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0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1.xml" ContentType="application/vnd.openxmlformats-officedocument.theme+xml"/>
  <Override PartName="/ppt/slideLayouts/slideLayout117.xml" ContentType="application/vnd.openxmlformats-officedocument.presentationml.slideLayout+xml"/>
  <Override PartName="/ppt/theme/theme12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63" r:id="rId5"/>
    <p:sldMasterId id="2147483666" r:id="rId6"/>
    <p:sldMasterId id="2147483668" r:id="rId7"/>
    <p:sldMasterId id="2147483696" r:id="rId8"/>
    <p:sldMasterId id="2147483747" r:id="rId9"/>
    <p:sldMasterId id="2147483756" r:id="rId10"/>
    <p:sldMasterId id="2147483758" r:id="rId11"/>
    <p:sldMasterId id="2147483767" r:id="rId12"/>
    <p:sldMasterId id="2147483775" r:id="rId13"/>
    <p:sldMasterId id="2147483784" r:id="rId14"/>
    <p:sldMasterId id="2147483847" r:id="rId15"/>
    <p:sldMasterId id="2147483849" r:id="rId16"/>
  </p:sldMasterIdLst>
  <p:notesMasterIdLst>
    <p:notesMasterId r:id="rId29"/>
  </p:notesMasterIdLst>
  <p:handoutMasterIdLst>
    <p:handoutMasterId r:id="rId30"/>
  </p:handoutMasterIdLst>
  <p:sldIdLst>
    <p:sldId id="257" r:id="rId17"/>
    <p:sldId id="331" r:id="rId18"/>
    <p:sldId id="336" r:id="rId19"/>
    <p:sldId id="332" r:id="rId20"/>
    <p:sldId id="335" r:id="rId21"/>
    <p:sldId id="323" r:id="rId22"/>
    <p:sldId id="325" r:id="rId23"/>
    <p:sldId id="334" r:id="rId24"/>
    <p:sldId id="326" r:id="rId25"/>
    <p:sldId id="327" r:id="rId26"/>
    <p:sldId id="328" r:id="rId27"/>
    <p:sldId id="31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92D050"/>
    <a:srgbClr val="FFFFFF"/>
    <a:srgbClr val="542A00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>
      <p:cViewPr varScale="1">
        <p:scale>
          <a:sx n="63" d="100"/>
          <a:sy n="63" d="100"/>
        </p:scale>
        <p:origin x="8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 /><Relationship Id="rId13" Type="http://schemas.openxmlformats.org/officeDocument/2006/relationships/slideMaster" Target="slideMasters/slideMaster10.xml" /><Relationship Id="rId18" Type="http://schemas.openxmlformats.org/officeDocument/2006/relationships/slide" Target="slides/slide2.xml" /><Relationship Id="rId26" Type="http://schemas.openxmlformats.org/officeDocument/2006/relationships/slide" Target="slides/slide10.xml" /><Relationship Id="rId3" Type="http://schemas.openxmlformats.org/officeDocument/2006/relationships/customXml" Target="../customXml/item3.xml" /><Relationship Id="rId21" Type="http://schemas.openxmlformats.org/officeDocument/2006/relationships/slide" Target="slides/slide5.xml" /><Relationship Id="rId34" Type="http://schemas.openxmlformats.org/officeDocument/2006/relationships/tableStyles" Target="tableStyles.xml" /><Relationship Id="rId7" Type="http://schemas.openxmlformats.org/officeDocument/2006/relationships/slideMaster" Target="slideMasters/slideMaster4.xml" /><Relationship Id="rId12" Type="http://schemas.openxmlformats.org/officeDocument/2006/relationships/slideMaster" Target="slideMasters/slideMaster9.xml" /><Relationship Id="rId17" Type="http://schemas.openxmlformats.org/officeDocument/2006/relationships/slide" Target="slides/slide1.xml" /><Relationship Id="rId25" Type="http://schemas.openxmlformats.org/officeDocument/2006/relationships/slide" Target="slides/slide9.xml" /><Relationship Id="rId33" Type="http://schemas.openxmlformats.org/officeDocument/2006/relationships/theme" Target="theme/theme1.xml" /><Relationship Id="rId2" Type="http://schemas.openxmlformats.org/officeDocument/2006/relationships/customXml" Target="../customXml/item2.xml" /><Relationship Id="rId16" Type="http://schemas.openxmlformats.org/officeDocument/2006/relationships/slideMaster" Target="slideMasters/slideMaster13.xml" /><Relationship Id="rId20" Type="http://schemas.openxmlformats.org/officeDocument/2006/relationships/slide" Target="slides/slide4.xml" /><Relationship Id="rId29" Type="http://schemas.openxmlformats.org/officeDocument/2006/relationships/notesMaster" Target="notesMasters/notesMaster1.xml" /><Relationship Id="rId1" Type="http://schemas.openxmlformats.org/officeDocument/2006/relationships/customXml" Target="../customXml/item1.xml" /><Relationship Id="rId6" Type="http://schemas.openxmlformats.org/officeDocument/2006/relationships/slideMaster" Target="slideMasters/slideMaster3.xml" /><Relationship Id="rId11" Type="http://schemas.openxmlformats.org/officeDocument/2006/relationships/slideMaster" Target="slideMasters/slideMaster8.xml" /><Relationship Id="rId24" Type="http://schemas.openxmlformats.org/officeDocument/2006/relationships/slide" Target="slides/slide8.xml" /><Relationship Id="rId32" Type="http://schemas.openxmlformats.org/officeDocument/2006/relationships/viewProps" Target="viewProps.xml" /><Relationship Id="rId5" Type="http://schemas.openxmlformats.org/officeDocument/2006/relationships/slideMaster" Target="slideMasters/slideMaster2.xml" /><Relationship Id="rId15" Type="http://schemas.openxmlformats.org/officeDocument/2006/relationships/slideMaster" Target="slideMasters/slideMaster12.xml" /><Relationship Id="rId23" Type="http://schemas.openxmlformats.org/officeDocument/2006/relationships/slide" Target="slides/slide7.xml" /><Relationship Id="rId28" Type="http://schemas.openxmlformats.org/officeDocument/2006/relationships/slide" Target="slides/slide12.xml" /><Relationship Id="rId10" Type="http://schemas.openxmlformats.org/officeDocument/2006/relationships/slideMaster" Target="slideMasters/slideMaster7.xml" /><Relationship Id="rId19" Type="http://schemas.openxmlformats.org/officeDocument/2006/relationships/slide" Target="slides/slide3.xml" /><Relationship Id="rId31" Type="http://schemas.openxmlformats.org/officeDocument/2006/relationships/presProps" Target="presProps.xml" /><Relationship Id="rId4" Type="http://schemas.openxmlformats.org/officeDocument/2006/relationships/slideMaster" Target="slideMasters/slideMaster1.xml" /><Relationship Id="rId9" Type="http://schemas.openxmlformats.org/officeDocument/2006/relationships/slideMaster" Target="slideMasters/slideMaster6.xml" /><Relationship Id="rId14" Type="http://schemas.openxmlformats.org/officeDocument/2006/relationships/slideMaster" Target="slideMasters/slideMaster11.xml" /><Relationship Id="rId22" Type="http://schemas.openxmlformats.org/officeDocument/2006/relationships/slide" Target="slides/slide6.xml" /><Relationship Id="rId27" Type="http://schemas.openxmlformats.org/officeDocument/2006/relationships/slide" Target="slides/slide11.xml" /><Relationship Id="rId30" Type="http://schemas.openxmlformats.org/officeDocument/2006/relationships/handoutMaster" Target="handoutMasters/handoutMaster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FFBE2AAA-2CC7-4F9C-A8C6-8B9F2A3E9EF0}" type="datetimeFigureOut">
              <a:rPr lang="es-ES" smtClean="0"/>
              <a:t>17/08/2020</a:t>
            </a:fld>
            <a:endParaRPr lang="es-ES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950AD62A-9EE1-43E3-A7E5-D268F71DF3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2B37ADBA-1AC7-4CD6-8AFF-4E8087BA5487}" type="datetimeFigureOut">
              <a:t>17/8/2020</a:t>
            </a:fld>
            <a:endParaRPr lang="es-ES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5534C2EF-8A97-4DAF-B099-E567883644D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27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650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 /><Relationship Id="rId2" Type="http://schemas.openxmlformats.org/officeDocument/2006/relationships/image" Target="../media/image43.png" /><Relationship Id="rId1" Type="http://schemas.openxmlformats.org/officeDocument/2006/relationships/slideMaster" Target="../slideMasters/slideMaster10.xml" 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 /><Relationship Id="rId1" Type="http://schemas.openxmlformats.org/officeDocument/2006/relationships/slideMaster" Target="../slideMasters/slideMaster10.xml" 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 /><Relationship Id="rId2" Type="http://schemas.openxmlformats.org/officeDocument/2006/relationships/image" Target="../media/image43.png" /><Relationship Id="rId1" Type="http://schemas.openxmlformats.org/officeDocument/2006/relationships/slideMaster" Target="../slideMasters/slideMaster10.xml" 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 /><Relationship Id="rId2" Type="http://schemas.openxmlformats.org/officeDocument/2006/relationships/image" Target="../media/image43.png" /><Relationship Id="rId1" Type="http://schemas.openxmlformats.org/officeDocument/2006/relationships/slideMaster" Target="../slideMasters/slideMaster10.xml" 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 /><Relationship Id="rId2" Type="http://schemas.openxmlformats.org/officeDocument/2006/relationships/image" Target="../media/image43.png" /><Relationship Id="rId1" Type="http://schemas.openxmlformats.org/officeDocument/2006/relationships/slideMaster" Target="../slideMasters/slideMaster10.xml" 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 /><Relationship Id="rId1" Type="http://schemas.openxmlformats.org/officeDocument/2006/relationships/slideMaster" Target="../slideMasters/slideMaster10.xml" 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 /><Relationship Id="rId2" Type="http://schemas.openxmlformats.org/officeDocument/2006/relationships/hyperlink" Target="http://www.showeet.com/" TargetMode="External" /><Relationship Id="rId1" Type="http://schemas.openxmlformats.org/officeDocument/2006/relationships/slideMaster" Target="../slideMasters/slideMaster10.xml" /><Relationship Id="rId4" Type="http://schemas.openxmlformats.org/officeDocument/2006/relationships/image" Target="../media/image43.png" 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 /><Relationship Id="rId2" Type="http://schemas.openxmlformats.org/officeDocument/2006/relationships/hyperlink" Target="http://www.showeet.com/" TargetMode="External" /><Relationship Id="rId1" Type="http://schemas.openxmlformats.org/officeDocument/2006/relationships/slideMaster" Target="../slideMasters/slideMaster10.xml" /><Relationship Id="rId5" Type="http://schemas.openxmlformats.org/officeDocument/2006/relationships/image" Target="../media/image43.png" /><Relationship Id="rId4" Type="http://schemas.openxmlformats.org/officeDocument/2006/relationships/image" Target="../media/image45.png" 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 /><Relationship Id="rId2" Type="http://schemas.openxmlformats.org/officeDocument/2006/relationships/image" Target="../media/image42.png" /><Relationship Id="rId1" Type="http://schemas.openxmlformats.org/officeDocument/2006/relationships/slideMaster" Target="../slideMasters/slideMaster11.xml" 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 /><Relationship Id="rId2" Type="http://schemas.openxmlformats.org/officeDocument/2006/relationships/image" Target="../media/image42.png" /><Relationship Id="rId1" Type="http://schemas.openxmlformats.org/officeDocument/2006/relationships/slideMaster" Target="../slideMasters/slideMaster1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 /><Relationship Id="rId2" Type="http://schemas.openxmlformats.org/officeDocument/2006/relationships/image" Target="../media/image42.png" /><Relationship Id="rId1" Type="http://schemas.openxmlformats.org/officeDocument/2006/relationships/slideMaster" Target="../slideMasters/slideMaster11.xml" 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 /><Relationship Id="rId2" Type="http://schemas.openxmlformats.org/officeDocument/2006/relationships/image" Target="../media/image43.png" /><Relationship Id="rId1" Type="http://schemas.openxmlformats.org/officeDocument/2006/relationships/slideMaster" Target="../slideMasters/slideMaster11.xml" 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 /><Relationship Id="rId2" Type="http://schemas.openxmlformats.org/officeDocument/2006/relationships/image" Target="../media/image43.png" /><Relationship Id="rId1" Type="http://schemas.openxmlformats.org/officeDocument/2006/relationships/slideMaster" Target="../slideMasters/slideMaster11.xml" 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 /><Relationship Id="rId1" Type="http://schemas.openxmlformats.org/officeDocument/2006/relationships/slideMaster" Target="../slideMasters/slideMaster11.xml" 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 /><Relationship Id="rId1" Type="http://schemas.openxmlformats.org/officeDocument/2006/relationships/slideMaster" Target="../slideMasters/slideMaster11.xml" 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 /><Relationship Id="rId2" Type="http://schemas.openxmlformats.org/officeDocument/2006/relationships/hyperlink" Target="http://www.showeet.com/" TargetMode="External" /><Relationship Id="rId1" Type="http://schemas.openxmlformats.org/officeDocument/2006/relationships/slideMaster" Target="../slideMasters/slideMaster11.xml" /><Relationship Id="rId4" Type="http://schemas.openxmlformats.org/officeDocument/2006/relationships/image" Target="../media/image43.png" 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 /><Relationship Id="rId2" Type="http://schemas.openxmlformats.org/officeDocument/2006/relationships/hyperlink" Target="http://www.showeet.com/" TargetMode="External" /><Relationship Id="rId1" Type="http://schemas.openxmlformats.org/officeDocument/2006/relationships/slideMaster" Target="../slideMasters/slideMaster11.xml" /><Relationship Id="rId5" Type="http://schemas.openxmlformats.org/officeDocument/2006/relationships/image" Target="../media/image43.png" /><Relationship Id="rId4" Type="http://schemas.openxmlformats.org/officeDocument/2006/relationships/image" Target="../media/image45.png" 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18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47.png" /><Relationship Id="rId1" Type="http://schemas.openxmlformats.org/officeDocument/2006/relationships/slideMaster" Target="../slideMasters/slideMaster13.xml" /><Relationship Id="rId5" Type="http://schemas.openxmlformats.org/officeDocument/2006/relationships/image" Target="../media/image49.jpeg" /><Relationship Id="rId4" Type="http://schemas.openxmlformats.org/officeDocument/2006/relationships/image" Target="../media/image48.png" 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Master" Target="../slideMasters/slideMaster5.xml" 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Master" Target="../slideMasters/slideMaster5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Master" Target="../slideMasters/slideMaster5.xml" 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Master" Target="../slideMasters/slideMaster5.xml" 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Master" Target="../slideMasters/slideMaster5.xml" 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Master" Target="../slideMasters/slideMaster5.xml" 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Master" Target="../slideMasters/slideMaster5.xml" 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Master" Target="../slideMasters/slideMaster5.xml" 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Master" Target="../slideMasters/slideMaster5.xml" 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Master" Target="../slideMasters/slideMaster5.xml" 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 /><Relationship Id="rId1" Type="http://schemas.openxmlformats.org/officeDocument/2006/relationships/slideMaster" Target="../slideMasters/slideMaster5.xml" 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Master" Target="../slideMasters/slideMaster5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Master" Target="../slideMasters/slideMaster5.xml" 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 /><Relationship Id="rId1" Type="http://schemas.openxmlformats.org/officeDocument/2006/relationships/slideMaster" Target="../slideMasters/slideMaster5.xml" 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Master" Target="../slideMasters/slideMaster5.xml" 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 /><Relationship Id="rId1" Type="http://schemas.openxmlformats.org/officeDocument/2006/relationships/slideMaster" Target="../slideMasters/slideMaster5.xml" 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Master" Target="../slideMasters/slideMaster5.xml" 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 /><Relationship Id="rId1" Type="http://schemas.openxmlformats.org/officeDocument/2006/relationships/slideMaster" Target="../slideMasters/slideMaster5.xml" 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Master" Target="../slideMasters/slideMaster5.xml" 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 /><Relationship Id="rId1" Type="http://schemas.openxmlformats.org/officeDocument/2006/relationships/slideMaster" Target="../slideMasters/slideMaster5.xml" 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Master" Target="../slideMasters/slideMaster5.xml" 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 /><Relationship Id="rId1" Type="http://schemas.openxmlformats.org/officeDocument/2006/relationships/slideMaster" Target="../slideMasters/slideMaster5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Master" Target="../slideMasters/slideMaster5.xml" 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 /><Relationship Id="rId1" Type="http://schemas.openxmlformats.org/officeDocument/2006/relationships/slideMaster" Target="../slideMasters/slideMaster5.xml" 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Master" Target="../slideMasters/slideMaster5.xml" 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Master" Target="../slideMasters/slideMaster5.xml" 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 /><Relationship Id="rId1" Type="http://schemas.openxmlformats.org/officeDocument/2006/relationships/slideMaster" Target="../slideMasters/slideMaster5.xml" 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 /><Relationship Id="rId1" Type="http://schemas.openxmlformats.org/officeDocument/2006/relationships/slideMaster" Target="../slideMasters/slideMaster5.xml" 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 /><Relationship Id="rId1" Type="http://schemas.openxmlformats.org/officeDocument/2006/relationships/slideMaster" Target="../slideMasters/slideMaster5.xml" 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 /><Relationship Id="rId1" Type="http://schemas.openxmlformats.org/officeDocument/2006/relationships/slideMaster" Target="../slideMasters/slideMaster5.xml" 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 /><Relationship Id="rId1" Type="http://schemas.openxmlformats.org/officeDocument/2006/relationships/slideMaster" Target="../slideMasters/slideMaster5.xml" 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 /><Relationship Id="rId1" Type="http://schemas.openxmlformats.org/officeDocument/2006/relationships/slideMaster" Target="../slideMasters/slideMaster5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 /><Relationship Id="rId1" Type="http://schemas.openxmlformats.org/officeDocument/2006/relationships/slideMaster" Target="../slideMasters/slideMaster5.xml" 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 /><Relationship Id="rId1" Type="http://schemas.openxmlformats.org/officeDocument/2006/relationships/slideMaster" Target="../slideMasters/slideMaster5.xml" 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 /><Relationship Id="rId1" Type="http://schemas.openxmlformats.org/officeDocument/2006/relationships/slideMaster" Target="../slideMasters/slideMaster5.xml" 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 /><Relationship Id="rId1" Type="http://schemas.openxmlformats.org/officeDocument/2006/relationships/slideMaster" Target="../slideMasters/slideMaster5.xml" 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 /><Relationship Id="rId2" Type="http://schemas.openxmlformats.org/officeDocument/2006/relationships/hyperlink" Target="http://www.showeet.com/" TargetMode="External" /><Relationship Id="rId1" Type="http://schemas.openxmlformats.org/officeDocument/2006/relationships/slideMaster" Target="../slideMasters/slideMaster5.xml" /><Relationship Id="rId4" Type="http://schemas.openxmlformats.org/officeDocument/2006/relationships/image" Target="../media/image43.png" 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 /><Relationship Id="rId2" Type="http://schemas.openxmlformats.org/officeDocument/2006/relationships/image" Target="../media/image43.png" /><Relationship Id="rId1" Type="http://schemas.openxmlformats.org/officeDocument/2006/relationships/slideMaster" Target="../slideMasters/slideMaster6.xml" 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 /><Relationship Id="rId2" Type="http://schemas.openxmlformats.org/officeDocument/2006/relationships/image" Target="../media/image43.png" /><Relationship Id="rId1" Type="http://schemas.openxmlformats.org/officeDocument/2006/relationships/slideMaster" Target="../slideMasters/slideMaster6.xml" 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 /><Relationship Id="rId2" Type="http://schemas.openxmlformats.org/officeDocument/2006/relationships/image" Target="../media/image43.png" /><Relationship Id="rId1" Type="http://schemas.openxmlformats.org/officeDocument/2006/relationships/slideMaster" Target="../slideMasters/slideMaster6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 /><Relationship Id="rId2" Type="http://schemas.openxmlformats.org/officeDocument/2006/relationships/image" Target="../media/image43.png" /><Relationship Id="rId1" Type="http://schemas.openxmlformats.org/officeDocument/2006/relationships/slideMaster" Target="../slideMasters/slideMaster6.xml" 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 /><Relationship Id="rId2" Type="http://schemas.openxmlformats.org/officeDocument/2006/relationships/image" Target="../media/image43.png" /><Relationship Id="rId1" Type="http://schemas.openxmlformats.org/officeDocument/2006/relationships/slideMaster" Target="../slideMasters/slideMaster6.xml" 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 /><Relationship Id="rId1" Type="http://schemas.openxmlformats.org/officeDocument/2006/relationships/slideMaster" Target="../slideMasters/slideMaster6.xml" 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 /><Relationship Id="rId2" Type="http://schemas.openxmlformats.org/officeDocument/2006/relationships/hyperlink" Target="http://www.showeet.com/" TargetMode="External" /><Relationship Id="rId1" Type="http://schemas.openxmlformats.org/officeDocument/2006/relationships/slideMaster" Target="../slideMasters/slideMaster6.xml" /><Relationship Id="rId4" Type="http://schemas.openxmlformats.org/officeDocument/2006/relationships/image" Target="../media/image43.png" 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 /><Relationship Id="rId2" Type="http://schemas.openxmlformats.org/officeDocument/2006/relationships/hyperlink" Target="http://www.showeet.com/" TargetMode="External" /><Relationship Id="rId1" Type="http://schemas.openxmlformats.org/officeDocument/2006/relationships/slideMaster" Target="../slideMasters/slideMaster6.xml" /><Relationship Id="rId5" Type="http://schemas.openxmlformats.org/officeDocument/2006/relationships/image" Target="../media/image43.png" /><Relationship Id="rId4" Type="http://schemas.openxmlformats.org/officeDocument/2006/relationships/image" Target="../media/image45.png" 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 /><Relationship Id="rId1" Type="http://schemas.openxmlformats.org/officeDocument/2006/relationships/slideMaster" Target="../slideMasters/slideMaster7.xml" 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 /><Relationship Id="rId2" Type="http://schemas.openxmlformats.org/officeDocument/2006/relationships/image" Target="../media/image43.png" /><Relationship Id="rId1" Type="http://schemas.openxmlformats.org/officeDocument/2006/relationships/slideMaster" Target="../slideMasters/slideMaster8.xml" 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 /><Relationship Id="rId2" Type="http://schemas.openxmlformats.org/officeDocument/2006/relationships/image" Target="../media/image43.png" /><Relationship Id="rId1" Type="http://schemas.openxmlformats.org/officeDocument/2006/relationships/slideMaster" Target="../slideMasters/slideMaster8.xml" 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 /><Relationship Id="rId2" Type="http://schemas.openxmlformats.org/officeDocument/2006/relationships/image" Target="../media/image43.png" /><Relationship Id="rId1" Type="http://schemas.openxmlformats.org/officeDocument/2006/relationships/slideMaster" Target="../slideMasters/slideMaster8.xml" 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 /><Relationship Id="rId2" Type="http://schemas.openxmlformats.org/officeDocument/2006/relationships/image" Target="../media/image43.png" /><Relationship Id="rId1" Type="http://schemas.openxmlformats.org/officeDocument/2006/relationships/slideMaster" Target="../slideMasters/slideMaster8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 /><Relationship Id="rId2" Type="http://schemas.openxmlformats.org/officeDocument/2006/relationships/image" Target="../media/image43.png" /><Relationship Id="rId1" Type="http://schemas.openxmlformats.org/officeDocument/2006/relationships/slideMaster" Target="../slideMasters/slideMaster8.xml" 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 /><Relationship Id="rId1" Type="http://schemas.openxmlformats.org/officeDocument/2006/relationships/slideMaster" Target="../slideMasters/slideMaster8.xml" 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 /><Relationship Id="rId2" Type="http://schemas.openxmlformats.org/officeDocument/2006/relationships/hyperlink" Target="http://www.showeet.com/" TargetMode="External" /><Relationship Id="rId1" Type="http://schemas.openxmlformats.org/officeDocument/2006/relationships/slideMaster" Target="../slideMasters/slideMaster8.xml" /><Relationship Id="rId4" Type="http://schemas.openxmlformats.org/officeDocument/2006/relationships/image" Target="../media/image43.png" 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 /><Relationship Id="rId2" Type="http://schemas.openxmlformats.org/officeDocument/2006/relationships/hyperlink" Target="http://www.showeet.com/" TargetMode="External" /><Relationship Id="rId1" Type="http://schemas.openxmlformats.org/officeDocument/2006/relationships/slideMaster" Target="../slideMasters/slideMaster8.xml" /><Relationship Id="rId5" Type="http://schemas.openxmlformats.org/officeDocument/2006/relationships/image" Target="../media/image43.png" /><Relationship Id="rId4" Type="http://schemas.openxmlformats.org/officeDocument/2006/relationships/image" Target="../media/image45.png" 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 /><Relationship Id="rId2" Type="http://schemas.openxmlformats.org/officeDocument/2006/relationships/image" Target="../media/image43.png" /><Relationship Id="rId1" Type="http://schemas.openxmlformats.org/officeDocument/2006/relationships/slideMaster" Target="../slideMasters/slideMaster9.xml" 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 /><Relationship Id="rId1" Type="http://schemas.openxmlformats.org/officeDocument/2006/relationships/slideMaster" Target="../slideMasters/slideMaster9.xml" 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 /><Relationship Id="rId1" Type="http://schemas.openxmlformats.org/officeDocument/2006/relationships/slideMaster" Target="../slideMasters/slideMaster9.xml" 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 /><Relationship Id="rId1" Type="http://schemas.openxmlformats.org/officeDocument/2006/relationships/slideMaster" Target="../slideMasters/slideMaster9.xml" 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 /><Relationship Id="rId2" Type="http://schemas.openxmlformats.org/officeDocument/2006/relationships/hyperlink" Target="http://www.showeet.com/" TargetMode="External" /><Relationship Id="rId1" Type="http://schemas.openxmlformats.org/officeDocument/2006/relationships/slideMaster" Target="../slideMasters/slideMaster9.xml" /><Relationship Id="rId4" Type="http://schemas.openxmlformats.org/officeDocument/2006/relationships/image" Target="../media/image43.png" 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 /><Relationship Id="rId2" Type="http://schemas.openxmlformats.org/officeDocument/2006/relationships/hyperlink" Target="http://www.showeet.com/" TargetMode="External" /><Relationship Id="rId1" Type="http://schemas.openxmlformats.org/officeDocument/2006/relationships/slideMaster" Target="../slideMasters/slideMaster9.xml" /><Relationship Id="rId5" Type="http://schemas.openxmlformats.org/officeDocument/2006/relationships/image" Target="../media/image43.png" /><Relationship Id="rId4" Type="http://schemas.openxmlformats.org/officeDocument/2006/relationships/image" Target="../media/image45.pn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es-ES" sz="4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es-ES" sz="2400">
                <a:latin typeface="+mj-lt"/>
              </a:defRPr>
            </a:lvl1pPr>
            <a:lvl2pPr marL="457200" indent="0" algn="ctr" latinLnBrk="0">
              <a:buNone/>
              <a:defRPr lang="es-ES" sz="2000"/>
            </a:lvl2pPr>
            <a:lvl3pPr marL="914400" indent="0" algn="ctr" latinLnBrk="0">
              <a:buNone/>
              <a:defRPr lang="es-ES" sz="1800"/>
            </a:lvl3pPr>
            <a:lvl4pPr marL="1371600" indent="0" algn="ctr" latinLnBrk="0">
              <a:buNone/>
              <a:defRPr lang="es-ES" sz="1600"/>
            </a:lvl4pPr>
            <a:lvl5pPr marL="1828800" indent="0" algn="ctr" latinLnBrk="0">
              <a:buNone/>
              <a:defRPr lang="es-ES" sz="1600"/>
            </a:lvl5pPr>
            <a:lvl6pPr marL="2286000" indent="0" algn="ctr" latinLnBrk="0">
              <a:buNone/>
              <a:defRPr lang="es-ES" sz="1600"/>
            </a:lvl6pPr>
            <a:lvl7pPr marL="2743200" indent="0" algn="ctr" latinLnBrk="0">
              <a:buNone/>
              <a:defRPr lang="es-ES" sz="1600"/>
            </a:lvl7pPr>
            <a:lvl8pPr marL="3200400" indent="0" algn="ctr" latinLnBrk="0">
              <a:buNone/>
              <a:defRPr lang="es-ES" sz="1600"/>
            </a:lvl8pPr>
            <a:lvl9pPr marL="3657600" indent="0" algn="ctr" latinLnBrk="0">
              <a:buNone/>
              <a:defRPr lang="es-ES"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orma libre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Marcador de posición de imagen 14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es-ES"/>
            </a:lvl1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18" name="Forma libre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Marcador de posición de imagen 18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es-ES"/>
            </a:lvl1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4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es-ES" sz="1800"/>
            </a:lvl1pPr>
            <a:lvl2pPr marL="0" indent="0" latinLnBrk="0">
              <a:spcBef>
                <a:spcPts val="1200"/>
              </a:spcBef>
              <a:buNone/>
              <a:defRPr lang="es-ES" sz="1800"/>
            </a:lvl2pPr>
            <a:lvl3pPr marL="0" indent="0" latinLnBrk="0">
              <a:spcBef>
                <a:spcPts val="1200"/>
              </a:spcBef>
              <a:buNone/>
              <a:defRPr lang="es-ES" sz="1800"/>
            </a:lvl3pPr>
            <a:lvl4pPr marL="0" indent="0" latinLnBrk="0">
              <a:spcBef>
                <a:spcPts val="1200"/>
              </a:spcBef>
              <a:buNone/>
              <a:defRPr lang="es-ES" sz="1800"/>
            </a:lvl4pPr>
            <a:lvl5pPr marL="0" indent="0" latinLnBrk="0">
              <a:spcBef>
                <a:spcPts val="1200"/>
              </a:spcBef>
              <a:buNone/>
              <a:defRPr lang="es-ES" sz="18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Marcador de posición de texto 16"/>
          <p:cNvSpPr>
            <a:spLocks noGrp="1"/>
          </p:cNvSpPr>
          <p:nvPr>
            <p:ph type="body" sz="quarter" idx="16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es-ES" sz="1800"/>
            </a:lvl1pPr>
            <a:lvl2pPr marL="0" indent="0" latinLnBrk="0">
              <a:spcBef>
                <a:spcPts val="1200"/>
              </a:spcBef>
              <a:buNone/>
              <a:defRPr lang="es-ES" sz="1800"/>
            </a:lvl2pPr>
            <a:lvl3pPr marL="0" indent="0" latinLnBrk="0">
              <a:spcBef>
                <a:spcPts val="1200"/>
              </a:spcBef>
              <a:buNone/>
              <a:defRPr lang="es-ES" sz="1800"/>
            </a:lvl3pPr>
            <a:lvl4pPr marL="0" indent="0" latinLnBrk="0">
              <a:spcBef>
                <a:spcPts val="1200"/>
              </a:spcBef>
              <a:buNone/>
              <a:defRPr lang="es-ES" sz="1800"/>
            </a:lvl4pPr>
            <a:lvl5pPr marL="0" indent="0" latinLnBrk="0">
              <a:spcBef>
                <a:spcPts val="1200"/>
              </a:spcBef>
              <a:buNone/>
              <a:defRPr lang="es-ES" sz="18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1074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1914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3" name="Rectangle 12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25307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90483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Left (dark)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chemeClr val="tx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03785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6211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ransition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704796" y="6336792"/>
            <a:ext cx="1470980" cy="307777"/>
            <a:chOff x="8616280" y="6285754"/>
            <a:chExt cx="1470980" cy="307777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616280" y="6285754"/>
              <a:ext cx="1470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Made with       by </a:t>
              </a:r>
            </a:p>
          </p:txBody>
        </p:sp>
        <p:sp>
          <p:nvSpPr>
            <p:cNvPr id="13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77024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7700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6796" y="229538"/>
            <a:ext cx="1627773" cy="451143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6868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4472" y="229538"/>
            <a:ext cx="1627773" cy="451143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s imágenes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orma libre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Marcador de posición de imagen 14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es-ES"/>
            </a:lvl1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18" name="Forma libre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Marcador de posición de imagen 18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es-ES"/>
            </a:lvl1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es-ES" sz="1600"/>
            </a:lvl1pPr>
            <a:lvl2pPr marL="0" indent="0" latinLnBrk="0">
              <a:spcBef>
                <a:spcPts val="1200"/>
              </a:spcBef>
              <a:buNone/>
              <a:defRPr lang="es-ES" sz="1800"/>
            </a:lvl2pPr>
            <a:lvl3pPr marL="0" indent="0" latinLnBrk="0">
              <a:spcBef>
                <a:spcPts val="1200"/>
              </a:spcBef>
              <a:buNone/>
              <a:defRPr lang="es-ES" sz="1800"/>
            </a:lvl3pPr>
            <a:lvl4pPr marL="0" indent="0" latinLnBrk="0">
              <a:spcBef>
                <a:spcPts val="1200"/>
              </a:spcBef>
              <a:buNone/>
              <a:defRPr lang="es-ES" sz="1800"/>
            </a:lvl4pPr>
            <a:lvl5pPr marL="0" indent="0" latinLnBrk="0">
              <a:spcBef>
                <a:spcPts val="1200"/>
              </a:spcBef>
              <a:buNone/>
              <a:defRPr lang="es-ES" sz="18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Forma libre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Marcador de posición de imagen 12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es-ES"/>
            </a:lvl1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es-ES" sz="2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idd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9" y="1772816"/>
            <a:ext cx="4086418" cy="1938992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409" y="3742611"/>
            <a:ext cx="4086418" cy="1092607"/>
          </a:xfrm>
        </p:spPr>
        <p:txBody>
          <a:bodyPr wrap="square" tIns="182880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6796" y="229538"/>
            <a:ext cx="1627773" cy="451143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8039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3" name="Rectangle 12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2504" cy="44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726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9741" y="229538"/>
            <a:ext cx="1622504" cy="448056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94345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3068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21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ransition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4426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8215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87755" y="620688"/>
            <a:ext cx="7694645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3887755" y="3076"/>
            <a:ext cx="7694645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79304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16EFE-4323-48AB-BE5F-7A2C918675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1DE29-CF4A-4B2A-A929-F2D7F7F8DC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5D431FE-C458-4F7A-8353-15F338581F8A}"/>
              </a:ext>
            </a:extLst>
          </p:cNvPr>
          <p:cNvGrpSpPr/>
          <p:nvPr userDrawn="1"/>
        </p:nvGrpSpPr>
        <p:grpSpPr>
          <a:xfrm>
            <a:off x="-3490" y="-8313"/>
            <a:ext cx="1341839" cy="6874626"/>
            <a:chOff x="-3490" y="-8313"/>
            <a:chExt cx="1341839" cy="6874626"/>
          </a:xfrm>
        </p:grpSpPr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CEAEF27E-2ECD-4D40-B91C-42AD2764D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47456" cy="6858000"/>
            </a:xfrm>
            <a:prstGeom prst="rect">
              <a:avLst/>
            </a:prstGeom>
            <a:solidFill>
              <a:srgbClr val="F7E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AutoShape 5">
              <a:extLst>
                <a:ext uri="{FF2B5EF4-FFF2-40B4-BE49-F238E27FC236}">
                  <a16:creationId xmlns:a16="http://schemas.microsoft.com/office/drawing/2014/main" id="{40418153-10A1-4B52-B938-50097DE81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33" y="-8313"/>
              <a:ext cx="216334" cy="6858000"/>
            </a:xfrm>
            <a:custGeom>
              <a:avLst/>
              <a:gdLst>
                <a:gd name="T0" fmla="+- 0 2376 2221"/>
                <a:gd name="T1" fmla="*/ T0 w 310"/>
                <a:gd name="T2" fmla="+- 0 15894 374"/>
                <a:gd name="T3" fmla="*/ 15894 h 16140"/>
                <a:gd name="T4" fmla="+- 0 2376 2221"/>
                <a:gd name="T5" fmla="*/ T4 w 310"/>
                <a:gd name="T6" fmla="+- 0 14654 374"/>
                <a:gd name="T7" fmla="*/ 14654 h 16140"/>
                <a:gd name="T8" fmla="+- 0 2376 2221"/>
                <a:gd name="T9" fmla="*/ T8 w 310"/>
                <a:gd name="T10" fmla="+- 0 13394 374"/>
                <a:gd name="T11" fmla="*/ 13394 h 16140"/>
                <a:gd name="T12" fmla="+- 0 2376 2221"/>
                <a:gd name="T13" fmla="*/ T12 w 310"/>
                <a:gd name="T14" fmla="+- 0 12134 374"/>
                <a:gd name="T15" fmla="*/ 12134 h 16140"/>
                <a:gd name="T16" fmla="+- 0 2376 2221"/>
                <a:gd name="T17" fmla="*/ T16 w 310"/>
                <a:gd name="T18" fmla="+- 0 10894 374"/>
                <a:gd name="T19" fmla="*/ 10894 h 16140"/>
                <a:gd name="T20" fmla="+- 0 2376 2221"/>
                <a:gd name="T21" fmla="*/ T20 w 310"/>
                <a:gd name="T22" fmla="+- 0 9634 374"/>
                <a:gd name="T23" fmla="*/ 9634 h 16140"/>
                <a:gd name="T24" fmla="+- 0 2374 2221"/>
                <a:gd name="T25" fmla="*/ T24 w 310"/>
                <a:gd name="T26" fmla="+- 0 8394 374"/>
                <a:gd name="T27" fmla="*/ 8394 h 16140"/>
                <a:gd name="T28" fmla="+- 0 2226 2221"/>
                <a:gd name="T29" fmla="*/ T28 w 310"/>
                <a:gd name="T30" fmla="+- 0 7314 374"/>
                <a:gd name="T31" fmla="*/ 7314 h 16140"/>
                <a:gd name="T32" fmla="+- 0 2226 2221"/>
                <a:gd name="T33" fmla="*/ T32 w 310"/>
                <a:gd name="T34" fmla="+- 0 6074 374"/>
                <a:gd name="T35" fmla="*/ 6074 h 16140"/>
                <a:gd name="T36" fmla="+- 0 2226 2221"/>
                <a:gd name="T37" fmla="*/ T36 w 310"/>
                <a:gd name="T38" fmla="+- 0 4854 374"/>
                <a:gd name="T39" fmla="*/ 4854 h 16140"/>
                <a:gd name="T40" fmla="+- 0 2226 2221"/>
                <a:gd name="T41" fmla="*/ T40 w 310"/>
                <a:gd name="T42" fmla="+- 0 3614 374"/>
                <a:gd name="T43" fmla="*/ 3614 h 16140"/>
                <a:gd name="T44" fmla="+- 0 2226 2221"/>
                <a:gd name="T45" fmla="*/ T44 w 310"/>
                <a:gd name="T46" fmla="+- 0 2374 374"/>
                <a:gd name="T47" fmla="*/ 2374 h 16140"/>
                <a:gd name="T48" fmla="+- 0 2226 2221"/>
                <a:gd name="T49" fmla="*/ T48 w 310"/>
                <a:gd name="T50" fmla="+- 0 1154 374"/>
                <a:gd name="T51" fmla="*/ 1154 h 16140"/>
                <a:gd name="T52" fmla="+- 0 2525 2221"/>
                <a:gd name="T53" fmla="*/ T52 w 310"/>
                <a:gd name="T54" fmla="+- 0 534 374"/>
                <a:gd name="T55" fmla="*/ 534 h 16140"/>
                <a:gd name="T56" fmla="+- 0 2525 2221"/>
                <a:gd name="T57" fmla="*/ T56 w 310"/>
                <a:gd name="T58" fmla="+- 0 1774 374"/>
                <a:gd name="T59" fmla="*/ 1774 h 16140"/>
                <a:gd name="T60" fmla="+- 0 2525 2221"/>
                <a:gd name="T61" fmla="*/ T60 w 310"/>
                <a:gd name="T62" fmla="+- 0 2994 374"/>
                <a:gd name="T63" fmla="*/ 2994 h 16140"/>
                <a:gd name="T64" fmla="+- 0 2525 2221"/>
                <a:gd name="T65" fmla="*/ T64 w 310"/>
                <a:gd name="T66" fmla="+- 0 4234 374"/>
                <a:gd name="T67" fmla="*/ 4234 h 16140"/>
                <a:gd name="T68" fmla="+- 0 2525 2221"/>
                <a:gd name="T69" fmla="*/ T68 w 310"/>
                <a:gd name="T70" fmla="+- 0 5454 374"/>
                <a:gd name="T71" fmla="*/ 5454 h 16140"/>
                <a:gd name="T72" fmla="+- 0 2525 2221"/>
                <a:gd name="T73" fmla="*/ T72 w 310"/>
                <a:gd name="T74" fmla="+- 0 6694 374"/>
                <a:gd name="T75" fmla="*/ 6694 h 16140"/>
                <a:gd name="T76" fmla="+- 0 2525 2221"/>
                <a:gd name="T77" fmla="*/ T76 w 310"/>
                <a:gd name="T78" fmla="+- 0 7934 374"/>
                <a:gd name="T79" fmla="*/ 7934 h 16140"/>
                <a:gd name="T80" fmla="+- 0 2376 2221"/>
                <a:gd name="T81" fmla="*/ T80 w 310"/>
                <a:gd name="T82" fmla="+- 0 9014 374"/>
                <a:gd name="T83" fmla="*/ 9014 h 16140"/>
                <a:gd name="T84" fmla="+- 0 2376 2221"/>
                <a:gd name="T85" fmla="*/ T84 w 310"/>
                <a:gd name="T86" fmla="+- 0 10274 374"/>
                <a:gd name="T87" fmla="*/ 10274 h 16140"/>
                <a:gd name="T88" fmla="+- 0 2376 2221"/>
                <a:gd name="T89" fmla="*/ T88 w 310"/>
                <a:gd name="T90" fmla="+- 0 11514 374"/>
                <a:gd name="T91" fmla="*/ 11514 h 16140"/>
                <a:gd name="T92" fmla="+- 0 2376 2221"/>
                <a:gd name="T93" fmla="*/ T92 w 310"/>
                <a:gd name="T94" fmla="+- 0 12774 374"/>
                <a:gd name="T95" fmla="*/ 12774 h 16140"/>
                <a:gd name="T96" fmla="+- 0 2376 2221"/>
                <a:gd name="T97" fmla="*/ T96 w 310"/>
                <a:gd name="T98" fmla="+- 0 14014 374"/>
                <a:gd name="T99" fmla="*/ 14014 h 16140"/>
                <a:gd name="T100" fmla="+- 0 2376 2221"/>
                <a:gd name="T101" fmla="*/ T100 w 310"/>
                <a:gd name="T102" fmla="+- 0 15274 374"/>
                <a:gd name="T103" fmla="*/ 15274 h 16140"/>
                <a:gd name="T104" fmla="+- 0 2376 2221"/>
                <a:gd name="T105" fmla="*/ T104 w 310"/>
                <a:gd name="T106" fmla="+- 0 16514 374"/>
                <a:gd name="T107" fmla="*/ 16514 h 16140"/>
                <a:gd name="T108" fmla="+- 0 2376 2221"/>
                <a:gd name="T109" fmla="*/ T108 w 310"/>
                <a:gd name="T110" fmla="+- 0 15954 374"/>
                <a:gd name="T111" fmla="*/ 15954 h 16140"/>
                <a:gd name="T112" fmla="+- 0 2475 2221"/>
                <a:gd name="T113" fmla="*/ T112 w 310"/>
                <a:gd name="T114" fmla="+- 0 15734 374"/>
                <a:gd name="T115" fmla="*/ 15734 h 16140"/>
                <a:gd name="T116" fmla="+- 0 2277 2221"/>
                <a:gd name="T117" fmla="*/ T116 w 310"/>
                <a:gd name="T118" fmla="+- 0 15114 374"/>
                <a:gd name="T119" fmla="*/ 15114 h 16140"/>
                <a:gd name="T120" fmla="+- 0 2376 2221"/>
                <a:gd name="T121" fmla="*/ T120 w 310"/>
                <a:gd name="T122" fmla="+- 0 14694 374"/>
                <a:gd name="T123" fmla="*/ 14694 h 16140"/>
                <a:gd name="T124" fmla="+- 0 2376 2221"/>
                <a:gd name="T125" fmla="*/ T124 w 310"/>
                <a:gd name="T126" fmla="+- 0 14274 374"/>
                <a:gd name="T127" fmla="*/ 14274 h 16140"/>
                <a:gd name="T128" fmla="+- 0 2376 2221"/>
                <a:gd name="T129" fmla="*/ T128 w 310"/>
                <a:gd name="T130" fmla="+- 0 13454 374"/>
                <a:gd name="T131" fmla="*/ 13454 h 16140"/>
                <a:gd name="T132" fmla="+- 0 2475 2221"/>
                <a:gd name="T133" fmla="*/ T132 w 310"/>
                <a:gd name="T134" fmla="+- 0 13234 374"/>
                <a:gd name="T135" fmla="*/ 13234 h 16140"/>
                <a:gd name="T136" fmla="+- 0 2277 2221"/>
                <a:gd name="T137" fmla="*/ T136 w 310"/>
                <a:gd name="T138" fmla="+- 0 12614 374"/>
                <a:gd name="T139" fmla="*/ 12614 h 16140"/>
                <a:gd name="T140" fmla="+- 0 2376 2221"/>
                <a:gd name="T141" fmla="*/ T140 w 310"/>
                <a:gd name="T142" fmla="+- 0 12194 374"/>
                <a:gd name="T143" fmla="*/ 12194 h 16140"/>
                <a:gd name="T144" fmla="+- 0 2376 2221"/>
                <a:gd name="T145" fmla="*/ T144 w 310"/>
                <a:gd name="T146" fmla="+- 0 11774 374"/>
                <a:gd name="T147" fmla="*/ 11774 h 16140"/>
                <a:gd name="T148" fmla="+- 0 2376 2221"/>
                <a:gd name="T149" fmla="*/ T148 w 310"/>
                <a:gd name="T150" fmla="+- 0 10934 374"/>
                <a:gd name="T151" fmla="*/ 10934 h 16140"/>
                <a:gd name="T152" fmla="+- 0 2475 2221"/>
                <a:gd name="T153" fmla="*/ T152 w 310"/>
                <a:gd name="T154" fmla="+- 0 10734 374"/>
                <a:gd name="T155" fmla="*/ 10734 h 16140"/>
                <a:gd name="T156" fmla="+- 0 2277 2221"/>
                <a:gd name="T157" fmla="*/ T156 w 310"/>
                <a:gd name="T158" fmla="+- 0 10114 374"/>
                <a:gd name="T159" fmla="*/ 10114 h 16140"/>
                <a:gd name="T160" fmla="+- 0 2376 2221"/>
                <a:gd name="T161" fmla="*/ T160 w 310"/>
                <a:gd name="T162" fmla="+- 0 9694 374"/>
                <a:gd name="T163" fmla="*/ 9694 h 16140"/>
                <a:gd name="T164" fmla="+- 0 2376 2221"/>
                <a:gd name="T165" fmla="*/ T164 w 310"/>
                <a:gd name="T166" fmla="+- 0 9274 374"/>
                <a:gd name="T167" fmla="*/ 9274 h 16140"/>
                <a:gd name="T168" fmla="+- 0 2376 2221"/>
                <a:gd name="T169" fmla="*/ T168 w 310"/>
                <a:gd name="T170" fmla="+- 0 8434 374"/>
                <a:gd name="T171" fmla="*/ 8434 h 16140"/>
                <a:gd name="T172" fmla="+- 0 2475 2221"/>
                <a:gd name="T173" fmla="*/ T172 w 310"/>
                <a:gd name="T174" fmla="+- 0 8234 374"/>
                <a:gd name="T175" fmla="*/ 8234 h 16140"/>
                <a:gd name="T176" fmla="+- 0 2277 2221"/>
                <a:gd name="T177" fmla="*/ T176 w 310"/>
                <a:gd name="T178" fmla="+- 0 7614 374"/>
                <a:gd name="T179" fmla="*/ 7614 h 16140"/>
                <a:gd name="T180" fmla="+- 0 2376 2221"/>
                <a:gd name="T181" fmla="*/ T180 w 310"/>
                <a:gd name="T182" fmla="+- 0 7214 374"/>
                <a:gd name="T183" fmla="*/ 7214 h 16140"/>
                <a:gd name="T184" fmla="+- 0 2376 2221"/>
                <a:gd name="T185" fmla="*/ T184 w 310"/>
                <a:gd name="T186" fmla="+- 0 6794 374"/>
                <a:gd name="T187" fmla="*/ 6794 h 16140"/>
                <a:gd name="T188" fmla="+- 0 2376 2221"/>
                <a:gd name="T189" fmla="*/ T188 w 310"/>
                <a:gd name="T190" fmla="+- 0 5974 374"/>
                <a:gd name="T191" fmla="*/ 5974 h 16140"/>
                <a:gd name="T192" fmla="+- 0 2475 2221"/>
                <a:gd name="T193" fmla="*/ T192 w 310"/>
                <a:gd name="T194" fmla="+- 0 5774 374"/>
                <a:gd name="T195" fmla="*/ 5774 h 16140"/>
                <a:gd name="T196" fmla="+- 0 2277 2221"/>
                <a:gd name="T197" fmla="*/ T196 w 310"/>
                <a:gd name="T198" fmla="+- 0 5154 374"/>
                <a:gd name="T199" fmla="*/ 5154 h 16140"/>
                <a:gd name="T200" fmla="+- 0 2376 2221"/>
                <a:gd name="T201" fmla="*/ T200 w 310"/>
                <a:gd name="T202" fmla="+- 0 4754 374"/>
                <a:gd name="T203" fmla="*/ 4754 h 16140"/>
                <a:gd name="T204" fmla="+- 0 2376 2221"/>
                <a:gd name="T205" fmla="*/ T204 w 310"/>
                <a:gd name="T206" fmla="+- 0 4334 374"/>
                <a:gd name="T207" fmla="*/ 4334 h 16140"/>
                <a:gd name="T208" fmla="+- 0 2376 2221"/>
                <a:gd name="T209" fmla="*/ T208 w 310"/>
                <a:gd name="T210" fmla="+- 0 3514 374"/>
                <a:gd name="T211" fmla="*/ 3514 h 16140"/>
                <a:gd name="T212" fmla="+- 0 2475 2221"/>
                <a:gd name="T213" fmla="*/ T212 w 310"/>
                <a:gd name="T214" fmla="+- 0 3314 374"/>
                <a:gd name="T215" fmla="*/ 3314 h 16140"/>
                <a:gd name="T216" fmla="+- 0 2277 2221"/>
                <a:gd name="T217" fmla="*/ T216 w 310"/>
                <a:gd name="T218" fmla="+- 0 2694 374"/>
                <a:gd name="T219" fmla="*/ 2694 h 16140"/>
                <a:gd name="T220" fmla="+- 0 2376 2221"/>
                <a:gd name="T221" fmla="*/ T220 w 310"/>
                <a:gd name="T222" fmla="+- 0 2274 374"/>
                <a:gd name="T223" fmla="*/ 2274 h 16140"/>
                <a:gd name="T224" fmla="+- 0 2376 2221"/>
                <a:gd name="T225" fmla="*/ T224 w 310"/>
                <a:gd name="T226" fmla="+- 0 1874 374"/>
                <a:gd name="T227" fmla="*/ 1874 h 16140"/>
                <a:gd name="T228" fmla="+- 0 2376 2221"/>
                <a:gd name="T229" fmla="*/ T228 w 310"/>
                <a:gd name="T230" fmla="+- 0 1054 374"/>
                <a:gd name="T231" fmla="*/ 1054 h 16140"/>
                <a:gd name="T232" fmla="+- 0 2475 2221"/>
                <a:gd name="T233" fmla="*/ T232 w 310"/>
                <a:gd name="T234" fmla="+- 0 834 374"/>
                <a:gd name="T235" fmla="*/ 834 h 1614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310" h="16140">
                  <a:moveTo>
                    <a:pt x="153" y="0"/>
                  </a:moveTo>
                  <a:lnTo>
                    <a:pt x="0" y="0"/>
                  </a:lnTo>
                  <a:lnTo>
                    <a:pt x="0" y="16140"/>
                  </a:lnTo>
                  <a:lnTo>
                    <a:pt x="155" y="16140"/>
                  </a:lnTo>
                  <a:lnTo>
                    <a:pt x="5" y="16000"/>
                  </a:lnTo>
                  <a:lnTo>
                    <a:pt x="155" y="15840"/>
                  </a:lnTo>
                  <a:lnTo>
                    <a:pt x="5" y="15680"/>
                  </a:lnTo>
                  <a:lnTo>
                    <a:pt x="155" y="15520"/>
                  </a:lnTo>
                  <a:lnTo>
                    <a:pt x="5" y="15360"/>
                  </a:lnTo>
                  <a:lnTo>
                    <a:pt x="155" y="15200"/>
                  </a:lnTo>
                  <a:lnTo>
                    <a:pt x="5" y="15060"/>
                  </a:lnTo>
                  <a:lnTo>
                    <a:pt x="155" y="14900"/>
                  </a:lnTo>
                  <a:lnTo>
                    <a:pt x="5" y="14740"/>
                  </a:lnTo>
                  <a:lnTo>
                    <a:pt x="155" y="14580"/>
                  </a:lnTo>
                  <a:lnTo>
                    <a:pt x="5" y="14420"/>
                  </a:lnTo>
                  <a:lnTo>
                    <a:pt x="155" y="14280"/>
                  </a:lnTo>
                  <a:lnTo>
                    <a:pt x="5" y="14120"/>
                  </a:lnTo>
                  <a:lnTo>
                    <a:pt x="155" y="13960"/>
                  </a:lnTo>
                  <a:lnTo>
                    <a:pt x="5" y="13800"/>
                  </a:lnTo>
                  <a:lnTo>
                    <a:pt x="155" y="13640"/>
                  </a:lnTo>
                  <a:lnTo>
                    <a:pt x="5" y="13480"/>
                  </a:lnTo>
                  <a:lnTo>
                    <a:pt x="155" y="13340"/>
                  </a:lnTo>
                  <a:lnTo>
                    <a:pt x="5" y="13180"/>
                  </a:lnTo>
                  <a:lnTo>
                    <a:pt x="155" y="13020"/>
                  </a:lnTo>
                  <a:lnTo>
                    <a:pt x="5" y="12860"/>
                  </a:lnTo>
                  <a:lnTo>
                    <a:pt x="155" y="12700"/>
                  </a:lnTo>
                  <a:lnTo>
                    <a:pt x="5" y="12560"/>
                  </a:lnTo>
                  <a:lnTo>
                    <a:pt x="155" y="12400"/>
                  </a:lnTo>
                  <a:lnTo>
                    <a:pt x="5" y="12240"/>
                  </a:lnTo>
                  <a:lnTo>
                    <a:pt x="155" y="12080"/>
                  </a:lnTo>
                  <a:lnTo>
                    <a:pt x="5" y="11920"/>
                  </a:lnTo>
                  <a:lnTo>
                    <a:pt x="155" y="11760"/>
                  </a:lnTo>
                  <a:lnTo>
                    <a:pt x="5" y="11620"/>
                  </a:lnTo>
                  <a:lnTo>
                    <a:pt x="155" y="11460"/>
                  </a:lnTo>
                  <a:lnTo>
                    <a:pt x="5" y="11300"/>
                  </a:lnTo>
                  <a:lnTo>
                    <a:pt x="155" y="11140"/>
                  </a:lnTo>
                  <a:lnTo>
                    <a:pt x="5" y="10980"/>
                  </a:lnTo>
                  <a:lnTo>
                    <a:pt x="155" y="10820"/>
                  </a:lnTo>
                  <a:lnTo>
                    <a:pt x="5" y="10680"/>
                  </a:lnTo>
                  <a:lnTo>
                    <a:pt x="155" y="10520"/>
                  </a:lnTo>
                  <a:lnTo>
                    <a:pt x="5" y="10360"/>
                  </a:lnTo>
                  <a:lnTo>
                    <a:pt x="155" y="10200"/>
                  </a:lnTo>
                  <a:lnTo>
                    <a:pt x="5" y="10040"/>
                  </a:lnTo>
                  <a:lnTo>
                    <a:pt x="155" y="9900"/>
                  </a:lnTo>
                  <a:lnTo>
                    <a:pt x="5" y="9740"/>
                  </a:lnTo>
                  <a:lnTo>
                    <a:pt x="155" y="9580"/>
                  </a:lnTo>
                  <a:lnTo>
                    <a:pt x="5" y="9420"/>
                  </a:lnTo>
                  <a:lnTo>
                    <a:pt x="155" y="9260"/>
                  </a:lnTo>
                  <a:lnTo>
                    <a:pt x="5" y="9100"/>
                  </a:lnTo>
                  <a:lnTo>
                    <a:pt x="155" y="8960"/>
                  </a:lnTo>
                  <a:lnTo>
                    <a:pt x="5" y="8800"/>
                  </a:lnTo>
                  <a:lnTo>
                    <a:pt x="155" y="8640"/>
                  </a:lnTo>
                  <a:lnTo>
                    <a:pt x="5" y="8480"/>
                  </a:lnTo>
                  <a:lnTo>
                    <a:pt x="155" y="8320"/>
                  </a:lnTo>
                  <a:lnTo>
                    <a:pt x="5" y="8180"/>
                  </a:lnTo>
                  <a:lnTo>
                    <a:pt x="153" y="8020"/>
                  </a:lnTo>
                  <a:lnTo>
                    <a:pt x="155" y="8020"/>
                  </a:lnTo>
                  <a:lnTo>
                    <a:pt x="5" y="7860"/>
                  </a:lnTo>
                  <a:lnTo>
                    <a:pt x="155" y="7700"/>
                  </a:lnTo>
                  <a:lnTo>
                    <a:pt x="5" y="7560"/>
                  </a:lnTo>
                  <a:lnTo>
                    <a:pt x="155" y="7400"/>
                  </a:lnTo>
                  <a:lnTo>
                    <a:pt x="5" y="7240"/>
                  </a:lnTo>
                  <a:lnTo>
                    <a:pt x="155" y="7080"/>
                  </a:lnTo>
                  <a:lnTo>
                    <a:pt x="5" y="6940"/>
                  </a:lnTo>
                  <a:lnTo>
                    <a:pt x="155" y="6780"/>
                  </a:lnTo>
                  <a:lnTo>
                    <a:pt x="5" y="6620"/>
                  </a:lnTo>
                  <a:lnTo>
                    <a:pt x="155" y="6480"/>
                  </a:lnTo>
                  <a:lnTo>
                    <a:pt x="5" y="6320"/>
                  </a:lnTo>
                  <a:lnTo>
                    <a:pt x="155" y="6160"/>
                  </a:lnTo>
                  <a:lnTo>
                    <a:pt x="5" y="6020"/>
                  </a:lnTo>
                  <a:lnTo>
                    <a:pt x="155" y="5860"/>
                  </a:lnTo>
                  <a:lnTo>
                    <a:pt x="5" y="5700"/>
                  </a:lnTo>
                  <a:lnTo>
                    <a:pt x="155" y="5560"/>
                  </a:lnTo>
                  <a:lnTo>
                    <a:pt x="5" y="5400"/>
                  </a:lnTo>
                  <a:lnTo>
                    <a:pt x="155" y="5240"/>
                  </a:lnTo>
                  <a:lnTo>
                    <a:pt x="5" y="5080"/>
                  </a:lnTo>
                  <a:lnTo>
                    <a:pt x="155" y="4940"/>
                  </a:lnTo>
                  <a:lnTo>
                    <a:pt x="5" y="4780"/>
                  </a:lnTo>
                  <a:lnTo>
                    <a:pt x="155" y="4620"/>
                  </a:lnTo>
                  <a:lnTo>
                    <a:pt x="5" y="4480"/>
                  </a:lnTo>
                  <a:lnTo>
                    <a:pt x="155" y="4320"/>
                  </a:lnTo>
                  <a:lnTo>
                    <a:pt x="5" y="4160"/>
                  </a:lnTo>
                  <a:lnTo>
                    <a:pt x="155" y="4020"/>
                  </a:lnTo>
                  <a:lnTo>
                    <a:pt x="5" y="3860"/>
                  </a:lnTo>
                  <a:lnTo>
                    <a:pt x="155" y="3700"/>
                  </a:lnTo>
                  <a:lnTo>
                    <a:pt x="5" y="3540"/>
                  </a:lnTo>
                  <a:lnTo>
                    <a:pt x="155" y="3400"/>
                  </a:lnTo>
                  <a:lnTo>
                    <a:pt x="5" y="3240"/>
                  </a:lnTo>
                  <a:lnTo>
                    <a:pt x="155" y="3080"/>
                  </a:lnTo>
                  <a:lnTo>
                    <a:pt x="5" y="2940"/>
                  </a:lnTo>
                  <a:lnTo>
                    <a:pt x="155" y="2780"/>
                  </a:lnTo>
                  <a:lnTo>
                    <a:pt x="5" y="2620"/>
                  </a:lnTo>
                  <a:lnTo>
                    <a:pt x="155" y="2480"/>
                  </a:lnTo>
                  <a:lnTo>
                    <a:pt x="5" y="2320"/>
                  </a:lnTo>
                  <a:lnTo>
                    <a:pt x="155" y="2160"/>
                  </a:lnTo>
                  <a:lnTo>
                    <a:pt x="5" y="2000"/>
                  </a:lnTo>
                  <a:lnTo>
                    <a:pt x="155" y="1860"/>
                  </a:lnTo>
                  <a:lnTo>
                    <a:pt x="5" y="1700"/>
                  </a:lnTo>
                  <a:lnTo>
                    <a:pt x="155" y="1540"/>
                  </a:lnTo>
                  <a:lnTo>
                    <a:pt x="5" y="1400"/>
                  </a:lnTo>
                  <a:lnTo>
                    <a:pt x="155" y="1240"/>
                  </a:lnTo>
                  <a:lnTo>
                    <a:pt x="5" y="1080"/>
                  </a:lnTo>
                  <a:lnTo>
                    <a:pt x="155" y="940"/>
                  </a:lnTo>
                  <a:lnTo>
                    <a:pt x="5" y="780"/>
                  </a:lnTo>
                  <a:lnTo>
                    <a:pt x="155" y="620"/>
                  </a:lnTo>
                  <a:lnTo>
                    <a:pt x="5" y="460"/>
                  </a:lnTo>
                  <a:lnTo>
                    <a:pt x="155" y="320"/>
                  </a:lnTo>
                  <a:lnTo>
                    <a:pt x="5" y="160"/>
                  </a:lnTo>
                  <a:lnTo>
                    <a:pt x="153" y="0"/>
                  </a:lnTo>
                  <a:close/>
                  <a:moveTo>
                    <a:pt x="310" y="0"/>
                  </a:moveTo>
                  <a:lnTo>
                    <a:pt x="156" y="0"/>
                  </a:lnTo>
                  <a:lnTo>
                    <a:pt x="304" y="160"/>
                  </a:lnTo>
                  <a:lnTo>
                    <a:pt x="155" y="320"/>
                  </a:lnTo>
                  <a:lnTo>
                    <a:pt x="304" y="460"/>
                  </a:lnTo>
                  <a:lnTo>
                    <a:pt x="155" y="620"/>
                  </a:lnTo>
                  <a:lnTo>
                    <a:pt x="304" y="780"/>
                  </a:lnTo>
                  <a:lnTo>
                    <a:pt x="155" y="940"/>
                  </a:lnTo>
                  <a:lnTo>
                    <a:pt x="304" y="1080"/>
                  </a:lnTo>
                  <a:lnTo>
                    <a:pt x="155" y="1240"/>
                  </a:lnTo>
                  <a:lnTo>
                    <a:pt x="304" y="1400"/>
                  </a:lnTo>
                  <a:lnTo>
                    <a:pt x="155" y="1540"/>
                  </a:lnTo>
                  <a:lnTo>
                    <a:pt x="304" y="1700"/>
                  </a:lnTo>
                  <a:lnTo>
                    <a:pt x="155" y="1860"/>
                  </a:lnTo>
                  <a:lnTo>
                    <a:pt x="304" y="2000"/>
                  </a:lnTo>
                  <a:lnTo>
                    <a:pt x="155" y="2160"/>
                  </a:lnTo>
                  <a:lnTo>
                    <a:pt x="304" y="2320"/>
                  </a:lnTo>
                  <a:lnTo>
                    <a:pt x="155" y="2480"/>
                  </a:lnTo>
                  <a:lnTo>
                    <a:pt x="304" y="2620"/>
                  </a:lnTo>
                  <a:lnTo>
                    <a:pt x="155" y="2780"/>
                  </a:lnTo>
                  <a:lnTo>
                    <a:pt x="304" y="2940"/>
                  </a:lnTo>
                  <a:lnTo>
                    <a:pt x="155" y="3080"/>
                  </a:lnTo>
                  <a:lnTo>
                    <a:pt x="304" y="3240"/>
                  </a:lnTo>
                  <a:lnTo>
                    <a:pt x="155" y="3400"/>
                  </a:lnTo>
                  <a:lnTo>
                    <a:pt x="304" y="3540"/>
                  </a:lnTo>
                  <a:lnTo>
                    <a:pt x="155" y="3700"/>
                  </a:lnTo>
                  <a:lnTo>
                    <a:pt x="304" y="3860"/>
                  </a:lnTo>
                  <a:lnTo>
                    <a:pt x="155" y="4020"/>
                  </a:lnTo>
                  <a:lnTo>
                    <a:pt x="304" y="4160"/>
                  </a:lnTo>
                  <a:lnTo>
                    <a:pt x="155" y="4320"/>
                  </a:lnTo>
                  <a:lnTo>
                    <a:pt x="304" y="4480"/>
                  </a:lnTo>
                  <a:lnTo>
                    <a:pt x="155" y="4620"/>
                  </a:lnTo>
                  <a:lnTo>
                    <a:pt x="304" y="4780"/>
                  </a:lnTo>
                  <a:lnTo>
                    <a:pt x="155" y="4940"/>
                  </a:lnTo>
                  <a:lnTo>
                    <a:pt x="304" y="5080"/>
                  </a:lnTo>
                  <a:lnTo>
                    <a:pt x="155" y="5240"/>
                  </a:lnTo>
                  <a:lnTo>
                    <a:pt x="304" y="5400"/>
                  </a:lnTo>
                  <a:lnTo>
                    <a:pt x="155" y="5560"/>
                  </a:lnTo>
                  <a:lnTo>
                    <a:pt x="304" y="5700"/>
                  </a:lnTo>
                  <a:lnTo>
                    <a:pt x="155" y="5860"/>
                  </a:lnTo>
                  <a:lnTo>
                    <a:pt x="304" y="6020"/>
                  </a:lnTo>
                  <a:lnTo>
                    <a:pt x="155" y="6160"/>
                  </a:lnTo>
                  <a:lnTo>
                    <a:pt x="304" y="6320"/>
                  </a:lnTo>
                  <a:lnTo>
                    <a:pt x="155" y="6480"/>
                  </a:lnTo>
                  <a:lnTo>
                    <a:pt x="304" y="6620"/>
                  </a:lnTo>
                  <a:lnTo>
                    <a:pt x="155" y="6780"/>
                  </a:lnTo>
                  <a:lnTo>
                    <a:pt x="304" y="6940"/>
                  </a:lnTo>
                  <a:lnTo>
                    <a:pt x="155" y="7080"/>
                  </a:lnTo>
                  <a:lnTo>
                    <a:pt x="304" y="7240"/>
                  </a:lnTo>
                  <a:lnTo>
                    <a:pt x="155" y="7400"/>
                  </a:lnTo>
                  <a:lnTo>
                    <a:pt x="304" y="7560"/>
                  </a:lnTo>
                  <a:lnTo>
                    <a:pt x="155" y="7700"/>
                  </a:lnTo>
                  <a:lnTo>
                    <a:pt x="304" y="7860"/>
                  </a:lnTo>
                  <a:lnTo>
                    <a:pt x="155" y="8020"/>
                  </a:lnTo>
                  <a:lnTo>
                    <a:pt x="156" y="8020"/>
                  </a:lnTo>
                  <a:lnTo>
                    <a:pt x="304" y="8180"/>
                  </a:lnTo>
                  <a:lnTo>
                    <a:pt x="155" y="8320"/>
                  </a:lnTo>
                  <a:lnTo>
                    <a:pt x="304" y="8480"/>
                  </a:lnTo>
                  <a:lnTo>
                    <a:pt x="155" y="8640"/>
                  </a:lnTo>
                  <a:lnTo>
                    <a:pt x="304" y="8800"/>
                  </a:lnTo>
                  <a:lnTo>
                    <a:pt x="155" y="8960"/>
                  </a:lnTo>
                  <a:lnTo>
                    <a:pt x="304" y="9100"/>
                  </a:lnTo>
                  <a:lnTo>
                    <a:pt x="155" y="9260"/>
                  </a:lnTo>
                  <a:lnTo>
                    <a:pt x="304" y="9420"/>
                  </a:lnTo>
                  <a:lnTo>
                    <a:pt x="155" y="9580"/>
                  </a:lnTo>
                  <a:lnTo>
                    <a:pt x="304" y="9740"/>
                  </a:lnTo>
                  <a:lnTo>
                    <a:pt x="155" y="9900"/>
                  </a:lnTo>
                  <a:lnTo>
                    <a:pt x="304" y="10040"/>
                  </a:lnTo>
                  <a:lnTo>
                    <a:pt x="155" y="10200"/>
                  </a:lnTo>
                  <a:lnTo>
                    <a:pt x="304" y="10360"/>
                  </a:lnTo>
                  <a:lnTo>
                    <a:pt x="155" y="10520"/>
                  </a:lnTo>
                  <a:lnTo>
                    <a:pt x="304" y="10680"/>
                  </a:lnTo>
                  <a:lnTo>
                    <a:pt x="155" y="10820"/>
                  </a:lnTo>
                  <a:lnTo>
                    <a:pt x="304" y="10980"/>
                  </a:lnTo>
                  <a:lnTo>
                    <a:pt x="155" y="11140"/>
                  </a:lnTo>
                  <a:lnTo>
                    <a:pt x="304" y="11300"/>
                  </a:lnTo>
                  <a:lnTo>
                    <a:pt x="155" y="11460"/>
                  </a:lnTo>
                  <a:lnTo>
                    <a:pt x="304" y="11620"/>
                  </a:lnTo>
                  <a:lnTo>
                    <a:pt x="155" y="11760"/>
                  </a:lnTo>
                  <a:lnTo>
                    <a:pt x="304" y="11920"/>
                  </a:lnTo>
                  <a:lnTo>
                    <a:pt x="155" y="12080"/>
                  </a:lnTo>
                  <a:lnTo>
                    <a:pt x="304" y="12240"/>
                  </a:lnTo>
                  <a:lnTo>
                    <a:pt x="155" y="12400"/>
                  </a:lnTo>
                  <a:lnTo>
                    <a:pt x="304" y="12560"/>
                  </a:lnTo>
                  <a:lnTo>
                    <a:pt x="155" y="12700"/>
                  </a:lnTo>
                  <a:lnTo>
                    <a:pt x="304" y="12860"/>
                  </a:lnTo>
                  <a:lnTo>
                    <a:pt x="155" y="13020"/>
                  </a:lnTo>
                  <a:lnTo>
                    <a:pt x="304" y="13180"/>
                  </a:lnTo>
                  <a:lnTo>
                    <a:pt x="155" y="13340"/>
                  </a:lnTo>
                  <a:lnTo>
                    <a:pt x="304" y="13480"/>
                  </a:lnTo>
                  <a:lnTo>
                    <a:pt x="155" y="13640"/>
                  </a:lnTo>
                  <a:lnTo>
                    <a:pt x="304" y="13800"/>
                  </a:lnTo>
                  <a:lnTo>
                    <a:pt x="155" y="13960"/>
                  </a:lnTo>
                  <a:lnTo>
                    <a:pt x="304" y="14120"/>
                  </a:lnTo>
                  <a:lnTo>
                    <a:pt x="155" y="14280"/>
                  </a:lnTo>
                  <a:lnTo>
                    <a:pt x="304" y="14420"/>
                  </a:lnTo>
                  <a:lnTo>
                    <a:pt x="155" y="14580"/>
                  </a:lnTo>
                  <a:lnTo>
                    <a:pt x="304" y="14740"/>
                  </a:lnTo>
                  <a:lnTo>
                    <a:pt x="155" y="14900"/>
                  </a:lnTo>
                  <a:lnTo>
                    <a:pt x="304" y="15060"/>
                  </a:lnTo>
                  <a:lnTo>
                    <a:pt x="155" y="15200"/>
                  </a:lnTo>
                  <a:lnTo>
                    <a:pt x="304" y="15360"/>
                  </a:lnTo>
                  <a:lnTo>
                    <a:pt x="155" y="15520"/>
                  </a:lnTo>
                  <a:lnTo>
                    <a:pt x="304" y="15680"/>
                  </a:lnTo>
                  <a:lnTo>
                    <a:pt x="155" y="15840"/>
                  </a:lnTo>
                  <a:lnTo>
                    <a:pt x="304" y="16000"/>
                  </a:lnTo>
                  <a:lnTo>
                    <a:pt x="155" y="16140"/>
                  </a:lnTo>
                  <a:lnTo>
                    <a:pt x="310" y="16140"/>
                  </a:lnTo>
                  <a:lnTo>
                    <a:pt x="310" y="0"/>
                  </a:lnTo>
                  <a:close/>
                  <a:moveTo>
                    <a:pt x="155" y="15880"/>
                  </a:moveTo>
                  <a:lnTo>
                    <a:pt x="56" y="16000"/>
                  </a:lnTo>
                  <a:lnTo>
                    <a:pt x="155" y="16100"/>
                  </a:lnTo>
                  <a:lnTo>
                    <a:pt x="254" y="16000"/>
                  </a:lnTo>
                  <a:lnTo>
                    <a:pt x="155" y="15880"/>
                  </a:lnTo>
                  <a:close/>
                  <a:moveTo>
                    <a:pt x="155" y="15580"/>
                  </a:moveTo>
                  <a:lnTo>
                    <a:pt x="56" y="15680"/>
                  </a:lnTo>
                  <a:lnTo>
                    <a:pt x="155" y="15780"/>
                  </a:lnTo>
                  <a:lnTo>
                    <a:pt x="254" y="15680"/>
                  </a:lnTo>
                  <a:lnTo>
                    <a:pt x="155" y="15580"/>
                  </a:lnTo>
                  <a:close/>
                  <a:moveTo>
                    <a:pt x="155" y="15260"/>
                  </a:moveTo>
                  <a:lnTo>
                    <a:pt x="56" y="15360"/>
                  </a:lnTo>
                  <a:lnTo>
                    <a:pt x="155" y="15480"/>
                  </a:lnTo>
                  <a:lnTo>
                    <a:pt x="254" y="15360"/>
                  </a:lnTo>
                  <a:lnTo>
                    <a:pt x="155" y="15260"/>
                  </a:lnTo>
                  <a:close/>
                  <a:moveTo>
                    <a:pt x="155" y="14940"/>
                  </a:moveTo>
                  <a:lnTo>
                    <a:pt x="56" y="15060"/>
                  </a:lnTo>
                  <a:lnTo>
                    <a:pt x="155" y="15160"/>
                  </a:lnTo>
                  <a:lnTo>
                    <a:pt x="254" y="15060"/>
                  </a:lnTo>
                  <a:lnTo>
                    <a:pt x="155" y="14940"/>
                  </a:lnTo>
                  <a:close/>
                  <a:moveTo>
                    <a:pt x="155" y="14640"/>
                  </a:moveTo>
                  <a:lnTo>
                    <a:pt x="56" y="14740"/>
                  </a:lnTo>
                  <a:lnTo>
                    <a:pt x="155" y="14840"/>
                  </a:lnTo>
                  <a:lnTo>
                    <a:pt x="254" y="14740"/>
                  </a:lnTo>
                  <a:lnTo>
                    <a:pt x="155" y="14640"/>
                  </a:lnTo>
                  <a:close/>
                  <a:moveTo>
                    <a:pt x="155" y="14320"/>
                  </a:moveTo>
                  <a:lnTo>
                    <a:pt x="56" y="14420"/>
                  </a:lnTo>
                  <a:lnTo>
                    <a:pt x="155" y="14540"/>
                  </a:lnTo>
                  <a:lnTo>
                    <a:pt x="254" y="14420"/>
                  </a:lnTo>
                  <a:lnTo>
                    <a:pt x="155" y="14320"/>
                  </a:lnTo>
                  <a:close/>
                  <a:moveTo>
                    <a:pt x="155" y="14020"/>
                  </a:moveTo>
                  <a:lnTo>
                    <a:pt x="56" y="14120"/>
                  </a:lnTo>
                  <a:lnTo>
                    <a:pt x="155" y="14220"/>
                  </a:lnTo>
                  <a:lnTo>
                    <a:pt x="254" y="14120"/>
                  </a:lnTo>
                  <a:lnTo>
                    <a:pt x="155" y="14020"/>
                  </a:lnTo>
                  <a:close/>
                  <a:moveTo>
                    <a:pt x="155" y="13700"/>
                  </a:moveTo>
                  <a:lnTo>
                    <a:pt x="56" y="13800"/>
                  </a:lnTo>
                  <a:lnTo>
                    <a:pt x="155" y="13900"/>
                  </a:lnTo>
                  <a:lnTo>
                    <a:pt x="254" y="13800"/>
                  </a:lnTo>
                  <a:lnTo>
                    <a:pt x="155" y="13700"/>
                  </a:lnTo>
                  <a:close/>
                  <a:moveTo>
                    <a:pt x="155" y="13380"/>
                  </a:moveTo>
                  <a:lnTo>
                    <a:pt x="56" y="13480"/>
                  </a:lnTo>
                  <a:lnTo>
                    <a:pt x="155" y="13600"/>
                  </a:lnTo>
                  <a:lnTo>
                    <a:pt x="254" y="13480"/>
                  </a:lnTo>
                  <a:lnTo>
                    <a:pt x="155" y="13380"/>
                  </a:lnTo>
                  <a:close/>
                  <a:moveTo>
                    <a:pt x="155" y="13080"/>
                  </a:moveTo>
                  <a:lnTo>
                    <a:pt x="56" y="13180"/>
                  </a:lnTo>
                  <a:lnTo>
                    <a:pt x="155" y="13280"/>
                  </a:lnTo>
                  <a:lnTo>
                    <a:pt x="254" y="13180"/>
                  </a:lnTo>
                  <a:lnTo>
                    <a:pt x="155" y="13080"/>
                  </a:lnTo>
                  <a:close/>
                  <a:moveTo>
                    <a:pt x="155" y="12760"/>
                  </a:moveTo>
                  <a:lnTo>
                    <a:pt x="56" y="12860"/>
                  </a:lnTo>
                  <a:lnTo>
                    <a:pt x="155" y="12960"/>
                  </a:lnTo>
                  <a:lnTo>
                    <a:pt x="254" y="12860"/>
                  </a:lnTo>
                  <a:lnTo>
                    <a:pt x="155" y="12760"/>
                  </a:lnTo>
                  <a:close/>
                  <a:moveTo>
                    <a:pt x="155" y="12440"/>
                  </a:moveTo>
                  <a:lnTo>
                    <a:pt x="56" y="12560"/>
                  </a:lnTo>
                  <a:lnTo>
                    <a:pt x="155" y="12660"/>
                  </a:lnTo>
                  <a:lnTo>
                    <a:pt x="254" y="12560"/>
                  </a:lnTo>
                  <a:lnTo>
                    <a:pt x="155" y="12440"/>
                  </a:lnTo>
                  <a:close/>
                  <a:moveTo>
                    <a:pt x="155" y="12140"/>
                  </a:moveTo>
                  <a:lnTo>
                    <a:pt x="56" y="12240"/>
                  </a:lnTo>
                  <a:lnTo>
                    <a:pt x="155" y="12340"/>
                  </a:lnTo>
                  <a:lnTo>
                    <a:pt x="254" y="12240"/>
                  </a:lnTo>
                  <a:lnTo>
                    <a:pt x="155" y="12140"/>
                  </a:lnTo>
                  <a:close/>
                  <a:moveTo>
                    <a:pt x="155" y="11820"/>
                  </a:moveTo>
                  <a:lnTo>
                    <a:pt x="56" y="11920"/>
                  </a:lnTo>
                  <a:lnTo>
                    <a:pt x="155" y="12020"/>
                  </a:lnTo>
                  <a:lnTo>
                    <a:pt x="254" y="11920"/>
                  </a:lnTo>
                  <a:lnTo>
                    <a:pt x="155" y="11820"/>
                  </a:lnTo>
                  <a:close/>
                  <a:moveTo>
                    <a:pt x="155" y="11500"/>
                  </a:moveTo>
                  <a:lnTo>
                    <a:pt x="56" y="11620"/>
                  </a:lnTo>
                  <a:lnTo>
                    <a:pt x="155" y="11720"/>
                  </a:lnTo>
                  <a:lnTo>
                    <a:pt x="254" y="11620"/>
                  </a:lnTo>
                  <a:lnTo>
                    <a:pt x="155" y="11500"/>
                  </a:lnTo>
                  <a:close/>
                  <a:moveTo>
                    <a:pt x="155" y="11200"/>
                  </a:moveTo>
                  <a:lnTo>
                    <a:pt x="56" y="11300"/>
                  </a:lnTo>
                  <a:lnTo>
                    <a:pt x="155" y="11400"/>
                  </a:lnTo>
                  <a:lnTo>
                    <a:pt x="254" y="11300"/>
                  </a:lnTo>
                  <a:lnTo>
                    <a:pt x="155" y="11200"/>
                  </a:lnTo>
                  <a:close/>
                  <a:moveTo>
                    <a:pt x="155" y="10880"/>
                  </a:moveTo>
                  <a:lnTo>
                    <a:pt x="56" y="10980"/>
                  </a:lnTo>
                  <a:lnTo>
                    <a:pt x="155" y="11100"/>
                  </a:lnTo>
                  <a:lnTo>
                    <a:pt x="254" y="10980"/>
                  </a:lnTo>
                  <a:lnTo>
                    <a:pt x="155" y="10880"/>
                  </a:lnTo>
                  <a:close/>
                  <a:moveTo>
                    <a:pt x="155" y="10560"/>
                  </a:moveTo>
                  <a:lnTo>
                    <a:pt x="56" y="10680"/>
                  </a:lnTo>
                  <a:lnTo>
                    <a:pt x="155" y="10780"/>
                  </a:lnTo>
                  <a:lnTo>
                    <a:pt x="254" y="10680"/>
                  </a:lnTo>
                  <a:lnTo>
                    <a:pt x="155" y="10560"/>
                  </a:lnTo>
                  <a:close/>
                  <a:moveTo>
                    <a:pt x="155" y="10260"/>
                  </a:moveTo>
                  <a:lnTo>
                    <a:pt x="56" y="10360"/>
                  </a:lnTo>
                  <a:lnTo>
                    <a:pt x="155" y="10460"/>
                  </a:lnTo>
                  <a:lnTo>
                    <a:pt x="254" y="10360"/>
                  </a:lnTo>
                  <a:lnTo>
                    <a:pt x="155" y="10260"/>
                  </a:lnTo>
                  <a:close/>
                  <a:moveTo>
                    <a:pt x="155" y="9940"/>
                  </a:moveTo>
                  <a:lnTo>
                    <a:pt x="56" y="10040"/>
                  </a:lnTo>
                  <a:lnTo>
                    <a:pt x="155" y="10160"/>
                  </a:lnTo>
                  <a:lnTo>
                    <a:pt x="254" y="10040"/>
                  </a:lnTo>
                  <a:lnTo>
                    <a:pt x="155" y="9940"/>
                  </a:lnTo>
                  <a:close/>
                  <a:moveTo>
                    <a:pt x="155" y="9640"/>
                  </a:moveTo>
                  <a:lnTo>
                    <a:pt x="56" y="9740"/>
                  </a:lnTo>
                  <a:lnTo>
                    <a:pt x="155" y="9840"/>
                  </a:lnTo>
                  <a:lnTo>
                    <a:pt x="254" y="9740"/>
                  </a:lnTo>
                  <a:lnTo>
                    <a:pt x="155" y="9640"/>
                  </a:lnTo>
                  <a:close/>
                  <a:moveTo>
                    <a:pt x="155" y="9320"/>
                  </a:moveTo>
                  <a:lnTo>
                    <a:pt x="56" y="9420"/>
                  </a:lnTo>
                  <a:lnTo>
                    <a:pt x="155" y="9520"/>
                  </a:lnTo>
                  <a:lnTo>
                    <a:pt x="254" y="9420"/>
                  </a:lnTo>
                  <a:lnTo>
                    <a:pt x="155" y="9320"/>
                  </a:lnTo>
                  <a:close/>
                  <a:moveTo>
                    <a:pt x="155" y="9000"/>
                  </a:moveTo>
                  <a:lnTo>
                    <a:pt x="56" y="9100"/>
                  </a:lnTo>
                  <a:lnTo>
                    <a:pt x="155" y="9220"/>
                  </a:lnTo>
                  <a:lnTo>
                    <a:pt x="254" y="9100"/>
                  </a:lnTo>
                  <a:lnTo>
                    <a:pt x="155" y="9000"/>
                  </a:lnTo>
                  <a:close/>
                  <a:moveTo>
                    <a:pt x="155" y="8700"/>
                  </a:moveTo>
                  <a:lnTo>
                    <a:pt x="56" y="8800"/>
                  </a:lnTo>
                  <a:lnTo>
                    <a:pt x="155" y="8900"/>
                  </a:lnTo>
                  <a:lnTo>
                    <a:pt x="254" y="8800"/>
                  </a:lnTo>
                  <a:lnTo>
                    <a:pt x="155" y="8700"/>
                  </a:lnTo>
                  <a:close/>
                  <a:moveTo>
                    <a:pt x="155" y="8380"/>
                  </a:moveTo>
                  <a:lnTo>
                    <a:pt x="56" y="8480"/>
                  </a:lnTo>
                  <a:lnTo>
                    <a:pt x="155" y="8580"/>
                  </a:lnTo>
                  <a:lnTo>
                    <a:pt x="254" y="8480"/>
                  </a:lnTo>
                  <a:lnTo>
                    <a:pt x="155" y="8380"/>
                  </a:lnTo>
                  <a:close/>
                  <a:moveTo>
                    <a:pt x="155" y="8060"/>
                  </a:moveTo>
                  <a:lnTo>
                    <a:pt x="56" y="8180"/>
                  </a:lnTo>
                  <a:lnTo>
                    <a:pt x="155" y="8280"/>
                  </a:lnTo>
                  <a:lnTo>
                    <a:pt x="254" y="8180"/>
                  </a:lnTo>
                  <a:lnTo>
                    <a:pt x="155" y="8060"/>
                  </a:lnTo>
                  <a:close/>
                  <a:moveTo>
                    <a:pt x="155" y="7760"/>
                  </a:moveTo>
                  <a:lnTo>
                    <a:pt x="56" y="7860"/>
                  </a:lnTo>
                  <a:lnTo>
                    <a:pt x="155" y="7960"/>
                  </a:lnTo>
                  <a:lnTo>
                    <a:pt x="254" y="7860"/>
                  </a:lnTo>
                  <a:lnTo>
                    <a:pt x="155" y="7760"/>
                  </a:lnTo>
                  <a:close/>
                  <a:moveTo>
                    <a:pt x="155" y="7440"/>
                  </a:moveTo>
                  <a:lnTo>
                    <a:pt x="56" y="7560"/>
                  </a:lnTo>
                  <a:lnTo>
                    <a:pt x="155" y="7660"/>
                  </a:lnTo>
                  <a:lnTo>
                    <a:pt x="254" y="7560"/>
                  </a:lnTo>
                  <a:lnTo>
                    <a:pt x="155" y="7440"/>
                  </a:lnTo>
                  <a:close/>
                  <a:moveTo>
                    <a:pt x="155" y="7140"/>
                  </a:moveTo>
                  <a:lnTo>
                    <a:pt x="56" y="7240"/>
                  </a:lnTo>
                  <a:lnTo>
                    <a:pt x="155" y="7340"/>
                  </a:lnTo>
                  <a:lnTo>
                    <a:pt x="254" y="7240"/>
                  </a:lnTo>
                  <a:lnTo>
                    <a:pt x="155" y="7140"/>
                  </a:lnTo>
                  <a:close/>
                  <a:moveTo>
                    <a:pt x="155" y="6840"/>
                  </a:moveTo>
                  <a:lnTo>
                    <a:pt x="56" y="6940"/>
                  </a:lnTo>
                  <a:lnTo>
                    <a:pt x="155" y="7040"/>
                  </a:lnTo>
                  <a:lnTo>
                    <a:pt x="254" y="6940"/>
                  </a:lnTo>
                  <a:lnTo>
                    <a:pt x="155" y="6840"/>
                  </a:lnTo>
                  <a:close/>
                  <a:moveTo>
                    <a:pt x="155" y="6520"/>
                  </a:moveTo>
                  <a:lnTo>
                    <a:pt x="56" y="6620"/>
                  </a:lnTo>
                  <a:lnTo>
                    <a:pt x="155" y="6740"/>
                  </a:lnTo>
                  <a:lnTo>
                    <a:pt x="254" y="6620"/>
                  </a:lnTo>
                  <a:lnTo>
                    <a:pt x="155" y="6520"/>
                  </a:lnTo>
                  <a:close/>
                  <a:moveTo>
                    <a:pt x="155" y="6220"/>
                  </a:moveTo>
                  <a:lnTo>
                    <a:pt x="56" y="6320"/>
                  </a:lnTo>
                  <a:lnTo>
                    <a:pt x="155" y="6420"/>
                  </a:lnTo>
                  <a:lnTo>
                    <a:pt x="254" y="6320"/>
                  </a:lnTo>
                  <a:lnTo>
                    <a:pt x="155" y="6220"/>
                  </a:lnTo>
                  <a:close/>
                  <a:moveTo>
                    <a:pt x="155" y="5900"/>
                  </a:moveTo>
                  <a:lnTo>
                    <a:pt x="56" y="6020"/>
                  </a:lnTo>
                  <a:lnTo>
                    <a:pt x="155" y="6120"/>
                  </a:lnTo>
                  <a:lnTo>
                    <a:pt x="254" y="6020"/>
                  </a:lnTo>
                  <a:lnTo>
                    <a:pt x="155" y="5900"/>
                  </a:lnTo>
                  <a:close/>
                  <a:moveTo>
                    <a:pt x="155" y="5600"/>
                  </a:moveTo>
                  <a:lnTo>
                    <a:pt x="56" y="5700"/>
                  </a:lnTo>
                  <a:lnTo>
                    <a:pt x="155" y="5800"/>
                  </a:lnTo>
                  <a:lnTo>
                    <a:pt x="254" y="5700"/>
                  </a:lnTo>
                  <a:lnTo>
                    <a:pt x="155" y="5600"/>
                  </a:lnTo>
                  <a:close/>
                  <a:moveTo>
                    <a:pt x="155" y="5300"/>
                  </a:moveTo>
                  <a:lnTo>
                    <a:pt x="56" y="5400"/>
                  </a:lnTo>
                  <a:lnTo>
                    <a:pt x="155" y="5500"/>
                  </a:lnTo>
                  <a:lnTo>
                    <a:pt x="254" y="5400"/>
                  </a:lnTo>
                  <a:lnTo>
                    <a:pt x="155" y="5300"/>
                  </a:lnTo>
                  <a:close/>
                  <a:moveTo>
                    <a:pt x="155" y="4980"/>
                  </a:moveTo>
                  <a:lnTo>
                    <a:pt x="56" y="5080"/>
                  </a:lnTo>
                  <a:lnTo>
                    <a:pt x="155" y="5200"/>
                  </a:lnTo>
                  <a:lnTo>
                    <a:pt x="254" y="5080"/>
                  </a:lnTo>
                  <a:lnTo>
                    <a:pt x="155" y="4980"/>
                  </a:lnTo>
                  <a:close/>
                  <a:moveTo>
                    <a:pt x="155" y="4680"/>
                  </a:moveTo>
                  <a:lnTo>
                    <a:pt x="56" y="4780"/>
                  </a:lnTo>
                  <a:lnTo>
                    <a:pt x="155" y="4880"/>
                  </a:lnTo>
                  <a:lnTo>
                    <a:pt x="254" y="4780"/>
                  </a:lnTo>
                  <a:lnTo>
                    <a:pt x="155" y="4680"/>
                  </a:lnTo>
                  <a:close/>
                  <a:moveTo>
                    <a:pt x="155" y="4380"/>
                  </a:moveTo>
                  <a:lnTo>
                    <a:pt x="56" y="4480"/>
                  </a:lnTo>
                  <a:lnTo>
                    <a:pt x="155" y="4580"/>
                  </a:lnTo>
                  <a:lnTo>
                    <a:pt x="254" y="4480"/>
                  </a:lnTo>
                  <a:lnTo>
                    <a:pt x="155" y="4380"/>
                  </a:lnTo>
                  <a:close/>
                  <a:moveTo>
                    <a:pt x="155" y="4060"/>
                  </a:moveTo>
                  <a:lnTo>
                    <a:pt x="56" y="4160"/>
                  </a:lnTo>
                  <a:lnTo>
                    <a:pt x="155" y="4260"/>
                  </a:lnTo>
                  <a:lnTo>
                    <a:pt x="254" y="4160"/>
                  </a:lnTo>
                  <a:lnTo>
                    <a:pt x="155" y="4060"/>
                  </a:lnTo>
                  <a:close/>
                  <a:moveTo>
                    <a:pt x="155" y="3760"/>
                  </a:moveTo>
                  <a:lnTo>
                    <a:pt x="56" y="3860"/>
                  </a:lnTo>
                  <a:lnTo>
                    <a:pt x="155" y="3960"/>
                  </a:lnTo>
                  <a:lnTo>
                    <a:pt x="254" y="3860"/>
                  </a:lnTo>
                  <a:lnTo>
                    <a:pt x="155" y="3760"/>
                  </a:lnTo>
                  <a:close/>
                  <a:moveTo>
                    <a:pt x="155" y="3440"/>
                  </a:moveTo>
                  <a:lnTo>
                    <a:pt x="56" y="3540"/>
                  </a:lnTo>
                  <a:lnTo>
                    <a:pt x="155" y="3660"/>
                  </a:lnTo>
                  <a:lnTo>
                    <a:pt x="254" y="3540"/>
                  </a:lnTo>
                  <a:lnTo>
                    <a:pt x="155" y="3440"/>
                  </a:lnTo>
                  <a:close/>
                  <a:moveTo>
                    <a:pt x="155" y="3140"/>
                  </a:moveTo>
                  <a:lnTo>
                    <a:pt x="56" y="3240"/>
                  </a:lnTo>
                  <a:lnTo>
                    <a:pt x="155" y="3340"/>
                  </a:lnTo>
                  <a:lnTo>
                    <a:pt x="254" y="3240"/>
                  </a:lnTo>
                  <a:lnTo>
                    <a:pt x="155" y="3140"/>
                  </a:lnTo>
                  <a:close/>
                  <a:moveTo>
                    <a:pt x="155" y="2840"/>
                  </a:moveTo>
                  <a:lnTo>
                    <a:pt x="56" y="2940"/>
                  </a:lnTo>
                  <a:lnTo>
                    <a:pt x="155" y="3040"/>
                  </a:lnTo>
                  <a:lnTo>
                    <a:pt x="254" y="2940"/>
                  </a:lnTo>
                  <a:lnTo>
                    <a:pt x="155" y="2840"/>
                  </a:lnTo>
                  <a:close/>
                  <a:moveTo>
                    <a:pt x="155" y="2520"/>
                  </a:moveTo>
                  <a:lnTo>
                    <a:pt x="56" y="2620"/>
                  </a:lnTo>
                  <a:lnTo>
                    <a:pt x="155" y="2720"/>
                  </a:lnTo>
                  <a:lnTo>
                    <a:pt x="254" y="2620"/>
                  </a:lnTo>
                  <a:lnTo>
                    <a:pt x="155" y="2520"/>
                  </a:lnTo>
                  <a:close/>
                  <a:moveTo>
                    <a:pt x="155" y="2220"/>
                  </a:moveTo>
                  <a:lnTo>
                    <a:pt x="56" y="2320"/>
                  </a:lnTo>
                  <a:lnTo>
                    <a:pt x="155" y="2420"/>
                  </a:lnTo>
                  <a:lnTo>
                    <a:pt x="254" y="2320"/>
                  </a:lnTo>
                  <a:lnTo>
                    <a:pt x="155" y="2220"/>
                  </a:lnTo>
                  <a:close/>
                  <a:moveTo>
                    <a:pt x="155" y="1900"/>
                  </a:moveTo>
                  <a:lnTo>
                    <a:pt x="56" y="2000"/>
                  </a:lnTo>
                  <a:lnTo>
                    <a:pt x="155" y="2120"/>
                  </a:lnTo>
                  <a:lnTo>
                    <a:pt x="254" y="2000"/>
                  </a:lnTo>
                  <a:lnTo>
                    <a:pt x="155" y="1900"/>
                  </a:lnTo>
                  <a:close/>
                  <a:moveTo>
                    <a:pt x="155" y="1600"/>
                  </a:moveTo>
                  <a:lnTo>
                    <a:pt x="56" y="1700"/>
                  </a:lnTo>
                  <a:lnTo>
                    <a:pt x="155" y="1800"/>
                  </a:lnTo>
                  <a:lnTo>
                    <a:pt x="254" y="1700"/>
                  </a:lnTo>
                  <a:lnTo>
                    <a:pt x="155" y="1600"/>
                  </a:lnTo>
                  <a:close/>
                  <a:moveTo>
                    <a:pt x="155" y="1300"/>
                  </a:moveTo>
                  <a:lnTo>
                    <a:pt x="56" y="1400"/>
                  </a:lnTo>
                  <a:lnTo>
                    <a:pt x="155" y="1500"/>
                  </a:lnTo>
                  <a:lnTo>
                    <a:pt x="254" y="1400"/>
                  </a:lnTo>
                  <a:lnTo>
                    <a:pt x="155" y="1300"/>
                  </a:lnTo>
                  <a:close/>
                  <a:moveTo>
                    <a:pt x="155" y="980"/>
                  </a:moveTo>
                  <a:lnTo>
                    <a:pt x="56" y="1080"/>
                  </a:lnTo>
                  <a:lnTo>
                    <a:pt x="155" y="1180"/>
                  </a:lnTo>
                  <a:lnTo>
                    <a:pt x="254" y="1080"/>
                  </a:lnTo>
                  <a:lnTo>
                    <a:pt x="155" y="980"/>
                  </a:lnTo>
                  <a:close/>
                  <a:moveTo>
                    <a:pt x="155" y="680"/>
                  </a:moveTo>
                  <a:lnTo>
                    <a:pt x="56" y="780"/>
                  </a:lnTo>
                  <a:lnTo>
                    <a:pt x="155" y="880"/>
                  </a:lnTo>
                  <a:lnTo>
                    <a:pt x="254" y="780"/>
                  </a:lnTo>
                  <a:lnTo>
                    <a:pt x="155" y="680"/>
                  </a:lnTo>
                  <a:close/>
                  <a:moveTo>
                    <a:pt x="155" y="360"/>
                  </a:moveTo>
                  <a:lnTo>
                    <a:pt x="56" y="460"/>
                  </a:lnTo>
                  <a:lnTo>
                    <a:pt x="155" y="580"/>
                  </a:lnTo>
                  <a:lnTo>
                    <a:pt x="254" y="460"/>
                  </a:lnTo>
                  <a:lnTo>
                    <a:pt x="155" y="360"/>
                  </a:lnTo>
                  <a:close/>
                  <a:moveTo>
                    <a:pt x="155" y="60"/>
                  </a:moveTo>
                  <a:lnTo>
                    <a:pt x="56" y="160"/>
                  </a:lnTo>
                  <a:lnTo>
                    <a:pt x="155" y="260"/>
                  </a:lnTo>
                  <a:lnTo>
                    <a:pt x="254" y="160"/>
                  </a:lnTo>
                  <a:lnTo>
                    <a:pt x="155" y="60"/>
                  </a:lnTo>
                  <a:close/>
                </a:path>
              </a:pathLst>
            </a:custGeom>
            <a:solidFill>
              <a:srgbClr val="FFFFFF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AE8C0863-8560-457E-A054-929B8392CD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99" t="5571" r="-192" b="16827"/>
            <a:stretch/>
          </p:blipFill>
          <p:spPr bwMode="auto">
            <a:xfrm>
              <a:off x="595542" y="-8313"/>
              <a:ext cx="353441" cy="6866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01A1C463-F60A-4CCD-B670-FAE447E928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58" t="3128" r="23412" b="19742"/>
            <a:stretch/>
          </p:blipFill>
          <p:spPr bwMode="auto">
            <a:xfrm>
              <a:off x="1047404" y="-1"/>
              <a:ext cx="290945" cy="6849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4BF791CE-3DB4-420F-A3F1-AF469D095AE0}"/>
                </a:ext>
              </a:extLst>
            </p:cNvPr>
            <p:cNvSpPr/>
            <p:nvPr/>
          </p:nvSpPr>
          <p:spPr>
            <a:xfrm>
              <a:off x="0" y="6683433"/>
              <a:ext cx="595542" cy="1828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FEB086BB-2F1F-474A-9B32-0F52F32847A8}"/>
                </a:ext>
              </a:extLst>
            </p:cNvPr>
            <p:cNvSpPr/>
            <p:nvPr/>
          </p:nvSpPr>
          <p:spPr>
            <a:xfrm>
              <a:off x="0" y="6500553"/>
              <a:ext cx="595542" cy="18288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E15E17FF-234C-4EBE-9349-E2313E98258E}"/>
                </a:ext>
              </a:extLst>
            </p:cNvPr>
            <p:cNvSpPr/>
            <p:nvPr/>
          </p:nvSpPr>
          <p:spPr>
            <a:xfrm>
              <a:off x="-3490" y="6325986"/>
              <a:ext cx="599032" cy="18288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697D8984-6F70-4370-AC93-F3CC977943BA}"/>
                </a:ext>
              </a:extLst>
            </p:cNvPr>
            <p:cNvSpPr/>
            <p:nvPr/>
          </p:nvSpPr>
          <p:spPr>
            <a:xfrm>
              <a:off x="0" y="6147263"/>
              <a:ext cx="595542" cy="18288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10B3DAD7-713E-44CF-974E-6F5E348F86AE}"/>
                </a:ext>
              </a:extLst>
            </p:cNvPr>
            <p:cNvSpPr/>
            <p:nvPr/>
          </p:nvSpPr>
          <p:spPr>
            <a:xfrm>
              <a:off x="0" y="5964383"/>
              <a:ext cx="595542" cy="182880"/>
            </a:xfrm>
            <a:prstGeom prst="rect">
              <a:avLst/>
            </a:prstGeom>
            <a:solidFill>
              <a:srgbClr val="9FE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6B472CB5-3083-41C9-849D-B113FF7999FE}"/>
                </a:ext>
              </a:extLst>
            </p:cNvPr>
            <p:cNvSpPr/>
            <p:nvPr/>
          </p:nvSpPr>
          <p:spPr>
            <a:xfrm>
              <a:off x="0" y="5789816"/>
              <a:ext cx="595542" cy="18288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7B1A9B69-6635-482F-A26C-01CA01BBC737}"/>
                </a:ext>
              </a:extLst>
            </p:cNvPr>
            <p:cNvSpPr/>
            <p:nvPr/>
          </p:nvSpPr>
          <p:spPr>
            <a:xfrm>
              <a:off x="0" y="5631874"/>
              <a:ext cx="595542" cy="182880"/>
            </a:xfrm>
            <a:prstGeom prst="rect">
              <a:avLst/>
            </a:prstGeom>
            <a:solidFill>
              <a:srgbClr val="E3A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26417C1-2F54-4775-8F04-CC280250F12E}"/>
              </a:ext>
            </a:extLst>
          </p:cNvPr>
          <p:cNvSpPr txBox="1"/>
          <p:nvPr userDrawn="1"/>
        </p:nvSpPr>
        <p:spPr>
          <a:xfrm>
            <a:off x="1208210" y="170856"/>
            <a:ext cx="145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quare721 BT" panose="020B0504020202060204" pitchFamily="34" charset="0"/>
                <a:ea typeface="+mn-ea"/>
                <a:cs typeface="+mn-cs"/>
              </a:rPr>
              <a:t>Programa Curricular Regional de Aprendizajes </a:t>
            </a:r>
            <a:r>
              <a:rPr kumimoji="0" lang="es-P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quare721 BT" panose="020B0504020202060204" pitchFamily="34" charset="0"/>
                <a:ea typeface="+mn-ea"/>
                <a:cs typeface="+mn-cs"/>
              </a:rPr>
              <a:t>para hacer Frente a la Emergencia COVID19.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0EA2BDAA-6F7B-4DE7-B7AD-F1A3082B2273}"/>
              </a:ext>
            </a:extLst>
          </p:cNvPr>
          <p:cNvGrpSpPr/>
          <p:nvPr userDrawn="1"/>
        </p:nvGrpSpPr>
        <p:grpSpPr>
          <a:xfrm>
            <a:off x="11446626" y="170856"/>
            <a:ext cx="407324" cy="512696"/>
            <a:chOff x="11371811" y="451580"/>
            <a:chExt cx="407324" cy="512696"/>
          </a:xfrm>
        </p:grpSpPr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6507A681-EE55-4B6F-B048-BA34767A902B}"/>
                </a:ext>
              </a:extLst>
            </p:cNvPr>
            <p:cNvSpPr txBox="1"/>
            <p:nvPr/>
          </p:nvSpPr>
          <p:spPr>
            <a:xfrm>
              <a:off x="11371811" y="451580"/>
              <a:ext cx="407324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CD906311-3F45-4EDB-9C90-86A6956A40B5}"/>
                </a:ext>
              </a:extLst>
            </p:cNvPr>
            <p:cNvSpPr/>
            <p:nvPr/>
          </p:nvSpPr>
          <p:spPr>
            <a:xfrm>
              <a:off x="11371811" y="820912"/>
              <a:ext cx="407324" cy="14336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3" name="Marcador de posición de imagen 2">
            <a:extLst>
              <a:ext uri="{FF2B5EF4-FFF2-40B4-BE49-F238E27FC236}">
                <a16:creationId xmlns:a16="http://schemas.microsoft.com/office/drawing/2014/main" id="{EB92EEB9-1F18-432F-9912-6646E0BE2A4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9" b="5279"/>
          <a:stretch>
            <a:fillRect/>
          </a:stretch>
        </p:blipFill>
        <p:spPr>
          <a:xfrm>
            <a:off x="99753" y="-16626"/>
            <a:ext cx="1108457" cy="1043705"/>
          </a:xfrm>
          <a:custGeom>
            <a:avLst/>
            <a:gdLst>
              <a:gd name="connsiteX0" fmla="*/ 4262914 w 7283450"/>
              <a:gd name="connsiteY0" fmla="*/ 6783368 h 6857979"/>
              <a:gd name="connsiteX1" fmla="*/ 4264152 w 7283450"/>
              <a:gd name="connsiteY1" fmla="*/ 6783767 h 6857979"/>
              <a:gd name="connsiteX2" fmla="*/ 4265390 w 7283450"/>
              <a:gd name="connsiteY2" fmla="*/ 6784166 h 6857979"/>
              <a:gd name="connsiteX3" fmla="*/ 4266216 w 7283450"/>
              <a:gd name="connsiteY3" fmla="*/ 6784964 h 6857979"/>
              <a:gd name="connsiteX4" fmla="*/ 4268279 w 7283450"/>
              <a:gd name="connsiteY4" fmla="*/ 6786560 h 6857979"/>
              <a:gd name="connsiteX5" fmla="*/ 4269518 w 7283450"/>
              <a:gd name="connsiteY5" fmla="*/ 6786959 h 6857979"/>
              <a:gd name="connsiteX6" fmla="*/ 4271169 w 7283450"/>
              <a:gd name="connsiteY6" fmla="*/ 6787358 h 6857979"/>
              <a:gd name="connsiteX7" fmla="*/ 4270756 w 7283450"/>
              <a:gd name="connsiteY7" fmla="*/ 6790151 h 6857979"/>
              <a:gd name="connsiteX8" fmla="*/ 4271169 w 7283450"/>
              <a:gd name="connsiteY8" fmla="*/ 6794141 h 6857979"/>
              <a:gd name="connsiteX9" fmla="*/ 4271994 w 7283450"/>
              <a:gd name="connsiteY9" fmla="*/ 6797732 h 6857979"/>
              <a:gd name="connsiteX10" fmla="*/ 4273233 w 7283450"/>
              <a:gd name="connsiteY10" fmla="*/ 6801722 h 6857979"/>
              <a:gd name="connsiteX11" fmla="*/ 4275709 w 7283450"/>
              <a:gd name="connsiteY11" fmla="*/ 6810500 h 6857979"/>
              <a:gd name="connsiteX12" fmla="*/ 4278598 w 7283450"/>
              <a:gd name="connsiteY12" fmla="*/ 6820475 h 6857979"/>
              <a:gd name="connsiteX13" fmla="*/ 4280249 w 7283450"/>
              <a:gd name="connsiteY13" fmla="*/ 6825263 h 6857979"/>
              <a:gd name="connsiteX14" fmla="*/ 4281075 w 7283450"/>
              <a:gd name="connsiteY14" fmla="*/ 6830051 h 6857979"/>
              <a:gd name="connsiteX15" fmla="*/ 4281488 w 7283450"/>
              <a:gd name="connsiteY15" fmla="*/ 6834839 h 6857979"/>
              <a:gd name="connsiteX16" fmla="*/ 4281488 w 7283450"/>
              <a:gd name="connsiteY16" fmla="*/ 6840026 h 6857979"/>
              <a:gd name="connsiteX17" fmla="*/ 4280662 w 7283450"/>
              <a:gd name="connsiteY17" fmla="*/ 6844415 h 6857979"/>
              <a:gd name="connsiteX18" fmla="*/ 4279424 w 7283450"/>
              <a:gd name="connsiteY18" fmla="*/ 6849203 h 6857979"/>
              <a:gd name="connsiteX19" fmla="*/ 4276947 w 7283450"/>
              <a:gd name="connsiteY19" fmla="*/ 6853991 h 6857979"/>
              <a:gd name="connsiteX20" fmla="*/ 4274060 w 7283450"/>
              <a:gd name="connsiteY20" fmla="*/ 6857979 h 6857979"/>
              <a:gd name="connsiteX21" fmla="*/ 4274057 w 7283450"/>
              <a:gd name="connsiteY21" fmla="*/ 6857979 h 6857979"/>
              <a:gd name="connsiteX22" fmla="*/ 4271169 w 7283450"/>
              <a:gd name="connsiteY22" fmla="*/ 6854390 h 6857979"/>
              <a:gd name="connsiteX23" fmla="*/ 4267867 w 7283450"/>
              <a:gd name="connsiteY23" fmla="*/ 6850001 h 6857979"/>
              <a:gd name="connsiteX24" fmla="*/ 4266216 w 7283450"/>
              <a:gd name="connsiteY24" fmla="*/ 6846011 h 6857979"/>
              <a:gd name="connsiteX25" fmla="*/ 4264977 w 7283450"/>
              <a:gd name="connsiteY25" fmla="*/ 6841223 h 6857979"/>
              <a:gd name="connsiteX26" fmla="*/ 4263739 w 7283450"/>
              <a:gd name="connsiteY26" fmla="*/ 6836834 h 6857979"/>
              <a:gd name="connsiteX27" fmla="*/ 4263326 w 7283450"/>
              <a:gd name="connsiteY27" fmla="*/ 6831647 h 6857979"/>
              <a:gd name="connsiteX28" fmla="*/ 4262914 w 7283450"/>
              <a:gd name="connsiteY28" fmla="*/ 6822071 h 6857979"/>
              <a:gd name="connsiteX29" fmla="*/ 4263326 w 7283450"/>
              <a:gd name="connsiteY29" fmla="*/ 6812096 h 6857979"/>
              <a:gd name="connsiteX30" fmla="*/ 4263739 w 7283450"/>
              <a:gd name="connsiteY30" fmla="*/ 6801722 h 6857979"/>
              <a:gd name="connsiteX31" fmla="*/ 4263326 w 7283450"/>
              <a:gd name="connsiteY31" fmla="*/ 6797333 h 6857979"/>
              <a:gd name="connsiteX32" fmla="*/ 4263326 w 7283450"/>
              <a:gd name="connsiteY32" fmla="*/ 6792545 h 6857979"/>
              <a:gd name="connsiteX33" fmla="*/ 4262501 w 7283450"/>
              <a:gd name="connsiteY33" fmla="*/ 6788156 h 6857979"/>
              <a:gd name="connsiteX34" fmla="*/ 4260850 w 7283450"/>
              <a:gd name="connsiteY34" fmla="*/ 6783767 h 6857979"/>
              <a:gd name="connsiteX35" fmla="*/ 4227413 w 7283450"/>
              <a:gd name="connsiteY35" fmla="*/ 6680180 h 6857979"/>
              <a:gd name="connsiteX36" fmla="*/ 4232025 w 7283450"/>
              <a:gd name="connsiteY36" fmla="*/ 6684566 h 6857979"/>
              <a:gd name="connsiteX37" fmla="*/ 4235484 w 7283450"/>
              <a:gd name="connsiteY37" fmla="*/ 6688951 h 6857979"/>
              <a:gd name="connsiteX38" fmla="*/ 4238559 w 7283450"/>
              <a:gd name="connsiteY38" fmla="*/ 6693736 h 6857979"/>
              <a:gd name="connsiteX39" fmla="*/ 4241249 w 7283450"/>
              <a:gd name="connsiteY39" fmla="*/ 6698121 h 6857979"/>
              <a:gd name="connsiteX40" fmla="*/ 4243555 w 7283450"/>
              <a:gd name="connsiteY40" fmla="*/ 6703304 h 6857979"/>
              <a:gd name="connsiteX41" fmla="*/ 4245861 w 7283450"/>
              <a:gd name="connsiteY41" fmla="*/ 6708089 h 6857979"/>
              <a:gd name="connsiteX42" fmla="*/ 4247783 w 7283450"/>
              <a:gd name="connsiteY42" fmla="*/ 6713670 h 6857979"/>
              <a:gd name="connsiteX43" fmla="*/ 4249320 w 7283450"/>
              <a:gd name="connsiteY43" fmla="*/ 6719252 h 6857979"/>
              <a:gd name="connsiteX44" fmla="*/ 4252011 w 7283450"/>
              <a:gd name="connsiteY44" fmla="*/ 6730016 h 6857979"/>
              <a:gd name="connsiteX45" fmla="*/ 4255086 w 7283450"/>
              <a:gd name="connsiteY45" fmla="*/ 6741977 h 6857979"/>
              <a:gd name="connsiteX46" fmla="*/ 4257776 w 7283450"/>
              <a:gd name="connsiteY46" fmla="*/ 6754336 h 6857979"/>
              <a:gd name="connsiteX47" fmla="*/ 4260851 w 7283450"/>
              <a:gd name="connsiteY47" fmla="*/ 6767493 h 6857979"/>
              <a:gd name="connsiteX48" fmla="*/ 4258929 w 7283450"/>
              <a:gd name="connsiteY48" fmla="*/ 6761912 h 6857979"/>
              <a:gd name="connsiteX49" fmla="*/ 4256623 w 7283450"/>
              <a:gd name="connsiteY49" fmla="*/ 6756330 h 6857979"/>
              <a:gd name="connsiteX50" fmla="*/ 4253548 w 7283450"/>
              <a:gd name="connsiteY50" fmla="*/ 6751147 h 6857979"/>
              <a:gd name="connsiteX51" fmla="*/ 4250089 w 7283450"/>
              <a:gd name="connsiteY51" fmla="*/ 6745964 h 6857979"/>
              <a:gd name="connsiteX52" fmla="*/ 4242786 w 7283450"/>
              <a:gd name="connsiteY52" fmla="*/ 6735997 h 6857979"/>
              <a:gd name="connsiteX53" fmla="*/ 4235484 w 7283450"/>
              <a:gd name="connsiteY53" fmla="*/ 6726030 h 6857979"/>
              <a:gd name="connsiteX54" fmla="*/ 4232025 w 7283450"/>
              <a:gd name="connsiteY54" fmla="*/ 6720448 h 6857979"/>
              <a:gd name="connsiteX55" fmla="*/ 4229334 w 7283450"/>
              <a:gd name="connsiteY55" fmla="*/ 6715265 h 6857979"/>
              <a:gd name="connsiteX56" fmla="*/ 4227028 w 7283450"/>
              <a:gd name="connsiteY56" fmla="*/ 6710082 h 6857979"/>
              <a:gd name="connsiteX57" fmla="*/ 4225106 w 7283450"/>
              <a:gd name="connsiteY57" fmla="*/ 6704500 h 6857979"/>
              <a:gd name="connsiteX58" fmla="*/ 4224338 w 7283450"/>
              <a:gd name="connsiteY58" fmla="*/ 6698520 h 6857979"/>
              <a:gd name="connsiteX59" fmla="*/ 4224338 w 7283450"/>
              <a:gd name="connsiteY59" fmla="*/ 6695729 h 6857979"/>
              <a:gd name="connsiteX60" fmla="*/ 4224338 w 7283450"/>
              <a:gd name="connsiteY60" fmla="*/ 6692938 h 6857979"/>
              <a:gd name="connsiteX61" fmla="*/ 4224722 w 7283450"/>
              <a:gd name="connsiteY61" fmla="*/ 6689749 h 6857979"/>
              <a:gd name="connsiteX62" fmla="*/ 4225491 w 7283450"/>
              <a:gd name="connsiteY62" fmla="*/ 6686559 h 6857979"/>
              <a:gd name="connsiteX63" fmla="*/ 4226259 w 7283450"/>
              <a:gd name="connsiteY63" fmla="*/ 6683768 h 6857979"/>
              <a:gd name="connsiteX64" fmla="*/ 3816747 w 7283450"/>
              <a:gd name="connsiteY64" fmla="*/ 6272193 h 6857979"/>
              <a:gd name="connsiteX65" fmla="*/ 3819922 w 7283450"/>
              <a:gd name="connsiteY65" fmla="*/ 6272193 h 6857979"/>
              <a:gd name="connsiteX66" fmla="*/ 3822700 w 7283450"/>
              <a:gd name="connsiteY66" fmla="*/ 6272987 h 6857979"/>
              <a:gd name="connsiteX67" fmla="*/ 3825478 w 7283450"/>
              <a:gd name="connsiteY67" fmla="*/ 6274574 h 6857979"/>
              <a:gd name="connsiteX68" fmla="*/ 3827859 w 7283450"/>
              <a:gd name="connsiteY68" fmla="*/ 6276956 h 6857979"/>
              <a:gd name="connsiteX69" fmla="*/ 3828653 w 7283450"/>
              <a:gd name="connsiteY69" fmla="*/ 6278146 h 6857979"/>
              <a:gd name="connsiteX70" fmla="*/ 3829050 w 7283450"/>
              <a:gd name="connsiteY70" fmla="*/ 6279337 h 6857979"/>
              <a:gd name="connsiteX71" fmla="*/ 3829050 w 7283450"/>
              <a:gd name="connsiteY71" fmla="*/ 6280528 h 6857979"/>
              <a:gd name="connsiteX72" fmla="*/ 3829050 w 7283450"/>
              <a:gd name="connsiteY72" fmla="*/ 6282115 h 6857979"/>
              <a:gd name="connsiteX73" fmla="*/ 3827859 w 7283450"/>
              <a:gd name="connsiteY73" fmla="*/ 6283703 h 6857979"/>
              <a:gd name="connsiteX74" fmla="*/ 3826669 w 7283450"/>
              <a:gd name="connsiteY74" fmla="*/ 6284496 h 6857979"/>
              <a:gd name="connsiteX75" fmla="*/ 3825081 w 7283450"/>
              <a:gd name="connsiteY75" fmla="*/ 6284893 h 6857979"/>
              <a:gd name="connsiteX76" fmla="*/ 3824287 w 7283450"/>
              <a:gd name="connsiteY76" fmla="*/ 6284893 h 6857979"/>
              <a:gd name="connsiteX77" fmla="*/ 3823494 w 7283450"/>
              <a:gd name="connsiteY77" fmla="*/ 6284893 h 6857979"/>
              <a:gd name="connsiteX78" fmla="*/ 3822700 w 7283450"/>
              <a:gd name="connsiteY78" fmla="*/ 6284099 h 6857979"/>
              <a:gd name="connsiteX79" fmla="*/ 3821112 w 7283450"/>
              <a:gd name="connsiteY79" fmla="*/ 6282909 h 6857979"/>
              <a:gd name="connsiteX80" fmla="*/ 3817937 w 7283450"/>
              <a:gd name="connsiteY80" fmla="*/ 6278543 h 6857979"/>
              <a:gd name="connsiteX81" fmla="*/ 3815556 w 7283450"/>
              <a:gd name="connsiteY81" fmla="*/ 6276559 h 6857979"/>
              <a:gd name="connsiteX82" fmla="*/ 3814365 w 7283450"/>
              <a:gd name="connsiteY82" fmla="*/ 6276162 h 6857979"/>
              <a:gd name="connsiteX83" fmla="*/ 3813175 w 7283450"/>
              <a:gd name="connsiteY83" fmla="*/ 6275765 h 6857979"/>
              <a:gd name="connsiteX84" fmla="*/ 3813572 w 7283450"/>
              <a:gd name="connsiteY84" fmla="*/ 6274574 h 6857979"/>
              <a:gd name="connsiteX85" fmla="*/ 3814365 w 7283450"/>
              <a:gd name="connsiteY85" fmla="*/ 6273384 h 6857979"/>
              <a:gd name="connsiteX86" fmla="*/ 3815556 w 7283450"/>
              <a:gd name="connsiteY86" fmla="*/ 6272590 h 6857979"/>
              <a:gd name="connsiteX87" fmla="*/ 2644413 w 7283450"/>
              <a:gd name="connsiteY87" fmla="*/ 6265843 h 6857979"/>
              <a:gd name="connsiteX88" fmla="*/ 2645985 w 7283450"/>
              <a:gd name="connsiteY88" fmla="*/ 6265843 h 6857979"/>
              <a:gd name="connsiteX89" fmla="*/ 2646378 w 7283450"/>
              <a:gd name="connsiteY89" fmla="*/ 6266639 h 6857979"/>
              <a:gd name="connsiteX90" fmla="*/ 2646771 w 7283450"/>
              <a:gd name="connsiteY90" fmla="*/ 6267038 h 6857979"/>
              <a:gd name="connsiteX91" fmla="*/ 2647164 w 7283450"/>
              <a:gd name="connsiteY91" fmla="*/ 6268232 h 6857979"/>
              <a:gd name="connsiteX92" fmla="*/ 2647950 w 7283450"/>
              <a:gd name="connsiteY92" fmla="*/ 6272213 h 6857979"/>
              <a:gd name="connsiteX93" fmla="*/ 2642841 w 7283450"/>
              <a:gd name="connsiteY93" fmla="*/ 6286544 h 6857979"/>
              <a:gd name="connsiteX94" fmla="*/ 2638519 w 7283450"/>
              <a:gd name="connsiteY94" fmla="*/ 6300477 h 6857979"/>
              <a:gd name="connsiteX95" fmla="*/ 2633018 w 7283450"/>
              <a:gd name="connsiteY95" fmla="*/ 6313615 h 6857979"/>
              <a:gd name="connsiteX96" fmla="*/ 2627517 w 7283450"/>
              <a:gd name="connsiteY96" fmla="*/ 6326752 h 6857979"/>
              <a:gd name="connsiteX97" fmla="*/ 2616515 w 7283450"/>
              <a:gd name="connsiteY97" fmla="*/ 6353424 h 6857979"/>
              <a:gd name="connsiteX98" fmla="*/ 2604333 w 7283450"/>
              <a:gd name="connsiteY98" fmla="*/ 6382883 h 6857979"/>
              <a:gd name="connsiteX99" fmla="*/ 2601582 w 7283450"/>
              <a:gd name="connsiteY99" fmla="*/ 6390049 h 6857979"/>
              <a:gd name="connsiteX100" fmla="*/ 2599225 w 7283450"/>
              <a:gd name="connsiteY100" fmla="*/ 6397612 h 6857979"/>
              <a:gd name="connsiteX101" fmla="*/ 2595295 w 7283450"/>
              <a:gd name="connsiteY101" fmla="*/ 6412740 h 6857979"/>
              <a:gd name="connsiteX102" fmla="*/ 2590580 w 7283450"/>
              <a:gd name="connsiteY102" fmla="*/ 6428266 h 6857979"/>
              <a:gd name="connsiteX103" fmla="*/ 2588222 w 7283450"/>
              <a:gd name="connsiteY103" fmla="*/ 6435431 h 6857979"/>
              <a:gd name="connsiteX104" fmla="*/ 2585471 w 7283450"/>
              <a:gd name="connsiteY104" fmla="*/ 6443393 h 6857979"/>
              <a:gd name="connsiteX105" fmla="*/ 2581935 w 7283450"/>
              <a:gd name="connsiteY105" fmla="*/ 6452549 h 6857979"/>
              <a:gd name="connsiteX106" fmla="*/ 2577613 w 7283450"/>
              <a:gd name="connsiteY106" fmla="*/ 6462502 h 6857979"/>
              <a:gd name="connsiteX107" fmla="*/ 2572504 w 7283450"/>
              <a:gd name="connsiteY107" fmla="*/ 6471658 h 6857979"/>
              <a:gd name="connsiteX108" fmla="*/ 2567397 w 7283450"/>
              <a:gd name="connsiteY108" fmla="*/ 6480416 h 6857979"/>
              <a:gd name="connsiteX109" fmla="*/ 2557572 w 7283450"/>
              <a:gd name="connsiteY109" fmla="*/ 6498728 h 6857979"/>
              <a:gd name="connsiteX110" fmla="*/ 2552857 w 7283450"/>
              <a:gd name="connsiteY110" fmla="*/ 6507884 h 6857979"/>
              <a:gd name="connsiteX111" fmla="*/ 2548535 w 7283450"/>
              <a:gd name="connsiteY111" fmla="*/ 6517041 h 6857979"/>
              <a:gd name="connsiteX112" fmla="*/ 2539104 w 7283450"/>
              <a:gd name="connsiteY112" fmla="*/ 6537343 h 6857979"/>
              <a:gd name="connsiteX113" fmla="*/ 2529280 w 7283450"/>
              <a:gd name="connsiteY113" fmla="*/ 6557646 h 6857979"/>
              <a:gd name="connsiteX114" fmla="*/ 2524565 w 7283450"/>
              <a:gd name="connsiteY114" fmla="*/ 6567201 h 6857979"/>
              <a:gd name="connsiteX115" fmla="*/ 2520635 w 7283450"/>
              <a:gd name="connsiteY115" fmla="*/ 6576755 h 6857979"/>
              <a:gd name="connsiteX116" fmla="*/ 2516706 w 7283450"/>
              <a:gd name="connsiteY116" fmla="*/ 6585911 h 6857979"/>
              <a:gd name="connsiteX117" fmla="*/ 2514348 w 7283450"/>
              <a:gd name="connsiteY117" fmla="*/ 6594271 h 6857979"/>
              <a:gd name="connsiteX118" fmla="*/ 2513169 w 7283450"/>
              <a:gd name="connsiteY118" fmla="*/ 6598252 h 6857979"/>
              <a:gd name="connsiteX119" fmla="*/ 2512776 w 7283450"/>
              <a:gd name="connsiteY119" fmla="*/ 6602631 h 6857979"/>
              <a:gd name="connsiteX120" fmla="*/ 2511991 w 7283450"/>
              <a:gd name="connsiteY120" fmla="*/ 6611389 h 6857979"/>
              <a:gd name="connsiteX121" fmla="*/ 2511599 w 7283450"/>
              <a:gd name="connsiteY121" fmla="*/ 6620147 h 6857979"/>
              <a:gd name="connsiteX122" fmla="*/ 2510812 w 7283450"/>
              <a:gd name="connsiteY122" fmla="*/ 6628507 h 6857979"/>
              <a:gd name="connsiteX123" fmla="*/ 2510419 w 7283450"/>
              <a:gd name="connsiteY123" fmla="*/ 6632488 h 6857979"/>
              <a:gd name="connsiteX124" fmla="*/ 2508847 w 7283450"/>
              <a:gd name="connsiteY124" fmla="*/ 6636469 h 6857979"/>
              <a:gd name="connsiteX125" fmla="*/ 2507669 w 7283450"/>
              <a:gd name="connsiteY125" fmla="*/ 6640052 h 6857979"/>
              <a:gd name="connsiteX126" fmla="*/ 2506096 w 7283450"/>
              <a:gd name="connsiteY126" fmla="*/ 6644033 h 6857979"/>
              <a:gd name="connsiteX127" fmla="*/ 2503739 w 7283450"/>
              <a:gd name="connsiteY127" fmla="*/ 6646819 h 6857979"/>
              <a:gd name="connsiteX128" fmla="*/ 2500595 w 7283450"/>
              <a:gd name="connsiteY128" fmla="*/ 6649606 h 6857979"/>
              <a:gd name="connsiteX129" fmla="*/ 2497059 w 7283450"/>
              <a:gd name="connsiteY129" fmla="*/ 6652393 h 6857979"/>
              <a:gd name="connsiteX130" fmla="*/ 2492344 w 7283450"/>
              <a:gd name="connsiteY130" fmla="*/ 6654781 h 6857979"/>
              <a:gd name="connsiteX131" fmla="*/ 2491164 w 7283450"/>
              <a:gd name="connsiteY131" fmla="*/ 6649606 h 6857979"/>
              <a:gd name="connsiteX132" fmla="*/ 2489986 w 7283450"/>
              <a:gd name="connsiteY132" fmla="*/ 6645227 h 6857979"/>
              <a:gd name="connsiteX133" fmla="*/ 2489593 w 7283450"/>
              <a:gd name="connsiteY133" fmla="*/ 6640052 h 6857979"/>
              <a:gd name="connsiteX134" fmla="*/ 2489200 w 7283450"/>
              <a:gd name="connsiteY134" fmla="*/ 6635275 h 6857979"/>
              <a:gd name="connsiteX135" fmla="*/ 2489200 w 7283450"/>
              <a:gd name="connsiteY135" fmla="*/ 6630099 h 6857979"/>
              <a:gd name="connsiteX136" fmla="*/ 2489593 w 7283450"/>
              <a:gd name="connsiteY136" fmla="*/ 6625322 h 6857979"/>
              <a:gd name="connsiteX137" fmla="*/ 2490772 w 7283450"/>
              <a:gd name="connsiteY137" fmla="*/ 6614574 h 6857979"/>
              <a:gd name="connsiteX138" fmla="*/ 2493129 w 7283450"/>
              <a:gd name="connsiteY138" fmla="*/ 6603825 h 6857979"/>
              <a:gd name="connsiteX139" fmla="*/ 2496274 w 7283450"/>
              <a:gd name="connsiteY139" fmla="*/ 6593475 h 6857979"/>
              <a:gd name="connsiteX140" fmla="*/ 2499809 w 7283450"/>
              <a:gd name="connsiteY140" fmla="*/ 6582726 h 6857979"/>
              <a:gd name="connsiteX141" fmla="*/ 2504132 w 7283450"/>
              <a:gd name="connsiteY141" fmla="*/ 6571580 h 6857979"/>
              <a:gd name="connsiteX142" fmla="*/ 2508454 w 7283450"/>
              <a:gd name="connsiteY142" fmla="*/ 6560831 h 6857979"/>
              <a:gd name="connsiteX143" fmla="*/ 2513562 w 7283450"/>
              <a:gd name="connsiteY143" fmla="*/ 6549684 h 6857979"/>
              <a:gd name="connsiteX144" fmla="*/ 2523779 w 7283450"/>
              <a:gd name="connsiteY144" fmla="*/ 6528187 h 6857979"/>
              <a:gd name="connsiteX145" fmla="*/ 2533603 w 7283450"/>
              <a:gd name="connsiteY145" fmla="*/ 6507088 h 6857979"/>
              <a:gd name="connsiteX146" fmla="*/ 2538318 w 7283450"/>
              <a:gd name="connsiteY146" fmla="*/ 6497136 h 6857979"/>
              <a:gd name="connsiteX147" fmla="*/ 2541854 w 7283450"/>
              <a:gd name="connsiteY147" fmla="*/ 6486786 h 6857979"/>
              <a:gd name="connsiteX148" fmla="*/ 2548535 w 7283450"/>
              <a:gd name="connsiteY148" fmla="*/ 6469269 h 6857979"/>
              <a:gd name="connsiteX149" fmla="*/ 2554429 w 7283450"/>
              <a:gd name="connsiteY149" fmla="*/ 6452151 h 6857979"/>
              <a:gd name="connsiteX150" fmla="*/ 2560717 w 7283450"/>
              <a:gd name="connsiteY150" fmla="*/ 6435829 h 6857979"/>
              <a:gd name="connsiteX151" fmla="*/ 2563466 w 7283450"/>
              <a:gd name="connsiteY151" fmla="*/ 6427469 h 6857979"/>
              <a:gd name="connsiteX152" fmla="*/ 2567003 w 7283450"/>
              <a:gd name="connsiteY152" fmla="*/ 6419906 h 6857979"/>
              <a:gd name="connsiteX153" fmla="*/ 2570932 w 7283450"/>
              <a:gd name="connsiteY153" fmla="*/ 6412342 h 6857979"/>
              <a:gd name="connsiteX154" fmla="*/ 2575255 w 7283450"/>
              <a:gd name="connsiteY154" fmla="*/ 6404778 h 6857979"/>
              <a:gd name="connsiteX155" fmla="*/ 2584293 w 7283450"/>
              <a:gd name="connsiteY155" fmla="*/ 6390447 h 6857979"/>
              <a:gd name="connsiteX156" fmla="*/ 2592937 w 7283450"/>
              <a:gd name="connsiteY156" fmla="*/ 6376912 h 6857979"/>
              <a:gd name="connsiteX157" fmla="*/ 2597653 w 7283450"/>
              <a:gd name="connsiteY157" fmla="*/ 6370144 h 6857979"/>
              <a:gd name="connsiteX158" fmla="*/ 2601190 w 7283450"/>
              <a:gd name="connsiteY158" fmla="*/ 6362978 h 6857979"/>
              <a:gd name="connsiteX159" fmla="*/ 2602368 w 7283450"/>
              <a:gd name="connsiteY159" fmla="*/ 6359793 h 6857979"/>
              <a:gd name="connsiteX160" fmla="*/ 2603547 w 7283450"/>
              <a:gd name="connsiteY160" fmla="*/ 6356211 h 6857979"/>
              <a:gd name="connsiteX161" fmla="*/ 2604726 w 7283450"/>
              <a:gd name="connsiteY161" fmla="*/ 6349443 h 6857979"/>
              <a:gd name="connsiteX162" fmla="*/ 2605512 w 7283450"/>
              <a:gd name="connsiteY162" fmla="*/ 6342675 h 6857979"/>
              <a:gd name="connsiteX163" fmla="*/ 2606298 w 7283450"/>
              <a:gd name="connsiteY163" fmla="*/ 6339093 h 6857979"/>
              <a:gd name="connsiteX164" fmla="*/ 2607476 w 7283450"/>
              <a:gd name="connsiteY164" fmla="*/ 6335908 h 6857979"/>
              <a:gd name="connsiteX165" fmla="*/ 2611800 w 7283450"/>
              <a:gd name="connsiteY165" fmla="*/ 6326752 h 6857979"/>
              <a:gd name="connsiteX166" fmla="*/ 2616515 w 7283450"/>
              <a:gd name="connsiteY166" fmla="*/ 6317994 h 6857979"/>
              <a:gd name="connsiteX167" fmla="*/ 2626731 w 7283450"/>
              <a:gd name="connsiteY167" fmla="*/ 6300477 h 6857979"/>
              <a:gd name="connsiteX168" fmla="*/ 2632232 w 7283450"/>
              <a:gd name="connsiteY168" fmla="*/ 6292117 h 6857979"/>
              <a:gd name="connsiteX169" fmla="*/ 2636948 w 7283450"/>
              <a:gd name="connsiteY169" fmla="*/ 6283359 h 6857979"/>
              <a:gd name="connsiteX170" fmla="*/ 2641270 w 7283450"/>
              <a:gd name="connsiteY170" fmla="*/ 6274601 h 6857979"/>
              <a:gd name="connsiteX171" fmla="*/ 5949504 w 7283450"/>
              <a:gd name="connsiteY171" fmla="*/ 6126143 h 6857979"/>
              <a:gd name="connsiteX172" fmla="*/ 5951240 w 7283450"/>
              <a:gd name="connsiteY172" fmla="*/ 6127620 h 6857979"/>
              <a:gd name="connsiteX173" fmla="*/ 5952629 w 7283450"/>
              <a:gd name="connsiteY173" fmla="*/ 6129097 h 6857979"/>
              <a:gd name="connsiteX174" fmla="*/ 5954018 w 7283450"/>
              <a:gd name="connsiteY174" fmla="*/ 6131312 h 6857979"/>
              <a:gd name="connsiteX175" fmla="*/ 5954713 w 7283450"/>
              <a:gd name="connsiteY175" fmla="*/ 6133527 h 6857979"/>
              <a:gd name="connsiteX176" fmla="*/ 5954713 w 7283450"/>
              <a:gd name="connsiteY176" fmla="*/ 6135742 h 6857979"/>
              <a:gd name="connsiteX177" fmla="*/ 5954713 w 7283450"/>
              <a:gd name="connsiteY177" fmla="*/ 6137588 h 6857979"/>
              <a:gd name="connsiteX178" fmla="*/ 5954018 w 7283450"/>
              <a:gd name="connsiteY178" fmla="*/ 6140172 h 6857979"/>
              <a:gd name="connsiteX179" fmla="*/ 5952282 w 7283450"/>
              <a:gd name="connsiteY179" fmla="*/ 6142018 h 6857979"/>
              <a:gd name="connsiteX180" fmla="*/ 5950546 w 7283450"/>
              <a:gd name="connsiteY180" fmla="*/ 6140542 h 6857979"/>
              <a:gd name="connsiteX181" fmla="*/ 5948809 w 7283450"/>
              <a:gd name="connsiteY181" fmla="*/ 6139803 h 6857979"/>
              <a:gd name="connsiteX182" fmla="*/ 5946726 w 7283450"/>
              <a:gd name="connsiteY182" fmla="*/ 6139065 h 6857979"/>
              <a:gd name="connsiteX183" fmla="*/ 5943947 w 7283450"/>
              <a:gd name="connsiteY183" fmla="*/ 6139065 h 6857979"/>
              <a:gd name="connsiteX184" fmla="*/ 5943600 w 7283450"/>
              <a:gd name="connsiteY184" fmla="*/ 6136111 h 6857979"/>
              <a:gd name="connsiteX185" fmla="*/ 5943947 w 7283450"/>
              <a:gd name="connsiteY185" fmla="*/ 6134265 h 6857979"/>
              <a:gd name="connsiteX186" fmla="*/ 5944989 w 7283450"/>
              <a:gd name="connsiteY186" fmla="*/ 6132789 h 6857979"/>
              <a:gd name="connsiteX187" fmla="*/ 5946378 w 7283450"/>
              <a:gd name="connsiteY187" fmla="*/ 6131681 h 6857979"/>
              <a:gd name="connsiteX188" fmla="*/ 5947420 w 7283450"/>
              <a:gd name="connsiteY188" fmla="*/ 6130943 h 6857979"/>
              <a:gd name="connsiteX189" fmla="*/ 5948462 w 7283450"/>
              <a:gd name="connsiteY189" fmla="*/ 6129466 h 6857979"/>
              <a:gd name="connsiteX190" fmla="*/ 5949504 w 7283450"/>
              <a:gd name="connsiteY190" fmla="*/ 6128358 h 6857979"/>
              <a:gd name="connsiteX191" fmla="*/ 5908675 w 7283450"/>
              <a:gd name="connsiteY191" fmla="*/ 6059468 h 6857979"/>
              <a:gd name="connsiteX192" fmla="*/ 5913040 w 7283450"/>
              <a:gd name="connsiteY192" fmla="*/ 6060641 h 6857979"/>
              <a:gd name="connsiteX193" fmla="*/ 5918994 w 7283450"/>
              <a:gd name="connsiteY193" fmla="*/ 6062987 h 6857979"/>
              <a:gd name="connsiteX194" fmla="*/ 5926534 w 7283450"/>
              <a:gd name="connsiteY194" fmla="*/ 6066114 h 6857979"/>
              <a:gd name="connsiteX195" fmla="*/ 5934075 w 7283450"/>
              <a:gd name="connsiteY195" fmla="*/ 6069633 h 6857979"/>
              <a:gd name="connsiteX196" fmla="*/ 5942013 w 7283450"/>
              <a:gd name="connsiteY196" fmla="*/ 6074716 h 6857979"/>
              <a:gd name="connsiteX197" fmla="*/ 5945187 w 7283450"/>
              <a:gd name="connsiteY197" fmla="*/ 6077061 h 6857979"/>
              <a:gd name="connsiteX198" fmla="*/ 5948759 w 7283450"/>
              <a:gd name="connsiteY198" fmla="*/ 6080189 h 6857979"/>
              <a:gd name="connsiteX199" fmla="*/ 5951141 w 7283450"/>
              <a:gd name="connsiteY199" fmla="*/ 6082926 h 6857979"/>
              <a:gd name="connsiteX200" fmla="*/ 5953125 w 7283450"/>
              <a:gd name="connsiteY200" fmla="*/ 6086053 h 6857979"/>
              <a:gd name="connsiteX201" fmla="*/ 5955109 w 7283450"/>
              <a:gd name="connsiteY201" fmla="*/ 6089181 h 6857979"/>
              <a:gd name="connsiteX202" fmla="*/ 5956300 w 7283450"/>
              <a:gd name="connsiteY202" fmla="*/ 6092308 h 6857979"/>
              <a:gd name="connsiteX203" fmla="*/ 5956300 w 7283450"/>
              <a:gd name="connsiteY203" fmla="*/ 6094654 h 6857979"/>
              <a:gd name="connsiteX204" fmla="*/ 5955903 w 7283450"/>
              <a:gd name="connsiteY204" fmla="*/ 6097391 h 6857979"/>
              <a:gd name="connsiteX205" fmla="*/ 5954713 w 7283450"/>
              <a:gd name="connsiteY205" fmla="*/ 6101691 h 6857979"/>
              <a:gd name="connsiteX206" fmla="*/ 5953125 w 7283450"/>
              <a:gd name="connsiteY206" fmla="*/ 6106383 h 6857979"/>
              <a:gd name="connsiteX207" fmla="*/ 5952728 w 7283450"/>
              <a:gd name="connsiteY207" fmla="*/ 6109120 h 6857979"/>
              <a:gd name="connsiteX208" fmla="*/ 5952728 w 7283450"/>
              <a:gd name="connsiteY208" fmla="*/ 6111856 h 6857979"/>
              <a:gd name="connsiteX209" fmla="*/ 5948759 w 7283450"/>
              <a:gd name="connsiteY209" fmla="*/ 6110292 h 6857979"/>
              <a:gd name="connsiteX210" fmla="*/ 5944394 w 7283450"/>
              <a:gd name="connsiteY210" fmla="*/ 6108729 h 6857979"/>
              <a:gd name="connsiteX211" fmla="*/ 5940822 w 7283450"/>
              <a:gd name="connsiteY211" fmla="*/ 6106383 h 6857979"/>
              <a:gd name="connsiteX212" fmla="*/ 5937647 w 7283450"/>
              <a:gd name="connsiteY212" fmla="*/ 6103646 h 6857979"/>
              <a:gd name="connsiteX213" fmla="*/ 5934075 w 7283450"/>
              <a:gd name="connsiteY213" fmla="*/ 6100519 h 6857979"/>
              <a:gd name="connsiteX214" fmla="*/ 5931297 w 7283450"/>
              <a:gd name="connsiteY214" fmla="*/ 6097782 h 6857979"/>
              <a:gd name="connsiteX215" fmla="*/ 5928915 w 7283450"/>
              <a:gd name="connsiteY215" fmla="*/ 6094263 h 6857979"/>
              <a:gd name="connsiteX216" fmla="*/ 5926137 w 7283450"/>
              <a:gd name="connsiteY216" fmla="*/ 6090745 h 6857979"/>
              <a:gd name="connsiteX217" fmla="*/ 5921772 w 7283450"/>
              <a:gd name="connsiteY217" fmla="*/ 6083317 h 6857979"/>
              <a:gd name="connsiteX218" fmla="*/ 5917009 w 7283450"/>
              <a:gd name="connsiteY218" fmla="*/ 6075497 h 6857979"/>
              <a:gd name="connsiteX219" fmla="*/ 2598683 w 7283450"/>
              <a:gd name="connsiteY219" fmla="*/ 6027718 h 6857979"/>
              <a:gd name="connsiteX220" fmla="*/ 2599915 w 7283450"/>
              <a:gd name="connsiteY220" fmla="*/ 6030586 h 6857979"/>
              <a:gd name="connsiteX221" fmla="*/ 2600326 w 7283450"/>
              <a:gd name="connsiteY221" fmla="*/ 6033044 h 6857979"/>
              <a:gd name="connsiteX222" fmla="*/ 2600326 w 7283450"/>
              <a:gd name="connsiteY222" fmla="*/ 6035092 h 6857979"/>
              <a:gd name="connsiteX223" fmla="*/ 2599505 w 7283450"/>
              <a:gd name="connsiteY223" fmla="*/ 6037960 h 6857979"/>
              <a:gd name="connsiteX224" fmla="*/ 2598683 w 7283450"/>
              <a:gd name="connsiteY224" fmla="*/ 6040418 h 6857979"/>
              <a:gd name="connsiteX225" fmla="*/ 2597042 w 7283450"/>
              <a:gd name="connsiteY225" fmla="*/ 6042467 h 6857979"/>
              <a:gd name="connsiteX226" fmla="*/ 2593346 w 7283450"/>
              <a:gd name="connsiteY226" fmla="*/ 6047383 h 6857979"/>
              <a:gd name="connsiteX227" fmla="*/ 2584724 w 7283450"/>
              <a:gd name="connsiteY227" fmla="*/ 6056396 h 6857979"/>
              <a:gd name="connsiteX228" fmla="*/ 2581440 w 7283450"/>
              <a:gd name="connsiteY228" fmla="*/ 6060902 h 6857979"/>
              <a:gd name="connsiteX229" fmla="*/ 2580208 w 7283450"/>
              <a:gd name="connsiteY229" fmla="*/ 6063360 h 6857979"/>
              <a:gd name="connsiteX230" fmla="*/ 2579387 w 7283450"/>
              <a:gd name="connsiteY230" fmla="*/ 6065818 h 6857979"/>
              <a:gd name="connsiteX231" fmla="*/ 2577744 w 7283450"/>
              <a:gd name="connsiteY231" fmla="*/ 6062541 h 6857979"/>
              <a:gd name="connsiteX232" fmla="*/ 2576514 w 7283450"/>
              <a:gd name="connsiteY232" fmla="*/ 6059263 h 6857979"/>
              <a:gd name="connsiteX233" fmla="*/ 2576514 w 7283450"/>
              <a:gd name="connsiteY233" fmla="*/ 6056805 h 6857979"/>
              <a:gd name="connsiteX234" fmla="*/ 2577335 w 7283450"/>
              <a:gd name="connsiteY234" fmla="*/ 6054347 h 6857979"/>
              <a:gd name="connsiteX235" fmla="*/ 2578155 w 7283450"/>
              <a:gd name="connsiteY235" fmla="*/ 6051480 h 6857979"/>
              <a:gd name="connsiteX236" fmla="*/ 2579387 w 7283450"/>
              <a:gd name="connsiteY236" fmla="*/ 6049431 h 6857979"/>
              <a:gd name="connsiteX237" fmla="*/ 2581440 w 7283450"/>
              <a:gd name="connsiteY237" fmla="*/ 6047383 h 6857979"/>
              <a:gd name="connsiteX238" fmla="*/ 2583083 w 7283450"/>
              <a:gd name="connsiteY238" fmla="*/ 6045334 h 6857979"/>
              <a:gd name="connsiteX239" fmla="*/ 2592525 w 7283450"/>
              <a:gd name="connsiteY239" fmla="*/ 6036731 h 6857979"/>
              <a:gd name="connsiteX240" fmla="*/ 2594167 w 7283450"/>
              <a:gd name="connsiteY240" fmla="*/ 6034273 h 6857979"/>
              <a:gd name="connsiteX241" fmla="*/ 2596631 w 7283450"/>
              <a:gd name="connsiteY241" fmla="*/ 6032225 h 6857979"/>
              <a:gd name="connsiteX242" fmla="*/ 2597862 w 7283450"/>
              <a:gd name="connsiteY242" fmla="*/ 6030176 h 6857979"/>
              <a:gd name="connsiteX243" fmla="*/ 6248775 w 7283450"/>
              <a:gd name="connsiteY243" fmla="*/ 5930880 h 6857979"/>
              <a:gd name="connsiteX244" fmla="*/ 6249958 w 7283450"/>
              <a:gd name="connsiteY244" fmla="*/ 5931277 h 6857979"/>
              <a:gd name="connsiteX245" fmla="*/ 6251142 w 7283450"/>
              <a:gd name="connsiteY245" fmla="*/ 5931674 h 6857979"/>
              <a:gd name="connsiteX246" fmla="*/ 6251931 w 7283450"/>
              <a:gd name="connsiteY246" fmla="*/ 5932468 h 6857979"/>
              <a:gd name="connsiteX247" fmla="*/ 6253114 w 7283450"/>
              <a:gd name="connsiteY247" fmla="*/ 5933658 h 6857979"/>
              <a:gd name="connsiteX248" fmla="*/ 6255086 w 7283450"/>
              <a:gd name="connsiteY248" fmla="*/ 5937230 h 6857979"/>
              <a:gd name="connsiteX249" fmla="*/ 6257847 w 7283450"/>
              <a:gd name="connsiteY249" fmla="*/ 5943977 h 6857979"/>
              <a:gd name="connsiteX250" fmla="*/ 6259030 w 7283450"/>
              <a:gd name="connsiteY250" fmla="*/ 5946755 h 6857979"/>
              <a:gd name="connsiteX251" fmla="*/ 6259819 w 7283450"/>
              <a:gd name="connsiteY251" fmla="*/ 5947946 h 6857979"/>
              <a:gd name="connsiteX252" fmla="*/ 6261003 w 7283450"/>
              <a:gd name="connsiteY252" fmla="*/ 5948740 h 6857979"/>
              <a:gd name="connsiteX253" fmla="*/ 6263764 w 7283450"/>
              <a:gd name="connsiteY253" fmla="*/ 5949930 h 6857979"/>
              <a:gd name="connsiteX254" fmla="*/ 6266525 w 7283450"/>
              <a:gd name="connsiteY254" fmla="*/ 5950724 h 6857979"/>
              <a:gd name="connsiteX255" fmla="*/ 6269286 w 7283450"/>
              <a:gd name="connsiteY255" fmla="*/ 5951518 h 6857979"/>
              <a:gd name="connsiteX256" fmla="*/ 6272836 w 7283450"/>
              <a:gd name="connsiteY256" fmla="*/ 5951915 h 6857979"/>
              <a:gd name="connsiteX257" fmla="*/ 6279147 w 7283450"/>
              <a:gd name="connsiteY257" fmla="*/ 5951915 h 6857979"/>
              <a:gd name="connsiteX258" fmla="*/ 6286247 w 7283450"/>
              <a:gd name="connsiteY258" fmla="*/ 5950724 h 6857979"/>
              <a:gd name="connsiteX259" fmla="*/ 6293741 w 7283450"/>
              <a:gd name="connsiteY259" fmla="*/ 5950327 h 6857979"/>
              <a:gd name="connsiteX260" fmla="*/ 6300841 w 7283450"/>
              <a:gd name="connsiteY260" fmla="*/ 5949930 h 6857979"/>
              <a:gd name="connsiteX261" fmla="*/ 6307547 w 7283450"/>
              <a:gd name="connsiteY261" fmla="*/ 5950327 h 6857979"/>
              <a:gd name="connsiteX262" fmla="*/ 6310702 w 7283450"/>
              <a:gd name="connsiteY262" fmla="*/ 5951518 h 6857979"/>
              <a:gd name="connsiteX263" fmla="*/ 6314252 w 7283450"/>
              <a:gd name="connsiteY263" fmla="*/ 5952311 h 6857979"/>
              <a:gd name="connsiteX264" fmla="*/ 6317408 w 7283450"/>
              <a:gd name="connsiteY264" fmla="*/ 5953502 h 6857979"/>
              <a:gd name="connsiteX265" fmla="*/ 6320169 w 7283450"/>
              <a:gd name="connsiteY265" fmla="*/ 5955486 h 6857979"/>
              <a:gd name="connsiteX266" fmla="*/ 6323324 w 7283450"/>
              <a:gd name="connsiteY266" fmla="*/ 5957868 h 6857979"/>
              <a:gd name="connsiteX267" fmla="*/ 6326480 w 7283450"/>
              <a:gd name="connsiteY267" fmla="*/ 5961043 h 6857979"/>
              <a:gd name="connsiteX268" fmla="*/ 6332397 w 7283450"/>
              <a:gd name="connsiteY268" fmla="*/ 5966599 h 6857979"/>
              <a:gd name="connsiteX269" fmla="*/ 6335552 w 7283450"/>
              <a:gd name="connsiteY269" fmla="*/ 5969774 h 6857979"/>
              <a:gd name="connsiteX270" fmla="*/ 6338708 w 7283450"/>
              <a:gd name="connsiteY270" fmla="*/ 5972155 h 6857979"/>
              <a:gd name="connsiteX271" fmla="*/ 6342258 w 7283450"/>
              <a:gd name="connsiteY271" fmla="*/ 5973743 h 6857979"/>
              <a:gd name="connsiteX272" fmla="*/ 6345808 w 7283450"/>
              <a:gd name="connsiteY272" fmla="*/ 5974933 h 6857979"/>
              <a:gd name="connsiteX273" fmla="*/ 6353696 w 7283450"/>
              <a:gd name="connsiteY273" fmla="*/ 5978108 h 6857979"/>
              <a:gd name="connsiteX274" fmla="*/ 6358035 w 7283450"/>
              <a:gd name="connsiteY274" fmla="*/ 5979299 h 6857979"/>
              <a:gd name="connsiteX275" fmla="*/ 6361585 w 7283450"/>
              <a:gd name="connsiteY275" fmla="*/ 5980886 h 6857979"/>
              <a:gd name="connsiteX276" fmla="*/ 6364741 w 7283450"/>
              <a:gd name="connsiteY276" fmla="*/ 5982871 h 6857979"/>
              <a:gd name="connsiteX277" fmla="*/ 6367107 w 7283450"/>
              <a:gd name="connsiteY277" fmla="*/ 5985649 h 6857979"/>
              <a:gd name="connsiteX278" fmla="*/ 6369474 w 7283450"/>
              <a:gd name="connsiteY278" fmla="*/ 5989618 h 6857979"/>
              <a:gd name="connsiteX279" fmla="*/ 6371446 w 7283450"/>
              <a:gd name="connsiteY279" fmla="*/ 5994777 h 6857979"/>
              <a:gd name="connsiteX280" fmla="*/ 6373419 w 7283450"/>
              <a:gd name="connsiteY280" fmla="*/ 6000333 h 6857979"/>
              <a:gd name="connsiteX281" fmla="*/ 6373813 w 7283450"/>
              <a:gd name="connsiteY281" fmla="*/ 6006286 h 6857979"/>
              <a:gd name="connsiteX282" fmla="*/ 6373813 w 7283450"/>
              <a:gd name="connsiteY282" fmla="*/ 6009461 h 6857979"/>
              <a:gd name="connsiteX283" fmla="*/ 6373813 w 7283450"/>
              <a:gd name="connsiteY283" fmla="*/ 6012636 h 6857979"/>
              <a:gd name="connsiteX284" fmla="*/ 6372630 w 7283450"/>
              <a:gd name="connsiteY284" fmla="*/ 6015018 h 6857979"/>
              <a:gd name="connsiteX285" fmla="*/ 6371841 w 7283450"/>
              <a:gd name="connsiteY285" fmla="*/ 6017796 h 6857979"/>
              <a:gd name="connsiteX286" fmla="*/ 6370657 w 7283450"/>
              <a:gd name="connsiteY286" fmla="*/ 6020574 h 6857979"/>
              <a:gd name="connsiteX287" fmla="*/ 6368685 w 7283450"/>
              <a:gd name="connsiteY287" fmla="*/ 6022558 h 6857979"/>
              <a:gd name="connsiteX288" fmla="*/ 6366713 w 7283450"/>
              <a:gd name="connsiteY288" fmla="*/ 6024146 h 6857979"/>
              <a:gd name="connsiteX289" fmla="*/ 6363952 w 7283450"/>
              <a:gd name="connsiteY289" fmla="*/ 6025336 h 6857979"/>
              <a:gd name="connsiteX290" fmla="*/ 6361980 w 7283450"/>
              <a:gd name="connsiteY290" fmla="*/ 6026130 h 6857979"/>
              <a:gd name="connsiteX291" fmla="*/ 6360008 w 7283450"/>
              <a:gd name="connsiteY291" fmla="*/ 6026130 h 6857979"/>
              <a:gd name="connsiteX292" fmla="*/ 6355274 w 7283450"/>
              <a:gd name="connsiteY292" fmla="*/ 6026130 h 6857979"/>
              <a:gd name="connsiteX293" fmla="*/ 6349752 w 7283450"/>
              <a:gd name="connsiteY293" fmla="*/ 6025336 h 6857979"/>
              <a:gd name="connsiteX294" fmla="*/ 6343835 w 7283450"/>
              <a:gd name="connsiteY294" fmla="*/ 6024146 h 6857979"/>
              <a:gd name="connsiteX295" fmla="*/ 6331608 w 7283450"/>
              <a:gd name="connsiteY295" fmla="*/ 6020971 h 6857979"/>
              <a:gd name="connsiteX296" fmla="*/ 6325691 w 7283450"/>
              <a:gd name="connsiteY296" fmla="*/ 6019780 h 6857979"/>
              <a:gd name="connsiteX297" fmla="*/ 6320169 w 7283450"/>
              <a:gd name="connsiteY297" fmla="*/ 6018590 h 6857979"/>
              <a:gd name="connsiteX298" fmla="*/ 6311886 w 7283450"/>
              <a:gd name="connsiteY298" fmla="*/ 6018590 h 6857979"/>
              <a:gd name="connsiteX299" fmla="*/ 6303602 w 7283450"/>
              <a:gd name="connsiteY299" fmla="*/ 6018590 h 6857979"/>
              <a:gd name="connsiteX300" fmla="*/ 6289008 w 7283450"/>
              <a:gd name="connsiteY300" fmla="*/ 6019780 h 6857979"/>
              <a:gd name="connsiteX301" fmla="*/ 6281908 w 7283450"/>
              <a:gd name="connsiteY301" fmla="*/ 6019780 h 6857979"/>
              <a:gd name="connsiteX302" fmla="*/ 6275597 w 7283450"/>
              <a:gd name="connsiteY302" fmla="*/ 6018986 h 6857979"/>
              <a:gd name="connsiteX303" fmla="*/ 6272836 w 7283450"/>
              <a:gd name="connsiteY303" fmla="*/ 6018590 h 6857979"/>
              <a:gd name="connsiteX304" fmla="*/ 6269680 w 7283450"/>
              <a:gd name="connsiteY304" fmla="*/ 6017796 h 6857979"/>
              <a:gd name="connsiteX305" fmla="*/ 6266919 w 7283450"/>
              <a:gd name="connsiteY305" fmla="*/ 6017002 h 6857979"/>
              <a:gd name="connsiteX306" fmla="*/ 6264158 w 7283450"/>
              <a:gd name="connsiteY306" fmla="*/ 6015415 h 6857979"/>
              <a:gd name="connsiteX307" fmla="*/ 6264553 w 7283450"/>
              <a:gd name="connsiteY307" fmla="*/ 6013033 h 6857979"/>
              <a:gd name="connsiteX308" fmla="*/ 6263764 w 7283450"/>
              <a:gd name="connsiteY308" fmla="*/ 6011446 h 6857979"/>
              <a:gd name="connsiteX309" fmla="*/ 6262975 w 7283450"/>
              <a:gd name="connsiteY309" fmla="*/ 6009461 h 6857979"/>
              <a:gd name="connsiteX310" fmla="*/ 6261003 w 7283450"/>
              <a:gd name="connsiteY310" fmla="*/ 6008668 h 6857979"/>
              <a:gd name="connsiteX311" fmla="*/ 6263369 w 7283450"/>
              <a:gd name="connsiteY311" fmla="*/ 6003508 h 6857979"/>
              <a:gd name="connsiteX312" fmla="*/ 6264553 w 7283450"/>
              <a:gd name="connsiteY312" fmla="*/ 5997555 h 6857979"/>
              <a:gd name="connsiteX313" fmla="*/ 6265342 w 7283450"/>
              <a:gd name="connsiteY313" fmla="*/ 5992396 h 6857979"/>
              <a:gd name="connsiteX314" fmla="*/ 6265342 w 7283450"/>
              <a:gd name="connsiteY314" fmla="*/ 5987633 h 6857979"/>
              <a:gd name="connsiteX315" fmla="*/ 6264947 w 7283450"/>
              <a:gd name="connsiteY315" fmla="*/ 5982474 h 6857979"/>
              <a:gd name="connsiteX316" fmla="*/ 6264158 w 7283450"/>
              <a:gd name="connsiteY316" fmla="*/ 5978108 h 6857979"/>
              <a:gd name="connsiteX317" fmla="*/ 6262975 w 7283450"/>
              <a:gd name="connsiteY317" fmla="*/ 5973346 h 6857979"/>
              <a:gd name="connsiteX318" fmla="*/ 6261003 w 7283450"/>
              <a:gd name="connsiteY318" fmla="*/ 5968980 h 6857979"/>
              <a:gd name="connsiteX319" fmla="*/ 6257453 w 7283450"/>
              <a:gd name="connsiteY319" fmla="*/ 5959852 h 6857979"/>
              <a:gd name="connsiteX320" fmla="*/ 6253114 w 7283450"/>
              <a:gd name="connsiteY320" fmla="*/ 5950724 h 6857979"/>
              <a:gd name="connsiteX321" fmla="*/ 6249169 w 7283450"/>
              <a:gd name="connsiteY321" fmla="*/ 5941596 h 6857979"/>
              <a:gd name="connsiteX322" fmla="*/ 6247197 w 7283450"/>
              <a:gd name="connsiteY322" fmla="*/ 5936833 h 6857979"/>
              <a:gd name="connsiteX323" fmla="*/ 6245225 w 7283450"/>
              <a:gd name="connsiteY323" fmla="*/ 5932071 h 6857979"/>
              <a:gd name="connsiteX324" fmla="*/ 6247197 w 7283450"/>
              <a:gd name="connsiteY324" fmla="*/ 5931277 h 6857979"/>
              <a:gd name="connsiteX325" fmla="*/ 6285298 w 7283450"/>
              <a:gd name="connsiteY325" fmla="*/ 5891193 h 6857979"/>
              <a:gd name="connsiteX326" fmla="*/ 6288761 w 7283450"/>
              <a:gd name="connsiteY326" fmla="*/ 5891619 h 6857979"/>
              <a:gd name="connsiteX327" fmla="*/ 6291071 w 7283450"/>
              <a:gd name="connsiteY327" fmla="*/ 5892471 h 6857979"/>
              <a:gd name="connsiteX328" fmla="*/ 6293380 w 7283450"/>
              <a:gd name="connsiteY328" fmla="*/ 5894175 h 6857979"/>
              <a:gd name="connsiteX329" fmla="*/ 6294919 w 7283450"/>
              <a:gd name="connsiteY329" fmla="*/ 5895878 h 6857979"/>
              <a:gd name="connsiteX330" fmla="*/ 6296458 w 7283450"/>
              <a:gd name="connsiteY330" fmla="*/ 5898008 h 6857979"/>
              <a:gd name="connsiteX331" fmla="*/ 6297228 w 7283450"/>
              <a:gd name="connsiteY331" fmla="*/ 5901415 h 6857979"/>
              <a:gd name="connsiteX332" fmla="*/ 6297613 w 7283450"/>
              <a:gd name="connsiteY332" fmla="*/ 5904823 h 6857979"/>
              <a:gd name="connsiteX333" fmla="*/ 6297613 w 7283450"/>
              <a:gd name="connsiteY333" fmla="*/ 5908656 h 6857979"/>
              <a:gd name="connsiteX334" fmla="*/ 6294534 w 7283450"/>
              <a:gd name="connsiteY334" fmla="*/ 5908656 h 6857979"/>
              <a:gd name="connsiteX335" fmla="*/ 6291840 w 7283450"/>
              <a:gd name="connsiteY335" fmla="*/ 5907804 h 6857979"/>
              <a:gd name="connsiteX336" fmla="*/ 6289531 w 7283450"/>
              <a:gd name="connsiteY336" fmla="*/ 5906527 h 6857979"/>
              <a:gd name="connsiteX337" fmla="*/ 6287222 w 7283450"/>
              <a:gd name="connsiteY337" fmla="*/ 5904823 h 6857979"/>
              <a:gd name="connsiteX338" fmla="*/ 6286068 w 7283450"/>
              <a:gd name="connsiteY338" fmla="*/ 5902693 h 6857979"/>
              <a:gd name="connsiteX339" fmla="*/ 6284913 w 7283450"/>
              <a:gd name="connsiteY339" fmla="*/ 5899286 h 6857979"/>
              <a:gd name="connsiteX340" fmla="*/ 6284913 w 7283450"/>
              <a:gd name="connsiteY340" fmla="*/ 5895878 h 6857979"/>
              <a:gd name="connsiteX341" fmla="*/ 3161024 w 7283450"/>
              <a:gd name="connsiteY341" fmla="*/ 5884843 h 6857979"/>
              <a:gd name="connsiteX342" fmla="*/ 3162599 w 7283450"/>
              <a:gd name="connsiteY342" fmla="*/ 5884843 h 6857979"/>
              <a:gd name="connsiteX343" fmla="*/ 3162599 w 7283450"/>
              <a:gd name="connsiteY343" fmla="*/ 5887610 h 6857979"/>
              <a:gd name="connsiteX344" fmla="*/ 3162204 w 7283450"/>
              <a:gd name="connsiteY344" fmla="*/ 5889587 h 6857979"/>
              <a:gd name="connsiteX345" fmla="*/ 3161024 w 7283450"/>
              <a:gd name="connsiteY345" fmla="*/ 5892354 h 6857979"/>
              <a:gd name="connsiteX346" fmla="*/ 3160632 w 7283450"/>
              <a:gd name="connsiteY346" fmla="*/ 5893540 h 6857979"/>
              <a:gd name="connsiteX347" fmla="*/ 3160632 w 7283450"/>
              <a:gd name="connsiteY347" fmla="*/ 5894726 h 6857979"/>
              <a:gd name="connsiteX348" fmla="*/ 3161418 w 7283450"/>
              <a:gd name="connsiteY348" fmla="*/ 5895912 h 6857979"/>
              <a:gd name="connsiteX349" fmla="*/ 3162599 w 7283450"/>
              <a:gd name="connsiteY349" fmla="*/ 5897888 h 6857979"/>
              <a:gd name="connsiteX350" fmla="*/ 3163778 w 7283450"/>
              <a:gd name="connsiteY350" fmla="*/ 5897493 h 6857979"/>
              <a:gd name="connsiteX351" fmla="*/ 3164564 w 7283450"/>
              <a:gd name="connsiteY351" fmla="*/ 5897098 h 6857979"/>
              <a:gd name="connsiteX352" fmla="*/ 3164564 w 7283450"/>
              <a:gd name="connsiteY352" fmla="*/ 5896702 h 6857979"/>
              <a:gd name="connsiteX353" fmla="*/ 3164564 w 7283450"/>
              <a:gd name="connsiteY353" fmla="*/ 5896307 h 6857979"/>
              <a:gd name="connsiteX354" fmla="*/ 3163778 w 7283450"/>
              <a:gd name="connsiteY354" fmla="*/ 5895121 h 6857979"/>
              <a:gd name="connsiteX355" fmla="*/ 3162599 w 7283450"/>
              <a:gd name="connsiteY355" fmla="*/ 5894726 h 6857979"/>
              <a:gd name="connsiteX356" fmla="*/ 3164564 w 7283450"/>
              <a:gd name="connsiteY356" fmla="*/ 5893145 h 6857979"/>
              <a:gd name="connsiteX357" fmla="*/ 3166531 w 7283450"/>
              <a:gd name="connsiteY357" fmla="*/ 5892354 h 6857979"/>
              <a:gd name="connsiteX358" fmla="*/ 3168891 w 7283450"/>
              <a:gd name="connsiteY358" fmla="*/ 5891959 h 6857979"/>
              <a:gd name="connsiteX359" fmla="*/ 3170858 w 7283450"/>
              <a:gd name="connsiteY359" fmla="*/ 5891563 h 6857979"/>
              <a:gd name="connsiteX360" fmla="*/ 3174398 w 7283450"/>
              <a:gd name="connsiteY360" fmla="*/ 5891959 h 6857979"/>
              <a:gd name="connsiteX361" fmla="*/ 3178724 w 7283450"/>
              <a:gd name="connsiteY361" fmla="*/ 5893145 h 6857979"/>
              <a:gd name="connsiteX362" fmla="*/ 3182264 w 7283450"/>
              <a:gd name="connsiteY362" fmla="*/ 5893540 h 6857979"/>
              <a:gd name="connsiteX363" fmla="*/ 3184231 w 7283450"/>
              <a:gd name="connsiteY363" fmla="*/ 5893935 h 6857979"/>
              <a:gd name="connsiteX364" fmla="*/ 3185804 w 7283450"/>
              <a:gd name="connsiteY364" fmla="*/ 5893540 h 6857979"/>
              <a:gd name="connsiteX365" fmla="*/ 3187378 w 7283450"/>
              <a:gd name="connsiteY365" fmla="*/ 5893145 h 6857979"/>
              <a:gd name="connsiteX366" fmla="*/ 3188558 w 7283450"/>
              <a:gd name="connsiteY366" fmla="*/ 5891959 h 6857979"/>
              <a:gd name="connsiteX367" fmla="*/ 3189738 w 7283450"/>
              <a:gd name="connsiteY367" fmla="*/ 5889982 h 6857979"/>
              <a:gd name="connsiteX368" fmla="*/ 3190524 w 7283450"/>
              <a:gd name="connsiteY368" fmla="*/ 5888006 h 6857979"/>
              <a:gd name="connsiteX369" fmla="*/ 3191312 w 7283450"/>
              <a:gd name="connsiteY369" fmla="*/ 5892354 h 6857979"/>
              <a:gd name="connsiteX370" fmla="*/ 3192884 w 7283450"/>
              <a:gd name="connsiteY370" fmla="*/ 5895517 h 6857979"/>
              <a:gd name="connsiteX371" fmla="*/ 3194064 w 7283450"/>
              <a:gd name="connsiteY371" fmla="*/ 5898284 h 6857979"/>
              <a:gd name="connsiteX372" fmla="*/ 3195244 w 7283450"/>
              <a:gd name="connsiteY372" fmla="*/ 5901842 h 6857979"/>
              <a:gd name="connsiteX373" fmla="*/ 3195638 w 7283450"/>
              <a:gd name="connsiteY373" fmla="*/ 5905795 h 6857979"/>
              <a:gd name="connsiteX374" fmla="*/ 3195244 w 7283450"/>
              <a:gd name="connsiteY374" fmla="*/ 5912120 h 6857979"/>
              <a:gd name="connsiteX375" fmla="*/ 3193671 w 7283450"/>
              <a:gd name="connsiteY375" fmla="*/ 5920026 h 6857979"/>
              <a:gd name="connsiteX376" fmla="*/ 3190524 w 7283450"/>
              <a:gd name="connsiteY376" fmla="*/ 5931490 h 6857979"/>
              <a:gd name="connsiteX377" fmla="*/ 3188951 w 7283450"/>
              <a:gd name="connsiteY377" fmla="*/ 5931490 h 6857979"/>
              <a:gd name="connsiteX378" fmla="*/ 3187771 w 7283450"/>
              <a:gd name="connsiteY378" fmla="*/ 5931094 h 6857979"/>
              <a:gd name="connsiteX379" fmla="*/ 3186591 w 7283450"/>
              <a:gd name="connsiteY379" fmla="*/ 5930699 h 6857979"/>
              <a:gd name="connsiteX380" fmla="*/ 3185804 w 7283450"/>
              <a:gd name="connsiteY380" fmla="*/ 5930304 h 6857979"/>
              <a:gd name="connsiteX381" fmla="*/ 3183444 w 7283450"/>
              <a:gd name="connsiteY381" fmla="*/ 5928722 h 6857979"/>
              <a:gd name="connsiteX382" fmla="*/ 3182659 w 7283450"/>
              <a:gd name="connsiteY382" fmla="*/ 5928327 h 6857979"/>
              <a:gd name="connsiteX383" fmla="*/ 3181478 w 7283450"/>
              <a:gd name="connsiteY383" fmla="*/ 5928327 h 6857979"/>
              <a:gd name="connsiteX384" fmla="*/ 3181871 w 7283450"/>
              <a:gd name="connsiteY384" fmla="*/ 5938605 h 6857979"/>
              <a:gd name="connsiteX385" fmla="*/ 3181871 w 7283450"/>
              <a:gd name="connsiteY385" fmla="*/ 5943744 h 6857979"/>
              <a:gd name="connsiteX386" fmla="*/ 3181871 w 7283450"/>
              <a:gd name="connsiteY386" fmla="*/ 5948488 h 6857979"/>
              <a:gd name="connsiteX387" fmla="*/ 3181084 w 7283450"/>
              <a:gd name="connsiteY387" fmla="*/ 5950860 h 6857979"/>
              <a:gd name="connsiteX388" fmla="*/ 3180692 w 7283450"/>
              <a:gd name="connsiteY388" fmla="*/ 5952836 h 6857979"/>
              <a:gd name="connsiteX389" fmla="*/ 3179511 w 7283450"/>
              <a:gd name="connsiteY389" fmla="*/ 5954813 h 6857979"/>
              <a:gd name="connsiteX390" fmla="*/ 3178331 w 7283450"/>
              <a:gd name="connsiteY390" fmla="*/ 5956394 h 6857979"/>
              <a:gd name="connsiteX391" fmla="*/ 3176758 w 7283450"/>
              <a:gd name="connsiteY391" fmla="*/ 5957975 h 6857979"/>
              <a:gd name="connsiteX392" fmla="*/ 3174398 w 7283450"/>
              <a:gd name="connsiteY392" fmla="*/ 5959557 h 6857979"/>
              <a:gd name="connsiteX393" fmla="*/ 3172038 w 7283450"/>
              <a:gd name="connsiteY393" fmla="*/ 5960742 h 6857979"/>
              <a:gd name="connsiteX394" fmla="*/ 3168891 w 7283450"/>
              <a:gd name="connsiteY394" fmla="*/ 5961533 h 6857979"/>
              <a:gd name="connsiteX395" fmla="*/ 3168891 w 7283450"/>
              <a:gd name="connsiteY395" fmla="*/ 5965881 h 6857979"/>
              <a:gd name="connsiteX396" fmla="*/ 3168104 w 7283450"/>
              <a:gd name="connsiteY396" fmla="*/ 5970625 h 6857979"/>
              <a:gd name="connsiteX397" fmla="*/ 3166531 w 7283450"/>
              <a:gd name="connsiteY397" fmla="*/ 5974183 h 6857979"/>
              <a:gd name="connsiteX398" fmla="*/ 3164958 w 7283450"/>
              <a:gd name="connsiteY398" fmla="*/ 5977345 h 6857979"/>
              <a:gd name="connsiteX399" fmla="*/ 3163778 w 7283450"/>
              <a:gd name="connsiteY399" fmla="*/ 5978531 h 6857979"/>
              <a:gd name="connsiteX400" fmla="*/ 3162599 w 7283450"/>
              <a:gd name="connsiteY400" fmla="*/ 5979717 h 6857979"/>
              <a:gd name="connsiteX401" fmla="*/ 3161024 w 7283450"/>
              <a:gd name="connsiteY401" fmla="*/ 5980508 h 6857979"/>
              <a:gd name="connsiteX402" fmla="*/ 3159451 w 7283450"/>
              <a:gd name="connsiteY402" fmla="*/ 5981298 h 6857979"/>
              <a:gd name="connsiteX403" fmla="*/ 3157484 w 7283450"/>
              <a:gd name="connsiteY403" fmla="*/ 5981694 h 6857979"/>
              <a:gd name="connsiteX404" fmla="*/ 3155125 w 7283450"/>
              <a:gd name="connsiteY404" fmla="*/ 5981694 h 6857979"/>
              <a:gd name="connsiteX405" fmla="*/ 3153158 w 7283450"/>
              <a:gd name="connsiteY405" fmla="*/ 5981694 h 6857979"/>
              <a:gd name="connsiteX406" fmla="*/ 3150405 w 7283450"/>
              <a:gd name="connsiteY406" fmla="*/ 5981298 h 6857979"/>
              <a:gd name="connsiteX407" fmla="*/ 3151585 w 7283450"/>
              <a:gd name="connsiteY407" fmla="*/ 5979322 h 6857979"/>
              <a:gd name="connsiteX408" fmla="*/ 3152765 w 7283450"/>
              <a:gd name="connsiteY408" fmla="*/ 5977345 h 6857979"/>
              <a:gd name="connsiteX409" fmla="*/ 3153158 w 7283450"/>
              <a:gd name="connsiteY409" fmla="*/ 5974578 h 6857979"/>
              <a:gd name="connsiteX410" fmla="*/ 3153551 w 7283450"/>
              <a:gd name="connsiteY410" fmla="*/ 5971416 h 6857979"/>
              <a:gd name="connsiteX411" fmla="*/ 3151979 w 7283450"/>
              <a:gd name="connsiteY411" fmla="*/ 5973788 h 6857979"/>
              <a:gd name="connsiteX412" fmla="*/ 3149225 w 7283450"/>
              <a:gd name="connsiteY412" fmla="*/ 5976159 h 6857979"/>
              <a:gd name="connsiteX413" fmla="*/ 3146865 w 7283450"/>
              <a:gd name="connsiteY413" fmla="*/ 5978136 h 6857979"/>
              <a:gd name="connsiteX414" fmla="*/ 3144111 w 7283450"/>
              <a:gd name="connsiteY414" fmla="*/ 5979717 h 6857979"/>
              <a:gd name="connsiteX415" fmla="*/ 3140572 w 7283450"/>
              <a:gd name="connsiteY415" fmla="*/ 5980903 h 6857979"/>
              <a:gd name="connsiteX416" fmla="*/ 3137425 w 7283450"/>
              <a:gd name="connsiteY416" fmla="*/ 5981694 h 6857979"/>
              <a:gd name="connsiteX417" fmla="*/ 3129951 w 7283450"/>
              <a:gd name="connsiteY417" fmla="*/ 5982880 h 6857979"/>
              <a:gd name="connsiteX418" fmla="*/ 3122871 w 7283450"/>
              <a:gd name="connsiteY418" fmla="*/ 5983275 h 6857979"/>
              <a:gd name="connsiteX419" fmla="*/ 3116185 w 7283450"/>
              <a:gd name="connsiteY419" fmla="*/ 5982880 h 6857979"/>
              <a:gd name="connsiteX420" fmla="*/ 3110678 w 7283450"/>
              <a:gd name="connsiteY420" fmla="*/ 5982484 h 6857979"/>
              <a:gd name="connsiteX421" fmla="*/ 3106745 w 7283450"/>
              <a:gd name="connsiteY421" fmla="*/ 5981298 h 6857979"/>
              <a:gd name="connsiteX422" fmla="*/ 3105958 w 7283450"/>
              <a:gd name="connsiteY422" fmla="*/ 5980903 h 6857979"/>
              <a:gd name="connsiteX423" fmla="*/ 3105565 w 7283450"/>
              <a:gd name="connsiteY423" fmla="*/ 5980508 h 6857979"/>
              <a:gd name="connsiteX424" fmla="*/ 3108711 w 7283450"/>
              <a:gd name="connsiteY424" fmla="*/ 5979322 h 6857979"/>
              <a:gd name="connsiteX425" fmla="*/ 3109105 w 7283450"/>
              <a:gd name="connsiteY425" fmla="*/ 5978927 h 6857979"/>
              <a:gd name="connsiteX426" fmla="*/ 3108318 w 7283450"/>
              <a:gd name="connsiteY426" fmla="*/ 5978927 h 6857979"/>
              <a:gd name="connsiteX427" fmla="*/ 3106351 w 7283450"/>
              <a:gd name="connsiteY427" fmla="*/ 5979322 h 6857979"/>
              <a:gd name="connsiteX428" fmla="*/ 3105565 w 7283450"/>
              <a:gd name="connsiteY428" fmla="*/ 5980113 h 6857979"/>
              <a:gd name="connsiteX429" fmla="*/ 3105565 w 7283450"/>
              <a:gd name="connsiteY429" fmla="*/ 5980508 h 6857979"/>
              <a:gd name="connsiteX430" fmla="*/ 3103598 w 7283450"/>
              <a:gd name="connsiteY430" fmla="*/ 5981298 h 6857979"/>
              <a:gd name="connsiteX431" fmla="*/ 3100452 w 7283450"/>
              <a:gd name="connsiteY431" fmla="*/ 5982089 h 6857979"/>
              <a:gd name="connsiteX432" fmla="*/ 3096518 w 7283450"/>
              <a:gd name="connsiteY432" fmla="*/ 5982089 h 6857979"/>
              <a:gd name="connsiteX433" fmla="*/ 3088651 w 7283450"/>
              <a:gd name="connsiteY433" fmla="*/ 5980903 h 6857979"/>
              <a:gd name="connsiteX434" fmla="*/ 3085111 w 7283450"/>
              <a:gd name="connsiteY434" fmla="*/ 5980903 h 6857979"/>
              <a:gd name="connsiteX435" fmla="*/ 3081178 w 7283450"/>
              <a:gd name="connsiteY435" fmla="*/ 5981298 h 6857979"/>
              <a:gd name="connsiteX436" fmla="*/ 3079605 w 7283450"/>
              <a:gd name="connsiteY436" fmla="*/ 5981694 h 6857979"/>
              <a:gd name="connsiteX437" fmla="*/ 3078425 w 7283450"/>
              <a:gd name="connsiteY437" fmla="*/ 5982089 h 6857979"/>
              <a:gd name="connsiteX438" fmla="*/ 3076851 w 7283450"/>
              <a:gd name="connsiteY438" fmla="*/ 5983275 h 6857979"/>
              <a:gd name="connsiteX439" fmla="*/ 3075671 w 7283450"/>
              <a:gd name="connsiteY439" fmla="*/ 5984856 h 6857979"/>
              <a:gd name="connsiteX440" fmla="*/ 3076458 w 7283450"/>
              <a:gd name="connsiteY440" fmla="*/ 5982089 h 6857979"/>
              <a:gd name="connsiteX441" fmla="*/ 3076458 w 7283450"/>
              <a:gd name="connsiteY441" fmla="*/ 5980903 h 6857979"/>
              <a:gd name="connsiteX442" fmla="*/ 3076458 w 7283450"/>
              <a:gd name="connsiteY442" fmla="*/ 5980113 h 6857979"/>
              <a:gd name="connsiteX443" fmla="*/ 3076065 w 7283450"/>
              <a:gd name="connsiteY443" fmla="*/ 5979717 h 6857979"/>
              <a:gd name="connsiteX444" fmla="*/ 3075278 w 7283450"/>
              <a:gd name="connsiteY444" fmla="*/ 5978927 h 6857979"/>
              <a:gd name="connsiteX445" fmla="*/ 3072918 w 7283450"/>
              <a:gd name="connsiteY445" fmla="*/ 5978531 h 6857979"/>
              <a:gd name="connsiteX446" fmla="*/ 3070165 w 7283450"/>
              <a:gd name="connsiteY446" fmla="*/ 5978531 h 6857979"/>
              <a:gd name="connsiteX447" fmla="*/ 3067018 w 7283450"/>
              <a:gd name="connsiteY447" fmla="*/ 5978927 h 6857979"/>
              <a:gd name="connsiteX448" fmla="*/ 3058758 w 7283450"/>
              <a:gd name="connsiteY448" fmla="*/ 5980508 h 6857979"/>
              <a:gd name="connsiteX449" fmla="*/ 3048925 w 7283450"/>
              <a:gd name="connsiteY449" fmla="*/ 5982089 h 6857979"/>
              <a:gd name="connsiteX450" fmla="*/ 3043418 w 7283450"/>
              <a:gd name="connsiteY450" fmla="*/ 5982484 h 6857979"/>
              <a:gd name="connsiteX451" fmla="*/ 3038305 w 7283450"/>
              <a:gd name="connsiteY451" fmla="*/ 5982880 h 6857979"/>
              <a:gd name="connsiteX452" fmla="*/ 3033586 w 7283450"/>
              <a:gd name="connsiteY452" fmla="*/ 5982484 h 6857979"/>
              <a:gd name="connsiteX453" fmla="*/ 3028471 w 7283450"/>
              <a:gd name="connsiteY453" fmla="*/ 5981694 h 6857979"/>
              <a:gd name="connsiteX454" fmla="*/ 3024145 w 7283450"/>
              <a:gd name="connsiteY454" fmla="*/ 5980508 h 6857979"/>
              <a:gd name="connsiteX455" fmla="*/ 3021391 w 7283450"/>
              <a:gd name="connsiteY455" fmla="*/ 5979322 h 6857979"/>
              <a:gd name="connsiteX456" fmla="*/ 3019425 w 7283450"/>
              <a:gd name="connsiteY456" fmla="*/ 5978136 h 6857979"/>
              <a:gd name="connsiteX457" fmla="*/ 3019425 w 7283450"/>
              <a:gd name="connsiteY457" fmla="*/ 5977345 h 6857979"/>
              <a:gd name="connsiteX458" fmla="*/ 3019818 w 7283450"/>
              <a:gd name="connsiteY458" fmla="*/ 5976555 h 6857979"/>
              <a:gd name="connsiteX459" fmla="*/ 3020605 w 7283450"/>
              <a:gd name="connsiteY459" fmla="*/ 5974578 h 6857979"/>
              <a:gd name="connsiteX460" fmla="*/ 3022178 w 7283450"/>
              <a:gd name="connsiteY460" fmla="*/ 5972997 h 6857979"/>
              <a:gd name="connsiteX461" fmla="*/ 3024145 w 7283450"/>
              <a:gd name="connsiteY461" fmla="*/ 5971811 h 6857979"/>
              <a:gd name="connsiteX462" fmla="*/ 3025325 w 7283450"/>
              <a:gd name="connsiteY462" fmla="*/ 5970625 h 6857979"/>
              <a:gd name="connsiteX463" fmla="*/ 3025718 w 7283450"/>
              <a:gd name="connsiteY463" fmla="*/ 5969835 h 6857979"/>
              <a:gd name="connsiteX464" fmla="*/ 3025718 w 7283450"/>
              <a:gd name="connsiteY464" fmla="*/ 5969439 h 6857979"/>
              <a:gd name="connsiteX465" fmla="*/ 3025325 w 7283450"/>
              <a:gd name="connsiteY465" fmla="*/ 5969044 h 6857979"/>
              <a:gd name="connsiteX466" fmla="*/ 3022966 w 7283450"/>
              <a:gd name="connsiteY466" fmla="*/ 5968253 h 6857979"/>
              <a:gd name="connsiteX467" fmla="*/ 3028078 w 7283450"/>
              <a:gd name="connsiteY467" fmla="*/ 5965881 h 6857979"/>
              <a:gd name="connsiteX468" fmla="*/ 3030045 w 7283450"/>
              <a:gd name="connsiteY468" fmla="*/ 5965091 h 6857979"/>
              <a:gd name="connsiteX469" fmla="*/ 3032011 w 7283450"/>
              <a:gd name="connsiteY469" fmla="*/ 5963905 h 6857979"/>
              <a:gd name="connsiteX470" fmla="*/ 3032798 w 7283450"/>
              <a:gd name="connsiteY470" fmla="*/ 5962719 h 6857979"/>
              <a:gd name="connsiteX471" fmla="*/ 3033191 w 7283450"/>
              <a:gd name="connsiteY471" fmla="*/ 5960347 h 6857979"/>
              <a:gd name="connsiteX472" fmla="*/ 3032798 w 7283450"/>
              <a:gd name="connsiteY472" fmla="*/ 5956394 h 6857979"/>
              <a:gd name="connsiteX473" fmla="*/ 3032405 w 7283450"/>
              <a:gd name="connsiteY473" fmla="*/ 5951650 h 6857979"/>
              <a:gd name="connsiteX474" fmla="*/ 3035551 w 7283450"/>
              <a:gd name="connsiteY474" fmla="*/ 5951650 h 6857979"/>
              <a:gd name="connsiteX475" fmla="*/ 3037911 w 7283450"/>
              <a:gd name="connsiteY475" fmla="*/ 5951255 h 6857979"/>
              <a:gd name="connsiteX476" fmla="*/ 3040665 w 7283450"/>
              <a:gd name="connsiteY476" fmla="*/ 5950069 h 6857979"/>
              <a:gd name="connsiteX477" fmla="*/ 3042631 w 7283450"/>
              <a:gd name="connsiteY477" fmla="*/ 5949279 h 6857979"/>
              <a:gd name="connsiteX478" fmla="*/ 3044598 w 7283450"/>
              <a:gd name="connsiteY478" fmla="*/ 5948488 h 6857979"/>
              <a:gd name="connsiteX479" fmla="*/ 3046565 w 7283450"/>
              <a:gd name="connsiteY479" fmla="*/ 5948488 h 6857979"/>
              <a:gd name="connsiteX480" fmla="*/ 3048531 w 7283450"/>
              <a:gd name="connsiteY480" fmla="*/ 5949279 h 6857979"/>
              <a:gd name="connsiteX481" fmla="*/ 3050891 w 7283450"/>
              <a:gd name="connsiteY481" fmla="*/ 5951650 h 6857979"/>
              <a:gd name="connsiteX482" fmla="*/ 3050105 w 7283450"/>
              <a:gd name="connsiteY482" fmla="*/ 5948488 h 6857979"/>
              <a:gd name="connsiteX483" fmla="*/ 3048925 w 7283450"/>
              <a:gd name="connsiteY483" fmla="*/ 5946907 h 6857979"/>
              <a:gd name="connsiteX484" fmla="*/ 3047351 w 7283450"/>
              <a:gd name="connsiteY484" fmla="*/ 5945721 h 6857979"/>
              <a:gd name="connsiteX485" fmla="*/ 3046171 w 7283450"/>
              <a:gd name="connsiteY485" fmla="*/ 5945325 h 6857979"/>
              <a:gd name="connsiteX486" fmla="*/ 3045778 w 7283450"/>
              <a:gd name="connsiteY486" fmla="*/ 5944930 h 6857979"/>
              <a:gd name="connsiteX487" fmla="*/ 3046171 w 7283450"/>
              <a:gd name="connsiteY487" fmla="*/ 5944535 h 6857979"/>
              <a:gd name="connsiteX488" fmla="*/ 3050891 w 7283450"/>
              <a:gd name="connsiteY488" fmla="*/ 5941372 h 6857979"/>
              <a:gd name="connsiteX489" fmla="*/ 3052465 w 7283450"/>
              <a:gd name="connsiteY489" fmla="*/ 5939791 h 6857979"/>
              <a:gd name="connsiteX490" fmla="*/ 3053646 w 7283450"/>
              <a:gd name="connsiteY490" fmla="*/ 5938210 h 6857979"/>
              <a:gd name="connsiteX491" fmla="*/ 3054825 w 7283450"/>
              <a:gd name="connsiteY491" fmla="*/ 5936233 h 6857979"/>
              <a:gd name="connsiteX492" fmla="*/ 3055218 w 7283450"/>
              <a:gd name="connsiteY492" fmla="*/ 5934257 h 6857979"/>
              <a:gd name="connsiteX493" fmla="*/ 3056005 w 7283450"/>
              <a:gd name="connsiteY493" fmla="*/ 5930304 h 6857979"/>
              <a:gd name="connsiteX494" fmla="*/ 3056398 w 7283450"/>
              <a:gd name="connsiteY494" fmla="*/ 5928722 h 6857979"/>
              <a:gd name="connsiteX495" fmla="*/ 3057185 w 7283450"/>
              <a:gd name="connsiteY495" fmla="*/ 5928327 h 6857979"/>
              <a:gd name="connsiteX496" fmla="*/ 3057971 w 7283450"/>
              <a:gd name="connsiteY496" fmla="*/ 5927932 h 6857979"/>
              <a:gd name="connsiteX497" fmla="*/ 3058365 w 7283450"/>
              <a:gd name="connsiteY497" fmla="*/ 5928327 h 6857979"/>
              <a:gd name="connsiteX498" fmla="*/ 3059151 w 7283450"/>
              <a:gd name="connsiteY498" fmla="*/ 5929118 h 6857979"/>
              <a:gd name="connsiteX499" fmla="*/ 3059545 w 7283450"/>
              <a:gd name="connsiteY499" fmla="*/ 5930304 h 6857979"/>
              <a:gd name="connsiteX500" fmla="*/ 3060332 w 7283450"/>
              <a:gd name="connsiteY500" fmla="*/ 5935047 h 6857979"/>
              <a:gd name="connsiteX501" fmla="*/ 3061905 w 7283450"/>
              <a:gd name="connsiteY501" fmla="*/ 5934652 h 6857979"/>
              <a:gd name="connsiteX502" fmla="*/ 3063086 w 7283450"/>
              <a:gd name="connsiteY502" fmla="*/ 5934257 h 6857979"/>
              <a:gd name="connsiteX503" fmla="*/ 3064265 w 7283450"/>
              <a:gd name="connsiteY503" fmla="*/ 5932676 h 6857979"/>
              <a:gd name="connsiteX504" fmla="*/ 3065445 w 7283450"/>
              <a:gd name="connsiteY504" fmla="*/ 5931490 h 6857979"/>
              <a:gd name="connsiteX505" fmla="*/ 3066625 w 7283450"/>
              <a:gd name="connsiteY505" fmla="*/ 5928327 h 6857979"/>
              <a:gd name="connsiteX506" fmla="*/ 3067805 w 7283450"/>
              <a:gd name="connsiteY506" fmla="*/ 5924374 h 6857979"/>
              <a:gd name="connsiteX507" fmla="*/ 3068985 w 7283450"/>
              <a:gd name="connsiteY507" fmla="*/ 5921212 h 6857979"/>
              <a:gd name="connsiteX508" fmla="*/ 3069378 w 7283450"/>
              <a:gd name="connsiteY508" fmla="*/ 5919630 h 6857979"/>
              <a:gd name="connsiteX509" fmla="*/ 3070165 w 7283450"/>
              <a:gd name="connsiteY509" fmla="*/ 5918840 h 6857979"/>
              <a:gd name="connsiteX510" fmla="*/ 3071345 w 7283450"/>
              <a:gd name="connsiteY510" fmla="*/ 5918049 h 6857979"/>
              <a:gd name="connsiteX511" fmla="*/ 3072131 w 7283450"/>
              <a:gd name="connsiteY511" fmla="*/ 5917654 h 6857979"/>
              <a:gd name="connsiteX512" fmla="*/ 3074098 w 7283450"/>
              <a:gd name="connsiteY512" fmla="*/ 5917654 h 6857979"/>
              <a:gd name="connsiteX513" fmla="*/ 3075671 w 7283450"/>
              <a:gd name="connsiteY513" fmla="*/ 5918049 h 6857979"/>
              <a:gd name="connsiteX514" fmla="*/ 3075671 w 7283450"/>
              <a:gd name="connsiteY514" fmla="*/ 5920026 h 6857979"/>
              <a:gd name="connsiteX515" fmla="*/ 3075278 w 7283450"/>
              <a:gd name="connsiteY515" fmla="*/ 5921607 h 6857979"/>
              <a:gd name="connsiteX516" fmla="*/ 3074098 w 7283450"/>
              <a:gd name="connsiteY516" fmla="*/ 5924374 h 6857979"/>
              <a:gd name="connsiteX517" fmla="*/ 3072525 w 7283450"/>
              <a:gd name="connsiteY517" fmla="*/ 5927537 h 6857979"/>
              <a:gd name="connsiteX518" fmla="*/ 3072525 w 7283450"/>
              <a:gd name="connsiteY518" fmla="*/ 5929118 h 6857979"/>
              <a:gd name="connsiteX519" fmla="*/ 3072525 w 7283450"/>
              <a:gd name="connsiteY519" fmla="*/ 5931490 h 6857979"/>
              <a:gd name="connsiteX520" fmla="*/ 3073311 w 7283450"/>
              <a:gd name="connsiteY520" fmla="*/ 5930304 h 6857979"/>
              <a:gd name="connsiteX521" fmla="*/ 3074491 w 7283450"/>
              <a:gd name="connsiteY521" fmla="*/ 5929118 h 6857979"/>
              <a:gd name="connsiteX522" fmla="*/ 3076065 w 7283450"/>
              <a:gd name="connsiteY522" fmla="*/ 5927141 h 6857979"/>
              <a:gd name="connsiteX523" fmla="*/ 3077245 w 7283450"/>
              <a:gd name="connsiteY523" fmla="*/ 5925955 h 6857979"/>
              <a:gd name="connsiteX524" fmla="*/ 3078425 w 7283450"/>
              <a:gd name="connsiteY524" fmla="*/ 5925165 h 6857979"/>
              <a:gd name="connsiteX525" fmla="*/ 3079605 w 7283450"/>
              <a:gd name="connsiteY525" fmla="*/ 5924374 h 6857979"/>
              <a:gd name="connsiteX526" fmla="*/ 3081571 w 7283450"/>
              <a:gd name="connsiteY526" fmla="*/ 5925165 h 6857979"/>
              <a:gd name="connsiteX527" fmla="*/ 3080392 w 7283450"/>
              <a:gd name="connsiteY527" fmla="*/ 5922793 h 6857979"/>
              <a:gd name="connsiteX528" fmla="*/ 3079605 w 7283450"/>
              <a:gd name="connsiteY528" fmla="*/ 5921212 h 6857979"/>
              <a:gd name="connsiteX529" fmla="*/ 3079211 w 7283450"/>
              <a:gd name="connsiteY529" fmla="*/ 5920026 h 6857979"/>
              <a:gd name="connsiteX530" fmla="*/ 3079605 w 7283450"/>
              <a:gd name="connsiteY530" fmla="*/ 5918444 h 6857979"/>
              <a:gd name="connsiteX531" fmla="*/ 3079998 w 7283450"/>
              <a:gd name="connsiteY531" fmla="*/ 5917654 h 6857979"/>
              <a:gd name="connsiteX532" fmla="*/ 3080392 w 7283450"/>
              <a:gd name="connsiteY532" fmla="*/ 5916073 h 6857979"/>
              <a:gd name="connsiteX533" fmla="*/ 3082359 w 7283450"/>
              <a:gd name="connsiteY533" fmla="*/ 5914887 h 6857979"/>
              <a:gd name="connsiteX534" fmla="*/ 3083538 w 7283450"/>
              <a:gd name="connsiteY534" fmla="*/ 5913701 h 6857979"/>
              <a:gd name="connsiteX535" fmla="*/ 3083931 w 7283450"/>
              <a:gd name="connsiteY535" fmla="*/ 5913305 h 6857979"/>
              <a:gd name="connsiteX536" fmla="*/ 3083931 w 7283450"/>
              <a:gd name="connsiteY536" fmla="*/ 5912910 h 6857979"/>
              <a:gd name="connsiteX537" fmla="*/ 3083538 w 7283450"/>
              <a:gd name="connsiteY537" fmla="*/ 5912515 h 6857979"/>
              <a:gd name="connsiteX538" fmla="*/ 3082359 w 7283450"/>
              <a:gd name="connsiteY538" fmla="*/ 5912120 h 6857979"/>
              <a:gd name="connsiteX539" fmla="*/ 3078818 w 7283450"/>
              <a:gd name="connsiteY539" fmla="*/ 5911329 h 6857979"/>
              <a:gd name="connsiteX540" fmla="*/ 3079605 w 7283450"/>
              <a:gd name="connsiteY540" fmla="*/ 5908957 h 6857979"/>
              <a:gd name="connsiteX541" fmla="*/ 3080392 w 7283450"/>
              <a:gd name="connsiteY541" fmla="*/ 5906981 h 6857979"/>
              <a:gd name="connsiteX542" fmla="*/ 3082359 w 7283450"/>
              <a:gd name="connsiteY542" fmla="*/ 5905795 h 6857979"/>
              <a:gd name="connsiteX543" fmla="*/ 3083538 w 7283450"/>
              <a:gd name="connsiteY543" fmla="*/ 5905399 h 6857979"/>
              <a:gd name="connsiteX544" fmla="*/ 3085111 w 7283450"/>
              <a:gd name="connsiteY544" fmla="*/ 5905004 h 6857979"/>
              <a:gd name="connsiteX545" fmla="*/ 3087078 w 7283450"/>
              <a:gd name="connsiteY545" fmla="*/ 5905399 h 6857979"/>
              <a:gd name="connsiteX546" fmla="*/ 3091011 w 7283450"/>
              <a:gd name="connsiteY546" fmla="*/ 5905795 h 6857979"/>
              <a:gd name="connsiteX547" fmla="*/ 3094945 w 7283450"/>
              <a:gd name="connsiteY547" fmla="*/ 5906585 h 6857979"/>
              <a:gd name="connsiteX548" fmla="*/ 3096518 w 7283450"/>
              <a:gd name="connsiteY548" fmla="*/ 5906981 h 6857979"/>
              <a:gd name="connsiteX549" fmla="*/ 3098091 w 7283450"/>
              <a:gd name="connsiteY549" fmla="*/ 5906585 h 6857979"/>
              <a:gd name="connsiteX550" fmla="*/ 3100058 w 7283450"/>
              <a:gd name="connsiteY550" fmla="*/ 5906190 h 6857979"/>
              <a:gd name="connsiteX551" fmla="*/ 3101631 w 7283450"/>
              <a:gd name="connsiteY551" fmla="*/ 5905399 h 6857979"/>
              <a:gd name="connsiteX552" fmla="*/ 3102811 w 7283450"/>
              <a:gd name="connsiteY552" fmla="*/ 5903818 h 6857979"/>
              <a:gd name="connsiteX553" fmla="*/ 3103598 w 7283450"/>
              <a:gd name="connsiteY553" fmla="*/ 5901446 h 6857979"/>
              <a:gd name="connsiteX554" fmla="*/ 3105171 w 7283450"/>
              <a:gd name="connsiteY554" fmla="*/ 5900656 h 6857979"/>
              <a:gd name="connsiteX555" fmla="*/ 3106351 w 7283450"/>
              <a:gd name="connsiteY555" fmla="*/ 5900260 h 6857979"/>
              <a:gd name="connsiteX556" fmla="*/ 3107138 w 7283450"/>
              <a:gd name="connsiteY556" fmla="*/ 5900260 h 6857979"/>
              <a:gd name="connsiteX557" fmla="*/ 3107925 w 7283450"/>
              <a:gd name="connsiteY557" fmla="*/ 5901051 h 6857979"/>
              <a:gd name="connsiteX558" fmla="*/ 3107925 w 7283450"/>
              <a:gd name="connsiteY558" fmla="*/ 5901842 h 6857979"/>
              <a:gd name="connsiteX559" fmla="*/ 3107138 w 7283450"/>
              <a:gd name="connsiteY559" fmla="*/ 5903027 h 6857979"/>
              <a:gd name="connsiteX560" fmla="*/ 3105958 w 7283450"/>
              <a:gd name="connsiteY560" fmla="*/ 5905795 h 6857979"/>
              <a:gd name="connsiteX561" fmla="*/ 3102811 w 7283450"/>
              <a:gd name="connsiteY561" fmla="*/ 5911724 h 6857979"/>
              <a:gd name="connsiteX562" fmla="*/ 3100452 w 7283450"/>
              <a:gd name="connsiteY562" fmla="*/ 5914491 h 6857979"/>
              <a:gd name="connsiteX563" fmla="*/ 3101238 w 7283450"/>
              <a:gd name="connsiteY563" fmla="*/ 5914491 h 6857979"/>
              <a:gd name="connsiteX564" fmla="*/ 3102419 w 7283450"/>
              <a:gd name="connsiteY564" fmla="*/ 5913701 h 6857979"/>
              <a:gd name="connsiteX565" fmla="*/ 3105171 w 7283450"/>
              <a:gd name="connsiteY565" fmla="*/ 5911329 h 6857979"/>
              <a:gd name="connsiteX566" fmla="*/ 3108318 w 7283450"/>
              <a:gd name="connsiteY566" fmla="*/ 5908957 h 6857979"/>
              <a:gd name="connsiteX567" fmla="*/ 3109498 w 7283450"/>
              <a:gd name="connsiteY567" fmla="*/ 5907771 h 6857979"/>
              <a:gd name="connsiteX568" fmla="*/ 3109892 w 7283450"/>
              <a:gd name="connsiteY568" fmla="*/ 5907771 h 6857979"/>
              <a:gd name="connsiteX569" fmla="*/ 3110285 w 7283450"/>
              <a:gd name="connsiteY569" fmla="*/ 5910143 h 6857979"/>
              <a:gd name="connsiteX570" fmla="*/ 3110678 w 7283450"/>
              <a:gd name="connsiteY570" fmla="*/ 5913305 h 6857979"/>
              <a:gd name="connsiteX571" fmla="*/ 3111072 w 7283450"/>
              <a:gd name="connsiteY571" fmla="*/ 5921607 h 6857979"/>
              <a:gd name="connsiteX572" fmla="*/ 3111465 w 7283450"/>
              <a:gd name="connsiteY572" fmla="*/ 5926351 h 6857979"/>
              <a:gd name="connsiteX573" fmla="*/ 3112251 w 7283450"/>
              <a:gd name="connsiteY573" fmla="*/ 5930699 h 6857979"/>
              <a:gd name="connsiteX574" fmla="*/ 3113826 w 7283450"/>
              <a:gd name="connsiteY574" fmla="*/ 5935047 h 6857979"/>
              <a:gd name="connsiteX575" fmla="*/ 3114611 w 7283450"/>
              <a:gd name="connsiteY575" fmla="*/ 5936629 h 6857979"/>
              <a:gd name="connsiteX576" fmla="*/ 3116185 w 7283450"/>
              <a:gd name="connsiteY576" fmla="*/ 5938210 h 6857979"/>
              <a:gd name="connsiteX577" fmla="*/ 3116971 w 7283450"/>
              <a:gd name="connsiteY577" fmla="*/ 5938605 h 6857979"/>
              <a:gd name="connsiteX578" fmla="*/ 3117758 w 7283450"/>
              <a:gd name="connsiteY578" fmla="*/ 5939000 h 6857979"/>
              <a:gd name="connsiteX579" fmla="*/ 3119725 w 7283450"/>
              <a:gd name="connsiteY579" fmla="*/ 5938605 h 6857979"/>
              <a:gd name="connsiteX580" fmla="*/ 3123658 w 7283450"/>
              <a:gd name="connsiteY580" fmla="*/ 5937419 h 6857979"/>
              <a:gd name="connsiteX581" fmla="*/ 3126018 w 7283450"/>
              <a:gd name="connsiteY581" fmla="*/ 5937024 h 6857979"/>
              <a:gd name="connsiteX582" fmla="*/ 3127198 w 7283450"/>
              <a:gd name="connsiteY582" fmla="*/ 5937024 h 6857979"/>
              <a:gd name="connsiteX583" fmla="*/ 3127985 w 7283450"/>
              <a:gd name="connsiteY583" fmla="*/ 5937024 h 6857979"/>
              <a:gd name="connsiteX584" fmla="*/ 3129165 w 7283450"/>
              <a:gd name="connsiteY584" fmla="*/ 5937815 h 6857979"/>
              <a:gd name="connsiteX585" fmla="*/ 3129951 w 7283450"/>
              <a:gd name="connsiteY585" fmla="*/ 5938605 h 6857979"/>
              <a:gd name="connsiteX586" fmla="*/ 3130738 w 7283450"/>
              <a:gd name="connsiteY586" fmla="*/ 5939791 h 6857979"/>
              <a:gd name="connsiteX587" fmla="*/ 3131525 w 7283450"/>
              <a:gd name="connsiteY587" fmla="*/ 5941372 h 6857979"/>
              <a:gd name="connsiteX588" fmla="*/ 3130345 w 7283450"/>
              <a:gd name="connsiteY588" fmla="*/ 5944139 h 6857979"/>
              <a:gd name="connsiteX589" fmla="*/ 3128771 w 7283450"/>
              <a:gd name="connsiteY589" fmla="*/ 5945721 h 6857979"/>
              <a:gd name="connsiteX590" fmla="*/ 3126805 w 7283450"/>
              <a:gd name="connsiteY590" fmla="*/ 5947302 h 6857979"/>
              <a:gd name="connsiteX591" fmla="*/ 3124838 w 7283450"/>
              <a:gd name="connsiteY591" fmla="*/ 5948883 h 6857979"/>
              <a:gd name="connsiteX592" fmla="*/ 3122479 w 7283450"/>
              <a:gd name="connsiteY592" fmla="*/ 5950860 h 6857979"/>
              <a:gd name="connsiteX593" fmla="*/ 3120905 w 7283450"/>
              <a:gd name="connsiteY593" fmla="*/ 5952836 h 6857979"/>
              <a:gd name="connsiteX594" fmla="*/ 3119725 w 7283450"/>
              <a:gd name="connsiteY594" fmla="*/ 5954813 h 6857979"/>
              <a:gd name="connsiteX595" fmla="*/ 3119331 w 7283450"/>
              <a:gd name="connsiteY595" fmla="*/ 5957975 h 6857979"/>
              <a:gd name="connsiteX596" fmla="*/ 3116971 w 7283450"/>
              <a:gd name="connsiteY596" fmla="*/ 5957185 h 6857979"/>
              <a:gd name="connsiteX597" fmla="*/ 3116185 w 7283450"/>
              <a:gd name="connsiteY597" fmla="*/ 5956394 h 6857979"/>
              <a:gd name="connsiteX598" fmla="*/ 3115398 w 7283450"/>
              <a:gd name="connsiteY598" fmla="*/ 5955999 h 6857979"/>
              <a:gd name="connsiteX599" fmla="*/ 3116185 w 7283450"/>
              <a:gd name="connsiteY599" fmla="*/ 5954418 h 6857979"/>
              <a:gd name="connsiteX600" fmla="*/ 3116971 w 7283450"/>
              <a:gd name="connsiteY600" fmla="*/ 5952836 h 6857979"/>
              <a:gd name="connsiteX601" fmla="*/ 3118151 w 7283450"/>
              <a:gd name="connsiteY601" fmla="*/ 5951255 h 6857979"/>
              <a:gd name="connsiteX602" fmla="*/ 3119331 w 7283450"/>
              <a:gd name="connsiteY602" fmla="*/ 5948883 h 6857979"/>
              <a:gd name="connsiteX603" fmla="*/ 3119725 w 7283450"/>
              <a:gd name="connsiteY603" fmla="*/ 5946907 h 6857979"/>
              <a:gd name="connsiteX604" fmla="*/ 3119725 w 7283450"/>
              <a:gd name="connsiteY604" fmla="*/ 5945721 h 6857979"/>
              <a:gd name="connsiteX605" fmla="*/ 3119331 w 7283450"/>
              <a:gd name="connsiteY605" fmla="*/ 5944930 h 6857979"/>
              <a:gd name="connsiteX606" fmla="*/ 3116971 w 7283450"/>
              <a:gd name="connsiteY606" fmla="*/ 5946511 h 6857979"/>
              <a:gd name="connsiteX607" fmla="*/ 3113826 w 7283450"/>
              <a:gd name="connsiteY607" fmla="*/ 5947302 h 6857979"/>
              <a:gd name="connsiteX608" fmla="*/ 3110678 w 7283450"/>
              <a:gd name="connsiteY608" fmla="*/ 5948093 h 6857979"/>
              <a:gd name="connsiteX609" fmla="*/ 3106745 w 7283450"/>
              <a:gd name="connsiteY609" fmla="*/ 5948093 h 6857979"/>
              <a:gd name="connsiteX610" fmla="*/ 3107925 w 7283450"/>
              <a:gd name="connsiteY610" fmla="*/ 5948883 h 6857979"/>
              <a:gd name="connsiteX611" fmla="*/ 3108711 w 7283450"/>
              <a:gd name="connsiteY611" fmla="*/ 5950069 h 6857979"/>
              <a:gd name="connsiteX612" fmla="*/ 3109498 w 7283450"/>
              <a:gd name="connsiteY612" fmla="*/ 5953627 h 6857979"/>
              <a:gd name="connsiteX613" fmla="*/ 3109892 w 7283450"/>
              <a:gd name="connsiteY613" fmla="*/ 5957185 h 6857979"/>
              <a:gd name="connsiteX614" fmla="*/ 3109892 w 7283450"/>
              <a:gd name="connsiteY614" fmla="*/ 5961533 h 6857979"/>
              <a:gd name="connsiteX615" fmla="*/ 3109892 w 7283450"/>
              <a:gd name="connsiteY615" fmla="*/ 5965486 h 6857979"/>
              <a:gd name="connsiteX616" fmla="*/ 3110285 w 7283450"/>
              <a:gd name="connsiteY616" fmla="*/ 5969439 h 6857979"/>
              <a:gd name="connsiteX617" fmla="*/ 3111465 w 7283450"/>
              <a:gd name="connsiteY617" fmla="*/ 5972206 h 6857979"/>
              <a:gd name="connsiteX618" fmla="*/ 3111859 w 7283450"/>
              <a:gd name="connsiteY618" fmla="*/ 5973788 h 6857979"/>
              <a:gd name="connsiteX619" fmla="*/ 3113038 w 7283450"/>
              <a:gd name="connsiteY619" fmla="*/ 5974578 h 6857979"/>
              <a:gd name="connsiteX620" fmla="*/ 3114218 w 7283450"/>
              <a:gd name="connsiteY620" fmla="*/ 5974578 h 6857979"/>
              <a:gd name="connsiteX621" fmla="*/ 3115005 w 7283450"/>
              <a:gd name="connsiteY621" fmla="*/ 5973788 h 6857979"/>
              <a:gd name="connsiteX622" fmla="*/ 3115398 w 7283450"/>
              <a:gd name="connsiteY622" fmla="*/ 5972602 h 6857979"/>
              <a:gd name="connsiteX623" fmla="*/ 3115398 w 7283450"/>
              <a:gd name="connsiteY623" fmla="*/ 5970625 h 6857979"/>
              <a:gd name="connsiteX624" fmla="*/ 3115398 w 7283450"/>
              <a:gd name="connsiteY624" fmla="*/ 5966672 h 6857979"/>
              <a:gd name="connsiteX625" fmla="*/ 3115398 w 7283450"/>
              <a:gd name="connsiteY625" fmla="*/ 5965486 h 6857979"/>
              <a:gd name="connsiteX626" fmla="*/ 3116185 w 7283450"/>
              <a:gd name="connsiteY626" fmla="*/ 5964696 h 6857979"/>
              <a:gd name="connsiteX627" fmla="*/ 3116971 w 7283450"/>
              <a:gd name="connsiteY627" fmla="*/ 5964696 h 6857979"/>
              <a:gd name="connsiteX628" fmla="*/ 3117758 w 7283450"/>
              <a:gd name="connsiteY628" fmla="*/ 5965091 h 6857979"/>
              <a:gd name="connsiteX629" fmla="*/ 3120118 w 7283450"/>
              <a:gd name="connsiteY629" fmla="*/ 5967067 h 6857979"/>
              <a:gd name="connsiteX630" fmla="*/ 3122085 w 7283450"/>
              <a:gd name="connsiteY630" fmla="*/ 5969835 h 6857979"/>
              <a:gd name="connsiteX631" fmla="*/ 3122479 w 7283450"/>
              <a:gd name="connsiteY631" fmla="*/ 5970625 h 6857979"/>
              <a:gd name="connsiteX632" fmla="*/ 3122085 w 7283450"/>
              <a:gd name="connsiteY632" fmla="*/ 5971416 h 6857979"/>
              <a:gd name="connsiteX633" fmla="*/ 3123658 w 7283450"/>
              <a:gd name="connsiteY633" fmla="*/ 5968649 h 6857979"/>
              <a:gd name="connsiteX634" fmla="*/ 3124838 w 7283450"/>
              <a:gd name="connsiteY634" fmla="*/ 5965486 h 6857979"/>
              <a:gd name="connsiteX635" fmla="*/ 3126018 w 7283450"/>
              <a:gd name="connsiteY635" fmla="*/ 5958371 h 6857979"/>
              <a:gd name="connsiteX636" fmla="*/ 3126411 w 7283450"/>
              <a:gd name="connsiteY636" fmla="*/ 5955208 h 6857979"/>
              <a:gd name="connsiteX637" fmla="*/ 3127591 w 7283450"/>
              <a:gd name="connsiteY637" fmla="*/ 5952441 h 6857979"/>
              <a:gd name="connsiteX638" fmla="*/ 3127985 w 7283450"/>
              <a:gd name="connsiteY638" fmla="*/ 5951255 h 6857979"/>
              <a:gd name="connsiteX639" fmla="*/ 3129165 w 7283450"/>
              <a:gd name="connsiteY639" fmla="*/ 5949674 h 6857979"/>
              <a:gd name="connsiteX640" fmla="*/ 3129951 w 7283450"/>
              <a:gd name="connsiteY640" fmla="*/ 5948883 h 6857979"/>
              <a:gd name="connsiteX641" fmla="*/ 3131525 w 7283450"/>
              <a:gd name="connsiteY641" fmla="*/ 5948093 h 6857979"/>
              <a:gd name="connsiteX642" fmla="*/ 3131919 w 7283450"/>
              <a:gd name="connsiteY642" fmla="*/ 5948093 h 6857979"/>
              <a:gd name="connsiteX643" fmla="*/ 3133098 w 7283450"/>
              <a:gd name="connsiteY643" fmla="*/ 5948488 h 6857979"/>
              <a:gd name="connsiteX644" fmla="*/ 3134671 w 7283450"/>
              <a:gd name="connsiteY644" fmla="*/ 5950069 h 6857979"/>
              <a:gd name="connsiteX645" fmla="*/ 3136638 w 7283450"/>
              <a:gd name="connsiteY645" fmla="*/ 5951650 h 6857979"/>
              <a:gd name="connsiteX646" fmla="*/ 3137425 w 7283450"/>
              <a:gd name="connsiteY646" fmla="*/ 5951650 h 6857979"/>
              <a:gd name="connsiteX647" fmla="*/ 3137818 w 7283450"/>
              <a:gd name="connsiteY647" fmla="*/ 5951650 h 6857979"/>
              <a:gd name="connsiteX648" fmla="*/ 3138605 w 7283450"/>
              <a:gd name="connsiteY648" fmla="*/ 5949279 h 6857979"/>
              <a:gd name="connsiteX649" fmla="*/ 3138605 w 7283450"/>
              <a:gd name="connsiteY649" fmla="*/ 5947302 h 6857979"/>
              <a:gd name="connsiteX650" fmla="*/ 3137818 w 7283450"/>
              <a:gd name="connsiteY650" fmla="*/ 5945721 h 6857979"/>
              <a:gd name="connsiteX651" fmla="*/ 3137031 w 7283450"/>
              <a:gd name="connsiteY651" fmla="*/ 5944535 h 6857979"/>
              <a:gd name="connsiteX652" fmla="*/ 3135851 w 7283450"/>
              <a:gd name="connsiteY652" fmla="*/ 5942954 h 6857979"/>
              <a:gd name="connsiteX653" fmla="*/ 3135065 w 7283450"/>
              <a:gd name="connsiteY653" fmla="*/ 5940977 h 6857979"/>
              <a:gd name="connsiteX654" fmla="*/ 3134671 w 7283450"/>
              <a:gd name="connsiteY654" fmla="*/ 5939791 h 6857979"/>
              <a:gd name="connsiteX655" fmla="*/ 3134671 w 7283450"/>
              <a:gd name="connsiteY655" fmla="*/ 5938210 h 6857979"/>
              <a:gd name="connsiteX656" fmla="*/ 3139391 w 7283450"/>
              <a:gd name="connsiteY656" fmla="*/ 5941372 h 6857979"/>
              <a:gd name="connsiteX657" fmla="*/ 3144111 w 7283450"/>
              <a:gd name="connsiteY657" fmla="*/ 5944930 h 6857979"/>
              <a:gd name="connsiteX658" fmla="*/ 3143718 w 7283450"/>
              <a:gd name="connsiteY658" fmla="*/ 5944139 h 6857979"/>
              <a:gd name="connsiteX659" fmla="*/ 3142539 w 7283450"/>
              <a:gd name="connsiteY659" fmla="*/ 5942954 h 6857979"/>
              <a:gd name="connsiteX660" fmla="*/ 3138998 w 7283450"/>
              <a:gd name="connsiteY660" fmla="*/ 5939791 h 6857979"/>
              <a:gd name="connsiteX661" fmla="*/ 3136245 w 7283450"/>
              <a:gd name="connsiteY661" fmla="*/ 5937024 h 6857979"/>
              <a:gd name="connsiteX662" fmla="*/ 3135065 w 7283450"/>
              <a:gd name="connsiteY662" fmla="*/ 5935838 h 6857979"/>
              <a:gd name="connsiteX663" fmla="*/ 3134671 w 7283450"/>
              <a:gd name="connsiteY663" fmla="*/ 5935047 h 6857979"/>
              <a:gd name="connsiteX664" fmla="*/ 3135458 w 7283450"/>
              <a:gd name="connsiteY664" fmla="*/ 5933861 h 6857979"/>
              <a:gd name="connsiteX665" fmla="*/ 3137031 w 7283450"/>
              <a:gd name="connsiteY665" fmla="*/ 5931885 h 6857979"/>
              <a:gd name="connsiteX666" fmla="*/ 3142539 w 7283450"/>
              <a:gd name="connsiteY666" fmla="*/ 5927932 h 6857979"/>
              <a:gd name="connsiteX667" fmla="*/ 3144898 w 7283450"/>
              <a:gd name="connsiteY667" fmla="*/ 5925165 h 6857979"/>
              <a:gd name="connsiteX668" fmla="*/ 3147258 w 7283450"/>
              <a:gd name="connsiteY668" fmla="*/ 5922002 h 6857979"/>
              <a:gd name="connsiteX669" fmla="*/ 3149225 w 7283450"/>
              <a:gd name="connsiteY669" fmla="*/ 5918840 h 6857979"/>
              <a:gd name="connsiteX670" fmla="*/ 3150011 w 7283450"/>
              <a:gd name="connsiteY670" fmla="*/ 5916863 h 6857979"/>
              <a:gd name="connsiteX671" fmla="*/ 3150405 w 7283450"/>
              <a:gd name="connsiteY671" fmla="*/ 5914491 h 6857979"/>
              <a:gd name="connsiteX672" fmla="*/ 3150405 w 7283450"/>
              <a:gd name="connsiteY672" fmla="*/ 5912910 h 6857979"/>
              <a:gd name="connsiteX673" fmla="*/ 3150011 w 7283450"/>
              <a:gd name="connsiteY673" fmla="*/ 5910934 h 6857979"/>
              <a:gd name="connsiteX674" fmla="*/ 3149225 w 7283450"/>
              <a:gd name="connsiteY674" fmla="*/ 5908562 h 6857979"/>
              <a:gd name="connsiteX675" fmla="*/ 3148831 w 7283450"/>
              <a:gd name="connsiteY675" fmla="*/ 5905795 h 6857979"/>
              <a:gd name="connsiteX676" fmla="*/ 3149225 w 7283450"/>
              <a:gd name="connsiteY676" fmla="*/ 5903423 h 6857979"/>
              <a:gd name="connsiteX677" fmla="*/ 3150011 w 7283450"/>
              <a:gd name="connsiteY677" fmla="*/ 5902632 h 6857979"/>
              <a:gd name="connsiteX678" fmla="*/ 3150798 w 7283450"/>
              <a:gd name="connsiteY678" fmla="*/ 5901446 h 6857979"/>
              <a:gd name="connsiteX679" fmla="*/ 3151585 w 7283450"/>
              <a:gd name="connsiteY679" fmla="*/ 5900656 h 6857979"/>
              <a:gd name="connsiteX680" fmla="*/ 3152765 w 7283450"/>
              <a:gd name="connsiteY680" fmla="*/ 5899865 h 6857979"/>
              <a:gd name="connsiteX681" fmla="*/ 3154338 w 7283450"/>
              <a:gd name="connsiteY681" fmla="*/ 5898679 h 6857979"/>
              <a:gd name="connsiteX682" fmla="*/ 3156304 w 7283450"/>
              <a:gd name="connsiteY682" fmla="*/ 5897888 h 6857979"/>
              <a:gd name="connsiteX683" fmla="*/ 3156304 w 7283450"/>
              <a:gd name="connsiteY683" fmla="*/ 5896702 h 6857979"/>
              <a:gd name="connsiteX684" fmla="*/ 3155911 w 7283450"/>
              <a:gd name="connsiteY684" fmla="*/ 5896307 h 6857979"/>
              <a:gd name="connsiteX685" fmla="*/ 3155125 w 7283450"/>
              <a:gd name="connsiteY685" fmla="*/ 5895912 h 6857979"/>
              <a:gd name="connsiteX686" fmla="*/ 3153946 w 7283450"/>
              <a:gd name="connsiteY686" fmla="*/ 5896307 h 6857979"/>
              <a:gd name="connsiteX687" fmla="*/ 3151192 w 7283450"/>
              <a:gd name="connsiteY687" fmla="*/ 5897098 h 6857979"/>
              <a:gd name="connsiteX688" fmla="*/ 3147651 w 7283450"/>
              <a:gd name="connsiteY688" fmla="*/ 5898679 h 6857979"/>
              <a:gd name="connsiteX689" fmla="*/ 3144898 w 7283450"/>
              <a:gd name="connsiteY689" fmla="*/ 5900656 h 6857979"/>
              <a:gd name="connsiteX690" fmla="*/ 3142931 w 7283450"/>
              <a:gd name="connsiteY690" fmla="*/ 5901446 h 6857979"/>
              <a:gd name="connsiteX691" fmla="*/ 3142539 w 7283450"/>
              <a:gd name="connsiteY691" fmla="*/ 5901446 h 6857979"/>
              <a:gd name="connsiteX692" fmla="*/ 3142539 w 7283450"/>
              <a:gd name="connsiteY692" fmla="*/ 5901051 h 6857979"/>
              <a:gd name="connsiteX693" fmla="*/ 3144111 w 7283450"/>
              <a:gd name="connsiteY693" fmla="*/ 5897888 h 6857979"/>
              <a:gd name="connsiteX694" fmla="*/ 3145685 w 7283450"/>
              <a:gd name="connsiteY694" fmla="*/ 5897493 h 6857979"/>
              <a:gd name="connsiteX695" fmla="*/ 3146865 w 7283450"/>
              <a:gd name="connsiteY695" fmla="*/ 5896702 h 6857979"/>
              <a:gd name="connsiteX696" fmla="*/ 3148831 w 7283450"/>
              <a:gd name="connsiteY696" fmla="*/ 5895121 h 6857979"/>
              <a:gd name="connsiteX697" fmla="*/ 3150798 w 7283450"/>
              <a:gd name="connsiteY697" fmla="*/ 5893145 h 6857979"/>
              <a:gd name="connsiteX698" fmla="*/ 3152371 w 7283450"/>
              <a:gd name="connsiteY698" fmla="*/ 5890378 h 6857979"/>
              <a:gd name="connsiteX699" fmla="*/ 3154338 w 7283450"/>
              <a:gd name="connsiteY699" fmla="*/ 5888006 h 6857979"/>
              <a:gd name="connsiteX700" fmla="*/ 3156304 w 7283450"/>
              <a:gd name="connsiteY700" fmla="*/ 5886424 h 6857979"/>
              <a:gd name="connsiteX701" fmla="*/ 3157484 w 7283450"/>
              <a:gd name="connsiteY701" fmla="*/ 5885634 h 6857979"/>
              <a:gd name="connsiteX702" fmla="*/ 3159451 w 7283450"/>
              <a:gd name="connsiteY702" fmla="*/ 5885239 h 6857979"/>
              <a:gd name="connsiteX703" fmla="*/ 3150553 w 7283450"/>
              <a:gd name="connsiteY703" fmla="*/ 5864205 h 6857979"/>
              <a:gd name="connsiteX704" fmla="*/ 3151823 w 7283450"/>
              <a:gd name="connsiteY704" fmla="*/ 5868571 h 6857979"/>
              <a:gd name="connsiteX705" fmla="*/ 3152669 w 7283450"/>
              <a:gd name="connsiteY705" fmla="*/ 5872143 h 6857979"/>
              <a:gd name="connsiteX706" fmla="*/ 3153516 w 7283450"/>
              <a:gd name="connsiteY706" fmla="*/ 5874921 h 6857979"/>
              <a:gd name="connsiteX707" fmla="*/ 3154363 w 7283450"/>
              <a:gd name="connsiteY707" fmla="*/ 5877302 h 6857979"/>
              <a:gd name="connsiteX708" fmla="*/ 3154363 w 7283450"/>
              <a:gd name="connsiteY708" fmla="*/ 5879684 h 6857979"/>
              <a:gd name="connsiteX709" fmla="*/ 3153940 w 7283450"/>
              <a:gd name="connsiteY709" fmla="*/ 5882859 h 6857979"/>
              <a:gd name="connsiteX710" fmla="*/ 3152669 w 7283450"/>
              <a:gd name="connsiteY710" fmla="*/ 5886431 h 6857979"/>
              <a:gd name="connsiteX711" fmla="*/ 3150553 w 7283450"/>
              <a:gd name="connsiteY711" fmla="*/ 5891193 h 6857979"/>
              <a:gd name="connsiteX712" fmla="*/ 3149283 w 7283450"/>
              <a:gd name="connsiteY712" fmla="*/ 5887621 h 6857979"/>
              <a:gd name="connsiteX713" fmla="*/ 3148436 w 7283450"/>
              <a:gd name="connsiteY713" fmla="*/ 5884843 h 6857979"/>
              <a:gd name="connsiteX714" fmla="*/ 3148013 w 7283450"/>
              <a:gd name="connsiteY714" fmla="*/ 5881668 h 6857979"/>
              <a:gd name="connsiteX715" fmla="*/ 3148013 w 7283450"/>
              <a:gd name="connsiteY715" fmla="*/ 5878493 h 6857979"/>
              <a:gd name="connsiteX716" fmla="*/ 3148013 w 7283450"/>
              <a:gd name="connsiteY716" fmla="*/ 5875715 h 6857979"/>
              <a:gd name="connsiteX717" fmla="*/ 3148436 w 7283450"/>
              <a:gd name="connsiteY717" fmla="*/ 5872143 h 6857979"/>
              <a:gd name="connsiteX718" fmla="*/ 6245225 w 7283450"/>
              <a:gd name="connsiteY718" fmla="*/ 5830868 h 6857979"/>
              <a:gd name="connsiteX719" fmla="*/ 6249392 w 7283450"/>
              <a:gd name="connsiteY719" fmla="*/ 5830868 h 6857979"/>
              <a:gd name="connsiteX720" fmla="*/ 6252802 w 7283450"/>
              <a:gd name="connsiteY720" fmla="*/ 5831688 h 6857979"/>
              <a:gd name="connsiteX721" fmla="*/ 6255833 w 7283450"/>
              <a:gd name="connsiteY721" fmla="*/ 5832917 h 6857979"/>
              <a:gd name="connsiteX722" fmla="*/ 6258106 w 7283450"/>
              <a:gd name="connsiteY722" fmla="*/ 5834965 h 6857979"/>
              <a:gd name="connsiteX723" fmla="*/ 6260000 w 7283450"/>
              <a:gd name="connsiteY723" fmla="*/ 5837423 h 6857979"/>
              <a:gd name="connsiteX724" fmla="*/ 6261515 w 7283450"/>
              <a:gd name="connsiteY724" fmla="*/ 5840291 h 6857979"/>
              <a:gd name="connsiteX725" fmla="*/ 6263409 w 7283450"/>
              <a:gd name="connsiteY725" fmla="*/ 5843159 h 6857979"/>
              <a:gd name="connsiteX726" fmla="*/ 6264925 w 7283450"/>
              <a:gd name="connsiteY726" fmla="*/ 5846026 h 6857979"/>
              <a:gd name="connsiteX727" fmla="*/ 6267198 w 7283450"/>
              <a:gd name="connsiteY727" fmla="*/ 5852991 h 6857979"/>
              <a:gd name="connsiteX728" fmla="*/ 6269850 w 7283450"/>
              <a:gd name="connsiteY728" fmla="*/ 5859136 h 6857979"/>
              <a:gd name="connsiteX729" fmla="*/ 6271744 w 7283450"/>
              <a:gd name="connsiteY729" fmla="*/ 5862004 h 6857979"/>
              <a:gd name="connsiteX730" fmla="*/ 6273638 w 7283450"/>
              <a:gd name="connsiteY730" fmla="*/ 5864462 h 6857979"/>
              <a:gd name="connsiteX731" fmla="*/ 6275532 w 7283450"/>
              <a:gd name="connsiteY731" fmla="*/ 5866920 h 6857979"/>
              <a:gd name="connsiteX732" fmla="*/ 6278563 w 7283450"/>
              <a:gd name="connsiteY732" fmla="*/ 5868559 h 6857979"/>
              <a:gd name="connsiteX733" fmla="*/ 6275911 w 7283450"/>
              <a:gd name="connsiteY733" fmla="*/ 5868968 h 6857979"/>
              <a:gd name="connsiteX734" fmla="*/ 6273259 w 7283450"/>
              <a:gd name="connsiteY734" fmla="*/ 5868968 h 6857979"/>
              <a:gd name="connsiteX735" fmla="*/ 6270607 w 7283450"/>
              <a:gd name="connsiteY735" fmla="*/ 5868559 h 6857979"/>
              <a:gd name="connsiteX736" fmla="*/ 6267577 w 7283450"/>
              <a:gd name="connsiteY736" fmla="*/ 5867739 h 6857979"/>
              <a:gd name="connsiteX737" fmla="*/ 6264925 w 7283450"/>
              <a:gd name="connsiteY737" fmla="*/ 5866510 h 6857979"/>
              <a:gd name="connsiteX738" fmla="*/ 6262273 w 7283450"/>
              <a:gd name="connsiteY738" fmla="*/ 5864462 h 6857979"/>
              <a:gd name="connsiteX739" fmla="*/ 6259242 w 7283450"/>
              <a:gd name="connsiteY739" fmla="*/ 5862413 h 6857979"/>
              <a:gd name="connsiteX740" fmla="*/ 6256590 w 7283450"/>
              <a:gd name="connsiteY740" fmla="*/ 5859955 h 6857979"/>
              <a:gd name="connsiteX741" fmla="*/ 6254317 w 7283450"/>
              <a:gd name="connsiteY741" fmla="*/ 5857497 h 6857979"/>
              <a:gd name="connsiteX742" fmla="*/ 6252044 w 7283450"/>
              <a:gd name="connsiteY742" fmla="*/ 5853810 h 6857979"/>
              <a:gd name="connsiteX743" fmla="*/ 6250150 w 7283450"/>
              <a:gd name="connsiteY743" fmla="*/ 5850942 h 6857979"/>
              <a:gd name="connsiteX744" fmla="*/ 6248635 w 7283450"/>
              <a:gd name="connsiteY744" fmla="*/ 5846846 h 6857979"/>
              <a:gd name="connsiteX745" fmla="*/ 6247119 w 7283450"/>
              <a:gd name="connsiteY745" fmla="*/ 5843159 h 6857979"/>
              <a:gd name="connsiteX746" fmla="*/ 6246362 w 7283450"/>
              <a:gd name="connsiteY746" fmla="*/ 5839062 h 6857979"/>
              <a:gd name="connsiteX747" fmla="*/ 6245225 w 7283450"/>
              <a:gd name="connsiteY747" fmla="*/ 5834965 h 6857979"/>
              <a:gd name="connsiteX748" fmla="*/ 6118650 w 7283450"/>
              <a:gd name="connsiteY748" fmla="*/ 5807055 h 6857979"/>
              <a:gd name="connsiteX749" fmla="*/ 6122052 w 7283450"/>
              <a:gd name="connsiteY749" fmla="*/ 5809437 h 6857979"/>
              <a:gd name="connsiteX750" fmla="*/ 6126730 w 7283450"/>
              <a:gd name="connsiteY750" fmla="*/ 5811421 h 6857979"/>
              <a:gd name="connsiteX751" fmla="*/ 6130557 w 7283450"/>
              <a:gd name="connsiteY751" fmla="*/ 5813802 h 6857979"/>
              <a:gd name="connsiteX752" fmla="*/ 6134809 w 7283450"/>
              <a:gd name="connsiteY752" fmla="*/ 5815787 h 6857979"/>
              <a:gd name="connsiteX753" fmla="*/ 6136510 w 7283450"/>
              <a:gd name="connsiteY753" fmla="*/ 5817374 h 6857979"/>
              <a:gd name="connsiteX754" fmla="*/ 6138211 w 7283450"/>
              <a:gd name="connsiteY754" fmla="*/ 5818565 h 6857979"/>
              <a:gd name="connsiteX755" fmla="*/ 6139487 w 7283450"/>
              <a:gd name="connsiteY755" fmla="*/ 5820152 h 6857979"/>
              <a:gd name="connsiteX756" fmla="*/ 6140762 w 7283450"/>
              <a:gd name="connsiteY756" fmla="*/ 5822534 h 6857979"/>
              <a:gd name="connsiteX757" fmla="*/ 6141613 w 7283450"/>
              <a:gd name="connsiteY757" fmla="*/ 5824915 h 6857979"/>
              <a:gd name="connsiteX758" fmla="*/ 6142038 w 7283450"/>
              <a:gd name="connsiteY758" fmla="*/ 5827296 h 6857979"/>
              <a:gd name="connsiteX759" fmla="*/ 6142038 w 7283450"/>
              <a:gd name="connsiteY759" fmla="*/ 5830074 h 6857979"/>
              <a:gd name="connsiteX760" fmla="*/ 6141613 w 7283450"/>
              <a:gd name="connsiteY760" fmla="*/ 5834043 h 6857979"/>
              <a:gd name="connsiteX761" fmla="*/ 6136935 w 7283450"/>
              <a:gd name="connsiteY761" fmla="*/ 5832456 h 6857979"/>
              <a:gd name="connsiteX762" fmla="*/ 6132258 w 7283450"/>
              <a:gd name="connsiteY762" fmla="*/ 5830868 h 6857979"/>
              <a:gd name="connsiteX763" fmla="*/ 6128431 w 7283450"/>
              <a:gd name="connsiteY763" fmla="*/ 5828487 h 6857979"/>
              <a:gd name="connsiteX764" fmla="*/ 6124178 w 7283450"/>
              <a:gd name="connsiteY764" fmla="*/ 5826106 h 6857979"/>
              <a:gd name="connsiteX765" fmla="*/ 6122903 w 7283450"/>
              <a:gd name="connsiteY765" fmla="*/ 5824518 h 6857979"/>
              <a:gd name="connsiteX766" fmla="*/ 6121627 w 7283450"/>
              <a:gd name="connsiteY766" fmla="*/ 5822931 h 6857979"/>
              <a:gd name="connsiteX767" fmla="*/ 6120351 w 7283450"/>
              <a:gd name="connsiteY767" fmla="*/ 5820549 h 6857979"/>
              <a:gd name="connsiteX768" fmla="*/ 6119501 w 7283450"/>
              <a:gd name="connsiteY768" fmla="*/ 5818565 h 6857979"/>
              <a:gd name="connsiteX769" fmla="*/ 6119075 w 7283450"/>
              <a:gd name="connsiteY769" fmla="*/ 5816184 h 6857979"/>
              <a:gd name="connsiteX770" fmla="*/ 6118650 w 7283450"/>
              <a:gd name="connsiteY770" fmla="*/ 5813008 h 6857979"/>
              <a:gd name="connsiteX771" fmla="*/ 6118225 w 7283450"/>
              <a:gd name="connsiteY771" fmla="*/ 5810230 h 6857979"/>
              <a:gd name="connsiteX772" fmla="*/ 6084905 w 7283450"/>
              <a:gd name="connsiteY772" fmla="*/ 5773718 h 6857979"/>
              <a:gd name="connsiteX773" fmla="*/ 6090121 w 7283450"/>
              <a:gd name="connsiteY773" fmla="*/ 5776131 h 6857979"/>
              <a:gd name="connsiteX774" fmla="*/ 6095738 w 7283450"/>
              <a:gd name="connsiteY774" fmla="*/ 5778544 h 6857979"/>
              <a:gd name="connsiteX775" fmla="*/ 6100955 w 7283450"/>
              <a:gd name="connsiteY775" fmla="*/ 5781762 h 6857979"/>
              <a:gd name="connsiteX776" fmla="*/ 6105770 w 7283450"/>
              <a:gd name="connsiteY776" fmla="*/ 5784979 h 6857979"/>
              <a:gd name="connsiteX777" fmla="*/ 6110183 w 7283450"/>
              <a:gd name="connsiteY777" fmla="*/ 5789001 h 6857979"/>
              <a:gd name="connsiteX778" fmla="*/ 6113794 w 7283450"/>
              <a:gd name="connsiteY778" fmla="*/ 5793425 h 6857979"/>
              <a:gd name="connsiteX779" fmla="*/ 6117406 w 7283450"/>
              <a:gd name="connsiteY779" fmla="*/ 5798653 h 6857979"/>
              <a:gd name="connsiteX780" fmla="*/ 6119813 w 7283450"/>
              <a:gd name="connsiteY780" fmla="*/ 5803881 h 6857979"/>
              <a:gd name="connsiteX781" fmla="*/ 6117406 w 7283450"/>
              <a:gd name="connsiteY781" fmla="*/ 5802273 h 6857979"/>
              <a:gd name="connsiteX782" fmla="*/ 6114196 w 7283450"/>
              <a:gd name="connsiteY782" fmla="*/ 5800664 h 6857979"/>
              <a:gd name="connsiteX783" fmla="*/ 6107776 w 7283450"/>
              <a:gd name="connsiteY783" fmla="*/ 5798251 h 6857979"/>
              <a:gd name="connsiteX784" fmla="*/ 6101356 w 7283450"/>
              <a:gd name="connsiteY784" fmla="*/ 5795436 h 6857979"/>
              <a:gd name="connsiteX785" fmla="*/ 6094535 w 7283450"/>
              <a:gd name="connsiteY785" fmla="*/ 5793023 h 6857979"/>
              <a:gd name="connsiteX786" fmla="*/ 6091726 w 7283450"/>
              <a:gd name="connsiteY786" fmla="*/ 5791414 h 6857979"/>
              <a:gd name="connsiteX787" fmla="*/ 6088917 w 7283450"/>
              <a:gd name="connsiteY787" fmla="*/ 5789805 h 6857979"/>
              <a:gd name="connsiteX788" fmla="*/ 6086911 w 7283450"/>
              <a:gd name="connsiteY788" fmla="*/ 5787794 h 6857979"/>
              <a:gd name="connsiteX789" fmla="*/ 6085306 w 7283450"/>
              <a:gd name="connsiteY789" fmla="*/ 5785783 h 6857979"/>
              <a:gd name="connsiteX790" fmla="*/ 6084102 w 7283450"/>
              <a:gd name="connsiteY790" fmla="*/ 5783370 h 6857979"/>
              <a:gd name="connsiteX791" fmla="*/ 6083300 w 7283450"/>
              <a:gd name="connsiteY791" fmla="*/ 5780555 h 6857979"/>
              <a:gd name="connsiteX792" fmla="*/ 6083701 w 7283450"/>
              <a:gd name="connsiteY792" fmla="*/ 5777338 h 6857979"/>
              <a:gd name="connsiteX793" fmla="*/ 2793587 w 7283450"/>
              <a:gd name="connsiteY793" fmla="*/ 5707043 h 6857979"/>
              <a:gd name="connsiteX794" fmla="*/ 2794787 w 7283450"/>
              <a:gd name="connsiteY794" fmla="*/ 5710218 h 6857979"/>
              <a:gd name="connsiteX795" fmla="*/ 2795188 w 7283450"/>
              <a:gd name="connsiteY795" fmla="*/ 5713790 h 6857979"/>
              <a:gd name="connsiteX796" fmla="*/ 2795588 w 7283450"/>
              <a:gd name="connsiteY796" fmla="*/ 5716965 h 6857979"/>
              <a:gd name="connsiteX797" fmla="*/ 2795588 w 7283450"/>
              <a:gd name="connsiteY797" fmla="*/ 5720537 h 6857979"/>
              <a:gd name="connsiteX798" fmla="*/ 2795188 w 7283450"/>
              <a:gd name="connsiteY798" fmla="*/ 5723315 h 6857979"/>
              <a:gd name="connsiteX799" fmla="*/ 2794387 w 7283450"/>
              <a:gd name="connsiteY799" fmla="*/ 5726093 h 6857979"/>
              <a:gd name="connsiteX800" fmla="*/ 2793587 w 7283450"/>
              <a:gd name="connsiteY800" fmla="*/ 5729268 h 6857979"/>
              <a:gd name="connsiteX801" fmla="*/ 2792386 w 7283450"/>
              <a:gd name="connsiteY801" fmla="*/ 5731650 h 6857979"/>
              <a:gd name="connsiteX802" fmla="*/ 2790385 w 7283450"/>
              <a:gd name="connsiteY802" fmla="*/ 5734031 h 6857979"/>
              <a:gd name="connsiteX803" fmla="*/ 2788785 w 7283450"/>
              <a:gd name="connsiteY803" fmla="*/ 5736015 h 6857979"/>
              <a:gd name="connsiteX804" fmla="*/ 2786782 w 7283450"/>
              <a:gd name="connsiteY804" fmla="*/ 5738000 h 6857979"/>
              <a:gd name="connsiteX805" fmla="*/ 2784781 w 7283450"/>
              <a:gd name="connsiteY805" fmla="*/ 5739587 h 6857979"/>
              <a:gd name="connsiteX806" fmla="*/ 2781980 w 7283450"/>
              <a:gd name="connsiteY806" fmla="*/ 5740381 h 6857979"/>
              <a:gd name="connsiteX807" fmla="*/ 2779578 w 7283450"/>
              <a:gd name="connsiteY807" fmla="*/ 5740778 h 6857979"/>
              <a:gd name="connsiteX808" fmla="*/ 2777176 w 7283450"/>
              <a:gd name="connsiteY808" fmla="*/ 5741175 h 6857979"/>
              <a:gd name="connsiteX809" fmla="*/ 2773974 w 7283450"/>
              <a:gd name="connsiteY809" fmla="*/ 5740778 h 6857979"/>
              <a:gd name="connsiteX810" fmla="*/ 2772373 w 7283450"/>
              <a:gd name="connsiteY810" fmla="*/ 5745143 h 6857979"/>
              <a:gd name="connsiteX811" fmla="*/ 2770772 w 7283450"/>
              <a:gd name="connsiteY811" fmla="*/ 5750303 h 6857979"/>
              <a:gd name="connsiteX812" fmla="*/ 2768372 w 7283450"/>
              <a:gd name="connsiteY812" fmla="*/ 5761018 h 6857979"/>
              <a:gd name="connsiteX813" fmla="*/ 2767170 w 7283450"/>
              <a:gd name="connsiteY813" fmla="*/ 5766575 h 6857979"/>
              <a:gd name="connsiteX814" fmla="*/ 2765969 w 7283450"/>
              <a:gd name="connsiteY814" fmla="*/ 5771734 h 6857979"/>
              <a:gd name="connsiteX815" fmla="*/ 2763968 w 7283450"/>
              <a:gd name="connsiteY815" fmla="*/ 5776497 h 6857979"/>
              <a:gd name="connsiteX816" fmla="*/ 2761567 w 7283450"/>
              <a:gd name="connsiteY816" fmla="*/ 5780862 h 6857979"/>
              <a:gd name="connsiteX817" fmla="*/ 2760766 w 7283450"/>
              <a:gd name="connsiteY817" fmla="*/ 5780862 h 6857979"/>
              <a:gd name="connsiteX818" fmla="*/ 2759967 w 7283450"/>
              <a:gd name="connsiteY818" fmla="*/ 5779672 h 6857979"/>
              <a:gd name="connsiteX819" fmla="*/ 2759565 w 7283450"/>
              <a:gd name="connsiteY819" fmla="*/ 5779275 h 6857979"/>
              <a:gd name="connsiteX820" fmla="*/ 2759166 w 7283450"/>
              <a:gd name="connsiteY820" fmla="*/ 5778084 h 6857979"/>
              <a:gd name="connsiteX821" fmla="*/ 2758765 w 7283450"/>
              <a:gd name="connsiteY821" fmla="*/ 5774115 h 6857979"/>
              <a:gd name="connsiteX822" fmla="*/ 2757964 w 7283450"/>
              <a:gd name="connsiteY822" fmla="*/ 5779275 h 6857979"/>
              <a:gd name="connsiteX823" fmla="*/ 2755963 w 7283450"/>
              <a:gd name="connsiteY823" fmla="*/ 5784037 h 6857979"/>
              <a:gd name="connsiteX824" fmla="*/ 2753963 w 7283450"/>
              <a:gd name="connsiteY824" fmla="*/ 5788800 h 6857979"/>
              <a:gd name="connsiteX825" fmla="*/ 2751560 w 7283450"/>
              <a:gd name="connsiteY825" fmla="*/ 5792372 h 6857979"/>
              <a:gd name="connsiteX826" fmla="*/ 2747959 w 7283450"/>
              <a:gd name="connsiteY826" fmla="*/ 5795547 h 6857979"/>
              <a:gd name="connsiteX827" fmla="*/ 2744356 w 7283450"/>
              <a:gd name="connsiteY827" fmla="*/ 5798722 h 6857979"/>
              <a:gd name="connsiteX828" fmla="*/ 2740353 w 7283450"/>
              <a:gd name="connsiteY828" fmla="*/ 5801500 h 6857979"/>
              <a:gd name="connsiteX829" fmla="*/ 2735951 w 7283450"/>
              <a:gd name="connsiteY829" fmla="*/ 5804278 h 6857979"/>
              <a:gd name="connsiteX830" fmla="*/ 2726745 w 7283450"/>
              <a:gd name="connsiteY830" fmla="*/ 5809834 h 6857979"/>
              <a:gd name="connsiteX831" fmla="*/ 2722742 w 7283450"/>
              <a:gd name="connsiteY831" fmla="*/ 5812612 h 6857979"/>
              <a:gd name="connsiteX832" fmla="*/ 2718340 w 7283450"/>
              <a:gd name="connsiteY832" fmla="*/ 5815787 h 6857979"/>
              <a:gd name="connsiteX833" fmla="*/ 2714337 w 7283450"/>
              <a:gd name="connsiteY833" fmla="*/ 5818962 h 6857979"/>
              <a:gd name="connsiteX834" fmla="*/ 2710736 w 7283450"/>
              <a:gd name="connsiteY834" fmla="*/ 5822137 h 6857979"/>
              <a:gd name="connsiteX835" fmla="*/ 2707533 w 7283450"/>
              <a:gd name="connsiteY835" fmla="*/ 5826503 h 6857979"/>
              <a:gd name="connsiteX836" fmla="*/ 2704732 w 7283450"/>
              <a:gd name="connsiteY836" fmla="*/ 5831265 h 6857979"/>
              <a:gd name="connsiteX837" fmla="*/ 2703130 w 7283450"/>
              <a:gd name="connsiteY837" fmla="*/ 5834044 h 6857979"/>
              <a:gd name="connsiteX838" fmla="*/ 2702330 w 7283450"/>
              <a:gd name="connsiteY838" fmla="*/ 5836822 h 6857979"/>
              <a:gd name="connsiteX839" fmla="*/ 2700729 w 7283450"/>
              <a:gd name="connsiteY839" fmla="*/ 5843172 h 6857979"/>
              <a:gd name="connsiteX840" fmla="*/ 2699928 w 7283450"/>
              <a:gd name="connsiteY840" fmla="*/ 5849522 h 6857979"/>
              <a:gd name="connsiteX841" fmla="*/ 2699128 w 7283450"/>
              <a:gd name="connsiteY841" fmla="*/ 5855872 h 6857979"/>
              <a:gd name="connsiteX842" fmla="*/ 2698327 w 7283450"/>
              <a:gd name="connsiteY842" fmla="*/ 5862222 h 6857979"/>
              <a:gd name="connsiteX843" fmla="*/ 2697126 w 7283450"/>
              <a:gd name="connsiteY843" fmla="*/ 5868969 h 6857979"/>
              <a:gd name="connsiteX844" fmla="*/ 2694725 w 7283450"/>
              <a:gd name="connsiteY844" fmla="*/ 5875319 h 6857979"/>
              <a:gd name="connsiteX845" fmla="*/ 2693524 w 7283450"/>
              <a:gd name="connsiteY845" fmla="*/ 5878097 h 6857979"/>
              <a:gd name="connsiteX846" fmla="*/ 2691923 w 7283450"/>
              <a:gd name="connsiteY846" fmla="*/ 5880875 h 6857979"/>
              <a:gd name="connsiteX847" fmla="*/ 2685120 w 7283450"/>
              <a:gd name="connsiteY847" fmla="*/ 5892781 h 6857979"/>
              <a:gd name="connsiteX848" fmla="*/ 2681517 w 7283450"/>
              <a:gd name="connsiteY848" fmla="*/ 5897941 h 6857979"/>
              <a:gd name="connsiteX849" fmla="*/ 2677114 w 7283450"/>
              <a:gd name="connsiteY849" fmla="*/ 5903497 h 6857979"/>
              <a:gd name="connsiteX850" fmla="*/ 2674712 w 7283450"/>
              <a:gd name="connsiteY850" fmla="*/ 5905481 h 6857979"/>
              <a:gd name="connsiteX851" fmla="*/ 2672311 w 7283450"/>
              <a:gd name="connsiteY851" fmla="*/ 5907466 h 6857979"/>
              <a:gd name="connsiteX852" fmla="*/ 2669509 w 7283450"/>
              <a:gd name="connsiteY852" fmla="*/ 5909450 h 6857979"/>
              <a:gd name="connsiteX853" fmla="*/ 2666707 w 7283450"/>
              <a:gd name="connsiteY853" fmla="*/ 5910641 h 6857979"/>
              <a:gd name="connsiteX854" fmla="*/ 2663906 w 7283450"/>
              <a:gd name="connsiteY854" fmla="*/ 5911831 h 6857979"/>
              <a:gd name="connsiteX855" fmla="*/ 2660704 w 7283450"/>
              <a:gd name="connsiteY855" fmla="*/ 5911831 h 6857979"/>
              <a:gd name="connsiteX856" fmla="*/ 2657502 w 7283450"/>
              <a:gd name="connsiteY856" fmla="*/ 5911831 h 6857979"/>
              <a:gd name="connsiteX857" fmla="*/ 2654300 w 7283450"/>
              <a:gd name="connsiteY857" fmla="*/ 5911037 h 6857979"/>
              <a:gd name="connsiteX858" fmla="*/ 2657101 w 7283450"/>
              <a:gd name="connsiteY858" fmla="*/ 5906275 h 6857979"/>
              <a:gd name="connsiteX859" fmla="*/ 2659503 w 7283450"/>
              <a:gd name="connsiteY859" fmla="*/ 5901909 h 6857979"/>
              <a:gd name="connsiteX860" fmla="*/ 2665106 w 7283450"/>
              <a:gd name="connsiteY860" fmla="*/ 5891591 h 6857979"/>
              <a:gd name="connsiteX861" fmla="*/ 2669910 w 7283450"/>
              <a:gd name="connsiteY861" fmla="*/ 5880875 h 6857979"/>
              <a:gd name="connsiteX862" fmla="*/ 2673111 w 7283450"/>
              <a:gd name="connsiteY862" fmla="*/ 5875716 h 6857979"/>
              <a:gd name="connsiteX863" fmla="*/ 2676313 w 7283450"/>
              <a:gd name="connsiteY863" fmla="*/ 5870953 h 6857979"/>
              <a:gd name="connsiteX864" fmla="*/ 2677114 w 7283450"/>
              <a:gd name="connsiteY864" fmla="*/ 5870159 h 6857979"/>
              <a:gd name="connsiteX865" fmla="*/ 2677914 w 7283450"/>
              <a:gd name="connsiteY865" fmla="*/ 5869762 h 6857979"/>
              <a:gd name="connsiteX866" fmla="*/ 2681116 w 7283450"/>
              <a:gd name="connsiteY866" fmla="*/ 5869366 h 6857979"/>
              <a:gd name="connsiteX867" fmla="*/ 2683918 w 7283450"/>
              <a:gd name="connsiteY867" fmla="*/ 5868572 h 6857979"/>
              <a:gd name="connsiteX868" fmla="*/ 2685120 w 7283450"/>
              <a:gd name="connsiteY868" fmla="*/ 5868175 h 6857979"/>
              <a:gd name="connsiteX869" fmla="*/ 2685519 w 7283450"/>
              <a:gd name="connsiteY869" fmla="*/ 5867778 h 6857979"/>
              <a:gd name="connsiteX870" fmla="*/ 2690323 w 7283450"/>
              <a:gd name="connsiteY870" fmla="*/ 5859444 h 6857979"/>
              <a:gd name="connsiteX871" fmla="*/ 2693924 w 7283450"/>
              <a:gd name="connsiteY871" fmla="*/ 5850712 h 6857979"/>
              <a:gd name="connsiteX872" fmla="*/ 2697527 w 7283450"/>
              <a:gd name="connsiteY872" fmla="*/ 5841584 h 6857979"/>
              <a:gd name="connsiteX873" fmla="*/ 2699928 w 7283450"/>
              <a:gd name="connsiteY873" fmla="*/ 5832059 h 6857979"/>
              <a:gd name="connsiteX874" fmla="*/ 2705533 w 7283450"/>
              <a:gd name="connsiteY874" fmla="*/ 5811422 h 6857979"/>
              <a:gd name="connsiteX875" fmla="*/ 2710335 w 7283450"/>
              <a:gd name="connsiteY875" fmla="*/ 5790387 h 6857979"/>
              <a:gd name="connsiteX876" fmla="*/ 2713137 w 7283450"/>
              <a:gd name="connsiteY876" fmla="*/ 5779672 h 6857979"/>
              <a:gd name="connsiteX877" fmla="*/ 2716739 w 7283450"/>
              <a:gd name="connsiteY877" fmla="*/ 5769750 h 6857979"/>
              <a:gd name="connsiteX878" fmla="*/ 2720341 w 7283450"/>
              <a:gd name="connsiteY878" fmla="*/ 5759828 h 6857979"/>
              <a:gd name="connsiteX879" fmla="*/ 2725145 w 7283450"/>
              <a:gd name="connsiteY879" fmla="*/ 5750303 h 6857979"/>
              <a:gd name="connsiteX880" fmla="*/ 2727545 w 7283450"/>
              <a:gd name="connsiteY880" fmla="*/ 5745143 h 6857979"/>
              <a:gd name="connsiteX881" fmla="*/ 2730347 w 7283450"/>
              <a:gd name="connsiteY881" fmla="*/ 5740778 h 6857979"/>
              <a:gd name="connsiteX882" fmla="*/ 2733550 w 7283450"/>
              <a:gd name="connsiteY882" fmla="*/ 5736412 h 6857979"/>
              <a:gd name="connsiteX883" fmla="*/ 2736351 w 7283450"/>
              <a:gd name="connsiteY883" fmla="*/ 5732443 h 6857979"/>
              <a:gd name="connsiteX884" fmla="*/ 2740353 w 7283450"/>
              <a:gd name="connsiteY884" fmla="*/ 5728078 h 6857979"/>
              <a:gd name="connsiteX885" fmla="*/ 2743956 w 7283450"/>
              <a:gd name="connsiteY885" fmla="*/ 5724506 h 6857979"/>
              <a:gd name="connsiteX886" fmla="*/ 2747558 w 7283450"/>
              <a:gd name="connsiteY886" fmla="*/ 5720934 h 6857979"/>
              <a:gd name="connsiteX887" fmla="*/ 2752361 w 7283450"/>
              <a:gd name="connsiteY887" fmla="*/ 5717362 h 6857979"/>
              <a:gd name="connsiteX888" fmla="*/ 2754362 w 7283450"/>
              <a:gd name="connsiteY888" fmla="*/ 5716965 h 6857979"/>
              <a:gd name="connsiteX889" fmla="*/ 2755963 w 7283450"/>
              <a:gd name="connsiteY889" fmla="*/ 5717362 h 6857979"/>
              <a:gd name="connsiteX890" fmla="*/ 2756764 w 7283450"/>
              <a:gd name="connsiteY890" fmla="*/ 5718156 h 6857979"/>
              <a:gd name="connsiteX891" fmla="*/ 2757964 w 7283450"/>
              <a:gd name="connsiteY891" fmla="*/ 5719346 h 6857979"/>
              <a:gd name="connsiteX892" fmla="*/ 2758365 w 7283450"/>
              <a:gd name="connsiteY892" fmla="*/ 5721331 h 6857979"/>
              <a:gd name="connsiteX893" fmla="*/ 2758365 w 7283450"/>
              <a:gd name="connsiteY893" fmla="*/ 5723315 h 6857979"/>
              <a:gd name="connsiteX894" fmla="*/ 2758765 w 7283450"/>
              <a:gd name="connsiteY894" fmla="*/ 5727284 h 6857979"/>
              <a:gd name="connsiteX895" fmla="*/ 2761567 w 7283450"/>
              <a:gd name="connsiteY895" fmla="*/ 5726887 h 6857979"/>
              <a:gd name="connsiteX896" fmla="*/ 2763968 w 7283450"/>
              <a:gd name="connsiteY896" fmla="*/ 5726093 h 6857979"/>
              <a:gd name="connsiteX897" fmla="*/ 2766770 w 7283450"/>
              <a:gd name="connsiteY897" fmla="*/ 5725300 h 6857979"/>
              <a:gd name="connsiteX898" fmla="*/ 2768771 w 7283450"/>
              <a:gd name="connsiteY898" fmla="*/ 5723712 h 6857979"/>
              <a:gd name="connsiteX899" fmla="*/ 2772373 w 7283450"/>
              <a:gd name="connsiteY899" fmla="*/ 5720934 h 6857979"/>
              <a:gd name="connsiteX900" fmla="*/ 2775976 w 7283450"/>
              <a:gd name="connsiteY900" fmla="*/ 5717362 h 6857979"/>
              <a:gd name="connsiteX901" fmla="*/ 2779178 w 7283450"/>
              <a:gd name="connsiteY901" fmla="*/ 5713790 h 6857979"/>
              <a:gd name="connsiteX902" fmla="*/ 2783180 w 7283450"/>
              <a:gd name="connsiteY902" fmla="*/ 5710615 h 6857979"/>
              <a:gd name="connsiteX903" fmla="*/ 2785181 w 7283450"/>
              <a:gd name="connsiteY903" fmla="*/ 5709028 h 6857979"/>
              <a:gd name="connsiteX904" fmla="*/ 2787583 w 7283450"/>
              <a:gd name="connsiteY904" fmla="*/ 5708234 h 6857979"/>
              <a:gd name="connsiteX905" fmla="*/ 2789984 w 7283450"/>
              <a:gd name="connsiteY905" fmla="*/ 5707440 h 6857979"/>
              <a:gd name="connsiteX906" fmla="*/ 6150325 w 7283450"/>
              <a:gd name="connsiteY906" fmla="*/ 5673705 h 6857979"/>
              <a:gd name="connsiteX907" fmla="*/ 6155843 w 7283450"/>
              <a:gd name="connsiteY907" fmla="*/ 5673705 h 6857979"/>
              <a:gd name="connsiteX908" fmla="*/ 6160573 w 7283450"/>
              <a:gd name="connsiteY908" fmla="*/ 5674496 h 6857979"/>
              <a:gd name="connsiteX909" fmla="*/ 6164514 w 7283450"/>
              <a:gd name="connsiteY909" fmla="*/ 5676076 h 6857979"/>
              <a:gd name="connsiteX910" fmla="*/ 6168850 w 7283450"/>
              <a:gd name="connsiteY910" fmla="*/ 5677657 h 6857979"/>
              <a:gd name="connsiteX911" fmla="*/ 6172003 w 7283450"/>
              <a:gd name="connsiteY911" fmla="*/ 5680028 h 6857979"/>
              <a:gd name="connsiteX912" fmla="*/ 6174762 w 7283450"/>
              <a:gd name="connsiteY912" fmla="*/ 5682400 h 6857979"/>
              <a:gd name="connsiteX913" fmla="*/ 6177915 w 7283450"/>
              <a:gd name="connsiteY913" fmla="*/ 5685166 h 6857979"/>
              <a:gd name="connsiteX914" fmla="*/ 6183039 w 7283450"/>
              <a:gd name="connsiteY914" fmla="*/ 5691094 h 6857979"/>
              <a:gd name="connsiteX915" fmla="*/ 6188557 w 7283450"/>
              <a:gd name="connsiteY915" fmla="*/ 5697417 h 6857979"/>
              <a:gd name="connsiteX916" fmla="*/ 6191316 w 7283450"/>
              <a:gd name="connsiteY916" fmla="*/ 5700184 h 6857979"/>
              <a:gd name="connsiteX917" fmla="*/ 6194469 w 7283450"/>
              <a:gd name="connsiteY917" fmla="*/ 5702555 h 6857979"/>
              <a:gd name="connsiteX918" fmla="*/ 6197228 w 7283450"/>
              <a:gd name="connsiteY918" fmla="*/ 5705321 h 6857979"/>
              <a:gd name="connsiteX919" fmla="*/ 6200775 w 7283450"/>
              <a:gd name="connsiteY919" fmla="*/ 5707297 h 6857979"/>
              <a:gd name="connsiteX920" fmla="*/ 6199987 w 7283450"/>
              <a:gd name="connsiteY920" fmla="*/ 5725082 h 6857979"/>
              <a:gd name="connsiteX921" fmla="*/ 6199987 w 7283450"/>
              <a:gd name="connsiteY921" fmla="*/ 5740099 h 6857979"/>
              <a:gd name="connsiteX922" fmla="*/ 6199198 w 7283450"/>
              <a:gd name="connsiteY922" fmla="*/ 5753141 h 6857979"/>
              <a:gd name="connsiteX923" fmla="*/ 6198804 w 7283450"/>
              <a:gd name="connsiteY923" fmla="*/ 5760255 h 6857979"/>
              <a:gd name="connsiteX924" fmla="*/ 6197622 w 7283450"/>
              <a:gd name="connsiteY924" fmla="*/ 5767368 h 6857979"/>
              <a:gd name="connsiteX925" fmla="*/ 6194075 w 7283450"/>
              <a:gd name="connsiteY925" fmla="*/ 5767368 h 6857979"/>
              <a:gd name="connsiteX926" fmla="*/ 6190922 w 7283450"/>
              <a:gd name="connsiteY926" fmla="*/ 5766973 h 6857979"/>
              <a:gd name="connsiteX927" fmla="*/ 6187768 w 7283450"/>
              <a:gd name="connsiteY927" fmla="*/ 5766578 h 6857979"/>
              <a:gd name="connsiteX928" fmla="*/ 6185404 w 7283450"/>
              <a:gd name="connsiteY928" fmla="*/ 5765787 h 6857979"/>
              <a:gd name="connsiteX929" fmla="*/ 6182645 w 7283450"/>
              <a:gd name="connsiteY929" fmla="*/ 5764602 h 6857979"/>
              <a:gd name="connsiteX930" fmla="*/ 6180280 w 7283450"/>
              <a:gd name="connsiteY930" fmla="*/ 5763416 h 6857979"/>
              <a:gd name="connsiteX931" fmla="*/ 6178309 w 7283450"/>
              <a:gd name="connsiteY931" fmla="*/ 5761440 h 6857979"/>
              <a:gd name="connsiteX932" fmla="*/ 6175944 w 7283450"/>
              <a:gd name="connsiteY932" fmla="*/ 5759464 h 6857979"/>
              <a:gd name="connsiteX933" fmla="*/ 6172397 w 7283450"/>
              <a:gd name="connsiteY933" fmla="*/ 5755512 h 6857979"/>
              <a:gd name="connsiteX934" fmla="*/ 6169638 w 7283450"/>
              <a:gd name="connsiteY934" fmla="*/ 5749979 h 6857979"/>
              <a:gd name="connsiteX935" fmla="*/ 6166091 w 7283450"/>
              <a:gd name="connsiteY935" fmla="*/ 5744051 h 6857979"/>
              <a:gd name="connsiteX936" fmla="*/ 6163332 w 7283450"/>
              <a:gd name="connsiteY936" fmla="*/ 5737728 h 6857979"/>
              <a:gd name="connsiteX937" fmla="*/ 6162149 w 7283450"/>
              <a:gd name="connsiteY937" fmla="*/ 5733381 h 6857979"/>
              <a:gd name="connsiteX938" fmla="*/ 6161361 w 7283450"/>
              <a:gd name="connsiteY938" fmla="*/ 5729429 h 6857979"/>
              <a:gd name="connsiteX939" fmla="*/ 6160967 w 7283450"/>
              <a:gd name="connsiteY939" fmla="*/ 5725082 h 6857979"/>
              <a:gd name="connsiteX940" fmla="*/ 6160967 w 7283450"/>
              <a:gd name="connsiteY940" fmla="*/ 5721130 h 6857979"/>
              <a:gd name="connsiteX941" fmla="*/ 6161361 w 7283450"/>
              <a:gd name="connsiteY941" fmla="*/ 5713621 h 6857979"/>
              <a:gd name="connsiteX942" fmla="*/ 6160967 w 7283450"/>
              <a:gd name="connsiteY942" fmla="*/ 5710064 h 6857979"/>
              <a:gd name="connsiteX943" fmla="*/ 6160573 w 7283450"/>
              <a:gd name="connsiteY943" fmla="*/ 5707297 h 6857979"/>
              <a:gd name="connsiteX944" fmla="*/ 6158996 w 7283450"/>
              <a:gd name="connsiteY944" fmla="*/ 5704926 h 6857979"/>
              <a:gd name="connsiteX945" fmla="*/ 6157814 w 7283450"/>
              <a:gd name="connsiteY945" fmla="*/ 5702160 h 6857979"/>
              <a:gd name="connsiteX946" fmla="*/ 6154661 w 7283450"/>
              <a:gd name="connsiteY946" fmla="*/ 5698208 h 6857979"/>
              <a:gd name="connsiteX947" fmla="*/ 6148355 w 7283450"/>
              <a:gd name="connsiteY947" fmla="*/ 5690699 h 6857979"/>
              <a:gd name="connsiteX948" fmla="*/ 6145596 w 7283450"/>
              <a:gd name="connsiteY948" fmla="*/ 5687142 h 6857979"/>
              <a:gd name="connsiteX949" fmla="*/ 6144807 w 7283450"/>
              <a:gd name="connsiteY949" fmla="*/ 5685166 h 6857979"/>
              <a:gd name="connsiteX950" fmla="*/ 6144019 w 7283450"/>
              <a:gd name="connsiteY950" fmla="*/ 5683190 h 6857979"/>
              <a:gd name="connsiteX951" fmla="*/ 6143625 w 7283450"/>
              <a:gd name="connsiteY951" fmla="*/ 5681214 h 6857979"/>
              <a:gd name="connsiteX952" fmla="*/ 6143625 w 7283450"/>
              <a:gd name="connsiteY952" fmla="*/ 5679238 h 6857979"/>
              <a:gd name="connsiteX953" fmla="*/ 6144019 w 7283450"/>
              <a:gd name="connsiteY953" fmla="*/ 5676472 h 6857979"/>
              <a:gd name="connsiteX954" fmla="*/ 6144807 w 7283450"/>
              <a:gd name="connsiteY954" fmla="*/ 5674100 h 6857979"/>
              <a:gd name="connsiteX955" fmla="*/ 3110201 w 7283450"/>
              <a:gd name="connsiteY955" fmla="*/ 5673705 h 6857979"/>
              <a:gd name="connsiteX956" fmla="*/ 3112510 w 7283450"/>
              <a:gd name="connsiteY956" fmla="*/ 5673705 h 6857979"/>
              <a:gd name="connsiteX957" fmla="*/ 3114435 w 7283450"/>
              <a:gd name="connsiteY957" fmla="*/ 5674102 h 6857979"/>
              <a:gd name="connsiteX958" fmla="*/ 3116360 w 7283450"/>
              <a:gd name="connsiteY958" fmla="*/ 5674896 h 6857979"/>
              <a:gd name="connsiteX959" fmla="*/ 3117514 w 7283450"/>
              <a:gd name="connsiteY959" fmla="*/ 5676087 h 6857979"/>
              <a:gd name="connsiteX960" fmla="*/ 3118668 w 7283450"/>
              <a:gd name="connsiteY960" fmla="*/ 5677277 h 6857979"/>
              <a:gd name="connsiteX961" fmla="*/ 3119053 w 7283450"/>
              <a:gd name="connsiteY961" fmla="*/ 5679659 h 6857979"/>
              <a:gd name="connsiteX962" fmla="*/ 3119438 w 7283450"/>
              <a:gd name="connsiteY962" fmla="*/ 5681246 h 6857979"/>
              <a:gd name="connsiteX963" fmla="*/ 3119438 w 7283450"/>
              <a:gd name="connsiteY963" fmla="*/ 5683231 h 6857979"/>
              <a:gd name="connsiteX964" fmla="*/ 3119053 w 7283450"/>
              <a:gd name="connsiteY964" fmla="*/ 5685215 h 6857979"/>
              <a:gd name="connsiteX965" fmla="*/ 3118283 w 7283450"/>
              <a:gd name="connsiteY965" fmla="*/ 5687199 h 6857979"/>
              <a:gd name="connsiteX966" fmla="*/ 3117129 w 7283450"/>
              <a:gd name="connsiteY966" fmla="*/ 5688787 h 6857979"/>
              <a:gd name="connsiteX967" fmla="*/ 3115589 w 7283450"/>
              <a:gd name="connsiteY967" fmla="*/ 5689978 h 6857979"/>
              <a:gd name="connsiteX968" fmla="*/ 3113665 w 7283450"/>
              <a:gd name="connsiteY968" fmla="*/ 5690771 h 6857979"/>
              <a:gd name="connsiteX969" fmla="*/ 3112126 w 7283450"/>
              <a:gd name="connsiteY969" fmla="*/ 5691168 h 6857979"/>
              <a:gd name="connsiteX970" fmla="*/ 3109817 w 7283450"/>
              <a:gd name="connsiteY970" fmla="*/ 5691168 h 6857979"/>
              <a:gd name="connsiteX971" fmla="*/ 3107123 w 7283450"/>
              <a:gd name="connsiteY971" fmla="*/ 5690374 h 6857979"/>
              <a:gd name="connsiteX972" fmla="*/ 3106738 w 7283450"/>
              <a:gd name="connsiteY972" fmla="*/ 5684818 h 6857979"/>
              <a:gd name="connsiteX973" fmla="*/ 3107123 w 7283450"/>
              <a:gd name="connsiteY973" fmla="*/ 5680849 h 6857979"/>
              <a:gd name="connsiteX974" fmla="*/ 3108662 w 7283450"/>
              <a:gd name="connsiteY974" fmla="*/ 5676880 h 6857979"/>
              <a:gd name="connsiteX975" fmla="*/ 6130925 w 7283450"/>
              <a:gd name="connsiteY975" fmla="*/ 5580043 h 6857979"/>
              <a:gd name="connsiteX976" fmla="*/ 6136482 w 7283450"/>
              <a:gd name="connsiteY976" fmla="*/ 5580843 h 6857979"/>
              <a:gd name="connsiteX977" fmla="*/ 6140847 w 7283450"/>
              <a:gd name="connsiteY977" fmla="*/ 5582042 h 6857979"/>
              <a:gd name="connsiteX978" fmla="*/ 6145610 w 7283450"/>
              <a:gd name="connsiteY978" fmla="*/ 5583642 h 6857979"/>
              <a:gd name="connsiteX979" fmla="*/ 6148785 w 7283450"/>
              <a:gd name="connsiteY979" fmla="*/ 5586040 h 6857979"/>
              <a:gd name="connsiteX980" fmla="*/ 6152357 w 7283450"/>
              <a:gd name="connsiteY980" fmla="*/ 5588439 h 6857979"/>
              <a:gd name="connsiteX981" fmla="*/ 6154738 w 7283450"/>
              <a:gd name="connsiteY981" fmla="*/ 5591638 h 6857979"/>
              <a:gd name="connsiteX982" fmla="*/ 6156722 w 7283450"/>
              <a:gd name="connsiteY982" fmla="*/ 5594836 h 6857979"/>
              <a:gd name="connsiteX983" fmla="*/ 6158310 w 7283450"/>
              <a:gd name="connsiteY983" fmla="*/ 5598435 h 6857979"/>
              <a:gd name="connsiteX984" fmla="*/ 6159501 w 7283450"/>
              <a:gd name="connsiteY984" fmla="*/ 5602433 h 6857979"/>
              <a:gd name="connsiteX985" fmla="*/ 6160294 w 7283450"/>
              <a:gd name="connsiteY985" fmla="*/ 5606431 h 6857979"/>
              <a:gd name="connsiteX986" fmla="*/ 6161088 w 7283450"/>
              <a:gd name="connsiteY986" fmla="*/ 5611229 h 6857979"/>
              <a:gd name="connsiteX987" fmla="*/ 6161088 w 7283450"/>
              <a:gd name="connsiteY987" fmla="*/ 5615227 h 6857979"/>
              <a:gd name="connsiteX988" fmla="*/ 6161088 w 7283450"/>
              <a:gd name="connsiteY988" fmla="*/ 5620025 h 6857979"/>
              <a:gd name="connsiteX989" fmla="*/ 6160691 w 7283450"/>
              <a:gd name="connsiteY989" fmla="*/ 5624423 h 6857979"/>
              <a:gd name="connsiteX990" fmla="*/ 6159501 w 7283450"/>
              <a:gd name="connsiteY990" fmla="*/ 5634018 h 6857979"/>
              <a:gd name="connsiteX991" fmla="*/ 6155532 w 7283450"/>
              <a:gd name="connsiteY991" fmla="*/ 5634018 h 6857979"/>
              <a:gd name="connsiteX992" fmla="*/ 6153151 w 7283450"/>
              <a:gd name="connsiteY992" fmla="*/ 5633618 h 6857979"/>
              <a:gd name="connsiteX993" fmla="*/ 6150769 w 7283450"/>
              <a:gd name="connsiteY993" fmla="*/ 5632819 h 6857979"/>
              <a:gd name="connsiteX994" fmla="*/ 6148785 w 7283450"/>
              <a:gd name="connsiteY994" fmla="*/ 5631619 h 6857979"/>
              <a:gd name="connsiteX995" fmla="*/ 6147594 w 7283450"/>
              <a:gd name="connsiteY995" fmla="*/ 5629620 h 6857979"/>
              <a:gd name="connsiteX996" fmla="*/ 6146404 w 7283450"/>
              <a:gd name="connsiteY996" fmla="*/ 5627621 h 6857979"/>
              <a:gd name="connsiteX997" fmla="*/ 6144419 w 7283450"/>
              <a:gd name="connsiteY997" fmla="*/ 5622823 h 6857979"/>
              <a:gd name="connsiteX998" fmla="*/ 6142435 w 7283450"/>
              <a:gd name="connsiteY998" fmla="*/ 5618026 h 6857979"/>
              <a:gd name="connsiteX999" fmla="*/ 6140847 w 7283450"/>
              <a:gd name="connsiteY999" fmla="*/ 5616426 h 6857979"/>
              <a:gd name="connsiteX1000" fmla="*/ 6139260 w 7283450"/>
              <a:gd name="connsiteY1000" fmla="*/ 5614827 h 6857979"/>
              <a:gd name="connsiteX1001" fmla="*/ 6137275 w 7283450"/>
              <a:gd name="connsiteY1001" fmla="*/ 5613628 h 6857979"/>
              <a:gd name="connsiteX1002" fmla="*/ 6134894 w 7283450"/>
              <a:gd name="connsiteY1002" fmla="*/ 5613228 h 6857979"/>
              <a:gd name="connsiteX1003" fmla="*/ 6131719 w 7283450"/>
              <a:gd name="connsiteY1003" fmla="*/ 5613228 h 6857979"/>
              <a:gd name="connsiteX1004" fmla="*/ 6127751 w 7283450"/>
              <a:gd name="connsiteY1004" fmla="*/ 5614028 h 6857979"/>
              <a:gd name="connsiteX1005" fmla="*/ 6126957 w 7283450"/>
              <a:gd name="connsiteY1005" fmla="*/ 5608830 h 6857979"/>
              <a:gd name="connsiteX1006" fmla="*/ 6126163 w 7283450"/>
              <a:gd name="connsiteY1006" fmla="*/ 5604432 h 6857979"/>
              <a:gd name="connsiteX1007" fmla="*/ 6126163 w 7283450"/>
              <a:gd name="connsiteY1007" fmla="*/ 5600034 h 6857979"/>
              <a:gd name="connsiteX1008" fmla="*/ 6126560 w 7283450"/>
              <a:gd name="connsiteY1008" fmla="*/ 5596436 h 6857979"/>
              <a:gd name="connsiteX1009" fmla="*/ 6126957 w 7283450"/>
              <a:gd name="connsiteY1009" fmla="*/ 5592837 h 6857979"/>
              <a:gd name="connsiteX1010" fmla="*/ 6127751 w 7283450"/>
              <a:gd name="connsiteY1010" fmla="*/ 5588439 h 6857979"/>
              <a:gd name="connsiteX1011" fmla="*/ 6129338 w 7283450"/>
              <a:gd name="connsiteY1011" fmla="*/ 5584441 h 6857979"/>
              <a:gd name="connsiteX1012" fmla="*/ 3037373 w 7283450"/>
              <a:gd name="connsiteY1012" fmla="*/ 5567343 h 6857979"/>
              <a:gd name="connsiteX1013" fmla="*/ 3040095 w 7283450"/>
              <a:gd name="connsiteY1013" fmla="*/ 5571709 h 6857979"/>
              <a:gd name="connsiteX1014" fmla="*/ 3041650 w 7283450"/>
              <a:gd name="connsiteY1014" fmla="*/ 5574487 h 6857979"/>
              <a:gd name="connsiteX1015" fmla="*/ 3041650 w 7283450"/>
              <a:gd name="connsiteY1015" fmla="*/ 5576472 h 6857979"/>
              <a:gd name="connsiteX1016" fmla="*/ 3041650 w 7283450"/>
              <a:gd name="connsiteY1016" fmla="*/ 5577662 h 6857979"/>
              <a:gd name="connsiteX1017" fmla="*/ 3040872 w 7283450"/>
              <a:gd name="connsiteY1017" fmla="*/ 5580043 h 6857979"/>
              <a:gd name="connsiteX1018" fmla="*/ 3039317 w 7283450"/>
              <a:gd name="connsiteY1018" fmla="*/ 5582822 h 6857979"/>
              <a:gd name="connsiteX1019" fmla="*/ 3036984 w 7283450"/>
              <a:gd name="connsiteY1019" fmla="*/ 5585997 h 6857979"/>
              <a:gd name="connsiteX1020" fmla="*/ 3034264 w 7283450"/>
              <a:gd name="connsiteY1020" fmla="*/ 5589569 h 6857979"/>
              <a:gd name="connsiteX1021" fmla="*/ 3031542 w 7283450"/>
              <a:gd name="connsiteY1021" fmla="*/ 5594331 h 6857979"/>
              <a:gd name="connsiteX1022" fmla="*/ 3018323 w 7283450"/>
              <a:gd name="connsiteY1022" fmla="*/ 5589966 h 6857979"/>
              <a:gd name="connsiteX1023" fmla="*/ 3013270 w 7283450"/>
              <a:gd name="connsiteY1023" fmla="*/ 5588775 h 6857979"/>
              <a:gd name="connsiteX1024" fmla="*/ 3006660 w 7283450"/>
              <a:gd name="connsiteY1024" fmla="*/ 5587584 h 6857979"/>
              <a:gd name="connsiteX1025" fmla="*/ 3005494 w 7283450"/>
              <a:gd name="connsiteY1025" fmla="*/ 5585600 h 6857979"/>
              <a:gd name="connsiteX1026" fmla="*/ 3004327 w 7283450"/>
              <a:gd name="connsiteY1026" fmla="*/ 5583219 h 6857979"/>
              <a:gd name="connsiteX1027" fmla="*/ 3003550 w 7283450"/>
              <a:gd name="connsiteY1027" fmla="*/ 5580837 h 6857979"/>
              <a:gd name="connsiteX1028" fmla="*/ 3003550 w 7283450"/>
              <a:gd name="connsiteY1028" fmla="*/ 5577662 h 6857979"/>
              <a:gd name="connsiteX1029" fmla="*/ 3004327 w 7283450"/>
              <a:gd name="connsiteY1029" fmla="*/ 5575678 h 6857979"/>
              <a:gd name="connsiteX1030" fmla="*/ 3005494 w 7283450"/>
              <a:gd name="connsiteY1030" fmla="*/ 5575281 h 6857979"/>
              <a:gd name="connsiteX1031" fmla="*/ 3005882 w 7283450"/>
              <a:gd name="connsiteY1031" fmla="*/ 5575678 h 6857979"/>
              <a:gd name="connsiteX1032" fmla="*/ 3006271 w 7283450"/>
              <a:gd name="connsiteY1032" fmla="*/ 5576868 h 6857979"/>
              <a:gd name="connsiteX1033" fmla="*/ 3006660 w 7283450"/>
              <a:gd name="connsiteY1033" fmla="*/ 5580440 h 6857979"/>
              <a:gd name="connsiteX1034" fmla="*/ 3006660 w 7283450"/>
              <a:gd name="connsiteY1034" fmla="*/ 5584012 h 6857979"/>
              <a:gd name="connsiteX1035" fmla="*/ 3007438 w 7283450"/>
              <a:gd name="connsiteY1035" fmla="*/ 5581234 h 6857979"/>
              <a:gd name="connsiteX1036" fmla="*/ 3008604 w 7283450"/>
              <a:gd name="connsiteY1036" fmla="*/ 5578853 h 6857979"/>
              <a:gd name="connsiteX1037" fmla="*/ 3009770 w 7283450"/>
              <a:gd name="connsiteY1037" fmla="*/ 5577265 h 6857979"/>
              <a:gd name="connsiteX1038" fmla="*/ 3011714 w 7283450"/>
              <a:gd name="connsiteY1038" fmla="*/ 5575281 h 6857979"/>
              <a:gd name="connsiteX1039" fmla="*/ 3014047 w 7283450"/>
              <a:gd name="connsiteY1039" fmla="*/ 5573693 h 6857979"/>
              <a:gd name="connsiteX1040" fmla="*/ 3015991 w 7283450"/>
              <a:gd name="connsiteY1040" fmla="*/ 5572900 h 6857979"/>
              <a:gd name="connsiteX1041" fmla="*/ 3020656 w 7283450"/>
              <a:gd name="connsiteY1041" fmla="*/ 5571312 h 6857979"/>
              <a:gd name="connsiteX1042" fmla="*/ 3025710 w 7283450"/>
              <a:gd name="connsiteY1042" fmla="*/ 5570518 h 6857979"/>
              <a:gd name="connsiteX1043" fmla="*/ 3029987 w 7283450"/>
              <a:gd name="connsiteY1043" fmla="*/ 5569725 h 6857979"/>
              <a:gd name="connsiteX1044" fmla="*/ 3034264 w 7283450"/>
              <a:gd name="connsiteY1044" fmla="*/ 5568931 h 6857979"/>
              <a:gd name="connsiteX1045" fmla="*/ 3035818 w 7283450"/>
              <a:gd name="connsiteY1045" fmla="*/ 5568534 h 6857979"/>
              <a:gd name="connsiteX1046" fmla="*/ 6008688 w 7283450"/>
              <a:gd name="connsiteY1046" fmla="*/ 5464155 h 6857979"/>
              <a:gd name="connsiteX1047" fmla="*/ 6015530 w 7283450"/>
              <a:gd name="connsiteY1047" fmla="*/ 5466515 h 6857979"/>
              <a:gd name="connsiteX1048" fmla="*/ 6018347 w 7283450"/>
              <a:gd name="connsiteY1048" fmla="*/ 5467694 h 6857979"/>
              <a:gd name="connsiteX1049" fmla="*/ 6021164 w 7283450"/>
              <a:gd name="connsiteY1049" fmla="*/ 5469267 h 6857979"/>
              <a:gd name="connsiteX1050" fmla="*/ 6023982 w 7283450"/>
              <a:gd name="connsiteY1050" fmla="*/ 5470840 h 6857979"/>
              <a:gd name="connsiteX1051" fmla="*/ 6026396 w 7283450"/>
              <a:gd name="connsiteY1051" fmla="*/ 5472806 h 6857979"/>
              <a:gd name="connsiteX1052" fmla="*/ 6028811 w 7283450"/>
              <a:gd name="connsiteY1052" fmla="*/ 5475166 h 6857979"/>
              <a:gd name="connsiteX1053" fmla="*/ 6031226 w 7283450"/>
              <a:gd name="connsiteY1053" fmla="*/ 5477525 h 6857979"/>
              <a:gd name="connsiteX1054" fmla="*/ 6032836 w 7283450"/>
              <a:gd name="connsiteY1054" fmla="*/ 5480278 h 6857979"/>
              <a:gd name="connsiteX1055" fmla="*/ 6034043 w 7283450"/>
              <a:gd name="connsiteY1055" fmla="*/ 5483424 h 6857979"/>
              <a:gd name="connsiteX1056" fmla="*/ 6035251 w 7283450"/>
              <a:gd name="connsiteY1056" fmla="*/ 5486570 h 6857979"/>
              <a:gd name="connsiteX1057" fmla="*/ 6036458 w 7283450"/>
              <a:gd name="connsiteY1057" fmla="*/ 5489716 h 6857979"/>
              <a:gd name="connsiteX1058" fmla="*/ 6036861 w 7283450"/>
              <a:gd name="connsiteY1058" fmla="*/ 5494041 h 6857979"/>
              <a:gd name="connsiteX1059" fmla="*/ 6037263 w 7283450"/>
              <a:gd name="connsiteY1059" fmla="*/ 5497974 h 6857979"/>
              <a:gd name="connsiteX1060" fmla="*/ 6037263 w 7283450"/>
              <a:gd name="connsiteY1060" fmla="*/ 5502693 h 6857979"/>
              <a:gd name="connsiteX1061" fmla="*/ 6037263 w 7283450"/>
              <a:gd name="connsiteY1061" fmla="*/ 5507018 h 6857979"/>
              <a:gd name="connsiteX1062" fmla="*/ 6034043 w 7283450"/>
              <a:gd name="connsiteY1062" fmla="*/ 5506232 h 6857979"/>
              <a:gd name="connsiteX1063" fmla="*/ 6030824 w 7283450"/>
              <a:gd name="connsiteY1063" fmla="*/ 5505052 h 6857979"/>
              <a:gd name="connsiteX1064" fmla="*/ 6027604 w 7283450"/>
              <a:gd name="connsiteY1064" fmla="*/ 5503479 h 6857979"/>
              <a:gd name="connsiteX1065" fmla="*/ 6025189 w 7283450"/>
              <a:gd name="connsiteY1065" fmla="*/ 5501906 h 6857979"/>
              <a:gd name="connsiteX1066" fmla="*/ 6022774 w 7283450"/>
              <a:gd name="connsiteY1066" fmla="*/ 5499940 h 6857979"/>
              <a:gd name="connsiteX1067" fmla="*/ 6020359 w 7283450"/>
              <a:gd name="connsiteY1067" fmla="*/ 5497187 h 6857979"/>
              <a:gd name="connsiteX1068" fmla="*/ 6018347 w 7283450"/>
              <a:gd name="connsiteY1068" fmla="*/ 5494828 h 6857979"/>
              <a:gd name="connsiteX1069" fmla="*/ 6016737 w 7283450"/>
              <a:gd name="connsiteY1069" fmla="*/ 5492468 h 6857979"/>
              <a:gd name="connsiteX1070" fmla="*/ 6015127 w 7283450"/>
              <a:gd name="connsiteY1070" fmla="*/ 5489323 h 6857979"/>
              <a:gd name="connsiteX1071" fmla="*/ 6013920 w 7283450"/>
              <a:gd name="connsiteY1071" fmla="*/ 5486570 h 6857979"/>
              <a:gd name="connsiteX1072" fmla="*/ 6011103 w 7283450"/>
              <a:gd name="connsiteY1072" fmla="*/ 5479492 h 6857979"/>
              <a:gd name="connsiteX1073" fmla="*/ 6009493 w 7283450"/>
              <a:gd name="connsiteY1073" fmla="*/ 5472020 h 6857979"/>
              <a:gd name="connsiteX1074" fmla="*/ 2807097 w 7283450"/>
              <a:gd name="connsiteY1074" fmla="*/ 5419705 h 6857979"/>
              <a:gd name="connsiteX1075" fmla="*/ 2811463 w 7283450"/>
              <a:gd name="connsiteY1075" fmla="*/ 5419705 h 6857979"/>
              <a:gd name="connsiteX1076" fmla="*/ 2810272 w 7283450"/>
              <a:gd name="connsiteY1076" fmla="*/ 5423067 h 6857979"/>
              <a:gd name="connsiteX1077" fmla="*/ 2808288 w 7283450"/>
              <a:gd name="connsiteY1077" fmla="*/ 5425589 h 6857979"/>
              <a:gd name="connsiteX1078" fmla="*/ 2805510 w 7283450"/>
              <a:gd name="connsiteY1078" fmla="*/ 5427690 h 6857979"/>
              <a:gd name="connsiteX1079" fmla="*/ 2802732 w 7283450"/>
              <a:gd name="connsiteY1079" fmla="*/ 5429371 h 6857979"/>
              <a:gd name="connsiteX1080" fmla="*/ 2799953 w 7283450"/>
              <a:gd name="connsiteY1080" fmla="*/ 5430631 h 6857979"/>
              <a:gd name="connsiteX1081" fmla="*/ 2796382 w 7283450"/>
              <a:gd name="connsiteY1081" fmla="*/ 5432312 h 6857979"/>
              <a:gd name="connsiteX1082" fmla="*/ 2789239 w 7283450"/>
              <a:gd name="connsiteY1082" fmla="*/ 5433993 h 6857979"/>
              <a:gd name="connsiteX1083" fmla="*/ 2789635 w 7283450"/>
              <a:gd name="connsiteY1083" fmla="*/ 5429371 h 6857979"/>
              <a:gd name="connsiteX1084" fmla="*/ 2790428 w 7283450"/>
              <a:gd name="connsiteY1084" fmla="*/ 5427690 h 6857979"/>
              <a:gd name="connsiteX1085" fmla="*/ 2791619 w 7283450"/>
              <a:gd name="connsiteY1085" fmla="*/ 5426429 h 6857979"/>
              <a:gd name="connsiteX1086" fmla="*/ 2793603 w 7283450"/>
              <a:gd name="connsiteY1086" fmla="*/ 5423908 h 6857979"/>
              <a:gd name="connsiteX1087" fmla="*/ 2795985 w 7283450"/>
              <a:gd name="connsiteY1087" fmla="*/ 5421806 h 6857979"/>
              <a:gd name="connsiteX1088" fmla="*/ 2799557 w 7283450"/>
              <a:gd name="connsiteY1088" fmla="*/ 5420546 h 6857979"/>
              <a:gd name="connsiteX1089" fmla="*/ 2803128 w 7283450"/>
              <a:gd name="connsiteY1089" fmla="*/ 5420125 h 6857979"/>
              <a:gd name="connsiteX1090" fmla="*/ 6031706 w 7283450"/>
              <a:gd name="connsiteY1090" fmla="*/ 5399068 h 6857979"/>
              <a:gd name="connsiteX1091" fmla="*/ 6036072 w 7283450"/>
              <a:gd name="connsiteY1091" fmla="*/ 5400266 h 6857979"/>
              <a:gd name="connsiteX1092" fmla="*/ 6040438 w 7283450"/>
              <a:gd name="connsiteY1092" fmla="*/ 5402263 h 6857979"/>
              <a:gd name="connsiteX1093" fmla="*/ 6044406 w 7283450"/>
              <a:gd name="connsiteY1093" fmla="*/ 5404260 h 6857979"/>
              <a:gd name="connsiteX1094" fmla="*/ 6047978 w 7283450"/>
              <a:gd name="connsiteY1094" fmla="*/ 5407454 h 6857979"/>
              <a:gd name="connsiteX1095" fmla="*/ 6056710 w 7283450"/>
              <a:gd name="connsiteY1095" fmla="*/ 5414643 h 6857979"/>
              <a:gd name="connsiteX1096" fmla="*/ 6066235 w 7283450"/>
              <a:gd name="connsiteY1096" fmla="*/ 5423029 h 6857979"/>
              <a:gd name="connsiteX1097" fmla="*/ 6072982 w 7283450"/>
              <a:gd name="connsiteY1097" fmla="*/ 5428220 h 6857979"/>
              <a:gd name="connsiteX1098" fmla="*/ 6080919 w 7283450"/>
              <a:gd name="connsiteY1098" fmla="*/ 5434210 h 6857979"/>
              <a:gd name="connsiteX1099" fmla="*/ 6087269 w 7283450"/>
              <a:gd name="connsiteY1099" fmla="*/ 5439402 h 6857979"/>
              <a:gd name="connsiteX1100" fmla="*/ 6089650 w 7283450"/>
              <a:gd name="connsiteY1100" fmla="*/ 5441398 h 6857979"/>
              <a:gd name="connsiteX1101" fmla="*/ 6091635 w 7283450"/>
              <a:gd name="connsiteY1101" fmla="*/ 5442996 h 6857979"/>
              <a:gd name="connsiteX1102" fmla="*/ 6092825 w 7283450"/>
              <a:gd name="connsiteY1102" fmla="*/ 5445392 h 6857979"/>
              <a:gd name="connsiteX1103" fmla="*/ 6094016 w 7283450"/>
              <a:gd name="connsiteY1103" fmla="*/ 5448187 h 6857979"/>
              <a:gd name="connsiteX1104" fmla="*/ 6096000 w 7283450"/>
              <a:gd name="connsiteY1104" fmla="*/ 5453778 h 6857979"/>
              <a:gd name="connsiteX1105" fmla="*/ 6098779 w 7283450"/>
              <a:gd name="connsiteY1105" fmla="*/ 5466158 h 6857979"/>
              <a:gd name="connsiteX1106" fmla="*/ 6101160 w 7283450"/>
              <a:gd name="connsiteY1106" fmla="*/ 5471349 h 6857979"/>
              <a:gd name="connsiteX1107" fmla="*/ 6102350 w 7283450"/>
              <a:gd name="connsiteY1107" fmla="*/ 5474544 h 6857979"/>
              <a:gd name="connsiteX1108" fmla="*/ 6103541 w 7283450"/>
              <a:gd name="connsiteY1108" fmla="*/ 5476541 h 6857979"/>
              <a:gd name="connsiteX1109" fmla="*/ 6105525 w 7283450"/>
              <a:gd name="connsiteY1109" fmla="*/ 5478937 h 6857979"/>
              <a:gd name="connsiteX1110" fmla="*/ 6107510 w 7283450"/>
              <a:gd name="connsiteY1110" fmla="*/ 5480534 h 6857979"/>
              <a:gd name="connsiteX1111" fmla="*/ 6110288 w 7283450"/>
              <a:gd name="connsiteY1111" fmla="*/ 5482531 h 6857979"/>
              <a:gd name="connsiteX1112" fmla="*/ 6113463 w 7283450"/>
              <a:gd name="connsiteY1112" fmla="*/ 5483329 h 6857979"/>
              <a:gd name="connsiteX1113" fmla="*/ 6113463 w 7283450"/>
              <a:gd name="connsiteY1113" fmla="*/ 5490118 h 6857979"/>
              <a:gd name="connsiteX1114" fmla="*/ 6113463 w 7283450"/>
              <a:gd name="connsiteY1114" fmla="*/ 5496907 h 6857979"/>
              <a:gd name="connsiteX1115" fmla="*/ 6112669 w 7283450"/>
              <a:gd name="connsiteY1115" fmla="*/ 5502897 h 6857979"/>
              <a:gd name="connsiteX1116" fmla="*/ 6111479 w 7283450"/>
              <a:gd name="connsiteY1116" fmla="*/ 5508488 h 6857979"/>
              <a:gd name="connsiteX1117" fmla="*/ 6109891 w 7283450"/>
              <a:gd name="connsiteY1117" fmla="*/ 5513280 h 6857979"/>
              <a:gd name="connsiteX1118" fmla="*/ 6107907 w 7283450"/>
              <a:gd name="connsiteY1118" fmla="*/ 5518072 h 6857979"/>
              <a:gd name="connsiteX1119" fmla="*/ 6103938 w 7283450"/>
              <a:gd name="connsiteY1119" fmla="*/ 5527257 h 6857979"/>
              <a:gd name="connsiteX1120" fmla="*/ 6099572 w 7283450"/>
              <a:gd name="connsiteY1120" fmla="*/ 5527656 h 6857979"/>
              <a:gd name="connsiteX1121" fmla="*/ 6096000 w 7283450"/>
              <a:gd name="connsiteY1121" fmla="*/ 5527257 h 6857979"/>
              <a:gd name="connsiteX1122" fmla="*/ 6092429 w 7283450"/>
              <a:gd name="connsiteY1122" fmla="*/ 5526458 h 6857979"/>
              <a:gd name="connsiteX1123" fmla="*/ 6088857 w 7283450"/>
              <a:gd name="connsiteY1123" fmla="*/ 5524462 h 6857979"/>
              <a:gd name="connsiteX1124" fmla="*/ 6085285 w 7283450"/>
              <a:gd name="connsiteY1124" fmla="*/ 5522465 h 6857979"/>
              <a:gd name="connsiteX1125" fmla="*/ 6081316 w 7283450"/>
              <a:gd name="connsiteY1125" fmla="*/ 5520069 h 6857979"/>
              <a:gd name="connsiteX1126" fmla="*/ 6072188 w 7283450"/>
              <a:gd name="connsiteY1126" fmla="*/ 5513679 h 6857979"/>
              <a:gd name="connsiteX1127" fmla="*/ 6067028 w 7283450"/>
              <a:gd name="connsiteY1127" fmla="*/ 5510485 h 6857979"/>
              <a:gd name="connsiteX1128" fmla="*/ 6061075 w 7283450"/>
              <a:gd name="connsiteY1128" fmla="*/ 5507290 h 6857979"/>
              <a:gd name="connsiteX1129" fmla="*/ 6055916 w 7283450"/>
              <a:gd name="connsiteY1129" fmla="*/ 5504894 h 6857979"/>
              <a:gd name="connsiteX1130" fmla="*/ 6054328 w 7283450"/>
              <a:gd name="connsiteY1130" fmla="*/ 5504095 h 6857979"/>
              <a:gd name="connsiteX1131" fmla="*/ 6053535 w 7283450"/>
              <a:gd name="connsiteY1131" fmla="*/ 5503296 h 6857979"/>
              <a:gd name="connsiteX1132" fmla="*/ 6052344 w 7283450"/>
              <a:gd name="connsiteY1132" fmla="*/ 5501300 h 6857979"/>
              <a:gd name="connsiteX1133" fmla="*/ 6051550 w 7283450"/>
              <a:gd name="connsiteY1133" fmla="*/ 5498504 h 6857979"/>
              <a:gd name="connsiteX1134" fmla="*/ 6050756 w 7283450"/>
              <a:gd name="connsiteY1134" fmla="*/ 5496108 h 6857979"/>
              <a:gd name="connsiteX1135" fmla="*/ 6050359 w 7283450"/>
              <a:gd name="connsiteY1135" fmla="*/ 5493712 h 6857979"/>
              <a:gd name="connsiteX1136" fmla="*/ 6050359 w 7283450"/>
              <a:gd name="connsiteY1136" fmla="*/ 5488521 h 6857979"/>
              <a:gd name="connsiteX1137" fmla="*/ 6050359 w 7283450"/>
              <a:gd name="connsiteY1137" fmla="*/ 5483329 h 6857979"/>
              <a:gd name="connsiteX1138" fmla="*/ 6051153 w 7283450"/>
              <a:gd name="connsiteY1138" fmla="*/ 5471748 h 6857979"/>
              <a:gd name="connsiteX1139" fmla="*/ 6051153 w 7283450"/>
              <a:gd name="connsiteY1139" fmla="*/ 5465758 h 6857979"/>
              <a:gd name="connsiteX1140" fmla="*/ 6050756 w 7283450"/>
              <a:gd name="connsiteY1140" fmla="*/ 5459768 h 6857979"/>
              <a:gd name="connsiteX1141" fmla="*/ 6049566 w 7283450"/>
              <a:gd name="connsiteY1141" fmla="*/ 5454976 h 6857979"/>
              <a:gd name="connsiteX1142" fmla="*/ 6047978 w 7283450"/>
              <a:gd name="connsiteY1142" fmla="*/ 5450583 h 6857979"/>
              <a:gd name="connsiteX1143" fmla="*/ 6046391 w 7283450"/>
              <a:gd name="connsiteY1143" fmla="*/ 5445791 h 6857979"/>
              <a:gd name="connsiteX1144" fmla="*/ 6044406 w 7283450"/>
              <a:gd name="connsiteY1144" fmla="*/ 5441798 h 6857979"/>
              <a:gd name="connsiteX1145" fmla="*/ 6040438 w 7283450"/>
              <a:gd name="connsiteY1145" fmla="*/ 5433412 h 6857979"/>
              <a:gd name="connsiteX1146" fmla="*/ 6035675 w 7283450"/>
              <a:gd name="connsiteY1146" fmla="*/ 5425824 h 6857979"/>
              <a:gd name="connsiteX1147" fmla="*/ 6032500 w 7283450"/>
              <a:gd name="connsiteY1147" fmla="*/ 5418237 h 6857979"/>
              <a:gd name="connsiteX1148" fmla="*/ 6030516 w 7283450"/>
              <a:gd name="connsiteY1148" fmla="*/ 5415042 h 6857979"/>
              <a:gd name="connsiteX1149" fmla="*/ 6029722 w 7283450"/>
              <a:gd name="connsiteY1149" fmla="*/ 5411448 h 6857979"/>
              <a:gd name="connsiteX1150" fmla="*/ 6029325 w 7283450"/>
              <a:gd name="connsiteY1150" fmla="*/ 5408253 h 6857979"/>
              <a:gd name="connsiteX1151" fmla="*/ 6029325 w 7283450"/>
              <a:gd name="connsiteY1151" fmla="*/ 5405458 h 6857979"/>
              <a:gd name="connsiteX1152" fmla="*/ 6030119 w 7283450"/>
              <a:gd name="connsiteY1152" fmla="*/ 5401864 h 6857979"/>
              <a:gd name="connsiteX1153" fmla="*/ 6045007 w 7283450"/>
              <a:gd name="connsiteY1153" fmla="*/ 5376843 h 6857979"/>
              <a:gd name="connsiteX1154" fmla="*/ 6048104 w 7283450"/>
              <a:gd name="connsiteY1154" fmla="*/ 5377217 h 6857979"/>
              <a:gd name="connsiteX1155" fmla="*/ 6050428 w 7283450"/>
              <a:gd name="connsiteY1155" fmla="*/ 5378337 h 6857979"/>
              <a:gd name="connsiteX1156" fmla="*/ 6051202 w 7283450"/>
              <a:gd name="connsiteY1156" fmla="*/ 5379084 h 6857979"/>
              <a:gd name="connsiteX1157" fmla="*/ 6051976 w 7283450"/>
              <a:gd name="connsiteY1157" fmla="*/ 5379831 h 6857979"/>
              <a:gd name="connsiteX1158" fmla="*/ 6052751 w 7283450"/>
              <a:gd name="connsiteY1158" fmla="*/ 5381326 h 6857979"/>
              <a:gd name="connsiteX1159" fmla="*/ 6053138 w 7283450"/>
              <a:gd name="connsiteY1159" fmla="*/ 5382820 h 6857979"/>
              <a:gd name="connsiteX1160" fmla="*/ 6053138 w 7283450"/>
              <a:gd name="connsiteY1160" fmla="*/ 5384314 h 6857979"/>
              <a:gd name="connsiteX1161" fmla="*/ 6052751 w 7283450"/>
              <a:gd name="connsiteY1161" fmla="*/ 5386181 h 6857979"/>
              <a:gd name="connsiteX1162" fmla="*/ 6050815 w 7283450"/>
              <a:gd name="connsiteY1162" fmla="*/ 5387676 h 6857979"/>
              <a:gd name="connsiteX1163" fmla="*/ 6048492 w 7283450"/>
              <a:gd name="connsiteY1163" fmla="*/ 5389170 h 6857979"/>
              <a:gd name="connsiteX1164" fmla="*/ 6045394 w 7283450"/>
              <a:gd name="connsiteY1164" fmla="*/ 5389543 h 6857979"/>
              <a:gd name="connsiteX1165" fmla="*/ 6042684 w 7283450"/>
              <a:gd name="connsiteY1165" fmla="*/ 5389170 h 6857979"/>
              <a:gd name="connsiteX1166" fmla="*/ 6040361 w 7283450"/>
              <a:gd name="connsiteY1166" fmla="*/ 5388423 h 6857979"/>
              <a:gd name="connsiteX1167" fmla="*/ 6039199 w 7283450"/>
              <a:gd name="connsiteY1167" fmla="*/ 5387302 h 6857979"/>
              <a:gd name="connsiteX1168" fmla="*/ 6038425 w 7283450"/>
              <a:gd name="connsiteY1168" fmla="*/ 5386181 h 6857979"/>
              <a:gd name="connsiteX1169" fmla="*/ 6037650 w 7283450"/>
              <a:gd name="connsiteY1169" fmla="*/ 5385061 h 6857979"/>
              <a:gd name="connsiteX1170" fmla="*/ 6037263 w 7283450"/>
              <a:gd name="connsiteY1170" fmla="*/ 5383567 h 6857979"/>
              <a:gd name="connsiteX1171" fmla="*/ 6037263 w 7283450"/>
              <a:gd name="connsiteY1171" fmla="*/ 5382073 h 6857979"/>
              <a:gd name="connsiteX1172" fmla="*/ 6037650 w 7283450"/>
              <a:gd name="connsiteY1172" fmla="*/ 5379831 h 6857979"/>
              <a:gd name="connsiteX1173" fmla="*/ 6039973 w 7283450"/>
              <a:gd name="connsiteY1173" fmla="*/ 5378337 h 6857979"/>
              <a:gd name="connsiteX1174" fmla="*/ 6042297 w 7283450"/>
              <a:gd name="connsiteY1174" fmla="*/ 5377217 h 6857979"/>
              <a:gd name="connsiteX1175" fmla="*/ 1897892 w 7283450"/>
              <a:gd name="connsiteY1175" fmla="*/ 5356205 h 6857979"/>
              <a:gd name="connsiteX1176" fmla="*/ 1899470 w 7283450"/>
              <a:gd name="connsiteY1176" fmla="*/ 5358588 h 6857979"/>
              <a:gd name="connsiteX1177" fmla="*/ 1901047 w 7283450"/>
              <a:gd name="connsiteY1177" fmla="*/ 5360971 h 6857979"/>
              <a:gd name="connsiteX1178" fmla="*/ 1902624 w 7283450"/>
              <a:gd name="connsiteY1178" fmla="*/ 5364149 h 6857979"/>
              <a:gd name="connsiteX1179" fmla="*/ 1903019 w 7283450"/>
              <a:gd name="connsiteY1179" fmla="*/ 5366929 h 6857979"/>
              <a:gd name="connsiteX1180" fmla="*/ 1903413 w 7283450"/>
              <a:gd name="connsiteY1180" fmla="*/ 5370106 h 6857979"/>
              <a:gd name="connsiteX1181" fmla="*/ 1903413 w 7283450"/>
              <a:gd name="connsiteY1181" fmla="*/ 5373284 h 6857979"/>
              <a:gd name="connsiteX1182" fmla="*/ 1903019 w 7283450"/>
              <a:gd name="connsiteY1182" fmla="*/ 5380036 h 6857979"/>
              <a:gd name="connsiteX1183" fmla="*/ 1901835 w 7283450"/>
              <a:gd name="connsiteY1183" fmla="*/ 5385596 h 6857979"/>
              <a:gd name="connsiteX1184" fmla="*/ 1900259 w 7283450"/>
              <a:gd name="connsiteY1184" fmla="*/ 5390760 h 6857979"/>
              <a:gd name="connsiteX1185" fmla="*/ 1899075 w 7283450"/>
              <a:gd name="connsiteY1185" fmla="*/ 5394334 h 6857979"/>
              <a:gd name="connsiteX1186" fmla="*/ 1897892 w 7283450"/>
              <a:gd name="connsiteY1186" fmla="*/ 5395923 h 6857979"/>
              <a:gd name="connsiteX1187" fmla="*/ 1895132 w 7283450"/>
              <a:gd name="connsiteY1187" fmla="*/ 5399498 h 6857979"/>
              <a:gd name="connsiteX1188" fmla="*/ 1892372 w 7283450"/>
              <a:gd name="connsiteY1188" fmla="*/ 5403469 h 6857979"/>
              <a:gd name="connsiteX1189" fmla="*/ 1890400 w 7283450"/>
              <a:gd name="connsiteY1189" fmla="*/ 5407838 h 6857979"/>
              <a:gd name="connsiteX1190" fmla="*/ 1889217 w 7283450"/>
              <a:gd name="connsiteY1190" fmla="*/ 5412207 h 6857979"/>
              <a:gd name="connsiteX1191" fmla="*/ 1888429 w 7283450"/>
              <a:gd name="connsiteY1191" fmla="*/ 5417371 h 6857979"/>
              <a:gd name="connsiteX1192" fmla="*/ 1888035 w 7283450"/>
              <a:gd name="connsiteY1192" fmla="*/ 5422534 h 6857979"/>
              <a:gd name="connsiteX1193" fmla="*/ 1887640 w 7283450"/>
              <a:gd name="connsiteY1193" fmla="*/ 5428094 h 6857979"/>
              <a:gd name="connsiteX1194" fmla="*/ 1888035 w 7283450"/>
              <a:gd name="connsiteY1194" fmla="*/ 5433655 h 6857979"/>
              <a:gd name="connsiteX1195" fmla="*/ 1888823 w 7283450"/>
              <a:gd name="connsiteY1195" fmla="*/ 5445173 h 6857979"/>
              <a:gd name="connsiteX1196" fmla="*/ 1889612 w 7283450"/>
              <a:gd name="connsiteY1196" fmla="*/ 5457486 h 6857979"/>
              <a:gd name="connsiteX1197" fmla="*/ 1890795 w 7283450"/>
              <a:gd name="connsiteY1197" fmla="*/ 5469004 h 6857979"/>
              <a:gd name="connsiteX1198" fmla="*/ 1891583 w 7283450"/>
              <a:gd name="connsiteY1198" fmla="*/ 5479728 h 6857979"/>
              <a:gd name="connsiteX1199" fmla="*/ 1891189 w 7283450"/>
              <a:gd name="connsiteY1199" fmla="*/ 5480919 h 6857979"/>
              <a:gd name="connsiteX1200" fmla="*/ 1890400 w 7283450"/>
              <a:gd name="connsiteY1200" fmla="*/ 5482111 h 6857979"/>
              <a:gd name="connsiteX1201" fmla="*/ 1889612 w 7283450"/>
              <a:gd name="connsiteY1201" fmla="*/ 5482508 h 6857979"/>
              <a:gd name="connsiteX1202" fmla="*/ 1888429 w 7283450"/>
              <a:gd name="connsiteY1202" fmla="*/ 5482508 h 6857979"/>
              <a:gd name="connsiteX1203" fmla="*/ 1886457 w 7283450"/>
              <a:gd name="connsiteY1203" fmla="*/ 5482905 h 6857979"/>
              <a:gd name="connsiteX1204" fmla="*/ 1885669 w 7283450"/>
              <a:gd name="connsiteY1204" fmla="*/ 5483302 h 6857979"/>
              <a:gd name="connsiteX1205" fmla="*/ 1885669 w 7283450"/>
              <a:gd name="connsiteY1205" fmla="*/ 5485288 h 6857979"/>
              <a:gd name="connsiteX1206" fmla="*/ 1886457 w 7283450"/>
              <a:gd name="connsiteY1206" fmla="*/ 5487671 h 6857979"/>
              <a:gd name="connsiteX1207" fmla="*/ 1888429 w 7283450"/>
              <a:gd name="connsiteY1207" fmla="*/ 5492040 h 6857979"/>
              <a:gd name="connsiteX1208" fmla="*/ 1890400 w 7283450"/>
              <a:gd name="connsiteY1208" fmla="*/ 5496012 h 6857979"/>
              <a:gd name="connsiteX1209" fmla="*/ 1891189 w 7283450"/>
              <a:gd name="connsiteY1209" fmla="*/ 5497601 h 6857979"/>
              <a:gd name="connsiteX1210" fmla="*/ 1891583 w 7283450"/>
              <a:gd name="connsiteY1210" fmla="*/ 5499984 h 6857979"/>
              <a:gd name="connsiteX1211" fmla="*/ 1891978 w 7283450"/>
              <a:gd name="connsiteY1211" fmla="*/ 5505941 h 6857979"/>
              <a:gd name="connsiteX1212" fmla="*/ 1891978 w 7283450"/>
              <a:gd name="connsiteY1212" fmla="*/ 5511899 h 6857979"/>
              <a:gd name="connsiteX1213" fmla="*/ 1891583 w 7283450"/>
              <a:gd name="connsiteY1213" fmla="*/ 5523814 h 6857979"/>
              <a:gd name="connsiteX1214" fmla="*/ 1890400 w 7283450"/>
              <a:gd name="connsiteY1214" fmla="*/ 5535730 h 6857979"/>
              <a:gd name="connsiteX1215" fmla="*/ 1888429 w 7283450"/>
              <a:gd name="connsiteY1215" fmla="*/ 5547248 h 6857979"/>
              <a:gd name="connsiteX1216" fmla="*/ 1886063 w 7283450"/>
              <a:gd name="connsiteY1216" fmla="*/ 5559163 h 6857979"/>
              <a:gd name="connsiteX1217" fmla="*/ 1883697 w 7283450"/>
              <a:gd name="connsiteY1217" fmla="*/ 5570681 h 6857979"/>
              <a:gd name="connsiteX1218" fmla="*/ 1881331 w 7283450"/>
              <a:gd name="connsiteY1218" fmla="*/ 5582199 h 6857979"/>
              <a:gd name="connsiteX1219" fmla="*/ 1879359 w 7283450"/>
              <a:gd name="connsiteY1219" fmla="*/ 5593718 h 6857979"/>
              <a:gd name="connsiteX1220" fmla="*/ 1880148 w 7283450"/>
              <a:gd name="connsiteY1220" fmla="*/ 5593320 h 6857979"/>
              <a:gd name="connsiteX1221" fmla="*/ 1880937 w 7283450"/>
              <a:gd name="connsiteY1221" fmla="*/ 5592129 h 6857979"/>
              <a:gd name="connsiteX1222" fmla="*/ 1881725 w 7283450"/>
              <a:gd name="connsiteY1222" fmla="*/ 5590143 h 6857979"/>
              <a:gd name="connsiteX1223" fmla="*/ 1882515 w 7283450"/>
              <a:gd name="connsiteY1223" fmla="*/ 5588951 h 6857979"/>
              <a:gd name="connsiteX1224" fmla="*/ 1882908 w 7283450"/>
              <a:gd name="connsiteY1224" fmla="*/ 5587760 h 6857979"/>
              <a:gd name="connsiteX1225" fmla="*/ 1884091 w 7283450"/>
              <a:gd name="connsiteY1225" fmla="*/ 5587363 h 6857979"/>
              <a:gd name="connsiteX1226" fmla="*/ 1885669 w 7283450"/>
              <a:gd name="connsiteY1226" fmla="*/ 5586966 h 6857979"/>
              <a:gd name="connsiteX1227" fmla="*/ 1886063 w 7283450"/>
              <a:gd name="connsiteY1227" fmla="*/ 5586966 h 6857979"/>
              <a:gd name="connsiteX1228" fmla="*/ 1886063 w 7283450"/>
              <a:gd name="connsiteY1228" fmla="*/ 5587363 h 6857979"/>
              <a:gd name="connsiteX1229" fmla="*/ 1885275 w 7283450"/>
              <a:gd name="connsiteY1229" fmla="*/ 5589746 h 6857979"/>
              <a:gd name="connsiteX1230" fmla="*/ 1882908 w 7283450"/>
              <a:gd name="connsiteY1230" fmla="*/ 5594512 h 6857979"/>
              <a:gd name="connsiteX1231" fmla="*/ 1880542 w 7283450"/>
              <a:gd name="connsiteY1231" fmla="*/ 5600470 h 6857979"/>
              <a:gd name="connsiteX1232" fmla="*/ 1878571 w 7283450"/>
              <a:gd name="connsiteY1232" fmla="*/ 5607619 h 6857979"/>
              <a:gd name="connsiteX1233" fmla="*/ 1877782 w 7283450"/>
              <a:gd name="connsiteY1233" fmla="*/ 5611193 h 6857979"/>
              <a:gd name="connsiteX1234" fmla="*/ 1877388 w 7283450"/>
              <a:gd name="connsiteY1234" fmla="*/ 5614768 h 6857979"/>
              <a:gd name="connsiteX1235" fmla="*/ 1876994 w 7283450"/>
              <a:gd name="connsiteY1235" fmla="*/ 5617945 h 6857979"/>
              <a:gd name="connsiteX1236" fmla="*/ 1877388 w 7283450"/>
              <a:gd name="connsiteY1236" fmla="*/ 5621520 h 6857979"/>
              <a:gd name="connsiteX1237" fmla="*/ 1878177 w 7283450"/>
              <a:gd name="connsiteY1237" fmla="*/ 5624300 h 6857979"/>
              <a:gd name="connsiteX1238" fmla="*/ 1879359 w 7283450"/>
              <a:gd name="connsiteY1238" fmla="*/ 5627478 h 6857979"/>
              <a:gd name="connsiteX1239" fmla="*/ 1876599 w 7283450"/>
              <a:gd name="connsiteY1239" fmla="*/ 5627875 h 6857979"/>
              <a:gd name="connsiteX1240" fmla="*/ 1874233 w 7283450"/>
              <a:gd name="connsiteY1240" fmla="*/ 5628669 h 6857979"/>
              <a:gd name="connsiteX1241" fmla="*/ 1872262 w 7283450"/>
              <a:gd name="connsiteY1241" fmla="*/ 5630655 h 6857979"/>
              <a:gd name="connsiteX1242" fmla="*/ 1871080 w 7283450"/>
              <a:gd name="connsiteY1242" fmla="*/ 5632641 h 6857979"/>
              <a:gd name="connsiteX1243" fmla="*/ 1870291 w 7283450"/>
              <a:gd name="connsiteY1243" fmla="*/ 5635024 h 6857979"/>
              <a:gd name="connsiteX1244" fmla="*/ 1869502 w 7283450"/>
              <a:gd name="connsiteY1244" fmla="*/ 5638599 h 6857979"/>
              <a:gd name="connsiteX1245" fmla="*/ 1868713 w 7283450"/>
              <a:gd name="connsiteY1245" fmla="*/ 5645748 h 6857979"/>
              <a:gd name="connsiteX1246" fmla="*/ 1868713 w 7283450"/>
              <a:gd name="connsiteY1246" fmla="*/ 5653691 h 6857979"/>
              <a:gd name="connsiteX1247" fmla="*/ 1868320 w 7283450"/>
              <a:gd name="connsiteY1247" fmla="*/ 5662032 h 6857979"/>
              <a:gd name="connsiteX1248" fmla="*/ 1867924 w 7283450"/>
              <a:gd name="connsiteY1248" fmla="*/ 5669976 h 6857979"/>
              <a:gd name="connsiteX1249" fmla="*/ 1867531 w 7283450"/>
              <a:gd name="connsiteY1249" fmla="*/ 5673550 h 6857979"/>
              <a:gd name="connsiteX1250" fmla="*/ 1866347 w 7283450"/>
              <a:gd name="connsiteY1250" fmla="*/ 5677125 h 6857979"/>
              <a:gd name="connsiteX1251" fmla="*/ 1865558 w 7283450"/>
              <a:gd name="connsiteY1251" fmla="*/ 5678714 h 6857979"/>
              <a:gd name="connsiteX1252" fmla="*/ 1863981 w 7283450"/>
              <a:gd name="connsiteY1252" fmla="*/ 5679905 h 6857979"/>
              <a:gd name="connsiteX1253" fmla="*/ 1861615 w 7283450"/>
              <a:gd name="connsiteY1253" fmla="*/ 5681891 h 6857979"/>
              <a:gd name="connsiteX1254" fmla="*/ 1859644 w 7283450"/>
              <a:gd name="connsiteY1254" fmla="*/ 5683877 h 6857979"/>
              <a:gd name="connsiteX1255" fmla="*/ 1857672 w 7283450"/>
              <a:gd name="connsiteY1255" fmla="*/ 5686657 h 6857979"/>
              <a:gd name="connsiteX1256" fmla="*/ 1856883 w 7283450"/>
              <a:gd name="connsiteY1256" fmla="*/ 5688246 h 6857979"/>
              <a:gd name="connsiteX1257" fmla="*/ 1856883 w 7283450"/>
              <a:gd name="connsiteY1257" fmla="*/ 5689835 h 6857979"/>
              <a:gd name="connsiteX1258" fmla="*/ 1856883 w 7283450"/>
              <a:gd name="connsiteY1258" fmla="*/ 5691423 h 6857979"/>
              <a:gd name="connsiteX1259" fmla="*/ 1857672 w 7283450"/>
              <a:gd name="connsiteY1259" fmla="*/ 5693012 h 6857979"/>
              <a:gd name="connsiteX1260" fmla="*/ 1858461 w 7283450"/>
              <a:gd name="connsiteY1260" fmla="*/ 5695395 h 6857979"/>
              <a:gd name="connsiteX1261" fmla="*/ 1860432 w 7283450"/>
              <a:gd name="connsiteY1261" fmla="*/ 5697381 h 6857979"/>
              <a:gd name="connsiteX1262" fmla="*/ 1858461 w 7283450"/>
              <a:gd name="connsiteY1262" fmla="*/ 5697778 h 6857979"/>
              <a:gd name="connsiteX1263" fmla="*/ 1857278 w 7283450"/>
              <a:gd name="connsiteY1263" fmla="*/ 5697381 h 6857979"/>
              <a:gd name="connsiteX1264" fmla="*/ 1856096 w 7283450"/>
              <a:gd name="connsiteY1264" fmla="*/ 5696984 h 6857979"/>
              <a:gd name="connsiteX1265" fmla="*/ 1855307 w 7283450"/>
              <a:gd name="connsiteY1265" fmla="*/ 5696189 h 6857979"/>
              <a:gd name="connsiteX1266" fmla="*/ 1853729 w 7283450"/>
              <a:gd name="connsiteY1266" fmla="*/ 5694601 h 6857979"/>
              <a:gd name="connsiteX1267" fmla="*/ 1852546 w 7283450"/>
              <a:gd name="connsiteY1267" fmla="*/ 5694203 h 6857979"/>
              <a:gd name="connsiteX1268" fmla="*/ 1851363 w 7283450"/>
              <a:gd name="connsiteY1268" fmla="*/ 5693806 h 6857979"/>
              <a:gd name="connsiteX1269" fmla="*/ 1853729 w 7283450"/>
              <a:gd name="connsiteY1269" fmla="*/ 5700558 h 6857979"/>
              <a:gd name="connsiteX1270" fmla="*/ 1854912 w 7283450"/>
              <a:gd name="connsiteY1270" fmla="*/ 5705722 h 6857979"/>
              <a:gd name="connsiteX1271" fmla="*/ 1855307 w 7283450"/>
              <a:gd name="connsiteY1271" fmla="*/ 5707708 h 6857979"/>
              <a:gd name="connsiteX1272" fmla="*/ 1854912 w 7283450"/>
              <a:gd name="connsiteY1272" fmla="*/ 5709693 h 6857979"/>
              <a:gd name="connsiteX1273" fmla="*/ 1854912 w 7283450"/>
              <a:gd name="connsiteY1273" fmla="*/ 5711282 h 6857979"/>
              <a:gd name="connsiteX1274" fmla="*/ 1854123 w 7283450"/>
              <a:gd name="connsiteY1274" fmla="*/ 5713268 h 6857979"/>
              <a:gd name="connsiteX1275" fmla="*/ 1852152 w 7283450"/>
              <a:gd name="connsiteY1275" fmla="*/ 5716843 h 6857979"/>
              <a:gd name="connsiteX1276" fmla="*/ 1848997 w 7283450"/>
              <a:gd name="connsiteY1276" fmla="*/ 5720814 h 6857979"/>
              <a:gd name="connsiteX1277" fmla="*/ 1845843 w 7283450"/>
              <a:gd name="connsiteY1277" fmla="*/ 5725183 h 6857979"/>
              <a:gd name="connsiteX1278" fmla="*/ 1841505 w 7283450"/>
              <a:gd name="connsiteY1278" fmla="*/ 5731141 h 6857979"/>
              <a:gd name="connsiteX1279" fmla="*/ 1841505 w 7283450"/>
              <a:gd name="connsiteY1279" fmla="*/ 5731538 h 6857979"/>
              <a:gd name="connsiteX1280" fmla="*/ 1842294 w 7283450"/>
              <a:gd name="connsiteY1280" fmla="*/ 5731935 h 6857979"/>
              <a:gd name="connsiteX1281" fmla="*/ 1843477 w 7283450"/>
              <a:gd name="connsiteY1281" fmla="*/ 5732333 h 6857979"/>
              <a:gd name="connsiteX1282" fmla="*/ 1844660 w 7283450"/>
              <a:gd name="connsiteY1282" fmla="*/ 5731935 h 6857979"/>
              <a:gd name="connsiteX1283" fmla="*/ 1845843 w 7283450"/>
              <a:gd name="connsiteY1283" fmla="*/ 5731538 h 6857979"/>
              <a:gd name="connsiteX1284" fmla="*/ 1846631 w 7283450"/>
              <a:gd name="connsiteY1284" fmla="*/ 5730744 h 6857979"/>
              <a:gd name="connsiteX1285" fmla="*/ 1847420 w 7283450"/>
              <a:gd name="connsiteY1285" fmla="*/ 5729552 h 6857979"/>
              <a:gd name="connsiteX1286" fmla="*/ 1847814 w 7283450"/>
              <a:gd name="connsiteY1286" fmla="*/ 5727566 h 6857979"/>
              <a:gd name="connsiteX1287" fmla="*/ 1847814 w 7283450"/>
              <a:gd name="connsiteY1287" fmla="*/ 5733921 h 6857979"/>
              <a:gd name="connsiteX1288" fmla="*/ 1848208 w 7283450"/>
              <a:gd name="connsiteY1288" fmla="*/ 5740673 h 6857979"/>
              <a:gd name="connsiteX1289" fmla="*/ 1849391 w 7283450"/>
              <a:gd name="connsiteY1289" fmla="*/ 5752589 h 6857979"/>
              <a:gd name="connsiteX1290" fmla="*/ 1852940 w 7283450"/>
              <a:gd name="connsiteY1290" fmla="*/ 5776419 h 6857979"/>
              <a:gd name="connsiteX1291" fmla="*/ 1854123 w 7283450"/>
              <a:gd name="connsiteY1291" fmla="*/ 5788335 h 6857979"/>
              <a:gd name="connsiteX1292" fmla="*/ 1854123 w 7283450"/>
              <a:gd name="connsiteY1292" fmla="*/ 5794689 h 6857979"/>
              <a:gd name="connsiteX1293" fmla="*/ 1854518 w 7283450"/>
              <a:gd name="connsiteY1293" fmla="*/ 5801044 h 6857979"/>
              <a:gd name="connsiteX1294" fmla="*/ 1854123 w 7283450"/>
              <a:gd name="connsiteY1294" fmla="*/ 5807399 h 6857979"/>
              <a:gd name="connsiteX1295" fmla="*/ 1853729 w 7283450"/>
              <a:gd name="connsiteY1295" fmla="*/ 5813754 h 6857979"/>
              <a:gd name="connsiteX1296" fmla="*/ 1852546 w 7283450"/>
              <a:gd name="connsiteY1296" fmla="*/ 5820506 h 6857979"/>
              <a:gd name="connsiteX1297" fmla="*/ 1851363 w 7283450"/>
              <a:gd name="connsiteY1297" fmla="*/ 5828052 h 6857979"/>
              <a:gd name="connsiteX1298" fmla="*/ 1851363 w 7283450"/>
              <a:gd name="connsiteY1298" fmla="*/ 5826066 h 6857979"/>
              <a:gd name="connsiteX1299" fmla="*/ 1850574 w 7283450"/>
              <a:gd name="connsiteY1299" fmla="*/ 5824478 h 6857979"/>
              <a:gd name="connsiteX1300" fmla="*/ 1848997 w 7283450"/>
              <a:gd name="connsiteY1300" fmla="*/ 5824081 h 6857979"/>
              <a:gd name="connsiteX1301" fmla="*/ 1847814 w 7283450"/>
              <a:gd name="connsiteY1301" fmla="*/ 5824081 h 6857979"/>
              <a:gd name="connsiteX1302" fmla="*/ 1845843 w 7283450"/>
              <a:gd name="connsiteY1302" fmla="*/ 5824875 h 6857979"/>
              <a:gd name="connsiteX1303" fmla="*/ 1844265 w 7283450"/>
              <a:gd name="connsiteY1303" fmla="*/ 5826066 h 6857979"/>
              <a:gd name="connsiteX1304" fmla="*/ 1843083 w 7283450"/>
              <a:gd name="connsiteY1304" fmla="*/ 5828052 h 6857979"/>
              <a:gd name="connsiteX1305" fmla="*/ 1841505 w 7283450"/>
              <a:gd name="connsiteY1305" fmla="*/ 5831627 h 6857979"/>
              <a:gd name="connsiteX1306" fmla="*/ 1840716 w 7283450"/>
              <a:gd name="connsiteY1306" fmla="*/ 5837187 h 6857979"/>
              <a:gd name="connsiteX1307" fmla="*/ 1839534 w 7283450"/>
              <a:gd name="connsiteY1307" fmla="*/ 5845925 h 6857979"/>
              <a:gd name="connsiteX1308" fmla="*/ 1838745 w 7283450"/>
              <a:gd name="connsiteY1308" fmla="*/ 5845131 h 6857979"/>
              <a:gd name="connsiteX1309" fmla="*/ 1838745 w 7283450"/>
              <a:gd name="connsiteY1309" fmla="*/ 5847117 h 6857979"/>
              <a:gd name="connsiteX1310" fmla="*/ 1839139 w 7283450"/>
              <a:gd name="connsiteY1310" fmla="*/ 5846720 h 6857979"/>
              <a:gd name="connsiteX1311" fmla="*/ 1839534 w 7283450"/>
              <a:gd name="connsiteY1311" fmla="*/ 5845925 h 6857979"/>
              <a:gd name="connsiteX1312" fmla="*/ 1840716 w 7283450"/>
              <a:gd name="connsiteY1312" fmla="*/ 5846720 h 6857979"/>
              <a:gd name="connsiteX1313" fmla="*/ 1842688 w 7283450"/>
              <a:gd name="connsiteY1313" fmla="*/ 5847911 h 6857979"/>
              <a:gd name="connsiteX1314" fmla="*/ 1844265 w 7283450"/>
              <a:gd name="connsiteY1314" fmla="*/ 5848706 h 6857979"/>
              <a:gd name="connsiteX1315" fmla="*/ 1844660 w 7283450"/>
              <a:gd name="connsiteY1315" fmla="*/ 5847911 h 6857979"/>
              <a:gd name="connsiteX1316" fmla="*/ 1845054 w 7283450"/>
              <a:gd name="connsiteY1316" fmla="*/ 5847911 h 6857979"/>
              <a:gd name="connsiteX1317" fmla="*/ 1843477 w 7283450"/>
              <a:gd name="connsiteY1317" fmla="*/ 5851883 h 6857979"/>
              <a:gd name="connsiteX1318" fmla="*/ 1841505 w 7283450"/>
              <a:gd name="connsiteY1318" fmla="*/ 5855060 h 6857979"/>
              <a:gd name="connsiteX1319" fmla="*/ 1839928 w 7283450"/>
              <a:gd name="connsiteY1319" fmla="*/ 5858635 h 6857979"/>
              <a:gd name="connsiteX1320" fmla="*/ 1837956 w 7283450"/>
              <a:gd name="connsiteY1320" fmla="*/ 5861415 h 6857979"/>
              <a:gd name="connsiteX1321" fmla="*/ 1835985 w 7283450"/>
              <a:gd name="connsiteY1321" fmla="*/ 5864196 h 6857979"/>
              <a:gd name="connsiteX1322" fmla="*/ 1834013 w 7283450"/>
              <a:gd name="connsiteY1322" fmla="*/ 5866976 h 6857979"/>
              <a:gd name="connsiteX1323" fmla="*/ 1831648 w 7283450"/>
              <a:gd name="connsiteY1323" fmla="*/ 5868962 h 6857979"/>
              <a:gd name="connsiteX1324" fmla="*/ 1829281 w 7283450"/>
              <a:gd name="connsiteY1324" fmla="*/ 5870550 h 6857979"/>
              <a:gd name="connsiteX1325" fmla="*/ 1827310 w 7283450"/>
              <a:gd name="connsiteY1325" fmla="*/ 5872139 h 6857979"/>
              <a:gd name="connsiteX1326" fmla="*/ 1824550 w 7283450"/>
              <a:gd name="connsiteY1326" fmla="*/ 5873728 h 6857979"/>
              <a:gd name="connsiteX1327" fmla="*/ 1819818 w 7283450"/>
              <a:gd name="connsiteY1327" fmla="*/ 5875714 h 6857979"/>
              <a:gd name="connsiteX1328" fmla="*/ 1814692 w 7283450"/>
              <a:gd name="connsiteY1328" fmla="*/ 5876905 h 6857979"/>
              <a:gd name="connsiteX1329" fmla="*/ 1809960 w 7283450"/>
              <a:gd name="connsiteY1329" fmla="*/ 5876905 h 6857979"/>
              <a:gd name="connsiteX1330" fmla="*/ 1805228 w 7283450"/>
              <a:gd name="connsiteY1330" fmla="*/ 5875714 h 6857979"/>
              <a:gd name="connsiteX1331" fmla="*/ 1801285 w 7283450"/>
              <a:gd name="connsiteY1331" fmla="*/ 5873728 h 6857979"/>
              <a:gd name="connsiteX1332" fmla="*/ 1798920 w 7283450"/>
              <a:gd name="connsiteY1332" fmla="*/ 5872536 h 6857979"/>
              <a:gd name="connsiteX1333" fmla="*/ 1797342 w 7283450"/>
              <a:gd name="connsiteY1333" fmla="*/ 5870948 h 6857979"/>
              <a:gd name="connsiteX1334" fmla="*/ 1795370 w 7283450"/>
              <a:gd name="connsiteY1334" fmla="*/ 5869359 h 6857979"/>
              <a:gd name="connsiteX1335" fmla="*/ 1794187 w 7283450"/>
              <a:gd name="connsiteY1335" fmla="*/ 5867373 h 6857979"/>
              <a:gd name="connsiteX1336" fmla="*/ 1792610 w 7283450"/>
              <a:gd name="connsiteY1336" fmla="*/ 5864990 h 6857979"/>
              <a:gd name="connsiteX1337" fmla="*/ 1791427 w 7283450"/>
              <a:gd name="connsiteY1337" fmla="*/ 5863004 h 6857979"/>
              <a:gd name="connsiteX1338" fmla="*/ 1790244 w 7283450"/>
              <a:gd name="connsiteY1338" fmla="*/ 5860224 h 6857979"/>
              <a:gd name="connsiteX1339" fmla="*/ 1789456 w 7283450"/>
              <a:gd name="connsiteY1339" fmla="*/ 5857841 h 6857979"/>
              <a:gd name="connsiteX1340" fmla="*/ 1789061 w 7283450"/>
              <a:gd name="connsiteY1340" fmla="*/ 5854663 h 6857979"/>
              <a:gd name="connsiteX1341" fmla="*/ 1788667 w 7283450"/>
              <a:gd name="connsiteY1341" fmla="*/ 5851486 h 6857979"/>
              <a:gd name="connsiteX1342" fmla="*/ 1788667 w 7283450"/>
              <a:gd name="connsiteY1342" fmla="*/ 5847911 h 6857979"/>
              <a:gd name="connsiteX1343" fmla="*/ 1788667 w 7283450"/>
              <a:gd name="connsiteY1343" fmla="*/ 5844734 h 6857979"/>
              <a:gd name="connsiteX1344" fmla="*/ 1786696 w 7283450"/>
              <a:gd name="connsiteY1344" fmla="*/ 5844337 h 6857979"/>
              <a:gd name="connsiteX1345" fmla="*/ 1785118 w 7283450"/>
              <a:gd name="connsiteY1345" fmla="*/ 5844734 h 6857979"/>
              <a:gd name="connsiteX1346" fmla="*/ 1783936 w 7283450"/>
              <a:gd name="connsiteY1346" fmla="*/ 5845528 h 6857979"/>
              <a:gd name="connsiteX1347" fmla="*/ 1783541 w 7283450"/>
              <a:gd name="connsiteY1347" fmla="*/ 5847117 h 6857979"/>
              <a:gd name="connsiteX1348" fmla="*/ 1783146 w 7283450"/>
              <a:gd name="connsiteY1348" fmla="*/ 5849103 h 6857979"/>
              <a:gd name="connsiteX1349" fmla="*/ 1782752 w 7283450"/>
              <a:gd name="connsiteY1349" fmla="*/ 5850692 h 6857979"/>
              <a:gd name="connsiteX1350" fmla="*/ 1782752 w 7283450"/>
              <a:gd name="connsiteY1350" fmla="*/ 5854663 h 6857979"/>
              <a:gd name="connsiteX1351" fmla="*/ 1781569 w 7283450"/>
              <a:gd name="connsiteY1351" fmla="*/ 5852280 h 6857979"/>
              <a:gd name="connsiteX1352" fmla="*/ 1781175 w 7283450"/>
              <a:gd name="connsiteY1352" fmla="*/ 5849897 h 6857979"/>
              <a:gd name="connsiteX1353" fmla="*/ 1781175 w 7283450"/>
              <a:gd name="connsiteY1353" fmla="*/ 5844337 h 6857979"/>
              <a:gd name="connsiteX1354" fmla="*/ 1781963 w 7283450"/>
              <a:gd name="connsiteY1354" fmla="*/ 5837982 h 6857979"/>
              <a:gd name="connsiteX1355" fmla="*/ 1783541 w 7283450"/>
              <a:gd name="connsiteY1355" fmla="*/ 5831627 h 6857979"/>
              <a:gd name="connsiteX1356" fmla="*/ 1786301 w 7283450"/>
              <a:gd name="connsiteY1356" fmla="*/ 5816931 h 6857979"/>
              <a:gd name="connsiteX1357" fmla="*/ 1787878 w 7283450"/>
              <a:gd name="connsiteY1357" fmla="*/ 5808988 h 6857979"/>
              <a:gd name="connsiteX1358" fmla="*/ 1788667 w 7283450"/>
              <a:gd name="connsiteY1358" fmla="*/ 5801044 h 6857979"/>
              <a:gd name="connsiteX1359" fmla="*/ 1789061 w 7283450"/>
              <a:gd name="connsiteY1359" fmla="*/ 5800250 h 6857979"/>
              <a:gd name="connsiteX1360" fmla="*/ 1790244 w 7283450"/>
              <a:gd name="connsiteY1360" fmla="*/ 5798661 h 6857979"/>
              <a:gd name="connsiteX1361" fmla="*/ 1792216 w 7283450"/>
              <a:gd name="connsiteY1361" fmla="*/ 5796675 h 6857979"/>
              <a:gd name="connsiteX1362" fmla="*/ 1793399 w 7283450"/>
              <a:gd name="connsiteY1362" fmla="*/ 5794689 h 6857979"/>
              <a:gd name="connsiteX1363" fmla="*/ 1794581 w 7283450"/>
              <a:gd name="connsiteY1363" fmla="*/ 5792306 h 6857979"/>
              <a:gd name="connsiteX1364" fmla="*/ 1794976 w 7283450"/>
              <a:gd name="connsiteY1364" fmla="*/ 5789923 h 6857979"/>
              <a:gd name="connsiteX1365" fmla="*/ 1794581 w 7283450"/>
              <a:gd name="connsiteY1365" fmla="*/ 5787937 h 6857979"/>
              <a:gd name="connsiteX1366" fmla="*/ 1794187 w 7283450"/>
              <a:gd name="connsiteY1366" fmla="*/ 5786746 h 6857979"/>
              <a:gd name="connsiteX1367" fmla="*/ 1793399 w 7283450"/>
              <a:gd name="connsiteY1367" fmla="*/ 5785554 h 6857979"/>
              <a:gd name="connsiteX1368" fmla="*/ 1792216 w 7283450"/>
              <a:gd name="connsiteY1368" fmla="*/ 5784363 h 6857979"/>
              <a:gd name="connsiteX1369" fmla="*/ 1793004 w 7283450"/>
              <a:gd name="connsiteY1369" fmla="*/ 5781980 h 6857979"/>
              <a:gd name="connsiteX1370" fmla="*/ 1793793 w 7283450"/>
              <a:gd name="connsiteY1370" fmla="*/ 5781583 h 6857979"/>
              <a:gd name="connsiteX1371" fmla="*/ 1794187 w 7283450"/>
              <a:gd name="connsiteY1371" fmla="*/ 5781185 h 6857979"/>
              <a:gd name="connsiteX1372" fmla="*/ 1794581 w 7283450"/>
              <a:gd name="connsiteY1372" fmla="*/ 5781583 h 6857979"/>
              <a:gd name="connsiteX1373" fmla="*/ 1794976 w 7283450"/>
              <a:gd name="connsiteY1373" fmla="*/ 5782377 h 6857979"/>
              <a:gd name="connsiteX1374" fmla="*/ 1796160 w 7283450"/>
              <a:gd name="connsiteY1374" fmla="*/ 5783966 h 6857979"/>
              <a:gd name="connsiteX1375" fmla="*/ 1798130 w 7283450"/>
              <a:gd name="connsiteY1375" fmla="*/ 5789129 h 6857979"/>
              <a:gd name="connsiteX1376" fmla="*/ 1800102 w 7283450"/>
              <a:gd name="connsiteY1376" fmla="*/ 5790718 h 6857979"/>
              <a:gd name="connsiteX1377" fmla="*/ 1800496 w 7283450"/>
              <a:gd name="connsiteY1377" fmla="*/ 5791115 h 6857979"/>
              <a:gd name="connsiteX1378" fmla="*/ 1801285 w 7283450"/>
              <a:gd name="connsiteY1378" fmla="*/ 5791115 h 6857979"/>
              <a:gd name="connsiteX1379" fmla="*/ 1802862 w 7283450"/>
              <a:gd name="connsiteY1379" fmla="*/ 5784760 h 6857979"/>
              <a:gd name="connsiteX1380" fmla="*/ 1804834 w 7283450"/>
              <a:gd name="connsiteY1380" fmla="*/ 5778802 h 6857979"/>
              <a:gd name="connsiteX1381" fmla="*/ 1809171 w 7283450"/>
              <a:gd name="connsiteY1381" fmla="*/ 5768079 h 6857979"/>
              <a:gd name="connsiteX1382" fmla="*/ 1813509 w 7283450"/>
              <a:gd name="connsiteY1382" fmla="*/ 5758149 h 6857979"/>
              <a:gd name="connsiteX1383" fmla="*/ 1817846 w 7283450"/>
              <a:gd name="connsiteY1383" fmla="*/ 5748617 h 6857979"/>
              <a:gd name="connsiteX1384" fmla="*/ 1821789 w 7283450"/>
              <a:gd name="connsiteY1384" fmla="*/ 5739482 h 6857979"/>
              <a:gd name="connsiteX1385" fmla="*/ 1825338 w 7283450"/>
              <a:gd name="connsiteY1385" fmla="*/ 5729552 h 6857979"/>
              <a:gd name="connsiteX1386" fmla="*/ 1826915 w 7283450"/>
              <a:gd name="connsiteY1386" fmla="*/ 5724389 h 6857979"/>
              <a:gd name="connsiteX1387" fmla="*/ 1827704 w 7283450"/>
              <a:gd name="connsiteY1387" fmla="*/ 5718828 h 6857979"/>
              <a:gd name="connsiteX1388" fmla="*/ 1828888 w 7283450"/>
              <a:gd name="connsiteY1388" fmla="*/ 5713665 h 6857979"/>
              <a:gd name="connsiteX1389" fmla="*/ 1829281 w 7283450"/>
              <a:gd name="connsiteY1389" fmla="*/ 5707310 h 6857979"/>
              <a:gd name="connsiteX1390" fmla="*/ 1825732 w 7283450"/>
              <a:gd name="connsiteY1390" fmla="*/ 5709693 h 6857979"/>
              <a:gd name="connsiteX1391" fmla="*/ 1826521 w 7283450"/>
              <a:gd name="connsiteY1391" fmla="*/ 5707310 h 6857979"/>
              <a:gd name="connsiteX1392" fmla="*/ 1827310 w 7283450"/>
              <a:gd name="connsiteY1392" fmla="*/ 5704530 h 6857979"/>
              <a:gd name="connsiteX1393" fmla="*/ 1827704 w 7283450"/>
              <a:gd name="connsiteY1393" fmla="*/ 5698175 h 6857979"/>
              <a:gd name="connsiteX1394" fmla="*/ 1828099 w 7283450"/>
              <a:gd name="connsiteY1394" fmla="*/ 5691423 h 6857979"/>
              <a:gd name="connsiteX1395" fmla="*/ 1827704 w 7283450"/>
              <a:gd name="connsiteY1395" fmla="*/ 5684671 h 6857979"/>
              <a:gd name="connsiteX1396" fmla="*/ 1826915 w 7283450"/>
              <a:gd name="connsiteY1396" fmla="*/ 5673153 h 6857979"/>
              <a:gd name="connsiteX1397" fmla="*/ 1826128 w 7283450"/>
              <a:gd name="connsiteY1397" fmla="*/ 5667195 h 6857979"/>
              <a:gd name="connsiteX1398" fmla="*/ 1825732 w 7283450"/>
              <a:gd name="connsiteY1398" fmla="*/ 5623506 h 6857979"/>
              <a:gd name="connsiteX1399" fmla="*/ 1825732 w 7283450"/>
              <a:gd name="connsiteY1399" fmla="*/ 5594909 h 6857979"/>
              <a:gd name="connsiteX1400" fmla="*/ 1826128 w 7283450"/>
              <a:gd name="connsiteY1400" fmla="*/ 5566709 h 6857979"/>
              <a:gd name="connsiteX1401" fmla="*/ 1826521 w 7283450"/>
              <a:gd name="connsiteY1401" fmla="*/ 5565518 h 6857979"/>
              <a:gd name="connsiteX1402" fmla="*/ 1827310 w 7283450"/>
              <a:gd name="connsiteY1402" fmla="*/ 5563929 h 6857979"/>
              <a:gd name="connsiteX1403" fmla="*/ 1829281 w 7283450"/>
              <a:gd name="connsiteY1403" fmla="*/ 5559957 h 6857979"/>
              <a:gd name="connsiteX1404" fmla="*/ 1831253 w 7283450"/>
              <a:gd name="connsiteY1404" fmla="*/ 5555191 h 6857979"/>
              <a:gd name="connsiteX1405" fmla="*/ 1832042 w 7283450"/>
              <a:gd name="connsiteY1405" fmla="*/ 5552808 h 6857979"/>
              <a:gd name="connsiteX1406" fmla="*/ 1832436 w 7283450"/>
              <a:gd name="connsiteY1406" fmla="*/ 5550425 h 6857979"/>
              <a:gd name="connsiteX1407" fmla="*/ 1831253 w 7283450"/>
              <a:gd name="connsiteY1407" fmla="*/ 5546851 h 6857979"/>
              <a:gd name="connsiteX1408" fmla="*/ 1829676 w 7283450"/>
              <a:gd name="connsiteY1408" fmla="*/ 5540893 h 6857979"/>
              <a:gd name="connsiteX1409" fmla="*/ 1829281 w 7283450"/>
              <a:gd name="connsiteY1409" fmla="*/ 5537715 h 6857979"/>
              <a:gd name="connsiteX1410" fmla="*/ 1829676 w 7283450"/>
              <a:gd name="connsiteY1410" fmla="*/ 5534538 h 6857979"/>
              <a:gd name="connsiteX1411" fmla="*/ 1829676 w 7283450"/>
              <a:gd name="connsiteY1411" fmla="*/ 5533347 h 6857979"/>
              <a:gd name="connsiteX1412" fmla="*/ 1830464 w 7283450"/>
              <a:gd name="connsiteY1412" fmla="*/ 5531758 h 6857979"/>
              <a:gd name="connsiteX1413" fmla="*/ 1831253 w 7283450"/>
              <a:gd name="connsiteY1413" fmla="*/ 5530963 h 6857979"/>
              <a:gd name="connsiteX1414" fmla="*/ 1832436 w 7283450"/>
              <a:gd name="connsiteY1414" fmla="*/ 5530169 h 6857979"/>
              <a:gd name="connsiteX1415" fmla="*/ 1835590 w 7283450"/>
              <a:gd name="connsiteY1415" fmla="*/ 5531758 h 6857979"/>
              <a:gd name="connsiteX1416" fmla="*/ 1837562 w 7283450"/>
              <a:gd name="connsiteY1416" fmla="*/ 5533347 h 6857979"/>
              <a:gd name="connsiteX1417" fmla="*/ 1838352 w 7283450"/>
              <a:gd name="connsiteY1417" fmla="*/ 5533744 h 6857979"/>
              <a:gd name="connsiteX1418" fmla="*/ 1838745 w 7283450"/>
              <a:gd name="connsiteY1418" fmla="*/ 5533744 h 6857979"/>
              <a:gd name="connsiteX1419" fmla="*/ 1839928 w 7283450"/>
              <a:gd name="connsiteY1419" fmla="*/ 5526594 h 6857979"/>
              <a:gd name="connsiteX1420" fmla="*/ 1840716 w 7283450"/>
              <a:gd name="connsiteY1420" fmla="*/ 5519842 h 6857979"/>
              <a:gd name="connsiteX1421" fmla="*/ 1840716 w 7283450"/>
              <a:gd name="connsiteY1421" fmla="*/ 5513885 h 6857979"/>
              <a:gd name="connsiteX1422" fmla="*/ 1840716 w 7283450"/>
              <a:gd name="connsiteY1422" fmla="*/ 5508721 h 6857979"/>
              <a:gd name="connsiteX1423" fmla="*/ 1840716 w 7283450"/>
              <a:gd name="connsiteY1423" fmla="*/ 5497998 h 6857979"/>
              <a:gd name="connsiteX1424" fmla="*/ 1841112 w 7283450"/>
              <a:gd name="connsiteY1424" fmla="*/ 5492437 h 6857979"/>
              <a:gd name="connsiteX1425" fmla="*/ 1841505 w 7283450"/>
              <a:gd name="connsiteY1425" fmla="*/ 5486480 h 6857979"/>
              <a:gd name="connsiteX1426" fmla="*/ 1842688 w 7283450"/>
              <a:gd name="connsiteY1426" fmla="*/ 5484891 h 6857979"/>
              <a:gd name="connsiteX1427" fmla="*/ 1843872 w 7283450"/>
              <a:gd name="connsiteY1427" fmla="*/ 5484096 h 6857979"/>
              <a:gd name="connsiteX1428" fmla="*/ 1844660 w 7283450"/>
              <a:gd name="connsiteY1428" fmla="*/ 5484096 h 6857979"/>
              <a:gd name="connsiteX1429" fmla="*/ 1845843 w 7283450"/>
              <a:gd name="connsiteY1429" fmla="*/ 5484096 h 6857979"/>
              <a:gd name="connsiteX1430" fmla="*/ 1848208 w 7283450"/>
              <a:gd name="connsiteY1430" fmla="*/ 5485685 h 6857979"/>
              <a:gd name="connsiteX1431" fmla="*/ 1849391 w 7283450"/>
              <a:gd name="connsiteY1431" fmla="*/ 5486082 h 6857979"/>
              <a:gd name="connsiteX1432" fmla="*/ 1851363 w 7283450"/>
              <a:gd name="connsiteY1432" fmla="*/ 5486480 h 6857979"/>
              <a:gd name="connsiteX1433" fmla="*/ 1851757 w 7283450"/>
              <a:gd name="connsiteY1433" fmla="*/ 5480919 h 6857979"/>
              <a:gd name="connsiteX1434" fmla="*/ 1851757 w 7283450"/>
              <a:gd name="connsiteY1434" fmla="*/ 5475756 h 6857979"/>
              <a:gd name="connsiteX1435" fmla="*/ 1852152 w 7283450"/>
              <a:gd name="connsiteY1435" fmla="*/ 5470195 h 6857979"/>
              <a:gd name="connsiteX1436" fmla="*/ 1852940 w 7283450"/>
              <a:gd name="connsiteY1436" fmla="*/ 5465429 h 6857979"/>
              <a:gd name="connsiteX1437" fmla="*/ 1854123 w 7283450"/>
              <a:gd name="connsiteY1437" fmla="*/ 5460663 h 6857979"/>
              <a:gd name="connsiteX1438" fmla="*/ 1854912 w 7283450"/>
              <a:gd name="connsiteY1438" fmla="*/ 5458677 h 6857979"/>
              <a:gd name="connsiteX1439" fmla="*/ 1856096 w 7283450"/>
              <a:gd name="connsiteY1439" fmla="*/ 5457088 h 6857979"/>
              <a:gd name="connsiteX1440" fmla="*/ 1857278 w 7283450"/>
              <a:gd name="connsiteY1440" fmla="*/ 5455103 h 6857979"/>
              <a:gd name="connsiteX1441" fmla="*/ 1859249 w 7283450"/>
              <a:gd name="connsiteY1441" fmla="*/ 5454308 h 6857979"/>
              <a:gd name="connsiteX1442" fmla="*/ 1861221 w 7283450"/>
              <a:gd name="connsiteY1442" fmla="*/ 5453514 h 6857979"/>
              <a:gd name="connsiteX1443" fmla="*/ 1863587 w 7283450"/>
              <a:gd name="connsiteY1443" fmla="*/ 5453117 h 6857979"/>
              <a:gd name="connsiteX1444" fmla="*/ 1862404 w 7283450"/>
              <a:gd name="connsiteY1444" fmla="*/ 5452719 h 6857979"/>
              <a:gd name="connsiteX1445" fmla="*/ 1861221 w 7283450"/>
              <a:gd name="connsiteY1445" fmla="*/ 5451925 h 6857979"/>
              <a:gd name="connsiteX1446" fmla="*/ 1859644 w 7283450"/>
              <a:gd name="connsiteY1446" fmla="*/ 5450336 h 6857979"/>
              <a:gd name="connsiteX1447" fmla="*/ 1858461 w 7283450"/>
              <a:gd name="connsiteY1447" fmla="*/ 5447953 h 6857979"/>
              <a:gd name="connsiteX1448" fmla="*/ 1858067 w 7283450"/>
              <a:gd name="connsiteY1448" fmla="*/ 5445570 h 6857979"/>
              <a:gd name="connsiteX1449" fmla="*/ 1858461 w 7283450"/>
              <a:gd name="connsiteY1449" fmla="*/ 5443982 h 6857979"/>
              <a:gd name="connsiteX1450" fmla="*/ 1859249 w 7283450"/>
              <a:gd name="connsiteY1450" fmla="*/ 5443584 h 6857979"/>
              <a:gd name="connsiteX1451" fmla="*/ 1859644 w 7283450"/>
              <a:gd name="connsiteY1451" fmla="*/ 5443187 h 6857979"/>
              <a:gd name="connsiteX1452" fmla="*/ 1860432 w 7283450"/>
              <a:gd name="connsiteY1452" fmla="*/ 5443187 h 6857979"/>
              <a:gd name="connsiteX1453" fmla="*/ 1861221 w 7283450"/>
              <a:gd name="connsiteY1453" fmla="*/ 5443982 h 6857979"/>
              <a:gd name="connsiteX1454" fmla="*/ 1863587 w 7283450"/>
              <a:gd name="connsiteY1454" fmla="*/ 5446365 h 6857979"/>
              <a:gd name="connsiteX1455" fmla="*/ 1864770 w 7283450"/>
              <a:gd name="connsiteY1455" fmla="*/ 5445967 h 6857979"/>
              <a:gd name="connsiteX1456" fmla="*/ 1865558 w 7283450"/>
              <a:gd name="connsiteY1456" fmla="*/ 5445570 h 6857979"/>
              <a:gd name="connsiteX1457" fmla="*/ 1865953 w 7283450"/>
              <a:gd name="connsiteY1457" fmla="*/ 5445173 h 6857979"/>
              <a:gd name="connsiteX1458" fmla="*/ 1865953 w 7283450"/>
              <a:gd name="connsiteY1458" fmla="*/ 5444379 h 6857979"/>
              <a:gd name="connsiteX1459" fmla="*/ 1865558 w 7283450"/>
              <a:gd name="connsiteY1459" fmla="*/ 5443187 h 6857979"/>
              <a:gd name="connsiteX1460" fmla="*/ 1864375 w 7283450"/>
              <a:gd name="connsiteY1460" fmla="*/ 5441598 h 6857979"/>
              <a:gd name="connsiteX1461" fmla="*/ 1862404 w 7283450"/>
              <a:gd name="connsiteY1461" fmla="*/ 5440010 h 6857979"/>
              <a:gd name="connsiteX1462" fmla="*/ 1860827 w 7283450"/>
              <a:gd name="connsiteY1462" fmla="*/ 5438024 h 6857979"/>
              <a:gd name="connsiteX1463" fmla="*/ 1857278 w 7283450"/>
              <a:gd name="connsiteY1463" fmla="*/ 5436435 h 6857979"/>
              <a:gd name="connsiteX1464" fmla="*/ 1857278 w 7283450"/>
              <a:gd name="connsiteY1464" fmla="*/ 5435244 h 6857979"/>
              <a:gd name="connsiteX1465" fmla="*/ 1857672 w 7283450"/>
              <a:gd name="connsiteY1465" fmla="*/ 5434449 h 6857979"/>
              <a:gd name="connsiteX1466" fmla="*/ 1858461 w 7283450"/>
              <a:gd name="connsiteY1466" fmla="*/ 5434052 h 6857979"/>
              <a:gd name="connsiteX1467" fmla="*/ 1859249 w 7283450"/>
              <a:gd name="connsiteY1467" fmla="*/ 5433655 h 6857979"/>
              <a:gd name="connsiteX1468" fmla="*/ 1860827 w 7283450"/>
              <a:gd name="connsiteY1468" fmla="*/ 5434052 h 6857979"/>
              <a:gd name="connsiteX1469" fmla="*/ 1862404 w 7283450"/>
              <a:gd name="connsiteY1469" fmla="*/ 5435244 h 6857979"/>
              <a:gd name="connsiteX1470" fmla="*/ 1865953 w 7283450"/>
              <a:gd name="connsiteY1470" fmla="*/ 5438024 h 6857979"/>
              <a:gd name="connsiteX1471" fmla="*/ 1868320 w 7283450"/>
              <a:gd name="connsiteY1471" fmla="*/ 5439613 h 6857979"/>
              <a:gd name="connsiteX1472" fmla="*/ 1869896 w 7283450"/>
              <a:gd name="connsiteY1472" fmla="*/ 5440010 h 6857979"/>
              <a:gd name="connsiteX1473" fmla="*/ 1869107 w 7283450"/>
              <a:gd name="connsiteY1473" fmla="*/ 5436435 h 6857979"/>
              <a:gd name="connsiteX1474" fmla="*/ 1868320 w 7283450"/>
              <a:gd name="connsiteY1474" fmla="*/ 5432463 h 6857979"/>
              <a:gd name="connsiteX1475" fmla="*/ 1867924 w 7283450"/>
              <a:gd name="connsiteY1475" fmla="*/ 5424123 h 6857979"/>
              <a:gd name="connsiteX1476" fmla="*/ 1867924 w 7283450"/>
              <a:gd name="connsiteY1476" fmla="*/ 5415385 h 6857979"/>
              <a:gd name="connsiteX1477" fmla="*/ 1868320 w 7283450"/>
              <a:gd name="connsiteY1477" fmla="*/ 5407044 h 6857979"/>
              <a:gd name="connsiteX1478" fmla="*/ 1869107 w 7283450"/>
              <a:gd name="connsiteY1478" fmla="*/ 5399100 h 6857979"/>
              <a:gd name="connsiteX1479" fmla="*/ 1870291 w 7283450"/>
              <a:gd name="connsiteY1479" fmla="*/ 5392348 h 6857979"/>
              <a:gd name="connsiteX1480" fmla="*/ 1871473 w 7283450"/>
              <a:gd name="connsiteY1480" fmla="*/ 5388377 h 6857979"/>
              <a:gd name="connsiteX1481" fmla="*/ 1872262 w 7283450"/>
              <a:gd name="connsiteY1481" fmla="*/ 5386788 h 6857979"/>
              <a:gd name="connsiteX1482" fmla="*/ 1873051 w 7283450"/>
              <a:gd name="connsiteY1482" fmla="*/ 5385994 h 6857979"/>
              <a:gd name="connsiteX1483" fmla="*/ 1874628 w 7283450"/>
              <a:gd name="connsiteY1483" fmla="*/ 5385596 h 6857979"/>
              <a:gd name="connsiteX1484" fmla="*/ 1876599 w 7283450"/>
              <a:gd name="connsiteY1484" fmla="*/ 5384802 h 6857979"/>
              <a:gd name="connsiteX1485" fmla="*/ 1877782 w 7283450"/>
              <a:gd name="connsiteY1485" fmla="*/ 5384008 h 6857979"/>
              <a:gd name="connsiteX1486" fmla="*/ 1878571 w 7283450"/>
              <a:gd name="connsiteY1486" fmla="*/ 5383213 h 6857979"/>
              <a:gd name="connsiteX1487" fmla="*/ 1878965 w 7283450"/>
              <a:gd name="connsiteY1487" fmla="*/ 5382419 h 6857979"/>
              <a:gd name="connsiteX1488" fmla="*/ 1879359 w 7283450"/>
              <a:gd name="connsiteY1488" fmla="*/ 5381625 h 6857979"/>
              <a:gd name="connsiteX1489" fmla="*/ 1879359 w 7283450"/>
              <a:gd name="connsiteY1489" fmla="*/ 5379242 h 6857979"/>
              <a:gd name="connsiteX1490" fmla="*/ 1878571 w 7283450"/>
              <a:gd name="connsiteY1490" fmla="*/ 5375667 h 6857979"/>
              <a:gd name="connsiteX1491" fmla="*/ 1878571 w 7283450"/>
              <a:gd name="connsiteY1491" fmla="*/ 5374078 h 6857979"/>
              <a:gd name="connsiteX1492" fmla="*/ 1878571 w 7283450"/>
              <a:gd name="connsiteY1492" fmla="*/ 5373284 h 6857979"/>
              <a:gd name="connsiteX1493" fmla="*/ 1879359 w 7283450"/>
              <a:gd name="connsiteY1493" fmla="*/ 5372887 h 6857979"/>
              <a:gd name="connsiteX1494" fmla="*/ 1880148 w 7283450"/>
              <a:gd name="connsiteY1494" fmla="*/ 5372490 h 6857979"/>
              <a:gd name="connsiteX1495" fmla="*/ 1881331 w 7283450"/>
              <a:gd name="connsiteY1495" fmla="*/ 5372092 h 6857979"/>
              <a:gd name="connsiteX1496" fmla="*/ 1884880 w 7283450"/>
              <a:gd name="connsiteY1496" fmla="*/ 5372092 h 6857979"/>
              <a:gd name="connsiteX1497" fmla="*/ 1888429 w 7283450"/>
              <a:gd name="connsiteY1497" fmla="*/ 5372092 h 6857979"/>
              <a:gd name="connsiteX1498" fmla="*/ 1891978 w 7283450"/>
              <a:gd name="connsiteY1498" fmla="*/ 5371298 h 6857979"/>
              <a:gd name="connsiteX1499" fmla="*/ 1893949 w 7283450"/>
              <a:gd name="connsiteY1499" fmla="*/ 5370504 h 6857979"/>
              <a:gd name="connsiteX1500" fmla="*/ 1895526 w 7283450"/>
              <a:gd name="connsiteY1500" fmla="*/ 5369709 h 6857979"/>
              <a:gd name="connsiteX1501" fmla="*/ 1896709 w 7283450"/>
              <a:gd name="connsiteY1501" fmla="*/ 5368518 h 6857979"/>
              <a:gd name="connsiteX1502" fmla="*/ 1897892 w 7283450"/>
              <a:gd name="connsiteY1502" fmla="*/ 5366929 h 6857979"/>
              <a:gd name="connsiteX1503" fmla="*/ 1898681 w 7283450"/>
              <a:gd name="connsiteY1503" fmla="*/ 5365340 h 6857979"/>
              <a:gd name="connsiteX1504" fmla="*/ 1898681 w 7283450"/>
              <a:gd name="connsiteY1504" fmla="*/ 5362957 h 6857979"/>
              <a:gd name="connsiteX1505" fmla="*/ 1898681 w 7283450"/>
              <a:gd name="connsiteY1505" fmla="*/ 5359780 h 6857979"/>
              <a:gd name="connsiteX1506" fmla="*/ 5577682 w 7283450"/>
              <a:gd name="connsiteY1506" fmla="*/ 5343505 h 6857979"/>
              <a:gd name="connsiteX1507" fmla="*/ 5581651 w 7283450"/>
              <a:gd name="connsiteY1507" fmla="*/ 5343874 h 6857979"/>
              <a:gd name="connsiteX1508" fmla="*/ 5584826 w 7283450"/>
              <a:gd name="connsiteY1508" fmla="*/ 5344982 h 6857979"/>
              <a:gd name="connsiteX1509" fmla="*/ 5588001 w 7283450"/>
              <a:gd name="connsiteY1509" fmla="*/ 5347197 h 6857979"/>
              <a:gd name="connsiteX1510" fmla="*/ 5588001 w 7283450"/>
              <a:gd name="connsiteY1510" fmla="*/ 5359380 h 6857979"/>
              <a:gd name="connsiteX1511" fmla="*/ 5582841 w 7283450"/>
              <a:gd name="connsiteY1511" fmla="*/ 5359380 h 6857979"/>
              <a:gd name="connsiteX1512" fmla="*/ 5578872 w 7283450"/>
              <a:gd name="connsiteY1512" fmla="*/ 5359011 h 6857979"/>
              <a:gd name="connsiteX1513" fmla="*/ 5575300 w 7283450"/>
              <a:gd name="connsiteY1513" fmla="*/ 5357904 h 6857979"/>
              <a:gd name="connsiteX1514" fmla="*/ 5573713 w 7283450"/>
              <a:gd name="connsiteY1514" fmla="*/ 5357165 h 6857979"/>
              <a:gd name="connsiteX1515" fmla="*/ 5572919 w 7283450"/>
              <a:gd name="connsiteY1515" fmla="*/ 5356058 h 6857979"/>
              <a:gd name="connsiteX1516" fmla="*/ 5571728 w 7283450"/>
              <a:gd name="connsiteY1516" fmla="*/ 5354950 h 6857979"/>
              <a:gd name="connsiteX1517" fmla="*/ 5571332 w 7283450"/>
              <a:gd name="connsiteY1517" fmla="*/ 5353473 h 6857979"/>
              <a:gd name="connsiteX1518" fmla="*/ 5570935 w 7283450"/>
              <a:gd name="connsiteY1518" fmla="*/ 5352366 h 6857979"/>
              <a:gd name="connsiteX1519" fmla="*/ 5570538 w 7283450"/>
              <a:gd name="connsiteY1519" fmla="*/ 5350889 h 6857979"/>
              <a:gd name="connsiteX1520" fmla="*/ 5570538 w 7283450"/>
              <a:gd name="connsiteY1520" fmla="*/ 5349412 h 6857979"/>
              <a:gd name="connsiteX1521" fmla="*/ 5570935 w 7283450"/>
              <a:gd name="connsiteY1521" fmla="*/ 5347566 h 6857979"/>
              <a:gd name="connsiteX1522" fmla="*/ 5572522 w 7283450"/>
              <a:gd name="connsiteY1522" fmla="*/ 5343874 h 6857979"/>
              <a:gd name="connsiteX1523" fmla="*/ 5683410 w 7283450"/>
              <a:gd name="connsiteY1523" fmla="*/ 5338743 h 6857979"/>
              <a:gd name="connsiteX1524" fmla="*/ 5686211 w 7283450"/>
              <a:gd name="connsiteY1524" fmla="*/ 5338743 h 6857979"/>
              <a:gd name="connsiteX1525" fmla="*/ 5689813 w 7283450"/>
              <a:gd name="connsiteY1525" fmla="*/ 5339546 h 6857979"/>
              <a:gd name="connsiteX1526" fmla="*/ 5692615 w 7283450"/>
              <a:gd name="connsiteY1526" fmla="*/ 5340348 h 6857979"/>
              <a:gd name="connsiteX1527" fmla="*/ 5695816 w 7283450"/>
              <a:gd name="connsiteY1527" fmla="*/ 5342354 h 6857979"/>
              <a:gd name="connsiteX1528" fmla="*/ 5696617 w 7283450"/>
              <a:gd name="connsiteY1528" fmla="*/ 5343156 h 6857979"/>
              <a:gd name="connsiteX1529" fmla="*/ 5697017 w 7283450"/>
              <a:gd name="connsiteY1529" fmla="*/ 5344359 h 6857979"/>
              <a:gd name="connsiteX1530" fmla="*/ 5698618 w 7283450"/>
              <a:gd name="connsiteY1530" fmla="*/ 5347568 h 6857979"/>
              <a:gd name="connsiteX1531" fmla="*/ 5699818 w 7283450"/>
              <a:gd name="connsiteY1531" fmla="*/ 5351580 h 6857979"/>
              <a:gd name="connsiteX1532" fmla="*/ 5701019 w 7283450"/>
              <a:gd name="connsiteY1532" fmla="*/ 5353987 h 6857979"/>
              <a:gd name="connsiteX1533" fmla="*/ 5702220 w 7283450"/>
              <a:gd name="connsiteY1533" fmla="*/ 5355992 h 6857979"/>
              <a:gd name="connsiteX1534" fmla="*/ 5705421 w 7283450"/>
              <a:gd name="connsiteY1534" fmla="*/ 5361207 h 6857979"/>
              <a:gd name="connsiteX1535" fmla="*/ 5708623 w 7283450"/>
              <a:gd name="connsiteY1535" fmla="*/ 5367225 h 6857979"/>
              <a:gd name="connsiteX1536" fmla="*/ 5710624 w 7283450"/>
              <a:gd name="connsiteY1536" fmla="*/ 5373242 h 6857979"/>
              <a:gd name="connsiteX1537" fmla="*/ 5711425 w 7283450"/>
              <a:gd name="connsiteY1537" fmla="*/ 5376451 h 6857979"/>
              <a:gd name="connsiteX1538" fmla="*/ 5711825 w 7283450"/>
              <a:gd name="connsiteY1538" fmla="*/ 5380061 h 6857979"/>
              <a:gd name="connsiteX1539" fmla="*/ 5711825 w 7283450"/>
              <a:gd name="connsiteY1539" fmla="*/ 5383270 h 6857979"/>
              <a:gd name="connsiteX1540" fmla="*/ 5711825 w 7283450"/>
              <a:gd name="connsiteY1540" fmla="*/ 5386881 h 6857979"/>
              <a:gd name="connsiteX1541" fmla="*/ 5711425 w 7283450"/>
              <a:gd name="connsiteY1541" fmla="*/ 5390892 h 6857979"/>
              <a:gd name="connsiteX1542" fmla="*/ 5711024 w 7283450"/>
              <a:gd name="connsiteY1542" fmla="*/ 5394904 h 6857979"/>
              <a:gd name="connsiteX1543" fmla="*/ 5709023 w 7283450"/>
              <a:gd name="connsiteY1543" fmla="*/ 5403729 h 6857979"/>
              <a:gd name="connsiteX1544" fmla="*/ 5705021 w 7283450"/>
              <a:gd name="connsiteY1544" fmla="*/ 5413356 h 6857979"/>
              <a:gd name="connsiteX1545" fmla="*/ 5702620 w 7283450"/>
              <a:gd name="connsiteY1545" fmla="*/ 5412153 h 6857979"/>
              <a:gd name="connsiteX1546" fmla="*/ 5699818 w 7283450"/>
              <a:gd name="connsiteY1546" fmla="*/ 5411351 h 6857979"/>
              <a:gd name="connsiteX1547" fmla="*/ 5694616 w 7283450"/>
              <a:gd name="connsiteY1547" fmla="*/ 5410147 h 6857979"/>
              <a:gd name="connsiteX1548" fmla="*/ 5692214 w 7283450"/>
              <a:gd name="connsiteY1548" fmla="*/ 5409746 h 6857979"/>
              <a:gd name="connsiteX1549" fmla="*/ 5690213 w 7283450"/>
              <a:gd name="connsiteY1549" fmla="*/ 5408141 h 6857979"/>
              <a:gd name="connsiteX1550" fmla="*/ 5687812 w 7283450"/>
              <a:gd name="connsiteY1550" fmla="*/ 5406537 h 6857979"/>
              <a:gd name="connsiteX1551" fmla="*/ 5686211 w 7283450"/>
              <a:gd name="connsiteY1551" fmla="*/ 5402926 h 6857979"/>
              <a:gd name="connsiteX1552" fmla="*/ 5685811 w 7283450"/>
              <a:gd name="connsiteY1552" fmla="*/ 5401723 h 6857979"/>
              <a:gd name="connsiteX1553" fmla="*/ 5685811 w 7283450"/>
              <a:gd name="connsiteY1553" fmla="*/ 5400118 h 6857979"/>
              <a:gd name="connsiteX1554" fmla="*/ 5686612 w 7283450"/>
              <a:gd name="connsiteY1554" fmla="*/ 5396107 h 6857979"/>
              <a:gd name="connsiteX1555" fmla="*/ 5687012 w 7283450"/>
              <a:gd name="connsiteY1555" fmla="*/ 5392497 h 6857979"/>
              <a:gd name="connsiteX1556" fmla="*/ 5686612 w 7283450"/>
              <a:gd name="connsiteY1556" fmla="*/ 5390892 h 6857979"/>
              <a:gd name="connsiteX1557" fmla="*/ 5686211 w 7283450"/>
              <a:gd name="connsiteY1557" fmla="*/ 5389689 h 6857979"/>
              <a:gd name="connsiteX1558" fmla="*/ 5683410 w 7283450"/>
              <a:gd name="connsiteY1558" fmla="*/ 5385677 h 6857979"/>
              <a:gd name="connsiteX1559" fmla="*/ 5679408 w 7283450"/>
              <a:gd name="connsiteY1559" fmla="*/ 5382067 h 6857979"/>
              <a:gd name="connsiteX1560" fmla="*/ 5672604 w 7283450"/>
              <a:gd name="connsiteY1560" fmla="*/ 5375247 h 6857979"/>
              <a:gd name="connsiteX1561" fmla="*/ 5669402 w 7283450"/>
              <a:gd name="connsiteY1561" fmla="*/ 5372439 h 6857979"/>
              <a:gd name="connsiteX1562" fmla="*/ 5666601 w 7283450"/>
              <a:gd name="connsiteY1562" fmla="*/ 5368829 h 6857979"/>
              <a:gd name="connsiteX1563" fmla="*/ 5665000 w 7283450"/>
              <a:gd name="connsiteY1563" fmla="*/ 5366021 h 6857979"/>
              <a:gd name="connsiteX1564" fmla="*/ 5664600 w 7283450"/>
              <a:gd name="connsiteY1564" fmla="*/ 5364417 h 6857979"/>
              <a:gd name="connsiteX1565" fmla="*/ 5664200 w 7283450"/>
              <a:gd name="connsiteY1565" fmla="*/ 5362812 h 6857979"/>
              <a:gd name="connsiteX1566" fmla="*/ 5664600 w 7283450"/>
              <a:gd name="connsiteY1566" fmla="*/ 5360004 h 6857979"/>
              <a:gd name="connsiteX1567" fmla="*/ 5665000 w 7283450"/>
              <a:gd name="connsiteY1567" fmla="*/ 5357196 h 6857979"/>
              <a:gd name="connsiteX1568" fmla="*/ 5665801 w 7283450"/>
              <a:gd name="connsiteY1568" fmla="*/ 5354789 h 6857979"/>
              <a:gd name="connsiteX1569" fmla="*/ 5666601 w 7283450"/>
              <a:gd name="connsiteY1569" fmla="*/ 5351580 h 6857979"/>
              <a:gd name="connsiteX1570" fmla="*/ 5667802 w 7283450"/>
              <a:gd name="connsiteY1570" fmla="*/ 5349173 h 6857979"/>
              <a:gd name="connsiteX1571" fmla="*/ 5669402 w 7283450"/>
              <a:gd name="connsiteY1571" fmla="*/ 5347167 h 6857979"/>
              <a:gd name="connsiteX1572" fmla="*/ 5671003 w 7283450"/>
              <a:gd name="connsiteY1572" fmla="*/ 5344359 h 6857979"/>
              <a:gd name="connsiteX1573" fmla="*/ 5673405 w 7283450"/>
              <a:gd name="connsiteY1573" fmla="*/ 5342755 h 6857979"/>
              <a:gd name="connsiteX1574" fmla="*/ 5675806 w 7283450"/>
              <a:gd name="connsiteY1574" fmla="*/ 5341150 h 6857979"/>
              <a:gd name="connsiteX1575" fmla="*/ 5678207 w 7283450"/>
              <a:gd name="connsiteY1575" fmla="*/ 5339947 h 6857979"/>
              <a:gd name="connsiteX1576" fmla="*/ 5681009 w 7283450"/>
              <a:gd name="connsiteY1576" fmla="*/ 5339144 h 6857979"/>
              <a:gd name="connsiteX1577" fmla="*/ 6166247 w 7283450"/>
              <a:gd name="connsiteY1577" fmla="*/ 5337155 h 6857979"/>
              <a:gd name="connsiteX1578" fmla="*/ 6178947 w 7283450"/>
              <a:gd name="connsiteY1578" fmla="*/ 5337155 h 6857979"/>
              <a:gd name="connsiteX1579" fmla="*/ 6179741 w 7283450"/>
              <a:gd name="connsiteY1579" fmla="*/ 5341041 h 6857979"/>
              <a:gd name="connsiteX1580" fmla="*/ 6180931 w 7283450"/>
              <a:gd name="connsiteY1580" fmla="*/ 5344926 h 6857979"/>
              <a:gd name="connsiteX1581" fmla="*/ 6183709 w 7283450"/>
              <a:gd name="connsiteY1581" fmla="*/ 5351532 h 6857979"/>
              <a:gd name="connsiteX1582" fmla="*/ 6187281 w 7283450"/>
              <a:gd name="connsiteY1582" fmla="*/ 5358137 h 6857979"/>
              <a:gd name="connsiteX1583" fmla="*/ 6190853 w 7283450"/>
              <a:gd name="connsiteY1583" fmla="*/ 5363965 h 6857979"/>
              <a:gd name="connsiteX1584" fmla="*/ 6194822 w 7283450"/>
              <a:gd name="connsiteY1584" fmla="*/ 5369794 h 6857979"/>
              <a:gd name="connsiteX1585" fmla="*/ 6197997 w 7283450"/>
              <a:gd name="connsiteY1585" fmla="*/ 5376010 h 6857979"/>
              <a:gd name="connsiteX1586" fmla="*/ 6201172 w 7283450"/>
              <a:gd name="connsiteY1586" fmla="*/ 5382616 h 6857979"/>
              <a:gd name="connsiteX1587" fmla="*/ 6202759 w 7283450"/>
              <a:gd name="connsiteY1587" fmla="*/ 5385724 h 6857979"/>
              <a:gd name="connsiteX1588" fmla="*/ 6203950 w 7283450"/>
              <a:gd name="connsiteY1588" fmla="*/ 5389610 h 6857979"/>
              <a:gd name="connsiteX1589" fmla="*/ 6202759 w 7283450"/>
              <a:gd name="connsiteY1589" fmla="*/ 5391164 h 6857979"/>
              <a:gd name="connsiteX1590" fmla="*/ 6201172 w 7283450"/>
              <a:gd name="connsiteY1590" fmla="*/ 5392330 h 6857979"/>
              <a:gd name="connsiteX1591" fmla="*/ 6199981 w 7283450"/>
              <a:gd name="connsiteY1591" fmla="*/ 5392718 h 6857979"/>
              <a:gd name="connsiteX1592" fmla="*/ 6199187 w 7283450"/>
              <a:gd name="connsiteY1592" fmla="*/ 5392718 h 6857979"/>
              <a:gd name="connsiteX1593" fmla="*/ 6197997 w 7283450"/>
              <a:gd name="connsiteY1593" fmla="*/ 5392330 h 6857979"/>
              <a:gd name="connsiteX1594" fmla="*/ 6197203 w 7283450"/>
              <a:gd name="connsiteY1594" fmla="*/ 5391553 h 6857979"/>
              <a:gd name="connsiteX1595" fmla="*/ 6195616 w 7283450"/>
              <a:gd name="connsiteY1595" fmla="*/ 5389221 h 6857979"/>
              <a:gd name="connsiteX1596" fmla="*/ 6192044 w 7283450"/>
              <a:gd name="connsiteY1596" fmla="*/ 5382616 h 6857979"/>
              <a:gd name="connsiteX1597" fmla="*/ 6190456 w 7283450"/>
              <a:gd name="connsiteY1597" fmla="*/ 5379119 h 6857979"/>
              <a:gd name="connsiteX1598" fmla="*/ 6188075 w 7283450"/>
              <a:gd name="connsiteY1598" fmla="*/ 5376399 h 6857979"/>
              <a:gd name="connsiteX1599" fmla="*/ 6182916 w 7283450"/>
              <a:gd name="connsiteY1599" fmla="*/ 5372125 h 6857979"/>
              <a:gd name="connsiteX1600" fmla="*/ 6178550 w 7283450"/>
              <a:gd name="connsiteY1600" fmla="*/ 5368239 h 6857979"/>
              <a:gd name="connsiteX1601" fmla="*/ 6174184 w 7283450"/>
              <a:gd name="connsiteY1601" fmla="*/ 5365131 h 6857979"/>
              <a:gd name="connsiteX1602" fmla="*/ 6171009 w 7283450"/>
              <a:gd name="connsiteY1602" fmla="*/ 5361246 h 6857979"/>
              <a:gd name="connsiteX1603" fmla="*/ 6169819 w 7283450"/>
              <a:gd name="connsiteY1603" fmla="*/ 5359303 h 6857979"/>
              <a:gd name="connsiteX1604" fmla="*/ 6168628 w 7283450"/>
              <a:gd name="connsiteY1604" fmla="*/ 5357360 h 6857979"/>
              <a:gd name="connsiteX1605" fmla="*/ 6167041 w 7283450"/>
              <a:gd name="connsiteY1605" fmla="*/ 5355029 h 6857979"/>
              <a:gd name="connsiteX1606" fmla="*/ 6166644 w 7283450"/>
              <a:gd name="connsiteY1606" fmla="*/ 5352309 h 6857979"/>
              <a:gd name="connsiteX1607" fmla="*/ 6165850 w 7283450"/>
              <a:gd name="connsiteY1607" fmla="*/ 5349200 h 6857979"/>
              <a:gd name="connsiteX1608" fmla="*/ 6165850 w 7283450"/>
              <a:gd name="connsiteY1608" fmla="*/ 5345703 h 6857979"/>
              <a:gd name="connsiteX1609" fmla="*/ 5924153 w 7283450"/>
              <a:gd name="connsiteY1609" fmla="*/ 5335568 h 6857979"/>
              <a:gd name="connsiteX1610" fmla="*/ 5926534 w 7283450"/>
              <a:gd name="connsiteY1610" fmla="*/ 5335568 h 6857979"/>
              <a:gd name="connsiteX1611" fmla="*/ 5929312 w 7283450"/>
              <a:gd name="connsiteY1611" fmla="*/ 5335959 h 6857979"/>
              <a:gd name="connsiteX1612" fmla="*/ 5931297 w 7283450"/>
              <a:gd name="connsiteY1612" fmla="*/ 5336739 h 6857979"/>
              <a:gd name="connsiteX1613" fmla="*/ 5933281 w 7283450"/>
              <a:gd name="connsiteY1613" fmla="*/ 5338301 h 6857979"/>
              <a:gd name="connsiteX1614" fmla="*/ 5934472 w 7283450"/>
              <a:gd name="connsiteY1614" fmla="*/ 5339472 h 6857979"/>
              <a:gd name="connsiteX1615" fmla="*/ 5936060 w 7283450"/>
              <a:gd name="connsiteY1615" fmla="*/ 5341424 h 6857979"/>
              <a:gd name="connsiteX1616" fmla="*/ 5937250 w 7283450"/>
              <a:gd name="connsiteY1616" fmla="*/ 5342985 h 6857979"/>
              <a:gd name="connsiteX1617" fmla="*/ 5938044 w 7283450"/>
              <a:gd name="connsiteY1617" fmla="*/ 5344937 h 6857979"/>
              <a:gd name="connsiteX1618" fmla="*/ 5938838 w 7283450"/>
              <a:gd name="connsiteY1618" fmla="*/ 5347670 h 6857979"/>
              <a:gd name="connsiteX1619" fmla="*/ 5938838 w 7283450"/>
              <a:gd name="connsiteY1619" fmla="*/ 5351574 h 6857979"/>
              <a:gd name="connsiteX1620" fmla="*/ 5938838 w 7283450"/>
              <a:gd name="connsiteY1620" fmla="*/ 5354306 h 6857979"/>
              <a:gd name="connsiteX1621" fmla="*/ 5938441 w 7283450"/>
              <a:gd name="connsiteY1621" fmla="*/ 5356258 h 6857979"/>
              <a:gd name="connsiteX1622" fmla="*/ 5937647 w 7283450"/>
              <a:gd name="connsiteY1622" fmla="*/ 5357820 h 6857979"/>
              <a:gd name="connsiteX1623" fmla="*/ 5936854 w 7283450"/>
              <a:gd name="connsiteY1623" fmla="*/ 5359381 h 6857979"/>
              <a:gd name="connsiteX1624" fmla="*/ 5932884 w 7283450"/>
              <a:gd name="connsiteY1624" fmla="*/ 5358600 h 6857979"/>
              <a:gd name="connsiteX1625" fmla="*/ 5929709 w 7283450"/>
              <a:gd name="connsiteY1625" fmla="*/ 5357039 h 6857979"/>
              <a:gd name="connsiteX1626" fmla="*/ 5926931 w 7283450"/>
              <a:gd name="connsiteY1626" fmla="*/ 5355087 h 6857979"/>
              <a:gd name="connsiteX1627" fmla="*/ 5924947 w 7283450"/>
              <a:gd name="connsiteY1627" fmla="*/ 5351964 h 6857979"/>
              <a:gd name="connsiteX1628" fmla="*/ 5923359 w 7283450"/>
              <a:gd name="connsiteY1628" fmla="*/ 5348841 h 6857979"/>
              <a:gd name="connsiteX1629" fmla="*/ 5922169 w 7283450"/>
              <a:gd name="connsiteY1629" fmla="*/ 5344937 h 6857979"/>
              <a:gd name="connsiteX1630" fmla="*/ 5921375 w 7283450"/>
              <a:gd name="connsiteY1630" fmla="*/ 5341034 h 6857979"/>
              <a:gd name="connsiteX1631" fmla="*/ 5921375 w 7283450"/>
              <a:gd name="connsiteY1631" fmla="*/ 5336349 h 6857979"/>
              <a:gd name="connsiteX1632" fmla="*/ 6006703 w 7283450"/>
              <a:gd name="connsiteY1632" fmla="*/ 5326043 h 6857979"/>
              <a:gd name="connsiteX1633" fmla="*/ 6009878 w 7283450"/>
              <a:gd name="connsiteY1633" fmla="*/ 5327253 h 6857979"/>
              <a:gd name="connsiteX1634" fmla="*/ 6013053 w 7283450"/>
              <a:gd name="connsiteY1634" fmla="*/ 5329269 h 6857979"/>
              <a:gd name="connsiteX1635" fmla="*/ 6016625 w 7283450"/>
              <a:gd name="connsiteY1635" fmla="*/ 5331688 h 6857979"/>
              <a:gd name="connsiteX1636" fmla="*/ 6019403 w 7283450"/>
              <a:gd name="connsiteY1636" fmla="*/ 5334107 h 6857979"/>
              <a:gd name="connsiteX1637" fmla="*/ 6022578 w 7283450"/>
              <a:gd name="connsiteY1637" fmla="*/ 5337332 h 6857979"/>
              <a:gd name="connsiteX1638" fmla="*/ 6025754 w 7283450"/>
              <a:gd name="connsiteY1638" fmla="*/ 5340558 h 6857979"/>
              <a:gd name="connsiteX1639" fmla="*/ 6028135 w 7283450"/>
              <a:gd name="connsiteY1639" fmla="*/ 5343783 h 6857979"/>
              <a:gd name="connsiteX1640" fmla="*/ 6030119 w 7283450"/>
              <a:gd name="connsiteY1640" fmla="*/ 5347815 h 6857979"/>
              <a:gd name="connsiteX1641" fmla="*/ 6032500 w 7283450"/>
              <a:gd name="connsiteY1641" fmla="*/ 5351443 h 6857979"/>
              <a:gd name="connsiteX1642" fmla="*/ 6033691 w 7283450"/>
              <a:gd name="connsiteY1642" fmla="*/ 5355475 h 6857979"/>
              <a:gd name="connsiteX1643" fmla="*/ 6034088 w 7283450"/>
              <a:gd name="connsiteY1643" fmla="*/ 5359104 h 6857979"/>
              <a:gd name="connsiteX1644" fmla="*/ 6034088 w 7283450"/>
              <a:gd name="connsiteY1644" fmla="*/ 5362732 h 6857979"/>
              <a:gd name="connsiteX1645" fmla="*/ 6033294 w 7283450"/>
              <a:gd name="connsiteY1645" fmla="*/ 5366764 h 6857979"/>
              <a:gd name="connsiteX1646" fmla="*/ 6031707 w 7283450"/>
              <a:gd name="connsiteY1646" fmla="*/ 5370392 h 6857979"/>
              <a:gd name="connsiteX1647" fmla="*/ 6028929 w 7283450"/>
              <a:gd name="connsiteY1647" fmla="*/ 5374021 h 6857979"/>
              <a:gd name="connsiteX1648" fmla="*/ 6025357 w 7283450"/>
              <a:gd name="connsiteY1648" fmla="*/ 5376843 h 6857979"/>
              <a:gd name="connsiteX1649" fmla="*/ 6022182 w 7283450"/>
              <a:gd name="connsiteY1649" fmla="*/ 5376440 h 6857979"/>
              <a:gd name="connsiteX1650" fmla="*/ 6019800 w 7283450"/>
              <a:gd name="connsiteY1650" fmla="*/ 5375231 h 6857979"/>
              <a:gd name="connsiteX1651" fmla="*/ 6017816 w 7283450"/>
              <a:gd name="connsiteY1651" fmla="*/ 5373618 h 6857979"/>
              <a:gd name="connsiteX1652" fmla="*/ 6016228 w 7283450"/>
              <a:gd name="connsiteY1652" fmla="*/ 5372005 h 6857979"/>
              <a:gd name="connsiteX1653" fmla="*/ 6015038 w 7283450"/>
              <a:gd name="connsiteY1653" fmla="*/ 5369183 h 6857979"/>
              <a:gd name="connsiteX1654" fmla="*/ 6013450 w 7283450"/>
              <a:gd name="connsiteY1654" fmla="*/ 5367167 h 6857979"/>
              <a:gd name="connsiteX1655" fmla="*/ 6011069 w 7283450"/>
              <a:gd name="connsiteY1655" fmla="*/ 5361523 h 6857979"/>
              <a:gd name="connsiteX1656" fmla="*/ 6009085 w 7283450"/>
              <a:gd name="connsiteY1656" fmla="*/ 5356685 h 6857979"/>
              <a:gd name="connsiteX1657" fmla="*/ 6007894 w 7283450"/>
              <a:gd name="connsiteY1657" fmla="*/ 5353862 h 6857979"/>
              <a:gd name="connsiteX1658" fmla="*/ 6006703 w 7283450"/>
              <a:gd name="connsiteY1658" fmla="*/ 5351443 h 6857979"/>
              <a:gd name="connsiteX1659" fmla="*/ 6004322 w 7283450"/>
              <a:gd name="connsiteY1659" fmla="*/ 5349831 h 6857979"/>
              <a:gd name="connsiteX1660" fmla="*/ 6002734 w 7283450"/>
              <a:gd name="connsiteY1660" fmla="*/ 5348218 h 6857979"/>
              <a:gd name="connsiteX1661" fmla="*/ 6000353 w 7283450"/>
              <a:gd name="connsiteY1661" fmla="*/ 5347008 h 6857979"/>
              <a:gd name="connsiteX1662" fmla="*/ 5997575 w 7283450"/>
              <a:gd name="connsiteY1662" fmla="*/ 5346605 h 6857979"/>
              <a:gd name="connsiteX1663" fmla="*/ 5998369 w 7283450"/>
              <a:gd name="connsiteY1663" fmla="*/ 5343783 h 6857979"/>
              <a:gd name="connsiteX1664" fmla="*/ 5999559 w 7283450"/>
              <a:gd name="connsiteY1664" fmla="*/ 5340961 h 6857979"/>
              <a:gd name="connsiteX1665" fmla="*/ 6000750 w 7283450"/>
              <a:gd name="connsiteY1665" fmla="*/ 5334913 h 6857979"/>
              <a:gd name="connsiteX1666" fmla="*/ 6001544 w 7283450"/>
              <a:gd name="connsiteY1666" fmla="*/ 5332091 h 6857979"/>
              <a:gd name="connsiteX1667" fmla="*/ 6002734 w 7283450"/>
              <a:gd name="connsiteY1667" fmla="*/ 5329672 h 6857979"/>
              <a:gd name="connsiteX1668" fmla="*/ 6004322 w 7283450"/>
              <a:gd name="connsiteY1668" fmla="*/ 5327253 h 6857979"/>
              <a:gd name="connsiteX1669" fmla="*/ 6005116 w 7283450"/>
              <a:gd name="connsiteY1669" fmla="*/ 5326446 h 6857979"/>
              <a:gd name="connsiteX1670" fmla="*/ 6149182 w 7283450"/>
              <a:gd name="connsiteY1670" fmla="*/ 5319693 h 6857979"/>
              <a:gd name="connsiteX1671" fmla="*/ 6154341 w 7283450"/>
              <a:gd name="connsiteY1671" fmla="*/ 5320084 h 6857979"/>
              <a:gd name="connsiteX1672" fmla="*/ 6155532 w 7283450"/>
              <a:gd name="connsiteY1672" fmla="*/ 5321649 h 6857979"/>
              <a:gd name="connsiteX1673" fmla="*/ 6156325 w 7283450"/>
              <a:gd name="connsiteY1673" fmla="*/ 5322822 h 6857979"/>
              <a:gd name="connsiteX1674" fmla="*/ 6157119 w 7283450"/>
              <a:gd name="connsiteY1674" fmla="*/ 5326342 h 6857979"/>
              <a:gd name="connsiteX1675" fmla="*/ 6157913 w 7283450"/>
              <a:gd name="connsiteY1675" fmla="*/ 5330645 h 6857979"/>
              <a:gd name="connsiteX1676" fmla="*/ 6157913 w 7283450"/>
              <a:gd name="connsiteY1676" fmla="*/ 5334556 h 6857979"/>
              <a:gd name="connsiteX1677" fmla="*/ 6157119 w 7283450"/>
              <a:gd name="connsiteY1677" fmla="*/ 5338859 h 6857979"/>
              <a:gd name="connsiteX1678" fmla="*/ 6155929 w 7283450"/>
              <a:gd name="connsiteY1678" fmla="*/ 5342379 h 6857979"/>
              <a:gd name="connsiteX1679" fmla="*/ 6155135 w 7283450"/>
              <a:gd name="connsiteY1679" fmla="*/ 5343552 h 6857979"/>
              <a:gd name="connsiteX1680" fmla="*/ 6153944 w 7283450"/>
              <a:gd name="connsiteY1680" fmla="*/ 5344726 h 6857979"/>
              <a:gd name="connsiteX1681" fmla="*/ 6152754 w 7283450"/>
              <a:gd name="connsiteY1681" fmla="*/ 5346290 h 6857979"/>
              <a:gd name="connsiteX1682" fmla="*/ 6151166 w 7283450"/>
              <a:gd name="connsiteY1682" fmla="*/ 5346681 h 6857979"/>
              <a:gd name="connsiteX1683" fmla="*/ 6146801 w 7283450"/>
              <a:gd name="connsiteY1683" fmla="*/ 5342379 h 6857979"/>
              <a:gd name="connsiteX1684" fmla="*/ 6144816 w 7283450"/>
              <a:gd name="connsiteY1684" fmla="*/ 5340032 h 6857979"/>
              <a:gd name="connsiteX1685" fmla="*/ 6142435 w 7283450"/>
              <a:gd name="connsiteY1685" fmla="*/ 5337685 h 6857979"/>
              <a:gd name="connsiteX1686" fmla="*/ 6140847 w 7283450"/>
              <a:gd name="connsiteY1686" fmla="*/ 5334556 h 6857979"/>
              <a:gd name="connsiteX1687" fmla="*/ 6139657 w 7283450"/>
              <a:gd name="connsiteY1687" fmla="*/ 5331427 h 6857979"/>
              <a:gd name="connsiteX1688" fmla="*/ 6139260 w 7283450"/>
              <a:gd name="connsiteY1688" fmla="*/ 5327516 h 6857979"/>
              <a:gd name="connsiteX1689" fmla="*/ 6138863 w 7283450"/>
              <a:gd name="connsiteY1689" fmla="*/ 5323605 h 6857979"/>
              <a:gd name="connsiteX1690" fmla="*/ 6141641 w 7283450"/>
              <a:gd name="connsiteY1690" fmla="*/ 5321649 h 6857979"/>
              <a:gd name="connsiteX1691" fmla="*/ 6145213 w 7283450"/>
              <a:gd name="connsiteY1691" fmla="*/ 5320084 h 6857979"/>
              <a:gd name="connsiteX1692" fmla="*/ 5607051 w 7283450"/>
              <a:gd name="connsiteY1692" fmla="*/ 5313343 h 6857979"/>
              <a:gd name="connsiteX1693" fmla="*/ 5607051 w 7283450"/>
              <a:gd name="connsiteY1693" fmla="*/ 5315267 h 6857979"/>
              <a:gd name="connsiteX1694" fmla="*/ 5607051 w 7283450"/>
              <a:gd name="connsiteY1694" fmla="*/ 5317192 h 6857979"/>
              <a:gd name="connsiteX1695" fmla="*/ 5606692 w 7283450"/>
              <a:gd name="connsiteY1695" fmla="*/ 5318731 h 6857979"/>
              <a:gd name="connsiteX1696" fmla="*/ 5606334 w 7283450"/>
              <a:gd name="connsiteY1696" fmla="*/ 5320655 h 6857979"/>
              <a:gd name="connsiteX1697" fmla="*/ 5605258 w 7283450"/>
              <a:gd name="connsiteY1697" fmla="*/ 5322964 h 6857979"/>
              <a:gd name="connsiteX1698" fmla="*/ 5604183 w 7283450"/>
              <a:gd name="connsiteY1698" fmla="*/ 5326043 h 6857979"/>
              <a:gd name="connsiteX1699" fmla="*/ 5602749 w 7283450"/>
              <a:gd name="connsiteY1699" fmla="*/ 5325274 h 6857979"/>
              <a:gd name="connsiteX1700" fmla="*/ 5601673 w 7283450"/>
              <a:gd name="connsiteY1700" fmla="*/ 5324504 h 6857979"/>
              <a:gd name="connsiteX1701" fmla="*/ 5599881 w 7283450"/>
              <a:gd name="connsiteY1701" fmla="*/ 5322580 h 6857979"/>
              <a:gd name="connsiteX1702" fmla="*/ 5598089 w 7283450"/>
              <a:gd name="connsiteY1702" fmla="*/ 5321040 h 6857979"/>
              <a:gd name="connsiteX1703" fmla="*/ 5597013 w 7283450"/>
              <a:gd name="connsiteY1703" fmla="*/ 5320271 h 6857979"/>
              <a:gd name="connsiteX1704" fmla="*/ 5595938 w 7283450"/>
              <a:gd name="connsiteY1704" fmla="*/ 5319501 h 6857979"/>
              <a:gd name="connsiteX1705" fmla="*/ 5596655 w 7283450"/>
              <a:gd name="connsiteY1705" fmla="*/ 5317961 h 6857979"/>
              <a:gd name="connsiteX1706" fmla="*/ 5597372 w 7283450"/>
              <a:gd name="connsiteY1706" fmla="*/ 5316807 h 6857979"/>
              <a:gd name="connsiteX1707" fmla="*/ 5598806 w 7283450"/>
              <a:gd name="connsiteY1707" fmla="*/ 5315652 h 6857979"/>
              <a:gd name="connsiteX1708" fmla="*/ 5599881 w 7283450"/>
              <a:gd name="connsiteY1708" fmla="*/ 5314883 h 6857979"/>
              <a:gd name="connsiteX1709" fmla="*/ 5603466 w 7283450"/>
              <a:gd name="connsiteY1709" fmla="*/ 5313728 h 6857979"/>
              <a:gd name="connsiteX1710" fmla="*/ 1724902 w 7283450"/>
              <a:gd name="connsiteY1710" fmla="*/ 5300643 h 6857979"/>
              <a:gd name="connsiteX1711" fmla="*/ 1726470 w 7283450"/>
              <a:gd name="connsiteY1711" fmla="*/ 5300643 h 6857979"/>
              <a:gd name="connsiteX1712" fmla="*/ 1728040 w 7283450"/>
              <a:gd name="connsiteY1712" fmla="*/ 5301039 h 6857979"/>
              <a:gd name="connsiteX1713" fmla="*/ 1730002 w 7283450"/>
              <a:gd name="connsiteY1713" fmla="*/ 5301435 h 6857979"/>
              <a:gd name="connsiteX1714" fmla="*/ 1731963 w 7283450"/>
              <a:gd name="connsiteY1714" fmla="*/ 5302622 h 6857979"/>
              <a:gd name="connsiteX1715" fmla="*/ 1731178 w 7283450"/>
              <a:gd name="connsiteY1715" fmla="*/ 5304206 h 6857979"/>
              <a:gd name="connsiteX1716" fmla="*/ 1729609 w 7283450"/>
              <a:gd name="connsiteY1716" fmla="*/ 5304998 h 6857979"/>
              <a:gd name="connsiteX1717" fmla="*/ 1728432 w 7283450"/>
              <a:gd name="connsiteY1717" fmla="*/ 5305393 h 6857979"/>
              <a:gd name="connsiteX1718" fmla="*/ 1726863 w 7283450"/>
              <a:gd name="connsiteY1718" fmla="*/ 5305393 h 6857979"/>
              <a:gd name="connsiteX1719" fmla="*/ 1722547 w 7283450"/>
              <a:gd name="connsiteY1719" fmla="*/ 5305393 h 6857979"/>
              <a:gd name="connsiteX1720" fmla="*/ 1719801 w 7283450"/>
              <a:gd name="connsiteY1720" fmla="*/ 5305789 h 6857979"/>
              <a:gd name="connsiteX1721" fmla="*/ 1716663 w 7283450"/>
              <a:gd name="connsiteY1721" fmla="*/ 5306581 h 6857979"/>
              <a:gd name="connsiteX1722" fmla="*/ 1717055 w 7283450"/>
              <a:gd name="connsiteY1722" fmla="*/ 5307768 h 6857979"/>
              <a:gd name="connsiteX1723" fmla="*/ 1718232 w 7283450"/>
              <a:gd name="connsiteY1723" fmla="*/ 5308560 h 6857979"/>
              <a:gd name="connsiteX1724" fmla="*/ 1719409 w 7283450"/>
              <a:gd name="connsiteY1724" fmla="*/ 5309352 h 6857979"/>
              <a:gd name="connsiteX1725" fmla="*/ 1720978 w 7283450"/>
              <a:gd name="connsiteY1725" fmla="*/ 5309352 h 6857979"/>
              <a:gd name="connsiteX1726" fmla="*/ 1725294 w 7283450"/>
              <a:gd name="connsiteY1726" fmla="*/ 5309352 h 6857979"/>
              <a:gd name="connsiteX1727" fmla="*/ 1728824 w 7283450"/>
              <a:gd name="connsiteY1727" fmla="*/ 5309748 h 6857979"/>
              <a:gd name="connsiteX1728" fmla="*/ 1729217 w 7283450"/>
              <a:gd name="connsiteY1728" fmla="*/ 5319644 h 6857979"/>
              <a:gd name="connsiteX1729" fmla="*/ 1729609 w 7283450"/>
              <a:gd name="connsiteY1729" fmla="*/ 5330332 h 6857979"/>
              <a:gd name="connsiteX1730" fmla="*/ 1729217 w 7283450"/>
              <a:gd name="connsiteY1730" fmla="*/ 5340624 h 6857979"/>
              <a:gd name="connsiteX1731" fmla="*/ 1729217 w 7283450"/>
              <a:gd name="connsiteY1731" fmla="*/ 5351707 h 6857979"/>
              <a:gd name="connsiteX1732" fmla="*/ 1728040 w 7283450"/>
              <a:gd name="connsiteY1732" fmla="*/ 5375062 h 6857979"/>
              <a:gd name="connsiteX1733" fmla="*/ 1725686 w 7283450"/>
              <a:gd name="connsiteY1733" fmla="*/ 5399604 h 6857979"/>
              <a:gd name="connsiteX1734" fmla="*/ 1724117 w 7283450"/>
              <a:gd name="connsiteY1734" fmla="*/ 5400000 h 6857979"/>
              <a:gd name="connsiteX1735" fmla="*/ 1722940 w 7283450"/>
              <a:gd name="connsiteY1735" fmla="*/ 5399604 h 6857979"/>
              <a:gd name="connsiteX1736" fmla="*/ 1721371 w 7283450"/>
              <a:gd name="connsiteY1736" fmla="*/ 5399208 h 6857979"/>
              <a:gd name="connsiteX1737" fmla="*/ 1720586 w 7283450"/>
              <a:gd name="connsiteY1737" fmla="*/ 5398417 h 6857979"/>
              <a:gd name="connsiteX1738" fmla="*/ 1720193 w 7283450"/>
              <a:gd name="connsiteY1738" fmla="*/ 5397229 h 6857979"/>
              <a:gd name="connsiteX1739" fmla="*/ 1719801 w 7283450"/>
              <a:gd name="connsiteY1739" fmla="*/ 5395646 h 6857979"/>
              <a:gd name="connsiteX1740" fmla="*/ 1719409 w 7283450"/>
              <a:gd name="connsiteY1740" fmla="*/ 5392875 h 6857979"/>
              <a:gd name="connsiteX1741" fmla="*/ 1717055 w 7283450"/>
              <a:gd name="connsiteY1741" fmla="*/ 5397229 h 6857979"/>
              <a:gd name="connsiteX1742" fmla="*/ 1715486 w 7283450"/>
              <a:gd name="connsiteY1742" fmla="*/ 5400396 h 6857979"/>
              <a:gd name="connsiteX1743" fmla="*/ 1714309 w 7283450"/>
              <a:gd name="connsiteY1743" fmla="*/ 5406729 h 6857979"/>
              <a:gd name="connsiteX1744" fmla="*/ 1712740 w 7283450"/>
              <a:gd name="connsiteY1744" fmla="*/ 5409500 h 6857979"/>
              <a:gd name="connsiteX1745" fmla="*/ 1711170 w 7283450"/>
              <a:gd name="connsiteY1745" fmla="*/ 5412271 h 6857979"/>
              <a:gd name="connsiteX1746" fmla="*/ 1708424 w 7283450"/>
              <a:gd name="connsiteY1746" fmla="*/ 5415834 h 6857979"/>
              <a:gd name="connsiteX1747" fmla="*/ 1703716 w 7283450"/>
              <a:gd name="connsiteY1747" fmla="*/ 5419792 h 6857979"/>
              <a:gd name="connsiteX1748" fmla="*/ 1700578 w 7283450"/>
              <a:gd name="connsiteY1748" fmla="*/ 5421772 h 6857979"/>
              <a:gd name="connsiteX1749" fmla="*/ 1697439 w 7283450"/>
              <a:gd name="connsiteY1749" fmla="*/ 5424147 h 6857979"/>
              <a:gd name="connsiteX1750" fmla="*/ 1694301 w 7283450"/>
              <a:gd name="connsiteY1750" fmla="*/ 5426126 h 6857979"/>
              <a:gd name="connsiteX1751" fmla="*/ 1691162 w 7283450"/>
              <a:gd name="connsiteY1751" fmla="*/ 5428105 h 6857979"/>
              <a:gd name="connsiteX1752" fmla="*/ 1688808 w 7283450"/>
              <a:gd name="connsiteY1752" fmla="*/ 5431272 h 6857979"/>
              <a:gd name="connsiteX1753" fmla="*/ 1686062 w 7283450"/>
              <a:gd name="connsiteY1753" fmla="*/ 5434834 h 6857979"/>
              <a:gd name="connsiteX1754" fmla="*/ 1684100 w 7283450"/>
              <a:gd name="connsiteY1754" fmla="*/ 5439980 h 6857979"/>
              <a:gd name="connsiteX1755" fmla="*/ 1682531 w 7283450"/>
              <a:gd name="connsiteY1755" fmla="*/ 5446314 h 6857979"/>
              <a:gd name="connsiteX1756" fmla="*/ 1679000 w 7283450"/>
              <a:gd name="connsiteY1756" fmla="*/ 5444731 h 6857979"/>
              <a:gd name="connsiteX1757" fmla="*/ 1676647 w 7283450"/>
              <a:gd name="connsiteY1757" fmla="*/ 5443543 h 6857979"/>
              <a:gd name="connsiteX1758" fmla="*/ 1674685 w 7283450"/>
              <a:gd name="connsiteY1758" fmla="*/ 5442355 h 6857979"/>
              <a:gd name="connsiteX1759" fmla="*/ 1673116 w 7283450"/>
              <a:gd name="connsiteY1759" fmla="*/ 5441960 h 6857979"/>
              <a:gd name="connsiteX1760" fmla="*/ 1672331 w 7283450"/>
              <a:gd name="connsiteY1760" fmla="*/ 5441960 h 6857979"/>
              <a:gd name="connsiteX1761" fmla="*/ 1671939 w 7283450"/>
              <a:gd name="connsiteY1761" fmla="*/ 5442355 h 6857979"/>
              <a:gd name="connsiteX1762" fmla="*/ 1671154 w 7283450"/>
              <a:gd name="connsiteY1762" fmla="*/ 5443147 h 6857979"/>
              <a:gd name="connsiteX1763" fmla="*/ 1670762 w 7283450"/>
              <a:gd name="connsiteY1763" fmla="*/ 5443939 h 6857979"/>
              <a:gd name="connsiteX1764" fmla="*/ 1669977 w 7283450"/>
              <a:gd name="connsiteY1764" fmla="*/ 5447897 h 6857979"/>
              <a:gd name="connsiteX1765" fmla="*/ 1669585 w 7283450"/>
              <a:gd name="connsiteY1765" fmla="*/ 5453043 h 6857979"/>
              <a:gd name="connsiteX1766" fmla="*/ 1668800 w 7283450"/>
              <a:gd name="connsiteY1766" fmla="*/ 5452647 h 6857979"/>
              <a:gd name="connsiteX1767" fmla="*/ 1668016 w 7283450"/>
              <a:gd name="connsiteY1767" fmla="*/ 5451856 h 6857979"/>
              <a:gd name="connsiteX1768" fmla="*/ 1667231 w 7283450"/>
              <a:gd name="connsiteY1768" fmla="*/ 5449481 h 6857979"/>
              <a:gd name="connsiteX1769" fmla="*/ 1666446 w 7283450"/>
              <a:gd name="connsiteY1769" fmla="*/ 5448293 h 6857979"/>
              <a:gd name="connsiteX1770" fmla="*/ 1666054 w 7283450"/>
              <a:gd name="connsiteY1770" fmla="*/ 5447106 h 6857979"/>
              <a:gd name="connsiteX1771" fmla="*/ 1665269 w 7283450"/>
              <a:gd name="connsiteY1771" fmla="*/ 5446710 h 6857979"/>
              <a:gd name="connsiteX1772" fmla="*/ 1663700 w 7283450"/>
              <a:gd name="connsiteY1772" fmla="*/ 5446314 h 6857979"/>
              <a:gd name="connsiteX1773" fmla="*/ 1673116 w 7283450"/>
              <a:gd name="connsiteY1773" fmla="*/ 5436418 h 6857979"/>
              <a:gd name="connsiteX1774" fmla="*/ 1670369 w 7283450"/>
              <a:gd name="connsiteY1774" fmla="*/ 5436022 h 6857979"/>
              <a:gd name="connsiteX1775" fmla="*/ 1668800 w 7283450"/>
              <a:gd name="connsiteY1775" fmla="*/ 5435230 h 6857979"/>
              <a:gd name="connsiteX1776" fmla="*/ 1667623 w 7283450"/>
              <a:gd name="connsiteY1776" fmla="*/ 5434043 h 6857979"/>
              <a:gd name="connsiteX1777" fmla="*/ 1666446 w 7283450"/>
              <a:gd name="connsiteY1777" fmla="*/ 5432459 h 6857979"/>
              <a:gd name="connsiteX1778" fmla="*/ 1666054 w 7283450"/>
              <a:gd name="connsiteY1778" fmla="*/ 5430876 h 6857979"/>
              <a:gd name="connsiteX1779" fmla="*/ 1666054 w 7283450"/>
              <a:gd name="connsiteY1779" fmla="*/ 5428501 h 6857979"/>
              <a:gd name="connsiteX1780" fmla="*/ 1666054 w 7283450"/>
              <a:gd name="connsiteY1780" fmla="*/ 5424542 h 6857979"/>
              <a:gd name="connsiteX1781" fmla="*/ 1667231 w 7283450"/>
              <a:gd name="connsiteY1781" fmla="*/ 5420188 h 6857979"/>
              <a:gd name="connsiteX1782" fmla="*/ 1668408 w 7283450"/>
              <a:gd name="connsiteY1782" fmla="*/ 5416626 h 6857979"/>
              <a:gd name="connsiteX1783" fmla="*/ 1669585 w 7283450"/>
              <a:gd name="connsiteY1783" fmla="*/ 5413063 h 6857979"/>
              <a:gd name="connsiteX1784" fmla="*/ 1671939 w 7283450"/>
              <a:gd name="connsiteY1784" fmla="*/ 5409500 h 6857979"/>
              <a:gd name="connsiteX1785" fmla="*/ 1673508 w 7283450"/>
              <a:gd name="connsiteY1785" fmla="*/ 5405938 h 6857979"/>
              <a:gd name="connsiteX1786" fmla="*/ 1675077 w 7283450"/>
              <a:gd name="connsiteY1786" fmla="*/ 5401979 h 6857979"/>
              <a:gd name="connsiteX1787" fmla="*/ 1675862 w 7283450"/>
              <a:gd name="connsiteY1787" fmla="*/ 5398021 h 6857979"/>
              <a:gd name="connsiteX1788" fmla="*/ 1677824 w 7283450"/>
              <a:gd name="connsiteY1788" fmla="*/ 5389708 h 6857979"/>
              <a:gd name="connsiteX1789" fmla="*/ 1678608 w 7283450"/>
              <a:gd name="connsiteY1789" fmla="*/ 5381395 h 6857979"/>
              <a:gd name="connsiteX1790" fmla="*/ 1680569 w 7283450"/>
              <a:gd name="connsiteY1790" fmla="*/ 5365562 h 6857979"/>
              <a:gd name="connsiteX1791" fmla="*/ 1681355 w 7283450"/>
              <a:gd name="connsiteY1791" fmla="*/ 5358832 h 6857979"/>
              <a:gd name="connsiteX1792" fmla="*/ 1682531 w 7283450"/>
              <a:gd name="connsiteY1792" fmla="*/ 5352895 h 6857979"/>
              <a:gd name="connsiteX1793" fmla="*/ 1682923 w 7283450"/>
              <a:gd name="connsiteY1793" fmla="*/ 5351707 h 6857979"/>
              <a:gd name="connsiteX1794" fmla="*/ 1684493 w 7283450"/>
              <a:gd name="connsiteY1794" fmla="*/ 5350124 h 6857979"/>
              <a:gd name="connsiteX1795" fmla="*/ 1686454 w 7283450"/>
              <a:gd name="connsiteY1795" fmla="*/ 5348145 h 6857979"/>
              <a:gd name="connsiteX1796" fmla="*/ 1688808 w 7283450"/>
              <a:gd name="connsiteY1796" fmla="*/ 5345374 h 6857979"/>
              <a:gd name="connsiteX1797" fmla="*/ 1690378 w 7283450"/>
              <a:gd name="connsiteY1797" fmla="*/ 5342999 h 6857979"/>
              <a:gd name="connsiteX1798" fmla="*/ 1691162 w 7283450"/>
              <a:gd name="connsiteY1798" fmla="*/ 5341811 h 6857979"/>
              <a:gd name="connsiteX1799" fmla="*/ 1691162 w 7283450"/>
              <a:gd name="connsiteY1799" fmla="*/ 5340624 h 6857979"/>
              <a:gd name="connsiteX1800" fmla="*/ 1691162 w 7283450"/>
              <a:gd name="connsiteY1800" fmla="*/ 5339436 h 6857979"/>
              <a:gd name="connsiteX1801" fmla="*/ 1690770 w 7283450"/>
              <a:gd name="connsiteY1801" fmla="*/ 5338644 h 6857979"/>
              <a:gd name="connsiteX1802" fmla="*/ 1689986 w 7283450"/>
              <a:gd name="connsiteY1802" fmla="*/ 5337457 h 6857979"/>
              <a:gd name="connsiteX1803" fmla="*/ 1688808 w 7283450"/>
              <a:gd name="connsiteY1803" fmla="*/ 5336269 h 6857979"/>
              <a:gd name="connsiteX1804" fmla="*/ 1689593 w 7283450"/>
              <a:gd name="connsiteY1804" fmla="*/ 5333498 h 6857979"/>
              <a:gd name="connsiteX1805" fmla="*/ 1689986 w 7283450"/>
              <a:gd name="connsiteY1805" fmla="*/ 5333102 h 6857979"/>
              <a:gd name="connsiteX1806" fmla="*/ 1690770 w 7283450"/>
              <a:gd name="connsiteY1806" fmla="*/ 5332707 h 6857979"/>
              <a:gd name="connsiteX1807" fmla="*/ 1691162 w 7283450"/>
              <a:gd name="connsiteY1807" fmla="*/ 5332707 h 6857979"/>
              <a:gd name="connsiteX1808" fmla="*/ 1691947 w 7283450"/>
              <a:gd name="connsiteY1808" fmla="*/ 5332707 h 6857979"/>
              <a:gd name="connsiteX1809" fmla="*/ 1693124 w 7283450"/>
              <a:gd name="connsiteY1809" fmla="*/ 5333894 h 6857979"/>
              <a:gd name="connsiteX1810" fmla="*/ 1694693 w 7283450"/>
              <a:gd name="connsiteY1810" fmla="*/ 5335082 h 6857979"/>
              <a:gd name="connsiteX1811" fmla="*/ 1696654 w 7283450"/>
              <a:gd name="connsiteY1811" fmla="*/ 5336269 h 6857979"/>
              <a:gd name="connsiteX1812" fmla="*/ 1699009 w 7283450"/>
              <a:gd name="connsiteY1812" fmla="*/ 5336665 h 6857979"/>
              <a:gd name="connsiteX1813" fmla="*/ 1699793 w 7283450"/>
              <a:gd name="connsiteY1813" fmla="*/ 5336665 h 6857979"/>
              <a:gd name="connsiteX1814" fmla="*/ 1700970 w 7283450"/>
              <a:gd name="connsiteY1814" fmla="*/ 5336269 h 6857979"/>
              <a:gd name="connsiteX1815" fmla="*/ 1699401 w 7283450"/>
              <a:gd name="connsiteY1815" fmla="*/ 5331519 h 6857979"/>
              <a:gd name="connsiteX1816" fmla="*/ 1699009 w 7283450"/>
              <a:gd name="connsiteY1816" fmla="*/ 5329540 h 6857979"/>
              <a:gd name="connsiteX1817" fmla="*/ 1699009 w 7283450"/>
              <a:gd name="connsiteY1817" fmla="*/ 5327956 h 6857979"/>
              <a:gd name="connsiteX1818" fmla="*/ 1699793 w 7283450"/>
              <a:gd name="connsiteY1818" fmla="*/ 5325581 h 6857979"/>
              <a:gd name="connsiteX1819" fmla="*/ 1700578 w 7283450"/>
              <a:gd name="connsiteY1819" fmla="*/ 5323602 h 6857979"/>
              <a:gd name="connsiteX1820" fmla="*/ 1701755 w 7283450"/>
              <a:gd name="connsiteY1820" fmla="*/ 5321623 h 6857979"/>
              <a:gd name="connsiteX1821" fmla="*/ 1702147 w 7283450"/>
              <a:gd name="connsiteY1821" fmla="*/ 5318456 h 6857979"/>
              <a:gd name="connsiteX1822" fmla="*/ 1702147 w 7283450"/>
              <a:gd name="connsiteY1822" fmla="*/ 5316873 h 6857979"/>
              <a:gd name="connsiteX1823" fmla="*/ 1702147 w 7283450"/>
              <a:gd name="connsiteY1823" fmla="*/ 5314894 h 6857979"/>
              <a:gd name="connsiteX1824" fmla="*/ 1700970 w 7283450"/>
              <a:gd name="connsiteY1824" fmla="*/ 5309748 h 6857979"/>
              <a:gd name="connsiteX1825" fmla="*/ 1702932 w 7283450"/>
              <a:gd name="connsiteY1825" fmla="*/ 5309352 h 6857979"/>
              <a:gd name="connsiteX1826" fmla="*/ 1705678 w 7283450"/>
              <a:gd name="connsiteY1826" fmla="*/ 5308956 h 6857979"/>
              <a:gd name="connsiteX1827" fmla="*/ 1709601 w 7283450"/>
              <a:gd name="connsiteY1827" fmla="*/ 5307768 h 6857979"/>
              <a:gd name="connsiteX1828" fmla="*/ 1713524 w 7283450"/>
              <a:gd name="connsiteY1828" fmla="*/ 5305789 h 6857979"/>
              <a:gd name="connsiteX1829" fmla="*/ 1717447 w 7283450"/>
              <a:gd name="connsiteY1829" fmla="*/ 5303810 h 6857979"/>
              <a:gd name="connsiteX1830" fmla="*/ 1720978 w 7283450"/>
              <a:gd name="connsiteY1830" fmla="*/ 5301435 h 6857979"/>
              <a:gd name="connsiteX1831" fmla="*/ 1722940 w 7283450"/>
              <a:gd name="connsiteY1831" fmla="*/ 5301039 h 6857979"/>
              <a:gd name="connsiteX1832" fmla="*/ 3049589 w 7283450"/>
              <a:gd name="connsiteY1832" fmla="*/ 5283180 h 6857979"/>
              <a:gd name="connsiteX1833" fmla="*/ 3048893 w 7283450"/>
              <a:gd name="connsiteY1833" fmla="*/ 5288623 h 6857979"/>
              <a:gd name="connsiteX1834" fmla="*/ 3048199 w 7283450"/>
              <a:gd name="connsiteY1834" fmla="*/ 5290800 h 6857979"/>
              <a:gd name="connsiteX1835" fmla="*/ 3046810 w 7283450"/>
              <a:gd name="connsiteY1835" fmla="*/ 5292615 h 6857979"/>
              <a:gd name="connsiteX1836" fmla="*/ 3045768 w 7283450"/>
              <a:gd name="connsiteY1836" fmla="*/ 5294792 h 6857979"/>
              <a:gd name="connsiteX1837" fmla="*/ 3044031 w 7283450"/>
              <a:gd name="connsiteY1837" fmla="*/ 5295517 h 6857979"/>
              <a:gd name="connsiteX1838" fmla="*/ 3041600 w 7283450"/>
              <a:gd name="connsiteY1838" fmla="*/ 5295880 h 6857979"/>
              <a:gd name="connsiteX1839" fmla="*/ 3038475 w 7283450"/>
              <a:gd name="connsiteY1839" fmla="*/ 5295517 h 6857979"/>
              <a:gd name="connsiteX1840" fmla="*/ 3038475 w 7283450"/>
              <a:gd name="connsiteY1840" fmla="*/ 5292615 h 6857979"/>
              <a:gd name="connsiteX1841" fmla="*/ 3039169 w 7283450"/>
              <a:gd name="connsiteY1841" fmla="*/ 5290437 h 6857979"/>
              <a:gd name="connsiteX1842" fmla="*/ 3040558 w 7283450"/>
              <a:gd name="connsiteY1842" fmla="*/ 5288623 h 6857979"/>
              <a:gd name="connsiteX1843" fmla="*/ 3041600 w 7283450"/>
              <a:gd name="connsiteY1843" fmla="*/ 5286809 h 6857979"/>
              <a:gd name="connsiteX1844" fmla="*/ 3042989 w 7283450"/>
              <a:gd name="connsiteY1844" fmla="*/ 5284995 h 6857979"/>
              <a:gd name="connsiteX1845" fmla="*/ 3044726 w 7283450"/>
              <a:gd name="connsiteY1845" fmla="*/ 5284269 h 6857979"/>
              <a:gd name="connsiteX1846" fmla="*/ 3046810 w 7283450"/>
              <a:gd name="connsiteY1846" fmla="*/ 5283543 h 6857979"/>
              <a:gd name="connsiteX1847" fmla="*/ 1729504 w 7283450"/>
              <a:gd name="connsiteY1847" fmla="*/ 5253018 h 6857979"/>
              <a:gd name="connsiteX1848" fmla="*/ 1732336 w 7283450"/>
              <a:gd name="connsiteY1848" fmla="*/ 5255774 h 6857979"/>
              <a:gd name="connsiteX1849" fmla="*/ 1733551 w 7283450"/>
              <a:gd name="connsiteY1849" fmla="*/ 5257349 h 6857979"/>
              <a:gd name="connsiteX1850" fmla="*/ 1735169 w 7283450"/>
              <a:gd name="connsiteY1850" fmla="*/ 5258530 h 6857979"/>
              <a:gd name="connsiteX1851" fmla="*/ 1736788 w 7283450"/>
              <a:gd name="connsiteY1851" fmla="*/ 5259318 h 6857979"/>
              <a:gd name="connsiteX1852" fmla="*/ 1739216 w 7283450"/>
              <a:gd name="connsiteY1852" fmla="*/ 5260105 h 6857979"/>
              <a:gd name="connsiteX1853" fmla="*/ 1742048 w 7283450"/>
              <a:gd name="connsiteY1853" fmla="*/ 5260105 h 6857979"/>
              <a:gd name="connsiteX1854" fmla="*/ 1745285 w 7283450"/>
              <a:gd name="connsiteY1854" fmla="*/ 5259318 h 6857979"/>
              <a:gd name="connsiteX1855" fmla="*/ 1745285 w 7283450"/>
              <a:gd name="connsiteY1855" fmla="*/ 5258530 h 6857979"/>
              <a:gd name="connsiteX1856" fmla="*/ 1744881 w 7283450"/>
              <a:gd name="connsiteY1856" fmla="*/ 5257743 h 6857979"/>
              <a:gd name="connsiteX1857" fmla="*/ 1744071 w 7283450"/>
              <a:gd name="connsiteY1857" fmla="*/ 5257349 h 6857979"/>
              <a:gd name="connsiteX1858" fmla="*/ 1743262 w 7283450"/>
              <a:gd name="connsiteY1858" fmla="*/ 5256955 h 6857979"/>
              <a:gd name="connsiteX1859" fmla="*/ 1738811 w 7283450"/>
              <a:gd name="connsiteY1859" fmla="*/ 5256168 h 6857979"/>
              <a:gd name="connsiteX1860" fmla="*/ 1740429 w 7283450"/>
              <a:gd name="connsiteY1860" fmla="*/ 5254593 h 6857979"/>
              <a:gd name="connsiteX1861" fmla="*/ 1741239 w 7283450"/>
              <a:gd name="connsiteY1861" fmla="*/ 5253806 h 6857979"/>
              <a:gd name="connsiteX1862" fmla="*/ 1742453 w 7283450"/>
              <a:gd name="connsiteY1862" fmla="*/ 5253412 h 6857979"/>
              <a:gd name="connsiteX1863" fmla="*/ 1743262 w 7283450"/>
              <a:gd name="connsiteY1863" fmla="*/ 5253806 h 6857979"/>
              <a:gd name="connsiteX1864" fmla="*/ 1745690 w 7283450"/>
              <a:gd name="connsiteY1864" fmla="*/ 5255380 h 6857979"/>
              <a:gd name="connsiteX1865" fmla="*/ 1747309 w 7283450"/>
              <a:gd name="connsiteY1865" fmla="*/ 5255774 h 6857979"/>
              <a:gd name="connsiteX1866" fmla="*/ 1748523 w 7283450"/>
              <a:gd name="connsiteY1866" fmla="*/ 5256168 h 6857979"/>
              <a:gd name="connsiteX1867" fmla="*/ 1747309 w 7283450"/>
              <a:gd name="connsiteY1867" fmla="*/ 5257743 h 6857979"/>
              <a:gd name="connsiteX1868" fmla="*/ 1746499 w 7283450"/>
              <a:gd name="connsiteY1868" fmla="*/ 5259711 h 6857979"/>
              <a:gd name="connsiteX1869" fmla="*/ 1745690 w 7283450"/>
              <a:gd name="connsiteY1869" fmla="*/ 5262073 h 6857979"/>
              <a:gd name="connsiteX1870" fmla="*/ 1746096 w 7283450"/>
              <a:gd name="connsiteY1870" fmla="*/ 5264042 h 6857979"/>
              <a:gd name="connsiteX1871" fmla="*/ 1746499 w 7283450"/>
              <a:gd name="connsiteY1871" fmla="*/ 5266010 h 6857979"/>
              <a:gd name="connsiteX1872" fmla="*/ 1747714 w 7283450"/>
              <a:gd name="connsiteY1872" fmla="*/ 5267585 h 6857979"/>
              <a:gd name="connsiteX1873" fmla="*/ 1749737 w 7283450"/>
              <a:gd name="connsiteY1873" fmla="*/ 5268766 h 6857979"/>
              <a:gd name="connsiteX1874" fmla="*/ 1752164 w 7283450"/>
              <a:gd name="connsiteY1874" fmla="*/ 5269554 h 6857979"/>
              <a:gd name="connsiteX1875" fmla="*/ 1753783 w 7283450"/>
              <a:gd name="connsiteY1875" fmla="*/ 5271129 h 6857979"/>
              <a:gd name="connsiteX1876" fmla="*/ 1754188 w 7283450"/>
              <a:gd name="connsiteY1876" fmla="*/ 5272310 h 6857979"/>
              <a:gd name="connsiteX1877" fmla="*/ 1753379 w 7283450"/>
              <a:gd name="connsiteY1877" fmla="*/ 5272310 h 6857979"/>
              <a:gd name="connsiteX1878" fmla="*/ 1751761 w 7283450"/>
              <a:gd name="connsiteY1878" fmla="*/ 5271916 h 6857979"/>
              <a:gd name="connsiteX1879" fmla="*/ 1746499 w 7283450"/>
              <a:gd name="connsiteY1879" fmla="*/ 5270735 h 6857979"/>
              <a:gd name="connsiteX1880" fmla="*/ 1742453 w 7283450"/>
              <a:gd name="connsiteY1880" fmla="*/ 5269554 h 6857979"/>
              <a:gd name="connsiteX1881" fmla="*/ 1744071 w 7283450"/>
              <a:gd name="connsiteY1881" fmla="*/ 5275066 h 6857979"/>
              <a:gd name="connsiteX1882" fmla="*/ 1744476 w 7283450"/>
              <a:gd name="connsiteY1882" fmla="*/ 5279396 h 6857979"/>
              <a:gd name="connsiteX1883" fmla="*/ 1744071 w 7283450"/>
              <a:gd name="connsiteY1883" fmla="*/ 5283333 h 6857979"/>
              <a:gd name="connsiteX1884" fmla="*/ 1742453 w 7283450"/>
              <a:gd name="connsiteY1884" fmla="*/ 5289239 h 6857979"/>
              <a:gd name="connsiteX1885" fmla="*/ 1738811 w 7283450"/>
              <a:gd name="connsiteY1885" fmla="*/ 5288058 h 6857979"/>
              <a:gd name="connsiteX1886" fmla="*/ 1735978 w 7283450"/>
              <a:gd name="connsiteY1886" fmla="*/ 5285696 h 6857979"/>
              <a:gd name="connsiteX1887" fmla="*/ 1733146 w 7283450"/>
              <a:gd name="connsiteY1887" fmla="*/ 5284121 h 6857979"/>
              <a:gd name="connsiteX1888" fmla="*/ 1729504 w 7283450"/>
              <a:gd name="connsiteY1888" fmla="*/ 5282546 h 6857979"/>
              <a:gd name="connsiteX1889" fmla="*/ 1729504 w 7283450"/>
              <a:gd name="connsiteY1889" fmla="*/ 5285302 h 6857979"/>
              <a:gd name="connsiteX1890" fmla="*/ 1729099 w 7283450"/>
              <a:gd name="connsiteY1890" fmla="*/ 5288452 h 6857979"/>
              <a:gd name="connsiteX1891" fmla="*/ 1727481 w 7283450"/>
              <a:gd name="connsiteY1891" fmla="*/ 5290814 h 6857979"/>
              <a:gd name="connsiteX1892" fmla="*/ 1725457 w 7283450"/>
              <a:gd name="connsiteY1892" fmla="*/ 5293176 h 6857979"/>
              <a:gd name="connsiteX1893" fmla="*/ 1723029 w 7283450"/>
              <a:gd name="connsiteY1893" fmla="*/ 5295932 h 6857979"/>
              <a:gd name="connsiteX1894" fmla="*/ 1719792 w 7283450"/>
              <a:gd name="connsiteY1894" fmla="*/ 5298294 h 6857979"/>
              <a:gd name="connsiteX1895" fmla="*/ 1713318 w 7283450"/>
              <a:gd name="connsiteY1895" fmla="*/ 5302231 h 6857979"/>
              <a:gd name="connsiteX1896" fmla="*/ 1712913 w 7283450"/>
              <a:gd name="connsiteY1896" fmla="*/ 5300656 h 6857979"/>
              <a:gd name="connsiteX1897" fmla="*/ 1713318 w 7283450"/>
              <a:gd name="connsiteY1897" fmla="*/ 5299082 h 6857979"/>
              <a:gd name="connsiteX1898" fmla="*/ 1713723 w 7283450"/>
              <a:gd name="connsiteY1898" fmla="*/ 5297507 h 6857979"/>
              <a:gd name="connsiteX1899" fmla="*/ 1714532 w 7283450"/>
              <a:gd name="connsiteY1899" fmla="*/ 5295932 h 6857979"/>
              <a:gd name="connsiteX1900" fmla="*/ 1716555 w 7283450"/>
              <a:gd name="connsiteY1900" fmla="*/ 5293176 h 6857979"/>
              <a:gd name="connsiteX1901" fmla="*/ 1718578 w 7283450"/>
              <a:gd name="connsiteY1901" fmla="*/ 5290420 h 6857979"/>
              <a:gd name="connsiteX1902" fmla="*/ 1720197 w 7283450"/>
              <a:gd name="connsiteY1902" fmla="*/ 5287270 h 6857979"/>
              <a:gd name="connsiteX1903" fmla="*/ 1720601 w 7283450"/>
              <a:gd name="connsiteY1903" fmla="*/ 5285302 h 6857979"/>
              <a:gd name="connsiteX1904" fmla="*/ 1720601 w 7283450"/>
              <a:gd name="connsiteY1904" fmla="*/ 5283333 h 6857979"/>
              <a:gd name="connsiteX1905" fmla="*/ 1720601 w 7283450"/>
              <a:gd name="connsiteY1905" fmla="*/ 5281365 h 6857979"/>
              <a:gd name="connsiteX1906" fmla="*/ 1719792 w 7283450"/>
              <a:gd name="connsiteY1906" fmla="*/ 5279003 h 6857979"/>
              <a:gd name="connsiteX1907" fmla="*/ 1718578 w 7283450"/>
              <a:gd name="connsiteY1907" fmla="*/ 5275853 h 6857979"/>
              <a:gd name="connsiteX1908" fmla="*/ 1716959 w 7283450"/>
              <a:gd name="connsiteY1908" fmla="*/ 5272703 h 6857979"/>
              <a:gd name="connsiteX1909" fmla="*/ 1718983 w 7283450"/>
              <a:gd name="connsiteY1909" fmla="*/ 5273885 h 6857979"/>
              <a:gd name="connsiteX1910" fmla="*/ 1721006 w 7283450"/>
              <a:gd name="connsiteY1910" fmla="*/ 5274672 h 6857979"/>
              <a:gd name="connsiteX1911" fmla="*/ 1722220 w 7283450"/>
              <a:gd name="connsiteY1911" fmla="*/ 5275066 h 6857979"/>
              <a:gd name="connsiteX1912" fmla="*/ 1723839 w 7283450"/>
              <a:gd name="connsiteY1912" fmla="*/ 5274672 h 6857979"/>
              <a:gd name="connsiteX1913" fmla="*/ 1725053 w 7283450"/>
              <a:gd name="connsiteY1913" fmla="*/ 5273885 h 6857979"/>
              <a:gd name="connsiteX1914" fmla="*/ 1725862 w 7283450"/>
              <a:gd name="connsiteY1914" fmla="*/ 5273097 h 6857979"/>
              <a:gd name="connsiteX1915" fmla="*/ 1726267 w 7283450"/>
              <a:gd name="connsiteY1915" fmla="*/ 5271522 h 6857979"/>
              <a:gd name="connsiteX1916" fmla="*/ 1727076 w 7283450"/>
              <a:gd name="connsiteY1916" fmla="*/ 5269948 h 6857979"/>
              <a:gd name="connsiteX1917" fmla="*/ 1727481 w 7283450"/>
              <a:gd name="connsiteY1917" fmla="*/ 5266010 h 6857979"/>
              <a:gd name="connsiteX1918" fmla="*/ 1727885 w 7283450"/>
              <a:gd name="connsiteY1918" fmla="*/ 5261680 h 6857979"/>
              <a:gd name="connsiteX1919" fmla="*/ 1728694 w 7283450"/>
              <a:gd name="connsiteY1919" fmla="*/ 5256955 h 6857979"/>
              <a:gd name="connsiteX1920" fmla="*/ 1554163 w 7283450"/>
              <a:gd name="connsiteY1920" fmla="*/ 5232380 h 6857979"/>
              <a:gd name="connsiteX1921" fmla="*/ 1558925 w 7283450"/>
              <a:gd name="connsiteY1921" fmla="*/ 5233186 h 6857979"/>
              <a:gd name="connsiteX1922" fmla="*/ 1561703 w 7283450"/>
              <a:gd name="connsiteY1922" fmla="*/ 5233991 h 6857979"/>
              <a:gd name="connsiteX1923" fmla="*/ 1563688 w 7283450"/>
              <a:gd name="connsiteY1923" fmla="*/ 5235603 h 6857979"/>
              <a:gd name="connsiteX1924" fmla="*/ 1565275 w 7283450"/>
              <a:gd name="connsiteY1924" fmla="*/ 5237214 h 6857979"/>
              <a:gd name="connsiteX1925" fmla="*/ 1566466 w 7283450"/>
              <a:gd name="connsiteY1925" fmla="*/ 5239228 h 6857979"/>
              <a:gd name="connsiteX1926" fmla="*/ 1566863 w 7283450"/>
              <a:gd name="connsiteY1926" fmla="*/ 5242048 h 6857979"/>
              <a:gd name="connsiteX1927" fmla="*/ 1566466 w 7283450"/>
              <a:gd name="connsiteY1927" fmla="*/ 5246076 h 6857979"/>
              <a:gd name="connsiteX1928" fmla="*/ 1563291 w 7283450"/>
              <a:gd name="connsiteY1928" fmla="*/ 5244464 h 6857979"/>
              <a:gd name="connsiteX1929" fmla="*/ 1560116 w 7283450"/>
              <a:gd name="connsiteY1929" fmla="*/ 5242450 h 6857979"/>
              <a:gd name="connsiteX1930" fmla="*/ 1556941 w 7283450"/>
              <a:gd name="connsiteY1930" fmla="*/ 5240839 h 6857979"/>
              <a:gd name="connsiteX1931" fmla="*/ 1554163 w 7283450"/>
              <a:gd name="connsiteY1931" fmla="*/ 5239228 h 6857979"/>
              <a:gd name="connsiteX1932" fmla="*/ 1553766 w 7283450"/>
              <a:gd name="connsiteY1932" fmla="*/ 5240436 h 6857979"/>
              <a:gd name="connsiteX1933" fmla="*/ 1554163 w 7283450"/>
              <a:gd name="connsiteY1933" fmla="*/ 5241645 h 6857979"/>
              <a:gd name="connsiteX1934" fmla="*/ 1554560 w 7283450"/>
              <a:gd name="connsiteY1934" fmla="*/ 5242450 h 6857979"/>
              <a:gd name="connsiteX1935" fmla="*/ 1555353 w 7283450"/>
              <a:gd name="connsiteY1935" fmla="*/ 5243659 h 6857979"/>
              <a:gd name="connsiteX1936" fmla="*/ 1556941 w 7283450"/>
              <a:gd name="connsiteY1936" fmla="*/ 5244867 h 6857979"/>
              <a:gd name="connsiteX1937" fmla="*/ 1558925 w 7283450"/>
              <a:gd name="connsiteY1937" fmla="*/ 5245270 h 6857979"/>
              <a:gd name="connsiteX1938" fmla="*/ 1561307 w 7283450"/>
              <a:gd name="connsiteY1938" fmla="*/ 5246076 h 6857979"/>
              <a:gd name="connsiteX1939" fmla="*/ 1562894 w 7283450"/>
              <a:gd name="connsiteY1939" fmla="*/ 5247284 h 6857979"/>
              <a:gd name="connsiteX1940" fmla="*/ 1563291 w 7283450"/>
              <a:gd name="connsiteY1940" fmla="*/ 5248090 h 6857979"/>
              <a:gd name="connsiteX1941" fmla="*/ 1563688 w 7283450"/>
              <a:gd name="connsiteY1941" fmla="*/ 5249298 h 6857979"/>
              <a:gd name="connsiteX1942" fmla="*/ 1563688 w 7283450"/>
              <a:gd name="connsiteY1942" fmla="*/ 5250909 h 6857979"/>
              <a:gd name="connsiteX1943" fmla="*/ 1563291 w 7283450"/>
              <a:gd name="connsiteY1943" fmla="*/ 5252923 h 6857979"/>
              <a:gd name="connsiteX1944" fmla="*/ 1558528 w 7283450"/>
              <a:gd name="connsiteY1944" fmla="*/ 5255743 h 6857979"/>
              <a:gd name="connsiteX1945" fmla="*/ 1554957 w 7283450"/>
              <a:gd name="connsiteY1945" fmla="*/ 5257757 h 6857979"/>
              <a:gd name="connsiteX1946" fmla="*/ 1551385 w 7283450"/>
              <a:gd name="connsiteY1946" fmla="*/ 5258965 h 6857979"/>
              <a:gd name="connsiteX1947" fmla="*/ 1549003 w 7283450"/>
              <a:gd name="connsiteY1947" fmla="*/ 5259368 h 6857979"/>
              <a:gd name="connsiteX1948" fmla="*/ 1543844 w 7283450"/>
              <a:gd name="connsiteY1948" fmla="*/ 5259368 h 6857979"/>
              <a:gd name="connsiteX1949" fmla="*/ 1539876 w 7283450"/>
              <a:gd name="connsiteY1949" fmla="*/ 5258965 h 6857979"/>
              <a:gd name="connsiteX1950" fmla="*/ 1535113 w 7283450"/>
              <a:gd name="connsiteY1950" fmla="*/ 5259368 h 6857979"/>
              <a:gd name="connsiteX1951" fmla="*/ 1540273 w 7283450"/>
              <a:gd name="connsiteY1951" fmla="*/ 5253729 h 6857979"/>
              <a:gd name="connsiteX1952" fmla="*/ 1545432 w 7283450"/>
              <a:gd name="connsiteY1952" fmla="*/ 5246881 h 6857979"/>
              <a:gd name="connsiteX1953" fmla="*/ 1549400 w 7283450"/>
              <a:gd name="connsiteY1953" fmla="*/ 5239631 h 6857979"/>
              <a:gd name="connsiteX1954" fmla="*/ 2006393 w 7283450"/>
              <a:gd name="connsiteY1954" fmla="*/ 5230793 h 6857979"/>
              <a:gd name="connsiteX1955" fmla="*/ 2008050 w 7283450"/>
              <a:gd name="connsiteY1955" fmla="*/ 5231180 h 6857979"/>
              <a:gd name="connsiteX1956" fmla="*/ 2009706 w 7283450"/>
              <a:gd name="connsiteY1956" fmla="*/ 5231568 h 6857979"/>
              <a:gd name="connsiteX1957" fmla="*/ 2011363 w 7283450"/>
              <a:gd name="connsiteY1957" fmla="*/ 5232342 h 6857979"/>
              <a:gd name="connsiteX1958" fmla="*/ 2012605 w 7283450"/>
              <a:gd name="connsiteY1958" fmla="*/ 5233504 h 6857979"/>
              <a:gd name="connsiteX1959" fmla="*/ 2015918 w 7283450"/>
              <a:gd name="connsiteY1959" fmla="*/ 5236214 h 6857979"/>
              <a:gd name="connsiteX1960" fmla="*/ 2018403 w 7283450"/>
              <a:gd name="connsiteY1960" fmla="*/ 5239312 h 6857979"/>
              <a:gd name="connsiteX1961" fmla="*/ 2020060 w 7283450"/>
              <a:gd name="connsiteY1961" fmla="*/ 5242796 h 6857979"/>
              <a:gd name="connsiteX1962" fmla="*/ 2020888 w 7283450"/>
              <a:gd name="connsiteY1962" fmla="*/ 5247055 h 6857979"/>
              <a:gd name="connsiteX1963" fmla="*/ 2020888 w 7283450"/>
              <a:gd name="connsiteY1963" fmla="*/ 5250927 h 6857979"/>
              <a:gd name="connsiteX1964" fmla="*/ 2020474 w 7283450"/>
              <a:gd name="connsiteY1964" fmla="*/ 5252863 h 6857979"/>
              <a:gd name="connsiteX1965" fmla="*/ 2019645 w 7283450"/>
              <a:gd name="connsiteY1965" fmla="*/ 5254799 h 6857979"/>
              <a:gd name="connsiteX1966" fmla="*/ 2018817 w 7283450"/>
              <a:gd name="connsiteY1966" fmla="*/ 5256348 h 6857979"/>
              <a:gd name="connsiteX1967" fmla="*/ 2017575 w 7283450"/>
              <a:gd name="connsiteY1967" fmla="*/ 5257897 h 6857979"/>
              <a:gd name="connsiteX1968" fmla="*/ 2015918 w 7283450"/>
              <a:gd name="connsiteY1968" fmla="*/ 5259058 h 6857979"/>
              <a:gd name="connsiteX1969" fmla="*/ 2014262 w 7283450"/>
              <a:gd name="connsiteY1969" fmla="*/ 5260607 h 6857979"/>
              <a:gd name="connsiteX1970" fmla="*/ 2011363 w 7283450"/>
              <a:gd name="connsiteY1970" fmla="*/ 5261382 h 6857979"/>
              <a:gd name="connsiteX1971" fmla="*/ 2008879 w 7283450"/>
              <a:gd name="connsiteY1971" fmla="*/ 5262156 h 6857979"/>
              <a:gd name="connsiteX1972" fmla="*/ 2005979 w 7283450"/>
              <a:gd name="connsiteY1972" fmla="*/ 5262543 h 6857979"/>
              <a:gd name="connsiteX1973" fmla="*/ 2002252 w 7283450"/>
              <a:gd name="connsiteY1973" fmla="*/ 5262543 h 6857979"/>
              <a:gd name="connsiteX1974" fmla="*/ 2001009 w 7283450"/>
              <a:gd name="connsiteY1974" fmla="*/ 5260994 h 6857979"/>
              <a:gd name="connsiteX1975" fmla="*/ 2000181 w 7283450"/>
              <a:gd name="connsiteY1975" fmla="*/ 5258671 h 6857979"/>
              <a:gd name="connsiteX1976" fmla="*/ 1999768 w 7283450"/>
              <a:gd name="connsiteY1976" fmla="*/ 5254412 h 6857979"/>
              <a:gd name="connsiteX1977" fmla="*/ 1999768 w 7283450"/>
              <a:gd name="connsiteY1977" fmla="*/ 5249766 h 6857979"/>
              <a:gd name="connsiteX1978" fmla="*/ 1999353 w 7283450"/>
              <a:gd name="connsiteY1978" fmla="*/ 5247830 h 6857979"/>
              <a:gd name="connsiteX1979" fmla="*/ 1998939 w 7283450"/>
              <a:gd name="connsiteY1979" fmla="*/ 5246281 h 6857979"/>
              <a:gd name="connsiteX1980" fmla="*/ 1998111 w 7283450"/>
              <a:gd name="connsiteY1980" fmla="*/ 5245507 h 6857979"/>
              <a:gd name="connsiteX1981" fmla="*/ 1995626 w 7283450"/>
              <a:gd name="connsiteY1981" fmla="*/ 5243958 h 6857979"/>
              <a:gd name="connsiteX1982" fmla="*/ 1993556 w 7283450"/>
              <a:gd name="connsiteY1982" fmla="*/ 5242409 h 6857979"/>
              <a:gd name="connsiteX1983" fmla="*/ 1992727 w 7283450"/>
              <a:gd name="connsiteY1983" fmla="*/ 5242409 h 6857979"/>
              <a:gd name="connsiteX1984" fmla="*/ 1992313 w 7283450"/>
              <a:gd name="connsiteY1984" fmla="*/ 5242796 h 6857979"/>
              <a:gd name="connsiteX1985" fmla="*/ 1993556 w 7283450"/>
              <a:gd name="connsiteY1985" fmla="*/ 5239699 h 6857979"/>
              <a:gd name="connsiteX1986" fmla="*/ 1995212 w 7283450"/>
              <a:gd name="connsiteY1986" fmla="*/ 5237376 h 6857979"/>
              <a:gd name="connsiteX1987" fmla="*/ 1997282 w 7283450"/>
              <a:gd name="connsiteY1987" fmla="*/ 5235052 h 6857979"/>
              <a:gd name="connsiteX1988" fmla="*/ 1998939 w 7283450"/>
              <a:gd name="connsiteY1988" fmla="*/ 5233504 h 6857979"/>
              <a:gd name="connsiteX1989" fmla="*/ 2000595 w 7283450"/>
              <a:gd name="connsiteY1989" fmla="*/ 5232342 h 6857979"/>
              <a:gd name="connsiteX1990" fmla="*/ 2002252 w 7283450"/>
              <a:gd name="connsiteY1990" fmla="*/ 5231568 h 6857979"/>
              <a:gd name="connsiteX1991" fmla="*/ 2004323 w 7283450"/>
              <a:gd name="connsiteY1991" fmla="*/ 5231180 h 6857979"/>
              <a:gd name="connsiteX1992" fmla="*/ 5591969 w 7283450"/>
              <a:gd name="connsiteY1992" fmla="*/ 5227618 h 6857979"/>
              <a:gd name="connsiteX1993" fmla="*/ 5593556 w 7283450"/>
              <a:gd name="connsiteY1993" fmla="*/ 5227618 h 6857979"/>
              <a:gd name="connsiteX1994" fmla="*/ 5595144 w 7283450"/>
              <a:gd name="connsiteY1994" fmla="*/ 5227618 h 6857979"/>
              <a:gd name="connsiteX1995" fmla="*/ 5597128 w 7283450"/>
              <a:gd name="connsiteY1995" fmla="*/ 5228405 h 6857979"/>
              <a:gd name="connsiteX1996" fmla="*/ 5598716 w 7283450"/>
              <a:gd name="connsiteY1996" fmla="*/ 5229192 h 6857979"/>
              <a:gd name="connsiteX1997" fmla="*/ 5599113 w 7283450"/>
              <a:gd name="connsiteY1997" fmla="*/ 5233912 h 6857979"/>
              <a:gd name="connsiteX1998" fmla="*/ 5599113 w 7283450"/>
              <a:gd name="connsiteY1998" fmla="*/ 5238632 h 6857979"/>
              <a:gd name="connsiteX1999" fmla="*/ 5598716 w 7283450"/>
              <a:gd name="connsiteY1999" fmla="*/ 5242566 h 6857979"/>
              <a:gd name="connsiteX2000" fmla="*/ 5597922 w 7283450"/>
              <a:gd name="connsiteY2000" fmla="*/ 5246500 h 6857979"/>
              <a:gd name="connsiteX2001" fmla="*/ 5596731 w 7283450"/>
              <a:gd name="connsiteY2001" fmla="*/ 5249647 h 6857979"/>
              <a:gd name="connsiteX2002" fmla="*/ 5595144 w 7283450"/>
              <a:gd name="connsiteY2002" fmla="*/ 5253187 h 6857979"/>
              <a:gd name="connsiteX2003" fmla="*/ 5592366 w 7283450"/>
              <a:gd name="connsiteY2003" fmla="*/ 5258694 h 6857979"/>
              <a:gd name="connsiteX2004" fmla="*/ 5586413 w 7283450"/>
              <a:gd name="connsiteY2004" fmla="*/ 5257120 h 6857979"/>
              <a:gd name="connsiteX2005" fmla="*/ 5582841 w 7283450"/>
              <a:gd name="connsiteY2005" fmla="*/ 5257120 h 6857979"/>
              <a:gd name="connsiteX2006" fmla="*/ 5581253 w 7283450"/>
              <a:gd name="connsiteY2006" fmla="*/ 5257120 h 6857979"/>
              <a:gd name="connsiteX2007" fmla="*/ 5580459 w 7283450"/>
              <a:gd name="connsiteY2007" fmla="*/ 5257514 h 6857979"/>
              <a:gd name="connsiteX2008" fmla="*/ 5579666 w 7283450"/>
              <a:gd name="connsiteY2008" fmla="*/ 5258301 h 6857979"/>
              <a:gd name="connsiteX2009" fmla="*/ 5579269 w 7283450"/>
              <a:gd name="connsiteY2009" fmla="*/ 5259087 h 6857979"/>
              <a:gd name="connsiteX2010" fmla="*/ 5578872 w 7283450"/>
              <a:gd name="connsiteY2010" fmla="*/ 5261447 h 6857979"/>
              <a:gd name="connsiteX2011" fmla="*/ 5578078 w 7283450"/>
              <a:gd name="connsiteY2011" fmla="*/ 5264201 h 6857979"/>
              <a:gd name="connsiteX2012" fmla="*/ 5577681 w 7283450"/>
              <a:gd name="connsiteY2012" fmla="*/ 5267741 h 6857979"/>
              <a:gd name="connsiteX2013" fmla="*/ 5576490 w 7283450"/>
              <a:gd name="connsiteY2013" fmla="*/ 5272068 h 6857979"/>
              <a:gd name="connsiteX2014" fmla="*/ 5575300 w 7283450"/>
              <a:gd name="connsiteY2014" fmla="*/ 5270888 h 6857979"/>
              <a:gd name="connsiteX2015" fmla="*/ 5574506 w 7283450"/>
              <a:gd name="connsiteY2015" fmla="*/ 5269708 h 6857979"/>
              <a:gd name="connsiteX2016" fmla="*/ 5572919 w 7283450"/>
              <a:gd name="connsiteY2016" fmla="*/ 5266561 h 6857979"/>
              <a:gd name="connsiteX2017" fmla="*/ 5572125 w 7283450"/>
              <a:gd name="connsiteY2017" fmla="*/ 5263021 h 6857979"/>
              <a:gd name="connsiteX2018" fmla="*/ 5572125 w 7283450"/>
              <a:gd name="connsiteY2018" fmla="*/ 5259087 h 6857979"/>
              <a:gd name="connsiteX2019" fmla="*/ 5572125 w 7283450"/>
              <a:gd name="connsiteY2019" fmla="*/ 5255154 h 6857979"/>
              <a:gd name="connsiteX2020" fmla="*/ 5572919 w 7283450"/>
              <a:gd name="connsiteY2020" fmla="*/ 5250433 h 6857979"/>
              <a:gd name="connsiteX2021" fmla="*/ 5574109 w 7283450"/>
              <a:gd name="connsiteY2021" fmla="*/ 5246500 h 6857979"/>
              <a:gd name="connsiteX2022" fmla="*/ 5575697 w 7283450"/>
              <a:gd name="connsiteY2022" fmla="*/ 5242173 h 6857979"/>
              <a:gd name="connsiteX2023" fmla="*/ 5577681 w 7283450"/>
              <a:gd name="connsiteY2023" fmla="*/ 5238632 h 6857979"/>
              <a:gd name="connsiteX2024" fmla="*/ 5580459 w 7283450"/>
              <a:gd name="connsiteY2024" fmla="*/ 5235092 h 6857979"/>
              <a:gd name="connsiteX2025" fmla="*/ 5582841 w 7283450"/>
              <a:gd name="connsiteY2025" fmla="*/ 5231945 h 6857979"/>
              <a:gd name="connsiteX2026" fmla="*/ 5585619 w 7283450"/>
              <a:gd name="connsiteY2026" fmla="*/ 5229585 h 6857979"/>
              <a:gd name="connsiteX2027" fmla="*/ 5589191 w 7283450"/>
              <a:gd name="connsiteY2027" fmla="*/ 5228012 h 6857979"/>
              <a:gd name="connsiteX2028" fmla="*/ 1985963 w 7283450"/>
              <a:gd name="connsiteY2028" fmla="*/ 5153005 h 6857979"/>
              <a:gd name="connsiteX2029" fmla="*/ 1985165 w 7283450"/>
              <a:gd name="connsiteY2029" fmla="*/ 5160546 h 6857979"/>
              <a:gd name="connsiteX2030" fmla="*/ 1983969 w 7283450"/>
              <a:gd name="connsiteY2030" fmla="*/ 5167690 h 6857979"/>
              <a:gd name="connsiteX2031" fmla="*/ 1982371 w 7283450"/>
              <a:gd name="connsiteY2031" fmla="*/ 5174436 h 6857979"/>
              <a:gd name="connsiteX2032" fmla="*/ 1980376 w 7283450"/>
              <a:gd name="connsiteY2032" fmla="*/ 5181183 h 6857979"/>
              <a:gd name="connsiteX2033" fmla="*/ 1975987 w 7283450"/>
              <a:gd name="connsiteY2033" fmla="*/ 5192296 h 6857979"/>
              <a:gd name="connsiteX2034" fmla="*/ 1973593 w 7283450"/>
              <a:gd name="connsiteY2034" fmla="*/ 5199836 h 6857979"/>
              <a:gd name="connsiteX2035" fmla="*/ 1970400 w 7283450"/>
              <a:gd name="connsiteY2035" fmla="*/ 5209361 h 6857979"/>
              <a:gd name="connsiteX2036" fmla="*/ 1968804 w 7283450"/>
              <a:gd name="connsiteY2036" fmla="*/ 5214124 h 6857979"/>
              <a:gd name="connsiteX2037" fmla="*/ 1968006 w 7283450"/>
              <a:gd name="connsiteY2037" fmla="*/ 5219283 h 6857979"/>
              <a:gd name="connsiteX2038" fmla="*/ 1967208 w 7283450"/>
              <a:gd name="connsiteY2038" fmla="*/ 5223649 h 6857979"/>
              <a:gd name="connsiteX2039" fmla="*/ 1967607 w 7283450"/>
              <a:gd name="connsiteY2039" fmla="*/ 5228808 h 6857979"/>
              <a:gd name="connsiteX2040" fmla="*/ 1968406 w 7283450"/>
              <a:gd name="connsiteY2040" fmla="*/ 5233968 h 6857979"/>
              <a:gd name="connsiteX2041" fmla="*/ 1970400 w 7283450"/>
              <a:gd name="connsiteY2041" fmla="*/ 5239921 h 6857979"/>
              <a:gd name="connsiteX2042" fmla="*/ 1968804 w 7283450"/>
              <a:gd name="connsiteY2042" fmla="*/ 5239921 h 6857979"/>
              <a:gd name="connsiteX2043" fmla="*/ 1967607 w 7283450"/>
              <a:gd name="connsiteY2043" fmla="*/ 5240715 h 6857979"/>
              <a:gd name="connsiteX2044" fmla="*/ 1966809 w 7283450"/>
              <a:gd name="connsiteY2044" fmla="*/ 5241111 h 6857979"/>
              <a:gd name="connsiteX2045" fmla="*/ 1966011 w 7283450"/>
              <a:gd name="connsiteY2045" fmla="*/ 5242302 h 6857979"/>
              <a:gd name="connsiteX2046" fmla="*/ 1964813 w 7283450"/>
              <a:gd name="connsiteY2046" fmla="*/ 5244683 h 6857979"/>
              <a:gd name="connsiteX2047" fmla="*/ 1964016 w 7283450"/>
              <a:gd name="connsiteY2047" fmla="*/ 5246668 h 6857979"/>
              <a:gd name="connsiteX2048" fmla="*/ 1963217 w 7283450"/>
              <a:gd name="connsiteY2048" fmla="*/ 5248255 h 6857979"/>
              <a:gd name="connsiteX2049" fmla="*/ 1962818 w 7283450"/>
              <a:gd name="connsiteY2049" fmla="*/ 5249049 h 6857979"/>
              <a:gd name="connsiteX2050" fmla="*/ 1962020 w 7283450"/>
              <a:gd name="connsiteY2050" fmla="*/ 5249049 h 6857979"/>
              <a:gd name="connsiteX2051" fmla="*/ 1960823 w 7283450"/>
              <a:gd name="connsiteY2051" fmla="*/ 5249049 h 6857979"/>
              <a:gd name="connsiteX2052" fmla="*/ 1960025 w 7283450"/>
              <a:gd name="connsiteY2052" fmla="*/ 5248652 h 6857979"/>
              <a:gd name="connsiteX2053" fmla="*/ 1957631 w 7283450"/>
              <a:gd name="connsiteY2053" fmla="*/ 5246668 h 6857979"/>
              <a:gd name="connsiteX2054" fmla="*/ 1957631 w 7283450"/>
              <a:gd name="connsiteY2054" fmla="*/ 5249843 h 6857979"/>
              <a:gd name="connsiteX2055" fmla="*/ 1957233 w 7283450"/>
              <a:gd name="connsiteY2055" fmla="*/ 5254605 h 6857979"/>
              <a:gd name="connsiteX2056" fmla="*/ 1955635 w 7283450"/>
              <a:gd name="connsiteY2056" fmla="*/ 5259765 h 6857979"/>
              <a:gd name="connsiteX2057" fmla="*/ 1954039 w 7283450"/>
              <a:gd name="connsiteY2057" fmla="*/ 5265718 h 6857979"/>
              <a:gd name="connsiteX2058" fmla="*/ 1951246 w 7283450"/>
              <a:gd name="connsiteY2058" fmla="*/ 5272068 h 6857979"/>
              <a:gd name="connsiteX2059" fmla="*/ 1948453 w 7283450"/>
              <a:gd name="connsiteY2059" fmla="*/ 5278418 h 6857979"/>
              <a:gd name="connsiteX2060" fmla="*/ 1945260 w 7283450"/>
              <a:gd name="connsiteY2060" fmla="*/ 5284371 h 6857979"/>
              <a:gd name="connsiteX2061" fmla="*/ 1941670 w 7283450"/>
              <a:gd name="connsiteY2061" fmla="*/ 5289927 h 6857979"/>
              <a:gd name="connsiteX2062" fmla="*/ 1943664 w 7283450"/>
              <a:gd name="connsiteY2062" fmla="*/ 5289133 h 6857979"/>
              <a:gd name="connsiteX2063" fmla="*/ 1945260 w 7283450"/>
              <a:gd name="connsiteY2063" fmla="*/ 5289133 h 6857979"/>
              <a:gd name="connsiteX2064" fmla="*/ 1945659 w 7283450"/>
              <a:gd name="connsiteY2064" fmla="*/ 5289927 h 6857979"/>
              <a:gd name="connsiteX2065" fmla="*/ 1945659 w 7283450"/>
              <a:gd name="connsiteY2065" fmla="*/ 5291118 h 6857979"/>
              <a:gd name="connsiteX2066" fmla="*/ 1943664 w 7283450"/>
              <a:gd name="connsiteY2066" fmla="*/ 5294690 h 6857979"/>
              <a:gd name="connsiteX2067" fmla="*/ 1940472 w 7283450"/>
              <a:gd name="connsiteY2067" fmla="*/ 5299849 h 6857979"/>
              <a:gd name="connsiteX2068" fmla="*/ 1933289 w 7283450"/>
              <a:gd name="connsiteY2068" fmla="*/ 5310565 h 6857979"/>
              <a:gd name="connsiteX2069" fmla="*/ 1929299 w 7283450"/>
              <a:gd name="connsiteY2069" fmla="*/ 5316915 h 6857979"/>
              <a:gd name="connsiteX2070" fmla="*/ 1927703 w 7283450"/>
              <a:gd name="connsiteY2070" fmla="*/ 5322074 h 6857979"/>
              <a:gd name="connsiteX2071" fmla="*/ 1926106 w 7283450"/>
              <a:gd name="connsiteY2071" fmla="*/ 5326043 h 6857979"/>
              <a:gd name="connsiteX2072" fmla="*/ 1924909 w 7283450"/>
              <a:gd name="connsiteY2072" fmla="*/ 5332790 h 6857979"/>
              <a:gd name="connsiteX2073" fmla="*/ 1924111 w 7283450"/>
              <a:gd name="connsiteY2073" fmla="*/ 5335171 h 6857979"/>
              <a:gd name="connsiteX2074" fmla="*/ 1922914 w 7283450"/>
              <a:gd name="connsiteY2074" fmla="*/ 5337155 h 6857979"/>
              <a:gd name="connsiteX2075" fmla="*/ 1921717 w 7283450"/>
              <a:gd name="connsiteY2075" fmla="*/ 5338346 h 6857979"/>
              <a:gd name="connsiteX2076" fmla="*/ 1920520 w 7283450"/>
              <a:gd name="connsiteY2076" fmla="*/ 5339140 h 6857979"/>
              <a:gd name="connsiteX2077" fmla="*/ 1916530 w 7283450"/>
              <a:gd name="connsiteY2077" fmla="*/ 5340330 h 6857979"/>
              <a:gd name="connsiteX2078" fmla="*/ 1916530 w 7283450"/>
              <a:gd name="connsiteY2078" fmla="*/ 5330408 h 6857979"/>
              <a:gd name="connsiteX2079" fmla="*/ 1915332 w 7283450"/>
              <a:gd name="connsiteY2079" fmla="*/ 5320090 h 6857979"/>
              <a:gd name="connsiteX2080" fmla="*/ 1914534 w 7283450"/>
              <a:gd name="connsiteY2080" fmla="*/ 5310168 h 6857979"/>
              <a:gd name="connsiteX2081" fmla="*/ 1913337 w 7283450"/>
              <a:gd name="connsiteY2081" fmla="*/ 5300643 h 6857979"/>
              <a:gd name="connsiteX2082" fmla="*/ 1912939 w 7283450"/>
              <a:gd name="connsiteY2082" fmla="*/ 5291515 h 6857979"/>
              <a:gd name="connsiteX2083" fmla="*/ 1913337 w 7283450"/>
              <a:gd name="connsiteY2083" fmla="*/ 5287149 h 6857979"/>
              <a:gd name="connsiteX2084" fmla="*/ 1913736 w 7283450"/>
              <a:gd name="connsiteY2084" fmla="*/ 5282386 h 6857979"/>
              <a:gd name="connsiteX2085" fmla="*/ 1914534 w 7283450"/>
              <a:gd name="connsiteY2085" fmla="*/ 5278418 h 6857979"/>
              <a:gd name="connsiteX2086" fmla="*/ 1915731 w 7283450"/>
              <a:gd name="connsiteY2086" fmla="*/ 5274052 h 6857979"/>
              <a:gd name="connsiteX2087" fmla="*/ 1917327 w 7283450"/>
              <a:gd name="connsiteY2087" fmla="*/ 5270480 h 6857979"/>
              <a:gd name="connsiteX2088" fmla="*/ 1920121 w 7283450"/>
              <a:gd name="connsiteY2088" fmla="*/ 5266511 h 6857979"/>
              <a:gd name="connsiteX2089" fmla="*/ 1921318 w 7283450"/>
              <a:gd name="connsiteY2089" fmla="*/ 5265321 h 6857979"/>
              <a:gd name="connsiteX2090" fmla="*/ 1922914 w 7283450"/>
              <a:gd name="connsiteY2090" fmla="*/ 5264527 h 6857979"/>
              <a:gd name="connsiteX2091" fmla="*/ 1926106 w 7283450"/>
              <a:gd name="connsiteY2091" fmla="*/ 5263336 h 6857979"/>
              <a:gd name="connsiteX2092" fmla="*/ 1930097 w 7283450"/>
              <a:gd name="connsiteY2092" fmla="*/ 5262146 h 6857979"/>
              <a:gd name="connsiteX2093" fmla="*/ 1931294 w 7283450"/>
              <a:gd name="connsiteY2093" fmla="*/ 5261352 h 6857979"/>
              <a:gd name="connsiteX2094" fmla="*/ 1932491 w 7283450"/>
              <a:gd name="connsiteY2094" fmla="*/ 5259765 h 6857979"/>
              <a:gd name="connsiteX2095" fmla="*/ 1932890 w 7283450"/>
              <a:gd name="connsiteY2095" fmla="*/ 5258574 h 6857979"/>
              <a:gd name="connsiteX2096" fmla="*/ 1933289 w 7283450"/>
              <a:gd name="connsiteY2096" fmla="*/ 5256986 h 6857979"/>
              <a:gd name="connsiteX2097" fmla="*/ 1933689 w 7283450"/>
              <a:gd name="connsiteY2097" fmla="*/ 5253415 h 6857979"/>
              <a:gd name="connsiteX2098" fmla="*/ 1933689 w 7283450"/>
              <a:gd name="connsiteY2098" fmla="*/ 5249446 h 6857979"/>
              <a:gd name="connsiteX2099" fmla="*/ 1934087 w 7283450"/>
              <a:gd name="connsiteY2099" fmla="*/ 5245477 h 6857979"/>
              <a:gd name="connsiteX2100" fmla="*/ 1934087 w 7283450"/>
              <a:gd name="connsiteY2100" fmla="*/ 5243493 h 6857979"/>
              <a:gd name="connsiteX2101" fmla="*/ 1934885 w 7283450"/>
              <a:gd name="connsiteY2101" fmla="*/ 5241905 h 6857979"/>
              <a:gd name="connsiteX2102" fmla="*/ 1936082 w 7283450"/>
              <a:gd name="connsiteY2102" fmla="*/ 5240715 h 6857979"/>
              <a:gd name="connsiteX2103" fmla="*/ 1936880 w 7283450"/>
              <a:gd name="connsiteY2103" fmla="*/ 5239921 h 6857979"/>
              <a:gd name="connsiteX2104" fmla="*/ 1938477 w 7283450"/>
              <a:gd name="connsiteY2104" fmla="*/ 5239127 h 6857979"/>
              <a:gd name="connsiteX2105" fmla="*/ 1940073 w 7283450"/>
              <a:gd name="connsiteY2105" fmla="*/ 5238730 h 6857979"/>
              <a:gd name="connsiteX2106" fmla="*/ 1942068 w 7283450"/>
              <a:gd name="connsiteY2106" fmla="*/ 5239127 h 6857979"/>
              <a:gd name="connsiteX2107" fmla="*/ 1945260 w 7283450"/>
              <a:gd name="connsiteY2107" fmla="*/ 5239921 h 6857979"/>
              <a:gd name="connsiteX2108" fmla="*/ 1944462 w 7283450"/>
              <a:gd name="connsiteY2108" fmla="*/ 5237540 h 6857979"/>
              <a:gd name="connsiteX2109" fmla="*/ 1943664 w 7283450"/>
              <a:gd name="connsiteY2109" fmla="*/ 5234761 h 6857979"/>
              <a:gd name="connsiteX2110" fmla="*/ 1943266 w 7283450"/>
              <a:gd name="connsiteY2110" fmla="*/ 5231983 h 6857979"/>
              <a:gd name="connsiteX2111" fmla="*/ 1943664 w 7283450"/>
              <a:gd name="connsiteY2111" fmla="*/ 5229205 h 6857979"/>
              <a:gd name="connsiteX2112" fmla="*/ 1944861 w 7283450"/>
              <a:gd name="connsiteY2112" fmla="*/ 5226030 h 6857979"/>
              <a:gd name="connsiteX2113" fmla="*/ 1946058 w 7283450"/>
              <a:gd name="connsiteY2113" fmla="*/ 5223252 h 6857979"/>
              <a:gd name="connsiteX2114" fmla="*/ 1947656 w 7283450"/>
              <a:gd name="connsiteY2114" fmla="*/ 5220474 h 6857979"/>
              <a:gd name="connsiteX2115" fmla="*/ 1949251 w 7283450"/>
              <a:gd name="connsiteY2115" fmla="*/ 5217299 h 6857979"/>
              <a:gd name="connsiteX2116" fmla="*/ 1950847 w 7283450"/>
              <a:gd name="connsiteY2116" fmla="*/ 5214918 h 6857979"/>
              <a:gd name="connsiteX2117" fmla="*/ 1953241 w 7283450"/>
              <a:gd name="connsiteY2117" fmla="*/ 5212536 h 6857979"/>
              <a:gd name="connsiteX2118" fmla="*/ 1955635 w 7283450"/>
              <a:gd name="connsiteY2118" fmla="*/ 5210949 h 6857979"/>
              <a:gd name="connsiteX2119" fmla="*/ 1957631 w 7283450"/>
              <a:gd name="connsiteY2119" fmla="*/ 5209361 h 6857979"/>
              <a:gd name="connsiteX2120" fmla="*/ 1960025 w 7283450"/>
              <a:gd name="connsiteY2120" fmla="*/ 5208568 h 6857979"/>
              <a:gd name="connsiteX2121" fmla="*/ 1962818 w 7283450"/>
              <a:gd name="connsiteY2121" fmla="*/ 5208171 h 6857979"/>
              <a:gd name="connsiteX2122" fmla="*/ 1964813 w 7283450"/>
              <a:gd name="connsiteY2122" fmla="*/ 5208568 h 6857979"/>
              <a:gd name="connsiteX2123" fmla="*/ 1967208 w 7283450"/>
              <a:gd name="connsiteY2123" fmla="*/ 5210155 h 6857979"/>
              <a:gd name="connsiteX2124" fmla="*/ 1967208 w 7283450"/>
              <a:gd name="connsiteY2124" fmla="*/ 5208171 h 6857979"/>
              <a:gd name="connsiteX2125" fmla="*/ 1966809 w 7283450"/>
              <a:gd name="connsiteY2125" fmla="*/ 5206980 h 6857979"/>
              <a:gd name="connsiteX2126" fmla="*/ 1966410 w 7283450"/>
              <a:gd name="connsiteY2126" fmla="*/ 5206186 h 6857979"/>
              <a:gd name="connsiteX2127" fmla="*/ 1965612 w 7283450"/>
              <a:gd name="connsiteY2127" fmla="*/ 5205393 h 6857979"/>
              <a:gd name="connsiteX2128" fmla="*/ 1964016 w 7283450"/>
              <a:gd name="connsiteY2128" fmla="*/ 5204599 h 6857979"/>
              <a:gd name="connsiteX2129" fmla="*/ 1962020 w 7283450"/>
              <a:gd name="connsiteY2129" fmla="*/ 5203805 h 6857979"/>
              <a:gd name="connsiteX2130" fmla="*/ 1959626 w 7283450"/>
              <a:gd name="connsiteY2130" fmla="*/ 5203011 h 6857979"/>
              <a:gd name="connsiteX2131" fmla="*/ 1958030 w 7283450"/>
              <a:gd name="connsiteY2131" fmla="*/ 5201821 h 6857979"/>
              <a:gd name="connsiteX2132" fmla="*/ 1957631 w 7283450"/>
              <a:gd name="connsiteY2132" fmla="*/ 5200630 h 6857979"/>
              <a:gd name="connsiteX2133" fmla="*/ 1957233 w 7283450"/>
              <a:gd name="connsiteY2133" fmla="*/ 5199440 h 6857979"/>
              <a:gd name="connsiteX2134" fmla="*/ 1957233 w 7283450"/>
              <a:gd name="connsiteY2134" fmla="*/ 5198249 h 6857979"/>
              <a:gd name="connsiteX2135" fmla="*/ 1957631 w 7283450"/>
              <a:gd name="connsiteY2135" fmla="*/ 5196265 h 6857979"/>
              <a:gd name="connsiteX2136" fmla="*/ 1960025 w 7283450"/>
              <a:gd name="connsiteY2136" fmla="*/ 5197058 h 6857979"/>
              <a:gd name="connsiteX2137" fmla="*/ 1962020 w 7283450"/>
              <a:gd name="connsiteY2137" fmla="*/ 5196661 h 6857979"/>
              <a:gd name="connsiteX2138" fmla="*/ 1963217 w 7283450"/>
              <a:gd name="connsiteY2138" fmla="*/ 5195868 h 6857979"/>
              <a:gd name="connsiteX2139" fmla="*/ 1964016 w 7283450"/>
              <a:gd name="connsiteY2139" fmla="*/ 5194677 h 6857979"/>
              <a:gd name="connsiteX2140" fmla="*/ 1964813 w 7283450"/>
              <a:gd name="connsiteY2140" fmla="*/ 5192296 h 6857979"/>
              <a:gd name="connsiteX2141" fmla="*/ 1964813 w 7283450"/>
              <a:gd name="connsiteY2141" fmla="*/ 5190311 h 6857979"/>
              <a:gd name="connsiteX2142" fmla="*/ 1964813 w 7283450"/>
              <a:gd name="connsiteY2142" fmla="*/ 5184755 h 6857979"/>
              <a:gd name="connsiteX2143" fmla="*/ 1964414 w 7283450"/>
              <a:gd name="connsiteY2143" fmla="*/ 5178008 h 6857979"/>
              <a:gd name="connsiteX2144" fmla="*/ 1964414 w 7283450"/>
              <a:gd name="connsiteY2144" fmla="*/ 5171261 h 6857979"/>
              <a:gd name="connsiteX2145" fmla="*/ 1964414 w 7283450"/>
              <a:gd name="connsiteY2145" fmla="*/ 5168086 h 6857979"/>
              <a:gd name="connsiteX2146" fmla="*/ 1965212 w 7283450"/>
              <a:gd name="connsiteY2146" fmla="*/ 5164515 h 6857979"/>
              <a:gd name="connsiteX2147" fmla="*/ 1966011 w 7283450"/>
              <a:gd name="connsiteY2147" fmla="*/ 5162133 h 6857979"/>
              <a:gd name="connsiteX2148" fmla="*/ 1967208 w 7283450"/>
              <a:gd name="connsiteY2148" fmla="*/ 5159752 h 6857979"/>
              <a:gd name="connsiteX2149" fmla="*/ 1967208 w 7283450"/>
              <a:gd name="connsiteY2149" fmla="*/ 5160149 h 6857979"/>
              <a:gd name="connsiteX2150" fmla="*/ 1967607 w 7283450"/>
              <a:gd name="connsiteY2150" fmla="*/ 5160149 h 6857979"/>
              <a:gd name="connsiteX2151" fmla="*/ 1969602 w 7283450"/>
              <a:gd name="connsiteY2151" fmla="*/ 5160149 h 6857979"/>
              <a:gd name="connsiteX2152" fmla="*/ 1972794 w 7283450"/>
              <a:gd name="connsiteY2152" fmla="*/ 5159752 h 6857979"/>
              <a:gd name="connsiteX2153" fmla="*/ 1975987 w 7283450"/>
              <a:gd name="connsiteY2153" fmla="*/ 5158561 h 6857979"/>
              <a:gd name="connsiteX2154" fmla="*/ 1979977 w 7283450"/>
              <a:gd name="connsiteY2154" fmla="*/ 5157768 h 6857979"/>
              <a:gd name="connsiteX2155" fmla="*/ 1982770 w 7283450"/>
              <a:gd name="connsiteY2155" fmla="*/ 5156180 h 6857979"/>
              <a:gd name="connsiteX2156" fmla="*/ 1985165 w 7283450"/>
              <a:gd name="connsiteY2156" fmla="*/ 5154593 h 6857979"/>
              <a:gd name="connsiteX2157" fmla="*/ 1985564 w 7283450"/>
              <a:gd name="connsiteY2157" fmla="*/ 5153799 h 6857979"/>
              <a:gd name="connsiteX2158" fmla="*/ 5604843 w 7283450"/>
              <a:gd name="connsiteY2158" fmla="*/ 5141893 h 6857979"/>
              <a:gd name="connsiteX2159" fmla="*/ 5607166 w 7283450"/>
              <a:gd name="connsiteY2159" fmla="*/ 5142301 h 6857979"/>
              <a:gd name="connsiteX2160" fmla="*/ 5608715 w 7283450"/>
              <a:gd name="connsiteY2160" fmla="*/ 5142710 h 6857979"/>
              <a:gd name="connsiteX2161" fmla="*/ 5610264 w 7283450"/>
              <a:gd name="connsiteY2161" fmla="*/ 5143934 h 6857979"/>
              <a:gd name="connsiteX2162" fmla="*/ 5611426 w 7283450"/>
              <a:gd name="connsiteY2162" fmla="*/ 5145567 h 6857979"/>
              <a:gd name="connsiteX2163" fmla="*/ 5611813 w 7283450"/>
              <a:gd name="connsiteY2163" fmla="*/ 5147608 h 6857979"/>
              <a:gd name="connsiteX2164" fmla="*/ 5611813 w 7283450"/>
              <a:gd name="connsiteY2164" fmla="*/ 5149650 h 6857979"/>
              <a:gd name="connsiteX2165" fmla="*/ 5610651 w 7283450"/>
              <a:gd name="connsiteY2165" fmla="*/ 5151691 h 6857979"/>
              <a:gd name="connsiteX2166" fmla="*/ 5608715 w 7283450"/>
              <a:gd name="connsiteY2166" fmla="*/ 5153324 h 6857979"/>
              <a:gd name="connsiteX2167" fmla="*/ 5605618 w 7283450"/>
              <a:gd name="connsiteY2167" fmla="*/ 5154957 h 6857979"/>
              <a:gd name="connsiteX2168" fmla="*/ 5601358 w 7283450"/>
              <a:gd name="connsiteY2168" fmla="*/ 5155773 h 6857979"/>
              <a:gd name="connsiteX2169" fmla="*/ 5595938 w 7283450"/>
              <a:gd name="connsiteY2169" fmla="*/ 5156181 h 6857979"/>
              <a:gd name="connsiteX2170" fmla="*/ 5597099 w 7283450"/>
              <a:gd name="connsiteY2170" fmla="*/ 5151283 h 6857979"/>
              <a:gd name="connsiteX2171" fmla="*/ 5598648 w 7283450"/>
              <a:gd name="connsiteY2171" fmla="*/ 5146792 h 6857979"/>
              <a:gd name="connsiteX2172" fmla="*/ 5600584 w 7283450"/>
              <a:gd name="connsiteY2172" fmla="*/ 5144343 h 6857979"/>
              <a:gd name="connsiteX2173" fmla="*/ 5602520 w 7283450"/>
              <a:gd name="connsiteY2173" fmla="*/ 5142710 h 6857979"/>
              <a:gd name="connsiteX2174" fmla="*/ 2933615 w 7283450"/>
              <a:gd name="connsiteY2174" fmla="*/ 5129193 h 6857979"/>
              <a:gd name="connsiteX2175" fmla="*/ 2936593 w 7283450"/>
              <a:gd name="connsiteY2175" fmla="*/ 5129193 h 6857979"/>
              <a:gd name="connsiteX2176" fmla="*/ 2939143 w 7283450"/>
              <a:gd name="connsiteY2176" fmla="*/ 5129597 h 6857979"/>
              <a:gd name="connsiteX2177" fmla="*/ 2941269 w 7283450"/>
              <a:gd name="connsiteY2177" fmla="*/ 5130000 h 6857979"/>
              <a:gd name="connsiteX2178" fmla="*/ 2943396 w 7283450"/>
              <a:gd name="connsiteY2178" fmla="*/ 5130808 h 6857979"/>
              <a:gd name="connsiteX2179" fmla="*/ 2945948 w 7283450"/>
              <a:gd name="connsiteY2179" fmla="*/ 5132019 h 6857979"/>
              <a:gd name="connsiteX2180" fmla="*/ 2947648 w 7283450"/>
              <a:gd name="connsiteY2180" fmla="*/ 5133633 h 6857979"/>
              <a:gd name="connsiteX2181" fmla="*/ 2948924 w 7283450"/>
              <a:gd name="connsiteY2181" fmla="*/ 5134844 h 6857979"/>
              <a:gd name="connsiteX2182" fmla="*/ 2950199 w 7283450"/>
              <a:gd name="connsiteY2182" fmla="*/ 5136458 h 6857979"/>
              <a:gd name="connsiteX2183" fmla="*/ 2951050 w 7283450"/>
              <a:gd name="connsiteY2183" fmla="*/ 5138073 h 6857979"/>
              <a:gd name="connsiteX2184" fmla="*/ 2951900 w 7283450"/>
              <a:gd name="connsiteY2184" fmla="*/ 5139687 h 6857979"/>
              <a:gd name="connsiteX2185" fmla="*/ 2952326 w 7283450"/>
              <a:gd name="connsiteY2185" fmla="*/ 5142109 h 6857979"/>
              <a:gd name="connsiteX2186" fmla="*/ 2952751 w 7283450"/>
              <a:gd name="connsiteY2186" fmla="*/ 5144127 h 6857979"/>
              <a:gd name="connsiteX2187" fmla="*/ 2952751 w 7283450"/>
              <a:gd name="connsiteY2187" fmla="*/ 5146145 h 6857979"/>
              <a:gd name="connsiteX2188" fmla="*/ 2952326 w 7283450"/>
              <a:gd name="connsiteY2188" fmla="*/ 5148163 h 6857979"/>
              <a:gd name="connsiteX2189" fmla="*/ 2951476 w 7283450"/>
              <a:gd name="connsiteY2189" fmla="*/ 5150585 h 6857979"/>
              <a:gd name="connsiteX2190" fmla="*/ 2950625 w 7283450"/>
              <a:gd name="connsiteY2190" fmla="*/ 5153006 h 6857979"/>
              <a:gd name="connsiteX2191" fmla="*/ 2944671 w 7283450"/>
              <a:gd name="connsiteY2191" fmla="*/ 5152199 h 6857979"/>
              <a:gd name="connsiteX2192" fmla="*/ 2939569 w 7283450"/>
              <a:gd name="connsiteY2192" fmla="*/ 5150585 h 6857979"/>
              <a:gd name="connsiteX2193" fmla="*/ 2934466 w 7283450"/>
              <a:gd name="connsiteY2193" fmla="*/ 5148163 h 6857979"/>
              <a:gd name="connsiteX2194" fmla="*/ 2932765 w 7283450"/>
              <a:gd name="connsiteY2194" fmla="*/ 5146548 h 6857979"/>
              <a:gd name="connsiteX2195" fmla="*/ 2931065 w 7283450"/>
              <a:gd name="connsiteY2195" fmla="*/ 5145338 h 6857979"/>
              <a:gd name="connsiteX2196" fmla="*/ 2930213 w 7283450"/>
              <a:gd name="connsiteY2196" fmla="*/ 5143723 h 6857979"/>
              <a:gd name="connsiteX2197" fmla="*/ 2929363 w 7283450"/>
              <a:gd name="connsiteY2197" fmla="*/ 5142109 h 6857979"/>
              <a:gd name="connsiteX2198" fmla="*/ 2928938 w 7283450"/>
              <a:gd name="connsiteY2198" fmla="*/ 5140091 h 6857979"/>
              <a:gd name="connsiteX2199" fmla="*/ 2928938 w 7283450"/>
              <a:gd name="connsiteY2199" fmla="*/ 5138073 h 6857979"/>
              <a:gd name="connsiteX2200" fmla="*/ 2929363 w 7283450"/>
              <a:gd name="connsiteY2200" fmla="*/ 5136055 h 6857979"/>
              <a:gd name="connsiteX2201" fmla="*/ 2930213 w 7283450"/>
              <a:gd name="connsiteY2201" fmla="*/ 5134037 h 6857979"/>
              <a:gd name="connsiteX2202" fmla="*/ 2931489 w 7283450"/>
              <a:gd name="connsiteY2202" fmla="*/ 5131615 h 6857979"/>
              <a:gd name="connsiteX2203" fmla="*/ 5479911 w 7283450"/>
              <a:gd name="connsiteY2203" fmla="*/ 5113318 h 6857979"/>
              <a:gd name="connsiteX2204" fmla="*/ 5481861 w 7283450"/>
              <a:gd name="connsiteY2204" fmla="*/ 5113318 h 6857979"/>
              <a:gd name="connsiteX2205" fmla="*/ 5484200 w 7283450"/>
              <a:gd name="connsiteY2205" fmla="*/ 5113318 h 6857979"/>
              <a:gd name="connsiteX2206" fmla="*/ 5486150 w 7283450"/>
              <a:gd name="connsiteY2206" fmla="*/ 5113705 h 6857979"/>
              <a:gd name="connsiteX2207" fmla="*/ 5487709 w 7283450"/>
              <a:gd name="connsiteY2207" fmla="*/ 5114480 h 6857979"/>
              <a:gd name="connsiteX2208" fmla="*/ 5489659 w 7283450"/>
              <a:gd name="connsiteY2208" fmla="*/ 5116029 h 6857979"/>
              <a:gd name="connsiteX2209" fmla="*/ 5490829 w 7283450"/>
              <a:gd name="connsiteY2209" fmla="*/ 5117577 h 6857979"/>
              <a:gd name="connsiteX2210" fmla="*/ 5492388 w 7283450"/>
              <a:gd name="connsiteY2210" fmla="*/ 5119126 h 6857979"/>
              <a:gd name="connsiteX2211" fmla="*/ 5493558 w 7283450"/>
              <a:gd name="connsiteY2211" fmla="*/ 5121062 h 6857979"/>
              <a:gd name="connsiteX2212" fmla="*/ 5493948 w 7283450"/>
              <a:gd name="connsiteY2212" fmla="*/ 5122998 h 6857979"/>
              <a:gd name="connsiteX2213" fmla="*/ 5494338 w 7283450"/>
              <a:gd name="connsiteY2213" fmla="*/ 5126096 h 6857979"/>
              <a:gd name="connsiteX2214" fmla="*/ 5493948 w 7283450"/>
              <a:gd name="connsiteY2214" fmla="*/ 5128806 h 6857979"/>
              <a:gd name="connsiteX2215" fmla="*/ 5491218 w 7283450"/>
              <a:gd name="connsiteY2215" fmla="*/ 5129193 h 6857979"/>
              <a:gd name="connsiteX2216" fmla="*/ 5489659 w 7283450"/>
              <a:gd name="connsiteY2216" fmla="*/ 5129193 h 6857979"/>
              <a:gd name="connsiteX2217" fmla="*/ 5487709 w 7283450"/>
              <a:gd name="connsiteY2217" fmla="*/ 5128806 h 6857979"/>
              <a:gd name="connsiteX2218" fmla="*/ 5486540 w 7283450"/>
              <a:gd name="connsiteY2218" fmla="*/ 5128419 h 6857979"/>
              <a:gd name="connsiteX2219" fmla="*/ 5485370 w 7283450"/>
              <a:gd name="connsiteY2219" fmla="*/ 5127644 h 6857979"/>
              <a:gd name="connsiteX2220" fmla="*/ 5484200 w 7283450"/>
              <a:gd name="connsiteY2220" fmla="*/ 5126870 h 6857979"/>
              <a:gd name="connsiteX2221" fmla="*/ 5482250 w 7283450"/>
              <a:gd name="connsiteY2221" fmla="*/ 5124934 h 6857979"/>
              <a:gd name="connsiteX2222" fmla="*/ 5480691 w 7283450"/>
              <a:gd name="connsiteY2222" fmla="*/ 5122224 h 6857979"/>
              <a:gd name="connsiteX2223" fmla="*/ 5478741 w 7283450"/>
              <a:gd name="connsiteY2223" fmla="*/ 5120288 h 6857979"/>
              <a:gd name="connsiteX2224" fmla="*/ 5477572 w 7283450"/>
              <a:gd name="connsiteY2224" fmla="*/ 5119901 h 6857979"/>
              <a:gd name="connsiteX2225" fmla="*/ 5476012 w 7283450"/>
              <a:gd name="connsiteY2225" fmla="*/ 5119126 h 6857979"/>
              <a:gd name="connsiteX2226" fmla="*/ 5474062 w 7283450"/>
              <a:gd name="connsiteY2226" fmla="*/ 5119126 h 6857979"/>
              <a:gd name="connsiteX2227" fmla="*/ 5472113 w 7283450"/>
              <a:gd name="connsiteY2227" fmla="*/ 5119126 h 6857979"/>
              <a:gd name="connsiteX2228" fmla="*/ 5473282 w 7283450"/>
              <a:gd name="connsiteY2228" fmla="*/ 5117190 h 6857979"/>
              <a:gd name="connsiteX2229" fmla="*/ 5474452 w 7283450"/>
              <a:gd name="connsiteY2229" fmla="*/ 5116029 h 6857979"/>
              <a:gd name="connsiteX2230" fmla="*/ 5476402 w 7283450"/>
              <a:gd name="connsiteY2230" fmla="*/ 5114480 h 6857979"/>
              <a:gd name="connsiteX2231" fmla="*/ 5478351 w 7283450"/>
              <a:gd name="connsiteY2231" fmla="*/ 5113705 h 6857979"/>
              <a:gd name="connsiteX2232" fmla="*/ 2245173 w 7283450"/>
              <a:gd name="connsiteY2232" fmla="*/ 5100618 h 6857979"/>
              <a:gd name="connsiteX2233" fmla="*/ 2248049 w 7283450"/>
              <a:gd name="connsiteY2233" fmla="*/ 5101019 h 6857979"/>
              <a:gd name="connsiteX2234" fmla="*/ 2251336 w 7283450"/>
              <a:gd name="connsiteY2234" fmla="*/ 5101420 h 6857979"/>
              <a:gd name="connsiteX2235" fmla="*/ 2255034 w 7283450"/>
              <a:gd name="connsiteY2235" fmla="*/ 5102222 h 6857979"/>
              <a:gd name="connsiteX2236" fmla="*/ 2258732 w 7283450"/>
              <a:gd name="connsiteY2236" fmla="*/ 5103825 h 6857979"/>
              <a:gd name="connsiteX2237" fmla="*/ 2263252 w 7283450"/>
              <a:gd name="connsiteY2237" fmla="*/ 5105830 h 6857979"/>
              <a:gd name="connsiteX2238" fmla="*/ 2260787 w 7283450"/>
              <a:gd name="connsiteY2238" fmla="*/ 5106231 h 6857979"/>
              <a:gd name="connsiteX2239" fmla="*/ 2259143 w 7283450"/>
              <a:gd name="connsiteY2239" fmla="*/ 5107834 h 6857979"/>
              <a:gd name="connsiteX2240" fmla="*/ 2258321 w 7283450"/>
              <a:gd name="connsiteY2240" fmla="*/ 5108636 h 6857979"/>
              <a:gd name="connsiteX2241" fmla="*/ 2258321 w 7283450"/>
              <a:gd name="connsiteY2241" fmla="*/ 5109839 h 6857979"/>
              <a:gd name="connsiteX2242" fmla="*/ 2258732 w 7283450"/>
              <a:gd name="connsiteY2242" fmla="*/ 5111041 h 6857979"/>
              <a:gd name="connsiteX2243" fmla="*/ 2259555 w 7283450"/>
              <a:gd name="connsiteY2243" fmla="*/ 5112244 h 6857979"/>
              <a:gd name="connsiteX2244" fmla="*/ 2262430 w 7283450"/>
              <a:gd name="connsiteY2244" fmla="*/ 5114649 h 6857979"/>
              <a:gd name="connsiteX2245" fmla="*/ 2265307 w 7283450"/>
              <a:gd name="connsiteY2245" fmla="*/ 5117856 h 6857979"/>
              <a:gd name="connsiteX2246" fmla="*/ 2266128 w 7283450"/>
              <a:gd name="connsiteY2246" fmla="*/ 5119059 h 6857979"/>
              <a:gd name="connsiteX2247" fmla="*/ 2266950 w 7283450"/>
              <a:gd name="connsiteY2247" fmla="*/ 5120663 h 6857979"/>
              <a:gd name="connsiteX2248" fmla="*/ 2266950 w 7283450"/>
              <a:gd name="connsiteY2248" fmla="*/ 5121865 h 6857979"/>
              <a:gd name="connsiteX2249" fmla="*/ 2266539 w 7283450"/>
              <a:gd name="connsiteY2249" fmla="*/ 5123469 h 6857979"/>
              <a:gd name="connsiteX2250" fmla="*/ 2265307 w 7283450"/>
              <a:gd name="connsiteY2250" fmla="*/ 5125072 h 6857979"/>
              <a:gd name="connsiteX2251" fmla="*/ 2263252 w 7283450"/>
              <a:gd name="connsiteY2251" fmla="*/ 5126275 h 6857979"/>
              <a:gd name="connsiteX2252" fmla="*/ 2262841 w 7283450"/>
              <a:gd name="connsiteY2252" fmla="*/ 5127077 h 6857979"/>
              <a:gd name="connsiteX2253" fmla="*/ 2261197 w 7283450"/>
              <a:gd name="connsiteY2253" fmla="*/ 5128680 h 6857979"/>
              <a:gd name="connsiteX2254" fmla="*/ 2259143 w 7283450"/>
              <a:gd name="connsiteY2254" fmla="*/ 5133491 h 6857979"/>
              <a:gd name="connsiteX2255" fmla="*/ 2256678 w 7283450"/>
              <a:gd name="connsiteY2255" fmla="*/ 5139504 h 6857979"/>
              <a:gd name="connsiteX2256" fmla="*/ 2254623 w 7283450"/>
              <a:gd name="connsiteY2256" fmla="*/ 5139905 h 6857979"/>
              <a:gd name="connsiteX2257" fmla="*/ 2251747 w 7283450"/>
              <a:gd name="connsiteY2257" fmla="*/ 5140306 h 6857979"/>
              <a:gd name="connsiteX2258" fmla="*/ 2249693 w 7283450"/>
              <a:gd name="connsiteY2258" fmla="*/ 5139905 h 6857979"/>
              <a:gd name="connsiteX2259" fmla="*/ 2247638 w 7283450"/>
              <a:gd name="connsiteY2259" fmla="*/ 5139504 h 6857979"/>
              <a:gd name="connsiteX2260" fmla="*/ 2245584 w 7283450"/>
              <a:gd name="connsiteY2260" fmla="*/ 5138703 h 6857979"/>
              <a:gd name="connsiteX2261" fmla="*/ 2243119 w 7283450"/>
              <a:gd name="connsiteY2261" fmla="*/ 5137500 h 6857979"/>
              <a:gd name="connsiteX2262" fmla="*/ 2241475 w 7283450"/>
              <a:gd name="connsiteY2262" fmla="*/ 5136297 h 6857979"/>
              <a:gd name="connsiteX2263" fmla="*/ 2239832 w 7283450"/>
              <a:gd name="connsiteY2263" fmla="*/ 5134694 h 6857979"/>
              <a:gd name="connsiteX2264" fmla="*/ 2236955 w 7283450"/>
              <a:gd name="connsiteY2264" fmla="*/ 5130685 h 6857979"/>
              <a:gd name="connsiteX2265" fmla="*/ 2234490 w 7283450"/>
              <a:gd name="connsiteY2265" fmla="*/ 5126676 h 6857979"/>
              <a:gd name="connsiteX2266" fmla="*/ 2232847 w 7283450"/>
              <a:gd name="connsiteY2266" fmla="*/ 5121464 h 6857979"/>
              <a:gd name="connsiteX2267" fmla="*/ 2232025 w 7283450"/>
              <a:gd name="connsiteY2267" fmla="*/ 5117055 h 6857979"/>
              <a:gd name="connsiteX2268" fmla="*/ 2232025 w 7283450"/>
              <a:gd name="connsiteY2268" fmla="*/ 5112244 h 6857979"/>
              <a:gd name="connsiteX2269" fmla="*/ 2232436 w 7283450"/>
              <a:gd name="connsiteY2269" fmla="*/ 5110240 h 6857979"/>
              <a:gd name="connsiteX2270" fmla="*/ 2232847 w 7283450"/>
              <a:gd name="connsiteY2270" fmla="*/ 5108636 h 6857979"/>
              <a:gd name="connsiteX2271" fmla="*/ 2233668 w 7283450"/>
              <a:gd name="connsiteY2271" fmla="*/ 5106231 h 6857979"/>
              <a:gd name="connsiteX2272" fmla="*/ 2234901 w 7283450"/>
              <a:gd name="connsiteY2272" fmla="*/ 5104627 h 6857979"/>
              <a:gd name="connsiteX2273" fmla="*/ 2236544 w 7283450"/>
              <a:gd name="connsiteY2273" fmla="*/ 5103424 h 6857979"/>
              <a:gd name="connsiteX2274" fmla="*/ 2238188 w 7283450"/>
              <a:gd name="connsiteY2274" fmla="*/ 5102222 h 6857979"/>
              <a:gd name="connsiteX2275" fmla="*/ 2240242 w 7283450"/>
              <a:gd name="connsiteY2275" fmla="*/ 5101420 h 6857979"/>
              <a:gd name="connsiteX2276" fmla="*/ 2242297 w 7283450"/>
              <a:gd name="connsiteY2276" fmla="*/ 5101019 h 6857979"/>
              <a:gd name="connsiteX2277" fmla="*/ 5453460 w 7283450"/>
              <a:gd name="connsiteY2277" fmla="*/ 5095855 h 6857979"/>
              <a:gd name="connsiteX2278" fmla="*/ 5456635 w 7283450"/>
              <a:gd name="connsiteY2278" fmla="*/ 5095855 h 6857979"/>
              <a:gd name="connsiteX2279" fmla="*/ 5459810 w 7283450"/>
              <a:gd name="connsiteY2279" fmla="*/ 5096261 h 6857979"/>
              <a:gd name="connsiteX2280" fmla="*/ 5461794 w 7283450"/>
              <a:gd name="connsiteY2280" fmla="*/ 5096666 h 6857979"/>
              <a:gd name="connsiteX2281" fmla="*/ 5463778 w 7283450"/>
              <a:gd name="connsiteY2281" fmla="*/ 5097477 h 6857979"/>
              <a:gd name="connsiteX2282" fmla="*/ 5465366 w 7283450"/>
              <a:gd name="connsiteY2282" fmla="*/ 5097882 h 6857979"/>
              <a:gd name="connsiteX2283" fmla="*/ 5466953 w 7283450"/>
              <a:gd name="connsiteY2283" fmla="*/ 5099503 h 6857979"/>
              <a:gd name="connsiteX2284" fmla="*/ 5467747 w 7283450"/>
              <a:gd name="connsiteY2284" fmla="*/ 5100314 h 6857979"/>
              <a:gd name="connsiteX2285" fmla="*/ 5468541 w 7283450"/>
              <a:gd name="connsiteY2285" fmla="*/ 5101530 h 6857979"/>
              <a:gd name="connsiteX2286" fmla="*/ 5468938 w 7283450"/>
              <a:gd name="connsiteY2286" fmla="*/ 5102746 h 6857979"/>
              <a:gd name="connsiteX2287" fmla="*/ 5468938 w 7283450"/>
              <a:gd name="connsiteY2287" fmla="*/ 5103962 h 6857979"/>
              <a:gd name="connsiteX2288" fmla="*/ 5468541 w 7283450"/>
              <a:gd name="connsiteY2288" fmla="*/ 5106799 h 6857979"/>
              <a:gd name="connsiteX2289" fmla="*/ 5467350 w 7283450"/>
              <a:gd name="connsiteY2289" fmla="*/ 5109636 h 6857979"/>
              <a:gd name="connsiteX2290" fmla="*/ 5465366 w 7283450"/>
              <a:gd name="connsiteY2290" fmla="*/ 5111663 h 6857979"/>
              <a:gd name="connsiteX2291" fmla="*/ 5463382 w 7283450"/>
              <a:gd name="connsiteY2291" fmla="*/ 5113689 h 6857979"/>
              <a:gd name="connsiteX2292" fmla="*/ 5461397 w 7283450"/>
              <a:gd name="connsiteY2292" fmla="*/ 5114500 h 6857979"/>
              <a:gd name="connsiteX2293" fmla="*/ 5459016 w 7283450"/>
              <a:gd name="connsiteY2293" fmla="*/ 5114905 h 6857979"/>
              <a:gd name="connsiteX2294" fmla="*/ 5458222 w 7283450"/>
              <a:gd name="connsiteY2294" fmla="*/ 5114500 h 6857979"/>
              <a:gd name="connsiteX2295" fmla="*/ 5456635 w 7283450"/>
              <a:gd name="connsiteY2295" fmla="*/ 5114095 h 6857979"/>
              <a:gd name="connsiteX2296" fmla="*/ 5455841 w 7283450"/>
              <a:gd name="connsiteY2296" fmla="*/ 5113284 h 6857979"/>
              <a:gd name="connsiteX2297" fmla="*/ 5455047 w 7283450"/>
              <a:gd name="connsiteY2297" fmla="*/ 5112068 h 6857979"/>
              <a:gd name="connsiteX2298" fmla="*/ 5454253 w 7283450"/>
              <a:gd name="connsiteY2298" fmla="*/ 5110447 h 6857979"/>
              <a:gd name="connsiteX2299" fmla="*/ 5453857 w 7283450"/>
              <a:gd name="connsiteY2299" fmla="*/ 5108825 h 6857979"/>
              <a:gd name="connsiteX2300" fmla="*/ 5453460 w 7283450"/>
              <a:gd name="connsiteY2300" fmla="*/ 5105988 h 6857979"/>
              <a:gd name="connsiteX2301" fmla="*/ 5453063 w 7283450"/>
              <a:gd name="connsiteY2301" fmla="*/ 5103151 h 6857979"/>
              <a:gd name="connsiteX2302" fmla="*/ 5969000 w 7283450"/>
              <a:gd name="connsiteY2302" fmla="*/ 5084743 h 6857979"/>
              <a:gd name="connsiteX2303" fmla="*/ 5973366 w 7283450"/>
              <a:gd name="connsiteY2303" fmla="*/ 5086805 h 6857979"/>
              <a:gd name="connsiteX2304" fmla="*/ 5977731 w 7283450"/>
              <a:gd name="connsiteY2304" fmla="*/ 5089279 h 6857979"/>
              <a:gd name="connsiteX2305" fmla="*/ 5982891 w 7283450"/>
              <a:gd name="connsiteY2305" fmla="*/ 5093402 h 6857979"/>
              <a:gd name="connsiteX2306" fmla="*/ 5984875 w 7283450"/>
              <a:gd name="connsiteY2306" fmla="*/ 5095052 h 6857979"/>
              <a:gd name="connsiteX2307" fmla="*/ 5986859 w 7283450"/>
              <a:gd name="connsiteY2307" fmla="*/ 5097113 h 6857979"/>
              <a:gd name="connsiteX2308" fmla="*/ 5988447 w 7283450"/>
              <a:gd name="connsiteY2308" fmla="*/ 5099587 h 6857979"/>
              <a:gd name="connsiteX2309" fmla="*/ 5990034 w 7283450"/>
              <a:gd name="connsiteY2309" fmla="*/ 5102061 h 6857979"/>
              <a:gd name="connsiteX2310" fmla="*/ 5990828 w 7283450"/>
              <a:gd name="connsiteY2310" fmla="*/ 5104123 h 6857979"/>
              <a:gd name="connsiteX2311" fmla="*/ 5991225 w 7283450"/>
              <a:gd name="connsiteY2311" fmla="*/ 5106597 h 6857979"/>
              <a:gd name="connsiteX2312" fmla="*/ 5990828 w 7283450"/>
              <a:gd name="connsiteY2312" fmla="*/ 5109071 h 6857979"/>
              <a:gd name="connsiteX2313" fmla="*/ 5989637 w 7283450"/>
              <a:gd name="connsiteY2313" fmla="*/ 5111545 h 6857979"/>
              <a:gd name="connsiteX2314" fmla="*/ 5987256 w 7283450"/>
              <a:gd name="connsiteY2314" fmla="*/ 5113607 h 6857979"/>
              <a:gd name="connsiteX2315" fmla="*/ 5984478 w 7283450"/>
              <a:gd name="connsiteY2315" fmla="*/ 5116493 h 6857979"/>
              <a:gd name="connsiteX2316" fmla="*/ 5982494 w 7283450"/>
              <a:gd name="connsiteY2316" fmla="*/ 5115256 h 6857979"/>
              <a:gd name="connsiteX2317" fmla="*/ 5980906 w 7283450"/>
              <a:gd name="connsiteY2317" fmla="*/ 5114432 h 6857979"/>
              <a:gd name="connsiteX2318" fmla="*/ 5978922 w 7283450"/>
              <a:gd name="connsiteY2318" fmla="*/ 5113195 h 6857979"/>
              <a:gd name="connsiteX2319" fmla="*/ 5977334 w 7283450"/>
              <a:gd name="connsiteY2319" fmla="*/ 5111958 h 6857979"/>
              <a:gd name="connsiteX2320" fmla="*/ 5974953 w 7283450"/>
              <a:gd name="connsiteY2320" fmla="*/ 5109071 h 6857979"/>
              <a:gd name="connsiteX2321" fmla="*/ 5972969 w 7283450"/>
              <a:gd name="connsiteY2321" fmla="*/ 5104948 h 6857979"/>
              <a:gd name="connsiteX2322" fmla="*/ 5971381 w 7283450"/>
              <a:gd name="connsiteY2322" fmla="*/ 5100412 h 6857979"/>
              <a:gd name="connsiteX2323" fmla="*/ 5970191 w 7283450"/>
              <a:gd name="connsiteY2323" fmla="*/ 5095464 h 6857979"/>
              <a:gd name="connsiteX2324" fmla="*/ 5969397 w 7283450"/>
              <a:gd name="connsiteY2324" fmla="*/ 5090516 h 6857979"/>
              <a:gd name="connsiteX2325" fmla="*/ 5403160 w 7283450"/>
              <a:gd name="connsiteY2325" fmla="*/ 5062518 h 6857979"/>
              <a:gd name="connsiteX2326" fmla="*/ 5405898 w 7283450"/>
              <a:gd name="connsiteY2326" fmla="*/ 5065636 h 6857979"/>
              <a:gd name="connsiteX2327" fmla="*/ 5408245 w 7283450"/>
              <a:gd name="connsiteY2327" fmla="*/ 5067974 h 6857979"/>
              <a:gd name="connsiteX2328" fmla="*/ 5409418 w 7283450"/>
              <a:gd name="connsiteY2328" fmla="*/ 5070701 h 6857979"/>
              <a:gd name="connsiteX2329" fmla="*/ 5410201 w 7283450"/>
              <a:gd name="connsiteY2329" fmla="*/ 5074208 h 6857979"/>
              <a:gd name="connsiteX2330" fmla="*/ 5410201 w 7283450"/>
              <a:gd name="connsiteY2330" fmla="*/ 5076936 h 6857979"/>
              <a:gd name="connsiteX2331" fmla="*/ 5409810 w 7283450"/>
              <a:gd name="connsiteY2331" fmla="*/ 5080053 h 6857979"/>
              <a:gd name="connsiteX2332" fmla="*/ 5409027 w 7283450"/>
              <a:gd name="connsiteY2332" fmla="*/ 5083170 h 6857979"/>
              <a:gd name="connsiteX2333" fmla="*/ 5407854 w 7283450"/>
              <a:gd name="connsiteY2333" fmla="*/ 5085898 h 6857979"/>
              <a:gd name="connsiteX2334" fmla="*/ 5405898 w 7283450"/>
              <a:gd name="connsiteY2334" fmla="*/ 5089015 h 6857979"/>
              <a:gd name="connsiteX2335" fmla="*/ 5404334 w 7283450"/>
              <a:gd name="connsiteY2335" fmla="*/ 5092133 h 6857979"/>
              <a:gd name="connsiteX2336" fmla="*/ 5400814 w 7283450"/>
              <a:gd name="connsiteY2336" fmla="*/ 5097198 h 6857979"/>
              <a:gd name="connsiteX2337" fmla="*/ 5396902 w 7283450"/>
              <a:gd name="connsiteY2337" fmla="*/ 5101874 h 6857979"/>
              <a:gd name="connsiteX2338" fmla="*/ 5393773 w 7283450"/>
              <a:gd name="connsiteY2338" fmla="*/ 5105381 h 6857979"/>
              <a:gd name="connsiteX2339" fmla="*/ 5390253 w 7283450"/>
              <a:gd name="connsiteY2339" fmla="*/ 5103433 h 6857979"/>
              <a:gd name="connsiteX2340" fmla="*/ 5387515 w 7283450"/>
              <a:gd name="connsiteY2340" fmla="*/ 5101095 h 6857979"/>
              <a:gd name="connsiteX2341" fmla="*/ 5385560 w 7283450"/>
              <a:gd name="connsiteY2341" fmla="*/ 5098757 h 6857979"/>
              <a:gd name="connsiteX2342" fmla="*/ 5383995 w 7283450"/>
              <a:gd name="connsiteY2342" fmla="*/ 5095640 h 6857979"/>
              <a:gd name="connsiteX2343" fmla="*/ 5383604 w 7283450"/>
              <a:gd name="connsiteY2343" fmla="*/ 5092522 h 6857979"/>
              <a:gd name="connsiteX2344" fmla="*/ 5383213 w 7283450"/>
              <a:gd name="connsiteY2344" fmla="*/ 5089015 h 6857979"/>
              <a:gd name="connsiteX2345" fmla="*/ 5383604 w 7283450"/>
              <a:gd name="connsiteY2345" fmla="*/ 5085898 h 6857979"/>
              <a:gd name="connsiteX2346" fmla="*/ 5384386 w 7283450"/>
              <a:gd name="connsiteY2346" fmla="*/ 5082781 h 6857979"/>
              <a:gd name="connsiteX2347" fmla="*/ 5385951 w 7283450"/>
              <a:gd name="connsiteY2347" fmla="*/ 5079274 h 6857979"/>
              <a:gd name="connsiteX2348" fmla="*/ 5387515 w 7283450"/>
              <a:gd name="connsiteY2348" fmla="*/ 5076546 h 6857979"/>
              <a:gd name="connsiteX2349" fmla="*/ 5389862 w 7283450"/>
              <a:gd name="connsiteY2349" fmla="*/ 5073039 h 6857979"/>
              <a:gd name="connsiteX2350" fmla="*/ 5391818 w 7283450"/>
              <a:gd name="connsiteY2350" fmla="*/ 5070312 h 6857979"/>
              <a:gd name="connsiteX2351" fmla="*/ 5394556 w 7283450"/>
              <a:gd name="connsiteY2351" fmla="*/ 5067974 h 6857979"/>
              <a:gd name="connsiteX2352" fmla="*/ 5396902 w 7283450"/>
              <a:gd name="connsiteY2352" fmla="*/ 5066025 h 6857979"/>
              <a:gd name="connsiteX2353" fmla="*/ 5400031 w 7283450"/>
              <a:gd name="connsiteY2353" fmla="*/ 5063687 h 6857979"/>
              <a:gd name="connsiteX2354" fmla="*/ 6055179 w 7283450"/>
              <a:gd name="connsiteY2354" fmla="*/ 5040293 h 6857979"/>
              <a:gd name="connsiteX2355" fmla="*/ 6057185 w 7283450"/>
              <a:gd name="connsiteY2355" fmla="*/ 5040692 h 6857979"/>
              <a:gd name="connsiteX2356" fmla="*/ 6059191 w 7283450"/>
              <a:gd name="connsiteY2356" fmla="*/ 5041489 h 6857979"/>
              <a:gd name="connsiteX2357" fmla="*/ 6060796 w 7283450"/>
              <a:gd name="connsiteY2357" fmla="*/ 5042685 h 6857979"/>
              <a:gd name="connsiteX2358" fmla="*/ 6064006 w 7283450"/>
              <a:gd name="connsiteY2358" fmla="*/ 5045874 h 6857979"/>
              <a:gd name="connsiteX2359" fmla="*/ 6072031 w 7283450"/>
              <a:gd name="connsiteY2359" fmla="*/ 5054644 h 6857979"/>
              <a:gd name="connsiteX2360" fmla="*/ 6076846 w 7283450"/>
              <a:gd name="connsiteY2360" fmla="*/ 5059029 h 6857979"/>
              <a:gd name="connsiteX2361" fmla="*/ 6079253 w 7283450"/>
              <a:gd name="connsiteY2361" fmla="*/ 5060623 h 6857979"/>
              <a:gd name="connsiteX2362" fmla="*/ 6081661 w 7283450"/>
              <a:gd name="connsiteY2362" fmla="*/ 5062218 h 6857979"/>
              <a:gd name="connsiteX2363" fmla="*/ 6084469 w 7283450"/>
              <a:gd name="connsiteY2363" fmla="*/ 5063414 h 6857979"/>
              <a:gd name="connsiteX2364" fmla="*/ 6087278 w 7283450"/>
              <a:gd name="connsiteY2364" fmla="*/ 5063812 h 6857979"/>
              <a:gd name="connsiteX2365" fmla="*/ 6093297 w 7283450"/>
              <a:gd name="connsiteY2365" fmla="*/ 5065008 h 6857979"/>
              <a:gd name="connsiteX2366" fmla="*/ 6096105 w 7283450"/>
              <a:gd name="connsiteY2366" fmla="*/ 5065407 h 6857979"/>
              <a:gd name="connsiteX2367" fmla="*/ 6098914 w 7283450"/>
              <a:gd name="connsiteY2367" fmla="*/ 5066204 h 6857979"/>
              <a:gd name="connsiteX2368" fmla="*/ 6101722 w 7283450"/>
              <a:gd name="connsiteY2368" fmla="*/ 5067400 h 6857979"/>
              <a:gd name="connsiteX2369" fmla="*/ 6104130 w 7283450"/>
              <a:gd name="connsiteY2369" fmla="*/ 5068994 h 6857979"/>
              <a:gd name="connsiteX2370" fmla="*/ 6106537 w 7283450"/>
              <a:gd name="connsiteY2370" fmla="*/ 5072183 h 6857979"/>
              <a:gd name="connsiteX2371" fmla="*/ 6109747 w 7283450"/>
              <a:gd name="connsiteY2371" fmla="*/ 5077764 h 6857979"/>
              <a:gd name="connsiteX2372" fmla="*/ 6112957 w 7283450"/>
              <a:gd name="connsiteY2372" fmla="*/ 5084142 h 6857979"/>
              <a:gd name="connsiteX2373" fmla="*/ 6116167 w 7283450"/>
              <a:gd name="connsiteY2373" fmla="*/ 5091317 h 6857979"/>
              <a:gd name="connsiteX2374" fmla="*/ 6119377 w 7283450"/>
              <a:gd name="connsiteY2374" fmla="*/ 5098094 h 6857979"/>
              <a:gd name="connsiteX2375" fmla="*/ 6121383 w 7283450"/>
              <a:gd name="connsiteY2375" fmla="*/ 5104472 h 6857979"/>
              <a:gd name="connsiteX2376" fmla="*/ 6122988 w 7283450"/>
              <a:gd name="connsiteY2376" fmla="*/ 5109654 h 6857979"/>
              <a:gd name="connsiteX2377" fmla="*/ 6122988 w 7283450"/>
              <a:gd name="connsiteY2377" fmla="*/ 5111647 h 6857979"/>
              <a:gd name="connsiteX2378" fmla="*/ 6122988 w 7283450"/>
              <a:gd name="connsiteY2378" fmla="*/ 5112843 h 6857979"/>
              <a:gd name="connsiteX2379" fmla="*/ 6122186 w 7283450"/>
              <a:gd name="connsiteY2379" fmla="*/ 5115633 h 6857979"/>
              <a:gd name="connsiteX2380" fmla="*/ 6121383 w 7283450"/>
              <a:gd name="connsiteY2380" fmla="*/ 5118424 h 6857979"/>
              <a:gd name="connsiteX2381" fmla="*/ 6120179 w 7283450"/>
              <a:gd name="connsiteY2381" fmla="*/ 5120816 h 6857979"/>
              <a:gd name="connsiteX2382" fmla="*/ 6118574 w 7283450"/>
              <a:gd name="connsiteY2382" fmla="*/ 5122809 h 6857979"/>
              <a:gd name="connsiteX2383" fmla="*/ 6116568 w 7283450"/>
              <a:gd name="connsiteY2383" fmla="*/ 5125200 h 6857979"/>
              <a:gd name="connsiteX2384" fmla="*/ 6114963 w 7283450"/>
              <a:gd name="connsiteY2384" fmla="*/ 5126795 h 6857979"/>
              <a:gd name="connsiteX2385" fmla="*/ 6112957 w 7283450"/>
              <a:gd name="connsiteY2385" fmla="*/ 5127991 h 6857979"/>
              <a:gd name="connsiteX2386" fmla="*/ 6110951 w 7283450"/>
              <a:gd name="connsiteY2386" fmla="*/ 5129187 h 6857979"/>
              <a:gd name="connsiteX2387" fmla="*/ 6108945 w 7283450"/>
              <a:gd name="connsiteY2387" fmla="*/ 5129984 h 6857979"/>
              <a:gd name="connsiteX2388" fmla="*/ 6106136 w 7283450"/>
              <a:gd name="connsiteY2388" fmla="*/ 5130383 h 6857979"/>
              <a:gd name="connsiteX2389" fmla="*/ 6101321 w 7283450"/>
              <a:gd name="connsiteY2389" fmla="*/ 5130781 h 6857979"/>
              <a:gd name="connsiteX2390" fmla="*/ 6095704 w 7283450"/>
              <a:gd name="connsiteY2390" fmla="*/ 5130383 h 6857979"/>
              <a:gd name="connsiteX2391" fmla="*/ 6090087 w 7283450"/>
              <a:gd name="connsiteY2391" fmla="*/ 5129187 h 6857979"/>
              <a:gd name="connsiteX2392" fmla="*/ 6085272 w 7283450"/>
              <a:gd name="connsiteY2392" fmla="*/ 5127194 h 6857979"/>
              <a:gd name="connsiteX2393" fmla="*/ 6079654 w 7283450"/>
              <a:gd name="connsiteY2393" fmla="*/ 5124005 h 6857979"/>
              <a:gd name="connsiteX2394" fmla="*/ 6075241 w 7283450"/>
              <a:gd name="connsiteY2394" fmla="*/ 5120816 h 6857979"/>
              <a:gd name="connsiteX2395" fmla="*/ 6070426 w 7283450"/>
              <a:gd name="connsiteY2395" fmla="*/ 5117228 h 6857979"/>
              <a:gd name="connsiteX2396" fmla="*/ 6066815 w 7283450"/>
              <a:gd name="connsiteY2396" fmla="*/ 5112444 h 6857979"/>
              <a:gd name="connsiteX2397" fmla="*/ 6063204 w 7283450"/>
              <a:gd name="connsiteY2397" fmla="*/ 5107262 h 6857979"/>
              <a:gd name="connsiteX2398" fmla="*/ 6062000 w 7283450"/>
              <a:gd name="connsiteY2398" fmla="*/ 5104472 h 6857979"/>
              <a:gd name="connsiteX2399" fmla="*/ 6061198 w 7283450"/>
              <a:gd name="connsiteY2399" fmla="*/ 5102080 h 6857979"/>
              <a:gd name="connsiteX2400" fmla="*/ 6060395 w 7283450"/>
              <a:gd name="connsiteY2400" fmla="*/ 5099290 h 6857979"/>
              <a:gd name="connsiteX2401" fmla="*/ 6059593 w 7283450"/>
              <a:gd name="connsiteY2401" fmla="*/ 5095702 h 6857979"/>
              <a:gd name="connsiteX2402" fmla="*/ 6059593 w 7283450"/>
              <a:gd name="connsiteY2402" fmla="*/ 5094108 h 6857979"/>
              <a:gd name="connsiteX2403" fmla="*/ 6059994 w 7283450"/>
              <a:gd name="connsiteY2403" fmla="*/ 5092513 h 6857979"/>
              <a:gd name="connsiteX2404" fmla="*/ 6061599 w 7283450"/>
              <a:gd name="connsiteY2404" fmla="*/ 5089324 h 6857979"/>
              <a:gd name="connsiteX2405" fmla="*/ 6062401 w 7283450"/>
              <a:gd name="connsiteY2405" fmla="*/ 5087730 h 6857979"/>
              <a:gd name="connsiteX2406" fmla="*/ 6062803 w 7283450"/>
              <a:gd name="connsiteY2406" fmla="*/ 5086135 h 6857979"/>
              <a:gd name="connsiteX2407" fmla="*/ 6063204 w 7283450"/>
              <a:gd name="connsiteY2407" fmla="*/ 5084541 h 6857979"/>
              <a:gd name="connsiteX2408" fmla="*/ 6062803 w 7283450"/>
              <a:gd name="connsiteY2408" fmla="*/ 5082548 h 6857979"/>
              <a:gd name="connsiteX2409" fmla="*/ 6060796 w 7283450"/>
              <a:gd name="connsiteY2409" fmla="*/ 5076170 h 6857979"/>
              <a:gd name="connsiteX2410" fmla="*/ 6058389 w 7283450"/>
              <a:gd name="connsiteY2410" fmla="*/ 5070190 h 6857979"/>
              <a:gd name="connsiteX2411" fmla="*/ 6053574 w 7283450"/>
              <a:gd name="connsiteY2411" fmla="*/ 5059826 h 6857979"/>
              <a:gd name="connsiteX2412" fmla="*/ 6051568 w 7283450"/>
              <a:gd name="connsiteY2412" fmla="*/ 5054644 h 6857979"/>
              <a:gd name="connsiteX2413" fmla="*/ 6050364 w 7283450"/>
              <a:gd name="connsiteY2413" fmla="*/ 5050259 h 6857979"/>
              <a:gd name="connsiteX2414" fmla="*/ 6049963 w 7283450"/>
              <a:gd name="connsiteY2414" fmla="*/ 5045874 h 6857979"/>
              <a:gd name="connsiteX2415" fmla="*/ 6049963 w 7283450"/>
              <a:gd name="connsiteY2415" fmla="*/ 5043881 h 6857979"/>
              <a:gd name="connsiteX2416" fmla="*/ 6050364 w 7283450"/>
              <a:gd name="connsiteY2416" fmla="*/ 5042286 h 6857979"/>
              <a:gd name="connsiteX2417" fmla="*/ 6051969 w 7283450"/>
              <a:gd name="connsiteY2417" fmla="*/ 5041091 h 6857979"/>
              <a:gd name="connsiteX2418" fmla="*/ 6053574 w 7283450"/>
              <a:gd name="connsiteY2418" fmla="*/ 5040692 h 6857979"/>
              <a:gd name="connsiteX2419" fmla="*/ 5595484 w 7283450"/>
              <a:gd name="connsiteY2419" fmla="*/ 5014893 h 6857979"/>
              <a:gd name="connsiteX2420" fmla="*/ 5596845 w 7283450"/>
              <a:gd name="connsiteY2420" fmla="*/ 5014893 h 6857979"/>
              <a:gd name="connsiteX2421" fmla="*/ 5598206 w 7283450"/>
              <a:gd name="connsiteY2421" fmla="*/ 5015714 h 6857979"/>
              <a:gd name="connsiteX2422" fmla="*/ 5599566 w 7283450"/>
              <a:gd name="connsiteY2422" fmla="*/ 5016125 h 6857979"/>
              <a:gd name="connsiteX2423" fmla="*/ 5600473 w 7283450"/>
              <a:gd name="connsiteY2423" fmla="*/ 5017357 h 6857979"/>
              <a:gd name="connsiteX2424" fmla="*/ 5601381 w 7283450"/>
              <a:gd name="connsiteY2424" fmla="*/ 5019820 h 6857979"/>
              <a:gd name="connsiteX2425" fmla="*/ 5602288 w 7283450"/>
              <a:gd name="connsiteY2425" fmla="*/ 5023515 h 6857979"/>
              <a:gd name="connsiteX2426" fmla="*/ 5602288 w 7283450"/>
              <a:gd name="connsiteY2426" fmla="*/ 5026800 h 6857979"/>
              <a:gd name="connsiteX2427" fmla="*/ 5602288 w 7283450"/>
              <a:gd name="connsiteY2427" fmla="*/ 5031316 h 6857979"/>
              <a:gd name="connsiteX2428" fmla="*/ 5602288 w 7283450"/>
              <a:gd name="connsiteY2428" fmla="*/ 5038706 h 6857979"/>
              <a:gd name="connsiteX2429" fmla="*/ 5598659 w 7283450"/>
              <a:gd name="connsiteY2429" fmla="*/ 5036653 h 6857979"/>
              <a:gd name="connsiteX2430" fmla="*/ 5595484 w 7283450"/>
              <a:gd name="connsiteY2430" fmla="*/ 5034190 h 6857979"/>
              <a:gd name="connsiteX2431" fmla="*/ 5592309 w 7283450"/>
              <a:gd name="connsiteY2431" fmla="*/ 5031316 h 6857979"/>
              <a:gd name="connsiteX2432" fmla="*/ 5590495 w 7283450"/>
              <a:gd name="connsiteY2432" fmla="*/ 5027621 h 6857979"/>
              <a:gd name="connsiteX2433" fmla="*/ 5589588 w 7283450"/>
              <a:gd name="connsiteY2433" fmla="*/ 5024336 h 6857979"/>
              <a:gd name="connsiteX2434" fmla="*/ 5589588 w 7283450"/>
              <a:gd name="connsiteY2434" fmla="*/ 5022694 h 6857979"/>
              <a:gd name="connsiteX2435" fmla="*/ 5590041 w 7283450"/>
              <a:gd name="connsiteY2435" fmla="*/ 5020641 h 6857979"/>
              <a:gd name="connsiteX2436" fmla="*/ 5590495 w 7283450"/>
              <a:gd name="connsiteY2436" fmla="*/ 5018999 h 6857979"/>
              <a:gd name="connsiteX2437" fmla="*/ 5591856 w 7283450"/>
              <a:gd name="connsiteY2437" fmla="*/ 5017767 h 6857979"/>
              <a:gd name="connsiteX2438" fmla="*/ 5593216 w 7283450"/>
              <a:gd name="connsiteY2438" fmla="*/ 5016125 h 6857979"/>
              <a:gd name="connsiteX2439" fmla="*/ 5610709 w 7283450"/>
              <a:gd name="connsiteY2439" fmla="*/ 5008543 h 6857979"/>
              <a:gd name="connsiteX2440" fmla="*/ 5614274 w 7283450"/>
              <a:gd name="connsiteY2440" fmla="*/ 5010545 h 6857979"/>
              <a:gd name="connsiteX2441" fmla="*/ 5617047 w 7283450"/>
              <a:gd name="connsiteY2441" fmla="*/ 5012947 h 6857979"/>
              <a:gd name="connsiteX2442" fmla="*/ 5619423 w 7283450"/>
              <a:gd name="connsiteY2442" fmla="*/ 5016550 h 6857979"/>
              <a:gd name="connsiteX2443" fmla="*/ 5621800 w 7283450"/>
              <a:gd name="connsiteY2443" fmla="*/ 5019752 h 6857979"/>
              <a:gd name="connsiteX2444" fmla="*/ 5624969 w 7283450"/>
              <a:gd name="connsiteY2444" fmla="*/ 5027359 h 6857979"/>
              <a:gd name="connsiteX2445" fmla="*/ 5628137 w 7283450"/>
              <a:gd name="connsiteY2445" fmla="*/ 5035365 h 6857979"/>
              <a:gd name="connsiteX2446" fmla="*/ 5630118 w 7283450"/>
              <a:gd name="connsiteY2446" fmla="*/ 5039368 h 6857979"/>
              <a:gd name="connsiteX2447" fmla="*/ 5632098 w 7283450"/>
              <a:gd name="connsiteY2447" fmla="*/ 5042971 h 6857979"/>
              <a:gd name="connsiteX2448" fmla="*/ 5634079 w 7283450"/>
              <a:gd name="connsiteY2448" fmla="*/ 5046174 h 6857979"/>
              <a:gd name="connsiteX2449" fmla="*/ 5636455 w 7283450"/>
              <a:gd name="connsiteY2449" fmla="*/ 5049377 h 6857979"/>
              <a:gd name="connsiteX2450" fmla="*/ 5639624 w 7283450"/>
              <a:gd name="connsiteY2450" fmla="*/ 5051779 h 6857979"/>
              <a:gd name="connsiteX2451" fmla="*/ 5642793 w 7283450"/>
              <a:gd name="connsiteY2451" fmla="*/ 5053380 h 6857979"/>
              <a:gd name="connsiteX2452" fmla="*/ 5647150 w 7283450"/>
              <a:gd name="connsiteY2452" fmla="*/ 5054981 h 6857979"/>
              <a:gd name="connsiteX2453" fmla="*/ 5651507 w 7283450"/>
              <a:gd name="connsiteY2453" fmla="*/ 5055382 h 6857979"/>
              <a:gd name="connsiteX2454" fmla="*/ 5650715 w 7283450"/>
              <a:gd name="connsiteY2454" fmla="*/ 5058184 h 6857979"/>
              <a:gd name="connsiteX2455" fmla="*/ 5649923 w 7283450"/>
              <a:gd name="connsiteY2455" fmla="*/ 5059785 h 6857979"/>
              <a:gd name="connsiteX2456" fmla="*/ 5648734 w 7283450"/>
              <a:gd name="connsiteY2456" fmla="*/ 5060986 h 6857979"/>
              <a:gd name="connsiteX2457" fmla="*/ 5647942 w 7283450"/>
              <a:gd name="connsiteY2457" fmla="*/ 5061787 h 6857979"/>
              <a:gd name="connsiteX2458" fmla="*/ 5646754 w 7283450"/>
              <a:gd name="connsiteY2458" fmla="*/ 5061787 h 6857979"/>
              <a:gd name="connsiteX2459" fmla="*/ 5645169 w 7283450"/>
              <a:gd name="connsiteY2459" fmla="*/ 5061787 h 6857979"/>
              <a:gd name="connsiteX2460" fmla="*/ 5643189 w 7283450"/>
              <a:gd name="connsiteY2460" fmla="*/ 5060186 h 6857979"/>
              <a:gd name="connsiteX2461" fmla="*/ 5640416 w 7283450"/>
              <a:gd name="connsiteY2461" fmla="*/ 5058584 h 6857979"/>
              <a:gd name="connsiteX2462" fmla="*/ 5637248 w 7283450"/>
              <a:gd name="connsiteY2462" fmla="*/ 5056583 h 6857979"/>
              <a:gd name="connsiteX2463" fmla="*/ 5635267 w 7283450"/>
              <a:gd name="connsiteY2463" fmla="*/ 5055782 h 6857979"/>
              <a:gd name="connsiteX2464" fmla="*/ 5633683 w 7283450"/>
              <a:gd name="connsiteY2464" fmla="*/ 5055382 h 6857979"/>
              <a:gd name="connsiteX2465" fmla="*/ 5631702 w 7283450"/>
              <a:gd name="connsiteY2465" fmla="*/ 5054981 h 6857979"/>
              <a:gd name="connsiteX2466" fmla="*/ 5629722 w 7283450"/>
              <a:gd name="connsiteY2466" fmla="*/ 5055382 h 6857979"/>
              <a:gd name="connsiteX2467" fmla="*/ 5630514 w 7283450"/>
              <a:gd name="connsiteY2467" fmla="*/ 5060586 h 6857979"/>
              <a:gd name="connsiteX2468" fmla="*/ 5631702 w 7283450"/>
              <a:gd name="connsiteY2468" fmla="*/ 5064189 h 6857979"/>
              <a:gd name="connsiteX2469" fmla="*/ 5633683 w 7283450"/>
              <a:gd name="connsiteY2469" fmla="*/ 5070194 h 6857979"/>
              <a:gd name="connsiteX2470" fmla="*/ 5634079 w 7283450"/>
              <a:gd name="connsiteY2470" fmla="*/ 5072596 h 6857979"/>
              <a:gd name="connsiteX2471" fmla="*/ 5633683 w 7283450"/>
              <a:gd name="connsiteY2471" fmla="*/ 5075398 h 6857979"/>
              <a:gd name="connsiteX2472" fmla="*/ 5632494 w 7283450"/>
              <a:gd name="connsiteY2472" fmla="*/ 5078601 h 6857979"/>
              <a:gd name="connsiteX2473" fmla="*/ 5629722 w 7283450"/>
              <a:gd name="connsiteY2473" fmla="*/ 5082604 h 6857979"/>
              <a:gd name="connsiteX2474" fmla="*/ 5631306 w 7283450"/>
              <a:gd name="connsiteY2474" fmla="*/ 5083805 h 6857979"/>
              <a:gd name="connsiteX2475" fmla="*/ 5633287 w 7283450"/>
              <a:gd name="connsiteY2475" fmla="*/ 5085006 h 6857979"/>
              <a:gd name="connsiteX2476" fmla="*/ 5636851 w 7283450"/>
              <a:gd name="connsiteY2476" fmla="*/ 5086207 h 6857979"/>
              <a:gd name="connsiteX2477" fmla="*/ 5641208 w 7283450"/>
              <a:gd name="connsiteY2477" fmla="*/ 5087808 h 6857979"/>
              <a:gd name="connsiteX2478" fmla="*/ 5645169 w 7283450"/>
              <a:gd name="connsiteY2478" fmla="*/ 5089009 h 6857979"/>
              <a:gd name="connsiteX2479" fmla="*/ 5649130 w 7283450"/>
              <a:gd name="connsiteY2479" fmla="*/ 5091411 h 6857979"/>
              <a:gd name="connsiteX2480" fmla="*/ 5650715 w 7283450"/>
              <a:gd name="connsiteY2480" fmla="*/ 5092612 h 6857979"/>
              <a:gd name="connsiteX2481" fmla="*/ 5651903 w 7283450"/>
              <a:gd name="connsiteY2481" fmla="*/ 5093813 h 6857979"/>
              <a:gd name="connsiteX2482" fmla="*/ 5653091 w 7283450"/>
              <a:gd name="connsiteY2482" fmla="*/ 5095414 h 6857979"/>
              <a:gd name="connsiteX2483" fmla="*/ 5653884 w 7283450"/>
              <a:gd name="connsiteY2483" fmla="*/ 5097416 h 6857979"/>
              <a:gd name="connsiteX2484" fmla="*/ 5654280 w 7283450"/>
              <a:gd name="connsiteY2484" fmla="*/ 5100218 h 6857979"/>
              <a:gd name="connsiteX2485" fmla="*/ 5654676 w 7283450"/>
              <a:gd name="connsiteY2485" fmla="*/ 5102620 h 6857979"/>
              <a:gd name="connsiteX2486" fmla="*/ 5651111 w 7283450"/>
              <a:gd name="connsiteY2486" fmla="*/ 5105423 h 6857979"/>
              <a:gd name="connsiteX2487" fmla="*/ 5647150 w 7283450"/>
              <a:gd name="connsiteY2487" fmla="*/ 5107424 h 6857979"/>
              <a:gd name="connsiteX2488" fmla="*/ 5642397 w 7283450"/>
              <a:gd name="connsiteY2488" fmla="*/ 5110226 h 6857979"/>
              <a:gd name="connsiteX2489" fmla="*/ 5638436 w 7283450"/>
              <a:gd name="connsiteY2489" fmla="*/ 5112628 h 6857979"/>
              <a:gd name="connsiteX2490" fmla="*/ 5636455 w 7283450"/>
              <a:gd name="connsiteY2490" fmla="*/ 5113829 h 6857979"/>
              <a:gd name="connsiteX2491" fmla="*/ 5635267 w 7283450"/>
              <a:gd name="connsiteY2491" fmla="*/ 5115431 h 6857979"/>
              <a:gd name="connsiteX2492" fmla="*/ 5634079 w 7283450"/>
              <a:gd name="connsiteY2492" fmla="*/ 5117432 h 6857979"/>
              <a:gd name="connsiteX2493" fmla="*/ 5633683 w 7283450"/>
              <a:gd name="connsiteY2493" fmla="*/ 5119034 h 6857979"/>
              <a:gd name="connsiteX2494" fmla="*/ 5633287 w 7283450"/>
              <a:gd name="connsiteY2494" fmla="*/ 5121436 h 6857979"/>
              <a:gd name="connsiteX2495" fmla="*/ 5633683 w 7283450"/>
              <a:gd name="connsiteY2495" fmla="*/ 5123838 h 6857979"/>
              <a:gd name="connsiteX2496" fmla="*/ 5634475 w 7283450"/>
              <a:gd name="connsiteY2496" fmla="*/ 5126640 h 6857979"/>
              <a:gd name="connsiteX2497" fmla="*/ 5635663 w 7283450"/>
              <a:gd name="connsiteY2497" fmla="*/ 5129842 h 6857979"/>
              <a:gd name="connsiteX2498" fmla="*/ 5634079 w 7283450"/>
              <a:gd name="connsiteY2498" fmla="*/ 5129842 h 6857979"/>
              <a:gd name="connsiteX2499" fmla="*/ 5632494 w 7283450"/>
              <a:gd name="connsiteY2499" fmla="*/ 5130243 h 6857979"/>
              <a:gd name="connsiteX2500" fmla="*/ 5630118 w 7283450"/>
              <a:gd name="connsiteY2500" fmla="*/ 5131444 h 6857979"/>
              <a:gd name="connsiteX2501" fmla="*/ 5628137 w 7283450"/>
              <a:gd name="connsiteY2501" fmla="*/ 5132244 h 6857979"/>
              <a:gd name="connsiteX2502" fmla="*/ 5626949 w 7283450"/>
              <a:gd name="connsiteY2502" fmla="*/ 5133045 h 6857979"/>
              <a:gd name="connsiteX2503" fmla="*/ 5625365 w 7283450"/>
              <a:gd name="connsiteY2503" fmla="*/ 5133045 h 6857979"/>
              <a:gd name="connsiteX2504" fmla="*/ 5623384 w 7283450"/>
              <a:gd name="connsiteY2504" fmla="*/ 5133045 h 6857979"/>
              <a:gd name="connsiteX2505" fmla="*/ 5622592 w 7283450"/>
              <a:gd name="connsiteY2505" fmla="*/ 5132244 h 6857979"/>
              <a:gd name="connsiteX2506" fmla="*/ 5621800 w 7283450"/>
              <a:gd name="connsiteY2506" fmla="*/ 5131043 h 6857979"/>
              <a:gd name="connsiteX2507" fmla="*/ 5619423 w 7283450"/>
              <a:gd name="connsiteY2507" fmla="*/ 5127841 h 6857979"/>
              <a:gd name="connsiteX2508" fmla="*/ 5617047 w 7283450"/>
              <a:gd name="connsiteY2508" fmla="*/ 5123037 h 6857979"/>
              <a:gd name="connsiteX2509" fmla="*/ 5616254 w 7283450"/>
              <a:gd name="connsiteY2509" fmla="*/ 5123437 h 6857979"/>
              <a:gd name="connsiteX2510" fmla="*/ 5615066 w 7283450"/>
              <a:gd name="connsiteY2510" fmla="*/ 5124638 h 6857979"/>
              <a:gd name="connsiteX2511" fmla="*/ 5613086 w 7283450"/>
              <a:gd name="connsiteY2511" fmla="*/ 5126240 h 6857979"/>
              <a:gd name="connsiteX2512" fmla="*/ 5610313 w 7283450"/>
              <a:gd name="connsiteY2512" fmla="*/ 5127441 h 6857979"/>
              <a:gd name="connsiteX2513" fmla="*/ 5607540 w 7283450"/>
              <a:gd name="connsiteY2513" fmla="*/ 5128241 h 6857979"/>
              <a:gd name="connsiteX2514" fmla="*/ 5605956 w 7283450"/>
              <a:gd name="connsiteY2514" fmla="*/ 5128241 h 6857979"/>
              <a:gd name="connsiteX2515" fmla="*/ 5604372 w 7283450"/>
              <a:gd name="connsiteY2515" fmla="*/ 5128241 h 6857979"/>
              <a:gd name="connsiteX2516" fmla="*/ 5602787 w 7283450"/>
              <a:gd name="connsiteY2516" fmla="*/ 5127441 h 6857979"/>
              <a:gd name="connsiteX2517" fmla="*/ 5601203 w 7283450"/>
              <a:gd name="connsiteY2517" fmla="*/ 5126640 h 6857979"/>
              <a:gd name="connsiteX2518" fmla="*/ 5600014 w 7283450"/>
              <a:gd name="connsiteY2518" fmla="*/ 5124638 h 6857979"/>
              <a:gd name="connsiteX2519" fmla="*/ 5598430 w 7283450"/>
              <a:gd name="connsiteY2519" fmla="*/ 5123037 h 6857979"/>
              <a:gd name="connsiteX2520" fmla="*/ 5597242 w 7283450"/>
              <a:gd name="connsiteY2520" fmla="*/ 5123437 h 6857979"/>
              <a:gd name="connsiteX2521" fmla="*/ 5596450 w 7283450"/>
              <a:gd name="connsiteY2521" fmla="*/ 5124238 h 6857979"/>
              <a:gd name="connsiteX2522" fmla="*/ 5595657 w 7283450"/>
              <a:gd name="connsiteY2522" fmla="*/ 5125439 h 6857979"/>
              <a:gd name="connsiteX2523" fmla="*/ 5595657 w 7283450"/>
              <a:gd name="connsiteY2523" fmla="*/ 5126240 h 6857979"/>
              <a:gd name="connsiteX2524" fmla="*/ 5596054 w 7283450"/>
              <a:gd name="connsiteY2524" fmla="*/ 5128241 h 6857979"/>
              <a:gd name="connsiteX2525" fmla="*/ 5596846 w 7283450"/>
              <a:gd name="connsiteY2525" fmla="*/ 5130643 h 6857979"/>
              <a:gd name="connsiteX2526" fmla="*/ 5598034 w 7283450"/>
              <a:gd name="connsiteY2526" fmla="*/ 5133045 h 6857979"/>
              <a:gd name="connsiteX2527" fmla="*/ 5599222 w 7283450"/>
              <a:gd name="connsiteY2527" fmla="*/ 5136648 h 6857979"/>
              <a:gd name="connsiteX2528" fmla="*/ 5599222 w 7283450"/>
              <a:gd name="connsiteY2528" fmla="*/ 5138249 h 6857979"/>
              <a:gd name="connsiteX2529" fmla="*/ 5599222 w 7283450"/>
              <a:gd name="connsiteY2529" fmla="*/ 5139851 h 6857979"/>
              <a:gd name="connsiteX2530" fmla="*/ 5599222 w 7283450"/>
              <a:gd name="connsiteY2530" fmla="*/ 5141452 h 6857979"/>
              <a:gd name="connsiteX2531" fmla="*/ 5598430 w 7283450"/>
              <a:gd name="connsiteY2531" fmla="*/ 5143454 h 6857979"/>
              <a:gd name="connsiteX2532" fmla="*/ 5592885 w 7283450"/>
              <a:gd name="connsiteY2532" fmla="*/ 5143053 h 6857979"/>
              <a:gd name="connsiteX2533" fmla="*/ 5587735 w 7283450"/>
              <a:gd name="connsiteY2533" fmla="*/ 5143053 h 6857979"/>
              <a:gd name="connsiteX2534" fmla="*/ 5582982 w 7283450"/>
              <a:gd name="connsiteY2534" fmla="*/ 5143454 h 6857979"/>
              <a:gd name="connsiteX2535" fmla="*/ 5579021 w 7283450"/>
              <a:gd name="connsiteY2535" fmla="*/ 5144254 h 6857979"/>
              <a:gd name="connsiteX2536" fmla="*/ 5570307 w 7283450"/>
              <a:gd name="connsiteY2536" fmla="*/ 5145856 h 6857979"/>
              <a:gd name="connsiteX2537" fmla="*/ 5565554 w 7283450"/>
              <a:gd name="connsiteY2537" fmla="*/ 5146256 h 6857979"/>
              <a:gd name="connsiteX2538" fmla="*/ 5560801 w 7283450"/>
              <a:gd name="connsiteY2538" fmla="*/ 5146656 h 6857979"/>
              <a:gd name="connsiteX2539" fmla="*/ 5554859 w 7283450"/>
              <a:gd name="connsiteY2539" fmla="*/ 5131844 h 6857979"/>
              <a:gd name="connsiteX2540" fmla="*/ 5551295 w 7283450"/>
              <a:gd name="connsiteY2540" fmla="*/ 5125439 h 6857979"/>
              <a:gd name="connsiteX2541" fmla="*/ 5549314 w 7283450"/>
              <a:gd name="connsiteY2541" fmla="*/ 5121836 h 6857979"/>
              <a:gd name="connsiteX2542" fmla="*/ 5547334 w 7283450"/>
              <a:gd name="connsiteY2542" fmla="*/ 5119034 h 6857979"/>
              <a:gd name="connsiteX2543" fmla="*/ 5544957 w 7283450"/>
              <a:gd name="connsiteY2543" fmla="*/ 5116632 h 6857979"/>
              <a:gd name="connsiteX2544" fmla="*/ 5541788 w 7283450"/>
              <a:gd name="connsiteY2544" fmla="*/ 5113829 h 6857979"/>
              <a:gd name="connsiteX2545" fmla="*/ 5539016 w 7283450"/>
              <a:gd name="connsiteY2545" fmla="*/ 5112228 h 6857979"/>
              <a:gd name="connsiteX2546" fmla="*/ 5535847 w 7283450"/>
              <a:gd name="connsiteY2546" fmla="*/ 5110627 h 6857979"/>
              <a:gd name="connsiteX2547" fmla="*/ 5531490 w 7283450"/>
              <a:gd name="connsiteY2547" fmla="*/ 5109826 h 6857979"/>
              <a:gd name="connsiteX2548" fmla="*/ 5527529 w 7283450"/>
              <a:gd name="connsiteY2548" fmla="*/ 5109025 h 6857979"/>
              <a:gd name="connsiteX2549" fmla="*/ 5522380 w 7283450"/>
              <a:gd name="connsiteY2549" fmla="*/ 5109025 h 6857979"/>
              <a:gd name="connsiteX2550" fmla="*/ 5516834 w 7283450"/>
              <a:gd name="connsiteY2550" fmla="*/ 5109826 h 6857979"/>
              <a:gd name="connsiteX2551" fmla="*/ 5517230 w 7283450"/>
              <a:gd name="connsiteY2551" fmla="*/ 5106623 h 6857979"/>
              <a:gd name="connsiteX2552" fmla="*/ 5517626 w 7283450"/>
              <a:gd name="connsiteY2552" fmla="*/ 5104222 h 6857979"/>
              <a:gd name="connsiteX2553" fmla="*/ 5517230 w 7283450"/>
              <a:gd name="connsiteY2553" fmla="*/ 5102220 h 6857979"/>
              <a:gd name="connsiteX2554" fmla="*/ 5516438 w 7283450"/>
              <a:gd name="connsiteY2554" fmla="*/ 5100218 h 6857979"/>
              <a:gd name="connsiteX2555" fmla="*/ 5515646 w 7283450"/>
              <a:gd name="connsiteY2555" fmla="*/ 5098217 h 6857979"/>
              <a:gd name="connsiteX2556" fmla="*/ 5514458 w 7283450"/>
              <a:gd name="connsiteY2556" fmla="*/ 5096615 h 6857979"/>
              <a:gd name="connsiteX2557" fmla="*/ 5511685 w 7283450"/>
              <a:gd name="connsiteY2557" fmla="*/ 5093813 h 6857979"/>
              <a:gd name="connsiteX2558" fmla="*/ 5507724 w 7283450"/>
              <a:gd name="connsiteY2558" fmla="*/ 5091011 h 6857979"/>
              <a:gd name="connsiteX2559" fmla="*/ 5504555 w 7283450"/>
              <a:gd name="connsiteY2559" fmla="*/ 5088208 h 6857979"/>
              <a:gd name="connsiteX2560" fmla="*/ 5500594 w 7283450"/>
              <a:gd name="connsiteY2560" fmla="*/ 5085806 h 6857979"/>
              <a:gd name="connsiteX2561" fmla="*/ 5499406 w 7283450"/>
              <a:gd name="connsiteY2561" fmla="*/ 5084205 h 6857979"/>
              <a:gd name="connsiteX2562" fmla="*/ 5498218 w 7283450"/>
              <a:gd name="connsiteY2562" fmla="*/ 5082604 h 6857979"/>
              <a:gd name="connsiteX2563" fmla="*/ 5497029 w 7283450"/>
              <a:gd name="connsiteY2563" fmla="*/ 5080602 h 6857979"/>
              <a:gd name="connsiteX2564" fmla="*/ 5496633 w 7283450"/>
              <a:gd name="connsiteY2564" fmla="*/ 5078601 h 6857979"/>
              <a:gd name="connsiteX2565" fmla="*/ 5496237 w 7283450"/>
              <a:gd name="connsiteY2565" fmla="*/ 5074197 h 6857979"/>
              <a:gd name="connsiteX2566" fmla="*/ 5496237 w 7283450"/>
              <a:gd name="connsiteY2566" fmla="*/ 5069393 h 6857979"/>
              <a:gd name="connsiteX2567" fmla="*/ 5495841 w 7283450"/>
              <a:gd name="connsiteY2567" fmla="*/ 5067391 h 6857979"/>
              <a:gd name="connsiteX2568" fmla="*/ 5495049 w 7283450"/>
              <a:gd name="connsiteY2568" fmla="*/ 5065790 h 6857979"/>
              <a:gd name="connsiteX2569" fmla="*/ 5493861 w 7283450"/>
              <a:gd name="connsiteY2569" fmla="*/ 5062988 h 6857979"/>
              <a:gd name="connsiteX2570" fmla="*/ 5491880 w 7283450"/>
              <a:gd name="connsiteY2570" fmla="*/ 5060986 h 6857979"/>
              <a:gd name="connsiteX2571" fmla="*/ 5489900 w 7283450"/>
              <a:gd name="connsiteY2571" fmla="*/ 5058985 h 6857979"/>
              <a:gd name="connsiteX2572" fmla="*/ 5488315 w 7283450"/>
              <a:gd name="connsiteY2572" fmla="*/ 5057784 h 6857979"/>
              <a:gd name="connsiteX2573" fmla="*/ 5486335 w 7283450"/>
              <a:gd name="connsiteY2573" fmla="*/ 5056583 h 6857979"/>
              <a:gd name="connsiteX2574" fmla="*/ 5483958 w 7283450"/>
              <a:gd name="connsiteY2574" fmla="*/ 5055382 h 6857979"/>
              <a:gd name="connsiteX2575" fmla="*/ 5479205 w 7283450"/>
              <a:gd name="connsiteY2575" fmla="*/ 5054181 h 6857979"/>
              <a:gd name="connsiteX2576" fmla="*/ 5468114 w 7283450"/>
              <a:gd name="connsiteY2576" fmla="*/ 5052179 h 6857979"/>
              <a:gd name="connsiteX2577" fmla="*/ 5461381 w 7283450"/>
              <a:gd name="connsiteY2577" fmla="*/ 5050978 h 6857979"/>
              <a:gd name="connsiteX2578" fmla="*/ 5454251 w 7283450"/>
              <a:gd name="connsiteY2578" fmla="*/ 5048976 h 6857979"/>
              <a:gd name="connsiteX2579" fmla="*/ 5453459 w 7283450"/>
              <a:gd name="connsiteY2579" fmla="*/ 5044973 h 6857979"/>
              <a:gd name="connsiteX2580" fmla="*/ 5453063 w 7283450"/>
              <a:gd name="connsiteY2580" fmla="*/ 5041770 h 6857979"/>
              <a:gd name="connsiteX2581" fmla="*/ 5453063 w 7283450"/>
              <a:gd name="connsiteY2581" fmla="*/ 5038568 h 6857979"/>
              <a:gd name="connsiteX2582" fmla="*/ 5453459 w 7283450"/>
              <a:gd name="connsiteY2582" fmla="*/ 5035766 h 6857979"/>
              <a:gd name="connsiteX2583" fmla="*/ 5453855 w 7283450"/>
              <a:gd name="connsiteY2583" fmla="*/ 5033364 h 6857979"/>
              <a:gd name="connsiteX2584" fmla="*/ 5455043 w 7283450"/>
              <a:gd name="connsiteY2584" fmla="*/ 5031362 h 6857979"/>
              <a:gd name="connsiteX2585" fmla="*/ 5455835 w 7283450"/>
              <a:gd name="connsiteY2585" fmla="*/ 5029360 h 6857979"/>
              <a:gd name="connsiteX2586" fmla="*/ 5457024 w 7283450"/>
              <a:gd name="connsiteY2586" fmla="*/ 5027759 h 6857979"/>
              <a:gd name="connsiteX2587" fmla="*/ 5459004 w 7283450"/>
              <a:gd name="connsiteY2587" fmla="*/ 5026158 h 6857979"/>
              <a:gd name="connsiteX2588" fmla="*/ 5460589 w 7283450"/>
              <a:gd name="connsiteY2588" fmla="*/ 5025357 h 6857979"/>
              <a:gd name="connsiteX2589" fmla="*/ 5462569 w 7283450"/>
              <a:gd name="connsiteY2589" fmla="*/ 5024156 h 6857979"/>
              <a:gd name="connsiteX2590" fmla="*/ 5464550 w 7283450"/>
              <a:gd name="connsiteY2590" fmla="*/ 5023756 h 6857979"/>
              <a:gd name="connsiteX2591" fmla="*/ 5468907 w 7283450"/>
              <a:gd name="connsiteY2591" fmla="*/ 5022955 h 6857979"/>
              <a:gd name="connsiteX2592" fmla="*/ 5473264 w 7283450"/>
              <a:gd name="connsiteY2592" fmla="*/ 5022955 h 6857979"/>
              <a:gd name="connsiteX2593" fmla="*/ 5478017 w 7283450"/>
              <a:gd name="connsiteY2593" fmla="*/ 5023756 h 6857979"/>
              <a:gd name="connsiteX2594" fmla="*/ 5482374 w 7283450"/>
              <a:gd name="connsiteY2594" fmla="*/ 5024957 h 6857979"/>
              <a:gd name="connsiteX2595" fmla="*/ 5486731 w 7283450"/>
              <a:gd name="connsiteY2595" fmla="*/ 5026958 h 6857979"/>
              <a:gd name="connsiteX2596" fmla="*/ 5489900 w 7283450"/>
              <a:gd name="connsiteY2596" fmla="*/ 5028960 h 6857979"/>
              <a:gd name="connsiteX2597" fmla="*/ 5493068 w 7283450"/>
              <a:gd name="connsiteY2597" fmla="*/ 5032163 h 6857979"/>
              <a:gd name="connsiteX2598" fmla="*/ 5494257 w 7283450"/>
              <a:gd name="connsiteY2598" fmla="*/ 5033764 h 6857979"/>
              <a:gd name="connsiteX2599" fmla="*/ 5495049 w 7283450"/>
              <a:gd name="connsiteY2599" fmla="*/ 5034965 h 6857979"/>
              <a:gd name="connsiteX2600" fmla="*/ 5495445 w 7283450"/>
              <a:gd name="connsiteY2600" fmla="*/ 5036566 h 6857979"/>
              <a:gd name="connsiteX2601" fmla="*/ 5495841 w 7283450"/>
              <a:gd name="connsiteY2601" fmla="*/ 5038568 h 6857979"/>
              <a:gd name="connsiteX2602" fmla="*/ 5495445 w 7283450"/>
              <a:gd name="connsiteY2602" fmla="*/ 5040569 h 6857979"/>
              <a:gd name="connsiteX2603" fmla="*/ 5495049 w 7283450"/>
              <a:gd name="connsiteY2603" fmla="*/ 5042171 h 6857979"/>
              <a:gd name="connsiteX2604" fmla="*/ 5499010 w 7283450"/>
              <a:gd name="connsiteY2604" fmla="*/ 5041770 h 6857979"/>
              <a:gd name="connsiteX2605" fmla="*/ 5502575 w 7283450"/>
              <a:gd name="connsiteY2605" fmla="*/ 5041770 h 6857979"/>
              <a:gd name="connsiteX2606" fmla="*/ 5505744 w 7283450"/>
              <a:gd name="connsiteY2606" fmla="*/ 5042171 h 6857979"/>
              <a:gd name="connsiteX2607" fmla="*/ 5508516 w 7283450"/>
              <a:gd name="connsiteY2607" fmla="*/ 5042571 h 6857979"/>
              <a:gd name="connsiteX2608" fmla="*/ 5514458 w 7283450"/>
              <a:gd name="connsiteY2608" fmla="*/ 5043772 h 6857979"/>
              <a:gd name="connsiteX2609" fmla="*/ 5520399 w 7283450"/>
              <a:gd name="connsiteY2609" fmla="*/ 5045373 h 6857979"/>
              <a:gd name="connsiteX2610" fmla="*/ 5521984 w 7283450"/>
              <a:gd name="connsiteY2610" fmla="*/ 5044573 h 6857979"/>
              <a:gd name="connsiteX2611" fmla="*/ 5523568 w 7283450"/>
              <a:gd name="connsiteY2611" fmla="*/ 5043372 h 6857979"/>
              <a:gd name="connsiteX2612" fmla="*/ 5524360 w 7283450"/>
              <a:gd name="connsiteY2612" fmla="*/ 5042171 h 6857979"/>
              <a:gd name="connsiteX2613" fmla="*/ 5525152 w 7283450"/>
              <a:gd name="connsiteY2613" fmla="*/ 5040569 h 6857979"/>
              <a:gd name="connsiteX2614" fmla="*/ 5525152 w 7283450"/>
              <a:gd name="connsiteY2614" fmla="*/ 5038568 h 6857979"/>
              <a:gd name="connsiteX2615" fmla="*/ 5525152 w 7283450"/>
              <a:gd name="connsiteY2615" fmla="*/ 5036967 h 6857979"/>
              <a:gd name="connsiteX2616" fmla="*/ 5524756 w 7283450"/>
              <a:gd name="connsiteY2616" fmla="*/ 5032963 h 6857979"/>
              <a:gd name="connsiteX2617" fmla="*/ 5524360 w 7283450"/>
              <a:gd name="connsiteY2617" fmla="*/ 5028560 h 6857979"/>
              <a:gd name="connsiteX2618" fmla="*/ 5524360 w 7283450"/>
              <a:gd name="connsiteY2618" fmla="*/ 5026958 h 6857979"/>
              <a:gd name="connsiteX2619" fmla="*/ 5524360 w 7283450"/>
              <a:gd name="connsiteY2619" fmla="*/ 5024957 h 6857979"/>
              <a:gd name="connsiteX2620" fmla="*/ 5524756 w 7283450"/>
              <a:gd name="connsiteY2620" fmla="*/ 5023355 h 6857979"/>
              <a:gd name="connsiteX2621" fmla="*/ 5525944 w 7283450"/>
              <a:gd name="connsiteY2621" fmla="*/ 5021354 h 6857979"/>
              <a:gd name="connsiteX2622" fmla="*/ 5527529 w 7283450"/>
              <a:gd name="connsiteY2622" fmla="*/ 5019752 h 6857979"/>
              <a:gd name="connsiteX2623" fmla="*/ 5529509 w 7283450"/>
              <a:gd name="connsiteY2623" fmla="*/ 5018551 h 6857979"/>
              <a:gd name="connsiteX2624" fmla="*/ 5531886 w 7283450"/>
              <a:gd name="connsiteY2624" fmla="*/ 5020153 h 6857979"/>
              <a:gd name="connsiteX2625" fmla="*/ 5534262 w 7283450"/>
              <a:gd name="connsiteY2625" fmla="*/ 5022154 h 6857979"/>
              <a:gd name="connsiteX2626" fmla="*/ 5538223 w 7283450"/>
              <a:gd name="connsiteY2626" fmla="*/ 5026558 h 6857979"/>
              <a:gd name="connsiteX2627" fmla="*/ 5541788 w 7283450"/>
              <a:gd name="connsiteY2627" fmla="*/ 5031362 h 6857979"/>
              <a:gd name="connsiteX2628" fmla="*/ 5544957 w 7283450"/>
              <a:gd name="connsiteY2628" fmla="*/ 5035766 h 6857979"/>
              <a:gd name="connsiteX2629" fmla="*/ 5547730 w 7283450"/>
              <a:gd name="connsiteY2629" fmla="*/ 5040569 h 6857979"/>
              <a:gd name="connsiteX2630" fmla="*/ 5551295 w 7283450"/>
              <a:gd name="connsiteY2630" fmla="*/ 5044172 h 6857979"/>
              <a:gd name="connsiteX2631" fmla="*/ 5553671 w 7283450"/>
              <a:gd name="connsiteY2631" fmla="*/ 5045774 h 6857979"/>
              <a:gd name="connsiteX2632" fmla="*/ 5555652 w 7283450"/>
              <a:gd name="connsiteY2632" fmla="*/ 5046975 h 6857979"/>
              <a:gd name="connsiteX2633" fmla="*/ 5558028 w 7283450"/>
              <a:gd name="connsiteY2633" fmla="*/ 5048176 h 6857979"/>
              <a:gd name="connsiteX2634" fmla="*/ 5560801 w 7283450"/>
              <a:gd name="connsiteY2634" fmla="*/ 5048976 h 6857979"/>
              <a:gd name="connsiteX2635" fmla="*/ 5562781 w 7283450"/>
              <a:gd name="connsiteY2635" fmla="*/ 5048976 h 6857979"/>
              <a:gd name="connsiteX2636" fmla="*/ 5564762 w 7283450"/>
              <a:gd name="connsiteY2636" fmla="*/ 5048976 h 6857979"/>
              <a:gd name="connsiteX2637" fmla="*/ 5566346 w 7283450"/>
              <a:gd name="connsiteY2637" fmla="*/ 5048576 h 6857979"/>
              <a:gd name="connsiteX2638" fmla="*/ 5567931 w 7283450"/>
              <a:gd name="connsiteY2638" fmla="*/ 5047375 h 6857979"/>
              <a:gd name="connsiteX2639" fmla="*/ 5571496 w 7283450"/>
              <a:gd name="connsiteY2639" fmla="*/ 5044973 h 6857979"/>
              <a:gd name="connsiteX2640" fmla="*/ 5574268 w 7283450"/>
              <a:gd name="connsiteY2640" fmla="*/ 5042971 h 6857979"/>
              <a:gd name="connsiteX2641" fmla="*/ 5577437 w 7283450"/>
              <a:gd name="connsiteY2641" fmla="*/ 5040970 h 6857979"/>
              <a:gd name="connsiteX2642" fmla="*/ 5579417 w 7283450"/>
              <a:gd name="connsiteY2642" fmla="*/ 5040169 h 6857979"/>
              <a:gd name="connsiteX2643" fmla="*/ 5581002 w 7283450"/>
              <a:gd name="connsiteY2643" fmla="*/ 5039769 h 6857979"/>
              <a:gd name="connsiteX2644" fmla="*/ 5582586 w 7283450"/>
              <a:gd name="connsiteY2644" fmla="*/ 5039769 h 6857979"/>
              <a:gd name="connsiteX2645" fmla="*/ 5584567 w 7283450"/>
              <a:gd name="connsiteY2645" fmla="*/ 5040169 h 6857979"/>
              <a:gd name="connsiteX2646" fmla="*/ 5586943 w 7283450"/>
              <a:gd name="connsiteY2646" fmla="*/ 5040970 h 6857979"/>
              <a:gd name="connsiteX2647" fmla="*/ 5588924 w 7283450"/>
              <a:gd name="connsiteY2647" fmla="*/ 5042171 h 6857979"/>
              <a:gd name="connsiteX2648" fmla="*/ 5588132 w 7283450"/>
              <a:gd name="connsiteY2648" fmla="*/ 5047375 h 6857979"/>
              <a:gd name="connsiteX2649" fmla="*/ 5587735 w 7283450"/>
              <a:gd name="connsiteY2649" fmla="*/ 5052579 h 6857979"/>
              <a:gd name="connsiteX2650" fmla="*/ 5588132 w 7283450"/>
              <a:gd name="connsiteY2650" fmla="*/ 5057383 h 6857979"/>
              <a:gd name="connsiteX2651" fmla="*/ 5589320 w 7283450"/>
              <a:gd name="connsiteY2651" fmla="*/ 5060986 h 6857979"/>
              <a:gd name="connsiteX2652" fmla="*/ 5590904 w 7283450"/>
              <a:gd name="connsiteY2652" fmla="*/ 5064189 h 6857979"/>
              <a:gd name="connsiteX2653" fmla="*/ 5592489 w 7283450"/>
              <a:gd name="connsiteY2653" fmla="*/ 5067391 h 6857979"/>
              <a:gd name="connsiteX2654" fmla="*/ 5594469 w 7283450"/>
              <a:gd name="connsiteY2654" fmla="*/ 5070194 h 6857979"/>
              <a:gd name="connsiteX2655" fmla="*/ 5597242 w 7283450"/>
              <a:gd name="connsiteY2655" fmla="*/ 5072596 h 6857979"/>
              <a:gd name="connsiteX2656" fmla="*/ 5601203 w 7283450"/>
              <a:gd name="connsiteY2656" fmla="*/ 5077800 h 6857979"/>
              <a:gd name="connsiteX2657" fmla="*/ 5603183 w 7283450"/>
              <a:gd name="connsiteY2657" fmla="*/ 5080202 h 6857979"/>
              <a:gd name="connsiteX2658" fmla="*/ 5604768 w 7283450"/>
              <a:gd name="connsiteY2658" fmla="*/ 5083004 h 6857979"/>
              <a:gd name="connsiteX2659" fmla="*/ 5605956 w 7283450"/>
              <a:gd name="connsiteY2659" fmla="*/ 5085406 h 6857979"/>
              <a:gd name="connsiteX2660" fmla="*/ 5606352 w 7283450"/>
              <a:gd name="connsiteY2660" fmla="*/ 5088609 h 6857979"/>
              <a:gd name="connsiteX2661" fmla="*/ 5605956 w 7283450"/>
              <a:gd name="connsiteY2661" fmla="*/ 5092212 h 6857979"/>
              <a:gd name="connsiteX2662" fmla="*/ 5604768 w 7283450"/>
              <a:gd name="connsiteY2662" fmla="*/ 5095815 h 6857979"/>
              <a:gd name="connsiteX2663" fmla="*/ 5597638 w 7283450"/>
              <a:gd name="connsiteY2663" fmla="*/ 5095014 h 6857979"/>
              <a:gd name="connsiteX2664" fmla="*/ 5595657 w 7283450"/>
              <a:gd name="connsiteY2664" fmla="*/ 5094614 h 6857979"/>
              <a:gd name="connsiteX2665" fmla="*/ 5593281 w 7283450"/>
              <a:gd name="connsiteY2665" fmla="*/ 5094614 h 6857979"/>
              <a:gd name="connsiteX2666" fmla="*/ 5592093 w 7283450"/>
              <a:gd name="connsiteY2666" fmla="*/ 5095014 h 6857979"/>
              <a:gd name="connsiteX2667" fmla="*/ 5590508 w 7283450"/>
              <a:gd name="connsiteY2667" fmla="*/ 5095815 h 6857979"/>
              <a:gd name="connsiteX2668" fmla="*/ 5585755 w 7283450"/>
              <a:gd name="connsiteY2668" fmla="*/ 5099418 h 6857979"/>
              <a:gd name="connsiteX2669" fmla="*/ 5588132 w 7283450"/>
              <a:gd name="connsiteY2669" fmla="*/ 5104622 h 6857979"/>
              <a:gd name="connsiteX2670" fmla="*/ 5590508 w 7283450"/>
              <a:gd name="connsiteY2670" fmla="*/ 5109426 h 6857979"/>
              <a:gd name="connsiteX2671" fmla="*/ 5592093 w 7283450"/>
              <a:gd name="connsiteY2671" fmla="*/ 5111828 h 6857979"/>
              <a:gd name="connsiteX2672" fmla="*/ 5593677 w 7283450"/>
              <a:gd name="connsiteY2672" fmla="*/ 5113429 h 6857979"/>
              <a:gd name="connsiteX2673" fmla="*/ 5596054 w 7283450"/>
              <a:gd name="connsiteY2673" fmla="*/ 5115030 h 6857979"/>
              <a:gd name="connsiteX2674" fmla="*/ 5598430 w 7283450"/>
              <a:gd name="connsiteY2674" fmla="*/ 5116632 h 6857979"/>
              <a:gd name="connsiteX2675" fmla="*/ 5600411 w 7283450"/>
              <a:gd name="connsiteY2675" fmla="*/ 5115431 h 6857979"/>
              <a:gd name="connsiteX2676" fmla="*/ 5601995 w 7283450"/>
              <a:gd name="connsiteY2676" fmla="*/ 5114630 h 6857979"/>
              <a:gd name="connsiteX2677" fmla="*/ 5603975 w 7283450"/>
              <a:gd name="connsiteY2677" fmla="*/ 5113429 h 6857979"/>
              <a:gd name="connsiteX2678" fmla="*/ 5605560 w 7283450"/>
              <a:gd name="connsiteY2678" fmla="*/ 5111828 h 6857979"/>
              <a:gd name="connsiteX2679" fmla="*/ 5607936 w 7283450"/>
              <a:gd name="connsiteY2679" fmla="*/ 5109025 h 6857979"/>
              <a:gd name="connsiteX2680" fmla="*/ 5609917 w 7283450"/>
              <a:gd name="connsiteY2680" fmla="*/ 5105423 h 6857979"/>
              <a:gd name="connsiteX2681" fmla="*/ 5612690 w 7283450"/>
              <a:gd name="connsiteY2681" fmla="*/ 5102220 h 6857979"/>
              <a:gd name="connsiteX2682" fmla="*/ 5615462 w 7283450"/>
              <a:gd name="connsiteY2682" fmla="*/ 5099418 h 6857979"/>
              <a:gd name="connsiteX2683" fmla="*/ 5617047 w 7283450"/>
              <a:gd name="connsiteY2683" fmla="*/ 5097816 h 6857979"/>
              <a:gd name="connsiteX2684" fmla="*/ 5618631 w 7283450"/>
              <a:gd name="connsiteY2684" fmla="*/ 5097016 h 6857979"/>
              <a:gd name="connsiteX2685" fmla="*/ 5621008 w 7283450"/>
              <a:gd name="connsiteY2685" fmla="*/ 5096215 h 6857979"/>
              <a:gd name="connsiteX2686" fmla="*/ 5623384 w 7283450"/>
              <a:gd name="connsiteY2686" fmla="*/ 5095815 h 6857979"/>
              <a:gd name="connsiteX2687" fmla="*/ 5622988 w 7283450"/>
              <a:gd name="connsiteY2687" fmla="*/ 5092612 h 6857979"/>
              <a:gd name="connsiteX2688" fmla="*/ 5622196 w 7283450"/>
              <a:gd name="connsiteY2688" fmla="*/ 5089409 h 6857979"/>
              <a:gd name="connsiteX2689" fmla="*/ 5621008 w 7283450"/>
              <a:gd name="connsiteY2689" fmla="*/ 5087007 h 6857979"/>
              <a:gd name="connsiteX2690" fmla="*/ 5619423 w 7283450"/>
              <a:gd name="connsiteY2690" fmla="*/ 5084605 h 6857979"/>
              <a:gd name="connsiteX2691" fmla="*/ 5616254 w 7283450"/>
              <a:gd name="connsiteY2691" fmla="*/ 5079802 h 6857979"/>
              <a:gd name="connsiteX2692" fmla="*/ 5613086 w 7283450"/>
              <a:gd name="connsiteY2692" fmla="*/ 5075398 h 6857979"/>
              <a:gd name="connsiteX2693" fmla="*/ 5609917 w 7283450"/>
              <a:gd name="connsiteY2693" fmla="*/ 5070194 h 6857979"/>
              <a:gd name="connsiteX2694" fmla="*/ 5608729 w 7283450"/>
              <a:gd name="connsiteY2694" fmla="*/ 5067792 h 6857979"/>
              <a:gd name="connsiteX2695" fmla="*/ 5607936 w 7283450"/>
              <a:gd name="connsiteY2695" fmla="*/ 5064989 h 6857979"/>
              <a:gd name="connsiteX2696" fmla="*/ 5607144 w 7283450"/>
              <a:gd name="connsiteY2696" fmla="*/ 5061386 h 6857979"/>
              <a:gd name="connsiteX2697" fmla="*/ 5607144 w 7283450"/>
              <a:gd name="connsiteY2697" fmla="*/ 5057784 h 6857979"/>
              <a:gd name="connsiteX2698" fmla="*/ 5607144 w 7283450"/>
              <a:gd name="connsiteY2698" fmla="*/ 5053380 h 6857979"/>
              <a:gd name="connsiteX2699" fmla="*/ 5607936 w 7283450"/>
              <a:gd name="connsiteY2699" fmla="*/ 5048976 h 6857979"/>
              <a:gd name="connsiteX2700" fmla="*/ 5610313 w 7283450"/>
              <a:gd name="connsiteY2700" fmla="*/ 5048976 h 6857979"/>
              <a:gd name="connsiteX2701" fmla="*/ 5612690 w 7283450"/>
              <a:gd name="connsiteY2701" fmla="*/ 5048176 h 6857979"/>
              <a:gd name="connsiteX2702" fmla="*/ 5614670 w 7283450"/>
              <a:gd name="connsiteY2702" fmla="*/ 5046975 h 6857979"/>
              <a:gd name="connsiteX2703" fmla="*/ 5616254 w 7283450"/>
              <a:gd name="connsiteY2703" fmla="*/ 5046174 h 6857979"/>
              <a:gd name="connsiteX2704" fmla="*/ 5619423 w 7283450"/>
              <a:gd name="connsiteY2704" fmla="*/ 5043772 h 6857979"/>
              <a:gd name="connsiteX2705" fmla="*/ 5621404 w 7283450"/>
              <a:gd name="connsiteY2705" fmla="*/ 5042971 h 6857979"/>
              <a:gd name="connsiteX2706" fmla="*/ 5623384 w 7283450"/>
              <a:gd name="connsiteY2706" fmla="*/ 5042171 h 6857979"/>
              <a:gd name="connsiteX2707" fmla="*/ 5623384 w 7283450"/>
              <a:gd name="connsiteY2707" fmla="*/ 5039368 h 6857979"/>
              <a:gd name="connsiteX2708" fmla="*/ 5622988 w 7283450"/>
              <a:gd name="connsiteY2708" fmla="*/ 5036967 h 6857979"/>
              <a:gd name="connsiteX2709" fmla="*/ 5622196 w 7283450"/>
              <a:gd name="connsiteY2709" fmla="*/ 5034965 h 6857979"/>
              <a:gd name="connsiteX2710" fmla="*/ 5621008 w 7283450"/>
              <a:gd name="connsiteY2710" fmla="*/ 5032963 h 6857979"/>
              <a:gd name="connsiteX2711" fmla="*/ 5618235 w 7283450"/>
              <a:gd name="connsiteY2711" fmla="*/ 5029761 h 6857979"/>
              <a:gd name="connsiteX2712" fmla="*/ 5615462 w 7283450"/>
              <a:gd name="connsiteY2712" fmla="*/ 5027359 h 6857979"/>
              <a:gd name="connsiteX2713" fmla="*/ 5612690 w 7283450"/>
              <a:gd name="connsiteY2713" fmla="*/ 5024156 h 6857979"/>
              <a:gd name="connsiteX2714" fmla="*/ 5611501 w 7283450"/>
              <a:gd name="connsiteY2714" fmla="*/ 5022555 h 6857979"/>
              <a:gd name="connsiteX2715" fmla="*/ 5610709 w 7283450"/>
              <a:gd name="connsiteY2715" fmla="*/ 5020153 h 6857979"/>
              <a:gd name="connsiteX2716" fmla="*/ 5609917 w 7283450"/>
              <a:gd name="connsiteY2716" fmla="*/ 5018151 h 6857979"/>
              <a:gd name="connsiteX2717" fmla="*/ 5609917 w 7283450"/>
              <a:gd name="connsiteY2717" fmla="*/ 5015349 h 6857979"/>
              <a:gd name="connsiteX2718" fmla="*/ 5609917 w 7283450"/>
              <a:gd name="connsiteY2718" fmla="*/ 5012146 h 6857979"/>
              <a:gd name="connsiteX2719" fmla="*/ 5388467 w 7283450"/>
              <a:gd name="connsiteY2719" fmla="*/ 5008543 h 6857979"/>
              <a:gd name="connsiteX2720" fmla="*/ 5392491 w 7283450"/>
              <a:gd name="connsiteY2720" fmla="*/ 5008543 h 6857979"/>
              <a:gd name="connsiteX2721" fmla="*/ 5395711 w 7283450"/>
              <a:gd name="connsiteY2721" fmla="*/ 5008940 h 6857979"/>
              <a:gd name="connsiteX2722" fmla="*/ 5399333 w 7283450"/>
              <a:gd name="connsiteY2722" fmla="*/ 5009734 h 6857979"/>
              <a:gd name="connsiteX2723" fmla="*/ 5404968 w 7283450"/>
              <a:gd name="connsiteY2723" fmla="*/ 5011718 h 6857979"/>
              <a:gd name="connsiteX2724" fmla="*/ 5410602 w 7283450"/>
              <a:gd name="connsiteY2724" fmla="*/ 5014100 h 6857979"/>
              <a:gd name="connsiteX2725" fmla="*/ 5416237 w 7283450"/>
              <a:gd name="connsiteY2725" fmla="*/ 5016878 h 6857979"/>
              <a:gd name="connsiteX2726" fmla="*/ 5422274 w 7283450"/>
              <a:gd name="connsiteY2726" fmla="*/ 5019259 h 6857979"/>
              <a:gd name="connsiteX2727" fmla="*/ 5425896 w 7283450"/>
              <a:gd name="connsiteY2727" fmla="*/ 5020053 h 6857979"/>
              <a:gd name="connsiteX2728" fmla="*/ 5429518 w 7283450"/>
              <a:gd name="connsiteY2728" fmla="*/ 5020847 h 6857979"/>
              <a:gd name="connsiteX2729" fmla="*/ 5433945 w 7283450"/>
              <a:gd name="connsiteY2729" fmla="*/ 5021640 h 6857979"/>
              <a:gd name="connsiteX2730" fmla="*/ 5438372 w 7283450"/>
              <a:gd name="connsiteY2730" fmla="*/ 5022434 h 6857979"/>
              <a:gd name="connsiteX2731" fmla="*/ 5438775 w 7283450"/>
              <a:gd name="connsiteY2731" fmla="*/ 5024815 h 6857979"/>
              <a:gd name="connsiteX2732" fmla="*/ 5438372 w 7283450"/>
              <a:gd name="connsiteY2732" fmla="*/ 5026800 h 6857979"/>
              <a:gd name="connsiteX2733" fmla="*/ 5437970 w 7283450"/>
              <a:gd name="connsiteY2733" fmla="*/ 5029181 h 6857979"/>
              <a:gd name="connsiteX2734" fmla="*/ 5437165 w 7283450"/>
              <a:gd name="connsiteY2734" fmla="*/ 5031165 h 6857979"/>
              <a:gd name="connsiteX2735" fmla="*/ 5435555 w 7283450"/>
              <a:gd name="connsiteY2735" fmla="*/ 5034737 h 6857979"/>
              <a:gd name="connsiteX2736" fmla="*/ 5432335 w 7283450"/>
              <a:gd name="connsiteY2736" fmla="*/ 5037119 h 6857979"/>
              <a:gd name="connsiteX2737" fmla="*/ 5429518 w 7283450"/>
              <a:gd name="connsiteY2737" fmla="*/ 5039500 h 6857979"/>
              <a:gd name="connsiteX2738" fmla="*/ 5425896 w 7283450"/>
              <a:gd name="connsiteY2738" fmla="*/ 5041087 h 6857979"/>
              <a:gd name="connsiteX2739" fmla="*/ 5421871 w 7283450"/>
              <a:gd name="connsiteY2739" fmla="*/ 5041881 h 6857979"/>
              <a:gd name="connsiteX2740" fmla="*/ 5418249 w 7283450"/>
              <a:gd name="connsiteY2740" fmla="*/ 5041881 h 6857979"/>
              <a:gd name="connsiteX2741" fmla="*/ 5413822 w 7283450"/>
              <a:gd name="connsiteY2741" fmla="*/ 5041484 h 6857979"/>
              <a:gd name="connsiteX2742" fmla="*/ 5410200 w 7283450"/>
              <a:gd name="connsiteY2742" fmla="*/ 5040691 h 6857979"/>
              <a:gd name="connsiteX2743" fmla="*/ 5406578 w 7283450"/>
              <a:gd name="connsiteY2743" fmla="*/ 5038706 h 6857979"/>
              <a:gd name="connsiteX2744" fmla="*/ 5403358 w 7283450"/>
              <a:gd name="connsiteY2744" fmla="*/ 5036325 h 6857979"/>
              <a:gd name="connsiteX2745" fmla="*/ 5400943 w 7283450"/>
              <a:gd name="connsiteY2745" fmla="*/ 5033944 h 6857979"/>
              <a:gd name="connsiteX2746" fmla="*/ 5398931 w 7283450"/>
              <a:gd name="connsiteY2746" fmla="*/ 5030372 h 6857979"/>
              <a:gd name="connsiteX2747" fmla="*/ 5397321 w 7283450"/>
              <a:gd name="connsiteY2747" fmla="*/ 5026403 h 6857979"/>
              <a:gd name="connsiteX2748" fmla="*/ 5397321 w 7283450"/>
              <a:gd name="connsiteY2748" fmla="*/ 5024418 h 6857979"/>
              <a:gd name="connsiteX2749" fmla="*/ 5396918 w 7283450"/>
              <a:gd name="connsiteY2749" fmla="*/ 5022434 h 6857979"/>
              <a:gd name="connsiteX2750" fmla="*/ 5396113 w 7283450"/>
              <a:gd name="connsiteY2750" fmla="*/ 5022831 h 6857979"/>
              <a:gd name="connsiteX2751" fmla="*/ 5395309 w 7283450"/>
              <a:gd name="connsiteY2751" fmla="*/ 5023625 h 6857979"/>
              <a:gd name="connsiteX2752" fmla="*/ 5394906 w 7283450"/>
              <a:gd name="connsiteY2752" fmla="*/ 5024418 h 6857979"/>
              <a:gd name="connsiteX2753" fmla="*/ 5394504 w 7283450"/>
              <a:gd name="connsiteY2753" fmla="*/ 5026006 h 6857979"/>
              <a:gd name="connsiteX2754" fmla="*/ 5394101 w 7283450"/>
              <a:gd name="connsiteY2754" fmla="*/ 5032356 h 6857979"/>
              <a:gd name="connsiteX2755" fmla="*/ 5392089 w 7283450"/>
              <a:gd name="connsiteY2755" fmla="*/ 5032356 h 6857979"/>
              <a:gd name="connsiteX2756" fmla="*/ 5390077 w 7283450"/>
              <a:gd name="connsiteY2756" fmla="*/ 5031959 h 6857979"/>
              <a:gd name="connsiteX2757" fmla="*/ 5388064 w 7283450"/>
              <a:gd name="connsiteY2757" fmla="*/ 5031562 h 6857979"/>
              <a:gd name="connsiteX2758" fmla="*/ 5386454 w 7283450"/>
              <a:gd name="connsiteY2758" fmla="*/ 5029975 h 6857979"/>
              <a:gd name="connsiteX2759" fmla="*/ 5385247 w 7283450"/>
              <a:gd name="connsiteY2759" fmla="*/ 5028784 h 6857979"/>
              <a:gd name="connsiteX2760" fmla="*/ 5384040 w 7283450"/>
              <a:gd name="connsiteY2760" fmla="*/ 5027594 h 6857979"/>
              <a:gd name="connsiteX2761" fmla="*/ 5383235 w 7283450"/>
              <a:gd name="connsiteY2761" fmla="*/ 5026006 h 6857979"/>
              <a:gd name="connsiteX2762" fmla="*/ 5382430 w 7283450"/>
              <a:gd name="connsiteY2762" fmla="*/ 5024022 h 6857979"/>
              <a:gd name="connsiteX2763" fmla="*/ 5381625 w 7283450"/>
              <a:gd name="connsiteY2763" fmla="*/ 5020053 h 6857979"/>
              <a:gd name="connsiteX2764" fmla="*/ 5381625 w 7283450"/>
              <a:gd name="connsiteY2764" fmla="*/ 5016084 h 6857979"/>
              <a:gd name="connsiteX2765" fmla="*/ 5382027 w 7283450"/>
              <a:gd name="connsiteY2765" fmla="*/ 5014100 h 6857979"/>
              <a:gd name="connsiteX2766" fmla="*/ 5382430 w 7283450"/>
              <a:gd name="connsiteY2766" fmla="*/ 5012115 h 6857979"/>
              <a:gd name="connsiteX2767" fmla="*/ 5383637 w 7283450"/>
              <a:gd name="connsiteY2767" fmla="*/ 5010528 h 6857979"/>
              <a:gd name="connsiteX2768" fmla="*/ 5384442 w 7283450"/>
              <a:gd name="connsiteY2768" fmla="*/ 5008940 h 6857979"/>
              <a:gd name="connsiteX2769" fmla="*/ 5704383 w 7283450"/>
              <a:gd name="connsiteY2769" fmla="*/ 5006955 h 6857979"/>
              <a:gd name="connsiteX2770" fmla="*/ 5709115 w 7283450"/>
              <a:gd name="connsiteY2770" fmla="*/ 5007755 h 6857979"/>
              <a:gd name="connsiteX2771" fmla="*/ 5712664 w 7283450"/>
              <a:gd name="connsiteY2771" fmla="*/ 5008954 h 6857979"/>
              <a:gd name="connsiteX2772" fmla="*/ 5715819 w 7283450"/>
              <a:gd name="connsiteY2772" fmla="*/ 5010953 h 6857979"/>
              <a:gd name="connsiteX2773" fmla="*/ 5717791 w 7283450"/>
              <a:gd name="connsiteY2773" fmla="*/ 5013751 h 6857979"/>
              <a:gd name="connsiteX2774" fmla="*/ 5718974 w 7283450"/>
              <a:gd name="connsiteY2774" fmla="*/ 5016549 h 6857979"/>
              <a:gd name="connsiteX2775" fmla="*/ 5719368 w 7283450"/>
              <a:gd name="connsiteY2775" fmla="*/ 5020146 h 6857979"/>
              <a:gd name="connsiteX2776" fmla="*/ 5719763 w 7283450"/>
              <a:gd name="connsiteY2776" fmla="*/ 5024544 h 6857979"/>
              <a:gd name="connsiteX2777" fmla="*/ 5719368 w 7283450"/>
              <a:gd name="connsiteY2777" fmla="*/ 5028941 h 6857979"/>
              <a:gd name="connsiteX2778" fmla="*/ 5718580 w 7283450"/>
              <a:gd name="connsiteY2778" fmla="*/ 5033737 h 6857979"/>
              <a:gd name="connsiteX2779" fmla="*/ 5717397 w 7283450"/>
              <a:gd name="connsiteY2779" fmla="*/ 5039334 h 6857979"/>
              <a:gd name="connsiteX2780" fmla="*/ 5714636 w 7283450"/>
              <a:gd name="connsiteY2780" fmla="*/ 5050126 h 6857979"/>
              <a:gd name="connsiteX2781" fmla="*/ 5710693 w 7283450"/>
              <a:gd name="connsiteY2781" fmla="*/ 5061719 h 6857979"/>
              <a:gd name="connsiteX2782" fmla="*/ 5707538 w 7283450"/>
              <a:gd name="connsiteY2782" fmla="*/ 5062518 h 6857979"/>
              <a:gd name="connsiteX2783" fmla="*/ 5703989 w 7283450"/>
              <a:gd name="connsiteY2783" fmla="*/ 5062518 h 6857979"/>
              <a:gd name="connsiteX2784" fmla="*/ 5701228 w 7283450"/>
              <a:gd name="connsiteY2784" fmla="*/ 5062518 h 6857979"/>
              <a:gd name="connsiteX2785" fmla="*/ 5698862 w 7283450"/>
              <a:gd name="connsiteY2785" fmla="*/ 5062119 h 6857979"/>
              <a:gd name="connsiteX2786" fmla="*/ 5696496 w 7283450"/>
              <a:gd name="connsiteY2786" fmla="*/ 5061719 h 6857979"/>
              <a:gd name="connsiteX2787" fmla="*/ 5694524 w 7283450"/>
              <a:gd name="connsiteY2787" fmla="*/ 5060520 h 6857979"/>
              <a:gd name="connsiteX2788" fmla="*/ 5692553 w 7283450"/>
              <a:gd name="connsiteY2788" fmla="*/ 5059720 h 6857979"/>
              <a:gd name="connsiteX2789" fmla="*/ 5690975 w 7283450"/>
              <a:gd name="connsiteY2789" fmla="*/ 5058521 h 6857979"/>
              <a:gd name="connsiteX2790" fmla="*/ 5687820 w 7283450"/>
              <a:gd name="connsiteY2790" fmla="*/ 5054923 h 6857979"/>
              <a:gd name="connsiteX2791" fmla="*/ 5685060 w 7283450"/>
              <a:gd name="connsiteY2791" fmla="*/ 5051725 h 6857979"/>
              <a:gd name="connsiteX2792" fmla="*/ 5682694 w 7283450"/>
              <a:gd name="connsiteY2792" fmla="*/ 5048528 h 6857979"/>
              <a:gd name="connsiteX2793" fmla="*/ 5679539 w 7283450"/>
              <a:gd name="connsiteY2793" fmla="*/ 5044930 h 6857979"/>
              <a:gd name="connsiteX2794" fmla="*/ 5677173 w 7283450"/>
              <a:gd name="connsiteY2794" fmla="*/ 5044930 h 6857979"/>
              <a:gd name="connsiteX2795" fmla="*/ 5675596 w 7283450"/>
              <a:gd name="connsiteY2795" fmla="*/ 5045729 h 6857979"/>
              <a:gd name="connsiteX2796" fmla="*/ 5674018 w 7283450"/>
              <a:gd name="connsiteY2796" fmla="*/ 5046529 h 6857979"/>
              <a:gd name="connsiteX2797" fmla="*/ 5672835 w 7283450"/>
              <a:gd name="connsiteY2797" fmla="*/ 5048128 h 6857979"/>
              <a:gd name="connsiteX2798" fmla="*/ 5670469 w 7283450"/>
              <a:gd name="connsiteY2798" fmla="*/ 5050526 h 6857979"/>
              <a:gd name="connsiteX2799" fmla="*/ 5668892 w 7283450"/>
              <a:gd name="connsiteY2799" fmla="*/ 5053324 h 6857979"/>
              <a:gd name="connsiteX2800" fmla="*/ 5667314 w 7283450"/>
              <a:gd name="connsiteY2800" fmla="*/ 5056522 h 6857979"/>
              <a:gd name="connsiteX2801" fmla="*/ 5666525 w 7283450"/>
              <a:gd name="connsiteY2801" fmla="*/ 5057322 h 6857979"/>
              <a:gd name="connsiteX2802" fmla="*/ 5665342 w 7283450"/>
              <a:gd name="connsiteY2802" fmla="*/ 5057721 h 6857979"/>
              <a:gd name="connsiteX2803" fmla="*/ 5664159 w 7283450"/>
              <a:gd name="connsiteY2803" fmla="*/ 5057721 h 6857979"/>
              <a:gd name="connsiteX2804" fmla="*/ 5662188 w 7283450"/>
              <a:gd name="connsiteY2804" fmla="*/ 5057721 h 6857979"/>
              <a:gd name="connsiteX2805" fmla="*/ 5660216 w 7283450"/>
              <a:gd name="connsiteY2805" fmla="*/ 5056922 h 6857979"/>
              <a:gd name="connsiteX2806" fmla="*/ 5657850 w 7283450"/>
              <a:gd name="connsiteY2806" fmla="*/ 5054923 h 6857979"/>
              <a:gd name="connsiteX2807" fmla="*/ 5659033 w 7283450"/>
              <a:gd name="connsiteY2807" fmla="*/ 5049727 h 6857979"/>
              <a:gd name="connsiteX2808" fmla="*/ 5660610 w 7283450"/>
              <a:gd name="connsiteY2808" fmla="*/ 5044530 h 6857979"/>
              <a:gd name="connsiteX2809" fmla="*/ 5664554 w 7283450"/>
              <a:gd name="connsiteY2809" fmla="*/ 5034937 h 6857979"/>
              <a:gd name="connsiteX2810" fmla="*/ 5667709 w 7283450"/>
              <a:gd name="connsiteY2810" fmla="*/ 5025343 h 6857979"/>
              <a:gd name="connsiteX2811" fmla="*/ 5669286 w 7283450"/>
              <a:gd name="connsiteY2811" fmla="*/ 5020146 h 6857979"/>
              <a:gd name="connsiteX2812" fmla="*/ 5670075 w 7283450"/>
              <a:gd name="connsiteY2812" fmla="*/ 5014950 h 6857979"/>
              <a:gd name="connsiteX2813" fmla="*/ 5698468 w 7283450"/>
              <a:gd name="connsiteY2813" fmla="*/ 5014950 h 6857979"/>
              <a:gd name="connsiteX2814" fmla="*/ 5697679 w 7283450"/>
              <a:gd name="connsiteY2814" fmla="*/ 5012152 h 6857979"/>
              <a:gd name="connsiteX2815" fmla="*/ 5696102 w 7283450"/>
              <a:gd name="connsiteY2815" fmla="*/ 5010553 h 6857979"/>
              <a:gd name="connsiteX2816" fmla="*/ 5694524 w 7283450"/>
              <a:gd name="connsiteY2816" fmla="*/ 5008954 h 6857979"/>
              <a:gd name="connsiteX2817" fmla="*/ 5693341 w 7283450"/>
              <a:gd name="connsiteY2817" fmla="*/ 5008554 h 6857979"/>
              <a:gd name="connsiteX2818" fmla="*/ 5692158 w 7283450"/>
              <a:gd name="connsiteY2818" fmla="*/ 5008154 h 6857979"/>
              <a:gd name="connsiteX2819" fmla="*/ 5698862 w 7283450"/>
              <a:gd name="connsiteY2819" fmla="*/ 5007355 h 6857979"/>
              <a:gd name="connsiteX2820" fmla="*/ 5350260 w 7283450"/>
              <a:gd name="connsiteY2820" fmla="*/ 5002193 h 6857979"/>
              <a:gd name="connsiteX2821" fmla="*/ 5353338 w 7283450"/>
              <a:gd name="connsiteY2821" fmla="*/ 5002609 h 6857979"/>
              <a:gd name="connsiteX2822" fmla="*/ 5356032 w 7283450"/>
              <a:gd name="connsiteY2822" fmla="*/ 5003441 h 6857979"/>
              <a:gd name="connsiteX2823" fmla="*/ 5358341 w 7283450"/>
              <a:gd name="connsiteY2823" fmla="*/ 5004688 h 6857979"/>
              <a:gd name="connsiteX2824" fmla="*/ 5359881 w 7283450"/>
              <a:gd name="connsiteY2824" fmla="*/ 5006767 h 6857979"/>
              <a:gd name="connsiteX2825" fmla="*/ 5361035 w 7283450"/>
              <a:gd name="connsiteY2825" fmla="*/ 5009262 h 6857979"/>
              <a:gd name="connsiteX2826" fmla="*/ 5362190 w 7283450"/>
              <a:gd name="connsiteY2826" fmla="*/ 5012172 h 6857979"/>
              <a:gd name="connsiteX2827" fmla="*/ 5362575 w 7283450"/>
              <a:gd name="connsiteY2827" fmla="*/ 5015914 h 6857979"/>
              <a:gd name="connsiteX2828" fmla="*/ 5362575 w 7283450"/>
              <a:gd name="connsiteY2828" fmla="*/ 5019656 h 6857979"/>
              <a:gd name="connsiteX2829" fmla="*/ 5359496 w 7283450"/>
              <a:gd name="connsiteY2829" fmla="*/ 5019240 h 6857979"/>
              <a:gd name="connsiteX2830" fmla="*/ 5356802 w 7283450"/>
              <a:gd name="connsiteY2830" fmla="*/ 5018409 h 6857979"/>
              <a:gd name="connsiteX2831" fmla="*/ 5354108 w 7283450"/>
              <a:gd name="connsiteY2831" fmla="*/ 5017577 h 6857979"/>
              <a:gd name="connsiteX2832" fmla="*/ 5352184 w 7283450"/>
              <a:gd name="connsiteY2832" fmla="*/ 5015914 h 6857979"/>
              <a:gd name="connsiteX2833" fmla="*/ 5351029 w 7283450"/>
              <a:gd name="connsiteY2833" fmla="*/ 5013004 h 6857979"/>
              <a:gd name="connsiteX2834" fmla="*/ 5350260 w 7283450"/>
              <a:gd name="connsiteY2834" fmla="*/ 5010093 h 6857979"/>
              <a:gd name="connsiteX2835" fmla="*/ 5349875 w 7283450"/>
              <a:gd name="connsiteY2835" fmla="*/ 5006767 h 6857979"/>
              <a:gd name="connsiteX2836" fmla="*/ 5494052 w 7283450"/>
              <a:gd name="connsiteY2836" fmla="*/ 4994255 h 6857979"/>
              <a:gd name="connsiteX2837" fmla="*/ 5496855 w 7283450"/>
              <a:gd name="connsiteY2837" fmla="*/ 4994255 h 6857979"/>
              <a:gd name="connsiteX2838" fmla="*/ 5502862 w 7283450"/>
              <a:gd name="connsiteY2838" fmla="*/ 4995060 h 6857979"/>
              <a:gd name="connsiteX2839" fmla="*/ 5514875 w 7283450"/>
              <a:gd name="connsiteY2839" fmla="*/ 4997475 h 6857979"/>
              <a:gd name="connsiteX2840" fmla="*/ 5520882 w 7283450"/>
              <a:gd name="connsiteY2840" fmla="*/ 4998280 h 6857979"/>
              <a:gd name="connsiteX2841" fmla="*/ 5526088 w 7283450"/>
              <a:gd name="connsiteY2841" fmla="*/ 4999085 h 6857979"/>
              <a:gd name="connsiteX2842" fmla="*/ 5525687 w 7283450"/>
              <a:gd name="connsiteY2842" fmla="*/ 5001500 h 6857979"/>
              <a:gd name="connsiteX2843" fmla="*/ 5525287 w 7283450"/>
              <a:gd name="connsiteY2843" fmla="*/ 5003512 h 6857979"/>
              <a:gd name="connsiteX2844" fmla="*/ 5523285 w 7283450"/>
              <a:gd name="connsiteY2844" fmla="*/ 5008342 h 6857979"/>
              <a:gd name="connsiteX2845" fmla="*/ 5520882 w 7283450"/>
              <a:gd name="connsiteY2845" fmla="*/ 5012366 h 6857979"/>
              <a:gd name="connsiteX2846" fmla="*/ 5517678 w 7283450"/>
              <a:gd name="connsiteY2846" fmla="*/ 5015988 h 6857979"/>
              <a:gd name="connsiteX2847" fmla="*/ 5514475 w 7283450"/>
              <a:gd name="connsiteY2847" fmla="*/ 5018806 h 6857979"/>
              <a:gd name="connsiteX2848" fmla="*/ 5510871 w 7283450"/>
              <a:gd name="connsiteY2848" fmla="*/ 5020818 h 6857979"/>
              <a:gd name="connsiteX2849" fmla="*/ 5507267 w 7283450"/>
              <a:gd name="connsiteY2849" fmla="*/ 5022025 h 6857979"/>
              <a:gd name="connsiteX2850" fmla="*/ 5504063 w 7283450"/>
              <a:gd name="connsiteY2850" fmla="*/ 5022830 h 6857979"/>
              <a:gd name="connsiteX2851" fmla="*/ 5502461 w 7283450"/>
              <a:gd name="connsiteY2851" fmla="*/ 5022025 h 6857979"/>
              <a:gd name="connsiteX2852" fmla="*/ 5501260 w 7283450"/>
              <a:gd name="connsiteY2852" fmla="*/ 5021623 h 6857979"/>
              <a:gd name="connsiteX2853" fmla="*/ 5497656 w 7283450"/>
              <a:gd name="connsiteY2853" fmla="*/ 5019611 h 6857979"/>
              <a:gd name="connsiteX2854" fmla="*/ 5494853 w 7283450"/>
              <a:gd name="connsiteY2854" fmla="*/ 5016391 h 6857979"/>
              <a:gd name="connsiteX2855" fmla="*/ 5491249 w 7283450"/>
              <a:gd name="connsiteY2855" fmla="*/ 5012769 h 6857979"/>
              <a:gd name="connsiteX2856" fmla="*/ 5485642 w 7283450"/>
              <a:gd name="connsiteY2856" fmla="*/ 5004719 h 6857979"/>
              <a:gd name="connsiteX2857" fmla="*/ 5481638 w 7283450"/>
              <a:gd name="connsiteY2857" fmla="*/ 4999085 h 6857979"/>
              <a:gd name="connsiteX2858" fmla="*/ 5484040 w 7283450"/>
              <a:gd name="connsiteY2858" fmla="*/ 4997475 h 6857979"/>
              <a:gd name="connsiteX2859" fmla="*/ 5486043 w 7283450"/>
              <a:gd name="connsiteY2859" fmla="*/ 4995865 h 6857979"/>
              <a:gd name="connsiteX2860" fmla="*/ 5488445 w 7283450"/>
              <a:gd name="connsiteY2860" fmla="*/ 4995060 h 6857979"/>
              <a:gd name="connsiteX2861" fmla="*/ 5490848 w 7283450"/>
              <a:gd name="connsiteY2861" fmla="*/ 4994658 h 6857979"/>
              <a:gd name="connsiteX2862" fmla="*/ 5711669 w 7283450"/>
              <a:gd name="connsiteY2862" fmla="*/ 4972030 h 6857979"/>
              <a:gd name="connsiteX2863" fmla="*/ 5714011 w 7283450"/>
              <a:gd name="connsiteY2863" fmla="*/ 4972435 h 6857979"/>
              <a:gd name="connsiteX2864" fmla="*/ 5717134 w 7283450"/>
              <a:gd name="connsiteY2864" fmla="*/ 4973244 h 6857979"/>
              <a:gd name="connsiteX2865" fmla="*/ 5719476 w 7283450"/>
              <a:gd name="connsiteY2865" fmla="*/ 4974458 h 6857979"/>
              <a:gd name="connsiteX2866" fmla="*/ 5721428 w 7283450"/>
              <a:gd name="connsiteY2866" fmla="*/ 4976482 h 6857979"/>
              <a:gd name="connsiteX2867" fmla="*/ 5723770 w 7283450"/>
              <a:gd name="connsiteY2867" fmla="*/ 4978505 h 6857979"/>
              <a:gd name="connsiteX2868" fmla="*/ 5725332 w 7283450"/>
              <a:gd name="connsiteY2868" fmla="*/ 4980933 h 6857979"/>
              <a:gd name="connsiteX2869" fmla="*/ 5726113 w 7283450"/>
              <a:gd name="connsiteY2869" fmla="*/ 4983361 h 6857979"/>
              <a:gd name="connsiteX2870" fmla="*/ 5726113 w 7283450"/>
              <a:gd name="connsiteY2870" fmla="*/ 4986194 h 6857979"/>
              <a:gd name="connsiteX2871" fmla="*/ 5725722 w 7283450"/>
              <a:gd name="connsiteY2871" fmla="*/ 4989431 h 6857979"/>
              <a:gd name="connsiteX2872" fmla="*/ 5724161 w 7283450"/>
              <a:gd name="connsiteY2872" fmla="*/ 4991859 h 6857979"/>
              <a:gd name="connsiteX2873" fmla="*/ 5719867 w 7283450"/>
              <a:gd name="connsiteY2873" fmla="*/ 4992668 h 6857979"/>
              <a:gd name="connsiteX2874" fmla="*/ 5716744 w 7283450"/>
              <a:gd name="connsiteY2874" fmla="*/ 4992668 h 6857979"/>
              <a:gd name="connsiteX2875" fmla="*/ 5713230 w 7283450"/>
              <a:gd name="connsiteY2875" fmla="*/ 4991859 h 6857979"/>
              <a:gd name="connsiteX2876" fmla="*/ 5710888 w 7283450"/>
              <a:gd name="connsiteY2876" fmla="*/ 4991050 h 6857979"/>
              <a:gd name="connsiteX2877" fmla="*/ 5708546 w 7283450"/>
              <a:gd name="connsiteY2877" fmla="*/ 4990240 h 6857979"/>
              <a:gd name="connsiteX2878" fmla="*/ 5705813 w 7283450"/>
              <a:gd name="connsiteY2878" fmla="*/ 4988622 h 6857979"/>
              <a:gd name="connsiteX2879" fmla="*/ 5702300 w 7283450"/>
              <a:gd name="connsiteY2879" fmla="*/ 4984980 h 6857979"/>
              <a:gd name="connsiteX2880" fmla="*/ 5702300 w 7283450"/>
              <a:gd name="connsiteY2880" fmla="*/ 4980933 h 6857979"/>
              <a:gd name="connsiteX2881" fmla="*/ 5703471 w 7283450"/>
              <a:gd name="connsiteY2881" fmla="*/ 4977291 h 6857979"/>
              <a:gd name="connsiteX2882" fmla="*/ 5704642 w 7283450"/>
              <a:gd name="connsiteY2882" fmla="*/ 4974863 h 6857979"/>
              <a:gd name="connsiteX2883" fmla="*/ 5706984 w 7283450"/>
              <a:gd name="connsiteY2883" fmla="*/ 4973244 h 6857979"/>
              <a:gd name="connsiteX2884" fmla="*/ 5709327 w 7283450"/>
              <a:gd name="connsiteY2884" fmla="*/ 4972435 h 6857979"/>
              <a:gd name="connsiteX2885" fmla="*/ 5620605 w 7283450"/>
              <a:gd name="connsiteY2885" fmla="*/ 4972030 h 6857979"/>
              <a:gd name="connsiteX2886" fmla="*/ 5623001 w 7283450"/>
              <a:gd name="connsiteY2886" fmla="*/ 4972030 h 6857979"/>
              <a:gd name="connsiteX2887" fmla="*/ 5624997 w 7283450"/>
              <a:gd name="connsiteY2887" fmla="*/ 4972030 h 6857979"/>
              <a:gd name="connsiteX2888" fmla="*/ 5626195 w 7283450"/>
              <a:gd name="connsiteY2888" fmla="*/ 4972437 h 6857979"/>
              <a:gd name="connsiteX2889" fmla="*/ 5627393 w 7283450"/>
              <a:gd name="connsiteY2889" fmla="*/ 4972843 h 6857979"/>
              <a:gd name="connsiteX2890" fmla="*/ 5628590 w 7283450"/>
              <a:gd name="connsiteY2890" fmla="*/ 4973656 h 6857979"/>
              <a:gd name="connsiteX2891" fmla="*/ 5630187 w 7283450"/>
              <a:gd name="connsiteY2891" fmla="*/ 4975689 h 6857979"/>
              <a:gd name="connsiteX2892" fmla="*/ 5631385 w 7283450"/>
              <a:gd name="connsiteY2892" fmla="*/ 4978129 h 6857979"/>
              <a:gd name="connsiteX2893" fmla="*/ 5632583 w 7283450"/>
              <a:gd name="connsiteY2893" fmla="*/ 4980975 h 6857979"/>
              <a:gd name="connsiteX2894" fmla="*/ 5633781 w 7283450"/>
              <a:gd name="connsiteY2894" fmla="*/ 4983414 h 6857979"/>
              <a:gd name="connsiteX2895" fmla="*/ 5634978 w 7283450"/>
              <a:gd name="connsiteY2895" fmla="*/ 4984227 h 6857979"/>
              <a:gd name="connsiteX2896" fmla="*/ 5635777 w 7283450"/>
              <a:gd name="connsiteY2896" fmla="*/ 4985040 h 6857979"/>
              <a:gd name="connsiteX2897" fmla="*/ 5636975 w 7283450"/>
              <a:gd name="connsiteY2897" fmla="*/ 4985447 h 6857979"/>
              <a:gd name="connsiteX2898" fmla="*/ 5638971 w 7283450"/>
              <a:gd name="connsiteY2898" fmla="*/ 4985447 h 6857979"/>
              <a:gd name="connsiteX2899" fmla="*/ 5644960 w 7283450"/>
              <a:gd name="connsiteY2899" fmla="*/ 4985040 h 6857979"/>
              <a:gd name="connsiteX2900" fmla="*/ 5650549 w 7283450"/>
              <a:gd name="connsiteY2900" fmla="*/ 4983414 h 6857979"/>
              <a:gd name="connsiteX2901" fmla="*/ 5656139 w 7283450"/>
              <a:gd name="connsiteY2901" fmla="*/ 4982194 h 6857979"/>
              <a:gd name="connsiteX2902" fmla="*/ 5660530 w 7283450"/>
              <a:gd name="connsiteY2902" fmla="*/ 4980975 h 6857979"/>
              <a:gd name="connsiteX2903" fmla="*/ 5662926 w 7283450"/>
              <a:gd name="connsiteY2903" fmla="*/ 4980568 h 6857979"/>
              <a:gd name="connsiteX2904" fmla="*/ 5665321 w 7283450"/>
              <a:gd name="connsiteY2904" fmla="*/ 4980568 h 6857979"/>
              <a:gd name="connsiteX2905" fmla="*/ 5667318 w 7283450"/>
              <a:gd name="connsiteY2905" fmla="*/ 4980975 h 6857979"/>
              <a:gd name="connsiteX2906" fmla="*/ 5668915 w 7283450"/>
              <a:gd name="connsiteY2906" fmla="*/ 4981381 h 6857979"/>
              <a:gd name="connsiteX2907" fmla="*/ 5670911 w 7283450"/>
              <a:gd name="connsiteY2907" fmla="*/ 4982601 h 6857979"/>
              <a:gd name="connsiteX2908" fmla="*/ 5673306 w 7283450"/>
              <a:gd name="connsiteY2908" fmla="*/ 4984227 h 6857979"/>
              <a:gd name="connsiteX2909" fmla="*/ 5674903 w 7283450"/>
              <a:gd name="connsiteY2909" fmla="*/ 4986260 h 6857979"/>
              <a:gd name="connsiteX2910" fmla="*/ 5676900 w 7283450"/>
              <a:gd name="connsiteY2910" fmla="*/ 4989106 h 6857979"/>
              <a:gd name="connsiteX2911" fmla="*/ 5676501 w 7283450"/>
              <a:gd name="connsiteY2911" fmla="*/ 4991545 h 6857979"/>
              <a:gd name="connsiteX2912" fmla="*/ 5675702 w 7283450"/>
              <a:gd name="connsiteY2912" fmla="*/ 4993171 h 6857979"/>
              <a:gd name="connsiteX2913" fmla="*/ 5674903 w 7283450"/>
              <a:gd name="connsiteY2913" fmla="*/ 4995204 h 6857979"/>
              <a:gd name="connsiteX2914" fmla="*/ 5673706 w 7283450"/>
              <a:gd name="connsiteY2914" fmla="*/ 4996830 h 6857979"/>
              <a:gd name="connsiteX2915" fmla="*/ 5671709 w 7283450"/>
              <a:gd name="connsiteY2915" fmla="*/ 4998457 h 6857979"/>
              <a:gd name="connsiteX2916" fmla="*/ 5670112 w 7283450"/>
              <a:gd name="connsiteY2916" fmla="*/ 5000083 h 6857979"/>
              <a:gd name="connsiteX2917" fmla="*/ 5666120 w 7283450"/>
              <a:gd name="connsiteY2917" fmla="*/ 5002116 h 6857979"/>
              <a:gd name="connsiteX2918" fmla="*/ 5660930 w 7283450"/>
              <a:gd name="connsiteY2918" fmla="*/ 5003742 h 6857979"/>
              <a:gd name="connsiteX2919" fmla="*/ 5655739 w 7283450"/>
              <a:gd name="connsiteY2919" fmla="*/ 5004962 h 6857979"/>
              <a:gd name="connsiteX2920" fmla="*/ 5649751 w 7283450"/>
              <a:gd name="connsiteY2920" fmla="*/ 5005368 h 6857979"/>
              <a:gd name="connsiteX2921" fmla="*/ 5643762 w 7283450"/>
              <a:gd name="connsiteY2921" fmla="*/ 5005368 h 6857979"/>
              <a:gd name="connsiteX2922" fmla="*/ 5638172 w 7283450"/>
              <a:gd name="connsiteY2922" fmla="*/ 5004962 h 6857979"/>
              <a:gd name="connsiteX2923" fmla="*/ 5632184 w 7283450"/>
              <a:gd name="connsiteY2923" fmla="*/ 5004149 h 6857979"/>
              <a:gd name="connsiteX2924" fmla="*/ 5626594 w 7283450"/>
              <a:gd name="connsiteY2924" fmla="*/ 5002522 h 6857979"/>
              <a:gd name="connsiteX2925" fmla="*/ 5621803 w 7283450"/>
              <a:gd name="connsiteY2925" fmla="*/ 5000896 h 6857979"/>
              <a:gd name="connsiteX2926" fmla="*/ 5617411 w 7283450"/>
              <a:gd name="connsiteY2926" fmla="*/ 4998863 h 6857979"/>
              <a:gd name="connsiteX2927" fmla="*/ 5614217 w 7283450"/>
              <a:gd name="connsiteY2927" fmla="*/ 4995611 h 6857979"/>
              <a:gd name="connsiteX2928" fmla="*/ 5612620 w 7283450"/>
              <a:gd name="connsiteY2928" fmla="*/ 4993985 h 6857979"/>
              <a:gd name="connsiteX2929" fmla="*/ 5611423 w 7283450"/>
              <a:gd name="connsiteY2929" fmla="*/ 4992765 h 6857979"/>
              <a:gd name="connsiteX2930" fmla="*/ 5610624 w 7283450"/>
              <a:gd name="connsiteY2930" fmla="*/ 4991139 h 6857979"/>
              <a:gd name="connsiteX2931" fmla="*/ 5610225 w 7283450"/>
              <a:gd name="connsiteY2931" fmla="*/ 4989106 h 6857979"/>
              <a:gd name="connsiteX2932" fmla="*/ 5610225 w 7283450"/>
              <a:gd name="connsiteY2932" fmla="*/ 4984227 h 6857979"/>
              <a:gd name="connsiteX2933" fmla="*/ 5610225 w 7283450"/>
              <a:gd name="connsiteY2933" fmla="*/ 4981381 h 6857979"/>
              <a:gd name="connsiteX2934" fmla="*/ 5611023 w 7283450"/>
              <a:gd name="connsiteY2934" fmla="*/ 4978129 h 6857979"/>
              <a:gd name="connsiteX2935" fmla="*/ 5613020 w 7283450"/>
              <a:gd name="connsiteY2935" fmla="*/ 4975689 h 6857979"/>
              <a:gd name="connsiteX2936" fmla="*/ 5613818 w 7283450"/>
              <a:gd name="connsiteY2936" fmla="*/ 4974470 h 6857979"/>
              <a:gd name="connsiteX2937" fmla="*/ 5615016 w 7283450"/>
              <a:gd name="connsiteY2937" fmla="*/ 4973656 h 6857979"/>
              <a:gd name="connsiteX2938" fmla="*/ 5616613 w 7283450"/>
              <a:gd name="connsiteY2938" fmla="*/ 4972843 h 6857979"/>
              <a:gd name="connsiteX2939" fmla="*/ 5618210 w 7283450"/>
              <a:gd name="connsiteY2939" fmla="*/ 4972437 h 6857979"/>
              <a:gd name="connsiteX2940" fmla="*/ 5507916 w 7283450"/>
              <a:gd name="connsiteY2940" fmla="*/ 4972030 h 6857979"/>
              <a:gd name="connsiteX2941" fmla="*/ 5510753 w 7283450"/>
              <a:gd name="connsiteY2941" fmla="*/ 4972427 h 6857979"/>
              <a:gd name="connsiteX2942" fmla="*/ 5513185 w 7283450"/>
              <a:gd name="connsiteY2942" fmla="*/ 4972824 h 6857979"/>
              <a:gd name="connsiteX2943" fmla="*/ 5515617 w 7283450"/>
              <a:gd name="connsiteY2943" fmla="*/ 4974015 h 6857979"/>
              <a:gd name="connsiteX2944" fmla="*/ 5517644 w 7283450"/>
              <a:gd name="connsiteY2944" fmla="*/ 4975602 h 6857979"/>
              <a:gd name="connsiteX2945" fmla="*/ 5519670 w 7283450"/>
              <a:gd name="connsiteY2945" fmla="*/ 4977587 h 6857979"/>
              <a:gd name="connsiteX2946" fmla="*/ 5521291 w 7283450"/>
              <a:gd name="connsiteY2946" fmla="*/ 4980762 h 6857979"/>
              <a:gd name="connsiteX2947" fmla="*/ 5522102 w 7283450"/>
              <a:gd name="connsiteY2947" fmla="*/ 4984334 h 6857979"/>
              <a:gd name="connsiteX2948" fmla="*/ 5522913 w 7283450"/>
              <a:gd name="connsiteY2948" fmla="*/ 4989096 h 6857979"/>
              <a:gd name="connsiteX2949" fmla="*/ 5520076 w 7283450"/>
              <a:gd name="connsiteY2949" fmla="*/ 4990684 h 6857979"/>
              <a:gd name="connsiteX2950" fmla="*/ 5516428 w 7283450"/>
              <a:gd name="connsiteY2950" fmla="*/ 4991874 h 6857979"/>
              <a:gd name="connsiteX2951" fmla="*/ 5513590 w 7283450"/>
              <a:gd name="connsiteY2951" fmla="*/ 4992271 h 6857979"/>
              <a:gd name="connsiteX2952" fmla="*/ 5510753 w 7283450"/>
              <a:gd name="connsiteY2952" fmla="*/ 4992668 h 6857979"/>
              <a:gd name="connsiteX2953" fmla="*/ 5507511 w 7283450"/>
              <a:gd name="connsiteY2953" fmla="*/ 4992271 h 6857979"/>
              <a:gd name="connsiteX2954" fmla="*/ 5505079 w 7283450"/>
              <a:gd name="connsiteY2954" fmla="*/ 4991478 h 6857979"/>
              <a:gd name="connsiteX2955" fmla="*/ 5502241 w 7283450"/>
              <a:gd name="connsiteY2955" fmla="*/ 4990684 h 6857979"/>
              <a:gd name="connsiteX2956" fmla="*/ 5499404 w 7283450"/>
              <a:gd name="connsiteY2956" fmla="*/ 4989096 h 6857979"/>
              <a:gd name="connsiteX2957" fmla="*/ 5496972 w 7283450"/>
              <a:gd name="connsiteY2957" fmla="*/ 4987112 h 6857979"/>
              <a:gd name="connsiteX2958" fmla="*/ 5494946 w 7283450"/>
              <a:gd name="connsiteY2958" fmla="*/ 4985524 h 6857979"/>
              <a:gd name="connsiteX2959" fmla="*/ 5490487 w 7283450"/>
              <a:gd name="connsiteY2959" fmla="*/ 4981555 h 6857979"/>
              <a:gd name="connsiteX2960" fmla="*/ 5487245 w 7283450"/>
              <a:gd name="connsiteY2960" fmla="*/ 4976793 h 6857979"/>
              <a:gd name="connsiteX2961" fmla="*/ 5484813 w 7283450"/>
              <a:gd name="connsiteY2961" fmla="*/ 4972427 h 6857979"/>
              <a:gd name="connsiteX2962" fmla="*/ 5487245 w 7283450"/>
              <a:gd name="connsiteY2962" fmla="*/ 4973221 h 6857979"/>
              <a:gd name="connsiteX2963" fmla="*/ 5490082 w 7283450"/>
              <a:gd name="connsiteY2963" fmla="*/ 4973221 h 6857979"/>
              <a:gd name="connsiteX2964" fmla="*/ 5496162 w 7283450"/>
              <a:gd name="connsiteY2964" fmla="*/ 4972824 h 6857979"/>
              <a:gd name="connsiteX2965" fmla="*/ 5502241 w 7283450"/>
              <a:gd name="connsiteY2965" fmla="*/ 4972427 h 6857979"/>
              <a:gd name="connsiteX2966" fmla="*/ 6948987 w 7283450"/>
              <a:gd name="connsiteY2966" fmla="*/ 4968855 h 6857979"/>
              <a:gd name="connsiteX2967" fmla="*/ 6950569 w 7283450"/>
              <a:gd name="connsiteY2967" fmla="*/ 4968855 h 6857979"/>
              <a:gd name="connsiteX2968" fmla="*/ 6953336 w 7283450"/>
              <a:gd name="connsiteY2968" fmla="*/ 4970051 h 6857979"/>
              <a:gd name="connsiteX2969" fmla="*/ 6956104 w 7283450"/>
              <a:gd name="connsiteY2969" fmla="*/ 4971646 h 6857979"/>
              <a:gd name="connsiteX2970" fmla="*/ 6958476 w 7283450"/>
              <a:gd name="connsiteY2970" fmla="*/ 4973640 h 6857979"/>
              <a:gd name="connsiteX2971" fmla="*/ 6960452 w 7283450"/>
              <a:gd name="connsiteY2971" fmla="*/ 4975633 h 6857979"/>
              <a:gd name="connsiteX2972" fmla="*/ 6962825 w 7283450"/>
              <a:gd name="connsiteY2972" fmla="*/ 4978025 h 6857979"/>
              <a:gd name="connsiteX2973" fmla="*/ 6964011 w 7283450"/>
              <a:gd name="connsiteY2973" fmla="*/ 4980816 h 6857979"/>
              <a:gd name="connsiteX2974" fmla="*/ 6966778 w 7283450"/>
              <a:gd name="connsiteY2974" fmla="*/ 4986796 h 6857979"/>
              <a:gd name="connsiteX2975" fmla="*/ 6968755 w 7283450"/>
              <a:gd name="connsiteY2975" fmla="*/ 4993175 h 6857979"/>
              <a:gd name="connsiteX2976" fmla="*/ 6970732 w 7283450"/>
              <a:gd name="connsiteY2976" fmla="*/ 4999953 h 6857979"/>
              <a:gd name="connsiteX2977" fmla="*/ 6973104 w 7283450"/>
              <a:gd name="connsiteY2977" fmla="*/ 5006731 h 6857979"/>
              <a:gd name="connsiteX2978" fmla="*/ 6975476 w 7283450"/>
              <a:gd name="connsiteY2978" fmla="*/ 5012711 h 6857979"/>
              <a:gd name="connsiteX2979" fmla="*/ 6973895 w 7283450"/>
              <a:gd name="connsiteY2979" fmla="*/ 5015103 h 6857979"/>
              <a:gd name="connsiteX2980" fmla="*/ 6971918 w 7283450"/>
              <a:gd name="connsiteY2980" fmla="*/ 5016698 h 6857979"/>
              <a:gd name="connsiteX2981" fmla="*/ 6969941 w 7283450"/>
              <a:gd name="connsiteY2981" fmla="*/ 5018293 h 6857979"/>
              <a:gd name="connsiteX2982" fmla="*/ 6968360 w 7283450"/>
              <a:gd name="connsiteY2982" fmla="*/ 5019489 h 6857979"/>
              <a:gd name="connsiteX2983" fmla="*/ 6966383 w 7283450"/>
              <a:gd name="connsiteY2983" fmla="*/ 5020286 h 6857979"/>
              <a:gd name="connsiteX2984" fmla="*/ 6964801 w 7283450"/>
              <a:gd name="connsiteY2984" fmla="*/ 5020685 h 6857979"/>
              <a:gd name="connsiteX2985" fmla="*/ 6960452 w 7283450"/>
              <a:gd name="connsiteY2985" fmla="*/ 5021482 h 6857979"/>
              <a:gd name="connsiteX2986" fmla="*/ 6956499 w 7283450"/>
              <a:gd name="connsiteY2986" fmla="*/ 5021482 h 6857979"/>
              <a:gd name="connsiteX2987" fmla="*/ 6951755 w 7283450"/>
              <a:gd name="connsiteY2987" fmla="*/ 5021482 h 6857979"/>
              <a:gd name="connsiteX2988" fmla="*/ 6946615 w 7283450"/>
              <a:gd name="connsiteY2988" fmla="*/ 5021881 h 6857979"/>
              <a:gd name="connsiteX2989" fmla="*/ 6941080 w 7283450"/>
              <a:gd name="connsiteY2989" fmla="*/ 5023077 h 6857979"/>
              <a:gd name="connsiteX2990" fmla="*/ 6936731 w 7283450"/>
              <a:gd name="connsiteY2990" fmla="*/ 5028659 h 6857979"/>
              <a:gd name="connsiteX2991" fmla="*/ 6933568 w 7283450"/>
              <a:gd name="connsiteY2991" fmla="*/ 5034639 h 6857979"/>
              <a:gd name="connsiteX2992" fmla="*/ 6930405 w 7283450"/>
              <a:gd name="connsiteY2992" fmla="*/ 5040221 h 6857979"/>
              <a:gd name="connsiteX2993" fmla="*/ 6926847 w 7283450"/>
              <a:gd name="connsiteY2993" fmla="*/ 5045005 h 6857979"/>
              <a:gd name="connsiteX2994" fmla="*/ 6923684 w 7283450"/>
              <a:gd name="connsiteY2994" fmla="*/ 5049391 h 6857979"/>
              <a:gd name="connsiteX2995" fmla="*/ 6921708 w 7283450"/>
              <a:gd name="connsiteY2995" fmla="*/ 5050985 h 6857979"/>
              <a:gd name="connsiteX2996" fmla="*/ 6919731 w 7283450"/>
              <a:gd name="connsiteY2996" fmla="*/ 5052580 h 6857979"/>
              <a:gd name="connsiteX2997" fmla="*/ 6917359 w 7283450"/>
              <a:gd name="connsiteY2997" fmla="*/ 5053776 h 6857979"/>
              <a:gd name="connsiteX2998" fmla="*/ 6915382 w 7283450"/>
              <a:gd name="connsiteY2998" fmla="*/ 5054972 h 6857979"/>
              <a:gd name="connsiteX2999" fmla="*/ 6912614 w 7283450"/>
              <a:gd name="connsiteY2999" fmla="*/ 5055770 h 6857979"/>
              <a:gd name="connsiteX3000" fmla="*/ 6909847 w 7283450"/>
              <a:gd name="connsiteY3000" fmla="*/ 5056168 h 6857979"/>
              <a:gd name="connsiteX3001" fmla="*/ 6908265 w 7283450"/>
              <a:gd name="connsiteY3001" fmla="*/ 5056168 h 6857979"/>
              <a:gd name="connsiteX3002" fmla="*/ 6905498 w 7283450"/>
              <a:gd name="connsiteY3002" fmla="*/ 5055371 h 6857979"/>
              <a:gd name="connsiteX3003" fmla="*/ 6897591 w 7283450"/>
              <a:gd name="connsiteY3003" fmla="*/ 5052979 h 6857979"/>
              <a:gd name="connsiteX3004" fmla="*/ 6889684 w 7283450"/>
              <a:gd name="connsiteY3004" fmla="*/ 5049391 h 6857979"/>
              <a:gd name="connsiteX3005" fmla="*/ 6886916 w 7283450"/>
              <a:gd name="connsiteY3005" fmla="*/ 5047397 h 6857979"/>
              <a:gd name="connsiteX3006" fmla="*/ 6884544 w 7283450"/>
              <a:gd name="connsiteY3006" fmla="*/ 5046201 h 6857979"/>
              <a:gd name="connsiteX3007" fmla="*/ 6882567 w 7283450"/>
              <a:gd name="connsiteY3007" fmla="*/ 5043809 h 6857979"/>
              <a:gd name="connsiteX3008" fmla="*/ 6880986 w 7283450"/>
              <a:gd name="connsiteY3008" fmla="*/ 5041018 h 6857979"/>
              <a:gd name="connsiteX3009" fmla="*/ 6879404 w 7283450"/>
              <a:gd name="connsiteY3009" fmla="*/ 5037829 h 6857979"/>
              <a:gd name="connsiteX3010" fmla="*/ 6878218 w 7283450"/>
              <a:gd name="connsiteY3010" fmla="*/ 5034639 h 6857979"/>
              <a:gd name="connsiteX3011" fmla="*/ 6875846 w 7283450"/>
              <a:gd name="connsiteY3011" fmla="*/ 5027861 h 6857979"/>
              <a:gd name="connsiteX3012" fmla="*/ 6874660 w 7283450"/>
              <a:gd name="connsiteY3012" fmla="*/ 5020286 h 6857979"/>
              <a:gd name="connsiteX3013" fmla="*/ 6873869 w 7283450"/>
              <a:gd name="connsiteY3013" fmla="*/ 5012711 h 6857979"/>
              <a:gd name="connsiteX3014" fmla="*/ 6873079 w 7283450"/>
              <a:gd name="connsiteY3014" fmla="*/ 5005136 h 6857979"/>
              <a:gd name="connsiteX3015" fmla="*/ 6872288 w 7283450"/>
              <a:gd name="connsiteY3015" fmla="*/ 4992378 h 6857979"/>
              <a:gd name="connsiteX3016" fmla="*/ 6877823 w 7283450"/>
              <a:gd name="connsiteY3016" fmla="*/ 4991182 h 6857979"/>
              <a:gd name="connsiteX3017" fmla="*/ 6880195 w 7283450"/>
              <a:gd name="connsiteY3017" fmla="*/ 4990783 h 6857979"/>
              <a:gd name="connsiteX3018" fmla="*/ 6882567 w 7283450"/>
              <a:gd name="connsiteY3018" fmla="*/ 4991182 h 6857979"/>
              <a:gd name="connsiteX3019" fmla="*/ 6888102 w 7283450"/>
              <a:gd name="connsiteY3019" fmla="*/ 4992378 h 6857979"/>
              <a:gd name="connsiteX3020" fmla="*/ 6890079 w 7283450"/>
              <a:gd name="connsiteY3020" fmla="*/ 4988790 h 6857979"/>
              <a:gd name="connsiteX3021" fmla="*/ 6892056 w 7283450"/>
              <a:gd name="connsiteY3021" fmla="*/ 4984803 h 6857979"/>
              <a:gd name="connsiteX3022" fmla="*/ 6894823 w 7283450"/>
              <a:gd name="connsiteY3022" fmla="*/ 4982012 h 6857979"/>
              <a:gd name="connsiteX3023" fmla="*/ 6897195 w 7283450"/>
              <a:gd name="connsiteY3023" fmla="*/ 4979221 h 6857979"/>
              <a:gd name="connsiteX3024" fmla="*/ 6899568 w 7283450"/>
              <a:gd name="connsiteY3024" fmla="*/ 4976829 h 6857979"/>
              <a:gd name="connsiteX3025" fmla="*/ 6901940 w 7283450"/>
              <a:gd name="connsiteY3025" fmla="*/ 4975234 h 6857979"/>
              <a:gd name="connsiteX3026" fmla="*/ 6905103 w 7283450"/>
              <a:gd name="connsiteY3026" fmla="*/ 4974038 h 6857979"/>
              <a:gd name="connsiteX3027" fmla="*/ 6907870 w 7283450"/>
              <a:gd name="connsiteY3027" fmla="*/ 4973241 h 6857979"/>
              <a:gd name="connsiteX3028" fmla="*/ 6911033 w 7283450"/>
              <a:gd name="connsiteY3028" fmla="*/ 4972443 h 6857979"/>
              <a:gd name="connsiteX3029" fmla="*/ 6914591 w 7283450"/>
              <a:gd name="connsiteY3029" fmla="*/ 4972443 h 6857979"/>
              <a:gd name="connsiteX3030" fmla="*/ 6917754 w 7283450"/>
              <a:gd name="connsiteY3030" fmla="*/ 4972842 h 6857979"/>
              <a:gd name="connsiteX3031" fmla="*/ 6921708 w 7283450"/>
              <a:gd name="connsiteY3031" fmla="*/ 4973241 h 6857979"/>
              <a:gd name="connsiteX3032" fmla="*/ 6925266 w 7283450"/>
              <a:gd name="connsiteY3032" fmla="*/ 4974038 h 6857979"/>
              <a:gd name="connsiteX3033" fmla="*/ 6929615 w 7283450"/>
              <a:gd name="connsiteY3033" fmla="*/ 4975633 h 6857979"/>
              <a:gd name="connsiteX3034" fmla="*/ 6937917 w 7283450"/>
              <a:gd name="connsiteY3034" fmla="*/ 4978822 h 6857979"/>
              <a:gd name="connsiteX3035" fmla="*/ 6939894 w 7283450"/>
              <a:gd name="connsiteY3035" fmla="*/ 4979221 h 6857979"/>
              <a:gd name="connsiteX3036" fmla="*/ 6941080 w 7283450"/>
              <a:gd name="connsiteY3036" fmla="*/ 4979221 h 6857979"/>
              <a:gd name="connsiteX3037" fmla="*/ 6941871 w 7283450"/>
              <a:gd name="connsiteY3037" fmla="*/ 4979221 h 6857979"/>
              <a:gd name="connsiteX3038" fmla="*/ 6943057 w 7283450"/>
              <a:gd name="connsiteY3038" fmla="*/ 4978424 h 6857979"/>
              <a:gd name="connsiteX3039" fmla="*/ 6943847 w 7283450"/>
              <a:gd name="connsiteY3039" fmla="*/ 4976829 h 6857979"/>
              <a:gd name="connsiteX3040" fmla="*/ 6944638 w 7283450"/>
              <a:gd name="connsiteY3040" fmla="*/ 4974836 h 6857979"/>
              <a:gd name="connsiteX3041" fmla="*/ 6945824 w 7283450"/>
              <a:gd name="connsiteY3041" fmla="*/ 4972842 h 6857979"/>
              <a:gd name="connsiteX3042" fmla="*/ 6946615 w 7283450"/>
              <a:gd name="connsiteY3042" fmla="*/ 4970450 h 6857979"/>
              <a:gd name="connsiteX3043" fmla="*/ 6947010 w 7283450"/>
              <a:gd name="connsiteY3043" fmla="*/ 4969653 h 6857979"/>
              <a:gd name="connsiteX3044" fmla="*/ 6948196 w 7283450"/>
              <a:gd name="connsiteY3044" fmla="*/ 4969254 h 6857979"/>
              <a:gd name="connsiteX3045" fmla="*/ 2520157 w 7283450"/>
              <a:gd name="connsiteY3045" fmla="*/ 4954568 h 6857979"/>
              <a:gd name="connsiteX3046" fmla="*/ 2522141 w 7283450"/>
              <a:gd name="connsiteY3046" fmla="*/ 4954568 h 6857979"/>
              <a:gd name="connsiteX3047" fmla="*/ 2524125 w 7283450"/>
              <a:gd name="connsiteY3047" fmla="*/ 4954967 h 6857979"/>
              <a:gd name="connsiteX3048" fmla="*/ 2525316 w 7283450"/>
              <a:gd name="connsiteY3048" fmla="*/ 4955764 h 6857979"/>
              <a:gd name="connsiteX3049" fmla="*/ 2525713 w 7283450"/>
              <a:gd name="connsiteY3049" fmla="*/ 4956562 h 6857979"/>
              <a:gd name="connsiteX3050" fmla="*/ 2526507 w 7283450"/>
              <a:gd name="connsiteY3050" fmla="*/ 4957359 h 6857979"/>
              <a:gd name="connsiteX3051" fmla="*/ 2526507 w 7283450"/>
              <a:gd name="connsiteY3051" fmla="*/ 4958555 h 6857979"/>
              <a:gd name="connsiteX3052" fmla="*/ 2525316 w 7283450"/>
              <a:gd name="connsiteY3052" fmla="*/ 4961346 h 6857979"/>
              <a:gd name="connsiteX3053" fmla="*/ 2524523 w 7283450"/>
              <a:gd name="connsiteY3053" fmla="*/ 4964535 h 6857979"/>
              <a:gd name="connsiteX3054" fmla="*/ 2523729 w 7283450"/>
              <a:gd name="connsiteY3054" fmla="*/ 4967326 h 6857979"/>
              <a:gd name="connsiteX3055" fmla="*/ 2523729 w 7283450"/>
              <a:gd name="connsiteY3055" fmla="*/ 4968522 h 6857979"/>
              <a:gd name="connsiteX3056" fmla="*/ 2524125 w 7283450"/>
              <a:gd name="connsiteY3056" fmla="*/ 4969320 h 6857979"/>
              <a:gd name="connsiteX3057" fmla="*/ 2524919 w 7283450"/>
              <a:gd name="connsiteY3057" fmla="*/ 4970915 h 6857979"/>
              <a:gd name="connsiteX3058" fmla="*/ 2526507 w 7283450"/>
              <a:gd name="connsiteY3058" fmla="*/ 4971313 h 6857979"/>
              <a:gd name="connsiteX3059" fmla="*/ 2528491 w 7283450"/>
              <a:gd name="connsiteY3059" fmla="*/ 4971712 h 6857979"/>
              <a:gd name="connsiteX3060" fmla="*/ 2530079 w 7283450"/>
              <a:gd name="connsiteY3060" fmla="*/ 4971313 h 6857979"/>
              <a:gd name="connsiteX3061" fmla="*/ 2531667 w 7283450"/>
              <a:gd name="connsiteY3061" fmla="*/ 4970915 h 6857979"/>
              <a:gd name="connsiteX3062" fmla="*/ 2532857 w 7283450"/>
              <a:gd name="connsiteY3062" fmla="*/ 4969718 h 6857979"/>
              <a:gd name="connsiteX3063" fmla="*/ 2533651 w 7283450"/>
              <a:gd name="connsiteY3063" fmla="*/ 4968522 h 6857979"/>
              <a:gd name="connsiteX3064" fmla="*/ 2534444 w 7283450"/>
              <a:gd name="connsiteY3064" fmla="*/ 4967326 h 6857979"/>
              <a:gd name="connsiteX3065" fmla="*/ 2535635 w 7283450"/>
              <a:gd name="connsiteY3065" fmla="*/ 4964535 h 6857979"/>
              <a:gd name="connsiteX3066" fmla="*/ 2536826 w 7283450"/>
              <a:gd name="connsiteY3066" fmla="*/ 4961346 h 6857979"/>
              <a:gd name="connsiteX3067" fmla="*/ 2537619 w 7283450"/>
              <a:gd name="connsiteY3067" fmla="*/ 4960150 h 6857979"/>
              <a:gd name="connsiteX3068" fmla="*/ 2538413 w 7283450"/>
              <a:gd name="connsiteY3068" fmla="*/ 4958954 h 6857979"/>
              <a:gd name="connsiteX3069" fmla="*/ 2539604 w 7283450"/>
              <a:gd name="connsiteY3069" fmla="*/ 4958156 h 6857979"/>
              <a:gd name="connsiteX3070" fmla="*/ 2540794 w 7283450"/>
              <a:gd name="connsiteY3070" fmla="*/ 4957758 h 6857979"/>
              <a:gd name="connsiteX3071" fmla="*/ 2542779 w 7283450"/>
              <a:gd name="connsiteY3071" fmla="*/ 4957758 h 6857979"/>
              <a:gd name="connsiteX3072" fmla="*/ 2545160 w 7283450"/>
              <a:gd name="connsiteY3072" fmla="*/ 4957758 h 6857979"/>
              <a:gd name="connsiteX3073" fmla="*/ 2550716 w 7283450"/>
              <a:gd name="connsiteY3073" fmla="*/ 4970516 h 6857979"/>
              <a:gd name="connsiteX3074" fmla="*/ 2553891 w 7283450"/>
              <a:gd name="connsiteY3074" fmla="*/ 4977294 h 6857979"/>
              <a:gd name="connsiteX3075" fmla="*/ 2556273 w 7283450"/>
              <a:gd name="connsiteY3075" fmla="*/ 4984470 h 6857979"/>
              <a:gd name="connsiteX3076" fmla="*/ 2557860 w 7283450"/>
              <a:gd name="connsiteY3076" fmla="*/ 4992045 h 6857979"/>
              <a:gd name="connsiteX3077" fmla="*/ 2558655 w 7283450"/>
              <a:gd name="connsiteY3077" fmla="*/ 4995633 h 6857979"/>
              <a:gd name="connsiteX3078" fmla="*/ 2559051 w 7283450"/>
              <a:gd name="connsiteY3078" fmla="*/ 4999620 h 6857979"/>
              <a:gd name="connsiteX3079" fmla="*/ 2559051 w 7283450"/>
              <a:gd name="connsiteY3079" fmla="*/ 5003208 h 6857979"/>
              <a:gd name="connsiteX3080" fmla="*/ 2559051 w 7283450"/>
              <a:gd name="connsiteY3080" fmla="*/ 5007195 h 6857979"/>
              <a:gd name="connsiteX3081" fmla="*/ 2558257 w 7283450"/>
              <a:gd name="connsiteY3081" fmla="*/ 5011182 h 6857979"/>
              <a:gd name="connsiteX3082" fmla="*/ 2557463 w 7283450"/>
              <a:gd name="connsiteY3082" fmla="*/ 5015169 h 6857979"/>
              <a:gd name="connsiteX3083" fmla="*/ 2557066 w 7283450"/>
              <a:gd name="connsiteY3083" fmla="*/ 5016365 h 6857979"/>
              <a:gd name="connsiteX3084" fmla="*/ 2555877 w 7283450"/>
              <a:gd name="connsiteY3084" fmla="*/ 5018359 h 6857979"/>
              <a:gd name="connsiteX3085" fmla="*/ 2552701 w 7283450"/>
              <a:gd name="connsiteY3085" fmla="*/ 5022345 h 6857979"/>
              <a:gd name="connsiteX3086" fmla="*/ 2548335 w 7283450"/>
              <a:gd name="connsiteY3086" fmla="*/ 5026731 h 6857979"/>
              <a:gd name="connsiteX3087" fmla="*/ 2543573 w 7283450"/>
              <a:gd name="connsiteY3087" fmla="*/ 5031117 h 6857979"/>
              <a:gd name="connsiteX3088" fmla="*/ 2534444 w 7283450"/>
              <a:gd name="connsiteY3088" fmla="*/ 5038293 h 6857979"/>
              <a:gd name="connsiteX3089" fmla="*/ 2531269 w 7283450"/>
              <a:gd name="connsiteY3089" fmla="*/ 5041084 h 6857979"/>
              <a:gd name="connsiteX3090" fmla="*/ 2529285 w 7283450"/>
              <a:gd name="connsiteY3090" fmla="*/ 5041881 h 6857979"/>
              <a:gd name="connsiteX3091" fmla="*/ 2525316 w 7283450"/>
              <a:gd name="connsiteY3091" fmla="*/ 5041881 h 6857979"/>
              <a:gd name="connsiteX3092" fmla="*/ 2521745 w 7283450"/>
              <a:gd name="connsiteY3092" fmla="*/ 5041084 h 6857979"/>
              <a:gd name="connsiteX3093" fmla="*/ 2518172 w 7283450"/>
              <a:gd name="connsiteY3093" fmla="*/ 5039489 h 6857979"/>
              <a:gd name="connsiteX3094" fmla="*/ 2514204 w 7283450"/>
              <a:gd name="connsiteY3094" fmla="*/ 5037097 h 6857979"/>
              <a:gd name="connsiteX3095" fmla="*/ 2511030 w 7283450"/>
              <a:gd name="connsiteY3095" fmla="*/ 5034705 h 6857979"/>
              <a:gd name="connsiteX3096" fmla="*/ 2507060 w 7283450"/>
              <a:gd name="connsiteY3096" fmla="*/ 5031515 h 6857979"/>
              <a:gd name="connsiteX3097" fmla="*/ 2504282 w 7283450"/>
              <a:gd name="connsiteY3097" fmla="*/ 5027528 h 6857979"/>
              <a:gd name="connsiteX3098" fmla="*/ 2501108 w 7283450"/>
              <a:gd name="connsiteY3098" fmla="*/ 5023940 h 6857979"/>
              <a:gd name="connsiteX3099" fmla="*/ 2498328 w 7283450"/>
              <a:gd name="connsiteY3099" fmla="*/ 5019156 h 6857979"/>
              <a:gd name="connsiteX3100" fmla="*/ 2495947 w 7283450"/>
              <a:gd name="connsiteY3100" fmla="*/ 5014770 h 6857979"/>
              <a:gd name="connsiteX3101" fmla="*/ 2494360 w 7283450"/>
              <a:gd name="connsiteY3101" fmla="*/ 5009986 h 6857979"/>
              <a:gd name="connsiteX3102" fmla="*/ 2492772 w 7283450"/>
              <a:gd name="connsiteY3102" fmla="*/ 5005202 h 6857979"/>
              <a:gd name="connsiteX3103" fmla="*/ 2491186 w 7283450"/>
              <a:gd name="connsiteY3103" fmla="*/ 4999620 h 6857979"/>
              <a:gd name="connsiteX3104" fmla="*/ 2490788 w 7283450"/>
              <a:gd name="connsiteY3104" fmla="*/ 4994437 h 6857979"/>
              <a:gd name="connsiteX3105" fmla="*/ 2490788 w 7283450"/>
              <a:gd name="connsiteY3105" fmla="*/ 4989653 h 6857979"/>
              <a:gd name="connsiteX3106" fmla="*/ 2491582 w 7283450"/>
              <a:gd name="connsiteY3106" fmla="*/ 4984470 h 6857979"/>
              <a:gd name="connsiteX3107" fmla="*/ 2495153 w 7283450"/>
              <a:gd name="connsiteY3107" fmla="*/ 4985666 h 6857979"/>
              <a:gd name="connsiteX3108" fmla="*/ 2498328 w 7283450"/>
              <a:gd name="connsiteY3108" fmla="*/ 4986463 h 6857979"/>
              <a:gd name="connsiteX3109" fmla="*/ 2501503 w 7283450"/>
              <a:gd name="connsiteY3109" fmla="*/ 4986065 h 6857979"/>
              <a:gd name="connsiteX3110" fmla="*/ 2504282 w 7283450"/>
              <a:gd name="connsiteY3110" fmla="*/ 4985666 h 6857979"/>
              <a:gd name="connsiteX3111" fmla="*/ 2506663 w 7283450"/>
              <a:gd name="connsiteY3111" fmla="*/ 4984470 h 6857979"/>
              <a:gd name="connsiteX3112" fmla="*/ 2508647 w 7283450"/>
              <a:gd name="connsiteY3112" fmla="*/ 4982875 h 6857979"/>
              <a:gd name="connsiteX3113" fmla="*/ 2511030 w 7283450"/>
              <a:gd name="connsiteY3113" fmla="*/ 4980882 h 6857979"/>
              <a:gd name="connsiteX3114" fmla="*/ 2513013 w 7283450"/>
              <a:gd name="connsiteY3114" fmla="*/ 4978091 h 6857979"/>
              <a:gd name="connsiteX3115" fmla="*/ 2514601 w 7283450"/>
              <a:gd name="connsiteY3115" fmla="*/ 4975699 h 6857979"/>
              <a:gd name="connsiteX3116" fmla="*/ 2515791 w 7283450"/>
              <a:gd name="connsiteY3116" fmla="*/ 4972908 h 6857979"/>
              <a:gd name="connsiteX3117" fmla="*/ 2518172 w 7283450"/>
              <a:gd name="connsiteY3117" fmla="*/ 4966529 h 6857979"/>
              <a:gd name="connsiteX3118" fmla="*/ 2519363 w 7283450"/>
              <a:gd name="connsiteY3118" fmla="*/ 4960150 h 6857979"/>
              <a:gd name="connsiteX3119" fmla="*/ 6104170 w 7283450"/>
              <a:gd name="connsiteY3119" fmla="*/ 4945043 h 6857979"/>
              <a:gd name="connsiteX3120" fmla="*/ 6110488 w 7283450"/>
              <a:gd name="connsiteY3120" fmla="*/ 4945439 h 6857979"/>
              <a:gd name="connsiteX3121" fmla="*/ 6116805 w 7283450"/>
              <a:gd name="connsiteY3121" fmla="*/ 4945835 h 6857979"/>
              <a:gd name="connsiteX3122" fmla="*/ 6123122 w 7283450"/>
              <a:gd name="connsiteY3122" fmla="*/ 4947418 h 6857979"/>
              <a:gd name="connsiteX3123" fmla="*/ 6129045 w 7283450"/>
              <a:gd name="connsiteY3123" fmla="*/ 4949397 h 6857979"/>
              <a:gd name="connsiteX3124" fmla="*/ 6129835 w 7283450"/>
              <a:gd name="connsiteY3124" fmla="*/ 4950189 h 6857979"/>
              <a:gd name="connsiteX3125" fmla="*/ 6131019 w 7283450"/>
              <a:gd name="connsiteY3125" fmla="*/ 4951376 h 6857979"/>
              <a:gd name="connsiteX3126" fmla="*/ 6134573 w 7283450"/>
              <a:gd name="connsiteY3126" fmla="*/ 4956521 h 6857979"/>
              <a:gd name="connsiteX3127" fmla="*/ 6136547 w 7283450"/>
              <a:gd name="connsiteY3127" fmla="*/ 4958896 h 6857979"/>
              <a:gd name="connsiteX3128" fmla="*/ 6138916 w 7283450"/>
              <a:gd name="connsiteY3128" fmla="*/ 4961271 h 6857979"/>
              <a:gd name="connsiteX3129" fmla="*/ 6141680 w 7283450"/>
              <a:gd name="connsiteY3129" fmla="*/ 4964041 h 6857979"/>
              <a:gd name="connsiteX3130" fmla="*/ 6144839 w 7283450"/>
              <a:gd name="connsiteY3130" fmla="*/ 4966020 h 6857979"/>
              <a:gd name="connsiteX3131" fmla="*/ 6147603 w 7283450"/>
              <a:gd name="connsiteY3131" fmla="*/ 4967207 h 6857979"/>
              <a:gd name="connsiteX3132" fmla="*/ 6150367 w 7283450"/>
              <a:gd name="connsiteY3132" fmla="*/ 4968395 h 6857979"/>
              <a:gd name="connsiteX3133" fmla="*/ 6156289 w 7283450"/>
              <a:gd name="connsiteY3133" fmla="*/ 4969186 h 6857979"/>
              <a:gd name="connsiteX3134" fmla="*/ 6162212 w 7283450"/>
              <a:gd name="connsiteY3134" fmla="*/ 4970374 h 6857979"/>
              <a:gd name="connsiteX3135" fmla="*/ 6164186 w 7283450"/>
              <a:gd name="connsiteY3135" fmla="*/ 4971165 h 6857979"/>
              <a:gd name="connsiteX3136" fmla="*/ 6166555 w 7283450"/>
              <a:gd name="connsiteY3136" fmla="*/ 4972748 h 6857979"/>
              <a:gd name="connsiteX3137" fmla="*/ 6169319 w 7283450"/>
              <a:gd name="connsiteY3137" fmla="*/ 4975123 h 6857979"/>
              <a:gd name="connsiteX3138" fmla="*/ 6171293 w 7283450"/>
              <a:gd name="connsiteY3138" fmla="*/ 4977894 h 6857979"/>
              <a:gd name="connsiteX3139" fmla="*/ 6175636 w 7283450"/>
              <a:gd name="connsiteY3139" fmla="*/ 4985414 h 6857979"/>
              <a:gd name="connsiteX3140" fmla="*/ 6180374 w 7283450"/>
              <a:gd name="connsiteY3140" fmla="*/ 4992934 h 6857979"/>
              <a:gd name="connsiteX3141" fmla="*/ 6182743 w 7283450"/>
              <a:gd name="connsiteY3141" fmla="*/ 4996100 h 6857979"/>
              <a:gd name="connsiteX3142" fmla="*/ 6185507 w 7283450"/>
              <a:gd name="connsiteY3142" fmla="*/ 4999662 h 6857979"/>
              <a:gd name="connsiteX3143" fmla="*/ 6189456 w 7283450"/>
              <a:gd name="connsiteY3143" fmla="*/ 5003224 h 6857979"/>
              <a:gd name="connsiteX3144" fmla="*/ 6193404 w 7283450"/>
              <a:gd name="connsiteY3144" fmla="*/ 5006786 h 6857979"/>
              <a:gd name="connsiteX3145" fmla="*/ 6201696 w 7283450"/>
              <a:gd name="connsiteY3145" fmla="*/ 5013119 h 6857979"/>
              <a:gd name="connsiteX3146" fmla="*/ 6209988 w 7283450"/>
              <a:gd name="connsiteY3146" fmla="*/ 5019452 h 6857979"/>
              <a:gd name="connsiteX3147" fmla="*/ 6213936 w 7283450"/>
              <a:gd name="connsiteY3147" fmla="*/ 5023014 h 6857979"/>
              <a:gd name="connsiteX3148" fmla="*/ 6217095 w 7283450"/>
              <a:gd name="connsiteY3148" fmla="*/ 5026576 h 6857979"/>
              <a:gd name="connsiteX3149" fmla="*/ 6220253 w 7283450"/>
              <a:gd name="connsiteY3149" fmla="*/ 5030138 h 6857979"/>
              <a:gd name="connsiteX3150" fmla="*/ 6222622 w 7283450"/>
              <a:gd name="connsiteY3150" fmla="*/ 5034887 h 6857979"/>
              <a:gd name="connsiteX3151" fmla="*/ 6224597 w 7283450"/>
              <a:gd name="connsiteY3151" fmla="*/ 5039241 h 6857979"/>
              <a:gd name="connsiteX3152" fmla="*/ 6225781 w 7283450"/>
              <a:gd name="connsiteY3152" fmla="*/ 5044782 h 6857979"/>
              <a:gd name="connsiteX3153" fmla="*/ 6226176 w 7283450"/>
              <a:gd name="connsiteY3153" fmla="*/ 5050719 h 6857979"/>
              <a:gd name="connsiteX3154" fmla="*/ 6225781 w 7283450"/>
              <a:gd name="connsiteY3154" fmla="*/ 5057447 h 6857979"/>
              <a:gd name="connsiteX3155" fmla="*/ 6224991 w 7283450"/>
              <a:gd name="connsiteY3155" fmla="*/ 5064176 h 6857979"/>
              <a:gd name="connsiteX3156" fmla="*/ 6222622 w 7283450"/>
              <a:gd name="connsiteY3156" fmla="*/ 5072487 h 6857979"/>
              <a:gd name="connsiteX3157" fmla="*/ 6218674 w 7283450"/>
              <a:gd name="connsiteY3157" fmla="*/ 5071300 h 6857979"/>
              <a:gd name="connsiteX3158" fmla="*/ 6215515 w 7283450"/>
              <a:gd name="connsiteY3158" fmla="*/ 5070904 h 6857979"/>
              <a:gd name="connsiteX3159" fmla="*/ 6212357 w 7283450"/>
              <a:gd name="connsiteY3159" fmla="*/ 5071300 h 6857979"/>
              <a:gd name="connsiteX3160" fmla="*/ 6209198 w 7283450"/>
              <a:gd name="connsiteY3160" fmla="*/ 5071696 h 6857979"/>
              <a:gd name="connsiteX3161" fmla="*/ 6206434 w 7283450"/>
              <a:gd name="connsiteY3161" fmla="*/ 5072883 h 6857979"/>
              <a:gd name="connsiteX3162" fmla="*/ 6204065 w 7283450"/>
              <a:gd name="connsiteY3162" fmla="*/ 5074862 h 6857979"/>
              <a:gd name="connsiteX3163" fmla="*/ 6198932 w 7283450"/>
              <a:gd name="connsiteY3163" fmla="*/ 5078424 h 6857979"/>
              <a:gd name="connsiteX3164" fmla="*/ 6194984 w 7283450"/>
              <a:gd name="connsiteY3164" fmla="*/ 5082778 h 6857979"/>
              <a:gd name="connsiteX3165" fmla="*/ 6190640 w 7283450"/>
              <a:gd name="connsiteY3165" fmla="*/ 5086340 h 6857979"/>
              <a:gd name="connsiteX3166" fmla="*/ 6188666 w 7283450"/>
              <a:gd name="connsiteY3166" fmla="*/ 5087923 h 6857979"/>
              <a:gd name="connsiteX3167" fmla="*/ 6186692 w 7283450"/>
              <a:gd name="connsiteY3167" fmla="*/ 5088715 h 6857979"/>
              <a:gd name="connsiteX3168" fmla="*/ 6184323 w 7283450"/>
              <a:gd name="connsiteY3168" fmla="*/ 5089506 h 6857979"/>
              <a:gd name="connsiteX3169" fmla="*/ 6181954 w 7283450"/>
              <a:gd name="connsiteY3169" fmla="*/ 5089110 h 6857979"/>
              <a:gd name="connsiteX3170" fmla="*/ 6178400 w 7283450"/>
              <a:gd name="connsiteY3170" fmla="*/ 5088319 h 6857979"/>
              <a:gd name="connsiteX3171" fmla="*/ 6175242 w 7283450"/>
              <a:gd name="connsiteY3171" fmla="*/ 5086340 h 6857979"/>
              <a:gd name="connsiteX3172" fmla="*/ 6172478 w 7283450"/>
              <a:gd name="connsiteY3172" fmla="*/ 5083965 h 6857979"/>
              <a:gd name="connsiteX3173" fmla="*/ 6169714 w 7283450"/>
              <a:gd name="connsiteY3173" fmla="*/ 5080403 h 6857979"/>
              <a:gd name="connsiteX3174" fmla="*/ 6164186 w 7283450"/>
              <a:gd name="connsiteY3174" fmla="*/ 5072487 h 6857979"/>
              <a:gd name="connsiteX3175" fmla="*/ 6157079 w 7283450"/>
              <a:gd name="connsiteY3175" fmla="*/ 5062593 h 6857979"/>
              <a:gd name="connsiteX3176" fmla="*/ 6151946 w 7283450"/>
              <a:gd name="connsiteY3176" fmla="*/ 5064176 h 6857979"/>
              <a:gd name="connsiteX3177" fmla="*/ 6146023 w 7283450"/>
              <a:gd name="connsiteY3177" fmla="*/ 5065759 h 6857979"/>
              <a:gd name="connsiteX3178" fmla="*/ 6142865 w 7283450"/>
              <a:gd name="connsiteY3178" fmla="*/ 5066155 h 6857979"/>
              <a:gd name="connsiteX3179" fmla="*/ 6139706 w 7283450"/>
              <a:gd name="connsiteY3179" fmla="*/ 5066550 h 6857979"/>
              <a:gd name="connsiteX3180" fmla="*/ 6136152 w 7283450"/>
              <a:gd name="connsiteY3180" fmla="*/ 5066550 h 6857979"/>
              <a:gd name="connsiteX3181" fmla="*/ 6132204 w 7283450"/>
              <a:gd name="connsiteY3181" fmla="*/ 5066155 h 6857979"/>
              <a:gd name="connsiteX3182" fmla="*/ 6126281 w 7283450"/>
              <a:gd name="connsiteY3182" fmla="*/ 5053489 h 6857979"/>
              <a:gd name="connsiteX3183" fmla="*/ 6122728 w 7283450"/>
              <a:gd name="connsiteY3183" fmla="*/ 5046761 h 6857979"/>
              <a:gd name="connsiteX3184" fmla="*/ 6119174 w 7283450"/>
              <a:gd name="connsiteY3184" fmla="*/ 5040824 h 6857979"/>
              <a:gd name="connsiteX3185" fmla="*/ 6114831 w 7283450"/>
              <a:gd name="connsiteY3185" fmla="*/ 5034492 h 6857979"/>
              <a:gd name="connsiteX3186" fmla="*/ 6110093 w 7283450"/>
              <a:gd name="connsiteY3186" fmla="*/ 5028951 h 6857979"/>
              <a:gd name="connsiteX3187" fmla="*/ 6107329 w 7283450"/>
              <a:gd name="connsiteY3187" fmla="*/ 5026180 h 6857979"/>
              <a:gd name="connsiteX3188" fmla="*/ 6104170 w 7283450"/>
              <a:gd name="connsiteY3188" fmla="*/ 5023805 h 6857979"/>
              <a:gd name="connsiteX3189" fmla="*/ 6101406 w 7283450"/>
              <a:gd name="connsiteY3189" fmla="*/ 5021431 h 6857979"/>
              <a:gd name="connsiteX3190" fmla="*/ 6097853 w 7283450"/>
              <a:gd name="connsiteY3190" fmla="*/ 5019452 h 6857979"/>
              <a:gd name="connsiteX3191" fmla="*/ 6096273 w 7283450"/>
              <a:gd name="connsiteY3191" fmla="*/ 5019056 h 6857979"/>
              <a:gd name="connsiteX3192" fmla="*/ 6093904 w 7283450"/>
              <a:gd name="connsiteY3192" fmla="*/ 5019056 h 6857979"/>
              <a:gd name="connsiteX3193" fmla="*/ 6087587 w 7283450"/>
              <a:gd name="connsiteY3193" fmla="*/ 5019056 h 6857979"/>
              <a:gd name="connsiteX3194" fmla="*/ 6084428 w 7283450"/>
              <a:gd name="connsiteY3194" fmla="*/ 5018660 h 6857979"/>
              <a:gd name="connsiteX3195" fmla="*/ 6080875 w 7283450"/>
              <a:gd name="connsiteY3195" fmla="*/ 5017473 h 6857979"/>
              <a:gd name="connsiteX3196" fmla="*/ 6079690 w 7283450"/>
              <a:gd name="connsiteY3196" fmla="*/ 5016681 h 6857979"/>
              <a:gd name="connsiteX3197" fmla="*/ 6078111 w 7283450"/>
              <a:gd name="connsiteY3197" fmla="*/ 5015889 h 6857979"/>
              <a:gd name="connsiteX3198" fmla="*/ 6076926 w 7283450"/>
              <a:gd name="connsiteY3198" fmla="*/ 5013911 h 6857979"/>
              <a:gd name="connsiteX3199" fmla="*/ 6076136 w 7283450"/>
              <a:gd name="connsiteY3199" fmla="*/ 5012723 h 6857979"/>
              <a:gd name="connsiteX3200" fmla="*/ 6074162 w 7283450"/>
              <a:gd name="connsiteY3200" fmla="*/ 5009161 h 6857979"/>
              <a:gd name="connsiteX3201" fmla="*/ 6073373 w 7283450"/>
              <a:gd name="connsiteY3201" fmla="*/ 5005995 h 6857979"/>
              <a:gd name="connsiteX3202" fmla="*/ 6072583 w 7283450"/>
              <a:gd name="connsiteY3202" fmla="*/ 5002037 h 6857979"/>
              <a:gd name="connsiteX3203" fmla="*/ 6072188 w 7283450"/>
              <a:gd name="connsiteY3203" fmla="*/ 4998475 h 6857979"/>
              <a:gd name="connsiteX3204" fmla="*/ 6072188 w 7283450"/>
              <a:gd name="connsiteY3204" fmla="*/ 4994517 h 6857979"/>
              <a:gd name="connsiteX3205" fmla="*/ 6072583 w 7283450"/>
              <a:gd name="connsiteY3205" fmla="*/ 4990559 h 6857979"/>
              <a:gd name="connsiteX3206" fmla="*/ 6073767 w 7283450"/>
              <a:gd name="connsiteY3206" fmla="*/ 4982643 h 6857979"/>
              <a:gd name="connsiteX3207" fmla="*/ 6075742 w 7283450"/>
              <a:gd name="connsiteY3207" fmla="*/ 4973936 h 6857979"/>
              <a:gd name="connsiteX3208" fmla="*/ 6078111 w 7283450"/>
              <a:gd name="connsiteY3208" fmla="*/ 4964833 h 6857979"/>
              <a:gd name="connsiteX3209" fmla="*/ 6080085 w 7283450"/>
              <a:gd name="connsiteY3209" fmla="*/ 4955730 h 6857979"/>
              <a:gd name="connsiteX3210" fmla="*/ 6082059 w 7283450"/>
              <a:gd name="connsiteY3210" fmla="*/ 4945835 h 6857979"/>
              <a:gd name="connsiteX3211" fmla="*/ 6091930 w 7283450"/>
              <a:gd name="connsiteY3211" fmla="*/ 4945439 h 6857979"/>
              <a:gd name="connsiteX3212" fmla="*/ 5460360 w 7283450"/>
              <a:gd name="connsiteY3212" fmla="*/ 4940280 h 6857979"/>
              <a:gd name="connsiteX3213" fmla="*/ 5463089 w 7283450"/>
              <a:gd name="connsiteY3213" fmla="*/ 4940280 h 6857979"/>
              <a:gd name="connsiteX3214" fmla="*/ 5465429 w 7283450"/>
              <a:gd name="connsiteY3214" fmla="*/ 4940682 h 6857979"/>
              <a:gd name="connsiteX3215" fmla="*/ 5468938 w 7283450"/>
              <a:gd name="connsiteY3215" fmla="*/ 4941890 h 6857979"/>
              <a:gd name="connsiteX3216" fmla="*/ 5468938 w 7283450"/>
              <a:gd name="connsiteY3216" fmla="*/ 4946317 h 6857979"/>
              <a:gd name="connsiteX3217" fmla="*/ 5468938 w 7283450"/>
              <a:gd name="connsiteY3217" fmla="*/ 4950342 h 6857979"/>
              <a:gd name="connsiteX3218" fmla="*/ 5468158 w 7283450"/>
              <a:gd name="connsiteY3218" fmla="*/ 4953562 h 6857979"/>
              <a:gd name="connsiteX3219" fmla="*/ 5467378 w 7283450"/>
              <a:gd name="connsiteY3219" fmla="*/ 4957184 h 6857979"/>
              <a:gd name="connsiteX3220" fmla="*/ 5464649 w 7283450"/>
              <a:gd name="connsiteY3220" fmla="*/ 4963221 h 6857979"/>
              <a:gd name="connsiteX3221" fmla="*/ 5462699 w 7283450"/>
              <a:gd name="connsiteY3221" fmla="*/ 4968855 h 6857979"/>
              <a:gd name="connsiteX3222" fmla="*/ 5456461 w 7283450"/>
              <a:gd name="connsiteY3222" fmla="*/ 4965636 h 6857979"/>
              <a:gd name="connsiteX3223" fmla="*/ 5453341 w 7283450"/>
              <a:gd name="connsiteY3223" fmla="*/ 4964026 h 6857979"/>
              <a:gd name="connsiteX3224" fmla="*/ 5451002 w 7283450"/>
              <a:gd name="connsiteY3224" fmla="*/ 4961611 h 6857979"/>
              <a:gd name="connsiteX3225" fmla="*/ 5448662 w 7283450"/>
              <a:gd name="connsiteY3225" fmla="*/ 4958794 h 6857979"/>
              <a:gd name="connsiteX3226" fmla="*/ 5447882 w 7283450"/>
              <a:gd name="connsiteY3226" fmla="*/ 4957184 h 6857979"/>
              <a:gd name="connsiteX3227" fmla="*/ 5447103 w 7283450"/>
              <a:gd name="connsiteY3227" fmla="*/ 4955574 h 6857979"/>
              <a:gd name="connsiteX3228" fmla="*/ 5446713 w 7283450"/>
              <a:gd name="connsiteY3228" fmla="*/ 4953159 h 6857979"/>
              <a:gd name="connsiteX3229" fmla="*/ 5446713 w 7283450"/>
              <a:gd name="connsiteY3229" fmla="*/ 4950744 h 6857979"/>
              <a:gd name="connsiteX3230" fmla="*/ 5446713 w 7283450"/>
              <a:gd name="connsiteY3230" fmla="*/ 4948330 h 6857979"/>
              <a:gd name="connsiteX3231" fmla="*/ 5447103 w 7283450"/>
              <a:gd name="connsiteY3231" fmla="*/ 4945110 h 6857979"/>
              <a:gd name="connsiteX3232" fmla="*/ 5452951 w 7283450"/>
              <a:gd name="connsiteY3232" fmla="*/ 4942292 h 6857979"/>
              <a:gd name="connsiteX3233" fmla="*/ 5455291 w 7283450"/>
              <a:gd name="connsiteY3233" fmla="*/ 4941487 h 6857979"/>
              <a:gd name="connsiteX3234" fmla="*/ 5458020 w 7283450"/>
              <a:gd name="connsiteY3234" fmla="*/ 4940682 h 6857979"/>
              <a:gd name="connsiteX3235" fmla="*/ 2608660 w 7283450"/>
              <a:gd name="connsiteY3235" fmla="*/ 4932343 h 6857979"/>
              <a:gd name="connsiteX3236" fmla="*/ 2611041 w 7283450"/>
              <a:gd name="connsiteY3236" fmla="*/ 4932343 h 6857979"/>
              <a:gd name="connsiteX3237" fmla="*/ 2613819 w 7283450"/>
              <a:gd name="connsiteY3237" fmla="*/ 4932721 h 6857979"/>
              <a:gd name="connsiteX3238" fmla="*/ 2615407 w 7283450"/>
              <a:gd name="connsiteY3238" fmla="*/ 4933477 h 6857979"/>
              <a:gd name="connsiteX3239" fmla="*/ 2616995 w 7283450"/>
              <a:gd name="connsiteY3239" fmla="*/ 4934233 h 6857979"/>
              <a:gd name="connsiteX3240" fmla="*/ 2618185 w 7283450"/>
              <a:gd name="connsiteY3240" fmla="*/ 4935367 h 6857979"/>
              <a:gd name="connsiteX3241" fmla="*/ 2618979 w 7283450"/>
              <a:gd name="connsiteY3241" fmla="*/ 4936500 h 6857979"/>
              <a:gd name="connsiteX3242" fmla="*/ 2619376 w 7283450"/>
              <a:gd name="connsiteY3242" fmla="*/ 4938390 h 6857979"/>
              <a:gd name="connsiteX3243" fmla="*/ 2619376 w 7283450"/>
              <a:gd name="connsiteY3243" fmla="*/ 4939902 h 6857979"/>
              <a:gd name="connsiteX3244" fmla="*/ 2619376 w 7283450"/>
              <a:gd name="connsiteY3244" fmla="*/ 4941036 h 6857979"/>
              <a:gd name="connsiteX3245" fmla="*/ 2618979 w 7283450"/>
              <a:gd name="connsiteY3245" fmla="*/ 4942548 h 6857979"/>
              <a:gd name="connsiteX3246" fmla="*/ 2618582 w 7283450"/>
              <a:gd name="connsiteY3246" fmla="*/ 4944060 h 6857979"/>
              <a:gd name="connsiteX3247" fmla="*/ 2617788 w 7283450"/>
              <a:gd name="connsiteY3247" fmla="*/ 4945572 h 6857979"/>
              <a:gd name="connsiteX3248" fmla="*/ 2616598 w 7283450"/>
              <a:gd name="connsiteY3248" fmla="*/ 4946706 h 6857979"/>
              <a:gd name="connsiteX3249" fmla="*/ 2615407 w 7283450"/>
              <a:gd name="connsiteY3249" fmla="*/ 4947462 h 6857979"/>
              <a:gd name="connsiteX3250" fmla="*/ 2613819 w 7283450"/>
              <a:gd name="connsiteY3250" fmla="*/ 4947840 h 6857979"/>
              <a:gd name="connsiteX3251" fmla="*/ 2611439 w 7283450"/>
              <a:gd name="connsiteY3251" fmla="*/ 4948218 h 6857979"/>
              <a:gd name="connsiteX3252" fmla="*/ 2610644 w 7283450"/>
              <a:gd name="connsiteY3252" fmla="*/ 4948218 h 6857979"/>
              <a:gd name="connsiteX3253" fmla="*/ 2609453 w 7283450"/>
              <a:gd name="connsiteY3253" fmla="*/ 4947840 h 6857979"/>
              <a:gd name="connsiteX3254" fmla="*/ 2609057 w 7283450"/>
              <a:gd name="connsiteY3254" fmla="*/ 4947462 h 6857979"/>
              <a:gd name="connsiteX3255" fmla="*/ 2608660 w 7283450"/>
              <a:gd name="connsiteY3255" fmla="*/ 4946706 h 6857979"/>
              <a:gd name="connsiteX3256" fmla="*/ 2608263 w 7283450"/>
              <a:gd name="connsiteY3256" fmla="*/ 4944438 h 6857979"/>
              <a:gd name="connsiteX3257" fmla="*/ 2608263 w 7283450"/>
              <a:gd name="connsiteY3257" fmla="*/ 4942170 h 6857979"/>
              <a:gd name="connsiteX3258" fmla="*/ 2608660 w 7283450"/>
              <a:gd name="connsiteY3258" fmla="*/ 4936500 h 6857979"/>
              <a:gd name="connsiteX3259" fmla="*/ 2609057 w 7283450"/>
              <a:gd name="connsiteY3259" fmla="*/ 4934233 h 6857979"/>
              <a:gd name="connsiteX3260" fmla="*/ 1013620 w 7283450"/>
              <a:gd name="connsiteY3260" fmla="*/ 4932343 h 6857979"/>
              <a:gd name="connsiteX3261" fmla="*/ 1016795 w 7283450"/>
              <a:gd name="connsiteY3261" fmla="*/ 4943025 h 6857979"/>
              <a:gd name="connsiteX3262" fmla="*/ 1018382 w 7283450"/>
              <a:gd name="connsiteY3262" fmla="*/ 4950147 h 6857979"/>
              <a:gd name="connsiteX3263" fmla="*/ 1018779 w 7283450"/>
              <a:gd name="connsiteY3263" fmla="*/ 4953708 h 6857979"/>
              <a:gd name="connsiteX3264" fmla="*/ 1019176 w 7283450"/>
              <a:gd name="connsiteY3264" fmla="*/ 4957664 h 6857979"/>
              <a:gd name="connsiteX3265" fmla="*/ 1019176 w 7283450"/>
              <a:gd name="connsiteY3265" fmla="*/ 4961225 h 6857979"/>
              <a:gd name="connsiteX3266" fmla="*/ 1018779 w 7283450"/>
              <a:gd name="connsiteY3266" fmla="*/ 4964786 h 6857979"/>
              <a:gd name="connsiteX3267" fmla="*/ 1017985 w 7283450"/>
              <a:gd name="connsiteY3267" fmla="*/ 4967951 h 6857979"/>
              <a:gd name="connsiteX3268" fmla="*/ 1016398 w 7283450"/>
              <a:gd name="connsiteY3268" fmla="*/ 4971511 h 6857979"/>
              <a:gd name="connsiteX3269" fmla="*/ 1014810 w 7283450"/>
              <a:gd name="connsiteY3269" fmla="*/ 4973885 h 6857979"/>
              <a:gd name="connsiteX3270" fmla="*/ 1011635 w 7283450"/>
              <a:gd name="connsiteY3270" fmla="*/ 4975863 h 6857979"/>
              <a:gd name="connsiteX3271" fmla="*/ 1008460 w 7283450"/>
              <a:gd name="connsiteY3271" fmla="*/ 4977842 h 6857979"/>
              <a:gd name="connsiteX3272" fmla="*/ 1003698 w 7283450"/>
              <a:gd name="connsiteY3272" fmla="*/ 4978633 h 6857979"/>
              <a:gd name="connsiteX3273" fmla="*/ 1006079 w 7283450"/>
              <a:gd name="connsiteY3273" fmla="*/ 4981798 h 6857979"/>
              <a:gd name="connsiteX3274" fmla="*/ 1007270 w 7283450"/>
              <a:gd name="connsiteY3274" fmla="*/ 4983776 h 6857979"/>
              <a:gd name="connsiteX3275" fmla="*/ 1008064 w 7283450"/>
              <a:gd name="connsiteY3275" fmla="*/ 4985359 h 6857979"/>
              <a:gd name="connsiteX3276" fmla="*/ 1008460 w 7283450"/>
              <a:gd name="connsiteY3276" fmla="*/ 4986941 h 6857979"/>
              <a:gd name="connsiteX3277" fmla="*/ 1008460 w 7283450"/>
              <a:gd name="connsiteY3277" fmla="*/ 4987733 h 6857979"/>
              <a:gd name="connsiteX3278" fmla="*/ 1008064 w 7283450"/>
              <a:gd name="connsiteY3278" fmla="*/ 4989315 h 6857979"/>
              <a:gd name="connsiteX3279" fmla="*/ 1006873 w 7283450"/>
              <a:gd name="connsiteY3279" fmla="*/ 4991293 h 6857979"/>
              <a:gd name="connsiteX3280" fmla="*/ 1005682 w 7283450"/>
              <a:gd name="connsiteY3280" fmla="*/ 4993272 h 6857979"/>
              <a:gd name="connsiteX3281" fmla="*/ 1005285 w 7283450"/>
              <a:gd name="connsiteY3281" fmla="*/ 4994854 h 6857979"/>
              <a:gd name="connsiteX3282" fmla="*/ 1004889 w 7283450"/>
              <a:gd name="connsiteY3282" fmla="*/ 4996437 h 6857979"/>
              <a:gd name="connsiteX3283" fmla="*/ 1004889 w 7283450"/>
              <a:gd name="connsiteY3283" fmla="*/ 4999206 h 6857979"/>
              <a:gd name="connsiteX3284" fmla="*/ 1005285 w 7283450"/>
              <a:gd name="connsiteY3284" fmla="*/ 5001580 h 6857979"/>
              <a:gd name="connsiteX3285" fmla="*/ 1005682 w 7283450"/>
              <a:gd name="connsiteY3285" fmla="*/ 5004745 h 6857979"/>
              <a:gd name="connsiteX3286" fmla="*/ 1007270 w 7283450"/>
              <a:gd name="connsiteY3286" fmla="*/ 5009097 h 6857979"/>
              <a:gd name="connsiteX3287" fmla="*/ 1005285 w 7283450"/>
              <a:gd name="connsiteY3287" fmla="*/ 5007910 h 6857979"/>
              <a:gd name="connsiteX3288" fmla="*/ 1003301 w 7283450"/>
              <a:gd name="connsiteY3288" fmla="*/ 5006723 h 6857979"/>
              <a:gd name="connsiteX3289" fmla="*/ 1000920 w 7283450"/>
              <a:gd name="connsiteY3289" fmla="*/ 5003954 h 6857979"/>
              <a:gd name="connsiteX3290" fmla="*/ 999729 w 7283450"/>
              <a:gd name="connsiteY3290" fmla="*/ 5003163 h 6857979"/>
              <a:gd name="connsiteX3291" fmla="*/ 998141 w 7283450"/>
              <a:gd name="connsiteY3291" fmla="*/ 5002767 h 6857979"/>
              <a:gd name="connsiteX3292" fmla="*/ 996951 w 7283450"/>
              <a:gd name="connsiteY3292" fmla="*/ 5003558 h 6857979"/>
              <a:gd name="connsiteX3293" fmla="*/ 994173 w 7283450"/>
              <a:gd name="connsiteY3293" fmla="*/ 5005932 h 6857979"/>
              <a:gd name="connsiteX3294" fmla="*/ 994569 w 7283450"/>
              <a:gd name="connsiteY3294" fmla="*/ 5007119 h 6857979"/>
              <a:gd name="connsiteX3295" fmla="*/ 995760 w 7283450"/>
              <a:gd name="connsiteY3295" fmla="*/ 5007910 h 6857979"/>
              <a:gd name="connsiteX3296" fmla="*/ 996951 w 7283450"/>
              <a:gd name="connsiteY3296" fmla="*/ 5008306 h 6857979"/>
              <a:gd name="connsiteX3297" fmla="*/ 998141 w 7283450"/>
              <a:gd name="connsiteY3297" fmla="*/ 5008702 h 6857979"/>
              <a:gd name="connsiteX3298" fmla="*/ 1003698 w 7283450"/>
              <a:gd name="connsiteY3298" fmla="*/ 5009097 h 6857979"/>
              <a:gd name="connsiteX3299" fmla="*/ 1003698 w 7283450"/>
              <a:gd name="connsiteY3299" fmla="*/ 5018988 h 6857979"/>
              <a:gd name="connsiteX3300" fmla="*/ 1001713 w 7283450"/>
              <a:gd name="connsiteY3300" fmla="*/ 5015823 h 6857979"/>
              <a:gd name="connsiteX3301" fmla="*/ 1000126 w 7283450"/>
              <a:gd name="connsiteY3301" fmla="*/ 5014240 h 6857979"/>
              <a:gd name="connsiteX3302" fmla="*/ 999332 w 7283450"/>
              <a:gd name="connsiteY3302" fmla="*/ 5013449 h 6857979"/>
              <a:gd name="connsiteX3303" fmla="*/ 998538 w 7283450"/>
              <a:gd name="connsiteY3303" fmla="*/ 5013054 h 6857979"/>
              <a:gd name="connsiteX3304" fmla="*/ 997348 w 7283450"/>
              <a:gd name="connsiteY3304" fmla="*/ 5013449 h 6857979"/>
              <a:gd name="connsiteX3305" fmla="*/ 993379 w 7283450"/>
              <a:gd name="connsiteY3305" fmla="*/ 5016614 h 6857979"/>
              <a:gd name="connsiteX3306" fmla="*/ 991394 w 7283450"/>
              <a:gd name="connsiteY3306" fmla="*/ 5017801 h 6857979"/>
              <a:gd name="connsiteX3307" fmla="*/ 988219 w 7283450"/>
              <a:gd name="connsiteY3307" fmla="*/ 5018988 h 6857979"/>
              <a:gd name="connsiteX3308" fmla="*/ 989410 w 7283450"/>
              <a:gd name="connsiteY3308" fmla="*/ 5021362 h 6857979"/>
              <a:gd name="connsiteX3309" fmla="*/ 989807 w 7283450"/>
              <a:gd name="connsiteY3309" fmla="*/ 5023340 h 6857979"/>
              <a:gd name="connsiteX3310" fmla="*/ 990204 w 7283450"/>
              <a:gd name="connsiteY3310" fmla="*/ 5024923 h 6857979"/>
              <a:gd name="connsiteX3311" fmla="*/ 990204 w 7283450"/>
              <a:gd name="connsiteY3311" fmla="*/ 5026110 h 6857979"/>
              <a:gd name="connsiteX3312" fmla="*/ 990204 w 7283450"/>
              <a:gd name="connsiteY3312" fmla="*/ 5029670 h 6857979"/>
              <a:gd name="connsiteX3313" fmla="*/ 990601 w 7283450"/>
              <a:gd name="connsiteY3313" fmla="*/ 5032440 h 6857979"/>
              <a:gd name="connsiteX3314" fmla="*/ 991394 w 7283450"/>
              <a:gd name="connsiteY3314" fmla="*/ 5035605 h 6857979"/>
              <a:gd name="connsiteX3315" fmla="*/ 989410 w 7283450"/>
              <a:gd name="connsiteY3315" fmla="*/ 5035209 h 6857979"/>
              <a:gd name="connsiteX3316" fmla="*/ 987823 w 7283450"/>
              <a:gd name="connsiteY3316" fmla="*/ 5034418 h 6857979"/>
              <a:gd name="connsiteX3317" fmla="*/ 986632 w 7283450"/>
              <a:gd name="connsiteY3317" fmla="*/ 5033231 h 6857979"/>
              <a:gd name="connsiteX3318" fmla="*/ 985838 w 7283450"/>
              <a:gd name="connsiteY3318" fmla="*/ 5032440 h 6857979"/>
              <a:gd name="connsiteX3319" fmla="*/ 985838 w 7283450"/>
              <a:gd name="connsiteY3319" fmla="*/ 5031253 h 6857979"/>
              <a:gd name="connsiteX3320" fmla="*/ 985838 w 7283450"/>
              <a:gd name="connsiteY3320" fmla="*/ 5029670 h 6857979"/>
              <a:gd name="connsiteX3321" fmla="*/ 986235 w 7283450"/>
              <a:gd name="connsiteY3321" fmla="*/ 5026901 h 6857979"/>
              <a:gd name="connsiteX3322" fmla="*/ 986632 w 7283450"/>
              <a:gd name="connsiteY3322" fmla="*/ 5024527 h 6857979"/>
              <a:gd name="connsiteX3323" fmla="*/ 986632 w 7283450"/>
              <a:gd name="connsiteY3323" fmla="*/ 5023340 h 6857979"/>
              <a:gd name="connsiteX3324" fmla="*/ 986632 w 7283450"/>
              <a:gd name="connsiteY3324" fmla="*/ 5021758 h 6857979"/>
              <a:gd name="connsiteX3325" fmla="*/ 986235 w 7283450"/>
              <a:gd name="connsiteY3325" fmla="*/ 5020571 h 6857979"/>
              <a:gd name="connsiteX3326" fmla="*/ 985441 w 7283450"/>
              <a:gd name="connsiteY3326" fmla="*/ 5019779 h 6857979"/>
              <a:gd name="connsiteX3327" fmla="*/ 983854 w 7283450"/>
              <a:gd name="connsiteY3327" fmla="*/ 5019384 h 6857979"/>
              <a:gd name="connsiteX3328" fmla="*/ 981869 w 7283450"/>
              <a:gd name="connsiteY3328" fmla="*/ 5018988 h 6857979"/>
              <a:gd name="connsiteX3329" fmla="*/ 981473 w 7283450"/>
              <a:gd name="connsiteY3329" fmla="*/ 5019384 h 6857979"/>
              <a:gd name="connsiteX3330" fmla="*/ 980679 w 7283450"/>
              <a:gd name="connsiteY3330" fmla="*/ 5020175 h 6857979"/>
              <a:gd name="connsiteX3331" fmla="*/ 979885 w 7283450"/>
              <a:gd name="connsiteY3331" fmla="*/ 5023340 h 6857979"/>
              <a:gd name="connsiteX3332" fmla="*/ 979091 w 7283450"/>
              <a:gd name="connsiteY3332" fmla="*/ 5026901 h 6857979"/>
              <a:gd name="connsiteX3333" fmla="*/ 977504 w 7283450"/>
              <a:gd name="connsiteY3333" fmla="*/ 5031253 h 6857979"/>
              <a:gd name="connsiteX3334" fmla="*/ 975916 w 7283450"/>
              <a:gd name="connsiteY3334" fmla="*/ 5034418 h 6857979"/>
              <a:gd name="connsiteX3335" fmla="*/ 975123 w 7283450"/>
              <a:gd name="connsiteY3335" fmla="*/ 5036001 h 6857979"/>
              <a:gd name="connsiteX3336" fmla="*/ 973932 w 7283450"/>
              <a:gd name="connsiteY3336" fmla="*/ 5036792 h 6857979"/>
              <a:gd name="connsiteX3337" fmla="*/ 972344 w 7283450"/>
              <a:gd name="connsiteY3337" fmla="*/ 5037187 h 6857979"/>
              <a:gd name="connsiteX3338" fmla="*/ 970757 w 7283450"/>
              <a:gd name="connsiteY3338" fmla="*/ 5037187 h 6857979"/>
              <a:gd name="connsiteX3339" fmla="*/ 968376 w 7283450"/>
              <a:gd name="connsiteY3339" fmla="*/ 5036792 h 6857979"/>
              <a:gd name="connsiteX3340" fmla="*/ 966391 w 7283450"/>
              <a:gd name="connsiteY3340" fmla="*/ 5035605 h 6857979"/>
              <a:gd name="connsiteX3341" fmla="*/ 965201 w 7283450"/>
              <a:gd name="connsiteY3341" fmla="*/ 5037187 h 6857979"/>
              <a:gd name="connsiteX3342" fmla="*/ 965598 w 7283450"/>
              <a:gd name="connsiteY3342" fmla="*/ 5038770 h 6857979"/>
              <a:gd name="connsiteX3343" fmla="*/ 966391 w 7283450"/>
              <a:gd name="connsiteY3343" fmla="*/ 5040353 h 6857979"/>
              <a:gd name="connsiteX3344" fmla="*/ 967582 w 7283450"/>
              <a:gd name="connsiteY3344" fmla="*/ 5041144 h 6857979"/>
              <a:gd name="connsiteX3345" fmla="*/ 971154 w 7283450"/>
              <a:gd name="connsiteY3345" fmla="*/ 5041935 h 6857979"/>
              <a:gd name="connsiteX3346" fmla="*/ 972742 w 7283450"/>
              <a:gd name="connsiteY3346" fmla="*/ 5042331 h 6857979"/>
              <a:gd name="connsiteX3347" fmla="*/ 972344 w 7283450"/>
              <a:gd name="connsiteY3347" fmla="*/ 5043518 h 6857979"/>
              <a:gd name="connsiteX3348" fmla="*/ 971551 w 7283450"/>
              <a:gd name="connsiteY3348" fmla="*/ 5044705 h 6857979"/>
              <a:gd name="connsiteX3349" fmla="*/ 970360 w 7283450"/>
              <a:gd name="connsiteY3349" fmla="*/ 5045496 h 6857979"/>
              <a:gd name="connsiteX3350" fmla="*/ 968772 w 7283450"/>
              <a:gd name="connsiteY3350" fmla="*/ 5046683 h 6857979"/>
              <a:gd name="connsiteX3351" fmla="*/ 965995 w 7283450"/>
              <a:gd name="connsiteY3351" fmla="*/ 5048265 h 6857979"/>
              <a:gd name="connsiteX3352" fmla="*/ 963216 w 7283450"/>
              <a:gd name="connsiteY3352" fmla="*/ 5049452 h 6857979"/>
              <a:gd name="connsiteX3353" fmla="*/ 960438 w 7283450"/>
              <a:gd name="connsiteY3353" fmla="*/ 5050639 h 6857979"/>
              <a:gd name="connsiteX3354" fmla="*/ 959645 w 7283450"/>
              <a:gd name="connsiteY3354" fmla="*/ 5051035 h 6857979"/>
              <a:gd name="connsiteX3355" fmla="*/ 959248 w 7283450"/>
              <a:gd name="connsiteY3355" fmla="*/ 5051826 h 6857979"/>
              <a:gd name="connsiteX3356" fmla="*/ 959248 w 7283450"/>
              <a:gd name="connsiteY3356" fmla="*/ 5052617 h 6857979"/>
              <a:gd name="connsiteX3357" fmla="*/ 959645 w 7283450"/>
              <a:gd name="connsiteY3357" fmla="*/ 5053409 h 6857979"/>
              <a:gd name="connsiteX3358" fmla="*/ 960835 w 7283450"/>
              <a:gd name="connsiteY3358" fmla="*/ 5054200 h 6857979"/>
              <a:gd name="connsiteX3359" fmla="*/ 963216 w 7283450"/>
              <a:gd name="connsiteY3359" fmla="*/ 5055387 h 6857979"/>
              <a:gd name="connsiteX3360" fmla="*/ 963216 w 7283450"/>
              <a:gd name="connsiteY3360" fmla="*/ 5058552 h 6857979"/>
              <a:gd name="connsiteX3361" fmla="*/ 963216 w 7283450"/>
              <a:gd name="connsiteY3361" fmla="*/ 5058948 h 6857979"/>
              <a:gd name="connsiteX3362" fmla="*/ 962820 w 7283450"/>
              <a:gd name="connsiteY3362" fmla="*/ 5059343 h 6857979"/>
              <a:gd name="connsiteX3363" fmla="*/ 961629 w 7283450"/>
              <a:gd name="connsiteY3363" fmla="*/ 5058552 h 6857979"/>
              <a:gd name="connsiteX3364" fmla="*/ 959645 w 7283450"/>
              <a:gd name="connsiteY3364" fmla="*/ 5056574 h 6857979"/>
              <a:gd name="connsiteX3365" fmla="*/ 956073 w 7283450"/>
              <a:gd name="connsiteY3365" fmla="*/ 5051826 h 6857979"/>
              <a:gd name="connsiteX3366" fmla="*/ 954882 w 7283450"/>
              <a:gd name="connsiteY3366" fmla="*/ 5049848 h 6857979"/>
              <a:gd name="connsiteX3367" fmla="*/ 953691 w 7283450"/>
              <a:gd name="connsiteY3367" fmla="*/ 5049057 h 6857979"/>
              <a:gd name="connsiteX3368" fmla="*/ 951707 w 7283450"/>
              <a:gd name="connsiteY3368" fmla="*/ 5048661 h 6857979"/>
              <a:gd name="connsiteX3369" fmla="*/ 949326 w 7283450"/>
              <a:gd name="connsiteY3369" fmla="*/ 5048265 h 6857979"/>
              <a:gd name="connsiteX3370" fmla="*/ 945357 w 7283450"/>
              <a:gd name="connsiteY3370" fmla="*/ 5048265 h 6857979"/>
              <a:gd name="connsiteX3371" fmla="*/ 940594 w 7283450"/>
              <a:gd name="connsiteY3371" fmla="*/ 5047474 h 6857979"/>
              <a:gd name="connsiteX3372" fmla="*/ 938610 w 7283450"/>
              <a:gd name="connsiteY3372" fmla="*/ 5047078 h 6857979"/>
              <a:gd name="connsiteX3373" fmla="*/ 936625 w 7283450"/>
              <a:gd name="connsiteY3373" fmla="*/ 5046683 h 6857979"/>
              <a:gd name="connsiteX3374" fmla="*/ 934244 w 7283450"/>
              <a:gd name="connsiteY3374" fmla="*/ 5045892 h 6857979"/>
              <a:gd name="connsiteX3375" fmla="*/ 932260 w 7283450"/>
              <a:gd name="connsiteY3375" fmla="*/ 5044705 h 6857979"/>
              <a:gd name="connsiteX3376" fmla="*/ 930672 w 7283450"/>
              <a:gd name="connsiteY3376" fmla="*/ 5043122 h 6857979"/>
              <a:gd name="connsiteX3377" fmla="*/ 929085 w 7283450"/>
              <a:gd name="connsiteY3377" fmla="*/ 5041144 h 6857979"/>
              <a:gd name="connsiteX3378" fmla="*/ 927894 w 7283450"/>
              <a:gd name="connsiteY3378" fmla="*/ 5037979 h 6857979"/>
              <a:gd name="connsiteX3379" fmla="*/ 926704 w 7283450"/>
              <a:gd name="connsiteY3379" fmla="*/ 5034814 h 6857979"/>
              <a:gd name="connsiteX3380" fmla="*/ 925910 w 7283450"/>
              <a:gd name="connsiteY3380" fmla="*/ 5030462 h 6857979"/>
              <a:gd name="connsiteX3381" fmla="*/ 925513 w 7283450"/>
              <a:gd name="connsiteY3381" fmla="*/ 5025714 h 6857979"/>
              <a:gd name="connsiteX3382" fmla="*/ 923926 w 7283450"/>
              <a:gd name="connsiteY3382" fmla="*/ 5026505 h 6857979"/>
              <a:gd name="connsiteX3383" fmla="*/ 922735 w 7283450"/>
              <a:gd name="connsiteY3383" fmla="*/ 5027297 h 6857979"/>
              <a:gd name="connsiteX3384" fmla="*/ 921148 w 7283450"/>
              <a:gd name="connsiteY3384" fmla="*/ 5028483 h 6857979"/>
              <a:gd name="connsiteX3385" fmla="*/ 920354 w 7283450"/>
              <a:gd name="connsiteY3385" fmla="*/ 5028879 h 6857979"/>
              <a:gd name="connsiteX3386" fmla="*/ 919560 w 7283450"/>
              <a:gd name="connsiteY3386" fmla="*/ 5028879 h 6857979"/>
              <a:gd name="connsiteX3387" fmla="*/ 919163 w 7283450"/>
              <a:gd name="connsiteY3387" fmla="*/ 5027692 h 6857979"/>
              <a:gd name="connsiteX3388" fmla="*/ 919560 w 7283450"/>
              <a:gd name="connsiteY3388" fmla="*/ 5026901 h 6857979"/>
              <a:gd name="connsiteX3389" fmla="*/ 919957 w 7283450"/>
              <a:gd name="connsiteY3389" fmla="*/ 5026110 h 6857979"/>
              <a:gd name="connsiteX3390" fmla="*/ 920354 w 7283450"/>
              <a:gd name="connsiteY3390" fmla="*/ 5025714 h 6857979"/>
              <a:gd name="connsiteX3391" fmla="*/ 922338 w 7283450"/>
              <a:gd name="connsiteY3391" fmla="*/ 5024527 h 6857979"/>
              <a:gd name="connsiteX3392" fmla="*/ 925116 w 7283450"/>
              <a:gd name="connsiteY3392" fmla="*/ 5023340 h 6857979"/>
              <a:gd name="connsiteX3393" fmla="*/ 928688 w 7283450"/>
              <a:gd name="connsiteY3393" fmla="*/ 5021758 h 6857979"/>
              <a:gd name="connsiteX3394" fmla="*/ 931863 w 7283450"/>
              <a:gd name="connsiteY3394" fmla="*/ 5020571 h 6857979"/>
              <a:gd name="connsiteX3395" fmla="*/ 935038 w 7283450"/>
              <a:gd name="connsiteY3395" fmla="*/ 5018592 h 6857979"/>
              <a:gd name="connsiteX3396" fmla="*/ 938213 w 7283450"/>
              <a:gd name="connsiteY3396" fmla="*/ 5015823 h 6857979"/>
              <a:gd name="connsiteX3397" fmla="*/ 938213 w 7283450"/>
              <a:gd name="connsiteY3397" fmla="*/ 5018592 h 6857979"/>
              <a:gd name="connsiteX3398" fmla="*/ 938610 w 7283450"/>
              <a:gd name="connsiteY3398" fmla="*/ 5020571 h 6857979"/>
              <a:gd name="connsiteX3399" fmla="*/ 939800 w 7283450"/>
              <a:gd name="connsiteY3399" fmla="*/ 5023340 h 6857979"/>
              <a:gd name="connsiteX3400" fmla="*/ 940197 w 7283450"/>
              <a:gd name="connsiteY3400" fmla="*/ 5024131 h 6857979"/>
              <a:gd name="connsiteX3401" fmla="*/ 940197 w 7283450"/>
              <a:gd name="connsiteY3401" fmla="*/ 5025318 h 6857979"/>
              <a:gd name="connsiteX3402" fmla="*/ 939404 w 7283450"/>
              <a:gd name="connsiteY3402" fmla="*/ 5026901 h 6857979"/>
              <a:gd name="connsiteX3403" fmla="*/ 938213 w 7283450"/>
              <a:gd name="connsiteY3403" fmla="*/ 5028879 h 6857979"/>
              <a:gd name="connsiteX3404" fmla="*/ 939404 w 7283450"/>
              <a:gd name="connsiteY3404" fmla="*/ 5028483 h 6857979"/>
              <a:gd name="connsiteX3405" fmla="*/ 940197 w 7283450"/>
              <a:gd name="connsiteY3405" fmla="*/ 5027692 h 6857979"/>
              <a:gd name="connsiteX3406" fmla="*/ 940991 w 7283450"/>
              <a:gd name="connsiteY3406" fmla="*/ 5026901 h 6857979"/>
              <a:gd name="connsiteX3407" fmla="*/ 941785 w 7283450"/>
              <a:gd name="connsiteY3407" fmla="*/ 5025318 h 6857979"/>
              <a:gd name="connsiteX3408" fmla="*/ 942975 w 7283450"/>
              <a:gd name="connsiteY3408" fmla="*/ 5021758 h 6857979"/>
              <a:gd name="connsiteX3409" fmla="*/ 943372 w 7283450"/>
              <a:gd name="connsiteY3409" fmla="*/ 5018197 h 6857979"/>
              <a:gd name="connsiteX3410" fmla="*/ 942975 w 7283450"/>
              <a:gd name="connsiteY3410" fmla="*/ 5014636 h 6857979"/>
              <a:gd name="connsiteX3411" fmla="*/ 942182 w 7283450"/>
              <a:gd name="connsiteY3411" fmla="*/ 5011471 h 6857979"/>
              <a:gd name="connsiteX3412" fmla="*/ 941388 w 7283450"/>
              <a:gd name="connsiteY3412" fmla="*/ 5010284 h 6857979"/>
              <a:gd name="connsiteX3413" fmla="*/ 940594 w 7283450"/>
              <a:gd name="connsiteY3413" fmla="*/ 5009493 h 6857979"/>
              <a:gd name="connsiteX3414" fmla="*/ 939404 w 7283450"/>
              <a:gd name="connsiteY3414" fmla="*/ 5009097 h 6857979"/>
              <a:gd name="connsiteX3415" fmla="*/ 938213 w 7283450"/>
              <a:gd name="connsiteY3415" fmla="*/ 5009097 h 6857979"/>
              <a:gd name="connsiteX3416" fmla="*/ 943372 w 7283450"/>
              <a:gd name="connsiteY3416" fmla="*/ 5001580 h 6857979"/>
              <a:gd name="connsiteX3417" fmla="*/ 947738 w 7283450"/>
              <a:gd name="connsiteY3417" fmla="*/ 4997228 h 6857979"/>
              <a:gd name="connsiteX3418" fmla="*/ 951707 w 7283450"/>
              <a:gd name="connsiteY3418" fmla="*/ 4992085 h 6857979"/>
              <a:gd name="connsiteX3419" fmla="*/ 956866 w 7283450"/>
              <a:gd name="connsiteY3419" fmla="*/ 4985359 h 6857979"/>
              <a:gd name="connsiteX3420" fmla="*/ 958057 w 7283450"/>
              <a:gd name="connsiteY3420" fmla="*/ 4986150 h 6857979"/>
              <a:gd name="connsiteX3421" fmla="*/ 958851 w 7283450"/>
              <a:gd name="connsiteY3421" fmla="*/ 4986546 h 6857979"/>
              <a:gd name="connsiteX3422" fmla="*/ 959248 w 7283450"/>
              <a:gd name="connsiteY3422" fmla="*/ 4987337 h 6857979"/>
              <a:gd name="connsiteX3423" fmla="*/ 958851 w 7283450"/>
              <a:gd name="connsiteY3423" fmla="*/ 4987733 h 6857979"/>
              <a:gd name="connsiteX3424" fmla="*/ 958057 w 7283450"/>
              <a:gd name="connsiteY3424" fmla="*/ 4989711 h 6857979"/>
              <a:gd name="connsiteX3425" fmla="*/ 956469 w 7283450"/>
              <a:gd name="connsiteY3425" fmla="*/ 4991293 h 6857979"/>
              <a:gd name="connsiteX3426" fmla="*/ 954882 w 7283450"/>
              <a:gd name="connsiteY3426" fmla="*/ 4992876 h 6857979"/>
              <a:gd name="connsiteX3427" fmla="*/ 954485 w 7283450"/>
              <a:gd name="connsiteY3427" fmla="*/ 4993667 h 6857979"/>
              <a:gd name="connsiteX3428" fmla="*/ 954088 w 7283450"/>
              <a:gd name="connsiteY3428" fmla="*/ 4994854 h 6857979"/>
              <a:gd name="connsiteX3429" fmla="*/ 954088 w 7283450"/>
              <a:gd name="connsiteY3429" fmla="*/ 4995645 h 6857979"/>
              <a:gd name="connsiteX3430" fmla="*/ 954485 w 7283450"/>
              <a:gd name="connsiteY3430" fmla="*/ 4996437 h 6857979"/>
              <a:gd name="connsiteX3431" fmla="*/ 955279 w 7283450"/>
              <a:gd name="connsiteY3431" fmla="*/ 4998019 h 6857979"/>
              <a:gd name="connsiteX3432" fmla="*/ 956866 w 7283450"/>
              <a:gd name="connsiteY3432" fmla="*/ 4999206 h 6857979"/>
              <a:gd name="connsiteX3433" fmla="*/ 958057 w 7283450"/>
              <a:gd name="connsiteY3433" fmla="*/ 4998811 h 6857979"/>
              <a:gd name="connsiteX3434" fmla="*/ 958454 w 7283450"/>
              <a:gd name="connsiteY3434" fmla="*/ 4998415 h 6857979"/>
              <a:gd name="connsiteX3435" fmla="*/ 958851 w 7283450"/>
              <a:gd name="connsiteY3435" fmla="*/ 4997624 h 6857979"/>
              <a:gd name="connsiteX3436" fmla="*/ 958851 w 7283450"/>
              <a:gd name="connsiteY3436" fmla="*/ 4997228 h 6857979"/>
              <a:gd name="connsiteX3437" fmla="*/ 958057 w 7283450"/>
              <a:gd name="connsiteY3437" fmla="*/ 4995645 h 6857979"/>
              <a:gd name="connsiteX3438" fmla="*/ 956866 w 7283450"/>
              <a:gd name="connsiteY3438" fmla="*/ 4995250 h 6857979"/>
              <a:gd name="connsiteX3439" fmla="*/ 957660 w 7283450"/>
              <a:gd name="connsiteY3439" fmla="*/ 4994063 h 6857979"/>
              <a:gd name="connsiteX3440" fmla="*/ 958851 w 7283450"/>
              <a:gd name="connsiteY3440" fmla="*/ 4992876 h 6857979"/>
              <a:gd name="connsiteX3441" fmla="*/ 960041 w 7283450"/>
              <a:gd name="connsiteY3441" fmla="*/ 4991689 h 6857979"/>
              <a:gd name="connsiteX3442" fmla="*/ 962026 w 7283450"/>
              <a:gd name="connsiteY3442" fmla="*/ 4990898 h 6857979"/>
              <a:gd name="connsiteX3443" fmla="*/ 965201 w 7283450"/>
              <a:gd name="connsiteY3443" fmla="*/ 4989711 h 6857979"/>
              <a:gd name="connsiteX3444" fmla="*/ 969170 w 7283450"/>
              <a:gd name="connsiteY3444" fmla="*/ 4988920 h 6857979"/>
              <a:gd name="connsiteX3445" fmla="*/ 967582 w 7283450"/>
              <a:gd name="connsiteY3445" fmla="*/ 4984568 h 6857979"/>
              <a:gd name="connsiteX3446" fmla="*/ 966788 w 7283450"/>
              <a:gd name="connsiteY3446" fmla="*/ 4981402 h 6857979"/>
              <a:gd name="connsiteX3447" fmla="*/ 966788 w 7283450"/>
              <a:gd name="connsiteY3447" fmla="*/ 4977842 h 6857979"/>
              <a:gd name="connsiteX3448" fmla="*/ 967582 w 7283450"/>
              <a:gd name="connsiteY3448" fmla="*/ 4975072 h 6857979"/>
              <a:gd name="connsiteX3449" fmla="*/ 968376 w 7283450"/>
              <a:gd name="connsiteY3449" fmla="*/ 4972303 h 6857979"/>
              <a:gd name="connsiteX3450" fmla="*/ 970360 w 7283450"/>
              <a:gd name="connsiteY3450" fmla="*/ 4969138 h 6857979"/>
              <a:gd name="connsiteX3451" fmla="*/ 971551 w 7283450"/>
              <a:gd name="connsiteY3451" fmla="*/ 4965973 h 6857979"/>
              <a:gd name="connsiteX3452" fmla="*/ 972742 w 7283450"/>
              <a:gd name="connsiteY3452" fmla="*/ 4962016 h 6857979"/>
              <a:gd name="connsiteX3453" fmla="*/ 973932 w 7283450"/>
              <a:gd name="connsiteY3453" fmla="*/ 4963599 h 6857979"/>
              <a:gd name="connsiteX3454" fmla="*/ 975123 w 7283450"/>
              <a:gd name="connsiteY3454" fmla="*/ 4964390 h 6857979"/>
              <a:gd name="connsiteX3455" fmla="*/ 975519 w 7283450"/>
              <a:gd name="connsiteY3455" fmla="*/ 4965577 h 6857979"/>
              <a:gd name="connsiteX3456" fmla="*/ 975123 w 7283450"/>
              <a:gd name="connsiteY3456" fmla="*/ 4966764 h 6857979"/>
              <a:gd name="connsiteX3457" fmla="*/ 975123 w 7283450"/>
              <a:gd name="connsiteY3457" fmla="*/ 4967951 h 6857979"/>
              <a:gd name="connsiteX3458" fmla="*/ 974329 w 7283450"/>
              <a:gd name="connsiteY3458" fmla="*/ 4969138 h 6857979"/>
              <a:gd name="connsiteX3459" fmla="*/ 972742 w 7283450"/>
              <a:gd name="connsiteY3459" fmla="*/ 4972303 h 6857979"/>
              <a:gd name="connsiteX3460" fmla="*/ 971154 w 7283450"/>
              <a:gd name="connsiteY3460" fmla="*/ 4974677 h 6857979"/>
              <a:gd name="connsiteX3461" fmla="*/ 970360 w 7283450"/>
              <a:gd name="connsiteY3461" fmla="*/ 4977446 h 6857979"/>
              <a:gd name="connsiteX3462" fmla="*/ 969567 w 7283450"/>
              <a:gd name="connsiteY3462" fmla="*/ 4978633 h 6857979"/>
              <a:gd name="connsiteX3463" fmla="*/ 970360 w 7283450"/>
              <a:gd name="connsiteY3463" fmla="*/ 4980216 h 6857979"/>
              <a:gd name="connsiteX3464" fmla="*/ 971154 w 7283450"/>
              <a:gd name="connsiteY3464" fmla="*/ 4981402 h 6857979"/>
              <a:gd name="connsiteX3465" fmla="*/ 972742 w 7283450"/>
              <a:gd name="connsiteY3465" fmla="*/ 4982194 h 6857979"/>
              <a:gd name="connsiteX3466" fmla="*/ 972742 w 7283450"/>
              <a:gd name="connsiteY3466" fmla="*/ 4981007 h 6857979"/>
              <a:gd name="connsiteX3467" fmla="*/ 972742 w 7283450"/>
              <a:gd name="connsiteY3467" fmla="*/ 4979029 h 6857979"/>
              <a:gd name="connsiteX3468" fmla="*/ 974329 w 7283450"/>
              <a:gd name="connsiteY3468" fmla="*/ 4975468 h 6857979"/>
              <a:gd name="connsiteX3469" fmla="*/ 979489 w 7283450"/>
              <a:gd name="connsiteY3469" fmla="*/ 4966764 h 6857979"/>
              <a:gd name="connsiteX3470" fmla="*/ 981473 w 7283450"/>
              <a:gd name="connsiteY3470" fmla="*/ 4962412 h 6857979"/>
              <a:gd name="connsiteX3471" fmla="*/ 981869 w 7283450"/>
              <a:gd name="connsiteY3471" fmla="*/ 4960434 h 6857979"/>
              <a:gd name="connsiteX3472" fmla="*/ 982266 w 7283450"/>
              <a:gd name="connsiteY3472" fmla="*/ 4959247 h 6857979"/>
              <a:gd name="connsiteX3473" fmla="*/ 982266 w 7283450"/>
              <a:gd name="connsiteY3473" fmla="*/ 4957664 h 6857979"/>
              <a:gd name="connsiteX3474" fmla="*/ 981869 w 7283450"/>
              <a:gd name="connsiteY3474" fmla="*/ 4956873 h 6857979"/>
              <a:gd name="connsiteX3475" fmla="*/ 980679 w 7283450"/>
              <a:gd name="connsiteY3475" fmla="*/ 4956082 h 6857979"/>
              <a:gd name="connsiteX3476" fmla="*/ 979091 w 7283450"/>
              <a:gd name="connsiteY3476" fmla="*/ 4955686 h 6857979"/>
              <a:gd name="connsiteX3477" fmla="*/ 979885 w 7283450"/>
              <a:gd name="connsiteY3477" fmla="*/ 4952125 h 6857979"/>
              <a:gd name="connsiteX3478" fmla="*/ 981076 w 7283450"/>
              <a:gd name="connsiteY3478" fmla="*/ 4950543 h 6857979"/>
              <a:gd name="connsiteX3479" fmla="*/ 981869 w 7283450"/>
              <a:gd name="connsiteY3479" fmla="*/ 4950147 h 6857979"/>
              <a:gd name="connsiteX3480" fmla="*/ 982663 w 7283450"/>
              <a:gd name="connsiteY3480" fmla="*/ 4949751 h 6857979"/>
              <a:gd name="connsiteX3481" fmla="*/ 983854 w 7283450"/>
              <a:gd name="connsiteY3481" fmla="*/ 4950147 h 6857979"/>
              <a:gd name="connsiteX3482" fmla="*/ 985441 w 7283450"/>
              <a:gd name="connsiteY3482" fmla="*/ 4951334 h 6857979"/>
              <a:gd name="connsiteX3483" fmla="*/ 987823 w 7283450"/>
              <a:gd name="connsiteY3483" fmla="*/ 4952521 h 6857979"/>
              <a:gd name="connsiteX3484" fmla="*/ 989410 w 7283450"/>
              <a:gd name="connsiteY3484" fmla="*/ 4954499 h 6857979"/>
              <a:gd name="connsiteX3485" fmla="*/ 991394 w 7283450"/>
              <a:gd name="connsiteY3485" fmla="*/ 4955686 h 6857979"/>
              <a:gd name="connsiteX3486" fmla="*/ 989807 w 7283450"/>
              <a:gd name="connsiteY3486" fmla="*/ 4953708 h 6857979"/>
              <a:gd name="connsiteX3487" fmla="*/ 989013 w 7283450"/>
              <a:gd name="connsiteY3487" fmla="*/ 4951730 h 6857979"/>
              <a:gd name="connsiteX3488" fmla="*/ 988616 w 7283450"/>
              <a:gd name="connsiteY3488" fmla="*/ 4950543 h 6857979"/>
              <a:gd name="connsiteX3489" fmla="*/ 988616 w 7283450"/>
              <a:gd name="connsiteY3489" fmla="*/ 4949356 h 6857979"/>
              <a:gd name="connsiteX3490" fmla="*/ 989013 w 7283450"/>
              <a:gd name="connsiteY3490" fmla="*/ 4948169 h 6857979"/>
              <a:gd name="connsiteX3491" fmla="*/ 989807 w 7283450"/>
              <a:gd name="connsiteY3491" fmla="*/ 4946982 h 6857979"/>
              <a:gd name="connsiteX3492" fmla="*/ 992188 w 7283450"/>
              <a:gd name="connsiteY3492" fmla="*/ 4945003 h 6857979"/>
              <a:gd name="connsiteX3493" fmla="*/ 994569 w 7283450"/>
              <a:gd name="connsiteY3493" fmla="*/ 4943025 h 6857979"/>
              <a:gd name="connsiteX3494" fmla="*/ 997745 w 7283450"/>
              <a:gd name="connsiteY3494" fmla="*/ 4941047 h 6857979"/>
              <a:gd name="connsiteX3495" fmla="*/ 998935 w 7283450"/>
              <a:gd name="connsiteY3495" fmla="*/ 4940256 h 6857979"/>
              <a:gd name="connsiteX3496" fmla="*/ 999729 w 7283450"/>
              <a:gd name="connsiteY3496" fmla="*/ 4938673 h 6857979"/>
              <a:gd name="connsiteX3497" fmla="*/ 1000523 w 7283450"/>
              <a:gd name="connsiteY3497" fmla="*/ 4937486 h 6857979"/>
              <a:gd name="connsiteX3498" fmla="*/ 1000523 w 7283450"/>
              <a:gd name="connsiteY3498" fmla="*/ 4935508 h 6857979"/>
              <a:gd name="connsiteX3499" fmla="*/ 1002110 w 7283450"/>
              <a:gd name="connsiteY3499" fmla="*/ 4936299 h 6857979"/>
              <a:gd name="connsiteX3500" fmla="*/ 1002904 w 7283450"/>
              <a:gd name="connsiteY3500" fmla="*/ 4937882 h 6857979"/>
              <a:gd name="connsiteX3501" fmla="*/ 1003301 w 7283450"/>
              <a:gd name="connsiteY3501" fmla="*/ 4939069 h 6857979"/>
              <a:gd name="connsiteX3502" fmla="*/ 1002904 w 7283450"/>
              <a:gd name="connsiteY3502" fmla="*/ 4940256 h 6857979"/>
              <a:gd name="connsiteX3503" fmla="*/ 1001713 w 7283450"/>
              <a:gd name="connsiteY3503" fmla="*/ 4942629 h 6857979"/>
              <a:gd name="connsiteX3504" fmla="*/ 1000920 w 7283450"/>
              <a:gd name="connsiteY3504" fmla="*/ 4944212 h 6857979"/>
              <a:gd name="connsiteX3505" fmla="*/ 1000523 w 7283450"/>
              <a:gd name="connsiteY3505" fmla="*/ 4945399 h 6857979"/>
              <a:gd name="connsiteX3506" fmla="*/ 1004889 w 7283450"/>
              <a:gd name="connsiteY3506" fmla="*/ 4943025 h 6857979"/>
              <a:gd name="connsiteX3507" fmla="*/ 1008064 w 7283450"/>
              <a:gd name="connsiteY3507" fmla="*/ 4940256 h 6857979"/>
              <a:gd name="connsiteX3508" fmla="*/ 1010842 w 7283450"/>
              <a:gd name="connsiteY3508" fmla="*/ 4936299 h 6857979"/>
              <a:gd name="connsiteX3509" fmla="*/ 1995488 w 7283450"/>
              <a:gd name="connsiteY3509" fmla="*/ 4911705 h 6857979"/>
              <a:gd name="connsiteX3510" fmla="*/ 2002235 w 7283450"/>
              <a:gd name="connsiteY3510" fmla="*/ 4916941 h 6857979"/>
              <a:gd name="connsiteX3511" fmla="*/ 2004616 w 7283450"/>
              <a:gd name="connsiteY3511" fmla="*/ 4917747 h 6857979"/>
              <a:gd name="connsiteX3512" fmla="*/ 2006204 w 7283450"/>
              <a:gd name="connsiteY3512" fmla="*/ 4918150 h 6857979"/>
              <a:gd name="connsiteX3513" fmla="*/ 2007791 w 7283450"/>
              <a:gd name="connsiteY3513" fmla="*/ 4917344 h 6857979"/>
              <a:gd name="connsiteX3514" fmla="*/ 2009776 w 7283450"/>
              <a:gd name="connsiteY3514" fmla="*/ 4916136 h 6857979"/>
              <a:gd name="connsiteX3515" fmla="*/ 2013348 w 7283450"/>
              <a:gd name="connsiteY3515" fmla="*/ 4914122 h 6857979"/>
              <a:gd name="connsiteX3516" fmla="*/ 2017316 w 7283450"/>
              <a:gd name="connsiteY3516" fmla="*/ 4911705 h 6857979"/>
              <a:gd name="connsiteX3517" fmla="*/ 2017713 w 7283450"/>
              <a:gd name="connsiteY3517" fmla="*/ 4914122 h 6857979"/>
              <a:gd name="connsiteX3518" fmla="*/ 2016919 w 7283450"/>
              <a:gd name="connsiteY3518" fmla="*/ 4916136 h 6857979"/>
              <a:gd name="connsiteX3519" fmla="*/ 2016126 w 7283450"/>
              <a:gd name="connsiteY3519" fmla="*/ 4917344 h 6857979"/>
              <a:gd name="connsiteX3520" fmla="*/ 2014538 w 7283450"/>
              <a:gd name="connsiteY3520" fmla="*/ 4918150 h 6857979"/>
              <a:gd name="connsiteX3521" fmla="*/ 2017713 w 7283450"/>
              <a:gd name="connsiteY3521" fmla="*/ 4920969 h 6857979"/>
              <a:gd name="connsiteX3522" fmla="*/ 2018904 w 7283450"/>
              <a:gd name="connsiteY3522" fmla="*/ 4921775 h 6857979"/>
              <a:gd name="connsiteX3523" fmla="*/ 2019301 w 7283450"/>
              <a:gd name="connsiteY3523" fmla="*/ 4922581 h 6857979"/>
              <a:gd name="connsiteX3524" fmla="*/ 2019301 w 7283450"/>
              <a:gd name="connsiteY3524" fmla="*/ 4923789 h 6857979"/>
              <a:gd name="connsiteX3525" fmla="*/ 2018904 w 7283450"/>
              <a:gd name="connsiteY3525" fmla="*/ 4924595 h 6857979"/>
              <a:gd name="connsiteX3526" fmla="*/ 2017316 w 7283450"/>
              <a:gd name="connsiteY3526" fmla="*/ 4926206 h 6857979"/>
              <a:gd name="connsiteX3527" fmla="*/ 2015333 w 7283450"/>
              <a:gd name="connsiteY3527" fmla="*/ 4928623 h 6857979"/>
              <a:gd name="connsiteX3528" fmla="*/ 2013348 w 7283450"/>
              <a:gd name="connsiteY3528" fmla="*/ 4931039 h 6857979"/>
              <a:gd name="connsiteX3529" fmla="*/ 2012157 w 7283450"/>
              <a:gd name="connsiteY3529" fmla="*/ 4932651 h 6857979"/>
              <a:gd name="connsiteX3530" fmla="*/ 2011760 w 7283450"/>
              <a:gd name="connsiteY3530" fmla="*/ 4934262 h 6857979"/>
              <a:gd name="connsiteX3531" fmla="*/ 2011363 w 7283450"/>
              <a:gd name="connsiteY3531" fmla="*/ 4936276 h 6857979"/>
              <a:gd name="connsiteX3532" fmla="*/ 2010967 w 7283450"/>
              <a:gd name="connsiteY3532" fmla="*/ 4938693 h 6857979"/>
              <a:gd name="connsiteX3533" fmla="*/ 2009776 w 7283450"/>
              <a:gd name="connsiteY3533" fmla="*/ 4938290 h 6857979"/>
              <a:gd name="connsiteX3534" fmla="*/ 2008982 w 7283450"/>
              <a:gd name="connsiteY3534" fmla="*/ 4937887 h 6857979"/>
              <a:gd name="connsiteX3535" fmla="*/ 2008189 w 7283450"/>
              <a:gd name="connsiteY3535" fmla="*/ 4937484 h 6857979"/>
              <a:gd name="connsiteX3536" fmla="*/ 2007791 w 7283450"/>
              <a:gd name="connsiteY3536" fmla="*/ 4936276 h 6857979"/>
              <a:gd name="connsiteX3537" fmla="*/ 2007394 w 7283450"/>
              <a:gd name="connsiteY3537" fmla="*/ 4934665 h 6857979"/>
              <a:gd name="connsiteX3538" fmla="*/ 2007791 w 7283450"/>
              <a:gd name="connsiteY3538" fmla="*/ 4932248 h 6857979"/>
              <a:gd name="connsiteX3539" fmla="*/ 2008585 w 7283450"/>
              <a:gd name="connsiteY3539" fmla="*/ 4930234 h 6857979"/>
              <a:gd name="connsiteX3540" fmla="*/ 2009776 w 7283450"/>
              <a:gd name="connsiteY3540" fmla="*/ 4927817 h 6857979"/>
              <a:gd name="connsiteX3541" fmla="*/ 2010967 w 7283450"/>
              <a:gd name="connsiteY3541" fmla="*/ 4924997 h 6857979"/>
              <a:gd name="connsiteX3542" fmla="*/ 2006204 w 7283450"/>
              <a:gd name="connsiteY3542" fmla="*/ 4926206 h 6857979"/>
              <a:gd name="connsiteX3543" fmla="*/ 2003029 w 7283450"/>
              <a:gd name="connsiteY3543" fmla="*/ 4926609 h 6857979"/>
              <a:gd name="connsiteX3544" fmla="*/ 2000647 w 7283450"/>
              <a:gd name="connsiteY3544" fmla="*/ 4926206 h 6857979"/>
              <a:gd name="connsiteX3545" fmla="*/ 1995488 w 7283450"/>
              <a:gd name="connsiteY3545" fmla="*/ 4924997 h 6857979"/>
              <a:gd name="connsiteX3546" fmla="*/ 1997075 w 7283450"/>
              <a:gd name="connsiteY3546" fmla="*/ 4922983 h 6857979"/>
              <a:gd name="connsiteX3547" fmla="*/ 1997869 w 7283450"/>
              <a:gd name="connsiteY3547" fmla="*/ 4921372 h 6857979"/>
              <a:gd name="connsiteX3548" fmla="*/ 1997869 w 7283450"/>
              <a:gd name="connsiteY3548" fmla="*/ 4920164 h 6857979"/>
              <a:gd name="connsiteX3549" fmla="*/ 1997472 w 7283450"/>
              <a:gd name="connsiteY3549" fmla="*/ 4918955 h 6857979"/>
              <a:gd name="connsiteX3550" fmla="*/ 1996282 w 7283450"/>
              <a:gd name="connsiteY3550" fmla="*/ 4916538 h 6857979"/>
              <a:gd name="connsiteX3551" fmla="*/ 1995488 w 7283450"/>
              <a:gd name="connsiteY3551" fmla="*/ 4914524 h 6857979"/>
              <a:gd name="connsiteX3552" fmla="*/ 1997523 w 7283450"/>
              <a:gd name="connsiteY3552" fmla="*/ 4891068 h 6857979"/>
              <a:gd name="connsiteX3553" fmla="*/ 1999151 w 7283450"/>
              <a:gd name="connsiteY3553" fmla="*/ 4891458 h 6857979"/>
              <a:gd name="connsiteX3554" fmla="*/ 1999965 w 7283450"/>
              <a:gd name="connsiteY3554" fmla="*/ 4891848 h 6857979"/>
              <a:gd name="connsiteX3555" fmla="*/ 2000372 w 7283450"/>
              <a:gd name="connsiteY3555" fmla="*/ 4892237 h 6857979"/>
              <a:gd name="connsiteX3556" fmla="*/ 2000779 w 7283450"/>
              <a:gd name="connsiteY3556" fmla="*/ 4893017 h 6857979"/>
              <a:gd name="connsiteX3557" fmla="*/ 2000372 w 7283450"/>
              <a:gd name="connsiteY3557" fmla="*/ 4894187 h 6857979"/>
              <a:gd name="connsiteX3558" fmla="*/ 1999965 w 7283450"/>
              <a:gd name="connsiteY3558" fmla="*/ 4894577 h 6857979"/>
              <a:gd name="connsiteX3559" fmla="*/ 1998745 w 7283450"/>
              <a:gd name="connsiteY3559" fmla="*/ 4894967 h 6857979"/>
              <a:gd name="connsiteX3560" fmla="*/ 1999965 w 7283450"/>
              <a:gd name="connsiteY3560" fmla="*/ 4894967 h 6857979"/>
              <a:gd name="connsiteX3561" fmla="*/ 2000779 w 7283450"/>
              <a:gd name="connsiteY3561" fmla="*/ 4895747 h 6857979"/>
              <a:gd name="connsiteX3562" fmla="*/ 2002409 w 7283450"/>
              <a:gd name="connsiteY3562" fmla="*/ 4897306 h 6857979"/>
              <a:gd name="connsiteX3563" fmla="*/ 2003222 w 7283450"/>
              <a:gd name="connsiteY3563" fmla="*/ 4899646 h 6857979"/>
              <a:gd name="connsiteX3564" fmla="*/ 2004037 w 7283450"/>
              <a:gd name="connsiteY3564" fmla="*/ 4901985 h 6857979"/>
              <a:gd name="connsiteX3565" fmla="*/ 2005257 w 7283450"/>
              <a:gd name="connsiteY3565" fmla="*/ 4904715 h 6857979"/>
              <a:gd name="connsiteX3566" fmla="*/ 2006478 w 7283450"/>
              <a:gd name="connsiteY3566" fmla="*/ 4906274 h 6857979"/>
              <a:gd name="connsiteX3567" fmla="*/ 2007292 w 7283450"/>
              <a:gd name="connsiteY3567" fmla="*/ 4907054 h 6857979"/>
              <a:gd name="connsiteX3568" fmla="*/ 2008513 w 7283450"/>
              <a:gd name="connsiteY3568" fmla="*/ 4907444 h 6857979"/>
              <a:gd name="connsiteX3569" fmla="*/ 2009735 w 7283450"/>
              <a:gd name="connsiteY3569" fmla="*/ 4907834 h 6857979"/>
              <a:gd name="connsiteX3570" fmla="*/ 2011363 w 7283450"/>
              <a:gd name="connsiteY3570" fmla="*/ 4907834 h 6857979"/>
              <a:gd name="connsiteX3571" fmla="*/ 2010549 w 7283450"/>
              <a:gd name="connsiteY3571" fmla="*/ 4910173 h 6857979"/>
              <a:gd name="connsiteX3572" fmla="*/ 2009327 w 7283450"/>
              <a:gd name="connsiteY3572" fmla="*/ 4912123 h 6857979"/>
              <a:gd name="connsiteX3573" fmla="*/ 2008106 w 7283450"/>
              <a:gd name="connsiteY3573" fmla="*/ 4912903 h 6857979"/>
              <a:gd name="connsiteX3574" fmla="*/ 2006885 w 7283450"/>
              <a:gd name="connsiteY3574" fmla="*/ 4913293 h 6857979"/>
              <a:gd name="connsiteX3575" fmla="*/ 2005665 w 7283450"/>
              <a:gd name="connsiteY3575" fmla="*/ 4912903 h 6857979"/>
              <a:gd name="connsiteX3576" fmla="*/ 2004037 w 7283450"/>
              <a:gd name="connsiteY3576" fmla="*/ 4912123 h 6857979"/>
              <a:gd name="connsiteX3577" fmla="*/ 2002815 w 7283450"/>
              <a:gd name="connsiteY3577" fmla="*/ 4910953 h 6857979"/>
              <a:gd name="connsiteX3578" fmla="*/ 2001594 w 7283450"/>
              <a:gd name="connsiteY3578" fmla="*/ 4909004 h 6857979"/>
              <a:gd name="connsiteX3579" fmla="*/ 1999151 w 7283450"/>
              <a:gd name="connsiteY3579" fmla="*/ 4905105 h 6857979"/>
              <a:gd name="connsiteX3580" fmla="*/ 1997523 w 7283450"/>
              <a:gd name="connsiteY3580" fmla="*/ 4900426 h 6857979"/>
              <a:gd name="connsiteX3581" fmla="*/ 1996302 w 7283450"/>
              <a:gd name="connsiteY3581" fmla="*/ 4895747 h 6857979"/>
              <a:gd name="connsiteX3582" fmla="*/ 1995488 w 7283450"/>
              <a:gd name="connsiteY3582" fmla="*/ 4891458 h 6857979"/>
              <a:gd name="connsiteX3583" fmla="*/ 1348314 w 7283450"/>
              <a:gd name="connsiteY3583" fmla="*/ 4852968 h 6857979"/>
              <a:gd name="connsiteX3584" fmla="*/ 1351863 w 7283450"/>
              <a:gd name="connsiteY3584" fmla="*/ 4852968 h 6857979"/>
              <a:gd name="connsiteX3585" fmla="*/ 1353835 w 7283450"/>
              <a:gd name="connsiteY3585" fmla="*/ 4852968 h 6857979"/>
              <a:gd name="connsiteX3586" fmla="*/ 1355807 w 7283450"/>
              <a:gd name="connsiteY3586" fmla="*/ 4853374 h 6857979"/>
              <a:gd name="connsiteX3587" fmla="*/ 1357384 w 7283450"/>
              <a:gd name="connsiteY3587" fmla="*/ 4854186 h 6857979"/>
              <a:gd name="connsiteX3588" fmla="*/ 1358961 w 7283450"/>
              <a:gd name="connsiteY3588" fmla="*/ 4855404 h 6857979"/>
              <a:gd name="connsiteX3589" fmla="*/ 1360539 w 7283450"/>
              <a:gd name="connsiteY3589" fmla="*/ 4856623 h 6857979"/>
              <a:gd name="connsiteX3590" fmla="*/ 1361722 w 7283450"/>
              <a:gd name="connsiteY3590" fmla="*/ 4858247 h 6857979"/>
              <a:gd name="connsiteX3591" fmla="*/ 1363299 w 7283450"/>
              <a:gd name="connsiteY3591" fmla="*/ 4860278 h 6857979"/>
              <a:gd name="connsiteX3592" fmla="*/ 1364877 w 7283450"/>
              <a:gd name="connsiteY3592" fmla="*/ 4862714 h 6857979"/>
              <a:gd name="connsiteX3593" fmla="*/ 1366848 w 7283450"/>
              <a:gd name="connsiteY3593" fmla="*/ 4867588 h 6857979"/>
              <a:gd name="connsiteX3594" fmla="*/ 1368426 w 7283450"/>
              <a:gd name="connsiteY3594" fmla="*/ 4874492 h 6857979"/>
              <a:gd name="connsiteX3595" fmla="*/ 1368426 w 7283450"/>
              <a:gd name="connsiteY3595" fmla="*/ 4875710 h 6857979"/>
              <a:gd name="connsiteX3596" fmla="*/ 1368426 w 7283450"/>
              <a:gd name="connsiteY3596" fmla="*/ 4876522 h 6857979"/>
              <a:gd name="connsiteX3597" fmla="*/ 1368032 w 7283450"/>
              <a:gd name="connsiteY3597" fmla="*/ 4877334 h 6857979"/>
              <a:gd name="connsiteX3598" fmla="*/ 1367243 w 7283450"/>
              <a:gd name="connsiteY3598" fmla="*/ 4877740 h 6857979"/>
              <a:gd name="connsiteX3599" fmla="*/ 1366060 w 7283450"/>
              <a:gd name="connsiteY3599" fmla="*/ 4877740 h 6857979"/>
              <a:gd name="connsiteX3600" fmla="*/ 1364482 w 7283450"/>
              <a:gd name="connsiteY3600" fmla="*/ 4877334 h 6857979"/>
              <a:gd name="connsiteX3601" fmla="*/ 1360539 w 7283450"/>
              <a:gd name="connsiteY3601" fmla="*/ 4875304 h 6857979"/>
              <a:gd name="connsiteX3602" fmla="*/ 1358961 w 7283450"/>
              <a:gd name="connsiteY3602" fmla="*/ 4874492 h 6857979"/>
              <a:gd name="connsiteX3603" fmla="*/ 1358961 w 7283450"/>
              <a:gd name="connsiteY3603" fmla="*/ 4875304 h 6857979"/>
              <a:gd name="connsiteX3604" fmla="*/ 1359750 w 7283450"/>
              <a:gd name="connsiteY3604" fmla="*/ 4876522 h 6857979"/>
              <a:gd name="connsiteX3605" fmla="*/ 1361722 w 7283450"/>
              <a:gd name="connsiteY3605" fmla="*/ 4880177 h 6857979"/>
              <a:gd name="connsiteX3606" fmla="*/ 1362905 w 7283450"/>
              <a:gd name="connsiteY3606" fmla="*/ 4881801 h 6857979"/>
              <a:gd name="connsiteX3607" fmla="*/ 1364482 w 7283450"/>
              <a:gd name="connsiteY3607" fmla="*/ 4883832 h 6857979"/>
              <a:gd name="connsiteX3608" fmla="*/ 1365271 w 7283450"/>
              <a:gd name="connsiteY3608" fmla="*/ 4886269 h 6857979"/>
              <a:gd name="connsiteX3609" fmla="*/ 1365271 w 7283450"/>
              <a:gd name="connsiteY3609" fmla="*/ 4888299 h 6857979"/>
              <a:gd name="connsiteX3610" fmla="*/ 1364482 w 7283450"/>
              <a:gd name="connsiteY3610" fmla="*/ 4889111 h 6857979"/>
              <a:gd name="connsiteX3611" fmla="*/ 1362511 w 7283450"/>
              <a:gd name="connsiteY3611" fmla="*/ 4889518 h 6857979"/>
              <a:gd name="connsiteX3612" fmla="*/ 1360539 w 7283450"/>
              <a:gd name="connsiteY3612" fmla="*/ 4890330 h 6857979"/>
              <a:gd name="connsiteX3613" fmla="*/ 1358567 w 7283450"/>
              <a:gd name="connsiteY3613" fmla="*/ 4891548 h 6857979"/>
              <a:gd name="connsiteX3614" fmla="*/ 1356990 w 7283450"/>
              <a:gd name="connsiteY3614" fmla="*/ 4893172 h 6857979"/>
              <a:gd name="connsiteX3615" fmla="*/ 1356201 w 7283450"/>
              <a:gd name="connsiteY3615" fmla="*/ 4893985 h 6857979"/>
              <a:gd name="connsiteX3616" fmla="*/ 1356201 w 7283450"/>
              <a:gd name="connsiteY3616" fmla="*/ 4895609 h 6857979"/>
              <a:gd name="connsiteX3617" fmla="*/ 1356201 w 7283450"/>
              <a:gd name="connsiteY3617" fmla="*/ 4896827 h 6857979"/>
              <a:gd name="connsiteX3618" fmla="*/ 1356595 w 7283450"/>
              <a:gd name="connsiteY3618" fmla="*/ 4898452 h 6857979"/>
              <a:gd name="connsiteX3619" fmla="*/ 1357384 w 7283450"/>
              <a:gd name="connsiteY3619" fmla="*/ 4900076 h 6857979"/>
              <a:gd name="connsiteX3620" fmla="*/ 1358961 w 7283450"/>
              <a:gd name="connsiteY3620" fmla="*/ 4902107 h 6857979"/>
              <a:gd name="connsiteX3621" fmla="*/ 1342793 w 7283450"/>
              <a:gd name="connsiteY3621" fmla="*/ 4904544 h 6857979"/>
              <a:gd name="connsiteX3622" fmla="*/ 1337272 w 7283450"/>
              <a:gd name="connsiteY3622" fmla="*/ 4905356 h 6857979"/>
              <a:gd name="connsiteX3623" fmla="*/ 1332934 w 7283450"/>
              <a:gd name="connsiteY3623" fmla="*/ 4905356 h 6857979"/>
              <a:gd name="connsiteX3624" fmla="*/ 1328202 w 7283450"/>
              <a:gd name="connsiteY3624" fmla="*/ 4904950 h 6857979"/>
              <a:gd name="connsiteX3625" fmla="*/ 1323470 w 7283450"/>
              <a:gd name="connsiteY3625" fmla="*/ 4903731 h 6857979"/>
              <a:gd name="connsiteX3626" fmla="*/ 1317161 w 7283450"/>
              <a:gd name="connsiteY3626" fmla="*/ 4901295 h 6857979"/>
              <a:gd name="connsiteX3627" fmla="*/ 1308879 w 7283450"/>
              <a:gd name="connsiteY3627" fmla="*/ 4898858 h 6857979"/>
              <a:gd name="connsiteX3628" fmla="*/ 1309274 w 7283450"/>
              <a:gd name="connsiteY3628" fmla="*/ 4894797 h 6857979"/>
              <a:gd name="connsiteX3629" fmla="*/ 1309274 w 7283450"/>
              <a:gd name="connsiteY3629" fmla="*/ 4890736 h 6857979"/>
              <a:gd name="connsiteX3630" fmla="*/ 1308485 w 7283450"/>
              <a:gd name="connsiteY3630" fmla="*/ 4887893 h 6857979"/>
              <a:gd name="connsiteX3631" fmla="*/ 1307302 w 7283450"/>
              <a:gd name="connsiteY3631" fmla="*/ 4884644 h 6857979"/>
              <a:gd name="connsiteX3632" fmla="*/ 1306907 w 7283450"/>
              <a:gd name="connsiteY3632" fmla="*/ 4882208 h 6857979"/>
              <a:gd name="connsiteX3633" fmla="*/ 1306513 w 7283450"/>
              <a:gd name="connsiteY3633" fmla="*/ 4879771 h 6857979"/>
              <a:gd name="connsiteX3634" fmla="*/ 1306907 w 7283450"/>
              <a:gd name="connsiteY3634" fmla="*/ 4878959 h 6857979"/>
              <a:gd name="connsiteX3635" fmla="*/ 1307302 w 7283450"/>
              <a:gd name="connsiteY3635" fmla="*/ 4877740 h 6857979"/>
              <a:gd name="connsiteX3636" fmla="*/ 1308091 w 7283450"/>
              <a:gd name="connsiteY3636" fmla="*/ 4876116 h 6857979"/>
              <a:gd name="connsiteX3637" fmla="*/ 1308879 w 7283450"/>
              <a:gd name="connsiteY3637" fmla="*/ 4874492 h 6857979"/>
              <a:gd name="connsiteX3638" fmla="*/ 1310062 w 7283450"/>
              <a:gd name="connsiteY3638" fmla="*/ 4874898 h 6857979"/>
              <a:gd name="connsiteX3639" fmla="*/ 1310851 w 7283450"/>
              <a:gd name="connsiteY3639" fmla="*/ 4875710 h 6857979"/>
              <a:gd name="connsiteX3640" fmla="*/ 1311245 w 7283450"/>
              <a:gd name="connsiteY3640" fmla="*/ 4877334 h 6857979"/>
              <a:gd name="connsiteX3641" fmla="*/ 1311640 w 7283450"/>
              <a:gd name="connsiteY3641" fmla="*/ 4878553 h 6857979"/>
              <a:gd name="connsiteX3642" fmla="*/ 1312034 w 7283450"/>
              <a:gd name="connsiteY3642" fmla="*/ 4884644 h 6857979"/>
              <a:gd name="connsiteX3643" fmla="*/ 1315583 w 7283450"/>
              <a:gd name="connsiteY3643" fmla="*/ 4879771 h 6857979"/>
              <a:gd name="connsiteX3644" fmla="*/ 1319132 w 7283450"/>
              <a:gd name="connsiteY3644" fmla="*/ 4874492 h 6857979"/>
              <a:gd name="connsiteX3645" fmla="*/ 1323470 w 7283450"/>
              <a:gd name="connsiteY3645" fmla="*/ 4870024 h 6857979"/>
              <a:gd name="connsiteX3646" fmla="*/ 1327019 w 7283450"/>
              <a:gd name="connsiteY3646" fmla="*/ 4865151 h 6857979"/>
              <a:gd name="connsiteX3647" fmla="*/ 1331751 w 7283450"/>
              <a:gd name="connsiteY3647" fmla="*/ 4861496 h 6857979"/>
              <a:gd name="connsiteX3648" fmla="*/ 1335695 w 7283450"/>
              <a:gd name="connsiteY3648" fmla="*/ 4858247 h 6857979"/>
              <a:gd name="connsiteX3649" fmla="*/ 1340033 w 7283450"/>
              <a:gd name="connsiteY3649" fmla="*/ 4855811 h 6857979"/>
              <a:gd name="connsiteX3650" fmla="*/ 1343976 w 7283450"/>
              <a:gd name="connsiteY3650" fmla="*/ 4853780 h 6857979"/>
              <a:gd name="connsiteX3651" fmla="*/ 6663307 w 7283450"/>
              <a:gd name="connsiteY3651" fmla="*/ 4822805 h 6857979"/>
              <a:gd name="connsiteX3652" fmla="*/ 6666811 w 7283450"/>
              <a:gd name="connsiteY3652" fmla="*/ 4823205 h 6857979"/>
              <a:gd name="connsiteX3653" fmla="*/ 6670316 w 7283450"/>
              <a:gd name="connsiteY3653" fmla="*/ 4824007 h 6857979"/>
              <a:gd name="connsiteX3654" fmla="*/ 6674599 w 7283450"/>
              <a:gd name="connsiteY3654" fmla="*/ 4825208 h 6857979"/>
              <a:gd name="connsiteX3655" fmla="*/ 6676546 w 7283450"/>
              <a:gd name="connsiteY3655" fmla="*/ 4826009 h 6857979"/>
              <a:gd name="connsiteX3656" fmla="*/ 6678493 w 7283450"/>
              <a:gd name="connsiteY3656" fmla="*/ 4827612 h 6857979"/>
              <a:gd name="connsiteX3657" fmla="*/ 6681997 w 7283450"/>
              <a:gd name="connsiteY3657" fmla="*/ 4830416 h 6857979"/>
              <a:gd name="connsiteX3658" fmla="*/ 6684723 w 7283450"/>
              <a:gd name="connsiteY3658" fmla="*/ 4834021 h 6857979"/>
              <a:gd name="connsiteX3659" fmla="*/ 6687059 w 7283450"/>
              <a:gd name="connsiteY3659" fmla="*/ 4838428 h 6857979"/>
              <a:gd name="connsiteX3660" fmla="*/ 6689396 w 7283450"/>
              <a:gd name="connsiteY3660" fmla="*/ 4842834 h 6857979"/>
              <a:gd name="connsiteX3661" fmla="*/ 6690953 w 7283450"/>
              <a:gd name="connsiteY3661" fmla="*/ 4847241 h 6857979"/>
              <a:gd name="connsiteX3662" fmla="*/ 6692121 w 7283450"/>
              <a:gd name="connsiteY3662" fmla="*/ 4851647 h 6857979"/>
              <a:gd name="connsiteX3663" fmla="*/ 6692900 w 7283450"/>
              <a:gd name="connsiteY3663" fmla="*/ 4855653 h 6857979"/>
              <a:gd name="connsiteX3664" fmla="*/ 6690174 w 7283450"/>
              <a:gd name="connsiteY3664" fmla="*/ 4858858 h 6857979"/>
              <a:gd name="connsiteX3665" fmla="*/ 6686670 w 7283450"/>
              <a:gd name="connsiteY3665" fmla="*/ 4861662 h 6857979"/>
              <a:gd name="connsiteX3666" fmla="*/ 6683944 w 7283450"/>
              <a:gd name="connsiteY3666" fmla="*/ 4863264 h 6857979"/>
              <a:gd name="connsiteX3667" fmla="*/ 6681218 w 7283450"/>
              <a:gd name="connsiteY3667" fmla="*/ 4864466 h 6857979"/>
              <a:gd name="connsiteX3668" fmla="*/ 6677714 w 7283450"/>
              <a:gd name="connsiteY3668" fmla="*/ 4865267 h 6857979"/>
              <a:gd name="connsiteX3669" fmla="*/ 6674988 w 7283450"/>
              <a:gd name="connsiteY3669" fmla="*/ 4865668 h 6857979"/>
              <a:gd name="connsiteX3670" fmla="*/ 6672652 w 7283450"/>
              <a:gd name="connsiteY3670" fmla="*/ 4865267 h 6857979"/>
              <a:gd name="connsiteX3671" fmla="*/ 6669537 w 7283450"/>
              <a:gd name="connsiteY3671" fmla="*/ 4864466 h 6857979"/>
              <a:gd name="connsiteX3672" fmla="*/ 6667200 w 7283450"/>
              <a:gd name="connsiteY3672" fmla="*/ 4863665 h 6857979"/>
              <a:gd name="connsiteX3673" fmla="*/ 6664864 w 7283450"/>
              <a:gd name="connsiteY3673" fmla="*/ 4862062 h 6857979"/>
              <a:gd name="connsiteX3674" fmla="*/ 6662528 w 7283450"/>
              <a:gd name="connsiteY3674" fmla="*/ 4860060 h 6857979"/>
              <a:gd name="connsiteX3675" fmla="*/ 6660581 w 7283450"/>
              <a:gd name="connsiteY3675" fmla="*/ 4858057 h 6857979"/>
              <a:gd name="connsiteX3676" fmla="*/ 6658634 w 7283450"/>
              <a:gd name="connsiteY3676" fmla="*/ 4856054 h 6857979"/>
              <a:gd name="connsiteX3677" fmla="*/ 6657076 w 7283450"/>
              <a:gd name="connsiteY3677" fmla="*/ 4853650 h 6857979"/>
              <a:gd name="connsiteX3678" fmla="*/ 6653961 w 7283450"/>
              <a:gd name="connsiteY3678" fmla="*/ 4848042 h 6857979"/>
              <a:gd name="connsiteX3679" fmla="*/ 6652404 w 7283450"/>
              <a:gd name="connsiteY3679" fmla="*/ 4842434 h 6857979"/>
              <a:gd name="connsiteX3680" fmla="*/ 6651625 w 7283450"/>
              <a:gd name="connsiteY3680" fmla="*/ 4840030 h 6857979"/>
              <a:gd name="connsiteX3681" fmla="*/ 6651625 w 7283450"/>
              <a:gd name="connsiteY3681" fmla="*/ 4837226 h 6857979"/>
              <a:gd name="connsiteX3682" fmla="*/ 6651625 w 7283450"/>
              <a:gd name="connsiteY3682" fmla="*/ 4834422 h 6857979"/>
              <a:gd name="connsiteX3683" fmla="*/ 6651625 w 7283450"/>
              <a:gd name="connsiteY3683" fmla="*/ 4832018 h 6857979"/>
              <a:gd name="connsiteX3684" fmla="*/ 6652404 w 7283450"/>
              <a:gd name="connsiteY3684" fmla="*/ 4830015 h 6857979"/>
              <a:gd name="connsiteX3685" fmla="*/ 6653183 w 7283450"/>
              <a:gd name="connsiteY3685" fmla="*/ 4828012 h 6857979"/>
              <a:gd name="connsiteX3686" fmla="*/ 6654740 w 7283450"/>
              <a:gd name="connsiteY3686" fmla="*/ 4826009 h 6857979"/>
              <a:gd name="connsiteX3687" fmla="*/ 6656687 w 7283450"/>
              <a:gd name="connsiteY3687" fmla="*/ 4824808 h 6857979"/>
              <a:gd name="connsiteX3688" fmla="*/ 6658634 w 7283450"/>
              <a:gd name="connsiteY3688" fmla="*/ 4823606 h 6857979"/>
              <a:gd name="connsiteX3689" fmla="*/ 6660581 w 7283450"/>
              <a:gd name="connsiteY3689" fmla="*/ 4823205 h 6857979"/>
              <a:gd name="connsiteX3690" fmla="*/ 1164034 w 7283450"/>
              <a:gd name="connsiteY3690" fmla="*/ 4797405 h 6857979"/>
              <a:gd name="connsiteX3691" fmla="*/ 1165622 w 7283450"/>
              <a:gd name="connsiteY3691" fmla="*/ 4797405 h 6857979"/>
              <a:gd name="connsiteX3692" fmla="*/ 1167210 w 7283450"/>
              <a:gd name="connsiteY3692" fmla="*/ 4797802 h 6857979"/>
              <a:gd name="connsiteX3693" fmla="*/ 1168003 w 7283450"/>
              <a:gd name="connsiteY3693" fmla="*/ 4802167 h 6857979"/>
              <a:gd name="connsiteX3694" fmla="*/ 1168797 w 7283450"/>
              <a:gd name="connsiteY3694" fmla="*/ 4805739 h 6857979"/>
              <a:gd name="connsiteX3695" fmla="*/ 1169591 w 7283450"/>
              <a:gd name="connsiteY3695" fmla="*/ 4807327 h 6857979"/>
              <a:gd name="connsiteX3696" fmla="*/ 1170782 w 7283450"/>
              <a:gd name="connsiteY3696" fmla="*/ 4809311 h 6857979"/>
              <a:gd name="connsiteX3697" fmla="*/ 1171972 w 7283450"/>
              <a:gd name="connsiteY3697" fmla="*/ 4810105 h 6857979"/>
              <a:gd name="connsiteX3698" fmla="*/ 1173163 w 7283450"/>
              <a:gd name="connsiteY3698" fmla="*/ 4811296 h 6857979"/>
              <a:gd name="connsiteX3699" fmla="*/ 1172369 w 7283450"/>
              <a:gd name="connsiteY3699" fmla="*/ 4813677 h 6857979"/>
              <a:gd name="connsiteX3700" fmla="*/ 1171972 w 7283450"/>
              <a:gd name="connsiteY3700" fmla="*/ 4814471 h 6857979"/>
              <a:gd name="connsiteX3701" fmla="*/ 1171178 w 7283450"/>
              <a:gd name="connsiteY3701" fmla="*/ 4814868 h 6857979"/>
              <a:gd name="connsiteX3702" fmla="*/ 1170782 w 7283450"/>
              <a:gd name="connsiteY3702" fmla="*/ 4814868 h 6857979"/>
              <a:gd name="connsiteX3703" fmla="*/ 1169988 w 7283450"/>
              <a:gd name="connsiteY3703" fmla="*/ 4814471 h 6857979"/>
              <a:gd name="connsiteX3704" fmla="*/ 1168797 w 7283450"/>
              <a:gd name="connsiteY3704" fmla="*/ 4813677 h 6857979"/>
              <a:gd name="connsiteX3705" fmla="*/ 1166813 w 7283450"/>
              <a:gd name="connsiteY3705" fmla="*/ 4812486 h 6857979"/>
              <a:gd name="connsiteX3706" fmla="*/ 1164828 w 7283450"/>
              <a:gd name="connsiteY3706" fmla="*/ 4811296 h 6857979"/>
              <a:gd name="connsiteX3707" fmla="*/ 1162844 w 7283450"/>
              <a:gd name="connsiteY3707" fmla="*/ 4810899 h 6857979"/>
              <a:gd name="connsiteX3708" fmla="*/ 1162050 w 7283450"/>
              <a:gd name="connsiteY3708" fmla="*/ 4810899 h 6857979"/>
              <a:gd name="connsiteX3709" fmla="*/ 1160859 w 7283450"/>
              <a:gd name="connsiteY3709" fmla="*/ 4811296 h 6857979"/>
              <a:gd name="connsiteX3710" fmla="*/ 1162447 w 7283450"/>
              <a:gd name="connsiteY3710" fmla="*/ 4808914 h 6857979"/>
              <a:gd name="connsiteX3711" fmla="*/ 1163241 w 7283450"/>
              <a:gd name="connsiteY3711" fmla="*/ 4806533 h 6857979"/>
              <a:gd name="connsiteX3712" fmla="*/ 1162844 w 7283450"/>
              <a:gd name="connsiteY3712" fmla="*/ 4805739 h 6857979"/>
              <a:gd name="connsiteX3713" fmla="*/ 1162447 w 7283450"/>
              <a:gd name="connsiteY3713" fmla="*/ 4805342 h 6857979"/>
              <a:gd name="connsiteX3714" fmla="*/ 1161256 w 7283450"/>
              <a:gd name="connsiteY3714" fmla="*/ 4805739 h 6857979"/>
              <a:gd name="connsiteX3715" fmla="*/ 1160066 w 7283450"/>
              <a:gd name="connsiteY3715" fmla="*/ 4806533 h 6857979"/>
              <a:gd name="connsiteX3716" fmla="*/ 1158875 w 7283450"/>
              <a:gd name="connsiteY3716" fmla="*/ 4808914 h 6857979"/>
              <a:gd name="connsiteX3717" fmla="*/ 1157684 w 7283450"/>
              <a:gd name="connsiteY3717" fmla="*/ 4811296 h 6857979"/>
              <a:gd name="connsiteX3718" fmla="*/ 1156494 w 7283450"/>
              <a:gd name="connsiteY3718" fmla="*/ 4810899 h 6857979"/>
              <a:gd name="connsiteX3719" fmla="*/ 1156097 w 7283450"/>
              <a:gd name="connsiteY3719" fmla="*/ 4810502 h 6857979"/>
              <a:gd name="connsiteX3720" fmla="*/ 1155700 w 7283450"/>
              <a:gd name="connsiteY3720" fmla="*/ 4809708 h 6857979"/>
              <a:gd name="connsiteX3721" fmla="*/ 1155700 w 7283450"/>
              <a:gd name="connsiteY3721" fmla="*/ 4808121 h 6857979"/>
              <a:gd name="connsiteX3722" fmla="*/ 1156097 w 7283450"/>
              <a:gd name="connsiteY3722" fmla="*/ 4805739 h 6857979"/>
              <a:gd name="connsiteX3723" fmla="*/ 1157287 w 7283450"/>
              <a:gd name="connsiteY3723" fmla="*/ 4803358 h 6857979"/>
              <a:gd name="connsiteX3724" fmla="*/ 1159272 w 7283450"/>
              <a:gd name="connsiteY3724" fmla="*/ 4800977 h 6857979"/>
              <a:gd name="connsiteX3725" fmla="*/ 1161653 w 7283450"/>
              <a:gd name="connsiteY3725" fmla="*/ 4798595 h 6857979"/>
              <a:gd name="connsiteX3726" fmla="*/ 1162844 w 7283450"/>
              <a:gd name="connsiteY3726" fmla="*/ 4797802 h 6857979"/>
              <a:gd name="connsiteX3727" fmla="*/ 1241586 w 7283450"/>
              <a:gd name="connsiteY3727" fmla="*/ 4710093 h 6857979"/>
              <a:gd name="connsiteX3728" fmla="*/ 1245125 w 7283450"/>
              <a:gd name="connsiteY3728" fmla="*/ 4710093 h 6857979"/>
              <a:gd name="connsiteX3729" fmla="*/ 1247877 w 7283450"/>
              <a:gd name="connsiteY3729" fmla="*/ 4710093 h 6857979"/>
              <a:gd name="connsiteX3730" fmla="*/ 1250237 w 7283450"/>
              <a:gd name="connsiteY3730" fmla="*/ 4710486 h 6857979"/>
              <a:gd name="connsiteX3731" fmla="*/ 1253383 w 7283450"/>
              <a:gd name="connsiteY3731" fmla="*/ 4711272 h 6857979"/>
              <a:gd name="connsiteX3732" fmla="*/ 1255349 w 7283450"/>
              <a:gd name="connsiteY3732" fmla="*/ 4712059 h 6857979"/>
              <a:gd name="connsiteX3733" fmla="*/ 1256922 w 7283450"/>
              <a:gd name="connsiteY3733" fmla="*/ 4712845 h 6857979"/>
              <a:gd name="connsiteX3734" fmla="*/ 1258495 w 7283450"/>
              <a:gd name="connsiteY3734" fmla="*/ 4714418 h 6857979"/>
              <a:gd name="connsiteX3735" fmla="*/ 1258888 w 7283450"/>
              <a:gd name="connsiteY3735" fmla="*/ 4715597 h 6857979"/>
              <a:gd name="connsiteX3736" fmla="*/ 1258888 w 7283450"/>
              <a:gd name="connsiteY3736" fmla="*/ 4716383 h 6857979"/>
              <a:gd name="connsiteX3737" fmla="*/ 1258495 w 7283450"/>
              <a:gd name="connsiteY3737" fmla="*/ 4718349 h 6857979"/>
              <a:gd name="connsiteX3738" fmla="*/ 1257315 w 7283450"/>
              <a:gd name="connsiteY3738" fmla="*/ 4720315 h 6857979"/>
              <a:gd name="connsiteX3739" fmla="*/ 1255742 w 7283450"/>
              <a:gd name="connsiteY3739" fmla="*/ 4722281 h 6857979"/>
              <a:gd name="connsiteX3740" fmla="*/ 1254169 w 7283450"/>
              <a:gd name="connsiteY3740" fmla="*/ 4724247 h 6857979"/>
              <a:gd name="connsiteX3741" fmla="*/ 1252203 w 7283450"/>
              <a:gd name="connsiteY3741" fmla="*/ 4725426 h 6857979"/>
              <a:gd name="connsiteX3742" fmla="*/ 1251023 w 7283450"/>
              <a:gd name="connsiteY3742" fmla="*/ 4725819 h 6857979"/>
              <a:gd name="connsiteX3743" fmla="*/ 1250630 w 7283450"/>
              <a:gd name="connsiteY3743" fmla="*/ 4725426 h 6857979"/>
              <a:gd name="connsiteX3744" fmla="*/ 1250630 w 7283450"/>
              <a:gd name="connsiteY3744" fmla="*/ 4725033 h 6857979"/>
              <a:gd name="connsiteX3745" fmla="*/ 1251416 w 7283450"/>
              <a:gd name="connsiteY3745" fmla="*/ 4722674 h 6857979"/>
              <a:gd name="connsiteX3746" fmla="*/ 1251023 w 7283450"/>
              <a:gd name="connsiteY3746" fmla="*/ 4723460 h 6857979"/>
              <a:gd name="connsiteX3747" fmla="*/ 1250630 w 7283450"/>
              <a:gd name="connsiteY3747" fmla="*/ 4725033 h 6857979"/>
              <a:gd name="connsiteX3748" fmla="*/ 1249057 w 7283450"/>
              <a:gd name="connsiteY3748" fmla="*/ 4730537 h 6857979"/>
              <a:gd name="connsiteX3749" fmla="*/ 1248271 w 7283450"/>
              <a:gd name="connsiteY3749" fmla="*/ 4736042 h 6857979"/>
              <a:gd name="connsiteX3750" fmla="*/ 1247484 w 7283450"/>
              <a:gd name="connsiteY3750" fmla="*/ 4741153 h 6857979"/>
              <a:gd name="connsiteX3751" fmla="*/ 1246698 w 7283450"/>
              <a:gd name="connsiteY3751" fmla="*/ 4743119 h 6857979"/>
              <a:gd name="connsiteX3752" fmla="*/ 1246305 w 7283450"/>
              <a:gd name="connsiteY3752" fmla="*/ 4744298 h 6857979"/>
              <a:gd name="connsiteX3753" fmla="*/ 1245125 w 7283450"/>
              <a:gd name="connsiteY3753" fmla="*/ 4745478 h 6857979"/>
              <a:gd name="connsiteX3754" fmla="*/ 1243552 w 7283450"/>
              <a:gd name="connsiteY3754" fmla="*/ 4746264 h 6857979"/>
              <a:gd name="connsiteX3755" fmla="*/ 1242372 w 7283450"/>
              <a:gd name="connsiteY3755" fmla="*/ 4746264 h 6857979"/>
              <a:gd name="connsiteX3756" fmla="*/ 1241586 w 7283450"/>
              <a:gd name="connsiteY3756" fmla="*/ 4745871 h 6857979"/>
              <a:gd name="connsiteX3757" fmla="*/ 1240406 w 7283450"/>
              <a:gd name="connsiteY3757" fmla="*/ 4745085 h 6857979"/>
              <a:gd name="connsiteX3758" fmla="*/ 1240013 w 7283450"/>
              <a:gd name="connsiteY3758" fmla="*/ 4744298 h 6857979"/>
              <a:gd name="connsiteX3759" fmla="*/ 1232934 w 7283450"/>
              <a:gd name="connsiteY3759" fmla="*/ 4751375 h 6857979"/>
              <a:gd name="connsiteX3760" fmla="*/ 1224284 w 7283450"/>
              <a:gd name="connsiteY3760" fmla="*/ 4760811 h 6857979"/>
              <a:gd name="connsiteX3761" fmla="*/ 1219958 w 7283450"/>
              <a:gd name="connsiteY3761" fmla="*/ 4766316 h 6857979"/>
              <a:gd name="connsiteX3762" fmla="*/ 1217599 w 7283450"/>
              <a:gd name="connsiteY3762" fmla="*/ 4769068 h 6857979"/>
              <a:gd name="connsiteX3763" fmla="*/ 1216812 w 7283450"/>
              <a:gd name="connsiteY3763" fmla="*/ 4769461 h 6857979"/>
              <a:gd name="connsiteX3764" fmla="*/ 1215632 w 7283450"/>
              <a:gd name="connsiteY3764" fmla="*/ 4769854 h 6857979"/>
              <a:gd name="connsiteX3765" fmla="*/ 1212093 w 7283450"/>
              <a:gd name="connsiteY3765" fmla="*/ 4770641 h 6857979"/>
              <a:gd name="connsiteX3766" fmla="*/ 1209734 w 7283450"/>
              <a:gd name="connsiteY3766" fmla="*/ 4771427 h 6857979"/>
              <a:gd name="connsiteX3767" fmla="*/ 1208554 w 7283450"/>
              <a:gd name="connsiteY3767" fmla="*/ 4771820 h 6857979"/>
              <a:gd name="connsiteX3768" fmla="*/ 1207374 w 7283450"/>
              <a:gd name="connsiteY3768" fmla="*/ 4773000 h 6857979"/>
              <a:gd name="connsiteX3769" fmla="*/ 1206195 w 7283450"/>
              <a:gd name="connsiteY3769" fmla="*/ 4774179 h 6857979"/>
              <a:gd name="connsiteX3770" fmla="*/ 1205015 w 7283450"/>
              <a:gd name="connsiteY3770" fmla="*/ 4776931 h 6857979"/>
              <a:gd name="connsiteX3771" fmla="*/ 1203835 w 7283450"/>
              <a:gd name="connsiteY3771" fmla="*/ 4780077 h 6857979"/>
              <a:gd name="connsiteX3772" fmla="*/ 1202262 w 7283450"/>
              <a:gd name="connsiteY3772" fmla="*/ 4786367 h 6857979"/>
              <a:gd name="connsiteX3773" fmla="*/ 1201082 w 7283450"/>
              <a:gd name="connsiteY3773" fmla="*/ 4788726 h 6857979"/>
              <a:gd name="connsiteX3774" fmla="*/ 1200296 w 7283450"/>
              <a:gd name="connsiteY3774" fmla="*/ 4789906 h 6857979"/>
              <a:gd name="connsiteX3775" fmla="*/ 1199510 w 7283450"/>
              <a:gd name="connsiteY3775" fmla="*/ 4790692 h 6857979"/>
              <a:gd name="connsiteX3776" fmla="*/ 1194004 w 7283450"/>
              <a:gd name="connsiteY3776" fmla="*/ 4789120 h 6857979"/>
              <a:gd name="connsiteX3777" fmla="*/ 1190072 w 7283450"/>
              <a:gd name="connsiteY3777" fmla="*/ 4788726 h 6857979"/>
              <a:gd name="connsiteX3778" fmla="*/ 1187713 w 7283450"/>
              <a:gd name="connsiteY3778" fmla="*/ 4789120 h 6857979"/>
              <a:gd name="connsiteX3779" fmla="*/ 1186140 w 7283450"/>
              <a:gd name="connsiteY3779" fmla="*/ 4789906 h 6857979"/>
              <a:gd name="connsiteX3780" fmla="*/ 1184174 w 7283450"/>
              <a:gd name="connsiteY3780" fmla="*/ 4790692 h 6857979"/>
              <a:gd name="connsiteX3781" fmla="*/ 1182207 w 7283450"/>
              <a:gd name="connsiteY3781" fmla="*/ 4792265 h 6857979"/>
              <a:gd name="connsiteX3782" fmla="*/ 1179455 w 7283450"/>
              <a:gd name="connsiteY3782" fmla="*/ 4793444 h 6857979"/>
              <a:gd name="connsiteX3783" fmla="*/ 1174343 w 7283450"/>
              <a:gd name="connsiteY3783" fmla="*/ 4794231 h 6857979"/>
              <a:gd name="connsiteX3784" fmla="*/ 1173556 w 7283450"/>
              <a:gd name="connsiteY3784" fmla="*/ 4785188 h 6857979"/>
              <a:gd name="connsiteX3785" fmla="*/ 1173163 w 7283450"/>
              <a:gd name="connsiteY3785" fmla="*/ 4775359 h 6857979"/>
              <a:gd name="connsiteX3786" fmla="*/ 1173556 w 7283450"/>
              <a:gd name="connsiteY3786" fmla="*/ 4764350 h 6857979"/>
              <a:gd name="connsiteX3787" fmla="*/ 1173949 w 7283450"/>
              <a:gd name="connsiteY3787" fmla="*/ 4759239 h 6857979"/>
              <a:gd name="connsiteX3788" fmla="*/ 1174343 w 7283450"/>
              <a:gd name="connsiteY3788" fmla="*/ 4754128 h 6857979"/>
              <a:gd name="connsiteX3789" fmla="*/ 1177488 w 7283450"/>
              <a:gd name="connsiteY3789" fmla="*/ 4757273 h 6857979"/>
              <a:gd name="connsiteX3790" fmla="*/ 1179455 w 7283450"/>
              <a:gd name="connsiteY3790" fmla="*/ 4759632 h 6857979"/>
              <a:gd name="connsiteX3791" fmla="*/ 1181028 w 7283450"/>
              <a:gd name="connsiteY3791" fmla="*/ 4760025 h 6857979"/>
              <a:gd name="connsiteX3792" fmla="*/ 1181421 w 7283450"/>
              <a:gd name="connsiteY3792" fmla="*/ 4760025 h 6857979"/>
              <a:gd name="connsiteX3793" fmla="*/ 1181814 w 7283450"/>
              <a:gd name="connsiteY3793" fmla="*/ 4759632 h 6857979"/>
              <a:gd name="connsiteX3794" fmla="*/ 1182207 w 7283450"/>
              <a:gd name="connsiteY3794" fmla="*/ 4758059 h 6857979"/>
              <a:gd name="connsiteX3795" fmla="*/ 1182600 w 7283450"/>
              <a:gd name="connsiteY3795" fmla="*/ 4754914 h 6857979"/>
              <a:gd name="connsiteX3796" fmla="*/ 1183780 w 7283450"/>
              <a:gd name="connsiteY3796" fmla="*/ 4747444 h 6857979"/>
              <a:gd name="connsiteX3797" fmla="*/ 1186533 w 7283450"/>
              <a:gd name="connsiteY3797" fmla="*/ 4749410 h 6857979"/>
              <a:gd name="connsiteX3798" fmla="*/ 1188892 w 7283450"/>
              <a:gd name="connsiteY3798" fmla="*/ 4749803 h 6857979"/>
              <a:gd name="connsiteX3799" fmla="*/ 1190859 w 7283450"/>
              <a:gd name="connsiteY3799" fmla="*/ 4749410 h 6857979"/>
              <a:gd name="connsiteX3800" fmla="*/ 1192431 w 7283450"/>
              <a:gd name="connsiteY3800" fmla="*/ 4747837 h 6857979"/>
              <a:gd name="connsiteX3801" fmla="*/ 1194398 w 7283450"/>
              <a:gd name="connsiteY3801" fmla="*/ 4746264 h 6857979"/>
              <a:gd name="connsiteX3802" fmla="*/ 1195970 w 7283450"/>
              <a:gd name="connsiteY3802" fmla="*/ 4744298 h 6857979"/>
              <a:gd name="connsiteX3803" fmla="*/ 1199117 w 7283450"/>
              <a:gd name="connsiteY3803" fmla="*/ 4739187 h 6857979"/>
              <a:gd name="connsiteX3804" fmla="*/ 1200689 w 7283450"/>
              <a:gd name="connsiteY3804" fmla="*/ 4736435 h 6857979"/>
              <a:gd name="connsiteX3805" fmla="*/ 1203049 w 7283450"/>
              <a:gd name="connsiteY3805" fmla="*/ 4734076 h 6857979"/>
              <a:gd name="connsiteX3806" fmla="*/ 1205408 w 7283450"/>
              <a:gd name="connsiteY3806" fmla="*/ 4731717 h 6857979"/>
              <a:gd name="connsiteX3807" fmla="*/ 1208161 w 7283450"/>
              <a:gd name="connsiteY3807" fmla="*/ 4729751 h 6857979"/>
              <a:gd name="connsiteX3808" fmla="*/ 1211307 w 7283450"/>
              <a:gd name="connsiteY3808" fmla="*/ 4728178 h 6857979"/>
              <a:gd name="connsiteX3809" fmla="*/ 1214846 w 7283450"/>
              <a:gd name="connsiteY3809" fmla="*/ 4727392 h 6857979"/>
              <a:gd name="connsiteX3810" fmla="*/ 1219564 w 7283450"/>
              <a:gd name="connsiteY3810" fmla="*/ 4726999 h 6857979"/>
              <a:gd name="connsiteX3811" fmla="*/ 1224284 w 7283450"/>
              <a:gd name="connsiteY3811" fmla="*/ 4727785 h 6857979"/>
              <a:gd name="connsiteX3812" fmla="*/ 1224284 w 7283450"/>
              <a:gd name="connsiteY3812" fmla="*/ 4726999 h 6857979"/>
              <a:gd name="connsiteX3813" fmla="*/ 1223890 w 7283450"/>
              <a:gd name="connsiteY3813" fmla="*/ 4726213 h 6857979"/>
              <a:gd name="connsiteX3814" fmla="*/ 1223104 w 7283450"/>
              <a:gd name="connsiteY3814" fmla="*/ 4725819 h 6857979"/>
              <a:gd name="connsiteX3815" fmla="*/ 1221924 w 7283450"/>
              <a:gd name="connsiteY3815" fmla="*/ 4725033 h 6857979"/>
              <a:gd name="connsiteX3816" fmla="*/ 1219564 w 7283450"/>
              <a:gd name="connsiteY3816" fmla="*/ 4724640 h 6857979"/>
              <a:gd name="connsiteX3817" fmla="*/ 1217992 w 7283450"/>
              <a:gd name="connsiteY3817" fmla="*/ 4724640 h 6857979"/>
              <a:gd name="connsiteX3818" fmla="*/ 1219958 w 7283450"/>
              <a:gd name="connsiteY3818" fmla="*/ 4721495 h 6857979"/>
              <a:gd name="connsiteX3819" fmla="*/ 1221531 w 7283450"/>
              <a:gd name="connsiteY3819" fmla="*/ 4719136 h 6857979"/>
              <a:gd name="connsiteX3820" fmla="*/ 1223890 w 7283450"/>
              <a:gd name="connsiteY3820" fmla="*/ 4716777 h 6857979"/>
              <a:gd name="connsiteX3821" fmla="*/ 1226249 w 7283450"/>
              <a:gd name="connsiteY3821" fmla="*/ 4714811 h 6857979"/>
              <a:gd name="connsiteX3822" fmla="*/ 1229395 w 7283450"/>
              <a:gd name="connsiteY3822" fmla="*/ 4713238 h 6857979"/>
              <a:gd name="connsiteX3823" fmla="*/ 1232148 w 7283450"/>
              <a:gd name="connsiteY3823" fmla="*/ 4712059 h 6857979"/>
              <a:gd name="connsiteX3824" fmla="*/ 1235294 w 7283450"/>
              <a:gd name="connsiteY3824" fmla="*/ 4711272 h 6857979"/>
              <a:gd name="connsiteX3825" fmla="*/ 1238440 w 7283450"/>
              <a:gd name="connsiteY3825" fmla="*/ 4710486 h 6857979"/>
              <a:gd name="connsiteX3826" fmla="*/ 6358732 w 7283450"/>
              <a:gd name="connsiteY3826" fmla="*/ 4694218 h 6857979"/>
              <a:gd name="connsiteX3827" fmla="*/ 6361907 w 7283450"/>
              <a:gd name="connsiteY3827" fmla="*/ 4694218 h 6857979"/>
              <a:gd name="connsiteX3828" fmla="*/ 6365479 w 7283450"/>
              <a:gd name="connsiteY3828" fmla="*/ 4694617 h 6857979"/>
              <a:gd name="connsiteX3829" fmla="*/ 6368654 w 7283450"/>
              <a:gd name="connsiteY3829" fmla="*/ 4695416 h 6857979"/>
              <a:gd name="connsiteX3830" fmla="*/ 6371829 w 7283450"/>
              <a:gd name="connsiteY3830" fmla="*/ 4696214 h 6857979"/>
              <a:gd name="connsiteX3831" fmla="*/ 6375004 w 7283450"/>
              <a:gd name="connsiteY3831" fmla="*/ 4697412 h 6857979"/>
              <a:gd name="connsiteX3832" fmla="*/ 6377782 w 7283450"/>
              <a:gd name="connsiteY3832" fmla="*/ 4699408 h 6857979"/>
              <a:gd name="connsiteX3833" fmla="*/ 6383735 w 7283450"/>
              <a:gd name="connsiteY3833" fmla="*/ 4702602 h 6857979"/>
              <a:gd name="connsiteX3834" fmla="*/ 6388894 w 7283450"/>
              <a:gd name="connsiteY3834" fmla="*/ 4707393 h 6857979"/>
              <a:gd name="connsiteX3835" fmla="*/ 6394054 w 7283450"/>
              <a:gd name="connsiteY3835" fmla="*/ 4711785 h 6857979"/>
              <a:gd name="connsiteX3836" fmla="*/ 6398022 w 7283450"/>
              <a:gd name="connsiteY3836" fmla="*/ 4717374 h 6857979"/>
              <a:gd name="connsiteX3837" fmla="*/ 6401594 w 7283450"/>
              <a:gd name="connsiteY3837" fmla="*/ 4722964 h 6857979"/>
              <a:gd name="connsiteX3838" fmla="*/ 6403975 w 7283450"/>
              <a:gd name="connsiteY3838" fmla="*/ 4728953 h 6857979"/>
              <a:gd name="connsiteX3839" fmla="*/ 6404769 w 7283450"/>
              <a:gd name="connsiteY3839" fmla="*/ 4731747 h 6857979"/>
              <a:gd name="connsiteX3840" fmla="*/ 6405166 w 7283450"/>
              <a:gd name="connsiteY3840" fmla="*/ 4734941 h 6857979"/>
              <a:gd name="connsiteX3841" fmla="*/ 6405563 w 7283450"/>
              <a:gd name="connsiteY3841" fmla="*/ 4737736 h 6857979"/>
              <a:gd name="connsiteX3842" fmla="*/ 6405563 w 7283450"/>
              <a:gd name="connsiteY3842" fmla="*/ 4740531 h 6857979"/>
              <a:gd name="connsiteX3843" fmla="*/ 6405166 w 7283450"/>
              <a:gd name="connsiteY3843" fmla="*/ 4743326 h 6857979"/>
              <a:gd name="connsiteX3844" fmla="*/ 6404769 w 7283450"/>
              <a:gd name="connsiteY3844" fmla="*/ 4745721 h 6857979"/>
              <a:gd name="connsiteX3845" fmla="*/ 6403579 w 7283450"/>
              <a:gd name="connsiteY3845" fmla="*/ 4748117 h 6857979"/>
              <a:gd name="connsiteX3846" fmla="*/ 6402388 w 7283450"/>
              <a:gd name="connsiteY3846" fmla="*/ 4750911 h 6857979"/>
              <a:gd name="connsiteX3847" fmla="*/ 6400801 w 7283450"/>
              <a:gd name="connsiteY3847" fmla="*/ 4752908 h 6857979"/>
              <a:gd name="connsiteX3848" fmla="*/ 6398816 w 7283450"/>
              <a:gd name="connsiteY3848" fmla="*/ 4754904 h 6857979"/>
              <a:gd name="connsiteX3849" fmla="*/ 6396435 w 7283450"/>
              <a:gd name="connsiteY3849" fmla="*/ 4756900 h 6857979"/>
              <a:gd name="connsiteX3850" fmla="*/ 6394054 w 7283450"/>
              <a:gd name="connsiteY3850" fmla="*/ 4758098 h 6857979"/>
              <a:gd name="connsiteX3851" fmla="*/ 6392069 w 7283450"/>
              <a:gd name="connsiteY3851" fmla="*/ 4759695 h 6857979"/>
              <a:gd name="connsiteX3852" fmla="*/ 6389291 w 7283450"/>
              <a:gd name="connsiteY3852" fmla="*/ 4760494 h 6857979"/>
              <a:gd name="connsiteX3853" fmla="*/ 6387307 w 7283450"/>
              <a:gd name="connsiteY3853" fmla="*/ 4760893 h 6857979"/>
              <a:gd name="connsiteX3854" fmla="*/ 6384925 w 7283450"/>
              <a:gd name="connsiteY3854" fmla="*/ 4760893 h 6857979"/>
              <a:gd name="connsiteX3855" fmla="*/ 6382941 w 7283450"/>
              <a:gd name="connsiteY3855" fmla="*/ 4760494 h 6857979"/>
              <a:gd name="connsiteX3856" fmla="*/ 6380163 w 7283450"/>
              <a:gd name="connsiteY3856" fmla="*/ 4760094 h 6857979"/>
              <a:gd name="connsiteX3857" fmla="*/ 6378179 w 7283450"/>
              <a:gd name="connsiteY3857" fmla="*/ 4759296 h 6857979"/>
              <a:gd name="connsiteX3858" fmla="*/ 6376194 w 7283450"/>
              <a:gd name="connsiteY3858" fmla="*/ 4758098 h 6857979"/>
              <a:gd name="connsiteX3859" fmla="*/ 6371829 w 7283450"/>
              <a:gd name="connsiteY3859" fmla="*/ 4755303 h 6857979"/>
              <a:gd name="connsiteX3860" fmla="*/ 6367860 w 7283450"/>
              <a:gd name="connsiteY3860" fmla="*/ 4751710 h 6857979"/>
              <a:gd name="connsiteX3861" fmla="*/ 6363891 w 7283450"/>
              <a:gd name="connsiteY3861" fmla="*/ 4746919 h 6857979"/>
              <a:gd name="connsiteX3862" fmla="*/ 6360319 w 7283450"/>
              <a:gd name="connsiteY3862" fmla="*/ 4742128 h 6857979"/>
              <a:gd name="connsiteX3863" fmla="*/ 6357541 w 7283450"/>
              <a:gd name="connsiteY3863" fmla="*/ 4736139 h 6857979"/>
              <a:gd name="connsiteX3864" fmla="*/ 6354366 w 7283450"/>
              <a:gd name="connsiteY3864" fmla="*/ 4730150 h 6857979"/>
              <a:gd name="connsiteX3865" fmla="*/ 6351588 w 7283450"/>
              <a:gd name="connsiteY3865" fmla="*/ 4723363 h 6857979"/>
              <a:gd name="connsiteX3866" fmla="*/ 6349604 w 7283450"/>
              <a:gd name="connsiteY3866" fmla="*/ 4717374 h 6857979"/>
              <a:gd name="connsiteX3867" fmla="*/ 6348016 w 7283450"/>
              <a:gd name="connsiteY3867" fmla="*/ 4710587 h 6857979"/>
              <a:gd name="connsiteX3868" fmla="*/ 6346032 w 7283450"/>
              <a:gd name="connsiteY3868" fmla="*/ 4704199 h 6857979"/>
              <a:gd name="connsiteX3869" fmla="*/ 6345238 w 7283450"/>
              <a:gd name="connsiteY3869" fmla="*/ 4697811 h 6857979"/>
              <a:gd name="connsiteX3870" fmla="*/ 6348810 w 7283450"/>
              <a:gd name="connsiteY3870" fmla="*/ 4696214 h 6857979"/>
              <a:gd name="connsiteX3871" fmla="*/ 6351985 w 7283450"/>
              <a:gd name="connsiteY3871" fmla="*/ 4695416 h 6857979"/>
              <a:gd name="connsiteX3872" fmla="*/ 6355160 w 7283450"/>
              <a:gd name="connsiteY3872" fmla="*/ 4694617 h 6857979"/>
              <a:gd name="connsiteX3873" fmla="*/ 941804 w 7283450"/>
              <a:gd name="connsiteY3873" fmla="*/ 4676755 h 6857979"/>
              <a:gd name="connsiteX3874" fmla="*/ 941409 w 7283450"/>
              <a:gd name="connsiteY3874" fmla="*/ 4682329 h 6857979"/>
              <a:gd name="connsiteX3875" fmla="*/ 940224 w 7283450"/>
              <a:gd name="connsiteY3875" fmla="*/ 4690690 h 6857979"/>
              <a:gd name="connsiteX3876" fmla="*/ 939434 w 7283450"/>
              <a:gd name="connsiteY3876" fmla="*/ 4694671 h 6857979"/>
              <a:gd name="connsiteX3877" fmla="*/ 938644 w 7283450"/>
              <a:gd name="connsiteY3877" fmla="*/ 4697856 h 6857979"/>
              <a:gd name="connsiteX3878" fmla="*/ 940224 w 7283450"/>
              <a:gd name="connsiteY3878" fmla="*/ 4697060 h 6857979"/>
              <a:gd name="connsiteX3879" fmla="*/ 941409 w 7283450"/>
              <a:gd name="connsiteY3879" fmla="*/ 4695866 h 6857979"/>
              <a:gd name="connsiteX3880" fmla="*/ 942595 w 7283450"/>
              <a:gd name="connsiteY3880" fmla="*/ 4695069 h 6857979"/>
              <a:gd name="connsiteX3881" fmla="*/ 943385 w 7283450"/>
              <a:gd name="connsiteY3881" fmla="*/ 4694671 h 6857979"/>
              <a:gd name="connsiteX3882" fmla="*/ 944965 w 7283450"/>
              <a:gd name="connsiteY3882" fmla="*/ 4694671 h 6857979"/>
              <a:gd name="connsiteX3883" fmla="*/ 946150 w 7283450"/>
              <a:gd name="connsiteY3883" fmla="*/ 4695069 h 6857979"/>
              <a:gd name="connsiteX3884" fmla="*/ 946150 w 7283450"/>
              <a:gd name="connsiteY3884" fmla="*/ 4695468 h 6857979"/>
              <a:gd name="connsiteX3885" fmla="*/ 946150 w 7283450"/>
              <a:gd name="connsiteY3885" fmla="*/ 4695866 h 6857979"/>
              <a:gd name="connsiteX3886" fmla="*/ 942989 w 7283450"/>
              <a:gd name="connsiteY3886" fmla="*/ 4697458 h 6857979"/>
              <a:gd name="connsiteX3887" fmla="*/ 941014 w 7283450"/>
              <a:gd name="connsiteY3887" fmla="*/ 4699051 h 6857979"/>
              <a:gd name="connsiteX3888" fmla="*/ 939038 w 7283450"/>
              <a:gd name="connsiteY3888" fmla="*/ 4701042 h 6857979"/>
              <a:gd name="connsiteX3889" fmla="*/ 937064 w 7283450"/>
              <a:gd name="connsiteY3889" fmla="*/ 4703829 h 6857979"/>
              <a:gd name="connsiteX3890" fmla="*/ 935878 w 7283450"/>
              <a:gd name="connsiteY3890" fmla="*/ 4705819 h 6857979"/>
              <a:gd name="connsiteX3891" fmla="*/ 935088 w 7283450"/>
              <a:gd name="connsiteY3891" fmla="*/ 4708208 h 6857979"/>
              <a:gd name="connsiteX3892" fmla="*/ 934693 w 7283450"/>
              <a:gd name="connsiteY3892" fmla="*/ 4711791 h 6857979"/>
              <a:gd name="connsiteX3893" fmla="*/ 935088 w 7283450"/>
              <a:gd name="connsiteY3893" fmla="*/ 4716967 h 6857979"/>
              <a:gd name="connsiteX3894" fmla="*/ 935088 w 7283450"/>
              <a:gd name="connsiteY3894" fmla="*/ 4722939 h 6857979"/>
              <a:gd name="connsiteX3895" fmla="*/ 934693 w 7283450"/>
              <a:gd name="connsiteY3895" fmla="*/ 4729310 h 6857979"/>
              <a:gd name="connsiteX3896" fmla="*/ 934297 w 7283450"/>
              <a:gd name="connsiteY3896" fmla="*/ 4732097 h 6857979"/>
              <a:gd name="connsiteX3897" fmla="*/ 933507 w 7283450"/>
              <a:gd name="connsiteY3897" fmla="*/ 4735282 h 6857979"/>
              <a:gd name="connsiteX3898" fmla="*/ 932322 w 7283450"/>
              <a:gd name="connsiteY3898" fmla="*/ 4737671 h 6857979"/>
              <a:gd name="connsiteX3899" fmla="*/ 931137 w 7283450"/>
              <a:gd name="connsiteY3899" fmla="*/ 4739263 h 6857979"/>
              <a:gd name="connsiteX3900" fmla="*/ 929162 w 7283450"/>
              <a:gd name="connsiteY3900" fmla="*/ 4740856 h 6857979"/>
              <a:gd name="connsiteX3901" fmla="*/ 926396 w 7283450"/>
              <a:gd name="connsiteY3901" fmla="*/ 4742050 h 6857979"/>
              <a:gd name="connsiteX3902" fmla="*/ 923235 w 7283450"/>
              <a:gd name="connsiteY3902" fmla="*/ 4742050 h 6857979"/>
              <a:gd name="connsiteX3903" fmla="*/ 920075 w 7283450"/>
              <a:gd name="connsiteY3903" fmla="*/ 4741652 h 6857979"/>
              <a:gd name="connsiteX3904" fmla="*/ 920470 w 7283450"/>
              <a:gd name="connsiteY3904" fmla="*/ 4740856 h 6857979"/>
              <a:gd name="connsiteX3905" fmla="*/ 920865 w 7283450"/>
              <a:gd name="connsiteY3905" fmla="*/ 4740060 h 6857979"/>
              <a:gd name="connsiteX3906" fmla="*/ 922050 w 7283450"/>
              <a:gd name="connsiteY3906" fmla="*/ 4737273 h 6857979"/>
              <a:gd name="connsiteX3907" fmla="*/ 922840 w 7283450"/>
              <a:gd name="connsiteY3907" fmla="*/ 4734087 h 6857979"/>
              <a:gd name="connsiteX3908" fmla="*/ 922840 w 7283450"/>
              <a:gd name="connsiteY3908" fmla="*/ 4732893 h 6857979"/>
              <a:gd name="connsiteX3909" fmla="*/ 922840 w 7283450"/>
              <a:gd name="connsiteY3909" fmla="*/ 4731300 h 6857979"/>
              <a:gd name="connsiteX3910" fmla="*/ 921260 w 7283450"/>
              <a:gd name="connsiteY3910" fmla="*/ 4730902 h 6857979"/>
              <a:gd name="connsiteX3911" fmla="*/ 920075 w 7283450"/>
              <a:gd name="connsiteY3911" fmla="*/ 4730504 h 6857979"/>
              <a:gd name="connsiteX3912" fmla="*/ 918494 w 7283450"/>
              <a:gd name="connsiteY3912" fmla="*/ 4730902 h 6857979"/>
              <a:gd name="connsiteX3913" fmla="*/ 917704 w 7283450"/>
              <a:gd name="connsiteY3913" fmla="*/ 4731300 h 6857979"/>
              <a:gd name="connsiteX3914" fmla="*/ 916914 w 7283450"/>
              <a:gd name="connsiteY3914" fmla="*/ 4732893 h 6857979"/>
              <a:gd name="connsiteX3915" fmla="*/ 916519 w 7283450"/>
              <a:gd name="connsiteY3915" fmla="*/ 4734884 h 6857979"/>
              <a:gd name="connsiteX3916" fmla="*/ 916124 w 7283450"/>
              <a:gd name="connsiteY3916" fmla="*/ 4736874 h 6857979"/>
              <a:gd name="connsiteX3917" fmla="*/ 914939 w 7283450"/>
              <a:gd name="connsiteY3917" fmla="*/ 4738069 h 6857979"/>
              <a:gd name="connsiteX3918" fmla="*/ 914544 w 7283450"/>
              <a:gd name="connsiteY3918" fmla="*/ 4738467 h 6857979"/>
              <a:gd name="connsiteX3919" fmla="*/ 913359 w 7283450"/>
              <a:gd name="connsiteY3919" fmla="*/ 4738865 h 6857979"/>
              <a:gd name="connsiteX3920" fmla="*/ 912173 w 7283450"/>
              <a:gd name="connsiteY3920" fmla="*/ 4738467 h 6857979"/>
              <a:gd name="connsiteX3921" fmla="*/ 910198 w 7283450"/>
              <a:gd name="connsiteY3921" fmla="*/ 4738069 h 6857979"/>
              <a:gd name="connsiteX3922" fmla="*/ 910988 w 7283450"/>
              <a:gd name="connsiteY3922" fmla="*/ 4739263 h 6857979"/>
              <a:gd name="connsiteX3923" fmla="*/ 911383 w 7283450"/>
              <a:gd name="connsiteY3923" fmla="*/ 4740060 h 6857979"/>
              <a:gd name="connsiteX3924" fmla="*/ 912568 w 7283450"/>
              <a:gd name="connsiteY3924" fmla="*/ 4741652 h 6857979"/>
              <a:gd name="connsiteX3925" fmla="*/ 914544 w 7283450"/>
              <a:gd name="connsiteY3925" fmla="*/ 4742847 h 6857979"/>
              <a:gd name="connsiteX3926" fmla="*/ 916519 w 7283450"/>
              <a:gd name="connsiteY3926" fmla="*/ 4743245 h 6857979"/>
              <a:gd name="connsiteX3927" fmla="*/ 918494 w 7283450"/>
              <a:gd name="connsiteY3927" fmla="*/ 4744041 h 6857979"/>
              <a:gd name="connsiteX3928" fmla="*/ 920865 w 7283450"/>
              <a:gd name="connsiteY3928" fmla="*/ 4744837 h 6857979"/>
              <a:gd name="connsiteX3929" fmla="*/ 922050 w 7283450"/>
              <a:gd name="connsiteY3929" fmla="*/ 4746032 h 6857979"/>
              <a:gd name="connsiteX3930" fmla="*/ 922445 w 7283450"/>
              <a:gd name="connsiteY3930" fmla="*/ 4746828 h 6857979"/>
              <a:gd name="connsiteX3931" fmla="*/ 922840 w 7283450"/>
              <a:gd name="connsiteY3931" fmla="*/ 4748022 h 6857979"/>
              <a:gd name="connsiteX3932" fmla="*/ 925606 w 7283450"/>
              <a:gd name="connsiteY3932" fmla="*/ 4750809 h 6857979"/>
              <a:gd name="connsiteX3933" fmla="*/ 923631 w 7283450"/>
              <a:gd name="connsiteY3933" fmla="*/ 4750013 h 6857979"/>
              <a:gd name="connsiteX3934" fmla="*/ 921260 w 7283450"/>
              <a:gd name="connsiteY3934" fmla="*/ 4748819 h 6857979"/>
              <a:gd name="connsiteX3935" fmla="*/ 918494 w 7283450"/>
              <a:gd name="connsiteY3935" fmla="*/ 4748022 h 6857979"/>
              <a:gd name="connsiteX3936" fmla="*/ 916124 w 7283450"/>
              <a:gd name="connsiteY3936" fmla="*/ 4747624 h 6857979"/>
              <a:gd name="connsiteX3937" fmla="*/ 913359 w 7283450"/>
              <a:gd name="connsiteY3937" fmla="*/ 4748022 h 6857979"/>
              <a:gd name="connsiteX3938" fmla="*/ 914544 w 7283450"/>
              <a:gd name="connsiteY3938" fmla="*/ 4750411 h 6857979"/>
              <a:gd name="connsiteX3939" fmla="*/ 915729 w 7283450"/>
              <a:gd name="connsiteY3939" fmla="*/ 4752402 h 6857979"/>
              <a:gd name="connsiteX3940" fmla="*/ 916124 w 7283450"/>
              <a:gd name="connsiteY3940" fmla="*/ 4755189 h 6857979"/>
              <a:gd name="connsiteX3941" fmla="*/ 916519 w 7283450"/>
              <a:gd name="connsiteY3941" fmla="*/ 4757976 h 6857979"/>
              <a:gd name="connsiteX3942" fmla="*/ 922445 w 7283450"/>
              <a:gd name="connsiteY3942" fmla="*/ 4757976 h 6857979"/>
              <a:gd name="connsiteX3943" fmla="*/ 923631 w 7283450"/>
              <a:gd name="connsiteY3943" fmla="*/ 4758772 h 6857979"/>
              <a:gd name="connsiteX3944" fmla="*/ 924421 w 7283450"/>
              <a:gd name="connsiteY3944" fmla="*/ 4759171 h 6857979"/>
              <a:gd name="connsiteX3945" fmla="*/ 924421 w 7283450"/>
              <a:gd name="connsiteY3945" fmla="*/ 4759569 h 6857979"/>
              <a:gd name="connsiteX3946" fmla="*/ 924025 w 7283450"/>
              <a:gd name="connsiteY3946" fmla="*/ 4760365 h 6857979"/>
              <a:gd name="connsiteX3947" fmla="*/ 922050 w 7283450"/>
              <a:gd name="connsiteY3947" fmla="*/ 4762356 h 6857979"/>
              <a:gd name="connsiteX3948" fmla="*/ 919680 w 7283450"/>
              <a:gd name="connsiteY3948" fmla="*/ 4764346 h 6857979"/>
              <a:gd name="connsiteX3949" fmla="*/ 918100 w 7283450"/>
              <a:gd name="connsiteY3949" fmla="*/ 4765541 h 6857979"/>
              <a:gd name="connsiteX3950" fmla="*/ 917309 w 7283450"/>
              <a:gd name="connsiteY3950" fmla="*/ 4766337 h 6857979"/>
              <a:gd name="connsiteX3951" fmla="*/ 916914 w 7283450"/>
              <a:gd name="connsiteY3951" fmla="*/ 4767930 h 6857979"/>
              <a:gd name="connsiteX3952" fmla="*/ 917309 w 7283450"/>
              <a:gd name="connsiteY3952" fmla="*/ 4769124 h 6857979"/>
              <a:gd name="connsiteX3953" fmla="*/ 918100 w 7283450"/>
              <a:gd name="connsiteY3953" fmla="*/ 4769920 h 6857979"/>
              <a:gd name="connsiteX3954" fmla="*/ 920075 w 7283450"/>
              <a:gd name="connsiteY3954" fmla="*/ 4770717 h 6857979"/>
              <a:gd name="connsiteX3955" fmla="*/ 918494 w 7283450"/>
              <a:gd name="connsiteY3955" fmla="*/ 4771115 h 6857979"/>
              <a:gd name="connsiteX3956" fmla="*/ 917309 w 7283450"/>
              <a:gd name="connsiteY3956" fmla="*/ 4772309 h 6857979"/>
              <a:gd name="connsiteX3957" fmla="*/ 916124 w 7283450"/>
              <a:gd name="connsiteY3957" fmla="*/ 4773504 h 6857979"/>
              <a:gd name="connsiteX3958" fmla="*/ 915334 w 7283450"/>
              <a:gd name="connsiteY3958" fmla="*/ 4775096 h 6857979"/>
              <a:gd name="connsiteX3959" fmla="*/ 914149 w 7283450"/>
              <a:gd name="connsiteY3959" fmla="*/ 4779476 h 6857979"/>
              <a:gd name="connsiteX3960" fmla="*/ 912963 w 7283450"/>
              <a:gd name="connsiteY3960" fmla="*/ 4782661 h 6857979"/>
              <a:gd name="connsiteX3961" fmla="*/ 912173 w 7283450"/>
              <a:gd name="connsiteY3961" fmla="*/ 4785050 h 6857979"/>
              <a:gd name="connsiteX3962" fmla="*/ 911778 w 7283450"/>
              <a:gd name="connsiteY3962" fmla="*/ 4784652 h 6857979"/>
              <a:gd name="connsiteX3963" fmla="*/ 911383 w 7283450"/>
              <a:gd name="connsiteY3963" fmla="*/ 4780272 h 6857979"/>
              <a:gd name="connsiteX3964" fmla="*/ 910198 w 7283450"/>
              <a:gd name="connsiteY3964" fmla="*/ 4771513 h 6857979"/>
              <a:gd name="connsiteX3965" fmla="*/ 909408 w 7283450"/>
              <a:gd name="connsiteY3965" fmla="*/ 4772707 h 6857979"/>
              <a:gd name="connsiteX3966" fmla="*/ 908222 w 7283450"/>
              <a:gd name="connsiteY3966" fmla="*/ 4773902 h 6857979"/>
              <a:gd name="connsiteX3967" fmla="*/ 907037 w 7283450"/>
              <a:gd name="connsiteY3967" fmla="*/ 4777485 h 6857979"/>
              <a:gd name="connsiteX3968" fmla="*/ 904667 w 7283450"/>
              <a:gd name="connsiteY3968" fmla="*/ 4784254 h 6857979"/>
              <a:gd name="connsiteX3969" fmla="*/ 903087 w 7283450"/>
              <a:gd name="connsiteY3969" fmla="*/ 4787041 h 6857979"/>
              <a:gd name="connsiteX3970" fmla="*/ 902296 w 7283450"/>
              <a:gd name="connsiteY3970" fmla="*/ 4787837 h 6857979"/>
              <a:gd name="connsiteX3971" fmla="*/ 900716 w 7283450"/>
              <a:gd name="connsiteY3971" fmla="*/ 4788235 h 6857979"/>
              <a:gd name="connsiteX3972" fmla="*/ 899531 w 7283450"/>
              <a:gd name="connsiteY3972" fmla="*/ 4788235 h 6857979"/>
              <a:gd name="connsiteX3973" fmla="*/ 898346 w 7283450"/>
              <a:gd name="connsiteY3973" fmla="*/ 4787837 h 6857979"/>
              <a:gd name="connsiteX3974" fmla="*/ 896765 w 7283450"/>
              <a:gd name="connsiteY3974" fmla="*/ 4787041 h 6857979"/>
              <a:gd name="connsiteX3975" fmla="*/ 894790 w 7283450"/>
              <a:gd name="connsiteY3975" fmla="*/ 4785448 h 6857979"/>
              <a:gd name="connsiteX3976" fmla="*/ 895975 w 7283450"/>
              <a:gd name="connsiteY3976" fmla="*/ 4789429 h 6857979"/>
              <a:gd name="connsiteX3977" fmla="*/ 896765 w 7283450"/>
              <a:gd name="connsiteY3977" fmla="*/ 4793013 h 6857979"/>
              <a:gd name="connsiteX3978" fmla="*/ 897160 w 7283450"/>
              <a:gd name="connsiteY3978" fmla="*/ 4795003 h 6857979"/>
              <a:gd name="connsiteX3979" fmla="*/ 896765 w 7283450"/>
              <a:gd name="connsiteY3979" fmla="*/ 4796596 h 6857979"/>
              <a:gd name="connsiteX3980" fmla="*/ 895975 w 7283450"/>
              <a:gd name="connsiteY3980" fmla="*/ 4796596 h 6857979"/>
              <a:gd name="connsiteX3981" fmla="*/ 895580 w 7283450"/>
              <a:gd name="connsiteY3981" fmla="*/ 4796596 h 6857979"/>
              <a:gd name="connsiteX3982" fmla="*/ 893999 w 7283450"/>
              <a:gd name="connsiteY3982" fmla="*/ 4796198 h 6857979"/>
              <a:gd name="connsiteX3983" fmla="*/ 891234 w 7283450"/>
              <a:gd name="connsiteY3983" fmla="*/ 4794605 h 6857979"/>
              <a:gd name="connsiteX3984" fmla="*/ 890839 w 7283450"/>
              <a:gd name="connsiteY3984" fmla="*/ 4794207 h 6857979"/>
              <a:gd name="connsiteX3985" fmla="*/ 892024 w 7283450"/>
              <a:gd name="connsiteY3985" fmla="*/ 4796198 h 6857979"/>
              <a:gd name="connsiteX3986" fmla="*/ 892419 w 7283450"/>
              <a:gd name="connsiteY3986" fmla="*/ 4797790 h 6857979"/>
              <a:gd name="connsiteX3987" fmla="*/ 892419 w 7283450"/>
              <a:gd name="connsiteY3987" fmla="*/ 4799383 h 6857979"/>
              <a:gd name="connsiteX3988" fmla="*/ 891629 w 7283450"/>
              <a:gd name="connsiteY3988" fmla="*/ 4800577 h 6857979"/>
              <a:gd name="connsiteX3989" fmla="*/ 890049 w 7283450"/>
              <a:gd name="connsiteY3989" fmla="*/ 4801772 h 6857979"/>
              <a:gd name="connsiteX3990" fmla="*/ 886493 w 7283450"/>
              <a:gd name="connsiteY3990" fmla="*/ 4804161 h 6857979"/>
              <a:gd name="connsiteX3991" fmla="*/ 882542 w 7283450"/>
              <a:gd name="connsiteY3991" fmla="*/ 4806948 h 6857979"/>
              <a:gd name="connsiteX3992" fmla="*/ 880567 w 7283450"/>
              <a:gd name="connsiteY3992" fmla="*/ 4808938 h 6857979"/>
              <a:gd name="connsiteX3993" fmla="*/ 879382 w 7283450"/>
              <a:gd name="connsiteY3993" fmla="*/ 4811327 h 6857979"/>
              <a:gd name="connsiteX3994" fmla="*/ 878196 w 7283450"/>
              <a:gd name="connsiteY3994" fmla="*/ 4814114 h 6857979"/>
              <a:gd name="connsiteX3995" fmla="*/ 877801 w 7283450"/>
              <a:gd name="connsiteY3995" fmla="*/ 4816901 h 6857979"/>
              <a:gd name="connsiteX3996" fmla="*/ 878196 w 7283450"/>
              <a:gd name="connsiteY3996" fmla="*/ 4820883 h 6857979"/>
              <a:gd name="connsiteX3997" fmla="*/ 878986 w 7283450"/>
              <a:gd name="connsiteY3997" fmla="*/ 4825262 h 6857979"/>
              <a:gd name="connsiteX3998" fmla="*/ 877011 w 7283450"/>
              <a:gd name="connsiteY3998" fmla="*/ 4823670 h 6857979"/>
              <a:gd name="connsiteX3999" fmla="*/ 874641 w 7283450"/>
              <a:gd name="connsiteY3999" fmla="*/ 4822475 h 6857979"/>
              <a:gd name="connsiteX4000" fmla="*/ 873060 w 7283450"/>
              <a:gd name="connsiteY4000" fmla="*/ 4822077 h 6857979"/>
              <a:gd name="connsiteX4001" fmla="*/ 871480 w 7283450"/>
              <a:gd name="connsiteY4001" fmla="*/ 4822077 h 6857979"/>
              <a:gd name="connsiteX4002" fmla="*/ 869900 w 7283450"/>
              <a:gd name="connsiteY4002" fmla="*/ 4822475 h 6857979"/>
              <a:gd name="connsiteX4003" fmla="*/ 868714 w 7283450"/>
              <a:gd name="connsiteY4003" fmla="*/ 4822874 h 6857979"/>
              <a:gd name="connsiteX4004" fmla="*/ 867134 w 7283450"/>
              <a:gd name="connsiteY4004" fmla="*/ 4824068 h 6857979"/>
              <a:gd name="connsiteX4005" fmla="*/ 866344 w 7283450"/>
              <a:gd name="connsiteY4005" fmla="*/ 4825262 h 6857979"/>
              <a:gd name="connsiteX4006" fmla="*/ 865554 w 7283450"/>
              <a:gd name="connsiteY4006" fmla="*/ 4827253 h 6857979"/>
              <a:gd name="connsiteX4007" fmla="*/ 865159 w 7283450"/>
              <a:gd name="connsiteY4007" fmla="*/ 4829244 h 6857979"/>
              <a:gd name="connsiteX4008" fmla="*/ 864764 w 7283450"/>
              <a:gd name="connsiteY4008" fmla="*/ 4833225 h 6857979"/>
              <a:gd name="connsiteX4009" fmla="*/ 865159 w 7283450"/>
              <a:gd name="connsiteY4009" fmla="*/ 4837605 h 6857979"/>
              <a:gd name="connsiteX4010" fmla="*/ 865554 w 7283450"/>
              <a:gd name="connsiteY4010" fmla="*/ 4839994 h 6857979"/>
              <a:gd name="connsiteX4011" fmla="*/ 866344 w 7283450"/>
              <a:gd name="connsiteY4011" fmla="*/ 4841984 h 6857979"/>
              <a:gd name="connsiteX4012" fmla="*/ 868320 w 7283450"/>
              <a:gd name="connsiteY4012" fmla="*/ 4840392 h 6857979"/>
              <a:gd name="connsiteX4013" fmla="*/ 868714 w 7283450"/>
              <a:gd name="connsiteY4013" fmla="*/ 4840392 h 6857979"/>
              <a:gd name="connsiteX4014" fmla="*/ 868320 w 7283450"/>
              <a:gd name="connsiteY4014" fmla="*/ 4841188 h 6857979"/>
              <a:gd name="connsiteX4015" fmla="*/ 867134 w 7283450"/>
              <a:gd name="connsiteY4015" fmla="*/ 4842383 h 6857979"/>
              <a:gd name="connsiteX4016" fmla="*/ 865159 w 7283450"/>
              <a:gd name="connsiteY4016" fmla="*/ 4843975 h 6857979"/>
              <a:gd name="connsiteX4017" fmla="*/ 863183 w 7283450"/>
              <a:gd name="connsiteY4017" fmla="*/ 4844771 h 6857979"/>
              <a:gd name="connsiteX4018" fmla="*/ 861998 w 7283450"/>
              <a:gd name="connsiteY4018" fmla="*/ 4844771 h 6857979"/>
              <a:gd name="connsiteX4019" fmla="*/ 860418 w 7283450"/>
              <a:gd name="connsiteY4019" fmla="*/ 4844373 h 6857979"/>
              <a:gd name="connsiteX4020" fmla="*/ 858442 w 7283450"/>
              <a:gd name="connsiteY4020" fmla="*/ 4843179 h 6857979"/>
              <a:gd name="connsiteX4021" fmla="*/ 857257 w 7283450"/>
              <a:gd name="connsiteY4021" fmla="*/ 4841984 h 6857979"/>
              <a:gd name="connsiteX4022" fmla="*/ 855677 w 7283450"/>
              <a:gd name="connsiteY4022" fmla="*/ 4845568 h 6857979"/>
              <a:gd name="connsiteX4023" fmla="*/ 854492 w 7283450"/>
              <a:gd name="connsiteY4023" fmla="*/ 4849947 h 6857979"/>
              <a:gd name="connsiteX4024" fmla="*/ 851726 w 7283450"/>
              <a:gd name="connsiteY4024" fmla="*/ 4860299 h 6857979"/>
              <a:gd name="connsiteX4025" fmla="*/ 850541 w 7283450"/>
              <a:gd name="connsiteY4025" fmla="*/ 4865475 h 6857979"/>
              <a:gd name="connsiteX4026" fmla="*/ 850146 w 7283450"/>
              <a:gd name="connsiteY4026" fmla="*/ 4870253 h 6857979"/>
              <a:gd name="connsiteX4027" fmla="*/ 850146 w 7283450"/>
              <a:gd name="connsiteY4027" fmla="*/ 4873438 h 6857979"/>
              <a:gd name="connsiteX4028" fmla="*/ 850541 w 7283450"/>
              <a:gd name="connsiteY4028" fmla="*/ 4874632 h 6857979"/>
              <a:gd name="connsiteX4029" fmla="*/ 851331 w 7283450"/>
              <a:gd name="connsiteY4029" fmla="*/ 4875428 h 6857979"/>
              <a:gd name="connsiteX4030" fmla="*/ 850146 w 7283450"/>
              <a:gd name="connsiteY4030" fmla="*/ 4877021 h 6857979"/>
              <a:gd name="connsiteX4031" fmla="*/ 849751 w 7283450"/>
              <a:gd name="connsiteY4031" fmla="*/ 4877419 h 6857979"/>
              <a:gd name="connsiteX4032" fmla="*/ 849355 w 7283450"/>
              <a:gd name="connsiteY4032" fmla="*/ 4877419 h 6857979"/>
              <a:gd name="connsiteX4033" fmla="*/ 848566 w 7283450"/>
              <a:gd name="connsiteY4033" fmla="*/ 4877021 h 6857979"/>
              <a:gd name="connsiteX4034" fmla="*/ 846985 w 7283450"/>
              <a:gd name="connsiteY4034" fmla="*/ 4875827 h 6857979"/>
              <a:gd name="connsiteX4035" fmla="*/ 845800 w 7283450"/>
              <a:gd name="connsiteY4035" fmla="*/ 4875428 h 6857979"/>
              <a:gd name="connsiteX4036" fmla="*/ 845010 w 7283450"/>
              <a:gd name="connsiteY4036" fmla="*/ 4875428 h 6857979"/>
              <a:gd name="connsiteX4037" fmla="*/ 841849 w 7283450"/>
              <a:gd name="connsiteY4037" fmla="*/ 4876623 h 6857979"/>
              <a:gd name="connsiteX4038" fmla="*/ 840664 w 7283450"/>
              <a:gd name="connsiteY4038" fmla="*/ 4878216 h 6857979"/>
              <a:gd name="connsiteX4039" fmla="*/ 840269 w 7283450"/>
              <a:gd name="connsiteY4039" fmla="*/ 4879410 h 6857979"/>
              <a:gd name="connsiteX4040" fmla="*/ 840664 w 7283450"/>
              <a:gd name="connsiteY4040" fmla="*/ 4880604 h 6857979"/>
              <a:gd name="connsiteX4041" fmla="*/ 841849 w 7283450"/>
              <a:gd name="connsiteY4041" fmla="*/ 4882993 h 6857979"/>
              <a:gd name="connsiteX4042" fmla="*/ 842244 w 7283450"/>
              <a:gd name="connsiteY4042" fmla="*/ 4884188 h 6857979"/>
              <a:gd name="connsiteX4043" fmla="*/ 841849 w 7283450"/>
              <a:gd name="connsiteY4043" fmla="*/ 4884984 h 6857979"/>
              <a:gd name="connsiteX4044" fmla="*/ 841454 w 7283450"/>
              <a:gd name="connsiteY4044" fmla="*/ 4885382 h 6857979"/>
              <a:gd name="connsiteX4045" fmla="*/ 839874 w 7283450"/>
              <a:gd name="connsiteY4045" fmla="*/ 4887373 h 6857979"/>
              <a:gd name="connsiteX4046" fmla="*/ 838688 w 7283450"/>
              <a:gd name="connsiteY4046" fmla="*/ 4888169 h 6857979"/>
              <a:gd name="connsiteX4047" fmla="*/ 837898 w 7283450"/>
              <a:gd name="connsiteY4047" fmla="*/ 4888169 h 6857979"/>
              <a:gd name="connsiteX4048" fmla="*/ 837108 w 7283450"/>
              <a:gd name="connsiteY4048" fmla="*/ 4888169 h 6857979"/>
              <a:gd name="connsiteX4049" fmla="*/ 835133 w 7283450"/>
              <a:gd name="connsiteY4049" fmla="*/ 4888169 h 6857979"/>
              <a:gd name="connsiteX4050" fmla="*/ 833552 w 7283450"/>
              <a:gd name="connsiteY4050" fmla="*/ 4888169 h 6857979"/>
              <a:gd name="connsiteX4051" fmla="*/ 831972 w 7283450"/>
              <a:gd name="connsiteY4051" fmla="*/ 4888965 h 6857979"/>
              <a:gd name="connsiteX4052" fmla="*/ 830787 w 7283450"/>
              <a:gd name="connsiteY4052" fmla="*/ 4890160 h 6857979"/>
              <a:gd name="connsiteX4053" fmla="*/ 829602 w 7283450"/>
              <a:gd name="connsiteY4053" fmla="*/ 4891354 h 6857979"/>
              <a:gd name="connsiteX4054" fmla="*/ 827626 w 7283450"/>
              <a:gd name="connsiteY4054" fmla="*/ 4894539 h 6857979"/>
              <a:gd name="connsiteX4055" fmla="*/ 825256 w 7283450"/>
              <a:gd name="connsiteY4055" fmla="*/ 4898919 h 6857979"/>
              <a:gd name="connsiteX4056" fmla="*/ 823280 w 7283450"/>
              <a:gd name="connsiteY4056" fmla="*/ 4903299 h 6857979"/>
              <a:gd name="connsiteX4057" fmla="*/ 820910 w 7283450"/>
              <a:gd name="connsiteY4057" fmla="*/ 4908076 h 6857979"/>
              <a:gd name="connsiteX4058" fmla="*/ 818539 w 7283450"/>
              <a:gd name="connsiteY4058" fmla="*/ 4913252 h 6857979"/>
              <a:gd name="connsiteX4059" fmla="*/ 814589 w 7283450"/>
              <a:gd name="connsiteY4059" fmla="*/ 4918030 h 6857979"/>
              <a:gd name="connsiteX4060" fmla="*/ 812613 w 7283450"/>
              <a:gd name="connsiteY4060" fmla="*/ 4920021 h 6857979"/>
              <a:gd name="connsiteX4061" fmla="*/ 810638 w 7283450"/>
              <a:gd name="connsiteY4061" fmla="*/ 4922808 h 6857979"/>
              <a:gd name="connsiteX4062" fmla="*/ 810638 w 7283450"/>
              <a:gd name="connsiteY4062" fmla="*/ 4919622 h 6857979"/>
              <a:gd name="connsiteX4063" fmla="*/ 811033 w 7283450"/>
              <a:gd name="connsiteY4063" fmla="*/ 4917632 h 6857979"/>
              <a:gd name="connsiteX4064" fmla="*/ 812218 w 7283450"/>
              <a:gd name="connsiteY4064" fmla="*/ 4915243 h 6857979"/>
              <a:gd name="connsiteX4065" fmla="*/ 812613 w 7283450"/>
              <a:gd name="connsiteY4065" fmla="*/ 4914048 h 6857979"/>
              <a:gd name="connsiteX4066" fmla="*/ 812613 w 7283450"/>
              <a:gd name="connsiteY4066" fmla="*/ 4912854 h 6857979"/>
              <a:gd name="connsiteX4067" fmla="*/ 811823 w 7283450"/>
              <a:gd name="connsiteY4067" fmla="*/ 4911261 h 6857979"/>
              <a:gd name="connsiteX4068" fmla="*/ 810638 w 7283450"/>
              <a:gd name="connsiteY4068" fmla="*/ 4909271 h 6857979"/>
              <a:gd name="connsiteX4069" fmla="*/ 809057 w 7283450"/>
              <a:gd name="connsiteY4069" fmla="*/ 4914048 h 6857979"/>
              <a:gd name="connsiteX4070" fmla="*/ 807477 w 7283450"/>
              <a:gd name="connsiteY4070" fmla="*/ 4917234 h 6857979"/>
              <a:gd name="connsiteX4071" fmla="*/ 805897 w 7283450"/>
              <a:gd name="connsiteY4071" fmla="*/ 4919224 h 6857979"/>
              <a:gd name="connsiteX4072" fmla="*/ 803921 w 7283450"/>
              <a:gd name="connsiteY4072" fmla="*/ 4920419 h 6857979"/>
              <a:gd name="connsiteX4073" fmla="*/ 798390 w 7283450"/>
              <a:gd name="connsiteY4073" fmla="*/ 4922409 h 6857979"/>
              <a:gd name="connsiteX4074" fmla="*/ 795230 w 7283450"/>
              <a:gd name="connsiteY4074" fmla="*/ 4923604 h 6857979"/>
              <a:gd name="connsiteX4075" fmla="*/ 791674 w 7283450"/>
              <a:gd name="connsiteY4075" fmla="*/ 4925993 h 6857979"/>
              <a:gd name="connsiteX4076" fmla="*/ 789303 w 7283450"/>
              <a:gd name="connsiteY4076" fmla="*/ 4923604 h 6857979"/>
              <a:gd name="connsiteX4077" fmla="*/ 786933 w 7283450"/>
              <a:gd name="connsiteY4077" fmla="*/ 4920419 h 6857979"/>
              <a:gd name="connsiteX4078" fmla="*/ 781797 w 7283450"/>
              <a:gd name="connsiteY4078" fmla="*/ 4913650 h 6857979"/>
              <a:gd name="connsiteX4079" fmla="*/ 779427 w 7283450"/>
              <a:gd name="connsiteY4079" fmla="*/ 4910465 h 6857979"/>
              <a:gd name="connsiteX4080" fmla="*/ 777451 w 7283450"/>
              <a:gd name="connsiteY4080" fmla="*/ 4908474 h 6857979"/>
              <a:gd name="connsiteX4081" fmla="*/ 776266 w 7283450"/>
              <a:gd name="connsiteY4081" fmla="*/ 4908076 h 6857979"/>
              <a:gd name="connsiteX4082" fmla="*/ 775081 w 7283450"/>
              <a:gd name="connsiteY4082" fmla="*/ 4908076 h 6857979"/>
              <a:gd name="connsiteX4083" fmla="*/ 773896 w 7283450"/>
              <a:gd name="connsiteY4083" fmla="*/ 4908076 h 6857979"/>
              <a:gd name="connsiteX4084" fmla="*/ 772710 w 7283450"/>
              <a:gd name="connsiteY4084" fmla="*/ 4909271 h 6857979"/>
              <a:gd name="connsiteX4085" fmla="*/ 771920 w 7283450"/>
              <a:gd name="connsiteY4085" fmla="*/ 4910067 h 6857979"/>
              <a:gd name="connsiteX4086" fmla="*/ 771525 w 7283450"/>
              <a:gd name="connsiteY4086" fmla="*/ 4910067 h 6857979"/>
              <a:gd name="connsiteX4087" fmla="*/ 771525 w 7283450"/>
              <a:gd name="connsiteY4087" fmla="*/ 4908873 h 6857979"/>
              <a:gd name="connsiteX4088" fmla="*/ 771525 w 7283450"/>
              <a:gd name="connsiteY4088" fmla="*/ 4907280 h 6857979"/>
              <a:gd name="connsiteX4089" fmla="*/ 773500 w 7283450"/>
              <a:gd name="connsiteY4089" fmla="*/ 4893743 h 6857979"/>
              <a:gd name="connsiteX4090" fmla="*/ 775476 w 7283450"/>
              <a:gd name="connsiteY4090" fmla="*/ 4885780 h 6857979"/>
              <a:gd name="connsiteX4091" fmla="*/ 776266 w 7283450"/>
              <a:gd name="connsiteY4091" fmla="*/ 4877419 h 6857979"/>
              <a:gd name="connsiteX4092" fmla="*/ 776661 w 7283450"/>
              <a:gd name="connsiteY4092" fmla="*/ 4870651 h 6857979"/>
              <a:gd name="connsiteX4093" fmla="*/ 776661 w 7283450"/>
              <a:gd name="connsiteY4093" fmla="*/ 4867466 h 6857979"/>
              <a:gd name="connsiteX4094" fmla="*/ 776266 w 7283450"/>
              <a:gd name="connsiteY4094" fmla="*/ 4865475 h 6857979"/>
              <a:gd name="connsiteX4095" fmla="*/ 779427 w 7283450"/>
              <a:gd name="connsiteY4095" fmla="*/ 4866271 h 6857979"/>
              <a:gd name="connsiteX4096" fmla="*/ 782192 w 7283450"/>
              <a:gd name="connsiteY4096" fmla="*/ 4866669 h 6857979"/>
              <a:gd name="connsiteX4097" fmla="*/ 784562 w 7283450"/>
              <a:gd name="connsiteY4097" fmla="*/ 4866669 h 6857979"/>
              <a:gd name="connsiteX4098" fmla="*/ 786538 w 7283450"/>
              <a:gd name="connsiteY4098" fmla="*/ 4865873 h 6857979"/>
              <a:gd name="connsiteX4099" fmla="*/ 788118 w 7283450"/>
              <a:gd name="connsiteY4099" fmla="*/ 4865077 h 6857979"/>
              <a:gd name="connsiteX4100" fmla="*/ 789303 w 7283450"/>
              <a:gd name="connsiteY4100" fmla="*/ 4863882 h 6857979"/>
              <a:gd name="connsiteX4101" fmla="*/ 790489 w 7283450"/>
              <a:gd name="connsiteY4101" fmla="*/ 4862290 h 6857979"/>
              <a:gd name="connsiteX4102" fmla="*/ 791674 w 7283450"/>
              <a:gd name="connsiteY4102" fmla="*/ 4859901 h 6857979"/>
              <a:gd name="connsiteX4103" fmla="*/ 792859 w 7283450"/>
              <a:gd name="connsiteY4103" fmla="*/ 4856318 h 6857979"/>
              <a:gd name="connsiteX4104" fmla="*/ 794044 w 7283450"/>
              <a:gd name="connsiteY4104" fmla="*/ 4851938 h 6857979"/>
              <a:gd name="connsiteX4105" fmla="*/ 795625 w 7283450"/>
              <a:gd name="connsiteY4105" fmla="*/ 4848355 h 6857979"/>
              <a:gd name="connsiteX4106" fmla="*/ 796415 w 7283450"/>
              <a:gd name="connsiteY4106" fmla="*/ 4846762 h 6857979"/>
              <a:gd name="connsiteX4107" fmla="*/ 797600 w 7283450"/>
              <a:gd name="connsiteY4107" fmla="*/ 4845568 h 6857979"/>
              <a:gd name="connsiteX4108" fmla="*/ 797205 w 7283450"/>
              <a:gd name="connsiteY4108" fmla="*/ 4845568 h 6857979"/>
              <a:gd name="connsiteX4109" fmla="*/ 796415 w 7283450"/>
              <a:gd name="connsiteY4109" fmla="*/ 4845568 h 6857979"/>
              <a:gd name="connsiteX4110" fmla="*/ 795230 w 7283450"/>
              <a:gd name="connsiteY4110" fmla="*/ 4846364 h 6857979"/>
              <a:gd name="connsiteX4111" fmla="*/ 794835 w 7283450"/>
              <a:gd name="connsiteY4111" fmla="*/ 4847558 h 6857979"/>
              <a:gd name="connsiteX4112" fmla="*/ 794835 w 7283450"/>
              <a:gd name="connsiteY4112" fmla="*/ 4848753 h 6857979"/>
              <a:gd name="connsiteX4113" fmla="*/ 794440 w 7283450"/>
              <a:gd name="connsiteY4113" fmla="*/ 4845966 h 6857979"/>
              <a:gd name="connsiteX4114" fmla="*/ 794044 w 7283450"/>
              <a:gd name="connsiteY4114" fmla="*/ 4843179 h 6857979"/>
              <a:gd name="connsiteX4115" fmla="*/ 794835 w 7283450"/>
              <a:gd name="connsiteY4115" fmla="*/ 4840790 h 6857979"/>
              <a:gd name="connsiteX4116" fmla="*/ 795625 w 7283450"/>
              <a:gd name="connsiteY4116" fmla="*/ 4838799 h 6857979"/>
              <a:gd name="connsiteX4117" fmla="*/ 796810 w 7283450"/>
              <a:gd name="connsiteY4117" fmla="*/ 4836809 h 6857979"/>
              <a:gd name="connsiteX4118" fmla="*/ 798390 w 7283450"/>
              <a:gd name="connsiteY4118" fmla="*/ 4834818 h 6857979"/>
              <a:gd name="connsiteX4119" fmla="*/ 800761 w 7283450"/>
              <a:gd name="connsiteY4119" fmla="*/ 4832827 h 6857979"/>
              <a:gd name="connsiteX4120" fmla="*/ 802736 w 7283450"/>
              <a:gd name="connsiteY4120" fmla="*/ 4831633 h 6857979"/>
              <a:gd name="connsiteX4121" fmla="*/ 807082 w 7283450"/>
              <a:gd name="connsiteY4121" fmla="*/ 4828846 h 6857979"/>
              <a:gd name="connsiteX4122" fmla="*/ 811823 w 7283450"/>
              <a:gd name="connsiteY4122" fmla="*/ 4826059 h 6857979"/>
              <a:gd name="connsiteX4123" fmla="*/ 816169 w 7283450"/>
              <a:gd name="connsiteY4123" fmla="*/ 4824068 h 6857979"/>
              <a:gd name="connsiteX4124" fmla="*/ 819725 w 7283450"/>
              <a:gd name="connsiteY4124" fmla="*/ 4822077 h 6857979"/>
              <a:gd name="connsiteX4125" fmla="*/ 820910 w 7283450"/>
              <a:gd name="connsiteY4125" fmla="*/ 4821281 h 6857979"/>
              <a:gd name="connsiteX4126" fmla="*/ 821700 w 7283450"/>
              <a:gd name="connsiteY4126" fmla="*/ 4820485 h 6857979"/>
              <a:gd name="connsiteX4127" fmla="*/ 821700 w 7283450"/>
              <a:gd name="connsiteY4127" fmla="*/ 4819688 h 6857979"/>
              <a:gd name="connsiteX4128" fmla="*/ 821305 w 7283450"/>
              <a:gd name="connsiteY4128" fmla="*/ 4818494 h 6857979"/>
              <a:gd name="connsiteX4129" fmla="*/ 820120 w 7283450"/>
              <a:gd name="connsiteY4129" fmla="*/ 4817300 h 6857979"/>
              <a:gd name="connsiteX4130" fmla="*/ 819329 w 7283450"/>
              <a:gd name="connsiteY4130" fmla="*/ 4816503 h 6857979"/>
              <a:gd name="connsiteX4131" fmla="*/ 818144 w 7283450"/>
              <a:gd name="connsiteY4131" fmla="*/ 4815707 h 6857979"/>
              <a:gd name="connsiteX4132" fmla="*/ 816564 w 7283450"/>
              <a:gd name="connsiteY4132" fmla="*/ 4815309 h 6857979"/>
              <a:gd name="connsiteX4133" fmla="*/ 816564 w 7283450"/>
              <a:gd name="connsiteY4133" fmla="*/ 4813716 h 6857979"/>
              <a:gd name="connsiteX4134" fmla="*/ 816564 w 7283450"/>
              <a:gd name="connsiteY4134" fmla="*/ 4812920 h 6857979"/>
              <a:gd name="connsiteX4135" fmla="*/ 817749 w 7283450"/>
              <a:gd name="connsiteY4135" fmla="*/ 4811725 h 6857979"/>
              <a:gd name="connsiteX4136" fmla="*/ 818934 w 7283450"/>
              <a:gd name="connsiteY4136" fmla="*/ 4810929 h 6857979"/>
              <a:gd name="connsiteX4137" fmla="*/ 821305 w 7283450"/>
              <a:gd name="connsiteY4137" fmla="*/ 4808938 h 6857979"/>
              <a:gd name="connsiteX4138" fmla="*/ 824465 w 7283450"/>
              <a:gd name="connsiteY4138" fmla="*/ 4808142 h 6857979"/>
              <a:gd name="connsiteX4139" fmla="*/ 828416 w 7283450"/>
              <a:gd name="connsiteY4139" fmla="*/ 4807744 h 6857979"/>
              <a:gd name="connsiteX4140" fmla="*/ 831577 w 7283450"/>
              <a:gd name="connsiteY4140" fmla="*/ 4808142 h 6857979"/>
              <a:gd name="connsiteX4141" fmla="*/ 832762 w 7283450"/>
              <a:gd name="connsiteY4141" fmla="*/ 4808938 h 6857979"/>
              <a:gd name="connsiteX4142" fmla="*/ 834342 w 7283450"/>
              <a:gd name="connsiteY4142" fmla="*/ 4810133 h 6857979"/>
              <a:gd name="connsiteX4143" fmla="*/ 835133 w 7283450"/>
              <a:gd name="connsiteY4143" fmla="*/ 4810929 h 6857979"/>
              <a:gd name="connsiteX4144" fmla="*/ 835528 w 7283450"/>
              <a:gd name="connsiteY4144" fmla="*/ 4812124 h 6857979"/>
              <a:gd name="connsiteX4145" fmla="*/ 837108 w 7283450"/>
              <a:gd name="connsiteY4145" fmla="*/ 4812124 h 6857979"/>
              <a:gd name="connsiteX4146" fmla="*/ 837898 w 7283450"/>
              <a:gd name="connsiteY4146" fmla="*/ 4811725 h 6857979"/>
              <a:gd name="connsiteX4147" fmla="*/ 838293 w 7283450"/>
              <a:gd name="connsiteY4147" fmla="*/ 4811725 h 6857979"/>
              <a:gd name="connsiteX4148" fmla="*/ 838293 w 7283450"/>
              <a:gd name="connsiteY4148" fmla="*/ 4810929 h 6857979"/>
              <a:gd name="connsiteX4149" fmla="*/ 837898 w 7283450"/>
              <a:gd name="connsiteY4149" fmla="*/ 4808938 h 6857979"/>
              <a:gd name="connsiteX4150" fmla="*/ 836713 w 7283450"/>
              <a:gd name="connsiteY4150" fmla="*/ 4807346 h 6857979"/>
              <a:gd name="connsiteX4151" fmla="*/ 835528 w 7283450"/>
              <a:gd name="connsiteY4151" fmla="*/ 4805355 h 6857979"/>
              <a:gd name="connsiteX4152" fmla="*/ 835133 w 7283450"/>
              <a:gd name="connsiteY4152" fmla="*/ 4804559 h 6857979"/>
              <a:gd name="connsiteX4153" fmla="*/ 834738 w 7283450"/>
              <a:gd name="connsiteY4153" fmla="*/ 4803763 h 6857979"/>
              <a:gd name="connsiteX4154" fmla="*/ 835133 w 7283450"/>
              <a:gd name="connsiteY4154" fmla="*/ 4802966 h 6857979"/>
              <a:gd name="connsiteX4155" fmla="*/ 835528 w 7283450"/>
              <a:gd name="connsiteY4155" fmla="*/ 4802568 h 6857979"/>
              <a:gd name="connsiteX4156" fmla="*/ 836713 w 7283450"/>
              <a:gd name="connsiteY4156" fmla="*/ 4802170 h 6857979"/>
              <a:gd name="connsiteX4157" fmla="*/ 838293 w 7283450"/>
              <a:gd name="connsiteY4157" fmla="*/ 4802170 h 6857979"/>
              <a:gd name="connsiteX4158" fmla="*/ 837898 w 7283450"/>
              <a:gd name="connsiteY4158" fmla="*/ 4800179 h 6857979"/>
              <a:gd name="connsiteX4159" fmla="*/ 837503 w 7283450"/>
              <a:gd name="connsiteY4159" fmla="*/ 4799383 h 6857979"/>
              <a:gd name="connsiteX4160" fmla="*/ 836713 w 7283450"/>
              <a:gd name="connsiteY4160" fmla="*/ 4799383 h 6857979"/>
              <a:gd name="connsiteX4161" fmla="*/ 836318 w 7283450"/>
              <a:gd name="connsiteY4161" fmla="*/ 4799383 h 6857979"/>
              <a:gd name="connsiteX4162" fmla="*/ 834738 w 7283450"/>
              <a:gd name="connsiteY4162" fmla="*/ 4800179 h 6857979"/>
              <a:gd name="connsiteX4163" fmla="*/ 833157 w 7283450"/>
              <a:gd name="connsiteY4163" fmla="*/ 4802568 h 6857979"/>
              <a:gd name="connsiteX4164" fmla="*/ 831577 w 7283450"/>
              <a:gd name="connsiteY4164" fmla="*/ 4804161 h 6857979"/>
              <a:gd name="connsiteX4165" fmla="*/ 830787 w 7283450"/>
              <a:gd name="connsiteY4165" fmla="*/ 4804559 h 6857979"/>
              <a:gd name="connsiteX4166" fmla="*/ 829997 w 7283450"/>
              <a:gd name="connsiteY4166" fmla="*/ 4804957 h 6857979"/>
              <a:gd name="connsiteX4167" fmla="*/ 828811 w 7283450"/>
              <a:gd name="connsiteY4167" fmla="*/ 4804957 h 6857979"/>
              <a:gd name="connsiteX4168" fmla="*/ 828021 w 7283450"/>
              <a:gd name="connsiteY4168" fmla="*/ 4804559 h 6857979"/>
              <a:gd name="connsiteX4169" fmla="*/ 827231 w 7283450"/>
              <a:gd name="connsiteY4169" fmla="*/ 4803364 h 6857979"/>
              <a:gd name="connsiteX4170" fmla="*/ 826046 w 7283450"/>
              <a:gd name="connsiteY4170" fmla="*/ 4802170 h 6857979"/>
              <a:gd name="connsiteX4171" fmla="*/ 830787 w 7283450"/>
              <a:gd name="connsiteY4171" fmla="*/ 4797790 h 6857979"/>
              <a:gd name="connsiteX4172" fmla="*/ 835528 w 7283450"/>
              <a:gd name="connsiteY4172" fmla="*/ 4794207 h 6857979"/>
              <a:gd name="connsiteX4173" fmla="*/ 843429 w 7283450"/>
              <a:gd name="connsiteY4173" fmla="*/ 4786642 h 6857979"/>
              <a:gd name="connsiteX4174" fmla="*/ 847380 w 7283450"/>
              <a:gd name="connsiteY4174" fmla="*/ 4783059 h 6857979"/>
              <a:gd name="connsiteX4175" fmla="*/ 852911 w 7283450"/>
              <a:gd name="connsiteY4175" fmla="*/ 4780272 h 6857979"/>
              <a:gd name="connsiteX4176" fmla="*/ 858838 w 7283450"/>
              <a:gd name="connsiteY4176" fmla="*/ 4777485 h 6857979"/>
              <a:gd name="connsiteX4177" fmla="*/ 866344 w 7283450"/>
              <a:gd name="connsiteY4177" fmla="*/ 4774698 h 6857979"/>
              <a:gd name="connsiteX4178" fmla="*/ 867529 w 7283450"/>
              <a:gd name="connsiteY4178" fmla="*/ 4774698 h 6857979"/>
              <a:gd name="connsiteX4179" fmla="*/ 868320 w 7283450"/>
              <a:gd name="connsiteY4179" fmla="*/ 4774300 h 6857979"/>
              <a:gd name="connsiteX4180" fmla="*/ 868714 w 7283450"/>
              <a:gd name="connsiteY4180" fmla="*/ 4773902 h 6857979"/>
              <a:gd name="connsiteX4181" fmla="*/ 869110 w 7283450"/>
              <a:gd name="connsiteY4181" fmla="*/ 4773106 h 6857979"/>
              <a:gd name="connsiteX4182" fmla="*/ 868714 w 7283450"/>
              <a:gd name="connsiteY4182" fmla="*/ 4771513 h 6857979"/>
              <a:gd name="connsiteX4183" fmla="*/ 867529 w 7283450"/>
              <a:gd name="connsiteY4183" fmla="*/ 4769522 h 6857979"/>
              <a:gd name="connsiteX4184" fmla="*/ 867134 w 7283450"/>
              <a:gd name="connsiteY4184" fmla="*/ 4767930 h 6857979"/>
              <a:gd name="connsiteX4185" fmla="*/ 866739 w 7283450"/>
              <a:gd name="connsiteY4185" fmla="*/ 4765143 h 6857979"/>
              <a:gd name="connsiteX4186" fmla="*/ 867134 w 7283450"/>
              <a:gd name="connsiteY4186" fmla="*/ 4764346 h 6857979"/>
              <a:gd name="connsiteX4187" fmla="*/ 867529 w 7283450"/>
              <a:gd name="connsiteY4187" fmla="*/ 4763550 h 6857979"/>
              <a:gd name="connsiteX4188" fmla="*/ 868714 w 7283450"/>
              <a:gd name="connsiteY4188" fmla="*/ 4762356 h 6857979"/>
              <a:gd name="connsiteX4189" fmla="*/ 869900 w 7283450"/>
              <a:gd name="connsiteY4189" fmla="*/ 4761559 h 6857979"/>
              <a:gd name="connsiteX4190" fmla="*/ 872665 w 7283450"/>
              <a:gd name="connsiteY4190" fmla="*/ 4763152 h 6857979"/>
              <a:gd name="connsiteX4191" fmla="*/ 874641 w 7283450"/>
              <a:gd name="connsiteY4191" fmla="*/ 4763948 h 6857979"/>
              <a:gd name="connsiteX4192" fmla="*/ 876221 w 7283450"/>
              <a:gd name="connsiteY4192" fmla="*/ 4764346 h 6857979"/>
              <a:gd name="connsiteX4193" fmla="*/ 877801 w 7283450"/>
              <a:gd name="connsiteY4193" fmla="*/ 4764346 h 6857979"/>
              <a:gd name="connsiteX4194" fmla="*/ 878986 w 7283450"/>
              <a:gd name="connsiteY4194" fmla="*/ 4763948 h 6857979"/>
              <a:gd name="connsiteX4195" fmla="*/ 879777 w 7283450"/>
              <a:gd name="connsiteY4195" fmla="*/ 4763152 h 6857979"/>
              <a:gd name="connsiteX4196" fmla="*/ 880962 w 7283450"/>
              <a:gd name="connsiteY4196" fmla="*/ 4761559 h 6857979"/>
              <a:gd name="connsiteX4197" fmla="*/ 882147 w 7283450"/>
              <a:gd name="connsiteY4197" fmla="*/ 4759967 h 6857979"/>
              <a:gd name="connsiteX4198" fmla="*/ 882937 w 7283450"/>
              <a:gd name="connsiteY4198" fmla="*/ 4759171 h 6857979"/>
              <a:gd name="connsiteX4199" fmla="*/ 883727 w 7283450"/>
              <a:gd name="connsiteY4199" fmla="*/ 4758772 h 6857979"/>
              <a:gd name="connsiteX4200" fmla="*/ 885308 w 7283450"/>
              <a:gd name="connsiteY4200" fmla="*/ 4758772 h 6857979"/>
              <a:gd name="connsiteX4201" fmla="*/ 886888 w 7283450"/>
              <a:gd name="connsiteY4201" fmla="*/ 4759171 h 6857979"/>
              <a:gd name="connsiteX4202" fmla="*/ 888864 w 7283450"/>
              <a:gd name="connsiteY4202" fmla="*/ 4759967 h 6857979"/>
              <a:gd name="connsiteX4203" fmla="*/ 891629 w 7283450"/>
              <a:gd name="connsiteY4203" fmla="*/ 4761559 h 6857979"/>
              <a:gd name="connsiteX4204" fmla="*/ 893209 w 7283450"/>
              <a:gd name="connsiteY4204" fmla="*/ 4760763 h 6857979"/>
              <a:gd name="connsiteX4205" fmla="*/ 894790 w 7283450"/>
              <a:gd name="connsiteY4205" fmla="*/ 4759967 h 6857979"/>
              <a:gd name="connsiteX4206" fmla="*/ 895975 w 7283450"/>
              <a:gd name="connsiteY4206" fmla="*/ 4758772 h 6857979"/>
              <a:gd name="connsiteX4207" fmla="*/ 896765 w 7283450"/>
              <a:gd name="connsiteY4207" fmla="*/ 4758772 h 6857979"/>
              <a:gd name="connsiteX4208" fmla="*/ 897950 w 7283450"/>
              <a:gd name="connsiteY4208" fmla="*/ 4757976 h 6857979"/>
              <a:gd name="connsiteX4209" fmla="*/ 897555 w 7283450"/>
              <a:gd name="connsiteY4209" fmla="*/ 4757180 h 6857979"/>
              <a:gd name="connsiteX4210" fmla="*/ 897160 w 7283450"/>
              <a:gd name="connsiteY4210" fmla="*/ 4756384 h 6857979"/>
              <a:gd name="connsiteX4211" fmla="*/ 896765 w 7283450"/>
              <a:gd name="connsiteY4211" fmla="*/ 4755985 h 6857979"/>
              <a:gd name="connsiteX4212" fmla="*/ 896370 w 7283450"/>
              <a:gd name="connsiteY4212" fmla="*/ 4755985 h 6857979"/>
              <a:gd name="connsiteX4213" fmla="*/ 894790 w 7283450"/>
              <a:gd name="connsiteY4213" fmla="*/ 4755985 h 6857979"/>
              <a:gd name="connsiteX4214" fmla="*/ 892814 w 7283450"/>
              <a:gd name="connsiteY4214" fmla="*/ 4756782 h 6857979"/>
              <a:gd name="connsiteX4215" fmla="*/ 890839 w 7283450"/>
              <a:gd name="connsiteY4215" fmla="*/ 4757578 h 6857979"/>
              <a:gd name="connsiteX4216" fmla="*/ 888864 w 7283450"/>
              <a:gd name="connsiteY4216" fmla="*/ 4757578 h 6857979"/>
              <a:gd name="connsiteX4217" fmla="*/ 888073 w 7283450"/>
              <a:gd name="connsiteY4217" fmla="*/ 4757578 h 6857979"/>
              <a:gd name="connsiteX4218" fmla="*/ 887283 w 7283450"/>
              <a:gd name="connsiteY4218" fmla="*/ 4757180 h 6857979"/>
              <a:gd name="connsiteX4219" fmla="*/ 886493 w 7283450"/>
              <a:gd name="connsiteY4219" fmla="*/ 4755985 h 6857979"/>
              <a:gd name="connsiteX4220" fmla="*/ 885703 w 7283450"/>
              <a:gd name="connsiteY4220" fmla="*/ 4754791 h 6857979"/>
              <a:gd name="connsiteX4221" fmla="*/ 888073 w 7283450"/>
              <a:gd name="connsiteY4221" fmla="*/ 4752402 h 6857979"/>
              <a:gd name="connsiteX4222" fmla="*/ 889654 w 7283450"/>
              <a:gd name="connsiteY4222" fmla="*/ 4750809 h 6857979"/>
              <a:gd name="connsiteX4223" fmla="*/ 890839 w 7283450"/>
              <a:gd name="connsiteY4223" fmla="*/ 4748421 h 6857979"/>
              <a:gd name="connsiteX4224" fmla="*/ 891629 w 7283450"/>
              <a:gd name="connsiteY4224" fmla="*/ 4746828 h 6857979"/>
              <a:gd name="connsiteX4225" fmla="*/ 891629 w 7283450"/>
              <a:gd name="connsiteY4225" fmla="*/ 4746430 h 6857979"/>
              <a:gd name="connsiteX4226" fmla="*/ 891234 w 7283450"/>
              <a:gd name="connsiteY4226" fmla="*/ 4745634 h 6857979"/>
              <a:gd name="connsiteX4227" fmla="*/ 890444 w 7283450"/>
              <a:gd name="connsiteY4227" fmla="*/ 4745235 h 6857979"/>
              <a:gd name="connsiteX4228" fmla="*/ 889258 w 7283450"/>
              <a:gd name="connsiteY4228" fmla="*/ 4744837 h 6857979"/>
              <a:gd name="connsiteX4229" fmla="*/ 885703 w 7283450"/>
              <a:gd name="connsiteY4229" fmla="*/ 4744837 h 6857979"/>
              <a:gd name="connsiteX4230" fmla="*/ 886493 w 7283450"/>
              <a:gd name="connsiteY4230" fmla="*/ 4744041 h 6857979"/>
              <a:gd name="connsiteX4231" fmla="*/ 887283 w 7283450"/>
              <a:gd name="connsiteY4231" fmla="*/ 4743245 h 6857979"/>
              <a:gd name="connsiteX4232" fmla="*/ 890049 w 7283450"/>
              <a:gd name="connsiteY4232" fmla="*/ 4742847 h 6857979"/>
              <a:gd name="connsiteX4233" fmla="*/ 896370 w 7283450"/>
              <a:gd name="connsiteY4233" fmla="*/ 4742448 h 6857979"/>
              <a:gd name="connsiteX4234" fmla="*/ 899531 w 7283450"/>
              <a:gd name="connsiteY4234" fmla="*/ 4742050 h 6857979"/>
              <a:gd name="connsiteX4235" fmla="*/ 901111 w 7283450"/>
              <a:gd name="connsiteY4235" fmla="*/ 4741652 h 6857979"/>
              <a:gd name="connsiteX4236" fmla="*/ 903087 w 7283450"/>
              <a:gd name="connsiteY4236" fmla="*/ 4740856 h 6857979"/>
              <a:gd name="connsiteX4237" fmla="*/ 904271 w 7283450"/>
              <a:gd name="connsiteY4237" fmla="*/ 4739661 h 6857979"/>
              <a:gd name="connsiteX4238" fmla="*/ 905457 w 7283450"/>
              <a:gd name="connsiteY4238" fmla="*/ 4738467 h 6857979"/>
              <a:gd name="connsiteX4239" fmla="*/ 906247 w 7283450"/>
              <a:gd name="connsiteY4239" fmla="*/ 4736874 h 6857979"/>
              <a:gd name="connsiteX4240" fmla="*/ 907037 w 7283450"/>
              <a:gd name="connsiteY4240" fmla="*/ 4734884 h 6857979"/>
              <a:gd name="connsiteX4241" fmla="*/ 901506 w 7283450"/>
              <a:gd name="connsiteY4241" fmla="*/ 4735282 h 6857979"/>
              <a:gd name="connsiteX4242" fmla="*/ 899926 w 7283450"/>
              <a:gd name="connsiteY4242" fmla="*/ 4734884 h 6857979"/>
              <a:gd name="connsiteX4243" fmla="*/ 899531 w 7283450"/>
              <a:gd name="connsiteY4243" fmla="*/ 4734884 h 6857979"/>
              <a:gd name="connsiteX4244" fmla="*/ 899531 w 7283450"/>
              <a:gd name="connsiteY4244" fmla="*/ 4734486 h 6857979"/>
              <a:gd name="connsiteX4245" fmla="*/ 899926 w 7283450"/>
              <a:gd name="connsiteY4245" fmla="*/ 4732893 h 6857979"/>
              <a:gd name="connsiteX4246" fmla="*/ 901506 w 7283450"/>
              <a:gd name="connsiteY4246" fmla="*/ 4730902 h 6857979"/>
              <a:gd name="connsiteX4247" fmla="*/ 907037 w 7283450"/>
              <a:gd name="connsiteY4247" fmla="*/ 4724930 h 6857979"/>
              <a:gd name="connsiteX4248" fmla="*/ 907827 w 7283450"/>
              <a:gd name="connsiteY4248" fmla="*/ 4724532 h 6857979"/>
              <a:gd name="connsiteX4249" fmla="*/ 908222 w 7283450"/>
              <a:gd name="connsiteY4249" fmla="*/ 4724930 h 6857979"/>
              <a:gd name="connsiteX4250" fmla="*/ 908618 w 7283450"/>
              <a:gd name="connsiteY4250" fmla="*/ 4727319 h 6857979"/>
              <a:gd name="connsiteX4251" fmla="*/ 908222 w 7283450"/>
              <a:gd name="connsiteY4251" fmla="*/ 4729708 h 6857979"/>
              <a:gd name="connsiteX4252" fmla="*/ 907827 w 7283450"/>
              <a:gd name="connsiteY4252" fmla="*/ 4730902 h 6857979"/>
              <a:gd name="connsiteX4253" fmla="*/ 907037 w 7283450"/>
              <a:gd name="connsiteY4253" fmla="*/ 4731300 h 6857979"/>
              <a:gd name="connsiteX4254" fmla="*/ 909408 w 7283450"/>
              <a:gd name="connsiteY4254" fmla="*/ 4730504 h 6857979"/>
              <a:gd name="connsiteX4255" fmla="*/ 911383 w 7283450"/>
              <a:gd name="connsiteY4255" fmla="*/ 4729708 h 6857979"/>
              <a:gd name="connsiteX4256" fmla="*/ 912963 w 7283450"/>
              <a:gd name="connsiteY4256" fmla="*/ 4728513 h 6857979"/>
              <a:gd name="connsiteX4257" fmla="*/ 914544 w 7283450"/>
              <a:gd name="connsiteY4257" fmla="*/ 4726921 h 6857979"/>
              <a:gd name="connsiteX4258" fmla="*/ 915729 w 7283450"/>
              <a:gd name="connsiteY4258" fmla="*/ 4724930 h 6857979"/>
              <a:gd name="connsiteX4259" fmla="*/ 916519 w 7283450"/>
              <a:gd name="connsiteY4259" fmla="*/ 4722939 h 6857979"/>
              <a:gd name="connsiteX4260" fmla="*/ 918100 w 7283450"/>
              <a:gd name="connsiteY4260" fmla="*/ 4718560 h 6857979"/>
              <a:gd name="connsiteX4261" fmla="*/ 920075 w 7283450"/>
              <a:gd name="connsiteY4261" fmla="*/ 4712986 h 6857979"/>
              <a:gd name="connsiteX4262" fmla="*/ 920865 w 7283450"/>
              <a:gd name="connsiteY4262" fmla="*/ 4707412 h 6857979"/>
              <a:gd name="connsiteX4263" fmla="*/ 922840 w 7283450"/>
              <a:gd name="connsiteY4263" fmla="*/ 4694671 h 6857979"/>
              <a:gd name="connsiteX4264" fmla="*/ 924025 w 7283450"/>
              <a:gd name="connsiteY4264" fmla="*/ 4694671 h 6857979"/>
              <a:gd name="connsiteX4265" fmla="*/ 924421 w 7283450"/>
              <a:gd name="connsiteY4265" fmla="*/ 4695468 h 6857979"/>
              <a:gd name="connsiteX4266" fmla="*/ 924816 w 7283450"/>
              <a:gd name="connsiteY4266" fmla="*/ 4695866 h 6857979"/>
              <a:gd name="connsiteX4267" fmla="*/ 924816 w 7283450"/>
              <a:gd name="connsiteY4267" fmla="*/ 4696264 h 6857979"/>
              <a:gd name="connsiteX4268" fmla="*/ 924025 w 7283450"/>
              <a:gd name="connsiteY4268" fmla="*/ 4697458 h 6857979"/>
              <a:gd name="connsiteX4269" fmla="*/ 922840 w 7283450"/>
              <a:gd name="connsiteY4269" fmla="*/ 4697856 h 6857979"/>
              <a:gd name="connsiteX4270" fmla="*/ 923235 w 7283450"/>
              <a:gd name="connsiteY4270" fmla="*/ 4699449 h 6857979"/>
              <a:gd name="connsiteX4271" fmla="*/ 923631 w 7283450"/>
              <a:gd name="connsiteY4271" fmla="*/ 4700245 h 6857979"/>
              <a:gd name="connsiteX4272" fmla="*/ 924025 w 7283450"/>
              <a:gd name="connsiteY4272" fmla="*/ 4700643 h 6857979"/>
              <a:gd name="connsiteX4273" fmla="*/ 924421 w 7283450"/>
              <a:gd name="connsiteY4273" fmla="*/ 4700643 h 6857979"/>
              <a:gd name="connsiteX4274" fmla="*/ 926001 w 7283450"/>
              <a:gd name="connsiteY4274" fmla="*/ 4700245 h 6857979"/>
              <a:gd name="connsiteX4275" fmla="*/ 927976 w 7283450"/>
              <a:gd name="connsiteY4275" fmla="*/ 4699051 h 6857979"/>
              <a:gd name="connsiteX4276" fmla="*/ 931927 w 7283450"/>
              <a:gd name="connsiteY4276" fmla="*/ 4695866 h 6857979"/>
              <a:gd name="connsiteX4277" fmla="*/ 933507 w 7283450"/>
              <a:gd name="connsiteY4277" fmla="*/ 4694671 h 6857979"/>
              <a:gd name="connsiteX4278" fmla="*/ 935088 w 7283450"/>
              <a:gd name="connsiteY4278" fmla="*/ 4694671 h 6857979"/>
              <a:gd name="connsiteX4279" fmla="*/ 931532 w 7283450"/>
              <a:gd name="connsiteY4279" fmla="*/ 4691884 h 6857979"/>
              <a:gd name="connsiteX4280" fmla="*/ 930742 w 7283450"/>
              <a:gd name="connsiteY4280" fmla="*/ 4691088 h 6857979"/>
              <a:gd name="connsiteX4281" fmla="*/ 930347 w 7283450"/>
              <a:gd name="connsiteY4281" fmla="*/ 4690292 h 6857979"/>
              <a:gd name="connsiteX4282" fmla="*/ 930347 w 7283450"/>
              <a:gd name="connsiteY4282" fmla="*/ 4688699 h 6857979"/>
              <a:gd name="connsiteX4283" fmla="*/ 930742 w 7283450"/>
              <a:gd name="connsiteY4283" fmla="*/ 4687903 h 6857979"/>
              <a:gd name="connsiteX4284" fmla="*/ 932322 w 7283450"/>
              <a:gd name="connsiteY4284" fmla="*/ 4686708 h 6857979"/>
              <a:gd name="connsiteX4285" fmla="*/ 937853 w 7283450"/>
              <a:gd name="connsiteY4285" fmla="*/ 4683125 h 6857979"/>
              <a:gd name="connsiteX4286" fmla="*/ 939829 w 7283450"/>
              <a:gd name="connsiteY4286" fmla="*/ 4680736 h 6857979"/>
              <a:gd name="connsiteX4287" fmla="*/ 941014 w 7283450"/>
              <a:gd name="connsiteY4287" fmla="*/ 4679144 h 6857979"/>
              <a:gd name="connsiteX4288" fmla="*/ 941409 w 7283450"/>
              <a:gd name="connsiteY4288" fmla="*/ 4677551 h 6857979"/>
              <a:gd name="connsiteX4289" fmla="*/ 1577291 w 7283450"/>
              <a:gd name="connsiteY4289" fmla="*/ 4659293 h 6857979"/>
              <a:gd name="connsiteX4290" fmla="*/ 1580044 w 7283450"/>
              <a:gd name="connsiteY4290" fmla="*/ 4659293 h 6857979"/>
              <a:gd name="connsiteX4291" fmla="*/ 1583189 w 7283450"/>
              <a:gd name="connsiteY4291" fmla="*/ 4659692 h 6857979"/>
              <a:gd name="connsiteX4292" fmla="*/ 1587122 w 7283450"/>
              <a:gd name="connsiteY4292" fmla="*/ 4660490 h 6857979"/>
              <a:gd name="connsiteX4293" fmla="*/ 1588301 w 7283450"/>
              <a:gd name="connsiteY4293" fmla="*/ 4663683 h 6857979"/>
              <a:gd name="connsiteX4294" fmla="*/ 1588695 w 7283450"/>
              <a:gd name="connsiteY4294" fmla="*/ 4667276 h 6857979"/>
              <a:gd name="connsiteX4295" fmla="*/ 1589088 w 7283450"/>
              <a:gd name="connsiteY4295" fmla="*/ 4670070 h 6857979"/>
              <a:gd name="connsiteX4296" fmla="*/ 1589088 w 7283450"/>
              <a:gd name="connsiteY4296" fmla="*/ 4672864 h 6857979"/>
              <a:gd name="connsiteX4297" fmla="*/ 1588695 w 7283450"/>
              <a:gd name="connsiteY4297" fmla="*/ 4678052 h 6857979"/>
              <a:gd name="connsiteX4298" fmla="*/ 1587515 w 7283450"/>
              <a:gd name="connsiteY4298" fmla="*/ 4683640 h 6857979"/>
              <a:gd name="connsiteX4299" fmla="*/ 1586729 w 7283450"/>
              <a:gd name="connsiteY4299" fmla="*/ 4688430 h 6857979"/>
              <a:gd name="connsiteX4300" fmla="*/ 1585942 w 7283450"/>
              <a:gd name="connsiteY4300" fmla="*/ 4694417 h 6857979"/>
              <a:gd name="connsiteX4301" fmla="*/ 1585942 w 7283450"/>
              <a:gd name="connsiteY4301" fmla="*/ 4697211 h 6857979"/>
              <a:gd name="connsiteX4302" fmla="*/ 1585942 w 7283450"/>
              <a:gd name="connsiteY4302" fmla="*/ 4700804 h 6857979"/>
              <a:gd name="connsiteX4303" fmla="*/ 1586335 w 7283450"/>
              <a:gd name="connsiteY4303" fmla="*/ 4703997 h 6857979"/>
              <a:gd name="connsiteX4304" fmla="*/ 1587122 w 7283450"/>
              <a:gd name="connsiteY4304" fmla="*/ 4707988 h 6857979"/>
              <a:gd name="connsiteX4305" fmla="*/ 1584762 w 7283450"/>
              <a:gd name="connsiteY4305" fmla="*/ 4707589 h 6857979"/>
              <a:gd name="connsiteX4306" fmla="*/ 1583189 w 7283450"/>
              <a:gd name="connsiteY4306" fmla="*/ 4707988 h 6857979"/>
              <a:gd name="connsiteX4307" fmla="*/ 1581616 w 7283450"/>
              <a:gd name="connsiteY4307" fmla="*/ 4708387 h 6857979"/>
              <a:gd name="connsiteX4308" fmla="*/ 1580437 w 7283450"/>
              <a:gd name="connsiteY4308" fmla="*/ 4708786 h 6857979"/>
              <a:gd name="connsiteX4309" fmla="*/ 1579257 w 7283450"/>
              <a:gd name="connsiteY4309" fmla="*/ 4709984 h 6857979"/>
              <a:gd name="connsiteX4310" fmla="*/ 1578471 w 7283450"/>
              <a:gd name="connsiteY4310" fmla="*/ 4710782 h 6857979"/>
              <a:gd name="connsiteX4311" fmla="*/ 1577291 w 7283450"/>
              <a:gd name="connsiteY4311" fmla="*/ 4713576 h 6857979"/>
              <a:gd name="connsiteX4312" fmla="*/ 1576111 w 7283450"/>
              <a:gd name="connsiteY4312" fmla="*/ 4716769 h 6857979"/>
              <a:gd name="connsiteX4313" fmla="*/ 1575325 w 7283450"/>
              <a:gd name="connsiteY4313" fmla="*/ 4719563 h 6857979"/>
              <a:gd name="connsiteX4314" fmla="*/ 1574932 w 7283450"/>
              <a:gd name="connsiteY4314" fmla="*/ 4722357 h 6857979"/>
              <a:gd name="connsiteX4315" fmla="*/ 1574539 w 7283450"/>
              <a:gd name="connsiteY4315" fmla="*/ 4724752 h 6857979"/>
              <a:gd name="connsiteX4316" fmla="*/ 1572179 w 7283450"/>
              <a:gd name="connsiteY4316" fmla="*/ 4731138 h 6857979"/>
              <a:gd name="connsiteX4317" fmla="*/ 1570213 w 7283450"/>
              <a:gd name="connsiteY4317" fmla="*/ 4735928 h 6857979"/>
              <a:gd name="connsiteX4318" fmla="*/ 1568640 w 7283450"/>
              <a:gd name="connsiteY4318" fmla="*/ 4740718 h 6857979"/>
              <a:gd name="connsiteX4319" fmla="*/ 1566674 w 7283450"/>
              <a:gd name="connsiteY4319" fmla="*/ 4746705 h 6857979"/>
              <a:gd name="connsiteX4320" fmla="*/ 1565494 w 7283450"/>
              <a:gd name="connsiteY4320" fmla="*/ 4752692 h 6857979"/>
              <a:gd name="connsiteX4321" fmla="*/ 1565101 w 7283450"/>
              <a:gd name="connsiteY4321" fmla="*/ 4759078 h 6857979"/>
              <a:gd name="connsiteX4322" fmla="*/ 1565101 w 7283450"/>
              <a:gd name="connsiteY4322" fmla="*/ 4761872 h 6857979"/>
              <a:gd name="connsiteX4323" fmla="*/ 1565494 w 7283450"/>
              <a:gd name="connsiteY4323" fmla="*/ 4764666 h 6857979"/>
              <a:gd name="connsiteX4324" fmla="*/ 1568640 w 7283450"/>
              <a:gd name="connsiteY4324" fmla="*/ 4770654 h 6857979"/>
              <a:gd name="connsiteX4325" fmla="*/ 1570607 w 7283450"/>
              <a:gd name="connsiteY4325" fmla="*/ 4775044 h 6857979"/>
              <a:gd name="connsiteX4326" fmla="*/ 1571393 w 7283450"/>
              <a:gd name="connsiteY4326" fmla="*/ 4777040 h 6857979"/>
              <a:gd name="connsiteX4327" fmla="*/ 1571786 w 7283450"/>
              <a:gd name="connsiteY4327" fmla="*/ 4778237 h 6857979"/>
              <a:gd name="connsiteX4328" fmla="*/ 1571000 w 7283450"/>
              <a:gd name="connsiteY4328" fmla="*/ 4784624 h 6857979"/>
              <a:gd name="connsiteX4329" fmla="*/ 1569819 w 7283450"/>
              <a:gd name="connsiteY4329" fmla="*/ 4791409 h 6857979"/>
              <a:gd name="connsiteX4330" fmla="*/ 1567460 w 7283450"/>
              <a:gd name="connsiteY4330" fmla="*/ 4798993 h 6857979"/>
              <a:gd name="connsiteX4331" fmla="*/ 1565101 w 7283450"/>
              <a:gd name="connsiteY4331" fmla="*/ 4806177 h 6857979"/>
              <a:gd name="connsiteX4332" fmla="*/ 1561168 w 7283450"/>
              <a:gd name="connsiteY4332" fmla="*/ 4817353 h 6857979"/>
              <a:gd name="connsiteX4333" fmla="*/ 1559202 w 7283450"/>
              <a:gd name="connsiteY4333" fmla="*/ 4822143 h 6857979"/>
              <a:gd name="connsiteX4334" fmla="*/ 1558809 w 7283450"/>
              <a:gd name="connsiteY4334" fmla="*/ 4822941 h 6857979"/>
              <a:gd name="connsiteX4335" fmla="*/ 1558809 w 7283450"/>
              <a:gd name="connsiteY4335" fmla="*/ 4824139 h 6857979"/>
              <a:gd name="connsiteX4336" fmla="*/ 1559202 w 7283450"/>
              <a:gd name="connsiteY4336" fmla="*/ 4826134 h 6857979"/>
              <a:gd name="connsiteX4337" fmla="*/ 1559989 w 7283450"/>
              <a:gd name="connsiteY4337" fmla="*/ 4828928 h 6857979"/>
              <a:gd name="connsiteX4338" fmla="*/ 1559989 w 7283450"/>
              <a:gd name="connsiteY4338" fmla="*/ 4830525 h 6857979"/>
              <a:gd name="connsiteX4339" fmla="*/ 1559202 w 7283450"/>
              <a:gd name="connsiteY4339" fmla="*/ 4832122 h 6857979"/>
              <a:gd name="connsiteX4340" fmla="*/ 1558416 w 7283450"/>
              <a:gd name="connsiteY4340" fmla="*/ 4832521 h 6857979"/>
              <a:gd name="connsiteX4341" fmla="*/ 1557629 w 7283450"/>
              <a:gd name="connsiteY4341" fmla="*/ 4832521 h 6857979"/>
              <a:gd name="connsiteX4342" fmla="*/ 1554877 w 7283450"/>
              <a:gd name="connsiteY4342" fmla="*/ 4832122 h 6857979"/>
              <a:gd name="connsiteX4343" fmla="*/ 1551731 w 7283450"/>
              <a:gd name="connsiteY4343" fmla="*/ 4831722 h 6857979"/>
              <a:gd name="connsiteX4344" fmla="*/ 1550551 w 7283450"/>
              <a:gd name="connsiteY4344" fmla="*/ 4831722 h 6857979"/>
              <a:gd name="connsiteX4345" fmla="*/ 1549765 w 7283450"/>
              <a:gd name="connsiteY4345" fmla="*/ 4832122 h 6857979"/>
              <a:gd name="connsiteX4346" fmla="*/ 1550158 w 7283450"/>
              <a:gd name="connsiteY4346" fmla="*/ 4833319 h 6857979"/>
              <a:gd name="connsiteX4347" fmla="*/ 1552124 w 7283450"/>
              <a:gd name="connsiteY4347" fmla="*/ 4836512 h 6857979"/>
              <a:gd name="connsiteX4348" fmla="*/ 1553304 w 7283450"/>
              <a:gd name="connsiteY4348" fmla="*/ 4839705 h 6857979"/>
              <a:gd name="connsiteX4349" fmla="*/ 1553304 w 7283450"/>
              <a:gd name="connsiteY4349" fmla="*/ 4840903 h 6857979"/>
              <a:gd name="connsiteX4350" fmla="*/ 1553304 w 7283450"/>
              <a:gd name="connsiteY4350" fmla="*/ 4842100 h 6857979"/>
              <a:gd name="connsiteX4351" fmla="*/ 1552124 w 7283450"/>
              <a:gd name="connsiteY4351" fmla="*/ 4842898 h 6857979"/>
              <a:gd name="connsiteX4352" fmla="*/ 1550551 w 7283450"/>
              <a:gd name="connsiteY4352" fmla="*/ 4842898 h 6857979"/>
              <a:gd name="connsiteX4353" fmla="*/ 1547012 w 7283450"/>
              <a:gd name="connsiteY4353" fmla="*/ 4842100 h 6857979"/>
              <a:gd name="connsiteX4354" fmla="*/ 1543473 w 7283450"/>
              <a:gd name="connsiteY4354" fmla="*/ 4841302 h 6857979"/>
              <a:gd name="connsiteX4355" fmla="*/ 1541507 w 7283450"/>
              <a:gd name="connsiteY4355" fmla="*/ 4841302 h 6857979"/>
              <a:gd name="connsiteX4356" fmla="*/ 1540327 w 7283450"/>
              <a:gd name="connsiteY4356" fmla="*/ 4842100 h 6857979"/>
              <a:gd name="connsiteX4357" fmla="*/ 1539540 w 7283450"/>
              <a:gd name="connsiteY4357" fmla="*/ 4844495 h 6857979"/>
              <a:gd name="connsiteX4358" fmla="*/ 1538361 w 7283450"/>
              <a:gd name="connsiteY4358" fmla="*/ 4847688 h 6857979"/>
              <a:gd name="connsiteX4359" fmla="*/ 1537181 w 7283450"/>
              <a:gd name="connsiteY4359" fmla="*/ 4851680 h 6857979"/>
              <a:gd name="connsiteX4360" fmla="*/ 1535608 w 7283450"/>
              <a:gd name="connsiteY4360" fmla="*/ 4856469 h 6857979"/>
              <a:gd name="connsiteX4361" fmla="*/ 1532856 w 7283450"/>
              <a:gd name="connsiteY4361" fmla="*/ 4861259 h 6857979"/>
              <a:gd name="connsiteX4362" fmla="*/ 1531283 w 7283450"/>
              <a:gd name="connsiteY4362" fmla="*/ 4863255 h 6857979"/>
              <a:gd name="connsiteX4363" fmla="*/ 1529710 w 7283450"/>
              <a:gd name="connsiteY4363" fmla="*/ 4865250 h 6857979"/>
              <a:gd name="connsiteX4364" fmla="*/ 1527351 w 7283450"/>
              <a:gd name="connsiteY4364" fmla="*/ 4866448 h 6857979"/>
              <a:gd name="connsiteX4365" fmla="*/ 1524598 w 7283450"/>
              <a:gd name="connsiteY4365" fmla="*/ 4867645 h 6857979"/>
              <a:gd name="connsiteX4366" fmla="*/ 1521845 w 7283450"/>
              <a:gd name="connsiteY4366" fmla="*/ 4868444 h 6857979"/>
              <a:gd name="connsiteX4367" fmla="*/ 1519093 w 7283450"/>
              <a:gd name="connsiteY4367" fmla="*/ 4868843 h 6857979"/>
              <a:gd name="connsiteX4368" fmla="*/ 1516340 w 7283450"/>
              <a:gd name="connsiteY4368" fmla="*/ 4868843 h 6857979"/>
              <a:gd name="connsiteX4369" fmla="*/ 1514374 w 7283450"/>
              <a:gd name="connsiteY4369" fmla="*/ 4868444 h 6857979"/>
              <a:gd name="connsiteX4370" fmla="*/ 1512408 w 7283450"/>
              <a:gd name="connsiteY4370" fmla="*/ 4867645 h 6857979"/>
              <a:gd name="connsiteX4371" fmla="*/ 1510835 w 7283450"/>
              <a:gd name="connsiteY4371" fmla="*/ 4866448 h 6857979"/>
              <a:gd name="connsiteX4372" fmla="*/ 1506902 w 7283450"/>
              <a:gd name="connsiteY4372" fmla="*/ 4864452 h 6857979"/>
              <a:gd name="connsiteX4373" fmla="*/ 1505329 w 7283450"/>
              <a:gd name="connsiteY4373" fmla="*/ 4863255 h 6857979"/>
              <a:gd name="connsiteX4374" fmla="*/ 1503363 w 7283450"/>
              <a:gd name="connsiteY4374" fmla="*/ 4862456 h 6857979"/>
              <a:gd name="connsiteX4375" fmla="*/ 1503756 w 7283450"/>
              <a:gd name="connsiteY4375" fmla="*/ 4861259 h 6857979"/>
              <a:gd name="connsiteX4376" fmla="*/ 1504543 w 7283450"/>
              <a:gd name="connsiteY4376" fmla="*/ 4859263 h 6857979"/>
              <a:gd name="connsiteX4377" fmla="*/ 1504936 w 7283450"/>
              <a:gd name="connsiteY4377" fmla="*/ 4855671 h 6857979"/>
              <a:gd name="connsiteX4378" fmla="*/ 1504936 w 7283450"/>
              <a:gd name="connsiteY4378" fmla="*/ 4851280 h 6857979"/>
              <a:gd name="connsiteX4379" fmla="*/ 1504936 w 7283450"/>
              <a:gd name="connsiteY4379" fmla="*/ 4847289 h 6857979"/>
              <a:gd name="connsiteX4380" fmla="*/ 1504543 w 7283450"/>
              <a:gd name="connsiteY4380" fmla="*/ 4842100 h 6857979"/>
              <a:gd name="connsiteX4381" fmla="*/ 1504543 w 7283450"/>
              <a:gd name="connsiteY4381" fmla="*/ 4837710 h 6857979"/>
              <a:gd name="connsiteX4382" fmla="*/ 1505329 w 7283450"/>
              <a:gd name="connsiteY4382" fmla="*/ 4832920 h 6857979"/>
              <a:gd name="connsiteX4383" fmla="*/ 1506116 w 7283450"/>
              <a:gd name="connsiteY4383" fmla="*/ 4828928 h 6857979"/>
              <a:gd name="connsiteX4384" fmla="*/ 1507295 w 7283450"/>
              <a:gd name="connsiteY4384" fmla="*/ 4828928 h 6857979"/>
              <a:gd name="connsiteX4385" fmla="*/ 1509655 w 7283450"/>
              <a:gd name="connsiteY4385" fmla="*/ 4828928 h 6857979"/>
              <a:gd name="connsiteX4386" fmla="*/ 1511621 w 7283450"/>
              <a:gd name="connsiteY4386" fmla="*/ 4828928 h 6857979"/>
              <a:gd name="connsiteX4387" fmla="*/ 1512408 w 7283450"/>
              <a:gd name="connsiteY4387" fmla="*/ 4828928 h 6857979"/>
              <a:gd name="connsiteX4388" fmla="*/ 1513981 w 7283450"/>
              <a:gd name="connsiteY4388" fmla="*/ 4816555 h 6857979"/>
              <a:gd name="connsiteX4389" fmla="*/ 1514374 w 7283450"/>
              <a:gd name="connsiteY4389" fmla="*/ 4810169 h 6857979"/>
              <a:gd name="connsiteX4390" fmla="*/ 1514767 w 7283450"/>
              <a:gd name="connsiteY4390" fmla="*/ 4803383 h 6857979"/>
              <a:gd name="connsiteX4391" fmla="*/ 1514767 w 7283450"/>
              <a:gd name="connsiteY4391" fmla="*/ 4796199 h 6857979"/>
              <a:gd name="connsiteX4392" fmla="*/ 1514374 w 7283450"/>
              <a:gd name="connsiteY4392" fmla="*/ 4789014 h 6857979"/>
              <a:gd name="connsiteX4393" fmla="*/ 1513587 w 7283450"/>
              <a:gd name="connsiteY4393" fmla="*/ 4781830 h 6857979"/>
              <a:gd name="connsiteX4394" fmla="*/ 1512408 w 7283450"/>
              <a:gd name="connsiteY4394" fmla="*/ 4774645 h 6857979"/>
              <a:gd name="connsiteX4395" fmla="*/ 1511621 w 7283450"/>
              <a:gd name="connsiteY4395" fmla="*/ 4771851 h 6857979"/>
              <a:gd name="connsiteX4396" fmla="*/ 1510441 w 7283450"/>
              <a:gd name="connsiteY4396" fmla="*/ 4769057 h 6857979"/>
              <a:gd name="connsiteX4397" fmla="*/ 1506509 w 7283450"/>
              <a:gd name="connsiteY4397" fmla="*/ 4763070 h 6857979"/>
              <a:gd name="connsiteX4398" fmla="*/ 1504936 w 7283450"/>
              <a:gd name="connsiteY4398" fmla="*/ 4759877 h 6857979"/>
              <a:gd name="connsiteX4399" fmla="*/ 1503756 w 7283450"/>
              <a:gd name="connsiteY4399" fmla="*/ 4755885 h 6857979"/>
              <a:gd name="connsiteX4400" fmla="*/ 1503363 w 7283450"/>
              <a:gd name="connsiteY4400" fmla="*/ 4752293 h 6857979"/>
              <a:gd name="connsiteX4401" fmla="*/ 1503363 w 7283450"/>
              <a:gd name="connsiteY4401" fmla="*/ 4747902 h 6857979"/>
              <a:gd name="connsiteX4402" fmla="*/ 1503756 w 7283450"/>
              <a:gd name="connsiteY4402" fmla="*/ 4745907 h 6857979"/>
              <a:gd name="connsiteX4403" fmla="*/ 1504936 w 7283450"/>
              <a:gd name="connsiteY4403" fmla="*/ 4744310 h 6857979"/>
              <a:gd name="connsiteX4404" fmla="*/ 1506509 w 7283450"/>
              <a:gd name="connsiteY4404" fmla="*/ 4742314 h 6857979"/>
              <a:gd name="connsiteX4405" fmla="*/ 1507688 w 7283450"/>
              <a:gd name="connsiteY4405" fmla="*/ 4739920 h 6857979"/>
              <a:gd name="connsiteX4406" fmla="*/ 1508082 w 7283450"/>
              <a:gd name="connsiteY4406" fmla="*/ 4737924 h 6857979"/>
              <a:gd name="connsiteX4407" fmla="*/ 1508082 w 7283450"/>
              <a:gd name="connsiteY4407" fmla="*/ 4737126 h 6857979"/>
              <a:gd name="connsiteX4408" fmla="*/ 1507688 w 7283450"/>
              <a:gd name="connsiteY4408" fmla="*/ 4735928 h 6857979"/>
              <a:gd name="connsiteX4409" fmla="*/ 1507295 w 7283450"/>
              <a:gd name="connsiteY4409" fmla="*/ 4735130 h 6857979"/>
              <a:gd name="connsiteX4410" fmla="*/ 1506509 w 7283450"/>
              <a:gd name="connsiteY4410" fmla="*/ 4733932 h 6857979"/>
              <a:gd name="connsiteX4411" fmla="*/ 1503363 w 7283450"/>
              <a:gd name="connsiteY4411" fmla="*/ 4731138 h 6857979"/>
              <a:gd name="connsiteX4412" fmla="*/ 1508475 w 7283450"/>
              <a:gd name="connsiteY4412" fmla="*/ 4729941 h 6857979"/>
              <a:gd name="connsiteX4413" fmla="*/ 1509655 w 7283450"/>
              <a:gd name="connsiteY4413" fmla="*/ 4729542 h 6857979"/>
              <a:gd name="connsiteX4414" fmla="*/ 1509655 w 7283450"/>
              <a:gd name="connsiteY4414" fmla="*/ 4728344 h 6857979"/>
              <a:gd name="connsiteX4415" fmla="*/ 1510048 w 7283450"/>
              <a:gd name="connsiteY4415" fmla="*/ 4727147 h 6857979"/>
              <a:gd name="connsiteX4416" fmla="*/ 1510048 w 7283450"/>
              <a:gd name="connsiteY4416" fmla="*/ 4725151 h 6857979"/>
              <a:gd name="connsiteX4417" fmla="*/ 1510835 w 7283450"/>
              <a:gd name="connsiteY4417" fmla="*/ 4721958 h 6857979"/>
              <a:gd name="connsiteX4418" fmla="*/ 1512408 w 7283450"/>
              <a:gd name="connsiteY4418" fmla="*/ 4717967 h 6857979"/>
              <a:gd name="connsiteX4419" fmla="*/ 1513194 w 7283450"/>
              <a:gd name="connsiteY4419" fmla="*/ 4717568 h 6857979"/>
              <a:gd name="connsiteX4420" fmla="*/ 1513981 w 7283450"/>
              <a:gd name="connsiteY4420" fmla="*/ 4717168 h 6857979"/>
              <a:gd name="connsiteX4421" fmla="*/ 1516733 w 7283450"/>
              <a:gd name="connsiteY4421" fmla="*/ 4716370 h 6857979"/>
              <a:gd name="connsiteX4422" fmla="*/ 1520272 w 7283450"/>
              <a:gd name="connsiteY4422" fmla="*/ 4715572 h 6857979"/>
              <a:gd name="connsiteX4423" fmla="*/ 1521845 w 7283450"/>
              <a:gd name="connsiteY4423" fmla="*/ 4714374 h 6857979"/>
              <a:gd name="connsiteX4424" fmla="*/ 1523025 w 7283450"/>
              <a:gd name="connsiteY4424" fmla="*/ 4712379 h 6857979"/>
              <a:gd name="connsiteX4425" fmla="*/ 1524204 w 7283450"/>
              <a:gd name="connsiteY4425" fmla="*/ 4710383 h 6857979"/>
              <a:gd name="connsiteX4426" fmla="*/ 1526170 w 7283450"/>
              <a:gd name="connsiteY4426" fmla="*/ 4704795 h 6857979"/>
              <a:gd name="connsiteX4427" fmla="*/ 1527351 w 7283450"/>
              <a:gd name="connsiteY4427" fmla="*/ 4700404 h 6857979"/>
              <a:gd name="connsiteX4428" fmla="*/ 1527743 w 7283450"/>
              <a:gd name="connsiteY4428" fmla="*/ 4698808 h 6857979"/>
              <a:gd name="connsiteX4429" fmla="*/ 1528137 w 7283450"/>
              <a:gd name="connsiteY4429" fmla="*/ 4697610 h 6857979"/>
              <a:gd name="connsiteX4430" fmla="*/ 1529316 w 7283450"/>
              <a:gd name="connsiteY4430" fmla="*/ 4696812 h 6857979"/>
              <a:gd name="connsiteX4431" fmla="*/ 1530890 w 7283450"/>
              <a:gd name="connsiteY4431" fmla="*/ 4696413 h 6857979"/>
              <a:gd name="connsiteX4432" fmla="*/ 1534822 w 7283450"/>
              <a:gd name="connsiteY4432" fmla="*/ 4696014 h 6857979"/>
              <a:gd name="connsiteX4433" fmla="*/ 1537968 w 7283450"/>
              <a:gd name="connsiteY4433" fmla="*/ 4695615 h 6857979"/>
              <a:gd name="connsiteX4434" fmla="*/ 1539540 w 7283450"/>
              <a:gd name="connsiteY4434" fmla="*/ 4695216 h 6857979"/>
              <a:gd name="connsiteX4435" fmla="*/ 1540327 w 7283450"/>
              <a:gd name="connsiteY4435" fmla="*/ 4694417 h 6857979"/>
              <a:gd name="connsiteX4436" fmla="*/ 1541900 w 7283450"/>
              <a:gd name="connsiteY4436" fmla="*/ 4692022 h 6857979"/>
              <a:gd name="connsiteX4437" fmla="*/ 1542293 w 7283450"/>
              <a:gd name="connsiteY4437" fmla="*/ 4690426 h 6857979"/>
              <a:gd name="connsiteX4438" fmla="*/ 1542293 w 7283450"/>
              <a:gd name="connsiteY4438" fmla="*/ 4688829 h 6857979"/>
              <a:gd name="connsiteX4439" fmla="*/ 1541507 w 7283450"/>
              <a:gd name="connsiteY4439" fmla="*/ 4687632 h 6857979"/>
              <a:gd name="connsiteX4440" fmla="*/ 1541113 w 7283450"/>
              <a:gd name="connsiteY4440" fmla="*/ 4687233 h 6857979"/>
              <a:gd name="connsiteX4441" fmla="*/ 1543866 w 7283450"/>
              <a:gd name="connsiteY4441" fmla="*/ 4687632 h 6857979"/>
              <a:gd name="connsiteX4442" fmla="*/ 1545439 w 7283450"/>
              <a:gd name="connsiteY4442" fmla="*/ 4687632 h 6857979"/>
              <a:gd name="connsiteX4443" fmla="*/ 1546619 w 7283450"/>
              <a:gd name="connsiteY4443" fmla="*/ 4687233 h 6857979"/>
              <a:gd name="connsiteX4444" fmla="*/ 1547798 w 7283450"/>
              <a:gd name="connsiteY4444" fmla="*/ 4686834 h 6857979"/>
              <a:gd name="connsiteX4445" fmla="*/ 1548586 w 7283450"/>
              <a:gd name="connsiteY4445" fmla="*/ 4686035 h 6857979"/>
              <a:gd name="connsiteX4446" fmla="*/ 1549765 w 7283450"/>
              <a:gd name="connsiteY4446" fmla="*/ 4684439 h 6857979"/>
              <a:gd name="connsiteX4447" fmla="*/ 1551337 w 7283450"/>
              <a:gd name="connsiteY4447" fmla="*/ 4682044 h 6857979"/>
              <a:gd name="connsiteX4448" fmla="*/ 1552124 w 7283450"/>
              <a:gd name="connsiteY4448" fmla="*/ 4677254 h 6857979"/>
              <a:gd name="connsiteX4449" fmla="*/ 1552518 w 7283450"/>
              <a:gd name="connsiteY4449" fmla="*/ 4675258 h 6857979"/>
              <a:gd name="connsiteX4450" fmla="*/ 1553304 w 7283450"/>
              <a:gd name="connsiteY4450" fmla="*/ 4674061 h 6857979"/>
              <a:gd name="connsiteX4451" fmla="*/ 1554090 w 7283450"/>
              <a:gd name="connsiteY4451" fmla="*/ 4673662 h 6857979"/>
              <a:gd name="connsiteX4452" fmla="*/ 1555270 w 7283450"/>
              <a:gd name="connsiteY4452" fmla="*/ 4673662 h 6857979"/>
              <a:gd name="connsiteX4453" fmla="*/ 1556057 w 7283450"/>
              <a:gd name="connsiteY4453" fmla="*/ 4674061 h 6857979"/>
              <a:gd name="connsiteX4454" fmla="*/ 1557236 w 7283450"/>
              <a:gd name="connsiteY4454" fmla="*/ 4674859 h 6857979"/>
              <a:gd name="connsiteX4455" fmla="*/ 1558416 w 7283450"/>
              <a:gd name="connsiteY4455" fmla="*/ 4676456 h 6857979"/>
              <a:gd name="connsiteX4456" fmla="*/ 1559202 w 7283450"/>
              <a:gd name="connsiteY4456" fmla="*/ 4677254 h 6857979"/>
              <a:gd name="connsiteX4457" fmla="*/ 1561561 w 7283450"/>
              <a:gd name="connsiteY4457" fmla="*/ 4676855 h 6857979"/>
              <a:gd name="connsiteX4458" fmla="*/ 1563134 w 7283450"/>
              <a:gd name="connsiteY4458" fmla="*/ 4675658 h 6857979"/>
              <a:gd name="connsiteX4459" fmla="*/ 1564315 w 7283450"/>
              <a:gd name="connsiteY4459" fmla="*/ 4674460 h 6857979"/>
              <a:gd name="connsiteX4460" fmla="*/ 1565494 w 7283450"/>
              <a:gd name="connsiteY4460" fmla="*/ 4672864 h 6857979"/>
              <a:gd name="connsiteX4461" fmla="*/ 1567067 w 7283450"/>
              <a:gd name="connsiteY4461" fmla="*/ 4669271 h 6857979"/>
              <a:gd name="connsiteX4462" fmla="*/ 1569426 w 7283450"/>
              <a:gd name="connsiteY4462" fmla="*/ 4665679 h 6857979"/>
              <a:gd name="connsiteX4463" fmla="*/ 1570213 w 7283450"/>
              <a:gd name="connsiteY4463" fmla="*/ 4663683 h 6857979"/>
              <a:gd name="connsiteX4464" fmla="*/ 1571393 w 7283450"/>
              <a:gd name="connsiteY4464" fmla="*/ 4662087 h 6857979"/>
              <a:gd name="connsiteX4465" fmla="*/ 1572966 w 7283450"/>
              <a:gd name="connsiteY4465" fmla="*/ 4660889 h 6857979"/>
              <a:gd name="connsiteX4466" fmla="*/ 1574932 w 7283450"/>
              <a:gd name="connsiteY4466" fmla="*/ 4660091 h 6857979"/>
              <a:gd name="connsiteX4467" fmla="*/ 6137695 w 7283450"/>
              <a:gd name="connsiteY4467" fmla="*/ 4645005 h 6857979"/>
              <a:gd name="connsiteX4468" fmla="*/ 6150723 w 7283450"/>
              <a:gd name="connsiteY4468" fmla="*/ 4645005 h 6857979"/>
              <a:gd name="connsiteX4469" fmla="*/ 6151563 w 7283450"/>
              <a:gd name="connsiteY4469" fmla="*/ 4647386 h 6857979"/>
              <a:gd name="connsiteX4470" fmla="*/ 6150723 w 7283450"/>
              <a:gd name="connsiteY4470" fmla="*/ 4649370 h 6857979"/>
              <a:gd name="connsiteX4471" fmla="*/ 6150302 w 7283450"/>
              <a:gd name="connsiteY4471" fmla="*/ 4650958 h 6857979"/>
              <a:gd name="connsiteX4472" fmla="*/ 6149462 w 7283450"/>
              <a:gd name="connsiteY4472" fmla="*/ 4652545 h 6857979"/>
              <a:gd name="connsiteX4473" fmla="*/ 6148201 w 7283450"/>
              <a:gd name="connsiteY4473" fmla="*/ 4653339 h 6857979"/>
              <a:gd name="connsiteX4474" fmla="*/ 6146940 w 7283450"/>
              <a:gd name="connsiteY4474" fmla="*/ 4654133 h 6857979"/>
              <a:gd name="connsiteX4475" fmla="*/ 6145680 w 7283450"/>
              <a:gd name="connsiteY4475" fmla="*/ 4654530 h 6857979"/>
              <a:gd name="connsiteX4476" fmla="*/ 6144419 w 7283450"/>
              <a:gd name="connsiteY4476" fmla="*/ 4654530 h 6857979"/>
              <a:gd name="connsiteX4477" fmla="*/ 6143158 w 7283450"/>
              <a:gd name="connsiteY4477" fmla="*/ 4654530 h 6857979"/>
              <a:gd name="connsiteX4478" fmla="*/ 6141057 w 7283450"/>
              <a:gd name="connsiteY4478" fmla="*/ 4654133 h 6857979"/>
              <a:gd name="connsiteX4479" fmla="*/ 6139796 w 7283450"/>
              <a:gd name="connsiteY4479" fmla="*/ 4653339 h 6857979"/>
              <a:gd name="connsiteX4480" fmla="*/ 6138956 w 7283450"/>
              <a:gd name="connsiteY4480" fmla="*/ 4652545 h 6857979"/>
              <a:gd name="connsiteX4481" fmla="*/ 6138115 w 7283450"/>
              <a:gd name="connsiteY4481" fmla="*/ 4650958 h 6857979"/>
              <a:gd name="connsiteX4482" fmla="*/ 6137695 w 7283450"/>
              <a:gd name="connsiteY4482" fmla="*/ 4649370 h 6857979"/>
              <a:gd name="connsiteX4483" fmla="*/ 6137275 w 7283450"/>
              <a:gd name="connsiteY4483" fmla="*/ 4647386 h 6857979"/>
              <a:gd name="connsiteX4484" fmla="*/ 1467248 w 7283450"/>
              <a:gd name="connsiteY4484" fmla="*/ 4616430 h 6857979"/>
              <a:gd name="connsiteX4485" fmla="*/ 1469628 w 7283450"/>
              <a:gd name="connsiteY4485" fmla="*/ 4616430 h 6857979"/>
              <a:gd name="connsiteX4486" fmla="*/ 1475978 w 7283450"/>
              <a:gd name="connsiteY4486" fmla="*/ 4616430 h 6857979"/>
              <a:gd name="connsiteX4487" fmla="*/ 1484313 w 7283450"/>
              <a:gd name="connsiteY4487" fmla="*/ 4616827 h 6857979"/>
              <a:gd name="connsiteX4488" fmla="*/ 1485503 w 7283450"/>
              <a:gd name="connsiteY4488" fmla="*/ 4618017 h 6857979"/>
              <a:gd name="connsiteX4489" fmla="*/ 1486694 w 7283450"/>
              <a:gd name="connsiteY4489" fmla="*/ 4620002 h 6857979"/>
              <a:gd name="connsiteX4490" fmla="*/ 1487488 w 7283450"/>
              <a:gd name="connsiteY4490" fmla="*/ 4622383 h 6857979"/>
              <a:gd name="connsiteX4491" fmla="*/ 1488282 w 7283450"/>
              <a:gd name="connsiteY4491" fmla="*/ 4625161 h 6857979"/>
              <a:gd name="connsiteX4492" fmla="*/ 1489472 w 7283450"/>
              <a:gd name="connsiteY4492" fmla="*/ 4631511 h 6857979"/>
              <a:gd name="connsiteX4493" fmla="*/ 1490266 w 7283450"/>
              <a:gd name="connsiteY4493" fmla="*/ 4638655 h 6857979"/>
              <a:gd name="connsiteX4494" fmla="*/ 1490663 w 7283450"/>
              <a:gd name="connsiteY4494" fmla="*/ 4645005 h 6857979"/>
              <a:gd name="connsiteX4495" fmla="*/ 1490663 w 7283450"/>
              <a:gd name="connsiteY4495" fmla="*/ 4650958 h 6857979"/>
              <a:gd name="connsiteX4496" fmla="*/ 1490266 w 7283450"/>
              <a:gd name="connsiteY4496" fmla="*/ 4655324 h 6857979"/>
              <a:gd name="connsiteX4497" fmla="*/ 1490266 w 7283450"/>
              <a:gd name="connsiteY4497" fmla="*/ 4656911 h 6857979"/>
              <a:gd name="connsiteX4498" fmla="*/ 1487488 w 7283450"/>
              <a:gd name="connsiteY4498" fmla="*/ 4660086 h 6857979"/>
              <a:gd name="connsiteX4499" fmla="*/ 1484313 w 7283450"/>
              <a:gd name="connsiteY4499" fmla="*/ 4662468 h 6857979"/>
              <a:gd name="connsiteX4500" fmla="*/ 1481138 w 7283450"/>
              <a:gd name="connsiteY4500" fmla="*/ 4664452 h 6857979"/>
              <a:gd name="connsiteX4501" fmla="*/ 1477963 w 7283450"/>
              <a:gd name="connsiteY4501" fmla="*/ 4665246 h 6857979"/>
              <a:gd name="connsiteX4502" fmla="*/ 1474788 w 7283450"/>
              <a:gd name="connsiteY4502" fmla="*/ 4665643 h 6857979"/>
              <a:gd name="connsiteX4503" fmla="*/ 1471216 w 7283450"/>
              <a:gd name="connsiteY4503" fmla="*/ 4664849 h 6857979"/>
              <a:gd name="connsiteX4504" fmla="*/ 1468438 w 7283450"/>
              <a:gd name="connsiteY4504" fmla="*/ 4663261 h 6857979"/>
              <a:gd name="connsiteX4505" fmla="*/ 1465263 w 7283450"/>
              <a:gd name="connsiteY4505" fmla="*/ 4661674 h 6857979"/>
              <a:gd name="connsiteX4506" fmla="*/ 1462485 w 7283450"/>
              <a:gd name="connsiteY4506" fmla="*/ 4659690 h 6857979"/>
              <a:gd name="connsiteX4507" fmla="*/ 1460104 w 7283450"/>
              <a:gd name="connsiteY4507" fmla="*/ 4656911 h 6857979"/>
              <a:gd name="connsiteX4508" fmla="*/ 1457722 w 7283450"/>
              <a:gd name="connsiteY4508" fmla="*/ 4653340 h 6857979"/>
              <a:gd name="connsiteX4509" fmla="*/ 1455738 w 7283450"/>
              <a:gd name="connsiteY4509" fmla="*/ 4650164 h 6857979"/>
              <a:gd name="connsiteX4510" fmla="*/ 1454150 w 7283450"/>
              <a:gd name="connsiteY4510" fmla="*/ 4646196 h 6857979"/>
              <a:gd name="connsiteX4511" fmla="*/ 1453357 w 7283450"/>
              <a:gd name="connsiteY4511" fmla="*/ 4642227 h 6857979"/>
              <a:gd name="connsiteX4512" fmla="*/ 1452563 w 7283450"/>
              <a:gd name="connsiteY4512" fmla="*/ 4638258 h 6857979"/>
              <a:gd name="connsiteX4513" fmla="*/ 1452563 w 7283450"/>
              <a:gd name="connsiteY4513" fmla="*/ 4633496 h 6857979"/>
              <a:gd name="connsiteX4514" fmla="*/ 1452960 w 7283450"/>
              <a:gd name="connsiteY4514" fmla="*/ 4632702 h 6857979"/>
              <a:gd name="connsiteX4515" fmla="*/ 1453357 w 7283450"/>
              <a:gd name="connsiteY4515" fmla="*/ 4632702 h 6857979"/>
              <a:gd name="connsiteX4516" fmla="*/ 1454547 w 7283450"/>
              <a:gd name="connsiteY4516" fmla="*/ 4632305 h 6857979"/>
              <a:gd name="connsiteX4517" fmla="*/ 1454944 w 7283450"/>
              <a:gd name="connsiteY4517" fmla="*/ 4632305 h 6857979"/>
              <a:gd name="connsiteX4518" fmla="*/ 1455341 w 7283450"/>
              <a:gd name="connsiteY4518" fmla="*/ 4631908 h 6857979"/>
              <a:gd name="connsiteX4519" fmla="*/ 1455738 w 7283450"/>
              <a:gd name="connsiteY4519" fmla="*/ 4631511 h 6857979"/>
              <a:gd name="connsiteX4520" fmla="*/ 1455738 w 7283450"/>
              <a:gd name="connsiteY4520" fmla="*/ 4630321 h 6857979"/>
              <a:gd name="connsiteX4521" fmla="*/ 1455738 w 7283450"/>
              <a:gd name="connsiteY4521" fmla="*/ 4628733 h 6857979"/>
              <a:gd name="connsiteX4522" fmla="*/ 1456135 w 7283450"/>
              <a:gd name="connsiteY4522" fmla="*/ 4626749 h 6857979"/>
              <a:gd name="connsiteX4523" fmla="*/ 1456929 w 7283450"/>
              <a:gd name="connsiteY4523" fmla="*/ 4625161 h 6857979"/>
              <a:gd name="connsiteX4524" fmla="*/ 1458516 w 7283450"/>
              <a:gd name="connsiteY4524" fmla="*/ 4623177 h 6857979"/>
              <a:gd name="connsiteX4525" fmla="*/ 1459707 w 7283450"/>
              <a:gd name="connsiteY4525" fmla="*/ 4621192 h 6857979"/>
              <a:gd name="connsiteX4526" fmla="*/ 1461294 w 7283450"/>
              <a:gd name="connsiteY4526" fmla="*/ 4619208 h 6857979"/>
              <a:gd name="connsiteX4527" fmla="*/ 1463279 w 7283450"/>
              <a:gd name="connsiteY4527" fmla="*/ 4617620 h 6857979"/>
              <a:gd name="connsiteX4528" fmla="*/ 1464866 w 7283450"/>
              <a:gd name="connsiteY4528" fmla="*/ 4616827 h 6857979"/>
              <a:gd name="connsiteX4529" fmla="*/ 6307786 w 7283450"/>
              <a:gd name="connsiteY4529" fmla="*/ 4603730 h 6857979"/>
              <a:gd name="connsiteX4530" fmla="*/ 6310507 w 7283450"/>
              <a:gd name="connsiteY4530" fmla="*/ 4603730 h 6857979"/>
              <a:gd name="connsiteX4531" fmla="*/ 6313229 w 7283450"/>
              <a:gd name="connsiteY4531" fmla="*/ 4603730 h 6857979"/>
              <a:gd name="connsiteX4532" fmla="*/ 6315561 w 7283450"/>
              <a:gd name="connsiteY4532" fmla="*/ 4604920 h 6857979"/>
              <a:gd name="connsiteX4533" fmla="*/ 6317894 w 7283450"/>
              <a:gd name="connsiteY4533" fmla="*/ 4605714 h 6857979"/>
              <a:gd name="connsiteX4534" fmla="*/ 6319449 w 7283450"/>
              <a:gd name="connsiteY4534" fmla="*/ 4607302 h 6857979"/>
              <a:gd name="connsiteX4535" fmla="*/ 6319838 w 7283450"/>
              <a:gd name="connsiteY4535" fmla="*/ 4610477 h 6857979"/>
              <a:gd name="connsiteX4536" fmla="*/ 6319449 w 7283450"/>
              <a:gd name="connsiteY4536" fmla="*/ 4614049 h 6857979"/>
              <a:gd name="connsiteX4537" fmla="*/ 6318672 w 7283450"/>
              <a:gd name="connsiteY4537" fmla="*/ 4616430 h 6857979"/>
              <a:gd name="connsiteX4538" fmla="*/ 6317505 w 7283450"/>
              <a:gd name="connsiteY4538" fmla="*/ 4618811 h 6857979"/>
              <a:gd name="connsiteX4539" fmla="*/ 6315950 w 7283450"/>
              <a:gd name="connsiteY4539" fmla="*/ 4620399 h 6857979"/>
              <a:gd name="connsiteX4540" fmla="*/ 6314395 w 7283450"/>
              <a:gd name="connsiteY4540" fmla="*/ 4621986 h 6857979"/>
              <a:gd name="connsiteX4541" fmla="*/ 6312062 w 7283450"/>
              <a:gd name="connsiteY4541" fmla="*/ 4622383 h 6857979"/>
              <a:gd name="connsiteX4542" fmla="*/ 6310119 w 7283450"/>
              <a:gd name="connsiteY4542" fmla="*/ 4622780 h 6857979"/>
              <a:gd name="connsiteX4543" fmla="*/ 6308564 w 7283450"/>
              <a:gd name="connsiteY4543" fmla="*/ 4622383 h 6857979"/>
              <a:gd name="connsiteX4544" fmla="*/ 6306620 w 7283450"/>
              <a:gd name="connsiteY4544" fmla="*/ 4621986 h 6857979"/>
              <a:gd name="connsiteX4545" fmla="*/ 6305065 w 7283450"/>
              <a:gd name="connsiteY4545" fmla="*/ 4620399 h 6857979"/>
              <a:gd name="connsiteX4546" fmla="*/ 6303121 w 7283450"/>
              <a:gd name="connsiteY4546" fmla="*/ 4618811 h 6857979"/>
              <a:gd name="connsiteX4547" fmla="*/ 6301954 w 7283450"/>
              <a:gd name="connsiteY4547" fmla="*/ 4616430 h 6857979"/>
              <a:gd name="connsiteX4548" fmla="*/ 6301177 w 7283450"/>
              <a:gd name="connsiteY4548" fmla="*/ 4614049 h 6857979"/>
              <a:gd name="connsiteX4549" fmla="*/ 6300788 w 7283450"/>
              <a:gd name="connsiteY4549" fmla="*/ 4610477 h 6857979"/>
              <a:gd name="connsiteX4550" fmla="*/ 6301177 w 7283450"/>
              <a:gd name="connsiteY4550" fmla="*/ 4607302 h 6857979"/>
              <a:gd name="connsiteX4551" fmla="*/ 6302732 w 7283450"/>
              <a:gd name="connsiteY4551" fmla="*/ 4605714 h 6857979"/>
              <a:gd name="connsiteX4552" fmla="*/ 6305453 w 7283450"/>
              <a:gd name="connsiteY4552" fmla="*/ 4604920 h 6857979"/>
              <a:gd name="connsiteX4553" fmla="*/ 1208882 w 7283450"/>
              <a:gd name="connsiteY4553" fmla="*/ 4556105 h 6857979"/>
              <a:gd name="connsiteX4554" fmla="*/ 1209676 w 7283450"/>
              <a:gd name="connsiteY4554" fmla="*/ 4556105 h 6857979"/>
              <a:gd name="connsiteX4555" fmla="*/ 1208882 w 7283450"/>
              <a:gd name="connsiteY4555" fmla="*/ 4557693 h 6857979"/>
              <a:gd name="connsiteX4556" fmla="*/ 1208088 w 7283450"/>
              <a:gd name="connsiteY4556" fmla="*/ 4557693 h 6857979"/>
              <a:gd name="connsiteX4557" fmla="*/ 1217226 w 7283450"/>
              <a:gd name="connsiteY4557" fmla="*/ 4503718 h 6857979"/>
              <a:gd name="connsiteX4558" fmla="*/ 1218016 w 7283450"/>
              <a:gd name="connsiteY4558" fmla="*/ 4504116 h 6857979"/>
              <a:gd name="connsiteX4559" fmla="*/ 1218806 w 7283450"/>
              <a:gd name="connsiteY4559" fmla="*/ 4505309 h 6857979"/>
              <a:gd name="connsiteX4560" fmla="*/ 1219201 w 7283450"/>
              <a:gd name="connsiteY4560" fmla="*/ 4508890 h 6857979"/>
              <a:gd name="connsiteX4561" fmla="*/ 1219201 w 7283450"/>
              <a:gd name="connsiteY4561" fmla="*/ 4514062 h 6857979"/>
              <a:gd name="connsiteX4562" fmla="*/ 1218806 w 7283450"/>
              <a:gd name="connsiteY4562" fmla="*/ 4518836 h 6857979"/>
              <a:gd name="connsiteX4563" fmla="*/ 1218016 w 7283450"/>
              <a:gd name="connsiteY4563" fmla="*/ 4527987 h 6857979"/>
              <a:gd name="connsiteX4564" fmla="*/ 1217226 w 7283450"/>
              <a:gd name="connsiteY4564" fmla="*/ 4530374 h 6857979"/>
              <a:gd name="connsiteX4565" fmla="*/ 1218016 w 7283450"/>
              <a:gd name="connsiteY4565" fmla="*/ 4531170 h 6857979"/>
              <a:gd name="connsiteX4566" fmla="*/ 1218806 w 7283450"/>
              <a:gd name="connsiteY4566" fmla="*/ 4533955 h 6857979"/>
              <a:gd name="connsiteX4567" fmla="*/ 1218806 w 7283450"/>
              <a:gd name="connsiteY4567" fmla="*/ 4535547 h 6857979"/>
              <a:gd name="connsiteX4568" fmla="*/ 1218806 w 7283450"/>
              <a:gd name="connsiteY4568" fmla="*/ 4537934 h 6857979"/>
              <a:gd name="connsiteX4569" fmla="*/ 1218411 w 7283450"/>
              <a:gd name="connsiteY4569" fmla="*/ 4539127 h 6857979"/>
              <a:gd name="connsiteX4570" fmla="*/ 1217226 w 7283450"/>
              <a:gd name="connsiteY4570" fmla="*/ 4540321 h 6857979"/>
              <a:gd name="connsiteX4571" fmla="*/ 1213672 w 7283450"/>
              <a:gd name="connsiteY4571" fmla="*/ 4543504 h 6857979"/>
              <a:gd name="connsiteX4572" fmla="*/ 1213672 w 7283450"/>
              <a:gd name="connsiteY4572" fmla="*/ 4543902 h 6857979"/>
              <a:gd name="connsiteX4573" fmla="*/ 1214462 w 7283450"/>
              <a:gd name="connsiteY4573" fmla="*/ 4543504 h 6857979"/>
              <a:gd name="connsiteX4574" fmla="*/ 1216436 w 7283450"/>
              <a:gd name="connsiteY4574" fmla="*/ 4543106 h 6857979"/>
              <a:gd name="connsiteX4575" fmla="*/ 1217226 w 7283450"/>
              <a:gd name="connsiteY4575" fmla="*/ 4543106 h 6857979"/>
              <a:gd name="connsiteX4576" fmla="*/ 1217226 w 7283450"/>
              <a:gd name="connsiteY4576" fmla="*/ 4543504 h 6857979"/>
              <a:gd name="connsiteX4577" fmla="*/ 1216436 w 7283450"/>
              <a:gd name="connsiteY4577" fmla="*/ 4545095 h 6857979"/>
              <a:gd name="connsiteX4578" fmla="*/ 1215252 w 7283450"/>
              <a:gd name="connsiteY4578" fmla="*/ 4545891 h 6857979"/>
              <a:gd name="connsiteX4579" fmla="*/ 1212487 w 7283450"/>
              <a:gd name="connsiteY4579" fmla="*/ 4547482 h 6857979"/>
              <a:gd name="connsiteX4580" fmla="*/ 1209722 w 7283450"/>
              <a:gd name="connsiteY4580" fmla="*/ 4548676 h 6857979"/>
              <a:gd name="connsiteX4581" fmla="*/ 1208538 w 7283450"/>
              <a:gd name="connsiteY4581" fmla="*/ 4549472 h 6857979"/>
              <a:gd name="connsiteX4582" fmla="*/ 1207748 w 7283450"/>
              <a:gd name="connsiteY4582" fmla="*/ 4550267 h 6857979"/>
              <a:gd name="connsiteX4583" fmla="*/ 1206958 w 7283450"/>
              <a:gd name="connsiteY4583" fmla="*/ 4553848 h 6857979"/>
              <a:gd name="connsiteX4584" fmla="*/ 1206958 w 7283450"/>
              <a:gd name="connsiteY4584" fmla="*/ 4555838 h 6857979"/>
              <a:gd name="connsiteX4585" fmla="*/ 1207353 w 7283450"/>
              <a:gd name="connsiteY4585" fmla="*/ 4556633 h 6857979"/>
              <a:gd name="connsiteX4586" fmla="*/ 1208143 w 7283450"/>
              <a:gd name="connsiteY4586" fmla="*/ 4557031 h 6857979"/>
              <a:gd name="connsiteX4587" fmla="*/ 1207748 w 7283450"/>
              <a:gd name="connsiteY4587" fmla="*/ 4557031 h 6857979"/>
              <a:gd name="connsiteX4588" fmla="*/ 1206168 w 7283450"/>
              <a:gd name="connsiteY4588" fmla="*/ 4558225 h 6857979"/>
              <a:gd name="connsiteX4589" fmla="*/ 1204588 w 7283450"/>
              <a:gd name="connsiteY4589" fmla="*/ 4559418 h 6857979"/>
              <a:gd name="connsiteX4590" fmla="*/ 1203798 w 7283450"/>
              <a:gd name="connsiteY4590" fmla="*/ 4560612 h 6857979"/>
              <a:gd name="connsiteX4591" fmla="*/ 1203008 w 7283450"/>
              <a:gd name="connsiteY4591" fmla="*/ 4562601 h 6857979"/>
              <a:gd name="connsiteX4592" fmla="*/ 1201824 w 7283450"/>
              <a:gd name="connsiteY4592" fmla="*/ 4565386 h 6857979"/>
              <a:gd name="connsiteX4593" fmla="*/ 1201429 w 7283450"/>
              <a:gd name="connsiteY4593" fmla="*/ 4568171 h 6857979"/>
              <a:gd name="connsiteX4594" fmla="*/ 1201824 w 7283450"/>
              <a:gd name="connsiteY4594" fmla="*/ 4571354 h 6857979"/>
              <a:gd name="connsiteX4595" fmla="*/ 1201824 w 7283450"/>
              <a:gd name="connsiteY4595" fmla="*/ 4573741 h 6857979"/>
              <a:gd name="connsiteX4596" fmla="*/ 1202218 w 7283450"/>
              <a:gd name="connsiteY4596" fmla="*/ 4575731 h 6857979"/>
              <a:gd name="connsiteX4597" fmla="*/ 1201824 w 7283450"/>
              <a:gd name="connsiteY4597" fmla="*/ 4576924 h 6857979"/>
              <a:gd name="connsiteX4598" fmla="*/ 1199454 w 7283450"/>
              <a:gd name="connsiteY4598" fmla="*/ 4581301 h 6857979"/>
              <a:gd name="connsiteX4599" fmla="*/ 1197084 w 7283450"/>
              <a:gd name="connsiteY4599" fmla="*/ 4584484 h 6857979"/>
              <a:gd name="connsiteX4600" fmla="*/ 1195110 w 7283450"/>
              <a:gd name="connsiteY4600" fmla="*/ 4586871 h 6857979"/>
              <a:gd name="connsiteX4601" fmla="*/ 1193135 w 7283450"/>
              <a:gd name="connsiteY4601" fmla="*/ 4589258 h 6857979"/>
              <a:gd name="connsiteX4602" fmla="*/ 1188790 w 7283450"/>
              <a:gd name="connsiteY4602" fmla="*/ 4592839 h 6857979"/>
              <a:gd name="connsiteX4603" fmla="*/ 1187211 w 7283450"/>
              <a:gd name="connsiteY4603" fmla="*/ 4594828 h 6857979"/>
              <a:gd name="connsiteX4604" fmla="*/ 1186026 w 7283450"/>
              <a:gd name="connsiteY4604" fmla="*/ 4597613 h 6857979"/>
              <a:gd name="connsiteX4605" fmla="*/ 1185631 w 7283450"/>
              <a:gd name="connsiteY4605" fmla="*/ 4599602 h 6857979"/>
              <a:gd name="connsiteX4606" fmla="*/ 1185631 w 7283450"/>
              <a:gd name="connsiteY4606" fmla="*/ 4600796 h 6857979"/>
              <a:gd name="connsiteX4607" fmla="*/ 1186026 w 7283450"/>
              <a:gd name="connsiteY4607" fmla="*/ 4601194 h 6857979"/>
              <a:gd name="connsiteX4608" fmla="*/ 1186421 w 7283450"/>
              <a:gd name="connsiteY4608" fmla="*/ 4601989 h 6857979"/>
              <a:gd name="connsiteX4609" fmla="*/ 1186816 w 7283450"/>
              <a:gd name="connsiteY4609" fmla="*/ 4602387 h 6857979"/>
              <a:gd name="connsiteX4610" fmla="*/ 1186421 w 7283450"/>
              <a:gd name="connsiteY4610" fmla="*/ 4603183 h 6857979"/>
              <a:gd name="connsiteX4611" fmla="*/ 1185236 w 7283450"/>
              <a:gd name="connsiteY4611" fmla="*/ 4605172 h 6857979"/>
              <a:gd name="connsiteX4612" fmla="*/ 1182866 w 7283450"/>
              <a:gd name="connsiteY4612" fmla="*/ 4607559 h 6857979"/>
              <a:gd name="connsiteX4613" fmla="*/ 1181682 w 7283450"/>
              <a:gd name="connsiteY4613" fmla="*/ 4609151 h 6857979"/>
              <a:gd name="connsiteX4614" fmla="*/ 1180497 w 7283450"/>
              <a:gd name="connsiteY4614" fmla="*/ 4611936 h 6857979"/>
              <a:gd name="connsiteX4615" fmla="*/ 1177337 w 7283450"/>
              <a:gd name="connsiteY4615" fmla="*/ 4618700 h 6857979"/>
              <a:gd name="connsiteX4616" fmla="*/ 1174968 w 7283450"/>
              <a:gd name="connsiteY4616" fmla="*/ 4623474 h 6857979"/>
              <a:gd name="connsiteX4617" fmla="*/ 1174968 w 7283450"/>
              <a:gd name="connsiteY4617" fmla="*/ 4623872 h 6857979"/>
              <a:gd name="connsiteX4618" fmla="*/ 1175758 w 7283450"/>
              <a:gd name="connsiteY4618" fmla="*/ 4623474 h 6857979"/>
              <a:gd name="connsiteX4619" fmla="*/ 1176942 w 7283450"/>
              <a:gd name="connsiteY4619" fmla="*/ 4620689 h 6857979"/>
              <a:gd name="connsiteX4620" fmla="*/ 1177337 w 7283450"/>
              <a:gd name="connsiteY4620" fmla="*/ 4620291 h 6857979"/>
              <a:gd name="connsiteX4621" fmla="*/ 1177732 w 7283450"/>
              <a:gd name="connsiteY4621" fmla="*/ 4620291 h 6857979"/>
              <a:gd name="connsiteX4622" fmla="*/ 1178522 w 7283450"/>
              <a:gd name="connsiteY4622" fmla="*/ 4621087 h 6857979"/>
              <a:gd name="connsiteX4623" fmla="*/ 1178917 w 7283450"/>
              <a:gd name="connsiteY4623" fmla="*/ 4623076 h 6857979"/>
              <a:gd name="connsiteX4624" fmla="*/ 1178917 w 7283450"/>
              <a:gd name="connsiteY4624" fmla="*/ 4625065 h 6857979"/>
              <a:gd name="connsiteX4625" fmla="*/ 1178522 w 7283450"/>
              <a:gd name="connsiteY4625" fmla="*/ 4627055 h 6857979"/>
              <a:gd name="connsiteX4626" fmla="*/ 1178127 w 7283450"/>
              <a:gd name="connsiteY4626" fmla="*/ 4627850 h 6857979"/>
              <a:gd name="connsiteX4627" fmla="*/ 1177337 w 7283450"/>
              <a:gd name="connsiteY4627" fmla="*/ 4628646 h 6857979"/>
              <a:gd name="connsiteX4628" fmla="*/ 1176152 w 7283450"/>
              <a:gd name="connsiteY4628" fmla="*/ 4628646 h 6857979"/>
              <a:gd name="connsiteX4629" fmla="*/ 1174178 w 7283450"/>
              <a:gd name="connsiteY4629" fmla="*/ 4628646 h 6857979"/>
              <a:gd name="connsiteX4630" fmla="*/ 1172598 w 7283450"/>
              <a:gd name="connsiteY4630" fmla="*/ 4628248 h 6857979"/>
              <a:gd name="connsiteX4631" fmla="*/ 1170623 w 7283450"/>
              <a:gd name="connsiteY4631" fmla="*/ 4627453 h 6857979"/>
              <a:gd name="connsiteX4632" fmla="*/ 1171018 w 7283450"/>
              <a:gd name="connsiteY4632" fmla="*/ 4631829 h 6857979"/>
              <a:gd name="connsiteX4633" fmla="*/ 1171413 w 7283450"/>
              <a:gd name="connsiteY4633" fmla="*/ 4635012 h 6857979"/>
              <a:gd name="connsiteX4634" fmla="*/ 1171018 w 7283450"/>
              <a:gd name="connsiteY4634" fmla="*/ 4637797 h 6857979"/>
              <a:gd name="connsiteX4635" fmla="*/ 1170228 w 7283450"/>
              <a:gd name="connsiteY4635" fmla="*/ 4640980 h 6857979"/>
              <a:gd name="connsiteX4636" fmla="*/ 1169044 w 7283450"/>
              <a:gd name="connsiteY4636" fmla="*/ 4643367 h 6857979"/>
              <a:gd name="connsiteX4637" fmla="*/ 1167858 w 7283450"/>
              <a:gd name="connsiteY4637" fmla="*/ 4645356 h 6857979"/>
              <a:gd name="connsiteX4638" fmla="*/ 1165489 w 7283450"/>
              <a:gd name="connsiteY4638" fmla="*/ 4646948 h 6857979"/>
              <a:gd name="connsiteX4639" fmla="*/ 1163909 w 7283450"/>
              <a:gd name="connsiteY4639" fmla="*/ 4648937 h 6857979"/>
              <a:gd name="connsiteX4640" fmla="*/ 1159565 w 7283450"/>
              <a:gd name="connsiteY4640" fmla="*/ 4652120 h 6857979"/>
              <a:gd name="connsiteX4641" fmla="*/ 1154430 w 7283450"/>
              <a:gd name="connsiteY4641" fmla="*/ 4655303 h 6857979"/>
              <a:gd name="connsiteX4642" fmla="*/ 1150086 w 7283450"/>
              <a:gd name="connsiteY4642" fmla="*/ 4659281 h 6857979"/>
              <a:gd name="connsiteX4643" fmla="*/ 1147322 w 7283450"/>
              <a:gd name="connsiteY4643" fmla="*/ 4661669 h 6857979"/>
              <a:gd name="connsiteX4644" fmla="*/ 1145347 w 7283450"/>
              <a:gd name="connsiteY4644" fmla="*/ 4664056 h 6857979"/>
              <a:gd name="connsiteX4645" fmla="*/ 1144162 w 7283450"/>
              <a:gd name="connsiteY4645" fmla="*/ 4663658 h 6857979"/>
              <a:gd name="connsiteX4646" fmla="*/ 1143767 w 7283450"/>
              <a:gd name="connsiteY4646" fmla="*/ 4662862 h 6857979"/>
              <a:gd name="connsiteX4647" fmla="*/ 1143767 w 7283450"/>
              <a:gd name="connsiteY4647" fmla="*/ 4662066 h 6857979"/>
              <a:gd name="connsiteX4648" fmla="*/ 1144162 w 7283450"/>
              <a:gd name="connsiteY4648" fmla="*/ 4660873 h 6857979"/>
              <a:gd name="connsiteX4649" fmla="*/ 1145347 w 7283450"/>
              <a:gd name="connsiteY4649" fmla="*/ 4658088 h 6857979"/>
              <a:gd name="connsiteX4650" fmla="*/ 1145742 w 7283450"/>
              <a:gd name="connsiteY4650" fmla="*/ 4656496 h 6857979"/>
              <a:gd name="connsiteX4651" fmla="*/ 1145347 w 7283450"/>
              <a:gd name="connsiteY4651" fmla="*/ 4654109 h 6857979"/>
              <a:gd name="connsiteX4652" fmla="*/ 1144952 w 7283450"/>
              <a:gd name="connsiteY4652" fmla="*/ 4652916 h 6857979"/>
              <a:gd name="connsiteX4653" fmla="*/ 1143767 w 7283450"/>
              <a:gd name="connsiteY4653" fmla="*/ 4651722 h 6857979"/>
              <a:gd name="connsiteX4654" fmla="*/ 1142188 w 7283450"/>
              <a:gd name="connsiteY4654" fmla="*/ 4650131 h 6857979"/>
              <a:gd name="connsiteX4655" fmla="*/ 1140213 w 7283450"/>
              <a:gd name="connsiteY4655" fmla="*/ 4648141 h 6857979"/>
              <a:gd name="connsiteX4656" fmla="*/ 1139028 w 7283450"/>
              <a:gd name="connsiteY4656" fmla="*/ 4645356 h 6857979"/>
              <a:gd name="connsiteX4657" fmla="*/ 1138238 w 7283450"/>
              <a:gd name="connsiteY4657" fmla="*/ 4642571 h 6857979"/>
              <a:gd name="connsiteX4658" fmla="*/ 1138238 w 7283450"/>
              <a:gd name="connsiteY4658" fmla="*/ 4638991 h 6857979"/>
              <a:gd name="connsiteX4659" fmla="*/ 1138633 w 7283450"/>
              <a:gd name="connsiteY4659" fmla="*/ 4636603 h 6857979"/>
              <a:gd name="connsiteX4660" fmla="*/ 1139028 w 7283450"/>
              <a:gd name="connsiteY4660" fmla="*/ 4634216 h 6857979"/>
              <a:gd name="connsiteX4661" fmla="*/ 1139818 w 7283450"/>
              <a:gd name="connsiteY4661" fmla="*/ 4633023 h 6857979"/>
              <a:gd name="connsiteX4662" fmla="*/ 1141002 w 7283450"/>
              <a:gd name="connsiteY4662" fmla="*/ 4632227 h 6857979"/>
              <a:gd name="connsiteX4663" fmla="*/ 1144162 w 7283450"/>
              <a:gd name="connsiteY4663" fmla="*/ 4629840 h 6857979"/>
              <a:gd name="connsiteX4664" fmla="*/ 1146927 w 7283450"/>
              <a:gd name="connsiteY4664" fmla="*/ 4628646 h 6857979"/>
              <a:gd name="connsiteX4665" fmla="*/ 1148112 w 7283450"/>
              <a:gd name="connsiteY4665" fmla="*/ 4627850 h 6857979"/>
              <a:gd name="connsiteX4666" fmla="*/ 1148506 w 7283450"/>
              <a:gd name="connsiteY4666" fmla="*/ 4627453 h 6857979"/>
              <a:gd name="connsiteX4667" fmla="*/ 1148902 w 7283450"/>
              <a:gd name="connsiteY4667" fmla="*/ 4625463 h 6857979"/>
              <a:gd name="connsiteX4668" fmla="*/ 1148506 w 7283450"/>
              <a:gd name="connsiteY4668" fmla="*/ 4623872 h 6857979"/>
              <a:gd name="connsiteX4669" fmla="*/ 1147716 w 7283450"/>
              <a:gd name="connsiteY4669" fmla="*/ 4622678 h 6857979"/>
              <a:gd name="connsiteX4670" fmla="*/ 1146927 w 7283450"/>
              <a:gd name="connsiteY4670" fmla="*/ 4620689 h 6857979"/>
              <a:gd name="connsiteX4671" fmla="*/ 1145742 w 7283450"/>
              <a:gd name="connsiteY4671" fmla="*/ 4619097 h 6857979"/>
              <a:gd name="connsiteX4672" fmla="*/ 1145347 w 7283450"/>
              <a:gd name="connsiteY4672" fmla="*/ 4617904 h 6857979"/>
              <a:gd name="connsiteX4673" fmla="*/ 1144952 w 7283450"/>
              <a:gd name="connsiteY4673" fmla="*/ 4615915 h 6857979"/>
              <a:gd name="connsiteX4674" fmla="*/ 1145347 w 7283450"/>
              <a:gd name="connsiteY4674" fmla="*/ 4614323 h 6857979"/>
              <a:gd name="connsiteX4675" fmla="*/ 1146137 w 7283450"/>
              <a:gd name="connsiteY4675" fmla="*/ 4613925 h 6857979"/>
              <a:gd name="connsiteX4676" fmla="*/ 1146927 w 7283450"/>
              <a:gd name="connsiteY4676" fmla="*/ 4613527 h 6857979"/>
              <a:gd name="connsiteX4677" fmla="*/ 1150086 w 7283450"/>
              <a:gd name="connsiteY4677" fmla="*/ 4612334 h 6857979"/>
              <a:gd name="connsiteX4678" fmla="*/ 1153246 w 7283450"/>
              <a:gd name="connsiteY4678" fmla="*/ 4611538 h 6857979"/>
              <a:gd name="connsiteX4679" fmla="*/ 1154036 w 7283450"/>
              <a:gd name="connsiteY4679" fmla="*/ 4611140 h 6857979"/>
              <a:gd name="connsiteX4680" fmla="*/ 1154826 w 7283450"/>
              <a:gd name="connsiteY4680" fmla="*/ 4610742 h 6857979"/>
              <a:gd name="connsiteX4681" fmla="*/ 1156800 w 7283450"/>
              <a:gd name="connsiteY4681" fmla="*/ 4607162 h 6857979"/>
              <a:gd name="connsiteX4682" fmla="*/ 1159170 w 7283450"/>
              <a:gd name="connsiteY4682" fmla="*/ 4601989 h 6857979"/>
              <a:gd name="connsiteX4683" fmla="*/ 1162330 w 7283450"/>
              <a:gd name="connsiteY4683" fmla="*/ 4591645 h 6857979"/>
              <a:gd name="connsiteX4684" fmla="*/ 1165884 w 7283450"/>
              <a:gd name="connsiteY4684" fmla="*/ 4580505 h 6857979"/>
              <a:gd name="connsiteX4685" fmla="*/ 1168254 w 7283450"/>
              <a:gd name="connsiteY4685" fmla="*/ 4574935 h 6857979"/>
              <a:gd name="connsiteX4686" fmla="*/ 1170623 w 7283450"/>
              <a:gd name="connsiteY4686" fmla="*/ 4570558 h 6857979"/>
              <a:gd name="connsiteX4687" fmla="*/ 1171413 w 7283450"/>
              <a:gd name="connsiteY4687" fmla="*/ 4569365 h 6857979"/>
              <a:gd name="connsiteX4688" fmla="*/ 1172598 w 7283450"/>
              <a:gd name="connsiteY4688" fmla="*/ 4568569 h 6857979"/>
              <a:gd name="connsiteX4689" fmla="*/ 1176942 w 7283450"/>
              <a:gd name="connsiteY4689" fmla="*/ 4566182 h 6857979"/>
              <a:gd name="connsiteX4690" fmla="*/ 1180497 w 7283450"/>
              <a:gd name="connsiteY4690" fmla="*/ 4563397 h 6857979"/>
              <a:gd name="connsiteX4691" fmla="*/ 1182076 w 7283450"/>
              <a:gd name="connsiteY4691" fmla="*/ 4562203 h 6857979"/>
              <a:gd name="connsiteX4692" fmla="*/ 1182866 w 7283450"/>
              <a:gd name="connsiteY4692" fmla="*/ 4560214 h 6857979"/>
              <a:gd name="connsiteX4693" fmla="*/ 1183261 w 7283450"/>
              <a:gd name="connsiteY4693" fmla="*/ 4557827 h 6857979"/>
              <a:gd name="connsiteX4694" fmla="*/ 1184051 w 7283450"/>
              <a:gd name="connsiteY4694" fmla="*/ 4555440 h 6857979"/>
              <a:gd name="connsiteX4695" fmla="*/ 1184446 w 7283450"/>
              <a:gd name="connsiteY4695" fmla="*/ 4552655 h 6857979"/>
              <a:gd name="connsiteX4696" fmla="*/ 1184841 w 7283450"/>
              <a:gd name="connsiteY4696" fmla="*/ 4550267 h 6857979"/>
              <a:gd name="connsiteX4697" fmla="*/ 1186026 w 7283450"/>
              <a:gd name="connsiteY4697" fmla="*/ 4548278 h 6857979"/>
              <a:gd name="connsiteX4698" fmla="*/ 1186816 w 7283450"/>
              <a:gd name="connsiteY4698" fmla="*/ 4547482 h 6857979"/>
              <a:gd name="connsiteX4699" fmla="*/ 1188000 w 7283450"/>
              <a:gd name="connsiteY4699" fmla="*/ 4547085 h 6857979"/>
              <a:gd name="connsiteX4700" fmla="*/ 1189186 w 7283450"/>
              <a:gd name="connsiteY4700" fmla="*/ 4546687 h 6857979"/>
              <a:gd name="connsiteX4701" fmla="*/ 1190765 w 7283450"/>
              <a:gd name="connsiteY4701" fmla="*/ 4546687 h 6857979"/>
              <a:gd name="connsiteX4702" fmla="*/ 1195504 w 7283450"/>
              <a:gd name="connsiteY4702" fmla="*/ 4547085 h 6857979"/>
              <a:gd name="connsiteX4703" fmla="*/ 1197479 w 7283450"/>
              <a:gd name="connsiteY4703" fmla="*/ 4536740 h 6857979"/>
              <a:gd name="connsiteX4704" fmla="*/ 1199059 w 7283450"/>
              <a:gd name="connsiteY4704" fmla="*/ 4528783 h 6857979"/>
              <a:gd name="connsiteX4705" fmla="*/ 1201034 w 7283450"/>
              <a:gd name="connsiteY4705" fmla="*/ 4522815 h 6857979"/>
              <a:gd name="connsiteX4706" fmla="*/ 1203008 w 7283450"/>
              <a:gd name="connsiteY4706" fmla="*/ 4518439 h 6857979"/>
              <a:gd name="connsiteX4707" fmla="*/ 1205378 w 7283450"/>
              <a:gd name="connsiteY4707" fmla="*/ 4515256 h 6857979"/>
              <a:gd name="connsiteX4708" fmla="*/ 1208143 w 7283450"/>
              <a:gd name="connsiteY4708" fmla="*/ 4512073 h 6857979"/>
              <a:gd name="connsiteX4709" fmla="*/ 6037263 w 7283450"/>
              <a:gd name="connsiteY4709" fmla="*/ 4494193 h 6857979"/>
              <a:gd name="connsiteX4710" fmla="*/ 6038454 w 7283450"/>
              <a:gd name="connsiteY4710" fmla="*/ 4494578 h 6857979"/>
              <a:gd name="connsiteX4711" fmla="*/ 6039644 w 7283450"/>
              <a:gd name="connsiteY4711" fmla="*/ 4495732 h 6857979"/>
              <a:gd name="connsiteX4712" fmla="*/ 6040041 w 7283450"/>
              <a:gd name="connsiteY4712" fmla="*/ 4497272 h 6857979"/>
              <a:gd name="connsiteX4713" fmla="*/ 6040438 w 7283450"/>
              <a:gd name="connsiteY4713" fmla="*/ 4498811 h 6857979"/>
              <a:gd name="connsiteX4714" fmla="*/ 6040438 w 7283450"/>
              <a:gd name="connsiteY4714" fmla="*/ 4503044 h 6857979"/>
              <a:gd name="connsiteX4715" fmla="*/ 6040438 w 7283450"/>
              <a:gd name="connsiteY4715" fmla="*/ 4506893 h 6857979"/>
              <a:gd name="connsiteX4716" fmla="*/ 6037263 w 7283450"/>
              <a:gd name="connsiteY4716" fmla="*/ 4506893 h 6857979"/>
              <a:gd name="connsiteX4717" fmla="*/ 6034882 w 7283450"/>
              <a:gd name="connsiteY4717" fmla="*/ 4506893 h 6857979"/>
              <a:gd name="connsiteX4718" fmla="*/ 6032501 w 7283450"/>
              <a:gd name="connsiteY4718" fmla="*/ 4506508 h 6857979"/>
              <a:gd name="connsiteX4719" fmla="*/ 6030913 w 7283450"/>
              <a:gd name="connsiteY4719" fmla="*/ 4505738 h 6857979"/>
              <a:gd name="connsiteX4720" fmla="*/ 6028929 w 7283450"/>
              <a:gd name="connsiteY4720" fmla="*/ 4504199 h 6857979"/>
              <a:gd name="connsiteX4721" fmla="*/ 6028135 w 7283450"/>
              <a:gd name="connsiteY4721" fmla="*/ 4502659 h 6857979"/>
              <a:gd name="connsiteX4722" fmla="*/ 6027738 w 7283450"/>
              <a:gd name="connsiteY4722" fmla="*/ 4499965 h 6857979"/>
              <a:gd name="connsiteX4723" fmla="*/ 6027738 w 7283450"/>
              <a:gd name="connsiteY4723" fmla="*/ 4497272 h 6857979"/>
              <a:gd name="connsiteX4724" fmla="*/ 6029325 w 7283450"/>
              <a:gd name="connsiteY4724" fmla="*/ 4495347 h 6857979"/>
              <a:gd name="connsiteX4725" fmla="*/ 6030119 w 7283450"/>
              <a:gd name="connsiteY4725" fmla="*/ 4494962 h 6857979"/>
              <a:gd name="connsiteX4726" fmla="*/ 6030913 w 7283450"/>
              <a:gd name="connsiteY4726" fmla="*/ 4494962 h 6857979"/>
              <a:gd name="connsiteX4727" fmla="*/ 6032501 w 7283450"/>
              <a:gd name="connsiteY4727" fmla="*/ 4494962 h 6857979"/>
              <a:gd name="connsiteX4728" fmla="*/ 6033691 w 7283450"/>
              <a:gd name="connsiteY4728" fmla="*/ 4495732 h 6857979"/>
              <a:gd name="connsiteX4729" fmla="*/ 6034485 w 7283450"/>
              <a:gd name="connsiteY4729" fmla="*/ 4496502 h 6857979"/>
              <a:gd name="connsiteX4730" fmla="*/ 6035675 w 7283450"/>
              <a:gd name="connsiteY4730" fmla="*/ 4496502 h 6857979"/>
              <a:gd name="connsiteX4731" fmla="*/ 6036072 w 7283450"/>
              <a:gd name="connsiteY4731" fmla="*/ 4496502 h 6857979"/>
              <a:gd name="connsiteX4732" fmla="*/ 6036469 w 7283450"/>
              <a:gd name="connsiteY4732" fmla="*/ 4495732 h 6857979"/>
              <a:gd name="connsiteX4733" fmla="*/ 1219373 w 7283450"/>
              <a:gd name="connsiteY4733" fmla="*/ 4395768 h 6857979"/>
              <a:gd name="connsiteX4734" fmla="*/ 1222192 w 7283450"/>
              <a:gd name="connsiteY4734" fmla="*/ 4395768 h 6857979"/>
              <a:gd name="connsiteX4735" fmla="*/ 1225010 w 7283450"/>
              <a:gd name="connsiteY4735" fmla="*/ 4396174 h 6857979"/>
              <a:gd name="connsiteX4736" fmla="*/ 1227829 w 7283450"/>
              <a:gd name="connsiteY4736" fmla="*/ 4396985 h 6857979"/>
              <a:gd name="connsiteX4737" fmla="*/ 1229842 w 7283450"/>
              <a:gd name="connsiteY4737" fmla="*/ 4398203 h 6857979"/>
              <a:gd name="connsiteX4738" fmla="*/ 1231855 w 7283450"/>
              <a:gd name="connsiteY4738" fmla="*/ 4400232 h 6857979"/>
              <a:gd name="connsiteX4739" fmla="*/ 1233063 w 7283450"/>
              <a:gd name="connsiteY4739" fmla="*/ 4402261 h 6857979"/>
              <a:gd name="connsiteX4740" fmla="*/ 1234271 w 7283450"/>
              <a:gd name="connsiteY4740" fmla="*/ 4404696 h 6857979"/>
              <a:gd name="connsiteX4741" fmla="*/ 1234673 w 7283450"/>
              <a:gd name="connsiteY4741" fmla="*/ 4407537 h 6857979"/>
              <a:gd name="connsiteX4742" fmla="*/ 1235076 w 7283450"/>
              <a:gd name="connsiteY4742" fmla="*/ 4411595 h 6857979"/>
              <a:gd name="connsiteX4743" fmla="*/ 1234673 w 7283450"/>
              <a:gd name="connsiteY4743" fmla="*/ 4415653 h 6857979"/>
              <a:gd name="connsiteX4744" fmla="*/ 1233465 w 7283450"/>
              <a:gd name="connsiteY4744" fmla="*/ 4420523 h 6857979"/>
              <a:gd name="connsiteX4745" fmla="*/ 1233063 w 7283450"/>
              <a:gd name="connsiteY4745" fmla="*/ 4421741 h 6857979"/>
              <a:gd name="connsiteX4746" fmla="*/ 1231452 w 7283450"/>
              <a:gd name="connsiteY4746" fmla="*/ 4422552 h 6857979"/>
              <a:gd name="connsiteX4747" fmla="*/ 1229842 w 7283450"/>
              <a:gd name="connsiteY4747" fmla="*/ 4422958 h 6857979"/>
              <a:gd name="connsiteX4748" fmla="*/ 1228231 w 7283450"/>
              <a:gd name="connsiteY4748" fmla="*/ 4422958 h 6857979"/>
              <a:gd name="connsiteX4749" fmla="*/ 1224205 w 7283450"/>
              <a:gd name="connsiteY4749" fmla="*/ 4422552 h 6857979"/>
              <a:gd name="connsiteX4750" fmla="*/ 1222192 w 7283450"/>
              <a:gd name="connsiteY4750" fmla="*/ 4422958 h 6857979"/>
              <a:gd name="connsiteX4751" fmla="*/ 1220984 w 7283450"/>
              <a:gd name="connsiteY4751" fmla="*/ 4423770 h 6857979"/>
              <a:gd name="connsiteX4752" fmla="*/ 1219776 w 7283450"/>
              <a:gd name="connsiteY4752" fmla="*/ 4425799 h 6857979"/>
              <a:gd name="connsiteX4753" fmla="*/ 1219373 w 7283450"/>
              <a:gd name="connsiteY4753" fmla="*/ 4428234 h 6857979"/>
              <a:gd name="connsiteX4754" fmla="*/ 1218971 w 7283450"/>
              <a:gd name="connsiteY4754" fmla="*/ 4431886 h 6857979"/>
              <a:gd name="connsiteX4755" fmla="*/ 1218568 w 7283450"/>
              <a:gd name="connsiteY4755" fmla="*/ 4433510 h 6857979"/>
              <a:gd name="connsiteX4756" fmla="*/ 1216958 w 7283450"/>
              <a:gd name="connsiteY4756" fmla="*/ 4435539 h 6857979"/>
              <a:gd name="connsiteX4757" fmla="*/ 1214944 w 7283450"/>
              <a:gd name="connsiteY4757" fmla="*/ 4436756 h 6857979"/>
              <a:gd name="connsiteX4758" fmla="*/ 1211723 w 7283450"/>
              <a:gd name="connsiteY4758" fmla="*/ 4437568 h 6857979"/>
              <a:gd name="connsiteX4759" fmla="*/ 1210516 w 7283450"/>
              <a:gd name="connsiteY4759" fmla="*/ 4437974 h 6857979"/>
              <a:gd name="connsiteX4760" fmla="*/ 1208905 w 7283450"/>
              <a:gd name="connsiteY4760" fmla="*/ 4438785 h 6857979"/>
              <a:gd name="connsiteX4761" fmla="*/ 1206489 w 7283450"/>
              <a:gd name="connsiteY4761" fmla="*/ 4440815 h 6857979"/>
              <a:gd name="connsiteX4762" fmla="*/ 1204073 w 7283450"/>
              <a:gd name="connsiteY4762" fmla="*/ 4443655 h 6857979"/>
              <a:gd name="connsiteX4763" fmla="*/ 1200450 w 7283450"/>
              <a:gd name="connsiteY4763" fmla="*/ 4446090 h 6857979"/>
              <a:gd name="connsiteX4764" fmla="*/ 1197229 w 7283450"/>
              <a:gd name="connsiteY4764" fmla="*/ 4448119 h 6857979"/>
              <a:gd name="connsiteX4765" fmla="*/ 1195618 w 7283450"/>
              <a:gd name="connsiteY4765" fmla="*/ 4448931 h 6857979"/>
              <a:gd name="connsiteX4766" fmla="*/ 1193605 w 7283450"/>
              <a:gd name="connsiteY4766" fmla="*/ 4449337 h 6857979"/>
              <a:gd name="connsiteX4767" fmla="*/ 1190787 w 7283450"/>
              <a:gd name="connsiteY4767" fmla="*/ 4449743 h 6857979"/>
              <a:gd name="connsiteX4768" fmla="*/ 1188371 w 7283450"/>
              <a:gd name="connsiteY4768" fmla="*/ 4449337 h 6857979"/>
              <a:gd name="connsiteX4769" fmla="*/ 1185955 w 7283450"/>
              <a:gd name="connsiteY4769" fmla="*/ 4448931 h 6857979"/>
              <a:gd name="connsiteX4770" fmla="*/ 1182734 w 7283450"/>
              <a:gd name="connsiteY4770" fmla="*/ 4447714 h 6857979"/>
              <a:gd name="connsiteX4771" fmla="*/ 1181123 w 7283450"/>
              <a:gd name="connsiteY4771" fmla="*/ 4441220 h 6857979"/>
              <a:gd name="connsiteX4772" fmla="*/ 1179916 w 7283450"/>
              <a:gd name="connsiteY4772" fmla="*/ 4435945 h 6857979"/>
              <a:gd name="connsiteX4773" fmla="*/ 1179513 w 7283450"/>
              <a:gd name="connsiteY4773" fmla="*/ 4430669 h 6857979"/>
              <a:gd name="connsiteX4774" fmla="*/ 1179513 w 7283450"/>
              <a:gd name="connsiteY4774" fmla="*/ 4425799 h 6857979"/>
              <a:gd name="connsiteX4775" fmla="*/ 1179916 w 7283450"/>
              <a:gd name="connsiteY4775" fmla="*/ 4423770 h 6857979"/>
              <a:gd name="connsiteX4776" fmla="*/ 1180721 w 7283450"/>
              <a:gd name="connsiteY4776" fmla="*/ 4421741 h 6857979"/>
              <a:gd name="connsiteX4777" fmla="*/ 1181526 w 7283450"/>
              <a:gd name="connsiteY4777" fmla="*/ 4420117 h 6857979"/>
              <a:gd name="connsiteX4778" fmla="*/ 1182734 w 7283450"/>
              <a:gd name="connsiteY4778" fmla="*/ 4418900 h 6857979"/>
              <a:gd name="connsiteX4779" fmla="*/ 1185150 w 7283450"/>
              <a:gd name="connsiteY4779" fmla="*/ 4416871 h 6857979"/>
              <a:gd name="connsiteX4780" fmla="*/ 1186760 w 7283450"/>
              <a:gd name="connsiteY4780" fmla="*/ 4415653 h 6857979"/>
              <a:gd name="connsiteX4781" fmla="*/ 1189176 w 7283450"/>
              <a:gd name="connsiteY4781" fmla="*/ 4414436 h 6857979"/>
              <a:gd name="connsiteX4782" fmla="*/ 1191994 w 7283450"/>
              <a:gd name="connsiteY4782" fmla="*/ 4413624 h 6857979"/>
              <a:gd name="connsiteX4783" fmla="*/ 1194410 w 7283450"/>
              <a:gd name="connsiteY4783" fmla="*/ 4412407 h 6857979"/>
              <a:gd name="connsiteX4784" fmla="*/ 1196424 w 7283450"/>
              <a:gd name="connsiteY4784" fmla="*/ 4410783 h 6857979"/>
              <a:gd name="connsiteX4785" fmla="*/ 1198034 w 7283450"/>
              <a:gd name="connsiteY4785" fmla="*/ 4408348 h 6857979"/>
              <a:gd name="connsiteX4786" fmla="*/ 1199242 w 7283450"/>
              <a:gd name="connsiteY4786" fmla="*/ 4405913 h 6857979"/>
              <a:gd name="connsiteX4787" fmla="*/ 1201255 w 7283450"/>
              <a:gd name="connsiteY4787" fmla="*/ 4401855 h 6857979"/>
              <a:gd name="connsiteX4788" fmla="*/ 1202060 w 7283450"/>
              <a:gd name="connsiteY4788" fmla="*/ 4400232 h 6857979"/>
              <a:gd name="connsiteX4789" fmla="*/ 1208905 w 7283450"/>
              <a:gd name="connsiteY4789" fmla="*/ 4397391 h 6857979"/>
              <a:gd name="connsiteX4790" fmla="*/ 1212931 w 7283450"/>
              <a:gd name="connsiteY4790" fmla="*/ 4396579 h 6857979"/>
              <a:gd name="connsiteX4791" fmla="*/ 1216152 w 7283450"/>
              <a:gd name="connsiteY4791" fmla="*/ 4396174 h 6857979"/>
              <a:gd name="connsiteX4792" fmla="*/ 395288 w 7283450"/>
              <a:gd name="connsiteY4792" fmla="*/ 4325918 h 6857979"/>
              <a:gd name="connsiteX4793" fmla="*/ 397272 w 7283450"/>
              <a:gd name="connsiteY4793" fmla="*/ 4327982 h 6857979"/>
              <a:gd name="connsiteX4794" fmla="*/ 399257 w 7283450"/>
              <a:gd name="connsiteY4794" fmla="*/ 4330045 h 6857979"/>
              <a:gd name="connsiteX4795" fmla="*/ 402432 w 7283450"/>
              <a:gd name="connsiteY4795" fmla="*/ 4335411 h 6857979"/>
              <a:gd name="connsiteX4796" fmla="*/ 404416 w 7283450"/>
              <a:gd name="connsiteY4796" fmla="*/ 4337888 h 6857979"/>
              <a:gd name="connsiteX4797" fmla="*/ 406400 w 7283450"/>
              <a:gd name="connsiteY4797" fmla="*/ 4339952 h 6857979"/>
              <a:gd name="connsiteX4798" fmla="*/ 408782 w 7283450"/>
              <a:gd name="connsiteY4798" fmla="*/ 4342015 h 6857979"/>
              <a:gd name="connsiteX4799" fmla="*/ 411163 w 7283450"/>
              <a:gd name="connsiteY4799" fmla="*/ 4343254 h 6857979"/>
              <a:gd name="connsiteX4800" fmla="*/ 409576 w 7283450"/>
              <a:gd name="connsiteY4800" fmla="*/ 4345317 h 6857979"/>
              <a:gd name="connsiteX4801" fmla="*/ 407988 w 7283450"/>
              <a:gd name="connsiteY4801" fmla="*/ 4346143 h 6857979"/>
              <a:gd name="connsiteX4802" fmla="*/ 406400 w 7283450"/>
              <a:gd name="connsiteY4802" fmla="*/ 4346143 h 6857979"/>
              <a:gd name="connsiteX4803" fmla="*/ 404416 w 7283450"/>
              <a:gd name="connsiteY4803" fmla="*/ 4345730 h 6857979"/>
              <a:gd name="connsiteX4804" fmla="*/ 402828 w 7283450"/>
              <a:gd name="connsiteY4804" fmla="*/ 4344905 h 6857979"/>
              <a:gd name="connsiteX4805" fmla="*/ 400844 w 7283450"/>
              <a:gd name="connsiteY4805" fmla="*/ 4344905 h 6857979"/>
              <a:gd name="connsiteX4806" fmla="*/ 398463 w 7283450"/>
              <a:gd name="connsiteY4806" fmla="*/ 4345317 h 6857979"/>
              <a:gd name="connsiteX4807" fmla="*/ 395288 w 7283450"/>
              <a:gd name="connsiteY4807" fmla="*/ 4346556 h 6857979"/>
              <a:gd name="connsiteX4808" fmla="*/ 398463 w 7283450"/>
              <a:gd name="connsiteY4808" fmla="*/ 4344905 h 6857979"/>
              <a:gd name="connsiteX4809" fmla="*/ 400050 w 7283450"/>
              <a:gd name="connsiteY4809" fmla="*/ 4343254 h 6857979"/>
              <a:gd name="connsiteX4810" fmla="*/ 400844 w 7283450"/>
              <a:gd name="connsiteY4810" fmla="*/ 4342015 h 6857979"/>
              <a:gd name="connsiteX4811" fmla="*/ 401241 w 7283450"/>
              <a:gd name="connsiteY4811" fmla="*/ 4340777 h 6857979"/>
              <a:gd name="connsiteX4812" fmla="*/ 400844 w 7283450"/>
              <a:gd name="connsiteY4812" fmla="*/ 4339126 h 6857979"/>
              <a:gd name="connsiteX4813" fmla="*/ 400050 w 7283450"/>
              <a:gd name="connsiteY4813" fmla="*/ 4338301 h 6857979"/>
              <a:gd name="connsiteX4814" fmla="*/ 398463 w 7283450"/>
              <a:gd name="connsiteY4814" fmla="*/ 4337888 h 6857979"/>
              <a:gd name="connsiteX4815" fmla="*/ 396478 w 7283450"/>
              <a:gd name="connsiteY4815" fmla="*/ 4337062 h 6857979"/>
              <a:gd name="connsiteX4816" fmla="*/ 394891 w 7283450"/>
              <a:gd name="connsiteY4816" fmla="*/ 4337062 h 6857979"/>
              <a:gd name="connsiteX4817" fmla="*/ 392907 w 7283450"/>
              <a:gd name="connsiteY4817" fmla="*/ 4337062 h 6857979"/>
              <a:gd name="connsiteX4818" fmla="*/ 391319 w 7283450"/>
              <a:gd name="connsiteY4818" fmla="*/ 4337062 h 6857979"/>
              <a:gd name="connsiteX4819" fmla="*/ 389732 w 7283450"/>
              <a:gd name="connsiteY4819" fmla="*/ 4337888 h 6857979"/>
              <a:gd name="connsiteX4820" fmla="*/ 387747 w 7283450"/>
              <a:gd name="connsiteY4820" fmla="*/ 4338713 h 6857979"/>
              <a:gd name="connsiteX4821" fmla="*/ 386557 w 7283450"/>
              <a:gd name="connsiteY4821" fmla="*/ 4339539 h 6857979"/>
              <a:gd name="connsiteX4822" fmla="*/ 386160 w 7283450"/>
              <a:gd name="connsiteY4822" fmla="*/ 4341603 h 6857979"/>
              <a:gd name="connsiteX4823" fmla="*/ 386160 w 7283450"/>
              <a:gd name="connsiteY4823" fmla="*/ 4343254 h 6857979"/>
              <a:gd name="connsiteX4824" fmla="*/ 384573 w 7283450"/>
              <a:gd name="connsiteY4824" fmla="*/ 4343254 h 6857979"/>
              <a:gd name="connsiteX4825" fmla="*/ 383778 w 7283450"/>
              <a:gd name="connsiteY4825" fmla="*/ 4342841 h 6857979"/>
              <a:gd name="connsiteX4826" fmla="*/ 382985 w 7283450"/>
              <a:gd name="connsiteY4826" fmla="*/ 4342015 h 6857979"/>
              <a:gd name="connsiteX4827" fmla="*/ 382588 w 7283450"/>
              <a:gd name="connsiteY4827" fmla="*/ 4341190 h 6857979"/>
              <a:gd name="connsiteX4828" fmla="*/ 382985 w 7283450"/>
              <a:gd name="connsiteY4828" fmla="*/ 4339539 h 6857979"/>
              <a:gd name="connsiteX4829" fmla="*/ 382985 w 7283450"/>
              <a:gd name="connsiteY4829" fmla="*/ 4338301 h 6857979"/>
              <a:gd name="connsiteX4830" fmla="*/ 384175 w 7283450"/>
              <a:gd name="connsiteY4830" fmla="*/ 4335824 h 6857979"/>
              <a:gd name="connsiteX4831" fmla="*/ 385763 w 7283450"/>
              <a:gd name="connsiteY4831" fmla="*/ 4334173 h 6857979"/>
              <a:gd name="connsiteX4832" fmla="*/ 386557 w 7283450"/>
              <a:gd name="connsiteY4832" fmla="*/ 4333347 h 6857979"/>
              <a:gd name="connsiteX4833" fmla="*/ 387350 w 7283450"/>
              <a:gd name="connsiteY4833" fmla="*/ 4332935 h 6857979"/>
              <a:gd name="connsiteX4834" fmla="*/ 388144 w 7283450"/>
              <a:gd name="connsiteY4834" fmla="*/ 4333347 h 6857979"/>
              <a:gd name="connsiteX4835" fmla="*/ 388541 w 7283450"/>
              <a:gd name="connsiteY4835" fmla="*/ 4333760 h 6857979"/>
              <a:gd name="connsiteX4836" fmla="*/ 389335 w 7283450"/>
              <a:gd name="connsiteY4836" fmla="*/ 4334586 h 6857979"/>
              <a:gd name="connsiteX4837" fmla="*/ 389335 w 7283450"/>
              <a:gd name="connsiteY4837" fmla="*/ 4336237 h 6857979"/>
              <a:gd name="connsiteX4838" fmla="*/ 391319 w 7283450"/>
              <a:gd name="connsiteY4838" fmla="*/ 4334173 h 6857979"/>
              <a:gd name="connsiteX4839" fmla="*/ 392907 w 7283450"/>
              <a:gd name="connsiteY4839" fmla="*/ 4331696 h 6857979"/>
              <a:gd name="connsiteX4840" fmla="*/ 394097 w 7283450"/>
              <a:gd name="connsiteY4840" fmla="*/ 4328807 h 6857979"/>
              <a:gd name="connsiteX4841" fmla="*/ 6705321 w 7283450"/>
              <a:gd name="connsiteY4841" fmla="*/ 4173518 h 6857979"/>
              <a:gd name="connsiteX4842" fmla="*/ 6709663 w 7283450"/>
              <a:gd name="connsiteY4842" fmla="*/ 4173518 h 6857979"/>
              <a:gd name="connsiteX4843" fmla="*/ 6714005 w 7283450"/>
              <a:gd name="connsiteY4843" fmla="*/ 4174312 h 6857979"/>
              <a:gd name="connsiteX4844" fmla="*/ 6719137 w 7283450"/>
              <a:gd name="connsiteY4844" fmla="*/ 4175899 h 6857979"/>
              <a:gd name="connsiteX4845" fmla="*/ 6722295 w 7283450"/>
              <a:gd name="connsiteY4845" fmla="*/ 4177487 h 6857979"/>
              <a:gd name="connsiteX4846" fmla="*/ 6726242 w 7283450"/>
              <a:gd name="connsiteY4846" fmla="*/ 4179868 h 6857979"/>
              <a:gd name="connsiteX4847" fmla="*/ 6735322 w 7283450"/>
              <a:gd name="connsiteY4847" fmla="*/ 4185821 h 6857979"/>
              <a:gd name="connsiteX4848" fmla="*/ 6745585 w 7283450"/>
              <a:gd name="connsiteY4848" fmla="*/ 4192965 h 6857979"/>
              <a:gd name="connsiteX4849" fmla="*/ 6751112 w 7283450"/>
              <a:gd name="connsiteY4849" fmla="*/ 4196537 h 6857979"/>
              <a:gd name="connsiteX4850" fmla="*/ 6756244 w 7283450"/>
              <a:gd name="connsiteY4850" fmla="*/ 4199315 h 6857979"/>
              <a:gd name="connsiteX4851" fmla="*/ 6761770 w 7283450"/>
              <a:gd name="connsiteY4851" fmla="*/ 4201696 h 6857979"/>
              <a:gd name="connsiteX4852" fmla="*/ 6765718 w 7283450"/>
              <a:gd name="connsiteY4852" fmla="*/ 4204474 h 6857979"/>
              <a:gd name="connsiteX4853" fmla="*/ 6768876 w 7283450"/>
              <a:gd name="connsiteY4853" fmla="*/ 4206458 h 6857979"/>
              <a:gd name="connsiteX4854" fmla="*/ 6770850 w 7283450"/>
              <a:gd name="connsiteY4854" fmla="*/ 4208443 h 6857979"/>
              <a:gd name="connsiteX4855" fmla="*/ 6772429 w 7283450"/>
              <a:gd name="connsiteY4855" fmla="*/ 4211221 h 6857979"/>
              <a:gd name="connsiteX4856" fmla="*/ 6774402 w 7283450"/>
              <a:gd name="connsiteY4856" fmla="*/ 4215984 h 6857979"/>
              <a:gd name="connsiteX4857" fmla="*/ 6781113 w 7283450"/>
              <a:gd name="connsiteY4857" fmla="*/ 4229080 h 6857979"/>
              <a:gd name="connsiteX4858" fmla="*/ 6782692 w 7283450"/>
              <a:gd name="connsiteY4858" fmla="*/ 4231859 h 6857979"/>
              <a:gd name="connsiteX4859" fmla="*/ 6784271 w 7283450"/>
              <a:gd name="connsiteY4859" fmla="*/ 4233843 h 6857979"/>
              <a:gd name="connsiteX4860" fmla="*/ 6787035 w 7283450"/>
              <a:gd name="connsiteY4860" fmla="*/ 4236621 h 6857979"/>
              <a:gd name="connsiteX4861" fmla="*/ 6789403 w 7283450"/>
              <a:gd name="connsiteY4861" fmla="*/ 4239796 h 6857979"/>
              <a:gd name="connsiteX4862" fmla="*/ 6790193 w 7283450"/>
              <a:gd name="connsiteY4862" fmla="*/ 4241384 h 6857979"/>
              <a:gd name="connsiteX4863" fmla="*/ 6790587 w 7283450"/>
              <a:gd name="connsiteY4863" fmla="*/ 4242574 h 6857979"/>
              <a:gd name="connsiteX4864" fmla="*/ 6790982 w 7283450"/>
              <a:gd name="connsiteY4864" fmla="*/ 4246146 h 6857979"/>
              <a:gd name="connsiteX4865" fmla="*/ 6791377 w 7283450"/>
              <a:gd name="connsiteY4865" fmla="*/ 4249718 h 6857979"/>
              <a:gd name="connsiteX4866" fmla="*/ 6790587 w 7283450"/>
              <a:gd name="connsiteY4866" fmla="*/ 4257656 h 6857979"/>
              <a:gd name="connsiteX4867" fmla="*/ 6790193 w 7283450"/>
              <a:gd name="connsiteY4867" fmla="*/ 4265196 h 6857979"/>
              <a:gd name="connsiteX4868" fmla="*/ 6790193 w 7283450"/>
              <a:gd name="connsiteY4868" fmla="*/ 4268768 h 6857979"/>
              <a:gd name="connsiteX4869" fmla="*/ 6790587 w 7283450"/>
              <a:gd name="connsiteY4869" fmla="*/ 4273134 h 6857979"/>
              <a:gd name="connsiteX4870" fmla="*/ 6792166 w 7283450"/>
              <a:gd name="connsiteY4870" fmla="*/ 4276706 h 6857979"/>
              <a:gd name="connsiteX4871" fmla="*/ 6793745 w 7283450"/>
              <a:gd name="connsiteY4871" fmla="*/ 4281071 h 6857979"/>
              <a:gd name="connsiteX4872" fmla="*/ 6797298 w 7283450"/>
              <a:gd name="connsiteY4872" fmla="*/ 4287818 h 6857979"/>
              <a:gd name="connsiteX4873" fmla="*/ 6798877 w 7283450"/>
              <a:gd name="connsiteY4873" fmla="*/ 4291390 h 6857979"/>
              <a:gd name="connsiteX4874" fmla="*/ 6800061 w 7283450"/>
              <a:gd name="connsiteY4874" fmla="*/ 4294962 h 6857979"/>
              <a:gd name="connsiteX4875" fmla="*/ 6800851 w 7283450"/>
              <a:gd name="connsiteY4875" fmla="*/ 4298931 h 6857979"/>
              <a:gd name="connsiteX4876" fmla="*/ 6800851 w 7283450"/>
              <a:gd name="connsiteY4876" fmla="*/ 4300915 h 6857979"/>
              <a:gd name="connsiteX4877" fmla="*/ 6800061 w 7283450"/>
              <a:gd name="connsiteY4877" fmla="*/ 4302899 h 6857979"/>
              <a:gd name="connsiteX4878" fmla="*/ 6799667 w 7283450"/>
              <a:gd name="connsiteY4878" fmla="*/ 4304487 h 6857979"/>
              <a:gd name="connsiteX4879" fmla="*/ 6799272 w 7283450"/>
              <a:gd name="connsiteY4879" fmla="*/ 4306471 h 6857979"/>
              <a:gd name="connsiteX4880" fmla="*/ 6798482 w 7283450"/>
              <a:gd name="connsiteY4880" fmla="*/ 4307662 h 6857979"/>
              <a:gd name="connsiteX4881" fmla="*/ 6797693 w 7283450"/>
              <a:gd name="connsiteY4881" fmla="*/ 4308853 h 6857979"/>
              <a:gd name="connsiteX4882" fmla="*/ 6795719 w 7283450"/>
              <a:gd name="connsiteY4882" fmla="*/ 4310043 h 6857979"/>
              <a:gd name="connsiteX4883" fmla="*/ 6792956 w 7283450"/>
              <a:gd name="connsiteY4883" fmla="*/ 4310837 h 6857979"/>
              <a:gd name="connsiteX4884" fmla="*/ 6787035 w 7283450"/>
              <a:gd name="connsiteY4884" fmla="*/ 4311631 h 6857979"/>
              <a:gd name="connsiteX4885" fmla="*/ 6784271 w 7283450"/>
              <a:gd name="connsiteY4885" fmla="*/ 4312028 h 6857979"/>
              <a:gd name="connsiteX4886" fmla="*/ 6781113 w 7283450"/>
              <a:gd name="connsiteY4886" fmla="*/ 4312821 h 6857979"/>
              <a:gd name="connsiteX4887" fmla="*/ 6778350 w 7283450"/>
              <a:gd name="connsiteY4887" fmla="*/ 4314806 h 6857979"/>
              <a:gd name="connsiteX4888" fmla="*/ 6775587 w 7283450"/>
              <a:gd name="connsiteY4888" fmla="*/ 4316393 h 6857979"/>
              <a:gd name="connsiteX4889" fmla="*/ 6770060 w 7283450"/>
              <a:gd name="connsiteY4889" fmla="*/ 4320362 h 6857979"/>
              <a:gd name="connsiteX4890" fmla="*/ 6764534 w 7283450"/>
              <a:gd name="connsiteY4890" fmla="*/ 4324331 h 6857979"/>
              <a:gd name="connsiteX4891" fmla="*/ 6762165 w 7283450"/>
              <a:gd name="connsiteY4891" fmla="*/ 4325521 h 6857979"/>
              <a:gd name="connsiteX4892" fmla="*/ 6759797 w 7283450"/>
              <a:gd name="connsiteY4892" fmla="*/ 4326315 h 6857979"/>
              <a:gd name="connsiteX4893" fmla="*/ 6751901 w 7283450"/>
              <a:gd name="connsiteY4893" fmla="*/ 4327109 h 6857979"/>
              <a:gd name="connsiteX4894" fmla="*/ 6744401 w 7283450"/>
              <a:gd name="connsiteY4894" fmla="*/ 4327506 h 6857979"/>
              <a:gd name="connsiteX4895" fmla="*/ 6736901 w 7283450"/>
              <a:gd name="connsiteY4895" fmla="*/ 4327109 h 6857979"/>
              <a:gd name="connsiteX4896" fmla="*/ 6729401 w 7283450"/>
              <a:gd name="connsiteY4896" fmla="*/ 4326315 h 6857979"/>
              <a:gd name="connsiteX4897" fmla="*/ 6721900 w 7283450"/>
              <a:gd name="connsiteY4897" fmla="*/ 4324728 h 6857979"/>
              <a:gd name="connsiteX4898" fmla="*/ 6714795 w 7283450"/>
              <a:gd name="connsiteY4898" fmla="*/ 4322346 h 6857979"/>
              <a:gd name="connsiteX4899" fmla="*/ 6708084 w 7283450"/>
              <a:gd name="connsiteY4899" fmla="*/ 4320362 h 6857979"/>
              <a:gd name="connsiteX4900" fmla="*/ 6700978 w 7283450"/>
              <a:gd name="connsiteY4900" fmla="*/ 4317584 h 6857979"/>
              <a:gd name="connsiteX4901" fmla="*/ 6694267 w 7283450"/>
              <a:gd name="connsiteY4901" fmla="*/ 4314806 h 6857979"/>
              <a:gd name="connsiteX4902" fmla="*/ 6687557 w 7283450"/>
              <a:gd name="connsiteY4902" fmla="*/ 4311234 h 6857979"/>
              <a:gd name="connsiteX4903" fmla="*/ 6675319 w 7283450"/>
              <a:gd name="connsiteY4903" fmla="*/ 4304090 h 6857979"/>
              <a:gd name="connsiteX4904" fmla="*/ 6663477 w 7283450"/>
              <a:gd name="connsiteY4904" fmla="*/ 4296549 h 6857979"/>
              <a:gd name="connsiteX4905" fmla="*/ 6653213 w 7283450"/>
              <a:gd name="connsiteY4905" fmla="*/ 4289803 h 6857979"/>
              <a:gd name="connsiteX4906" fmla="*/ 6653608 w 7283450"/>
              <a:gd name="connsiteY4906" fmla="*/ 4268768 h 6857979"/>
              <a:gd name="connsiteX4907" fmla="*/ 6654397 w 7283450"/>
              <a:gd name="connsiteY4907" fmla="*/ 4248527 h 6857979"/>
              <a:gd name="connsiteX4908" fmla="*/ 6654792 w 7283450"/>
              <a:gd name="connsiteY4908" fmla="*/ 4237018 h 6857979"/>
              <a:gd name="connsiteX4909" fmla="*/ 6656371 w 7283450"/>
              <a:gd name="connsiteY4909" fmla="*/ 4225509 h 6857979"/>
              <a:gd name="connsiteX4910" fmla="*/ 6657950 w 7283450"/>
              <a:gd name="connsiteY4910" fmla="*/ 4213205 h 6857979"/>
              <a:gd name="connsiteX4911" fmla="*/ 6659529 w 7283450"/>
              <a:gd name="connsiteY4911" fmla="*/ 4199315 h 6857979"/>
              <a:gd name="connsiteX4912" fmla="*/ 6663477 w 7283450"/>
              <a:gd name="connsiteY4912" fmla="*/ 4197727 h 6857979"/>
              <a:gd name="connsiteX4913" fmla="*/ 6667424 w 7283450"/>
              <a:gd name="connsiteY4913" fmla="*/ 4195743 h 6857979"/>
              <a:gd name="connsiteX4914" fmla="*/ 6670977 w 7283450"/>
              <a:gd name="connsiteY4914" fmla="*/ 4192965 h 6857979"/>
              <a:gd name="connsiteX4915" fmla="*/ 6674530 w 7283450"/>
              <a:gd name="connsiteY4915" fmla="*/ 4190584 h 6857979"/>
              <a:gd name="connsiteX4916" fmla="*/ 6680846 w 7283450"/>
              <a:gd name="connsiteY4916" fmla="*/ 4185424 h 6857979"/>
              <a:gd name="connsiteX4917" fmla="*/ 6687557 w 7283450"/>
              <a:gd name="connsiteY4917" fmla="*/ 4180662 h 6857979"/>
              <a:gd name="connsiteX4918" fmla="*/ 6691109 w 7283450"/>
              <a:gd name="connsiteY4918" fmla="*/ 4177884 h 6857979"/>
              <a:gd name="connsiteX4919" fmla="*/ 6694267 w 7283450"/>
              <a:gd name="connsiteY4919" fmla="*/ 4176296 h 6857979"/>
              <a:gd name="connsiteX4920" fmla="*/ 6697820 w 7283450"/>
              <a:gd name="connsiteY4920" fmla="*/ 4174709 h 6857979"/>
              <a:gd name="connsiteX4921" fmla="*/ 6701768 w 7283450"/>
              <a:gd name="connsiteY4921" fmla="*/ 4173915 h 6857979"/>
              <a:gd name="connsiteX4922" fmla="*/ 598740 w 7283450"/>
              <a:gd name="connsiteY4922" fmla="*/ 4035405 h 6857979"/>
              <a:gd name="connsiteX4923" fmla="*/ 603527 w 7283450"/>
              <a:gd name="connsiteY4923" fmla="*/ 4035809 h 6857979"/>
              <a:gd name="connsiteX4924" fmla="*/ 607915 w 7283450"/>
              <a:gd name="connsiteY4924" fmla="*/ 4036618 h 6857979"/>
              <a:gd name="connsiteX4925" fmla="*/ 612702 w 7283450"/>
              <a:gd name="connsiteY4925" fmla="*/ 4038235 h 6857979"/>
              <a:gd name="connsiteX4926" fmla="*/ 611904 w 7283450"/>
              <a:gd name="connsiteY4926" fmla="*/ 4038235 h 6857979"/>
              <a:gd name="connsiteX4927" fmla="*/ 612702 w 7283450"/>
              <a:gd name="connsiteY4927" fmla="*/ 4039852 h 6857979"/>
              <a:gd name="connsiteX4928" fmla="*/ 617090 w 7283450"/>
              <a:gd name="connsiteY4928" fmla="*/ 4045107 h 6857979"/>
              <a:gd name="connsiteX4929" fmla="*/ 623074 w 7283450"/>
              <a:gd name="connsiteY4929" fmla="*/ 4050767 h 6857979"/>
              <a:gd name="connsiteX4930" fmla="*/ 624670 w 7283450"/>
              <a:gd name="connsiteY4930" fmla="*/ 4051980 h 6857979"/>
              <a:gd name="connsiteX4931" fmla="*/ 625068 w 7283450"/>
              <a:gd name="connsiteY4931" fmla="*/ 4052384 h 6857979"/>
              <a:gd name="connsiteX4932" fmla="*/ 625068 w 7283450"/>
              <a:gd name="connsiteY4932" fmla="*/ 4051980 h 6857979"/>
              <a:gd name="connsiteX4933" fmla="*/ 625467 w 7283450"/>
              <a:gd name="connsiteY4933" fmla="*/ 4054406 h 6857979"/>
              <a:gd name="connsiteX4934" fmla="*/ 625467 w 7283450"/>
              <a:gd name="connsiteY4934" fmla="*/ 4056427 h 6857979"/>
              <a:gd name="connsiteX4935" fmla="*/ 625068 w 7283450"/>
              <a:gd name="connsiteY4935" fmla="*/ 4058448 h 6857979"/>
              <a:gd name="connsiteX4936" fmla="*/ 624271 w 7283450"/>
              <a:gd name="connsiteY4936" fmla="*/ 4060874 h 6857979"/>
              <a:gd name="connsiteX4937" fmla="*/ 622675 w 7283450"/>
              <a:gd name="connsiteY4937" fmla="*/ 4064108 h 6857979"/>
              <a:gd name="connsiteX4938" fmla="*/ 621877 w 7283450"/>
              <a:gd name="connsiteY4938" fmla="*/ 4065725 h 6857979"/>
              <a:gd name="connsiteX4939" fmla="*/ 622276 w 7283450"/>
              <a:gd name="connsiteY4939" fmla="*/ 4066938 h 6857979"/>
              <a:gd name="connsiteX4940" fmla="*/ 622675 w 7283450"/>
              <a:gd name="connsiteY4940" fmla="*/ 4068960 h 6857979"/>
              <a:gd name="connsiteX4941" fmla="*/ 624271 w 7283450"/>
              <a:gd name="connsiteY4941" fmla="*/ 4071789 h 6857979"/>
              <a:gd name="connsiteX4942" fmla="*/ 625467 w 7283450"/>
              <a:gd name="connsiteY4942" fmla="*/ 4074215 h 6857979"/>
              <a:gd name="connsiteX4943" fmla="*/ 626664 w 7283450"/>
              <a:gd name="connsiteY4943" fmla="*/ 4077045 h 6857979"/>
              <a:gd name="connsiteX4944" fmla="*/ 627063 w 7283450"/>
              <a:gd name="connsiteY4944" fmla="*/ 4078258 h 6857979"/>
              <a:gd name="connsiteX4945" fmla="*/ 627063 w 7283450"/>
              <a:gd name="connsiteY4945" fmla="*/ 4079471 h 6857979"/>
              <a:gd name="connsiteX4946" fmla="*/ 627063 w 7283450"/>
              <a:gd name="connsiteY4946" fmla="*/ 4080683 h 6857979"/>
              <a:gd name="connsiteX4947" fmla="*/ 626265 w 7283450"/>
              <a:gd name="connsiteY4947" fmla="*/ 4081492 h 6857979"/>
              <a:gd name="connsiteX4948" fmla="*/ 625467 w 7283450"/>
              <a:gd name="connsiteY4948" fmla="*/ 4082705 h 6857979"/>
              <a:gd name="connsiteX4949" fmla="*/ 623872 w 7283450"/>
              <a:gd name="connsiteY4949" fmla="*/ 4083918 h 6857979"/>
              <a:gd name="connsiteX4950" fmla="*/ 621877 w 7283450"/>
              <a:gd name="connsiteY4950" fmla="*/ 4084726 h 6857979"/>
              <a:gd name="connsiteX4951" fmla="*/ 618686 w 7283450"/>
              <a:gd name="connsiteY4951" fmla="*/ 4086343 h 6857979"/>
              <a:gd name="connsiteX4952" fmla="*/ 617489 w 7283450"/>
              <a:gd name="connsiteY4952" fmla="*/ 4087152 h 6857979"/>
              <a:gd name="connsiteX4953" fmla="*/ 616691 w 7283450"/>
              <a:gd name="connsiteY4953" fmla="*/ 4087960 h 6857979"/>
              <a:gd name="connsiteX4954" fmla="*/ 615095 w 7283450"/>
              <a:gd name="connsiteY4954" fmla="*/ 4091195 h 6857979"/>
              <a:gd name="connsiteX4955" fmla="*/ 614298 w 7283450"/>
              <a:gd name="connsiteY4955" fmla="*/ 4094429 h 6857979"/>
              <a:gd name="connsiteX4956" fmla="*/ 613500 w 7283450"/>
              <a:gd name="connsiteY4956" fmla="*/ 4095642 h 6857979"/>
              <a:gd name="connsiteX4957" fmla="*/ 612702 w 7283450"/>
              <a:gd name="connsiteY4957" fmla="*/ 4096450 h 6857979"/>
              <a:gd name="connsiteX4958" fmla="*/ 609112 w 7283450"/>
              <a:gd name="connsiteY4958" fmla="*/ 4097663 h 6857979"/>
              <a:gd name="connsiteX4959" fmla="*/ 605522 w 7283450"/>
              <a:gd name="connsiteY4959" fmla="*/ 4098876 h 6857979"/>
              <a:gd name="connsiteX4960" fmla="*/ 601532 w 7283450"/>
              <a:gd name="connsiteY4960" fmla="*/ 4099684 h 6857979"/>
              <a:gd name="connsiteX4961" fmla="*/ 597543 w 7283450"/>
              <a:gd name="connsiteY4961" fmla="*/ 4100089 h 6857979"/>
              <a:gd name="connsiteX4962" fmla="*/ 589166 w 7283450"/>
              <a:gd name="connsiteY4962" fmla="*/ 4100493 h 6857979"/>
              <a:gd name="connsiteX4963" fmla="*/ 580390 w 7283450"/>
              <a:gd name="connsiteY4963" fmla="*/ 4100089 h 6857979"/>
              <a:gd name="connsiteX4964" fmla="*/ 571614 w 7283450"/>
              <a:gd name="connsiteY4964" fmla="*/ 4099280 h 6857979"/>
              <a:gd name="connsiteX4965" fmla="*/ 563237 w 7283450"/>
              <a:gd name="connsiteY4965" fmla="*/ 4098067 h 6857979"/>
              <a:gd name="connsiteX4966" fmla="*/ 549275 w 7283450"/>
              <a:gd name="connsiteY4966" fmla="*/ 4096450 h 6857979"/>
              <a:gd name="connsiteX4967" fmla="*/ 549275 w 7283450"/>
              <a:gd name="connsiteY4967" fmla="*/ 4083918 h 6857979"/>
              <a:gd name="connsiteX4968" fmla="*/ 550073 w 7283450"/>
              <a:gd name="connsiteY4968" fmla="*/ 4073811 h 6857979"/>
              <a:gd name="connsiteX4969" fmla="*/ 550871 w 7283450"/>
              <a:gd name="connsiteY4969" fmla="*/ 4065321 h 6857979"/>
              <a:gd name="connsiteX4970" fmla="*/ 552466 w 7283450"/>
              <a:gd name="connsiteY4970" fmla="*/ 4058448 h 6857979"/>
              <a:gd name="connsiteX4971" fmla="*/ 553663 w 7283450"/>
              <a:gd name="connsiteY4971" fmla="*/ 4059257 h 6857979"/>
              <a:gd name="connsiteX4972" fmla="*/ 554461 w 7283450"/>
              <a:gd name="connsiteY4972" fmla="*/ 4060066 h 6857979"/>
              <a:gd name="connsiteX4973" fmla="*/ 554860 w 7283450"/>
              <a:gd name="connsiteY4973" fmla="*/ 4061278 h 6857979"/>
              <a:gd name="connsiteX4974" fmla="*/ 555259 w 7283450"/>
              <a:gd name="connsiteY4974" fmla="*/ 4062491 h 6857979"/>
              <a:gd name="connsiteX4975" fmla="*/ 555657 w 7283450"/>
              <a:gd name="connsiteY4975" fmla="*/ 4069364 h 6857979"/>
              <a:gd name="connsiteX4976" fmla="*/ 556056 w 7283450"/>
              <a:gd name="connsiteY4976" fmla="*/ 4064917 h 6857979"/>
              <a:gd name="connsiteX4977" fmla="*/ 556854 w 7283450"/>
              <a:gd name="connsiteY4977" fmla="*/ 4061278 h 6857979"/>
              <a:gd name="connsiteX4978" fmla="*/ 558450 w 7283450"/>
              <a:gd name="connsiteY4978" fmla="*/ 4057236 h 6857979"/>
              <a:gd name="connsiteX4979" fmla="*/ 561243 w 7283450"/>
              <a:gd name="connsiteY4979" fmla="*/ 4053597 h 6857979"/>
              <a:gd name="connsiteX4980" fmla="*/ 564035 w 7283450"/>
              <a:gd name="connsiteY4980" fmla="*/ 4049959 h 6857979"/>
              <a:gd name="connsiteX4981" fmla="*/ 567226 w 7283450"/>
              <a:gd name="connsiteY4981" fmla="*/ 4047129 h 6857979"/>
              <a:gd name="connsiteX4982" fmla="*/ 571215 w 7283450"/>
              <a:gd name="connsiteY4982" fmla="*/ 4044299 h 6857979"/>
              <a:gd name="connsiteX4983" fmla="*/ 575204 w 7283450"/>
              <a:gd name="connsiteY4983" fmla="*/ 4041469 h 6857979"/>
              <a:gd name="connsiteX4984" fmla="*/ 579592 w 7283450"/>
              <a:gd name="connsiteY4984" fmla="*/ 4039448 h 6857979"/>
              <a:gd name="connsiteX4985" fmla="*/ 583980 w 7283450"/>
              <a:gd name="connsiteY4985" fmla="*/ 4037426 h 6857979"/>
              <a:gd name="connsiteX4986" fmla="*/ 589166 w 7283450"/>
              <a:gd name="connsiteY4986" fmla="*/ 4036213 h 6857979"/>
              <a:gd name="connsiteX4987" fmla="*/ 593554 w 7283450"/>
              <a:gd name="connsiteY4987" fmla="*/ 4035809 h 6857979"/>
              <a:gd name="connsiteX4988" fmla="*/ 6247471 w 7283450"/>
              <a:gd name="connsiteY4988" fmla="*/ 3984605 h 6857979"/>
              <a:gd name="connsiteX4989" fmla="*/ 6251343 w 7283450"/>
              <a:gd name="connsiteY4989" fmla="*/ 3985010 h 6857979"/>
              <a:gd name="connsiteX4990" fmla="*/ 6254827 w 7283450"/>
              <a:gd name="connsiteY4990" fmla="*/ 3986224 h 6857979"/>
              <a:gd name="connsiteX4991" fmla="*/ 6257538 w 7283450"/>
              <a:gd name="connsiteY4991" fmla="*/ 3988247 h 6857979"/>
              <a:gd name="connsiteX4992" fmla="*/ 6257925 w 7283450"/>
              <a:gd name="connsiteY4992" fmla="*/ 3993912 h 6857979"/>
              <a:gd name="connsiteX4993" fmla="*/ 6257538 w 7283450"/>
              <a:gd name="connsiteY4993" fmla="*/ 3997959 h 6857979"/>
              <a:gd name="connsiteX4994" fmla="*/ 6256376 w 7283450"/>
              <a:gd name="connsiteY4994" fmla="*/ 4002006 h 6857979"/>
              <a:gd name="connsiteX4995" fmla="*/ 6254827 w 7283450"/>
              <a:gd name="connsiteY4995" fmla="*/ 4005243 h 6857979"/>
              <a:gd name="connsiteX4996" fmla="*/ 6250955 w 7283450"/>
              <a:gd name="connsiteY4996" fmla="*/ 4004838 h 6857979"/>
              <a:gd name="connsiteX4997" fmla="*/ 6248245 w 7283450"/>
              <a:gd name="connsiteY4997" fmla="*/ 4003624 h 6857979"/>
              <a:gd name="connsiteX4998" fmla="*/ 6246309 w 7283450"/>
              <a:gd name="connsiteY4998" fmla="*/ 4002006 h 6857979"/>
              <a:gd name="connsiteX4999" fmla="*/ 6244373 w 7283450"/>
              <a:gd name="connsiteY4999" fmla="*/ 3999982 h 6857979"/>
              <a:gd name="connsiteX5000" fmla="*/ 6242824 w 7283450"/>
              <a:gd name="connsiteY5000" fmla="*/ 3996745 h 6857979"/>
              <a:gd name="connsiteX5001" fmla="*/ 6242437 w 7283450"/>
              <a:gd name="connsiteY5001" fmla="*/ 3993508 h 6857979"/>
              <a:gd name="connsiteX5002" fmla="*/ 6242050 w 7283450"/>
              <a:gd name="connsiteY5002" fmla="*/ 3989056 h 6857979"/>
              <a:gd name="connsiteX5003" fmla="*/ 6242437 w 7283450"/>
              <a:gd name="connsiteY5003" fmla="*/ 3985010 h 6857979"/>
              <a:gd name="connsiteX5004" fmla="*/ 519113 w 7283450"/>
              <a:gd name="connsiteY5004" fmla="*/ 3967143 h 6857979"/>
              <a:gd name="connsiteX5005" fmla="*/ 520701 w 7283450"/>
              <a:gd name="connsiteY5005" fmla="*/ 3967143 h 6857979"/>
              <a:gd name="connsiteX5006" fmla="*/ 521891 w 7283450"/>
              <a:gd name="connsiteY5006" fmla="*/ 3967143 h 6857979"/>
              <a:gd name="connsiteX5007" fmla="*/ 523082 w 7283450"/>
              <a:gd name="connsiteY5007" fmla="*/ 3967932 h 6857979"/>
              <a:gd name="connsiteX5008" fmla="*/ 523876 w 7283450"/>
              <a:gd name="connsiteY5008" fmla="*/ 3969509 h 6857979"/>
              <a:gd name="connsiteX5009" fmla="*/ 523479 w 7283450"/>
              <a:gd name="connsiteY5009" fmla="*/ 3970298 h 6857979"/>
              <a:gd name="connsiteX5010" fmla="*/ 523082 w 7283450"/>
              <a:gd name="connsiteY5010" fmla="*/ 3971087 h 6857979"/>
              <a:gd name="connsiteX5011" fmla="*/ 522288 w 7283450"/>
              <a:gd name="connsiteY5011" fmla="*/ 3971481 h 6857979"/>
              <a:gd name="connsiteX5012" fmla="*/ 521495 w 7283450"/>
              <a:gd name="connsiteY5012" fmla="*/ 3971876 h 6857979"/>
              <a:gd name="connsiteX5013" fmla="*/ 517526 w 7283450"/>
              <a:gd name="connsiteY5013" fmla="*/ 3972665 h 6857979"/>
              <a:gd name="connsiteX5014" fmla="*/ 515938 w 7283450"/>
              <a:gd name="connsiteY5014" fmla="*/ 3973848 h 6857979"/>
              <a:gd name="connsiteX5015" fmla="*/ 514748 w 7283450"/>
              <a:gd name="connsiteY5015" fmla="*/ 3975425 h 6857979"/>
              <a:gd name="connsiteX5016" fmla="*/ 512366 w 7283450"/>
              <a:gd name="connsiteY5016" fmla="*/ 3978975 h 6857979"/>
              <a:gd name="connsiteX5017" fmla="*/ 510382 w 7283450"/>
              <a:gd name="connsiteY5017" fmla="*/ 3982130 h 6857979"/>
              <a:gd name="connsiteX5018" fmla="*/ 508001 w 7283450"/>
              <a:gd name="connsiteY5018" fmla="*/ 3986075 h 6857979"/>
              <a:gd name="connsiteX5019" fmla="*/ 506017 w 7283450"/>
              <a:gd name="connsiteY5019" fmla="*/ 3986075 h 6857979"/>
              <a:gd name="connsiteX5020" fmla="*/ 504429 w 7283450"/>
              <a:gd name="connsiteY5020" fmla="*/ 3985680 h 6857979"/>
              <a:gd name="connsiteX5021" fmla="*/ 503239 w 7283450"/>
              <a:gd name="connsiteY5021" fmla="*/ 3984891 h 6857979"/>
              <a:gd name="connsiteX5022" fmla="*/ 502048 w 7283450"/>
              <a:gd name="connsiteY5022" fmla="*/ 3984497 h 6857979"/>
              <a:gd name="connsiteX5023" fmla="*/ 500857 w 7283450"/>
              <a:gd name="connsiteY5023" fmla="*/ 3983314 h 6857979"/>
              <a:gd name="connsiteX5024" fmla="*/ 500063 w 7283450"/>
              <a:gd name="connsiteY5024" fmla="*/ 3982130 h 6857979"/>
              <a:gd name="connsiteX5025" fmla="*/ 498476 w 7283450"/>
              <a:gd name="connsiteY5025" fmla="*/ 3979370 h 6857979"/>
              <a:gd name="connsiteX5026" fmla="*/ 497682 w 7283450"/>
              <a:gd name="connsiteY5026" fmla="*/ 3980158 h 6857979"/>
              <a:gd name="connsiteX5027" fmla="*/ 496888 w 7283450"/>
              <a:gd name="connsiteY5027" fmla="*/ 3981342 h 6857979"/>
              <a:gd name="connsiteX5028" fmla="*/ 495301 w 7283450"/>
              <a:gd name="connsiteY5028" fmla="*/ 3984103 h 6857979"/>
              <a:gd name="connsiteX5029" fmla="*/ 494110 w 7283450"/>
              <a:gd name="connsiteY5029" fmla="*/ 3984891 h 6857979"/>
              <a:gd name="connsiteX5030" fmla="*/ 492920 w 7283450"/>
              <a:gd name="connsiteY5030" fmla="*/ 3985680 h 6857979"/>
              <a:gd name="connsiteX5031" fmla="*/ 491729 w 7283450"/>
              <a:gd name="connsiteY5031" fmla="*/ 3986075 h 6857979"/>
              <a:gd name="connsiteX5032" fmla="*/ 489348 w 7283450"/>
              <a:gd name="connsiteY5032" fmla="*/ 3986075 h 6857979"/>
              <a:gd name="connsiteX5033" fmla="*/ 490935 w 7283450"/>
              <a:gd name="connsiteY5033" fmla="*/ 3986863 h 6857979"/>
              <a:gd name="connsiteX5034" fmla="*/ 492920 w 7283450"/>
              <a:gd name="connsiteY5034" fmla="*/ 3988047 h 6857979"/>
              <a:gd name="connsiteX5035" fmla="*/ 493713 w 7283450"/>
              <a:gd name="connsiteY5035" fmla="*/ 3989230 h 6857979"/>
              <a:gd name="connsiteX5036" fmla="*/ 493713 w 7283450"/>
              <a:gd name="connsiteY5036" fmla="*/ 3990019 h 6857979"/>
              <a:gd name="connsiteX5037" fmla="*/ 493713 w 7283450"/>
              <a:gd name="connsiteY5037" fmla="*/ 3991202 h 6857979"/>
              <a:gd name="connsiteX5038" fmla="*/ 493316 w 7283450"/>
              <a:gd name="connsiteY5038" fmla="*/ 3992385 h 6857979"/>
              <a:gd name="connsiteX5039" fmla="*/ 491729 w 7283450"/>
              <a:gd name="connsiteY5039" fmla="*/ 3994357 h 6857979"/>
              <a:gd name="connsiteX5040" fmla="*/ 486569 w 7283450"/>
              <a:gd name="connsiteY5040" fmla="*/ 3999484 h 6857979"/>
              <a:gd name="connsiteX5041" fmla="*/ 484585 w 7283450"/>
              <a:gd name="connsiteY5041" fmla="*/ 4002640 h 6857979"/>
              <a:gd name="connsiteX5042" fmla="*/ 483791 w 7283450"/>
              <a:gd name="connsiteY5042" fmla="*/ 4004217 h 6857979"/>
              <a:gd name="connsiteX5043" fmla="*/ 482998 w 7283450"/>
              <a:gd name="connsiteY5043" fmla="*/ 4005795 h 6857979"/>
              <a:gd name="connsiteX5044" fmla="*/ 481013 w 7283450"/>
              <a:gd name="connsiteY5044" fmla="*/ 4004217 h 6857979"/>
              <a:gd name="connsiteX5045" fmla="*/ 479426 w 7283450"/>
              <a:gd name="connsiteY5045" fmla="*/ 4003034 h 6857979"/>
              <a:gd name="connsiteX5046" fmla="*/ 477838 w 7283450"/>
              <a:gd name="connsiteY5046" fmla="*/ 4002640 h 6857979"/>
              <a:gd name="connsiteX5047" fmla="*/ 476251 w 7283450"/>
              <a:gd name="connsiteY5047" fmla="*/ 4002245 h 6857979"/>
              <a:gd name="connsiteX5048" fmla="*/ 474664 w 7283450"/>
              <a:gd name="connsiteY5048" fmla="*/ 4002640 h 6857979"/>
              <a:gd name="connsiteX5049" fmla="*/ 473076 w 7283450"/>
              <a:gd name="connsiteY5049" fmla="*/ 4003429 h 6857979"/>
              <a:gd name="connsiteX5050" fmla="*/ 470298 w 7283450"/>
              <a:gd name="connsiteY5050" fmla="*/ 4005795 h 6857979"/>
              <a:gd name="connsiteX5051" fmla="*/ 467917 w 7283450"/>
              <a:gd name="connsiteY5051" fmla="*/ 4008950 h 6857979"/>
              <a:gd name="connsiteX5052" fmla="*/ 465932 w 7283450"/>
              <a:gd name="connsiteY5052" fmla="*/ 4011711 h 6857979"/>
              <a:gd name="connsiteX5053" fmla="*/ 463154 w 7283450"/>
              <a:gd name="connsiteY5053" fmla="*/ 4014078 h 6857979"/>
              <a:gd name="connsiteX5054" fmla="*/ 462360 w 7283450"/>
              <a:gd name="connsiteY5054" fmla="*/ 4015261 h 6857979"/>
              <a:gd name="connsiteX5055" fmla="*/ 461170 w 7283450"/>
              <a:gd name="connsiteY5055" fmla="*/ 4015655 h 6857979"/>
              <a:gd name="connsiteX5056" fmla="*/ 458788 w 7283450"/>
              <a:gd name="connsiteY5056" fmla="*/ 4016444 h 6857979"/>
              <a:gd name="connsiteX5057" fmla="*/ 455613 w 7283450"/>
              <a:gd name="connsiteY5057" fmla="*/ 4016444 h 6857979"/>
              <a:gd name="connsiteX5058" fmla="*/ 450454 w 7283450"/>
              <a:gd name="connsiteY5058" fmla="*/ 4015655 h 6857979"/>
              <a:gd name="connsiteX5059" fmla="*/ 444501 w 7283450"/>
              <a:gd name="connsiteY5059" fmla="*/ 4015261 h 6857979"/>
              <a:gd name="connsiteX5060" fmla="*/ 441722 w 7283450"/>
              <a:gd name="connsiteY5060" fmla="*/ 4015261 h 6857979"/>
              <a:gd name="connsiteX5061" fmla="*/ 438944 w 7283450"/>
              <a:gd name="connsiteY5061" fmla="*/ 4015655 h 6857979"/>
              <a:gd name="connsiteX5062" fmla="*/ 436960 w 7283450"/>
              <a:gd name="connsiteY5062" fmla="*/ 4016444 h 6857979"/>
              <a:gd name="connsiteX5063" fmla="*/ 435769 w 7283450"/>
              <a:gd name="connsiteY5063" fmla="*/ 4018416 h 6857979"/>
              <a:gd name="connsiteX5064" fmla="*/ 434182 w 7283450"/>
              <a:gd name="connsiteY5064" fmla="*/ 4020388 h 6857979"/>
              <a:gd name="connsiteX5065" fmla="*/ 432992 w 7283450"/>
              <a:gd name="connsiteY5065" fmla="*/ 4021966 h 6857979"/>
              <a:gd name="connsiteX5066" fmla="*/ 431801 w 7283450"/>
              <a:gd name="connsiteY5066" fmla="*/ 4023938 h 6857979"/>
              <a:gd name="connsiteX5067" fmla="*/ 430213 w 7283450"/>
              <a:gd name="connsiteY5067" fmla="*/ 4026304 h 6857979"/>
              <a:gd name="connsiteX5068" fmla="*/ 428626 w 7283450"/>
              <a:gd name="connsiteY5068" fmla="*/ 4027882 h 6857979"/>
              <a:gd name="connsiteX5069" fmla="*/ 426641 w 7283450"/>
              <a:gd name="connsiteY5069" fmla="*/ 4029065 h 6857979"/>
              <a:gd name="connsiteX5070" fmla="*/ 424260 w 7283450"/>
              <a:gd name="connsiteY5070" fmla="*/ 4029854 h 6857979"/>
              <a:gd name="connsiteX5071" fmla="*/ 421879 w 7283450"/>
              <a:gd name="connsiteY5071" fmla="*/ 4030248 h 6857979"/>
              <a:gd name="connsiteX5072" fmla="*/ 417116 w 7283450"/>
              <a:gd name="connsiteY5072" fmla="*/ 4030643 h 6857979"/>
              <a:gd name="connsiteX5073" fmla="*/ 412354 w 7283450"/>
              <a:gd name="connsiteY5073" fmla="*/ 4030248 h 6857979"/>
              <a:gd name="connsiteX5074" fmla="*/ 407591 w 7283450"/>
              <a:gd name="connsiteY5074" fmla="*/ 4029460 h 6857979"/>
              <a:gd name="connsiteX5075" fmla="*/ 402432 w 7283450"/>
              <a:gd name="connsiteY5075" fmla="*/ 4028671 h 6857979"/>
              <a:gd name="connsiteX5076" fmla="*/ 396875 w 7283450"/>
              <a:gd name="connsiteY5076" fmla="*/ 4028276 h 6857979"/>
              <a:gd name="connsiteX5077" fmla="*/ 391716 w 7283450"/>
              <a:gd name="connsiteY5077" fmla="*/ 4028276 h 6857979"/>
              <a:gd name="connsiteX5078" fmla="*/ 388938 w 7283450"/>
              <a:gd name="connsiteY5078" fmla="*/ 4028671 h 6857979"/>
              <a:gd name="connsiteX5079" fmla="*/ 385763 w 7283450"/>
              <a:gd name="connsiteY5079" fmla="*/ 4029065 h 6857979"/>
              <a:gd name="connsiteX5080" fmla="*/ 387350 w 7283450"/>
              <a:gd name="connsiteY5080" fmla="*/ 4027488 h 6857979"/>
              <a:gd name="connsiteX5081" fmla="*/ 388938 w 7283450"/>
              <a:gd name="connsiteY5081" fmla="*/ 4025910 h 6857979"/>
              <a:gd name="connsiteX5082" fmla="*/ 389335 w 7283450"/>
              <a:gd name="connsiteY5082" fmla="*/ 4023938 h 6857979"/>
              <a:gd name="connsiteX5083" fmla="*/ 389335 w 7283450"/>
              <a:gd name="connsiteY5083" fmla="*/ 4021966 h 6857979"/>
              <a:gd name="connsiteX5084" fmla="*/ 388938 w 7283450"/>
              <a:gd name="connsiteY5084" fmla="*/ 4020388 h 6857979"/>
              <a:gd name="connsiteX5085" fmla="*/ 387747 w 7283450"/>
              <a:gd name="connsiteY5085" fmla="*/ 4018811 h 6857979"/>
              <a:gd name="connsiteX5086" fmla="*/ 385366 w 7283450"/>
              <a:gd name="connsiteY5086" fmla="*/ 4014866 h 6857979"/>
              <a:gd name="connsiteX5087" fmla="*/ 382588 w 7283450"/>
              <a:gd name="connsiteY5087" fmla="*/ 4011711 h 6857979"/>
              <a:gd name="connsiteX5088" fmla="*/ 379413 w 7283450"/>
              <a:gd name="connsiteY5088" fmla="*/ 4009345 h 6857979"/>
              <a:gd name="connsiteX5089" fmla="*/ 377032 w 7283450"/>
              <a:gd name="connsiteY5089" fmla="*/ 4006978 h 6857979"/>
              <a:gd name="connsiteX5090" fmla="*/ 376238 w 7283450"/>
              <a:gd name="connsiteY5090" fmla="*/ 4005795 h 6857979"/>
              <a:gd name="connsiteX5091" fmla="*/ 376635 w 7283450"/>
              <a:gd name="connsiteY5091" fmla="*/ 4004217 h 6857979"/>
              <a:gd name="connsiteX5092" fmla="*/ 377429 w 7283450"/>
              <a:gd name="connsiteY5092" fmla="*/ 4003034 h 6857979"/>
              <a:gd name="connsiteX5093" fmla="*/ 378619 w 7283450"/>
              <a:gd name="connsiteY5093" fmla="*/ 4003034 h 6857979"/>
              <a:gd name="connsiteX5094" fmla="*/ 379810 w 7283450"/>
              <a:gd name="connsiteY5094" fmla="*/ 4003429 h 6857979"/>
              <a:gd name="connsiteX5095" fmla="*/ 381398 w 7283450"/>
              <a:gd name="connsiteY5095" fmla="*/ 4003823 h 6857979"/>
              <a:gd name="connsiteX5096" fmla="*/ 382191 w 7283450"/>
              <a:gd name="connsiteY5096" fmla="*/ 4004612 h 6857979"/>
              <a:gd name="connsiteX5097" fmla="*/ 382588 w 7283450"/>
              <a:gd name="connsiteY5097" fmla="*/ 4005401 h 6857979"/>
              <a:gd name="connsiteX5098" fmla="*/ 382588 w 7283450"/>
              <a:gd name="connsiteY5098" fmla="*/ 4005795 h 6857979"/>
              <a:gd name="connsiteX5099" fmla="*/ 383779 w 7283450"/>
              <a:gd name="connsiteY5099" fmla="*/ 4004217 h 6857979"/>
              <a:gd name="connsiteX5100" fmla="*/ 385366 w 7283450"/>
              <a:gd name="connsiteY5100" fmla="*/ 4001062 h 6857979"/>
              <a:gd name="connsiteX5101" fmla="*/ 388938 w 7283450"/>
              <a:gd name="connsiteY5101" fmla="*/ 3991991 h 6857979"/>
              <a:gd name="connsiteX5102" fmla="*/ 390922 w 7283450"/>
              <a:gd name="connsiteY5102" fmla="*/ 3985680 h 6857979"/>
              <a:gd name="connsiteX5103" fmla="*/ 390922 w 7283450"/>
              <a:gd name="connsiteY5103" fmla="*/ 3985286 h 6857979"/>
              <a:gd name="connsiteX5104" fmla="*/ 390525 w 7283450"/>
              <a:gd name="connsiteY5104" fmla="*/ 3986075 h 6857979"/>
              <a:gd name="connsiteX5105" fmla="*/ 388938 w 7283450"/>
              <a:gd name="connsiteY5105" fmla="*/ 3989230 h 6857979"/>
              <a:gd name="connsiteX5106" fmla="*/ 387350 w 7283450"/>
              <a:gd name="connsiteY5106" fmla="*/ 3987258 h 6857979"/>
              <a:gd name="connsiteX5107" fmla="*/ 386954 w 7283450"/>
              <a:gd name="connsiteY5107" fmla="*/ 3986075 h 6857979"/>
              <a:gd name="connsiteX5108" fmla="*/ 386954 w 7283450"/>
              <a:gd name="connsiteY5108" fmla="*/ 3984891 h 6857979"/>
              <a:gd name="connsiteX5109" fmla="*/ 387747 w 7283450"/>
              <a:gd name="connsiteY5109" fmla="*/ 3984103 h 6857979"/>
              <a:gd name="connsiteX5110" fmla="*/ 389335 w 7283450"/>
              <a:gd name="connsiteY5110" fmla="*/ 3983314 h 6857979"/>
              <a:gd name="connsiteX5111" fmla="*/ 390922 w 7283450"/>
              <a:gd name="connsiteY5111" fmla="*/ 3982130 h 6857979"/>
              <a:gd name="connsiteX5112" fmla="*/ 394891 w 7283450"/>
              <a:gd name="connsiteY5112" fmla="*/ 3981342 h 6857979"/>
              <a:gd name="connsiteX5113" fmla="*/ 404416 w 7283450"/>
              <a:gd name="connsiteY5113" fmla="*/ 3980553 h 6857979"/>
              <a:gd name="connsiteX5114" fmla="*/ 408782 w 7283450"/>
              <a:gd name="connsiteY5114" fmla="*/ 3980158 h 6857979"/>
              <a:gd name="connsiteX5115" fmla="*/ 409972 w 7283450"/>
              <a:gd name="connsiteY5115" fmla="*/ 3979764 h 6857979"/>
              <a:gd name="connsiteX5116" fmla="*/ 410766 w 7283450"/>
              <a:gd name="connsiteY5116" fmla="*/ 3979370 h 6857979"/>
              <a:gd name="connsiteX5117" fmla="*/ 411163 w 7283450"/>
              <a:gd name="connsiteY5117" fmla="*/ 3978581 h 6857979"/>
              <a:gd name="connsiteX5118" fmla="*/ 410369 w 7283450"/>
              <a:gd name="connsiteY5118" fmla="*/ 3977792 h 6857979"/>
              <a:gd name="connsiteX5119" fmla="*/ 407591 w 7283450"/>
              <a:gd name="connsiteY5119" fmla="*/ 3976609 h 6857979"/>
              <a:gd name="connsiteX5120" fmla="*/ 404019 w 7283450"/>
              <a:gd name="connsiteY5120" fmla="*/ 3976214 h 6857979"/>
              <a:gd name="connsiteX5121" fmla="*/ 402432 w 7283450"/>
              <a:gd name="connsiteY5121" fmla="*/ 3975820 h 6857979"/>
              <a:gd name="connsiteX5122" fmla="*/ 401241 w 7283450"/>
              <a:gd name="connsiteY5122" fmla="*/ 3976214 h 6857979"/>
              <a:gd name="connsiteX5123" fmla="*/ 407194 w 7283450"/>
              <a:gd name="connsiteY5123" fmla="*/ 3973848 h 6857979"/>
              <a:gd name="connsiteX5124" fmla="*/ 412354 w 7283450"/>
              <a:gd name="connsiteY5124" fmla="*/ 3972270 h 6857979"/>
              <a:gd name="connsiteX5125" fmla="*/ 418704 w 7283450"/>
              <a:gd name="connsiteY5125" fmla="*/ 3971087 h 6857979"/>
              <a:gd name="connsiteX5126" fmla="*/ 425054 w 7283450"/>
              <a:gd name="connsiteY5126" fmla="*/ 3969904 h 6857979"/>
              <a:gd name="connsiteX5127" fmla="*/ 437357 w 7283450"/>
              <a:gd name="connsiteY5127" fmla="*/ 3968721 h 6857979"/>
              <a:gd name="connsiteX5128" fmla="*/ 450851 w 7283450"/>
              <a:gd name="connsiteY5128" fmla="*/ 3967932 h 6857979"/>
              <a:gd name="connsiteX5129" fmla="*/ 463948 w 7283450"/>
              <a:gd name="connsiteY5129" fmla="*/ 3967932 h 6857979"/>
              <a:gd name="connsiteX5130" fmla="*/ 477441 w 7283450"/>
              <a:gd name="connsiteY5130" fmla="*/ 3968326 h 6857979"/>
              <a:gd name="connsiteX5131" fmla="*/ 502048 w 7283450"/>
              <a:gd name="connsiteY5131" fmla="*/ 3969509 h 6857979"/>
              <a:gd name="connsiteX5132" fmla="*/ 503635 w 7283450"/>
              <a:gd name="connsiteY5132" fmla="*/ 3969509 h 6857979"/>
              <a:gd name="connsiteX5133" fmla="*/ 504429 w 7283450"/>
              <a:gd name="connsiteY5133" fmla="*/ 3970298 h 6857979"/>
              <a:gd name="connsiteX5134" fmla="*/ 504032 w 7283450"/>
              <a:gd name="connsiteY5134" fmla="*/ 3971087 h 6857979"/>
              <a:gd name="connsiteX5135" fmla="*/ 503239 w 7283450"/>
              <a:gd name="connsiteY5135" fmla="*/ 3971481 h 6857979"/>
              <a:gd name="connsiteX5136" fmla="*/ 500460 w 7283450"/>
              <a:gd name="connsiteY5136" fmla="*/ 3972665 h 6857979"/>
              <a:gd name="connsiteX5137" fmla="*/ 499270 w 7283450"/>
              <a:gd name="connsiteY5137" fmla="*/ 3972665 h 6857979"/>
              <a:gd name="connsiteX5138" fmla="*/ 498476 w 7283450"/>
              <a:gd name="connsiteY5138" fmla="*/ 3972665 h 6857979"/>
              <a:gd name="connsiteX5139" fmla="*/ 499270 w 7283450"/>
              <a:gd name="connsiteY5139" fmla="*/ 3974242 h 6857979"/>
              <a:gd name="connsiteX5140" fmla="*/ 500857 w 7283450"/>
              <a:gd name="connsiteY5140" fmla="*/ 3975425 h 6857979"/>
              <a:gd name="connsiteX5141" fmla="*/ 502445 w 7283450"/>
              <a:gd name="connsiteY5141" fmla="*/ 3975820 h 6857979"/>
              <a:gd name="connsiteX5142" fmla="*/ 504032 w 7283450"/>
              <a:gd name="connsiteY5142" fmla="*/ 3975425 h 6857979"/>
              <a:gd name="connsiteX5143" fmla="*/ 505620 w 7283450"/>
              <a:gd name="connsiteY5143" fmla="*/ 3975031 h 6857979"/>
              <a:gd name="connsiteX5144" fmla="*/ 507207 w 7283450"/>
              <a:gd name="connsiteY5144" fmla="*/ 3973848 h 6857979"/>
              <a:gd name="connsiteX5145" fmla="*/ 511573 w 7283450"/>
              <a:gd name="connsiteY5145" fmla="*/ 3971481 h 6857979"/>
              <a:gd name="connsiteX5146" fmla="*/ 515145 w 7283450"/>
              <a:gd name="connsiteY5146" fmla="*/ 3969115 h 6857979"/>
              <a:gd name="connsiteX5147" fmla="*/ 686522 w 7283450"/>
              <a:gd name="connsiteY5147" fmla="*/ 3954443 h 6857979"/>
              <a:gd name="connsiteX5148" fmla="*/ 687388 w 7283450"/>
              <a:gd name="connsiteY5148" fmla="*/ 3955502 h 6857979"/>
              <a:gd name="connsiteX5149" fmla="*/ 685656 w 7283450"/>
              <a:gd name="connsiteY5149" fmla="*/ 3956031 h 6857979"/>
              <a:gd name="connsiteX5150" fmla="*/ 684790 w 7283450"/>
              <a:gd name="connsiteY5150" fmla="*/ 3956031 h 6857979"/>
              <a:gd name="connsiteX5151" fmla="*/ 682625 w 7283450"/>
              <a:gd name="connsiteY5151" fmla="*/ 3954972 h 6857979"/>
              <a:gd name="connsiteX5152" fmla="*/ 678962 w 7283450"/>
              <a:gd name="connsiteY5152" fmla="*/ 3954443 h 6857979"/>
              <a:gd name="connsiteX5153" fmla="*/ 679695 w 7283450"/>
              <a:gd name="connsiteY5153" fmla="*/ 3954443 h 6857979"/>
              <a:gd name="connsiteX5154" fmla="*/ 681160 w 7283450"/>
              <a:gd name="connsiteY5154" fmla="*/ 3954840 h 6857979"/>
              <a:gd name="connsiteX5155" fmla="*/ 682626 w 7283450"/>
              <a:gd name="connsiteY5155" fmla="*/ 3955634 h 6857979"/>
              <a:gd name="connsiteX5156" fmla="*/ 677863 w 7283450"/>
              <a:gd name="connsiteY5156" fmla="*/ 3956031 h 6857979"/>
              <a:gd name="connsiteX5157" fmla="*/ 678596 w 7283450"/>
              <a:gd name="connsiteY5157" fmla="*/ 3954840 h 6857979"/>
              <a:gd name="connsiteX5158" fmla="*/ 6370638 w 7283450"/>
              <a:gd name="connsiteY5158" fmla="*/ 3948093 h 6857979"/>
              <a:gd name="connsiteX5159" fmla="*/ 6374607 w 7283450"/>
              <a:gd name="connsiteY5159" fmla="*/ 3948093 h 6857979"/>
              <a:gd name="connsiteX5160" fmla="*/ 6376194 w 7283450"/>
              <a:gd name="connsiteY5160" fmla="*/ 3948093 h 6857979"/>
              <a:gd name="connsiteX5161" fmla="*/ 6377385 w 7283450"/>
              <a:gd name="connsiteY5161" fmla="*/ 3948516 h 6857979"/>
              <a:gd name="connsiteX5162" fmla="*/ 6378575 w 7283450"/>
              <a:gd name="connsiteY5162" fmla="*/ 3949363 h 6857979"/>
              <a:gd name="connsiteX5163" fmla="*/ 6379369 w 7283450"/>
              <a:gd name="connsiteY5163" fmla="*/ 3950210 h 6857979"/>
              <a:gd name="connsiteX5164" fmla="*/ 6380957 w 7283450"/>
              <a:gd name="connsiteY5164" fmla="*/ 3952326 h 6857979"/>
              <a:gd name="connsiteX5165" fmla="*/ 6381751 w 7283450"/>
              <a:gd name="connsiteY5165" fmla="*/ 3954866 h 6857979"/>
              <a:gd name="connsiteX5166" fmla="*/ 6382941 w 7283450"/>
              <a:gd name="connsiteY5166" fmla="*/ 3958676 h 6857979"/>
              <a:gd name="connsiteX5167" fmla="*/ 6383338 w 7283450"/>
              <a:gd name="connsiteY5167" fmla="*/ 3966296 h 6857979"/>
              <a:gd name="connsiteX5168" fmla="*/ 6380560 w 7283450"/>
              <a:gd name="connsiteY5168" fmla="*/ 3966720 h 6857979"/>
              <a:gd name="connsiteX5169" fmla="*/ 6378179 w 7283450"/>
              <a:gd name="connsiteY5169" fmla="*/ 3967143 h 6857979"/>
              <a:gd name="connsiteX5170" fmla="*/ 6376194 w 7283450"/>
              <a:gd name="connsiteY5170" fmla="*/ 3966720 h 6857979"/>
              <a:gd name="connsiteX5171" fmla="*/ 6374607 w 7283450"/>
              <a:gd name="connsiteY5171" fmla="*/ 3966296 h 6857979"/>
              <a:gd name="connsiteX5172" fmla="*/ 6372622 w 7283450"/>
              <a:gd name="connsiteY5172" fmla="*/ 3965450 h 6857979"/>
              <a:gd name="connsiteX5173" fmla="*/ 6371035 w 7283450"/>
              <a:gd name="connsiteY5173" fmla="*/ 3964603 h 6857979"/>
              <a:gd name="connsiteX5174" fmla="*/ 6369844 w 7283450"/>
              <a:gd name="connsiteY5174" fmla="*/ 3963333 h 6857979"/>
              <a:gd name="connsiteX5175" fmla="*/ 6369051 w 7283450"/>
              <a:gd name="connsiteY5175" fmla="*/ 3962063 h 6857979"/>
              <a:gd name="connsiteX5176" fmla="*/ 6368257 w 7283450"/>
              <a:gd name="connsiteY5176" fmla="*/ 3960370 h 6857979"/>
              <a:gd name="connsiteX5177" fmla="*/ 6367860 w 7283450"/>
              <a:gd name="connsiteY5177" fmla="*/ 3959100 h 6857979"/>
              <a:gd name="connsiteX5178" fmla="*/ 6367463 w 7283450"/>
              <a:gd name="connsiteY5178" fmla="*/ 3957406 h 6857979"/>
              <a:gd name="connsiteX5179" fmla="*/ 6367463 w 7283450"/>
              <a:gd name="connsiteY5179" fmla="*/ 3955290 h 6857979"/>
              <a:gd name="connsiteX5180" fmla="*/ 6367860 w 7283450"/>
              <a:gd name="connsiteY5180" fmla="*/ 3953173 h 6857979"/>
              <a:gd name="connsiteX5181" fmla="*/ 6368654 w 7283450"/>
              <a:gd name="connsiteY5181" fmla="*/ 3951480 h 6857979"/>
              <a:gd name="connsiteX5182" fmla="*/ 6369447 w 7283450"/>
              <a:gd name="connsiteY5182" fmla="*/ 3949786 h 6857979"/>
              <a:gd name="connsiteX5183" fmla="*/ 6310313 w 7283450"/>
              <a:gd name="connsiteY5183" fmla="*/ 3932218 h 6857979"/>
              <a:gd name="connsiteX5184" fmla="*/ 6326188 w 7283450"/>
              <a:gd name="connsiteY5184" fmla="*/ 3932218 h 6857979"/>
              <a:gd name="connsiteX5185" fmla="*/ 6327775 w 7283450"/>
              <a:gd name="connsiteY5185" fmla="*/ 3938376 h 6857979"/>
              <a:gd name="connsiteX5186" fmla="*/ 6328966 w 7283450"/>
              <a:gd name="connsiteY5186" fmla="*/ 3944946 h 6857979"/>
              <a:gd name="connsiteX5187" fmla="*/ 6329363 w 7283450"/>
              <a:gd name="connsiteY5187" fmla="*/ 3947819 h 6857979"/>
              <a:gd name="connsiteX5188" fmla="*/ 6328966 w 7283450"/>
              <a:gd name="connsiteY5188" fmla="*/ 3951104 h 6857979"/>
              <a:gd name="connsiteX5189" fmla="*/ 6328172 w 7283450"/>
              <a:gd name="connsiteY5189" fmla="*/ 3953567 h 6857979"/>
              <a:gd name="connsiteX5190" fmla="*/ 6326188 w 7283450"/>
              <a:gd name="connsiteY5190" fmla="*/ 3956031 h 6857979"/>
              <a:gd name="connsiteX5191" fmla="*/ 6322616 w 7283450"/>
              <a:gd name="connsiteY5191" fmla="*/ 3955210 h 6857979"/>
              <a:gd name="connsiteX5192" fmla="*/ 6319044 w 7283450"/>
              <a:gd name="connsiteY5192" fmla="*/ 3953978 h 6857979"/>
              <a:gd name="connsiteX5193" fmla="*/ 6316663 w 7283450"/>
              <a:gd name="connsiteY5193" fmla="*/ 3951515 h 6857979"/>
              <a:gd name="connsiteX5194" fmla="*/ 6314679 w 7283450"/>
              <a:gd name="connsiteY5194" fmla="*/ 3948641 h 6857979"/>
              <a:gd name="connsiteX5195" fmla="*/ 6312694 w 7283450"/>
              <a:gd name="connsiteY5195" fmla="*/ 3945356 h 6857979"/>
              <a:gd name="connsiteX5196" fmla="*/ 6311504 w 7283450"/>
              <a:gd name="connsiteY5196" fmla="*/ 3941250 h 6857979"/>
              <a:gd name="connsiteX5197" fmla="*/ 6310710 w 7283450"/>
              <a:gd name="connsiteY5197" fmla="*/ 3936734 h 6857979"/>
              <a:gd name="connsiteX5198" fmla="*/ 6216165 w 7283450"/>
              <a:gd name="connsiteY5198" fmla="*/ 3922693 h 6857979"/>
              <a:gd name="connsiteX5199" fmla="*/ 6221018 w 7283450"/>
              <a:gd name="connsiteY5199" fmla="*/ 3925014 h 6857979"/>
              <a:gd name="connsiteX5200" fmla="*/ 6224658 w 7283450"/>
              <a:gd name="connsiteY5200" fmla="*/ 3927335 h 6857979"/>
              <a:gd name="connsiteX5201" fmla="*/ 6228298 w 7283450"/>
              <a:gd name="connsiteY5201" fmla="*/ 3930430 h 6857979"/>
              <a:gd name="connsiteX5202" fmla="*/ 6231130 w 7283450"/>
              <a:gd name="connsiteY5202" fmla="*/ 3933912 h 6857979"/>
              <a:gd name="connsiteX5203" fmla="*/ 6233961 w 7283450"/>
              <a:gd name="connsiteY5203" fmla="*/ 3937394 h 6857979"/>
              <a:gd name="connsiteX5204" fmla="*/ 6236792 w 7283450"/>
              <a:gd name="connsiteY5204" fmla="*/ 3941263 h 6857979"/>
              <a:gd name="connsiteX5205" fmla="*/ 6242050 w 7283450"/>
              <a:gd name="connsiteY5205" fmla="*/ 3949000 h 6857979"/>
              <a:gd name="connsiteX5206" fmla="*/ 6234365 w 7283450"/>
              <a:gd name="connsiteY5206" fmla="*/ 3951708 h 6857979"/>
              <a:gd name="connsiteX5207" fmla="*/ 6227489 w 7283450"/>
              <a:gd name="connsiteY5207" fmla="*/ 3954803 h 6857979"/>
              <a:gd name="connsiteX5208" fmla="*/ 6214142 w 7283450"/>
              <a:gd name="connsiteY5208" fmla="*/ 3961380 h 6857979"/>
              <a:gd name="connsiteX5209" fmla="*/ 6207267 w 7283450"/>
              <a:gd name="connsiteY5209" fmla="*/ 3964475 h 6857979"/>
              <a:gd name="connsiteX5210" fmla="*/ 6203626 w 7283450"/>
              <a:gd name="connsiteY5210" fmla="*/ 3966023 h 6857979"/>
              <a:gd name="connsiteX5211" fmla="*/ 6199582 w 7283450"/>
              <a:gd name="connsiteY5211" fmla="*/ 3967183 h 6857979"/>
              <a:gd name="connsiteX5212" fmla="*/ 6195537 w 7283450"/>
              <a:gd name="connsiteY5212" fmla="*/ 3967957 h 6857979"/>
              <a:gd name="connsiteX5213" fmla="*/ 6190684 w 7283450"/>
              <a:gd name="connsiteY5213" fmla="*/ 3968344 h 6857979"/>
              <a:gd name="connsiteX5214" fmla="*/ 6186235 w 7283450"/>
              <a:gd name="connsiteY5214" fmla="*/ 3968731 h 6857979"/>
              <a:gd name="connsiteX5215" fmla="*/ 6180977 w 7283450"/>
              <a:gd name="connsiteY5215" fmla="*/ 3968731 h 6857979"/>
              <a:gd name="connsiteX5216" fmla="*/ 6179359 w 7283450"/>
              <a:gd name="connsiteY5216" fmla="*/ 3964088 h 6857979"/>
              <a:gd name="connsiteX5217" fmla="*/ 6178550 w 7283450"/>
              <a:gd name="connsiteY5217" fmla="*/ 3960607 h 6857979"/>
              <a:gd name="connsiteX5218" fmla="*/ 6178550 w 7283450"/>
              <a:gd name="connsiteY5218" fmla="*/ 3957898 h 6857979"/>
              <a:gd name="connsiteX5219" fmla="*/ 6179359 w 7283450"/>
              <a:gd name="connsiteY5219" fmla="*/ 3955577 h 6857979"/>
              <a:gd name="connsiteX5220" fmla="*/ 6180977 w 7283450"/>
              <a:gd name="connsiteY5220" fmla="*/ 3954030 h 6857979"/>
              <a:gd name="connsiteX5221" fmla="*/ 6182999 w 7283450"/>
              <a:gd name="connsiteY5221" fmla="*/ 3952869 h 6857979"/>
              <a:gd name="connsiteX5222" fmla="*/ 6185426 w 7283450"/>
              <a:gd name="connsiteY5222" fmla="*/ 3952482 h 6857979"/>
              <a:gd name="connsiteX5223" fmla="*/ 6188257 w 7283450"/>
              <a:gd name="connsiteY5223" fmla="*/ 3952095 h 6857979"/>
              <a:gd name="connsiteX5224" fmla="*/ 6190684 w 7283450"/>
              <a:gd name="connsiteY5224" fmla="*/ 3952095 h 6857979"/>
              <a:gd name="connsiteX5225" fmla="*/ 6193919 w 7283450"/>
              <a:gd name="connsiteY5225" fmla="*/ 3952482 h 6857979"/>
              <a:gd name="connsiteX5226" fmla="*/ 6198773 w 7283450"/>
              <a:gd name="connsiteY5226" fmla="*/ 3953643 h 6857979"/>
              <a:gd name="connsiteX5227" fmla="*/ 6202413 w 7283450"/>
              <a:gd name="connsiteY5227" fmla="*/ 3954803 h 6857979"/>
              <a:gd name="connsiteX5228" fmla="*/ 6203626 w 7283450"/>
              <a:gd name="connsiteY5228" fmla="*/ 3955190 h 6857979"/>
              <a:gd name="connsiteX5229" fmla="*/ 6207267 w 7283450"/>
              <a:gd name="connsiteY5229" fmla="*/ 3952482 h 6857979"/>
              <a:gd name="connsiteX5230" fmla="*/ 6209693 w 7283450"/>
              <a:gd name="connsiteY5230" fmla="*/ 3950161 h 6857979"/>
              <a:gd name="connsiteX5231" fmla="*/ 6212120 w 7283450"/>
              <a:gd name="connsiteY5231" fmla="*/ 3947066 h 6857979"/>
              <a:gd name="connsiteX5232" fmla="*/ 6213738 w 7283450"/>
              <a:gd name="connsiteY5232" fmla="*/ 3944358 h 6857979"/>
              <a:gd name="connsiteX5233" fmla="*/ 6214547 w 7283450"/>
              <a:gd name="connsiteY5233" fmla="*/ 3940876 h 6857979"/>
              <a:gd name="connsiteX5234" fmla="*/ 6215356 w 7283450"/>
              <a:gd name="connsiteY5234" fmla="*/ 3936233 h 6857979"/>
              <a:gd name="connsiteX5235" fmla="*/ 6276182 w 7283450"/>
              <a:gd name="connsiteY5235" fmla="*/ 3919518 h 6857979"/>
              <a:gd name="connsiteX5236" fmla="*/ 6279357 w 7283450"/>
              <a:gd name="connsiteY5236" fmla="*/ 3919518 h 6857979"/>
              <a:gd name="connsiteX5237" fmla="*/ 6282532 w 7283450"/>
              <a:gd name="connsiteY5237" fmla="*/ 3920334 h 6857979"/>
              <a:gd name="connsiteX5238" fmla="*/ 6285310 w 7283450"/>
              <a:gd name="connsiteY5238" fmla="*/ 3921967 h 6857979"/>
              <a:gd name="connsiteX5239" fmla="*/ 6288088 w 7283450"/>
              <a:gd name="connsiteY5239" fmla="*/ 3924416 h 6857979"/>
              <a:gd name="connsiteX5240" fmla="*/ 6290469 w 7283450"/>
              <a:gd name="connsiteY5240" fmla="*/ 3926866 h 6857979"/>
              <a:gd name="connsiteX5241" fmla="*/ 6292454 w 7283450"/>
              <a:gd name="connsiteY5241" fmla="*/ 3929723 h 6857979"/>
              <a:gd name="connsiteX5242" fmla="*/ 6293644 w 7283450"/>
              <a:gd name="connsiteY5242" fmla="*/ 3933805 h 6857979"/>
              <a:gd name="connsiteX5243" fmla="*/ 6294438 w 7283450"/>
              <a:gd name="connsiteY5243" fmla="*/ 3937888 h 6857979"/>
              <a:gd name="connsiteX5244" fmla="*/ 6294438 w 7283450"/>
              <a:gd name="connsiteY5244" fmla="*/ 3942378 h 6857979"/>
              <a:gd name="connsiteX5245" fmla="*/ 6291263 w 7283450"/>
              <a:gd name="connsiteY5245" fmla="*/ 3944827 h 6857979"/>
              <a:gd name="connsiteX5246" fmla="*/ 6288088 w 7283450"/>
              <a:gd name="connsiteY5246" fmla="*/ 3946868 h 6857979"/>
              <a:gd name="connsiteX5247" fmla="*/ 6284119 w 7283450"/>
              <a:gd name="connsiteY5247" fmla="*/ 3947685 h 6857979"/>
              <a:gd name="connsiteX5248" fmla="*/ 6280547 w 7283450"/>
              <a:gd name="connsiteY5248" fmla="*/ 3948093 h 6857979"/>
              <a:gd name="connsiteX5249" fmla="*/ 6276579 w 7283450"/>
              <a:gd name="connsiteY5249" fmla="*/ 3947685 h 6857979"/>
              <a:gd name="connsiteX5250" fmla="*/ 6273007 w 7283450"/>
              <a:gd name="connsiteY5250" fmla="*/ 3946868 h 6857979"/>
              <a:gd name="connsiteX5251" fmla="*/ 6269435 w 7283450"/>
              <a:gd name="connsiteY5251" fmla="*/ 3944827 h 6857979"/>
              <a:gd name="connsiteX5252" fmla="*/ 6266260 w 7283450"/>
              <a:gd name="connsiteY5252" fmla="*/ 3942378 h 6857979"/>
              <a:gd name="connsiteX5253" fmla="*/ 6265863 w 7283450"/>
              <a:gd name="connsiteY5253" fmla="*/ 3936255 h 6857979"/>
              <a:gd name="connsiteX5254" fmla="*/ 6265863 w 7283450"/>
              <a:gd name="connsiteY5254" fmla="*/ 3930948 h 6857979"/>
              <a:gd name="connsiteX5255" fmla="*/ 6267054 w 7283450"/>
              <a:gd name="connsiteY5255" fmla="*/ 3926866 h 6857979"/>
              <a:gd name="connsiteX5256" fmla="*/ 6268641 w 7283450"/>
              <a:gd name="connsiteY5256" fmla="*/ 3924008 h 6857979"/>
              <a:gd name="connsiteX5257" fmla="*/ 6271022 w 7283450"/>
              <a:gd name="connsiteY5257" fmla="*/ 3921559 h 6857979"/>
              <a:gd name="connsiteX5258" fmla="*/ 6273404 w 7283450"/>
              <a:gd name="connsiteY5258" fmla="*/ 3919926 h 6857979"/>
              <a:gd name="connsiteX5259" fmla="*/ 750282 w 7283450"/>
              <a:gd name="connsiteY5259" fmla="*/ 3913168 h 6857979"/>
              <a:gd name="connsiteX5260" fmla="*/ 754224 w 7283450"/>
              <a:gd name="connsiteY5260" fmla="*/ 3913168 h 6857979"/>
              <a:gd name="connsiteX5261" fmla="*/ 759348 w 7283450"/>
              <a:gd name="connsiteY5261" fmla="*/ 3914330 h 6857979"/>
              <a:gd name="connsiteX5262" fmla="*/ 765655 w 7283450"/>
              <a:gd name="connsiteY5262" fmla="*/ 3916268 h 6857979"/>
              <a:gd name="connsiteX5263" fmla="*/ 763685 w 7283450"/>
              <a:gd name="connsiteY5263" fmla="*/ 3915880 h 6857979"/>
              <a:gd name="connsiteX5264" fmla="*/ 762896 w 7283450"/>
              <a:gd name="connsiteY5264" fmla="*/ 3915880 h 6857979"/>
              <a:gd name="connsiteX5265" fmla="*/ 762108 w 7283450"/>
              <a:gd name="connsiteY5265" fmla="*/ 3916268 h 6857979"/>
              <a:gd name="connsiteX5266" fmla="*/ 761713 w 7283450"/>
              <a:gd name="connsiteY5266" fmla="*/ 3917043 h 6857979"/>
              <a:gd name="connsiteX5267" fmla="*/ 761319 w 7283450"/>
              <a:gd name="connsiteY5267" fmla="*/ 3917818 h 6857979"/>
              <a:gd name="connsiteX5268" fmla="*/ 761713 w 7283450"/>
              <a:gd name="connsiteY5268" fmla="*/ 3918980 h 6857979"/>
              <a:gd name="connsiteX5269" fmla="*/ 762896 w 7283450"/>
              <a:gd name="connsiteY5269" fmla="*/ 3921305 h 6857979"/>
              <a:gd name="connsiteX5270" fmla="*/ 764078 w 7283450"/>
              <a:gd name="connsiteY5270" fmla="*/ 3922080 h 6857979"/>
              <a:gd name="connsiteX5271" fmla="*/ 765655 w 7283450"/>
              <a:gd name="connsiteY5271" fmla="*/ 3923243 h 6857979"/>
              <a:gd name="connsiteX5272" fmla="*/ 767232 w 7283450"/>
              <a:gd name="connsiteY5272" fmla="*/ 3924405 h 6857979"/>
              <a:gd name="connsiteX5273" fmla="*/ 768809 w 7283450"/>
              <a:gd name="connsiteY5273" fmla="*/ 3924793 h 6857979"/>
              <a:gd name="connsiteX5274" fmla="*/ 770779 w 7283450"/>
              <a:gd name="connsiteY5274" fmla="*/ 3924793 h 6857979"/>
              <a:gd name="connsiteX5275" fmla="*/ 773539 w 7283450"/>
              <a:gd name="connsiteY5275" fmla="*/ 3924793 h 6857979"/>
              <a:gd name="connsiteX5276" fmla="*/ 775510 w 7283450"/>
              <a:gd name="connsiteY5276" fmla="*/ 3924018 h 6857979"/>
              <a:gd name="connsiteX5277" fmla="*/ 777875 w 7283450"/>
              <a:gd name="connsiteY5277" fmla="*/ 3922468 h 6857979"/>
              <a:gd name="connsiteX5278" fmla="*/ 774327 w 7283450"/>
              <a:gd name="connsiteY5278" fmla="*/ 3929443 h 6857979"/>
              <a:gd name="connsiteX5279" fmla="*/ 769991 w 7283450"/>
              <a:gd name="connsiteY5279" fmla="*/ 3934868 h 6857979"/>
              <a:gd name="connsiteX5280" fmla="*/ 765655 w 7283450"/>
              <a:gd name="connsiteY5280" fmla="*/ 3939518 h 6857979"/>
              <a:gd name="connsiteX5281" fmla="*/ 760925 w 7283450"/>
              <a:gd name="connsiteY5281" fmla="*/ 3943393 h 6857979"/>
              <a:gd name="connsiteX5282" fmla="*/ 755406 w 7283450"/>
              <a:gd name="connsiteY5282" fmla="*/ 3946493 h 6857979"/>
              <a:gd name="connsiteX5283" fmla="*/ 750282 w 7283450"/>
              <a:gd name="connsiteY5283" fmla="*/ 3949206 h 6857979"/>
              <a:gd name="connsiteX5284" fmla="*/ 744369 w 7283450"/>
              <a:gd name="connsiteY5284" fmla="*/ 3950756 h 6857979"/>
              <a:gd name="connsiteX5285" fmla="*/ 738456 w 7283450"/>
              <a:gd name="connsiteY5285" fmla="*/ 3951918 h 6857979"/>
              <a:gd name="connsiteX5286" fmla="*/ 732543 w 7283450"/>
              <a:gd name="connsiteY5286" fmla="*/ 3952693 h 6857979"/>
              <a:gd name="connsiteX5287" fmla="*/ 726236 w 7283450"/>
              <a:gd name="connsiteY5287" fmla="*/ 3953468 h 6857979"/>
              <a:gd name="connsiteX5288" fmla="*/ 712834 w 7283450"/>
              <a:gd name="connsiteY5288" fmla="*/ 3953856 h 6857979"/>
              <a:gd name="connsiteX5289" fmla="*/ 700220 w 7283450"/>
              <a:gd name="connsiteY5289" fmla="*/ 3953856 h 6857979"/>
              <a:gd name="connsiteX5290" fmla="*/ 686818 w 7283450"/>
              <a:gd name="connsiteY5290" fmla="*/ 3954243 h 6857979"/>
              <a:gd name="connsiteX5291" fmla="*/ 685635 w 7283450"/>
              <a:gd name="connsiteY5291" fmla="*/ 3952306 h 6857979"/>
              <a:gd name="connsiteX5292" fmla="*/ 684452 w 7283450"/>
              <a:gd name="connsiteY5292" fmla="*/ 3950756 h 6857979"/>
              <a:gd name="connsiteX5293" fmla="*/ 683270 w 7283450"/>
              <a:gd name="connsiteY5293" fmla="*/ 3949981 h 6857979"/>
              <a:gd name="connsiteX5294" fmla="*/ 682088 w 7283450"/>
              <a:gd name="connsiteY5294" fmla="*/ 3949593 h 6857979"/>
              <a:gd name="connsiteX5295" fmla="*/ 680905 w 7283450"/>
              <a:gd name="connsiteY5295" fmla="*/ 3949593 h 6857979"/>
              <a:gd name="connsiteX5296" fmla="*/ 679328 w 7283450"/>
              <a:gd name="connsiteY5296" fmla="*/ 3950368 h 6857979"/>
              <a:gd name="connsiteX5297" fmla="*/ 676963 w 7283450"/>
              <a:gd name="connsiteY5297" fmla="*/ 3951918 h 6857979"/>
              <a:gd name="connsiteX5298" fmla="*/ 673021 w 7283450"/>
              <a:gd name="connsiteY5298" fmla="*/ 3956568 h 6857979"/>
              <a:gd name="connsiteX5299" fmla="*/ 670656 w 7283450"/>
              <a:gd name="connsiteY5299" fmla="*/ 3958506 h 6857979"/>
              <a:gd name="connsiteX5300" fmla="*/ 669868 w 7283450"/>
              <a:gd name="connsiteY5300" fmla="*/ 3958893 h 6857979"/>
              <a:gd name="connsiteX5301" fmla="*/ 668685 w 7283450"/>
              <a:gd name="connsiteY5301" fmla="*/ 3958506 h 6857979"/>
              <a:gd name="connsiteX5302" fmla="*/ 667108 w 7283450"/>
              <a:gd name="connsiteY5302" fmla="*/ 3955406 h 6857979"/>
              <a:gd name="connsiteX5303" fmla="*/ 665926 w 7283450"/>
              <a:gd name="connsiteY5303" fmla="*/ 3953081 h 6857979"/>
              <a:gd name="connsiteX5304" fmla="*/ 665926 w 7283450"/>
              <a:gd name="connsiteY5304" fmla="*/ 3952306 h 6857979"/>
              <a:gd name="connsiteX5305" fmla="*/ 664743 w 7283450"/>
              <a:gd name="connsiteY5305" fmla="*/ 3952693 h 6857979"/>
              <a:gd name="connsiteX5306" fmla="*/ 664349 w 7283450"/>
              <a:gd name="connsiteY5306" fmla="*/ 3953856 h 6857979"/>
              <a:gd name="connsiteX5307" fmla="*/ 664743 w 7283450"/>
              <a:gd name="connsiteY5307" fmla="*/ 3955406 h 6857979"/>
              <a:gd name="connsiteX5308" fmla="*/ 665137 w 7283450"/>
              <a:gd name="connsiteY5308" fmla="*/ 3957343 h 6857979"/>
              <a:gd name="connsiteX5309" fmla="*/ 665926 w 7283450"/>
              <a:gd name="connsiteY5309" fmla="*/ 3960443 h 6857979"/>
              <a:gd name="connsiteX5310" fmla="*/ 666320 w 7283450"/>
              <a:gd name="connsiteY5310" fmla="*/ 3961218 h 6857979"/>
              <a:gd name="connsiteX5311" fmla="*/ 665926 w 7283450"/>
              <a:gd name="connsiteY5311" fmla="*/ 3961606 h 6857979"/>
              <a:gd name="connsiteX5312" fmla="*/ 657254 w 7283450"/>
              <a:gd name="connsiteY5312" fmla="*/ 3962381 h 6857979"/>
              <a:gd name="connsiteX5313" fmla="*/ 643063 w 7283450"/>
              <a:gd name="connsiteY5313" fmla="*/ 3962381 h 6857979"/>
              <a:gd name="connsiteX5314" fmla="*/ 629266 w 7283450"/>
              <a:gd name="connsiteY5314" fmla="*/ 3962381 h 6857979"/>
              <a:gd name="connsiteX5315" fmla="*/ 624536 w 7283450"/>
              <a:gd name="connsiteY5315" fmla="*/ 3961993 h 6857979"/>
              <a:gd name="connsiteX5316" fmla="*/ 622171 w 7283450"/>
              <a:gd name="connsiteY5316" fmla="*/ 3961606 h 6857979"/>
              <a:gd name="connsiteX5317" fmla="*/ 620200 w 7283450"/>
              <a:gd name="connsiteY5317" fmla="*/ 3960831 h 6857979"/>
              <a:gd name="connsiteX5318" fmla="*/ 619806 w 7283450"/>
              <a:gd name="connsiteY5318" fmla="*/ 3959668 h 6857979"/>
              <a:gd name="connsiteX5319" fmla="*/ 619412 w 7283450"/>
              <a:gd name="connsiteY5319" fmla="*/ 3958893 h 6857979"/>
              <a:gd name="connsiteX5320" fmla="*/ 619806 w 7283450"/>
              <a:gd name="connsiteY5320" fmla="*/ 3957731 h 6857979"/>
              <a:gd name="connsiteX5321" fmla="*/ 621383 w 7283450"/>
              <a:gd name="connsiteY5321" fmla="*/ 3955018 h 6857979"/>
              <a:gd name="connsiteX5322" fmla="*/ 621777 w 7283450"/>
              <a:gd name="connsiteY5322" fmla="*/ 3953468 h 6857979"/>
              <a:gd name="connsiteX5323" fmla="*/ 622171 w 7283450"/>
              <a:gd name="connsiteY5323" fmla="*/ 3952306 h 6857979"/>
              <a:gd name="connsiteX5324" fmla="*/ 617835 w 7283450"/>
              <a:gd name="connsiteY5324" fmla="*/ 3955793 h 6857979"/>
              <a:gd name="connsiteX5325" fmla="*/ 615076 w 7283450"/>
              <a:gd name="connsiteY5325" fmla="*/ 3958118 h 6857979"/>
              <a:gd name="connsiteX5326" fmla="*/ 613893 w 7283450"/>
              <a:gd name="connsiteY5326" fmla="*/ 3958506 h 6857979"/>
              <a:gd name="connsiteX5327" fmla="*/ 613105 w 7283450"/>
              <a:gd name="connsiteY5327" fmla="*/ 3958893 h 6857979"/>
              <a:gd name="connsiteX5328" fmla="*/ 612316 w 7283450"/>
              <a:gd name="connsiteY5328" fmla="*/ 3958506 h 6857979"/>
              <a:gd name="connsiteX5329" fmla="*/ 611134 w 7283450"/>
              <a:gd name="connsiteY5329" fmla="*/ 3958118 h 6857979"/>
              <a:gd name="connsiteX5330" fmla="*/ 609557 w 7283450"/>
              <a:gd name="connsiteY5330" fmla="*/ 3955793 h 6857979"/>
              <a:gd name="connsiteX5331" fmla="*/ 608374 w 7283450"/>
              <a:gd name="connsiteY5331" fmla="*/ 3953081 h 6857979"/>
              <a:gd name="connsiteX5332" fmla="*/ 606403 w 7283450"/>
              <a:gd name="connsiteY5332" fmla="*/ 3949593 h 6857979"/>
              <a:gd name="connsiteX5333" fmla="*/ 603250 w 7283450"/>
              <a:gd name="connsiteY5333" fmla="*/ 3945331 h 6857979"/>
              <a:gd name="connsiteX5334" fmla="*/ 605615 w 7283450"/>
              <a:gd name="connsiteY5334" fmla="*/ 3947268 h 6857979"/>
              <a:gd name="connsiteX5335" fmla="*/ 607192 w 7283450"/>
              <a:gd name="connsiteY5335" fmla="*/ 3947656 h 6857979"/>
              <a:gd name="connsiteX5336" fmla="*/ 609163 w 7283450"/>
              <a:gd name="connsiteY5336" fmla="*/ 3947656 h 6857979"/>
              <a:gd name="connsiteX5337" fmla="*/ 610739 w 7283450"/>
              <a:gd name="connsiteY5337" fmla="*/ 3946493 h 6857979"/>
              <a:gd name="connsiteX5338" fmla="*/ 612316 w 7283450"/>
              <a:gd name="connsiteY5338" fmla="*/ 3944943 h 6857979"/>
              <a:gd name="connsiteX5339" fmla="*/ 613499 w 7283450"/>
              <a:gd name="connsiteY5339" fmla="*/ 3943393 h 6857979"/>
              <a:gd name="connsiteX5340" fmla="*/ 615864 w 7283450"/>
              <a:gd name="connsiteY5340" fmla="*/ 3938743 h 6857979"/>
              <a:gd name="connsiteX5341" fmla="*/ 617046 w 7283450"/>
              <a:gd name="connsiteY5341" fmla="*/ 3939518 h 6857979"/>
              <a:gd name="connsiteX5342" fmla="*/ 617441 w 7283450"/>
              <a:gd name="connsiteY5342" fmla="*/ 3940681 h 6857979"/>
              <a:gd name="connsiteX5343" fmla="*/ 617441 w 7283450"/>
              <a:gd name="connsiteY5343" fmla="*/ 3941456 h 6857979"/>
              <a:gd name="connsiteX5344" fmla="*/ 617046 w 7283450"/>
              <a:gd name="connsiteY5344" fmla="*/ 3942231 h 6857979"/>
              <a:gd name="connsiteX5345" fmla="*/ 616258 w 7283450"/>
              <a:gd name="connsiteY5345" fmla="*/ 3944943 h 6857979"/>
              <a:gd name="connsiteX5346" fmla="*/ 615864 w 7283450"/>
              <a:gd name="connsiteY5346" fmla="*/ 3946881 h 6857979"/>
              <a:gd name="connsiteX5347" fmla="*/ 615864 w 7283450"/>
              <a:gd name="connsiteY5347" fmla="*/ 3948818 h 6857979"/>
              <a:gd name="connsiteX5348" fmla="*/ 617046 w 7283450"/>
              <a:gd name="connsiteY5348" fmla="*/ 3946106 h 6857979"/>
              <a:gd name="connsiteX5349" fmla="*/ 618623 w 7283450"/>
              <a:gd name="connsiteY5349" fmla="*/ 3943781 h 6857979"/>
              <a:gd name="connsiteX5350" fmla="*/ 620988 w 7283450"/>
              <a:gd name="connsiteY5350" fmla="*/ 3942231 h 6857979"/>
              <a:gd name="connsiteX5351" fmla="*/ 622959 w 7283450"/>
              <a:gd name="connsiteY5351" fmla="*/ 3941068 h 6857979"/>
              <a:gd name="connsiteX5352" fmla="*/ 625719 w 7283450"/>
              <a:gd name="connsiteY5352" fmla="*/ 3939518 h 6857979"/>
              <a:gd name="connsiteX5353" fmla="*/ 628478 w 7283450"/>
              <a:gd name="connsiteY5353" fmla="*/ 3938743 h 6857979"/>
              <a:gd name="connsiteX5354" fmla="*/ 634785 w 7283450"/>
              <a:gd name="connsiteY5354" fmla="*/ 3937581 h 6857979"/>
              <a:gd name="connsiteX5355" fmla="*/ 641092 w 7283450"/>
              <a:gd name="connsiteY5355" fmla="*/ 3936031 h 6857979"/>
              <a:gd name="connsiteX5356" fmla="*/ 643851 w 7283450"/>
              <a:gd name="connsiteY5356" fmla="*/ 3935256 h 6857979"/>
              <a:gd name="connsiteX5357" fmla="*/ 646611 w 7283450"/>
              <a:gd name="connsiteY5357" fmla="*/ 3934481 h 6857979"/>
              <a:gd name="connsiteX5358" fmla="*/ 648976 w 7283450"/>
              <a:gd name="connsiteY5358" fmla="*/ 3932931 h 6857979"/>
              <a:gd name="connsiteX5359" fmla="*/ 650947 w 7283450"/>
              <a:gd name="connsiteY5359" fmla="*/ 3930993 h 6857979"/>
              <a:gd name="connsiteX5360" fmla="*/ 652129 w 7283450"/>
              <a:gd name="connsiteY5360" fmla="*/ 3928668 h 6857979"/>
              <a:gd name="connsiteX5361" fmla="*/ 653312 w 7283450"/>
              <a:gd name="connsiteY5361" fmla="*/ 3925956 h 6857979"/>
              <a:gd name="connsiteX5362" fmla="*/ 656071 w 7283450"/>
              <a:gd name="connsiteY5362" fmla="*/ 3925568 h 6857979"/>
              <a:gd name="connsiteX5363" fmla="*/ 658042 w 7283450"/>
              <a:gd name="connsiteY5363" fmla="*/ 3926343 h 6857979"/>
              <a:gd name="connsiteX5364" fmla="*/ 659224 w 7283450"/>
              <a:gd name="connsiteY5364" fmla="*/ 3927118 h 6857979"/>
              <a:gd name="connsiteX5365" fmla="*/ 660013 w 7283450"/>
              <a:gd name="connsiteY5365" fmla="*/ 3928668 h 6857979"/>
              <a:gd name="connsiteX5366" fmla="*/ 660801 w 7283450"/>
              <a:gd name="connsiteY5366" fmla="*/ 3932931 h 6857979"/>
              <a:gd name="connsiteX5367" fmla="*/ 661590 w 7283450"/>
              <a:gd name="connsiteY5367" fmla="*/ 3934481 h 6857979"/>
              <a:gd name="connsiteX5368" fmla="*/ 662378 w 7283450"/>
              <a:gd name="connsiteY5368" fmla="*/ 3935643 h 6857979"/>
              <a:gd name="connsiteX5369" fmla="*/ 663955 w 7283450"/>
              <a:gd name="connsiteY5369" fmla="*/ 3935256 h 6857979"/>
              <a:gd name="connsiteX5370" fmla="*/ 664743 w 7283450"/>
              <a:gd name="connsiteY5370" fmla="*/ 3934481 h 6857979"/>
              <a:gd name="connsiteX5371" fmla="*/ 664349 w 7283450"/>
              <a:gd name="connsiteY5371" fmla="*/ 3933706 h 6857979"/>
              <a:gd name="connsiteX5372" fmla="*/ 663955 w 7283450"/>
              <a:gd name="connsiteY5372" fmla="*/ 3932543 h 6857979"/>
              <a:gd name="connsiteX5373" fmla="*/ 663167 w 7283450"/>
              <a:gd name="connsiteY5373" fmla="*/ 3929443 h 6857979"/>
              <a:gd name="connsiteX5374" fmla="*/ 662378 w 7283450"/>
              <a:gd name="connsiteY5374" fmla="*/ 3927893 h 6857979"/>
              <a:gd name="connsiteX5375" fmla="*/ 662378 w 7283450"/>
              <a:gd name="connsiteY5375" fmla="*/ 3925956 h 6857979"/>
              <a:gd name="connsiteX5376" fmla="*/ 674992 w 7283450"/>
              <a:gd name="connsiteY5376" fmla="*/ 3925956 h 6857979"/>
              <a:gd name="connsiteX5377" fmla="*/ 673021 w 7283450"/>
              <a:gd name="connsiteY5377" fmla="*/ 3928281 h 6857979"/>
              <a:gd name="connsiteX5378" fmla="*/ 671050 w 7283450"/>
              <a:gd name="connsiteY5378" fmla="*/ 3930218 h 6857979"/>
              <a:gd name="connsiteX5379" fmla="*/ 670656 w 7283450"/>
              <a:gd name="connsiteY5379" fmla="*/ 3932156 h 6857979"/>
              <a:gd name="connsiteX5380" fmla="*/ 671050 w 7283450"/>
              <a:gd name="connsiteY5380" fmla="*/ 3933706 h 6857979"/>
              <a:gd name="connsiteX5381" fmla="*/ 672233 w 7283450"/>
              <a:gd name="connsiteY5381" fmla="*/ 3934481 h 6857979"/>
              <a:gd name="connsiteX5382" fmla="*/ 673415 w 7283450"/>
              <a:gd name="connsiteY5382" fmla="*/ 3935256 h 6857979"/>
              <a:gd name="connsiteX5383" fmla="*/ 674992 w 7283450"/>
              <a:gd name="connsiteY5383" fmla="*/ 3935643 h 6857979"/>
              <a:gd name="connsiteX5384" fmla="*/ 676569 w 7283450"/>
              <a:gd name="connsiteY5384" fmla="*/ 3936031 h 6857979"/>
              <a:gd name="connsiteX5385" fmla="*/ 678540 w 7283450"/>
              <a:gd name="connsiteY5385" fmla="*/ 3935643 h 6857979"/>
              <a:gd name="connsiteX5386" fmla="*/ 680511 w 7283450"/>
              <a:gd name="connsiteY5386" fmla="*/ 3935256 h 6857979"/>
              <a:gd name="connsiteX5387" fmla="*/ 681693 w 7283450"/>
              <a:gd name="connsiteY5387" fmla="*/ 3934481 h 6857979"/>
              <a:gd name="connsiteX5388" fmla="*/ 682876 w 7283450"/>
              <a:gd name="connsiteY5388" fmla="*/ 3933706 h 6857979"/>
              <a:gd name="connsiteX5389" fmla="*/ 683664 w 7283450"/>
              <a:gd name="connsiteY5389" fmla="*/ 3932156 h 6857979"/>
              <a:gd name="connsiteX5390" fmla="*/ 683664 w 7283450"/>
              <a:gd name="connsiteY5390" fmla="*/ 3930218 h 6857979"/>
              <a:gd name="connsiteX5391" fmla="*/ 682876 w 7283450"/>
              <a:gd name="connsiteY5391" fmla="*/ 3928281 h 6857979"/>
              <a:gd name="connsiteX5392" fmla="*/ 681693 w 7283450"/>
              <a:gd name="connsiteY5392" fmla="*/ 3925956 h 6857979"/>
              <a:gd name="connsiteX5393" fmla="*/ 689183 w 7283450"/>
              <a:gd name="connsiteY5393" fmla="*/ 3926731 h 6857979"/>
              <a:gd name="connsiteX5394" fmla="*/ 696278 w 7283450"/>
              <a:gd name="connsiteY5394" fmla="*/ 3926343 h 6857979"/>
              <a:gd name="connsiteX5395" fmla="*/ 703373 w 7283450"/>
              <a:gd name="connsiteY5395" fmla="*/ 3925568 h 6857979"/>
              <a:gd name="connsiteX5396" fmla="*/ 709680 w 7283450"/>
              <a:gd name="connsiteY5396" fmla="*/ 3924405 h 6857979"/>
              <a:gd name="connsiteX5397" fmla="*/ 715593 w 7283450"/>
              <a:gd name="connsiteY5397" fmla="*/ 3922855 h 6857979"/>
              <a:gd name="connsiteX5398" fmla="*/ 720324 w 7283450"/>
              <a:gd name="connsiteY5398" fmla="*/ 3921305 h 6857979"/>
              <a:gd name="connsiteX5399" fmla="*/ 728208 w 7283450"/>
              <a:gd name="connsiteY5399" fmla="*/ 3919368 h 6857979"/>
              <a:gd name="connsiteX5400" fmla="*/ 733726 w 7283450"/>
              <a:gd name="connsiteY5400" fmla="*/ 3918205 h 6857979"/>
              <a:gd name="connsiteX5401" fmla="*/ 738062 w 7283450"/>
              <a:gd name="connsiteY5401" fmla="*/ 3916655 h 6857979"/>
              <a:gd name="connsiteX5402" fmla="*/ 742398 w 7283450"/>
              <a:gd name="connsiteY5402" fmla="*/ 3914718 h 6857979"/>
              <a:gd name="connsiteX5403" fmla="*/ 746340 w 7283450"/>
              <a:gd name="connsiteY5403" fmla="*/ 3913943 h 6857979"/>
              <a:gd name="connsiteX5404" fmla="*/ 818364 w 7283450"/>
              <a:gd name="connsiteY5404" fmla="*/ 3908405 h 6857979"/>
              <a:gd name="connsiteX5405" fmla="*/ 818757 w 7283450"/>
              <a:gd name="connsiteY5405" fmla="*/ 3910016 h 6857979"/>
              <a:gd name="connsiteX5406" fmla="*/ 819150 w 7283450"/>
              <a:gd name="connsiteY5406" fmla="*/ 3911627 h 6857979"/>
              <a:gd name="connsiteX5407" fmla="*/ 818757 w 7283450"/>
              <a:gd name="connsiteY5407" fmla="*/ 3912433 h 6857979"/>
              <a:gd name="connsiteX5408" fmla="*/ 818364 w 7283450"/>
              <a:gd name="connsiteY5408" fmla="*/ 3913239 h 6857979"/>
              <a:gd name="connsiteX5409" fmla="*/ 817972 w 7283450"/>
              <a:gd name="connsiteY5409" fmla="*/ 3914044 h 6857979"/>
              <a:gd name="connsiteX5410" fmla="*/ 817186 w 7283450"/>
              <a:gd name="connsiteY5410" fmla="*/ 3914850 h 6857979"/>
              <a:gd name="connsiteX5411" fmla="*/ 815222 w 7283450"/>
              <a:gd name="connsiteY5411" fmla="*/ 3915253 h 6857979"/>
              <a:gd name="connsiteX5412" fmla="*/ 813258 w 7283450"/>
              <a:gd name="connsiteY5412" fmla="*/ 3915655 h 6857979"/>
              <a:gd name="connsiteX5413" fmla="*/ 812473 w 7283450"/>
              <a:gd name="connsiteY5413" fmla="*/ 3916058 h 6857979"/>
              <a:gd name="connsiteX5414" fmla="*/ 812080 w 7283450"/>
              <a:gd name="connsiteY5414" fmla="*/ 3916864 h 6857979"/>
              <a:gd name="connsiteX5415" fmla="*/ 811687 w 7283450"/>
              <a:gd name="connsiteY5415" fmla="*/ 3917669 h 6857979"/>
              <a:gd name="connsiteX5416" fmla="*/ 811687 w 7283450"/>
              <a:gd name="connsiteY5416" fmla="*/ 3918475 h 6857979"/>
              <a:gd name="connsiteX5417" fmla="*/ 811687 w 7283450"/>
              <a:gd name="connsiteY5417" fmla="*/ 3920086 h 6857979"/>
              <a:gd name="connsiteX5418" fmla="*/ 812080 w 7283450"/>
              <a:gd name="connsiteY5418" fmla="*/ 3921697 h 6857979"/>
              <a:gd name="connsiteX5419" fmla="*/ 813651 w 7283450"/>
              <a:gd name="connsiteY5419" fmla="*/ 3921697 h 6857979"/>
              <a:gd name="connsiteX5420" fmla="*/ 814436 w 7283450"/>
              <a:gd name="connsiteY5420" fmla="*/ 3920892 h 6857979"/>
              <a:gd name="connsiteX5421" fmla="*/ 814829 w 7283450"/>
              <a:gd name="connsiteY5421" fmla="*/ 3920086 h 6857979"/>
              <a:gd name="connsiteX5422" fmla="*/ 815222 w 7283450"/>
              <a:gd name="connsiteY5422" fmla="*/ 3918475 h 6857979"/>
              <a:gd name="connsiteX5423" fmla="*/ 815222 w 7283450"/>
              <a:gd name="connsiteY5423" fmla="*/ 3920086 h 6857979"/>
              <a:gd name="connsiteX5424" fmla="*/ 814829 w 7283450"/>
              <a:gd name="connsiteY5424" fmla="*/ 3921295 h 6857979"/>
              <a:gd name="connsiteX5425" fmla="*/ 814044 w 7283450"/>
              <a:gd name="connsiteY5425" fmla="*/ 3922100 h 6857979"/>
              <a:gd name="connsiteX5426" fmla="*/ 812473 w 7283450"/>
              <a:gd name="connsiteY5426" fmla="*/ 3922503 h 6857979"/>
              <a:gd name="connsiteX5427" fmla="*/ 808938 w 7283450"/>
              <a:gd name="connsiteY5427" fmla="*/ 3922503 h 6857979"/>
              <a:gd name="connsiteX5428" fmla="*/ 804224 w 7283450"/>
              <a:gd name="connsiteY5428" fmla="*/ 3922503 h 6857979"/>
              <a:gd name="connsiteX5429" fmla="*/ 801475 w 7283450"/>
              <a:gd name="connsiteY5429" fmla="*/ 3922503 h 6857979"/>
              <a:gd name="connsiteX5430" fmla="*/ 799118 w 7283450"/>
              <a:gd name="connsiteY5430" fmla="*/ 3923309 h 6857979"/>
              <a:gd name="connsiteX5431" fmla="*/ 796368 w 7283450"/>
              <a:gd name="connsiteY5431" fmla="*/ 3924114 h 6857979"/>
              <a:gd name="connsiteX5432" fmla="*/ 794012 w 7283450"/>
              <a:gd name="connsiteY5432" fmla="*/ 3925323 h 6857979"/>
              <a:gd name="connsiteX5433" fmla="*/ 792048 w 7283450"/>
              <a:gd name="connsiteY5433" fmla="*/ 3926531 h 6857979"/>
              <a:gd name="connsiteX5434" fmla="*/ 790477 w 7283450"/>
              <a:gd name="connsiteY5434" fmla="*/ 3928948 h 6857979"/>
              <a:gd name="connsiteX5435" fmla="*/ 788513 w 7283450"/>
              <a:gd name="connsiteY5435" fmla="*/ 3931768 h 6857979"/>
              <a:gd name="connsiteX5436" fmla="*/ 787334 w 7283450"/>
              <a:gd name="connsiteY5436" fmla="*/ 3935393 h 6857979"/>
              <a:gd name="connsiteX5437" fmla="*/ 786156 w 7283450"/>
              <a:gd name="connsiteY5437" fmla="*/ 3934990 h 6857979"/>
              <a:gd name="connsiteX5438" fmla="*/ 785370 w 7283450"/>
              <a:gd name="connsiteY5438" fmla="*/ 3934587 h 6857979"/>
              <a:gd name="connsiteX5439" fmla="*/ 784978 w 7283450"/>
              <a:gd name="connsiteY5439" fmla="*/ 3933379 h 6857979"/>
              <a:gd name="connsiteX5440" fmla="*/ 784978 w 7283450"/>
              <a:gd name="connsiteY5440" fmla="*/ 3932170 h 6857979"/>
              <a:gd name="connsiteX5441" fmla="*/ 785370 w 7283450"/>
              <a:gd name="connsiteY5441" fmla="*/ 3929351 h 6857979"/>
              <a:gd name="connsiteX5442" fmla="*/ 785763 w 7283450"/>
              <a:gd name="connsiteY5442" fmla="*/ 3926128 h 6857979"/>
              <a:gd name="connsiteX5443" fmla="*/ 786156 w 7283450"/>
              <a:gd name="connsiteY5443" fmla="*/ 3923309 h 6857979"/>
              <a:gd name="connsiteX5444" fmla="*/ 786156 w 7283450"/>
              <a:gd name="connsiteY5444" fmla="*/ 3921697 h 6857979"/>
              <a:gd name="connsiteX5445" fmla="*/ 786156 w 7283450"/>
              <a:gd name="connsiteY5445" fmla="*/ 3920489 h 6857979"/>
              <a:gd name="connsiteX5446" fmla="*/ 785370 w 7283450"/>
              <a:gd name="connsiteY5446" fmla="*/ 3919683 h 6857979"/>
              <a:gd name="connsiteX5447" fmla="*/ 784585 w 7283450"/>
              <a:gd name="connsiteY5447" fmla="*/ 3918878 h 6857979"/>
              <a:gd name="connsiteX5448" fmla="*/ 783014 w 7283450"/>
              <a:gd name="connsiteY5448" fmla="*/ 3918475 h 6857979"/>
              <a:gd name="connsiteX5449" fmla="*/ 781050 w 7283450"/>
              <a:gd name="connsiteY5449" fmla="*/ 3918475 h 6857979"/>
              <a:gd name="connsiteX5450" fmla="*/ 783407 w 7283450"/>
              <a:gd name="connsiteY5450" fmla="*/ 3916864 h 6857979"/>
              <a:gd name="connsiteX5451" fmla="*/ 786549 w 7283450"/>
              <a:gd name="connsiteY5451" fmla="*/ 3915253 h 6857979"/>
              <a:gd name="connsiteX5452" fmla="*/ 790477 w 7283450"/>
              <a:gd name="connsiteY5452" fmla="*/ 3914044 h 6857979"/>
              <a:gd name="connsiteX5453" fmla="*/ 794405 w 7283450"/>
              <a:gd name="connsiteY5453" fmla="*/ 3913239 h 6857979"/>
              <a:gd name="connsiteX5454" fmla="*/ 805010 w 7283450"/>
              <a:gd name="connsiteY5454" fmla="*/ 3911225 h 6857979"/>
              <a:gd name="connsiteX5455" fmla="*/ 811295 w 7283450"/>
              <a:gd name="connsiteY5455" fmla="*/ 3910016 h 6857979"/>
              <a:gd name="connsiteX5456" fmla="*/ 6239669 w 7283450"/>
              <a:gd name="connsiteY5456" fmla="*/ 3886180 h 6857979"/>
              <a:gd name="connsiteX5457" fmla="*/ 6241653 w 7283450"/>
              <a:gd name="connsiteY5457" fmla="*/ 3886180 h 6857979"/>
              <a:gd name="connsiteX5458" fmla="*/ 6244034 w 7283450"/>
              <a:gd name="connsiteY5458" fmla="*/ 3886557 h 6857979"/>
              <a:gd name="connsiteX5459" fmla="*/ 6246416 w 7283450"/>
              <a:gd name="connsiteY5459" fmla="*/ 3887310 h 6857979"/>
              <a:gd name="connsiteX5460" fmla="*/ 6248400 w 7283450"/>
              <a:gd name="connsiteY5460" fmla="*/ 3888063 h 6857979"/>
              <a:gd name="connsiteX5461" fmla="*/ 6249987 w 7283450"/>
              <a:gd name="connsiteY5461" fmla="*/ 3889947 h 6857979"/>
              <a:gd name="connsiteX5462" fmla="*/ 6251575 w 7283450"/>
              <a:gd name="connsiteY5462" fmla="*/ 3891454 h 6857979"/>
              <a:gd name="connsiteX5463" fmla="*/ 6252766 w 7283450"/>
              <a:gd name="connsiteY5463" fmla="*/ 3893337 h 6857979"/>
              <a:gd name="connsiteX5464" fmla="*/ 6253956 w 7283450"/>
              <a:gd name="connsiteY5464" fmla="*/ 3895221 h 6857979"/>
              <a:gd name="connsiteX5465" fmla="*/ 6254750 w 7283450"/>
              <a:gd name="connsiteY5465" fmla="*/ 3897857 h 6857979"/>
              <a:gd name="connsiteX5466" fmla="*/ 6254750 w 7283450"/>
              <a:gd name="connsiteY5466" fmla="*/ 3900118 h 6857979"/>
              <a:gd name="connsiteX5467" fmla="*/ 6254353 w 7283450"/>
              <a:gd name="connsiteY5467" fmla="*/ 3902754 h 6857979"/>
              <a:gd name="connsiteX5468" fmla="*/ 6252766 w 7283450"/>
              <a:gd name="connsiteY5468" fmla="*/ 3905015 h 6857979"/>
              <a:gd name="connsiteX5469" fmla="*/ 6251178 w 7283450"/>
              <a:gd name="connsiteY5469" fmla="*/ 3908028 h 6857979"/>
              <a:gd name="connsiteX5470" fmla="*/ 6248797 w 7283450"/>
              <a:gd name="connsiteY5470" fmla="*/ 3908405 h 6857979"/>
              <a:gd name="connsiteX5471" fmla="*/ 6246416 w 7283450"/>
              <a:gd name="connsiteY5471" fmla="*/ 3908405 h 6857979"/>
              <a:gd name="connsiteX5472" fmla="*/ 6244034 w 7283450"/>
              <a:gd name="connsiteY5472" fmla="*/ 3908405 h 6857979"/>
              <a:gd name="connsiteX5473" fmla="*/ 6242050 w 7283450"/>
              <a:gd name="connsiteY5473" fmla="*/ 3908028 h 6857979"/>
              <a:gd name="connsiteX5474" fmla="*/ 6240463 w 7283450"/>
              <a:gd name="connsiteY5474" fmla="*/ 3907275 h 6857979"/>
              <a:gd name="connsiteX5475" fmla="*/ 6238875 w 7283450"/>
              <a:gd name="connsiteY5475" fmla="*/ 3906521 h 6857979"/>
              <a:gd name="connsiteX5476" fmla="*/ 6237684 w 7283450"/>
              <a:gd name="connsiteY5476" fmla="*/ 3905015 h 6857979"/>
              <a:gd name="connsiteX5477" fmla="*/ 6236097 w 7283450"/>
              <a:gd name="connsiteY5477" fmla="*/ 3903885 h 6857979"/>
              <a:gd name="connsiteX5478" fmla="*/ 6234509 w 7283450"/>
              <a:gd name="connsiteY5478" fmla="*/ 3901248 h 6857979"/>
              <a:gd name="connsiteX5479" fmla="*/ 6233319 w 7283450"/>
              <a:gd name="connsiteY5479" fmla="*/ 3897857 h 6857979"/>
              <a:gd name="connsiteX5480" fmla="*/ 6232922 w 7283450"/>
              <a:gd name="connsiteY5480" fmla="*/ 3893337 h 6857979"/>
              <a:gd name="connsiteX5481" fmla="*/ 6232525 w 7283450"/>
              <a:gd name="connsiteY5481" fmla="*/ 3888817 h 6857979"/>
              <a:gd name="connsiteX5482" fmla="*/ 6234509 w 7283450"/>
              <a:gd name="connsiteY5482" fmla="*/ 3887310 h 6857979"/>
              <a:gd name="connsiteX5483" fmla="*/ 6237287 w 7283450"/>
              <a:gd name="connsiteY5483" fmla="*/ 3886557 h 6857979"/>
              <a:gd name="connsiteX5484" fmla="*/ 873318 w 7283450"/>
              <a:gd name="connsiteY5484" fmla="*/ 3875068 h 6857979"/>
              <a:gd name="connsiteX5485" fmla="*/ 875633 w 7283450"/>
              <a:gd name="connsiteY5485" fmla="*/ 3875068 h 6857979"/>
              <a:gd name="connsiteX5486" fmla="*/ 878333 w 7283450"/>
              <a:gd name="connsiteY5486" fmla="*/ 3875465 h 6857979"/>
              <a:gd name="connsiteX5487" fmla="*/ 879876 w 7283450"/>
              <a:gd name="connsiteY5487" fmla="*/ 3875862 h 6857979"/>
              <a:gd name="connsiteX5488" fmla="*/ 881033 w 7283450"/>
              <a:gd name="connsiteY5488" fmla="*/ 3877052 h 6857979"/>
              <a:gd name="connsiteX5489" fmla="*/ 884505 w 7283450"/>
              <a:gd name="connsiteY5489" fmla="*/ 3880227 h 6857979"/>
              <a:gd name="connsiteX5490" fmla="*/ 886048 w 7283450"/>
              <a:gd name="connsiteY5490" fmla="*/ 3882212 h 6857979"/>
              <a:gd name="connsiteX5491" fmla="*/ 887977 w 7283450"/>
              <a:gd name="connsiteY5491" fmla="*/ 3883799 h 6857979"/>
              <a:gd name="connsiteX5492" fmla="*/ 890291 w 7283450"/>
              <a:gd name="connsiteY5492" fmla="*/ 3884593 h 6857979"/>
              <a:gd name="connsiteX5493" fmla="*/ 893763 w 7283450"/>
              <a:gd name="connsiteY5493" fmla="*/ 3885387 h 6857979"/>
              <a:gd name="connsiteX5494" fmla="*/ 893763 w 7283450"/>
              <a:gd name="connsiteY5494" fmla="*/ 3886577 h 6857979"/>
              <a:gd name="connsiteX5495" fmla="*/ 892992 w 7283450"/>
              <a:gd name="connsiteY5495" fmla="*/ 3888165 h 6857979"/>
              <a:gd name="connsiteX5496" fmla="*/ 891834 w 7283450"/>
              <a:gd name="connsiteY5496" fmla="*/ 3889356 h 6857979"/>
              <a:gd name="connsiteX5497" fmla="*/ 890291 w 7283450"/>
              <a:gd name="connsiteY5497" fmla="*/ 3890546 h 6857979"/>
              <a:gd name="connsiteX5498" fmla="*/ 887205 w 7283450"/>
              <a:gd name="connsiteY5498" fmla="*/ 3891737 h 6857979"/>
              <a:gd name="connsiteX5499" fmla="*/ 882962 w 7283450"/>
              <a:gd name="connsiteY5499" fmla="*/ 3892928 h 6857979"/>
              <a:gd name="connsiteX5500" fmla="*/ 874475 w 7283450"/>
              <a:gd name="connsiteY5500" fmla="*/ 3894118 h 6857979"/>
              <a:gd name="connsiteX5501" fmla="*/ 871390 w 7283450"/>
              <a:gd name="connsiteY5501" fmla="*/ 3894912 h 6857979"/>
              <a:gd name="connsiteX5502" fmla="*/ 869461 w 7283450"/>
              <a:gd name="connsiteY5502" fmla="*/ 3895309 h 6857979"/>
              <a:gd name="connsiteX5503" fmla="*/ 868690 w 7283450"/>
              <a:gd name="connsiteY5503" fmla="*/ 3896500 h 6857979"/>
              <a:gd name="connsiteX5504" fmla="*/ 866761 w 7283450"/>
              <a:gd name="connsiteY5504" fmla="*/ 3898881 h 6857979"/>
              <a:gd name="connsiteX5505" fmla="*/ 865989 w 7283450"/>
              <a:gd name="connsiteY5505" fmla="*/ 3900865 h 6857979"/>
              <a:gd name="connsiteX5506" fmla="*/ 865989 w 7283450"/>
              <a:gd name="connsiteY5506" fmla="*/ 3901659 h 6857979"/>
              <a:gd name="connsiteX5507" fmla="*/ 865989 w 7283450"/>
              <a:gd name="connsiteY5507" fmla="*/ 3902056 h 6857979"/>
              <a:gd name="connsiteX5508" fmla="*/ 864832 w 7283450"/>
              <a:gd name="connsiteY5508" fmla="*/ 3901659 h 6857979"/>
              <a:gd name="connsiteX5509" fmla="*/ 864061 w 7283450"/>
              <a:gd name="connsiteY5509" fmla="*/ 3901262 h 6857979"/>
              <a:gd name="connsiteX5510" fmla="*/ 862132 w 7283450"/>
              <a:gd name="connsiteY5510" fmla="*/ 3899675 h 6857979"/>
              <a:gd name="connsiteX5511" fmla="*/ 860975 w 7283450"/>
              <a:gd name="connsiteY5511" fmla="*/ 3896896 h 6857979"/>
              <a:gd name="connsiteX5512" fmla="*/ 859817 w 7283450"/>
              <a:gd name="connsiteY5512" fmla="*/ 3894912 h 6857979"/>
              <a:gd name="connsiteX5513" fmla="*/ 858274 w 7283450"/>
              <a:gd name="connsiteY5513" fmla="*/ 3892928 h 6857979"/>
              <a:gd name="connsiteX5514" fmla="*/ 857117 w 7283450"/>
              <a:gd name="connsiteY5514" fmla="*/ 3891340 h 6857979"/>
              <a:gd name="connsiteX5515" fmla="*/ 856731 w 7283450"/>
              <a:gd name="connsiteY5515" fmla="*/ 3890943 h 6857979"/>
              <a:gd name="connsiteX5516" fmla="*/ 855960 w 7283450"/>
              <a:gd name="connsiteY5516" fmla="*/ 3890943 h 6857979"/>
              <a:gd name="connsiteX5517" fmla="*/ 855188 w 7283450"/>
              <a:gd name="connsiteY5517" fmla="*/ 3891340 h 6857979"/>
              <a:gd name="connsiteX5518" fmla="*/ 854031 w 7283450"/>
              <a:gd name="connsiteY5518" fmla="*/ 3892134 h 6857979"/>
              <a:gd name="connsiteX5519" fmla="*/ 852874 w 7283450"/>
              <a:gd name="connsiteY5519" fmla="*/ 3891340 h 6857979"/>
              <a:gd name="connsiteX5520" fmla="*/ 852488 w 7283450"/>
              <a:gd name="connsiteY5520" fmla="*/ 3890943 h 6857979"/>
              <a:gd name="connsiteX5521" fmla="*/ 852488 w 7283450"/>
              <a:gd name="connsiteY5521" fmla="*/ 3889753 h 6857979"/>
              <a:gd name="connsiteX5522" fmla="*/ 852874 w 7283450"/>
              <a:gd name="connsiteY5522" fmla="*/ 3888562 h 6857979"/>
              <a:gd name="connsiteX5523" fmla="*/ 854031 w 7283450"/>
              <a:gd name="connsiteY5523" fmla="*/ 3885784 h 6857979"/>
              <a:gd name="connsiteX5524" fmla="*/ 854417 w 7283450"/>
              <a:gd name="connsiteY5524" fmla="*/ 3884196 h 6857979"/>
              <a:gd name="connsiteX5525" fmla="*/ 854031 w 7283450"/>
              <a:gd name="connsiteY5525" fmla="*/ 3882212 h 6857979"/>
              <a:gd name="connsiteX5526" fmla="*/ 856346 w 7283450"/>
              <a:gd name="connsiteY5526" fmla="*/ 3884196 h 6857979"/>
              <a:gd name="connsiteX5527" fmla="*/ 858274 w 7283450"/>
              <a:gd name="connsiteY5527" fmla="*/ 3885387 h 6857979"/>
              <a:gd name="connsiteX5528" fmla="*/ 860203 w 7283450"/>
              <a:gd name="connsiteY5528" fmla="*/ 3885784 h 6857979"/>
              <a:gd name="connsiteX5529" fmla="*/ 861360 w 7283450"/>
              <a:gd name="connsiteY5529" fmla="*/ 3885784 h 6857979"/>
              <a:gd name="connsiteX5530" fmla="*/ 862518 w 7283450"/>
              <a:gd name="connsiteY5530" fmla="*/ 3885387 h 6857979"/>
              <a:gd name="connsiteX5531" fmla="*/ 863675 w 7283450"/>
              <a:gd name="connsiteY5531" fmla="*/ 3884593 h 6857979"/>
              <a:gd name="connsiteX5532" fmla="*/ 865218 w 7283450"/>
              <a:gd name="connsiteY5532" fmla="*/ 3882212 h 6857979"/>
              <a:gd name="connsiteX5533" fmla="*/ 867147 w 7283450"/>
              <a:gd name="connsiteY5533" fmla="*/ 3879037 h 6857979"/>
              <a:gd name="connsiteX5534" fmla="*/ 868690 w 7283450"/>
              <a:gd name="connsiteY5534" fmla="*/ 3877846 h 6857979"/>
              <a:gd name="connsiteX5535" fmla="*/ 869847 w 7283450"/>
              <a:gd name="connsiteY5535" fmla="*/ 3876655 h 6857979"/>
              <a:gd name="connsiteX5536" fmla="*/ 871390 w 7283450"/>
              <a:gd name="connsiteY5536" fmla="*/ 3875465 h 6857979"/>
              <a:gd name="connsiteX5537" fmla="*/ 630897 w 7283450"/>
              <a:gd name="connsiteY5537" fmla="*/ 3824268 h 6857979"/>
              <a:gd name="connsiteX5538" fmla="*/ 652390 w 7283450"/>
              <a:gd name="connsiteY5538" fmla="*/ 3824666 h 6857979"/>
              <a:gd name="connsiteX5539" fmla="*/ 675077 w 7283450"/>
              <a:gd name="connsiteY5539" fmla="*/ 3825065 h 6857979"/>
              <a:gd name="connsiteX5540" fmla="*/ 676669 w 7283450"/>
              <a:gd name="connsiteY5540" fmla="*/ 3835428 h 6857979"/>
              <a:gd name="connsiteX5541" fmla="*/ 677863 w 7283450"/>
              <a:gd name="connsiteY5541" fmla="*/ 3846988 h 6857979"/>
              <a:gd name="connsiteX5542" fmla="*/ 677863 w 7283450"/>
              <a:gd name="connsiteY5542" fmla="*/ 3852169 h 6857979"/>
              <a:gd name="connsiteX5543" fmla="*/ 677863 w 7283450"/>
              <a:gd name="connsiteY5543" fmla="*/ 3858148 h 6857979"/>
              <a:gd name="connsiteX5544" fmla="*/ 676669 w 7283450"/>
              <a:gd name="connsiteY5544" fmla="*/ 3863330 h 6857979"/>
              <a:gd name="connsiteX5545" fmla="*/ 675077 w 7283450"/>
              <a:gd name="connsiteY5545" fmla="*/ 3868910 h 6857979"/>
              <a:gd name="connsiteX5546" fmla="*/ 673485 w 7283450"/>
              <a:gd name="connsiteY5546" fmla="*/ 3869309 h 6857979"/>
              <a:gd name="connsiteX5547" fmla="*/ 669106 w 7283450"/>
              <a:gd name="connsiteY5547" fmla="*/ 3870106 h 6857979"/>
              <a:gd name="connsiteX5548" fmla="*/ 665127 w 7283450"/>
              <a:gd name="connsiteY5548" fmla="*/ 3870903 h 6857979"/>
              <a:gd name="connsiteX5549" fmla="*/ 663534 w 7283450"/>
              <a:gd name="connsiteY5549" fmla="*/ 3871700 h 6857979"/>
              <a:gd name="connsiteX5550" fmla="*/ 662340 w 7283450"/>
              <a:gd name="connsiteY5550" fmla="*/ 3872498 h 6857979"/>
              <a:gd name="connsiteX5551" fmla="*/ 661545 w 7283450"/>
              <a:gd name="connsiteY5551" fmla="*/ 3874092 h 6857979"/>
              <a:gd name="connsiteX5552" fmla="*/ 661147 w 7283450"/>
              <a:gd name="connsiteY5552" fmla="*/ 3876085 h 6857979"/>
              <a:gd name="connsiteX5553" fmla="*/ 661147 w 7283450"/>
              <a:gd name="connsiteY5553" fmla="*/ 3878078 h 6857979"/>
              <a:gd name="connsiteX5554" fmla="*/ 661147 w 7283450"/>
              <a:gd name="connsiteY5554" fmla="*/ 3880071 h 6857979"/>
              <a:gd name="connsiteX5555" fmla="*/ 661943 w 7283450"/>
              <a:gd name="connsiteY5555" fmla="*/ 3884057 h 6857979"/>
              <a:gd name="connsiteX5556" fmla="*/ 662340 w 7283450"/>
              <a:gd name="connsiteY5556" fmla="*/ 3885651 h 6857979"/>
              <a:gd name="connsiteX5557" fmla="*/ 661545 w 7283450"/>
              <a:gd name="connsiteY5557" fmla="*/ 3886847 h 6857979"/>
              <a:gd name="connsiteX5558" fmla="*/ 660350 w 7283450"/>
              <a:gd name="connsiteY5558" fmla="*/ 3887246 h 6857979"/>
              <a:gd name="connsiteX5559" fmla="*/ 659554 w 7283450"/>
              <a:gd name="connsiteY5559" fmla="*/ 3887644 h 6857979"/>
              <a:gd name="connsiteX5560" fmla="*/ 658360 w 7283450"/>
              <a:gd name="connsiteY5560" fmla="*/ 3887644 h 6857979"/>
              <a:gd name="connsiteX5561" fmla="*/ 656370 w 7283450"/>
              <a:gd name="connsiteY5561" fmla="*/ 3887644 h 6857979"/>
              <a:gd name="connsiteX5562" fmla="*/ 655176 w 7283450"/>
              <a:gd name="connsiteY5562" fmla="*/ 3888043 h 6857979"/>
              <a:gd name="connsiteX5563" fmla="*/ 653186 w 7283450"/>
              <a:gd name="connsiteY5563" fmla="*/ 3888840 h 6857979"/>
              <a:gd name="connsiteX5564" fmla="*/ 651196 w 7283450"/>
              <a:gd name="connsiteY5564" fmla="*/ 3890434 h 6857979"/>
              <a:gd name="connsiteX5565" fmla="*/ 650400 w 7283450"/>
              <a:gd name="connsiteY5565" fmla="*/ 3892029 h 6857979"/>
              <a:gd name="connsiteX5566" fmla="*/ 649604 w 7283450"/>
              <a:gd name="connsiteY5566" fmla="*/ 3893623 h 6857979"/>
              <a:gd name="connsiteX5567" fmla="*/ 649206 w 7283450"/>
              <a:gd name="connsiteY5567" fmla="*/ 3895217 h 6857979"/>
              <a:gd name="connsiteX5568" fmla="*/ 649206 w 7283450"/>
              <a:gd name="connsiteY5568" fmla="*/ 3896812 h 6857979"/>
              <a:gd name="connsiteX5569" fmla="*/ 649206 w 7283450"/>
              <a:gd name="connsiteY5569" fmla="*/ 3898406 h 6857979"/>
              <a:gd name="connsiteX5570" fmla="*/ 649604 w 7283450"/>
              <a:gd name="connsiteY5570" fmla="*/ 3899203 h 6857979"/>
              <a:gd name="connsiteX5571" fmla="*/ 650002 w 7283450"/>
              <a:gd name="connsiteY5571" fmla="*/ 3899203 h 6857979"/>
              <a:gd name="connsiteX5572" fmla="*/ 648409 w 7283450"/>
              <a:gd name="connsiteY5572" fmla="*/ 3899602 h 6857979"/>
              <a:gd name="connsiteX5573" fmla="*/ 646022 w 7283450"/>
              <a:gd name="connsiteY5573" fmla="*/ 3900001 h 6857979"/>
              <a:gd name="connsiteX5574" fmla="*/ 638857 w 7283450"/>
              <a:gd name="connsiteY5574" fmla="*/ 3901196 h 6857979"/>
              <a:gd name="connsiteX5575" fmla="*/ 629305 w 7283450"/>
              <a:gd name="connsiteY5575" fmla="*/ 3902791 h 6857979"/>
              <a:gd name="connsiteX5576" fmla="*/ 623732 w 7283450"/>
              <a:gd name="connsiteY5576" fmla="*/ 3903986 h 6857979"/>
              <a:gd name="connsiteX5577" fmla="*/ 618558 w 7283450"/>
              <a:gd name="connsiteY5577" fmla="*/ 3905581 h 6857979"/>
              <a:gd name="connsiteX5578" fmla="*/ 616170 w 7283450"/>
              <a:gd name="connsiteY5578" fmla="*/ 3907175 h 6857979"/>
              <a:gd name="connsiteX5579" fmla="*/ 614180 w 7283450"/>
              <a:gd name="connsiteY5579" fmla="*/ 3908371 h 6857979"/>
              <a:gd name="connsiteX5580" fmla="*/ 610200 w 7283450"/>
              <a:gd name="connsiteY5580" fmla="*/ 3911560 h 6857979"/>
              <a:gd name="connsiteX5581" fmla="*/ 606618 w 7283450"/>
              <a:gd name="connsiteY5581" fmla="*/ 3913951 h 6857979"/>
              <a:gd name="connsiteX5582" fmla="*/ 605025 w 7283450"/>
              <a:gd name="connsiteY5582" fmla="*/ 3915546 h 6857979"/>
              <a:gd name="connsiteX5583" fmla="*/ 602637 w 7283450"/>
              <a:gd name="connsiteY5583" fmla="*/ 3915944 h 6857979"/>
              <a:gd name="connsiteX5584" fmla="*/ 598259 w 7283450"/>
              <a:gd name="connsiteY5584" fmla="*/ 3916343 h 6857979"/>
              <a:gd name="connsiteX5585" fmla="*/ 593085 w 7283450"/>
              <a:gd name="connsiteY5585" fmla="*/ 3916343 h 6857979"/>
              <a:gd name="connsiteX5586" fmla="*/ 581941 w 7283450"/>
              <a:gd name="connsiteY5586" fmla="*/ 3915546 h 6857979"/>
              <a:gd name="connsiteX5587" fmla="*/ 571990 w 7283450"/>
              <a:gd name="connsiteY5587" fmla="*/ 3913951 h 6857979"/>
              <a:gd name="connsiteX5588" fmla="*/ 565223 w 7283450"/>
              <a:gd name="connsiteY5588" fmla="*/ 3912357 h 6857979"/>
              <a:gd name="connsiteX5589" fmla="*/ 564825 w 7283450"/>
              <a:gd name="connsiteY5589" fmla="*/ 3911560 h 6857979"/>
              <a:gd name="connsiteX5590" fmla="*/ 564825 w 7283450"/>
              <a:gd name="connsiteY5590" fmla="*/ 3909168 h 6857979"/>
              <a:gd name="connsiteX5591" fmla="*/ 565223 w 7283450"/>
              <a:gd name="connsiteY5591" fmla="*/ 3907175 h 6857979"/>
              <a:gd name="connsiteX5592" fmla="*/ 565223 w 7283450"/>
              <a:gd name="connsiteY5592" fmla="*/ 3905581 h 6857979"/>
              <a:gd name="connsiteX5593" fmla="*/ 563631 w 7283450"/>
              <a:gd name="connsiteY5593" fmla="*/ 3904784 h 6857979"/>
              <a:gd name="connsiteX5594" fmla="*/ 562039 w 7283450"/>
              <a:gd name="connsiteY5594" fmla="*/ 3904784 h 6857979"/>
              <a:gd name="connsiteX5595" fmla="*/ 557263 w 7283450"/>
              <a:gd name="connsiteY5595" fmla="*/ 3905581 h 6857979"/>
              <a:gd name="connsiteX5596" fmla="*/ 552885 w 7283450"/>
              <a:gd name="connsiteY5596" fmla="*/ 3906777 h 6857979"/>
              <a:gd name="connsiteX5597" fmla="*/ 550497 w 7283450"/>
              <a:gd name="connsiteY5597" fmla="*/ 3906777 h 6857979"/>
              <a:gd name="connsiteX5598" fmla="*/ 549302 w 7283450"/>
              <a:gd name="connsiteY5598" fmla="*/ 3905581 h 6857979"/>
              <a:gd name="connsiteX5599" fmla="*/ 546516 w 7283450"/>
              <a:gd name="connsiteY5599" fmla="*/ 3902392 h 6857979"/>
              <a:gd name="connsiteX5600" fmla="*/ 544128 w 7283450"/>
              <a:gd name="connsiteY5600" fmla="*/ 3898805 h 6857979"/>
              <a:gd name="connsiteX5601" fmla="*/ 542138 w 7283450"/>
              <a:gd name="connsiteY5601" fmla="*/ 3894420 h 6857979"/>
              <a:gd name="connsiteX5602" fmla="*/ 540944 w 7283450"/>
              <a:gd name="connsiteY5602" fmla="*/ 3890434 h 6857979"/>
              <a:gd name="connsiteX5603" fmla="*/ 540148 w 7283450"/>
              <a:gd name="connsiteY5603" fmla="*/ 3885651 h 6857979"/>
              <a:gd name="connsiteX5604" fmla="*/ 539750 w 7283450"/>
              <a:gd name="connsiteY5604" fmla="*/ 3881267 h 6857979"/>
              <a:gd name="connsiteX5605" fmla="*/ 539750 w 7283450"/>
              <a:gd name="connsiteY5605" fmla="*/ 3876484 h 6857979"/>
              <a:gd name="connsiteX5606" fmla="*/ 539750 w 7283450"/>
              <a:gd name="connsiteY5606" fmla="*/ 3872498 h 6857979"/>
              <a:gd name="connsiteX5607" fmla="*/ 542536 w 7283450"/>
              <a:gd name="connsiteY5607" fmla="*/ 3874092 h 6857979"/>
              <a:gd name="connsiteX5608" fmla="*/ 544924 w 7283450"/>
              <a:gd name="connsiteY5608" fmla="*/ 3875288 h 6857979"/>
              <a:gd name="connsiteX5609" fmla="*/ 545720 w 7283450"/>
              <a:gd name="connsiteY5609" fmla="*/ 3875686 h 6857979"/>
              <a:gd name="connsiteX5610" fmla="*/ 546118 w 7283450"/>
              <a:gd name="connsiteY5610" fmla="*/ 3875686 h 6857979"/>
              <a:gd name="connsiteX5611" fmla="*/ 548109 w 7283450"/>
              <a:gd name="connsiteY5611" fmla="*/ 3863330 h 6857979"/>
              <a:gd name="connsiteX5612" fmla="*/ 550098 w 7283450"/>
              <a:gd name="connsiteY5612" fmla="*/ 3854162 h 6857979"/>
              <a:gd name="connsiteX5613" fmla="*/ 551691 w 7283450"/>
              <a:gd name="connsiteY5613" fmla="*/ 3850974 h 6857979"/>
              <a:gd name="connsiteX5614" fmla="*/ 552487 w 7283450"/>
              <a:gd name="connsiteY5614" fmla="*/ 3848582 h 6857979"/>
              <a:gd name="connsiteX5615" fmla="*/ 553283 w 7283450"/>
              <a:gd name="connsiteY5615" fmla="*/ 3848582 h 6857979"/>
              <a:gd name="connsiteX5616" fmla="*/ 554079 w 7283450"/>
              <a:gd name="connsiteY5616" fmla="*/ 3848981 h 6857979"/>
              <a:gd name="connsiteX5617" fmla="*/ 554875 w 7283450"/>
              <a:gd name="connsiteY5617" fmla="*/ 3850974 h 6857979"/>
              <a:gd name="connsiteX5618" fmla="*/ 555671 w 7283450"/>
              <a:gd name="connsiteY5618" fmla="*/ 3853764 h 6857979"/>
              <a:gd name="connsiteX5619" fmla="*/ 555671 w 7283450"/>
              <a:gd name="connsiteY5619" fmla="*/ 3855358 h 6857979"/>
              <a:gd name="connsiteX5620" fmla="*/ 558059 w 7283450"/>
              <a:gd name="connsiteY5620" fmla="*/ 3853764 h 6857979"/>
              <a:gd name="connsiteX5621" fmla="*/ 562039 w 7283450"/>
              <a:gd name="connsiteY5621" fmla="*/ 3850575 h 6857979"/>
              <a:gd name="connsiteX5622" fmla="*/ 571990 w 7283450"/>
              <a:gd name="connsiteY5622" fmla="*/ 3842205 h 6857979"/>
              <a:gd name="connsiteX5623" fmla="*/ 577960 w 7283450"/>
              <a:gd name="connsiteY5623" fmla="*/ 3838219 h 6857979"/>
              <a:gd name="connsiteX5624" fmla="*/ 583134 w 7283450"/>
              <a:gd name="connsiteY5624" fmla="*/ 3833834 h 6857979"/>
              <a:gd name="connsiteX5625" fmla="*/ 588707 w 7283450"/>
              <a:gd name="connsiteY5625" fmla="*/ 3830645 h 6857979"/>
              <a:gd name="connsiteX5626" fmla="*/ 591095 w 7283450"/>
              <a:gd name="connsiteY5626" fmla="*/ 3829051 h 6857979"/>
              <a:gd name="connsiteX5627" fmla="*/ 593085 w 7283450"/>
              <a:gd name="connsiteY5627" fmla="*/ 3828254 h 6857979"/>
              <a:gd name="connsiteX5628" fmla="*/ 601443 w 7283450"/>
              <a:gd name="connsiteY5628" fmla="*/ 3826261 h 6857979"/>
              <a:gd name="connsiteX5629" fmla="*/ 610597 w 7283450"/>
              <a:gd name="connsiteY5629" fmla="*/ 3825065 h 6857979"/>
              <a:gd name="connsiteX5630" fmla="*/ 620548 w 7283450"/>
              <a:gd name="connsiteY5630" fmla="*/ 3824666 h 6857979"/>
              <a:gd name="connsiteX5631" fmla="*/ 6156773 w 7283450"/>
              <a:gd name="connsiteY5631" fmla="*/ 3808393 h 6857979"/>
              <a:gd name="connsiteX5632" fmla="*/ 6159216 w 7283450"/>
              <a:gd name="connsiteY5632" fmla="*/ 3808393 h 6857979"/>
              <a:gd name="connsiteX5633" fmla="*/ 6161658 w 7283450"/>
              <a:gd name="connsiteY5633" fmla="*/ 3808790 h 6857979"/>
              <a:gd name="connsiteX5634" fmla="*/ 6163286 w 7283450"/>
              <a:gd name="connsiteY5634" fmla="*/ 3809980 h 6857979"/>
              <a:gd name="connsiteX5635" fmla="*/ 6164914 w 7283450"/>
              <a:gd name="connsiteY5635" fmla="*/ 3811568 h 6857979"/>
              <a:gd name="connsiteX5636" fmla="*/ 6166542 w 7283450"/>
              <a:gd name="connsiteY5636" fmla="*/ 3813949 h 6857979"/>
              <a:gd name="connsiteX5637" fmla="*/ 6167357 w 7283450"/>
              <a:gd name="connsiteY5637" fmla="*/ 3815934 h 6857979"/>
              <a:gd name="connsiteX5638" fmla="*/ 6169392 w 7283450"/>
              <a:gd name="connsiteY5638" fmla="*/ 3821490 h 6857979"/>
              <a:gd name="connsiteX5639" fmla="*/ 6170613 w 7283450"/>
              <a:gd name="connsiteY5639" fmla="*/ 3826649 h 6857979"/>
              <a:gd name="connsiteX5640" fmla="*/ 6170613 w 7283450"/>
              <a:gd name="connsiteY5640" fmla="*/ 3832206 h 6857979"/>
              <a:gd name="connsiteX5641" fmla="*/ 6170613 w 7283450"/>
              <a:gd name="connsiteY5641" fmla="*/ 3835778 h 6857979"/>
              <a:gd name="connsiteX5642" fmla="*/ 6169799 w 7283450"/>
              <a:gd name="connsiteY5642" fmla="*/ 3838556 h 6857979"/>
              <a:gd name="connsiteX5643" fmla="*/ 6166135 w 7283450"/>
              <a:gd name="connsiteY5643" fmla="*/ 3836175 h 6857979"/>
              <a:gd name="connsiteX5644" fmla="*/ 6162879 w 7283450"/>
              <a:gd name="connsiteY5644" fmla="*/ 3833396 h 6857979"/>
              <a:gd name="connsiteX5645" fmla="*/ 6160030 w 7283450"/>
              <a:gd name="connsiteY5645" fmla="*/ 3830221 h 6857979"/>
              <a:gd name="connsiteX5646" fmla="*/ 6157180 w 7283450"/>
              <a:gd name="connsiteY5646" fmla="*/ 3825856 h 6857979"/>
              <a:gd name="connsiteX5647" fmla="*/ 6155552 w 7283450"/>
              <a:gd name="connsiteY5647" fmla="*/ 3821887 h 6857979"/>
              <a:gd name="connsiteX5648" fmla="*/ 6154738 w 7283450"/>
              <a:gd name="connsiteY5648" fmla="*/ 3819109 h 6857979"/>
              <a:gd name="connsiteX5649" fmla="*/ 6154738 w 7283450"/>
              <a:gd name="connsiteY5649" fmla="*/ 3817124 h 6857979"/>
              <a:gd name="connsiteX5650" fmla="*/ 6154738 w 7283450"/>
              <a:gd name="connsiteY5650" fmla="*/ 3814743 h 6857979"/>
              <a:gd name="connsiteX5651" fmla="*/ 6155145 w 7283450"/>
              <a:gd name="connsiteY5651" fmla="*/ 3812759 h 6857979"/>
              <a:gd name="connsiteX5652" fmla="*/ 6155552 w 7283450"/>
              <a:gd name="connsiteY5652" fmla="*/ 3810377 h 6857979"/>
              <a:gd name="connsiteX5653" fmla="*/ 6242627 w 7283450"/>
              <a:gd name="connsiteY5653" fmla="*/ 3805218 h 6857979"/>
              <a:gd name="connsiteX5654" fmla="*/ 6247072 w 7283450"/>
              <a:gd name="connsiteY5654" fmla="*/ 3805218 h 6857979"/>
              <a:gd name="connsiteX5655" fmla="*/ 6249093 w 7283450"/>
              <a:gd name="connsiteY5655" fmla="*/ 3805613 h 6857979"/>
              <a:gd name="connsiteX5656" fmla="*/ 6250709 w 7283450"/>
              <a:gd name="connsiteY5656" fmla="*/ 3806009 h 6857979"/>
              <a:gd name="connsiteX5657" fmla="*/ 6252730 w 7283450"/>
              <a:gd name="connsiteY5657" fmla="*/ 3806800 h 6857979"/>
              <a:gd name="connsiteX5658" fmla="*/ 6254750 w 7283450"/>
              <a:gd name="connsiteY5658" fmla="*/ 3807986 h 6857979"/>
              <a:gd name="connsiteX5659" fmla="*/ 6254346 w 7283450"/>
              <a:gd name="connsiteY5659" fmla="*/ 3812336 h 6857979"/>
              <a:gd name="connsiteX5660" fmla="*/ 6253134 w 7283450"/>
              <a:gd name="connsiteY5660" fmla="*/ 3815499 h 6857979"/>
              <a:gd name="connsiteX5661" fmla="*/ 6251921 w 7283450"/>
              <a:gd name="connsiteY5661" fmla="*/ 3818663 h 6857979"/>
              <a:gd name="connsiteX5662" fmla="*/ 6251113 w 7283450"/>
              <a:gd name="connsiteY5662" fmla="*/ 3821827 h 6857979"/>
              <a:gd name="connsiteX5663" fmla="*/ 6248689 w 7283450"/>
              <a:gd name="connsiteY5663" fmla="*/ 3826967 h 6857979"/>
              <a:gd name="connsiteX5664" fmla="*/ 6246264 w 7283450"/>
              <a:gd name="connsiteY5664" fmla="*/ 3831713 h 6857979"/>
              <a:gd name="connsiteX5665" fmla="*/ 6244244 w 7283450"/>
              <a:gd name="connsiteY5665" fmla="*/ 3836458 h 6857979"/>
              <a:gd name="connsiteX5666" fmla="*/ 6243840 w 7283450"/>
              <a:gd name="connsiteY5666" fmla="*/ 3839226 h 6857979"/>
              <a:gd name="connsiteX5667" fmla="*/ 6243435 w 7283450"/>
              <a:gd name="connsiteY5667" fmla="*/ 3841599 h 6857979"/>
              <a:gd name="connsiteX5668" fmla="*/ 6243840 w 7283450"/>
              <a:gd name="connsiteY5668" fmla="*/ 3844367 h 6857979"/>
              <a:gd name="connsiteX5669" fmla="*/ 6244648 w 7283450"/>
              <a:gd name="connsiteY5669" fmla="*/ 3847530 h 6857979"/>
              <a:gd name="connsiteX5670" fmla="*/ 6246264 w 7283450"/>
              <a:gd name="connsiteY5670" fmla="*/ 3851089 h 6857979"/>
              <a:gd name="connsiteX5671" fmla="*/ 6248285 w 7283450"/>
              <a:gd name="connsiteY5671" fmla="*/ 3854648 h 6857979"/>
              <a:gd name="connsiteX5672" fmla="*/ 6245860 w 7283450"/>
              <a:gd name="connsiteY5672" fmla="*/ 3857416 h 6857979"/>
              <a:gd name="connsiteX5673" fmla="*/ 6243031 w 7283450"/>
              <a:gd name="connsiteY5673" fmla="*/ 3860185 h 6857979"/>
              <a:gd name="connsiteX5674" fmla="*/ 6241011 w 7283450"/>
              <a:gd name="connsiteY5674" fmla="*/ 3863744 h 6857979"/>
              <a:gd name="connsiteX5675" fmla="*/ 6238990 w 7283450"/>
              <a:gd name="connsiteY5675" fmla="*/ 3866512 h 6857979"/>
              <a:gd name="connsiteX5676" fmla="*/ 6235758 w 7283450"/>
              <a:gd name="connsiteY5676" fmla="*/ 3868884 h 6857979"/>
              <a:gd name="connsiteX5677" fmla="*/ 6234141 w 7283450"/>
              <a:gd name="connsiteY5677" fmla="*/ 3870071 h 6857979"/>
              <a:gd name="connsiteX5678" fmla="*/ 6232525 w 7283450"/>
              <a:gd name="connsiteY5678" fmla="*/ 3870862 h 6857979"/>
              <a:gd name="connsiteX5679" fmla="*/ 6230505 w 7283450"/>
              <a:gd name="connsiteY5679" fmla="*/ 3871652 h 6857979"/>
              <a:gd name="connsiteX5680" fmla="*/ 6228484 w 7283450"/>
              <a:gd name="connsiteY5680" fmla="*/ 3872048 h 6857979"/>
              <a:gd name="connsiteX5681" fmla="*/ 6225251 w 7283450"/>
              <a:gd name="connsiteY5681" fmla="*/ 3872048 h 6857979"/>
              <a:gd name="connsiteX5682" fmla="*/ 6222423 w 7283450"/>
              <a:gd name="connsiteY5682" fmla="*/ 3871652 h 6857979"/>
              <a:gd name="connsiteX5683" fmla="*/ 6223635 w 7283450"/>
              <a:gd name="connsiteY5683" fmla="*/ 3877584 h 6857979"/>
              <a:gd name="connsiteX5684" fmla="*/ 6224443 w 7283450"/>
              <a:gd name="connsiteY5684" fmla="*/ 3883516 h 6857979"/>
              <a:gd name="connsiteX5685" fmla="*/ 6224847 w 7283450"/>
              <a:gd name="connsiteY5685" fmla="*/ 3889447 h 6857979"/>
              <a:gd name="connsiteX5686" fmla="*/ 6224847 w 7283450"/>
              <a:gd name="connsiteY5686" fmla="*/ 3894193 h 6857979"/>
              <a:gd name="connsiteX5687" fmla="*/ 6224443 w 7283450"/>
              <a:gd name="connsiteY5687" fmla="*/ 3899729 h 6857979"/>
              <a:gd name="connsiteX5688" fmla="*/ 6223231 w 7283450"/>
              <a:gd name="connsiteY5688" fmla="*/ 3904474 h 6857979"/>
              <a:gd name="connsiteX5689" fmla="*/ 6221615 w 7283450"/>
              <a:gd name="connsiteY5689" fmla="*/ 3909615 h 6857979"/>
              <a:gd name="connsiteX5690" fmla="*/ 6219594 w 7283450"/>
              <a:gd name="connsiteY5690" fmla="*/ 3914756 h 6857979"/>
              <a:gd name="connsiteX5691" fmla="*/ 6212725 w 7283450"/>
              <a:gd name="connsiteY5691" fmla="*/ 3910406 h 6857979"/>
              <a:gd name="connsiteX5692" fmla="*/ 6205855 w 7283450"/>
              <a:gd name="connsiteY5692" fmla="*/ 3906056 h 6857979"/>
              <a:gd name="connsiteX5693" fmla="*/ 6202622 w 7283450"/>
              <a:gd name="connsiteY5693" fmla="*/ 3902893 h 6857979"/>
              <a:gd name="connsiteX5694" fmla="*/ 6199390 w 7283450"/>
              <a:gd name="connsiteY5694" fmla="*/ 3900124 h 6857979"/>
              <a:gd name="connsiteX5695" fmla="*/ 6196965 w 7283450"/>
              <a:gd name="connsiteY5695" fmla="*/ 3896565 h 6857979"/>
              <a:gd name="connsiteX5696" fmla="*/ 6194540 w 7283450"/>
              <a:gd name="connsiteY5696" fmla="*/ 3893402 h 6857979"/>
              <a:gd name="connsiteX5697" fmla="*/ 6192116 w 7283450"/>
              <a:gd name="connsiteY5697" fmla="*/ 3890238 h 6857979"/>
              <a:gd name="connsiteX5698" fmla="*/ 6190500 w 7283450"/>
              <a:gd name="connsiteY5698" fmla="*/ 3885888 h 6857979"/>
              <a:gd name="connsiteX5699" fmla="*/ 6189287 w 7283450"/>
              <a:gd name="connsiteY5699" fmla="*/ 3881934 h 6857979"/>
              <a:gd name="connsiteX5700" fmla="*/ 6188479 w 7283450"/>
              <a:gd name="connsiteY5700" fmla="*/ 3877584 h 6857979"/>
              <a:gd name="connsiteX5701" fmla="*/ 6188075 w 7283450"/>
              <a:gd name="connsiteY5701" fmla="*/ 3873234 h 6857979"/>
              <a:gd name="connsiteX5702" fmla="*/ 6188075 w 7283450"/>
              <a:gd name="connsiteY5702" fmla="*/ 3868489 h 6857979"/>
              <a:gd name="connsiteX5703" fmla="*/ 6188883 w 7283450"/>
              <a:gd name="connsiteY5703" fmla="*/ 3863348 h 6857979"/>
              <a:gd name="connsiteX5704" fmla="*/ 6190500 w 7283450"/>
              <a:gd name="connsiteY5704" fmla="*/ 3858207 h 6857979"/>
              <a:gd name="connsiteX5705" fmla="*/ 6190500 w 7283450"/>
              <a:gd name="connsiteY5705" fmla="*/ 3857021 h 6857979"/>
              <a:gd name="connsiteX5706" fmla="*/ 6190904 w 7283450"/>
              <a:gd name="connsiteY5706" fmla="*/ 3856230 h 6857979"/>
              <a:gd name="connsiteX5707" fmla="*/ 6191712 w 7283450"/>
              <a:gd name="connsiteY5707" fmla="*/ 3855439 h 6857979"/>
              <a:gd name="connsiteX5708" fmla="*/ 6192520 w 7283450"/>
              <a:gd name="connsiteY5708" fmla="*/ 3855439 h 6857979"/>
              <a:gd name="connsiteX5709" fmla="*/ 6194540 w 7283450"/>
              <a:gd name="connsiteY5709" fmla="*/ 3855439 h 6857979"/>
              <a:gd name="connsiteX5710" fmla="*/ 6196561 w 7283450"/>
              <a:gd name="connsiteY5710" fmla="*/ 3855835 h 6857979"/>
              <a:gd name="connsiteX5711" fmla="*/ 6200602 w 7283450"/>
              <a:gd name="connsiteY5711" fmla="*/ 3857812 h 6857979"/>
              <a:gd name="connsiteX5712" fmla="*/ 6202622 w 7283450"/>
              <a:gd name="connsiteY5712" fmla="*/ 3858207 h 6857979"/>
              <a:gd name="connsiteX5713" fmla="*/ 6203430 w 7283450"/>
              <a:gd name="connsiteY5713" fmla="*/ 3858207 h 6857979"/>
              <a:gd name="connsiteX5714" fmla="*/ 6205855 w 7283450"/>
              <a:gd name="connsiteY5714" fmla="*/ 3855835 h 6857979"/>
              <a:gd name="connsiteX5715" fmla="*/ 6207067 w 7283450"/>
              <a:gd name="connsiteY5715" fmla="*/ 3853857 h 6857979"/>
              <a:gd name="connsiteX5716" fmla="*/ 6207067 w 7283450"/>
              <a:gd name="connsiteY5716" fmla="*/ 3852276 h 6857979"/>
              <a:gd name="connsiteX5717" fmla="*/ 6206663 w 7283450"/>
              <a:gd name="connsiteY5717" fmla="*/ 3850298 h 6857979"/>
              <a:gd name="connsiteX5718" fmla="*/ 6206259 w 7283450"/>
              <a:gd name="connsiteY5718" fmla="*/ 3848321 h 6857979"/>
              <a:gd name="connsiteX5719" fmla="*/ 6206259 w 7283450"/>
              <a:gd name="connsiteY5719" fmla="*/ 3845553 h 6857979"/>
              <a:gd name="connsiteX5720" fmla="*/ 6207067 w 7283450"/>
              <a:gd name="connsiteY5720" fmla="*/ 3842390 h 6857979"/>
              <a:gd name="connsiteX5721" fmla="*/ 6209492 w 7283450"/>
              <a:gd name="connsiteY5721" fmla="*/ 3838040 h 6857979"/>
              <a:gd name="connsiteX5722" fmla="*/ 6211916 w 7283450"/>
              <a:gd name="connsiteY5722" fmla="*/ 3835667 h 6857979"/>
              <a:gd name="connsiteX5723" fmla="*/ 6214745 w 7283450"/>
              <a:gd name="connsiteY5723" fmla="*/ 3833690 h 6857979"/>
              <a:gd name="connsiteX5724" fmla="*/ 6217574 w 7283450"/>
              <a:gd name="connsiteY5724" fmla="*/ 3832108 h 6857979"/>
              <a:gd name="connsiteX5725" fmla="*/ 6220402 w 7283450"/>
              <a:gd name="connsiteY5725" fmla="*/ 3830131 h 6857979"/>
              <a:gd name="connsiteX5726" fmla="*/ 6221615 w 7283450"/>
              <a:gd name="connsiteY5726" fmla="*/ 3828154 h 6857979"/>
              <a:gd name="connsiteX5727" fmla="*/ 6222423 w 7283450"/>
              <a:gd name="connsiteY5727" fmla="*/ 3826967 h 6857979"/>
              <a:gd name="connsiteX5728" fmla="*/ 6223231 w 7283450"/>
              <a:gd name="connsiteY5728" fmla="*/ 3825386 h 6857979"/>
              <a:gd name="connsiteX5729" fmla="*/ 6224039 w 7283450"/>
              <a:gd name="connsiteY5729" fmla="*/ 3823408 h 6857979"/>
              <a:gd name="connsiteX5730" fmla="*/ 6224039 w 7283450"/>
              <a:gd name="connsiteY5730" fmla="*/ 3821036 h 6857979"/>
              <a:gd name="connsiteX5731" fmla="*/ 6224039 w 7283450"/>
              <a:gd name="connsiteY5731" fmla="*/ 3817872 h 6857979"/>
              <a:gd name="connsiteX5732" fmla="*/ 6223635 w 7283450"/>
              <a:gd name="connsiteY5732" fmla="*/ 3815104 h 6857979"/>
              <a:gd name="connsiteX5733" fmla="*/ 6222423 w 7283450"/>
              <a:gd name="connsiteY5733" fmla="*/ 3811150 h 6857979"/>
              <a:gd name="connsiteX5734" fmla="*/ 6230100 w 7283450"/>
              <a:gd name="connsiteY5734" fmla="*/ 3808381 h 6857979"/>
              <a:gd name="connsiteX5735" fmla="*/ 6234141 w 7283450"/>
              <a:gd name="connsiteY5735" fmla="*/ 3807195 h 6857979"/>
              <a:gd name="connsiteX5736" fmla="*/ 6238586 w 7283450"/>
              <a:gd name="connsiteY5736" fmla="*/ 3806009 h 6857979"/>
              <a:gd name="connsiteX5737" fmla="*/ 6072885 w 7283450"/>
              <a:gd name="connsiteY5737" fmla="*/ 3770293 h 6857979"/>
              <a:gd name="connsiteX5738" fmla="*/ 6075595 w 7283450"/>
              <a:gd name="connsiteY5738" fmla="*/ 3770293 h 6857979"/>
              <a:gd name="connsiteX5739" fmla="*/ 6078306 w 7283450"/>
              <a:gd name="connsiteY5739" fmla="*/ 3770983 h 6857979"/>
              <a:gd name="connsiteX5740" fmla="*/ 6080629 w 7283450"/>
              <a:gd name="connsiteY5740" fmla="*/ 3771673 h 6857979"/>
              <a:gd name="connsiteX5741" fmla="*/ 6082952 w 7283450"/>
              <a:gd name="connsiteY5741" fmla="*/ 3773054 h 6857979"/>
              <a:gd name="connsiteX5742" fmla="*/ 6083726 w 7283450"/>
              <a:gd name="connsiteY5742" fmla="*/ 3774089 h 6857979"/>
              <a:gd name="connsiteX5743" fmla="*/ 6084501 w 7283450"/>
              <a:gd name="connsiteY5743" fmla="*/ 3775125 h 6857979"/>
              <a:gd name="connsiteX5744" fmla="*/ 6084501 w 7283450"/>
              <a:gd name="connsiteY5744" fmla="*/ 3776505 h 6857979"/>
              <a:gd name="connsiteX5745" fmla="*/ 6084888 w 7283450"/>
              <a:gd name="connsiteY5745" fmla="*/ 3778231 h 6857979"/>
              <a:gd name="connsiteX5746" fmla="*/ 6082178 w 7283450"/>
              <a:gd name="connsiteY5746" fmla="*/ 3777541 h 6857979"/>
              <a:gd name="connsiteX5747" fmla="*/ 6079467 w 7283450"/>
              <a:gd name="connsiteY5747" fmla="*/ 3778231 h 6857979"/>
              <a:gd name="connsiteX5748" fmla="*/ 6073659 w 7283450"/>
              <a:gd name="connsiteY5748" fmla="*/ 3778231 h 6857979"/>
              <a:gd name="connsiteX5749" fmla="*/ 6071336 w 7283450"/>
              <a:gd name="connsiteY5749" fmla="*/ 3778231 h 6857979"/>
              <a:gd name="connsiteX5750" fmla="*/ 6070175 w 7283450"/>
              <a:gd name="connsiteY5750" fmla="*/ 3777541 h 6857979"/>
              <a:gd name="connsiteX5751" fmla="*/ 6069787 w 7283450"/>
              <a:gd name="connsiteY5751" fmla="*/ 3776850 h 6857979"/>
              <a:gd name="connsiteX5752" fmla="*/ 6069013 w 7283450"/>
              <a:gd name="connsiteY5752" fmla="*/ 3776160 h 6857979"/>
              <a:gd name="connsiteX5753" fmla="*/ 6069013 w 7283450"/>
              <a:gd name="connsiteY5753" fmla="*/ 3775125 h 6857979"/>
              <a:gd name="connsiteX5754" fmla="*/ 6069013 w 7283450"/>
              <a:gd name="connsiteY5754" fmla="*/ 3773744 h 6857979"/>
              <a:gd name="connsiteX5755" fmla="*/ 6069400 w 7283450"/>
              <a:gd name="connsiteY5755" fmla="*/ 3772364 h 6857979"/>
              <a:gd name="connsiteX5756" fmla="*/ 6070949 w 7283450"/>
              <a:gd name="connsiteY5756" fmla="*/ 3771328 h 6857979"/>
              <a:gd name="connsiteX5757" fmla="*/ 6286090 w 7283450"/>
              <a:gd name="connsiteY5757" fmla="*/ 3768705 h 6857979"/>
              <a:gd name="connsiteX5758" fmla="*/ 6286501 w 7283450"/>
              <a:gd name="connsiteY5758" fmla="*/ 3773136 h 6857979"/>
              <a:gd name="connsiteX5759" fmla="*/ 6286501 w 7283450"/>
              <a:gd name="connsiteY5759" fmla="*/ 3776761 h 6857979"/>
              <a:gd name="connsiteX5760" fmla="*/ 6286090 w 7283450"/>
              <a:gd name="connsiteY5760" fmla="*/ 3779983 h 6857979"/>
              <a:gd name="connsiteX5761" fmla="*/ 6285269 w 7283450"/>
              <a:gd name="connsiteY5761" fmla="*/ 3782803 h 6857979"/>
              <a:gd name="connsiteX5762" fmla="*/ 6283627 w 7283450"/>
              <a:gd name="connsiteY5762" fmla="*/ 3788845 h 6857979"/>
              <a:gd name="connsiteX5763" fmla="*/ 6283216 w 7283450"/>
              <a:gd name="connsiteY5763" fmla="*/ 3792068 h 6857979"/>
              <a:gd name="connsiteX5764" fmla="*/ 6283216 w 7283450"/>
              <a:gd name="connsiteY5764" fmla="*/ 3795693 h 6857979"/>
              <a:gd name="connsiteX5765" fmla="*/ 6281574 w 7283450"/>
              <a:gd name="connsiteY5765" fmla="*/ 3794484 h 6857979"/>
              <a:gd name="connsiteX5766" fmla="*/ 6279111 w 7283450"/>
              <a:gd name="connsiteY5766" fmla="*/ 3793679 h 6857979"/>
              <a:gd name="connsiteX5767" fmla="*/ 6277058 w 7283450"/>
              <a:gd name="connsiteY5767" fmla="*/ 3792873 h 6857979"/>
              <a:gd name="connsiteX5768" fmla="*/ 6275005 w 7283450"/>
              <a:gd name="connsiteY5768" fmla="*/ 3792470 h 6857979"/>
              <a:gd name="connsiteX5769" fmla="*/ 6269257 w 7283450"/>
              <a:gd name="connsiteY5769" fmla="*/ 3792068 h 6857979"/>
              <a:gd name="connsiteX5770" fmla="*/ 6263509 w 7283450"/>
              <a:gd name="connsiteY5770" fmla="*/ 3792470 h 6857979"/>
              <a:gd name="connsiteX5771" fmla="*/ 6263099 w 7283450"/>
              <a:gd name="connsiteY5771" fmla="*/ 3788845 h 6857979"/>
              <a:gd name="connsiteX5772" fmla="*/ 6262688 w 7283450"/>
              <a:gd name="connsiteY5772" fmla="*/ 3785220 h 6857979"/>
              <a:gd name="connsiteX5773" fmla="*/ 6262688 w 7283450"/>
              <a:gd name="connsiteY5773" fmla="*/ 3782803 h 6857979"/>
              <a:gd name="connsiteX5774" fmla="*/ 6263509 w 7283450"/>
              <a:gd name="connsiteY5774" fmla="*/ 3780386 h 6857979"/>
              <a:gd name="connsiteX5775" fmla="*/ 6264330 w 7283450"/>
              <a:gd name="connsiteY5775" fmla="*/ 3777969 h 6857979"/>
              <a:gd name="connsiteX5776" fmla="*/ 6265151 w 7283450"/>
              <a:gd name="connsiteY5776" fmla="*/ 3776358 h 6857979"/>
              <a:gd name="connsiteX5777" fmla="*/ 6266794 w 7283450"/>
              <a:gd name="connsiteY5777" fmla="*/ 3774747 h 6857979"/>
              <a:gd name="connsiteX5778" fmla="*/ 6268436 w 7283450"/>
              <a:gd name="connsiteY5778" fmla="*/ 3773539 h 6857979"/>
              <a:gd name="connsiteX5779" fmla="*/ 6272542 w 7283450"/>
              <a:gd name="connsiteY5779" fmla="*/ 3771927 h 6857979"/>
              <a:gd name="connsiteX5780" fmla="*/ 6276647 w 7283450"/>
              <a:gd name="connsiteY5780" fmla="*/ 3770719 h 6857979"/>
              <a:gd name="connsiteX5781" fmla="*/ 6858794 w 7283450"/>
              <a:gd name="connsiteY5781" fmla="*/ 3743305 h 6857979"/>
              <a:gd name="connsiteX5782" fmla="*/ 6861969 w 7283450"/>
              <a:gd name="connsiteY5782" fmla="*/ 3743305 h 6857979"/>
              <a:gd name="connsiteX5783" fmla="*/ 6864351 w 7283450"/>
              <a:gd name="connsiteY5783" fmla="*/ 3743305 h 6857979"/>
              <a:gd name="connsiteX5784" fmla="*/ 6867129 w 7283450"/>
              <a:gd name="connsiteY5784" fmla="*/ 3743671 h 6857979"/>
              <a:gd name="connsiteX5785" fmla="*/ 6870304 w 7283450"/>
              <a:gd name="connsiteY5785" fmla="*/ 3744404 h 6857979"/>
              <a:gd name="connsiteX5786" fmla="*/ 6873082 w 7283450"/>
              <a:gd name="connsiteY5786" fmla="*/ 3745869 h 6857979"/>
              <a:gd name="connsiteX5787" fmla="*/ 6875463 w 7283450"/>
              <a:gd name="connsiteY5787" fmla="*/ 3747335 h 6857979"/>
              <a:gd name="connsiteX5788" fmla="*/ 6877844 w 7283450"/>
              <a:gd name="connsiteY5788" fmla="*/ 3748800 h 6857979"/>
              <a:gd name="connsiteX5789" fmla="*/ 6879432 w 7283450"/>
              <a:gd name="connsiteY5789" fmla="*/ 3750632 h 6857979"/>
              <a:gd name="connsiteX5790" fmla="*/ 6881019 w 7283450"/>
              <a:gd name="connsiteY5790" fmla="*/ 3752464 h 6857979"/>
              <a:gd name="connsiteX5791" fmla="*/ 6881813 w 7283450"/>
              <a:gd name="connsiteY5791" fmla="*/ 3754662 h 6857979"/>
              <a:gd name="connsiteX5792" fmla="*/ 6879432 w 7283450"/>
              <a:gd name="connsiteY5792" fmla="*/ 3754662 h 6857979"/>
              <a:gd name="connsiteX5793" fmla="*/ 6876654 w 7283450"/>
              <a:gd name="connsiteY5793" fmla="*/ 3754296 h 6857979"/>
              <a:gd name="connsiteX5794" fmla="*/ 6872685 w 7283450"/>
              <a:gd name="connsiteY5794" fmla="*/ 3754662 h 6857979"/>
              <a:gd name="connsiteX5795" fmla="*/ 6868319 w 7283450"/>
              <a:gd name="connsiteY5795" fmla="*/ 3755761 h 6857979"/>
              <a:gd name="connsiteX5796" fmla="*/ 6864351 w 7283450"/>
              <a:gd name="connsiteY5796" fmla="*/ 3756860 h 6857979"/>
              <a:gd name="connsiteX5797" fmla="*/ 6860779 w 7283450"/>
              <a:gd name="connsiteY5797" fmla="*/ 3757593 h 6857979"/>
              <a:gd name="connsiteX5798" fmla="*/ 6857207 w 7283450"/>
              <a:gd name="connsiteY5798" fmla="*/ 3757593 h 6857979"/>
              <a:gd name="connsiteX5799" fmla="*/ 6855619 w 7283450"/>
              <a:gd name="connsiteY5799" fmla="*/ 3757593 h 6857979"/>
              <a:gd name="connsiteX5800" fmla="*/ 6854032 w 7283450"/>
              <a:gd name="connsiteY5800" fmla="*/ 3756860 h 6857979"/>
              <a:gd name="connsiteX5801" fmla="*/ 6852047 w 7283450"/>
              <a:gd name="connsiteY5801" fmla="*/ 3756127 h 6857979"/>
              <a:gd name="connsiteX5802" fmla="*/ 6850063 w 7283450"/>
              <a:gd name="connsiteY5802" fmla="*/ 3754662 h 6857979"/>
              <a:gd name="connsiteX5803" fmla="*/ 6850460 w 7283450"/>
              <a:gd name="connsiteY5803" fmla="*/ 3751365 h 6857979"/>
              <a:gd name="connsiteX5804" fmla="*/ 6851254 w 7283450"/>
              <a:gd name="connsiteY5804" fmla="*/ 3749167 h 6857979"/>
              <a:gd name="connsiteX5805" fmla="*/ 6852841 w 7283450"/>
              <a:gd name="connsiteY5805" fmla="*/ 3746968 h 6857979"/>
              <a:gd name="connsiteX5806" fmla="*/ 6854429 w 7283450"/>
              <a:gd name="connsiteY5806" fmla="*/ 3745503 h 6857979"/>
              <a:gd name="connsiteX5807" fmla="*/ 6856413 w 7283450"/>
              <a:gd name="connsiteY5807" fmla="*/ 3744038 h 6857979"/>
              <a:gd name="connsiteX5808" fmla="*/ 6891338 w 7283450"/>
              <a:gd name="connsiteY5808" fmla="*/ 3741718 h 6857979"/>
              <a:gd name="connsiteX5809" fmla="*/ 6895704 w 7283450"/>
              <a:gd name="connsiteY5809" fmla="*/ 3742081 h 6857979"/>
              <a:gd name="connsiteX5810" fmla="*/ 6900069 w 7283450"/>
              <a:gd name="connsiteY5810" fmla="*/ 3741718 h 6857979"/>
              <a:gd name="connsiteX5811" fmla="*/ 6904832 w 7283450"/>
              <a:gd name="connsiteY5811" fmla="*/ 3741718 h 6857979"/>
              <a:gd name="connsiteX5812" fmla="*/ 6908801 w 7283450"/>
              <a:gd name="connsiteY5812" fmla="*/ 3741718 h 6857979"/>
              <a:gd name="connsiteX5813" fmla="*/ 6912372 w 7283450"/>
              <a:gd name="connsiteY5813" fmla="*/ 3742444 h 6857979"/>
              <a:gd name="connsiteX5814" fmla="*/ 6913960 w 7283450"/>
              <a:gd name="connsiteY5814" fmla="*/ 3743169 h 6857979"/>
              <a:gd name="connsiteX5815" fmla="*/ 6915151 w 7283450"/>
              <a:gd name="connsiteY5815" fmla="*/ 3743895 h 6857979"/>
              <a:gd name="connsiteX5816" fmla="*/ 6915944 w 7283450"/>
              <a:gd name="connsiteY5816" fmla="*/ 3745709 h 6857979"/>
              <a:gd name="connsiteX5817" fmla="*/ 6916738 w 7283450"/>
              <a:gd name="connsiteY5817" fmla="*/ 3747161 h 6857979"/>
              <a:gd name="connsiteX5818" fmla="*/ 6916738 w 7283450"/>
              <a:gd name="connsiteY5818" fmla="*/ 3748975 h 6857979"/>
              <a:gd name="connsiteX5819" fmla="*/ 6916738 w 7283450"/>
              <a:gd name="connsiteY5819" fmla="*/ 3751152 h 6857979"/>
              <a:gd name="connsiteX5820" fmla="*/ 6915151 w 7283450"/>
              <a:gd name="connsiteY5820" fmla="*/ 3751878 h 6857979"/>
              <a:gd name="connsiteX5821" fmla="*/ 6913166 w 7283450"/>
              <a:gd name="connsiteY5821" fmla="*/ 3753329 h 6857979"/>
              <a:gd name="connsiteX5822" fmla="*/ 6910785 w 7283450"/>
              <a:gd name="connsiteY5822" fmla="*/ 3753692 h 6857979"/>
              <a:gd name="connsiteX5823" fmla="*/ 6908801 w 7283450"/>
              <a:gd name="connsiteY5823" fmla="*/ 3754055 h 6857979"/>
              <a:gd name="connsiteX5824" fmla="*/ 6904832 w 7283450"/>
              <a:gd name="connsiteY5824" fmla="*/ 3754418 h 6857979"/>
              <a:gd name="connsiteX5825" fmla="*/ 6902451 w 7283450"/>
              <a:gd name="connsiteY5825" fmla="*/ 3754055 h 6857979"/>
              <a:gd name="connsiteX5826" fmla="*/ 6900466 w 7283450"/>
              <a:gd name="connsiteY5826" fmla="*/ 3753692 h 6857979"/>
              <a:gd name="connsiteX5827" fmla="*/ 6898482 w 7283450"/>
              <a:gd name="connsiteY5827" fmla="*/ 3752966 h 6857979"/>
              <a:gd name="connsiteX5828" fmla="*/ 6896894 w 7283450"/>
              <a:gd name="connsiteY5828" fmla="*/ 3751878 h 6857979"/>
              <a:gd name="connsiteX5829" fmla="*/ 6895307 w 7283450"/>
              <a:gd name="connsiteY5829" fmla="*/ 3750789 h 6857979"/>
              <a:gd name="connsiteX5830" fmla="*/ 6893322 w 7283450"/>
              <a:gd name="connsiteY5830" fmla="*/ 3749338 h 6857979"/>
              <a:gd name="connsiteX5831" fmla="*/ 6892529 w 7283450"/>
              <a:gd name="connsiteY5831" fmla="*/ 3747886 h 6857979"/>
              <a:gd name="connsiteX5832" fmla="*/ 6891735 w 7283450"/>
              <a:gd name="connsiteY5832" fmla="*/ 3746435 h 6857979"/>
              <a:gd name="connsiteX5833" fmla="*/ 6891338 w 7283450"/>
              <a:gd name="connsiteY5833" fmla="*/ 3743895 h 6857979"/>
              <a:gd name="connsiteX5834" fmla="*/ 6997891 w 7283450"/>
              <a:gd name="connsiteY5834" fmla="*/ 3735368 h 6857979"/>
              <a:gd name="connsiteX5835" fmla="*/ 6999542 w 7283450"/>
              <a:gd name="connsiteY5835" fmla="*/ 3735368 h 6857979"/>
              <a:gd name="connsiteX5836" fmla="*/ 7000780 w 7283450"/>
              <a:gd name="connsiteY5836" fmla="*/ 3735368 h 6857979"/>
              <a:gd name="connsiteX5837" fmla="*/ 7002019 w 7283450"/>
              <a:gd name="connsiteY5837" fmla="*/ 3735757 h 6857979"/>
              <a:gd name="connsiteX5838" fmla="*/ 7003257 w 7283450"/>
              <a:gd name="connsiteY5838" fmla="*/ 3736147 h 6857979"/>
              <a:gd name="connsiteX5839" fmla="*/ 7004908 w 7283450"/>
              <a:gd name="connsiteY5839" fmla="*/ 3738094 h 6857979"/>
              <a:gd name="connsiteX5840" fmla="*/ 7006972 w 7283450"/>
              <a:gd name="connsiteY5840" fmla="*/ 3739651 h 6857979"/>
              <a:gd name="connsiteX5841" fmla="*/ 7008210 w 7283450"/>
              <a:gd name="connsiteY5841" fmla="*/ 3741598 h 6857979"/>
              <a:gd name="connsiteX5842" fmla="*/ 7009448 w 7283450"/>
              <a:gd name="connsiteY5842" fmla="*/ 3743156 h 6857979"/>
              <a:gd name="connsiteX5843" fmla="*/ 7011512 w 7283450"/>
              <a:gd name="connsiteY5843" fmla="*/ 3744324 h 6857979"/>
              <a:gd name="connsiteX5844" fmla="*/ 7012338 w 7283450"/>
              <a:gd name="connsiteY5844" fmla="*/ 3745492 h 6857979"/>
              <a:gd name="connsiteX5845" fmla="*/ 7013576 w 7283450"/>
              <a:gd name="connsiteY5845" fmla="*/ 3745492 h 6857979"/>
              <a:gd name="connsiteX5846" fmla="*/ 7012338 w 7283450"/>
              <a:gd name="connsiteY5846" fmla="*/ 3748997 h 6857979"/>
              <a:gd name="connsiteX5847" fmla="*/ 7010687 w 7283450"/>
              <a:gd name="connsiteY5847" fmla="*/ 3751723 h 6857979"/>
              <a:gd name="connsiteX5848" fmla="*/ 7009036 w 7283450"/>
              <a:gd name="connsiteY5848" fmla="*/ 3754059 h 6857979"/>
              <a:gd name="connsiteX5849" fmla="*/ 7006972 w 7283450"/>
              <a:gd name="connsiteY5849" fmla="*/ 3755616 h 6857979"/>
              <a:gd name="connsiteX5850" fmla="*/ 7004495 w 7283450"/>
              <a:gd name="connsiteY5850" fmla="*/ 3756006 h 6857979"/>
              <a:gd name="connsiteX5851" fmla="*/ 7002019 w 7283450"/>
              <a:gd name="connsiteY5851" fmla="*/ 3756006 h 6857979"/>
              <a:gd name="connsiteX5852" fmla="*/ 6999955 w 7283450"/>
              <a:gd name="connsiteY5852" fmla="*/ 3755616 h 6857979"/>
              <a:gd name="connsiteX5853" fmla="*/ 6997891 w 7283450"/>
              <a:gd name="connsiteY5853" fmla="*/ 3754448 h 6857979"/>
              <a:gd name="connsiteX5854" fmla="*/ 6995827 w 7283450"/>
              <a:gd name="connsiteY5854" fmla="*/ 3752891 h 6857979"/>
              <a:gd name="connsiteX5855" fmla="*/ 6994589 w 7283450"/>
              <a:gd name="connsiteY5855" fmla="*/ 3750944 h 6857979"/>
              <a:gd name="connsiteX5856" fmla="*/ 6993351 w 7283450"/>
              <a:gd name="connsiteY5856" fmla="*/ 3748997 h 6857979"/>
              <a:gd name="connsiteX5857" fmla="*/ 6992938 w 7283450"/>
              <a:gd name="connsiteY5857" fmla="*/ 3746660 h 6857979"/>
              <a:gd name="connsiteX5858" fmla="*/ 6992938 w 7283450"/>
              <a:gd name="connsiteY5858" fmla="*/ 3743935 h 6857979"/>
              <a:gd name="connsiteX5859" fmla="*/ 6993764 w 7283450"/>
              <a:gd name="connsiteY5859" fmla="*/ 3741209 h 6857979"/>
              <a:gd name="connsiteX5860" fmla="*/ 6995002 w 7283450"/>
              <a:gd name="connsiteY5860" fmla="*/ 3738483 h 6857979"/>
              <a:gd name="connsiteX5861" fmla="*/ 645584 w 7283450"/>
              <a:gd name="connsiteY5861" fmla="*/ 3651230 h 6857979"/>
              <a:gd name="connsiteX5862" fmla="*/ 646113 w 7283450"/>
              <a:gd name="connsiteY5862" fmla="*/ 3651457 h 6857979"/>
              <a:gd name="connsiteX5863" fmla="*/ 644261 w 7283450"/>
              <a:gd name="connsiteY5863" fmla="*/ 3652364 h 6857979"/>
              <a:gd name="connsiteX5864" fmla="*/ 642938 w 7283450"/>
              <a:gd name="connsiteY5864" fmla="*/ 3652818 h 6857979"/>
              <a:gd name="connsiteX5865" fmla="*/ 643732 w 7283450"/>
              <a:gd name="connsiteY5865" fmla="*/ 3651910 h 6857979"/>
              <a:gd name="connsiteX5866" fmla="*/ 644526 w 7283450"/>
              <a:gd name="connsiteY5866" fmla="*/ 3651457 h 6857979"/>
              <a:gd name="connsiteX5867" fmla="*/ 463051 w 7283450"/>
              <a:gd name="connsiteY5867" fmla="*/ 3609955 h 6857979"/>
              <a:gd name="connsiteX5868" fmla="*/ 467428 w 7283450"/>
              <a:gd name="connsiteY5868" fmla="*/ 3609955 h 6857979"/>
              <a:gd name="connsiteX5869" fmla="*/ 471409 w 7283450"/>
              <a:gd name="connsiteY5869" fmla="*/ 3610355 h 6857979"/>
              <a:gd name="connsiteX5870" fmla="*/ 475786 w 7283450"/>
              <a:gd name="connsiteY5870" fmla="*/ 3611556 h 6857979"/>
              <a:gd name="connsiteX5871" fmla="*/ 480164 w 7283450"/>
              <a:gd name="connsiteY5871" fmla="*/ 3613558 h 6857979"/>
              <a:gd name="connsiteX5872" fmla="*/ 484940 w 7283450"/>
              <a:gd name="connsiteY5872" fmla="*/ 3616760 h 6857979"/>
              <a:gd name="connsiteX5873" fmla="*/ 490113 w 7283450"/>
              <a:gd name="connsiteY5873" fmla="*/ 3620363 h 6857979"/>
              <a:gd name="connsiteX5874" fmla="*/ 488919 w 7283450"/>
              <a:gd name="connsiteY5874" fmla="*/ 3621965 h 6857979"/>
              <a:gd name="connsiteX5875" fmla="*/ 488124 w 7283450"/>
              <a:gd name="connsiteY5875" fmla="*/ 3622765 h 6857979"/>
              <a:gd name="connsiteX5876" fmla="*/ 486930 w 7283450"/>
              <a:gd name="connsiteY5876" fmla="*/ 3623166 h 6857979"/>
              <a:gd name="connsiteX5877" fmla="*/ 486134 w 7283450"/>
              <a:gd name="connsiteY5877" fmla="*/ 3622765 h 6857979"/>
              <a:gd name="connsiteX5878" fmla="*/ 482950 w 7283450"/>
              <a:gd name="connsiteY5878" fmla="*/ 3621564 h 6857979"/>
              <a:gd name="connsiteX5879" fmla="*/ 481756 w 7283450"/>
              <a:gd name="connsiteY5879" fmla="*/ 3620764 h 6857979"/>
              <a:gd name="connsiteX5880" fmla="*/ 480562 w 7283450"/>
              <a:gd name="connsiteY5880" fmla="*/ 3620363 h 6857979"/>
              <a:gd name="connsiteX5881" fmla="*/ 480164 w 7283450"/>
              <a:gd name="connsiteY5881" fmla="*/ 3622365 h 6857979"/>
              <a:gd name="connsiteX5882" fmla="*/ 480562 w 7283450"/>
              <a:gd name="connsiteY5882" fmla="*/ 3623966 h 6857979"/>
              <a:gd name="connsiteX5883" fmla="*/ 480960 w 7283450"/>
              <a:gd name="connsiteY5883" fmla="*/ 3625568 h 6857979"/>
              <a:gd name="connsiteX5884" fmla="*/ 481358 w 7283450"/>
              <a:gd name="connsiteY5884" fmla="*/ 3626368 h 6857979"/>
              <a:gd name="connsiteX5885" fmla="*/ 483746 w 7283450"/>
              <a:gd name="connsiteY5885" fmla="*/ 3627569 h 6857979"/>
              <a:gd name="connsiteX5886" fmla="*/ 485736 w 7283450"/>
              <a:gd name="connsiteY5886" fmla="*/ 3628370 h 6857979"/>
              <a:gd name="connsiteX5887" fmla="*/ 487726 w 7283450"/>
              <a:gd name="connsiteY5887" fmla="*/ 3629571 h 6857979"/>
              <a:gd name="connsiteX5888" fmla="*/ 488919 w 7283450"/>
              <a:gd name="connsiteY5888" fmla="*/ 3629971 h 6857979"/>
              <a:gd name="connsiteX5889" fmla="*/ 489715 w 7283450"/>
              <a:gd name="connsiteY5889" fmla="*/ 3630772 h 6857979"/>
              <a:gd name="connsiteX5890" fmla="*/ 490113 w 7283450"/>
              <a:gd name="connsiteY5890" fmla="*/ 3631973 h 6857979"/>
              <a:gd name="connsiteX5891" fmla="*/ 490511 w 7283450"/>
              <a:gd name="connsiteY5891" fmla="*/ 3633574 h 6857979"/>
              <a:gd name="connsiteX5892" fmla="*/ 490511 w 7283450"/>
              <a:gd name="connsiteY5892" fmla="*/ 3635175 h 6857979"/>
              <a:gd name="connsiteX5893" fmla="*/ 490113 w 7283450"/>
              <a:gd name="connsiteY5893" fmla="*/ 3637177 h 6857979"/>
              <a:gd name="connsiteX5894" fmla="*/ 492501 w 7283450"/>
              <a:gd name="connsiteY5894" fmla="*/ 3634775 h 6857979"/>
              <a:gd name="connsiteX5895" fmla="*/ 494491 w 7283450"/>
              <a:gd name="connsiteY5895" fmla="*/ 3633574 h 6857979"/>
              <a:gd name="connsiteX5896" fmla="*/ 496083 w 7283450"/>
              <a:gd name="connsiteY5896" fmla="*/ 3633174 h 6857979"/>
              <a:gd name="connsiteX5897" fmla="*/ 498073 w 7283450"/>
              <a:gd name="connsiteY5897" fmla="*/ 3633174 h 6857979"/>
              <a:gd name="connsiteX5898" fmla="*/ 500063 w 7283450"/>
              <a:gd name="connsiteY5898" fmla="*/ 3633174 h 6857979"/>
              <a:gd name="connsiteX5899" fmla="*/ 502053 w 7283450"/>
              <a:gd name="connsiteY5899" fmla="*/ 3633174 h 6857979"/>
              <a:gd name="connsiteX5900" fmla="*/ 504043 w 7283450"/>
              <a:gd name="connsiteY5900" fmla="*/ 3631973 h 6857979"/>
              <a:gd name="connsiteX5901" fmla="*/ 505635 w 7283450"/>
              <a:gd name="connsiteY5901" fmla="*/ 3630372 h 6857979"/>
              <a:gd name="connsiteX5902" fmla="*/ 506033 w 7283450"/>
              <a:gd name="connsiteY5902" fmla="*/ 3633574 h 6857979"/>
              <a:gd name="connsiteX5903" fmla="*/ 506829 w 7283450"/>
              <a:gd name="connsiteY5903" fmla="*/ 3635576 h 6857979"/>
              <a:gd name="connsiteX5904" fmla="*/ 508023 w 7283450"/>
              <a:gd name="connsiteY5904" fmla="*/ 3637577 h 6857979"/>
              <a:gd name="connsiteX5905" fmla="*/ 510012 w 7283450"/>
              <a:gd name="connsiteY5905" fmla="*/ 3638778 h 6857979"/>
              <a:gd name="connsiteX5906" fmla="*/ 512002 w 7283450"/>
              <a:gd name="connsiteY5906" fmla="*/ 3639579 h 6857979"/>
              <a:gd name="connsiteX5907" fmla="*/ 514390 w 7283450"/>
              <a:gd name="connsiteY5907" fmla="*/ 3639979 h 6857979"/>
              <a:gd name="connsiteX5908" fmla="*/ 517176 w 7283450"/>
              <a:gd name="connsiteY5908" fmla="*/ 3640380 h 6857979"/>
              <a:gd name="connsiteX5909" fmla="*/ 519962 w 7283450"/>
              <a:gd name="connsiteY5909" fmla="*/ 3640380 h 6857979"/>
              <a:gd name="connsiteX5910" fmla="*/ 525932 w 7283450"/>
              <a:gd name="connsiteY5910" fmla="*/ 3639579 h 6857979"/>
              <a:gd name="connsiteX5911" fmla="*/ 531901 w 7283450"/>
              <a:gd name="connsiteY5911" fmla="*/ 3638778 h 6857979"/>
              <a:gd name="connsiteX5912" fmla="*/ 540259 w 7283450"/>
              <a:gd name="connsiteY5912" fmla="*/ 3637177 h 6857979"/>
              <a:gd name="connsiteX5913" fmla="*/ 541851 w 7283450"/>
              <a:gd name="connsiteY5913" fmla="*/ 3637577 h 6857979"/>
              <a:gd name="connsiteX5914" fmla="*/ 544239 w 7283450"/>
              <a:gd name="connsiteY5914" fmla="*/ 3638778 h 6857979"/>
              <a:gd name="connsiteX5915" fmla="*/ 545831 w 7283450"/>
              <a:gd name="connsiteY5915" fmla="*/ 3639979 h 6857979"/>
              <a:gd name="connsiteX5916" fmla="*/ 546627 w 7283450"/>
              <a:gd name="connsiteY5916" fmla="*/ 3640380 h 6857979"/>
              <a:gd name="connsiteX5917" fmla="*/ 548616 w 7283450"/>
              <a:gd name="connsiteY5917" fmla="*/ 3640380 h 6857979"/>
              <a:gd name="connsiteX5918" fmla="*/ 550209 w 7283450"/>
              <a:gd name="connsiteY5918" fmla="*/ 3639579 h 6857979"/>
              <a:gd name="connsiteX5919" fmla="*/ 553791 w 7283450"/>
              <a:gd name="connsiteY5919" fmla="*/ 3638378 h 6857979"/>
              <a:gd name="connsiteX5920" fmla="*/ 558566 w 7283450"/>
              <a:gd name="connsiteY5920" fmla="*/ 3634375 h 6857979"/>
              <a:gd name="connsiteX5921" fmla="*/ 561352 w 7283450"/>
              <a:gd name="connsiteY5921" fmla="*/ 3633174 h 6857979"/>
              <a:gd name="connsiteX5922" fmla="*/ 562944 w 7283450"/>
              <a:gd name="connsiteY5922" fmla="*/ 3631973 h 6857979"/>
              <a:gd name="connsiteX5923" fmla="*/ 564138 w 7283450"/>
              <a:gd name="connsiteY5923" fmla="*/ 3631973 h 6857979"/>
              <a:gd name="connsiteX5924" fmla="*/ 565730 w 7283450"/>
              <a:gd name="connsiteY5924" fmla="*/ 3631572 h 6857979"/>
              <a:gd name="connsiteX5925" fmla="*/ 567322 w 7283450"/>
              <a:gd name="connsiteY5925" fmla="*/ 3631973 h 6857979"/>
              <a:gd name="connsiteX5926" fmla="*/ 569710 w 7283450"/>
              <a:gd name="connsiteY5926" fmla="*/ 3633174 h 6857979"/>
              <a:gd name="connsiteX5927" fmla="*/ 572097 w 7283450"/>
              <a:gd name="connsiteY5927" fmla="*/ 3633974 h 6857979"/>
              <a:gd name="connsiteX5928" fmla="*/ 572097 w 7283450"/>
              <a:gd name="connsiteY5928" fmla="*/ 3635175 h 6857979"/>
              <a:gd name="connsiteX5929" fmla="*/ 572097 w 7283450"/>
              <a:gd name="connsiteY5929" fmla="*/ 3637577 h 6857979"/>
              <a:gd name="connsiteX5930" fmla="*/ 571699 w 7283450"/>
              <a:gd name="connsiteY5930" fmla="*/ 3639579 h 6857979"/>
              <a:gd name="connsiteX5931" fmla="*/ 572097 w 7283450"/>
              <a:gd name="connsiteY5931" fmla="*/ 3640380 h 6857979"/>
              <a:gd name="connsiteX5932" fmla="*/ 572894 w 7283450"/>
              <a:gd name="connsiteY5932" fmla="*/ 3640380 h 6857979"/>
              <a:gd name="connsiteX5933" fmla="*/ 573689 w 7283450"/>
              <a:gd name="connsiteY5933" fmla="*/ 3639579 h 6857979"/>
              <a:gd name="connsiteX5934" fmla="*/ 574087 w 7283450"/>
              <a:gd name="connsiteY5934" fmla="*/ 3638778 h 6857979"/>
              <a:gd name="connsiteX5935" fmla="*/ 574485 w 7283450"/>
              <a:gd name="connsiteY5935" fmla="*/ 3637577 h 6857979"/>
              <a:gd name="connsiteX5936" fmla="*/ 574485 w 7283450"/>
              <a:gd name="connsiteY5936" fmla="*/ 3635175 h 6857979"/>
              <a:gd name="connsiteX5937" fmla="*/ 574883 w 7283450"/>
              <a:gd name="connsiteY5937" fmla="*/ 3633974 h 6857979"/>
              <a:gd name="connsiteX5938" fmla="*/ 576077 w 7283450"/>
              <a:gd name="connsiteY5938" fmla="*/ 3634375 h 6857979"/>
              <a:gd name="connsiteX5939" fmla="*/ 576873 w 7283450"/>
              <a:gd name="connsiteY5939" fmla="*/ 3635175 h 6857979"/>
              <a:gd name="connsiteX5940" fmla="*/ 578863 w 7283450"/>
              <a:gd name="connsiteY5940" fmla="*/ 3637177 h 6857979"/>
              <a:gd name="connsiteX5941" fmla="*/ 580455 w 7283450"/>
              <a:gd name="connsiteY5941" fmla="*/ 3639579 h 6857979"/>
              <a:gd name="connsiteX5942" fmla="*/ 580853 w 7283450"/>
              <a:gd name="connsiteY5942" fmla="*/ 3640380 h 6857979"/>
              <a:gd name="connsiteX5943" fmla="*/ 581251 w 7283450"/>
              <a:gd name="connsiteY5943" fmla="*/ 3640380 h 6857979"/>
              <a:gd name="connsiteX5944" fmla="*/ 584435 w 7283450"/>
              <a:gd name="connsiteY5944" fmla="*/ 3640780 h 6857979"/>
              <a:gd name="connsiteX5945" fmla="*/ 587221 w 7283450"/>
              <a:gd name="connsiteY5945" fmla="*/ 3640380 h 6857979"/>
              <a:gd name="connsiteX5946" fmla="*/ 589609 w 7283450"/>
              <a:gd name="connsiteY5946" fmla="*/ 3639979 h 6857979"/>
              <a:gd name="connsiteX5947" fmla="*/ 591996 w 7283450"/>
              <a:gd name="connsiteY5947" fmla="*/ 3639179 h 6857979"/>
              <a:gd name="connsiteX5948" fmla="*/ 596374 w 7283450"/>
              <a:gd name="connsiteY5948" fmla="*/ 3637978 h 6857979"/>
              <a:gd name="connsiteX5949" fmla="*/ 598364 w 7283450"/>
              <a:gd name="connsiteY5949" fmla="*/ 3637577 h 6857979"/>
              <a:gd name="connsiteX5950" fmla="*/ 599956 w 7283450"/>
              <a:gd name="connsiteY5950" fmla="*/ 3637177 h 6857979"/>
              <a:gd name="connsiteX5951" fmla="*/ 602344 w 7283450"/>
              <a:gd name="connsiteY5951" fmla="*/ 3637978 h 6857979"/>
              <a:gd name="connsiteX5952" fmla="*/ 604732 w 7283450"/>
              <a:gd name="connsiteY5952" fmla="*/ 3638778 h 6857979"/>
              <a:gd name="connsiteX5953" fmla="*/ 606324 w 7283450"/>
              <a:gd name="connsiteY5953" fmla="*/ 3639979 h 6857979"/>
              <a:gd name="connsiteX5954" fmla="*/ 607916 w 7283450"/>
              <a:gd name="connsiteY5954" fmla="*/ 3641981 h 6857979"/>
              <a:gd name="connsiteX5955" fmla="*/ 611497 w 7283450"/>
              <a:gd name="connsiteY5955" fmla="*/ 3645184 h 6857979"/>
              <a:gd name="connsiteX5956" fmla="*/ 613885 w 7283450"/>
              <a:gd name="connsiteY5956" fmla="*/ 3646385 h 6857979"/>
              <a:gd name="connsiteX5957" fmla="*/ 615876 w 7283450"/>
              <a:gd name="connsiteY5957" fmla="*/ 3647586 h 6857979"/>
              <a:gd name="connsiteX5958" fmla="*/ 616671 w 7283450"/>
              <a:gd name="connsiteY5958" fmla="*/ 3647586 h 6857979"/>
              <a:gd name="connsiteX5959" fmla="*/ 617467 w 7283450"/>
              <a:gd name="connsiteY5959" fmla="*/ 3646785 h 6857979"/>
              <a:gd name="connsiteX5960" fmla="*/ 618263 w 7283450"/>
              <a:gd name="connsiteY5960" fmla="*/ 3645584 h 6857979"/>
              <a:gd name="connsiteX5961" fmla="*/ 618263 w 7283450"/>
              <a:gd name="connsiteY5961" fmla="*/ 3644383 h 6857979"/>
              <a:gd name="connsiteX5962" fmla="*/ 619060 w 7283450"/>
              <a:gd name="connsiteY5962" fmla="*/ 3640380 h 6857979"/>
              <a:gd name="connsiteX5963" fmla="*/ 623039 w 7283450"/>
              <a:gd name="connsiteY5963" fmla="*/ 3642381 h 6857979"/>
              <a:gd name="connsiteX5964" fmla="*/ 626223 w 7283450"/>
              <a:gd name="connsiteY5964" fmla="*/ 3644383 h 6857979"/>
              <a:gd name="connsiteX5965" fmla="*/ 629407 w 7283450"/>
              <a:gd name="connsiteY5965" fmla="*/ 3646785 h 6857979"/>
              <a:gd name="connsiteX5966" fmla="*/ 631795 w 7283450"/>
              <a:gd name="connsiteY5966" fmla="*/ 3649187 h 6857979"/>
              <a:gd name="connsiteX5967" fmla="*/ 634581 w 7283450"/>
              <a:gd name="connsiteY5967" fmla="*/ 3651188 h 6857979"/>
              <a:gd name="connsiteX5968" fmla="*/ 636968 w 7283450"/>
              <a:gd name="connsiteY5968" fmla="*/ 3652790 h 6857979"/>
              <a:gd name="connsiteX5969" fmla="*/ 638560 w 7283450"/>
              <a:gd name="connsiteY5969" fmla="*/ 3653190 h 6857979"/>
              <a:gd name="connsiteX5970" fmla="*/ 639754 w 7283450"/>
              <a:gd name="connsiteY5970" fmla="*/ 3653590 h 6857979"/>
              <a:gd name="connsiteX5971" fmla="*/ 641346 w 7283450"/>
              <a:gd name="connsiteY5971" fmla="*/ 3653590 h 6857979"/>
              <a:gd name="connsiteX5972" fmla="*/ 642938 w 7283450"/>
              <a:gd name="connsiteY5972" fmla="*/ 3653190 h 6857979"/>
              <a:gd name="connsiteX5973" fmla="*/ 640152 w 7283450"/>
              <a:gd name="connsiteY5973" fmla="*/ 3657193 h 6857979"/>
              <a:gd name="connsiteX5974" fmla="*/ 636968 w 7283450"/>
              <a:gd name="connsiteY5974" fmla="*/ 3662398 h 6857979"/>
              <a:gd name="connsiteX5975" fmla="*/ 634979 w 7283450"/>
              <a:gd name="connsiteY5975" fmla="*/ 3666001 h 6857979"/>
              <a:gd name="connsiteX5976" fmla="*/ 634581 w 7283450"/>
              <a:gd name="connsiteY5976" fmla="*/ 3667602 h 6857979"/>
              <a:gd name="connsiteX5977" fmla="*/ 634581 w 7283450"/>
              <a:gd name="connsiteY5977" fmla="*/ 3668002 h 6857979"/>
              <a:gd name="connsiteX5978" fmla="*/ 632590 w 7283450"/>
              <a:gd name="connsiteY5978" fmla="*/ 3668402 h 6857979"/>
              <a:gd name="connsiteX5979" fmla="*/ 629805 w 7283450"/>
              <a:gd name="connsiteY5979" fmla="*/ 3668002 h 6857979"/>
              <a:gd name="connsiteX5980" fmla="*/ 626621 w 7283450"/>
              <a:gd name="connsiteY5980" fmla="*/ 3667602 h 6857979"/>
              <a:gd name="connsiteX5981" fmla="*/ 623835 w 7283450"/>
              <a:gd name="connsiteY5981" fmla="*/ 3666001 h 6857979"/>
              <a:gd name="connsiteX5982" fmla="*/ 617865 w 7283450"/>
              <a:gd name="connsiteY5982" fmla="*/ 3662798 h 6857979"/>
              <a:gd name="connsiteX5983" fmla="*/ 612692 w 7283450"/>
              <a:gd name="connsiteY5983" fmla="*/ 3659595 h 6857979"/>
              <a:gd name="connsiteX5984" fmla="*/ 607916 w 7283450"/>
              <a:gd name="connsiteY5984" fmla="*/ 3656793 h 6857979"/>
              <a:gd name="connsiteX5985" fmla="*/ 606324 w 7283450"/>
              <a:gd name="connsiteY5985" fmla="*/ 3656393 h 6857979"/>
              <a:gd name="connsiteX5986" fmla="*/ 605130 w 7283450"/>
              <a:gd name="connsiteY5986" fmla="*/ 3655992 h 6857979"/>
              <a:gd name="connsiteX5987" fmla="*/ 604732 w 7283450"/>
              <a:gd name="connsiteY5987" fmla="*/ 3656793 h 6857979"/>
              <a:gd name="connsiteX5988" fmla="*/ 604732 w 7283450"/>
              <a:gd name="connsiteY5988" fmla="*/ 3657994 h 6857979"/>
              <a:gd name="connsiteX5989" fmla="*/ 605130 w 7283450"/>
              <a:gd name="connsiteY5989" fmla="*/ 3660796 h 6857979"/>
              <a:gd name="connsiteX5990" fmla="*/ 606722 w 7283450"/>
              <a:gd name="connsiteY5990" fmla="*/ 3664399 h 6857979"/>
              <a:gd name="connsiteX5991" fmla="*/ 601946 w 7283450"/>
              <a:gd name="connsiteY5991" fmla="*/ 3662398 h 6857979"/>
              <a:gd name="connsiteX5992" fmla="*/ 597966 w 7283450"/>
              <a:gd name="connsiteY5992" fmla="*/ 3661197 h 6857979"/>
              <a:gd name="connsiteX5993" fmla="*/ 593986 w 7283450"/>
              <a:gd name="connsiteY5993" fmla="*/ 3660796 h 6857979"/>
              <a:gd name="connsiteX5994" fmla="*/ 590404 w 7283450"/>
              <a:gd name="connsiteY5994" fmla="*/ 3660396 h 6857979"/>
              <a:gd name="connsiteX5995" fmla="*/ 587221 w 7283450"/>
              <a:gd name="connsiteY5995" fmla="*/ 3660396 h 6857979"/>
              <a:gd name="connsiteX5996" fmla="*/ 584037 w 7283450"/>
              <a:gd name="connsiteY5996" fmla="*/ 3660796 h 6857979"/>
              <a:gd name="connsiteX5997" fmla="*/ 578067 w 7283450"/>
              <a:gd name="connsiteY5997" fmla="*/ 3662398 h 6857979"/>
              <a:gd name="connsiteX5998" fmla="*/ 571699 w 7283450"/>
              <a:gd name="connsiteY5998" fmla="*/ 3664399 h 6857979"/>
              <a:gd name="connsiteX5999" fmla="*/ 564536 w 7283450"/>
              <a:gd name="connsiteY5999" fmla="*/ 3666001 h 6857979"/>
              <a:gd name="connsiteX6000" fmla="*/ 560954 w 7283450"/>
              <a:gd name="connsiteY6000" fmla="*/ 3666801 h 6857979"/>
              <a:gd name="connsiteX6001" fmla="*/ 556576 w 7283450"/>
              <a:gd name="connsiteY6001" fmla="*/ 3667602 h 6857979"/>
              <a:gd name="connsiteX6002" fmla="*/ 552198 w 7283450"/>
              <a:gd name="connsiteY6002" fmla="*/ 3668002 h 6857979"/>
              <a:gd name="connsiteX6003" fmla="*/ 546627 w 7283450"/>
              <a:gd name="connsiteY6003" fmla="*/ 3668002 h 6857979"/>
              <a:gd name="connsiteX6004" fmla="*/ 548616 w 7283450"/>
              <a:gd name="connsiteY6004" fmla="*/ 3670404 h 6857979"/>
              <a:gd name="connsiteX6005" fmla="*/ 549014 w 7283450"/>
              <a:gd name="connsiteY6005" fmla="*/ 3672406 h 6857979"/>
              <a:gd name="connsiteX6006" fmla="*/ 549014 w 7283450"/>
              <a:gd name="connsiteY6006" fmla="*/ 3673206 h 6857979"/>
              <a:gd name="connsiteX6007" fmla="*/ 548616 w 7283450"/>
              <a:gd name="connsiteY6007" fmla="*/ 3673607 h 6857979"/>
              <a:gd name="connsiteX6008" fmla="*/ 547025 w 7283450"/>
              <a:gd name="connsiteY6008" fmla="*/ 3674407 h 6857979"/>
              <a:gd name="connsiteX6009" fmla="*/ 545035 w 7283450"/>
              <a:gd name="connsiteY6009" fmla="*/ 3674808 h 6857979"/>
              <a:gd name="connsiteX6010" fmla="*/ 541851 w 7283450"/>
              <a:gd name="connsiteY6010" fmla="*/ 3674808 h 6857979"/>
              <a:gd name="connsiteX6011" fmla="*/ 535085 w 7283450"/>
              <a:gd name="connsiteY6011" fmla="*/ 3674808 h 6857979"/>
              <a:gd name="connsiteX6012" fmla="*/ 527524 w 7283450"/>
              <a:gd name="connsiteY6012" fmla="*/ 3674808 h 6857979"/>
              <a:gd name="connsiteX6013" fmla="*/ 523942 w 7283450"/>
              <a:gd name="connsiteY6013" fmla="*/ 3674808 h 6857979"/>
              <a:gd name="connsiteX6014" fmla="*/ 520758 w 7283450"/>
              <a:gd name="connsiteY6014" fmla="*/ 3675608 h 6857979"/>
              <a:gd name="connsiteX6015" fmla="*/ 518370 w 7283450"/>
              <a:gd name="connsiteY6015" fmla="*/ 3677210 h 6857979"/>
              <a:gd name="connsiteX6016" fmla="*/ 517176 w 7283450"/>
              <a:gd name="connsiteY6016" fmla="*/ 3678010 h 6857979"/>
              <a:gd name="connsiteX6017" fmla="*/ 515982 w 7283450"/>
              <a:gd name="connsiteY6017" fmla="*/ 3678811 h 6857979"/>
              <a:gd name="connsiteX6018" fmla="*/ 515584 w 7283450"/>
              <a:gd name="connsiteY6018" fmla="*/ 3680012 h 6857979"/>
              <a:gd name="connsiteX6019" fmla="*/ 515186 w 7283450"/>
              <a:gd name="connsiteY6019" fmla="*/ 3681213 h 6857979"/>
              <a:gd name="connsiteX6020" fmla="*/ 515186 w 7283450"/>
              <a:gd name="connsiteY6020" fmla="*/ 3682814 h 6857979"/>
              <a:gd name="connsiteX6021" fmla="*/ 515186 w 7283450"/>
              <a:gd name="connsiteY6021" fmla="*/ 3684816 h 6857979"/>
              <a:gd name="connsiteX6022" fmla="*/ 496083 w 7283450"/>
              <a:gd name="connsiteY6022" fmla="*/ 3688819 h 6857979"/>
              <a:gd name="connsiteX6023" fmla="*/ 474194 w 7283450"/>
              <a:gd name="connsiteY6023" fmla="*/ 3694424 h 6857979"/>
              <a:gd name="connsiteX6024" fmla="*/ 463051 w 7283450"/>
              <a:gd name="connsiteY6024" fmla="*/ 3696425 h 6857979"/>
              <a:gd name="connsiteX6025" fmla="*/ 451510 w 7283450"/>
              <a:gd name="connsiteY6025" fmla="*/ 3698827 h 6857979"/>
              <a:gd name="connsiteX6026" fmla="*/ 439172 w 7283450"/>
              <a:gd name="connsiteY6026" fmla="*/ 3700028 h 6857979"/>
              <a:gd name="connsiteX6027" fmla="*/ 427232 w 7283450"/>
              <a:gd name="connsiteY6027" fmla="*/ 3701229 h 6857979"/>
              <a:gd name="connsiteX6028" fmla="*/ 417283 w 7283450"/>
              <a:gd name="connsiteY6028" fmla="*/ 3702030 h 6857979"/>
              <a:gd name="connsiteX6029" fmla="*/ 411711 w 7283450"/>
              <a:gd name="connsiteY6029" fmla="*/ 3702030 h 6857979"/>
              <a:gd name="connsiteX6030" fmla="*/ 406538 w 7283450"/>
              <a:gd name="connsiteY6030" fmla="*/ 3701229 h 6857979"/>
              <a:gd name="connsiteX6031" fmla="*/ 401364 w 7283450"/>
              <a:gd name="connsiteY6031" fmla="*/ 3700429 h 6857979"/>
              <a:gd name="connsiteX6032" fmla="*/ 396190 w 7283450"/>
              <a:gd name="connsiteY6032" fmla="*/ 3699228 h 6857979"/>
              <a:gd name="connsiteX6033" fmla="*/ 394200 w 7283450"/>
              <a:gd name="connsiteY6033" fmla="*/ 3698427 h 6857979"/>
              <a:gd name="connsiteX6034" fmla="*/ 392608 w 7283450"/>
              <a:gd name="connsiteY6034" fmla="*/ 3697626 h 6857979"/>
              <a:gd name="connsiteX6035" fmla="*/ 391016 w 7283450"/>
              <a:gd name="connsiteY6035" fmla="*/ 3696425 h 6857979"/>
              <a:gd name="connsiteX6036" fmla="*/ 389425 w 7283450"/>
              <a:gd name="connsiteY6036" fmla="*/ 3694824 h 6857979"/>
              <a:gd name="connsiteX6037" fmla="*/ 389425 w 7283450"/>
              <a:gd name="connsiteY6037" fmla="*/ 3693623 h 6857979"/>
              <a:gd name="connsiteX6038" fmla="*/ 389425 w 7283450"/>
              <a:gd name="connsiteY6038" fmla="*/ 3691221 h 6857979"/>
              <a:gd name="connsiteX6039" fmla="*/ 389823 w 7283450"/>
              <a:gd name="connsiteY6039" fmla="*/ 3688819 h 6857979"/>
              <a:gd name="connsiteX6040" fmla="*/ 389425 w 7283450"/>
              <a:gd name="connsiteY6040" fmla="*/ 3688018 h 6857979"/>
              <a:gd name="connsiteX6041" fmla="*/ 385842 w 7283450"/>
              <a:gd name="connsiteY6041" fmla="*/ 3687218 h 6857979"/>
              <a:gd name="connsiteX6042" fmla="*/ 382261 w 7283450"/>
              <a:gd name="connsiteY6042" fmla="*/ 3687218 h 6857979"/>
              <a:gd name="connsiteX6043" fmla="*/ 374301 w 7283450"/>
              <a:gd name="connsiteY6043" fmla="*/ 3688018 h 6857979"/>
              <a:gd name="connsiteX6044" fmla="*/ 366341 w 7283450"/>
              <a:gd name="connsiteY6044" fmla="*/ 3688419 h 6857979"/>
              <a:gd name="connsiteX6045" fmla="*/ 361964 w 7283450"/>
              <a:gd name="connsiteY6045" fmla="*/ 3688419 h 6857979"/>
              <a:gd name="connsiteX6046" fmla="*/ 357984 w 7283450"/>
              <a:gd name="connsiteY6046" fmla="*/ 3688018 h 6857979"/>
              <a:gd name="connsiteX6047" fmla="*/ 357586 w 7283450"/>
              <a:gd name="connsiteY6047" fmla="*/ 3680012 h 6857979"/>
              <a:gd name="connsiteX6048" fmla="*/ 357188 w 7283450"/>
              <a:gd name="connsiteY6048" fmla="*/ 3673607 h 6857979"/>
              <a:gd name="connsiteX6049" fmla="*/ 357586 w 7283450"/>
              <a:gd name="connsiteY6049" fmla="*/ 3668402 h 6857979"/>
              <a:gd name="connsiteX6050" fmla="*/ 357984 w 7283450"/>
              <a:gd name="connsiteY6050" fmla="*/ 3663999 h 6857979"/>
              <a:gd name="connsiteX6051" fmla="*/ 358382 w 7283450"/>
              <a:gd name="connsiteY6051" fmla="*/ 3655192 h 6857979"/>
              <a:gd name="connsiteX6052" fmla="*/ 358382 w 7283450"/>
              <a:gd name="connsiteY6052" fmla="*/ 3650388 h 6857979"/>
              <a:gd name="connsiteX6053" fmla="*/ 357984 w 7283450"/>
              <a:gd name="connsiteY6053" fmla="*/ 3643983 h 6857979"/>
              <a:gd name="connsiteX6054" fmla="*/ 357984 w 7283450"/>
              <a:gd name="connsiteY6054" fmla="*/ 3642782 h 6857979"/>
              <a:gd name="connsiteX6055" fmla="*/ 357984 w 7283450"/>
              <a:gd name="connsiteY6055" fmla="*/ 3641180 h 6857979"/>
              <a:gd name="connsiteX6056" fmla="*/ 358382 w 7283450"/>
              <a:gd name="connsiteY6056" fmla="*/ 3640780 h 6857979"/>
              <a:gd name="connsiteX6057" fmla="*/ 358780 w 7283450"/>
              <a:gd name="connsiteY6057" fmla="*/ 3640780 h 6857979"/>
              <a:gd name="connsiteX6058" fmla="*/ 360372 w 7283450"/>
              <a:gd name="connsiteY6058" fmla="*/ 3641180 h 6857979"/>
              <a:gd name="connsiteX6059" fmla="*/ 361964 w 7283450"/>
              <a:gd name="connsiteY6059" fmla="*/ 3643182 h 6857979"/>
              <a:gd name="connsiteX6060" fmla="*/ 363954 w 7283450"/>
              <a:gd name="connsiteY6060" fmla="*/ 3644383 h 6857979"/>
              <a:gd name="connsiteX6061" fmla="*/ 364750 w 7283450"/>
              <a:gd name="connsiteY6061" fmla="*/ 3644783 h 6857979"/>
              <a:gd name="connsiteX6062" fmla="*/ 365545 w 7283450"/>
              <a:gd name="connsiteY6062" fmla="*/ 3644783 h 6857979"/>
              <a:gd name="connsiteX6063" fmla="*/ 366341 w 7283450"/>
              <a:gd name="connsiteY6063" fmla="*/ 3644783 h 6857979"/>
              <a:gd name="connsiteX6064" fmla="*/ 366740 w 7283450"/>
              <a:gd name="connsiteY6064" fmla="*/ 3643983 h 6857979"/>
              <a:gd name="connsiteX6065" fmla="*/ 367138 w 7283450"/>
              <a:gd name="connsiteY6065" fmla="*/ 3642782 h 6857979"/>
              <a:gd name="connsiteX6066" fmla="*/ 367536 w 7283450"/>
              <a:gd name="connsiteY6066" fmla="*/ 3640380 h 6857979"/>
              <a:gd name="connsiteX6067" fmla="*/ 368729 w 7283450"/>
              <a:gd name="connsiteY6067" fmla="*/ 3641180 h 6857979"/>
              <a:gd name="connsiteX6068" fmla="*/ 369127 w 7283450"/>
              <a:gd name="connsiteY6068" fmla="*/ 3642381 h 6857979"/>
              <a:gd name="connsiteX6069" fmla="*/ 369127 w 7283450"/>
              <a:gd name="connsiteY6069" fmla="*/ 3643182 h 6857979"/>
              <a:gd name="connsiteX6070" fmla="*/ 368729 w 7283450"/>
              <a:gd name="connsiteY6070" fmla="*/ 3644383 h 6857979"/>
              <a:gd name="connsiteX6071" fmla="*/ 367536 w 7283450"/>
              <a:gd name="connsiteY6071" fmla="*/ 3646785 h 6857979"/>
              <a:gd name="connsiteX6072" fmla="*/ 367138 w 7283450"/>
              <a:gd name="connsiteY6072" fmla="*/ 3648787 h 6857979"/>
              <a:gd name="connsiteX6073" fmla="*/ 367536 w 7283450"/>
              <a:gd name="connsiteY6073" fmla="*/ 3650788 h 6857979"/>
              <a:gd name="connsiteX6074" fmla="*/ 369525 w 7283450"/>
              <a:gd name="connsiteY6074" fmla="*/ 3647185 h 6857979"/>
              <a:gd name="connsiteX6075" fmla="*/ 371515 w 7283450"/>
              <a:gd name="connsiteY6075" fmla="*/ 3644783 h 6857979"/>
              <a:gd name="connsiteX6076" fmla="*/ 374301 w 7283450"/>
              <a:gd name="connsiteY6076" fmla="*/ 3643182 h 6857979"/>
              <a:gd name="connsiteX6077" fmla="*/ 376689 w 7283450"/>
              <a:gd name="connsiteY6077" fmla="*/ 3642381 h 6857979"/>
              <a:gd name="connsiteX6078" fmla="*/ 379077 w 7283450"/>
              <a:gd name="connsiteY6078" fmla="*/ 3641981 h 6857979"/>
              <a:gd name="connsiteX6079" fmla="*/ 382261 w 7283450"/>
              <a:gd name="connsiteY6079" fmla="*/ 3641981 h 6857979"/>
              <a:gd name="connsiteX6080" fmla="*/ 385444 w 7283450"/>
              <a:gd name="connsiteY6080" fmla="*/ 3641180 h 6857979"/>
              <a:gd name="connsiteX6081" fmla="*/ 389425 w 7283450"/>
              <a:gd name="connsiteY6081" fmla="*/ 3640380 h 6857979"/>
              <a:gd name="connsiteX6082" fmla="*/ 387832 w 7283450"/>
              <a:gd name="connsiteY6082" fmla="*/ 3638378 h 6857979"/>
              <a:gd name="connsiteX6083" fmla="*/ 387037 w 7283450"/>
              <a:gd name="connsiteY6083" fmla="*/ 3636376 h 6857979"/>
              <a:gd name="connsiteX6084" fmla="*/ 386241 w 7283450"/>
              <a:gd name="connsiteY6084" fmla="*/ 3633974 h 6857979"/>
              <a:gd name="connsiteX6085" fmla="*/ 386241 w 7283450"/>
              <a:gd name="connsiteY6085" fmla="*/ 3630372 h 6857979"/>
              <a:gd name="connsiteX6086" fmla="*/ 391812 w 7283450"/>
              <a:gd name="connsiteY6086" fmla="*/ 3630372 h 6857979"/>
              <a:gd name="connsiteX6087" fmla="*/ 395792 w 7283450"/>
              <a:gd name="connsiteY6087" fmla="*/ 3629971 h 6857979"/>
              <a:gd name="connsiteX6088" fmla="*/ 401762 w 7283450"/>
              <a:gd name="connsiteY6088" fmla="*/ 3628770 h 6857979"/>
              <a:gd name="connsiteX6089" fmla="*/ 407731 w 7283450"/>
              <a:gd name="connsiteY6089" fmla="*/ 3627970 h 6857979"/>
              <a:gd name="connsiteX6090" fmla="*/ 411711 w 7283450"/>
              <a:gd name="connsiteY6090" fmla="*/ 3627569 h 6857979"/>
              <a:gd name="connsiteX6091" fmla="*/ 417681 w 7283450"/>
              <a:gd name="connsiteY6091" fmla="*/ 3627169 h 6857979"/>
              <a:gd name="connsiteX6092" fmla="*/ 417681 w 7283450"/>
              <a:gd name="connsiteY6092" fmla="*/ 3625968 h 6857979"/>
              <a:gd name="connsiteX6093" fmla="*/ 417283 w 7283450"/>
              <a:gd name="connsiteY6093" fmla="*/ 3624767 h 6857979"/>
              <a:gd name="connsiteX6094" fmla="*/ 416487 w 7283450"/>
              <a:gd name="connsiteY6094" fmla="*/ 3623966 h 6857979"/>
              <a:gd name="connsiteX6095" fmla="*/ 415691 w 7283450"/>
              <a:gd name="connsiteY6095" fmla="*/ 3623566 h 6857979"/>
              <a:gd name="connsiteX6096" fmla="*/ 412905 w 7283450"/>
              <a:gd name="connsiteY6096" fmla="*/ 3623566 h 6857979"/>
              <a:gd name="connsiteX6097" fmla="*/ 409722 w 7283450"/>
              <a:gd name="connsiteY6097" fmla="*/ 3623566 h 6857979"/>
              <a:gd name="connsiteX6098" fmla="*/ 407333 w 7283450"/>
              <a:gd name="connsiteY6098" fmla="*/ 3623566 h 6857979"/>
              <a:gd name="connsiteX6099" fmla="*/ 405741 w 7283450"/>
              <a:gd name="connsiteY6099" fmla="*/ 3623166 h 6857979"/>
              <a:gd name="connsiteX6100" fmla="*/ 404946 w 7283450"/>
              <a:gd name="connsiteY6100" fmla="*/ 3622765 h 6857979"/>
              <a:gd name="connsiteX6101" fmla="*/ 404548 w 7283450"/>
              <a:gd name="connsiteY6101" fmla="*/ 3621965 h 6857979"/>
              <a:gd name="connsiteX6102" fmla="*/ 404150 w 7283450"/>
              <a:gd name="connsiteY6102" fmla="*/ 3620764 h 6857979"/>
              <a:gd name="connsiteX6103" fmla="*/ 404150 w 7283450"/>
              <a:gd name="connsiteY6103" fmla="*/ 3619162 h 6857979"/>
              <a:gd name="connsiteX6104" fmla="*/ 404946 w 7283450"/>
              <a:gd name="connsiteY6104" fmla="*/ 3617161 h 6857979"/>
              <a:gd name="connsiteX6105" fmla="*/ 413303 w 7283450"/>
              <a:gd name="connsiteY6105" fmla="*/ 3617561 h 6857979"/>
              <a:gd name="connsiteX6106" fmla="*/ 420865 w 7283450"/>
              <a:gd name="connsiteY6106" fmla="*/ 3617561 h 6857979"/>
              <a:gd name="connsiteX6107" fmla="*/ 428028 w 7283450"/>
              <a:gd name="connsiteY6107" fmla="*/ 3617161 h 6857979"/>
              <a:gd name="connsiteX6108" fmla="*/ 434396 w 7283450"/>
              <a:gd name="connsiteY6108" fmla="*/ 3616360 h 6857979"/>
              <a:gd name="connsiteX6109" fmla="*/ 439968 w 7283450"/>
              <a:gd name="connsiteY6109" fmla="*/ 3614759 h 6857979"/>
              <a:gd name="connsiteX6110" fmla="*/ 445142 w 7283450"/>
              <a:gd name="connsiteY6110" fmla="*/ 3613558 h 6857979"/>
              <a:gd name="connsiteX6111" fmla="*/ 454693 w 7283450"/>
              <a:gd name="connsiteY6111" fmla="*/ 3611156 h 6857979"/>
              <a:gd name="connsiteX6112" fmla="*/ 459071 w 7283450"/>
              <a:gd name="connsiteY6112" fmla="*/ 3610355 h 6857979"/>
              <a:gd name="connsiteX6113" fmla="*/ 6438900 w 7283450"/>
              <a:gd name="connsiteY6113" fmla="*/ 3575030 h 6857979"/>
              <a:gd name="connsiteX6114" fmla="*/ 6477000 w 7283450"/>
              <a:gd name="connsiteY6114" fmla="*/ 3584430 h 6857979"/>
              <a:gd name="connsiteX6115" fmla="*/ 6475797 w 7283450"/>
              <a:gd name="connsiteY6115" fmla="*/ 3586310 h 6857979"/>
              <a:gd name="connsiteX6116" fmla="*/ 6473792 w 7283450"/>
              <a:gd name="connsiteY6116" fmla="*/ 3587438 h 6857979"/>
              <a:gd name="connsiteX6117" fmla="*/ 6471385 w 7283450"/>
              <a:gd name="connsiteY6117" fmla="*/ 3588566 h 6857979"/>
              <a:gd name="connsiteX6118" fmla="*/ 6468979 w 7283450"/>
              <a:gd name="connsiteY6118" fmla="*/ 3589318 h 6857979"/>
              <a:gd name="connsiteX6119" fmla="*/ 6465771 w 7283450"/>
              <a:gd name="connsiteY6119" fmla="*/ 3589318 h 6857979"/>
              <a:gd name="connsiteX6120" fmla="*/ 6462963 w 7283450"/>
              <a:gd name="connsiteY6120" fmla="*/ 3589318 h 6857979"/>
              <a:gd name="connsiteX6121" fmla="*/ 6459755 w 7283450"/>
              <a:gd name="connsiteY6121" fmla="*/ 3588942 h 6857979"/>
              <a:gd name="connsiteX6122" fmla="*/ 6456145 w 7283450"/>
              <a:gd name="connsiteY6122" fmla="*/ 3588566 h 6857979"/>
              <a:gd name="connsiteX6123" fmla="*/ 6453338 w 7283450"/>
              <a:gd name="connsiteY6123" fmla="*/ 3587438 h 6857979"/>
              <a:gd name="connsiteX6124" fmla="*/ 6450129 w 7283450"/>
              <a:gd name="connsiteY6124" fmla="*/ 3586310 h 6857979"/>
              <a:gd name="connsiteX6125" fmla="*/ 6447322 w 7283450"/>
              <a:gd name="connsiteY6125" fmla="*/ 3584806 h 6857979"/>
              <a:gd name="connsiteX6126" fmla="*/ 6444515 w 7283450"/>
              <a:gd name="connsiteY6126" fmla="*/ 3583302 h 6857979"/>
              <a:gd name="connsiteX6127" fmla="*/ 6442509 w 7283450"/>
              <a:gd name="connsiteY6127" fmla="*/ 3581046 h 6857979"/>
              <a:gd name="connsiteX6128" fmla="*/ 6440504 w 7283450"/>
              <a:gd name="connsiteY6128" fmla="*/ 3579166 h 6857979"/>
              <a:gd name="connsiteX6129" fmla="*/ 6439301 w 7283450"/>
              <a:gd name="connsiteY6129" fmla="*/ 3577286 h 6857979"/>
              <a:gd name="connsiteX6130" fmla="*/ 6241200 w 7283450"/>
              <a:gd name="connsiteY6130" fmla="*/ 3525818 h 6857979"/>
              <a:gd name="connsiteX6131" fmla="*/ 6243966 w 7283450"/>
              <a:gd name="connsiteY6131" fmla="*/ 3525818 h 6857979"/>
              <a:gd name="connsiteX6132" fmla="*/ 6247126 w 7283450"/>
              <a:gd name="connsiteY6132" fmla="*/ 3526215 h 6857979"/>
              <a:gd name="connsiteX6133" fmla="*/ 6249891 w 7283450"/>
              <a:gd name="connsiteY6133" fmla="*/ 3527009 h 6857979"/>
              <a:gd name="connsiteX6134" fmla="*/ 6252261 w 7283450"/>
              <a:gd name="connsiteY6134" fmla="*/ 3527802 h 6857979"/>
              <a:gd name="connsiteX6135" fmla="*/ 6255026 w 7283450"/>
              <a:gd name="connsiteY6135" fmla="*/ 3529390 h 6857979"/>
              <a:gd name="connsiteX6136" fmla="*/ 6257001 w 7283450"/>
              <a:gd name="connsiteY6136" fmla="*/ 3531771 h 6857979"/>
              <a:gd name="connsiteX6137" fmla="*/ 6258976 w 7283450"/>
              <a:gd name="connsiteY6137" fmla="*/ 3533755 h 6857979"/>
              <a:gd name="connsiteX6138" fmla="*/ 6260556 w 7283450"/>
              <a:gd name="connsiteY6138" fmla="*/ 3536137 h 6857979"/>
              <a:gd name="connsiteX6139" fmla="*/ 6262136 w 7283450"/>
              <a:gd name="connsiteY6139" fmla="*/ 3538518 h 6857979"/>
              <a:gd name="connsiteX6140" fmla="*/ 6262531 w 7283450"/>
              <a:gd name="connsiteY6140" fmla="*/ 3541693 h 6857979"/>
              <a:gd name="connsiteX6141" fmla="*/ 6262926 w 7283450"/>
              <a:gd name="connsiteY6141" fmla="*/ 3544471 h 6857979"/>
              <a:gd name="connsiteX6142" fmla="*/ 6262531 w 7283450"/>
              <a:gd name="connsiteY6142" fmla="*/ 3547646 h 6857979"/>
              <a:gd name="connsiteX6143" fmla="*/ 6261346 w 7283450"/>
              <a:gd name="connsiteY6143" fmla="*/ 3551218 h 6857979"/>
              <a:gd name="connsiteX6144" fmla="*/ 6260161 w 7283450"/>
              <a:gd name="connsiteY6144" fmla="*/ 3554393 h 6857979"/>
              <a:gd name="connsiteX6145" fmla="*/ 6263716 w 7283450"/>
              <a:gd name="connsiteY6145" fmla="*/ 3555584 h 6857979"/>
              <a:gd name="connsiteX6146" fmla="*/ 6267271 w 7283450"/>
              <a:gd name="connsiteY6146" fmla="*/ 3557171 h 6857979"/>
              <a:gd name="connsiteX6147" fmla="*/ 6271617 w 7283450"/>
              <a:gd name="connsiteY6147" fmla="*/ 3557965 h 6857979"/>
              <a:gd name="connsiteX6148" fmla="*/ 6275962 w 7283450"/>
              <a:gd name="connsiteY6148" fmla="*/ 3558362 h 6857979"/>
              <a:gd name="connsiteX6149" fmla="*/ 6285047 w 7283450"/>
              <a:gd name="connsiteY6149" fmla="*/ 3559156 h 6857979"/>
              <a:gd name="connsiteX6150" fmla="*/ 6293737 w 7283450"/>
              <a:gd name="connsiteY6150" fmla="*/ 3559949 h 6857979"/>
              <a:gd name="connsiteX6151" fmla="*/ 6298082 w 7283450"/>
              <a:gd name="connsiteY6151" fmla="*/ 3560743 h 6857979"/>
              <a:gd name="connsiteX6152" fmla="*/ 6302033 w 7283450"/>
              <a:gd name="connsiteY6152" fmla="*/ 3561934 h 6857979"/>
              <a:gd name="connsiteX6153" fmla="*/ 6305588 w 7283450"/>
              <a:gd name="connsiteY6153" fmla="*/ 3563124 h 6857979"/>
              <a:gd name="connsiteX6154" fmla="*/ 6308353 w 7283450"/>
              <a:gd name="connsiteY6154" fmla="*/ 3565506 h 6857979"/>
              <a:gd name="connsiteX6155" fmla="*/ 6310723 w 7283450"/>
              <a:gd name="connsiteY6155" fmla="*/ 3568284 h 6857979"/>
              <a:gd name="connsiteX6156" fmla="*/ 6311513 w 7283450"/>
              <a:gd name="connsiteY6156" fmla="*/ 3569871 h 6857979"/>
              <a:gd name="connsiteX6157" fmla="*/ 6312303 w 7283450"/>
              <a:gd name="connsiteY6157" fmla="*/ 3571459 h 6857979"/>
              <a:gd name="connsiteX6158" fmla="*/ 6313093 w 7283450"/>
              <a:gd name="connsiteY6158" fmla="*/ 3573443 h 6857979"/>
              <a:gd name="connsiteX6159" fmla="*/ 6313488 w 7283450"/>
              <a:gd name="connsiteY6159" fmla="*/ 3575825 h 6857979"/>
              <a:gd name="connsiteX6160" fmla="*/ 6313488 w 7283450"/>
              <a:gd name="connsiteY6160" fmla="*/ 3580984 h 6857979"/>
              <a:gd name="connsiteX6161" fmla="*/ 6285837 w 7283450"/>
              <a:gd name="connsiteY6161" fmla="*/ 3575428 h 6857979"/>
              <a:gd name="connsiteX6162" fmla="*/ 6272012 w 7283450"/>
              <a:gd name="connsiteY6162" fmla="*/ 3572650 h 6857979"/>
              <a:gd name="connsiteX6163" fmla="*/ 6264506 w 7283450"/>
              <a:gd name="connsiteY6163" fmla="*/ 3571856 h 6857979"/>
              <a:gd name="connsiteX6164" fmla="*/ 6257001 w 7283450"/>
              <a:gd name="connsiteY6164" fmla="*/ 3571062 h 6857979"/>
              <a:gd name="connsiteX6165" fmla="*/ 6255026 w 7283450"/>
              <a:gd name="connsiteY6165" fmla="*/ 3575825 h 6857979"/>
              <a:gd name="connsiteX6166" fmla="*/ 6252656 w 7283450"/>
              <a:gd name="connsiteY6166" fmla="*/ 3579000 h 6857979"/>
              <a:gd name="connsiteX6167" fmla="*/ 6250681 w 7283450"/>
              <a:gd name="connsiteY6167" fmla="*/ 3581778 h 6857979"/>
              <a:gd name="connsiteX6168" fmla="*/ 6248706 w 7283450"/>
              <a:gd name="connsiteY6168" fmla="*/ 3584556 h 6857979"/>
              <a:gd name="connsiteX6169" fmla="*/ 6246336 w 7283450"/>
              <a:gd name="connsiteY6169" fmla="*/ 3586143 h 6857979"/>
              <a:gd name="connsiteX6170" fmla="*/ 6243175 w 7283450"/>
              <a:gd name="connsiteY6170" fmla="*/ 3586937 h 6857979"/>
              <a:gd name="connsiteX6171" fmla="*/ 6239620 w 7283450"/>
              <a:gd name="connsiteY6171" fmla="*/ 3587334 h 6857979"/>
              <a:gd name="connsiteX6172" fmla="*/ 6235275 w 7283450"/>
              <a:gd name="connsiteY6172" fmla="*/ 3587731 h 6857979"/>
              <a:gd name="connsiteX6173" fmla="*/ 6233300 w 7283450"/>
              <a:gd name="connsiteY6173" fmla="*/ 3584556 h 6857979"/>
              <a:gd name="connsiteX6174" fmla="*/ 6231720 w 7283450"/>
              <a:gd name="connsiteY6174" fmla="*/ 3581381 h 6857979"/>
              <a:gd name="connsiteX6175" fmla="*/ 6230535 w 7283450"/>
              <a:gd name="connsiteY6175" fmla="*/ 3578206 h 6857979"/>
              <a:gd name="connsiteX6176" fmla="*/ 6229745 w 7283450"/>
              <a:gd name="connsiteY6176" fmla="*/ 3575428 h 6857979"/>
              <a:gd name="connsiteX6177" fmla="*/ 6229350 w 7283450"/>
              <a:gd name="connsiteY6177" fmla="*/ 3571856 h 6857979"/>
              <a:gd name="connsiteX6178" fmla="*/ 6229350 w 7283450"/>
              <a:gd name="connsiteY6178" fmla="*/ 3569078 h 6857979"/>
              <a:gd name="connsiteX6179" fmla="*/ 6229745 w 7283450"/>
              <a:gd name="connsiteY6179" fmla="*/ 3562331 h 6857979"/>
              <a:gd name="connsiteX6180" fmla="*/ 6230535 w 7283450"/>
              <a:gd name="connsiteY6180" fmla="*/ 3554790 h 6857979"/>
              <a:gd name="connsiteX6181" fmla="*/ 6232115 w 7283450"/>
              <a:gd name="connsiteY6181" fmla="*/ 3546852 h 6857979"/>
              <a:gd name="connsiteX6182" fmla="*/ 6233695 w 7283450"/>
              <a:gd name="connsiteY6182" fmla="*/ 3537724 h 6857979"/>
              <a:gd name="connsiteX6183" fmla="*/ 6235275 w 7283450"/>
              <a:gd name="connsiteY6183" fmla="*/ 3527405 h 6857979"/>
              <a:gd name="connsiteX6184" fmla="*/ 6238435 w 7283450"/>
              <a:gd name="connsiteY6184" fmla="*/ 3526612 h 6857979"/>
              <a:gd name="connsiteX6185" fmla="*/ 6153669 w 7283450"/>
              <a:gd name="connsiteY6185" fmla="*/ 3468668 h 6857979"/>
              <a:gd name="connsiteX6186" fmla="*/ 6156429 w 7283450"/>
              <a:gd name="connsiteY6186" fmla="*/ 3469052 h 6857979"/>
              <a:gd name="connsiteX6187" fmla="*/ 6159583 w 7283450"/>
              <a:gd name="connsiteY6187" fmla="*/ 3469435 h 6857979"/>
              <a:gd name="connsiteX6188" fmla="*/ 6161949 w 7283450"/>
              <a:gd name="connsiteY6188" fmla="*/ 3470203 h 6857979"/>
              <a:gd name="connsiteX6189" fmla="*/ 6164314 w 7283450"/>
              <a:gd name="connsiteY6189" fmla="*/ 3470971 h 6857979"/>
              <a:gd name="connsiteX6190" fmla="*/ 6166680 w 7283450"/>
              <a:gd name="connsiteY6190" fmla="*/ 3472506 h 6857979"/>
              <a:gd name="connsiteX6191" fmla="*/ 6169046 w 7283450"/>
              <a:gd name="connsiteY6191" fmla="*/ 3474041 h 6857979"/>
              <a:gd name="connsiteX6192" fmla="*/ 6170623 w 7283450"/>
              <a:gd name="connsiteY6192" fmla="*/ 3475960 h 6857979"/>
              <a:gd name="connsiteX6193" fmla="*/ 6172200 w 7283450"/>
              <a:gd name="connsiteY6193" fmla="*/ 3477879 h 6857979"/>
              <a:gd name="connsiteX6194" fmla="*/ 6170623 w 7283450"/>
              <a:gd name="connsiteY6194" fmla="*/ 3482484 h 6857979"/>
              <a:gd name="connsiteX6195" fmla="*/ 6168651 w 7283450"/>
              <a:gd name="connsiteY6195" fmla="*/ 3485938 h 6857979"/>
              <a:gd name="connsiteX6196" fmla="*/ 6166286 w 7283450"/>
              <a:gd name="connsiteY6196" fmla="*/ 3489009 h 6857979"/>
              <a:gd name="connsiteX6197" fmla="*/ 6163526 w 7283450"/>
              <a:gd name="connsiteY6197" fmla="*/ 3491312 h 6857979"/>
              <a:gd name="connsiteX6198" fmla="*/ 6160766 w 7283450"/>
              <a:gd name="connsiteY6198" fmla="*/ 3492847 h 6857979"/>
              <a:gd name="connsiteX6199" fmla="*/ 6157217 w 7283450"/>
              <a:gd name="connsiteY6199" fmla="*/ 3493998 h 6857979"/>
              <a:gd name="connsiteX6200" fmla="*/ 6154063 w 7283450"/>
              <a:gd name="connsiteY6200" fmla="*/ 3494766 h 6857979"/>
              <a:gd name="connsiteX6201" fmla="*/ 6150120 w 7283450"/>
              <a:gd name="connsiteY6201" fmla="*/ 3495533 h 6857979"/>
              <a:gd name="connsiteX6202" fmla="*/ 6142629 w 7283450"/>
              <a:gd name="connsiteY6202" fmla="*/ 3496301 h 6857979"/>
              <a:gd name="connsiteX6203" fmla="*/ 6134743 w 7283450"/>
              <a:gd name="connsiteY6203" fmla="*/ 3497836 h 6857979"/>
              <a:gd name="connsiteX6204" fmla="*/ 6130406 w 7283450"/>
              <a:gd name="connsiteY6204" fmla="*/ 3498604 h 6857979"/>
              <a:gd name="connsiteX6205" fmla="*/ 6126858 w 7283450"/>
              <a:gd name="connsiteY6205" fmla="*/ 3499755 h 6857979"/>
              <a:gd name="connsiteX6206" fmla="*/ 6122521 w 7283450"/>
              <a:gd name="connsiteY6206" fmla="*/ 3501290 h 6857979"/>
              <a:gd name="connsiteX6207" fmla="*/ 6119366 w 7283450"/>
              <a:gd name="connsiteY6207" fmla="*/ 3503593 h 6857979"/>
              <a:gd name="connsiteX6208" fmla="*/ 6117001 w 7283450"/>
              <a:gd name="connsiteY6208" fmla="*/ 3501674 h 6857979"/>
              <a:gd name="connsiteX6209" fmla="*/ 6114635 w 7283450"/>
              <a:gd name="connsiteY6209" fmla="*/ 3499755 h 6857979"/>
              <a:gd name="connsiteX6210" fmla="*/ 6113452 w 7283450"/>
              <a:gd name="connsiteY6210" fmla="*/ 3497836 h 6857979"/>
              <a:gd name="connsiteX6211" fmla="*/ 6112269 w 7283450"/>
              <a:gd name="connsiteY6211" fmla="*/ 3495533 h 6857979"/>
              <a:gd name="connsiteX6212" fmla="*/ 6111875 w 7283450"/>
              <a:gd name="connsiteY6212" fmla="*/ 3493614 h 6857979"/>
              <a:gd name="connsiteX6213" fmla="*/ 6111875 w 7283450"/>
              <a:gd name="connsiteY6213" fmla="*/ 3491695 h 6857979"/>
              <a:gd name="connsiteX6214" fmla="*/ 6112269 w 7283450"/>
              <a:gd name="connsiteY6214" fmla="*/ 3489776 h 6857979"/>
              <a:gd name="connsiteX6215" fmla="*/ 6113058 w 7283450"/>
              <a:gd name="connsiteY6215" fmla="*/ 3487474 h 6857979"/>
              <a:gd name="connsiteX6216" fmla="*/ 6114241 w 7283450"/>
              <a:gd name="connsiteY6216" fmla="*/ 3485555 h 6857979"/>
              <a:gd name="connsiteX6217" fmla="*/ 6115424 w 7283450"/>
              <a:gd name="connsiteY6217" fmla="*/ 3483636 h 6857979"/>
              <a:gd name="connsiteX6218" fmla="*/ 6119366 w 7283450"/>
              <a:gd name="connsiteY6218" fmla="*/ 3479798 h 6857979"/>
              <a:gd name="connsiteX6219" fmla="*/ 6123703 w 7283450"/>
              <a:gd name="connsiteY6219" fmla="*/ 3476727 h 6857979"/>
              <a:gd name="connsiteX6220" fmla="*/ 6129223 w 7283450"/>
              <a:gd name="connsiteY6220" fmla="*/ 3474041 h 6857979"/>
              <a:gd name="connsiteX6221" fmla="*/ 6135138 w 7283450"/>
              <a:gd name="connsiteY6221" fmla="*/ 3471354 h 6857979"/>
              <a:gd name="connsiteX6222" fmla="*/ 6141052 w 7283450"/>
              <a:gd name="connsiteY6222" fmla="*/ 3469819 h 6857979"/>
              <a:gd name="connsiteX6223" fmla="*/ 6147360 w 7283450"/>
              <a:gd name="connsiteY6223" fmla="*/ 3469052 h 6857979"/>
              <a:gd name="connsiteX6224" fmla="*/ 6183313 w 7283450"/>
              <a:gd name="connsiteY6224" fmla="*/ 3467080 h 6857979"/>
              <a:gd name="connsiteX6225" fmla="*/ 6185694 w 7283450"/>
              <a:gd name="connsiteY6225" fmla="*/ 3467080 h 6857979"/>
              <a:gd name="connsiteX6226" fmla="*/ 6188075 w 7283450"/>
              <a:gd name="connsiteY6226" fmla="*/ 3467491 h 6857979"/>
              <a:gd name="connsiteX6227" fmla="*/ 6188075 w 7283450"/>
              <a:gd name="connsiteY6227" fmla="*/ 3477781 h 6857979"/>
              <a:gd name="connsiteX6228" fmla="*/ 6186091 w 7283450"/>
              <a:gd name="connsiteY6228" fmla="*/ 3478193 h 6857979"/>
              <a:gd name="connsiteX6229" fmla="*/ 6184106 w 7283450"/>
              <a:gd name="connsiteY6229" fmla="*/ 3477781 h 6857979"/>
              <a:gd name="connsiteX6230" fmla="*/ 6182519 w 7283450"/>
              <a:gd name="connsiteY6230" fmla="*/ 3477370 h 6857979"/>
              <a:gd name="connsiteX6231" fmla="*/ 6180931 w 7283450"/>
              <a:gd name="connsiteY6231" fmla="*/ 3476958 h 6857979"/>
              <a:gd name="connsiteX6232" fmla="*/ 6178550 w 7283450"/>
              <a:gd name="connsiteY6232" fmla="*/ 3475723 h 6857979"/>
              <a:gd name="connsiteX6233" fmla="*/ 6175375 w 7283450"/>
              <a:gd name="connsiteY6233" fmla="*/ 3474489 h 6857979"/>
              <a:gd name="connsiteX6234" fmla="*/ 6175772 w 7283450"/>
              <a:gd name="connsiteY6234" fmla="*/ 3472431 h 6857979"/>
              <a:gd name="connsiteX6235" fmla="*/ 6176963 w 7283450"/>
              <a:gd name="connsiteY6235" fmla="*/ 3470373 h 6857979"/>
              <a:gd name="connsiteX6236" fmla="*/ 6178153 w 7283450"/>
              <a:gd name="connsiteY6236" fmla="*/ 3469138 h 6857979"/>
              <a:gd name="connsiteX6237" fmla="*/ 6179741 w 7283450"/>
              <a:gd name="connsiteY6237" fmla="*/ 3468315 h 6857979"/>
              <a:gd name="connsiteX6238" fmla="*/ 6181328 w 7283450"/>
              <a:gd name="connsiteY6238" fmla="*/ 3467491 h 6857979"/>
              <a:gd name="connsiteX6239" fmla="*/ 6515686 w 7283450"/>
              <a:gd name="connsiteY6239" fmla="*/ 3451205 h 6857979"/>
              <a:gd name="connsiteX6240" fmla="*/ 6519446 w 7283450"/>
              <a:gd name="connsiteY6240" fmla="*/ 3451578 h 6857979"/>
              <a:gd name="connsiteX6241" fmla="*/ 6522788 w 7283450"/>
              <a:gd name="connsiteY6241" fmla="*/ 3451952 h 6857979"/>
              <a:gd name="connsiteX6242" fmla="*/ 6525294 w 7283450"/>
              <a:gd name="connsiteY6242" fmla="*/ 3453073 h 6857979"/>
              <a:gd name="connsiteX6243" fmla="*/ 6527801 w 7283450"/>
              <a:gd name="connsiteY6243" fmla="*/ 3454567 h 6857979"/>
              <a:gd name="connsiteX6244" fmla="*/ 6527801 w 7283450"/>
              <a:gd name="connsiteY6244" fmla="*/ 3459049 h 6857979"/>
              <a:gd name="connsiteX6245" fmla="*/ 6526548 w 7283450"/>
              <a:gd name="connsiteY6245" fmla="*/ 3462411 h 6857979"/>
              <a:gd name="connsiteX6246" fmla="*/ 6525294 w 7283450"/>
              <a:gd name="connsiteY6246" fmla="*/ 3465399 h 6857979"/>
              <a:gd name="connsiteX6247" fmla="*/ 6523206 w 7283450"/>
              <a:gd name="connsiteY6247" fmla="*/ 3467640 h 6857979"/>
              <a:gd name="connsiteX6248" fmla="*/ 6520281 w 7283450"/>
              <a:gd name="connsiteY6248" fmla="*/ 3469134 h 6857979"/>
              <a:gd name="connsiteX6249" fmla="*/ 6516521 w 7283450"/>
              <a:gd name="connsiteY6249" fmla="*/ 3469881 h 6857979"/>
              <a:gd name="connsiteX6250" fmla="*/ 6512343 w 7283450"/>
              <a:gd name="connsiteY6250" fmla="*/ 3470255 h 6857979"/>
              <a:gd name="connsiteX6251" fmla="*/ 6507330 w 7283450"/>
              <a:gd name="connsiteY6251" fmla="*/ 3470255 h 6857979"/>
              <a:gd name="connsiteX6252" fmla="*/ 6505659 w 7283450"/>
              <a:gd name="connsiteY6252" fmla="*/ 3467267 h 6857979"/>
              <a:gd name="connsiteX6253" fmla="*/ 6504406 w 7283450"/>
              <a:gd name="connsiteY6253" fmla="*/ 3463905 h 6857979"/>
              <a:gd name="connsiteX6254" fmla="*/ 6503988 w 7283450"/>
              <a:gd name="connsiteY6254" fmla="*/ 3459423 h 6857979"/>
              <a:gd name="connsiteX6255" fmla="*/ 6504406 w 7283450"/>
              <a:gd name="connsiteY6255" fmla="*/ 3454567 h 6857979"/>
              <a:gd name="connsiteX6256" fmla="*/ 6506495 w 7283450"/>
              <a:gd name="connsiteY6256" fmla="*/ 3453073 h 6857979"/>
              <a:gd name="connsiteX6257" fmla="*/ 6509001 w 7283450"/>
              <a:gd name="connsiteY6257" fmla="*/ 3451952 h 6857979"/>
              <a:gd name="connsiteX6258" fmla="*/ 6512343 w 7283450"/>
              <a:gd name="connsiteY6258" fmla="*/ 3451578 h 6857979"/>
              <a:gd name="connsiteX6259" fmla="*/ 260350 w 7283450"/>
              <a:gd name="connsiteY6259" fmla="*/ 3430568 h 6857979"/>
              <a:gd name="connsiteX6260" fmla="*/ 262731 w 7283450"/>
              <a:gd name="connsiteY6260" fmla="*/ 3430568 h 6857979"/>
              <a:gd name="connsiteX6261" fmla="*/ 263922 w 7283450"/>
              <a:gd name="connsiteY6261" fmla="*/ 3430568 h 6857979"/>
              <a:gd name="connsiteX6262" fmla="*/ 264715 w 7283450"/>
              <a:gd name="connsiteY6262" fmla="*/ 3431363 h 6857979"/>
              <a:gd name="connsiteX6263" fmla="*/ 265509 w 7283450"/>
              <a:gd name="connsiteY6263" fmla="*/ 3432157 h 6857979"/>
              <a:gd name="connsiteX6264" fmla="*/ 266303 w 7283450"/>
              <a:gd name="connsiteY6264" fmla="*/ 3432952 h 6857979"/>
              <a:gd name="connsiteX6265" fmla="*/ 266303 w 7283450"/>
              <a:gd name="connsiteY6265" fmla="*/ 3434144 h 6857979"/>
              <a:gd name="connsiteX6266" fmla="*/ 266700 w 7283450"/>
              <a:gd name="connsiteY6266" fmla="*/ 3436925 h 6857979"/>
              <a:gd name="connsiteX6267" fmla="*/ 253206 w 7283450"/>
              <a:gd name="connsiteY6267" fmla="*/ 3455998 h 6857979"/>
              <a:gd name="connsiteX6268" fmla="*/ 239316 w 7283450"/>
              <a:gd name="connsiteY6268" fmla="*/ 3474673 h 6857979"/>
              <a:gd name="connsiteX6269" fmla="*/ 212328 w 7283450"/>
              <a:gd name="connsiteY6269" fmla="*/ 3512819 h 6857979"/>
              <a:gd name="connsiteX6270" fmla="*/ 184944 w 7283450"/>
              <a:gd name="connsiteY6270" fmla="*/ 3552156 h 6857979"/>
              <a:gd name="connsiteX6271" fmla="*/ 156765 w 7283450"/>
              <a:gd name="connsiteY6271" fmla="*/ 3591493 h 6857979"/>
              <a:gd name="connsiteX6272" fmla="*/ 152400 w 7283450"/>
              <a:gd name="connsiteY6272" fmla="*/ 3597851 h 6857979"/>
              <a:gd name="connsiteX6273" fmla="*/ 147638 w 7283450"/>
              <a:gd name="connsiteY6273" fmla="*/ 3605003 h 6857979"/>
              <a:gd name="connsiteX6274" fmla="*/ 142875 w 7283450"/>
              <a:gd name="connsiteY6274" fmla="*/ 3611758 h 6857979"/>
              <a:gd name="connsiteX6275" fmla="*/ 138112 w 7283450"/>
              <a:gd name="connsiteY6275" fmla="*/ 3618115 h 6857979"/>
              <a:gd name="connsiteX6276" fmla="*/ 115887 w 7283450"/>
              <a:gd name="connsiteY6276" fmla="*/ 3645135 h 6857979"/>
              <a:gd name="connsiteX6277" fmla="*/ 103584 w 7283450"/>
              <a:gd name="connsiteY6277" fmla="*/ 3659042 h 6857979"/>
              <a:gd name="connsiteX6278" fmla="*/ 91282 w 7283450"/>
              <a:gd name="connsiteY6278" fmla="*/ 3674936 h 6857979"/>
              <a:gd name="connsiteX6279" fmla="*/ 83741 w 7283450"/>
              <a:gd name="connsiteY6279" fmla="*/ 3683678 h 6857979"/>
              <a:gd name="connsiteX6280" fmla="*/ 75803 w 7283450"/>
              <a:gd name="connsiteY6280" fmla="*/ 3692022 h 6857979"/>
              <a:gd name="connsiteX6281" fmla="*/ 68659 w 7283450"/>
              <a:gd name="connsiteY6281" fmla="*/ 3700366 h 6857979"/>
              <a:gd name="connsiteX6282" fmla="*/ 65881 w 7283450"/>
              <a:gd name="connsiteY6282" fmla="*/ 3704340 h 6857979"/>
              <a:gd name="connsiteX6283" fmla="*/ 62706 w 7283450"/>
              <a:gd name="connsiteY6283" fmla="*/ 3708313 h 6857979"/>
              <a:gd name="connsiteX6284" fmla="*/ 60722 w 7283450"/>
              <a:gd name="connsiteY6284" fmla="*/ 3712286 h 6857979"/>
              <a:gd name="connsiteX6285" fmla="*/ 59135 w 7283450"/>
              <a:gd name="connsiteY6285" fmla="*/ 3716260 h 6857979"/>
              <a:gd name="connsiteX6286" fmla="*/ 56357 w 7283450"/>
              <a:gd name="connsiteY6286" fmla="*/ 3725002 h 6857979"/>
              <a:gd name="connsiteX6287" fmla="*/ 53181 w 7283450"/>
              <a:gd name="connsiteY6287" fmla="*/ 3733743 h 6857979"/>
              <a:gd name="connsiteX6288" fmla="*/ 50403 w 7283450"/>
              <a:gd name="connsiteY6288" fmla="*/ 3742087 h 6857979"/>
              <a:gd name="connsiteX6289" fmla="*/ 48816 w 7283450"/>
              <a:gd name="connsiteY6289" fmla="*/ 3746458 h 6857979"/>
              <a:gd name="connsiteX6290" fmla="*/ 46435 w 7283450"/>
              <a:gd name="connsiteY6290" fmla="*/ 3750034 h 6857979"/>
              <a:gd name="connsiteX6291" fmla="*/ 44053 w 7283450"/>
              <a:gd name="connsiteY6291" fmla="*/ 3754008 h 6857979"/>
              <a:gd name="connsiteX6292" fmla="*/ 41672 w 7283450"/>
              <a:gd name="connsiteY6292" fmla="*/ 3756789 h 6857979"/>
              <a:gd name="connsiteX6293" fmla="*/ 38100 w 7283450"/>
              <a:gd name="connsiteY6293" fmla="*/ 3759571 h 6857979"/>
              <a:gd name="connsiteX6294" fmla="*/ 34528 w 7283450"/>
              <a:gd name="connsiteY6294" fmla="*/ 3762352 h 6857979"/>
              <a:gd name="connsiteX6295" fmla="*/ 30559 w 7283450"/>
              <a:gd name="connsiteY6295" fmla="*/ 3763941 h 6857979"/>
              <a:gd name="connsiteX6296" fmla="*/ 25400 w 7283450"/>
              <a:gd name="connsiteY6296" fmla="*/ 3765531 h 6857979"/>
              <a:gd name="connsiteX6297" fmla="*/ 25400 w 7283450"/>
              <a:gd name="connsiteY6297" fmla="*/ 3759968 h 6857979"/>
              <a:gd name="connsiteX6298" fmla="*/ 25797 w 7283450"/>
              <a:gd name="connsiteY6298" fmla="*/ 3755200 h 6857979"/>
              <a:gd name="connsiteX6299" fmla="*/ 27384 w 7283450"/>
              <a:gd name="connsiteY6299" fmla="*/ 3745664 h 6857979"/>
              <a:gd name="connsiteX6300" fmla="*/ 29369 w 7283450"/>
              <a:gd name="connsiteY6300" fmla="*/ 3735730 h 6857979"/>
              <a:gd name="connsiteX6301" fmla="*/ 32940 w 7283450"/>
              <a:gd name="connsiteY6301" fmla="*/ 3726988 h 6857979"/>
              <a:gd name="connsiteX6302" fmla="*/ 36513 w 7283450"/>
              <a:gd name="connsiteY6302" fmla="*/ 3718247 h 6857979"/>
              <a:gd name="connsiteX6303" fmla="*/ 40878 w 7283450"/>
              <a:gd name="connsiteY6303" fmla="*/ 3709902 h 6857979"/>
              <a:gd name="connsiteX6304" fmla="*/ 45641 w 7283450"/>
              <a:gd name="connsiteY6304" fmla="*/ 3701558 h 6857979"/>
              <a:gd name="connsiteX6305" fmla="*/ 51197 w 7283450"/>
              <a:gd name="connsiteY6305" fmla="*/ 3694009 h 6857979"/>
              <a:gd name="connsiteX6306" fmla="*/ 56753 w 7283450"/>
              <a:gd name="connsiteY6306" fmla="*/ 3686459 h 6857979"/>
              <a:gd name="connsiteX6307" fmla="*/ 62309 w 7283450"/>
              <a:gd name="connsiteY6307" fmla="*/ 3678909 h 6857979"/>
              <a:gd name="connsiteX6308" fmla="*/ 74612 w 7283450"/>
              <a:gd name="connsiteY6308" fmla="*/ 3663810 h 6857979"/>
              <a:gd name="connsiteX6309" fmla="*/ 86122 w 7283450"/>
              <a:gd name="connsiteY6309" fmla="*/ 3649108 h 6857979"/>
              <a:gd name="connsiteX6310" fmla="*/ 92075 w 7283450"/>
              <a:gd name="connsiteY6310" fmla="*/ 3641956 h 6857979"/>
              <a:gd name="connsiteX6311" fmla="*/ 97235 w 7283450"/>
              <a:gd name="connsiteY6311" fmla="*/ 3634804 h 6857979"/>
              <a:gd name="connsiteX6312" fmla="*/ 119063 w 7283450"/>
              <a:gd name="connsiteY6312" fmla="*/ 3604208 h 6857979"/>
              <a:gd name="connsiteX6313" fmla="*/ 130175 w 7283450"/>
              <a:gd name="connsiteY6313" fmla="*/ 3589109 h 6857979"/>
              <a:gd name="connsiteX6314" fmla="*/ 141684 w 7283450"/>
              <a:gd name="connsiteY6314" fmla="*/ 3574805 h 6857979"/>
              <a:gd name="connsiteX6315" fmla="*/ 150415 w 7283450"/>
              <a:gd name="connsiteY6315" fmla="*/ 3563282 h 6857979"/>
              <a:gd name="connsiteX6316" fmla="*/ 159147 w 7283450"/>
              <a:gd name="connsiteY6316" fmla="*/ 3552951 h 6857979"/>
              <a:gd name="connsiteX6317" fmla="*/ 177006 w 7283450"/>
              <a:gd name="connsiteY6317" fmla="*/ 3533083 h 6857979"/>
              <a:gd name="connsiteX6318" fmla="*/ 194865 w 7283450"/>
              <a:gd name="connsiteY6318" fmla="*/ 3512421 h 6857979"/>
              <a:gd name="connsiteX6319" fmla="*/ 213519 w 7283450"/>
              <a:gd name="connsiteY6319" fmla="*/ 3490965 h 6857979"/>
              <a:gd name="connsiteX6320" fmla="*/ 225425 w 7283450"/>
              <a:gd name="connsiteY6320" fmla="*/ 3476263 h 6857979"/>
              <a:gd name="connsiteX6321" fmla="*/ 237331 w 7283450"/>
              <a:gd name="connsiteY6321" fmla="*/ 3461958 h 6857979"/>
              <a:gd name="connsiteX6322" fmla="*/ 248841 w 7283450"/>
              <a:gd name="connsiteY6322" fmla="*/ 3446859 h 6857979"/>
              <a:gd name="connsiteX6323" fmla="*/ 5883275 w 7283450"/>
              <a:gd name="connsiteY6323" fmla="*/ 3387706 h 6857979"/>
              <a:gd name="connsiteX6324" fmla="*/ 5880344 w 7283450"/>
              <a:gd name="connsiteY6324" fmla="*/ 3390881 h 6857979"/>
              <a:gd name="connsiteX6325" fmla="*/ 5876925 w 7283450"/>
              <a:gd name="connsiteY6325" fmla="*/ 3394056 h 6857979"/>
              <a:gd name="connsiteX6326" fmla="*/ 5876925 w 7283450"/>
              <a:gd name="connsiteY6326" fmla="*/ 3392469 h 6857979"/>
              <a:gd name="connsiteX6327" fmla="*/ 5876925 w 7283450"/>
              <a:gd name="connsiteY6327" fmla="*/ 3390881 h 6857979"/>
              <a:gd name="connsiteX6328" fmla="*/ 5877413 w 7283450"/>
              <a:gd name="connsiteY6328" fmla="*/ 3390088 h 6857979"/>
              <a:gd name="connsiteX6329" fmla="*/ 5877902 w 7283450"/>
              <a:gd name="connsiteY6329" fmla="*/ 3389294 h 6857979"/>
              <a:gd name="connsiteX6330" fmla="*/ 5878879 w 7283450"/>
              <a:gd name="connsiteY6330" fmla="*/ 3388501 h 6857979"/>
              <a:gd name="connsiteX6331" fmla="*/ 5880344 w 7283450"/>
              <a:gd name="connsiteY6331" fmla="*/ 3388104 h 6857979"/>
              <a:gd name="connsiteX6332" fmla="*/ 6966745 w 7283450"/>
              <a:gd name="connsiteY6332" fmla="*/ 3376596 h 6857979"/>
              <a:gd name="connsiteX6333" fmla="*/ 6971904 w 7283450"/>
              <a:gd name="connsiteY6333" fmla="*/ 3377803 h 6857979"/>
              <a:gd name="connsiteX6334" fmla="*/ 6977063 w 7283450"/>
              <a:gd name="connsiteY6334" fmla="*/ 3379008 h 6857979"/>
              <a:gd name="connsiteX6335" fmla="*/ 6982223 w 7283450"/>
              <a:gd name="connsiteY6335" fmla="*/ 3381020 h 6857979"/>
              <a:gd name="connsiteX6336" fmla="*/ 6987382 w 7283450"/>
              <a:gd name="connsiteY6336" fmla="*/ 3383836 h 6857979"/>
              <a:gd name="connsiteX6337" fmla="*/ 6992145 w 7283450"/>
              <a:gd name="connsiteY6337" fmla="*/ 3387454 h 6857979"/>
              <a:gd name="connsiteX6338" fmla="*/ 6996510 w 7283450"/>
              <a:gd name="connsiteY6338" fmla="*/ 3390671 h 6857979"/>
              <a:gd name="connsiteX6339" fmla="*/ 7000876 w 7283450"/>
              <a:gd name="connsiteY6339" fmla="*/ 3395095 h 6857979"/>
              <a:gd name="connsiteX6340" fmla="*/ 7004448 w 7283450"/>
              <a:gd name="connsiteY6340" fmla="*/ 3399117 h 6857979"/>
              <a:gd name="connsiteX6341" fmla="*/ 7007226 w 7283450"/>
              <a:gd name="connsiteY6341" fmla="*/ 3403942 h 6857979"/>
              <a:gd name="connsiteX6342" fmla="*/ 7009210 w 7283450"/>
              <a:gd name="connsiteY6342" fmla="*/ 3408366 h 6857979"/>
              <a:gd name="connsiteX6343" fmla="*/ 7010401 w 7283450"/>
              <a:gd name="connsiteY6343" fmla="*/ 3412789 h 6857979"/>
              <a:gd name="connsiteX6344" fmla="*/ 7010401 w 7283450"/>
              <a:gd name="connsiteY6344" fmla="*/ 3415202 h 6857979"/>
              <a:gd name="connsiteX6345" fmla="*/ 7010401 w 7283450"/>
              <a:gd name="connsiteY6345" fmla="*/ 3417213 h 6857979"/>
              <a:gd name="connsiteX6346" fmla="*/ 7009607 w 7283450"/>
              <a:gd name="connsiteY6346" fmla="*/ 3421636 h 6857979"/>
              <a:gd name="connsiteX6347" fmla="*/ 7008020 w 7283450"/>
              <a:gd name="connsiteY6347" fmla="*/ 3425256 h 6857979"/>
              <a:gd name="connsiteX6348" fmla="*/ 7006035 w 7283450"/>
              <a:gd name="connsiteY6348" fmla="*/ 3427668 h 6857979"/>
              <a:gd name="connsiteX6349" fmla="*/ 7003257 w 7283450"/>
              <a:gd name="connsiteY6349" fmla="*/ 3430081 h 6857979"/>
              <a:gd name="connsiteX6350" fmla="*/ 7000082 w 7283450"/>
              <a:gd name="connsiteY6350" fmla="*/ 3431690 h 6857979"/>
              <a:gd name="connsiteX6351" fmla="*/ 6996510 w 7283450"/>
              <a:gd name="connsiteY6351" fmla="*/ 3432896 h 6857979"/>
              <a:gd name="connsiteX6352" fmla="*/ 6993335 w 7283450"/>
              <a:gd name="connsiteY6352" fmla="*/ 3433298 h 6857979"/>
              <a:gd name="connsiteX6353" fmla="*/ 6989367 w 7283450"/>
              <a:gd name="connsiteY6353" fmla="*/ 3433701 h 6857979"/>
              <a:gd name="connsiteX6354" fmla="*/ 6981032 w 7283450"/>
              <a:gd name="connsiteY6354" fmla="*/ 3433298 h 6857979"/>
              <a:gd name="connsiteX6355" fmla="*/ 6972698 w 7283450"/>
              <a:gd name="connsiteY6355" fmla="*/ 3432092 h 6857979"/>
              <a:gd name="connsiteX6356" fmla="*/ 6964363 w 7283450"/>
              <a:gd name="connsiteY6356" fmla="*/ 3431288 h 6857979"/>
              <a:gd name="connsiteX6357" fmla="*/ 6957220 w 7283450"/>
              <a:gd name="connsiteY6357" fmla="*/ 3430885 h 6857979"/>
              <a:gd name="connsiteX6358" fmla="*/ 6919517 w 7283450"/>
              <a:gd name="connsiteY6358" fmla="*/ 3432092 h 6857979"/>
              <a:gd name="connsiteX6359" fmla="*/ 6876257 w 7283450"/>
              <a:gd name="connsiteY6359" fmla="*/ 3433298 h 6857979"/>
              <a:gd name="connsiteX6360" fmla="*/ 6829029 w 7283450"/>
              <a:gd name="connsiteY6360" fmla="*/ 3434907 h 6857979"/>
              <a:gd name="connsiteX6361" fmla="*/ 6780213 w 7283450"/>
              <a:gd name="connsiteY6361" fmla="*/ 3436114 h 6857979"/>
              <a:gd name="connsiteX6362" fmla="*/ 6732588 w 7283450"/>
              <a:gd name="connsiteY6362" fmla="*/ 3436918 h 6857979"/>
              <a:gd name="connsiteX6363" fmla="*/ 6709569 w 7283450"/>
              <a:gd name="connsiteY6363" fmla="*/ 3436918 h 6857979"/>
              <a:gd name="connsiteX6364" fmla="*/ 6687344 w 7283450"/>
              <a:gd name="connsiteY6364" fmla="*/ 3436516 h 6857979"/>
              <a:gd name="connsiteX6365" fmla="*/ 6666707 w 7283450"/>
              <a:gd name="connsiteY6365" fmla="*/ 3435711 h 6857979"/>
              <a:gd name="connsiteX6366" fmla="*/ 6647657 w 7283450"/>
              <a:gd name="connsiteY6366" fmla="*/ 3434505 h 6857979"/>
              <a:gd name="connsiteX6367" fmla="*/ 6630194 w 7283450"/>
              <a:gd name="connsiteY6367" fmla="*/ 3432896 h 6857979"/>
              <a:gd name="connsiteX6368" fmla="*/ 6615113 w 7283450"/>
              <a:gd name="connsiteY6368" fmla="*/ 3430885 h 6857979"/>
              <a:gd name="connsiteX6369" fmla="*/ 6618288 w 7283450"/>
              <a:gd name="connsiteY6369" fmla="*/ 3428473 h 6857979"/>
              <a:gd name="connsiteX6370" fmla="*/ 6621860 w 7283450"/>
              <a:gd name="connsiteY6370" fmla="*/ 3426463 h 6857979"/>
              <a:gd name="connsiteX6371" fmla="*/ 6625432 w 7283450"/>
              <a:gd name="connsiteY6371" fmla="*/ 3424853 h 6857979"/>
              <a:gd name="connsiteX6372" fmla="*/ 6628607 w 7283450"/>
              <a:gd name="connsiteY6372" fmla="*/ 3424049 h 6857979"/>
              <a:gd name="connsiteX6373" fmla="*/ 6632576 w 7283450"/>
              <a:gd name="connsiteY6373" fmla="*/ 3423244 h 6857979"/>
              <a:gd name="connsiteX6374" fmla="*/ 6636147 w 7283450"/>
              <a:gd name="connsiteY6374" fmla="*/ 3422843 h 6857979"/>
              <a:gd name="connsiteX6375" fmla="*/ 6643291 w 7283450"/>
              <a:gd name="connsiteY6375" fmla="*/ 3422440 h 6857979"/>
              <a:gd name="connsiteX6376" fmla="*/ 6650832 w 7283450"/>
              <a:gd name="connsiteY6376" fmla="*/ 3422843 h 6857979"/>
              <a:gd name="connsiteX6377" fmla="*/ 6658769 w 7283450"/>
              <a:gd name="connsiteY6377" fmla="*/ 3423647 h 6857979"/>
              <a:gd name="connsiteX6378" fmla="*/ 6666707 w 7283450"/>
              <a:gd name="connsiteY6378" fmla="*/ 3424049 h 6857979"/>
              <a:gd name="connsiteX6379" fmla="*/ 6674644 w 7283450"/>
              <a:gd name="connsiteY6379" fmla="*/ 3424049 h 6857979"/>
              <a:gd name="connsiteX6380" fmla="*/ 6707188 w 7283450"/>
              <a:gd name="connsiteY6380" fmla="*/ 3422843 h 6857979"/>
              <a:gd name="connsiteX6381" fmla="*/ 6739732 w 7283450"/>
              <a:gd name="connsiteY6381" fmla="*/ 3420430 h 6857979"/>
              <a:gd name="connsiteX6382" fmla="*/ 6808391 w 7283450"/>
              <a:gd name="connsiteY6382" fmla="*/ 3416409 h 6857979"/>
              <a:gd name="connsiteX6383" fmla="*/ 6843713 w 7283450"/>
              <a:gd name="connsiteY6383" fmla="*/ 3414398 h 6857979"/>
              <a:gd name="connsiteX6384" fmla="*/ 6878638 w 7283450"/>
              <a:gd name="connsiteY6384" fmla="*/ 3413190 h 6857979"/>
              <a:gd name="connsiteX6385" fmla="*/ 6895704 w 7283450"/>
              <a:gd name="connsiteY6385" fmla="*/ 3412789 h 6857979"/>
              <a:gd name="connsiteX6386" fmla="*/ 6913167 w 7283450"/>
              <a:gd name="connsiteY6386" fmla="*/ 3413190 h 6857979"/>
              <a:gd name="connsiteX6387" fmla="*/ 6930629 w 7283450"/>
              <a:gd name="connsiteY6387" fmla="*/ 3413190 h 6857979"/>
              <a:gd name="connsiteX6388" fmla="*/ 6947695 w 7283450"/>
              <a:gd name="connsiteY6388" fmla="*/ 3413994 h 6857979"/>
              <a:gd name="connsiteX6389" fmla="*/ 6948488 w 7283450"/>
              <a:gd name="connsiteY6389" fmla="*/ 3408767 h 6857979"/>
              <a:gd name="connsiteX6390" fmla="*/ 6948488 w 7283450"/>
              <a:gd name="connsiteY6390" fmla="*/ 3404345 h 6857979"/>
              <a:gd name="connsiteX6391" fmla="*/ 6948092 w 7283450"/>
              <a:gd name="connsiteY6391" fmla="*/ 3396301 h 6857979"/>
              <a:gd name="connsiteX6392" fmla="*/ 6947695 w 7283450"/>
              <a:gd name="connsiteY6392" fmla="*/ 3392682 h 6857979"/>
              <a:gd name="connsiteX6393" fmla="*/ 6948092 w 7283450"/>
              <a:gd name="connsiteY6393" fmla="*/ 3389867 h 6857979"/>
              <a:gd name="connsiteX6394" fmla="*/ 6948885 w 7283450"/>
              <a:gd name="connsiteY6394" fmla="*/ 3387053 h 6857979"/>
              <a:gd name="connsiteX6395" fmla="*/ 6950870 w 7283450"/>
              <a:gd name="connsiteY6395" fmla="*/ 3383433 h 6857979"/>
              <a:gd name="connsiteX6396" fmla="*/ 6952060 w 7283450"/>
              <a:gd name="connsiteY6396" fmla="*/ 3381824 h 6857979"/>
              <a:gd name="connsiteX6397" fmla="*/ 6953648 w 7283450"/>
              <a:gd name="connsiteY6397" fmla="*/ 3380216 h 6857979"/>
              <a:gd name="connsiteX6398" fmla="*/ 6956029 w 7283450"/>
              <a:gd name="connsiteY6398" fmla="*/ 3379411 h 6857979"/>
              <a:gd name="connsiteX6399" fmla="*/ 6957617 w 7283450"/>
              <a:gd name="connsiteY6399" fmla="*/ 3378206 h 6857979"/>
              <a:gd name="connsiteX6400" fmla="*/ 6959998 w 7283450"/>
              <a:gd name="connsiteY6400" fmla="*/ 3377803 h 6857979"/>
              <a:gd name="connsiteX6401" fmla="*/ 6961982 w 7283450"/>
              <a:gd name="connsiteY6401" fmla="*/ 3376999 h 6857979"/>
              <a:gd name="connsiteX6402" fmla="*/ 189313 w 7283450"/>
              <a:gd name="connsiteY6402" fmla="*/ 3375007 h 6857979"/>
              <a:gd name="connsiteX6403" fmla="*/ 191300 w 7283450"/>
              <a:gd name="connsiteY6403" fmla="*/ 3375007 h 6857979"/>
              <a:gd name="connsiteX6404" fmla="*/ 194083 w 7283450"/>
              <a:gd name="connsiteY6404" fmla="*/ 3375395 h 6857979"/>
              <a:gd name="connsiteX6405" fmla="*/ 196469 w 7283450"/>
              <a:gd name="connsiteY6405" fmla="*/ 3376171 h 6857979"/>
              <a:gd name="connsiteX6406" fmla="*/ 198059 w 7283450"/>
              <a:gd name="connsiteY6406" fmla="*/ 3376947 h 6857979"/>
              <a:gd name="connsiteX6407" fmla="*/ 198457 w 7283450"/>
              <a:gd name="connsiteY6407" fmla="*/ 3377724 h 6857979"/>
              <a:gd name="connsiteX6408" fmla="*/ 197264 w 7283450"/>
              <a:gd name="connsiteY6408" fmla="*/ 3377724 h 6857979"/>
              <a:gd name="connsiteX6409" fmla="*/ 205612 w 7283450"/>
              <a:gd name="connsiteY6409" fmla="*/ 3378113 h 6857979"/>
              <a:gd name="connsiteX6410" fmla="*/ 209985 w 7283450"/>
              <a:gd name="connsiteY6410" fmla="*/ 3379277 h 6857979"/>
              <a:gd name="connsiteX6411" fmla="*/ 216346 w 7283450"/>
              <a:gd name="connsiteY6411" fmla="*/ 3381218 h 6857979"/>
              <a:gd name="connsiteX6412" fmla="*/ 225888 w 7283450"/>
              <a:gd name="connsiteY6412" fmla="*/ 3383936 h 6857979"/>
              <a:gd name="connsiteX6413" fmla="*/ 229863 w 7283450"/>
              <a:gd name="connsiteY6413" fmla="*/ 3384712 h 6857979"/>
              <a:gd name="connsiteX6414" fmla="*/ 232646 w 7283450"/>
              <a:gd name="connsiteY6414" fmla="*/ 3384712 h 6857979"/>
              <a:gd name="connsiteX6415" fmla="*/ 235429 w 7283450"/>
              <a:gd name="connsiteY6415" fmla="*/ 3384712 h 6857979"/>
              <a:gd name="connsiteX6416" fmla="*/ 238212 w 7283450"/>
              <a:gd name="connsiteY6416" fmla="*/ 3383936 h 6857979"/>
              <a:gd name="connsiteX6417" fmla="*/ 244572 w 7283450"/>
              <a:gd name="connsiteY6417" fmla="*/ 3381218 h 6857979"/>
              <a:gd name="connsiteX6418" fmla="*/ 243777 w 7283450"/>
              <a:gd name="connsiteY6418" fmla="*/ 3383936 h 6857979"/>
              <a:gd name="connsiteX6419" fmla="*/ 242982 w 7283450"/>
              <a:gd name="connsiteY6419" fmla="*/ 3385876 h 6857979"/>
              <a:gd name="connsiteX6420" fmla="*/ 244175 w 7283450"/>
              <a:gd name="connsiteY6420" fmla="*/ 3387818 h 6857979"/>
              <a:gd name="connsiteX6421" fmla="*/ 245367 w 7283450"/>
              <a:gd name="connsiteY6421" fmla="*/ 3389370 h 6857979"/>
              <a:gd name="connsiteX6422" fmla="*/ 246958 w 7283450"/>
              <a:gd name="connsiteY6422" fmla="*/ 3390147 h 6857979"/>
              <a:gd name="connsiteX6423" fmla="*/ 248150 w 7283450"/>
              <a:gd name="connsiteY6423" fmla="*/ 3391312 h 6857979"/>
              <a:gd name="connsiteX6424" fmla="*/ 249343 w 7283450"/>
              <a:gd name="connsiteY6424" fmla="*/ 3391701 h 6857979"/>
              <a:gd name="connsiteX6425" fmla="*/ 250138 w 7283450"/>
              <a:gd name="connsiteY6425" fmla="*/ 3392477 h 6857979"/>
              <a:gd name="connsiteX6426" fmla="*/ 248945 w 7283450"/>
              <a:gd name="connsiteY6426" fmla="*/ 3393254 h 6857979"/>
              <a:gd name="connsiteX6427" fmla="*/ 247753 w 7283450"/>
              <a:gd name="connsiteY6427" fmla="*/ 3394030 h 6857979"/>
              <a:gd name="connsiteX6428" fmla="*/ 249741 w 7283450"/>
              <a:gd name="connsiteY6428" fmla="*/ 3393254 h 6857979"/>
              <a:gd name="connsiteX6429" fmla="*/ 250138 w 7283450"/>
              <a:gd name="connsiteY6429" fmla="*/ 3392865 h 6857979"/>
              <a:gd name="connsiteX6430" fmla="*/ 250138 w 7283450"/>
              <a:gd name="connsiteY6430" fmla="*/ 3392477 h 6857979"/>
              <a:gd name="connsiteX6431" fmla="*/ 251331 w 7283450"/>
              <a:gd name="connsiteY6431" fmla="*/ 3392089 h 6857979"/>
              <a:gd name="connsiteX6432" fmla="*/ 252921 w 7283450"/>
              <a:gd name="connsiteY6432" fmla="*/ 3391701 h 6857979"/>
              <a:gd name="connsiteX6433" fmla="*/ 255307 w 7283450"/>
              <a:gd name="connsiteY6433" fmla="*/ 3392089 h 6857979"/>
              <a:gd name="connsiteX6434" fmla="*/ 257692 w 7283450"/>
              <a:gd name="connsiteY6434" fmla="*/ 3392865 h 6857979"/>
              <a:gd name="connsiteX6435" fmla="*/ 260872 w 7283450"/>
              <a:gd name="connsiteY6435" fmla="*/ 3394030 h 6857979"/>
              <a:gd name="connsiteX6436" fmla="*/ 266040 w 7283450"/>
              <a:gd name="connsiteY6436" fmla="*/ 3397912 h 6857979"/>
              <a:gd name="connsiteX6437" fmla="*/ 269618 w 7283450"/>
              <a:gd name="connsiteY6437" fmla="*/ 3399466 h 6857979"/>
              <a:gd name="connsiteX6438" fmla="*/ 272799 w 7283450"/>
              <a:gd name="connsiteY6438" fmla="*/ 3400630 h 6857979"/>
              <a:gd name="connsiteX6439" fmla="*/ 275184 w 7283450"/>
              <a:gd name="connsiteY6439" fmla="*/ 3401019 h 6857979"/>
              <a:gd name="connsiteX6440" fmla="*/ 277172 w 7283450"/>
              <a:gd name="connsiteY6440" fmla="*/ 3400630 h 6857979"/>
              <a:gd name="connsiteX6441" fmla="*/ 279955 w 7283450"/>
              <a:gd name="connsiteY6441" fmla="*/ 3400242 h 6857979"/>
              <a:gd name="connsiteX6442" fmla="*/ 281942 w 7283450"/>
              <a:gd name="connsiteY6442" fmla="*/ 3399466 h 6857979"/>
              <a:gd name="connsiteX6443" fmla="*/ 285918 w 7283450"/>
              <a:gd name="connsiteY6443" fmla="*/ 3397912 h 6857979"/>
              <a:gd name="connsiteX6444" fmla="*/ 287508 w 7283450"/>
              <a:gd name="connsiteY6444" fmla="*/ 3397525 h 6857979"/>
              <a:gd name="connsiteX6445" fmla="*/ 288701 w 7283450"/>
              <a:gd name="connsiteY6445" fmla="*/ 3397525 h 6857979"/>
              <a:gd name="connsiteX6446" fmla="*/ 289893 w 7283450"/>
              <a:gd name="connsiteY6446" fmla="*/ 3397912 h 6857979"/>
              <a:gd name="connsiteX6447" fmla="*/ 290688 w 7283450"/>
              <a:gd name="connsiteY6447" fmla="*/ 3398688 h 6857979"/>
              <a:gd name="connsiteX6448" fmla="*/ 290688 w 7283450"/>
              <a:gd name="connsiteY6448" fmla="*/ 3399466 h 6857979"/>
              <a:gd name="connsiteX6449" fmla="*/ 290688 w 7283450"/>
              <a:gd name="connsiteY6449" fmla="*/ 3400242 h 6857979"/>
              <a:gd name="connsiteX6450" fmla="*/ 290688 w 7283450"/>
              <a:gd name="connsiteY6450" fmla="*/ 3402182 h 6857979"/>
              <a:gd name="connsiteX6451" fmla="*/ 291086 w 7283450"/>
              <a:gd name="connsiteY6451" fmla="*/ 3402959 h 6857979"/>
              <a:gd name="connsiteX6452" fmla="*/ 291881 w 7283450"/>
              <a:gd name="connsiteY6452" fmla="*/ 3404124 h 6857979"/>
              <a:gd name="connsiteX6453" fmla="*/ 293074 w 7283450"/>
              <a:gd name="connsiteY6453" fmla="*/ 3404513 h 6857979"/>
              <a:gd name="connsiteX6454" fmla="*/ 296652 w 7283450"/>
              <a:gd name="connsiteY6454" fmla="*/ 3404900 h 6857979"/>
              <a:gd name="connsiteX6455" fmla="*/ 305398 w 7283450"/>
              <a:gd name="connsiteY6455" fmla="*/ 3405290 h 6857979"/>
              <a:gd name="connsiteX6456" fmla="*/ 315337 w 7283450"/>
              <a:gd name="connsiteY6456" fmla="*/ 3406066 h 6857979"/>
              <a:gd name="connsiteX6457" fmla="*/ 319710 w 7283450"/>
              <a:gd name="connsiteY6457" fmla="*/ 3406453 h 6857979"/>
              <a:gd name="connsiteX6458" fmla="*/ 323288 w 7283450"/>
              <a:gd name="connsiteY6458" fmla="*/ 3407231 h 6857979"/>
              <a:gd name="connsiteX6459" fmla="*/ 326071 w 7283450"/>
              <a:gd name="connsiteY6459" fmla="*/ 3408007 h 6857979"/>
              <a:gd name="connsiteX6460" fmla="*/ 329648 w 7283450"/>
              <a:gd name="connsiteY6460" fmla="*/ 3408784 h 6857979"/>
              <a:gd name="connsiteX6461" fmla="*/ 336804 w 7283450"/>
              <a:gd name="connsiteY6461" fmla="*/ 3409947 h 6857979"/>
              <a:gd name="connsiteX6462" fmla="*/ 345551 w 7283450"/>
              <a:gd name="connsiteY6462" fmla="*/ 3411502 h 6857979"/>
              <a:gd name="connsiteX6463" fmla="*/ 354297 w 7283450"/>
              <a:gd name="connsiteY6463" fmla="*/ 3413831 h 6857979"/>
              <a:gd name="connsiteX6464" fmla="*/ 357080 w 7283450"/>
              <a:gd name="connsiteY6464" fmla="*/ 3414607 h 6857979"/>
              <a:gd name="connsiteX6465" fmla="*/ 359465 w 7283450"/>
              <a:gd name="connsiteY6465" fmla="*/ 3415772 h 6857979"/>
              <a:gd name="connsiteX6466" fmla="*/ 364633 w 7283450"/>
              <a:gd name="connsiteY6466" fmla="*/ 3418489 h 6857979"/>
              <a:gd name="connsiteX6467" fmla="*/ 370199 w 7283450"/>
              <a:gd name="connsiteY6467" fmla="*/ 3421983 h 6857979"/>
              <a:gd name="connsiteX6468" fmla="*/ 376162 w 7283450"/>
              <a:gd name="connsiteY6468" fmla="*/ 3424701 h 6857979"/>
              <a:gd name="connsiteX6469" fmla="*/ 379342 w 7283450"/>
              <a:gd name="connsiteY6469" fmla="*/ 3426254 h 6857979"/>
              <a:gd name="connsiteX6470" fmla="*/ 383318 w 7283450"/>
              <a:gd name="connsiteY6470" fmla="*/ 3427032 h 6857979"/>
              <a:gd name="connsiteX6471" fmla="*/ 386896 w 7283450"/>
              <a:gd name="connsiteY6471" fmla="*/ 3428195 h 6857979"/>
              <a:gd name="connsiteX6472" fmla="*/ 391269 w 7283450"/>
              <a:gd name="connsiteY6472" fmla="*/ 3428972 h 6857979"/>
              <a:gd name="connsiteX6473" fmla="*/ 395642 w 7283450"/>
              <a:gd name="connsiteY6473" fmla="*/ 3429360 h 6857979"/>
              <a:gd name="connsiteX6474" fmla="*/ 400413 w 7283450"/>
              <a:gd name="connsiteY6474" fmla="*/ 3428972 h 6857979"/>
              <a:gd name="connsiteX6475" fmla="*/ 405581 w 7283450"/>
              <a:gd name="connsiteY6475" fmla="*/ 3427808 h 6857979"/>
              <a:gd name="connsiteX6476" fmla="*/ 411147 w 7283450"/>
              <a:gd name="connsiteY6476" fmla="*/ 3426642 h 6857979"/>
              <a:gd name="connsiteX6477" fmla="*/ 411942 w 7283450"/>
              <a:gd name="connsiteY6477" fmla="*/ 3428972 h 6857979"/>
              <a:gd name="connsiteX6478" fmla="*/ 412737 w 7283450"/>
              <a:gd name="connsiteY6478" fmla="*/ 3430913 h 6857979"/>
              <a:gd name="connsiteX6479" fmla="*/ 413135 w 7283450"/>
              <a:gd name="connsiteY6479" fmla="*/ 3434407 h 6857979"/>
              <a:gd name="connsiteX6480" fmla="*/ 412737 w 7283450"/>
              <a:gd name="connsiteY6480" fmla="*/ 3437901 h 6857979"/>
              <a:gd name="connsiteX6481" fmla="*/ 412340 w 7283450"/>
              <a:gd name="connsiteY6481" fmla="*/ 3439843 h 6857979"/>
              <a:gd name="connsiteX6482" fmla="*/ 412737 w 7283450"/>
              <a:gd name="connsiteY6482" fmla="*/ 3441396 h 6857979"/>
              <a:gd name="connsiteX6483" fmla="*/ 412737 w 7283450"/>
              <a:gd name="connsiteY6483" fmla="*/ 3441784 h 6857979"/>
              <a:gd name="connsiteX6484" fmla="*/ 413532 w 7283450"/>
              <a:gd name="connsiteY6484" fmla="*/ 3442172 h 6857979"/>
              <a:gd name="connsiteX6485" fmla="*/ 416315 w 7283450"/>
              <a:gd name="connsiteY6485" fmla="*/ 3441396 h 6857979"/>
              <a:gd name="connsiteX6486" fmla="*/ 420688 w 7283450"/>
              <a:gd name="connsiteY6486" fmla="*/ 3439843 h 6857979"/>
              <a:gd name="connsiteX6487" fmla="*/ 416315 w 7283450"/>
              <a:gd name="connsiteY6487" fmla="*/ 3442560 h 6857979"/>
              <a:gd name="connsiteX6488" fmla="*/ 411942 w 7283450"/>
              <a:gd name="connsiteY6488" fmla="*/ 3444502 h 6857979"/>
              <a:gd name="connsiteX6489" fmla="*/ 407966 w 7283450"/>
              <a:gd name="connsiteY6489" fmla="*/ 3445666 h 6857979"/>
              <a:gd name="connsiteX6490" fmla="*/ 403991 w 7283450"/>
              <a:gd name="connsiteY6490" fmla="*/ 3446443 h 6857979"/>
              <a:gd name="connsiteX6491" fmla="*/ 400811 w 7283450"/>
              <a:gd name="connsiteY6491" fmla="*/ 3446443 h 6857979"/>
              <a:gd name="connsiteX6492" fmla="*/ 397233 w 7283450"/>
              <a:gd name="connsiteY6492" fmla="*/ 3446055 h 6857979"/>
              <a:gd name="connsiteX6493" fmla="*/ 394052 w 7283450"/>
              <a:gd name="connsiteY6493" fmla="*/ 3444890 h 6857979"/>
              <a:gd name="connsiteX6494" fmla="*/ 390871 w 7283450"/>
              <a:gd name="connsiteY6494" fmla="*/ 3443725 h 6857979"/>
              <a:gd name="connsiteX6495" fmla="*/ 383716 w 7283450"/>
              <a:gd name="connsiteY6495" fmla="*/ 3441784 h 6857979"/>
              <a:gd name="connsiteX6496" fmla="*/ 379740 w 7283450"/>
              <a:gd name="connsiteY6496" fmla="*/ 3440619 h 6857979"/>
              <a:gd name="connsiteX6497" fmla="*/ 376162 w 7283450"/>
              <a:gd name="connsiteY6497" fmla="*/ 3439843 h 6857979"/>
              <a:gd name="connsiteX6498" fmla="*/ 372187 w 7283450"/>
              <a:gd name="connsiteY6498" fmla="*/ 3439454 h 6857979"/>
              <a:gd name="connsiteX6499" fmla="*/ 367813 w 7283450"/>
              <a:gd name="connsiteY6499" fmla="*/ 3439066 h 6857979"/>
              <a:gd name="connsiteX6500" fmla="*/ 362645 w 7283450"/>
              <a:gd name="connsiteY6500" fmla="*/ 3439454 h 6857979"/>
              <a:gd name="connsiteX6501" fmla="*/ 357875 w 7283450"/>
              <a:gd name="connsiteY6501" fmla="*/ 3439843 h 6857979"/>
              <a:gd name="connsiteX6502" fmla="*/ 358272 w 7283450"/>
              <a:gd name="connsiteY6502" fmla="*/ 3434795 h 6857979"/>
              <a:gd name="connsiteX6503" fmla="*/ 357477 w 7283450"/>
              <a:gd name="connsiteY6503" fmla="*/ 3430525 h 6857979"/>
              <a:gd name="connsiteX6504" fmla="*/ 356682 w 7283450"/>
              <a:gd name="connsiteY6504" fmla="*/ 3426642 h 6857979"/>
              <a:gd name="connsiteX6505" fmla="*/ 354297 w 7283450"/>
              <a:gd name="connsiteY6505" fmla="*/ 3423537 h 6857979"/>
              <a:gd name="connsiteX6506" fmla="*/ 351911 w 7283450"/>
              <a:gd name="connsiteY6506" fmla="*/ 3424701 h 6857979"/>
              <a:gd name="connsiteX6507" fmla="*/ 351514 w 7283450"/>
              <a:gd name="connsiteY6507" fmla="*/ 3425090 h 6857979"/>
              <a:gd name="connsiteX6508" fmla="*/ 351116 w 7283450"/>
              <a:gd name="connsiteY6508" fmla="*/ 3425477 h 6857979"/>
              <a:gd name="connsiteX6509" fmla="*/ 351116 w 7283450"/>
              <a:gd name="connsiteY6509" fmla="*/ 3427032 h 6857979"/>
              <a:gd name="connsiteX6510" fmla="*/ 352309 w 7283450"/>
              <a:gd name="connsiteY6510" fmla="*/ 3428972 h 6857979"/>
              <a:gd name="connsiteX6511" fmla="*/ 353502 w 7283450"/>
              <a:gd name="connsiteY6511" fmla="*/ 3430525 h 6857979"/>
              <a:gd name="connsiteX6512" fmla="*/ 354297 w 7283450"/>
              <a:gd name="connsiteY6512" fmla="*/ 3432466 h 6857979"/>
              <a:gd name="connsiteX6513" fmla="*/ 355489 w 7283450"/>
              <a:gd name="connsiteY6513" fmla="*/ 3434407 h 6857979"/>
              <a:gd name="connsiteX6514" fmla="*/ 355092 w 7283450"/>
              <a:gd name="connsiteY6514" fmla="*/ 3435572 h 6857979"/>
              <a:gd name="connsiteX6515" fmla="*/ 354297 w 7283450"/>
              <a:gd name="connsiteY6515" fmla="*/ 3436348 h 6857979"/>
              <a:gd name="connsiteX6516" fmla="*/ 352706 w 7283450"/>
              <a:gd name="connsiteY6516" fmla="*/ 3434407 h 6857979"/>
              <a:gd name="connsiteX6517" fmla="*/ 351116 w 7283450"/>
              <a:gd name="connsiteY6517" fmla="*/ 3433242 h 6857979"/>
              <a:gd name="connsiteX6518" fmla="*/ 349129 w 7283450"/>
              <a:gd name="connsiteY6518" fmla="*/ 3432078 h 6857979"/>
              <a:gd name="connsiteX6519" fmla="*/ 347539 w 7283450"/>
              <a:gd name="connsiteY6519" fmla="*/ 3432078 h 6857979"/>
              <a:gd name="connsiteX6520" fmla="*/ 345153 w 7283450"/>
              <a:gd name="connsiteY6520" fmla="*/ 3432078 h 6857979"/>
              <a:gd name="connsiteX6521" fmla="*/ 343563 w 7283450"/>
              <a:gd name="connsiteY6521" fmla="*/ 3432078 h 6857979"/>
              <a:gd name="connsiteX6522" fmla="*/ 340382 w 7283450"/>
              <a:gd name="connsiteY6522" fmla="*/ 3433242 h 6857979"/>
              <a:gd name="connsiteX6523" fmla="*/ 337997 w 7283450"/>
              <a:gd name="connsiteY6523" fmla="*/ 3434019 h 6857979"/>
              <a:gd name="connsiteX6524" fmla="*/ 336804 w 7283450"/>
              <a:gd name="connsiteY6524" fmla="*/ 3434019 h 6857979"/>
              <a:gd name="connsiteX6525" fmla="*/ 336407 w 7283450"/>
              <a:gd name="connsiteY6525" fmla="*/ 3433631 h 6857979"/>
              <a:gd name="connsiteX6526" fmla="*/ 336009 w 7283450"/>
              <a:gd name="connsiteY6526" fmla="*/ 3432854 h 6857979"/>
              <a:gd name="connsiteX6527" fmla="*/ 336407 w 7283450"/>
              <a:gd name="connsiteY6527" fmla="*/ 3431689 h 6857979"/>
              <a:gd name="connsiteX6528" fmla="*/ 339190 w 7283450"/>
              <a:gd name="connsiteY6528" fmla="*/ 3426642 h 6857979"/>
              <a:gd name="connsiteX6529" fmla="*/ 336407 w 7283450"/>
              <a:gd name="connsiteY6529" fmla="*/ 3427419 h 6857979"/>
              <a:gd name="connsiteX6530" fmla="*/ 334022 w 7283450"/>
              <a:gd name="connsiteY6530" fmla="*/ 3428195 h 6857979"/>
              <a:gd name="connsiteX6531" fmla="*/ 327661 w 7283450"/>
              <a:gd name="connsiteY6531" fmla="*/ 3428195 h 6857979"/>
              <a:gd name="connsiteX6532" fmla="*/ 321300 w 7283450"/>
              <a:gd name="connsiteY6532" fmla="*/ 3427808 h 6857979"/>
              <a:gd name="connsiteX6533" fmla="*/ 314541 w 7283450"/>
              <a:gd name="connsiteY6533" fmla="*/ 3427032 h 6857979"/>
              <a:gd name="connsiteX6534" fmla="*/ 302615 w 7283450"/>
              <a:gd name="connsiteY6534" fmla="*/ 3424701 h 6857979"/>
              <a:gd name="connsiteX6535" fmla="*/ 298242 w 7283450"/>
              <a:gd name="connsiteY6535" fmla="*/ 3423537 h 6857979"/>
              <a:gd name="connsiteX6536" fmla="*/ 293074 w 7283450"/>
              <a:gd name="connsiteY6536" fmla="*/ 3421596 h 6857979"/>
              <a:gd name="connsiteX6537" fmla="*/ 288303 w 7283450"/>
              <a:gd name="connsiteY6537" fmla="*/ 3419654 h 6857979"/>
              <a:gd name="connsiteX6538" fmla="*/ 282340 w 7283450"/>
              <a:gd name="connsiteY6538" fmla="*/ 3418101 h 6857979"/>
              <a:gd name="connsiteX6539" fmla="*/ 276377 w 7283450"/>
              <a:gd name="connsiteY6539" fmla="*/ 3416549 h 6857979"/>
              <a:gd name="connsiteX6540" fmla="*/ 264052 w 7283450"/>
              <a:gd name="connsiteY6540" fmla="*/ 3414218 h 6857979"/>
              <a:gd name="connsiteX6541" fmla="*/ 250536 w 7283450"/>
              <a:gd name="connsiteY6541" fmla="*/ 3411502 h 6857979"/>
              <a:gd name="connsiteX6542" fmla="*/ 237416 w 7283450"/>
              <a:gd name="connsiteY6542" fmla="*/ 3408784 h 6857979"/>
              <a:gd name="connsiteX6543" fmla="*/ 230658 w 7283450"/>
              <a:gd name="connsiteY6543" fmla="*/ 3407231 h 6857979"/>
              <a:gd name="connsiteX6544" fmla="*/ 224297 w 7283450"/>
              <a:gd name="connsiteY6544" fmla="*/ 3405677 h 6857979"/>
              <a:gd name="connsiteX6545" fmla="*/ 218334 w 7283450"/>
              <a:gd name="connsiteY6545" fmla="*/ 3402959 h 6857979"/>
              <a:gd name="connsiteX6546" fmla="*/ 211973 w 7283450"/>
              <a:gd name="connsiteY6546" fmla="*/ 3400630 h 6857979"/>
              <a:gd name="connsiteX6547" fmla="*/ 206010 w 7283450"/>
              <a:gd name="connsiteY6547" fmla="*/ 3397525 h 6857979"/>
              <a:gd name="connsiteX6548" fmla="*/ 200842 w 7283450"/>
              <a:gd name="connsiteY6548" fmla="*/ 3394030 h 6857979"/>
              <a:gd name="connsiteX6549" fmla="*/ 199252 w 7283450"/>
              <a:gd name="connsiteY6549" fmla="*/ 3394417 h 6857979"/>
              <a:gd name="connsiteX6550" fmla="*/ 198854 w 7283450"/>
              <a:gd name="connsiteY6550" fmla="*/ 3395583 h 6857979"/>
              <a:gd name="connsiteX6551" fmla="*/ 198854 w 7283450"/>
              <a:gd name="connsiteY6551" fmla="*/ 3396748 h 6857979"/>
              <a:gd name="connsiteX6552" fmla="*/ 199252 w 7283450"/>
              <a:gd name="connsiteY6552" fmla="*/ 3397525 h 6857979"/>
              <a:gd name="connsiteX6553" fmla="*/ 200842 w 7283450"/>
              <a:gd name="connsiteY6553" fmla="*/ 3400242 h 6857979"/>
              <a:gd name="connsiteX6554" fmla="*/ 200842 w 7283450"/>
              <a:gd name="connsiteY6554" fmla="*/ 3401795 h 6857979"/>
              <a:gd name="connsiteX6555" fmla="*/ 200842 w 7283450"/>
              <a:gd name="connsiteY6555" fmla="*/ 3404124 h 6857979"/>
              <a:gd name="connsiteX6556" fmla="*/ 198059 w 7283450"/>
              <a:gd name="connsiteY6556" fmla="*/ 3402182 h 6857979"/>
              <a:gd name="connsiteX6557" fmla="*/ 195276 w 7283450"/>
              <a:gd name="connsiteY6557" fmla="*/ 3401019 h 6857979"/>
              <a:gd name="connsiteX6558" fmla="*/ 191698 w 7283450"/>
              <a:gd name="connsiteY6558" fmla="*/ 3400630 h 6857979"/>
              <a:gd name="connsiteX6559" fmla="*/ 188120 w 7283450"/>
              <a:gd name="connsiteY6559" fmla="*/ 3400630 h 6857979"/>
              <a:gd name="connsiteX6560" fmla="*/ 188915 w 7283450"/>
              <a:gd name="connsiteY6560" fmla="*/ 3399853 h 6857979"/>
              <a:gd name="connsiteX6561" fmla="*/ 189313 w 7283450"/>
              <a:gd name="connsiteY6561" fmla="*/ 3398688 h 6857979"/>
              <a:gd name="connsiteX6562" fmla="*/ 189710 w 7283450"/>
              <a:gd name="connsiteY6562" fmla="*/ 3396748 h 6857979"/>
              <a:gd name="connsiteX6563" fmla="*/ 189710 w 7283450"/>
              <a:gd name="connsiteY6563" fmla="*/ 3394030 h 6857979"/>
              <a:gd name="connsiteX6564" fmla="*/ 188915 w 7283450"/>
              <a:gd name="connsiteY6564" fmla="*/ 3391701 h 6857979"/>
              <a:gd name="connsiteX6565" fmla="*/ 188120 w 7283450"/>
              <a:gd name="connsiteY6565" fmla="*/ 3388983 h 6857979"/>
              <a:gd name="connsiteX6566" fmla="*/ 187723 w 7283450"/>
              <a:gd name="connsiteY6566" fmla="*/ 3385489 h 6857979"/>
              <a:gd name="connsiteX6567" fmla="*/ 187325 w 7283450"/>
              <a:gd name="connsiteY6567" fmla="*/ 3381995 h 6857979"/>
              <a:gd name="connsiteX6568" fmla="*/ 188120 w 7283450"/>
              <a:gd name="connsiteY6568" fmla="*/ 3377724 h 6857979"/>
              <a:gd name="connsiteX6569" fmla="*/ 187723 w 7283450"/>
              <a:gd name="connsiteY6569" fmla="*/ 3376559 h 6857979"/>
              <a:gd name="connsiteX6570" fmla="*/ 188120 w 7283450"/>
              <a:gd name="connsiteY6570" fmla="*/ 3375783 h 6857979"/>
              <a:gd name="connsiteX6571" fmla="*/ 188518 w 7283450"/>
              <a:gd name="connsiteY6571" fmla="*/ 3375395 h 6857979"/>
              <a:gd name="connsiteX6572" fmla="*/ 6350885 w 7283450"/>
              <a:gd name="connsiteY6572" fmla="*/ 3357548 h 6857979"/>
              <a:gd name="connsiteX6573" fmla="*/ 6354216 w 7283450"/>
              <a:gd name="connsiteY6573" fmla="*/ 3357944 h 6857979"/>
              <a:gd name="connsiteX6574" fmla="*/ 6357131 w 7283450"/>
              <a:gd name="connsiteY6574" fmla="*/ 3358340 h 6857979"/>
              <a:gd name="connsiteX6575" fmla="*/ 6359629 w 7283450"/>
              <a:gd name="connsiteY6575" fmla="*/ 3359532 h 6857979"/>
              <a:gd name="connsiteX6576" fmla="*/ 6361295 w 7283450"/>
              <a:gd name="connsiteY6576" fmla="*/ 3360723 h 6857979"/>
              <a:gd name="connsiteX6577" fmla="*/ 6362960 w 7283450"/>
              <a:gd name="connsiteY6577" fmla="*/ 3362310 h 6857979"/>
              <a:gd name="connsiteX6578" fmla="*/ 6363793 w 7283450"/>
              <a:gd name="connsiteY6578" fmla="*/ 3363897 h 6857979"/>
              <a:gd name="connsiteX6579" fmla="*/ 6365459 w 7283450"/>
              <a:gd name="connsiteY6579" fmla="*/ 3365881 h 6857979"/>
              <a:gd name="connsiteX6580" fmla="*/ 6365875 w 7283450"/>
              <a:gd name="connsiteY6580" fmla="*/ 3367867 h 6857979"/>
              <a:gd name="connsiteX6581" fmla="*/ 6365875 w 7283450"/>
              <a:gd name="connsiteY6581" fmla="*/ 3370246 h 6857979"/>
              <a:gd name="connsiteX6582" fmla="*/ 6365875 w 7283450"/>
              <a:gd name="connsiteY6582" fmla="*/ 3372628 h 6857979"/>
              <a:gd name="connsiteX6583" fmla="*/ 6365459 w 7283450"/>
              <a:gd name="connsiteY6583" fmla="*/ 3376994 h 6857979"/>
              <a:gd name="connsiteX6584" fmla="*/ 6363377 w 7283450"/>
              <a:gd name="connsiteY6584" fmla="*/ 3382549 h 6857979"/>
              <a:gd name="connsiteX6585" fmla="*/ 6360878 w 7283450"/>
              <a:gd name="connsiteY6585" fmla="*/ 3387708 h 6857979"/>
              <a:gd name="connsiteX6586" fmla="*/ 6354632 w 7283450"/>
              <a:gd name="connsiteY6586" fmla="*/ 3387708 h 6857979"/>
              <a:gd name="connsiteX6587" fmla="*/ 6349636 w 7283450"/>
              <a:gd name="connsiteY6587" fmla="*/ 3387708 h 6857979"/>
              <a:gd name="connsiteX6588" fmla="*/ 6347137 w 7283450"/>
              <a:gd name="connsiteY6588" fmla="*/ 3387311 h 6857979"/>
              <a:gd name="connsiteX6589" fmla="*/ 6344639 w 7283450"/>
              <a:gd name="connsiteY6589" fmla="*/ 3386122 h 6857979"/>
              <a:gd name="connsiteX6590" fmla="*/ 6342973 w 7283450"/>
              <a:gd name="connsiteY6590" fmla="*/ 3385328 h 6857979"/>
              <a:gd name="connsiteX6591" fmla="*/ 6341308 w 7283450"/>
              <a:gd name="connsiteY6591" fmla="*/ 3384137 h 6857979"/>
              <a:gd name="connsiteX6592" fmla="*/ 6340891 w 7283450"/>
              <a:gd name="connsiteY6592" fmla="*/ 3381358 h 6857979"/>
              <a:gd name="connsiteX6593" fmla="*/ 6340475 w 7283450"/>
              <a:gd name="connsiteY6593" fmla="*/ 3378978 h 6857979"/>
              <a:gd name="connsiteX6594" fmla="*/ 6340475 w 7283450"/>
              <a:gd name="connsiteY6594" fmla="*/ 3376596 h 6857979"/>
              <a:gd name="connsiteX6595" fmla="*/ 6340891 w 7283450"/>
              <a:gd name="connsiteY6595" fmla="*/ 3374612 h 6857979"/>
              <a:gd name="connsiteX6596" fmla="*/ 6341724 w 7283450"/>
              <a:gd name="connsiteY6596" fmla="*/ 3373024 h 6857979"/>
              <a:gd name="connsiteX6597" fmla="*/ 6342557 w 7283450"/>
              <a:gd name="connsiteY6597" fmla="*/ 3371833 h 6857979"/>
              <a:gd name="connsiteX6598" fmla="*/ 6344639 w 7283450"/>
              <a:gd name="connsiteY6598" fmla="*/ 3369056 h 6857979"/>
              <a:gd name="connsiteX6599" fmla="*/ 6347137 w 7283450"/>
              <a:gd name="connsiteY6599" fmla="*/ 3367072 h 6857979"/>
              <a:gd name="connsiteX6600" fmla="*/ 6349219 w 7283450"/>
              <a:gd name="connsiteY6600" fmla="*/ 3364690 h 6857979"/>
              <a:gd name="connsiteX6601" fmla="*/ 6350052 w 7283450"/>
              <a:gd name="connsiteY6601" fmla="*/ 3363103 h 6857979"/>
              <a:gd name="connsiteX6602" fmla="*/ 6350468 w 7283450"/>
              <a:gd name="connsiteY6602" fmla="*/ 3361515 h 6857979"/>
              <a:gd name="connsiteX6603" fmla="*/ 6350885 w 7283450"/>
              <a:gd name="connsiteY6603" fmla="*/ 3359532 h 6857979"/>
              <a:gd name="connsiteX6604" fmla="*/ 5862122 w 7283450"/>
              <a:gd name="connsiteY6604" fmla="*/ 3352783 h 6857979"/>
              <a:gd name="connsiteX6605" fmla="*/ 5865008 w 7283450"/>
              <a:gd name="connsiteY6605" fmla="*/ 3352783 h 6857979"/>
              <a:gd name="connsiteX6606" fmla="*/ 5868719 w 7283450"/>
              <a:gd name="connsiteY6606" fmla="*/ 3353596 h 6857979"/>
              <a:gd name="connsiteX6607" fmla="*/ 5871606 w 7283450"/>
              <a:gd name="connsiteY6607" fmla="*/ 3354814 h 6857979"/>
              <a:gd name="connsiteX6608" fmla="*/ 5874492 w 7283450"/>
              <a:gd name="connsiteY6608" fmla="*/ 3356438 h 6857979"/>
              <a:gd name="connsiteX6609" fmla="*/ 5877791 w 7283450"/>
              <a:gd name="connsiteY6609" fmla="*/ 3358875 h 6857979"/>
              <a:gd name="connsiteX6610" fmla="*/ 5880265 w 7283450"/>
              <a:gd name="connsiteY6610" fmla="*/ 3361718 h 6857979"/>
              <a:gd name="connsiteX6611" fmla="*/ 5882326 w 7283450"/>
              <a:gd name="connsiteY6611" fmla="*/ 3364560 h 6857979"/>
              <a:gd name="connsiteX6612" fmla="*/ 5884388 w 7283450"/>
              <a:gd name="connsiteY6612" fmla="*/ 3367809 h 6857979"/>
              <a:gd name="connsiteX6613" fmla="*/ 5885625 w 7283450"/>
              <a:gd name="connsiteY6613" fmla="*/ 3371870 h 6857979"/>
              <a:gd name="connsiteX6614" fmla="*/ 5886450 w 7283450"/>
              <a:gd name="connsiteY6614" fmla="*/ 3375525 h 6857979"/>
              <a:gd name="connsiteX6615" fmla="*/ 5886450 w 7283450"/>
              <a:gd name="connsiteY6615" fmla="*/ 3379586 h 6857979"/>
              <a:gd name="connsiteX6616" fmla="*/ 5884800 w 7283450"/>
              <a:gd name="connsiteY6616" fmla="*/ 3383240 h 6857979"/>
              <a:gd name="connsiteX6617" fmla="*/ 5883151 w 7283450"/>
              <a:gd name="connsiteY6617" fmla="*/ 3387706 h 6857979"/>
              <a:gd name="connsiteX6618" fmla="*/ 5880677 w 7283450"/>
              <a:gd name="connsiteY6618" fmla="*/ 3387706 h 6857979"/>
              <a:gd name="connsiteX6619" fmla="*/ 5878615 w 7283450"/>
              <a:gd name="connsiteY6619" fmla="*/ 3386489 h 6857979"/>
              <a:gd name="connsiteX6620" fmla="*/ 5876141 w 7283450"/>
              <a:gd name="connsiteY6620" fmla="*/ 3385676 h 6857979"/>
              <a:gd name="connsiteX6621" fmla="*/ 5874080 w 7283450"/>
              <a:gd name="connsiteY6621" fmla="*/ 3384864 h 6857979"/>
              <a:gd name="connsiteX6622" fmla="*/ 5872430 w 7283450"/>
              <a:gd name="connsiteY6622" fmla="*/ 3383240 h 6857979"/>
              <a:gd name="connsiteX6623" fmla="*/ 5870369 w 7283450"/>
              <a:gd name="connsiteY6623" fmla="*/ 3381615 h 6857979"/>
              <a:gd name="connsiteX6624" fmla="*/ 5866658 w 7283450"/>
              <a:gd name="connsiteY6624" fmla="*/ 3377556 h 6857979"/>
              <a:gd name="connsiteX6625" fmla="*/ 5863359 w 7283450"/>
              <a:gd name="connsiteY6625" fmla="*/ 3373088 h 6857979"/>
              <a:gd name="connsiteX6626" fmla="*/ 5860472 w 7283450"/>
              <a:gd name="connsiteY6626" fmla="*/ 3367403 h 6857979"/>
              <a:gd name="connsiteX6627" fmla="*/ 5854700 w 7283450"/>
              <a:gd name="connsiteY6627" fmla="*/ 3356844 h 6857979"/>
              <a:gd name="connsiteX6628" fmla="*/ 5856761 w 7283450"/>
              <a:gd name="connsiteY6628" fmla="*/ 3354814 h 6857979"/>
              <a:gd name="connsiteX6629" fmla="*/ 5859235 w 7283450"/>
              <a:gd name="connsiteY6629" fmla="*/ 3353596 h 6857979"/>
              <a:gd name="connsiteX6630" fmla="*/ 6391087 w 7283450"/>
              <a:gd name="connsiteY6630" fmla="*/ 3348023 h 6857979"/>
              <a:gd name="connsiteX6631" fmla="*/ 6393509 w 7283450"/>
              <a:gd name="connsiteY6631" fmla="*/ 3348419 h 6857979"/>
              <a:gd name="connsiteX6632" fmla="*/ 6395930 w 7283450"/>
              <a:gd name="connsiteY6632" fmla="*/ 3349213 h 6857979"/>
              <a:gd name="connsiteX6633" fmla="*/ 6397948 w 7283450"/>
              <a:gd name="connsiteY6633" fmla="*/ 3350403 h 6857979"/>
              <a:gd name="connsiteX6634" fmla="*/ 6399966 w 7283450"/>
              <a:gd name="connsiteY6634" fmla="*/ 3352785 h 6857979"/>
              <a:gd name="connsiteX6635" fmla="*/ 6401581 w 7283450"/>
              <a:gd name="connsiteY6635" fmla="*/ 3355166 h 6857979"/>
              <a:gd name="connsiteX6636" fmla="*/ 6402388 w 7283450"/>
              <a:gd name="connsiteY6636" fmla="*/ 3358340 h 6857979"/>
              <a:gd name="connsiteX6637" fmla="*/ 6402388 w 7283450"/>
              <a:gd name="connsiteY6637" fmla="*/ 3362310 h 6857979"/>
              <a:gd name="connsiteX6638" fmla="*/ 6401581 w 7283450"/>
              <a:gd name="connsiteY6638" fmla="*/ 3366675 h 6857979"/>
              <a:gd name="connsiteX6639" fmla="*/ 6399563 w 7283450"/>
              <a:gd name="connsiteY6639" fmla="*/ 3368263 h 6857979"/>
              <a:gd name="connsiteX6640" fmla="*/ 6396737 w 7283450"/>
              <a:gd name="connsiteY6640" fmla="*/ 3369453 h 6857979"/>
              <a:gd name="connsiteX6641" fmla="*/ 6393912 w 7283450"/>
              <a:gd name="connsiteY6641" fmla="*/ 3370246 h 6857979"/>
              <a:gd name="connsiteX6642" fmla="*/ 6390683 w 7283450"/>
              <a:gd name="connsiteY6642" fmla="*/ 3370246 h 6857979"/>
              <a:gd name="connsiteX6643" fmla="*/ 6387051 w 7283450"/>
              <a:gd name="connsiteY6643" fmla="*/ 3370246 h 6857979"/>
              <a:gd name="connsiteX6644" fmla="*/ 6383822 w 7283450"/>
              <a:gd name="connsiteY6644" fmla="*/ 3369453 h 6857979"/>
              <a:gd name="connsiteX6645" fmla="*/ 6380997 w 7283450"/>
              <a:gd name="connsiteY6645" fmla="*/ 3368263 h 6857979"/>
              <a:gd name="connsiteX6646" fmla="*/ 6378979 w 7283450"/>
              <a:gd name="connsiteY6646" fmla="*/ 3366675 h 6857979"/>
              <a:gd name="connsiteX6647" fmla="*/ 6378575 w 7283450"/>
              <a:gd name="connsiteY6647" fmla="*/ 3362707 h 6857979"/>
              <a:gd name="connsiteX6648" fmla="*/ 6378979 w 7283450"/>
              <a:gd name="connsiteY6648" fmla="*/ 3358739 h 6857979"/>
              <a:gd name="connsiteX6649" fmla="*/ 6380189 w 7283450"/>
              <a:gd name="connsiteY6649" fmla="*/ 3355564 h 6857979"/>
              <a:gd name="connsiteX6650" fmla="*/ 6381804 w 7283450"/>
              <a:gd name="connsiteY6650" fmla="*/ 3353182 h 6857979"/>
              <a:gd name="connsiteX6651" fmla="*/ 6383822 w 7283450"/>
              <a:gd name="connsiteY6651" fmla="*/ 3350801 h 6857979"/>
              <a:gd name="connsiteX6652" fmla="*/ 6385840 w 7283450"/>
              <a:gd name="connsiteY6652" fmla="*/ 3349213 h 6857979"/>
              <a:gd name="connsiteX6653" fmla="*/ 6388262 w 7283450"/>
              <a:gd name="connsiteY6653" fmla="*/ 3348419 h 6857979"/>
              <a:gd name="connsiteX6654" fmla="*/ 400220 w 7283450"/>
              <a:gd name="connsiteY6654" fmla="*/ 3344845 h 6857979"/>
              <a:gd name="connsiteX6655" fmla="*/ 403035 w 7283450"/>
              <a:gd name="connsiteY6655" fmla="*/ 3344845 h 6857979"/>
              <a:gd name="connsiteX6656" fmla="*/ 405448 w 7283450"/>
              <a:gd name="connsiteY6656" fmla="*/ 3344845 h 6857979"/>
              <a:gd name="connsiteX6657" fmla="*/ 408263 w 7283450"/>
              <a:gd name="connsiteY6657" fmla="*/ 3345624 h 6857979"/>
              <a:gd name="connsiteX6658" fmla="*/ 410676 w 7283450"/>
              <a:gd name="connsiteY6658" fmla="*/ 3346405 h 6857979"/>
              <a:gd name="connsiteX6659" fmla="*/ 412687 w 7283450"/>
              <a:gd name="connsiteY6659" fmla="*/ 3347184 h 6857979"/>
              <a:gd name="connsiteX6660" fmla="*/ 415100 w 7283450"/>
              <a:gd name="connsiteY6660" fmla="*/ 3348743 h 6857979"/>
              <a:gd name="connsiteX6661" fmla="*/ 416306 w 7283450"/>
              <a:gd name="connsiteY6661" fmla="*/ 3350303 h 6857979"/>
              <a:gd name="connsiteX6662" fmla="*/ 417111 w 7283450"/>
              <a:gd name="connsiteY6662" fmla="*/ 3352253 h 6857979"/>
              <a:gd name="connsiteX6663" fmla="*/ 417513 w 7283450"/>
              <a:gd name="connsiteY6663" fmla="*/ 3354592 h 6857979"/>
              <a:gd name="connsiteX6664" fmla="*/ 417513 w 7283450"/>
              <a:gd name="connsiteY6664" fmla="*/ 3357322 h 6857979"/>
              <a:gd name="connsiteX6665" fmla="*/ 417111 w 7283450"/>
              <a:gd name="connsiteY6665" fmla="*/ 3358102 h 6857979"/>
              <a:gd name="connsiteX6666" fmla="*/ 415904 w 7283450"/>
              <a:gd name="connsiteY6666" fmla="*/ 3358492 h 6857979"/>
              <a:gd name="connsiteX6667" fmla="*/ 411078 w 7283450"/>
              <a:gd name="connsiteY6667" fmla="*/ 3359662 h 6857979"/>
              <a:gd name="connsiteX6668" fmla="*/ 405046 w 7283450"/>
              <a:gd name="connsiteY6668" fmla="*/ 3360051 h 6857979"/>
              <a:gd name="connsiteX6669" fmla="*/ 399013 w 7283450"/>
              <a:gd name="connsiteY6669" fmla="*/ 3360441 h 6857979"/>
              <a:gd name="connsiteX6670" fmla="*/ 392579 w 7283450"/>
              <a:gd name="connsiteY6670" fmla="*/ 3361221 h 6857979"/>
              <a:gd name="connsiteX6671" fmla="*/ 387350 w 7283450"/>
              <a:gd name="connsiteY6671" fmla="*/ 3361611 h 6857979"/>
              <a:gd name="connsiteX6672" fmla="*/ 386144 w 7283450"/>
              <a:gd name="connsiteY6672" fmla="*/ 3362000 h 6857979"/>
              <a:gd name="connsiteX6673" fmla="*/ 384937 w 7283450"/>
              <a:gd name="connsiteY6673" fmla="*/ 3362781 h 6857979"/>
              <a:gd name="connsiteX6674" fmla="*/ 384937 w 7283450"/>
              <a:gd name="connsiteY6674" fmla="*/ 3363170 h 6857979"/>
              <a:gd name="connsiteX6675" fmla="*/ 385742 w 7283450"/>
              <a:gd name="connsiteY6675" fmla="*/ 3363951 h 6857979"/>
              <a:gd name="connsiteX6676" fmla="*/ 384937 w 7283450"/>
              <a:gd name="connsiteY6676" fmla="*/ 3364730 h 6857979"/>
              <a:gd name="connsiteX6677" fmla="*/ 383731 w 7283450"/>
              <a:gd name="connsiteY6677" fmla="*/ 3365120 h 6857979"/>
              <a:gd name="connsiteX6678" fmla="*/ 382525 w 7283450"/>
              <a:gd name="connsiteY6678" fmla="*/ 3365120 h 6857979"/>
              <a:gd name="connsiteX6679" fmla="*/ 380916 w 7283450"/>
              <a:gd name="connsiteY6679" fmla="*/ 3365120 h 6857979"/>
              <a:gd name="connsiteX6680" fmla="*/ 377296 w 7283450"/>
              <a:gd name="connsiteY6680" fmla="*/ 3363951 h 6857979"/>
              <a:gd name="connsiteX6681" fmla="*/ 373275 w 7283450"/>
              <a:gd name="connsiteY6681" fmla="*/ 3362391 h 6857979"/>
              <a:gd name="connsiteX6682" fmla="*/ 369253 w 7283450"/>
              <a:gd name="connsiteY6682" fmla="*/ 3361611 h 6857979"/>
              <a:gd name="connsiteX6683" fmla="*/ 367242 w 7283450"/>
              <a:gd name="connsiteY6683" fmla="*/ 3361611 h 6857979"/>
              <a:gd name="connsiteX6684" fmla="*/ 365633 w 7283450"/>
              <a:gd name="connsiteY6684" fmla="*/ 3361611 h 6857979"/>
              <a:gd name="connsiteX6685" fmla="*/ 364025 w 7283450"/>
              <a:gd name="connsiteY6685" fmla="*/ 3362000 h 6857979"/>
              <a:gd name="connsiteX6686" fmla="*/ 362818 w 7283450"/>
              <a:gd name="connsiteY6686" fmla="*/ 3363170 h 6857979"/>
              <a:gd name="connsiteX6687" fmla="*/ 361210 w 7283450"/>
              <a:gd name="connsiteY6687" fmla="*/ 3364730 h 6857979"/>
              <a:gd name="connsiteX6688" fmla="*/ 360003 w 7283450"/>
              <a:gd name="connsiteY6688" fmla="*/ 3367070 h 6857979"/>
              <a:gd name="connsiteX6689" fmla="*/ 358797 w 7283450"/>
              <a:gd name="connsiteY6689" fmla="*/ 3366289 h 6857979"/>
              <a:gd name="connsiteX6690" fmla="*/ 358395 w 7283450"/>
              <a:gd name="connsiteY6690" fmla="*/ 3365511 h 6857979"/>
              <a:gd name="connsiteX6691" fmla="*/ 358797 w 7283450"/>
              <a:gd name="connsiteY6691" fmla="*/ 3364730 h 6857979"/>
              <a:gd name="connsiteX6692" fmla="*/ 359199 w 7283450"/>
              <a:gd name="connsiteY6692" fmla="*/ 3363560 h 6857979"/>
              <a:gd name="connsiteX6693" fmla="*/ 359199 w 7283450"/>
              <a:gd name="connsiteY6693" fmla="*/ 3362781 h 6857979"/>
              <a:gd name="connsiteX6694" fmla="*/ 359199 w 7283450"/>
              <a:gd name="connsiteY6694" fmla="*/ 3362000 h 6857979"/>
              <a:gd name="connsiteX6695" fmla="*/ 358797 w 7283450"/>
              <a:gd name="connsiteY6695" fmla="*/ 3361221 h 6857979"/>
              <a:gd name="connsiteX6696" fmla="*/ 357188 w 7283450"/>
              <a:gd name="connsiteY6696" fmla="*/ 3360441 h 6857979"/>
              <a:gd name="connsiteX6697" fmla="*/ 357992 w 7283450"/>
              <a:gd name="connsiteY6697" fmla="*/ 3359271 h 6857979"/>
              <a:gd name="connsiteX6698" fmla="*/ 358797 w 7283450"/>
              <a:gd name="connsiteY6698" fmla="*/ 3358492 h 6857979"/>
              <a:gd name="connsiteX6699" fmla="*/ 360003 w 7283450"/>
              <a:gd name="connsiteY6699" fmla="*/ 3358102 h 6857979"/>
              <a:gd name="connsiteX6700" fmla="*/ 361210 w 7283450"/>
              <a:gd name="connsiteY6700" fmla="*/ 3357711 h 6857979"/>
              <a:gd name="connsiteX6701" fmla="*/ 366840 w 7283450"/>
              <a:gd name="connsiteY6701" fmla="*/ 3357322 h 6857979"/>
              <a:gd name="connsiteX6702" fmla="*/ 369253 w 7283450"/>
              <a:gd name="connsiteY6702" fmla="*/ 3356543 h 6857979"/>
              <a:gd name="connsiteX6703" fmla="*/ 370459 w 7283450"/>
              <a:gd name="connsiteY6703" fmla="*/ 3356152 h 6857979"/>
              <a:gd name="connsiteX6704" fmla="*/ 372068 w 7283450"/>
              <a:gd name="connsiteY6704" fmla="*/ 3354983 h 6857979"/>
              <a:gd name="connsiteX6705" fmla="*/ 372470 w 7283450"/>
              <a:gd name="connsiteY6705" fmla="*/ 3353813 h 6857979"/>
              <a:gd name="connsiteX6706" fmla="*/ 372872 w 7283450"/>
              <a:gd name="connsiteY6706" fmla="*/ 3351862 h 6857979"/>
              <a:gd name="connsiteX6707" fmla="*/ 373275 w 7283450"/>
              <a:gd name="connsiteY6707" fmla="*/ 3349913 h 6857979"/>
              <a:gd name="connsiteX6708" fmla="*/ 373275 w 7283450"/>
              <a:gd name="connsiteY6708" fmla="*/ 3347575 h 6857979"/>
              <a:gd name="connsiteX6709" fmla="*/ 374883 w 7283450"/>
              <a:gd name="connsiteY6709" fmla="*/ 3347964 h 6857979"/>
              <a:gd name="connsiteX6710" fmla="*/ 376492 w 7283450"/>
              <a:gd name="connsiteY6710" fmla="*/ 3348743 h 6857979"/>
              <a:gd name="connsiteX6711" fmla="*/ 377699 w 7283450"/>
              <a:gd name="connsiteY6711" fmla="*/ 3349913 h 6857979"/>
              <a:gd name="connsiteX6712" fmla="*/ 378503 w 7283450"/>
              <a:gd name="connsiteY6712" fmla="*/ 3351083 h 6857979"/>
              <a:gd name="connsiteX6713" fmla="*/ 378905 w 7283450"/>
              <a:gd name="connsiteY6713" fmla="*/ 3353423 h 6857979"/>
              <a:gd name="connsiteX6714" fmla="*/ 379307 w 7283450"/>
              <a:gd name="connsiteY6714" fmla="*/ 3355373 h 6857979"/>
              <a:gd name="connsiteX6715" fmla="*/ 379307 w 7283450"/>
              <a:gd name="connsiteY6715" fmla="*/ 3360441 h 6857979"/>
              <a:gd name="connsiteX6716" fmla="*/ 380514 w 7283450"/>
              <a:gd name="connsiteY6716" fmla="*/ 3360051 h 6857979"/>
              <a:gd name="connsiteX6717" fmla="*/ 381318 w 7283450"/>
              <a:gd name="connsiteY6717" fmla="*/ 3359662 h 6857979"/>
              <a:gd name="connsiteX6718" fmla="*/ 382927 w 7283450"/>
              <a:gd name="connsiteY6718" fmla="*/ 3358492 h 6857979"/>
              <a:gd name="connsiteX6719" fmla="*/ 386144 w 7283450"/>
              <a:gd name="connsiteY6719" fmla="*/ 3355373 h 6857979"/>
              <a:gd name="connsiteX6720" fmla="*/ 387350 w 7283450"/>
              <a:gd name="connsiteY6720" fmla="*/ 3354592 h 6857979"/>
              <a:gd name="connsiteX6721" fmla="*/ 387753 w 7283450"/>
              <a:gd name="connsiteY6721" fmla="*/ 3354592 h 6857979"/>
              <a:gd name="connsiteX6722" fmla="*/ 388155 w 7283450"/>
              <a:gd name="connsiteY6722" fmla="*/ 3354592 h 6857979"/>
              <a:gd name="connsiteX6723" fmla="*/ 388959 w 7283450"/>
              <a:gd name="connsiteY6723" fmla="*/ 3356543 h 6857979"/>
              <a:gd name="connsiteX6724" fmla="*/ 388959 w 7283450"/>
              <a:gd name="connsiteY6724" fmla="*/ 3360441 h 6857979"/>
              <a:gd name="connsiteX6725" fmla="*/ 390166 w 7283450"/>
              <a:gd name="connsiteY6725" fmla="*/ 3360051 h 6857979"/>
              <a:gd name="connsiteX6726" fmla="*/ 391372 w 7283450"/>
              <a:gd name="connsiteY6726" fmla="*/ 3359662 h 6857979"/>
              <a:gd name="connsiteX6727" fmla="*/ 391774 w 7283450"/>
              <a:gd name="connsiteY6727" fmla="*/ 3359271 h 6857979"/>
              <a:gd name="connsiteX6728" fmla="*/ 392176 w 7283450"/>
              <a:gd name="connsiteY6728" fmla="*/ 3358492 h 6857979"/>
              <a:gd name="connsiteX6729" fmla="*/ 392176 w 7283450"/>
              <a:gd name="connsiteY6729" fmla="*/ 3356932 h 6857979"/>
              <a:gd name="connsiteX6730" fmla="*/ 391774 w 7283450"/>
              <a:gd name="connsiteY6730" fmla="*/ 3354983 h 6857979"/>
              <a:gd name="connsiteX6731" fmla="*/ 390568 w 7283450"/>
              <a:gd name="connsiteY6731" fmla="*/ 3353423 h 6857979"/>
              <a:gd name="connsiteX6732" fmla="*/ 388959 w 7283450"/>
              <a:gd name="connsiteY6732" fmla="*/ 3351473 h 6857979"/>
              <a:gd name="connsiteX6733" fmla="*/ 386948 w 7283450"/>
              <a:gd name="connsiteY6733" fmla="*/ 3350694 h 6857979"/>
              <a:gd name="connsiteX6734" fmla="*/ 385742 w 7283450"/>
              <a:gd name="connsiteY6734" fmla="*/ 3350694 h 6857979"/>
              <a:gd name="connsiteX6735" fmla="*/ 387350 w 7283450"/>
              <a:gd name="connsiteY6735" fmla="*/ 3349134 h 6857979"/>
              <a:gd name="connsiteX6736" fmla="*/ 389763 w 7283450"/>
              <a:gd name="connsiteY6736" fmla="*/ 3347575 h 6857979"/>
              <a:gd name="connsiteX6737" fmla="*/ 392176 w 7283450"/>
              <a:gd name="connsiteY6737" fmla="*/ 3346405 h 6857979"/>
              <a:gd name="connsiteX6738" fmla="*/ 394589 w 7283450"/>
              <a:gd name="connsiteY6738" fmla="*/ 3345624 h 6857979"/>
              <a:gd name="connsiteX6739" fmla="*/ 397002 w 7283450"/>
              <a:gd name="connsiteY6739" fmla="*/ 3345235 h 6857979"/>
              <a:gd name="connsiteX6740" fmla="*/ 5978273 w 7283450"/>
              <a:gd name="connsiteY6740" fmla="*/ 3330557 h 6857979"/>
              <a:gd name="connsiteX6741" fmla="*/ 5978273 w 7283450"/>
              <a:gd name="connsiteY6741" fmla="*/ 3340764 h 6857979"/>
              <a:gd name="connsiteX6742" fmla="*/ 5977467 w 7283450"/>
              <a:gd name="connsiteY6742" fmla="*/ 3339586 h 6857979"/>
              <a:gd name="connsiteX6743" fmla="*/ 5976660 w 7283450"/>
              <a:gd name="connsiteY6743" fmla="*/ 3338409 h 6857979"/>
              <a:gd name="connsiteX6744" fmla="*/ 5975048 w 7283450"/>
              <a:gd name="connsiteY6744" fmla="*/ 3336446 h 6857979"/>
              <a:gd name="connsiteX6745" fmla="*/ 5973838 w 7283450"/>
              <a:gd name="connsiteY6745" fmla="*/ 3334875 h 6857979"/>
              <a:gd name="connsiteX6746" fmla="*/ 5972629 w 7283450"/>
              <a:gd name="connsiteY6746" fmla="*/ 3334090 h 6857979"/>
              <a:gd name="connsiteX6747" fmla="*/ 5971016 w 7283450"/>
              <a:gd name="connsiteY6747" fmla="*/ 3333698 h 6857979"/>
              <a:gd name="connsiteX6748" fmla="*/ 5969000 w 7283450"/>
              <a:gd name="connsiteY6748" fmla="*/ 3333698 h 6857979"/>
              <a:gd name="connsiteX6749" fmla="*/ 5969403 w 7283450"/>
              <a:gd name="connsiteY6749" fmla="*/ 3337231 h 6857979"/>
              <a:gd name="connsiteX6750" fmla="*/ 5970210 w 7283450"/>
              <a:gd name="connsiteY6750" fmla="*/ 3339194 h 6857979"/>
              <a:gd name="connsiteX6751" fmla="*/ 5971419 w 7283450"/>
              <a:gd name="connsiteY6751" fmla="*/ 3341158 h 6857979"/>
              <a:gd name="connsiteX6752" fmla="*/ 5973435 w 7283450"/>
              <a:gd name="connsiteY6752" fmla="*/ 3342335 h 6857979"/>
              <a:gd name="connsiteX6753" fmla="*/ 5975048 w 7283450"/>
              <a:gd name="connsiteY6753" fmla="*/ 3343512 h 6857979"/>
              <a:gd name="connsiteX6754" fmla="*/ 5977063 w 7283450"/>
              <a:gd name="connsiteY6754" fmla="*/ 3344691 h 6857979"/>
              <a:gd name="connsiteX6755" fmla="*/ 5981498 w 7283450"/>
              <a:gd name="connsiteY6755" fmla="*/ 3345869 h 6857979"/>
              <a:gd name="connsiteX6756" fmla="*/ 5983111 w 7283450"/>
              <a:gd name="connsiteY6756" fmla="*/ 3346654 h 6857979"/>
              <a:gd name="connsiteX6757" fmla="*/ 5984724 w 7283450"/>
              <a:gd name="connsiteY6757" fmla="*/ 3347439 h 6857979"/>
              <a:gd name="connsiteX6758" fmla="*/ 5985933 w 7283450"/>
              <a:gd name="connsiteY6758" fmla="*/ 3348223 h 6857979"/>
              <a:gd name="connsiteX6759" fmla="*/ 5987143 w 7283450"/>
              <a:gd name="connsiteY6759" fmla="*/ 3349794 h 6857979"/>
              <a:gd name="connsiteX6760" fmla="*/ 5987546 w 7283450"/>
              <a:gd name="connsiteY6760" fmla="*/ 3351365 h 6857979"/>
              <a:gd name="connsiteX6761" fmla="*/ 5987143 w 7283450"/>
              <a:gd name="connsiteY6761" fmla="*/ 3354114 h 6857979"/>
              <a:gd name="connsiteX6762" fmla="*/ 5986337 w 7283450"/>
              <a:gd name="connsiteY6762" fmla="*/ 3356862 h 6857979"/>
              <a:gd name="connsiteX6763" fmla="*/ 5984724 w 7283450"/>
              <a:gd name="connsiteY6763" fmla="*/ 3360394 h 6857979"/>
              <a:gd name="connsiteX6764" fmla="*/ 5985933 w 7283450"/>
              <a:gd name="connsiteY6764" fmla="*/ 3359217 h 6857979"/>
              <a:gd name="connsiteX6765" fmla="*/ 5986740 w 7283450"/>
              <a:gd name="connsiteY6765" fmla="*/ 3358431 h 6857979"/>
              <a:gd name="connsiteX6766" fmla="*/ 5988352 w 7283450"/>
              <a:gd name="connsiteY6766" fmla="*/ 3356077 h 6857979"/>
              <a:gd name="connsiteX6767" fmla="*/ 5989562 w 7283450"/>
              <a:gd name="connsiteY6767" fmla="*/ 3354899 h 6857979"/>
              <a:gd name="connsiteX6768" fmla="*/ 5990771 w 7283450"/>
              <a:gd name="connsiteY6768" fmla="*/ 3354114 h 6857979"/>
              <a:gd name="connsiteX6769" fmla="*/ 5992384 w 7283450"/>
              <a:gd name="connsiteY6769" fmla="*/ 3353720 h 6857979"/>
              <a:gd name="connsiteX6770" fmla="*/ 5994400 w 7283450"/>
              <a:gd name="connsiteY6770" fmla="*/ 3354114 h 6857979"/>
              <a:gd name="connsiteX6771" fmla="*/ 5993594 w 7283450"/>
              <a:gd name="connsiteY6771" fmla="*/ 3358431 h 6857979"/>
              <a:gd name="connsiteX6772" fmla="*/ 5992787 w 7283450"/>
              <a:gd name="connsiteY6772" fmla="*/ 3362751 h 6857979"/>
              <a:gd name="connsiteX6773" fmla="*/ 5991175 w 7283450"/>
              <a:gd name="connsiteY6773" fmla="*/ 3365891 h 6857979"/>
              <a:gd name="connsiteX6774" fmla="*/ 5988756 w 7283450"/>
              <a:gd name="connsiteY6774" fmla="*/ 3368639 h 6857979"/>
              <a:gd name="connsiteX6775" fmla="*/ 5986740 w 7283450"/>
              <a:gd name="connsiteY6775" fmla="*/ 3370996 h 6857979"/>
              <a:gd name="connsiteX6776" fmla="*/ 5984321 w 7283450"/>
              <a:gd name="connsiteY6776" fmla="*/ 3372173 h 6857979"/>
              <a:gd name="connsiteX6777" fmla="*/ 5981498 w 7283450"/>
              <a:gd name="connsiteY6777" fmla="*/ 3373350 h 6857979"/>
              <a:gd name="connsiteX6778" fmla="*/ 5978273 w 7283450"/>
              <a:gd name="connsiteY6778" fmla="*/ 3373744 h 6857979"/>
              <a:gd name="connsiteX6779" fmla="*/ 5976660 w 7283450"/>
              <a:gd name="connsiteY6779" fmla="*/ 3374136 h 6857979"/>
              <a:gd name="connsiteX6780" fmla="*/ 5975048 w 7283450"/>
              <a:gd name="connsiteY6780" fmla="*/ 3374921 h 6857979"/>
              <a:gd name="connsiteX6781" fmla="*/ 5973838 w 7283450"/>
              <a:gd name="connsiteY6781" fmla="*/ 3376099 h 6857979"/>
              <a:gd name="connsiteX6782" fmla="*/ 5972629 w 7283450"/>
              <a:gd name="connsiteY6782" fmla="*/ 3377276 h 6857979"/>
              <a:gd name="connsiteX6783" fmla="*/ 5970210 w 7283450"/>
              <a:gd name="connsiteY6783" fmla="*/ 3380810 h 6857979"/>
              <a:gd name="connsiteX6784" fmla="*/ 5969000 w 7283450"/>
              <a:gd name="connsiteY6784" fmla="*/ 3383951 h 6857979"/>
              <a:gd name="connsiteX6785" fmla="*/ 5967790 w 7283450"/>
              <a:gd name="connsiteY6785" fmla="*/ 3386700 h 6857979"/>
              <a:gd name="connsiteX6786" fmla="*/ 5966984 w 7283450"/>
              <a:gd name="connsiteY6786" fmla="*/ 3387484 h 6857979"/>
              <a:gd name="connsiteX6787" fmla="*/ 5966581 w 7283450"/>
              <a:gd name="connsiteY6787" fmla="*/ 3387877 h 6857979"/>
              <a:gd name="connsiteX6788" fmla="*/ 5965775 w 7283450"/>
              <a:gd name="connsiteY6788" fmla="*/ 3387877 h 6857979"/>
              <a:gd name="connsiteX6789" fmla="*/ 5964968 w 7283450"/>
              <a:gd name="connsiteY6789" fmla="*/ 3387092 h 6857979"/>
              <a:gd name="connsiteX6790" fmla="*/ 5964162 w 7283450"/>
              <a:gd name="connsiteY6790" fmla="*/ 3385521 h 6857979"/>
              <a:gd name="connsiteX6791" fmla="*/ 5962549 w 7283450"/>
              <a:gd name="connsiteY6791" fmla="*/ 3383558 h 6857979"/>
              <a:gd name="connsiteX6792" fmla="*/ 5961340 w 7283450"/>
              <a:gd name="connsiteY6792" fmla="*/ 3383951 h 6857979"/>
              <a:gd name="connsiteX6793" fmla="*/ 5960130 w 7283450"/>
              <a:gd name="connsiteY6793" fmla="*/ 3384343 h 6857979"/>
              <a:gd name="connsiteX6794" fmla="*/ 5958114 w 7283450"/>
              <a:gd name="connsiteY6794" fmla="*/ 3386700 h 6857979"/>
              <a:gd name="connsiteX6795" fmla="*/ 5954889 w 7283450"/>
              <a:gd name="connsiteY6795" fmla="*/ 3390625 h 6857979"/>
              <a:gd name="connsiteX6796" fmla="*/ 5952873 w 7283450"/>
              <a:gd name="connsiteY6796" fmla="*/ 3391802 h 6857979"/>
              <a:gd name="connsiteX6797" fmla="*/ 5952067 w 7283450"/>
              <a:gd name="connsiteY6797" fmla="*/ 3392587 h 6857979"/>
              <a:gd name="connsiteX6798" fmla="*/ 5951260 w 7283450"/>
              <a:gd name="connsiteY6798" fmla="*/ 3392587 h 6857979"/>
              <a:gd name="connsiteX6799" fmla="*/ 5950051 w 7283450"/>
              <a:gd name="connsiteY6799" fmla="*/ 3392587 h 6857979"/>
              <a:gd name="connsiteX6800" fmla="*/ 5949244 w 7283450"/>
              <a:gd name="connsiteY6800" fmla="*/ 3392196 h 6857979"/>
              <a:gd name="connsiteX6801" fmla="*/ 5948035 w 7283450"/>
              <a:gd name="connsiteY6801" fmla="*/ 3391410 h 6857979"/>
              <a:gd name="connsiteX6802" fmla="*/ 5946825 w 7283450"/>
              <a:gd name="connsiteY6802" fmla="*/ 3390232 h 6857979"/>
              <a:gd name="connsiteX6803" fmla="*/ 5948438 w 7283450"/>
              <a:gd name="connsiteY6803" fmla="*/ 3392587 h 6857979"/>
              <a:gd name="connsiteX6804" fmla="*/ 5949244 w 7283450"/>
              <a:gd name="connsiteY6804" fmla="*/ 3396121 h 6857979"/>
              <a:gd name="connsiteX6805" fmla="*/ 5949648 w 7283450"/>
              <a:gd name="connsiteY6805" fmla="*/ 3399261 h 6857979"/>
              <a:gd name="connsiteX6806" fmla="*/ 5949648 w 7283450"/>
              <a:gd name="connsiteY6806" fmla="*/ 3403581 h 6857979"/>
              <a:gd name="connsiteX6807" fmla="*/ 5947229 w 7283450"/>
              <a:gd name="connsiteY6807" fmla="*/ 3401618 h 6857979"/>
              <a:gd name="connsiteX6808" fmla="*/ 5944406 w 7283450"/>
              <a:gd name="connsiteY6808" fmla="*/ 3400440 h 6857979"/>
              <a:gd name="connsiteX6809" fmla="*/ 5942390 w 7283450"/>
              <a:gd name="connsiteY6809" fmla="*/ 3399655 h 6857979"/>
              <a:gd name="connsiteX6810" fmla="*/ 5940375 w 7283450"/>
              <a:gd name="connsiteY6810" fmla="*/ 3399261 h 6857979"/>
              <a:gd name="connsiteX6811" fmla="*/ 5937149 w 7283450"/>
              <a:gd name="connsiteY6811" fmla="*/ 3398870 h 6857979"/>
              <a:gd name="connsiteX6812" fmla="*/ 5934327 w 7283450"/>
              <a:gd name="connsiteY6812" fmla="*/ 3398476 h 6857979"/>
              <a:gd name="connsiteX6813" fmla="*/ 5933520 w 7283450"/>
              <a:gd name="connsiteY6813" fmla="*/ 3398084 h 6857979"/>
              <a:gd name="connsiteX6814" fmla="*/ 5932714 w 7283450"/>
              <a:gd name="connsiteY6814" fmla="*/ 3397299 h 6857979"/>
              <a:gd name="connsiteX6815" fmla="*/ 5931908 w 7283450"/>
              <a:gd name="connsiteY6815" fmla="*/ 3396121 h 6857979"/>
              <a:gd name="connsiteX6816" fmla="*/ 5931505 w 7283450"/>
              <a:gd name="connsiteY6816" fmla="*/ 3394159 h 6857979"/>
              <a:gd name="connsiteX6817" fmla="*/ 5930698 w 7283450"/>
              <a:gd name="connsiteY6817" fmla="*/ 3389055 h 6857979"/>
              <a:gd name="connsiteX6818" fmla="*/ 5930698 w 7283450"/>
              <a:gd name="connsiteY6818" fmla="*/ 3380418 h 6857979"/>
              <a:gd name="connsiteX6819" fmla="*/ 5927876 w 7283450"/>
              <a:gd name="connsiteY6819" fmla="*/ 3381595 h 6857979"/>
              <a:gd name="connsiteX6820" fmla="*/ 5926666 w 7283450"/>
              <a:gd name="connsiteY6820" fmla="*/ 3382381 h 6857979"/>
              <a:gd name="connsiteX6821" fmla="*/ 5925860 w 7283450"/>
              <a:gd name="connsiteY6821" fmla="*/ 3383558 h 6857979"/>
              <a:gd name="connsiteX6822" fmla="*/ 5925054 w 7283450"/>
              <a:gd name="connsiteY6822" fmla="*/ 3384736 h 6857979"/>
              <a:gd name="connsiteX6823" fmla="*/ 5924651 w 7283450"/>
              <a:gd name="connsiteY6823" fmla="*/ 3386700 h 6857979"/>
              <a:gd name="connsiteX6824" fmla="*/ 5924247 w 7283450"/>
              <a:gd name="connsiteY6824" fmla="*/ 3388269 h 6857979"/>
              <a:gd name="connsiteX6825" fmla="*/ 5924247 w 7283450"/>
              <a:gd name="connsiteY6825" fmla="*/ 3390232 h 6857979"/>
              <a:gd name="connsiteX6826" fmla="*/ 5923038 w 7283450"/>
              <a:gd name="connsiteY6826" fmla="*/ 3390625 h 6857979"/>
              <a:gd name="connsiteX6827" fmla="*/ 5921828 w 7283450"/>
              <a:gd name="connsiteY6827" fmla="*/ 3390232 h 6857979"/>
              <a:gd name="connsiteX6828" fmla="*/ 5921022 w 7283450"/>
              <a:gd name="connsiteY6828" fmla="*/ 3389839 h 6857979"/>
              <a:gd name="connsiteX6829" fmla="*/ 5920216 w 7283450"/>
              <a:gd name="connsiteY6829" fmla="*/ 3389055 h 6857979"/>
              <a:gd name="connsiteX6830" fmla="*/ 5918603 w 7283450"/>
              <a:gd name="connsiteY6830" fmla="*/ 3386700 h 6857979"/>
              <a:gd name="connsiteX6831" fmla="*/ 5918200 w 7283450"/>
              <a:gd name="connsiteY6831" fmla="*/ 3383951 h 6857979"/>
              <a:gd name="connsiteX6832" fmla="*/ 5918200 w 7283450"/>
              <a:gd name="connsiteY6832" fmla="*/ 3381988 h 6857979"/>
              <a:gd name="connsiteX6833" fmla="*/ 5918603 w 7283450"/>
              <a:gd name="connsiteY6833" fmla="*/ 3380810 h 6857979"/>
              <a:gd name="connsiteX6834" fmla="*/ 5919006 w 7283450"/>
              <a:gd name="connsiteY6834" fmla="*/ 3380810 h 6857979"/>
              <a:gd name="connsiteX6835" fmla="*/ 5919812 w 7283450"/>
              <a:gd name="connsiteY6835" fmla="*/ 3381204 h 6857979"/>
              <a:gd name="connsiteX6836" fmla="*/ 5921425 w 7283450"/>
              <a:gd name="connsiteY6836" fmla="*/ 3383558 h 6857979"/>
              <a:gd name="connsiteX6837" fmla="*/ 5923844 w 7283450"/>
              <a:gd name="connsiteY6837" fmla="*/ 3374921 h 6857979"/>
              <a:gd name="connsiteX6838" fmla="*/ 5927473 w 7283450"/>
              <a:gd name="connsiteY6838" fmla="*/ 3364713 h 6857979"/>
              <a:gd name="connsiteX6839" fmla="*/ 5930295 w 7283450"/>
              <a:gd name="connsiteY6839" fmla="*/ 3355683 h 6857979"/>
              <a:gd name="connsiteX6840" fmla="*/ 5931101 w 7283450"/>
              <a:gd name="connsiteY6840" fmla="*/ 3352150 h 6857979"/>
              <a:gd name="connsiteX6841" fmla="*/ 5930698 w 7283450"/>
              <a:gd name="connsiteY6841" fmla="*/ 3350580 h 6857979"/>
              <a:gd name="connsiteX6842" fmla="*/ 5932311 w 7283450"/>
              <a:gd name="connsiteY6842" fmla="*/ 3350187 h 6857979"/>
              <a:gd name="connsiteX6843" fmla="*/ 5933924 w 7283450"/>
              <a:gd name="connsiteY6843" fmla="*/ 3349403 h 6857979"/>
              <a:gd name="connsiteX6844" fmla="*/ 5938762 w 7283450"/>
              <a:gd name="connsiteY6844" fmla="*/ 3346654 h 6857979"/>
              <a:gd name="connsiteX6845" fmla="*/ 5941181 w 7283450"/>
              <a:gd name="connsiteY6845" fmla="*/ 3345475 h 6857979"/>
              <a:gd name="connsiteX6846" fmla="*/ 5943600 w 7283450"/>
              <a:gd name="connsiteY6846" fmla="*/ 3345083 h 6857979"/>
              <a:gd name="connsiteX6847" fmla="*/ 5945213 w 7283450"/>
              <a:gd name="connsiteY6847" fmla="*/ 3345083 h 6857979"/>
              <a:gd name="connsiteX6848" fmla="*/ 5946825 w 7283450"/>
              <a:gd name="connsiteY6848" fmla="*/ 3345475 h 6857979"/>
              <a:gd name="connsiteX6849" fmla="*/ 5948438 w 7283450"/>
              <a:gd name="connsiteY6849" fmla="*/ 3346261 h 6857979"/>
              <a:gd name="connsiteX6850" fmla="*/ 5949648 w 7283450"/>
              <a:gd name="connsiteY6850" fmla="*/ 3347439 h 6857979"/>
              <a:gd name="connsiteX6851" fmla="*/ 5950857 w 7283450"/>
              <a:gd name="connsiteY6851" fmla="*/ 3347046 h 6857979"/>
              <a:gd name="connsiteX6852" fmla="*/ 5951663 w 7283450"/>
              <a:gd name="connsiteY6852" fmla="*/ 3346654 h 6857979"/>
              <a:gd name="connsiteX6853" fmla="*/ 5952470 w 7283450"/>
              <a:gd name="connsiteY6853" fmla="*/ 3345475 h 6857979"/>
              <a:gd name="connsiteX6854" fmla="*/ 5953276 w 7283450"/>
              <a:gd name="connsiteY6854" fmla="*/ 3343120 h 6857979"/>
              <a:gd name="connsiteX6855" fmla="*/ 5953276 w 7283450"/>
              <a:gd name="connsiteY6855" fmla="*/ 3341158 h 6857979"/>
              <a:gd name="connsiteX6856" fmla="*/ 5954083 w 7283450"/>
              <a:gd name="connsiteY6856" fmla="*/ 3336838 h 6857979"/>
              <a:gd name="connsiteX6857" fmla="*/ 5954889 w 7283450"/>
              <a:gd name="connsiteY6857" fmla="*/ 3334875 h 6857979"/>
              <a:gd name="connsiteX6858" fmla="*/ 5955695 w 7283450"/>
              <a:gd name="connsiteY6858" fmla="*/ 3334483 h 6857979"/>
              <a:gd name="connsiteX6859" fmla="*/ 5956502 w 7283450"/>
              <a:gd name="connsiteY6859" fmla="*/ 3333698 h 6857979"/>
              <a:gd name="connsiteX6860" fmla="*/ 5957711 w 7283450"/>
              <a:gd name="connsiteY6860" fmla="*/ 3334483 h 6857979"/>
              <a:gd name="connsiteX6861" fmla="*/ 5958921 w 7283450"/>
              <a:gd name="connsiteY6861" fmla="*/ 3335268 h 6857979"/>
              <a:gd name="connsiteX6862" fmla="*/ 5960937 w 7283450"/>
              <a:gd name="connsiteY6862" fmla="*/ 3337624 h 6857979"/>
              <a:gd name="connsiteX6863" fmla="*/ 5962549 w 7283450"/>
              <a:gd name="connsiteY6863" fmla="*/ 3339586 h 6857979"/>
              <a:gd name="connsiteX6864" fmla="*/ 5964565 w 7283450"/>
              <a:gd name="connsiteY6864" fmla="*/ 3339979 h 6857979"/>
              <a:gd name="connsiteX6865" fmla="*/ 5965775 w 7283450"/>
              <a:gd name="connsiteY6865" fmla="*/ 3340764 h 6857979"/>
              <a:gd name="connsiteX6866" fmla="*/ 5964162 w 7283450"/>
              <a:gd name="connsiteY6866" fmla="*/ 3336838 h 6857979"/>
              <a:gd name="connsiteX6867" fmla="*/ 5963356 w 7283450"/>
              <a:gd name="connsiteY6867" fmla="*/ 3334090 h 6857979"/>
              <a:gd name="connsiteX6868" fmla="*/ 5963356 w 7283450"/>
              <a:gd name="connsiteY6868" fmla="*/ 3333304 h 6857979"/>
              <a:gd name="connsiteX6869" fmla="*/ 5963759 w 7283450"/>
              <a:gd name="connsiteY6869" fmla="*/ 3332913 h 6857979"/>
              <a:gd name="connsiteX6870" fmla="*/ 5964565 w 7283450"/>
              <a:gd name="connsiteY6870" fmla="*/ 3332520 h 6857979"/>
              <a:gd name="connsiteX6871" fmla="*/ 5965371 w 7283450"/>
              <a:gd name="connsiteY6871" fmla="*/ 3332127 h 6857979"/>
              <a:gd name="connsiteX6872" fmla="*/ 5967387 w 7283450"/>
              <a:gd name="connsiteY6872" fmla="*/ 3331735 h 6857979"/>
              <a:gd name="connsiteX6873" fmla="*/ 5970210 w 7283450"/>
              <a:gd name="connsiteY6873" fmla="*/ 3331735 h 6857979"/>
              <a:gd name="connsiteX6874" fmla="*/ 5974241 w 7283450"/>
              <a:gd name="connsiteY6874" fmla="*/ 3331341 h 6857979"/>
              <a:gd name="connsiteX6875" fmla="*/ 980250 w 7283450"/>
              <a:gd name="connsiteY6875" fmla="*/ 3262296 h 6857979"/>
              <a:gd name="connsiteX6876" fmla="*/ 981393 w 7283450"/>
              <a:gd name="connsiteY6876" fmla="*/ 3262296 h 6857979"/>
              <a:gd name="connsiteX6877" fmla="*/ 982536 w 7283450"/>
              <a:gd name="connsiteY6877" fmla="*/ 3262296 h 6857979"/>
              <a:gd name="connsiteX6878" fmla="*/ 984441 w 7283450"/>
              <a:gd name="connsiteY6878" fmla="*/ 3263050 h 6857979"/>
              <a:gd name="connsiteX6879" fmla="*/ 986346 w 7283450"/>
              <a:gd name="connsiteY6879" fmla="*/ 3264563 h 6857979"/>
              <a:gd name="connsiteX6880" fmla="*/ 988251 w 7283450"/>
              <a:gd name="connsiteY6880" fmla="*/ 3266453 h 6857979"/>
              <a:gd name="connsiteX6881" fmla="*/ 989013 w 7283450"/>
              <a:gd name="connsiteY6881" fmla="*/ 3269099 h 6857979"/>
              <a:gd name="connsiteX6882" fmla="*/ 989013 w 7283450"/>
              <a:gd name="connsiteY6882" fmla="*/ 3271745 h 6857979"/>
              <a:gd name="connsiteX6883" fmla="*/ 988632 w 7283450"/>
              <a:gd name="connsiteY6883" fmla="*/ 3273635 h 6857979"/>
              <a:gd name="connsiteX6884" fmla="*/ 987870 w 7283450"/>
              <a:gd name="connsiteY6884" fmla="*/ 3274769 h 6857979"/>
              <a:gd name="connsiteX6885" fmla="*/ 986727 w 7283450"/>
              <a:gd name="connsiteY6885" fmla="*/ 3275902 h 6857979"/>
              <a:gd name="connsiteX6886" fmla="*/ 985584 w 7283450"/>
              <a:gd name="connsiteY6886" fmla="*/ 3276659 h 6857979"/>
              <a:gd name="connsiteX6887" fmla="*/ 984441 w 7283450"/>
              <a:gd name="connsiteY6887" fmla="*/ 3277415 h 6857979"/>
              <a:gd name="connsiteX6888" fmla="*/ 982917 w 7283450"/>
              <a:gd name="connsiteY6888" fmla="*/ 3277792 h 6857979"/>
              <a:gd name="connsiteX6889" fmla="*/ 981012 w 7283450"/>
              <a:gd name="connsiteY6889" fmla="*/ 3278170 h 6857979"/>
              <a:gd name="connsiteX6890" fmla="*/ 979107 w 7283450"/>
              <a:gd name="connsiteY6890" fmla="*/ 3278170 h 6857979"/>
              <a:gd name="connsiteX6891" fmla="*/ 976059 w 7283450"/>
              <a:gd name="connsiteY6891" fmla="*/ 3277792 h 6857979"/>
              <a:gd name="connsiteX6892" fmla="*/ 973392 w 7283450"/>
              <a:gd name="connsiteY6892" fmla="*/ 3277037 h 6857979"/>
              <a:gd name="connsiteX6893" fmla="*/ 969963 w 7283450"/>
              <a:gd name="connsiteY6893" fmla="*/ 3276280 h 6857979"/>
              <a:gd name="connsiteX6894" fmla="*/ 972630 w 7283450"/>
              <a:gd name="connsiteY6894" fmla="*/ 3270233 h 6857979"/>
              <a:gd name="connsiteX6895" fmla="*/ 973773 w 7283450"/>
              <a:gd name="connsiteY6895" fmla="*/ 3267966 h 6857979"/>
              <a:gd name="connsiteX6896" fmla="*/ 974916 w 7283450"/>
              <a:gd name="connsiteY6896" fmla="*/ 3266076 h 6857979"/>
              <a:gd name="connsiteX6897" fmla="*/ 976059 w 7283450"/>
              <a:gd name="connsiteY6897" fmla="*/ 3264563 h 6857979"/>
              <a:gd name="connsiteX6898" fmla="*/ 977202 w 7283450"/>
              <a:gd name="connsiteY6898" fmla="*/ 3263430 h 6857979"/>
              <a:gd name="connsiteX6899" fmla="*/ 979107 w 7283450"/>
              <a:gd name="connsiteY6899" fmla="*/ 3262673 h 6857979"/>
              <a:gd name="connsiteX6900" fmla="*/ 6464880 w 7283450"/>
              <a:gd name="connsiteY6900" fmla="*/ 3246425 h 6857979"/>
              <a:gd name="connsiteX6901" fmla="*/ 6466856 w 7283450"/>
              <a:gd name="connsiteY6901" fmla="*/ 3246425 h 6857979"/>
              <a:gd name="connsiteX6902" fmla="*/ 6468832 w 7283450"/>
              <a:gd name="connsiteY6902" fmla="*/ 3247219 h 6857979"/>
              <a:gd name="connsiteX6903" fmla="*/ 6471994 w 7283450"/>
              <a:gd name="connsiteY6903" fmla="*/ 3248807 h 6857979"/>
              <a:gd name="connsiteX6904" fmla="*/ 6474760 w 7283450"/>
              <a:gd name="connsiteY6904" fmla="*/ 3250790 h 6857979"/>
              <a:gd name="connsiteX6905" fmla="*/ 6477527 w 7283450"/>
              <a:gd name="connsiteY6905" fmla="*/ 3253173 h 6857979"/>
              <a:gd name="connsiteX6906" fmla="*/ 6480294 w 7283450"/>
              <a:gd name="connsiteY6906" fmla="*/ 3254760 h 6857979"/>
              <a:gd name="connsiteX6907" fmla="*/ 6483455 w 7283450"/>
              <a:gd name="connsiteY6907" fmla="*/ 3256347 h 6857979"/>
              <a:gd name="connsiteX6908" fmla="*/ 6485827 w 7283450"/>
              <a:gd name="connsiteY6908" fmla="*/ 3256743 h 6857979"/>
              <a:gd name="connsiteX6909" fmla="*/ 6487803 w 7283450"/>
              <a:gd name="connsiteY6909" fmla="*/ 3256743 h 6857979"/>
              <a:gd name="connsiteX6910" fmla="*/ 6490174 w 7283450"/>
              <a:gd name="connsiteY6910" fmla="*/ 3256743 h 6857979"/>
              <a:gd name="connsiteX6911" fmla="*/ 6492941 w 7283450"/>
              <a:gd name="connsiteY6911" fmla="*/ 3256347 h 6857979"/>
              <a:gd name="connsiteX6912" fmla="*/ 6494127 w 7283450"/>
              <a:gd name="connsiteY6912" fmla="*/ 3258728 h 6857979"/>
              <a:gd name="connsiteX6913" fmla="*/ 6494522 w 7283450"/>
              <a:gd name="connsiteY6913" fmla="*/ 3260315 h 6857979"/>
              <a:gd name="connsiteX6914" fmla="*/ 6494522 w 7283450"/>
              <a:gd name="connsiteY6914" fmla="*/ 3263887 h 6857979"/>
              <a:gd name="connsiteX6915" fmla="*/ 6494127 w 7283450"/>
              <a:gd name="connsiteY6915" fmla="*/ 3267856 h 6857979"/>
              <a:gd name="connsiteX6916" fmla="*/ 6493731 w 7283450"/>
              <a:gd name="connsiteY6916" fmla="*/ 3271031 h 6857979"/>
              <a:gd name="connsiteX6917" fmla="*/ 6492546 w 7283450"/>
              <a:gd name="connsiteY6917" fmla="*/ 3274603 h 6857979"/>
              <a:gd name="connsiteX6918" fmla="*/ 6491755 w 7283450"/>
              <a:gd name="connsiteY6918" fmla="*/ 3279365 h 6857979"/>
              <a:gd name="connsiteX6919" fmla="*/ 6491755 w 7283450"/>
              <a:gd name="connsiteY6919" fmla="*/ 3284127 h 6857979"/>
              <a:gd name="connsiteX6920" fmla="*/ 6492941 w 7283450"/>
              <a:gd name="connsiteY6920" fmla="*/ 3289684 h 6857979"/>
              <a:gd name="connsiteX6921" fmla="*/ 6493731 w 7283450"/>
              <a:gd name="connsiteY6921" fmla="*/ 3291271 h 6857979"/>
              <a:gd name="connsiteX6922" fmla="*/ 6494522 w 7283450"/>
              <a:gd name="connsiteY6922" fmla="*/ 3293255 h 6857979"/>
              <a:gd name="connsiteX6923" fmla="*/ 6496893 w 7283450"/>
              <a:gd name="connsiteY6923" fmla="*/ 3296430 h 6857979"/>
              <a:gd name="connsiteX6924" fmla="*/ 6502822 w 7283450"/>
              <a:gd name="connsiteY6924" fmla="*/ 3302383 h 6857979"/>
              <a:gd name="connsiteX6925" fmla="*/ 6505588 w 7283450"/>
              <a:gd name="connsiteY6925" fmla="*/ 3305558 h 6857979"/>
              <a:gd name="connsiteX6926" fmla="*/ 6506379 w 7283450"/>
              <a:gd name="connsiteY6926" fmla="*/ 3307145 h 6857979"/>
              <a:gd name="connsiteX6927" fmla="*/ 6507564 w 7283450"/>
              <a:gd name="connsiteY6927" fmla="*/ 3309526 h 6857979"/>
              <a:gd name="connsiteX6928" fmla="*/ 6508355 w 7283450"/>
              <a:gd name="connsiteY6928" fmla="*/ 3311511 h 6857979"/>
              <a:gd name="connsiteX6929" fmla="*/ 6508750 w 7283450"/>
              <a:gd name="connsiteY6929" fmla="*/ 3313892 h 6857979"/>
              <a:gd name="connsiteX6930" fmla="*/ 6508750 w 7283450"/>
              <a:gd name="connsiteY6930" fmla="*/ 3316669 h 6857979"/>
              <a:gd name="connsiteX6931" fmla="*/ 6508355 w 7283450"/>
              <a:gd name="connsiteY6931" fmla="*/ 3319845 h 6857979"/>
              <a:gd name="connsiteX6932" fmla="*/ 6508355 w 7283450"/>
              <a:gd name="connsiteY6932" fmla="*/ 3321432 h 6857979"/>
              <a:gd name="connsiteX6933" fmla="*/ 6507564 w 7283450"/>
              <a:gd name="connsiteY6933" fmla="*/ 3323020 h 6857979"/>
              <a:gd name="connsiteX6934" fmla="*/ 6506774 w 7283450"/>
              <a:gd name="connsiteY6934" fmla="*/ 3324607 h 6857979"/>
              <a:gd name="connsiteX6935" fmla="*/ 6505588 w 7283450"/>
              <a:gd name="connsiteY6935" fmla="*/ 3325798 h 6857979"/>
              <a:gd name="connsiteX6936" fmla="*/ 6502822 w 7283450"/>
              <a:gd name="connsiteY6936" fmla="*/ 3328576 h 6857979"/>
              <a:gd name="connsiteX6937" fmla="*/ 6499265 w 7283450"/>
              <a:gd name="connsiteY6937" fmla="*/ 3330560 h 6857979"/>
              <a:gd name="connsiteX6938" fmla="*/ 6492150 w 7283450"/>
              <a:gd name="connsiteY6938" fmla="*/ 3334529 h 6857979"/>
              <a:gd name="connsiteX6939" fmla="*/ 6489384 w 7283450"/>
              <a:gd name="connsiteY6939" fmla="*/ 3337308 h 6857979"/>
              <a:gd name="connsiteX6940" fmla="*/ 6487012 w 7283450"/>
              <a:gd name="connsiteY6940" fmla="*/ 3340085 h 6857979"/>
              <a:gd name="connsiteX6941" fmla="*/ 6485432 w 7283450"/>
              <a:gd name="connsiteY6941" fmla="*/ 3342467 h 6857979"/>
              <a:gd name="connsiteX6942" fmla="*/ 6483851 w 7283450"/>
              <a:gd name="connsiteY6942" fmla="*/ 3346435 h 6857979"/>
              <a:gd name="connsiteX6943" fmla="*/ 6481874 w 7283450"/>
              <a:gd name="connsiteY6943" fmla="*/ 3355564 h 6857979"/>
              <a:gd name="connsiteX6944" fmla="*/ 6480689 w 7283450"/>
              <a:gd name="connsiteY6944" fmla="*/ 3359928 h 6857979"/>
              <a:gd name="connsiteX6945" fmla="*/ 6479108 w 7283450"/>
              <a:gd name="connsiteY6945" fmla="*/ 3364294 h 6857979"/>
              <a:gd name="connsiteX6946" fmla="*/ 6478317 w 7283450"/>
              <a:gd name="connsiteY6946" fmla="*/ 3365881 h 6857979"/>
              <a:gd name="connsiteX6947" fmla="*/ 6477132 w 7283450"/>
              <a:gd name="connsiteY6947" fmla="*/ 3367469 h 6857979"/>
              <a:gd name="connsiteX6948" fmla="*/ 6475551 w 7283450"/>
              <a:gd name="connsiteY6948" fmla="*/ 3368660 h 6857979"/>
              <a:gd name="connsiteX6949" fmla="*/ 6474365 w 7283450"/>
              <a:gd name="connsiteY6949" fmla="*/ 3370246 h 6857979"/>
              <a:gd name="connsiteX6950" fmla="*/ 6470018 w 7283450"/>
              <a:gd name="connsiteY6950" fmla="*/ 3371833 h 6857979"/>
              <a:gd name="connsiteX6951" fmla="*/ 6466065 w 7283450"/>
              <a:gd name="connsiteY6951" fmla="*/ 3373024 h 6857979"/>
              <a:gd name="connsiteX6952" fmla="*/ 6462508 w 7283450"/>
              <a:gd name="connsiteY6952" fmla="*/ 3373421 h 6857979"/>
              <a:gd name="connsiteX6953" fmla="*/ 6458556 w 7283450"/>
              <a:gd name="connsiteY6953" fmla="*/ 3372628 h 6857979"/>
              <a:gd name="connsiteX6954" fmla="*/ 6455394 w 7283450"/>
              <a:gd name="connsiteY6954" fmla="*/ 3371833 h 6857979"/>
              <a:gd name="connsiteX6955" fmla="*/ 6452232 w 7283450"/>
              <a:gd name="connsiteY6955" fmla="*/ 3370246 h 6857979"/>
              <a:gd name="connsiteX6956" fmla="*/ 6448675 w 7283450"/>
              <a:gd name="connsiteY6956" fmla="*/ 3367867 h 6857979"/>
              <a:gd name="connsiteX6957" fmla="*/ 6445513 w 7283450"/>
              <a:gd name="connsiteY6957" fmla="*/ 3365485 h 6857979"/>
              <a:gd name="connsiteX6958" fmla="*/ 6439190 w 7283450"/>
              <a:gd name="connsiteY6958" fmla="*/ 3359532 h 6857979"/>
              <a:gd name="connsiteX6959" fmla="*/ 6432471 w 7283450"/>
              <a:gd name="connsiteY6959" fmla="*/ 3353974 h 6857979"/>
              <a:gd name="connsiteX6960" fmla="*/ 6429309 w 7283450"/>
              <a:gd name="connsiteY6960" fmla="*/ 3350801 h 6857979"/>
              <a:gd name="connsiteX6961" fmla="*/ 6425752 w 7283450"/>
              <a:gd name="connsiteY6961" fmla="*/ 3348023 h 6857979"/>
              <a:gd name="connsiteX6962" fmla="*/ 6421800 w 7283450"/>
              <a:gd name="connsiteY6962" fmla="*/ 3345640 h 6857979"/>
              <a:gd name="connsiteX6963" fmla="*/ 6418243 w 7283450"/>
              <a:gd name="connsiteY6963" fmla="*/ 3343657 h 6857979"/>
              <a:gd name="connsiteX6964" fmla="*/ 6419824 w 7283450"/>
              <a:gd name="connsiteY6964" fmla="*/ 3338894 h 6857979"/>
              <a:gd name="connsiteX6965" fmla="*/ 6420614 w 7283450"/>
              <a:gd name="connsiteY6965" fmla="*/ 3335323 h 6857979"/>
              <a:gd name="connsiteX6966" fmla="*/ 6421009 w 7283450"/>
              <a:gd name="connsiteY6966" fmla="*/ 3331751 h 6857979"/>
              <a:gd name="connsiteX6967" fmla="*/ 6421009 w 7283450"/>
              <a:gd name="connsiteY6967" fmla="*/ 3328576 h 6857979"/>
              <a:gd name="connsiteX6968" fmla="*/ 6420614 w 7283450"/>
              <a:gd name="connsiteY6968" fmla="*/ 3325401 h 6857979"/>
              <a:gd name="connsiteX6969" fmla="*/ 6419824 w 7283450"/>
              <a:gd name="connsiteY6969" fmla="*/ 3322622 h 6857979"/>
              <a:gd name="connsiteX6970" fmla="*/ 6417848 w 7283450"/>
              <a:gd name="connsiteY6970" fmla="*/ 3317464 h 6857979"/>
              <a:gd name="connsiteX6971" fmla="*/ 6415476 w 7283450"/>
              <a:gd name="connsiteY6971" fmla="*/ 3312701 h 6857979"/>
              <a:gd name="connsiteX6972" fmla="*/ 6414290 w 7283450"/>
              <a:gd name="connsiteY6972" fmla="*/ 3307542 h 6857979"/>
              <a:gd name="connsiteX6973" fmla="*/ 6413895 w 7283450"/>
              <a:gd name="connsiteY6973" fmla="*/ 3305161 h 6857979"/>
              <a:gd name="connsiteX6974" fmla="*/ 6413500 w 7283450"/>
              <a:gd name="connsiteY6974" fmla="*/ 3302780 h 6857979"/>
              <a:gd name="connsiteX6975" fmla="*/ 6413895 w 7283450"/>
              <a:gd name="connsiteY6975" fmla="*/ 3299605 h 6857979"/>
              <a:gd name="connsiteX6976" fmla="*/ 6414686 w 7283450"/>
              <a:gd name="connsiteY6976" fmla="*/ 3296430 h 6857979"/>
              <a:gd name="connsiteX6977" fmla="*/ 6421405 w 7283450"/>
              <a:gd name="connsiteY6977" fmla="*/ 3296826 h 6857979"/>
              <a:gd name="connsiteX6978" fmla="*/ 6427333 w 7283450"/>
              <a:gd name="connsiteY6978" fmla="*/ 3296826 h 6857979"/>
              <a:gd name="connsiteX6979" fmla="*/ 6432076 w 7283450"/>
              <a:gd name="connsiteY6979" fmla="*/ 3295637 h 6857979"/>
              <a:gd name="connsiteX6980" fmla="*/ 6436423 w 7283450"/>
              <a:gd name="connsiteY6980" fmla="*/ 3293651 h 6857979"/>
              <a:gd name="connsiteX6981" fmla="*/ 6439585 w 7283450"/>
              <a:gd name="connsiteY6981" fmla="*/ 3290476 h 6857979"/>
              <a:gd name="connsiteX6982" fmla="*/ 6443142 w 7283450"/>
              <a:gd name="connsiteY6982" fmla="*/ 3287699 h 6857979"/>
              <a:gd name="connsiteX6983" fmla="*/ 6445513 w 7283450"/>
              <a:gd name="connsiteY6983" fmla="*/ 3284127 h 6857979"/>
              <a:gd name="connsiteX6984" fmla="*/ 6447490 w 7283450"/>
              <a:gd name="connsiteY6984" fmla="*/ 3279762 h 6857979"/>
              <a:gd name="connsiteX6985" fmla="*/ 6451837 w 7283450"/>
              <a:gd name="connsiteY6985" fmla="*/ 3271031 h 6857979"/>
              <a:gd name="connsiteX6986" fmla="*/ 6455394 w 7283450"/>
              <a:gd name="connsiteY6986" fmla="*/ 3261901 h 6857979"/>
              <a:gd name="connsiteX6987" fmla="*/ 6456975 w 7283450"/>
              <a:gd name="connsiteY6987" fmla="*/ 3257538 h 6857979"/>
              <a:gd name="connsiteX6988" fmla="*/ 6459742 w 7283450"/>
              <a:gd name="connsiteY6988" fmla="*/ 3253569 h 6857979"/>
              <a:gd name="connsiteX6989" fmla="*/ 6462113 w 7283450"/>
              <a:gd name="connsiteY6989" fmla="*/ 3249998 h 6857979"/>
              <a:gd name="connsiteX6990" fmla="*/ 895880 w 7283450"/>
              <a:gd name="connsiteY6990" fmla="*/ 3232136 h 6857979"/>
              <a:gd name="connsiteX6991" fmla="*/ 897089 w 7283450"/>
              <a:gd name="connsiteY6991" fmla="*/ 3232136 h 6857979"/>
              <a:gd name="connsiteX6992" fmla="*/ 898299 w 7283450"/>
              <a:gd name="connsiteY6992" fmla="*/ 3232533 h 6857979"/>
              <a:gd name="connsiteX6993" fmla="*/ 900315 w 7283450"/>
              <a:gd name="connsiteY6993" fmla="*/ 3234120 h 6857979"/>
              <a:gd name="connsiteX6994" fmla="*/ 902734 w 7283450"/>
              <a:gd name="connsiteY6994" fmla="*/ 3236105 h 6857979"/>
              <a:gd name="connsiteX6995" fmla="*/ 904750 w 7283450"/>
              <a:gd name="connsiteY6995" fmla="*/ 3238088 h 6857979"/>
              <a:gd name="connsiteX6996" fmla="*/ 906362 w 7283450"/>
              <a:gd name="connsiteY6996" fmla="*/ 3240074 h 6857979"/>
              <a:gd name="connsiteX6997" fmla="*/ 907169 w 7283450"/>
              <a:gd name="connsiteY6997" fmla="*/ 3240074 h 6857979"/>
              <a:gd name="connsiteX6998" fmla="*/ 907975 w 7283450"/>
              <a:gd name="connsiteY6998" fmla="*/ 3239676 h 6857979"/>
              <a:gd name="connsiteX6999" fmla="*/ 908782 w 7283450"/>
              <a:gd name="connsiteY6999" fmla="*/ 3237692 h 6857979"/>
              <a:gd name="connsiteX7000" fmla="*/ 909587 w 7283450"/>
              <a:gd name="connsiteY7000" fmla="*/ 3235311 h 6857979"/>
              <a:gd name="connsiteX7001" fmla="*/ 909587 w 7283450"/>
              <a:gd name="connsiteY7001" fmla="*/ 3234120 h 6857979"/>
              <a:gd name="connsiteX7002" fmla="*/ 909587 w 7283450"/>
              <a:gd name="connsiteY7002" fmla="*/ 3233328 h 6857979"/>
              <a:gd name="connsiteX7003" fmla="*/ 911604 w 7283450"/>
              <a:gd name="connsiteY7003" fmla="*/ 3236105 h 6857979"/>
              <a:gd name="connsiteX7004" fmla="*/ 912410 w 7283450"/>
              <a:gd name="connsiteY7004" fmla="*/ 3238883 h 6857979"/>
              <a:gd name="connsiteX7005" fmla="*/ 912813 w 7283450"/>
              <a:gd name="connsiteY7005" fmla="*/ 3241265 h 6857979"/>
              <a:gd name="connsiteX7006" fmla="*/ 912813 w 7283450"/>
              <a:gd name="connsiteY7006" fmla="*/ 3243647 h 6857979"/>
              <a:gd name="connsiteX7007" fmla="*/ 912410 w 7283450"/>
              <a:gd name="connsiteY7007" fmla="*/ 3245631 h 6857979"/>
              <a:gd name="connsiteX7008" fmla="*/ 911200 w 7283450"/>
              <a:gd name="connsiteY7008" fmla="*/ 3247219 h 6857979"/>
              <a:gd name="connsiteX7009" fmla="*/ 909587 w 7283450"/>
              <a:gd name="connsiteY7009" fmla="*/ 3248807 h 6857979"/>
              <a:gd name="connsiteX7010" fmla="*/ 907975 w 7283450"/>
              <a:gd name="connsiteY7010" fmla="*/ 3249599 h 6857979"/>
              <a:gd name="connsiteX7011" fmla="*/ 905959 w 7283450"/>
              <a:gd name="connsiteY7011" fmla="*/ 3250790 h 6857979"/>
              <a:gd name="connsiteX7012" fmla="*/ 903943 w 7283450"/>
              <a:gd name="connsiteY7012" fmla="*/ 3251187 h 6857979"/>
              <a:gd name="connsiteX7013" fmla="*/ 901525 w 7283450"/>
              <a:gd name="connsiteY7013" fmla="*/ 3251187 h 6857979"/>
              <a:gd name="connsiteX7014" fmla="*/ 898702 w 7283450"/>
              <a:gd name="connsiteY7014" fmla="*/ 3250790 h 6857979"/>
              <a:gd name="connsiteX7015" fmla="*/ 895880 w 7283450"/>
              <a:gd name="connsiteY7015" fmla="*/ 3249203 h 6857979"/>
              <a:gd name="connsiteX7016" fmla="*/ 893058 w 7283450"/>
              <a:gd name="connsiteY7016" fmla="*/ 3248012 h 6857979"/>
              <a:gd name="connsiteX7017" fmla="*/ 890235 w 7283450"/>
              <a:gd name="connsiteY7017" fmla="*/ 3246028 h 6857979"/>
              <a:gd name="connsiteX7018" fmla="*/ 887413 w 7283450"/>
              <a:gd name="connsiteY7018" fmla="*/ 3243647 h 6857979"/>
              <a:gd name="connsiteX7019" fmla="*/ 889026 w 7283450"/>
              <a:gd name="connsiteY7019" fmla="*/ 3239676 h 6857979"/>
              <a:gd name="connsiteX7020" fmla="*/ 890639 w 7283450"/>
              <a:gd name="connsiteY7020" fmla="*/ 3237295 h 6857979"/>
              <a:gd name="connsiteX7021" fmla="*/ 891848 w 7283450"/>
              <a:gd name="connsiteY7021" fmla="*/ 3235311 h 6857979"/>
              <a:gd name="connsiteX7022" fmla="*/ 893461 w 7283450"/>
              <a:gd name="connsiteY7022" fmla="*/ 3234120 h 6857979"/>
              <a:gd name="connsiteX7023" fmla="*/ 894671 w 7283450"/>
              <a:gd name="connsiteY7023" fmla="*/ 3233328 h 6857979"/>
              <a:gd name="connsiteX7024" fmla="*/ 5921772 w 7283450"/>
              <a:gd name="connsiteY7024" fmla="*/ 3225783 h 6857979"/>
              <a:gd name="connsiteX7025" fmla="*/ 5922565 w 7283450"/>
              <a:gd name="connsiteY7025" fmla="*/ 3226180 h 6857979"/>
              <a:gd name="connsiteX7026" fmla="*/ 5923359 w 7283450"/>
              <a:gd name="connsiteY7026" fmla="*/ 3226577 h 6857979"/>
              <a:gd name="connsiteX7027" fmla="*/ 5923359 w 7283450"/>
              <a:gd name="connsiteY7027" fmla="*/ 3227370 h 6857979"/>
              <a:gd name="connsiteX7028" fmla="*/ 5923359 w 7283450"/>
              <a:gd name="connsiteY7028" fmla="*/ 3227768 h 6857979"/>
              <a:gd name="connsiteX7029" fmla="*/ 5922962 w 7283450"/>
              <a:gd name="connsiteY7029" fmla="*/ 3228561 h 6857979"/>
              <a:gd name="connsiteX7030" fmla="*/ 5921772 w 7283450"/>
              <a:gd name="connsiteY7030" fmla="*/ 3228957 h 6857979"/>
              <a:gd name="connsiteX7031" fmla="*/ 5924947 w 7283450"/>
              <a:gd name="connsiteY7031" fmla="*/ 3229355 h 6857979"/>
              <a:gd name="connsiteX7032" fmla="*/ 5927328 w 7283450"/>
              <a:gd name="connsiteY7032" fmla="*/ 3230148 h 6857979"/>
              <a:gd name="connsiteX7033" fmla="*/ 5929709 w 7283450"/>
              <a:gd name="connsiteY7033" fmla="*/ 3231735 h 6857979"/>
              <a:gd name="connsiteX7034" fmla="*/ 5930900 w 7283450"/>
              <a:gd name="connsiteY7034" fmla="*/ 3233720 h 6857979"/>
              <a:gd name="connsiteX7035" fmla="*/ 5931297 w 7283450"/>
              <a:gd name="connsiteY7035" fmla="*/ 3236102 h 6857979"/>
              <a:gd name="connsiteX7036" fmla="*/ 5931694 w 7283450"/>
              <a:gd name="connsiteY7036" fmla="*/ 3238880 h 6857979"/>
              <a:gd name="connsiteX7037" fmla="*/ 5931694 w 7283450"/>
              <a:gd name="connsiteY7037" fmla="*/ 3244833 h 6857979"/>
              <a:gd name="connsiteX7038" fmla="*/ 5931694 w 7283450"/>
              <a:gd name="connsiteY7038" fmla="*/ 3251580 h 6857979"/>
              <a:gd name="connsiteX7039" fmla="*/ 5932090 w 7283450"/>
              <a:gd name="connsiteY7039" fmla="*/ 3254755 h 6857979"/>
              <a:gd name="connsiteX7040" fmla="*/ 5932487 w 7283450"/>
              <a:gd name="connsiteY7040" fmla="*/ 3257533 h 6857979"/>
              <a:gd name="connsiteX7041" fmla="*/ 5933281 w 7283450"/>
              <a:gd name="connsiteY7041" fmla="*/ 3260311 h 6857979"/>
              <a:gd name="connsiteX7042" fmla="*/ 5934869 w 7283450"/>
              <a:gd name="connsiteY7042" fmla="*/ 3262691 h 6857979"/>
              <a:gd name="connsiteX7043" fmla="*/ 5937647 w 7283450"/>
              <a:gd name="connsiteY7043" fmla="*/ 3264279 h 6857979"/>
              <a:gd name="connsiteX7044" fmla="*/ 5940425 w 7283450"/>
              <a:gd name="connsiteY7044" fmla="*/ 3265868 h 6857979"/>
              <a:gd name="connsiteX7045" fmla="*/ 5939234 w 7283450"/>
              <a:gd name="connsiteY7045" fmla="*/ 3268249 h 6857979"/>
              <a:gd name="connsiteX7046" fmla="*/ 5938441 w 7283450"/>
              <a:gd name="connsiteY7046" fmla="*/ 3271027 h 6857979"/>
              <a:gd name="connsiteX7047" fmla="*/ 5936456 w 7283450"/>
              <a:gd name="connsiteY7047" fmla="*/ 3277377 h 6857979"/>
              <a:gd name="connsiteX7048" fmla="*/ 5935663 w 7283450"/>
              <a:gd name="connsiteY7048" fmla="*/ 3284520 h 6857979"/>
              <a:gd name="connsiteX7049" fmla="*/ 5935663 w 7283450"/>
              <a:gd name="connsiteY7049" fmla="*/ 3291267 h 6857979"/>
              <a:gd name="connsiteX7050" fmla="*/ 5936059 w 7283450"/>
              <a:gd name="connsiteY7050" fmla="*/ 3294839 h 6857979"/>
              <a:gd name="connsiteX7051" fmla="*/ 5937250 w 7283450"/>
              <a:gd name="connsiteY7051" fmla="*/ 3297617 h 6857979"/>
              <a:gd name="connsiteX7052" fmla="*/ 5938044 w 7283450"/>
              <a:gd name="connsiteY7052" fmla="*/ 3299602 h 6857979"/>
              <a:gd name="connsiteX7053" fmla="*/ 5938837 w 7283450"/>
              <a:gd name="connsiteY7053" fmla="*/ 3301982 h 6857979"/>
              <a:gd name="connsiteX7054" fmla="*/ 5940425 w 7283450"/>
              <a:gd name="connsiteY7054" fmla="*/ 3303173 h 6857979"/>
              <a:gd name="connsiteX7055" fmla="*/ 5942013 w 7283450"/>
              <a:gd name="connsiteY7055" fmla="*/ 3303967 h 6857979"/>
              <a:gd name="connsiteX7056" fmla="*/ 5943997 w 7283450"/>
              <a:gd name="connsiteY7056" fmla="*/ 3303967 h 6857979"/>
              <a:gd name="connsiteX7057" fmla="*/ 5946775 w 7283450"/>
              <a:gd name="connsiteY7057" fmla="*/ 3302777 h 6857979"/>
              <a:gd name="connsiteX7058" fmla="*/ 5943600 w 7283450"/>
              <a:gd name="connsiteY7058" fmla="*/ 3307540 h 6857979"/>
              <a:gd name="connsiteX7059" fmla="*/ 5940028 w 7283450"/>
              <a:gd name="connsiteY7059" fmla="*/ 3312302 h 6857979"/>
              <a:gd name="connsiteX7060" fmla="*/ 5935663 w 7283450"/>
              <a:gd name="connsiteY7060" fmla="*/ 3315873 h 6857979"/>
              <a:gd name="connsiteX7061" fmla="*/ 5930900 w 7283450"/>
              <a:gd name="connsiteY7061" fmla="*/ 3319445 h 6857979"/>
              <a:gd name="connsiteX7062" fmla="*/ 5932884 w 7283450"/>
              <a:gd name="connsiteY7062" fmla="*/ 3316667 h 6857979"/>
              <a:gd name="connsiteX7063" fmla="*/ 5934075 w 7283450"/>
              <a:gd name="connsiteY7063" fmla="*/ 3314286 h 6857979"/>
              <a:gd name="connsiteX7064" fmla="*/ 5934075 w 7283450"/>
              <a:gd name="connsiteY7064" fmla="*/ 3311904 h 6857979"/>
              <a:gd name="connsiteX7065" fmla="*/ 5934075 w 7283450"/>
              <a:gd name="connsiteY7065" fmla="*/ 3309920 h 6857979"/>
              <a:gd name="connsiteX7066" fmla="*/ 5933281 w 7283450"/>
              <a:gd name="connsiteY7066" fmla="*/ 3307540 h 6857979"/>
              <a:gd name="connsiteX7067" fmla="*/ 5932090 w 7283450"/>
              <a:gd name="connsiteY7067" fmla="*/ 3305952 h 6857979"/>
              <a:gd name="connsiteX7068" fmla="*/ 5929709 w 7283450"/>
              <a:gd name="connsiteY7068" fmla="*/ 3303173 h 6857979"/>
              <a:gd name="connsiteX7069" fmla="*/ 5927328 w 7283450"/>
              <a:gd name="connsiteY7069" fmla="*/ 3301190 h 6857979"/>
              <a:gd name="connsiteX7070" fmla="*/ 5926931 w 7283450"/>
              <a:gd name="connsiteY7070" fmla="*/ 3300792 h 6857979"/>
              <a:gd name="connsiteX7071" fmla="*/ 5927328 w 7283450"/>
              <a:gd name="connsiteY7071" fmla="*/ 3299602 h 6857979"/>
              <a:gd name="connsiteX7072" fmla="*/ 5928122 w 7283450"/>
              <a:gd name="connsiteY7072" fmla="*/ 3299204 h 6857979"/>
              <a:gd name="connsiteX7073" fmla="*/ 5930106 w 7283450"/>
              <a:gd name="connsiteY7073" fmla="*/ 3299204 h 6857979"/>
              <a:gd name="connsiteX7074" fmla="*/ 5937250 w 7283450"/>
              <a:gd name="connsiteY7074" fmla="*/ 3299204 h 6857979"/>
              <a:gd name="connsiteX7075" fmla="*/ 5936059 w 7283450"/>
              <a:gd name="connsiteY7075" fmla="*/ 3296427 h 6857979"/>
              <a:gd name="connsiteX7076" fmla="*/ 5934869 w 7283450"/>
              <a:gd name="connsiteY7076" fmla="*/ 3294839 h 6857979"/>
              <a:gd name="connsiteX7077" fmla="*/ 5934075 w 7283450"/>
              <a:gd name="connsiteY7077" fmla="*/ 3294045 h 6857979"/>
              <a:gd name="connsiteX7078" fmla="*/ 5932884 w 7283450"/>
              <a:gd name="connsiteY7078" fmla="*/ 3294045 h 6857979"/>
              <a:gd name="connsiteX7079" fmla="*/ 5929709 w 7283450"/>
              <a:gd name="connsiteY7079" fmla="*/ 3295236 h 6857979"/>
              <a:gd name="connsiteX7080" fmla="*/ 5927328 w 7283450"/>
              <a:gd name="connsiteY7080" fmla="*/ 3295633 h 6857979"/>
              <a:gd name="connsiteX7081" fmla="*/ 5924550 w 7283450"/>
              <a:gd name="connsiteY7081" fmla="*/ 3296029 h 6857979"/>
              <a:gd name="connsiteX7082" fmla="*/ 5924550 w 7283450"/>
              <a:gd name="connsiteY7082" fmla="*/ 3294442 h 6857979"/>
              <a:gd name="connsiteX7083" fmla="*/ 5924550 w 7283450"/>
              <a:gd name="connsiteY7083" fmla="*/ 3292854 h 6857979"/>
              <a:gd name="connsiteX7084" fmla="*/ 5924947 w 7283450"/>
              <a:gd name="connsiteY7084" fmla="*/ 3291267 h 6857979"/>
              <a:gd name="connsiteX7085" fmla="*/ 5925740 w 7283450"/>
              <a:gd name="connsiteY7085" fmla="*/ 3290474 h 6857979"/>
              <a:gd name="connsiteX7086" fmla="*/ 5926931 w 7283450"/>
              <a:gd name="connsiteY7086" fmla="*/ 3290077 h 6857979"/>
              <a:gd name="connsiteX7087" fmla="*/ 5928122 w 7283450"/>
              <a:gd name="connsiteY7087" fmla="*/ 3289679 h 6857979"/>
              <a:gd name="connsiteX7088" fmla="*/ 5930900 w 7283450"/>
              <a:gd name="connsiteY7088" fmla="*/ 3289283 h 6857979"/>
              <a:gd name="connsiteX7089" fmla="*/ 5926534 w 7283450"/>
              <a:gd name="connsiteY7089" fmla="*/ 3285711 h 6857979"/>
              <a:gd name="connsiteX7090" fmla="*/ 5924550 w 7283450"/>
              <a:gd name="connsiteY7090" fmla="*/ 3283727 h 6857979"/>
              <a:gd name="connsiteX7091" fmla="*/ 5922565 w 7283450"/>
              <a:gd name="connsiteY7091" fmla="*/ 3281345 h 6857979"/>
              <a:gd name="connsiteX7092" fmla="*/ 5920978 w 7283450"/>
              <a:gd name="connsiteY7092" fmla="*/ 3279361 h 6857979"/>
              <a:gd name="connsiteX7093" fmla="*/ 5919390 w 7283450"/>
              <a:gd name="connsiteY7093" fmla="*/ 3276583 h 6857979"/>
              <a:gd name="connsiteX7094" fmla="*/ 5918597 w 7283450"/>
              <a:gd name="connsiteY7094" fmla="*/ 3273011 h 6857979"/>
              <a:gd name="connsiteX7095" fmla="*/ 5918200 w 7283450"/>
              <a:gd name="connsiteY7095" fmla="*/ 3269439 h 6857979"/>
              <a:gd name="connsiteX7096" fmla="*/ 5920581 w 7283450"/>
              <a:gd name="connsiteY7096" fmla="*/ 3271424 h 6857979"/>
              <a:gd name="connsiteX7097" fmla="*/ 5922169 w 7283450"/>
              <a:gd name="connsiteY7097" fmla="*/ 3272614 h 6857979"/>
              <a:gd name="connsiteX7098" fmla="*/ 5924153 w 7283450"/>
              <a:gd name="connsiteY7098" fmla="*/ 3273408 h 6857979"/>
              <a:gd name="connsiteX7099" fmla="*/ 5925740 w 7283450"/>
              <a:gd name="connsiteY7099" fmla="*/ 3273805 h 6857979"/>
              <a:gd name="connsiteX7100" fmla="*/ 5928122 w 7283450"/>
              <a:gd name="connsiteY7100" fmla="*/ 3274202 h 6857979"/>
              <a:gd name="connsiteX7101" fmla="*/ 5930106 w 7283450"/>
              <a:gd name="connsiteY7101" fmla="*/ 3274599 h 6857979"/>
              <a:gd name="connsiteX7102" fmla="*/ 5930900 w 7283450"/>
              <a:gd name="connsiteY7102" fmla="*/ 3276186 h 6857979"/>
              <a:gd name="connsiteX7103" fmla="*/ 5932090 w 7283450"/>
              <a:gd name="connsiteY7103" fmla="*/ 3275789 h 6857979"/>
              <a:gd name="connsiteX7104" fmla="*/ 5932884 w 7283450"/>
              <a:gd name="connsiteY7104" fmla="*/ 3274599 h 6857979"/>
              <a:gd name="connsiteX7105" fmla="*/ 5933678 w 7283450"/>
              <a:gd name="connsiteY7105" fmla="*/ 3272217 h 6857979"/>
              <a:gd name="connsiteX7106" fmla="*/ 5934075 w 7283450"/>
              <a:gd name="connsiteY7106" fmla="*/ 3271027 h 6857979"/>
              <a:gd name="connsiteX7107" fmla="*/ 5934869 w 7283450"/>
              <a:gd name="connsiteY7107" fmla="*/ 3270233 h 6857979"/>
              <a:gd name="connsiteX7108" fmla="*/ 5935663 w 7283450"/>
              <a:gd name="connsiteY7108" fmla="*/ 3269439 h 6857979"/>
              <a:gd name="connsiteX7109" fmla="*/ 5937250 w 7283450"/>
              <a:gd name="connsiteY7109" fmla="*/ 3269439 h 6857979"/>
              <a:gd name="connsiteX7110" fmla="*/ 5936059 w 7283450"/>
              <a:gd name="connsiteY7110" fmla="*/ 3267852 h 6857979"/>
              <a:gd name="connsiteX7111" fmla="*/ 5934869 w 7283450"/>
              <a:gd name="connsiteY7111" fmla="*/ 3267058 h 6857979"/>
              <a:gd name="connsiteX7112" fmla="*/ 5933678 w 7283450"/>
              <a:gd name="connsiteY7112" fmla="*/ 3266661 h 6857979"/>
              <a:gd name="connsiteX7113" fmla="*/ 5932487 w 7283450"/>
              <a:gd name="connsiteY7113" fmla="*/ 3265868 h 6857979"/>
              <a:gd name="connsiteX7114" fmla="*/ 5930106 w 7283450"/>
              <a:gd name="connsiteY7114" fmla="*/ 3266661 h 6857979"/>
              <a:gd name="connsiteX7115" fmla="*/ 5926931 w 7283450"/>
              <a:gd name="connsiteY7115" fmla="*/ 3267454 h 6857979"/>
              <a:gd name="connsiteX7116" fmla="*/ 5924550 w 7283450"/>
              <a:gd name="connsiteY7116" fmla="*/ 3267852 h 6857979"/>
              <a:gd name="connsiteX7117" fmla="*/ 5923359 w 7283450"/>
              <a:gd name="connsiteY7117" fmla="*/ 3267852 h 6857979"/>
              <a:gd name="connsiteX7118" fmla="*/ 5922565 w 7283450"/>
              <a:gd name="connsiteY7118" fmla="*/ 3267058 h 6857979"/>
              <a:gd name="connsiteX7119" fmla="*/ 5922169 w 7283450"/>
              <a:gd name="connsiteY7119" fmla="*/ 3265868 h 6857979"/>
              <a:gd name="connsiteX7120" fmla="*/ 5921772 w 7283450"/>
              <a:gd name="connsiteY7120" fmla="*/ 3264279 h 6857979"/>
              <a:gd name="connsiteX7121" fmla="*/ 5921375 w 7283450"/>
              <a:gd name="connsiteY7121" fmla="*/ 3262296 h 6857979"/>
              <a:gd name="connsiteX7122" fmla="*/ 5921772 w 7283450"/>
              <a:gd name="connsiteY7122" fmla="*/ 3259518 h 6857979"/>
              <a:gd name="connsiteX7123" fmla="*/ 5923359 w 7283450"/>
              <a:gd name="connsiteY7123" fmla="*/ 3260708 h 6857979"/>
              <a:gd name="connsiteX7124" fmla="*/ 5925344 w 7283450"/>
              <a:gd name="connsiteY7124" fmla="*/ 3261502 h 6857979"/>
              <a:gd name="connsiteX7125" fmla="*/ 5927725 w 7283450"/>
              <a:gd name="connsiteY7125" fmla="*/ 3262296 h 6857979"/>
              <a:gd name="connsiteX7126" fmla="*/ 5930900 w 7283450"/>
              <a:gd name="connsiteY7126" fmla="*/ 3262691 h 6857979"/>
              <a:gd name="connsiteX7127" fmla="*/ 5930900 w 7283450"/>
              <a:gd name="connsiteY7127" fmla="*/ 3260311 h 6857979"/>
              <a:gd name="connsiteX7128" fmla="*/ 5930106 w 7283450"/>
              <a:gd name="connsiteY7128" fmla="*/ 3258724 h 6857979"/>
              <a:gd name="connsiteX7129" fmla="*/ 5929312 w 7283450"/>
              <a:gd name="connsiteY7129" fmla="*/ 3257136 h 6857979"/>
              <a:gd name="connsiteX7130" fmla="*/ 5928122 w 7283450"/>
              <a:gd name="connsiteY7130" fmla="*/ 3255946 h 6857979"/>
              <a:gd name="connsiteX7131" fmla="*/ 5926137 w 7283450"/>
              <a:gd name="connsiteY7131" fmla="*/ 3254755 h 6857979"/>
              <a:gd name="connsiteX7132" fmla="*/ 5924153 w 7283450"/>
              <a:gd name="connsiteY7132" fmla="*/ 3254358 h 6857979"/>
              <a:gd name="connsiteX7133" fmla="*/ 5922962 w 7283450"/>
              <a:gd name="connsiteY7133" fmla="*/ 3253961 h 6857979"/>
              <a:gd name="connsiteX7134" fmla="*/ 5922565 w 7283450"/>
              <a:gd name="connsiteY7134" fmla="*/ 3253564 h 6857979"/>
              <a:gd name="connsiteX7135" fmla="*/ 5922565 w 7283450"/>
              <a:gd name="connsiteY7135" fmla="*/ 3253168 h 6857979"/>
              <a:gd name="connsiteX7136" fmla="*/ 5924153 w 7283450"/>
              <a:gd name="connsiteY7136" fmla="*/ 3251977 h 6857979"/>
              <a:gd name="connsiteX7137" fmla="*/ 5927725 w 7283450"/>
              <a:gd name="connsiteY7137" fmla="*/ 3249596 h 6857979"/>
              <a:gd name="connsiteX7138" fmla="*/ 5927725 w 7283450"/>
              <a:gd name="connsiteY7138" fmla="*/ 3248008 h 6857979"/>
              <a:gd name="connsiteX7139" fmla="*/ 5927725 w 7283450"/>
              <a:gd name="connsiteY7139" fmla="*/ 3247214 h 6857979"/>
              <a:gd name="connsiteX7140" fmla="*/ 5926931 w 7283450"/>
              <a:gd name="connsiteY7140" fmla="*/ 3246818 h 6857979"/>
              <a:gd name="connsiteX7141" fmla="*/ 5926137 w 7283450"/>
              <a:gd name="connsiteY7141" fmla="*/ 3246023 h 6857979"/>
              <a:gd name="connsiteX7142" fmla="*/ 5924153 w 7283450"/>
              <a:gd name="connsiteY7142" fmla="*/ 3245627 h 6857979"/>
              <a:gd name="connsiteX7143" fmla="*/ 5921772 w 7283450"/>
              <a:gd name="connsiteY7143" fmla="*/ 3245230 h 6857979"/>
              <a:gd name="connsiteX7144" fmla="*/ 5918597 w 7283450"/>
              <a:gd name="connsiteY7144" fmla="*/ 3245627 h 6857979"/>
              <a:gd name="connsiteX7145" fmla="*/ 5916612 w 7283450"/>
              <a:gd name="connsiteY7145" fmla="*/ 3246023 h 6857979"/>
              <a:gd name="connsiteX7146" fmla="*/ 5915819 w 7283450"/>
              <a:gd name="connsiteY7146" fmla="*/ 3246818 h 6857979"/>
              <a:gd name="connsiteX7147" fmla="*/ 5915025 w 7283450"/>
              <a:gd name="connsiteY7147" fmla="*/ 3247214 h 6857979"/>
              <a:gd name="connsiteX7148" fmla="*/ 5915025 w 7283450"/>
              <a:gd name="connsiteY7148" fmla="*/ 3248008 h 6857979"/>
              <a:gd name="connsiteX7149" fmla="*/ 5915025 w 7283450"/>
              <a:gd name="connsiteY7149" fmla="*/ 3249596 h 6857979"/>
              <a:gd name="connsiteX7150" fmla="*/ 5913437 w 7283450"/>
              <a:gd name="connsiteY7150" fmla="*/ 3247611 h 6857979"/>
              <a:gd name="connsiteX7151" fmla="*/ 5912644 w 7283450"/>
              <a:gd name="connsiteY7151" fmla="*/ 3246023 h 6857979"/>
              <a:gd name="connsiteX7152" fmla="*/ 5911850 w 7283450"/>
              <a:gd name="connsiteY7152" fmla="*/ 3244436 h 6857979"/>
              <a:gd name="connsiteX7153" fmla="*/ 5911850 w 7283450"/>
              <a:gd name="connsiteY7153" fmla="*/ 3243245 h 6857979"/>
              <a:gd name="connsiteX7154" fmla="*/ 5911850 w 7283450"/>
              <a:gd name="connsiteY7154" fmla="*/ 3241658 h 6857979"/>
              <a:gd name="connsiteX7155" fmla="*/ 5912247 w 7283450"/>
              <a:gd name="connsiteY7155" fmla="*/ 3239673 h 6857979"/>
              <a:gd name="connsiteX7156" fmla="*/ 5913834 w 7283450"/>
              <a:gd name="connsiteY7156" fmla="*/ 3236498 h 6857979"/>
              <a:gd name="connsiteX7157" fmla="*/ 5915819 w 7283450"/>
              <a:gd name="connsiteY7157" fmla="*/ 3233720 h 6857979"/>
              <a:gd name="connsiteX7158" fmla="*/ 5917803 w 7283450"/>
              <a:gd name="connsiteY7158" fmla="*/ 3230545 h 6857979"/>
              <a:gd name="connsiteX7159" fmla="*/ 5920184 w 7283450"/>
              <a:gd name="connsiteY7159" fmla="*/ 3228164 h 6857979"/>
              <a:gd name="connsiteX7160" fmla="*/ 646723 w 7283450"/>
              <a:gd name="connsiteY7160" fmla="*/ 3200383 h 6857979"/>
              <a:gd name="connsiteX7161" fmla="*/ 647510 w 7283450"/>
              <a:gd name="connsiteY7161" fmla="*/ 3200780 h 6857979"/>
              <a:gd name="connsiteX7162" fmla="*/ 648297 w 7283450"/>
              <a:gd name="connsiteY7162" fmla="*/ 3201177 h 6857979"/>
              <a:gd name="connsiteX7163" fmla="*/ 648297 w 7283450"/>
              <a:gd name="connsiteY7163" fmla="*/ 3201574 h 6857979"/>
              <a:gd name="connsiteX7164" fmla="*/ 648297 w 7283450"/>
              <a:gd name="connsiteY7164" fmla="*/ 3202368 h 6857979"/>
              <a:gd name="connsiteX7165" fmla="*/ 647904 w 7283450"/>
              <a:gd name="connsiteY7165" fmla="*/ 3203161 h 6857979"/>
              <a:gd name="connsiteX7166" fmla="*/ 646723 w 7283450"/>
              <a:gd name="connsiteY7166" fmla="*/ 3203558 h 6857979"/>
              <a:gd name="connsiteX7167" fmla="*/ 650265 w 7283450"/>
              <a:gd name="connsiteY7167" fmla="*/ 3206337 h 6857979"/>
              <a:gd name="connsiteX7168" fmla="*/ 654593 w 7283450"/>
              <a:gd name="connsiteY7168" fmla="*/ 3209908 h 6857979"/>
              <a:gd name="connsiteX7169" fmla="*/ 657741 w 7283450"/>
              <a:gd name="connsiteY7169" fmla="*/ 3213084 h 6857979"/>
              <a:gd name="connsiteX7170" fmla="*/ 660889 w 7283450"/>
              <a:gd name="connsiteY7170" fmla="*/ 3217052 h 6857979"/>
              <a:gd name="connsiteX7171" fmla="*/ 666004 w 7283450"/>
              <a:gd name="connsiteY7171" fmla="*/ 3223402 h 6857979"/>
              <a:gd name="connsiteX7172" fmla="*/ 667971 w 7283450"/>
              <a:gd name="connsiteY7172" fmla="*/ 3226974 h 6857979"/>
              <a:gd name="connsiteX7173" fmla="*/ 669545 w 7283450"/>
              <a:gd name="connsiteY7173" fmla="*/ 3230546 h 6857979"/>
              <a:gd name="connsiteX7174" fmla="*/ 670332 w 7283450"/>
              <a:gd name="connsiteY7174" fmla="*/ 3232927 h 6857979"/>
              <a:gd name="connsiteX7175" fmla="*/ 671120 w 7283450"/>
              <a:gd name="connsiteY7175" fmla="*/ 3233721 h 6857979"/>
              <a:gd name="connsiteX7176" fmla="*/ 671513 w 7283450"/>
              <a:gd name="connsiteY7176" fmla="*/ 3233721 h 6857979"/>
              <a:gd name="connsiteX7177" fmla="*/ 670332 w 7283450"/>
              <a:gd name="connsiteY7177" fmla="*/ 3235308 h 6857979"/>
              <a:gd name="connsiteX7178" fmla="*/ 669545 w 7283450"/>
              <a:gd name="connsiteY7178" fmla="*/ 3236102 h 6857979"/>
              <a:gd name="connsiteX7179" fmla="*/ 668365 w 7283450"/>
              <a:gd name="connsiteY7179" fmla="*/ 3237293 h 6857979"/>
              <a:gd name="connsiteX7180" fmla="*/ 667185 w 7283450"/>
              <a:gd name="connsiteY7180" fmla="*/ 3238086 h 6857979"/>
              <a:gd name="connsiteX7181" fmla="*/ 664037 w 7283450"/>
              <a:gd name="connsiteY7181" fmla="*/ 3239277 h 6857979"/>
              <a:gd name="connsiteX7182" fmla="*/ 660102 w 7283450"/>
              <a:gd name="connsiteY7182" fmla="*/ 3240071 h 6857979"/>
              <a:gd name="connsiteX7183" fmla="*/ 655773 w 7283450"/>
              <a:gd name="connsiteY7183" fmla="*/ 3240071 h 6857979"/>
              <a:gd name="connsiteX7184" fmla="*/ 651052 w 7283450"/>
              <a:gd name="connsiteY7184" fmla="*/ 3239673 h 6857979"/>
              <a:gd name="connsiteX7185" fmla="*/ 646723 w 7283450"/>
              <a:gd name="connsiteY7185" fmla="*/ 3238880 h 6857979"/>
              <a:gd name="connsiteX7186" fmla="*/ 642002 w 7283450"/>
              <a:gd name="connsiteY7186" fmla="*/ 3237689 h 6857979"/>
              <a:gd name="connsiteX7187" fmla="*/ 638066 w 7283450"/>
              <a:gd name="connsiteY7187" fmla="*/ 3235705 h 6857979"/>
              <a:gd name="connsiteX7188" fmla="*/ 633738 w 7283450"/>
              <a:gd name="connsiteY7188" fmla="*/ 3233721 h 6857979"/>
              <a:gd name="connsiteX7189" fmla="*/ 630590 w 7283450"/>
              <a:gd name="connsiteY7189" fmla="*/ 3230546 h 6857979"/>
              <a:gd name="connsiteX7190" fmla="*/ 627836 w 7283450"/>
              <a:gd name="connsiteY7190" fmla="*/ 3227371 h 6857979"/>
              <a:gd name="connsiteX7191" fmla="*/ 626655 w 7283450"/>
              <a:gd name="connsiteY7191" fmla="*/ 3225783 h 6857979"/>
              <a:gd name="connsiteX7192" fmla="*/ 625868 w 7283450"/>
              <a:gd name="connsiteY7192" fmla="*/ 3223402 h 6857979"/>
              <a:gd name="connsiteX7193" fmla="*/ 625475 w 7283450"/>
              <a:gd name="connsiteY7193" fmla="*/ 3221418 h 6857979"/>
              <a:gd name="connsiteX7194" fmla="*/ 625475 w 7283450"/>
              <a:gd name="connsiteY7194" fmla="*/ 3219433 h 6857979"/>
              <a:gd name="connsiteX7195" fmla="*/ 625475 w 7283450"/>
              <a:gd name="connsiteY7195" fmla="*/ 3217449 h 6857979"/>
              <a:gd name="connsiteX7196" fmla="*/ 625868 w 7283450"/>
              <a:gd name="connsiteY7196" fmla="*/ 3215068 h 6857979"/>
              <a:gd name="connsiteX7197" fmla="*/ 626655 w 7283450"/>
              <a:gd name="connsiteY7197" fmla="*/ 3212686 h 6857979"/>
              <a:gd name="connsiteX7198" fmla="*/ 627443 w 7283450"/>
              <a:gd name="connsiteY7198" fmla="*/ 3210305 h 6857979"/>
              <a:gd name="connsiteX7199" fmla="*/ 628623 w 7283450"/>
              <a:gd name="connsiteY7199" fmla="*/ 3209908 h 6857979"/>
              <a:gd name="connsiteX7200" fmla="*/ 629410 w 7283450"/>
              <a:gd name="connsiteY7200" fmla="*/ 3209512 h 6857979"/>
              <a:gd name="connsiteX7201" fmla="*/ 631377 w 7283450"/>
              <a:gd name="connsiteY7201" fmla="*/ 3209115 h 6857979"/>
              <a:gd name="connsiteX7202" fmla="*/ 638066 w 7283450"/>
              <a:gd name="connsiteY7202" fmla="*/ 3209512 h 6857979"/>
              <a:gd name="connsiteX7203" fmla="*/ 640821 w 7283450"/>
              <a:gd name="connsiteY7203" fmla="*/ 3208718 h 6857979"/>
              <a:gd name="connsiteX7204" fmla="*/ 642395 w 7283450"/>
              <a:gd name="connsiteY7204" fmla="*/ 3208321 h 6857979"/>
              <a:gd name="connsiteX7205" fmla="*/ 643575 w 7283450"/>
              <a:gd name="connsiteY7205" fmla="*/ 3207130 h 6857979"/>
              <a:gd name="connsiteX7206" fmla="*/ 644363 w 7283450"/>
              <a:gd name="connsiteY7206" fmla="*/ 3205940 h 6857979"/>
              <a:gd name="connsiteX7207" fmla="*/ 645936 w 7283450"/>
              <a:gd name="connsiteY7207" fmla="*/ 3204749 h 6857979"/>
              <a:gd name="connsiteX7208" fmla="*/ 646330 w 7283450"/>
              <a:gd name="connsiteY7208" fmla="*/ 3202765 h 6857979"/>
              <a:gd name="connsiteX7209" fmla="*/ 6552043 w 7283450"/>
              <a:gd name="connsiteY7209" fmla="*/ 3194037 h 6857979"/>
              <a:gd name="connsiteX7210" fmla="*/ 6553498 w 7283450"/>
              <a:gd name="connsiteY7210" fmla="*/ 3194037 h 6857979"/>
              <a:gd name="connsiteX7211" fmla="*/ 6554589 w 7283450"/>
              <a:gd name="connsiteY7211" fmla="*/ 3194831 h 6857979"/>
              <a:gd name="connsiteX7212" fmla="*/ 6555681 w 7283450"/>
              <a:gd name="connsiteY7212" fmla="*/ 3195227 h 6857979"/>
              <a:gd name="connsiteX7213" fmla="*/ 6556408 w 7283450"/>
              <a:gd name="connsiteY7213" fmla="*/ 3196418 h 6857979"/>
              <a:gd name="connsiteX7214" fmla="*/ 6557500 w 7283450"/>
              <a:gd name="connsiteY7214" fmla="*/ 3198006 h 6857979"/>
              <a:gd name="connsiteX7215" fmla="*/ 6558591 w 7283450"/>
              <a:gd name="connsiteY7215" fmla="*/ 3200387 h 6857979"/>
              <a:gd name="connsiteX7216" fmla="*/ 6559319 w 7283450"/>
              <a:gd name="connsiteY7216" fmla="*/ 3203165 h 6857979"/>
              <a:gd name="connsiteX7217" fmla="*/ 6560047 w 7283450"/>
              <a:gd name="connsiteY7217" fmla="*/ 3205944 h 6857979"/>
              <a:gd name="connsiteX7218" fmla="*/ 6561138 w 7283450"/>
              <a:gd name="connsiteY7218" fmla="*/ 3209914 h 6857979"/>
              <a:gd name="connsiteX7219" fmla="*/ 6557864 w 7283450"/>
              <a:gd name="connsiteY7219" fmla="*/ 3211501 h 6857979"/>
              <a:gd name="connsiteX7220" fmla="*/ 6554953 w 7283450"/>
              <a:gd name="connsiteY7220" fmla="*/ 3212295 h 6857979"/>
              <a:gd name="connsiteX7221" fmla="*/ 6552770 w 7283450"/>
              <a:gd name="connsiteY7221" fmla="*/ 3212691 h 6857979"/>
              <a:gd name="connsiteX7222" fmla="*/ 6550587 w 7283450"/>
              <a:gd name="connsiteY7222" fmla="*/ 3213088 h 6857979"/>
              <a:gd name="connsiteX7223" fmla="*/ 6548768 w 7283450"/>
              <a:gd name="connsiteY7223" fmla="*/ 3212691 h 6857979"/>
              <a:gd name="connsiteX7224" fmla="*/ 6547313 w 7283450"/>
              <a:gd name="connsiteY7224" fmla="*/ 3212295 h 6857979"/>
              <a:gd name="connsiteX7225" fmla="*/ 6546222 w 7283450"/>
              <a:gd name="connsiteY7225" fmla="*/ 3211898 h 6857979"/>
              <a:gd name="connsiteX7226" fmla="*/ 6545494 w 7283450"/>
              <a:gd name="connsiteY7226" fmla="*/ 3211105 h 6857979"/>
              <a:gd name="connsiteX7227" fmla="*/ 6544403 w 7283450"/>
              <a:gd name="connsiteY7227" fmla="*/ 3209914 h 6857979"/>
              <a:gd name="connsiteX7228" fmla="*/ 6544039 w 7283450"/>
              <a:gd name="connsiteY7228" fmla="*/ 3208723 h 6857979"/>
              <a:gd name="connsiteX7229" fmla="*/ 6543675 w 7283450"/>
              <a:gd name="connsiteY7229" fmla="*/ 3205944 h 6857979"/>
              <a:gd name="connsiteX7230" fmla="*/ 6544039 w 7283450"/>
              <a:gd name="connsiteY7230" fmla="*/ 3203165 h 6857979"/>
              <a:gd name="connsiteX7231" fmla="*/ 6545494 w 7283450"/>
              <a:gd name="connsiteY7231" fmla="*/ 3200387 h 6857979"/>
              <a:gd name="connsiteX7232" fmla="*/ 6546949 w 7283450"/>
              <a:gd name="connsiteY7232" fmla="*/ 3197609 h 6857979"/>
              <a:gd name="connsiteX7233" fmla="*/ 6548768 w 7283450"/>
              <a:gd name="connsiteY7233" fmla="*/ 3195624 h 6857979"/>
              <a:gd name="connsiteX7234" fmla="*/ 6550951 w 7283450"/>
              <a:gd name="connsiteY7234" fmla="*/ 3194433 h 6857979"/>
              <a:gd name="connsiteX7235" fmla="*/ 276225 w 7283450"/>
              <a:gd name="connsiteY7235" fmla="*/ 3189275 h 6857979"/>
              <a:gd name="connsiteX7236" fmla="*/ 273412 w 7283450"/>
              <a:gd name="connsiteY7236" fmla="*/ 3194037 h 6857979"/>
              <a:gd name="connsiteX7237" fmla="*/ 270197 w 7283450"/>
              <a:gd name="connsiteY7237" fmla="*/ 3198006 h 6857979"/>
              <a:gd name="connsiteX7238" fmla="*/ 266178 w 7283450"/>
              <a:gd name="connsiteY7238" fmla="*/ 3201579 h 6857979"/>
              <a:gd name="connsiteX7239" fmla="*/ 262561 w 7283450"/>
              <a:gd name="connsiteY7239" fmla="*/ 3204754 h 6857979"/>
              <a:gd name="connsiteX7240" fmla="*/ 253719 w 7283450"/>
              <a:gd name="connsiteY7240" fmla="*/ 3210709 h 6857979"/>
              <a:gd name="connsiteX7241" fmla="*/ 244475 w 7283450"/>
              <a:gd name="connsiteY7241" fmla="*/ 3216263 h 6857979"/>
              <a:gd name="connsiteX7242" fmla="*/ 245279 w 7283450"/>
              <a:gd name="connsiteY7242" fmla="*/ 3213089 h 6857979"/>
              <a:gd name="connsiteX7243" fmla="*/ 246083 w 7283450"/>
              <a:gd name="connsiteY7243" fmla="*/ 3210312 h 6857979"/>
              <a:gd name="connsiteX7244" fmla="*/ 246887 w 7283450"/>
              <a:gd name="connsiteY7244" fmla="*/ 3207532 h 6857979"/>
              <a:gd name="connsiteX7245" fmla="*/ 248494 w 7283450"/>
              <a:gd name="connsiteY7245" fmla="*/ 3205151 h 6857979"/>
              <a:gd name="connsiteX7246" fmla="*/ 249700 w 7283450"/>
              <a:gd name="connsiteY7246" fmla="*/ 3203167 h 6857979"/>
              <a:gd name="connsiteX7247" fmla="*/ 251308 w 7283450"/>
              <a:gd name="connsiteY7247" fmla="*/ 3201182 h 6857979"/>
              <a:gd name="connsiteX7248" fmla="*/ 255728 w 7283450"/>
              <a:gd name="connsiteY7248" fmla="*/ 3197609 h 6857979"/>
              <a:gd name="connsiteX7249" fmla="*/ 260149 w 7283450"/>
              <a:gd name="connsiteY7249" fmla="*/ 3195228 h 6857979"/>
              <a:gd name="connsiteX7250" fmla="*/ 265374 w 7283450"/>
              <a:gd name="connsiteY7250" fmla="*/ 3193243 h 6857979"/>
              <a:gd name="connsiteX7251" fmla="*/ 6100763 w 7283450"/>
              <a:gd name="connsiteY7251" fmla="*/ 3125776 h 6857979"/>
              <a:gd name="connsiteX7252" fmla="*/ 6104804 w 7283450"/>
              <a:gd name="connsiteY7252" fmla="*/ 3126966 h 6857979"/>
              <a:gd name="connsiteX7253" fmla="*/ 6108845 w 7283450"/>
              <a:gd name="connsiteY7253" fmla="*/ 3128158 h 6857979"/>
              <a:gd name="connsiteX7254" fmla="*/ 6112482 w 7283450"/>
              <a:gd name="connsiteY7254" fmla="*/ 3130142 h 6857979"/>
              <a:gd name="connsiteX7255" fmla="*/ 6115310 w 7283450"/>
              <a:gd name="connsiteY7255" fmla="*/ 3132523 h 6857979"/>
              <a:gd name="connsiteX7256" fmla="*/ 6118139 w 7283450"/>
              <a:gd name="connsiteY7256" fmla="*/ 3134904 h 6857979"/>
              <a:gd name="connsiteX7257" fmla="*/ 6120563 w 7283450"/>
              <a:gd name="connsiteY7257" fmla="*/ 3137683 h 6857979"/>
              <a:gd name="connsiteX7258" fmla="*/ 6122180 w 7283450"/>
              <a:gd name="connsiteY7258" fmla="*/ 3141651 h 6857979"/>
              <a:gd name="connsiteX7259" fmla="*/ 6122988 w 7283450"/>
              <a:gd name="connsiteY7259" fmla="*/ 3146017 h 6857979"/>
              <a:gd name="connsiteX7260" fmla="*/ 6120159 w 7283450"/>
              <a:gd name="connsiteY7260" fmla="*/ 3146017 h 6857979"/>
              <a:gd name="connsiteX7261" fmla="*/ 6117735 w 7283450"/>
              <a:gd name="connsiteY7261" fmla="*/ 3146414 h 6857979"/>
              <a:gd name="connsiteX7262" fmla="*/ 6114906 w 7283450"/>
              <a:gd name="connsiteY7262" fmla="*/ 3146017 h 6857979"/>
              <a:gd name="connsiteX7263" fmla="*/ 6112886 w 7283450"/>
              <a:gd name="connsiteY7263" fmla="*/ 3145620 h 6857979"/>
              <a:gd name="connsiteX7264" fmla="*/ 6110865 w 7283450"/>
              <a:gd name="connsiteY7264" fmla="*/ 3144826 h 6857979"/>
              <a:gd name="connsiteX7265" fmla="*/ 6109249 w 7283450"/>
              <a:gd name="connsiteY7265" fmla="*/ 3144033 h 6857979"/>
              <a:gd name="connsiteX7266" fmla="*/ 6107633 w 7283450"/>
              <a:gd name="connsiteY7266" fmla="*/ 3143239 h 6857979"/>
              <a:gd name="connsiteX7267" fmla="*/ 6106420 w 7283450"/>
              <a:gd name="connsiteY7267" fmla="*/ 3142048 h 6857979"/>
              <a:gd name="connsiteX7268" fmla="*/ 6103996 w 7283450"/>
              <a:gd name="connsiteY7268" fmla="*/ 3138476 h 6857979"/>
              <a:gd name="connsiteX7269" fmla="*/ 6102783 w 7283450"/>
              <a:gd name="connsiteY7269" fmla="*/ 3134904 h 6857979"/>
              <a:gd name="connsiteX7270" fmla="*/ 6101571 w 7283450"/>
              <a:gd name="connsiteY7270" fmla="*/ 3130935 h 6857979"/>
              <a:gd name="connsiteX7271" fmla="*/ 650876 w 7283450"/>
              <a:gd name="connsiteY7271" fmla="*/ 3055922 h 6857979"/>
              <a:gd name="connsiteX7272" fmla="*/ 649817 w 7283450"/>
              <a:gd name="connsiteY7272" fmla="*/ 3059097 h 6857979"/>
              <a:gd name="connsiteX7273" fmla="*/ 649288 w 7283450"/>
              <a:gd name="connsiteY7273" fmla="*/ 3062273 h 6857979"/>
              <a:gd name="connsiteX7274" fmla="*/ 649288 w 7283450"/>
              <a:gd name="connsiteY7274" fmla="*/ 3056275 h 6857979"/>
              <a:gd name="connsiteX7275" fmla="*/ 422257 w 7283450"/>
              <a:gd name="connsiteY7275" fmla="*/ 3028531 h 6857979"/>
              <a:gd name="connsiteX7276" fmla="*/ 421053 w 7283450"/>
              <a:gd name="connsiteY7276" fmla="*/ 3030503 h 6857979"/>
              <a:gd name="connsiteX7277" fmla="*/ 419849 w 7283450"/>
              <a:gd name="connsiteY7277" fmla="*/ 3032476 h 6857979"/>
              <a:gd name="connsiteX7278" fmla="*/ 419046 w 7283450"/>
              <a:gd name="connsiteY7278" fmla="*/ 3035236 h 6857979"/>
              <a:gd name="connsiteX7279" fmla="*/ 418243 w 7283450"/>
              <a:gd name="connsiteY7279" fmla="*/ 3041547 h 6857979"/>
              <a:gd name="connsiteX7280" fmla="*/ 417841 w 7283450"/>
              <a:gd name="connsiteY7280" fmla="*/ 3044306 h 6857979"/>
              <a:gd name="connsiteX7281" fmla="*/ 417039 w 7283450"/>
              <a:gd name="connsiteY7281" fmla="*/ 3047855 h 6857979"/>
              <a:gd name="connsiteX7282" fmla="*/ 416236 w 7283450"/>
              <a:gd name="connsiteY7282" fmla="*/ 3050617 h 6857979"/>
              <a:gd name="connsiteX7283" fmla="*/ 414630 w 7283450"/>
              <a:gd name="connsiteY7283" fmla="*/ 3053378 h 6857979"/>
              <a:gd name="connsiteX7284" fmla="*/ 409813 w 7283450"/>
              <a:gd name="connsiteY7284" fmla="*/ 3060084 h 6857979"/>
              <a:gd name="connsiteX7285" fmla="*/ 403390 w 7283450"/>
              <a:gd name="connsiteY7285" fmla="*/ 3067183 h 6857979"/>
              <a:gd name="connsiteX7286" fmla="*/ 396565 w 7283450"/>
              <a:gd name="connsiteY7286" fmla="*/ 3074282 h 6857979"/>
              <a:gd name="connsiteX7287" fmla="*/ 392952 w 7283450"/>
              <a:gd name="connsiteY7287" fmla="*/ 3077043 h 6857979"/>
              <a:gd name="connsiteX7288" fmla="*/ 389339 w 7283450"/>
              <a:gd name="connsiteY7288" fmla="*/ 3080593 h 6857979"/>
              <a:gd name="connsiteX7289" fmla="*/ 384924 w 7283450"/>
              <a:gd name="connsiteY7289" fmla="*/ 3082959 h 6857979"/>
              <a:gd name="connsiteX7290" fmla="*/ 380909 w 7283450"/>
              <a:gd name="connsiteY7290" fmla="*/ 3085325 h 6857979"/>
              <a:gd name="connsiteX7291" fmla="*/ 376494 w 7283450"/>
              <a:gd name="connsiteY7291" fmla="*/ 3087298 h 6857979"/>
              <a:gd name="connsiteX7292" fmla="*/ 372479 w 7283450"/>
              <a:gd name="connsiteY7292" fmla="*/ 3088876 h 6857979"/>
              <a:gd name="connsiteX7293" fmla="*/ 367662 w 7283450"/>
              <a:gd name="connsiteY7293" fmla="*/ 3090058 h 6857979"/>
              <a:gd name="connsiteX7294" fmla="*/ 363647 w 7283450"/>
              <a:gd name="connsiteY7294" fmla="*/ 3090847 h 6857979"/>
              <a:gd name="connsiteX7295" fmla="*/ 358830 w 7283450"/>
              <a:gd name="connsiteY7295" fmla="*/ 3090847 h 6857979"/>
              <a:gd name="connsiteX7296" fmla="*/ 354013 w 7283450"/>
              <a:gd name="connsiteY7296" fmla="*/ 3090058 h 6857979"/>
              <a:gd name="connsiteX7297" fmla="*/ 370873 w 7283450"/>
              <a:gd name="connsiteY7297" fmla="*/ 3073887 h 6857979"/>
              <a:gd name="connsiteX7298" fmla="*/ 387734 w 7283450"/>
              <a:gd name="connsiteY7298" fmla="*/ 3057322 h 6857979"/>
              <a:gd name="connsiteX7299" fmla="*/ 396164 w 7283450"/>
              <a:gd name="connsiteY7299" fmla="*/ 3049435 h 6857979"/>
              <a:gd name="connsiteX7300" fmla="*/ 404995 w 7283450"/>
              <a:gd name="connsiteY7300" fmla="*/ 3041547 h 6857979"/>
              <a:gd name="connsiteX7301" fmla="*/ 414229 w 7283450"/>
              <a:gd name="connsiteY7301" fmla="*/ 3034447 h 6857979"/>
              <a:gd name="connsiteX7302" fmla="*/ 5917897 w 7283450"/>
              <a:gd name="connsiteY7302" fmla="*/ 2998772 h 6857979"/>
              <a:gd name="connsiteX7303" fmla="*/ 5919913 w 7283450"/>
              <a:gd name="connsiteY7303" fmla="*/ 2999969 h 6857979"/>
              <a:gd name="connsiteX7304" fmla="*/ 5921123 w 7283450"/>
              <a:gd name="connsiteY7304" fmla="*/ 3001167 h 6857979"/>
              <a:gd name="connsiteX7305" fmla="*/ 5922332 w 7283450"/>
              <a:gd name="connsiteY7305" fmla="*/ 3003163 h 6857979"/>
              <a:gd name="connsiteX7306" fmla="*/ 5923139 w 7283450"/>
              <a:gd name="connsiteY7306" fmla="*/ 3005159 h 6857979"/>
              <a:gd name="connsiteX7307" fmla="*/ 5924348 w 7283450"/>
              <a:gd name="connsiteY7307" fmla="*/ 3008752 h 6857979"/>
              <a:gd name="connsiteX7308" fmla="*/ 5924751 w 7283450"/>
              <a:gd name="connsiteY7308" fmla="*/ 3013143 h 6857979"/>
              <a:gd name="connsiteX7309" fmla="*/ 5925155 w 7283450"/>
              <a:gd name="connsiteY7309" fmla="*/ 3016736 h 6857979"/>
              <a:gd name="connsiteX7310" fmla="*/ 5924751 w 7283450"/>
              <a:gd name="connsiteY7310" fmla="*/ 3019530 h 6857979"/>
              <a:gd name="connsiteX7311" fmla="*/ 5924751 w 7283450"/>
              <a:gd name="connsiteY7311" fmla="*/ 3021925 h 6857979"/>
              <a:gd name="connsiteX7312" fmla="*/ 5924348 w 7283450"/>
              <a:gd name="connsiteY7312" fmla="*/ 3022324 h 6857979"/>
              <a:gd name="connsiteX7313" fmla="*/ 5926767 w 7283450"/>
              <a:gd name="connsiteY7313" fmla="*/ 3027513 h 6857979"/>
              <a:gd name="connsiteX7314" fmla="*/ 5928783 w 7283450"/>
              <a:gd name="connsiteY7314" fmla="*/ 3032305 h 6857979"/>
              <a:gd name="connsiteX7315" fmla="*/ 5929186 w 7283450"/>
              <a:gd name="connsiteY7315" fmla="*/ 3035498 h 6857979"/>
              <a:gd name="connsiteX7316" fmla="*/ 5929589 w 7283450"/>
              <a:gd name="connsiteY7316" fmla="*/ 3039090 h 6857979"/>
              <a:gd name="connsiteX7317" fmla="*/ 5929993 w 7283450"/>
              <a:gd name="connsiteY7317" fmla="*/ 3046275 h 6857979"/>
              <a:gd name="connsiteX7318" fmla="*/ 5929993 w 7283450"/>
              <a:gd name="connsiteY7318" fmla="*/ 3050668 h 6857979"/>
              <a:gd name="connsiteX7319" fmla="*/ 5930799 w 7283450"/>
              <a:gd name="connsiteY7319" fmla="*/ 3056256 h 6857979"/>
              <a:gd name="connsiteX7320" fmla="*/ 5932008 w 7283450"/>
              <a:gd name="connsiteY7320" fmla="*/ 3058651 h 6857979"/>
              <a:gd name="connsiteX7321" fmla="*/ 5934024 w 7283450"/>
              <a:gd name="connsiteY7321" fmla="*/ 3061445 h 6857979"/>
              <a:gd name="connsiteX7322" fmla="*/ 5936040 w 7283450"/>
              <a:gd name="connsiteY7322" fmla="*/ 3064639 h 6857979"/>
              <a:gd name="connsiteX7323" fmla="*/ 5937250 w 7283450"/>
              <a:gd name="connsiteY7323" fmla="*/ 3066236 h 6857979"/>
              <a:gd name="connsiteX7324" fmla="*/ 5937250 w 7283450"/>
              <a:gd name="connsiteY7324" fmla="*/ 3069030 h 6857979"/>
              <a:gd name="connsiteX7325" fmla="*/ 5937250 w 7283450"/>
              <a:gd name="connsiteY7325" fmla="*/ 3071824 h 6857979"/>
              <a:gd name="connsiteX7326" fmla="*/ 5935637 w 7283450"/>
              <a:gd name="connsiteY7326" fmla="*/ 3076216 h 6857979"/>
              <a:gd name="connsiteX7327" fmla="*/ 5934831 w 7283450"/>
              <a:gd name="connsiteY7327" fmla="*/ 3079010 h 6857979"/>
              <a:gd name="connsiteX7328" fmla="*/ 5934024 w 7283450"/>
              <a:gd name="connsiteY7328" fmla="*/ 3079409 h 6857979"/>
              <a:gd name="connsiteX7329" fmla="*/ 5935234 w 7283450"/>
              <a:gd name="connsiteY7329" fmla="*/ 3082603 h 6857979"/>
              <a:gd name="connsiteX7330" fmla="*/ 5936040 w 7283450"/>
              <a:gd name="connsiteY7330" fmla="*/ 3085397 h 6857979"/>
              <a:gd name="connsiteX7331" fmla="*/ 5937250 w 7283450"/>
              <a:gd name="connsiteY7331" fmla="*/ 3090587 h 6857979"/>
              <a:gd name="connsiteX7332" fmla="*/ 5937250 w 7283450"/>
              <a:gd name="connsiteY7332" fmla="*/ 3095776 h 6857979"/>
              <a:gd name="connsiteX7333" fmla="*/ 5936444 w 7283450"/>
              <a:gd name="connsiteY7333" fmla="*/ 3100567 h 6857979"/>
              <a:gd name="connsiteX7334" fmla="*/ 5936040 w 7283450"/>
              <a:gd name="connsiteY7334" fmla="*/ 3105756 h 6857979"/>
              <a:gd name="connsiteX7335" fmla="*/ 5935637 w 7283450"/>
              <a:gd name="connsiteY7335" fmla="*/ 3110148 h 6857979"/>
              <a:gd name="connsiteX7336" fmla="*/ 5936040 w 7283450"/>
              <a:gd name="connsiteY7336" fmla="*/ 3115337 h 6857979"/>
              <a:gd name="connsiteX7337" fmla="*/ 5936444 w 7283450"/>
              <a:gd name="connsiteY7337" fmla="*/ 3117333 h 6857979"/>
              <a:gd name="connsiteX7338" fmla="*/ 5937250 w 7283450"/>
              <a:gd name="connsiteY7338" fmla="*/ 3119728 h 6857979"/>
              <a:gd name="connsiteX7339" fmla="*/ 5935234 w 7283450"/>
              <a:gd name="connsiteY7339" fmla="*/ 3120127 h 6857979"/>
              <a:gd name="connsiteX7340" fmla="*/ 5933621 w 7283450"/>
              <a:gd name="connsiteY7340" fmla="*/ 3120127 h 6857979"/>
              <a:gd name="connsiteX7341" fmla="*/ 5932008 w 7283450"/>
              <a:gd name="connsiteY7341" fmla="*/ 3120926 h 6857979"/>
              <a:gd name="connsiteX7342" fmla="*/ 5930799 w 7283450"/>
              <a:gd name="connsiteY7342" fmla="*/ 3121724 h 6857979"/>
              <a:gd name="connsiteX7343" fmla="*/ 5929993 w 7283450"/>
              <a:gd name="connsiteY7343" fmla="*/ 3122922 h 6857979"/>
              <a:gd name="connsiteX7344" fmla="*/ 5929186 w 7283450"/>
              <a:gd name="connsiteY7344" fmla="*/ 3124119 h 6857979"/>
              <a:gd name="connsiteX7345" fmla="*/ 5927574 w 7283450"/>
              <a:gd name="connsiteY7345" fmla="*/ 3126514 h 6857979"/>
              <a:gd name="connsiteX7346" fmla="*/ 5926767 w 7283450"/>
              <a:gd name="connsiteY7346" fmla="*/ 3126115 h 6857979"/>
              <a:gd name="connsiteX7347" fmla="*/ 5927574 w 7283450"/>
              <a:gd name="connsiteY7347" fmla="*/ 3127313 h 6857979"/>
              <a:gd name="connsiteX7348" fmla="*/ 5927977 w 7283450"/>
              <a:gd name="connsiteY7348" fmla="*/ 3128510 h 6857979"/>
              <a:gd name="connsiteX7349" fmla="*/ 5928783 w 7283450"/>
              <a:gd name="connsiteY7349" fmla="*/ 3129708 h 6857979"/>
              <a:gd name="connsiteX7350" fmla="*/ 5928783 w 7283450"/>
              <a:gd name="connsiteY7350" fmla="*/ 3130905 h 6857979"/>
              <a:gd name="connsiteX7351" fmla="*/ 5927977 w 7283450"/>
              <a:gd name="connsiteY7351" fmla="*/ 3132502 h 6857979"/>
              <a:gd name="connsiteX7352" fmla="*/ 5927574 w 7283450"/>
              <a:gd name="connsiteY7352" fmla="*/ 3133700 h 6857979"/>
              <a:gd name="connsiteX7353" fmla="*/ 5926767 w 7283450"/>
              <a:gd name="connsiteY7353" fmla="*/ 3134498 h 6857979"/>
              <a:gd name="connsiteX7354" fmla="*/ 5925961 w 7283450"/>
              <a:gd name="connsiteY7354" fmla="*/ 3134897 h 6857979"/>
              <a:gd name="connsiteX7355" fmla="*/ 5924751 w 7283450"/>
              <a:gd name="connsiteY7355" fmla="*/ 3135296 h 6857979"/>
              <a:gd name="connsiteX7356" fmla="*/ 5923945 w 7283450"/>
              <a:gd name="connsiteY7356" fmla="*/ 3135296 h 6857979"/>
              <a:gd name="connsiteX7357" fmla="*/ 5922735 w 7283450"/>
              <a:gd name="connsiteY7357" fmla="*/ 3134498 h 6857979"/>
              <a:gd name="connsiteX7358" fmla="*/ 5921526 w 7283450"/>
              <a:gd name="connsiteY7358" fmla="*/ 3133700 h 6857979"/>
              <a:gd name="connsiteX7359" fmla="*/ 5920720 w 7283450"/>
              <a:gd name="connsiteY7359" fmla="*/ 3132103 h 6857979"/>
              <a:gd name="connsiteX7360" fmla="*/ 5919913 w 7283450"/>
              <a:gd name="connsiteY7360" fmla="*/ 3129708 h 6857979"/>
              <a:gd name="connsiteX7361" fmla="*/ 5918704 w 7283450"/>
              <a:gd name="connsiteY7361" fmla="*/ 3126913 h 6857979"/>
              <a:gd name="connsiteX7362" fmla="*/ 5917897 w 7283450"/>
              <a:gd name="connsiteY7362" fmla="*/ 3123320 h 6857979"/>
              <a:gd name="connsiteX7363" fmla="*/ 5920316 w 7283450"/>
              <a:gd name="connsiteY7363" fmla="*/ 3123720 h 6857979"/>
              <a:gd name="connsiteX7364" fmla="*/ 5922332 w 7283450"/>
              <a:gd name="connsiteY7364" fmla="*/ 3124119 h 6857979"/>
              <a:gd name="connsiteX7365" fmla="*/ 5925155 w 7283450"/>
              <a:gd name="connsiteY7365" fmla="*/ 3125316 h 6857979"/>
              <a:gd name="connsiteX7366" fmla="*/ 5923139 w 7283450"/>
              <a:gd name="connsiteY7366" fmla="*/ 3123320 h 6857979"/>
              <a:gd name="connsiteX7367" fmla="*/ 5921123 w 7283450"/>
              <a:gd name="connsiteY7367" fmla="*/ 3120926 h 6857979"/>
              <a:gd name="connsiteX7368" fmla="*/ 5919913 w 7283450"/>
              <a:gd name="connsiteY7368" fmla="*/ 3118929 h 6857979"/>
              <a:gd name="connsiteX7369" fmla="*/ 5918704 w 7283450"/>
              <a:gd name="connsiteY7369" fmla="*/ 3116534 h 6857979"/>
              <a:gd name="connsiteX7370" fmla="*/ 5917897 w 7283450"/>
              <a:gd name="connsiteY7370" fmla="*/ 3113740 h 6857979"/>
              <a:gd name="connsiteX7371" fmla="*/ 5917494 w 7283450"/>
              <a:gd name="connsiteY7371" fmla="*/ 3111345 h 6857979"/>
              <a:gd name="connsiteX7372" fmla="*/ 5917091 w 7283450"/>
              <a:gd name="connsiteY7372" fmla="*/ 3105756 h 6857979"/>
              <a:gd name="connsiteX7373" fmla="*/ 5917897 w 7283450"/>
              <a:gd name="connsiteY7373" fmla="*/ 3092982 h 6857979"/>
              <a:gd name="connsiteX7374" fmla="*/ 5918301 w 7283450"/>
              <a:gd name="connsiteY7374" fmla="*/ 3086195 h 6857979"/>
              <a:gd name="connsiteX7375" fmla="*/ 5917897 w 7283450"/>
              <a:gd name="connsiteY7375" fmla="*/ 3079409 h 6857979"/>
              <a:gd name="connsiteX7376" fmla="*/ 5917494 w 7283450"/>
              <a:gd name="connsiteY7376" fmla="*/ 3078611 h 6857979"/>
              <a:gd name="connsiteX7377" fmla="*/ 5917091 w 7283450"/>
              <a:gd name="connsiteY7377" fmla="*/ 3077812 h 6857979"/>
              <a:gd name="connsiteX7378" fmla="*/ 5915881 w 7283450"/>
              <a:gd name="connsiteY7378" fmla="*/ 3077014 h 6857979"/>
              <a:gd name="connsiteX7379" fmla="*/ 5911850 w 7283450"/>
              <a:gd name="connsiteY7379" fmla="*/ 3076216 h 6857979"/>
              <a:gd name="connsiteX7380" fmla="*/ 5914672 w 7283450"/>
              <a:gd name="connsiteY7380" fmla="*/ 3066236 h 6857979"/>
              <a:gd name="connsiteX7381" fmla="*/ 5915478 w 7283450"/>
              <a:gd name="connsiteY7381" fmla="*/ 3061845 h 6857979"/>
              <a:gd name="connsiteX7382" fmla="*/ 5915881 w 7283450"/>
              <a:gd name="connsiteY7382" fmla="*/ 3057853 h 6857979"/>
              <a:gd name="connsiteX7383" fmla="*/ 5915881 w 7283450"/>
              <a:gd name="connsiteY7383" fmla="*/ 3053861 h 6857979"/>
              <a:gd name="connsiteX7384" fmla="*/ 5915075 w 7283450"/>
              <a:gd name="connsiteY7384" fmla="*/ 3049468 h 6857979"/>
              <a:gd name="connsiteX7385" fmla="*/ 5913866 w 7283450"/>
              <a:gd name="connsiteY7385" fmla="*/ 3044679 h 6857979"/>
              <a:gd name="connsiteX7386" fmla="*/ 5911850 w 7283450"/>
              <a:gd name="connsiteY7386" fmla="*/ 3039491 h 6857979"/>
              <a:gd name="connsiteX7387" fmla="*/ 5913866 w 7283450"/>
              <a:gd name="connsiteY7387" fmla="*/ 3038292 h 6857979"/>
              <a:gd name="connsiteX7388" fmla="*/ 5915478 w 7283450"/>
              <a:gd name="connsiteY7388" fmla="*/ 3036694 h 6857979"/>
              <a:gd name="connsiteX7389" fmla="*/ 5917897 w 7283450"/>
              <a:gd name="connsiteY7389" fmla="*/ 3034301 h 6857979"/>
              <a:gd name="connsiteX7390" fmla="*/ 5919107 w 7283450"/>
              <a:gd name="connsiteY7390" fmla="*/ 3033501 h 6857979"/>
              <a:gd name="connsiteX7391" fmla="*/ 5920720 w 7283450"/>
              <a:gd name="connsiteY7391" fmla="*/ 3033102 h 6857979"/>
              <a:gd name="connsiteX7392" fmla="*/ 5922332 w 7283450"/>
              <a:gd name="connsiteY7392" fmla="*/ 3033901 h 6857979"/>
              <a:gd name="connsiteX7393" fmla="*/ 5924348 w 7283450"/>
              <a:gd name="connsiteY7393" fmla="*/ 3035898 h 6857979"/>
              <a:gd name="connsiteX7394" fmla="*/ 5923542 w 7283450"/>
              <a:gd name="connsiteY7394" fmla="*/ 3033501 h 6857979"/>
              <a:gd name="connsiteX7395" fmla="*/ 5922735 w 7283450"/>
              <a:gd name="connsiteY7395" fmla="*/ 3031107 h 6857979"/>
              <a:gd name="connsiteX7396" fmla="*/ 5921526 w 7283450"/>
              <a:gd name="connsiteY7396" fmla="*/ 3029111 h 6857979"/>
              <a:gd name="connsiteX7397" fmla="*/ 5919913 w 7283450"/>
              <a:gd name="connsiteY7397" fmla="*/ 3027115 h 6857979"/>
              <a:gd name="connsiteX7398" fmla="*/ 5917897 w 7283450"/>
              <a:gd name="connsiteY7398" fmla="*/ 3025518 h 6857979"/>
              <a:gd name="connsiteX7399" fmla="*/ 5916285 w 7283450"/>
              <a:gd name="connsiteY7399" fmla="*/ 3024320 h 6857979"/>
              <a:gd name="connsiteX7400" fmla="*/ 5914269 w 7283450"/>
              <a:gd name="connsiteY7400" fmla="*/ 3023522 h 6857979"/>
              <a:gd name="connsiteX7401" fmla="*/ 5911850 w 7283450"/>
              <a:gd name="connsiteY7401" fmla="*/ 3022324 h 6857979"/>
              <a:gd name="connsiteX7402" fmla="*/ 5913059 w 7283450"/>
              <a:gd name="connsiteY7402" fmla="*/ 3019530 h 6857979"/>
              <a:gd name="connsiteX7403" fmla="*/ 5913866 w 7283450"/>
              <a:gd name="connsiteY7403" fmla="*/ 3017135 h 6857979"/>
              <a:gd name="connsiteX7404" fmla="*/ 5915478 w 7283450"/>
              <a:gd name="connsiteY7404" fmla="*/ 3010748 h 6857979"/>
              <a:gd name="connsiteX7405" fmla="*/ 5916688 w 7283450"/>
              <a:gd name="connsiteY7405" fmla="*/ 3005159 h 6857979"/>
              <a:gd name="connsiteX7406" fmla="*/ 854472 w 7283450"/>
              <a:gd name="connsiteY7406" fmla="*/ 2979725 h 6857979"/>
              <a:gd name="connsiteX7407" fmla="*/ 856060 w 7283450"/>
              <a:gd name="connsiteY7407" fmla="*/ 2980104 h 6857979"/>
              <a:gd name="connsiteX7408" fmla="*/ 857250 w 7283450"/>
              <a:gd name="connsiteY7408" fmla="*/ 2980481 h 6857979"/>
              <a:gd name="connsiteX7409" fmla="*/ 858838 w 7283450"/>
              <a:gd name="connsiteY7409" fmla="*/ 2981238 h 6857979"/>
              <a:gd name="connsiteX7410" fmla="*/ 860425 w 7283450"/>
              <a:gd name="connsiteY7410" fmla="*/ 2982372 h 6857979"/>
              <a:gd name="connsiteX7411" fmla="*/ 860425 w 7283450"/>
              <a:gd name="connsiteY7411" fmla="*/ 2985396 h 6857979"/>
              <a:gd name="connsiteX7412" fmla="*/ 859234 w 7283450"/>
              <a:gd name="connsiteY7412" fmla="*/ 2988798 h 6857979"/>
              <a:gd name="connsiteX7413" fmla="*/ 858044 w 7283450"/>
              <a:gd name="connsiteY7413" fmla="*/ 2991066 h 6857979"/>
              <a:gd name="connsiteX7414" fmla="*/ 856853 w 7283450"/>
              <a:gd name="connsiteY7414" fmla="*/ 2992955 h 6857979"/>
              <a:gd name="connsiteX7415" fmla="*/ 854869 w 7283450"/>
              <a:gd name="connsiteY7415" fmla="*/ 2994845 h 6857979"/>
              <a:gd name="connsiteX7416" fmla="*/ 852091 w 7283450"/>
              <a:gd name="connsiteY7416" fmla="*/ 2995600 h 6857979"/>
              <a:gd name="connsiteX7417" fmla="*/ 848519 w 7283450"/>
              <a:gd name="connsiteY7417" fmla="*/ 2995600 h 6857979"/>
              <a:gd name="connsiteX7418" fmla="*/ 844947 w 7283450"/>
              <a:gd name="connsiteY7418" fmla="*/ 2995223 h 6857979"/>
              <a:gd name="connsiteX7419" fmla="*/ 844551 w 7283450"/>
              <a:gd name="connsiteY7419" fmla="*/ 2992955 h 6857979"/>
              <a:gd name="connsiteX7420" fmla="*/ 844551 w 7283450"/>
              <a:gd name="connsiteY7420" fmla="*/ 2991066 h 6857979"/>
              <a:gd name="connsiteX7421" fmla="*/ 845344 w 7283450"/>
              <a:gd name="connsiteY7421" fmla="*/ 2987286 h 6857979"/>
              <a:gd name="connsiteX7422" fmla="*/ 846931 w 7283450"/>
              <a:gd name="connsiteY7422" fmla="*/ 2983884 h 6857979"/>
              <a:gd name="connsiteX7423" fmla="*/ 848916 w 7283450"/>
              <a:gd name="connsiteY7423" fmla="*/ 2981616 h 6857979"/>
              <a:gd name="connsiteX7424" fmla="*/ 850107 w 7283450"/>
              <a:gd name="connsiteY7424" fmla="*/ 2980860 h 6857979"/>
              <a:gd name="connsiteX7425" fmla="*/ 852091 w 7283450"/>
              <a:gd name="connsiteY7425" fmla="*/ 2980481 h 6857979"/>
              <a:gd name="connsiteX7426" fmla="*/ 853282 w 7283450"/>
              <a:gd name="connsiteY7426" fmla="*/ 2980104 h 6857979"/>
              <a:gd name="connsiteX7427" fmla="*/ 790584 w 7283450"/>
              <a:gd name="connsiteY7427" fmla="*/ 2954322 h 6857979"/>
              <a:gd name="connsiteX7428" fmla="*/ 790584 w 7283450"/>
              <a:gd name="connsiteY7428" fmla="*/ 2954717 h 6857979"/>
              <a:gd name="connsiteX7429" fmla="*/ 791771 w 7283450"/>
              <a:gd name="connsiteY7429" fmla="*/ 2958671 h 6857979"/>
              <a:gd name="connsiteX7430" fmla="*/ 793354 w 7283450"/>
              <a:gd name="connsiteY7430" fmla="*/ 2965787 h 6857979"/>
              <a:gd name="connsiteX7431" fmla="*/ 793750 w 7283450"/>
              <a:gd name="connsiteY7431" fmla="*/ 2969741 h 6857979"/>
              <a:gd name="connsiteX7432" fmla="*/ 793750 w 7283450"/>
              <a:gd name="connsiteY7432" fmla="*/ 2972903 h 6857979"/>
              <a:gd name="connsiteX7433" fmla="*/ 789396 w 7283450"/>
              <a:gd name="connsiteY7433" fmla="*/ 2975671 h 6857979"/>
              <a:gd name="connsiteX7434" fmla="*/ 787813 w 7283450"/>
              <a:gd name="connsiteY7434" fmla="*/ 2976857 h 6857979"/>
              <a:gd name="connsiteX7435" fmla="*/ 786626 w 7283450"/>
              <a:gd name="connsiteY7435" fmla="*/ 2978041 h 6857979"/>
              <a:gd name="connsiteX7436" fmla="*/ 785439 w 7283450"/>
              <a:gd name="connsiteY7436" fmla="*/ 2978041 h 6857979"/>
              <a:gd name="connsiteX7437" fmla="*/ 783855 w 7283450"/>
              <a:gd name="connsiteY7437" fmla="*/ 2978041 h 6857979"/>
              <a:gd name="connsiteX7438" fmla="*/ 781085 w 7283450"/>
              <a:gd name="connsiteY7438" fmla="*/ 2977251 h 6857979"/>
              <a:gd name="connsiteX7439" fmla="*/ 777919 w 7283450"/>
              <a:gd name="connsiteY7439" fmla="*/ 2976065 h 6857979"/>
              <a:gd name="connsiteX7440" fmla="*/ 782668 w 7283450"/>
              <a:gd name="connsiteY7440" fmla="*/ 2979228 h 6857979"/>
              <a:gd name="connsiteX7441" fmla="*/ 784252 w 7283450"/>
              <a:gd name="connsiteY7441" fmla="*/ 2980810 h 6857979"/>
              <a:gd name="connsiteX7442" fmla="*/ 784252 w 7283450"/>
              <a:gd name="connsiteY7442" fmla="*/ 2981204 h 6857979"/>
              <a:gd name="connsiteX7443" fmla="*/ 783855 w 7283450"/>
              <a:gd name="connsiteY7443" fmla="*/ 2981600 h 6857979"/>
              <a:gd name="connsiteX7444" fmla="*/ 782272 w 7283450"/>
              <a:gd name="connsiteY7444" fmla="*/ 2981995 h 6857979"/>
              <a:gd name="connsiteX7445" fmla="*/ 779502 w 7283450"/>
              <a:gd name="connsiteY7445" fmla="*/ 2982390 h 6857979"/>
              <a:gd name="connsiteX7446" fmla="*/ 776336 w 7283450"/>
              <a:gd name="connsiteY7446" fmla="*/ 2982786 h 6857979"/>
              <a:gd name="connsiteX7447" fmla="*/ 773961 w 7283450"/>
              <a:gd name="connsiteY7447" fmla="*/ 2983972 h 6857979"/>
              <a:gd name="connsiteX7448" fmla="*/ 772378 w 7283450"/>
              <a:gd name="connsiteY7448" fmla="*/ 2984763 h 6857979"/>
              <a:gd name="connsiteX7449" fmla="*/ 771586 w 7283450"/>
              <a:gd name="connsiteY7449" fmla="*/ 2985948 h 6857979"/>
              <a:gd name="connsiteX7450" fmla="*/ 771982 w 7283450"/>
              <a:gd name="connsiteY7450" fmla="*/ 2987529 h 6857979"/>
              <a:gd name="connsiteX7451" fmla="*/ 773565 w 7283450"/>
              <a:gd name="connsiteY7451" fmla="*/ 2989507 h 6857979"/>
              <a:gd name="connsiteX7452" fmla="*/ 774753 w 7283450"/>
              <a:gd name="connsiteY7452" fmla="*/ 2991878 h 6857979"/>
              <a:gd name="connsiteX7453" fmla="*/ 775464 w 7283450"/>
              <a:gd name="connsiteY7453" fmla="*/ 2994009 h 6857979"/>
              <a:gd name="connsiteX7454" fmla="*/ 775759 w 7283450"/>
              <a:gd name="connsiteY7454" fmla="*/ 2994009 h 6857979"/>
              <a:gd name="connsiteX7455" fmla="*/ 776288 w 7283450"/>
              <a:gd name="connsiteY7455" fmla="*/ 2994009 h 6857979"/>
              <a:gd name="connsiteX7456" fmla="*/ 775759 w 7283450"/>
              <a:gd name="connsiteY7456" fmla="*/ 2994961 h 6857979"/>
              <a:gd name="connsiteX7457" fmla="*/ 774700 w 7283450"/>
              <a:gd name="connsiteY7457" fmla="*/ 2995597 h 6857979"/>
              <a:gd name="connsiteX7458" fmla="*/ 775229 w 7283450"/>
              <a:gd name="connsiteY7458" fmla="*/ 2994961 h 6857979"/>
              <a:gd name="connsiteX7459" fmla="*/ 775229 w 7283450"/>
              <a:gd name="connsiteY7459" fmla="*/ 2994376 h 6857979"/>
              <a:gd name="connsiteX7460" fmla="*/ 771586 w 7283450"/>
              <a:gd name="connsiteY7460" fmla="*/ 2995832 h 6857979"/>
              <a:gd name="connsiteX7461" fmla="*/ 767233 w 7283450"/>
              <a:gd name="connsiteY7461" fmla="*/ 2998204 h 6857979"/>
              <a:gd name="connsiteX7462" fmla="*/ 758130 w 7283450"/>
              <a:gd name="connsiteY7462" fmla="*/ 3002948 h 6857979"/>
              <a:gd name="connsiteX7463" fmla="*/ 757622 w 7283450"/>
              <a:gd name="connsiteY7463" fmla="*/ 3003151 h 6857979"/>
              <a:gd name="connsiteX7464" fmla="*/ 757238 w 7283450"/>
              <a:gd name="connsiteY7464" fmla="*/ 3003535 h 6857979"/>
              <a:gd name="connsiteX7465" fmla="*/ 757469 w 7283450"/>
              <a:gd name="connsiteY7465" fmla="*/ 3003212 h 6857979"/>
              <a:gd name="connsiteX7466" fmla="*/ 754172 w 7283450"/>
              <a:gd name="connsiteY7466" fmla="*/ 3004529 h 6857979"/>
              <a:gd name="connsiteX7467" fmla="*/ 749819 w 7283450"/>
              <a:gd name="connsiteY7467" fmla="*/ 3004924 h 6857979"/>
              <a:gd name="connsiteX7468" fmla="*/ 745861 w 7283450"/>
              <a:gd name="connsiteY7468" fmla="*/ 3005715 h 6857979"/>
              <a:gd name="connsiteX7469" fmla="*/ 743487 w 7283450"/>
              <a:gd name="connsiteY7469" fmla="*/ 3006110 h 6857979"/>
              <a:gd name="connsiteX7470" fmla="*/ 740320 w 7283450"/>
              <a:gd name="connsiteY7470" fmla="*/ 3008087 h 6857979"/>
              <a:gd name="connsiteX7471" fmla="*/ 736758 w 7283450"/>
              <a:gd name="connsiteY7471" fmla="*/ 3010459 h 6857979"/>
              <a:gd name="connsiteX7472" fmla="*/ 733988 w 7283450"/>
              <a:gd name="connsiteY7472" fmla="*/ 3013622 h 6857979"/>
              <a:gd name="connsiteX7473" fmla="*/ 731613 w 7283450"/>
              <a:gd name="connsiteY7473" fmla="*/ 3016390 h 6857979"/>
              <a:gd name="connsiteX7474" fmla="*/ 729238 w 7283450"/>
              <a:gd name="connsiteY7474" fmla="*/ 3018761 h 6857979"/>
              <a:gd name="connsiteX7475" fmla="*/ 727656 w 7283450"/>
              <a:gd name="connsiteY7475" fmla="*/ 3021133 h 6857979"/>
              <a:gd name="connsiteX7476" fmla="*/ 727260 w 7283450"/>
              <a:gd name="connsiteY7476" fmla="*/ 3022715 h 6857979"/>
              <a:gd name="connsiteX7477" fmla="*/ 727656 w 7283450"/>
              <a:gd name="connsiteY7477" fmla="*/ 3022715 h 6857979"/>
              <a:gd name="connsiteX7478" fmla="*/ 728051 w 7283450"/>
              <a:gd name="connsiteY7478" fmla="*/ 3022715 h 6857979"/>
              <a:gd name="connsiteX7479" fmla="*/ 726072 w 7283450"/>
              <a:gd name="connsiteY7479" fmla="*/ 3023110 h 6857979"/>
              <a:gd name="connsiteX7480" fmla="*/ 724489 w 7283450"/>
              <a:gd name="connsiteY7480" fmla="*/ 3022715 h 6857979"/>
              <a:gd name="connsiteX7481" fmla="*/ 723698 w 7283450"/>
              <a:gd name="connsiteY7481" fmla="*/ 3021924 h 6857979"/>
              <a:gd name="connsiteX7482" fmla="*/ 723302 w 7283450"/>
              <a:gd name="connsiteY7482" fmla="*/ 3021133 h 6857979"/>
              <a:gd name="connsiteX7483" fmla="*/ 723698 w 7283450"/>
              <a:gd name="connsiteY7483" fmla="*/ 3022319 h 6857979"/>
              <a:gd name="connsiteX7484" fmla="*/ 724885 w 7283450"/>
              <a:gd name="connsiteY7484" fmla="*/ 3029831 h 6857979"/>
              <a:gd name="connsiteX7485" fmla="*/ 716969 w 7283450"/>
              <a:gd name="connsiteY7485" fmla="*/ 3029434 h 6857979"/>
              <a:gd name="connsiteX7486" fmla="*/ 709450 w 7283450"/>
              <a:gd name="connsiteY7486" fmla="*/ 3029831 h 6857979"/>
              <a:gd name="connsiteX7487" fmla="*/ 702722 w 7283450"/>
              <a:gd name="connsiteY7487" fmla="*/ 3031016 h 6857979"/>
              <a:gd name="connsiteX7488" fmla="*/ 696389 w 7283450"/>
              <a:gd name="connsiteY7488" fmla="*/ 3032994 h 6857979"/>
              <a:gd name="connsiteX7489" fmla="*/ 697972 w 7283450"/>
              <a:gd name="connsiteY7489" fmla="*/ 3033784 h 6857979"/>
              <a:gd name="connsiteX7490" fmla="*/ 698764 w 7283450"/>
              <a:gd name="connsiteY7490" fmla="*/ 3034576 h 6857979"/>
              <a:gd name="connsiteX7491" fmla="*/ 698764 w 7283450"/>
              <a:gd name="connsiteY7491" fmla="*/ 3035760 h 6857979"/>
              <a:gd name="connsiteX7492" fmla="*/ 698368 w 7283450"/>
              <a:gd name="connsiteY7492" fmla="*/ 3036550 h 6857979"/>
              <a:gd name="connsiteX7493" fmla="*/ 697576 w 7283450"/>
              <a:gd name="connsiteY7493" fmla="*/ 3038131 h 6857979"/>
              <a:gd name="connsiteX7494" fmla="*/ 695994 w 7283450"/>
              <a:gd name="connsiteY7494" fmla="*/ 3038922 h 6857979"/>
              <a:gd name="connsiteX7495" fmla="*/ 693223 w 7283450"/>
              <a:gd name="connsiteY7495" fmla="*/ 3040504 h 6857979"/>
              <a:gd name="connsiteX7496" fmla="*/ 689265 w 7283450"/>
              <a:gd name="connsiteY7496" fmla="*/ 3041691 h 6857979"/>
              <a:gd name="connsiteX7497" fmla="*/ 685307 w 7283450"/>
              <a:gd name="connsiteY7497" fmla="*/ 3042087 h 6857979"/>
              <a:gd name="connsiteX7498" fmla="*/ 683328 w 7283450"/>
              <a:gd name="connsiteY7498" fmla="*/ 3041691 h 6857979"/>
              <a:gd name="connsiteX7499" fmla="*/ 681350 w 7283450"/>
              <a:gd name="connsiteY7499" fmla="*/ 3041296 h 6857979"/>
              <a:gd name="connsiteX7500" fmla="*/ 679766 w 7283450"/>
              <a:gd name="connsiteY7500" fmla="*/ 3040504 h 6857979"/>
              <a:gd name="connsiteX7501" fmla="*/ 677788 w 7283450"/>
              <a:gd name="connsiteY7501" fmla="*/ 3039713 h 6857979"/>
              <a:gd name="connsiteX7502" fmla="*/ 675413 w 7283450"/>
              <a:gd name="connsiteY7502" fmla="*/ 3044061 h 6857979"/>
              <a:gd name="connsiteX7503" fmla="*/ 673830 w 7283450"/>
              <a:gd name="connsiteY7503" fmla="*/ 3047621 h 6857979"/>
              <a:gd name="connsiteX7504" fmla="*/ 671851 w 7283450"/>
              <a:gd name="connsiteY7504" fmla="*/ 3049993 h 6857979"/>
              <a:gd name="connsiteX7505" fmla="*/ 669476 w 7283450"/>
              <a:gd name="connsiteY7505" fmla="*/ 3051574 h 6857979"/>
              <a:gd name="connsiteX7506" fmla="*/ 666706 w 7283450"/>
              <a:gd name="connsiteY7506" fmla="*/ 3052758 h 6857979"/>
              <a:gd name="connsiteX7507" fmla="*/ 663144 w 7283450"/>
              <a:gd name="connsiteY7507" fmla="*/ 3053549 h 6857979"/>
              <a:gd name="connsiteX7508" fmla="*/ 650875 w 7283450"/>
              <a:gd name="connsiteY7508" fmla="*/ 3055922 h 6857979"/>
              <a:gd name="connsiteX7509" fmla="*/ 651666 w 7283450"/>
              <a:gd name="connsiteY7509" fmla="*/ 3052758 h 6857979"/>
              <a:gd name="connsiteX7510" fmla="*/ 652854 w 7283450"/>
              <a:gd name="connsiteY7510" fmla="*/ 3049596 h 6857979"/>
              <a:gd name="connsiteX7511" fmla="*/ 654833 w 7283450"/>
              <a:gd name="connsiteY7511" fmla="*/ 3046433 h 6857979"/>
              <a:gd name="connsiteX7512" fmla="*/ 656812 w 7283450"/>
              <a:gd name="connsiteY7512" fmla="*/ 3042877 h 6857979"/>
              <a:gd name="connsiteX7513" fmla="*/ 659186 w 7283450"/>
              <a:gd name="connsiteY7513" fmla="*/ 3039713 h 6857979"/>
              <a:gd name="connsiteX7514" fmla="*/ 661561 w 7283450"/>
              <a:gd name="connsiteY7514" fmla="*/ 3036550 h 6857979"/>
              <a:gd name="connsiteX7515" fmla="*/ 664331 w 7283450"/>
              <a:gd name="connsiteY7515" fmla="*/ 3033387 h 6857979"/>
              <a:gd name="connsiteX7516" fmla="*/ 667102 w 7283450"/>
              <a:gd name="connsiteY7516" fmla="*/ 3031016 h 6857979"/>
              <a:gd name="connsiteX7517" fmla="*/ 670268 w 7283450"/>
              <a:gd name="connsiteY7517" fmla="*/ 3027854 h 6857979"/>
              <a:gd name="connsiteX7518" fmla="*/ 673830 w 7283450"/>
              <a:gd name="connsiteY7518" fmla="*/ 3025481 h 6857979"/>
              <a:gd name="connsiteX7519" fmla="*/ 676996 w 7283450"/>
              <a:gd name="connsiteY7519" fmla="*/ 3023505 h 6857979"/>
              <a:gd name="connsiteX7520" fmla="*/ 680954 w 7283450"/>
              <a:gd name="connsiteY7520" fmla="*/ 3021528 h 6857979"/>
              <a:gd name="connsiteX7521" fmla="*/ 684516 w 7283450"/>
              <a:gd name="connsiteY7521" fmla="*/ 3019156 h 6857979"/>
              <a:gd name="connsiteX7522" fmla="*/ 688869 w 7283450"/>
              <a:gd name="connsiteY7522" fmla="*/ 3017970 h 6857979"/>
              <a:gd name="connsiteX7523" fmla="*/ 692431 w 7283450"/>
              <a:gd name="connsiteY7523" fmla="*/ 3016784 h 6857979"/>
              <a:gd name="connsiteX7524" fmla="*/ 696389 w 7283450"/>
              <a:gd name="connsiteY7524" fmla="*/ 3015993 h 6857979"/>
              <a:gd name="connsiteX7525" fmla="*/ 695598 w 7283450"/>
              <a:gd name="connsiteY7525" fmla="*/ 3015202 h 6857979"/>
              <a:gd name="connsiteX7526" fmla="*/ 694410 w 7283450"/>
              <a:gd name="connsiteY7526" fmla="*/ 3014018 h 6857979"/>
              <a:gd name="connsiteX7527" fmla="*/ 692431 w 7283450"/>
              <a:gd name="connsiteY7527" fmla="*/ 3012436 h 6857979"/>
              <a:gd name="connsiteX7528" fmla="*/ 691640 w 7283450"/>
              <a:gd name="connsiteY7528" fmla="*/ 3011250 h 6857979"/>
              <a:gd name="connsiteX7529" fmla="*/ 690848 w 7283450"/>
              <a:gd name="connsiteY7529" fmla="*/ 3010064 h 6857979"/>
              <a:gd name="connsiteX7530" fmla="*/ 690453 w 7283450"/>
              <a:gd name="connsiteY7530" fmla="*/ 3008482 h 6857979"/>
              <a:gd name="connsiteX7531" fmla="*/ 690453 w 7283450"/>
              <a:gd name="connsiteY7531" fmla="*/ 3006110 h 6857979"/>
              <a:gd name="connsiteX7532" fmla="*/ 693619 w 7283450"/>
              <a:gd name="connsiteY7532" fmla="*/ 3007297 h 6857979"/>
              <a:gd name="connsiteX7533" fmla="*/ 695994 w 7283450"/>
              <a:gd name="connsiteY7533" fmla="*/ 3008087 h 6857979"/>
              <a:gd name="connsiteX7534" fmla="*/ 698368 w 7283450"/>
              <a:gd name="connsiteY7534" fmla="*/ 3008087 h 6857979"/>
              <a:gd name="connsiteX7535" fmla="*/ 700347 w 7283450"/>
              <a:gd name="connsiteY7535" fmla="*/ 3007297 h 6857979"/>
              <a:gd name="connsiteX7536" fmla="*/ 701534 w 7283450"/>
              <a:gd name="connsiteY7536" fmla="*/ 3006506 h 6857979"/>
              <a:gd name="connsiteX7537" fmla="*/ 703117 w 7283450"/>
              <a:gd name="connsiteY7537" fmla="*/ 3004924 h 6857979"/>
              <a:gd name="connsiteX7538" fmla="*/ 704305 w 7283450"/>
              <a:gd name="connsiteY7538" fmla="*/ 3002157 h 6857979"/>
              <a:gd name="connsiteX7539" fmla="*/ 706284 w 7283450"/>
              <a:gd name="connsiteY7539" fmla="*/ 2999390 h 6857979"/>
              <a:gd name="connsiteX7540" fmla="*/ 707471 w 7283450"/>
              <a:gd name="connsiteY7540" fmla="*/ 3000180 h 6857979"/>
              <a:gd name="connsiteX7541" fmla="*/ 707867 w 7283450"/>
              <a:gd name="connsiteY7541" fmla="*/ 3000576 h 6857979"/>
              <a:gd name="connsiteX7542" fmla="*/ 707867 w 7283450"/>
              <a:gd name="connsiteY7542" fmla="*/ 3000971 h 6857979"/>
              <a:gd name="connsiteX7543" fmla="*/ 707867 w 7283450"/>
              <a:gd name="connsiteY7543" fmla="*/ 3001762 h 6857979"/>
              <a:gd name="connsiteX7544" fmla="*/ 706679 w 7283450"/>
              <a:gd name="connsiteY7544" fmla="*/ 3003739 h 6857979"/>
              <a:gd name="connsiteX7545" fmla="*/ 706284 w 7283450"/>
              <a:gd name="connsiteY7545" fmla="*/ 3004924 h 6857979"/>
              <a:gd name="connsiteX7546" fmla="*/ 706284 w 7283450"/>
              <a:gd name="connsiteY7546" fmla="*/ 3006110 h 6857979"/>
              <a:gd name="connsiteX7547" fmla="*/ 710241 w 7283450"/>
              <a:gd name="connsiteY7547" fmla="*/ 3001762 h 6857979"/>
              <a:gd name="connsiteX7548" fmla="*/ 714991 w 7283450"/>
              <a:gd name="connsiteY7548" fmla="*/ 2997809 h 6857979"/>
              <a:gd name="connsiteX7549" fmla="*/ 719740 w 7283450"/>
              <a:gd name="connsiteY7549" fmla="*/ 2995041 h 6857979"/>
              <a:gd name="connsiteX7550" fmla="*/ 724885 w 7283450"/>
              <a:gd name="connsiteY7550" fmla="*/ 2991878 h 6857979"/>
              <a:gd name="connsiteX7551" fmla="*/ 733196 w 7283450"/>
              <a:gd name="connsiteY7551" fmla="*/ 2987135 h 6857979"/>
              <a:gd name="connsiteX7552" fmla="*/ 735571 w 7283450"/>
              <a:gd name="connsiteY7552" fmla="*/ 2984763 h 6857979"/>
              <a:gd name="connsiteX7553" fmla="*/ 736758 w 7283450"/>
              <a:gd name="connsiteY7553" fmla="*/ 2983576 h 6857979"/>
              <a:gd name="connsiteX7554" fmla="*/ 737154 w 7283450"/>
              <a:gd name="connsiteY7554" fmla="*/ 2982786 h 6857979"/>
              <a:gd name="connsiteX7555" fmla="*/ 737946 w 7283450"/>
              <a:gd name="connsiteY7555" fmla="*/ 2981995 h 6857979"/>
              <a:gd name="connsiteX7556" fmla="*/ 739529 w 7283450"/>
              <a:gd name="connsiteY7556" fmla="*/ 2981600 h 6857979"/>
              <a:gd name="connsiteX7557" fmla="*/ 740320 w 7283450"/>
              <a:gd name="connsiteY7557" fmla="*/ 2981204 h 6857979"/>
              <a:gd name="connsiteX7558" fmla="*/ 741507 w 7283450"/>
              <a:gd name="connsiteY7558" fmla="*/ 2981204 h 6857979"/>
              <a:gd name="connsiteX7559" fmla="*/ 743882 w 7283450"/>
              <a:gd name="connsiteY7559" fmla="*/ 2981995 h 6857979"/>
              <a:gd name="connsiteX7560" fmla="*/ 746653 w 7283450"/>
              <a:gd name="connsiteY7560" fmla="*/ 2983181 h 6857979"/>
              <a:gd name="connsiteX7561" fmla="*/ 750215 w 7283450"/>
              <a:gd name="connsiteY7561" fmla="*/ 2984367 h 6857979"/>
              <a:gd name="connsiteX7562" fmla="*/ 752985 w 7283450"/>
              <a:gd name="connsiteY7562" fmla="*/ 2984763 h 6857979"/>
              <a:gd name="connsiteX7563" fmla="*/ 754568 w 7283450"/>
              <a:gd name="connsiteY7563" fmla="*/ 2984763 h 6857979"/>
              <a:gd name="connsiteX7564" fmla="*/ 756547 w 7283450"/>
              <a:gd name="connsiteY7564" fmla="*/ 2984763 h 6857979"/>
              <a:gd name="connsiteX7565" fmla="*/ 757734 w 7283450"/>
              <a:gd name="connsiteY7565" fmla="*/ 2983972 h 6857979"/>
              <a:gd name="connsiteX7566" fmla="*/ 759318 w 7283450"/>
              <a:gd name="connsiteY7566" fmla="*/ 2982786 h 6857979"/>
              <a:gd name="connsiteX7567" fmla="*/ 758130 w 7283450"/>
              <a:gd name="connsiteY7567" fmla="*/ 2980810 h 6857979"/>
              <a:gd name="connsiteX7568" fmla="*/ 757339 w 7283450"/>
              <a:gd name="connsiteY7568" fmla="*/ 2978833 h 6857979"/>
              <a:gd name="connsiteX7569" fmla="*/ 756547 w 7283450"/>
              <a:gd name="connsiteY7569" fmla="*/ 2975671 h 6857979"/>
              <a:gd name="connsiteX7570" fmla="*/ 755755 w 7283450"/>
              <a:gd name="connsiteY7570" fmla="*/ 2972903 h 6857979"/>
              <a:gd name="connsiteX7571" fmla="*/ 758130 w 7283450"/>
              <a:gd name="connsiteY7571" fmla="*/ 2974484 h 6857979"/>
              <a:gd name="connsiteX7572" fmla="*/ 759713 w 7283450"/>
              <a:gd name="connsiteY7572" fmla="*/ 2974880 h 6857979"/>
              <a:gd name="connsiteX7573" fmla="*/ 760505 w 7283450"/>
              <a:gd name="connsiteY7573" fmla="*/ 2975274 h 6857979"/>
              <a:gd name="connsiteX7574" fmla="*/ 761296 w 7283450"/>
              <a:gd name="connsiteY7574" fmla="*/ 2974880 h 6857979"/>
              <a:gd name="connsiteX7575" fmla="*/ 763671 w 7283450"/>
              <a:gd name="connsiteY7575" fmla="*/ 2973694 h 6857979"/>
              <a:gd name="connsiteX7576" fmla="*/ 766046 w 7283450"/>
              <a:gd name="connsiteY7576" fmla="*/ 2972903 h 6857979"/>
              <a:gd name="connsiteX7577" fmla="*/ 768816 w 7283450"/>
              <a:gd name="connsiteY7577" fmla="*/ 2972903 h 6857979"/>
              <a:gd name="connsiteX7578" fmla="*/ 767233 w 7283450"/>
              <a:gd name="connsiteY7578" fmla="*/ 2980018 h 6857979"/>
              <a:gd name="connsiteX7579" fmla="*/ 766837 w 7283450"/>
              <a:gd name="connsiteY7579" fmla="*/ 2981204 h 6857979"/>
              <a:gd name="connsiteX7580" fmla="*/ 767629 w 7283450"/>
              <a:gd name="connsiteY7580" fmla="*/ 2981204 h 6857979"/>
              <a:gd name="connsiteX7581" fmla="*/ 768420 w 7283450"/>
              <a:gd name="connsiteY7581" fmla="*/ 2981204 h 6857979"/>
              <a:gd name="connsiteX7582" fmla="*/ 770003 w 7283450"/>
              <a:gd name="connsiteY7582" fmla="*/ 2980810 h 6857979"/>
              <a:gd name="connsiteX7583" fmla="*/ 771982 w 7283450"/>
              <a:gd name="connsiteY7583" fmla="*/ 2981600 h 6857979"/>
              <a:gd name="connsiteX7584" fmla="*/ 775149 w 7283450"/>
              <a:gd name="connsiteY7584" fmla="*/ 2982786 h 6857979"/>
              <a:gd name="connsiteX7585" fmla="*/ 773565 w 7283450"/>
              <a:gd name="connsiteY7585" fmla="*/ 2980414 h 6857979"/>
              <a:gd name="connsiteX7586" fmla="*/ 772378 w 7283450"/>
              <a:gd name="connsiteY7586" fmla="*/ 2977251 h 6857979"/>
              <a:gd name="connsiteX7587" fmla="*/ 771586 w 7283450"/>
              <a:gd name="connsiteY7587" fmla="*/ 2973694 h 6857979"/>
              <a:gd name="connsiteX7588" fmla="*/ 771586 w 7283450"/>
              <a:gd name="connsiteY7588" fmla="*/ 2969741 h 6857979"/>
              <a:gd name="connsiteX7589" fmla="*/ 775940 w 7283450"/>
              <a:gd name="connsiteY7589" fmla="*/ 2970927 h 6857979"/>
              <a:gd name="connsiteX7590" fmla="*/ 779898 w 7283450"/>
              <a:gd name="connsiteY7590" fmla="*/ 2971322 h 6857979"/>
              <a:gd name="connsiteX7591" fmla="*/ 783460 w 7283450"/>
              <a:gd name="connsiteY7591" fmla="*/ 2971322 h 6857979"/>
              <a:gd name="connsiteX7592" fmla="*/ 784647 w 7283450"/>
              <a:gd name="connsiteY7592" fmla="*/ 2971322 h 6857979"/>
              <a:gd name="connsiteX7593" fmla="*/ 786230 w 7283450"/>
              <a:gd name="connsiteY7593" fmla="*/ 2970927 h 6857979"/>
              <a:gd name="connsiteX7594" fmla="*/ 787022 w 7283450"/>
              <a:gd name="connsiteY7594" fmla="*/ 2970135 h 6857979"/>
              <a:gd name="connsiteX7595" fmla="*/ 788209 w 7283450"/>
              <a:gd name="connsiteY7595" fmla="*/ 2968554 h 6857979"/>
              <a:gd name="connsiteX7596" fmla="*/ 789001 w 7283450"/>
              <a:gd name="connsiteY7596" fmla="*/ 2967368 h 6857979"/>
              <a:gd name="connsiteX7597" fmla="*/ 789396 w 7283450"/>
              <a:gd name="connsiteY7597" fmla="*/ 2965787 h 6857979"/>
              <a:gd name="connsiteX7598" fmla="*/ 790584 w 7283450"/>
              <a:gd name="connsiteY7598" fmla="*/ 2964206 h 6857979"/>
              <a:gd name="connsiteX7599" fmla="*/ 790584 w 7283450"/>
              <a:gd name="connsiteY7599" fmla="*/ 2961833 h 6857979"/>
              <a:gd name="connsiteX7600" fmla="*/ 790584 w 7283450"/>
              <a:gd name="connsiteY7600" fmla="*/ 2956299 h 6857979"/>
              <a:gd name="connsiteX7601" fmla="*/ 789792 w 7283450"/>
              <a:gd name="connsiteY7601" fmla="*/ 2954717 h 6857979"/>
              <a:gd name="connsiteX7602" fmla="*/ 530665 w 7283450"/>
              <a:gd name="connsiteY7602" fmla="*/ 2925747 h 6857979"/>
              <a:gd name="connsiteX7603" fmla="*/ 533029 w 7283450"/>
              <a:gd name="connsiteY7603" fmla="*/ 2925747 h 6857979"/>
              <a:gd name="connsiteX7604" fmla="*/ 536182 w 7283450"/>
              <a:gd name="connsiteY7604" fmla="*/ 2926143 h 6857979"/>
              <a:gd name="connsiteX7605" fmla="*/ 536576 w 7283450"/>
              <a:gd name="connsiteY7605" fmla="*/ 2929700 h 6857979"/>
              <a:gd name="connsiteX7606" fmla="*/ 536576 w 7283450"/>
              <a:gd name="connsiteY7606" fmla="*/ 2932468 h 6857979"/>
              <a:gd name="connsiteX7607" fmla="*/ 536576 w 7283450"/>
              <a:gd name="connsiteY7607" fmla="*/ 2935631 h 6857979"/>
              <a:gd name="connsiteX7608" fmla="*/ 536182 w 7283450"/>
              <a:gd name="connsiteY7608" fmla="*/ 2938002 h 6857979"/>
              <a:gd name="connsiteX7609" fmla="*/ 535394 w 7283450"/>
              <a:gd name="connsiteY7609" fmla="*/ 2939978 h 6857979"/>
              <a:gd name="connsiteX7610" fmla="*/ 534605 w 7283450"/>
              <a:gd name="connsiteY7610" fmla="*/ 2941955 h 6857979"/>
              <a:gd name="connsiteX7611" fmla="*/ 531847 w 7283450"/>
              <a:gd name="connsiteY7611" fmla="*/ 2945513 h 6857979"/>
              <a:gd name="connsiteX7612" fmla="*/ 527117 w 7283450"/>
              <a:gd name="connsiteY7612" fmla="*/ 2951442 h 6857979"/>
              <a:gd name="connsiteX7613" fmla="*/ 524753 w 7283450"/>
              <a:gd name="connsiteY7613" fmla="*/ 2955395 h 6857979"/>
              <a:gd name="connsiteX7614" fmla="*/ 523965 w 7283450"/>
              <a:gd name="connsiteY7614" fmla="*/ 2956977 h 6857979"/>
              <a:gd name="connsiteX7615" fmla="*/ 523571 w 7283450"/>
              <a:gd name="connsiteY7615" fmla="*/ 2959349 h 6857979"/>
              <a:gd name="connsiteX7616" fmla="*/ 522388 w 7283450"/>
              <a:gd name="connsiteY7616" fmla="*/ 2959743 h 6857979"/>
              <a:gd name="connsiteX7617" fmla="*/ 521994 w 7283450"/>
              <a:gd name="connsiteY7617" fmla="*/ 2958953 h 6857979"/>
              <a:gd name="connsiteX7618" fmla="*/ 521206 w 7283450"/>
              <a:gd name="connsiteY7618" fmla="*/ 2958162 h 6857979"/>
              <a:gd name="connsiteX7619" fmla="*/ 521206 w 7283450"/>
              <a:gd name="connsiteY7619" fmla="*/ 2956977 h 6857979"/>
              <a:gd name="connsiteX7620" fmla="*/ 520812 w 7283450"/>
              <a:gd name="connsiteY7620" fmla="*/ 2954209 h 6857979"/>
              <a:gd name="connsiteX7621" fmla="*/ 520812 w 7283450"/>
              <a:gd name="connsiteY7621" fmla="*/ 2953419 h 6857979"/>
              <a:gd name="connsiteX7622" fmla="*/ 520418 w 7283450"/>
              <a:gd name="connsiteY7622" fmla="*/ 2953023 h 6857979"/>
              <a:gd name="connsiteX7623" fmla="*/ 518447 w 7283450"/>
              <a:gd name="connsiteY7623" fmla="*/ 2953023 h 6857979"/>
              <a:gd name="connsiteX7624" fmla="*/ 516083 w 7283450"/>
              <a:gd name="connsiteY7624" fmla="*/ 2953419 h 6857979"/>
              <a:gd name="connsiteX7625" fmla="*/ 514506 w 7283450"/>
              <a:gd name="connsiteY7625" fmla="*/ 2954209 h 6857979"/>
              <a:gd name="connsiteX7626" fmla="*/ 513324 w 7283450"/>
              <a:gd name="connsiteY7626" fmla="*/ 2955000 h 6857979"/>
              <a:gd name="connsiteX7627" fmla="*/ 512142 w 7283450"/>
              <a:gd name="connsiteY7627" fmla="*/ 2956186 h 6857979"/>
              <a:gd name="connsiteX7628" fmla="*/ 510959 w 7283450"/>
              <a:gd name="connsiteY7628" fmla="*/ 2957372 h 6857979"/>
              <a:gd name="connsiteX7629" fmla="*/ 508989 w 7283450"/>
              <a:gd name="connsiteY7629" fmla="*/ 2960139 h 6857979"/>
              <a:gd name="connsiteX7630" fmla="*/ 505836 w 7283450"/>
              <a:gd name="connsiteY7630" fmla="*/ 2967650 h 6857979"/>
              <a:gd name="connsiteX7631" fmla="*/ 503866 w 7283450"/>
              <a:gd name="connsiteY7631" fmla="*/ 2971999 h 6857979"/>
              <a:gd name="connsiteX7632" fmla="*/ 501895 w 7283450"/>
              <a:gd name="connsiteY7632" fmla="*/ 2975952 h 6857979"/>
              <a:gd name="connsiteX7633" fmla="*/ 496772 w 7283450"/>
              <a:gd name="connsiteY7633" fmla="*/ 2982672 h 6857979"/>
              <a:gd name="connsiteX7634" fmla="*/ 493619 w 7283450"/>
              <a:gd name="connsiteY7634" fmla="*/ 2986625 h 6857979"/>
              <a:gd name="connsiteX7635" fmla="*/ 490467 w 7283450"/>
              <a:gd name="connsiteY7635" fmla="*/ 2988997 h 6857979"/>
              <a:gd name="connsiteX7636" fmla="*/ 489284 w 7283450"/>
              <a:gd name="connsiteY7636" fmla="*/ 2990182 h 6857979"/>
              <a:gd name="connsiteX7637" fmla="*/ 488101 w 7283450"/>
              <a:gd name="connsiteY7637" fmla="*/ 2990578 h 6857979"/>
              <a:gd name="connsiteX7638" fmla="*/ 487313 w 7283450"/>
              <a:gd name="connsiteY7638" fmla="*/ 2990578 h 6857979"/>
              <a:gd name="connsiteX7639" fmla="*/ 486525 w 7283450"/>
              <a:gd name="connsiteY7639" fmla="*/ 2990578 h 6857979"/>
              <a:gd name="connsiteX7640" fmla="*/ 486131 w 7283450"/>
              <a:gd name="connsiteY7640" fmla="*/ 2989392 h 6857979"/>
              <a:gd name="connsiteX7641" fmla="*/ 485737 w 7283450"/>
              <a:gd name="connsiteY7641" fmla="*/ 2988206 h 6857979"/>
              <a:gd name="connsiteX7642" fmla="*/ 485737 w 7283450"/>
              <a:gd name="connsiteY7642" fmla="*/ 2985439 h 6857979"/>
              <a:gd name="connsiteX7643" fmla="*/ 486131 w 7283450"/>
              <a:gd name="connsiteY7643" fmla="*/ 2982672 h 6857979"/>
              <a:gd name="connsiteX7644" fmla="*/ 484554 w 7283450"/>
              <a:gd name="connsiteY7644" fmla="*/ 2987415 h 6857979"/>
              <a:gd name="connsiteX7645" fmla="*/ 482190 w 7283450"/>
              <a:gd name="connsiteY7645" fmla="*/ 2991369 h 6857979"/>
              <a:gd name="connsiteX7646" fmla="*/ 479431 w 7283450"/>
              <a:gd name="connsiteY7646" fmla="*/ 2994926 h 6857979"/>
              <a:gd name="connsiteX7647" fmla="*/ 476278 w 7283450"/>
              <a:gd name="connsiteY7647" fmla="*/ 2997693 h 6857979"/>
              <a:gd name="connsiteX7648" fmla="*/ 472337 w 7283450"/>
              <a:gd name="connsiteY7648" fmla="*/ 3000065 h 6857979"/>
              <a:gd name="connsiteX7649" fmla="*/ 468396 w 7283450"/>
              <a:gd name="connsiteY7649" fmla="*/ 3002437 h 6857979"/>
              <a:gd name="connsiteX7650" fmla="*/ 463667 w 7283450"/>
              <a:gd name="connsiteY7650" fmla="*/ 3004809 h 6857979"/>
              <a:gd name="connsiteX7651" fmla="*/ 459332 w 7283450"/>
              <a:gd name="connsiteY7651" fmla="*/ 3006390 h 6857979"/>
              <a:gd name="connsiteX7652" fmla="*/ 449874 w 7283450"/>
              <a:gd name="connsiteY7652" fmla="*/ 3009948 h 6857979"/>
              <a:gd name="connsiteX7653" fmla="*/ 440415 w 7283450"/>
              <a:gd name="connsiteY7653" fmla="*/ 3014296 h 6857979"/>
              <a:gd name="connsiteX7654" fmla="*/ 435686 w 7283450"/>
              <a:gd name="connsiteY7654" fmla="*/ 3016668 h 6857979"/>
              <a:gd name="connsiteX7655" fmla="*/ 431351 w 7283450"/>
              <a:gd name="connsiteY7655" fmla="*/ 3019040 h 6857979"/>
              <a:gd name="connsiteX7656" fmla="*/ 427410 w 7283450"/>
              <a:gd name="connsiteY7656" fmla="*/ 3022202 h 6857979"/>
              <a:gd name="connsiteX7657" fmla="*/ 423863 w 7283450"/>
              <a:gd name="connsiteY7657" fmla="*/ 3025760 h 6857979"/>
              <a:gd name="connsiteX7658" fmla="*/ 425045 w 7283450"/>
              <a:gd name="connsiteY7658" fmla="*/ 3019040 h 6857979"/>
              <a:gd name="connsiteX7659" fmla="*/ 426622 w 7283450"/>
              <a:gd name="connsiteY7659" fmla="*/ 3012320 h 6857979"/>
              <a:gd name="connsiteX7660" fmla="*/ 428592 w 7283450"/>
              <a:gd name="connsiteY7660" fmla="*/ 3005204 h 6857979"/>
              <a:gd name="connsiteX7661" fmla="*/ 431351 w 7283450"/>
              <a:gd name="connsiteY7661" fmla="*/ 2997693 h 6857979"/>
              <a:gd name="connsiteX7662" fmla="*/ 434898 w 7283450"/>
              <a:gd name="connsiteY7662" fmla="*/ 2989787 h 6857979"/>
              <a:gd name="connsiteX7663" fmla="*/ 438839 w 7283450"/>
              <a:gd name="connsiteY7663" fmla="*/ 2982276 h 6857979"/>
              <a:gd name="connsiteX7664" fmla="*/ 443568 w 7283450"/>
              <a:gd name="connsiteY7664" fmla="*/ 2974766 h 6857979"/>
              <a:gd name="connsiteX7665" fmla="*/ 448297 w 7283450"/>
              <a:gd name="connsiteY7665" fmla="*/ 2967255 h 6857979"/>
              <a:gd name="connsiteX7666" fmla="*/ 453420 w 7283450"/>
              <a:gd name="connsiteY7666" fmla="*/ 2960139 h 6857979"/>
              <a:gd name="connsiteX7667" fmla="*/ 459332 w 7283450"/>
              <a:gd name="connsiteY7667" fmla="*/ 2953814 h 6857979"/>
              <a:gd name="connsiteX7668" fmla="*/ 465244 w 7283450"/>
              <a:gd name="connsiteY7668" fmla="*/ 2947490 h 6857979"/>
              <a:gd name="connsiteX7669" fmla="*/ 471549 w 7283450"/>
              <a:gd name="connsiteY7669" fmla="*/ 2941559 h 6857979"/>
              <a:gd name="connsiteX7670" fmla="*/ 477855 w 7283450"/>
              <a:gd name="connsiteY7670" fmla="*/ 2936816 h 6857979"/>
              <a:gd name="connsiteX7671" fmla="*/ 484949 w 7283450"/>
              <a:gd name="connsiteY7671" fmla="*/ 2932073 h 6857979"/>
              <a:gd name="connsiteX7672" fmla="*/ 491649 w 7283450"/>
              <a:gd name="connsiteY7672" fmla="*/ 2928910 h 6857979"/>
              <a:gd name="connsiteX7673" fmla="*/ 498348 w 7283450"/>
              <a:gd name="connsiteY7673" fmla="*/ 2926143 h 6857979"/>
              <a:gd name="connsiteX7674" fmla="*/ 498348 w 7283450"/>
              <a:gd name="connsiteY7674" fmla="*/ 2939583 h 6857979"/>
              <a:gd name="connsiteX7675" fmla="*/ 501895 w 7283450"/>
              <a:gd name="connsiteY7675" fmla="*/ 2939187 h 6857979"/>
              <a:gd name="connsiteX7676" fmla="*/ 505048 w 7283450"/>
              <a:gd name="connsiteY7676" fmla="*/ 2938397 h 6857979"/>
              <a:gd name="connsiteX7677" fmla="*/ 507412 w 7283450"/>
              <a:gd name="connsiteY7677" fmla="*/ 2937607 h 6857979"/>
              <a:gd name="connsiteX7678" fmla="*/ 510171 w 7283450"/>
              <a:gd name="connsiteY7678" fmla="*/ 2936421 h 6857979"/>
              <a:gd name="connsiteX7679" fmla="*/ 514506 w 7283450"/>
              <a:gd name="connsiteY7679" fmla="*/ 2933654 h 6857979"/>
              <a:gd name="connsiteX7680" fmla="*/ 518842 w 7283450"/>
              <a:gd name="connsiteY7680" fmla="*/ 2931282 h 6857979"/>
              <a:gd name="connsiteX7681" fmla="*/ 522388 w 7283450"/>
              <a:gd name="connsiteY7681" fmla="*/ 2928910 h 6857979"/>
              <a:gd name="connsiteX7682" fmla="*/ 526329 w 7283450"/>
              <a:gd name="connsiteY7682" fmla="*/ 2927329 h 6857979"/>
              <a:gd name="connsiteX7683" fmla="*/ 528694 w 7283450"/>
              <a:gd name="connsiteY7683" fmla="*/ 2926143 h 6857979"/>
              <a:gd name="connsiteX7684" fmla="*/ 7078663 w 7283450"/>
              <a:gd name="connsiteY7684" fmla="*/ 2905114 h 6857979"/>
              <a:gd name="connsiteX7685" fmla="*/ 7081441 w 7283450"/>
              <a:gd name="connsiteY7685" fmla="*/ 2905520 h 6857979"/>
              <a:gd name="connsiteX7686" fmla="*/ 7084616 w 7283450"/>
              <a:gd name="connsiteY7686" fmla="*/ 2906738 h 6857979"/>
              <a:gd name="connsiteX7687" fmla="*/ 7086601 w 7283450"/>
              <a:gd name="connsiteY7687" fmla="*/ 2907957 h 6857979"/>
              <a:gd name="connsiteX7688" fmla="*/ 7088188 w 7283450"/>
              <a:gd name="connsiteY7688" fmla="*/ 2909987 h 6857979"/>
              <a:gd name="connsiteX7689" fmla="*/ 7089775 w 7283450"/>
              <a:gd name="connsiteY7689" fmla="*/ 2912424 h 6857979"/>
              <a:gd name="connsiteX7690" fmla="*/ 7090966 w 7283450"/>
              <a:gd name="connsiteY7690" fmla="*/ 2914861 h 6857979"/>
              <a:gd name="connsiteX7691" fmla="*/ 7091363 w 7283450"/>
              <a:gd name="connsiteY7691" fmla="*/ 2918516 h 6857979"/>
              <a:gd name="connsiteX7692" fmla="*/ 7091363 w 7283450"/>
              <a:gd name="connsiteY7692" fmla="*/ 2922577 h 6857979"/>
              <a:gd name="connsiteX7693" fmla="*/ 7087394 w 7283450"/>
              <a:gd name="connsiteY7693" fmla="*/ 2922577 h 6857979"/>
              <a:gd name="connsiteX7694" fmla="*/ 7084616 w 7283450"/>
              <a:gd name="connsiteY7694" fmla="*/ 2922171 h 6857979"/>
              <a:gd name="connsiteX7695" fmla="*/ 7081441 w 7283450"/>
              <a:gd name="connsiteY7695" fmla="*/ 2920952 h 6857979"/>
              <a:gd name="connsiteX7696" fmla="*/ 7079457 w 7283450"/>
              <a:gd name="connsiteY7696" fmla="*/ 2919734 h 6857979"/>
              <a:gd name="connsiteX7697" fmla="*/ 7077869 w 7283450"/>
              <a:gd name="connsiteY7697" fmla="*/ 2917297 h 6857979"/>
              <a:gd name="connsiteX7698" fmla="*/ 7076679 w 7283450"/>
              <a:gd name="connsiteY7698" fmla="*/ 2914861 h 6857979"/>
              <a:gd name="connsiteX7699" fmla="*/ 7075885 w 7283450"/>
              <a:gd name="connsiteY7699" fmla="*/ 2912018 h 6857979"/>
              <a:gd name="connsiteX7700" fmla="*/ 7075488 w 7283450"/>
              <a:gd name="connsiteY7700" fmla="*/ 2908363 h 6857979"/>
              <a:gd name="connsiteX7701" fmla="*/ 7077075 w 7283450"/>
              <a:gd name="connsiteY7701" fmla="*/ 2908363 h 6857979"/>
              <a:gd name="connsiteX7702" fmla="*/ 7077869 w 7283450"/>
              <a:gd name="connsiteY7702" fmla="*/ 2907957 h 6857979"/>
              <a:gd name="connsiteX7703" fmla="*/ 7078266 w 7283450"/>
              <a:gd name="connsiteY7703" fmla="*/ 2906738 h 6857979"/>
              <a:gd name="connsiteX7704" fmla="*/ 620713 w 7283450"/>
              <a:gd name="connsiteY7704" fmla="*/ 2651112 h 6857979"/>
              <a:gd name="connsiteX7705" fmla="*/ 619608 w 7283450"/>
              <a:gd name="connsiteY7705" fmla="*/ 2654223 h 6857979"/>
              <a:gd name="connsiteX7706" fmla="*/ 617765 w 7283450"/>
              <a:gd name="connsiteY7706" fmla="*/ 2656889 h 6857979"/>
              <a:gd name="connsiteX7707" fmla="*/ 615553 w 7283450"/>
              <a:gd name="connsiteY7707" fmla="*/ 2658668 h 6857979"/>
              <a:gd name="connsiteX7708" fmla="*/ 613342 w 7283450"/>
              <a:gd name="connsiteY7708" fmla="*/ 2660446 h 6857979"/>
              <a:gd name="connsiteX7709" fmla="*/ 610394 w 7283450"/>
              <a:gd name="connsiteY7709" fmla="*/ 2661335 h 6857979"/>
              <a:gd name="connsiteX7710" fmla="*/ 607446 w 7283450"/>
              <a:gd name="connsiteY7710" fmla="*/ 2662223 h 6857979"/>
              <a:gd name="connsiteX7711" fmla="*/ 604129 w 7283450"/>
              <a:gd name="connsiteY7711" fmla="*/ 2662223 h 6857979"/>
              <a:gd name="connsiteX7712" fmla="*/ 600075 w 7283450"/>
              <a:gd name="connsiteY7712" fmla="*/ 2662223 h 6857979"/>
              <a:gd name="connsiteX7713" fmla="*/ 600444 w 7283450"/>
              <a:gd name="connsiteY7713" fmla="*/ 2660446 h 6857979"/>
              <a:gd name="connsiteX7714" fmla="*/ 600812 w 7283450"/>
              <a:gd name="connsiteY7714" fmla="*/ 2658668 h 6857979"/>
              <a:gd name="connsiteX7715" fmla="*/ 601549 w 7283450"/>
              <a:gd name="connsiteY7715" fmla="*/ 2657334 h 6857979"/>
              <a:gd name="connsiteX7716" fmla="*/ 602287 w 7283450"/>
              <a:gd name="connsiteY7716" fmla="*/ 2656001 h 6857979"/>
              <a:gd name="connsiteX7717" fmla="*/ 604866 w 7283450"/>
              <a:gd name="connsiteY7717" fmla="*/ 2654223 h 6857979"/>
              <a:gd name="connsiteX7718" fmla="*/ 607446 w 7283450"/>
              <a:gd name="connsiteY7718" fmla="*/ 2652444 h 6857979"/>
              <a:gd name="connsiteX7719" fmla="*/ 610394 w 7283450"/>
              <a:gd name="connsiteY7719" fmla="*/ 2652000 h 6857979"/>
              <a:gd name="connsiteX7720" fmla="*/ 614079 w 7283450"/>
              <a:gd name="connsiteY7720" fmla="*/ 2651556 h 6857979"/>
              <a:gd name="connsiteX7721" fmla="*/ 729410 w 7283450"/>
              <a:gd name="connsiteY7721" fmla="*/ 2620952 h 6857979"/>
              <a:gd name="connsiteX7722" fmla="*/ 735013 w 7283450"/>
              <a:gd name="connsiteY7722" fmla="*/ 2620952 h 6857979"/>
              <a:gd name="connsiteX7723" fmla="*/ 733012 w 7283450"/>
              <a:gd name="connsiteY7723" fmla="*/ 2623364 h 6857979"/>
              <a:gd name="connsiteX7724" fmla="*/ 730611 w 7283450"/>
              <a:gd name="connsiteY7724" fmla="*/ 2625374 h 6857979"/>
              <a:gd name="connsiteX7725" fmla="*/ 728209 w 7283450"/>
              <a:gd name="connsiteY7725" fmla="*/ 2626984 h 6857979"/>
              <a:gd name="connsiteX7726" fmla="*/ 726209 w 7283450"/>
              <a:gd name="connsiteY7726" fmla="*/ 2628995 h 6857979"/>
              <a:gd name="connsiteX7727" fmla="*/ 721406 w 7283450"/>
              <a:gd name="connsiteY7727" fmla="*/ 2631004 h 6857979"/>
              <a:gd name="connsiteX7728" fmla="*/ 716603 w 7283450"/>
              <a:gd name="connsiteY7728" fmla="*/ 2632614 h 6857979"/>
              <a:gd name="connsiteX7729" fmla="*/ 711801 w 7283450"/>
              <a:gd name="connsiteY7729" fmla="*/ 2633820 h 6857979"/>
              <a:gd name="connsiteX7730" fmla="*/ 706998 w 7283450"/>
              <a:gd name="connsiteY7730" fmla="*/ 2635027 h 6857979"/>
              <a:gd name="connsiteX7731" fmla="*/ 701796 w 7283450"/>
              <a:gd name="connsiteY7731" fmla="*/ 2635831 h 6857979"/>
              <a:gd name="connsiteX7732" fmla="*/ 696593 w 7283450"/>
              <a:gd name="connsiteY7732" fmla="*/ 2637841 h 6857979"/>
              <a:gd name="connsiteX7733" fmla="*/ 685788 w 7283450"/>
              <a:gd name="connsiteY7733" fmla="*/ 2641461 h 6857979"/>
              <a:gd name="connsiteX7734" fmla="*/ 679784 w 7283450"/>
              <a:gd name="connsiteY7734" fmla="*/ 2643471 h 6857979"/>
              <a:gd name="connsiteX7735" fmla="*/ 672981 w 7283450"/>
              <a:gd name="connsiteY7735" fmla="*/ 2645884 h 6857979"/>
              <a:gd name="connsiteX7736" fmla="*/ 665377 w 7283450"/>
              <a:gd name="connsiteY7736" fmla="*/ 2647895 h 6857979"/>
              <a:gd name="connsiteX7737" fmla="*/ 657372 w 7283450"/>
              <a:gd name="connsiteY7737" fmla="*/ 2649102 h 6857979"/>
              <a:gd name="connsiteX7738" fmla="*/ 648968 w 7283450"/>
              <a:gd name="connsiteY7738" fmla="*/ 2650308 h 6857979"/>
              <a:gd name="connsiteX7739" fmla="*/ 639763 w 7283450"/>
              <a:gd name="connsiteY7739" fmla="*/ 2651113 h 6857979"/>
              <a:gd name="connsiteX7740" fmla="*/ 650169 w 7283450"/>
              <a:gd name="connsiteY7740" fmla="*/ 2645884 h 6857979"/>
              <a:gd name="connsiteX7741" fmla="*/ 661374 w 7283450"/>
              <a:gd name="connsiteY7741" fmla="*/ 2640254 h 6857979"/>
              <a:gd name="connsiteX7742" fmla="*/ 673781 w 7283450"/>
              <a:gd name="connsiteY7742" fmla="*/ 2635027 h 6857979"/>
              <a:gd name="connsiteX7743" fmla="*/ 686188 w 7283450"/>
              <a:gd name="connsiteY7743" fmla="*/ 2630603 h 6857979"/>
              <a:gd name="connsiteX7744" fmla="*/ 699394 w 7283450"/>
              <a:gd name="connsiteY7744" fmla="*/ 2626581 h 6857979"/>
              <a:gd name="connsiteX7745" fmla="*/ 711401 w 7283450"/>
              <a:gd name="connsiteY7745" fmla="*/ 2623767 h 6857979"/>
              <a:gd name="connsiteX7746" fmla="*/ 717805 w 7283450"/>
              <a:gd name="connsiteY7746" fmla="*/ 2622560 h 6857979"/>
              <a:gd name="connsiteX7747" fmla="*/ 723807 w 7283450"/>
              <a:gd name="connsiteY7747" fmla="*/ 2621756 h 6857979"/>
              <a:gd name="connsiteX7748" fmla="*/ 6438900 w 7283450"/>
              <a:gd name="connsiteY7748" fmla="*/ 2574916 h 6857979"/>
              <a:gd name="connsiteX7749" fmla="*/ 6438900 w 7283450"/>
              <a:gd name="connsiteY7749" fmla="*/ 2587615 h 6857979"/>
              <a:gd name="connsiteX7750" fmla="*/ 6426200 w 7283450"/>
              <a:gd name="connsiteY7750" fmla="*/ 2587615 h 6857979"/>
              <a:gd name="connsiteX7751" fmla="*/ 6426597 w 7283450"/>
              <a:gd name="connsiteY7751" fmla="*/ 2584627 h 6857979"/>
              <a:gd name="connsiteX7752" fmla="*/ 6427391 w 7283450"/>
              <a:gd name="connsiteY7752" fmla="*/ 2582387 h 6857979"/>
              <a:gd name="connsiteX7753" fmla="*/ 6428184 w 7283450"/>
              <a:gd name="connsiteY7753" fmla="*/ 2580145 h 6857979"/>
              <a:gd name="connsiteX7754" fmla="*/ 6429772 w 7283450"/>
              <a:gd name="connsiteY7754" fmla="*/ 2578652 h 6857979"/>
              <a:gd name="connsiteX7755" fmla="*/ 6431359 w 7283450"/>
              <a:gd name="connsiteY7755" fmla="*/ 2576784 h 6857979"/>
              <a:gd name="connsiteX7756" fmla="*/ 6433741 w 7283450"/>
              <a:gd name="connsiteY7756" fmla="*/ 2576037 h 6857979"/>
              <a:gd name="connsiteX7757" fmla="*/ 6436122 w 7283450"/>
              <a:gd name="connsiteY7757" fmla="*/ 2575289 h 6857979"/>
              <a:gd name="connsiteX7758" fmla="*/ 6507163 w 7283450"/>
              <a:gd name="connsiteY7758" fmla="*/ 2533644 h 6857979"/>
              <a:gd name="connsiteX7759" fmla="*/ 6511131 w 7283450"/>
              <a:gd name="connsiteY7759" fmla="*/ 2534041 h 6857979"/>
              <a:gd name="connsiteX7760" fmla="*/ 6515100 w 7283450"/>
              <a:gd name="connsiteY7760" fmla="*/ 2534835 h 6857979"/>
              <a:gd name="connsiteX7761" fmla="*/ 6515100 w 7283450"/>
              <a:gd name="connsiteY7761" fmla="*/ 2547931 h 6857979"/>
              <a:gd name="connsiteX7762" fmla="*/ 6509147 w 7283450"/>
              <a:gd name="connsiteY7762" fmla="*/ 2547931 h 6857979"/>
              <a:gd name="connsiteX7763" fmla="*/ 6503987 w 7283450"/>
              <a:gd name="connsiteY7763" fmla="*/ 2547931 h 6857979"/>
              <a:gd name="connsiteX7764" fmla="*/ 6502003 w 7283450"/>
              <a:gd name="connsiteY7764" fmla="*/ 2547534 h 6857979"/>
              <a:gd name="connsiteX7765" fmla="*/ 6499622 w 7283450"/>
              <a:gd name="connsiteY7765" fmla="*/ 2546740 h 6857979"/>
              <a:gd name="connsiteX7766" fmla="*/ 6497637 w 7283450"/>
              <a:gd name="connsiteY7766" fmla="*/ 2545946 h 6857979"/>
              <a:gd name="connsiteX7767" fmla="*/ 6496050 w 7283450"/>
              <a:gd name="connsiteY7767" fmla="*/ 2544756 h 6857979"/>
              <a:gd name="connsiteX7768" fmla="*/ 6496844 w 7283450"/>
              <a:gd name="connsiteY7768" fmla="*/ 2541184 h 6857979"/>
              <a:gd name="connsiteX7769" fmla="*/ 6498034 w 7283450"/>
              <a:gd name="connsiteY7769" fmla="*/ 2538802 h 6857979"/>
              <a:gd name="connsiteX7770" fmla="*/ 6499622 w 7283450"/>
              <a:gd name="connsiteY7770" fmla="*/ 2537215 h 6857979"/>
              <a:gd name="connsiteX7771" fmla="*/ 6502003 w 7283450"/>
              <a:gd name="connsiteY7771" fmla="*/ 2535627 h 6857979"/>
              <a:gd name="connsiteX7772" fmla="*/ 6504384 w 7283450"/>
              <a:gd name="connsiteY7772" fmla="*/ 2534835 h 6857979"/>
              <a:gd name="connsiteX7773" fmla="*/ 6545019 w 7283450"/>
              <a:gd name="connsiteY7773" fmla="*/ 2503480 h 6857979"/>
              <a:gd name="connsiteX7774" fmla="*/ 6548926 w 7283450"/>
              <a:gd name="connsiteY7774" fmla="*/ 2503480 h 6857979"/>
              <a:gd name="connsiteX7775" fmla="*/ 6554397 w 7283450"/>
              <a:gd name="connsiteY7775" fmla="*/ 2503480 h 6857979"/>
              <a:gd name="connsiteX7776" fmla="*/ 6560259 w 7283450"/>
              <a:gd name="connsiteY7776" fmla="*/ 2504281 h 6857979"/>
              <a:gd name="connsiteX7777" fmla="*/ 6566120 w 7283450"/>
              <a:gd name="connsiteY7777" fmla="*/ 2505883 h 6857979"/>
              <a:gd name="connsiteX7778" fmla="*/ 6568465 w 7283450"/>
              <a:gd name="connsiteY7778" fmla="*/ 2506683 h 6857979"/>
              <a:gd name="connsiteX7779" fmla="*/ 6571200 w 7283450"/>
              <a:gd name="connsiteY7779" fmla="*/ 2507483 h 6857979"/>
              <a:gd name="connsiteX7780" fmla="*/ 6573154 w 7283450"/>
              <a:gd name="connsiteY7780" fmla="*/ 2509486 h 6857979"/>
              <a:gd name="connsiteX7781" fmla="*/ 6574717 w 7283450"/>
              <a:gd name="connsiteY7781" fmla="*/ 2510687 h 6857979"/>
              <a:gd name="connsiteX7782" fmla="*/ 6575890 w 7283450"/>
              <a:gd name="connsiteY7782" fmla="*/ 2512288 h 6857979"/>
              <a:gd name="connsiteX7783" fmla="*/ 6576280 w 7283450"/>
              <a:gd name="connsiteY7783" fmla="*/ 2513889 h 6857979"/>
              <a:gd name="connsiteX7784" fmla="*/ 6576280 w 7283450"/>
              <a:gd name="connsiteY7784" fmla="*/ 2515492 h 6857979"/>
              <a:gd name="connsiteX7785" fmla="*/ 6576280 w 7283450"/>
              <a:gd name="connsiteY7785" fmla="*/ 2516691 h 6857979"/>
              <a:gd name="connsiteX7786" fmla="*/ 6575108 w 7283450"/>
              <a:gd name="connsiteY7786" fmla="*/ 2519093 h 6857979"/>
              <a:gd name="connsiteX7787" fmla="*/ 6573936 w 7283450"/>
              <a:gd name="connsiteY7787" fmla="*/ 2520693 h 6857979"/>
              <a:gd name="connsiteX7788" fmla="*/ 6573545 w 7283450"/>
              <a:gd name="connsiteY7788" fmla="*/ 2521094 h 6857979"/>
              <a:gd name="connsiteX7789" fmla="*/ 6574326 w 7283450"/>
              <a:gd name="connsiteY7789" fmla="*/ 2523097 h 6857979"/>
              <a:gd name="connsiteX7790" fmla="*/ 6575890 w 7283450"/>
              <a:gd name="connsiteY7790" fmla="*/ 2525499 h 6857979"/>
              <a:gd name="connsiteX7791" fmla="*/ 6577062 w 7283450"/>
              <a:gd name="connsiteY7791" fmla="*/ 2528702 h 6857979"/>
              <a:gd name="connsiteX7792" fmla="*/ 6579016 w 7283450"/>
              <a:gd name="connsiteY7792" fmla="*/ 2531105 h 6857979"/>
              <a:gd name="connsiteX7793" fmla="*/ 6579797 w 7283450"/>
              <a:gd name="connsiteY7793" fmla="*/ 2534708 h 6857979"/>
              <a:gd name="connsiteX7794" fmla="*/ 6580188 w 7283450"/>
              <a:gd name="connsiteY7794" fmla="*/ 2535909 h 6857979"/>
              <a:gd name="connsiteX7795" fmla="*/ 6580188 w 7283450"/>
              <a:gd name="connsiteY7795" fmla="*/ 2537510 h 6857979"/>
              <a:gd name="connsiteX7796" fmla="*/ 6579797 w 7283450"/>
              <a:gd name="connsiteY7796" fmla="*/ 2539111 h 6857979"/>
              <a:gd name="connsiteX7797" fmla="*/ 6579016 w 7283450"/>
              <a:gd name="connsiteY7797" fmla="*/ 2540712 h 6857979"/>
              <a:gd name="connsiteX7798" fmla="*/ 6578234 w 7283450"/>
              <a:gd name="connsiteY7798" fmla="*/ 2542313 h 6857979"/>
              <a:gd name="connsiteX7799" fmla="*/ 6576280 w 7283450"/>
              <a:gd name="connsiteY7799" fmla="*/ 2544715 h 6857979"/>
              <a:gd name="connsiteX7800" fmla="*/ 6575108 w 7283450"/>
              <a:gd name="connsiteY7800" fmla="*/ 2545916 h 6857979"/>
              <a:gd name="connsiteX7801" fmla="*/ 6573154 w 7283450"/>
              <a:gd name="connsiteY7801" fmla="*/ 2547117 h 6857979"/>
              <a:gd name="connsiteX7802" fmla="*/ 6571200 w 7283450"/>
              <a:gd name="connsiteY7802" fmla="*/ 2548318 h 6857979"/>
              <a:gd name="connsiteX7803" fmla="*/ 6569246 w 7283450"/>
              <a:gd name="connsiteY7803" fmla="*/ 2549119 h 6857979"/>
              <a:gd name="connsiteX7804" fmla="*/ 6566511 w 7283450"/>
              <a:gd name="connsiteY7804" fmla="*/ 2549519 h 6857979"/>
              <a:gd name="connsiteX7805" fmla="*/ 6564557 w 7283450"/>
              <a:gd name="connsiteY7805" fmla="*/ 2549519 h 6857979"/>
              <a:gd name="connsiteX7806" fmla="*/ 6559086 w 7283450"/>
              <a:gd name="connsiteY7806" fmla="*/ 2549119 h 6857979"/>
              <a:gd name="connsiteX7807" fmla="*/ 6554006 w 7283450"/>
              <a:gd name="connsiteY7807" fmla="*/ 2547918 h 6857979"/>
              <a:gd name="connsiteX7808" fmla="*/ 6548926 w 7283450"/>
              <a:gd name="connsiteY7808" fmla="*/ 2546316 h 6857979"/>
              <a:gd name="connsiteX7809" fmla="*/ 6543456 w 7283450"/>
              <a:gd name="connsiteY7809" fmla="*/ 2543915 h 6857979"/>
              <a:gd name="connsiteX7810" fmla="*/ 6539157 w 7283450"/>
              <a:gd name="connsiteY7810" fmla="*/ 2540311 h 6857979"/>
              <a:gd name="connsiteX7811" fmla="*/ 6535640 w 7283450"/>
              <a:gd name="connsiteY7811" fmla="*/ 2536709 h 6857979"/>
              <a:gd name="connsiteX7812" fmla="*/ 6532123 w 7283450"/>
              <a:gd name="connsiteY7812" fmla="*/ 2532306 h 6857979"/>
              <a:gd name="connsiteX7813" fmla="*/ 6530951 w 7283450"/>
              <a:gd name="connsiteY7813" fmla="*/ 2530304 h 6857979"/>
              <a:gd name="connsiteX7814" fmla="*/ 6530170 w 7283450"/>
              <a:gd name="connsiteY7814" fmla="*/ 2528303 h 6857979"/>
              <a:gd name="connsiteX7815" fmla="*/ 6529779 w 7283450"/>
              <a:gd name="connsiteY7815" fmla="*/ 2525499 h 6857979"/>
              <a:gd name="connsiteX7816" fmla="*/ 6529388 w 7283450"/>
              <a:gd name="connsiteY7816" fmla="*/ 2523097 h 6857979"/>
              <a:gd name="connsiteX7817" fmla="*/ 6529388 w 7283450"/>
              <a:gd name="connsiteY7817" fmla="*/ 2521094 h 6857979"/>
              <a:gd name="connsiteX7818" fmla="*/ 6530170 w 7283450"/>
              <a:gd name="connsiteY7818" fmla="*/ 2518692 h 6857979"/>
              <a:gd name="connsiteX7819" fmla="*/ 6530951 w 7283450"/>
              <a:gd name="connsiteY7819" fmla="*/ 2515890 h 6857979"/>
              <a:gd name="connsiteX7820" fmla="*/ 6532123 w 7283450"/>
              <a:gd name="connsiteY7820" fmla="*/ 2513489 h 6857979"/>
              <a:gd name="connsiteX7821" fmla="*/ 6534077 w 7283450"/>
              <a:gd name="connsiteY7821" fmla="*/ 2511087 h 6857979"/>
              <a:gd name="connsiteX7822" fmla="*/ 6536422 w 7283450"/>
              <a:gd name="connsiteY7822" fmla="*/ 2509086 h 6857979"/>
              <a:gd name="connsiteX7823" fmla="*/ 6539157 w 7283450"/>
              <a:gd name="connsiteY7823" fmla="*/ 2506283 h 6857979"/>
              <a:gd name="connsiteX7824" fmla="*/ 6542283 w 7283450"/>
              <a:gd name="connsiteY7824" fmla="*/ 2503881 h 6857979"/>
              <a:gd name="connsiteX7825" fmla="*/ 6884988 w 7283450"/>
              <a:gd name="connsiteY7825" fmla="*/ 2493955 h 6857979"/>
              <a:gd name="connsiteX7826" fmla="*/ 6887766 w 7283450"/>
              <a:gd name="connsiteY7826" fmla="*/ 2493955 h 6857979"/>
              <a:gd name="connsiteX7827" fmla="*/ 6890147 w 7283450"/>
              <a:gd name="connsiteY7827" fmla="*/ 2493955 h 6857979"/>
              <a:gd name="connsiteX7828" fmla="*/ 6892529 w 7283450"/>
              <a:gd name="connsiteY7828" fmla="*/ 2494736 h 6857979"/>
              <a:gd name="connsiteX7829" fmla="*/ 6894116 w 7283450"/>
              <a:gd name="connsiteY7829" fmla="*/ 2495907 h 6857979"/>
              <a:gd name="connsiteX7830" fmla="*/ 6896497 w 7283450"/>
              <a:gd name="connsiteY7830" fmla="*/ 2497079 h 6857979"/>
              <a:gd name="connsiteX7831" fmla="*/ 6897688 w 7283450"/>
              <a:gd name="connsiteY7831" fmla="*/ 2498250 h 6857979"/>
              <a:gd name="connsiteX7832" fmla="*/ 6898879 w 7283450"/>
              <a:gd name="connsiteY7832" fmla="*/ 2500592 h 6857979"/>
              <a:gd name="connsiteX7833" fmla="*/ 6900069 w 7283450"/>
              <a:gd name="connsiteY7833" fmla="*/ 2502153 h 6857979"/>
              <a:gd name="connsiteX7834" fmla="*/ 6900466 w 7283450"/>
              <a:gd name="connsiteY7834" fmla="*/ 2504496 h 6857979"/>
              <a:gd name="connsiteX7835" fmla="*/ 6900863 w 7283450"/>
              <a:gd name="connsiteY7835" fmla="*/ 2506448 h 6857979"/>
              <a:gd name="connsiteX7836" fmla="*/ 6900863 w 7283450"/>
              <a:gd name="connsiteY7836" fmla="*/ 2508399 h 6857979"/>
              <a:gd name="connsiteX7837" fmla="*/ 6900466 w 7283450"/>
              <a:gd name="connsiteY7837" fmla="*/ 2511131 h 6857979"/>
              <a:gd name="connsiteX7838" fmla="*/ 6900069 w 7283450"/>
              <a:gd name="connsiteY7838" fmla="*/ 2513085 h 6857979"/>
              <a:gd name="connsiteX7839" fmla="*/ 6899275 w 7283450"/>
              <a:gd name="connsiteY7839" fmla="*/ 2515033 h 6857979"/>
              <a:gd name="connsiteX7840" fmla="*/ 6897688 w 7283450"/>
              <a:gd name="connsiteY7840" fmla="*/ 2517767 h 6857979"/>
              <a:gd name="connsiteX7841" fmla="*/ 6893719 w 7283450"/>
              <a:gd name="connsiteY7841" fmla="*/ 2516207 h 6857979"/>
              <a:gd name="connsiteX7842" fmla="*/ 6890544 w 7283450"/>
              <a:gd name="connsiteY7842" fmla="*/ 2515033 h 6857979"/>
              <a:gd name="connsiteX7843" fmla="*/ 6888163 w 7283450"/>
              <a:gd name="connsiteY7843" fmla="*/ 2513085 h 6857979"/>
              <a:gd name="connsiteX7844" fmla="*/ 6885385 w 7283450"/>
              <a:gd name="connsiteY7844" fmla="*/ 2510743 h 6857979"/>
              <a:gd name="connsiteX7845" fmla="*/ 6883797 w 7283450"/>
              <a:gd name="connsiteY7845" fmla="*/ 2507228 h 6857979"/>
              <a:gd name="connsiteX7846" fmla="*/ 6882607 w 7283450"/>
              <a:gd name="connsiteY7846" fmla="*/ 2503715 h 6857979"/>
              <a:gd name="connsiteX7847" fmla="*/ 6881813 w 7283450"/>
              <a:gd name="connsiteY7847" fmla="*/ 2499421 h 6857979"/>
              <a:gd name="connsiteX7848" fmla="*/ 6882210 w 7283450"/>
              <a:gd name="connsiteY7848" fmla="*/ 2494345 h 6857979"/>
              <a:gd name="connsiteX7849" fmla="*/ 7001027 w 7283450"/>
              <a:gd name="connsiteY7849" fmla="*/ 2457440 h 6857979"/>
              <a:gd name="connsiteX7850" fmla="*/ 7001832 w 7283450"/>
              <a:gd name="connsiteY7850" fmla="*/ 2461384 h 6857979"/>
              <a:gd name="connsiteX7851" fmla="*/ 7003441 w 7283450"/>
              <a:gd name="connsiteY7851" fmla="*/ 2464540 h 6857979"/>
              <a:gd name="connsiteX7852" fmla="*/ 7005050 w 7283450"/>
              <a:gd name="connsiteY7852" fmla="*/ 2468090 h 6857979"/>
              <a:gd name="connsiteX7853" fmla="*/ 7007464 w 7283450"/>
              <a:gd name="connsiteY7853" fmla="*/ 2471641 h 6857979"/>
              <a:gd name="connsiteX7854" fmla="*/ 7012694 w 7283450"/>
              <a:gd name="connsiteY7854" fmla="*/ 2478346 h 6857979"/>
              <a:gd name="connsiteX7855" fmla="*/ 7018729 w 7283450"/>
              <a:gd name="connsiteY7855" fmla="*/ 2485052 h 6857979"/>
              <a:gd name="connsiteX7856" fmla="*/ 7024764 w 7283450"/>
              <a:gd name="connsiteY7856" fmla="*/ 2492152 h 6857979"/>
              <a:gd name="connsiteX7857" fmla="*/ 7030396 w 7283450"/>
              <a:gd name="connsiteY7857" fmla="*/ 2499648 h 6857979"/>
              <a:gd name="connsiteX7858" fmla="*/ 7033212 w 7283450"/>
              <a:gd name="connsiteY7858" fmla="*/ 2503986 h 6857979"/>
              <a:gd name="connsiteX7859" fmla="*/ 7035626 w 7283450"/>
              <a:gd name="connsiteY7859" fmla="*/ 2507931 h 6857979"/>
              <a:gd name="connsiteX7860" fmla="*/ 7037638 w 7283450"/>
              <a:gd name="connsiteY7860" fmla="*/ 2512664 h 6857979"/>
              <a:gd name="connsiteX7861" fmla="*/ 7039247 w 7283450"/>
              <a:gd name="connsiteY7861" fmla="*/ 2517790 h 6857979"/>
              <a:gd name="connsiteX7862" fmla="*/ 7041258 w 7283450"/>
              <a:gd name="connsiteY7862" fmla="*/ 2524499 h 6857979"/>
              <a:gd name="connsiteX7863" fmla="*/ 7042063 w 7283450"/>
              <a:gd name="connsiteY7863" fmla="*/ 2531993 h 6857979"/>
              <a:gd name="connsiteX7864" fmla="*/ 7042868 w 7283450"/>
              <a:gd name="connsiteY7864" fmla="*/ 2547376 h 6857979"/>
              <a:gd name="connsiteX7865" fmla="*/ 7043270 w 7283450"/>
              <a:gd name="connsiteY7865" fmla="*/ 2554869 h 6857979"/>
              <a:gd name="connsiteX7866" fmla="*/ 7044075 w 7283450"/>
              <a:gd name="connsiteY7866" fmla="*/ 2562363 h 6857979"/>
              <a:gd name="connsiteX7867" fmla="*/ 7046086 w 7283450"/>
              <a:gd name="connsiteY7867" fmla="*/ 2569857 h 6857979"/>
              <a:gd name="connsiteX7868" fmla="*/ 7047293 w 7283450"/>
              <a:gd name="connsiteY7868" fmla="*/ 2573407 h 6857979"/>
              <a:gd name="connsiteX7869" fmla="*/ 7048500 w 7283450"/>
              <a:gd name="connsiteY7869" fmla="*/ 2577351 h 6857979"/>
              <a:gd name="connsiteX7870" fmla="*/ 7046086 w 7283450"/>
              <a:gd name="connsiteY7870" fmla="*/ 2579718 h 6857979"/>
              <a:gd name="connsiteX7871" fmla="*/ 7042868 w 7283450"/>
              <a:gd name="connsiteY7871" fmla="*/ 2581690 h 6857979"/>
              <a:gd name="connsiteX7872" fmla="*/ 7039247 w 7283450"/>
              <a:gd name="connsiteY7872" fmla="*/ 2583267 h 6857979"/>
              <a:gd name="connsiteX7873" fmla="*/ 7035626 w 7283450"/>
              <a:gd name="connsiteY7873" fmla="*/ 2584451 h 6857979"/>
              <a:gd name="connsiteX7874" fmla="*/ 7031201 w 7283450"/>
              <a:gd name="connsiteY7874" fmla="*/ 2585634 h 6857979"/>
              <a:gd name="connsiteX7875" fmla="*/ 7026775 w 7283450"/>
              <a:gd name="connsiteY7875" fmla="*/ 2586028 h 6857979"/>
              <a:gd name="connsiteX7876" fmla="*/ 7021947 w 7283450"/>
              <a:gd name="connsiteY7876" fmla="*/ 2586028 h 6857979"/>
              <a:gd name="connsiteX7877" fmla="*/ 7017120 w 7283450"/>
              <a:gd name="connsiteY7877" fmla="*/ 2586028 h 6857979"/>
              <a:gd name="connsiteX7878" fmla="*/ 7011890 w 7283450"/>
              <a:gd name="connsiteY7878" fmla="*/ 2585240 h 6857979"/>
              <a:gd name="connsiteX7879" fmla="*/ 7006660 w 7283450"/>
              <a:gd name="connsiteY7879" fmla="*/ 2584057 h 6857979"/>
              <a:gd name="connsiteX7880" fmla="*/ 7001430 w 7283450"/>
              <a:gd name="connsiteY7880" fmla="*/ 2582873 h 6857979"/>
              <a:gd name="connsiteX7881" fmla="*/ 6995797 w 7283450"/>
              <a:gd name="connsiteY7881" fmla="*/ 2580901 h 6857979"/>
              <a:gd name="connsiteX7882" fmla="*/ 6990969 w 7283450"/>
              <a:gd name="connsiteY7882" fmla="*/ 2578929 h 6857979"/>
              <a:gd name="connsiteX7883" fmla="*/ 6985739 w 7283450"/>
              <a:gd name="connsiteY7883" fmla="*/ 2576563 h 6857979"/>
              <a:gd name="connsiteX7884" fmla="*/ 6980912 w 7283450"/>
              <a:gd name="connsiteY7884" fmla="*/ 2573801 h 6857979"/>
              <a:gd name="connsiteX7885" fmla="*/ 6975682 w 7283450"/>
              <a:gd name="connsiteY7885" fmla="*/ 2570646 h 6857979"/>
              <a:gd name="connsiteX7886" fmla="*/ 6972463 w 7283450"/>
              <a:gd name="connsiteY7886" fmla="*/ 2567491 h 6857979"/>
              <a:gd name="connsiteX7887" fmla="*/ 6966831 w 7283450"/>
              <a:gd name="connsiteY7887" fmla="*/ 2562363 h 6857979"/>
              <a:gd name="connsiteX7888" fmla="*/ 6952348 w 7283450"/>
              <a:gd name="connsiteY7888" fmla="*/ 2547770 h 6857979"/>
              <a:gd name="connsiteX7889" fmla="*/ 6939474 w 7283450"/>
              <a:gd name="connsiteY7889" fmla="*/ 2534755 h 6857979"/>
              <a:gd name="connsiteX7890" fmla="*/ 6935048 w 7283450"/>
              <a:gd name="connsiteY7890" fmla="*/ 2530811 h 6857979"/>
              <a:gd name="connsiteX7891" fmla="*/ 6934243 w 7283450"/>
              <a:gd name="connsiteY7891" fmla="*/ 2530415 h 6857979"/>
              <a:gd name="connsiteX7892" fmla="*/ 6934243 w 7283450"/>
              <a:gd name="connsiteY7892" fmla="*/ 2530811 h 6857979"/>
              <a:gd name="connsiteX7893" fmla="*/ 6933037 w 7283450"/>
              <a:gd name="connsiteY7893" fmla="*/ 2527260 h 6857979"/>
              <a:gd name="connsiteX7894" fmla="*/ 6932232 w 7283450"/>
              <a:gd name="connsiteY7894" fmla="*/ 2523314 h 6857979"/>
              <a:gd name="connsiteX7895" fmla="*/ 6931427 w 7283450"/>
              <a:gd name="connsiteY7895" fmla="*/ 2518973 h 6857979"/>
              <a:gd name="connsiteX7896" fmla="*/ 6931025 w 7283450"/>
              <a:gd name="connsiteY7896" fmla="*/ 2514635 h 6857979"/>
              <a:gd name="connsiteX7897" fmla="*/ 6931025 w 7283450"/>
              <a:gd name="connsiteY7897" fmla="*/ 2506353 h 6857979"/>
              <a:gd name="connsiteX7898" fmla="*/ 6931025 w 7283450"/>
              <a:gd name="connsiteY7898" fmla="*/ 2500831 h 6857979"/>
              <a:gd name="connsiteX7899" fmla="*/ 6932232 w 7283450"/>
              <a:gd name="connsiteY7899" fmla="*/ 2495704 h 6857979"/>
              <a:gd name="connsiteX7900" fmla="*/ 6933439 w 7283450"/>
              <a:gd name="connsiteY7900" fmla="*/ 2490575 h 6857979"/>
              <a:gd name="connsiteX7901" fmla="*/ 6935450 w 7283450"/>
              <a:gd name="connsiteY7901" fmla="*/ 2486630 h 6857979"/>
              <a:gd name="connsiteX7902" fmla="*/ 6938267 w 7283450"/>
              <a:gd name="connsiteY7902" fmla="*/ 2482291 h 6857979"/>
              <a:gd name="connsiteX7903" fmla="*/ 6941485 w 7283450"/>
              <a:gd name="connsiteY7903" fmla="*/ 2478740 h 6857979"/>
              <a:gd name="connsiteX7904" fmla="*/ 6944704 w 7283450"/>
              <a:gd name="connsiteY7904" fmla="*/ 2475586 h 6857979"/>
              <a:gd name="connsiteX7905" fmla="*/ 6949129 w 7283450"/>
              <a:gd name="connsiteY7905" fmla="*/ 2472034 h 6857979"/>
              <a:gd name="connsiteX7906" fmla="*/ 6953554 w 7283450"/>
              <a:gd name="connsiteY7906" fmla="*/ 2469668 h 6857979"/>
              <a:gd name="connsiteX7907" fmla="*/ 6958382 w 7283450"/>
              <a:gd name="connsiteY7907" fmla="*/ 2467301 h 6857979"/>
              <a:gd name="connsiteX7908" fmla="*/ 6963612 w 7283450"/>
              <a:gd name="connsiteY7908" fmla="*/ 2464935 h 6857979"/>
              <a:gd name="connsiteX7909" fmla="*/ 6969245 w 7283450"/>
              <a:gd name="connsiteY7909" fmla="*/ 2462962 h 6857979"/>
              <a:gd name="connsiteX7910" fmla="*/ 6975279 w 7283450"/>
              <a:gd name="connsiteY7910" fmla="*/ 2461384 h 6857979"/>
              <a:gd name="connsiteX7911" fmla="*/ 6981314 w 7283450"/>
              <a:gd name="connsiteY7911" fmla="*/ 2460201 h 6857979"/>
              <a:gd name="connsiteX7912" fmla="*/ 6987349 w 7283450"/>
              <a:gd name="connsiteY7912" fmla="*/ 2459018 h 6857979"/>
              <a:gd name="connsiteX7913" fmla="*/ 6994188 w 7283450"/>
              <a:gd name="connsiteY7913" fmla="*/ 2458229 h 6857979"/>
              <a:gd name="connsiteX7914" fmla="*/ 6702155 w 7283450"/>
              <a:gd name="connsiteY7914" fmla="*/ 2452677 h 6857979"/>
              <a:gd name="connsiteX7915" fmla="*/ 6706891 w 7283450"/>
              <a:gd name="connsiteY7915" fmla="*/ 2452677 h 6857979"/>
              <a:gd name="connsiteX7916" fmla="*/ 6710838 w 7283450"/>
              <a:gd name="connsiteY7916" fmla="*/ 2453081 h 6857979"/>
              <a:gd name="connsiteX7917" fmla="*/ 6715574 w 7283450"/>
              <a:gd name="connsiteY7917" fmla="*/ 2453886 h 6857979"/>
              <a:gd name="connsiteX7918" fmla="*/ 6719915 w 7283450"/>
              <a:gd name="connsiteY7918" fmla="*/ 2455094 h 6857979"/>
              <a:gd name="connsiteX7919" fmla="*/ 6724256 w 7283450"/>
              <a:gd name="connsiteY7919" fmla="*/ 2456704 h 6857979"/>
              <a:gd name="connsiteX7920" fmla="*/ 6724651 w 7283450"/>
              <a:gd name="connsiteY7920" fmla="*/ 2461133 h 6857979"/>
              <a:gd name="connsiteX7921" fmla="*/ 6724651 w 7283450"/>
              <a:gd name="connsiteY7921" fmla="*/ 2465161 h 6857979"/>
              <a:gd name="connsiteX7922" fmla="*/ 6723862 w 7283450"/>
              <a:gd name="connsiteY7922" fmla="*/ 2469589 h 6857979"/>
              <a:gd name="connsiteX7923" fmla="*/ 6721888 w 7283450"/>
              <a:gd name="connsiteY7923" fmla="*/ 2473213 h 6857979"/>
              <a:gd name="connsiteX7924" fmla="*/ 6719915 w 7283450"/>
              <a:gd name="connsiteY7924" fmla="*/ 2476837 h 6857979"/>
              <a:gd name="connsiteX7925" fmla="*/ 6717547 w 7283450"/>
              <a:gd name="connsiteY7925" fmla="*/ 2479655 h 6857979"/>
              <a:gd name="connsiteX7926" fmla="*/ 6714785 w 7283450"/>
              <a:gd name="connsiteY7926" fmla="*/ 2482071 h 6857979"/>
              <a:gd name="connsiteX7927" fmla="*/ 6711627 w 7283450"/>
              <a:gd name="connsiteY7927" fmla="*/ 2484084 h 6857979"/>
              <a:gd name="connsiteX7928" fmla="*/ 6709654 w 7283450"/>
              <a:gd name="connsiteY7928" fmla="*/ 2484487 h 6857979"/>
              <a:gd name="connsiteX7929" fmla="*/ 6707286 w 7283450"/>
              <a:gd name="connsiteY7929" fmla="*/ 2484084 h 6857979"/>
              <a:gd name="connsiteX7930" fmla="*/ 6700971 w 7283450"/>
              <a:gd name="connsiteY7930" fmla="*/ 2481266 h 6857979"/>
              <a:gd name="connsiteX7931" fmla="*/ 6694657 w 7283450"/>
              <a:gd name="connsiteY7931" fmla="*/ 2478448 h 6857979"/>
              <a:gd name="connsiteX7932" fmla="*/ 6691894 w 7283450"/>
              <a:gd name="connsiteY7932" fmla="*/ 2477642 h 6857979"/>
              <a:gd name="connsiteX7933" fmla="*/ 6689921 w 7283450"/>
              <a:gd name="connsiteY7933" fmla="*/ 2477239 h 6857979"/>
              <a:gd name="connsiteX7934" fmla="*/ 6686764 w 7283450"/>
              <a:gd name="connsiteY7934" fmla="*/ 2477642 h 6857979"/>
              <a:gd name="connsiteX7935" fmla="*/ 6684790 w 7283450"/>
              <a:gd name="connsiteY7935" fmla="*/ 2478448 h 6857979"/>
              <a:gd name="connsiteX7936" fmla="*/ 6682817 w 7283450"/>
              <a:gd name="connsiteY7936" fmla="*/ 2479655 h 6857979"/>
              <a:gd name="connsiteX7937" fmla="*/ 6680844 w 7283450"/>
              <a:gd name="connsiteY7937" fmla="*/ 2481266 h 6857979"/>
              <a:gd name="connsiteX7938" fmla="*/ 6676503 w 7283450"/>
              <a:gd name="connsiteY7938" fmla="*/ 2484889 h 6857979"/>
              <a:gd name="connsiteX7939" fmla="*/ 6674135 w 7283450"/>
              <a:gd name="connsiteY7939" fmla="*/ 2486098 h 6857979"/>
              <a:gd name="connsiteX7940" fmla="*/ 6670977 w 7283450"/>
              <a:gd name="connsiteY7940" fmla="*/ 2487306 h 6857979"/>
              <a:gd name="connsiteX7941" fmla="*/ 6669004 w 7283450"/>
              <a:gd name="connsiteY7941" fmla="*/ 2487708 h 6857979"/>
              <a:gd name="connsiteX7942" fmla="*/ 6667425 w 7283450"/>
              <a:gd name="connsiteY7942" fmla="*/ 2488111 h 6857979"/>
              <a:gd name="connsiteX7943" fmla="*/ 6663479 w 7283450"/>
              <a:gd name="connsiteY7943" fmla="*/ 2487708 h 6857979"/>
              <a:gd name="connsiteX7944" fmla="*/ 6659138 w 7283450"/>
              <a:gd name="connsiteY7944" fmla="*/ 2487306 h 6857979"/>
              <a:gd name="connsiteX7945" fmla="*/ 6657164 w 7283450"/>
              <a:gd name="connsiteY7945" fmla="*/ 2487306 h 6857979"/>
              <a:gd name="connsiteX7946" fmla="*/ 6655586 w 7283450"/>
              <a:gd name="connsiteY7946" fmla="*/ 2487306 h 6857979"/>
              <a:gd name="connsiteX7947" fmla="*/ 6649271 w 7283450"/>
              <a:gd name="connsiteY7947" fmla="*/ 2488916 h 6857979"/>
              <a:gd name="connsiteX7948" fmla="*/ 6642957 w 7283450"/>
              <a:gd name="connsiteY7948" fmla="*/ 2490930 h 6857979"/>
              <a:gd name="connsiteX7949" fmla="*/ 6636642 w 7283450"/>
              <a:gd name="connsiteY7949" fmla="*/ 2493346 h 6857979"/>
              <a:gd name="connsiteX7950" fmla="*/ 6630722 w 7283450"/>
              <a:gd name="connsiteY7950" fmla="*/ 2496164 h 6857979"/>
              <a:gd name="connsiteX7951" fmla="*/ 6618093 w 7283450"/>
              <a:gd name="connsiteY7951" fmla="*/ 2501801 h 6857979"/>
              <a:gd name="connsiteX7952" fmla="*/ 6612568 w 7283450"/>
              <a:gd name="connsiteY7952" fmla="*/ 2504217 h 6857979"/>
              <a:gd name="connsiteX7953" fmla="*/ 6607043 w 7283450"/>
              <a:gd name="connsiteY7953" fmla="*/ 2506230 h 6857979"/>
              <a:gd name="connsiteX7954" fmla="*/ 6601912 w 7283450"/>
              <a:gd name="connsiteY7954" fmla="*/ 2507439 h 6857979"/>
              <a:gd name="connsiteX7955" fmla="*/ 6597176 w 7283450"/>
              <a:gd name="connsiteY7955" fmla="*/ 2508243 h 6857979"/>
              <a:gd name="connsiteX7956" fmla="*/ 6594808 w 7283450"/>
              <a:gd name="connsiteY7956" fmla="*/ 2508243 h 6857979"/>
              <a:gd name="connsiteX7957" fmla="*/ 6593229 w 7283450"/>
              <a:gd name="connsiteY7957" fmla="*/ 2507841 h 6857979"/>
              <a:gd name="connsiteX7958" fmla="*/ 6591256 w 7283450"/>
              <a:gd name="connsiteY7958" fmla="*/ 2507439 h 6857979"/>
              <a:gd name="connsiteX7959" fmla="*/ 6589678 w 7283450"/>
              <a:gd name="connsiteY7959" fmla="*/ 2506632 h 6857979"/>
              <a:gd name="connsiteX7960" fmla="*/ 6588494 w 7283450"/>
              <a:gd name="connsiteY7960" fmla="*/ 2505827 h 6857979"/>
              <a:gd name="connsiteX7961" fmla="*/ 6587310 w 7283450"/>
              <a:gd name="connsiteY7961" fmla="*/ 2504217 h 6857979"/>
              <a:gd name="connsiteX7962" fmla="*/ 6585731 w 7283450"/>
              <a:gd name="connsiteY7962" fmla="*/ 2502607 h 6857979"/>
              <a:gd name="connsiteX7963" fmla="*/ 6584942 w 7283450"/>
              <a:gd name="connsiteY7963" fmla="*/ 2500593 h 6857979"/>
              <a:gd name="connsiteX7964" fmla="*/ 6584152 w 7283450"/>
              <a:gd name="connsiteY7964" fmla="*/ 2497775 h 6857979"/>
              <a:gd name="connsiteX7965" fmla="*/ 6583758 w 7283450"/>
              <a:gd name="connsiteY7965" fmla="*/ 2494956 h 6857979"/>
              <a:gd name="connsiteX7966" fmla="*/ 6583363 w 7283450"/>
              <a:gd name="connsiteY7966" fmla="*/ 2490930 h 6857979"/>
              <a:gd name="connsiteX7967" fmla="*/ 6583363 w 7283450"/>
              <a:gd name="connsiteY7967" fmla="*/ 2487306 h 6857979"/>
              <a:gd name="connsiteX7968" fmla="*/ 6590072 w 7283450"/>
              <a:gd name="connsiteY7968" fmla="*/ 2488513 h 6857979"/>
              <a:gd name="connsiteX7969" fmla="*/ 6595992 w 7283450"/>
              <a:gd name="connsiteY7969" fmla="*/ 2488916 h 6857979"/>
              <a:gd name="connsiteX7970" fmla="*/ 6601123 w 7283450"/>
              <a:gd name="connsiteY7970" fmla="*/ 2488916 h 6857979"/>
              <a:gd name="connsiteX7971" fmla="*/ 6606253 w 7283450"/>
              <a:gd name="connsiteY7971" fmla="*/ 2488111 h 6857979"/>
              <a:gd name="connsiteX7972" fmla="*/ 6610594 w 7283450"/>
              <a:gd name="connsiteY7972" fmla="*/ 2487306 h 6857979"/>
              <a:gd name="connsiteX7973" fmla="*/ 6615330 w 7283450"/>
              <a:gd name="connsiteY7973" fmla="*/ 2486500 h 6857979"/>
              <a:gd name="connsiteX7974" fmla="*/ 6624013 w 7283450"/>
              <a:gd name="connsiteY7974" fmla="*/ 2483682 h 6857979"/>
              <a:gd name="connsiteX7975" fmla="*/ 6632301 w 7283450"/>
              <a:gd name="connsiteY7975" fmla="*/ 2480863 h 6857979"/>
              <a:gd name="connsiteX7976" fmla="*/ 6636247 w 7283450"/>
              <a:gd name="connsiteY7976" fmla="*/ 2479252 h 6857979"/>
              <a:gd name="connsiteX7977" fmla="*/ 6640983 w 7283450"/>
              <a:gd name="connsiteY7977" fmla="*/ 2478448 h 6857979"/>
              <a:gd name="connsiteX7978" fmla="*/ 6645324 w 7283450"/>
              <a:gd name="connsiteY7978" fmla="*/ 2477642 h 6857979"/>
              <a:gd name="connsiteX7979" fmla="*/ 6650455 w 7283450"/>
              <a:gd name="connsiteY7979" fmla="*/ 2476837 h 6857979"/>
              <a:gd name="connsiteX7980" fmla="*/ 6655980 w 7283450"/>
              <a:gd name="connsiteY7980" fmla="*/ 2476837 h 6857979"/>
              <a:gd name="connsiteX7981" fmla="*/ 6661506 w 7283450"/>
              <a:gd name="connsiteY7981" fmla="*/ 2477239 h 6857979"/>
              <a:gd name="connsiteX7982" fmla="*/ 6663873 w 7283450"/>
              <a:gd name="connsiteY7982" fmla="*/ 2473213 h 6857979"/>
              <a:gd name="connsiteX7983" fmla="*/ 6666241 w 7283450"/>
              <a:gd name="connsiteY7983" fmla="*/ 2469991 h 6857979"/>
              <a:gd name="connsiteX7984" fmla="*/ 6669004 w 7283450"/>
              <a:gd name="connsiteY7984" fmla="*/ 2466772 h 6857979"/>
              <a:gd name="connsiteX7985" fmla="*/ 6672556 w 7283450"/>
              <a:gd name="connsiteY7985" fmla="*/ 2463550 h 6857979"/>
              <a:gd name="connsiteX7986" fmla="*/ 6676108 w 7283450"/>
              <a:gd name="connsiteY7986" fmla="*/ 2461133 h 6857979"/>
              <a:gd name="connsiteX7987" fmla="*/ 6680449 w 7283450"/>
              <a:gd name="connsiteY7987" fmla="*/ 2458718 h 6857979"/>
              <a:gd name="connsiteX7988" fmla="*/ 6684396 w 7283450"/>
              <a:gd name="connsiteY7988" fmla="*/ 2456704 h 6857979"/>
              <a:gd name="connsiteX7989" fmla="*/ 6688342 w 7283450"/>
              <a:gd name="connsiteY7989" fmla="*/ 2455094 h 6857979"/>
              <a:gd name="connsiteX7990" fmla="*/ 6693078 w 7283450"/>
              <a:gd name="connsiteY7990" fmla="*/ 2453886 h 6857979"/>
              <a:gd name="connsiteX7991" fmla="*/ 6697025 w 7283450"/>
              <a:gd name="connsiteY7991" fmla="*/ 2453081 h 6857979"/>
              <a:gd name="connsiteX7992" fmla="*/ 6840538 w 7283450"/>
              <a:gd name="connsiteY7992" fmla="*/ 2441564 h 6857979"/>
              <a:gd name="connsiteX7993" fmla="*/ 6839791 w 7283450"/>
              <a:gd name="connsiteY7993" fmla="*/ 2446724 h 6857979"/>
              <a:gd name="connsiteX7994" fmla="*/ 6838670 w 7283450"/>
              <a:gd name="connsiteY7994" fmla="*/ 2450693 h 6857979"/>
              <a:gd name="connsiteX7995" fmla="*/ 6837550 w 7283450"/>
              <a:gd name="connsiteY7995" fmla="*/ 2453472 h 6857979"/>
              <a:gd name="connsiteX7996" fmla="*/ 6836056 w 7283450"/>
              <a:gd name="connsiteY7996" fmla="*/ 2455059 h 6857979"/>
              <a:gd name="connsiteX7997" fmla="*/ 6833814 w 7283450"/>
              <a:gd name="connsiteY7997" fmla="*/ 2455853 h 6857979"/>
              <a:gd name="connsiteX7998" fmla="*/ 6832320 w 7283450"/>
              <a:gd name="connsiteY7998" fmla="*/ 2455853 h 6857979"/>
              <a:gd name="connsiteX7999" fmla="*/ 6830453 w 7283450"/>
              <a:gd name="connsiteY7999" fmla="*/ 2455059 h 6857979"/>
              <a:gd name="connsiteX8000" fmla="*/ 6829332 w 7283450"/>
              <a:gd name="connsiteY8000" fmla="*/ 2454265 h 6857979"/>
              <a:gd name="connsiteX8001" fmla="*/ 6828212 w 7283450"/>
              <a:gd name="connsiteY8001" fmla="*/ 2452677 h 6857979"/>
              <a:gd name="connsiteX8002" fmla="*/ 6827838 w 7283450"/>
              <a:gd name="connsiteY8002" fmla="*/ 2450693 h 6857979"/>
              <a:gd name="connsiteX8003" fmla="*/ 6827838 w 7283450"/>
              <a:gd name="connsiteY8003" fmla="*/ 2448311 h 6857979"/>
              <a:gd name="connsiteX8004" fmla="*/ 6828585 w 7283450"/>
              <a:gd name="connsiteY8004" fmla="*/ 2446724 h 6857979"/>
              <a:gd name="connsiteX8005" fmla="*/ 6829706 w 7283450"/>
              <a:gd name="connsiteY8005" fmla="*/ 2444740 h 6857979"/>
              <a:gd name="connsiteX8006" fmla="*/ 6832320 w 7283450"/>
              <a:gd name="connsiteY8006" fmla="*/ 2443151 h 6857979"/>
              <a:gd name="connsiteX8007" fmla="*/ 6836056 w 7283450"/>
              <a:gd name="connsiteY8007" fmla="*/ 2441961 h 6857979"/>
              <a:gd name="connsiteX8008" fmla="*/ 6735618 w 7283450"/>
              <a:gd name="connsiteY8008" fmla="*/ 2439977 h 6857979"/>
              <a:gd name="connsiteX8009" fmla="*/ 6737158 w 7283450"/>
              <a:gd name="connsiteY8009" fmla="*/ 2440374 h 6857979"/>
              <a:gd name="connsiteX8010" fmla="*/ 6738697 w 7283450"/>
              <a:gd name="connsiteY8010" fmla="*/ 2441168 h 6857979"/>
              <a:gd name="connsiteX8011" fmla="*/ 6740236 w 7283450"/>
              <a:gd name="connsiteY8011" fmla="*/ 2441961 h 6857979"/>
              <a:gd name="connsiteX8012" fmla="*/ 6741391 w 7283450"/>
              <a:gd name="connsiteY8012" fmla="*/ 2442755 h 6857979"/>
              <a:gd name="connsiteX8013" fmla="*/ 6742161 w 7283450"/>
              <a:gd name="connsiteY8013" fmla="*/ 2443946 h 6857979"/>
              <a:gd name="connsiteX8014" fmla="*/ 6742930 w 7283450"/>
              <a:gd name="connsiteY8014" fmla="*/ 2445534 h 6857979"/>
              <a:gd name="connsiteX8015" fmla="*/ 6743700 w 7283450"/>
              <a:gd name="connsiteY8015" fmla="*/ 2448311 h 6857979"/>
              <a:gd name="connsiteX8016" fmla="*/ 6743315 w 7283450"/>
              <a:gd name="connsiteY8016" fmla="*/ 2451884 h 6857979"/>
              <a:gd name="connsiteX8017" fmla="*/ 6742545 w 7283450"/>
              <a:gd name="connsiteY8017" fmla="*/ 2454663 h 6857979"/>
              <a:gd name="connsiteX8018" fmla="*/ 6741776 w 7283450"/>
              <a:gd name="connsiteY8018" fmla="*/ 2456250 h 6857979"/>
              <a:gd name="connsiteX8019" fmla="*/ 6740236 w 7283450"/>
              <a:gd name="connsiteY8019" fmla="*/ 2457441 h 6857979"/>
              <a:gd name="connsiteX8020" fmla="*/ 6736773 w 7283450"/>
              <a:gd name="connsiteY8020" fmla="*/ 2455060 h 6857979"/>
              <a:gd name="connsiteX8021" fmla="*/ 6735233 w 7283450"/>
              <a:gd name="connsiteY8021" fmla="*/ 2453869 h 6857979"/>
              <a:gd name="connsiteX8022" fmla="*/ 6733694 w 7283450"/>
              <a:gd name="connsiteY8022" fmla="*/ 2452281 h 6857979"/>
              <a:gd name="connsiteX8023" fmla="*/ 6732155 w 7283450"/>
              <a:gd name="connsiteY8023" fmla="*/ 2450297 h 6857979"/>
              <a:gd name="connsiteX8024" fmla="*/ 6731385 w 7283450"/>
              <a:gd name="connsiteY8024" fmla="*/ 2447518 h 6857979"/>
              <a:gd name="connsiteX8025" fmla="*/ 6731000 w 7283450"/>
              <a:gd name="connsiteY8025" fmla="*/ 2444344 h 6857979"/>
              <a:gd name="connsiteX8026" fmla="*/ 6731385 w 7283450"/>
              <a:gd name="connsiteY8026" fmla="*/ 2441168 h 6857979"/>
              <a:gd name="connsiteX8027" fmla="*/ 6733694 w 7283450"/>
              <a:gd name="connsiteY8027" fmla="*/ 2440374 h 6857979"/>
              <a:gd name="connsiteX8028" fmla="*/ 806390 w 7283450"/>
              <a:gd name="connsiteY8028" fmla="*/ 2403461 h 6857979"/>
              <a:gd name="connsiteX8029" fmla="*/ 809326 w 7283450"/>
              <a:gd name="connsiteY8029" fmla="*/ 2403859 h 6857979"/>
              <a:gd name="connsiteX8030" fmla="*/ 811842 w 7283450"/>
              <a:gd name="connsiteY8030" fmla="*/ 2404654 h 6857979"/>
              <a:gd name="connsiteX8031" fmla="*/ 813938 w 7283450"/>
              <a:gd name="connsiteY8031" fmla="*/ 2405447 h 6857979"/>
              <a:gd name="connsiteX8032" fmla="*/ 815615 w 7283450"/>
              <a:gd name="connsiteY8032" fmla="*/ 2407034 h 6857979"/>
              <a:gd name="connsiteX8033" fmla="*/ 817712 w 7283450"/>
              <a:gd name="connsiteY8033" fmla="*/ 2408622 h 6857979"/>
              <a:gd name="connsiteX8034" fmla="*/ 819390 w 7283450"/>
              <a:gd name="connsiteY8034" fmla="*/ 2410209 h 6857979"/>
              <a:gd name="connsiteX8035" fmla="*/ 820648 w 7283450"/>
              <a:gd name="connsiteY8035" fmla="*/ 2412194 h 6857979"/>
              <a:gd name="connsiteX8036" fmla="*/ 821487 w 7283450"/>
              <a:gd name="connsiteY8036" fmla="*/ 2414179 h 6857979"/>
              <a:gd name="connsiteX8037" fmla="*/ 821906 w 7283450"/>
              <a:gd name="connsiteY8037" fmla="*/ 2416559 h 6857979"/>
              <a:gd name="connsiteX8038" fmla="*/ 822325 w 7283450"/>
              <a:gd name="connsiteY8038" fmla="*/ 2418545 h 6857979"/>
              <a:gd name="connsiteX8039" fmla="*/ 822325 w 7283450"/>
              <a:gd name="connsiteY8039" fmla="*/ 2420529 h 6857979"/>
              <a:gd name="connsiteX8040" fmla="*/ 821906 w 7283450"/>
              <a:gd name="connsiteY8040" fmla="*/ 2422513 h 6857979"/>
              <a:gd name="connsiteX8041" fmla="*/ 821067 w 7283450"/>
              <a:gd name="connsiteY8041" fmla="*/ 2424895 h 6857979"/>
              <a:gd name="connsiteX8042" fmla="*/ 820229 w 7283450"/>
              <a:gd name="connsiteY8042" fmla="*/ 2426879 h 6857979"/>
              <a:gd name="connsiteX8043" fmla="*/ 818551 w 7283450"/>
              <a:gd name="connsiteY8043" fmla="*/ 2428864 h 6857979"/>
              <a:gd name="connsiteX8044" fmla="*/ 816454 w 7283450"/>
              <a:gd name="connsiteY8044" fmla="*/ 2430451 h 6857979"/>
              <a:gd name="connsiteX8045" fmla="*/ 813938 w 7283450"/>
              <a:gd name="connsiteY8045" fmla="*/ 2428070 h 6857979"/>
              <a:gd name="connsiteX8046" fmla="*/ 811842 w 7283450"/>
              <a:gd name="connsiteY8046" fmla="*/ 2426482 h 6857979"/>
              <a:gd name="connsiteX8047" fmla="*/ 806390 w 7283450"/>
              <a:gd name="connsiteY8047" fmla="*/ 2424102 h 6857979"/>
              <a:gd name="connsiteX8048" fmla="*/ 804294 w 7283450"/>
              <a:gd name="connsiteY8048" fmla="*/ 2422117 h 6857979"/>
              <a:gd name="connsiteX8049" fmla="*/ 803036 w 7283450"/>
              <a:gd name="connsiteY8049" fmla="*/ 2421323 h 6857979"/>
              <a:gd name="connsiteX8050" fmla="*/ 802197 w 7283450"/>
              <a:gd name="connsiteY8050" fmla="*/ 2419735 h 6857979"/>
              <a:gd name="connsiteX8051" fmla="*/ 801359 w 7283450"/>
              <a:gd name="connsiteY8051" fmla="*/ 2418147 h 6857979"/>
              <a:gd name="connsiteX8052" fmla="*/ 800939 w 7283450"/>
              <a:gd name="connsiteY8052" fmla="*/ 2416163 h 6857979"/>
              <a:gd name="connsiteX8053" fmla="*/ 800100 w 7283450"/>
              <a:gd name="connsiteY8053" fmla="*/ 2410606 h 6857979"/>
              <a:gd name="connsiteX8054" fmla="*/ 802197 w 7283450"/>
              <a:gd name="connsiteY8054" fmla="*/ 2409415 h 6857979"/>
              <a:gd name="connsiteX8055" fmla="*/ 803875 w 7283450"/>
              <a:gd name="connsiteY8055" fmla="*/ 2408225 h 6857979"/>
              <a:gd name="connsiteX8056" fmla="*/ 805552 w 7283450"/>
              <a:gd name="connsiteY8056" fmla="*/ 2405843 h 6857979"/>
              <a:gd name="connsiteX8057" fmla="*/ 6306345 w 7283450"/>
              <a:gd name="connsiteY8057" fmla="*/ 2387586 h 6857979"/>
              <a:gd name="connsiteX8058" fmla="*/ 6309198 w 7283450"/>
              <a:gd name="connsiteY8058" fmla="*/ 2387586 h 6857979"/>
              <a:gd name="connsiteX8059" fmla="*/ 6311643 w 7283450"/>
              <a:gd name="connsiteY8059" fmla="*/ 2387955 h 6857979"/>
              <a:gd name="connsiteX8060" fmla="*/ 6314497 w 7283450"/>
              <a:gd name="connsiteY8060" fmla="*/ 2388693 h 6857979"/>
              <a:gd name="connsiteX8061" fmla="*/ 6316535 w 7283450"/>
              <a:gd name="connsiteY8061" fmla="*/ 2389433 h 6857979"/>
              <a:gd name="connsiteX8062" fmla="*/ 6318573 w 7283450"/>
              <a:gd name="connsiteY8062" fmla="*/ 2391278 h 6857979"/>
              <a:gd name="connsiteX8063" fmla="*/ 6319796 w 7283450"/>
              <a:gd name="connsiteY8063" fmla="*/ 2392755 h 6857979"/>
              <a:gd name="connsiteX8064" fmla="*/ 6321018 w 7283450"/>
              <a:gd name="connsiteY8064" fmla="*/ 2394601 h 6857979"/>
              <a:gd name="connsiteX8065" fmla="*/ 6321426 w 7283450"/>
              <a:gd name="connsiteY8065" fmla="*/ 2397185 h 6857979"/>
              <a:gd name="connsiteX8066" fmla="*/ 6321018 w 7283450"/>
              <a:gd name="connsiteY8066" fmla="*/ 2400509 h 6857979"/>
              <a:gd name="connsiteX8067" fmla="*/ 6320203 w 7283450"/>
              <a:gd name="connsiteY8067" fmla="*/ 2403461 h 6857979"/>
              <a:gd name="connsiteX8068" fmla="*/ 6316127 w 7283450"/>
              <a:gd name="connsiteY8068" fmla="*/ 2401985 h 6857979"/>
              <a:gd name="connsiteX8069" fmla="*/ 6312051 w 7283450"/>
              <a:gd name="connsiteY8069" fmla="*/ 2401247 h 6857979"/>
              <a:gd name="connsiteX8070" fmla="*/ 6308790 w 7283450"/>
              <a:gd name="connsiteY8070" fmla="*/ 2401247 h 6857979"/>
              <a:gd name="connsiteX8071" fmla="*/ 6305122 w 7283450"/>
              <a:gd name="connsiteY8071" fmla="*/ 2401616 h 6857979"/>
              <a:gd name="connsiteX8072" fmla="*/ 6301861 w 7283450"/>
              <a:gd name="connsiteY8072" fmla="*/ 2401616 h 6857979"/>
              <a:gd name="connsiteX8073" fmla="*/ 6298600 w 7283450"/>
              <a:gd name="connsiteY8073" fmla="*/ 2401985 h 6857979"/>
              <a:gd name="connsiteX8074" fmla="*/ 6294931 w 7283450"/>
              <a:gd name="connsiteY8074" fmla="*/ 2401616 h 6857979"/>
              <a:gd name="connsiteX8075" fmla="*/ 6291263 w 7283450"/>
              <a:gd name="connsiteY8075" fmla="*/ 2400509 h 6857979"/>
              <a:gd name="connsiteX8076" fmla="*/ 6291263 w 7283450"/>
              <a:gd name="connsiteY8076" fmla="*/ 2391278 h 6857979"/>
              <a:gd name="connsiteX8077" fmla="*/ 6293301 w 7283450"/>
              <a:gd name="connsiteY8077" fmla="*/ 2390540 h 6857979"/>
              <a:gd name="connsiteX8078" fmla="*/ 6295339 w 7283450"/>
              <a:gd name="connsiteY8078" fmla="*/ 2389433 h 6857979"/>
              <a:gd name="connsiteX8079" fmla="*/ 6300638 w 7283450"/>
              <a:gd name="connsiteY8079" fmla="*/ 2387955 h 6857979"/>
              <a:gd name="connsiteX8080" fmla="*/ 6847897 w 7283450"/>
              <a:gd name="connsiteY8080" fmla="*/ 2373298 h 6857979"/>
              <a:gd name="connsiteX8081" fmla="*/ 6855805 w 7283450"/>
              <a:gd name="connsiteY8081" fmla="*/ 2373701 h 6857979"/>
              <a:gd name="connsiteX8082" fmla="*/ 6862130 w 7283450"/>
              <a:gd name="connsiteY8082" fmla="*/ 2374907 h 6857979"/>
              <a:gd name="connsiteX8083" fmla="*/ 6866479 w 7283450"/>
              <a:gd name="connsiteY8083" fmla="*/ 2376112 h 6857979"/>
              <a:gd name="connsiteX8084" fmla="*/ 6871223 w 7283450"/>
              <a:gd name="connsiteY8084" fmla="*/ 2377319 h 6857979"/>
              <a:gd name="connsiteX8085" fmla="*/ 6875177 w 7283450"/>
              <a:gd name="connsiteY8085" fmla="*/ 2378927 h 6857979"/>
              <a:gd name="connsiteX8086" fmla="*/ 6880317 w 7283450"/>
              <a:gd name="connsiteY8086" fmla="*/ 2379731 h 6857979"/>
              <a:gd name="connsiteX8087" fmla="*/ 6886642 w 7283450"/>
              <a:gd name="connsiteY8087" fmla="*/ 2380133 h 6857979"/>
              <a:gd name="connsiteX8088" fmla="*/ 6894549 w 7283450"/>
              <a:gd name="connsiteY8088" fmla="*/ 2379731 h 6857979"/>
              <a:gd name="connsiteX8089" fmla="*/ 6896922 w 7283450"/>
              <a:gd name="connsiteY8089" fmla="*/ 2383752 h 6857979"/>
              <a:gd name="connsiteX8090" fmla="*/ 6898503 w 7283450"/>
              <a:gd name="connsiteY8090" fmla="*/ 2387772 h 6857979"/>
              <a:gd name="connsiteX8091" fmla="*/ 6899689 w 7283450"/>
              <a:gd name="connsiteY8091" fmla="*/ 2392195 h 6857979"/>
              <a:gd name="connsiteX8092" fmla="*/ 6900875 w 7283450"/>
              <a:gd name="connsiteY8092" fmla="*/ 2397019 h 6857979"/>
              <a:gd name="connsiteX8093" fmla="*/ 6902457 w 7283450"/>
              <a:gd name="connsiteY8093" fmla="*/ 2407071 h 6857979"/>
              <a:gd name="connsiteX8094" fmla="*/ 6904038 w 7283450"/>
              <a:gd name="connsiteY8094" fmla="*/ 2417525 h 6857979"/>
              <a:gd name="connsiteX8095" fmla="*/ 6900084 w 7283450"/>
              <a:gd name="connsiteY8095" fmla="*/ 2417525 h 6857979"/>
              <a:gd name="connsiteX8096" fmla="*/ 6896131 w 7283450"/>
              <a:gd name="connsiteY8096" fmla="*/ 2417927 h 6857979"/>
              <a:gd name="connsiteX8097" fmla="*/ 6892177 w 7283450"/>
              <a:gd name="connsiteY8097" fmla="*/ 2419132 h 6857979"/>
              <a:gd name="connsiteX8098" fmla="*/ 6888619 w 7283450"/>
              <a:gd name="connsiteY8098" fmla="*/ 2420338 h 6857979"/>
              <a:gd name="connsiteX8099" fmla="*/ 6881503 w 7283450"/>
              <a:gd name="connsiteY8099" fmla="*/ 2423958 h 6857979"/>
              <a:gd name="connsiteX8100" fmla="*/ 6873991 w 7283450"/>
              <a:gd name="connsiteY8100" fmla="*/ 2427576 h 6857979"/>
              <a:gd name="connsiteX8101" fmla="*/ 6866479 w 7283450"/>
              <a:gd name="connsiteY8101" fmla="*/ 2430793 h 6857979"/>
              <a:gd name="connsiteX8102" fmla="*/ 6862526 w 7283450"/>
              <a:gd name="connsiteY8102" fmla="*/ 2432803 h 6857979"/>
              <a:gd name="connsiteX8103" fmla="*/ 6858177 w 7283450"/>
              <a:gd name="connsiteY8103" fmla="*/ 2434008 h 6857979"/>
              <a:gd name="connsiteX8104" fmla="*/ 6853828 w 7283450"/>
              <a:gd name="connsiteY8104" fmla="*/ 2434812 h 6857979"/>
              <a:gd name="connsiteX8105" fmla="*/ 6849083 w 7283450"/>
              <a:gd name="connsiteY8105" fmla="*/ 2435215 h 6857979"/>
              <a:gd name="connsiteX8106" fmla="*/ 6843548 w 7283450"/>
              <a:gd name="connsiteY8106" fmla="*/ 2434812 h 6857979"/>
              <a:gd name="connsiteX8107" fmla="*/ 6838409 w 7283450"/>
              <a:gd name="connsiteY8107" fmla="*/ 2434411 h 6857979"/>
              <a:gd name="connsiteX8108" fmla="*/ 6838013 w 7283450"/>
              <a:gd name="connsiteY8108" fmla="*/ 2431596 h 6857979"/>
              <a:gd name="connsiteX8109" fmla="*/ 6836827 w 7283450"/>
              <a:gd name="connsiteY8109" fmla="*/ 2429988 h 6857979"/>
              <a:gd name="connsiteX8110" fmla="*/ 6834455 w 7283450"/>
              <a:gd name="connsiteY8110" fmla="*/ 2426369 h 6857979"/>
              <a:gd name="connsiteX8111" fmla="*/ 6833269 w 7283450"/>
              <a:gd name="connsiteY8111" fmla="*/ 2424761 h 6857979"/>
              <a:gd name="connsiteX8112" fmla="*/ 6832479 w 7283450"/>
              <a:gd name="connsiteY8112" fmla="*/ 2422349 h 6857979"/>
              <a:gd name="connsiteX8113" fmla="*/ 6832083 w 7283450"/>
              <a:gd name="connsiteY8113" fmla="*/ 2419937 h 6857979"/>
              <a:gd name="connsiteX8114" fmla="*/ 6832083 w 7283450"/>
              <a:gd name="connsiteY8114" fmla="*/ 2417525 h 6857979"/>
              <a:gd name="connsiteX8115" fmla="*/ 6829711 w 7283450"/>
              <a:gd name="connsiteY8115" fmla="*/ 2417123 h 6857979"/>
              <a:gd name="connsiteX8116" fmla="*/ 6827339 w 7283450"/>
              <a:gd name="connsiteY8116" fmla="*/ 2417123 h 6857979"/>
              <a:gd name="connsiteX8117" fmla="*/ 6824571 w 7283450"/>
              <a:gd name="connsiteY8117" fmla="*/ 2417123 h 6857979"/>
              <a:gd name="connsiteX8118" fmla="*/ 6822595 w 7283450"/>
              <a:gd name="connsiteY8118" fmla="*/ 2417525 h 6857979"/>
              <a:gd name="connsiteX8119" fmla="*/ 6818641 w 7283450"/>
              <a:gd name="connsiteY8119" fmla="*/ 2419132 h 6857979"/>
              <a:gd name="connsiteX8120" fmla="*/ 6814687 w 7283450"/>
              <a:gd name="connsiteY8120" fmla="*/ 2420741 h 6857979"/>
              <a:gd name="connsiteX8121" fmla="*/ 6811129 w 7283450"/>
              <a:gd name="connsiteY8121" fmla="*/ 2422349 h 6857979"/>
              <a:gd name="connsiteX8122" fmla="*/ 6809152 w 7283450"/>
              <a:gd name="connsiteY8122" fmla="*/ 2422751 h 6857979"/>
              <a:gd name="connsiteX8123" fmla="*/ 6807571 w 7283450"/>
              <a:gd name="connsiteY8123" fmla="*/ 2423154 h 6857979"/>
              <a:gd name="connsiteX8124" fmla="*/ 6805990 w 7283450"/>
              <a:gd name="connsiteY8124" fmla="*/ 2423154 h 6857979"/>
              <a:gd name="connsiteX8125" fmla="*/ 6804408 w 7283450"/>
              <a:gd name="connsiteY8125" fmla="*/ 2422751 h 6857979"/>
              <a:gd name="connsiteX8126" fmla="*/ 6802827 w 7283450"/>
              <a:gd name="connsiteY8126" fmla="*/ 2421947 h 6857979"/>
              <a:gd name="connsiteX8127" fmla="*/ 6800850 w 7283450"/>
              <a:gd name="connsiteY8127" fmla="*/ 2420741 h 6857979"/>
              <a:gd name="connsiteX8128" fmla="*/ 6800850 w 7283450"/>
              <a:gd name="connsiteY8128" fmla="*/ 2417927 h 6857979"/>
              <a:gd name="connsiteX8129" fmla="*/ 6801641 w 7283450"/>
              <a:gd name="connsiteY8129" fmla="*/ 2415916 h 6857979"/>
              <a:gd name="connsiteX8130" fmla="*/ 6802431 w 7283450"/>
              <a:gd name="connsiteY8130" fmla="*/ 2413906 h 6857979"/>
              <a:gd name="connsiteX8131" fmla="*/ 6803222 w 7283450"/>
              <a:gd name="connsiteY8131" fmla="*/ 2412700 h 6857979"/>
              <a:gd name="connsiteX8132" fmla="*/ 6804408 w 7283450"/>
              <a:gd name="connsiteY8132" fmla="*/ 2411896 h 6857979"/>
              <a:gd name="connsiteX8133" fmla="*/ 6805990 w 7283450"/>
              <a:gd name="connsiteY8133" fmla="*/ 2411493 h 6857979"/>
              <a:gd name="connsiteX8134" fmla="*/ 6808757 w 7283450"/>
              <a:gd name="connsiteY8134" fmla="*/ 2411092 h 6857979"/>
              <a:gd name="connsiteX8135" fmla="*/ 6816269 w 7283450"/>
              <a:gd name="connsiteY8135" fmla="*/ 2411493 h 6857979"/>
              <a:gd name="connsiteX8136" fmla="*/ 6819827 w 7283450"/>
              <a:gd name="connsiteY8136" fmla="*/ 2411493 h 6857979"/>
              <a:gd name="connsiteX8137" fmla="*/ 6821409 w 7283450"/>
              <a:gd name="connsiteY8137" fmla="*/ 2411092 h 6857979"/>
              <a:gd name="connsiteX8138" fmla="*/ 6822595 w 7283450"/>
              <a:gd name="connsiteY8138" fmla="*/ 2410689 h 6857979"/>
              <a:gd name="connsiteX8139" fmla="*/ 6824967 w 7283450"/>
              <a:gd name="connsiteY8139" fmla="*/ 2409081 h 6857979"/>
              <a:gd name="connsiteX8140" fmla="*/ 6827339 w 7283450"/>
              <a:gd name="connsiteY8140" fmla="*/ 2407473 h 6857979"/>
              <a:gd name="connsiteX8141" fmla="*/ 6830897 w 7283450"/>
              <a:gd name="connsiteY8141" fmla="*/ 2403050 h 6857979"/>
              <a:gd name="connsiteX8142" fmla="*/ 6834060 w 7283450"/>
              <a:gd name="connsiteY8142" fmla="*/ 2399030 h 6857979"/>
              <a:gd name="connsiteX8143" fmla="*/ 6837223 w 7283450"/>
              <a:gd name="connsiteY8143" fmla="*/ 2393804 h 6857979"/>
              <a:gd name="connsiteX8144" fmla="*/ 6842362 w 7283450"/>
              <a:gd name="connsiteY8144" fmla="*/ 2383350 h 6857979"/>
              <a:gd name="connsiteX8145" fmla="*/ 6845130 w 7283450"/>
              <a:gd name="connsiteY8145" fmla="*/ 2378124 h 6857979"/>
              <a:gd name="connsiteX8146" fmla="*/ 6894513 w 7283450"/>
              <a:gd name="connsiteY8146" fmla="*/ 2370123 h 6857979"/>
              <a:gd name="connsiteX8147" fmla="*/ 6901511 w 7283450"/>
              <a:gd name="connsiteY8147" fmla="*/ 2370123 h 6857979"/>
              <a:gd name="connsiteX8148" fmla="*/ 6905010 w 7283450"/>
              <a:gd name="connsiteY8148" fmla="*/ 2370123 h 6857979"/>
              <a:gd name="connsiteX8149" fmla="*/ 6908120 w 7283450"/>
              <a:gd name="connsiteY8149" fmla="*/ 2370520 h 6857979"/>
              <a:gd name="connsiteX8150" fmla="*/ 6910453 w 7283450"/>
              <a:gd name="connsiteY8150" fmla="*/ 2371712 h 6857979"/>
              <a:gd name="connsiteX8151" fmla="*/ 6911230 w 7283450"/>
              <a:gd name="connsiteY8151" fmla="*/ 2372902 h 6857979"/>
              <a:gd name="connsiteX8152" fmla="*/ 6912397 w 7283450"/>
              <a:gd name="connsiteY8152" fmla="*/ 2373696 h 6857979"/>
              <a:gd name="connsiteX8153" fmla="*/ 6913174 w 7283450"/>
              <a:gd name="connsiteY8153" fmla="*/ 2374886 h 6857979"/>
              <a:gd name="connsiteX8154" fmla="*/ 6913174 w 7283450"/>
              <a:gd name="connsiteY8154" fmla="*/ 2376473 h 6857979"/>
              <a:gd name="connsiteX8155" fmla="*/ 6913563 w 7283450"/>
              <a:gd name="connsiteY8155" fmla="*/ 2378061 h 6857979"/>
              <a:gd name="connsiteX8156" fmla="*/ 6913174 w 7283450"/>
              <a:gd name="connsiteY8156" fmla="*/ 2380046 h 6857979"/>
              <a:gd name="connsiteX8157" fmla="*/ 6912008 w 7283450"/>
              <a:gd name="connsiteY8157" fmla="*/ 2381634 h 6857979"/>
              <a:gd name="connsiteX8158" fmla="*/ 6910453 w 7283450"/>
              <a:gd name="connsiteY8158" fmla="*/ 2382030 h 6857979"/>
              <a:gd name="connsiteX8159" fmla="*/ 6908898 w 7283450"/>
              <a:gd name="connsiteY8159" fmla="*/ 2382824 h 6857979"/>
              <a:gd name="connsiteX8160" fmla="*/ 6907731 w 7283450"/>
              <a:gd name="connsiteY8160" fmla="*/ 2382824 h 6857979"/>
              <a:gd name="connsiteX8161" fmla="*/ 6904621 w 7283450"/>
              <a:gd name="connsiteY8161" fmla="*/ 2382824 h 6857979"/>
              <a:gd name="connsiteX8162" fmla="*/ 6901511 w 7283450"/>
              <a:gd name="connsiteY8162" fmla="*/ 2381634 h 6857979"/>
              <a:gd name="connsiteX8163" fmla="*/ 6898790 w 7283450"/>
              <a:gd name="connsiteY8163" fmla="*/ 2379649 h 6857979"/>
              <a:gd name="connsiteX8164" fmla="*/ 6896457 w 7283450"/>
              <a:gd name="connsiteY8164" fmla="*/ 2377267 h 6857979"/>
              <a:gd name="connsiteX8165" fmla="*/ 6895679 w 7283450"/>
              <a:gd name="connsiteY8165" fmla="*/ 2375680 h 6857979"/>
              <a:gd name="connsiteX8166" fmla="*/ 6895291 w 7283450"/>
              <a:gd name="connsiteY8166" fmla="*/ 2374092 h 6857979"/>
              <a:gd name="connsiteX8167" fmla="*/ 6894513 w 7283450"/>
              <a:gd name="connsiteY8167" fmla="*/ 2372505 h 6857979"/>
              <a:gd name="connsiteX8168" fmla="*/ 6140514 w 7283450"/>
              <a:gd name="connsiteY8168" fmla="*/ 2293922 h 6857979"/>
              <a:gd name="connsiteX8169" fmla="*/ 6147544 w 7283450"/>
              <a:gd name="connsiteY8169" fmla="*/ 2295481 h 6857979"/>
              <a:gd name="connsiteX8170" fmla="*/ 6152231 w 7283450"/>
              <a:gd name="connsiteY8170" fmla="*/ 2297035 h 6857979"/>
              <a:gd name="connsiteX8171" fmla="*/ 6156527 w 7283450"/>
              <a:gd name="connsiteY8171" fmla="*/ 2298202 h 6857979"/>
              <a:gd name="connsiteX8172" fmla="*/ 6160824 w 7283450"/>
              <a:gd name="connsiteY8172" fmla="*/ 2300150 h 6857979"/>
              <a:gd name="connsiteX8173" fmla="*/ 6164339 w 7283450"/>
              <a:gd name="connsiteY8173" fmla="*/ 2302095 h 6857979"/>
              <a:gd name="connsiteX8174" fmla="*/ 6165901 w 7283450"/>
              <a:gd name="connsiteY8174" fmla="*/ 2303263 h 6857979"/>
              <a:gd name="connsiteX8175" fmla="*/ 6167464 w 7283450"/>
              <a:gd name="connsiteY8175" fmla="*/ 2304429 h 6857979"/>
              <a:gd name="connsiteX8176" fmla="*/ 6168245 w 7283450"/>
              <a:gd name="connsiteY8176" fmla="*/ 2305985 h 6857979"/>
              <a:gd name="connsiteX8177" fmla="*/ 6168635 w 7283450"/>
              <a:gd name="connsiteY8177" fmla="*/ 2307152 h 6857979"/>
              <a:gd name="connsiteX8178" fmla="*/ 6169026 w 7283450"/>
              <a:gd name="connsiteY8178" fmla="*/ 2311823 h 6857979"/>
              <a:gd name="connsiteX8179" fmla="*/ 6169026 w 7283450"/>
              <a:gd name="connsiteY8179" fmla="*/ 2315714 h 6857979"/>
              <a:gd name="connsiteX8180" fmla="*/ 6167854 w 7283450"/>
              <a:gd name="connsiteY8180" fmla="*/ 2318826 h 6857979"/>
              <a:gd name="connsiteX8181" fmla="*/ 6165901 w 7283450"/>
              <a:gd name="connsiteY8181" fmla="*/ 2321550 h 6857979"/>
              <a:gd name="connsiteX8182" fmla="*/ 6163558 w 7283450"/>
              <a:gd name="connsiteY8182" fmla="*/ 2323495 h 6857979"/>
              <a:gd name="connsiteX8183" fmla="*/ 6160824 w 7283450"/>
              <a:gd name="connsiteY8183" fmla="*/ 2325051 h 6857979"/>
              <a:gd name="connsiteX8184" fmla="*/ 6157699 w 7283450"/>
              <a:gd name="connsiteY8184" fmla="*/ 2326220 h 6857979"/>
              <a:gd name="connsiteX8185" fmla="*/ 6154184 w 7283450"/>
              <a:gd name="connsiteY8185" fmla="*/ 2327388 h 6857979"/>
              <a:gd name="connsiteX8186" fmla="*/ 6146372 w 7283450"/>
              <a:gd name="connsiteY8186" fmla="*/ 2328554 h 6857979"/>
              <a:gd name="connsiteX8187" fmla="*/ 6137780 w 7283450"/>
              <a:gd name="connsiteY8187" fmla="*/ 2329332 h 6857979"/>
              <a:gd name="connsiteX8188" fmla="*/ 6129577 w 7283450"/>
              <a:gd name="connsiteY8188" fmla="*/ 2331278 h 6857979"/>
              <a:gd name="connsiteX8189" fmla="*/ 6126062 w 7283450"/>
              <a:gd name="connsiteY8189" fmla="*/ 2332056 h 6857979"/>
              <a:gd name="connsiteX8190" fmla="*/ 6122156 w 7283450"/>
              <a:gd name="connsiteY8190" fmla="*/ 2333614 h 6857979"/>
              <a:gd name="connsiteX8191" fmla="*/ 6120594 w 7283450"/>
              <a:gd name="connsiteY8191" fmla="*/ 2330111 h 6857979"/>
              <a:gd name="connsiteX8192" fmla="*/ 6119813 w 7283450"/>
              <a:gd name="connsiteY8192" fmla="*/ 2326998 h 6857979"/>
              <a:gd name="connsiteX8193" fmla="*/ 6119813 w 7283450"/>
              <a:gd name="connsiteY8193" fmla="*/ 2324273 h 6857979"/>
              <a:gd name="connsiteX8194" fmla="*/ 6120594 w 7283450"/>
              <a:gd name="connsiteY8194" fmla="*/ 2321939 h 6857979"/>
              <a:gd name="connsiteX8195" fmla="*/ 6122156 w 7283450"/>
              <a:gd name="connsiteY8195" fmla="*/ 2319604 h 6857979"/>
              <a:gd name="connsiteX8196" fmla="*/ 6123719 w 7283450"/>
              <a:gd name="connsiteY8196" fmla="*/ 2318048 h 6857979"/>
              <a:gd name="connsiteX8197" fmla="*/ 6128406 w 7283450"/>
              <a:gd name="connsiteY8197" fmla="*/ 2314546 h 6857979"/>
              <a:gd name="connsiteX8198" fmla="*/ 6133093 w 7283450"/>
              <a:gd name="connsiteY8198" fmla="*/ 2310657 h 6857979"/>
              <a:gd name="connsiteX8199" fmla="*/ 6135436 w 7283450"/>
              <a:gd name="connsiteY8199" fmla="*/ 2308711 h 6857979"/>
              <a:gd name="connsiteX8200" fmla="*/ 6137389 w 7283450"/>
              <a:gd name="connsiteY8200" fmla="*/ 2306762 h 6857979"/>
              <a:gd name="connsiteX8201" fmla="*/ 6138951 w 7283450"/>
              <a:gd name="connsiteY8201" fmla="*/ 2303652 h 6857979"/>
              <a:gd name="connsiteX8202" fmla="*/ 6140123 w 7283450"/>
              <a:gd name="connsiteY8202" fmla="*/ 2300928 h 6857979"/>
              <a:gd name="connsiteX8203" fmla="*/ 6140904 w 7283450"/>
              <a:gd name="connsiteY8203" fmla="*/ 2297813 h 6857979"/>
              <a:gd name="connsiteX8204" fmla="*/ 6301791 w 7283450"/>
              <a:gd name="connsiteY8204" fmla="*/ 2273289 h 6857979"/>
              <a:gd name="connsiteX8205" fmla="*/ 6305690 w 7283450"/>
              <a:gd name="connsiteY8205" fmla="*/ 2273713 h 6857979"/>
              <a:gd name="connsiteX8206" fmla="*/ 6308809 w 7283450"/>
              <a:gd name="connsiteY8206" fmla="*/ 2274551 h 6857979"/>
              <a:gd name="connsiteX8207" fmla="*/ 6310759 w 7283450"/>
              <a:gd name="connsiteY8207" fmla="*/ 2276241 h 6857979"/>
              <a:gd name="connsiteX8208" fmla="*/ 6312708 w 7283450"/>
              <a:gd name="connsiteY8208" fmla="*/ 2278760 h 6857979"/>
              <a:gd name="connsiteX8209" fmla="*/ 6313488 w 7283450"/>
              <a:gd name="connsiteY8209" fmla="*/ 2281288 h 6857979"/>
              <a:gd name="connsiteX8210" fmla="*/ 6313488 w 7283450"/>
              <a:gd name="connsiteY8210" fmla="*/ 2283816 h 6857979"/>
              <a:gd name="connsiteX8211" fmla="*/ 6312708 w 7283450"/>
              <a:gd name="connsiteY8211" fmla="*/ 2286345 h 6857979"/>
              <a:gd name="connsiteX8212" fmla="*/ 6311149 w 7283450"/>
              <a:gd name="connsiteY8212" fmla="*/ 2289291 h 6857979"/>
              <a:gd name="connsiteX8213" fmla="*/ 6309199 w 7283450"/>
              <a:gd name="connsiteY8213" fmla="*/ 2291393 h 6857979"/>
              <a:gd name="connsiteX8214" fmla="*/ 6306859 w 7283450"/>
              <a:gd name="connsiteY8214" fmla="*/ 2293080 h 6857979"/>
              <a:gd name="connsiteX8215" fmla="*/ 6303740 w 7283450"/>
              <a:gd name="connsiteY8215" fmla="*/ 2293922 h 6857979"/>
              <a:gd name="connsiteX8216" fmla="*/ 6300231 w 7283450"/>
              <a:gd name="connsiteY8216" fmla="*/ 2293922 h 6857979"/>
              <a:gd name="connsiteX8217" fmla="*/ 6296332 w 7283450"/>
              <a:gd name="connsiteY8217" fmla="*/ 2292660 h 6857979"/>
              <a:gd name="connsiteX8218" fmla="*/ 6291263 w 7283450"/>
              <a:gd name="connsiteY8218" fmla="*/ 2290553 h 6857979"/>
              <a:gd name="connsiteX8219" fmla="*/ 6291263 w 7283450"/>
              <a:gd name="connsiteY8219" fmla="*/ 2276241 h 6857979"/>
              <a:gd name="connsiteX8220" fmla="*/ 6297112 w 7283450"/>
              <a:gd name="connsiteY8220" fmla="*/ 2274131 h 6857979"/>
              <a:gd name="connsiteX8221" fmla="*/ 7145337 w 7283450"/>
              <a:gd name="connsiteY8221" fmla="*/ 2263764 h 6857979"/>
              <a:gd name="connsiteX8222" fmla="*/ 7147322 w 7283450"/>
              <a:gd name="connsiteY8222" fmla="*/ 2263764 h 6857979"/>
              <a:gd name="connsiteX8223" fmla="*/ 7149306 w 7283450"/>
              <a:gd name="connsiteY8223" fmla="*/ 2263764 h 6857979"/>
              <a:gd name="connsiteX8224" fmla="*/ 7151687 w 7283450"/>
              <a:gd name="connsiteY8224" fmla="*/ 2264161 h 6857979"/>
              <a:gd name="connsiteX8225" fmla="*/ 7154069 w 7283450"/>
              <a:gd name="connsiteY8225" fmla="*/ 2265753 h 6857979"/>
              <a:gd name="connsiteX8226" fmla="*/ 7156053 w 7283450"/>
              <a:gd name="connsiteY8226" fmla="*/ 2267342 h 6857979"/>
              <a:gd name="connsiteX8227" fmla="*/ 7159228 w 7283450"/>
              <a:gd name="connsiteY8227" fmla="*/ 2272117 h 6857979"/>
              <a:gd name="connsiteX8228" fmla="*/ 7163197 w 7283450"/>
              <a:gd name="connsiteY8228" fmla="*/ 2276891 h 6857979"/>
              <a:gd name="connsiteX8229" fmla="*/ 7164784 w 7283450"/>
              <a:gd name="connsiteY8229" fmla="*/ 2278875 h 6857979"/>
              <a:gd name="connsiteX8230" fmla="*/ 7167166 w 7283450"/>
              <a:gd name="connsiteY8230" fmla="*/ 2280857 h 6857979"/>
              <a:gd name="connsiteX8231" fmla="*/ 7169150 w 7283450"/>
              <a:gd name="connsiteY8231" fmla="*/ 2282049 h 6857979"/>
              <a:gd name="connsiteX8232" fmla="*/ 7170737 w 7283450"/>
              <a:gd name="connsiteY8232" fmla="*/ 2282049 h 6857979"/>
              <a:gd name="connsiteX8233" fmla="*/ 7171928 w 7283450"/>
              <a:gd name="connsiteY8233" fmla="*/ 2281662 h 6857979"/>
              <a:gd name="connsiteX8234" fmla="*/ 7172722 w 7283450"/>
              <a:gd name="connsiteY8234" fmla="*/ 2281259 h 6857979"/>
              <a:gd name="connsiteX8235" fmla="*/ 7173913 w 7283450"/>
              <a:gd name="connsiteY8235" fmla="*/ 2280469 h 6857979"/>
              <a:gd name="connsiteX8236" fmla="*/ 7175500 w 7283450"/>
              <a:gd name="connsiteY8236" fmla="*/ 2280469 h 6857979"/>
              <a:gd name="connsiteX8237" fmla="*/ 7177484 w 7283450"/>
              <a:gd name="connsiteY8237" fmla="*/ 2280469 h 6857979"/>
              <a:gd name="connsiteX8238" fmla="*/ 7179866 w 7283450"/>
              <a:gd name="connsiteY8238" fmla="*/ 2280857 h 6857979"/>
              <a:gd name="connsiteX8239" fmla="*/ 7182644 w 7283450"/>
              <a:gd name="connsiteY8239" fmla="*/ 2282854 h 6857979"/>
              <a:gd name="connsiteX8240" fmla="*/ 7186216 w 7283450"/>
              <a:gd name="connsiteY8240" fmla="*/ 2285238 h 6857979"/>
              <a:gd name="connsiteX8241" fmla="*/ 7188994 w 7283450"/>
              <a:gd name="connsiteY8241" fmla="*/ 2288816 h 6857979"/>
              <a:gd name="connsiteX8242" fmla="*/ 7192169 w 7283450"/>
              <a:gd name="connsiteY8242" fmla="*/ 2292393 h 6857979"/>
              <a:gd name="connsiteX8243" fmla="*/ 7198519 w 7283450"/>
              <a:gd name="connsiteY8243" fmla="*/ 2299551 h 6857979"/>
              <a:gd name="connsiteX8244" fmla="*/ 7201694 w 7283450"/>
              <a:gd name="connsiteY8244" fmla="*/ 2302337 h 6857979"/>
              <a:gd name="connsiteX8245" fmla="*/ 7204869 w 7283450"/>
              <a:gd name="connsiteY8245" fmla="*/ 2304326 h 6857979"/>
              <a:gd name="connsiteX8246" fmla="*/ 7208837 w 7283450"/>
              <a:gd name="connsiteY8246" fmla="*/ 2305915 h 6857979"/>
              <a:gd name="connsiteX8247" fmla="*/ 7213600 w 7283450"/>
              <a:gd name="connsiteY8247" fmla="*/ 2306313 h 6857979"/>
              <a:gd name="connsiteX8248" fmla="*/ 7223125 w 7283450"/>
              <a:gd name="connsiteY8248" fmla="*/ 2306713 h 6857979"/>
              <a:gd name="connsiteX8249" fmla="*/ 7228681 w 7283450"/>
              <a:gd name="connsiteY8249" fmla="*/ 2307109 h 6857979"/>
              <a:gd name="connsiteX8250" fmla="*/ 7233047 w 7283450"/>
              <a:gd name="connsiteY8250" fmla="*/ 2307905 h 6857979"/>
              <a:gd name="connsiteX8251" fmla="*/ 7238206 w 7283450"/>
              <a:gd name="connsiteY8251" fmla="*/ 2309098 h 6857979"/>
              <a:gd name="connsiteX8252" fmla="*/ 7240191 w 7283450"/>
              <a:gd name="connsiteY8252" fmla="*/ 2309893 h 6857979"/>
              <a:gd name="connsiteX8253" fmla="*/ 7242572 w 7283450"/>
              <a:gd name="connsiteY8253" fmla="*/ 2311087 h 6857979"/>
              <a:gd name="connsiteX8254" fmla="*/ 7244159 w 7283450"/>
              <a:gd name="connsiteY8254" fmla="*/ 2312281 h 6857979"/>
              <a:gd name="connsiteX8255" fmla="*/ 7246937 w 7283450"/>
              <a:gd name="connsiteY8255" fmla="*/ 2315462 h 6857979"/>
              <a:gd name="connsiteX8256" fmla="*/ 7252891 w 7283450"/>
              <a:gd name="connsiteY8256" fmla="*/ 2323812 h 6857979"/>
              <a:gd name="connsiteX8257" fmla="*/ 7260034 w 7283450"/>
              <a:gd name="connsiteY8257" fmla="*/ 2334552 h 6857979"/>
              <a:gd name="connsiteX8258" fmla="*/ 7267575 w 7283450"/>
              <a:gd name="connsiteY8258" fmla="*/ 2347274 h 6857979"/>
              <a:gd name="connsiteX8259" fmla="*/ 7274322 w 7283450"/>
              <a:gd name="connsiteY8259" fmla="*/ 2360798 h 6857979"/>
              <a:gd name="connsiteX8260" fmla="*/ 7277100 w 7283450"/>
              <a:gd name="connsiteY8260" fmla="*/ 2367557 h 6857979"/>
              <a:gd name="connsiteX8261" fmla="*/ 7279878 w 7283450"/>
              <a:gd name="connsiteY8261" fmla="*/ 2373921 h 6857979"/>
              <a:gd name="connsiteX8262" fmla="*/ 7281466 w 7283450"/>
              <a:gd name="connsiteY8262" fmla="*/ 2379886 h 6857979"/>
              <a:gd name="connsiteX8263" fmla="*/ 7283053 w 7283450"/>
              <a:gd name="connsiteY8263" fmla="*/ 2385454 h 6857979"/>
              <a:gd name="connsiteX8264" fmla="*/ 7283450 w 7283450"/>
              <a:gd name="connsiteY8264" fmla="*/ 2390625 h 6857979"/>
              <a:gd name="connsiteX8265" fmla="*/ 7283450 w 7283450"/>
              <a:gd name="connsiteY8265" fmla="*/ 2394602 h 6857979"/>
              <a:gd name="connsiteX8266" fmla="*/ 7282656 w 7283450"/>
              <a:gd name="connsiteY8266" fmla="*/ 2397783 h 6857979"/>
              <a:gd name="connsiteX8267" fmla="*/ 7281863 w 7283450"/>
              <a:gd name="connsiteY8267" fmla="*/ 2400965 h 6857979"/>
              <a:gd name="connsiteX8268" fmla="*/ 7280672 w 7283450"/>
              <a:gd name="connsiteY8268" fmla="*/ 2403351 h 6857979"/>
              <a:gd name="connsiteX8269" fmla="*/ 7278687 w 7283450"/>
              <a:gd name="connsiteY8269" fmla="*/ 2404943 h 6857979"/>
              <a:gd name="connsiteX8270" fmla="*/ 7277100 w 7283450"/>
              <a:gd name="connsiteY8270" fmla="*/ 2406532 h 6857979"/>
              <a:gd name="connsiteX8271" fmla="*/ 7275513 w 7283450"/>
              <a:gd name="connsiteY8271" fmla="*/ 2408522 h 6857979"/>
              <a:gd name="connsiteX8272" fmla="*/ 7271147 w 7283450"/>
              <a:gd name="connsiteY8272" fmla="*/ 2411704 h 6857979"/>
              <a:gd name="connsiteX8273" fmla="*/ 7268369 w 7283450"/>
              <a:gd name="connsiteY8273" fmla="*/ 2412897 h 6857979"/>
              <a:gd name="connsiteX8274" fmla="*/ 7266384 w 7283450"/>
              <a:gd name="connsiteY8274" fmla="*/ 2413691 h 6857979"/>
              <a:gd name="connsiteX8275" fmla="*/ 7261225 w 7283450"/>
              <a:gd name="connsiteY8275" fmla="*/ 2414486 h 6857979"/>
              <a:gd name="connsiteX8276" fmla="*/ 7256859 w 7283450"/>
              <a:gd name="connsiteY8276" fmla="*/ 2415680 h 6857979"/>
              <a:gd name="connsiteX8277" fmla="*/ 7254478 w 7283450"/>
              <a:gd name="connsiteY8277" fmla="*/ 2416873 h 6857979"/>
              <a:gd name="connsiteX8278" fmla="*/ 7251700 w 7283450"/>
              <a:gd name="connsiteY8278" fmla="*/ 2418465 h 6857979"/>
              <a:gd name="connsiteX8279" fmla="*/ 7249716 w 7283450"/>
              <a:gd name="connsiteY8279" fmla="*/ 2420055 h 6857979"/>
              <a:gd name="connsiteX8280" fmla="*/ 7247334 w 7283450"/>
              <a:gd name="connsiteY8280" fmla="*/ 2422044 h 6857979"/>
              <a:gd name="connsiteX8281" fmla="*/ 7242572 w 7283450"/>
              <a:gd name="connsiteY8281" fmla="*/ 2427214 h 6857979"/>
              <a:gd name="connsiteX8282" fmla="*/ 7233841 w 7283450"/>
              <a:gd name="connsiteY8282" fmla="*/ 2437952 h 6857979"/>
              <a:gd name="connsiteX8283" fmla="*/ 7229475 w 7283450"/>
              <a:gd name="connsiteY8283" fmla="*/ 2443520 h 6857979"/>
              <a:gd name="connsiteX8284" fmla="*/ 7224713 w 7283450"/>
              <a:gd name="connsiteY8284" fmla="*/ 2447895 h 6857979"/>
              <a:gd name="connsiteX8285" fmla="*/ 7222331 w 7283450"/>
              <a:gd name="connsiteY8285" fmla="*/ 2450679 h 6857979"/>
              <a:gd name="connsiteX8286" fmla="*/ 7219950 w 7283450"/>
              <a:gd name="connsiteY8286" fmla="*/ 2452270 h 6857979"/>
              <a:gd name="connsiteX8287" fmla="*/ 7217172 w 7283450"/>
              <a:gd name="connsiteY8287" fmla="*/ 2453861 h 6857979"/>
              <a:gd name="connsiteX8288" fmla="*/ 7214394 w 7283450"/>
              <a:gd name="connsiteY8288" fmla="*/ 2455053 h 6857979"/>
              <a:gd name="connsiteX8289" fmla="*/ 7210425 w 7283450"/>
              <a:gd name="connsiteY8289" fmla="*/ 2456247 h 6857979"/>
              <a:gd name="connsiteX8290" fmla="*/ 7206456 w 7283450"/>
              <a:gd name="connsiteY8290" fmla="*/ 2457042 h 6857979"/>
              <a:gd name="connsiteX8291" fmla="*/ 7201694 w 7283450"/>
              <a:gd name="connsiteY8291" fmla="*/ 2457440 h 6857979"/>
              <a:gd name="connsiteX8292" fmla="*/ 7197328 w 7283450"/>
              <a:gd name="connsiteY8292" fmla="*/ 2457440 h 6857979"/>
              <a:gd name="connsiteX8293" fmla="*/ 7192169 w 7283450"/>
              <a:gd name="connsiteY8293" fmla="*/ 2457440 h 6857979"/>
              <a:gd name="connsiteX8294" fmla="*/ 7187406 w 7283450"/>
              <a:gd name="connsiteY8294" fmla="*/ 2457042 h 6857979"/>
              <a:gd name="connsiteX8295" fmla="*/ 7176294 w 7283450"/>
              <a:gd name="connsiteY8295" fmla="*/ 2455849 h 6857979"/>
              <a:gd name="connsiteX8296" fmla="*/ 7165975 w 7283450"/>
              <a:gd name="connsiteY8296" fmla="*/ 2453462 h 6857979"/>
              <a:gd name="connsiteX8297" fmla="*/ 7156053 w 7283450"/>
              <a:gd name="connsiteY8297" fmla="*/ 2450281 h 6857979"/>
              <a:gd name="connsiteX8298" fmla="*/ 7151291 w 7283450"/>
              <a:gd name="connsiteY8298" fmla="*/ 2448293 h 6857979"/>
              <a:gd name="connsiteX8299" fmla="*/ 7146925 w 7283450"/>
              <a:gd name="connsiteY8299" fmla="*/ 2446304 h 6857979"/>
              <a:gd name="connsiteX8300" fmla="*/ 7142956 w 7283450"/>
              <a:gd name="connsiteY8300" fmla="*/ 2443917 h 6857979"/>
              <a:gd name="connsiteX8301" fmla="*/ 7138987 w 7283450"/>
              <a:gd name="connsiteY8301" fmla="*/ 2441929 h 6857979"/>
              <a:gd name="connsiteX8302" fmla="*/ 7137400 w 7283450"/>
              <a:gd name="connsiteY8302" fmla="*/ 2440338 h 6857979"/>
              <a:gd name="connsiteX8303" fmla="*/ 7135813 w 7283450"/>
              <a:gd name="connsiteY8303" fmla="*/ 2438350 h 6857979"/>
              <a:gd name="connsiteX8304" fmla="*/ 7132637 w 7283450"/>
              <a:gd name="connsiteY8304" fmla="*/ 2434373 h 6857979"/>
              <a:gd name="connsiteX8305" fmla="*/ 7129463 w 7283450"/>
              <a:gd name="connsiteY8305" fmla="*/ 2429202 h 6857979"/>
              <a:gd name="connsiteX8306" fmla="*/ 7125891 w 7283450"/>
              <a:gd name="connsiteY8306" fmla="*/ 2424032 h 6857979"/>
              <a:gd name="connsiteX8307" fmla="*/ 7121525 w 7283450"/>
              <a:gd name="connsiteY8307" fmla="*/ 2419260 h 6857979"/>
              <a:gd name="connsiteX8308" fmla="*/ 7119541 w 7283450"/>
              <a:gd name="connsiteY8308" fmla="*/ 2417271 h 6857979"/>
              <a:gd name="connsiteX8309" fmla="*/ 7117159 w 7283450"/>
              <a:gd name="connsiteY8309" fmla="*/ 2414885 h 6857979"/>
              <a:gd name="connsiteX8310" fmla="*/ 7113984 w 7283450"/>
              <a:gd name="connsiteY8310" fmla="*/ 2413691 h 6857979"/>
              <a:gd name="connsiteX8311" fmla="*/ 7111206 w 7283450"/>
              <a:gd name="connsiteY8311" fmla="*/ 2412499 h 6857979"/>
              <a:gd name="connsiteX8312" fmla="*/ 7107634 w 7283450"/>
              <a:gd name="connsiteY8312" fmla="*/ 2411704 h 6857979"/>
              <a:gd name="connsiteX8313" fmla="*/ 7104459 w 7283450"/>
              <a:gd name="connsiteY8313" fmla="*/ 2411704 h 6857979"/>
              <a:gd name="connsiteX8314" fmla="*/ 7100887 w 7283450"/>
              <a:gd name="connsiteY8314" fmla="*/ 2411704 h 6857979"/>
              <a:gd name="connsiteX8315" fmla="*/ 7096919 w 7283450"/>
              <a:gd name="connsiteY8315" fmla="*/ 2412499 h 6857979"/>
              <a:gd name="connsiteX8316" fmla="*/ 7088981 w 7283450"/>
              <a:gd name="connsiteY8316" fmla="*/ 2414885 h 6857979"/>
              <a:gd name="connsiteX8317" fmla="*/ 7085013 w 7283450"/>
              <a:gd name="connsiteY8317" fmla="*/ 2416476 h 6857979"/>
              <a:gd name="connsiteX8318" fmla="*/ 7080647 w 7283450"/>
              <a:gd name="connsiteY8318" fmla="*/ 2417668 h 6857979"/>
              <a:gd name="connsiteX8319" fmla="*/ 7077075 w 7283450"/>
              <a:gd name="connsiteY8319" fmla="*/ 2418067 h 6857979"/>
              <a:gd name="connsiteX8320" fmla="*/ 7073106 w 7283450"/>
              <a:gd name="connsiteY8320" fmla="*/ 2418465 h 6857979"/>
              <a:gd name="connsiteX8321" fmla="*/ 7068344 w 7283450"/>
              <a:gd name="connsiteY8321" fmla="*/ 2417668 h 6857979"/>
              <a:gd name="connsiteX8322" fmla="*/ 7063978 w 7283450"/>
              <a:gd name="connsiteY8322" fmla="*/ 2416873 h 6857979"/>
              <a:gd name="connsiteX8323" fmla="*/ 7056437 w 7283450"/>
              <a:gd name="connsiteY8323" fmla="*/ 2414089 h 6857979"/>
              <a:gd name="connsiteX8324" fmla="*/ 7051278 w 7283450"/>
              <a:gd name="connsiteY8324" fmla="*/ 2412101 h 6857979"/>
              <a:gd name="connsiteX8325" fmla="*/ 7049691 w 7283450"/>
              <a:gd name="connsiteY8325" fmla="*/ 2411704 h 6857979"/>
              <a:gd name="connsiteX8326" fmla="*/ 7047706 w 7283450"/>
              <a:gd name="connsiteY8326" fmla="*/ 2411704 h 6857979"/>
              <a:gd name="connsiteX8327" fmla="*/ 7043737 w 7283450"/>
              <a:gd name="connsiteY8327" fmla="*/ 2412101 h 6857979"/>
              <a:gd name="connsiteX8328" fmla="*/ 7039372 w 7283450"/>
              <a:gd name="connsiteY8328" fmla="*/ 2412897 h 6857979"/>
              <a:gd name="connsiteX8329" fmla="*/ 7035403 w 7283450"/>
              <a:gd name="connsiteY8329" fmla="*/ 2414089 h 6857979"/>
              <a:gd name="connsiteX8330" fmla="*/ 7031037 w 7283450"/>
              <a:gd name="connsiteY8330" fmla="*/ 2415680 h 6857979"/>
              <a:gd name="connsiteX8331" fmla="*/ 7023100 w 7283450"/>
              <a:gd name="connsiteY8331" fmla="*/ 2419658 h 6857979"/>
              <a:gd name="connsiteX8332" fmla="*/ 7014369 w 7283450"/>
              <a:gd name="connsiteY8332" fmla="*/ 2424032 h 6857979"/>
              <a:gd name="connsiteX8333" fmla="*/ 7006034 w 7283450"/>
              <a:gd name="connsiteY8333" fmla="*/ 2428009 h 6857979"/>
              <a:gd name="connsiteX8334" fmla="*/ 6997700 w 7283450"/>
              <a:gd name="connsiteY8334" fmla="*/ 2431588 h 6857979"/>
              <a:gd name="connsiteX8335" fmla="*/ 6993731 w 7283450"/>
              <a:gd name="connsiteY8335" fmla="*/ 2433180 h 6857979"/>
              <a:gd name="connsiteX8336" fmla="*/ 6989763 w 7283450"/>
              <a:gd name="connsiteY8336" fmla="*/ 2434373 h 6857979"/>
              <a:gd name="connsiteX8337" fmla="*/ 6985794 w 7283450"/>
              <a:gd name="connsiteY8337" fmla="*/ 2434770 h 6857979"/>
              <a:gd name="connsiteX8338" fmla="*/ 6982222 w 7283450"/>
              <a:gd name="connsiteY8338" fmla="*/ 2435168 h 6857979"/>
              <a:gd name="connsiteX8339" fmla="*/ 6977063 w 7283450"/>
              <a:gd name="connsiteY8339" fmla="*/ 2434770 h 6857979"/>
              <a:gd name="connsiteX8340" fmla="*/ 6972300 w 7283450"/>
              <a:gd name="connsiteY8340" fmla="*/ 2433577 h 6857979"/>
              <a:gd name="connsiteX8341" fmla="*/ 6966744 w 7283450"/>
              <a:gd name="connsiteY8341" fmla="*/ 2431588 h 6857979"/>
              <a:gd name="connsiteX8342" fmla="*/ 6961187 w 7283450"/>
              <a:gd name="connsiteY8342" fmla="*/ 2429202 h 6857979"/>
              <a:gd name="connsiteX8343" fmla="*/ 6956425 w 7283450"/>
              <a:gd name="connsiteY8343" fmla="*/ 2426419 h 6857979"/>
              <a:gd name="connsiteX8344" fmla="*/ 6951266 w 7283450"/>
              <a:gd name="connsiteY8344" fmla="*/ 2422441 h 6857979"/>
              <a:gd name="connsiteX8345" fmla="*/ 6946900 w 7283450"/>
              <a:gd name="connsiteY8345" fmla="*/ 2418862 h 6857979"/>
              <a:gd name="connsiteX8346" fmla="*/ 6942534 w 7283450"/>
              <a:gd name="connsiteY8346" fmla="*/ 2414486 h 6857979"/>
              <a:gd name="connsiteX8347" fmla="*/ 6939359 w 7283450"/>
              <a:gd name="connsiteY8347" fmla="*/ 2409714 h 6857979"/>
              <a:gd name="connsiteX8348" fmla="*/ 6936581 w 7283450"/>
              <a:gd name="connsiteY8348" fmla="*/ 2404943 h 6857979"/>
              <a:gd name="connsiteX8349" fmla="*/ 6935787 w 7283450"/>
              <a:gd name="connsiteY8349" fmla="*/ 2402158 h 6857979"/>
              <a:gd name="connsiteX8350" fmla="*/ 6934994 w 7283450"/>
              <a:gd name="connsiteY8350" fmla="*/ 2399772 h 6857979"/>
              <a:gd name="connsiteX8351" fmla="*/ 6934597 w 7283450"/>
              <a:gd name="connsiteY8351" fmla="*/ 2396590 h 6857979"/>
              <a:gd name="connsiteX8352" fmla="*/ 6934200 w 7283450"/>
              <a:gd name="connsiteY8352" fmla="*/ 2394204 h 6857979"/>
              <a:gd name="connsiteX8353" fmla="*/ 6934200 w 7283450"/>
              <a:gd name="connsiteY8353" fmla="*/ 2391420 h 6857979"/>
              <a:gd name="connsiteX8354" fmla="*/ 6934597 w 7283450"/>
              <a:gd name="connsiteY8354" fmla="*/ 2388238 h 6857979"/>
              <a:gd name="connsiteX8355" fmla="*/ 6935391 w 7283450"/>
              <a:gd name="connsiteY8355" fmla="*/ 2385851 h 6857979"/>
              <a:gd name="connsiteX8356" fmla="*/ 6936581 w 7283450"/>
              <a:gd name="connsiteY8356" fmla="*/ 2383068 h 6857979"/>
              <a:gd name="connsiteX8357" fmla="*/ 6938169 w 7283450"/>
              <a:gd name="connsiteY8357" fmla="*/ 2379886 h 6857979"/>
              <a:gd name="connsiteX8358" fmla="*/ 6939756 w 7283450"/>
              <a:gd name="connsiteY8358" fmla="*/ 2377102 h 6857979"/>
              <a:gd name="connsiteX8359" fmla="*/ 6941741 w 7283450"/>
              <a:gd name="connsiteY8359" fmla="*/ 2374318 h 6857979"/>
              <a:gd name="connsiteX8360" fmla="*/ 6944519 w 7283450"/>
              <a:gd name="connsiteY8360" fmla="*/ 2371138 h 6857979"/>
              <a:gd name="connsiteX8361" fmla="*/ 6946106 w 7283450"/>
              <a:gd name="connsiteY8361" fmla="*/ 2369943 h 6857979"/>
              <a:gd name="connsiteX8362" fmla="*/ 6948091 w 7283450"/>
              <a:gd name="connsiteY8362" fmla="*/ 2369148 h 6857979"/>
              <a:gd name="connsiteX8363" fmla="*/ 6952059 w 7283450"/>
              <a:gd name="connsiteY8363" fmla="*/ 2368353 h 6857979"/>
              <a:gd name="connsiteX8364" fmla="*/ 6956822 w 7283450"/>
              <a:gd name="connsiteY8364" fmla="*/ 2367159 h 6857979"/>
              <a:gd name="connsiteX8365" fmla="*/ 6958409 w 7283450"/>
              <a:gd name="connsiteY8365" fmla="*/ 2365966 h 6857979"/>
              <a:gd name="connsiteX8366" fmla="*/ 6959997 w 7283450"/>
              <a:gd name="connsiteY8366" fmla="*/ 2364376 h 6857979"/>
              <a:gd name="connsiteX8367" fmla="*/ 6965156 w 7283450"/>
              <a:gd name="connsiteY8367" fmla="*/ 2358411 h 6857979"/>
              <a:gd name="connsiteX8368" fmla="*/ 6969522 w 7283450"/>
              <a:gd name="connsiteY8368" fmla="*/ 2351651 h 6857979"/>
              <a:gd name="connsiteX8369" fmla="*/ 6977459 w 7283450"/>
              <a:gd name="connsiteY8369" fmla="*/ 2337733 h 6857979"/>
              <a:gd name="connsiteX8370" fmla="*/ 6982222 w 7283450"/>
              <a:gd name="connsiteY8370" fmla="*/ 2331369 h 6857979"/>
              <a:gd name="connsiteX8371" fmla="*/ 6986587 w 7283450"/>
              <a:gd name="connsiteY8371" fmla="*/ 2325005 h 6857979"/>
              <a:gd name="connsiteX8372" fmla="*/ 6989366 w 7283450"/>
              <a:gd name="connsiteY8372" fmla="*/ 2322221 h 6857979"/>
              <a:gd name="connsiteX8373" fmla="*/ 6991747 w 7283450"/>
              <a:gd name="connsiteY8373" fmla="*/ 2319041 h 6857979"/>
              <a:gd name="connsiteX8374" fmla="*/ 6994525 w 7283450"/>
              <a:gd name="connsiteY8374" fmla="*/ 2316654 h 6857979"/>
              <a:gd name="connsiteX8375" fmla="*/ 6998097 w 7283450"/>
              <a:gd name="connsiteY8375" fmla="*/ 2314667 h 6857979"/>
              <a:gd name="connsiteX8376" fmla="*/ 7002463 w 7283450"/>
              <a:gd name="connsiteY8376" fmla="*/ 2318244 h 6857979"/>
              <a:gd name="connsiteX8377" fmla="*/ 7007622 w 7283450"/>
              <a:gd name="connsiteY8377" fmla="*/ 2321028 h 6857979"/>
              <a:gd name="connsiteX8378" fmla="*/ 7012384 w 7283450"/>
              <a:gd name="connsiteY8378" fmla="*/ 2323017 h 6857979"/>
              <a:gd name="connsiteX8379" fmla="*/ 7017544 w 7283450"/>
              <a:gd name="connsiteY8379" fmla="*/ 2324210 h 6857979"/>
              <a:gd name="connsiteX8380" fmla="*/ 7022306 w 7283450"/>
              <a:gd name="connsiteY8380" fmla="*/ 2324608 h 6857979"/>
              <a:gd name="connsiteX8381" fmla="*/ 7027466 w 7283450"/>
              <a:gd name="connsiteY8381" fmla="*/ 2324608 h 6857979"/>
              <a:gd name="connsiteX8382" fmla="*/ 7032625 w 7283450"/>
              <a:gd name="connsiteY8382" fmla="*/ 2324210 h 6857979"/>
              <a:gd name="connsiteX8383" fmla="*/ 7037387 w 7283450"/>
              <a:gd name="connsiteY8383" fmla="*/ 2323017 h 6857979"/>
              <a:gd name="connsiteX8384" fmla="*/ 7047706 w 7283450"/>
              <a:gd name="connsiteY8384" fmla="*/ 2319835 h 6857979"/>
              <a:gd name="connsiteX8385" fmla="*/ 7058422 w 7283450"/>
              <a:gd name="connsiteY8385" fmla="*/ 2316654 h 6857979"/>
              <a:gd name="connsiteX8386" fmla="*/ 7068741 w 7283450"/>
              <a:gd name="connsiteY8386" fmla="*/ 2313075 h 6857979"/>
              <a:gd name="connsiteX8387" fmla="*/ 7074297 w 7283450"/>
              <a:gd name="connsiteY8387" fmla="*/ 2311882 h 6857979"/>
              <a:gd name="connsiteX8388" fmla="*/ 7079456 w 7283450"/>
              <a:gd name="connsiteY8388" fmla="*/ 2311087 h 6857979"/>
              <a:gd name="connsiteX8389" fmla="*/ 7079853 w 7283450"/>
              <a:gd name="connsiteY8389" fmla="*/ 2308302 h 6857979"/>
              <a:gd name="connsiteX8390" fmla="*/ 7079853 w 7283450"/>
              <a:gd name="connsiteY8390" fmla="*/ 2305519 h 6857979"/>
              <a:gd name="connsiteX8391" fmla="*/ 7079456 w 7283450"/>
              <a:gd name="connsiteY8391" fmla="*/ 2299951 h 6857979"/>
              <a:gd name="connsiteX8392" fmla="*/ 7078663 w 7283450"/>
              <a:gd name="connsiteY8392" fmla="*/ 2295179 h 6857979"/>
              <a:gd name="connsiteX8393" fmla="*/ 7077472 w 7283450"/>
              <a:gd name="connsiteY8393" fmla="*/ 2290803 h 6857979"/>
              <a:gd name="connsiteX8394" fmla="*/ 7076678 w 7283450"/>
              <a:gd name="connsiteY8394" fmla="*/ 2286029 h 6857979"/>
              <a:gd name="connsiteX8395" fmla="*/ 7076281 w 7283450"/>
              <a:gd name="connsiteY8395" fmla="*/ 2282049 h 6857979"/>
              <a:gd name="connsiteX8396" fmla="*/ 7076678 w 7283450"/>
              <a:gd name="connsiteY8396" fmla="*/ 2280067 h 6857979"/>
              <a:gd name="connsiteX8397" fmla="*/ 7077075 w 7283450"/>
              <a:gd name="connsiteY8397" fmla="*/ 2278085 h 6857979"/>
              <a:gd name="connsiteX8398" fmla="*/ 7078266 w 7283450"/>
              <a:gd name="connsiteY8398" fmla="*/ 2276096 h 6857979"/>
              <a:gd name="connsiteX8399" fmla="*/ 7079456 w 7283450"/>
              <a:gd name="connsiteY8399" fmla="*/ 2274103 h 6857979"/>
              <a:gd name="connsiteX8400" fmla="*/ 7081044 w 7283450"/>
              <a:gd name="connsiteY8400" fmla="*/ 2272910 h 6857979"/>
              <a:gd name="connsiteX8401" fmla="*/ 7083425 w 7283450"/>
              <a:gd name="connsiteY8401" fmla="*/ 2272513 h 6857979"/>
              <a:gd name="connsiteX8402" fmla="*/ 7085806 w 7283450"/>
              <a:gd name="connsiteY8402" fmla="*/ 2272117 h 6857979"/>
              <a:gd name="connsiteX8403" fmla="*/ 7088187 w 7283450"/>
              <a:gd name="connsiteY8403" fmla="*/ 2272117 h 6857979"/>
              <a:gd name="connsiteX8404" fmla="*/ 7093744 w 7283450"/>
              <a:gd name="connsiteY8404" fmla="*/ 2272513 h 6857979"/>
              <a:gd name="connsiteX8405" fmla="*/ 7098903 w 7283450"/>
              <a:gd name="connsiteY8405" fmla="*/ 2274103 h 6857979"/>
              <a:gd name="connsiteX8406" fmla="*/ 7105253 w 7283450"/>
              <a:gd name="connsiteY8406" fmla="*/ 2275697 h 6857979"/>
              <a:gd name="connsiteX8407" fmla="*/ 7111603 w 7283450"/>
              <a:gd name="connsiteY8407" fmla="*/ 2276891 h 6857979"/>
              <a:gd name="connsiteX8408" fmla="*/ 7117556 w 7283450"/>
              <a:gd name="connsiteY8408" fmla="*/ 2277682 h 6857979"/>
              <a:gd name="connsiteX8409" fmla="*/ 7120334 w 7283450"/>
              <a:gd name="connsiteY8409" fmla="*/ 2277682 h 6857979"/>
              <a:gd name="connsiteX8410" fmla="*/ 7123113 w 7283450"/>
              <a:gd name="connsiteY8410" fmla="*/ 2277289 h 6857979"/>
              <a:gd name="connsiteX8411" fmla="*/ 7125891 w 7283450"/>
              <a:gd name="connsiteY8411" fmla="*/ 2276891 h 6857979"/>
              <a:gd name="connsiteX8412" fmla="*/ 7127875 w 7283450"/>
              <a:gd name="connsiteY8412" fmla="*/ 2276096 h 6857979"/>
              <a:gd name="connsiteX8413" fmla="*/ 7131447 w 7283450"/>
              <a:gd name="connsiteY8413" fmla="*/ 2274103 h 6857979"/>
              <a:gd name="connsiteX8414" fmla="*/ 7134622 w 7283450"/>
              <a:gd name="connsiteY8414" fmla="*/ 2271319 h 6857979"/>
              <a:gd name="connsiteX8415" fmla="*/ 7137400 w 7283450"/>
              <a:gd name="connsiteY8415" fmla="*/ 2268534 h 6857979"/>
              <a:gd name="connsiteX8416" fmla="*/ 7140575 w 7283450"/>
              <a:gd name="connsiteY8416" fmla="*/ 2266148 h 6857979"/>
              <a:gd name="connsiteX8417" fmla="*/ 7143750 w 7283450"/>
              <a:gd name="connsiteY8417" fmla="*/ 2264560 h 6857979"/>
              <a:gd name="connsiteX8418" fmla="*/ 6254977 w 7283450"/>
              <a:gd name="connsiteY8418" fmla="*/ 2260588 h 6857979"/>
              <a:gd name="connsiteX8419" fmla="*/ 6260734 w 7283450"/>
              <a:gd name="connsiteY8419" fmla="*/ 2263764 h 6857979"/>
              <a:gd name="connsiteX8420" fmla="*/ 6266491 w 7283450"/>
              <a:gd name="connsiteY8420" fmla="*/ 2266937 h 6857979"/>
              <a:gd name="connsiteX8421" fmla="*/ 6271864 w 7283450"/>
              <a:gd name="connsiteY8421" fmla="*/ 2271304 h 6857979"/>
              <a:gd name="connsiteX8422" fmla="*/ 6273783 w 7283450"/>
              <a:gd name="connsiteY8422" fmla="*/ 2273289 h 6857979"/>
              <a:gd name="connsiteX8423" fmla="*/ 6276086 w 7283450"/>
              <a:gd name="connsiteY8423" fmla="*/ 2275670 h 6857979"/>
              <a:gd name="connsiteX8424" fmla="*/ 6278005 w 7283450"/>
              <a:gd name="connsiteY8424" fmla="*/ 2278056 h 6857979"/>
              <a:gd name="connsiteX8425" fmla="*/ 6279924 w 7283450"/>
              <a:gd name="connsiteY8425" fmla="*/ 2281230 h 6857979"/>
              <a:gd name="connsiteX8426" fmla="*/ 6281459 w 7283450"/>
              <a:gd name="connsiteY8426" fmla="*/ 2284393 h 6857979"/>
              <a:gd name="connsiteX8427" fmla="*/ 6282610 w 7283450"/>
              <a:gd name="connsiteY8427" fmla="*/ 2287569 h 6857979"/>
              <a:gd name="connsiteX8428" fmla="*/ 6283378 w 7283450"/>
              <a:gd name="connsiteY8428" fmla="*/ 2291539 h 6857979"/>
              <a:gd name="connsiteX8429" fmla="*/ 6284145 w 7283450"/>
              <a:gd name="connsiteY8429" fmla="*/ 2295112 h 6857979"/>
              <a:gd name="connsiteX8430" fmla="*/ 6284913 w 7283450"/>
              <a:gd name="connsiteY8430" fmla="*/ 2299877 h 6857979"/>
              <a:gd name="connsiteX8431" fmla="*/ 6284913 w 7283450"/>
              <a:gd name="connsiteY8431" fmla="*/ 2304242 h 6857979"/>
              <a:gd name="connsiteX8432" fmla="*/ 6281843 w 7283450"/>
              <a:gd name="connsiteY8432" fmla="*/ 2305829 h 6857979"/>
              <a:gd name="connsiteX8433" fmla="*/ 6278389 w 7283450"/>
              <a:gd name="connsiteY8433" fmla="*/ 2306624 h 6857979"/>
              <a:gd name="connsiteX8434" fmla="*/ 6275318 w 7283450"/>
              <a:gd name="connsiteY8434" fmla="*/ 2306624 h 6857979"/>
              <a:gd name="connsiteX8435" fmla="*/ 6272248 w 7283450"/>
              <a:gd name="connsiteY8435" fmla="*/ 2306226 h 6857979"/>
              <a:gd name="connsiteX8436" fmla="*/ 6263421 w 7283450"/>
              <a:gd name="connsiteY8436" fmla="*/ 2304242 h 6857979"/>
              <a:gd name="connsiteX8437" fmla="*/ 6258048 w 7283450"/>
              <a:gd name="connsiteY8437" fmla="*/ 2303845 h 6857979"/>
              <a:gd name="connsiteX8438" fmla="*/ 6251523 w 7283450"/>
              <a:gd name="connsiteY8438" fmla="*/ 2304242 h 6857979"/>
              <a:gd name="connsiteX8439" fmla="*/ 6252291 w 7283450"/>
              <a:gd name="connsiteY8439" fmla="*/ 2301464 h 6857979"/>
              <a:gd name="connsiteX8440" fmla="*/ 6252675 w 7283450"/>
              <a:gd name="connsiteY8440" fmla="*/ 2299082 h 6857979"/>
              <a:gd name="connsiteX8441" fmla="*/ 6253058 w 7283450"/>
              <a:gd name="connsiteY8441" fmla="*/ 2296702 h 6857979"/>
              <a:gd name="connsiteX8442" fmla="*/ 6252675 w 7283450"/>
              <a:gd name="connsiteY8442" fmla="*/ 2293922 h 6857979"/>
              <a:gd name="connsiteX8443" fmla="*/ 6251907 w 7283450"/>
              <a:gd name="connsiteY8443" fmla="*/ 2288761 h 6857979"/>
              <a:gd name="connsiteX8444" fmla="*/ 6250756 w 7283450"/>
              <a:gd name="connsiteY8444" fmla="*/ 2283213 h 6857979"/>
              <a:gd name="connsiteX8445" fmla="*/ 6249988 w 7283450"/>
              <a:gd name="connsiteY8445" fmla="*/ 2277653 h 6857979"/>
              <a:gd name="connsiteX8446" fmla="*/ 6249988 w 7283450"/>
              <a:gd name="connsiteY8446" fmla="*/ 2275276 h 6857979"/>
              <a:gd name="connsiteX8447" fmla="*/ 6249988 w 7283450"/>
              <a:gd name="connsiteY8447" fmla="*/ 2272495 h 6857979"/>
              <a:gd name="connsiteX8448" fmla="*/ 6250372 w 7283450"/>
              <a:gd name="connsiteY8448" fmla="*/ 2269320 h 6857979"/>
              <a:gd name="connsiteX8449" fmla="*/ 6251523 w 7283450"/>
              <a:gd name="connsiteY8449" fmla="*/ 2266542 h 6857979"/>
              <a:gd name="connsiteX8450" fmla="*/ 6252675 w 7283450"/>
              <a:gd name="connsiteY8450" fmla="*/ 2263764 h 6857979"/>
              <a:gd name="connsiteX8451" fmla="*/ 6751212 w 7283450"/>
              <a:gd name="connsiteY8451" fmla="*/ 2254238 h 6857979"/>
              <a:gd name="connsiteX8452" fmla="*/ 6754309 w 7283450"/>
              <a:gd name="connsiteY8452" fmla="*/ 2254635 h 6857979"/>
              <a:gd name="connsiteX8453" fmla="*/ 6757407 w 7283450"/>
              <a:gd name="connsiteY8453" fmla="*/ 2255032 h 6857979"/>
              <a:gd name="connsiteX8454" fmla="*/ 6759730 w 7283450"/>
              <a:gd name="connsiteY8454" fmla="*/ 2256619 h 6857979"/>
              <a:gd name="connsiteX8455" fmla="*/ 6762053 w 7283450"/>
              <a:gd name="connsiteY8455" fmla="*/ 2258604 h 6857979"/>
              <a:gd name="connsiteX8456" fmla="*/ 6763989 w 7283450"/>
              <a:gd name="connsiteY8456" fmla="*/ 2260985 h 6857979"/>
              <a:gd name="connsiteX8457" fmla="*/ 6765151 w 7283450"/>
              <a:gd name="connsiteY8457" fmla="*/ 2264160 h 6857979"/>
              <a:gd name="connsiteX8458" fmla="*/ 6765925 w 7283450"/>
              <a:gd name="connsiteY8458" fmla="*/ 2267732 h 6857979"/>
              <a:gd name="connsiteX8459" fmla="*/ 6765925 w 7283450"/>
              <a:gd name="connsiteY8459" fmla="*/ 2272099 h 6857979"/>
              <a:gd name="connsiteX8460" fmla="*/ 6764763 w 7283450"/>
              <a:gd name="connsiteY8460" fmla="*/ 2276463 h 6857979"/>
              <a:gd name="connsiteX8461" fmla="*/ 6764376 w 7283450"/>
              <a:gd name="connsiteY8461" fmla="*/ 2277262 h 6857979"/>
              <a:gd name="connsiteX8462" fmla="*/ 6763215 w 7283450"/>
              <a:gd name="connsiteY8462" fmla="*/ 2278056 h 6857979"/>
              <a:gd name="connsiteX8463" fmla="*/ 6760117 w 7283450"/>
              <a:gd name="connsiteY8463" fmla="*/ 2279636 h 6857979"/>
              <a:gd name="connsiteX8464" fmla="*/ 6755858 w 7283450"/>
              <a:gd name="connsiteY8464" fmla="*/ 2280828 h 6857979"/>
              <a:gd name="connsiteX8465" fmla="*/ 6750824 w 7283450"/>
              <a:gd name="connsiteY8465" fmla="*/ 2281231 h 6857979"/>
              <a:gd name="connsiteX8466" fmla="*/ 6745791 w 7283450"/>
              <a:gd name="connsiteY8466" fmla="*/ 2281231 h 6857979"/>
              <a:gd name="connsiteX8467" fmla="*/ 6743080 w 7283450"/>
              <a:gd name="connsiteY8467" fmla="*/ 2280426 h 6857979"/>
              <a:gd name="connsiteX8468" fmla="*/ 6741145 w 7283450"/>
              <a:gd name="connsiteY8468" fmla="*/ 2280038 h 6857979"/>
              <a:gd name="connsiteX8469" fmla="*/ 6738434 w 7283450"/>
              <a:gd name="connsiteY8469" fmla="*/ 2278846 h 6857979"/>
              <a:gd name="connsiteX8470" fmla="*/ 6736885 w 7283450"/>
              <a:gd name="connsiteY8470" fmla="*/ 2277262 h 6857979"/>
              <a:gd name="connsiteX8471" fmla="*/ 6735337 w 7283450"/>
              <a:gd name="connsiteY8471" fmla="*/ 2275277 h 6857979"/>
              <a:gd name="connsiteX8472" fmla="*/ 6734175 w 7283450"/>
              <a:gd name="connsiteY8472" fmla="*/ 2273289 h 6857979"/>
              <a:gd name="connsiteX8473" fmla="*/ 6735337 w 7283450"/>
              <a:gd name="connsiteY8473" fmla="*/ 2268129 h 6857979"/>
              <a:gd name="connsiteX8474" fmla="*/ 6737273 w 7283450"/>
              <a:gd name="connsiteY8474" fmla="*/ 2264160 h 6857979"/>
              <a:gd name="connsiteX8475" fmla="*/ 6739209 w 7283450"/>
              <a:gd name="connsiteY8475" fmla="*/ 2260588 h 6857979"/>
              <a:gd name="connsiteX8476" fmla="*/ 6742306 w 7283450"/>
              <a:gd name="connsiteY8476" fmla="*/ 2257810 h 6857979"/>
              <a:gd name="connsiteX8477" fmla="*/ 6745016 w 7283450"/>
              <a:gd name="connsiteY8477" fmla="*/ 2256221 h 6857979"/>
              <a:gd name="connsiteX8478" fmla="*/ 6748114 w 7283450"/>
              <a:gd name="connsiteY8478" fmla="*/ 2255032 h 6857979"/>
              <a:gd name="connsiteX8479" fmla="*/ 1111250 w 7283450"/>
              <a:gd name="connsiteY8479" fmla="*/ 2254238 h 6857979"/>
              <a:gd name="connsiteX8480" fmla="*/ 1120776 w 7283450"/>
              <a:gd name="connsiteY8480" fmla="*/ 2254238 h 6857979"/>
              <a:gd name="connsiteX8481" fmla="*/ 1120776 w 7283450"/>
              <a:gd name="connsiteY8481" fmla="*/ 2257337 h 6857979"/>
              <a:gd name="connsiteX8482" fmla="*/ 1119981 w 7283450"/>
              <a:gd name="connsiteY8482" fmla="*/ 2259658 h 6857979"/>
              <a:gd name="connsiteX8483" fmla="*/ 1119187 w 7283450"/>
              <a:gd name="connsiteY8483" fmla="*/ 2262369 h 6857979"/>
              <a:gd name="connsiteX8484" fmla="*/ 1117997 w 7283450"/>
              <a:gd name="connsiteY8484" fmla="*/ 2263918 h 6857979"/>
              <a:gd name="connsiteX8485" fmla="*/ 1114426 w 7283450"/>
              <a:gd name="connsiteY8485" fmla="*/ 2267016 h 6857979"/>
              <a:gd name="connsiteX8486" fmla="*/ 1112837 w 7283450"/>
              <a:gd name="connsiteY8486" fmla="*/ 2268564 h 6857979"/>
              <a:gd name="connsiteX8487" fmla="*/ 1111250 w 7283450"/>
              <a:gd name="connsiteY8487" fmla="*/ 2270113 h 6857979"/>
              <a:gd name="connsiteX8488" fmla="*/ 1110060 w 7283450"/>
              <a:gd name="connsiteY8488" fmla="*/ 2269725 h 6857979"/>
              <a:gd name="connsiteX8489" fmla="*/ 1109266 w 7283450"/>
              <a:gd name="connsiteY8489" fmla="*/ 2269338 h 6857979"/>
              <a:gd name="connsiteX8490" fmla="*/ 1108472 w 7283450"/>
              <a:gd name="connsiteY8490" fmla="*/ 2268564 h 6857979"/>
              <a:gd name="connsiteX8491" fmla="*/ 1108076 w 7283450"/>
              <a:gd name="connsiteY8491" fmla="*/ 2267790 h 6857979"/>
              <a:gd name="connsiteX8492" fmla="*/ 1108076 w 7283450"/>
              <a:gd name="connsiteY8492" fmla="*/ 2265468 h 6857979"/>
              <a:gd name="connsiteX8493" fmla="*/ 1108076 w 7283450"/>
              <a:gd name="connsiteY8493" fmla="*/ 2262756 h 6857979"/>
              <a:gd name="connsiteX8494" fmla="*/ 1108869 w 7283450"/>
              <a:gd name="connsiteY8494" fmla="*/ 2259658 h 6857979"/>
              <a:gd name="connsiteX8495" fmla="*/ 1109663 w 7283450"/>
              <a:gd name="connsiteY8495" fmla="*/ 2257337 h 6857979"/>
              <a:gd name="connsiteX8496" fmla="*/ 1110457 w 7283450"/>
              <a:gd name="connsiteY8496" fmla="*/ 2255400 h 6857979"/>
              <a:gd name="connsiteX8497" fmla="*/ 721944 w 7283450"/>
              <a:gd name="connsiteY8497" fmla="*/ 2212963 h 6857979"/>
              <a:gd name="connsiteX8498" fmla="*/ 725412 w 7283450"/>
              <a:gd name="connsiteY8498" fmla="*/ 2212963 h 6857979"/>
              <a:gd name="connsiteX8499" fmla="*/ 728494 w 7283450"/>
              <a:gd name="connsiteY8499" fmla="*/ 2213756 h 6857979"/>
              <a:gd name="connsiteX8500" fmla="*/ 731577 w 7283450"/>
              <a:gd name="connsiteY8500" fmla="*/ 2214947 h 6857979"/>
              <a:gd name="connsiteX8501" fmla="*/ 734274 w 7283450"/>
              <a:gd name="connsiteY8501" fmla="*/ 2216535 h 6857979"/>
              <a:gd name="connsiteX8502" fmla="*/ 736971 w 7283450"/>
              <a:gd name="connsiteY8502" fmla="*/ 2218917 h 6857979"/>
              <a:gd name="connsiteX8503" fmla="*/ 739668 w 7283450"/>
              <a:gd name="connsiteY8503" fmla="*/ 2221694 h 6857979"/>
              <a:gd name="connsiteX8504" fmla="*/ 741980 w 7283450"/>
              <a:gd name="connsiteY8504" fmla="*/ 2224869 h 6857979"/>
              <a:gd name="connsiteX8505" fmla="*/ 743907 w 7283450"/>
              <a:gd name="connsiteY8505" fmla="*/ 2228442 h 6857979"/>
              <a:gd name="connsiteX8506" fmla="*/ 745448 w 7283450"/>
              <a:gd name="connsiteY8506" fmla="*/ 2232013 h 6857979"/>
              <a:gd name="connsiteX8507" fmla="*/ 746989 w 7283450"/>
              <a:gd name="connsiteY8507" fmla="*/ 2235585 h 6857979"/>
              <a:gd name="connsiteX8508" fmla="*/ 748530 w 7283450"/>
              <a:gd name="connsiteY8508" fmla="*/ 2239950 h 6857979"/>
              <a:gd name="connsiteX8509" fmla="*/ 749301 w 7283450"/>
              <a:gd name="connsiteY8509" fmla="*/ 2243919 h 6857979"/>
              <a:gd name="connsiteX8510" fmla="*/ 746604 w 7283450"/>
              <a:gd name="connsiteY8510" fmla="*/ 2245506 h 6857979"/>
              <a:gd name="connsiteX8511" fmla="*/ 743907 w 7283450"/>
              <a:gd name="connsiteY8511" fmla="*/ 2246302 h 6857979"/>
              <a:gd name="connsiteX8512" fmla="*/ 741595 w 7283450"/>
              <a:gd name="connsiteY8512" fmla="*/ 2246302 h 6857979"/>
              <a:gd name="connsiteX8513" fmla="*/ 739284 w 7283450"/>
              <a:gd name="connsiteY8513" fmla="*/ 2245904 h 6857979"/>
              <a:gd name="connsiteX8514" fmla="*/ 736971 w 7283450"/>
              <a:gd name="connsiteY8514" fmla="*/ 2244713 h 6857979"/>
              <a:gd name="connsiteX8515" fmla="*/ 734659 w 7283450"/>
              <a:gd name="connsiteY8515" fmla="*/ 2243523 h 6857979"/>
              <a:gd name="connsiteX8516" fmla="*/ 730036 w 7283450"/>
              <a:gd name="connsiteY8516" fmla="*/ 2240348 h 6857979"/>
              <a:gd name="connsiteX8517" fmla="*/ 726182 w 7283450"/>
              <a:gd name="connsiteY8517" fmla="*/ 2237570 h 6857979"/>
              <a:gd name="connsiteX8518" fmla="*/ 721559 w 7283450"/>
              <a:gd name="connsiteY8518" fmla="*/ 2234395 h 6857979"/>
              <a:gd name="connsiteX8519" fmla="*/ 719632 w 7283450"/>
              <a:gd name="connsiteY8519" fmla="*/ 2233600 h 6857979"/>
              <a:gd name="connsiteX8520" fmla="*/ 717320 w 7283450"/>
              <a:gd name="connsiteY8520" fmla="*/ 2233204 h 6857979"/>
              <a:gd name="connsiteX8521" fmla="*/ 715393 w 7283450"/>
              <a:gd name="connsiteY8521" fmla="*/ 2233204 h 6857979"/>
              <a:gd name="connsiteX8522" fmla="*/ 712696 w 7283450"/>
              <a:gd name="connsiteY8522" fmla="*/ 2233998 h 6857979"/>
              <a:gd name="connsiteX8523" fmla="*/ 712696 w 7283450"/>
              <a:gd name="connsiteY8523" fmla="*/ 2232013 h 6857979"/>
              <a:gd name="connsiteX8524" fmla="*/ 712311 w 7283450"/>
              <a:gd name="connsiteY8524" fmla="*/ 2230426 h 6857979"/>
              <a:gd name="connsiteX8525" fmla="*/ 711154 w 7283450"/>
              <a:gd name="connsiteY8525" fmla="*/ 2227251 h 6857979"/>
              <a:gd name="connsiteX8526" fmla="*/ 709999 w 7283450"/>
              <a:gd name="connsiteY8526" fmla="*/ 2224472 h 6857979"/>
              <a:gd name="connsiteX8527" fmla="*/ 709613 w 7283450"/>
              <a:gd name="connsiteY8527" fmla="*/ 2222884 h 6857979"/>
              <a:gd name="connsiteX8528" fmla="*/ 709613 w 7283450"/>
              <a:gd name="connsiteY8528" fmla="*/ 2220901 h 6857979"/>
              <a:gd name="connsiteX8529" fmla="*/ 712696 w 7283450"/>
              <a:gd name="connsiteY8529" fmla="*/ 2217328 h 6857979"/>
              <a:gd name="connsiteX8530" fmla="*/ 716164 w 7283450"/>
              <a:gd name="connsiteY8530" fmla="*/ 2215344 h 6857979"/>
              <a:gd name="connsiteX8531" fmla="*/ 719246 w 7283450"/>
              <a:gd name="connsiteY8531" fmla="*/ 2213756 h 6857979"/>
              <a:gd name="connsiteX8532" fmla="*/ 6815138 w 7283450"/>
              <a:gd name="connsiteY8532" fmla="*/ 2143111 h 6857979"/>
              <a:gd name="connsiteX8533" fmla="*/ 6817447 w 7283450"/>
              <a:gd name="connsiteY8533" fmla="*/ 2143111 h 6857979"/>
              <a:gd name="connsiteX8534" fmla="*/ 6818986 w 7283450"/>
              <a:gd name="connsiteY8534" fmla="*/ 2143523 h 6857979"/>
              <a:gd name="connsiteX8535" fmla="*/ 6821296 w 7283450"/>
              <a:gd name="connsiteY8535" fmla="*/ 2144758 h 6857979"/>
              <a:gd name="connsiteX8536" fmla="*/ 6822450 w 7283450"/>
              <a:gd name="connsiteY8536" fmla="*/ 2145170 h 6857979"/>
              <a:gd name="connsiteX8537" fmla="*/ 6823220 w 7283450"/>
              <a:gd name="connsiteY8537" fmla="*/ 2145170 h 6857979"/>
              <a:gd name="connsiteX8538" fmla="*/ 6823990 w 7283450"/>
              <a:gd name="connsiteY8538" fmla="*/ 2144758 h 6857979"/>
              <a:gd name="connsiteX8539" fmla="*/ 6824374 w 7283450"/>
              <a:gd name="connsiteY8539" fmla="*/ 2143111 h 6857979"/>
              <a:gd name="connsiteX8540" fmla="*/ 6826299 w 7283450"/>
              <a:gd name="connsiteY8540" fmla="*/ 2143523 h 6857979"/>
              <a:gd name="connsiteX8541" fmla="*/ 6827453 w 7283450"/>
              <a:gd name="connsiteY8541" fmla="*/ 2144758 h 6857979"/>
              <a:gd name="connsiteX8542" fmla="*/ 6827838 w 7283450"/>
              <a:gd name="connsiteY8542" fmla="*/ 2145582 h 6857979"/>
              <a:gd name="connsiteX8543" fmla="*/ 6827838 w 7283450"/>
              <a:gd name="connsiteY8543" fmla="*/ 2146816 h 6857979"/>
              <a:gd name="connsiteX8544" fmla="*/ 6827453 w 7283450"/>
              <a:gd name="connsiteY8544" fmla="*/ 2148052 h 6857979"/>
              <a:gd name="connsiteX8545" fmla="*/ 6827068 w 7283450"/>
              <a:gd name="connsiteY8545" fmla="*/ 2149288 h 6857979"/>
              <a:gd name="connsiteX8546" fmla="*/ 6824374 w 7283450"/>
              <a:gd name="connsiteY8546" fmla="*/ 2151757 h 6857979"/>
              <a:gd name="connsiteX8547" fmla="*/ 6821680 w 7283450"/>
              <a:gd name="connsiteY8547" fmla="*/ 2153404 h 6857979"/>
              <a:gd name="connsiteX8548" fmla="*/ 6820526 w 7283450"/>
              <a:gd name="connsiteY8548" fmla="*/ 2153815 h 6857979"/>
              <a:gd name="connsiteX8549" fmla="*/ 6818986 w 7283450"/>
              <a:gd name="connsiteY8549" fmla="*/ 2154227 h 6857979"/>
              <a:gd name="connsiteX8550" fmla="*/ 6817832 w 7283450"/>
              <a:gd name="connsiteY8550" fmla="*/ 2153815 h 6857979"/>
              <a:gd name="connsiteX8551" fmla="*/ 6816677 w 7283450"/>
              <a:gd name="connsiteY8551" fmla="*/ 2152992 h 6857979"/>
              <a:gd name="connsiteX8552" fmla="*/ 6815908 w 7283450"/>
              <a:gd name="connsiteY8552" fmla="*/ 2151757 h 6857979"/>
              <a:gd name="connsiteX8553" fmla="*/ 6815138 w 7283450"/>
              <a:gd name="connsiteY8553" fmla="*/ 2149699 h 6857979"/>
              <a:gd name="connsiteX8554" fmla="*/ 445295 w 7283450"/>
              <a:gd name="connsiteY8554" fmla="*/ 2127237 h 6857979"/>
              <a:gd name="connsiteX8555" fmla="*/ 447676 w 7283450"/>
              <a:gd name="connsiteY8555" fmla="*/ 2127237 h 6857979"/>
              <a:gd name="connsiteX8556" fmla="*/ 449660 w 7283450"/>
              <a:gd name="connsiteY8556" fmla="*/ 2127633 h 6857979"/>
              <a:gd name="connsiteX8557" fmla="*/ 450851 w 7283450"/>
              <a:gd name="connsiteY8557" fmla="*/ 2128030 h 6857979"/>
              <a:gd name="connsiteX8558" fmla="*/ 451645 w 7283450"/>
              <a:gd name="connsiteY8558" fmla="*/ 2128823 h 6857979"/>
              <a:gd name="connsiteX8559" fmla="*/ 452041 w 7283450"/>
              <a:gd name="connsiteY8559" fmla="*/ 2130014 h 6857979"/>
              <a:gd name="connsiteX8560" fmla="*/ 452041 w 7283450"/>
              <a:gd name="connsiteY8560" fmla="*/ 2131204 h 6857979"/>
              <a:gd name="connsiteX8561" fmla="*/ 451248 w 7283450"/>
              <a:gd name="connsiteY8561" fmla="*/ 2133983 h 6857979"/>
              <a:gd name="connsiteX8562" fmla="*/ 450057 w 7283450"/>
              <a:gd name="connsiteY8562" fmla="*/ 2137158 h 6857979"/>
              <a:gd name="connsiteX8563" fmla="*/ 448073 w 7283450"/>
              <a:gd name="connsiteY8563" fmla="*/ 2139539 h 6857979"/>
              <a:gd name="connsiteX8564" fmla="*/ 445295 w 7283450"/>
              <a:gd name="connsiteY8564" fmla="*/ 2143907 h 6857979"/>
              <a:gd name="connsiteX8565" fmla="*/ 447676 w 7283450"/>
              <a:gd name="connsiteY8565" fmla="*/ 2144303 h 6857979"/>
              <a:gd name="connsiteX8566" fmla="*/ 450057 w 7283450"/>
              <a:gd name="connsiteY8566" fmla="*/ 2144699 h 6857979"/>
              <a:gd name="connsiteX8567" fmla="*/ 452041 w 7283450"/>
              <a:gd name="connsiteY8567" fmla="*/ 2144699 h 6857979"/>
              <a:gd name="connsiteX8568" fmla="*/ 453629 w 7283450"/>
              <a:gd name="connsiteY8568" fmla="*/ 2144303 h 6857979"/>
              <a:gd name="connsiteX8569" fmla="*/ 456010 w 7283450"/>
              <a:gd name="connsiteY8569" fmla="*/ 2142716 h 6857979"/>
              <a:gd name="connsiteX8570" fmla="*/ 458788 w 7283450"/>
              <a:gd name="connsiteY8570" fmla="*/ 2140730 h 6857979"/>
              <a:gd name="connsiteX8571" fmla="*/ 460773 w 7283450"/>
              <a:gd name="connsiteY8571" fmla="*/ 2139143 h 6857979"/>
              <a:gd name="connsiteX8572" fmla="*/ 463154 w 7283450"/>
              <a:gd name="connsiteY8572" fmla="*/ 2137555 h 6857979"/>
              <a:gd name="connsiteX8573" fmla="*/ 464344 w 7283450"/>
              <a:gd name="connsiteY8573" fmla="*/ 2137158 h 6857979"/>
              <a:gd name="connsiteX8574" fmla="*/ 466329 w 7283450"/>
              <a:gd name="connsiteY8574" fmla="*/ 2136761 h 6857979"/>
              <a:gd name="connsiteX8575" fmla="*/ 468313 w 7283450"/>
              <a:gd name="connsiteY8575" fmla="*/ 2136761 h 6857979"/>
              <a:gd name="connsiteX8576" fmla="*/ 470298 w 7283450"/>
              <a:gd name="connsiteY8576" fmla="*/ 2137158 h 6857979"/>
              <a:gd name="connsiteX8577" fmla="*/ 471092 w 7283450"/>
              <a:gd name="connsiteY8577" fmla="*/ 2144699 h 6857979"/>
              <a:gd name="connsiteX8578" fmla="*/ 471885 w 7283450"/>
              <a:gd name="connsiteY8578" fmla="*/ 2152242 h 6857979"/>
              <a:gd name="connsiteX8579" fmla="*/ 474266 w 7283450"/>
              <a:gd name="connsiteY8579" fmla="*/ 2166929 h 6857979"/>
              <a:gd name="connsiteX8580" fmla="*/ 474664 w 7283450"/>
              <a:gd name="connsiteY8580" fmla="*/ 2174071 h 6857979"/>
              <a:gd name="connsiteX8581" fmla="*/ 474266 w 7283450"/>
              <a:gd name="connsiteY8581" fmla="*/ 2181215 h 6857979"/>
              <a:gd name="connsiteX8582" fmla="*/ 473473 w 7283450"/>
              <a:gd name="connsiteY8582" fmla="*/ 2184390 h 6857979"/>
              <a:gd name="connsiteX8583" fmla="*/ 472680 w 7283450"/>
              <a:gd name="connsiteY8583" fmla="*/ 2187963 h 6857979"/>
              <a:gd name="connsiteX8584" fmla="*/ 471885 w 7283450"/>
              <a:gd name="connsiteY8584" fmla="*/ 2190741 h 6857979"/>
              <a:gd name="connsiteX8585" fmla="*/ 470298 w 7283450"/>
              <a:gd name="connsiteY8585" fmla="*/ 2193517 h 6857979"/>
              <a:gd name="connsiteX8586" fmla="*/ 469107 w 7283450"/>
              <a:gd name="connsiteY8586" fmla="*/ 2196296 h 6857979"/>
              <a:gd name="connsiteX8587" fmla="*/ 467123 w 7283450"/>
              <a:gd name="connsiteY8587" fmla="*/ 2198280 h 6857979"/>
              <a:gd name="connsiteX8588" fmla="*/ 464344 w 7283450"/>
              <a:gd name="connsiteY8588" fmla="*/ 2200264 h 6857979"/>
              <a:gd name="connsiteX8589" fmla="*/ 461963 w 7283450"/>
              <a:gd name="connsiteY8589" fmla="*/ 2201852 h 6857979"/>
              <a:gd name="connsiteX8590" fmla="*/ 455613 w 7283450"/>
              <a:gd name="connsiteY8590" fmla="*/ 2205423 h 6857979"/>
              <a:gd name="connsiteX8591" fmla="*/ 449263 w 7283450"/>
              <a:gd name="connsiteY8591" fmla="*/ 2208201 h 6857979"/>
              <a:gd name="connsiteX8592" fmla="*/ 442119 w 7283450"/>
              <a:gd name="connsiteY8592" fmla="*/ 2209788 h 6857979"/>
              <a:gd name="connsiteX8593" fmla="*/ 435770 w 7283450"/>
              <a:gd name="connsiteY8593" fmla="*/ 2211376 h 6857979"/>
              <a:gd name="connsiteX8594" fmla="*/ 430214 w 7283450"/>
              <a:gd name="connsiteY8594" fmla="*/ 2211376 h 6857979"/>
              <a:gd name="connsiteX8595" fmla="*/ 428228 w 7283450"/>
              <a:gd name="connsiteY8595" fmla="*/ 2211376 h 6857979"/>
              <a:gd name="connsiteX8596" fmla="*/ 426641 w 7283450"/>
              <a:gd name="connsiteY8596" fmla="*/ 2210583 h 6857979"/>
              <a:gd name="connsiteX8597" fmla="*/ 424260 w 7283450"/>
              <a:gd name="connsiteY8597" fmla="*/ 2208995 h 6857979"/>
              <a:gd name="connsiteX8598" fmla="*/ 421482 w 7283450"/>
              <a:gd name="connsiteY8598" fmla="*/ 2207010 h 6857979"/>
              <a:gd name="connsiteX8599" fmla="*/ 419498 w 7283450"/>
              <a:gd name="connsiteY8599" fmla="*/ 2204630 h 6857979"/>
              <a:gd name="connsiteX8600" fmla="*/ 417513 w 7283450"/>
              <a:gd name="connsiteY8600" fmla="*/ 2201455 h 6857979"/>
              <a:gd name="connsiteX8601" fmla="*/ 415926 w 7283450"/>
              <a:gd name="connsiteY8601" fmla="*/ 2197884 h 6857979"/>
              <a:gd name="connsiteX8602" fmla="*/ 414735 w 7283450"/>
              <a:gd name="connsiteY8602" fmla="*/ 2194312 h 6857979"/>
              <a:gd name="connsiteX8603" fmla="*/ 411957 w 7283450"/>
              <a:gd name="connsiteY8603" fmla="*/ 2185978 h 6857979"/>
              <a:gd name="connsiteX8604" fmla="*/ 409972 w 7283450"/>
              <a:gd name="connsiteY8604" fmla="*/ 2176851 h 6857979"/>
              <a:gd name="connsiteX8605" fmla="*/ 408782 w 7283450"/>
              <a:gd name="connsiteY8605" fmla="*/ 2168914 h 6857979"/>
              <a:gd name="connsiteX8606" fmla="*/ 407988 w 7283450"/>
              <a:gd name="connsiteY8606" fmla="*/ 2160578 h 6857979"/>
              <a:gd name="connsiteX8607" fmla="*/ 407988 w 7283450"/>
              <a:gd name="connsiteY8607" fmla="*/ 2153830 h 6857979"/>
              <a:gd name="connsiteX8608" fmla="*/ 413544 w 7283450"/>
              <a:gd name="connsiteY8608" fmla="*/ 2153433 h 6857979"/>
              <a:gd name="connsiteX8609" fmla="*/ 419498 w 7283450"/>
              <a:gd name="connsiteY8609" fmla="*/ 2153036 h 6857979"/>
              <a:gd name="connsiteX8610" fmla="*/ 425847 w 7283450"/>
              <a:gd name="connsiteY8610" fmla="*/ 2151051 h 6857979"/>
              <a:gd name="connsiteX8611" fmla="*/ 428626 w 7283450"/>
              <a:gd name="connsiteY8611" fmla="*/ 2150257 h 6857979"/>
              <a:gd name="connsiteX8612" fmla="*/ 431801 w 7283450"/>
              <a:gd name="connsiteY8612" fmla="*/ 2149067 h 6857979"/>
              <a:gd name="connsiteX8613" fmla="*/ 434182 w 7283450"/>
              <a:gd name="connsiteY8613" fmla="*/ 2147479 h 6857979"/>
              <a:gd name="connsiteX8614" fmla="*/ 436563 w 7283450"/>
              <a:gd name="connsiteY8614" fmla="*/ 2145891 h 6857979"/>
              <a:gd name="connsiteX8615" fmla="*/ 438945 w 7283450"/>
              <a:gd name="connsiteY8615" fmla="*/ 2143509 h 6857979"/>
              <a:gd name="connsiteX8616" fmla="*/ 440929 w 7283450"/>
              <a:gd name="connsiteY8616" fmla="*/ 2140730 h 6857979"/>
              <a:gd name="connsiteX8617" fmla="*/ 442516 w 7283450"/>
              <a:gd name="connsiteY8617" fmla="*/ 2137951 h 6857979"/>
              <a:gd name="connsiteX8618" fmla="*/ 444104 w 7283450"/>
              <a:gd name="connsiteY8618" fmla="*/ 2135173 h 6857979"/>
              <a:gd name="connsiteX8619" fmla="*/ 444898 w 7283450"/>
              <a:gd name="connsiteY8619" fmla="*/ 2131204 h 6857979"/>
              <a:gd name="connsiteX8620" fmla="*/ 6949958 w 7283450"/>
              <a:gd name="connsiteY8620" fmla="*/ 2125649 h 6857979"/>
              <a:gd name="connsiteX8621" fmla="*/ 6952839 w 7283450"/>
              <a:gd name="connsiteY8621" fmla="*/ 2125649 h 6857979"/>
              <a:gd name="connsiteX8622" fmla="*/ 6956131 w 7283450"/>
              <a:gd name="connsiteY8622" fmla="*/ 2126056 h 6857979"/>
              <a:gd name="connsiteX8623" fmla="*/ 6958601 w 7283450"/>
              <a:gd name="connsiteY8623" fmla="*/ 2126871 h 6857979"/>
              <a:gd name="connsiteX8624" fmla="*/ 6960659 w 7283450"/>
              <a:gd name="connsiteY8624" fmla="*/ 2128090 h 6857979"/>
              <a:gd name="connsiteX8625" fmla="*/ 6962305 w 7283450"/>
              <a:gd name="connsiteY8625" fmla="*/ 2129718 h 6857979"/>
              <a:gd name="connsiteX8626" fmla="*/ 6963540 w 7283450"/>
              <a:gd name="connsiteY8626" fmla="*/ 2132161 h 6857979"/>
              <a:gd name="connsiteX8627" fmla="*/ 6964363 w 7283450"/>
              <a:gd name="connsiteY8627" fmla="*/ 2135825 h 6857979"/>
              <a:gd name="connsiteX8628" fmla="*/ 6963951 w 7283450"/>
              <a:gd name="connsiteY8628" fmla="*/ 2139489 h 6857979"/>
              <a:gd name="connsiteX8629" fmla="*/ 6955720 w 7283450"/>
              <a:gd name="connsiteY8629" fmla="*/ 2140710 h 6857979"/>
              <a:gd name="connsiteX8630" fmla="*/ 6951192 w 7283450"/>
              <a:gd name="connsiteY8630" fmla="*/ 2141526 h 6857979"/>
              <a:gd name="connsiteX8631" fmla="*/ 6946665 w 7283450"/>
              <a:gd name="connsiteY8631" fmla="*/ 2141526 h 6857979"/>
              <a:gd name="connsiteX8632" fmla="*/ 6942138 w 7283450"/>
              <a:gd name="connsiteY8632" fmla="*/ 2141119 h 6857979"/>
              <a:gd name="connsiteX8633" fmla="*/ 6938433 w 7283450"/>
              <a:gd name="connsiteY8633" fmla="*/ 2140303 h 6857979"/>
              <a:gd name="connsiteX8634" fmla="*/ 6934318 w 7283450"/>
              <a:gd name="connsiteY8634" fmla="*/ 2138674 h 6857979"/>
              <a:gd name="connsiteX8635" fmla="*/ 6932671 w 7283450"/>
              <a:gd name="connsiteY8635" fmla="*/ 2137455 h 6857979"/>
              <a:gd name="connsiteX8636" fmla="*/ 6931025 w 7283450"/>
              <a:gd name="connsiteY8636" fmla="*/ 2136232 h 6857979"/>
              <a:gd name="connsiteX8637" fmla="*/ 6931848 w 7283450"/>
              <a:gd name="connsiteY8637" fmla="*/ 2134604 h 6857979"/>
              <a:gd name="connsiteX8638" fmla="*/ 6933494 w 7283450"/>
              <a:gd name="connsiteY8638" fmla="*/ 2132161 h 6857979"/>
              <a:gd name="connsiteX8639" fmla="*/ 6935141 w 7283450"/>
              <a:gd name="connsiteY8639" fmla="*/ 2130533 h 6857979"/>
              <a:gd name="connsiteX8640" fmla="*/ 6938022 w 7283450"/>
              <a:gd name="connsiteY8640" fmla="*/ 2129312 h 6857979"/>
              <a:gd name="connsiteX8641" fmla="*/ 6940903 w 7283450"/>
              <a:gd name="connsiteY8641" fmla="*/ 2128090 h 6857979"/>
              <a:gd name="connsiteX8642" fmla="*/ 6943784 w 7283450"/>
              <a:gd name="connsiteY8642" fmla="*/ 2126871 h 6857979"/>
              <a:gd name="connsiteX8643" fmla="*/ 6947077 w 7283450"/>
              <a:gd name="connsiteY8643" fmla="*/ 2126056 h 6857979"/>
              <a:gd name="connsiteX8644" fmla="*/ 859235 w 7283450"/>
              <a:gd name="connsiteY8644" fmla="*/ 2092326 h 6857979"/>
              <a:gd name="connsiteX8645" fmla="*/ 861617 w 7283450"/>
              <a:gd name="connsiteY8645" fmla="*/ 2092326 h 6857979"/>
              <a:gd name="connsiteX8646" fmla="*/ 865983 w 7283450"/>
              <a:gd name="connsiteY8646" fmla="*/ 2092326 h 6857979"/>
              <a:gd name="connsiteX8647" fmla="*/ 870745 w 7283450"/>
              <a:gd name="connsiteY8647" fmla="*/ 2093120 h 6857979"/>
              <a:gd name="connsiteX8648" fmla="*/ 874713 w 7283450"/>
              <a:gd name="connsiteY8648" fmla="*/ 2093913 h 6857979"/>
              <a:gd name="connsiteX8649" fmla="*/ 879476 w 7283450"/>
              <a:gd name="connsiteY8649" fmla="*/ 2094708 h 6857979"/>
              <a:gd name="connsiteX8650" fmla="*/ 883445 w 7283450"/>
              <a:gd name="connsiteY8650" fmla="*/ 2095105 h 6857979"/>
              <a:gd name="connsiteX8651" fmla="*/ 885826 w 7283450"/>
              <a:gd name="connsiteY8651" fmla="*/ 2094708 h 6857979"/>
              <a:gd name="connsiteX8652" fmla="*/ 887810 w 7283450"/>
              <a:gd name="connsiteY8652" fmla="*/ 2094708 h 6857979"/>
              <a:gd name="connsiteX8653" fmla="*/ 889795 w 7283450"/>
              <a:gd name="connsiteY8653" fmla="*/ 2093913 h 6857979"/>
              <a:gd name="connsiteX8654" fmla="*/ 891779 w 7283450"/>
              <a:gd name="connsiteY8654" fmla="*/ 2092723 h 6857979"/>
              <a:gd name="connsiteX8655" fmla="*/ 892176 w 7283450"/>
              <a:gd name="connsiteY8655" fmla="*/ 2096295 h 6857979"/>
              <a:gd name="connsiteX8656" fmla="*/ 892176 w 7283450"/>
              <a:gd name="connsiteY8656" fmla="*/ 2099854 h 6857979"/>
              <a:gd name="connsiteX8657" fmla="*/ 891779 w 7283450"/>
              <a:gd name="connsiteY8657" fmla="*/ 2101839 h 6857979"/>
              <a:gd name="connsiteX8658" fmla="*/ 890986 w 7283450"/>
              <a:gd name="connsiteY8658" fmla="*/ 2103825 h 6857979"/>
              <a:gd name="connsiteX8659" fmla="*/ 889795 w 7283450"/>
              <a:gd name="connsiteY8659" fmla="*/ 2105016 h 6857979"/>
              <a:gd name="connsiteX8660" fmla="*/ 888604 w 7283450"/>
              <a:gd name="connsiteY8660" fmla="*/ 2106206 h 6857979"/>
              <a:gd name="connsiteX8661" fmla="*/ 887017 w 7283450"/>
              <a:gd name="connsiteY8661" fmla="*/ 2106603 h 6857979"/>
              <a:gd name="connsiteX8662" fmla="*/ 884635 w 7283450"/>
              <a:gd name="connsiteY8662" fmla="*/ 2107000 h 6857979"/>
              <a:gd name="connsiteX8663" fmla="*/ 880270 w 7283450"/>
              <a:gd name="connsiteY8663" fmla="*/ 2107398 h 6857979"/>
              <a:gd name="connsiteX8664" fmla="*/ 875507 w 7283450"/>
              <a:gd name="connsiteY8664" fmla="*/ 2107398 h 6857979"/>
              <a:gd name="connsiteX8665" fmla="*/ 871142 w 7283450"/>
              <a:gd name="connsiteY8665" fmla="*/ 2107794 h 6857979"/>
              <a:gd name="connsiteX8666" fmla="*/ 868761 w 7283450"/>
              <a:gd name="connsiteY8666" fmla="*/ 2108985 h 6857979"/>
              <a:gd name="connsiteX8667" fmla="*/ 866379 w 7283450"/>
              <a:gd name="connsiteY8667" fmla="*/ 2109778 h 6857979"/>
              <a:gd name="connsiteX8668" fmla="*/ 847329 w 7283450"/>
              <a:gd name="connsiteY8668" fmla="*/ 2119697 h 6857979"/>
              <a:gd name="connsiteX8669" fmla="*/ 837804 w 7283450"/>
              <a:gd name="connsiteY8669" fmla="*/ 2124062 h 6857979"/>
              <a:gd name="connsiteX8670" fmla="*/ 828676 w 7283450"/>
              <a:gd name="connsiteY8670" fmla="*/ 2128823 h 6857979"/>
              <a:gd name="connsiteX8671" fmla="*/ 818754 w 7283450"/>
              <a:gd name="connsiteY8671" fmla="*/ 2132793 h 6857979"/>
              <a:gd name="connsiteX8672" fmla="*/ 807642 w 7283450"/>
              <a:gd name="connsiteY8672" fmla="*/ 2137158 h 6857979"/>
              <a:gd name="connsiteX8673" fmla="*/ 795735 w 7283450"/>
              <a:gd name="connsiteY8673" fmla="*/ 2139938 h 6857979"/>
              <a:gd name="connsiteX8674" fmla="*/ 781845 w 7283450"/>
              <a:gd name="connsiteY8674" fmla="*/ 2143113 h 6857979"/>
              <a:gd name="connsiteX8675" fmla="*/ 780257 w 7283450"/>
              <a:gd name="connsiteY8675" fmla="*/ 2143509 h 6857979"/>
              <a:gd name="connsiteX8676" fmla="*/ 778670 w 7283450"/>
              <a:gd name="connsiteY8676" fmla="*/ 2144304 h 6857979"/>
              <a:gd name="connsiteX8677" fmla="*/ 775892 w 7283450"/>
              <a:gd name="connsiteY8677" fmla="*/ 2146684 h 6857979"/>
              <a:gd name="connsiteX8678" fmla="*/ 773510 w 7283450"/>
              <a:gd name="connsiteY8678" fmla="*/ 2148670 h 6857979"/>
              <a:gd name="connsiteX8679" fmla="*/ 773114 w 7283450"/>
              <a:gd name="connsiteY8679" fmla="*/ 2149067 h 6857979"/>
              <a:gd name="connsiteX8680" fmla="*/ 772320 w 7283450"/>
              <a:gd name="connsiteY8680" fmla="*/ 2149464 h 6857979"/>
              <a:gd name="connsiteX8681" fmla="*/ 771526 w 7283450"/>
              <a:gd name="connsiteY8681" fmla="*/ 2149067 h 6857979"/>
              <a:gd name="connsiteX8682" fmla="*/ 770732 w 7283450"/>
              <a:gd name="connsiteY8682" fmla="*/ 2148273 h 6857979"/>
              <a:gd name="connsiteX8683" fmla="*/ 769542 w 7283450"/>
              <a:gd name="connsiteY8683" fmla="*/ 2145892 h 6857979"/>
              <a:gd name="connsiteX8684" fmla="*/ 769145 w 7283450"/>
              <a:gd name="connsiteY8684" fmla="*/ 2144701 h 6857979"/>
              <a:gd name="connsiteX8685" fmla="*/ 768351 w 7283450"/>
              <a:gd name="connsiteY8685" fmla="*/ 2143509 h 6857979"/>
              <a:gd name="connsiteX8686" fmla="*/ 767557 w 7283450"/>
              <a:gd name="connsiteY8686" fmla="*/ 2143113 h 6857979"/>
              <a:gd name="connsiteX8687" fmla="*/ 766367 w 7283450"/>
              <a:gd name="connsiteY8687" fmla="*/ 2143113 h 6857979"/>
              <a:gd name="connsiteX8688" fmla="*/ 763191 w 7283450"/>
              <a:gd name="connsiteY8688" fmla="*/ 2143907 h 6857979"/>
              <a:gd name="connsiteX8689" fmla="*/ 760017 w 7283450"/>
              <a:gd name="connsiteY8689" fmla="*/ 2145495 h 6857979"/>
              <a:gd name="connsiteX8690" fmla="*/ 752873 w 7283450"/>
              <a:gd name="connsiteY8690" fmla="*/ 2149067 h 6857979"/>
              <a:gd name="connsiteX8691" fmla="*/ 745332 w 7283450"/>
              <a:gd name="connsiteY8691" fmla="*/ 2153433 h 6857979"/>
              <a:gd name="connsiteX8692" fmla="*/ 742157 w 7283450"/>
              <a:gd name="connsiteY8692" fmla="*/ 2155021 h 6857979"/>
              <a:gd name="connsiteX8693" fmla="*/ 738188 w 7283450"/>
              <a:gd name="connsiteY8693" fmla="*/ 2156212 h 6857979"/>
              <a:gd name="connsiteX8694" fmla="*/ 735013 w 7283450"/>
              <a:gd name="connsiteY8694" fmla="*/ 2157402 h 6857979"/>
              <a:gd name="connsiteX8695" fmla="*/ 731838 w 7283450"/>
              <a:gd name="connsiteY8695" fmla="*/ 2157402 h 6857979"/>
              <a:gd name="connsiteX8696" fmla="*/ 728664 w 7283450"/>
              <a:gd name="connsiteY8696" fmla="*/ 2157005 h 6857979"/>
              <a:gd name="connsiteX8697" fmla="*/ 727076 w 7283450"/>
              <a:gd name="connsiteY8697" fmla="*/ 2156608 h 6857979"/>
              <a:gd name="connsiteX8698" fmla="*/ 725885 w 7283450"/>
              <a:gd name="connsiteY8698" fmla="*/ 2155815 h 6857979"/>
              <a:gd name="connsiteX8699" fmla="*/ 724694 w 7283450"/>
              <a:gd name="connsiteY8699" fmla="*/ 2155021 h 6857979"/>
              <a:gd name="connsiteX8700" fmla="*/ 723901 w 7283450"/>
              <a:gd name="connsiteY8700" fmla="*/ 2153830 h 6857979"/>
              <a:gd name="connsiteX8701" fmla="*/ 721519 w 7283450"/>
              <a:gd name="connsiteY8701" fmla="*/ 2150258 h 6857979"/>
              <a:gd name="connsiteX8702" fmla="*/ 719932 w 7283450"/>
              <a:gd name="connsiteY8702" fmla="*/ 2145495 h 6857979"/>
              <a:gd name="connsiteX8703" fmla="*/ 719138 w 7283450"/>
              <a:gd name="connsiteY8703" fmla="*/ 2139541 h 6857979"/>
              <a:gd name="connsiteX8704" fmla="*/ 723107 w 7283450"/>
              <a:gd name="connsiteY8704" fmla="*/ 2139541 h 6857979"/>
              <a:gd name="connsiteX8705" fmla="*/ 726282 w 7283450"/>
              <a:gd name="connsiteY8705" fmla="*/ 2138747 h 6857979"/>
              <a:gd name="connsiteX8706" fmla="*/ 729457 w 7283450"/>
              <a:gd name="connsiteY8706" fmla="*/ 2137158 h 6857979"/>
              <a:gd name="connsiteX8707" fmla="*/ 733029 w 7283450"/>
              <a:gd name="connsiteY8707" fmla="*/ 2135572 h 6857979"/>
              <a:gd name="connsiteX8708" fmla="*/ 740173 w 7283450"/>
              <a:gd name="connsiteY8708" fmla="*/ 2131998 h 6857979"/>
              <a:gd name="connsiteX8709" fmla="*/ 743348 w 7283450"/>
              <a:gd name="connsiteY8709" fmla="*/ 2130410 h 6857979"/>
              <a:gd name="connsiteX8710" fmla="*/ 747316 w 7283450"/>
              <a:gd name="connsiteY8710" fmla="*/ 2129616 h 6857979"/>
              <a:gd name="connsiteX8711" fmla="*/ 748904 w 7283450"/>
              <a:gd name="connsiteY8711" fmla="*/ 2129616 h 6857979"/>
              <a:gd name="connsiteX8712" fmla="*/ 750491 w 7283450"/>
              <a:gd name="connsiteY8712" fmla="*/ 2129616 h 6857979"/>
              <a:gd name="connsiteX8713" fmla="*/ 753667 w 7283450"/>
              <a:gd name="connsiteY8713" fmla="*/ 2130808 h 6857979"/>
              <a:gd name="connsiteX8714" fmla="*/ 756444 w 7283450"/>
              <a:gd name="connsiteY8714" fmla="*/ 2131998 h 6857979"/>
              <a:gd name="connsiteX8715" fmla="*/ 757238 w 7283450"/>
              <a:gd name="connsiteY8715" fmla="*/ 2132397 h 6857979"/>
              <a:gd name="connsiteX8716" fmla="*/ 756444 w 7283450"/>
              <a:gd name="connsiteY8716" fmla="*/ 2132793 h 6857979"/>
              <a:gd name="connsiteX8717" fmla="*/ 760810 w 7283450"/>
              <a:gd name="connsiteY8717" fmla="*/ 2130808 h 6857979"/>
              <a:gd name="connsiteX8718" fmla="*/ 763588 w 7283450"/>
              <a:gd name="connsiteY8718" fmla="*/ 2128426 h 6857979"/>
              <a:gd name="connsiteX8719" fmla="*/ 766367 w 7283450"/>
              <a:gd name="connsiteY8719" fmla="*/ 2125649 h 6857979"/>
              <a:gd name="connsiteX8720" fmla="*/ 768748 w 7283450"/>
              <a:gd name="connsiteY8720" fmla="*/ 2122078 h 6857979"/>
              <a:gd name="connsiteX8721" fmla="*/ 771526 w 7283450"/>
              <a:gd name="connsiteY8721" fmla="*/ 2119301 h 6857979"/>
              <a:gd name="connsiteX8722" fmla="*/ 774304 w 7283450"/>
              <a:gd name="connsiteY8722" fmla="*/ 2116922 h 6857979"/>
              <a:gd name="connsiteX8723" fmla="*/ 777876 w 7283450"/>
              <a:gd name="connsiteY8723" fmla="*/ 2114143 h 6857979"/>
              <a:gd name="connsiteX8724" fmla="*/ 779463 w 7283450"/>
              <a:gd name="connsiteY8724" fmla="*/ 2113349 h 6857979"/>
              <a:gd name="connsiteX8725" fmla="*/ 781845 w 7283450"/>
              <a:gd name="connsiteY8725" fmla="*/ 2112953 h 6857979"/>
              <a:gd name="connsiteX8726" fmla="*/ 791767 w 7283450"/>
              <a:gd name="connsiteY8726" fmla="*/ 2111367 h 6857979"/>
              <a:gd name="connsiteX8727" fmla="*/ 806451 w 7283450"/>
              <a:gd name="connsiteY8727" fmla="*/ 2110176 h 6857979"/>
              <a:gd name="connsiteX8728" fmla="*/ 822723 w 7283450"/>
              <a:gd name="connsiteY8728" fmla="*/ 2107794 h 6857979"/>
              <a:gd name="connsiteX8729" fmla="*/ 829867 w 7283450"/>
              <a:gd name="connsiteY8729" fmla="*/ 2107000 h 6857979"/>
              <a:gd name="connsiteX8730" fmla="*/ 835423 w 7283450"/>
              <a:gd name="connsiteY8730" fmla="*/ 2106206 h 6857979"/>
              <a:gd name="connsiteX8731" fmla="*/ 836614 w 7283450"/>
              <a:gd name="connsiteY8731" fmla="*/ 2105413 h 6857979"/>
              <a:gd name="connsiteX8732" fmla="*/ 837407 w 7283450"/>
              <a:gd name="connsiteY8732" fmla="*/ 2104618 h 6857979"/>
              <a:gd name="connsiteX8733" fmla="*/ 838995 w 7283450"/>
              <a:gd name="connsiteY8733" fmla="*/ 2102633 h 6857979"/>
              <a:gd name="connsiteX8734" fmla="*/ 840185 w 7283450"/>
              <a:gd name="connsiteY8734" fmla="*/ 2100650 h 6857979"/>
              <a:gd name="connsiteX8735" fmla="*/ 840979 w 7283450"/>
              <a:gd name="connsiteY8735" fmla="*/ 2099854 h 6857979"/>
              <a:gd name="connsiteX8736" fmla="*/ 841376 w 7283450"/>
              <a:gd name="connsiteY8736" fmla="*/ 2099060 h 6857979"/>
              <a:gd name="connsiteX8737" fmla="*/ 843360 w 7283450"/>
              <a:gd name="connsiteY8737" fmla="*/ 2099060 h 6857979"/>
              <a:gd name="connsiteX8738" fmla="*/ 844551 w 7283450"/>
              <a:gd name="connsiteY8738" fmla="*/ 2099854 h 6857979"/>
              <a:gd name="connsiteX8739" fmla="*/ 845741 w 7283450"/>
              <a:gd name="connsiteY8739" fmla="*/ 2100253 h 6857979"/>
              <a:gd name="connsiteX8740" fmla="*/ 846536 w 7283450"/>
              <a:gd name="connsiteY8740" fmla="*/ 2101045 h 6857979"/>
              <a:gd name="connsiteX8741" fmla="*/ 848520 w 7283450"/>
              <a:gd name="connsiteY8741" fmla="*/ 2102633 h 6857979"/>
              <a:gd name="connsiteX8742" fmla="*/ 849710 w 7283450"/>
              <a:gd name="connsiteY8742" fmla="*/ 2103031 h 6857979"/>
              <a:gd name="connsiteX8743" fmla="*/ 851298 w 7283450"/>
              <a:gd name="connsiteY8743" fmla="*/ 2103031 h 6857979"/>
              <a:gd name="connsiteX8744" fmla="*/ 852092 w 7283450"/>
              <a:gd name="connsiteY8744" fmla="*/ 2102237 h 6857979"/>
              <a:gd name="connsiteX8745" fmla="*/ 852489 w 7283450"/>
              <a:gd name="connsiteY8745" fmla="*/ 2101045 h 6857979"/>
              <a:gd name="connsiteX8746" fmla="*/ 854077 w 7283450"/>
              <a:gd name="connsiteY8746" fmla="*/ 2097870 h 6857979"/>
              <a:gd name="connsiteX8747" fmla="*/ 855664 w 7283450"/>
              <a:gd name="connsiteY8747" fmla="*/ 2094708 h 6857979"/>
              <a:gd name="connsiteX8748" fmla="*/ 856457 w 7283450"/>
              <a:gd name="connsiteY8748" fmla="*/ 2093517 h 6857979"/>
              <a:gd name="connsiteX8749" fmla="*/ 857251 w 7283450"/>
              <a:gd name="connsiteY8749" fmla="*/ 2092723 h 6857979"/>
              <a:gd name="connsiteX8750" fmla="*/ 6457700 w 7283450"/>
              <a:gd name="connsiteY8750" fmla="*/ 2036765 h 6857979"/>
              <a:gd name="connsiteX8751" fmla="*/ 6461232 w 7283450"/>
              <a:gd name="connsiteY8751" fmla="*/ 2036765 h 6857979"/>
              <a:gd name="connsiteX8752" fmla="*/ 6462802 w 7283450"/>
              <a:gd name="connsiteY8752" fmla="*/ 2037180 h 6857979"/>
              <a:gd name="connsiteX8753" fmla="*/ 6464371 w 7283450"/>
              <a:gd name="connsiteY8753" fmla="*/ 2038011 h 6857979"/>
              <a:gd name="connsiteX8754" fmla="*/ 6465549 w 7283450"/>
              <a:gd name="connsiteY8754" fmla="*/ 2038841 h 6857979"/>
              <a:gd name="connsiteX8755" fmla="*/ 6466726 w 7283450"/>
              <a:gd name="connsiteY8755" fmla="*/ 2039671 h 6857979"/>
              <a:gd name="connsiteX8756" fmla="*/ 6467903 w 7283450"/>
              <a:gd name="connsiteY8756" fmla="*/ 2041748 h 6857979"/>
              <a:gd name="connsiteX8757" fmla="*/ 6469080 w 7283450"/>
              <a:gd name="connsiteY8757" fmla="*/ 2043408 h 6857979"/>
              <a:gd name="connsiteX8758" fmla="*/ 6469473 w 7283450"/>
              <a:gd name="connsiteY8758" fmla="*/ 2045069 h 6857979"/>
              <a:gd name="connsiteX8759" fmla="*/ 6470258 w 7283450"/>
              <a:gd name="connsiteY8759" fmla="*/ 2047560 h 6857979"/>
              <a:gd name="connsiteX8760" fmla="*/ 6470650 w 7283450"/>
              <a:gd name="connsiteY8760" fmla="*/ 2050467 h 6857979"/>
              <a:gd name="connsiteX8761" fmla="*/ 6470650 w 7283450"/>
              <a:gd name="connsiteY8761" fmla="*/ 2053373 h 6857979"/>
              <a:gd name="connsiteX8762" fmla="*/ 6469865 w 7283450"/>
              <a:gd name="connsiteY8762" fmla="*/ 2055449 h 6857979"/>
              <a:gd name="connsiteX8763" fmla="*/ 6468688 w 7283450"/>
              <a:gd name="connsiteY8763" fmla="*/ 2056694 h 6857979"/>
              <a:gd name="connsiteX8764" fmla="*/ 6466333 w 7283450"/>
              <a:gd name="connsiteY8764" fmla="*/ 2058355 h 6857979"/>
              <a:gd name="connsiteX8765" fmla="*/ 6464764 w 7283450"/>
              <a:gd name="connsiteY8765" fmla="*/ 2059186 h 6857979"/>
              <a:gd name="connsiteX8766" fmla="*/ 6462409 w 7283450"/>
              <a:gd name="connsiteY8766" fmla="*/ 2059601 h 6857979"/>
              <a:gd name="connsiteX8767" fmla="*/ 6460055 w 7283450"/>
              <a:gd name="connsiteY8767" fmla="*/ 2060016 h 6857979"/>
              <a:gd name="connsiteX8768" fmla="*/ 6454953 w 7283450"/>
              <a:gd name="connsiteY8768" fmla="*/ 2060016 h 6857979"/>
              <a:gd name="connsiteX8769" fmla="*/ 6449067 w 7283450"/>
              <a:gd name="connsiteY8769" fmla="*/ 2060016 h 6857979"/>
              <a:gd name="connsiteX8770" fmla="*/ 6444358 w 7283450"/>
              <a:gd name="connsiteY8770" fmla="*/ 2060431 h 6857979"/>
              <a:gd name="connsiteX8771" fmla="*/ 6442004 w 7283450"/>
              <a:gd name="connsiteY8771" fmla="*/ 2060846 h 6857979"/>
              <a:gd name="connsiteX8772" fmla="*/ 6439649 w 7283450"/>
              <a:gd name="connsiteY8772" fmla="*/ 2061677 h 6857979"/>
              <a:gd name="connsiteX8773" fmla="*/ 6438079 w 7283450"/>
              <a:gd name="connsiteY8773" fmla="*/ 2062507 h 6857979"/>
              <a:gd name="connsiteX8774" fmla="*/ 6436510 w 7283450"/>
              <a:gd name="connsiteY8774" fmla="*/ 2063752 h 6857979"/>
              <a:gd name="connsiteX8775" fmla="*/ 6436117 w 7283450"/>
              <a:gd name="connsiteY8775" fmla="*/ 2062092 h 6857979"/>
              <a:gd name="connsiteX8776" fmla="*/ 6435725 w 7283450"/>
              <a:gd name="connsiteY8776" fmla="*/ 2060431 h 6857979"/>
              <a:gd name="connsiteX8777" fmla="*/ 6436117 w 7283450"/>
              <a:gd name="connsiteY8777" fmla="*/ 2056694 h 6857979"/>
              <a:gd name="connsiteX8778" fmla="*/ 6437295 w 7283450"/>
              <a:gd name="connsiteY8778" fmla="*/ 2053373 h 6857979"/>
              <a:gd name="connsiteX8779" fmla="*/ 6438864 w 7283450"/>
              <a:gd name="connsiteY8779" fmla="*/ 2050051 h 6857979"/>
              <a:gd name="connsiteX8780" fmla="*/ 6441219 w 7283450"/>
              <a:gd name="connsiteY8780" fmla="*/ 2046315 h 6857979"/>
              <a:gd name="connsiteX8781" fmla="*/ 6444358 w 7283450"/>
              <a:gd name="connsiteY8781" fmla="*/ 2043408 h 6857979"/>
              <a:gd name="connsiteX8782" fmla="*/ 6447497 w 7283450"/>
              <a:gd name="connsiteY8782" fmla="*/ 2041332 h 6857979"/>
              <a:gd name="connsiteX8783" fmla="*/ 6451422 w 7283450"/>
              <a:gd name="connsiteY8783" fmla="*/ 2038841 h 6857979"/>
              <a:gd name="connsiteX8784" fmla="*/ 6454561 w 7283450"/>
              <a:gd name="connsiteY8784" fmla="*/ 2037595 h 6857979"/>
              <a:gd name="connsiteX8785" fmla="*/ 1245115 w 7283450"/>
              <a:gd name="connsiteY8785" fmla="*/ 2009761 h 6857979"/>
              <a:gd name="connsiteX8786" fmla="*/ 1257793 w 7283450"/>
              <a:gd name="connsiteY8786" fmla="*/ 2010153 h 6857979"/>
              <a:gd name="connsiteX8787" fmla="*/ 1271262 w 7283450"/>
              <a:gd name="connsiteY8787" fmla="*/ 2011331 h 6857979"/>
              <a:gd name="connsiteX8788" fmla="*/ 1283147 w 7283450"/>
              <a:gd name="connsiteY8788" fmla="*/ 2012901 h 6857979"/>
              <a:gd name="connsiteX8789" fmla="*/ 1289090 w 7283450"/>
              <a:gd name="connsiteY8789" fmla="*/ 2013687 h 6857979"/>
              <a:gd name="connsiteX8790" fmla="*/ 1294240 w 7283450"/>
              <a:gd name="connsiteY8790" fmla="*/ 2015650 h 6857979"/>
              <a:gd name="connsiteX8791" fmla="*/ 1299390 w 7283450"/>
              <a:gd name="connsiteY8791" fmla="*/ 2017220 h 6857979"/>
              <a:gd name="connsiteX8792" fmla="*/ 1303748 w 7283450"/>
              <a:gd name="connsiteY8792" fmla="*/ 2019183 h 6857979"/>
              <a:gd name="connsiteX8793" fmla="*/ 1306917 w 7283450"/>
              <a:gd name="connsiteY8793" fmla="*/ 2021146 h 6857979"/>
              <a:gd name="connsiteX8794" fmla="*/ 1309294 w 7283450"/>
              <a:gd name="connsiteY8794" fmla="*/ 2023894 h 6857979"/>
              <a:gd name="connsiteX8795" fmla="*/ 1310086 w 7283450"/>
              <a:gd name="connsiteY8795" fmla="*/ 2025465 h 6857979"/>
              <a:gd name="connsiteX8796" fmla="*/ 1310879 w 7283450"/>
              <a:gd name="connsiteY8796" fmla="*/ 2026643 h 6857979"/>
              <a:gd name="connsiteX8797" fmla="*/ 1311275 w 7283450"/>
              <a:gd name="connsiteY8797" fmla="*/ 2028213 h 6857979"/>
              <a:gd name="connsiteX8798" fmla="*/ 1311275 w 7283450"/>
              <a:gd name="connsiteY8798" fmla="*/ 2029784 h 6857979"/>
              <a:gd name="connsiteX8799" fmla="*/ 1311275 w 7283450"/>
              <a:gd name="connsiteY8799" fmla="*/ 2031747 h 6857979"/>
              <a:gd name="connsiteX8800" fmla="*/ 1310483 w 7283450"/>
              <a:gd name="connsiteY8800" fmla="*/ 2034102 h 6857979"/>
              <a:gd name="connsiteX8801" fmla="*/ 1309690 w 7283450"/>
              <a:gd name="connsiteY8801" fmla="*/ 2035673 h 6857979"/>
              <a:gd name="connsiteX8802" fmla="*/ 1308898 w 7283450"/>
              <a:gd name="connsiteY8802" fmla="*/ 2037243 h 6857979"/>
              <a:gd name="connsiteX8803" fmla="*/ 1306125 w 7283450"/>
              <a:gd name="connsiteY8803" fmla="*/ 2039599 h 6857979"/>
              <a:gd name="connsiteX8804" fmla="*/ 1302163 w 7283450"/>
              <a:gd name="connsiteY8804" fmla="*/ 2042347 h 6857979"/>
              <a:gd name="connsiteX8805" fmla="*/ 1297805 w 7283450"/>
              <a:gd name="connsiteY8805" fmla="*/ 2044703 h 6857979"/>
              <a:gd name="connsiteX8806" fmla="*/ 1293051 w 7283450"/>
              <a:gd name="connsiteY8806" fmla="*/ 2047451 h 6857979"/>
              <a:gd name="connsiteX8807" fmla="*/ 1288297 w 7283450"/>
              <a:gd name="connsiteY8807" fmla="*/ 2051377 h 6857979"/>
              <a:gd name="connsiteX8808" fmla="*/ 1285524 w 7283450"/>
              <a:gd name="connsiteY8808" fmla="*/ 2053732 h 6857979"/>
              <a:gd name="connsiteX8809" fmla="*/ 1283147 w 7283450"/>
              <a:gd name="connsiteY8809" fmla="*/ 2056088 h 6857979"/>
              <a:gd name="connsiteX8810" fmla="*/ 1281958 w 7283450"/>
              <a:gd name="connsiteY8810" fmla="*/ 2058444 h 6857979"/>
              <a:gd name="connsiteX8811" fmla="*/ 1281166 w 7283450"/>
              <a:gd name="connsiteY8811" fmla="*/ 2060800 h 6857979"/>
              <a:gd name="connsiteX8812" fmla="*/ 1279978 w 7283450"/>
              <a:gd name="connsiteY8812" fmla="*/ 2064726 h 6857979"/>
              <a:gd name="connsiteX8813" fmla="*/ 1279185 w 7283450"/>
              <a:gd name="connsiteY8813" fmla="*/ 2069437 h 6857979"/>
              <a:gd name="connsiteX8814" fmla="*/ 1278393 w 7283450"/>
              <a:gd name="connsiteY8814" fmla="*/ 2071007 h 6857979"/>
              <a:gd name="connsiteX8815" fmla="*/ 1276808 w 7283450"/>
              <a:gd name="connsiteY8815" fmla="*/ 2072578 h 6857979"/>
              <a:gd name="connsiteX8816" fmla="*/ 1275224 w 7283450"/>
              <a:gd name="connsiteY8816" fmla="*/ 2073756 h 6857979"/>
              <a:gd name="connsiteX8817" fmla="*/ 1273639 w 7283450"/>
              <a:gd name="connsiteY8817" fmla="*/ 2074933 h 6857979"/>
              <a:gd name="connsiteX8818" fmla="*/ 1269678 w 7283450"/>
              <a:gd name="connsiteY8818" fmla="*/ 2076111 h 6857979"/>
              <a:gd name="connsiteX8819" fmla="*/ 1265320 w 7283450"/>
              <a:gd name="connsiteY8819" fmla="*/ 2077289 h 6857979"/>
              <a:gd name="connsiteX8820" fmla="*/ 1263339 w 7283450"/>
              <a:gd name="connsiteY8820" fmla="*/ 2078467 h 6857979"/>
              <a:gd name="connsiteX8821" fmla="*/ 1261358 w 7283450"/>
              <a:gd name="connsiteY8821" fmla="*/ 2079252 h 6857979"/>
              <a:gd name="connsiteX8822" fmla="*/ 1255415 w 7283450"/>
              <a:gd name="connsiteY8822" fmla="*/ 2084749 h 6857979"/>
              <a:gd name="connsiteX8823" fmla="*/ 1252642 w 7283450"/>
              <a:gd name="connsiteY8823" fmla="*/ 2087104 h 6857979"/>
              <a:gd name="connsiteX8824" fmla="*/ 1251057 w 7283450"/>
              <a:gd name="connsiteY8824" fmla="*/ 2087889 h 6857979"/>
              <a:gd name="connsiteX8825" fmla="*/ 1249869 w 7283450"/>
              <a:gd name="connsiteY8825" fmla="*/ 2088282 h 6857979"/>
              <a:gd name="connsiteX8826" fmla="*/ 1245907 w 7283450"/>
              <a:gd name="connsiteY8826" fmla="*/ 2089067 h 6857979"/>
              <a:gd name="connsiteX8827" fmla="*/ 1244719 w 7283450"/>
              <a:gd name="connsiteY8827" fmla="*/ 2089460 h 6857979"/>
              <a:gd name="connsiteX8828" fmla="*/ 1243926 w 7283450"/>
              <a:gd name="connsiteY8828" fmla="*/ 2090245 h 6857979"/>
              <a:gd name="connsiteX8829" fmla="*/ 1243134 w 7283450"/>
              <a:gd name="connsiteY8829" fmla="*/ 2091816 h 6857979"/>
              <a:gd name="connsiteX8830" fmla="*/ 1243134 w 7283450"/>
              <a:gd name="connsiteY8830" fmla="*/ 2092601 h 6857979"/>
              <a:gd name="connsiteX8831" fmla="*/ 1243134 w 7283450"/>
              <a:gd name="connsiteY8831" fmla="*/ 2094564 h 6857979"/>
              <a:gd name="connsiteX8832" fmla="*/ 1242738 w 7283450"/>
              <a:gd name="connsiteY8832" fmla="*/ 2095349 h 6857979"/>
              <a:gd name="connsiteX8833" fmla="*/ 1242342 w 7283450"/>
              <a:gd name="connsiteY8833" fmla="*/ 2095742 h 6857979"/>
              <a:gd name="connsiteX8834" fmla="*/ 1240757 w 7283450"/>
              <a:gd name="connsiteY8834" fmla="*/ 2096134 h 6857979"/>
              <a:gd name="connsiteX8835" fmla="*/ 1239172 w 7283450"/>
              <a:gd name="connsiteY8835" fmla="*/ 2096134 h 6857979"/>
              <a:gd name="connsiteX8836" fmla="*/ 1237984 w 7283450"/>
              <a:gd name="connsiteY8836" fmla="*/ 2095349 h 6857979"/>
              <a:gd name="connsiteX8837" fmla="*/ 1236796 w 7283450"/>
              <a:gd name="connsiteY8837" fmla="*/ 2094956 h 6857979"/>
              <a:gd name="connsiteX8838" fmla="*/ 1233230 w 7283450"/>
              <a:gd name="connsiteY8838" fmla="*/ 2093386 h 6857979"/>
              <a:gd name="connsiteX8839" fmla="*/ 1231645 w 7283450"/>
              <a:gd name="connsiteY8839" fmla="*/ 2092993 h 6857979"/>
              <a:gd name="connsiteX8840" fmla="*/ 1230061 w 7283450"/>
              <a:gd name="connsiteY8840" fmla="*/ 2092601 h 6857979"/>
              <a:gd name="connsiteX8841" fmla="*/ 1227287 w 7283450"/>
              <a:gd name="connsiteY8841" fmla="*/ 2092993 h 6857979"/>
              <a:gd name="connsiteX8842" fmla="*/ 1224118 w 7283450"/>
              <a:gd name="connsiteY8842" fmla="*/ 2093779 h 6857979"/>
              <a:gd name="connsiteX8843" fmla="*/ 1218175 w 7283450"/>
              <a:gd name="connsiteY8843" fmla="*/ 2095349 h 6857979"/>
              <a:gd name="connsiteX8844" fmla="*/ 1204310 w 7283450"/>
              <a:gd name="connsiteY8844" fmla="*/ 2100453 h 6857979"/>
              <a:gd name="connsiteX8845" fmla="*/ 1196783 w 7283450"/>
              <a:gd name="connsiteY8845" fmla="*/ 2102809 h 6857979"/>
              <a:gd name="connsiteX8846" fmla="*/ 1189256 w 7283450"/>
              <a:gd name="connsiteY8846" fmla="*/ 2104772 h 6857979"/>
              <a:gd name="connsiteX8847" fmla="*/ 1185690 w 7283450"/>
              <a:gd name="connsiteY8847" fmla="*/ 2105558 h 6857979"/>
              <a:gd name="connsiteX8848" fmla="*/ 1181332 w 7283450"/>
              <a:gd name="connsiteY8848" fmla="*/ 2105950 h 6857979"/>
              <a:gd name="connsiteX8849" fmla="*/ 1177766 w 7283450"/>
              <a:gd name="connsiteY8849" fmla="*/ 2105950 h 6857979"/>
              <a:gd name="connsiteX8850" fmla="*/ 1173409 w 7283450"/>
              <a:gd name="connsiteY8850" fmla="*/ 2105950 h 6857979"/>
              <a:gd name="connsiteX8851" fmla="*/ 1172616 w 7283450"/>
              <a:gd name="connsiteY8851" fmla="*/ 2105558 h 6857979"/>
              <a:gd name="connsiteX8852" fmla="*/ 1171428 w 7283450"/>
              <a:gd name="connsiteY8852" fmla="*/ 2104772 h 6857979"/>
              <a:gd name="connsiteX8853" fmla="*/ 1168259 w 7283450"/>
              <a:gd name="connsiteY8853" fmla="*/ 2102416 h 6857979"/>
              <a:gd name="connsiteX8854" fmla="*/ 1164297 w 7283450"/>
              <a:gd name="connsiteY8854" fmla="*/ 2098882 h 6857979"/>
              <a:gd name="connsiteX8855" fmla="*/ 1162712 w 7283450"/>
              <a:gd name="connsiteY8855" fmla="*/ 2099667 h 6857979"/>
              <a:gd name="connsiteX8856" fmla="*/ 1161128 w 7283450"/>
              <a:gd name="connsiteY8856" fmla="*/ 2100453 h 6857979"/>
              <a:gd name="connsiteX8857" fmla="*/ 1157958 w 7283450"/>
              <a:gd name="connsiteY8857" fmla="*/ 2102416 h 6857979"/>
              <a:gd name="connsiteX8858" fmla="*/ 1155185 w 7283450"/>
              <a:gd name="connsiteY8858" fmla="*/ 2104380 h 6857979"/>
              <a:gd name="connsiteX8859" fmla="*/ 1153600 w 7283450"/>
              <a:gd name="connsiteY8859" fmla="*/ 2105164 h 6857979"/>
              <a:gd name="connsiteX8860" fmla="*/ 1151619 w 7283450"/>
              <a:gd name="connsiteY8860" fmla="*/ 2105950 h 6857979"/>
              <a:gd name="connsiteX8861" fmla="*/ 1149243 w 7283450"/>
              <a:gd name="connsiteY8861" fmla="*/ 2106342 h 6857979"/>
              <a:gd name="connsiteX8862" fmla="*/ 1146865 w 7283450"/>
              <a:gd name="connsiteY8862" fmla="*/ 2106342 h 6857979"/>
              <a:gd name="connsiteX8863" fmla="*/ 1141715 w 7283450"/>
              <a:gd name="connsiteY8863" fmla="*/ 2106735 h 6857979"/>
              <a:gd name="connsiteX8864" fmla="*/ 1136565 w 7283450"/>
              <a:gd name="connsiteY8864" fmla="*/ 2106342 h 6857979"/>
              <a:gd name="connsiteX8865" fmla="*/ 1131811 w 7283450"/>
              <a:gd name="connsiteY8865" fmla="*/ 2106342 h 6857979"/>
              <a:gd name="connsiteX8866" fmla="*/ 1129434 w 7283450"/>
              <a:gd name="connsiteY8866" fmla="*/ 2106735 h 6857979"/>
              <a:gd name="connsiteX8867" fmla="*/ 1127453 w 7283450"/>
              <a:gd name="connsiteY8867" fmla="*/ 2107128 h 6857979"/>
              <a:gd name="connsiteX8868" fmla="*/ 1125472 w 7283450"/>
              <a:gd name="connsiteY8868" fmla="*/ 2108306 h 6857979"/>
              <a:gd name="connsiteX8869" fmla="*/ 1123095 w 7283450"/>
              <a:gd name="connsiteY8869" fmla="*/ 2109484 h 6857979"/>
              <a:gd name="connsiteX8870" fmla="*/ 1121511 w 7283450"/>
              <a:gd name="connsiteY8870" fmla="*/ 2111054 h 6857979"/>
              <a:gd name="connsiteX8871" fmla="*/ 1119926 w 7283450"/>
              <a:gd name="connsiteY8871" fmla="*/ 2113017 h 6857979"/>
              <a:gd name="connsiteX8872" fmla="*/ 1118341 w 7283450"/>
              <a:gd name="connsiteY8872" fmla="*/ 2115765 h 6857979"/>
              <a:gd name="connsiteX8873" fmla="*/ 1117549 w 7283450"/>
              <a:gd name="connsiteY8873" fmla="*/ 2119298 h 6857979"/>
              <a:gd name="connsiteX8874" fmla="*/ 1111210 w 7283450"/>
              <a:gd name="connsiteY8874" fmla="*/ 2116941 h 6857979"/>
              <a:gd name="connsiteX8875" fmla="*/ 1104476 w 7283450"/>
              <a:gd name="connsiteY8875" fmla="*/ 2113017 h 6857979"/>
              <a:gd name="connsiteX8876" fmla="*/ 1101306 w 7283450"/>
              <a:gd name="connsiteY8876" fmla="*/ 2111054 h 6857979"/>
              <a:gd name="connsiteX8877" fmla="*/ 1098137 w 7283450"/>
              <a:gd name="connsiteY8877" fmla="*/ 2108699 h 6857979"/>
              <a:gd name="connsiteX8878" fmla="*/ 1095364 w 7283450"/>
              <a:gd name="connsiteY8878" fmla="*/ 2105950 h 6857979"/>
              <a:gd name="connsiteX8879" fmla="*/ 1093383 w 7283450"/>
              <a:gd name="connsiteY8879" fmla="*/ 2103201 h 6857979"/>
              <a:gd name="connsiteX8880" fmla="*/ 1091402 w 7283450"/>
              <a:gd name="connsiteY8880" fmla="*/ 2100453 h 6857979"/>
              <a:gd name="connsiteX8881" fmla="*/ 1090213 w 7283450"/>
              <a:gd name="connsiteY8881" fmla="*/ 2096920 h 6857979"/>
              <a:gd name="connsiteX8882" fmla="*/ 1089025 w 7283450"/>
              <a:gd name="connsiteY8882" fmla="*/ 2093779 h 6857979"/>
              <a:gd name="connsiteX8883" fmla="*/ 1089025 w 7283450"/>
              <a:gd name="connsiteY8883" fmla="*/ 2089852 h 6857979"/>
              <a:gd name="connsiteX8884" fmla="*/ 1090213 w 7283450"/>
              <a:gd name="connsiteY8884" fmla="*/ 2085927 h 6857979"/>
              <a:gd name="connsiteX8885" fmla="*/ 1091798 w 7283450"/>
              <a:gd name="connsiteY8885" fmla="*/ 2081608 h 6857979"/>
              <a:gd name="connsiteX8886" fmla="*/ 1094571 w 7283450"/>
              <a:gd name="connsiteY8886" fmla="*/ 2077289 h 6857979"/>
              <a:gd name="connsiteX8887" fmla="*/ 1098137 w 7283450"/>
              <a:gd name="connsiteY8887" fmla="*/ 2072578 h 6857979"/>
              <a:gd name="connsiteX8888" fmla="*/ 1099722 w 7283450"/>
              <a:gd name="connsiteY8888" fmla="*/ 2072185 h 6857979"/>
              <a:gd name="connsiteX8889" fmla="*/ 1100910 w 7283450"/>
              <a:gd name="connsiteY8889" fmla="*/ 2072185 h 6857979"/>
              <a:gd name="connsiteX8890" fmla="*/ 1104476 w 7283450"/>
              <a:gd name="connsiteY8890" fmla="*/ 2072185 h 6857979"/>
              <a:gd name="connsiteX8891" fmla="*/ 1108437 w 7283450"/>
              <a:gd name="connsiteY8891" fmla="*/ 2072970 h 6857979"/>
              <a:gd name="connsiteX8892" fmla="*/ 1110022 w 7283450"/>
              <a:gd name="connsiteY8892" fmla="*/ 2072970 h 6857979"/>
              <a:gd name="connsiteX8893" fmla="*/ 1110814 w 7283450"/>
              <a:gd name="connsiteY8893" fmla="*/ 2072578 h 6857979"/>
              <a:gd name="connsiteX8894" fmla="*/ 1113983 w 7283450"/>
              <a:gd name="connsiteY8894" fmla="*/ 2071400 h 6857979"/>
              <a:gd name="connsiteX8895" fmla="*/ 1117153 w 7283450"/>
              <a:gd name="connsiteY8895" fmla="*/ 2069830 h 6857979"/>
              <a:gd name="connsiteX8896" fmla="*/ 1120322 w 7283450"/>
              <a:gd name="connsiteY8896" fmla="*/ 2067867 h 6857979"/>
              <a:gd name="connsiteX8897" fmla="*/ 1123095 w 7283450"/>
              <a:gd name="connsiteY8897" fmla="*/ 2065118 h 6857979"/>
              <a:gd name="connsiteX8898" fmla="*/ 1129038 w 7283450"/>
              <a:gd name="connsiteY8898" fmla="*/ 2060014 h 6857979"/>
              <a:gd name="connsiteX8899" fmla="*/ 1134980 w 7283450"/>
              <a:gd name="connsiteY8899" fmla="*/ 2054125 h 6857979"/>
              <a:gd name="connsiteX8900" fmla="*/ 1147262 w 7283450"/>
              <a:gd name="connsiteY8900" fmla="*/ 2041562 h 6857979"/>
              <a:gd name="connsiteX8901" fmla="*/ 1153996 w 7283450"/>
              <a:gd name="connsiteY8901" fmla="*/ 2035280 h 6857979"/>
              <a:gd name="connsiteX8902" fmla="*/ 1161128 w 7283450"/>
              <a:gd name="connsiteY8902" fmla="*/ 2029784 h 6857979"/>
              <a:gd name="connsiteX8903" fmla="*/ 1162712 w 7283450"/>
              <a:gd name="connsiteY8903" fmla="*/ 2028998 h 6857979"/>
              <a:gd name="connsiteX8904" fmla="*/ 1163901 w 7283450"/>
              <a:gd name="connsiteY8904" fmla="*/ 2028606 h 6857979"/>
              <a:gd name="connsiteX8905" fmla="*/ 1167466 w 7283450"/>
              <a:gd name="connsiteY8905" fmla="*/ 2028213 h 6857979"/>
              <a:gd name="connsiteX8906" fmla="*/ 1170635 w 7283450"/>
              <a:gd name="connsiteY8906" fmla="*/ 2027820 h 6857979"/>
              <a:gd name="connsiteX8907" fmla="*/ 1171824 w 7283450"/>
              <a:gd name="connsiteY8907" fmla="*/ 2027428 h 6857979"/>
              <a:gd name="connsiteX8908" fmla="*/ 1173409 w 7283450"/>
              <a:gd name="connsiteY8908" fmla="*/ 2026643 h 6857979"/>
              <a:gd name="connsiteX8909" fmla="*/ 1174993 w 7283450"/>
              <a:gd name="connsiteY8909" fmla="*/ 2025465 h 6857979"/>
              <a:gd name="connsiteX8910" fmla="*/ 1176578 w 7283450"/>
              <a:gd name="connsiteY8910" fmla="*/ 2024287 h 6857979"/>
              <a:gd name="connsiteX8911" fmla="*/ 1178955 w 7283450"/>
              <a:gd name="connsiteY8911" fmla="*/ 2021146 h 6857979"/>
              <a:gd name="connsiteX8912" fmla="*/ 1180540 w 7283450"/>
              <a:gd name="connsiteY8912" fmla="*/ 2018398 h 6857979"/>
              <a:gd name="connsiteX8913" fmla="*/ 1181728 w 7283450"/>
              <a:gd name="connsiteY8913" fmla="*/ 2017220 h 6857979"/>
              <a:gd name="connsiteX8914" fmla="*/ 1182917 w 7283450"/>
              <a:gd name="connsiteY8914" fmla="*/ 2016827 h 6857979"/>
              <a:gd name="connsiteX8915" fmla="*/ 1188859 w 7283450"/>
              <a:gd name="connsiteY8915" fmla="*/ 2014472 h 6857979"/>
              <a:gd name="connsiteX8916" fmla="*/ 1195198 w 7283450"/>
              <a:gd name="connsiteY8916" fmla="*/ 2012901 h 6857979"/>
              <a:gd name="connsiteX8917" fmla="*/ 1201933 w 7283450"/>
              <a:gd name="connsiteY8917" fmla="*/ 2012116 h 6857979"/>
              <a:gd name="connsiteX8918" fmla="*/ 1208271 w 7283450"/>
              <a:gd name="connsiteY8918" fmla="*/ 2011331 h 6857979"/>
              <a:gd name="connsiteX8919" fmla="*/ 1221345 w 7283450"/>
              <a:gd name="connsiteY8919" fmla="*/ 2010546 h 6857979"/>
              <a:gd name="connsiteX8920" fmla="*/ 1232834 w 7283450"/>
              <a:gd name="connsiteY8920" fmla="*/ 2010153 h 6857979"/>
              <a:gd name="connsiteX8921" fmla="*/ 662321 w 7283450"/>
              <a:gd name="connsiteY8921" fmla="*/ 2006586 h 6857979"/>
              <a:gd name="connsiteX8922" fmla="*/ 663911 w 7283450"/>
              <a:gd name="connsiteY8922" fmla="*/ 2006586 h 6857979"/>
              <a:gd name="connsiteX8923" fmla="*/ 664308 w 7283450"/>
              <a:gd name="connsiteY8923" fmla="*/ 2007381 h 6857979"/>
              <a:gd name="connsiteX8924" fmla="*/ 665501 w 7283450"/>
              <a:gd name="connsiteY8924" fmla="*/ 2009370 h 6857979"/>
              <a:gd name="connsiteX8925" fmla="*/ 666692 w 7283450"/>
              <a:gd name="connsiteY8925" fmla="*/ 2011757 h 6857979"/>
              <a:gd name="connsiteX8926" fmla="*/ 667487 w 7283450"/>
              <a:gd name="connsiteY8926" fmla="*/ 2012553 h 6857979"/>
              <a:gd name="connsiteX8927" fmla="*/ 668679 w 7283450"/>
              <a:gd name="connsiteY8927" fmla="*/ 2012950 h 6857979"/>
              <a:gd name="connsiteX8928" fmla="*/ 675037 w 7283450"/>
              <a:gd name="connsiteY8928" fmla="*/ 2012155 h 6857979"/>
              <a:gd name="connsiteX8929" fmla="*/ 682587 w 7283450"/>
              <a:gd name="connsiteY8929" fmla="*/ 2010961 h 6857979"/>
              <a:gd name="connsiteX8930" fmla="*/ 690137 w 7283450"/>
              <a:gd name="connsiteY8930" fmla="*/ 2010166 h 6857979"/>
              <a:gd name="connsiteX8931" fmla="*/ 693714 w 7283450"/>
              <a:gd name="connsiteY8931" fmla="*/ 2009768 h 6857979"/>
              <a:gd name="connsiteX8932" fmla="*/ 696893 w 7283450"/>
              <a:gd name="connsiteY8932" fmla="*/ 2009768 h 6857979"/>
              <a:gd name="connsiteX8933" fmla="*/ 700469 w 7283450"/>
              <a:gd name="connsiteY8933" fmla="*/ 2010166 h 6857979"/>
              <a:gd name="connsiteX8934" fmla="*/ 703648 w 7283450"/>
              <a:gd name="connsiteY8934" fmla="*/ 2011359 h 6857979"/>
              <a:gd name="connsiteX8935" fmla="*/ 706827 w 7283450"/>
              <a:gd name="connsiteY8935" fmla="*/ 2012950 h 6857979"/>
              <a:gd name="connsiteX8936" fmla="*/ 708814 w 7283450"/>
              <a:gd name="connsiteY8936" fmla="*/ 2015337 h 6857979"/>
              <a:gd name="connsiteX8937" fmla="*/ 710801 w 7283450"/>
              <a:gd name="connsiteY8937" fmla="*/ 2018122 h 6857979"/>
              <a:gd name="connsiteX8938" fmla="*/ 711993 w 7283450"/>
              <a:gd name="connsiteY8938" fmla="*/ 2022100 h 6857979"/>
              <a:gd name="connsiteX8939" fmla="*/ 712788 w 7283450"/>
              <a:gd name="connsiteY8939" fmla="*/ 2027271 h 6857979"/>
              <a:gd name="connsiteX8940" fmla="*/ 712788 w 7283450"/>
              <a:gd name="connsiteY8940" fmla="*/ 2033238 h 6857979"/>
              <a:gd name="connsiteX8941" fmla="*/ 708814 w 7283450"/>
              <a:gd name="connsiteY8941" fmla="*/ 2035625 h 6857979"/>
              <a:gd name="connsiteX8942" fmla="*/ 703648 w 7283450"/>
              <a:gd name="connsiteY8942" fmla="*/ 2037614 h 6857979"/>
              <a:gd name="connsiteX8943" fmla="*/ 698880 w 7283450"/>
              <a:gd name="connsiteY8943" fmla="*/ 2039205 h 6857979"/>
              <a:gd name="connsiteX8944" fmla="*/ 693714 w 7283450"/>
              <a:gd name="connsiteY8944" fmla="*/ 2041194 h 6857979"/>
              <a:gd name="connsiteX8945" fmla="*/ 682587 w 7283450"/>
              <a:gd name="connsiteY8945" fmla="*/ 2043183 h 6857979"/>
              <a:gd name="connsiteX8946" fmla="*/ 671064 w 7283450"/>
              <a:gd name="connsiteY8946" fmla="*/ 2044774 h 6857979"/>
              <a:gd name="connsiteX8947" fmla="*/ 665501 w 7283450"/>
              <a:gd name="connsiteY8947" fmla="*/ 2045967 h 6857979"/>
              <a:gd name="connsiteX8948" fmla="*/ 659937 w 7283450"/>
              <a:gd name="connsiteY8948" fmla="*/ 2047161 h 6857979"/>
              <a:gd name="connsiteX8949" fmla="*/ 655168 w 7283450"/>
              <a:gd name="connsiteY8949" fmla="*/ 2048752 h 6857979"/>
              <a:gd name="connsiteX8950" fmla="*/ 650002 w 7283450"/>
              <a:gd name="connsiteY8950" fmla="*/ 2051536 h 6857979"/>
              <a:gd name="connsiteX8951" fmla="*/ 645234 w 7283450"/>
              <a:gd name="connsiteY8951" fmla="*/ 2053923 h 6857979"/>
              <a:gd name="connsiteX8952" fmla="*/ 641260 w 7283450"/>
              <a:gd name="connsiteY8952" fmla="*/ 2057105 h 6857979"/>
              <a:gd name="connsiteX8953" fmla="*/ 637684 w 7283450"/>
              <a:gd name="connsiteY8953" fmla="*/ 2061481 h 6857979"/>
              <a:gd name="connsiteX8954" fmla="*/ 634107 w 7283450"/>
              <a:gd name="connsiteY8954" fmla="*/ 2066653 h 6857979"/>
              <a:gd name="connsiteX8955" fmla="*/ 636094 w 7283450"/>
              <a:gd name="connsiteY8955" fmla="*/ 2067846 h 6857979"/>
              <a:gd name="connsiteX8956" fmla="*/ 638478 w 7283450"/>
              <a:gd name="connsiteY8956" fmla="*/ 2069437 h 6857979"/>
              <a:gd name="connsiteX8957" fmla="*/ 639671 w 7283450"/>
              <a:gd name="connsiteY8957" fmla="*/ 2070630 h 6857979"/>
              <a:gd name="connsiteX8958" fmla="*/ 640863 w 7283450"/>
              <a:gd name="connsiteY8958" fmla="*/ 2072619 h 6857979"/>
              <a:gd name="connsiteX8959" fmla="*/ 641657 w 7283450"/>
              <a:gd name="connsiteY8959" fmla="*/ 2074211 h 6857979"/>
              <a:gd name="connsiteX8960" fmla="*/ 642452 w 7283450"/>
              <a:gd name="connsiteY8960" fmla="*/ 2076200 h 6857979"/>
              <a:gd name="connsiteX8961" fmla="*/ 643247 w 7283450"/>
              <a:gd name="connsiteY8961" fmla="*/ 2080178 h 6857979"/>
              <a:gd name="connsiteX8962" fmla="*/ 643247 w 7283450"/>
              <a:gd name="connsiteY8962" fmla="*/ 2084553 h 6857979"/>
              <a:gd name="connsiteX8963" fmla="*/ 642850 w 7283450"/>
              <a:gd name="connsiteY8963" fmla="*/ 2088531 h 6857979"/>
              <a:gd name="connsiteX8964" fmla="*/ 641657 w 7283450"/>
              <a:gd name="connsiteY8964" fmla="*/ 2092907 h 6857979"/>
              <a:gd name="connsiteX8965" fmla="*/ 640465 w 7283450"/>
              <a:gd name="connsiteY8965" fmla="*/ 2096487 h 6857979"/>
              <a:gd name="connsiteX8966" fmla="*/ 638478 w 7283450"/>
              <a:gd name="connsiteY8966" fmla="*/ 2096885 h 6857979"/>
              <a:gd name="connsiteX8967" fmla="*/ 636492 w 7283450"/>
              <a:gd name="connsiteY8967" fmla="*/ 2096487 h 6857979"/>
              <a:gd name="connsiteX8968" fmla="*/ 634902 w 7283450"/>
              <a:gd name="connsiteY8968" fmla="*/ 2096089 h 6857979"/>
              <a:gd name="connsiteX8969" fmla="*/ 633710 w 7283450"/>
              <a:gd name="connsiteY8969" fmla="*/ 2094896 h 6857979"/>
              <a:gd name="connsiteX8970" fmla="*/ 632518 w 7283450"/>
              <a:gd name="connsiteY8970" fmla="*/ 2093703 h 6857979"/>
              <a:gd name="connsiteX8971" fmla="*/ 631723 w 7283450"/>
              <a:gd name="connsiteY8971" fmla="*/ 2092509 h 6857979"/>
              <a:gd name="connsiteX8972" fmla="*/ 630531 w 7283450"/>
              <a:gd name="connsiteY8972" fmla="*/ 2088929 h 6857979"/>
              <a:gd name="connsiteX8973" fmla="*/ 628147 w 7283450"/>
              <a:gd name="connsiteY8973" fmla="*/ 2081769 h 6857979"/>
              <a:gd name="connsiteX8974" fmla="*/ 626954 w 7283450"/>
              <a:gd name="connsiteY8974" fmla="*/ 2078984 h 6857979"/>
              <a:gd name="connsiteX8975" fmla="*/ 626160 w 7283450"/>
              <a:gd name="connsiteY8975" fmla="*/ 2077791 h 6857979"/>
              <a:gd name="connsiteX8976" fmla="*/ 624968 w 7283450"/>
              <a:gd name="connsiteY8976" fmla="*/ 2076597 h 6857979"/>
              <a:gd name="connsiteX8977" fmla="*/ 625762 w 7283450"/>
              <a:gd name="connsiteY8977" fmla="*/ 2075006 h 6857979"/>
              <a:gd name="connsiteX8978" fmla="*/ 626557 w 7283450"/>
              <a:gd name="connsiteY8978" fmla="*/ 2073813 h 6857979"/>
              <a:gd name="connsiteX8979" fmla="*/ 627749 w 7283450"/>
              <a:gd name="connsiteY8979" fmla="*/ 2073813 h 6857979"/>
              <a:gd name="connsiteX8980" fmla="*/ 629339 w 7283450"/>
              <a:gd name="connsiteY8980" fmla="*/ 2073813 h 6857979"/>
              <a:gd name="connsiteX8981" fmla="*/ 631723 w 7283450"/>
              <a:gd name="connsiteY8981" fmla="*/ 2075802 h 6857979"/>
              <a:gd name="connsiteX8982" fmla="*/ 632915 w 7283450"/>
              <a:gd name="connsiteY8982" fmla="*/ 2076200 h 6857979"/>
              <a:gd name="connsiteX8983" fmla="*/ 634107 w 7283450"/>
              <a:gd name="connsiteY8983" fmla="*/ 2076597 h 6857979"/>
              <a:gd name="connsiteX8984" fmla="*/ 630133 w 7283450"/>
              <a:gd name="connsiteY8984" fmla="*/ 2065061 h 6857979"/>
              <a:gd name="connsiteX8985" fmla="*/ 627749 w 7283450"/>
              <a:gd name="connsiteY8985" fmla="*/ 2061481 h 6857979"/>
              <a:gd name="connsiteX8986" fmla="*/ 626954 w 7283450"/>
              <a:gd name="connsiteY8986" fmla="*/ 2060288 h 6857979"/>
              <a:gd name="connsiteX8987" fmla="*/ 625762 w 7283450"/>
              <a:gd name="connsiteY8987" fmla="*/ 2059095 h 6857979"/>
              <a:gd name="connsiteX8988" fmla="*/ 624571 w 7283450"/>
              <a:gd name="connsiteY8988" fmla="*/ 2058299 h 6857979"/>
              <a:gd name="connsiteX8989" fmla="*/ 622981 w 7283450"/>
              <a:gd name="connsiteY8989" fmla="*/ 2057901 h 6857979"/>
              <a:gd name="connsiteX8990" fmla="*/ 621392 w 7283450"/>
              <a:gd name="connsiteY8990" fmla="*/ 2057901 h 6857979"/>
              <a:gd name="connsiteX8991" fmla="*/ 618610 w 7283450"/>
              <a:gd name="connsiteY8991" fmla="*/ 2057901 h 6857979"/>
              <a:gd name="connsiteX8992" fmla="*/ 616226 w 7283450"/>
              <a:gd name="connsiteY8992" fmla="*/ 2058697 h 6857979"/>
              <a:gd name="connsiteX8993" fmla="*/ 613444 w 7283450"/>
              <a:gd name="connsiteY8993" fmla="*/ 2059890 h 6857979"/>
              <a:gd name="connsiteX8994" fmla="*/ 606291 w 7283450"/>
              <a:gd name="connsiteY8994" fmla="*/ 2063072 h 6857979"/>
              <a:gd name="connsiteX8995" fmla="*/ 601920 w 7283450"/>
              <a:gd name="connsiteY8995" fmla="*/ 2065459 h 6857979"/>
              <a:gd name="connsiteX8996" fmla="*/ 595562 w 7283450"/>
              <a:gd name="connsiteY8996" fmla="*/ 2069437 h 6857979"/>
              <a:gd name="connsiteX8997" fmla="*/ 591191 w 7283450"/>
              <a:gd name="connsiteY8997" fmla="*/ 2071426 h 6857979"/>
              <a:gd name="connsiteX8998" fmla="*/ 587217 w 7283450"/>
              <a:gd name="connsiteY8998" fmla="*/ 2073415 h 6857979"/>
              <a:gd name="connsiteX8999" fmla="*/ 582448 w 7283450"/>
              <a:gd name="connsiteY8999" fmla="*/ 2075404 h 6857979"/>
              <a:gd name="connsiteX9000" fmla="*/ 578077 w 7283450"/>
              <a:gd name="connsiteY9000" fmla="*/ 2076597 h 6857979"/>
              <a:gd name="connsiteX9001" fmla="*/ 568143 w 7283450"/>
              <a:gd name="connsiteY9001" fmla="*/ 2078586 h 6857979"/>
              <a:gd name="connsiteX9002" fmla="*/ 558209 w 7283450"/>
              <a:gd name="connsiteY9002" fmla="*/ 2079780 h 6857979"/>
              <a:gd name="connsiteX9003" fmla="*/ 547877 w 7283450"/>
              <a:gd name="connsiteY9003" fmla="*/ 2080575 h 6857979"/>
              <a:gd name="connsiteX9004" fmla="*/ 537545 w 7283450"/>
              <a:gd name="connsiteY9004" fmla="*/ 2080973 h 6857979"/>
              <a:gd name="connsiteX9005" fmla="*/ 518471 w 7283450"/>
              <a:gd name="connsiteY9005" fmla="*/ 2081769 h 6857979"/>
              <a:gd name="connsiteX9006" fmla="*/ 509729 w 7283450"/>
              <a:gd name="connsiteY9006" fmla="*/ 2082167 h 6857979"/>
              <a:gd name="connsiteX9007" fmla="*/ 502576 w 7283450"/>
              <a:gd name="connsiteY9007" fmla="*/ 2083360 h 6857979"/>
              <a:gd name="connsiteX9008" fmla="*/ 492641 w 7283450"/>
              <a:gd name="connsiteY9008" fmla="*/ 2085349 h 6857979"/>
              <a:gd name="connsiteX9009" fmla="*/ 483501 w 7283450"/>
              <a:gd name="connsiteY9009" fmla="*/ 2086542 h 6857979"/>
              <a:gd name="connsiteX9010" fmla="*/ 479528 w 7283450"/>
              <a:gd name="connsiteY9010" fmla="*/ 2087736 h 6857979"/>
              <a:gd name="connsiteX9011" fmla="*/ 475951 w 7283450"/>
              <a:gd name="connsiteY9011" fmla="*/ 2089327 h 6857979"/>
              <a:gd name="connsiteX9012" fmla="*/ 472375 w 7283450"/>
              <a:gd name="connsiteY9012" fmla="*/ 2090918 h 6857979"/>
              <a:gd name="connsiteX9013" fmla="*/ 469196 w 7283450"/>
              <a:gd name="connsiteY9013" fmla="*/ 2093703 h 6857979"/>
              <a:gd name="connsiteX9014" fmla="*/ 463236 w 7283450"/>
              <a:gd name="connsiteY9014" fmla="*/ 2097680 h 6857979"/>
              <a:gd name="connsiteX9015" fmla="*/ 460454 w 7283450"/>
              <a:gd name="connsiteY9015" fmla="*/ 2099271 h 6857979"/>
              <a:gd name="connsiteX9016" fmla="*/ 458467 w 7283450"/>
              <a:gd name="connsiteY9016" fmla="*/ 2099670 h 6857979"/>
              <a:gd name="connsiteX9017" fmla="*/ 452904 w 7283450"/>
              <a:gd name="connsiteY9017" fmla="*/ 2100863 h 6857979"/>
              <a:gd name="connsiteX9018" fmla="*/ 446943 w 7283450"/>
              <a:gd name="connsiteY9018" fmla="*/ 2100863 h 6857979"/>
              <a:gd name="connsiteX9019" fmla="*/ 433035 w 7283450"/>
              <a:gd name="connsiteY9019" fmla="*/ 2100465 h 6857979"/>
              <a:gd name="connsiteX9020" fmla="*/ 425087 w 7283450"/>
              <a:gd name="connsiteY9020" fmla="*/ 2099670 h 6857979"/>
              <a:gd name="connsiteX9021" fmla="*/ 417537 w 7283450"/>
              <a:gd name="connsiteY9021" fmla="*/ 2100465 h 6857979"/>
              <a:gd name="connsiteX9022" fmla="*/ 409590 w 7283450"/>
              <a:gd name="connsiteY9022" fmla="*/ 2101658 h 6857979"/>
              <a:gd name="connsiteX9023" fmla="*/ 405616 w 7283450"/>
              <a:gd name="connsiteY9023" fmla="*/ 2102453 h 6857979"/>
              <a:gd name="connsiteX9024" fmla="*/ 401642 w 7283450"/>
              <a:gd name="connsiteY9024" fmla="*/ 2103648 h 6857979"/>
              <a:gd name="connsiteX9025" fmla="*/ 394887 w 7283450"/>
              <a:gd name="connsiteY9025" fmla="*/ 2105239 h 6857979"/>
              <a:gd name="connsiteX9026" fmla="*/ 388131 w 7283450"/>
              <a:gd name="connsiteY9026" fmla="*/ 2106035 h 6857979"/>
              <a:gd name="connsiteX9027" fmla="*/ 373826 w 7283450"/>
              <a:gd name="connsiteY9027" fmla="*/ 2107626 h 6857979"/>
              <a:gd name="connsiteX9028" fmla="*/ 366275 w 7283450"/>
              <a:gd name="connsiteY9028" fmla="*/ 2108421 h 6857979"/>
              <a:gd name="connsiteX9029" fmla="*/ 358328 w 7283450"/>
              <a:gd name="connsiteY9029" fmla="*/ 2110412 h 6857979"/>
              <a:gd name="connsiteX9030" fmla="*/ 354354 w 7283450"/>
              <a:gd name="connsiteY9030" fmla="*/ 2111603 h 6857979"/>
              <a:gd name="connsiteX9031" fmla="*/ 350381 w 7283450"/>
              <a:gd name="connsiteY9031" fmla="*/ 2112797 h 6857979"/>
              <a:gd name="connsiteX9032" fmla="*/ 346407 w 7283450"/>
              <a:gd name="connsiteY9032" fmla="*/ 2114785 h 6857979"/>
              <a:gd name="connsiteX9033" fmla="*/ 342036 w 7283450"/>
              <a:gd name="connsiteY9033" fmla="*/ 2116774 h 6857979"/>
              <a:gd name="connsiteX9034" fmla="*/ 341241 w 7283450"/>
              <a:gd name="connsiteY9034" fmla="*/ 2116774 h 6857979"/>
              <a:gd name="connsiteX9035" fmla="*/ 340049 w 7283450"/>
              <a:gd name="connsiteY9035" fmla="*/ 2116774 h 6857979"/>
              <a:gd name="connsiteX9036" fmla="*/ 336869 w 7283450"/>
              <a:gd name="connsiteY9036" fmla="*/ 2116376 h 6857979"/>
              <a:gd name="connsiteX9037" fmla="*/ 334485 w 7283450"/>
              <a:gd name="connsiteY9037" fmla="*/ 2115978 h 6857979"/>
              <a:gd name="connsiteX9038" fmla="*/ 333293 w 7283450"/>
              <a:gd name="connsiteY9038" fmla="*/ 2116376 h 6857979"/>
              <a:gd name="connsiteX9039" fmla="*/ 332896 w 7283450"/>
              <a:gd name="connsiteY9039" fmla="*/ 2116774 h 6857979"/>
              <a:gd name="connsiteX9040" fmla="*/ 330511 w 7283450"/>
              <a:gd name="connsiteY9040" fmla="*/ 2119956 h 6857979"/>
              <a:gd name="connsiteX9041" fmla="*/ 330909 w 7283450"/>
              <a:gd name="connsiteY9041" fmla="*/ 2118763 h 6857979"/>
              <a:gd name="connsiteX9042" fmla="*/ 331306 w 7283450"/>
              <a:gd name="connsiteY9042" fmla="*/ 2117967 h 6857979"/>
              <a:gd name="connsiteX9043" fmla="*/ 330909 w 7283450"/>
              <a:gd name="connsiteY9043" fmla="*/ 2116774 h 6857979"/>
              <a:gd name="connsiteX9044" fmla="*/ 329717 w 7283450"/>
              <a:gd name="connsiteY9044" fmla="*/ 2116774 h 6857979"/>
              <a:gd name="connsiteX9045" fmla="*/ 328127 w 7283450"/>
              <a:gd name="connsiteY9045" fmla="*/ 2117569 h 6857979"/>
              <a:gd name="connsiteX9046" fmla="*/ 326538 w 7283450"/>
              <a:gd name="connsiteY9046" fmla="*/ 2118365 h 6857979"/>
              <a:gd name="connsiteX9047" fmla="*/ 324153 w 7283450"/>
              <a:gd name="connsiteY9047" fmla="*/ 2121547 h 6857979"/>
              <a:gd name="connsiteX9048" fmla="*/ 320974 w 7283450"/>
              <a:gd name="connsiteY9048" fmla="*/ 2124729 h 6857979"/>
              <a:gd name="connsiteX9049" fmla="*/ 318988 w 7283450"/>
              <a:gd name="connsiteY9049" fmla="*/ 2126320 h 6857979"/>
              <a:gd name="connsiteX9050" fmla="*/ 317001 w 7283450"/>
              <a:gd name="connsiteY9050" fmla="*/ 2127116 h 6857979"/>
              <a:gd name="connsiteX9051" fmla="*/ 315014 w 7283450"/>
              <a:gd name="connsiteY9051" fmla="*/ 2127116 h 6857979"/>
              <a:gd name="connsiteX9052" fmla="*/ 313822 w 7283450"/>
              <a:gd name="connsiteY9052" fmla="*/ 2126717 h 6857979"/>
              <a:gd name="connsiteX9053" fmla="*/ 310643 w 7283450"/>
              <a:gd name="connsiteY9053" fmla="*/ 2124729 h 6857979"/>
              <a:gd name="connsiteX9054" fmla="*/ 309450 w 7283450"/>
              <a:gd name="connsiteY9054" fmla="*/ 2123933 h 6857979"/>
              <a:gd name="connsiteX9055" fmla="*/ 307861 w 7283450"/>
              <a:gd name="connsiteY9055" fmla="*/ 2123536 h 6857979"/>
              <a:gd name="connsiteX9056" fmla="*/ 306271 w 7283450"/>
              <a:gd name="connsiteY9056" fmla="*/ 2123138 h 6857979"/>
              <a:gd name="connsiteX9057" fmla="*/ 304682 w 7283450"/>
              <a:gd name="connsiteY9057" fmla="*/ 2123536 h 6857979"/>
              <a:gd name="connsiteX9058" fmla="*/ 287198 w 7283450"/>
              <a:gd name="connsiteY9058" fmla="*/ 2128308 h 6857979"/>
              <a:gd name="connsiteX9059" fmla="*/ 278058 w 7283450"/>
              <a:gd name="connsiteY9059" fmla="*/ 2131093 h 6857979"/>
              <a:gd name="connsiteX9060" fmla="*/ 268521 w 7283450"/>
              <a:gd name="connsiteY9060" fmla="*/ 2133878 h 6857979"/>
              <a:gd name="connsiteX9061" fmla="*/ 260176 w 7283450"/>
              <a:gd name="connsiteY9061" fmla="*/ 2137459 h 6857979"/>
              <a:gd name="connsiteX9062" fmla="*/ 253023 w 7283450"/>
              <a:gd name="connsiteY9062" fmla="*/ 2141038 h 6857979"/>
              <a:gd name="connsiteX9063" fmla="*/ 249447 w 7283450"/>
              <a:gd name="connsiteY9063" fmla="*/ 2143426 h 6857979"/>
              <a:gd name="connsiteX9064" fmla="*/ 246665 w 7283450"/>
              <a:gd name="connsiteY9064" fmla="*/ 2145415 h 6857979"/>
              <a:gd name="connsiteX9065" fmla="*/ 243884 w 7283450"/>
              <a:gd name="connsiteY9065" fmla="*/ 2147802 h 6857979"/>
              <a:gd name="connsiteX9066" fmla="*/ 241499 w 7283450"/>
              <a:gd name="connsiteY9066" fmla="*/ 2150190 h 6857979"/>
              <a:gd name="connsiteX9067" fmla="*/ 233949 w 7283450"/>
              <a:gd name="connsiteY9067" fmla="*/ 2148199 h 6857979"/>
              <a:gd name="connsiteX9068" fmla="*/ 225604 w 7283450"/>
              <a:gd name="connsiteY9068" fmla="*/ 2145415 h 6857979"/>
              <a:gd name="connsiteX9069" fmla="*/ 221233 w 7283450"/>
              <a:gd name="connsiteY9069" fmla="*/ 2144620 h 6857979"/>
              <a:gd name="connsiteX9070" fmla="*/ 217259 w 7283450"/>
              <a:gd name="connsiteY9070" fmla="*/ 2143824 h 6857979"/>
              <a:gd name="connsiteX9071" fmla="*/ 213285 w 7283450"/>
              <a:gd name="connsiteY9071" fmla="*/ 2143426 h 6857979"/>
              <a:gd name="connsiteX9072" fmla="*/ 210504 w 7283450"/>
              <a:gd name="connsiteY9072" fmla="*/ 2143824 h 6857979"/>
              <a:gd name="connsiteX9073" fmla="*/ 207325 w 7283450"/>
              <a:gd name="connsiteY9073" fmla="*/ 2144620 h 6857979"/>
              <a:gd name="connsiteX9074" fmla="*/ 204543 w 7283450"/>
              <a:gd name="connsiteY9074" fmla="*/ 2145813 h 6857979"/>
              <a:gd name="connsiteX9075" fmla="*/ 198582 w 7283450"/>
              <a:gd name="connsiteY9075" fmla="*/ 2149791 h 6857979"/>
              <a:gd name="connsiteX9076" fmla="*/ 195801 w 7283450"/>
              <a:gd name="connsiteY9076" fmla="*/ 2152179 h 6857979"/>
              <a:gd name="connsiteX9077" fmla="*/ 191430 w 7283450"/>
              <a:gd name="connsiteY9077" fmla="*/ 2154167 h 6857979"/>
              <a:gd name="connsiteX9078" fmla="*/ 187456 w 7283450"/>
              <a:gd name="connsiteY9078" fmla="*/ 2155758 h 6857979"/>
              <a:gd name="connsiteX9079" fmla="*/ 181893 w 7283450"/>
              <a:gd name="connsiteY9079" fmla="*/ 2156952 h 6857979"/>
              <a:gd name="connsiteX9080" fmla="*/ 180303 w 7283450"/>
              <a:gd name="connsiteY9080" fmla="*/ 2157350 h 6857979"/>
              <a:gd name="connsiteX9081" fmla="*/ 179111 w 7283450"/>
              <a:gd name="connsiteY9081" fmla="*/ 2158145 h 6857979"/>
              <a:gd name="connsiteX9082" fmla="*/ 176727 w 7283450"/>
              <a:gd name="connsiteY9082" fmla="*/ 2159738 h 6857979"/>
              <a:gd name="connsiteX9083" fmla="*/ 172356 w 7283450"/>
              <a:gd name="connsiteY9083" fmla="*/ 2163716 h 6857979"/>
              <a:gd name="connsiteX9084" fmla="*/ 169176 w 7283450"/>
              <a:gd name="connsiteY9084" fmla="*/ 2165705 h 6857979"/>
              <a:gd name="connsiteX9085" fmla="*/ 164805 w 7283450"/>
              <a:gd name="connsiteY9085" fmla="*/ 2167693 h 6857979"/>
              <a:gd name="connsiteX9086" fmla="*/ 160434 w 7283450"/>
              <a:gd name="connsiteY9086" fmla="*/ 2169683 h 6857979"/>
              <a:gd name="connsiteX9087" fmla="*/ 154474 w 7283450"/>
              <a:gd name="connsiteY9087" fmla="*/ 2171671 h 6857979"/>
              <a:gd name="connsiteX9088" fmla="*/ 148513 w 7283450"/>
              <a:gd name="connsiteY9088" fmla="*/ 2172864 h 6857979"/>
              <a:gd name="connsiteX9089" fmla="*/ 142553 w 7283450"/>
              <a:gd name="connsiteY9089" fmla="*/ 2174057 h 6857979"/>
              <a:gd name="connsiteX9090" fmla="*/ 129439 w 7283450"/>
              <a:gd name="connsiteY9090" fmla="*/ 2176047 h 6857979"/>
              <a:gd name="connsiteX9091" fmla="*/ 116723 w 7283450"/>
              <a:gd name="connsiteY9091" fmla="*/ 2177638 h 6857979"/>
              <a:gd name="connsiteX9092" fmla="*/ 110762 w 7283450"/>
              <a:gd name="connsiteY9092" fmla="*/ 2178036 h 6857979"/>
              <a:gd name="connsiteX9093" fmla="*/ 105199 w 7283450"/>
              <a:gd name="connsiteY9093" fmla="*/ 2177638 h 6857979"/>
              <a:gd name="connsiteX9094" fmla="*/ 100430 w 7283450"/>
              <a:gd name="connsiteY9094" fmla="*/ 2176842 h 6857979"/>
              <a:gd name="connsiteX9095" fmla="*/ 96059 w 7283450"/>
              <a:gd name="connsiteY9095" fmla="*/ 2176047 h 6857979"/>
              <a:gd name="connsiteX9096" fmla="*/ 92880 w 7283450"/>
              <a:gd name="connsiteY9096" fmla="*/ 2175251 h 6857979"/>
              <a:gd name="connsiteX9097" fmla="*/ 90894 w 7283450"/>
              <a:gd name="connsiteY9097" fmla="*/ 2173659 h 6857979"/>
              <a:gd name="connsiteX9098" fmla="*/ 88112 w 7283450"/>
              <a:gd name="connsiteY9098" fmla="*/ 2171274 h 6857979"/>
              <a:gd name="connsiteX9099" fmla="*/ 86522 w 7283450"/>
              <a:gd name="connsiteY9099" fmla="*/ 2168092 h 6857979"/>
              <a:gd name="connsiteX9100" fmla="*/ 85330 w 7283450"/>
              <a:gd name="connsiteY9100" fmla="*/ 2165705 h 6857979"/>
              <a:gd name="connsiteX9101" fmla="*/ 84536 w 7283450"/>
              <a:gd name="connsiteY9101" fmla="*/ 2163317 h 6857979"/>
              <a:gd name="connsiteX9102" fmla="*/ 84138 w 7283450"/>
              <a:gd name="connsiteY9102" fmla="*/ 2160930 h 6857979"/>
              <a:gd name="connsiteX9103" fmla="*/ 84536 w 7283450"/>
              <a:gd name="connsiteY9103" fmla="*/ 2158544 h 6857979"/>
              <a:gd name="connsiteX9104" fmla="*/ 85330 w 7283450"/>
              <a:gd name="connsiteY9104" fmla="*/ 2156555 h 6857979"/>
              <a:gd name="connsiteX9105" fmla="*/ 86522 w 7283450"/>
              <a:gd name="connsiteY9105" fmla="*/ 2154565 h 6857979"/>
              <a:gd name="connsiteX9106" fmla="*/ 87715 w 7283450"/>
              <a:gd name="connsiteY9106" fmla="*/ 2152576 h 6857979"/>
              <a:gd name="connsiteX9107" fmla="*/ 90099 w 7283450"/>
              <a:gd name="connsiteY9107" fmla="*/ 2150190 h 6857979"/>
              <a:gd name="connsiteX9108" fmla="*/ 94470 w 7283450"/>
              <a:gd name="connsiteY9108" fmla="*/ 2147007 h 6857979"/>
              <a:gd name="connsiteX9109" fmla="*/ 100033 w 7283450"/>
              <a:gd name="connsiteY9109" fmla="*/ 2143824 h 6857979"/>
              <a:gd name="connsiteX9110" fmla="*/ 105994 w 7283450"/>
              <a:gd name="connsiteY9110" fmla="*/ 2140642 h 6857979"/>
              <a:gd name="connsiteX9111" fmla="*/ 112749 w 7283450"/>
              <a:gd name="connsiteY9111" fmla="*/ 2138254 h 6857979"/>
              <a:gd name="connsiteX9112" fmla="*/ 119902 w 7283450"/>
              <a:gd name="connsiteY9112" fmla="*/ 2136265 h 6857979"/>
              <a:gd name="connsiteX9113" fmla="*/ 132618 w 7283450"/>
              <a:gd name="connsiteY9113" fmla="*/ 2132684 h 6857979"/>
              <a:gd name="connsiteX9114" fmla="*/ 142553 w 7283450"/>
              <a:gd name="connsiteY9114" fmla="*/ 2131093 h 6857979"/>
              <a:gd name="connsiteX9115" fmla="*/ 147321 w 7283450"/>
              <a:gd name="connsiteY9115" fmla="*/ 2130297 h 6857979"/>
              <a:gd name="connsiteX9116" fmla="*/ 153679 w 7283450"/>
              <a:gd name="connsiteY9116" fmla="*/ 2129900 h 6857979"/>
              <a:gd name="connsiteX9117" fmla="*/ 160832 w 7283450"/>
              <a:gd name="connsiteY9117" fmla="*/ 2129900 h 6857979"/>
              <a:gd name="connsiteX9118" fmla="*/ 174342 w 7283450"/>
              <a:gd name="connsiteY9118" fmla="*/ 2130695 h 6857979"/>
              <a:gd name="connsiteX9119" fmla="*/ 181496 w 7283450"/>
              <a:gd name="connsiteY9119" fmla="*/ 2131093 h 6857979"/>
              <a:gd name="connsiteX9120" fmla="*/ 188251 w 7283450"/>
              <a:gd name="connsiteY9120" fmla="*/ 2131491 h 6857979"/>
              <a:gd name="connsiteX9121" fmla="*/ 195006 w 7283450"/>
              <a:gd name="connsiteY9121" fmla="*/ 2131093 h 6857979"/>
              <a:gd name="connsiteX9122" fmla="*/ 200967 w 7283450"/>
              <a:gd name="connsiteY9122" fmla="*/ 2130297 h 6857979"/>
              <a:gd name="connsiteX9123" fmla="*/ 204146 w 7283450"/>
              <a:gd name="connsiteY9123" fmla="*/ 2129502 h 6857979"/>
              <a:gd name="connsiteX9124" fmla="*/ 206927 w 7283450"/>
              <a:gd name="connsiteY9124" fmla="*/ 2128308 h 6857979"/>
              <a:gd name="connsiteX9125" fmla="*/ 212888 w 7283450"/>
              <a:gd name="connsiteY9125" fmla="*/ 2125525 h 6857979"/>
              <a:gd name="connsiteX9126" fmla="*/ 218849 w 7283450"/>
              <a:gd name="connsiteY9126" fmla="*/ 2122342 h 6857979"/>
              <a:gd name="connsiteX9127" fmla="*/ 224014 w 7283450"/>
              <a:gd name="connsiteY9127" fmla="*/ 2118763 h 6857979"/>
              <a:gd name="connsiteX9128" fmla="*/ 229578 w 7283450"/>
              <a:gd name="connsiteY9128" fmla="*/ 2115183 h 6857979"/>
              <a:gd name="connsiteX9129" fmla="*/ 235539 w 7283450"/>
              <a:gd name="connsiteY9129" fmla="*/ 2112001 h 6857979"/>
              <a:gd name="connsiteX9130" fmla="*/ 241102 w 7283450"/>
              <a:gd name="connsiteY9130" fmla="*/ 2109218 h 6857979"/>
              <a:gd name="connsiteX9131" fmla="*/ 244678 w 7283450"/>
              <a:gd name="connsiteY9131" fmla="*/ 2107626 h 6857979"/>
              <a:gd name="connsiteX9132" fmla="*/ 247857 w 7283450"/>
              <a:gd name="connsiteY9132" fmla="*/ 2106830 h 6857979"/>
              <a:gd name="connsiteX9133" fmla="*/ 250242 w 7283450"/>
              <a:gd name="connsiteY9133" fmla="*/ 2106432 h 6857979"/>
              <a:gd name="connsiteX9134" fmla="*/ 253023 w 7283450"/>
              <a:gd name="connsiteY9134" fmla="*/ 2106432 h 6857979"/>
              <a:gd name="connsiteX9135" fmla="*/ 258984 w 7283450"/>
              <a:gd name="connsiteY9135" fmla="*/ 2106432 h 6857979"/>
              <a:gd name="connsiteX9136" fmla="*/ 266136 w 7283450"/>
              <a:gd name="connsiteY9136" fmla="*/ 2106830 h 6857979"/>
              <a:gd name="connsiteX9137" fmla="*/ 269713 w 7283450"/>
              <a:gd name="connsiteY9137" fmla="*/ 2106830 h 6857979"/>
              <a:gd name="connsiteX9138" fmla="*/ 272892 w 7283450"/>
              <a:gd name="connsiteY9138" fmla="*/ 2106830 h 6857979"/>
              <a:gd name="connsiteX9139" fmla="*/ 278455 w 7283450"/>
              <a:gd name="connsiteY9139" fmla="*/ 2106035 h 6857979"/>
              <a:gd name="connsiteX9140" fmla="*/ 283224 w 7283450"/>
              <a:gd name="connsiteY9140" fmla="*/ 2104841 h 6857979"/>
              <a:gd name="connsiteX9141" fmla="*/ 293953 w 7283450"/>
              <a:gd name="connsiteY9141" fmla="*/ 2101658 h 6857979"/>
              <a:gd name="connsiteX9142" fmla="*/ 304682 w 7283450"/>
              <a:gd name="connsiteY9142" fmla="*/ 2098476 h 6857979"/>
              <a:gd name="connsiteX9143" fmla="*/ 309053 w 7283450"/>
              <a:gd name="connsiteY9143" fmla="*/ 2097283 h 6857979"/>
              <a:gd name="connsiteX9144" fmla="*/ 313822 w 7283450"/>
              <a:gd name="connsiteY9144" fmla="*/ 2096487 h 6857979"/>
              <a:gd name="connsiteX9145" fmla="*/ 316603 w 7283450"/>
              <a:gd name="connsiteY9145" fmla="*/ 2096487 h 6857979"/>
              <a:gd name="connsiteX9146" fmla="*/ 318988 w 7283450"/>
              <a:gd name="connsiteY9146" fmla="*/ 2096885 h 6857979"/>
              <a:gd name="connsiteX9147" fmla="*/ 323756 w 7283450"/>
              <a:gd name="connsiteY9147" fmla="*/ 2098476 h 6857979"/>
              <a:gd name="connsiteX9148" fmla="*/ 328127 w 7283450"/>
              <a:gd name="connsiteY9148" fmla="*/ 2099670 h 6857979"/>
              <a:gd name="connsiteX9149" fmla="*/ 330511 w 7283450"/>
              <a:gd name="connsiteY9149" fmla="*/ 2100465 h 6857979"/>
              <a:gd name="connsiteX9150" fmla="*/ 332896 w 7283450"/>
              <a:gd name="connsiteY9150" fmla="*/ 2099670 h 6857979"/>
              <a:gd name="connsiteX9151" fmla="*/ 334088 w 7283450"/>
              <a:gd name="connsiteY9151" fmla="*/ 2099271 h 6857979"/>
              <a:gd name="connsiteX9152" fmla="*/ 335280 w 7283450"/>
              <a:gd name="connsiteY9152" fmla="*/ 2098873 h 6857979"/>
              <a:gd name="connsiteX9153" fmla="*/ 337267 w 7283450"/>
              <a:gd name="connsiteY9153" fmla="*/ 2096885 h 6857979"/>
              <a:gd name="connsiteX9154" fmla="*/ 339651 w 7283450"/>
              <a:gd name="connsiteY9154" fmla="*/ 2094896 h 6857979"/>
              <a:gd name="connsiteX9155" fmla="*/ 340844 w 7283450"/>
              <a:gd name="connsiteY9155" fmla="*/ 2094100 h 6857979"/>
              <a:gd name="connsiteX9156" fmla="*/ 342036 w 7283450"/>
              <a:gd name="connsiteY9156" fmla="*/ 2093305 h 6857979"/>
              <a:gd name="connsiteX9157" fmla="*/ 343625 w 7283450"/>
              <a:gd name="connsiteY9157" fmla="*/ 2093305 h 6857979"/>
              <a:gd name="connsiteX9158" fmla="*/ 345215 w 7283450"/>
              <a:gd name="connsiteY9158" fmla="*/ 2093703 h 6857979"/>
              <a:gd name="connsiteX9159" fmla="*/ 348791 w 7283450"/>
              <a:gd name="connsiteY9159" fmla="*/ 2094896 h 6857979"/>
              <a:gd name="connsiteX9160" fmla="*/ 351175 w 7283450"/>
              <a:gd name="connsiteY9160" fmla="*/ 2096089 h 6857979"/>
              <a:gd name="connsiteX9161" fmla="*/ 351573 w 7283450"/>
              <a:gd name="connsiteY9161" fmla="*/ 2096487 h 6857979"/>
              <a:gd name="connsiteX9162" fmla="*/ 353162 w 7283450"/>
              <a:gd name="connsiteY9162" fmla="*/ 2095692 h 6857979"/>
              <a:gd name="connsiteX9163" fmla="*/ 355149 w 7283450"/>
              <a:gd name="connsiteY9163" fmla="*/ 2094498 h 6857979"/>
              <a:gd name="connsiteX9164" fmla="*/ 356341 w 7283450"/>
              <a:gd name="connsiteY9164" fmla="*/ 2092907 h 6857979"/>
              <a:gd name="connsiteX9165" fmla="*/ 357136 w 7283450"/>
              <a:gd name="connsiteY9165" fmla="*/ 2090918 h 6857979"/>
              <a:gd name="connsiteX9166" fmla="*/ 359123 w 7283450"/>
              <a:gd name="connsiteY9166" fmla="*/ 2088134 h 6857979"/>
              <a:gd name="connsiteX9167" fmla="*/ 359917 w 7283450"/>
              <a:gd name="connsiteY9167" fmla="*/ 2087338 h 6857979"/>
              <a:gd name="connsiteX9168" fmla="*/ 360712 w 7283450"/>
              <a:gd name="connsiteY9168" fmla="*/ 2086542 h 6857979"/>
              <a:gd name="connsiteX9169" fmla="*/ 361904 w 7283450"/>
              <a:gd name="connsiteY9169" fmla="*/ 2086940 h 6857979"/>
              <a:gd name="connsiteX9170" fmla="*/ 363494 w 7283450"/>
              <a:gd name="connsiteY9170" fmla="*/ 2087736 h 6857979"/>
              <a:gd name="connsiteX9171" fmla="*/ 366673 w 7283450"/>
              <a:gd name="connsiteY9171" fmla="*/ 2089725 h 6857979"/>
              <a:gd name="connsiteX9172" fmla="*/ 370249 w 7283450"/>
              <a:gd name="connsiteY9172" fmla="*/ 2093305 h 6857979"/>
              <a:gd name="connsiteX9173" fmla="*/ 372236 w 7283450"/>
              <a:gd name="connsiteY9173" fmla="*/ 2092907 h 6857979"/>
              <a:gd name="connsiteX9174" fmla="*/ 373428 w 7283450"/>
              <a:gd name="connsiteY9174" fmla="*/ 2091316 h 6857979"/>
              <a:gd name="connsiteX9175" fmla="*/ 375415 w 7283450"/>
              <a:gd name="connsiteY9175" fmla="*/ 2088531 h 6857979"/>
              <a:gd name="connsiteX9176" fmla="*/ 377005 w 7283450"/>
              <a:gd name="connsiteY9176" fmla="*/ 2085747 h 6857979"/>
              <a:gd name="connsiteX9177" fmla="*/ 378197 w 7283450"/>
              <a:gd name="connsiteY9177" fmla="*/ 2084553 h 6857979"/>
              <a:gd name="connsiteX9178" fmla="*/ 379786 w 7283450"/>
              <a:gd name="connsiteY9178" fmla="*/ 2083360 h 6857979"/>
              <a:gd name="connsiteX9179" fmla="*/ 381376 w 7283450"/>
              <a:gd name="connsiteY9179" fmla="*/ 2082564 h 6857979"/>
              <a:gd name="connsiteX9180" fmla="*/ 382568 w 7283450"/>
              <a:gd name="connsiteY9180" fmla="*/ 2083360 h 6857979"/>
              <a:gd name="connsiteX9181" fmla="*/ 383363 w 7283450"/>
              <a:gd name="connsiteY9181" fmla="*/ 2083758 h 6857979"/>
              <a:gd name="connsiteX9182" fmla="*/ 384157 w 7283450"/>
              <a:gd name="connsiteY9182" fmla="*/ 2084553 h 6857979"/>
              <a:gd name="connsiteX9183" fmla="*/ 385349 w 7283450"/>
              <a:gd name="connsiteY9183" fmla="*/ 2086144 h 6857979"/>
              <a:gd name="connsiteX9184" fmla="*/ 385747 w 7283450"/>
              <a:gd name="connsiteY9184" fmla="*/ 2086542 h 6857979"/>
              <a:gd name="connsiteX9185" fmla="*/ 386144 w 7283450"/>
              <a:gd name="connsiteY9185" fmla="*/ 2086542 h 6857979"/>
              <a:gd name="connsiteX9186" fmla="*/ 389721 w 7283450"/>
              <a:gd name="connsiteY9186" fmla="*/ 2085747 h 6857979"/>
              <a:gd name="connsiteX9187" fmla="*/ 392900 w 7283450"/>
              <a:gd name="connsiteY9187" fmla="*/ 2084553 h 6857979"/>
              <a:gd name="connsiteX9188" fmla="*/ 396079 w 7283450"/>
              <a:gd name="connsiteY9188" fmla="*/ 2082167 h 6857979"/>
              <a:gd name="connsiteX9189" fmla="*/ 399655 w 7283450"/>
              <a:gd name="connsiteY9189" fmla="*/ 2080178 h 6857979"/>
              <a:gd name="connsiteX9190" fmla="*/ 405616 w 7283450"/>
              <a:gd name="connsiteY9190" fmla="*/ 2076200 h 6857979"/>
              <a:gd name="connsiteX9191" fmla="*/ 408795 w 7283450"/>
              <a:gd name="connsiteY9191" fmla="*/ 2074211 h 6857979"/>
              <a:gd name="connsiteX9192" fmla="*/ 411179 w 7283450"/>
              <a:gd name="connsiteY9192" fmla="*/ 2073017 h 6857979"/>
              <a:gd name="connsiteX9193" fmla="*/ 415153 w 7283450"/>
              <a:gd name="connsiteY9193" fmla="*/ 2072222 h 6857979"/>
              <a:gd name="connsiteX9194" fmla="*/ 418332 w 7283450"/>
              <a:gd name="connsiteY9194" fmla="*/ 2071824 h 6857979"/>
              <a:gd name="connsiteX9195" fmla="*/ 425882 w 7283450"/>
              <a:gd name="connsiteY9195" fmla="*/ 2071426 h 6857979"/>
              <a:gd name="connsiteX9196" fmla="*/ 433035 w 7283450"/>
              <a:gd name="connsiteY9196" fmla="*/ 2071426 h 6857979"/>
              <a:gd name="connsiteX9197" fmla="*/ 436214 w 7283450"/>
              <a:gd name="connsiteY9197" fmla="*/ 2070630 h 6857979"/>
              <a:gd name="connsiteX9198" fmla="*/ 439393 w 7283450"/>
              <a:gd name="connsiteY9198" fmla="*/ 2069835 h 6857979"/>
              <a:gd name="connsiteX9199" fmla="*/ 442572 w 7283450"/>
              <a:gd name="connsiteY9199" fmla="*/ 2068642 h 6857979"/>
              <a:gd name="connsiteX9200" fmla="*/ 444956 w 7283450"/>
              <a:gd name="connsiteY9200" fmla="*/ 2067051 h 6857979"/>
              <a:gd name="connsiteX9201" fmla="*/ 450519 w 7283450"/>
              <a:gd name="connsiteY9201" fmla="*/ 2062675 h 6857979"/>
              <a:gd name="connsiteX9202" fmla="*/ 455685 w 7283450"/>
              <a:gd name="connsiteY9202" fmla="*/ 2059095 h 6857979"/>
              <a:gd name="connsiteX9203" fmla="*/ 458467 w 7283450"/>
              <a:gd name="connsiteY9203" fmla="*/ 2057901 h 6857979"/>
              <a:gd name="connsiteX9204" fmla="*/ 461646 w 7283450"/>
              <a:gd name="connsiteY9204" fmla="*/ 2056310 h 6857979"/>
              <a:gd name="connsiteX9205" fmla="*/ 463236 w 7283450"/>
              <a:gd name="connsiteY9205" fmla="*/ 2056708 h 6857979"/>
              <a:gd name="connsiteX9206" fmla="*/ 466812 w 7283450"/>
              <a:gd name="connsiteY9206" fmla="*/ 2058299 h 6857979"/>
              <a:gd name="connsiteX9207" fmla="*/ 470388 w 7283450"/>
              <a:gd name="connsiteY9207" fmla="*/ 2059492 h 6857979"/>
              <a:gd name="connsiteX9208" fmla="*/ 472375 w 7283450"/>
              <a:gd name="connsiteY9208" fmla="*/ 2059890 h 6857979"/>
              <a:gd name="connsiteX9209" fmla="*/ 473964 w 7283450"/>
              <a:gd name="connsiteY9209" fmla="*/ 2059890 h 6857979"/>
              <a:gd name="connsiteX9210" fmla="*/ 478336 w 7283450"/>
              <a:gd name="connsiteY9210" fmla="*/ 2059492 h 6857979"/>
              <a:gd name="connsiteX9211" fmla="*/ 482309 w 7283450"/>
              <a:gd name="connsiteY9211" fmla="*/ 2058299 h 6857979"/>
              <a:gd name="connsiteX9212" fmla="*/ 486680 w 7283450"/>
              <a:gd name="connsiteY9212" fmla="*/ 2056310 h 6857979"/>
              <a:gd name="connsiteX9213" fmla="*/ 491052 w 7283450"/>
              <a:gd name="connsiteY9213" fmla="*/ 2054321 h 6857979"/>
              <a:gd name="connsiteX9214" fmla="*/ 499397 w 7283450"/>
              <a:gd name="connsiteY9214" fmla="*/ 2049945 h 6857979"/>
              <a:gd name="connsiteX9215" fmla="*/ 504166 w 7283450"/>
              <a:gd name="connsiteY9215" fmla="*/ 2047956 h 6857979"/>
              <a:gd name="connsiteX9216" fmla="*/ 508536 w 7283450"/>
              <a:gd name="connsiteY9216" fmla="*/ 2046365 h 6857979"/>
              <a:gd name="connsiteX9217" fmla="*/ 518471 w 7283450"/>
              <a:gd name="connsiteY9217" fmla="*/ 2044376 h 6857979"/>
              <a:gd name="connsiteX9218" fmla="*/ 528405 w 7283450"/>
              <a:gd name="connsiteY9218" fmla="*/ 2042785 h 6857979"/>
              <a:gd name="connsiteX9219" fmla="*/ 539134 w 7283450"/>
              <a:gd name="connsiteY9219" fmla="*/ 2041194 h 6857979"/>
              <a:gd name="connsiteX9220" fmla="*/ 549069 w 7283450"/>
              <a:gd name="connsiteY9220" fmla="*/ 2039205 h 6857979"/>
              <a:gd name="connsiteX9221" fmla="*/ 559003 w 7283450"/>
              <a:gd name="connsiteY9221" fmla="*/ 2036818 h 6857979"/>
              <a:gd name="connsiteX9222" fmla="*/ 564169 w 7283450"/>
              <a:gd name="connsiteY9222" fmla="*/ 2035625 h 6857979"/>
              <a:gd name="connsiteX9223" fmla="*/ 568938 w 7283450"/>
              <a:gd name="connsiteY9223" fmla="*/ 2033636 h 6857979"/>
              <a:gd name="connsiteX9224" fmla="*/ 572911 w 7283450"/>
              <a:gd name="connsiteY9224" fmla="*/ 2031249 h 6857979"/>
              <a:gd name="connsiteX9225" fmla="*/ 576885 w 7283450"/>
              <a:gd name="connsiteY9225" fmla="*/ 2028862 h 6857979"/>
              <a:gd name="connsiteX9226" fmla="*/ 580859 w 7283450"/>
              <a:gd name="connsiteY9226" fmla="*/ 2026475 h 6857979"/>
              <a:gd name="connsiteX9227" fmla="*/ 584038 w 7283450"/>
              <a:gd name="connsiteY9227" fmla="*/ 2022895 h 6857979"/>
              <a:gd name="connsiteX9228" fmla="*/ 587217 w 7283450"/>
              <a:gd name="connsiteY9228" fmla="*/ 2025282 h 6857979"/>
              <a:gd name="connsiteX9229" fmla="*/ 590396 w 7283450"/>
              <a:gd name="connsiteY9229" fmla="*/ 2026873 h 6857979"/>
              <a:gd name="connsiteX9230" fmla="*/ 592780 w 7283450"/>
              <a:gd name="connsiteY9230" fmla="*/ 2027669 h 6857979"/>
              <a:gd name="connsiteX9231" fmla="*/ 595959 w 7283450"/>
              <a:gd name="connsiteY9231" fmla="*/ 2028464 h 6857979"/>
              <a:gd name="connsiteX9232" fmla="*/ 598343 w 7283450"/>
              <a:gd name="connsiteY9232" fmla="*/ 2028862 h 6857979"/>
              <a:gd name="connsiteX9233" fmla="*/ 600728 w 7283450"/>
              <a:gd name="connsiteY9233" fmla="*/ 2028464 h 6857979"/>
              <a:gd name="connsiteX9234" fmla="*/ 603509 w 7283450"/>
              <a:gd name="connsiteY9234" fmla="*/ 2028066 h 6857979"/>
              <a:gd name="connsiteX9235" fmla="*/ 605894 w 7283450"/>
              <a:gd name="connsiteY9235" fmla="*/ 2027669 h 6857979"/>
              <a:gd name="connsiteX9236" fmla="*/ 617815 w 7283450"/>
              <a:gd name="connsiteY9236" fmla="*/ 2023691 h 6857979"/>
              <a:gd name="connsiteX9237" fmla="*/ 625365 w 7283450"/>
              <a:gd name="connsiteY9237" fmla="*/ 2021304 h 6857979"/>
              <a:gd name="connsiteX9238" fmla="*/ 629736 w 7283450"/>
              <a:gd name="connsiteY9238" fmla="*/ 2020111 h 6857979"/>
              <a:gd name="connsiteX9239" fmla="*/ 634107 w 7283450"/>
              <a:gd name="connsiteY9239" fmla="*/ 2019713 h 6857979"/>
              <a:gd name="connsiteX9240" fmla="*/ 640465 w 7283450"/>
              <a:gd name="connsiteY9240" fmla="*/ 2018519 h 6857979"/>
              <a:gd name="connsiteX9241" fmla="*/ 647618 w 7283450"/>
              <a:gd name="connsiteY9241" fmla="*/ 2016929 h 6857979"/>
              <a:gd name="connsiteX9242" fmla="*/ 653976 w 7283450"/>
              <a:gd name="connsiteY9242" fmla="*/ 2015337 h 6857979"/>
              <a:gd name="connsiteX9243" fmla="*/ 659539 w 7283450"/>
              <a:gd name="connsiteY9243" fmla="*/ 2012950 h 6857979"/>
              <a:gd name="connsiteX9244" fmla="*/ 660334 w 7283450"/>
              <a:gd name="connsiteY9244" fmla="*/ 2011757 h 6857979"/>
              <a:gd name="connsiteX9245" fmla="*/ 661527 w 7283450"/>
              <a:gd name="connsiteY9245" fmla="*/ 2009370 h 6857979"/>
              <a:gd name="connsiteX9246" fmla="*/ 662321 w 7283450"/>
              <a:gd name="connsiteY9246" fmla="*/ 2007381 h 6857979"/>
              <a:gd name="connsiteX9247" fmla="*/ 6555003 w 7283450"/>
              <a:gd name="connsiteY9247" fmla="*/ 1984377 h 6857979"/>
              <a:gd name="connsiteX9248" fmla="*/ 6556564 w 7283450"/>
              <a:gd name="connsiteY9248" fmla="*/ 1984377 h 6857979"/>
              <a:gd name="connsiteX9249" fmla="*/ 6558124 w 7283450"/>
              <a:gd name="connsiteY9249" fmla="*/ 1984377 h 6857979"/>
              <a:gd name="connsiteX9250" fmla="*/ 6559685 w 7283450"/>
              <a:gd name="connsiteY9250" fmla="*/ 1984771 h 6857979"/>
              <a:gd name="connsiteX9251" fmla="*/ 6561636 w 7283450"/>
              <a:gd name="connsiteY9251" fmla="*/ 1985558 h 6857979"/>
              <a:gd name="connsiteX9252" fmla="*/ 6563196 w 7283450"/>
              <a:gd name="connsiteY9252" fmla="*/ 1986739 h 6857979"/>
              <a:gd name="connsiteX9253" fmla="*/ 6564757 w 7283450"/>
              <a:gd name="connsiteY9253" fmla="*/ 1988313 h 6857979"/>
              <a:gd name="connsiteX9254" fmla="*/ 6565927 w 7283450"/>
              <a:gd name="connsiteY9254" fmla="*/ 1990675 h 6857979"/>
              <a:gd name="connsiteX9255" fmla="*/ 6567488 w 7283450"/>
              <a:gd name="connsiteY9255" fmla="*/ 1992643 h 6857979"/>
              <a:gd name="connsiteX9256" fmla="*/ 6567098 w 7283450"/>
              <a:gd name="connsiteY9256" fmla="*/ 1992643 h 6857979"/>
              <a:gd name="connsiteX9257" fmla="*/ 6566708 w 7283450"/>
              <a:gd name="connsiteY9257" fmla="*/ 1993430 h 6857979"/>
              <a:gd name="connsiteX9258" fmla="*/ 6565927 w 7283450"/>
              <a:gd name="connsiteY9258" fmla="*/ 1996579 h 6857979"/>
              <a:gd name="connsiteX9259" fmla="*/ 6563586 w 7283450"/>
              <a:gd name="connsiteY9259" fmla="*/ 2008387 h 6857979"/>
              <a:gd name="connsiteX9260" fmla="*/ 6562026 w 7283450"/>
              <a:gd name="connsiteY9260" fmla="*/ 2015077 h 6857979"/>
              <a:gd name="connsiteX9261" fmla="*/ 6560075 w 7283450"/>
              <a:gd name="connsiteY9261" fmla="*/ 2020982 h 6857979"/>
              <a:gd name="connsiteX9262" fmla="*/ 6557734 w 7283450"/>
              <a:gd name="connsiteY9262" fmla="*/ 2026098 h 6857979"/>
              <a:gd name="connsiteX9263" fmla="*/ 6556564 w 7283450"/>
              <a:gd name="connsiteY9263" fmla="*/ 2028066 h 6857979"/>
              <a:gd name="connsiteX9264" fmla="*/ 6555393 w 7283450"/>
              <a:gd name="connsiteY9264" fmla="*/ 2029247 h 6857979"/>
              <a:gd name="connsiteX9265" fmla="*/ 6553443 w 7283450"/>
              <a:gd name="connsiteY9265" fmla="*/ 2030034 h 6857979"/>
              <a:gd name="connsiteX9266" fmla="*/ 6551492 w 7283450"/>
              <a:gd name="connsiteY9266" fmla="*/ 2030821 h 6857979"/>
              <a:gd name="connsiteX9267" fmla="*/ 6547590 w 7283450"/>
              <a:gd name="connsiteY9267" fmla="*/ 2032002 h 6857979"/>
              <a:gd name="connsiteX9268" fmla="*/ 6542908 w 7283450"/>
              <a:gd name="connsiteY9268" fmla="*/ 2032002 h 6857979"/>
              <a:gd name="connsiteX9269" fmla="*/ 6538617 w 7283450"/>
              <a:gd name="connsiteY9269" fmla="*/ 2032002 h 6857979"/>
              <a:gd name="connsiteX9270" fmla="*/ 6529253 w 7283450"/>
              <a:gd name="connsiteY9270" fmla="*/ 2030034 h 6857979"/>
              <a:gd name="connsiteX9271" fmla="*/ 6524961 w 7283450"/>
              <a:gd name="connsiteY9271" fmla="*/ 2029640 h 6857979"/>
              <a:gd name="connsiteX9272" fmla="*/ 6521450 w 7283450"/>
              <a:gd name="connsiteY9272" fmla="*/ 2029247 h 6857979"/>
              <a:gd name="connsiteX9273" fmla="*/ 6524181 w 7283450"/>
              <a:gd name="connsiteY9273" fmla="*/ 2022556 h 6857979"/>
              <a:gd name="connsiteX9274" fmla="*/ 6528863 w 7283450"/>
              <a:gd name="connsiteY9274" fmla="*/ 2013897 h 6857979"/>
              <a:gd name="connsiteX9275" fmla="*/ 6534325 w 7283450"/>
              <a:gd name="connsiteY9275" fmla="*/ 2004057 h 6857979"/>
              <a:gd name="connsiteX9276" fmla="*/ 6537836 w 7283450"/>
              <a:gd name="connsiteY9276" fmla="*/ 1999728 h 6857979"/>
              <a:gd name="connsiteX9277" fmla="*/ 6540958 w 7283450"/>
              <a:gd name="connsiteY9277" fmla="*/ 1995398 h 6857979"/>
              <a:gd name="connsiteX9278" fmla="*/ 6544859 w 7283450"/>
              <a:gd name="connsiteY9278" fmla="*/ 1991463 h 6857979"/>
              <a:gd name="connsiteX9279" fmla="*/ 6547980 w 7283450"/>
              <a:gd name="connsiteY9279" fmla="*/ 1987920 h 6857979"/>
              <a:gd name="connsiteX9280" fmla="*/ 6551492 w 7283450"/>
              <a:gd name="connsiteY9280" fmla="*/ 1985952 h 6857979"/>
              <a:gd name="connsiteX9281" fmla="*/ 6553443 w 7283450"/>
              <a:gd name="connsiteY9281" fmla="*/ 1985165 h 6857979"/>
              <a:gd name="connsiteX9282" fmla="*/ 6668237 w 7283450"/>
              <a:gd name="connsiteY9282" fmla="*/ 1952627 h 6857979"/>
              <a:gd name="connsiteX9283" fmla="*/ 6672523 w 7283450"/>
              <a:gd name="connsiteY9283" fmla="*/ 1952627 h 6857979"/>
              <a:gd name="connsiteX9284" fmla="*/ 6675640 w 7283450"/>
              <a:gd name="connsiteY9284" fmla="*/ 1953422 h 6857979"/>
              <a:gd name="connsiteX9285" fmla="*/ 6678758 w 7283450"/>
              <a:gd name="connsiteY9285" fmla="*/ 1955406 h 6857979"/>
              <a:gd name="connsiteX9286" fmla="*/ 6681485 w 7283450"/>
              <a:gd name="connsiteY9286" fmla="*/ 1957391 h 6857979"/>
              <a:gd name="connsiteX9287" fmla="*/ 6683044 w 7283450"/>
              <a:gd name="connsiteY9287" fmla="*/ 1959772 h 6857979"/>
              <a:gd name="connsiteX9288" fmla="*/ 6684603 w 7283450"/>
              <a:gd name="connsiteY9288" fmla="*/ 1962550 h 6857979"/>
              <a:gd name="connsiteX9289" fmla="*/ 6685772 w 7283450"/>
              <a:gd name="connsiteY9289" fmla="*/ 1965725 h 6857979"/>
              <a:gd name="connsiteX9290" fmla="*/ 6686551 w 7283450"/>
              <a:gd name="connsiteY9290" fmla="*/ 1969297 h 6857979"/>
              <a:gd name="connsiteX9291" fmla="*/ 6676030 w 7283450"/>
              <a:gd name="connsiteY9291" fmla="*/ 1974456 h 6857979"/>
              <a:gd name="connsiteX9292" fmla="*/ 6670185 w 7283450"/>
              <a:gd name="connsiteY9292" fmla="*/ 1976837 h 6857979"/>
              <a:gd name="connsiteX9293" fmla="*/ 6664340 w 7283450"/>
              <a:gd name="connsiteY9293" fmla="*/ 1979218 h 6857979"/>
              <a:gd name="connsiteX9294" fmla="*/ 6658106 w 7283450"/>
              <a:gd name="connsiteY9294" fmla="*/ 1980409 h 6857979"/>
              <a:gd name="connsiteX9295" fmla="*/ 6654988 w 7283450"/>
              <a:gd name="connsiteY9295" fmla="*/ 1981202 h 6857979"/>
              <a:gd name="connsiteX9296" fmla="*/ 6652650 w 7283450"/>
              <a:gd name="connsiteY9296" fmla="*/ 1981202 h 6857979"/>
              <a:gd name="connsiteX9297" fmla="*/ 6649923 w 7283450"/>
              <a:gd name="connsiteY9297" fmla="*/ 1980409 h 6857979"/>
              <a:gd name="connsiteX9298" fmla="*/ 6647974 w 7283450"/>
              <a:gd name="connsiteY9298" fmla="*/ 1979218 h 6857979"/>
              <a:gd name="connsiteX9299" fmla="*/ 6645247 w 7283450"/>
              <a:gd name="connsiteY9299" fmla="*/ 1978028 h 6857979"/>
              <a:gd name="connsiteX9300" fmla="*/ 6643688 w 7283450"/>
              <a:gd name="connsiteY9300" fmla="*/ 1976043 h 6857979"/>
              <a:gd name="connsiteX9301" fmla="*/ 6647195 w 7283450"/>
              <a:gd name="connsiteY9301" fmla="*/ 1973662 h 6857979"/>
              <a:gd name="connsiteX9302" fmla="*/ 6650702 w 7283450"/>
              <a:gd name="connsiteY9302" fmla="*/ 1970884 h 6857979"/>
              <a:gd name="connsiteX9303" fmla="*/ 6658495 w 7283450"/>
              <a:gd name="connsiteY9303" fmla="*/ 1967313 h 6857979"/>
              <a:gd name="connsiteX9304" fmla="*/ 6662002 w 7283450"/>
              <a:gd name="connsiteY9304" fmla="*/ 1964931 h 6857979"/>
              <a:gd name="connsiteX9305" fmla="*/ 6663951 w 7283450"/>
              <a:gd name="connsiteY9305" fmla="*/ 1962947 h 6857979"/>
              <a:gd name="connsiteX9306" fmla="*/ 6665119 w 7283450"/>
              <a:gd name="connsiteY9306" fmla="*/ 1961756 h 6857979"/>
              <a:gd name="connsiteX9307" fmla="*/ 6666288 w 7283450"/>
              <a:gd name="connsiteY9307" fmla="*/ 1959772 h 6857979"/>
              <a:gd name="connsiteX9308" fmla="*/ 6667068 w 7283450"/>
              <a:gd name="connsiteY9308" fmla="*/ 1957788 h 6857979"/>
              <a:gd name="connsiteX9309" fmla="*/ 6667847 w 7283450"/>
              <a:gd name="connsiteY9309" fmla="*/ 1955804 h 6857979"/>
              <a:gd name="connsiteX9310" fmla="*/ 6994578 w 7283450"/>
              <a:gd name="connsiteY9310" fmla="*/ 1912942 h 6857979"/>
              <a:gd name="connsiteX9311" fmla="*/ 6996164 w 7283450"/>
              <a:gd name="connsiteY9311" fmla="*/ 1912942 h 6857979"/>
              <a:gd name="connsiteX9312" fmla="*/ 6998542 w 7283450"/>
              <a:gd name="connsiteY9312" fmla="*/ 1913341 h 6857979"/>
              <a:gd name="connsiteX9313" fmla="*/ 7003298 w 7283450"/>
              <a:gd name="connsiteY9313" fmla="*/ 1914940 h 6857979"/>
              <a:gd name="connsiteX9314" fmla="*/ 7009639 w 7283450"/>
              <a:gd name="connsiteY9314" fmla="*/ 1917739 h 6857979"/>
              <a:gd name="connsiteX9315" fmla="*/ 7016377 w 7283450"/>
              <a:gd name="connsiteY9315" fmla="*/ 1921737 h 6857979"/>
              <a:gd name="connsiteX9316" fmla="*/ 7022321 w 7283450"/>
              <a:gd name="connsiteY9316" fmla="*/ 1925735 h 6857979"/>
              <a:gd name="connsiteX9317" fmla="*/ 7025096 w 7283450"/>
              <a:gd name="connsiteY9317" fmla="*/ 1927734 h 6857979"/>
              <a:gd name="connsiteX9318" fmla="*/ 7027474 w 7283450"/>
              <a:gd name="connsiteY9318" fmla="*/ 1930533 h 6857979"/>
              <a:gd name="connsiteX9319" fmla="*/ 7029455 w 7283450"/>
              <a:gd name="connsiteY9319" fmla="*/ 1932532 h 6857979"/>
              <a:gd name="connsiteX9320" fmla="*/ 7030644 w 7283450"/>
              <a:gd name="connsiteY9320" fmla="*/ 1934931 h 6857979"/>
              <a:gd name="connsiteX9321" fmla="*/ 7032230 w 7283450"/>
              <a:gd name="connsiteY9321" fmla="*/ 1936930 h 6857979"/>
              <a:gd name="connsiteX9322" fmla="*/ 7032626 w 7283450"/>
              <a:gd name="connsiteY9322" fmla="*/ 1939729 h 6857979"/>
              <a:gd name="connsiteX9323" fmla="*/ 7032230 w 7283450"/>
              <a:gd name="connsiteY9323" fmla="*/ 1942128 h 6857979"/>
              <a:gd name="connsiteX9324" fmla="*/ 7031041 w 7283450"/>
              <a:gd name="connsiteY9324" fmla="*/ 1944527 h 6857979"/>
              <a:gd name="connsiteX9325" fmla="*/ 7029852 w 7283450"/>
              <a:gd name="connsiteY9325" fmla="*/ 1946525 h 6857979"/>
              <a:gd name="connsiteX9326" fmla="*/ 7028266 w 7283450"/>
              <a:gd name="connsiteY9326" fmla="*/ 1948525 h 6857979"/>
              <a:gd name="connsiteX9327" fmla="*/ 7026681 w 7283450"/>
              <a:gd name="connsiteY9327" fmla="*/ 1950124 h 6857979"/>
              <a:gd name="connsiteX9328" fmla="*/ 7024303 w 7283450"/>
              <a:gd name="connsiteY9328" fmla="*/ 1951723 h 6857979"/>
              <a:gd name="connsiteX9329" fmla="*/ 7018358 w 7283450"/>
              <a:gd name="connsiteY9329" fmla="*/ 1954122 h 6857979"/>
              <a:gd name="connsiteX9330" fmla="*/ 7011224 w 7283450"/>
              <a:gd name="connsiteY9330" fmla="*/ 1956521 h 6857979"/>
              <a:gd name="connsiteX9331" fmla="*/ 7003298 w 7283450"/>
              <a:gd name="connsiteY9331" fmla="*/ 1958520 h 6857979"/>
              <a:gd name="connsiteX9332" fmla="*/ 6985463 w 7283450"/>
              <a:gd name="connsiteY9332" fmla="*/ 1962918 h 6857979"/>
              <a:gd name="connsiteX9333" fmla="*/ 6980707 w 7283450"/>
              <a:gd name="connsiteY9333" fmla="*/ 1964917 h 6857979"/>
              <a:gd name="connsiteX9334" fmla="*/ 6975158 w 7283450"/>
              <a:gd name="connsiteY9334" fmla="*/ 1967316 h 6857979"/>
              <a:gd name="connsiteX9335" fmla="*/ 6963665 w 7283450"/>
              <a:gd name="connsiteY9335" fmla="*/ 1972113 h 6857979"/>
              <a:gd name="connsiteX9336" fmla="*/ 6957720 w 7283450"/>
              <a:gd name="connsiteY9336" fmla="*/ 1974912 h 6857979"/>
              <a:gd name="connsiteX9337" fmla="*/ 6951775 w 7283450"/>
              <a:gd name="connsiteY9337" fmla="*/ 1977311 h 6857979"/>
              <a:gd name="connsiteX9338" fmla="*/ 6946623 w 7283450"/>
              <a:gd name="connsiteY9338" fmla="*/ 1978911 h 6857979"/>
              <a:gd name="connsiteX9339" fmla="*/ 6941471 w 7283450"/>
              <a:gd name="connsiteY9339" fmla="*/ 1979710 h 6857979"/>
              <a:gd name="connsiteX9340" fmla="*/ 6937904 w 7283450"/>
              <a:gd name="connsiteY9340" fmla="*/ 1979710 h 6857979"/>
              <a:gd name="connsiteX9341" fmla="*/ 6934337 w 7283450"/>
              <a:gd name="connsiteY9341" fmla="*/ 1979310 h 6857979"/>
              <a:gd name="connsiteX9342" fmla="*/ 6930770 w 7283450"/>
              <a:gd name="connsiteY9342" fmla="*/ 1978511 h 6857979"/>
              <a:gd name="connsiteX9343" fmla="*/ 6927203 w 7283450"/>
              <a:gd name="connsiteY9343" fmla="*/ 1977311 h 6857979"/>
              <a:gd name="connsiteX9344" fmla="*/ 6920861 w 7283450"/>
              <a:gd name="connsiteY9344" fmla="*/ 1974912 h 6857979"/>
              <a:gd name="connsiteX9345" fmla="*/ 6916898 w 7283450"/>
              <a:gd name="connsiteY9345" fmla="*/ 1974112 h 6857979"/>
              <a:gd name="connsiteX9346" fmla="*/ 6913331 w 7283450"/>
              <a:gd name="connsiteY9346" fmla="*/ 1973313 h 6857979"/>
              <a:gd name="connsiteX9347" fmla="*/ 6909368 w 7283450"/>
              <a:gd name="connsiteY9347" fmla="*/ 1973313 h 6857979"/>
              <a:gd name="connsiteX9348" fmla="*/ 6906197 w 7283450"/>
              <a:gd name="connsiteY9348" fmla="*/ 1973713 h 6857979"/>
              <a:gd name="connsiteX9349" fmla="*/ 6902234 w 7283450"/>
              <a:gd name="connsiteY9349" fmla="*/ 1974112 h 6857979"/>
              <a:gd name="connsiteX9350" fmla="*/ 6899063 w 7283450"/>
              <a:gd name="connsiteY9350" fmla="*/ 1974912 h 6857979"/>
              <a:gd name="connsiteX9351" fmla="*/ 6892722 w 7283450"/>
              <a:gd name="connsiteY9351" fmla="*/ 1976911 h 6857979"/>
              <a:gd name="connsiteX9352" fmla="*/ 6886777 w 7283450"/>
              <a:gd name="connsiteY9352" fmla="*/ 1979310 h 6857979"/>
              <a:gd name="connsiteX9353" fmla="*/ 6875680 w 7283450"/>
              <a:gd name="connsiteY9353" fmla="*/ 1984108 h 6857979"/>
              <a:gd name="connsiteX9354" fmla="*/ 6870924 w 7283450"/>
              <a:gd name="connsiteY9354" fmla="*/ 1985707 h 6857979"/>
              <a:gd name="connsiteX9355" fmla="*/ 6868150 w 7283450"/>
              <a:gd name="connsiteY9355" fmla="*/ 1986506 h 6857979"/>
              <a:gd name="connsiteX9356" fmla="*/ 6866168 w 7283450"/>
              <a:gd name="connsiteY9356" fmla="*/ 1986506 h 6857979"/>
              <a:gd name="connsiteX9357" fmla="*/ 6863790 w 7283450"/>
              <a:gd name="connsiteY9357" fmla="*/ 1986506 h 6857979"/>
              <a:gd name="connsiteX9358" fmla="*/ 6861412 w 7283450"/>
              <a:gd name="connsiteY9358" fmla="*/ 1986506 h 6857979"/>
              <a:gd name="connsiteX9359" fmla="*/ 6855864 w 7283450"/>
              <a:gd name="connsiteY9359" fmla="*/ 1985707 h 6857979"/>
              <a:gd name="connsiteX9360" fmla="*/ 6845163 w 7283450"/>
              <a:gd name="connsiteY9360" fmla="*/ 1982909 h 6857979"/>
              <a:gd name="connsiteX9361" fmla="*/ 6840010 w 7283450"/>
              <a:gd name="connsiteY9361" fmla="*/ 1981709 h 6857979"/>
              <a:gd name="connsiteX9362" fmla="*/ 6835651 w 7283450"/>
              <a:gd name="connsiteY9362" fmla="*/ 1980510 h 6857979"/>
              <a:gd name="connsiteX9363" fmla="*/ 6833273 w 7283450"/>
              <a:gd name="connsiteY9363" fmla="*/ 1980910 h 6857979"/>
              <a:gd name="connsiteX9364" fmla="*/ 6831688 w 7283450"/>
              <a:gd name="connsiteY9364" fmla="*/ 1981709 h 6857979"/>
              <a:gd name="connsiteX9365" fmla="*/ 6830102 w 7283450"/>
              <a:gd name="connsiteY9365" fmla="*/ 1982509 h 6857979"/>
              <a:gd name="connsiteX9366" fmla="*/ 6828913 w 7283450"/>
              <a:gd name="connsiteY9366" fmla="*/ 1983308 h 6857979"/>
              <a:gd name="connsiteX9367" fmla="*/ 6827328 w 7283450"/>
              <a:gd name="connsiteY9367" fmla="*/ 1984508 h 6857979"/>
              <a:gd name="connsiteX9368" fmla="*/ 6825346 w 7283450"/>
              <a:gd name="connsiteY9368" fmla="*/ 1985307 h 6857979"/>
              <a:gd name="connsiteX9369" fmla="*/ 6821779 w 7283450"/>
              <a:gd name="connsiteY9369" fmla="*/ 1986107 h 6857979"/>
              <a:gd name="connsiteX9370" fmla="*/ 6819798 w 7283450"/>
              <a:gd name="connsiteY9370" fmla="*/ 1986506 h 6857979"/>
              <a:gd name="connsiteX9371" fmla="*/ 6817420 w 7283450"/>
              <a:gd name="connsiteY9371" fmla="*/ 1987307 h 6857979"/>
              <a:gd name="connsiteX9372" fmla="*/ 6815042 w 7283450"/>
              <a:gd name="connsiteY9372" fmla="*/ 1988106 h 6857979"/>
              <a:gd name="connsiteX9373" fmla="*/ 6813060 w 7283450"/>
              <a:gd name="connsiteY9373" fmla="*/ 1990106 h 6857979"/>
              <a:gd name="connsiteX9374" fmla="*/ 6810286 w 7283450"/>
              <a:gd name="connsiteY9374" fmla="*/ 1993304 h 6857979"/>
              <a:gd name="connsiteX9375" fmla="*/ 6808304 w 7283450"/>
              <a:gd name="connsiteY9375" fmla="*/ 1996502 h 6857979"/>
              <a:gd name="connsiteX9376" fmla="*/ 6806719 w 7283450"/>
              <a:gd name="connsiteY9376" fmla="*/ 2000500 h 6857979"/>
              <a:gd name="connsiteX9377" fmla="*/ 6805530 w 7283450"/>
              <a:gd name="connsiteY9377" fmla="*/ 2004099 h 6857979"/>
              <a:gd name="connsiteX9378" fmla="*/ 6803548 w 7283450"/>
              <a:gd name="connsiteY9378" fmla="*/ 2011694 h 6857979"/>
              <a:gd name="connsiteX9379" fmla="*/ 6802359 w 7283450"/>
              <a:gd name="connsiteY9379" fmla="*/ 2014494 h 6857979"/>
              <a:gd name="connsiteX9380" fmla="*/ 6800378 w 7283450"/>
              <a:gd name="connsiteY9380" fmla="*/ 2017293 h 6857979"/>
              <a:gd name="connsiteX9381" fmla="*/ 6795225 w 7283450"/>
              <a:gd name="connsiteY9381" fmla="*/ 2019291 h 6857979"/>
              <a:gd name="connsiteX9382" fmla="*/ 6790469 w 7283450"/>
              <a:gd name="connsiteY9382" fmla="*/ 2020491 h 6857979"/>
              <a:gd name="connsiteX9383" fmla="*/ 6786902 w 7283450"/>
              <a:gd name="connsiteY9383" fmla="*/ 2020890 h 6857979"/>
              <a:gd name="connsiteX9384" fmla="*/ 6783336 w 7283450"/>
              <a:gd name="connsiteY9384" fmla="*/ 2020491 h 6857979"/>
              <a:gd name="connsiteX9385" fmla="*/ 6780561 w 7283450"/>
              <a:gd name="connsiteY9385" fmla="*/ 2019291 h 6857979"/>
              <a:gd name="connsiteX9386" fmla="*/ 6778183 w 7283450"/>
              <a:gd name="connsiteY9386" fmla="*/ 2017692 h 6857979"/>
              <a:gd name="connsiteX9387" fmla="*/ 6776202 w 7283450"/>
              <a:gd name="connsiteY9387" fmla="*/ 2014894 h 6857979"/>
              <a:gd name="connsiteX9388" fmla="*/ 6774220 w 7283450"/>
              <a:gd name="connsiteY9388" fmla="*/ 2012095 h 6857979"/>
              <a:gd name="connsiteX9389" fmla="*/ 6772635 w 7283450"/>
              <a:gd name="connsiteY9389" fmla="*/ 2008896 h 6857979"/>
              <a:gd name="connsiteX9390" fmla="*/ 6771049 w 7283450"/>
              <a:gd name="connsiteY9390" fmla="*/ 2004898 h 6857979"/>
              <a:gd name="connsiteX9391" fmla="*/ 6768671 w 7283450"/>
              <a:gd name="connsiteY9391" fmla="*/ 1996102 h 6857979"/>
              <a:gd name="connsiteX9392" fmla="*/ 6765897 w 7283450"/>
              <a:gd name="connsiteY9392" fmla="*/ 1986506 h 6857979"/>
              <a:gd name="connsiteX9393" fmla="*/ 6762726 w 7283450"/>
              <a:gd name="connsiteY9393" fmla="*/ 1976512 h 6857979"/>
              <a:gd name="connsiteX9394" fmla="*/ 6760745 w 7283450"/>
              <a:gd name="connsiteY9394" fmla="*/ 1972113 h 6857979"/>
              <a:gd name="connsiteX9395" fmla="*/ 6757574 w 7283450"/>
              <a:gd name="connsiteY9395" fmla="*/ 1967316 h 6857979"/>
              <a:gd name="connsiteX9396" fmla="*/ 6754007 w 7283450"/>
              <a:gd name="connsiteY9396" fmla="*/ 1961719 h 6857979"/>
              <a:gd name="connsiteX9397" fmla="*/ 6750837 w 7283450"/>
              <a:gd name="connsiteY9397" fmla="*/ 1956121 h 6857979"/>
              <a:gd name="connsiteX9398" fmla="*/ 6747666 w 7283450"/>
              <a:gd name="connsiteY9398" fmla="*/ 1950124 h 6857979"/>
              <a:gd name="connsiteX9399" fmla="*/ 6746477 w 7283450"/>
              <a:gd name="connsiteY9399" fmla="*/ 1947326 h 6857979"/>
              <a:gd name="connsiteX9400" fmla="*/ 6745684 w 7283450"/>
              <a:gd name="connsiteY9400" fmla="*/ 1944127 h 6857979"/>
              <a:gd name="connsiteX9401" fmla="*/ 6745288 w 7283450"/>
              <a:gd name="connsiteY9401" fmla="*/ 1941328 h 6857979"/>
              <a:gd name="connsiteX9402" fmla="*/ 6745288 w 7283450"/>
              <a:gd name="connsiteY9402" fmla="*/ 1938529 h 6857979"/>
              <a:gd name="connsiteX9403" fmla="*/ 6746081 w 7283450"/>
              <a:gd name="connsiteY9403" fmla="*/ 1935331 h 6857979"/>
              <a:gd name="connsiteX9404" fmla="*/ 6746873 w 7283450"/>
              <a:gd name="connsiteY9404" fmla="*/ 1932932 h 6857979"/>
              <a:gd name="connsiteX9405" fmla="*/ 6748459 w 7283450"/>
              <a:gd name="connsiteY9405" fmla="*/ 1930933 h 6857979"/>
              <a:gd name="connsiteX9406" fmla="*/ 6750044 w 7283450"/>
              <a:gd name="connsiteY9406" fmla="*/ 1928934 h 6857979"/>
              <a:gd name="connsiteX9407" fmla="*/ 6751629 w 7283450"/>
              <a:gd name="connsiteY9407" fmla="*/ 1927734 h 6857979"/>
              <a:gd name="connsiteX9408" fmla="*/ 6753215 w 7283450"/>
              <a:gd name="connsiteY9408" fmla="*/ 1926535 h 6857979"/>
              <a:gd name="connsiteX9409" fmla="*/ 6755196 w 7283450"/>
              <a:gd name="connsiteY9409" fmla="*/ 1925735 h 6857979"/>
              <a:gd name="connsiteX9410" fmla="*/ 6757178 w 7283450"/>
              <a:gd name="connsiteY9410" fmla="*/ 1924936 h 6857979"/>
              <a:gd name="connsiteX9411" fmla="*/ 6761934 w 7283450"/>
              <a:gd name="connsiteY9411" fmla="*/ 1924136 h 6857979"/>
              <a:gd name="connsiteX9412" fmla="*/ 6766293 w 7283450"/>
              <a:gd name="connsiteY9412" fmla="*/ 1924536 h 6857979"/>
              <a:gd name="connsiteX9413" fmla="*/ 6771446 w 7283450"/>
              <a:gd name="connsiteY9413" fmla="*/ 1925335 h 6857979"/>
              <a:gd name="connsiteX9414" fmla="*/ 6776598 w 7283450"/>
              <a:gd name="connsiteY9414" fmla="*/ 1926935 h 6857979"/>
              <a:gd name="connsiteX9415" fmla="*/ 6781354 w 7283450"/>
              <a:gd name="connsiteY9415" fmla="*/ 1929333 h 6857979"/>
              <a:gd name="connsiteX9416" fmla="*/ 6780561 w 7283450"/>
              <a:gd name="connsiteY9416" fmla="*/ 1932133 h 6857979"/>
              <a:gd name="connsiteX9417" fmla="*/ 6780165 w 7283450"/>
              <a:gd name="connsiteY9417" fmla="*/ 1934531 h 6857979"/>
              <a:gd name="connsiteX9418" fmla="*/ 6779372 w 7283450"/>
              <a:gd name="connsiteY9418" fmla="*/ 1940529 h 6857979"/>
              <a:gd name="connsiteX9419" fmla="*/ 6778976 w 7283450"/>
              <a:gd name="connsiteY9419" fmla="*/ 1943327 h 6857979"/>
              <a:gd name="connsiteX9420" fmla="*/ 6778183 w 7283450"/>
              <a:gd name="connsiteY9420" fmla="*/ 1945726 h 6857979"/>
              <a:gd name="connsiteX9421" fmla="*/ 6776994 w 7283450"/>
              <a:gd name="connsiteY9421" fmla="*/ 1948125 h 6857979"/>
              <a:gd name="connsiteX9422" fmla="*/ 6775409 w 7283450"/>
              <a:gd name="connsiteY9422" fmla="*/ 1949724 h 6857979"/>
              <a:gd name="connsiteX9423" fmla="*/ 6777391 w 7283450"/>
              <a:gd name="connsiteY9423" fmla="*/ 1952523 h 6857979"/>
              <a:gd name="connsiteX9424" fmla="*/ 6778976 w 7283450"/>
              <a:gd name="connsiteY9424" fmla="*/ 1954522 h 6857979"/>
              <a:gd name="connsiteX9425" fmla="*/ 6780958 w 7283450"/>
              <a:gd name="connsiteY9425" fmla="*/ 1956521 h 6857979"/>
              <a:gd name="connsiteX9426" fmla="*/ 6783336 w 7283450"/>
              <a:gd name="connsiteY9426" fmla="*/ 1957721 h 6857979"/>
              <a:gd name="connsiteX9427" fmla="*/ 6786110 w 7283450"/>
              <a:gd name="connsiteY9427" fmla="*/ 1958920 h 6857979"/>
              <a:gd name="connsiteX9428" fmla="*/ 6788488 w 7283450"/>
              <a:gd name="connsiteY9428" fmla="*/ 1959320 h 6857979"/>
              <a:gd name="connsiteX9429" fmla="*/ 6794036 w 7283450"/>
              <a:gd name="connsiteY9429" fmla="*/ 1959719 h 6857979"/>
              <a:gd name="connsiteX9430" fmla="*/ 6799981 w 7283450"/>
              <a:gd name="connsiteY9430" fmla="*/ 1959719 h 6857979"/>
              <a:gd name="connsiteX9431" fmla="*/ 6806323 w 7283450"/>
              <a:gd name="connsiteY9431" fmla="*/ 1959719 h 6857979"/>
              <a:gd name="connsiteX9432" fmla="*/ 6809097 w 7283450"/>
              <a:gd name="connsiteY9432" fmla="*/ 1960119 h 6857979"/>
              <a:gd name="connsiteX9433" fmla="*/ 6812664 w 7283450"/>
              <a:gd name="connsiteY9433" fmla="*/ 1960919 h 6857979"/>
              <a:gd name="connsiteX9434" fmla="*/ 6815834 w 7283450"/>
              <a:gd name="connsiteY9434" fmla="*/ 1961719 h 6857979"/>
              <a:gd name="connsiteX9435" fmla="*/ 6819401 w 7283450"/>
              <a:gd name="connsiteY9435" fmla="*/ 1962918 h 6857979"/>
              <a:gd name="connsiteX9436" fmla="*/ 6821383 w 7283450"/>
              <a:gd name="connsiteY9436" fmla="*/ 1961719 h 6857979"/>
              <a:gd name="connsiteX9437" fmla="*/ 6822572 w 7283450"/>
              <a:gd name="connsiteY9437" fmla="*/ 1960119 h 6857979"/>
              <a:gd name="connsiteX9438" fmla="*/ 6823761 w 7283450"/>
              <a:gd name="connsiteY9438" fmla="*/ 1958520 h 6857979"/>
              <a:gd name="connsiteX9439" fmla="*/ 6824157 w 7283450"/>
              <a:gd name="connsiteY9439" fmla="*/ 1956921 h 6857979"/>
              <a:gd name="connsiteX9440" fmla="*/ 6824554 w 7283450"/>
              <a:gd name="connsiteY9440" fmla="*/ 1954921 h 6857979"/>
              <a:gd name="connsiteX9441" fmla="*/ 6824554 w 7283450"/>
              <a:gd name="connsiteY9441" fmla="*/ 1952923 h 6857979"/>
              <a:gd name="connsiteX9442" fmla="*/ 6824554 w 7283450"/>
              <a:gd name="connsiteY9442" fmla="*/ 1949324 h 6857979"/>
              <a:gd name="connsiteX9443" fmla="*/ 6824157 w 7283450"/>
              <a:gd name="connsiteY9443" fmla="*/ 1944927 h 6857979"/>
              <a:gd name="connsiteX9444" fmla="*/ 6824554 w 7283450"/>
              <a:gd name="connsiteY9444" fmla="*/ 1940928 h 6857979"/>
              <a:gd name="connsiteX9445" fmla="*/ 6824950 w 7283450"/>
              <a:gd name="connsiteY9445" fmla="*/ 1938929 h 6857979"/>
              <a:gd name="connsiteX9446" fmla="*/ 6825743 w 7283450"/>
              <a:gd name="connsiteY9446" fmla="*/ 1936530 h 6857979"/>
              <a:gd name="connsiteX9447" fmla="*/ 6827328 w 7283450"/>
              <a:gd name="connsiteY9447" fmla="*/ 1934931 h 6857979"/>
              <a:gd name="connsiteX9448" fmla="*/ 6828913 w 7283450"/>
              <a:gd name="connsiteY9448" fmla="*/ 1932932 h 6857979"/>
              <a:gd name="connsiteX9449" fmla="*/ 6835651 w 7283450"/>
              <a:gd name="connsiteY9449" fmla="*/ 1935331 h 6857979"/>
              <a:gd name="connsiteX9450" fmla="*/ 6842388 w 7283450"/>
              <a:gd name="connsiteY9450" fmla="*/ 1937730 h 6857979"/>
              <a:gd name="connsiteX9451" fmla="*/ 6849919 w 7283450"/>
              <a:gd name="connsiteY9451" fmla="*/ 1940529 h 6857979"/>
              <a:gd name="connsiteX9452" fmla="*/ 6856656 w 7283450"/>
              <a:gd name="connsiteY9452" fmla="*/ 1942927 h 6857979"/>
              <a:gd name="connsiteX9453" fmla="*/ 6859827 w 7283450"/>
              <a:gd name="connsiteY9453" fmla="*/ 1944527 h 6857979"/>
              <a:gd name="connsiteX9454" fmla="*/ 6862997 w 7283450"/>
              <a:gd name="connsiteY9454" fmla="*/ 1946126 h 6857979"/>
              <a:gd name="connsiteX9455" fmla="*/ 6865772 w 7283450"/>
              <a:gd name="connsiteY9455" fmla="*/ 1948525 h 6857979"/>
              <a:gd name="connsiteX9456" fmla="*/ 6868150 w 7283450"/>
              <a:gd name="connsiteY9456" fmla="*/ 1950524 h 6857979"/>
              <a:gd name="connsiteX9457" fmla="*/ 6870924 w 7283450"/>
              <a:gd name="connsiteY9457" fmla="*/ 1953322 h 6857979"/>
              <a:gd name="connsiteX9458" fmla="*/ 6872906 w 7283450"/>
              <a:gd name="connsiteY9458" fmla="*/ 1956121 h 6857979"/>
              <a:gd name="connsiteX9459" fmla="*/ 6874491 w 7283450"/>
              <a:gd name="connsiteY9459" fmla="*/ 1959320 h 6857979"/>
              <a:gd name="connsiteX9460" fmla="*/ 6875680 w 7283450"/>
              <a:gd name="connsiteY9460" fmla="*/ 1962918 h 6857979"/>
              <a:gd name="connsiteX9461" fmla="*/ 6878454 w 7283450"/>
              <a:gd name="connsiteY9461" fmla="*/ 1960519 h 6857979"/>
              <a:gd name="connsiteX9462" fmla="*/ 6881229 w 7283450"/>
              <a:gd name="connsiteY9462" fmla="*/ 1958520 h 6857979"/>
              <a:gd name="connsiteX9463" fmla="*/ 6884003 w 7283450"/>
              <a:gd name="connsiteY9463" fmla="*/ 1957321 h 6857979"/>
              <a:gd name="connsiteX9464" fmla="*/ 6887570 w 7283450"/>
              <a:gd name="connsiteY9464" fmla="*/ 1956121 h 6857979"/>
              <a:gd name="connsiteX9465" fmla="*/ 6890740 w 7283450"/>
              <a:gd name="connsiteY9465" fmla="*/ 1955721 h 6857979"/>
              <a:gd name="connsiteX9466" fmla="*/ 6893515 w 7283450"/>
              <a:gd name="connsiteY9466" fmla="*/ 1954921 h 6857979"/>
              <a:gd name="connsiteX9467" fmla="*/ 6900252 w 7283450"/>
              <a:gd name="connsiteY9467" fmla="*/ 1954122 h 6857979"/>
              <a:gd name="connsiteX9468" fmla="*/ 6903819 w 7283450"/>
              <a:gd name="connsiteY9468" fmla="*/ 1953722 h 6857979"/>
              <a:gd name="connsiteX9469" fmla="*/ 6906594 w 7283450"/>
              <a:gd name="connsiteY9469" fmla="*/ 1953322 h 6857979"/>
              <a:gd name="connsiteX9470" fmla="*/ 6909368 w 7283450"/>
              <a:gd name="connsiteY9470" fmla="*/ 1952523 h 6857979"/>
              <a:gd name="connsiteX9471" fmla="*/ 6912142 w 7283450"/>
              <a:gd name="connsiteY9471" fmla="*/ 1950924 h 6857979"/>
              <a:gd name="connsiteX9472" fmla="*/ 6914520 w 7283450"/>
              <a:gd name="connsiteY9472" fmla="*/ 1949324 h 6857979"/>
              <a:gd name="connsiteX9473" fmla="*/ 6916502 w 7283450"/>
              <a:gd name="connsiteY9473" fmla="*/ 1946525 h 6857979"/>
              <a:gd name="connsiteX9474" fmla="*/ 6918087 w 7283450"/>
              <a:gd name="connsiteY9474" fmla="*/ 1943727 h 6857979"/>
              <a:gd name="connsiteX9475" fmla="*/ 6919276 w 7283450"/>
              <a:gd name="connsiteY9475" fmla="*/ 1939729 h 6857979"/>
              <a:gd name="connsiteX9476" fmla="*/ 6925221 w 7283450"/>
              <a:gd name="connsiteY9476" fmla="*/ 1939329 h 6857979"/>
              <a:gd name="connsiteX9477" fmla="*/ 6930373 w 7283450"/>
              <a:gd name="connsiteY9477" fmla="*/ 1939329 h 6857979"/>
              <a:gd name="connsiteX9478" fmla="*/ 6940678 w 7283450"/>
              <a:gd name="connsiteY9478" fmla="*/ 1939329 h 6857979"/>
              <a:gd name="connsiteX9479" fmla="*/ 6945434 w 7283450"/>
              <a:gd name="connsiteY9479" fmla="*/ 1938929 h 6857979"/>
              <a:gd name="connsiteX9480" fmla="*/ 6950190 w 7283450"/>
              <a:gd name="connsiteY9480" fmla="*/ 1938529 h 6857979"/>
              <a:gd name="connsiteX9481" fmla="*/ 6955342 w 7283450"/>
              <a:gd name="connsiteY9481" fmla="*/ 1937330 h 6857979"/>
              <a:gd name="connsiteX9482" fmla="*/ 6960098 w 7283450"/>
              <a:gd name="connsiteY9482" fmla="*/ 1936130 h 6857979"/>
              <a:gd name="connsiteX9483" fmla="*/ 6963269 w 7283450"/>
              <a:gd name="connsiteY9483" fmla="*/ 1934531 h 6857979"/>
              <a:gd name="connsiteX9484" fmla="*/ 6966835 w 7283450"/>
              <a:gd name="connsiteY9484" fmla="*/ 1931733 h 6857979"/>
              <a:gd name="connsiteX9485" fmla="*/ 6975555 w 7283450"/>
              <a:gd name="connsiteY9485" fmla="*/ 1923736 h 6857979"/>
              <a:gd name="connsiteX9486" fmla="*/ 6980707 w 7283450"/>
              <a:gd name="connsiteY9486" fmla="*/ 1919739 h 6857979"/>
              <a:gd name="connsiteX9487" fmla="*/ 6985463 w 7283450"/>
              <a:gd name="connsiteY9487" fmla="*/ 1916140 h 6857979"/>
              <a:gd name="connsiteX9488" fmla="*/ 6987841 w 7283450"/>
              <a:gd name="connsiteY9488" fmla="*/ 1914940 h 6857979"/>
              <a:gd name="connsiteX9489" fmla="*/ 6990219 w 7283450"/>
              <a:gd name="connsiteY9489" fmla="*/ 1913741 h 6857979"/>
              <a:gd name="connsiteX9490" fmla="*/ 6992597 w 7283450"/>
              <a:gd name="connsiteY9490" fmla="*/ 1913341 h 6857979"/>
              <a:gd name="connsiteX9491" fmla="*/ 293403 w 7283450"/>
              <a:gd name="connsiteY9491" fmla="*/ 1912942 h 6857979"/>
              <a:gd name="connsiteX9492" fmla="*/ 297414 w 7283450"/>
              <a:gd name="connsiteY9492" fmla="*/ 1912942 h 6857979"/>
              <a:gd name="connsiteX9493" fmla="*/ 300623 w 7283450"/>
              <a:gd name="connsiteY9493" fmla="*/ 1913338 h 6857979"/>
              <a:gd name="connsiteX9494" fmla="*/ 303430 w 7283450"/>
              <a:gd name="connsiteY9494" fmla="*/ 1913735 h 6857979"/>
              <a:gd name="connsiteX9495" fmla="*/ 307040 w 7283450"/>
              <a:gd name="connsiteY9495" fmla="*/ 1914529 h 6857979"/>
              <a:gd name="connsiteX9496" fmla="*/ 309446 w 7283450"/>
              <a:gd name="connsiteY9496" fmla="*/ 1915323 h 6857979"/>
              <a:gd name="connsiteX9497" fmla="*/ 312253 w 7283450"/>
              <a:gd name="connsiteY9497" fmla="*/ 1916911 h 6857979"/>
              <a:gd name="connsiteX9498" fmla="*/ 314660 w 7283450"/>
              <a:gd name="connsiteY9498" fmla="*/ 1918100 h 6857979"/>
              <a:gd name="connsiteX9499" fmla="*/ 316664 w 7283450"/>
              <a:gd name="connsiteY9499" fmla="*/ 1920085 h 6857979"/>
              <a:gd name="connsiteX9500" fmla="*/ 318269 w 7283450"/>
              <a:gd name="connsiteY9500" fmla="*/ 1922070 h 6857979"/>
              <a:gd name="connsiteX9501" fmla="*/ 319472 w 7283450"/>
              <a:gd name="connsiteY9501" fmla="*/ 1924451 h 6857979"/>
              <a:gd name="connsiteX9502" fmla="*/ 320274 w 7283450"/>
              <a:gd name="connsiteY9502" fmla="*/ 1926435 h 6857979"/>
              <a:gd name="connsiteX9503" fmla="*/ 320676 w 7283450"/>
              <a:gd name="connsiteY9503" fmla="*/ 1929213 h 6857979"/>
              <a:gd name="connsiteX9504" fmla="*/ 320676 w 7283450"/>
              <a:gd name="connsiteY9504" fmla="*/ 1931991 h 6857979"/>
              <a:gd name="connsiteX9505" fmla="*/ 320274 w 7283450"/>
              <a:gd name="connsiteY9505" fmla="*/ 1933976 h 6857979"/>
              <a:gd name="connsiteX9506" fmla="*/ 318671 w 7283450"/>
              <a:gd name="connsiteY9506" fmla="*/ 1935960 h 6857979"/>
              <a:gd name="connsiteX9507" fmla="*/ 316664 w 7283450"/>
              <a:gd name="connsiteY9507" fmla="*/ 1938342 h 6857979"/>
              <a:gd name="connsiteX9508" fmla="*/ 313857 w 7283450"/>
              <a:gd name="connsiteY9508" fmla="*/ 1939531 h 6857979"/>
              <a:gd name="connsiteX9509" fmla="*/ 310248 w 7283450"/>
              <a:gd name="connsiteY9509" fmla="*/ 1940723 h 6857979"/>
              <a:gd name="connsiteX9510" fmla="*/ 307040 w 7283450"/>
              <a:gd name="connsiteY9510" fmla="*/ 1941516 h 6857979"/>
              <a:gd name="connsiteX9511" fmla="*/ 303029 w 7283450"/>
              <a:gd name="connsiteY9511" fmla="*/ 1941516 h 6857979"/>
              <a:gd name="connsiteX9512" fmla="*/ 299420 w 7283450"/>
              <a:gd name="connsiteY9512" fmla="*/ 1941516 h 6857979"/>
              <a:gd name="connsiteX9513" fmla="*/ 295810 w 7283450"/>
              <a:gd name="connsiteY9513" fmla="*/ 1940723 h 6857979"/>
              <a:gd name="connsiteX9514" fmla="*/ 292201 w 7283450"/>
              <a:gd name="connsiteY9514" fmla="*/ 1939135 h 6857979"/>
              <a:gd name="connsiteX9515" fmla="*/ 288992 w 7283450"/>
              <a:gd name="connsiteY9515" fmla="*/ 1936754 h 6857979"/>
              <a:gd name="connsiteX9516" fmla="*/ 286184 w 7283450"/>
              <a:gd name="connsiteY9516" fmla="*/ 1934373 h 6857979"/>
              <a:gd name="connsiteX9517" fmla="*/ 284179 w 7283450"/>
              <a:gd name="connsiteY9517" fmla="*/ 1930801 h 6857979"/>
              <a:gd name="connsiteX9518" fmla="*/ 283377 w 7283450"/>
              <a:gd name="connsiteY9518" fmla="*/ 1928420 h 6857979"/>
              <a:gd name="connsiteX9519" fmla="*/ 282976 w 7283450"/>
              <a:gd name="connsiteY9519" fmla="*/ 1926435 h 6857979"/>
              <a:gd name="connsiteX9520" fmla="*/ 282576 w 7283450"/>
              <a:gd name="connsiteY9520" fmla="*/ 1924054 h 6857979"/>
              <a:gd name="connsiteX9521" fmla="*/ 282576 w 7283450"/>
              <a:gd name="connsiteY9521" fmla="*/ 1921276 h 6857979"/>
              <a:gd name="connsiteX9522" fmla="*/ 282976 w 7283450"/>
              <a:gd name="connsiteY9522" fmla="*/ 1915323 h 6857979"/>
              <a:gd name="connsiteX9523" fmla="*/ 286184 w 7283450"/>
              <a:gd name="connsiteY9523" fmla="*/ 1914132 h 6857979"/>
              <a:gd name="connsiteX9524" fmla="*/ 290195 w 7283450"/>
              <a:gd name="connsiteY9524" fmla="*/ 1913338 h 6857979"/>
              <a:gd name="connsiteX9525" fmla="*/ 5773341 w 7283450"/>
              <a:gd name="connsiteY9525" fmla="*/ 1895479 h 6857979"/>
              <a:gd name="connsiteX9526" fmla="*/ 5777707 w 7283450"/>
              <a:gd name="connsiteY9526" fmla="*/ 1895479 h 6857979"/>
              <a:gd name="connsiteX9527" fmla="*/ 5781278 w 7283450"/>
              <a:gd name="connsiteY9527" fmla="*/ 1896638 h 6857979"/>
              <a:gd name="connsiteX9528" fmla="*/ 5785644 w 7283450"/>
              <a:gd name="connsiteY9528" fmla="*/ 1897795 h 6857979"/>
              <a:gd name="connsiteX9529" fmla="*/ 5788819 w 7283450"/>
              <a:gd name="connsiteY9529" fmla="*/ 1899727 h 6857979"/>
              <a:gd name="connsiteX9530" fmla="*/ 5791994 w 7283450"/>
              <a:gd name="connsiteY9530" fmla="*/ 1902044 h 6857979"/>
              <a:gd name="connsiteX9531" fmla="*/ 5793978 w 7283450"/>
              <a:gd name="connsiteY9531" fmla="*/ 1905133 h 6857979"/>
              <a:gd name="connsiteX9532" fmla="*/ 5795566 w 7283450"/>
              <a:gd name="connsiteY9532" fmla="*/ 1908222 h 6857979"/>
              <a:gd name="connsiteX9533" fmla="*/ 5795963 w 7283450"/>
              <a:gd name="connsiteY9533" fmla="*/ 1909766 h 6857979"/>
              <a:gd name="connsiteX9534" fmla="*/ 5795963 w 7283450"/>
              <a:gd name="connsiteY9534" fmla="*/ 1911697 h 6857979"/>
              <a:gd name="connsiteX9535" fmla="*/ 5795963 w 7283450"/>
              <a:gd name="connsiteY9535" fmla="*/ 1914014 h 6857979"/>
              <a:gd name="connsiteX9536" fmla="*/ 5795566 w 7283450"/>
              <a:gd name="connsiteY9536" fmla="*/ 1915945 h 6857979"/>
              <a:gd name="connsiteX9537" fmla="*/ 5794772 w 7283450"/>
              <a:gd name="connsiteY9537" fmla="*/ 1917875 h 6857979"/>
              <a:gd name="connsiteX9538" fmla="*/ 5793582 w 7283450"/>
              <a:gd name="connsiteY9538" fmla="*/ 1919420 h 6857979"/>
              <a:gd name="connsiteX9539" fmla="*/ 5791994 w 7283450"/>
              <a:gd name="connsiteY9539" fmla="*/ 1921350 h 6857979"/>
              <a:gd name="connsiteX9540" fmla="*/ 5789613 w 7283450"/>
              <a:gd name="connsiteY9540" fmla="*/ 1922509 h 6857979"/>
              <a:gd name="connsiteX9541" fmla="*/ 5787232 w 7283450"/>
              <a:gd name="connsiteY9541" fmla="*/ 1923281 h 6857979"/>
              <a:gd name="connsiteX9542" fmla="*/ 5784850 w 7283450"/>
              <a:gd name="connsiteY9542" fmla="*/ 1923668 h 6857979"/>
              <a:gd name="connsiteX9543" fmla="*/ 5782072 w 7283450"/>
              <a:gd name="connsiteY9543" fmla="*/ 1924054 h 6857979"/>
              <a:gd name="connsiteX9544" fmla="*/ 5779294 w 7283450"/>
              <a:gd name="connsiteY9544" fmla="*/ 1924054 h 6857979"/>
              <a:gd name="connsiteX9545" fmla="*/ 5772944 w 7283450"/>
              <a:gd name="connsiteY9545" fmla="*/ 1923281 h 6857979"/>
              <a:gd name="connsiteX9546" fmla="*/ 5766991 w 7283450"/>
              <a:gd name="connsiteY9546" fmla="*/ 1922509 h 6857979"/>
              <a:gd name="connsiteX9547" fmla="*/ 5760641 w 7283450"/>
              <a:gd name="connsiteY9547" fmla="*/ 1920579 h 6857979"/>
              <a:gd name="connsiteX9548" fmla="*/ 5754688 w 7283450"/>
              <a:gd name="connsiteY9548" fmla="*/ 1919034 h 6857979"/>
              <a:gd name="connsiteX9549" fmla="*/ 5754688 w 7283450"/>
              <a:gd name="connsiteY9549" fmla="*/ 1915945 h 6857979"/>
              <a:gd name="connsiteX9550" fmla="*/ 5755085 w 7283450"/>
              <a:gd name="connsiteY9550" fmla="*/ 1913242 h 6857979"/>
              <a:gd name="connsiteX9551" fmla="*/ 5755878 w 7283450"/>
              <a:gd name="connsiteY9551" fmla="*/ 1910152 h 6857979"/>
              <a:gd name="connsiteX9552" fmla="*/ 5756672 w 7283450"/>
              <a:gd name="connsiteY9552" fmla="*/ 1907836 h 6857979"/>
              <a:gd name="connsiteX9553" fmla="*/ 5758260 w 7283450"/>
              <a:gd name="connsiteY9553" fmla="*/ 1905905 h 6857979"/>
              <a:gd name="connsiteX9554" fmla="*/ 5759450 w 7283450"/>
              <a:gd name="connsiteY9554" fmla="*/ 1903588 h 6857979"/>
              <a:gd name="connsiteX9555" fmla="*/ 5760641 w 7283450"/>
              <a:gd name="connsiteY9555" fmla="*/ 1901657 h 6857979"/>
              <a:gd name="connsiteX9556" fmla="*/ 5762228 w 7283450"/>
              <a:gd name="connsiteY9556" fmla="*/ 1900499 h 6857979"/>
              <a:gd name="connsiteX9557" fmla="*/ 5765403 w 7283450"/>
              <a:gd name="connsiteY9557" fmla="*/ 1898182 h 6857979"/>
              <a:gd name="connsiteX9558" fmla="*/ 5769372 w 7283450"/>
              <a:gd name="connsiteY9558" fmla="*/ 1896638 h 6857979"/>
              <a:gd name="connsiteX9559" fmla="*/ 688914 w 7283450"/>
              <a:gd name="connsiteY9559" fmla="*/ 1879604 h 6857979"/>
              <a:gd name="connsiteX9560" fmla="*/ 696433 w 7283450"/>
              <a:gd name="connsiteY9560" fmla="*/ 1879604 h 6857979"/>
              <a:gd name="connsiteX9561" fmla="*/ 699203 w 7283450"/>
              <a:gd name="connsiteY9561" fmla="*/ 1879995 h 6857979"/>
              <a:gd name="connsiteX9562" fmla="*/ 701577 w 7283450"/>
              <a:gd name="connsiteY9562" fmla="*/ 1880776 h 6857979"/>
              <a:gd name="connsiteX9563" fmla="*/ 705930 w 7283450"/>
              <a:gd name="connsiteY9563" fmla="*/ 1883119 h 6857979"/>
              <a:gd name="connsiteX9564" fmla="*/ 709491 w 7283450"/>
              <a:gd name="connsiteY9564" fmla="*/ 1885072 h 6857979"/>
              <a:gd name="connsiteX9565" fmla="*/ 711073 w 7283450"/>
              <a:gd name="connsiteY9565" fmla="*/ 1885854 h 6857979"/>
              <a:gd name="connsiteX9566" fmla="*/ 712261 w 7283450"/>
              <a:gd name="connsiteY9566" fmla="*/ 1885854 h 6857979"/>
              <a:gd name="connsiteX9567" fmla="*/ 713052 w 7283450"/>
              <a:gd name="connsiteY9567" fmla="*/ 1885854 h 6857979"/>
              <a:gd name="connsiteX9568" fmla="*/ 714635 w 7283450"/>
              <a:gd name="connsiteY9568" fmla="*/ 1885072 h 6857979"/>
              <a:gd name="connsiteX9569" fmla="*/ 717405 w 7283450"/>
              <a:gd name="connsiteY9569" fmla="*/ 1883119 h 6857979"/>
              <a:gd name="connsiteX9570" fmla="*/ 719779 w 7283450"/>
              <a:gd name="connsiteY9570" fmla="*/ 1880776 h 6857979"/>
              <a:gd name="connsiteX9571" fmla="*/ 720966 w 7283450"/>
              <a:gd name="connsiteY9571" fmla="*/ 1879995 h 6857979"/>
              <a:gd name="connsiteX9572" fmla="*/ 721757 w 7283450"/>
              <a:gd name="connsiteY9572" fmla="*/ 1879604 h 6857979"/>
              <a:gd name="connsiteX9573" fmla="*/ 726506 w 7283450"/>
              <a:gd name="connsiteY9573" fmla="*/ 1879604 h 6857979"/>
              <a:gd name="connsiteX9574" fmla="*/ 731650 w 7283450"/>
              <a:gd name="connsiteY9574" fmla="*/ 1880385 h 6857979"/>
              <a:gd name="connsiteX9575" fmla="*/ 736003 w 7283450"/>
              <a:gd name="connsiteY9575" fmla="*/ 1881166 h 6857979"/>
              <a:gd name="connsiteX9576" fmla="*/ 740751 w 7283450"/>
              <a:gd name="connsiteY9576" fmla="*/ 1882728 h 6857979"/>
              <a:gd name="connsiteX9577" fmla="*/ 750248 w 7283450"/>
              <a:gd name="connsiteY9577" fmla="*/ 1886244 h 6857979"/>
              <a:gd name="connsiteX9578" fmla="*/ 759349 w 7283450"/>
              <a:gd name="connsiteY9578" fmla="*/ 1890541 h 6857979"/>
              <a:gd name="connsiteX9579" fmla="*/ 768845 w 7283450"/>
              <a:gd name="connsiteY9579" fmla="*/ 1894837 h 6857979"/>
              <a:gd name="connsiteX9580" fmla="*/ 773989 w 7283450"/>
              <a:gd name="connsiteY9580" fmla="*/ 1897180 h 6857979"/>
              <a:gd name="connsiteX9581" fmla="*/ 778738 w 7283450"/>
              <a:gd name="connsiteY9581" fmla="*/ 1899133 h 6857979"/>
              <a:gd name="connsiteX9582" fmla="*/ 783882 w 7283450"/>
              <a:gd name="connsiteY9582" fmla="*/ 1900305 h 6857979"/>
              <a:gd name="connsiteX9583" fmla="*/ 789026 w 7283450"/>
              <a:gd name="connsiteY9583" fmla="*/ 1901476 h 6857979"/>
              <a:gd name="connsiteX9584" fmla="*/ 794566 w 7283450"/>
              <a:gd name="connsiteY9584" fmla="*/ 1902258 h 6857979"/>
              <a:gd name="connsiteX9585" fmla="*/ 800106 w 7283450"/>
              <a:gd name="connsiteY9585" fmla="*/ 1902648 h 6857979"/>
              <a:gd name="connsiteX9586" fmla="*/ 801293 w 7283450"/>
              <a:gd name="connsiteY9586" fmla="*/ 1906554 h 6857979"/>
              <a:gd name="connsiteX9587" fmla="*/ 801688 w 7283450"/>
              <a:gd name="connsiteY9587" fmla="*/ 1909679 h 6857979"/>
              <a:gd name="connsiteX9588" fmla="*/ 801688 w 7283450"/>
              <a:gd name="connsiteY9588" fmla="*/ 1913584 h 6857979"/>
              <a:gd name="connsiteX9589" fmla="*/ 800501 w 7283450"/>
              <a:gd name="connsiteY9589" fmla="*/ 1916709 h 6857979"/>
              <a:gd name="connsiteX9590" fmla="*/ 799314 w 7283450"/>
              <a:gd name="connsiteY9590" fmla="*/ 1919443 h 6857979"/>
              <a:gd name="connsiteX9591" fmla="*/ 797335 w 7283450"/>
              <a:gd name="connsiteY9591" fmla="*/ 1922958 h 6857979"/>
              <a:gd name="connsiteX9592" fmla="*/ 793775 w 7283450"/>
              <a:gd name="connsiteY9592" fmla="*/ 1928817 h 6857979"/>
              <a:gd name="connsiteX9593" fmla="*/ 785069 w 7283450"/>
              <a:gd name="connsiteY9593" fmla="*/ 1927645 h 6857979"/>
              <a:gd name="connsiteX9594" fmla="*/ 775968 w 7283450"/>
              <a:gd name="connsiteY9594" fmla="*/ 1926864 h 6857979"/>
              <a:gd name="connsiteX9595" fmla="*/ 756975 w 7283450"/>
              <a:gd name="connsiteY9595" fmla="*/ 1925301 h 6857979"/>
              <a:gd name="connsiteX9596" fmla="*/ 737189 w 7283450"/>
              <a:gd name="connsiteY9596" fmla="*/ 1924130 h 6857979"/>
              <a:gd name="connsiteX9597" fmla="*/ 728088 w 7283450"/>
              <a:gd name="connsiteY9597" fmla="*/ 1922958 h 6857979"/>
              <a:gd name="connsiteX9598" fmla="*/ 718592 w 7283450"/>
              <a:gd name="connsiteY9598" fmla="*/ 1921787 h 6857979"/>
              <a:gd name="connsiteX9599" fmla="*/ 709886 w 7283450"/>
              <a:gd name="connsiteY9599" fmla="*/ 1919443 h 6857979"/>
              <a:gd name="connsiteX9600" fmla="*/ 701577 w 7283450"/>
              <a:gd name="connsiteY9600" fmla="*/ 1917100 h 6857979"/>
              <a:gd name="connsiteX9601" fmla="*/ 694059 w 7283450"/>
              <a:gd name="connsiteY9601" fmla="*/ 1914365 h 6857979"/>
              <a:gd name="connsiteX9602" fmla="*/ 690497 w 7283450"/>
              <a:gd name="connsiteY9602" fmla="*/ 1912803 h 6857979"/>
              <a:gd name="connsiteX9603" fmla="*/ 686936 w 7283450"/>
              <a:gd name="connsiteY9603" fmla="*/ 1910460 h 6857979"/>
              <a:gd name="connsiteX9604" fmla="*/ 683770 w 7283450"/>
              <a:gd name="connsiteY9604" fmla="*/ 1908507 h 6857979"/>
              <a:gd name="connsiteX9605" fmla="*/ 681001 w 7283450"/>
              <a:gd name="connsiteY9605" fmla="*/ 1906164 h 6857979"/>
              <a:gd name="connsiteX9606" fmla="*/ 677835 w 7283450"/>
              <a:gd name="connsiteY9606" fmla="*/ 1903039 h 6857979"/>
              <a:gd name="connsiteX9607" fmla="*/ 675461 w 7283450"/>
              <a:gd name="connsiteY9607" fmla="*/ 1900305 h 6857979"/>
              <a:gd name="connsiteX9608" fmla="*/ 673482 w 7283450"/>
              <a:gd name="connsiteY9608" fmla="*/ 1897571 h 6857979"/>
              <a:gd name="connsiteX9609" fmla="*/ 671504 w 7283450"/>
              <a:gd name="connsiteY9609" fmla="*/ 1893665 h 6857979"/>
              <a:gd name="connsiteX9610" fmla="*/ 669525 w 7283450"/>
              <a:gd name="connsiteY9610" fmla="*/ 1890150 h 6857979"/>
              <a:gd name="connsiteX9611" fmla="*/ 668339 w 7283450"/>
              <a:gd name="connsiteY9611" fmla="*/ 1885854 h 6857979"/>
              <a:gd name="connsiteX9612" fmla="*/ 671899 w 7283450"/>
              <a:gd name="connsiteY9612" fmla="*/ 1884291 h 6857979"/>
              <a:gd name="connsiteX9613" fmla="*/ 675065 w 7283450"/>
              <a:gd name="connsiteY9613" fmla="*/ 1882728 h 6857979"/>
              <a:gd name="connsiteX9614" fmla="*/ 678232 w 7283450"/>
              <a:gd name="connsiteY9614" fmla="*/ 1881557 h 6857979"/>
              <a:gd name="connsiteX9615" fmla="*/ 681792 w 7283450"/>
              <a:gd name="connsiteY9615" fmla="*/ 1880776 h 6857979"/>
              <a:gd name="connsiteX9616" fmla="*/ 685353 w 7283450"/>
              <a:gd name="connsiteY9616" fmla="*/ 1879995 h 6857979"/>
              <a:gd name="connsiteX9617" fmla="*/ 1003985 w 7283450"/>
              <a:gd name="connsiteY9617" fmla="*/ 1874842 h 6857979"/>
              <a:gd name="connsiteX9618" fmla="*/ 1005568 w 7283450"/>
              <a:gd name="connsiteY9618" fmla="*/ 1874842 h 6857979"/>
              <a:gd name="connsiteX9619" fmla="*/ 1007944 w 7283450"/>
              <a:gd name="connsiteY9619" fmla="*/ 1875642 h 6857979"/>
              <a:gd name="connsiteX9620" fmla="*/ 1010319 w 7283450"/>
              <a:gd name="connsiteY9620" fmla="*/ 1876842 h 6857979"/>
              <a:gd name="connsiteX9621" fmla="*/ 1013882 w 7283450"/>
              <a:gd name="connsiteY9621" fmla="*/ 1877642 h 6857979"/>
              <a:gd name="connsiteX9622" fmla="*/ 1021404 w 7283450"/>
              <a:gd name="connsiteY9622" fmla="*/ 1880041 h 6857979"/>
              <a:gd name="connsiteX9623" fmla="*/ 1030905 w 7283450"/>
              <a:gd name="connsiteY9623" fmla="*/ 1882440 h 6857979"/>
              <a:gd name="connsiteX9624" fmla="*/ 1034863 w 7283450"/>
              <a:gd name="connsiteY9624" fmla="*/ 1884040 h 6857979"/>
              <a:gd name="connsiteX9625" fmla="*/ 1039218 w 7283450"/>
              <a:gd name="connsiteY9625" fmla="*/ 1885640 h 6857979"/>
              <a:gd name="connsiteX9626" fmla="*/ 1045948 w 7283450"/>
              <a:gd name="connsiteY9626" fmla="*/ 1890439 h 6857979"/>
              <a:gd name="connsiteX9627" fmla="*/ 1050699 w 7283450"/>
              <a:gd name="connsiteY9627" fmla="*/ 1892838 h 6857979"/>
              <a:gd name="connsiteX9628" fmla="*/ 1055449 w 7283450"/>
              <a:gd name="connsiteY9628" fmla="*/ 1896038 h 6857979"/>
              <a:gd name="connsiteX9629" fmla="*/ 1060991 w 7283450"/>
              <a:gd name="connsiteY9629" fmla="*/ 1898437 h 6857979"/>
              <a:gd name="connsiteX9630" fmla="*/ 1066929 w 7283450"/>
              <a:gd name="connsiteY9630" fmla="*/ 1900436 h 6857979"/>
              <a:gd name="connsiteX9631" fmla="*/ 1073264 w 7283450"/>
              <a:gd name="connsiteY9631" fmla="*/ 1902036 h 6857979"/>
              <a:gd name="connsiteX9632" fmla="*/ 1076430 w 7283450"/>
              <a:gd name="connsiteY9632" fmla="*/ 1902436 h 6857979"/>
              <a:gd name="connsiteX9633" fmla="*/ 1079597 w 7283450"/>
              <a:gd name="connsiteY9633" fmla="*/ 1902836 h 6857979"/>
              <a:gd name="connsiteX9634" fmla="*/ 1083160 w 7283450"/>
              <a:gd name="connsiteY9634" fmla="*/ 1902436 h 6857979"/>
              <a:gd name="connsiteX9635" fmla="*/ 1086327 w 7283450"/>
              <a:gd name="connsiteY9635" fmla="*/ 1901635 h 6857979"/>
              <a:gd name="connsiteX9636" fmla="*/ 1092265 w 7283450"/>
              <a:gd name="connsiteY9636" fmla="*/ 1899636 h 6857979"/>
              <a:gd name="connsiteX9637" fmla="*/ 1097412 w 7283450"/>
              <a:gd name="connsiteY9637" fmla="*/ 1897637 h 6857979"/>
              <a:gd name="connsiteX9638" fmla="*/ 1099391 w 7283450"/>
              <a:gd name="connsiteY9638" fmla="*/ 1896837 h 6857979"/>
              <a:gd name="connsiteX9639" fmla="*/ 1100975 w 7283450"/>
              <a:gd name="connsiteY9639" fmla="*/ 1896437 h 6857979"/>
              <a:gd name="connsiteX9640" fmla="*/ 1103745 w 7283450"/>
              <a:gd name="connsiteY9640" fmla="*/ 1898836 h 6857979"/>
              <a:gd name="connsiteX9641" fmla="*/ 1109288 w 7283450"/>
              <a:gd name="connsiteY9641" fmla="*/ 1902436 h 6857979"/>
              <a:gd name="connsiteX9642" fmla="*/ 1114435 w 7283450"/>
              <a:gd name="connsiteY9642" fmla="*/ 1906835 h 6857979"/>
              <a:gd name="connsiteX9643" fmla="*/ 1116810 w 7283450"/>
              <a:gd name="connsiteY9643" fmla="*/ 1908434 h 6857979"/>
              <a:gd name="connsiteX9644" fmla="*/ 1117601 w 7283450"/>
              <a:gd name="connsiteY9644" fmla="*/ 1909634 h 6857979"/>
              <a:gd name="connsiteX9645" fmla="*/ 1117205 w 7283450"/>
              <a:gd name="connsiteY9645" fmla="*/ 1912433 h 6857979"/>
              <a:gd name="connsiteX9646" fmla="*/ 1116810 w 7283450"/>
              <a:gd name="connsiteY9646" fmla="*/ 1914833 h 6857979"/>
              <a:gd name="connsiteX9647" fmla="*/ 1115226 w 7283450"/>
              <a:gd name="connsiteY9647" fmla="*/ 1916432 h 6857979"/>
              <a:gd name="connsiteX9648" fmla="*/ 1113643 w 7283450"/>
              <a:gd name="connsiteY9648" fmla="*/ 1917632 h 6857979"/>
              <a:gd name="connsiteX9649" fmla="*/ 1111663 w 7283450"/>
              <a:gd name="connsiteY9649" fmla="*/ 1918432 h 6857979"/>
              <a:gd name="connsiteX9650" fmla="*/ 1109288 w 7283450"/>
              <a:gd name="connsiteY9650" fmla="*/ 1918832 h 6857979"/>
              <a:gd name="connsiteX9651" fmla="*/ 1106517 w 7283450"/>
              <a:gd name="connsiteY9651" fmla="*/ 1919232 h 6857979"/>
              <a:gd name="connsiteX9652" fmla="*/ 1103745 w 7283450"/>
              <a:gd name="connsiteY9652" fmla="*/ 1919232 h 6857979"/>
              <a:gd name="connsiteX9653" fmla="*/ 1097412 w 7283450"/>
              <a:gd name="connsiteY9653" fmla="*/ 1918432 h 6857979"/>
              <a:gd name="connsiteX9654" fmla="*/ 1091473 w 7283450"/>
              <a:gd name="connsiteY9654" fmla="*/ 1917232 h 6857979"/>
              <a:gd name="connsiteX9655" fmla="*/ 1085140 w 7283450"/>
              <a:gd name="connsiteY9655" fmla="*/ 1916432 h 6857979"/>
              <a:gd name="connsiteX9656" fmla="*/ 1079597 w 7283450"/>
              <a:gd name="connsiteY9656" fmla="*/ 1916432 h 6857979"/>
              <a:gd name="connsiteX9657" fmla="*/ 1078014 w 7283450"/>
              <a:gd name="connsiteY9657" fmla="*/ 1916432 h 6857979"/>
              <a:gd name="connsiteX9658" fmla="*/ 1076430 w 7283450"/>
              <a:gd name="connsiteY9658" fmla="*/ 1917232 h 6857979"/>
              <a:gd name="connsiteX9659" fmla="*/ 1073264 w 7283450"/>
              <a:gd name="connsiteY9659" fmla="*/ 1919632 h 6857979"/>
              <a:gd name="connsiteX9660" fmla="*/ 1069701 w 7283450"/>
              <a:gd name="connsiteY9660" fmla="*/ 1922031 h 6857979"/>
              <a:gd name="connsiteX9661" fmla="*/ 1068512 w 7283450"/>
              <a:gd name="connsiteY9661" fmla="*/ 1922831 h 6857979"/>
              <a:gd name="connsiteX9662" fmla="*/ 1067325 w 7283450"/>
              <a:gd name="connsiteY9662" fmla="*/ 1923231 h 6857979"/>
              <a:gd name="connsiteX9663" fmla="*/ 1066138 w 7283450"/>
              <a:gd name="connsiteY9663" fmla="*/ 1922831 h 6857979"/>
              <a:gd name="connsiteX9664" fmla="*/ 1064950 w 7283450"/>
              <a:gd name="connsiteY9664" fmla="*/ 1922431 h 6857979"/>
              <a:gd name="connsiteX9665" fmla="*/ 1062575 w 7283450"/>
              <a:gd name="connsiteY9665" fmla="*/ 1919632 h 6857979"/>
              <a:gd name="connsiteX9666" fmla="*/ 1060595 w 7283450"/>
              <a:gd name="connsiteY9666" fmla="*/ 1917632 h 6857979"/>
              <a:gd name="connsiteX9667" fmla="*/ 1059408 w 7283450"/>
              <a:gd name="connsiteY9667" fmla="*/ 1916832 h 6857979"/>
              <a:gd name="connsiteX9668" fmla="*/ 1057824 w 7283450"/>
              <a:gd name="connsiteY9668" fmla="*/ 1916432 h 6857979"/>
              <a:gd name="connsiteX9669" fmla="*/ 1051886 w 7283450"/>
              <a:gd name="connsiteY9669" fmla="*/ 1916832 h 6857979"/>
              <a:gd name="connsiteX9670" fmla="*/ 1040802 w 7283450"/>
              <a:gd name="connsiteY9670" fmla="*/ 1918432 h 6857979"/>
              <a:gd name="connsiteX9671" fmla="*/ 1014278 w 7283450"/>
              <a:gd name="connsiteY9671" fmla="*/ 1923231 h 6857979"/>
              <a:gd name="connsiteX9672" fmla="*/ 1007152 w 7283450"/>
              <a:gd name="connsiteY9672" fmla="*/ 1924831 h 6857979"/>
              <a:gd name="connsiteX9673" fmla="*/ 1002798 w 7283450"/>
              <a:gd name="connsiteY9673" fmla="*/ 1926030 h 6857979"/>
              <a:gd name="connsiteX9674" fmla="*/ 998047 w 7283450"/>
              <a:gd name="connsiteY9674" fmla="*/ 1926831 h 6857979"/>
              <a:gd name="connsiteX9675" fmla="*/ 992505 w 7283450"/>
              <a:gd name="connsiteY9675" fmla="*/ 1927230 h 6857979"/>
              <a:gd name="connsiteX9676" fmla="*/ 986962 w 7283450"/>
              <a:gd name="connsiteY9676" fmla="*/ 1926831 h 6857979"/>
              <a:gd name="connsiteX9677" fmla="*/ 984191 w 7283450"/>
              <a:gd name="connsiteY9677" fmla="*/ 1926430 h 6857979"/>
              <a:gd name="connsiteX9678" fmla="*/ 981816 w 7283450"/>
              <a:gd name="connsiteY9678" fmla="*/ 1925631 h 6857979"/>
              <a:gd name="connsiteX9679" fmla="*/ 978649 w 7283450"/>
              <a:gd name="connsiteY9679" fmla="*/ 1924431 h 6857979"/>
              <a:gd name="connsiteX9680" fmla="*/ 976273 w 7283450"/>
              <a:gd name="connsiteY9680" fmla="*/ 1923231 h 6857979"/>
              <a:gd name="connsiteX9681" fmla="*/ 973107 w 7283450"/>
              <a:gd name="connsiteY9681" fmla="*/ 1920032 h 6857979"/>
              <a:gd name="connsiteX9682" fmla="*/ 969544 w 7283450"/>
              <a:gd name="connsiteY9682" fmla="*/ 1916832 h 6857979"/>
              <a:gd name="connsiteX9683" fmla="*/ 966772 w 7283450"/>
              <a:gd name="connsiteY9683" fmla="*/ 1913233 h 6857979"/>
              <a:gd name="connsiteX9684" fmla="*/ 964397 w 7283450"/>
              <a:gd name="connsiteY9684" fmla="*/ 1908434 h 6857979"/>
              <a:gd name="connsiteX9685" fmla="*/ 962418 w 7283450"/>
              <a:gd name="connsiteY9685" fmla="*/ 1903636 h 6857979"/>
              <a:gd name="connsiteX9686" fmla="*/ 960834 w 7283450"/>
              <a:gd name="connsiteY9686" fmla="*/ 1899236 h 6857979"/>
              <a:gd name="connsiteX9687" fmla="*/ 960438 w 7283450"/>
              <a:gd name="connsiteY9687" fmla="*/ 1894038 h 6857979"/>
              <a:gd name="connsiteX9688" fmla="*/ 960834 w 7283450"/>
              <a:gd name="connsiteY9688" fmla="*/ 1889239 h 6857979"/>
              <a:gd name="connsiteX9689" fmla="*/ 969940 w 7283450"/>
              <a:gd name="connsiteY9689" fmla="*/ 1886439 h 6857979"/>
              <a:gd name="connsiteX9690" fmla="*/ 980232 w 7283450"/>
              <a:gd name="connsiteY9690" fmla="*/ 1883240 h 6857979"/>
              <a:gd name="connsiteX9691" fmla="*/ 990130 w 7283450"/>
              <a:gd name="connsiteY9691" fmla="*/ 1880841 h 6857979"/>
              <a:gd name="connsiteX9692" fmla="*/ 994088 w 7283450"/>
              <a:gd name="connsiteY9692" fmla="*/ 1880041 h 6857979"/>
              <a:gd name="connsiteX9693" fmla="*/ 998443 w 7283450"/>
              <a:gd name="connsiteY9693" fmla="*/ 1879241 h 6857979"/>
              <a:gd name="connsiteX9694" fmla="*/ 1000818 w 7283450"/>
              <a:gd name="connsiteY9694" fmla="*/ 1878841 h 6857979"/>
              <a:gd name="connsiteX9695" fmla="*/ 1002005 w 7283450"/>
              <a:gd name="connsiteY9695" fmla="*/ 1877642 h 6857979"/>
              <a:gd name="connsiteX9696" fmla="*/ 1002798 w 7283450"/>
              <a:gd name="connsiteY9696" fmla="*/ 1876842 h 6857979"/>
              <a:gd name="connsiteX9697" fmla="*/ 1003193 w 7283450"/>
              <a:gd name="connsiteY9697" fmla="*/ 1875642 h 6857979"/>
              <a:gd name="connsiteX9698" fmla="*/ 1003193 w 7283450"/>
              <a:gd name="connsiteY9698" fmla="*/ 1875242 h 6857979"/>
              <a:gd name="connsiteX9699" fmla="*/ 1176338 w 7283450"/>
              <a:gd name="connsiteY9699" fmla="*/ 1831979 h 6857979"/>
              <a:gd name="connsiteX9700" fmla="*/ 1180766 w 7283450"/>
              <a:gd name="connsiteY9700" fmla="*/ 1832382 h 6857979"/>
              <a:gd name="connsiteX9701" fmla="*/ 1186400 w 7283450"/>
              <a:gd name="connsiteY9701" fmla="*/ 1832382 h 6857979"/>
              <a:gd name="connsiteX9702" fmla="*/ 1198072 w 7283450"/>
              <a:gd name="connsiteY9702" fmla="*/ 1832382 h 6857979"/>
              <a:gd name="connsiteX9703" fmla="*/ 1210950 w 7283450"/>
              <a:gd name="connsiteY9703" fmla="*/ 1831979 h 6857979"/>
              <a:gd name="connsiteX9704" fmla="*/ 1223427 w 7283450"/>
              <a:gd name="connsiteY9704" fmla="*/ 1832382 h 6857979"/>
              <a:gd name="connsiteX9705" fmla="*/ 1229866 w 7283450"/>
              <a:gd name="connsiteY9705" fmla="*/ 1832784 h 6857979"/>
              <a:gd name="connsiteX9706" fmla="*/ 1235903 w 7283450"/>
              <a:gd name="connsiteY9706" fmla="*/ 1833589 h 6857979"/>
              <a:gd name="connsiteX9707" fmla="*/ 1241538 w 7283450"/>
              <a:gd name="connsiteY9707" fmla="*/ 1835199 h 6857979"/>
              <a:gd name="connsiteX9708" fmla="*/ 1246770 w 7283450"/>
              <a:gd name="connsiteY9708" fmla="*/ 1837211 h 6857979"/>
              <a:gd name="connsiteX9709" fmla="*/ 1251197 w 7283450"/>
              <a:gd name="connsiteY9709" fmla="*/ 1839626 h 6857979"/>
              <a:gd name="connsiteX9710" fmla="*/ 1255624 w 7283450"/>
              <a:gd name="connsiteY9710" fmla="*/ 1842845 h 6857979"/>
              <a:gd name="connsiteX9711" fmla="*/ 1257637 w 7283450"/>
              <a:gd name="connsiteY9711" fmla="*/ 1845261 h 6857979"/>
              <a:gd name="connsiteX9712" fmla="*/ 1259246 w 7283450"/>
              <a:gd name="connsiteY9712" fmla="*/ 1847273 h 6857979"/>
              <a:gd name="connsiteX9713" fmla="*/ 1260454 w 7283450"/>
              <a:gd name="connsiteY9713" fmla="*/ 1849688 h 6857979"/>
              <a:gd name="connsiteX9714" fmla="*/ 1262063 w 7283450"/>
              <a:gd name="connsiteY9714" fmla="*/ 1852103 h 6857979"/>
              <a:gd name="connsiteX9715" fmla="*/ 1258843 w 7283450"/>
              <a:gd name="connsiteY9715" fmla="*/ 1854517 h 6857979"/>
              <a:gd name="connsiteX9716" fmla="*/ 1256026 w 7283450"/>
              <a:gd name="connsiteY9716" fmla="*/ 1856127 h 6857979"/>
              <a:gd name="connsiteX9717" fmla="*/ 1253612 w 7283450"/>
              <a:gd name="connsiteY9717" fmla="*/ 1857737 h 6857979"/>
              <a:gd name="connsiteX9718" fmla="*/ 1250392 w 7283450"/>
              <a:gd name="connsiteY9718" fmla="*/ 1858542 h 6857979"/>
              <a:gd name="connsiteX9719" fmla="*/ 1244758 w 7283450"/>
              <a:gd name="connsiteY9719" fmla="*/ 1860152 h 6857979"/>
              <a:gd name="connsiteX9720" fmla="*/ 1239123 w 7283450"/>
              <a:gd name="connsiteY9720" fmla="*/ 1860554 h 6857979"/>
              <a:gd name="connsiteX9721" fmla="*/ 1233489 w 7283450"/>
              <a:gd name="connsiteY9721" fmla="*/ 1860554 h 6857979"/>
              <a:gd name="connsiteX9722" fmla="*/ 1228257 w 7283450"/>
              <a:gd name="connsiteY9722" fmla="*/ 1859749 h 6857979"/>
              <a:gd name="connsiteX9723" fmla="*/ 1222621 w 7283450"/>
              <a:gd name="connsiteY9723" fmla="*/ 1858542 h 6857979"/>
              <a:gd name="connsiteX9724" fmla="*/ 1217390 w 7283450"/>
              <a:gd name="connsiteY9724" fmla="*/ 1856529 h 6857979"/>
              <a:gd name="connsiteX9725" fmla="*/ 1207328 w 7283450"/>
              <a:gd name="connsiteY9725" fmla="*/ 1852505 h 6857979"/>
              <a:gd name="connsiteX9726" fmla="*/ 1197267 w 7283450"/>
              <a:gd name="connsiteY9726" fmla="*/ 1848480 h 6857979"/>
              <a:gd name="connsiteX9727" fmla="*/ 1192840 w 7283450"/>
              <a:gd name="connsiteY9727" fmla="*/ 1847273 h 6857979"/>
              <a:gd name="connsiteX9728" fmla="*/ 1188010 w 7283450"/>
              <a:gd name="connsiteY9728" fmla="*/ 1846065 h 6857979"/>
              <a:gd name="connsiteX9729" fmla="*/ 1183985 w 7283450"/>
              <a:gd name="connsiteY9729" fmla="*/ 1845662 h 6857979"/>
              <a:gd name="connsiteX9730" fmla="*/ 1179156 w 7283450"/>
              <a:gd name="connsiteY9730" fmla="*/ 1845662 h 6857979"/>
              <a:gd name="connsiteX9731" fmla="*/ 1179156 w 7283450"/>
              <a:gd name="connsiteY9731" fmla="*/ 1843248 h 6857979"/>
              <a:gd name="connsiteX9732" fmla="*/ 1178753 w 7283450"/>
              <a:gd name="connsiteY9732" fmla="*/ 1841638 h 6857979"/>
              <a:gd name="connsiteX9733" fmla="*/ 1177546 w 7283450"/>
              <a:gd name="connsiteY9733" fmla="*/ 1838821 h 6857979"/>
              <a:gd name="connsiteX9734" fmla="*/ 1176338 w 7283450"/>
              <a:gd name="connsiteY9734" fmla="*/ 1836003 h 6857979"/>
              <a:gd name="connsiteX9735" fmla="*/ 1176338 w 7283450"/>
              <a:gd name="connsiteY9735" fmla="*/ 1833991 h 6857979"/>
              <a:gd name="connsiteX9736" fmla="*/ 6464100 w 7283450"/>
              <a:gd name="connsiteY9736" fmla="*/ 1825629 h 6857979"/>
              <a:gd name="connsiteX9737" fmla="*/ 6468104 w 7283450"/>
              <a:gd name="connsiteY9737" fmla="*/ 1826808 h 6857979"/>
              <a:gd name="connsiteX9738" fmla="*/ 6471708 w 7283450"/>
              <a:gd name="connsiteY9738" fmla="*/ 1828378 h 6857979"/>
              <a:gd name="connsiteX9739" fmla="*/ 6475713 w 7283450"/>
              <a:gd name="connsiteY9739" fmla="*/ 1829948 h 6857979"/>
              <a:gd name="connsiteX9740" fmla="*/ 6478516 w 7283450"/>
              <a:gd name="connsiteY9740" fmla="*/ 1831518 h 6857979"/>
              <a:gd name="connsiteX9741" fmla="*/ 6481319 w 7283450"/>
              <a:gd name="connsiteY9741" fmla="*/ 1833481 h 6857979"/>
              <a:gd name="connsiteX9742" fmla="*/ 6483321 w 7283450"/>
              <a:gd name="connsiteY9742" fmla="*/ 1836230 h 6857979"/>
              <a:gd name="connsiteX9743" fmla="*/ 6485324 w 7283450"/>
              <a:gd name="connsiteY9743" fmla="*/ 1838978 h 6857979"/>
              <a:gd name="connsiteX9744" fmla="*/ 6486525 w 7283450"/>
              <a:gd name="connsiteY9744" fmla="*/ 1842119 h 6857979"/>
              <a:gd name="connsiteX9745" fmla="*/ 6486525 w 7283450"/>
              <a:gd name="connsiteY9745" fmla="*/ 1844474 h 6857979"/>
              <a:gd name="connsiteX9746" fmla="*/ 6486125 w 7283450"/>
              <a:gd name="connsiteY9746" fmla="*/ 1847223 h 6857979"/>
              <a:gd name="connsiteX9747" fmla="*/ 6484923 w 7283450"/>
              <a:gd name="connsiteY9747" fmla="*/ 1850364 h 6857979"/>
              <a:gd name="connsiteX9748" fmla="*/ 6483321 w 7283450"/>
              <a:gd name="connsiteY9748" fmla="*/ 1854682 h 6857979"/>
              <a:gd name="connsiteX9749" fmla="*/ 6479717 w 7283450"/>
              <a:gd name="connsiteY9749" fmla="*/ 1863712 h 6857979"/>
              <a:gd name="connsiteX9750" fmla="*/ 6474912 w 7283450"/>
              <a:gd name="connsiteY9750" fmla="*/ 1873527 h 6857979"/>
              <a:gd name="connsiteX9751" fmla="*/ 6470107 w 7283450"/>
              <a:gd name="connsiteY9751" fmla="*/ 1882950 h 6857979"/>
              <a:gd name="connsiteX9752" fmla="*/ 6464901 w 7283450"/>
              <a:gd name="connsiteY9752" fmla="*/ 1890802 h 6857979"/>
              <a:gd name="connsiteX9753" fmla="*/ 6462898 w 7283450"/>
              <a:gd name="connsiteY9753" fmla="*/ 1893943 h 6857979"/>
              <a:gd name="connsiteX9754" fmla="*/ 6460896 w 7283450"/>
              <a:gd name="connsiteY9754" fmla="*/ 1896692 h 6857979"/>
              <a:gd name="connsiteX9755" fmla="*/ 6459294 w 7283450"/>
              <a:gd name="connsiteY9755" fmla="*/ 1897869 h 6857979"/>
              <a:gd name="connsiteX9756" fmla="*/ 6457693 w 7283450"/>
              <a:gd name="connsiteY9756" fmla="*/ 1898655 h 6857979"/>
              <a:gd name="connsiteX9757" fmla="*/ 6456491 w 7283450"/>
              <a:gd name="connsiteY9757" fmla="*/ 1898262 h 6857979"/>
              <a:gd name="connsiteX9758" fmla="*/ 6454889 w 7283450"/>
              <a:gd name="connsiteY9758" fmla="*/ 1897477 h 6857979"/>
              <a:gd name="connsiteX9759" fmla="*/ 6453688 w 7283450"/>
              <a:gd name="connsiteY9759" fmla="*/ 1896299 h 6857979"/>
              <a:gd name="connsiteX9760" fmla="*/ 6452487 w 7283450"/>
              <a:gd name="connsiteY9760" fmla="*/ 1894336 h 6857979"/>
              <a:gd name="connsiteX9761" fmla="*/ 6449283 w 7283450"/>
              <a:gd name="connsiteY9761" fmla="*/ 1890410 h 6857979"/>
              <a:gd name="connsiteX9762" fmla="*/ 6446880 w 7283450"/>
              <a:gd name="connsiteY9762" fmla="*/ 1885698 h 6857979"/>
              <a:gd name="connsiteX9763" fmla="*/ 6444878 w 7283450"/>
              <a:gd name="connsiteY9763" fmla="*/ 1880594 h 6857979"/>
              <a:gd name="connsiteX9764" fmla="*/ 6443276 w 7283450"/>
              <a:gd name="connsiteY9764" fmla="*/ 1874705 h 6857979"/>
              <a:gd name="connsiteX9765" fmla="*/ 6442475 w 7283450"/>
              <a:gd name="connsiteY9765" fmla="*/ 1869994 h 6857979"/>
              <a:gd name="connsiteX9766" fmla="*/ 6442075 w 7283450"/>
              <a:gd name="connsiteY9766" fmla="*/ 1865283 h 6857979"/>
              <a:gd name="connsiteX9767" fmla="*/ 6442876 w 7283450"/>
              <a:gd name="connsiteY9767" fmla="*/ 1863319 h 6857979"/>
              <a:gd name="connsiteX9768" fmla="*/ 6445279 w 7283450"/>
              <a:gd name="connsiteY9768" fmla="*/ 1858608 h 6857979"/>
              <a:gd name="connsiteX9769" fmla="*/ 6452487 w 7283450"/>
              <a:gd name="connsiteY9769" fmla="*/ 1847223 h 6857979"/>
              <a:gd name="connsiteX9770" fmla="*/ 6460095 w 7283450"/>
              <a:gd name="connsiteY9770" fmla="*/ 1834267 h 6857979"/>
              <a:gd name="connsiteX9771" fmla="*/ 6462898 w 7283450"/>
              <a:gd name="connsiteY9771" fmla="*/ 1829555 h 6857979"/>
              <a:gd name="connsiteX9772" fmla="*/ 1104901 w 7283450"/>
              <a:gd name="connsiteY9772" fmla="*/ 1801818 h 6857979"/>
              <a:gd name="connsiteX9773" fmla="*/ 1106488 w 7283450"/>
              <a:gd name="connsiteY9773" fmla="*/ 1801818 h 6857979"/>
              <a:gd name="connsiteX9774" fmla="*/ 1108869 w 7283450"/>
              <a:gd name="connsiteY9774" fmla="*/ 1801818 h 6857979"/>
              <a:gd name="connsiteX9775" fmla="*/ 1110457 w 7283450"/>
              <a:gd name="connsiteY9775" fmla="*/ 1802237 h 6857979"/>
              <a:gd name="connsiteX9776" fmla="*/ 1114029 w 7283450"/>
              <a:gd name="connsiteY9776" fmla="*/ 1803918 h 6857979"/>
              <a:gd name="connsiteX9777" fmla="*/ 1117204 w 7283450"/>
              <a:gd name="connsiteY9777" fmla="*/ 1806440 h 6857979"/>
              <a:gd name="connsiteX9778" fmla="*/ 1119585 w 7283450"/>
              <a:gd name="connsiteY9778" fmla="*/ 1809381 h 6857979"/>
              <a:gd name="connsiteX9779" fmla="*/ 1120378 w 7283450"/>
              <a:gd name="connsiteY9779" fmla="*/ 1811062 h 6857979"/>
              <a:gd name="connsiteX9780" fmla="*/ 1120776 w 7283450"/>
              <a:gd name="connsiteY9780" fmla="*/ 1812744 h 6857979"/>
              <a:gd name="connsiteX9781" fmla="*/ 1119981 w 7283450"/>
              <a:gd name="connsiteY9781" fmla="*/ 1814004 h 6857979"/>
              <a:gd name="connsiteX9782" fmla="*/ 1118791 w 7283450"/>
              <a:gd name="connsiteY9782" fmla="*/ 1814845 h 6857979"/>
              <a:gd name="connsiteX9783" fmla="*/ 1117601 w 7283450"/>
              <a:gd name="connsiteY9783" fmla="*/ 1815685 h 6857979"/>
              <a:gd name="connsiteX9784" fmla="*/ 1116410 w 7283450"/>
              <a:gd name="connsiteY9784" fmla="*/ 1816106 h 6857979"/>
              <a:gd name="connsiteX9785" fmla="*/ 1114823 w 7283450"/>
              <a:gd name="connsiteY9785" fmla="*/ 1816106 h 6857979"/>
              <a:gd name="connsiteX9786" fmla="*/ 1113235 w 7283450"/>
              <a:gd name="connsiteY9786" fmla="*/ 1815685 h 6857979"/>
              <a:gd name="connsiteX9787" fmla="*/ 1110457 w 7283450"/>
              <a:gd name="connsiteY9787" fmla="*/ 1814424 h 6857979"/>
              <a:gd name="connsiteX9788" fmla="*/ 1104107 w 7283450"/>
              <a:gd name="connsiteY9788" fmla="*/ 1811483 h 6857979"/>
              <a:gd name="connsiteX9789" fmla="*/ 1101328 w 7283450"/>
              <a:gd name="connsiteY9789" fmla="*/ 1809381 h 6857979"/>
              <a:gd name="connsiteX9790" fmla="*/ 1098551 w 7283450"/>
              <a:gd name="connsiteY9790" fmla="*/ 1808961 h 6857979"/>
              <a:gd name="connsiteX9791" fmla="*/ 1099741 w 7283450"/>
              <a:gd name="connsiteY9791" fmla="*/ 1806440 h 6857979"/>
              <a:gd name="connsiteX9792" fmla="*/ 1100932 w 7283450"/>
              <a:gd name="connsiteY9792" fmla="*/ 1804759 h 6857979"/>
              <a:gd name="connsiteX9793" fmla="*/ 1102123 w 7283450"/>
              <a:gd name="connsiteY9793" fmla="*/ 1803498 h 6857979"/>
              <a:gd name="connsiteX9794" fmla="*/ 1103313 w 7283450"/>
              <a:gd name="connsiteY9794" fmla="*/ 1802658 h 6857979"/>
              <a:gd name="connsiteX9795" fmla="*/ 1558925 w 7283450"/>
              <a:gd name="connsiteY9795" fmla="*/ 1768479 h 6857979"/>
              <a:gd name="connsiteX9796" fmla="*/ 1563688 w 7283450"/>
              <a:gd name="connsiteY9796" fmla="*/ 1768867 h 6857979"/>
              <a:gd name="connsiteX9797" fmla="*/ 1565673 w 7283450"/>
              <a:gd name="connsiteY9797" fmla="*/ 1769255 h 6857979"/>
              <a:gd name="connsiteX9798" fmla="*/ 1567260 w 7283450"/>
              <a:gd name="connsiteY9798" fmla="*/ 1770032 h 6857979"/>
              <a:gd name="connsiteX9799" fmla="*/ 1569244 w 7283450"/>
              <a:gd name="connsiteY9799" fmla="*/ 1770808 h 6857979"/>
              <a:gd name="connsiteX9800" fmla="*/ 1570435 w 7283450"/>
              <a:gd name="connsiteY9800" fmla="*/ 1771972 h 6857979"/>
              <a:gd name="connsiteX9801" fmla="*/ 1571230 w 7283450"/>
              <a:gd name="connsiteY9801" fmla="*/ 1773524 h 6857979"/>
              <a:gd name="connsiteX9802" fmla="*/ 1571626 w 7283450"/>
              <a:gd name="connsiteY9802" fmla="*/ 1775076 h 6857979"/>
              <a:gd name="connsiteX9803" fmla="*/ 1571230 w 7283450"/>
              <a:gd name="connsiteY9803" fmla="*/ 1778569 h 6857979"/>
              <a:gd name="connsiteX9804" fmla="*/ 1570435 w 7283450"/>
              <a:gd name="connsiteY9804" fmla="*/ 1780509 h 6857979"/>
              <a:gd name="connsiteX9805" fmla="*/ 1569244 w 7283450"/>
              <a:gd name="connsiteY9805" fmla="*/ 1782450 h 6857979"/>
              <a:gd name="connsiteX9806" fmla="*/ 1566863 w 7283450"/>
              <a:gd name="connsiteY9806" fmla="*/ 1784002 h 6857979"/>
              <a:gd name="connsiteX9807" fmla="*/ 1564878 w 7283450"/>
              <a:gd name="connsiteY9807" fmla="*/ 1785166 h 6857979"/>
              <a:gd name="connsiteX9808" fmla="*/ 1562101 w 7283450"/>
              <a:gd name="connsiteY9808" fmla="*/ 1785942 h 6857979"/>
              <a:gd name="connsiteX9809" fmla="*/ 1559720 w 7283450"/>
              <a:gd name="connsiteY9809" fmla="*/ 1785942 h 6857979"/>
              <a:gd name="connsiteX9810" fmla="*/ 1556544 w 7283450"/>
              <a:gd name="connsiteY9810" fmla="*/ 1785942 h 6857979"/>
              <a:gd name="connsiteX9811" fmla="*/ 1553766 w 7283450"/>
              <a:gd name="connsiteY9811" fmla="*/ 1785166 h 6857979"/>
              <a:gd name="connsiteX9812" fmla="*/ 1550987 w 7283450"/>
              <a:gd name="connsiteY9812" fmla="*/ 1784002 h 6857979"/>
              <a:gd name="connsiteX9813" fmla="*/ 1548211 w 7283450"/>
              <a:gd name="connsiteY9813" fmla="*/ 1782838 h 6857979"/>
              <a:gd name="connsiteX9814" fmla="*/ 1546225 w 7283450"/>
              <a:gd name="connsiteY9814" fmla="*/ 1781285 h 6857979"/>
              <a:gd name="connsiteX9815" fmla="*/ 1544638 w 7283450"/>
              <a:gd name="connsiteY9815" fmla="*/ 1779345 h 6857979"/>
              <a:gd name="connsiteX9816" fmla="*/ 1543447 w 7283450"/>
              <a:gd name="connsiteY9816" fmla="*/ 1777405 h 6857979"/>
              <a:gd name="connsiteX9817" fmla="*/ 1543051 w 7283450"/>
              <a:gd name="connsiteY9817" fmla="*/ 1774688 h 6857979"/>
              <a:gd name="connsiteX9818" fmla="*/ 1543447 w 7283450"/>
              <a:gd name="connsiteY9818" fmla="*/ 1771972 h 6857979"/>
              <a:gd name="connsiteX9819" fmla="*/ 1545828 w 7283450"/>
              <a:gd name="connsiteY9819" fmla="*/ 1770808 h 6857979"/>
              <a:gd name="connsiteX9820" fmla="*/ 1549400 w 7283450"/>
              <a:gd name="connsiteY9820" fmla="*/ 1769644 h 6857979"/>
              <a:gd name="connsiteX9821" fmla="*/ 1554164 w 7283450"/>
              <a:gd name="connsiteY9821" fmla="*/ 1768867 h 6857979"/>
              <a:gd name="connsiteX9822" fmla="*/ 6576805 w 7283450"/>
              <a:gd name="connsiteY9822" fmla="*/ 1708154 h 6857979"/>
              <a:gd name="connsiteX9823" fmla="*/ 6582603 w 7283450"/>
              <a:gd name="connsiteY9823" fmla="*/ 1708558 h 6857979"/>
              <a:gd name="connsiteX9824" fmla="*/ 6587573 w 7283450"/>
              <a:gd name="connsiteY9824" fmla="*/ 1709364 h 6857979"/>
              <a:gd name="connsiteX9825" fmla="*/ 6591714 w 7283450"/>
              <a:gd name="connsiteY9825" fmla="*/ 1710575 h 6857979"/>
              <a:gd name="connsiteX9826" fmla="*/ 6593785 w 7283450"/>
              <a:gd name="connsiteY9826" fmla="*/ 1711383 h 6857979"/>
              <a:gd name="connsiteX9827" fmla="*/ 6595441 w 7283450"/>
              <a:gd name="connsiteY9827" fmla="*/ 1712593 h 6857979"/>
              <a:gd name="connsiteX9828" fmla="*/ 6597098 w 7283450"/>
              <a:gd name="connsiteY9828" fmla="*/ 1713804 h 6857979"/>
              <a:gd name="connsiteX9829" fmla="*/ 6598340 w 7283450"/>
              <a:gd name="connsiteY9829" fmla="*/ 1715419 h 6857979"/>
              <a:gd name="connsiteX9830" fmla="*/ 6599583 w 7283450"/>
              <a:gd name="connsiteY9830" fmla="*/ 1717437 h 6857979"/>
              <a:gd name="connsiteX9831" fmla="*/ 6600411 w 7283450"/>
              <a:gd name="connsiteY9831" fmla="*/ 1719455 h 6857979"/>
              <a:gd name="connsiteX9832" fmla="*/ 6600825 w 7283450"/>
              <a:gd name="connsiteY9832" fmla="*/ 1721876 h 6857979"/>
              <a:gd name="connsiteX9833" fmla="*/ 6600825 w 7283450"/>
              <a:gd name="connsiteY9833" fmla="*/ 1725105 h 6857979"/>
              <a:gd name="connsiteX9834" fmla="*/ 6600825 w 7283450"/>
              <a:gd name="connsiteY9834" fmla="*/ 1727931 h 6857979"/>
              <a:gd name="connsiteX9835" fmla="*/ 6599997 w 7283450"/>
              <a:gd name="connsiteY9835" fmla="*/ 1731563 h 6857979"/>
              <a:gd name="connsiteX9836" fmla="*/ 6596270 w 7283450"/>
              <a:gd name="connsiteY9836" fmla="*/ 1731966 h 6857979"/>
              <a:gd name="connsiteX9837" fmla="*/ 6592128 w 7283450"/>
              <a:gd name="connsiteY9837" fmla="*/ 1731966 h 6857979"/>
              <a:gd name="connsiteX9838" fmla="*/ 6588815 w 7283450"/>
              <a:gd name="connsiteY9838" fmla="*/ 1731966 h 6857979"/>
              <a:gd name="connsiteX9839" fmla="*/ 6585502 w 7283450"/>
              <a:gd name="connsiteY9839" fmla="*/ 1731160 h 6857979"/>
              <a:gd name="connsiteX9840" fmla="*/ 6582603 w 7283450"/>
              <a:gd name="connsiteY9840" fmla="*/ 1730352 h 6857979"/>
              <a:gd name="connsiteX9841" fmla="*/ 6580118 w 7283450"/>
              <a:gd name="connsiteY9841" fmla="*/ 1729142 h 6857979"/>
              <a:gd name="connsiteX9842" fmla="*/ 6577220 w 7283450"/>
              <a:gd name="connsiteY9842" fmla="*/ 1727931 h 6857979"/>
              <a:gd name="connsiteX9843" fmla="*/ 6575563 w 7283450"/>
              <a:gd name="connsiteY9843" fmla="*/ 1726317 h 6857979"/>
              <a:gd name="connsiteX9844" fmla="*/ 6574321 w 7283450"/>
              <a:gd name="connsiteY9844" fmla="*/ 1724299 h 6857979"/>
              <a:gd name="connsiteX9845" fmla="*/ 6573078 w 7283450"/>
              <a:gd name="connsiteY9845" fmla="*/ 1722280 h 6857979"/>
              <a:gd name="connsiteX9846" fmla="*/ 6572664 w 7283450"/>
              <a:gd name="connsiteY9846" fmla="*/ 1720262 h 6857979"/>
              <a:gd name="connsiteX9847" fmla="*/ 6572250 w 7283450"/>
              <a:gd name="connsiteY9847" fmla="*/ 1717841 h 6857979"/>
              <a:gd name="connsiteX9848" fmla="*/ 6572664 w 7283450"/>
              <a:gd name="connsiteY9848" fmla="*/ 1715015 h 6857979"/>
              <a:gd name="connsiteX9849" fmla="*/ 6573492 w 7283450"/>
              <a:gd name="connsiteY9849" fmla="*/ 1712997 h 6857979"/>
              <a:gd name="connsiteX9850" fmla="*/ 6575149 w 7283450"/>
              <a:gd name="connsiteY9850" fmla="*/ 1710575 h 6857979"/>
              <a:gd name="connsiteX9851" fmla="*/ 1639187 w 7283450"/>
              <a:gd name="connsiteY9851" fmla="*/ 1693866 h 6857979"/>
              <a:gd name="connsiteX9852" fmla="*/ 1643247 w 7283450"/>
              <a:gd name="connsiteY9852" fmla="*/ 1694280 h 6857979"/>
              <a:gd name="connsiteX9853" fmla="*/ 1648121 w 7283450"/>
              <a:gd name="connsiteY9853" fmla="*/ 1694693 h 6857979"/>
              <a:gd name="connsiteX9854" fmla="*/ 1652182 w 7283450"/>
              <a:gd name="connsiteY9854" fmla="*/ 1696343 h 6857979"/>
              <a:gd name="connsiteX9855" fmla="*/ 1657056 w 7283450"/>
              <a:gd name="connsiteY9855" fmla="*/ 1697994 h 6857979"/>
              <a:gd name="connsiteX9856" fmla="*/ 1661522 w 7283450"/>
              <a:gd name="connsiteY9856" fmla="*/ 1701296 h 6857979"/>
              <a:gd name="connsiteX9857" fmla="*/ 1665990 w 7283450"/>
              <a:gd name="connsiteY9857" fmla="*/ 1704186 h 6857979"/>
              <a:gd name="connsiteX9858" fmla="*/ 1670050 w 7283450"/>
              <a:gd name="connsiteY9858" fmla="*/ 1708726 h 6857979"/>
              <a:gd name="connsiteX9859" fmla="*/ 1668020 w 7283450"/>
              <a:gd name="connsiteY9859" fmla="*/ 1710790 h 6857979"/>
              <a:gd name="connsiteX9860" fmla="*/ 1665583 w 7283450"/>
              <a:gd name="connsiteY9860" fmla="*/ 1712441 h 6857979"/>
              <a:gd name="connsiteX9861" fmla="*/ 1662741 w 7283450"/>
              <a:gd name="connsiteY9861" fmla="*/ 1713680 h 6857979"/>
              <a:gd name="connsiteX9862" fmla="*/ 1660304 w 7283450"/>
              <a:gd name="connsiteY9862" fmla="*/ 1714092 h 6857979"/>
              <a:gd name="connsiteX9863" fmla="*/ 1657462 w 7283450"/>
              <a:gd name="connsiteY9863" fmla="*/ 1714505 h 6857979"/>
              <a:gd name="connsiteX9864" fmla="*/ 1654213 w 7283450"/>
              <a:gd name="connsiteY9864" fmla="*/ 1714092 h 6857979"/>
              <a:gd name="connsiteX9865" fmla="*/ 1651776 w 7283450"/>
              <a:gd name="connsiteY9865" fmla="*/ 1713680 h 6857979"/>
              <a:gd name="connsiteX9866" fmla="*/ 1648933 w 7283450"/>
              <a:gd name="connsiteY9866" fmla="*/ 1712854 h 6857979"/>
              <a:gd name="connsiteX9867" fmla="*/ 1646497 w 7283450"/>
              <a:gd name="connsiteY9867" fmla="*/ 1711615 h 6857979"/>
              <a:gd name="connsiteX9868" fmla="*/ 1644060 w 7283450"/>
              <a:gd name="connsiteY9868" fmla="*/ 1709964 h 6857979"/>
              <a:gd name="connsiteX9869" fmla="*/ 1641623 w 7283450"/>
              <a:gd name="connsiteY9869" fmla="*/ 1708313 h 6857979"/>
              <a:gd name="connsiteX9870" fmla="*/ 1639999 w 7283450"/>
              <a:gd name="connsiteY9870" fmla="*/ 1705836 h 6857979"/>
              <a:gd name="connsiteX9871" fmla="*/ 1638374 w 7283450"/>
              <a:gd name="connsiteY9871" fmla="*/ 1703361 h 6857979"/>
              <a:gd name="connsiteX9872" fmla="*/ 1636344 w 7283450"/>
              <a:gd name="connsiteY9872" fmla="*/ 1700884 h 6857979"/>
              <a:gd name="connsiteX9873" fmla="*/ 1635532 w 7283450"/>
              <a:gd name="connsiteY9873" fmla="*/ 1697582 h 6857979"/>
              <a:gd name="connsiteX9874" fmla="*/ 1635125 w 7283450"/>
              <a:gd name="connsiteY9874" fmla="*/ 1694693 h 6857979"/>
              <a:gd name="connsiteX9875" fmla="*/ 6328953 w 7283450"/>
              <a:gd name="connsiteY9875" fmla="*/ 1665291 h 6857979"/>
              <a:gd name="connsiteX9876" fmla="*/ 6330551 w 7283450"/>
              <a:gd name="connsiteY9876" fmla="*/ 1667634 h 6857979"/>
              <a:gd name="connsiteX9877" fmla="*/ 6330951 w 7283450"/>
              <a:gd name="connsiteY9877" fmla="*/ 1669195 h 6857979"/>
              <a:gd name="connsiteX9878" fmla="*/ 6330951 w 7283450"/>
              <a:gd name="connsiteY9878" fmla="*/ 1670756 h 6857979"/>
              <a:gd name="connsiteX9879" fmla="*/ 6330951 w 7283450"/>
              <a:gd name="connsiteY9879" fmla="*/ 1672319 h 6857979"/>
              <a:gd name="connsiteX9880" fmla="*/ 6330152 w 7283450"/>
              <a:gd name="connsiteY9880" fmla="*/ 1673879 h 6857979"/>
              <a:gd name="connsiteX9881" fmla="*/ 6328554 w 7283450"/>
              <a:gd name="connsiteY9881" fmla="*/ 1675832 h 6857979"/>
              <a:gd name="connsiteX9882" fmla="*/ 6325756 w 7283450"/>
              <a:gd name="connsiteY9882" fmla="*/ 1678955 h 6857979"/>
              <a:gd name="connsiteX9883" fmla="*/ 6317765 w 7283450"/>
              <a:gd name="connsiteY9883" fmla="*/ 1685981 h 6857979"/>
              <a:gd name="connsiteX9884" fmla="*/ 6313769 w 7283450"/>
              <a:gd name="connsiteY9884" fmla="*/ 1690276 h 6857979"/>
              <a:gd name="connsiteX9885" fmla="*/ 6311372 w 7283450"/>
              <a:gd name="connsiteY9885" fmla="*/ 1692618 h 6857979"/>
              <a:gd name="connsiteX9886" fmla="*/ 6309773 w 7283450"/>
              <a:gd name="connsiteY9886" fmla="*/ 1695350 h 6857979"/>
              <a:gd name="connsiteX9887" fmla="*/ 6308575 w 7283450"/>
              <a:gd name="connsiteY9887" fmla="*/ 1698083 h 6857979"/>
              <a:gd name="connsiteX9888" fmla="*/ 6306976 w 7283450"/>
              <a:gd name="connsiteY9888" fmla="*/ 1701597 h 6857979"/>
              <a:gd name="connsiteX9889" fmla="*/ 6303780 w 7283450"/>
              <a:gd name="connsiteY9889" fmla="*/ 1709404 h 6857979"/>
              <a:gd name="connsiteX9890" fmla="*/ 6300983 w 7283450"/>
              <a:gd name="connsiteY9890" fmla="*/ 1717211 h 6857979"/>
              <a:gd name="connsiteX9891" fmla="*/ 6299384 w 7283450"/>
              <a:gd name="connsiteY9891" fmla="*/ 1721115 h 6857979"/>
              <a:gd name="connsiteX9892" fmla="*/ 6297386 w 7283450"/>
              <a:gd name="connsiteY9892" fmla="*/ 1725019 h 6857979"/>
              <a:gd name="connsiteX9893" fmla="*/ 6294989 w 7283450"/>
              <a:gd name="connsiteY9893" fmla="*/ 1728142 h 6857979"/>
              <a:gd name="connsiteX9894" fmla="*/ 6292991 w 7283450"/>
              <a:gd name="connsiteY9894" fmla="*/ 1730874 h 6857979"/>
              <a:gd name="connsiteX9895" fmla="*/ 6290594 w 7283450"/>
              <a:gd name="connsiteY9895" fmla="*/ 1733607 h 6857979"/>
              <a:gd name="connsiteX9896" fmla="*/ 6287797 w 7283450"/>
              <a:gd name="connsiteY9896" fmla="*/ 1735559 h 6857979"/>
              <a:gd name="connsiteX9897" fmla="*/ 6284200 w 7283450"/>
              <a:gd name="connsiteY9897" fmla="*/ 1736340 h 6857979"/>
              <a:gd name="connsiteX9898" fmla="*/ 6281004 w 7283450"/>
              <a:gd name="connsiteY9898" fmla="*/ 1736730 h 6857979"/>
              <a:gd name="connsiteX9899" fmla="*/ 6276608 w 7283450"/>
              <a:gd name="connsiteY9899" fmla="*/ 1736340 h 6857979"/>
              <a:gd name="connsiteX9900" fmla="*/ 6272213 w 7283450"/>
              <a:gd name="connsiteY9900" fmla="*/ 1734778 h 6857979"/>
              <a:gd name="connsiteX9901" fmla="*/ 6274211 w 7283450"/>
              <a:gd name="connsiteY9901" fmla="*/ 1728923 h 6857979"/>
              <a:gd name="connsiteX9902" fmla="*/ 6276608 w 7283450"/>
              <a:gd name="connsiteY9902" fmla="*/ 1723066 h 6857979"/>
              <a:gd name="connsiteX9903" fmla="*/ 6279805 w 7283450"/>
              <a:gd name="connsiteY9903" fmla="*/ 1718382 h 6857979"/>
              <a:gd name="connsiteX9904" fmla="*/ 6282602 w 7283450"/>
              <a:gd name="connsiteY9904" fmla="*/ 1713307 h 6857979"/>
              <a:gd name="connsiteX9905" fmla="*/ 6285799 w 7283450"/>
              <a:gd name="connsiteY9905" fmla="*/ 1709014 h 6857979"/>
              <a:gd name="connsiteX9906" fmla="*/ 6289794 w 7283450"/>
              <a:gd name="connsiteY9906" fmla="*/ 1704720 h 6857979"/>
              <a:gd name="connsiteX9907" fmla="*/ 6297386 w 7283450"/>
              <a:gd name="connsiteY9907" fmla="*/ 1696912 h 6857979"/>
              <a:gd name="connsiteX9908" fmla="*/ 6305778 w 7283450"/>
              <a:gd name="connsiteY9908" fmla="*/ 1689104 h 6857979"/>
              <a:gd name="connsiteX9909" fmla="*/ 6313769 w 7283450"/>
              <a:gd name="connsiteY9909" fmla="*/ 1681687 h 6857979"/>
              <a:gd name="connsiteX9910" fmla="*/ 6321761 w 7283450"/>
              <a:gd name="connsiteY9910" fmla="*/ 1673879 h 6857979"/>
              <a:gd name="connsiteX9911" fmla="*/ 6325357 w 7283450"/>
              <a:gd name="connsiteY9911" fmla="*/ 1669976 h 6857979"/>
              <a:gd name="connsiteX9912" fmla="*/ 1643625 w 7283450"/>
              <a:gd name="connsiteY9912" fmla="*/ 1647828 h 6857979"/>
              <a:gd name="connsiteX9913" fmla="*/ 1646532 w 7283450"/>
              <a:gd name="connsiteY9913" fmla="*/ 1649775 h 6857979"/>
              <a:gd name="connsiteX9914" fmla="*/ 1649023 w 7283450"/>
              <a:gd name="connsiteY9914" fmla="*/ 1651333 h 6857979"/>
              <a:gd name="connsiteX9915" fmla="*/ 1653175 w 7283450"/>
              <a:gd name="connsiteY9915" fmla="*/ 1654837 h 6857979"/>
              <a:gd name="connsiteX9916" fmla="*/ 1656081 w 7283450"/>
              <a:gd name="connsiteY9916" fmla="*/ 1656006 h 6857979"/>
              <a:gd name="connsiteX9917" fmla="*/ 1658988 w 7283450"/>
              <a:gd name="connsiteY9917" fmla="*/ 1657564 h 6857979"/>
              <a:gd name="connsiteX9918" fmla="*/ 1662309 w 7283450"/>
              <a:gd name="connsiteY9918" fmla="*/ 1658342 h 6857979"/>
              <a:gd name="connsiteX9919" fmla="*/ 1666876 w 7283450"/>
              <a:gd name="connsiteY9919" fmla="*/ 1657952 h 6857979"/>
              <a:gd name="connsiteX9920" fmla="*/ 1665215 w 7283450"/>
              <a:gd name="connsiteY9920" fmla="*/ 1663404 h 6857979"/>
              <a:gd name="connsiteX9921" fmla="*/ 1663970 w 7283450"/>
              <a:gd name="connsiteY9921" fmla="*/ 1665351 h 6857979"/>
              <a:gd name="connsiteX9922" fmla="*/ 1662724 w 7283450"/>
              <a:gd name="connsiteY9922" fmla="*/ 1666909 h 6857979"/>
              <a:gd name="connsiteX9923" fmla="*/ 1661479 w 7283450"/>
              <a:gd name="connsiteY9923" fmla="*/ 1667688 h 6857979"/>
              <a:gd name="connsiteX9924" fmla="*/ 1660233 w 7283450"/>
              <a:gd name="connsiteY9924" fmla="*/ 1668077 h 6857979"/>
              <a:gd name="connsiteX9925" fmla="*/ 1658988 w 7283450"/>
              <a:gd name="connsiteY9925" fmla="*/ 1668466 h 6857979"/>
              <a:gd name="connsiteX9926" fmla="*/ 1657742 w 7283450"/>
              <a:gd name="connsiteY9926" fmla="*/ 1668466 h 6857979"/>
              <a:gd name="connsiteX9927" fmla="*/ 1654421 w 7283450"/>
              <a:gd name="connsiteY9927" fmla="*/ 1668077 h 6857979"/>
              <a:gd name="connsiteX9928" fmla="*/ 1650684 w 7283450"/>
              <a:gd name="connsiteY9928" fmla="*/ 1666909 h 6857979"/>
              <a:gd name="connsiteX9929" fmla="*/ 1646116 w 7283450"/>
              <a:gd name="connsiteY9929" fmla="*/ 1665741 h 6857979"/>
              <a:gd name="connsiteX9930" fmla="*/ 1640720 w 7283450"/>
              <a:gd name="connsiteY9930" fmla="*/ 1664183 h 6857979"/>
              <a:gd name="connsiteX9931" fmla="*/ 1639888 w 7283450"/>
              <a:gd name="connsiteY9931" fmla="*/ 1661457 h 6857979"/>
              <a:gd name="connsiteX9932" fmla="*/ 1640304 w 7283450"/>
              <a:gd name="connsiteY9932" fmla="*/ 1659121 h 6857979"/>
              <a:gd name="connsiteX9933" fmla="*/ 1640720 w 7283450"/>
              <a:gd name="connsiteY9933" fmla="*/ 1657564 h 6857979"/>
              <a:gd name="connsiteX9934" fmla="*/ 1641549 w 7283450"/>
              <a:gd name="connsiteY9934" fmla="*/ 1655616 h 6857979"/>
              <a:gd name="connsiteX9935" fmla="*/ 1642380 w 7283450"/>
              <a:gd name="connsiteY9935" fmla="*/ 1654059 h 6857979"/>
              <a:gd name="connsiteX9936" fmla="*/ 1643210 w 7283450"/>
              <a:gd name="connsiteY9936" fmla="*/ 1652501 h 6857979"/>
              <a:gd name="connsiteX9937" fmla="*/ 1643625 w 7283450"/>
              <a:gd name="connsiteY9937" fmla="*/ 1650554 h 6857979"/>
              <a:gd name="connsiteX9938" fmla="*/ 1612901 w 7283450"/>
              <a:gd name="connsiteY9938" fmla="*/ 1638303 h 6857979"/>
              <a:gd name="connsiteX9939" fmla="*/ 1614885 w 7283450"/>
              <a:gd name="connsiteY9939" fmla="*/ 1638303 h 6857979"/>
              <a:gd name="connsiteX9940" fmla="*/ 1616473 w 7283450"/>
              <a:gd name="connsiteY9940" fmla="*/ 1638729 h 6857979"/>
              <a:gd name="connsiteX9941" fmla="*/ 1618457 w 7283450"/>
              <a:gd name="connsiteY9941" fmla="*/ 1640007 h 6857979"/>
              <a:gd name="connsiteX9942" fmla="*/ 1620441 w 7283450"/>
              <a:gd name="connsiteY9942" fmla="*/ 1640859 h 6857979"/>
              <a:gd name="connsiteX9943" fmla="*/ 1622426 w 7283450"/>
              <a:gd name="connsiteY9943" fmla="*/ 1642136 h 6857979"/>
              <a:gd name="connsiteX9944" fmla="*/ 1624013 w 7283450"/>
              <a:gd name="connsiteY9944" fmla="*/ 1643414 h 6857979"/>
              <a:gd name="connsiteX9945" fmla="*/ 1625203 w 7283450"/>
              <a:gd name="connsiteY9945" fmla="*/ 1645118 h 6857979"/>
              <a:gd name="connsiteX9946" fmla="*/ 1626395 w 7283450"/>
              <a:gd name="connsiteY9946" fmla="*/ 1646822 h 6857979"/>
              <a:gd name="connsiteX9947" fmla="*/ 1627585 w 7283450"/>
              <a:gd name="connsiteY9947" fmla="*/ 1649377 h 6857979"/>
              <a:gd name="connsiteX9948" fmla="*/ 1628379 w 7283450"/>
              <a:gd name="connsiteY9948" fmla="*/ 1651507 h 6857979"/>
              <a:gd name="connsiteX9949" fmla="*/ 1628776 w 7283450"/>
              <a:gd name="connsiteY9949" fmla="*/ 1653637 h 6857979"/>
              <a:gd name="connsiteX9950" fmla="*/ 1628379 w 7283450"/>
              <a:gd name="connsiteY9950" fmla="*/ 1655766 h 6857979"/>
              <a:gd name="connsiteX9951" fmla="*/ 1624806 w 7283450"/>
              <a:gd name="connsiteY9951" fmla="*/ 1654915 h 6857979"/>
              <a:gd name="connsiteX9952" fmla="*/ 1622029 w 7283450"/>
              <a:gd name="connsiteY9952" fmla="*/ 1653211 h 6857979"/>
              <a:gd name="connsiteX9953" fmla="*/ 1616473 w 7283450"/>
              <a:gd name="connsiteY9953" fmla="*/ 1650229 h 6857979"/>
              <a:gd name="connsiteX9954" fmla="*/ 1611313 w 7283450"/>
              <a:gd name="connsiteY9954" fmla="*/ 1645970 h 6857979"/>
              <a:gd name="connsiteX9955" fmla="*/ 1606551 w 7283450"/>
              <a:gd name="connsiteY9955" fmla="*/ 1641710 h 6857979"/>
              <a:gd name="connsiteX9956" fmla="*/ 1607741 w 7283450"/>
              <a:gd name="connsiteY9956" fmla="*/ 1640433 h 6857979"/>
              <a:gd name="connsiteX9957" fmla="*/ 1608932 w 7283450"/>
              <a:gd name="connsiteY9957" fmla="*/ 1639155 h 6857979"/>
              <a:gd name="connsiteX9958" fmla="*/ 1611313 w 7283450"/>
              <a:gd name="connsiteY9958" fmla="*/ 1638729 h 6857979"/>
              <a:gd name="connsiteX9959" fmla="*/ 6394712 w 7283450"/>
              <a:gd name="connsiteY9959" fmla="*/ 1612903 h 6857979"/>
              <a:gd name="connsiteX9960" fmla="*/ 6399936 w 7283450"/>
              <a:gd name="connsiteY9960" fmla="*/ 1613311 h 6857979"/>
              <a:gd name="connsiteX9961" fmla="*/ 6405563 w 7283450"/>
              <a:gd name="connsiteY9961" fmla="*/ 1614944 h 6857979"/>
              <a:gd name="connsiteX9962" fmla="*/ 6402750 w 7283450"/>
              <a:gd name="connsiteY9962" fmla="*/ 1618618 h 6857979"/>
              <a:gd name="connsiteX9963" fmla="*/ 6399936 w 7283450"/>
              <a:gd name="connsiteY9963" fmla="*/ 1622292 h 6857979"/>
              <a:gd name="connsiteX9964" fmla="*/ 6396721 w 7283450"/>
              <a:gd name="connsiteY9964" fmla="*/ 1625966 h 6857979"/>
              <a:gd name="connsiteX9965" fmla="*/ 6393506 w 7283450"/>
              <a:gd name="connsiteY9965" fmla="*/ 1628824 h 6857979"/>
              <a:gd name="connsiteX9966" fmla="*/ 6389487 w 7283450"/>
              <a:gd name="connsiteY9966" fmla="*/ 1632090 h 6857979"/>
              <a:gd name="connsiteX9967" fmla="*/ 6385870 w 7283450"/>
              <a:gd name="connsiteY9967" fmla="*/ 1634947 h 6857979"/>
              <a:gd name="connsiteX9968" fmla="*/ 6378234 w 7283450"/>
              <a:gd name="connsiteY9968" fmla="*/ 1639846 h 6857979"/>
              <a:gd name="connsiteX9969" fmla="*/ 6369392 w 7283450"/>
              <a:gd name="connsiteY9969" fmla="*/ 1644336 h 6857979"/>
              <a:gd name="connsiteX9970" fmla="*/ 6360550 w 7283450"/>
              <a:gd name="connsiteY9970" fmla="*/ 1648418 h 6857979"/>
              <a:gd name="connsiteX9971" fmla="*/ 6351307 w 7283450"/>
              <a:gd name="connsiteY9971" fmla="*/ 1652501 h 6857979"/>
              <a:gd name="connsiteX9972" fmla="*/ 6342063 w 7283450"/>
              <a:gd name="connsiteY9972" fmla="*/ 1655766 h 6857979"/>
              <a:gd name="connsiteX9973" fmla="*/ 6345278 w 7283450"/>
              <a:gd name="connsiteY9973" fmla="*/ 1652909 h 6857979"/>
              <a:gd name="connsiteX9974" fmla="*/ 6348493 w 7283450"/>
              <a:gd name="connsiteY9974" fmla="*/ 1648826 h 6857979"/>
              <a:gd name="connsiteX9975" fmla="*/ 6354924 w 7283450"/>
              <a:gd name="connsiteY9975" fmla="*/ 1641479 h 6857979"/>
              <a:gd name="connsiteX9976" fmla="*/ 6361756 w 7283450"/>
              <a:gd name="connsiteY9976" fmla="*/ 1633314 h 6857979"/>
              <a:gd name="connsiteX9977" fmla="*/ 6365373 w 7283450"/>
              <a:gd name="connsiteY9977" fmla="*/ 1629231 h 6857979"/>
              <a:gd name="connsiteX9978" fmla="*/ 6368588 w 7283450"/>
              <a:gd name="connsiteY9978" fmla="*/ 1625558 h 6857979"/>
              <a:gd name="connsiteX9979" fmla="*/ 6372205 w 7283450"/>
              <a:gd name="connsiteY9979" fmla="*/ 1621884 h 6857979"/>
              <a:gd name="connsiteX9980" fmla="*/ 6376626 w 7283450"/>
              <a:gd name="connsiteY9980" fmla="*/ 1619027 h 6857979"/>
              <a:gd name="connsiteX9981" fmla="*/ 6380645 w 7283450"/>
              <a:gd name="connsiteY9981" fmla="*/ 1616578 h 6857979"/>
              <a:gd name="connsiteX9982" fmla="*/ 6385066 w 7283450"/>
              <a:gd name="connsiteY9982" fmla="*/ 1614944 h 6857979"/>
              <a:gd name="connsiteX9983" fmla="*/ 6389487 w 7283450"/>
              <a:gd name="connsiteY9983" fmla="*/ 1613311 h 6857979"/>
              <a:gd name="connsiteX9984" fmla="*/ 1144985 w 7283450"/>
              <a:gd name="connsiteY9984" fmla="*/ 1595418 h 6857979"/>
              <a:gd name="connsiteX9985" fmla="*/ 1146572 w 7283450"/>
              <a:gd name="connsiteY9985" fmla="*/ 1595418 h 6857979"/>
              <a:gd name="connsiteX9986" fmla="*/ 1147366 w 7283450"/>
              <a:gd name="connsiteY9986" fmla="*/ 1596202 h 6857979"/>
              <a:gd name="connsiteX9987" fmla="*/ 1149747 w 7283450"/>
              <a:gd name="connsiteY9987" fmla="*/ 1598552 h 6857979"/>
              <a:gd name="connsiteX9988" fmla="*/ 1152129 w 7283450"/>
              <a:gd name="connsiteY9988" fmla="*/ 1600511 h 6857979"/>
              <a:gd name="connsiteX9989" fmla="*/ 1153319 w 7283450"/>
              <a:gd name="connsiteY9989" fmla="*/ 1601686 h 6857979"/>
              <a:gd name="connsiteX9990" fmla="*/ 1154510 w 7283450"/>
              <a:gd name="connsiteY9990" fmla="*/ 1602077 h 6857979"/>
              <a:gd name="connsiteX9991" fmla="*/ 1157685 w 7283450"/>
              <a:gd name="connsiteY9991" fmla="*/ 1602077 h 6857979"/>
              <a:gd name="connsiteX9992" fmla="*/ 1161256 w 7283450"/>
              <a:gd name="connsiteY9992" fmla="*/ 1602469 h 6857979"/>
              <a:gd name="connsiteX9993" fmla="*/ 1169194 w 7283450"/>
              <a:gd name="connsiteY9993" fmla="*/ 1602077 h 6857979"/>
              <a:gd name="connsiteX9994" fmla="*/ 1177132 w 7283450"/>
              <a:gd name="connsiteY9994" fmla="*/ 1601294 h 6857979"/>
              <a:gd name="connsiteX9995" fmla="*/ 1185466 w 7283450"/>
              <a:gd name="connsiteY9995" fmla="*/ 1600902 h 6857979"/>
              <a:gd name="connsiteX9996" fmla="*/ 1189038 w 7283450"/>
              <a:gd name="connsiteY9996" fmla="*/ 1601294 h 6857979"/>
              <a:gd name="connsiteX9997" fmla="*/ 1192610 w 7283450"/>
              <a:gd name="connsiteY9997" fmla="*/ 1601686 h 6857979"/>
              <a:gd name="connsiteX9998" fmla="*/ 1195785 w 7283450"/>
              <a:gd name="connsiteY9998" fmla="*/ 1602469 h 6857979"/>
              <a:gd name="connsiteX9999" fmla="*/ 1198563 w 7283450"/>
              <a:gd name="connsiteY9999" fmla="*/ 1603644 h 6857979"/>
              <a:gd name="connsiteX10000" fmla="*/ 1201341 w 7283450"/>
              <a:gd name="connsiteY10000" fmla="*/ 1605603 h 6857979"/>
              <a:gd name="connsiteX10001" fmla="*/ 1202928 w 7283450"/>
              <a:gd name="connsiteY10001" fmla="*/ 1608345 h 6857979"/>
              <a:gd name="connsiteX10002" fmla="*/ 1204120 w 7283450"/>
              <a:gd name="connsiteY10002" fmla="*/ 1611087 h 6857979"/>
              <a:gd name="connsiteX10003" fmla="*/ 1204913 w 7283450"/>
              <a:gd name="connsiteY10003" fmla="*/ 1615396 h 6857979"/>
              <a:gd name="connsiteX10004" fmla="*/ 1199753 w 7283450"/>
              <a:gd name="connsiteY10004" fmla="*/ 1618530 h 6857979"/>
              <a:gd name="connsiteX10005" fmla="*/ 1194594 w 7283450"/>
              <a:gd name="connsiteY10005" fmla="*/ 1620880 h 6857979"/>
              <a:gd name="connsiteX10006" fmla="*/ 1188244 w 7283450"/>
              <a:gd name="connsiteY10006" fmla="*/ 1623231 h 6857979"/>
              <a:gd name="connsiteX10007" fmla="*/ 1182291 w 7283450"/>
              <a:gd name="connsiteY10007" fmla="*/ 1624406 h 6857979"/>
              <a:gd name="connsiteX10008" fmla="*/ 1175941 w 7283450"/>
              <a:gd name="connsiteY10008" fmla="*/ 1625189 h 6857979"/>
              <a:gd name="connsiteX10009" fmla="*/ 1169194 w 7283450"/>
              <a:gd name="connsiteY10009" fmla="*/ 1625581 h 6857979"/>
              <a:gd name="connsiteX10010" fmla="*/ 1162447 w 7283450"/>
              <a:gd name="connsiteY10010" fmla="*/ 1625581 h 6857979"/>
              <a:gd name="connsiteX10011" fmla="*/ 1155303 w 7283450"/>
              <a:gd name="connsiteY10011" fmla="*/ 1625581 h 6857979"/>
              <a:gd name="connsiteX10012" fmla="*/ 1141413 w 7283450"/>
              <a:gd name="connsiteY10012" fmla="*/ 1624406 h 6857979"/>
              <a:gd name="connsiteX10013" fmla="*/ 1127125 w 7283450"/>
              <a:gd name="connsiteY10013" fmla="*/ 1623231 h 6857979"/>
              <a:gd name="connsiteX10014" fmla="*/ 1113631 w 7283450"/>
              <a:gd name="connsiteY10014" fmla="*/ 1622056 h 6857979"/>
              <a:gd name="connsiteX10015" fmla="*/ 1107282 w 7283450"/>
              <a:gd name="connsiteY10015" fmla="*/ 1621664 h 6857979"/>
              <a:gd name="connsiteX10016" fmla="*/ 1101328 w 7283450"/>
              <a:gd name="connsiteY10016" fmla="*/ 1621664 h 6857979"/>
              <a:gd name="connsiteX10017" fmla="*/ 1095375 w 7283450"/>
              <a:gd name="connsiteY10017" fmla="*/ 1622056 h 6857979"/>
              <a:gd name="connsiteX10018" fmla="*/ 1088628 w 7283450"/>
              <a:gd name="connsiteY10018" fmla="*/ 1623231 h 6857979"/>
              <a:gd name="connsiteX10019" fmla="*/ 1081881 w 7283450"/>
              <a:gd name="connsiteY10019" fmla="*/ 1623623 h 6857979"/>
              <a:gd name="connsiteX10020" fmla="*/ 1074737 w 7283450"/>
              <a:gd name="connsiteY10020" fmla="*/ 1623623 h 6857979"/>
              <a:gd name="connsiteX10021" fmla="*/ 1071166 w 7283450"/>
              <a:gd name="connsiteY10021" fmla="*/ 1623623 h 6857979"/>
              <a:gd name="connsiteX10022" fmla="*/ 1067991 w 7283450"/>
              <a:gd name="connsiteY10022" fmla="*/ 1622447 h 6857979"/>
              <a:gd name="connsiteX10023" fmla="*/ 1064816 w 7283450"/>
              <a:gd name="connsiteY10023" fmla="*/ 1621272 h 6857979"/>
              <a:gd name="connsiteX10024" fmla="*/ 1061244 w 7283450"/>
              <a:gd name="connsiteY10024" fmla="*/ 1620097 h 6857979"/>
              <a:gd name="connsiteX10025" fmla="*/ 1058466 w 7283450"/>
              <a:gd name="connsiteY10025" fmla="*/ 1618138 h 6857979"/>
              <a:gd name="connsiteX10026" fmla="*/ 1056085 w 7283450"/>
              <a:gd name="connsiteY10026" fmla="*/ 1615788 h 6857979"/>
              <a:gd name="connsiteX10027" fmla="*/ 1053306 w 7283450"/>
              <a:gd name="connsiteY10027" fmla="*/ 1612262 h 6857979"/>
              <a:gd name="connsiteX10028" fmla="*/ 1050925 w 7283450"/>
              <a:gd name="connsiteY10028" fmla="*/ 1608737 h 6857979"/>
              <a:gd name="connsiteX10029" fmla="*/ 1054894 w 7283450"/>
              <a:gd name="connsiteY10029" fmla="*/ 1606778 h 6857979"/>
              <a:gd name="connsiteX10030" fmla="*/ 1059656 w 7283450"/>
              <a:gd name="connsiteY10030" fmla="*/ 1604820 h 6857979"/>
              <a:gd name="connsiteX10031" fmla="*/ 1064419 w 7283450"/>
              <a:gd name="connsiteY10031" fmla="*/ 1603644 h 6857979"/>
              <a:gd name="connsiteX10032" fmla="*/ 1069181 w 7283450"/>
              <a:gd name="connsiteY10032" fmla="*/ 1602861 h 6857979"/>
              <a:gd name="connsiteX10033" fmla="*/ 1074341 w 7283450"/>
              <a:gd name="connsiteY10033" fmla="*/ 1602469 h 6857979"/>
              <a:gd name="connsiteX10034" fmla="*/ 1079500 w 7283450"/>
              <a:gd name="connsiteY10034" fmla="*/ 1602077 h 6857979"/>
              <a:gd name="connsiteX10035" fmla="*/ 1090613 w 7283450"/>
              <a:gd name="connsiteY10035" fmla="*/ 1601686 h 6857979"/>
              <a:gd name="connsiteX10036" fmla="*/ 1114029 w 7283450"/>
              <a:gd name="connsiteY10036" fmla="*/ 1602469 h 6857979"/>
              <a:gd name="connsiteX10037" fmla="*/ 1126331 w 7283450"/>
              <a:gd name="connsiteY10037" fmla="*/ 1602469 h 6857979"/>
              <a:gd name="connsiteX10038" fmla="*/ 1138635 w 7283450"/>
              <a:gd name="connsiteY10038" fmla="*/ 1602077 h 6857979"/>
              <a:gd name="connsiteX10039" fmla="*/ 1139825 w 7283450"/>
              <a:gd name="connsiteY10039" fmla="*/ 1601686 h 6857979"/>
              <a:gd name="connsiteX10040" fmla="*/ 1140619 w 7283450"/>
              <a:gd name="connsiteY10040" fmla="*/ 1600902 h 6857979"/>
              <a:gd name="connsiteX10041" fmla="*/ 1143000 w 7283450"/>
              <a:gd name="connsiteY10041" fmla="*/ 1598552 h 6857979"/>
              <a:gd name="connsiteX10042" fmla="*/ 1144191 w 7283450"/>
              <a:gd name="connsiteY10042" fmla="*/ 1596202 h 6857979"/>
              <a:gd name="connsiteX10043" fmla="*/ 1365251 w 7283450"/>
              <a:gd name="connsiteY10043" fmla="*/ 1544640 h 6857979"/>
              <a:gd name="connsiteX10044" fmla="*/ 1366839 w 7283450"/>
              <a:gd name="connsiteY10044" fmla="*/ 1545472 h 6857979"/>
              <a:gd name="connsiteX10045" fmla="*/ 1368028 w 7283450"/>
              <a:gd name="connsiteY10045" fmla="*/ 1546719 h 6857979"/>
              <a:gd name="connsiteX10046" fmla="*/ 1368425 w 7283450"/>
              <a:gd name="connsiteY10046" fmla="*/ 1547967 h 6857979"/>
              <a:gd name="connsiteX10047" fmla="*/ 1368425 w 7283450"/>
              <a:gd name="connsiteY10047" fmla="*/ 1548799 h 6857979"/>
              <a:gd name="connsiteX10048" fmla="*/ 1368425 w 7283450"/>
              <a:gd name="connsiteY10048" fmla="*/ 1549629 h 6857979"/>
              <a:gd name="connsiteX10049" fmla="*/ 1368028 w 7283450"/>
              <a:gd name="connsiteY10049" fmla="*/ 1550461 h 6857979"/>
              <a:gd name="connsiteX10050" fmla="*/ 1366441 w 7283450"/>
              <a:gd name="connsiteY10050" fmla="*/ 1552125 h 6857979"/>
              <a:gd name="connsiteX10051" fmla="*/ 1364457 w 7283450"/>
              <a:gd name="connsiteY10051" fmla="*/ 1554203 h 6857979"/>
              <a:gd name="connsiteX10052" fmla="*/ 1362472 w 7283450"/>
              <a:gd name="connsiteY10052" fmla="*/ 1556698 h 6857979"/>
              <a:gd name="connsiteX10053" fmla="*/ 1361678 w 7283450"/>
              <a:gd name="connsiteY10053" fmla="*/ 1557946 h 6857979"/>
              <a:gd name="connsiteX10054" fmla="*/ 1361678 w 7283450"/>
              <a:gd name="connsiteY10054" fmla="*/ 1559193 h 6857979"/>
              <a:gd name="connsiteX10055" fmla="*/ 1361678 w 7283450"/>
              <a:gd name="connsiteY10055" fmla="*/ 1560856 h 6857979"/>
              <a:gd name="connsiteX10056" fmla="*/ 1362075 w 7283450"/>
              <a:gd name="connsiteY10056" fmla="*/ 1562103 h 6857979"/>
              <a:gd name="connsiteX10057" fmla="*/ 1360488 w 7283450"/>
              <a:gd name="connsiteY10057" fmla="*/ 1561272 h 6857979"/>
              <a:gd name="connsiteX10058" fmla="*/ 1358503 w 7283450"/>
              <a:gd name="connsiteY10058" fmla="*/ 1560025 h 6857979"/>
              <a:gd name="connsiteX10059" fmla="*/ 1354139 w 7283450"/>
              <a:gd name="connsiteY10059" fmla="*/ 1558778 h 6857979"/>
              <a:gd name="connsiteX10060" fmla="*/ 1350169 w 7283450"/>
              <a:gd name="connsiteY10060" fmla="*/ 1557529 h 6857979"/>
              <a:gd name="connsiteX10061" fmla="*/ 1348185 w 7283450"/>
              <a:gd name="connsiteY10061" fmla="*/ 1556698 h 6857979"/>
              <a:gd name="connsiteX10062" fmla="*/ 1346200 w 7283450"/>
              <a:gd name="connsiteY10062" fmla="*/ 1555035 h 6857979"/>
              <a:gd name="connsiteX10063" fmla="*/ 1349376 w 7283450"/>
              <a:gd name="connsiteY10063" fmla="*/ 1553373 h 6857979"/>
              <a:gd name="connsiteX10064" fmla="*/ 1351757 w 7283450"/>
              <a:gd name="connsiteY10064" fmla="*/ 1552540 h 6857979"/>
              <a:gd name="connsiteX10065" fmla="*/ 1354139 w 7283450"/>
              <a:gd name="connsiteY10065" fmla="*/ 1552540 h 6857979"/>
              <a:gd name="connsiteX10066" fmla="*/ 1356916 w 7283450"/>
              <a:gd name="connsiteY10066" fmla="*/ 1552540 h 6857979"/>
              <a:gd name="connsiteX10067" fmla="*/ 1358900 w 7283450"/>
              <a:gd name="connsiteY10067" fmla="*/ 1552125 h 6857979"/>
              <a:gd name="connsiteX10068" fmla="*/ 1361281 w 7283450"/>
              <a:gd name="connsiteY10068" fmla="*/ 1550877 h 6857979"/>
              <a:gd name="connsiteX10069" fmla="*/ 1362075 w 7283450"/>
              <a:gd name="connsiteY10069" fmla="*/ 1550045 h 6857979"/>
              <a:gd name="connsiteX10070" fmla="*/ 1363266 w 7283450"/>
              <a:gd name="connsiteY10070" fmla="*/ 1548799 h 6857979"/>
              <a:gd name="connsiteX10071" fmla="*/ 5648944 w 7283450"/>
              <a:gd name="connsiteY10071" fmla="*/ 1541465 h 6857979"/>
              <a:gd name="connsiteX10072" fmla="*/ 5657850 w 7283450"/>
              <a:gd name="connsiteY10072" fmla="*/ 1541465 h 6857979"/>
              <a:gd name="connsiteX10073" fmla="*/ 5657850 w 7283450"/>
              <a:gd name="connsiteY10073" fmla="*/ 1546625 h 6857979"/>
              <a:gd name="connsiteX10074" fmla="*/ 5657463 w 7283450"/>
              <a:gd name="connsiteY10074" fmla="*/ 1550991 h 6857979"/>
              <a:gd name="connsiteX10075" fmla="*/ 5656688 w 7283450"/>
              <a:gd name="connsiteY10075" fmla="*/ 1555356 h 6857979"/>
              <a:gd name="connsiteX10076" fmla="*/ 5655914 w 7283450"/>
              <a:gd name="connsiteY10076" fmla="*/ 1558928 h 6857979"/>
              <a:gd name="connsiteX10077" fmla="*/ 5653203 w 7283450"/>
              <a:gd name="connsiteY10077" fmla="*/ 1566866 h 6857979"/>
              <a:gd name="connsiteX10078" fmla="*/ 5652429 w 7283450"/>
              <a:gd name="connsiteY10078" fmla="*/ 1570438 h 6857979"/>
              <a:gd name="connsiteX10079" fmla="*/ 5651655 w 7283450"/>
              <a:gd name="connsiteY10079" fmla="*/ 1574803 h 6857979"/>
              <a:gd name="connsiteX10080" fmla="*/ 5648944 w 7283450"/>
              <a:gd name="connsiteY10080" fmla="*/ 1574803 h 6857979"/>
              <a:gd name="connsiteX10081" fmla="*/ 5647008 w 7283450"/>
              <a:gd name="connsiteY10081" fmla="*/ 1574010 h 6857979"/>
              <a:gd name="connsiteX10082" fmla="*/ 5644685 w 7283450"/>
              <a:gd name="connsiteY10082" fmla="*/ 1572819 h 6857979"/>
              <a:gd name="connsiteX10083" fmla="*/ 5643524 w 7283450"/>
              <a:gd name="connsiteY10083" fmla="*/ 1570835 h 6857979"/>
              <a:gd name="connsiteX10084" fmla="*/ 5642749 w 7283450"/>
              <a:gd name="connsiteY10084" fmla="*/ 1568454 h 6857979"/>
              <a:gd name="connsiteX10085" fmla="*/ 5642362 w 7283450"/>
              <a:gd name="connsiteY10085" fmla="*/ 1566073 h 6857979"/>
              <a:gd name="connsiteX10086" fmla="*/ 5641975 w 7283450"/>
              <a:gd name="connsiteY10086" fmla="*/ 1563691 h 6857979"/>
              <a:gd name="connsiteX10087" fmla="*/ 5642362 w 7283450"/>
              <a:gd name="connsiteY10087" fmla="*/ 1560516 h 6857979"/>
              <a:gd name="connsiteX10088" fmla="*/ 5643136 w 7283450"/>
              <a:gd name="connsiteY10088" fmla="*/ 1554563 h 6857979"/>
              <a:gd name="connsiteX10089" fmla="*/ 5644685 w 7283450"/>
              <a:gd name="connsiteY10089" fmla="*/ 1549403 h 6857979"/>
              <a:gd name="connsiteX10090" fmla="*/ 5647008 w 7283450"/>
              <a:gd name="connsiteY10090" fmla="*/ 1544641 h 6857979"/>
              <a:gd name="connsiteX10091" fmla="*/ 1233357 w 7283450"/>
              <a:gd name="connsiteY10091" fmla="*/ 1520828 h 6857979"/>
              <a:gd name="connsiteX10092" fmla="*/ 1237734 w 7283450"/>
              <a:gd name="connsiteY10092" fmla="*/ 1520828 h 6857979"/>
              <a:gd name="connsiteX10093" fmla="*/ 1241714 w 7283450"/>
              <a:gd name="connsiteY10093" fmla="*/ 1521221 h 6857979"/>
              <a:gd name="connsiteX10094" fmla="*/ 1245692 w 7283450"/>
              <a:gd name="connsiteY10094" fmla="*/ 1522401 h 6857979"/>
              <a:gd name="connsiteX10095" fmla="*/ 1249274 w 7283450"/>
              <a:gd name="connsiteY10095" fmla="*/ 1523580 h 6857979"/>
              <a:gd name="connsiteX10096" fmla="*/ 1252854 w 7283450"/>
              <a:gd name="connsiteY10096" fmla="*/ 1525154 h 6857979"/>
              <a:gd name="connsiteX10097" fmla="*/ 1256435 w 7283450"/>
              <a:gd name="connsiteY10097" fmla="*/ 1526728 h 6857979"/>
              <a:gd name="connsiteX10098" fmla="*/ 1263597 w 7283450"/>
              <a:gd name="connsiteY10098" fmla="*/ 1530662 h 6857979"/>
              <a:gd name="connsiteX10099" fmla="*/ 1269964 w 7283450"/>
              <a:gd name="connsiteY10099" fmla="*/ 1534595 h 6857979"/>
              <a:gd name="connsiteX10100" fmla="*/ 1277126 w 7283450"/>
              <a:gd name="connsiteY10100" fmla="*/ 1538135 h 6857979"/>
              <a:gd name="connsiteX10101" fmla="*/ 1284289 w 7283450"/>
              <a:gd name="connsiteY10101" fmla="*/ 1542069 h 6857979"/>
              <a:gd name="connsiteX10102" fmla="*/ 1280309 w 7283450"/>
              <a:gd name="connsiteY10102" fmla="*/ 1542069 h 6857979"/>
              <a:gd name="connsiteX10103" fmla="*/ 1279116 w 7283450"/>
              <a:gd name="connsiteY10103" fmla="*/ 1542069 h 6857979"/>
              <a:gd name="connsiteX10104" fmla="*/ 1277922 w 7283450"/>
              <a:gd name="connsiteY10104" fmla="*/ 1542462 h 6857979"/>
              <a:gd name="connsiteX10105" fmla="*/ 1277524 w 7283450"/>
              <a:gd name="connsiteY10105" fmla="*/ 1542856 h 6857979"/>
              <a:gd name="connsiteX10106" fmla="*/ 1277524 w 7283450"/>
              <a:gd name="connsiteY10106" fmla="*/ 1543642 h 6857979"/>
              <a:gd name="connsiteX10107" fmla="*/ 1277922 w 7283450"/>
              <a:gd name="connsiteY10107" fmla="*/ 1545216 h 6857979"/>
              <a:gd name="connsiteX10108" fmla="*/ 1279116 w 7283450"/>
              <a:gd name="connsiteY10108" fmla="*/ 1547576 h 6857979"/>
              <a:gd name="connsiteX10109" fmla="*/ 1279514 w 7283450"/>
              <a:gd name="connsiteY10109" fmla="*/ 1549936 h 6857979"/>
              <a:gd name="connsiteX10110" fmla="*/ 1279514 w 7283450"/>
              <a:gd name="connsiteY10110" fmla="*/ 1551116 h 6857979"/>
              <a:gd name="connsiteX10111" fmla="*/ 1279514 w 7283450"/>
              <a:gd name="connsiteY10111" fmla="*/ 1552296 h 6857979"/>
              <a:gd name="connsiteX10112" fmla="*/ 1279116 w 7283450"/>
              <a:gd name="connsiteY10112" fmla="*/ 1553871 h 6857979"/>
              <a:gd name="connsiteX10113" fmla="*/ 1277922 w 7283450"/>
              <a:gd name="connsiteY10113" fmla="*/ 1555050 h 6857979"/>
              <a:gd name="connsiteX10114" fmla="*/ 1277524 w 7283450"/>
              <a:gd name="connsiteY10114" fmla="*/ 1554657 h 6857979"/>
              <a:gd name="connsiteX10115" fmla="*/ 1275932 w 7283450"/>
              <a:gd name="connsiteY10115" fmla="*/ 1554657 h 6857979"/>
              <a:gd name="connsiteX10116" fmla="*/ 1271157 w 7283450"/>
              <a:gd name="connsiteY10116" fmla="*/ 1554263 h 6857979"/>
              <a:gd name="connsiteX10117" fmla="*/ 1265587 w 7283450"/>
              <a:gd name="connsiteY10117" fmla="*/ 1554657 h 6857979"/>
              <a:gd name="connsiteX10118" fmla="*/ 1263597 w 7283450"/>
              <a:gd name="connsiteY10118" fmla="*/ 1554657 h 6857979"/>
              <a:gd name="connsiteX10119" fmla="*/ 1262404 w 7283450"/>
              <a:gd name="connsiteY10119" fmla="*/ 1555050 h 6857979"/>
              <a:gd name="connsiteX10120" fmla="*/ 1257629 w 7283450"/>
              <a:gd name="connsiteY10120" fmla="*/ 1557803 h 6857979"/>
              <a:gd name="connsiteX10121" fmla="*/ 1252456 w 7283450"/>
              <a:gd name="connsiteY10121" fmla="*/ 1559771 h 6857979"/>
              <a:gd name="connsiteX10122" fmla="*/ 1247284 w 7283450"/>
              <a:gd name="connsiteY10122" fmla="*/ 1561737 h 6857979"/>
              <a:gd name="connsiteX10123" fmla="*/ 1240519 w 7283450"/>
              <a:gd name="connsiteY10123" fmla="*/ 1565277 h 6857979"/>
              <a:gd name="connsiteX10124" fmla="*/ 1233755 w 7283450"/>
              <a:gd name="connsiteY10124" fmla="*/ 1561737 h 6857979"/>
              <a:gd name="connsiteX10125" fmla="*/ 1226991 w 7283450"/>
              <a:gd name="connsiteY10125" fmla="*/ 1559377 h 6857979"/>
              <a:gd name="connsiteX10126" fmla="*/ 1220624 w 7283450"/>
              <a:gd name="connsiteY10126" fmla="*/ 1557803 h 6857979"/>
              <a:gd name="connsiteX10127" fmla="*/ 1213859 w 7283450"/>
              <a:gd name="connsiteY10127" fmla="*/ 1556624 h 6857979"/>
              <a:gd name="connsiteX10128" fmla="*/ 1207096 w 7283450"/>
              <a:gd name="connsiteY10128" fmla="*/ 1556231 h 6857979"/>
              <a:gd name="connsiteX10129" fmla="*/ 1199934 w 7283450"/>
              <a:gd name="connsiteY10129" fmla="*/ 1556231 h 6857979"/>
              <a:gd name="connsiteX10130" fmla="*/ 1186803 w 7283450"/>
              <a:gd name="connsiteY10130" fmla="*/ 1556624 h 6857979"/>
              <a:gd name="connsiteX10131" fmla="*/ 1172876 w 7283450"/>
              <a:gd name="connsiteY10131" fmla="*/ 1557017 h 6857979"/>
              <a:gd name="connsiteX10132" fmla="*/ 1165713 w 7283450"/>
              <a:gd name="connsiteY10132" fmla="*/ 1557017 h 6857979"/>
              <a:gd name="connsiteX10133" fmla="*/ 1159348 w 7283450"/>
              <a:gd name="connsiteY10133" fmla="*/ 1556231 h 6857979"/>
              <a:gd name="connsiteX10134" fmla="*/ 1152185 w 7283450"/>
              <a:gd name="connsiteY10134" fmla="*/ 1554263 h 6857979"/>
              <a:gd name="connsiteX10135" fmla="*/ 1145023 w 7283450"/>
              <a:gd name="connsiteY10135" fmla="*/ 1552296 h 6857979"/>
              <a:gd name="connsiteX10136" fmla="*/ 1137462 w 7283450"/>
              <a:gd name="connsiteY10136" fmla="*/ 1549543 h 6857979"/>
              <a:gd name="connsiteX10137" fmla="*/ 1130300 w 7283450"/>
              <a:gd name="connsiteY10137" fmla="*/ 1545216 h 6857979"/>
              <a:gd name="connsiteX10138" fmla="*/ 1130699 w 7283450"/>
              <a:gd name="connsiteY10138" fmla="*/ 1542462 h 6857979"/>
              <a:gd name="connsiteX10139" fmla="*/ 1131892 w 7283450"/>
              <a:gd name="connsiteY10139" fmla="*/ 1539709 h 6857979"/>
              <a:gd name="connsiteX10140" fmla="*/ 1134279 w 7283450"/>
              <a:gd name="connsiteY10140" fmla="*/ 1536168 h 6857979"/>
              <a:gd name="connsiteX10141" fmla="*/ 1136269 w 7283450"/>
              <a:gd name="connsiteY10141" fmla="*/ 1533414 h 6857979"/>
              <a:gd name="connsiteX10142" fmla="*/ 1138258 w 7283450"/>
              <a:gd name="connsiteY10142" fmla="*/ 1531055 h 6857979"/>
              <a:gd name="connsiteX10143" fmla="*/ 1140646 w 7283450"/>
              <a:gd name="connsiteY10143" fmla="*/ 1528695 h 6857979"/>
              <a:gd name="connsiteX10144" fmla="*/ 1143431 w 7283450"/>
              <a:gd name="connsiteY10144" fmla="*/ 1526728 h 6857979"/>
              <a:gd name="connsiteX10145" fmla="*/ 1145819 w 7283450"/>
              <a:gd name="connsiteY10145" fmla="*/ 1525548 h 6857979"/>
              <a:gd name="connsiteX10146" fmla="*/ 1147809 w 7283450"/>
              <a:gd name="connsiteY10146" fmla="*/ 1525154 h 6857979"/>
              <a:gd name="connsiteX10147" fmla="*/ 1149798 w 7283450"/>
              <a:gd name="connsiteY10147" fmla="*/ 1525548 h 6857979"/>
              <a:gd name="connsiteX10148" fmla="*/ 1151390 w 7283450"/>
              <a:gd name="connsiteY10148" fmla="*/ 1526334 h 6857979"/>
              <a:gd name="connsiteX10149" fmla="*/ 1152185 w 7283450"/>
              <a:gd name="connsiteY10149" fmla="*/ 1527514 h 6857979"/>
              <a:gd name="connsiteX10150" fmla="*/ 1153777 w 7283450"/>
              <a:gd name="connsiteY10150" fmla="*/ 1530662 h 6857979"/>
              <a:gd name="connsiteX10151" fmla="*/ 1154573 w 7283450"/>
              <a:gd name="connsiteY10151" fmla="*/ 1531842 h 6857979"/>
              <a:gd name="connsiteX10152" fmla="*/ 1155369 w 7283450"/>
              <a:gd name="connsiteY10152" fmla="*/ 1532234 h 6857979"/>
              <a:gd name="connsiteX10153" fmla="*/ 1156562 w 7283450"/>
              <a:gd name="connsiteY10153" fmla="*/ 1532234 h 6857979"/>
              <a:gd name="connsiteX10154" fmla="*/ 1157358 w 7283450"/>
              <a:gd name="connsiteY10154" fmla="*/ 1531448 h 6857979"/>
              <a:gd name="connsiteX10155" fmla="*/ 1158552 w 7283450"/>
              <a:gd name="connsiteY10155" fmla="*/ 1530662 h 6857979"/>
              <a:gd name="connsiteX10156" fmla="*/ 1159348 w 7283450"/>
              <a:gd name="connsiteY10156" fmla="*/ 1529089 h 6857979"/>
              <a:gd name="connsiteX10157" fmla="*/ 1160540 w 7283450"/>
              <a:gd name="connsiteY10157" fmla="*/ 1526728 h 6857979"/>
              <a:gd name="connsiteX10158" fmla="*/ 1161336 w 7283450"/>
              <a:gd name="connsiteY10158" fmla="*/ 1525941 h 6857979"/>
              <a:gd name="connsiteX10159" fmla="*/ 1161735 w 7283450"/>
              <a:gd name="connsiteY10159" fmla="*/ 1525548 h 6857979"/>
              <a:gd name="connsiteX10160" fmla="*/ 1163326 w 7283450"/>
              <a:gd name="connsiteY10160" fmla="*/ 1525154 h 6857979"/>
              <a:gd name="connsiteX10161" fmla="*/ 1165713 w 7283450"/>
              <a:gd name="connsiteY10161" fmla="*/ 1525548 h 6857979"/>
              <a:gd name="connsiteX10162" fmla="*/ 1170887 w 7283450"/>
              <a:gd name="connsiteY10162" fmla="*/ 1526728 h 6857979"/>
              <a:gd name="connsiteX10163" fmla="*/ 1174865 w 7283450"/>
              <a:gd name="connsiteY10163" fmla="*/ 1527907 h 6857979"/>
              <a:gd name="connsiteX10164" fmla="*/ 1177650 w 7283450"/>
              <a:gd name="connsiteY10164" fmla="*/ 1528695 h 6857979"/>
              <a:gd name="connsiteX10165" fmla="*/ 1181232 w 7283450"/>
              <a:gd name="connsiteY10165" fmla="*/ 1527907 h 6857979"/>
              <a:gd name="connsiteX10166" fmla="*/ 1185609 w 7283450"/>
              <a:gd name="connsiteY10166" fmla="*/ 1527121 h 6857979"/>
              <a:gd name="connsiteX10167" fmla="*/ 1192772 w 7283450"/>
              <a:gd name="connsiteY10167" fmla="*/ 1525154 h 6857979"/>
              <a:gd name="connsiteX10168" fmla="*/ 1198739 w 7283450"/>
              <a:gd name="connsiteY10168" fmla="*/ 1523187 h 6857979"/>
              <a:gd name="connsiteX10169" fmla="*/ 1202718 w 7283450"/>
              <a:gd name="connsiteY10169" fmla="*/ 1522401 h 6857979"/>
              <a:gd name="connsiteX10170" fmla="*/ 1204709 w 7283450"/>
              <a:gd name="connsiteY10170" fmla="*/ 1522794 h 6857979"/>
              <a:gd name="connsiteX10171" fmla="*/ 1206300 w 7283450"/>
              <a:gd name="connsiteY10171" fmla="*/ 1523187 h 6857979"/>
              <a:gd name="connsiteX10172" fmla="*/ 1209482 w 7283450"/>
              <a:gd name="connsiteY10172" fmla="*/ 1525548 h 6857979"/>
              <a:gd name="connsiteX10173" fmla="*/ 1212667 w 7283450"/>
              <a:gd name="connsiteY10173" fmla="*/ 1527907 h 6857979"/>
              <a:gd name="connsiteX10174" fmla="*/ 1213859 w 7283450"/>
              <a:gd name="connsiteY10174" fmla="*/ 1528301 h 6857979"/>
              <a:gd name="connsiteX10175" fmla="*/ 1215053 w 7283450"/>
              <a:gd name="connsiteY10175" fmla="*/ 1528695 h 6857979"/>
              <a:gd name="connsiteX10176" fmla="*/ 1216247 w 7283450"/>
              <a:gd name="connsiteY10176" fmla="*/ 1528301 h 6857979"/>
              <a:gd name="connsiteX10177" fmla="*/ 1217441 w 7283450"/>
              <a:gd name="connsiteY10177" fmla="*/ 1527907 h 6857979"/>
              <a:gd name="connsiteX10178" fmla="*/ 1219829 w 7283450"/>
              <a:gd name="connsiteY10178" fmla="*/ 1525941 h 6857979"/>
              <a:gd name="connsiteX10179" fmla="*/ 1221818 w 7283450"/>
              <a:gd name="connsiteY10179" fmla="*/ 1523580 h 6857979"/>
              <a:gd name="connsiteX10180" fmla="*/ 1223012 w 7283450"/>
              <a:gd name="connsiteY10180" fmla="*/ 1522794 h 6857979"/>
              <a:gd name="connsiteX10181" fmla="*/ 1224603 w 7283450"/>
              <a:gd name="connsiteY10181" fmla="*/ 1522401 h 6857979"/>
              <a:gd name="connsiteX10182" fmla="*/ 1229378 w 7283450"/>
              <a:gd name="connsiteY10182" fmla="*/ 1521221 h 6857979"/>
              <a:gd name="connsiteX10183" fmla="*/ 6379766 w 7283450"/>
              <a:gd name="connsiteY10183" fmla="*/ 1511303 h 6857979"/>
              <a:gd name="connsiteX10184" fmla="*/ 6383337 w 7283450"/>
              <a:gd name="connsiteY10184" fmla="*/ 1514465 h 6857979"/>
              <a:gd name="connsiteX10185" fmla="*/ 6386116 w 7283450"/>
              <a:gd name="connsiteY10185" fmla="*/ 1517232 h 6857979"/>
              <a:gd name="connsiteX10186" fmla="*/ 6388497 w 7283450"/>
              <a:gd name="connsiteY10186" fmla="*/ 1520394 h 6857979"/>
              <a:gd name="connsiteX10187" fmla="*/ 6390878 w 7283450"/>
              <a:gd name="connsiteY10187" fmla="*/ 1523557 h 6857979"/>
              <a:gd name="connsiteX10188" fmla="*/ 6392069 w 7283450"/>
              <a:gd name="connsiteY10188" fmla="*/ 1526720 h 6857979"/>
              <a:gd name="connsiteX10189" fmla="*/ 6393259 w 7283450"/>
              <a:gd name="connsiteY10189" fmla="*/ 1530277 h 6857979"/>
              <a:gd name="connsiteX10190" fmla="*/ 6394053 w 7283450"/>
              <a:gd name="connsiteY10190" fmla="*/ 1533440 h 6857979"/>
              <a:gd name="connsiteX10191" fmla="*/ 6394450 w 7283450"/>
              <a:gd name="connsiteY10191" fmla="*/ 1536998 h 6857979"/>
              <a:gd name="connsiteX10192" fmla="*/ 6394450 w 7283450"/>
              <a:gd name="connsiteY10192" fmla="*/ 1540556 h 6857979"/>
              <a:gd name="connsiteX10193" fmla="*/ 6394450 w 7283450"/>
              <a:gd name="connsiteY10193" fmla="*/ 1544113 h 6857979"/>
              <a:gd name="connsiteX10194" fmla="*/ 6394053 w 7283450"/>
              <a:gd name="connsiteY10194" fmla="*/ 1547671 h 6857979"/>
              <a:gd name="connsiteX10195" fmla="*/ 6393259 w 7283450"/>
              <a:gd name="connsiteY10195" fmla="*/ 1551229 h 6857979"/>
              <a:gd name="connsiteX10196" fmla="*/ 6390878 w 7283450"/>
              <a:gd name="connsiteY10196" fmla="*/ 1558345 h 6857979"/>
              <a:gd name="connsiteX10197" fmla="*/ 6387703 w 7283450"/>
              <a:gd name="connsiteY10197" fmla="*/ 1565460 h 6857979"/>
              <a:gd name="connsiteX10198" fmla="*/ 6384131 w 7283450"/>
              <a:gd name="connsiteY10198" fmla="*/ 1572576 h 6857979"/>
              <a:gd name="connsiteX10199" fmla="*/ 6379369 w 7283450"/>
              <a:gd name="connsiteY10199" fmla="*/ 1578901 h 6857979"/>
              <a:gd name="connsiteX10200" fmla="*/ 6375003 w 7283450"/>
              <a:gd name="connsiteY10200" fmla="*/ 1585226 h 6857979"/>
              <a:gd name="connsiteX10201" fmla="*/ 6369844 w 7283450"/>
              <a:gd name="connsiteY10201" fmla="*/ 1591550 h 6857979"/>
              <a:gd name="connsiteX10202" fmla="*/ 6365478 w 7283450"/>
              <a:gd name="connsiteY10202" fmla="*/ 1597481 h 6857979"/>
              <a:gd name="connsiteX10203" fmla="*/ 6360319 w 7283450"/>
              <a:gd name="connsiteY10203" fmla="*/ 1602620 h 6857979"/>
              <a:gd name="connsiteX10204" fmla="*/ 6351587 w 7283450"/>
              <a:gd name="connsiteY10204" fmla="*/ 1611317 h 6857979"/>
              <a:gd name="connsiteX10205" fmla="*/ 6350000 w 7283450"/>
              <a:gd name="connsiteY10205" fmla="*/ 1608549 h 6857979"/>
              <a:gd name="connsiteX10206" fmla="*/ 6348413 w 7283450"/>
              <a:gd name="connsiteY10206" fmla="*/ 1606178 h 6857979"/>
              <a:gd name="connsiteX10207" fmla="*/ 6347222 w 7283450"/>
              <a:gd name="connsiteY10207" fmla="*/ 1603410 h 6857979"/>
              <a:gd name="connsiteX10208" fmla="*/ 6346825 w 7283450"/>
              <a:gd name="connsiteY10208" fmla="*/ 1600643 h 6857979"/>
              <a:gd name="connsiteX10209" fmla="*/ 6347222 w 7283450"/>
              <a:gd name="connsiteY10209" fmla="*/ 1597876 h 6857979"/>
              <a:gd name="connsiteX10210" fmla="*/ 6348016 w 7283450"/>
              <a:gd name="connsiteY10210" fmla="*/ 1595108 h 6857979"/>
              <a:gd name="connsiteX10211" fmla="*/ 6348809 w 7283450"/>
              <a:gd name="connsiteY10211" fmla="*/ 1592341 h 6857979"/>
              <a:gd name="connsiteX10212" fmla="*/ 6350000 w 7283450"/>
              <a:gd name="connsiteY10212" fmla="*/ 1589179 h 6857979"/>
              <a:gd name="connsiteX10213" fmla="*/ 6353175 w 7283450"/>
              <a:gd name="connsiteY10213" fmla="*/ 1582854 h 6857979"/>
              <a:gd name="connsiteX10214" fmla="*/ 6357144 w 7283450"/>
              <a:gd name="connsiteY10214" fmla="*/ 1576133 h 6857979"/>
              <a:gd name="connsiteX10215" fmla="*/ 6360716 w 7283450"/>
              <a:gd name="connsiteY10215" fmla="*/ 1569018 h 6857979"/>
              <a:gd name="connsiteX10216" fmla="*/ 6364287 w 7283450"/>
              <a:gd name="connsiteY10216" fmla="*/ 1561112 h 6857979"/>
              <a:gd name="connsiteX10217" fmla="*/ 6365478 w 7283450"/>
              <a:gd name="connsiteY10217" fmla="*/ 1558345 h 6857979"/>
              <a:gd name="connsiteX10218" fmla="*/ 6366272 w 7283450"/>
              <a:gd name="connsiteY10218" fmla="*/ 1555577 h 6857979"/>
              <a:gd name="connsiteX10219" fmla="*/ 6367463 w 7283450"/>
              <a:gd name="connsiteY10219" fmla="*/ 1549253 h 6857979"/>
              <a:gd name="connsiteX10220" fmla="*/ 6368653 w 7283450"/>
              <a:gd name="connsiteY10220" fmla="*/ 1535812 h 6857979"/>
              <a:gd name="connsiteX10221" fmla="*/ 6369844 w 7283450"/>
              <a:gd name="connsiteY10221" fmla="*/ 1529486 h 6857979"/>
              <a:gd name="connsiteX10222" fmla="*/ 6370637 w 7283450"/>
              <a:gd name="connsiteY10222" fmla="*/ 1525929 h 6857979"/>
              <a:gd name="connsiteX10223" fmla="*/ 6371828 w 7283450"/>
              <a:gd name="connsiteY10223" fmla="*/ 1522767 h 6857979"/>
              <a:gd name="connsiteX10224" fmla="*/ 6373813 w 7283450"/>
              <a:gd name="connsiteY10224" fmla="*/ 1519604 h 6857979"/>
              <a:gd name="connsiteX10225" fmla="*/ 6375400 w 7283450"/>
              <a:gd name="connsiteY10225" fmla="*/ 1516836 h 6857979"/>
              <a:gd name="connsiteX10226" fmla="*/ 6377384 w 7283450"/>
              <a:gd name="connsiteY10226" fmla="*/ 1514069 h 6857979"/>
              <a:gd name="connsiteX10227" fmla="*/ 5799656 w 7283450"/>
              <a:gd name="connsiteY10227" fmla="*/ 1471615 h 6857979"/>
              <a:gd name="connsiteX10228" fmla="*/ 5805488 w 7283450"/>
              <a:gd name="connsiteY10228" fmla="*/ 1471615 h 6857979"/>
              <a:gd name="connsiteX10229" fmla="*/ 5805488 w 7283450"/>
              <a:gd name="connsiteY10229" fmla="*/ 1477568 h 6857979"/>
              <a:gd name="connsiteX10230" fmla="*/ 5805488 w 7283450"/>
              <a:gd name="connsiteY10230" fmla="*/ 1483523 h 6857979"/>
              <a:gd name="connsiteX10231" fmla="*/ 5804710 w 7283450"/>
              <a:gd name="connsiteY10231" fmla="*/ 1488681 h 6857979"/>
              <a:gd name="connsiteX10232" fmla="*/ 5803544 w 7283450"/>
              <a:gd name="connsiteY10232" fmla="*/ 1493047 h 6857979"/>
              <a:gd name="connsiteX10233" fmla="*/ 5802766 w 7283450"/>
              <a:gd name="connsiteY10233" fmla="*/ 1494634 h 6857979"/>
              <a:gd name="connsiteX10234" fmla="*/ 5801600 w 7283450"/>
              <a:gd name="connsiteY10234" fmla="*/ 1496619 h 6857979"/>
              <a:gd name="connsiteX10235" fmla="*/ 5800045 w 7283450"/>
              <a:gd name="connsiteY10235" fmla="*/ 1498207 h 6857979"/>
              <a:gd name="connsiteX10236" fmla="*/ 5798490 w 7283450"/>
              <a:gd name="connsiteY10236" fmla="*/ 1499397 h 6857979"/>
              <a:gd name="connsiteX10237" fmla="*/ 5796935 w 7283450"/>
              <a:gd name="connsiteY10237" fmla="*/ 1500191 h 6857979"/>
              <a:gd name="connsiteX10238" fmla="*/ 5794991 w 7283450"/>
              <a:gd name="connsiteY10238" fmla="*/ 1500984 h 6857979"/>
              <a:gd name="connsiteX10239" fmla="*/ 5792658 w 7283450"/>
              <a:gd name="connsiteY10239" fmla="*/ 1501381 h 6857979"/>
              <a:gd name="connsiteX10240" fmla="*/ 5789937 w 7283450"/>
              <a:gd name="connsiteY10240" fmla="*/ 1501778 h 6857979"/>
              <a:gd name="connsiteX10241" fmla="*/ 5789937 w 7283450"/>
              <a:gd name="connsiteY10241" fmla="*/ 1498207 h 6857979"/>
              <a:gd name="connsiteX10242" fmla="*/ 5789548 w 7283450"/>
              <a:gd name="connsiteY10242" fmla="*/ 1494634 h 6857979"/>
              <a:gd name="connsiteX10243" fmla="*/ 5787993 w 7283450"/>
              <a:gd name="connsiteY10243" fmla="*/ 1489077 h 6857979"/>
              <a:gd name="connsiteX10244" fmla="*/ 5787215 w 7283450"/>
              <a:gd name="connsiteY10244" fmla="*/ 1485904 h 6857979"/>
              <a:gd name="connsiteX10245" fmla="*/ 5786438 w 7283450"/>
              <a:gd name="connsiteY10245" fmla="*/ 1483125 h 6857979"/>
              <a:gd name="connsiteX10246" fmla="*/ 5786438 w 7283450"/>
              <a:gd name="connsiteY10246" fmla="*/ 1479553 h 6857979"/>
              <a:gd name="connsiteX10247" fmla="*/ 5786827 w 7283450"/>
              <a:gd name="connsiteY10247" fmla="*/ 1474790 h 6857979"/>
              <a:gd name="connsiteX10248" fmla="*/ 5788382 w 7283450"/>
              <a:gd name="connsiteY10248" fmla="*/ 1473600 h 6857979"/>
              <a:gd name="connsiteX10249" fmla="*/ 5790326 w 7283450"/>
              <a:gd name="connsiteY10249" fmla="*/ 1472806 h 6857979"/>
              <a:gd name="connsiteX10250" fmla="*/ 5792658 w 7283450"/>
              <a:gd name="connsiteY10250" fmla="*/ 1472410 h 6857979"/>
              <a:gd name="connsiteX10251" fmla="*/ 5794602 w 7283450"/>
              <a:gd name="connsiteY10251" fmla="*/ 1472012 h 6857979"/>
              <a:gd name="connsiteX10252" fmla="*/ 6519160 w 7283450"/>
              <a:gd name="connsiteY10252" fmla="*/ 1400178 h 6857979"/>
              <a:gd name="connsiteX10253" fmla="*/ 6522342 w 7283450"/>
              <a:gd name="connsiteY10253" fmla="*/ 1400178 h 6857979"/>
              <a:gd name="connsiteX10254" fmla="*/ 6524728 w 7283450"/>
              <a:gd name="connsiteY10254" fmla="*/ 1400178 h 6857979"/>
              <a:gd name="connsiteX10255" fmla="*/ 6527114 w 7283450"/>
              <a:gd name="connsiteY10255" fmla="*/ 1400574 h 6857979"/>
              <a:gd name="connsiteX10256" fmla="*/ 6529500 w 7283450"/>
              <a:gd name="connsiteY10256" fmla="*/ 1401368 h 6857979"/>
              <a:gd name="connsiteX10257" fmla="*/ 6533477 w 7283450"/>
              <a:gd name="connsiteY10257" fmla="*/ 1403353 h 6857979"/>
              <a:gd name="connsiteX10258" fmla="*/ 6537453 w 7283450"/>
              <a:gd name="connsiteY10258" fmla="*/ 1406131 h 6857979"/>
              <a:gd name="connsiteX10259" fmla="*/ 6541430 w 7283450"/>
              <a:gd name="connsiteY10259" fmla="*/ 1408910 h 6857979"/>
              <a:gd name="connsiteX10260" fmla="*/ 6546600 w 7283450"/>
              <a:gd name="connsiteY10260" fmla="*/ 1412084 h 6857979"/>
              <a:gd name="connsiteX10261" fmla="*/ 6552565 w 7283450"/>
              <a:gd name="connsiteY10261" fmla="*/ 1414862 h 6857979"/>
              <a:gd name="connsiteX10262" fmla="*/ 6554553 w 7283450"/>
              <a:gd name="connsiteY10262" fmla="*/ 1415259 h 6857979"/>
              <a:gd name="connsiteX10263" fmla="*/ 6556542 w 7283450"/>
              <a:gd name="connsiteY10263" fmla="*/ 1415259 h 6857979"/>
              <a:gd name="connsiteX10264" fmla="*/ 6560519 w 7283450"/>
              <a:gd name="connsiteY10264" fmla="*/ 1414862 h 6857979"/>
              <a:gd name="connsiteX10265" fmla="*/ 6564893 w 7283450"/>
              <a:gd name="connsiteY10265" fmla="*/ 1414466 h 6857979"/>
              <a:gd name="connsiteX10266" fmla="*/ 6566484 w 7283450"/>
              <a:gd name="connsiteY10266" fmla="*/ 1414466 h 6857979"/>
              <a:gd name="connsiteX10267" fmla="*/ 6568472 w 7283450"/>
              <a:gd name="connsiteY10267" fmla="*/ 1414862 h 6857979"/>
              <a:gd name="connsiteX10268" fmla="*/ 6569665 w 7283450"/>
              <a:gd name="connsiteY10268" fmla="*/ 1415259 h 6857979"/>
              <a:gd name="connsiteX10269" fmla="*/ 6571256 w 7283450"/>
              <a:gd name="connsiteY10269" fmla="*/ 1416053 h 6857979"/>
              <a:gd name="connsiteX10270" fmla="*/ 6573244 w 7283450"/>
              <a:gd name="connsiteY10270" fmla="*/ 1418434 h 6857979"/>
              <a:gd name="connsiteX10271" fmla="*/ 6575233 w 7283450"/>
              <a:gd name="connsiteY10271" fmla="*/ 1420417 h 6857979"/>
              <a:gd name="connsiteX10272" fmla="*/ 6576426 w 7283450"/>
              <a:gd name="connsiteY10272" fmla="*/ 1421212 h 6857979"/>
              <a:gd name="connsiteX10273" fmla="*/ 6577619 w 7283450"/>
              <a:gd name="connsiteY10273" fmla="*/ 1421609 h 6857979"/>
              <a:gd name="connsiteX10274" fmla="*/ 6581198 w 7283450"/>
              <a:gd name="connsiteY10274" fmla="*/ 1421609 h 6857979"/>
              <a:gd name="connsiteX10275" fmla="*/ 6583981 w 7283450"/>
              <a:gd name="connsiteY10275" fmla="*/ 1421609 h 6857979"/>
              <a:gd name="connsiteX10276" fmla="*/ 6589549 w 7283450"/>
              <a:gd name="connsiteY10276" fmla="*/ 1420814 h 6857979"/>
              <a:gd name="connsiteX10277" fmla="*/ 6599889 w 7283450"/>
              <a:gd name="connsiteY10277" fmla="*/ 1417639 h 6857979"/>
              <a:gd name="connsiteX10278" fmla="*/ 6605058 w 7283450"/>
              <a:gd name="connsiteY10278" fmla="*/ 1416846 h 6857979"/>
              <a:gd name="connsiteX10279" fmla="*/ 6607842 w 7283450"/>
              <a:gd name="connsiteY10279" fmla="*/ 1416846 h 6857979"/>
              <a:gd name="connsiteX10280" fmla="*/ 6610228 w 7283450"/>
              <a:gd name="connsiteY10280" fmla="*/ 1416846 h 6857979"/>
              <a:gd name="connsiteX10281" fmla="*/ 6613410 w 7283450"/>
              <a:gd name="connsiteY10281" fmla="*/ 1417639 h 6857979"/>
              <a:gd name="connsiteX10282" fmla="*/ 6615796 w 7283450"/>
              <a:gd name="connsiteY10282" fmla="*/ 1418434 h 6857979"/>
              <a:gd name="connsiteX10283" fmla="*/ 6618579 w 7283450"/>
              <a:gd name="connsiteY10283" fmla="*/ 1420020 h 6857979"/>
              <a:gd name="connsiteX10284" fmla="*/ 6622158 w 7283450"/>
              <a:gd name="connsiteY10284" fmla="*/ 1421609 h 6857979"/>
              <a:gd name="connsiteX10285" fmla="*/ 6628124 w 7283450"/>
              <a:gd name="connsiteY10285" fmla="*/ 1425577 h 6857979"/>
              <a:gd name="connsiteX10286" fmla="*/ 6632498 w 7283450"/>
              <a:gd name="connsiteY10286" fmla="*/ 1429149 h 6857979"/>
              <a:gd name="connsiteX10287" fmla="*/ 6635679 w 7283450"/>
              <a:gd name="connsiteY10287" fmla="*/ 1432721 h 6857979"/>
              <a:gd name="connsiteX10288" fmla="*/ 6640849 w 7283450"/>
              <a:gd name="connsiteY10288" fmla="*/ 1438277 h 6857979"/>
              <a:gd name="connsiteX10289" fmla="*/ 6644031 w 7283450"/>
              <a:gd name="connsiteY10289" fmla="*/ 1442246 h 6857979"/>
              <a:gd name="connsiteX10290" fmla="*/ 6646417 w 7283450"/>
              <a:gd name="connsiteY10290" fmla="*/ 1445818 h 6857979"/>
              <a:gd name="connsiteX10291" fmla="*/ 6648405 w 7283450"/>
              <a:gd name="connsiteY10291" fmla="*/ 1448595 h 6857979"/>
              <a:gd name="connsiteX10292" fmla="*/ 6649200 w 7283450"/>
              <a:gd name="connsiteY10292" fmla="*/ 1451374 h 6857979"/>
              <a:gd name="connsiteX10293" fmla="*/ 6651587 w 7283450"/>
              <a:gd name="connsiteY10293" fmla="*/ 1459311 h 6857979"/>
              <a:gd name="connsiteX10294" fmla="*/ 6653575 w 7283450"/>
              <a:gd name="connsiteY10294" fmla="*/ 1464868 h 6857979"/>
              <a:gd name="connsiteX10295" fmla="*/ 6656756 w 7283450"/>
              <a:gd name="connsiteY10295" fmla="*/ 1471615 h 6857979"/>
              <a:gd name="connsiteX10296" fmla="*/ 6659938 w 7283450"/>
              <a:gd name="connsiteY10296" fmla="*/ 1478759 h 6857979"/>
              <a:gd name="connsiteX10297" fmla="*/ 6663119 w 7283450"/>
              <a:gd name="connsiteY10297" fmla="*/ 1483522 h 6857979"/>
              <a:gd name="connsiteX10298" fmla="*/ 6666301 w 7283450"/>
              <a:gd name="connsiteY10298" fmla="*/ 1487887 h 6857979"/>
              <a:gd name="connsiteX10299" fmla="*/ 6668289 w 7283450"/>
              <a:gd name="connsiteY10299" fmla="*/ 1491061 h 6857979"/>
              <a:gd name="connsiteX10300" fmla="*/ 6669880 w 7283450"/>
              <a:gd name="connsiteY10300" fmla="*/ 1494634 h 6857979"/>
              <a:gd name="connsiteX10301" fmla="*/ 6670277 w 7283450"/>
              <a:gd name="connsiteY10301" fmla="*/ 1497015 h 6857979"/>
              <a:gd name="connsiteX10302" fmla="*/ 6670675 w 7283450"/>
              <a:gd name="connsiteY10302" fmla="*/ 1498999 h 6857979"/>
              <a:gd name="connsiteX10303" fmla="*/ 6670277 w 7283450"/>
              <a:gd name="connsiteY10303" fmla="*/ 1504556 h 6857979"/>
              <a:gd name="connsiteX10304" fmla="*/ 6669084 w 7283450"/>
              <a:gd name="connsiteY10304" fmla="*/ 1511699 h 6857979"/>
              <a:gd name="connsiteX10305" fmla="*/ 6669482 w 7283450"/>
              <a:gd name="connsiteY10305" fmla="*/ 1516065 h 6857979"/>
              <a:gd name="connsiteX10306" fmla="*/ 6669482 w 7283450"/>
              <a:gd name="connsiteY10306" fmla="*/ 1519241 h 6857979"/>
              <a:gd name="connsiteX10307" fmla="*/ 6669482 w 7283450"/>
              <a:gd name="connsiteY10307" fmla="*/ 1520431 h 6857979"/>
              <a:gd name="connsiteX10308" fmla="*/ 6669084 w 7283450"/>
              <a:gd name="connsiteY10308" fmla="*/ 1522019 h 6857979"/>
              <a:gd name="connsiteX10309" fmla="*/ 6667891 w 7283450"/>
              <a:gd name="connsiteY10309" fmla="*/ 1523209 h 6857979"/>
              <a:gd name="connsiteX10310" fmla="*/ 6665903 w 7283450"/>
              <a:gd name="connsiteY10310" fmla="*/ 1524400 h 6857979"/>
              <a:gd name="connsiteX10311" fmla="*/ 6659540 w 7283450"/>
              <a:gd name="connsiteY10311" fmla="*/ 1527575 h 6857979"/>
              <a:gd name="connsiteX10312" fmla="*/ 6656359 w 7283450"/>
              <a:gd name="connsiteY10312" fmla="*/ 1529956 h 6857979"/>
              <a:gd name="connsiteX10313" fmla="*/ 6652382 w 7283450"/>
              <a:gd name="connsiteY10313" fmla="*/ 1532338 h 6857979"/>
              <a:gd name="connsiteX10314" fmla="*/ 6649598 w 7283450"/>
              <a:gd name="connsiteY10314" fmla="*/ 1535116 h 6857979"/>
              <a:gd name="connsiteX10315" fmla="*/ 6646814 w 7283450"/>
              <a:gd name="connsiteY10315" fmla="*/ 1538688 h 6857979"/>
              <a:gd name="connsiteX10316" fmla="*/ 6645224 w 7283450"/>
              <a:gd name="connsiteY10316" fmla="*/ 1542259 h 6857979"/>
              <a:gd name="connsiteX10317" fmla="*/ 6644031 w 7283450"/>
              <a:gd name="connsiteY10317" fmla="*/ 1546228 h 6857979"/>
              <a:gd name="connsiteX10318" fmla="*/ 6643235 w 7283450"/>
              <a:gd name="connsiteY10318" fmla="*/ 1550991 h 6857979"/>
              <a:gd name="connsiteX10319" fmla="*/ 6642440 w 7283450"/>
              <a:gd name="connsiteY10319" fmla="*/ 1555754 h 6857979"/>
              <a:gd name="connsiteX10320" fmla="*/ 6641247 w 7283450"/>
              <a:gd name="connsiteY10320" fmla="*/ 1565278 h 6857979"/>
              <a:gd name="connsiteX10321" fmla="*/ 6640849 w 7283450"/>
              <a:gd name="connsiteY10321" fmla="*/ 1569645 h 6857979"/>
              <a:gd name="connsiteX10322" fmla="*/ 6640054 w 7283450"/>
              <a:gd name="connsiteY10322" fmla="*/ 1574406 h 6857979"/>
              <a:gd name="connsiteX10323" fmla="*/ 6638463 w 7283450"/>
              <a:gd name="connsiteY10323" fmla="*/ 1578376 h 6857979"/>
              <a:gd name="connsiteX10324" fmla="*/ 6636872 w 7283450"/>
              <a:gd name="connsiteY10324" fmla="*/ 1582344 h 6857979"/>
              <a:gd name="connsiteX10325" fmla="*/ 6634884 w 7283450"/>
              <a:gd name="connsiteY10325" fmla="*/ 1585520 h 6857979"/>
              <a:gd name="connsiteX10326" fmla="*/ 6632100 w 7283450"/>
              <a:gd name="connsiteY10326" fmla="*/ 1588297 h 6857979"/>
              <a:gd name="connsiteX10327" fmla="*/ 6630510 w 7283450"/>
              <a:gd name="connsiteY10327" fmla="*/ 1589488 h 6857979"/>
              <a:gd name="connsiteX10328" fmla="*/ 6628521 w 7283450"/>
              <a:gd name="connsiteY10328" fmla="*/ 1590679 h 6857979"/>
              <a:gd name="connsiteX10329" fmla="*/ 6626533 w 7283450"/>
              <a:gd name="connsiteY10329" fmla="*/ 1591473 h 6857979"/>
              <a:gd name="connsiteX10330" fmla="*/ 6624147 w 7283450"/>
              <a:gd name="connsiteY10330" fmla="*/ 1591870 h 6857979"/>
              <a:gd name="connsiteX10331" fmla="*/ 6621363 w 7283450"/>
              <a:gd name="connsiteY10331" fmla="*/ 1592267 h 6857979"/>
              <a:gd name="connsiteX10332" fmla="*/ 6618977 w 7283450"/>
              <a:gd name="connsiteY10332" fmla="*/ 1592267 h 6857979"/>
              <a:gd name="connsiteX10333" fmla="*/ 6612217 w 7283450"/>
              <a:gd name="connsiteY10333" fmla="*/ 1592267 h 6857979"/>
              <a:gd name="connsiteX10334" fmla="*/ 6610228 w 7283450"/>
              <a:gd name="connsiteY10334" fmla="*/ 1591473 h 6857979"/>
              <a:gd name="connsiteX10335" fmla="*/ 6608637 w 7283450"/>
              <a:gd name="connsiteY10335" fmla="*/ 1591076 h 6857979"/>
              <a:gd name="connsiteX10336" fmla="*/ 6607047 w 7283450"/>
              <a:gd name="connsiteY10336" fmla="*/ 1589885 h 6857979"/>
              <a:gd name="connsiteX10337" fmla="*/ 6605456 w 7283450"/>
              <a:gd name="connsiteY10337" fmla="*/ 1588297 h 6857979"/>
              <a:gd name="connsiteX10338" fmla="*/ 6602672 w 7283450"/>
              <a:gd name="connsiteY10338" fmla="*/ 1585122 h 6857979"/>
              <a:gd name="connsiteX10339" fmla="*/ 6600684 w 7283450"/>
              <a:gd name="connsiteY10339" fmla="*/ 1581551 h 6857979"/>
              <a:gd name="connsiteX10340" fmla="*/ 6598298 w 7283450"/>
              <a:gd name="connsiteY10340" fmla="*/ 1577185 h 6857979"/>
              <a:gd name="connsiteX10341" fmla="*/ 6595116 w 7283450"/>
              <a:gd name="connsiteY10341" fmla="*/ 1573216 h 6857979"/>
              <a:gd name="connsiteX10342" fmla="*/ 6591935 w 7283450"/>
              <a:gd name="connsiteY10342" fmla="*/ 1568850 h 6857979"/>
              <a:gd name="connsiteX10343" fmla="*/ 6589947 w 7283450"/>
              <a:gd name="connsiteY10343" fmla="*/ 1566866 h 6857979"/>
              <a:gd name="connsiteX10344" fmla="*/ 6587561 w 7283450"/>
              <a:gd name="connsiteY10344" fmla="*/ 1565278 h 6857979"/>
              <a:gd name="connsiteX10345" fmla="*/ 6569267 w 7283450"/>
              <a:gd name="connsiteY10345" fmla="*/ 1559326 h 6857979"/>
              <a:gd name="connsiteX10346" fmla="*/ 6555746 w 7283450"/>
              <a:gd name="connsiteY10346" fmla="*/ 1554563 h 6857979"/>
              <a:gd name="connsiteX10347" fmla="*/ 6546600 w 7283450"/>
              <a:gd name="connsiteY10347" fmla="*/ 1551785 h 6857979"/>
              <a:gd name="connsiteX10348" fmla="*/ 6539442 w 7283450"/>
              <a:gd name="connsiteY10348" fmla="*/ 1550594 h 6857979"/>
              <a:gd name="connsiteX10349" fmla="*/ 6532681 w 7283450"/>
              <a:gd name="connsiteY10349" fmla="*/ 1550197 h 6857979"/>
              <a:gd name="connsiteX10350" fmla="*/ 6526716 w 7283450"/>
              <a:gd name="connsiteY10350" fmla="*/ 1549403 h 6857979"/>
              <a:gd name="connsiteX10351" fmla="*/ 6521546 w 7283450"/>
              <a:gd name="connsiteY10351" fmla="*/ 1548212 h 6857979"/>
              <a:gd name="connsiteX10352" fmla="*/ 6519160 w 7283450"/>
              <a:gd name="connsiteY10352" fmla="*/ 1547816 h 6857979"/>
              <a:gd name="connsiteX10353" fmla="*/ 6516376 w 7283450"/>
              <a:gd name="connsiteY10353" fmla="*/ 1546228 h 6857979"/>
              <a:gd name="connsiteX10354" fmla="*/ 6514388 w 7283450"/>
              <a:gd name="connsiteY10354" fmla="*/ 1545037 h 6857979"/>
              <a:gd name="connsiteX10355" fmla="*/ 6512002 w 7283450"/>
              <a:gd name="connsiteY10355" fmla="*/ 1543450 h 6857979"/>
              <a:gd name="connsiteX10356" fmla="*/ 6509218 w 7283450"/>
              <a:gd name="connsiteY10356" fmla="*/ 1541466 h 6857979"/>
              <a:gd name="connsiteX10357" fmla="*/ 6507230 w 7283450"/>
              <a:gd name="connsiteY10357" fmla="*/ 1538688 h 6857979"/>
              <a:gd name="connsiteX10358" fmla="*/ 6504844 w 7283450"/>
              <a:gd name="connsiteY10358" fmla="*/ 1535512 h 6857979"/>
              <a:gd name="connsiteX10359" fmla="*/ 6502458 w 7283450"/>
              <a:gd name="connsiteY10359" fmla="*/ 1531940 h 6857979"/>
              <a:gd name="connsiteX10360" fmla="*/ 6501265 w 7283450"/>
              <a:gd name="connsiteY10360" fmla="*/ 1529956 h 6857979"/>
              <a:gd name="connsiteX10361" fmla="*/ 6500469 w 7283450"/>
              <a:gd name="connsiteY10361" fmla="*/ 1527178 h 6857979"/>
              <a:gd name="connsiteX10362" fmla="*/ 6499674 w 7283450"/>
              <a:gd name="connsiteY10362" fmla="*/ 1521622 h 6857979"/>
              <a:gd name="connsiteX10363" fmla="*/ 6498481 w 7283450"/>
              <a:gd name="connsiteY10363" fmla="*/ 1514874 h 6857979"/>
              <a:gd name="connsiteX10364" fmla="*/ 6497686 w 7283450"/>
              <a:gd name="connsiteY10364" fmla="*/ 1511303 h 6857979"/>
              <a:gd name="connsiteX10365" fmla="*/ 6496095 w 7283450"/>
              <a:gd name="connsiteY10365" fmla="*/ 1508524 h 6857979"/>
              <a:gd name="connsiteX10366" fmla="*/ 6492516 w 7283450"/>
              <a:gd name="connsiteY10366" fmla="*/ 1502175 h 6857979"/>
              <a:gd name="connsiteX10367" fmla="*/ 6488937 w 7283450"/>
              <a:gd name="connsiteY10367" fmla="*/ 1496221 h 6857979"/>
              <a:gd name="connsiteX10368" fmla="*/ 6484960 w 7283450"/>
              <a:gd name="connsiteY10368" fmla="*/ 1489475 h 6857979"/>
              <a:gd name="connsiteX10369" fmla="*/ 6480983 w 7283450"/>
              <a:gd name="connsiteY10369" fmla="*/ 1482728 h 6857979"/>
              <a:gd name="connsiteX10370" fmla="*/ 6477802 w 7283450"/>
              <a:gd name="connsiteY10370" fmla="*/ 1475583 h 6857979"/>
              <a:gd name="connsiteX10371" fmla="*/ 6476609 w 7283450"/>
              <a:gd name="connsiteY10371" fmla="*/ 1471615 h 6857979"/>
              <a:gd name="connsiteX10372" fmla="*/ 6475416 w 7283450"/>
              <a:gd name="connsiteY10372" fmla="*/ 1467249 h 6857979"/>
              <a:gd name="connsiteX10373" fmla="*/ 6474620 w 7283450"/>
              <a:gd name="connsiteY10373" fmla="*/ 1463280 h 6857979"/>
              <a:gd name="connsiteX10374" fmla="*/ 6473825 w 7283450"/>
              <a:gd name="connsiteY10374" fmla="*/ 1458122 h 6857979"/>
              <a:gd name="connsiteX10375" fmla="*/ 6473825 w 7283450"/>
              <a:gd name="connsiteY10375" fmla="*/ 1453756 h 6857979"/>
              <a:gd name="connsiteX10376" fmla="*/ 6474223 w 7283450"/>
              <a:gd name="connsiteY10376" fmla="*/ 1448199 h 6857979"/>
              <a:gd name="connsiteX10377" fmla="*/ 6474620 w 7283450"/>
              <a:gd name="connsiteY10377" fmla="*/ 1443834 h 6857979"/>
              <a:gd name="connsiteX10378" fmla="*/ 6475416 w 7283450"/>
              <a:gd name="connsiteY10378" fmla="*/ 1439865 h 6857979"/>
              <a:gd name="connsiteX10379" fmla="*/ 6476609 w 7283450"/>
              <a:gd name="connsiteY10379" fmla="*/ 1436293 h 6857979"/>
              <a:gd name="connsiteX10380" fmla="*/ 6477802 w 7283450"/>
              <a:gd name="connsiteY10380" fmla="*/ 1431927 h 6857979"/>
              <a:gd name="connsiteX10381" fmla="*/ 6479392 w 7283450"/>
              <a:gd name="connsiteY10381" fmla="*/ 1428355 h 6857979"/>
              <a:gd name="connsiteX10382" fmla="*/ 6481381 w 7283450"/>
              <a:gd name="connsiteY10382" fmla="*/ 1424783 h 6857979"/>
              <a:gd name="connsiteX10383" fmla="*/ 6483369 w 7283450"/>
              <a:gd name="connsiteY10383" fmla="*/ 1421609 h 6857979"/>
              <a:gd name="connsiteX10384" fmla="*/ 6485755 w 7283450"/>
              <a:gd name="connsiteY10384" fmla="*/ 1418037 h 6857979"/>
              <a:gd name="connsiteX10385" fmla="*/ 6488539 w 7283450"/>
              <a:gd name="connsiteY10385" fmla="*/ 1415259 h 6857979"/>
              <a:gd name="connsiteX10386" fmla="*/ 6490925 w 7283450"/>
              <a:gd name="connsiteY10386" fmla="*/ 1412481 h 6857979"/>
              <a:gd name="connsiteX10387" fmla="*/ 6494504 w 7283450"/>
              <a:gd name="connsiteY10387" fmla="*/ 1409703 h 6857979"/>
              <a:gd name="connsiteX10388" fmla="*/ 6497288 w 7283450"/>
              <a:gd name="connsiteY10388" fmla="*/ 1407719 h 6857979"/>
              <a:gd name="connsiteX10389" fmla="*/ 6500469 w 7283450"/>
              <a:gd name="connsiteY10389" fmla="*/ 1405735 h 6857979"/>
              <a:gd name="connsiteX10390" fmla="*/ 6504446 w 7283450"/>
              <a:gd name="connsiteY10390" fmla="*/ 1404147 h 6857979"/>
              <a:gd name="connsiteX10391" fmla="*/ 6508025 w 7283450"/>
              <a:gd name="connsiteY10391" fmla="*/ 1402559 h 6857979"/>
              <a:gd name="connsiteX10392" fmla="*/ 6512002 w 7283450"/>
              <a:gd name="connsiteY10392" fmla="*/ 1401368 h 6857979"/>
              <a:gd name="connsiteX10393" fmla="*/ 6515581 w 7283450"/>
              <a:gd name="connsiteY10393" fmla="*/ 1400574 h 6857979"/>
              <a:gd name="connsiteX10394" fmla="*/ 498223 w 7283450"/>
              <a:gd name="connsiteY10394" fmla="*/ 1239823 h 6857979"/>
              <a:gd name="connsiteX10395" fmla="*/ 501819 w 7283450"/>
              <a:gd name="connsiteY10395" fmla="*/ 1240625 h 6857979"/>
              <a:gd name="connsiteX10396" fmla="*/ 502617 w 7283450"/>
              <a:gd name="connsiteY10396" fmla="*/ 1241026 h 6857979"/>
              <a:gd name="connsiteX10397" fmla="*/ 503416 w 7283450"/>
              <a:gd name="connsiteY10397" fmla="*/ 1241828 h 6857979"/>
              <a:gd name="connsiteX10398" fmla="*/ 503416 w 7283450"/>
              <a:gd name="connsiteY10398" fmla="*/ 1242631 h 6857979"/>
              <a:gd name="connsiteX10399" fmla="*/ 503416 w 7283450"/>
              <a:gd name="connsiteY10399" fmla="*/ 1243432 h 6857979"/>
              <a:gd name="connsiteX10400" fmla="*/ 503017 w 7283450"/>
              <a:gd name="connsiteY10400" fmla="*/ 1245437 h 6857979"/>
              <a:gd name="connsiteX10401" fmla="*/ 501419 w 7283450"/>
              <a:gd name="connsiteY10401" fmla="*/ 1250649 h 6857979"/>
              <a:gd name="connsiteX10402" fmla="*/ 501019 w 7283450"/>
              <a:gd name="connsiteY10402" fmla="*/ 1253457 h 6857979"/>
              <a:gd name="connsiteX10403" fmla="*/ 501419 w 7283450"/>
              <a:gd name="connsiteY10403" fmla="*/ 1255061 h 6857979"/>
              <a:gd name="connsiteX10404" fmla="*/ 501819 w 7283450"/>
              <a:gd name="connsiteY10404" fmla="*/ 1256664 h 6857979"/>
              <a:gd name="connsiteX10405" fmla="*/ 502617 w 7283450"/>
              <a:gd name="connsiteY10405" fmla="*/ 1258268 h 6857979"/>
              <a:gd name="connsiteX10406" fmla="*/ 503816 w 7283450"/>
              <a:gd name="connsiteY10406" fmla="*/ 1259070 h 6857979"/>
              <a:gd name="connsiteX10407" fmla="*/ 506612 w 7283450"/>
              <a:gd name="connsiteY10407" fmla="*/ 1260674 h 6857979"/>
              <a:gd name="connsiteX10408" fmla="*/ 509808 w 7283450"/>
              <a:gd name="connsiteY10408" fmla="*/ 1262278 h 6857979"/>
              <a:gd name="connsiteX10409" fmla="*/ 510607 w 7283450"/>
              <a:gd name="connsiteY10409" fmla="*/ 1262679 h 6857979"/>
              <a:gd name="connsiteX10410" fmla="*/ 511007 w 7283450"/>
              <a:gd name="connsiteY10410" fmla="*/ 1263080 h 6857979"/>
              <a:gd name="connsiteX10411" fmla="*/ 511406 w 7283450"/>
              <a:gd name="connsiteY10411" fmla="*/ 1265085 h 6857979"/>
              <a:gd name="connsiteX10412" fmla="*/ 511406 w 7283450"/>
              <a:gd name="connsiteY10412" fmla="*/ 1266288 h 6857979"/>
              <a:gd name="connsiteX10413" fmla="*/ 511007 w 7283450"/>
              <a:gd name="connsiteY10413" fmla="*/ 1267090 h 6857979"/>
              <a:gd name="connsiteX10414" fmla="*/ 510208 w 7283450"/>
              <a:gd name="connsiteY10414" fmla="*/ 1267892 h 6857979"/>
              <a:gd name="connsiteX10415" fmla="*/ 509009 w 7283450"/>
              <a:gd name="connsiteY10415" fmla="*/ 1269095 h 6857979"/>
              <a:gd name="connsiteX10416" fmla="*/ 507811 w 7283450"/>
              <a:gd name="connsiteY10416" fmla="*/ 1269897 h 6857979"/>
              <a:gd name="connsiteX10417" fmla="*/ 513004 w 7283450"/>
              <a:gd name="connsiteY10417" fmla="*/ 1284333 h 6857979"/>
              <a:gd name="connsiteX10418" fmla="*/ 517399 w 7283450"/>
              <a:gd name="connsiteY10418" fmla="*/ 1297165 h 6857979"/>
              <a:gd name="connsiteX10419" fmla="*/ 518997 w 7283450"/>
              <a:gd name="connsiteY10419" fmla="*/ 1299571 h 6857979"/>
              <a:gd name="connsiteX10420" fmla="*/ 520595 w 7283450"/>
              <a:gd name="connsiteY10420" fmla="*/ 1301175 h 6857979"/>
              <a:gd name="connsiteX10421" fmla="*/ 521793 w 7283450"/>
              <a:gd name="connsiteY10421" fmla="*/ 1301977 h 6857979"/>
              <a:gd name="connsiteX10422" fmla="*/ 523391 w 7283450"/>
              <a:gd name="connsiteY10422" fmla="*/ 1302378 h 6857979"/>
              <a:gd name="connsiteX10423" fmla="*/ 526588 w 7283450"/>
              <a:gd name="connsiteY10423" fmla="*/ 1302779 h 6857979"/>
              <a:gd name="connsiteX10424" fmla="*/ 528185 w 7283450"/>
              <a:gd name="connsiteY10424" fmla="*/ 1303180 h 6857979"/>
              <a:gd name="connsiteX10425" fmla="*/ 530183 w 7283450"/>
              <a:gd name="connsiteY10425" fmla="*/ 1303982 h 6857979"/>
              <a:gd name="connsiteX10426" fmla="*/ 528185 w 7283450"/>
              <a:gd name="connsiteY10426" fmla="*/ 1304784 h 6857979"/>
              <a:gd name="connsiteX10427" fmla="*/ 526987 w 7283450"/>
              <a:gd name="connsiteY10427" fmla="*/ 1305987 h 6857979"/>
              <a:gd name="connsiteX10428" fmla="*/ 526188 w 7283450"/>
              <a:gd name="connsiteY10428" fmla="*/ 1307190 h 6857979"/>
              <a:gd name="connsiteX10429" fmla="*/ 524990 w 7283450"/>
              <a:gd name="connsiteY10429" fmla="*/ 1308794 h 6857979"/>
              <a:gd name="connsiteX10430" fmla="*/ 524990 w 7283450"/>
              <a:gd name="connsiteY10430" fmla="*/ 1309997 h 6857979"/>
              <a:gd name="connsiteX10431" fmla="*/ 524990 w 7283450"/>
              <a:gd name="connsiteY10431" fmla="*/ 1311601 h 6857979"/>
              <a:gd name="connsiteX10432" fmla="*/ 526188 w 7283450"/>
              <a:gd name="connsiteY10432" fmla="*/ 1314408 h 6857979"/>
              <a:gd name="connsiteX10433" fmla="*/ 528185 w 7283450"/>
              <a:gd name="connsiteY10433" fmla="*/ 1317616 h 6857979"/>
              <a:gd name="connsiteX10434" fmla="*/ 530183 w 7283450"/>
              <a:gd name="connsiteY10434" fmla="*/ 1320423 h 6857979"/>
              <a:gd name="connsiteX10435" fmla="*/ 532980 w 7283450"/>
              <a:gd name="connsiteY10435" fmla="*/ 1322428 h 6857979"/>
              <a:gd name="connsiteX10436" fmla="*/ 536575 w 7283450"/>
              <a:gd name="connsiteY10436" fmla="*/ 1324032 h 6857979"/>
              <a:gd name="connsiteX10437" fmla="*/ 534178 w 7283450"/>
              <a:gd name="connsiteY10437" fmla="*/ 1330448 h 6857979"/>
              <a:gd name="connsiteX10438" fmla="*/ 529783 w 7283450"/>
              <a:gd name="connsiteY10438" fmla="*/ 1338469 h 6857979"/>
              <a:gd name="connsiteX10439" fmla="*/ 524590 w 7283450"/>
              <a:gd name="connsiteY10439" fmla="*/ 1346087 h 6857979"/>
              <a:gd name="connsiteX10440" fmla="*/ 522592 w 7283450"/>
              <a:gd name="connsiteY10440" fmla="*/ 1348894 h 6857979"/>
              <a:gd name="connsiteX10441" fmla="*/ 520595 w 7283450"/>
              <a:gd name="connsiteY10441" fmla="*/ 1351300 h 6857979"/>
              <a:gd name="connsiteX10442" fmla="*/ 520595 w 7283450"/>
              <a:gd name="connsiteY10442" fmla="*/ 1350899 h 6857979"/>
              <a:gd name="connsiteX10443" fmla="*/ 520595 w 7283450"/>
              <a:gd name="connsiteY10443" fmla="*/ 1350097 h 6857979"/>
              <a:gd name="connsiteX10444" fmla="*/ 518997 w 7283450"/>
              <a:gd name="connsiteY10444" fmla="*/ 1348894 h 6857979"/>
              <a:gd name="connsiteX10445" fmla="*/ 517000 w 7283450"/>
              <a:gd name="connsiteY10445" fmla="*/ 1347691 h 6857979"/>
              <a:gd name="connsiteX10446" fmla="*/ 514203 w 7283450"/>
              <a:gd name="connsiteY10446" fmla="*/ 1346488 h 6857979"/>
              <a:gd name="connsiteX10447" fmla="*/ 512205 w 7283450"/>
              <a:gd name="connsiteY10447" fmla="*/ 1346488 h 6857979"/>
              <a:gd name="connsiteX10448" fmla="*/ 511806 w 7283450"/>
              <a:gd name="connsiteY10448" fmla="*/ 1346889 h 6857979"/>
              <a:gd name="connsiteX10449" fmla="*/ 511406 w 7283450"/>
              <a:gd name="connsiteY10449" fmla="*/ 1347290 h 6857979"/>
              <a:gd name="connsiteX10450" fmla="*/ 511406 w 7283450"/>
              <a:gd name="connsiteY10450" fmla="*/ 1348493 h 6857979"/>
              <a:gd name="connsiteX10451" fmla="*/ 511806 w 7283450"/>
              <a:gd name="connsiteY10451" fmla="*/ 1349696 h 6857979"/>
              <a:gd name="connsiteX10452" fmla="*/ 512605 w 7283450"/>
              <a:gd name="connsiteY10452" fmla="*/ 1352102 h 6857979"/>
              <a:gd name="connsiteX10453" fmla="*/ 514203 w 7283450"/>
              <a:gd name="connsiteY10453" fmla="*/ 1354508 h 6857979"/>
              <a:gd name="connsiteX10454" fmla="*/ 513404 w 7283450"/>
              <a:gd name="connsiteY10454" fmla="*/ 1355712 h 6857979"/>
              <a:gd name="connsiteX10455" fmla="*/ 513004 w 7283450"/>
              <a:gd name="connsiteY10455" fmla="*/ 1355712 h 6857979"/>
              <a:gd name="connsiteX10456" fmla="*/ 512205 w 7283450"/>
              <a:gd name="connsiteY10456" fmla="*/ 1355712 h 6857979"/>
              <a:gd name="connsiteX10457" fmla="*/ 511406 w 7283450"/>
              <a:gd name="connsiteY10457" fmla="*/ 1355310 h 6857979"/>
              <a:gd name="connsiteX10458" fmla="*/ 509808 w 7283450"/>
              <a:gd name="connsiteY10458" fmla="*/ 1353305 h 6857979"/>
              <a:gd name="connsiteX10459" fmla="*/ 507811 w 7283450"/>
              <a:gd name="connsiteY10459" fmla="*/ 1350097 h 6857979"/>
              <a:gd name="connsiteX10460" fmla="*/ 505813 w 7283450"/>
              <a:gd name="connsiteY10460" fmla="*/ 1346889 h 6857979"/>
              <a:gd name="connsiteX10461" fmla="*/ 503816 w 7283450"/>
              <a:gd name="connsiteY10461" fmla="*/ 1344082 h 6857979"/>
              <a:gd name="connsiteX10462" fmla="*/ 502617 w 7283450"/>
              <a:gd name="connsiteY10462" fmla="*/ 1342879 h 6857979"/>
              <a:gd name="connsiteX10463" fmla="*/ 501419 w 7283450"/>
              <a:gd name="connsiteY10463" fmla="*/ 1341676 h 6857979"/>
              <a:gd name="connsiteX10464" fmla="*/ 500220 w 7283450"/>
              <a:gd name="connsiteY10464" fmla="*/ 1341275 h 6857979"/>
              <a:gd name="connsiteX10465" fmla="*/ 498223 w 7283450"/>
              <a:gd name="connsiteY10465" fmla="*/ 1340874 h 6857979"/>
              <a:gd name="connsiteX10466" fmla="*/ 498622 w 7283450"/>
              <a:gd name="connsiteY10466" fmla="*/ 1339671 h 6857979"/>
              <a:gd name="connsiteX10467" fmla="*/ 499821 w 7283450"/>
              <a:gd name="connsiteY10467" fmla="*/ 1338869 h 6857979"/>
              <a:gd name="connsiteX10468" fmla="*/ 501019 w 7283450"/>
              <a:gd name="connsiteY10468" fmla="*/ 1338469 h 6857979"/>
              <a:gd name="connsiteX10469" fmla="*/ 502218 w 7283450"/>
              <a:gd name="connsiteY10469" fmla="*/ 1338068 h 6857979"/>
              <a:gd name="connsiteX10470" fmla="*/ 507811 w 7283450"/>
              <a:gd name="connsiteY10470" fmla="*/ 1337666 h 6857979"/>
              <a:gd name="connsiteX10471" fmla="*/ 503416 w 7283450"/>
              <a:gd name="connsiteY10471" fmla="*/ 1331652 h 6857979"/>
              <a:gd name="connsiteX10472" fmla="*/ 500220 w 7283450"/>
              <a:gd name="connsiteY10472" fmla="*/ 1326839 h 6857979"/>
              <a:gd name="connsiteX10473" fmla="*/ 494228 w 7283450"/>
              <a:gd name="connsiteY10473" fmla="*/ 1317616 h 6857979"/>
              <a:gd name="connsiteX10474" fmla="*/ 491831 w 7283450"/>
              <a:gd name="connsiteY10474" fmla="*/ 1313205 h 6857979"/>
              <a:gd name="connsiteX10475" fmla="*/ 488235 w 7283450"/>
              <a:gd name="connsiteY10475" fmla="*/ 1309195 h 6857979"/>
              <a:gd name="connsiteX10476" fmla="*/ 484640 w 7283450"/>
              <a:gd name="connsiteY10476" fmla="*/ 1304784 h 6857979"/>
              <a:gd name="connsiteX10477" fmla="*/ 479446 w 7283450"/>
              <a:gd name="connsiteY10477" fmla="*/ 1300774 h 6857979"/>
              <a:gd name="connsiteX10478" fmla="*/ 479446 w 7283450"/>
              <a:gd name="connsiteY10478" fmla="*/ 1298368 h 6857979"/>
              <a:gd name="connsiteX10479" fmla="*/ 479845 w 7283450"/>
              <a:gd name="connsiteY10479" fmla="*/ 1296764 h 6857979"/>
              <a:gd name="connsiteX10480" fmla="*/ 480245 w 7283450"/>
              <a:gd name="connsiteY10480" fmla="*/ 1295161 h 6857979"/>
              <a:gd name="connsiteX10481" fmla="*/ 481044 w 7283450"/>
              <a:gd name="connsiteY10481" fmla="*/ 1293957 h 6857979"/>
              <a:gd name="connsiteX10482" fmla="*/ 481843 w 7283450"/>
              <a:gd name="connsiteY10482" fmla="*/ 1292754 h 6857979"/>
              <a:gd name="connsiteX10483" fmla="*/ 483441 w 7283450"/>
              <a:gd name="connsiteY10483" fmla="*/ 1291952 h 6857979"/>
              <a:gd name="connsiteX10484" fmla="*/ 485838 w 7283450"/>
              <a:gd name="connsiteY10484" fmla="*/ 1290749 h 6857979"/>
              <a:gd name="connsiteX10485" fmla="*/ 485838 w 7283450"/>
              <a:gd name="connsiteY10485" fmla="*/ 1289146 h 6857979"/>
              <a:gd name="connsiteX10486" fmla="*/ 485438 w 7283450"/>
              <a:gd name="connsiteY10486" fmla="*/ 1288344 h 6857979"/>
              <a:gd name="connsiteX10487" fmla="*/ 484240 w 7283450"/>
              <a:gd name="connsiteY10487" fmla="*/ 1287140 h 6857979"/>
              <a:gd name="connsiteX10488" fmla="*/ 482642 w 7283450"/>
              <a:gd name="connsiteY10488" fmla="*/ 1286339 h 6857979"/>
              <a:gd name="connsiteX10489" fmla="*/ 480644 w 7283450"/>
              <a:gd name="connsiteY10489" fmla="*/ 1285938 h 6857979"/>
              <a:gd name="connsiteX10490" fmla="*/ 478647 w 7283450"/>
              <a:gd name="connsiteY10490" fmla="*/ 1285135 h 6857979"/>
              <a:gd name="connsiteX10491" fmla="*/ 477448 w 7283450"/>
              <a:gd name="connsiteY10491" fmla="*/ 1284333 h 6857979"/>
              <a:gd name="connsiteX10492" fmla="*/ 476650 w 7283450"/>
              <a:gd name="connsiteY10492" fmla="*/ 1282729 h 6857979"/>
              <a:gd name="connsiteX10493" fmla="*/ 476250 w 7283450"/>
              <a:gd name="connsiteY10493" fmla="*/ 1280323 h 6857979"/>
              <a:gd name="connsiteX10494" fmla="*/ 478247 w 7283450"/>
              <a:gd name="connsiteY10494" fmla="*/ 1281125 h 6857979"/>
              <a:gd name="connsiteX10495" fmla="*/ 479845 w 7283450"/>
              <a:gd name="connsiteY10495" fmla="*/ 1281125 h 6857979"/>
              <a:gd name="connsiteX10496" fmla="*/ 481044 w 7283450"/>
              <a:gd name="connsiteY10496" fmla="*/ 1280323 h 6857979"/>
              <a:gd name="connsiteX10497" fmla="*/ 481843 w 7283450"/>
              <a:gd name="connsiteY10497" fmla="*/ 1278719 h 6857979"/>
              <a:gd name="connsiteX10498" fmla="*/ 482642 w 7283450"/>
              <a:gd name="connsiteY10498" fmla="*/ 1276313 h 6857979"/>
              <a:gd name="connsiteX10499" fmla="*/ 481843 w 7283450"/>
              <a:gd name="connsiteY10499" fmla="*/ 1272704 h 6857979"/>
              <a:gd name="connsiteX10500" fmla="*/ 481044 w 7283450"/>
              <a:gd name="connsiteY10500" fmla="*/ 1268694 h 6857979"/>
              <a:gd name="connsiteX10501" fmla="*/ 479446 w 7283450"/>
              <a:gd name="connsiteY10501" fmla="*/ 1263080 h 6857979"/>
              <a:gd name="connsiteX10502" fmla="*/ 483042 w 7283450"/>
              <a:gd name="connsiteY10502" fmla="*/ 1268293 h 6857979"/>
              <a:gd name="connsiteX10503" fmla="*/ 485039 w 7283450"/>
              <a:gd name="connsiteY10503" fmla="*/ 1270699 h 6857979"/>
              <a:gd name="connsiteX10504" fmla="*/ 485838 w 7283450"/>
              <a:gd name="connsiteY10504" fmla="*/ 1271100 h 6857979"/>
              <a:gd name="connsiteX10505" fmla="*/ 486637 w 7283450"/>
              <a:gd name="connsiteY10505" fmla="*/ 1271100 h 6857979"/>
              <a:gd name="connsiteX10506" fmla="*/ 487036 w 7283450"/>
              <a:gd name="connsiteY10506" fmla="*/ 1270699 h 6857979"/>
              <a:gd name="connsiteX10507" fmla="*/ 487436 w 7283450"/>
              <a:gd name="connsiteY10507" fmla="*/ 1269897 h 6857979"/>
              <a:gd name="connsiteX10508" fmla="*/ 487436 w 7283450"/>
              <a:gd name="connsiteY10508" fmla="*/ 1267090 h 6857979"/>
              <a:gd name="connsiteX10509" fmla="*/ 487036 w 7283450"/>
              <a:gd name="connsiteY10509" fmla="*/ 1262679 h 6857979"/>
              <a:gd name="connsiteX10510" fmla="*/ 485838 w 7283450"/>
              <a:gd name="connsiteY10510" fmla="*/ 1253056 h 6857979"/>
              <a:gd name="connsiteX10511" fmla="*/ 488235 w 7283450"/>
              <a:gd name="connsiteY10511" fmla="*/ 1252655 h 6857979"/>
              <a:gd name="connsiteX10512" fmla="*/ 490233 w 7283450"/>
              <a:gd name="connsiteY10512" fmla="*/ 1251452 h 6857979"/>
              <a:gd name="connsiteX10513" fmla="*/ 492630 w 7283450"/>
              <a:gd name="connsiteY10513" fmla="*/ 1250248 h 6857979"/>
              <a:gd name="connsiteX10514" fmla="*/ 494228 w 7283450"/>
              <a:gd name="connsiteY10514" fmla="*/ 1249046 h 6857979"/>
              <a:gd name="connsiteX10515" fmla="*/ 495826 w 7283450"/>
              <a:gd name="connsiteY10515" fmla="*/ 1246640 h 6857979"/>
              <a:gd name="connsiteX10516" fmla="*/ 496625 w 7283450"/>
              <a:gd name="connsiteY10516" fmla="*/ 1244635 h 6857979"/>
              <a:gd name="connsiteX10517" fmla="*/ 497823 w 7283450"/>
              <a:gd name="connsiteY10517" fmla="*/ 1242631 h 6857979"/>
              <a:gd name="connsiteX10518" fmla="*/ 5265738 w 7283450"/>
              <a:gd name="connsiteY10518" fmla="*/ 1227125 h 6857979"/>
              <a:gd name="connsiteX10519" fmla="*/ 5265738 w 7283450"/>
              <a:gd name="connsiteY10519" fmla="*/ 1228146 h 6857979"/>
              <a:gd name="connsiteX10520" fmla="*/ 5264944 w 7283450"/>
              <a:gd name="connsiteY10520" fmla="*/ 1229507 h 6857979"/>
              <a:gd name="connsiteX10521" fmla="*/ 5264150 w 7283450"/>
              <a:gd name="connsiteY10521" fmla="*/ 1230867 h 6857979"/>
              <a:gd name="connsiteX10522" fmla="*/ 5262563 w 7283450"/>
              <a:gd name="connsiteY10522" fmla="*/ 1231888 h 6857979"/>
              <a:gd name="connsiteX10523" fmla="*/ 5263753 w 7283450"/>
              <a:gd name="connsiteY10523" fmla="*/ 1229507 h 6857979"/>
              <a:gd name="connsiteX10524" fmla="*/ 562183 w 7283450"/>
              <a:gd name="connsiteY10524" fmla="*/ 1160448 h 6857979"/>
              <a:gd name="connsiteX10525" fmla="*/ 565407 w 7283450"/>
              <a:gd name="connsiteY10525" fmla="*/ 1163590 h 6857979"/>
              <a:gd name="connsiteX10526" fmla="*/ 568228 w 7283450"/>
              <a:gd name="connsiteY10526" fmla="*/ 1166339 h 6857979"/>
              <a:gd name="connsiteX10527" fmla="*/ 570646 w 7283450"/>
              <a:gd name="connsiteY10527" fmla="*/ 1169481 h 6857979"/>
              <a:gd name="connsiteX10528" fmla="*/ 572258 w 7283450"/>
              <a:gd name="connsiteY10528" fmla="*/ 1173016 h 6857979"/>
              <a:gd name="connsiteX10529" fmla="*/ 573467 w 7283450"/>
              <a:gd name="connsiteY10529" fmla="*/ 1176158 h 6857979"/>
              <a:gd name="connsiteX10530" fmla="*/ 573870 w 7283450"/>
              <a:gd name="connsiteY10530" fmla="*/ 1179692 h 6857979"/>
              <a:gd name="connsiteX10531" fmla="*/ 573870 w 7283450"/>
              <a:gd name="connsiteY10531" fmla="*/ 1183227 h 6857979"/>
              <a:gd name="connsiteX10532" fmla="*/ 573870 w 7283450"/>
              <a:gd name="connsiteY10532" fmla="*/ 1186762 h 6857979"/>
              <a:gd name="connsiteX10533" fmla="*/ 573064 w 7283450"/>
              <a:gd name="connsiteY10533" fmla="*/ 1190689 h 6857979"/>
              <a:gd name="connsiteX10534" fmla="*/ 572258 w 7283450"/>
              <a:gd name="connsiteY10534" fmla="*/ 1193831 h 6857979"/>
              <a:gd name="connsiteX10535" fmla="*/ 570243 w 7283450"/>
              <a:gd name="connsiteY10535" fmla="*/ 1200507 h 6857979"/>
              <a:gd name="connsiteX10536" fmla="*/ 567422 w 7283450"/>
              <a:gd name="connsiteY10536" fmla="*/ 1206005 h 6857979"/>
              <a:gd name="connsiteX10537" fmla="*/ 565407 w 7283450"/>
              <a:gd name="connsiteY10537" fmla="*/ 1210325 h 6857979"/>
              <a:gd name="connsiteX10538" fmla="*/ 565810 w 7283450"/>
              <a:gd name="connsiteY10538" fmla="*/ 1211504 h 6857979"/>
              <a:gd name="connsiteX10539" fmla="*/ 566616 w 7283450"/>
              <a:gd name="connsiteY10539" fmla="*/ 1211896 h 6857979"/>
              <a:gd name="connsiteX10540" fmla="*/ 567422 w 7283450"/>
              <a:gd name="connsiteY10540" fmla="*/ 1211896 h 6857979"/>
              <a:gd name="connsiteX10541" fmla="*/ 568228 w 7283450"/>
              <a:gd name="connsiteY10541" fmla="*/ 1211504 h 6857979"/>
              <a:gd name="connsiteX10542" fmla="*/ 571452 w 7283450"/>
              <a:gd name="connsiteY10542" fmla="*/ 1210325 h 6857979"/>
              <a:gd name="connsiteX10543" fmla="*/ 573064 w 7283450"/>
              <a:gd name="connsiteY10543" fmla="*/ 1209933 h 6857979"/>
              <a:gd name="connsiteX10544" fmla="*/ 574676 w 7283450"/>
              <a:gd name="connsiteY10544" fmla="*/ 1210325 h 6857979"/>
              <a:gd name="connsiteX10545" fmla="*/ 574676 w 7283450"/>
              <a:gd name="connsiteY10545" fmla="*/ 1215824 h 6857979"/>
              <a:gd name="connsiteX10546" fmla="*/ 573467 w 7283450"/>
              <a:gd name="connsiteY10546" fmla="*/ 1220536 h 6857979"/>
              <a:gd name="connsiteX10547" fmla="*/ 571049 w 7283450"/>
              <a:gd name="connsiteY10547" fmla="*/ 1229176 h 6857979"/>
              <a:gd name="connsiteX10548" fmla="*/ 570243 w 7283450"/>
              <a:gd name="connsiteY10548" fmla="*/ 1233496 h 6857979"/>
              <a:gd name="connsiteX10549" fmla="*/ 569840 w 7283450"/>
              <a:gd name="connsiteY10549" fmla="*/ 1237423 h 6857979"/>
              <a:gd name="connsiteX10550" fmla="*/ 569840 w 7283450"/>
              <a:gd name="connsiteY10550" fmla="*/ 1239779 h 6857979"/>
              <a:gd name="connsiteX10551" fmla="*/ 570243 w 7283450"/>
              <a:gd name="connsiteY10551" fmla="*/ 1241743 h 6857979"/>
              <a:gd name="connsiteX10552" fmla="*/ 570646 w 7283450"/>
              <a:gd name="connsiteY10552" fmla="*/ 1244099 h 6857979"/>
              <a:gd name="connsiteX10553" fmla="*/ 571855 w 7283450"/>
              <a:gd name="connsiteY10553" fmla="*/ 1246456 h 6857979"/>
              <a:gd name="connsiteX10554" fmla="*/ 570646 w 7283450"/>
              <a:gd name="connsiteY10554" fmla="*/ 1249205 h 6857979"/>
              <a:gd name="connsiteX10555" fmla="*/ 569437 w 7283450"/>
              <a:gd name="connsiteY10555" fmla="*/ 1250776 h 6857979"/>
              <a:gd name="connsiteX10556" fmla="*/ 567422 w 7283450"/>
              <a:gd name="connsiteY10556" fmla="*/ 1252346 h 6857979"/>
              <a:gd name="connsiteX10557" fmla="*/ 565407 w 7283450"/>
              <a:gd name="connsiteY10557" fmla="*/ 1253525 h 6857979"/>
              <a:gd name="connsiteX10558" fmla="*/ 563393 w 7283450"/>
              <a:gd name="connsiteY10558" fmla="*/ 1254702 h 6857979"/>
              <a:gd name="connsiteX10559" fmla="*/ 561378 w 7283450"/>
              <a:gd name="connsiteY10559" fmla="*/ 1255488 h 6857979"/>
              <a:gd name="connsiteX10560" fmla="*/ 555736 w 7283450"/>
              <a:gd name="connsiteY10560" fmla="*/ 1256666 h 6857979"/>
              <a:gd name="connsiteX10561" fmla="*/ 554930 w 7283450"/>
              <a:gd name="connsiteY10561" fmla="*/ 1259022 h 6857979"/>
              <a:gd name="connsiteX10562" fmla="*/ 554930 w 7283450"/>
              <a:gd name="connsiteY10562" fmla="*/ 1260593 h 6857979"/>
              <a:gd name="connsiteX10563" fmla="*/ 554930 w 7283450"/>
              <a:gd name="connsiteY10563" fmla="*/ 1261771 h 6857979"/>
              <a:gd name="connsiteX10564" fmla="*/ 554930 w 7283450"/>
              <a:gd name="connsiteY10564" fmla="*/ 1262949 h 6857979"/>
              <a:gd name="connsiteX10565" fmla="*/ 555736 w 7283450"/>
              <a:gd name="connsiteY10565" fmla="*/ 1263735 h 6857979"/>
              <a:gd name="connsiteX10566" fmla="*/ 556139 w 7283450"/>
              <a:gd name="connsiteY10566" fmla="*/ 1264914 h 6857979"/>
              <a:gd name="connsiteX10567" fmla="*/ 558154 w 7283450"/>
              <a:gd name="connsiteY10567" fmla="*/ 1266091 h 6857979"/>
              <a:gd name="connsiteX10568" fmla="*/ 559766 w 7283450"/>
              <a:gd name="connsiteY10568" fmla="*/ 1266877 h 6857979"/>
              <a:gd name="connsiteX10569" fmla="*/ 561781 w 7283450"/>
              <a:gd name="connsiteY10569" fmla="*/ 1268055 h 6857979"/>
              <a:gd name="connsiteX10570" fmla="*/ 562183 w 7283450"/>
              <a:gd name="connsiteY10570" fmla="*/ 1268840 h 6857979"/>
              <a:gd name="connsiteX10571" fmla="*/ 562586 w 7283450"/>
              <a:gd name="connsiteY10571" fmla="*/ 1270019 h 6857979"/>
              <a:gd name="connsiteX10572" fmla="*/ 562586 w 7283450"/>
              <a:gd name="connsiteY10572" fmla="*/ 1271197 h 6857979"/>
              <a:gd name="connsiteX10573" fmla="*/ 562183 w 7283450"/>
              <a:gd name="connsiteY10573" fmla="*/ 1273160 h 6857979"/>
              <a:gd name="connsiteX10574" fmla="*/ 558959 w 7283450"/>
              <a:gd name="connsiteY10574" fmla="*/ 1271589 h 6857979"/>
              <a:gd name="connsiteX10575" fmla="*/ 556542 w 7283450"/>
              <a:gd name="connsiteY10575" fmla="*/ 1270019 h 6857979"/>
              <a:gd name="connsiteX10576" fmla="*/ 554527 w 7283450"/>
              <a:gd name="connsiteY10576" fmla="*/ 1268055 h 6857979"/>
              <a:gd name="connsiteX10577" fmla="*/ 552915 w 7283450"/>
              <a:gd name="connsiteY10577" fmla="*/ 1266484 h 6857979"/>
              <a:gd name="connsiteX10578" fmla="*/ 550497 w 7283450"/>
              <a:gd name="connsiteY10578" fmla="*/ 1262164 h 6857979"/>
              <a:gd name="connsiteX10579" fmla="*/ 548482 w 7283450"/>
              <a:gd name="connsiteY10579" fmla="*/ 1259022 h 6857979"/>
              <a:gd name="connsiteX10580" fmla="*/ 546467 w 7283450"/>
              <a:gd name="connsiteY10580" fmla="*/ 1255488 h 6857979"/>
              <a:gd name="connsiteX10581" fmla="*/ 545258 w 7283450"/>
              <a:gd name="connsiteY10581" fmla="*/ 1254310 h 6857979"/>
              <a:gd name="connsiteX10582" fmla="*/ 544049 w 7283450"/>
              <a:gd name="connsiteY10582" fmla="*/ 1253525 h 6857979"/>
              <a:gd name="connsiteX10583" fmla="*/ 541631 w 7283450"/>
              <a:gd name="connsiteY10583" fmla="*/ 1252739 h 6857979"/>
              <a:gd name="connsiteX10584" fmla="*/ 539616 w 7283450"/>
              <a:gd name="connsiteY10584" fmla="*/ 1252739 h 6857979"/>
              <a:gd name="connsiteX10585" fmla="*/ 536795 w 7283450"/>
              <a:gd name="connsiteY10585" fmla="*/ 1252739 h 6857979"/>
              <a:gd name="connsiteX10586" fmla="*/ 533168 w 7283450"/>
              <a:gd name="connsiteY10586" fmla="*/ 1253131 h 6857979"/>
              <a:gd name="connsiteX10587" fmla="*/ 531154 w 7283450"/>
              <a:gd name="connsiteY10587" fmla="*/ 1254702 h 6857979"/>
              <a:gd name="connsiteX10588" fmla="*/ 530751 w 7283450"/>
              <a:gd name="connsiteY10588" fmla="*/ 1254702 h 6857979"/>
              <a:gd name="connsiteX10589" fmla="*/ 530348 w 7283450"/>
              <a:gd name="connsiteY10589" fmla="*/ 1254310 h 6857979"/>
              <a:gd name="connsiteX10590" fmla="*/ 531154 w 7283450"/>
              <a:gd name="connsiteY10590" fmla="*/ 1252739 h 6857979"/>
              <a:gd name="connsiteX10591" fmla="*/ 532363 w 7283450"/>
              <a:gd name="connsiteY10591" fmla="*/ 1250383 h 6857979"/>
              <a:gd name="connsiteX10592" fmla="*/ 536795 w 7283450"/>
              <a:gd name="connsiteY10592" fmla="*/ 1244492 h 6857979"/>
              <a:gd name="connsiteX10593" fmla="*/ 539616 w 7283450"/>
              <a:gd name="connsiteY10593" fmla="*/ 1240172 h 6857979"/>
              <a:gd name="connsiteX10594" fmla="*/ 534780 w 7283450"/>
              <a:gd name="connsiteY10594" fmla="*/ 1236637 h 6857979"/>
              <a:gd name="connsiteX10595" fmla="*/ 532363 w 7283450"/>
              <a:gd name="connsiteY10595" fmla="*/ 1234674 h 6857979"/>
              <a:gd name="connsiteX10596" fmla="*/ 529945 w 7283450"/>
              <a:gd name="connsiteY10596" fmla="*/ 1232711 h 6857979"/>
              <a:gd name="connsiteX10597" fmla="*/ 528333 w 7283450"/>
              <a:gd name="connsiteY10597" fmla="*/ 1229962 h 6857979"/>
              <a:gd name="connsiteX10598" fmla="*/ 526318 w 7283450"/>
              <a:gd name="connsiteY10598" fmla="*/ 1227605 h 6857979"/>
              <a:gd name="connsiteX10599" fmla="*/ 524706 w 7283450"/>
              <a:gd name="connsiteY10599" fmla="*/ 1224856 h 6857979"/>
              <a:gd name="connsiteX10600" fmla="*/ 523497 w 7283450"/>
              <a:gd name="connsiteY10600" fmla="*/ 1222499 h 6857979"/>
              <a:gd name="connsiteX10601" fmla="*/ 522691 w 7283450"/>
              <a:gd name="connsiteY10601" fmla="*/ 1219358 h 6857979"/>
              <a:gd name="connsiteX10602" fmla="*/ 522288 w 7283450"/>
              <a:gd name="connsiteY10602" fmla="*/ 1216609 h 6857979"/>
              <a:gd name="connsiteX10603" fmla="*/ 522288 w 7283450"/>
              <a:gd name="connsiteY10603" fmla="*/ 1213467 h 6857979"/>
              <a:gd name="connsiteX10604" fmla="*/ 522691 w 7283450"/>
              <a:gd name="connsiteY10604" fmla="*/ 1210718 h 6857979"/>
              <a:gd name="connsiteX10605" fmla="*/ 523900 w 7283450"/>
              <a:gd name="connsiteY10605" fmla="*/ 1208362 h 6857979"/>
              <a:gd name="connsiteX10606" fmla="*/ 525109 w 7283450"/>
              <a:gd name="connsiteY10606" fmla="*/ 1205613 h 6857979"/>
              <a:gd name="connsiteX10607" fmla="*/ 527527 w 7283450"/>
              <a:gd name="connsiteY10607" fmla="*/ 1202864 h 6857979"/>
              <a:gd name="connsiteX10608" fmla="*/ 530348 w 7283450"/>
              <a:gd name="connsiteY10608" fmla="*/ 1200507 h 6857979"/>
              <a:gd name="connsiteX10609" fmla="*/ 531154 w 7283450"/>
              <a:gd name="connsiteY10609" fmla="*/ 1200900 h 6857979"/>
              <a:gd name="connsiteX10610" fmla="*/ 531960 w 7283450"/>
              <a:gd name="connsiteY10610" fmla="*/ 1201685 h 6857979"/>
              <a:gd name="connsiteX10611" fmla="*/ 532765 w 7283450"/>
              <a:gd name="connsiteY10611" fmla="*/ 1202471 h 6857979"/>
              <a:gd name="connsiteX10612" fmla="*/ 532765 w 7283450"/>
              <a:gd name="connsiteY10612" fmla="*/ 1204042 h 6857979"/>
              <a:gd name="connsiteX10613" fmla="*/ 533168 w 7283450"/>
              <a:gd name="connsiteY10613" fmla="*/ 1210325 h 6857979"/>
              <a:gd name="connsiteX10614" fmla="*/ 533571 w 7283450"/>
              <a:gd name="connsiteY10614" fmla="*/ 1206005 h 6857979"/>
              <a:gd name="connsiteX10615" fmla="*/ 534780 w 7283450"/>
              <a:gd name="connsiteY10615" fmla="*/ 1201685 h 6857979"/>
              <a:gd name="connsiteX10616" fmla="*/ 535989 w 7283450"/>
              <a:gd name="connsiteY10616" fmla="*/ 1198151 h 6857979"/>
              <a:gd name="connsiteX10617" fmla="*/ 537601 w 7283450"/>
              <a:gd name="connsiteY10617" fmla="*/ 1194616 h 6857979"/>
              <a:gd name="connsiteX10618" fmla="*/ 539213 w 7283450"/>
              <a:gd name="connsiteY10618" fmla="*/ 1191867 h 6857979"/>
              <a:gd name="connsiteX10619" fmla="*/ 541228 w 7283450"/>
              <a:gd name="connsiteY10619" fmla="*/ 1189118 h 6857979"/>
              <a:gd name="connsiteX10620" fmla="*/ 545661 w 7283450"/>
              <a:gd name="connsiteY10620" fmla="*/ 1183620 h 6857979"/>
              <a:gd name="connsiteX10621" fmla="*/ 550094 w 7283450"/>
              <a:gd name="connsiteY10621" fmla="*/ 1178121 h 6857979"/>
              <a:gd name="connsiteX10622" fmla="*/ 554930 w 7283450"/>
              <a:gd name="connsiteY10622" fmla="*/ 1173408 h 6857979"/>
              <a:gd name="connsiteX10623" fmla="*/ 556945 w 7283450"/>
              <a:gd name="connsiteY10623" fmla="*/ 1170267 h 6857979"/>
              <a:gd name="connsiteX10624" fmla="*/ 558959 w 7283450"/>
              <a:gd name="connsiteY10624" fmla="*/ 1167518 h 6857979"/>
              <a:gd name="connsiteX10625" fmla="*/ 560974 w 7283450"/>
              <a:gd name="connsiteY10625" fmla="*/ 1164376 h 6857979"/>
              <a:gd name="connsiteX10626" fmla="*/ 3722688 w 7283450"/>
              <a:gd name="connsiteY10626" fmla="*/ 1149338 h 6857979"/>
              <a:gd name="connsiteX10627" fmla="*/ 3724276 w 7283450"/>
              <a:gd name="connsiteY10627" fmla="*/ 1150926 h 6857979"/>
              <a:gd name="connsiteX10628" fmla="*/ 3722688 w 7283450"/>
              <a:gd name="connsiteY10628" fmla="*/ 1149655 h 6857979"/>
              <a:gd name="connsiteX10629" fmla="*/ 1678371 w 7283450"/>
              <a:gd name="connsiteY10629" fmla="*/ 1073150 h 6857979"/>
              <a:gd name="connsiteX10630" fmla="*/ 1682203 w 7283450"/>
              <a:gd name="connsiteY10630" fmla="*/ 1073552 h 6857979"/>
              <a:gd name="connsiteX10631" fmla="*/ 1685653 w 7283450"/>
              <a:gd name="connsiteY10631" fmla="*/ 1074356 h 6857979"/>
              <a:gd name="connsiteX10632" fmla="*/ 1689867 w 7283450"/>
              <a:gd name="connsiteY10632" fmla="*/ 1075965 h 6857979"/>
              <a:gd name="connsiteX10633" fmla="*/ 1693316 w 7283450"/>
              <a:gd name="connsiteY10633" fmla="*/ 1078378 h 6857979"/>
              <a:gd name="connsiteX10634" fmla="*/ 1696765 w 7283450"/>
              <a:gd name="connsiteY10634" fmla="*/ 1080791 h 6857979"/>
              <a:gd name="connsiteX10635" fmla="*/ 1697914 w 7283450"/>
              <a:gd name="connsiteY10635" fmla="*/ 1082399 h 6857979"/>
              <a:gd name="connsiteX10636" fmla="*/ 1699064 w 7283450"/>
              <a:gd name="connsiteY10636" fmla="*/ 1084008 h 6857979"/>
              <a:gd name="connsiteX10637" fmla="*/ 1699830 w 7283450"/>
              <a:gd name="connsiteY10637" fmla="*/ 1085215 h 6857979"/>
              <a:gd name="connsiteX10638" fmla="*/ 1700213 w 7283450"/>
              <a:gd name="connsiteY10638" fmla="*/ 1087628 h 6857979"/>
              <a:gd name="connsiteX10639" fmla="*/ 1700213 w 7283450"/>
              <a:gd name="connsiteY10639" fmla="*/ 1091649 h 6857979"/>
              <a:gd name="connsiteX10640" fmla="*/ 1699830 w 7283450"/>
              <a:gd name="connsiteY10640" fmla="*/ 1094867 h 6857979"/>
              <a:gd name="connsiteX10641" fmla="*/ 1698681 w 7283450"/>
              <a:gd name="connsiteY10641" fmla="*/ 1098084 h 6857979"/>
              <a:gd name="connsiteX10642" fmla="*/ 1696765 w 7283450"/>
              <a:gd name="connsiteY10642" fmla="*/ 1100095 h 6857979"/>
              <a:gd name="connsiteX10643" fmla="*/ 1694466 w 7283450"/>
              <a:gd name="connsiteY10643" fmla="*/ 1101705 h 6857979"/>
              <a:gd name="connsiteX10644" fmla="*/ 1691783 w 7283450"/>
              <a:gd name="connsiteY10644" fmla="*/ 1102911 h 6857979"/>
              <a:gd name="connsiteX10645" fmla="*/ 1689101 w 7283450"/>
              <a:gd name="connsiteY10645" fmla="*/ 1103314 h 6857979"/>
              <a:gd name="connsiteX10646" fmla="*/ 1685653 w 7283450"/>
              <a:gd name="connsiteY10646" fmla="*/ 1102911 h 6857979"/>
              <a:gd name="connsiteX10647" fmla="*/ 1682586 w 7283450"/>
              <a:gd name="connsiteY10647" fmla="*/ 1102509 h 6857979"/>
              <a:gd name="connsiteX10648" fmla="*/ 1679138 w 7283450"/>
              <a:gd name="connsiteY10648" fmla="*/ 1100900 h 6857979"/>
              <a:gd name="connsiteX10649" fmla="*/ 1676457 w 7283450"/>
              <a:gd name="connsiteY10649" fmla="*/ 1099291 h 6857979"/>
              <a:gd name="connsiteX10650" fmla="*/ 1673773 w 7283450"/>
              <a:gd name="connsiteY10650" fmla="*/ 1096877 h 6857979"/>
              <a:gd name="connsiteX10651" fmla="*/ 1671091 w 7283450"/>
              <a:gd name="connsiteY10651" fmla="*/ 1093258 h 6857979"/>
              <a:gd name="connsiteX10652" fmla="*/ 1669175 w 7283450"/>
              <a:gd name="connsiteY10652" fmla="*/ 1089638 h 6857979"/>
              <a:gd name="connsiteX10653" fmla="*/ 1667642 w 7283450"/>
              <a:gd name="connsiteY10653" fmla="*/ 1085215 h 6857979"/>
              <a:gd name="connsiteX10654" fmla="*/ 1666876 w 7283450"/>
              <a:gd name="connsiteY10654" fmla="*/ 1080791 h 6857979"/>
              <a:gd name="connsiteX10655" fmla="*/ 1668025 w 7283450"/>
              <a:gd name="connsiteY10655" fmla="*/ 1081595 h 6857979"/>
              <a:gd name="connsiteX10656" fmla="*/ 1669175 w 7283450"/>
              <a:gd name="connsiteY10656" fmla="*/ 1081997 h 6857979"/>
              <a:gd name="connsiteX10657" fmla="*/ 1670325 w 7283450"/>
              <a:gd name="connsiteY10657" fmla="*/ 1081997 h 6857979"/>
              <a:gd name="connsiteX10658" fmla="*/ 1671091 w 7283450"/>
              <a:gd name="connsiteY10658" fmla="*/ 1081997 h 6857979"/>
              <a:gd name="connsiteX10659" fmla="*/ 1672623 w 7283450"/>
              <a:gd name="connsiteY10659" fmla="*/ 1080791 h 6857979"/>
              <a:gd name="connsiteX10660" fmla="*/ 1673773 w 7283450"/>
              <a:gd name="connsiteY10660" fmla="*/ 1079584 h 6857979"/>
              <a:gd name="connsiteX10661" fmla="*/ 1674922 w 7283450"/>
              <a:gd name="connsiteY10661" fmla="*/ 1075563 h 6857979"/>
              <a:gd name="connsiteX10662" fmla="*/ 1675306 w 7283450"/>
              <a:gd name="connsiteY10662" fmla="*/ 1074356 h 6857979"/>
              <a:gd name="connsiteX10663" fmla="*/ 1676072 w 7283450"/>
              <a:gd name="connsiteY10663" fmla="*/ 1073954 h 6857979"/>
              <a:gd name="connsiteX10664" fmla="*/ 1677222 w 7283450"/>
              <a:gd name="connsiteY10664" fmla="*/ 1073552 h 6857979"/>
              <a:gd name="connsiteX10665" fmla="*/ 4829572 w 7283450"/>
              <a:gd name="connsiteY10665" fmla="*/ 949322 h 6857979"/>
              <a:gd name="connsiteX10666" fmla="*/ 4831556 w 7283450"/>
              <a:gd name="connsiteY10666" fmla="*/ 950536 h 6857979"/>
              <a:gd name="connsiteX10667" fmla="*/ 4833541 w 7283450"/>
              <a:gd name="connsiteY10667" fmla="*/ 951750 h 6857979"/>
              <a:gd name="connsiteX10668" fmla="*/ 4835525 w 7283450"/>
              <a:gd name="connsiteY10668" fmla="*/ 953369 h 6857979"/>
              <a:gd name="connsiteX10669" fmla="*/ 4837113 w 7283450"/>
              <a:gd name="connsiteY10669" fmla="*/ 955392 h 6857979"/>
              <a:gd name="connsiteX10670" fmla="*/ 4838700 w 7283450"/>
              <a:gd name="connsiteY10670" fmla="*/ 957415 h 6857979"/>
              <a:gd name="connsiteX10671" fmla="*/ 4839891 w 7283450"/>
              <a:gd name="connsiteY10671" fmla="*/ 960248 h 6857979"/>
              <a:gd name="connsiteX10672" fmla="*/ 4841478 w 7283450"/>
              <a:gd name="connsiteY10672" fmla="*/ 965913 h 6857979"/>
              <a:gd name="connsiteX10673" fmla="*/ 4843066 w 7283450"/>
              <a:gd name="connsiteY10673" fmla="*/ 971983 h 6857979"/>
              <a:gd name="connsiteX10674" fmla="*/ 4843463 w 7283450"/>
              <a:gd name="connsiteY10674" fmla="*/ 978053 h 6857979"/>
              <a:gd name="connsiteX10675" fmla="*/ 4843066 w 7283450"/>
              <a:gd name="connsiteY10675" fmla="*/ 982909 h 6857979"/>
              <a:gd name="connsiteX10676" fmla="*/ 4841875 w 7283450"/>
              <a:gd name="connsiteY10676" fmla="*/ 987360 h 6857979"/>
              <a:gd name="connsiteX10677" fmla="*/ 4839494 w 7283450"/>
              <a:gd name="connsiteY10677" fmla="*/ 987360 h 6857979"/>
              <a:gd name="connsiteX10678" fmla="*/ 4837906 w 7283450"/>
              <a:gd name="connsiteY10678" fmla="*/ 987765 h 6857979"/>
              <a:gd name="connsiteX10679" fmla="*/ 4836716 w 7283450"/>
              <a:gd name="connsiteY10679" fmla="*/ 988978 h 6857979"/>
              <a:gd name="connsiteX10680" fmla="*/ 4835922 w 7283450"/>
              <a:gd name="connsiteY10680" fmla="*/ 990597 h 6857979"/>
              <a:gd name="connsiteX10681" fmla="*/ 4833541 w 7283450"/>
              <a:gd name="connsiteY10681" fmla="*/ 989788 h 6857979"/>
              <a:gd name="connsiteX10682" fmla="*/ 4831556 w 7283450"/>
              <a:gd name="connsiteY10682" fmla="*/ 988169 h 6857979"/>
              <a:gd name="connsiteX10683" fmla="*/ 4829969 w 7283450"/>
              <a:gd name="connsiteY10683" fmla="*/ 986551 h 6857979"/>
              <a:gd name="connsiteX10684" fmla="*/ 4828381 w 7283450"/>
              <a:gd name="connsiteY10684" fmla="*/ 983718 h 6857979"/>
              <a:gd name="connsiteX10685" fmla="*/ 4827190 w 7283450"/>
              <a:gd name="connsiteY10685" fmla="*/ 981290 h 6857979"/>
              <a:gd name="connsiteX10686" fmla="*/ 4825206 w 7283450"/>
              <a:gd name="connsiteY10686" fmla="*/ 978458 h 6857979"/>
              <a:gd name="connsiteX10687" fmla="*/ 4824412 w 7283450"/>
              <a:gd name="connsiteY10687" fmla="*/ 974816 h 6857979"/>
              <a:gd name="connsiteX10688" fmla="*/ 4823619 w 7283450"/>
              <a:gd name="connsiteY10688" fmla="*/ 971983 h 6857979"/>
              <a:gd name="connsiteX10689" fmla="*/ 4823222 w 7283450"/>
              <a:gd name="connsiteY10689" fmla="*/ 968746 h 6857979"/>
              <a:gd name="connsiteX10690" fmla="*/ 4822825 w 7283450"/>
              <a:gd name="connsiteY10690" fmla="*/ 965104 h 6857979"/>
              <a:gd name="connsiteX10691" fmla="*/ 4823222 w 7283450"/>
              <a:gd name="connsiteY10691" fmla="*/ 961866 h 6857979"/>
              <a:gd name="connsiteX10692" fmla="*/ 4823619 w 7283450"/>
              <a:gd name="connsiteY10692" fmla="*/ 959034 h 6857979"/>
              <a:gd name="connsiteX10693" fmla="*/ 4824412 w 7283450"/>
              <a:gd name="connsiteY10693" fmla="*/ 955796 h 6857979"/>
              <a:gd name="connsiteX10694" fmla="*/ 4826000 w 7283450"/>
              <a:gd name="connsiteY10694" fmla="*/ 953369 h 6857979"/>
              <a:gd name="connsiteX10695" fmla="*/ 4827587 w 7283450"/>
              <a:gd name="connsiteY10695" fmla="*/ 951345 h 6857979"/>
              <a:gd name="connsiteX10696" fmla="*/ 5337176 w 7283450"/>
              <a:gd name="connsiteY10696" fmla="*/ 909623 h 6857979"/>
              <a:gd name="connsiteX10697" fmla="*/ 5336386 w 7283450"/>
              <a:gd name="connsiteY10697" fmla="*/ 915576 h 6857979"/>
              <a:gd name="connsiteX10698" fmla="*/ 5335991 w 7283450"/>
              <a:gd name="connsiteY10698" fmla="*/ 922323 h 6857979"/>
              <a:gd name="connsiteX10699" fmla="*/ 5335991 w 7283450"/>
              <a:gd name="connsiteY10699" fmla="*/ 929466 h 6857979"/>
              <a:gd name="connsiteX10700" fmla="*/ 5335991 w 7283450"/>
              <a:gd name="connsiteY10700" fmla="*/ 937007 h 6857979"/>
              <a:gd name="connsiteX10701" fmla="*/ 5336386 w 7283450"/>
              <a:gd name="connsiteY10701" fmla="*/ 944548 h 6857979"/>
              <a:gd name="connsiteX10702" fmla="*/ 5336386 w 7283450"/>
              <a:gd name="connsiteY10702" fmla="*/ 952088 h 6857979"/>
              <a:gd name="connsiteX10703" fmla="*/ 5335596 w 7283450"/>
              <a:gd name="connsiteY10703" fmla="*/ 959232 h 6857979"/>
              <a:gd name="connsiteX10704" fmla="*/ 5334411 w 7283450"/>
              <a:gd name="connsiteY10704" fmla="*/ 965979 h 6857979"/>
              <a:gd name="connsiteX10705" fmla="*/ 5332042 w 7283450"/>
              <a:gd name="connsiteY10705" fmla="*/ 973519 h 6857979"/>
              <a:gd name="connsiteX10706" fmla="*/ 5328487 w 7283450"/>
              <a:gd name="connsiteY10706" fmla="*/ 982251 h 6857979"/>
              <a:gd name="connsiteX10707" fmla="*/ 5324143 w 7283450"/>
              <a:gd name="connsiteY10707" fmla="*/ 991379 h 6857979"/>
              <a:gd name="connsiteX10708" fmla="*/ 5319008 w 7283450"/>
              <a:gd name="connsiteY10708" fmla="*/ 1000110 h 6857979"/>
              <a:gd name="connsiteX10709" fmla="*/ 5313479 w 7283450"/>
              <a:gd name="connsiteY10709" fmla="*/ 1008841 h 6857979"/>
              <a:gd name="connsiteX10710" fmla="*/ 5310320 w 7283450"/>
              <a:gd name="connsiteY10710" fmla="*/ 1013207 h 6857979"/>
              <a:gd name="connsiteX10711" fmla="*/ 5307160 w 7283450"/>
              <a:gd name="connsiteY10711" fmla="*/ 1016382 h 6857979"/>
              <a:gd name="connsiteX10712" fmla="*/ 5303606 w 7283450"/>
              <a:gd name="connsiteY10712" fmla="*/ 1019954 h 6857979"/>
              <a:gd name="connsiteX10713" fmla="*/ 5300446 w 7283450"/>
              <a:gd name="connsiteY10713" fmla="*/ 1022732 h 6857979"/>
              <a:gd name="connsiteX10714" fmla="*/ 5297287 w 7283450"/>
              <a:gd name="connsiteY10714" fmla="*/ 1024716 h 6857979"/>
              <a:gd name="connsiteX10715" fmla="*/ 5293732 w 7283450"/>
              <a:gd name="connsiteY10715" fmla="*/ 1026304 h 6857979"/>
              <a:gd name="connsiteX10716" fmla="*/ 5293732 w 7283450"/>
              <a:gd name="connsiteY10716" fmla="*/ 1023129 h 6857979"/>
              <a:gd name="connsiteX10717" fmla="*/ 5293337 w 7283450"/>
              <a:gd name="connsiteY10717" fmla="*/ 1019954 h 6857979"/>
              <a:gd name="connsiteX10718" fmla="*/ 5293337 w 7283450"/>
              <a:gd name="connsiteY10718" fmla="*/ 1018763 h 6857979"/>
              <a:gd name="connsiteX10719" fmla="*/ 5292547 w 7283450"/>
              <a:gd name="connsiteY10719" fmla="*/ 1017573 h 6857979"/>
              <a:gd name="connsiteX10720" fmla="*/ 5291757 w 7283450"/>
              <a:gd name="connsiteY10720" fmla="*/ 1016779 h 6857979"/>
              <a:gd name="connsiteX10721" fmla="*/ 5290573 w 7283450"/>
              <a:gd name="connsiteY10721" fmla="*/ 1016382 h 6857979"/>
              <a:gd name="connsiteX10722" fmla="*/ 5288203 w 7283450"/>
              <a:gd name="connsiteY10722" fmla="*/ 1017176 h 6857979"/>
              <a:gd name="connsiteX10723" fmla="*/ 5285833 w 7283450"/>
              <a:gd name="connsiteY10723" fmla="*/ 1018366 h 6857979"/>
              <a:gd name="connsiteX10724" fmla="*/ 5281884 w 7283450"/>
              <a:gd name="connsiteY10724" fmla="*/ 1020748 h 6857979"/>
              <a:gd name="connsiteX10725" fmla="*/ 5278329 w 7283450"/>
              <a:gd name="connsiteY10725" fmla="*/ 1023526 h 6857979"/>
              <a:gd name="connsiteX10726" fmla="*/ 5275565 w 7283450"/>
              <a:gd name="connsiteY10726" fmla="*/ 1027098 h 6857979"/>
              <a:gd name="connsiteX10727" fmla="*/ 5269246 w 7283450"/>
              <a:gd name="connsiteY10727" fmla="*/ 1033844 h 6857979"/>
              <a:gd name="connsiteX10728" fmla="*/ 5266086 w 7283450"/>
              <a:gd name="connsiteY10728" fmla="*/ 1037416 h 6857979"/>
              <a:gd name="connsiteX10729" fmla="*/ 5262532 w 7283450"/>
              <a:gd name="connsiteY10729" fmla="*/ 1039798 h 6857979"/>
              <a:gd name="connsiteX10730" fmla="*/ 5259767 w 7283450"/>
              <a:gd name="connsiteY10730" fmla="*/ 1037416 h 6857979"/>
              <a:gd name="connsiteX10731" fmla="*/ 5258187 w 7283450"/>
              <a:gd name="connsiteY10731" fmla="*/ 1034241 h 6857979"/>
              <a:gd name="connsiteX10732" fmla="*/ 5257003 w 7283450"/>
              <a:gd name="connsiteY10732" fmla="*/ 1031066 h 6857979"/>
              <a:gd name="connsiteX10733" fmla="*/ 5256213 w 7283450"/>
              <a:gd name="connsiteY10733" fmla="*/ 1028288 h 6857979"/>
              <a:gd name="connsiteX10734" fmla="*/ 5256213 w 7283450"/>
              <a:gd name="connsiteY10734" fmla="*/ 1024716 h 6857979"/>
              <a:gd name="connsiteX10735" fmla="*/ 5256608 w 7283450"/>
              <a:gd name="connsiteY10735" fmla="*/ 1021938 h 6857979"/>
              <a:gd name="connsiteX10736" fmla="*/ 5257398 w 7283450"/>
              <a:gd name="connsiteY10736" fmla="*/ 1019160 h 6857979"/>
              <a:gd name="connsiteX10737" fmla="*/ 5258582 w 7283450"/>
              <a:gd name="connsiteY10737" fmla="*/ 1015985 h 6857979"/>
              <a:gd name="connsiteX10738" fmla="*/ 5260162 w 7283450"/>
              <a:gd name="connsiteY10738" fmla="*/ 1013207 h 6857979"/>
              <a:gd name="connsiteX10739" fmla="*/ 5262137 w 7283450"/>
              <a:gd name="connsiteY10739" fmla="*/ 1010826 h 6857979"/>
              <a:gd name="connsiteX10740" fmla="*/ 5264112 w 7283450"/>
              <a:gd name="connsiteY10740" fmla="*/ 1008444 h 6857979"/>
              <a:gd name="connsiteX10741" fmla="*/ 5266086 w 7283450"/>
              <a:gd name="connsiteY10741" fmla="*/ 1006460 h 6857979"/>
              <a:gd name="connsiteX10742" fmla="*/ 5268061 w 7283450"/>
              <a:gd name="connsiteY10742" fmla="*/ 1005269 h 6857979"/>
              <a:gd name="connsiteX10743" fmla="*/ 5270826 w 7283450"/>
              <a:gd name="connsiteY10743" fmla="*/ 1004079 h 6857979"/>
              <a:gd name="connsiteX10744" fmla="*/ 5272800 w 7283450"/>
              <a:gd name="connsiteY10744" fmla="*/ 1003285 h 6857979"/>
              <a:gd name="connsiteX10745" fmla="*/ 5274775 w 7283450"/>
              <a:gd name="connsiteY10745" fmla="*/ 1003285 h 6857979"/>
              <a:gd name="connsiteX10746" fmla="*/ 5279119 w 7283450"/>
              <a:gd name="connsiteY10746" fmla="*/ 987410 h 6857979"/>
              <a:gd name="connsiteX10747" fmla="*/ 5281094 w 7283450"/>
              <a:gd name="connsiteY10747" fmla="*/ 979473 h 6857979"/>
              <a:gd name="connsiteX10748" fmla="*/ 5283464 w 7283450"/>
              <a:gd name="connsiteY10748" fmla="*/ 971535 h 6857979"/>
              <a:gd name="connsiteX10749" fmla="*/ 5286228 w 7283450"/>
              <a:gd name="connsiteY10749" fmla="*/ 963994 h 6857979"/>
              <a:gd name="connsiteX10750" fmla="*/ 5289783 w 7283450"/>
              <a:gd name="connsiteY10750" fmla="*/ 956454 h 6857979"/>
              <a:gd name="connsiteX10751" fmla="*/ 5292152 w 7283450"/>
              <a:gd name="connsiteY10751" fmla="*/ 953279 h 6857979"/>
              <a:gd name="connsiteX10752" fmla="*/ 5294127 w 7283450"/>
              <a:gd name="connsiteY10752" fmla="*/ 949310 h 6857979"/>
              <a:gd name="connsiteX10753" fmla="*/ 5297287 w 7283450"/>
              <a:gd name="connsiteY10753" fmla="*/ 946135 h 6857979"/>
              <a:gd name="connsiteX10754" fmla="*/ 5300051 w 7283450"/>
              <a:gd name="connsiteY10754" fmla="*/ 942960 h 6857979"/>
              <a:gd name="connsiteX10755" fmla="*/ 5304001 w 7283450"/>
              <a:gd name="connsiteY10755" fmla="*/ 938991 h 6857979"/>
              <a:gd name="connsiteX10756" fmla="*/ 5309135 w 7283450"/>
              <a:gd name="connsiteY10756" fmla="*/ 935420 h 6857979"/>
              <a:gd name="connsiteX10757" fmla="*/ 5320193 w 7283450"/>
              <a:gd name="connsiteY10757" fmla="*/ 928276 h 6857979"/>
              <a:gd name="connsiteX10758" fmla="*/ 5325328 w 7283450"/>
              <a:gd name="connsiteY10758" fmla="*/ 924704 h 6857979"/>
              <a:gd name="connsiteX10759" fmla="*/ 5330462 w 7283450"/>
              <a:gd name="connsiteY10759" fmla="*/ 920338 h 6857979"/>
              <a:gd name="connsiteX10760" fmla="*/ 5332436 w 7283450"/>
              <a:gd name="connsiteY10760" fmla="*/ 917957 h 6857979"/>
              <a:gd name="connsiteX10761" fmla="*/ 5334411 w 7283450"/>
              <a:gd name="connsiteY10761" fmla="*/ 915179 h 6857979"/>
              <a:gd name="connsiteX10762" fmla="*/ 5335991 w 7283450"/>
              <a:gd name="connsiteY10762" fmla="*/ 912401 h 6857979"/>
              <a:gd name="connsiteX10763" fmla="*/ 5338204 w 7283450"/>
              <a:gd name="connsiteY10763" fmla="*/ 906561 h 6857979"/>
              <a:gd name="connsiteX10764" fmla="*/ 5337175 w 7283450"/>
              <a:gd name="connsiteY10764" fmla="*/ 909623 h 6857979"/>
              <a:gd name="connsiteX10765" fmla="*/ 5337975 w 7283450"/>
              <a:gd name="connsiteY10765" fmla="*/ 906845 h 6857979"/>
              <a:gd name="connsiteX10766" fmla="*/ 5375195 w 7283450"/>
              <a:gd name="connsiteY10766" fmla="*/ 823898 h 6857979"/>
              <a:gd name="connsiteX10767" fmla="*/ 5377996 w 7283450"/>
              <a:gd name="connsiteY10767" fmla="*/ 823898 h 6857979"/>
              <a:gd name="connsiteX10768" fmla="*/ 5381598 w 7283450"/>
              <a:gd name="connsiteY10768" fmla="*/ 824295 h 6857979"/>
              <a:gd name="connsiteX10769" fmla="*/ 5384800 w 7283450"/>
              <a:gd name="connsiteY10769" fmla="*/ 825882 h 6857979"/>
              <a:gd name="connsiteX10770" fmla="*/ 5367591 w 7283450"/>
              <a:gd name="connsiteY10770" fmla="*/ 856838 h 6857979"/>
              <a:gd name="connsiteX10771" fmla="*/ 5359186 w 7283450"/>
              <a:gd name="connsiteY10771" fmla="*/ 872316 h 6857979"/>
              <a:gd name="connsiteX10772" fmla="*/ 5349981 w 7283450"/>
              <a:gd name="connsiteY10772" fmla="*/ 889382 h 6857979"/>
              <a:gd name="connsiteX10773" fmla="*/ 5347180 w 7283450"/>
              <a:gd name="connsiteY10773" fmla="*/ 894541 h 6857979"/>
              <a:gd name="connsiteX10774" fmla="*/ 5343178 w 7283450"/>
              <a:gd name="connsiteY10774" fmla="*/ 900098 h 6857979"/>
              <a:gd name="connsiteX10775" fmla="*/ 5339576 w 7283450"/>
              <a:gd name="connsiteY10775" fmla="*/ 904860 h 6857979"/>
              <a:gd name="connsiteX10776" fmla="*/ 5338204 w 7283450"/>
              <a:gd name="connsiteY10776" fmla="*/ 906561 h 6857979"/>
              <a:gd name="connsiteX10777" fmla="*/ 5338776 w 7283450"/>
              <a:gd name="connsiteY10777" fmla="*/ 904860 h 6857979"/>
              <a:gd name="connsiteX10778" fmla="*/ 5339576 w 7283450"/>
              <a:gd name="connsiteY10778" fmla="*/ 900098 h 6857979"/>
              <a:gd name="connsiteX10779" fmla="*/ 5339576 w 7283450"/>
              <a:gd name="connsiteY10779" fmla="*/ 894938 h 6857979"/>
              <a:gd name="connsiteX10780" fmla="*/ 5339176 w 7283450"/>
              <a:gd name="connsiteY10780" fmla="*/ 889382 h 6857979"/>
              <a:gd name="connsiteX10781" fmla="*/ 5339176 w 7283450"/>
              <a:gd name="connsiteY10781" fmla="*/ 884620 h 6857979"/>
              <a:gd name="connsiteX10782" fmla="*/ 5339176 w 7283450"/>
              <a:gd name="connsiteY10782" fmla="*/ 879063 h 6857979"/>
              <a:gd name="connsiteX10783" fmla="*/ 5339576 w 7283450"/>
              <a:gd name="connsiteY10783" fmla="*/ 874301 h 6857979"/>
              <a:gd name="connsiteX10784" fmla="*/ 5340777 w 7283450"/>
              <a:gd name="connsiteY10784" fmla="*/ 869538 h 6857979"/>
              <a:gd name="connsiteX10785" fmla="*/ 5341577 w 7283450"/>
              <a:gd name="connsiteY10785" fmla="*/ 867554 h 6857979"/>
              <a:gd name="connsiteX10786" fmla="*/ 5342778 w 7283450"/>
              <a:gd name="connsiteY10786" fmla="*/ 865966 h 6857979"/>
              <a:gd name="connsiteX10787" fmla="*/ 5345979 w 7283450"/>
              <a:gd name="connsiteY10787" fmla="*/ 862791 h 6857979"/>
              <a:gd name="connsiteX10788" fmla="*/ 5349981 w 7283450"/>
              <a:gd name="connsiteY10788" fmla="*/ 860013 h 6857979"/>
              <a:gd name="connsiteX10789" fmla="*/ 5351582 w 7283450"/>
              <a:gd name="connsiteY10789" fmla="*/ 858029 h 6857979"/>
              <a:gd name="connsiteX10790" fmla="*/ 5353183 w 7283450"/>
              <a:gd name="connsiteY10790" fmla="*/ 855648 h 6857979"/>
              <a:gd name="connsiteX10791" fmla="*/ 5356385 w 7283450"/>
              <a:gd name="connsiteY10791" fmla="*/ 850885 h 6857979"/>
              <a:gd name="connsiteX10792" fmla="*/ 5358786 w 7283450"/>
              <a:gd name="connsiteY10792" fmla="*/ 844535 h 6857979"/>
              <a:gd name="connsiteX10793" fmla="*/ 5361187 w 7283450"/>
              <a:gd name="connsiteY10793" fmla="*/ 837788 h 6857979"/>
              <a:gd name="connsiteX10794" fmla="*/ 5364789 w 7283450"/>
              <a:gd name="connsiteY10794" fmla="*/ 832232 h 6857979"/>
              <a:gd name="connsiteX10795" fmla="*/ 5366390 w 7283450"/>
              <a:gd name="connsiteY10795" fmla="*/ 829454 h 6857979"/>
              <a:gd name="connsiteX10796" fmla="*/ 5367991 w 7283450"/>
              <a:gd name="connsiteY10796" fmla="*/ 827470 h 6857979"/>
              <a:gd name="connsiteX10797" fmla="*/ 5370392 w 7283450"/>
              <a:gd name="connsiteY10797" fmla="*/ 825485 h 6857979"/>
              <a:gd name="connsiteX10798" fmla="*/ 5372393 w 7283450"/>
              <a:gd name="connsiteY10798" fmla="*/ 824295 h 6857979"/>
              <a:gd name="connsiteX10799" fmla="*/ 1814116 w 7283450"/>
              <a:gd name="connsiteY10799" fmla="*/ 815960 h 6857979"/>
              <a:gd name="connsiteX10800" fmla="*/ 1815307 w 7283450"/>
              <a:gd name="connsiteY10800" fmla="*/ 816357 h 6857979"/>
              <a:gd name="connsiteX10801" fmla="*/ 1816497 w 7283450"/>
              <a:gd name="connsiteY10801" fmla="*/ 817150 h 6857979"/>
              <a:gd name="connsiteX10802" fmla="*/ 1817688 w 7283450"/>
              <a:gd name="connsiteY10802" fmla="*/ 818341 h 6857979"/>
              <a:gd name="connsiteX10803" fmla="*/ 1818878 w 7283450"/>
              <a:gd name="connsiteY10803" fmla="*/ 819532 h 6857979"/>
              <a:gd name="connsiteX10804" fmla="*/ 1819672 w 7283450"/>
              <a:gd name="connsiteY10804" fmla="*/ 821913 h 6857979"/>
              <a:gd name="connsiteX10805" fmla="*/ 1820863 w 7283450"/>
              <a:gd name="connsiteY10805" fmla="*/ 825882 h 6857979"/>
              <a:gd name="connsiteX10806" fmla="*/ 1821260 w 7283450"/>
              <a:gd name="connsiteY10806" fmla="*/ 827866 h 6857979"/>
              <a:gd name="connsiteX10807" fmla="*/ 1821657 w 7283450"/>
              <a:gd name="connsiteY10807" fmla="*/ 830644 h 6857979"/>
              <a:gd name="connsiteX10808" fmla="*/ 1821260 w 7283450"/>
              <a:gd name="connsiteY10808" fmla="*/ 833026 h 6857979"/>
              <a:gd name="connsiteX10809" fmla="*/ 1820863 w 7283450"/>
              <a:gd name="connsiteY10809" fmla="*/ 835407 h 6857979"/>
              <a:gd name="connsiteX10810" fmla="*/ 1822450 w 7283450"/>
              <a:gd name="connsiteY10810" fmla="*/ 835010 h 6857979"/>
              <a:gd name="connsiteX10811" fmla="*/ 1823245 w 7283450"/>
              <a:gd name="connsiteY10811" fmla="*/ 833820 h 6857979"/>
              <a:gd name="connsiteX10812" fmla="*/ 1823641 w 7283450"/>
              <a:gd name="connsiteY10812" fmla="*/ 832232 h 6857979"/>
              <a:gd name="connsiteX10813" fmla="*/ 1823641 w 7283450"/>
              <a:gd name="connsiteY10813" fmla="*/ 830644 h 6857979"/>
              <a:gd name="connsiteX10814" fmla="*/ 1824038 w 7283450"/>
              <a:gd name="connsiteY10814" fmla="*/ 826279 h 6857979"/>
              <a:gd name="connsiteX10815" fmla="*/ 1824038 w 7283450"/>
              <a:gd name="connsiteY10815" fmla="*/ 822310 h 6857979"/>
              <a:gd name="connsiteX10816" fmla="*/ 1826419 w 7283450"/>
              <a:gd name="connsiteY10816" fmla="*/ 823898 h 6857979"/>
              <a:gd name="connsiteX10817" fmla="*/ 1828007 w 7283450"/>
              <a:gd name="connsiteY10817" fmla="*/ 825882 h 6857979"/>
              <a:gd name="connsiteX10818" fmla="*/ 1829197 w 7283450"/>
              <a:gd name="connsiteY10818" fmla="*/ 828263 h 6857979"/>
              <a:gd name="connsiteX10819" fmla="*/ 1829991 w 7283450"/>
              <a:gd name="connsiteY10819" fmla="*/ 831438 h 6857979"/>
              <a:gd name="connsiteX10820" fmla="*/ 1830389 w 7283450"/>
              <a:gd name="connsiteY10820" fmla="*/ 834216 h 6857979"/>
              <a:gd name="connsiteX10821" fmla="*/ 1829991 w 7283450"/>
              <a:gd name="connsiteY10821" fmla="*/ 836995 h 6857979"/>
              <a:gd name="connsiteX10822" fmla="*/ 1828800 w 7283450"/>
              <a:gd name="connsiteY10822" fmla="*/ 840170 h 6857979"/>
              <a:gd name="connsiteX10823" fmla="*/ 1827213 w 7283450"/>
              <a:gd name="connsiteY10823" fmla="*/ 842154 h 6857979"/>
              <a:gd name="connsiteX10824" fmla="*/ 1824435 w 7283450"/>
              <a:gd name="connsiteY10824" fmla="*/ 842948 h 6857979"/>
              <a:gd name="connsiteX10825" fmla="*/ 1822053 w 7283450"/>
              <a:gd name="connsiteY10825" fmla="*/ 842551 h 6857979"/>
              <a:gd name="connsiteX10826" fmla="*/ 1820863 w 7283450"/>
              <a:gd name="connsiteY10826" fmla="*/ 841757 h 6857979"/>
              <a:gd name="connsiteX10827" fmla="*/ 1819672 w 7283450"/>
              <a:gd name="connsiteY10827" fmla="*/ 840567 h 6857979"/>
              <a:gd name="connsiteX10828" fmla="*/ 1818878 w 7283450"/>
              <a:gd name="connsiteY10828" fmla="*/ 838979 h 6857979"/>
              <a:gd name="connsiteX10829" fmla="*/ 1818482 w 7283450"/>
              <a:gd name="connsiteY10829" fmla="*/ 836598 h 6857979"/>
              <a:gd name="connsiteX10830" fmla="*/ 1818482 w 7283450"/>
              <a:gd name="connsiteY10830" fmla="*/ 831835 h 6857979"/>
              <a:gd name="connsiteX10831" fmla="*/ 1818085 w 7283450"/>
              <a:gd name="connsiteY10831" fmla="*/ 827073 h 6857979"/>
              <a:gd name="connsiteX10832" fmla="*/ 1817688 w 7283450"/>
              <a:gd name="connsiteY10832" fmla="*/ 825088 h 6857979"/>
              <a:gd name="connsiteX10833" fmla="*/ 1816497 w 7283450"/>
              <a:gd name="connsiteY10833" fmla="*/ 823501 h 6857979"/>
              <a:gd name="connsiteX10834" fmla="*/ 1815307 w 7283450"/>
              <a:gd name="connsiteY10834" fmla="*/ 822310 h 6857979"/>
              <a:gd name="connsiteX10835" fmla="*/ 1813719 w 7283450"/>
              <a:gd name="connsiteY10835" fmla="*/ 821913 h 6857979"/>
              <a:gd name="connsiteX10836" fmla="*/ 1811338 w 7283450"/>
              <a:gd name="connsiteY10836" fmla="*/ 821119 h 6857979"/>
              <a:gd name="connsiteX10837" fmla="*/ 1808163 w 7283450"/>
              <a:gd name="connsiteY10837" fmla="*/ 822310 h 6857979"/>
              <a:gd name="connsiteX10838" fmla="*/ 1809353 w 7283450"/>
              <a:gd name="connsiteY10838" fmla="*/ 819532 h 6857979"/>
              <a:gd name="connsiteX10839" fmla="*/ 1810545 w 7283450"/>
              <a:gd name="connsiteY10839" fmla="*/ 817944 h 6857979"/>
              <a:gd name="connsiteX10840" fmla="*/ 1811735 w 7283450"/>
              <a:gd name="connsiteY10840" fmla="*/ 816754 h 6857979"/>
              <a:gd name="connsiteX10841" fmla="*/ 1812925 w 7283450"/>
              <a:gd name="connsiteY10841" fmla="*/ 816357 h 6857979"/>
              <a:gd name="connsiteX10842" fmla="*/ 1738602 w 7283450"/>
              <a:gd name="connsiteY10842" fmla="*/ 798511 h 6857979"/>
              <a:gd name="connsiteX10843" fmla="*/ 1742353 w 7283450"/>
              <a:gd name="connsiteY10843" fmla="*/ 799317 h 6857979"/>
              <a:gd name="connsiteX10844" fmla="*/ 1744980 w 7283450"/>
              <a:gd name="connsiteY10844" fmla="*/ 799721 h 6857979"/>
              <a:gd name="connsiteX10845" fmla="*/ 1748732 w 7283450"/>
              <a:gd name="connsiteY10845" fmla="*/ 800125 h 6857979"/>
              <a:gd name="connsiteX10846" fmla="*/ 1750233 w 7283450"/>
              <a:gd name="connsiteY10846" fmla="*/ 800528 h 6857979"/>
              <a:gd name="connsiteX10847" fmla="*/ 1752110 w 7283450"/>
              <a:gd name="connsiteY10847" fmla="*/ 801336 h 6857979"/>
              <a:gd name="connsiteX10848" fmla="*/ 1753986 w 7283450"/>
              <a:gd name="connsiteY10848" fmla="*/ 802546 h 6857979"/>
              <a:gd name="connsiteX10849" fmla="*/ 1756988 w 7283450"/>
              <a:gd name="connsiteY10849" fmla="*/ 805372 h 6857979"/>
              <a:gd name="connsiteX10850" fmla="*/ 1757363 w 7283450"/>
              <a:gd name="connsiteY10850" fmla="*/ 808197 h 6857979"/>
              <a:gd name="connsiteX10851" fmla="*/ 1757363 w 7283450"/>
              <a:gd name="connsiteY10851" fmla="*/ 810619 h 6857979"/>
              <a:gd name="connsiteX10852" fmla="*/ 1756612 w 7283450"/>
              <a:gd name="connsiteY10852" fmla="*/ 812637 h 6857979"/>
              <a:gd name="connsiteX10853" fmla="*/ 1755487 w 7283450"/>
              <a:gd name="connsiteY10853" fmla="*/ 814251 h 6857979"/>
              <a:gd name="connsiteX10854" fmla="*/ 1754736 w 7283450"/>
              <a:gd name="connsiteY10854" fmla="*/ 815865 h 6857979"/>
              <a:gd name="connsiteX10855" fmla="*/ 1753986 w 7283450"/>
              <a:gd name="connsiteY10855" fmla="*/ 817480 h 6857979"/>
              <a:gd name="connsiteX10856" fmla="*/ 1753611 w 7283450"/>
              <a:gd name="connsiteY10856" fmla="*/ 819498 h 6857979"/>
              <a:gd name="connsiteX10857" fmla="*/ 1753611 w 7283450"/>
              <a:gd name="connsiteY10857" fmla="*/ 822323 h 6857979"/>
              <a:gd name="connsiteX10858" fmla="*/ 1750984 w 7283450"/>
              <a:gd name="connsiteY10858" fmla="*/ 822323 h 6857979"/>
              <a:gd name="connsiteX10859" fmla="*/ 1748732 w 7283450"/>
              <a:gd name="connsiteY10859" fmla="*/ 822323 h 6857979"/>
              <a:gd name="connsiteX10860" fmla="*/ 1746481 w 7283450"/>
              <a:gd name="connsiteY10860" fmla="*/ 821919 h 6857979"/>
              <a:gd name="connsiteX10861" fmla="*/ 1744229 w 7283450"/>
              <a:gd name="connsiteY10861" fmla="*/ 820709 h 6857979"/>
              <a:gd name="connsiteX10862" fmla="*/ 1742729 w 7283450"/>
              <a:gd name="connsiteY10862" fmla="*/ 819498 h 6857979"/>
              <a:gd name="connsiteX10863" fmla="*/ 1741228 w 7283450"/>
              <a:gd name="connsiteY10863" fmla="*/ 818691 h 6857979"/>
              <a:gd name="connsiteX10864" fmla="*/ 1740102 w 7283450"/>
              <a:gd name="connsiteY10864" fmla="*/ 817076 h 6857979"/>
              <a:gd name="connsiteX10865" fmla="*/ 1738602 w 7283450"/>
              <a:gd name="connsiteY10865" fmla="*/ 815462 h 6857979"/>
              <a:gd name="connsiteX10866" fmla="*/ 1737851 w 7283450"/>
              <a:gd name="connsiteY10866" fmla="*/ 813847 h 6857979"/>
              <a:gd name="connsiteX10867" fmla="*/ 1737101 w 7283450"/>
              <a:gd name="connsiteY10867" fmla="*/ 811830 h 6857979"/>
              <a:gd name="connsiteX10868" fmla="*/ 1736726 w 7283450"/>
              <a:gd name="connsiteY10868" fmla="*/ 809811 h 6857979"/>
              <a:gd name="connsiteX10869" fmla="*/ 1736726 w 7283450"/>
              <a:gd name="connsiteY10869" fmla="*/ 807793 h 6857979"/>
              <a:gd name="connsiteX10870" fmla="*/ 1736726 w 7283450"/>
              <a:gd name="connsiteY10870" fmla="*/ 805372 h 6857979"/>
              <a:gd name="connsiteX10871" fmla="*/ 1737101 w 7283450"/>
              <a:gd name="connsiteY10871" fmla="*/ 802950 h 6857979"/>
              <a:gd name="connsiteX10872" fmla="*/ 1737851 w 7283450"/>
              <a:gd name="connsiteY10872" fmla="*/ 800932 h 6857979"/>
              <a:gd name="connsiteX10873" fmla="*/ 4748213 w 7283450"/>
              <a:gd name="connsiteY10873" fmla="*/ 761997 h 6857979"/>
              <a:gd name="connsiteX10874" fmla="*/ 4751388 w 7283450"/>
              <a:gd name="connsiteY10874" fmla="*/ 762406 h 6857979"/>
              <a:gd name="connsiteX10875" fmla="*/ 4753769 w 7283450"/>
              <a:gd name="connsiteY10875" fmla="*/ 763629 h 6857979"/>
              <a:gd name="connsiteX10876" fmla="*/ 4756150 w 7283450"/>
              <a:gd name="connsiteY10876" fmla="*/ 765668 h 6857979"/>
              <a:gd name="connsiteX10877" fmla="*/ 4758532 w 7283450"/>
              <a:gd name="connsiteY10877" fmla="*/ 768115 h 6857979"/>
              <a:gd name="connsiteX10878" fmla="*/ 4760119 w 7283450"/>
              <a:gd name="connsiteY10878" fmla="*/ 771377 h 6857979"/>
              <a:gd name="connsiteX10879" fmla="*/ 4761707 w 7283450"/>
              <a:gd name="connsiteY10879" fmla="*/ 774639 h 6857979"/>
              <a:gd name="connsiteX10880" fmla="*/ 4762897 w 7283450"/>
              <a:gd name="connsiteY10880" fmla="*/ 777901 h 6857979"/>
              <a:gd name="connsiteX10881" fmla="*/ 4763691 w 7283450"/>
              <a:gd name="connsiteY10881" fmla="*/ 781979 h 6857979"/>
              <a:gd name="connsiteX10882" fmla="*/ 4764088 w 7283450"/>
              <a:gd name="connsiteY10882" fmla="*/ 785650 h 6857979"/>
              <a:gd name="connsiteX10883" fmla="*/ 4764088 w 7283450"/>
              <a:gd name="connsiteY10883" fmla="*/ 789728 h 6857979"/>
              <a:gd name="connsiteX10884" fmla="*/ 4763691 w 7283450"/>
              <a:gd name="connsiteY10884" fmla="*/ 793398 h 6857979"/>
              <a:gd name="connsiteX10885" fmla="*/ 4762897 w 7283450"/>
              <a:gd name="connsiteY10885" fmla="*/ 797068 h 6857979"/>
              <a:gd name="connsiteX10886" fmla="*/ 4761707 w 7283450"/>
              <a:gd name="connsiteY10886" fmla="*/ 799922 h 6857979"/>
              <a:gd name="connsiteX10887" fmla="*/ 4759722 w 7283450"/>
              <a:gd name="connsiteY10887" fmla="*/ 802777 h 6857979"/>
              <a:gd name="connsiteX10888" fmla="*/ 4757341 w 7283450"/>
              <a:gd name="connsiteY10888" fmla="*/ 804816 h 6857979"/>
              <a:gd name="connsiteX10889" fmla="*/ 4754563 w 7283450"/>
              <a:gd name="connsiteY10889" fmla="*/ 806447 h 6857979"/>
              <a:gd name="connsiteX10890" fmla="*/ 4751785 w 7283450"/>
              <a:gd name="connsiteY10890" fmla="*/ 806039 h 6857979"/>
              <a:gd name="connsiteX10891" fmla="*/ 4749403 w 7283450"/>
              <a:gd name="connsiteY10891" fmla="*/ 804409 h 6857979"/>
              <a:gd name="connsiteX10892" fmla="*/ 4747022 w 7283450"/>
              <a:gd name="connsiteY10892" fmla="*/ 802369 h 6857979"/>
              <a:gd name="connsiteX10893" fmla="*/ 4745435 w 7283450"/>
              <a:gd name="connsiteY10893" fmla="*/ 800330 h 6857979"/>
              <a:gd name="connsiteX10894" fmla="*/ 4744244 w 7283450"/>
              <a:gd name="connsiteY10894" fmla="*/ 797476 h 6857979"/>
              <a:gd name="connsiteX10895" fmla="*/ 4743053 w 7283450"/>
              <a:gd name="connsiteY10895" fmla="*/ 793805 h 6857979"/>
              <a:gd name="connsiteX10896" fmla="*/ 4742260 w 7283450"/>
              <a:gd name="connsiteY10896" fmla="*/ 790543 h 6857979"/>
              <a:gd name="connsiteX10897" fmla="*/ 4741863 w 7283450"/>
              <a:gd name="connsiteY10897" fmla="*/ 786465 h 6857979"/>
              <a:gd name="connsiteX10898" fmla="*/ 4741863 w 7283450"/>
              <a:gd name="connsiteY10898" fmla="*/ 782795 h 6857979"/>
              <a:gd name="connsiteX10899" fmla="*/ 4741863 w 7283450"/>
              <a:gd name="connsiteY10899" fmla="*/ 779533 h 6857979"/>
              <a:gd name="connsiteX10900" fmla="*/ 4742260 w 7283450"/>
              <a:gd name="connsiteY10900" fmla="*/ 775455 h 6857979"/>
              <a:gd name="connsiteX10901" fmla="*/ 4743053 w 7283450"/>
              <a:gd name="connsiteY10901" fmla="*/ 772192 h 6857979"/>
              <a:gd name="connsiteX10902" fmla="*/ 4743847 w 7283450"/>
              <a:gd name="connsiteY10902" fmla="*/ 768522 h 6857979"/>
              <a:gd name="connsiteX10903" fmla="*/ 4745038 w 7283450"/>
              <a:gd name="connsiteY10903" fmla="*/ 765668 h 6857979"/>
              <a:gd name="connsiteX10904" fmla="*/ 4746625 w 7283450"/>
              <a:gd name="connsiteY10904" fmla="*/ 763629 h 6857979"/>
              <a:gd name="connsiteX10905" fmla="*/ 3458369 w 7283450"/>
              <a:gd name="connsiteY10905" fmla="*/ 752460 h 6857979"/>
              <a:gd name="connsiteX10906" fmla="*/ 3461148 w 7283450"/>
              <a:gd name="connsiteY10906" fmla="*/ 757223 h 6857979"/>
              <a:gd name="connsiteX10907" fmla="*/ 3463132 w 7283450"/>
              <a:gd name="connsiteY10907" fmla="*/ 761191 h 6857979"/>
              <a:gd name="connsiteX10908" fmla="*/ 3463926 w 7283450"/>
              <a:gd name="connsiteY10908" fmla="*/ 765557 h 6857979"/>
              <a:gd name="connsiteX10909" fmla="*/ 3463926 w 7283450"/>
              <a:gd name="connsiteY10909" fmla="*/ 769526 h 6857979"/>
              <a:gd name="connsiteX10910" fmla="*/ 3463529 w 7283450"/>
              <a:gd name="connsiteY10910" fmla="*/ 771113 h 6857979"/>
              <a:gd name="connsiteX10911" fmla="*/ 3463132 w 7283450"/>
              <a:gd name="connsiteY10911" fmla="*/ 773098 h 6857979"/>
              <a:gd name="connsiteX10912" fmla="*/ 3462338 w 7283450"/>
              <a:gd name="connsiteY10912" fmla="*/ 774685 h 6857979"/>
              <a:gd name="connsiteX10913" fmla="*/ 3461148 w 7283450"/>
              <a:gd name="connsiteY10913" fmla="*/ 775876 h 6857979"/>
              <a:gd name="connsiteX10914" fmla="*/ 3459958 w 7283450"/>
              <a:gd name="connsiteY10914" fmla="*/ 777067 h 6857979"/>
              <a:gd name="connsiteX10915" fmla="*/ 3458766 w 7283450"/>
              <a:gd name="connsiteY10915" fmla="*/ 777860 h 6857979"/>
              <a:gd name="connsiteX10916" fmla="*/ 3456782 w 7283450"/>
              <a:gd name="connsiteY10916" fmla="*/ 778654 h 6857979"/>
              <a:gd name="connsiteX10917" fmla="*/ 3455194 w 7283450"/>
              <a:gd name="connsiteY10917" fmla="*/ 779448 h 6857979"/>
              <a:gd name="connsiteX10918" fmla="*/ 3454400 w 7283450"/>
              <a:gd name="connsiteY10918" fmla="*/ 779448 h 6857979"/>
              <a:gd name="connsiteX10919" fmla="*/ 3453607 w 7283450"/>
              <a:gd name="connsiteY10919" fmla="*/ 779051 h 6857979"/>
              <a:gd name="connsiteX10920" fmla="*/ 3452416 w 7283450"/>
              <a:gd name="connsiteY10920" fmla="*/ 777860 h 6857979"/>
              <a:gd name="connsiteX10921" fmla="*/ 3450829 w 7283450"/>
              <a:gd name="connsiteY10921" fmla="*/ 774288 h 6857979"/>
              <a:gd name="connsiteX10922" fmla="*/ 3450432 w 7283450"/>
              <a:gd name="connsiteY10922" fmla="*/ 773495 h 6857979"/>
              <a:gd name="connsiteX10923" fmla="*/ 3450036 w 7283450"/>
              <a:gd name="connsiteY10923" fmla="*/ 773495 h 6857979"/>
              <a:gd name="connsiteX10924" fmla="*/ 3449638 w 7283450"/>
              <a:gd name="connsiteY10924" fmla="*/ 775479 h 6857979"/>
              <a:gd name="connsiteX10925" fmla="*/ 3448448 w 7283450"/>
              <a:gd name="connsiteY10925" fmla="*/ 779448 h 6857979"/>
              <a:gd name="connsiteX10926" fmla="*/ 3447257 w 7283450"/>
              <a:gd name="connsiteY10926" fmla="*/ 777860 h 6857979"/>
              <a:gd name="connsiteX10927" fmla="*/ 3446860 w 7283450"/>
              <a:gd name="connsiteY10927" fmla="*/ 776273 h 6857979"/>
              <a:gd name="connsiteX10928" fmla="*/ 3446463 w 7283450"/>
              <a:gd name="connsiteY10928" fmla="*/ 775082 h 6857979"/>
              <a:gd name="connsiteX10929" fmla="*/ 3446463 w 7283450"/>
              <a:gd name="connsiteY10929" fmla="*/ 773495 h 6857979"/>
              <a:gd name="connsiteX10930" fmla="*/ 3447257 w 7283450"/>
              <a:gd name="connsiteY10930" fmla="*/ 771907 h 6857979"/>
              <a:gd name="connsiteX10931" fmla="*/ 3447653 w 7283450"/>
              <a:gd name="connsiteY10931" fmla="*/ 769923 h 6857979"/>
              <a:gd name="connsiteX10932" fmla="*/ 3450432 w 7283450"/>
              <a:gd name="connsiteY10932" fmla="*/ 766748 h 6857979"/>
              <a:gd name="connsiteX10933" fmla="*/ 3455194 w 7283450"/>
              <a:gd name="connsiteY10933" fmla="*/ 759604 h 6857979"/>
              <a:gd name="connsiteX10934" fmla="*/ 3457179 w 7283450"/>
              <a:gd name="connsiteY10934" fmla="*/ 756429 h 6857979"/>
              <a:gd name="connsiteX10935" fmla="*/ 3457576 w 7283450"/>
              <a:gd name="connsiteY10935" fmla="*/ 754841 h 6857979"/>
              <a:gd name="connsiteX10936" fmla="*/ 2517513 w 7283450"/>
              <a:gd name="connsiteY10936" fmla="*/ 746110 h 6857979"/>
              <a:gd name="connsiteX10937" fmla="*/ 2521521 w 7283450"/>
              <a:gd name="connsiteY10937" fmla="*/ 746110 h 6857979"/>
              <a:gd name="connsiteX10938" fmla="*/ 2525929 w 7283450"/>
              <a:gd name="connsiteY10938" fmla="*/ 747290 h 6857979"/>
              <a:gd name="connsiteX10939" fmla="*/ 2529535 w 7283450"/>
              <a:gd name="connsiteY10939" fmla="*/ 748863 h 6857979"/>
              <a:gd name="connsiteX10940" fmla="*/ 2533542 w 7283450"/>
              <a:gd name="connsiteY10940" fmla="*/ 751222 h 6857979"/>
              <a:gd name="connsiteX10941" fmla="*/ 2537149 w 7283450"/>
              <a:gd name="connsiteY10941" fmla="*/ 754761 h 6857979"/>
              <a:gd name="connsiteX10942" fmla="*/ 2539955 w 7283450"/>
              <a:gd name="connsiteY10942" fmla="*/ 758300 h 6857979"/>
              <a:gd name="connsiteX10943" fmla="*/ 2542358 w 7283450"/>
              <a:gd name="connsiteY10943" fmla="*/ 761840 h 6857979"/>
              <a:gd name="connsiteX10944" fmla="*/ 2543961 w 7283450"/>
              <a:gd name="connsiteY10944" fmla="*/ 766558 h 6857979"/>
              <a:gd name="connsiteX10945" fmla="*/ 2544362 w 7283450"/>
              <a:gd name="connsiteY10945" fmla="*/ 768525 h 6857979"/>
              <a:gd name="connsiteX10946" fmla="*/ 2544763 w 7283450"/>
              <a:gd name="connsiteY10946" fmla="*/ 771277 h 6857979"/>
              <a:gd name="connsiteX10947" fmla="*/ 2544763 w 7283450"/>
              <a:gd name="connsiteY10947" fmla="*/ 773244 h 6857979"/>
              <a:gd name="connsiteX10948" fmla="*/ 2544362 w 7283450"/>
              <a:gd name="connsiteY10948" fmla="*/ 775603 h 6857979"/>
              <a:gd name="connsiteX10949" fmla="*/ 2543561 w 7283450"/>
              <a:gd name="connsiteY10949" fmla="*/ 777569 h 6857979"/>
              <a:gd name="connsiteX10950" fmla="*/ 2542358 w 7283450"/>
              <a:gd name="connsiteY10950" fmla="*/ 780322 h 6857979"/>
              <a:gd name="connsiteX10951" fmla="*/ 2541156 w 7283450"/>
              <a:gd name="connsiteY10951" fmla="*/ 782288 h 6857979"/>
              <a:gd name="connsiteX10952" fmla="*/ 2539553 w 7283450"/>
              <a:gd name="connsiteY10952" fmla="*/ 784647 h 6857979"/>
              <a:gd name="connsiteX10953" fmla="*/ 2537550 w 7283450"/>
              <a:gd name="connsiteY10953" fmla="*/ 786614 h 6857979"/>
              <a:gd name="connsiteX10954" fmla="*/ 2535145 w 7283450"/>
              <a:gd name="connsiteY10954" fmla="*/ 788973 h 6857979"/>
              <a:gd name="connsiteX10955" fmla="*/ 2533943 w 7283450"/>
              <a:gd name="connsiteY10955" fmla="*/ 788580 h 6857979"/>
              <a:gd name="connsiteX10956" fmla="*/ 2533542 w 7283450"/>
              <a:gd name="connsiteY10956" fmla="*/ 787400 h 6857979"/>
              <a:gd name="connsiteX10957" fmla="*/ 2533142 w 7283450"/>
              <a:gd name="connsiteY10957" fmla="*/ 787007 h 6857979"/>
              <a:gd name="connsiteX10958" fmla="*/ 2533542 w 7283450"/>
              <a:gd name="connsiteY10958" fmla="*/ 786220 h 6857979"/>
              <a:gd name="connsiteX10959" fmla="*/ 2533943 w 7283450"/>
              <a:gd name="connsiteY10959" fmla="*/ 785827 h 6857979"/>
              <a:gd name="connsiteX10960" fmla="*/ 2535145 w 7283450"/>
              <a:gd name="connsiteY10960" fmla="*/ 785434 h 6857979"/>
              <a:gd name="connsiteX10961" fmla="*/ 2531138 w 7283450"/>
              <a:gd name="connsiteY10961" fmla="*/ 786614 h 6857979"/>
              <a:gd name="connsiteX10962" fmla="*/ 2528734 w 7283450"/>
              <a:gd name="connsiteY10962" fmla="*/ 788187 h 6857979"/>
              <a:gd name="connsiteX10963" fmla="*/ 2527131 w 7283450"/>
              <a:gd name="connsiteY10963" fmla="*/ 788973 h 6857979"/>
              <a:gd name="connsiteX10964" fmla="*/ 2525127 w 7283450"/>
              <a:gd name="connsiteY10964" fmla="*/ 788973 h 6857979"/>
              <a:gd name="connsiteX10965" fmla="*/ 2524326 w 7283450"/>
              <a:gd name="connsiteY10965" fmla="*/ 788187 h 6857979"/>
              <a:gd name="connsiteX10966" fmla="*/ 2521521 w 7283450"/>
              <a:gd name="connsiteY10966" fmla="*/ 785434 h 6857979"/>
              <a:gd name="connsiteX10967" fmla="*/ 2516712 w 7283450"/>
              <a:gd name="connsiteY10967" fmla="*/ 781895 h 6857979"/>
              <a:gd name="connsiteX10968" fmla="*/ 2511903 w 7283450"/>
              <a:gd name="connsiteY10968" fmla="*/ 777176 h 6857979"/>
              <a:gd name="connsiteX10969" fmla="*/ 2509499 w 7283450"/>
              <a:gd name="connsiteY10969" fmla="*/ 774816 h 6857979"/>
              <a:gd name="connsiteX10970" fmla="*/ 2507094 w 7283450"/>
              <a:gd name="connsiteY10970" fmla="*/ 772064 h 6857979"/>
              <a:gd name="connsiteX10971" fmla="*/ 2505492 w 7283450"/>
              <a:gd name="connsiteY10971" fmla="*/ 768918 h 6857979"/>
              <a:gd name="connsiteX10972" fmla="*/ 2504289 w 7283450"/>
              <a:gd name="connsiteY10972" fmla="*/ 765772 h 6857979"/>
              <a:gd name="connsiteX10973" fmla="*/ 2503488 w 7283450"/>
              <a:gd name="connsiteY10973" fmla="*/ 763019 h 6857979"/>
              <a:gd name="connsiteX10974" fmla="*/ 2503488 w 7283450"/>
              <a:gd name="connsiteY10974" fmla="*/ 759087 h 6857979"/>
              <a:gd name="connsiteX10975" fmla="*/ 2504691 w 7283450"/>
              <a:gd name="connsiteY10975" fmla="*/ 755941 h 6857979"/>
              <a:gd name="connsiteX10976" fmla="*/ 2506694 w 7283450"/>
              <a:gd name="connsiteY10976" fmla="*/ 752009 h 6857979"/>
              <a:gd name="connsiteX10977" fmla="*/ 2507897 w 7283450"/>
              <a:gd name="connsiteY10977" fmla="*/ 750436 h 6857979"/>
              <a:gd name="connsiteX10978" fmla="*/ 2509899 w 7283450"/>
              <a:gd name="connsiteY10978" fmla="*/ 748863 h 6857979"/>
              <a:gd name="connsiteX10979" fmla="*/ 2511502 w 7283450"/>
              <a:gd name="connsiteY10979" fmla="*/ 748076 h 6857979"/>
              <a:gd name="connsiteX10980" fmla="*/ 2513506 w 7283450"/>
              <a:gd name="connsiteY10980" fmla="*/ 746897 h 6857979"/>
              <a:gd name="connsiteX10981" fmla="*/ 2515109 w 7283450"/>
              <a:gd name="connsiteY10981" fmla="*/ 746503 h 6857979"/>
              <a:gd name="connsiteX10982" fmla="*/ 1754527 w 7283450"/>
              <a:gd name="connsiteY10982" fmla="*/ 685785 h 6857979"/>
              <a:gd name="connsiteX10983" fmla="*/ 1759256 w 7283450"/>
              <a:gd name="connsiteY10983" fmla="*/ 688949 h 6857979"/>
              <a:gd name="connsiteX10984" fmla="*/ 1763198 w 7283450"/>
              <a:gd name="connsiteY10984" fmla="*/ 692114 h 6857979"/>
              <a:gd name="connsiteX10985" fmla="*/ 1766745 w 7283450"/>
              <a:gd name="connsiteY10985" fmla="*/ 696464 h 6857979"/>
              <a:gd name="connsiteX10986" fmla="*/ 1769505 w 7283450"/>
              <a:gd name="connsiteY10986" fmla="*/ 700420 h 6857979"/>
              <a:gd name="connsiteX10987" fmla="*/ 1772263 w 7283450"/>
              <a:gd name="connsiteY10987" fmla="*/ 704770 h 6857979"/>
              <a:gd name="connsiteX10988" fmla="*/ 1775022 w 7283450"/>
              <a:gd name="connsiteY10988" fmla="*/ 709121 h 6857979"/>
              <a:gd name="connsiteX10989" fmla="*/ 1778963 w 7283450"/>
              <a:gd name="connsiteY10989" fmla="*/ 718614 h 6857979"/>
              <a:gd name="connsiteX10990" fmla="*/ 1782116 w 7283450"/>
              <a:gd name="connsiteY10990" fmla="*/ 728106 h 6857979"/>
              <a:gd name="connsiteX10991" fmla="*/ 1786058 w 7283450"/>
              <a:gd name="connsiteY10991" fmla="*/ 736412 h 6857979"/>
              <a:gd name="connsiteX10992" fmla="*/ 1788028 w 7283450"/>
              <a:gd name="connsiteY10992" fmla="*/ 740367 h 6857979"/>
              <a:gd name="connsiteX10993" fmla="*/ 1789999 w 7283450"/>
              <a:gd name="connsiteY10993" fmla="*/ 743927 h 6857979"/>
              <a:gd name="connsiteX10994" fmla="*/ 1792758 w 7283450"/>
              <a:gd name="connsiteY10994" fmla="*/ 747091 h 6857979"/>
              <a:gd name="connsiteX10995" fmla="*/ 1795123 w 7283450"/>
              <a:gd name="connsiteY10995" fmla="*/ 749069 h 6857979"/>
              <a:gd name="connsiteX10996" fmla="*/ 1793546 w 7283450"/>
              <a:gd name="connsiteY10996" fmla="*/ 753024 h 6857979"/>
              <a:gd name="connsiteX10997" fmla="*/ 1792758 w 7283450"/>
              <a:gd name="connsiteY10997" fmla="*/ 756584 h 6857979"/>
              <a:gd name="connsiteX10998" fmla="*/ 1792758 w 7283450"/>
              <a:gd name="connsiteY10998" fmla="*/ 759352 h 6857979"/>
              <a:gd name="connsiteX10999" fmla="*/ 1792758 w 7283450"/>
              <a:gd name="connsiteY10999" fmla="*/ 761725 h 6857979"/>
              <a:gd name="connsiteX11000" fmla="*/ 1793546 w 7283450"/>
              <a:gd name="connsiteY11000" fmla="*/ 764098 h 6857979"/>
              <a:gd name="connsiteX11001" fmla="*/ 1794335 w 7283450"/>
              <a:gd name="connsiteY11001" fmla="*/ 765681 h 6857979"/>
              <a:gd name="connsiteX11002" fmla="*/ 1796305 w 7283450"/>
              <a:gd name="connsiteY11002" fmla="*/ 768449 h 6857979"/>
              <a:gd name="connsiteX11003" fmla="*/ 1798276 w 7283450"/>
              <a:gd name="connsiteY11003" fmla="*/ 770427 h 6857979"/>
              <a:gd name="connsiteX11004" fmla="*/ 1799064 w 7283450"/>
              <a:gd name="connsiteY11004" fmla="*/ 772009 h 6857979"/>
              <a:gd name="connsiteX11005" fmla="*/ 1799853 w 7283450"/>
              <a:gd name="connsiteY11005" fmla="*/ 772800 h 6857979"/>
              <a:gd name="connsiteX11006" fmla="*/ 1799064 w 7283450"/>
              <a:gd name="connsiteY11006" fmla="*/ 773987 h 6857979"/>
              <a:gd name="connsiteX11007" fmla="*/ 1798670 w 7283450"/>
              <a:gd name="connsiteY11007" fmla="*/ 775569 h 6857979"/>
              <a:gd name="connsiteX11008" fmla="*/ 1797094 w 7283450"/>
              <a:gd name="connsiteY11008" fmla="*/ 777151 h 6857979"/>
              <a:gd name="connsiteX11009" fmla="*/ 1795123 w 7283450"/>
              <a:gd name="connsiteY11009" fmla="*/ 779128 h 6857979"/>
              <a:gd name="connsiteX11010" fmla="*/ 1795912 w 7283450"/>
              <a:gd name="connsiteY11010" fmla="*/ 778733 h 6857979"/>
              <a:gd name="connsiteX11011" fmla="*/ 1796699 w 7283450"/>
              <a:gd name="connsiteY11011" fmla="*/ 778733 h 6857979"/>
              <a:gd name="connsiteX11012" fmla="*/ 1797488 w 7283450"/>
              <a:gd name="connsiteY11012" fmla="*/ 779128 h 6857979"/>
              <a:gd name="connsiteX11013" fmla="*/ 1798276 w 7283450"/>
              <a:gd name="connsiteY11013" fmla="*/ 780315 h 6857979"/>
              <a:gd name="connsiteX11014" fmla="*/ 1800641 w 7283450"/>
              <a:gd name="connsiteY11014" fmla="*/ 782688 h 6857979"/>
              <a:gd name="connsiteX11015" fmla="*/ 1802217 w 7283450"/>
              <a:gd name="connsiteY11015" fmla="*/ 785852 h 6857979"/>
              <a:gd name="connsiteX11016" fmla="*/ 1803006 w 7283450"/>
              <a:gd name="connsiteY11016" fmla="*/ 789807 h 6857979"/>
              <a:gd name="connsiteX11017" fmla="*/ 1803401 w 7283450"/>
              <a:gd name="connsiteY11017" fmla="*/ 793367 h 6857979"/>
              <a:gd name="connsiteX11018" fmla="*/ 1803401 w 7283450"/>
              <a:gd name="connsiteY11018" fmla="*/ 794949 h 6857979"/>
              <a:gd name="connsiteX11019" fmla="*/ 1803006 w 7283450"/>
              <a:gd name="connsiteY11019" fmla="*/ 796927 h 6857979"/>
              <a:gd name="connsiteX11020" fmla="*/ 1802217 w 7283450"/>
              <a:gd name="connsiteY11020" fmla="*/ 798113 h 6857979"/>
              <a:gd name="connsiteX11021" fmla="*/ 1801429 w 7283450"/>
              <a:gd name="connsiteY11021" fmla="*/ 799300 h 6857979"/>
              <a:gd name="connsiteX11022" fmla="*/ 1799064 w 7283450"/>
              <a:gd name="connsiteY11022" fmla="*/ 801673 h 6857979"/>
              <a:gd name="connsiteX11023" fmla="*/ 1799853 w 7283450"/>
              <a:gd name="connsiteY11023" fmla="*/ 800487 h 6857979"/>
              <a:gd name="connsiteX11024" fmla="*/ 1801035 w 7283450"/>
              <a:gd name="connsiteY11024" fmla="*/ 798113 h 6857979"/>
              <a:gd name="connsiteX11025" fmla="*/ 1801429 w 7283450"/>
              <a:gd name="connsiteY11025" fmla="*/ 796927 h 6857979"/>
              <a:gd name="connsiteX11026" fmla="*/ 1801429 w 7283450"/>
              <a:gd name="connsiteY11026" fmla="*/ 795740 h 6857979"/>
              <a:gd name="connsiteX11027" fmla="*/ 1800247 w 7283450"/>
              <a:gd name="connsiteY11027" fmla="*/ 794554 h 6857979"/>
              <a:gd name="connsiteX11028" fmla="*/ 1799064 w 7283450"/>
              <a:gd name="connsiteY11028" fmla="*/ 794554 h 6857979"/>
              <a:gd name="connsiteX11029" fmla="*/ 1798276 w 7283450"/>
              <a:gd name="connsiteY11029" fmla="*/ 794554 h 6857979"/>
              <a:gd name="connsiteX11030" fmla="*/ 1797488 w 7283450"/>
              <a:gd name="connsiteY11030" fmla="*/ 795345 h 6857979"/>
              <a:gd name="connsiteX11031" fmla="*/ 1796699 w 7283450"/>
              <a:gd name="connsiteY11031" fmla="*/ 795740 h 6857979"/>
              <a:gd name="connsiteX11032" fmla="*/ 1795517 w 7283450"/>
              <a:gd name="connsiteY11032" fmla="*/ 796927 h 6857979"/>
              <a:gd name="connsiteX11033" fmla="*/ 1794335 w 7283450"/>
              <a:gd name="connsiteY11033" fmla="*/ 796927 h 6857979"/>
              <a:gd name="connsiteX11034" fmla="*/ 1792364 w 7283450"/>
              <a:gd name="connsiteY11034" fmla="*/ 795740 h 6857979"/>
              <a:gd name="connsiteX11035" fmla="*/ 1791970 w 7283450"/>
              <a:gd name="connsiteY11035" fmla="*/ 795345 h 6857979"/>
              <a:gd name="connsiteX11036" fmla="*/ 1791576 w 7283450"/>
              <a:gd name="connsiteY11036" fmla="*/ 794158 h 6857979"/>
              <a:gd name="connsiteX11037" fmla="*/ 1790394 w 7283450"/>
              <a:gd name="connsiteY11037" fmla="*/ 790994 h 6857979"/>
              <a:gd name="connsiteX11038" fmla="*/ 1789605 w 7283450"/>
              <a:gd name="connsiteY11038" fmla="*/ 787434 h 6857979"/>
              <a:gd name="connsiteX11039" fmla="*/ 1789211 w 7283450"/>
              <a:gd name="connsiteY11039" fmla="*/ 786248 h 6857979"/>
              <a:gd name="connsiteX11040" fmla="*/ 1788817 w 7283450"/>
              <a:gd name="connsiteY11040" fmla="*/ 785852 h 6857979"/>
              <a:gd name="connsiteX11041" fmla="*/ 1784087 w 7283450"/>
              <a:gd name="connsiteY11041" fmla="*/ 783084 h 6857979"/>
              <a:gd name="connsiteX11042" fmla="*/ 1780934 w 7283450"/>
              <a:gd name="connsiteY11042" fmla="*/ 781106 h 6857979"/>
              <a:gd name="connsiteX11043" fmla="*/ 1780146 w 7283450"/>
              <a:gd name="connsiteY11043" fmla="*/ 779919 h 6857979"/>
              <a:gd name="connsiteX11044" fmla="*/ 1779751 w 7283450"/>
              <a:gd name="connsiteY11044" fmla="*/ 778733 h 6857979"/>
              <a:gd name="connsiteX11045" fmla="*/ 1778963 w 7283450"/>
              <a:gd name="connsiteY11045" fmla="*/ 776755 h 6857979"/>
              <a:gd name="connsiteX11046" fmla="*/ 1778963 w 7283450"/>
              <a:gd name="connsiteY11046" fmla="*/ 770031 h 6857979"/>
              <a:gd name="connsiteX11047" fmla="*/ 1778175 w 7283450"/>
              <a:gd name="connsiteY11047" fmla="*/ 765681 h 6857979"/>
              <a:gd name="connsiteX11048" fmla="*/ 1776598 w 7283450"/>
              <a:gd name="connsiteY11048" fmla="*/ 759352 h 6857979"/>
              <a:gd name="connsiteX11049" fmla="*/ 1775810 w 7283450"/>
              <a:gd name="connsiteY11049" fmla="*/ 757375 h 6857979"/>
              <a:gd name="connsiteX11050" fmla="*/ 1773839 w 7283450"/>
              <a:gd name="connsiteY11050" fmla="*/ 755793 h 6857979"/>
              <a:gd name="connsiteX11051" fmla="*/ 1770686 w 7283450"/>
              <a:gd name="connsiteY11051" fmla="*/ 753024 h 6857979"/>
              <a:gd name="connsiteX11052" fmla="*/ 1767139 w 7283450"/>
              <a:gd name="connsiteY11052" fmla="*/ 749860 h 6857979"/>
              <a:gd name="connsiteX11053" fmla="*/ 1765168 w 7283450"/>
              <a:gd name="connsiteY11053" fmla="*/ 748278 h 6857979"/>
              <a:gd name="connsiteX11054" fmla="*/ 1763987 w 7283450"/>
              <a:gd name="connsiteY11054" fmla="*/ 745905 h 6857979"/>
              <a:gd name="connsiteX11055" fmla="*/ 1762804 w 7283450"/>
              <a:gd name="connsiteY11055" fmla="*/ 743136 h 6857979"/>
              <a:gd name="connsiteX11056" fmla="*/ 1762016 w 7283450"/>
              <a:gd name="connsiteY11056" fmla="*/ 740367 h 6857979"/>
              <a:gd name="connsiteX11057" fmla="*/ 1761227 w 7283450"/>
              <a:gd name="connsiteY11057" fmla="*/ 735225 h 6857979"/>
              <a:gd name="connsiteX11058" fmla="*/ 1761227 w 7283450"/>
              <a:gd name="connsiteY11058" fmla="*/ 731270 h 6857979"/>
              <a:gd name="connsiteX11059" fmla="*/ 1760833 w 7283450"/>
              <a:gd name="connsiteY11059" fmla="*/ 729293 h 6857979"/>
              <a:gd name="connsiteX11060" fmla="*/ 1760439 w 7283450"/>
              <a:gd name="connsiteY11060" fmla="*/ 729293 h 6857979"/>
              <a:gd name="connsiteX11061" fmla="*/ 1760045 w 7283450"/>
              <a:gd name="connsiteY11061" fmla="*/ 729688 h 6857979"/>
              <a:gd name="connsiteX11062" fmla="*/ 1758862 w 7283450"/>
              <a:gd name="connsiteY11062" fmla="*/ 731666 h 6857979"/>
              <a:gd name="connsiteX11063" fmla="*/ 1758074 w 7283450"/>
              <a:gd name="connsiteY11063" fmla="*/ 734039 h 6857979"/>
              <a:gd name="connsiteX11064" fmla="*/ 1758074 w 7283450"/>
              <a:gd name="connsiteY11064" fmla="*/ 735621 h 6857979"/>
              <a:gd name="connsiteX11065" fmla="*/ 1756103 w 7283450"/>
              <a:gd name="connsiteY11065" fmla="*/ 731270 h 6857979"/>
              <a:gd name="connsiteX11066" fmla="*/ 1754921 w 7283450"/>
              <a:gd name="connsiteY11066" fmla="*/ 725733 h 6857979"/>
              <a:gd name="connsiteX11067" fmla="*/ 1753344 w 7283450"/>
              <a:gd name="connsiteY11067" fmla="*/ 715054 h 6857979"/>
              <a:gd name="connsiteX11068" fmla="*/ 1752556 w 7283450"/>
              <a:gd name="connsiteY11068" fmla="*/ 710308 h 6857979"/>
              <a:gd name="connsiteX11069" fmla="*/ 1751374 w 7283450"/>
              <a:gd name="connsiteY11069" fmla="*/ 706748 h 6857979"/>
              <a:gd name="connsiteX11070" fmla="*/ 1750191 w 7283450"/>
              <a:gd name="connsiteY11070" fmla="*/ 703979 h 6857979"/>
              <a:gd name="connsiteX11071" fmla="*/ 1749403 w 7283450"/>
              <a:gd name="connsiteY11071" fmla="*/ 702793 h 6857979"/>
              <a:gd name="connsiteX11072" fmla="*/ 1748220 w 7283450"/>
              <a:gd name="connsiteY11072" fmla="*/ 702397 h 6857979"/>
              <a:gd name="connsiteX11073" fmla="*/ 1747432 w 7283450"/>
              <a:gd name="connsiteY11073" fmla="*/ 702002 h 6857979"/>
              <a:gd name="connsiteX11074" fmla="*/ 1746644 w 7283450"/>
              <a:gd name="connsiteY11074" fmla="*/ 701211 h 6857979"/>
              <a:gd name="connsiteX11075" fmla="*/ 1746250 w 7283450"/>
              <a:gd name="connsiteY11075" fmla="*/ 700420 h 6857979"/>
              <a:gd name="connsiteX11076" fmla="*/ 1746250 w 7283450"/>
              <a:gd name="connsiteY11076" fmla="*/ 699628 h 6857979"/>
              <a:gd name="connsiteX11077" fmla="*/ 1746644 w 7283450"/>
              <a:gd name="connsiteY11077" fmla="*/ 697255 h 6857979"/>
              <a:gd name="connsiteX11078" fmla="*/ 1747827 w 7283450"/>
              <a:gd name="connsiteY11078" fmla="*/ 694882 h 6857979"/>
              <a:gd name="connsiteX11079" fmla="*/ 1749798 w 7283450"/>
              <a:gd name="connsiteY11079" fmla="*/ 691718 h 6857979"/>
              <a:gd name="connsiteX11080" fmla="*/ 1751374 w 7283450"/>
              <a:gd name="connsiteY11080" fmla="*/ 689345 h 6857979"/>
              <a:gd name="connsiteX11081" fmla="*/ 1752950 w 7283450"/>
              <a:gd name="connsiteY11081" fmla="*/ 687367 h 6857979"/>
              <a:gd name="connsiteX11082" fmla="*/ 5444369 w 7283450"/>
              <a:gd name="connsiteY11082" fmla="*/ 668336 h 6857979"/>
              <a:gd name="connsiteX11083" fmla="*/ 5453063 w 7283450"/>
              <a:gd name="connsiteY11083" fmla="*/ 668336 h 6857979"/>
              <a:gd name="connsiteX11084" fmla="*/ 5451929 w 7283450"/>
              <a:gd name="connsiteY11084" fmla="*/ 673959 h 6857979"/>
              <a:gd name="connsiteX11085" fmla="*/ 5450039 w 7283450"/>
              <a:gd name="connsiteY11085" fmla="*/ 679583 h 6857979"/>
              <a:gd name="connsiteX11086" fmla="*/ 5447393 w 7283450"/>
              <a:gd name="connsiteY11086" fmla="*/ 684403 h 6857979"/>
              <a:gd name="connsiteX11087" fmla="*/ 5444747 w 7283450"/>
              <a:gd name="connsiteY11087" fmla="*/ 689222 h 6857979"/>
              <a:gd name="connsiteX11088" fmla="*/ 5441723 w 7283450"/>
              <a:gd name="connsiteY11088" fmla="*/ 692837 h 6857979"/>
              <a:gd name="connsiteX11089" fmla="*/ 5437943 w 7283450"/>
              <a:gd name="connsiteY11089" fmla="*/ 696452 h 6857979"/>
              <a:gd name="connsiteX11090" fmla="*/ 5434164 w 7283450"/>
              <a:gd name="connsiteY11090" fmla="*/ 699264 h 6857979"/>
              <a:gd name="connsiteX11091" fmla="*/ 5429250 w 7283450"/>
              <a:gd name="connsiteY11091" fmla="*/ 701674 h 6857979"/>
              <a:gd name="connsiteX11092" fmla="*/ 5429628 w 7283450"/>
              <a:gd name="connsiteY11092" fmla="*/ 698863 h 6857979"/>
              <a:gd name="connsiteX11093" fmla="*/ 5430006 w 7283450"/>
              <a:gd name="connsiteY11093" fmla="*/ 696452 h 6857979"/>
              <a:gd name="connsiteX11094" fmla="*/ 5430762 w 7283450"/>
              <a:gd name="connsiteY11094" fmla="*/ 694444 h 6857979"/>
              <a:gd name="connsiteX11095" fmla="*/ 5431896 w 7283450"/>
              <a:gd name="connsiteY11095" fmla="*/ 692034 h 6857979"/>
              <a:gd name="connsiteX11096" fmla="*/ 5434542 w 7283450"/>
              <a:gd name="connsiteY11096" fmla="*/ 688821 h 6857979"/>
              <a:gd name="connsiteX11097" fmla="*/ 5437187 w 7283450"/>
              <a:gd name="connsiteY11097" fmla="*/ 685608 h 6857979"/>
              <a:gd name="connsiteX11098" fmla="*/ 5439833 w 7283450"/>
              <a:gd name="connsiteY11098" fmla="*/ 681992 h 6857979"/>
              <a:gd name="connsiteX11099" fmla="*/ 5442101 w 7283450"/>
              <a:gd name="connsiteY11099" fmla="*/ 678377 h 6857979"/>
              <a:gd name="connsiteX11100" fmla="*/ 5442857 w 7283450"/>
              <a:gd name="connsiteY11100" fmla="*/ 675968 h 6857979"/>
              <a:gd name="connsiteX11101" fmla="*/ 5443613 w 7283450"/>
              <a:gd name="connsiteY11101" fmla="*/ 673558 h 6857979"/>
              <a:gd name="connsiteX11102" fmla="*/ 5443991 w 7283450"/>
              <a:gd name="connsiteY11102" fmla="*/ 671148 h 6857979"/>
              <a:gd name="connsiteX11103" fmla="*/ 2849562 w 7283450"/>
              <a:gd name="connsiteY11103" fmla="*/ 661968 h 6857979"/>
              <a:gd name="connsiteX11104" fmla="*/ 2853135 w 7283450"/>
              <a:gd name="connsiteY11104" fmla="*/ 661968 h 6857979"/>
              <a:gd name="connsiteX11105" fmla="*/ 2855912 w 7283450"/>
              <a:gd name="connsiteY11105" fmla="*/ 661968 h 6857979"/>
              <a:gd name="connsiteX11106" fmla="*/ 2858690 w 7283450"/>
              <a:gd name="connsiteY11106" fmla="*/ 662767 h 6857979"/>
              <a:gd name="connsiteX11107" fmla="*/ 2861469 w 7283450"/>
              <a:gd name="connsiteY11107" fmla="*/ 663566 h 6857979"/>
              <a:gd name="connsiteX11108" fmla="*/ 2863453 w 7283450"/>
              <a:gd name="connsiteY11108" fmla="*/ 664365 h 6857979"/>
              <a:gd name="connsiteX11109" fmla="*/ 2865437 w 7283450"/>
              <a:gd name="connsiteY11109" fmla="*/ 665563 h 6857979"/>
              <a:gd name="connsiteX11110" fmla="*/ 2867025 w 7283450"/>
              <a:gd name="connsiteY11110" fmla="*/ 667160 h 6857979"/>
              <a:gd name="connsiteX11111" fmla="*/ 2868215 w 7283450"/>
              <a:gd name="connsiteY11111" fmla="*/ 669157 h 6857979"/>
              <a:gd name="connsiteX11112" fmla="*/ 2870201 w 7283450"/>
              <a:gd name="connsiteY11112" fmla="*/ 670754 h 6857979"/>
              <a:gd name="connsiteX11113" fmla="*/ 2870994 w 7283450"/>
              <a:gd name="connsiteY11113" fmla="*/ 672751 h 6857979"/>
              <a:gd name="connsiteX11114" fmla="*/ 2872581 w 7283450"/>
              <a:gd name="connsiteY11114" fmla="*/ 676745 h 6857979"/>
              <a:gd name="connsiteX11115" fmla="*/ 2873375 w 7283450"/>
              <a:gd name="connsiteY11115" fmla="*/ 681937 h 6857979"/>
              <a:gd name="connsiteX11116" fmla="*/ 2873375 w 7283450"/>
              <a:gd name="connsiteY11116" fmla="*/ 687129 h 6857979"/>
              <a:gd name="connsiteX11117" fmla="*/ 2872978 w 7283450"/>
              <a:gd name="connsiteY11117" fmla="*/ 692320 h 6857979"/>
              <a:gd name="connsiteX11118" fmla="*/ 2872184 w 7283450"/>
              <a:gd name="connsiteY11118" fmla="*/ 697912 h 6857979"/>
              <a:gd name="connsiteX11119" fmla="*/ 2870597 w 7283450"/>
              <a:gd name="connsiteY11119" fmla="*/ 703503 h 6857979"/>
              <a:gd name="connsiteX11120" fmla="*/ 2869009 w 7283450"/>
              <a:gd name="connsiteY11120" fmla="*/ 708695 h 6857979"/>
              <a:gd name="connsiteX11121" fmla="*/ 2866628 w 7283450"/>
              <a:gd name="connsiteY11121" fmla="*/ 713887 h 6857979"/>
              <a:gd name="connsiteX11122" fmla="*/ 2864247 w 7283450"/>
              <a:gd name="connsiteY11122" fmla="*/ 718280 h 6857979"/>
              <a:gd name="connsiteX11123" fmla="*/ 2861865 w 7283450"/>
              <a:gd name="connsiteY11123" fmla="*/ 722273 h 6857979"/>
              <a:gd name="connsiteX11124" fmla="*/ 2859087 w 7283450"/>
              <a:gd name="connsiteY11124" fmla="*/ 725468 h 6857979"/>
              <a:gd name="connsiteX11125" fmla="*/ 2855119 w 7283450"/>
              <a:gd name="connsiteY11125" fmla="*/ 723871 h 6857979"/>
              <a:gd name="connsiteX11126" fmla="*/ 2851944 w 7283450"/>
              <a:gd name="connsiteY11126" fmla="*/ 721874 h 6857979"/>
              <a:gd name="connsiteX11127" fmla="*/ 2848769 w 7283450"/>
              <a:gd name="connsiteY11127" fmla="*/ 719078 h 6857979"/>
              <a:gd name="connsiteX11128" fmla="*/ 2846387 w 7283450"/>
              <a:gd name="connsiteY11128" fmla="*/ 715883 h 6857979"/>
              <a:gd name="connsiteX11129" fmla="*/ 2844800 w 7283450"/>
              <a:gd name="connsiteY11129" fmla="*/ 712289 h 6857979"/>
              <a:gd name="connsiteX11130" fmla="*/ 2843609 w 7283450"/>
              <a:gd name="connsiteY11130" fmla="*/ 708295 h 6857979"/>
              <a:gd name="connsiteX11131" fmla="*/ 2842419 w 7283450"/>
              <a:gd name="connsiteY11131" fmla="*/ 704302 h 6857979"/>
              <a:gd name="connsiteX11132" fmla="*/ 2841625 w 7283450"/>
              <a:gd name="connsiteY11132" fmla="*/ 699509 h 6857979"/>
              <a:gd name="connsiteX11133" fmla="*/ 2841625 w 7283450"/>
              <a:gd name="connsiteY11133" fmla="*/ 695116 h 6857979"/>
              <a:gd name="connsiteX11134" fmla="*/ 2842022 w 7283450"/>
              <a:gd name="connsiteY11134" fmla="*/ 689924 h 6857979"/>
              <a:gd name="connsiteX11135" fmla="*/ 2843213 w 7283450"/>
              <a:gd name="connsiteY11135" fmla="*/ 684732 h 6857979"/>
              <a:gd name="connsiteX11136" fmla="*/ 2844006 w 7283450"/>
              <a:gd name="connsiteY11136" fmla="*/ 680339 h 6857979"/>
              <a:gd name="connsiteX11137" fmla="*/ 2845197 w 7283450"/>
              <a:gd name="connsiteY11137" fmla="*/ 675148 h 6857979"/>
              <a:gd name="connsiteX11138" fmla="*/ 2846387 w 7283450"/>
              <a:gd name="connsiteY11138" fmla="*/ 670754 h 6857979"/>
              <a:gd name="connsiteX11139" fmla="*/ 2343150 w 7283450"/>
              <a:gd name="connsiteY11139" fmla="*/ 654035 h 6857979"/>
              <a:gd name="connsiteX11140" fmla="*/ 2347912 w 7283450"/>
              <a:gd name="connsiteY11140" fmla="*/ 654435 h 6857979"/>
              <a:gd name="connsiteX11141" fmla="*/ 2351881 w 7283450"/>
              <a:gd name="connsiteY11141" fmla="*/ 655633 h 6857979"/>
              <a:gd name="connsiteX11142" fmla="*/ 2355850 w 7283450"/>
              <a:gd name="connsiteY11142" fmla="*/ 657230 h 6857979"/>
              <a:gd name="connsiteX11143" fmla="*/ 2359025 w 7283450"/>
              <a:gd name="connsiteY11143" fmla="*/ 660425 h 6857979"/>
              <a:gd name="connsiteX11144" fmla="*/ 2361803 w 7283450"/>
              <a:gd name="connsiteY11144" fmla="*/ 663220 h 6857979"/>
              <a:gd name="connsiteX11145" fmla="*/ 2364582 w 7283450"/>
              <a:gd name="connsiteY11145" fmla="*/ 666815 h 6857979"/>
              <a:gd name="connsiteX11146" fmla="*/ 2366962 w 7283450"/>
              <a:gd name="connsiteY11146" fmla="*/ 670808 h 6857979"/>
              <a:gd name="connsiteX11147" fmla="*/ 2371328 w 7283450"/>
              <a:gd name="connsiteY11147" fmla="*/ 679194 h 6857979"/>
              <a:gd name="connsiteX11148" fmla="*/ 2376090 w 7283450"/>
              <a:gd name="connsiteY11148" fmla="*/ 687980 h 6857979"/>
              <a:gd name="connsiteX11149" fmla="*/ 2378075 w 7283450"/>
              <a:gd name="connsiteY11149" fmla="*/ 691574 h 6857979"/>
              <a:gd name="connsiteX11150" fmla="*/ 2380059 w 7283450"/>
              <a:gd name="connsiteY11150" fmla="*/ 695568 h 6857979"/>
              <a:gd name="connsiteX11151" fmla="*/ 2382837 w 7283450"/>
              <a:gd name="connsiteY11151" fmla="*/ 698763 h 6857979"/>
              <a:gd name="connsiteX11152" fmla="*/ 2385219 w 7283450"/>
              <a:gd name="connsiteY11152" fmla="*/ 701558 h 6857979"/>
              <a:gd name="connsiteX11153" fmla="*/ 2387600 w 7283450"/>
              <a:gd name="connsiteY11153" fmla="*/ 703954 h 6857979"/>
              <a:gd name="connsiteX11154" fmla="*/ 2390378 w 7283450"/>
              <a:gd name="connsiteY11154" fmla="*/ 705552 h 6857979"/>
              <a:gd name="connsiteX11155" fmla="*/ 2395141 w 7283450"/>
              <a:gd name="connsiteY11155" fmla="*/ 708347 h 6857979"/>
              <a:gd name="connsiteX11156" fmla="*/ 2401094 w 7283450"/>
              <a:gd name="connsiteY11156" fmla="*/ 710344 h 6857979"/>
              <a:gd name="connsiteX11157" fmla="*/ 2406253 w 7283450"/>
              <a:gd name="connsiteY11157" fmla="*/ 712740 h 6857979"/>
              <a:gd name="connsiteX11158" fmla="*/ 2412207 w 7283450"/>
              <a:gd name="connsiteY11158" fmla="*/ 714737 h 6857979"/>
              <a:gd name="connsiteX11159" fmla="*/ 2417365 w 7283450"/>
              <a:gd name="connsiteY11159" fmla="*/ 716733 h 6857979"/>
              <a:gd name="connsiteX11160" fmla="*/ 2422129 w 7283450"/>
              <a:gd name="connsiteY11160" fmla="*/ 718730 h 6857979"/>
              <a:gd name="connsiteX11161" fmla="*/ 2424509 w 7283450"/>
              <a:gd name="connsiteY11161" fmla="*/ 720727 h 6857979"/>
              <a:gd name="connsiteX11162" fmla="*/ 2426495 w 7283450"/>
              <a:gd name="connsiteY11162" fmla="*/ 721925 h 6857979"/>
              <a:gd name="connsiteX11163" fmla="*/ 2428875 w 7283450"/>
              <a:gd name="connsiteY11163" fmla="*/ 724321 h 6857979"/>
              <a:gd name="connsiteX11164" fmla="*/ 2430859 w 7283450"/>
              <a:gd name="connsiteY11164" fmla="*/ 726717 h 6857979"/>
              <a:gd name="connsiteX11165" fmla="*/ 2433240 w 7283450"/>
              <a:gd name="connsiteY11165" fmla="*/ 729912 h 6857979"/>
              <a:gd name="connsiteX11166" fmla="*/ 2435225 w 7283450"/>
              <a:gd name="connsiteY11166" fmla="*/ 732707 h 6857979"/>
              <a:gd name="connsiteX11167" fmla="*/ 2438003 w 7283450"/>
              <a:gd name="connsiteY11167" fmla="*/ 739496 h 6857979"/>
              <a:gd name="connsiteX11168" fmla="*/ 2440384 w 7283450"/>
              <a:gd name="connsiteY11168" fmla="*/ 746685 h 6857979"/>
              <a:gd name="connsiteX11169" fmla="*/ 2443162 w 7283450"/>
              <a:gd name="connsiteY11169" fmla="*/ 754672 h 6857979"/>
              <a:gd name="connsiteX11170" fmla="*/ 2444750 w 7283450"/>
              <a:gd name="connsiteY11170" fmla="*/ 762659 h 6857979"/>
              <a:gd name="connsiteX11171" fmla="*/ 2447925 w 7283450"/>
              <a:gd name="connsiteY11171" fmla="*/ 779032 h 6857979"/>
              <a:gd name="connsiteX11172" fmla="*/ 2446337 w 7283450"/>
              <a:gd name="connsiteY11172" fmla="*/ 779032 h 6857979"/>
              <a:gd name="connsiteX11173" fmla="*/ 2445544 w 7283450"/>
              <a:gd name="connsiteY11173" fmla="*/ 778233 h 6857979"/>
              <a:gd name="connsiteX11174" fmla="*/ 2446734 w 7283450"/>
              <a:gd name="connsiteY11174" fmla="*/ 784623 h 6857979"/>
              <a:gd name="connsiteX11175" fmla="*/ 2447528 w 7283450"/>
              <a:gd name="connsiteY11175" fmla="*/ 790613 h 6857979"/>
              <a:gd name="connsiteX11176" fmla="*/ 2447528 w 7283450"/>
              <a:gd name="connsiteY11176" fmla="*/ 797402 h 6857979"/>
              <a:gd name="connsiteX11177" fmla="*/ 2446734 w 7283450"/>
              <a:gd name="connsiteY11177" fmla="*/ 804191 h 6857979"/>
              <a:gd name="connsiteX11178" fmla="*/ 2445544 w 7283450"/>
              <a:gd name="connsiteY11178" fmla="*/ 812578 h 6857979"/>
              <a:gd name="connsiteX11179" fmla="*/ 2443956 w 7283450"/>
              <a:gd name="connsiteY11179" fmla="*/ 822561 h 6857979"/>
              <a:gd name="connsiteX11180" fmla="*/ 2438797 w 7283450"/>
              <a:gd name="connsiteY11180" fmla="*/ 846123 h 6857979"/>
              <a:gd name="connsiteX11181" fmla="*/ 2432844 w 7283450"/>
              <a:gd name="connsiteY11181" fmla="*/ 843727 h 6857979"/>
              <a:gd name="connsiteX11182" fmla="*/ 2427684 w 7283450"/>
              <a:gd name="connsiteY11182" fmla="*/ 840932 h 6857979"/>
              <a:gd name="connsiteX11183" fmla="*/ 2423319 w 7283450"/>
              <a:gd name="connsiteY11183" fmla="*/ 837337 h 6857979"/>
              <a:gd name="connsiteX11184" fmla="*/ 2420144 w 7283450"/>
              <a:gd name="connsiteY11184" fmla="*/ 833344 h 6857979"/>
              <a:gd name="connsiteX11185" fmla="*/ 2417365 w 7283450"/>
              <a:gd name="connsiteY11185" fmla="*/ 828951 h 6857979"/>
              <a:gd name="connsiteX11186" fmla="*/ 2414587 w 7283450"/>
              <a:gd name="connsiteY11186" fmla="*/ 824558 h 6857979"/>
              <a:gd name="connsiteX11187" fmla="*/ 2412603 w 7283450"/>
              <a:gd name="connsiteY11187" fmla="*/ 819367 h 6857979"/>
              <a:gd name="connsiteX11188" fmla="*/ 2410619 w 7283450"/>
              <a:gd name="connsiteY11188" fmla="*/ 814574 h 6857979"/>
              <a:gd name="connsiteX11189" fmla="*/ 2407444 w 7283450"/>
              <a:gd name="connsiteY11189" fmla="*/ 803792 h 6857979"/>
              <a:gd name="connsiteX11190" fmla="*/ 2403475 w 7283450"/>
              <a:gd name="connsiteY11190" fmla="*/ 793009 h 6857979"/>
              <a:gd name="connsiteX11191" fmla="*/ 2401490 w 7283450"/>
              <a:gd name="connsiteY11191" fmla="*/ 787419 h 6857979"/>
              <a:gd name="connsiteX11192" fmla="*/ 2398712 w 7283450"/>
              <a:gd name="connsiteY11192" fmla="*/ 782626 h 6857979"/>
              <a:gd name="connsiteX11193" fmla="*/ 2395537 w 7283450"/>
              <a:gd name="connsiteY11193" fmla="*/ 777035 h 6857979"/>
              <a:gd name="connsiteX11194" fmla="*/ 2391965 w 7283450"/>
              <a:gd name="connsiteY11194" fmla="*/ 772643 h 6857979"/>
              <a:gd name="connsiteX11195" fmla="*/ 2387997 w 7283450"/>
              <a:gd name="connsiteY11195" fmla="*/ 769048 h 6857979"/>
              <a:gd name="connsiteX11196" fmla="*/ 2384426 w 7283450"/>
              <a:gd name="connsiteY11196" fmla="*/ 766253 h 6857979"/>
              <a:gd name="connsiteX11197" fmla="*/ 2380456 w 7283450"/>
              <a:gd name="connsiteY11197" fmla="*/ 764256 h 6857979"/>
              <a:gd name="connsiteX11198" fmla="*/ 2376884 w 7283450"/>
              <a:gd name="connsiteY11198" fmla="*/ 762659 h 6857979"/>
              <a:gd name="connsiteX11199" fmla="*/ 2369740 w 7283450"/>
              <a:gd name="connsiteY11199" fmla="*/ 759464 h 6857979"/>
              <a:gd name="connsiteX11200" fmla="*/ 2366565 w 7283450"/>
              <a:gd name="connsiteY11200" fmla="*/ 757867 h 6857979"/>
              <a:gd name="connsiteX11201" fmla="*/ 2363390 w 7283450"/>
              <a:gd name="connsiteY11201" fmla="*/ 755471 h 6857979"/>
              <a:gd name="connsiteX11202" fmla="*/ 2359819 w 7283450"/>
              <a:gd name="connsiteY11202" fmla="*/ 751876 h 6857979"/>
              <a:gd name="connsiteX11203" fmla="*/ 2356247 w 7283450"/>
              <a:gd name="connsiteY11203" fmla="*/ 747883 h 6857979"/>
              <a:gd name="connsiteX11204" fmla="*/ 2352675 w 7283450"/>
              <a:gd name="connsiteY11204" fmla="*/ 743091 h 6857979"/>
              <a:gd name="connsiteX11205" fmla="*/ 2349103 w 7283450"/>
              <a:gd name="connsiteY11205" fmla="*/ 738298 h 6857979"/>
              <a:gd name="connsiteX11206" fmla="*/ 2345531 w 7283450"/>
              <a:gd name="connsiteY11206" fmla="*/ 733107 h 6857979"/>
              <a:gd name="connsiteX11207" fmla="*/ 2342753 w 7283450"/>
              <a:gd name="connsiteY11207" fmla="*/ 728315 h 6857979"/>
              <a:gd name="connsiteX11208" fmla="*/ 2340372 w 7283450"/>
              <a:gd name="connsiteY11208" fmla="*/ 723123 h 6857979"/>
              <a:gd name="connsiteX11209" fmla="*/ 2337990 w 7283450"/>
              <a:gd name="connsiteY11209" fmla="*/ 718331 h 6857979"/>
              <a:gd name="connsiteX11210" fmla="*/ 2339579 w 7283450"/>
              <a:gd name="connsiteY11210" fmla="*/ 719130 h 6857979"/>
              <a:gd name="connsiteX11211" fmla="*/ 2341562 w 7283450"/>
              <a:gd name="connsiteY11211" fmla="*/ 720328 h 6857979"/>
              <a:gd name="connsiteX11212" fmla="*/ 2343547 w 7283450"/>
              <a:gd name="connsiteY11212" fmla="*/ 721526 h 6857979"/>
              <a:gd name="connsiteX11213" fmla="*/ 2344340 w 7283450"/>
              <a:gd name="connsiteY11213" fmla="*/ 721925 h 6857979"/>
              <a:gd name="connsiteX11214" fmla="*/ 2342753 w 7283450"/>
              <a:gd name="connsiteY11214" fmla="*/ 715535 h 6857979"/>
              <a:gd name="connsiteX11215" fmla="*/ 2340372 w 7283450"/>
              <a:gd name="connsiteY11215" fmla="*/ 707548 h 6857979"/>
              <a:gd name="connsiteX11216" fmla="*/ 2337594 w 7283450"/>
              <a:gd name="connsiteY11216" fmla="*/ 699162 h 6857979"/>
              <a:gd name="connsiteX11217" fmla="*/ 2335609 w 7283450"/>
              <a:gd name="connsiteY11217" fmla="*/ 689977 h 6857979"/>
              <a:gd name="connsiteX11218" fmla="*/ 2334419 w 7283450"/>
              <a:gd name="connsiteY11218" fmla="*/ 685584 h 6857979"/>
              <a:gd name="connsiteX11219" fmla="*/ 2334023 w 7283450"/>
              <a:gd name="connsiteY11219" fmla="*/ 680792 h 6857979"/>
              <a:gd name="connsiteX11220" fmla="*/ 2333625 w 7283450"/>
              <a:gd name="connsiteY11220" fmla="*/ 676000 h 6857979"/>
              <a:gd name="connsiteX11221" fmla="*/ 2333625 w 7283450"/>
              <a:gd name="connsiteY11221" fmla="*/ 671607 h 6857979"/>
              <a:gd name="connsiteX11222" fmla="*/ 2334023 w 7283450"/>
              <a:gd name="connsiteY11222" fmla="*/ 666815 h 6857979"/>
              <a:gd name="connsiteX11223" fmla="*/ 2334815 w 7283450"/>
              <a:gd name="connsiteY11223" fmla="*/ 662821 h 6857979"/>
              <a:gd name="connsiteX11224" fmla="*/ 2336403 w 7283450"/>
              <a:gd name="connsiteY11224" fmla="*/ 658428 h 6857979"/>
              <a:gd name="connsiteX11225" fmla="*/ 2337990 w 7283450"/>
              <a:gd name="connsiteY11225" fmla="*/ 654834 h 6857979"/>
              <a:gd name="connsiteX11226" fmla="*/ 4716028 w 7283450"/>
              <a:gd name="connsiteY11226" fmla="*/ 638173 h 6857979"/>
              <a:gd name="connsiteX11227" fmla="*/ 4728620 w 7283450"/>
              <a:gd name="connsiteY11227" fmla="*/ 638173 h 6857979"/>
              <a:gd name="connsiteX11228" fmla="*/ 4729800 w 7283450"/>
              <a:gd name="connsiteY11228" fmla="*/ 644127 h 6857979"/>
              <a:gd name="connsiteX11229" fmla="*/ 4732161 w 7283450"/>
              <a:gd name="connsiteY11229" fmla="*/ 649683 h 6857979"/>
              <a:gd name="connsiteX11230" fmla="*/ 4734522 w 7283450"/>
              <a:gd name="connsiteY11230" fmla="*/ 655636 h 6857979"/>
              <a:gd name="connsiteX11231" fmla="*/ 4736883 w 7283450"/>
              <a:gd name="connsiteY11231" fmla="*/ 661192 h 6857979"/>
              <a:gd name="connsiteX11232" fmla="*/ 4743179 w 7283450"/>
              <a:gd name="connsiteY11232" fmla="*/ 672305 h 6857979"/>
              <a:gd name="connsiteX11233" fmla="*/ 4749081 w 7283450"/>
              <a:gd name="connsiteY11233" fmla="*/ 682623 h 6857979"/>
              <a:gd name="connsiteX11234" fmla="*/ 4751442 w 7283450"/>
              <a:gd name="connsiteY11234" fmla="*/ 688180 h 6857979"/>
              <a:gd name="connsiteX11235" fmla="*/ 4753016 w 7283450"/>
              <a:gd name="connsiteY11235" fmla="*/ 692942 h 6857979"/>
              <a:gd name="connsiteX11236" fmla="*/ 4754590 w 7283450"/>
              <a:gd name="connsiteY11236" fmla="*/ 698101 h 6857979"/>
              <a:gd name="connsiteX11237" fmla="*/ 4754983 w 7283450"/>
              <a:gd name="connsiteY11237" fmla="*/ 703261 h 6857979"/>
              <a:gd name="connsiteX11238" fmla="*/ 4754590 w 7283450"/>
              <a:gd name="connsiteY11238" fmla="*/ 708023 h 6857979"/>
              <a:gd name="connsiteX11239" fmla="*/ 4754196 w 7283450"/>
              <a:gd name="connsiteY11239" fmla="*/ 710405 h 6857979"/>
              <a:gd name="connsiteX11240" fmla="*/ 4753409 w 7283450"/>
              <a:gd name="connsiteY11240" fmla="*/ 712786 h 6857979"/>
              <a:gd name="connsiteX11241" fmla="*/ 4752229 w 7283450"/>
              <a:gd name="connsiteY11241" fmla="*/ 715167 h 6857979"/>
              <a:gd name="connsiteX11242" fmla="*/ 4751048 w 7283450"/>
              <a:gd name="connsiteY11242" fmla="*/ 717151 h 6857979"/>
              <a:gd name="connsiteX11243" fmla="*/ 4749475 w 7283450"/>
              <a:gd name="connsiteY11243" fmla="*/ 719929 h 6857979"/>
              <a:gd name="connsiteX11244" fmla="*/ 4747114 w 7283450"/>
              <a:gd name="connsiteY11244" fmla="*/ 721914 h 6857979"/>
              <a:gd name="connsiteX11245" fmla="*/ 4747114 w 7283450"/>
              <a:gd name="connsiteY11245" fmla="*/ 724295 h 6857979"/>
              <a:gd name="connsiteX11246" fmla="*/ 4747507 w 7283450"/>
              <a:gd name="connsiteY11246" fmla="*/ 726677 h 6857979"/>
              <a:gd name="connsiteX11247" fmla="*/ 4749475 w 7283450"/>
              <a:gd name="connsiteY11247" fmla="*/ 731042 h 6857979"/>
              <a:gd name="connsiteX11248" fmla="*/ 4751442 w 7283450"/>
              <a:gd name="connsiteY11248" fmla="*/ 735011 h 6857979"/>
              <a:gd name="connsiteX11249" fmla="*/ 4753803 w 7283450"/>
              <a:gd name="connsiteY11249" fmla="*/ 738980 h 6857979"/>
              <a:gd name="connsiteX11250" fmla="*/ 4755770 w 7283450"/>
              <a:gd name="connsiteY11250" fmla="*/ 742154 h 6857979"/>
              <a:gd name="connsiteX11251" fmla="*/ 4757344 w 7283450"/>
              <a:gd name="connsiteY11251" fmla="*/ 745726 h 6857979"/>
              <a:gd name="connsiteX11252" fmla="*/ 4757738 w 7283450"/>
              <a:gd name="connsiteY11252" fmla="*/ 747314 h 6857979"/>
              <a:gd name="connsiteX11253" fmla="*/ 4757738 w 7283450"/>
              <a:gd name="connsiteY11253" fmla="*/ 748901 h 6857979"/>
              <a:gd name="connsiteX11254" fmla="*/ 4757344 w 7283450"/>
              <a:gd name="connsiteY11254" fmla="*/ 750489 h 6857979"/>
              <a:gd name="connsiteX11255" fmla="*/ 4756164 w 7283450"/>
              <a:gd name="connsiteY11255" fmla="*/ 751679 h 6857979"/>
              <a:gd name="connsiteX11256" fmla="*/ 4753803 w 7283450"/>
              <a:gd name="connsiteY11256" fmla="*/ 753267 h 6857979"/>
              <a:gd name="connsiteX11257" fmla="*/ 4751835 w 7283450"/>
              <a:gd name="connsiteY11257" fmla="*/ 754061 h 6857979"/>
              <a:gd name="connsiteX11258" fmla="*/ 4750261 w 7283450"/>
              <a:gd name="connsiteY11258" fmla="*/ 754061 h 6857979"/>
              <a:gd name="connsiteX11259" fmla="*/ 4748688 w 7283450"/>
              <a:gd name="connsiteY11259" fmla="*/ 752870 h 6857979"/>
              <a:gd name="connsiteX11260" fmla="*/ 4746720 w 7283450"/>
              <a:gd name="connsiteY11260" fmla="*/ 751679 h 6857979"/>
              <a:gd name="connsiteX11261" fmla="*/ 4745146 w 7283450"/>
              <a:gd name="connsiteY11261" fmla="*/ 750092 h 6857979"/>
              <a:gd name="connsiteX11262" fmla="*/ 4741211 w 7283450"/>
              <a:gd name="connsiteY11262" fmla="*/ 745329 h 6857979"/>
              <a:gd name="connsiteX11263" fmla="*/ 4738063 w 7283450"/>
              <a:gd name="connsiteY11263" fmla="*/ 741758 h 6857979"/>
              <a:gd name="connsiteX11264" fmla="*/ 4735702 w 7283450"/>
              <a:gd name="connsiteY11264" fmla="*/ 738185 h 6857979"/>
              <a:gd name="connsiteX11265" fmla="*/ 4733735 w 7283450"/>
              <a:gd name="connsiteY11265" fmla="*/ 734217 h 6857979"/>
              <a:gd name="connsiteX11266" fmla="*/ 4732161 w 7283450"/>
              <a:gd name="connsiteY11266" fmla="*/ 730248 h 6857979"/>
              <a:gd name="connsiteX11267" fmla="*/ 4729013 w 7283450"/>
              <a:gd name="connsiteY11267" fmla="*/ 720723 h 6857979"/>
              <a:gd name="connsiteX11268" fmla="*/ 4725472 w 7283450"/>
              <a:gd name="connsiteY11268" fmla="*/ 708420 h 6857979"/>
              <a:gd name="connsiteX11269" fmla="*/ 4722324 w 7283450"/>
              <a:gd name="connsiteY11269" fmla="*/ 699292 h 6857979"/>
              <a:gd name="connsiteX11270" fmla="*/ 4719963 w 7283450"/>
              <a:gd name="connsiteY11270" fmla="*/ 691751 h 6857979"/>
              <a:gd name="connsiteX11271" fmla="*/ 4717996 w 7283450"/>
              <a:gd name="connsiteY11271" fmla="*/ 682623 h 6857979"/>
              <a:gd name="connsiteX11272" fmla="*/ 4716028 w 7283450"/>
              <a:gd name="connsiteY11272" fmla="*/ 668733 h 6857979"/>
              <a:gd name="connsiteX11273" fmla="*/ 4715241 w 7283450"/>
              <a:gd name="connsiteY11273" fmla="*/ 663573 h 6857979"/>
              <a:gd name="connsiteX11274" fmla="*/ 4714454 w 7283450"/>
              <a:gd name="connsiteY11274" fmla="*/ 659208 h 6857979"/>
              <a:gd name="connsiteX11275" fmla="*/ 4712880 w 7283450"/>
              <a:gd name="connsiteY11275" fmla="*/ 656033 h 6857979"/>
              <a:gd name="connsiteX11276" fmla="*/ 4712093 w 7283450"/>
              <a:gd name="connsiteY11276" fmla="*/ 652858 h 6857979"/>
              <a:gd name="connsiteX11277" fmla="*/ 4711700 w 7283450"/>
              <a:gd name="connsiteY11277" fmla="*/ 649286 h 6857979"/>
              <a:gd name="connsiteX11278" fmla="*/ 4712093 w 7283450"/>
              <a:gd name="connsiteY11278" fmla="*/ 646111 h 6857979"/>
              <a:gd name="connsiteX11279" fmla="*/ 4713274 w 7283450"/>
              <a:gd name="connsiteY11279" fmla="*/ 642142 h 6857979"/>
              <a:gd name="connsiteX11280" fmla="*/ 4189413 w 7283450"/>
              <a:gd name="connsiteY11280" fmla="*/ 538161 h 6857979"/>
              <a:gd name="connsiteX11281" fmla="*/ 4192669 w 7283450"/>
              <a:gd name="connsiteY11281" fmla="*/ 538161 h 6857979"/>
              <a:gd name="connsiteX11282" fmla="*/ 4196333 w 7283450"/>
              <a:gd name="connsiteY11282" fmla="*/ 538569 h 6857979"/>
              <a:gd name="connsiteX11283" fmla="*/ 4198775 w 7283450"/>
              <a:gd name="connsiteY11283" fmla="*/ 539794 h 6857979"/>
              <a:gd name="connsiteX11284" fmla="*/ 4200810 w 7283450"/>
              <a:gd name="connsiteY11284" fmla="*/ 541427 h 6857979"/>
              <a:gd name="connsiteX11285" fmla="*/ 4202845 w 7283450"/>
              <a:gd name="connsiteY11285" fmla="*/ 543468 h 6857979"/>
              <a:gd name="connsiteX11286" fmla="*/ 4204067 w 7283450"/>
              <a:gd name="connsiteY11286" fmla="*/ 545917 h 6857979"/>
              <a:gd name="connsiteX11287" fmla="*/ 4204881 w 7283450"/>
              <a:gd name="connsiteY11287" fmla="*/ 548775 h 6857979"/>
              <a:gd name="connsiteX11288" fmla="*/ 4205288 w 7283450"/>
              <a:gd name="connsiteY11288" fmla="*/ 552449 h 6857979"/>
              <a:gd name="connsiteX11289" fmla="*/ 4203660 w 7283450"/>
              <a:gd name="connsiteY11289" fmla="*/ 550816 h 6857979"/>
              <a:gd name="connsiteX11290" fmla="*/ 4200810 w 7283450"/>
              <a:gd name="connsiteY11290" fmla="*/ 549183 h 6857979"/>
              <a:gd name="connsiteX11291" fmla="*/ 4195519 w 7283450"/>
              <a:gd name="connsiteY11291" fmla="*/ 547142 h 6857979"/>
              <a:gd name="connsiteX11292" fmla="*/ 4192669 w 7283450"/>
              <a:gd name="connsiteY11292" fmla="*/ 546326 h 6857979"/>
              <a:gd name="connsiteX11293" fmla="*/ 4190634 w 7283450"/>
              <a:gd name="connsiteY11293" fmla="*/ 544693 h 6857979"/>
              <a:gd name="connsiteX11294" fmla="*/ 4190227 w 7283450"/>
              <a:gd name="connsiteY11294" fmla="*/ 543468 h 6857979"/>
              <a:gd name="connsiteX11295" fmla="*/ 4189413 w 7283450"/>
              <a:gd name="connsiteY11295" fmla="*/ 542244 h 6857979"/>
              <a:gd name="connsiteX11296" fmla="*/ 4189413 w 7283450"/>
              <a:gd name="connsiteY11296" fmla="*/ 540203 h 6857979"/>
              <a:gd name="connsiteX11297" fmla="*/ 3571411 w 7283450"/>
              <a:gd name="connsiteY11297" fmla="*/ 511155 h 6857979"/>
              <a:gd name="connsiteX11298" fmla="*/ 3573422 w 7283450"/>
              <a:gd name="connsiteY11298" fmla="*/ 514330 h 6857979"/>
              <a:gd name="connsiteX11299" fmla="*/ 3574627 w 7283450"/>
              <a:gd name="connsiteY11299" fmla="*/ 517505 h 6857979"/>
              <a:gd name="connsiteX11300" fmla="*/ 3575835 w 7283450"/>
              <a:gd name="connsiteY11300" fmla="*/ 520680 h 6857979"/>
              <a:gd name="connsiteX11301" fmla="*/ 3576236 w 7283450"/>
              <a:gd name="connsiteY11301" fmla="*/ 523855 h 6857979"/>
              <a:gd name="connsiteX11302" fmla="*/ 3576638 w 7283450"/>
              <a:gd name="connsiteY11302" fmla="*/ 526634 h 6857979"/>
              <a:gd name="connsiteX11303" fmla="*/ 3576638 w 7283450"/>
              <a:gd name="connsiteY11303" fmla="*/ 529412 h 6857979"/>
              <a:gd name="connsiteX11304" fmla="*/ 3576638 w 7283450"/>
              <a:gd name="connsiteY11304" fmla="*/ 532587 h 6857979"/>
              <a:gd name="connsiteX11305" fmla="*/ 3575835 w 7283450"/>
              <a:gd name="connsiteY11305" fmla="*/ 534968 h 6857979"/>
              <a:gd name="connsiteX11306" fmla="*/ 3574225 w 7283450"/>
              <a:gd name="connsiteY11306" fmla="*/ 540127 h 6857979"/>
              <a:gd name="connsiteX11307" fmla="*/ 3571814 w 7283450"/>
              <a:gd name="connsiteY11307" fmla="*/ 545684 h 6857979"/>
              <a:gd name="connsiteX11308" fmla="*/ 3568194 w 7283450"/>
              <a:gd name="connsiteY11308" fmla="*/ 550843 h 6857979"/>
              <a:gd name="connsiteX11309" fmla="*/ 3564576 w 7283450"/>
              <a:gd name="connsiteY11309" fmla="*/ 555209 h 6857979"/>
              <a:gd name="connsiteX11310" fmla="*/ 3560153 w 7283450"/>
              <a:gd name="connsiteY11310" fmla="*/ 560368 h 6857979"/>
              <a:gd name="connsiteX11311" fmla="*/ 3556132 w 7283450"/>
              <a:gd name="connsiteY11311" fmla="*/ 564734 h 6857979"/>
              <a:gd name="connsiteX11312" fmla="*/ 3547286 w 7283450"/>
              <a:gd name="connsiteY11312" fmla="*/ 573465 h 6857979"/>
              <a:gd name="connsiteX11313" fmla="*/ 3542865 w 7283450"/>
              <a:gd name="connsiteY11313" fmla="*/ 578228 h 6857979"/>
              <a:gd name="connsiteX11314" fmla="*/ 3539245 w 7283450"/>
              <a:gd name="connsiteY11314" fmla="*/ 582196 h 6857979"/>
              <a:gd name="connsiteX11315" fmla="*/ 3536028 w 7283450"/>
              <a:gd name="connsiteY11315" fmla="*/ 586959 h 6857979"/>
              <a:gd name="connsiteX11316" fmla="*/ 3533214 w 7283450"/>
              <a:gd name="connsiteY11316" fmla="*/ 591324 h 6857979"/>
              <a:gd name="connsiteX11317" fmla="*/ 3533214 w 7283450"/>
              <a:gd name="connsiteY11317" fmla="*/ 592515 h 6857979"/>
              <a:gd name="connsiteX11318" fmla="*/ 3533616 w 7283450"/>
              <a:gd name="connsiteY11318" fmla="*/ 594103 h 6857979"/>
              <a:gd name="connsiteX11319" fmla="*/ 3536430 w 7283450"/>
              <a:gd name="connsiteY11319" fmla="*/ 597278 h 6857979"/>
              <a:gd name="connsiteX11320" fmla="*/ 3539647 w 7283450"/>
              <a:gd name="connsiteY11320" fmla="*/ 601643 h 6857979"/>
              <a:gd name="connsiteX11321" fmla="*/ 3538844 w 7283450"/>
              <a:gd name="connsiteY11321" fmla="*/ 604024 h 6857979"/>
              <a:gd name="connsiteX11322" fmla="*/ 3536430 w 7283450"/>
              <a:gd name="connsiteY11322" fmla="*/ 607596 h 6857979"/>
              <a:gd name="connsiteX11323" fmla="*/ 3529997 w 7283450"/>
              <a:gd name="connsiteY11323" fmla="*/ 616725 h 6857979"/>
              <a:gd name="connsiteX11324" fmla="*/ 3523564 w 7283450"/>
              <a:gd name="connsiteY11324" fmla="*/ 624662 h 6857979"/>
              <a:gd name="connsiteX11325" fmla="*/ 3520749 w 7283450"/>
              <a:gd name="connsiteY11325" fmla="*/ 628234 h 6857979"/>
              <a:gd name="connsiteX11326" fmla="*/ 3520749 w 7283450"/>
              <a:gd name="connsiteY11326" fmla="*/ 629028 h 6857979"/>
              <a:gd name="connsiteX11327" fmla="*/ 3521554 w 7283450"/>
              <a:gd name="connsiteY11327" fmla="*/ 629821 h 6857979"/>
              <a:gd name="connsiteX11328" fmla="*/ 3523162 w 7283450"/>
              <a:gd name="connsiteY11328" fmla="*/ 631012 h 6857979"/>
              <a:gd name="connsiteX11329" fmla="*/ 3525575 w 7283450"/>
              <a:gd name="connsiteY11329" fmla="*/ 631806 h 6857979"/>
              <a:gd name="connsiteX11330" fmla="*/ 3526781 w 7283450"/>
              <a:gd name="connsiteY11330" fmla="*/ 631806 h 6857979"/>
              <a:gd name="connsiteX11331" fmla="*/ 3527183 w 7283450"/>
              <a:gd name="connsiteY11331" fmla="*/ 631409 h 6857979"/>
              <a:gd name="connsiteX11332" fmla="*/ 3524770 w 7283450"/>
              <a:gd name="connsiteY11332" fmla="*/ 635378 h 6857979"/>
              <a:gd name="connsiteX11333" fmla="*/ 3522760 w 7283450"/>
              <a:gd name="connsiteY11333" fmla="*/ 638156 h 6857979"/>
              <a:gd name="connsiteX11334" fmla="*/ 3518739 w 7283450"/>
              <a:gd name="connsiteY11334" fmla="*/ 643315 h 6857979"/>
              <a:gd name="connsiteX11335" fmla="*/ 3514316 w 7283450"/>
              <a:gd name="connsiteY11335" fmla="*/ 647284 h 6857979"/>
              <a:gd name="connsiteX11336" fmla="*/ 3509893 w 7283450"/>
              <a:gd name="connsiteY11336" fmla="*/ 650459 h 6857979"/>
              <a:gd name="connsiteX11337" fmla="*/ 3501048 w 7283450"/>
              <a:gd name="connsiteY11337" fmla="*/ 656809 h 6857979"/>
              <a:gd name="connsiteX11338" fmla="*/ 3496223 w 7283450"/>
              <a:gd name="connsiteY11338" fmla="*/ 660778 h 6857979"/>
              <a:gd name="connsiteX11339" fmla="*/ 3492202 w 7283450"/>
              <a:gd name="connsiteY11339" fmla="*/ 665143 h 6857979"/>
              <a:gd name="connsiteX11340" fmla="*/ 3490594 w 7283450"/>
              <a:gd name="connsiteY11340" fmla="*/ 664350 h 6857979"/>
              <a:gd name="connsiteX11341" fmla="*/ 3489790 w 7283450"/>
              <a:gd name="connsiteY11341" fmla="*/ 663159 h 6857979"/>
              <a:gd name="connsiteX11342" fmla="*/ 3487779 w 7283450"/>
              <a:gd name="connsiteY11342" fmla="*/ 660381 h 6857979"/>
              <a:gd name="connsiteX11343" fmla="*/ 3486573 w 7283450"/>
              <a:gd name="connsiteY11343" fmla="*/ 656015 h 6857979"/>
              <a:gd name="connsiteX11344" fmla="*/ 3485367 w 7283450"/>
              <a:gd name="connsiteY11344" fmla="*/ 652046 h 6857979"/>
              <a:gd name="connsiteX11345" fmla="*/ 3484965 w 7283450"/>
              <a:gd name="connsiteY11345" fmla="*/ 646887 h 6857979"/>
              <a:gd name="connsiteX11346" fmla="*/ 3484563 w 7283450"/>
              <a:gd name="connsiteY11346" fmla="*/ 641728 h 6857979"/>
              <a:gd name="connsiteX11347" fmla="*/ 3484965 w 7283450"/>
              <a:gd name="connsiteY11347" fmla="*/ 636568 h 6857979"/>
              <a:gd name="connsiteX11348" fmla="*/ 3485769 w 7283450"/>
              <a:gd name="connsiteY11348" fmla="*/ 631409 h 6857979"/>
              <a:gd name="connsiteX11349" fmla="*/ 3490594 w 7283450"/>
              <a:gd name="connsiteY11349" fmla="*/ 621090 h 6857979"/>
              <a:gd name="connsiteX11350" fmla="*/ 3494213 w 7283450"/>
              <a:gd name="connsiteY11350" fmla="*/ 613946 h 6857979"/>
              <a:gd name="connsiteX11351" fmla="*/ 3495018 w 7283450"/>
              <a:gd name="connsiteY11351" fmla="*/ 611962 h 6857979"/>
              <a:gd name="connsiteX11352" fmla="*/ 3495419 w 7283450"/>
              <a:gd name="connsiteY11352" fmla="*/ 611565 h 6857979"/>
              <a:gd name="connsiteX11353" fmla="*/ 3495821 w 7283450"/>
              <a:gd name="connsiteY11353" fmla="*/ 611168 h 6857979"/>
              <a:gd name="connsiteX11354" fmla="*/ 3497027 w 7283450"/>
              <a:gd name="connsiteY11354" fmla="*/ 611168 h 6857979"/>
              <a:gd name="connsiteX11355" fmla="*/ 3499842 w 7283450"/>
              <a:gd name="connsiteY11355" fmla="*/ 611565 h 6857979"/>
              <a:gd name="connsiteX11356" fmla="*/ 3503058 w 7283450"/>
              <a:gd name="connsiteY11356" fmla="*/ 611962 h 6857979"/>
              <a:gd name="connsiteX11357" fmla="*/ 3504264 w 7283450"/>
              <a:gd name="connsiteY11357" fmla="*/ 611962 h 6857979"/>
              <a:gd name="connsiteX11358" fmla="*/ 3504666 w 7283450"/>
              <a:gd name="connsiteY11358" fmla="*/ 611565 h 6857979"/>
              <a:gd name="connsiteX11359" fmla="*/ 3505069 w 7283450"/>
              <a:gd name="connsiteY11359" fmla="*/ 609978 h 6857979"/>
              <a:gd name="connsiteX11360" fmla="*/ 3505471 w 7283450"/>
              <a:gd name="connsiteY11360" fmla="*/ 607596 h 6857979"/>
              <a:gd name="connsiteX11361" fmla="*/ 3504666 w 7283450"/>
              <a:gd name="connsiteY11361" fmla="*/ 603231 h 6857979"/>
              <a:gd name="connsiteX11362" fmla="*/ 3503862 w 7283450"/>
              <a:gd name="connsiteY11362" fmla="*/ 598468 h 6857979"/>
              <a:gd name="connsiteX11363" fmla="*/ 3504264 w 7283450"/>
              <a:gd name="connsiteY11363" fmla="*/ 596484 h 6857979"/>
              <a:gd name="connsiteX11364" fmla="*/ 3504666 w 7283450"/>
              <a:gd name="connsiteY11364" fmla="*/ 594896 h 6857979"/>
              <a:gd name="connsiteX11365" fmla="*/ 3505873 w 7283450"/>
              <a:gd name="connsiteY11365" fmla="*/ 593706 h 6857979"/>
              <a:gd name="connsiteX11366" fmla="*/ 3507883 w 7283450"/>
              <a:gd name="connsiteY11366" fmla="*/ 593309 h 6857979"/>
              <a:gd name="connsiteX11367" fmla="*/ 3512708 w 7283450"/>
              <a:gd name="connsiteY11367" fmla="*/ 592912 h 6857979"/>
              <a:gd name="connsiteX11368" fmla="*/ 3515120 w 7283450"/>
              <a:gd name="connsiteY11368" fmla="*/ 592515 h 6857979"/>
              <a:gd name="connsiteX11369" fmla="*/ 3517131 w 7283450"/>
              <a:gd name="connsiteY11369" fmla="*/ 591324 h 6857979"/>
              <a:gd name="connsiteX11370" fmla="*/ 3519543 w 7283450"/>
              <a:gd name="connsiteY11370" fmla="*/ 590134 h 6857979"/>
              <a:gd name="connsiteX11371" fmla="*/ 3519945 w 7283450"/>
              <a:gd name="connsiteY11371" fmla="*/ 589340 h 6857979"/>
              <a:gd name="connsiteX11372" fmla="*/ 3520749 w 7283450"/>
              <a:gd name="connsiteY11372" fmla="*/ 588149 h 6857979"/>
              <a:gd name="connsiteX11373" fmla="*/ 3520749 w 7283450"/>
              <a:gd name="connsiteY11373" fmla="*/ 586959 h 6857979"/>
              <a:gd name="connsiteX11374" fmla="*/ 3520749 w 7283450"/>
              <a:gd name="connsiteY11374" fmla="*/ 585768 h 6857979"/>
              <a:gd name="connsiteX11375" fmla="*/ 3520347 w 7283450"/>
              <a:gd name="connsiteY11375" fmla="*/ 583387 h 6857979"/>
              <a:gd name="connsiteX11376" fmla="*/ 3520347 w 7283450"/>
              <a:gd name="connsiteY11376" fmla="*/ 580212 h 6857979"/>
              <a:gd name="connsiteX11377" fmla="*/ 3520347 w 7283450"/>
              <a:gd name="connsiteY11377" fmla="*/ 579021 h 6857979"/>
              <a:gd name="connsiteX11378" fmla="*/ 3520749 w 7283450"/>
              <a:gd name="connsiteY11378" fmla="*/ 578228 h 6857979"/>
              <a:gd name="connsiteX11379" fmla="*/ 3521554 w 7283450"/>
              <a:gd name="connsiteY11379" fmla="*/ 577434 h 6857979"/>
              <a:gd name="connsiteX11380" fmla="*/ 3522358 w 7283450"/>
              <a:gd name="connsiteY11380" fmla="*/ 577037 h 6857979"/>
              <a:gd name="connsiteX11381" fmla="*/ 3525172 w 7283450"/>
              <a:gd name="connsiteY11381" fmla="*/ 576640 h 6857979"/>
              <a:gd name="connsiteX11382" fmla="*/ 3528389 w 7283450"/>
              <a:gd name="connsiteY11382" fmla="*/ 576243 h 6857979"/>
              <a:gd name="connsiteX11383" fmla="*/ 3529596 w 7283450"/>
              <a:gd name="connsiteY11383" fmla="*/ 575846 h 6857979"/>
              <a:gd name="connsiteX11384" fmla="*/ 3529997 w 7283450"/>
              <a:gd name="connsiteY11384" fmla="*/ 575052 h 6857979"/>
              <a:gd name="connsiteX11385" fmla="*/ 3532812 w 7283450"/>
              <a:gd name="connsiteY11385" fmla="*/ 569099 h 6857979"/>
              <a:gd name="connsiteX11386" fmla="*/ 3533616 w 7283450"/>
              <a:gd name="connsiteY11386" fmla="*/ 567909 h 6857979"/>
              <a:gd name="connsiteX11387" fmla="*/ 3534018 w 7283450"/>
              <a:gd name="connsiteY11387" fmla="*/ 567512 h 6857979"/>
              <a:gd name="connsiteX11388" fmla="*/ 3536832 w 7283450"/>
              <a:gd name="connsiteY11388" fmla="*/ 567512 h 6857979"/>
              <a:gd name="connsiteX11389" fmla="*/ 3539245 w 7283450"/>
              <a:gd name="connsiteY11389" fmla="*/ 566718 h 6857979"/>
              <a:gd name="connsiteX11390" fmla="*/ 3542865 w 7283450"/>
              <a:gd name="connsiteY11390" fmla="*/ 564734 h 6857979"/>
              <a:gd name="connsiteX11391" fmla="*/ 3542060 w 7283450"/>
              <a:gd name="connsiteY11391" fmla="*/ 561162 h 6857979"/>
              <a:gd name="connsiteX11392" fmla="*/ 3541657 w 7283450"/>
              <a:gd name="connsiteY11392" fmla="*/ 557193 h 6857979"/>
              <a:gd name="connsiteX11393" fmla="*/ 3541657 w 7283450"/>
              <a:gd name="connsiteY11393" fmla="*/ 554018 h 6857979"/>
              <a:gd name="connsiteX11394" fmla="*/ 3542060 w 7283450"/>
              <a:gd name="connsiteY11394" fmla="*/ 550843 h 6857979"/>
              <a:gd name="connsiteX11395" fmla="*/ 3542461 w 7283450"/>
              <a:gd name="connsiteY11395" fmla="*/ 547668 h 6857979"/>
              <a:gd name="connsiteX11396" fmla="*/ 3543668 w 7283450"/>
              <a:gd name="connsiteY11396" fmla="*/ 544890 h 6857979"/>
              <a:gd name="connsiteX11397" fmla="*/ 3544874 w 7283450"/>
              <a:gd name="connsiteY11397" fmla="*/ 542509 h 6857979"/>
              <a:gd name="connsiteX11398" fmla="*/ 3546482 w 7283450"/>
              <a:gd name="connsiteY11398" fmla="*/ 539730 h 6857979"/>
              <a:gd name="connsiteX11399" fmla="*/ 3548090 w 7283450"/>
              <a:gd name="connsiteY11399" fmla="*/ 537349 h 6857979"/>
              <a:gd name="connsiteX11400" fmla="*/ 3550101 w 7283450"/>
              <a:gd name="connsiteY11400" fmla="*/ 535365 h 6857979"/>
              <a:gd name="connsiteX11401" fmla="*/ 3552513 w 7283450"/>
              <a:gd name="connsiteY11401" fmla="*/ 533777 h 6857979"/>
              <a:gd name="connsiteX11402" fmla="*/ 3555329 w 7283450"/>
              <a:gd name="connsiteY11402" fmla="*/ 531793 h 6857979"/>
              <a:gd name="connsiteX11403" fmla="*/ 3558142 w 7283450"/>
              <a:gd name="connsiteY11403" fmla="*/ 530602 h 6857979"/>
              <a:gd name="connsiteX11404" fmla="*/ 3561359 w 7283450"/>
              <a:gd name="connsiteY11404" fmla="*/ 529412 h 6857979"/>
              <a:gd name="connsiteX11405" fmla="*/ 3564576 w 7283450"/>
              <a:gd name="connsiteY11405" fmla="*/ 528618 h 6857979"/>
              <a:gd name="connsiteX11406" fmla="*/ 3568194 w 7283450"/>
              <a:gd name="connsiteY11406" fmla="*/ 527824 h 6857979"/>
              <a:gd name="connsiteX11407" fmla="*/ 3564978 w 7283450"/>
              <a:gd name="connsiteY11407" fmla="*/ 524649 h 6857979"/>
              <a:gd name="connsiteX11408" fmla="*/ 3564173 w 7283450"/>
              <a:gd name="connsiteY11408" fmla="*/ 523855 h 6857979"/>
              <a:gd name="connsiteX11409" fmla="*/ 3563771 w 7283450"/>
              <a:gd name="connsiteY11409" fmla="*/ 522665 h 6857979"/>
              <a:gd name="connsiteX11410" fmla="*/ 3563369 w 7283450"/>
              <a:gd name="connsiteY11410" fmla="*/ 521871 h 6857979"/>
              <a:gd name="connsiteX11411" fmla="*/ 3563771 w 7283450"/>
              <a:gd name="connsiteY11411" fmla="*/ 520284 h 6857979"/>
              <a:gd name="connsiteX11412" fmla="*/ 3564978 w 7283450"/>
              <a:gd name="connsiteY11412" fmla="*/ 514330 h 6857979"/>
              <a:gd name="connsiteX11413" fmla="*/ 3568194 w 7283450"/>
              <a:gd name="connsiteY11413" fmla="*/ 517902 h 6857979"/>
              <a:gd name="connsiteX11414" fmla="*/ 3568998 w 7283450"/>
              <a:gd name="connsiteY11414" fmla="*/ 519093 h 6857979"/>
              <a:gd name="connsiteX11415" fmla="*/ 3570607 w 7283450"/>
              <a:gd name="connsiteY11415" fmla="*/ 519887 h 6857979"/>
              <a:gd name="connsiteX11416" fmla="*/ 3571009 w 7283450"/>
              <a:gd name="connsiteY11416" fmla="*/ 519490 h 6857979"/>
              <a:gd name="connsiteX11417" fmla="*/ 3571411 w 7283450"/>
              <a:gd name="connsiteY11417" fmla="*/ 518299 h 6857979"/>
              <a:gd name="connsiteX11418" fmla="*/ 3571814 w 7283450"/>
              <a:gd name="connsiteY11418" fmla="*/ 515918 h 6857979"/>
              <a:gd name="connsiteX11419" fmla="*/ 3654425 w 7283450"/>
              <a:gd name="connsiteY11419" fmla="*/ 496886 h 6857979"/>
              <a:gd name="connsiteX11420" fmla="*/ 3659188 w 7283450"/>
              <a:gd name="connsiteY11420" fmla="*/ 496886 h 6857979"/>
              <a:gd name="connsiteX11421" fmla="*/ 3661569 w 7283450"/>
              <a:gd name="connsiteY11421" fmla="*/ 497283 h 6857979"/>
              <a:gd name="connsiteX11422" fmla="*/ 3664347 w 7283450"/>
              <a:gd name="connsiteY11422" fmla="*/ 497680 h 6857979"/>
              <a:gd name="connsiteX11423" fmla="*/ 3666728 w 7283450"/>
              <a:gd name="connsiteY11423" fmla="*/ 498871 h 6857979"/>
              <a:gd name="connsiteX11424" fmla="*/ 3669110 w 7283450"/>
              <a:gd name="connsiteY11424" fmla="*/ 500061 h 6857979"/>
              <a:gd name="connsiteX11425" fmla="*/ 3671491 w 7283450"/>
              <a:gd name="connsiteY11425" fmla="*/ 501252 h 6857979"/>
              <a:gd name="connsiteX11426" fmla="*/ 3673475 w 7283450"/>
              <a:gd name="connsiteY11426" fmla="*/ 503236 h 6857979"/>
              <a:gd name="connsiteX11427" fmla="*/ 3675857 w 7283450"/>
              <a:gd name="connsiteY11427" fmla="*/ 505221 h 6857979"/>
              <a:gd name="connsiteX11428" fmla="*/ 3677444 w 7283450"/>
              <a:gd name="connsiteY11428" fmla="*/ 507602 h 6857979"/>
              <a:gd name="connsiteX11429" fmla="*/ 3679428 w 7283450"/>
              <a:gd name="connsiteY11429" fmla="*/ 510380 h 6857979"/>
              <a:gd name="connsiteX11430" fmla="*/ 3681016 w 7283450"/>
              <a:gd name="connsiteY11430" fmla="*/ 513555 h 6857979"/>
              <a:gd name="connsiteX11431" fmla="*/ 3682603 w 7283450"/>
              <a:gd name="connsiteY11431" fmla="*/ 517524 h 6857979"/>
              <a:gd name="connsiteX11432" fmla="*/ 3683794 w 7283450"/>
              <a:gd name="connsiteY11432" fmla="*/ 521096 h 6857979"/>
              <a:gd name="connsiteX11433" fmla="*/ 3684191 w 7283450"/>
              <a:gd name="connsiteY11433" fmla="*/ 524668 h 6857979"/>
              <a:gd name="connsiteX11434" fmla="*/ 3684588 w 7283450"/>
              <a:gd name="connsiteY11434" fmla="*/ 529033 h 6857979"/>
              <a:gd name="connsiteX11435" fmla="*/ 3684588 w 7283450"/>
              <a:gd name="connsiteY11435" fmla="*/ 540146 h 6857979"/>
              <a:gd name="connsiteX11436" fmla="*/ 3684191 w 7283450"/>
              <a:gd name="connsiteY11436" fmla="*/ 551655 h 6857979"/>
              <a:gd name="connsiteX11437" fmla="*/ 3683794 w 7283450"/>
              <a:gd name="connsiteY11437" fmla="*/ 558402 h 6857979"/>
              <a:gd name="connsiteX11438" fmla="*/ 3683000 w 7283450"/>
              <a:gd name="connsiteY11438" fmla="*/ 559990 h 6857979"/>
              <a:gd name="connsiteX11439" fmla="*/ 3681810 w 7283450"/>
              <a:gd name="connsiteY11439" fmla="*/ 561180 h 6857979"/>
              <a:gd name="connsiteX11440" fmla="*/ 3678238 w 7283450"/>
              <a:gd name="connsiteY11440" fmla="*/ 564753 h 6857979"/>
              <a:gd name="connsiteX11441" fmla="*/ 3676253 w 7283450"/>
              <a:gd name="connsiteY11441" fmla="*/ 567134 h 6857979"/>
              <a:gd name="connsiteX11442" fmla="*/ 3674269 w 7283450"/>
              <a:gd name="connsiteY11442" fmla="*/ 569118 h 6857979"/>
              <a:gd name="connsiteX11443" fmla="*/ 3672682 w 7283450"/>
              <a:gd name="connsiteY11443" fmla="*/ 571499 h 6857979"/>
              <a:gd name="connsiteX11444" fmla="*/ 3671491 w 7283450"/>
              <a:gd name="connsiteY11444" fmla="*/ 575071 h 6857979"/>
              <a:gd name="connsiteX11445" fmla="*/ 3670300 w 7283450"/>
              <a:gd name="connsiteY11445" fmla="*/ 578246 h 6857979"/>
              <a:gd name="connsiteX11446" fmla="*/ 3669903 w 7283450"/>
              <a:gd name="connsiteY11446" fmla="*/ 581421 h 6857979"/>
              <a:gd name="connsiteX11447" fmla="*/ 3669507 w 7283450"/>
              <a:gd name="connsiteY11447" fmla="*/ 587771 h 6857979"/>
              <a:gd name="connsiteX11448" fmla="*/ 3669110 w 7283450"/>
              <a:gd name="connsiteY11448" fmla="*/ 590946 h 6857979"/>
              <a:gd name="connsiteX11449" fmla="*/ 3668316 w 7283450"/>
              <a:gd name="connsiteY11449" fmla="*/ 594518 h 6857979"/>
              <a:gd name="connsiteX11450" fmla="*/ 3667125 w 7283450"/>
              <a:gd name="connsiteY11450" fmla="*/ 597693 h 6857979"/>
              <a:gd name="connsiteX11451" fmla="*/ 3665141 w 7283450"/>
              <a:gd name="connsiteY11451" fmla="*/ 601662 h 6857979"/>
              <a:gd name="connsiteX11452" fmla="*/ 3654822 w 7283450"/>
              <a:gd name="connsiteY11452" fmla="*/ 615949 h 6857979"/>
              <a:gd name="connsiteX11453" fmla="*/ 3649663 w 7283450"/>
              <a:gd name="connsiteY11453" fmla="*/ 623490 h 6857979"/>
              <a:gd name="connsiteX11454" fmla="*/ 3646091 w 7283450"/>
              <a:gd name="connsiteY11454" fmla="*/ 628252 h 6857979"/>
              <a:gd name="connsiteX11455" fmla="*/ 3641725 w 7283450"/>
              <a:gd name="connsiteY11455" fmla="*/ 632221 h 6857979"/>
              <a:gd name="connsiteX11456" fmla="*/ 3636566 w 7283450"/>
              <a:gd name="connsiteY11456" fmla="*/ 636190 h 6857979"/>
              <a:gd name="connsiteX11457" fmla="*/ 3632200 w 7283450"/>
              <a:gd name="connsiteY11457" fmla="*/ 639365 h 6857979"/>
              <a:gd name="connsiteX11458" fmla="*/ 3629819 w 7283450"/>
              <a:gd name="connsiteY11458" fmla="*/ 641350 h 6857979"/>
              <a:gd name="connsiteX11459" fmla="*/ 3629025 w 7283450"/>
              <a:gd name="connsiteY11459" fmla="*/ 640953 h 6857979"/>
              <a:gd name="connsiteX11460" fmla="*/ 3628232 w 7283450"/>
              <a:gd name="connsiteY11460" fmla="*/ 640556 h 6857979"/>
              <a:gd name="connsiteX11461" fmla="*/ 3627836 w 7283450"/>
              <a:gd name="connsiteY11461" fmla="*/ 638571 h 6857979"/>
              <a:gd name="connsiteX11462" fmla="*/ 3627836 w 7283450"/>
              <a:gd name="connsiteY11462" fmla="*/ 636190 h 6857979"/>
              <a:gd name="connsiteX11463" fmla="*/ 3627438 w 7283450"/>
              <a:gd name="connsiteY11463" fmla="*/ 635397 h 6857979"/>
              <a:gd name="connsiteX11464" fmla="*/ 3627041 w 7283450"/>
              <a:gd name="connsiteY11464" fmla="*/ 634999 h 6857979"/>
              <a:gd name="connsiteX11465" fmla="*/ 3626247 w 7283450"/>
              <a:gd name="connsiteY11465" fmla="*/ 634999 h 6857979"/>
              <a:gd name="connsiteX11466" fmla="*/ 3625453 w 7283450"/>
              <a:gd name="connsiteY11466" fmla="*/ 634999 h 6857979"/>
              <a:gd name="connsiteX11467" fmla="*/ 3624263 w 7283450"/>
              <a:gd name="connsiteY11467" fmla="*/ 635793 h 6857979"/>
              <a:gd name="connsiteX11468" fmla="*/ 3621485 w 7283450"/>
              <a:gd name="connsiteY11468" fmla="*/ 638571 h 6857979"/>
              <a:gd name="connsiteX11469" fmla="*/ 3619500 w 7283450"/>
              <a:gd name="connsiteY11469" fmla="*/ 639762 h 6857979"/>
              <a:gd name="connsiteX11470" fmla="*/ 3618707 w 7283450"/>
              <a:gd name="connsiteY11470" fmla="*/ 640159 h 6857979"/>
              <a:gd name="connsiteX11471" fmla="*/ 3617516 w 7283450"/>
              <a:gd name="connsiteY11471" fmla="*/ 640556 h 6857979"/>
              <a:gd name="connsiteX11472" fmla="*/ 3616326 w 7283450"/>
              <a:gd name="connsiteY11472" fmla="*/ 640556 h 6857979"/>
              <a:gd name="connsiteX11473" fmla="*/ 3615135 w 7283450"/>
              <a:gd name="connsiteY11473" fmla="*/ 640159 h 6857979"/>
              <a:gd name="connsiteX11474" fmla="*/ 3613548 w 7283450"/>
              <a:gd name="connsiteY11474" fmla="*/ 639365 h 6857979"/>
              <a:gd name="connsiteX11475" fmla="*/ 3611960 w 7283450"/>
              <a:gd name="connsiteY11475" fmla="*/ 638174 h 6857979"/>
              <a:gd name="connsiteX11476" fmla="*/ 3609975 w 7283450"/>
              <a:gd name="connsiteY11476" fmla="*/ 636587 h 6857979"/>
              <a:gd name="connsiteX11477" fmla="*/ 3608388 w 7283450"/>
              <a:gd name="connsiteY11477" fmla="*/ 633412 h 6857979"/>
              <a:gd name="connsiteX11478" fmla="*/ 3605213 w 7283450"/>
              <a:gd name="connsiteY11478" fmla="*/ 628252 h 6857979"/>
              <a:gd name="connsiteX11479" fmla="*/ 3602038 w 7283450"/>
              <a:gd name="connsiteY11479" fmla="*/ 623490 h 6857979"/>
              <a:gd name="connsiteX11480" fmla="*/ 3601641 w 7283450"/>
              <a:gd name="connsiteY11480" fmla="*/ 621902 h 6857979"/>
              <a:gd name="connsiteX11481" fmla="*/ 3601641 w 7283450"/>
              <a:gd name="connsiteY11481" fmla="*/ 620315 h 6857979"/>
              <a:gd name="connsiteX11482" fmla="*/ 3601641 w 7283450"/>
              <a:gd name="connsiteY11482" fmla="*/ 616743 h 6857979"/>
              <a:gd name="connsiteX11483" fmla="*/ 3602038 w 7283450"/>
              <a:gd name="connsiteY11483" fmla="*/ 611584 h 6857979"/>
              <a:gd name="connsiteX11484" fmla="*/ 3601641 w 7283450"/>
              <a:gd name="connsiteY11484" fmla="*/ 609599 h 6857979"/>
              <a:gd name="connsiteX11485" fmla="*/ 3600450 w 7283450"/>
              <a:gd name="connsiteY11485" fmla="*/ 606424 h 6857979"/>
              <a:gd name="connsiteX11486" fmla="*/ 3597275 w 7283450"/>
              <a:gd name="connsiteY11486" fmla="*/ 601265 h 6857979"/>
              <a:gd name="connsiteX11487" fmla="*/ 3594100 w 7283450"/>
              <a:gd name="connsiteY11487" fmla="*/ 596502 h 6857979"/>
              <a:gd name="connsiteX11488" fmla="*/ 3592513 w 7283450"/>
              <a:gd name="connsiteY11488" fmla="*/ 594915 h 6857979"/>
              <a:gd name="connsiteX11489" fmla="*/ 3592911 w 7283450"/>
              <a:gd name="connsiteY11489" fmla="*/ 593327 h 6857979"/>
              <a:gd name="connsiteX11490" fmla="*/ 3593307 w 7283450"/>
              <a:gd name="connsiteY11490" fmla="*/ 592137 h 6857979"/>
              <a:gd name="connsiteX11491" fmla="*/ 3595689 w 7283450"/>
              <a:gd name="connsiteY11491" fmla="*/ 588962 h 6857979"/>
              <a:gd name="connsiteX11492" fmla="*/ 3597672 w 7283450"/>
              <a:gd name="connsiteY11492" fmla="*/ 585787 h 6857979"/>
              <a:gd name="connsiteX11493" fmla="*/ 3598466 w 7283450"/>
              <a:gd name="connsiteY11493" fmla="*/ 583802 h 6857979"/>
              <a:gd name="connsiteX11494" fmla="*/ 3598863 w 7283450"/>
              <a:gd name="connsiteY11494" fmla="*/ 581421 h 6857979"/>
              <a:gd name="connsiteX11495" fmla="*/ 3598863 w 7283450"/>
              <a:gd name="connsiteY11495" fmla="*/ 580230 h 6857979"/>
              <a:gd name="connsiteX11496" fmla="*/ 3598466 w 7283450"/>
              <a:gd name="connsiteY11496" fmla="*/ 579437 h 6857979"/>
              <a:gd name="connsiteX11497" fmla="*/ 3597275 w 7283450"/>
              <a:gd name="connsiteY11497" fmla="*/ 577452 h 6857979"/>
              <a:gd name="connsiteX11498" fmla="*/ 3596085 w 7283450"/>
              <a:gd name="connsiteY11498" fmla="*/ 574277 h 6857979"/>
              <a:gd name="connsiteX11499" fmla="*/ 3595689 w 7283450"/>
              <a:gd name="connsiteY11499" fmla="*/ 573087 h 6857979"/>
              <a:gd name="connsiteX11500" fmla="*/ 3596085 w 7283450"/>
              <a:gd name="connsiteY11500" fmla="*/ 571499 h 6857979"/>
              <a:gd name="connsiteX11501" fmla="*/ 3597672 w 7283450"/>
              <a:gd name="connsiteY11501" fmla="*/ 565150 h 6857979"/>
              <a:gd name="connsiteX11502" fmla="*/ 3599657 w 7283450"/>
              <a:gd name="connsiteY11502" fmla="*/ 559196 h 6857979"/>
              <a:gd name="connsiteX11503" fmla="*/ 3601641 w 7283450"/>
              <a:gd name="connsiteY11503" fmla="*/ 552846 h 6857979"/>
              <a:gd name="connsiteX11504" fmla="*/ 3604419 w 7283450"/>
              <a:gd name="connsiteY11504" fmla="*/ 546893 h 6857979"/>
              <a:gd name="connsiteX11505" fmla="*/ 3607197 w 7283450"/>
              <a:gd name="connsiteY11505" fmla="*/ 541336 h 6857979"/>
              <a:gd name="connsiteX11506" fmla="*/ 3609975 w 7283450"/>
              <a:gd name="connsiteY11506" fmla="*/ 535384 h 6857979"/>
              <a:gd name="connsiteX11507" fmla="*/ 3613548 w 7283450"/>
              <a:gd name="connsiteY11507" fmla="*/ 529827 h 6857979"/>
              <a:gd name="connsiteX11508" fmla="*/ 3616722 w 7283450"/>
              <a:gd name="connsiteY11508" fmla="*/ 524668 h 6857979"/>
              <a:gd name="connsiteX11509" fmla="*/ 3620692 w 7283450"/>
              <a:gd name="connsiteY11509" fmla="*/ 519508 h 6857979"/>
              <a:gd name="connsiteX11510" fmla="*/ 3624263 w 7283450"/>
              <a:gd name="connsiteY11510" fmla="*/ 515539 h 6857979"/>
              <a:gd name="connsiteX11511" fmla="*/ 3627836 w 7283450"/>
              <a:gd name="connsiteY11511" fmla="*/ 511174 h 6857979"/>
              <a:gd name="connsiteX11512" fmla="*/ 3632200 w 7283450"/>
              <a:gd name="connsiteY11512" fmla="*/ 507602 h 6857979"/>
              <a:gd name="connsiteX11513" fmla="*/ 3636169 w 7283450"/>
              <a:gd name="connsiteY11513" fmla="*/ 504030 h 6857979"/>
              <a:gd name="connsiteX11514" fmla="*/ 3640536 w 7283450"/>
              <a:gd name="connsiteY11514" fmla="*/ 501649 h 6857979"/>
              <a:gd name="connsiteX11515" fmla="*/ 3644503 w 7283450"/>
              <a:gd name="connsiteY11515" fmla="*/ 499664 h 6857979"/>
              <a:gd name="connsiteX11516" fmla="*/ 3649266 w 7283450"/>
              <a:gd name="connsiteY11516" fmla="*/ 497680 h 6857979"/>
              <a:gd name="connsiteX11517" fmla="*/ 2720975 w 7283450"/>
              <a:gd name="connsiteY11517" fmla="*/ 492105 h 6857979"/>
              <a:gd name="connsiteX11518" fmla="*/ 2721754 w 7283450"/>
              <a:gd name="connsiteY11518" fmla="*/ 493299 h 6857979"/>
              <a:gd name="connsiteX11519" fmla="*/ 2722145 w 7283450"/>
              <a:gd name="connsiteY11519" fmla="*/ 494493 h 6857979"/>
              <a:gd name="connsiteX11520" fmla="*/ 2723703 w 7283450"/>
              <a:gd name="connsiteY11520" fmla="*/ 494891 h 6857979"/>
              <a:gd name="connsiteX11521" fmla="*/ 2724482 w 7283450"/>
              <a:gd name="connsiteY11521" fmla="*/ 495288 h 6857979"/>
              <a:gd name="connsiteX11522" fmla="*/ 2727211 w 7283450"/>
              <a:gd name="connsiteY11522" fmla="*/ 495288 h 6857979"/>
              <a:gd name="connsiteX11523" fmla="*/ 2729939 w 7283450"/>
              <a:gd name="connsiteY11523" fmla="*/ 494891 h 6857979"/>
              <a:gd name="connsiteX11524" fmla="*/ 2733447 w 7283450"/>
              <a:gd name="connsiteY11524" fmla="*/ 494095 h 6857979"/>
              <a:gd name="connsiteX11525" fmla="*/ 2736566 w 7283450"/>
              <a:gd name="connsiteY11525" fmla="*/ 493697 h 6857979"/>
              <a:gd name="connsiteX11526" fmla="*/ 2739683 w 7283450"/>
              <a:gd name="connsiteY11526" fmla="*/ 494095 h 6857979"/>
              <a:gd name="connsiteX11527" fmla="*/ 2741242 w 7283450"/>
              <a:gd name="connsiteY11527" fmla="*/ 494493 h 6857979"/>
              <a:gd name="connsiteX11528" fmla="*/ 2742801 w 7283450"/>
              <a:gd name="connsiteY11528" fmla="*/ 495288 h 6857979"/>
              <a:gd name="connsiteX11529" fmla="*/ 2742411 w 7283450"/>
              <a:gd name="connsiteY11529" fmla="*/ 495288 h 6857979"/>
              <a:gd name="connsiteX11530" fmla="*/ 2742021 w 7283450"/>
              <a:gd name="connsiteY11530" fmla="*/ 495288 h 6857979"/>
              <a:gd name="connsiteX11531" fmla="*/ 2741632 w 7283450"/>
              <a:gd name="connsiteY11531" fmla="*/ 496084 h 6857979"/>
              <a:gd name="connsiteX11532" fmla="*/ 2741632 w 7283450"/>
              <a:gd name="connsiteY11532" fmla="*/ 498074 h 6857979"/>
              <a:gd name="connsiteX11533" fmla="*/ 2742021 w 7283450"/>
              <a:gd name="connsiteY11533" fmla="*/ 501257 h 6857979"/>
              <a:gd name="connsiteX11534" fmla="*/ 2742411 w 7283450"/>
              <a:gd name="connsiteY11534" fmla="*/ 504042 h 6857979"/>
              <a:gd name="connsiteX11535" fmla="*/ 2743190 w 7283450"/>
              <a:gd name="connsiteY11535" fmla="*/ 506827 h 6857979"/>
              <a:gd name="connsiteX11536" fmla="*/ 2744360 w 7283450"/>
              <a:gd name="connsiteY11536" fmla="*/ 510010 h 6857979"/>
              <a:gd name="connsiteX11537" fmla="*/ 2745919 w 7283450"/>
              <a:gd name="connsiteY11537" fmla="*/ 512000 h 6857979"/>
              <a:gd name="connsiteX11538" fmla="*/ 2749037 w 7283450"/>
              <a:gd name="connsiteY11538" fmla="*/ 516774 h 6857979"/>
              <a:gd name="connsiteX11539" fmla="*/ 2751375 w 7283450"/>
              <a:gd name="connsiteY11539" fmla="*/ 521151 h 6857979"/>
              <a:gd name="connsiteX11540" fmla="*/ 2753324 w 7283450"/>
              <a:gd name="connsiteY11540" fmla="*/ 526323 h 6857979"/>
              <a:gd name="connsiteX11541" fmla="*/ 2754883 w 7283450"/>
              <a:gd name="connsiteY11541" fmla="*/ 531098 h 6857979"/>
              <a:gd name="connsiteX11542" fmla="*/ 2758780 w 7283450"/>
              <a:gd name="connsiteY11542" fmla="*/ 543432 h 6857979"/>
              <a:gd name="connsiteX11543" fmla="*/ 2761119 w 7283450"/>
              <a:gd name="connsiteY11543" fmla="*/ 550992 h 6857979"/>
              <a:gd name="connsiteX11544" fmla="*/ 2764238 w 7283450"/>
              <a:gd name="connsiteY11544" fmla="*/ 559347 h 6857979"/>
              <a:gd name="connsiteX11545" fmla="*/ 2766575 w 7283450"/>
              <a:gd name="connsiteY11545" fmla="*/ 563326 h 6857979"/>
              <a:gd name="connsiteX11546" fmla="*/ 2767745 w 7283450"/>
              <a:gd name="connsiteY11546" fmla="*/ 565713 h 6857979"/>
              <a:gd name="connsiteX11547" fmla="*/ 2768914 w 7283450"/>
              <a:gd name="connsiteY11547" fmla="*/ 568896 h 6857979"/>
              <a:gd name="connsiteX11548" fmla="*/ 2769304 w 7283450"/>
              <a:gd name="connsiteY11548" fmla="*/ 571682 h 6857979"/>
              <a:gd name="connsiteX11549" fmla="*/ 2769304 w 7283450"/>
              <a:gd name="connsiteY11549" fmla="*/ 573273 h 6857979"/>
              <a:gd name="connsiteX11550" fmla="*/ 2769304 w 7283450"/>
              <a:gd name="connsiteY11550" fmla="*/ 574467 h 6857979"/>
              <a:gd name="connsiteX11551" fmla="*/ 2768524 w 7283450"/>
              <a:gd name="connsiteY11551" fmla="*/ 576058 h 6857979"/>
              <a:gd name="connsiteX11552" fmla="*/ 2767745 w 7283450"/>
              <a:gd name="connsiteY11552" fmla="*/ 577252 h 6857979"/>
              <a:gd name="connsiteX11553" fmla="*/ 2766187 w 7283450"/>
              <a:gd name="connsiteY11553" fmla="*/ 578048 h 6857979"/>
              <a:gd name="connsiteX11554" fmla="*/ 2764238 w 7283450"/>
              <a:gd name="connsiteY11554" fmla="*/ 579241 h 6857979"/>
              <a:gd name="connsiteX11555" fmla="*/ 2768524 w 7283450"/>
              <a:gd name="connsiteY11555" fmla="*/ 586801 h 6857979"/>
              <a:gd name="connsiteX11556" fmla="*/ 2772032 w 7283450"/>
              <a:gd name="connsiteY11556" fmla="*/ 593963 h 6857979"/>
              <a:gd name="connsiteX11557" fmla="*/ 2775540 w 7283450"/>
              <a:gd name="connsiteY11557" fmla="*/ 601523 h 6857979"/>
              <a:gd name="connsiteX11558" fmla="*/ 2778268 w 7283450"/>
              <a:gd name="connsiteY11558" fmla="*/ 608685 h 6857979"/>
              <a:gd name="connsiteX11559" fmla="*/ 2780606 w 7283450"/>
              <a:gd name="connsiteY11559" fmla="*/ 617040 h 6857979"/>
              <a:gd name="connsiteX11560" fmla="*/ 2782945 w 7283450"/>
              <a:gd name="connsiteY11560" fmla="*/ 626589 h 6857979"/>
              <a:gd name="connsiteX11561" fmla="*/ 2784894 w 7283450"/>
              <a:gd name="connsiteY11561" fmla="*/ 637332 h 6857979"/>
              <a:gd name="connsiteX11562" fmla="*/ 2786063 w 7283450"/>
              <a:gd name="connsiteY11562" fmla="*/ 649268 h 6857979"/>
              <a:gd name="connsiteX11563" fmla="*/ 2782945 w 7283450"/>
              <a:gd name="connsiteY11563" fmla="*/ 646483 h 6857979"/>
              <a:gd name="connsiteX11564" fmla="*/ 2779438 w 7283450"/>
              <a:gd name="connsiteY11564" fmla="*/ 642504 h 6857979"/>
              <a:gd name="connsiteX11565" fmla="*/ 2777099 w 7283450"/>
              <a:gd name="connsiteY11565" fmla="*/ 638924 h 6857979"/>
              <a:gd name="connsiteX11566" fmla="*/ 2774760 w 7283450"/>
              <a:gd name="connsiteY11566" fmla="*/ 634547 h 6857979"/>
              <a:gd name="connsiteX11567" fmla="*/ 2770083 w 7283450"/>
              <a:gd name="connsiteY11567" fmla="*/ 625793 h 6857979"/>
              <a:gd name="connsiteX11568" fmla="*/ 2766575 w 7283450"/>
              <a:gd name="connsiteY11568" fmla="*/ 617040 h 6857979"/>
              <a:gd name="connsiteX11569" fmla="*/ 2762288 w 7283450"/>
              <a:gd name="connsiteY11569" fmla="*/ 608685 h 6857979"/>
              <a:gd name="connsiteX11570" fmla="*/ 2758780 w 7283450"/>
              <a:gd name="connsiteY11570" fmla="*/ 600727 h 6857979"/>
              <a:gd name="connsiteX11571" fmla="*/ 2756442 w 7283450"/>
              <a:gd name="connsiteY11571" fmla="*/ 597544 h 6857979"/>
              <a:gd name="connsiteX11572" fmla="*/ 2754103 w 7283450"/>
              <a:gd name="connsiteY11572" fmla="*/ 594361 h 6857979"/>
              <a:gd name="connsiteX11573" fmla="*/ 2751766 w 7283450"/>
              <a:gd name="connsiteY11573" fmla="*/ 591178 h 6857979"/>
              <a:gd name="connsiteX11574" fmla="*/ 2749037 w 7283450"/>
              <a:gd name="connsiteY11574" fmla="*/ 589188 h 6857979"/>
              <a:gd name="connsiteX11575" fmla="*/ 2746698 w 7283450"/>
              <a:gd name="connsiteY11575" fmla="*/ 589188 h 6857979"/>
              <a:gd name="connsiteX11576" fmla="*/ 2745139 w 7283450"/>
              <a:gd name="connsiteY11576" fmla="*/ 589188 h 6857979"/>
              <a:gd name="connsiteX11577" fmla="*/ 2744360 w 7283450"/>
              <a:gd name="connsiteY11577" fmla="*/ 588790 h 6857979"/>
              <a:gd name="connsiteX11578" fmla="*/ 2743970 w 7283450"/>
              <a:gd name="connsiteY11578" fmla="*/ 588393 h 6857979"/>
              <a:gd name="connsiteX11579" fmla="*/ 2743970 w 7283450"/>
              <a:gd name="connsiteY11579" fmla="*/ 587597 h 6857979"/>
              <a:gd name="connsiteX11580" fmla="*/ 2744360 w 7283450"/>
              <a:gd name="connsiteY11580" fmla="*/ 586801 h 6857979"/>
              <a:gd name="connsiteX11581" fmla="*/ 2745529 w 7283450"/>
              <a:gd name="connsiteY11581" fmla="*/ 584812 h 6857979"/>
              <a:gd name="connsiteX11582" fmla="*/ 2749817 w 7283450"/>
              <a:gd name="connsiteY11582" fmla="*/ 580833 h 6857979"/>
              <a:gd name="connsiteX11583" fmla="*/ 2752155 w 7283450"/>
              <a:gd name="connsiteY11583" fmla="*/ 579241 h 6857979"/>
              <a:gd name="connsiteX11584" fmla="*/ 2751375 w 7283450"/>
              <a:gd name="connsiteY11584" fmla="*/ 577650 h 6857979"/>
              <a:gd name="connsiteX11585" fmla="*/ 2749817 w 7283450"/>
              <a:gd name="connsiteY11585" fmla="*/ 576058 h 6857979"/>
              <a:gd name="connsiteX11586" fmla="*/ 2744749 w 7283450"/>
              <a:gd name="connsiteY11586" fmla="*/ 570886 h 6857979"/>
              <a:gd name="connsiteX11587" fmla="*/ 2742411 w 7283450"/>
              <a:gd name="connsiteY11587" fmla="*/ 568499 h 6857979"/>
              <a:gd name="connsiteX11588" fmla="*/ 2739683 w 7283450"/>
              <a:gd name="connsiteY11588" fmla="*/ 565316 h 6857979"/>
              <a:gd name="connsiteX11589" fmla="*/ 2737734 w 7283450"/>
              <a:gd name="connsiteY11589" fmla="*/ 562132 h 6857979"/>
              <a:gd name="connsiteX11590" fmla="*/ 2736566 w 7283450"/>
              <a:gd name="connsiteY11590" fmla="*/ 559347 h 6857979"/>
              <a:gd name="connsiteX11591" fmla="*/ 2736175 w 7283450"/>
              <a:gd name="connsiteY11591" fmla="*/ 556960 h 6857979"/>
              <a:gd name="connsiteX11592" fmla="*/ 2736175 w 7283450"/>
              <a:gd name="connsiteY11592" fmla="*/ 554971 h 6857979"/>
              <a:gd name="connsiteX11593" fmla="*/ 2736566 w 7283450"/>
              <a:gd name="connsiteY11593" fmla="*/ 550594 h 6857979"/>
              <a:gd name="connsiteX11594" fmla="*/ 2736954 w 7283450"/>
              <a:gd name="connsiteY11594" fmla="*/ 546217 h 6857979"/>
              <a:gd name="connsiteX11595" fmla="*/ 2736954 w 7283450"/>
              <a:gd name="connsiteY11595" fmla="*/ 544228 h 6857979"/>
              <a:gd name="connsiteX11596" fmla="*/ 2736566 w 7283450"/>
              <a:gd name="connsiteY11596" fmla="*/ 542238 h 6857979"/>
              <a:gd name="connsiteX11597" fmla="*/ 2733836 w 7283450"/>
              <a:gd name="connsiteY11597" fmla="*/ 535872 h 6857979"/>
              <a:gd name="connsiteX11598" fmla="*/ 2730718 w 7283450"/>
              <a:gd name="connsiteY11598" fmla="*/ 529904 h 6857979"/>
              <a:gd name="connsiteX11599" fmla="*/ 2727990 w 7283450"/>
              <a:gd name="connsiteY11599" fmla="*/ 524732 h 6857979"/>
              <a:gd name="connsiteX11600" fmla="*/ 2725652 w 7283450"/>
              <a:gd name="connsiteY11600" fmla="*/ 519559 h 6857979"/>
              <a:gd name="connsiteX11601" fmla="*/ 2723703 w 7283450"/>
              <a:gd name="connsiteY11601" fmla="*/ 513989 h 6857979"/>
              <a:gd name="connsiteX11602" fmla="*/ 2721754 w 7283450"/>
              <a:gd name="connsiteY11602" fmla="*/ 508021 h 6857979"/>
              <a:gd name="connsiteX11603" fmla="*/ 2720975 w 7283450"/>
              <a:gd name="connsiteY11603" fmla="*/ 500859 h 6857979"/>
              <a:gd name="connsiteX11604" fmla="*/ 2446996 w 7283450"/>
              <a:gd name="connsiteY11604" fmla="*/ 469886 h 6857979"/>
              <a:gd name="connsiteX11605" fmla="*/ 2447797 w 7283450"/>
              <a:gd name="connsiteY11605" fmla="*/ 469886 h 6857979"/>
              <a:gd name="connsiteX11606" fmla="*/ 2449000 w 7283450"/>
              <a:gd name="connsiteY11606" fmla="*/ 470280 h 6857979"/>
              <a:gd name="connsiteX11607" fmla="*/ 2451806 w 7283450"/>
              <a:gd name="connsiteY11607" fmla="*/ 471858 h 6857979"/>
              <a:gd name="connsiteX11608" fmla="*/ 2453009 w 7283450"/>
              <a:gd name="connsiteY11608" fmla="*/ 473436 h 6857979"/>
              <a:gd name="connsiteX11609" fmla="*/ 2454212 w 7283450"/>
              <a:gd name="connsiteY11609" fmla="*/ 474619 h 6857979"/>
              <a:gd name="connsiteX11610" fmla="*/ 2455013 w 7283450"/>
              <a:gd name="connsiteY11610" fmla="*/ 476197 h 6857979"/>
              <a:gd name="connsiteX11611" fmla="*/ 2455414 w 7283450"/>
              <a:gd name="connsiteY11611" fmla="*/ 477775 h 6857979"/>
              <a:gd name="connsiteX11612" fmla="*/ 2455414 w 7283450"/>
              <a:gd name="connsiteY11612" fmla="*/ 479747 h 6857979"/>
              <a:gd name="connsiteX11613" fmla="*/ 2454612 w 7283450"/>
              <a:gd name="connsiteY11613" fmla="*/ 481325 h 6857979"/>
              <a:gd name="connsiteX11614" fmla="*/ 2453410 w 7283450"/>
              <a:gd name="connsiteY11614" fmla="*/ 483692 h 6857979"/>
              <a:gd name="connsiteX11615" fmla="*/ 2451405 w 7283450"/>
              <a:gd name="connsiteY11615" fmla="*/ 485270 h 6857979"/>
              <a:gd name="connsiteX11616" fmla="*/ 2452208 w 7283450"/>
              <a:gd name="connsiteY11616" fmla="*/ 487242 h 6857979"/>
              <a:gd name="connsiteX11617" fmla="*/ 2452608 w 7283450"/>
              <a:gd name="connsiteY11617" fmla="*/ 487637 h 6857979"/>
              <a:gd name="connsiteX11618" fmla="*/ 2453009 w 7283450"/>
              <a:gd name="connsiteY11618" fmla="*/ 487637 h 6857979"/>
              <a:gd name="connsiteX11619" fmla="*/ 2453811 w 7283450"/>
              <a:gd name="connsiteY11619" fmla="*/ 487637 h 6857979"/>
              <a:gd name="connsiteX11620" fmla="*/ 2455013 w 7283450"/>
              <a:gd name="connsiteY11620" fmla="*/ 486848 h 6857979"/>
              <a:gd name="connsiteX11621" fmla="*/ 2456216 w 7283450"/>
              <a:gd name="connsiteY11621" fmla="*/ 486059 h 6857979"/>
              <a:gd name="connsiteX11622" fmla="*/ 2457419 w 7283450"/>
              <a:gd name="connsiteY11622" fmla="*/ 486059 h 6857979"/>
              <a:gd name="connsiteX11623" fmla="*/ 2458621 w 7283450"/>
              <a:gd name="connsiteY11623" fmla="*/ 486059 h 6857979"/>
              <a:gd name="connsiteX11624" fmla="*/ 2459423 w 7283450"/>
              <a:gd name="connsiteY11624" fmla="*/ 486453 h 6857979"/>
              <a:gd name="connsiteX11625" fmla="*/ 2460627 w 7283450"/>
              <a:gd name="connsiteY11625" fmla="*/ 488426 h 6857979"/>
              <a:gd name="connsiteX11626" fmla="*/ 2459423 w 7283450"/>
              <a:gd name="connsiteY11626" fmla="*/ 491582 h 6857979"/>
              <a:gd name="connsiteX11627" fmla="*/ 2457820 w 7283450"/>
              <a:gd name="connsiteY11627" fmla="*/ 494343 h 6857979"/>
              <a:gd name="connsiteX11628" fmla="*/ 2457419 w 7283450"/>
              <a:gd name="connsiteY11628" fmla="*/ 496315 h 6857979"/>
              <a:gd name="connsiteX11629" fmla="*/ 2457018 w 7283450"/>
              <a:gd name="connsiteY11629" fmla="*/ 498288 h 6857979"/>
              <a:gd name="connsiteX11630" fmla="*/ 2457419 w 7283450"/>
              <a:gd name="connsiteY11630" fmla="*/ 501838 h 6857979"/>
              <a:gd name="connsiteX11631" fmla="*/ 2457820 w 7283450"/>
              <a:gd name="connsiteY11631" fmla="*/ 504994 h 6857979"/>
              <a:gd name="connsiteX11632" fmla="*/ 2459423 w 7283450"/>
              <a:gd name="connsiteY11632" fmla="*/ 508544 h 6857979"/>
              <a:gd name="connsiteX11633" fmla="*/ 2459824 w 7283450"/>
              <a:gd name="connsiteY11633" fmla="*/ 512489 h 6857979"/>
              <a:gd name="connsiteX11634" fmla="*/ 2459824 w 7283450"/>
              <a:gd name="connsiteY11634" fmla="*/ 514855 h 6857979"/>
              <a:gd name="connsiteX11635" fmla="*/ 2459423 w 7283450"/>
              <a:gd name="connsiteY11635" fmla="*/ 518011 h 6857979"/>
              <a:gd name="connsiteX11636" fmla="*/ 2458621 w 7283450"/>
              <a:gd name="connsiteY11636" fmla="*/ 521167 h 6857979"/>
              <a:gd name="connsiteX11637" fmla="*/ 2457820 w 7283450"/>
              <a:gd name="connsiteY11637" fmla="*/ 522745 h 6857979"/>
              <a:gd name="connsiteX11638" fmla="*/ 2457820 w 7283450"/>
              <a:gd name="connsiteY11638" fmla="*/ 521562 h 6857979"/>
              <a:gd name="connsiteX11639" fmla="*/ 2457419 w 7283450"/>
              <a:gd name="connsiteY11639" fmla="*/ 520378 h 6857979"/>
              <a:gd name="connsiteX11640" fmla="*/ 2456617 w 7283450"/>
              <a:gd name="connsiteY11640" fmla="*/ 519589 h 6857979"/>
              <a:gd name="connsiteX11641" fmla="*/ 2455815 w 7283450"/>
              <a:gd name="connsiteY11641" fmla="*/ 518800 h 6857979"/>
              <a:gd name="connsiteX11642" fmla="*/ 2455013 w 7283450"/>
              <a:gd name="connsiteY11642" fmla="*/ 518406 h 6857979"/>
              <a:gd name="connsiteX11643" fmla="*/ 2454212 w 7283450"/>
              <a:gd name="connsiteY11643" fmla="*/ 518406 h 6857979"/>
              <a:gd name="connsiteX11644" fmla="*/ 2453009 w 7283450"/>
              <a:gd name="connsiteY11644" fmla="*/ 518800 h 6857979"/>
              <a:gd name="connsiteX11645" fmla="*/ 2451806 w 7283450"/>
              <a:gd name="connsiteY11645" fmla="*/ 519589 h 6857979"/>
              <a:gd name="connsiteX11646" fmla="*/ 2451004 w 7283450"/>
              <a:gd name="connsiteY11646" fmla="*/ 520378 h 6857979"/>
              <a:gd name="connsiteX11647" fmla="*/ 2450203 w 7283450"/>
              <a:gd name="connsiteY11647" fmla="*/ 521956 h 6857979"/>
              <a:gd name="connsiteX11648" fmla="*/ 2449803 w 7283450"/>
              <a:gd name="connsiteY11648" fmla="*/ 523534 h 6857979"/>
              <a:gd name="connsiteX11649" fmla="*/ 2449803 w 7283450"/>
              <a:gd name="connsiteY11649" fmla="*/ 525901 h 6857979"/>
              <a:gd name="connsiteX11650" fmla="*/ 2449803 w 7283450"/>
              <a:gd name="connsiteY11650" fmla="*/ 528662 h 6857979"/>
              <a:gd name="connsiteX11651" fmla="*/ 2450203 w 7283450"/>
              <a:gd name="connsiteY11651" fmla="*/ 531423 h 6857979"/>
              <a:gd name="connsiteX11652" fmla="*/ 2451405 w 7283450"/>
              <a:gd name="connsiteY11652" fmla="*/ 534974 h 6857979"/>
              <a:gd name="connsiteX11653" fmla="*/ 2444991 w 7283450"/>
              <a:gd name="connsiteY11653" fmla="*/ 533790 h 6857979"/>
              <a:gd name="connsiteX11654" fmla="*/ 2439379 w 7283450"/>
              <a:gd name="connsiteY11654" fmla="*/ 531423 h 6857979"/>
              <a:gd name="connsiteX11655" fmla="*/ 2434569 w 7283450"/>
              <a:gd name="connsiteY11655" fmla="*/ 528662 h 6857979"/>
              <a:gd name="connsiteX11656" fmla="*/ 2430158 w 7283450"/>
              <a:gd name="connsiteY11656" fmla="*/ 525901 h 6857979"/>
              <a:gd name="connsiteX11657" fmla="*/ 2426951 w 7283450"/>
              <a:gd name="connsiteY11657" fmla="*/ 522350 h 6857979"/>
              <a:gd name="connsiteX11658" fmla="*/ 2424546 w 7283450"/>
              <a:gd name="connsiteY11658" fmla="*/ 518800 h 6857979"/>
              <a:gd name="connsiteX11659" fmla="*/ 2422140 w 7283450"/>
              <a:gd name="connsiteY11659" fmla="*/ 514855 h 6857979"/>
              <a:gd name="connsiteX11660" fmla="*/ 2420938 w 7283450"/>
              <a:gd name="connsiteY11660" fmla="*/ 510911 h 6857979"/>
              <a:gd name="connsiteX11661" fmla="*/ 2420938 w 7283450"/>
              <a:gd name="connsiteY11661" fmla="*/ 506571 h 6857979"/>
              <a:gd name="connsiteX11662" fmla="*/ 2421339 w 7283450"/>
              <a:gd name="connsiteY11662" fmla="*/ 502232 h 6857979"/>
              <a:gd name="connsiteX11663" fmla="*/ 2422541 w 7283450"/>
              <a:gd name="connsiteY11663" fmla="*/ 497893 h 6857979"/>
              <a:gd name="connsiteX11664" fmla="*/ 2425349 w 7283450"/>
              <a:gd name="connsiteY11664" fmla="*/ 493948 h 6857979"/>
              <a:gd name="connsiteX11665" fmla="*/ 2428555 w 7283450"/>
              <a:gd name="connsiteY11665" fmla="*/ 489609 h 6857979"/>
              <a:gd name="connsiteX11666" fmla="*/ 2433365 w 7283450"/>
              <a:gd name="connsiteY11666" fmla="*/ 485664 h 6857979"/>
              <a:gd name="connsiteX11667" fmla="*/ 2438176 w 7283450"/>
              <a:gd name="connsiteY11667" fmla="*/ 482114 h 6857979"/>
              <a:gd name="connsiteX11668" fmla="*/ 2444991 w 7283450"/>
              <a:gd name="connsiteY11668" fmla="*/ 478564 h 6857979"/>
              <a:gd name="connsiteX11669" fmla="*/ 2443789 w 7283450"/>
              <a:gd name="connsiteY11669" fmla="*/ 479353 h 6857979"/>
              <a:gd name="connsiteX11670" fmla="*/ 2442988 w 7283450"/>
              <a:gd name="connsiteY11670" fmla="*/ 480142 h 6857979"/>
              <a:gd name="connsiteX11671" fmla="*/ 2442988 w 7283450"/>
              <a:gd name="connsiteY11671" fmla="*/ 480931 h 6857979"/>
              <a:gd name="connsiteX11672" fmla="*/ 2443388 w 7283450"/>
              <a:gd name="connsiteY11672" fmla="*/ 482114 h 6857979"/>
              <a:gd name="connsiteX11673" fmla="*/ 2443789 w 7283450"/>
              <a:gd name="connsiteY11673" fmla="*/ 482903 h 6857979"/>
              <a:gd name="connsiteX11674" fmla="*/ 2444991 w 7283450"/>
              <a:gd name="connsiteY11674" fmla="*/ 483298 h 6857979"/>
              <a:gd name="connsiteX11675" fmla="*/ 2446194 w 7283450"/>
              <a:gd name="connsiteY11675" fmla="*/ 483692 h 6857979"/>
              <a:gd name="connsiteX11676" fmla="*/ 2447396 w 7283450"/>
              <a:gd name="connsiteY11676" fmla="*/ 483692 h 6857979"/>
              <a:gd name="connsiteX11677" fmla="*/ 2448599 w 7283450"/>
              <a:gd name="connsiteY11677" fmla="*/ 483692 h 6857979"/>
              <a:gd name="connsiteX11678" fmla="*/ 2450203 w 7283450"/>
              <a:gd name="connsiteY11678" fmla="*/ 483298 h 6857979"/>
              <a:gd name="connsiteX11679" fmla="*/ 2451405 w 7283450"/>
              <a:gd name="connsiteY11679" fmla="*/ 482509 h 6857979"/>
              <a:gd name="connsiteX11680" fmla="*/ 2452208 w 7283450"/>
              <a:gd name="connsiteY11680" fmla="*/ 481325 h 6857979"/>
              <a:gd name="connsiteX11681" fmla="*/ 2452608 w 7283450"/>
              <a:gd name="connsiteY11681" fmla="*/ 479747 h 6857979"/>
              <a:gd name="connsiteX11682" fmla="*/ 2452608 w 7283450"/>
              <a:gd name="connsiteY11682" fmla="*/ 477775 h 6857979"/>
              <a:gd name="connsiteX11683" fmla="*/ 2452208 w 7283450"/>
              <a:gd name="connsiteY11683" fmla="*/ 475014 h 6857979"/>
              <a:gd name="connsiteX11684" fmla="*/ 2451405 w 7283450"/>
              <a:gd name="connsiteY11684" fmla="*/ 471858 h 6857979"/>
              <a:gd name="connsiteX11685" fmla="*/ 2449803 w 7283450"/>
              <a:gd name="connsiteY11685" fmla="*/ 471858 h 6857979"/>
              <a:gd name="connsiteX11686" fmla="*/ 2448599 w 7283450"/>
              <a:gd name="connsiteY11686" fmla="*/ 472252 h 6857979"/>
              <a:gd name="connsiteX11687" fmla="*/ 2448198 w 7283450"/>
              <a:gd name="connsiteY11687" fmla="*/ 473830 h 6857979"/>
              <a:gd name="connsiteX11688" fmla="*/ 2447797 w 7283450"/>
              <a:gd name="connsiteY11688" fmla="*/ 475408 h 6857979"/>
              <a:gd name="connsiteX11689" fmla="*/ 2446595 w 7283450"/>
              <a:gd name="connsiteY11689" fmla="*/ 473436 h 6857979"/>
              <a:gd name="connsiteX11690" fmla="*/ 2446194 w 7283450"/>
              <a:gd name="connsiteY11690" fmla="*/ 471463 h 6857979"/>
              <a:gd name="connsiteX11691" fmla="*/ 2446194 w 7283450"/>
              <a:gd name="connsiteY11691" fmla="*/ 470280 h 6857979"/>
              <a:gd name="connsiteX11692" fmla="*/ 2619244 w 7283450"/>
              <a:gd name="connsiteY11692" fmla="*/ 436549 h 6857979"/>
              <a:gd name="connsiteX11693" fmla="*/ 2622517 w 7283450"/>
              <a:gd name="connsiteY11693" fmla="*/ 436943 h 6857979"/>
              <a:gd name="connsiteX11694" fmla="*/ 2625381 w 7283450"/>
              <a:gd name="connsiteY11694" fmla="*/ 437731 h 6857979"/>
              <a:gd name="connsiteX11695" fmla="*/ 2627837 w 7283450"/>
              <a:gd name="connsiteY11695" fmla="*/ 438518 h 6857979"/>
              <a:gd name="connsiteX11696" fmla="*/ 2630700 w 7283450"/>
              <a:gd name="connsiteY11696" fmla="*/ 440488 h 6857979"/>
              <a:gd name="connsiteX11697" fmla="*/ 2632746 w 7283450"/>
              <a:gd name="connsiteY11697" fmla="*/ 442457 h 6857979"/>
              <a:gd name="connsiteX11698" fmla="*/ 2634384 w 7283450"/>
              <a:gd name="connsiteY11698" fmla="*/ 444821 h 6857979"/>
              <a:gd name="connsiteX11699" fmla="*/ 2635610 w 7283450"/>
              <a:gd name="connsiteY11699" fmla="*/ 448366 h 6857979"/>
              <a:gd name="connsiteX11700" fmla="*/ 2636838 w 7283450"/>
              <a:gd name="connsiteY11700" fmla="*/ 451911 h 6857979"/>
              <a:gd name="connsiteX11701" fmla="*/ 2634384 w 7283450"/>
              <a:gd name="connsiteY11701" fmla="*/ 450335 h 6857979"/>
              <a:gd name="connsiteX11702" fmla="*/ 2632337 w 7283450"/>
              <a:gd name="connsiteY11702" fmla="*/ 449153 h 6857979"/>
              <a:gd name="connsiteX11703" fmla="*/ 2628246 w 7283450"/>
              <a:gd name="connsiteY11703" fmla="*/ 445608 h 6857979"/>
              <a:gd name="connsiteX11704" fmla="*/ 2626201 w 7283450"/>
              <a:gd name="connsiteY11704" fmla="*/ 444033 h 6857979"/>
              <a:gd name="connsiteX11705" fmla="*/ 2623745 w 7283450"/>
              <a:gd name="connsiteY11705" fmla="*/ 442851 h 6857979"/>
              <a:gd name="connsiteX11706" fmla="*/ 2620881 w 7283450"/>
              <a:gd name="connsiteY11706" fmla="*/ 442063 h 6857979"/>
              <a:gd name="connsiteX11707" fmla="*/ 2617198 w 7283450"/>
              <a:gd name="connsiteY11707" fmla="*/ 441669 h 6857979"/>
              <a:gd name="connsiteX11708" fmla="*/ 2619244 w 7283450"/>
              <a:gd name="connsiteY11708" fmla="*/ 442851 h 6857979"/>
              <a:gd name="connsiteX11709" fmla="*/ 2621290 w 7283450"/>
              <a:gd name="connsiteY11709" fmla="*/ 443639 h 6857979"/>
              <a:gd name="connsiteX11710" fmla="*/ 2623745 w 7283450"/>
              <a:gd name="connsiteY11710" fmla="*/ 446002 h 6857979"/>
              <a:gd name="connsiteX11711" fmla="*/ 2625381 w 7283450"/>
              <a:gd name="connsiteY11711" fmla="*/ 448759 h 6857979"/>
              <a:gd name="connsiteX11712" fmla="*/ 2626609 w 7283450"/>
              <a:gd name="connsiteY11712" fmla="*/ 451123 h 6857979"/>
              <a:gd name="connsiteX11713" fmla="*/ 2627837 w 7283450"/>
              <a:gd name="connsiteY11713" fmla="*/ 453486 h 6857979"/>
              <a:gd name="connsiteX11714" fmla="*/ 2629064 w 7283450"/>
              <a:gd name="connsiteY11714" fmla="*/ 455456 h 6857979"/>
              <a:gd name="connsiteX11715" fmla="*/ 2631110 w 7283450"/>
              <a:gd name="connsiteY11715" fmla="*/ 457425 h 6857979"/>
              <a:gd name="connsiteX11716" fmla="*/ 2632337 w 7283450"/>
              <a:gd name="connsiteY11716" fmla="*/ 458213 h 6857979"/>
              <a:gd name="connsiteX11717" fmla="*/ 2633565 w 7283450"/>
              <a:gd name="connsiteY11717" fmla="*/ 458607 h 6857979"/>
              <a:gd name="connsiteX11718" fmla="*/ 2632746 w 7283450"/>
              <a:gd name="connsiteY11718" fmla="*/ 460182 h 6857979"/>
              <a:gd name="connsiteX11719" fmla="*/ 2631928 w 7283450"/>
              <a:gd name="connsiteY11719" fmla="*/ 462152 h 6857979"/>
              <a:gd name="connsiteX11720" fmla="*/ 2631519 w 7283450"/>
              <a:gd name="connsiteY11720" fmla="*/ 466484 h 6857979"/>
              <a:gd name="connsiteX11721" fmla="*/ 2631519 w 7283450"/>
              <a:gd name="connsiteY11721" fmla="*/ 470817 h 6857979"/>
              <a:gd name="connsiteX11722" fmla="*/ 2631928 w 7283450"/>
              <a:gd name="connsiteY11722" fmla="*/ 475544 h 6857979"/>
              <a:gd name="connsiteX11723" fmla="*/ 2633565 w 7283450"/>
              <a:gd name="connsiteY11723" fmla="*/ 484997 h 6857979"/>
              <a:gd name="connsiteX11724" fmla="*/ 2633974 w 7283450"/>
              <a:gd name="connsiteY11724" fmla="*/ 490118 h 6857979"/>
              <a:gd name="connsiteX11725" fmla="*/ 2633565 w 7283450"/>
              <a:gd name="connsiteY11725" fmla="*/ 494845 h 6857979"/>
              <a:gd name="connsiteX11726" fmla="*/ 2633155 w 7283450"/>
              <a:gd name="connsiteY11726" fmla="*/ 496420 h 6857979"/>
              <a:gd name="connsiteX11727" fmla="*/ 2632337 w 7283450"/>
              <a:gd name="connsiteY11727" fmla="*/ 497996 h 6857979"/>
              <a:gd name="connsiteX11728" fmla="*/ 2630291 w 7283450"/>
              <a:gd name="connsiteY11728" fmla="*/ 501541 h 6857979"/>
              <a:gd name="connsiteX11729" fmla="*/ 2628246 w 7283450"/>
              <a:gd name="connsiteY11729" fmla="*/ 504692 h 6857979"/>
              <a:gd name="connsiteX11730" fmla="*/ 2627427 w 7283450"/>
              <a:gd name="connsiteY11730" fmla="*/ 506267 h 6857979"/>
              <a:gd name="connsiteX11731" fmla="*/ 2627018 w 7283450"/>
              <a:gd name="connsiteY11731" fmla="*/ 508237 h 6857979"/>
              <a:gd name="connsiteX11732" fmla="*/ 2627018 w 7283450"/>
              <a:gd name="connsiteY11732" fmla="*/ 511388 h 6857979"/>
              <a:gd name="connsiteX11733" fmla="*/ 2627427 w 7283450"/>
              <a:gd name="connsiteY11733" fmla="*/ 514539 h 6857979"/>
              <a:gd name="connsiteX11734" fmla="*/ 2629064 w 7283450"/>
              <a:gd name="connsiteY11734" fmla="*/ 522417 h 6857979"/>
              <a:gd name="connsiteX11735" fmla="*/ 2630291 w 7283450"/>
              <a:gd name="connsiteY11735" fmla="*/ 526356 h 6857979"/>
              <a:gd name="connsiteX11736" fmla="*/ 2631110 w 7283450"/>
              <a:gd name="connsiteY11736" fmla="*/ 529507 h 6857979"/>
              <a:gd name="connsiteX11737" fmla="*/ 2631110 w 7283450"/>
              <a:gd name="connsiteY11737" fmla="*/ 532658 h 6857979"/>
              <a:gd name="connsiteX11738" fmla="*/ 2630700 w 7283450"/>
              <a:gd name="connsiteY11738" fmla="*/ 534628 h 6857979"/>
              <a:gd name="connsiteX11739" fmla="*/ 2630700 w 7283450"/>
              <a:gd name="connsiteY11739" fmla="*/ 533840 h 6857979"/>
              <a:gd name="connsiteX11740" fmla="*/ 2630700 w 7283450"/>
              <a:gd name="connsiteY11740" fmla="*/ 533052 h 6857979"/>
              <a:gd name="connsiteX11741" fmla="*/ 2629882 w 7283450"/>
              <a:gd name="connsiteY11741" fmla="*/ 531870 h 6857979"/>
              <a:gd name="connsiteX11742" fmla="*/ 2628246 w 7283450"/>
              <a:gd name="connsiteY11742" fmla="*/ 531476 h 6857979"/>
              <a:gd name="connsiteX11743" fmla="*/ 2625381 w 7283450"/>
              <a:gd name="connsiteY11743" fmla="*/ 531870 h 6857979"/>
              <a:gd name="connsiteX11744" fmla="*/ 2621700 w 7283450"/>
              <a:gd name="connsiteY11744" fmla="*/ 533052 h 6857979"/>
              <a:gd name="connsiteX11745" fmla="*/ 2618018 w 7283450"/>
              <a:gd name="connsiteY11745" fmla="*/ 534234 h 6857979"/>
              <a:gd name="connsiteX11746" fmla="*/ 2616789 w 7283450"/>
              <a:gd name="connsiteY11746" fmla="*/ 535415 h 6857979"/>
              <a:gd name="connsiteX11747" fmla="*/ 2615971 w 7283450"/>
              <a:gd name="connsiteY11747" fmla="*/ 536203 h 6857979"/>
              <a:gd name="connsiteX11748" fmla="*/ 2615562 w 7283450"/>
              <a:gd name="connsiteY11748" fmla="*/ 537385 h 6857979"/>
              <a:gd name="connsiteX11749" fmla="*/ 2615562 w 7283450"/>
              <a:gd name="connsiteY11749" fmla="*/ 538566 h 6857979"/>
              <a:gd name="connsiteX11750" fmla="*/ 2615971 w 7283450"/>
              <a:gd name="connsiteY11750" fmla="*/ 539748 h 6857979"/>
              <a:gd name="connsiteX11751" fmla="*/ 2617198 w 7283450"/>
              <a:gd name="connsiteY11751" fmla="*/ 541324 h 6857979"/>
              <a:gd name="connsiteX11752" fmla="*/ 2615971 w 7283450"/>
              <a:gd name="connsiteY11752" fmla="*/ 540930 h 6857979"/>
              <a:gd name="connsiteX11753" fmla="*/ 2615153 w 7283450"/>
              <a:gd name="connsiteY11753" fmla="*/ 539748 h 6857979"/>
              <a:gd name="connsiteX11754" fmla="*/ 2614743 w 7283450"/>
              <a:gd name="connsiteY11754" fmla="*/ 538566 h 6857979"/>
              <a:gd name="connsiteX11755" fmla="*/ 2614743 w 7283450"/>
              <a:gd name="connsiteY11755" fmla="*/ 537779 h 6857979"/>
              <a:gd name="connsiteX11756" fmla="*/ 2615153 w 7283450"/>
              <a:gd name="connsiteY11756" fmla="*/ 536597 h 6857979"/>
              <a:gd name="connsiteX11757" fmla="*/ 2615562 w 7283450"/>
              <a:gd name="connsiteY11757" fmla="*/ 535809 h 6857979"/>
              <a:gd name="connsiteX11758" fmla="*/ 2616380 w 7283450"/>
              <a:gd name="connsiteY11758" fmla="*/ 535021 h 6857979"/>
              <a:gd name="connsiteX11759" fmla="*/ 2617198 w 7283450"/>
              <a:gd name="connsiteY11759" fmla="*/ 534628 h 6857979"/>
              <a:gd name="connsiteX11760" fmla="*/ 2614743 w 7283450"/>
              <a:gd name="connsiteY11760" fmla="*/ 532658 h 6857979"/>
              <a:gd name="connsiteX11761" fmla="*/ 2612288 w 7283450"/>
              <a:gd name="connsiteY11761" fmla="*/ 529901 h 6857979"/>
              <a:gd name="connsiteX11762" fmla="*/ 2609835 w 7283450"/>
              <a:gd name="connsiteY11762" fmla="*/ 527144 h 6857979"/>
              <a:gd name="connsiteX11763" fmla="*/ 2607788 w 7283450"/>
              <a:gd name="connsiteY11763" fmla="*/ 523205 h 6857979"/>
              <a:gd name="connsiteX11764" fmla="*/ 2605742 w 7283450"/>
              <a:gd name="connsiteY11764" fmla="*/ 519266 h 6857979"/>
              <a:gd name="connsiteX11765" fmla="*/ 2604105 w 7283450"/>
              <a:gd name="connsiteY11765" fmla="*/ 514933 h 6857979"/>
              <a:gd name="connsiteX11766" fmla="*/ 2600423 w 7283450"/>
              <a:gd name="connsiteY11766" fmla="*/ 505874 h 6857979"/>
              <a:gd name="connsiteX11767" fmla="*/ 2598377 w 7283450"/>
              <a:gd name="connsiteY11767" fmla="*/ 496420 h 6857979"/>
              <a:gd name="connsiteX11768" fmla="*/ 2597151 w 7283450"/>
              <a:gd name="connsiteY11768" fmla="*/ 486967 h 6857979"/>
              <a:gd name="connsiteX11769" fmla="*/ 2597151 w 7283450"/>
              <a:gd name="connsiteY11769" fmla="*/ 483028 h 6857979"/>
              <a:gd name="connsiteX11770" fmla="*/ 2597151 w 7283450"/>
              <a:gd name="connsiteY11770" fmla="*/ 478695 h 6857979"/>
              <a:gd name="connsiteX11771" fmla="*/ 2597559 w 7283450"/>
              <a:gd name="connsiteY11771" fmla="*/ 475150 h 6857979"/>
              <a:gd name="connsiteX11772" fmla="*/ 2597968 w 7283450"/>
              <a:gd name="connsiteY11772" fmla="*/ 471605 h 6857979"/>
              <a:gd name="connsiteX11773" fmla="*/ 2600833 w 7283450"/>
              <a:gd name="connsiteY11773" fmla="*/ 473575 h 6857979"/>
              <a:gd name="connsiteX11774" fmla="*/ 2603287 w 7283450"/>
              <a:gd name="connsiteY11774" fmla="*/ 474756 h 6857979"/>
              <a:gd name="connsiteX11775" fmla="*/ 2604105 w 7283450"/>
              <a:gd name="connsiteY11775" fmla="*/ 475150 h 6857979"/>
              <a:gd name="connsiteX11776" fmla="*/ 2604515 w 7283450"/>
              <a:gd name="connsiteY11776" fmla="*/ 475150 h 6857979"/>
              <a:gd name="connsiteX11777" fmla="*/ 2604924 w 7283450"/>
              <a:gd name="connsiteY11777" fmla="*/ 470030 h 6857979"/>
              <a:gd name="connsiteX11778" fmla="*/ 2604924 w 7283450"/>
              <a:gd name="connsiteY11778" fmla="*/ 466484 h 6857979"/>
              <a:gd name="connsiteX11779" fmla="*/ 2603696 w 7283450"/>
              <a:gd name="connsiteY11779" fmla="*/ 463333 h 6857979"/>
              <a:gd name="connsiteX11780" fmla="*/ 2602060 w 7283450"/>
              <a:gd name="connsiteY11780" fmla="*/ 460576 h 6857979"/>
              <a:gd name="connsiteX11781" fmla="*/ 2599605 w 7283450"/>
              <a:gd name="connsiteY11781" fmla="*/ 455062 h 6857979"/>
              <a:gd name="connsiteX11782" fmla="*/ 2598377 w 7283450"/>
              <a:gd name="connsiteY11782" fmla="*/ 451911 h 6857979"/>
              <a:gd name="connsiteX11783" fmla="*/ 2597968 w 7283450"/>
              <a:gd name="connsiteY11783" fmla="*/ 448366 h 6857979"/>
              <a:gd name="connsiteX11784" fmla="*/ 2600014 w 7283450"/>
              <a:gd name="connsiteY11784" fmla="*/ 445608 h 6857979"/>
              <a:gd name="connsiteX11785" fmla="*/ 2602060 w 7283450"/>
              <a:gd name="connsiteY11785" fmla="*/ 443245 h 6857979"/>
              <a:gd name="connsiteX11786" fmla="*/ 2604924 w 7283450"/>
              <a:gd name="connsiteY11786" fmla="*/ 441669 h 6857979"/>
              <a:gd name="connsiteX11787" fmla="*/ 2607379 w 7283450"/>
              <a:gd name="connsiteY11787" fmla="*/ 440094 h 6857979"/>
              <a:gd name="connsiteX11788" fmla="*/ 2610243 w 7283450"/>
              <a:gd name="connsiteY11788" fmla="*/ 438124 h 6857979"/>
              <a:gd name="connsiteX11789" fmla="*/ 2613517 w 7283450"/>
              <a:gd name="connsiteY11789" fmla="*/ 437337 h 6857979"/>
              <a:gd name="connsiteX11790" fmla="*/ 2616380 w 7283450"/>
              <a:gd name="connsiteY11790" fmla="*/ 436943 h 6857979"/>
              <a:gd name="connsiteX11791" fmla="*/ 1832430 w 7283450"/>
              <a:gd name="connsiteY11791" fmla="*/ 411149 h 6857979"/>
              <a:gd name="connsiteX11792" fmla="*/ 1834027 w 7283450"/>
              <a:gd name="connsiteY11792" fmla="*/ 411940 h 6857979"/>
              <a:gd name="connsiteX11793" fmla="*/ 1835225 w 7283450"/>
              <a:gd name="connsiteY11793" fmla="*/ 412732 h 6857979"/>
              <a:gd name="connsiteX11794" fmla="*/ 1837220 w 7283450"/>
              <a:gd name="connsiteY11794" fmla="*/ 415106 h 6857979"/>
              <a:gd name="connsiteX11795" fmla="*/ 1838818 w 7283450"/>
              <a:gd name="connsiteY11795" fmla="*/ 416688 h 6857979"/>
              <a:gd name="connsiteX11796" fmla="*/ 1840014 w 7283450"/>
              <a:gd name="connsiteY11796" fmla="*/ 417480 h 6857979"/>
              <a:gd name="connsiteX11797" fmla="*/ 1841611 w 7283450"/>
              <a:gd name="connsiteY11797" fmla="*/ 417875 h 6857979"/>
              <a:gd name="connsiteX11798" fmla="*/ 1841212 w 7283450"/>
              <a:gd name="connsiteY11798" fmla="*/ 419062 h 6857979"/>
              <a:gd name="connsiteX11799" fmla="*/ 1840813 w 7283450"/>
              <a:gd name="connsiteY11799" fmla="*/ 419854 h 6857979"/>
              <a:gd name="connsiteX11800" fmla="*/ 1840414 w 7283450"/>
              <a:gd name="connsiteY11800" fmla="*/ 419854 h 6857979"/>
              <a:gd name="connsiteX11801" fmla="*/ 1840014 w 7283450"/>
              <a:gd name="connsiteY11801" fmla="*/ 419854 h 6857979"/>
              <a:gd name="connsiteX11802" fmla="*/ 1839216 w 7283450"/>
              <a:gd name="connsiteY11802" fmla="*/ 419062 h 6857979"/>
              <a:gd name="connsiteX11803" fmla="*/ 1838818 w 7283450"/>
              <a:gd name="connsiteY11803" fmla="*/ 417875 h 6857979"/>
              <a:gd name="connsiteX11804" fmla="*/ 1836023 w 7283450"/>
              <a:gd name="connsiteY11804" fmla="*/ 419062 h 6857979"/>
              <a:gd name="connsiteX11805" fmla="*/ 1835623 w 7283450"/>
              <a:gd name="connsiteY11805" fmla="*/ 419458 h 6857979"/>
              <a:gd name="connsiteX11806" fmla="*/ 1835225 w 7283450"/>
              <a:gd name="connsiteY11806" fmla="*/ 419854 h 6857979"/>
              <a:gd name="connsiteX11807" fmla="*/ 1835623 w 7283450"/>
              <a:gd name="connsiteY11807" fmla="*/ 421436 h 6857979"/>
              <a:gd name="connsiteX11808" fmla="*/ 1836422 w 7283450"/>
              <a:gd name="connsiteY11808" fmla="*/ 423415 h 6857979"/>
              <a:gd name="connsiteX11809" fmla="*/ 1837619 w 7283450"/>
              <a:gd name="connsiteY11809" fmla="*/ 424997 h 6857979"/>
              <a:gd name="connsiteX11810" fmla="*/ 1838418 w 7283450"/>
              <a:gd name="connsiteY11810" fmla="*/ 426976 h 6857979"/>
              <a:gd name="connsiteX11811" fmla="*/ 1839216 w 7283450"/>
              <a:gd name="connsiteY11811" fmla="*/ 428954 h 6857979"/>
              <a:gd name="connsiteX11812" fmla="*/ 1839216 w 7283450"/>
              <a:gd name="connsiteY11812" fmla="*/ 430537 h 6857979"/>
              <a:gd name="connsiteX11813" fmla="*/ 1838818 w 7283450"/>
              <a:gd name="connsiteY11813" fmla="*/ 431328 h 6857979"/>
              <a:gd name="connsiteX11814" fmla="*/ 1840414 w 7283450"/>
              <a:gd name="connsiteY11814" fmla="*/ 428954 h 6857979"/>
              <a:gd name="connsiteX11815" fmla="*/ 1842410 w 7283450"/>
              <a:gd name="connsiteY11815" fmla="*/ 426976 h 6857979"/>
              <a:gd name="connsiteX11816" fmla="*/ 1844007 w 7283450"/>
              <a:gd name="connsiteY11816" fmla="*/ 424206 h 6857979"/>
              <a:gd name="connsiteX11817" fmla="*/ 1843607 w 7283450"/>
              <a:gd name="connsiteY11817" fmla="*/ 426976 h 6857979"/>
              <a:gd name="connsiteX11818" fmla="*/ 1844007 w 7283450"/>
              <a:gd name="connsiteY11818" fmla="*/ 429745 h 6857979"/>
              <a:gd name="connsiteX11819" fmla="*/ 1845204 w 7283450"/>
              <a:gd name="connsiteY11819" fmla="*/ 432911 h 6857979"/>
              <a:gd name="connsiteX11820" fmla="*/ 1846801 w 7283450"/>
              <a:gd name="connsiteY11820" fmla="*/ 435680 h 6857979"/>
              <a:gd name="connsiteX11821" fmla="*/ 1848398 w 7283450"/>
              <a:gd name="connsiteY11821" fmla="*/ 438846 h 6857979"/>
              <a:gd name="connsiteX11822" fmla="*/ 1853986 w 7283450"/>
              <a:gd name="connsiteY11822" fmla="*/ 444385 h 6857979"/>
              <a:gd name="connsiteX11823" fmla="*/ 1859576 w 7283450"/>
              <a:gd name="connsiteY11823" fmla="*/ 450320 h 6857979"/>
              <a:gd name="connsiteX11824" fmla="*/ 1865164 w 7283450"/>
              <a:gd name="connsiteY11824" fmla="*/ 456255 h 6857979"/>
              <a:gd name="connsiteX11825" fmla="*/ 1867958 w 7283450"/>
              <a:gd name="connsiteY11825" fmla="*/ 459025 h 6857979"/>
              <a:gd name="connsiteX11826" fmla="*/ 1870354 w 7283450"/>
              <a:gd name="connsiteY11826" fmla="*/ 461794 h 6857979"/>
              <a:gd name="connsiteX11827" fmla="*/ 1871950 w 7283450"/>
              <a:gd name="connsiteY11827" fmla="*/ 465356 h 6857979"/>
              <a:gd name="connsiteX11828" fmla="*/ 1873547 w 7283450"/>
              <a:gd name="connsiteY11828" fmla="*/ 468125 h 6857979"/>
              <a:gd name="connsiteX11829" fmla="*/ 1873946 w 7283450"/>
              <a:gd name="connsiteY11829" fmla="*/ 470104 h 6857979"/>
              <a:gd name="connsiteX11830" fmla="*/ 1873547 w 7283450"/>
              <a:gd name="connsiteY11830" fmla="*/ 471686 h 6857979"/>
              <a:gd name="connsiteX11831" fmla="*/ 1873148 w 7283450"/>
              <a:gd name="connsiteY11831" fmla="*/ 472873 h 6857979"/>
              <a:gd name="connsiteX11832" fmla="*/ 1872351 w 7283450"/>
              <a:gd name="connsiteY11832" fmla="*/ 473269 h 6857979"/>
              <a:gd name="connsiteX11833" fmla="*/ 1871552 w 7283450"/>
              <a:gd name="connsiteY11833" fmla="*/ 473665 h 6857979"/>
              <a:gd name="connsiteX11834" fmla="*/ 1871152 w 7283450"/>
              <a:gd name="connsiteY11834" fmla="*/ 473665 h 6857979"/>
              <a:gd name="connsiteX11835" fmla="*/ 1873547 w 7283450"/>
              <a:gd name="connsiteY11835" fmla="*/ 474852 h 6857979"/>
              <a:gd name="connsiteX11836" fmla="*/ 1875144 w 7283450"/>
              <a:gd name="connsiteY11836" fmla="*/ 475643 h 6857979"/>
              <a:gd name="connsiteX11837" fmla="*/ 1877140 w 7283450"/>
              <a:gd name="connsiteY11837" fmla="*/ 476434 h 6857979"/>
              <a:gd name="connsiteX11838" fmla="*/ 1878338 w 7283450"/>
              <a:gd name="connsiteY11838" fmla="*/ 477621 h 6857979"/>
              <a:gd name="connsiteX11839" fmla="*/ 1879136 w 7283450"/>
              <a:gd name="connsiteY11839" fmla="*/ 478808 h 6857979"/>
              <a:gd name="connsiteX11840" fmla="*/ 1880334 w 7283450"/>
              <a:gd name="connsiteY11840" fmla="*/ 482369 h 6857979"/>
              <a:gd name="connsiteX11841" fmla="*/ 1881133 w 7283450"/>
              <a:gd name="connsiteY11841" fmla="*/ 485535 h 6857979"/>
              <a:gd name="connsiteX11842" fmla="*/ 1881531 w 7283450"/>
              <a:gd name="connsiteY11842" fmla="*/ 489887 h 6857979"/>
              <a:gd name="connsiteX11843" fmla="*/ 1881930 w 7283450"/>
              <a:gd name="connsiteY11843" fmla="*/ 494239 h 6857979"/>
              <a:gd name="connsiteX11844" fmla="*/ 1882330 w 7283450"/>
              <a:gd name="connsiteY11844" fmla="*/ 499383 h 6857979"/>
              <a:gd name="connsiteX11845" fmla="*/ 1882729 w 7283450"/>
              <a:gd name="connsiteY11845" fmla="*/ 504527 h 6857979"/>
              <a:gd name="connsiteX11846" fmla="*/ 1883527 w 7283450"/>
              <a:gd name="connsiteY11846" fmla="*/ 506109 h 6857979"/>
              <a:gd name="connsiteX11847" fmla="*/ 1884725 w 7283450"/>
              <a:gd name="connsiteY11847" fmla="*/ 508483 h 6857979"/>
              <a:gd name="connsiteX11848" fmla="*/ 1886721 w 7283450"/>
              <a:gd name="connsiteY11848" fmla="*/ 510857 h 6857979"/>
              <a:gd name="connsiteX11849" fmla="*/ 1888318 w 7283450"/>
              <a:gd name="connsiteY11849" fmla="*/ 514418 h 6857979"/>
              <a:gd name="connsiteX11850" fmla="*/ 1889515 w 7283450"/>
              <a:gd name="connsiteY11850" fmla="*/ 518771 h 6857979"/>
              <a:gd name="connsiteX11851" fmla="*/ 1890314 w 7283450"/>
              <a:gd name="connsiteY11851" fmla="*/ 523123 h 6857979"/>
              <a:gd name="connsiteX11852" fmla="*/ 1890713 w 7283450"/>
              <a:gd name="connsiteY11852" fmla="*/ 525893 h 6857979"/>
              <a:gd name="connsiteX11853" fmla="*/ 1890314 w 7283450"/>
              <a:gd name="connsiteY11853" fmla="*/ 528662 h 6857979"/>
              <a:gd name="connsiteX11854" fmla="*/ 1889914 w 7283450"/>
              <a:gd name="connsiteY11854" fmla="*/ 531432 h 6857979"/>
              <a:gd name="connsiteX11855" fmla="*/ 1889116 w 7283450"/>
              <a:gd name="connsiteY11855" fmla="*/ 534597 h 6857979"/>
              <a:gd name="connsiteX11856" fmla="*/ 1887519 w 7283450"/>
              <a:gd name="connsiteY11856" fmla="*/ 534597 h 6857979"/>
              <a:gd name="connsiteX11857" fmla="*/ 1886322 w 7283450"/>
              <a:gd name="connsiteY11857" fmla="*/ 534597 h 6857979"/>
              <a:gd name="connsiteX11858" fmla="*/ 1884725 w 7283450"/>
              <a:gd name="connsiteY11858" fmla="*/ 535389 h 6857979"/>
              <a:gd name="connsiteX11859" fmla="*/ 1883926 w 7283450"/>
              <a:gd name="connsiteY11859" fmla="*/ 536180 h 6857979"/>
              <a:gd name="connsiteX11860" fmla="*/ 1883527 w 7283450"/>
              <a:gd name="connsiteY11860" fmla="*/ 536971 h 6857979"/>
              <a:gd name="connsiteX11861" fmla="*/ 1883128 w 7283450"/>
              <a:gd name="connsiteY11861" fmla="*/ 538158 h 6857979"/>
              <a:gd name="connsiteX11862" fmla="*/ 1882729 w 7283450"/>
              <a:gd name="connsiteY11862" fmla="*/ 541324 h 6857979"/>
              <a:gd name="connsiteX11863" fmla="*/ 1879535 w 7283450"/>
              <a:gd name="connsiteY11863" fmla="*/ 536971 h 6857979"/>
              <a:gd name="connsiteX11864" fmla="*/ 1875543 w 7283450"/>
              <a:gd name="connsiteY11864" fmla="*/ 533015 h 6857979"/>
              <a:gd name="connsiteX11865" fmla="*/ 1871950 w 7283450"/>
              <a:gd name="connsiteY11865" fmla="*/ 529058 h 6857979"/>
              <a:gd name="connsiteX11866" fmla="*/ 1867958 w 7283450"/>
              <a:gd name="connsiteY11866" fmla="*/ 525893 h 6857979"/>
              <a:gd name="connsiteX11867" fmla="*/ 1858777 w 7283450"/>
              <a:gd name="connsiteY11867" fmla="*/ 518771 h 6857979"/>
              <a:gd name="connsiteX11868" fmla="*/ 1849995 w 7283450"/>
              <a:gd name="connsiteY11868" fmla="*/ 512440 h 6857979"/>
              <a:gd name="connsiteX11869" fmla="*/ 1841611 w 7283450"/>
              <a:gd name="connsiteY11869" fmla="*/ 505318 h 6857979"/>
              <a:gd name="connsiteX11870" fmla="*/ 1838019 w 7283450"/>
              <a:gd name="connsiteY11870" fmla="*/ 501757 h 6857979"/>
              <a:gd name="connsiteX11871" fmla="*/ 1834426 w 7283450"/>
              <a:gd name="connsiteY11871" fmla="*/ 497405 h 6857979"/>
              <a:gd name="connsiteX11872" fmla="*/ 1830833 w 7283450"/>
              <a:gd name="connsiteY11872" fmla="*/ 493448 h 6857979"/>
              <a:gd name="connsiteX11873" fmla="*/ 1827639 w 7283450"/>
              <a:gd name="connsiteY11873" fmla="*/ 488700 h 6857979"/>
              <a:gd name="connsiteX11874" fmla="*/ 1825244 w 7283450"/>
              <a:gd name="connsiteY11874" fmla="*/ 483556 h 6857979"/>
              <a:gd name="connsiteX11875" fmla="*/ 1822849 w 7283450"/>
              <a:gd name="connsiteY11875" fmla="*/ 478017 h 6857979"/>
              <a:gd name="connsiteX11876" fmla="*/ 1825244 w 7283450"/>
              <a:gd name="connsiteY11876" fmla="*/ 478413 h 6857979"/>
              <a:gd name="connsiteX11877" fmla="*/ 1826442 w 7283450"/>
              <a:gd name="connsiteY11877" fmla="*/ 479204 h 6857979"/>
              <a:gd name="connsiteX11878" fmla="*/ 1827639 w 7283450"/>
              <a:gd name="connsiteY11878" fmla="*/ 480391 h 6857979"/>
              <a:gd name="connsiteX11879" fmla="*/ 1828438 w 7283450"/>
              <a:gd name="connsiteY11879" fmla="*/ 482369 h 6857979"/>
              <a:gd name="connsiteX11880" fmla="*/ 1829237 w 7283450"/>
              <a:gd name="connsiteY11880" fmla="*/ 483556 h 6857979"/>
              <a:gd name="connsiteX11881" fmla="*/ 1830833 w 7283450"/>
              <a:gd name="connsiteY11881" fmla="*/ 484743 h 6857979"/>
              <a:gd name="connsiteX11882" fmla="*/ 1832430 w 7283450"/>
              <a:gd name="connsiteY11882" fmla="*/ 485139 h 6857979"/>
              <a:gd name="connsiteX11883" fmla="*/ 1835623 w 7283450"/>
              <a:gd name="connsiteY11883" fmla="*/ 484743 h 6857979"/>
              <a:gd name="connsiteX11884" fmla="*/ 1835225 w 7283450"/>
              <a:gd name="connsiteY11884" fmla="*/ 481974 h 6857979"/>
              <a:gd name="connsiteX11885" fmla="*/ 1834027 w 7283450"/>
              <a:gd name="connsiteY11885" fmla="*/ 479600 h 6857979"/>
              <a:gd name="connsiteX11886" fmla="*/ 1832829 w 7283450"/>
              <a:gd name="connsiteY11886" fmla="*/ 477621 h 6857979"/>
              <a:gd name="connsiteX11887" fmla="*/ 1831232 w 7283450"/>
              <a:gd name="connsiteY11887" fmla="*/ 475643 h 6857979"/>
              <a:gd name="connsiteX11888" fmla="*/ 1829635 w 7283450"/>
              <a:gd name="connsiteY11888" fmla="*/ 474456 h 6857979"/>
              <a:gd name="connsiteX11889" fmla="*/ 1827639 w 7283450"/>
              <a:gd name="connsiteY11889" fmla="*/ 473269 h 6857979"/>
              <a:gd name="connsiteX11890" fmla="*/ 1825643 w 7283450"/>
              <a:gd name="connsiteY11890" fmla="*/ 471686 h 6857979"/>
              <a:gd name="connsiteX11891" fmla="*/ 1822849 w 7283450"/>
              <a:gd name="connsiteY11891" fmla="*/ 471290 h 6857979"/>
              <a:gd name="connsiteX11892" fmla="*/ 1823647 w 7283450"/>
              <a:gd name="connsiteY11892" fmla="*/ 467334 h 6857979"/>
              <a:gd name="connsiteX11893" fmla="*/ 1824048 w 7283450"/>
              <a:gd name="connsiteY11893" fmla="*/ 463773 h 6857979"/>
              <a:gd name="connsiteX11894" fmla="*/ 1824048 w 7283450"/>
              <a:gd name="connsiteY11894" fmla="*/ 457838 h 6857979"/>
              <a:gd name="connsiteX11895" fmla="*/ 1823647 w 7283450"/>
              <a:gd name="connsiteY11895" fmla="*/ 453090 h 6857979"/>
              <a:gd name="connsiteX11896" fmla="*/ 1822849 w 7283450"/>
              <a:gd name="connsiteY11896" fmla="*/ 448737 h 6857979"/>
              <a:gd name="connsiteX11897" fmla="*/ 1822450 w 7283450"/>
              <a:gd name="connsiteY11897" fmla="*/ 444781 h 6857979"/>
              <a:gd name="connsiteX11898" fmla="*/ 1822849 w 7283450"/>
              <a:gd name="connsiteY11898" fmla="*/ 442802 h 6857979"/>
              <a:gd name="connsiteX11899" fmla="*/ 1823249 w 7283450"/>
              <a:gd name="connsiteY11899" fmla="*/ 440824 h 6857979"/>
              <a:gd name="connsiteX11900" fmla="*/ 1824048 w 7283450"/>
              <a:gd name="connsiteY11900" fmla="*/ 438846 h 6857979"/>
              <a:gd name="connsiteX11901" fmla="*/ 1825643 w 7283450"/>
              <a:gd name="connsiteY11901" fmla="*/ 436472 h 6857979"/>
              <a:gd name="connsiteX11902" fmla="*/ 1827240 w 7283450"/>
              <a:gd name="connsiteY11902" fmla="*/ 434098 h 6857979"/>
              <a:gd name="connsiteX11903" fmla="*/ 1829237 w 7283450"/>
              <a:gd name="connsiteY11903" fmla="*/ 431328 h 6857979"/>
              <a:gd name="connsiteX11904" fmla="*/ 1826442 w 7283450"/>
              <a:gd name="connsiteY11904" fmla="*/ 431328 h 6857979"/>
              <a:gd name="connsiteX11905" fmla="*/ 1825643 w 7283450"/>
              <a:gd name="connsiteY11905" fmla="*/ 430932 h 6857979"/>
              <a:gd name="connsiteX11906" fmla="*/ 1825244 w 7283450"/>
              <a:gd name="connsiteY11906" fmla="*/ 430537 h 6857979"/>
              <a:gd name="connsiteX11907" fmla="*/ 1824446 w 7283450"/>
              <a:gd name="connsiteY11907" fmla="*/ 428954 h 6857979"/>
              <a:gd name="connsiteX11908" fmla="*/ 1824446 w 7283450"/>
              <a:gd name="connsiteY11908" fmla="*/ 427371 h 6857979"/>
              <a:gd name="connsiteX11909" fmla="*/ 1824446 w 7283450"/>
              <a:gd name="connsiteY11909" fmla="*/ 425393 h 6857979"/>
              <a:gd name="connsiteX11910" fmla="*/ 1825244 w 7283450"/>
              <a:gd name="connsiteY11910" fmla="*/ 423019 h 6857979"/>
              <a:gd name="connsiteX11911" fmla="*/ 1824048 w 7283450"/>
              <a:gd name="connsiteY11911" fmla="*/ 420645 h 6857979"/>
              <a:gd name="connsiteX11912" fmla="*/ 1823647 w 7283450"/>
              <a:gd name="connsiteY11912" fmla="*/ 419062 h 6857979"/>
              <a:gd name="connsiteX11913" fmla="*/ 1822849 w 7283450"/>
              <a:gd name="connsiteY11913" fmla="*/ 417875 h 6857979"/>
              <a:gd name="connsiteX11914" fmla="*/ 1823249 w 7283450"/>
              <a:gd name="connsiteY11914" fmla="*/ 416293 h 6857979"/>
              <a:gd name="connsiteX11915" fmla="*/ 1823647 w 7283450"/>
              <a:gd name="connsiteY11915" fmla="*/ 415106 h 6857979"/>
              <a:gd name="connsiteX11916" fmla="*/ 1824446 w 7283450"/>
              <a:gd name="connsiteY11916" fmla="*/ 414710 h 6857979"/>
              <a:gd name="connsiteX11917" fmla="*/ 1825643 w 7283450"/>
              <a:gd name="connsiteY11917" fmla="*/ 414710 h 6857979"/>
              <a:gd name="connsiteX11918" fmla="*/ 1827240 w 7283450"/>
              <a:gd name="connsiteY11918" fmla="*/ 415106 h 6857979"/>
              <a:gd name="connsiteX11919" fmla="*/ 1829237 w 7283450"/>
              <a:gd name="connsiteY11919" fmla="*/ 416293 h 6857979"/>
              <a:gd name="connsiteX11920" fmla="*/ 1830833 w 7283450"/>
              <a:gd name="connsiteY11920" fmla="*/ 417480 h 6857979"/>
              <a:gd name="connsiteX11921" fmla="*/ 1831631 w 7283450"/>
              <a:gd name="connsiteY11921" fmla="*/ 417480 h 6857979"/>
              <a:gd name="connsiteX11922" fmla="*/ 1832031 w 7283450"/>
              <a:gd name="connsiteY11922" fmla="*/ 417480 h 6857979"/>
              <a:gd name="connsiteX11923" fmla="*/ 1832430 w 7283450"/>
              <a:gd name="connsiteY11923" fmla="*/ 416688 h 6857979"/>
              <a:gd name="connsiteX11924" fmla="*/ 1832829 w 7283450"/>
              <a:gd name="connsiteY11924" fmla="*/ 415501 h 6857979"/>
              <a:gd name="connsiteX11925" fmla="*/ 4461272 w 7283450"/>
              <a:gd name="connsiteY11925" fmla="*/ 404812 h 6857979"/>
              <a:gd name="connsiteX11926" fmla="*/ 4464050 w 7283450"/>
              <a:gd name="connsiteY11926" fmla="*/ 404812 h 6857979"/>
              <a:gd name="connsiteX11927" fmla="*/ 4467225 w 7283450"/>
              <a:gd name="connsiteY11927" fmla="*/ 405208 h 6857979"/>
              <a:gd name="connsiteX11928" fmla="*/ 4469607 w 7283450"/>
              <a:gd name="connsiteY11928" fmla="*/ 406001 h 6857979"/>
              <a:gd name="connsiteX11929" fmla="*/ 4471988 w 7283450"/>
              <a:gd name="connsiteY11929" fmla="*/ 407190 h 6857979"/>
              <a:gd name="connsiteX11930" fmla="*/ 4474369 w 7283450"/>
              <a:gd name="connsiteY11930" fmla="*/ 408380 h 6857979"/>
              <a:gd name="connsiteX11931" fmla="*/ 4476353 w 7283450"/>
              <a:gd name="connsiteY11931" fmla="*/ 409966 h 6857979"/>
              <a:gd name="connsiteX11932" fmla="*/ 4477941 w 7283450"/>
              <a:gd name="connsiteY11932" fmla="*/ 411947 h 6857979"/>
              <a:gd name="connsiteX11933" fmla="*/ 4478735 w 7283450"/>
              <a:gd name="connsiteY11933" fmla="*/ 414326 h 6857979"/>
              <a:gd name="connsiteX11934" fmla="*/ 4479132 w 7283450"/>
              <a:gd name="connsiteY11934" fmla="*/ 415912 h 6857979"/>
              <a:gd name="connsiteX11935" fmla="*/ 4479132 w 7283450"/>
              <a:gd name="connsiteY11935" fmla="*/ 419876 h 6857979"/>
              <a:gd name="connsiteX11936" fmla="*/ 4479528 w 7283450"/>
              <a:gd name="connsiteY11936" fmla="*/ 424237 h 6857979"/>
              <a:gd name="connsiteX11937" fmla="*/ 4479925 w 7283450"/>
              <a:gd name="connsiteY11937" fmla="*/ 426616 h 6857979"/>
              <a:gd name="connsiteX11938" fmla="*/ 4481116 w 7283450"/>
              <a:gd name="connsiteY11938" fmla="*/ 428598 h 6857979"/>
              <a:gd name="connsiteX11939" fmla="*/ 4483497 w 7283450"/>
              <a:gd name="connsiteY11939" fmla="*/ 432562 h 6857979"/>
              <a:gd name="connsiteX11940" fmla="*/ 4487466 w 7283450"/>
              <a:gd name="connsiteY11940" fmla="*/ 435337 h 6857979"/>
              <a:gd name="connsiteX11941" fmla="*/ 4491435 w 7283450"/>
              <a:gd name="connsiteY11941" fmla="*/ 438509 h 6857979"/>
              <a:gd name="connsiteX11942" fmla="*/ 4495800 w 7283450"/>
              <a:gd name="connsiteY11942" fmla="*/ 441681 h 6857979"/>
              <a:gd name="connsiteX11943" fmla="*/ 4500166 w 7283450"/>
              <a:gd name="connsiteY11943" fmla="*/ 444852 h 6857979"/>
              <a:gd name="connsiteX11944" fmla="*/ 4504928 w 7283450"/>
              <a:gd name="connsiteY11944" fmla="*/ 448420 h 6857979"/>
              <a:gd name="connsiteX11945" fmla="*/ 4508897 w 7283450"/>
              <a:gd name="connsiteY11945" fmla="*/ 451592 h 6857979"/>
              <a:gd name="connsiteX11946" fmla="*/ 4512469 w 7283450"/>
              <a:gd name="connsiteY11946" fmla="*/ 455556 h 6857979"/>
              <a:gd name="connsiteX11947" fmla="*/ 4512866 w 7283450"/>
              <a:gd name="connsiteY11947" fmla="*/ 456745 h 6857979"/>
              <a:gd name="connsiteX11948" fmla="*/ 4512866 w 7283450"/>
              <a:gd name="connsiteY11948" fmla="*/ 457934 h 6857979"/>
              <a:gd name="connsiteX11949" fmla="*/ 4512469 w 7283450"/>
              <a:gd name="connsiteY11949" fmla="*/ 460710 h 6857979"/>
              <a:gd name="connsiteX11950" fmla="*/ 4512072 w 7283450"/>
              <a:gd name="connsiteY11950" fmla="*/ 463485 h 6857979"/>
              <a:gd name="connsiteX11951" fmla="*/ 4512072 w 7283450"/>
              <a:gd name="connsiteY11951" fmla="*/ 464674 h 6857979"/>
              <a:gd name="connsiteX11952" fmla="*/ 4512469 w 7283450"/>
              <a:gd name="connsiteY11952" fmla="*/ 465863 h 6857979"/>
              <a:gd name="connsiteX11953" fmla="*/ 4515247 w 7283450"/>
              <a:gd name="connsiteY11953" fmla="*/ 468242 h 6857979"/>
              <a:gd name="connsiteX11954" fmla="*/ 4516041 w 7283450"/>
              <a:gd name="connsiteY11954" fmla="*/ 469035 h 6857979"/>
              <a:gd name="connsiteX11955" fmla="*/ 4516438 w 7283450"/>
              <a:gd name="connsiteY11955" fmla="*/ 469828 h 6857979"/>
              <a:gd name="connsiteX11956" fmla="*/ 4517232 w 7283450"/>
              <a:gd name="connsiteY11956" fmla="*/ 473792 h 6857979"/>
              <a:gd name="connsiteX11957" fmla="*/ 4518819 w 7283450"/>
              <a:gd name="connsiteY11957" fmla="*/ 482514 h 6857979"/>
              <a:gd name="connsiteX11958" fmla="*/ 4520010 w 7283450"/>
              <a:gd name="connsiteY11958" fmla="*/ 486875 h 6857979"/>
              <a:gd name="connsiteX11959" fmla="*/ 4521597 w 7283450"/>
              <a:gd name="connsiteY11959" fmla="*/ 492028 h 6857979"/>
              <a:gd name="connsiteX11960" fmla="*/ 4523185 w 7283450"/>
              <a:gd name="connsiteY11960" fmla="*/ 495993 h 6857979"/>
              <a:gd name="connsiteX11961" fmla="*/ 4525169 w 7283450"/>
              <a:gd name="connsiteY11961" fmla="*/ 500750 h 6857979"/>
              <a:gd name="connsiteX11962" fmla="*/ 4530328 w 7283450"/>
              <a:gd name="connsiteY11962" fmla="*/ 509075 h 6857979"/>
              <a:gd name="connsiteX11963" fmla="*/ 4535885 w 7283450"/>
              <a:gd name="connsiteY11963" fmla="*/ 517004 h 6857979"/>
              <a:gd name="connsiteX11964" fmla="*/ 4546600 w 7283450"/>
              <a:gd name="connsiteY11964" fmla="*/ 532465 h 6857979"/>
              <a:gd name="connsiteX11965" fmla="*/ 4551760 w 7283450"/>
              <a:gd name="connsiteY11965" fmla="*/ 540394 h 6857979"/>
              <a:gd name="connsiteX11966" fmla="*/ 4556522 w 7283450"/>
              <a:gd name="connsiteY11966" fmla="*/ 548719 h 6857979"/>
              <a:gd name="connsiteX11967" fmla="*/ 4557713 w 7283450"/>
              <a:gd name="connsiteY11967" fmla="*/ 552287 h 6857979"/>
              <a:gd name="connsiteX11968" fmla="*/ 4558903 w 7283450"/>
              <a:gd name="connsiteY11968" fmla="*/ 555856 h 6857979"/>
              <a:gd name="connsiteX11969" fmla="*/ 4561285 w 7283450"/>
              <a:gd name="connsiteY11969" fmla="*/ 563388 h 6857979"/>
              <a:gd name="connsiteX11970" fmla="*/ 4563269 w 7283450"/>
              <a:gd name="connsiteY11970" fmla="*/ 571317 h 6857979"/>
              <a:gd name="connsiteX11971" fmla="*/ 4566047 w 7283450"/>
              <a:gd name="connsiteY11971" fmla="*/ 579245 h 6857979"/>
              <a:gd name="connsiteX11972" fmla="*/ 4569619 w 7283450"/>
              <a:gd name="connsiteY11972" fmla="*/ 586777 h 6857979"/>
              <a:gd name="connsiteX11973" fmla="*/ 4573191 w 7283450"/>
              <a:gd name="connsiteY11973" fmla="*/ 593914 h 6857979"/>
              <a:gd name="connsiteX11974" fmla="*/ 4576366 w 7283450"/>
              <a:gd name="connsiteY11974" fmla="*/ 600257 h 6857979"/>
              <a:gd name="connsiteX11975" fmla="*/ 4578747 w 7283450"/>
              <a:gd name="connsiteY11975" fmla="*/ 605807 h 6857979"/>
              <a:gd name="connsiteX11976" fmla="*/ 4580335 w 7283450"/>
              <a:gd name="connsiteY11976" fmla="*/ 613339 h 6857979"/>
              <a:gd name="connsiteX11977" fmla="*/ 4581525 w 7283450"/>
              <a:gd name="connsiteY11977" fmla="*/ 621268 h 6857979"/>
              <a:gd name="connsiteX11978" fmla="*/ 4582319 w 7283450"/>
              <a:gd name="connsiteY11978" fmla="*/ 628800 h 6857979"/>
              <a:gd name="connsiteX11979" fmla="*/ 4582716 w 7283450"/>
              <a:gd name="connsiteY11979" fmla="*/ 636332 h 6857979"/>
              <a:gd name="connsiteX11980" fmla="*/ 4583113 w 7283450"/>
              <a:gd name="connsiteY11980" fmla="*/ 644261 h 6857979"/>
              <a:gd name="connsiteX11981" fmla="*/ 4582716 w 7283450"/>
              <a:gd name="connsiteY11981" fmla="*/ 651397 h 6857979"/>
              <a:gd name="connsiteX11982" fmla="*/ 4581922 w 7283450"/>
              <a:gd name="connsiteY11982" fmla="*/ 667255 h 6857979"/>
              <a:gd name="connsiteX11983" fmla="*/ 4580732 w 7283450"/>
              <a:gd name="connsiteY11983" fmla="*/ 683509 h 6857979"/>
              <a:gd name="connsiteX11984" fmla="*/ 4580335 w 7283450"/>
              <a:gd name="connsiteY11984" fmla="*/ 700159 h 6857979"/>
              <a:gd name="connsiteX11985" fmla="*/ 4579938 w 7283450"/>
              <a:gd name="connsiteY11985" fmla="*/ 708881 h 6857979"/>
              <a:gd name="connsiteX11986" fmla="*/ 4580335 w 7283450"/>
              <a:gd name="connsiteY11986" fmla="*/ 717603 h 6857979"/>
              <a:gd name="connsiteX11987" fmla="*/ 4580732 w 7283450"/>
              <a:gd name="connsiteY11987" fmla="*/ 726720 h 6857979"/>
              <a:gd name="connsiteX11988" fmla="*/ 4581525 w 7283450"/>
              <a:gd name="connsiteY11988" fmla="*/ 735839 h 6857979"/>
              <a:gd name="connsiteX11989" fmla="*/ 4580732 w 7283450"/>
              <a:gd name="connsiteY11989" fmla="*/ 738217 h 6857979"/>
              <a:gd name="connsiteX11990" fmla="*/ 4579541 w 7283450"/>
              <a:gd name="connsiteY11990" fmla="*/ 739406 h 6857979"/>
              <a:gd name="connsiteX11991" fmla="*/ 4575969 w 7283450"/>
              <a:gd name="connsiteY11991" fmla="*/ 742182 h 6857979"/>
              <a:gd name="connsiteX11992" fmla="*/ 4572794 w 7283450"/>
              <a:gd name="connsiteY11992" fmla="*/ 744560 h 6857979"/>
              <a:gd name="connsiteX11993" fmla="*/ 4570016 w 7283450"/>
              <a:gd name="connsiteY11993" fmla="*/ 747335 h 6857979"/>
              <a:gd name="connsiteX11994" fmla="*/ 4568428 w 7283450"/>
              <a:gd name="connsiteY11994" fmla="*/ 748525 h 6857979"/>
              <a:gd name="connsiteX11995" fmla="*/ 4567238 w 7283450"/>
              <a:gd name="connsiteY11995" fmla="*/ 749714 h 6857979"/>
              <a:gd name="connsiteX11996" fmla="*/ 4566444 w 7283450"/>
              <a:gd name="connsiteY11996" fmla="*/ 751300 h 6857979"/>
              <a:gd name="connsiteX11997" fmla="*/ 4566047 w 7283450"/>
              <a:gd name="connsiteY11997" fmla="*/ 752886 h 6857979"/>
              <a:gd name="connsiteX11998" fmla="*/ 4566047 w 7283450"/>
              <a:gd name="connsiteY11998" fmla="*/ 755264 h 6857979"/>
              <a:gd name="connsiteX11999" fmla="*/ 4566444 w 7283450"/>
              <a:gd name="connsiteY11999" fmla="*/ 757247 h 6857979"/>
              <a:gd name="connsiteX12000" fmla="*/ 4567238 w 7283450"/>
              <a:gd name="connsiteY12000" fmla="*/ 760022 h 6857979"/>
              <a:gd name="connsiteX12001" fmla="*/ 4568825 w 7283450"/>
              <a:gd name="connsiteY12001" fmla="*/ 763193 h 6857979"/>
              <a:gd name="connsiteX12002" fmla="*/ 4565253 w 7283450"/>
              <a:gd name="connsiteY12002" fmla="*/ 763193 h 6857979"/>
              <a:gd name="connsiteX12003" fmla="*/ 4562078 w 7283450"/>
              <a:gd name="connsiteY12003" fmla="*/ 763986 h 6857979"/>
              <a:gd name="connsiteX12004" fmla="*/ 4555728 w 7283450"/>
              <a:gd name="connsiteY12004" fmla="*/ 765572 h 6857979"/>
              <a:gd name="connsiteX12005" fmla="*/ 4552553 w 7283450"/>
              <a:gd name="connsiteY12005" fmla="*/ 766364 h 6857979"/>
              <a:gd name="connsiteX12006" fmla="*/ 4548982 w 7283450"/>
              <a:gd name="connsiteY12006" fmla="*/ 766761 h 6857979"/>
              <a:gd name="connsiteX12007" fmla="*/ 4545410 w 7283450"/>
              <a:gd name="connsiteY12007" fmla="*/ 766761 h 6857979"/>
              <a:gd name="connsiteX12008" fmla="*/ 4540647 w 7283450"/>
              <a:gd name="connsiteY12008" fmla="*/ 766364 h 6857979"/>
              <a:gd name="connsiteX12009" fmla="*/ 4537075 w 7283450"/>
              <a:gd name="connsiteY12009" fmla="*/ 756850 h 6857979"/>
              <a:gd name="connsiteX12010" fmla="*/ 4532710 w 7283450"/>
              <a:gd name="connsiteY12010" fmla="*/ 747335 h 6857979"/>
              <a:gd name="connsiteX12011" fmla="*/ 4524375 w 7283450"/>
              <a:gd name="connsiteY12011" fmla="*/ 727514 h 6857979"/>
              <a:gd name="connsiteX12012" fmla="*/ 4520803 w 7283450"/>
              <a:gd name="connsiteY12012" fmla="*/ 717206 h 6857979"/>
              <a:gd name="connsiteX12013" fmla="*/ 4517232 w 7283450"/>
              <a:gd name="connsiteY12013" fmla="*/ 706502 h 6857979"/>
              <a:gd name="connsiteX12014" fmla="*/ 4514453 w 7283450"/>
              <a:gd name="connsiteY12014" fmla="*/ 695005 h 6857979"/>
              <a:gd name="connsiteX12015" fmla="*/ 4513263 w 7283450"/>
              <a:gd name="connsiteY12015" fmla="*/ 689059 h 6857979"/>
              <a:gd name="connsiteX12016" fmla="*/ 4512469 w 7283450"/>
              <a:gd name="connsiteY12016" fmla="*/ 682716 h 6857979"/>
              <a:gd name="connsiteX12017" fmla="*/ 4512072 w 7283450"/>
              <a:gd name="connsiteY12017" fmla="*/ 676373 h 6857979"/>
              <a:gd name="connsiteX12018" fmla="*/ 4512469 w 7283450"/>
              <a:gd name="connsiteY12018" fmla="*/ 670030 h 6857979"/>
              <a:gd name="connsiteX12019" fmla="*/ 4513263 w 7283450"/>
              <a:gd name="connsiteY12019" fmla="*/ 656948 h 6857979"/>
              <a:gd name="connsiteX12020" fmla="*/ 4513660 w 7283450"/>
              <a:gd name="connsiteY12020" fmla="*/ 650604 h 6857979"/>
              <a:gd name="connsiteX12021" fmla="*/ 4514057 w 7283450"/>
              <a:gd name="connsiteY12021" fmla="*/ 644657 h 6857979"/>
              <a:gd name="connsiteX12022" fmla="*/ 4513660 w 7283450"/>
              <a:gd name="connsiteY12022" fmla="*/ 638711 h 6857979"/>
              <a:gd name="connsiteX12023" fmla="*/ 4512469 w 7283450"/>
              <a:gd name="connsiteY12023" fmla="*/ 632368 h 6857979"/>
              <a:gd name="connsiteX12024" fmla="*/ 4510882 w 7283450"/>
              <a:gd name="connsiteY12024" fmla="*/ 627214 h 6857979"/>
              <a:gd name="connsiteX12025" fmla="*/ 4508103 w 7283450"/>
              <a:gd name="connsiteY12025" fmla="*/ 622061 h 6857979"/>
              <a:gd name="connsiteX12026" fmla="*/ 4505325 w 7283450"/>
              <a:gd name="connsiteY12026" fmla="*/ 617303 h 6857979"/>
              <a:gd name="connsiteX12027" fmla="*/ 4502547 w 7283450"/>
              <a:gd name="connsiteY12027" fmla="*/ 612943 h 6857979"/>
              <a:gd name="connsiteX12028" fmla="*/ 4495800 w 7283450"/>
              <a:gd name="connsiteY12028" fmla="*/ 604618 h 6857979"/>
              <a:gd name="connsiteX12029" fmla="*/ 4493022 w 7283450"/>
              <a:gd name="connsiteY12029" fmla="*/ 600257 h 6857979"/>
              <a:gd name="connsiteX12030" fmla="*/ 4490641 w 7283450"/>
              <a:gd name="connsiteY12030" fmla="*/ 595895 h 6857979"/>
              <a:gd name="connsiteX12031" fmla="*/ 4490641 w 7283450"/>
              <a:gd name="connsiteY12031" fmla="*/ 594707 h 6857979"/>
              <a:gd name="connsiteX12032" fmla="*/ 4491038 w 7283450"/>
              <a:gd name="connsiteY12032" fmla="*/ 593914 h 6857979"/>
              <a:gd name="connsiteX12033" fmla="*/ 4492625 w 7283450"/>
              <a:gd name="connsiteY12033" fmla="*/ 593120 h 6857979"/>
              <a:gd name="connsiteX12034" fmla="*/ 4494213 w 7283450"/>
              <a:gd name="connsiteY12034" fmla="*/ 591931 h 6857979"/>
              <a:gd name="connsiteX12035" fmla="*/ 4496197 w 7283450"/>
              <a:gd name="connsiteY12035" fmla="*/ 591931 h 6857979"/>
              <a:gd name="connsiteX12036" fmla="*/ 4498182 w 7283450"/>
              <a:gd name="connsiteY12036" fmla="*/ 591535 h 6857979"/>
              <a:gd name="connsiteX12037" fmla="*/ 4500166 w 7283450"/>
              <a:gd name="connsiteY12037" fmla="*/ 591139 h 6857979"/>
              <a:gd name="connsiteX12038" fmla="*/ 4502150 w 7283450"/>
              <a:gd name="connsiteY12038" fmla="*/ 590346 h 6857979"/>
              <a:gd name="connsiteX12039" fmla="*/ 4502944 w 7283450"/>
              <a:gd name="connsiteY12039" fmla="*/ 589949 h 6857979"/>
              <a:gd name="connsiteX12040" fmla="*/ 4503341 w 7283450"/>
              <a:gd name="connsiteY12040" fmla="*/ 589156 h 6857979"/>
              <a:gd name="connsiteX12041" fmla="*/ 4500563 w 7283450"/>
              <a:gd name="connsiteY12041" fmla="*/ 585192 h 6857979"/>
              <a:gd name="connsiteX12042" fmla="*/ 4499372 w 7283450"/>
              <a:gd name="connsiteY12042" fmla="*/ 580435 h 6857979"/>
              <a:gd name="connsiteX12043" fmla="*/ 4498182 w 7283450"/>
              <a:gd name="connsiteY12043" fmla="*/ 576470 h 6857979"/>
              <a:gd name="connsiteX12044" fmla="*/ 4497785 w 7283450"/>
              <a:gd name="connsiteY12044" fmla="*/ 572109 h 6857979"/>
              <a:gd name="connsiteX12045" fmla="*/ 4497785 w 7283450"/>
              <a:gd name="connsiteY12045" fmla="*/ 568145 h 6857979"/>
              <a:gd name="connsiteX12046" fmla="*/ 4497785 w 7283450"/>
              <a:gd name="connsiteY12046" fmla="*/ 564181 h 6857979"/>
              <a:gd name="connsiteX12047" fmla="*/ 4498578 w 7283450"/>
              <a:gd name="connsiteY12047" fmla="*/ 555856 h 6857979"/>
              <a:gd name="connsiteX12048" fmla="*/ 4500166 w 7283450"/>
              <a:gd name="connsiteY12048" fmla="*/ 548323 h 6857979"/>
              <a:gd name="connsiteX12049" fmla="*/ 4501357 w 7283450"/>
              <a:gd name="connsiteY12049" fmla="*/ 540394 h 6857979"/>
              <a:gd name="connsiteX12050" fmla="*/ 4501753 w 7283450"/>
              <a:gd name="connsiteY12050" fmla="*/ 536826 h 6857979"/>
              <a:gd name="connsiteX12051" fmla="*/ 4501357 w 7283450"/>
              <a:gd name="connsiteY12051" fmla="*/ 532862 h 6857979"/>
              <a:gd name="connsiteX12052" fmla="*/ 4500563 w 7283450"/>
              <a:gd name="connsiteY12052" fmla="*/ 529294 h 6857979"/>
              <a:gd name="connsiteX12053" fmla="*/ 4499769 w 7283450"/>
              <a:gd name="connsiteY12053" fmla="*/ 525726 h 6857979"/>
              <a:gd name="connsiteX12054" fmla="*/ 4498975 w 7283450"/>
              <a:gd name="connsiteY12054" fmla="*/ 523347 h 6857979"/>
              <a:gd name="connsiteX12055" fmla="*/ 4498182 w 7283450"/>
              <a:gd name="connsiteY12055" fmla="*/ 521761 h 6857979"/>
              <a:gd name="connsiteX12056" fmla="*/ 4495800 w 7283450"/>
              <a:gd name="connsiteY12056" fmla="*/ 518590 h 6857979"/>
              <a:gd name="connsiteX12057" fmla="*/ 4492625 w 7283450"/>
              <a:gd name="connsiteY12057" fmla="*/ 515418 h 6857979"/>
              <a:gd name="connsiteX12058" fmla="*/ 4489053 w 7283450"/>
              <a:gd name="connsiteY12058" fmla="*/ 513040 h 6857979"/>
              <a:gd name="connsiteX12059" fmla="*/ 4481910 w 7283450"/>
              <a:gd name="connsiteY12059" fmla="*/ 508679 h 6857979"/>
              <a:gd name="connsiteX12060" fmla="*/ 4478338 w 7283450"/>
              <a:gd name="connsiteY12060" fmla="*/ 505507 h 6857979"/>
              <a:gd name="connsiteX12061" fmla="*/ 4474766 w 7283450"/>
              <a:gd name="connsiteY12061" fmla="*/ 502336 h 6857979"/>
              <a:gd name="connsiteX12062" fmla="*/ 4471194 w 7283450"/>
              <a:gd name="connsiteY12062" fmla="*/ 497578 h 6857979"/>
              <a:gd name="connsiteX12063" fmla="*/ 4468416 w 7283450"/>
              <a:gd name="connsiteY12063" fmla="*/ 493218 h 6857979"/>
              <a:gd name="connsiteX12064" fmla="*/ 4464844 w 7283450"/>
              <a:gd name="connsiteY12064" fmla="*/ 488460 h 6857979"/>
              <a:gd name="connsiteX12065" fmla="*/ 4462463 w 7283450"/>
              <a:gd name="connsiteY12065" fmla="*/ 483307 h 6857979"/>
              <a:gd name="connsiteX12066" fmla="*/ 4456907 w 7283450"/>
              <a:gd name="connsiteY12066" fmla="*/ 472206 h 6857979"/>
              <a:gd name="connsiteX12067" fmla="*/ 4452938 w 7283450"/>
              <a:gd name="connsiteY12067" fmla="*/ 461106 h 6857979"/>
              <a:gd name="connsiteX12068" fmla="*/ 4448572 w 7283450"/>
              <a:gd name="connsiteY12068" fmla="*/ 449213 h 6857979"/>
              <a:gd name="connsiteX12069" fmla="*/ 4445000 w 7283450"/>
              <a:gd name="connsiteY12069" fmla="*/ 436923 h 6857979"/>
              <a:gd name="connsiteX12070" fmla="*/ 4437063 w 7283450"/>
              <a:gd name="connsiteY12070" fmla="*/ 411947 h 6857979"/>
              <a:gd name="connsiteX12071" fmla="*/ 4441825 w 7283450"/>
              <a:gd name="connsiteY12071" fmla="*/ 409966 h 6857979"/>
              <a:gd name="connsiteX12072" fmla="*/ 4446588 w 7283450"/>
              <a:gd name="connsiteY12072" fmla="*/ 408380 h 6857979"/>
              <a:gd name="connsiteX12073" fmla="*/ 4452541 w 7283450"/>
              <a:gd name="connsiteY12073" fmla="*/ 406794 h 6857979"/>
              <a:gd name="connsiteX12074" fmla="*/ 4458494 w 7283450"/>
              <a:gd name="connsiteY12074" fmla="*/ 405208 h 6857979"/>
              <a:gd name="connsiteX12075" fmla="*/ 3516109 w 7283450"/>
              <a:gd name="connsiteY12075" fmla="*/ 376237 h 6857979"/>
              <a:gd name="connsiteX12076" fmla="*/ 3518958 w 7283450"/>
              <a:gd name="connsiteY12076" fmla="*/ 376638 h 6857979"/>
              <a:gd name="connsiteX12077" fmla="*/ 3521400 w 7283450"/>
              <a:gd name="connsiteY12077" fmla="*/ 377039 h 6857979"/>
              <a:gd name="connsiteX12078" fmla="*/ 3523844 w 7283450"/>
              <a:gd name="connsiteY12078" fmla="*/ 378241 h 6857979"/>
              <a:gd name="connsiteX12079" fmla="*/ 3526285 w 7283450"/>
              <a:gd name="connsiteY12079" fmla="*/ 379845 h 6857979"/>
              <a:gd name="connsiteX12080" fmla="*/ 3528727 w 7283450"/>
              <a:gd name="connsiteY12080" fmla="*/ 381849 h 6857979"/>
              <a:gd name="connsiteX12081" fmla="*/ 3530764 w 7283450"/>
              <a:gd name="connsiteY12081" fmla="*/ 384655 h 6857979"/>
              <a:gd name="connsiteX12082" fmla="*/ 3531577 w 7283450"/>
              <a:gd name="connsiteY12082" fmla="*/ 385858 h 6857979"/>
              <a:gd name="connsiteX12083" fmla="*/ 3531577 w 7283450"/>
              <a:gd name="connsiteY12083" fmla="*/ 387061 h 6857979"/>
              <a:gd name="connsiteX12084" fmla="*/ 3531170 w 7283450"/>
              <a:gd name="connsiteY12084" fmla="*/ 391070 h 6857979"/>
              <a:gd name="connsiteX12085" fmla="*/ 3530764 w 7283450"/>
              <a:gd name="connsiteY12085" fmla="*/ 395079 h 6857979"/>
              <a:gd name="connsiteX12086" fmla="*/ 3530764 w 7283450"/>
              <a:gd name="connsiteY12086" fmla="*/ 397083 h 6857979"/>
              <a:gd name="connsiteX12087" fmla="*/ 3530764 w 7283450"/>
              <a:gd name="connsiteY12087" fmla="*/ 398286 h 6857979"/>
              <a:gd name="connsiteX12088" fmla="*/ 3531577 w 7283450"/>
              <a:gd name="connsiteY12088" fmla="*/ 399488 h 6857979"/>
              <a:gd name="connsiteX12089" fmla="*/ 3532391 w 7283450"/>
              <a:gd name="connsiteY12089" fmla="*/ 400290 h 6857979"/>
              <a:gd name="connsiteX12090" fmla="*/ 3535240 w 7283450"/>
              <a:gd name="connsiteY12090" fmla="*/ 402294 h 6857979"/>
              <a:gd name="connsiteX12091" fmla="*/ 3540125 w 7283450"/>
              <a:gd name="connsiteY12091" fmla="*/ 404700 h 6857979"/>
              <a:gd name="connsiteX12092" fmla="*/ 3539311 w 7283450"/>
              <a:gd name="connsiteY12092" fmla="*/ 409911 h 6857979"/>
              <a:gd name="connsiteX12093" fmla="*/ 3538089 w 7283450"/>
              <a:gd name="connsiteY12093" fmla="*/ 418330 h 6857979"/>
              <a:gd name="connsiteX12094" fmla="*/ 3537682 w 7283450"/>
              <a:gd name="connsiteY12094" fmla="*/ 425946 h 6857979"/>
              <a:gd name="connsiteX12095" fmla="*/ 3537275 w 7283450"/>
              <a:gd name="connsiteY12095" fmla="*/ 428351 h 6857979"/>
              <a:gd name="connsiteX12096" fmla="*/ 3535240 w 7283450"/>
              <a:gd name="connsiteY12096" fmla="*/ 432361 h 6857979"/>
              <a:gd name="connsiteX12097" fmla="*/ 3533205 w 7283450"/>
              <a:gd name="connsiteY12097" fmla="*/ 435567 h 6857979"/>
              <a:gd name="connsiteX12098" fmla="*/ 3530764 w 7283450"/>
              <a:gd name="connsiteY12098" fmla="*/ 438374 h 6857979"/>
              <a:gd name="connsiteX12099" fmla="*/ 3527913 w 7283450"/>
              <a:gd name="connsiteY12099" fmla="*/ 441581 h 6857979"/>
              <a:gd name="connsiteX12100" fmla="*/ 3524657 w 7283450"/>
              <a:gd name="connsiteY12100" fmla="*/ 444387 h 6857979"/>
              <a:gd name="connsiteX12101" fmla="*/ 3522214 w 7283450"/>
              <a:gd name="connsiteY12101" fmla="*/ 447594 h 6857979"/>
              <a:gd name="connsiteX12102" fmla="*/ 3519772 w 7283450"/>
              <a:gd name="connsiteY12102" fmla="*/ 451603 h 6857979"/>
              <a:gd name="connsiteX12103" fmla="*/ 3517737 w 7283450"/>
              <a:gd name="connsiteY12103" fmla="*/ 455612 h 6857979"/>
              <a:gd name="connsiteX12104" fmla="*/ 3516924 w 7283450"/>
              <a:gd name="connsiteY12104" fmla="*/ 454008 h 6857979"/>
              <a:gd name="connsiteX12105" fmla="*/ 3516109 w 7283450"/>
              <a:gd name="connsiteY12105" fmla="*/ 452805 h 6857979"/>
              <a:gd name="connsiteX12106" fmla="*/ 3514481 w 7283450"/>
              <a:gd name="connsiteY12106" fmla="*/ 452004 h 6857979"/>
              <a:gd name="connsiteX12107" fmla="*/ 3512445 w 7283450"/>
              <a:gd name="connsiteY12107" fmla="*/ 452004 h 6857979"/>
              <a:gd name="connsiteX12108" fmla="*/ 3507561 w 7283450"/>
              <a:gd name="connsiteY12108" fmla="*/ 452004 h 6857979"/>
              <a:gd name="connsiteX12109" fmla="*/ 3502269 w 7283450"/>
              <a:gd name="connsiteY12109" fmla="*/ 452805 h 6857979"/>
              <a:gd name="connsiteX12110" fmla="*/ 3496164 w 7283450"/>
              <a:gd name="connsiteY12110" fmla="*/ 453206 h 6857979"/>
              <a:gd name="connsiteX12111" fmla="*/ 3493314 w 7283450"/>
              <a:gd name="connsiteY12111" fmla="*/ 453206 h 6857979"/>
              <a:gd name="connsiteX12112" fmla="*/ 3490057 w 7283450"/>
              <a:gd name="connsiteY12112" fmla="*/ 452405 h 6857979"/>
              <a:gd name="connsiteX12113" fmla="*/ 3487208 w 7283450"/>
              <a:gd name="connsiteY12113" fmla="*/ 451603 h 6857979"/>
              <a:gd name="connsiteX12114" fmla="*/ 3484359 w 7283450"/>
              <a:gd name="connsiteY12114" fmla="*/ 450400 h 6857979"/>
              <a:gd name="connsiteX12115" fmla="*/ 3481509 w 7283450"/>
              <a:gd name="connsiteY12115" fmla="*/ 448396 h 6857979"/>
              <a:gd name="connsiteX12116" fmla="*/ 3479474 w 7283450"/>
              <a:gd name="connsiteY12116" fmla="*/ 445189 h 6857979"/>
              <a:gd name="connsiteX12117" fmla="*/ 3478253 w 7283450"/>
              <a:gd name="connsiteY12117" fmla="*/ 443184 h 6857979"/>
              <a:gd name="connsiteX12118" fmla="*/ 3477439 w 7283450"/>
              <a:gd name="connsiteY12118" fmla="*/ 441180 h 6857979"/>
              <a:gd name="connsiteX12119" fmla="*/ 3476625 w 7283450"/>
              <a:gd name="connsiteY12119" fmla="*/ 438374 h 6857979"/>
              <a:gd name="connsiteX12120" fmla="*/ 3476625 w 7283450"/>
              <a:gd name="connsiteY12120" fmla="*/ 435567 h 6857979"/>
              <a:gd name="connsiteX12121" fmla="*/ 3476625 w 7283450"/>
              <a:gd name="connsiteY12121" fmla="*/ 432761 h 6857979"/>
              <a:gd name="connsiteX12122" fmla="*/ 3476625 w 7283450"/>
              <a:gd name="connsiteY12122" fmla="*/ 429153 h 6857979"/>
              <a:gd name="connsiteX12123" fmla="*/ 3477847 w 7283450"/>
              <a:gd name="connsiteY12123" fmla="*/ 422739 h 6857979"/>
              <a:gd name="connsiteX12124" fmla="*/ 3479881 w 7283450"/>
              <a:gd name="connsiteY12124" fmla="*/ 415924 h 6857979"/>
              <a:gd name="connsiteX12125" fmla="*/ 3482731 w 7283450"/>
              <a:gd name="connsiteY12125" fmla="*/ 408708 h 6857979"/>
              <a:gd name="connsiteX12126" fmla="*/ 3486801 w 7283450"/>
              <a:gd name="connsiteY12126" fmla="*/ 401492 h 6857979"/>
              <a:gd name="connsiteX12127" fmla="*/ 3490872 w 7283450"/>
              <a:gd name="connsiteY12127" fmla="*/ 395079 h 6857979"/>
              <a:gd name="connsiteX12128" fmla="*/ 3495349 w 7283450"/>
              <a:gd name="connsiteY12128" fmla="*/ 389466 h 6857979"/>
              <a:gd name="connsiteX12129" fmla="*/ 3500234 w 7283450"/>
              <a:gd name="connsiteY12129" fmla="*/ 384255 h 6857979"/>
              <a:gd name="connsiteX12130" fmla="*/ 3503084 w 7283450"/>
              <a:gd name="connsiteY12130" fmla="*/ 382250 h 6857979"/>
              <a:gd name="connsiteX12131" fmla="*/ 3505525 w 7283450"/>
              <a:gd name="connsiteY12131" fmla="*/ 380246 h 6857979"/>
              <a:gd name="connsiteX12132" fmla="*/ 3507968 w 7283450"/>
              <a:gd name="connsiteY12132" fmla="*/ 378642 h 6857979"/>
              <a:gd name="connsiteX12133" fmla="*/ 3511224 w 7283450"/>
              <a:gd name="connsiteY12133" fmla="*/ 377439 h 6857979"/>
              <a:gd name="connsiteX12134" fmla="*/ 3513666 w 7283450"/>
              <a:gd name="connsiteY12134" fmla="*/ 376638 h 6857979"/>
              <a:gd name="connsiteX12135" fmla="*/ 2832101 w 7283450"/>
              <a:gd name="connsiteY12135" fmla="*/ 355587 h 6857979"/>
              <a:gd name="connsiteX12136" fmla="*/ 2830513 w 7283450"/>
              <a:gd name="connsiteY12136" fmla="*/ 358762 h 6857979"/>
              <a:gd name="connsiteX12137" fmla="*/ 2831307 w 7283450"/>
              <a:gd name="connsiteY12137" fmla="*/ 356494 h 6857979"/>
              <a:gd name="connsiteX12138" fmla="*/ 1443038 w 7283450"/>
              <a:gd name="connsiteY12138" fmla="*/ 311136 h 6857979"/>
              <a:gd name="connsiteX12139" fmla="*/ 1443946 w 7283450"/>
              <a:gd name="connsiteY12139" fmla="*/ 311817 h 6857979"/>
              <a:gd name="connsiteX12140" fmla="*/ 1444399 w 7283450"/>
              <a:gd name="connsiteY12140" fmla="*/ 311817 h 6857979"/>
              <a:gd name="connsiteX12141" fmla="*/ 1445306 w 7283450"/>
              <a:gd name="connsiteY12141" fmla="*/ 312837 h 6857979"/>
              <a:gd name="connsiteX12142" fmla="*/ 1445760 w 7283450"/>
              <a:gd name="connsiteY12142" fmla="*/ 314538 h 6857979"/>
              <a:gd name="connsiteX12143" fmla="*/ 1446213 w 7283450"/>
              <a:gd name="connsiteY12143" fmla="*/ 315899 h 6857979"/>
              <a:gd name="connsiteX12144" fmla="*/ 3665983 w 7283450"/>
              <a:gd name="connsiteY12144" fmla="*/ 284149 h 6857979"/>
              <a:gd name="connsiteX12145" fmla="*/ 3668391 w 7283450"/>
              <a:gd name="connsiteY12145" fmla="*/ 284149 h 6857979"/>
              <a:gd name="connsiteX12146" fmla="*/ 3670800 w 7283450"/>
              <a:gd name="connsiteY12146" fmla="*/ 284946 h 6857979"/>
              <a:gd name="connsiteX12147" fmla="*/ 3673208 w 7283450"/>
              <a:gd name="connsiteY12147" fmla="*/ 286538 h 6857979"/>
              <a:gd name="connsiteX12148" fmla="*/ 3675616 w 7283450"/>
              <a:gd name="connsiteY12148" fmla="*/ 287733 h 6857979"/>
              <a:gd name="connsiteX12149" fmla="*/ 3680030 w 7283450"/>
              <a:gd name="connsiteY12149" fmla="*/ 291715 h 6857979"/>
              <a:gd name="connsiteX12150" fmla="*/ 3684445 w 7283450"/>
              <a:gd name="connsiteY12150" fmla="*/ 296494 h 6857979"/>
              <a:gd name="connsiteX12151" fmla="*/ 3691669 w 7283450"/>
              <a:gd name="connsiteY12151" fmla="*/ 305255 h 6857979"/>
              <a:gd name="connsiteX12152" fmla="*/ 3694478 w 7283450"/>
              <a:gd name="connsiteY12152" fmla="*/ 308839 h 6857979"/>
              <a:gd name="connsiteX12153" fmla="*/ 3696084 w 7283450"/>
              <a:gd name="connsiteY12153" fmla="*/ 310033 h 6857979"/>
              <a:gd name="connsiteX12154" fmla="*/ 3697288 w 7283450"/>
              <a:gd name="connsiteY12154" fmla="*/ 310830 h 6857979"/>
              <a:gd name="connsiteX12155" fmla="*/ 3693676 w 7283450"/>
              <a:gd name="connsiteY12155" fmla="*/ 323573 h 6857979"/>
              <a:gd name="connsiteX12156" fmla="*/ 3688458 w 7283450"/>
              <a:gd name="connsiteY12156" fmla="*/ 337511 h 6857979"/>
              <a:gd name="connsiteX12157" fmla="*/ 3682438 w 7283450"/>
              <a:gd name="connsiteY12157" fmla="*/ 352245 h 6857979"/>
              <a:gd name="connsiteX12158" fmla="*/ 3675214 w 7283450"/>
              <a:gd name="connsiteY12158" fmla="*/ 368174 h 6857979"/>
              <a:gd name="connsiteX12159" fmla="*/ 3673208 w 7283450"/>
              <a:gd name="connsiteY12159" fmla="*/ 366979 h 6857979"/>
              <a:gd name="connsiteX12160" fmla="*/ 3671201 w 7283450"/>
              <a:gd name="connsiteY12160" fmla="*/ 365784 h 6857979"/>
              <a:gd name="connsiteX12161" fmla="*/ 3669595 w 7283450"/>
              <a:gd name="connsiteY12161" fmla="*/ 363793 h 6857979"/>
              <a:gd name="connsiteX12162" fmla="*/ 3668793 w 7283450"/>
              <a:gd name="connsiteY12162" fmla="*/ 361404 h 6857979"/>
              <a:gd name="connsiteX12163" fmla="*/ 3668793 w 7283450"/>
              <a:gd name="connsiteY12163" fmla="*/ 364191 h 6857979"/>
              <a:gd name="connsiteX12164" fmla="*/ 3667990 w 7283450"/>
              <a:gd name="connsiteY12164" fmla="*/ 366581 h 6857979"/>
              <a:gd name="connsiteX12165" fmla="*/ 3667187 w 7283450"/>
              <a:gd name="connsiteY12165" fmla="*/ 368572 h 6857979"/>
              <a:gd name="connsiteX12166" fmla="*/ 3665983 w 7283450"/>
              <a:gd name="connsiteY12166" fmla="*/ 371359 h 6857979"/>
              <a:gd name="connsiteX12167" fmla="*/ 3662773 w 7283450"/>
              <a:gd name="connsiteY12167" fmla="*/ 376138 h 6857979"/>
              <a:gd name="connsiteX12168" fmla="*/ 3659161 w 7283450"/>
              <a:gd name="connsiteY12168" fmla="*/ 381315 h 6857979"/>
              <a:gd name="connsiteX12169" fmla="*/ 3651134 w 7283450"/>
              <a:gd name="connsiteY12169" fmla="*/ 391270 h 6857979"/>
              <a:gd name="connsiteX12170" fmla="*/ 3647121 w 7283450"/>
              <a:gd name="connsiteY12170" fmla="*/ 396049 h 6857979"/>
              <a:gd name="connsiteX12171" fmla="*/ 3643509 w 7283450"/>
              <a:gd name="connsiteY12171" fmla="*/ 401624 h 6857979"/>
              <a:gd name="connsiteX12172" fmla="*/ 3643910 w 7283450"/>
              <a:gd name="connsiteY12172" fmla="*/ 400429 h 6857979"/>
              <a:gd name="connsiteX12173" fmla="*/ 3643910 w 7283450"/>
              <a:gd name="connsiteY12173" fmla="*/ 399235 h 6857979"/>
              <a:gd name="connsiteX12174" fmla="*/ 3643107 w 7283450"/>
              <a:gd name="connsiteY12174" fmla="*/ 398438 h 6857979"/>
              <a:gd name="connsiteX12175" fmla="*/ 3642706 w 7283450"/>
              <a:gd name="connsiteY12175" fmla="*/ 397642 h 6857979"/>
              <a:gd name="connsiteX12176" fmla="*/ 3641502 w 7283450"/>
              <a:gd name="connsiteY12176" fmla="*/ 397244 h 6857979"/>
              <a:gd name="connsiteX12177" fmla="*/ 3640298 w 7283450"/>
              <a:gd name="connsiteY12177" fmla="*/ 396845 h 6857979"/>
              <a:gd name="connsiteX12178" fmla="*/ 3637891 w 7283450"/>
              <a:gd name="connsiteY12178" fmla="*/ 396845 h 6857979"/>
              <a:gd name="connsiteX12179" fmla="*/ 3635081 w 7283450"/>
              <a:gd name="connsiteY12179" fmla="*/ 397244 h 6857979"/>
              <a:gd name="connsiteX12180" fmla="*/ 3633876 w 7283450"/>
              <a:gd name="connsiteY12180" fmla="*/ 397642 h 6857979"/>
              <a:gd name="connsiteX12181" fmla="*/ 3633074 w 7283450"/>
              <a:gd name="connsiteY12181" fmla="*/ 398438 h 6857979"/>
              <a:gd name="connsiteX12182" fmla="*/ 3632672 w 7283450"/>
              <a:gd name="connsiteY12182" fmla="*/ 398837 h 6857979"/>
              <a:gd name="connsiteX12183" fmla="*/ 3632672 w 7283450"/>
              <a:gd name="connsiteY12183" fmla="*/ 399633 h 6857979"/>
              <a:gd name="connsiteX12184" fmla="*/ 3633074 w 7283450"/>
              <a:gd name="connsiteY12184" fmla="*/ 400828 h 6857979"/>
              <a:gd name="connsiteX12185" fmla="*/ 3632271 w 7283450"/>
              <a:gd name="connsiteY12185" fmla="*/ 400031 h 6857979"/>
              <a:gd name="connsiteX12186" fmla="*/ 3630666 w 7283450"/>
              <a:gd name="connsiteY12186" fmla="*/ 398040 h 6857979"/>
              <a:gd name="connsiteX12187" fmla="*/ 3629462 w 7283450"/>
              <a:gd name="connsiteY12187" fmla="*/ 395651 h 6857979"/>
              <a:gd name="connsiteX12188" fmla="*/ 3627856 w 7283450"/>
              <a:gd name="connsiteY12188" fmla="*/ 393261 h 6857979"/>
              <a:gd name="connsiteX12189" fmla="*/ 3627054 w 7283450"/>
              <a:gd name="connsiteY12189" fmla="*/ 390872 h 6857979"/>
              <a:gd name="connsiteX12190" fmla="*/ 3626652 w 7283450"/>
              <a:gd name="connsiteY12190" fmla="*/ 388483 h 6857979"/>
              <a:gd name="connsiteX12191" fmla="*/ 3625850 w 7283450"/>
              <a:gd name="connsiteY12191" fmla="*/ 382908 h 6857979"/>
              <a:gd name="connsiteX12192" fmla="*/ 3626251 w 7283450"/>
              <a:gd name="connsiteY12192" fmla="*/ 376934 h 6857979"/>
              <a:gd name="connsiteX12193" fmla="*/ 3627054 w 7283450"/>
              <a:gd name="connsiteY12193" fmla="*/ 370563 h 6857979"/>
              <a:gd name="connsiteX12194" fmla="*/ 3628258 w 7283450"/>
              <a:gd name="connsiteY12194" fmla="*/ 364590 h 6857979"/>
              <a:gd name="connsiteX12195" fmla="*/ 3630666 w 7283450"/>
              <a:gd name="connsiteY12195" fmla="*/ 358218 h 6857979"/>
              <a:gd name="connsiteX12196" fmla="*/ 3632672 w 7283450"/>
              <a:gd name="connsiteY12196" fmla="*/ 351847 h 6857979"/>
              <a:gd name="connsiteX12197" fmla="*/ 3635081 w 7283450"/>
              <a:gd name="connsiteY12197" fmla="*/ 345475 h 6857979"/>
              <a:gd name="connsiteX12198" fmla="*/ 3640699 w 7283450"/>
              <a:gd name="connsiteY12198" fmla="*/ 333528 h 6857979"/>
              <a:gd name="connsiteX12199" fmla="*/ 3649930 w 7283450"/>
              <a:gd name="connsiteY12199" fmla="*/ 314414 h 6857979"/>
              <a:gd name="connsiteX12200" fmla="*/ 3657957 w 7283450"/>
              <a:gd name="connsiteY12200" fmla="*/ 298087 h 6857979"/>
              <a:gd name="connsiteX12201" fmla="*/ 3662371 w 7283450"/>
              <a:gd name="connsiteY12201" fmla="*/ 289326 h 6857979"/>
              <a:gd name="connsiteX12202" fmla="*/ 3664378 w 7283450"/>
              <a:gd name="connsiteY12202" fmla="*/ 286140 h 6857979"/>
              <a:gd name="connsiteX12203" fmla="*/ 2811463 w 7283450"/>
              <a:gd name="connsiteY12203" fmla="*/ 260349 h 6857979"/>
              <a:gd name="connsiteX12204" fmla="*/ 2813101 w 7283450"/>
              <a:gd name="connsiteY12204" fmla="*/ 260349 h 6857979"/>
              <a:gd name="connsiteX12205" fmla="*/ 2813921 w 7283450"/>
              <a:gd name="connsiteY12205" fmla="*/ 260767 h 6857979"/>
              <a:gd name="connsiteX12206" fmla="*/ 2814330 w 7283450"/>
              <a:gd name="connsiteY12206" fmla="*/ 262020 h 6857979"/>
              <a:gd name="connsiteX12207" fmla="*/ 2814330 w 7283450"/>
              <a:gd name="connsiteY12207" fmla="*/ 263691 h 6857979"/>
              <a:gd name="connsiteX12208" fmla="*/ 2817198 w 7283450"/>
              <a:gd name="connsiteY12208" fmla="*/ 263691 h 6857979"/>
              <a:gd name="connsiteX12209" fmla="*/ 2819247 w 7283450"/>
              <a:gd name="connsiteY12209" fmla="*/ 263274 h 6857979"/>
              <a:gd name="connsiteX12210" fmla="*/ 2820476 w 7283450"/>
              <a:gd name="connsiteY12210" fmla="*/ 262020 h 6857979"/>
              <a:gd name="connsiteX12211" fmla="*/ 2821295 w 7283450"/>
              <a:gd name="connsiteY12211" fmla="*/ 260349 h 6857979"/>
              <a:gd name="connsiteX12212" fmla="*/ 2822524 w 7283450"/>
              <a:gd name="connsiteY12212" fmla="*/ 261185 h 6857979"/>
              <a:gd name="connsiteX12213" fmla="*/ 2823343 w 7283450"/>
              <a:gd name="connsiteY12213" fmla="*/ 262438 h 6857979"/>
              <a:gd name="connsiteX12214" fmla="*/ 2823753 w 7283450"/>
              <a:gd name="connsiteY12214" fmla="*/ 263691 h 6857979"/>
              <a:gd name="connsiteX12215" fmla="*/ 2823343 w 7283450"/>
              <a:gd name="connsiteY12215" fmla="*/ 264945 h 6857979"/>
              <a:gd name="connsiteX12216" fmla="*/ 2822524 w 7283450"/>
              <a:gd name="connsiteY12216" fmla="*/ 265780 h 6857979"/>
              <a:gd name="connsiteX12217" fmla="*/ 2821295 w 7283450"/>
              <a:gd name="connsiteY12217" fmla="*/ 266616 h 6857979"/>
              <a:gd name="connsiteX12218" fmla="*/ 2819656 w 7283450"/>
              <a:gd name="connsiteY12218" fmla="*/ 267033 h 6857979"/>
              <a:gd name="connsiteX12219" fmla="*/ 2818018 w 7283450"/>
              <a:gd name="connsiteY12219" fmla="*/ 267033 h 6857979"/>
              <a:gd name="connsiteX12220" fmla="*/ 2818018 w 7283450"/>
              <a:gd name="connsiteY12220" fmla="*/ 268287 h 6857979"/>
              <a:gd name="connsiteX12221" fmla="*/ 2818837 w 7283450"/>
              <a:gd name="connsiteY12221" fmla="*/ 269122 h 6857979"/>
              <a:gd name="connsiteX12222" fmla="*/ 2819247 w 7283450"/>
              <a:gd name="connsiteY12222" fmla="*/ 269540 h 6857979"/>
              <a:gd name="connsiteX12223" fmla="*/ 2820066 w 7283450"/>
              <a:gd name="connsiteY12223" fmla="*/ 269958 h 6857979"/>
              <a:gd name="connsiteX12224" fmla="*/ 2824163 w 7283450"/>
              <a:gd name="connsiteY12224" fmla="*/ 270793 h 6857979"/>
              <a:gd name="connsiteX12225" fmla="*/ 2823343 w 7283450"/>
              <a:gd name="connsiteY12225" fmla="*/ 272882 h 6857979"/>
              <a:gd name="connsiteX12226" fmla="*/ 2822524 w 7283450"/>
              <a:gd name="connsiteY12226" fmla="*/ 274553 h 6857979"/>
              <a:gd name="connsiteX12227" fmla="*/ 2821705 w 7283450"/>
              <a:gd name="connsiteY12227" fmla="*/ 275806 h 6857979"/>
              <a:gd name="connsiteX12228" fmla="*/ 2820885 w 7283450"/>
              <a:gd name="connsiteY12228" fmla="*/ 276224 h 6857979"/>
              <a:gd name="connsiteX12229" fmla="*/ 2819656 w 7283450"/>
              <a:gd name="connsiteY12229" fmla="*/ 276224 h 6857979"/>
              <a:gd name="connsiteX12230" fmla="*/ 2818837 w 7283450"/>
              <a:gd name="connsiteY12230" fmla="*/ 276224 h 6857979"/>
              <a:gd name="connsiteX12231" fmla="*/ 2817609 w 7283450"/>
              <a:gd name="connsiteY12231" fmla="*/ 275389 h 6857979"/>
              <a:gd name="connsiteX12232" fmla="*/ 2816789 w 7283450"/>
              <a:gd name="connsiteY12232" fmla="*/ 274553 h 6857979"/>
              <a:gd name="connsiteX12233" fmla="*/ 2814330 w 7283450"/>
              <a:gd name="connsiteY12233" fmla="*/ 271629 h 6857979"/>
              <a:gd name="connsiteX12234" fmla="*/ 2812692 w 7283450"/>
              <a:gd name="connsiteY12234" fmla="*/ 268287 h 6857979"/>
              <a:gd name="connsiteX12235" fmla="*/ 2811872 w 7283450"/>
              <a:gd name="connsiteY12235" fmla="*/ 264109 h 6857979"/>
              <a:gd name="connsiteX12236" fmla="*/ 1437085 w 7283450"/>
              <a:gd name="connsiteY12236" fmla="*/ 233350 h 6857979"/>
              <a:gd name="connsiteX12237" fmla="*/ 1437878 w 7283450"/>
              <a:gd name="connsiteY12237" fmla="*/ 234143 h 6857979"/>
              <a:gd name="connsiteX12238" fmla="*/ 1439069 w 7283450"/>
              <a:gd name="connsiteY12238" fmla="*/ 234540 h 6857979"/>
              <a:gd name="connsiteX12239" fmla="*/ 1441053 w 7283450"/>
              <a:gd name="connsiteY12239" fmla="*/ 236921 h 6857979"/>
              <a:gd name="connsiteX12240" fmla="*/ 1442641 w 7283450"/>
              <a:gd name="connsiteY12240" fmla="*/ 239303 h 6857979"/>
              <a:gd name="connsiteX12241" fmla="*/ 1443435 w 7283450"/>
              <a:gd name="connsiteY12241" fmla="*/ 240493 h 6857979"/>
              <a:gd name="connsiteX12242" fmla="*/ 1443832 w 7283450"/>
              <a:gd name="connsiteY12242" fmla="*/ 240096 h 6857979"/>
              <a:gd name="connsiteX12243" fmla="*/ 1444625 w 7283450"/>
              <a:gd name="connsiteY12243" fmla="*/ 239303 h 6857979"/>
              <a:gd name="connsiteX12244" fmla="*/ 1445816 w 7283450"/>
              <a:gd name="connsiteY12244" fmla="*/ 237318 h 6857979"/>
              <a:gd name="connsiteX12245" fmla="*/ 1446610 w 7283450"/>
              <a:gd name="connsiteY12245" fmla="*/ 234937 h 6857979"/>
              <a:gd name="connsiteX12246" fmla="*/ 1446610 w 7283450"/>
              <a:gd name="connsiteY12246" fmla="*/ 234143 h 6857979"/>
              <a:gd name="connsiteX12247" fmla="*/ 1446213 w 7283450"/>
              <a:gd name="connsiteY12247" fmla="*/ 233350 h 6857979"/>
              <a:gd name="connsiteX12248" fmla="*/ 1447800 w 7283450"/>
              <a:gd name="connsiteY12248" fmla="*/ 234540 h 6857979"/>
              <a:gd name="connsiteX12249" fmla="*/ 1450578 w 7283450"/>
              <a:gd name="connsiteY12249" fmla="*/ 236128 h 6857979"/>
              <a:gd name="connsiteX12250" fmla="*/ 1456135 w 7283450"/>
              <a:gd name="connsiteY12250" fmla="*/ 240493 h 6857979"/>
              <a:gd name="connsiteX12251" fmla="*/ 1463279 w 7283450"/>
              <a:gd name="connsiteY12251" fmla="*/ 246843 h 6857979"/>
              <a:gd name="connsiteX12252" fmla="*/ 1470819 w 7283450"/>
              <a:gd name="connsiteY12252" fmla="*/ 253987 h 6857979"/>
              <a:gd name="connsiteX12253" fmla="*/ 1484313 w 7283450"/>
              <a:gd name="connsiteY12253" fmla="*/ 266687 h 6857979"/>
              <a:gd name="connsiteX12254" fmla="*/ 1490266 w 7283450"/>
              <a:gd name="connsiteY12254" fmla="*/ 273831 h 6857979"/>
              <a:gd name="connsiteX12255" fmla="*/ 1490663 w 7283450"/>
              <a:gd name="connsiteY12255" fmla="*/ 275815 h 6857979"/>
              <a:gd name="connsiteX12256" fmla="*/ 1491060 w 7283450"/>
              <a:gd name="connsiteY12256" fmla="*/ 278196 h 6857979"/>
              <a:gd name="connsiteX12257" fmla="*/ 1490266 w 7283450"/>
              <a:gd name="connsiteY12257" fmla="*/ 282562 h 6857979"/>
              <a:gd name="connsiteX12258" fmla="*/ 1489869 w 7283450"/>
              <a:gd name="connsiteY12258" fmla="*/ 288118 h 6857979"/>
              <a:gd name="connsiteX12259" fmla="*/ 1489869 w 7283450"/>
              <a:gd name="connsiteY12259" fmla="*/ 290896 h 6857979"/>
              <a:gd name="connsiteX12260" fmla="*/ 1490266 w 7283450"/>
              <a:gd name="connsiteY12260" fmla="*/ 294071 h 6857979"/>
              <a:gd name="connsiteX12261" fmla="*/ 1490663 w 7283450"/>
              <a:gd name="connsiteY12261" fmla="*/ 296056 h 6857979"/>
              <a:gd name="connsiteX12262" fmla="*/ 1491854 w 7283450"/>
              <a:gd name="connsiteY12262" fmla="*/ 298040 h 6857979"/>
              <a:gd name="connsiteX12263" fmla="*/ 1494235 w 7283450"/>
              <a:gd name="connsiteY12263" fmla="*/ 302406 h 6857979"/>
              <a:gd name="connsiteX12264" fmla="*/ 1500188 w 7283450"/>
              <a:gd name="connsiteY12264" fmla="*/ 310343 h 6857979"/>
              <a:gd name="connsiteX12265" fmla="*/ 1502569 w 7283450"/>
              <a:gd name="connsiteY12265" fmla="*/ 315106 h 6857979"/>
              <a:gd name="connsiteX12266" fmla="*/ 1503363 w 7283450"/>
              <a:gd name="connsiteY12266" fmla="*/ 317487 h 6857979"/>
              <a:gd name="connsiteX12267" fmla="*/ 1504157 w 7283450"/>
              <a:gd name="connsiteY12267" fmla="*/ 320265 h 6857979"/>
              <a:gd name="connsiteX12268" fmla="*/ 1504553 w 7283450"/>
              <a:gd name="connsiteY12268" fmla="*/ 322646 h 6857979"/>
              <a:gd name="connsiteX12269" fmla="*/ 1504553 w 7283450"/>
              <a:gd name="connsiteY12269" fmla="*/ 325028 h 6857979"/>
              <a:gd name="connsiteX12270" fmla="*/ 1503760 w 7283450"/>
              <a:gd name="connsiteY12270" fmla="*/ 328203 h 6857979"/>
              <a:gd name="connsiteX12271" fmla="*/ 1502966 w 7283450"/>
              <a:gd name="connsiteY12271" fmla="*/ 330584 h 6857979"/>
              <a:gd name="connsiteX12272" fmla="*/ 1504951 w 7283450"/>
              <a:gd name="connsiteY12272" fmla="*/ 329393 h 6857979"/>
              <a:gd name="connsiteX12273" fmla="*/ 1506935 w 7283450"/>
              <a:gd name="connsiteY12273" fmla="*/ 328996 h 6857979"/>
              <a:gd name="connsiteX12274" fmla="*/ 1508919 w 7283450"/>
              <a:gd name="connsiteY12274" fmla="*/ 328599 h 6857979"/>
              <a:gd name="connsiteX12275" fmla="*/ 1510110 w 7283450"/>
              <a:gd name="connsiteY12275" fmla="*/ 328996 h 6857979"/>
              <a:gd name="connsiteX12276" fmla="*/ 1510903 w 7283450"/>
              <a:gd name="connsiteY12276" fmla="*/ 329393 h 6857979"/>
              <a:gd name="connsiteX12277" fmla="*/ 1511300 w 7283450"/>
              <a:gd name="connsiteY12277" fmla="*/ 330187 h 6857979"/>
              <a:gd name="connsiteX12278" fmla="*/ 1511697 w 7283450"/>
              <a:gd name="connsiteY12278" fmla="*/ 331378 h 6857979"/>
              <a:gd name="connsiteX12279" fmla="*/ 1512094 w 7283450"/>
              <a:gd name="connsiteY12279" fmla="*/ 332568 h 6857979"/>
              <a:gd name="connsiteX12280" fmla="*/ 1511697 w 7283450"/>
              <a:gd name="connsiteY12280" fmla="*/ 335346 h 6857979"/>
              <a:gd name="connsiteX12281" fmla="*/ 1511300 w 7283450"/>
              <a:gd name="connsiteY12281" fmla="*/ 338918 h 6857979"/>
              <a:gd name="connsiteX12282" fmla="*/ 1510110 w 7283450"/>
              <a:gd name="connsiteY12282" fmla="*/ 341696 h 6857979"/>
              <a:gd name="connsiteX12283" fmla="*/ 1509316 w 7283450"/>
              <a:gd name="connsiteY12283" fmla="*/ 344078 h 6857979"/>
              <a:gd name="connsiteX12284" fmla="*/ 1514078 w 7283450"/>
              <a:gd name="connsiteY12284" fmla="*/ 348840 h 6857979"/>
              <a:gd name="connsiteX12285" fmla="*/ 1517253 w 7283450"/>
              <a:gd name="connsiteY12285" fmla="*/ 351221 h 6857979"/>
              <a:gd name="connsiteX12286" fmla="*/ 1519238 w 7283450"/>
              <a:gd name="connsiteY12286" fmla="*/ 354396 h 6857979"/>
              <a:gd name="connsiteX12287" fmla="*/ 1521222 w 7283450"/>
              <a:gd name="connsiteY12287" fmla="*/ 357571 h 6857979"/>
              <a:gd name="connsiteX12288" fmla="*/ 1522413 w 7283450"/>
              <a:gd name="connsiteY12288" fmla="*/ 361143 h 6857979"/>
              <a:gd name="connsiteX12289" fmla="*/ 1522413 w 7283450"/>
              <a:gd name="connsiteY12289" fmla="*/ 363524 h 6857979"/>
              <a:gd name="connsiteX12290" fmla="*/ 1522413 w 7283450"/>
              <a:gd name="connsiteY12290" fmla="*/ 365906 h 6857979"/>
              <a:gd name="connsiteX12291" fmla="*/ 1522413 w 7283450"/>
              <a:gd name="connsiteY12291" fmla="*/ 368287 h 6857979"/>
              <a:gd name="connsiteX12292" fmla="*/ 1521619 w 7283450"/>
              <a:gd name="connsiteY12292" fmla="*/ 371065 h 6857979"/>
              <a:gd name="connsiteX12293" fmla="*/ 1522810 w 7283450"/>
              <a:gd name="connsiteY12293" fmla="*/ 369478 h 6857979"/>
              <a:gd name="connsiteX12294" fmla="*/ 1523603 w 7283450"/>
              <a:gd name="connsiteY12294" fmla="*/ 368684 h 6857979"/>
              <a:gd name="connsiteX12295" fmla="*/ 1525191 w 7283450"/>
              <a:gd name="connsiteY12295" fmla="*/ 366303 h 6857979"/>
              <a:gd name="connsiteX12296" fmla="*/ 1526382 w 7283450"/>
              <a:gd name="connsiteY12296" fmla="*/ 365112 h 6857979"/>
              <a:gd name="connsiteX12297" fmla="*/ 1527572 w 7283450"/>
              <a:gd name="connsiteY12297" fmla="*/ 364318 h 6857979"/>
              <a:gd name="connsiteX12298" fmla="*/ 1529160 w 7283450"/>
              <a:gd name="connsiteY12298" fmla="*/ 363921 h 6857979"/>
              <a:gd name="connsiteX12299" fmla="*/ 1531144 w 7283450"/>
              <a:gd name="connsiteY12299" fmla="*/ 364318 h 6857979"/>
              <a:gd name="connsiteX12300" fmla="*/ 1530747 w 7283450"/>
              <a:gd name="connsiteY12300" fmla="*/ 367493 h 6857979"/>
              <a:gd name="connsiteX12301" fmla="*/ 1530747 w 7283450"/>
              <a:gd name="connsiteY12301" fmla="*/ 369478 h 6857979"/>
              <a:gd name="connsiteX12302" fmla="*/ 1531144 w 7283450"/>
              <a:gd name="connsiteY12302" fmla="*/ 371065 h 6857979"/>
              <a:gd name="connsiteX12303" fmla="*/ 1531938 w 7283450"/>
              <a:gd name="connsiteY12303" fmla="*/ 371462 h 6857979"/>
              <a:gd name="connsiteX12304" fmla="*/ 1532732 w 7283450"/>
              <a:gd name="connsiteY12304" fmla="*/ 371462 h 6857979"/>
              <a:gd name="connsiteX12305" fmla="*/ 1533129 w 7283450"/>
              <a:gd name="connsiteY12305" fmla="*/ 371462 h 6857979"/>
              <a:gd name="connsiteX12306" fmla="*/ 1534319 w 7283450"/>
              <a:gd name="connsiteY12306" fmla="*/ 371065 h 6857979"/>
              <a:gd name="connsiteX12307" fmla="*/ 1536701 w 7283450"/>
              <a:gd name="connsiteY12307" fmla="*/ 371462 h 6857979"/>
              <a:gd name="connsiteX12308" fmla="*/ 1538288 w 7283450"/>
              <a:gd name="connsiteY12308" fmla="*/ 372256 h 6857979"/>
              <a:gd name="connsiteX12309" fmla="*/ 1541066 w 7283450"/>
              <a:gd name="connsiteY12309" fmla="*/ 374240 h 6857979"/>
              <a:gd name="connsiteX12310" fmla="*/ 1543448 w 7283450"/>
              <a:gd name="connsiteY12310" fmla="*/ 376224 h 6857979"/>
              <a:gd name="connsiteX12311" fmla="*/ 1544638 w 7283450"/>
              <a:gd name="connsiteY12311" fmla="*/ 379003 h 6857979"/>
              <a:gd name="connsiteX12312" fmla="*/ 1545828 w 7283450"/>
              <a:gd name="connsiteY12312" fmla="*/ 380987 h 6857979"/>
              <a:gd name="connsiteX12313" fmla="*/ 1546623 w 7283450"/>
              <a:gd name="connsiteY12313" fmla="*/ 382574 h 6857979"/>
              <a:gd name="connsiteX12314" fmla="*/ 1548210 w 7283450"/>
              <a:gd name="connsiteY12314" fmla="*/ 383765 h 6857979"/>
              <a:gd name="connsiteX12315" fmla="*/ 1549003 w 7283450"/>
              <a:gd name="connsiteY12315" fmla="*/ 384162 h 6857979"/>
              <a:gd name="connsiteX12316" fmla="*/ 1549797 w 7283450"/>
              <a:gd name="connsiteY12316" fmla="*/ 384162 h 6857979"/>
              <a:gd name="connsiteX12317" fmla="*/ 1551782 w 7283450"/>
              <a:gd name="connsiteY12317" fmla="*/ 384162 h 6857979"/>
              <a:gd name="connsiteX12318" fmla="*/ 1553369 w 7283450"/>
              <a:gd name="connsiteY12318" fmla="*/ 384956 h 6857979"/>
              <a:gd name="connsiteX12319" fmla="*/ 1556941 w 7283450"/>
              <a:gd name="connsiteY12319" fmla="*/ 388131 h 6857979"/>
              <a:gd name="connsiteX12320" fmla="*/ 1561703 w 7283450"/>
              <a:gd name="connsiteY12320" fmla="*/ 391703 h 6857979"/>
              <a:gd name="connsiteX12321" fmla="*/ 1566069 w 7283450"/>
              <a:gd name="connsiteY12321" fmla="*/ 396862 h 6857979"/>
              <a:gd name="connsiteX12322" fmla="*/ 1574801 w 7283450"/>
              <a:gd name="connsiteY12322" fmla="*/ 406784 h 6857979"/>
              <a:gd name="connsiteX12323" fmla="*/ 1581151 w 7283450"/>
              <a:gd name="connsiteY12323" fmla="*/ 414324 h 6857979"/>
              <a:gd name="connsiteX12324" fmla="*/ 1587103 w 7283450"/>
              <a:gd name="connsiteY12324" fmla="*/ 419881 h 6857979"/>
              <a:gd name="connsiteX12325" fmla="*/ 1592660 w 7283450"/>
              <a:gd name="connsiteY12325" fmla="*/ 425040 h 6857979"/>
              <a:gd name="connsiteX12326" fmla="*/ 1599407 w 7283450"/>
              <a:gd name="connsiteY12326" fmla="*/ 429406 h 6857979"/>
              <a:gd name="connsiteX12327" fmla="*/ 1606154 w 7283450"/>
              <a:gd name="connsiteY12327" fmla="*/ 434565 h 6857979"/>
              <a:gd name="connsiteX12328" fmla="*/ 1619251 w 7283450"/>
              <a:gd name="connsiteY12328" fmla="*/ 443693 h 6857979"/>
              <a:gd name="connsiteX12329" fmla="*/ 1625600 w 7283450"/>
              <a:gd name="connsiteY12329" fmla="*/ 448852 h 6857979"/>
              <a:gd name="connsiteX12330" fmla="*/ 1631553 w 7283450"/>
              <a:gd name="connsiteY12330" fmla="*/ 454409 h 6857979"/>
              <a:gd name="connsiteX12331" fmla="*/ 1633935 w 7283450"/>
              <a:gd name="connsiteY12331" fmla="*/ 457187 h 6857979"/>
              <a:gd name="connsiteX12332" fmla="*/ 1636316 w 7283450"/>
              <a:gd name="connsiteY12332" fmla="*/ 460362 h 6857979"/>
              <a:gd name="connsiteX12333" fmla="*/ 1641475 w 7283450"/>
              <a:gd name="connsiteY12333" fmla="*/ 467505 h 6857979"/>
              <a:gd name="connsiteX12334" fmla="*/ 1649810 w 7283450"/>
              <a:gd name="connsiteY12334" fmla="*/ 480205 h 6857979"/>
              <a:gd name="connsiteX12335" fmla="*/ 1649016 w 7283450"/>
              <a:gd name="connsiteY12335" fmla="*/ 479809 h 6857979"/>
              <a:gd name="connsiteX12336" fmla="*/ 1648222 w 7283450"/>
              <a:gd name="connsiteY12336" fmla="*/ 479015 h 6857979"/>
              <a:gd name="connsiteX12337" fmla="*/ 1650604 w 7283450"/>
              <a:gd name="connsiteY12337" fmla="*/ 484174 h 6857979"/>
              <a:gd name="connsiteX12338" fmla="*/ 1653382 w 7283450"/>
              <a:gd name="connsiteY12338" fmla="*/ 488143 h 6857979"/>
              <a:gd name="connsiteX12339" fmla="*/ 1656557 w 7283450"/>
              <a:gd name="connsiteY12339" fmla="*/ 492112 h 6857979"/>
              <a:gd name="connsiteX12340" fmla="*/ 1659732 w 7283450"/>
              <a:gd name="connsiteY12340" fmla="*/ 495684 h 6857979"/>
              <a:gd name="connsiteX12341" fmla="*/ 1666478 w 7283450"/>
              <a:gd name="connsiteY12341" fmla="*/ 503224 h 6857979"/>
              <a:gd name="connsiteX12342" fmla="*/ 1669257 w 7283450"/>
              <a:gd name="connsiteY12342" fmla="*/ 507193 h 6857979"/>
              <a:gd name="connsiteX12343" fmla="*/ 1672432 w 7283450"/>
              <a:gd name="connsiteY12343" fmla="*/ 511162 h 6857979"/>
              <a:gd name="connsiteX12344" fmla="*/ 1672828 w 7283450"/>
              <a:gd name="connsiteY12344" fmla="*/ 512352 h 6857979"/>
              <a:gd name="connsiteX12345" fmla="*/ 1672035 w 7283450"/>
              <a:gd name="connsiteY12345" fmla="*/ 512749 h 6857979"/>
              <a:gd name="connsiteX12346" fmla="*/ 1671241 w 7283450"/>
              <a:gd name="connsiteY12346" fmla="*/ 513543 h 6857979"/>
              <a:gd name="connsiteX12347" fmla="*/ 1669653 w 7283450"/>
              <a:gd name="connsiteY12347" fmla="*/ 513940 h 6857979"/>
              <a:gd name="connsiteX12348" fmla="*/ 1667272 w 7283450"/>
              <a:gd name="connsiteY12348" fmla="*/ 514337 h 6857979"/>
              <a:gd name="connsiteX12349" fmla="*/ 1666082 w 7283450"/>
              <a:gd name="connsiteY12349" fmla="*/ 514337 h 6857979"/>
              <a:gd name="connsiteX12350" fmla="*/ 1666478 w 7283450"/>
              <a:gd name="connsiteY12350" fmla="*/ 516321 h 6857979"/>
              <a:gd name="connsiteX12351" fmla="*/ 1667272 w 7283450"/>
              <a:gd name="connsiteY12351" fmla="*/ 518305 h 6857979"/>
              <a:gd name="connsiteX12352" fmla="*/ 1670050 w 7283450"/>
              <a:gd name="connsiteY12352" fmla="*/ 521480 h 6857979"/>
              <a:gd name="connsiteX12353" fmla="*/ 1674416 w 7283450"/>
              <a:gd name="connsiteY12353" fmla="*/ 525449 h 6857979"/>
              <a:gd name="connsiteX12354" fmla="*/ 1678385 w 7283450"/>
              <a:gd name="connsiteY12354" fmla="*/ 529418 h 6857979"/>
              <a:gd name="connsiteX12355" fmla="*/ 1683147 w 7283450"/>
              <a:gd name="connsiteY12355" fmla="*/ 534180 h 6857979"/>
              <a:gd name="connsiteX12356" fmla="*/ 1687513 w 7283450"/>
              <a:gd name="connsiteY12356" fmla="*/ 538943 h 6857979"/>
              <a:gd name="connsiteX12357" fmla="*/ 1689894 w 7283450"/>
              <a:gd name="connsiteY12357" fmla="*/ 542118 h 6857979"/>
              <a:gd name="connsiteX12358" fmla="*/ 1691482 w 7283450"/>
              <a:gd name="connsiteY12358" fmla="*/ 544896 h 6857979"/>
              <a:gd name="connsiteX12359" fmla="*/ 1693069 w 7283450"/>
              <a:gd name="connsiteY12359" fmla="*/ 547674 h 6857979"/>
              <a:gd name="connsiteX12360" fmla="*/ 1694260 w 7283450"/>
              <a:gd name="connsiteY12360" fmla="*/ 551643 h 6857979"/>
              <a:gd name="connsiteX12361" fmla="*/ 1694260 w 7283450"/>
              <a:gd name="connsiteY12361" fmla="*/ 553230 h 6857979"/>
              <a:gd name="connsiteX12362" fmla="*/ 1694260 w 7283450"/>
              <a:gd name="connsiteY12362" fmla="*/ 554421 h 6857979"/>
              <a:gd name="connsiteX12363" fmla="*/ 1693466 w 7283450"/>
              <a:gd name="connsiteY12363" fmla="*/ 555612 h 6857979"/>
              <a:gd name="connsiteX12364" fmla="*/ 1692673 w 7283450"/>
              <a:gd name="connsiteY12364" fmla="*/ 556802 h 6857979"/>
              <a:gd name="connsiteX12365" fmla="*/ 1691482 w 7283450"/>
              <a:gd name="connsiteY12365" fmla="*/ 559184 h 6857979"/>
              <a:gd name="connsiteX12366" fmla="*/ 1691085 w 7283450"/>
              <a:gd name="connsiteY12366" fmla="*/ 560374 h 6857979"/>
              <a:gd name="connsiteX12367" fmla="*/ 1691085 w 7283450"/>
              <a:gd name="connsiteY12367" fmla="*/ 561565 h 6857979"/>
              <a:gd name="connsiteX12368" fmla="*/ 1693069 w 7283450"/>
              <a:gd name="connsiteY12368" fmla="*/ 565137 h 6857979"/>
              <a:gd name="connsiteX12369" fmla="*/ 1695451 w 7283450"/>
              <a:gd name="connsiteY12369" fmla="*/ 569105 h 6857979"/>
              <a:gd name="connsiteX12370" fmla="*/ 1698626 w 7283450"/>
              <a:gd name="connsiteY12370" fmla="*/ 572677 h 6857979"/>
              <a:gd name="connsiteX12371" fmla="*/ 1702198 w 7283450"/>
              <a:gd name="connsiteY12371" fmla="*/ 576249 h 6857979"/>
              <a:gd name="connsiteX12372" fmla="*/ 1709738 w 7283450"/>
              <a:gd name="connsiteY12372" fmla="*/ 583393 h 6857979"/>
              <a:gd name="connsiteX12373" fmla="*/ 1718072 w 7283450"/>
              <a:gd name="connsiteY12373" fmla="*/ 590537 h 6857979"/>
              <a:gd name="connsiteX12374" fmla="*/ 1721644 w 7283450"/>
              <a:gd name="connsiteY12374" fmla="*/ 594505 h 6857979"/>
              <a:gd name="connsiteX12375" fmla="*/ 1725216 w 7283450"/>
              <a:gd name="connsiteY12375" fmla="*/ 598474 h 6857979"/>
              <a:gd name="connsiteX12376" fmla="*/ 1727994 w 7283450"/>
              <a:gd name="connsiteY12376" fmla="*/ 602840 h 6857979"/>
              <a:gd name="connsiteX12377" fmla="*/ 1730376 w 7283450"/>
              <a:gd name="connsiteY12377" fmla="*/ 607602 h 6857979"/>
              <a:gd name="connsiteX12378" fmla="*/ 1732360 w 7283450"/>
              <a:gd name="connsiteY12378" fmla="*/ 612762 h 6857979"/>
              <a:gd name="connsiteX12379" fmla="*/ 1733154 w 7283450"/>
              <a:gd name="connsiteY12379" fmla="*/ 618715 h 6857979"/>
              <a:gd name="connsiteX12380" fmla="*/ 1733154 w 7283450"/>
              <a:gd name="connsiteY12380" fmla="*/ 621493 h 6857979"/>
              <a:gd name="connsiteX12381" fmla="*/ 1733154 w 7283450"/>
              <a:gd name="connsiteY12381" fmla="*/ 624668 h 6857979"/>
              <a:gd name="connsiteX12382" fmla="*/ 1732757 w 7283450"/>
              <a:gd name="connsiteY12382" fmla="*/ 628240 h 6857979"/>
              <a:gd name="connsiteX12383" fmla="*/ 1731963 w 7283450"/>
              <a:gd name="connsiteY12383" fmla="*/ 631415 h 6857979"/>
              <a:gd name="connsiteX12384" fmla="*/ 1729185 w 7283450"/>
              <a:gd name="connsiteY12384" fmla="*/ 631415 h 6857979"/>
              <a:gd name="connsiteX12385" fmla="*/ 1726804 w 7283450"/>
              <a:gd name="connsiteY12385" fmla="*/ 631018 h 6857979"/>
              <a:gd name="connsiteX12386" fmla="*/ 1725216 w 7283450"/>
              <a:gd name="connsiteY12386" fmla="*/ 630224 h 6857979"/>
              <a:gd name="connsiteX12387" fmla="*/ 1723629 w 7283450"/>
              <a:gd name="connsiteY12387" fmla="*/ 629033 h 6857979"/>
              <a:gd name="connsiteX12388" fmla="*/ 1720057 w 7283450"/>
              <a:gd name="connsiteY12388" fmla="*/ 626652 h 6857979"/>
              <a:gd name="connsiteX12389" fmla="*/ 1718469 w 7283450"/>
              <a:gd name="connsiteY12389" fmla="*/ 625462 h 6857979"/>
              <a:gd name="connsiteX12390" fmla="*/ 1716485 w 7283450"/>
              <a:gd name="connsiteY12390" fmla="*/ 624668 h 6857979"/>
              <a:gd name="connsiteX12391" fmla="*/ 1716485 w 7283450"/>
              <a:gd name="connsiteY12391" fmla="*/ 627049 h 6857979"/>
              <a:gd name="connsiteX12392" fmla="*/ 1717278 w 7283450"/>
              <a:gd name="connsiteY12392" fmla="*/ 629033 h 6857979"/>
              <a:gd name="connsiteX12393" fmla="*/ 1717675 w 7283450"/>
              <a:gd name="connsiteY12393" fmla="*/ 630621 h 6857979"/>
              <a:gd name="connsiteX12394" fmla="*/ 1718866 w 7283450"/>
              <a:gd name="connsiteY12394" fmla="*/ 632208 h 6857979"/>
              <a:gd name="connsiteX12395" fmla="*/ 1720850 w 7283450"/>
              <a:gd name="connsiteY12395" fmla="*/ 634987 h 6857979"/>
              <a:gd name="connsiteX12396" fmla="*/ 1724025 w 7283450"/>
              <a:gd name="connsiteY12396" fmla="*/ 636971 h 6857979"/>
              <a:gd name="connsiteX12397" fmla="*/ 1729582 w 7283450"/>
              <a:gd name="connsiteY12397" fmla="*/ 640146 h 6857979"/>
              <a:gd name="connsiteX12398" fmla="*/ 1732757 w 7283450"/>
              <a:gd name="connsiteY12398" fmla="*/ 642130 h 6857979"/>
              <a:gd name="connsiteX12399" fmla="*/ 1735138 w 7283450"/>
              <a:gd name="connsiteY12399" fmla="*/ 644908 h 6857979"/>
              <a:gd name="connsiteX12400" fmla="*/ 1733154 w 7283450"/>
              <a:gd name="connsiteY12400" fmla="*/ 645702 h 6857979"/>
              <a:gd name="connsiteX12401" fmla="*/ 1731566 w 7283450"/>
              <a:gd name="connsiteY12401" fmla="*/ 646099 h 6857979"/>
              <a:gd name="connsiteX12402" fmla="*/ 1729185 w 7283450"/>
              <a:gd name="connsiteY12402" fmla="*/ 646099 h 6857979"/>
              <a:gd name="connsiteX12403" fmla="*/ 1727597 w 7283450"/>
              <a:gd name="connsiteY12403" fmla="*/ 645702 h 6857979"/>
              <a:gd name="connsiteX12404" fmla="*/ 1726010 w 7283450"/>
              <a:gd name="connsiteY12404" fmla="*/ 644908 h 6857979"/>
              <a:gd name="connsiteX12405" fmla="*/ 1724422 w 7283450"/>
              <a:gd name="connsiteY12405" fmla="*/ 644115 h 6857979"/>
              <a:gd name="connsiteX12406" fmla="*/ 1721247 w 7283450"/>
              <a:gd name="connsiteY12406" fmla="*/ 640940 h 6857979"/>
              <a:gd name="connsiteX12407" fmla="*/ 1718866 w 7283450"/>
              <a:gd name="connsiteY12407" fmla="*/ 637368 h 6857979"/>
              <a:gd name="connsiteX12408" fmla="*/ 1716882 w 7283450"/>
              <a:gd name="connsiteY12408" fmla="*/ 632208 h 6857979"/>
              <a:gd name="connsiteX12409" fmla="*/ 1714897 w 7283450"/>
              <a:gd name="connsiteY12409" fmla="*/ 627446 h 6857979"/>
              <a:gd name="connsiteX12410" fmla="*/ 1712913 w 7283450"/>
              <a:gd name="connsiteY12410" fmla="*/ 621493 h 6857979"/>
              <a:gd name="connsiteX12411" fmla="*/ 1712119 w 7283450"/>
              <a:gd name="connsiteY12411" fmla="*/ 618715 h 6857979"/>
              <a:gd name="connsiteX12412" fmla="*/ 1710928 w 7283450"/>
              <a:gd name="connsiteY12412" fmla="*/ 615937 h 6857979"/>
              <a:gd name="connsiteX12413" fmla="*/ 1709341 w 7283450"/>
              <a:gd name="connsiteY12413" fmla="*/ 613555 h 6857979"/>
              <a:gd name="connsiteX12414" fmla="*/ 1707753 w 7283450"/>
              <a:gd name="connsiteY12414" fmla="*/ 611174 h 6857979"/>
              <a:gd name="connsiteX12415" fmla="*/ 1703785 w 7283450"/>
              <a:gd name="connsiteY12415" fmla="*/ 606412 h 6857979"/>
              <a:gd name="connsiteX12416" fmla="*/ 1700610 w 7283450"/>
              <a:gd name="connsiteY12416" fmla="*/ 602443 h 6857979"/>
              <a:gd name="connsiteX12417" fmla="*/ 1697435 w 7283450"/>
              <a:gd name="connsiteY12417" fmla="*/ 598077 h 6857979"/>
              <a:gd name="connsiteX12418" fmla="*/ 1696244 w 7283450"/>
              <a:gd name="connsiteY12418" fmla="*/ 596093 h 6857979"/>
              <a:gd name="connsiteX12419" fmla="*/ 1695451 w 7283450"/>
              <a:gd name="connsiteY12419" fmla="*/ 594109 h 6857979"/>
              <a:gd name="connsiteX12420" fmla="*/ 1695054 w 7283450"/>
              <a:gd name="connsiteY12420" fmla="*/ 592124 h 6857979"/>
              <a:gd name="connsiteX12421" fmla="*/ 1695054 w 7283450"/>
              <a:gd name="connsiteY12421" fmla="*/ 589743 h 6857979"/>
              <a:gd name="connsiteX12422" fmla="*/ 1695848 w 7283450"/>
              <a:gd name="connsiteY12422" fmla="*/ 587362 h 6857979"/>
              <a:gd name="connsiteX12423" fmla="*/ 1697435 w 7283450"/>
              <a:gd name="connsiteY12423" fmla="*/ 584980 h 6857979"/>
              <a:gd name="connsiteX12424" fmla="*/ 1694260 w 7283450"/>
              <a:gd name="connsiteY12424" fmla="*/ 586568 h 6857979"/>
              <a:gd name="connsiteX12425" fmla="*/ 1691879 w 7283450"/>
              <a:gd name="connsiteY12425" fmla="*/ 586965 h 6857979"/>
              <a:gd name="connsiteX12426" fmla="*/ 1689894 w 7283450"/>
              <a:gd name="connsiteY12426" fmla="*/ 586568 h 6857979"/>
              <a:gd name="connsiteX12427" fmla="*/ 1688307 w 7283450"/>
              <a:gd name="connsiteY12427" fmla="*/ 585774 h 6857979"/>
              <a:gd name="connsiteX12428" fmla="*/ 1684735 w 7283450"/>
              <a:gd name="connsiteY12428" fmla="*/ 583393 h 6857979"/>
              <a:gd name="connsiteX12429" fmla="*/ 1683147 w 7283450"/>
              <a:gd name="connsiteY12429" fmla="*/ 581805 h 6857979"/>
              <a:gd name="connsiteX12430" fmla="*/ 1681957 w 7283450"/>
              <a:gd name="connsiteY12430" fmla="*/ 581409 h 6857979"/>
              <a:gd name="connsiteX12431" fmla="*/ 1679972 w 7283450"/>
              <a:gd name="connsiteY12431" fmla="*/ 581012 h 6857979"/>
              <a:gd name="connsiteX12432" fmla="*/ 1677988 w 7283450"/>
              <a:gd name="connsiteY12432" fmla="*/ 580218 h 6857979"/>
              <a:gd name="connsiteX12433" fmla="*/ 1675607 w 7283450"/>
              <a:gd name="connsiteY12433" fmla="*/ 578630 h 6857979"/>
              <a:gd name="connsiteX12434" fmla="*/ 1673225 w 7283450"/>
              <a:gd name="connsiteY12434" fmla="*/ 576646 h 6857979"/>
              <a:gd name="connsiteX12435" fmla="*/ 1671638 w 7283450"/>
              <a:gd name="connsiteY12435" fmla="*/ 573471 h 6857979"/>
              <a:gd name="connsiteX12436" fmla="*/ 1668860 w 7283450"/>
              <a:gd name="connsiteY12436" fmla="*/ 568709 h 6857979"/>
              <a:gd name="connsiteX12437" fmla="*/ 1667670 w 7283450"/>
              <a:gd name="connsiteY12437" fmla="*/ 566327 h 6857979"/>
              <a:gd name="connsiteX12438" fmla="*/ 1666082 w 7283450"/>
              <a:gd name="connsiteY12438" fmla="*/ 564740 h 6857979"/>
              <a:gd name="connsiteX12439" fmla="*/ 1665288 w 7283450"/>
              <a:gd name="connsiteY12439" fmla="*/ 564343 h 6857979"/>
              <a:gd name="connsiteX12440" fmla="*/ 1664098 w 7283450"/>
              <a:gd name="connsiteY12440" fmla="*/ 564343 h 6857979"/>
              <a:gd name="connsiteX12441" fmla="*/ 1661319 w 7283450"/>
              <a:gd name="connsiteY12441" fmla="*/ 564740 h 6857979"/>
              <a:gd name="connsiteX12442" fmla="*/ 1658541 w 7283450"/>
              <a:gd name="connsiteY12442" fmla="*/ 565137 h 6857979"/>
              <a:gd name="connsiteX12443" fmla="*/ 1657351 w 7283450"/>
              <a:gd name="connsiteY12443" fmla="*/ 565137 h 6857979"/>
              <a:gd name="connsiteX12444" fmla="*/ 1656557 w 7283450"/>
              <a:gd name="connsiteY12444" fmla="*/ 564740 h 6857979"/>
              <a:gd name="connsiteX12445" fmla="*/ 1656160 w 7283450"/>
              <a:gd name="connsiteY12445" fmla="*/ 563946 h 6857979"/>
              <a:gd name="connsiteX12446" fmla="*/ 1655763 w 7283450"/>
              <a:gd name="connsiteY12446" fmla="*/ 562755 h 6857979"/>
              <a:gd name="connsiteX12447" fmla="*/ 1654969 w 7283450"/>
              <a:gd name="connsiteY12447" fmla="*/ 559977 h 6857979"/>
              <a:gd name="connsiteX12448" fmla="*/ 1654573 w 7283450"/>
              <a:gd name="connsiteY12448" fmla="*/ 556802 h 6857979"/>
              <a:gd name="connsiteX12449" fmla="*/ 1654176 w 7283450"/>
              <a:gd name="connsiteY12449" fmla="*/ 555612 h 6857979"/>
              <a:gd name="connsiteX12450" fmla="*/ 1653382 w 7283450"/>
              <a:gd name="connsiteY12450" fmla="*/ 554818 h 6857979"/>
              <a:gd name="connsiteX12451" fmla="*/ 1651794 w 7283450"/>
              <a:gd name="connsiteY12451" fmla="*/ 553230 h 6857979"/>
              <a:gd name="connsiteX12452" fmla="*/ 1649810 w 7283450"/>
              <a:gd name="connsiteY12452" fmla="*/ 552437 h 6857979"/>
              <a:gd name="connsiteX12453" fmla="*/ 1645841 w 7283450"/>
              <a:gd name="connsiteY12453" fmla="*/ 551246 h 6857979"/>
              <a:gd name="connsiteX12454" fmla="*/ 1641078 w 7283450"/>
              <a:gd name="connsiteY12454" fmla="*/ 550055 h 6857979"/>
              <a:gd name="connsiteX12455" fmla="*/ 1639491 w 7283450"/>
              <a:gd name="connsiteY12455" fmla="*/ 548865 h 6857979"/>
              <a:gd name="connsiteX12456" fmla="*/ 1637903 w 7283450"/>
              <a:gd name="connsiteY12456" fmla="*/ 547674 h 6857979"/>
              <a:gd name="connsiteX12457" fmla="*/ 1635522 w 7283450"/>
              <a:gd name="connsiteY12457" fmla="*/ 545690 h 6857979"/>
              <a:gd name="connsiteX12458" fmla="*/ 1633935 w 7283450"/>
              <a:gd name="connsiteY12458" fmla="*/ 543309 h 6857979"/>
              <a:gd name="connsiteX12459" fmla="*/ 1631157 w 7283450"/>
              <a:gd name="connsiteY12459" fmla="*/ 537355 h 6857979"/>
              <a:gd name="connsiteX12460" fmla="*/ 1628378 w 7283450"/>
              <a:gd name="connsiteY12460" fmla="*/ 531799 h 6857979"/>
              <a:gd name="connsiteX12461" fmla="*/ 1626791 w 7283450"/>
              <a:gd name="connsiteY12461" fmla="*/ 529815 h 6857979"/>
              <a:gd name="connsiteX12462" fmla="*/ 1625203 w 7283450"/>
              <a:gd name="connsiteY12462" fmla="*/ 527830 h 6857979"/>
              <a:gd name="connsiteX12463" fmla="*/ 1623219 w 7283450"/>
              <a:gd name="connsiteY12463" fmla="*/ 526640 h 6857979"/>
              <a:gd name="connsiteX12464" fmla="*/ 1621632 w 7283450"/>
              <a:gd name="connsiteY12464" fmla="*/ 525449 h 6857979"/>
              <a:gd name="connsiteX12465" fmla="*/ 1618854 w 7283450"/>
              <a:gd name="connsiteY12465" fmla="*/ 524655 h 6857979"/>
              <a:gd name="connsiteX12466" fmla="*/ 1617266 w 7283450"/>
              <a:gd name="connsiteY12466" fmla="*/ 523862 h 6857979"/>
              <a:gd name="connsiteX12467" fmla="*/ 1616076 w 7283450"/>
              <a:gd name="connsiteY12467" fmla="*/ 522274 h 6857979"/>
              <a:gd name="connsiteX12468" fmla="*/ 1614488 w 7283450"/>
              <a:gd name="connsiteY12468" fmla="*/ 520687 h 6857979"/>
              <a:gd name="connsiteX12469" fmla="*/ 1612901 w 7283450"/>
              <a:gd name="connsiteY12469" fmla="*/ 517909 h 6857979"/>
              <a:gd name="connsiteX12470" fmla="*/ 1609726 w 7283450"/>
              <a:gd name="connsiteY12470" fmla="*/ 513543 h 6857979"/>
              <a:gd name="connsiteX12471" fmla="*/ 1606550 w 7283450"/>
              <a:gd name="connsiteY12471" fmla="*/ 509574 h 6857979"/>
              <a:gd name="connsiteX12472" fmla="*/ 1599803 w 7283450"/>
              <a:gd name="connsiteY12472" fmla="*/ 501637 h 6857979"/>
              <a:gd name="connsiteX12473" fmla="*/ 1591866 w 7283450"/>
              <a:gd name="connsiteY12473" fmla="*/ 493699 h 6857979"/>
              <a:gd name="connsiteX12474" fmla="*/ 1588294 w 7283450"/>
              <a:gd name="connsiteY12474" fmla="*/ 488937 h 6857979"/>
              <a:gd name="connsiteX12475" fmla="*/ 1584325 w 7283450"/>
              <a:gd name="connsiteY12475" fmla="*/ 484571 h 6857979"/>
              <a:gd name="connsiteX12476" fmla="*/ 1581548 w 7283450"/>
              <a:gd name="connsiteY12476" fmla="*/ 480602 h 6857979"/>
              <a:gd name="connsiteX12477" fmla="*/ 1577976 w 7283450"/>
              <a:gd name="connsiteY12477" fmla="*/ 477427 h 6857979"/>
              <a:gd name="connsiteX12478" fmla="*/ 1570832 w 7283450"/>
              <a:gd name="connsiteY12478" fmla="*/ 471077 h 6857979"/>
              <a:gd name="connsiteX12479" fmla="*/ 1564085 w 7283450"/>
              <a:gd name="connsiteY12479" fmla="*/ 465918 h 6857979"/>
              <a:gd name="connsiteX12480" fmla="*/ 1561307 w 7283450"/>
              <a:gd name="connsiteY12480" fmla="*/ 463140 h 6857979"/>
              <a:gd name="connsiteX12481" fmla="*/ 1559322 w 7283450"/>
              <a:gd name="connsiteY12481" fmla="*/ 461155 h 6857979"/>
              <a:gd name="connsiteX12482" fmla="*/ 1558528 w 7283450"/>
              <a:gd name="connsiteY12482" fmla="*/ 459965 h 6857979"/>
              <a:gd name="connsiteX12483" fmla="*/ 1558528 w 7283450"/>
              <a:gd name="connsiteY12483" fmla="*/ 458377 h 6857979"/>
              <a:gd name="connsiteX12484" fmla="*/ 1558925 w 7283450"/>
              <a:gd name="connsiteY12484" fmla="*/ 454409 h 6857979"/>
              <a:gd name="connsiteX12485" fmla="*/ 1559322 w 7283450"/>
              <a:gd name="connsiteY12485" fmla="*/ 450837 h 6857979"/>
              <a:gd name="connsiteX12486" fmla="*/ 1559322 w 7283450"/>
              <a:gd name="connsiteY12486" fmla="*/ 449249 h 6857979"/>
              <a:gd name="connsiteX12487" fmla="*/ 1559322 w 7283450"/>
              <a:gd name="connsiteY12487" fmla="*/ 447662 h 6857979"/>
              <a:gd name="connsiteX12488" fmla="*/ 1557338 w 7283450"/>
              <a:gd name="connsiteY12488" fmla="*/ 443693 h 6857979"/>
              <a:gd name="connsiteX12489" fmla="*/ 1554957 w 7283450"/>
              <a:gd name="connsiteY12489" fmla="*/ 439724 h 6857979"/>
              <a:gd name="connsiteX12490" fmla="*/ 1548210 w 7283450"/>
              <a:gd name="connsiteY12490" fmla="*/ 431390 h 6857979"/>
              <a:gd name="connsiteX12491" fmla="*/ 1541066 w 7283450"/>
              <a:gd name="connsiteY12491" fmla="*/ 421865 h 6857979"/>
              <a:gd name="connsiteX12492" fmla="*/ 1537494 w 7283450"/>
              <a:gd name="connsiteY12492" fmla="*/ 416309 h 6857979"/>
              <a:gd name="connsiteX12493" fmla="*/ 1534319 w 7283450"/>
              <a:gd name="connsiteY12493" fmla="*/ 410752 h 6857979"/>
              <a:gd name="connsiteX12494" fmla="*/ 1531144 w 7283450"/>
              <a:gd name="connsiteY12494" fmla="*/ 406387 h 6857979"/>
              <a:gd name="connsiteX12495" fmla="*/ 1527969 w 7283450"/>
              <a:gd name="connsiteY12495" fmla="*/ 401228 h 6857979"/>
              <a:gd name="connsiteX12496" fmla="*/ 1520032 w 7283450"/>
              <a:gd name="connsiteY12496" fmla="*/ 391703 h 6857979"/>
              <a:gd name="connsiteX12497" fmla="*/ 1513285 w 7283450"/>
              <a:gd name="connsiteY12497" fmla="*/ 383765 h 6857979"/>
              <a:gd name="connsiteX12498" fmla="*/ 1510903 w 7283450"/>
              <a:gd name="connsiteY12498" fmla="*/ 380193 h 6857979"/>
              <a:gd name="connsiteX12499" fmla="*/ 1509316 w 7283450"/>
              <a:gd name="connsiteY12499" fmla="*/ 377415 h 6857979"/>
              <a:gd name="connsiteX12500" fmla="*/ 1508919 w 7283450"/>
              <a:gd name="connsiteY12500" fmla="*/ 376224 h 6857979"/>
              <a:gd name="connsiteX12501" fmla="*/ 1508919 w 7283450"/>
              <a:gd name="connsiteY12501" fmla="*/ 374240 h 6857979"/>
              <a:gd name="connsiteX12502" fmla="*/ 1509316 w 7283450"/>
              <a:gd name="connsiteY12502" fmla="*/ 370668 h 6857979"/>
              <a:gd name="connsiteX12503" fmla="*/ 1509713 w 7283450"/>
              <a:gd name="connsiteY12503" fmla="*/ 367096 h 6857979"/>
              <a:gd name="connsiteX12504" fmla="*/ 1509713 w 7283450"/>
              <a:gd name="connsiteY12504" fmla="*/ 365509 h 6857979"/>
              <a:gd name="connsiteX12505" fmla="*/ 1509316 w 7283450"/>
              <a:gd name="connsiteY12505" fmla="*/ 364318 h 6857979"/>
              <a:gd name="connsiteX12506" fmla="*/ 1508125 w 7283450"/>
              <a:gd name="connsiteY12506" fmla="*/ 363128 h 6857979"/>
              <a:gd name="connsiteX12507" fmla="*/ 1506935 w 7283450"/>
              <a:gd name="connsiteY12507" fmla="*/ 362731 h 6857979"/>
              <a:gd name="connsiteX12508" fmla="*/ 1505744 w 7283450"/>
              <a:gd name="connsiteY12508" fmla="*/ 362334 h 6857979"/>
              <a:gd name="connsiteX12509" fmla="*/ 1504553 w 7283450"/>
              <a:gd name="connsiteY12509" fmla="*/ 362334 h 6857979"/>
              <a:gd name="connsiteX12510" fmla="*/ 1502173 w 7283450"/>
              <a:gd name="connsiteY12510" fmla="*/ 362334 h 6857979"/>
              <a:gd name="connsiteX12511" fmla="*/ 1500982 w 7283450"/>
              <a:gd name="connsiteY12511" fmla="*/ 361937 h 6857979"/>
              <a:gd name="connsiteX12512" fmla="*/ 1499394 w 7283450"/>
              <a:gd name="connsiteY12512" fmla="*/ 360746 h 6857979"/>
              <a:gd name="connsiteX12513" fmla="*/ 1497807 w 7283450"/>
              <a:gd name="connsiteY12513" fmla="*/ 358365 h 6857979"/>
              <a:gd name="connsiteX12514" fmla="*/ 1495822 w 7283450"/>
              <a:gd name="connsiteY12514" fmla="*/ 355190 h 6857979"/>
              <a:gd name="connsiteX12515" fmla="*/ 1491854 w 7283450"/>
              <a:gd name="connsiteY12515" fmla="*/ 348046 h 6857979"/>
              <a:gd name="connsiteX12516" fmla="*/ 1489075 w 7283450"/>
              <a:gd name="connsiteY12516" fmla="*/ 344078 h 6857979"/>
              <a:gd name="connsiteX12517" fmla="*/ 1486297 w 7283450"/>
              <a:gd name="connsiteY12517" fmla="*/ 341299 h 6857979"/>
              <a:gd name="connsiteX12518" fmla="*/ 1484313 w 7283450"/>
              <a:gd name="connsiteY12518" fmla="*/ 340109 h 6857979"/>
              <a:gd name="connsiteX12519" fmla="*/ 1481932 w 7283450"/>
              <a:gd name="connsiteY12519" fmla="*/ 338918 h 6857979"/>
              <a:gd name="connsiteX12520" fmla="*/ 1479947 w 7283450"/>
              <a:gd name="connsiteY12520" fmla="*/ 338124 h 6857979"/>
              <a:gd name="connsiteX12521" fmla="*/ 1477963 w 7283450"/>
              <a:gd name="connsiteY12521" fmla="*/ 337331 h 6857979"/>
              <a:gd name="connsiteX12522" fmla="*/ 1477169 w 7283450"/>
              <a:gd name="connsiteY12522" fmla="*/ 337728 h 6857979"/>
              <a:gd name="connsiteX12523" fmla="*/ 1475978 w 7283450"/>
              <a:gd name="connsiteY12523" fmla="*/ 338124 h 6857979"/>
              <a:gd name="connsiteX12524" fmla="*/ 1473597 w 7283450"/>
              <a:gd name="connsiteY12524" fmla="*/ 339712 h 6857979"/>
              <a:gd name="connsiteX12525" fmla="*/ 1472407 w 7283450"/>
              <a:gd name="connsiteY12525" fmla="*/ 340506 h 6857979"/>
              <a:gd name="connsiteX12526" fmla="*/ 1470819 w 7283450"/>
              <a:gd name="connsiteY12526" fmla="*/ 340903 h 6857979"/>
              <a:gd name="connsiteX12527" fmla="*/ 1469628 w 7283450"/>
              <a:gd name="connsiteY12527" fmla="*/ 341299 h 6857979"/>
              <a:gd name="connsiteX12528" fmla="*/ 1468438 w 7283450"/>
              <a:gd name="connsiteY12528" fmla="*/ 340506 h 6857979"/>
              <a:gd name="connsiteX12529" fmla="*/ 1464866 w 7283450"/>
              <a:gd name="connsiteY12529" fmla="*/ 338521 h 6857979"/>
              <a:gd name="connsiteX12530" fmla="*/ 1462088 w 7283450"/>
              <a:gd name="connsiteY12530" fmla="*/ 335743 h 6857979"/>
              <a:gd name="connsiteX12531" fmla="*/ 1459310 w 7283450"/>
              <a:gd name="connsiteY12531" fmla="*/ 333362 h 6857979"/>
              <a:gd name="connsiteX12532" fmla="*/ 1456135 w 7283450"/>
              <a:gd name="connsiteY12532" fmla="*/ 330187 h 6857979"/>
              <a:gd name="connsiteX12533" fmla="*/ 1450975 w 7283450"/>
              <a:gd name="connsiteY12533" fmla="*/ 323440 h 6857979"/>
              <a:gd name="connsiteX12534" fmla="*/ 1446213 w 7283450"/>
              <a:gd name="connsiteY12534" fmla="*/ 316296 h 6857979"/>
              <a:gd name="connsiteX12535" fmla="*/ 1446610 w 7283450"/>
              <a:gd name="connsiteY12535" fmla="*/ 313518 h 6857979"/>
              <a:gd name="connsiteX12536" fmla="*/ 1446610 w 7283450"/>
              <a:gd name="connsiteY12536" fmla="*/ 311137 h 6857979"/>
              <a:gd name="connsiteX12537" fmla="*/ 1446213 w 7283450"/>
              <a:gd name="connsiteY12537" fmla="*/ 308359 h 6857979"/>
              <a:gd name="connsiteX12538" fmla="*/ 1445022 w 7283450"/>
              <a:gd name="connsiteY12538" fmla="*/ 306374 h 6857979"/>
              <a:gd name="connsiteX12539" fmla="*/ 1443832 w 7283450"/>
              <a:gd name="connsiteY12539" fmla="*/ 304390 h 6857979"/>
              <a:gd name="connsiteX12540" fmla="*/ 1442244 w 7283450"/>
              <a:gd name="connsiteY12540" fmla="*/ 302406 h 6857979"/>
              <a:gd name="connsiteX12541" fmla="*/ 1438275 w 7283450"/>
              <a:gd name="connsiteY12541" fmla="*/ 298834 h 6857979"/>
              <a:gd name="connsiteX12542" fmla="*/ 1429941 w 7283450"/>
              <a:gd name="connsiteY12542" fmla="*/ 292484 h 6857979"/>
              <a:gd name="connsiteX12543" fmla="*/ 1426369 w 7283450"/>
              <a:gd name="connsiteY12543" fmla="*/ 290103 h 6857979"/>
              <a:gd name="connsiteX12544" fmla="*/ 1425179 w 7283450"/>
              <a:gd name="connsiteY12544" fmla="*/ 288515 h 6857979"/>
              <a:gd name="connsiteX12545" fmla="*/ 1424385 w 7283450"/>
              <a:gd name="connsiteY12545" fmla="*/ 287324 h 6857979"/>
              <a:gd name="connsiteX12546" fmla="*/ 1420813 w 7283450"/>
              <a:gd name="connsiteY12546" fmla="*/ 278990 h 6857979"/>
              <a:gd name="connsiteX12547" fmla="*/ 1418829 w 7283450"/>
              <a:gd name="connsiteY12547" fmla="*/ 271449 h 6857979"/>
              <a:gd name="connsiteX12548" fmla="*/ 1417638 w 7283450"/>
              <a:gd name="connsiteY12548" fmla="*/ 264306 h 6857979"/>
              <a:gd name="connsiteX12549" fmla="*/ 1417638 w 7283450"/>
              <a:gd name="connsiteY12549" fmla="*/ 261131 h 6857979"/>
              <a:gd name="connsiteX12550" fmla="*/ 1417638 w 7283450"/>
              <a:gd name="connsiteY12550" fmla="*/ 257559 h 6857979"/>
              <a:gd name="connsiteX12551" fmla="*/ 1418035 w 7283450"/>
              <a:gd name="connsiteY12551" fmla="*/ 254781 h 6857979"/>
              <a:gd name="connsiteX12552" fmla="*/ 1418829 w 7283450"/>
              <a:gd name="connsiteY12552" fmla="*/ 252399 h 6857979"/>
              <a:gd name="connsiteX12553" fmla="*/ 1419623 w 7283450"/>
              <a:gd name="connsiteY12553" fmla="*/ 249621 h 6857979"/>
              <a:gd name="connsiteX12554" fmla="*/ 1420416 w 7283450"/>
              <a:gd name="connsiteY12554" fmla="*/ 247240 h 6857979"/>
              <a:gd name="connsiteX12555" fmla="*/ 1422004 w 7283450"/>
              <a:gd name="connsiteY12555" fmla="*/ 245256 h 6857979"/>
              <a:gd name="connsiteX12556" fmla="*/ 1423988 w 7283450"/>
              <a:gd name="connsiteY12556" fmla="*/ 243668 h 6857979"/>
              <a:gd name="connsiteX12557" fmla="*/ 1425576 w 7283450"/>
              <a:gd name="connsiteY12557" fmla="*/ 241684 h 6857979"/>
              <a:gd name="connsiteX12558" fmla="*/ 1427560 w 7283450"/>
              <a:gd name="connsiteY12558" fmla="*/ 240493 h 6857979"/>
              <a:gd name="connsiteX12559" fmla="*/ 1428751 w 7283450"/>
              <a:gd name="connsiteY12559" fmla="*/ 239699 h 6857979"/>
              <a:gd name="connsiteX12560" fmla="*/ 1429941 w 7283450"/>
              <a:gd name="connsiteY12560" fmla="*/ 240096 h 6857979"/>
              <a:gd name="connsiteX12561" fmla="*/ 1430735 w 7283450"/>
              <a:gd name="connsiteY12561" fmla="*/ 240493 h 6857979"/>
              <a:gd name="connsiteX12562" fmla="*/ 1432323 w 7283450"/>
              <a:gd name="connsiteY12562" fmla="*/ 241287 h 6857979"/>
              <a:gd name="connsiteX12563" fmla="*/ 1433513 w 7283450"/>
              <a:gd name="connsiteY12563" fmla="*/ 243271 h 6857979"/>
              <a:gd name="connsiteX12564" fmla="*/ 1433910 w 7283450"/>
              <a:gd name="connsiteY12564" fmla="*/ 244065 h 6857979"/>
              <a:gd name="connsiteX12565" fmla="*/ 1434703 w 7283450"/>
              <a:gd name="connsiteY12565" fmla="*/ 243271 h 6857979"/>
              <a:gd name="connsiteX12566" fmla="*/ 1435497 w 7283450"/>
              <a:gd name="connsiteY12566" fmla="*/ 241684 h 6857979"/>
              <a:gd name="connsiteX12567" fmla="*/ 1436291 w 7283450"/>
              <a:gd name="connsiteY12567" fmla="*/ 238509 h 6857979"/>
              <a:gd name="connsiteX12568" fmla="*/ 1436291 w 7283450"/>
              <a:gd name="connsiteY12568" fmla="*/ 235334 h 6857979"/>
              <a:gd name="connsiteX12569" fmla="*/ 1436688 w 7283450"/>
              <a:gd name="connsiteY12569" fmla="*/ 234540 h 6857979"/>
              <a:gd name="connsiteX12570" fmla="*/ 3932081 w 7283450"/>
              <a:gd name="connsiteY12570" fmla="*/ 200013 h 6857979"/>
              <a:gd name="connsiteX12571" fmla="*/ 3936050 w 7283450"/>
              <a:gd name="connsiteY12571" fmla="*/ 200410 h 6857979"/>
              <a:gd name="connsiteX12572" fmla="*/ 3937638 w 7283450"/>
              <a:gd name="connsiteY12572" fmla="*/ 200807 h 6857979"/>
              <a:gd name="connsiteX12573" fmla="*/ 3938828 w 7283450"/>
              <a:gd name="connsiteY12573" fmla="*/ 201600 h 6857979"/>
              <a:gd name="connsiteX12574" fmla="*/ 3939622 w 7283450"/>
              <a:gd name="connsiteY12574" fmla="*/ 202394 h 6857979"/>
              <a:gd name="connsiteX12575" fmla="*/ 3940019 w 7283450"/>
              <a:gd name="connsiteY12575" fmla="*/ 203188 h 6857979"/>
              <a:gd name="connsiteX12576" fmla="*/ 3940813 w 7283450"/>
              <a:gd name="connsiteY12576" fmla="*/ 205570 h 6857979"/>
              <a:gd name="connsiteX12577" fmla="*/ 3941607 w 7283450"/>
              <a:gd name="connsiteY12577" fmla="*/ 208746 h 6857979"/>
              <a:gd name="connsiteX12578" fmla="*/ 3942797 w 7283450"/>
              <a:gd name="connsiteY12578" fmla="*/ 212715 h 6857979"/>
              <a:gd name="connsiteX12579" fmla="*/ 3944782 w 7283450"/>
              <a:gd name="connsiteY12579" fmla="*/ 217875 h 6857979"/>
              <a:gd name="connsiteX12580" fmla="*/ 3947957 w 7283450"/>
              <a:gd name="connsiteY12580" fmla="*/ 223036 h 6857979"/>
              <a:gd name="connsiteX12581" fmla="*/ 3950735 w 7283450"/>
              <a:gd name="connsiteY12581" fmla="*/ 227005 h 6857979"/>
              <a:gd name="connsiteX12582" fmla="*/ 3953514 w 7283450"/>
              <a:gd name="connsiteY12582" fmla="*/ 230578 h 6857979"/>
              <a:gd name="connsiteX12583" fmla="*/ 3960658 w 7283450"/>
              <a:gd name="connsiteY12583" fmla="*/ 237326 h 6857979"/>
              <a:gd name="connsiteX12584" fmla="*/ 3966611 w 7283450"/>
              <a:gd name="connsiteY12584" fmla="*/ 242883 h 6857979"/>
              <a:gd name="connsiteX12585" fmla="*/ 3968596 w 7283450"/>
              <a:gd name="connsiteY12585" fmla="*/ 244868 h 6857979"/>
              <a:gd name="connsiteX12586" fmla="*/ 3969786 w 7283450"/>
              <a:gd name="connsiteY12586" fmla="*/ 246853 h 6857979"/>
              <a:gd name="connsiteX12587" fmla="*/ 3971374 w 7283450"/>
              <a:gd name="connsiteY12587" fmla="*/ 251616 h 6857979"/>
              <a:gd name="connsiteX12588" fmla="*/ 3972168 w 7283450"/>
              <a:gd name="connsiteY12588" fmla="*/ 256776 h 6857979"/>
              <a:gd name="connsiteX12589" fmla="*/ 3972168 w 7283450"/>
              <a:gd name="connsiteY12589" fmla="*/ 262334 h 6857979"/>
              <a:gd name="connsiteX12590" fmla="*/ 3972168 w 7283450"/>
              <a:gd name="connsiteY12590" fmla="*/ 268288 h 6857979"/>
              <a:gd name="connsiteX12591" fmla="*/ 3972168 w 7283450"/>
              <a:gd name="connsiteY12591" fmla="*/ 279402 h 6857979"/>
              <a:gd name="connsiteX12592" fmla="*/ 3972168 w 7283450"/>
              <a:gd name="connsiteY12592" fmla="*/ 284960 h 6857979"/>
              <a:gd name="connsiteX12593" fmla="*/ 3973358 w 7283450"/>
              <a:gd name="connsiteY12593" fmla="*/ 290120 h 6857979"/>
              <a:gd name="connsiteX12594" fmla="*/ 3974152 w 7283450"/>
              <a:gd name="connsiteY12594" fmla="*/ 292899 h 6857979"/>
              <a:gd name="connsiteX12595" fmla="*/ 3975343 w 7283450"/>
              <a:gd name="connsiteY12595" fmla="*/ 295677 h 6857979"/>
              <a:gd name="connsiteX12596" fmla="*/ 3978915 w 7283450"/>
              <a:gd name="connsiteY12596" fmla="*/ 300441 h 6857979"/>
              <a:gd name="connsiteX12597" fmla="*/ 3982884 w 7283450"/>
              <a:gd name="connsiteY12597" fmla="*/ 305204 h 6857979"/>
              <a:gd name="connsiteX12598" fmla="*/ 3984472 w 7283450"/>
              <a:gd name="connsiteY12598" fmla="*/ 307586 h 6857979"/>
              <a:gd name="connsiteX12599" fmla="*/ 3985662 w 7283450"/>
              <a:gd name="connsiteY12599" fmla="*/ 309967 h 6857979"/>
              <a:gd name="connsiteX12600" fmla="*/ 3986853 w 7283450"/>
              <a:gd name="connsiteY12600" fmla="*/ 315922 h 6857979"/>
              <a:gd name="connsiteX12601" fmla="*/ 3988441 w 7283450"/>
              <a:gd name="connsiteY12601" fmla="*/ 321479 h 6857979"/>
              <a:gd name="connsiteX12602" fmla="*/ 3988838 w 7283450"/>
              <a:gd name="connsiteY12602" fmla="*/ 326639 h 6857979"/>
              <a:gd name="connsiteX12603" fmla="*/ 3989234 w 7283450"/>
              <a:gd name="connsiteY12603" fmla="*/ 332196 h 6857979"/>
              <a:gd name="connsiteX12604" fmla="*/ 3988838 w 7283450"/>
              <a:gd name="connsiteY12604" fmla="*/ 342517 h 6857979"/>
              <a:gd name="connsiteX12605" fmla="*/ 3987647 w 7283450"/>
              <a:gd name="connsiteY12605" fmla="*/ 353235 h 6857979"/>
              <a:gd name="connsiteX12606" fmla="*/ 3985662 w 7283450"/>
              <a:gd name="connsiteY12606" fmla="*/ 372685 h 6857979"/>
              <a:gd name="connsiteX12607" fmla="*/ 3984869 w 7283450"/>
              <a:gd name="connsiteY12607" fmla="*/ 381815 h 6857979"/>
              <a:gd name="connsiteX12608" fmla="*/ 3985265 w 7283450"/>
              <a:gd name="connsiteY12608" fmla="*/ 386181 h 6857979"/>
              <a:gd name="connsiteX12609" fmla="*/ 3985662 w 7283450"/>
              <a:gd name="connsiteY12609" fmla="*/ 390548 h 6857979"/>
              <a:gd name="connsiteX12610" fmla="*/ 3986059 w 7283450"/>
              <a:gd name="connsiteY12610" fmla="*/ 393326 h 6857979"/>
              <a:gd name="connsiteX12611" fmla="*/ 3987647 w 7283450"/>
              <a:gd name="connsiteY12611" fmla="*/ 396899 h 6857979"/>
              <a:gd name="connsiteX12612" fmla="*/ 3991219 w 7283450"/>
              <a:gd name="connsiteY12612" fmla="*/ 402853 h 6857979"/>
              <a:gd name="connsiteX12613" fmla="*/ 3995188 w 7283450"/>
              <a:gd name="connsiteY12613" fmla="*/ 409998 h 6857979"/>
              <a:gd name="connsiteX12614" fmla="*/ 3997172 w 7283450"/>
              <a:gd name="connsiteY12614" fmla="*/ 413968 h 6857979"/>
              <a:gd name="connsiteX12615" fmla="*/ 3998363 w 7283450"/>
              <a:gd name="connsiteY12615" fmla="*/ 417143 h 6857979"/>
              <a:gd name="connsiteX12616" fmla="*/ 3998760 w 7283450"/>
              <a:gd name="connsiteY12616" fmla="*/ 420319 h 6857979"/>
              <a:gd name="connsiteX12617" fmla="*/ 3999157 w 7283450"/>
              <a:gd name="connsiteY12617" fmla="*/ 423891 h 6857979"/>
              <a:gd name="connsiteX12618" fmla="*/ 3998760 w 7283450"/>
              <a:gd name="connsiteY12618" fmla="*/ 429846 h 6857979"/>
              <a:gd name="connsiteX12619" fmla="*/ 3998760 w 7283450"/>
              <a:gd name="connsiteY12619" fmla="*/ 432624 h 6857979"/>
              <a:gd name="connsiteX12620" fmla="*/ 3999157 w 7283450"/>
              <a:gd name="connsiteY12620" fmla="*/ 435403 h 6857979"/>
              <a:gd name="connsiteX12621" fmla="*/ 3999951 w 7283450"/>
              <a:gd name="connsiteY12621" fmla="*/ 438182 h 6857979"/>
              <a:gd name="connsiteX12622" fmla="*/ 4001141 w 7283450"/>
              <a:gd name="connsiteY12622" fmla="*/ 440563 h 6857979"/>
              <a:gd name="connsiteX12623" fmla="*/ 4003920 w 7283450"/>
              <a:gd name="connsiteY12623" fmla="*/ 443739 h 6857979"/>
              <a:gd name="connsiteX12624" fmla="*/ 4007492 w 7283450"/>
              <a:gd name="connsiteY12624" fmla="*/ 446120 h 6857979"/>
              <a:gd name="connsiteX12625" fmla="*/ 4010270 w 7283450"/>
              <a:gd name="connsiteY12625" fmla="*/ 448502 h 6857979"/>
              <a:gd name="connsiteX12626" fmla="*/ 4013445 w 7283450"/>
              <a:gd name="connsiteY12626" fmla="*/ 450090 h 6857979"/>
              <a:gd name="connsiteX12627" fmla="*/ 4019796 w 7283450"/>
              <a:gd name="connsiteY12627" fmla="*/ 452869 h 6857979"/>
              <a:gd name="connsiteX12628" fmla="*/ 4023368 w 7283450"/>
              <a:gd name="connsiteY12628" fmla="*/ 455250 h 6857979"/>
              <a:gd name="connsiteX12629" fmla="*/ 4026543 w 7283450"/>
              <a:gd name="connsiteY12629" fmla="*/ 457632 h 6857979"/>
              <a:gd name="connsiteX12630" fmla="*/ 4030512 w 7283450"/>
              <a:gd name="connsiteY12630" fmla="*/ 461205 h 6857979"/>
              <a:gd name="connsiteX12631" fmla="*/ 4034878 w 7283450"/>
              <a:gd name="connsiteY12631" fmla="*/ 465571 h 6857979"/>
              <a:gd name="connsiteX12632" fmla="*/ 4038450 w 7283450"/>
              <a:gd name="connsiteY12632" fmla="*/ 469540 h 6857979"/>
              <a:gd name="connsiteX12633" fmla="*/ 4042022 w 7283450"/>
              <a:gd name="connsiteY12633" fmla="*/ 473907 h 6857979"/>
              <a:gd name="connsiteX12634" fmla="*/ 4044800 w 7283450"/>
              <a:gd name="connsiteY12634" fmla="*/ 478273 h 6857979"/>
              <a:gd name="connsiteX12635" fmla="*/ 4047182 w 7283450"/>
              <a:gd name="connsiteY12635" fmla="*/ 483037 h 6857979"/>
              <a:gd name="connsiteX12636" fmla="*/ 4049960 w 7283450"/>
              <a:gd name="connsiteY12636" fmla="*/ 487800 h 6857979"/>
              <a:gd name="connsiteX12637" fmla="*/ 4051945 w 7283450"/>
              <a:gd name="connsiteY12637" fmla="*/ 492960 h 6857979"/>
              <a:gd name="connsiteX12638" fmla="*/ 4055914 w 7283450"/>
              <a:gd name="connsiteY12638" fmla="*/ 503281 h 6857979"/>
              <a:gd name="connsiteX12639" fmla="*/ 4059089 w 7283450"/>
              <a:gd name="connsiteY12639" fmla="*/ 513999 h 6857979"/>
              <a:gd name="connsiteX12640" fmla="*/ 4061470 w 7283450"/>
              <a:gd name="connsiteY12640" fmla="*/ 525907 h 6857979"/>
              <a:gd name="connsiteX12641" fmla="*/ 4063852 w 7283450"/>
              <a:gd name="connsiteY12641" fmla="*/ 537418 h 6857979"/>
              <a:gd name="connsiteX12642" fmla="*/ 4067424 w 7283450"/>
              <a:gd name="connsiteY12642" fmla="*/ 538212 h 6857979"/>
              <a:gd name="connsiteX12643" fmla="*/ 4070599 w 7283450"/>
              <a:gd name="connsiteY12643" fmla="*/ 538609 h 6857979"/>
              <a:gd name="connsiteX12644" fmla="*/ 4074171 w 7283450"/>
              <a:gd name="connsiteY12644" fmla="*/ 538212 h 6857979"/>
              <a:gd name="connsiteX12645" fmla="*/ 4076949 w 7283450"/>
              <a:gd name="connsiteY12645" fmla="*/ 537815 h 6857979"/>
              <a:gd name="connsiteX12646" fmla="*/ 4080124 w 7283450"/>
              <a:gd name="connsiteY12646" fmla="*/ 537021 h 6857979"/>
              <a:gd name="connsiteX12647" fmla="*/ 4083300 w 7283450"/>
              <a:gd name="connsiteY12647" fmla="*/ 535831 h 6857979"/>
              <a:gd name="connsiteX12648" fmla="*/ 4089253 w 7283450"/>
              <a:gd name="connsiteY12648" fmla="*/ 533449 h 6857979"/>
              <a:gd name="connsiteX12649" fmla="*/ 4101160 w 7283450"/>
              <a:gd name="connsiteY12649" fmla="*/ 527495 h 6857979"/>
              <a:gd name="connsiteX12650" fmla="*/ 4105923 w 7283450"/>
              <a:gd name="connsiteY12650" fmla="*/ 525510 h 6857979"/>
              <a:gd name="connsiteX12651" fmla="*/ 4108701 w 7283450"/>
              <a:gd name="connsiteY12651" fmla="*/ 524716 h 6857979"/>
              <a:gd name="connsiteX12652" fmla="*/ 4111083 w 7283450"/>
              <a:gd name="connsiteY12652" fmla="*/ 524319 h 6857979"/>
              <a:gd name="connsiteX12653" fmla="*/ 4114258 w 7283450"/>
              <a:gd name="connsiteY12653" fmla="*/ 524319 h 6857979"/>
              <a:gd name="connsiteX12654" fmla="*/ 4117830 w 7283450"/>
              <a:gd name="connsiteY12654" fmla="*/ 524319 h 6857979"/>
              <a:gd name="connsiteX12655" fmla="*/ 4124180 w 7283450"/>
              <a:gd name="connsiteY12655" fmla="*/ 524716 h 6857979"/>
              <a:gd name="connsiteX12656" fmla="*/ 4130134 w 7283450"/>
              <a:gd name="connsiteY12656" fmla="*/ 526304 h 6857979"/>
              <a:gd name="connsiteX12657" fmla="*/ 4136087 w 7283450"/>
              <a:gd name="connsiteY12657" fmla="*/ 527892 h 6857979"/>
              <a:gd name="connsiteX12658" fmla="*/ 4147200 w 7283450"/>
              <a:gd name="connsiteY12658" fmla="*/ 531464 h 6857979"/>
              <a:gd name="connsiteX12659" fmla="*/ 4152757 w 7283450"/>
              <a:gd name="connsiteY12659" fmla="*/ 533449 h 6857979"/>
              <a:gd name="connsiteX12660" fmla="*/ 4157917 w 7283450"/>
              <a:gd name="connsiteY12660" fmla="*/ 534243 h 6857979"/>
              <a:gd name="connsiteX12661" fmla="*/ 4160298 w 7283450"/>
              <a:gd name="connsiteY12661" fmla="*/ 534243 h 6857979"/>
              <a:gd name="connsiteX12662" fmla="*/ 4162283 w 7283450"/>
              <a:gd name="connsiteY12662" fmla="*/ 533846 h 6857979"/>
              <a:gd name="connsiteX12663" fmla="*/ 4166252 w 7283450"/>
              <a:gd name="connsiteY12663" fmla="*/ 532258 h 6857979"/>
              <a:gd name="connsiteX12664" fmla="*/ 4171014 w 7283450"/>
              <a:gd name="connsiteY12664" fmla="*/ 529480 h 6857979"/>
              <a:gd name="connsiteX12665" fmla="*/ 4175380 w 7283450"/>
              <a:gd name="connsiteY12665" fmla="*/ 527892 h 6857979"/>
              <a:gd name="connsiteX12666" fmla="*/ 4177762 w 7283450"/>
              <a:gd name="connsiteY12666" fmla="*/ 527098 h 6857979"/>
              <a:gd name="connsiteX12667" fmla="*/ 4179746 w 7283450"/>
              <a:gd name="connsiteY12667" fmla="*/ 527098 h 6857979"/>
              <a:gd name="connsiteX12668" fmla="*/ 4181334 w 7283450"/>
              <a:gd name="connsiteY12668" fmla="*/ 527495 h 6857979"/>
              <a:gd name="connsiteX12669" fmla="*/ 4182921 w 7283450"/>
              <a:gd name="connsiteY12669" fmla="*/ 528686 h 6857979"/>
              <a:gd name="connsiteX12670" fmla="*/ 4184112 w 7283450"/>
              <a:gd name="connsiteY12670" fmla="*/ 530273 h 6857979"/>
              <a:gd name="connsiteX12671" fmla="*/ 4185700 w 7283450"/>
              <a:gd name="connsiteY12671" fmla="*/ 533052 h 6857979"/>
              <a:gd name="connsiteX12672" fmla="*/ 4186096 w 7283450"/>
              <a:gd name="connsiteY12672" fmla="*/ 536228 h 6857979"/>
              <a:gd name="connsiteX12673" fmla="*/ 4186493 w 7283450"/>
              <a:gd name="connsiteY12673" fmla="*/ 540991 h 6857979"/>
              <a:gd name="connsiteX12674" fmla="*/ 4181731 w 7283450"/>
              <a:gd name="connsiteY12674" fmla="*/ 541785 h 6857979"/>
              <a:gd name="connsiteX12675" fmla="*/ 4177762 w 7283450"/>
              <a:gd name="connsiteY12675" fmla="*/ 542579 h 6857979"/>
              <a:gd name="connsiteX12676" fmla="*/ 4173396 w 7283450"/>
              <a:gd name="connsiteY12676" fmla="*/ 543770 h 6857979"/>
              <a:gd name="connsiteX12677" fmla="*/ 4169824 w 7283450"/>
              <a:gd name="connsiteY12677" fmla="*/ 544960 h 6857979"/>
              <a:gd name="connsiteX12678" fmla="*/ 4162283 w 7283450"/>
              <a:gd name="connsiteY12678" fmla="*/ 547739 h 6857979"/>
              <a:gd name="connsiteX12679" fmla="*/ 4155138 w 7283450"/>
              <a:gd name="connsiteY12679" fmla="*/ 551312 h 6857979"/>
              <a:gd name="connsiteX12680" fmla="*/ 4156726 w 7283450"/>
              <a:gd name="connsiteY12680" fmla="*/ 552899 h 6857979"/>
              <a:gd name="connsiteX12681" fmla="*/ 4157917 w 7283450"/>
              <a:gd name="connsiteY12681" fmla="*/ 554487 h 6857979"/>
              <a:gd name="connsiteX12682" fmla="*/ 4158710 w 7283450"/>
              <a:gd name="connsiteY12682" fmla="*/ 556075 h 6857979"/>
              <a:gd name="connsiteX12683" fmla="*/ 4159504 w 7283450"/>
              <a:gd name="connsiteY12683" fmla="*/ 558060 h 6857979"/>
              <a:gd name="connsiteX12684" fmla="*/ 4159504 w 7283450"/>
              <a:gd name="connsiteY12684" fmla="*/ 559251 h 6857979"/>
              <a:gd name="connsiteX12685" fmla="*/ 4158710 w 7283450"/>
              <a:gd name="connsiteY12685" fmla="*/ 560838 h 6857979"/>
              <a:gd name="connsiteX12686" fmla="*/ 4157917 w 7283450"/>
              <a:gd name="connsiteY12686" fmla="*/ 563617 h 6857979"/>
              <a:gd name="connsiteX12687" fmla="*/ 4156726 w 7283450"/>
              <a:gd name="connsiteY12687" fmla="*/ 566793 h 6857979"/>
              <a:gd name="connsiteX12688" fmla="*/ 4156329 w 7283450"/>
              <a:gd name="connsiteY12688" fmla="*/ 569968 h 6857979"/>
              <a:gd name="connsiteX12689" fmla="*/ 4156329 w 7283450"/>
              <a:gd name="connsiteY12689" fmla="*/ 571556 h 6857979"/>
              <a:gd name="connsiteX12690" fmla="*/ 4156329 w 7283450"/>
              <a:gd name="connsiteY12690" fmla="*/ 573541 h 6857979"/>
              <a:gd name="connsiteX12691" fmla="*/ 4157123 w 7283450"/>
              <a:gd name="connsiteY12691" fmla="*/ 575922 h 6857979"/>
              <a:gd name="connsiteX12692" fmla="*/ 4157917 w 7283450"/>
              <a:gd name="connsiteY12692" fmla="*/ 577907 h 6857979"/>
              <a:gd name="connsiteX12693" fmla="*/ 4161489 w 7283450"/>
              <a:gd name="connsiteY12693" fmla="*/ 575922 h 6857979"/>
              <a:gd name="connsiteX12694" fmla="*/ 4163473 w 7283450"/>
              <a:gd name="connsiteY12694" fmla="*/ 573541 h 6857979"/>
              <a:gd name="connsiteX12695" fmla="*/ 4165061 w 7283450"/>
              <a:gd name="connsiteY12695" fmla="*/ 571159 h 6857979"/>
              <a:gd name="connsiteX12696" fmla="*/ 4166252 w 7283450"/>
              <a:gd name="connsiteY12696" fmla="*/ 568380 h 6857979"/>
              <a:gd name="connsiteX12697" fmla="*/ 4166648 w 7283450"/>
              <a:gd name="connsiteY12697" fmla="*/ 564808 h 6857979"/>
              <a:gd name="connsiteX12698" fmla="*/ 4166252 w 7283450"/>
              <a:gd name="connsiteY12698" fmla="*/ 561632 h 6857979"/>
              <a:gd name="connsiteX12699" fmla="*/ 4165458 w 7283450"/>
              <a:gd name="connsiteY12699" fmla="*/ 558060 h 6857979"/>
              <a:gd name="connsiteX12700" fmla="*/ 4164267 w 7283450"/>
              <a:gd name="connsiteY12700" fmla="*/ 554487 h 6857979"/>
              <a:gd name="connsiteX12701" fmla="*/ 4166252 w 7283450"/>
              <a:gd name="connsiteY12701" fmla="*/ 554090 h 6857979"/>
              <a:gd name="connsiteX12702" fmla="*/ 4168236 w 7283450"/>
              <a:gd name="connsiteY12702" fmla="*/ 554090 h 6857979"/>
              <a:gd name="connsiteX12703" fmla="*/ 4169030 w 7283450"/>
              <a:gd name="connsiteY12703" fmla="*/ 554487 h 6857979"/>
              <a:gd name="connsiteX12704" fmla="*/ 4169824 w 7283450"/>
              <a:gd name="connsiteY12704" fmla="*/ 555281 h 6857979"/>
              <a:gd name="connsiteX12705" fmla="*/ 4170617 w 7283450"/>
              <a:gd name="connsiteY12705" fmla="*/ 556075 h 6857979"/>
              <a:gd name="connsiteX12706" fmla="*/ 4171014 w 7283450"/>
              <a:gd name="connsiteY12706" fmla="*/ 557663 h 6857979"/>
              <a:gd name="connsiteX12707" fmla="*/ 4171411 w 7283450"/>
              <a:gd name="connsiteY12707" fmla="*/ 560441 h 6857979"/>
              <a:gd name="connsiteX12708" fmla="*/ 4171808 w 7283450"/>
              <a:gd name="connsiteY12708" fmla="*/ 563220 h 6857979"/>
              <a:gd name="connsiteX12709" fmla="*/ 4172602 w 7283450"/>
              <a:gd name="connsiteY12709" fmla="*/ 565999 h 6857979"/>
              <a:gd name="connsiteX12710" fmla="*/ 4172999 w 7283450"/>
              <a:gd name="connsiteY12710" fmla="*/ 567190 h 6857979"/>
              <a:gd name="connsiteX12711" fmla="*/ 4174190 w 7283450"/>
              <a:gd name="connsiteY12711" fmla="*/ 567587 h 6857979"/>
              <a:gd name="connsiteX12712" fmla="*/ 4175380 w 7283450"/>
              <a:gd name="connsiteY12712" fmla="*/ 567983 h 6857979"/>
              <a:gd name="connsiteX12713" fmla="*/ 4177365 w 7283450"/>
              <a:gd name="connsiteY12713" fmla="*/ 567983 h 6857979"/>
              <a:gd name="connsiteX12714" fmla="*/ 4185700 w 7283450"/>
              <a:gd name="connsiteY12714" fmla="*/ 564014 h 6857979"/>
              <a:gd name="connsiteX12715" fmla="*/ 4193638 w 7283450"/>
              <a:gd name="connsiteY12715" fmla="*/ 560045 h 6857979"/>
              <a:gd name="connsiteX12716" fmla="*/ 4200782 w 7283450"/>
              <a:gd name="connsiteY12716" fmla="*/ 555678 h 6857979"/>
              <a:gd name="connsiteX12717" fmla="*/ 4208323 w 7283450"/>
              <a:gd name="connsiteY12717" fmla="*/ 551312 h 6857979"/>
              <a:gd name="connsiteX12718" fmla="*/ 4209910 w 7283450"/>
              <a:gd name="connsiteY12718" fmla="*/ 552899 h 6857979"/>
              <a:gd name="connsiteX12719" fmla="*/ 4211498 w 7283450"/>
              <a:gd name="connsiteY12719" fmla="*/ 554487 h 6857979"/>
              <a:gd name="connsiteX12720" fmla="*/ 4213086 w 7283450"/>
              <a:gd name="connsiteY12720" fmla="*/ 555281 h 6857979"/>
              <a:gd name="connsiteX12721" fmla="*/ 4214673 w 7283450"/>
              <a:gd name="connsiteY12721" fmla="*/ 555678 h 6857979"/>
              <a:gd name="connsiteX12722" fmla="*/ 4216261 w 7283450"/>
              <a:gd name="connsiteY12722" fmla="*/ 556075 h 6857979"/>
              <a:gd name="connsiteX12723" fmla="*/ 4217848 w 7283450"/>
              <a:gd name="connsiteY12723" fmla="*/ 555678 h 6857979"/>
              <a:gd name="connsiteX12724" fmla="*/ 4220230 w 7283450"/>
              <a:gd name="connsiteY12724" fmla="*/ 555281 h 6857979"/>
              <a:gd name="connsiteX12725" fmla="*/ 4221817 w 7283450"/>
              <a:gd name="connsiteY12725" fmla="*/ 554487 h 6857979"/>
              <a:gd name="connsiteX12726" fmla="*/ 4225389 w 7283450"/>
              <a:gd name="connsiteY12726" fmla="*/ 552503 h 6857979"/>
              <a:gd name="connsiteX12727" fmla="*/ 4228961 w 7283450"/>
              <a:gd name="connsiteY12727" fmla="*/ 549724 h 6857979"/>
              <a:gd name="connsiteX12728" fmla="*/ 4236503 w 7283450"/>
              <a:gd name="connsiteY12728" fmla="*/ 542579 h 6857979"/>
              <a:gd name="connsiteX12729" fmla="*/ 4240075 w 7283450"/>
              <a:gd name="connsiteY12729" fmla="*/ 539006 h 6857979"/>
              <a:gd name="connsiteX12730" fmla="*/ 4243647 w 7283450"/>
              <a:gd name="connsiteY12730" fmla="*/ 536625 h 6857979"/>
              <a:gd name="connsiteX12731" fmla="*/ 4247219 w 7283450"/>
              <a:gd name="connsiteY12731" fmla="*/ 534640 h 6857979"/>
              <a:gd name="connsiteX12732" fmla="*/ 4248806 w 7283450"/>
              <a:gd name="connsiteY12732" fmla="*/ 534243 h 6857979"/>
              <a:gd name="connsiteX12733" fmla="*/ 4250394 w 7283450"/>
              <a:gd name="connsiteY12733" fmla="*/ 533846 h 6857979"/>
              <a:gd name="connsiteX12734" fmla="*/ 4251982 w 7283450"/>
              <a:gd name="connsiteY12734" fmla="*/ 534243 h 6857979"/>
              <a:gd name="connsiteX12735" fmla="*/ 4253966 w 7283450"/>
              <a:gd name="connsiteY12735" fmla="*/ 534640 h 6857979"/>
              <a:gd name="connsiteX12736" fmla="*/ 4255157 w 7283450"/>
              <a:gd name="connsiteY12736" fmla="*/ 535434 h 6857979"/>
              <a:gd name="connsiteX12737" fmla="*/ 4256744 w 7283450"/>
              <a:gd name="connsiteY12737" fmla="*/ 536625 h 6857979"/>
              <a:gd name="connsiteX12738" fmla="*/ 4257935 w 7283450"/>
              <a:gd name="connsiteY12738" fmla="*/ 538609 h 6857979"/>
              <a:gd name="connsiteX12739" fmla="*/ 4259126 w 7283450"/>
              <a:gd name="connsiteY12739" fmla="*/ 541388 h 6857979"/>
              <a:gd name="connsiteX12740" fmla="*/ 4260317 w 7283450"/>
              <a:gd name="connsiteY12740" fmla="*/ 544167 h 6857979"/>
              <a:gd name="connsiteX12741" fmla="*/ 4261507 w 7283450"/>
              <a:gd name="connsiteY12741" fmla="*/ 547342 h 6857979"/>
              <a:gd name="connsiteX12742" fmla="*/ 4259126 w 7283450"/>
              <a:gd name="connsiteY12742" fmla="*/ 547739 h 6857979"/>
              <a:gd name="connsiteX12743" fmla="*/ 4256744 w 7283450"/>
              <a:gd name="connsiteY12743" fmla="*/ 548533 h 6857979"/>
              <a:gd name="connsiteX12744" fmla="*/ 4254760 w 7283450"/>
              <a:gd name="connsiteY12744" fmla="*/ 549724 h 6857979"/>
              <a:gd name="connsiteX12745" fmla="*/ 4252775 w 7283450"/>
              <a:gd name="connsiteY12745" fmla="*/ 550915 h 6857979"/>
              <a:gd name="connsiteX12746" fmla="*/ 4251188 w 7283450"/>
              <a:gd name="connsiteY12746" fmla="*/ 552106 h 6857979"/>
              <a:gd name="connsiteX12747" fmla="*/ 4249600 w 7283450"/>
              <a:gd name="connsiteY12747" fmla="*/ 553693 h 6857979"/>
              <a:gd name="connsiteX12748" fmla="*/ 4247219 w 7283450"/>
              <a:gd name="connsiteY12748" fmla="*/ 556869 h 6857979"/>
              <a:gd name="connsiteX12749" fmla="*/ 4244441 w 7283450"/>
              <a:gd name="connsiteY12749" fmla="*/ 560838 h 6857979"/>
              <a:gd name="connsiteX12750" fmla="*/ 4241662 w 7283450"/>
              <a:gd name="connsiteY12750" fmla="*/ 563617 h 6857979"/>
              <a:gd name="connsiteX12751" fmla="*/ 4240075 w 7283450"/>
              <a:gd name="connsiteY12751" fmla="*/ 565205 h 6857979"/>
              <a:gd name="connsiteX12752" fmla="*/ 4238090 w 7283450"/>
              <a:gd name="connsiteY12752" fmla="*/ 566396 h 6857979"/>
              <a:gd name="connsiteX12753" fmla="*/ 4235709 w 7283450"/>
              <a:gd name="connsiteY12753" fmla="*/ 567190 h 6857979"/>
              <a:gd name="connsiteX12754" fmla="*/ 4233327 w 7283450"/>
              <a:gd name="connsiteY12754" fmla="*/ 567983 h 6857979"/>
              <a:gd name="connsiteX12755" fmla="*/ 4236503 w 7283450"/>
              <a:gd name="connsiteY12755" fmla="*/ 570365 h 6857979"/>
              <a:gd name="connsiteX12756" fmla="*/ 4239281 w 7283450"/>
              <a:gd name="connsiteY12756" fmla="*/ 572350 h 6857979"/>
              <a:gd name="connsiteX12757" fmla="*/ 4245234 w 7283450"/>
              <a:gd name="connsiteY12757" fmla="*/ 576319 h 6857979"/>
              <a:gd name="connsiteX12758" fmla="*/ 4255554 w 7283450"/>
              <a:gd name="connsiteY12758" fmla="*/ 581480 h 6857979"/>
              <a:gd name="connsiteX12759" fmla="*/ 4259523 w 7283450"/>
              <a:gd name="connsiteY12759" fmla="*/ 584655 h 6857979"/>
              <a:gd name="connsiteX12760" fmla="*/ 4261110 w 7283450"/>
              <a:gd name="connsiteY12760" fmla="*/ 585846 h 6857979"/>
              <a:gd name="connsiteX12761" fmla="*/ 4262698 w 7283450"/>
              <a:gd name="connsiteY12761" fmla="*/ 587831 h 6857979"/>
              <a:gd name="connsiteX12762" fmla="*/ 4263889 w 7283450"/>
              <a:gd name="connsiteY12762" fmla="*/ 589419 h 6857979"/>
              <a:gd name="connsiteX12763" fmla="*/ 4264286 w 7283450"/>
              <a:gd name="connsiteY12763" fmla="*/ 592197 h 6857979"/>
              <a:gd name="connsiteX12764" fmla="*/ 4265079 w 7283450"/>
              <a:gd name="connsiteY12764" fmla="*/ 594976 h 6857979"/>
              <a:gd name="connsiteX12765" fmla="*/ 4265079 w 7283450"/>
              <a:gd name="connsiteY12765" fmla="*/ 597755 h 6857979"/>
              <a:gd name="connsiteX12766" fmla="*/ 4265079 w 7283450"/>
              <a:gd name="connsiteY12766" fmla="*/ 600930 h 6857979"/>
              <a:gd name="connsiteX12767" fmla="*/ 4266270 w 7283450"/>
              <a:gd name="connsiteY12767" fmla="*/ 603709 h 6857979"/>
              <a:gd name="connsiteX12768" fmla="*/ 4267858 w 7283450"/>
              <a:gd name="connsiteY12768" fmla="*/ 606487 h 6857979"/>
              <a:gd name="connsiteX12769" fmla="*/ 4269445 w 7283450"/>
              <a:gd name="connsiteY12769" fmla="*/ 609266 h 6857979"/>
              <a:gd name="connsiteX12770" fmla="*/ 4273017 w 7283450"/>
              <a:gd name="connsiteY12770" fmla="*/ 613236 h 6857979"/>
              <a:gd name="connsiteX12771" fmla="*/ 4274208 w 7283450"/>
              <a:gd name="connsiteY12771" fmla="*/ 614426 h 6857979"/>
              <a:gd name="connsiteX12772" fmla="*/ 4274208 w 7283450"/>
              <a:gd name="connsiteY12772" fmla="*/ 620778 h 6857979"/>
              <a:gd name="connsiteX12773" fmla="*/ 4273017 w 7283450"/>
              <a:gd name="connsiteY12773" fmla="*/ 629510 h 6857979"/>
              <a:gd name="connsiteX12774" fmla="*/ 4270636 w 7283450"/>
              <a:gd name="connsiteY12774" fmla="*/ 639831 h 6857979"/>
              <a:gd name="connsiteX12775" fmla="*/ 4267858 w 7283450"/>
              <a:gd name="connsiteY12775" fmla="*/ 651343 h 6857979"/>
              <a:gd name="connsiteX12776" fmla="*/ 4264286 w 7283450"/>
              <a:gd name="connsiteY12776" fmla="*/ 662060 h 6857979"/>
              <a:gd name="connsiteX12777" fmla="*/ 4262698 w 7283450"/>
              <a:gd name="connsiteY12777" fmla="*/ 666824 h 6857979"/>
              <a:gd name="connsiteX12778" fmla="*/ 4260317 w 7283450"/>
              <a:gd name="connsiteY12778" fmla="*/ 671190 h 6857979"/>
              <a:gd name="connsiteX12779" fmla="*/ 4258332 w 7283450"/>
              <a:gd name="connsiteY12779" fmla="*/ 675159 h 6857979"/>
              <a:gd name="connsiteX12780" fmla="*/ 4256348 w 7283450"/>
              <a:gd name="connsiteY12780" fmla="*/ 678335 h 6857979"/>
              <a:gd name="connsiteX12781" fmla="*/ 4254363 w 7283450"/>
              <a:gd name="connsiteY12781" fmla="*/ 680320 h 6857979"/>
              <a:gd name="connsiteX12782" fmla="*/ 4251982 w 7283450"/>
              <a:gd name="connsiteY12782" fmla="*/ 681511 h 6857979"/>
              <a:gd name="connsiteX12783" fmla="*/ 4251188 w 7283450"/>
              <a:gd name="connsiteY12783" fmla="*/ 681511 h 6857979"/>
              <a:gd name="connsiteX12784" fmla="*/ 4249600 w 7283450"/>
              <a:gd name="connsiteY12784" fmla="*/ 681511 h 6857979"/>
              <a:gd name="connsiteX12785" fmla="*/ 4246028 w 7283450"/>
              <a:gd name="connsiteY12785" fmla="*/ 680717 h 6857979"/>
              <a:gd name="connsiteX12786" fmla="*/ 4244044 w 7283450"/>
              <a:gd name="connsiteY12786" fmla="*/ 680320 h 6857979"/>
              <a:gd name="connsiteX12787" fmla="*/ 4242853 w 7283450"/>
              <a:gd name="connsiteY12787" fmla="*/ 679526 h 6857979"/>
              <a:gd name="connsiteX12788" fmla="*/ 4242456 w 7283450"/>
              <a:gd name="connsiteY12788" fmla="*/ 679129 h 6857979"/>
              <a:gd name="connsiteX12789" fmla="*/ 4242853 w 7283450"/>
              <a:gd name="connsiteY12789" fmla="*/ 678335 h 6857979"/>
              <a:gd name="connsiteX12790" fmla="*/ 4240472 w 7283450"/>
              <a:gd name="connsiteY12790" fmla="*/ 680717 h 6857979"/>
              <a:gd name="connsiteX12791" fmla="*/ 4238884 w 7283450"/>
              <a:gd name="connsiteY12791" fmla="*/ 683098 h 6857979"/>
              <a:gd name="connsiteX12792" fmla="*/ 4238090 w 7283450"/>
              <a:gd name="connsiteY12792" fmla="*/ 685480 h 6857979"/>
              <a:gd name="connsiteX12793" fmla="*/ 4237693 w 7283450"/>
              <a:gd name="connsiteY12793" fmla="*/ 687068 h 6857979"/>
              <a:gd name="connsiteX12794" fmla="*/ 4236503 w 7283450"/>
              <a:gd name="connsiteY12794" fmla="*/ 691434 h 6857979"/>
              <a:gd name="connsiteX12795" fmla="*/ 4235312 w 7283450"/>
              <a:gd name="connsiteY12795" fmla="*/ 694610 h 6857979"/>
              <a:gd name="connsiteX12796" fmla="*/ 4233327 w 7283450"/>
              <a:gd name="connsiteY12796" fmla="*/ 698182 h 6857979"/>
              <a:gd name="connsiteX12797" fmla="*/ 4232137 w 7283450"/>
              <a:gd name="connsiteY12797" fmla="*/ 700167 h 6857979"/>
              <a:gd name="connsiteX12798" fmla="*/ 4229755 w 7283450"/>
              <a:gd name="connsiteY12798" fmla="*/ 702946 h 6857979"/>
              <a:gd name="connsiteX12799" fmla="*/ 4223405 w 7283450"/>
              <a:gd name="connsiteY12799" fmla="*/ 708900 h 6857979"/>
              <a:gd name="connsiteX12800" fmla="*/ 4215864 w 7283450"/>
              <a:gd name="connsiteY12800" fmla="*/ 716442 h 6857979"/>
              <a:gd name="connsiteX12801" fmla="*/ 4211895 w 7283450"/>
              <a:gd name="connsiteY12801" fmla="*/ 720808 h 6857979"/>
              <a:gd name="connsiteX12802" fmla="*/ 4208323 w 7283450"/>
              <a:gd name="connsiteY12802" fmla="*/ 724778 h 6857979"/>
              <a:gd name="connsiteX12803" fmla="*/ 4203560 w 7283450"/>
              <a:gd name="connsiteY12803" fmla="*/ 731923 h 6857979"/>
              <a:gd name="connsiteX12804" fmla="*/ 4198797 w 7283450"/>
              <a:gd name="connsiteY12804" fmla="*/ 739465 h 6857979"/>
              <a:gd name="connsiteX12805" fmla="*/ 4194034 w 7283450"/>
              <a:gd name="connsiteY12805" fmla="*/ 746610 h 6857979"/>
              <a:gd name="connsiteX12806" fmla="*/ 4188875 w 7283450"/>
              <a:gd name="connsiteY12806" fmla="*/ 752961 h 6857979"/>
              <a:gd name="connsiteX12807" fmla="*/ 4186493 w 7283450"/>
              <a:gd name="connsiteY12807" fmla="*/ 756137 h 6857979"/>
              <a:gd name="connsiteX12808" fmla="*/ 4183318 w 7283450"/>
              <a:gd name="connsiteY12808" fmla="*/ 758915 h 6857979"/>
              <a:gd name="connsiteX12809" fmla="*/ 4180143 w 7283450"/>
              <a:gd name="connsiteY12809" fmla="*/ 761297 h 6857979"/>
              <a:gd name="connsiteX12810" fmla="*/ 4176571 w 7283450"/>
              <a:gd name="connsiteY12810" fmla="*/ 763679 h 6857979"/>
              <a:gd name="connsiteX12811" fmla="*/ 4172602 w 7283450"/>
              <a:gd name="connsiteY12811" fmla="*/ 765664 h 6857979"/>
              <a:gd name="connsiteX12812" fmla="*/ 4168236 w 7283450"/>
              <a:gd name="connsiteY12812" fmla="*/ 766854 h 6857979"/>
              <a:gd name="connsiteX12813" fmla="*/ 4163473 w 7283450"/>
              <a:gd name="connsiteY12813" fmla="*/ 767648 h 6857979"/>
              <a:gd name="connsiteX12814" fmla="*/ 4157917 w 7283450"/>
              <a:gd name="connsiteY12814" fmla="*/ 768442 h 6857979"/>
              <a:gd name="connsiteX12815" fmla="*/ 4157917 w 7283450"/>
              <a:gd name="connsiteY12815" fmla="*/ 773602 h 6857979"/>
              <a:gd name="connsiteX12816" fmla="*/ 4157123 w 7283450"/>
              <a:gd name="connsiteY12816" fmla="*/ 777969 h 6857979"/>
              <a:gd name="connsiteX12817" fmla="*/ 4155932 w 7283450"/>
              <a:gd name="connsiteY12817" fmla="*/ 781938 h 6857979"/>
              <a:gd name="connsiteX12818" fmla="*/ 4153948 w 7283450"/>
              <a:gd name="connsiteY12818" fmla="*/ 784717 h 6857979"/>
              <a:gd name="connsiteX12819" fmla="*/ 4151566 w 7283450"/>
              <a:gd name="connsiteY12819" fmla="*/ 787099 h 6857979"/>
              <a:gd name="connsiteX12820" fmla="*/ 4148391 w 7283450"/>
              <a:gd name="connsiteY12820" fmla="*/ 789083 h 6857979"/>
              <a:gd name="connsiteX12821" fmla="*/ 4145216 w 7283450"/>
              <a:gd name="connsiteY12821" fmla="*/ 790671 h 6857979"/>
              <a:gd name="connsiteX12822" fmla="*/ 4141644 w 7283450"/>
              <a:gd name="connsiteY12822" fmla="*/ 791862 h 6857979"/>
              <a:gd name="connsiteX12823" fmla="*/ 4135293 w 7283450"/>
              <a:gd name="connsiteY12823" fmla="*/ 793847 h 6857979"/>
              <a:gd name="connsiteX12824" fmla="*/ 4131721 w 7283450"/>
              <a:gd name="connsiteY12824" fmla="*/ 795038 h 6857979"/>
              <a:gd name="connsiteX12825" fmla="*/ 4128943 w 7283450"/>
              <a:gd name="connsiteY12825" fmla="*/ 796625 h 6857979"/>
              <a:gd name="connsiteX12826" fmla="*/ 4126165 w 7283450"/>
              <a:gd name="connsiteY12826" fmla="*/ 798213 h 6857979"/>
              <a:gd name="connsiteX12827" fmla="*/ 4123783 w 7283450"/>
              <a:gd name="connsiteY12827" fmla="*/ 799801 h 6857979"/>
              <a:gd name="connsiteX12828" fmla="*/ 4121799 w 7283450"/>
              <a:gd name="connsiteY12828" fmla="*/ 802183 h 6857979"/>
              <a:gd name="connsiteX12829" fmla="*/ 4120608 w 7283450"/>
              <a:gd name="connsiteY12829" fmla="*/ 805358 h 6857979"/>
              <a:gd name="connsiteX12830" fmla="*/ 4120211 w 7283450"/>
              <a:gd name="connsiteY12830" fmla="*/ 807343 h 6857979"/>
              <a:gd name="connsiteX12831" fmla="*/ 4120211 w 7283450"/>
              <a:gd name="connsiteY12831" fmla="*/ 808931 h 6857979"/>
              <a:gd name="connsiteX12832" fmla="*/ 4120608 w 7283450"/>
              <a:gd name="connsiteY12832" fmla="*/ 810519 h 6857979"/>
              <a:gd name="connsiteX12833" fmla="*/ 4121402 w 7283450"/>
              <a:gd name="connsiteY12833" fmla="*/ 812106 h 6857979"/>
              <a:gd name="connsiteX12834" fmla="*/ 4123386 w 7283450"/>
              <a:gd name="connsiteY12834" fmla="*/ 814885 h 6857979"/>
              <a:gd name="connsiteX12835" fmla="*/ 4126165 w 7283450"/>
              <a:gd name="connsiteY12835" fmla="*/ 816870 h 6857979"/>
              <a:gd name="connsiteX12836" fmla="*/ 4128149 w 7283450"/>
              <a:gd name="connsiteY12836" fmla="*/ 819251 h 6857979"/>
              <a:gd name="connsiteX12837" fmla="*/ 4128943 w 7283450"/>
              <a:gd name="connsiteY12837" fmla="*/ 820839 h 6857979"/>
              <a:gd name="connsiteX12838" fmla="*/ 4129340 w 7283450"/>
              <a:gd name="connsiteY12838" fmla="*/ 822824 h 6857979"/>
              <a:gd name="connsiteX12839" fmla="*/ 4129737 w 7283450"/>
              <a:gd name="connsiteY12839" fmla="*/ 824412 h 6857979"/>
              <a:gd name="connsiteX12840" fmla="*/ 4129340 w 7283450"/>
              <a:gd name="connsiteY12840" fmla="*/ 826397 h 6857979"/>
              <a:gd name="connsiteX12841" fmla="*/ 4128546 w 7283450"/>
              <a:gd name="connsiteY12841" fmla="*/ 828778 h 6857979"/>
              <a:gd name="connsiteX12842" fmla="*/ 4126959 w 7283450"/>
              <a:gd name="connsiteY12842" fmla="*/ 831954 h 6857979"/>
              <a:gd name="connsiteX12843" fmla="*/ 4130531 w 7283450"/>
              <a:gd name="connsiteY12843" fmla="*/ 829175 h 6857979"/>
              <a:gd name="connsiteX12844" fmla="*/ 4135690 w 7283450"/>
              <a:gd name="connsiteY12844" fmla="*/ 826794 h 6857979"/>
              <a:gd name="connsiteX12845" fmla="*/ 4140850 w 7283450"/>
              <a:gd name="connsiteY12845" fmla="*/ 824809 h 6857979"/>
              <a:gd name="connsiteX12846" fmla="*/ 4146803 w 7283450"/>
              <a:gd name="connsiteY12846" fmla="*/ 823618 h 6857979"/>
              <a:gd name="connsiteX12847" fmla="*/ 4153551 w 7283450"/>
              <a:gd name="connsiteY12847" fmla="*/ 822427 h 6857979"/>
              <a:gd name="connsiteX12848" fmla="*/ 4159901 w 7283450"/>
              <a:gd name="connsiteY12848" fmla="*/ 821633 h 6857979"/>
              <a:gd name="connsiteX12849" fmla="*/ 4166648 w 7283450"/>
              <a:gd name="connsiteY12849" fmla="*/ 820839 h 6857979"/>
              <a:gd name="connsiteX12850" fmla="*/ 4173396 w 7283450"/>
              <a:gd name="connsiteY12850" fmla="*/ 821633 h 6857979"/>
              <a:gd name="connsiteX12851" fmla="*/ 4179746 w 7283450"/>
              <a:gd name="connsiteY12851" fmla="*/ 822427 h 6857979"/>
              <a:gd name="connsiteX12852" fmla="*/ 4186096 w 7283450"/>
              <a:gd name="connsiteY12852" fmla="*/ 823618 h 6857979"/>
              <a:gd name="connsiteX12853" fmla="*/ 4191653 w 7283450"/>
              <a:gd name="connsiteY12853" fmla="*/ 825206 h 6857979"/>
              <a:gd name="connsiteX12854" fmla="*/ 4196813 w 7283450"/>
              <a:gd name="connsiteY12854" fmla="*/ 827984 h 6857979"/>
              <a:gd name="connsiteX12855" fmla="*/ 4199194 w 7283450"/>
              <a:gd name="connsiteY12855" fmla="*/ 829175 h 6857979"/>
              <a:gd name="connsiteX12856" fmla="*/ 4201179 w 7283450"/>
              <a:gd name="connsiteY12856" fmla="*/ 831160 h 6857979"/>
              <a:gd name="connsiteX12857" fmla="*/ 4203163 w 7283450"/>
              <a:gd name="connsiteY12857" fmla="*/ 833145 h 6857979"/>
              <a:gd name="connsiteX12858" fmla="*/ 4204751 w 7283450"/>
              <a:gd name="connsiteY12858" fmla="*/ 835129 h 6857979"/>
              <a:gd name="connsiteX12859" fmla="*/ 4206338 w 7283450"/>
              <a:gd name="connsiteY12859" fmla="*/ 837114 h 6857979"/>
              <a:gd name="connsiteX12860" fmla="*/ 4207132 w 7283450"/>
              <a:gd name="connsiteY12860" fmla="*/ 839893 h 6857979"/>
              <a:gd name="connsiteX12861" fmla="*/ 4207926 w 7283450"/>
              <a:gd name="connsiteY12861" fmla="*/ 842671 h 6857979"/>
              <a:gd name="connsiteX12862" fmla="*/ 4208323 w 7283450"/>
              <a:gd name="connsiteY12862" fmla="*/ 845053 h 6857979"/>
              <a:gd name="connsiteX12863" fmla="*/ 4211101 w 7283450"/>
              <a:gd name="connsiteY12863" fmla="*/ 844656 h 6857979"/>
              <a:gd name="connsiteX12864" fmla="*/ 4213879 w 7283450"/>
              <a:gd name="connsiteY12864" fmla="*/ 843862 h 6857979"/>
              <a:gd name="connsiteX12865" fmla="*/ 4218245 w 7283450"/>
              <a:gd name="connsiteY12865" fmla="*/ 842671 h 6857979"/>
              <a:gd name="connsiteX12866" fmla="*/ 4220627 w 7283450"/>
              <a:gd name="connsiteY12866" fmla="*/ 842275 h 6857979"/>
              <a:gd name="connsiteX12867" fmla="*/ 4223008 w 7283450"/>
              <a:gd name="connsiteY12867" fmla="*/ 842275 h 6857979"/>
              <a:gd name="connsiteX12868" fmla="*/ 4224993 w 7283450"/>
              <a:gd name="connsiteY12868" fmla="*/ 843465 h 6857979"/>
              <a:gd name="connsiteX12869" fmla="*/ 4226977 w 7283450"/>
              <a:gd name="connsiteY12869" fmla="*/ 845053 h 6857979"/>
              <a:gd name="connsiteX12870" fmla="*/ 4226977 w 7283450"/>
              <a:gd name="connsiteY12870" fmla="*/ 850213 h 6857979"/>
              <a:gd name="connsiteX12871" fmla="*/ 4226183 w 7283450"/>
              <a:gd name="connsiteY12871" fmla="*/ 854580 h 6857979"/>
              <a:gd name="connsiteX12872" fmla="*/ 4224596 w 7283450"/>
              <a:gd name="connsiteY12872" fmla="*/ 858549 h 6857979"/>
              <a:gd name="connsiteX12873" fmla="*/ 4223008 w 7283450"/>
              <a:gd name="connsiteY12873" fmla="*/ 861328 h 6857979"/>
              <a:gd name="connsiteX12874" fmla="*/ 4220627 w 7283450"/>
              <a:gd name="connsiteY12874" fmla="*/ 864504 h 6857979"/>
              <a:gd name="connsiteX12875" fmla="*/ 4217848 w 7283450"/>
              <a:gd name="connsiteY12875" fmla="*/ 866885 h 6857979"/>
              <a:gd name="connsiteX12876" fmla="*/ 4212292 w 7283450"/>
              <a:gd name="connsiteY12876" fmla="*/ 870855 h 6857979"/>
              <a:gd name="connsiteX12877" fmla="*/ 4206338 w 7283450"/>
              <a:gd name="connsiteY12877" fmla="*/ 875221 h 6857979"/>
              <a:gd name="connsiteX12878" fmla="*/ 4203560 w 7283450"/>
              <a:gd name="connsiteY12878" fmla="*/ 877603 h 6857979"/>
              <a:gd name="connsiteX12879" fmla="*/ 4200782 w 7283450"/>
              <a:gd name="connsiteY12879" fmla="*/ 879985 h 6857979"/>
              <a:gd name="connsiteX12880" fmla="*/ 4198797 w 7283450"/>
              <a:gd name="connsiteY12880" fmla="*/ 883160 h 6857979"/>
              <a:gd name="connsiteX12881" fmla="*/ 4197210 w 7283450"/>
              <a:gd name="connsiteY12881" fmla="*/ 886733 h 6857979"/>
              <a:gd name="connsiteX12882" fmla="*/ 4196416 w 7283450"/>
              <a:gd name="connsiteY12882" fmla="*/ 890702 h 6857979"/>
              <a:gd name="connsiteX12883" fmla="*/ 4196019 w 7283450"/>
              <a:gd name="connsiteY12883" fmla="*/ 895466 h 6857979"/>
              <a:gd name="connsiteX12884" fmla="*/ 4197606 w 7283450"/>
              <a:gd name="connsiteY12884" fmla="*/ 897053 h 6857979"/>
              <a:gd name="connsiteX12885" fmla="*/ 4199194 w 7283450"/>
              <a:gd name="connsiteY12885" fmla="*/ 898641 h 6857979"/>
              <a:gd name="connsiteX12886" fmla="*/ 4201179 w 7283450"/>
              <a:gd name="connsiteY12886" fmla="*/ 899832 h 6857979"/>
              <a:gd name="connsiteX12887" fmla="*/ 4203957 w 7283450"/>
              <a:gd name="connsiteY12887" fmla="*/ 900626 h 6857979"/>
              <a:gd name="connsiteX12888" fmla="*/ 4208720 w 7283450"/>
              <a:gd name="connsiteY12888" fmla="*/ 901817 h 6857979"/>
              <a:gd name="connsiteX12889" fmla="*/ 4214673 w 7283450"/>
              <a:gd name="connsiteY12889" fmla="*/ 902214 h 6857979"/>
              <a:gd name="connsiteX12890" fmla="*/ 4215864 w 7283450"/>
              <a:gd name="connsiteY12890" fmla="*/ 916107 h 6857979"/>
              <a:gd name="connsiteX12891" fmla="*/ 4217451 w 7283450"/>
              <a:gd name="connsiteY12891" fmla="*/ 929206 h 6857979"/>
              <a:gd name="connsiteX12892" fmla="*/ 4218642 w 7283450"/>
              <a:gd name="connsiteY12892" fmla="*/ 942305 h 6857979"/>
              <a:gd name="connsiteX12893" fmla="*/ 4219436 w 7283450"/>
              <a:gd name="connsiteY12893" fmla="*/ 948260 h 6857979"/>
              <a:gd name="connsiteX12894" fmla="*/ 4219833 w 7283450"/>
              <a:gd name="connsiteY12894" fmla="*/ 954611 h 6857979"/>
              <a:gd name="connsiteX12895" fmla="*/ 4219436 w 7283450"/>
              <a:gd name="connsiteY12895" fmla="*/ 960565 h 6857979"/>
              <a:gd name="connsiteX12896" fmla="*/ 4218642 w 7283450"/>
              <a:gd name="connsiteY12896" fmla="*/ 966916 h 6857979"/>
              <a:gd name="connsiteX12897" fmla="*/ 4217848 w 7283450"/>
              <a:gd name="connsiteY12897" fmla="*/ 972473 h 6857979"/>
              <a:gd name="connsiteX12898" fmla="*/ 4216658 w 7283450"/>
              <a:gd name="connsiteY12898" fmla="*/ 978428 h 6857979"/>
              <a:gd name="connsiteX12899" fmla="*/ 4214673 w 7283450"/>
              <a:gd name="connsiteY12899" fmla="*/ 984779 h 6857979"/>
              <a:gd name="connsiteX12900" fmla="*/ 4212292 w 7283450"/>
              <a:gd name="connsiteY12900" fmla="*/ 990336 h 6857979"/>
              <a:gd name="connsiteX12901" fmla="*/ 4209117 w 7283450"/>
              <a:gd name="connsiteY12901" fmla="*/ 996290 h 6857979"/>
              <a:gd name="connsiteX12902" fmla="*/ 4205148 w 7283450"/>
              <a:gd name="connsiteY12902" fmla="*/ 1002642 h 6857979"/>
              <a:gd name="connsiteX12903" fmla="*/ 4210704 w 7283450"/>
              <a:gd name="connsiteY12903" fmla="*/ 1005420 h 6857979"/>
              <a:gd name="connsiteX12904" fmla="*/ 4215070 w 7283450"/>
              <a:gd name="connsiteY12904" fmla="*/ 1009390 h 6857979"/>
              <a:gd name="connsiteX12905" fmla="*/ 4219436 w 7283450"/>
              <a:gd name="connsiteY12905" fmla="*/ 1012962 h 6857979"/>
              <a:gd name="connsiteX12906" fmla="*/ 4223008 w 7283450"/>
              <a:gd name="connsiteY12906" fmla="*/ 1016932 h 6857979"/>
              <a:gd name="connsiteX12907" fmla="*/ 4226183 w 7283450"/>
              <a:gd name="connsiteY12907" fmla="*/ 1021298 h 6857979"/>
              <a:gd name="connsiteX12908" fmla="*/ 4229755 w 7283450"/>
              <a:gd name="connsiteY12908" fmla="*/ 1025664 h 6857979"/>
              <a:gd name="connsiteX12909" fmla="*/ 4235709 w 7283450"/>
              <a:gd name="connsiteY12909" fmla="*/ 1034794 h 6857979"/>
              <a:gd name="connsiteX12910" fmla="*/ 4242059 w 7283450"/>
              <a:gd name="connsiteY12910" fmla="*/ 1042733 h 6857979"/>
              <a:gd name="connsiteX12911" fmla="*/ 4245234 w 7283450"/>
              <a:gd name="connsiteY12911" fmla="*/ 1046703 h 6857979"/>
              <a:gd name="connsiteX12912" fmla="*/ 4248410 w 7283450"/>
              <a:gd name="connsiteY12912" fmla="*/ 1050277 h 6857979"/>
              <a:gd name="connsiteX12913" fmla="*/ 4251982 w 7283450"/>
              <a:gd name="connsiteY12913" fmla="*/ 1053452 h 6857979"/>
              <a:gd name="connsiteX12914" fmla="*/ 4255951 w 7283450"/>
              <a:gd name="connsiteY12914" fmla="*/ 1055834 h 6857979"/>
              <a:gd name="connsiteX12915" fmla="*/ 4259920 w 7283450"/>
              <a:gd name="connsiteY12915" fmla="*/ 1057819 h 6857979"/>
              <a:gd name="connsiteX12916" fmla="*/ 4265079 w 7283450"/>
              <a:gd name="connsiteY12916" fmla="*/ 1059010 h 6857979"/>
              <a:gd name="connsiteX12917" fmla="*/ 4267064 w 7283450"/>
              <a:gd name="connsiteY12917" fmla="*/ 1059406 h 6857979"/>
              <a:gd name="connsiteX12918" fmla="*/ 4269048 w 7283450"/>
              <a:gd name="connsiteY12918" fmla="*/ 1059406 h 6857979"/>
              <a:gd name="connsiteX12919" fmla="*/ 4271033 w 7283450"/>
              <a:gd name="connsiteY12919" fmla="*/ 1059010 h 6857979"/>
              <a:gd name="connsiteX12920" fmla="*/ 4273017 w 7283450"/>
              <a:gd name="connsiteY12920" fmla="*/ 1058216 h 6857979"/>
              <a:gd name="connsiteX12921" fmla="*/ 4276193 w 7283450"/>
              <a:gd name="connsiteY12921" fmla="*/ 1056231 h 6857979"/>
              <a:gd name="connsiteX12922" fmla="*/ 4279368 w 7283450"/>
              <a:gd name="connsiteY12922" fmla="*/ 1054246 h 6857979"/>
              <a:gd name="connsiteX12923" fmla="*/ 4282940 w 7283450"/>
              <a:gd name="connsiteY12923" fmla="*/ 1052261 h 6857979"/>
              <a:gd name="connsiteX12924" fmla="*/ 4284527 w 7283450"/>
              <a:gd name="connsiteY12924" fmla="*/ 1051864 h 6857979"/>
              <a:gd name="connsiteX12925" fmla="*/ 4286512 w 7283450"/>
              <a:gd name="connsiteY12925" fmla="*/ 1050674 h 6857979"/>
              <a:gd name="connsiteX12926" fmla="*/ 4288893 w 7283450"/>
              <a:gd name="connsiteY12926" fmla="*/ 1050674 h 6857979"/>
              <a:gd name="connsiteX12927" fmla="*/ 4290878 w 7283450"/>
              <a:gd name="connsiteY12927" fmla="*/ 1050674 h 6857979"/>
              <a:gd name="connsiteX12928" fmla="*/ 4293259 w 7283450"/>
              <a:gd name="connsiteY12928" fmla="*/ 1051864 h 6857979"/>
              <a:gd name="connsiteX12929" fmla="*/ 4296434 w 7283450"/>
              <a:gd name="connsiteY12929" fmla="*/ 1052658 h 6857979"/>
              <a:gd name="connsiteX12930" fmla="*/ 4297228 w 7283450"/>
              <a:gd name="connsiteY12930" fmla="*/ 1053850 h 6857979"/>
              <a:gd name="connsiteX12931" fmla="*/ 4298419 w 7283450"/>
              <a:gd name="connsiteY12931" fmla="*/ 1055834 h 6857979"/>
              <a:gd name="connsiteX12932" fmla="*/ 4301594 w 7283450"/>
              <a:gd name="connsiteY12932" fmla="*/ 1062979 h 6857979"/>
              <a:gd name="connsiteX12933" fmla="*/ 4305960 w 7283450"/>
              <a:gd name="connsiteY12933" fmla="*/ 1070521 h 6857979"/>
              <a:gd name="connsiteX12934" fmla="*/ 4307548 w 7283450"/>
              <a:gd name="connsiteY12934" fmla="*/ 1073697 h 6857979"/>
              <a:gd name="connsiteX12935" fmla="*/ 4308738 w 7283450"/>
              <a:gd name="connsiteY12935" fmla="*/ 1076078 h 6857979"/>
              <a:gd name="connsiteX12936" fmla="*/ 4311120 w 7283450"/>
              <a:gd name="connsiteY12936" fmla="*/ 1078857 h 6857979"/>
              <a:gd name="connsiteX12937" fmla="*/ 4313898 w 7283450"/>
              <a:gd name="connsiteY12937" fmla="*/ 1081239 h 6857979"/>
              <a:gd name="connsiteX12938" fmla="*/ 4319058 w 7283450"/>
              <a:gd name="connsiteY12938" fmla="*/ 1085208 h 6857979"/>
              <a:gd name="connsiteX12939" fmla="*/ 4324217 w 7283450"/>
              <a:gd name="connsiteY12939" fmla="*/ 1089574 h 6857979"/>
              <a:gd name="connsiteX12940" fmla="*/ 4326202 w 7283450"/>
              <a:gd name="connsiteY12940" fmla="*/ 1091162 h 6857979"/>
              <a:gd name="connsiteX12941" fmla="*/ 4327393 w 7283450"/>
              <a:gd name="connsiteY12941" fmla="*/ 1092750 h 6857979"/>
              <a:gd name="connsiteX12942" fmla="*/ 4327789 w 7283450"/>
              <a:gd name="connsiteY12942" fmla="*/ 1093544 h 6857979"/>
              <a:gd name="connsiteX12943" fmla="*/ 4327789 w 7283450"/>
              <a:gd name="connsiteY12943" fmla="*/ 1095131 h 6857979"/>
              <a:gd name="connsiteX12944" fmla="*/ 4327393 w 7283450"/>
              <a:gd name="connsiteY12944" fmla="*/ 1097911 h 6857979"/>
              <a:gd name="connsiteX12945" fmla="*/ 4326996 w 7283450"/>
              <a:gd name="connsiteY12945" fmla="*/ 1100690 h 6857979"/>
              <a:gd name="connsiteX12946" fmla="*/ 4327393 w 7283450"/>
              <a:gd name="connsiteY12946" fmla="*/ 1101881 h 6857979"/>
              <a:gd name="connsiteX12947" fmla="*/ 4327393 w 7283450"/>
              <a:gd name="connsiteY12947" fmla="*/ 1103071 h 6857979"/>
              <a:gd name="connsiteX12948" fmla="*/ 4329377 w 7283450"/>
              <a:gd name="connsiteY12948" fmla="*/ 1104659 h 6857979"/>
              <a:gd name="connsiteX12949" fmla="*/ 4332155 w 7283450"/>
              <a:gd name="connsiteY12949" fmla="*/ 1105850 h 6857979"/>
              <a:gd name="connsiteX12950" fmla="*/ 4337315 w 7283450"/>
              <a:gd name="connsiteY12950" fmla="*/ 1108231 h 6857979"/>
              <a:gd name="connsiteX12951" fmla="*/ 4343665 w 7283450"/>
              <a:gd name="connsiteY12951" fmla="*/ 1110216 h 6857979"/>
              <a:gd name="connsiteX12952" fmla="*/ 4350413 w 7283450"/>
              <a:gd name="connsiteY12952" fmla="*/ 1112995 h 6857979"/>
              <a:gd name="connsiteX12953" fmla="*/ 4353191 w 7283450"/>
              <a:gd name="connsiteY12953" fmla="*/ 1114582 h 6857979"/>
              <a:gd name="connsiteX12954" fmla="*/ 4356763 w 7283450"/>
              <a:gd name="connsiteY12954" fmla="*/ 1116170 h 6857979"/>
              <a:gd name="connsiteX12955" fmla="*/ 4359144 w 7283450"/>
              <a:gd name="connsiteY12955" fmla="*/ 1117758 h 6857979"/>
              <a:gd name="connsiteX12956" fmla="*/ 4361923 w 7283450"/>
              <a:gd name="connsiteY12956" fmla="*/ 1120140 h 6857979"/>
              <a:gd name="connsiteX12957" fmla="*/ 4363907 w 7283450"/>
              <a:gd name="connsiteY12957" fmla="*/ 1122918 h 6857979"/>
              <a:gd name="connsiteX12958" fmla="*/ 4366289 w 7283450"/>
              <a:gd name="connsiteY12958" fmla="*/ 1125697 h 6857979"/>
              <a:gd name="connsiteX12959" fmla="*/ 4367479 w 7283450"/>
              <a:gd name="connsiteY12959" fmla="*/ 1129269 h 6857979"/>
              <a:gd name="connsiteX12960" fmla="*/ 4368670 w 7283450"/>
              <a:gd name="connsiteY12960" fmla="*/ 1132842 h 6857979"/>
              <a:gd name="connsiteX12961" fmla="*/ 4371845 w 7283450"/>
              <a:gd name="connsiteY12961" fmla="*/ 1132842 h 6857979"/>
              <a:gd name="connsiteX12962" fmla="*/ 4375417 w 7283450"/>
              <a:gd name="connsiteY12962" fmla="*/ 1132048 h 6857979"/>
              <a:gd name="connsiteX12963" fmla="*/ 4381768 w 7283450"/>
              <a:gd name="connsiteY12963" fmla="*/ 1130460 h 6857979"/>
              <a:gd name="connsiteX12964" fmla="*/ 4384943 w 7283450"/>
              <a:gd name="connsiteY12964" fmla="*/ 1129666 h 6857979"/>
              <a:gd name="connsiteX12965" fmla="*/ 4388118 w 7283450"/>
              <a:gd name="connsiteY12965" fmla="*/ 1129269 h 6857979"/>
              <a:gd name="connsiteX12966" fmla="*/ 4392484 w 7283450"/>
              <a:gd name="connsiteY12966" fmla="*/ 1129269 h 6857979"/>
              <a:gd name="connsiteX12967" fmla="*/ 4396453 w 7283450"/>
              <a:gd name="connsiteY12967" fmla="*/ 1129666 h 6857979"/>
              <a:gd name="connsiteX12968" fmla="*/ 4394072 w 7283450"/>
              <a:gd name="connsiteY12968" fmla="*/ 1125697 h 6857979"/>
              <a:gd name="connsiteX12969" fmla="*/ 4391293 w 7283450"/>
              <a:gd name="connsiteY12969" fmla="*/ 1121728 h 6857979"/>
              <a:gd name="connsiteX12970" fmla="*/ 4388515 w 7283450"/>
              <a:gd name="connsiteY12970" fmla="*/ 1116964 h 6857979"/>
              <a:gd name="connsiteX12971" fmla="*/ 4386531 w 7283450"/>
              <a:gd name="connsiteY12971" fmla="*/ 1112598 h 6857979"/>
              <a:gd name="connsiteX12972" fmla="*/ 4384546 w 7283450"/>
              <a:gd name="connsiteY12972" fmla="*/ 1107438 h 6857979"/>
              <a:gd name="connsiteX12973" fmla="*/ 4382958 w 7283450"/>
              <a:gd name="connsiteY12973" fmla="*/ 1102278 h 6857979"/>
              <a:gd name="connsiteX12974" fmla="*/ 4381768 w 7283450"/>
              <a:gd name="connsiteY12974" fmla="*/ 1097514 h 6857979"/>
              <a:gd name="connsiteX12975" fmla="*/ 4380577 w 7283450"/>
              <a:gd name="connsiteY12975" fmla="*/ 1091956 h 6857979"/>
              <a:gd name="connsiteX12976" fmla="*/ 4380180 w 7283450"/>
              <a:gd name="connsiteY12976" fmla="*/ 1087193 h 6857979"/>
              <a:gd name="connsiteX12977" fmla="*/ 4380180 w 7283450"/>
              <a:gd name="connsiteY12977" fmla="*/ 1082032 h 6857979"/>
              <a:gd name="connsiteX12978" fmla="*/ 4380577 w 7283450"/>
              <a:gd name="connsiteY12978" fmla="*/ 1077269 h 6857979"/>
              <a:gd name="connsiteX12979" fmla="*/ 4382165 w 7283450"/>
              <a:gd name="connsiteY12979" fmla="*/ 1072109 h 6857979"/>
              <a:gd name="connsiteX12980" fmla="*/ 4384149 w 7283450"/>
              <a:gd name="connsiteY12980" fmla="*/ 1067345 h 6857979"/>
              <a:gd name="connsiteX12981" fmla="*/ 4386531 w 7283450"/>
              <a:gd name="connsiteY12981" fmla="*/ 1063376 h 6857979"/>
              <a:gd name="connsiteX12982" fmla="*/ 4389309 w 7283450"/>
              <a:gd name="connsiteY12982" fmla="*/ 1059406 h 6857979"/>
              <a:gd name="connsiteX12983" fmla="*/ 4393675 w 7283450"/>
              <a:gd name="connsiteY12983" fmla="*/ 1055834 h 6857979"/>
              <a:gd name="connsiteX12984" fmla="*/ 4390896 w 7283450"/>
              <a:gd name="connsiteY12984" fmla="*/ 1048689 h 6857979"/>
              <a:gd name="connsiteX12985" fmla="*/ 4388912 w 7283450"/>
              <a:gd name="connsiteY12985" fmla="*/ 1041939 h 6857979"/>
              <a:gd name="connsiteX12986" fmla="*/ 4387721 w 7283450"/>
              <a:gd name="connsiteY12986" fmla="*/ 1035191 h 6857979"/>
              <a:gd name="connsiteX12987" fmla="*/ 4387721 w 7283450"/>
              <a:gd name="connsiteY12987" fmla="*/ 1028046 h 6857979"/>
              <a:gd name="connsiteX12988" fmla="*/ 4388118 w 7283450"/>
              <a:gd name="connsiteY12988" fmla="*/ 1021298 h 6857979"/>
              <a:gd name="connsiteX12989" fmla="*/ 4389309 w 7283450"/>
              <a:gd name="connsiteY12989" fmla="*/ 1014550 h 6857979"/>
              <a:gd name="connsiteX12990" fmla="*/ 4391293 w 7283450"/>
              <a:gd name="connsiteY12990" fmla="*/ 1007802 h 6857979"/>
              <a:gd name="connsiteX12991" fmla="*/ 4393675 w 7283450"/>
              <a:gd name="connsiteY12991" fmla="*/ 1001451 h 6857979"/>
              <a:gd name="connsiteX12992" fmla="*/ 4396453 w 7283450"/>
              <a:gd name="connsiteY12992" fmla="*/ 995496 h 6857979"/>
              <a:gd name="connsiteX12993" fmla="*/ 4400422 w 7283450"/>
              <a:gd name="connsiteY12993" fmla="*/ 989145 h 6857979"/>
              <a:gd name="connsiteX12994" fmla="*/ 4404391 w 7283450"/>
              <a:gd name="connsiteY12994" fmla="*/ 983588 h 6857979"/>
              <a:gd name="connsiteX12995" fmla="*/ 4409154 w 7283450"/>
              <a:gd name="connsiteY12995" fmla="*/ 978031 h 6857979"/>
              <a:gd name="connsiteX12996" fmla="*/ 4413917 w 7283450"/>
              <a:gd name="connsiteY12996" fmla="*/ 972870 h 6857979"/>
              <a:gd name="connsiteX12997" fmla="*/ 4419473 w 7283450"/>
              <a:gd name="connsiteY12997" fmla="*/ 968107 h 6857979"/>
              <a:gd name="connsiteX12998" fmla="*/ 4425427 w 7283450"/>
              <a:gd name="connsiteY12998" fmla="*/ 963344 h 6857979"/>
              <a:gd name="connsiteX12999" fmla="*/ 4431380 w 7283450"/>
              <a:gd name="connsiteY12999" fmla="*/ 959771 h 6857979"/>
              <a:gd name="connsiteX13000" fmla="*/ 4438127 w 7283450"/>
              <a:gd name="connsiteY13000" fmla="*/ 955405 h 6857979"/>
              <a:gd name="connsiteX13001" fmla="*/ 4444875 w 7283450"/>
              <a:gd name="connsiteY13001" fmla="*/ 952229 h 6857979"/>
              <a:gd name="connsiteX13002" fmla="*/ 4452019 w 7283450"/>
              <a:gd name="connsiteY13002" fmla="*/ 949450 h 6857979"/>
              <a:gd name="connsiteX13003" fmla="*/ 4459163 w 7283450"/>
              <a:gd name="connsiteY13003" fmla="*/ 947069 h 6857979"/>
              <a:gd name="connsiteX13004" fmla="*/ 4466307 w 7283450"/>
              <a:gd name="connsiteY13004" fmla="*/ 945084 h 6857979"/>
              <a:gd name="connsiteX13005" fmla="*/ 4473848 w 7283450"/>
              <a:gd name="connsiteY13005" fmla="*/ 943496 h 6857979"/>
              <a:gd name="connsiteX13006" fmla="*/ 4481389 w 7283450"/>
              <a:gd name="connsiteY13006" fmla="*/ 942702 h 6857979"/>
              <a:gd name="connsiteX13007" fmla="*/ 4488931 w 7283450"/>
              <a:gd name="connsiteY13007" fmla="*/ 942305 h 6857979"/>
              <a:gd name="connsiteX13008" fmla="*/ 4496472 w 7283450"/>
              <a:gd name="connsiteY13008" fmla="*/ 942702 h 6857979"/>
              <a:gd name="connsiteX13009" fmla="*/ 4504410 w 7283450"/>
              <a:gd name="connsiteY13009" fmla="*/ 943496 h 6857979"/>
              <a:gd name="connsiteX13010" fmla="*/ 4511951 w 7283450"/>
              <a:gd name="connsiteY13010" fmla="*/ 944687 h 6857979"/>
              <a:gd name="connsiteX13011" fmla="*/ 4519492 w 7283450"/>
              <a:gd name="connsiteY13011" fmla="*/ 946672 h 6857979"/>
              <a:gd name="connsiteX13012" fmla="*/ 4526239 w 7283450"/>
              <a:gd name="connsiteY13012" fmla="*/ 949847 h 6857979"/>
              <a:gd name="connsiteX13013" fmla="*/ 4533383 w 7283450"/>
              <a:gd name="connsiteY13013" fmla="*/ 953023 h 6857979"/>
              <a:gd name="connsiteX13014" fmla="*/ 4540527 w 7283450"/>
              <a:gd name="connsiteY13014" fmla="*/ 957389 h 6857979"/>
              <a:gd name="connsiteX13015" fmla="*/ 4547275 w 7283450"/>
              <a:gd name="connsiteY13015" fmla="*/ 962153 h 6857979"/>
              <a:gd name="connsiteX13016" fmla="*/ 4544893 w 7283450"/>
              <a:gd name="connsiteY13016" fmla="*/ 963344 h 6857979"/>
              <a:gd name="connsiteX13017" fmla="*/ 4542909 w 7283450"/>
              <a:gd name="connsiteY13017" fmla="*/ 964534 h 6857979"/>
              <a:gd name="connsiteX13018" fmla="*/ 4542115 w 7283450"/>
              <a:gd name="connsiteY13018" fmla="*/ 966519 h 6857979"/>
              <a:gd name="connsiteX13019" fmla="*/ 4542115 w 7283450"/>
              <a:gd name="connsiteY13019" fmla="*/ 968107 h 6857979"/>
              <a:gd name="connsiteX13020" fmla="*/ 4542909 w 7283450"/>
              <a:gd name="connsiteY13020" fmla="*/ 969695 h 6857979"/>
              <a:gd name="connsiteX13021" fmla="*/ 4544496 w 7283450"/>
              <a:gd name="connsiteY13021" fmla="*/ 971680 h 6857979"/>
              <a:gd name="connsiteX13022" fmla="*/ 4548465 w 7283450"/>
              <a:gd name="connsiteY13022" fmla="*/ 976443 h 6857979"/>
              <a:gd name="connsiteX13023" fmla="*/ 4558388 w 7283450"/>
              <a:gd name="connsiteY13023" fmla="*/ 986367 h 6857979"/>
              <a:gd name="connsiteX13024" fmla="*/ 4563151 w 7283450"/>
              <a:gd name="connsiteY13024" fmla="*/ 991130 h 6857979"/>
              <a:gd name="connsiteX13025" fmla="*/ 4565135 w 7283450"/>
              <a:gd name="connsiteY13025" fmla="*/ 993512 h 6857979"/>
              <a:gd name="connsiteX13026" fmla="*/ 4566326 w 7283450"/>
              <a:gd name="connsiteY13026" fmla="*/ 995893 h 6857979"/>
              <a:gd name="connsiteX13027" fmla="*/ 4566326 w 7283450"/>
              <a:gd name="connsiteY13027" fmla="*/ 997481 h 6857979"/>
              <a:gd name="connsiteX13028" fmla="*/ 4566326 w 7283450"/>
              <a:gd name="connsiteY13028" fmla="*/ 999069 h 6857979"/>
              <a:gd name="connsiteX13029" fmla="*/ 4565929 w 7283450"/>
              <a:gd name="connsiteY13029" fmla="*/ 1001054 h 6857979"/>
              <a:gd name="connsiteX13030" fmla="*/ 4565532 w 7283450"/>
              <a:gd name="connsiteY13030" fmla="*/ 1002642 h 6857979"/>
              <a:gd name="connsiteX13031" fmla="*/ 4563944 w 7283450"/>
              <a:gd name="connsiteY13031" fmla="*/ 1005420 h 6857979"/>
              <a:gd name="connsiteX13032" fmla="*/ 4563548 w 7283450"/>
              <a:gd name="connsiteY13032" fmla="*/ 1005817 h 6857979"/>
              <a:gd name="connsiteX13033" fmla="*/ 4563151 w 7283450"/>
              <a:gd name="connsiteY13033" fmla="*/ 1005817 h 6857979"/>
              <a:gd name="connsiteX13034" fmla="*/ 4565929 w 7283450"/>
              <a:gd name="connsiteY13034" fmla="*/ 1010977 h 6857979"/>
              <a:gd name="connsiteX13035" fmla="*/ 4569104 w 7283450"/>
              <a:gd name="connsiteY13035" fmla="*/ 1015344 h 6857979"/>
              <a:gd name="connsiteX13036" fmla="*/ 4573073 w 7283450"/>
              <a:gd name="connsiteY13036" fmla="*/ 1019710 h 6857979"/>
              <a:gd name="connsiteX13037" fmla="*/ 4576248 w 7283450"/>
              <a:gd name="connsiteY13037" fmla="*/ 1024474 h 6857979"/>
              <a:gd name="connsiteX13038" fmla="*/ 4579424 w 7283450"/>
              <a:gd name="connsiteY13038" fmla="*/ 1029634 h 6857979"/>
              <a:gd name="connsiteX13039" fmla="*/ 4580614 w 7283450"/>
              <a:gd name="connsiteY13039" fmla="*/ 1032016 h 6857979"/>
              <a:gd name="connsiteX13040" fmla="*/ 4581408 w 7283450"/>
              <a:gd name="connsiteY13040" fmla="*/ 1035588 h 6857979"/>
              <a:gd name="connsiteX13041" fmla="*/ 4582202 w 7283450"/>
              <a:gd name="connsiteY13041" fmla="*/ 1038367 h 6857979"/>
              <a:gd name="connsiteX13042" fmla="*/ 4582599 w 7283450"/>
              <a:gd name="connsiteY13042" fmla="*/ 1041542 h 6857979"/>
              <a:gd name="connsiteX13043" fmla="*/ 4582202 w 7283450"/>
              <a:gd name="connsiteY13043" fmla="*/ 1045512 h 6857979"/>
              <a:gd name="connsiteX13044" fmla="*/ 4581805 w 7283450"/>
              <a:gd name="connsiteY13044" fmla="*/ 1049086 h 6857979"/>
              <a:gd name="connsiteX13045" fmla="*/ 4569104 w 7283450"/>
              <a:gd name="connsiteY13045" fmla="*/ 1049086 h 6857979"/>
              <a:gd name="connsiteX13046" fmla="*/ 4570692 w 7283450"/>
              <a:gd name="connsiteY13046" fmla="*/ 1052658 h 6857979"/>
              <a:gd name="connsiteX13047" fmla="*/ 4571089 w 7283450"/>
              <a:gd name="connsiteY13047" fmla="*/ 1055834 h 6857979"/>
              <a:gd name="connsiteX13048" fmla="*/ 4572279 w 7283450"/>
              <a:gd name="connsiteY13048" fmla="*/ 1062979 h 6857979"/>
              <a:gd name="connsiteX13049" fmla="*/ 4573470 w 7283450"/>
              <a:gd name="connsiteY13049" fmla="*/ 1070124 h 6857979"/>
              <a:gd name="connsiteX13050" fmla="*/ 4574264 w 7283450"/>
              <a:gd name="connsiteY13050" fmla="*/ 1073300 h 6857979"/>
              <a:gd name="connsiteX13051" fmla="*/ 4575455 w 7283450"/>
              <a:gd name="connsiteY13051" fmla="*/ 1076078 h 6857979"/>
              <a:gd name="connsiteX13052" fmla="*/ 4581011 w 7283450"/>
              <a:gd name="connsiteY13052" fmla="*/ 1074491 h 6857979"/>
              <a:gd name="connsiteX13053" fmla="*/ 4582996 w 7283450"/>
              <a:gd name="connsiteY13053" fmla="*/ 1073697 h 6857979"/>
              <a:gd name="connsiteX13054" fmla="*/ 4584186 w 7283450"/>
              <a:gd name="connsiteY13054" fmla="*/ 1072903 h 6857979"/>
              <a:gd name="connsiteX13055" fmla="*/ 4584980 w 7283450"/>
              <a:gd name="connsiteY13055" fmla="*/ 1072109 h 6857979"/>
              <a:gd name="connsiteX13056" fmla="*/ 4585774 w 7283450"/>
              <a:gd name="connsiteY13056" fmla="*/ 1070918 h 6857979"/>
              <a:gd name="connsiteX13057" fmla="*/ 4585774 w 7283450"/>
              <a:gd name="connsiteY13057" fmla="*/ 1069727 h 6857979"/>
              <a:gd name="connsiteX13058" fmla="*/ 4585774 w 7283450"/>
              <a:gd name="connsiteY13058" fmla="*/ 1068140 h 6857979"/>
              <a:gd name="connsiteX13059" fmla="*/ 4584980 w 7283450"/>
              <a:gd name="connsiteY13059" fmla="*/ 1065361 h 6857979"/>
              <a:gd name="connsiteX13060" fmla="*/ 4583789 w 7283450"/>
              <a:gd name="connsiteY13060" fmla="*/ 1061788 h 6857979"/>
              <a:gd name="connsiteX13061" fmla="*/ 4582599 w 7283450"/>
              <a:gd name="connsiteY13061" fmla="*/ 1057422 h 6857979"/>
              <a:gd name="connsiteX13062" fmla="*/ 4581805 w 7283450"/>
              <a:gd name="connsiteY13062" fmla="*/ 1052658 h 6857979"/>
              <a:gd name="connsiteX13063" fmla="*/ 4584186 w 7283450"/>
              <a:gd name="connsiteY13063" fmla="*/ 1053055 h 6857979"/>
              <a:gd name="connsiteX13064" fmla="*/ 4586171 w 7283450"/>
              <a:gd name="connsiteY13064" fmla="*/ 1053452 h 6857979"/>
              <a:gd name="connsiteX13065" fmla="*/ 4588155 w 7283450"/>
              <a:gd name="connsiteY13065" fmla="*/ 1054246 h 6857979"/>
              <a:gd name="connsiteX13066" fmla="*/ 4589743 w 7283450"/>
              <a:gd name="connsiteY13066" fmla="*/ 1055437 h 6857979"/>
              <a:gd name="connsiteX13067" fmla="*/ 4590934 w 7283450"/>
              <a:gd name="connsiteY13067" fmla="*/ 1056628 h 6857979"/>
              <a:gd name="connsiteX13068" fmla="*/ 4591727 w 7283450"/>
              <a:gd name="connsiteY13068" fmla="*/ 1058216 h 6857979"/>
              <a:gd name="connsiteX13069" fmla="*/ 4593712 w 7283450"/>
              <a:gd name="connsiteY13069" fmla="*/ 1061788 h 6857979"/>
              <a:gd name="connsiteX13070" fmla="*/ 4596490 w 7283450"/>
              <a:gd name="connsiteY13070" fmla="*/ 1069727 h 6857979"/>
              <a:gd name="connsiteX13071" fmla="*/ 4598475 w 7283450"/>
              <a:gd name="connsiteY13071" fmla="*/ 1073300 h 6857979"/>
              <a:gd name="connsiteX13072" fmla="*/ 4599269 w 7283450"/>
              <a:gd name="connsiteY13072" fmla="*/ 1074491 h 6857979"/>
              <a:gd name="connsiteX13073" fmla="*/ 4600459 w 7283450"/>
              <a:gd name="connsiteY13073" fmla="*/ 1076078 h 6857979"/>
              <a:gd name="connsiteX13074" fmla="*/ 4603238 w 7283450"/>
              <a:gd name="connsiteY13074" fmla="*/ 1074888 h 6857979"/>
              <a:gd name="connsiteX13075" fmla="*/ 4606016 w 7283450"/>
              <a:gd name="connsiteY13075" fmla="*/ 1074094 h 6857979"/>
              <a:gd name="connsiteX13076" fmla="*/ 4608397 w 7283450"/>
              <a:gd name="connsiteY13076" fmla="*/ 1073697 h 6857979"/>
              <a:gd name="connsiteX13077" fmla="*/ 4610779 w 7283450"/>
              <a:gd name="connsiteY13077" fmla="*/ 1073697 h 6857979"/>
              <a:gd name="connsiteX13078" fmla="*/ 4613557 w 7283450"/>
              <a:gd name="connsiteY13078" fmla="*/ 1073697 h 6857979"/>
              <a:gd name="connsiteX13079" fmla="*/ 4615938 w 7283450"/>
              <a:gd name="connsiteY13079" fmla="*/ 1074094 h 6857979"/>
              <a:gd name="connsiteX13080" fmla="*/ 4621098 w 7283450"/>
              <a:gd name="connsiteY13080" fmla="*/ 1075682 h 6857979"/>
              <a:gd name="connsiteX13081" fmla="*/ 4625464 w 7283450"/>
              <a:gd name="connsiteY13081" fmla="*/ 1078063 h 6857979"/>
              <a:gd name="connsiteX13082" fmla="*/ 4630227 w 7283450"/>
              <a:gd name="connsiteY13082" fmla="*/ 1080842 h 6857979"/>
              <a:gd name="connsiteX13083" fmla="*/ 4638562 w 7283450"/>
              <a:gd name="connsiteY13083" fmla="*/ 1086399 h 6857979"/>
              <a:gd name="connsiteX13084" fmla="*/ 4641340 w 7283450"/>
              <a:gd name="connsiteY13084" fmla="*/ 1082032 h 6857979"/>
              <a:gd name="connsiteX13085" fmla="*/ 4645706 w 7283450"/>
              <a:gd name="connsiteY13085" fmla="*/ 1075682 h 6857979"/>
              <a:gd name="connsiteX13086" fmla="*/ 4648087 w 7283450"/>
              <a:gd name="connsiteY13086" fmla="*/ 1072109 h 6857979"/>
              <a:gd name="connsiteX13087" fmla="*/ 4649675 w 7283450"/>
              <a:gd name="connsiteY13087" fmla="*/ 1068934 h 6857979"/>
              <a:gd name="connsiteX13088" fmla="*/ 4650865 w 7283450"/>
              <a:gd name="connsiteY13088" fmla="*/ 1065361 h 6857979"/>
              <a:gd name="connsiteX13089" fmla="*/ 4650865 w 7283450"/>
              <a:gd name="connsiteY13089" fmla="*/ 1064170 h 6857979"/>
              <a:gd name="connsiteX13090" fmla="*/ 4650865 w 7283450"/>
              <a:gd name="connsiteY13090" fmla="*/ 1062582 h 6857979"/>
              <a:gd name="connsiteX13091" fmla="*/ 4651659 w 7283450"/>
              <a:gd name="connsiteY13091" fmla="*/ 1061788 h 6857979"/>
              <a:gd name="connsiteX13092" fmla="*/ 4652056 w 7283450"/>
              <a:gd name="connsiteY13092" fmla="*/ 1061391 h 6857979"/>
              <a:gd name="connsiteX13093" fmla="*/ 4652453 w 7283450"/>
              <a:gd name="connsiteY13093" fmla="*/ 1061391 h 6857979"/>
              <a:gd name="connsiteX13094" fmla="*/ 4652850 w 7283450"/>
              <a:gd name="connsiteY13094" fmla="*/ 1061788 h 6857979"/>
              <a:gd name="connsiteX13095" fmla="*/ 4652850 w 7283450"/>
              <a:gd name="connsiteY13095" fmla="*/ 1064170 h 6857979"/>
              <a:gd name="connsiteX13096" fmla="*/ 4652453 w 7283450"/>
              <a:gd name="connsiteY13096" fmla="*/ 1066948 h 6857979"/>
              <a:gd name="connsiteX13097" fmla="*/ 4652056 w 7283450"/>
              <a:gd name="connsiteY13097" fmla="*/ 1071315 h 6857979"/>
              <a:gd name="connsiteX13098" fmla="*/ 4650865 w 7283450"/>
              <a:gd name="connsiteY13098" fmla="*/ 1075284 h 6857979"/>
              <a:gd name="connsiteX13099" fmla="*/ 4649675 w 7283450"/>
              <a:gd name="connsiteY13099" fmla="*/ 1079254 h 6857979"/>
              <a:gd name="connsiteX13100" fmla="*/ 4648087 w 7283450"/>
              <a:gd name="connsiteY13100" fmla="*/ 1082826 h 6857979"/>
              <a:gd name="connsiteX13101" fmla="*/ 4651262 w 7283450"/>
              <a:gd name="connsiteY13101" fmla="*/ 1084414 h 6857979"/>
              <a:gd name="connsiteX13102" fmla="*/ 4654041 w 7283450"/>
              <a:gd name="connsiteY13102" fmla="*/ 1085208 h 6857979"/>
              <a:gd name="connsiteX13103" fmla="*/ 4656819 w 7283450"/>
              <a:gd name="connsiteY13103" fmla="*/ 1085208 h 6857979"/>
              <a:gd name="connsiteX13104" fmla="*/ 4659200 w 7283450"/>
              <a:gd name="connsiteY13104" fmla="*/ 1084414 h 6857979"/>
              <a:gd name="connsiteX13105" fmla="*/ 4661582 w 7283450"/>
              <a:gd name="connsiteY13105" fmla="*/ 1083223 h 6857979"/>
              <a:gd name="connsiteX13106" fmla="*/ 4663963 w 7283450"/>
              <a:gd name="connsiteY13106" fmla="*/ 1081636 h 6857979"/>
              <a:gd name="connsiteX13107" fmla="*/ 4665948 w 7283450"/>
              <a:gd name="connsiteY13107" fmla="*/ 1079651 h 6857979"/>
              <a:gd name="connsiteX13108" fmla="*/ 4667535 w 7283450"/>
              <a:gd name="connsiteY13108" fmla="*/ 1077666 h 6857979"/>
              <a:gd name="connsiteX13109" fmla="*/ 4671504 w 7283450"/>
              <a:gd name="connsiteY13109" fmla="*/ 1072506 h 6857979"/>
              <a:gd name="connsiteX13110" fmla="*/ 4675473 w 7283450"/>
              <a:gd name="connsiteY13110" fmla="*/ 1067742 h 6857979"/>
              <a:gd name="connsiteX13111" fmla="*/ 4677855 w 7283450"/>
              <a:gd name="connsiteY13111" fmla="*/ 1065758 h 6857979"/>
              <a:gd name="connsiteX13112" fmla="*/ 4679839 w 7283450"/>
              <a:gd name="connsiteY13112" fmla="*/ 1064170 h 6857979"/>
              <a:gd name="connsiteX13113" fmla="*/ 4682617 w 7283450"/>
              <a:gd name="connsiteY13113" fmla="*/ 1063376 h 6857979"/>
              <a:gd name="connsiteX13114" fmla="*/ 4685396 w 7283450"/>
              <a:gd name="connsiteY13114" fmla="*/ 1062582 h 6857979"/>
              <a:gd name="connsiteX13115" fmla="*/ 4688968 w 7283450"/>
              <a:gd name="connsiteY13115" fmla="*/ 1062979 h 6857979"/>
              <a:gd name="connsiteX13116" fmla="*/ 4692540 w 7283450"/>
              <a:gd name="connsiteY13116" fmla="*/ 1063773 h 6857979"/>
              <a:gd name="connsiteX13117" fmla="*/ 4695318 w 7283450"/>
              <a:gd name="connsiteY13117" fmla="*/ 1064963 h 6857979"/>
              <a:gd name="connsiteX13118" fmla="*/ 4697303 w 7283450"/>
              <a:gd name="connsiteY13118" fmla="*/ 1066948 h 6857979"/>
              <a:gd name="connsiteX13119" fmla="*/ 4699684 w 7283450"/>
              <a:gd name="connsiteY13119" fmla="*/ 1069330 h 6857979"/>
              <a:gd name="connsiteX13120" fmla="*/ 4701669 w 7283450"/>
              <a:gd name="connsiteY13120" fmla="*/ 1071712 h 6857979"/>
              <a:gd name="connsiteX13121" fmla="*/ 4704844 w 7283450"/>
              <a:gd name="connsiteY13121" fmla="*/ 1076476 h 6857979"/>
              <a:gd name="connsiteX13122" fmla="*/ 4708416 w 7283450"/>
              <a:gd name="connsiteY13122" fmla="*/ 1081636 h 6857979"/>
              <a:gd name="connsiteX13123" fmla="*/ 4710400 w 7283450"/>
              <a:gd name="connsiteY13123" fmla="*/ 1083620 h 6857979"/>
              <a:gd name="connsiteX13124" fmla="*/ 4712782 w 7283450"/>
              <a:gd name="connsiteY13124" fmla="*/ 1085208 h 6857979"/>
              <a:gd name="connsiteX13125" fmla="*/ 4715560 w 7283450"/>
              <a:gd name="connsiteY13125" fmla="*/ 1086399 h 6857979"/>
              <a:gd name="connsiteX13126" fmla="*/ 4718338 w 7283450"/>
              <a:gd name="connsiteY13126" fmla="*/ 1087193 h 6857979"/>
              <a:gd name="connsiteX13127" fmla="*/ 4721910 w 7283450"/>
              <a:gd name="connsiteY13127" fmla="*/ 1087193 h 6857979"/>
              <a:gd name="connsiteX13128" fmla="*/ 4726276 w 7283450"/>
              <a:gd name="connsiteY13128" fmla="*/ 1086399 h 6857979"/>
              <a:gd name="connsiteX13129" fmla="*/ 4725482 w 7283450"/>
              <a:gd name="connsiteY13129" fmla="*/ 1082826 h 6857979"/>
              <a:gd name="connsiteX13130" fmla="*/ 4723895 w 7283450"/>
              <a:gd name="connsiteY13130" fmla="*/ 1080842 h 6857979"/>
              <a:gd name="connsiteX13131" fmla="*/ 4721910 w 7283450"/>
              <a:gd name="connsiteY13131" fmla="*/ 1080048 h 6857979"/>
              <a:gd name="connsiteX13132" fmla="*/ 4720323 w 7283450"/>
              <a:gd name="connsiteY13132" fmla="*/ 1080048 h 6857979"/>
              <a:gd name="connsiteX13133" fmla="*/ 4718338 w 7283450"/>
              <a:gd name="connsiteY13133" fmla="*/ 1080445 h 6857979"/>
              <a:gd name="connsiteX13134" fmla="*/ 4715957 w 7283450"/>
              <a:gd name="connsiteY13134" fmla="*/ 1081239 h 6857979"/>
              <a:gd name="connsiteX13135" fmla="*/ 4713179 w 7283450"/>
              <a:gd name="connsiteY13135" fmla="*/ 1082032 h 6857979"/>
              <a:gd name="connsiteX13136" fmla="*/ 4710400 w 7283450"/>
              <a:gd name="connsiteY13136" fmla="*/ 1082826 h 6857979"/>
              <a:gd name="connsiteX13137" fmla="*/ 4710797 w 7283450"/>
              <a:gd name="connsiteY13137" fmla="*/ 1079254 h 6857979"/>
              <a:gd name="connsiteX13138" fmla="*/ 4711988 w 7283450"/>
              <a:gd name="connsiteY13138" fmla="*/ 1075682 h 6857979"/>
              <a:gd name="connsiteX13139" fmla="*/ 4713576 w 7283450"/>
              <a:gd name="connsiteY13139" fmla="*/ 1072903 h 6857979"/>
              <a:gd name="connsiteX13140" fmla="*/ 4715560 w 7283450"/>
              <a:gd name="connsiteY13140" fmla="*/ 1070124 h 6857979"/>
              <a:gd name="connsiteX13141" fmla="*/ 4717941 w 7283450"/>
              <a:gd name="connsiteY13141" fmla="*/ 1067345 h 6857979"/>
              <a:gd name="connsiteX13142" fmla="*/ 4720720 w 7283450"/>
              <a:gd name="connsiteY13142" fmla="*/ 1065758 h 6857979"/>
              <a:gd name="connsiteX13143" fmla="*/ 4723895 w 7283450"/>
              <a:gd name="connsiteY13143" fmla="*/ 1063773 h 6857979"/>
              <a:gd name="connsiteX13144" fmla="*/ 4727070 w 7283450"/>
              <a:gd name="connsiteY13144" fmla="*/ 1062582 h 6857979"/>
              <a:gd name="connsiteX13145" fmla="*/ 4730245 w 7283450"/>
              <a:gd name="connsiteY13145" fmla="*/ 1061391 h 6857979"/>
              <a:gd name="connsiteX13146" fmla="*/ 4734214 w 7283450"/>
              <a:gd name="connsiteY13146" fmla="*/ 1060597 h 6857979"/>
              <a:gd name="connsiteX13147" fmla="*/ 4737786 w 7283450"/>
              <a:gd name="connsiteY13147" fmla="*/ 1060200 h 6857979"/>
              <a:gd name="connsiteX13148" fmla="*/ 4741358 w 7283450"/>
              <a:gd name="connsiteY13148" fmla="*/ 1060200 h 6857979"/>
              <a:gd name="connsiteX13149" fmla="*/ 4744931 w 7283450"/>
              <a:gd name="connsiteY13149" fmla="*/ 1060597 h 6857979"/>
              <a:gd name="connsiteX13150" fmla="*/ 4748106 w 7283450"/>
              <a:gd name="connsiteY13150" fmla="*/ 1060994 h 6857979"/>
              <a:gd name="connsiteX13151" fmla="*/ 4751678 w 7283450"/>
              <a:gd name="connsiteY13151" fmla="*/ 1061788 h 6857979"/>
              <a:gd name="connsiteX13152" fmla="*/ 4754456 w 7283450"/>
              <a:gd name="connsiteY13152" fmla="*/ 1062582 h 6857979"/>
              <a:gd name="connsiteX13153" fmla="*/ 4755647 w 7283450"/>
              <a:gd name="connsiteY13153" fmla="*/ 1062185 h 6857979"/>
              <a:gd name="connsiteX13154" fmla="*/ 4756044 w 7283450"/>
              <a:gd name="connsiteY13154" fmla="*/ 1061391 h 6857979"/>
              <a:gd name="connsiteX13155" fmla="*/ 4756044 w 7283450"/>
              <a:gd name="connsiteY13155" fmla="*/ 1060597 h 6857979"/>
              <a:gd name="connsiteX13156" fmla="*/ 4755647 w 7283450"/>
              <a:gd name="connsiteY13156" fmla="*/ 1059010 h 6857979"/>
              <a:gd name="connsiteX13157" fmla="*/ 4754456 w 7283450"/>
              <a:gd name="connsiteY13157" fmla="*/ 1056231 h 6857979"/>
              <a:gd name="connsiteX13158" fmla="*/ 4754059 w 7283450"/>
              <a:gd name="connsiteY13158" fmla="*/ 1054643 h 6857979"/>
              <a:gd name="connsiteX13159" fmla="*/ 4754456 w 7283450"/>
              <a:gd name="connsiteY13159" fmla="*/ 1052658 h 6857979"/>
              <a:gd name="connsiteX13160" fmla="*/ 4760013 w 7283450"/>
              <a:gd name="connsiteY13160" fmla="*/ 1052658 h 6857979"/>
              <a:gd name="connsiteX13161" fmla="*/ 4764776 w 7283450"/>
              <a:gd name="connsiteY13161" fmla="*/ 1052261 h 6857979"/>
              <a:gd name="connsiteX13162" fmla="*/ 4774301 w 7283450"/>
              <a:gd name="connsiteY13162" fmla="*/ 1052658 h 6857979"/>
              <a:gd name="connsiteX13163" fmla="*/ 4783033 w 7283450"/>
              <a:gd name="connsiteY13163" fmla="*/ 1052658 h 6857979"/>
              <a:gd name="connsiteX13164" fmla="*/ 4787399 w 7283450"/>
              <a:gd name="connsiteY13164" fmla="*/ 1052658 h 6857979"/>
              <a:gd name="connsiteX13165" fmla="*/ 4791368 w 7283450"/>
              <a:gd name="connsiteY13165" fmla="*/ 1052261 h 6857979"/>
              <a:gd name="connsiteX13166" fmla="*/ 4792162 w 7283450"/>
              <a:gd name="connsiteY13166" fmla="*/ 1052658 h 6857979"/>
              <a:gd name="connsiteX13167" fmla="*/ 4792162 w 7283450"/>
              <a:gd name="connsiteY13167" fmla="*/ 1051864 h 6857979"/>
              <a:gd name="connsiteX13168" fmla="*/ 4796924 w 7283450"/>
              <a:gd name="connsiteY13168" fmla="*/ 1050674 h 6857979"/>
              <a:gd name="connsiteX13169" fmla="*/ 4801687 w 7283450"/>
              <a:gd name="connsiteY13169" fmla="*/ 1049086 h 6857979"/>
              <a:gd name="connsiteX13170" fmla="*/ 4801290 w 7283450"/>
              <a:gd name="connsiteY13170" fmla="*/ 1047100 h 6857979"/>
              <a:gd name="connsiteX13171" fmla="*/ 4800893 w 7283450"/>
              <a:gd name="connsiteY13171" fmla="*/ 1046306 h 6857979"/>
              <a:gd name="connsiteX13172" fmla="*/ 4799703 w 7283450"/>
              <a:gd name="connsiteY13172" fmla="*/ 1045909 h 6857979"/>
              <a:gd name="connsiteX13173" fmla="*/ 4798512 w 7283450"/>
              <a:gd name="connsiteY13173" fmla="*/ 1045909 h 6857979"/>
              <a:gd name="connsiteX13174" fmla="*/ 4796924 w 7283450"/>
              <a:gd name="connsiteY13174" fmla="*/ 1046306 h 6857979"/>
              <a:gd name="connsiteX13175" fmla="*/ 4795337 w 7283450"/>
              <a:gd name="connsiteY13175" fmla="*/ 1047100 h 6857979"/>
              <a:gd name="connsiteX13176" fmla="*/ 4793749 w 7283450"/>
              <a:gd name="connsiteY13176" fmla="*/ 1048689 h 6857979"/>
              <a:gd name="connsiteX13177" fmla="*/ 4792955 w 7283450"/>
              <a:gd name="connsiteY13177" fmla="*/ 1050277 h 6857979"/>
              <a:gd name="connsiteX13178" fmla="*/ 4792162 w 7283450"/>
              <a:gd name="connsiteY13178" fmla="*/ 1051864 h 6857979"/>
              <a:gd name="connsiteX13179" fmla="*/ 4791368 w 7283450"/>
              <a:gd name="connsiteY13179" fmla="*/ 1052261 h 6857979"/>
              <a:gd name="connsiteX13180" fmla="*/ 4791368 w 7283450"/>
              <a:gd name="connsiteY13180" fmla="*/ 1051071 h 6857979"/>
              <a:gd name="connsiteX13181" fmla="*/ 4790971 w 7283450"/>
              <a:gd name="connsiteY13181" fmla="*/ 1050277 h 6857979"/>
              <a:gd name="connsiteX13182" fmla="*/ 4792162 w 7283450"/>
              <a:gd name="connsiteY13182" fmla="*/ 1048291 h 6857979"/>
              <a:gd name="connsiteX13183" fmla="*/ 4793352 w 7283450"/>
              <a:gd name="connsiteY13183" fmla="*/ 1045909 h 6857979"/>
              <a:gd name="connsiteX13184" fmla="*/ 4795337 w 7283450"/>
              <a:gd name="connsiteY13184" fmla="*/ 1042733 h 6857979"/>
              <a:gd name="connsiteX13185" fmla="*/ 4797321 w 7283450"/>
              <a:gd name="connsiteY13185" fmla="*/ 1040748 h 6857979"/>
              <a:gd name="connsiteX13186" fmla="*/ 4799703 w 7283450"/>
              <a:gd name="connsiteY13186" fmla="*/ 1038764 h 6857979"/>
              <a:gd name="connsiteX13187" fmla="*/ 4802878 w 7283450"/>
              <a:gd name="connsiteY13187" fmla="*/ 1037573 h 6857979"/>
              <a:gd name="connsiteX13188" fmla="*/ 4804069 w 7283450"/>
              <a:gd name="connsiteY13188" fmla="*/ 1037573 h 6857979"/>
              <a:gd name="connsiteX13189" fmla="*/ 4804862 w 7283450"/>
              <a:gd name="connsiteY13189" fmla="*/ 1037573 h 6857979"/>
              <a:gd name="connsiteX13190" fmla="*/ 4803275 w 7283450"/>
              <a:gd name="connsiteY13190" fmla="*/ 1035588 h 6857979"/>
              <a:gd name="connsiteX13191" fmla="*/ 4802084 w 7283450"/>
              <a:gd name="connsiteY13191" fmla="*/ 1033207 h 6857979"/>
              <a:gd name="connsiteX13192" fmla="*/ 4800893 w 7283450"/>
              <a:gd name="connsiteY13192" fmla="*/ 1030428 h 6857979"/>
              <a:gd name="connsiteX13193" fmla="*/ 4800100 w 7283450"/>
              <a:gd name="connsiteY13193" fmla="*/ 1028046 h 6857979"/>
              <a:gd name="connsiteX13194" fmla="*/ 4799703 w 7283450"/>
              <a:gd name="connsiteY13194" fmla="*/ 1024871 h 6857979"/>
              <a:gd name="connsiteX13195" fmla="*/ 4799703 w 7283450"/>
              <a:gd name="connsiteY13195" fmla="*/ 1022092 h 6857979"/>
              <a:gd name="connsiteX13196" fmla="*/ 4800100 w 7283450"/>
              <a:gd name="connsiteY13196" fmla="*/ 1016932 h 6857979"/>
              <a:gd name="connsiteX13197" fmla="*/ 4800893 w 7283450"/>
              <a:gd name="connsiteY13197" fmla="*/ 1014947 h 6857979"/>
              <a:gd name="connsiteX13198" fmla="*/ 4801687 w 7283450"/>
              <a:gd name="connsiteY13198" fmla="*/ 1012962 h 6857979"/>
              <a:gd name="connsiteX13199" fmla="*/ 4802481 w 7283450"/>
              <a:gd name="connsiteY13199" fmla="*/ 1011771 h 6857979"/>
              <a:gd name="connsiteX13200" fmla="*/ 4803275 w 7283450"/>
              <a:gd name="connsiteY13200" fmla="*/ 1011374 h 6857979"/>
              <a:gd name="connsiteX13201" fmla="*/ 4804465 w 7283450"/>
              <a:gd name="connsiteY13201" fmla="*/ 1010977 h 6857979"/>
              <a:gd name="connsiteX13202" fmla="*/ 4805259 w 7283450"/>
              <a:gd name="connsiteY13202" fmla="*/ 1011771 h 6857979"/>
              <a:gd name="connsiteX13203" fmla="*/ 4806450 w 7283450"/>
              <a:gd name="connsiteY13203" fmla="*/ 1013359 h 6857979"/>
              <a:gd name="connsiteX13204" fmla="*/ 4807641 w 7283450"/>
              <a:gd name="connsiteY13204" fmla="*/ 1015741 h 6857979"/>
              <a:gd name="connsiteX13205" fmla="*/ 4810022 w 7283450"/>
              <a:gd name="connsiteY13205" fmla="*/ 1014947 h 6857979"/>
              <a:gd name="connsiteX13206" fmla="*/ 4811610 w 7283450"/>
              <a:gd name="connsiteY13206" fmla="*/ 1014153 h 6857979"/>
              <a:gd name="connsiteX13207" fmla="*/ 4812403 w 7283450"/>
              <a:gd name="connsiteY13207" fmla="*/ 1012962 h 6857979"/>
              <a:gd name="connsiteX13208" fmla="*/ 4812800 w 7283450"/>
              <a:gd name="connsiteY13208" fmla="*/ 1012168 h 6857979"/>
              <a:gd name="connsiteX13209" fmla="*/ 4812800 w 7283450"/>
              <a:gd name="connsiteY13209" fmla="*/ 1010977 h 6857979"/>
              <a:gd name="connsiteX13210" fmla="*/ 4812403 w 7283450"/>
              <a:gd name="connsiteY13210" fmla="*/ 1010183 h 6857979"/>
              <a:gd name="connsiteX13211" fmla="*/ 4811213 w 7283450"/>
              <a:gd name="connsiteY13211" fmla="*/ 1007405 h 6857979"/>
              <a:gd name="connsiteX13212" fmla="*/ 4810022 w 7283450"/>
              <a:gd name="connsiteY13212" fmla="*/ 1005420 h 6857979"/>
              <a:gd name="connsiteX13213" fmla="*/ 4809625 w 7283450"/>
              <a:gd name="connsiteY13213" fmla="*/ 1004229 h 6857979"/>
              <a:gd name="connsiteX13214" fmla="*/ 4809625 w 7283450"/>
              <a:gd name="connsiteY13214" fmla="*/ 1003435 h 6857979"/>
              <a:gd name="connsiteX13215" fmla="*/ 4809625 w 7283450"/>
              <a:gd name="connsiteY13215" fmla="*/ 1002245 h 6857979"/>
              <a:gd name="connsiteX13216" fmla="*/ 4810419 w 7283450"/>
              <a:gd name="connsiteY13216" fmla="*/ 1001451 h 6857979"/>
              <a:gd name="connsiteX13217" fmla="*/ 4812007 w 7283450"/>
              <a:gd name="connsiteY13217" fmla="*/ 999863 h 6857979"/>
              <a:gd name="connsiteX13218" fmla="*/ 4813991 w 7283450"/>
              <a:gd name="connsiteY13218" fmla="*/ 999069 h 6857979"/>
              <a:gd name="connsiteX13219" fmla="*/ 4815182 w 7283450"/>
              <a:gd name="connsiteY13219" fmla="*/ 999466 h 6857979"/>
              <a:gd name="connsiteX13220" fmla="*/ 4815976 w 7283450"/>
              <a:gd name="connsiteY13220" fmla="*/ 1000657 h 6857979"/>
              <a:gd name="connsiteX13221" fmla="*/ 4816769 w 7283450"/>
              <a:gd name="connsiteY13221" fmla="*/ 1001848 h 6857979"/>
              <a:gd name="connsiteX13222" fmla="*/ 4817166 w 7283450"/>
              <a:gd name="connsiteY13222" fmla="*/ 1003435 h 6857979"/>
              <a:gd name="connsiteX13223" fmla="*/ 4817960 w 7283450"/>
              <a:gd name="connsiteY13223" fmla="*/ 1006611 h 6857979"/>
              <a:gd name="connsiteX13224" fmla="*/ 4817960 w 7283450"/>
              <a:gd name="connsiteY13224" fmla="*/ 1010581 h 6857979"/>
              <a:gd name="connsiteX13225" fmla="*/ 4817166 w 7283450"/>
              <a:gd name="connsiteY13225" fmla="*/ 1014550 h 6857979"/>
              <a:gd name="connsiteX13226" fmla="*/ 4815976 w 7283450"/>
              <a:gd name="connsiteY13226" fmla="*/ 1018122 h 6857979"/>
              <a:gd name="connsiteX13227" fmla="*/ 4815182 w 7283450"/>
              <a:gd name="connsiteY13227" fmla="*/ 1020901 h 6857979"/>
              <a:gd name="connsiteX13228" fmla="*/ 4813991 w 7283450"/>
              <a:gd name="connsiteY13228" fmla="*/ 1022489 h 6857979"/>
              <a:gd name="connsiteX13229" fmla="*/ 4815182 w 7283450"/>
              <a:gd name="connsiteY13229" fmla="*/ 1022489 h 6857979"/>
              <a:gd name="connsiteX13230" fmla="*/ 4816372 w 7283450"/>
              <a:gd name="connsiteY13230" fmla="*/ 1022092 h 6857979"/>
              <a:gd name="connsiteX13231" fmla="*/ 4817960 w 7283450"/>
              <a:gd name="connsiteY13231" fmla="*/ 1021298 h 6857979"/>
              <a:gd name="connsiteX13232" fmla="*/ 4818754 w 7283450"/>
              <a:gd name="connsiteY13232" fmla="*/ 1020504 h 6857979"/>
              <a:gd name="connsiteX13233" fmla="*/ 4819548 w 7283450"/>
              <a:gd name="connsiteY13233" fmla="*/ 1018519 h 6857979"/>
              <a:gd name="connsiteX13234" fmla="*/ 4820341 w 7283450"/>
              <a:gd name="connsiteY13234" fmla="*/ 1015741 h 6857979"/>
              <a:gd name="connsiteX13235" fmla="*/ 4820341 w 7283450"/>
              <a:gd name="connsiteY13235" fmla="*/ 1012565 h 6857979"/>
              <a:gd name="connsiteX13236" fmla="*/ 4820341 w 7283450"/>
              <a:gd name="connsiteY13236" fmla="*/ 1009390 h 6857979"/>
              <a:gd name="connsiteX13237" fmla="*/ 4820341 w 7283450"/>
              <a:gd name="connsiteY13237" fmla="*/ 1002642 h 6857979"/>
              <a:gd name="connsiteX13238" fmla="*/ 4825501 w 7283450"/>
              <a:gd name="connsiteY13238" fmla="*/ 1001848 h 6857979"/>
              <a:gd name="connsiteX13239" fmla="*/ 4830661 w 7283450"/>
              <a:gd name="connsiteY13239" fmla="*/ 1000657 h 6857979"/>
              <a:gd name="connsiteX13240" fmla="*/ 4836217 w 7283450"/>
              <a:gd name="connsiteY13240" fmla="*/ 999863 h 6857979"/>
              <a:gd name="connsiteX13241" fmla="*/ 4838202 w 7283450"/>
              <a:gd name="connsiteY13241" fmla="*/ 999466 h 6857979"/>
              <a:gd name="connsiteX13242" fmla="*/ 4840583 w 7283450"/>
              <a:gd name="connsiteY13242" fmla="*/ 999466 h 6857979"/>
              <a:gd name="connsiteX13243" fmla="*/ 4842568 w 7283450"/>
              <a:gd name="connsiteY13243" fmla="*/ 999863 h 6857979"/>
              <a:gd name="connsiteX13244" fmla="*/ 4844552 w 7283450"/>
              <a:gd name="connsiteY13244" fmla="*/ 1001054 h 6857979"/>
              <a:gd name="connsiteX13245" fmla="*/ 4846140 w 7283450"/>
              <a:gd name="connsiteY13245" fmla="*/ 1002245 h 6857979"/>
              <a:gd name="connsiteX13246" fmla="*/ 4847331 w 7283450"/>
              <a:gd name="connsiteY13246" fmla="*/ 1003832 h 6857979"/>
              <a:gd name="connsiteX13247" fmla="*/ 4848124 w 7283450"/>
              <a:gd name="connsiteY13247" fmla="*/ 1005817 h 6857979"/>
              <a:gd name="connsiteX13248" fmla="*/ 4848521 w 7283450"/>
              <a:gd name="connsiteY13248" fmla="*/ 1008199 h 6857979"/>
              <a:gd name="connsiteX13249" fmla="*/ 4848918 w 7283450"/>
              <a:gd name="connsiteY13249" fmla="*/ 1011771 h 6857979"/>
              <a:gd name="connsiteX13250" fmla="*/ 4848521 w 7283450"/>
              <a:gd name="connsiteY13250" fmla="*/ 1015741 h 6857979"/>
              <a:gd name="connsiteX13251" fmla="*/ 4852490 w 7283450"/>
              <a:gd name="connsiteY13251" fmla="*/ 1012565 h 6857979"/>
              <a:gd name="connsiteX13252" fmla="*/ 4854872 w 7283450"/>
              <a:gd name="connsiteY13252" fmla="*/ 1011374 h 6857979"/>
              <a:gd name="connsiteX13253" fmla="*/ 4855665 w 7283450"/>
              <a:gd name="connsiteY13253" fmla="*/ 1011374 h 6857979"/>
              <a:gd name="connsiteX13254" fmla="*/ 4856062 w 7283450"/>
              <a:gd name="connsiteY13254" fmla="*/ 1011771 h 6857979"/>
              <a:gd name="connsiteX13255" fmla="*/ 4856856 w 7283450"/>
              <a:gd name="connsiteY13255" fmla="*/ 1012962 h 6857979"/>
              <a:gd name="connsiteX13256" fmla="*/ 4857650 w 7283450"/>
              <a:gd name="connsiteY13256" fmla="*/ 1018916 h 6857979"/>
              <a:gd name="connsiteX13257" fmla="*/ 4858841 w 7283450"/>
              <a:gd name="connsiteY13257" fmla="*/ 1022092 h 6857979"/>
              <a:gd name="connsiteX13258" fmla="*/ 4859634 w 7283450"/>
              <a:gd name="connsiteY13258" fmla="*/ 1024077 h 6857979"/>
              <a:gd name="connsiteX13259" fmla="*/ 4861222 w 7283450"/>
              <a:gd name="connsiteY13259" fmla="*/ 1025664 h 6857979"/>
              <a:gd name="connsiteX13260" fmla="*/ 4861222 w 7283450"/>
              <a:gd name="connsiteY13260" fmla="*/ 1023283 h 6857979"/>
              <a:gd name="connsiteX13261" fmla="*/ 4861619 w 7283450"/>
              <a:gd name="connsiteY13261" fmla="*/ 1021298 h 6857979"/>
              <a:gd name="connsiteX13262" fmla="*/ 4862016 w 7283450"/>
              <a:gd name="connsiteY13262" fmla="*/ 1019710 h 6857979"/>
              <a:gd name="connsiteX13263" fmla="*/ 4862810 w 7283450"/>
              <a:gd name="connsiteY13263" fmla="*/ 1018519 h 6857979"/>
              <a:gd name="connsiteX13264" fmla="*/ 4863603 w 7283450"/>
              <a:gd name="connsiteY13264" fmla="*/ 1017726 h 6857979"/>
              <a:gd name="connsiteX13265" fmla="*/ 4864794 w 7283450"/>
              <a:gd name="connsiteY13265" fmla="*/ 1017726 h 6857979"/>
              <a:gd name="connsiteX13266" fmla="*/ 4865985 w 7283450"/>
              <a:gd name="connsiteY13266" fmla="*/ 1017726 h 6857979"/>
              <a:gd name="connsiteX13267" fmla="*/ 4867176 w 7283450"/>
              <a:gd name="connsiteY13267" fmla="*/ 1018122 h 6857979"/>
              <a:gd name="connsiteX13268" fmla="*/ 4869160 w 7283450"/>
              <a:gd name="connsiteY13268" fmla="*/ 1018916 h 6857979"/>
              <a:gd name="connsiteX13269" fmla="*/ 4870351 w 7283450"/>
              <a:gd name="connsiteY13269" fmla="*/ 1020107 h 6857979"/>
              <a:gd name="connsiteX13270" fmla="*/ 4873129 w 7283450"/>
              <a:gd name="connsiteY13270" fmla="*/ 1022886 h 6857979"/>
              <a:gd name="connsiteX13271" fmla="*/ 4874320 w 7283450"/>
              <a:gd name="connsiteY13271" fmla="*/ 1024871 h 6857979"/>
              <a:gd name="connsiteX13272" fmla="*/ 4875114 w 7283450"/>
              <a:gd name="connsiteY13272" fmla="*/ 1027649 h 6857979"/>
              <a:gd name="connsiteX13273" fmla="*/ 4875907 w 7283450"/>
              <a:gd name="connsiteY13273" fmla="*/ 1030031 h 6857979"/>
              <a:gd name="connsiteX13274" fmla="*/ 4876701 w 7283450"/>
              <a:gd name="connsiteY13274" fmla="*/ 1032413 h 6857979"/>
              <a:gd name="connsiteX13275" fmla="*/ 4881861 w 7283450"/>
              <a:gd name="connsiteY13275" fmla="*/ 1032809 h 6857979"/>
              <a:gd name="connsiteX13276" fmla="*/ 4886227 w 7283450"/>
              <a:gd name="connsiteY13276" fmla="*/ 1032809 h 6857979"/>
              <a:gd name="connsiteX13277" fmla="*/ 4889799 w 7283450"/>
              <a:gd name="connsiteY13277" fmla="*/ 1032016 h 6857979"/>
              <a:gd name="connsiteX13278" fmla="*/ 4892974 w 7283450"/>
              <a:gd name="connsiteY13278" fmla="*/ 1031619 h 6857979"/>
              <a:gd name="connsiteX13279" fmla="*/ 4896149 w 7283450"/>
              <a:gd name="connsiteY13279" fmla="*/ 1031222 h 6857979"/>
              <a:gd name="connsiteX13280" fmla="*/ 4898927 w 7283450"/>
              <a:gd name="connsiteY13280" fmla="*/ 1030825 h 6857979"/>
              <a:gd name="connsiteX13281" fmla="*/ 4901706 w 7283450"/>
              <a:gd name="connsiteY13281" fmla="*/ 1031222 h 6857979"/>
              <a:gd name="connsiteX13282" fmla="*/ 4905278 w 7283450"/>
              <a:gd name="connsiteY13282" fmla="*/ 1032413 h 6857979"/>
              <a:gd name="connsiteX13283" fmla="*/ 4904484 w 7283450"/>
              <a:gd name="connsiteY13283" fmla="*/ 1034000 h 6857979"/>
              <a:gd name="connsiteX13284" fmla="*/ 4903293 w 7283450"/>
              <a:gd name="connsiteY13284" fmla="*/ 1035588 h 6857979"/>
              <a:gd name="connsiteX13285" fmla="*/ 4900118 w 7283450"/>
              <a:gd name="connsiteY13285" fmla="*/ 1037573 h 6857979"/>
              <a:gd name="connsiteX13286" fmla="*/ 4898927 w 7283450"/>
              <a:gd name="connsiteY13286" fmla="*/ 1038367 h 6857979"/>
              <a:gd name="connsiteX13287" fmla="*/ 4898134 w 7283450"/>
              <a:gd name="connsiteY13287" fmla="*/ 1039955 h 6857979"/>
              <a:gd name="connsiteX13288" fmla="*/ 4898134 w 7283450"/>
              <a:gd name="connsiteY13288" fmla="*/ 1042336 h 6857979"/>
              <a:gd name="connsiteX13289" fmla="*/ 4898927 w 7283450"/>
              <a:gd name="connsiteY13289" fmla="*/ 1045909 h 6857979"/>
              <a:gd name="connsiteX13290" fmla="*/ 4900912 w 7283450"/>
              <a:gd name="connsiteY13290" fmla="*/ 1048291 h 6857979"/>
              <a:gd name="connsiteX13291" fmla="*/ 4903690 w 7283450"/>
              <a:gd name="connsiteY13291" fmla="*/ 1049880 h 6857979"/>
              <a:gd name="connsiteX13292" fmla="*/ 4906072 w 7283450"/>
              <a:gd name="connsiteY13292" fmla="*/ 1050674 h 6857979"/>
              <a:gd name="connsiteX13293" fmla="*/ 4908850 w 7283450"/>
              <a:gd name="connsiteY13293" fmla="*/ 1051864 h 6857979"/>
              <a:gd name="connsiteX13294" fmla="*/ 4912025 w 7283450"/>
              <a:gd name="connsiteY13294" fmla="*/ 1051864 h 6857979"/>
              <a:gd name="connsiteX13295" fmla="*/ 4914803 w 7283450"/>
              <a:gd name="connsiteY13295" fmla="*/ 1051071 h 6857979"/>
              <a:gd name="connsiteX13296" fmla="*/ 4917582 w 7283450"/>
              <a:gd name="connsiteY13296" fmla="*/ 1050277 h 6857979"/>
              <a:gd name="connsiteX13297" fmla="*/ 4920757 w 7283450"/>
              <a:gd name="connsiteY13297" fmla="*/ 1049086 h 6857979"/>
              <a:gd name="connsiteX13298" fmla="*/ 4917582 w 7283450"/>
              <a:gd name="connsiteY13298" fmla="*/ 1052658 h 6857979"/>
              <a:gd name="connsiteX13299" fmla="*/ 4916391 w 7283450"/>
              <a:gd name="connsiteY13299" fmla="*/ 1053850 h 6857979"/>
              <a:gd name="connsiteX13300" fmla="*/ 4915597 w 7283450"/>
              <a:gd name="connsiteY13300" fmla="*/ 1054643 h 6857979"/>
              <a:gd name="connsiteX13301" fmla="*/ 4915597 w 7283450"/>
              <a:gd name="connsiteY13301" fmla="*/ 1055834 h 6857979"/>
              <a:gd name="connsiteX13302" fmla="*/ 4915994 w 7283450"/>
              <a:gd name="connsiteY13302" fmla="*/ 1057025 h 6857979"/>
              <a:gd name="connsiteX13303" fmla="*/ 4917582 w 7283450"/>
              <a:gd name="connsiteY13303" fmla="*/ 1058216 h 6857979"/>
              <a:gd name="connsiteX13304" fmla="*/ 4920757 w 7283450"/>
              <a:gd name="connsiteY13304" fmla="*/ 1059010 h 6857979"/>
              <a:gd name="connsiteX13305" fmla="*/ 4919566 w 7283450"/>
              <a:gd name="connsiteY13305" fmla="*/ 1061391 h 6857979"/>
              <a:gd name="connsiteX13306" fmla="*/ 4918772 w 7283450"/>
              <a:gd name="connsiteY13306" fmla="*/ 1062185 h 6857979"/>
              <a:gd name="connsiteX13307" fmla="*/ 4917582 w 7283450"/>
              <a:gd name="connsiteY13307" fmla="*/ 1062185 h 6857979"/>
              <a:gd name="connsiteX13308" fmla="*/ 4916391 w 7283450"/>
              <a:gd name="connsiteY13308" fmla="*/ 1061788 h 6857979"/>
              <a:gd name="connsiteX13309" fmla="*/ 4914010 w 7283450"/>
              <a:gd name="connsiteY13309" fmla="*/ 1060597 h 6857979"/>
              <a:gd name="connsiteX13310" fmla="*/ 4912819 w 7283450"/>
              <a:gd name="connsiteY13310" fmla="*/ 1059406 h 6857979"/>
              <a:gd name="connsiteX13311" fmla="*/ 4911231 w 7283450"/>
              <a:gd name="connsiteY13311" fmla="*/ 1059010 h 6857979"/>
              <a:gd name="connsiteX13312" fmla="*/ 4912025 w 7283450"/>
              <a:gd name="connsiteY13312" fmla="*/ 1061391 h 6857979"/>
              <a:gd name="connsiteX13313" fmla="*/ 4912819 w 7283450"/>
              <a:gd name="connsiteY13313" fmla="*/ 1062979 h 6857979"/>
              <a:gd name="connsiteX13314" fmla="*/ 4914010 w 7283450"/>
              <a:gd name="connsiteY13314" fmla="*/ 1064170 h 6857979"/>
              <a:gd name="connsiteX13315" fmla="*/ 4915200 w 7283450"/>
              <a:gd name="connsiteY13315" fmla="*/ 1064963 h 6857979"/>
              <a:gd name="connsiteX13316" fmla="*/ 4916391 w 7283450"/>
              <a:gd name="connsiteY13316" fmla="*/ 1065361 h 6857979"/>
              <a:gd name="connsiteX13317" fmla="*/ 4917582 w 7283450"/>
              <a:gd name="connsiteY13317" fmla="*/ 1065361 h 6857979"/>
              <a:gd name="connsiteX13318" fmla="*/ 4918772 w 7283450"/>
              <a:gd name="connsiteY13318" fmla="*/ 1065361 h 6857979"/>
              <a:gd name="connsiteX13319" fmla="*/ 4920757 w 7283450"/>
              <a:gd name="connsiteY13319" fmla="*/ 1064567 h 6857979"/>
              <a:gd name="connsiteX13320" fmla="*/ 4923138 w 7283450"/>
              <a:gd name="connsiteY13320" fmla="*/ 1062979 h 6857979"/>
              <a:gd name="connsiteX13321" fmla="*/ 4924329 w 7283450"/>
              <a:gd name="connsiteY13321" fmla="*/ 1061391 h 6857979"/>
              <a:gd name="connsiteX13322" fmla="*/ 4925520 w 7283450"/>
              <a:gd name="connsiteY13322" fmla="*/ 1060200 h 6857979"/>
              <a:gd name="connsiteX13323" fmla="*/ 4926314 w 7283450"/>
              <a:gd name="connsiteY13323" fmla="*/ 1058216 h 6857979"/>
              <a:gd name="connsiteX13324" fmla="*/ 4926710 w 7283450"/>
              <a:gd name="connsiteY13324" fmla="*/ 1056628 h 6857979"/>
              <a:gd name="connsiteX13325" fmla="*/ 4927107 w 7283450"/>
              <a:gd name="connsiteY13325" fmla="*/ 1054643 h 6857979"/>
              <a:gd name="connsiteX13326" fmla="*/ 4927107 w 7283450"/>
              <a:gd name="connsiteY13326" fmla="*/ 1052658 h 6857979"/>
              <a:gd name="connsiteX13327" fmla="*/ 4927901 w 7283450"/>
              <a:gd name="connsiteY13327" fmla="*/ 1055834 h 6857979"/>
              <a:gd name="connsiteX13328" fmla="*/ 4927901 w 7283450"/>
              <a:gd name="connsiteY13328" fmla="*/ 1059406 h 6857979"/>
              <a:gd name="connsiteX13329" fmla="*/ 4927901 w 7283450"/>
              <a:gd name="connsiteY13329" fmla="*/ 1063376 h 6857979"/>
              <a:gd name="connsiteX13330" fmla="*/ 4927107 w 7283450"/>
              <a:gd name="connsiteY13330" fmla="*/ 1067345 h 6857979"/>
              <a:gd name="connsiteX13331" fmla="*/ 4925123 w 7283450"/>
              <a:gd name="connsiteY13331" fmla="*/ 1075284 h 6857979"/>
              <a:gd name="connsiteX13332" fmla="*/ 4924329 w 7283450"/>
              <a:gd name="connsiteY13332" fmla="*/ 1079254 h 6857979"/>
              <a:gd name="connsiteX13333" fmla="*/ 4923932 w 7283450"/>
              <a:gd name="connsiteY13333" fmla="*/ 1082826 h 6857979"/>
              <a:gd name="connsiteX13334" fmla="*/ 4925917 w 7283450"/>
              <a:gd name="connsiteY13334" fmla="*/ 1082826 h 6857979"/>
              <a:gd name="connsiteX13335" fmla="*/ 4927901 w 7283450"/>
              <a:gd name="connsiteY13335" fmla="*/ 1082826 h 6857979"/>
              <a:gd name="connsiteX13336" fmla="*/ 4931473 w 7283450"/>
              <a:gd name="connsiteY13336" fmla="*/ 1082429 h 6857979"/>
              <a:gd name="connsiteX13337" fmla="*/ 4933855 w 7283450"/>
              <a:gd name="connsiteY13337" fmla="*/ 1080842 h 6857979"/>
              <a:gd name="connsiteX13338" fmla="*/ 4936236 w 7283450"/>
              <a:gd name="connsiteY13338" fmla="*/ 1079651 h 6857979"/>
              <a:gd name="connsiteX13339" fmla="*/ 4939014 w 7283450"/>
              <a:gd name="connsiteY13339" fmla="*/ 1078063 h 6857979"/>
              <a:gd name="connsiteX13340" fmla="*/ 4941396 w 7283450"/>
              <a:gd name="connsiteY13340" fmla="*/ 1076476 h 6857979"/>
              <a:gd name="connsiteX13341" fmla="*/ 4944571 w 7283450"/>
              <a:gd name="connsiteY13341" fmla="*/ 1075682 h 6857979"/>
              <a:gd name="connsiteX13342" fmla="*/ 4946952 w 7283450"/>
              <a:gd name="connsiteY13342" fmla="*/ 1075682 h 6857979"/>
              <a:gd name="connsiteX13343" fmla="*/ 4948937 w 7283450"/>
              <a:gd name="connsiteY13343" fmla="*/ 1076078 h 6857979"/>
              <a:gd name="connsiteX13344" fmla="*/ 4948540 w 7283450"/>
              <a:gd name="connsiteY13344" fmla="*/ 1082826 h 6857979"/>
              <a:gd name="connsiteX13345" fmla="*/ 4948937 w 7283450"/>
              <a:gd name="connsiteY13345" fmla="*/ 1085208 h 6857979"/>
              <a:gd name="connsiteX13346" fmla="*/ 4949334 w 7283450"/>
              <a:gd name="connsiteY13346" fmla="*/ 1087590 h 6857979"/>
              <a:gd name="connsiteX13347" fmla="*/ 4949731 w 7283450"/>
              <a:gd name="connsiteY13347" fmla="*/ 1089177 h 6857979"/>
              <a:gd name="connsiteX13348" fmla="*/ 4950524 w 7283450"/>
              <a:gd name="connsiteY13348" fmla="*/ 1089971 h 6857979"/>
              <a:gd name="connsiteX13349" fmla="*/ 4951318 w 7283450"/>
              <a:gd name="connsiteY13349" fmla="*/ 1090765 h 6857979"/>
              <a:gd name="connsiteX13350" fmla="*/ 4952509 w 7283450"/>
              <a:gd name="connsiteY13350" fmla="*/ 1091559 h 6857979"/>
              <a:gd name="connsiteX13351" fmla="*/ 4955287 w 7283450"/>
              <a:gd name="connsiteY13351" fmla="*/ 1091956 h 6857979"/>
              <a:gd name="connsiteX13352" fmla="*/ 4958065 w 7283450"/>
              <a:gd name="connsiteY13352" fmla="*/ 1092750 h 6857979"/>
              <a:gd name="connsiteX13353" fmla="*/ 4961241 w 7283450"/>
              <a:gd name="connsiteY13353" fmla="*/ 1094337 h 6857979"/>
              <a:gd name="connsiteX13354" fmla="*/ 4963225 w 7283450"/>
              <a:gd name="connsiteY13354" fmla="*/ 1095131 h 6857979"/>
              <a:gd name="connsiteX13355" fmla="*/ 4964813 w 7283450"/>
              <a:gd name="connsiteY13355" fmla="*/ 1096323 h 6857979"/>
              <a:gd name="connsiteX13356" fmla="*/ 4964813 w 7283450"/>
              <a:gd name="connsiteY13356" fmla="*/ 1097514 h 6857979"/>
              <a:gd name="connsiteX13357" fmla="*/ 4964416 w 7283450"/>
              <a:gd name="connsiteY13357" fmla="*/ 1098705 h 6857979"/>
              <a:gd name="connsiteX13358" fmla="*/ 4963622 w 7283450"/>
              <a:gd name="connsiteY13358" fmla="*/ 1099102 h 6857979"/>
              <a:gd name="connsiteX13359" fmla="*/ 4962431 w 7283450"/>
              <a:gd name="connsiteY13359" fmla="*/ 1099896 h 6857979"/>
              <a:gd name="connsiteX13360" fmla="*/ 4960844 w 7283450"/>
              <a:gd name="connsiteY13360" fmla="*/ 1099896 h 6857979"/>
              <a:gd name="connsiteX13361" fmla="*/ 4958859 w 7283450"/>
              <a:gd name="connsiteY13361" fmla="*/ 1099499 h 6857979"/>
              <a:gd name="connsiteX13362" fmla="*/ 4956875 w 7283450"/>
              <a:gd name="connsiteY13362" fmla="*/ 1098705 h 6857979"/>
              <a:gd name="connsiteX13363" fmla="*/ 4954890 w 7283450"/>
              <a:gd name="connsiteY13363" fmla="*/ 1097911 h 6857979"/>
              <a:gd name="connsiteX13364" fmla="*/ 4952112 w 7283450"/>
              <a:gd name="connsiteY13364" fmla="*/ 1096323 h 6857979"/>
              <a:gd name="connsiteX13365" fmla="*/ 4952509 w 7283450"/>
              <a:gd name="connsiteY13365" fmla="*/ 1098705 h 6857979"/>
              <a:gd name="connsiteX13366" fmla="*/ 4953303 w 7283450"/>
              <a:gd name="connsiteY13366" fmla="*/ 1100690 h 6857979"/>
              <a:gd name="connsiteX13367" fmla="*/ 4954493 w 7283450"/>
              <a:gd name="connsiteY13367" fmla="*/ 1103071 h 6857979"/>
              <a:gd name="connsiteX13368" fmla="*/ 4955684 w 7283450"/>
              <a:gd name="connsiteY13368" fmla="*/ 1104262 h 6857979"/>
              <a:gd name="connsiteX13369" fmla="*/ 4956875 w 7283450"/>
              <a:gd name="connsiteY13369" fmla="*/ 1105453 h 6857979"/>
              <a:gd name="connsiteX13370" fmla="*/ 4958462 w 7283450"/>
              <a:gd name="connsiteY13370" fmla="*/ 1106644 h 6857979"/>
              <a:gd name="connsiteX13371" fmla="*/ 4961638 w 7283450"/>
              <a:gd name="connsiteY13371" fmla="*/ 1107834 h 6857979"/>
              <a:gd name="connsiteX13372" fmla="*/ 4968782 w 7283450"/>
              <a:gd name="connsiteY13372" fmla="*/ 1109819 h 6857979"/>
              <a:gd name="connsiteX13373" fmla="*/ 4971957 w 7283450"/>
              <a:gd name="connsiteY13373" fmla="*/ 1111407 h 6857979"/>
              <a:gd name="connsiteX13374" fmla="*/ 4973148 w 7283450"/>
              <a:gd name="connsiteY13374" fmla="*/ 1112201 h 6857979"/>
              <a:gd name="connsiteX13375" fmla="*/ 4974338 w 7283450"/>
              <a:gd name="connsiteY13375" fmla="*/ 1112995 h 6857979"/>
              <a:gd name="connsiteX13376" fmla="*/ 4974338 w 7283450"/>
              <a:gd name="connsiteY13376" fmla="*/ 1113392 h 6857979"/>
              <a:gd name="connsiteX13377" fmla="*/ 4973941 w 7283450"/>
              <a:gd name="connsiteY13377" fmla="*/ 1114185 h 6857979"/>
              <a:gd name="connsiteX13378" fmla="*/ 4972751 w 7283450"/>
              <a:gd name="connsiteY13378" fmla="*/ 1115773 h 6857979"/>
              <a:gd name="connsiteX13379" fmla="*/ 4971560 w 7283450"/>
              <a:gd name="connsiteY13379" fmla="*/ 1117758 h 6857979"/>
              <a:gd name="connsiteX13380" fmla="*/ 4970766 w 7283450"/>
              <a:gd name="connsiteY13380" fmla="*/ 1118552 h 6857979"/>
              <a:gd name="connsiteX13381" fmla="*/ 4970766 w 7283450"/>
              <a:gd name="connsiteY13381" fmla="*/ 1119346 h 6857979"/>
              <a:gd name="connsiteX13382" fmla="*/ 4972751 w 7283450"/>
              <a:gd name="connsiteY13382" fmla="*/ 1121330 h 6857979"/>
              <a:gd name="connsiteX13383" fmla="*/ 4975132 w 7283450"/>
              <a:gd name="connsiteY13383" fmla="*/ 1123315 h 6857979"/>
              <a:gd name="connsiteX13384" fmla="*/ 4981086 w 7283450"/>
              <a:gd name="connsiteY13384" fmla="*/ 1127285 h 6857979"/>
              <a:gd name="connsiteX13385" fmla="*/ 4983864 w 7283450"/>
              <a:gd name="connsiteY13385" fmla="*/ 1129666 h 6857979"/>
              <a:gd name="connsiteX13386" fmla="*/ 4985055 w 7283450"/>
              <a:gd name="connsiteY13386" fmla="*/ 1131255 h 6857979"/>
              <a:gd name="connsiteX13387" fmla="*/ 4985848 w 7283450"/>
              <a:gd name="connsiteY13387" fmla="*/ 1132445 h 6857979"/>
              <a:gd name="connsiteX13388" fmla="*/ 4986642 w 7283450"/>
              <a:gd name="connsiteY13388" fmla="*/ 1134033 h 6857979"/>
              <a:gd name="connsiteX13389" fmla="*/ 4987039 w 7283450"/>
              <a:gd name="connsiteY13389" fmla="*/ 1135621 h 6857979"/>
              <a:gd name="connsiteX13390" fmla="*/ 4987039 w 7283450"/>
              <a:gd name="connsiteY13390" fmla="*/ 1137605 h 6857979"/>
              <a:gd name="connsiteX13391" fmla="*/ 4986642 w 7283450"/>
              <a:gd name="connsiteY13391" fmla="*/ 1139590 h 6857979"/>
              <a:gd name="connsiteX13392" fmla="*/ 4987833 w 7283450"/>
              <a:gd name="connsiteY13392" fmla="*/ 1139590 h 6857979"/>
              <a:gd name="connsiteX13393" fmla="*/ 4989421 w 7283450"/>
              <a:gd name="connsiteY13393" fmla="*/ 1138796 h 6857979"/>
              <a:gd name="connsiteX13394" fmla="*/ 4991008 w 7283450"/>
              <a:gd name="connsiteY13394" fmla="*/ 1137605 h 6857979"/>
              <a:gd name="connsiteX13395" fmla="*/ 4992199 w 7283450"/>
              <a:gd name="connsiteY13395" fmla="*/ 1135621 h 6857979"/>
              <a:gd name="connsiteX13396" fmla="*/ 4993389 w 7283450"/>
              <a:gd name="connsiteY13396" fmla="*/ 1133636 h 6857979"/>
              <a:gd name="connsiteX13397" fmla="*/ 4994977 w 7283450"/>
              <a:gd name="connsiteY13397" fmla="*/ 1131651 h 6857979"/>
              <a:gd name="connsiteX13398" fmla="*/ 4996565 w 7283450"/>
              <a:gd name="connsiteY13398" fmla="*/ 1130460 h 6857979"/>
              <a:gd name="connsiteX13399" fmla="*/ 4998152 w 7283450"/>
              <a:gd name="connsiteY13399" fmla="*/ 1130063 h 6857979"/>
              <a:gd name="connsiteX13400" fmla="*/ 4999343 w 7283450"/>
              <a:gd name="connsiteY13400" fmla="*/ 1129666 h 6857979"/>
              <a:gd name="connsiteX13401" fmla="*/ 5000534 w 7283450"/>
              <a:gd name="connsiteY13401" fmla="*/ 1129666 h 6857979"/>
              <a:gd name="connsiteX13402" fmla="*/ 5002121 w 7283450"/>
              <a:gd name="connsiteY13402" fmla="*/ 1129666 h 6857979"/>
              <a:gd name="connsiteX13403" fmla="*/ 5001327 w 7283450"/>
              <a:gd name="connsiteY13403" fmla="*/ 1130063 h 6857979"/>
              <a:gd name="connsiteX13404" fmla="*/ 5000137 w 7283450"/>
              <a:gd name="connsiteY13404" fmla="*/ 1130460 h 6857979"/>
              <a:gd name="connsiteX13405" fmla="*/ 4998946 w 7283450"/>
              <a:gd name="connsiteY13405" fmla="*/ 1132445 h 6857979"/>
              <a:gd name="connsiteX13406" fmla="*/ 4997755 w 7283450"/>
              <a:gd name="connsiteY13406" fmla="*/ 1134430 h 6857979"/>
              <a:gd name="connsiteX13407" fmla="*/ 4997358 w 7283450"/>
              <a:gd name="connsiteY13407" fmla="*/ 1137209 h 6857979"/>
              <a:gd name="connsiteX13408" fmla="*/ 4995771 w 7283450"/>
              <a:gd name="connsiteY13408" fmla="*/ 1139590 h 6857979"/>
              <a:gd name="connsiteX13409" fmla="*/ 4994580 w 7283450"/>
              <a:gd name="connsiteY13409" fmla="*/ 1141575 h 6857979"/>
              <a:gd name="connsiteX13410" fmla="*/ 4993786 w 7283450"/>
              <a:gd name="connsiteY13410" fmla="*/ 1142369 h 6857979"/>
              <a:gd name="connsiteX13411" fmla="*/ 4992993 w 7283450"/>
              <a:gd name="connsiteY13411" fmla="*/ 1142766 h 6857979"/>
              <a:gd name="connsiteX13412" fmla="*/ 4991405 w 7283450"/>
              <a:gd name="connsiteY13412" fmla="*/ 1142766 h 6857979"/>
              <a:gd name="connsiteX13413" fmla="*/ 4989817 w 7283450"/>
              <a:gd name="connsiteY13413" fmla="*/ 1142766 h 6857979"/>
              <a:gd name="connsiteX13414" fmla="*/ 4991405 w 7283450"/>
              <a:gd name="connsiteY13414" fmla="*/ 1143163 h 6857979"/>
              <a:gd name="connsiteX13415" fmla="*/ 4992596 w 7283450"/>
              <a:gd name="connsiteY13415" fmla="*/ 1143957 h 6857979"/>
              <a:gd name="connsiteX13416" fmla="*/ 4993786 w 7283450"/>
              <a:gd name="connsiteY13416" fmla="*/ 1144751 h 6857979"/>
              <a:gd name="connsiteX13417" fmla="*/ 4994580 w 7283450"/>
              <a:gd name="connsiteY13417" fmla="*/ 1146338 h 6857979"/>
              <a:gd name="connsiteX13418" fmla="*/ 4995771 w 7283450"/>
              <a:gd name="connsiteY13418" fmla="*/ 1148720 h 6857979"/>
              <a:gd name="connsiteX13419" fmla="*/ 4997358 w 7283450"/>
              <a:gd name="connsiteY13419" fmla="*/ 1151499 h 6857979"/>
              <a:gd name="connsiteX13420" fmla="*/ 4998946 w 7283450"/>
              <a:gd name="connsiteY13420" fmla="*/ 1154674 h 6857979"/>
              <a:gd name="connsiteX13421" fmla="*/ 5000137 w 7283450"/>
              <a:gd name="connsiteY13421" fmla="*/ 1157056 h 6857979"/>
              <a:gd name="connsiteX13422" fmla="*/ 5001327 w 7283450"/>
              <a:gd name="connsiteY13422" fmla="*/ 1157850 h 6857979"/>
              <a:gd name="connsiteX13423" fmla="*/ 5002518 w 7283450"/>
              <a:gd name="connsiteY13423" fmla="*/ 1158644 h 6857979"/>
              <a:gd name="connsiteX13424" fmla="*/ 5003709 w 7283450"/>
              <a:gd name="connsiteY13424" fmla="*/ 1159437 h 6857979"/>
              <a:gd name="connsiteX13425" fmla="*/ 5005296 w 7283450"/>
              <a:gd name="connsiteY13425" fmla="*/ 1159437 h 6857979"/>
              <a:gd name="connsiteX13426" fmla="*/ 5006487 w 7283450"/>
              <a:gd name="connsiteY13426" fmla="*/ 1159041 h 6857979"/>
              <a:gd name="connsiteX13427" fmla="*/ 5006884 w 7283450"/>
              <a:gd name="connsiteY13427" fmla="*/ 1158644 h 6857979"/>
              <a:gd name="connsiteX13428" fmla="*/ 5007281 w 7283450"/>
              <a:gd name="connsiteY13428" fmla="*/ 1157453 h 6857979"/>
              <a:gd name="connsiteX13429" fmla="*/ 5006884 w 7283450"/>
              <a:gd name="connsiteY13429" fmla="*/ 1156659 h 6857979"/>
              <a:gd name="connsiteX13430" fmla="*/ 5005296 w 7283450"/>
              <a:gd name="connsiteY13430" fmla="*/ 1154674 h 6857979"/>
              <a:gd name="connsiteX13431" fmla="*/ 5004106 w 7283450"/>
              <a:gd name="connsiteY13431" fmla="*/ 1151896 h 6857979"/>
              <a:gd name="connsiteX13432" fmla="*/ 5003709 w 7283450"/>
              <a:gd name="connsiteY13432" fmla="*/ 1149514 h 6857979"/>
              <a:gd name="connsiteX13433" fmla="*/ 5003709 w 7283450"/>
              <a:gd name="connsiteY13433" fmla="*/ 1148720 h 6857979"/>
              <a:gd name="connsiteX13434" fmla="*/ 5004106 w 7283450"/>
              <a:gd name="connsiteY13434" fmla="*/ 1147926 h 6857979"/>
              <a:gd name="connsiteX13435" fmla="*/ 5004900 w 7283450"/>
              <a:gd name="connsiteY13435" fmla="*/ 1147132 h 6857979"/>
              <a:gd name="connsiteX13436" fmla="*/ 5006884 w 7283450"/>
              <a:gd name="connsiteY13436" fmla="*/ 1146735 h 6857979"/>
              <a:gd name="connsiteX13437" fmla="*/ 5008869 w 7283450"/>
              <a:gd name="connsiteY13437" fmla="*/ 1146338 h 6857979"/>
              <a:gd name="connsiteX13438" fmla="*/ 5011647 w 7283450"/>
              <a:gd name="connsiteY13438" fmla="*/ 1146338 h 6857979"/>
              <a:gd name="connsiteX13439" fmla="*/ 5010853 w 7283450"/>
              <a:gd name="connsiteY13439" fmla="*/ 1156659 h 6857979"/>
              <a:gd name="connsiteX13440" fmla="*/ 5010059 w 7283450"/>
              <a:gd name="connsiteY13440" fmla="*/ 1163804 h 6857979"/>
              <a:gd name="connsiteX13441" fmla="*/ 5010059 w 7283450"/>
              <a:gd name="connsiteY13441" fmla="*/ 1166979 h 6857979"/>
              <a:gd name="connsiteX13442" fmla="*/ 5010059 w 7283450"/>
              <a:gd name="connsiteY13442" fmla="*/ 1171346 h 6857979"/>
              <a:gd name="connsiteX13443" fmla="*/ 5011647 w 7283450"/>
              <a:gd name="connsiteY13443" fmla="*/ 1183255 h 6857979"/>
              <a:gd name="connsiteX13444" fmla="*/ 5016013 w 7283450"/>
              <a:gd name="connsiteY13444" fmla="*/ 1179682 h 6857979"/>
              <a:gd name="connsiteX13445" fmla="*/ 5019585 w 7283450"/>
              <a:gd name="connsiteY13445" fmla="*/ 1176507 h 6857979"/>
              <a:gd name="connsiteX13446" fmla="*/ 5023951 w 7283450"/>
              <a:gd name="connsiteY13446" fmla="*/ 1174125 h 6857979"/>
              <a:gd name="connsiteX13447" fmla="*/ 5027523 w 7283450"/>
              <a:gd name="connsiteY13447" fmla="*/ 1172537 h 6857979"/>
              <a:gd name="connsiteX13448" fmla="*/ 5031492 w 7283450"/>
              <a:gd name="connsiteY13448" fmla="*/ 1171743 h 6857979"/>
              <a:gd name="connsiteX13449" fmla="*/ 5034667 w 7283450"/>
              <a:gd name="connsiteY13449" fmla="*/ 1170552 h 6857979"/>
              <a:gd name="connsiteX13450" fmla="*/ 5038239 w 7283450"/>
              <a:gd name="connsiteY13450" fmla="*/ 1170552 h 6857979"/>
              <a:gd name="connsiteX13451" fmla="*/ 5041811 w 7283450"/>
              <a:gd name="connsiteY13451" fmla="*/ 1171346 h 6857979"/>
              <a:gd name="connsiteX13452" fmla="*/ 5045383 w 7283450"/>
              <a:gd name="connsiteY13452" fmla="*/ 1172140 h 6857979"/>
              <a:gd name="connsiteX13453" fmla="*/ 5048955 w 7283450"/>
              <a:gd name="connsiteY13453" fmla="*/ 1173331 h 6857979"/>
              <a:gd name="connsiteX13454" fmla="*/ 5052131 w 7283450"/>
              <a:gd name="connsiteY13454" fmla="*/ 1174522 h 6857979"/>
              <a:gd name="connsiteX13455" fmla="*/ 5055306 w 7283450"/>
              <a:gd name="connsiteY13455" fmla="*/ 1176507 h 6857979"/>
              <a:gd name="connsiteX13456" fmla="*/ 5061656 w 7283450"/>
              <a:gd name="connsiteY13456" fmla="*/ 1181270 h 6857979"/>
              <a:gd name="connsiteX13457" fmla="*/ 5068403 w 7283450"/>
              <a:gd name="connsiteY13457" fmla="*/ 1186430 h 6857979"/>
              <a:gd name="connsiteX13458" fmla="*/ 5068007 w 7283450"/>
              <a:gd name="connsiteY13458" fmla="*/ 1186827 h 6857979"/>
              <a:gd name="connsiteX13459" fmla="*/ 5066816 w 7283450"/>
              <a:gd name="connsiteY13459" fmla="*/ 1187224 h 6857979"/>
              <a:gd name="connsiteX13460" fmla="*/ 5064038 w 7283450"/>
              <a:gd name="connsiteY13460" fmla="*/ 1187224 h 6857979"/>
              <a:gd name="connsiteX13461" fmla="*/ 5056496 w 7283450"/>
              <a:gd name="connsiteY13461" fmla="*/ 1187224 h 6857979"/>
              <a:gd name="connsiteX13462" fmla="*/ 5052527 w 7283450"/>
              <a:gd name="connsiteY13462" fmla="*/ 1187224 h 6857979"/>
              <a:gd name="connsiteX13463" fmla="*/ 5048558 w 7283450"/>
              <a:gd name="connsiteY13463" fmla="*/ 1188415 h 6857979"/>
              <a:gd name="connsiteX13464" fmla="*/ 5046574 w 7283450"/>
              <a:gd name="connsiteY13464" fmla="*/ 1189209 h 6857979"/>
              <a:gd name="connsiteX13465" fmla="*/ 5045383 w 7283450"/>
              <a:gd name="connsiteY13465" fmla="*/ 1190400 h 6857979"/>
              <a:gd name="connsiteX13466" fmla="*/ 5044193 w 7283450"/>
              <a:gd name="connsiteY13466" fmla="*/ 1191590 h 6857979"/>
              <a:gd name="connsiteX13467" fmla="*/ 5043399 w 7283450"/>
              <a:gd name="connsiteY13467" fmla="*/ 1193179 h 6857979"/>
              <a:gd name="connsiteX13468" fmla="*/ 5043796 w 7283450"/>
              <a:gd name="connsiteY13468" fmla="*/ 1194369 h 6857979"/>
              <a:gd name="connsiteX13469" fmla="*/ 5044589 w 7283450"/>
              <a:gd name="connsiteY13469" fmla="*/ 1195164 h 6857979"/>
              <a:gd name="connsiteX13470" fmla="*/ 5045383 w 7283450"/>
              <a:gd name="connsiteY13470" fmla="*/ 1195561 h 6857979"/>
              <a:gd name="connsiteX13471" fmla="*/ 5046574 w 7283450"/>
              <a:gd name="connsiteY13471" fmla="*/ 1195957 h 6857979"/>
              <a:gd name="connsiteX13472" fmla="*/ 5047368 w 7283450"/>
              <a:gd name="connsiteY13472" fmla="*/ 1195561 h 6857979"/>
              <a:gd name="connsiteX13473" fmla="*/ 5048558 w 7283450"/>
              <a:gd name="connsiteY13473" fmla="*/ 1195164 h 6857979"/>
              <a:gd name="connsiteX13474" fmla="*/ 5049352 w 7283450"/>
              <a:gd name="connsiteY13474" fmla="*/ 1193972 h 6857979"/>
              <a:gd name="connsiteX13475" fmla="*/ 5049749 w 7283450"/>
              <a:gd name="connsiteY13475" fmla="*/ 1193179 h 6857979"/>
              <a:gd name="connsiteX13476" fmla="*/ 5050940 w 7283450"/>
              <a:gd name="connsiteY13476" fmla="*/ 1193179 h 6857979"/>
              <a:gd name="connsiteX13477" fmla="*/ 5051734 w 7283450"/>
              <a:gd name="connsiteY13477" fmla="*/ 1193576 h 6857979"/>
              <a:gd name="connsiteX13478" fmla="*/ 5052131 w 7283450"/>
              <a:gd name="connsiteY13478" fmla="*/ 1193972 h 6857979"/>
              <a:gd name="connsiteX13479" fmla="*/ 5052131 w 7283450"/>
              <a:gd name="connsiteY13479" fmla="*/ 1194369 h 6857979"/>
              <a:gd name="connsiteX13480" fmla="*/ 5052131 w 7283450"/>
              <a:gd name="connsiteY13480" fmla="*/ 1195561 h 6857979"/>
              <a:gd name="connsiteX13481" fmla="*/ 5050940 w 7283450"/>
              <a:gd name="connsiteY13481" fmla="*/ 1197545 h 6857979"/>
              <a:gd name="connsiteX13482" fmla="*/ 5049352 w 7283450"/>
              <a:gd name="connsiteY13482" fmla="*/ 1198736 h 6857979"/>
              <a:gd name="connsiteX13483" fmla="*/ 5047368 w 7283450"/>
              <a:gd name="connsiteY13483" fmla="*/ 1199927 h 6857979"/>
              <a:gd name="connsiteX13484" fmla="*/ 5044986 w 7283450"/>
              <a:gd name="connsiteY13484" fmla="*/ 1200324 h 6857979"/>
              <a:gd name="connsiteX13485" fmla="*/ 5044193 w 7283450"/>
              <a:gd name="connsiteY13485" fmla="*/ 1200324 h 6857979"/>
              <a:gd name="connsiteX13486" fmla="*/ 5043399 w 7283450"/>
              <a:gd name="connsiteY13486" fmla="*/ 1199927 h 6857979"/>
              <a:gd name="connsiteX13487" fmla="*/ 5044986 w 7283450"/>
              <a:gd name="connsiteY13487" fmla="*/ 1203897 h 6857979"/>
              <a:gd name="connsiteX13488" fmla="*/ 5046177 w 7283450"/>
              <a:gd name="connsiteY13488" fmla="*/ 1205485 h 6857979"/>
              <a:gd name="connsiteX13489" fmla="*/ 5046971 w 7283450"/>
              <a:gd name="connsiteY13489" fmla="*/ 1206676 h 6857979"/>
              <a:gd name="connsiteX13490" fmla="*/ 5048558 w 7283450"/>
              <a:gd name="connsiteY13490" fmla="*/ 1207469 h 6857979"/>
              <a:gd name="connsiteX13491" fmla="*/ 5049749 w 7283450"/>
              <a:gd name="connsiteY13491" fmla="*/ 1207866 h 6857979"/>
              <a:gd name="connsiteX13492" fmla="*/ 5052131 w 7283450"/>
              <a:gd name="connsiteY13492" fmla="*/ 1208661 h 6857979"/>
              <a:gd name="connsiteX13493" fmla="*/ 5058481 w 7283450"/>
              <a:gd name="connsiteY13493" fmla="*/ 1208661 h 6857979"/>
              <a:gd name="connsiteX13494" fmla="*/ 5061656 w 7283450"/>
              <a:gd name="connsiteY13494" fmla="*/ 1209057 h 6857979"/>
              <a:gd name="connsiteX13495" fmla="*/ 5064831 w 7283450"/>
              <a:gd name="connsiteY13495" fmla="*/ 1209851 h 6857979"/>
              <a:gd name="connsiteX13496" fmla="*/ 5064038 w 7283450"/>
              <a:gd name="connsiteY13496" fmla="*/ 1208263 h 6857979"/>
              <a:gd name="connsiteX13497" fmla="*/ 5063244 w 7283450"/>
              <a:gd name="connsiteY13497" fmla="*/ 1206676 h 6857979"/>
              <a:gd name="connsiteX13498" fmla="*/ 5063244 w 7283450"/>
              <a:gd name="connsiteY13498" fmla="*/ 1204294 h 6857979"/>
              <a:gd name="connsiteX13499" fmla="*/ 5063641 w 7283450"/>
              <a:gd name="connsiteY13499" fmla="*/ 1202706 h 6857979"/>
              <a:gd name="connsiteX13500" fmla="*/ 5064038 w 7283450"/>
              <a:gd name="connsiteY13500" fmla="*/ 1201515 h 6857979"/>
              <a:gd name="connsiteX13501" fmla="*/ 5064831 w 7283450"/>
              <a:gd name="connsiteY13501" fmla="*/ 1199927 h 6857979"/>
              <a:gd name="connsiteX13502" fmla="*/ 5067610 w 7283450"/>
              <a:gd name="connsiteY13502" fmla="*/ 1196751 h 6857979"/>
              <a:gd name="connsiteX13503" fmla="*/ 5070388 w 7283450"/>
              <a:gd name="connsiteY13503" fmla="*/ 1193576 h 6857979"/>
              <a:gd name="connsiteX13504" fmla="*/ 5073166 w 7283450"/>
              <a:gd name="connsiteY13504" fmla="*/ 1191194 h 6857979"/>
              <a:gd name="connsiteX13505" fmla="*/ 5075945 w 7283450"/>
              <a:gd name="connsiteY13505" fmla="*/ 1188812 h 6857979"/>
              <a:gd name="connsiteX13506" fmla="*/ 5077532 w 7283450"/>
              <a:gd name="connsiteY13506" fmla="*/ 1186430 h 6857979"/>
              <a:gd name="connsiteX13507" fmla="*/ 5078326 w 7283450"/>
              <a:gd name="connsiteY13507" fmla="*/ 1184843 h 6857979"/>
              <a:gd name="connsiteX13508" fmla="*/ 5078326 w 7283450"/>
              <a:gd name="connsiteY13508" fmla="*/ 1184049 h 6857979"/>
              <a:gd name="connsiteX13509" fmla="*/ 5078326 w 7283450"/>
              <a:gd name="connsiteY13509" fmla="*/ 1183652 h 6857979"/>
              <a:gd name="connsiteX13510" fmla="*/ 5077929 w 7283450"/>
              <a:gd name="connsiteY13510" fmla="*/ 1183255 h 6857979"/>
              <a:gd name="connsiteX13511" fmla="*/ 5076738 w 7283450"/>
              <a:gd name="connsiteY13511" fmla="*/ 1183255 h 6857979"/>
              <a:gd name="connsiteX13512" fmla="*/ 5075151 w 7283450"/>
              <a:gd name="connsiteY13512" fmla="*/ 1183652 h 6857979"/>
              <a:gd name="connsiteX13513" fmla="*/ 5073563 w 7283450"/>
              <a:gd name="connsiteY13513" fmla="*/ 1184049 h 6857979"/>
              <a:gd name="connsiteX13514" fmla="*/ 5073166 w 7283450"/>
              <a:gd name="connsiteY13514" fmla="*/ 1184049 h 6857979"/>
              <a:gd name="connsiteX13515" fmla="*/ 5074754 w 7283450"/>
              <a:gd name="connsiteY13515" fmla="*/ 1182461 h 6857979"/>
              <a:gd name="connsiteX13516" fmla="*/ 5077532 w 7283450"/>
              <a:gd name="connsiteY13516" fmla="*/ 1180079 h 6857979"/>
              <a:gd name="connsiteX13517" fmla="*/ 5078723 w 7283450"/>
              <a:gd name="connsiteY13517" fmla="*/ 1178491 h 6857979"/>
              <a:gd name="connsiteX13518" fmla="*/ 5079120 w 7283450"/>
              <a:gd name="connsiteY13518" fmla="*/ 1177300 h 6857979"/>
              <a:gd name="connsiteX13519" fmla="*/ 5079517 w 7283450"/>
              <a:gd name="connsiteY13519" fmla="*/ 1174919 h 6857979"/>
              <a:gd name="connsiteX13520" fmla="*/ 5079517 w 7283450"/>
              <a:gd name="connsiteY13520" fmla="*/ 1172537 h 6857979"/>
              <a:gd name="connsiteX13521" fmla="*/ 5079914 w 7283450"/>
              <a:gd name="connsiteY13521" fmla="*/ 1171346 h 6857979"/>
              <a:gd name="connsiteX13522" fmla="*/ 5080707 w 7283450"/>
              <a:gd name="connsiteY13522" fmla="*/ 1169361 h 6857979"/>
              <a:gd name="connsiteX13523" fmla="*/ 5082692 w 7283450"/>
              <a:gd name="connsiteY13523" fmla="*/ 1167774 h 6857979"/>
              <a:gd name="connsiteX13524" fmla="*/ 5084676 w 7283450"/>
              <a:gd name="connsiteY13524" fmla="*/ 1166583 h 6857979"/>
              <a:gd name="connsiteX13525" fmla="*/ 5089042 w 7283450"/>
              <a:gd name="connsiteY13525" fmla="*/ 1164201 h 6857979"/>
              <a:gd name="connsiteX13526" fmla="*/ 5093805 w 7283450"/>
              <a:gd name="connsiteY13526" fmla="*/ 1161422 h 6857979"/>
              <a:gd name="connsiteX13527" fmla="*/ 5095393 w 7283450"/>
              <a:gd name="connsiteY13527" fmla="*/ 1160629 h 6857979"/>
              <a:gd name="connsiteX13528" fmla="*/ 5096583 w 7283450"/>
              <a:gd name="connsiteY13528" fmla="*/ 1159437 h 6857979"/>
              <a:gd name="connsiteX13529" fmla="*/ 5099362 w 7283450"/>
              <a:gd name="connsiteY13529" fmla="*/ 1153483 h 6857979"/>
              <a:gd name="connsiteX13530" fmla="*/ 5102537 w 7283450"/>
              <a:gd name="connsiteY13530" fmla="*/ 1147132 h 6857979"/>
              <a:gd name="connsiteX13531" fmla="*/ 5105315 w 7283450"/>
              <a:gd name="connsiteY13531" fmla="*/ 1139590 h 6857979"/>
              <a:gd name="connsiteX13532" fmla="*/ 5107696 w 7283450"/>
              <a:gd name="connsiteY13532" fmla="*/ 1131651 h 6857979"/>
              <a:gd name="connsiteX13533" fmla="*/ 5114047 w 7283450"/>
              <a:gd name="connsiteY13533" fmla="*/ 1114185 h 6857979"/>
              <a:gd name="connsiteX13534" fmla="*/ 5117619 w 7283450"/>
              <a:gd name="connsiteY13534" fmla="*/ 1105056 h 6857979"/>
              <a:gd name="connsiteX13535" fmla="*/ 5121588 w 7283450"/>
              <a:gd name="connsiteY13535" fmla="*/ 1096323 h 6857979"/>
              <a:gd name="connsiteX13536" fmla="*/ 5125557 w 7283450"/>
              <a:gd name="connsiteY13536" fmla="*/ 1089177 h 6857979"/>
              <a:gd name="connsiteX13537" fmla="*/ 5129129 w 7283450"/>
              <a:gd name="connsiteY13537" fmla="*/ 1082032 h 6857979"/>
              <a:gd name="connsiteX13538" fmla="*/ 5137464 w 7283450"/>
              <a:gd name="connsiteY13538" fmla="*/ 1068140 h 6857979"/>
              <a:gd name="connsiteX13539" fmla="*/ 5145799 w 7283450"/>
              <a:gd name="connsiteY13539" fmla="*/ 1054246 h 6857979"/>
              <a:gd name="connsiteX13540" fmla="*/ 5149371 w 7283450"/>
              <a:gd name="connsiteY13540" fmla="*/ 1046703 h 6857979"/>
              <a:gd name="connsiteX13541" fmla="*/ 5152943 w 7283450"/>
              <a:gd name="connsiteY13541" fmla="*/ 1039161 h 6857979"/>
              <a:gd name="connsiteX13542" fmla="*/ 5159690 w 7283450"/>
              <a:gd name="connsiteY13542" fmla="*/ 1023680 h 6857979"/>
              <a:gd name="connsiteX13543" fmla="*/ 5165247 w 7283450"/>
              <a:gd name="connsiteY13543" fmla="*/ 1007405 h 6857979"/>
              <a:gd name="connsiteX13544" fmla="*/ 5171597 w 7283450"/>
              <a:gd name="connsiteY13544" fmla="*/ 991527 h 6857979"/>
              <a:gd name="connsiteX13545" fmla="*/ 5178345 w 7283450"/>
              <a:gd name="connsiteY13545" fmla="*/ 976046 h 6857979"/>
              <a:gd name="connsiteX13546" fmla="*/ 5195014 w 7283450"/>
              <a:gd name="connsiteY13546" fmla="*/ 939130 h 6857979"/>
              <a:gd name="connsiteX13547" fmla="*/ 5203349 w 7283450"/>
              <a:gd name="connsiteY13547" fmla="*/ 919679 h 6857979"/>
              <a:gd name="connsiteX13548" fmla="*/ 5211684 w 7283450"/>
              <a:gd name="connsiteY13548" fmla="*/ 900229 h 6857979"/>
              <a:gd name="connsiteX13549" fmla="*/ 5219622 w 7283450"/>
              <a:gd name="connsiteY13549" fmla="*/ 879588 h 6857979"/>
              <a:gd name="connsiteX13550" fmla="*/ 5223194 w 7283450"/>
              <a:gd name="connsiteY13550" fmla="*/ 869267 h 6857979"/>
              <a:gd name="connsiteX13551" fmla="*/ 5226369 w 7283450"/>
              <a:gd name="connsiteY13551" fmla="*/ 858946 h 6857979"/>
              <a:gd name="connsiteX13552" fmla="*/ 5229941 w 7283450"/>
              <a:gd name="connsiteY13552" fmla="*/ 848229 h 6857979"/>
              <a:gd name="connsiteX13553" fmla="*/ 5232720 w 7283450"/>
              <a:gd name="connsiteY13553" fmla="*/ 837114 h 6857979"/>
              <a:gd name="connsiteX13554" fmla="*/ 5235101 w 7283450"/>
              <a:gd name="connsiteY13554" fmla="*/ 826397 h 6857979"/>
              <a:gd name="connsiteX13555" fmla="*/ 5237879 w 7283450"/>
              <a:gd name="connsiteY13555" fmla="*/ 815282 h 6857979"/>
              <a:gd name="connsiteX13556" fmla="*/ 5239864 w 7283450"/>
              <a:gd name="connsiteY13556" fmla="*/ 803374 h 6857979"/>
              <a:gd name="connsiteX13557" fmla="*/ 5241848 w 7283450"/>
              <a:gd name="connsiteY13557" fmla="*/ 791465 h 6857979"/>
              <a:gd name="connsiteX13558" fmla="*/ 5243436 w 7283450"/>
              <a:gd name="connsiteY13558" fmla="*/ 779954 h 6857979"/>
              <a:gd name="connsiteX13559" fmla="*/ 5246214 w 7283450"/>
              <a:gd name="connsiteY13559" fmla="*/ 768442 h 6857979"/>
              <a:gd name="connsiteX13560" fmla="*/ 5248993 w 7283450"/>
              <a:gd name="connsiteY13560" fmla="*/ 757725 h 6857979"/>
              <a:gd name="connsiteX13561" fmla="*/ 5250580 w 7283450"/>
              <a:gd name="connsiteY13561" fmla="*/ 752167 h 6857979"/>
              <a:gd name="connsiteX13562" fmla="*/ 5252168 w 7283450"/>
              <a:gd name="connsiteY13562" fmla="*/ 747404 h 6857979"/>
              <a:gd name="connsiteX13563" fmla="*/ 5254549 w 7283450"/>
              <a:gd name="connsiteY13563" fmla="*/ 742244 h 6857979"/>
              <a:gd name="connsiteX13564" fmla="*/ 5256931 w 7283450"/>
              <a:gd name="connsiteY13564" fmla="*/ 737480 h 6857979"/>
              <a:gd name="connsiteX13565" fmla="*/ 5259709 w 7283450"/>
              <a:gd name="connsiteY13565" fmla="*/ 732717 h 6857979"/>
              <a:gd name="connsiteX13566" fmla="*/ 5262884 w 7283450"/>
              <a:gd name="connsiteY13566" fmla="*/ 728350 h 6857979"/>
              <a:gd name="connsiteX13567" fmla="*/ 5265265 w 7283450"/>
              <a:gd name="connsiteY13567" fmla="*/ 729541 h 6857979"/>
              <a:gd name="connsiteX13568" fmla="*/ 5266059 w 7283450"/>
              <a:gd name="connsiteY13568" fmla="*/ 729938 h 6857979"/>
              <a:gd name="connsiteX13569" fmla="*/ 5266456 w 7283450"/>
              <a:gd name="connsiteY13569" fmla="*/ 730335 h 6857979"/>
              <a:gd name="connsiteX13570" fmla="*/ 5266059 w 7283450"/>
              <a:gd name="connsiteY13570" fmla="*/ 731923 h 6857979"/>
              <a:gd name="connsiteX13571" fmla="*/ 5265265 w 7283450"/>
              <a:gd name="connsiteY13571" fmla="*/ 733511 h 6857979"/>
              <a:gd name="connsiteX13572" fmla="*/ 5264075 w 7283450"/>
              <a:gd name="connsiteY13572" fmla="*/ 735098 h 6857979"/>
              <a:gd name="connsiteX13573" fmla="*/ 5262884 w 7283450"/>
              <a:gd name="connsiteY13573" fmla="*/ 737480 h 6857979"/>
              <a:gd name="connsiteX13574" fmla="*/ 5262487 w 7283450"/>
              <a:gd name="connsiteY13574" fmla="*/ 739465 h 6857979"/>
              <a:gd name="connsiteX13575" fmla="*/ 5262487 w 7283450"/>
              <a:gd name="connsiteY13575" fmla="*/ 740656 h 6857979"/>
              <a:gd name="connsiteX13576" fmla="*/ 5262884 w 7283450"/>
              <a:gd name="connsiteY13576" fmla="*/ 741450 h 6857979"/>
              <a:gd name="connsiteX13577" fmla="*/ 5265662 w 7283450"/>
              <a:gd name="connsiteY13577" fmla="*/ 740259 h 6857979"/>
              <a:gd name="connsiteX13578" fmla="*/ 5267250 w 7283450"/>
              <a:gd name="connsiteY13578" fmla="*/ 739068 h 6857979"/>
              <a:gd name="connsiteX13579" fmla="*/ 5268838 w 7283450"/>
              <a:gd name="connsiteY13579" fmla="*/ 737083 h 6857979"/>
              <a:gd name="connsiteX13580" fmla="*/ 5270028 w 7283450"/>
              <a:gd name="connsiteY13580" fmla="*/ 735098 h 6857979"/>
              <a:gd name="connsiteX13581" fmla="*/ 5271219 w 7283450"/>
              <a:gd name="connsiteY13581" fmla="*/ 733114 h 6857979"/>
              <a:gd name="connsiteX13582" fmla="*/ 5271616 w 7283450"/>
              <a:gd name="connsiteY13582" fmla="*/ 730732 h 6857979"/>
              <a:gd name="connsiteX13583" fmla="*/ 5272013 w 7283450"/>
              <a:gd name="connsiteY13583" fmla="*/ 725572 h 6857979"/>
              <a:gd name="connsiteX13584" fmla="*/ 5271616 w 7283450"/>
              <a:gd name="connsiteY13584" fmla="*/ 715251 h 6857979"/>
              <a:gd name="connsiteX13585" fmla="*/ 5271616 w 7283450"/>
              <a:gd name="connsiteY13585" fmla="*/ 709694 h 6857979"/>
              <a:gd name="connsiteX13586" fmla="*/ 5272013 w 7283450"/>
              <a:gd name="connsiteY13586" fmla="*/ 707312 h 6857979"/>
              <a:gd name="connsiteX13587" fmla="*/ 5272410 w 7283450"/>
              <a:gd name="connsiteY13587" fmla="*/ 704931 h 6857979"/>
              <a:gd name="connsiteX13588" fmla="*/ 5273203 w 7283450"/>
              <a:gd name="connsiteY13588" fmla="*/ 703343 h 6857979"/>
              <a:gd name="connsiteX13589" fmla="*/ 5273997 w 7283450"/>
              <a:gd name="connsiteY13589" fmla="*/ 701358 h 6857979"/>
              <a:gd name="connsiteX13590" fmla="*/ 5276776 w 7283450"/>
              <a:gd name="connsiteY13590" fmla="*/ 698182 h 6857979"/>
              <a:gd name="connsiteX13591" fmla="*/ 5279951 w 7283450"/>
              <a:gd name="connsiteY13591" fmla="*/ 695007 h 6857979"/>
              <a:gd name="connsiteX13592" fmla="*/ 5281141 w 7283450"/>
              <a:gd name="connsiteY13592" fmla="*/ 693022 h 6857979"/>
              <a:gd name="connsiteX13593" fmla="*/ 5281935 w 7283450"/>
              <a:gd name="connsiteY13593" fmla="*/ 691434 h 6857979"/>
              <a:gd name="connsiteX13594" fmla="*/ 5285507 w 7283450"/>
              <a:gd name="connsiteY13594" fmla="*/ 679526 h 6857979"/>
              <a:gd name="connsiteX13595" fmla="*/ 5289476 w 7283450"/>
              <a:gd name="connsiteY13595" fmla="*/ 666427 h 6857979"/>
              <a:gd name="connsiteX13596" fmla="*/ 5293048 w 7283450"/>
              <a:gd name="connsiteY13596" fmla="*/ 653724 h 6857979"/>
              <a:gd name="connsiteX13597" fmla="*/ 5297017 w 7283450"/>
              <a:gd name="connsiteY13597" fmla="*/ 641022 h 6857979"/>
              <a:gd name="connsiteX13598" fmla="*/ 5300986 w 7283450"/>
              <a:gd name="connsiteY13598" fmla="*/ 628716 h 6857979"/>
              <a:gd name="connsiteX13599" fmla="*/ 5303368 w 7283450"/>
              <a:gd name="connsiteY13599" fmla="*/ 622762 h 6857979"/>
              <a:gd name="connsiteX13600" fmla="*/ 5306146 w 7283450"/>
              <a:gd name="connsiteY13600" fmla="*/ 617205 h 6857979"/>
              <a:gd name="connsiteX13601" fmla="*/ 5308924 w 7283450"/>
              <a:gd name="connsiteY13601" fmla="*/ 611648 h 6857979"/>
              <a:gd name="connsiteX13602" fmla="*/ 5311703 w 7283450"/>
              <a:gd name="connsiteY13602" fmla="*/ 606487 h 6857979"/>
              <a:gd name="connsiteX13603" fmla="*/ 5315672 w 7283450"/>
              <a:gd name="connsiteY13603" fmla="*/ 602121 h 6857979"/>
              <a:gd name="connsiteX13604" fmla="*/ 5319244 w 7283450"/>
              <a:gd name="connsiteY13604" fmla="*/ 597755 h 6857979"/>
              <a:gd name="connsiteX13605" fmla="*/ 5317656 w 7283450"/>
              <a:gd name="connsiteY13605" fmla="*/ 613632 h 6857979"/>
              <a:gd name="connsiteX13606" fmla="*/ 5315275 w 7283450"/>
              <a:gd name="connsiteY13606" fmla="*/ 629907 h 6857979"/>
              <a:gd name="connsiteX13607" fmla="*/ 5312497 w 7283450"/>
              <a:gd name="connsiteY13607" fmla="*/ 645785 h 6857979"/>
              <a:gd name="connsiteX13608" fmla="*/ 5309718 w 7283450"/>
              <a:gd name="connsiteY13608" fmla="*/ 661663 h 6857979"/>
              <a:gd name="connsiteX13609" fmla="*/ 5306543 w 7283450"/>
              <a:gd name="connsiteY13609" fmla="*/ 677938 h 6857979"/>
              <a:gd name="connsiteX13610" fmla="*/ 5302574 w 7283450"/>
              <a:gd name="connsiteY13610" fmla="*/ 693816 h 6857979"/>
              <a:gd name="connsiteX13611" fmla="*/ 5298605 w 7283450"/>
              <a:gd name="connsiteY13611" fmla="*/ 709297 h 6857979"/>
              <a:gd name="connsiteX13612" fmla="*/ 5294239 w 7283450"/>
              <a:gd name="connsiteY13612" fmla="*/ 725572 h 6857979"/>
              <a:gd name="connsiteX13613" fmla="*/ 5284714 w 7283450"/>
              <a:gd name="connsiteY13613" fmla="*/ 757328 h 6857979"/>
              <a:gd name="connsiteX13614" fmla="*/ 5274791 w 7283450"/>
              <a:gd name="connsiteY13614" fmla="*/ 789480 h 6857979"/>
              <a:gd name="connsiteX13615" fmla="*/ 5264075 w 7283450"/>
              <a:gd name="connsiteY13615" fmla="*/ 820839 h 6857979"/>
              <a:gd name="connsiteX13616" fmla="*/ 5252962 w 7283450"/>
              <a:gd name="connsiteY13616" fmla="*/ 852992 h 6857979"/>
              <a:gd name="connsiteX13617" fmla="*/ 5231132 w 7283450"/>
              <a:gd name="connsiteY13617" fmla="*/ 916504 h 6857979"/>
              <a:gd name="connsiteX13618" fmla="*/ 5220813 w 7283450"/>
              <a:gd name="connsiteY13618" fmla="*/ 947466 h 6857979"/>
              <a:gd name="connsiteX13619" fmla="*/ 5210493 w 7283450"/>
              <a:gd name="connsiteY13619" fmla="*/ 979222 h 6857979"/>
              <a:gd name="connsiteX13620" fmla="*/ 5201365 w 7283450"/>
              <a:gd name="connsiteY13620" fmla="*/ 1010581 h 6857979"/>
              <a:gd name="connsiteX13621" fmla="*/ 5197396 w 7283450"/>
              <a:gd name="connsiteY13621" fmla="*/ 1025664 h 6857979"/>
              <a:gd name="connsiteX13622" fmla="*/ 5193030 w 7283450"/>
              <a:gd name="connsiteY13622" fmla="*/ 1041145 h 6857979"/>
              <a:gd name="connsiteX13623" fmla="*/ 5189855 w 7283450"/>
              <a:gd name="connsiteY13623" fmla="*/ 1056628 h 6857979"/>
              <a:gd name="connsiteX13624" fmla="*/ 5186679 w 7283450"/>
              <a:gd name="connsiteY13624" fmla="*/ 1072109 h 6857979"/>
              <a:gd name="connsiteX13625" fmla="*/ 5183504 w 7283450"/>
              <a:gd name="connsiteY13625" fmla="*/ 1087590 h 6857979"/>
              <a:gd name="connsiteX13626" fmla="*/ 5181123 w 7283450"/>
              <a:gd name="connsiteY13626" fmla="*/ 1103071 h 6857979"/>
              <a:gd name="connsiteX13627" fmla="*/ 5179138 w 7283450"/>
              <a:gd name="connsiteY13627" fmla="*/ 1113392 h 6857979"/>
              <a:gd name="connsiteX13628" fmla="*/ 5175963 w 7283450"/>
              <a:gd name="connsiteY13628" fmla="*/ 1124903 h 6857979"/>
              <a:gd name="connsiteX13629" fmla="*/ 5169216 w 7283450"/>
              <a:gd name="connsiteY13629" fmla="*/ 1149911 h 6857979"/>
              <a:gd name="connsiteX13630" fmla="*/ 5165644 w 7283450"/>
              <a:gd name="connsiteY13630" fmla="*/ 1161819 h 6857979"/>
              <a:gd name="connsiteX13631" fmla="*/ 5163262 w 7283450"/>
              <a:gd name="connsiteY13631" fmla="*/ 1173331 h 6857979"/>
              <a:gd name="connsiteX13632" fmla="*/ 5162469 w 7283450"/>
              <a:gd name="connsiteY13632" fmla="*/ 1178094 h 6857979"/>
              <a:gd name="connsiteX13633" fmla="*/ 5162072 w 7283450"/>
              <a:gd name="connsiteY13633" fmla="*/ 1182461 h 6857979"/>
              <a:gd name="connsiteX13634" fmla="*/ 5162072 w 7283450"/>
              <a:gd name="connsiteY13634" fmla="*/ 1186430 h 6857979"/>
              <a:gd name="connsiteX13635" fmla="*/ 5162469 w 7283450"/>
              <a:gd name="connsiteY13635" fmla="*/ 1190003 h 6857979"/>
              <a:gd name="connsiteX13636" fmla="*/ 5163262 w 7283450"/>
              <a:gd name="connsiteY13636" fmla="*/ 1191194 h 6857979"/>
              <a:gd name="connsiteX13637" fmla="*/ 5164850 w 7283450"/>
              <a:gd name="connsiteY13637" fmla="*/ 1192385 h 6857979"/>
              <a:gd name="connsiteX13638" fmla="*/ 5166438 w 7283450"/>
              <a:gd name="connsiteY13638" fmla="*/ 1193179 h 6857979"/>
              <a:gd name="connsiteX13639" fmla="*/ 5169216 w 7283450"/>
              <a:gd name="connsiteY13639" fmla="*/ 1193576 h 6857979"/>
              <a:gd name="connsiteX13640" fmla="*/ 5171200 w 7283450"/>
              <a:gd name="connsiteY13640" fmla="*/ 1194369 h 6857979"/>
              <a:gd name="connsiteX13641" fmla="*/ 5172788 w 7283450"/>
              <a:gd name="connsiteY13641" fmla="*/ 1195164 h 6857979"/>
              <a:gd name="connsiteX13642" fmla="*/ 5173979 w 7283450"/>
              <a:gd name="connsiteY13642" fmla="*/ 1195957 h 6857979"/>
              <a:gd name="connsiteX13643" fmla="*/ 5174376 w 7283450"/>
              <a:gd name="connsiteY13643" fmla="*/ 1197149 h 6857979"/>
              <a:gd name="connsiteX13644" fmla="*/ 5174376 w 7283450"/>
              <a:gd name="connsiteY13644" fmla="*/ 1197942 h 6857979"/>
              <a:gd name="connsiteX13645" fmla="*/ 5173582 w 7283450"/>
              <a:gd name="connsiteY13645" fmla="*/ 1198736 h 6857979"/>
              <a:gd name="connsiteX13646" fmla="*/ 5172788 w 7283450"/>
              <a:gd name="connsiteY13646" fmla="*/ 1199530 h 6857979"/>
              <a:gd name="connsiteX13647" fmla="*/ 5171994 w 7283450"/>
              <a:gd name="connsiteY13647" fmla="*/ 1201118 h 6857979"/>
              <a:gd name="connsiteX13648" fmla="*/ 5171994 w 7283450"/>
              <a:gd name="connsiteY13648" fmla="*/ 1203103 h 6857979"/>
              <a:gd name="connsiteX13649" fmla="*/ 5173185 w 7283450"/>
              <a:gd name="connsiteY13649" fmla="*/ 1201515 h 6857979"/>
              <a:gd name="connsiteX13650" fmla="*/ 5173979 w 7283450"/>
              <a:gd name="connsiteY13650" fmla="*/ 1199927 h 6857979"/>
              <a:gd name="connsiteX13651" fmla="*/ 5174376 w 7283450"/>
              <a:gd name="connsiteY13651" fmla="*/ 1198736 h 6857979"/>
              <a:gd name="connsiteX13652" fmla="*/ 5174376 w 7283450"/>
              <a:gd name="connsiteY13652" fmla="*/ 1197942 h 6857979"/>
              <a:gd name="connsiteX13653" fmla="*/ 5176757 w 7283450"/>
              <a:gd name="connsiteY13653" fmla="*/ 1197149 h 6857979"/>
              <a:gd name="connsiteX13654" fmla="*/ 5179138 w 7283450"/>
              <a:gd name="connsiteY13654" fmla="*/ 1197149 h 6857979"/>
              <a:gd name="connsiteX13655" fmla="*/ 5181520 w 7283450"/>
              <a:gd name="connsiteY13655" fmla="*/ 1197545 h 6857979"/>
              <a:gd name="connsiteX13656" fmla="*/ 5184298 w 7283450"/>
              <a:gd name="connsiteY13656" fmla="*/ 1198339 h 6857979"/>
              <a:gd name="connsiteX13657" fmla="*/ 5189458 w 7283450"/>
              <a:gd name="connsiteY13657" fmla="*/ 1199927 h 6857979"/>
              <a:gd name="connsiteX13658" fmla="*/ 5191839 w 7283450"/>
              <a:gd name="connsiteY13658" fmla="*/ 1199927 h 6857979"/>
              <a:gd name="connsiteX13659" fmla="*/ 5193824 w 7283450"/>
              <a:gd name="connsiteY13659" fmla="*/ 1199927 h 6857979"/>
              <a:gd name="connsiteX13660" fmla="*/ 5195808 w 7283450"/>
              <a:gd name="connsiteY13660" fmla="*/ 1199133 h 6857979"/>
              <a:gd name="connsiteX13661" fmla="*/ 5197793 w 7283450"/>
              <a:gd name="connsiteY13661" fmla="*/ 1197942 h 6857979"/>
              <a:gd name="connsiteX13662" fmla="*/ 5200968 w 7283450"/>
              <a:gd name="connsiteY13662" fmla="*/ 1194766 h 6857979"/>
              <a:gd name="connsiteX13663" fmla="*/ 5204143 w 7283450"/>
              <a:gd name="connsiteY13663" fmla="*/ 1191590 h 6857979"/>
              <a:gd name="connsiteX13664" fmla="*/ 5206921 w 7283450"/>
              <a:gd name="connsiteY13664" fmla="*/ 1187224 h 6857979"/>
              <a:gd name="connsiteX13665" fmla="*/ 5212875 w 7283450"/>
              <a:gd name="connsiteY13665" fmla="*/ 1179682 h 6857979"/>
              <a:gd name="connsiteX13666" fmla="*/ 5215653 w 7283450"/>
              <a:gd name="connsiteY13666" fmla="*/ 1176110 h 6857979"/>
              <a:gd name="connsiteX13667" fmla="*/ 5218828 w 7283450"/>
              <a:gd name="connsiteY13667" fmla="*/ 1172934 h 6857979"/>
              <a:gd name="connsiteX13668" fmla="*/ 5226369 w 7283450"/>
              <a:gd name="connsiteY13668" fmla="*/ 1167377 h 6857979"/>
              <a:gd name="connsiteX13669" fmla="*/ 5233910 w 7283450"/>
              <a:gd name="connsiteY13669" fmla="*/ 1162613 h 6857979"/>
              <a:gd name="connsiteX13670" fmla="*/ 5249390 w 7283450"/>
              <a:gd name="connsiteY13670" fmla="*/ 1152690 h 6857979"/>
              <a:gd name="connsiteX13671" fmla="*/ 5257328 w 7283450"/>
              <a:gd name="connsiteY13671" fmla="*/ 1147926 h 6857979"/>
              <a:gd name="connsiteX13672" fmla="*/ 5264869 w 7283450"/>
              <a:gd name="connsiteY13672" fmla="*/ 1142369 h 6857979"/>
              <a:gd name="connsiteX13673" fmla="*/ 5272013 w 7283450"/>
              <a:gd name="connsiteY13673" fmla="*/ 1136415 h 6857979"/>
              <a:gd name="connsiteX13674" fmla="*/ 5275188 w 7283450"/>
              <a:gd name="connsiteY13674" fmla="*/ 1133239 h 6857979"/>
              <a:gd name="connsiteX13675" fmla="*/ 5278363 w 7283450"/>
              <a:gd name="connsiteY13675" fmla="*/ 1129666 h 6857979"/>
              <a:gd name="connsiteX13676" fmla="*/ 5280745 w 7283450"/>
              <a:gd name="connsiteY13676" fmla="*/ 1126491 h 6857979"/>
              <a:gd name="connsiteX13677" fmla="*/ 5282729 w 7283450"/>
              <a:gd name="connsiteY13677" fmla="*/ 1123315 h 6857979"/>
              <a:gd name="connsiteX13678" fmla="*/ 5285904 w 7283450"/>
              <a:gd name="connsiteY13678" fmla="*/ 1116170 h 6857979"/>
              <a:gd name="connsiteX13679" fmla="*/ 5289873 w 7283450"/>
              <a:gd name="connsiteY13679" fmla="*/ 1109025 h 6857979"/>
              <a:gd name="connsiteX13680" fmla="*/ 5291858 w 7283450"/>
              <a:gd name="connsiteY13680" fmla="*/ 1105850 h 6857979"/>
              <a:gd name="connsiteX13681" fmla="*/ 5294239 w 7283450"/>
              <a:gd name="connsiteY13681" fmla="*/ 1103071 h 6857979"/>
              <a:gd name="connsiteX13682" fmla="*/ 5295827 w 7283450"/>
              <a:gd name="connsiteY13682" fmla="*/ 1101087 h 6857979"/>
              <a:gd name="connsiteX13683" fmla="*/ 5298208 w 7283450"/>
              <a:gd name="connsiteY13683" fmla="*/ 1099896 h 6857979"/>
              <a:gd name="connsiteX13684" fmla="*/ 5302971 w 7283450"/>
              <a:gd name="connsiteY13684" fmla="*/ 1098308 h 6857979"/>
              <a:gd name="connsiteX13685" fmla="*/ 5308131 w 7283450"/>
              <a:gd name="connsiteY13685" fmla="*/ 1096323 h 6857979"/>
              <a:gd name="connsiteX13686" fmla="*/ 5310512 w 7283450"/>
              <a:gd name="connsiteY13686" fmla="*/ 1094735 h 6857979"/>
              <a:gd name="connsiteX13687" fmla="*/ 5312893 w 7283450"/>
              <a:gd name="connsiteY13687" fmla="*/ 1092750 h 6857979"/>
              <a:gd name="connsiteX13688" fmla="*/ 5317259 w 7283450"/>
              <a:gd name="connsiteY13688" fmla="*/ 1088780 h 6857979"/>
              <a:gd name="connsiteX13689" fmla="*/ 5320434 w 7283450"/>
              <a:gd name="connsiteY13689" fmla="*/ 1084017 h 6857979"/>
              <a:gd name="connsiteX13690" fmla="*/ 5324403 w 7283450"/>
              <a:gd name="connsiteY13690" fmla="*/ 1079254 h 6857979"/>
              <a:gd name="connsiteX13691" fmla="*/ 5327579 w 7283450"/>
              <a:gd name="connsiteY13691" fmla="*/ 1074094 h 6857979"/>
              <a:gd name="connsiteX13692" fmla="*/ 5334326 w 7283450"/>
              <a:gd name="connsiteY13692" fmla="*/ 1064170 h 6857979"/>
              <a:gd name="connsiteX13693" fmla="*/ 5337501 w 7283450"/>
              <a:gd name="connsiteY13693" fmla="*/ 1059406 h 6857979"/>
              <a:gd name="connsiteX13694" fmla="*/ 5341470 w 7283450"/>
              <a:gd name="connsiteY13694" fmla="*/ 1055834 h 6857979"/>
              <a:gd name="connsiteX13695" fmla="*/ 5344645 w 7283450"/>
              <a:gd name="connsiteY13695" fmla="*/ 1053452 h 6857979"/>
              <a:gd name="connsiteX13696" fmla="*/ 5348217 w 7283450"/>
              <a:gd name="connsiteY13696" fmla="*/ 1051071 h 6857979"/>
              <a:gd name="connsiteX13697" fmla="*/ 5355362 w 7283450"/>
              <a:gd name="connsiteY13697" fmla="*/ 1047894 h 6857979"/>
              <a:gd name="connsiteX13698" fmla="*/ 5362903 w 7283450"/>
              <a:gd name="connsiteY13698" fmla="*/ 1044321 h 6857979"/>
              <a:gd name="connsiteX13699" fmla="*/ 5366475 w 7283450"/>
              <a:gd name="connsiteY13699" fmla="*/ 1041939 h 6857979"/>
              <a:gd name="connsiteX13700" fmla="*/ 5369650 w 7283450"/>
              <a:gd name="connsiteY13700" fmla="*/ 1039161 h 6857979"/>
              <a:gd name="connsiteX13701" fmla="*/ 5374413 w 7283450"/>
              <a:gd name="connsiteY13701" fmla="*/ 1034000 h 6857979"/>
              <a:gd name="connsiteX13702" fmla="*/ 5379572 w 7283450"/>
              <a:gd name="connsiteY13702" fmla="*/ 1028840 h 6857979"/>
              <a:gd name="connsiteX13703" fmla="*/ 5390686 w 7283450"/>
              <a:gd name="connsiteY13703" fmla="*/ 1016535 h 6857979"/>
              <a:gd name="connsiteX13704" fmla="*/ 5401799 w 7283450"/>
              <a:gd name="connsiteY13704" fmla="*/ 1004229 h 6857979"/>
              <a:gd name="connsiteX13705" fmla="*/ 5407752 w 7283450"/>
              <a:gd name="connsiteY13705" fmla="*/ 998275 h 6857979"/>
              <a:gd name="connsiteX13706" fmla="*/ 5413309 w 7283450"/>
              <a:gd name="connsiteY13706" fmla="*/ 992718 h 6857979"/>
              <a:gd name="connsiteX13707" fmla="*/ 5418469 w 7283450"/>
              <a:gd name="connsiteY13707" fmla="*/ 988351 h 6857979"/>
              <a:gd name="connsiteX13708" fmla="*/ 5422835 w 7283450"/>
              <a:gd name="connsiteY13708" fmla="*/ 985176 h 6857979"/>
              <a:gd name="connsiteX13709" fmla="*/ 5432757 w 7283450"/>
              <a:gd name="connsiteY13709" fmla="*/ 978825 h 6857979"/>
              <a:gd name="connsiteX13710" fmla="*/ 5437123 w 7283450"/>
              <a:gd name="connsiteY13710" fmla="*/ 976046 h 6857979"/>
              <a:gd name="connsiteX13711" fmla="*/ 5441092 w 7283450"/>
              <a:gd name="connsiteY13711" fmla="*/ 972870 h 6857979"/>
              <a:gd name="connsiteX13712" fmla="*/ 5445061 w 7283450"/>
              <a:gd name="connsiteY13712" fmla="*/ 969695 h 6857979"/>
              <a:gd name="connsiteX13713" fmla="*/ 5447839 w 7283450"/>
              <a:gd name="connsiteY13713" fmla="*/ 965328 h 6857979"/>
              <a:gd name="connsiteX13714" fmla="*/ 5448633 w 7283450"/>
              <a:gd name="connsiteY13714" fmla="*/ 964138 h 6857979"/>
              <a:gd name="connsiteX13715" fmla="*/ 5449030 w 7283450"/>
              <a:gd name="connsiteY13715" fmla="*/ 962550 h 6857979"/>
              <a:gd name="connsiteX13716" fmla="*/ 5449427 w 7283450"/>
              <a:gd name="connsiteY13716" fmla="*/ 958977 h 6857979"/>
              <a:gd name="connsiteX13717" fmla="*/ 5449824 w 7283450"/>
              <a:gd name="connsiteY13717" fmla="*/ 955405 h 6857979"/>
              <a:gd name="connsiteX13718" fmla="*/ 5450617 w 7283450"/>
              <a:gd name="connsiteY13718" fmla="*/ 953817 h 6857979"/>
              <a:gd name="connsiteX13719" fmla="*/ 5451411 w 7283450"/>
              <a:gd name="connsiteY13719" fmla="*/ 952229 h 6857979"/>
              <a:gd name="connsiteX13720" fmla="*/ 5452205 w 7283450"/>
              <a:gd name="connsiteY13720" fmla="*/ 951832 h 6857979"/>
              <a:gd name="connsiteX13721" fmla="*/ 5452999 w 7283450"/>
              <a:gd name="connsiteY13721" fmla="*/ 951435 h 6857979"/>
              <a:gd name="connsiteX13722" fmla="*/ 5455777 w 7283450"/>
              <a:gd name="connsiteY13722" fmla="*/ 951038 h 6857979"/>
              <a:gd name="connsiteX13723" fmla="*/ 5458952 w 7283450"/>
              <a:gd name="connsiteY13723" fmla="*/ 950244 h 6857979"/>
              <a:gd name="connsiteX13724" fmla="*/ 5459746 w 7283450"/>
              <a:gd name="connsiteY13724" fmla="*/ 949847 h 6857979"/>
              <a:gd name="connsiteX13725" fmla="*/ 5460540 w 7283450"/>
              <a:gd name="connsiteY13725" fmla="*/ 948657 h 6857979"/>
              <a:gd name="connsiteX13726" fmla="*/ 5462128 w 7283450"/>
              <a:gd name="connsiteY13726" fmla="*/ 945084 h 6857979"/>
              <a:gd name="connsiteX13727" fmla="*/ 5463318 w 7283450"/>
              <a:gd name="connsiteY13727" fmla="*/ 941908 h 6857979"/>
              <a:gd name="connsiteX13728" fmla="*/ 5463715 w 7283450"/>
              <a:gd name="connsiteY13728" fmla="*/ 935160 h 6857979"/>
              <a:gd name="connsiteX13729" fmla="*/ 5464112 w 7283450"/>
              <a:gd name="connsiteY13729" fmla="*/ 931985 h 6857979"/>
              <a:gd name="connsiteX13730" fmla="*/ 5465303 w 7283450"/>
              <a:gd name="connsiteY13730" fmla="*/ 929206 h 6857979"/>
              <a:gd name="connsiteX13731" fmla="*/ 5466097 w 7283450"/>
              <a:gd name="connsiteY13731" fmla="*/ 928412 h 6857979"/>
              <a:gd name="connsiteX13732" fmla="*/ 5466890 w 7283450"/>
              <a:gd name="connsiteY13732" fmla="*/ 927221 h 6857979"/>
              <a:gd name="connsiteX13733" fmla="*/ 5468478 w 7283450"/>
              <a:gd name="connsiteY13733" fmla="*/ 926428 h 6857979"/>
              <a:gd name="connsiteX13734" fmla="*/ 5470066 w 7283450"/>
              <a:gd name="connsiteY13734" fmla="*/ 925634 h 6857979"/>
              <a:gd name="connsiteX13735" fmla="*/ 5471256 w 7283450"/>
              <a:gd name="connsiteY13735" fmla="*/ 931985 h 6857979"/>
              <a:gd name="connsiteX13736" fmla="*/ 5471653 w 7283450"/>
              <a:gd name="connsiteY13736" fmla="*/ 937939 h 6857979"/>
              <a:gd name="connsiteX13737" fmla="*/ 5471256 w 7283450"/>
              <a:gd name="connsiteY13737" fmla="*/ 943893 h 6857979"/>
              <a:gd name="connsiteX13738" fmla="*/ 5470462 w 7283450"/>
              <a:gd name="connsiteY13738" fmla="*/ 948657 h 6857979"/>
              <a:gd name="connsiteX13739" fmla="*/ 5468875 w 7283450"/>
              <a:gd name="connsiteY13739" fmla="*/ 953420 h 6857979"/>
              <a:gd name="connsiteX13740" fmla="*/ 5466493 w 7283450"/>
              <a:gd name="connsiteY13740" fmla="*/ 958183 h 6857979"/>
              <a:gd name="connsiteX13741" fmla="*/ 5463715 w 7283450"/>
              <a:gd name="connsiteY13741" fmla="*/ 962153 h 6857979"/>
              <a:gd name="connsiteX13742" fmla="*/ 5460937 w 7283450"/>
              <a:gd name="connsiteY13742" fmla="*/ 965725 h 6857979"/>
              <a:gd name="connsiteX13743" fmla="*/ 5453793 w 7283450"/>
              <a:gd name="connsiteY13743" fmla="*/ 974061 h 6857979"/>
              <a:gd name="connsiteX13744" fmla="*/ 5445855 w 7283450"/>
              <a:gd name="connsiteY13744" fmla="*/ 982397 h 6857979"/>
              <a:gd name="connsiteX13745" fmla="*/ 5437123 w 7283450"/>
              <a:gd name="connsiteY13745" fmla="*/ 991527 h 6857979"/>
              <a:gd name="connsiteX13746" fmla="*/ 5433551 w 7283450"/>
              <a:gd name="connsiteY13746" fmla="*/ 996687 h 6857979"/>
              <a:gd name="connsiteX13747" fmla="*/ 5429185 w 7283450"/>
              <a:gd name="connsiteY13747" fmla="*/ 1002642 h 6857979"/>
              <a:gd name="connsiteX13748" fmla="*/ 5426407 w 7283450"/>
              <a:gd name="connsiteY13748" fmla="*/ 1007405 h 6857979"/>
              <a:gd name="connsiteX13749" fmla="*/ 5423628 w 7283450"/>
              <a:gd name="connsiteY13749" fmla="*/ 1012565 h 6857979"/>
              <a:gd name="connsiteX13750" fmla="*/ 5419659 w 7283450"/>
              <a:gd name="connsiteY13750" fmla="*/ 1022489 h 6857979"/>
              <a:gd name="connsiteX13751" fmla="*/ 5417675 w 7283450"/>
              <a:gd name="connsiteY13751" fmla="*/ 1027252 h 6857979"/>
              <a:gd name="connsiteX13752" fmla="*/ 5415293 w 7283450"/>
              <a:gd name="connsiteY13752" fmla="*/ 1031619 h 6857979"/>
              <a:gd name="connsiteX13753" fmla="*/ 5412912 w 7283450"/>
              <a:gd name="connsiteY13753" fmla="*/ 1035588 h 6857979"/>
              <a:gd name="connsiteX13754" fmla="*/ 5410531 w 7283450"/>
              <a:gd name="connsiteY13754" fmla="*/ 1039161 h 6857979"/>
              <a:gd name="connsiteX13755" fmla="*/ 5406562 w 7283450"/>
              <a:gd name="connsiteY13755" fmla="*/ 1041939 h 6857979"/>
              <a:gd name="connsiteX13756" fmla="*/ 5401402 w 7283450"/>
              <a:gd name="connsiteY13756" fmla="*/ 1046306 h 6857979"/>
              <a:gd name="connsiteX13757" fmla="*/ 5395845 w 7283450"/>
              <a:gd name="connsiteY13757" fmla="*/ 1051071 h 6857979"/>
              <a:gd name="connsiteX13758" fmla="*/ 5393464 w 7283450"/>
              <a:gd name="connsiteY13758" fmla="*/ 1053452 h 6857979"/>
              <a:gd name="connsiteX13759" fmla="*/ 5391479 w 7283450"/>
              <a:gd name="connsiteY13759" fmla="*/ 1055834 h 6857979"/>
              <a:gd name="connsiteX13760" fmla="*/ 5390686 w 7283450"/>
              <a:gd name="connsiteY13760" fmla="*/ 1057819 h 6857979"/>
              <a:gd name="connsiteX13761" fmla="*/ 5389892 w 7283450"/>
              <a:gd name="connsiteY13761" fmla="*/ 1060200 h 6857979"/>
              <a:gd name="connsiteX13762" fmla="*/ 5389495 w 7283450"/>
              <a:gd name="connsiteY13762" fmla="*/ 1064170 h 6857979"/>
              <a:gd name="connsiteX13763" fmla="*/ 5389495 w 7283450"/>
              <a:gd name="connsiteY13763" fmla="*/ 1068934 h 6857979"/>
              <a:gd name="connsiteX13764" fmla="*/ 5389098 w 7283450"/>
              <a:gd name="connsiteY13764" fmla="*/ 1070918 h 6857979"/>
              <a:gd name="connsiteX13765" fmla="*/ 5388304 w 7283450"/>
              <a:gd name="connsiteY13765" fmla="*/ 1072903 h 6857979"/>
              <a:gd name="connsiteX13766" fmla="*/ 5385526 w 7283450"/>
              <a:gd name="connsiteY13766" fmla="*/ 1077269 h 6857979"/>
              <a:gd name="connsiteX13767" fmla="*/ 5382748 w 7283450"/>
              <a:gd name="connsiteY13767" fmla="*/ 1081239 h 6857979"/>
              <a:gd name="connsiteX13768" fmla="*/ 5379176 w 7283450"/>
              <a:gd name="connsiteY13768" fmla="*/ 1084811 h 6857979"/>
              <a:gd name="connsiteX13769" fmla="*/ 5375603 w 7283450"/>
              <a:gd name="connsiteY13769" fmla="*/ 1089177 h 6857979"/>
              <a:gd name="connsiteX13770" fmla="*/ 5368062 w 7283450"/>
              <a:gd name="connsiteY13770" fmla="*/ 1096323 h 6857979"/>
              <a:gd name="connsiteX13771" fmla="*/ 5360124 w 7283450"/>
              <a:gd name="connsiteY13771" fmla="*/ 1103865 h 6857979"/>
              <a:gd name="connsiteX13772" fmla="*/ 5343455 w 7283450"/>
              <a:gd name="connsiteY13772" fmla="*/ 1117758 h 6857979"/>
              <a:gd name="connsiteX13773" fmla="*/ 5335914 w 7283450"/>
              <a:gd name="connsiteY13773" fmla="*/ 1124903 h 6857979"/>
              <a:gd name="connsiteX13774" fmla="*/ 5328769 w 7283450"/>
              <a:gd name="connsiteY13774" fmla="*/ 1132842 h 6857979"/>
              <a:gd name="connsiteX13775" fmla="*/ 5328372 w 7283450"/>
              <a:gd name="connsiteY13775" fmla="*/ 1133636 h 6857979"/>
              <a:gd name="connsiteX13776" fmla="*/ 5328372 w 7283450"/>
              <a:gd name="connsiteY13776" fmla="*/ 1134827 h 6857979"/>
              <a:gd name="connsiteX13777" fmla="*/ 5328769 w 7283450"/>
              <a:gd name="connsiteY13777" fmla="*/ 1138003 h 6857979"/>
              <a:gd name="connsiteX13778" fmla="*/ 5329166 w 7283450"/>
              <a:gd name="connsiteY13778" fmla="*/ 1140781 h 6857979"/>
              <a:gd name="connsiteX13779" fmla="*/ 5329166 w 7283450"/>
              <a:gd name="connsiteY13779" fmla="*/ 1141972 h 6857979"/>
              <a:gd name="connsiteX13780" fmla="*/ 5328769 w 7283450"/>
              <a:gd name="connsiteY13780" fmla="*/ 1142766 h 6857979"/>
              <a:gd name="connsiteX13781" fmla="*/ 5318847 w 7283450"/>
              <a:gd name="connsiteY13781" fmla="*/ 1153086 h 6857979"/>
              <a:gd name="connsiteX13782" fmla="*/ 5308924 w 7283450"/>
              <a:gd name="connsiteY13782" fmla="*/ 1163407 h 6857979"/>
              <a:gd name="connsiteX13783" fmla="*/ 5298605 w 7283450"/>
              <a:gd name="connsiteY13783" fmla="*/ 1173331 h 6857979"/>
              <a:gd name="connsiteX13784" fmla="*/ 5288683 w 7283450"/>
              <a:gd name="connsiteY13784" fmla="*/ 1183255 h 6857979"/>
              <a:gd name="connsiteX13785" fmla="*/ 5278760 w 7283450"/>
              <a:gd name="connsiteY13785" fmla="*/ 1193576 h 6857979"/>
              <a:gd name="connsiteX13786" fmla="*/ 5274791 w 7283450"/>
              <a:gd name="connsiteY13786" fmla="*/ 1199133 h 6857979"/>
              <a:gd name="connsiteX13787" fmla="*/ 5270028 w 7283450"/>
              <a:gd name="connsiteY13787" fmla="*/ 1205087 h 6857979"/>
              <a:gd name="connsiteX13788" fmla="*/ 5266456 w 7283450"/>
              <a:gd name="connsiteY13788" fmla="*/ 1210645 h 6857979"/>
              <a:gd name="connsiteX13789" fmla="*/ 5262884 w 7283450"/>
              <a:gd name="connsiteY13789" fmla="*/ 1216599 h 6857979"/>
              <a:gd name="connsiteX13790" fmla="*/ 5259312 w 7283450"/>
              <a:gd name="connsiteY13790" fmla="*/ 1223347 h 6857979"/>
              <a:gd name="connsiteX13791" fmla="*/ 5256534 w 7283450"/>
              <a:gd name="connsiteY13791" fmla="*/ 1229698 h 6857979"/>
              <a:gd name="connsiteX13792" fmla="*/ 5256931 w 7283450"/>
              <a:gd name="connsiteY13792" fmla="*/ 1231682 h 6857979"/>
              <a:gd name="connsiteX13793" fmla="*/ 5257328 w 7283450"/>
              <a:gd name="connsiteY13793" fmla="*/ 1232476 h 6857979"/>
              <a:gd name="connsiteX13794" fmla="*/ 5258121 w 7283450"/>
              <a:gd name="connsiteY13794" fmla="*/ 1233271 h 6857979"/>
              <a:gd name="connsiteX13795" fmla="*/ 5258915 w 7283450"/>
              <a:gd name="connsiteY13795" fmla="*/ 1233667 h 6857979"/>
              <a:gd name="connsiteX13796" fmla="*/ 5259709 w 7283450"/>
              <a:gd name="connsiteY13796" fmla="*/ 1233667 h 6857979"/>
              <a:gd name="connsiteX13797" fmla="*/ 5260503 w 7283450"/>
              <a:gd name="connsiteY13797" fmla="*/ 1233271 h 6857979"/>
              <a:gd name="connsiteX13798" fmla="*/ 5262884 w 7283450"/>
              <a:gd name="connsiteY13798" fmla="*/ 1232079 h 6857979"/>
              <a:gd name="connsiteX13799" fmla="*/ 5262884 w 7283450"/>
              <a:gd name="connsiteY13799" fmla="*/ 1234064 h 6857979"/>
              <a:gd name="connsiteX13800" fmla="*/ 5263281 w 7283450"/>
              <a:gd name="connsiteY13800" fmla="*/ 1235652 h 6857979"/>
              <a:gd name="connsiteX13801" fmla="*/ 5264075 w 7283450"/>
              <a:gd name="connsiteY13801" fmla="*/ 1237239 h 6857979"/>
              <a:gd name="connsiteX13802" fmla="*/ 5265662 w 7283450"/>
              <a:gd name="connsiteY13802" fmla="*/ 1238430 h 6857979"/>
              <a:gd name="connsiteX13803" fmla="*/ 5269631 w 7283450"/>
              <a:gd name="connsiteY13803" fmla="*/ 1240812 h 6857979"/>
              <a:gd name="connsiteX13804" fmla="*/ 5275188 w 7283450"/>
              <a:gd name="connsiteY13804" fmla="*/ 1242796 h 6857979"/>
              <a:gd name="connsiteX13805" fmla="*/ 5277966 w 7283450"/>
              <a:gd name="connsiteY13805" fmla="*/ 1243987 h 6857979"/>
              <a:gd name="connsiteX13806" fmla="*/ 5280745 w 7283450"/>
              <a:gd name="connsiteY13806" fmla="*/ 1245178 h 6857979"/>
              <a:gd name="connsiteX13807" fmla="*/ 5283126 w 7283450"/>
              <a:gd name="connsiteY13807" fmla="*/ 1246766 h 6857979"/>
              <a:gd name="connsiteX13808" fmla="*/ 5285507 w 7283450"/>
              <a:gd name="connsiteY13808" fmla="*/ 1249544 h 6857979"/>
              <a:gd name="connsiteX13809" fmla="*/ 5287889 w 7283450"/>
              <a:gd name="connsiteY13809" fmla="*/ 1251926 h 6857979"/>
              <a:gd name="connsiteX13810" fmla="*/ 5289476 w 7283450"/>
              <a:gd name="connsiteY13810" fmla="*/ 1255101 h 6857979"/>
              <a:gd name="connsiteX13811" fmla="*/ 5290667 w 7283450"/>
              <a:gd name="connsiteY13811" fmla="*/ 1259070 h 6857979"/>
              <a:gd name="connsiteX13812" fmla="*/ 5291064 w 7283450"/>
              <a:gd name="connsiteY13812" fmla="*/ 1263040 h 6857979"/>
              <a:gd name="connsiteX13813" fmla="*/ 5292255 w 7283450"/>
              <a:gd name="connsiteY13813" fmla="*/ 1262245 h 6857979"/>
              <a:gd name="connsiteX13814" fmla="*/ 5293445 w 7283450"/>
              <a:gd name="connsiteY13814" fmla="*/ 1260658 h 6857979"/>
              <a:gd name="connsiteX13815" fmla="*/ 5294636 w 7283450"/>
              <a:gd name="connsiteY13815" fmla="*/ 1258277 h 6857979"/>
              <a:gd name="connsiteX13816" fmla="*/ 5295430 w 7283450"/>
              <a:gd name="connsiteY13816" fmla="*/ 1255498 h 6857979"/>
              <a:gd name="connsiteX13817" fmla="*/ 5296621 w 7283450"/>
              <a:gd name="connsiteY13817" fmla="*/ 1253116 h 6857979"/>
              <a:gd name="connsiteX13818" fmla="*/ 5296621 w 7283450"/>
              <a:gd name="connsiteY13818" fmla="*/ 1251529 h 6857979"/>
              <a:gd name="connsiteX13819" fmla="*/ 5295827 w 7283450"/>
              <a:gd name="connsiteY13819" fmla="*/ 1250734 h 6857979"/>
              <a:gd name="connsiteX13820" fmla="*/ 5295430 w 7283450"/>
              <a:gd name="connsiteY13820" fmla="*/ 1250338 h 6857979"/>
              <a:gd name="connsiteX13821" fmla="*/ 5295033 w 7283450"/>
              <a:gd name="connsiteY13821" fmla="*/ 1249941 h 6857979"/>
              <a:gd name="connsiteX13822" fmla="*/ 5294239 w 7283450"/>
              <a:gd name="connsiteY13822" fmla="*/ 1249941 h 6857979"/>
              <a:gd name="connsiteX13823" fmla="*/ 5295033 w 7283450"/>
              <a:gd name="connsiteY13823" fmla="*/ 1248750 h 6857979"/>
              <a:gd name="connsiteX13824" fmla="*/ 5295827 w 7283450"/>
              <a:gd name="connsiteY13824" fmla="*/ 1248353 h 6857979"/>
              <a:gd name="connsiteX13825" fmla="*/ 5297414 w 7283450"/>
              <a:gd name="connsiteY13825" fmla="*/ 1247956 h 6857979"/>
              <a:gd name="connsiteX13826" fmla="*/ 5298208 w 7283450"/>
              <a:gd name="connsiteY13826" fmla="*/ 1247956 h 6857979"/>
              <a:gd name="connsiteX13827" fmla="*/ 5299002 w 7283450"/>
              <a:gd name="connsiteY13827" fmla="*/ 1248353 h 6857979"/>
              <a:gd name="connsiteX13828" fmla="*/ 5300193 w 7283450"/>
              <a:gd name="connsiteY13828" fmla="*/ 1249148 h 6857979"/>
              <a:gd name="connsiteX13829" fmla="*/ 5301383 w 7283450"/>
              <a:gd name="connsiteY13829" fmla="*/ 1250734 h 6857979"/>
              <a:gd name="connsiteX13830" fmla="*/ 5302574 w 7283450"/>
              <a:gd name="connsiteY13830" fmla="*/ 1253116 h 6857979"/>
              <a:gd name="connsiteX13831" fmla="*/ 5302971 w 7283450"/>
              <a:gd name="connsiteY13831" fmla="*/ 1255101 h 6857979"/>
              <a:gd name="connsiteX13832" fmla="*/ 5302971 w 7283450"/>
              <a:gd name="connsiteY13832" fmla="*/ 1256689 h 6857979"/>
              <a:gd name="connsiteX13833" fmla="*/ 5302574 w 7283450"/>
              <a:gd name="connsiteY13833" fmla="*/ 1257482 h 6857979"/>
              <a:gd name="connsiteX13834" fmla="*/ 5302177 w 7283450"/>
              <a:gd name="connsiteY13834" fmla="*/ 1257879 h 6857979"/>
              <a:gd name="connsiteX13835" fmla="*/ 5301383 w 7283450"/>
              <a:gd name="connsiteY13835" fmla="*/ 1257879 h 6857979"/>
              <a:gd name="connsiteX13836" fmla="*/ 5304559 w 7283450"/>
              <a:gd name="connsiteY13836" fmla="*/ 1258674 h 6857979"/>
              <a:gd name="connsiteX13837" fmla="*/ 5308528 w 7283450"/>
              <a:gd name="connsiteY13837" fmla="*/ 1258674 h 6857979"/>
              <a:gd name="connsiteX13838" fmla="*/ 5312100 w 7283450"/>
              <a:gd name="connsiteY13838" fmla="*/ 1258277 h 6857979"/>
              <a:gd name="connsiteX13839" fmla="*/ 5316862 w 7283450"/>
              <a:gd name="connsiteY13839" fmla="*/ 1257086 h 6857979"/>
              <a:gd name="connsiteX13840" fmla="*/ 5321228 w 7283450"/>
              <a:gd name="connsiteY13840" fmla="*/ 1255101 h 6857979"/>
              <a:gd name="connsiteX13841" fmla="*/ 5326388 w 7283450"/>
              <a:gd name="connsiteY13841" fmla="*/ 1252719 h 6857979"/>
              <a:gd name="connsiteX13842" fmla="*/ 5337898 w 7283450"/>
              <a:gd name="connsiteY13842" fmla="*/ 1246368 h 6857979"/>
              <a:gd name="connsiteX13843" fmla="*/ 5339883 w 7283450"/>
              <a:gd name="connsiteY13843" fmla="*/ 1249941 h 6857979"/>
              <a:gd name="connsiteX13844" fmla="*/ 5340676 w 7283450"/>
              <a:gd name="connsiteY13844" fmla="*/ 1253116 h 6857979"/>
              <a:gd name="connsiteX13845" fmla="*/ 5341073 w 7283450"/>
              <a:gd name="connsiteY13845" fmla="*/ 1256292 h 6857979"/>
              <a:gd name="connsiteX13846" fmla="*/ 5340676 w 7283450"/>
              <a:gd name="connsiteY13846" fmla="*/ 1258674 h 6857979"/>
              <a:gd name="connsiteX13847" fmla="*/ 5339883 w 7283450"/>
              <a:gd name="connsiteY13847" fmla="*/ 1261452 h 6857979"/>
              <a:gd name="connsiteX13848" fmla="*/ 5337898 w 7283450"/>
              <a:gd name="connsiteY13848" fmla="*/ 1263833 h 6857979"/>
              <a:gd name="connsiteX13849" fmla="*/ 5336310 w 7283450"/>
              <a:gd name="connsiteY13849" fmla="*/ 1266612 h 6857979"/>
              <a:gd name="connsiteX13850" fmla="*/ 5334723 w 7283450"/>
              <a:gd name="connsiteY13850" fmla="*/ 1268994 h 6857979"/>
              <a:gd name="connsiteX13851" fmla="*/ 5330754 w 7283450"/>
              <a:gd name="connsiteY13851" fmla="*/ 1273758 h 6857979"/>
              <a:gd name="connsiteX13852" fmla="*/ 5325991 w 7283450"/>
              <a:gd name="connsiteY13852" fmla="*/ 1277727 h 6857979"/>
              <a:gd name="connsiteX13853" fmla="*/ 5322419 w 7283450"/>
              <a:gd name="connsiteY13853" fmla="*/ 1282491 h 6857979"/>
              <a:gd name="connsiteX13854" fmla="*/ 5320434 w 7283450"/>
              <a:gd name="connsiteY13854" fmla="*/ 1284476 h 6857979"/>
              <a:gd name="connsiteX13855" fmla="*/ 5319244 w 7283450"/>
              <a:gd name="connsiteY13855" fmla="*/ 1286857 h 6857979"/>
              <a:gd name="connsiteX13856" fmla="*/ 5323213 w 7283450"/>
              <a:gd name="connsiteY13856" fmla="*/ 1287254 h 6857979"/>
              <a:gd name="connsiteX13857" fmla="*/ 5325594 w 7283450"/>
              <a:gd name="connsiteY13857" fmla="*/ 1288445 h 6857979"/>
              <a:gd name="connsiteX13858" fmla="*/ 5326388 w 7283450"/>
              <a:gd name="connsiteY13858" fmla="*/ 1289239 h 6857979"/>
              <a:gd name="connsiteX13859" fmla="*/ 5326785 w 7283450"/>
              <a:gd name="connsiteY13859" fmla="*/ 1290430 h 6857979"/>
              <a:gd name="connsiteX13860" fmla="*/ 5327579 w 7283450"/>
              <a:gd name="connsiteY13860" fmla="*/ 1292414 h 6857979"/>
              <a:gd name="connsiteX13861" fmla="*/ 5327579 w 7283450"/>
              <a:gd name="connsiteY13861" fmla="*/ 1294796 h 6857979"/>
              <a:gd name="connsiteX13862" fmla="*/ 5327579 w 7283450"/>
              <a:gd name="connsiteY13862" fmla="*/ 1297971 h 6857979"/>
              <a:gd name="connsiteX13863" fmla="*/ 5327976 w 7283450"/>
              <a:gd name="connsiteY13863" fmla="*/ 1302338 h 6857979"/>
              <a:gd name="connsiteX13864" fmla="*/ 5328769 w 7283450"/>
              <a:gd name="connsiteY13864" fmla="*/ 1306705 h 6857979"/>
              <a:gd name="connsiteX13865" fmla="*/ 5328769 w 7283450"/>
              <a:gd name="connsiteY13865" fmla="*/ 1304323 h 6857979"/>
              <a:gd name="connsiteX13866" fmla="*/ 5329563 w 7283450"/>
              <a:gd name="connsiteY13866" fmla="*/ 1301941 h 6857979"/>
              <a:gd name="connsiteX13867" fmla="*/ 5331151 w 7283450"/>
              <a:gd name="connsiteY13867" fmla="*/ 1300353 h 6857979"/>
              <a:gd name="connsiteX13868" fmla="*/ 5332341 w 7283450"/>
              <a:gd name="connsiteY13868" fmla="*/ 1298368 h 6857979"/>
              <a:gd name="connsiteX13869" fmla="*/ 5334723 w 7283450"/>
              <a:gd name="connsiteY13869" fmla="*/ 1295590 h 6857979"/>
              <a:gd name="connsiteX13870" fmla="*/ 5335120 w 7283450"/>
              <a:gd name="connsiteY13870" fmla="*/ 1294399 h 6857979"/>
              <a:gd name="connsiteX13871" fmla="*/ 5335120 w 7283450"/>
              <a:gd name="connsiteY13871" fmla="*/ 1293605 h 6857979"/>
              <a:gd name="connsiteX13872" fmla="*/ 5335914 w 7283450"/>
              <a:gd name="connsiteY13872" fmla="*/ 1293208 h 6857979"/>
              <a:gd name="connsiteX13873" fmla="*/ 5336707 w 7283450"/>
              <a:gd name="connsiteY13873" fmla="*/ 1293605 h 6857979"/>
              <a:gd name="connsiteX13874" fmla="*/ 5337104 w 7283450"/>
              <a:gd name="connsiteY13874" fmla="*/ 1294399 h 6857979"/>
              <a:gd name="connsiteX13875" fmla="*/ 5337501 w 7283450"/>
              <a:gd name="connsiteY13875" fmla="*/ 1295193 h 6857979"/>
              <a:gd name="connsiteX13876" fmla="*/ 5338295 w 7283450"/>
              <a:gd name="connsiteY13876" fmla="*/ 1297575 h 6857979"/>
              <a:gd name="connsiteX13877" fmla="*/ 5339486 w 7283450"/>
              <a:gd name="connsiteY13877" fmla="*/ 1301544 h 6857979"/>
              <a:gd name="connsiteX13878" fmla="*/ 5340279 w 7283450"/>
              <a:gd name="connsiteY13878" fmla="*/ 1305911 h 6857979"/>
              <a:gd name="connsiteX13879" fmla="*/ 5341470 w 7283450"/>
              <a:gd name="connsiteY13879" fmla="*/ 1310674 h 6857979"/>
              <a:gd name="connsiteX13880" fmla="*/ 5342661 w 7283450"/>
              <a:gd name="connsiteY13880" fmla="*/ 1313056 h 6857979"/>
              <a:gd name="connsiteX13881" fmla="*/ 5343852 w 7283450"/>
              <a:gd name="connsiteY13881" fmla="*/ 1315835 h 6857979"/>
              <a:gd name="connsiteX13882" fmla="*/ 5345439 w 7283450"/>
              <a:gd name="connsiteY13882" fmla="*/ 1317819 h 6857979"/>
              <a:gd name="connsiteX13883" fmla="*/ 5347821 w 7283450"/>
              <a:gd name="connsiteY13883" fmla="*/ 1320201 h 6857979"/>
              <a:gd name="connsiteX13884" fmla="*/ 5349011 w 7283450"/>
              <a:gd name="connsiteY13884" fmla="*/ 1322583 h 6857979"/>
              <a:gd name="connsiteX13885" fmla="*/ 5346233 w 7283450"/>
              <a:gd name="connsiteY13885" fmla="*/ 1319407 h 6857979"/>
              <a:gd name="connsiteX13886" fmla="*/ 5342264 w 7283450"/>
              <a:gd name="connsiteY13886" fmla="*/ 1313453 h 6857979"/>
              <a:gd name="connsiteX13887" fmla="*/ 5340279 w 7283450"/>
              <a:gd name="connsiteY13887" fmla="*/ 1311071 h 6857979"/>
              <a:gd name="connsiteX13888" fmla="*/ 5338692 w 7283450"/>
              <a:gd name="connsiteY13888" fmla="*/ 1310674 h 6857979"/>
              <a:gd name="connsiteX13889" fmla="*/ 5337898 w 7283450"/>
              <a:gd name="connsiteY13889" fmla="*/ 1310277 h 6857979"/>
              <a:gd name="connsiteX13890" fmla="*/ 5340676 w 7283450"/>
              <a:gd name="connsiteY13890" fmla="*/ 1316231 h 6857979"/>
              <a:gd name="connsiteX13891" fmla="*/ 5342264 w 7283450"/>
              <a:gd name="connsiteY13891" fmla="*/ 1320995 h 6857979"/>
              <a:gd name="connsiteX13892" fmla="*/ 5342661 w 7283450"/>
              <a:gd name="connsiteY13892" fmla="*/ 1325758 h 6857979"/>
              <a:gd name="connsiteX13893" fmla="*/ 5342661 w 7283450"/>
              <a:gd name="connsiteY13893" fmla="*/ 1329728 h 6857979"/>
              <a:gd name="connsiteX13894" fmla="*/ 5342661 w 7283450"/>
              <a:gd name="connsiteY13894" fmla="*/ 1334095 h 6857979"/>
              <a:gd name="connsiteX13895" fmla="*/ 5342661 w 7283450"/>
              <a:gd name="connsiteY13895" fmla="*/ 1338064 h 6857979"/>
              <a:gd name="connsiteX13896" fmla="*/ 5343058 w 7283450"/>
              <a:gd name="connsiteY13896" fmla="*/ 1342431 h 6857979"/>
              <a:gd name="connsiteX13897" fmla="*/ 5344248 w 7283450"/>
              <a:gd name="connsiteY13897" fmla="*/ 1346797 h 6857979"/>
              <a:gd name="connsiteX13898" fmla="*/ 5345439 w 7283450"/>
              <a:gd name="connsiteY13898" fmla="*/ 1346400 h 6857979"/>
              <a:gd name="connsiteX13899" fmla="*/ 5346233 w 7283450"/>
              <a:gd name="connsiteY13899" fmla="*/ 1345606 h 6857979"/>
              <a:gd name="connsiteX13900" fmla="*/ 5345836 w 7283450"/>
              <a:gd name="connsiteY13900" fmla="*/ 1344812 h 6857979"/>
              <a:gd name="connsiteX13901" fmla="*/ 5345439 w 7283450"/>
              <a:gd name="connsiteY13901" fmla="*/ 1343622 h 6857979"/>
              <a:gd name="connsiteX13902" fmla="*/ 5344645 w 7283450"/>
              <a:gd name="connsiteY13902" fmla="*/ 1340446 h 6857979"/>
              <a:gd name="connsiteX13903" fmla="*/ 5344248 w 7283450"/>
              <a:gd name="connsiteY13903" fmla="*/ 1338858 h 6857979"/>
              <a:gd name="connsiteX13904" fmla="*/ 5344248 w 7283450"/>
              <a:gd name="connsiteY13904" fmla="*/ 1336873 h 6857979"/>
              <a:gd name="connsiteX13905" fmla="*/ 5346630 w 7283450"/>
              <a:gd name="connsiteY13905" fmla="*/ 1338858 h 6857979"/>
              <a:gd name="connsiteX13906" fmla="*/ 5349408 w 7283450"/>
              <a:gd name="connsiteY13906" fmla="*/ 1340843 h 6857979"/>
              <a:gd name="connsiteX13907" fmla="*/ 5350996 w 7283450"/>
              <a:gd name="connsiteY13907" fmla="*/ 1344019 h 6857979"/>
              <a:gd name="connsiteX13908" fmla="*/ 5352583 w 7283450"/>
              <a:gd name="connsiteY13908" fmla="*/ 1346400 h 6857979"/>
              <a:gd name="connsiteX13909" fmla="*/ 5353774 w 7283450"/>
              <a:gd name="connsiteY13909" fmla="*/ 1349973 h 6857979"/>
              <a:gd name="connsiteX13910" fmla="*/ 5354965 w 7283450"/>
              <a:gd name="connsiteY13910" fmla="*/ 1353149 h 6857979"/>
              <a:gd name="connsiteX13911" fmla="*/ 5356949 w 7283450"/>
              <a:gd name="connsiteY13911" fmla="*/ 1360294 h 6857979"/>
              <a:gd name="connsiteX13912" fmla="*/ 5357346 w 7283450"/>
              <a:gd name="connsiteY13912" fmla="*/ 1361882 h 6857979"/>
              <a:gd name="connsiteX13913" fmla="*/ 5356552 w 7283450"/>
              <a:gd name="connsiteY13913" fmla="*/ 1363073 h 6857979"/>
              <a:gd name="connsiteX13914" fmla="*/ 5354171 w 7283450"/>
              <a:gd name="connsiteY13914" fmla="*/ 1364263 h 6857979"/>
              <a:gd name="connsiteX13915" fmla="*/ 5353377 w 7283450"/>
              <a:gd name="connsiteY13915" fmla="*/ 1365057 h 6857979"/>
              <a:gd name="connsiteX13916" fmla="*/ 5352583 w 7283450"/>
              <a:gd name="connsiteY13916" fmla="*/ 1367042 h 6857979"/>
              <a:gd name="connsiteX13917" fmla="*/ 5352980 w 7283450"/>
              <a:gd name="connsiteY13917" fmla="*/ 1369821 h 6857979"/>
              <a:gd name="connsiteX13918" fmla="*/ 5353774 w 7283450"/>
              <a:gd name="connsiteY13918" fmla="*/ 1373789 h 6857979"/>
              <a:gd name="connsiteX13919" fmla="*/ 5354568 w 7283450"/>
              <a:gd name="connsiteY13919" fmla="*/ 1374981 h 6857979"/>
              <a:gd name="connsiteX13920" fmla="*/ 5355362 w 7283450"/>
              <a:gd name="connsiteY13920" fmla="*/ 1376172 h 6857979"/>
              <a:gd name="connsiteX13921" fmla="*/ 5358537 w 7283450"/>
              <a:gd name="connsiteY13921" fmla="*/ 1377363 h 6857979"/>
              <a:gd name="connsiteX13922" fmla="*/ 5361315 w 7283450"/>
              <a:gd name="connsiteY13922" fmla="*/ 1378553 h 6857979"/>
              <a:gd name="connsiteX13923" fmla="*/ 5362506 w 7283450"/>
              <a:gd name="connsiteY13923" fmla="*/ 1379347 h 6857979"/>
              <a:gd name="connsiteX13924" fmla="*/ 5363300 w 7283450"/>
              <a:gd name="connsiteY13924" fmla="*/ 1380537 h 6857979"/>
              <a:gd name="connsiteX13925" fmla="*/ 5364093 w 7283450"/>
              <a:gd name="connsiteY13925" fmla="*/ 1382522 h 6857979"/>
              <a:gd name="connsiteX13926" fmla="*/ 5365284 w 7283450"/>
              <a:gd name="connsiteY13926" fmla="*/ 1385302 h 6857979"/>
              <a:gd name="connsiteX13927" fmla="*/ 5366078 w 7283450"/>
              <a:gd name="connsiteY13927" fmla="*/ 1389667 h 6857979"/>
              <a:gd name="connsiteX13928" fmla="*/ 5366475 w 7283450"/>
              <a:gd name="connsiteY13928" fmla="*/ 1395225 h 6857979"/>
              <a:gd name="connsiteX13929" fmla="*/ 5366475 w 7283450"/>
              <a:gd name="connsiteY13929" fmla="*/ 1399989 h 6857979"/>
              <a:gd name="connsiteX13930" fmla="*/ 5366078 w 7283450"/>
              <a:gd name="connsiteY13930" fmla="*/ 1408722 h 6857979"/>
              <a:gd name="connsiteX13931" fmla="*/ 5366078 w 7283450"/>
              <a:gd name="connsiteY13931" fmla="*/ 1411897 h 6857979"/>
              <a:gd name="connsiteX13932" fmla="*/ 5366475 w 7283450"/>
              <a:gd name="connsiteY13932" fmla="*/ 1413882 h 6857979"/>
              <a:gd name="connsiteX13933" fmla="*/ 5367269 w 7283450"/>
              <a:gd name="connsiteY13933" fmla="*/ 1415469 h 6857979"/>
              <a:gd name="connsiteX13934" fmla="*/ 5368062 w 7283450"/>
              <a:gd name="connsiteY13934" fmla="*/ 1415866 h 6857979"/>
              <a:gd name="connsiteX13935" fmla="*/ 5368459 w 7283450"/>
              <a:gd name="connsiteY13935" fmla="*/ 1415866 h 6857979"/>
              <a:gd name="connsiteX13936" fmla="*/ 5369253 w 7283450"/>
              <a:gd name="connsiteY13936" fmla="*/ 1415469 h 6857979"/>
              <a:gd name="connsiteX13937" fmla="*/ 5370444 w 7283450"/>
              <a:gd name="connsiteY13937" fmla="*/ 1414676 h 6857979"/>
              <a:gd name="connsiteX13938" fmla="*/ 5371238 w 7283450"/>
              <a:gd name="connsiteY13938" fmla="*/ 1413485 h 6857979"/>
              <a:gd name="connsiteX13939" fmla="*/ 5372428 w 7283450"/>
              <a:gd name="connsiteY13939" fmla="*/ 1413089 h 6857979"/>
              <a:gd name="connsiteX13940" fmla="*/ 5374413 w 7283450"/>
              <a:gd name="connsiteY13940" fmla="*/ 1412691 h 6857979"/>
              <a:gd name="connsiteX13941" fmla="*/ 5375207 w 7283450"/>
              <a:gd name="connsiteY13941" fmla="*/ 1413089 h 6857979"/>
              <a:gd name="connsiteX13942" fmla="*/ 5376000 w 7283450"/>
              <a:gd name="connsiteY13942" fmla="*/ 1413882 h 6857979"/>
              <a:gd name="connsiteX13943" fmla="*/ 5376794 w 7283450"/>
              <a:gd name="connsiteY13943" fmla="*/ 1414676 h 6857979"/>
              <a:gd name="connsiteX13944" fmla="*/ 5377588 w 7283450"/>
              <a:gd name="connsiteY13944" fmla="*/ 1416264 h 6857979"/>
              <a:gd name="connsiteX13945" fmla="*/ 5379176 w 7283450"/>
              <a:gd name="connsiteY13945" fmla="*/ 1421026 h 6857979"/>
              <a:gd name="connsiteX13946" fmla="*/ 5380366 w 7283450"/>
              <a:gd name="connsiteY13946" fmla="*/ 1426980 h 6857979"/>
              <a:gd name="connsiteX13947" fmla="*/ 5381954 w 7283450"/>
              <a:gd name="connsiteY13947" fmla="*/ 1432538 h 6857979"/>
              <a:gd name="connsiteX13948" fmla="*/ 5381954 w 7283450"/>
              <a:gd name="connsiteY13948" fmla="*/ 1435713 h 6857979"/>
              <a:gd name="connsiteX13949" fmla="*/ 5381954 w 7283450"/>
              <a:gd name="connsiteY13949" fmla="*/ 1438492 h 6857979"/>
              <a:gd name="connsiteX13950" fmla="*/ 5380763 w 7283450"/>
              <a:gd name="connsiteY13950" fmla="*/ 1440477 h 6857979"/>
              <a:gd name="connsiteX13951" fmla="*/ 5380366 w 7283450"/>
              <a:gd name="connsiteY13951" fmla="*/ 1442462 h 6857979"/>
              <a:gd name="connsiteX13952" fmla="*/ 5379176 w 7283450"/>
              <a:gd name="connsiteY13952" fmla="*/ 1444049 h 6857979"/>
              <a:gd name="connsiteX13953" fmla="*/ 5377588 w 7283450"/>
              <a:gd name="connsiteY13953" fmla="*/ 1444844 h 6857979"/>
              <a:gd name="connsiteX13954" fmla="*/ 5376000 w 7283450"/>
              <a:gd name="connsiteY13954" fmla="*/ 1444844 h 6857979"/>
              <a:gd name="connsiteX13955" fmla="*/ 5375207 w 7283450"/>
              <a:gd name="connsiteY13955" fmla="*/ 1444446 h 6857979"/>
              <a:gd name="connsiteX13956" fmla="*/ 5372428 w 7283450"/>
              <a:gd name="connsiteY13956" fmla="*/ 1444049 h 6857979"/>
              <a:gd name="connsiteX13957" fmla="*/ 5375603 w 7283450"/>
              <a:gd name="connsiteY13957" fmla="*/ 1444844 h 6857979"/>
              <a:gd name="connsiteX13958" fmla="*/ 5376000 w 7283450"/>
              <a:gd name="connsiteY13958" fmla="*/ 1444844 h 6857979"/>
              <a:gd name="connsiteX13959" fmla="*/ 5376794 w 7283450"/>
              <a:gd name="connsiteY13959" fmla="*/ 1445240 h 6857979"/>
              <a:gd name="connsiteX13960" fmla="*/ 5380366 w 7283450"/>
              <a:gd name="connsiteY13960" fmla="*/ 1447225 h 6857979"/>
              <a:gd name="connsiteX13961" fmla="*/ 5382748 w 7283450"/>
              <a:gd name="connsiteY13961" fmla="*/ 1448019 h 6857979"/>
              <a:gd name="connsiteX13962" fmla="*/ 5385129 w 7283450"/>
              <a:gd name="connsiteY13962" fmla="*/ 1448416 h 6857979"/>
              <a:gd name="connsiteX13963" fmla="*/ 5387907 w 7283450"/>
              <a:gd name="connsiteY13963" fmla="*/ 1448416 h 6857979"/>
              <a:gd name="connsiteX13964" fmla="*/ 5391479 w 7283450"/>
              <a:gd name="connsiteY13964" fmla="*/ 1447225 h 6857979"/>
              <a:gd name="connsiteX13965" fmla="*/ 5389495 w 7283450"/>
              <a:gd name="connsiteY13965" fmla="*/ 1452386 h 6857979"/>
              <a:gd name="connsiteX13966" fmla="*/ 5387907 w 7283450"/>
              <a:gd name="connsiteY13966" fmla="*/ 1456752 h 6857979"/>
              <a:gd name="connsiteX13967" fmla="*/ 5386717 w 7283450"/>
              <a:gd name="connsiteY13967" fmla="*/ 1458736 h 6857979"/>
              <a:gd name="connsiteX13968" fmla="*/ 5385526 w 7283450"/>
              <a:gd name="connsiteY13968" fmla="*/ 1461118 h 6857979"/>
              <a:gd name="connsiteX13969" fmla="*/ 5383938 w 7283450"/>
              <a:gd name="connsiteY13969" fmla="*/ 1462706 h 6857979"/>
              <a:gd name="connsiteX13970" fmla="*/ 5382351 w 7283450"/>
              <a:gd name="connsiteY13970" fmla="*/ 1463897 h 6857979"/>
              <a:gd name="connsiteX13971" fmla="*/ 5384335 w 7283450"/>
              <a:gd name="connsiteY13971" fmla="*/ 1463500 h 6857979"/>
              <a:gd name="connsiteX13972" fmla="*/ 5385923 w 7283450"/>
              <a:gd name="connsiteY13972" fmla="*/ 1463500 h 6857979"/>
              <a:gd name="connsiteX13973" fmla="*/ 5387510 w 7283450"/>
              <a:gd name="connsiteY13973" fmla="*/ 1464294 h 6857979"/>
              <a:gd name="connsiteX13974" fmla="*/ 5388701 w 7283450"/>
              <a:gd name="connsiteY13974" fmla="*/ 1465087 h 6857979"/>
              <a:gd name="connsiteX13975" fmla="*/ 5389495 w 7283450"/>
              <a:gd name="connsiteY13975" fmla="*/ 1466278 h 6857979"/>
              <a:gd name="connsiteX13976" fmla="*/ 5389892 w 7283450"/>
              <a:gd name="connsiteY13976" fmla="*/ 1467469 h 6857979"/>
              <a:gd name="connsiteX13977" fmla="*/ 5391083 w 7283450"/>
              <a:gd name="connsiteY13977" fmla="*/ 1471836 h 6857979"/>
              <a:gd name="connsiteX13978" fmla="*/ 5392273 w 7283450"/>
              <a:gd name="connsiteY13978" fmla="*/ 1481363 h 6857979"/>
              <a:gd name="connsiteX13979" fmla="*/ 5393067 w 7283450"/>
              <a:gd name="connsiteY13979" fmla="*/ 1486522 h 6857979"/>
              <a:gd name="connsiteX13980" fmla="*/ 5393861 w 7283450"/>
              <a:gd name="connsiteY13980" fmla="*/ 1488507 h 6857979"/>
              <a:gd name="connsiteX13981" fmla="*/ 5394655 w 7283450"/>
              <a:gd name="connsiteY13981" fmla="*/ 1490889 h 6857979"/>
              <a:gd name="connsiteX13982" fmla="*/ 5396242 w 7283450"/>
              <a:gd name="connsiteY13982" fmla="*/ 1489698 h 6857979"/>
              <a:gd name="connsiteX13983" fmla="*/ 5397036 w 7283450"/>
              <a:gd name="connsiteY13983" fmla="*/ 1487714 h 6857979"/>
              <a:gd name="connsiteX13984" fmla="*/ 5397433 w 7283450"/>
              <a:gd name="connsiteY13984" fmla="*/ 1485729 h 6857979"/>
              <a:gd name="connsiteX13985" fmla="*/ 5397830 w 7283450"/>
              <a:gd name="connsiteY13985" fmla="*/ 1483347 h 6857979"/>
              <a:gd name="connsiteX13986" fmla="*/ 5397433 w 7283450"/>
              <a:gd name="connsiteY13986" fmla="*/ 1480965 h 6857979"/>
              <a:gd name="connsiteX13987" fmla="*/ 5397036 w 7283450"/>
              <a:gd name="connsiteY13987" fmla="*/ 1478187 h 6857979"/>
              <a:gd name="connsiteX13988" fmla="*/ 5395845 w 7283450"/>
              <a:gd name="connsiteY13988" fmla="*/ 1472630 h 6857979"/>
              <a:gd name="connsiteX13989" fmla="*/ 5392670 w 7283450"/>
              <a:gd name="connsiteY13989" fmla="*/ 1461514 h 6857979"/>
              <a:gd name="connsiteX13990" fmla="*/ 5391479 w 7283450"/>
              <a:gd name="connsiteY13990" fmla="*/ 1456752 h 6857979"/>
              <a:gd name="connsiteX13991" fmla="*/ 5391479 w 7283450"/>
              <a:gd name="connsiteY13991" fmla="*/ 1455164 h 6857979"/>
              <a:gd name="connsiteX13992" fmla="*/ 5391479 w 7283450"/>
              <a:gd name="connsiteY13992" fmla="*/ 1453973 h 6857979"/>
              <a:gd name="connsiteX13993" fmla="*/ 5392670 w 7283450"/>
              <a:gd name="connsiteY13993" fmla="*/ 1451195 h 6857979"/>
              <a:gd name="connsiteX13994" fmla="*/ 5393464 w 7283450"/>
              <a:gd name="connsiteY13994" fmla="*/ 1449210 h 6857979"/>
              <a:gd name="connsiteX13995" fmla="*/ 5395052 w 7283450"/>
              <a:gd name="connsiteY13995" fmla="*/ 1447225 h 6857979"/>
              <a:gd name="connsiteX13996" fmla="*/ 5396242 w 7283450"/>
              <a:gd name="connsiteY13996" fmla="*/ 1445637 h 6857979"/>
              <a:gd name="connsiteX13997" fmla="*/ 5400211 w 7283450"/>
              <a:gd name="connsiteY13997" fmla="*/ 1442462 h 6857979"/>
              <a:gd name="connsiteX13998" fmla="*/ 5404180 w 7283450"/>
              <a:gd name="connsiteY13998" fmla="*/ 1440080 h 6857979"/>
              <a:gd name="connsiteX13999" fmla="*/ 5408943 w 7283450"/>
              <a:gd name="connsiteY13999" fmla="*/ 1438492 h 6857979"/>
              <a:gd name="connsiteX14000" fmla="*/ 5414103 w 7283450"/>
              <a:gd name="connsiteY14000" fmla="*/ 1437301 h 6857979"/>
              <a:gd name="connsiteX14001" fmla="*/ 5419659 w 7283450"/>
              <a:gd name="connsiteY14001" fmla="*/ 1436507 h 6857979"/>
              <a:gd name="connsiteX14002" fmla="*/ 5425216 w 7283450"/>
              <a:gd name="connsiteY14002" fmla="*/ 1435713 h 6857979"/>
              <a:gd name="connsiteX14003" fmla="*/ 5436726 w 7283450"/>
              <a:gd name="connsiteY14003" fmla="*/ 1435316 h 6857979"/>
              <a:gd name="connsiteX14004" fmla="*/ 5447839 w 7283450"/>
              <a:gd name="connsiteY14004" fmla="*/ 1434125 h 6857979"/>
              <a:gd name="connsiteX14005" fmla="*/ 5453396 w 7283450"/>
              <a:gd name="connsiteY14005" fmla="*/ 1433728 h 6857979"/>
              <a:gd name="connsiteX14006" fmla="*/ 5458159 w 7283450"/>
              <a:gd name="connsiteY14006" fmla="*/ 1432934 h 6857979"/>
              <a:gd name="connsiteX14007" fmla="*/ 5462921 w 7283450"/>
              <a:gd name="connsiteY14007" fmla="*/ 1432141 h 6857979"/>
              <a:gd name="connsiteX14008" fmla="*/ 5466493 w 7283450"/>
              <a:gd name="connsiteY14008" fmla="*/ 1430553 h 6857979"/>
              <a:gd name="connsiteX14009" fmla="*/ 5469272 w 7283450"/>
              <a:gd name="connsiteY14009" fmla="*/ 1429362 h 6857979"/>
              <a:gd name="connsiteX14010" fmla="*/ 5471256 w 7283450"/>
              <a:gd name="connsiteY14010" fmla="*/ 1428171 h 6857979"/>
              <a:gd name="connsiteX14011" fmla="*/ 5474431 w 7283450"/>
              <a:gd name="connsiteY14011" fmla="*/ 1424598 h 6857979"/>
              <a:gd name="connsiteX14012" fmla="*/ 5477210 w 7283450"/>
              <a:gd name="connsiteY14012" fmla="*/ 1421423 h 6857979"/>
              <a:gd name="connsiteX14013" fmla="*/ 5479591 w 7283450"/>
              <a:gd name="connsiteY14013" fmla="*/ 1417454 h 6857979"/>
              <a:gd name="connsiteX14014" fmla="*/ 5483560 w 7283450"/>
              <a:gd name="connsiteY14014" fmla="*/ 1410310 h 6857979"/>
              <a:gd name="connsiteX14015" fmla="*/ 5486338 w 7283450"/>
              <a:gd name="connsiteY14015" fmla="*/ 1406738 h 6857979"/>
              <a:gd name="connsiteX14016" fmla="*/ 5488720 w 7283450"/>
              <a:gd name="connsiteY14016" fmla="*/ 1403958 h 6857979"/>
              <a:gd name="connsiteX14017" fmla="*/ 5494276 w 7283450"/>
              <a:gd name="connsiteY14017" fmla="*/ 1399195 h 6857979"/>
              <a:gd name="connsiteX14018" fmla="*/ 5500230 w 7283450"/>
              <a:gd name="connsiteY14018" fmla="*/ 1395622 h 6857979"/>
              <a:gd name="connsiteX14019" fmla="*/ 5506580 w 7283450"/>
              <a:gd name="connsiteY14019" fmla="*/ 1391255 h 6857979"/>
              <a:gd name="connsiteX14020" fmla="*/ 5513328 w 7283450"/>
              <a:gd name="connsiteY14020" fmla="*/ 1388477 h 6857979"/>
              <a:gd name="connsiteX14021" fmla="*/ 5520472 w 7283450"/>
              <a:gd name="connsiteY14021" fmla="*/ 1385698 h 6857979"/>
              <a:gd name="connsiteX14022" fmla="*/ 5526822 w 7283450"/>
              <a:gd name="connsiteY14022" fmla="*/ 1384111 h 6857979"/>
              <a:gd name="connsiteX14023" fmla="*/ 5530394 w 7283450"/>
              <a:gd name="connsiteY14023" fmla="*/ 1383317 h 6857979"/>
              <a:gd name="connsiteX14024" fmla="*/ 5533173 w 7283450"/>
              <a:gd name="connsiteY14024" fmla="*/ 1382919 h 6857979"/>
              <a:gd name="connsiteX14025" fmla="*/ 5536348 w 7283450"/>
              <a:gd name="connsiteY14025" fmla="*/ 1383317 h 6857979"/>
              <a:gd name="connsiteX14026" fmla="*/ 5539126 w 7283450"/>
              <a:gd name="connsiteY14026" fmla="*/ 1384111 h 6857979"/>
              <a:gd name="connsiteX14027" fmla="*/ 5541110 w 7283450"/>
              <a:gd name="connsiteY14027" fmla="*/ 1384508 h 6857979"/>
              <a:gd name="connsiteX14028" fmla="*/ 5543095 w 7283450"/>
              <a:gd name="connsiteY14028" fmla="*/ 1385302 h 6857979"/>
              <a:gd name="connsiteX14029" fmla="*/ 5547064 w 7283450"/>
              <a:gd name="connsiteY14029" fmla="*/ 1387683 h 6857979"/>
              <a:gd name="connsiteX14030" fmla="*/ 5550239 w 7283450"/>
              <a:gd name="connsiteY14030" fmla="*/ 1390859 h 6857979"/>
              <a:gd name="connsiteX14031" fmla="*/ 5554208 w 7283450"/>
              <a:gd name="connsiteY14031" fmla="*/ 1394828 h 6857979"/>
              <a:gd name="connsiteX14032" fmla="*/ 5557383 w 7283450"/>
              <a:gd name="connsiteY14032" fmla="*/ 1398401 h 6857979"/>
              <a:gd name="connsiteX14033" fmla="*/ 5561749 w 7283450"/>
              <a:gd name="connsiteY14033" fmla="*/ 1401974 h 6857979"/>
              <a:gd name="connsiteX14034" fmla="*/ 5565718 w 7283450"/>
              <a:gd name="connsiteY14034" fmla="*/ 1405149 h 6857979"/>
              <a:gd name="connsiteX14035" fmla="*/ 5567703 w 7283450"/>
              <a:gd name="connsiteY14035" fmla="*/ 1406340 h 6857979"/>
              <a:gd name="connsiteX14036" fmla="*/ 5570481 w 7283450"/>
              <a:gd name="connsiteY14036" fmla="*/ 1407135 h 6857979"/>
              <a:gd name="connsiteX14037" fmla="*/ 5571672 w 7283450"/>
              <a:gd name="connsiteY14037" fmla="*/ 1407135 h 6857979"/>
              <a:gd name="connsiteX14038" fmla="*/ 5572862 w 7283450"/>
              <a:gd name="connsiteY14038" fmla="*/ 1407135 h 6857979"/>
              <a:gd name="connsiteX14039" fmla="*/ 5574053 w 7283450"/>
              <a:gd name="connsiteY14039" fmla="*/ 1406738 h 6857979"/>
              <a:gd name="connsiteX14040" fmla="*/ 5574847 w 7283450"/>
              <a:gd name="connsiteY14040" fmla="*/ 1405943 h 6857979"/>
              <a:gd name="connsiteX14041" fmla="*/ 5576435 w 7283450"/>
              <a:gd name="connsiteY14041" fmla="*/ 1403958 h 6857979"/>
              <a:gd name="connsiteX14042" fmla="*/ 5579213 w 7283450"/>
              <a:gd name="connsiteY14042" fmla="*/ 1404752 h 6857979"/>
              <a:gd name="connsiteX14043" fmla="*/ 5580800 w 7283450"/>
              <a:gd name="connsiteY14043" fmla="*/ 1405546 h 6857979"/>
              <a:gd name="connsiteX14044" fmla="*/ 5583579 w 7283450"/>
              <a:gd name="connsiteY14044" fmla="*/ 1407532 h 6857979"/>
              <a:gd name="connsiteX14045" fmla="*/ 5585960 w 7283450"/>
              <a:gd name="connsiteY14045" fmla="*/ 1409913 h 6857979"/>
              <a:gd name="connsiteX14046" fmla="*/ 5587548 w 7283450"/>
              <a:gd name="connsiteY14046" fmla="*/ 1410310 h 6857979"/>
              <a:gd name="connsiteX14047" fmla="*/ 5589135 w 7283450"/>
              <a:gd name="connsiteY14047" fmla="*/ 1410707 h 6857979"/>
              <a:gd name="connsiteX14048" fmla="*/ 5591914 w 7283450"/>
              <a:gd name="connsiteY14048" fmla="*/ 1410310 h 6857979"/>
              <a:gd name="connsiteX14049" fmla="*/ 5594692 w 7283450"/>
              <a:gd name="connsiteY14049" fmla="*/ 1409913 h 6857979"/>
              <a:gd name="connsiteX14050" fmla="*/ 5597867 w 7283450"/>
              <a:gd name="connsiteY14050" fmla="*/ 1408325 h 6857979"/>
              <a:gd name="connsiteX14051" fmla="*/ 5601042 w 7283450"/>
              <a:gd name="connsiteY14051" fmla="*/ 1407532 h 6857979"/>
              <a:gd name="connsiteX14052" fmla="*/ 5607393 w 7283450"/>
              <a:gd name="connsiteY14052" fmla="*/ 1404355 h 6857979"/>
              <a:gd name="connsiteX14053" fmla="*/ 5614537 w 7283450"/>
              <a:gd name="connsiteY14053" fmla="*/ 1400386 h 6857979"/>
              <a:gd name="connsiteX14054" fmla="*/ 5621284 w 7283450"/>
              <a:gd name="connsiteY14054" fmla="*/ 1396813 h 6857979"/>
              <a:gd name="connsiteX14055" fmla="*/ 5628031 w 7283450"/>
              <a:gd name="connsiteY14055" fmla="*/ 1393240 h 6857979"/>
              <a:gd name="connsiteX14056" fmla="*/ 5635176 w 7283450"/>
              <a:gd name="connsiteY14056" fmla="*/ 1389667 h 6857979"/>
              <a:gd name="connsiteX14057" fmla="*/ 5639145 w 7283450"/>
              <a:gd name="connsiteY14057" fmla="*/ 1388080 h 6857979"/>
              <a:gd name="connsiteX14058" fmla="*/ 5642717 w 7283450"/>
              <a:gd name="connsiteY14058" fmla="*/ 1387285 h 6857979"/>
              <a:gd name="connsiteX14059" fmla="*/ 5643511 w 7283450"/>
              <a:gd name="connsiteY14059" fmla="*/ 1386889 h 6857979"/>
              <a:gd name="connsiteX14060" fmla="*/ 5644701 w 7283450"/>
              <a:gd name="connsiteY14060" fmla="*/ 1387285 h 6857979"/>
              <a:gd name="connsiteX14061" fmla="*/ 5647083 w 7283450"/>
              <a:gd name="connsiteY14061" fmla="*/ 1388477 h 6857979"/>
              <a:gd name="connsiteX14062" fmla="*/ 5648670 w 7283450"/>
              <a:gd name="connsiteY14062" fmla="*/ 1389667 h 6857979"/>
              <a:gd name="connsiteX14063" fmla="*/ 5649067 w 7283450"/>
              <a:gd name="connsiteY14063" fmla="*/ 1390462 h 6857979"/>
              <a:gd name="connsiteX14064" fmla="*/ 5652639 w 7283450"/>
              <a:gd name="connsiteY14064" fmla="*/ 1388477 h 6857979"/>
              <a:gd name="connsiteX14065" fmla="*/ 5656608 w 7283450"/>
              <a:gd name="connsiteY14065" fmla="*/ 1386492 h 6857979"/>
              <a:gd name="connsiteX14066" fmla="*/ 5662959 w 7283450"/>
              <a:gd name="connsiteY14066" fmla="*/ 1381729 h 6857979"/>
              <a:gd name="connsiteX14067" fmla="*/ 5669706 w 7283450"/>
              <a:gd name="connsiteY14067" fmla="*/ 1377363 h 6857979"/>
              <a:gd name="connsiteX14068" fmla="*/ 5673675 w 7283450"/>
              <a:gd name="connsiteY14068" fmla="*/ 1374981 h 6857979"/>
              <a:gd name="connsiteX14069" fmla="*/ 5677247 w 7283450"/>
              <a:gd name="connsiteY14069" fmla="*/ 1373789 h 6857979"/>
              <a:gd name="connsiteX14070" fmla="*/ 5682804 w 7283450"/>
              <a:gd name="connsiteY14070" fmla="*/ 1372202 h 6857979"/>
              <a:gd name="connsiteX14071" fmla="*/ 5688757 w 7283450"/>
              <a:gd name="connsiteY14071" fmla="*/ 1371012 h 6857979"/>
              <a:gd name="connsiteX14072" fmla="*/ 5695107 w 7283450"/>
              <a:gd name="connsiteY14072" fmla="*/ 1370614 h 6857979"/>
              <a:gd name="connsiteX14073" fmla="*/ 5702252 w 7283450"/>
              <a:gd name="connsiteY14073" fmla="*/ 1369821 h 6857979"/>
              <a:gd name="connsiteX14074" fmla="*/ 5716937 w 7283450"/>
              <a:gd name="connsiteY14074" fmla="*/ 1369423 h 6857979"/>
              <a:gd name="connsiteX14075" fmla="*/ 5731225 w 7283450"/>
              <a:gd name="connsiteY14075" fmla="*/ 1368233 h 6857979"/>
              <a:gd name="connsiteX14076" fmla="*/ 5738369 w 7283450"/>
              <a:gd name="connsiteY14076" fmla="*/ 1367836 h 6857979"/>
              <a:gd name="connsiteX14077" fmla="*/ 5745117 w 7283450"/>
              <a:gd name="connsiteY14077" fmla="*/ 1366248 h 6857979"/>
              <a:gd name="connsiteX14078" fmla="*/ 5751467 w 7283450"/>
              <a:gd name="connsiteY14078" fmla="*/ 1364660 h 6857979"/>
              <a:gd name="connsiteX14079" fmla="*/ 5757421 w 7283450"/>
              <a:gd name="connsiteY14079" fmla="*/ 1362676 h 6857979"/>
              <a:gd name="connsiteX14080" fmla="*/ 5762580 w 7283450"/>
              <a:gd name="connsiteY14080" fmla="*/ 1359897 h 6857979"/>
              <a:gd name="connsiteX14081" fmla="*/ 5764962 w 7283450"/>
              <a:gd name="connsiteY14081" fmla="*/ 1357912 h 6857979"/>
              <a:gd name="connsiteX14082" fmla="*/ 5767740 w 7283450"/>
              <a:gd name="connsiteY14082" fmla="*/ 1356324 h 6857979"/>
              <a:gd name="connsiteX14083" fmla="*/ 5769724 w 7283450"/>
              <a:gd name="connsiteY14083" fmla="*/ 1354339 h 6857979"/>
              <a:gd name="connsiteX14084" fmla="*/ 5771312 w 7283450"/>
              <a:gd name="connsiteY14084" fmla="*/ 1352355 h 6857979"/>
              <a:gd name="connsiteX14085" fmla="*/ 5772900 w 7283450"/>
              <a:gd name="connsiteY14085" fmla="*/ 1349973 h 6857979"/>
              <a:gd name="connsiteX14086" fmla="*/ 5774090 w 7283450"/>
              <a:gd name="connsiteY14086" fmla="*/ 1346797 h 6857979"/>
              <a:gd name="connsiteX14087" fmla="*/ 5774487 w 7283450"/>
              <a:gd name="connsiteY14087" fmla="*/ 1345606 h 6857979"/>
              <a:gd name="connsiteX14088" fmla="*/ 5774487 w 7283450"/>
              <a:gd name="connsiteY14088" fmla="*/ 1344019 h 6857979"/>
              <a:gd name="connsiteX14089" fmla="*/ 5774090 w 7283450"/>
              <a:gd name="connsiteY14089" fmla="*/ 1340049 h 6857979"/>
              <a:gd name="connsiteX14090" fmla="*/ 5773693 w 7283450"/>
              <a:gd name="connsiteY14090" fmla="*/ 1336079 h 6857979"/>
              <a:gd name="connsiteX14091" fmla="*/ 5773693 w 7283450"/>
              <a:gd name="connsiteY14091" fmla="*/ 1334888 h 6857979"/>
              <a:gd name="connsiteX14092" fmla="*/ 5774090 w 7283450"/>
              <a:gd name="connsiteY14092" fmla="*/ 1333698 h 6857979"/>
              <a:gd name="connsiteX14093" fmla="*/ 5778456 w 7283450"/>
              <a:gd name="connsiteY14093" fmla="*/ 1329728 h 6857979"/>
              <a:gd name="connsiteX14094" fmla="*/ 5782425 w 7283450"/>
              <a:gd name="connsiteY14094" fmla="*/ 1326155 h 6857979"/>
              <a:gd name="connsiteX14095" fmla="*/ 5787188 w 7283450"/>
              <a:gd name="connsiteY14095" fmla="*/ 1322980 h 6857979"/>
              <a:gd name="connsiteX14096" fmla="*/ 5791554 w 7283450"/>
              <a:gd name="connsiteY14096" fmla="*/ 1320201 h 6857979"/>
              <a:gd name="connsiteX14097" fmla="*/ 5801873 w 7283450"/>
              <a:gd name="connsiteY14097" fmla="*/ 1314644 h 6857979"/>
              <a:gd name="connsiteX14098" fmla="*/ 5811796 w 7283450"/>
              <a:gd name="connsiteY14098" fmla="*/ 1310277 h 6857979"/>
              <a:gd name="connsiteX14099" fmla="*/ 5821718 w 7283450"/>
              <a:gd name="connsiteY14099" fmla="*/ 1305514 h 6857979"/>
              <a:gd name="connsiteX14100" fmla="*/ 5826481 w 7283450"/>
              <a:gd name="connsiteY14100" fmla="*/ 1303132 h 6857979"/>
              <a:gd name="connsiteX14101" fmla="*/ 5830847 w 7283450"/>
              <a:gd name="connsiteY14101" fmla="*/ 1300750 h 6857979"/>
              <a:gd name="connsiteX14102" fmla="*/ 5835610 w 7283450"/>
              <a:gd name="connsiteY14102" fmla="*/ 1297575 h 6857979"/>
              <a:gd name="connsiteX14103" fmla="*/ 5839579 w 7283450"/>
              <a:gd name="connsiteY14103" fmla="*/ 1294399 h 6857979"/>
              <a:gd name="connsiteX14104" fmla="*/ 5843151 w 7283450"/>
              <a:gd name="connsiteY14104" fmla="*/ 1290827 h 6857979"/>
              <a:gd name="connsiteX14105" fmla="*/ 5846723 w 7283450"/>
              <a:gd name="connsiteY14105" fmla="*/ 1286857 h 6857979"/>
              <a:gd name="connsiteX14106" fmla="*/ 5854264 w 7283450"/>
              <a:gd name="connsiteY14106" fmla="*/ 1287651 h 6857979"/>
              <a:gd name="connsiteX14107" fmla="*/ 5861011 w 7283450"/>
              <a:gd name="connsiteY14107" fmla="*/ 1288445 h 6857979"/>
              <a:gd name="connsiteX14108" fmla="*/ 5866965 w 7283450"/>
              <a:gd name="connsiteY14108" fmla="*/ 1288445 h 6857979"/>
              <a:gd name="connsiteX14109" fmla="*/ 5873315 w 7283450"/>
              <a:gd name="connsiteY14109" fmla="*/ 1288048 h 6857979"/>
              <a:gd name="connsiteX14110" fmla="*/ 5878872 w 7283450"/>
              <a:gd name="connsiteY14110" fmla="*/ 1287254 h 6857979"/>
              <a:gd name="connsiteX14111" fmla="*/ 5884428 w 7283450"/>
              <a:gd name="connsiteY14111" fmla="*/ 1285666 h 6857979"/>
              <a:gd name="connsiteX14112" fmla="*/ 5890382 w 7283450"/>
              <a:gd name="connsiteY14112" fmla="*/ 1283285 h 6857979"/>
              <a:gd name="connsiteX14113" fmla="*/ 5896732 w 7283450"/>
              <a:gd name="connsiteY14113" fmla="*/ 1280109 h 6857979"/>
              <a:gd name="connsiteX14114" fmla="*/ 5897923 w 7283450"/>
              <a:gd name="connsiteY14114" fmla="*/ 1282093 h 6857979"/>
              <a:gd name="connsiteX14115" fmla="*/ 5898320 w 7283450"/>
              <a:gd name="connsiteY14115" fmla="*/ 1283681 h 6857979"/>
              <a:gd name="connsiteX14116" fmla="*/ 5898717 w 7283450"/>
              <a:gd name="connsiteY14116" fmla="*/ 1285269 h 6857979"/>
              <a:gd name="connsiteX14117" fmla="*/ 5898717 w 7283450"/>
              <a:gd name="connsiteY14117" fmla="*/ 1286857 h 6857979"/>
              <a:gd name="connsiteX14118" fmla="*/ 5897923 w 7283450"/>
              <a:gd name="connsiteY14118" fmla="*/ 1289636 h 6857979"/>
              <a:gd name="connsiteX14119" fmla="*/ 5896335 w 7283450"/>
              <a:gd name="connsiteY14119" fmla="*/ 1292414 h 6857979"/>
              <a:gd name="connsiteX14120" fmla="*/ 5894351 w 7283450"/>
              <a:gd name="connsiteY14120" fmla="*/ 1294796 h 6857979"/>
              <a:gd name="connsiteX14121" fmla="*/ 5891969 w 7283450"/>
              <a:gd name="connsiteY14121" fmla="*/ 1296781 h 6857979"/>
              <a:gd name="connsiteX14122" fmla="*/ 5887604 w 7283450"/>
              <a:gd name="connsiteY14122" fmla="*/ 1300353 h 6857979"/>
              <a:gd name="connsiteX14123" fmla="*/ 5879269 w 7283450"/>
              <a:gd name="connsiteY14123" fmla="*/ 1305514 h 6857979"/>
              <a:gd name="connsiteX14124" fmla="*/ 5869743 w 7283450"/>
              <a:gd name="connsiteY14124" fmla="*/ 1312262 h 6857979"/>
              <a:gd name="connsiteX14125" fmla="*/ 5847517 w 7283450"/>
              <a:gd name="connsiteY14125" fmla="*/ 1328934 h 6857979"/>
              <a:gd name="connsiteX14126" fmla="*/ 5835610 w 7283450"/>
              <a:gd name="connsiteY14126" fmla="*/ 1337270 h 6857979"/>
              <a:gd name="connsiteX14127" fmla="*/ 5823703 w 7283450"/>
              <a:gd name="connsiteY14127" fmla="*/ 1345209 h 6857979"/>
              <a:gd name="connsiteX14128" fmla="*/ 5812986 w 7283450"/>
              <a:gd name="connsiteY14128" fmla="*/ 1351958 h 6857979"/>
              <a:gd name="connsiteX14129" fmla="*/ 5807430 w 7283450"/>
              <a:gd name="connsiteY14129" fmla="*/ 1354736 h 6857979"/>
              <a:gd name="connsiteX14130" fmla="*/ 5802667 w 7283450"/>
              <a:gd name="connsiteY14130" fmla="*/ 1356721 h 6857979"/>
              <a:gd name="connsiteX14131" fmla="*/ 5800286 w 7283450"/>
              <a:gd name="connsiteY14131" fmla="*/ 1357515 h 6857979"/>
              <a:gd name="connsiteX14132" fmla="*/ 5798301 w 7283450"/>
              <a:gd name="connsiteY14132" fmla="*/ 1357912 h 6857979"/>
              <a:gd name="connsiteX14133" fmla="*/ 5794729 w 7283450"/>
              <a:gd name="connsiteY14133" fmla="*/ 1357912 h 6857979"/>
              <a:gd name="connsiteX14134" fmla="*/ 5790363 w 7283450"/>
              <a:gd name="connsiteY14134" fmla="*/ 1358706 h 6857979"/>
              <a:gd name="connsiteX14135" fmla="*/ 5788776 w 7283450"/>
              <a:gd name="connsiteY14135" fmla="*/ 1359500 h 6857979"/>
              <a:gd name="connsiteX14136" fmla="*/ 5786791 w 7283450"/>
              <a:gd name="connsiteY14136" fmla="*/ 1360294 h 6857979"/>
              <a:gd name="connsiteX14137" fmla="*/ 5783219 w 7283450"/>
              <a:gd name="connsiteY14137" fmla="*/ 1363073 h 6857979"/>
              <a:gd name="connsiteX14138" fmla="*/ 5779647 w 7283450"/>
              <a:gd name="connsiteY14138" fmla="*/ 1366248 h 6857979"/>
              <a:gd name="connsiteX14139" fmla="*/ 5771709 w 7283450"/>
              <a:gd name="connsiteY14139" fmla="*/ 1374186 h 6857979"/>
              <a:gd name="connsiteX14140" fmla="*/ 5764168 w 7283450"/>
              <a:gd name="connsiteY14140" fmla="*/ 1382919 h 6857979"/>
              <a:gd name="connsiteX14141" fmla="*/ 5758611 w 7283450"/>
              <a:gd name="connsiteY14141" fmla="*/ 1390462 h 6857979"/>
              <a:gd name="connsiteX14142" fmla="*/ 5758214 w 7283450"/>
              <a:gd name="connsiteY14142" fmla="*/ 1392049 h 6857979"/>
              <a:gd name="connsiteX14143" fmla="*/ 5757421 w 7283450"/>
              <a:gd name="connsiteY14143" fmla="*/ 1394828 h 6857979"/>
              <a:gd name="connsiteX14144" fmla="*/ 5756230 w 7283450"/>
              <a:gd name="connsiteY14144" fmla="*/ 1401974 h 6857979"/>
              <a:gd name="connsiteX14145" fmla="*/ 5755436 w 7283450"/>
              <a:gd name="connsiteY14145" fmla="*/ 1405546 h 6857979"/>
              <a:gd name="connsiteX14146" fmla="*/ 5754642 w 7283450"/>
              <a:gd name="connsiteY14146" fmla="*/ 1408722 h 6857979"/>
              <a:gd name="connsiteX14147" fmla="*/ 5753848 w 7283450"/>
              <a:gd name="connsiteY14147" fmla="*/ 1411897 h 6857979"/>
              <a:gd name="connsiteX14148" fmla="*/ 5752261 w 7283450"/>
              <a:gd name="connsiteY14148" fmla="*/ 1413882 h 6857979"/>
              <a:gd name="connsiteX14149" fmla="*/ 5750276 w 7283450"/>
              <a:gd name="connsiteY14149" fmla="*/ 1416264 h 6857979"/>
              <a:gd name="connsiteX14150" fmla="*/ 5748292 w 7283450"/>
              <a:gd name="connsiteY14150" fmla="*/ 1419041 h 6857979"/>
              <a:gd name="connsiteX14151" fmla="*/ 5747101 w 7283450"/>
              <a:gd name="connsiteY14151" fmla="*/ 1421819 h 6857979"/>
              <a:gd name="connsiteX14152" fmla="*/ 5745911 w 7283450"/>
              <a:gd name="connsiteY14152" fmla="*/ 1424995 h 6857979"/>
              <a:gd name="connsiteX14153" fmla="*/ 5743132 w 7283450"/>
              <a:gd name="connsiteY14153" fmla="*/ 1432141 h 6857979"/>
              <a:gd name="connsiteX14154" fmla="*/ 5739560 w 7283450"/>
              <a:gd name="connsiteY14154" fmla="*/ 1440477 h 6857979"/>
              <a:gd name="connsiteX14155" fmla="*/ 5738369 w 7283450"/>
              <a:gd name="connsiteY14155" fmla="*/ 1442462 h 6857979"/>
              <a:gd name="connsiteX14156" fmla="*/ 5737179 w 7283450"/>
              <a:gd name="connsiteY14156" fmla="*/ 1444446 h 6857979"/>
              <a:gd name="connsiteX14157" fmla="*/ 5733607 w 7283450"/>
              <a:gd name="connsiteY14157" fmla="*/ 1447225 h 6857979"/>
              <a:gd name="connsiteX14158" fmla="*/ 5730035 w 7283450"/>
              <a:gd name="connsiteY14158" fmla="*/ 1450401 h 6857979"/>
              <a:gd name="connsiteX14159" fmla="*/ 5728447 w 7283450"/>
              <a:gd name="connsiteY14159" fmla="*/ 1452386 h 6857979"/>
              <a:gd name="connsiteX14160" fmla="*/ 5727256 w 7283450"/>
              <a:gd name="connsiteY14160" fmla="*/ 1453973 h 6857979"/>
              <a:gd name="connsiteX14161" fmla="*/ 5724875 w 7283450"/>
              <a:gd name="connsiteY14161" fmla="*/ 1459133 h 6857979"/>
              <a:gd name="connsiteX14162" fmla="*/ 5722890 w 7283450"/>
              <a:gd name="connsiteY14162" fmla="*/ 1465087 h 6857979"/>
              <a:gd name="connsiteX14163" fmla="*/ 5719715 w 7283450"/>
              <a:gd name="connsiteY14163" fmla="*/ 1476202 h 6857979"/>
              <a:gd name="connsiteX14164" fmla="*/ 5717731 w 7283450"/>
              <a:gd name="connsiteY14164" fmla="*/ 1481759 h 6857979"/>
              <a:gd name="connsiteX14165" fmla="*/ 5715349 w 7283450"/>
              <a:gd name="connsiteY14165" fmla="*/ 1487317 h 6857979"/>
              <a:gd name="connsiteX14166" fmla="*/ 5712174 w 7283450"/>
              <a:gd name="connsiteY14166" fmla="*/ 1492080 h 6857979"/>
              <a:gd name="connsiteX14167" fmla="*/ 5708602 w 7283450"/>
              <a:gd name="connsiteY14167" fmla="*/ 1497638 h 6857979"/>
              <a:gd name="connsiteX14168" fmla="*/ 5707411 w 7283450"/>
              <a:gd name="connsiteY14168" fmla="*/ 1498828 h 6857979"/>
              <a:gd name="connsiteX14169" fmla="*/ 5705427 w 7283450"/>
              <a:gd name="connsiteY14169" fmla="*/ 1499622 h 6857979"/>
              <a:gd name="connsiteX14170" fmla="*/ 5701458 w 7283450"/>
              <a:gd name="connsiteY14170" fmla="*/ 1502004 h 6857979"/>
              <a:gd name="connsiteX14171" fmla="*/ 5696695 w 7283450"/>
              <a:gd name="connsiteY14171" fmla="*/ 1504782 h 6857979"/>
              <a:gd name="connsiteX14172" fmla="*/ 5692726 w 7283450"/>
              <a:gd name="connsiteY14172" fmla="*/ 1507561 h 6857979"/>
              <a:gd name="connsiteX14173" fmla="*/ 5682010 w 7283450"/>
              <a:gd name="connsiteY14173" fmla="*/ 1515897 h 6857979"/>
              <a:gd name="connsiteX14174" fmla="*/ 5671690 w 7283450"/>
              <a:gd name="connsiteY14174" fmla="*/ 1523439 h 6857979"/>
              <a:gd name="connsiteX14175" fmla="*/ 5661768 w 7283450"/>
              <a:gd name="connsiteY14175" fmla="*/ 1530584 h 6857979"/>
              <a:gd name="connsiteX14176" fmla="*/ 5651448 w 7283450"/>
              <a:gd name="connsiteY14176" fmla="*/ 1536935 h 6857979"/>
              <a:gd name="connsiteX14177" fmla="*/ 5641129 w 7283450"/>
              <a:gd name="connsiteY14177" fmla="*/ 1542492 h 6857979"/>
              <a:gd name="connsiteX14178" fmla="*/ 5635573 w 7283450"/>
              <a:gd name="connsiteY14178" fmla="*/ 1544874 h 6857979"/>
              <a:gd name="connsiteX14179" fmla="*/ 5630413 w 7283450"/>
              <a:gd name="connsiteY14179" fmla="*/ 1547256 h 6857979"/>
              <a:gd name="connsiteX14180" fmla="*/ 5624459 w 7283450"/>
              <a:gd name="connsiteY14180" fmla="*/ 1549241 h 6857979"/>
              <a:gd name="connsiteX14181" fmla="*/ 5618109 w 7283450"/>
              <a:gd name="connsiteY14181" fmla="*/ 1551225 h 6857979"/>
              <a:gd name="connsiteX14182" fmla="*/ 5611362 w 7283450"/>
              <a:gd name="connsiteY14182" fmla="*/ 1552813 h 6857979"/>
              <a:gd name="connsiteX14183" fmla="*/ 5605011 w 7283450"/>
              <a:gd name="connsiteY14183" fmla="*/ 1554004 h 6857979"/>
              <a:gd name="connsiteX14184" fmla="*/ 5596676 w 7283450"/>
              <a:gd name="connsiteY14184" fmla="*/ 1555989 h 6857979"/>
              <a:gd name="connsiteX14185" fmla="*/ 5588738 w 7283450"/>
              <a:gd name="connsiteY14185" fmla="*/ 1556783 h 6857979"/>
              <a:gd name="connsiteX14186" fmla="*/ 5581197 w 7283450"/>
              <a:gd name="connsiteY14186" fmla="*/ 1558371 h 6857979"/>
              <a:gd name="connsiteX14187" fmla="*/ 5578022 w 7283450"/>
              <a:gd name="connsiteY14187" fmla="*/ 1559561 h 6857979"/>
              <a:gd name="connsiteX14188" fmla="*/ 5574847 w 7283450"/>
              <a:gd name="connsiteY14188" fmla="*/ 1561149 h 6857979"/>
              <a:gd name="connsiteX14189" fmla="*/ 5572466 w 7283450"/>
              <a:gd name="connsiteY14189" fmla="*/ 1563134 h 6857979"/>
              <a:gd name="connsiteX14190" fmla="*/ 5570084 w 7283450"/>
              <a:gd name="connsiteY14190" fmla="*/ 1565515 h 6857979"/>
              <a:gd name="connsiteX14191" fmla="*/ 5567306 w 7283450"/>
              <a:gd name="connsiteY14191" fmla="*/ 1568294 h 6857979"/>
              <a:gd name="connsiteX14192" fmla="*/ 5565718 w 7283450"/>
              <a:gd name="connsiteY14192" fmla="*/ 1572264 h 6857979"/>
              <a:gd name="connsiteX14193" fmla="*/ 5564131 w 7283450"/>
              <a:gd name="connsiteY14193" fmla="*/ 1576233 h 6857979"/>
              <a:gd name="connsiteX14194" fmla="*/ 5562543 w 7283450"/>
              <a:gd name="connsiteY14194" fmla="*/ 1581790 h 6857979"/>
              <a:gd name="connsiteX14195" fmla="*/ 5561749 w 7283450"/>
              <a:gd name="connsiteY14195" fmla="*/ 1587348 h 6857979"/>
              <a:gd name="connsiteX14196" fmla="*/ 5560955 w 7283450"/>
              <a:gd name="connsiteY14196" fmla="*/ 1594493 h 6857979"/>
              <a:gd name="connsiteX14197" fmla="*/ 5539126 w 7283450"/>
              <a:gd name="connsiteY14197" fmla="*/ 1594493 h 6857979"/>
              <a:gd name="connsiteX14198" fmla="*/ 5537141 w 7283450"/>
              <a:gd name="connsiteY14198" fmla="*/ 1590920 h 6857979"/>
              <a:gd name="connsiteX14199" fmla="*/ 5536745 w 7283450"/>
              <a:gd name="connsiteY14199" fmla="*/ 1589333 h 6857979"/>
              <a:gd name="connsiteX14200" fmla="*/ 5536348 w 7283450"/>
              <a:gd name="connsiteY14200" fmla="*/ 1587745 h 6857979"/>
              <a:gd name="connsiteX14201" fmla="*/ 5536745 w 7283450"/>
              <a:gd name="connsiteY14201" fmla="*/ 1586157 h 6857979"/>
              <a:gd name="connsiteX14202" fmla="*/ 5537141 w 7283450"/>
              <a:gd name="connsiteY14202" fmla="*/ 1584569 h 6857979"/>
              <a:gd name="connsiteX14203" fmla="*/ 5539126 w 7283450"/>
              <a:gd name="connsiteY14203" fmla="*/ 1580997 h 6857979"/>
              <a:gd name="connsiteX14204" fmla="*/ 5536348 w 7283450"/>
              <a:gd name="connsiteY14204" fmla="*/ 1580997 h 6857979"/>
              <a:gd name="connsiteX14205" fmla="*/ 5533569 w 7283450"/>
              <a:gd name="connsiteY14205" fmla="*/ 1580997 h 6857979"/>
              <a:gd name="connsiteX14206" fmla="*/ 5531585 w 7283450"/>
              <a:gd name="connsiteY14206" fmla="*/ 1581394 h 6857979"/>
              <a:gd name="connsiteX14207" fmla="*/ 5530394 w 7283450"/>
              <a:gd name="connsiteY14207" fmla="*/ 1581790 h 6857979"/>
              <a:gd name="connsiteX14208" fmla="*/ 5529204 w 7283450"/>
              <a:gd name="connsiteY14208" fmla="*/ 1582584 h 6857979"/>
              <a:gd name="connsiteX14209" fmla="*/ 5528410 w 7283450"/>
              <a:gd name="connsiteY14209" fmla="*/ 1583775 h 6857979"/>
              <a:gd name="connsiteX14210" fmla="*/ 5528013 w 7283450"/>
              <a:gd name="connsiteY14210" fmla="*/ 1584966 h 6857979"/>
              <a:gd name="connsiteX14211" fmla="*/ 5528013 w 7283450"/>
              <a:gd name="connsiteY14211" fmla="*/ 1586157 h 6857979"/>
              <a:gd name="connsiteX14212" fmla="*/ 5528013 w 7283450"/>
              <a:gd name="connsiteY14212" fmla="*/ 1589333 h 6857979"/>
              <a:gd name="connsiteX14213" fmla="*/ 5528013 w 7283450"/>
              <a:gd name="connsiteY14213" fmla="*/ 1592508 h 6857979"/>
              <a:gd name="connsiteX14214" fmla="*/ 5527616 w 7283450"/>
              <a:gd name="connsiteY14214" fmla="*/ 1595287 h 6857979"/>
              <a:gd name="connsiteX14215" fmla="*/ 5526822 w 7283450"/>
              <a:gd name="connsiteY14215" fmla="*/ 1596478 h 6857979"/>
              <a:gd name="connsiteX14216" fmla="*/ 5526425 w 7283450"/>
              <a:gd name="connsiteY14216" fmla="*/ 1598065 h 6857979"/>
              <a:gd name="connsiteX14217" fmla="*/ 5519678 w 7283450"/>
              <a:gd name="connsiteY14217" fmla="*/ 1597272 h 6857979"/>
              <a:gd name="connsiteX14218" fmla="*/ 5514121 w 7283450"/>
              <a:gd name="connsiteY14218" fmla="*/ 1595684 h 6857979"/>
              <a:gd name="connsiteX14219" fmla="*/ 5504993 w 7283450"/>
              <a:gd name="connsiteY14219" fmla="*/ 1593699 h 6857979"/>
              <a:gd name="connsiteX14220" fmla="*/ 5500627 w 7283450"/>
              <a:gd name="connsiteY14220" fmla="*/ 1593302 h 6857979"/>
              <a:gd name="connsiteX14221" fmla="*/ 5496658 w 7283450"/>
              <a:gd name="connsiteY14221" fmla="*/ 1593302 h 6857979"/>
              <a:gd name="connsiteX14222" fmla="*/ 5494276 w 7283450"/>
              <a:gd name="connsiteY14222" fmla="*/ 1594096 h 6857979"/>
              <a:gd name="connsiteX14223" fmla="*/ 5491498 w 7283450"/>
              <a:gd name="connsiteY14223" fmla="*/ 1594890 h 6857979"/>
              <a:gd name="connsiteX14224" fmla="*/ 5485941 w 7283450"/>
              <a:gd name="connsiteY14224" fmla="*/ 1598065 h 6857979"/>
              <a:gd name="connsiteX14225" fmla="*/ 5485545 w 7283450"/>
              <a:gd name="connsiteY14225" fmla="*/ 1595287 h 6857979"/>
              <a:gd name="connsiteX14226" fmla="*/ 5485545 w 7283450"/>
              <a:gd name="connsiteY14226" fmla="*/ 1593302 h 6857979"/>
              <a:gd name="connsiteX14227" fmla="*/ 5485941 w 7283450"/>
              <a:gd name="connsiteY14227" fmla="*/ 1591714 h 6857979"/>
              <a:gd name="connsiteX14228" fmla="*/ 5486338 w 7283450"/>
              <a:gd name="connsiteY14228" fmla="*/ 1590127 h 6857979"/>
              <a:gd name="connsiteX14229" fmla="*/ 5487926 w 7283450"/>
              <a:gd name="connsiteY14229" fmla="*/ 1587348 h 6857979"/>
              <a:gd name="connsiteX14230" fmla="*/ 5488720 w 7283450"/>
              <a:gd name="connsiteY14230" fmla="*/ 1584569 h 6857979"/>
              <a:gd name="connsiteX14231" fmla="*/ 5486338 w 7283450"/>
              <a:gd name="connsiteY14231" fmla="*/ 1582981 h 6857979"/>
              <a:gd name="connsiteX14232" fmla="*/ 5483163 w 7283450"/>
              <a:gd name="connsiteY14232" fmla="*/ 1581394 h 6857979"/>
              <a:gd name="connsiteX14233" fmla="*/ 5479988 w 7283450"/>
              <a:gd name="connsiteY14233" fmla="*/ 1579409 h 6857979"/>
              <a:gd name="connsiteX14234" fmla="*/ 5476416 w 7283450"/>
              <a:gd name="connsiteY14234" fmla="*/ 1578615 h 6857979"/>
              <a:gd name="connsiteX14235" fmla="*/ 5472844 w 7283450"/>
              <a:gd name="connsiteY14235" fmla="*/ 1578218 h 6857979"/>
              <a:gd name="connsiteX14236" fmla="*/ 5471653 w 7283450"/>
              <a:gd name="connsiteY14236" fmla="*/ 1578615 h 6857979"/>
              <a:gd name="connsiteX14237" fmla="*/ 5470066 w 7283450"/>
              <a:gd name="connsiteY14237" fmla="*/ 1579012 h 6857979"/>
              <a:gd name="connsiteX14238" fmla="*/ 5468875 w 7283450"/>
              <a:gd name="connsiteY14238" fmla="*/ 1580203 h 6857979"/>
              <a:gd name="connsiteX14239" fmla="*/ 5468081 w 7283450"/>
              <a:gd name="connsiteY14239" fmla="*/ 1580997 h 6857979"/>
              <a:gd name="connsiteX14240" fmla="*/ 5466890 w 7283450"/>
              <a:gd name="connsiteY14240" fmla="*/ 1582584 h 6857979"/>
              <a:gd name="connsiteX14241" fmla="*/ 5466493 w 7283450"/>
              <a:gd name="connsiteY14241" fmla="*/ 1584569 h 6857979"/>
              <a:gd name="connsiteX14242" fmla="*/ 5468081 w 7283450"/>
              <a:gd name="connsiteY14242" fmla="*/ 1583775 h 6857979"/>
              <a:gd name="connsiteX14243" fmla="*/ 5468875 w 7283450"/>
              <a:gd name="connsiteY14243" fmla="*/ 1583378 h 6857979"/>
              <a:gd name="connsiteX14244" fmla="*/ 5470066 w 7283450"/>
              <a:gd name="connsiteY14244" fmla="*/ 1583378 h 6857979"/>
              <a:gd name="connsiteX14245" fmla="*/ 5471256 w 7283450"/>
              <a:gd name="connsiteY14245" fmla="*/ 1583775 h 6857979"/>
              <a:gd name="connsiteX14246" fmla="*/ 5473638 w 7283450"/>
              <a:gd name="connsiteY14246" fmla="*/ 1585363 h 6857979"/>
              <a:gd name="connsiteX14247" fmla="*/ 5476813 w 7283450"/>
              <a:gd name="connsiteY14247" fmla="*/ 1588539 h 6857979"/>
              <a:gd name="connsiteX14248" fmla="*/ 5479591 w 7283450"/>
              <a:gd name="connsiteY14248" fmla="*/ 1591714 h 6857979"/>
              <a:gd name="connsiteX14249" fmla="*/ 5482369 w 7283450"/>
              <a:gd name="connsiteY14249" fmla="*/ 1596081 h 6857979"/>
              <a:gd name="connsiteX14250" fmla="*/ 5485148 w 7283450"/>
              <a:gd name="connsiteY14250" fmla="*/ 1601241 h 6857979"/>
              <a:gd name="connsiteX14251" fmla="*/ 5487926 w 7283450"/>
              <a:gd name="connsiteY14251" fmla="*/ 1606401 h 6857979"/>
              <a:gd name="connsiteX14252" fmla="*/ 5493086 w 7283450"/>
              <a:gd name="connsiteY14252" fmla="*/ 1617913 h 6857979"/>
              <a:gd name="connsiteX14253" fmla="*/ 5497452 w 7283450"/>
              <a:gd name="connsiteY14253" fmla="*/ 1628631 h 6857979"/>
              <a:gd name="connsiteX14254" fmla="*/ 5500230 w 7283450"/>
              <a:gd name="connsiteY14254" fmla="*/ 1638158 h 6857979"/>
              <a:gd name="connsiteX14255" fmla="*/ 5500627 w 7283450"/>
              <a:gd name="connsiteY14255" fmla="*/ 1641730 h 6857979"/>
              <a:gd name="connsiteX14256" fmla="*/ 5501024 w 7283450"/>
              <a:gd name="connsiteY14256" fmla="*/ 1644509 h 6857979"/>
              <a:gd name="connsiteX14257" fmla="*/ 5501024 w 7283450"/>
              <a:gd name="connsiteY14257" fmla="*/ 1646890 h 6857979"/>
              <a:gd name="connsiteX14258" fmla="*/ 5500627 w 7283450"/>
              <a:gd name="connsiteY14258" fmla="*/ 1649272 h 6857979"/>
              <a:gd name="connsiteX14259" fmla="*/ 5499436 w 7283450"/>
              <a:gd name="connsiteY14259" fmla="*/ 1653242 h 6857979"/>
              <a:gd name="connsiteX14260" fmla="*/ 5497452 w 7283450"/>
              <a:gd name="connsiteY14260" fmla="*/ 1657211 h 6857979"/>
              <a:gd name="connsiteX14261" fmla="*/ 5495467 w 7283450"/>
              <a:gd name="connsiteY14261" fmla="*/ 1660387 h 6857979"/>
              <a:gd name="connsiteX14262" fmla="*/ 5493879 w 7283450"/>
              <a:gd name="connsiteY14262" fmla="*/ 1663165 h 6857979"/>
              <a:gd name="connsiteX14263" fmla="*/ 5492292 w 7283450"/>
              <a:gd name="connsiteY14263" fmla="*/ 1666341 h 6857979"/>
              <a:gd name="connsiteX14264" fmla="*/ 5492292 w 7283450"/>
              <a:gd name="connsiteY14264" fmla="*/ 1667532 h 6857979"/>
              <a:gd name="connsiteX14265" fmla="*/ 5493086 w 7283450"/>
              <a:gd name="connsiteY14265" fmla="*/ 1668723 h 6857979"/>
              <a:gd name="connsiteX14266" fmla="*/ 5493879 w 7283450"/>
              <a:gd name="connsiteY14266" fmla="*/ 1669913 h 6857979"/>
              <a:gd name="connsiteX14267" fmla="*/ 5495070 w 7283450"/>
              <a:gd name="connsiteY14267" fmla="*/ 1671105 h 6857979"/>
              <a:gd name="connsiteX14268" fmla="*/ 5496261 w 7283450"/>
              <a:gd name="connsiteY14268" fmla="*/ 1674280 h 6857979"/>
              <a:gd name="connsiteX14269" fmla="*/ 5497055 w 7283450"/>
              <a:gd name="connsiteY14269" fmla="*/ 1676265 h 6857979"/>
              <a:gd name="connsiteX14270" fmla="*/ 5498245 w 7283450"/>
              <a:gd name="connsiteY14270" fmla="*/ 1676662 h 6857979"/>
              <a:gd name="connsiteX14271" fmla="*/ 5499436 w 7283450"/>
              <a:gd name="connsiteY14271" fmla="*/ 1677058 h 6857979"/>
              <a:gd name="connsiteX14272" fmla="*/ 5503008 w 7283450"/>
              <a:gd name="connsiteY14272" fmla="*/ 1675868 h 6857979"/>
              <a:gd name="connsiteX14273" fmla="*/ 5504993 w 7283450"/>
              <a:gd name="connsiteY14273" fmla="*/ 1675074 h 6857979"/>
              <a:gd name="connsiteX14274" fmla="*/ 5507374 w 7283450"/>
              <a:gd name="connsiteY14274" fmla="*/ 1674677 h 6857979"/>
              <a:gd name="connsiteX14275" fmla="*/ 5506183 w 7283450"/>
              <a:gd name="connsiteY14275" fmla="*/ 1675868 h 6857979"/>
              <a:gd name="connsiteX14276" fmla="*/ 5505390 w 7283450"/>
              <a:gd name="connsiteY14276" fmla="*/ 1677058 h 6857979"/>
              <a:gd name="connsiteX14277" fmla="*/ 5504993 w 7283450"/>
              <a:gd name="connsiteY14277" fmla="*/ 1678250 h 6857979"/>
              <a:gd name="connsiteX14278" fmla="*/ 5504993 w 7283450"/>
              <a:gd name="connsiteY14278" fmla="*/ 1679440 h 6857979"/>
              <a:gd name="connsiteX14279" fmla="*/ 5506183 w 7283450"/>
              <a:gd name="connsiteY14279" fmla="*/ 1682616 h 6857979"/>
              <a:gd name="connsiteX14280" fmla="*/ 5507771 w 7283450"/>
              <a:gd name="connsiteY14280" fmla="*/ 1684998 h 6857979"/>
              <a:gd name="connsiteX14281" fmla="*/ 5509359 w 7283450"/>
              <a:gd name="connsiteY14281" fmla="*/ 1687776 h 6857979"/>
              <a:gd name="connsiteX14282" fmla="*/ 5510152 w 7283450"/>
              <a:gd name="connsiteY14282" fmla="*/ 1688570 h 6857979"/>
              <a:gd name="connsiteX14283" fmla="*/ 5510152 w 7283450"/>
              <a:gd name="connsiteY14283" fmla="*/ 1689761 h 6857979"/>
              <a:gd name="connsiteX14284" fmla="*/ 5509359 w 7283450"/>
              <a:gd name="connsiteY14284" fmla="*/ 1690158 h 6857979"/>
              <a:gd name="connsiteX14285" fmla="*/ 5508565 w 7283450"/>
              <a:gd name="connsiteY14285" fmla="*/ 1691349 h 6857979"/>
              <a:gd name="connsiteX14286" fmla="*/ 5506977 w 7283450"/>
              <a:gd name="connsiteY14286" fmla="*/ 1691349 h 6857979"/>
              <a:gd name="connsiteX14287" fmla="*/ 5504596 w 7283450"/>
              <a:gd name="connsiteY14287" fmla="*/ 1691746 h 6857979"/>
              <a:gd name="connsiteX14288" fmla="*/ 5504596 w 7283450"/>
              <a:gd name="connsiteY14288" fmla="*/ 1692937 h 6857979"/>
              <a:gd name="connsiteX14289" fmla="*/ 5504993 w 7283450"/>
              <a:gd name="connsiteY14289" fmla="*/ 1693731 h 6857979"/>
              <a:gd name="connsiteX14290" fmla="*/ 5505390 w 7283450"/>
              <a:gd name="connsiteY14290" fmla="*/ 1694524 h 6857979"/>
              <a:gd name="connsiteX14291" fmla="*/ 5506183 w 7283450"/>
              <a:gd name="connsiteY14291" fmla="*/ 1694921 h 6857979"/>
              <a:gd name="connsiteX14292" fmla="*/ 5507771 w 7283450"/>
              <a:gd name="connsiteY14292" fmla="*/ 1694921 h 6857979"/>
              <a:gd name="connsiteX14293" fmla="*/ 5509359 w 7283450"/>
              <a:gd name="connsiteY14293" fmla="*/ 1694524 h 6857979"/>
              <a:gd name="connsiteX14294" fmla="*/ 5511740 w 7283450"/>
              <a:gd name="connsiteY14294" fmla="*/ 1693334 h 6857979"/>
              <a:gd name="connsiteX14295" fmla="*/ 5512931 w 7283450"/>
              <a:gd name="connsiteY14295" fmla="*/ 1691746 h 6857979"/>
              <a:gd name="connsiteX14296" fmla="*/ 5513724 w 7283450"/>
              <a:gd name="connsiteY14296" fmla="*/ 1689364 h 6857979"/>
              <a:gd name="connsiteX14297" fmla="*/ 5513724 w 7283450"/>
              <a:gd name="connsiteY14297" fmla="*/ 1687776 h 6857979"/>
              <a:gd name="connsiteX14298" fmla="*/ 5514915 w 7283450"/>
              <a:gd name="connsiteY14298" fmla="*/ 1691746 h 6857979"/>
              <a:gd name="connsiteX14299" fmla="*/ 5515709 w 7283450"/>
              <a:gd name="connsiteY14299" fmla="*/ 1696509 h 6857979"/>
              <a:gd name="connsiteX14300" fmla="*/ 5516106 w 7283450"/>
              <a:gd name="connsiteY14300" fmla="*/ 1700082 h 6857979"/>
              <a:gd name="connsiteX14301" fmla="*/ 5515709 w 7283450"/>
              <a:gd name="connsiteY14301" fmla="*/ 1702860 h 6857979"/>
              <a:gd name="connsiteX14302" fmla="*/ 5514915 w 7283450"/>
              <a:gd name="connsiteY14302" fmla="*/ 1705639 h 6857979"/>
              <a:gd name="connsiteX14303" fmla="*/ 5513724 w 7283450"/>
              <a:gd name="connsiteY14303" fmla="*/ 1708418 h 6857979"/>
              <a:gd name="connsiteX14304" fmla="*/ 5515312 w 7283450"/>
              <a:gd name="connsiteY14304" fmla="*/ 1707227 h 6857979"/>
              <a:gd name="connsiteX14305" fmla="*/ 5516900 w 7283450"/>
              <a:gd name="connsiteY14305" fmla="*/ 1707227 h 6857979"/>
              <a:gd name="connsiteX14306" fmla="*/ 5520472 w 7283450"/>
              <a:gd name="connsiteY14306" fmla="*/ 1707227 h 6857979"/>
              <a:gd name="connsiteX14307" fmla="*/ 5523250 w 7283450"/>
              <a:gd name="connsiteY14307" fmla="*/ 1708418 h 6857979"/>
              <a:gd name="connsiteX14308" fmla="*/ 5526028 w 7283450"/>
              <a:gd name="connsiteY14308" fmla="*/ 1709212 h 6857979"/>
              <a:gd name="connsiteX14309" fmla="*/ 5528807 w 7283450"/>
              <a:gd name="connsiteY14309" fmla="*/ 1710005 h 6857979"/>
              <a:gd name="connsiteX14310" fmla="*/ 5530791 w 7283450"/>
              <a:gd name="connsiteY14310" fmla="*/ 1710403 h 6857979"/>
              <a:gd name="connsiteX14311" fmla="*/ 5531585 w 7283450"/>
              <a:gd name="connsiteY14311" fmla="*/ 1710403 h 6857979"/>
              <a:gd name="connsiteX14312" fmla="*/ 5531982 w 7283450"/>
              <a:gd name="connsiteY14312" fmla="*/ 1710005 h 6857979"/>
              <a:gd name="connsiteX14313" fmla="*/ 5532379 w 7283450"/>
              <a:gd name="connsiteY14313" fmla="*/ 1709212 h 6857979"/>
              <a:gd name="connsiteX14314" fmla="*/ 5532776 w 7283450"/>
              <a:gd name="connsiteY14314" fmla="*/ 1708418 h 6857979"/>
              <a:gd name="connsiteX14315" fmla="*/ 5534760 w 7283450"/>
              <a:gd name="connsiteY14315" fmla="*/ 1709212 h 6857979"/>
              <a:gd name="connsiteX14316" fmla="*/ 5535157 w 7283450"/>
              <a:gd name="connsiteY14316" fmla="*/ 1710005 h 6857979"/>
              <a:gd name="connsiteX14317" fmla="*/ 5535157 w 7283450"/>
              <a:gd name="connsiteY14317" fmla="*/ 1710403 h 6857979"/>
              <a:gd name="connsiteX14318" fmla="*/ 5534363 w 7283450"/>
              <a:gd name="connsiteY14318" fmla="*/ 1711593 h 6857979"/>
              <a:gd name="connsiteX14319" fmla="*/ 5533173 w 7283450"/>
              <a:gd name="connsiteY14319" fmla="*/ 1712784 h 6857979"/>
              <a:gd name="connsiteX14320" fmla="*/ 5531188 w 7283450"/>
              <a:gd name="connsiteY14320" fmla="*/ 1714372 h 6857979"/>
              <a:gd name="connsiteX14321" fmla="*/ 5529600 w 7283450"/>
              <a:gd name="connsiteY14321" fmla="*/ 1716357 h 6857979"/>
              <a:gd name="connsiteX14322" fmla="*/ 5529204 w 7283450"/>
              <a:gd name="connsiteY14322" fmla="*/ 1717548 h 6857979"/>
              <a:gd name="connsiteX14323" fmla="*/ 5528807 w 7283450"/>
              <a:gd name="connsiteY14323" fmla="*/ 1718738 h 6857979"/>
              <a:gd name="connsiteX14324" fmla="*/ 5529204 w 7283450"/>
              <a:gd name="connsiteY14324" fmla="*/ 1719929 h 6857979"/>
              <a:gd name="connsiteX14325" fmla="*/ 5529600 w 7283450"/>
              <a:gd name="connsiteY14325" fmla="*/ 1721517 h 6857979"/>
              <a:gd name="connsiteX14326" fmla="*/ 5533569 w 7283450"/>
              <a:gd name="connsiteY14326" fmla="*/ 1716754 h 6857979"/>
              <a:gd name="connsiteX14327" fmla="*/ 5537538 w 7283450"/>
              <a:gd name="connsiteY14327" fmla="*/ 1712387 h 6857979"/>
              <a:gd name="connsiteX14328" fmla="*/ 5545476 w 7283450"/>
              <a:gd name="connsiteY14328" fmla="*/ 1701670 h 6857979"/>
              <a:gd name="connsiteX14329" fmla="*/ 5547461 w 7283450"/>
              <a:gd name="connsiteY14329" fmla="*/ 1699288 h 6857979"/>
              <a:gd name="connsiteX14330" fmla="*/ 5550239 w 7283450"/>
              <a:gd name="connsiteY14330" fmla="*/ 1696906 h 6857979"/>
              <a:gd name="connsiteX14331" fmla="*/ 5556590 w 7283450"/>
              <a:gd name="connsiteY14331" fmla="*/ 1692937 h 6857979"/>
              <a:gd name="connsiteX14332" fmla="*/ 5562940 w 7283450"/>
              <a:gd name="connsiteY14332" fmla="*/ 1688570 h 6857979"/>
              <a:gd name="connsiteX14333" fmla="*/ 5565321 w 7283450"/>
              <a:gd name="connsiteY14333" fmla="*/ 1686585 h 6857979"/>
              <a:gd name="connsiteX14334" fmla="*/ 5567306 w 7283450"/>
              <a:gd name="connsiteY14334" fmla="*/ 1684998 h 6857979"/>
              <a:gd name="connsiteX14335" fmla="*/ 5568100 w 7283450"/>
              <a:gd name="connsiteY14335" fmla="*/ 1683013 h 6857979"/>
              <a:gd name="connsiteX14336" fmla="*/ 5568497 w 7283450"/>
              <a:gd name="connsiteY14336" fmla="*/ 1680631 h 6857979"/>
              <a:gd name="connsiteX14337" fmla="*/ 5568497 w 7283450"/>
              <a:gd name="connsiteY14337" fmla="*/ 1676265 h 6857979"/>
              <a:gd name="connsiteX14338" fmla="*/ 5568893 w 7283450"/>
              <a:gd name="connsiteY14338" fmla="*/ 1671501 h 6857979"/>
              <a:gd name="connsiteX14339" fmla="*/ 5569290 w 7283450"/>
              <a:gd name="connsiteY14339" fmla="*/ 1669517 h 6857979"/>
              <a:gd name="connsiteX14340" fmla="*/ 5570481 w 7283450"/>
              <a:gd name="connsiteY14340" fmla="*/ 1667929 h 6857979"/>
              <a:gd name="connsiteX14341" fmla="*/ 5575641 w 7283450"/>
              <a:gd name="connsiteY14341" fmla="*/ 1662372 h 6857979"/>
              <a:gd name="connsiteX14342" fmla="*/ 5581197 w 7283450"/>
              <a:gd name="connsiteY14342" fmla="*/ 1657608 h 6857979"/>
              <a:gd name="connsiteX14343" fmla="*/ 5585960 w 7283450"/>
              <a:gd name="connsiteY14343" fmla="*/ 1652845 h 6857979"/>
              <a:gd name="connsiteX14344" fmla="*/ 5591517 w 7283450"/>
              <a:gd name="connsiteY14344" fmla="*/ 1649272 h 6857979"/>
              <a:gd name="connsiteX14345" fmla="*/ 5596676 w 7283450"/>
              <a:gd name="connsiteY14345" fmla="*/ 1644906 h 6857979"/>
              <a:gd name="connsiteX14346" fmla="*/ 5600645 w 7283450"/>
              <a:gd name="connsiteY14346" fmla="*/ 1640936 h 6857979"/>
              <a:gd name="connsiteX14347" fmla="*/ 5605011 w 7283450"/>
              <a:gd name="connsiteY14347" fmla="*/ 1636173 h 6857979"/>
              <a:gd name="connsiteX14348" fmla="*/ 5606599 w 7283450"/>
              <a:gd name="connsiteY14348" fmla="*/ 1633791 h 6857979"/>
              <a:gd name="connsiteX14349" fmla="*/ 5608186 w 7283450"/>
              <a:gd name="connsiteY14349" fmla="*/ 1631409 h 6857979"/>
              <a:gd name="connsiteX14350" fmla="*/ 5608980 w 7283450"/>
              <a:gd name="connsiteY14350" fmla="*/ 1628234 h 6857979"/>
              <a:gd name="connsiteX14351" fmla="*/ 5609774 w 7283450"/>
              <a:gd name="connsiteY14351" fmla="*/ 1625455 h 6857979"/>
              <a:gd name="connsiteX14352" fmla="*/ 5610965 w 7283450"/>
              <a:gd name="connsiteY14352" fmla="*/ 1619104 h 6857979"/>
              <a:gd name="connsiteX14353" fmla="*/ 5611759 w 7283450"/>
              <a:gd name="connsiteY14353" fmla="*/ 1616722 h 6857979"/>
              <a:gd name="connsiteX14354" fmla="*/ 5613346 w 7283450"/>
              <a:gd name="connsiteY14354" fmla="*/ 1614341 h 6857979"/>
              <a:gd name="connsiteX14355" fmla="*/ 5614934 w 7283450"/>
              <a:gd name="connsiteY14355" fmla="*/ 1612356 h 6857979"/>
              <a:gd name="connsiteX14356" fmla="*/ 5616124 w 7283450"/>
              <a:gd name="connsiteY14356" fmla="*/ 1611562 h 6857979"/>
              <a:gd name="connsiteX14357" fmla="*/ 5617315 w 7283450"/>
              <a:gd name="connsiteY14357" fmla="*/ 1611165 h 6857979"/>
              <a:gd name="connsiteX14358" fmla="*/ 5619300 w 7283450"/>
              <a:gd name="connsiteY14358" fmla="*/ 1610768 h 6857979"/>
              <a:gd name="connsiteX14359" fmla="*/ 5621681 w 7283450"/>
              <a:gd name="connsiteY14359" fmla="*/ 1610371 h 6857979"/>
              <a:gd name="connsiteX14360" fmla="*/ 5626047 w 7283450"/>
              <a:gd name="connsiteY14360" fmla="*/ 1610768 h 6857979"/>
              <a:gd name="connsiteX14361" fmla="*/ 5631207 w 7283450"/>
              <a:gd name="connsiteY14361" fmla="*/ 1611959 h 6857979"/>
              <a:gd name="connsiteX14362" fmla="*/ 5633191 w 7283450"/>
              <a:gd name="connsiteY14362" fmla="*/ 1613150 h 6857979"/>
              <a:gd name="connsiteX14363" fmla="*/ 5635573 w 7283450"/>
              <a:gd name="connsiteY14363" fmla="*/ 1614738 h 6857979"/>
              <a:gd name="connsiteX14364" fmla="*/ 5637557 w 7283450"/>
              <a:gd name="connsiteY14364" fmla="*/ 1616325 h 6857979"/>
              <a:gd name="connsiteX14365" fmla="*/ 5639542 w 7283450"/>
              <a:gd name="connsiteY14365" fmla="*/ 1617913 h 6857979"/>
              <a:gd name="connsiteX14366" fmla="*/ 5641526 w 7283450"/>
              <a:gd name="connsiteY14366" fmla="*/ 1619898 h 6857979"/>
              <a:gd name="connsiteX14367" fmla="*/ 5642717 w 7283450"/>
              <a:gd name="connsiteY14367" fmla="*/ 1622676 h 6857979"/>
              <a:gd name="connsiteX14368" fmla="*/ 5643907 w 7283450"/>
              <a:gd name="connsiteY14368" fmla="*/ 1625058 h 6857979"/>
              <a:gd name="connsiteX14369" fmla="*/ 5644701 w 7283450"/>
              <a:gd name="connsiteY14369" fmla="*/ 1627837 h 6857979"/>
              <a:gd name="connsiteX14370" fmla="*/ 5645495 w 7283450"/>
              <a:gd name="connsiteY14370" fmla="*/ 1631409 h 6857979"/>
              <a:gd name="connsiteX14371" fmla="*/ 5645495 w 7283450"/>
              <a:gd name="connsiteY14371" fmla="*/ 1634585 h 6857979"/>
              <a:gd name="connsiteX14372" fmla="*/ 5649464 w 7283450"/>
              <a:gd name="connsiteY14372" fmla="*/ 1634585 h 6857979"/>
              <a:gd name="connsiteX14373" fmla="*/ 5652639 w 7283450"/>
              <a:gd name="connsiteY14373" fmla="*/ 1634982 h 6857979"/>
              <a:gd name="connsiteX14374" fmla="*/ 5656211 w 7283450"/>
              <a:gd name="connsiteY14374" fmla="*/ 1636173 h 6857979"/>
              <a:gd name="connsiteX14375" fmla="*/ 5658990 w 7283450"/>
              <a:gd name="connsiteY14375" fmla="*/ 1637760 h 6857979"/>
              <a:gd name="connsiteX14376" fmla="*/ 5661768 w 7283450"/>
              <a:gd name="connsiteY14376" fmla="*/ 1640539 h 6857979"/>
              <a:gd name="connsiteX14377" fmla="*/ 5665340 w 7283450"/>
              <a:gd name="connsiteY14377" fmla="*/ 1643318 h 6857979"/>
              <a:gd name="connsiteX14378" fmla="*/ 5667721 w 7283450"/>
              <a:gd name="connsiteY14378" fmla="*/ 1646890 h 6857979"/>
              <a:gd name="connsiteX14379" fmla="*/ 5670500 w 7283450"/>
              <a:gd name="connsiteY14379" fmla="*/ 1651257 h 6857979"/>
              <a:gd name="connsiteX14380" fmla="*/ 5674072 w 7283450"/>
              <a:gd name="connsiteY14380" fmla="*/ 1655623 h 6857979"/>
              <a:gd name="connsiteX14381" fmla="*/ 5677644 w 7283450"/>
              <a:gd name="connsiteY14381" fmla="*/ 1659990 h 6857979"/>
              <a:gd name="connsiteX14382" fmla="*/ 5681613 w 7283450"/>
              <a:gd name="connsiteY14382" fmla="*/ 1663562 h 6857979"/>
              <a:gd name="connsiteX14383" fmla="*/ 5684788 w 7283450"/>
              <a:gd name="connsiteY14383" fmla="*/ 1667929 h 6857979"/>
              <a:gd name="connsiteX14384" fmla="*/ 5686376 w 7283450"/>
              <a:gd name="connsiteY14384" fmla="*/ 1669913 h 6857979"/>
              <a:gd name="connsiteX14385" fmla="*/ 5687566 w 7283450"/>
              <a:gd name="connsiteY14385" fmla="*/ 1672295 h 6857979"/>
              <a:gd name="connsiteX14386" fmla="*/ 5688360 w 7283450"/>
              <a:gd name="connsiteY14386" fmla="*/ 1675074 h 6857979"/>
              <a:gd name="connsiteX14387" fmla="*/ 5689154 w 7283450"/>
              <a:gd name="connsiteY14387" fmla="*/ 1678250 h 6857979"/>
              <a:gd name="connsiteX14388" fmla="*/ 5690345 w 7283450"/>
              <a:gd name="connsiteY14388" fmla="*/ 1681425 h 6857979"/>
              <a:gd name="connsiteX14389" fmla="*/ 5690345 w 7283450"/>
              <a:gd name="connsiteY14389" fmla="*/ 1685395 h 6857979"/>
              <a:gd name="connsiteX14390" fmla="*/ 5690345 w 7283450"/>
              <a:gd name="connsiteY14390" fmla="*/ 1689761 h 6857979"/>
              <a:gd name="connsiteX14391" fmla="*/ 5689948 w 7283450"/>
              <a:gd name="connsiteY14391" fmla="*/ 1694921 h 6857979"/>
              <a:gd name="connsiteX14392" fmla="*/ 5688757 w 7283450"/>
              <a:gd name="connsiteY14392" fmla="*/ 1696509 h 6857979"/>
              <a:gd name="connsiteX14393" fmla="*/ 5687566 w 7283450"/>
              <a:gd name="connsiteY14393" fmla="*/ 1698097 h 6857979"/>
              <a:gd name="connsiteX14394" fmla="*/ 5684391 w 7283450"/>
              <a:gd name="connsiteY14394" fmla="*/ 1700876 h 6857979"/>
              <a:gd name="connsiteX14395" fmla="*/ 5680422 w 7283450"/>
              <a:gd name="connsiteY14395" fmla="*/ 1704051 h 6857979"/>
              <a:gd name="connsiteX14396" fmla="*/ 5678438 w 7283450"/>
              <a:gd name="connsiteY14396" fmla="*/ 1705639 h 6857979"/>
              <a:gd name="connsiteX14397" fmla="*/ 5677247 w 7283450"/>
              <a:gd name="connsiteY14397" fmla="*/ 1708418 h 6857979"/>
              <a:gd name="connsiteX14398" fmla="*/ 5674469 w 7283450"/>
              <a:gd name="connsiteY14398" fmla="*/ 1713181 h 6857979"/>
              <a:gd name="connsiteX14399" fmla="*/ 5672087 w 7283450"/>
              <a:gd name="connsiteY14399" fmla="*/ 1718738 h 6857979"/>
              <a:gd name="connsiteX14400" fmla="*/ 5668912 w 7283450"/>
              <a:gd name="connsiteY14400" fmla="*/ 1729059 h 6857979"/>
              <a:gd name="connsiteX14401" fmla="*/ 5667324 w 7283450"/>
              <a:gd name="connsiteY14401" fmla="*/ 1733822 h 6857979"/>
              <a:gd name="connsiteX14402" fmla="*/ 5665737 w 7283450"/>
              <a:gd name="connsiteY14402" fmla="*/ 1738189 h 6857979"/>
              <a:gd name="connsiteX14403" fmla="*/ 5663355 w 7283450"/>
              <a:gd name="connsiteY14403" fmla="*/ 1742158 h 6857979"/>
              <a:gd name="connsiteX14404" fmla="*/ 5661371 w 7283450"/>
              <a:gd name="connsiteY14404" fmla="*/ 1744937 h 6857979"/>
              <a:gd name="connsiteX14405" fmla="*/ 5658593 w 7283450"/>
              <a:gd name="connsiteY14405" fmla="*/ 1747319 h 6857979"/>
              <a:gd name="connsiteX14406" fmla="*/ 5655814 w 7283450"/>
              <a:gd name="connsiteY14406" fmla="*/ 1748907 h 6857979"/>
              <a:gd name="connsiteX14407" fmla="*/ 5649067 w 7283450"/>
              <a:gd name="connsiteY14407" fmla="*/ 1752082 h 6857979"/>
              <a:gd name="connsiteX14408" fmla="*/ 5645892 w 7283450"/>
              <a:gd name="connsiteY14408" fmla="*/ 1753670 h 6857979"/>
              <a:gd name="connsiteX14409" fmla="*/ 5643114 w 7283450"/>
              <a:gd name="connsiteY14409" fmla="*/ 1754861 h 6857979"/>
              <a:gd name="connsiteX14410" fmla="*/ 5641129 w 7283450"/>
              <a:gd name="connsiteY14410" fmla="*/ 1756449 h 6857979"/>
              <a:gd name="connsiteX14411" fmla="*/ 5639542 w 7283450"/>
              <a:gd name="connsiteY14411" fmla="*/ 1758036 h 6857979"/>
              <a:gd name="connsiteX14412" fmla="*/ 5644701 w 7283450"/>
              <a:gd name="connsiteY14412" fmla="*/ 1760815 h 6857979"/>
              <a:gd name="connsiteX14413" fmla="*/ 5650258 w 7283450"/>
              <a:gd name="connsiteY14413" fmla="*/ 1761609 h 6857979"/>
              <a:gd name="connsiteX14414" fmla="*/ 5654624 w 7283450"/>
              <a:gd name="connsiteY14414" fmla="*/ 1762006 h 6857979"/>
              <a:gd name="connsiteX14415" fmla="*/ 5659783 w 7283450"/>
              <a:gd name="connsiteY14415" fmla="*/ 1761212 h 6857979"/>
              <a:gd name="connsiteX14416" fmla="*/ 5664149 w 7283450"/>
              <a:gd name="connsiteY14416" fmla="*/ 1760021 h 6857979"/>
              <a:gd name="connsiteX14417" fmla="*/ 5668118 w 7283450"/>
              <a:gd name="connsiteY14417" fmla="*/ 1757640 h 6857979"/>
              <a:gd name="connsiteX14418" fmla="*/ 5672087 w 7283450"/>
              <a:gd name="connsiteY14418" fmla="*/ 1755258 h 6857979"/>
              <a:gd name="connsiteX14419" fmla="*/ 5676056 w 7283450"/>
              <a:gd name="connsiteY14419" fmla="*/ 1752479 h 6857979"/>
              <a:gd name="connsiteX14420" fmla="*/ 5679628 w 7283450"/>
              <a:gd name="connsiteY14420" fmla="*/ 1748907 h 6857979"/>
              <a:gd name="connsiteX14421" fmla="*/ 5683597 w 7283450"/>
              <a:gd name="connsiteY14421" fmla="*/ 1745334 h 6857979"/>
              <a:gd name="connsiteX14422" fmla="*/ 5690742 w 7283450"/>
              <a:gd name="connsiteY14422" fmla="*/ 1737792 h 6857979"/>
              <a:gd name="connsiteX14423" fmla="*/ 5697489 w 7283450"/>
              <a:gd name="connsiteY14423" fmla="*/ 1730647 h 6857979"/>
              <a:gd name="connsiteX14424" fmla="*/ 5701458 w 7283450"/>
              <a:gd name="connsiteY14424" fmla="*/ 1727868 h 6857979"/>
              <a:gd name="connsiteX14425" fmla="*/ 5705030 w 7283450"/>
              <a:gd name="connsiteY14425" fmla="*/ 1725089 h 6857979"/>
              <a:gd name="connsiteX14426" fmla="*/ 5706221 w 7283450"/>
              <a:gd name="connsiteY14426" fmla="*/ 1724296 h 6857979"/>
              <a:gd name="connsiteX14427" fmla="*/ 5707411 w 7283450"/>
              <a:gd name="connsiteY14427" fmla="*/ 1724296 h 6857979"/>
              <a:gd name="connsiteX14428" fmla="*/ 5710190 w 7283450"/>
              <a:gd name="connsiteY14428" fmla="*/ 1725089 h 6857979"/>
              <a:gd name="connsiteX14429" fmla="*/ 5712571 w 7283450"/>
              <a:gd name="connsiteY14429" fmla="*/ 1725487 h 6857979"/>
              <a:gd name="connsiteX14430" fmla="*/ 5713762 w 7283450"/>
              <a:gd name="connsiteY14430" fmla="*/ 1725487 h 6857979"/>
              <a:gd name="connsiteX14431" fmla="*/ 5714555 w 7283450"/>
              <a:gd name="connsiteY14431" fmla="*/ 1725089 h 6857979"/>
              <a:gd name="connsiteX14432" fmla="*/ 5720112 w 7283450"/>
              <a:gd name="connsiteY14432" fmla="*/ 1721914 h 6857979"/>
              <a:gd name="connsiteX14433" fmla="*/ 5726859 w 7283450"/>
              <a:gd name="connsiteY14433" fmla="*/ 1717944 h 6857979"/>
              <a:gd name="connsiteX14434" fmla="*/ 5741545 w 7283450"/>
              <a:gd name="connsiteY14434" fmla="*/ 1708418 h 6857979"/>
              <a:gd name="connsiteX14435" fmla="*/ 5756230 w 7283450"/>
              <a:gd name="connsiteY14435" fmla="*/ 1697700 h 6857979"/>
              <a:gd name="connsiteX14436" fmla="*/ 5762580 w 7283450"/>
              <a:gd name="connsiteY14436" fmla="*/ 1692937 h 6857979"/>
              <a:gd name="connsiteX14437" fmla="*/ 5768137 w 7283450"/>
              <a:gd name="connsiteY14437" fmla="*/ 1687776 h 6857979"/>
              <a:gd name="connsiteX14438" fmla="*/ 5768931 w 7283450"/>
              <a:gd name="connsiteY14438" fmla="*/ 1686982 h 6857979"/>
              <a:gd name="connsiteX14439" fmla="*/ 5769328 w 7283450"/>
              <a:gd name="connsiteY14439" fmla="*/ 1686189 h 6857979"/>
              <a:gd name="connsiteX14440" fmla="*/ 5770121 w 7283450"/>
              <a:gd name="connsiteY14440" fmla="*/ 1683410 h 6857979"/>
              <a:gd name="connsiteX14441" fmla="*/ 5770121 w 7283450"/>
              <a:gd name="connsiteY14441" fmla="*/ 1682616 h 6857979"/>
              <a:gd name="connsiteX14442" fmla="*/ 5769724 w 7283450"/>
              <a:gd name="connsiteY14442" fmla="*/ 1681425 h 6857979"/>
              <a:gd name="connsiteX14443" fmla="*/ 5768931 w 7283450"/>
              <a:gd name="connsiteY14443" fmla="*/ 1681028 h 6857979"/>
              <a:gd name="connsiteX14444" fmla="*/ 5768137 w 7283450"/>
              <a:gd name="connsiteY14444" fmla="*/ 1681028 h 6857979"/>
              <a:gd name="connsiteX14445" fmla="*/ 5771312 w 7283450"/>
              <a:gd name="connsiteY14445" fmla="*/ 1679837 h 6857979"/>
              <a:gd name="connsiteX14446" fmla="*/ 5774487 w 7283450"/>
              <a:gd name="connsiteY14446" fmla="*/ 1679043 h 6857979"/>
              <a:gd name="connsiteX14447" fmla="*/ 5782425 w 7283450"/>
              <a:gd name="connsiteY14447" fmla="*/ 1677853 h 6857979"/>
              <a:gd name="connsiteX14448" fmla="*/ 5786791 w 7283450"/>
              <a:gd name="connsiteY14448" fmla="*/ 1677058 h 6857979"/>
              <a:gd name="connsiteX14449" fmla="*/ 5790760 w 7283450"/>
              <a:gd name="connsiteY14449" fmla="*/ 1675868 h 6857979"/>
              <a:gd name="connsiteX14450" fmla="*/ 5795126 w 7283450"/>
              <a:gd name="connsiteY14450" fmla="*/ 1674280 h 6857979"/>
              <a:gd name="connsiteX14451" fmla="*/ 5799492 w 7283450"/>
              <a:gd name="connsiteY14451" fmla="*/ 1671105 h 6857979"/>
              <a:gd name="connsiteX14452" fmla="*/ 5803461 w 7283450"/>
              <a:gd name="connsiteY14452" fmla="*/ 1668326 h 6857979"/>
              <a:gd name="connsiteX14453" fmla="*/ 5807033 w 7283450"/>
              <a:gd name="connsiteY14453" fmla="*/ 1665547 h 6857979"/>
              <a:gd name="connsiteX14454" fmla="*/ 5814574 w 7283450"/>
              <a:gd name="connsiteY14454" fmla="*/ 1658005 h 6857979"/>
              <a:gd name="connsiteX14455" fmla="*/ 5821718 w 7283450"/>
              <a:gd name="connsiteY14455" fmla="*/ 1650463 h 6857979"/>
              <a:gd name="connsiteX14456" fmla="*/ 5828862 w 7283450"/>
              <a:gd name="connsiteY14456" fmla="*/ 1642127 h 6857979"/>
              <a:gd name="connsiteX14457" fmla="*/ 5836800 w 7283450"/>
              <a:gd name="connsiteY14457" fmla="*/ 1634188 h 6857979"/>
              <a:gd name="connsiteX14458" fmla="*/ 5844738 w 7283450"/>
              <a:gd name="connsiteY14458" fmla="*/ 1626646 h 6857979"/>
              <a:gd name="connsiteX14459" fmla="*/ 5848707 w 7283450"/>
              <a:gd name="connsiteY14459" fmla="*/ 1623470 h 6857979"/>
              <a:gd name="connsiteX14460" fmla="*/ 5853073 w 7283450"/>
              <a:gd name="connsiteY14460" fmla="*/ 1619898 h 6857979"/>
              <a:gd name="connsiteX14461" fmla="*/ 5857439 w 7283450"/>
              <a:gd name="connsiteY14461" fmla="*/ 1617119 h 6857979"/>
              <a:gd name="connsiteX14462" fmla="*/ 5862202 w 7283450"/>
              <a:gd name="connsiteY14462" fmla="*/ 1614738 h 6857979"/>
              <a:gd name="connsiteX14463" fmla="*/ 5862996 w 7283450"/>
              <a:gd name="connsiteY14463" fmla="*/ 1614738 h 6857979"/>
              <a:gd name="connsiteX14464" fmla="*/ 5863790 w 7283450"/>
              <a:gd name="connsiteY14464" fmla="*/ 1614738 h 6857979"/>
              <a:gd name="connsiteX14465" fmla="*/ 5864980 w 7283450"/>
              <a:gd name="connsiteY14465" fmla="*/ 1616325 h 6857979"/>
              <a:gd name="connsiteX14466" fmla="*/ 5866568 w 7283450"/>
              <a:gd name="connsiteY14466" fmla="*/ 1617516 h 6857979"/>
              <a:gd name="connsiteX14467" fmla="*/ 5867362 w 7283450"/>
              <a:gd name="connsiteY14467" fmla="*/ 1617913 h 6857979"/>
              <a:gd name="connsiteX14468" fmla="*/ 5868155 w 7283450"/>
              <a:gd name="connsiteY14468" fmla="*/ 1617913 h 6857979"/>
              <a:gd name="connsiteX14469" fmla="*/ 5875697 w 7283450"/>
              <a:gd name="connsiteY14469" fmla="*/ 1614738 h 6857979"/>
              <a:gd name="connsiteX14470" fmla="*/ 5882444 w 7283450"/>
              <a:gd name="connsiteY14470" fmla="*/ 1611959 h 6857979"/>
              <a:gd name="connsiteX14471" fmla="*/ 5890382 w 7283450"/>
              <a:gd name="connsiteY14471" fmla="*/ 1609974 h 6857979"/>
              <a:gd name="connsiteX14472" fmla="*/ 5894351 w 7283450"/>
              <a:gd name="connsiteY14472" fmla="*/ 1609180 h 6857979"/>
              <a:gd name="connsiteX14473" fmla="*/ 5898320 w 7283450"/>
              <a:gd name="connsiteY14473" fmla="*/ 1608783 h 6857979"/>
              <a:gd name="connsiteX14474" fmla="*/ 5901892 w 7283450"/>
              <a:gd name="connsiteY14474" fmla="*/ 1608783 h 6857979"/>
              <a:gd name="connsiteX14475" fmla="*/ 5905861 w 7283450"/>
              <a:gd name="connsiteY14475" fmla="*/ 1609180 h 6857979"/>
              <a:gd name="connsiteX14476" fmla="*/ 5909036 w 7283450"/>
              <a:gd name="connsiteY14476" fmla="*/ 1610371 h 6857979"/>
              <a:gd name="connsiteX14477" fmla="*/ 5911418 w 7283450"/>
              <a:gd name="connsiteY14477" fmla="*/ 1611959 h 6857979"/>
              <a:gd name="connsiteX14478" fmla="*/ 5913005 w 7283450"/>
              <a:gd name="connsiteY14478" fmla="*/ 1613150 h 6857979"/>
              <a:gd name="connsiteX14479" fmla="*/ 5914196 w 7283450"/>
              <a:gd name="connsiteY14479" fmla="*/ 1614738 h 6857979"/>
              <a:gd name="connsiteX14480" fmla="*/ 5914990 w 7283450"/>
              <a:gd name="connsiteY14480" fmla="*/ 1616325 h 6857979"/>
              <a:gd name="connsiteX14481" fmla="*/ 5915387 w 7283450"/>
              <a:gd name="connsiteY14481" fmla="*/ 1617913 h 6857979"/>
              <a:gd name="connsiteX14482" fmla="*/ 5916180 w 7283450"/>
              <a:gd name="connsiteY14482" fmla="*/ 1620692 h 6857979"/>
              <a:gd name="connsiteX14483" fmla="*/ 5916180 w 7283450"/>
              <a:gd name="connsiteY14483" fmla="*/ 1623867 h 6857979"/>
              <a:gd name="connsiteX14484" fmla="*/ 5915783 w 7283450"/>
              <a:gd name="connsiteY14484" fmla="*/ 1626249 h 6857979"/>
              <a:gd name="connsiteX14485" fmla="*/ 5914990 w 7283450"/>
              <a:gd name="connsiteY14485" fmla="*/ 1628234 h 6857979"/>
              <a:gd name="connsiteX14486" fmla="*/ 5913402 w 7283450"/>
              <a:gd name="connsiteY14486" fmla="*/ 1630615 h 6857979"/>
              <a:gd name="connsiteX14487" fmla="*/ 5911418 w 7283450"/>
              <a:gd name="connsiteY14487" fmla="*/ 1632997 h 6857979"/>
              <a:gd name="connsiteX14488" fmla="*/ 5909036 w 7283450"/>
              <a:gd name="connsiteY14488" fmla="*/ 1634982 h 6857979"/>
              <a:gd name="connsiteX14489" fmla="*/ 5906655 w 7283450"/>
              <a:gd name="connsiteY14489" fmla="*/ 1636570 h 6857979"/>
              <a:gd name="connsiteX14490" fmla="*/ 5901098 w 7283450"/>
              <a:gd name="connsiteY14490" fmla="*/ 1640539 h 6857979"/>
              <a:gd name="connsiteX14491" fmla="*/ 5895542 w 7283450"/>
              <a:gd name="connsiteY14491" fmla="*/ 1643715 h 6857979"/>
              <a:gd name="connsiteX14492" fmla="*/ 5889588 w 7283450"/>
              <a:gd name="connsiteY14492" fmla="*/ 1647287 h 6857979"/>
              <a:gd name="connsiteX14493" fmla="*/ 5884031 w 7283450"/>
              <a:gd name="connsiteY14493" fmla="*/ 1651257 h 6857979"/>
              <a:gd name="connsiteX14494" fmla="*/ 5882444 w 7283450"/>
              <a:gd name="connsiteY14494" fmla="*/ 1653242 h 6857979"/>
              <a:gd name="connsiteX14495" fmla="*/ 5880856 w 7283450"/>
              <a:gd name="connsiteY14495" fmla="*/ 1656814 h 6857979"/>
              <a:gd name="connsiteX14496" fmla="*/ 5879269 w 7283450"/>
              <a:gd name="connsiteY14496" fmla="*/ 1659593 h 6857979"/>
              <a:gd name="connsiteX14497" fmla="*/ 5878078 w 7283450"/>
              <a:gd name="connsiteY14497" fmla="*/ 1661181 h 6857979"/>
              <a:gd name="connsiteX14498" fmla="*/ 5876093 w 7283450"/>
              <a:gd name="connsiteY14498" fmla="*/ 1661974 h 6857979"/>
              <a:gd name="connsiteX14499" fmla="*/ 5874506 w 7283450"/>
              <a:gd name="connsiteY14499" fmla="*/ 1662372 h 6857979"/>
              <a:gd name="connsiteX14500" fmla="*/ 5870140 w 7283450"/>
              <a:gd name="connsiteY14500" fmla="*/ 1662372 h 6857979"/>
              <a:gd name="connsiteX14501" fmla="*/ 5865774 w 7283450"/>
              <a:gd name="connsiteY14501" fmla="*/ 1662769 h 6857979"/>
              <a:gd name="connsiteX14502" fmla="*/ 5863790 w 7283450"/>
              <a:gd name="connsiteY14502" fmla="*/ 1663562 h 6857979"/>
              <a:gd name="connsiteX14503" fmla="*/ 5862202 w 7283450"/>
              <a:gd name="connsiteY14503" fmla="*/ 1664356 h 6857979"/>
              <a:gd name="connsiteX14504" fmla="*/ 5861408 w 7283450"/>
              <a:gd name="connsiteY14504" fmla="*/ 1665944 h 6857979"/>
              <a:gd name="connsiteX14505" fmla="*/ 5861011 w 7283450"/>
              <a:gd name="connsiteY14505" fmla="*/ 1667532 h 6857979"/>
              <a:gd name="connsiteX14506" fmla="*/ 5861011 w 7283450"/>
              <a:gd name="connsiteY14506" fmla="*/ 1667929 h 6857979"/>
              <a:gd name="connsiteX14507" fmla="*/ 5861011 w 7283450"/>
              <a:gd name="connsiteY14507" fmla="*/ 1668326 h 6857979"/>
              <a:gd name="connsiteX14508" fmla="*/ 5861408 w 7283450"/>
              <a:gd name="connsiteY14508" fmla="*/ 1668326 h 6857979"/>
              <a:gd name="connsiteX14509" fmla="*/ 5855058 w 7283450"/>
              <a:gd name="connsiteY14509" fmla="*/ 1671105 h 6857979"/>
              <a:gd name="connsiteX14510" fmla="*/ 5847120 w 7283450"/>
              <a:gd name="connsiteY14510" fmla="*/ 1674280 h 6857979"/>
              <a:gd name="connsiteX14511" fmla="*/ 5829656 w 7283450"/>
              <a:gd name="connsiteY14511" fmla="*/ 1680234 h 6857979"/>
              <a:gd name="connsiteX14512" fmla="*/ 5820131 w 7283450"/>
              <a:gd name="connsiteY14512" fmla="*/ 1684204 h 6857979"/>
              <a:gd name="connsiteX14513" fmla="*/ 5811002 w 7283450"/>
              <a:gd name="connsiteY14513" fmla="*/ 1688570 h 6857979"/>
              <a:gd name="connsiteX14514" fmla="*/ 5806239 w 7283450"/>
              <a:gd name="connsiteY14514" fmla="*/ 1691746 h 6857979"/>
              <a:gd name="connsiteX14515" fmla="*/ 5801873 w 7283450"/>
              <a:gd name="connsiteY14515" fmla="*/ 1694524 h 6857979"/>
              <a:gd name="connsiteX14516" fmla="*/ 5797507 w 7283450"/>
              <a:gd name="connsiteY14516" fmla="*/ 1697700 h 6857979"/>
              <a:gd name="connsiteX14517" fmla="*/ 5793142 w 7283450"/>
              <a:gd name="connsiteY14517" fmla="*/ 1701670 h 6857979"/>
              <a:gd name="connsiteX14518" fmla="*/ 5791554 w 7283450"/>
              <a:gd name="connsiteY14518" fmla="*/ 1702860 h 6857979"/>
              <a:gd name="connsiteX14519" fmla="*/ 5790363 w 7283450"/>
              <a:gd name="connsiteY14519" fmla="*/ 1704448 h 6857979"/>
              <a:gd name="connsiteX14520" fmla="*/ 5788379 w 7283450"/>
              <a:gd name="connsiteY14520" fmla="*/ 1708418 h 6857979"/>
              <a:gd name="connsiteX14521" fmla="*/ 5786394 w 7283450"/>
              <a:gd name="connsiteY14521" fmla="*/ 1711990 h 6857979"/>
              <a:gd name="connsiteX14522" fmla="*/ 5785204 w 7283450"/>
              <a:gd name="connsiteY14522" fmla="*/ 1713181 h 6857979"/>
              <a:gd name="connsiteX14523" fmla="*/ 5784013 w 7283450"/>
              <a:gd name="connsiteY14523" fmla="*/ 1714769 h 6857979"/>
              <a:gd name="connsiteX14524" fmla="*/ 5780838 w 7283450"/>
              <a:gd name="connsiteY14524" fmla="*/ 1717151 h 6857979"/>
              <a:gd name="connsiteX14525" fmla="*/ 5778059 w 7283450"/>
              <a:gd name="connsiteY14525" fmla="*/ 1719136 h 6857979"/>
              <a:gd name="connsiteX14526" fmla="*/ 5771312 w 7283450"/>
              <a:gd name="connsiteY14526" fmla="*/ 1722708 h 6857979"/>
              <a:gd name="connsiteX14527" fmla="*/ 5763374 w 7283450"/>
              <a:gd name="connsiteY14527" fmla="*/ 1726677 h 6857979"/>
              <a:gd name="connsiteX14528" fmla="*/ 5755039 w 7283450"/>
              <a:gd name="connsiteY14528" fmla="*/ 1730250 h 6857979"/>
              <a:gd name="connsiteX14529" fmla="*/ 5738369 w 7283450"/>
              <a:gd name="connsiteY14529" fmla="*/ 1737395 h 6857979"/>
              <a:gd name="connsiteX14530" fmla="*/ 5730828 w 7283450"/>
              <a:gd name="connsiteY14530" fmla="*/ 1740968 h 6857979"/>
              <a:gd name="connsiteX14531" fmla="*/ 5724478 w 7283450"/>
              <a:gd name="connsiteY14531" fmla="*/ 1744937 h 6857979"/>
              <a:gd name="connsiteX14532" fmla="*/ 5720509 w 7283450"/>
              <a:gd name="connsiteY14532" fmla="*/ 1746922 h 6857979"/>
              <a:gd name="connsiteX14533" fmla="*/ 5717334 w 7283450"/>
              <a:gd name="connsiteY14533" fmla="*/ 1748510 h 6857979"/>
              <a:gd name="connsiteX14534" fmla="*/ 5710190 w 7283450"/>
              <a:gd name="connsiteY14534" fmla="*/ 1751685 h 6857979"/>
              <a:gd name="connsiteX14535" fmla="*/ 5703045 w 7283450"/>
              <a:gd name="connsiteY14535" fmla="*/ 1754861 h 6857979"/>
              <a:gd name="connsiteX14536" fmla="*/ 5695901 w 7283450"/>
              <a:gd name="connsiteY14536" fmla="*/ 1758036 h 6857979"/>
              <a:gd name="connsiteX14537" fmla="*/ 5693123 w 7283450"/>
              <a:gd name="connsiteY14537" fmla="*/ 1760418 h 6857979"/>
              <a:gd name="connsiteX14538" fmla="*/ 5691138 w 7283450"/>
              <a:gd name="connsiteY14538" fmla="*/ 1762006 h 6857979"/>
              <a:gd name="connsiteX14539" fmla="*/ 5689154 w 7283450"/>
              <a:gd name="connsiteY14539" fmla="*/ 1763594 h 6857979"/>
              <a:gd name="connsiteX14540" fmla="*/ 5688360 w 7283450"/>
              <a:gd name="connsiteY14540" fmla="*/ 1765579 h 6857979"/>
              <a:gd name="connsiteX14541" fmla="*/ 5686376 w 7283450"/>
              <a:gd name="connsiteY14541" fmla="*/ 1769151 h 6857979"/>
              <a:gd name="connsiteX14542" fmla="*/ 5685185 w 7283450"/>
              <a:gd name="connsiteY14542" fmla="*/ 1770342 h 6857979"/>
              <a:gd name="connsiteX14543" fmla="*/ 5683597 w 7283450"/>
              <a:gd name="connsiteY14543" fmla="*/ 1771533 h 6857979"/>
              <a:gd name="connsiteX14544" fmla="*/ 5682804 w 7283450"/>
              <a:gd name="connsiteY14544" fmla="*/ 1771930 h 6857979"/>
              <a:gd name="connsiteX14545" fmla="*/ 5682010 w 7283450"/>
              <a:gd name="connsiteY14545" fmla="*/ 1771136 h 6857979"/>
              <a:gd name="connsiteX14546" fmla="*/ 5680422 w 7283450"/>
              <a:gd name="connsiteY14546" fmla="*/ 1769151 h 6857979"/>
              <a:gd name="connsiteX14547" fmla="*/ 5680025 w 7283450"/>
              <a:gd name="connsiteY14547" fmla="*/ 1766372 h 6857979"/>
              <a:gd name="connsiteX14548" fmla="*/ 5680025 w 7283450"/>
              <a:gd name="connsiteY14548" fmla="*/ 1764785 h 6857979"/>
              <a:gd name="connsiteX14549" fmla="*/ 5679231 w 7283450"/>
              <a:gd name="connsiteY14549" fmla="*/ 1766769 h 6857979"/>
              <a:gd name="connsiteX14550" fmla="*/ 5678041 w 7283450"/>
              <a:gd name="connsiteY14550" fmla="*/ 1771136 h 6857979"/>
              <a:gd name="connsiteX14551" fmla="*/ 5676453 w 7283450"/>
              <a:gd name="connsiteY14551" fmla="*/ 1775105 h 6857979"/>
              <a:gd name="connsiteX14552" fmla="*/ 5675262 w 7283450"/>
              <a:gd name="connsiteY14552" fmla="*/ 1777487 h 6857979"/>
              <a:gd name="connsiteX14553" fmla="*/ 5674072 w 7283450"/>
              <a:gd name="connsiteY14553" fmla="*/ 1778281 h 6857979"/>
              <a:gd name="connsiteX14554" fmla="*/ 5672881 w 7283450"/>
              <a:gd name="connsiteY14554" fmla="*/ 1778678 h 6857979"/>
              <a:gd name="connsiteX14555" fmla="*/ 5670897 w 7283450"/>
              <a:gd name="connsiteY14555" fmla="*/ 1778678 h 6857979"/>
              <a:gd name="connsiteX14556" fmla="*/ 5667721 w 7283450"/>
              <a:gd name="connsiteY14556" fmla="*/ 1778281 h 6857979"/>
              <a:gd name="connsiteX14557" fmla="*/ 5664149 w 7283450"/>
              <a:gd name="connsiteY14557" fmla="*/ 1777884 h 6857979"/>
              <a:gd name="connsiteX14558" fmla="*/ 5662562 w 7283450"/>
              <a:gd name="connsiteY14558" fmla="*/ 1777884 h 6857979"/>
              <a:gd name="connsiteX14559" fmla="*/ 5661371 w 7283450"/>
              <a:gd name="connsiteY14559" fmla="*/ 1778281 h 6857979"/>
              <a:gd name="connsiteX14560" fmla="*/ 5660180 w 7283450"/>
              <a:gd name="connsiteY14560" fmla="*/ 1779869 h 6857979"/>
              <a:gd name="connsiteX14561" fmla="*/ 5659783 w 7283450"/>
              <a:gd name="connsiteY14561" fmla="*/ 1781457 h 6857979"/>
              <a:gd name="connsiteX14562" fmla="*/ 5659386 w 7283450"/>
              <a:gd name="connsiteY14562" fmla="*/ 1783044 h 6857979"/>
              <a:gd name="connsiteX14563" fmla="*/ 5659386 w 7283450"/>
              <a:gd name="connsiteY14563" fmla="*/ 1785029 h 6857979"/>
              <a:gd name="connsiteX14564" fmla="*/ 5659386 w 7283450"/>
              <a:gd name="connsiteY14564" fmla="*/ 1788205 h 6857979"/>
              <a:gd name="connsiteX14565" fmla="*/ 5658990 w 7283450"/>
              <a:gd name="connsiteY14565" fmla="*/ 1790189 h 6857979"/>
              <a:gd name="connsiteX14566" fmla="*/ 5658196 w 7283450"/>
              <a:gd name="connsiteY14566" fmla="*/ 1791777 h 6857979"/>
              <a:gd name="connsiteX14567" fmla="*/ 5657402 w 7283450"/>
              <a:gd name="connsiteY14567" fmla="*/ 1792174 h 6857979"/>
              <a:gd name="connsiteX14568" fmla="*/ 5656608 w 7283450"/>
              <a:gd name="connsiteY14568" fmla="*/ 1792571 h 6857979"/>
              <a:gd name="connsiteX14569" fmla="*/ 5654624 w 7283450"/>
              <a:gd name="connsiteY14569" fmla="*/ 1793365 h 6857979"/>
              <a:gd name="connsiteX14570" fmla="*/ 5652639 w 7283450"/>
              <a:gd name="connsiteY14570" fmla="*/ 1792571 h 6857979"/>
              <a:gd name="connsiteX14571" fmla="*/ 5651845 w 7283450"/>
              <a:gd name="connsiteY14571" fmla="*/ 1792174 h 6857979"/>
              <a:gd name="connsiteX14572" fmla="*/ 5653036 w 7283450"/>
              <a:gd name="connsiteY14572" fmla="*/ 1793762 h 6857979"/>
              <a:gd name="connsiteX14573" fmla="*/ 5661371 w 7283450"/>
              <a:gd name="connsiteY14573" fmla="*/ 1802098 h 6857979"/>
              <a:gd name="connsiteX14574" fmla="*/ 5660180 w 7283450"/>
              <a:gd name="connsiteY14574" fmla="*/ 1802892 h 6857979"/>
              <a:gd name="connsiteX14575" fmla="*/ 5659386 w 7283450"/>
              <a:gd name="connsiteY14575" fmla="*/ 1804083 h 6857979"/>
              <a:gd name="connsiteX14576" fmla="*/ 5657799 w 7283450"/>
              <a:gd name="connsiteY14576" fmla="*/ 1806465 h 6857979"/>
              <a:gd name="connsiteX14577" fmla="*/ 5657402 w 7283450"/>
              <a:gd name="connsiteY14577" fmla="*/ 1809243 h 6857979"/>
              <a:gd name="connsiteX14578" fmla="*/ 5657799 w 7283450"/>
              <a:gd name="connsiteY14578" fmla="*/ 1812419 h 6857979"/>
              <a:gd name="connsiteX14579" fmla="*/ 5658593 w 7283450"/>
              <a:gd name="connsiteY14579" fmla="*/ 1814800 h 6857979"/>
              <a:gd name="connsiteX14580" fmla="*/ 5659783 w 7283450"/>
              <a:gd name="connsiteY14580" fmla="*/ 1815991 h 6857979"/>
              <a:gd name="connsiteX14581" fmla="*/ 5660577 w 7283450"/>
              <a:gd name="connsiteY14581" fmla="*/ 1816785 h 6857979"/>
              <a:gd name="connsiteX14582" fmla="*/ 5662165 w 7283450"/>
              <a:gd name="connsiteY14582" fmla="*/ 1817579 h 6857979"/>
              <a:gd name="connsiteX14583" fmla="*/ 5663355 w 7283450"/>
              <a:gd name="connsiteY14583" fmla="*/ 1817976 h 6857979"/>
              <a:gd name="connsiteX14584" fmla="*/ 5665737 w 7283450"/>
              <a:gd name="connsiteY14584" fmla="*/ 1818770 h 6857979"/>
              <a:gd name="connsiteX14585" fmla="*/ 5667721 w 7283450"/>
              <a:gd name="connsiteY14585" fmla="*/ 1818770 h 6857979"/>
              <a:gd name="connsiteX14586" fmla="*/ 5665737 w 7283450"/>
              <a:gd name="connsiteY14586" fmla="*/ 1819564 h 6857979"/>
              <a:gd name="connsiteX14587" fmla="*/ 5664546 w 7283450"/>
              <a:gd name="connsiteY14587" fmla="*/ 1820755 h 6857979"/>
              <a:gd name="connsiteX14588" fmla="*/ 5663355 w 7283450"/>
              <a:gd name="connsiteY14588" fmla="*/ 1822342 h 6857979"/>
              <a:gd name="connsiteX14589" fmla="*/ 5663355 w 7283450"/>
              <a:gd name="connsiteY14589" fmla="*/ 1824327 h 6857979"/>
              <a:gd name="connsiteX14590" fmla="*/ 5664149 w 7283450"/>
              <a:gd name="connsiteY14590" fmla="*/ 1827503 h 6857979"/>
              <a:gd name="connsiteX14591" fmla="*/ 5664943 w 7283450"/>
              <a:gd name="connsiteY14591" fmla="*/ 1829884 h 6857979"/>
              <a:gd name="connsiteX14592" fmla="*/ 5666928 w 7283450"/>
              <a:gd name="connsiteY14592" fmla="*/ 1836236 h 6857979"/>
              <a:gd name="connsiteX14593" fmla="*/ 5668912 w 7283450"/>
              <a:gd name="connsiteY14593" fmla="*/ 1842190 h 6857979"/>
              <a:gd name="connsiteX14594" fmla="*/ 5669706 w 7283450"/>
              <a:gd name="connsiteY14594" fmla="*/ 1845366 h 6857979"/>
              <a:gd name="connsiteX14595" fmla="*/ 5670500 w 7283450"/>
              <a:gd name="connsiteY14595" fmla="*/ 1848144 h 6857979"/>
              <a:gd name="connsiteX14596" fmla="*/ 5670500 w 7283450"/>
              <a:gd name="connsiteY14596" fmla="*/ 1850129 h 6857979"/>
              <a:gd name="connsiteX14597" fmla="*/ 5670103 w 7283450"/>
              <a:gd name="connsiteY14597" fmla="*/ 1852114 h 6857979"/>
              <a:gd name="connsiteX14598" fmla="*/ 5669309 w 7283450"/>
              <a:gd name="connsiteY14598" fmla="*/ 1854098 h 6857979"/>
              <a:gd name="connsiteX14599" fmla="*/ 5667721 w 7283450"/>
              <a:gd name="connsiteY14599" fmla="*/ 1855289 h 6857979"/>
              <a:gd name="connsiteX14600" fmla="*/ 5667721 w 7283450"/>
              <a:gd name="connsiteY14600" fmla="*/ 1856480 h 6857979"/>
              <a:gd name="connsiteX14601" fmla="*/ 5667721 w 7283450"/>
              <a:gd name="connsiteY14601" fmla="*/ 1857274 h 6857979"/>
              <a:gd name="connsiteX14602" fmla="*/ 5668912 w 7283450"/>
              <a:gd name="connsiteY14602" fmla="*/ 1859259 h 6857979"/>
              <a:gd name="connsiteX14603" fmla="*/ 5670500 w 7283450"/>
              <a:gd name="connsiteY14603" fmla="*/ 1860450 h 6857979"/>
              <a:gd name="connsiteX14604" fmla="*/ 5673278 w 7283450"/>
              <a:gd name="connsiteY14604" fmla="*/ 1862037 h 6857979"/>
              <a:gd name="connsiteX14605" fmla="*/ 5675659 w 7283450"/>
              <a:gd name="connsiteY14605" fmla="*/ 1862434 h 6857979"/>
              <a:gd name="connsiteX14606" fmla="*/ 5677644 w 7283450"/>
              <a:gd name="connsiteY14606" fmla="*/ 1862434 h 6857979"/>
              <a:gd name="connsiteX14607" fmla="*/ 5678438 w 7283450"/>
              <a:gd name="connsiteY14607" fmla="*/ 1862037 h 6857979"/>
              <a:gd name="connsiteX14608" fmla="*/ 5679231 w 7283450"/>
              <a:gd name="connsiteY14608" fmla="*/ 1861244 h 6857979"/>
              <a:gd name="connsiteX14609" fmla="*/ 5679628 w 7283450"/>
              <a:gd name="connsiteY14609" fmla="*/ 1859656 h 6857979"/>
              <a:gd name="connsiteX14610" fmla="*/ 5680025 w 7283450"/>
              <a:gd name="connsiteY14610" fmla="*/ 1858465 h 6857979"/>
              <a:gd name="connsiteX14611" fmla="*/ 5679628 w 7283450"/>
              <a:gd name="connsiteY14611" fmla="*/ 1863625 h 6857979"/>
              <a:gd name="connsiteX14612" fmla="*/ 5679628 w 7283450"/>
              <a:gd name="connsiteY14612" fmla="*/ 1868786 h 6857979"/>
              <a:gd name="connsiteX14613" fmla="*/ 5679628 w 7283450"/>
              <a:gd name="connsiteY14613" fmla="*/ 1880297 h 6857979"/>
              <a:gd name="connsiteX14614" fmla="*/ 5679628 w 7283450"/>
              <a:gd name="connsiteY14614" fmla="*/ 1885855 h 6857979"/>
              <a:gd name="connsiteX14615" fmla="*/ 5678835 w 7283450"/>
              <a:gd name="connsiteY14615" fmla="*/ 1891412 h 6857979"/>
              <a:gd name="connsiteX14616" fmla="*/ 5678438 w 7283450"/>
              <a:gd name="connsiteY14616" fmla="*/ 1896969 h 6857979"/>
              <a:gd name="connsiteX14617" fmla="*/ 5677247 w 7283450"/>
              <a:gd name="connsiteY14617" fmla="*/ 1902129 h 6857979"/>
              <a:gd name="connsiteX14618" fmla="*/ 5676056 w 7283450"/>
              <a:gd name="connsiteY14618" fmla="*/ 1904511 h 6857979"/>
              <a:gd name="connsiteX14619" fmla="*/ 5673675 w 7283450"/>
              <a:gd name="connsiteY14619" fmla="*/ 1907290 h 6857979"/>
              <a:gd name="connsiteX14620" fmla="*/ 5671690 w 7283450"/>
              <a:gd name="connsiteY14620" fmla="*/ 1908878 h 6857979"/>
              <a:gd name="connsiteX14621" fmla="*/ 5670897 w 7283450"/>
              <a:gd name="connsiteY14621" fmla="*/ 1909275 h 6857979"/>
              <a:gd name="connsiteX14622" fmla="*/ 5670500 w 7283450"/>
              <a:gd name="connsiteY14622" fmla="*/ 1908878 h 6857979"/>
              <a:gd name="connsiteX14623" fmla="*/ 5670897 w 7283450"/>
              <a:gd name="connsiteY14623" fmla="*/ 1910068 h 6857979"/>
              <a:gd name="connsiteX14624" fmla="*/ 5671293 w 7283450"/>
              <a:gd name="connsiteY14624" fmla="*/ 1910862 h 6857979"/>
              <a:gd name="connsiteX14625" fmla="*/ 5672881 w 7283450"/>
              <a:gd name="connsiteY14625" fmla="*/ 1911259 h 6857979"/>
              <a:gd name="connsiteX14626" fmla="*/ 5673675 w 7283450"/>
              <a:gd name="connsiteY14626" fmla="*/ 1911259 h 6857979"/>
              <a:gd name="connsiteX14627" fmla="*/ 5675659 w 7283450"/>
              <a:gd name="connsiteY14627" fmla="*/ 1911259 h 6857979"/>
              <a:gd name="connsiteX14628" fmla="*/ 5676453 w 7283450"/>
              <a:gd name="connsiteY14628" fmla="*/ 1911259 h 6857979"/>
              <a:gd name="connsiteX14629" fmla="*/ 5677247 w 7283450"/>
              <a:gd name="connsiteY14629" fmla="*/ 1912450 h 6857979"/>
              <a:gd name="connsiteX14630" fmla="*/ 5677247 w 7283450"/>
              <a:gd name="connsiteY14630" fmla="*/ 1914435 h 6857979"/>
              <a:gd name="connsiteX14631" fmla="*/ 5677247 w 7283450"/>
              <a:gd name="connsiteY14631" fmla="*/ 1916420 h 6857979"/>
              <a:gd name="connsiteX14632" fmla="*/ 5676850 w 7283450"/>
              <a:gd name="connsiteY14632" fmla="*/ 1918801 h 6857979"/>
              <a:gd name="connsiteX14633" fmla="*/ 5676056 w 7283450"/>
              <a:gd name="connsiteY14633" fmla="*/ 1921183 h 6857979"/>
              <a:gd name="connsiteX14634" fmla="*/ 5674866 w 7283450"/>
              <a:gd name="connsiteY14634" fmla="*/ 1924358 h 6857979"/>
              <a:gd name="connsiteX14635" fmla="*/ 5674072 w 7283450"/>
              <a:gd name="connsiteY14635" fmla="*/ 1925549 h 6857979"/>
              <a:gd name="connsiteX14636" fmla="*/ 5674469 w 7283450"/>
              <a:gd name="connsiteY14636" fmla="*/ 1926740 h 6857979"/>
              <a:gd name="connsiteX14637" fmla="*/ 5675262 w 7283450"/>
              <a:gd name="connsiteY14637" fmla="*/ 1927534 h 6857979"/>
              <a:gd name="connsiteX14638" fmla="*/ 5677247 w 7283450"/>
              <a:gd name="connsiteY14638" fmla="*/ 1928328 h 6857979"/>
              <a:gd name="connsiteX14639" fmla="*/ 5678835 w 7283450"/>
              <a:gd name="connsiteY14639" fmla="*/ 1929916 h 6857979"/>
              <a:gd name="connsiteX14640" fmla="*/ 5679628 w 7283450"/>
              <a:gd name="connsiteY14640" fmla="*/ 1931106 h 6857979"/>
              <a:gd name="connsiteX14641" fmla="*/ 5680025 w 7283450"/>
              <a:gd name="connsiteY14641" fmla="*/ 1932297 h 6857979"/>
              <a:gd name="connsiteX14642" fmla="*/ 5680422 w 7283450"/>
              <a:gd name="connsiteY14642" fmla="*/ 1936267 h 6857979"/>
              <a:gd name="connsiteX14643" fmla="*/ 5680422 w 7283450"/>
              <a:gd name="connsiteY14643" fmla="*/ 1940633 h 6857979"/>
              <a:gd name="connsiteX14644" fmla="*/ 5679628 w 7283450"/>
              <a:gd name="connsiteY14644" fmla="*/ 1948969 h 6857979"/>
              <a:gd name="connsiteX14645" fmla="*/ 5679231 w 7283450"/>
              <a:gd name="connsiteY14645" fmla="*/ 1956114 h 6857979"/>
              <a:gd name="connsiteX14646" fmla="*/ 5679231 w 7283450"/>
              <a:gd name="connsiteY14646" fmla="*/ 1959290 h 6857979"/>
              <a:gd name="connsiteX14647" fmla="*/ 5680025 w 7283450"/>
              <a:gd name="connsiteY14647" fmla="*/ 1962068 h 6857979"/>
              <a:gd name="connsiteX14648" fmla="*/ 5681613 w 7283450"/>
              <a:gd name="connsiteY14648" fmla="*/ 1965641 h 6857979"/>
              <a:gd name="connsiteX14649" fmla="*/ 5683200 w 7283450"/>
              <a:gd name="connsiteY14649" fmla="*/ 1968419 h 6857979"/>
              <a:gd name="connsiteX14650" fmla="*/ 5686773 w 7283450"/>
              <a:gd name="connsiteY14650" fmla="*/ 1973977 h 6857979"/>
              <a:gd name="connsiteX14651" fmla="*/ 5691138 w 7283450"/>
              <a:gd name="connsiteY14651" fmla="*/ 1979137 h 6857979"/>
              <a:gd name="connsiteX14652" fmla="*/ 5695107 w 7283450"/>
              <a:gd name="connsiteY14652" fmla="*/ 1983900 h 6857979"/>
              <a:gd name="connsiteX14653" fmla="*/ 5699870 w 7283450"/>
              <a:gd name="connsiteY14653" fmla="*/ 1989061 h 6857979"/>
              <a:gd name="connsiteX14654" fmla="*/ 5704236 w 7283450"/>
              <a:gd name="connsiteY14654" fmla="*/ 1994221 h 6857979"/>
              <a:gd name="connsiteX14655" fmla="*/ 5708205 w 7283450"/>
              <a:gd name="connsiteY14655" fmla="*/ 1999778 h 6857979"/>
              <a:gd name="connsiteX14656" fmla="*/ 5711380 w 7283450"/>
              <a:gd name="connsiteY14656" fmla="*/ 2006129 h 6857979"/>
              <a:gd name="connsiteX14657" fmla="*/ 5711777 w 7283450"/>
              <a:gd name="connsiteY14657" fmla="*/ 2008114 h 6857979"/>
              <a:gd name="connsiteX14658" fmla="*/ 5711380 w 7283450"/>
              <a:gd name="connsiteY14658" fmla="*/ 2009702 h 6857979"/>
              <a:gd name="connsiteX14659" fmla="*/ 5710586 w 7283450"/>
              <a:gd name="connsiteY14659" fmla="*/ 2010893 h 6857979"/>
              <a:gd name="connsiteX14660" fmla="*/ 5709396 w 7283450"/>
              <a:gd name="connsiteY14660" fmla="*/ 2011687 h 6857979"/>
              <a:gd name="connsiteX14661" fmla="*/ 5707808 w 7283450"/>
              <a:gd name="connsiteY14661" fmla="*/ 2012083 h 6857979"/>
              <a:gd name="connsiteX14662" fmla="*/ 5705824 w 7283450"/>
              <a:gd name="connsiteY14662" fmla="*/ 2012083 h 6857979"/>
              <a:gd name="connsiteX14663" fmla="*/ 5702252 w 7283450"/>
              <a:gd name="connsiteY14663" fmla="*/ 2012480 h 6857979"/>
              <a:gd name="connsiteX14664" fmla="*/ 5703442 w 7283450"/>
              <a:gd name="connsiteY14664" fmla="*/ 2014862 h 6857979"/>
              <a:gd name="connsiteX14665" fmla="*/ 5705030 w 7283450"/>
              <a:gd name="connsiteY14665" fmla="*/ 2016847 h 6857979"/>
              <a:gd name="connsiteX14666" fmla="*/ 5707014 w 7283450"/>
              <a:gd name="connsiteY14666" fmla="*/ 2018435 h 6857979"/>
              <a:gd name="connsiteX14667" fmla="*/ 5708999 w 7283450"/>
              <a:gd name="connsiteY14667" fmla="*/ 2019626 h 6857979"/>
              <a:gd name="connsiteX14668" fmla="*/ 5713365 w 7283450"/>
              <a:gd name="connsiteY14668" fmla="*/ 2021213 h 6857979"/>
              <a:gd name="connsiteX14669" fmla="*/ 5718524 w 7283450"/>
              <a:gd name="connsiteY14669" fmla="*/ 2023198 h 6857979"/>
              <a:gd name="connsiteX14670" fmla="*/ 5722890 w 7283450"/>
              <a:gd name="connsiteY14670" fmla="*/ 2025183 h 6857979"/>
              <a:gd name="connsiteX14671" fmla="*/ 5725669 w 7283450"/>
              <a:gd name="connsiteY14671" fmla="*/ 2026373 h 6857979"/>
              <a:gd name="connsiteX14672" fmla="*/ 5727653 w 7283450"/>
              <a:gd name="connsiteY14672" fmla="*/ 2027961 h 6857979"/>
              <a:gd name="connsiteX14673" fmla="*/ 5729241 w 7283450"/>
              <a:gd name="connsiteY14673" fmla="*/ 2029946 h 6857979"/>
              <a:gd name="connsiteX14674" fmla="*/ 5730828 w 7283450"/>
              <a:gd name="connsiteY14674" fmla="*/ 2032725 h 6857979"/>
              <a:gd name="connsiteX14675" fmla="*/ 5732813 w 7283450"/>
              <a:gd name="connsiteY14675" fmla="*/ 2035503 h 6857979"/>
              <a:gd name="connsiteX14676" fmla="*/ 5733607 w 7283450"/>
              <a:gd name="connsiteY14676" fmla="*/ 2039076 h 6857979"/>
              <a:gd name="connsiteX14677" fmla="*/ 5724478 w 7283450"/>
              <a:gd name="connsiteY14677" fmla="*/ 2039076 h 6857979"/>
              <a:gd name="connsiteX14678" fmla="*/ 5724875 w 7283450"/>
              <a:gd name="connsiteY14678" fmla="*/ 2043442 h 6857979"/>
              <a:gd name="connsiteX14679" fmla="*/ 5726066 w 7283450"/>
              <a:gd name="connsiteY14679" fmla="*/ 2047015 h 6857979"/>
              <a:gd name="connsiteX14680" fmla="*/ 5728050 w 7283450"/>
              <a:gd name="connsiteY14680" fmla="*/ 2049793 h 6857979"/>
              <a:gd name="connsiteX14681" fmla="*/ 5730035 w 7283450"/>
              <a:gd name="connsiteY14681" fmla="*/ 2051778 h 6857979"/>
              <a:gd name="connsiteX14682" fmla="*/ 5733210 w 7283450"/>
              <a:gd name="connsiteY14682" fmla="*/ 2053366 h 6857979"/>
              <a:gd name="connsiteX14683" fmla="*/ 5736385 w 7283450"/>
              <a:gd name="connsiteY14683" fmla="*/ 2054160 h 6857979"/>
              <a:gd name="connsiteX14684" fmla="*/ 5739957 w 7283450"/>
              <a:gd name="connsiteY14684" fmla="*/ 2054954 h 6857979"/>
              <a:gd name="connsiteX14685" fmla="*/ 5744323 w 7283450"/>
              <a:gd name="connsiteY14685" fmla="*/ 2054954 h 6857979"/>
              <a:gd name="connsiteX14686" fmla="*/ 5752261 w 7283450"/>
              <a:gd name="connsiteY14686" fmla="*/ 2055351 h 6857979"/>
              <a:gd name="connsiteX14687" fmla="*/ 5760596 w 7283450"/>
              <a:gd name="connsiteY14687" fmla="*/ 2055748 h 6857979"/>
              <a:gd name="connsiteX14688" fmla="*/ 5764168 w 7283450"/>
              <a:gd name="connsiteY14688" fmla="*/ 2056144 h 6857979"/>
              <a:gd name="connsiteX14689" fmla="*/ 5768137 w 7283450"/>
              <a:gd name="connsiteY14689" fmla="*/ 2056542 h 6857979"/>
              <a:gd name="connsiteX14690" fmla="*/ 5771312 w 7283450"/>
              <a:gd name="connsiteY14690" fmla="*/ 2058129 h 6857979"/>
              <a:gd name="connsiteX14691" fmla="*/ 5774090 w 7283450"/>
              <a:gd name="connsiteY14691" fmla="*/ 2059320 h 6857979"/>
              <a:gd name="connsiteX14692" fmla="*/ 5777266 w 7283450"/>
              <a:gd name="connsiteY14692" fmla="*/ 2061305 h 6857979"/>
              <a:gd name="connsiteX14693" fmla="*/ 5779647 w 7283450"/>
              <a:gd name="connsiteY14693" fmla="*/ 2063686 h 6857979"/>
              <a:gd name="connsiteX14694" fmla="*/ 5781631 w 7283450"/>
              <a:gd name="connsiteY14694" fmla="*/ 2066068 h 6857979"/>
              <a:gd name="connsiteX14695" fmla="*/ 5783219 w 7283450"/>
              <a:gd name="connsiteY14695" fmla="*/ 2068847 h 6857979"/>
              <a:gd name="connsiteX14696" fmla="*/ 5784807 w 7283450"/>
              <a:gd name="connsiteY14696" fmla="*/ 2071229 h 6857979"/>
              <a:gd name="connsiteX14697" fmla="*/ 5785997 w 7283450"/>
              <a:gd name="connsiteY14697" fmla="*/ 2074404 h 6857979"/>
              <a:gd name="connsiteX14698" fmla="*/ 5787585 w 7283450"/>
              <a:gd name="connsiteY14698" fmla="*/ 2080358 h 6857979"/>
              <a:gd name="connsiteX14699" fmla="*/ 5788776 w 7283450"/>
              <a:gd name="connsiteY14699" fmla="*/ 2087106 h 6857979"/>
              <a:gd name="connsiteX14700" fmla="*/ 5789569 w 7283450"/>
              <a:gd name="connsiteY14700" fmla="*/ 2094251 h 6857979"/>
              <a:gd name="connsiteX14701" fmla="*/ 5791157 w 7283450"/>
              <a:gd name="connsiteY14701" fmla="*/ 2101793 h 6857979"/>
              <a:gd name="connsiteX14702" fmla="*/ 5793142 w 7283450"/>
              <a:gd name="connsiteY14702" fmla="*/ 2109734 h 6857979"/>
              <a:gd name="connsiteX14703" fmla="*/ 5789569 w 7283450"/>
              <a:gd name="connsiteY14703" fmla="*/ 2110528 h 6857979"/>
              <a:gd name="connsiteX14704" fmla="*/ 5786791 w 7283450"/>
              <a:gd name="connsiteY14704" fmla="*/ 2110924 h 6857979"/>
              <a:gd name="connsiteX14705" fmla="*/ 5781631 w 7283450"/>
              <a:gd name="connsiteY14705" fmla="*/ 2111322 h 6857979"/>
              <a:gd name="connsiteX14706" fmla="*/ 5779647 w 7283450"/>
              <a:gd name="connsiteY14706" fmla="*/ 2112115 h 6857979"/>
              <a:gd name="connsiteX14707" fmla="*/ 5778059 w 7283450"/>
              <a:gd name="connsiteY14707" fmla="*/ 2113305 h 6857979"/>
              <a:gd name="connsiteX14708" fmla="*/ 5776472 w 7283450"/>
              <a:gd name="connsiteY14708" fmla="*/ 2115686 h 6857979"/>
              <a:gd name="connsiteX14709" fmla="*/ 5774090 w 7283450"/>
              <a:gd name="connsiteY14709" fmla="*/ 2119655 h 6857979"/>
              <a:gd name="connsiteX14710" fmla="*/ 5774487 w 7283450"/>
              <a:gd name="connsiteY14710" fmla="*/ 2120847 h 6857979"/>
              <a:gd name="connsiteX14711" fmla="*/ 5775281 w 7283450"/>
              <a:gd name="connsiteY14711" fmla="*/ 2122036 h 6857979"/>
              <a:gd name="connsiteX14712" fmla="*/ 5775678 w 7283450"/>
              <a:gd name="connsiteY14712" fmla="*/ 2123226 h 6857979"/>
              <a:gd name="connsiteX14713" fmla="*/ 5776472 w 7283450"/>
              <a:gd name="connsiteY14713" fmla="*/ 2124019 h 6857979"/>
              <a:gd name="connsiteX14714" fmla="*/ 5778456 w 7283450"/>
              <a:gd name="connsiteY14714" fmla="*/ 2125607 h 6857979"/>
              <a:gd name="connsiteX14715" fmla="*/ 5780838 w 7283450"/>
              <a:gd name="connsiteY14715" fmla="*/ 2126005 h 6857979"/>
              <a:gd name="connsiteX14716" fmla="*/ 5784013 w 7283450"/>
              <a:gd name="connsiteY14716" fmla="*/ 2126401 h 6857979"/>
              <a:gd name="connsiteX14717" fmla="*/ 5786791 w 7283450"/>
              <a:gd name="connsiteY14717" fmla="*/ 2126401 h 6857979"/>
              <a:gd name="connsiteX14718" fmla="*/ 5793142 w 7283450"/>
              <a:gd name="connsiteY14718" fmla="*/ 2126401 h 6857979"/>
              <a:gd name="connsiteX14719" fmla="*/ 5793538 w 7283450"/>
              <a:gd name="connsiteY14719" fmla="*/ 2116084 h 6857979"/>
              <a:gd name="connsiteX14720" fmla="*/ 5793935 w 7283450"/>
              <a:gd name="connsiteY14720" fmla="*/ 2112511 h 6857979"/>
              <a:gd name="connsiteX14721" fmla="*/ 5794729 w 7283450"/>
              <a:gd name="connsiteY14721" fmla="*/ 2109338 h 6857979"/>
              <a:gd name="connsiteX14722" fmla="*/ 5795523 w 7283450"/>
              <a:gd name="connsiteY14722" fmla="*/ 2106160 h 6857979"/>
              <a:gd name="connsiteX14723" fmla="*/ 5796714 w 7283450"/>
              <a:gd name="connsiteY14723" fmla="*/ 2103778 h 6857979"/>
              <a:gd name="connsiteX14724" fmla="*/ 5798301 w 7283450"/>
              <a:gd name="connsiteY14724" fmla="*/ 2101793 h 6857979"/>
              <a:gd name="connsiteX14725" fmla="*/ 5799889 w 7283450"/>
              <a:gd name="connsiteY14725" fmla="*/ 2099810 h 6857979"/>
              <a:gd name="connsiteX14726" fmla="*/ 5804255 w 7283450"/>
              <a:gd name="connsiteY14726" fmla="*/ 2095839 h 6857979"/>
              <a:gd name="connsiteX14727" fmla="*/ 5809811 w 7283450"/>
              <a:gd name="connsiteY14727" fmla="*/ 2091870 h 6857979"/>
              <a:gd name="connsiteX14728" fmla="*/ 5816559 w 7283450"/>
              <a:gd name="connsiteY14728" fmla="*/ 2086312 h 6857979"/>
              <a:gd name="connsiteX14729" fmla="*/ 5824497 w 7283450"/>
              <a:gd name="connsiteY14729" fmla="*/ 2079167 h 6857979"/>
              <a:gd name="connsiteX14730" fmla="*/ 5830053 w 7283450"/>
              <a:gd name="connsiteY14730" fmla="*/ 2074801 h 6857979"/>
              <a:gd name="connsiteX14731" fmla="*/ 5838785 w 7283450"/>
              <a:gd name="connsiteY14731" fmla="*/ 2067259 h 6857979"/>
              <a:gd name="connsiteX14732" fmla="*/ 5848707 w 7283450"/>
              <a:gd name="connsiteY14732" fmla="*/ 2060114 h 6857979"/>
              <a:gd name="connsiteX14733" fmla="*/ 5852676 w 7283450"/>
              <a:gd name="connsiteY14733" fmla="*/ 2057732 h 6857979"/>
              <a:gd name="connsiteX14734" fmla="*/ 5855852 w 7283450"/>
              <a:gd name="connsiteY14734" fmla="*/ 2055748 h 6857979"/>
              <a:gd name="connsiteX14735" fmla="*/ 5862996 w 7283450"/>
              <a:gd name="connsiteY14735" fmla="*/ 2054160 h 6857979"/>
              <a:gd name="connsiteX14736" fmla="*/ 5868552 w 7283450"/>
              <a:gd name="connsiteY14736" fmla="*/ 2053366 h 6857979"/>
              <a:gd name="connsiteX14737" fmla="*/ 5872918 w 7283450"/>
              <a:gd name="connsiteY14737" fmla="*/ 2052969 h 6857979"/>
              <a:gd name="connsiteX14738" fmla="*/ 5874903 w 7283450"/>
              <a:gd name="connsiteY14738" fmla="*/ 2052572 h 6857979"/>
              <a:gd name="connsiteX14739" fmla="*/ 5876093 w 7283450"/>
              <a:gd name="connsiteY14739" fmla="*/ 2051778 h 6857979"/>
              <a:gd name="connsiteX14740" fmla="*/ 5877284 w 7283450"/>
              <a:gd name="connsiteY14740" fmla="*/ 2051381 h 6857979"/>
              <a:gd name="connsiteX14741" fmla="*/ 5880856 w 7283450"/>
              <a:gd name="connsiteY14741" fmla="*/ 2050984 h 6857979"/>
              <a:gd name="connsiteX14742" fmla="*/ 5884031 w 7283450"/>
              <a:gd name="connsiteY14742" fmla="*/ 2050587 h 6857979"/>
              <a:gd name="connsiteX14743" fmla="*/ 5885619 w 7283450"/>
              <a:gd name="connsiteY14743" fmla="*/ 2050190 h 6857979"/>
              <a:gd name="connsiteX14744" fmla="*/ 5887604 w 7283450"/>
              <a:gd name="connsiteY14744" fmla="*/ 2049396 h 6857979"/>
              <a:gd name="connsiteX14745" fmla="*/ 5888000 w 7283450"/>
              <a:gd name="connsiteY14745" fmla="*/ 2048206 h 6857979"/>
              <a:gd name="connsiteX14746" fmla="*/ 5888794 w 7283450"/>
              <a:gd name="connsiteY14746" fmla="*/ 2047015 h 6857979"/>
              <a:gd name="connsiteX14747" fmla="*/ 5889191 w 7283450"/>
              <a:gd name="connsiteY14747" fmla="*/ 2043839 h 6857979"/>
              <a:gd name="connsiteX14748" fmla="*/ 5889588 w 7283450"/>
              <a:gd name="connsiteY14748" fmla="*/ 2041061 h 6857979"/>
              <a:gd name="connsiteX14749" fmla="*/ 5889985 w 7283450"/>
              <a:gd name="connsiteY14749" fmla="*/ 2039473 h 6857979"/>
              <a:gd name="connsiteX14750" fmla="*/ 5890382 w 7283450"/>
              <a:gd name="connsiteY14750" fmla="*/ 2039076 h 6857979"/>
              <a:gd name="connsiteX14751" fmla="*/ 5891969 w 7283450"/>
              <a:gd name="connsiteY14751" fmla="*/ 2038679 h 6857979"/>
              <a:gd name="connsiteX14752" fmla="*/ 5893557 w 7283450"/>
              <a:gd name="connsiteY14752" fmla="*/ 2038282 h 6857979"/>
              <a:gd name="connsiteX14753" fmla="*/ 5897526 w 7283450"/>
              <a:gd name="connsiteY14753" fmla="*/ 2037488 h 6857979"/>
              <a:gd name="connsiteX14754" fmla="*/ 5901892 w 7283450"/>
              <a:gd name="connsiteY14754" fmla="*/ 2037091 h 6857979"/>
              <a:gd name="connsiteX14755" fmla="*/ 5904273 w 7283450"/>
              <a:gd name="connsiteY14755" fmla="*/ 2036694 h 6857979"/>
              <a:gd name="connsiteX14756" fmla="*/ 5906258 w 7283450"/>
              <a:gd name="connsiteY14756" fmla="*/ 2035900 h 6857979"/>
              <a:gd name="connsiteX14757" fmla="*/ 5907449 w 7283450"/>
              <a:gd name="connsiteY14757" fmla="*/ 2035106 h 6857979"/>
              <a:gd name="connsiteX14758" fmla="*/ 5908639 w 7283450"/>
              <a:gd name="connsiteY14758" fmla="*/ 2033916 h 6857979"/>
              <a:gd name="connsiteX14759" fmla="*/ 5911021 w 7283450"/>
              <a:gd name="connsiteY14759" fmla="*/ 2030343 h 6857979"/>
              <a:gd name="connsiteX14760" fmla="*/ 5913799 w 7283450"/>
              <a:gd name="connsiteY14760" fmla="*/ 2027564 h 6857979"/>
              <a:gd name="connsiteX14761" fmla="*/ 5914593 w 7283450"/>
              <a:gd name="connsiteY14761" fmla="*/ 2026373 h 6857979"/>
              <a:gd name="connsiteX14762" fmla="*/ 5915387 w 7283450"/>
              <a:gd name="connsiteY14762" fmla="*/ 2025977 h 6857979"/>
              <a:gd name="connsiteX14763" fmla="*/ 5919355 w 7283450"/>
              <a:gd name="connsiteY14763" fmla="*/ 2024786 h 6857979"/>
              <a:gd name="connsiteX14764" fmla="*/ 5924118 w 7283450"/>
              <a:gd name="connsiteY14764" fmla="*/ 2024389 h 6857979"/>
              <a:gd name="connsiteX14765" fmla="*/ 5935231 w 7283450"/>
              <a:gd name="connsiteY14765" fmla="*/ 2023198 h 6857979"/>
              <a:gd name="connsiteX14766" fmla="*/ 5941185 w 7283450"/>
              <a:gd name="connsiteY14766" fmla="*/ 2022007 h 6857979"/>
              <a:gd name="connsiteX14767" fmla="*/ 5946742 w 7283450"/>
              <a:gd name="connsiteY14767" fmla="*/ 2020816 h 6857979"/>
              <a:gd name="connsiteX14768" fmla="*/ 5951901 w 7283450"/>
              <a:gd name="connsiteY14768" fmla="*/ 2018832 h 6857979"/>
              <a:gd name="connsiteX14769" fmla="*/ 5953886 w 7283450"/>
              <a:gd name="connsiteY14769" fmla="*/ 2017244 h 6857979"/>
              <a:gd name="connsiteX14770" fmla="*/ 5956665 w 7283450"/>
              <a:gd name="connsiteY14770" fmla="*/ 2016053 h 6857979"/>
              <a:gd name="connsiteX14771" fmla="*/ 5956665 w 7283450"/>
              <a:gd name="connsiteY14771" fmla="*/ 2013671 h 6857979"/>
              <a:gd name="connsiteX14772" fmla="*/ 5956267 w 7283450"/>
              <a:gd name="connsiteY14772" fmla="*/ 2011290 h 6857979"/>
              <a:gd name="connsiteX14773" fmla="*/ 5955473 w 7283450"/>
              <a:gd name="connsiteY14773" fmla="*/ 2006129 h 6857979"/>
              <a:gd name="connsiteX14774" fmla="*/ 5953489 w 7283450"/>
              <a:gd name="connsiteY14774" fmla="*/ 1999778 h 6857979"/>
              <a:gd name="connsiteX14775" fmla="*/ 5952299 w 7283450"/>
              <a:gd name="connsiteY14775" fmla="*/ 1992633 h 6857979"/>
              <a:gd name="connsiteX14776" fmla="*/ 5951107 w 7283450"/>
              <a:gd name="connsiteY14776" fmla="*/ 1985488 h 6857979"/>
              <a:gd name="connsiteX14777" fmla="*/ 5951107 w 7283450"/>
              <a:gd name="connsiteY14777" fmla="*/ 1982312 h 6857979"/>
              <a:gd name="connsiteX14778" fmla="*/ 5951505 w 7283450"/>
              <a:gd name="connsiteY14778" fmla="*/ 1978343 h 6857979"/>
              <a:gd name="connsiteX14779" fmla="*/ 5951901 w 7283450"/>
              <a:gd name="connsiteY14779" fmla="*/ 1975167 h 6857979"/>
              <a:gd name="connsiteX14780" fmla="*/ 5952695 w 7283450"/>
              <a:gd name="connsiteY14780" fmla="*/ 1971992 h 6857979"/>
              <a:gd name="connsiteX14781" fmla="*/ 5954283 w 7283450"/>
              <a:gd name="connsiteY14781" fmla="*/ 1968419 h 6857979"/>
              <a:gd name="connsiteX14782" fmla="*/ 5956665 w 7283450"/>
              <a:gd name="connsiteY14782" fmla="*/ 1965641 h 6857979"/>
              <a:gd name="connsiteX14783" fmla="*/ 5957061 w 7283450"/>
              <a:gd name="connsiteY14783" fmla="*/ 1965641 h 6857979"/>
              <a:gd name="connsiteX14784" fmla="*/ 5957458 w 7283450"/>
              <a:gd name="connsiteY14784" fmla="*/ 1965244 h 6857979"/>
              <a:gd name="connsiteX14785" fmla="*/ 5959443 w 7283450"/>
              <a:gd name="connsiteY14785" fmla="*/ 1965641 h 6857979"/>
              <a:gd name="connsiteX14786" fmla="*/ 5961427 w 7283450"/>
              <a:gd name="connsiteY14786" fmla="*/ 1966038 h 6857979"/>
              <a:gd name="connsiteX14787" fmla="*/ 5961824 w 7283450"/>
              <a:gd name="connsiteY14787" fmla="*/ 1966038 h 6857979"/>
              <a:gd name="connsiteX14788" fmla="*/ 5962618 w 7283450"/>
              <a:gd name="connsiteY14788" fmla="*/ 1965641 h 6857979"/>
              <a:gd name="connsiteX14789" fmla="*/ 5966983 w 7283450"/>
              <a:gd name="connsiteY14789" fmla="*/ 1959687 h 6857979"/>
              <a:gd name="connsiteX14790" fmla="*/ 5970953 w 7283450"/>
              <a:gd name="connsiteY14790" fmla="*/ 1952939 h 6857979"/>
              <a:gd name="connsiteX14791" fmla="*/ 5978097 w 7283450"/>
              <a:gd name="connsiteY14791" fmla="*/ 1940633 h 6857979"/>
              <a:gd name="connsiteX14792" fmla="*/ 5983653 w 7283450"/>
              <a:gd name="connsiteY14792" fmla="*/ 1930710 h 6857979"/>
              <a:gd name="connsiteX14793" fmla="*/ 5986035 w 7283450"/>
              <a:gd name="connsiteY14793" fmla="*/ 1927137 h 6857979"/>
              <a:gd name="connsiteX14794" fmla="*/ 5986829 w 7283450"/>
              <a:gd name="connsiteY14794" fmla="*/ 1925946 h 6857979"/>
              <a:gd name="connsiteX14795" fmla="*/ 5987623 w 7283450"/>
              <a:gd name="connsiteY14795" fmla="*/ 1925549 h 6857979"/>
              <a:gd name="connsiteX14796" fmla="*/ 5989607 w 7283450"/>
              <a:gd name="connsiteY14796" fmla="*/ 1924755 h 6857979"/>
              <a:gd name="connsiteX14797" fmla="*/ 5990797 w 7283450"/>
              <a:gd name="connsiteY14797" fmla="*/ 1924755 h 6857979"/>
              <a:gd name="connsiteX14798" fmla="*/ 5994369 w 7283450"/>
              <a:gd name="connsiteY14798" fmla="*/ 1924358 h 6857979"/>
              <a:gd name="connsiteX14799" fmla="*/ 5998339 w 7283450"/>
              <a:gd name="connsiteY14799" fmla="*/ 1924755 h 6857979"/>
              <a:gd name="connsiteX14800" fmla="*/ 6001911 w 7283450"/>
              <a:gd name="connsiteY14800" fmla="*/ 1925549 h 6857979"/>
              <a:gd name="connsiteX14801" fmla="*/ 6005483 w 7283450"/>
              <a:gd name="connsiteY14801" fmla="*/ 1925946 h 6857979"/>
              <a:gd name="connsiteX14802" fmla="*/ 6009452 w 7283450"/>
              <a:gd name="connsiteY14802" fmla="*/ 1926343 h 6857979"/>
              <a:gd name="connsiteX14803" fmla="*/ 6012627 w 7283450"/>
              <a:gd name="connsiteY14803" fmla="*/ 1926343 h 6857979"/>
              <a:gd name="connsiteX14804" fmla="*/ 6014611 w 7283450"/>
              <a:gd name="connsiteY14804" fmla="*/ 1925946 h 6857979"/>
              <a:gd name="connsiteX14805" fmla="*/ 6016199 w 7283450"/>
              <a:gd name="connsiteY14805" fmla="*/ 1925549 h 6857979"/>
              <a:gd name="connsiteX14806" fmla="*/ 6019771 w 7283450"/>
              <a:gd name="connsiteY14806" fmla="*/ 1923565 h 6857979"/>
              <a:gd name="connsiteX14807" fmla="*/ 6024137 w 7283450"/>
              <a:gd name="connsiteY14807" fmla="*/ 1921183 h 6857979"/>
              <a:gd name="connsiteX14808" fmla="*/ 6027709 w 7283450"/>
              <a:gd name="connsiteY14808" fmla="*/ 1917610 h 6857979"/>
              <a:gd name="connsiteX14809" fmla="*/ 6031678 w 7283450"/>
              <a:gd name="connsiteY14809" fmla="*/ 1914435 h 6857979"/>
              <a:gd name="connsiteX14810" fmla="*/ 6039219 w 7283450"/>
              <a:gd name="connsiteY14810" fmla="*/ 1906496 h 6857979"/>
              <a:gd name="connsiteX14811" fmla="*/ 6046761 w 7283450"/>
              <a:gd name="connsiteY14811" fmla="*/ 1898160 h 6857979"/>
              <a:gd name="connsiteX14812" fmla="*/ 6055095 w 7283450"/>
              <a:gd name="connsiteY14812" fmla="*/ 1889427 h 6857979"/>
              <a:gd name="connsiteX14813" fmla="*/ 6063430 w 7283450"/>
              <a:gd name="connsiteY14813" fmla="*/ 1881488 h 6857979"/>
              <a:gd name="connsiteX14814" fmla="*/ 6067796 w 7283450"/>
              <a:gd name="connsiteY14814" fmla="*/ 1877518 h 6857979"/>
              <a:gd name="connsiteX14815" fmla="*/ 6072162 w 7283450"/>
              <a:gd name="connsiteY14815" fmla="*/ 1874343 h 6857979"/>
              <a:gd name="connsiteX14816" fmla="*/ 6076925 w 7283450"/>
              <a:gd name="connsiteY14816" fmla="*/ 1871167 h 6857979"/>
              <a:gd name="connsiteX14817" fmla="*/ 6081687 w 7283450"/>
              <a:gd name="connsiteY14817" fmla="*/ 1868389 h 6857979"/>
              <a:gd name="connsiteX14818" fmla="*/ 6083275 w 7283450"/>
              <a:gd name="connsiteY14818" fmla="*/ 1868389 h 6857979"/>
              <a:gd name="connsiteX14819" fmla="*/ 6084069 w 7283450"/>
              <a:gd name="connsiteY14819" fmla="*/ 1868389 h 6857979"/>
              <a:gd name="connsiteX14820" fmla="*/ 6086847 w 7283450"/>
              <a:gd name="connsiteY14820" fmla="*/ 1868389 h 6857979"/>
              <a:gd name="connsiteX14821" fmla="*/ 6089229 w 7283450"/>
              <a:gd name="connsiteY14821" fmla="*/ 1868786 h 6857979"/>
              <a:gd name="connsiteX14822" fmla="*/ 6090023 w 7283450"/>
              <a:gd name="connsiteY14822" fmla="*/ 1868786 h 6857979"/>
              <a:gd name="connsiteX14823" fmla="*/ 6091610 w 7283450"/>
              <a:gd name="connsiteY14823" fmla="*/ 1868389 h 6857979"/>
              <a:gd name="connsiteX14824" fmla="*/ 6092801 w 7283450"/>
              <a:gd name="connsiteY14824" fmla="*/ 1867595 h 6857979"/>
              <a:gd name="connsiteX14825" fmla="*/ 6093595 w 7283450"/>
              <a:gd name="connsiteY14825" fmla="*/ 1866404 h 6857979"/>
              <a:gd name="connsiteX14826" fmla="*/ 6094785 w 7283450"/>
              <a:gd name="connsiteY14826" fmla="*/ 1863625 h 6857979"/>
              <a:gd name="connsiteX14827" fmla="*/ 6095976 w 7283450"/>
              <a:gd name="connsiteY14827" fmla="*/ 1860450 h 6857979"/>
              <a:gd name="connsiteX14828" fmla="*/ 6096373 w 7283450"/>
              <a:gd name="connsiteY14828" fmla="*/ 1859259 h 6857979"/>
              <a:gd name="connsiteX14829" fmla="*/ 6097563 w 7283450"/>
              <a:gd name="connsiteY14829" fmla="*/ 1858465 h 6857979"/>
              <a:gd name="connsiteX14830" fmla="*/ 6099548 w 7283450"/>
              <a:gd name="connsiteY14830" fmla="*/ 1857274 h 6857979"/>
              <a:gd name="connsiteX14831" fmla="*/ 6102327 w 7283450"/>
              <a:gd name="connsiteY14831" fmla="*/ 1856083 h 6857979"/>
              <a:gd name="connsiteX14832" fmla="*/ 6108677 w 7283450"/>
              <a:gd name="connsiteY14832" fmla="*/ 1853702 h 6857979"/>
              <a:gd name="connsiteX14833" fmla="*/ 6115424 w 7283450"/>
              <a:gd name="connsiteY14833" fmla="*/ 1851717 h 6857979"/>
              <a:gd name="connsiteX14834" fmla="*/ 6123759 w 7283450"/>
              <a:gd name="connsiteY14834" fmla="*/ 1850129 h 6857979"/>
              <a:gd name="connsiteX14835" fmla="*/ 6131697 w 7283450"/>
              <a:gd name="connsiteY14835" fmla="*/ 1849335 h 6857979"/>
              <a:gd name="connsiteX14836" fmla="*/ 6140031 w 7283450"/>
              <a:gd name="connsiteY14836" fmla="*/ 1848541 h 6857979"/>
              <a:gd name="connsiteX14837" fmla="*/ 6147573 w 7283450"/>
              <a:gd name="connsiteY14837" fmla="*/ 1848144 h 6857979"/>
              <a:gd name="connsiteX14838" fmla="*/ 6153923 w 7283450"/>
              <a:gd name="connsiteY14838" fmla="*/ 1848541 h 6857979"/>
              <a:gd name="connsiteX14839" fmla="*/ 6156701 w 7283450"/>
              <a:gd name="connsiteY14839" fmla="*/ 1848938 h 6857979"/>
              <a:gd name="connsiteX14840" fmla="*/ 6159480 w 7283450"/>
              <a:gd name="connsiteY14840" fmla="*/ 1850129 h 6857979"/>
              <a:gd name="connsiteX14841" fmla="*/ 6161861 w 7283450"/>
              <a:gd name="connsiteY14841" fmla="*/ 1851717 h 6857979"/>
              <a:gd name="connsiteX14842" fmla="*/ 6164243 w 7283450"/>
              <a:gd name="connsiteY14842" fmla="*/ 1853305 h 6857979"/>
              <a:gd name="connsiteX14843" fmla="*/ 6168609 w 7283450"/>
              <a:gd name="connsiteY14843" fmla="*/ 1856480 h 6857979"/>
              <a:gd name="connsiteX14844" fmla="*/ 6170990 w 7283450"/>
              <a:gd name="connsiteY14844" fmla="*/ 1857671 h 6857979"/>
              <a:gd name="connsiteX14845" fmla="*/ 6172975 w 7283450"/>
              <a:gd name="connsiteY14845" fmla="*/ 1858465 h 6857979"/>
              <a:gd name="connsiteX14846" fmla="*/ 6178928 w 7283450"/>
              <a:gd name="connsiteY14846" fmla="*/ 1859656 h 6857979"/>
              <a:gd name="connsiteX14847" fmla="*/ 6183691 w 7283450"/>
              <a:gd name="connsiteY14847" fmla="*/ 1860053 h 6857979"/>
              <a:gd name="connsiteX14848" fmla="*/ 6188851 w 7283450"/>
              <a:gd name="connsiteY14848" fmla="*/ 1860450 h 6857979"/>
              <a:gd name="connsiteX14849" fmla="*/ 6192819 w 7283450"/>
              <a:gd name="connsiteY14849" fmla="*/ 1860053 h 6857979"/>
              <a:gd name="connsiteX14850" fmla="*/ 6196789 w 7283450"/>
              <a:gd name="connsiteY14850" fmla="*/ 1859656 h 6857979"/>
              <a:gd name="connsiteX14851" fmla="*/ 6200361 w 7283450"/>
              <a:gd name="connsiteY14851" fmla="*/ 1858862 h 6857979"/>
              <a:gd name="connsiteX14852" fmla="*/ 6206711 w 7283450"/>
              <a:gd name="connsiteY14852" fmla="*/ 1856877 h 6857979"/>
              <a:gd name="connsiteX14853" fmla="*/ 6212267 w 7283450"/>
              <a:gd name="connsiteY14853" fmla="*/ 1855289 h 6857979"/>
              <a:gd name="connsiteX14854" fmla="*/ 6217427 w 7283450"/>
              <a:gd name="connsiteY14854" fmla="*/ 1854098 h 6857979"/>
              <a:gd name="connsiteX14855" fmla="*/ 6220603 w 7283450"/>
              <a:gd name="connsiteY14855" fmla="*/ 1853702 h 6857979"/>
              <a:gd name="connsiteX14856" fmla="*/ 6222983 w 7283450"/>
              <a:gd name="connsiteY14856" fmla="*/ 1853702 h 6857979"/>
              <a:gd name="connsiteX14857" fmla="*/ 6226159 w 7283450"/>
              <a:gd name="connsiteY14857" fmla="*/ 1854496 h 6857979"/>
              <a:gd name="connsiteX14858" fmla="*/ 6229334 w 7283450"/>
              <a:gd name="connsiteY14858" fmla="*/ 1855289 h 6857979"/>
              <a:gd name="connsiteX14859" fmla="*/ 6234097 w 7283450"/>
              <a:gd name="connsiteY14859" fmla="*/ 1858068 h 6857979"/>
              <a:gd name="connsiteX14860" fmla="*/ 6240844 w 7283450"/>
              <a:gd name="connsiteY14860" fmla="*/ 1862831 h 6857979"/>
              <a:gd name="connsiteX14861" fmla="*/ 6247989 w 7283450"/>
              <a:gd name="connsiteY14861" fmla="*/ 1868389 h 6857979"/>
              <a:gd name="connsiteX14862" fmla="*/ 6251163 w 7283450"/>
              <a:gd name="connsiteY14862" fmla="*/ 1871961 h 6857979"/>
              <a:gd name="connsiteX14863" fmla="*/ 6254735 w 7283450"/>
              <a:gd name="connsiteY14863" fmla="*/ 1875137 h 6857979"/>
              <a:gd name="connsiteX14864" fmla="*/ 6255529 w 7283450"/>
              <a:gd name="connsiteY14864" fmla="*/ 1876725 h 6857979"/>
              <a:gd name="connsiteX14865" fmla="*/ 6255927 w 7283450"/>
              <a:gd name="connsiteY14865" fmla="*/ 1878710 h 6857979"/>
              <a:gd name="connsiteX14866" fmla="*/ 6256720 w 7283450"/>
              <a:gd name="connsiteY14866" fmla="*/ 1883076 h 6857979"/>
              <a:gd name="connsiteX14867" fmla="*/ 6258307 w 7283450"/>
              <a:gd name="connsiteY14867" fmla="*/ 1887839 h 6857979"/>
              <a:gd name="connsiteX14868" fmla="*/ 6259101 w 7283450"/>
              <a:gd name="connsiteY14868" fmla="*/ 1889824 h 6857979"/>
              <a:gd name="connsiteX14869" fmla="*/ 6260689 w 7283450"/>
              <a:gd name="connsiteY14869" fmla="*/ 1891809 h 6857979"/>
              <a:gd name="connsiteX14870" fmla="*/ 6261483 w 7283450"/>
              <a:gd name="connsiteY14870" fmla="*/ 1892206 h 6857979"/>
              <a:gd name="connsiteX14871" fmla="*/ 6262673 w 7283450"/>
              <a:gd name="connsiteY14871" fmla="*/ 1892603 h 6857979"/>
              <a:gd name="connsiteX14872" fmla="*/ 6265452 w 7283450"/>
              <a:gd name="connsiteY14872" fmla="*/ 1891809 h 6857979"/>
              <a:gd name="connsiteX14873" fmla="*/ 6268230 w 7283450"/>
              <a:gd name="connsiteY14873" fmla="*/ 1891412 h 6857979"/>
              <a:gd name="connsiteX14874" fmla="*/ 6269421 w 7283450"/>
              <a:gd name="connsiteY14874" fmla="*/ 1891412 h 6857979"/>
              <a:gd name="connsiteX14875" fmla="*/ 6269818 w 7283450"/>
              <a:gd name="connsiteY14875" fmla="*/ 1891809 h 6857979"/>
              <a:gd name="connsiteX14876" fmla="*/ 6270215 w 7283450"/>
              <a:gd name="connsiteY14876" fmla="*/ 1893396 h 6857979"/>
              <a:gd name="connsiteX14877" fmla="*/ 6269818 w 7283450"/>
              <a:gd name="connsiteY14877" fmla="*/ 1895778 h 6857979"/>
              <a:gd name="connsiteX14878" fmla="*/ 6269818 w 7283450"/>
              <a:gd name="connsiteY14878" fmla="*/ 1897763 h 6857979"/>
              <a:gd name="connsiteX14879" fmla="*/ 6269818 w 7283450"/>
              <a:gd name="connsiteY14879" fmla="*/ 1898557 h 6857979"/>
              <a:gd name="connsiteX14880" fmla="*/ 6269818 w 7283450"/>
              <a:gd name="connsiteY14880" fmla="*/ 1898954 h 6857979"/>
              <a:gd name="connsiteX14881" fmla="*/ 6272596 w 7283450"/>
              <a:gd name="connsiteY14881" fmla="*/ 1899748 h 6857979"/>
              <a:gd name="connsiteX14882" fmla="*/ 6274977 w 7283450"/>
              <a:gd name="connsiteY14882" fmla="*/ 1900542 h 6857979"/>
              <a:gd name="connsiteX14883" fmla="*/ 6280931 w 7283450"/>
              <a:gd name="connsiteY14883" fmla="*/ 1901336 h 6857979"/>
              <a:gd name="connsiteX14884" fmla="*/ 6292838 w 7283450"/>
              <a:gd name="connsiteY14884" fmla="*/ 1901336 h 6857979"/>
              <a:gd name="connsiteX14885" fmla="*/ 6299189 w 7283450"/>
              <a:gd name="connsiteY14885" fmla="*/ 1902129 h 6857979"/>
              <a:gd name="connsiteX14886" fmla="*/ 6301967 w 7283450"/>
              <a:gd name="connsiteY14886" fmla="*/ 1902923 h 6857979"/>
              <a:gd name="connsiteX14887" fmla="*/ 6304348 w 7283450"/>
              <a:gd name="connsiteY14887" fmla="*/ 1904114 h 6857979"/>
              <a:gd name="connsiteX14888" fmla="*/ 6307523 w 7283450"/>
              <a:gd name="connsiteY14888" fmla="*/ 1905305 h 6857979"/>
              <a:gd name="connsiteX14889" fmla="*/ 6309905 w 7283450"/>
              <a:gd name="connsiteY14889" fmla="*/ 1906893 h 6857979"/>
              <a:gd name="connsiteX14890" fmla="*/ 6311889 w 7283450"/>
              <a:gd name="connsiteY14890" fmla="*/ 1909275 h 6857979"/>
              <a:gd name="connsiteX14891" fmla="*/ 6314271 w 7283450"/>
              <a:gd name="connsiteY14891" fmla="*/ 1912450 h 6857979"/>
              <a:gd name="connsiteX14892" fmla="*/ 6310699 w 7283450"/>
              <a:gd name="connsiteY14892" fmla="*/ 1918801 h 6857979"/>
              <a:gd name="connsiteX14893" fmla="*/ 6309111 w 7283450"/>
              <a:gd name="connsiteY14893" fmla="*/ 1921977 h 6857979"/>
              <a:gd name="connsiteX14894" fmla="*/ 6307523 w 7283450"/>
              <a:gd name="connsiteY14894" fmla="*/ 1925152 h 6857979"/>
              <a:gd name="connsiteX14895" fmla="*/ 6304745 w 7283450"/>
              <a:gd name="connsiteY14895" fmla="*/ 1927534 h 6857979"/>
              <a:gd name="connsiteX14896" fmla="*/ 6302363 w 7283450"/>
              <a:gd name="connsiteY14896" fmla="*/ 1929916 h 6857979"/>
              <a:gd name="connsiteX14897" fmla="*/ 6299189 w 7283450"/>
              <a:gd name="connsiteY14897" fmla="*/ 1931503 h 6857979"/>
              <a:gd name="connsiteX14898" fmla="*/ 6295219 w 7283450"/>
              <a:gd name="connsiteY14898" fmla="*/ 1932297 h 6857979"/>
              <a:gd name="connsiteX14899" fmla="*/ 6295219 w 7283450"/>
              <a:gd name="connsiteY14899" fmla="*/ 1938252 h 6857979"/>
              <a:gd name="connsiteX14900" fmla="*/ 6294425 w 7283450"/>
              <a:gd name="connsiteY14900" fmla="*/ 1943015 h 6857979"/>
              <a:gd name="connsiteX14901" fmla="*/ 6293632 w 7283450"/>
              <a:gd name="connsiteY14901" fmla="*/ 1947778 h 6857979"/>
              <a:gd name="connsiteX14902" fmla="*/ 6292044 w 7283450"/>
              <a:gd name="connsiteY14902" fmla="*/ 1951748 h 6857979"/>
              <a:gd name="connsiteX14903" fmla="*/ 6289663 w 7283450"/>
              <a:gd name="connsiteY14903" fmla="*/ 1955320 h 6857979"/>
              <a:gd name="connsiteX14904" fmla="*/ 6286885 w 7283450"/>
              <a:gd name="connsiteY14904" fmla="*/ 1958496 h 6857979"/>
              <a:gd name="connsiteX14905" fmla="*/ 6284106 w 7283450"/>
              <a:gd name="connsiteY14905" fmla="*/ 1960877 h 6857979"/>
              <a:gd name="connsiteX14906" fmla="*/ 6281328 w 7283450"/>
              <a:gd name="connsiteY14906" fmla="*/ 1964053 h 6857979"/>
              <a:gd name="connsiteX14907" fmla="*/ 6274183 w 7283450"/>
              <a:gd name="connsiteY14907" fmla="*/ 1968022 h 6857979"/>
              <a:gd name="connsiteX14908" fmla="*/ 6266245 w 7283450"/>
              <a:gd name="connsiteY14908" fmla="*/ 1972786 h 6857979"/>
              <a:gd name="connsiteX14909" fmla="*/ 6258705 w 7283450"/>
              <a:gd name="connsiteY14909" fmla="*/ 1977152 h 6857979"/>
              <a:gd name="connsiteX14910" fmla="*/ 6255133 w 7283450"/>
              <a:gd name="connsiteY14910" fmla="*/ 1979534 h 6857979"/>
              <a:gd name="connsiteX14911" fmla="*/ 6251163 w 7283450"/>
              <a:gd name="connsiteY14911" fmla="*/ 1982312 h 6857979"/>
              <a:gd name="connsiteX14912" fmla="*/ 6248385 w 7283450"/>
              <a:gd name="connsiteY14912" fmla="*/ 1985091 h 6857979"/>
              <a:gd name="connsiteX14913" fmla="*/ 6246004 w 7283450"/>
              <a:gd name="connsiteY14913" fmla="*/ 1988267 h 6857979"/>
              <a:gd name="connsiteX14914" fmla="*/ 6240844 w 7283450"/>
              <a:gd name="connsiteY14914" fmla="*/ 1995412 h 6857979"/>
              <a:gd name="connsiteX14915" fmla="*/ 6238463 w 7283450"/>
              <a:gd name="connsiteY14915" fmla="*/ 1999381 h 6857979"/>
              <a:gd name="connsiteX14916" fmla="*/ 6235287 w 7283450"/>
              <a:gd name="connsiteY14916" fmla="*/ 2002954 h 6857979"/>
              <a:gd name="connsiteX14917" fmla="*/ 6232509 w 7283450"/>
              <a:gd name="connsiteY14917" fmla="*/ 2006526 h 6857979"/>
              <a:gd name="connsiteX14918" fmla="*/ 6229334 w 7283450"/>
              <a:gd name="connsiteY14918" fmla="*/ 2009305 h 6857979"/>
              <a:gd name="connsiteX14919" fmla="*/ 6225762 w 7283450"/>
              <a:gd name="connsiteY14919" fmla="*/ 2011290 h 6857979"/>
              <a:gd name="connsiteX14920" fmla="*/ 6222587 w 7283450"/>
              <a:gd name="connsiteY14920" fmla="*/ 2013274 h 6857979"/>
              <a:gd name="connsiteX14921" fmla="*/ 6215045 w 7283450"/>
              <a:gd name="connsiteY14921" fmla="*/ 2017244 h 6857979"/>
              <a:gd name="connsiteX14922" fmla="*/ 6207107 w 7283450"/>
              <a:gd name="connsiteY14922" fmla="*/ 2020023 h 6857979"/>
              <a:gd name="connsiteX14923" fmla="*/ 6198773 w 7283450"/>
              <a:gd name="connsiteY14923" fmla="*/ 2022404 h 6857979"/>
              <a:gd name="connsiteX14924" fmla="*/ 6190438 w 7283450"/>
              <a:gd name="connsiteY14924" fmla="*/ 2025580 h 6857979"/>
              <a:gd name="connsiteX14925" fmla="*/ 6182103 w 7283450"/>
              <a:gd name="connsiteY14925" fmla="*/ 2028358 h 6857979"/>
              <a:gd name="connsiteX14926" fmla="*/ 6174165 w 7283450"/>
              <a:gd name="connsiteY14926" fmla="*/ 2031931 h 6857979"/>
              <a:gd name="connsiteX14927" fmla="*/ 6170593 w 7283450"/>
              <a:gd name="connsiteY14927" fmla="*/ 2033916 h 6857979"/>
              <a:gd name="connsiteX14928" fmla="*/ 6166624 w 7283450"/>
              <a:gd name="connsiteY14928" fmla="*/ 2035900 h 6857979"/>
              <a:gd name="connsiteX14929" fmla="*/ 6158289 w 7283450"/>
              <a:gd name="connsiteY14929" fmla="*/ 2041854 h 6857979"/>
              <a:gd name="connsiteX14930" fmla="*/ 6144397 w 7283450"/>
              <a:gd name="connsiteY14930" fmla="*/ 2053366 h 6857979"/>
              <a:gd name="connsiteX14931" fmla="*/ 6130109 w 7283450"/>
              <a:gd name="connsiteY14931" fmla="*/ 2064877 h 6857979"/>
              <a:gd name="connsiteX14932" fmla="*/ 6124949 w 7283450"/>
              <a:gd name="connsiteY14932" fmla="*/ 2069641 h 6857979"/>
              <a:gd name="connsiteX14933" fmla="*/ 6123362 w 7283450"/>
              <a:gd name="connsiteY14933" fmla="*/ 2071229 h 6857979"/>
              <a:gd name="connsiteX14934" fmla="*/ 6122568 w 7283450"/>
              <a:gd name="connsiteY14934" fmla="*/ 2072419 h 6857979"/>
              <a:gd name="connsiteX14935" fmla="*/ 6122171 w 7283450"/>
              <a:gd name="connsiteY14935" fmla="*/ 2074801 h 6857979"/>
              <a:gd name="connsiteX14936" fmla="*/ 6121775 w 7283450"/>
              <a:gd name="connsiteY14936" fmla="*/ 2077183 h 6857979"/>
              <a:gd name="connsiteX14937" fmla="*/ 6121775 w 7283450"/>
              <a:gd name="connsiteY14937" fmla="*/ 2083137 h 6857979"/>
              <a:gd name="connsiteX14938" fmla="*/ 6122568 w 7283450"/>
              <a:gd name="connsiteY14938" fmla="*/ 2088297 h 6857979"/>
              <a:gd name="connsiteX14939" fmla="*/ 6122568 w 7283450"/>
              <a:gd name="connsiteY14939" fmla="*/ 2092664 h 6857979"/>
              <a:gd name="connsiteX14940" fmla="*/ 6121775 w 7283450"/>
              <a:gd name="connsiteY14940" fmla="*/ 2099810 h 6857979"/>
              <a:gd name="connsiteX14941" fmla="*/ 6120187 w 7283450"/>
              <a:gd name="connsiteY14941" fmla="*/ 2105764 h 6857979"/>
              <a:gd name="connsiteX14942" fmla="*/ 6118599 w 7283450"/>
              <a:gd name="connsiteY14942" fmla="*/ 2111717 h 6857979"/>
              <a:gd name="connsiteX14943" fmla="*/ 6116218 w 7283450"/>
              <a:gd name="connsiteY14943" fmla="*/ 2117274 h 6857979"/>
              <a:gd name="connsiteX14944" fmla="*/ 6113439 w 7283450"/>
              <a:gd name="connsiteY14944" fmla="*/ 2122036 h 6857979"/>
              <a:gd name="connsiteX14945" fmla="*/ 6110661 w 7283450"/>
              <a:gd name="connsiteY14945" fmla="*/ 2127194 h 6857979"/>
              <a:gd name="connsiteX14946" fmla="*/ 6107486 w 7283450"/>
              <a:gd name="connsiteY14946" fmla="*/ 2131163 h 6857979"/>
              <a:gd name="connsiteX14947" fmla="*/ 6103914 w 7283450"/>
              <a:gd name="connsiteY14947" fmla="*/ 2135928 h 6857979"/>
              <a:gd name="connsiteX14948" fmla="*/ 6096373 w 7283450"/>
              <a:gd name="connsiteY14948" fmla="*/ 2143868 h 6857979"/>
              <a:gd name="connsiteX14949" fmla="*/ 6087641 w 7283450"/>
              <a:gd name="connsiteY14949" fmla="*/ 2151808 h 6857979"/>
              <a:gd name="connsiteX14950" fmla="*/ 6078909 w 7283450"/>
              <a:gd name="connsiteY14950" fmla="*/ 2160543 h 6857979"/>
              <a:gd name="connsiteX14951" fmla="*/ 6069383 w 7283450"/>
              <a:gd name="connsiteY14951" fmla="*/ 2169674 h 6857979"/>
              <a:gd name="connsiteX14952" fmla="*/ 6070177 w 7283450"/>
              <a:gd name="connsiteY14952" fmla="*/ 2173642 h 6857979"/>
              <a:gd name="connsiteX14953" fmla="*/ 6071368 w 7283450"/>
              <a:gd name="connsiteY14953" fmla="*/ 2178007 h 6857979"/>
              <a:gd name="connsiteX14954" fmla="*/ 6072956 w 7283450"/>
              <a:gd name="connsiteY14954" fmla="*/ 2181581 h 6857979"/>
              <a:gd name="connsiteX14955" fmla="*/ 6075337 w 7283450"/>
              <a:gd name="connsiteY14955" fmla="*/ 2185151 h 6857979"/>
              <a:gd name="connsiteX14956" fmla="*/ 6077719 w 7283450"/>
              <a:gd name="connsiteY14956" fmla="*/ 2188328 h 6857979"/>
              <a:gd name="connsiteX14957" fmla="*/ 6079703 w 7283450"/>
              <a:gd name="connsiteY14957" fmla="*/ 2191107 h 6857979"/>
              <a:gd name="connsiteX14958" fmla="*/ 6085259 w 7283450"/>
              <a:gd name="connsiteY14958" fmla="*/ 2197061 h 6857979"/>
              <a:gd name="connsiteX14959" fmla="*/ 6090419 w 7283450"/>
              <a:gd name="connsiteY14959" fmla="*/ 2203014 h 6857979"/>
              <a:gd name="connsiteX14960" fmla="*/ 6095976 w 7283450"/>
              <a:gd name="connsiteY14960" fmla="*/ 2208968 h 6857979"/>
              <a:gd name="connsiteX14961" fmla="*/ 6098357 w 7283450"/>
              <a:gd name="connsiteY14961" fmla="*/ 2212144 h 6857979"/>
              <a:gd name="connsiteX14962" fmla="*/ 6100739 w 7283450"/>
              <a:gd name="connsiteY14962" fmla="*/ 2215715 h 6857979"/>
              <a:gd name="connsiteX14963" fmla="*/ 6102327 w 7283450"/>
              <a:gd name="connsiteY14963" fmla="*/ 2219290 h 6857979"/>
              <a:gd name="connsiteX14964" fmla="*/ 6103914 w 7283450"/>
              <a:gd name="connsiteY14964" fmla="*/ 2223257 h 6857979"/>
              <a:gd name="connsiteX14965" fmla="*/ 6104707 w 7283450"/>
              <a:gd name="connsiteY14965" fmla="*/ 2226037 h 6857979"/>
              <a:gd name="connsiteX14966" fmla="*/ 6105105 w 7283450"/>
              <a:gd name="connsiteY14966" fmla="*/ 2230007 h 6857979"/>
              <a:gd name="connsiteX14967" fmla="*/ 6105899 w 7283450"/>
              <a:gd name="connsiteY14967" fmla="*/ 2236755 h 6857979"/>
              <a:gd name="connsiteX14968" fmla="*/ 6105899 w 7283450"/>
              <a:gd name="connsiteY14968" fmla="*/ 2243899 h 6857979"/>
              <a:gd name="connsiteX14969" fmla="*/ 6106692 w 7283450"/>
              <a:gd name="connsiteY14969" fmla="*/ 2250647 h 6857979"/>
              <a:gd name="connsiteX14970" fmla="*/ 6107089 w 7283450"/>
              <a:gd name="connsiteY14970" fmla="*/ 2254220 h 6857979"/>
              <a:gd name="connsiteX14971" fmla="*/ 6107486 w 7283450"/>
              <a:gd name="connsiteY14971" fmla="*/ 2257396 h 6857979"/>
              <a:gd name="connsiteX14972" fmla="*/ 6108677 w 7283450"/>
              <a:gd name="connsiteY14972" fmla="*/ 2260174 h 6857979"/>
              <a:gd name="connsiteX14973" fmla="*/ 6109867 w 7283450"/>
              <a:gd name="connsiteY14973" fmla="*/ 2262953 h 6857979"/>
              <a:gd name="connsiteX14974" fmla="*/ 6111455 w 7283450"/>
              <a:gd name="connsiteY14974" fmla="*/ 2265336 h 6857979"/>
              <a:gd name="connsiteX14975" fmla="*/ 6113439 w 7283450"/>
              <a:gd name="connsiteY14975" fmla="*/ 2267321 h 6857979"/>
              <a:gd name="connsiteX14976" fmla="*/ 6116218 w 7283450"/>
              <a:gd name="connsiteY14976" fmla="*/ 2268511 h 6857979"/>
              <a:gd name="connsiteX14977" fmla="*/ 6119790 w 7283450"/>
              <a:gd name="connsiteY14977" fmla="*/ 2269701 h 6857979"/>
              <a:gd name="connsiteX14978" fmla="*/ 6118203 w 7283450"/>
              <a:gd name="connsiteY14978" fmla="*/ 2273671 h 6857979"/>
              <a:gd name="connsiteX14979" fmla="*/ 6117409 w 7283450"/>
              <a:gd name="connsiteY14979" fmla="*/ 2276848 h 6857979"/>
              <a:gd name="connsiteX14980" fmla="*/ 6116218 w 7283450"/>
              <a:gd name="connsiteY14980" fmla="*/ 2282796 h 6857979"/>
              <a:gd name="connsiteX14981" fmla="*/ 6116218 w 7283450"/>
              <a:gd name="connsiteY14981" fmla="*/ 2287956 h 6857979"/>
              <a:gd name="connsiteX14982" fmla="*/ 6116218 w 7283450"/>
              <a:gd name="connsiteY14982" fmla="*/ 2292324 h 6857979"/>
              <a:gd name="connsiteX14983" fmla="*/ 6116615 w 7283450"/>
              <a:gd name="connsiteY14983" fmla="*/ 2297089 h 6857979"/>
              <a:gd name="connsiteX14984" fmla="*/ 6116615 w 7283450"/>
              <a:gd name="connsiteY14984" fmla="*/ 2301455 h 6857979"/>
              <a:gd name="connsiteX14985" fmla="*/ 6115424 w 7283450"/>
              <a:gd name="connsiteY14985" fmla="*/ 2307014 h 6857979"/>
              <a:gd name="connsiteX14986" fmla="*/ 6114630 w 7283450"/>
              <a:gd name="connsiteY14986" fmla="*/ 2309791 h 6857979"/>
              <a:gd name="connsiteX14987" fmla="*/ 6113439 w 7283450"/>
              <a:gd name="connsiteY14987" fmla="*/ 2313761 h 6857979"/>
              <a:gd name="connsiteX14988" fmla="*/ 6113043 w 7283450"/>
              <a:gd name="connsiteY14988" fmla="*/ 2310983 h 6857979"/>
              <a:gd name="connsiteX14989" fmla="*/ 6112249 w 7283450"/>
              <a:gd name="connsiteY14989" fmla="*/ 2308998 h 6857979"/>
              <a:gd name="connsiteX14990" fmla="*/ 6110661 w 7283450"/>
              <a:gd name="connsiteY14990" fmla="*/ 2305822 h 6857979"/>
              <a:gd name="connsiteX14991" fmla="*/ 6108677 w 7283450"/>
              <a:gd name="connsiteY14991" fmla="*/ 2302646 h 6857979"/>
              <a:gd name="connsiteX14992" fmla="*/ 6105899 w 7283450"/>
              <a:gd name="connsiteY14992" fmla="*/ 2300265 h 6857979"/>
              <a:gd name="connsiteX14993" fmla="*/ 6101135 w 7283450"/>
              <a:gd name="connsiteY14993" fmla="*/ 2295898 h 6857979"/>
              <a:gd name="connsiteX14994" fmla="*/ 6099151 w 7283450"/>
              <a:gd name="connsiteY14994" fmla="*/ 2292720 h 6857979"/>
              <a:gd name="connsiteX14995" fmla="*/ 6097563 w 7283450"/>
              <a:gd name="connsiteY14995" fmla="*/ 2289940 h 6857979"/>
              <a:gd name="connsiteX14996" fmla="*/ 6097167 w 7283450"/>
              <a:gd name="connsiteY14996" fmla="*/ 2288747 h 6857979"/>
              <a:gd name="connsiteX14997" fmla="*/ 6097167 w 7283450"/>
              <a:gd name="connsiteY14997" fmla="*/ 2286763 h 6857979"/>
              <a:gd name="connsiteX14998" fmla="*/ 6097961 w 7283450"/>
              <a:gd name="connsiteY14998" fmla="*/ 2283587 h 6857979"/>
              <a:gd name="connsiteX14999" fmla="*/ 6098754 w 7283450"/>
              <a:gd name="connsiteY14999" fmla="*/ 2280024 h 6857979"/>
              <a:gd name="connsiteX15000" fmla="*/ 6099548 w 7283450"/>
              <a:gd name="connsiteY15000" fmla="*/ 2276057 h 6857979"/>
              <a:gd name="connsiteX15001" fmla="*/ 6099548 w 7283450"/>
              <a:gd name="connsiteY15001" fmla="*/ 2274072 h 6857979"/>
              <a:gd name="connsiteX15002" fmla="*/ 6099548 w 7283450"/>
              <a:gd name="connsiteY15002" fmla="*/ 2272480 h 6857979"/>
              <a:gd name="connsiteX15003" fmla="*/ 6099151 w 7283450"/>
              <a:gd name="connsiteY15003" fmla="*/ 2270894 h 6857979"/>
              <a:gd name="connsiteX15004" fmla="*/ 6097961 w 7283450"/>
              <a:gd name="connsiteY15004" fmla="*/ 2268511 h 6857979"/>
              <a:gd name="connsiteX15005" fmla="*/ 6096373 w 7283450"/>
              <a:gd name="connsiteY15005" fmla="*/ 2267321 h 6857979"/>
              <a:gd name="connsiteX15006" fmla="*/ 6094389 w 7283450"/>
              <a:gd name="connsiteY15006" fmla="*/ 2265731 h 6857979"/>
              <a:gd name="connsiteX15007" fmla="*/ 6092007 w 7283450"/>
              <a:gd name="connsiteY15007" fmla="*/ 2264541 h 6857979"/>
              <a:gd name="connsiteX15008" fmla="*/ 6088038 w 7283450"/>
              <a:gd name="connsiteY15008" fmla="*/ 2263350 h 6857979"/>
              <a:gd name="connsiteX15009" fmla="*/ 6086451 w 7283450"/>
              <a:gd name="connsiteY15009" fmla="*/ 2266922 h 6857979"/>
              <a:gd name="connsiteX15010" fmla="*/ 6085259 w 7283450"/>
              <a:gd name="connsiteY15010" fmla="*/ 2268906 h 6857979"/>
              <a:gd name="connsiteX15011" fmla="*/ 6084069 w 7283450"/>
              <a:gd name="connsiteY15011" fmla="*/ 2270894 h 6857979"/>
              <a:gd name="connsiteX15012" fmla="*/ 6082085 w 7283450"/>
              <a:gd name="connsiteY15012" fmla="*/ 2271289 h 6857979"/>
              <a:gd name="connsiteX15013" fmla="*/ 6080497 w 7283450"/>
              <a:gd name="connsiteY15013" fmla="*/ 2271289 h 6857979"/>
              <a:gd name="connsiteX15014" fmla="*/ 6077719 w 7283450"/>
              <a:gd name="connsiteY15014" fmla="*/ 2270894 h 6857979"/>
              <a:gd name="connsiteX15015" fmla="*/ 6073749 w 7283450"/>
              <a:gd name="connsiteY15015" fmla="*/ 2270496 h 6857979"/>
              <a:gd name="connsiteX15016" fmla="*/ 6069383 w 7283450"/>
              <a:gd name="connsiteY15016" fmla="*/ 2269701 h 6857979"/>
              <a:gd name="connsiteX15017" fmla="*/ 6069781 w 7283450"/>
              <a:gd name="connsiteY15017" fmla="*/ 2273275 h 6857979"/>
              <a:gd name="connsiteX15018" fmla="*/ 6070177 w 7283450"/>
              <a:gd name="connsiteY15018" fmla="*/ 2275263 h 6857979"/>
              <a:gd name="connsiteX15019" fmla="*/ 6070971 w 7283450"/>
              <a:gd name="connsiteY15019" fmla="*/ 2277247 h 6857979"/>
              <a:gd name="connsiteX15020" fmla="*/ 6071765 w 7283450"/>
              <a:gd name="connsiteY15020" fmla="*/ 2278832 h 6857979"/>
              <a:gd name="connsiteX15021" fmla="*/ 6072956 w 7283450"/>
              <a:gd name="connsiteY15021" fmla="*/ 2279232 h 6857979"/>
              <a:gd name="connsiteX15022" fmla="*/ 6074543 w 7283450"/>
              <a:gd name="connsiteY15022" fmla="*/ 2279622 h 6857979"/>
              <a:gd name="connsiteX15023" fmla="*/ 6076131 w 7283450"/>
              <a:gd name="connsiteY15023" fmla="*/ 2279622 h 6857979"/>
              <a:gd name="connsiteX15024" fmla="*/ 6077719 w 7283450"/>
              <a:gd name="connsiteY15024" fmla="*/ 2279232 h 6857979"/>
              <a:gd name="connsiteX15025" fmla="*/ 6080893 w 7283450"/>
              <a:gd name="connsiteY15025" fmla="*/ 2277639 h 6857979"/>
              <a:gd name="connsiteX15026" fmla="*/ 6084863 w 7283450"/>
              <a:gd name="connsiteY15026" fmla="*/ 2276057 h 6857979"/>
              <a:gd name="connsiteX15027" fmla="*/ 6088038 w 7283450"/>
              <a:gd name="connsiteY15027" fmla="*/ 2274464 h 6857979"/>
              <a:gd name="connsiteX15028" fmla="*/ 6091610 w 7283450"/>
              <a:gd name="connsiteY15028" fmla="*/ 2273275 h 6857979"/>
              <a:gd name="connsiteX15029" fmla="*/ 6089229 w 7283450"/>
              <a:gd name="connsiteY15029" fmla="*/ 2278041 h 6857979"/>
              <a:gd name="connsiteX15030" fmla="*/ 6087244 w 7283450"/>
              <a:gd name="connsiteY15030" fmla="*/ 2281604 h 6857979"/>
              <a:gd name="connsiteX15031" fmla="*/ 6086053 w 7283450"/>
              <a:gd name="connsiteY15031" fmla="*/ 2283989 h 6857979"/>
              <a:gd name="connsiteX15032" fmla="*/ 6085657 w 7283450"/>
              <a:gd name="connsiteY15032" fmla="*/ 2285572 h 6857979"/>
              <a:gd name="connsiteX15033" fmla="*/ 6085657 w 7283450"/>
              <a:gd name="connsiteY15033" fmla="*/ 2286374 h 6857979"/>
              <a:gd name="connsiteX15034" fmla="*/ 6086053 w 7283450"/>
              <a:gd name="connsiteY15034" fmla="*/ 2287557 h 6857979"/>
              <a:gd name="connsiteX15035" fmla="*/ 6087244 w 7283450"/>
              <a:gd name="connsiteY15035" fmla="*/ 2289544 h 6857979"/>
              <a:gd name="connsiteX15036" fmla="*/ 6094389 w 7283450"/>
              <a:gd name="connsiteY15036" fmla="*/ 2296690 h 6857979"/>
              <a:gd name="connsiteX15037" fmla="*/ 6103914 w 7283450"/>
              <a:gd name="connsiteY15037" fmla="*/ 2306615 h 6857979"/>
              <a:gd name="connsiteX15038" fmla="*/ 6104707 w 7283450"/>
              <a:gd name="connsiteY15038" fmla="*/ 2309791 h 6857979"/>
              <a:gd name="connsiteX15039" fmla="*/ 6105105 w 7283450"/>
              <a:gd name="connsiteY15039" fmla="*/ 2312967 h 6857979"/>
              <a:gd name="connsiteX15040" fmla="*/ 6104311 w 7283450"/>
              <a:gd name="connsiteY15040" fmla="*/ 2315348 h 6857979"/>
              <a:gd name="connsiteX15041" fmla="*/ 6103517 w 7283450"/>
              <a:gd name="connsiteY15041" fmla="*/ 2317333 h 6857979"/>
              <a:gd name="connsiteX15042" fmla="*/ 6102723 w 7283450"/>
              <a:gd name="connsiteY15042" fmla="*/ 2319714 h 6857979"/>
              <a:gd name="connsiteX15043" fmla="*/ 6101533 w 7283450"/>
              <a:gd name="connsiteY15043" fmla="*/ 2322890 h 6857979"/>
              <a:gd name="connsiteX15044" fmla="*/ 6101135 w 7283450"/>
              <a:gd name="connsiteY15044" fmla="*/ 2326066 h 6857979"/>
              <a:gd name="connsiteX15045" fmla="*/ 6100739 w 7283450"/>
              <a:gd name="connsiteY15045" fmla="*/ 2330434 h 6857979"/>
              <a:gd name="connsiteX15046" fmla="*/ 6101533 w 7283450"/>
              <a:gd name="connsiteY15046" fmla="*/ 2341946 h 6857979"/>
              <a:gd name="connsiteX15047" fmla="*/ 6102723 w 7283450"/>
              <a:gd name="connsiteY15047" fmla="*/ 2351869 h 6857979"/>
              <a:gd name="connsiteX15048" fmla="*/ 6103120 w 7283450"/>
              <a:gd name="connsiteY15048" fmla="*/ 2361394 h 6857979"/>
              <a:gd name="connsiteX15049" fmla="*/ 6103120 w 7283450"/>
              <a:gd name="connsiteY15049" fmla="*/ 2365761 h 6857979"/>
              <a:gd name="connsiteX15050" fmla="*/ 6102723 w 7283450"/>
              <a:gd name="connsiteY15050" fmla="*/ 2369730 h 6857979"/>
              <a:gd name="connsiteX15051" fmla="*/ 6101929 w 7283450"/>
              <a:gd name="connsiteY15051" fmla="*/ 2374096 h 6857979"/>
              <a:gd name="connsiteX15052" fmla="*/ 6100739 w 7283450"/>
              <a:gd name="connsiteY15052" fmla="*/ 2377669 h 6857979"/>
              <a:gd name="connsiteX15053" fmla="*/ 6098357 w 7283450"/>
              <a:gd name="connsiteY15053" fmla="*/ 2382035 h 6857979"/>
              <a:gd name="connsiteX15054" fmla="*/ 6095976 w 7283450"/>
              <a:gd name="connsiteY15054" fmla="*/ 2385608 h 6857979"/>
              <a:gd name="connsiteX15055" fmla="*/ 6093197 w 7283450"/>
              <a:gd name="connsiteY15055" fmla="*/ 2389578 h 6857979"/>
              <a:gd name="connsiteX15056" fmla="*/ 6088831 w 7283450"/>
              <a:gd name="connsiteY15056" fmla="*/ 2392754 h 6857979"/>
              <a:gd name="connsiteX15057" fmla="*/ 6084466 w 7283450"/>
              <a:gd name="connsiteY15057" fmla="*/ 2396327 h 6857979"/>
              <a:gd name="connsiteX15058" fmla="*/ 6078909 w 7283450"/>
              <a:gd name="connsiteY15058" fmla="*/ 2400296 h 6857979"/>
              <a:gd name="connsiteX15059" fmla="*/ 6081291 w 7283450"/>
              <a:gd name="connsiteY15059" fmla="*/ 2402281 h 6857979"/>
              <a:gd name="connsiteX15060" fmla="*/ 6084466 w 7283450"/>
              <a:gd name="connsiteY15060" fmla="*/ 2403869 h 6857979"/>
              <a:gd name="connsiteX15061" fmla="*/ 6087244 w 7283450"/>
              <a:gd name="connsiteY15061" fmla="*/ 2405060 h 6857979"/>
              <a:gd name="connsiteX15062" fmla="*/ 6089625 w 7283450"/>
              <a:gd name="connsiteY15062" fmla="*/ 2405457 h 6857979"/>
              <a:gd name="connsiteX15063" fmla="*/ 6092801 w 7283450"/>
              <a:gd name="connsiteY15063" fmla="*/ 2405853 h 6857979"/>
              <a:gd name="connsiteX15064" fmla="*/ 6095182 w 7283450"/>
              <a:gd name="connsiteY15064" fmla="*/ 2405853 h 6857979"/>
              <a:gd name="connsiteX15065" fmla="*/ 6101135 w 7283450"/>
              <a:gd name="connsiteY15065" fmla="*/ 2405060 h 6857979"/>
              <a:gd name="connsiteX15066" fmla="*/ 6106295 w 7283450"/>
              <a:gd name="connsiteY15066" fmla="*/ 2403869 h 6857979"/>
              <a:gd name="connsiteX15067" fmla="*/ 6112645 w 7283450"/>
              <a:gd name="connsiteY15067" fmla="*/ 2403074 h 6857979"/>
              <a:gd name="connsiteX15068" fmla="*/ 6115424 w 7283450"/>
              <a:gd name="connsiteY15068" fmla="*/ 2402677 h 6857979"/>
              <a:gd name="connsiteX15069" fmla="*/ 6118996 w 7283450"/>
              <a:gd name="connsiteY15069" fmla="*/ 2402677 h 6857979"/>
              <a:gd name="connsiteX15070" fmla="*/ 6122171 w 7283450"/>
              <a:gd name="connsiteY15070" fmla="*/ 2403074 h 6857979"/>
              <a:gd name="connsiteX15071" fmla="*/ 6126141 w 7283450"/>
              <a:gd name="connsiteY15071" fmla="*/ 2403472 h 6857979"/>
              <a:gd name="connsiteX15072" fmla="*/ 6130109 w 7283450"/>
              <a:gd name="connsiteY15072" fmla="*/ 2404663 h 6857979"/>
              <a:gd name="connsiteX15073" fmla="*/ 6134872 w 7283450"/>
              <a:gd name="connsiteY15073" fmla="*/ 2407045 h 6857979"/>
              <a:gd name="connsiteX15074" fmla="*/ 6138444 w 7283450"/>
              <a:gd name="connsiteY15074" fmla="*/ 2409030 h 6857979"/>
              <a:gd name="connsiteX15075" fmla="*/ 6142810 w 7283450"/>
              <a:gd name="connsiteY15075" fmla="*/ 2411411 h 6857979"/>
              <a:gd name="connsiteX15076" fmla="*/ 6149557 w 7283450"/>
              <a:gd name="connsiteY15076" fmla="*/ 2416969 h 6857979"/>
              <a:gd name="connsiteX15077" fmla="*/ 6156701 w 7283450"/>
              <a:gd name="connsiteY15077" fmla="*/ 2422526 h 6857979"/>
              <a:gd name="connsiteX15078" fmla="*/ 6163052 w 7283450"/>
              <a:gd name="connsiteY15078" fmla="*/ 2428084 h 6857979"/>
              <a:gd name="connsiteX15079" fmla="*/ 6169005 w 7283450"/>
              <a:gd name="connsiteY15079" fmla="*/ 2432847 h 6857979"/>
              <a:gd name="connsiteX15080" fmla="*/ 6171387 w 7283450"/>
              <a:gd name="connsiteY15080" fmla="*/ 2434833 h 6857979"/>
              <a:gd name="connsiteX15081" fmla="*/ 6174165 w 7283450"/>
              <a:gd name="connsiteY15081" fmla="*/ 2436023 h 6857979"/>
              <a:gd name="connsiteX15082" fmla="*/ 6176547 w 7283450"/>
              <a:gd name="connsiteY15082" fmla="*/ 2436817 h 6857979"/>
              <a:gd name="connsiteX15083" fmla="*/ 6179325 w 7283450"/>
              <a:gd name="connsiteY15083" fmla="*/ 2437214 h 6857979"/>
              <a:gd name="connsiteX15084" fmla="*/ 6181309 w 7283450"/>
              <a:gd name="connsiteY15084" fmla="*/ 2436817 h 6857979"/>
              <a:gd name="connsiteX15085" fmla="*/ 6183294 w 7283450"/>
              <a:gd name="connsiteY15085" fmla="*/ 2436420 h 6857979"/>
              <a:gd name="connsiteX15086" fmla="*/ 6185675 w 7283450"/>
              <a:gd name="connsiteY15086" fmla="*/ 2435627 h 6857979"/>
              <a:gd name="connsiteX15087" fmla="*/ 6187263 w 7283450"/>
              <a:gd name="connsiteY15087" fmla="*/ 2434436 h 6857979"/>
              <a:gd name="connsiteX15088" fmla="*/ 6190835 w 7283450"/>
              <a:gd name="connsiteY15088" fmla="*/ 2431260 h 6857979"/>
              <a:gd name="connsiteX15089" fmla="*/ 6194804 w 7283450"/>
              <a:gd name="connsiteY15089" fmla="*/ 2427687 h 6857979"/>
              <a:gd name="connsiteX15090" fmla="*/ 6197582 w 7283450"/>
              <a:gd name="connsiteY15090" fmla="*/ 2422923 h 6857979"/>
              <a:gd name="connsiteX15091" fmla="*/ 6199963 w 7283450"/>
              <a:gd name="connsiteY15091" fmla="*/ 2418160 h 6857979"/>
              <a:gd name="connsiteX15092" fmla="*/ 6202742 w 7283450"/>
              <a:gd name="connsiteY15092" fmla="*/ 2412602 h 6857979"/>
              <a:gd name="connsiteX15093" fmla="*/ 6204329 w 7283450"/>
              <a:gd name="connsiteY15093" fmla="*/ 2407045 h 6857979"/>
              <a:gd name="connsiteX15094" fmla="*/ 6209092 w 7283450"/>
              <a:gd name="connsiteY15094" fmla="*/ 2405853 h 6857979"/>
              <a:gd name="connsiteX15095" fmla="*/ 6213458 w 7283450"/>
              <a:gd name="connsiteY15095" fmla="*/ 2405457 h 6857979"/>
              <a:gd name="connsiteX15096" fmla="*/ 6217030 w 7283450"/>
              <a:gd name="connsiteY15096" fmla="*/ 2405853 h 6857979"/>
              <a:gd name="connsiteX15097" fmla="*/ 6220999 w 7283450"/>
              <a:gd name="connsiteY15097" fmla="*/ 2407045 h 6857979"/>
              <a:gd name="connsiteX15098" fmla="*/ 6223777 w 7283450"/>
              <a:gd name="connsiteY15098" fmla="*/ 2408236 h 6857979"/>
              <a:gd name="connsiteX15099" fmla="*/ 6226556 w 7283450"/>
              <a:gd name="connsiteY15099" fmla="*/ 2409823 h 6857979"/>
              <a:gd name="connsiteX15100" fmla="*/ 6231715 w 7283450"/>
              <a:gd name="connsiteY15100" fmla="*/ 2413396 h 6857979"/>
              <a:gd name="connsiteX15101" fmla="*/ 6236081 w 7283450"/>
              <a:gd name="connsiteY15101" fmla="*/ 2417366 h 6857979"/>
              <a:gd name="connsiteX15102" fmla="*/ 6238463 w 7283450"/>
              <a:gd name="connsiteY15102" fmla="*/ 2418954 h 6857979"/>
              <a:gd name="connsiteX15103" fmla="*/ 6240844 w 7283450"/>
              <a:gd name="connsiteY15103" fmla="*/ 2420145 h 6857979"/>
              <a:gd name="connsiteX15104" fmla="*/ 6242829 w 7283450"/>
              <a:gd name="connsiteY15104" fmla="*/ 2420938 h 6857979"/>
              <a:gd name="connsiteX15105" fmla="*/ 6245607 w 7283450"/>
              <a:gd name="connsiteY15105" fmla="*/ 2421335 h 6857979"/>
              <a:gd name="connsiteX15106" fmla="*/ 6248385 w 7283450"/>
              <a:gd name="connsiteY15106" fmla="*/ 2421335 h 6857979"/>
              <a:gd name="connsiteX15107" fmla="*/ 6251163 w 7283450"/>
              <a:gd name="connsiteY15107" fmla="*/ 2420541 h 6857979"/>
              <a:gd name="connsiteX15108" fmla="*/ 6252354 w 7283450"/>
              <a:gd name="connsiteY15108" fmla="*/ 2419748 h 6857979"/>
              <a:gd name="connsiteX15109" fmla="*/ 6253148 w 7283450"/>
              <a:gd name="connsiteY15109" fmla="*/ 2418954 h 6857979"/>
              <a:gd name="connsiteX15110" fmla="*/ 6253942 w 7283450"/>
              <a:gd name="connsiteY15110" fmla="*/ 2418160 h 6857979"/>
              <a:gd name="connsiteX15111" fmla="*/ 6254339 w 7283450"/>
              <a:gd name="connsiteY15111" fmla="*/ 2416969 h 6857979"/>
              <a:gd name="connsiteX15112" fmla="*/ 6253148 w 7283450"/>
              <a:gd name="connsiteY15112" fmla="*/ 2414190 h 6857979"/>
              <a:gd name="connsiteX15113" fmla="*/ 6252354 w 7283450"/>
              <a:gd name="connsiteY15113" fmla="*/ 2411411 h 6857979"/>
              <a:gd name="connsiteX15114" fmla="*/ 6251561 w 7283450"/>
              <a:gd name="connsiteY15114" fmla="*/ 2408633 h 6857979"/>
              <a:gd name="connsiteX15115" fmla="*/ 6251163 w 7283450"/>
              <a:gd name="connsiteY15115" fmla="*/ 2405060 h 6857979"/>
              <a:gd name="connsiteX15116" fmla="*/ 6251561 w 7283450"/>
              <a:gd name="connsiteY15116" fmla="*/ 2403869 h 6857979"/>
              <a:gd name="connsiteX15117" fmla="*/ 6251957 w 7283450"/>
              <a:gd name="connsiteY15117" fmla="*/ 2402677 h 6857979"/>
              <a:gd name="connsiteX15118" fmla="*/ 6252751 w 7283450"/>
              <a:gd name="connsiteY15118" fmla="*/ 2401487 h 6857979"/>
              <a:gd name="connsiteX15119" fmla="*/ 6254735 w 7283450"/>
              <a:gd name="connsiteY15119" fmla="*/ 2400296 h 6857979"/>
              <a:gd name="connsiteX15120" fmla="*/ 6256323 w 7283450"/>
              <a:gd name="connsiteY15120" fmla="*/ 2400296 h 6857979"/>
              <a:gd name="connsiteX15121" fmla="*/ 6257911 w 7283450"/>
              <a:gd name="connsiteY15121" fmla="*/ 2400296 h 6857979"/>
              <a:gd name="connsiteX15122" fmla="*/ 6259499 w 7283450"/>
              <a:gd name="connsiteY15122" fmla="*/ 2400693 h 6857979"/>
              <a:gd name="connsiteX15123" fmla="*/ 6260689 w 7283450"/>
              <a:gd name="connsiteY15123" fmla="*/ 2401487 h 6857979"/>
              <a:gd name="connsiteX15124" fmla="*/ 6261483 w 7283450"/>
              <a:gd name="connsiteY15124" fmla="*/ 2402281 h 6857979"/>
              <a:gd name="connsiteX15125" fmla="*/ 6262673 w 7283450"/>
              <a:gd name="connsiteY15125" fmla="*/ 2403074 h 6857979"/>
              <a:gd name="connsiteX15126" fmla="*/ 6263865 w 7283450"/>
              <a:gd name="connsiteY15126" fmla="*/ 2405853 h 6857979"/>
              <a:gd name="connsiteX15127" fmla="*/ 6263865 w 7283450"/>
              <a:gd name="connsiteY15127" fmla="*/ 2409030 h 6857979"/>
              <a:gd name="connsiteX15128" fmla="*/ 6263467 w 7283450"/>
              <a:gd name="connsiteY15128" fmla="*/ 2411808 h 6857979"/>
              <a:gd name="connsiteX15129" fmla="*/ 6262673 w 7283450"/>
              <a:gd name="connsiteY15129" fmla="*/ 2414587 h 6857979"/>
              <a:gd name="connsiteX15130" fmla="*/ 6260689 w 7283450"/>
              <a:gd name="connsiteY15130" fmla="*/ 2417366 h 6857979"/>
              <a:gd name="connsiteX15131" fmla="*/ 6266245 w 7283450"/>
              <a:gd name="connsiteY15131" fmla="*/ 2417366 h 6857979"/>
              <a:gd name="connsiteX15132" fmla="*/ 6271803 w 7283450"/>
              <a:gd name="connsiteY15132" fmla="*/ 2416969 h 6857979"/>
              <a:gd name="connsiteX15133" fmla="*/ 6282915 w 7283450"/>
              <a:gd name="connsiteY15133" fmla="*/ 2416175 h 6857979"/>
              <a:gd name="connsiteX15134" fmla="*/ 6288472 w 7283450"/>
              <a:gd name="connsiteY15134" fmla="*/ 2415778 h 6857979"/>
              <a:gd name="connsiteX15135" fmla="*/ 6294029 w 7283450"/>
              <a:gd name="connsiteY15135" fmla="*/ 2415778 h 6857979"/>
              <a:gd name="connsiteX15136" fmla="*/ 6299585 w 7283450"/>
              <a:gd name="connsiteY15136" fmla="*/ 2416175 h 6857979"/>
              <a:gd name="connsiteX15137" fmla="*/ 6304348 w 7283450"/>
              <a:gd name="connsiteY15137" fmla="*/ 2417366 h 6857979"/>
              <a:gd name="connsiteX15138" fmla="*/ 6307523 w 7283450"/>
              <a:gd name="connsiteY15138" fmla="*/ 2418557 h 6857979"/>
              <a:gd name="connsiteX15139" fmla="*/ 6310699 w 7283450"/>
              <a:gd name="connsiteY15139" fmla="*/ 2420541 h 6857979"/>
              <a:gd name="connsiteX15140" fmla="*/ 6318239 w 7283450"/>
              <a:gd name="connsiteY15140" fmla="*/ 2426496 h 6857979"/>
              <a:gd name="connsiteX15141" fmla="*/ 6325781 w 7283450"/>
              <a:gd name="connsiteY15141" fmla="*/ 2432847 h 6857979"/>
              <a:gd name="connsiteX15142" fmla="*/ 6329353 w 7283450"/>
              <a:gd name="connsiteY15142" fmla="*/ 2435230 h 6857979"/>
              <a:gd name="connsiteX15143" fmla="*/ 6332925 w 7283450"/>
              <a:gd name="connsiteY15143" fmla="*/ 2437214 h 6857979"/>
              <a:gd name="connsiteX15144" fmla="*/ 6334115 w 7283450"/>
              <a:gd name="connsiteY15144" fmla="*/ 2437214 h 6857979"/>
              <a:gd name="connsiteX15145" fmla="*/ 6335306 w 7283450"/>
              <a:gd name="connsiteY15145" fmla="*/ 2437214 h 6857979"/>
              <a:gd name="connsiteX15146" fmla="*/ 6336497 w 7283450"/>
              <a:gd name="connsiteY15146" fmla="*/ 2436817 h 6857979"/>
              <a:gd name="connsiteX15147" fmla="*/ 6337291 w 7283450"/>
              <a:gd name="connsiteY15147" fmla="*/ 2436023 h 6857979"/>
              <a:gd name="connsiteX15148" fmla="*/ 6338879 w 7283450"/>
              <a:gd name="connsiteY15148" fmla="*/ 2434833 h 6857979"/>
              <a:gd name="connsiteX15149" fmla="*/ 6338879 w 7283450"/>
              <a:gd name="connsiteY15149" fmla="*/ 2434038 h 6857979"/>
              <a:gd name="connsiteX15150" fmla="*/ 6345229 w 7283450"/>
              <a:gd name="connsiteY15150" fmla="*/ 2437214 h 6857979"/>
              <a:gd name="connsiteX15151" fmla="*/ 6351182 w 7283450"/>
              <a:gd name="connsiteY15151" fmla="*/ 2440787 h 6857979"/>
              <a:gd name="connsiteX15152" fmla="*/ 6356739 w 7283450"/>
              <a:gd name="connsiteY15152" fmla="*/ 2443963 h 6857979"/>
              <a:gd name="connsiteX15153" fmla="*/ 6361501 w 7283450"/>
              <a:gd name="connsiteY15153" fmla="*/ 2447536 h 6857979"/>
              <a:gd name="connsiteX15154" fmla="*/ 6366265 w 7283450"/>
              <a:gd name="connsiteY15154" fmla="*/ 2451505 h 6857979"/>
              <a:gd name="connsiteX15155" fmla="*/ 6370233 w 7283450"/>
              <a:gd name="connsiteY15155" fmla="*/ 2455078 h 6857979"/>
              <a:gd name="connsiteX15156" fmla="*/ 6373805 w 7283450"/>
              <a:gd name="connsiteY15156" fmla="*/ 2459444 h 6857979"/>
              <a:gd name="connsiteX15157" fmla="*/ 6376981 w 7283450"/>
              <a:gd name="connsiteY15157" fmla="*/ 2463811 h 6857979"/>
              <a:gd name="connsiteX15158" fmla="*/ 6373011 w 7283450"/>
              <a:gd name="connsiteY15158" fmla="*/ 2465002 h 6857979"/>
              <a:gd name="connsiteX15159" fmla="*/ 6369439 w 7283450"/>
              <a:gd name="connsiteY15159" fmla="*/ 2466193 h 6857979"/>
              <a:gd name="connsiteX15160" fmla="*/ 6366265 w 7283450"/>
              <a:gd name="connsiteY15160" fmla="*/ 2466590 h 6857979"/>
              <a:gd name="connsiteX15161" fmla="*/ 6362295 w 7283450"/>
              <a:gd name="connsiteY15161" fmla="*/ 2466590 h 6857979"/>
              <a:gd name="connsiteX15162" fmla="*/ 6358723 w 7283450"/>
              <a:gd name="connsiteY15162" fmla="*/ 2466590 h 6857979"/>
              <a:gd name="connsiteX15163" fmla="*/ 6355151 w 7283450"/>
              <a:gd name="connsiteY15163" fmla="*/ 2465399 h 6857979"/>
              <a:gd name="connsiteX15164" fmla="*/ 6348404 w 7283450"/>
              <a:gd name="connsiteY15164" fmla="*/ 2464208 h 6857979"/>
              <a:gd name="connsiteX15165" fmla="*/ 6341657 w 7283450"/>
              <a:gd name="connsiteY15165" fmla="*/ 2462620 h 6857979"/>
              <a:gd name="connsiteX15166" fmla="*/ 6334909 w 7283450"/>
              <a:gd name="connsiteY15166" fmla="*/ 2461032 h 6857979"/>
              <a:gd name="connsiteX15167" fmla="*/ 6328956 w 7283450"/>
              <a:gd name="connsiteY15167" fmla="*/ 2460238 h 6857979"/>
              <a:gd name="connsiteX15168" fmla="*/ 6326177 w 7283450"/>
              <a:gd name="connsiteY15168" fmla="*/ 2460238 h 6857979"/>
              <a:gd name="connsiteX15169" fmla="*/ 6323796 w 7283450"/>
              <a:gd name="connsiteY15169" fmla="*/ 2460635 h 6857979"/>
              <a:gd name="connsiteX15170" fmla="*/ 6321811 w 7283450"/>
              <a:gd name="connsiteY15170" fmla="*/ 2461032 h 6857979"/>
              <a:gd name="connsiteX15171" fmla="*/ 6320224 w 7283450"/>
              <a:gd name="connsiteY15171" fmla="*/ 2461826 h 6857979"/>
              <a:gd name="connsiteX15172" fmla="*/ 6317445 w 7283450"/>
              <a:gd name="connsiteY15172" fmla="*/ 2463811 h 6857979"/>
              <a:gd name="connsiteX15173" fmla="*/ 6314667 w 7283450"/>
              <a:gd name="connsiteY15173" fmla="*/ 2466193 h 6857979"/>
              <a:gd name="connsiteX15174" fmla="*/ 6312683 w 7283450"/>
              <a:gd name="connsiteY15174" fmla="*/ 2466987 h 6857979"/>
              <a:gd name="connsiteX15175" fmla="*/ 6310699 w 7283450"/>
              <a:gd name="connsiteY15175" fmla="*/ 2467384 h 6857979"/>
              <a:gd name="connsiteX15176" fmla="*/ 6309111 w 7283450"/>
              <a:gd name="connsiteY15176" fmla="*/ 2467384 h 6857979"/>
              <a:gd name="connsiteX15177" fmla="*/ 6307127 w 7283450"/>
              <a:gd name="connsiteY15177" fmla="*/ 2466987 h 6857979"/>
              <a:gd name="connsiteX15178" fmla="*/ 6303157 w 7283450"/>
              <a:gd name="connsiteY15178" fmla="*/ 2465399 h 6857979"/>
              <a:gd name="connsiteX15179" fmla="*/ 6299189 w 7283450"/>
              <a:gd name="connsiteY15179" fmla="*/ 2464208 h 6857979"/>
              <a:gd name="connsiteX15180" fmla="*/ 6297601 w 7283450"/>
              <a:gd name="connsiteY15180" fmla="*/ 2463811 h 6857979"/>
              <a:gd name="connsiteX15181" fmla="*/ 6295219 w 7283450"/>
              <a:gd name="connsiteY15181" fmla="*/ 2463811 h 6857979"/>
              <a:gd name="connsiteX15182" fmla="*/ 6292441 w 7283450"/>
              <a:gd name="connsiteY15182" fmla="*/ 2464208 h 6857979"/>
              <a:gd name="connsiteX15183" fmla="*/ 6289663 w 7283450"/>
              <a:gd name="connsiteY15183" fmla="*/ 2465002 h 6857979"/>
              <a:gd name="connsiteX15184" fmla="*/ 6283709 w 7283450"/>
              <a:gd name="connsiteY15184" fmla="*/ 2467384 h 6857979"/>
              <a:gd name="connsiteX15185" fmla="*/ 6278153 w 7283450"/>
              <a:gd name="connsiteY15185" fmla="*/ 2469765 h 6857979"/>
              <a:gd name="connsiteX15186" fmla="*/ 6275771 w 7283450"/>
              <a:gd name="connsiteY15186" fmla="*/ 2470560 h 6857979"/>
              <a:gd name="connsiteX15187" fmla="*/ 6273390 w 7283450"/>
              <a:gd name="connsiteY15187" fmla="*/ 2470560 h 6857979"/>
              <a:gd name="connsiteX15188" fmla="*/ 6271405 w 7283450"/>
              <a:gd name="connsiteY15188" fmla="*/ 2470163 h 6857979"/>
              <a:gd name="connsiteX15189" fmla="*/ 6269421 w 7283450"/>
              <a:gd name="connsiteY15189" fmla="*/ 2469368 h 6857979"/>
              <a:gd name="connsiteX15190" fmla="*/ 6265452 w 7283450"/>
              <a:gd name="connsiteY15190" fmla="*/ 2467384 h 6857979"/>
              <a:gd name="connsiteX15191" fmla="*/ 6261483 w 7283450"/>
              <a:gd name="connsiteY15191" fmla="*/ 2464605 h 6857979"/>
              <a:gd name="connsiteX15192" fmla="*/ 6259499 w 7283450"/>
              <a:gd name="connsiteY15192" fmla="*/ 2464208 h 6857979"/>
              <a:gd name="connsiteX15193" fmla="*/ 6257514 w 7283450"/>
              <a:gd name="connsiteY15193" fmla="*/ 2463811 h 6857979"/>
              <a:gd name="connsiteX15194" fmla="*/ 6254339 w 7283450"/>
              <a:gd name="connsiteY15194" fmla="*/ 2464208 h 6857979"/>
              <a:gd name="connsiteX15195" fmla="*/ 6250767 w 7283450"/>
              <a:gd name="connsiteY15195" fmla="*/ 2465399 h 6857979"/>
              <a:gd name="connsiteX15196" fmla="*/ 6243225 w 7283450"/>
              <a:gd name="connsiteY15196" fmla="*/ 2468971 h 6857979"/>
              <a:gd name="connsiteX15197" fmla="*/ 6239257 w 7283450"/>
              <a:gd name="connsiteY15197" fmla="*/ 2470560 h 6857979"/>
              <a:gd name="connsiteX15198" fmla="*/ 6234097 w 7283450"/>
              <a:gd name="connsiteY15198" fmla="*/ 2471353 h 6857979"/>
              <a:gd name="connsiteX15199" fmla="*/ 6231715 w 7283450"/>
              <a:gd name="connsiteY15199" fmla="*/ 2471750 h 6857979"/>
              <a:gd name="connsiteX15200" fmla="*/ 6229334 w 7283450"/>
              <a:gd name="connsiteY15200" fmla="*/ 2471750 h 6857979"/>
              <a:gd name="connsiteX15201" fmla="*/ 6226159 w 7283450"/>
              <a:gd name="connsiteY15201" fmla="*/ 2471353 h 6857979"/>
              <a:gd name="connsiteX15202" fmla="*/ 6222983 w 7283450"/>
              <a:gd name="connsiteY15202" fmla="*/ 2470560 h 6857979"/>
              <a:gd name="connsiteX15203" fmla="*/ 6220999 w 7283450"/>
              <a:gd name="connsiteY15203" fmla="*/ 2469765 h 6857979"/>
              <a:gd name="connsiteX15204" fmla="*/ 6217824 w 7283450"/>
              <a:gd name="connsiteY15204" fmla="*/ 2467781 h 6857979"/>
              <a:gd name="connsiteX15205" fmla="*/ 6211871 w 7283450"/>
              <a:gd name="connsiteY15205" fmla="*/ 2463017 h 6857979"/>
              <a:gd name="connsiteX15206" fmla="*/ 6204727 w 7283450"/>
              <a:gd name="connsiteY15206" fmla="*/ 2457856 h 6857979"/>
              <a:gd name="connsiteX15207" fmla="*/ 6201154 w 7283450"/>
              <a:gd name="connsiteY15207" fmla="*/ 2455475 h 6857979"/>
              <a:gd name="connsiteX15208" fmla="*/ 6197979 w 7283450"/>
              <a:gd name="connsiteY15208" fmla="*/ 2453887 h 6857979"/>
              <a:gd name="connsiteX15209" fmla="*/ 6195201 w 7283450"/>
              <a:gd name="connsiteY15209" fmla="*/ 2453093 h 6857979"/>
              <a:gd name="connsiteX15210" fmla="*/ 6191629 w 7283450"/>
              <a:gd name="connsiteY15210" fmla="*/ 2452696 h 6857979"/>
              <a:gd name="connsiteX15211" fmla="*/ 6188453 w 7283450"/>
              <a:gd name="connsiteY15211" fmla="*/ 2452299 h 6857979"/>
              <a:gd name="connsiteX15212" fmla="*/ 6185675 w 7283450"/>
              <a:gd name="connsiteY15212" fmla="*/ 2451902 h 6857979"/>
              <a:gd name="connsiteX15213" fmla="*/ 6182500 w 7283450"/>
              <a:gd name="connsiteY15213" fmla="*/ 2450711 h 6857979"/>
              <a:gd name="connsiteX15214" fmla="*/ 6181706 w 7283450"/>
              <a:gd name="connsiteY15214" fmla="*/ 2449917 h 6857979"/>
              <a:gd name="connsiteX15215" fmla="*/ 6180913 w 7283450"/>
              <a:gd name="connsiteY15215" fmla="*/ 2448329 h 6857979"/>
              <a:gd name="connsiteX15216" fmla="*/ 6180119 w 7283450"/>
              <a:gd name="connsiteY15216" fmla="*/ 2447139 h 6857979"/>
              <a:gd name="connsiteX15217" fmla="*/ 6179721 w 7283450"/>
              <a:gd name="connsiteY15217" fmla="*/ 2445153 h 6857979"/>
              <a:gd name="connsiteX15218" fmla="*/ 6179325 w 7283450"/>
              <a:gd name="connsiteY15218" fmla="*/ 2443169 h 6857979"/>
              <a:gd name="connsiteX15219" fmla="*/ 6179325 w 7283450"/>
              <a:gd name="connsiteY15219" fmla="*/ 2440787 h 6857979"/>
              <a:gd name="connsiteX15220" fmla="*/ 6178531 w 7283450"/>
              <a:gd name="connsiteY15220" fmla="*/ 2444359 h 6857979"/>
              <a:gd name="connsiteX15221" fmla="*/ 6177341 w 7283450"/>
              <a:gd name="connsiteY15221" fmla="*/ 2447932 h 6857979"/>
              <a:gd name="connsiteX15222" fmla="*/ 6175356 w 7283450"/>
              <a:gd name="connsiteY15222" fmla="*/ 2451505 h 6857979"/>
              <a:gd name="connsiteX15223" fmla="*/ 6172975 w 7283450"/>
              <a:gd name="connsiteY15223" fmla="*/ 2454284 h 6857979"/>
              <a:gd name="connsiteX15224" fmla="*/ 6170196 w 7283450"/>
              <a:gd name="connsiteY15224" fmla="*/ 2456665 h 6857979"/>
              <a:gd name="connsiteX15225" fmla="*/ 6166624 w 7283450"/>
              <a:gd name="connsiteY15225" fmla="*/ 2459444 h 6857979"/>
              <a:gd name="connsiteX15226" fmla="*/ 6163449 w 7283450"/>
              <a:gd name="connsiteY15226" fmla="*/ 2461429 h 6857979"/>
              <a:gd name="connsiteX15227" fmla="*/ 6159480 w 7283450"/>
              <a:gd name="connsiteY15227" fmla="*/ 2462620 h 6857979"/>
              <a:gd name="connsiteX15228" fmla="*/ 6155907 w 7283450"/>
              <a:gd name="connsiteY15228" fmla="*/ 2463414 h 6857979"/>
              <a:gd name="connsiteX15229" fmla="*/ 6152335 w 7283450"/>
              <a:gd name="connsiteY15229" fmla="*/ 2463811 h 6857979"/>
              <a:gd name="connsiteX15230" fmla="*/ 6148367 w 7283450"/>
              <a:gd name="connsiteY15230" fmla="*/ 2463811 h 6857979"/>
              <a:gd name="connsiteX15231" fmla="*/ 6144795 w 7283450"/>
              <a:gd name="connsiteY15231" fmla="*/ 2463017 h 6857979"/>
              <a:gd name="connsiteX15232" fmla="*/ 6140825 w 7283450"/>
              <a:gd name="connsiteY15232" fmla="*/ 2461826 h 6857979"/>
              <a:gd name="connsiteX15233" fmla="*/ 6137651 w 7283450"/>
              <a:gd name="connsiteY15233" fmla="*/ 2460238 h 6857979"/>
              <a:gd name="connsiteX15234" fmla="*/ 6134872 w 7283450"/>
              <a:gd name="connsiteY15234" fmla="*/ 2457062 h 6857979"/>
              <a:gd name="connsiteX15235" fmla="*/ 6132094 w 7283450"/>
              <a:gd name="connsiteY15235" fmla="*/ 2453887 h 6857979"/>
              <a:gd name="connsiteX15236" fmla="*/ 6128521 w 7283450"/>
              <a:gd name="connsiteY15236" fmla="*/ 2459048 h 6857979"/>
              <a:gd name="connsiteX15237" fmla="*/ 6124553 w 7283450"/>
              <a:gd name="connsiteY15237" fmla="*/ 2463017 h 6857979"/>
              <a:gd name="connsiteX15238" fmla="*/ 6120583 w 7283450"/>
              <a:gd name="connsiteY15238" fmla="*/ 2466193 h 6857979"/>
              <a:gd name="connsiteX15239" fmla="*/ 6116218 w 7283450"/>
              <a:gd name="connsiteY15239" fmla="*/ 2468574 h 6857979"/>
              <a:gd name="connsiteX15240" fmla="*/ 6111852 w 7283450"/>
              <a:gd name="connsiteY15240" fmla="*/ 2470163 h 6857979"/>
              <a:gd name="connsiteX15241" fmla="*/ 6107089 w 7283450"/>
              <a:gd name="connsiteY15241" fmla="*/ 2471353 h 6857979"/>
              <a:gd name="connsiteX15242" fmla="*/ 6102723 w 7283450"/>
              <a:gd name="connsiteY15242" fmla="*/ 2471750 h 6857979"/>
              <a:gd name="connsiteX15243" fmla="*/ 6097961 w 7283450"/>
              <a:gd name="connsiteY15243" fmla="*/ 2472147 h 6857979"/>
              <a:gd name="connsiteX15244" fmla="*/ 6088038 w 7283450"/>
              <a:gd name="connsiteY15244" fmla="*/ 2472147 h 6857979"/>
              <a:gd name="connsiteX15245" fmla="*/ 6078513 w 7283450"/>
              <a:gd name="connsiteY15245" fmla="*/ 2471750 h 6857979"/>
              <a:gd name="connsiteX15246" fmla="*/ 6073353 w 7283450"/>
              <a:gd name="connsiteY15246" fmla="*/ 2471750 h 6857979"/>
              <a:gd name="connsiteX15247" fmla="*/ 6068987 w 7283450"/>
              <a:gd name="connsiteY15247" fmla="*/ 2472147 h 6857979"/>
              <a:gd name="connsiteX15248" fmla="*/ 6064224 w 7283450"/>
              <a:gd name="connsiteY15248" fmla="*/ 2472941 h 6857979"/>
              <a:gd name="connsiteX15249" fmla="*/ 6059858 w 7283450"/>
              <a:gd name="connsiteY15249" fmla="*/ 2473735 h 6857979"/>
              <a:gd name="connsiteX15250" fmla="*/ 6061843 w 7283450"/>
              <a:gd name="connsiteY15250" fmla="*/ 2477307 h 6857979"/>
              <a:gd name="connsiteX15251" fmla="*/ 6063033 w 7283450"/>
              <a:gd name="connsiteY15251" fmla="*/ 2480484 h 6857979"/>
              <a:gd name="connsiteX15252" fmla="*/ 6063827 w 7283450"/>
              <a:gd name="connsiteY15252" fmla="*/ 2484056 h 6857979"/>
              <a:gd name="connsiteX15253" fmla="*/ 6063827 w 7283450"/>
              <a:gd name="connsiteY15253" fmla="*/ 2486835 h 6857979"/>
              <a:gd name="connsiteX15254" fmla="*/ 6063430 w 7283450"/>
              <a:gd name="connsiteY15254" fmla="*/ 2489614 h 6857979"/>
              <a:gd name="connsiteX15255" fmla="*/ 6062637 w 7283450"/>
              <a:gd name="connsiteY15255" fmla="*/ 2492392 h 6857979"/>
              <a:gd name="connsiteX15256" fmla="*/ 6061843 w 7283450"/>
              <a:gd name="connsiteY15256" fmla="*/ 2495172 h 6857979"/>
              <a:gd name="connsiteX15257" fmla="*/ 6060255 w 7283450"/>
              <a:gd name="connsiteY15257" fmla="*/ 2497554 h 6857979"/>
              <a:gd name="connsiteX15258" fmla="*/ 6056683 w 7283450"/>
              <a:gd name="connsiteY15258" fmla="*/ 2502714 h 6857979"/>
              <a:gd name="connsiteX15259" fmla="*/ 6053111 w 7283450"/>
              <a:gd name="connsiteY15259" fmla="*/ 2507477 h 6857979"/>
              <a:gd name="connsiteX15260" fmla="*/ 6049935 w 7283450"/>
              <a:gd name="connsiteY15260" fmla="*/ 2512638 h 6857979"/>
              <a:gd name="connsiteX15261" fmla="*/ 6048745 w 7283450"/>
              <a:gd name="connsiteY15261" fmla="*/ 2515017 h 6857979"/>
              <a:gd name="connsiteX15262" fmla="*/ 6047157 w 7283450"/>
              <a:gd name="connsiteY15262" fmla="*/ 2517797 h 6857979"/>
              <a:gd name="connsiteX15263" fmla="*/ 6046761 w 7283450"/>
              <a:gd name="connsiteY15263" fmla="*/ 2519385 h 6857979"/>
              <a:gd name="connsiteX15264" fmla="*/ 6046761 w 7283450"/>
              <a:gd name="connsiteY15264" fmla="*/ 2521767 h 6857979"/>
              <a:gd name="connsiteX15265" fmla="*/ 6047157 w 7283450"/>
              <a:gd name="connsiteY15265" fmla="*/ 2526928 h 6857979"/>
              <a:gd name="connsiteX15266" fmla="*/ 6047554 w 7283450"/>
              <a:gd name="connsiteY15266" fmla="*/ 2532089 h 6857979"/>
              <a:gd name="connsiteX15267" fmla="*/ 6047554 w 7283450"/>
              <a:gd name="connsiteY15267" fmla="*/ 2534867 h 6857979"/>
              <a:gd name="connsiteX15268" fmla="*/ 6047157 w 7283450"/>
              <a:gd name="connsiteY15268" fmla="*/ 2537646 h 6857979"/>
              <a:gd name="connsiteX15269" fmla="*/ 6045967 w 7283450"/>
              <a:gd name="connsiteY15269" fmla="*/ 2541615 h 6857979"/>
              <a:gd name="connsiteX15270" fmla="*/ 6044379 w 7283450"/>
              <a:gd name="connsiteY15270" fmla="*/ 2545982 h 6857979"/>
              <a:gd name="connsiteX15271" fmla="*/ 6042791 w 7283450"/>
              <a:gd name="connsiteY15271" fmla="*/ 2549951 h 6857979"/>
              <a:gd name="connsiteX15272" fmla="*/ 6040807 w 7283450"/>
              <a:gd name="connsiteY15272" fmla="*/ 2554318 h 6857979"/>
              <a:gd name="connsiteX15273" fmla="*/ 6035647 w 7283450"/>
              <a:gd name="connsiteY15273" fmla="*/ 2561859 h 6857979"/>
              <a:gd name="connsiteX15274" fmla="*/ 6030885 w 7283450"/>
              <a:gd name="connsiteY15274" fmla="*/ 2569400 h 6857979"/>
              <a:gd name="connsiteX15275" fmla="*/ 6027313 w 7283450"/>
              <a:gd name="connsiteY15275" fmla="*/ 2575751 h 6857979"/>
              <a:gd name="connsiteX15276" fmla="*/ 6025725 w 7283450"/>
              <a:gd name="connsiteY15276" fmla="*/ 2579324 h 6857979"/>
              <a:gd name="connsiteX15277" fmla="*/ 6024534 w 7283450"/>
              <a:gd name="connsiteY15277" fmla="*/ 2582499 h 6857979"/>
              <a:gd name="connsiteX15278" fmla="*/ 6023741 w 7283450"/>
              <a:gd name="connsiteY15278" fmla="*/ 2585675 h 6857979"/>
              <a:gd name="connsiteX15279" fmla="*/ 6023741 w 7283450"/>
              <a:gd name="connsiteY15279" fmla="*/ 2588850 h 6857979"/>
              <a:gd name="connsiteX15280" fmla="*/ 6024137 w 7283450"/>
              <a:gd name="connsiteY15280" fmla="*/ 2591628 h 6857979"/>
              <a:gd name="connsiteX15281" fmla="*/ 6025328 w 7283450"/>
              <a:gd name="connsiteY15281" fmla="*/ 2594406 h 6857979"/>
              <a:gd name="connsiteX15282" fmla="*/ 6029297 w 7283450"/>
              <a:gd name="connsiteY15282" fmla="*/ 2595994 h 6857979"/>
              <a:gd name="connsiteX15283" fmla="*/ 6033266 w 7283450"/>
              <a:gd name="connsiteY15283" fmla="*/ 2596788 h 6857979"/>
              <a:gd name="connsiteX15284" fmla="*/ 6041601 w 7283450"/>
              <a:gd name="connsiteY15284" fmla="*/ 2598376 h 6857979"/>
              <a:gd name="connsiteX15285" fmla="*/ 6049935 w 7283450"/>
              <a:gd name="connsiteY15285" fmla="*/ 2599170 h 6857979"/>
              <a:gd name="connsiteX15286" fmla="*/ 6058667 w 7283450"/>
              <a:gd name="connsiteY15286" fmla="*/ 2599170 h 6857979"/>
              <a:gd name="connsiteX15287" fmla="*/ 6067796 w 7283450"/>
              <a:gd name="connsiteY15287" fmla="*/ 2599170 h 6857979"/>
              <a:gd name="connsiteX15288" fmla="*/ 6076528 w 7283450"/>
              <a:gd name="connsiteY15288" fmla="*/ 2598773 h 6857979"/>
              <a:gd name="connsiteX15289" fmla="*/ 6094389 w 7283450"/>
              <a:gd name="connsiteY15289" fmla="*/ 2598376 h 6857979"/>
              <a:gd name="connsiteX15290" fmla="*/ 6103120 w 7283450"/>
              <a:gd name="connsiteY15290" fmla="*/ 2598376 h 6857979"/>
              <a:gd name="connsiteX15291" fmla="*/ 6111455 w 7283450"/>
              <a:gd name="connsiteY15291" fmla="*/ 2599170 h 6857979"/>
              <a:gd name="connsiteX15292" fmla="*/ 6119393 w 7283450"/>
              <a:gd name="connsiteY15292" fmla="*/ 2600361 h 6857979"/>
              <a:gd name="connsiteX15293" fmla="*/ 6122965 w 7283450"/>
              <a:gd name="connsiteY15293" fmla="*/ 2601154 h 6857979"/>
              <a:gd name="connsiteX15294" fmla="*/ 6126934 w 7283450"/>
              <a:gd name="connsiteY15294" fmla="*/ 2602742 h 6857979"/>
              <a:gd name="connsiteX15295" fmla="*/ 6130506 w 7283450"/>
              <a:gd name="connsiteY15295" fmla="*/ 2604330 h 6857979"/>
              <a:gd name="connsiteX15296" fmla="*/ 6133681 w 7283450"/>
              <a:gd name="connsiteY15296" fmla="*/ 2605917 h 6857979"/>
              <a:gd name="connsiteX15297" fmla="*/ 6137253 w 7283450"/>
              <a:gd name="connsiteY15297" fmla="*/ 2608299 h 6857979"/>
              <a:gd name="connsiteX15298" fmla="*/ 6140031 w 7283450"/>
              <a:gd name="connsiteY15298" fmla="*/ 2611078 h 6857979"/>
              <a:gd name="connsiteX15299" fmla="*/ 6143604 w 7283450"/>
              <a:gd name="connsiteY15299" fmla="*/ 2613459 h 6857979"/>
              <a:gd name="connsiteX15300" fmla="*/ 6145985 w 7283450"/>
              <a:gd name="connsiteY15300" fmla="*/ 2616634 h 6857979"/>
              <a:gd name="connsiteX15301" fmla="*/ 6148367 w 7283450"/>
              <a:gd name="connsiteY15301" fmla="*/ 2620604 h 6857979"/>
              <a:gd name="connsiteX15302" fmla="*/ 6150748 w 7283450"/>
              <a:gd name="connsiteY15302" fmla="*/ 2624574 h 6857979"/>
              <a:gd name="connsiteX15303" fmla="*/ 6150748 w 7283450"/>
              <a:gd name="connsiteY15303" fmla="*/ 2627352 h 6857979"/>
              <a:gd name="connsiteX15304" fmla="*/ 6150351 w 7283450"/>
              <a:gd name="connsiteY15304" fmla="*/ 2630527 h 6857979"/>
              <a:gd name="connsiteX15305" fmla="*/ 6149557 w 7283450"/>
              <a:gd name="connsiteY15305" fmla="*/ 2632908 h 6857979"/>
              <a:gd name="connsiteX15306" fmla="*/ 6148367 w 7283450"/>
              <a:gd name="connsiteY15306" fmla="*/ 2635289 h 6857979"/>
              <a:gd name="connsiteX15307" fmla="*/ 6145985 w 7283450"/>
              <a:gd name="connsiteY15307" fmla="*/ 2639259 h 6857979"/>
              <a:gd name="connsiteX15308" fmla="*/ 6143207 w 7283450"/>
              <a:gd name="connsiteY15308" fmla="*/ 2642434 h 6857979"/>
              <a:gd name="connsiteX15309" fmla="*/ 6139635 w 7283450"/>
              <a:gd name="connsiteY15309" fmla="*/ 2646404 h 6857979"/>
              <a:gd name="connsiteX15310" fmla="*/ 6138444 w 7283450"/>
              <a:gd name="connsiteY15310" fmla="*/ 2647992 h 6857979"/>
              <a:gd name="connsiteX15311" fmla="*/ 6137253 w 7283450"/>
              <a:gd name="connsiteY15311" fmla="*/ 2649976 h 6857979"/>
              <a:gd name="connsiteX15312" fmla="*/ 6136459 w 7283450"/>
              <a:gd name="connsiteY15312" fmla="*/ 2652358 h 6857979"/>
              <a:gd name="connsiteX15313" fmla="*/ 6135666 w 7283450"/>
              <a:gd name="connsiteY15313" fmla="*/ 2655136 h 6857979"/>
              <a:gd name="connsiteX15314" fmla="*/ 6135269 w 7283450"/>
              <a:gd name="connsiteY15314" fmla="*/ 2657914 h 6857979"/>
              <a:gd name="connsiteX15315" fmla="*/ 6135269 w 7283450"/>
              <a:gd name="connsiteY15315" fmla="*/ 2661090 h 6857979"/>
              <a:gd name="connsiteX15316" fmla="*/ 6138047 w 7283450"/>
              <a:gd name="connsiteY15316" fmla="*/ 2663869 h 6857979"/>
              <a:gd name="connsiteX15317" fmla="*/ 6141223 w 7283450"/>
              <a:gd name="connsiteY15317" fmla="*/ 2665457 h 6857979"/>
              <a:gd name="connsiteX15318" fmla="*/ 6145191 w 7283450"/>
              <a:gd name="connsiteY15318" fmla="*/ 2667045 h 6857979"/>
              <a:gd name="connsiteX15319" fmla="*/ 6149161 w 7283450"/>
              <a:gd name="connsiteY15319" fmla="*/ 2668235 h 6857979"/>
              <a:gd name="connsiteX15320" fmla="*/ 6153923 w 7283450"/>
              <a:gd name="connsiteY15320" fmla="*/ 2669029 h 6857979"/>
              <a:gd name="connsiteX15321" fmla="*/ 6158686 w 7283450"/>
              <a:gd name="connsiteY15321" fmla="*/ 2669823 h 6857979"/>
              <a:gd name="connsiteX15322" fmla="*/ 6163449 w 7283450"/>
              <a:gd name="connsiteY15322" fmla="*/ 2669823 h 6857979"/>
              <a:gd name="connsiteX15323" fmla="*/ 6168609 w 7283450"/>
              <a:gd name="connsiteY15323" fmla="*/ 2669823 h 6857979"/>
              <a:gd name="connsiteX15324" fmla="*/ 6173371 w 7283450"/>
              <a:gd name="connsiteY15324" fmla="*/ 2669426 h 6857979"/>
              <a:gd name="connsiteX15325" fmla="*/ 6178531 w 7283450"/>
              <a:gd name="connsiteY15325" fmla="*/ 2668632 h 6857979"/>
              <a:gd name="connsiteX15326" fmla="*/ 6182897 w 7283450"/>
              <a:gd name="connsiteY15326" fmla="*/ 2667838 h 6857979"/>
              <a:gd name="connsiteX15327" fmla="*/ 6187659 w 7283450"/>
              <a:gd name="connsiteY15327" fmla="*/ 2666250 h 6857979"/>
              <a:gd name="connsiteX15328" fmla="*/ 6191629 w 7283450"/>
              <a:gd name="connsiteY15328" fmla="*/ 2664663 h 6857979"/>
              <a:gd name="connsiteX15329" fmla="*/ 6195201 w 7283450"/>
              <a:gd name="connsiteY15329" fmla="*/ 2663075 h 6857979"/>
              <a:gd name="connsiteX15330" fmla="*/ 6198376 w 7283450"/>
              <a:gd name="connsiteY15330" fmla="*/ 2660296 h 6857979"/>
              <a:gd name="connsiteX15331" fmla="*/ 6201154 w 7283450"/>
              <a:gd name="connsiteY15331" fmla="*/ 2657914 h 6857979"/>
              <a:gd name="connsiteX15332" fmla="*/ 6197979 w 7283450"/>
              <a:gd name="connsiteY15332" fmla="*/ 2655136 h 6857979"/>
              <a:gd name="connsiteX15333" fmla="*/ 6194804 w 7283450"/>
              <a:gd name="connsiteY15333" fmla="*/ 2652755 h 6857979"/>
              <a:gd name="connsiteX15334" fmla="*/ 6191629 w 7283450"/>
              <a:gd name="connsiteY15334" fmla="*/ 2651564 h 6857979"/>
              <a:gd name="connsiteX15335" fmla="*/ 6188851 w 7283450"/>
              <a:gd name="connsiteY15335" fmla="*/ 2650770 h 6857979"/>
              <a:gd name="connsiteX15336" fmla="*/ 6186072 w 7283450"/>
              <a:gd name="connsiteY15336" fmla="*/ 2650770 h 6857979"/>
              <a:gd name="connsiteX15337" fmla="*/ 6182500 w 7283450"/>
              <a:gd name="connsiteY15337" fmla="*/ 2650770 h 6857979"/>
              <a:gd name="connsiteX15338" fmla="*/ 6176547 w 7283450"/>
              <a:gd name="connsiteY15338" fmla="*/ 2651961 h 6857979"/>
              <a:gd name="connsiteX15339" fmla="*/ 6170593 w 7283450"/>
              <a:gd name="connsiteY15339" fmla="*/ 2654343 h 6857979"/>
              <a:gd name="connsiteX15340" fmla="*/ 6163845 w 7283450"/>
              <a:gd name="connsiteY15340" fmla="*/ 2655533 h 6857979"/>
              <a:gd name="connsiteX15341" fmla="*/ 6160273 w 7283450"/>
              <a:gd name="connsiteY15341" fmla="*/ 2655930 h 6857979"/>
              <a:gd name="connsiteX15342" fmla="*/ 6156305 w 7283450"/>
              <a:gd name="connsiteY15342" fmla="*/ 2655930 h 6857979"/>
              <a:gd name="connsiteX15343" fmla="*/ 6152335 w 7283450"/>
              <a:gd name="connsiteY15343" fmla="*/ 2655533 h 6857979"/>
              <a:gd name="connsiteX15344" fmla="*/ 6147573 w 7283450"/>
              <a:gd name="connsiteY15344" fmla="*/ 2654739 h 6857979"/>
              <a:gd name="connsiteX15345" fmla="*/ 6148367 w 7283450"/>
              <a:gd name="connsiteY15345" fmla="*/ 2649976 h 6857979"/>
              <a:gd name="connsiteX15346" fmla="*/ 6149954 w 7283450"/>
              <a:gd name="connsiteY15346" fmla="*/ 2646404 h 6857979"/>
              <a:gd name="connsiteX15347" fmla="*/ 6151939 w 7283450"/>
              <a:gd name="connsiteY15347" fmla="*/ 2642832 h 6857979"/>
              <a:gd name="connsiteX15348" fmla="*/ 6154320 w 7283450"/>
              <a:gd name="connsiteY15348" fmla="*/ 2640053 h 6857979"/>
              <a:gd name="connsiteX15349" fmla="*/ 6157099 w 7283450"/>
              <a:gd name="connsiteY15349" fmla="*/ 2637671 h 6857979"/>
              <a:gd name="connsiteX15350" fmla="*/ 6160671 w 7283450"/>
              <a:gd name="connsiteY15350" fmla="*/ 2635289 h 6857979"/>
              <a:gd name="connsiteX15351" fmla="*/ 6164243 w 7283450"/>
              <a:gd name="connsiteY15351" fmla="*/ 2633703 h 6857979"/>
              <a:gd name="connsiteX15352" fmla="*/ 6167815 w 7283450"/>
              <a:gd name="connsiteY15352" fmla="*/ 2632511 h 6857979"/>
              <a:gd name="connsiteX15353" fmla="*/ 6172181 w 7283450"/>
              <a:gd name="connsiteY15353" fmla="*/ 2631321 h 6857979"/>
              <a:gd name="connsiteX15354" fmla="*/ 6176149 w 7283450"/>
              <a:gd name="connsiteY15354" fmla="*/ 2630527 h 6857979"/>
              <a:gd name="connsiteX15355" fmla="*/ 6180913 w 7283450"/>
              <a:gd name="connsiteY15355" fmla="*/ 2630130 h 6857979"/>
              <a:gd name="connsiteX15356" fmla="*/ 6184881 w 7283450"/>
              <a:gd name="connsiteY15356" fmla="*/ 2630130 h 6857979"/>
              <a:gd name="connsiteX15357" fmla="*/ 6193216 w 7283450"/>
              <a:gd name="connsiteY15357" fmla="*/ 2630130 h 6857979"/>
              <a:gd name="connsiteX15358" fmla="*/ 6201154 w 7283450"/>
              <a:gd name="connsiteY15358" fmla="*/ 2631321 h 6857979"/>
              <a:gd name="connsiteX15359" fmla="*/ 6205123 w 7283450"/>
              <a:gd name="connsiteY15359" fmla="*/ 2628940 h 6857979"/>
              <a:gd name="connsiteX15360" fmla="*/ 6207107 w 7283450"/>
              <a:gd name="connsiteY15360" fmla="*/ 2626955 h 6857979"/>
              <a:gd name="connsiteX15361" fmla="*/ 6208299 w 7283450"/>
              <a:gd name="connsiteY15361" fmla="*/ 2625367 h 6857979"/>
              <a:gd name="connsiteX15362" fmla="*/ 6209489 w 7283450"/>
              <a:gd name="connsiteY15362" fmla="*/ 2623382 h 6857979"/>
              <a:gd name="connsiteX15363" fmla="*/ 6210283 w 7283450"/>
              <a:gd name="connsiteY15363" fmla="*/ 2621001 h 6857979"/>
              <a:gd name="connsiteX15364" fmla="*/ 6210680 w 7283450"/>
              <a:gd name="connsiteY15364" fmla="*/ 2617826 h 6857979"/>
              <a:gd name="connsiteX15365" fmla="*/ 6210283 w 7283450"/>
              <a:gd name="connsiteY15365" fmla="*/ 2614253 h 6857979"/>
              <a:gd name="connsiteX15366" fmla="*/ 6222983 w 7283450"/>
              <a:gd name="connsiteY15366" fmla="*/ 2613063 h 6857979"/>
              <a:gd name="connsiteX15367" fmla="*/ 6228937 w 7283450"/>
              <a:gd name="connsiteY15367" fmla="*/ 2612665 h 6857979"/>
              <a:gd name="connsiteX15368" fmla="*/ 6234097 w 7283450"/>
              <a:gd name="connsiteY15368" fmla="*/ 2612665 h 6857979"/>
              <a:gd name="connsiteX15369" fmla="*/ 6240051 w 7283450"/>
              <a:gd name="connsiteY15369" fmla="*/ 2613063 h 6857979"/>
              <a:gd name="connsiteX15370" fmla="*/ 6245607 w 7283450"/>
              <a:gd name="connsiteY15370" fmla="*/ 2613856 h 6857979"/>
              <a:gd name="connsiteX15371" fmla="*/ 6251163 w 7283450"/>
              <a:gd name="connsiteY15371" fmla="*/ 2615443 h 6857979"/>
              <a:gd name="connsiteX15372" fmla="*/ 6257514 w 7283450"/>
              <a:gd name="connsiteY15372" fmla="*/ 2617826 h 6857979"/>
              <a:gd name="connsiteX15373" fmla="*/ 6261086 w 7283450"/>
              <a:gd name="connsiteY15373" fmla="*/ 2612665 h 6857979"/>
              <a:gd name="connsiteX15374" fmla="*/ 6265452 w 7283450"/>
              <a:gd name="connsiteY15374" fmla="*/ 2607505 h 6857979"/>
              <a:gd name="connsiteX15375" fmla="*/ 6269421 w 7283450"/>
              <a:gd name="connsiteY15375" fmla="*/ 2602742 h 6857979"/>
              <a:gd name="connsiteX15376" fmla="*/ 6274183 w 7283450"/>
              <a:gd name="connsiteY15376" fmla="*/ 2598376 h 6857979"/>
              <a:gd name="connsiteX15377" fmla="*/ 6278947 w 7283450"/>
              <a:gd name="connsiteY15377" fmla="*/ 2594803 h 6857979"/>
              <a:gd name="connsiteX15378" fmla="*/ 6284900 w 7283450"/>
              <a:gd name="connsiteY15378" fmla="*/ 2591628 h 6857979"/>
              <a:gd name="connsiteX15379" fmla="*/ 6287679 w 7283450"/>
              <a:gd name="connsiteY15379" fmla="*/ 2590438 h 6857979"/>
              <a:gd name="connsiteX15380" fmla="*/ 6291251 w 7283450"/>
              <a:gd name="connsiteY15380" fmla="*/ 2589247 h 6857979"/>
              <a:gd name="connsiteX15381" fmla="*/ 6294425 w 7283450"/>
              <a:gd name="connsiteY15381" fmla="*/ 2588453 h 6857979"/>
              <a:gd name="connsiteX15382" fmla="*/ 6298395 w 7283450"/>
              <a:gd name="connsiteY15382" fmla="*/ 2587659 h 6857979"/>
              <a:gd name="connsiteX15383" fmla="*/ 6298395 w 7283450"/>
              <a:gd name="connsiteY15383" fmla="*/ 2581705 h 6857979"/>
              <a:gd name="connsiteX15384" fmla="*/ 6298791 w 7283450"/>
              <a:gd name="connsiteY15384" fmla="*/ 2577339 h 6857979"/>
              <a:gd name="connsiteX15385" fmla="*/ 6299585 w 7283450"/>
              <a:gd name="connsiteY15385" fmla="*/ 2573369 h 6857979"/>
              <a:gd name="connsiteX15386" fmla="*/ 6300776 w 7283450"/>
              <a:gd name="connsiteY15386" fmla="*/ 2570194 h 6857979"/>
              <a:gd name="connsiteX15387" fmla="*/ 6303554 w 7283450"/>
              <a:gd name="connsiteY15387" fmla="*/ 2563447 h 6857979"/>
              <a:gd name="connsiteX15388" fmla="*/ 6307920 w 7283450"/>
              <a:gd name="connsiteY15388" fmla="*/ 2554318 h 6857979"/>
              <a:gd name="connsiteX15389" fmla="*/ 6310301 w 7283450"/>
              <a:gd name="connsiteY15389" fmla="*/ 2556302 h 6857979"/>
              <a:gd name="connsiteX15390" fmla="*/ 6313080 w 7283450"/>
              <a:gd name="connsiteY15390" fmla="*/ 2557493 h 6857979"/>
              <a:gd name="connsiteX15391" fmla="*/ 6316255 w 7283450"/>
              <a:gd name="connsiteY15391" fmla="*/ 2558286 h 6857979"/>
              <a:gd name="connsiteX15392" fmla="*/ 6319033 w 7283450"/>
              <a:gd name="connsiteY15392" fmla="*/ 2558684 h 6857979"/>
              <a:gd name="connsiteX15393" fmla="*/ 6321811 w 7283450"/>
              <a:gd name="connsiteY15393" fmla="*/ 2558684 h 6857979"/>
              <a:gd name="connsiteX15394" fmla="*/ 6325383 w 7283450"/>
              <a:gd name="connsiteY15394" fmla="*/ 2558684 h 6857979"/>
              <a:gd name="connsiteX15395" fmla="*/ 6331734 w 7283450"/>
              <a:gd name="connsiteY15395" fmla="*/ 2557096 h 6857979"/>
              <a:gd name="connsiteX15396" fmla="*/ 6338085 w 7283450"/>
              <a:gd name="connsiteY15396" fmla="*/ 2555508 h 6857979"/>
              <a:gd name="connsiteX15397" fmla="*/ 6344832 w 7283450"/>
              <a:gd name="connsiteY15397" fmla="*/ 2554318 h 6857979"/>
              <a:gd name="connsiteX15398" fmla="*/ 6348404 w 7283450"/>
              <a:gd name="connsiteY15398" fmla="*/ 2553921 h 6857979"/>
              <a:gd name="connsiteX15399" fmla="*/ 6351579 w 7283450"/>
              <a:gd name="connsiteY15399" fmla="*/ 2553523 h 6857979"/>
              <a:gd name="connsiteX15400" fmla="*/ 6354754 w 7283450"/>
              <a:gd name="connsiteY15400" fmla="*/ 2553523 h 6857979"/>
              <a:gd name="connsiteX15401" fmla="*/ 6358327 w 7283450"/>
              <a:gd name="connsiteY15401" fmla="*/ 2554318 h 6857979"/>
              <a:gd name="connsiteX15402" fmla="*/ 6360707 w 7283450"/>
              <a:gd name="connsiteY15402" fmla="*/ 2555508 h 6857979"/>
              <a:gd name="connsiteX15403" fmla="*/ 6362692 w 7283450"/>
              <a:gd name="connsiteY15403" fmla="*/ 2557096 h 6857979"/>
              <a:gd name="connsiteX15404" fmla="*/ 6365073 w 7283450"/>
              <a:gd name="connsiteY15404" fmla="*/ 2559080 h 6857979"/>
              <a:gd name="connsiteX15405" fmla="*/ 6366661 w 7283450"/>
              <a:gd name="connsiteY15405" fmla="*/ 2562255 h 6857979"/>
              <a:gd name="connsiteX15406" fmla="*/ 6369837 w 7283450"/>
              <a:gd name="connsiteY15406" fmla="*/ 2567019 h 6857979"/>
              <a:gd name="connsiteX15407" fmla="*/ 6371424 w 7283450"/>
              <a:gd name="connsiteY15407" fmla="*/ 2569400 h 6857979"/>
              <a:gd name="connsiteX15408" fmla="*/ 6373805 w 7283450"/>
              <a:gd name="connsiteY15408" fmla="*/ 2570988 h 6857979"/>
              <a:gd name="connsiteX15409" fmla="*/ 6376187 w 7283450"/>
              <a:gd name="connsiteY15409" fmla="*/ 2572179 h 6857979"/>
              <a:gd name="connsiteX15410" fmla="*/ 6378568 w 7283450"/>
              <a:gd name="connsiteY15410" fmla="*/ 2572973 h 6857979"/>
              <a:gd name="connsiteX15411" fmla="*/ 6384125 w 7283450"/>
              <a:gd name="connsiteY15411" fmla="*/ 2574163 h 6857979"/>
              <a:gd name="connsiteX15412" fmla="*/ 6390079 w 7283450"/>
              <a:gd name="connsiteY15412" fmla="*/ 2574958 h 6857979"/>
              <a:gd name="connsiteX15413" fmla="*/ 6396032 w 7283450"/>
              <a:gd name="connsiteY15413" fmla="*/ 2576148 h 6857979"/>
              <a:gd name="connsiteX15414" fmla="*/ 6398810 w 7283450"/>
              <a:gd name="connsiteY15414" fmla="*/ 2577339 h 6857979"/>
              <a:gd name="connsiteX15415" fmla="*/ 6401589 w 7283450"/>
              <a:gd name="connsiteY15415" fmla="*/ 2578133 h 6857979"/>
              <a:gd name="connsiteX15416" fmla="*/ 6403970 w 7283450"/>
              <a:gd name="connsiteY15416" fmla="*/ 2579324 h 6857979"/>
              <a:gd name="connsiteX15417" fmla="*/ 6405955 w 7283450"/>
              <a:gd name="connsiteY15417" fmla="*/ 2580912 h 6857979"/>
              <a:gd name="connsiteX15418" fmla="*/ 6408335 w 7283450"/>
              <a:gd name="connsiteY15418" fmla="*/ 2582499 h 6857979"/>
              <a:gd name="connsiteX15419" fmla="*/ 6409923 w 7283450"/>
              <a:gd name="connsiteY15419" fmla="*/ 2584880 h 6857979"/>
              <a:gd name="connsiteX15420" fmla="*/ 6410717 w 7283450"/>
              <a:gd name="connsiteY15420" fmla="*/ 2587659 h 6857979"/>
              <a:gd name="connsiteX15421" fmla="*/ 6411511 w 7283450"/>
              <a:gd name="connsiteY15421" fmla="*/ 2590834 h 6857979"/>
              <a:gd name="connsiteX15422" fmla="*/ 6409527 w 7283450"/>
              <a:gd name="connsiteY15422" fmla="*/ 2590041 h 6857979"/>
              <a:gd name="connsiteX15423" fmla="*/ 6407939 w 7283450"/>
              <a:gd name="connsiteY15423" fmla="*/ 2590041 h 6857979"/>
              <a:gd name="connsiteX15424" fmla="*/ 6405955 w 7283450"/>
              <a:gd name="connsiteY15424" fmla="*/ 2590041 h 6857979"/>
              <a:gd name="connsiteX15425" fmla="*/ 6404367 w 7283450"/>
              <a:gd name="connsiteY15425" fmla="*/ 2590834 h 6857979"/>
              <a:gd name="connsiteX15426" fmla="*/ 6403176 w 7283450"/>
              <a:gd name="connsiteY15426" fmla="*/ 2591628 h 6857979"/>
              <a:gd name="connsiteX15427" fmla="*/ 6401985 w 7283450"/>
              <a:gd name="connsiteY15427" fmla="*/ 2592421 h 6857979"/>
              <a:gd name="connsiteX15428" fmla="*/ 6400001 w 7283450"/>
              <a:gd name="connsiteY15428" fmla="*/ 2595598 h 6857979"/>
              <a:gd name="connsiteX15429" fmla="*/ 6396429 w 7283450"/>
              <a:gd name="connsiteY15429" fmla="*/ 2602742 h 6857979"/>
              <a:gd name="connsiteX15430" fmla="*/ 6394444 w 7283450"/>
              <a:gd name="connsiteY15430" fmla="*/ 2605521 h 6857979"/>
              <a:gd name="connsiteX15431" fmla="*/ 6392857 w 7283450"/>
              <a:gd name="connsiteY15431" fmla="*/ 2607505 h 6857979"/>
              <a:gd name="connsiteX15432" fmla="*/ 6391666 w 7283450"/>
              <a:gd name="connsiteY15432" fmla="*/ 2607902 h 6857979"/>
              <a:gd name="connsiteX15433" fmla="*/ 6390872 w 7283450"/>
              <a:gd name="connsiteY15433" fmla="*/ 2607902 h 6857979"/>
              <a:gd name="connsiteX15434" fmla="*/ 6387697 w 7283450"/>
              <a:gd name="connsiteY15434" fmla="*/ 2607505 h 6857979"/>
              <a:gd name="connsiteX15435" fmla="*/ 6385315 w 7283450"/>
              <a:gd name="connsiteY15435" fmla="*/ 2607108 h 6857979"/>
              <a:gd name="connsiteX15436" fmla="*/ 6384125 w 7283450"/>
              <a:gd name="connsiteY15436" fmla="*/ 2607108 h 6857979"/>
              <a:gd name="connsiteX15437" fmla="*/ 6383331 w 7283450"/>
              <a:gd name="connsiteY15437" fmla="*/ 2607505 h 6857979"/>
              <a:gd name="connsiteX15438" fmla="*/ 6381743 w 7283450"/>
              <a:gd name="connsiteY15438" fmla="*/ 2609490 h 6857979"/>
              <a:gd name="connsiteX15439" fmla="*/ 6380949 w 7283450"/>
              <a:gd name="connsiteY15439" fmla="*/ 2611474 h 6857979"/>
              <a:gd name="connsiteX15440" fmla="*/ 6381347 w 7283450"/>
              <a:gd name="connsiteY15440" fmla="*/ 2615047 h 6857979"/>
              <a:gd name="connsiteX15441" fmla="*/ 6380949 w 7283450"/>
              <a:gd name="connsiteY15441" fmla="*/ 2616634 h 6857979"/>
              <a:gd name="connsiteX15442" fmla="*/ 6379759 w 7283450"/>
              <a:gd name="connsiteY15442" fmla="*/ 2618222 h 6857979"/>
              <a:gd name="connsiteX15443" fmla="*/ 6377775 w 7283450"/>
              <a:gd name="connsiteY15443" fmla="*/ 2620207 h 6857979"/>
              <a:gd name="connsiteX15444" fmla="*/ 6373805 w 7283450"/>
              <a:gd name="connsiteY15444" fmla="*/ 2621397 h 6857979"/>
              <a:gd name="connsiteX15445" fmla="*/ 6371821 w 7283450"/>
              <a:gd name="connsiteY15445" fmla="*/ 2621794 h 6857979"/>
              <a:gd name="connsiteX15446" fmla="*/ 6370630 w 7283450"/>
              <a:gd name="connsiteY15446" fmla="*/ 2622192 h 6857979"/>
              <a:gd name="connsiteX15447" fmla="*/ 6368645 w 7283450"/>
              <a:gd name="connsiteY15447" fmla="*/ 2624176 h 6857979"/>
              <a:gd name="connsiteX15448" fmla="*/ 6367058 w 7283450"/>
              <a:gd name="connsiteY15448" fmla="*/ 2626161 h 6857979"/>
              <a:gd name="connsiteX15449" fmla="*/ 6365867 w 7283450"/>
              <a:gd name="connsiteY15449" fmla="*/ 2628543 h 6857979"/>
              <a:gd name="connsiteX15450" fmla="*/ 6365073 w 7283450"/>
              <a:gd name="connsiteY15450" fmla="*/ 2630923 h 6857979"/>
              <a:gd name="connsiteX15451" fmla="*/ 6364280 w 7283450"/>
              <a:gd name="connsiteY15451" fmla="*/ 2632511 h 6857979"/>
              <a:gd name="connsiteX15452" fmla="*/ 6364280 w 7283450"/>
              <a:gd name="connsiteY15452" fmla="*/ 2634496 h 6857979"/>
              <a:gd name="connsiteX15453" fmla="*/ 6363089 w 7283450"/>
              <a:gd name="connsiteY15453" fmla="*/ 2634496 h 6857979"/>
              <a:gd name="connsiteX15454" fmla="*/ 6361501 w 7283450"/>
              <a:gd name="connsiteY15454" fmla="*/ 2634496 h 6857979"/>
              <a:gd name="connsiteX15455" fmla="*/ 6356739 w 7283450"/>
              <a:gd name="connsiteY15455" fmla="*/ 2633703 h 6857979"/>
              <a:gd name="connsiteX15456" fmla="*/ 6349991 w 7283450"/>
              <a:gd name="connsiteY15456" fmla="*/ 2633703 h 6857979"/>
              <a:gd name="connsiteX15457" fmla="*/ 6346023 w 7283450"/>
              <a:gd name="connsiteY15457" fmla="*/ 2633703 h 6857979"/>
              <a:gd name="connsiteX15458" fmla="*/ 6342451 w 7283450"/>
              <a:gd name="connsiteY15458" fmla="*/ 2634496 h 6857979"/>
              <a:gd name="connsiteX15459" fmla="*/ 6336497 w 7283450"/>
              <a:gd name="connsiteY15459" fmla="*/ 2636084 h 6857979"/>
              <a:gd name="connsiteX15460" fmla="*/ 6332131 w 7283450"/>
              <a:gd name="connsiteY15460" fmla="*/ 2638069 h 6857979"/>
              <a:gd name="connsiteX15461" fmla="*/ 6327765 w 7283450"/>
              <a:gd name="connsiteY15461" fmla="*/ 2640053 h 6857979"/>
              <a:gd name="connsiteX15462" fmla="*/ 6323796 w 7283450"/>
              <a:gd name="connsiteY15462" fmla="*/ 2641641 h 6857979"/>
              <a:gd name="connsiteX15463" fmla="*/ 6319033 w 7283450"/>
              <a:gd name="connsiteY15463" fmla="*/ 2642832 h 6857979"/>
              <a:gd name="connsiteX15464" fmla="*/ 6316652 w 7283450"/>
              <a:gd name="connsiteY15464" fmla="*/ 2643229 h 6857979"/>
              <a:gd name="connsiteX15465" fmla="*/ 6313873 w 7283450"/>
              <a:gd name="connsiteY15465" fmla="*/ 2643229 h 6857979"/>
              <a:gd name="connsiteX15466" fmla="*/ 6310301 w 7283450"/>
              <a:gd name="connsiteY15466" fmla="*/ 2643229 h 6857979"/>
              <a:gd name="connsiteX15467" fmla="*/ 6307127 w 7283450"/>
              <a:gd name="connsiteY15467" fmla="*/ 2642832 h 6857979"/>
              <a:gd name="connsiteX15468" fmla="*/ 6302761 w 7283450"/>
              <a:gd name="connsiteY15468" fmla="*/ 2642037 h 6857979"/>
              <a:gd name="connsiteX15469" fmla="*/ 6298395 w 7283450"/>
              <a:gd name="connsiteY15469" fmla="*/ 2641244 h 6857979"/>
              <a:gd name="connsiteX15470" fmla="*/ 6294029 w 7283450"/>
              <a:gd name="connsiteY15470" fmla="*/ 2639656 h 6857979"/>
              <a:gd name="connsiteX15471" fmla="*/ 6290457 w 7283450"/>
              <a:gd name="connsiteY15471" fmla="*/ 2637671 h 6857979"/>
              <a:gd name="connsiteX15472" fmla="*/ 6286885 w 7283450"/>
              <a:gd name="connsiteY15472" fmla="*/ 2635687 h 6857979"/>
              <a:gd name="connsiteX15473" fmla="*/ 6283709 w 7283450"/>
              <a:gd name="connsiteY15473" fmla="*/ 2634099 h 6857979"/>
              <a:gd name="connsiteX15474" fmla="*/ 6280534 w 7283450"/>
              <a:gd name="connsiteY15474" fmla="*/ 2633305 h 6857979"/>
              <a:gd name="connsiteX15475" fmla="*/ 6278549 w 7283450"/>
              <a:gd name="connsiteY15475" fmla="*/ 2633305 h 6857979"/>
              <a:gd name="connsiteX15476" fmla="*/ 6276565 w 7283450"/>
              <a:gd name="connsiteY15476" fmla="*/ 2633305 h 6857979"/>
              <a:gd name="connsiteX15477" fmla="*/ 6274581 w 7283450"/>
              <a:gd name="connsiteY15477" fmla="*/ 2633703 h 6857979"/>
              <a:gd name="connsiteX15478" fmla="*/ 6272596 w 7283450"/>
              <a:gd name="connsiteY15478" fmla="*/ 2634496 h 6857979"/>
              <a:gd name="connsiteX15479" fmla="*/ 6269818 w 7283450"/>
              <a:gd name="connsiteY15479" fmla="*/ 2636084 h 6857979"/>
              <a:gd name="connsiteX15480" fmla="*/ 6267039 w 7283450"/>
              <a:gd name="connsiteY15480" fmla="*/ 2638069 h 6857979"/>
              <a:gd name="connsiteX15481" fmla="*/ 6265055 w 7283450"/>
              <a:gd name="connsiteY15481" fmla="*/ 2639656 h 6857979"/>
              <a:gd name="connsiteX15482" fmla="*/ 6263071 w 7283450"/>
              <a:gd name="connsiteY15482" fmla="*/ 2641244 h 6857979"/>
              <a:gd name="connsiteX15483" fmla="*/ 6259499 w 7283450"/>
              <a:gd name="connsiteY15483" fmla="*/ 2644419 h 6857979"/>
              <a:gd name="connsiteX15484" fmla="*/ 6256720 w 7283450"/>
              <a:gd name="connsiteY15484" fmla="*/ 2647992 h 6857979"/>
              <a:gd name="connsiteX15485" fmla="*/ 6253942 w 7283450"/>
              <a:gd name="connsiteY15485" fmla="*/ 2650770 h 6857979"/>
              <a:gd name="connsiteX15486" fmla="*/ 6252354 w 7283450"/>
              <a:gd name="connsiteY15486" fmla="*/ 2651564 h 6857979"/>
              <a:gd name="connsiteX15487" fmla="*/ 6250369 w 7283450"/>
              <a:gd name="connsiteY15487" fmla="*/ 2652358 h 6857979"/>
              <a:gd name="connsiteX15488" fmla="*/ 6248385 w 7283450"/>
              <a:gd name="connsiteY15488" fmla="*/ 2652755 h 6857979"/>
              <a:gd name="connsiteX15489" fmla="*/ 6246401 w 7283450"/>
              <a:gd name="connsiteY15489" fmla="*/ 2652755 h 6857979"/>
              <a:gd name="connsiteX15490" fmla="*/ 6243225 w 7283450"/>
              <a:gd name="connsiteY15490" fmla="*/ 2652358 h 6857979"/>
              <a:gd name="connsiteX15491" fmla="*/ 6240447 w 7283450"/>
              <a:gd name="connsiteY15491" fmla="*/ 2651167 h 6857979"/>
              <a:gd name="connsiteX15492" fmla="*/ 6236875 w 7283450"/>
              <a:gd name="connsiteY15492" fmla="*/ 2649976 h 6857979"/>
              <a:gd name="connsiteX15493" fmla="*/ 6232509 w 7283450"/>
              <a:gd name="connsiteY15493" fmla="*/ 2647992 h 6857979"/>
              <a:gd name="connsiteX15494" fmla="*/ 6231715 w 7283450"/>
              <a:gd name="connsiteY15494" fmla="*/ 2647198 h 6857979"/>
              <a:gd name="connsiteX15495" fmla="*/ 6230921 w 7283450"/>
              <a:gd name="connsiteY15495" fmla="*/ 2646404 h 6857979"/>
              <a:gd name="connsiteX15496" fmla="*/ 6229731 w 7283450"/>
              <a:gd name="connsiteY15496" fmla="*/ 2644022 h 6857979"/>
              <a:gd name="connsiteX15497" fmla="*/ 6226953 w 7283450"/>
              <a:gd name="connsiteY15497" fmla="*/ 2638862 h 6857979"/>
              <a:gd name="connsiteX15498" fmla="*/ 6225762 w 7283450"/>
              <a:gd name="connsiteY15498" fmla="*/ 2636878 h 6857979"/>
              <a:gd name="connsiteX15499" fmla="*/ 6224968 w 7283450"/>
              <a:gd name="connsiteY15499" fmla="*/ 2635687 h 6857979"/>
              <a:gd name="connsiteX15500" fmla="*/ 6224175 w 7283450"/>
              <a:gd name="connsiteY15500" fmla="*/ 2635289 h 6857979"/>
              <a:gd name="connsiteX15501" fmla="*/ 6223381 w 7283450"/>
              <a:gd name="connsiteY15501" fmla="*/ 2635289 h 6857979"/>
              <a:gd name="connsiteX15502" fmla="*/ 6222587 w 7283450"/>
              <a:gd name="connsiteY15502" fmla="*/ 2635687 h 6857979"/>
              <a:gd name="connsiteX15503" fmla="*/ 6221396 w 7283450"/>
              <a:gd name="connsiteY15503" fmla="*/ 2636084 h 6857979"/>
              <a:gd name="connsiteX15504" fmla="*/ 6220205 w 7283450"/>
              <a:gd name="connsiteY15504" fmla="*/ 2638069 h 6857979"/>
              <a:gd name="connsiteX15505" fmla="*/ 6218221 w 7283450"/>
              <a:gd name="connsiteY15505" fmla="*/ 2638466 h 6857979"/>
              <a:gd name="connsiteX15506" fmla="*/ 6217427 w 7283450"/>
              <a:gd name="connsiteY15506" fmla="*/ 2639259 h 6857979"/>
              <a:gd name="connsiteX15507" fmla="*/ 6216633 w 7283450"/>
              <a:gd name="connsiteY15507" fmla="*/ 2640053 h 6857979"/>
              <a:gd name="connsiteX15508" fmla="*/ 6216237 w 7283450"/>
              <a:gd name="connsiteY15508" fmla="*/ 2640847 h 6857979"/>
              <a:gd name="connsiteX15509" fmla="*/ 6216237 w 7283450"/>
              <a:gd name="connsiteY15509" fmla="*/ 2642832 h 6857979"/>
              <a:gd name="connsiteX15510" fmla="*/ 6217030 w 7283450"/>
              <a:gd name="connsiteY15510" fmla="*/ 2645214 h 6857979"/>
              <a:gd name="connsiteX15511" fmla="*/ 6219809 w 7283450"/>
              <a:gd name="connsiteY15511" fmla="*/ 2649976 h 6857979"/>
              <a:gd name="connsiteX15512" fmla="*/ 6220205 w 7283450"/>
              <a:gd name="connsiteY15512" fmla="*/ 2651961 h 6857979"/>
              <a:gd name="connsiteX15513" fmla="*/ 6220205 w 7283450"/>
              <a:gd name="connsiteY15513" fmla="*/ 2653151 h 6857979"/>
              <a:gd name="connsiteX15514" fmla="*/ 6220205 w 7283450"/>
              <a:gd name="connsiteY15514" fmla="*/ 2654739 h 6857979"/>
              <a:gd name="connsiteX15515" fmla="*/ 6217824 w 7283450"/>
              <a:gd name="connsiteY15515" fmla="*/ 2656327 h 6857979"/>
              <a:gd name="connsiteX15516" fmla="*/ 6216237 w 7283450"/>
              <a:gd name="connsiteY15516" fmla="*/ 2656724 h 6857979"/>
              <a:gd name="connsiteX15517" fmla="*/ 6214252 w 7283450"/>
              <a:gd name="connsiteY15517" fmla="*/ 2656327 h 6857979"/>
              <a:gd name="connsiteX15518" fmla="*/ 6212665 w 7283450"/>
              <a:gd name="connsiteY15518" fmla="*/ 2655930 h 6857979"/>
              <a:gd name="connsiteX15519" fmla="*/ 6210283 w 7283450"/>
              <a:gd name="connsiteY15519" fmla="*/ 2655533 h 6857979"/>
              <a:gd name="connsiteX15520" fmla="*/ 6208695 w 7283450"/>
              <a:gd name="connsiteY15520" fmla="*/ 2655136 h 6857979"/>
              <a:gd name="connsiteX15521" fmla="*/ 6206711 w 7283450"/>
              <a:gd name="connsiteY15521" fmla="*/ 2655930 h 6857979"/>
              <a:gd name="connsiteX15522" fmla="*/ 6204329 w 7283450"/>
              <a:gd name="connsiteY15522" fmla="*/ 2657914 h 6857979"/>
              <a:gd name="connsiteX15523" fmla="*/ 6205520 w 7283450"/>
              <a:gd name="connsiteY15523" fmla="*/ 2668235 h 6857979"/>
              <a:gd name="connsiteX15524" fmla="*/ 6205520 w 7283450"/>
              <a:gd name="connsiteY15524" fmla="*/ 2672999 h 6857979"/>
              <a:gd name="connsiteX15525" fmla="*/ 6205123 w 7283450"/>
              <a:gd name="connsiteY15525" fmla="*/ 2676572 h 6857979"/>
              <a:gd name="connsiteX15526" fmla="*/ 6204727 w 7283450"/>
              <a:gd name="connsiteY15526" fmla="*/ 2678160 h 6857979"/>
              <a:gd name="connsiteX15527" fmla="*/ 6203933 w 7283450"/>
              <a:gd name="connsiteY15527" fmla="*/ 2680144 h 6857979"/>
              <a:gd name="connsiteX15528" fmla="*/ 6203139 w 7283450"/>
              <a:gd name="connsiteY15528" fmla="*/ 2681335 h 6857979"/>
              <a:gd name="connsiteX15529" fmla="*/ 6201551 w 7283450"/>
              <a:gd name="connsiteY15529" fmla="*/ 2682526 h 6857979"/>
              <a:gd name="connsiteX15530" fmla="*/ 6199567 w 7283450"/>
              <a:gd name="connsiteY15530" fmla="*/ 2683320 h 6857979"/>
              <a:gd name="connsiteX15531" fmla="*/ 6197582 w 7283450"/>
              <a:gd name="connsiteY15531" fmla="*/ 2684114 h 6857979"/>
              <a:gd name="connsiteX15532" fmla="*/ 6195201 w 7283450"/>
              <a:gd name="connsiteY15532" fmla="*/ 2684511 h 6857979"/>
              <a:gd name="connsiteX15533" fmla="*/ 6191629 w 7283450"/>
              <a:gd name="connsiteY15533" fmla="*/ 2684511 h 6857979"/>
              <a:gd name="connsiteX15534" fmla="*/ 6196789 w 7283450"/>
              <a:gd name="connsiteY15534" fmla="*/ 2693641 h 6857979"/>
              <a:gd name="connsiteX15535" fmla="*/ 6199567 w 7283450"/>
              <a:gd name="connsiteY15535" fmla="*/ 2699199 h 6857979"/>
              <a:gd name="connsiteX15536" fmla="*/ 6201551 w 7283450"/>
              <a:gd name="connsiteY15536" fmla="*/ 2705153 h 6857979"/>
              <a:gd name="connsiteX15537" fmla="*/ 6201948 w 7283450"/>
              <a:gd name="connsiteY15537" fmla="*/ 2707932 h 6857979"/>
              <a:gd name="connsiteX15538" fmla="*/ 6202742 w 7283450"/>
              <a:gd name="connsiteY15538" fmla="*/ 2711108 h 6857979"/>
              <a:gd name="connsiteX15539" fmla="*/ 6202742 w 7283450"/>
              <a:gd name="connsiteY15539" fmla="*/ 2714284 h 6857979"/>
              <a:gd name="connsiteX15540" fmla="*/ 6201948 w 7283450"/>
              <a:gd name="connsiteY15540" fmla="*/ 2717062 h 6857979"/>
              <a:gd name="connsiteX15541" fmla="*/ 6201154 w 7283450"/>
              <a:gd name="connsiteY15541" fmla="*/ 2719841 h 6857979"/>
              <a:gd name="connsiteX15542" fmla="*/ 6199567 w 7283450"/>
              <a:gd name="connsiteY15542" fmla="*/ 2723016 h 6857979"/>
              <a:gd name="connsiteX15543" fmla="*/ 6197582 w 7283450"/>
              <a:gd name="connsiteY15543" fmla="*/ 2725398 h 6857979"/>
              <a:gd name="connsiteX15544" fmla="*/ 6195201 w 7283450"/>
              <a:gd name="connsiteY15544" fmla="*/ 2728177 h 6857979"/>
              <a:gd name="connsiteX15545" fmla="*/ 6193613 w 7283450"/>
              <a:gd name="connsiteY15545" fmla="*/ 2728574 h 6857979"/>
              <a:gd name="connsiteX15546" fmla="*/ 6192025 w 7283450"/>
              <a:gd name="connsiteY15546" fmla="*/ 2728574 h 6857979"/>
              <a:gd name="connsiteX15547" fmla="*/ 6188851 w 7283450"/>
              <a:gd name="connsiteY15547" fmla="*/ 2728177 h 6857979"/>
              <a:gd name="connsiteX15548" fmla="*/ 6184881 w 7283450"/>
              <a:gd name="connsiteY15548" fmla="*/ 2727779 h 6857979"/>
              <a:gd name="connsiteX15549" fmla="*/ 6183294 w 7283450"/>
              <a:gd name="connsiteY15549" fmla="*/ 2727779 h 6857979"/>
              <a:gd name="connsiteX15550" fmla="*/ 6182103 w 7283450"/>
              <a:gd name="connsiteY15550" fmla="*/ 2728177 h 6857979"/>
              <a:gd name="connsiteX15551" fmla="*/ 6180119 w 7283450"/>
              <a:gd name="connsiteY15551" fmla="*/ 2729367 h 6857979"/>
              <a:gd name="connsiteX15552" fmla="*/ 6178531 w 7283450"/>
              <a:gd name="connsiteY15552" fmla="*/ 2731750 h 6857979"/>
              <a:gd name="connsiteX15553" fmla="*/ 6174165 w 7283450"/>
              <a:gd name="connsiteY15553" fmla="*/ 2736911 h 6857979"/>
              <a:gd name="connsiteX15554" fmla="*/ 6170196 w 7283450"/>
              <a:gd name="connsiteY15554" fmla="*/ 2741673 h 6857979"/>
              <a:gd name="connsiteX15555" fmla="*/ 6168609 w 7283450"/>
              <a:gd name="connsiteY15555" fmla="*/ 2743658 h 6857979"/>
              <a:gd name="connsiteX15556" fmla="*/ 6166624 w 7283450"/>
              <a:gd name="connsiteY15556" fmla="*/ 2744848 h 6857979"/>
              <a:gd name="connsiteX15557" fmla="*/ 6162655 w 7283450"/>
              <a:gd name="connsiteY15557" fmla="*/ 2746040 h 6857979"/>
              <a:gd name="connsiteX15558" fmla="*/ 6158289 w 7283450"/>
              <a:gd name="connsiteY15558" fmla="*/ 2746834 h 6857979"/>
              <a:gd name="connsiteX15559" fmla="*/ 6153923 w 7283450"/>
              <a:gd name="connsiteY15559" fmla="*/ 2746834 h 6857979"/>
              <a:gd name="connsiteX15560" fmla="*/ 6149161 w 7283450"/>
              <a:gd name="connsiteY15560" fmla="*/ 2746437 h 6857979"/>
              <a:gd name="connsiteX15561" fmla="*/ 6139238 w 7283450"/>
              <a:gd name="connsiteY15561" fmla="*/ 2745245 h 6857979"/>
              <a:gd name="connsiteX15562" fmla="*/ 6129315 w 7283450"/>
              <a:gd name="connsiteY15562" fmla="*/ 2743262 h 6857979"/>
              <a:gd name="connsiteX15563" fmla="*/ 6120187 w 7283450"/>
              <a:gd name="connsiteY15563" fmla="*/ 2741673 h 6857979"/>
              <a:gd name="connsiteX15564" fmla="*/ 6115424 w 7283450"/>
              <a:gd name="connsiteY15564" fmla="*/ 2741276 h 6857979"/>
              <a:gd name="connsiteX15565" fmla="*/ 6111852 w 7283450"/>
              <a:gd name="connsiteY15565" fmla="*/ 2741673 h 6857979"/>
              <a:gd name="connsiteX15566" fmla="*/ 6107883 w 7283450"/>
              <a:gd name="connsiteY15566" fmla="*/ 2742070 h 6857979"/>
              <a:gd name="connsiteX15567" fmla="*/ 6105105 w 7283450"/>
              <a:gd name="connsiteY15567" fmla="*/ 2743262 h 6857979"/>
              <a:gd name="connsiteX15568" fmla="*/ 6103914 w 7283450"/>
              <a:gd name="connsiteY15568" fmla="*/ 2744055 h 6857979"/>
              <a:gd name="connsiteX15569" fmla="*/ 6102723 w 7283450"/>
              <a:gd name="connsiteY15569" fmla="*/ 2745245 h 6857979"/>
              <a:gd name="connsiteX15570" fmla="*/ 6101533 w 7283450"/>
              <a:gd name="connsiteY15570" fmla="*/ 2746437 h 6857979"/>
              <a:gd name="connsiteX15571" fmla="*/ 6100739 w 7283450"/>
              <a:gd name="connsiteY15571" fmla="*/ 2748420 h 6857979"/>
              <a:gd name="connsiteX15572" fmla="*/ 6098357 w 7283450"/>
              <a:gd name="connsiteY15572" fmla="*/ 2753581 h 6857979"/>
              <a:gd name="connsiteX15573" fmla="*/ 6096373 w 7283450"/>
              <a:gd name="connsiteY15573" fmla="*/ 2759536 h 6857979"/>
              <a:gd name="connsiteX15574" fmla="*/ 6093197 w 7283450"/>
              <a:gd name="connsiteY15574" fmla="*/ 2769459 h 6857979"/>
              <a:gd name="connsiteX15575" fmla="*/ 6092007 w 7283450"/>
              <a:gd name="connsiteY15575" fmla="*/ 2774223 h 6857979"/>
              <a:gd name="connsiteX15576" fmla="*/ 6089625 w 7283450"/>
              <a:gd name="connsiteY15576" fmla="*/ 2777399 h 6857979"/>
              <a:gd name="connsiteX15577" fmla="*/ 6088831 w 7283450"/>
              <a:gd name="connsiteY15577" fmla="*/ 2778986 h 6857979"/>
              <a:gd name="connsiteX15578" fmla="*/ 6087641 w 7283450"/>
              <a:gd name="connsiteY15578" fmla="*/ 2779780 h 6857979"/>
              <a:gd name="connsiteX15579" fmla="*/ 6086451 w 7283450"/>
              <a:gd name="connsiteY15579" fmla="*/ 2780971 h 6857979"/>
              <a:gd name="connsiteX15580" fmla="*/ 6085259 w 7283450"/>
              <a:gd name="connsiteY15580" fmla="*/ 2781764 h 6857979"/>
              <a:gd name="connsiteX15581" fmla="*/ 6082481 w 7283450"/>
              <a:gd name="connsiteY15581" fmla="*/ 2782162 h 6857979"/>
              <a:gd name="connsiteX15582" fmla="*/ 6080893 w 7283450"/>
              <a:gd name="connsiteY15582" fmla="*/ 2782162 h 6857979"/>
              <a:gd name="connsiteX15583" fmla="*/ 6079703 w 7283450"/>
              <a:gd name="connsiteY15583" fmla="*/ 2781764 h 6857979"/>
              <a:gd name="connsiteX15584" fmla="*/ 6078909 w 7283450"/>
              <a:gd name="connsiteY15584" fmla="*/ 2780177 h 6857979"/>
              <a:gd name="connsiteX15585" fmla="*/ 6076528 w 7283450"/>
              <a:gd name="connsiteY15585" fmla="*/ 2777796 h 6857979"/>
              <a:gd name="connsiteX15586" fmla="*/ 6074941 w 7283450"/>
              <a:gd name="connsiteY15586" fmla="*/ 2776207 h 6857979"/>
              <a:gd name="connsiteX15587" fmla="*/ 6072162 w 7283450"/>
              <a:gd name="connsiteY15587" fmla="*/ 2775017 h 6857979"/>
              <a:gd name="connsiteX15588" fmla="*/ 6071368 w 7283450"/>
              <a:gd name="connsiteY15588" fmla="*/ 2777399 h 6857979"/>
              <a:gd name="connsiteX15589" fmla="*/ 6069781 w 7283450"/>
              <a:gd name="connsiteY15589" fmla="*/ 2779383 h 6857979"/>
              <a:gd name="connsiteX15590" fmla="*/ 6067796 w 7283450"/>
              <a:gd name="connsiteY15590" fmla="*/ 2780971 h 6857979"/>
              <a:gd name="connsiteX15591" fmla="*/ 6065415 w 7283450"/>
              <a:gd name="connsiteY15591" fmla="*/ 2782956 h 6857979"/>
              <a:gd name="connsiteX15592" fmla="*/ 6063033 w 7283450"/>
              <a:gd name="connsiteY15592" fmla="*/ 2783749 h 6857979"/>
              <a:gd name="connsiteX15593" fmla="*/ 6060652 w 7283450"/>
              <a:gd name="connsiteY15593" fmla="*/ 2784146 h 6857979"/>
              <a:gd name="connsiteX15594" fmla="*/ 6058271 w 7283450"/>
              <a:gd name="connsiteY15594" fmla="*/ 2784543 h 6857979"/>
              <a:gd name="connsiteX15595" fmla="*/ 6055095 w 7283450"/>
              <a:gd name="connsiteY15595" fmla="*/ 2784146 h 6857979"/>
              <a:gd name="connsiteX15596" fmla="*/ 6052317 w 7283450"/>
              <a:gd name="connsiteY15596" fmla="*/ 2783749 h 6857979"/>
              <a:gd name="connsiteX15597" fmla="*/ 6049935 w 7283450"/>
              <a:gd name="connsiteY15597" fmla="*/ 2783352 h 6857979"/>
              <a:gd name="connsiteX15598" fmla="*/ 6043982 w 7283450"/>
              <a:gd name="connsiteY15598" fmla="*/ 2780971 h 6857979"/>
              <a:gd name="connsiteX15599" fmla="*/ 6038823 w 7283450"/>
              <a:gd name="connsiteY15599" fmla="*/ 2778192 h 6857979"/>
              <a:gd name="connsiteX15600" fmla="*/ 6036838 w 7283450"/>
              <a:gd name="connsiteY15600" fmla="*/ 2776605 h 6857979"/>
              <a:gd name="connsiteX15601" fmla="*/ 6034853 w 7283450"/>
              <a:gd name="connsiteY15601" fmla="*/ 2775017 h 6857979"/>
              <a:gd name="connsiteX15602" fmla="*/ 6036838 w 7283450"/>
              <a:gd name="connsiteY15602" fmla="*/ 2779780 h 6857979"/>
              <a:gd name="connsiteX15603" fmla="*/ 6039219 w 7283450"/>
              <a:gd name="connsiteY15603" fmla="*/ 2784543 h 6857979"/>
              <a:gd name="connsiteX15604" fmla="*/ 6041997 w 7283450"/>
              <a:gd name="connsiteY15604" fmla="*/ 2788512 h 6857979"/>
              <a:gd name="connsiteX15605" fmla="*/ 6044776 w 7283450"/>
              <a:gd name="connsiteY15605" fmla="*/ 2792878 h 6857979"/>
              <a:gd name="connsiteX15606" fmla="*/ 6047951 w 7283450"/>
              <a:gd name="connsiteY15606" fmla="*/ 2796452 h 6857979"/>
              <a:gd name="connsiteX15607" fmla="*/ 6051523 w 7283450"/>
              <a:gd name="connsiteY15607" fmla="*/ 2800422 h 6857979"/>
              <a:gd name="connsiteX15608" fmla="*/ 6058271 w 7283450"/>
              <a:gd name="connsiteY15608" fmla="*/ 2807171 h 6857979"/>
              <a:gd name="connsiteX15609" fmla="*/ 6065018 w 7283450"/>
              <a:gd name="connsiteY15609" fmla="*/ 2813520 h 6857979"/>
              <a:gd name="connsiteX15610" fmla="*/ 6072162 w 7283450"/>
              <a:gd name="connsiteY15610" fmla="*/ 2819475 h 6857979"/>
              <a:gd name="connsiteX15611" fmla="*/ 6078909 w 7283450"/>
              <a:gd name="connsiteY15611" fmla="*/ 2825826 h 6857979"/>
              <a:gd name="connsiteX15612" fmla="*/ 6085259 w 7283450"/>
              <a:gd name="connsiteY15612" fmla="*/ 2831781 h 6857979"/>
              <a:gd name="connsiteX15613" fmla="*/ 6086451 w 7283450"/>
              <a:gd name="connsiteY15613" fmla="*/ 2833765 h 6857979"/>
              <a:gd name="connsiteX15614" fmla="*/ 6087641 w 7283450"/>
              <a:gd name="connsiteY15614" fmla="*/ 2836147 h 6857979"/>
              <a:gd name="connsiteX15615" fmla="*/ 6090023 w 7283450"/>
              <a:gd name="connsiteY15615" fmla="*/ 2842101 h 6857979"/>
              <a:gd name="connsiteX15616" fmla="*/ 6092007 w 7283450"/>
              <a:gd name="connsiteY15616" fmla="*/ 2844879 h 6857979"/>
              <a:gd name="connsiteX15617" fmla="*/ 6093595 w 7283450"/>
              <a:gd name="connsiteY15617" fmla="*/ 2847658 h 6857979"/>
              <a:gd name="connsiteX15618" fmla="*/ 6095182 w 7283450"/>
              <a:gd name="connsiteY15618" fmla="*/ 2850437 h 6857979"/>
              <a:gd name="connsiteX15619" fmla="*/ 6097563 w 7283450"/>
              <a:gd name="connsiteY15619" fmla="*/ 2852024 h 6857979"/>
              <a:gd name="connsiteX15620" fmla="*/ 6101135 w 7283450"/>
              <a:gd name="connsiteY15620" fmla="*/ 2853612 h 6857979"/>
              <a:gd name="connsiteX15621" fmla="*/ 6104707 w 7283450"/>
              <a:gd name="connsiteY15621" fmla="*/ 2854803 h 6857979"/>
              <a:gd name="connsiteX15622" fmla="*/ 6108677 w 7283450"/>
              <a:gd name="connsiteY15622" fmla="*/ 2855597 h 6857979"/>
              <a:gd name="connsiteX15623" fmla="*/ 6112249 w 7283450"/>
              <a:gd name="connsiteY15623" fmla="*/ 2855994 h 6857979"/>
              <a:gd name="connsiteX15624" fmla="*/ 6120187 w 7283450"/>
              <a:gd name="connsiteY15624" fmla="*/ 2855994 h 6857979"/>
              <a:gd name="connsiteX15625" fmla="*/ 6128521 w 7283450"/>
              <a:gd name="connsiteY15625" fmla="*/ 2855597 h 6857979"/>
              <a:gd name="connsiteX15626" fmla="*/ 6136459 w 7283450"/>
              <a:gd name="connsiteY15626" fmla="*/ 2855200 h 6857979"/>
              <a:gd name="connsiteX15627" fmla="*/ 6144795 w 7283450"/>
              <a:gd name="connsiteY15627" fmla="*/ 2855200 h 6857979"/>
              <a:gd name="connsiteX15628" fmla="*/ 6148763 w 7283450"/>
              <a:gd name="connsiteY15628" fmla="*/ 2855597 h 6857979"/>
              <a:gd name="connsiteX15629" fmla="*/ 6152733 w 7283450"/>
              <a:gd name="connsiteY15629" fmla="*/ 2855994 h 6857979"/>
              <a:gd name="connsiteX15630" fmla="*/ 6156305 w 7283450"/>
              <a:gd name="connsiteY15630" fmla="*/ 2857185 h 6857979"/>
              <a:gd name="connsiteX15631" fmla="*/ 6160671 w 7283450"/>
              <a:gd name="connsiteY15631" fmla="*/ 2858773 h 6857979"/>
              <a:gd name="connsiteX15632" fmla="*/ 6162258 w 7283450"/>
              <a:gd name="connsiteY15632" fmla="*/ 2859567 h 6857979"/>
              <a:gd name="connsiteX15633" fmla="*/ 6163845 w 7283450"/>
              <a:gd name="connsiteY15633" fmla="*/ 2860757 h 6857979"/>
              <a:gd name="connsiteX15634" fmla="*/ 6167418 w 7283450"/>
              <a:gd name="connsiteY15634" fmla="*/ 2863933 h 6857979"/>
              <a:gd name="connsiteX15635" fmla="*/ 6171387 w 7283450"/>
              <a:gd name="connsiteY15635" fmla="*/ 2868300 h 6857979"/>
              <a:gd name="connsiteX15636" fmla="*/ 6174959 w 7283450"/>
              <a:gd name="connsiteY15636" fmla="*/ 2872666 h 6857979"/>
              <a:gd name="connsiteX15637" fmla="*/ 6178928 w 7283450"/>
              <a:gd name="connsiteY15637" fmla="*/ 2877430 h 6857979"/>
              <a:gd name="connsiteX15638" fmla="*/ 6182897 w 7283450"/>
              <a:gd name="connsiteY15638" fmla="*/ 2881399 h 6857979"/>
              <a:gd name="connsiteX15639" fmla="*/ 6187263 w 7283450"/>
              <a:gd name="connsiteY15639" fmla="*/ 2885766 h 6857979"/>
              <a:gd name="connsiteX15640" fmla="*/ 6189644 w 7283450"/>
              <a:gd name="connsiteY15640" fmla="*/ 2887353 h 6857979"/>
              <a:gd name="connsiteX15641" fmla="*/ 6191629 w 7283450"/>
              <a:gd name="connsiteY15641" fmla="*/ 2888544 h 6857979"/>
              <a:gd name="connsiteX15642" fmla="*/ 6194407 w 7283450"/>
              <a:gd name="connsiteY15642" fmla="*/ 2889338 h 6857979"/>
              <a:gd name="connsiteX15643" fmla="*/ 6196789 w 7283450"/>
              <a:gd name="connsiteY15643" fmla="*/ 2890132 h 6857979"/>
              <a:gd name="connsiteX15644" fmla="*/ 6201948 w 7283450"/>
              <a:gd name="connsiteY15644" fmla="*/ 2890529 h 6857979"/>
              <a:gd name="connsiteX15645" fmla="*/ 6206711 w 7283450"/>
              <a:gd name="connsiteY15645" fmla="*/ 2890529 h 6857979"/>
              <a:gd name="connsiteX15646" fmla="*/ 6208695 w 7283450"/>
              <a:gd name="connsiteY15646" fmla="*/ 2890926 h 6857979"/>
              <a:gd name="connsiteX15647" fmla="*/ 6210283 w 7283450"/>
              <a:gd name="connsiteY15647" fmla="*/ 2891720 h 6857979"/>
              <a:gd name="connsiteX15648" fmla="*/ 6212665 w 7283450"/>
              <a:gd name="connsiteY15648" fmla="*/ 2894498 h 6857979"/>
              <a:gd name="connsiteX15649" fmla="*/ 6215045 w 7283450"/>
              <a:gd name="connsiteY15649" fmla="*/ 2898071 h 6857979"/>
              <a:gd name="connsiteX15650" fmla="*/ 6220999 w 7283450"/>
              <a:gd name="connsiteY15650" fmla="*/ 2907598 h 6857979"/>
              <a:gd name="connsiteX15651" fmla="*/ 6224175 w 7283450"/>
              <a:gd name="connsiteY15651" fmla="*/ 2912759 h 6857979"/>
              <a:gd name="connsiteX15652" fmla="*/ 6227349 w 7283450"/>
              <a:gd name="connsiteY15652" fmla="*/ 2917125 h 6857979"/>
              <a:gd name="connsiteX15653" fmla="*/ 6229731 w 7283450"/>
              <a:gd name="connsiteY15653" fmla="*/ 2919110 h 6857979"/>
              <a:gd name="connsiteX15654" fmla="*/ 6231319 w 7283450"/>
              <a:gd name="connsiteY15654" fmla="*/ 2920698 h 6857979"/>
              <a:gd name="connsiteX15655" fmla="*/ 6233303 w 7283450"/>
              <a:gd name="connsiteY15655" fmla="*/ 2921491 h 6857979"/>
              <a:gd name="connsiteX15656" fmla="*/ 6235685 w 7283450"/>
              <a:gd name="connsiteY15656" fmla="*/ 2922285 h 6857979"/>
              <a:gd name="connsiteX15657" fmla="*/ 6241638 w 7283450"/>
              <a:gd name="connsiteY15657" fmla="*/ 2922682 h 6857979"/>
              <a:gd name="connsiteX15658" fmla="*/ 6247591 w 7283450"/>
              <a:gd name="connsiteY15658" fmla="*/ 2922682 h 6857979"/>
              <a:gd name="connsiteX15659" fmla="*/ 6252354 w 7283450"/>
              <a:gd name="connsiteY15659" fmla="*/ 2923476 h 6857979"/>
              <a:gd name="connsiteX15660" fmla="*/ 6255133 w 7283450"/>
              <a:gd name="connsiteY15660" fmla="*/ 2924270 h 6857979"/>
              <a:gd name="connsiteX15661" fmla="*/ 6257514 w 7283450"/>
              <a:gd name="connsiteY15661" fmla="*/ 2925461 h 6857979"/>
              <a:gd name="connsiteX15662" fmla="*/ 6259101 w 7283450"/>
              <a:gd name="connsiteY15662" fmla="*/ 2926651 h 6857979"/>
              <a:gd name="connsiteX15663" fmla="*/ 6260292 w 7283450"/>
              <a:gd name="connsiteY15663" fmla="*/ 2928239 h 6857979"/>
              <a:gd name="connsiteX15664" fmla="*/ 6263467 w 7283450"/>
              <a:gd name="connsiteY15664" fmla="*/ 2931812 h 6857979"/>
              <a:gd name="connsiteX15665" fmla="*/ 6266245 w 7283450"/>
              <a:gd name="connsiteY15665" fmla="*/ 2936179 h 6857979"/>
              <a:gd name="connsiteX15666" fmla="*/ 6268230 w 7283450"/>
              <a:gd name="connsiteY15666" fmla="*/ 2937766 h 6857979"/>
              <a:gd name="connsiteX15667" fmla="*/ 6269818 w 7283450"/>
              <a:gd name="connsiteY15667" fmla="*/ 2938957 h 6857979"/>
              <a:gd name="connsiteX15668" fmla="*/ 6275771 w 7283450"/>
              <a:gd name="connsiteY15668" fmla="*/ 2940545 h 6857979"/>
              <a:gd name="connsiteX15669" fmla="*/ 6281725 w 7283450"/>
              <a:gd name="connsiteY15669" fmla="*/ 2941736 h 6857979"/>
              <a:gd name="connsiteX15670" fmla="*/ 6287679 w 7283450"/>
              <a:gd name="connsiteY15670" fmla="*/ 2942529 h 6857979"/>
              <a:gd name="connsiteX15671" fmla="*/ 6293632 w 7283450"/>
              <a:gd name="connsiteY15671" fmla="*/ 2943323 h 6857979"/>
              <a:gd name="connsiteX15672" fmla="*/ 6304745 w 7283450"/>
              <a:gd name="connsiteY15672" fmla="*/ 2944118 h 6857979"/>
              <a:gd name="connsiteX15673" fmla="*/ 6309905 w 7283450"/>
              <a:gd name="connsiteY15673" fmla="*/ 2944515 h 6857979"/>
              <a:gd name="connsiteX15674" fmla="*/ 6314271 w 7283450"/>
              <a:gd name="connsiteY15674" fmla="*/ 2945706 h 6857979"/>
              <a:gd name="connsiteX15675" fmla="*/ 6320224 w 7283450"/>
              <a:gd name="connsiteY15675" fmla="*/ 2948087 h 6857979"/>
              <a:gd name="connsiteX15676" fmla="*/ 6326177 w 7283450"/>
              <a:gd name="connsiteY15676" fmla="*/ 2950865 h 6857979"/>
              <a:gd name="connsiteX15677" fmla="*/ 6331337 w 7283450"/>
              <a:gd name="connsiteY15677" fmla="*/ 2954834 h 6857979"/>
              <a:gd name="connsiteX15678" fmla="*/ 6335306 w 7283450"/>
              <a:gd name="connsiteY15678" fmla="*/ 2958804 h 6857979"/>
              <a:gd name="connsiteX15679" fmla="*/ 6338879 w 7283450"/>
              <a:gd name="connsiteY15679" fmla="*/ 2963567 h 6857979"/>
              <a:gd name="connsiteX15680" fmla="*/ 6341657 w 7283450"/>
              <a:gd name="connsiteY15680" fmla="*/ 2968331 h 6857979"/>
              <a:gd name="connsiteX15681" fmla="*/ 6343641 w 7283450"/>
              <a:gd name="connsiteY15681" fmla="*/ 2973889 h 6857979"/>
              <a:gd name="connsiteX15682" fmla="*/ 6344832 w 7283450"/>
              <a:gd name="connsiteY15682" fmla="*/ 2979842 h 6857979"/>
              <a:gd name="connsiteX15683" fmla="*/ 6345229 w 7283450"/>
              <a:gd name="connsiteY15683" fmla="*/ 2986193 h 6857979"/>
              <a:gd name="connsiteX15684" fmla="*/ 6344832 w 7283450"/>
              <a:gd name="connsiteY15684" fmla="*/ 2992148 h 6857979"/>
              <a:gd name="connsiteX15685" fmla="*/ 6343641 w 7283450"/>
              <a:gd name="connsiteY15685" fmla="*/ 2998896 h 6857979"/>
              <a:gd name="connsiteX15686" fmla="*/ 6341657 w 7283450"/>
              <a:gd name="connsiteY15686" fmla="*/ 3005644 h 6857979"/>
              <a:gd name="connsiteX15687" fmla="*/ 6338085 w 7283450"/>
              <a:gd name="connsiteY15687" fmla="*/ 3012392 h 6857979"/>
              <a:gd name="connsiteX15688" fmla="*/ 6334513 w 7283450"/>
              <a:gd name="connsiteY15688" fmla="*/ 3018743 h 6857979"/>
              <a:gd name="connsiteX15689" fmla="*/ 6329353 w 7283450"/>
              <a:gd name="connsiteY15689" fmla="*/ 3025492 h 6857979"/>
              <a:gd name="connsiteX15690" fmla="*/ 6323796 w 7283450"/>
              <a:gd name="connsiteY15690" fmla="*/ 3032637 h 6857979"/>
              <a:gd name="connsiteX15691" fmla="*/ 6319033 w 7283450"/>
              <a:gd name="connsiteY15691" fmla="*/ 3030255 h 6857979"/>
              <a:gd name="connsiteX15692" fmla="*/ 6314271 w 7283450"/>
              <a:gd name="connsiteY15692" fmla="*/ 3028667 h 6857979"/>
              <a:gd name="connsiteX15693" fmla="*/ 6309507 w 7283450"/>
              <a:gd name="connsiteY15693" fmla="*/ 3026683 h 6857979"/>
              <a:gd name="connsiteX15694" fmla="*/ 6304348 w 7283450"/>
              <a:gd name="connsiteY15694" fmla="*/ 3025888 h 6857979"/>
              <a:gd name="connsiteX15695" fmla="*/ 6294425 w 7283450"/>
              <a:gd name="connsiteY15695" fmla="*/ 3024697 h 6857979"/>
              <a:gd name="connsiteX15696" fmla="*/ 6284900 w 7283450"/>
              <a:gd name="connsiteY15696" fmla="*/ 3023506 h 6857979"/>
              <a:gd name="connsiteX15697" fmla="*/ 6280534 w 7283450"/>
              <a:gd name="connsiteY15697" fmla="*/ 3022713 h 6857979"/>
              <a:gd name="connsiteX15698" fmla="*/ 6276168 w 7283450"/>
              <a:gd name="connsiteY15698" fmla="*/ 3021919 h 6857979"/>
              <a:gd name="connsiteX15699" fmla="*/ 6272596 w 7283450"/>
              <a:gd name="connsiteY15699" fmla="*/ 3020331 h 6857979"/>
              <a:gd name="connsiteX15700" fmla="*/ 6269024 w 7283450"/>
              <a:gd name="connsiteY15700" fmla="*/ 3017949 h 6857979"/>
              <a:gd name="connsiteX15701" fmla="*/ 6266245 w 7283450"/>
              <a:gd name="connsiteY15701" fmla="*/ 3015170 h 6857979"/>
              <a:gd name="connsiteX15702" fmla="*/ 6263865 w 7283450"/>
              <a:gd name="connsiteY15702" fmla="*/ 3011995 h 6857979"/>
              <a:gd name="connsiteX15703" fmla="*/ 6261880 w 7283450"/>
              <a:gd name="connsiteY15703" fmla="*/ 3007629 h 6857979"/>
              <a:gd name="connsiteX15704" fmla="*/ 6260689 w 7283450"/>
              <a:gd name="connsiteY15704" fmla="*/ 3002071 h 6857979"/>
              <a:gd name="connsiteX15705" fmla="*/ 6257911 w 7283450"/>
              <a:gd name="connsiteY15705" fmla="*/ 3003262 h 6857979"/>
              <a:gd name="connsiteX15706" fmla="*/ 6255927 w 7283450"/>
              <a:gd name="connsiteY15706" fmla="*/ 3004453 h 6857979"/>
              <a:gd name="connsiteX15707" fmla="*/ 6251561 w 7283450"/>
              <a:gd name="connsiteY15707" fmla="*/ 3007629 h 6857979"/>
              <a:gd name="connsiteX15708" fmla="*/ 6249576 w 7283450"/>
              <a:gd name="connsiteY15708" fmla="*/ 3008820 h 6857979"/>
              <a:gd name="connsiteX15709" fmla="*/ 6246797 w 7283450"/>
              <a:gd name="connsiteY15709" fmla="*/ 3009614 h 6857979"/>
              <a:gd name="connsiteX15710" fmla="*/ 6243225 w 7283450"/>
              <a:gd name="connsiteY15710" fmla="*/ 3010011 h 6857979"/>
              <a:gd name="connsiteX15711" fmla="*/ 6238859 w 7283450"/>
              <a:gd name="connsiteY15711" fmla="*/ 3008820 h 6857979"/>
              <a:gd name="connsiteX15712" fmla="*/ 6237272 w 7283450"/>
              <a:gd name="connsiteY15712" fmla="*/ 3005644 h 6857979"/>
              <a:gd name="connsiteX15713" fmla="*/ 6235685 w 7283450"/>
              <a:gd name="connsiteY15713" fmla="*/ 3002071 h 6857979"/>
              <a:gd name="connsiteX15714" fmla="*/ 6233303 w 7283450"/>
              <a:gd name="connsiteY15714" fmla="*/ 2994926 h 6857979"/>
              <a:gd name="connsiteX15715" fmla="*/ 6231715 w 7283450"/>
              <a:gd name="connsiteY15715" fmla="*/ 2991353 h 6857979"/>
              <a:gd name="connsiteX15716" fmla="*/ 6229731 w 7283450"/>
              <a:gd name="connsiteY15716" fmla="*/ 2988575 h 6857979"/>
              <a:gd name="connsiteX15717" fmla="*/ 6228541 w 7283450"/>
              <a:gd name="connsiteY15717" fmla="*/ 2987781 h 6857979"/>
              <a:gd name="connsiteX15718" fmla="*/ 6226556 w 7283450"/>
              <a:gd name="connsiteY15718" fmla="*/ 2986988 h 6857979"/>
              <a:gd name="connsiteX15719" fmla="*/ 6224968 w 7283450"/>
              <a:gd name="connsiteY15719" fmla="*/ 2986193 h 6857979"/>
              <a:gd name="connsiteX15720" fmla="*/ 6222983 w 7283450"/>
              <a:gd name="connsiteY15720" fmla="*/ 2985399 h 6857979"/>
              <a:gd name="connsiteX15721" fmla="*/ 6221793 w 7283450"/>
              <a:gd name="connsiteY15721" fmla="*/ 2986193 h 6857979"/>
              <a:gd name="connsiteX15722" fmla="*/ 6220603 w 7283450"/>
              <a:gd name="connsiteY15722" fmla="*/ 2986988 h 6857979"/>
              <a:gd name="connsiteX15723" fmla="*/ 6220205 w 7283450"/>
              <a:gd name="connsiteY15723" fmla="*/ 2987781 h 6857979"/>
              <a:gd name="connsiteX15724" fmla="*/ 6219809 w 7283450"/>
              <a:gd name="connsiteY15724" fmla="*/ 2988575 h 6857979"/>
              <a:gd name="connsiteX15725" fmla="*/ 6219809 w 7283450"/>
              <a:gd name="connsiteY15725" fmla="*/ 2990560 h 6857979"/>
              <a:gd name="connsiteX15726" fmla="*/ 6220603 w 7283450"/>
              <a:gd name="connsiteY15726" fmla="*/ 2992544 h 6857979"/>
              <a:gd name="connsiteX15727" fmla="*/ 6222587 w 7283450"/>
              <a:gd name="connsiteY15727" fmla="*/ 2997705 h 6857979"/>
              <a:gd name="connsiteX15728" fmla="*/ 6223381 w 7283450"/>
              <a:gd name="connsiteY15728" fmla="*/ 3000087 h 6857979"/>
              <a:gd name="connsiteX15729" fmla="*/ 6223381 w 7283450"/>
              <a:gd name="connsiteY15729" fmla="*/ 3000881 h 6857979"/>
              <a:gd name="connsiteX15730" fmla="*/ 6222983 w 7283450"/>
              <a:gd name="connsiteY15730" fmla="*/ 3002071 h 6857979"/>
              <a:gd name="connsiteX15731" fmla="*/ 6221396 w 7283450"/>
              <a:gd name="connsiteY15731" fmla="*/ 3002468 h 6857979"/>
              <a:gd name="connsiteX15732" fmla="*/ 6219015 w 7283450"/>
              <a:gd name="connsiteY15732" fmla="*/ 3003262 h 6857979"/>
              <a:gd name="connsiteX15733" fmla="*/ 6217824 w 7283450"/>
              <a:gd name="connsiteY15733" fmla="*/ 3003262 h 6857979"/>
              <a:gd name="connsiteX15734" fmla="*/ 6216633 w 7283450"/>
              <a:gd name="connsiteY15734" fmla="*/ 3002468 h 6857979"/>
              <a:gd name="connsiteX15735" fmla="*/ 6214649 w 7283450"/>
              <a:gd name="connsiteY15735" fmla="*/ 3001278 h 6857979"/>
              <a:gd name="connsiteX15736" fmla="*/ 6213061 w 7283450"/>
              <a:gd name="connsiteY15736" fmla="*/ 2999690 h 6857979"/>
              <a:gd name="connsiteX15737" fmla="*/ 6211473 w 7283450"/>
              <a:gd name="connsiteY15737" fmla="*/ 2998102 h 6857979"/>
              <a:gd name="connsiteX15738" fmla="*/ 6209489 w 7283450"/>
              <a:gd name="connsiteY15738" fmla="*/ 2996514 h 6857979"/>
              <a:gd name="connsiteX15739" fmla="*/ 6208695 w 7283450"/>
              <a:gd name="connsiteY15739" fmla="*/ 2996117 h 6857979"/>
              <a:gd name="connsiteX15740" fmla="*/ 6207505 w 7283450"/>
              <a:gd name="connsiteY15740" fmla="*/ 2995720 h 6857979"/>
              <a:gd name="connsiteX15741" fmla="*/ 6205917 w 7283450"/>
              <a:gd name="connsiteY15741" fmla="*/ 2995720 h 6857979"/>
              <a:gd name="connsiteX15742" fmla="*/ 6204329 w 7283450"/>
              <a:gd name="connsiteY15742" fmla="*/ 2995720 h 6857979"/>
              <a:gd name="connsiteX15743" fmla="*/ 6204329 w 7283450"/>
              <a:gd name="connsiteY15743" fmla="*/ 2992148 h 6857979"/>
              <a:gd name="connsiteX15744" fmla="*/ 6205123 w 7283450"/>
              <a:gd name="connsiteY15744" fmla="*/ 2989766 h 6857979"/>
              <a:gd name="connsiteX15745" fmla="*/ 6206314 w 7283450"/>
              <a:gd name="connsiteY15745" fmla="*/ 2987781 h 6857979"/>
              <a:gd name="connsiteX15746" fmla="*/ 6207901 w 7283450"/>
              <a:gd name="connsiteY15746" fmla="*/ 2986590 h 6857979"/>
              <a:gd name="connsiteX15747" fmla="*/ 6209886 w 7283450"/>
              <a:gd name="connsiteY15747" fmla="*/ 2984606 h 6857979"/>
              <a:gd name="connsiteX15748" fmla="*/ 6211871 w 7283450"/>
              <a:gd name="connsiteY15748" fmla="*/ 2983414 h 6857979"/>
              <a:gd name="connsiteX15749" fmla="*/ 6213061 w 7283450"/>
              <a:gd name="connsiteY15749" fmla="*/ 2981429 h 6857979"/>
              <a:gd name="connsiteX15750" fmla="*/ 6213855 w 7283450"/>
              <a:gd name="connsiteY15750" fmla="*/ 2979048 h 6857979"/>
              <a:gd name="connsiteX15751" fmla="*/ 6211871 w 7283450"/>
              <a:gd name="connsiteY15751" fmla="*/ 2977856 h 6857979"/>
              <a:gd name="connsiteX15752" fmla="*/ 6209886 w 7283450"/>
              <a:gd name="connsiteY15752" fmla="*/ 2976666 h 6857979"/>
              <a:gd name="connsiteX15753" fmla="*/ 6207901 w 7283450"/>
              <a:gd name="connsiteY15753" fmla="*/ 2976666 h 6857979"/>
              <a:gd name="connsiteX15754" fmla="*/ 6205520 w 7283450"/>
              <a:gd name="connsiteY15754" fmla="*/ 2976270 h 6857979"/>
              <a:gd name="connsiteX15755" fmla="*/ 6200757 w 7283450"/>
              <a:gd name="connsiteY15755" fmla="*/ 2977461 h 6857979"/>
              <a:gd name="connsiteX15756" fmla="*/ 6195995 w 7283450"/>
              <a:gd name="connsiteY15756" fmla="*/ 2978254 h 6857979"/>
              <a:gd name="connsiteX15757" fmla="*/ 6190835 w 7283450"/>
              <a:gd name="connsiteY15757" fmla="*/ 2978652 h 6857979"/>
              <a:gd name="connsiteX15758" fmla="*/ 6188453 w 7283450"/>
              <a:gd name="connsiteY15758" fmla="*/ 2978652 h 6857979"/>
              <a:gd name="connsiteX15759" fmla="*/ 6186469 w 7283450"/>
              <a:gd name="connsiteY15759" fmla="*/ 2978254 h 6857979"/>
              <a:gd name="connsiteX15760" fmla="*/ 6184087 w 7283450"/>
              <a:gd name="connsiteY15760" fmla="*/ 2977461 h 6857979"/>
              <a:gd name="connsiteX15761" fmla="*/ 6182103 w 7283450"/>
              <a:gd name="connsiteY15761" fmla="*/ 2975873 h 6857979"/>
              <a:gd name="connsiteX15762" fmla="*/ 6180515 w 7283450"/>
              <a:gd name="connsiteY15762" fmla="*/ 2974286 h 6857979"/>
              <a:gd name="connsiteX15763" fmla="*/ 6179325 w 7283450"/>
              <a:gd name="connsiteY15763" fmla="*/ 2972302 h 6857979"/>
              <a:gd name="connsiteX15764" fmla="*/ 6177737 w 7283450"/>
              <a:gd name="connsiteY15764" fmla="*/ 2972698 h 6857979"/>
              <a:gd name="connsiteX15765" fmla="*/ 6176547 w 7283450"/>
              <a:gd name="connsiteY15765" fmla="*/ 2973491 h 6857979"/>
              <a:gd name="connsiteX15766" fmla="*/ 6175753 w 7283450"/>
              <a:gd name="connsiteY15766" fmla="*/ 2974286 h 6857979"/>
              <a:gd name="connsiteX15767" fmla="*/ 6175356 w 7283450"/>
              <a:gd name="connsiteY15767" fmla="*/ 2975079 h 6857979"/>
              <a:gd name="connsiteX15768" fmla="*/ 6175356 w 7283450"/>
              <a:gd name="connsiteY15768" fmla="*/ 2977461 h 6857979"/>
              <a:gd name="connsiteX15769" fmla="*/ 6176149 w 7283450"/>
              <a:gd name="connsiteY15769" fmla="*/ 2979444 h 6857979"/>
              <a:gd name="connsiteX15770" fmla="*/ 6178928 w 7283450"/>
              <a:gd name="connsiteY15770" fmla="*/ 2984209 h 6857979"/>
              <a:gd name="connsiteX15771" fmla="*/ 6179325 w 7283450"/>
              <a:gd name="connsiteY15771" fmla="*/ 2986988 h 6857979"/>
              <a:gd name="connsiteX15772" fmla="*/ 6179325 w 7283450"/>
              <a:gd name="connsiteY15772" fmla="*/ 2987781 h 6857979"/>
              <a:gd name="connsiteX15773" fmla="*/ 6179325 w 7283450"/>
              <a:gd name="connsiteY15773" fmla="*/ 2988972 h 6857979"/>
              <a:gd name="connsiteX15774" fmla="*/ 6176547 w 7283450"/>
              <a:gd name="connsiteY15774" fmla="*/ 2988575 h 6857979"/>
              <a:gd name="connsiteX15775" fmla="*/ 6174959 w 7283450"/>
              <a:gd name="connsiteY15775" fmla="*/ 2988972 h 6857979"/>
              <a:gd name="connsiteX15776" fmla="*/ 6173371 w 7283450"/>
              <a:gd name="connsiteY15776" fmla="*/ 2988972 h 6857979"/>
              <a:gd name="connsiteX15777" fmla="*/ 6172181 w 7283450"/>
              <a:gd name="connsiteY15777" fmla="*/ 2989766 h 6857979"/>
              <a:gd name="connsiteX15778" fmla="*/ 6169403 w 7283450"/>
              <a:gd name="connsiteY15778" fmla="*/ 2990957 h 6857979"/>
              <a:gd name="connsiteX15779" fmla="*/ 6166624 w 7283450"/>
              <a:gd name="connsiteY15779" fmla="*/ 2992148 h 6857979"/>
              <a:gd name="connsiteX15780" fmla="*/ 6158686 w 7283450"/>
              <a:gd name="connsiteY15780" fmla="*/ 2988178 h 6857979"/>
              <a:gd name="connsiteX15781" fmla="*/ 6152335 w 7283450"/>
              <a:gd name="connsiteY15781" fmla="*/ 2984606 h 6857979"/>
              <a:gd name="connsiteX15782" fmla="*/ 6144001 w 7283450"/>
              <a:gd name="connsiteY15782" fmla="*/ 2981827 h 6857979"/>
              <a:gd name="connsiteX15783" fmla="*/ 6132094 w 7283450"/>
              <a:gd name="connsiteY15783" fmla="*/ 2979048 h 6857979"/>
              <a:gd name="connsiteX15784" fmla="*/ 6130109 w 7283450"/>
              <a:gd name="connsiteY15784" fmla="*/ 2978254 h 6857979"/>
              <a:gd name="connsiteX15785" fmla="*/ 6128521 w 7283450"/>
              <a:gd name="connsiteY15785" fmla="*/ 2976666 h 6857979"/>
              <a:gd name="connsiteX15786" fmla="*/ 6124949 w 7283450"/>
              <a:gd name="connsiteY15786" fmla="*/ 2973889 h 6857979"/>
              <a:gd name="connsiteX15787" fmla="*/ 6121775 w 7283450"/>
              <a:gd name="connsiteY15787" fmla="*/ 2970714 h 6857979"/>
              <a:gd name="connsiteX15788" fmla="*/ 6120583 w 7283450"/>
              <a:gd name="connsiteY15788" fmla="*/ 2969522 h 6857979"/>
              <a:gd name="connsiteX15789" fmla="*/ 6119790 w 7283450"/>
              <a:gd name="connsiteY15789" fmla="*/ 2969126 h 6857979"/>
              <a:gd name="connsiteX15790" fmla="*/ 6118203 w 7283450"/>
              <a:gd name="connsiteY15790" fmla="*/ 2969126 h 6857979"/>
              <a:gd name="connsiteX15791" fmla="*/ 6116218 w 7283450"/>
              <a:gd name="connsiteY15791" fmla="*/ 2969126 h 6857979"/>
              <a:gd name="connsiteX15792" fmla="*/ 6112645 w 7283450"/>
              <a:gd name="connsiteY15792" fmla="*/ 2970316 h 6857979"/>
              <a:gd name="connsiteX15793" fmla="*/ 6109471 w 7283450"/>
              <a:gd name="connsiteY15793" fmla="*/ 2971904 h 6857979"/>
              <a:gd name="connsiteX15794" fmla="*/ 6107883 w 7283450"/>
              <a:gd name="connsiteY15794" fmla="*/ 2972302 h 6857979"/>
              <a:gd name="connsiteX15795" fmla="*/ 6106692 w 7283450"/>
              <a:gd name="connsiteY15795" fmla="*/ 2972302 h 6857979"/>
              <a:gd name="connsiteX15796" fmla="*/ 6103914 w 7283450"/>
              <a:gd name="connsiteY15796" fmla="*/ 2971507 h 6857979"/>
              <a:gd name="connsiteX15797" fmla="*/ 6099548 w 7283450"/>
              <a:gd name="connsiteY15797" fmla="*/ 2969919 h 6857979"/>
              <a:gd name="connsiteX15798" fmla="*/ 6089625 w 7283450"/>
              <a:gd name="connsiteY15798" fmla="*/ 2964362 h 6857979"/>
              <a:gd name="connsiteX15799" fmla="*/ 6078513 w 7283450"/>
              <a:gd name="connsiteY15799" fmla="*/ 2958011 h 6857979"/>
              <a:gd name="connsiteX15800" fmla="*/ 6073353 w 7283450"/>
              <a:gd name="connsiteY15800" fmla="*/ 2955231 h 6857979"/>
              <a:gd name="connsiteX15801" fmla="*/ 6069383 w 7283450"/>
              <a:gd name="connsiteY15801" fmla="*/ 2952452 h 6857979"/>
              <a:gd name="connsiteX15802" fmla="*/ 6068193 w 7283450"/>
              <a:gd name="connsiteY15802" fmla="*/ 2950865 h 6857979"/>
              <a:gd name="connsiteX15803" fmla="*/ 6067003 w 7283450"/>
              <a:gd name="connsiteY15803" fmla="*/ 2949277 h 6857979"/>
              <a:gd name="connsiteX15804" fmla="*/ 6064621 w 7283450"/>
              <a:gd name="connsiteY15804" fmla="*/ 2945308 h 6857979"/>
              <a:gd name="connsiteX15805" fmla="*/ 6062637 w 7283450"/>
              <a:gd name="connsiteY15805" fmla="*/ 2941338 h 6857979"/>
              <a:gd name="connsiteX15806" fmla="*/ 6061445 w 7283450"/>
              <a:gd name="connsiteY15806" fmla="*/ 2939751 h 6857979"/>
              <a:gd name="connsiteX15807" fmla="*/ 6059858 w 7283450"/>
              <a:gd name="connsiteY15807" fmla="*/ 2938957 h 6857979"/>
              <a:gd name="connsiteX15808" fmla="*/ 6057477 w 7283450"/>
              <a:gd name="connsiteY15808" fmla="*/ 2937766 h 6857979"/>
              <a:gd name="connsiteX15809" fmla="*/ 6055095 w 7283450"/>
              <a:gd name="connsiteY15809" fmla="*/ 2936971 h 6857979"/>
              <a:gd name="connsiteX15810" fmla="*/ 6052714 w 7283450"/>
              <a:gd name="connsiteY15810" fmla="*/ 2936971 h 6857979"/>
              <a:gd name="connsiteX15811" fmla="*/ 6050333 w 7283450"/>
              <a:gd name="connsiteY15811" fmla="*/ 2936575 h 6857979"/>
              <a:gd name="connsiteX15812" fmla="*/ 6045173 w 7283450"/>
              <a:gd name="connsiteY15812" fmla="*/ 2936575 h 6857979"/>
              <a:gd name="connsiteX15813" fmla="*/ 6043189 w 7283450"/>
              <a:gd name="connsiteY15813" fmla="*/ 2936179 h 6857979"/>
              <a:gd name="connsiteX15814" fmla="*/ 6041204 w 7283450"/>
              <a:gd name="connsiteY15814" fmla="*/ 2935781 h 6857979"/>
              <a:gd name="connsiteX15815" fmla="*/ 6039616 w 7283450"/>
              <a:gd name="connsiteY15815" fmla="*/ 2934194 h 6857979"/>
              <a:gd name="connsiteX15816" fmla="*/ 6038425 w 7283450"/>
              <a:gd name="connsiteY15816" fmla="*/ 2933003 h 6857979"/>
              <a:gd name="connsiteX15817" fmla="*/ 6036441 w 7283450"/>
              <a:gd name="connsiteY15817" fmla="*/ 2930223 h 6857979"/>
              <a:gd name="connsiteX15818" fmla="*/ 6034457 w 7283450"/>
              <a:gd name="connsiteY15818" fmla="*/ 2927445 h 6857979"/>
              <a:gd name="connsiteX15819" fmla="*/ 6033266 w 7283450"/>
              <a:gd name="connsiteY15819" fmla="*/ 2926651 h 6857979"/>
              <a:gd name="connsiteX15820" fmla="*/ 6031678 w 7283450"/>
              <a:gd name="connsiteY15820" fmla="*/ 2925461 h 6857979"/>
              <a:gd name="connsiteX15821" fmla="*/ 6025725 w 7283450"/>
              <a:gd name="connsiteY15821" fmla="*/ 2923476 h 6857979"/>
              <a:gd name="connsiteX15822" fmla="*/ 6019771 w 7283450"/>
              <a:gd name="connsiteY15822" fmla="*/ 2922682 h 6857979"/>
              <a:gd name="connsiteX15823" fmla="*/ 6009055 w 7283450"/>
              <a:gd name="connsiteY15823" fmla="*/ 2921491 h 6857979"/>
              <a:gd name="connsiteX15824" fmla="*/ 6003499 w 7283450"/>
              <a:gd name="connsiteY15824" fmla="*/ 2920698 h 6857979"/>
              <a:gd name="connsiteX15825" fmla="*/ 5998735 w 7283450"/>
              <a:gd name="connsiteY15825" fmla="*/ 2919110 h 6857979"/>
              <a:gd name="connsiteX15826" fmla="*/ 5995561 w 7283450"/>
              <a:gd name="connsiteY15826" fmla="*/ 2917919 h 6857979"/>
              <a:gd name="connsiteX15827" fmla="*/ 5993179 w 7283450"/>
              <a:gd name="connsiteY15827" fmla="*/ 2916331 h 6857979"/>
              <a:gd name="connsiteX15828" fmla="*/ 5990797 w 7283450"/>
              <a:gd name="connsiteY15828" fmla="*/ 2914346 h 6857979"/>
              <a:gd name="connsiteX15829" fmla="*/ 5987623 w 7283450"/>
              <a:gd name="connsiteY15829" fmla="*/ 2911964 h 6857979"/>
              <a:gd name="connsiteX15830" fmla="*/ 5987623 w 7283450"/>
              <a:gd name="connsiteY15830" fmla="*/ 2910377 h 6857979"/>
              <a:gd name="connsiteX15831" fmla="*/ 5988019 w 7283450"/>
              <a:gd name="connsiteY15831" fmla="*/ 2908392 h 6857979"/>
              <a:gd name="connsiteX15832" fmla="*/ 5989607 w 7283450"/>
              <a:gd name="connsiteY15832" fmla="*/ 2905613 h 6857979"/>
              <a:gd name="connsiteX15833" fmla="*/ 5992782 w 7283450"/>
              <a:gd name="connsiteY15833" fmla="*/ 2900056 h 6857979"/>
              <a:gd name="connsiteX15834" fmla="*/ 5993576 w 7283450"/>
              <a:gd name="connsiteY15834" fmla="*/ 2897674 h 6857979"/>
              <a:gd name="connsiteX15835" fmla="*/ 5993576 w 7283450"/>
              <a:gd name="connsiteY15835" fmla="*/ 2896880 h 6857979"/>
              <a:gd name="connsiteX15836" fmla="*/ 5993179 w 7283450"/>
              <a:gd name="connsiteY15836" fmla="*/ 2895689 h 6857979"/>
              <a:gd name="connsiteX15837" fmla="*/ 5992782 w 7283450"/>
              <a:gd name="connsiteY15837" fmla="*/ 2894895 h 6857979"/>
              <a:gd name="connsiteX15838" fmla="*/ 5991591 w 7283450"/>
              <a:gd name="connsiteY15838" fmla="*/ 2893705 h 6857979"/>
              <a:gd name="connsiteX15839" fmla="*/ 5990004 w 7283450"/>
              <a:gd name="connsiteY15839" fmla="*/ 2892910 h 6857979"/>
              <a:gd name="connsiteX15840" fmla="*/ 5987623 w 7283450"/>
              <a:gd name="connsiteY15840" fmla="*/ 2891720 h 6857979"/>
              <a:gd name="connsiteX15841" fmla="*/ 5986431 w 7283450"/>
              <a:gd name="connsiteY15841" fmla="*/ 2892910 h 6857979"/>
              <a:gd name="connsiteX15842" fmla="*/ 5985638 w 7283450"/>
              <a:gd name="connsiteY15842" fmla="*/ 2894102 h 6857979"/>
              <a:gd name="connsiteX15843" fmla="*/ 5984844 w 7283450"/>
              <a:gd name="connsiteY15843" fmla="*/ 2895293 h 6857979"/>
              <a:gd name="connsiteX15844" fmla="*/ 5984844 w 7283450"/>
              <a:gd name="connsiteY15844" fmla="*/ 2897277 h 6857979"/>
              <a:gd name="connsiteX15845" fmla="*/ 5984844 w 7283450"/>
              <a:gd name="connsiteY15845" fmla="*/ 2901644 h 6857979"/>
              <a:gd name="connsiteX15846" fmla="*/ 5984447 w 7283450"/>
              <a:gd name="connsiteY15846" fmla="*/ 2905216 h 6857979"/>
              <a:gd name="connsiteX15847" fmla="*/ 5982859 w 7283450"/>
              <a:gd name="connsiteY15847" fmla="*/ 2905216 h 6857979"/>
              <a:gd name="connsiteX15848" fmla="*/ 5981272 w 7283450"/>
              <a:gd name="connsiteY15848" fmla="*/ 2904820 h 6857979"/>
              <a:gd name="connsiteX15849" fmla="*/ 5978097 w 7283450"/>
              <a:gd name="connsiteY15849" fmla="*/ 2903629 h 6857979"/>
              <a:gd name="connsiteX15850" fmla="*/ 5976113 w 7283450"/>
              <a:gd name="connsiteY15850" fmla="*/ 2902041 h 6857979"/>
              <a:gd name="connsiteX15851" fmla="*/ 5974128 w 7283450"/>
              <a:gd name="connsiteY15851" fmla="*/ 2900056 h 6857979"/>
              <a:gd name="connsiteX15852" fmla="*/ 5972143 w 7283450"/>
              <a:gd name="connsiteY15852" fmla="*/ 2898071 h 6857979"/>
              <a:gd name="connsiteX15853" fmla="*/ 5969365 w 7283450"/>
              <a:gd name="connsiteY15853" fmla="*/ 2896484 h 6857979"/>
              <a:gd name="connsiteX15854" fmla="*/ 5966587 w 7283450"/>
              <a:gd name="connsiteY15854" fmla="*/ 2895689 h 6857979"/>
              <a:gd name="connsiteX15855" fmla="*/ 5964603 w 7283450"/>
              <a:gd name="connsiteY15855" fmla="*/ 2895293 h 6857979"/>
              <a:gd name="connsiteX15856" fmla="*/ 5962618 w 7283450"/>
              <a:gd name="connsiteY15856" fmla="*/ 2895293 h 6857979"/>
              <a:gd name="connsiteX15857" fmla="*/ 5960633 w 7283450"/>
              <a:gd name="connsiteY15857" fmla="*/ 2895689 h 6857979"/>
              <a:gd name="connsiteX15858" fmla="*/ 5959443 w 7283450"/>
              <a:gd name="connsiteY15858" fmla="*/ 2896484 h 6857979"/>
              <a:gd name="connsiteX15859" fmla="*/ 5958252 w 7283450"/>
              <a:gd name="connsiteY15859" fmla="*/ 2897277 h 6857979"/>
              <a:gd name="connsiteX15860" fmla="*/ 5957458 w 7283450"/>
              <a:gd name="connsiteY15860" fmla="*/ 2898468 h 6857979"/>
              <a:gd name="connsiteX15861" fmla="*/ 5957061 w 7283450"/>
              <a:gd name="connsiteY15861" fmla="*/ 2900056 h 6857979"/>
              <a:gd name="connsiteX15862" fmla="*/ 5956665 w 7283450"/>
              <a:gd name="connsiteY15862" fmla="*/ 2901644 h 6857979"/>
              <a:gd name="connsiteX15863" fmla="*/ 5956665 w 7283450"/>
              <a:gd name="connsiteY15863" fmla="*/ 2904820 h 6857979"/>
              <a:gd name="connsiteX15864" fmla="*/ 5957061 w 7283450"/>
              <a:gd name="connsiteY15864" fmla="*/ 2908392 h 6857979"/>
              <a:gd name="connsiteX15865" fmla="*/ 5957855 w 7283450"/>
              <a:gd name="connsiteY15865" fmla="*/ 2912361 h 6857979"/>
              <a:gd name="connsiteX15866" fmla="*/ 5959443 w 7283450"/>
              <a:gd name="connsiteY15866" fmla="*/ 2918713 h 6857979"/>
              <a:gd name="connsiteX15867" fmla="*/ 5958252 w 7283450"/>
              <a:gd name="connsiteY15867" fmla="*/ 2920300 h 6857979"/>
              <a:gd name="connsiteX15868" fmla="*/ 5957458 w 7283450"/>
              <a:gd name="connsiteY15868" fmla="*/ 2921094 h 6857979"/>
              <a:gd name="connsiteX15869" fmla="*/ 5955871 w 7283450"/>
              <a:gd name="connsiteY15869" fmla="*/ 2921491 h 6857979"/>
              <a:gd name="connsiteX15870" fmla="*/ 5954283 w 7283450"/>
              <a:gd name="connsiteY15870" fmla="*/ 2921491 h 6857979"/>
              <a:gd name="connsiteX15871" fmla="*/ 5951505 w 7283450"/>
              <a:gd name="connsiteY15871" fmla="*/ 2920698 h 6857979"/>
              <a:gd name="connsiteX15872" fmla="*/ 5948727 w 7283450"/>
              <a:gd name="connsiteY15872" fmla="*/ 2919903 h 6857979"/>
              <a:gd name="connsiteX15873" fmla="*/ 5946345 w 7283450"/>
              <a:gd name="connsiteY15873" fmla="*/ 2919507 h 6857979"/>
              <a:gd name="connsiteX15874" fmla="*/ 5945154 w 7283450"/>
              <a:gd name="connsiteY15874" fmla="*/ 2919903 h 6857979"/>
              <a:gd name="connsiteX15875" fmla="*/ 5944361 w 7283450"/>
              <a:gd name="connsiteY15875" fmla="*/ 2920300 h 6857979"/>
              <a:gd name="connsiteX15876" fmla="*/ 5943567 w 7283450"/>
              <a:gd name="connsiteY15876" fmla="*/ 2921491 h 6857979"/>
              <a:gd name="connsiteX15877" fmla="*/ 5943567 w 7283450"/>
              <a:gd name="connsiteY15877" fmla="*/ 2923079 h 6857979"/>
              <a:gd name="connsiteX15878" fmla="*/ 5943567 w 7283450"/>
              <a:gd name="connsiteY15878" fmla="*/ 2925461 h 6857979"/>
              <a:gd name="connsiteX15879" fmla="*/ 5943567 w 7283450"/>
              <a:gd name="connsiteY15879" fmla="*/ 2929033 h 6857979"/>
              <a:gd name="connsiteX15880" fmla="*/ 5938804 w 7283450"/>
              <a:gd name="connsiteY15880" fmla="*/ 2924667 h 6857979"/>
              <a:gd name="connsiteX15881" fmla="*/ 5934438 w 7283450"/>
              <a:gd name="connsiteY15881" fmla="*/ 2921888 h 6857979"/>
              <a:gd name="connsiteX15882" fmla="*/ 5932453 w 7283450"/>
              <a:gd name="connsiteY15882" fmla="*/ 2921094 h 6857979"/>
              <a:gd name="connsiteX15883" fmla="*/ 5930866 w 7283450"/>
              <a:gd name="connsiteY15883" fmla="*/ 2920698 h 6857979"/>
              <a:gd name="connsiteX15884" fmla="*/ 5926897 w 7283450"/>
              <a:gd name="connsiteY15884" fmla="*/ 2920300 h 6857979"/>
              <a:gd name="connsiteX15885" fmla="*/ 5922928 w 7283450"/>
              <a:gd name="connsiteY15885" fmla="*/ 2921094 h 6857979"/>
              <a:gd name="connsiteX15886" fmla="*/ 5918165 w 7283450"/>
              <a:gd name="connsiteY15886" fmla="*/ 2922285 h 6857979"/>
              <a:gd name="connsiteX15887" fmla="*/ 5913005 w 7283450"/>
              <a:gd name="connsiteY15887" fmla="*/ 2923476 h 6857979"/>
              <a:gd name="connsiteX15888" fmla="*/ 5906258 w 7283450"/>
              <a:gd name="connsiteY15888" fmla="*/ 2925461 h 6857979"/>
              <a:gd name="connsiteX15889" fmla="*/ 5903480 w 7283450"/>
              <a:gd name="connsiteY15889" fmla="*/ 2922682 h 6857979"/>
              <a:gd name="connsiteX15890" fmla="*/ 5900304 w 7283450"/>
              <a:gd name="connsiteY15890" fmla="*/ 2919903 h 6857979"/>
              <a:gd name="connsiteX15891" fmla="*/ 5895542 w 7283450"/>
              <a:gd name="connsiteY15891" fmla="*/ 2913552 h 6857979"/>
              <a:gd name="connsiteX15892" fmla="*/ 5892366 w 7283450"/>
              <a:gd name="connsiteY15892" fmla="*/ 2910774 h 6857979"/>
              <a:gd name="connsiteX15893" fmla="*/ 5889191 w 7283450"/>
              <a:gd name="connsiteY15893" fmla="*/ 2907995 h 6857979"/>
              <a:gd name="connsiteX15894" fmla="*/ 5885222 w 7283450"/>
              <a:gd name="connsiteY15894" fmla="*/ 2906407 h 6857979"/>
              <a:gd name="connsiteX15895" fmla="*/ 5883238 w 7283450"/>
              <a:gd name="connsiteY15895" fmla="*/ 2905613 h 6857979"/>
              <a:gd name="connsiteX15896" fmla="*/ 5881253 w 7283450"/>
              <a:gd name="connsiteY15896" fmla="*/ 2905216 h 6857979"/>
              <a:gd name="connsiteX15897" fmla="*/ 5879269 w 7283450"/>
              <a:gd name="connsiteY15897" fmla="*/ 2905216 h 6857979"/>
              <a:gd name="connsiteX15898" fmla="*/ 5877284 w 7283450"/>
              <a:gd name="connsiteY15898" fmla="*/ 2905613 h 6857979"/>
              <a:gd name="connsiteX15899" fmla="*/ 5874109 w 7283450"/>
              <a:gd name="connsiteY15899" fmla="*/ 2906407 h 6857979"/>
              <a:gd name="connsiteX15900" fmla="*/ 5872124 w 7283450"/>
              <a:gd name="connsiteY15900" fmla="*/ 2907995 h 6857979"/>
              <a:gd name="connsiteX15901" fmla="*/ 5870140 w 7283450"/>
              <a:gd name="connsiteY15901" fmla="*/ 2910377 h 6857979"/>
              <a:gd name="connsiteX15902" fmla="*/ 5867362 w 7283450"/>
              <a:gd name="connsiteY15902" fmla="*/ 2911964 h 6857979"/>
              <a:gd name="connsiteX15903" fmla="*/ 5865377 w 7283450"/>
              <a:gd name="connsiteY15903" fmla="*/ 2913552 h 6857979"/>
              <a:gd name="connsiteX15904" fmla="*/ 5862599 w 7283450"/>
              <a:gd name="connsiteY15904" fmla="*/ 2914743 h 6857979"/>
              <a:gd name="connsiteX15905" fmla="*/ 5861011 w 7283450"/>
              <a:gd name="connsiteY15905" fmla="*/ 2915140 h 6857979"/>
              <a:gd name="connsiteX15906" fmla="*/ 5859027 w 7283450"/>
              <a:gd name="connsiteY15906" fmla="*/ 2915140 h 6857979"/>
              <a:gd name="connsiteX15907" fmla="*/ 5857836 w 7283450"/>
              <a:gd name="connsiteY15907" fmla="*/ 2913552 h 6857979"/>
              <a:gd name="connsiteX15908" fmla="*/ 5857042 w 7283450"/>
              <a:gd name="connsiteY15908" fmla="*/ 2911964 h 6857979"/>
              <a:gd name="connsiteX15909" fmla="*/ 5855455 w 7283450"/>
              <a:gd name="connsiteY15909" fmla="*/ 2907598 h 6857979"/>
              <a:gd name="connsiteX15910" fmla="*/ 5854661 w 7283450"/>
              <a:gd name="connsiteY15910" fmla="*/ 2902834 h 6857979"/>
              <a:gd name="connsiteX15911" fmla="*/ 5853867 w 7283450"/>
              <a:gd name="connsiteY15911" fmla="*/ 2897674 h 6857979"/>
              <a:gd name="connsiteX15912" fmla="*/ 5852676 w 7283450"/>
              <a:gd name="connsiteY15912" fmla="*/ 2887353 h 6857979"/>
              <a:gd name="connsiteX15913" fmla="*/ 5851089 w 7283450"/>
              <a:gd name="connsiteY15913" fmla="*/ 2882590 h 6857979"/>
              <a:gd name="connsiteX15914" fmla="*/ 5849501 w 7283450"/>
              <a:gd name="connsiteY15914" fmla="*/ 2878620 h 6857979"/>
              <a:gd name="connsiteX15915" fmla="*/ 5844738 w 7283450"/>
              <a:gd name="connsiteY15915" fmla="*/ 2880605 h 6857979"/>
              <a:gd name="connsiteX15916" fmla="*/ 5839579 w 7283450"/>
              <a:gd name="connsiteY15916" fmla="*/ 2882590 h 6857979"/>
              <a:gd name="connsiteX15917" fmla="*/ 5829656 w 7283450"/>
              <a:gd name="connsiteY15917" fmla="*/ 2887353 h 6857979"/>
              <a:gd name="connsiteX15918" fmla="*/ 5824497 w 7283450"/>
              <a:gd name="connsiteY15918" fmla="*/ 2889338 h 6857979"/>
              <a:gd name="connsiteX15919" fmla="*/ 5818940 w 7283450"/>
              <a:gd name="connsiteY15919" fmla="*/ 2890926 h 6857979"/>
              <a:gd name="connsiteX15920" fmla="*/ 5812590 w 7283450"/>
              <a:gd name="connsiteY15920" fmla="*/ 2891720 h 6857979"/>
              <a:gd name="connsiteX15921" fmla="*/ 5805842 w 7283450"/>
              <a:gd name="connsiteY15921" fmla="*/ 2891720 h 6857979"/>
              <a:gd name="connsiteX15922" fmla="*/ 5806239 w 7283450"/>
              <a:gd name="connsiteY15922" fmla="*/ 2904422 h 6857979"/>
              <a:gd name="connsiteX15923" fmla="*/ 5806239 w 7283450"/>
              <a:gd name="connsiteY15923" fmla="*/ 2918713 h 6857979"/>
              <a:gd name="connsiteX15924" fmla="*/ 5806636 w 7283450"/>
              <a:gd name="connsiteY15924" fmla="*/ 2925461 h 6857979"/>
              <a:gd name="connsiteX15925" fmla="*/ 5807033 w 7283450"/>
              <a:gd name="connsiteY15925" fmla="*/ 2932605 h 6857979"/>
              <a:gd name="connsiteX15926" fmla="*/ 5807827 w 7283450"/>
              <a:gd name="connsiteY15926" fmla="*/ 2939751 h 6857979"/>
              <a:gd name="connsiteX15927" fmla="*/ 5809414 w 7283450"/>
              <a:gd name="connsiteY15927" fmla="*/ 2946499 h 6857979"/>
              <a:gd name="connsiteX15928" fmla="*/ 5811002 w 7283450"/>
              <a:gd name="connsiteY15928" fmla="*/ 2952850 h 6857979"/>
              <a:gd name="connsiteX15929" fmla="*/ 5813383 w 7283450"/>
              <a:gd name="connsiteY15929" fmla="*/ 2958407 h 6857979"/>
              <a:gd name="connsiteX15930" fmla="*/ 5814574 w 7283450"/>
              <a:gd name="connsiteY15930" fmla="*/ 2961582 h 6857979"/>
              <a:gd name="connsiteX15931" fmla="*/ 5816162 w 7283450"/>
              <a:gd name="connsiteY15931" fmla="*/ 2963965 h 6857979"/>
              <a:gd name="connsiteX15932" fmla="*/ 5818543 w 7283450"/>
              <a:gd name="connsiteY15932" fmla="*/ 2965950 h 6857979"/>
              <a:gd name="connsiteX15933" fmla="*/ 5820528 w 7283450"/>
              <a:gd name="connsiteY15933" fmla="*/ 2967934 h 6857979"/>
              <a:gd name="connsiteX15934" fmla="*/ 5822512 w 7283450"/>
              <a:gd name="connsiteY15934" fmla="*/ 2970316 h 6857979"/>
              <a:gd name="connsiteX15935" fmla="*/ 5824893 w 7283450"/>
              <a:gd name="connsiteY15935" fmla="*/ 2971507 h 6857979"/>
              <a:gd name="connsiteX15936" fmla="*/ 5828069 w 7283450"/>
              <a:gd name="connsiteY15936" fmla="*/ 2973095 h 6857979"/>
              <a:gd name="connsiteX15937" fmla="*/ 5831244 w 7283450"/>
              <a:gd name="connsiteY15937" fmla="*/ 2973889 h 6857979"/>
              <a:gd name="connsiteX15938" fmla="*/ 5834419 w 7283450"/>
              <a:gd name="connsiteY15938" fmla="*/ 2974683 h 6857979"/>
              <a:gd name="connsiteX15939" fmla="*/ 5838388 w 7283450"/>
              <a:gd name="connsiteY15939" fmla="*/ 2975475 h 6857979"/>
              <a:gd name="connsiteX15940" fmla="*/ 5841960 w 7283450"/>
              <a:gd name="connsiteY15940" fmla="*/ 2975475 h 6857979"/>
              <a:gd name="connsiteX15941" fmla="*/ 5846723 w 7283450"/>
              <a:gd name="connsiteY15941" fmla="*/ 2975475 h 6857979"/>
              <a:gd name="connsiteX15942" fmla="*/ 5846723 w 7283450"/>
              <a:gd name="connsiteY15942" fmla="*/ 2981429 h 6857979"/>
              <a:gd name="connsiteX15943" fmla="*/ 5845929 w 7283450"/>
              <a:gd name="connsiteY15943" fmla="*/ 2986988 h 6857979"/>
              <a:gd name="connsiteX15944" fmla="*/ 5845135 w 7283450"/>
              <a:gd name="connsiteY15944" fmla="*/ 2992148 h 6857979"/>
              <a:gd name="connsiteX15945" fmla="*/ 5843945 w 7283450"/>
              <a:gd name="connsiteY15945" fmla="*/ 2996912 h 6857979"/>
              <a:gd name="connsiteX15946" fmla="*/ 5840373 w 7283450"/>
              <a:gd name="connsiteY15946" fmla="*/ 3005644 h 6857979"/>
              <a:gd name="connsiteX15947" fmla="*/ 5837594 w 7283450"/>
              <a:gd name="connsiteY15947" fmla="*/ 3013185 h 6857979"/>
              <a:gd name="connsiteX15948" fmla="*/ 5836404 w 7283450"/>
              <a:gd name="connsiteY15948" fmla="*/ 3016759 h 6857979"/>
              <a:gd name="connsiteX15949" fmla="*/ 5836007 w 7283450"/>
              <a:gd name="connsiteY15949" fmla="*/ 3020331 h 6857979"/>
              <a:gd name="connsiteX15950" fmla="*/ 5836007 w 7283450"/>
              <a:gd name="connsiteY15950" fmla="*/ 3023904 h 6857979"/>
              <a:gd name="connsiteX15951" fmla="*/ 5836800 w 7283450"/>
              <a:gd name="connsiteY15951" fmla="*/ 3027079 h 6857979"/>
              <a:gd name="connsiteX15952" fmla="*/ 5838388 w 7283450"/>
              <a:gd name="connsiteY15952" fmla="*/ 3031049 h 6857979"/>
              <a:gd name="connsiteX15953" fmla="*/ 5840769 w 7283450"/>
              <a:gd name="connsiteY15953" fmla="*/ 3034621 h 6857979"/>
              <a:gd name="connsiteX15954" fmla="*/ 5844738 w 7283450"/>
              <a:gd name="connsiteY15954" fmla="*/ 3038589 h 6857979"/>
              <a:gd name="connsiteX15955" fmla="*/ 5849501 w 7283450"/>
              <a:gd name="connsiteY15955" fmla="*/ 3042562 h 6857979"/>
              <a:gd name="connsiteX15956" fmla="*/ 5851089 w 7283450"/>
              <a:gd name="connsiteY15956" fmla="*/ 3040577 h 6857979"/>
              <a:gd name="connsiteX15957" fmla="*/ 5852280 w 7283450"/>
              <a:gd name="connsiteY15957" fmla="*/ 3038589 h 6857979"/>
              <a:gd name="connsiteX15958" fmla="*/ 5852280 w 7283450"/>
              <a:gd name="connsiteY15958" fmla="*/ 3036211 h 6857979"/>
              <a:gd name="connsiteX15959" fmla="*/ 5851486 w 7283450"/>
              <a:gd name="connsiteY15959" fmla="*/ 3034225 h 6857979"/>
              <a:gd name="connsiteX15960" fmla="*/ 5850692 w 7283450"/>
              <a:gd name="connsiteY15960" fmla="*/ 3032240 h 6857979"/>
              <a:gd name="connsiteX15961" fmla="*/ 5849501 w 7283450"/>
              <a:gd name="connsiteY15961" fmla="*/ 3029858 h 6857979"/>
              <a:gd name="connsiteX15962" fmla="*/ 5847120 w 7283450"/>
              <a:gd name="connsiteY15962" fmla="*/ 3025492 h 6857979"/>
              <a:gd name="connsiteX15963" fmla="*/ 5844342 w 7283450"/>
              <a:gd name="connsiteY15963" fmla="*/ 3021125 h 6857979"/>
              <a:gd name="connsiteX15964" fmla="*/ 5842754 w 7283450"/>
              <a:gd name="connsiteY15964" fmla="*/ 3018743 h 6857979"/>
              <a:gd name="connsiteX15965" fmla="*/ 5841960 w 7283450"/>
              <a:gd name="connsiteY15965" fmla="*/ 3016759 h 6857979"/>
              <a:gd name="connsiteX15966" fmla="*/ 5841563 w 7283450"/>
              <a:gd name="connsiteY15966" fmla="*/ 3014773 h 6857979"/>
              <a:gd name="connsiteX15967" fmla="*/ 5841563 w 7283450"/>
              <a:gd name="connsiteY15967" fmla="*/ 3012789 h 6857979"/>
              <a:gd name="connsiteX15968" fmla="*/ 5841960 w 7283450"/>
              <a:gd name="connsiteY15968" fmla="*/ 3010804 h 6857979"/>
              <a:gd name="connsiteX15969" fmla="*/ 5843151 w 7283450"/>
              <a:gd name="connsiteY15969" fmla="*/ 3008820 h 6857979"/>
              <a:gd name="connsiteX15970" fmla="*/ 5846723 w 7283450"/>
              <a:gd name="connsiteY15970" fmla="*/ 3009614 h 6857979"/>
              <a:gd name="connsiteX15971" fmla="*/ 5849104 w 7283450"/>
              <a:gd name="connsiteY15971" fmla="*/ 3010804 h 6857979"/>
              <a:gd name="connsiteX15972" fmla="*/ 5854661 w 7283450"/>
              <a:gd name="connsiteY15972" fmla="*/ 3013979 h 6857979"/>
              <a:gd name="connsiteX15973" fmla="*/ 5859424 w 7283450"/>
              <a:gd name="connsiteY15973" fmla="*/ 3016759 h 6857979"/>
              <a:gd name="connsiteX15974" fmla="*/ 5862599 w 7283450"/>
              <a:gd name="connsiteY15974" fmla="*/ 3017949 h 6857979"/>
              <a:gd name="connsiteX15975" fmla="*/ 5865377 w 7283450"/>
              <a:gd name="connsiteY15975" fmla="*/ 3018743 h 6857979"/>
              <a:gd name="connsiteX15976" fmla="*/ 5865774 w 7283450"/>
              <a:gd name="connsiteY15976" fmla="*/ 3025095 h 6857979"/>
              <a:gd name="connsiteX15977" fmla="*/ 5866171 w 7283450"/>
              <a:gd name="connsiteY15977" fmla="*/ 3031049 h 6857979"/>
              <a:gd name="connsiteX15978" fmla="*/ 5866965 w 7283450"/>
              <a:gd name="connsiteY15978" fmla="*/ 3035812 h 6857979"/>
              <a:gd name="connsiteX15979" fmla="*/ 5868552 w 7283450"/>
              <a:gd name="connsiteY15979" fmla="*/ 3040972 h 6857979"/>
              <a:gd name="connsiteX15980" fmla="*/ 5869743 w 7283450"/>
              <a:gd name="connsiteY15980" fmla="*/ 3042562 h 6857979"/>
              <a:gd name="connsiteX15981" fmla="*/ 5870934 w 7283450"/>
              <a:gd name="connsiteY15981" fmla="*/ 3044147 h 6857979"/>
              <a:gd name="connsiteX15982" fmla="*/ 5872124 w 7283450"/>
              <a:gd name="connsiteY15982" fmla="*/ 3045734 h 6857979"/>
              <a:gd name="connsiteX15983" fmla="*/ 5873315 w 7283450"/>
              <a:gd name="connsiteY15983" fmla="*/ 3046924 h 6857979"/>
              <a:gd name="connsiteX15984" fmla="*/ 5874903 w 7283450"/>
              <a:gd name="connsiteY15984" fmla="*/ 3047324 h 6857979"/>
              <a:gd name="connsiteX15985" fmla="*/ 5876887 w 7283450"/>
              <a:gd name="connsiteY15985" fmla="*/ 3047324 h 6857979"/>
              <a:gd name="connsiteX15986" fmla="*/ 5878872 w 7283450"/>
              <a:gd name="connsiteY15986" fmla="*/ 3046924 h 6857979"/>
              <a:gd name="connsiteX15987" fmla="*/ 5881253 w 7283450"/>
              <a:gd name="connsiteY15987" fmla="*/ 3046131 h 6857979"/>
              <a:gd name="connsiteX15988" fmla="*/ 5882047 w 7283450"/>
              <a:gd name="connsiteY15988" fmla="*/ 3049308 h 6857979"/>
              <a:gd name="connsiteX15989" fmla="*/ 5881650 w 7283450"/>
              <a:gd name="connsiteY15989" fmla="*/ 3051690 h 6857979"/>
              <a:gd name="connsiteX15990" fmla="*/ 5880856 w 7283450"/>
              <a:gd name="connsiteY15990" fmla="*/ 3053277 h 6857979"/>
              <a:gd name="connsiteX15991" fmla="*/ 5880062 w 7283450"/>
              <a:gd name="connsiteY15991" fmla="*/ 3054468 h 6857979"/>
              <a:gd name="connsiteX15992" fmla="*/ 5876490 w 7283450"/>
              <a:gd name="connsiteY15992" fmla="*/ 3056453 h 6857979"/>
              <a:gd name="connsiteX15993" fmla="*/ 5875300 w 7283450"/>
              <a:gd name="connsiteY15993" fmla="*/ 3057643 h 6857979"/>
              <a:gd name="connsiteX15994" fmla="*/ 5874903 w 7283450"/>
              <a:gd name="connsiteY15994" fmla="*/ 3059232 h 6857979"/>
              <a:gd name="connsiteX15995" fmla="*/ 5875697 w 7283450"/>
              <a:gd name="connsiteY15995" fmla="*/ 3060422 h 6857979"/>
              <a:gd name="connsiteX15996" fmla="*/ 5876887 w 7283450"/>
              <a:gd name="connsiteY15996" fmla="*/ 3061217 h 6857979"/>
              <a:gd name="connsiteX15997" fmla="*/ 5878475 w 7283450"/>
              <a:gd name="connsiteY15997" fmla="*/ 3061613 h 6857979"/>
              <a:gd name="connsiteX15998" fmla="*/ 5879666 w 7283450"/>
              <a:gd name="connsiteY15998" fmla="*/ 3062010 h 6857979"/>
              <a:gd name="connsiteX15999" fmla="*/ 5882047 w 7283450"/>
              <a:gd name="connsiteY15999" fmla="*/ 3061613 h 6857979"/>
              <a:gd name="connsiteX16000" fmla="*/ 5884428 w 7283450"/>
              <a:gd name="connsiteY16000" fmla="*/ 3061217 h 6857979"/>
              <a:gd name="connsiteX16001" fmla="*/ 5887207 w 7283450"/>
              <a:gd name="connsiteY16001" fmla="*/ 3061217 h 6857979"/>
              <a:gd name="connsiteX16002" fmla="*/ 5889191 w 7283450"/>
              <a:gd name="connsiteY16002" fmla="*/ 3061217 h 6857979"/>
              <a:gd name="connsiteX16003" fmla="*/ 5890382 w 7283450"/>
              <a:gd name="connsiteY16003" fmla="*/ 3062010 h 6857979"/>
              <a:gd name="connsiteX16004" fmla="*/ 5891573 w 7283450"/>
              <a:gd name="connsiteY16004" fmla="*/ 3063201 h 6857979"/>
              <a:gd name="connsiteX16005" fmla="*/ 5892366 w 7283450"/>
              <a:gd name="connsiteY16005" fmla="*/ 3064392 h 6857979"/>
              <a:gd name="connsiteX16006" fmla="*/ 5893557 w 7283450"/>
              <a:gd name="connsiteY16006" fmla="*/ 3065980 h 6857979"/>
              <a:gd name="connsiteX16007" fmla="*/ 5890382 w 7283450"/>
              <a:gd name="connsiteY16007" fmla="*/ 3069553 h 6857979"/>
              <a:gd name="connsiteX16008" fmla="*/ 5888794 w 7283450"/>
              <a:gd name="connsiteY16008" fmla="*/ 3073918 h 6857979"/>
              <a:gd name="connsiteX16009" fmla="*/ 5887604 w 7283450"/>
              <a:gd name="connsiteY16009" fmla="*/ 3077491 h 6857979"/>
              <a:gd name="connsiteX16010" fmla="*/ 5887604 w 7283450"/>
              <a:gd name="connsiteY16010" fmla="*/ 3081461 h 6857979"/>
              <a:gd name="connsiteX16011" fmla="*/ 5888000 w 7283450"/>
              <a:gd name="connsiteY16011" fmla="*/ 3084636 h 6857979"/>
              <a:gd name="connsiteX16012" fmla="*/ 5889191 w 7283450"/>
              <a:gd name="connsiteY16012" fmla="*/ 3088606 h 6857979"/>
              <a:gd name="connsiteX16013" fmla="*/ 5890779 w 7283450"/>
              <a:gd name="connsiteY16013" fmla="*/ 3092179 h 6857979"/>
              <a:gd name="connsiteX16014" fmla="*/ 5892366 w 7283450"/>
              <a:gd name="connsiteY16014" fmla="*/ 3095751 h 6857979"/>
              <a:gd name="connsiteX16015" fmla="*/ 5897526 w 7283450"/>
              <a:gd name="connsiteY16015" fmla="*/ 3103294 h 6857979"/>
              <a:gd name="connsiteX16016" fmla="*/ 5902289 w 7283450"/>
              <a:gd name="connsiteY16016" fmla="*/ 3111232 h 6857979"/>
              <a:gd name="connsiteX16017" fmla="*/ 5904670 w 7283450"/>
              <a:gd name="connsiteY16017" fmla="*/ 3115598 h 6857979"/>
              <a:gd name="connsiteX16018" fmla="*/ 5906655 w 7283450"/>
              <a:gd name="connsiteY16018" fmla="*/ 3119965 h 6857979"/>
              <a:gd name="connsiteX16019" fmla="*/ 5908242 w 7283450"/>
              <a:gd name="connsiteY16019" fmla="*/ 3124728 h 6857979"/>
              <a:gd name="connsiteX16020" fmla="*/ 5909036 w 7283450"/>
              <a:gd name="connsiteY16020" fmla="*/ 3129095 h 6857979"/>
              <a:gd name="connsiteX16021" fmla="*/ 5909830 w 7283450"/>
              <a:gd name="connsiteY16021" fmla="*/ 3137033 h 6857979"/>
              <a:gd name="connsiteX16022" fmla="*/ 5909830 w 7283450"/>
              <a:gd name="connsiteY16022" fmla="*/ 3145766 h 6857979"/>
              <a:gd name="connsiteX16023" fmla="*/ 5909433 w 7283450"/>
              <a:gd name="connsiteY16023" fmla="*/ 3154896 h 6857979"/>
              <a:gd name="connsiteX16024" fmla="*/ 5909036 w 7283450"/>
              <a:gd name="connsiteY16024" fmla="*/ 3165216 h 6857979"/>
              <a:gd name="connsiteX16025" fmla="*/ 5907449 w 7283450"/>
              <a:gd name="connsiteY16025" fmla="*/ 3183872 h 6857979"/>
              <a:gd name="connsiteX16026" fmla="*/ 5906655 w 7283450"/>
              <a:gd name="connsiteY16026" fmla="*/ 3192605 h 6857979"/>
              <a:gd name="connsiteX16027" fmla="*/ 5906258 w 7283450"/>
              <a:gd name="connsiteY16027" fmla="*/ 3199751 h 6857979"/>
              <a:gd name="connsiteX16028" fmla="*/ 5905861 w 7283450"/>
              <a:gd name="connsiteY16028" fmla="*/ 3199353 h 6857979"/>
              <a:gd name="connsiteX16029" fmla="*/ 5905464 w 7283450"/>
              <a:gd name="connsiteY16029" fmla="*/ 3199353 h 6857979"/>
              <a:gd name="connsiteX16030" fmla="*/ 5903480 w 7283450"/>
              <a:gd name="connsiteY16030" fmla="*/ 3200544 h 6857979"/>
              <a:gd name="connsiteX16031" fmla="*/ 5899907 w 7283450"/>
              <a:gd name="connsiteY16031" fmla="*/ 3202927 h 6857979"/>
              <a:gd name="connsiteX16032" fmla="*/ 5899114 w 7283450"/>
              <a:gd name="connsiteY16032" fmla="*/ 3206499 h 6857979"/>
              <a:gd name="connsiteX16033" fmla="*/ 5898717 w 7283450"/>
              <a:gd name="connsiteY16033" fmla="*/ 3210072 h 6857979"/>
              <a:gd name="connsiteX16034" fmla="*/ 5898717 w 7283450"/>
              <a:gd name="connsiteY16034" fmla="*/ 3213248 h 6857979"/>
              <a:gd name="connsiteX16035" fmla="*/ 5899511 w 7283450"/>
              <a:gd name="connsiteY16035" fmla="*/ 3216423 h 6857979"/>
              <a:gd name="connsiteX16036" fmla="*/ 5900701 w 7283450"/>
              <a:gd name="connsiteY16036" fmla="*/ 3219201 h 6857979"/>
              <a:gd name="connsiteX16037" fmla="*/ 5902686 w 7283450"/>
              <a:gd name="connsiteY16037" fmla="*/ 3221583 h 6857979"/>
              <a:gd name="connsiteX16038" fmla="*/ 5905861 w 7283450"/>
              <a:gd name="connsiteY16038" fmla="*/ 3223964 h 6857979"/>
              <a:gd name="connsiteX16039" fmla="*/ 5909036 w 7283450"/>
              <a:gd name="connsiteY16039" fmla="*/ 3226346 h 6857979"/>
              <a:gd name="connsiteX16040" fmla="*/ 5906655 w 7283450"/>
              <a:gd name="connsiteY16040" fmla="*/ 3227536 h 6857979"/>
              <a:gd name="connsiteX16041" fmla="*/ 5904273 w 7283450"/>
              <a:gd name="connsiteY16041" fmla="*/ 3228728 h 6857979"/>
              <a:gd name="connsiteX16042" fmla="*/ 5902289 w 7283450"/>
              <a:gd name="connsiteY16042" fmla="*/ 3230315 h 6857979"/>
              <a:gd name="connsiteX16043" fmla="*/ 5901098 w 7283450"/>
              <a:gd name="connsiteY16043" fmla="*/ 3232300 h 6857979"/>
              <a:gd name="connsiteX16044" fmla="*/ 5900304 w 7283450"/>
              <a:gd name="connsiteY16044" fmla="*/ 3235077 h 6857979"/>
              <a:gd name="connsiteX16045" fmla="*/ 5900304 w 7283450"/>
              <a:gd name="connsiteY16045" fmla="*/ 3237459 h 6857979"/>
              <a:gd name="connsiteX16046" fmla="*/ 5900304 w 7283450"/>
              <a:gd name="connsiteY16046" fmla="*/ 3239841 h 6857979"/>
              <a:gd name="connsiteX16047" fmla="*/ 5900701 w 7283450"/>
              <a:gd name="connsiteY16047" fmla="*/ 3243018 h 6857979"/>
              <a:gd name="connsiteX16048" fmla="*/ 5901495 w 7283450"/>
              <a:gd name="connsiteY16048" fmla="*/ 3245399 h 6857979"/>
              <a:gd name="connsiteX16049" fmla="*/ 5902686 w 7283450"/>
              <a:gd name="connsiteY16049" fmla="*/ 3248178 h 6857979"/>
              <a:gd name="connsiteX16050" fmla="*/ 5904273 w 7283450"/>
              <a:gd name="connsiteY16050" fmla="*/ 3250957 h 6857979"/>
              <a:gd name="connsiteX16051" fmla="*/ 5905464 w 7283450"/>
              <a:gd name="connsiteY16051" fmla="*/ 3253339 h 6857979"/>
              <a:gd name="connsiteX16052" fmla="*/ 5907052 w 7283450"/>
              <a:gd name="connsiteY16052" fmla="*/ 3255323 h 6857979"/>
              <a:gd name="connsiteX16053" fmla="*/ 5908639 w 7283450"/>
              <a:gd name="connsiteY16053" fmla="*/ 3257309 h 6857979"/>
              <a:gd name="connsiteX16054" fmla="*/ 5910624 w 7283450"/>
              <a:gd name="connsiteY16054" fmla="*/ 3258896 h 6857979"/>
              <a:gd name="connsiteX16055" fmla="*/ 5912608 w 7283450"/>
              <a:gd name="connsiteY16055" fmla="*/ 3260087 h 6857979"/>
              <a:gd name="connsiteX16056" fmla="*/ 5909433 w 7283450"/>
              <a:gd name="connsiteY16056" fmla="*/ 3262468 h 6857979"/>
              <a:gd name="connsiteX16057" fmla="*/ 5907052 w 7283450"/>
              <a:gd name="connsiteY16057" fmla="*/ 3265644 h 6857979"/>
              <a:gd name="connsiteX16058" fmla="*/ 5905067 w 7283450"/>
              <a:gd name="connsiteY16058" fmla="*/ 3269613 h 6857979"/>
              <a:gd name="connsiteX16059" fmla="*/ 5903480 w 7283450"/>
              <a:gd name="connsiteY16059" fmla="*/ 3273185 h 6857979"/>
              <a:gd name="connsiteX16060" fmla="*/ 5900304 w 7283450"/>
              <a:gd name="connsiteY16060" fmla="*/ 3281918 h 6857979"/>
              <a:gd name="connsiteX16061" fmla="*/ 5897526 w 7283450"/>
              <a:gd name="connsiteY16061" fmla="*/ 3290651 h 6857979"/>
              <a:gd name="connsiteX16062" fmla="*/ 5894351 w 7283450"/>
              <a:gd name="connsiteY16062" fmla="*/ 3299383 h 6857979"/>
              <a:gd name="connsiteX16063" fmla="*/ 5892763 w 7283450"/>
              <a:gd name="connsiteY16063" fmla="*/ 3303353 h 6857979"/>
              <a:gd name="connsiteX16064" fmla="*/ 5890779 w 7283450"/>
              <a:gd name="connsiteY16064" fmla="*/ 3306925 h 6857979"/>
              <a:gd name="connsiteX16065" fmla="*/ 5888397 w 7283450"/>
              <a:gd name="connsiteY16065" fmla="*/ 3310498 h 6857979"/>
              <a:gd name="connsiteX16066" fmla="*/ 5885222 w 7283450"/>
              <a:gd name="connsiteY16066" fmla="*/ 3313276 h 6857979"/>
              <a:gd name="connsiteX16067" fmla="*/ 5882047 w 7283450"/>
              <a:gd name="connsiteY16067" fmla="*/ 3315261 h 6857979"/>
              <a:gd name="connsiteX16068" fmla="*/ 5878078 w 7283450"/>
              <a:gd name="connsiteY16068" fmla="*/ 3316452 h 6857979"/>
              <a:gd name="connsiteX16069" fmla="*/ 5878078 w 7283450"/>
              <a:gd name="connsiteY16069" fmla="*/ 3321611 h 6857979"/>
              <a:gd name="connsiteX16070" fmla="*/ 5877284 w 7283450"/>
              <a:gd name="connsiteY16070" fmla="*/ 3325581 h 6857979"/>
              <a:gd name="connsiteX16071" fmla="*/ 5876093 w 7283450"/>
              <a:gd name="connsiteY16071" fmla="*/ 3329550 h 6857979"/>
              <a:gd name="connsiteX16072" fmla="*/ 5874903 w 7283450"/>
              <a:gd name="connsiteY16072" fmla="*/ 3332726 h 6857979"/>
              <a:gd name="connsiteX16073" fmla="*/ 5873712 w 7283450"/>
              <a:gd name="connsiteY16073" fmla="*/ 3336297 h 6857979"/>
              <a:gd name="connsiteX16074" fmla="*/ 5871728 w 7283450"/>
              <a:gd name="connsiteY16074" fmla="*/ 3339078 h 6857979"/>
              <a:gd name="connsiteX16075" fmla="*/ 5869743 w 7283450"/>
              <a:gd name="connsiteY16075" fmla="*/ 3341459 h 6857979"/>
              <a:gd name="connsiteX16076" fmla="*/ 5867362 w 7283450"/>
              <a:gd name="connsiteY16076" fmla="*/ 3344237 h 6857979"/>
              <a:gd name="connsiteX16077" fmla="*/ 5862599 w 7283450"/>
              <a:gd name="connsiteY16077" fmla="*/ 3348207 h 6857979"/>
              <a:gd name="connsiteX16078" fmla="*/ 5857042 w 7283450"/>
              <a:gd name="connsiteY16078" fmla="*/ 3352573 h 6857979"/>
              <a:gd name="connsiteX16079" fmla="*/ 5851486 w 7283450"/>
              <a:gd name="connsiteY16079" fmla="*/ 3356146 h 6857979"/>
              <a:gd name="connsiteX16080" fmla="*/ 5846723 w 7283450"/>
              <a:gd name="connsiteY16080" fmla="*/ 3360116 h 6857979"/>
              <a:gd name="connsiteX16081" fmla="*/ 5846723 w 7283450"/>
              <a:gd name="connsiteY16081" fmla="*/ 3347016 h 6857979"/>
              <a:gd name="connsiteX16082" fmla="*/ 5843151 w 7283450"/>
              <a:gd name="connsiteY16082" fmla="*/ 3349002 h 6857979"/>
              <a:gd name="connsiteX16083" fmla="*/ 5840769 w 7283450"/>
              <a:gd name="connsiteY16083" fmla="*/ 3350192 h 6857979"/>
              <a:gd name="connsiteX16084" fmla="*/ 5838785 w 7283450"/>
              <a:gd name="connsiteY16084" fmla="*/ 3350589 h 6857979"/>
              <a:gd name="connsiteX16085" fmla="*/ 5836404 w 7283450"/>
              <a:gd name="connsiteY16085" fmla="*/ 3350986 h 6857979"/>
              <a:gd name="connsiteX16086" fmla="*/ 5830847 w 7283450"/>
              <a:gd name="connsiteY16086" fmla="*/ 3350589 h 6857979"/>
              <a:gd name="connsiteX16087" fmla="*/ 5821321 w 7283450"/>
              <a:gd name="connsiteY16087" fmla="*/ 3350192 h 6857979"/>
              <a:gd name="connsiteX16088" fmla="*/ 5821321 w 7283450"/>
              <a:gd name="connsiteY16088" fmla="*/ 3348207 h 6857979"/>
              <a:gd name="connsiteX16089" fmla="*/ 5821718 w 7283450"/>
              <a:gd name="connsiteY16089" fmla="*/ 3347016 h 6857979"/>
              <a:gd name="connsiteX16090" fmla="*/ 5822512 w 7283450"/>
              <a:gd name="connsiteY16090" fmla="*/ 3345824 h 6857979"/>
              <a:gd name="connsiteX16091" fmla="*/ 5823306 w 7283450"/>
              <a:gd name="connsiteY16091" fmla="*/ 3344633 h 6857979"/>
              <a:gd name="connsiteX16092" fmla="*/ 5825290 w 7283450"/>
              <a:gd name="connsiteY16092" fmla="*/ 3342649 h 6857979"/>
              <a:gd name="connsiteX16093" fmla="*/ 5828069 w 7283450"/>
              <a:gd name="connsiteY16093" fmla="*/ 3341855 h 6857979"/>
              <a:gd name="connsiteX16094" fmla="*/ 5830847 w 7283450"/>
              <a:gd name="connsiteY16094" fmla="*/ 3341459 h 6857979"/>
              <a:gd name="connsiteX16095" fmla="*/ 5833228 w 7283450"/>
              <a:gd name="connsiteY16095" fmla="*/ 3341459 h 6857979"/>
              <a:gd name="connsiteX16096" fmla="*/ 5835610 w 7283450"/>
              <a:gd name="connsiteY16096" fmla="*/ 3342253 h 6857979"/>
              <a:gd name="connsiteX16097" fmla="*/ 5837197 w 7283450"/>
              <a:gd name="connsiteY16097" fmla="*/ 3343840 h 6857979"/>
              <a:gd name="connsiteX16098" fmla="*/ 5836007 w 7283450"/>
              <a:gd name="connsiteY16098" fmla="*/ 3341459 h 6857979"/>
              <a:gd name="connsiteX16099" fmla="*/ 5834419 w 7283450"/>
              <a:gd name="connsiteY16099" fmla="*/ 3339871 h 6857979"/>
              <a:gd name="connsiteX16100" fmla="*/ 5833228 w 7283450"/>
              <a:gd name="connsiteY16100" fmla="*/ 3338680 h 6857979"/>
              <a:gd name="connsiteX16101" fmla="*/ 5831641 w 7283450"/>
              <a:gd name="connsiteY16101" fmla="*/ 3337490 h 6857979"/>
              <a:gd name="connsiteX16102" fmla="*/ 5828466 w 7283450"/>
              <a:gd name="connsiteY16102" fmla="*/ 3335901 h 6857979"/>
              <a:gd name="connsiteX16103" fmla="*/ 5824100 w 7283450"/>
              <a:gd name="connsiteY16103" fmla="*/ 3334710 h 6857979"/>
              <a:gd name="connsiteX16104" fmla="*/ 5820131 w 7283450"/>
              <a:gd name="connsiteY16104" fmla="*/ 3334314 h 6857979"/>
              <a:gd name="connsiteX16105" fmla="*/ 5815368 w 7283450"/>
              <a:gd name="connsiteY16105" fmla="*/ 3334314 h 6857979"/>
              <a:gd name="connsiteX16106" fmla="*/ 5810605 w 7283450"/>
              <a:gd name="connsiteY16106" fmla="*/ 3334710 h 6857979"/>
              <a:gd name="connsiteX16107" fmla="*/ 5805445 w 7283450"/>
              <a:gd name="connsiteY16107" fmla="*/ 3335901 h 6857979"/>
              <a:gd name="connsiteX16108" fmla="*/ 5795126 w 7283450"/>
              <a:gd name="connsiteY16108" fmla="*/ 3337490 h 6857979"/>
              <a:gd name="connsiteX16109" fmla="*/ 5784410 w 7283450"/>
              <a:gd name="connsiteY16109" fmla="*/ 3338680 h 6857979"/>
              <a:gd name="connsiteX16110" fmla="*/ 5779250 w 7283450"/>
              <a:gd name="connsiteY16110" fmla="*/ 3339078 h 6857979"/>
              <a:gd name="connsiteX16111" fmla="*/ 5774090 w 7283450"/>
              <a:gd name="connsiteY16111" fmla="*/ 3338680 h 6857979"/>
              <a:gd name="connsiteX16112" fmla="*/ 5769328 w 7283450"/>
              <a:gd name="connsiteY16112" fmla="*/ 3338283 h 6857979"/>
              <a:gd name="connsiteX16113" fmla="*/ 5764962 w 7283450"/>
              <a:gd name="connsiteY16113" fmla="*/ 3337092 h 6857979"/>
              <a:gd name="connsiteX16114" fmla="*/ 5765755 w 7283450"/>
              <a:gd name="connsiteY16114" fmla="*/ 3334314 h 6857979"/>
              <a:gd name="connsiteX16115" fmla="*/ 5767343 w 7283450"/>
              <a:gd name="connsiteY16115" fmla="*/ 3332329 h 6857979"/>
              <a:gd name="connsiteX16116" fmla="*/ 5768931 w 7283450"/>
              <a:gd name="connsiteY16116" fmla="*/ 3331138 h 6857979"/>
              <a:gd name="connsiteX16117" fmla="*/ 5770915 w 7283450"/>
              <a:gd name="connsiteY16117" fmla="*/ 3329948 h 6857979"/>
              <a:gd name="connsiteX16118" fmla="*/ 5772900 w 7283450"/>
              <a:gd name="connsiteY16118" fmla="*/ 3328758 h 6857979"/>
              <a:gd name="connsiteX16119" fmla="*/ 5775678 w 7283450"/>
              <a:gd name="connsiteY16119" fmla="*/ 3327963 h 6857979"/>
              <a:gd name="connsiteX16120" fmla="*/ 5780441 w 7283450"/>
              <a:gd name="connsiteY16120" fmla="*/ 3326772 h 6857979"/>
              <a:gd name="connsiteX16121" fmla="*/ 5780044 w 7283450"/>
              <a:gd name="connsiteY16121" fmla="*/ 3318833 h 6857979"/>
              <a:gd name="connsiteX16122" fmla="*/ 5779250 w 7283450"/>
              <a:gd name="connsiteY16122" fmla="*/ 3312085 h 6857979"/>
              <a:gd name="connsiteX16123" fmla="*/ 5778059 w 7283450"/>
              <a:gd name="connsiteY16123" fmla="*/ 3306925 h 6857979"/>
              <a:gd name="connsiteX16124" fmla="*/ 5776472 w 7283450"/>
              <a:gd name="connsiteY16124" fmla="*/ 3302956 h 6857979"/>
              <a:gd name="connsiteX16125" fmla="*/ 5773693 w 7283450"/>
              <a:gd name="connsiteY16125" fmla="*/ 3299383 h 6857979"/>
              <a:gd name="connsiteX16126" fmla="*/ 5770518 w 7283450"/>
              <a:gd name="connsiteY16126" fmla="*/ 3296604 h 6857979"/>
              <a:gd name="connsiteX16127" fmla="*/ 5766946 w 7283450"/>
              <a:gd name="connsiteY16127" fmla="*/ 3293429 h 6857979"/>
              <a:gd name="connsiteX16128" fmla="*/ 5761786 w 7283450"/>
              <a:gd name="connsiteY16128" fmla="*/ 3289857 h 6857979"/>
              <a:gd name="connsiteX16129" fmla="*/ 5759802 w 7283450"/>
              <a:gd name="connsiteY16129" fmla="*/ 3289857 h 6857979"/>
              <a:gd name="connsiteX16130" fmla="*/ 5757421 w 7283450"/>
              <a:gd name="connsiteY16130" fmla="*/ 3289857 h 6857979"/>
              <a:gd name="connsiteX16131" fmla="*/ 5755833 w 7283450"/>
              <a:gd name="connsiteY16131" fmla="*/ 3290651 h 6857979"/>
              <a:gd name="connsiteX16132" fmla="*/ 5754245 w 7283450"/>
              <a:gd name="connsiteY16132" fmla="*/ 3291047 h 6857979"/>
              <a:gd name="connsiteX16133" fmla="*/ 5753055 w 7283450"/>
              <a:gd name="connsiteY16133" fmla="*/ 3292238 h 6857979"/>
              <a:gd name="connsiteX16134" fmla="*/ 5752261 w 7283450"/>
              <a:gd name="connsiteY16134" fmla="*/ 3293429 h 6857979"/>
              <a:gd name="connsiteX16135" fmla="*/ 5750673 w 7283450"/>
              <a:gd name="connsiteY16135" fmla="*/ 3296208 h 6857979"/>
              <a:gd name="connsiteX16136" fmla="*/ 5747101 w 7283450"/>
              <a:gd name="connsiteY16136" fmla="*/ 3302162 h 6857979"/>
              <a:gd name="connsiteX16137" fmla="*/ 5745514 w 7283450"/>
              <a:gd name="connsiteY16137" fmla="*/ 3304543 h 6857979"/>
              <a:gd name="connsiteX16138" fmla="*/ 5744323 w 7283450"/>
              <a:gd name="connsiteY16138" fmla="*/ 3305735 h 6857979"/>
              <a:gd name="connsiteX16139" fmla="*/ 5743132 w 7283450"/>
              <a:gd name="connsiteY16139" fmla="*/ 3306528 h 6857979"/>
              <a:gd name="connsiteX16140" fmla="*/ 5738369 w 7283450"/>
              <a:gd name="connsiteY16140" fmla="*/ 3302162 h 6857979"/>
              <a:gd name="connsiteX16141" fmla="*/ 5736385 w 7283450"/>
              <a:gd name="connsiteY16141" fmla="*/ 3299781 h 6857979"/>
              <a:gd name="connsiteX16142" fmla="*/ 5734004 w 7283450"/>
              <a:gd name="connsiteY16142" fmla="*/ 3298192 h 6857979"/>
              <a:gd name="connsiteX16143" fmla="*/ 5730828 w 7283450"/>
              <a:gd name="connsiteY16143" fmla="*/ 3296604 h 6857979"/>
              <a:gd name="connsiteX16144" fmla="*/ 5727256 w 7283450"/>
              <a:gd name="connsiteY16144" fmla="*/ 3295811 h 6857979"/>
              <a:gd name="connsiteX16145" fmla="*/ 5722890 w 7283450"/>
              <a:gd name="connsiteY16145" fmla="*/ 3295811 h 6857979"/>
              <a:gd name="connsiteX16146" fmla="*/ 5718128 w 7283450"/>
              <a:gd name="connsiteY16146" fmla="*/ 3296604 h 6857979"/>
              <a:gd name="connsiteX16147" fmla="*/ 5718128 w 7283450"/>
              <a:gd name="connsiteY16147" fmla="*/ 3291047 h 6857979"/>
              <a:gd name="connsiteX16148" fmla="*/ 5718524 w 7283450"/>
              <a:gd name="connsiteY16148" fmla="*/ 3286681 h 6857979"/>
              <a:gd name="connsiteX16149" fmla="*/ 5720112 w 7283450"/>
              <a:gd name="connsiteY16149" fmla="*/ 3282315 h 6857979"/>
              <a:gd name="connsiteX16150" fmla="*/ 5721700 w 7283450"/>
              <a:gd name="connsiteY16150" fmla="*/ 3279140 h 6857979"/>
              <a:gd name="connsiteX16151" fmla="*/ 5724478 w 7283450"/>
              <a:gd name="connsiteY16151" fmla="*/ 3276361 h 6857979"/>
              <a:gd name="connsiteX16152" fmla="*/ 5727256 w 7283450"/>
              <a:gd name="connsiteY16152" fmla="*/ 3273582 h 6857979"/>
              <a:gd name="connsiteX16153" fmla="*/ 5730035 w 7283450"/>
              <a:gd name="connsiteY16153" fmla="*/ 3271598 h 6857979"/>
              <a:gd name="connsiteX16154" fmla="*/ 5733607 w 7283450"/>
              <a:gd name="connsiteY16154" fmla="*/ 3270010 h 6857979"/>
              <a:gd name="connsiteX16155" fmla="*/ 5735194 w 7283450"/>
              <a:gd name="connsiteY16155" fmla="*/ 3261674 h 6857979"/>
              <a:gd name="connsiteX16156" fmla="*/ 5736782 w 7283450"/>
              <a:gd name="connsiteY16156" fmla="*/ 3253339 h 6857979"/>
              <a:gd name="connsiteX16157" fmla="*/ 5740354 w 7283450"/>
              <a:gd name="connsiteY16157" fmla="*/ 3237857 h 6857979"/>
              <a:gd name="connsiteX16158" fmla="*/ 5744323 w 7283450"/>
              <a:gd name="connsiteY16158" fmla="*/ 3223171 h 6857979"/>
              <a:gd name="connsiteX16159" fmla="*/ 5745911 w 7283450"/>
              <a:gd name="connsiteY16159" fmla="*/ 3216423 h 6857979"/>
              <a:gd name="connsiteX16160" fmla="*/ 5747498 w 7283450"/>
              <a:gd name="connsiteY16160" fmla="*/ 3209279 h 6857979"/>
              <a:gd name="connsiteX16161" fmla="*/ 5748292 w 7283450"/>
              <a:gd name="connsiteY16161" fmla="*/ 3202529 h 6857979"/>
              <a:gd name="connsiteX16162" fmla="*/ 5748689 w 7283450"/>
              <a:gd name="connsiteY16162" fmla="*/ 3195384 h 6857979"/>
              <a:gd name="connsiteX16163" fmla="*/ 5748689 w 7283450"/>
              <a:gd name="connsiteY16163" fmla="*/ 3188239 h 6857979"/>
              <a:gd name="connsiteX16164" fmla="*/ 5748292 w 7283450"/>
              <a:gd name="connsiteY16164" fmla="*/ 3181889 h 6857979"/>
              <a:gd name="connsiteX16165" fmla="*/ 5746704 w 7283450"/>
              <a:gd name="connsiteY16165" fmla="*/ 3174743 h 6857979"/>
              <a:gd name="connsiteX16166" fmla="*/ 5744323 w 7283450"/>
              <a:gd name="connsiteY16166" fmla="*/ 3167597 h 6857979"/>
              <a:gd name="connsiteX16167" fmla="*/ 5741148 w 7283450"/>
              <a:gd name="connsiteY16167" fmla="*/ 3160056 h 6857979"/>
              <a:gd name="connsiteX16168" fmla="*/ 5736782 w 7283450"/>
              <a:gd name="connsiteY16168" fmla="*/ 3152911 h 6857979"/>
              <a:gd name="connsiteX16169" fmla="*/ 5734004 w 7283450"/>
              <a:gd name="connsiteY16169" fmla="*/ 3153705 h 6857979"/>
              <a:gd name="connsiteX16170" fmla="*/ 5731225 w 7283450"/>
              <a:gd name="connsiteY16170" fmla="*/ 3154499 h 6857979"/>
              <a:gd name="connsiteX16171" fmla="*/ 5729241 w 7283450"/>
              <a:gd name="connsiteY16171" fmla="*/ 3156483 h 6857979"/>
              <a:gd name="connsiteX16172" fmla="*/ 5727256 w 7283450"/>
              <a:gd name="connsiteY16172" fmla="*/ 3157674 h 6857979"/>
              <a:gd name="connsiteX16173" fmla="*/ 5723287 w 7283450"/>
              <a:gd name="connsiteY16173" fmla="*/ 3160850 h 6857979"/>
              <a:gd name="connsiteX16174" fmla="*/ 5720509 w 7283450"/>
              <a:gd name="connsiteY16174" fmla="*/ 3165216 h 6857979"/>
              <a:gd name="connsiteX16175" fmla="*/ 5717731 w 7283450"/>
              <a:gd name="connsiteY16175" fmla="*/ 3169583 h 6857979"/>
              <a:gd name="connsiteX16176" fmla="*/ 5714555 w 7283450"/>
              <a:gd name="connsiteY16176" fmla="*/ 3175140 h 6857979"/>
              <a:gd name="connsiteX16177" fmla="*/ 5708602 w 7283450"/>
              <a:gd name="connsiteY16177" fmla="*/ 3186254 h 6857979"/>
              <a:gd name="connsiteX16178" fmla="*/ 5703442 w 7283450"/>
              <a:gd name="connsiteY16178" fmla="*/ 3194590 h 6857979"/>
              <a:gd name="connsiteX16179" fmla="*/ 5699076 w 7283450"/>
              <a:gd name="connsiteY16179" fmla="*/ 3202529 h 6857979"/>
              <a:gd name="connsiteX16180" fmla="*/ 5694711 w 7283450"/>
              <a:gd name="connsiteY16180" fmla="*/ 3211660 h 6857979"/>
              <a:gd name="connsiteX16181" fmla="*/ 5689948 w 7283450"/>
              <a:gd name="connsiteY16181" fmla="*/ 3222774 h 6857979"/>
              <a:gd name="connsiteX16182" fmla="*/ 5687963 w 7283450"/>
              <a:gd name="connsiteY16182" fmla="*/ 3227536 h 6857979"/>
              <a:gd name="connsiteX16183" fmla="*/ 5686773 w 7283450"/>
              <a:gd name="connsiteY16183" fmla="*/ 3233889 h 6857979"/>
              <a:gd name="connsiteX16184" fmla="*/ 5684788 w 7283450"/>
              <a:gd name="connsiteY16184" fmla="*/ 3239445 h 6857979"/>
              <a:gd name="connsiteX16185" fmla="*/ 5683994 w 7283450"/>
              <a:gd name="connsiteY16185" fmla="*/ 3241827 h 6857979"/>
              <a:gd name="connsiteX16186" fmla="*/ 5683597 w 7283450"/>
              <a:gd name="connsiteY16186" fmla="*/ 3243414 h 6857979"/>
              <a:gd name="connsiteX16187" fmla="*/ 5679231 w 7283450"/>
              <a:gd name="connsiteY16187" fmla="*/ 3246987 h 6857979"/>
              <a:gd name="connsiteX16188" fmla="*/ 5674469 w 7283450"/>
              <a:gd name="connsiteY16188" fmla="*/ 3250163 h 6857979"/>
              <a:gd name="connsiteX16189" fmla="*/ 5669309 w 7283450"/>
              <a:gd name="connsiteY16189" fmla="*/ 3252942 h 6857979"/>
              <a:gd name="connsiteX16190" fmla="*/ 5663355 w 7283450"/>
              <a:gd name="connsiteY16190" fmla="*/ 3254926 h 6857979"/>
              <a:gd name="connsiteX16191" fmla="*/ 5657799 w 7283450"/>
              <a:gd name="connsiteY16191" fmla="*/ 3256911 h 6857979"/>
              <a:gd name="connsiteX16192" fmla="*/ 5651448 w 7283450"/>
              <a:gd name="connsiteY16192" fmla="*/ 3258896 h 6857979"/>
              <a:gd name="connsiteX16193" fmla="*/ 5639145 w 7283450"/>
              <a:gd name="connsiteY16193" fmla="*/ 3261674 h 6857979"/>
              <a:gd name="connsiteX16194" fmla="*/ 5627238 w 7283450"/>
              <a:gd name="connsiteY16194" fmla="*/ 3264850 h 6857979"/>
              <a:gd name="connsiteX16195" fmla="*/ 5622078 w 7283450"/>
              <a:gd name="connsiteY16195" fmla="*/ 3267232 h 6857979"/>
              <a:gd name="connsiteX16196" fmla="*/ 5616918 w 7283450"/>
              <a:gd name="connsiteY16196" fmla="*/ 3269216 h 6857979"/>
              <a:gd name="connsiteX16197" fmla="*/ 5612949 w 7283450"/>
              <a:gd name="connsiteY16197" fmla="*/ 3271995 h 6857979"/>
              <a:gd name="connsiteX16198" fmla="*/ 5609377 w 7283450"/>
              <a:gd name="connsiteY16198" fmla="*/ 3274773 h 6857979"/>
              <a:gd name="connsiteX16199" fmla="*/ 5607790 w 7283450"/>
              <a:gd name="connsiteY16199" fmla="*/ 3277155 h 6857979"/>
              <a:gd name="connsiteX16200" fmla="*/ 5606599 w 7283450"/>
              <a:gd name="connsiteY16200" fmla="*/ 3278743 h 6857979"/>
              <a:gd name="connsiteX16201" fmla="*/ 5605805 w 7283450"/>
              <a:gd name="connsiteY16201" fmla="*/ 3280727 h 6857979"/>
              <a:gd name="connsiteX16202" fmla="*/ 5605011 w 7283450"/>
              <a:gd name="connsiteY16202" fmla="*/ 3283109 h 6857979"/>
              <a:gd name="connsiteX16203" fmla="*/ 5605011 w 7283450"/>
              <a:gd name="connsiteY16203" fmla="*/ 3284697 h 6857979"/>
              <a:gd name="connsiteX16204" fmla="*/ 5605011 w 7283450"/>
              <a:gd name="connsiteY16204" fmla="*/ 3286285 h 6857979"/>
              <a:gd name="connsiteX16205" fmla="*/ 5605805 w 7283450"/>
              <a:gd name="connsiteY16205" fmla="*/ 3290651 h 6857979"/>
              <a:gd name="connsiteX16206" fmla="*/ 5607393 w 7283450"/>
              <a:gd name="connsiteY16206" fmla="*/ 3296604 h 6857979"/>
              <a:gd name="connsiteX16207" fmla="*/ 5609377 w 7283450"/>
              <a:gd name="connsiteY16207" fmla="*/ 3302956 h 6857979"/>
              <a:gd name="connsiteX16208" fmla="*/ 5611362 w 7283450"/>
              <a:gd name="connsiteY16208" fmla="*/ 3308910 h 6857979"/>
              <a:gd name="connsiteX16209" fmla="*/ 5613743 w 7283450"/>
              <a:gd name="connsiteY16209" fmla="*/ 3314069 h 6857979"/>
              <a:gd name="connsiteX16210" fmla="*/ 5615728 w 7283450"/>
              <a:gd name="connsiteY16210" fmla="*/ 3318436 h 6857979"/>
              <a:gd name="connsiteX16211" fmla="*/ 5616521 w 7283450"/>
              <a:gd name="connsiteY16211" fmla="*/ 3319627 h 6857979"/>
              <a:gd name="connsiteX16212" fmla="*/ 5617315 w 7283450"/>
              <a:gd name="connsiteY16212" fmla="*/ 3320023 h 6857979"/>
              <a:gd name="connsiteX16213" fmla="*/ 5616918 w 7283450"/>
              <a:gd name="connsiteY16213" fmla="*/ 3319627 h 6857979"/>
              <a:gd name="connsiteX16214" fmla="*/ 5617315 w 7283450"/>
              <a:gd name="connsiteY16214" fmla="*/ 3318833 h 6857979"/>
              <a:gd name="connsiteX16215" fmla="*/ 5618506 w 7283450"/>
              <a:gd name="connsiteY16215" fmla="*/ 3318436 h 6857979"/>
              <a:gd name="connsiteX16216" fmla="*/ 5620093 w 7283450"/>
              <a:gd name="connsiteY16216" fmla="*/ 3317643 h 6857979"/>
              <a:gd name="connsiteX16217" fmla="*/ 5625650 w 7283450"/>
              <a:gd name="connsiteY16217" fmla="*/ 3316452 h 6857979"/>
              <a:gd name="connsiteX16218" fmla="*/ 5632000 w 7283450"/>
              <a:gd name="connsiteY16218" fmla="*/ 3315261 h 6857979"/>
              <a:gd name="connsiteX16219" fmla="*/ 5637954 w 7283450"/>
              <a:gd name="connsiteY16219" fmla="*/ 3314069 h 6857979"/>
              <a:gd name="connsiteX16220" fmla="*/ 5643114 w 7283450"/>
              <a:gd name="connsiteY16220" fmla="*/ 3312878 h 6857979"/>
              <a:gd name="connsiteX16221" fmla="*/ 5644701 w 7283450"/>
              <a:gd name="connsiteY16221" fmla="*/ 3312085 h 6857979"/>
              <a:gd name="connsiteX16222" fmla="*/ 5645892 w 7283450"/>
              <a:gd name="connsiteY16222" fmla="*/ 3311687 h 6857979"/>
              <a:gd name="connsiteX16223" fmla="*/ 5646289 w 7283450"/>
              <a:gd name="connsiteY16223" fmla="*/ 3310894 h 6857979"/>
              <a:gd name="connsiteX16224" fmla="*/ 5645495 w 7283450"/>
              <a:gd name="connsiteY16224" fmla="*/ 3310100 h 6857979"/>
              <a:gd name="connsiteX16225" fmla="*/ 5648670 w 7283450"/>
              <a:gd name="connsiteY16225" fmla="*/ 3311687 h 6857979"/>
              <a:gd name="connsiteX16226" fmla="*/ 5651448 w 7283450"/>
              <a:gd name="connsiteY16226" fmla="*/ 3312878 h 6857979"/>
              <a:gd name="connsiteX16227" fmla="*/ 5657799 w 7283450"/>
              <a:gd name="connsiteY16227" fmla="*/ 3314864 h 6857979"/>
              <a:gd name="connsiteX16228" fmla="*/ 5663355 w 7283450"/>
              <a:gd name="connsiteY16228" fmla="*/ 3316054 h 6857979"/>
              <a:gd name="connsiteX16229" fmla="*/ 5669706 w 7283450"/>
              <a:gd name="connsiteY16229" fmla="*/ 3316848 h 6857979"/>
              <a:gd name="connsiteX16230" fmla="*/ 5675262 w 7283450"/>
              <a:gd name="connsiteY16230" fmla="*/ 3316848 h 6857979"/>
              <a:gd name="connsiteX16231" fmla="*/ 5680025 w 7283450"/>
              <a:gd name="connsiteY16231" fmla="*/ 3316848 h 6857979"/>
              <a:gd name="connsiteX16232" fmla="*/ 5686376 w 7283450"/>
              <a:gd name="connsiteY16232" fmla="*/ 3316452 h 6857979"/>
              <a:gd name="connsiteX16233" fmla="*/ 5686376 w 7283450"/>
              <a:gd name="connsiteY16233" fmla="*/ 3322405 h 6857979"/>
              <a:gd name="connsiteX16234" fmla="*/ 5686773 w 7283450"/>
              <a:gd name="connsiteY16234" fmla="*/ 3326772 h 6857979"/>
              <a:gd name="connsiteX16235" fmla="*/ 5687169 w 7283450"/>
              <a:gd name="connsiteY16235" fmla="*/ 3329948 h 6857979"/>
              <a:gd name="connsiteX16236" fmla="*/ 5687566 w 7283450"/>
              <a:gd name="connsiteY16236" fmla="*/ 3332726 h 6857979"/>
              <a:gd name="connsiteX16237" fmla="*/ 5687169 w 7283450"/>
              <a:gd name="connsiteY16237" fmla="*/ 3335504 h 6857979"/>
              <a:gd name="connsiteX16238" fmla="*/ 5685979 w 7283450"/>
              <a:gd name="connsiteY16238" fmla="*/ 3338283 h 6857979"/>
              <a:gd name="connsiteX16239" fmla="*/ 5683994 w 7283450"/>
              <a:gd name="connsiteY16239" fmla="*/ 3341855 h 6857979"/>
              <a:gd name="connsiteX16240" fmla="*/ 5680025 w 7283450"/>
              <a:gd name="connsiteY16240" fmla="*/ 3347016 h 6857979"/>
              <a:gd name="connsiteX16241" fmla="*/ 5680422 w 7283450"/>
              <a:gd name="connsiteY16241" fmla="*/ 3348207 h 6857979"/>
              <a:gd name="connsiteX16242" fmla="*/ 5681613 w 7283450"/>
              <a:gd name="connsiteY16242" fmla="*/ 3348603 h 6857979"/>
              <a:gd name="connsiteX16243" fmla="*/ 5682407 w 7283450"/>
              <a:gd name="connsiteY16243" fmla="*/ 3348603 h 6857979"/>
              <a:gd name="connsiteX16244" fmla="*/ 5683597 w 7283450"/>
              <a:gd name="connsiteY16244" fmla="*/ 3348207 h 6857979"/>
              <a:gd name="connsiteX16245" fmla="*/ 5685979 w 7283450"/>
              <a:gd name="connsiteY16245" fmla="*/ 3347016 h 6857979"/>
              <a:gd name="connsiteX16246" fmla="*/ 5687566 w 7283450"/>
              <a:gd name="connsiteY16246" fmla="*/ 3346619 h 6857979"/>
              <a:gd name="connsiteX16247" fmla="*/ 5689948 w 7283450"/>
              <a:gd name="connsiteY16247" fmla="*/ 3347016 h 6857979"/>
              <a:gd name="connsiteX16248" fmla="*/ 5687963 w 7283450"/>
              <a:gd name="connsiteY16248" fmla="*/ 3351382 h 6857979"/>
              <a:gd name="connsiteX16249" fmla="*/ 5686376 w 7283450"/>
              <a:gd name="connsiteY16249" fmla="*/ 3355749 h 6857979"/>
              <a:gd name="connsiteX16250" fmla="*/ 5682804 w 7283450"/>
              <a:gd name="connsiteY16250" fmla="*/ 3363688 h 6857979"/>
              <a:gd name="connsiteX16251" fmla="*/ 5678835 w 7283450"/>
              <a:gd name="connsiteY16251" fmla="*/ 3370833 h 6857979"/>
              <a:gd name="connsiteX16252" fmla="*/ 5675659 w 7283450"/>
              <a:gd name="connsiteY16252" fmla="*/ 3377183 h 6857979"/>
              <a:gd name="connsiteX16253" fmla="*/ 5674072 w 7283450"/>
              <a:gd name="connsiteY16253" fmla="*/ 3380756 h 6857979"/>
              <a:gd name="connsiteX16254" fmla="*/ 5672881 w 7283450"/>
              <a:gd name="connsiteY16254" fmla="*/ 3383931 h 6857979"/>
              <a:gd name="connsiteX16255" fmla="*/ 5671690 w 7283450"/>
              <a:gd name="connsiteY16255" fmla="*/ 3387503 h 6857979"/>
              <a:gd name="connsiteX16256" fmla="*/ 5670897 w 7283450"/>
              <a:gd name="connsiteY16256" fmla="*/ 3391075 h 6857979"/>
              <a:gd name="connsiteX16257" fmla="*/ 5670897 w 7283450"/>
              <a:gd name="connsiteY16257" fmla="*/ 3395044 h 6857979"/>
              <a:gd name="connsiteX16258" fmla="*/ 5671293 w 7283450"/>
              <a:gd name="connsiteY16258" fmla="*/ 3398618 h 6857979"/>
              <a:gd name="connsiteX16259" fmla="*/ 5672087 w 7283450"/>
              <a:gd name="connsiteY16259" fmla="*/ 3402586 h 6857979"/>
              <a:gd name="connsiteX16260" fmla="*/ 5674072 w 7283450"/>
              <a:gd name="connsiteY16260" fmla="*/ 3406953 h 6857979"/>
              <a:gd name="connsiteX16261" fmla="*/ 5675262 w 7283450"/>
              <a:gd name="connsiteY16261" fmla="*/ 3409334 h 6857979"/>
              <a:gd name="connsiteX16262" fmla="*/ 5676453 w 7283450"/>
              <a:gd name="connsiteY16262" fmla="*/ 3411319 h 6857979"/>
              <a:gd name="connsiteX16263" fmla="*/ 5680025 w 7283450"/>
              <a:gd name="connsiteY16263" fmla="*/ 3416479 h 6857979"/>
              <a:gd name="connsiteX16264" fmla="*/ 5685185 w 7283450"/>
              <a:gd name="connsiteY16264" fmla="*/ 3421638 h 6857979"/>
              <a:gd name="connsiteX16265" fmla="*/ 5691138 w 7283450"/>
              <a:gd name="connsiteY16265" fmla="*/ 3426006 h 6857979"/>
              <a:gd name="connsiteX16266" fmla="*/ 5694314 w 7283450"/>
              <a:gd name="connsiteY16266" fmla="*/ 3427990 h 6857979"/>
              <a:gd name="connsiteX16267" fmla="*/ 5697489 w 7283450"/>
              <a:gd name="connsiteY16267" fmla="*/ 3429974 h 6857979"/>
              <a:gd name="connsiteX16268" fmla="*/ 5701061 w 7283450"/>
              <a:gd name="connsiteY16268" fmla="*/ 3431562 h 6857979"/>
              <a:gd name="connsiteX16269" fmla="*/ 5704236 w 7283450"/>
              <a:gd name="connsiteY16269" fmla="*/ 3432753 h 6857979"/>
              <a:gd name="connsiteX16270" fmla="*/ 5707808 w 7283450"/>
              <a:gd name="connsiteY16270" fmla="*/ 3433547 h 6857979"/>
              <a:gd name="connsiteX16271" fmla="*/ 5710983 w 7283450"/>
              <a:gd name="connsiteY16271" fmla="*/ 3433944 h 6857979"/>
              <a:gd name="connsiteX16272" fmla="*/ 5714555 w 7283450"/>
              <a:gd name="connsiteY16272" fmla="*/ 3434341 h 6857979"/>
              <a:gd name="connsiteX16273" fmla="*/ 5718128 w 7283450"/>
              <a:gd name="connsiteY16273" fmla="*/ 3433547 h 6857979"/>
              <a:gd name="connsiteX16274" fmla="*/ 5719318 w 7283450"/>
              <a:gd name="connsiteY16274" fmla="*/ 3433150 h 6857979"/>
              <a:gd name="connsiteX16275" fmla="*/ 5720509 w 7283450"/>
              <a:gd name="connsiteY16275" fmla="*/ 3432356 h 6857979"/>
              <a:gd name="connsiteX16276" fmla="*/ 5722097 w 7283450"/>
              <a:gd name="connsiteY16276" fmla="*/ 3430371 h 6857979"/>
              <a:gd name="connsiteX16277" fmla="*/ 5724478 w 7283450"/>
              <a:gd name="connsiteY16277" fmla="*/ 3427990 h 6857979"/>
              <a:gd name="connsiteX16278" fmla="*/ 5726066 w 7283450"/>
              <a:gd name="connsiteY16278" fmla="*/ 3427195 h 6857979"/>
              <a:gd name="connsiteX16279" fmla="*/ 5727256 w 7283450"/>
              <a:gd name="connsiteY16279" fmla="*/ 3426799 h 6857979"/>
              <a:gd name="connsiteX16280" fmla="*/ 5729241 w 7283450"/>
              <a:gd name="connsiteY16280" fmla="*/ 3427195 h 6857979"/>
              <a:gd name="connsiteX16281" fmla="*/ 5730828 w 7283450"/>
              <a:gd name="connsiteY16281" fmla="*/ 3427990 h 6857979"/>
              <a:gd name="connsiteX16282" fmla="*/ 5735194 w 7283450"/>
              <a:gd name="connsiteY16282" fmla="*/ 3430371 h 6857979"/>
              <a:gd name="connsiteX16283" fmla="*/ 5739163 w 7283450"/>
              <a:gd name="connsiteY16283" fmla="*/ 3432753 h 6857979"/>
              <a:gd name="connsiteX16284" fmla="*/ 5741148 w 7283450"/>
              <a:gd name="connsiteY16284" fmla="*/ 3433547 h 6857979"/>
              <a:gd name="connsiteX16285" fmla="*/ 5743132 w 7283450"/>
              <a:gd name="connsiteY16285" fmla="*/ 3433547 h 6857979"/>
              <a:gd name="connsiteX16286" fmla="*/ 5744323 w 7283450"/>
              <a:gd name="connsiteY16286" fmla="*/ 3433547 h 6857979"/>
              <a:gd name="connsiteX16287" fmla="*/ 5745117 w 7283450"/>
              <a:gd name="connsiteY16287" fmla="*/ 3432356 h 6857979"/>
              <a:gd name="connsiteX16288" fmla="*/ 5746307 w 7283450"/>
              <a:gd name="connsiteY16288" fmla="*/ 3429974 h 6857979"/>
              <a:gd name="connsiteX16289" fmla="*/ 5747498 w 7283450"/>
              <a:gd name="connsiteY16289" fmla="*/ 3428386 h 6857979"/>
              <a:gd name="connsiteX16290" fmla="*/ 5748292 w 7283450"/>
              <a:gd name="connsiteY16290" fmla="*/ 3427594 h 6857979"/>
              <a:gd name="connsiteX16291" fmla="*/ 5750276 w 7283450"/>
              <a:gd name="connsiteY16291" fmla="*/ 3426799 h 6857979"/>
              <a:gd name="connsiteX16292" fmla="*/ 5752261 w 7283450"/>
              <a:gd name="connsiteY16292" fmla="*/ 3426799 h 6857979"/>
              <a:gd name="connsiteX16293" fmla="*/ 5752261 w 7283450"/>
              <a:gd name="connsiteY16293" fmla="*/ 3430371 h 6857979"/>
              <a:gd name="connsiteX16294" fmla="*/ 5752261 w 7283450"/>
              <a:gd name="connsiteY16294" fmla="*/ 3433547 h 6857979"/>
              <a:gd name="connsiteX16295" fmla="*/ 5754245 w 7283450"/>
              <a:gd name="connsiteY16295" fmla="*/ 3433944 h 6857979"/>
              <a:gd name="connsiteX16296" fmla="*/ 5756627 w 7283450"/>
              <a:gd name="connsiteY16296" fmla="*/ 3433547 h 6857979"/>
              <a:gd name="connsiteX16297" fmla="*/ 5762183 w 7283450"/>
              <a:gd name="connsiteY16297" fmla="*/ 3433150 h 6857979"/>
              <a:gd name="connsiteX16298" fmla="*/ 5768534 w 7283450"/>
              <a:gd name="connsiteY16298" fmla="*/ 3432753 h 6857979"/>
              <a:gd name="connsiteX16299" fmla="*/ 5771312 w 7283450"/>
              <a:gd name="connsiteY16299" fmla="*/ 3433150 h 6857979"/>
              <a:gd name="connsiteX16300" fmla="*/ 5774090 w 7283450"/>
              <a:gd name="connsiteY16300" fmla="*/ 3433547 h 6857979"/>
              <a:gd name="connsiteX16301" fmla="*/ 5778059 w 7283450"/>
              <a:gd name="connsiteY16301" fmla="*/ 3434737 h 6857979"/>
              <a:gd name="connsiteX16302" fmla="*/ 5781631 w 7283450"/>
              <a:gd name="connsiteY16302" fmla="*/ 3435134 h 6857979"/>
              <a:gd name="connsiteX16303" fmla="*/ 5789173 w 7283450"/>
              <a:gd name="connsiteY16303" fmla="*/ 3436325 h 6857979"/>
              <a:gd name="connsiteX16304" fmla="*/ 5796317 w 7283450"/>
              <a:gd name="connsiteY16304" fmla="*/ 3437913 h 6857979"/>
              <a:gd name="connsiteX16305" fmla="*/ 5799492 w 7283450"/>
              <a:gd name="connsiteY16305" fmla="*/ 3439104 h 6857979"/>
              <a:gd name="connsiteX16306" fmla="*/ 5802667 w 7283450"/>
              <a:gd name="connsiteY16306" fmla="*/ 3440295 h 6857979"/>
              <a:gd name="connsiteX16307" fmla="*/ 5804652 w 7283450"/>
              <a:gd name="connsiteY16307" fmla="*/ 3437913 h 6857979"/>
              <a:gd name="connsiteX16308" fmla="*/ 5806636 w 7283450"/>
              <a:gd name="connsiteY16308" fmla="*/ 3434737 h 6857979"/>
              <a:gd name="connsiteX16309" fmla="*/ 5809811 w 7283450"/>
              <a:gd name="connsiteY16309" fmla="*/ 3427990 h 6857979"/>
              <a:gd name="connsiteX16310" fmla="*/ 5814971 w 7283450"/>
              <a:gd name="connsiteY16310" fmla="*/ 3413700 h 6857979"/>
              <a:gd name="connsiteX16311" fmla="*/ 5825687 w 7283450"/>
              <a:gd name="connsiteY16311" fmla="*/ 3412906 h 6857979"/>
              <a:gd name="connsiteX16312" fmla="*/ 5837594 w 7283450"/>
              <a:gd name="connsiteY16312" fmla="*/ 3412113 h 6857979"/>
              <a:gd name="connsiteX16313" fmla="*/ 5849104 w 7283450"/>
              <a:gd name="connsiteY16313" fmla="*/ 3410525 h 6857979"/>
              <a:gd name="connsiteX16314" fmla="*/ 5861408 w 7283450"/>
              <a:gd name="connsiteY16314" fmla="*/ 3409732 h 6857979"/>
              <a:gd name="connsiteX16315" fmla="*/ 5873315 w 7283450"/>
              <a:gd name="connsiteY16315" fmla="*/ 3409334 h 6857979"/>
              <a:gd name="connsiteX16316" fmla="*/ 5884825 w 7283450"/>
              <a:gd name="connsiteY16316" fmla="*/ 3409732 h 6857979"/>
              <a:gd name="connsiteX16317" fmla="*/ 5890382 w 7283450"/>
              <a:gd name="connsiteY16317" fmla="*/ 3410128 h 6857979"/>
              <a:gd name="connsiteX16318" fmla="*/ 5895938 w 7283450"/>
              <a:gd name="connsiteY16318" fmla="*/ 3410922 h 6857979"/>
              <a:gd name="connsiteX16319" fmla="*/ 5901098 w 7283450"/>
              <a:gd name="connsiteY16319" fmla="*/ 3412509 h 6857979"/>
              <a:gd name="connsiteX16320" fmla="*/ 5906258 w 7283450"/>
              <a:gd name="connsiteY16320" fmla="*/ 3413700 h 6857979"/>
              <a:gd name="connsiteX16321" fmla="*/ 5911021 w 7283450"/>
              <a:gd name="connsiteY16321" fmla="*/ 3416082 h 6857979"/>
              <a:gd name="connsiteX16322" fmla="*/ 5917768 w 7283450"/>
              <a:gd name="connsiteY16322" fmla="*/ 3419258 h 6857979"/>
              <a:gd name="connsiteX16323" fmla="*/ 5921340 w 7283450"/>
              <a:gd name="connsiteY16323" fmla="*/ 3420845 h 6857979"/>
              <a:gd name="connsiteX16324" fmla="*/ 5924912 w 7283450"/>
              <a:gd name="connsiteY16324" fmla="*/ 3421638 h 6857979"/>
              <a:gd name="connsiteX16325" fmla="*/ 5928087 w 7283450"/>
              <a:gd name="connsiteY16325" fmla="*/ 3421638 h 6857979"/>
              <a:gd name="connsiteX16326" fmla="*/ 5930072 w 7283450"/>
              <a:gd name="connsiteY16326" fmla="*/ 3421241 h 6857979"/>
              <a:gd name="connsiteX16327" fmla="*/ 5931262 w 7283450"/>
              <a:gd name="connsiteY16327" fmla="*/ 3420050 h 6857979"/>
              <a:gd name="connsiteX16328" fmla="*/ 5932453 w 7283450"/>
              <a:gd name="connsiteY16328" fmla="*/ 3419258 h 6857979"/>
              <a:gd name="connsiteX16329" fmla="*/ 5933247 w 7283450"/>
              <a:gd name="connsiteY16329" fmla="*/ 3417670 h 6857979"/>
              <a:gd name="connsiteX16330" fmla="*/ 5935231 w 7283450"/>
              <a:gd name="connsiteY16330" fmla="*/ 3414891 h 6857979"/>
              <a:gd name="connsiteX16331" fmla="*/ 5936025 w 7283450"/>
              <a:gd name="connsiteY16331" fmla="*/ 3414493 h 6857979"/>
              <a:gd name="connsiteX16332" fmla="*/ 5936423 w 7283450"/>
              <a:gd name="connsiteY16332" fmla="*/ 3414493 h 6857979"/>
              <a:gd name="connsiteX16333" fmla="*/ 5936819 w 7283450"/>
              <a:gd name="connsiteY16333" fmla="*/ 3414891 h 6857979"/>
              <a:gd name="connsiteX16334" fmla="*/ 5937613 w 7283450"/>
              <a:gd name="connsiteY16334" fmla="*/ 3416479 h 6857979"/>
              <a:gd name="connsiteX16335" fmla="*/ 5937613 w 7283450"/>
              <a:gd name="connsiteY16335" fmla="*/ 3420050 h 6857979"/>
              <a:gd name="connsiteX16336" fmla="*/ 5939597 w 7283450"/>
              <a:gd name="connsiteY16336" fmla="*/ 3419258 h 6857979"/>
              <a:gd name="connsiteX16337" fmla="*/ 5940789 w 7283450"/>
              <a:gd name="connsiteY16337" fmla="*/ 3418067 h 6857979"/>
              <a:gd name="connsiteX16338" fmla="*/ 5941582 w 7283450"/>
              <a:gd name="connsiteY16338" fmla="*/ 3416875 h 6857979"/>
              <a:gd name="connsiteX16339" fmla="*/ 5941582 w 7283450"/>
              <a:gd name="connsiteY16339" fmla="*/ 3415684 h 6857979"/>
              <a:gd name="connsiteX16340" fmla="*/ 5940789 w 7283450"/>
              <a:gd name="connsiteY16340" fmla="*/ 3414097 h 6857979"/>
              <a:gd name="connsiteX16341" fmla="*/ 5939995 w 7283450"/>
              <a:gd name="connsiteY16341" fmla="*/ 3412509 h 6857979"/>
              <a:gd name="connsiteX16342" fmla="*/ 5938010 w 7283450"/>
              <a:gd name="connsiteY16342" fmla="*/ 3409334 h 6857979"/>
              <a:gd name="connsiteX16343" fmla="*/ 5935629 w 7283450"/>
              <a:gd name="connsiteY16343" fmla="*/ 3406953 h 6857979"/>
              <a:gd name="connsiteX16344" fmla="*/ 5935231 w 7283450"/>
              <a:gd name="connsiteY16344" fmla="*/ 3405762 h 6857979"/>
              <a:gd name="connsiteX16345" fmla="*/ 5934835 w 7283450"/>
              <a:gd name="connsiteY16345" fmla="*/ 3404968 h 6857979"/>
              <a:gd name="connsiteX16346" fmla="*/ 5935231 w 7283450"/>
              <a:gd name="connsiteY16346" fmla="*/ 3404175 h 6857979"/>
              <a:gd name="connsiteX16347" fmla="*/ 5936025 w 7283450"/>
              <a:gd name="connsiteY16347" fmla="*/ 3403777 h 6857979"/>
              <a:gd name="connsiteX16348" fmla="*/ 5938010 w 7283450"/>
              <a:gd name="connsiteY16348" fmla="*/ 3403777 h 6857979"/>
              <a:gd name="connsiteX16349" fmla="*/ 5940789 w 7283450"/>
              <a:gd name="connsiteY16349" fmla="*/ 3403777 h 6857979"/>
              <a:gd name="connsiteX16350" fmla="*/ 5941185 w 7283450"/>
              <a:gd name="connsiteY16350" fmla="*/ 3406555 h 6857979"/>
              <a:gd name="connsiteX16351" fmla="*/ 5941979 w 7283450"/>
              <a:gd name="connsiteY16351" fmla="*/ 3409334 h 6857979"/>
              <a:gd name="connsiteX16352" fmla="*/ 5943169 w 7283450"/>
              <a:gd name="connsiteY16352" fmla="*/ 3411319 h 6857979"/>
              <a:gd name="connsiteX16353" fmla="*/ 5944757 w 7283450"/>
              <a:gd name="connsiteY16353" fmla="*/ 3414097 h 6857979"/>
              <a:gd name="connsiteX16354" fmla="*/ 5947139 w 7283450"/>
              <a:gd name="connsiteY16354" fmla="*/ 3415684 h 6857979"/>
              <a:gd name="connsiteX16355" fmla="*/ 5949520 w 7283450"/>
              <a:gd name="connsiteY16355" fmla="*/ 3417670 h 6857979"/>
              <a:gd name="connsiteX16356" fmla="*/ 5952299 w 7283450"/>
              <a:gd name="connsiteY16356" fmla="*/ 3418861 h 6857979"/>
              <a:gd name="connsiteX16357" fmla="*/ 5955473 w 7283450"/>
              <a:gd name="connsiteY16357" fmla="*/ 3420845 h 6857979"/>
              <a:gd name="connsiteX16358" fmla="*/ 5961824 w 7283450"/>
              <a:gd name="connsiteY16358" fmla="*/ 3422829 h 6857979"/>
              <a:gd name="connsiteX16359" fmla="*/ 5969762 w 7283450"/>
              <a:gd name="connsiteY16359" fmla="*/ 3424417 h 6857979"/>
              <a:gd name="connsiteX16360" fmla="*/ 5978493 w 7283450"/>
              <a:gd name="connsiteY16360" fmla="*/ 3425608 h 6857979"/>
              <a:gd name="connsiteX16361" fmla="*/ 5987225 w 7283450"/>
              <a:gd name="connsiteY16361" fmla="*/ 3426402 h 6857979"/>
              <a:gd name="connsiteX16362" fmla="*/ 6007071 w 7283450"/>
              <a:gd name="connsiteY16362" fmla="*/ 3427195 h 6857979"/>
              <a:gd name="connsiteX16363" fmla="*/ 6026121 w 7283450"/>
              <a:gd name="connsiteY16363" fmla="*/ 3427594 h 6857979"/>
              <a:gd name="connsiteX16364" fmla="*/ 6044379 w 7283450"/>
              <a:gd name="connsiteY16364" fmla="*/ 3428386 h 6857979"/>
              <a:gd name="connsiteX16365" fmla="*/ 6052714 w 7283450"/>
              <a:gd name="connsiteY16365" fmla="*/ 3429577 h 6857979"/>
              <a:gd name="connsiteX16366" fmla="*/ 6059858 w 7283450"/>
              <a:gd name="connsiteY16366" fmla="*/ 3430371 h 6857979"/>
              <a:gd name="connsiteX16367" fmla="*/ 6061049 w 7283450"/>
              <a:gd name="connsiteY16367" fmla="*/ 3429974 h 6857979"/>
              <a:gd name="connsiteX16368" fmla="*/ 6061843 w 7283450"/>
              <a:gd name="connsiteY16368" fmla="*/ 3429577 h 6857979"/>
              <a:gd name="connsiteX16369" fmla="*/ 6062637 w 7283450"/>
              <a:gd name="connsiteY16369" fmla="*/ 3427990 h 6857979"/>
              <a:gd name="connsiteX16370" fmla="*/ 6063033 w 7283450"/>
              <a:gd name="connsiteY16370" fmla="*/ 3426799 h 6857979"/>
              <a:gd name="connsiteX16371" fmla="*/ 6063430 w 7283450"/>
              <a:gd name="connsiteY16371" fmla="*/ 3424020 h 6857979"/>
              <a:gd name="connsiteX16372" fmla="*/ 6063430 w 7283450"/>
              <a:gd name="connsiteY16372" fmla="*/ 3420845 h 6857979"/>
              <a:gd name="connsiteX16373" fmla="*/ 6063430 w 7283450"/>
              <a:gd name="connsiteY16373" fmla="*/ 3417272 h 6857979"/>
              <a:gd name="connsiteX16374" fmla="*/ 6063430 w 7283450"/>
              <a:gd name="connsiteY16374" fmla="*/ 3414493 h 6857979"/>
              <a:gd name="connsiteX16375" fmla="*/ 6063827 w 7283450"/>
              <a:gd name="connsiteY16375" fmla="*/ 3412906 h 6857979"/>
              <a:gd name="connsiteX16376" fmla="*/ 6064224 w 7283450"/>
              <a:gd name="connsiteY16376" fmla="*/ 3412113 h 6857979"/>
              <a:gd name="connsiteX16377" fmla="*/ 6065018 w 7283450"/>
              <a:gd name="connsiteY16377" fmla="*/ 3410922 h 6857979"/>
              <a:gd name="connsiteX16378" fmla="*/ 6066209 w 7283450"/>
              <a:gd name="connsiteY16378" fmla="*/ 3410128 h 6857979"/>
              <a:gd name="connsiteX16379" fmla="*/ 6078909 w 7283450"/>
              <a:gd name="connsiteY16379" fmla="*/ 3410128 h 6857979"/>
              <a:gd name="connsiteX16380" fmla="*/ 6080100 w 7283450"/>
              <a:gd name="connsiteY16380" fmla="*/ 3412509 h 6857979"/>
              <a:gd name="connsiteX16381" fmla="*/ 6080893 w 7283450"/>
              <a:gd name="connsiteY16381" fmla="*/ 3414097 h 6857979"/>
              <a:gd name="connsiteX16382" fmla="*/ 6081291 w 7283450"/>
              <a:gd name="connsiteY16382" fmla="*/ 3416479 h 6857979"/>
              <a:gd name="connsiteX16383" fmla="*/ 6081687 w 7283450"/>
              <a:gd name="connsiteY16383" fmla="*/ 3418463 h 6857979"/>
              <a:gd name="connsiteX16384" fmla="*/ 6081291 w 7283450"/>
              <a:gd name="connsiteY16384" fmla="*/ 3421241 h 6857979"/>
              <a:gd name="connsiteX16385" fmla="*/ 6080893 w 7283450"/>
              <a:gd name="connsiteY16385" fmla="*/ 3423227 h 6857979"/>
              <a:gd name="connsiteX16386" fmla="*/ 6080100 w 7283450"/>
              <a:gd name="connsiteY16386" fmla="*/ 3425211 h 6857979"/>
              <a:gd name="connsiteX16387" fmla="*/ 6078909 w 7283450"/>
              <a:gd name="connsiteY16387" fmla="*/ 3426799 h 6857979"/>
              <a:gd name="connsiteX16388" fmla="*/ 6087641 w 7283450"/>
              <a:gd name="connsiteY16388" fmla="*/ 3429577 h 6857979"/>
              <a:gd name="connsiteX16389" fmla="*/ 6097167 w 7283450"/>
              <a:gd name="connsiteY16389" fmla="*/ 3431165 h 6857979"/>
              <a:gd name="connsiteX16390" fmla="*/ 6106692 w 7283450"/>
              <a:gd name="connsiteY16390" fmla="*/ 3432356 h 6857979"/>
              <a:gd name="connsiteX16391" fmla="*/ 6116218 w 7283450"/>
              <a:gd name="connsiteY16391" fmla="*/ 3433547 h 6857979"/>
              <a:gd name="connsiteX16392" fmla="*/ 6126537 w 7283450"/>
              <a:gd name="connsiteY16392" fmla="*/ 3434341 h 6857979"/>
              <a:gd name="connsiteX16393" fmla="*/ 6136459 w 7283450"/>
              <a:gd name="connsiteY16393" fmla="*/ 3434737 h 6857979"/>
              <a:gd name="connsiteX16394" fmla="*/ 6156701 w 7283450"/>
              <a:gd name="connsiteY16394" fmla="*/ 3435531 h 6857979"/>
              <a:gd name="connsiteX16395" fmla="*/ 6177341 w 7283450"/>
              <a:gd name="connsiteY16395" fmla="*/ 3435531 h 6857979"/>
              <a:gd name="connsiteX16396" fmla="*/ 6197979 w 7283450"/>
              <a:gd name="connsiteY16396" fmla="*/ 3434737 h 6857979"/>
              <a:gd name="connsiteX16397" fmla="*/ 6238859 w 7283450"/>
              <a:gd name="connsiteY16397" fmla="*/ 3433547 h 6857979"/>
              <a:gd name="connsiteX16398" fmla="*/ 6237669 w 7283450"/>
              <a:gd name="connsiteY16398" fmla="*/ 3432753 h 6857979"/>
              <a:gd name="connsiteX16399" fmla="*/ 6236081 w 7283450"/>
              <a:gd name="connsiteY16399" fmla="*/ 3431959 h 6857979"/>
              <a:gd name="connsiteX16400" fmla="*/ 6233303 w 7283450"/>
              <a:gd name="connsiteY16400" fmla="*/ 3430768 h 6857979"/>
              <a:gd name="connsiteX16401" fmla="*/ 6226556 w 7283450"/>
              <a:gd name="connsiteY16401" fmla="*/ 3428386 h 6857979"/>
              <a:gd name="connsiteX16402" fmla="*/ 6223777 w 7283450"/>
              <a:gd name="connsiteY16402" fmla="*/ 3426799 h 6857979"/>
              <a:gd name="connsiteX16403" fmla="*/ 6222587 w 7283450"/>
              <a:gd name="connsiteY16403" fmla="*/ 3426006 h 6857979"/>
              <a:gd name="connsiteX16404" fmla="*/ 6221396 w 7283450"/>
              <a:gd name="connsiteY16404" fmla="*/ 3424815 h 6857979"/>
              <a:gd name="connsiteX16405" fmla="*/ 6220603 w 7283450"/>
              <a:gd name="connsiteY16405" fmla="*/ 3423227 h 6857979"/>
              <a:gd name="connsiteX16406" fmla="*/ 6220205 w 7283450"/>
              <a:gd name="connsiteY16406" fmla="*/ 3421638 h 6857979"/>
              <a:gd name="connsiteX16407" fmla="*/ 6219809 w 7283450"/>
              <a:gd name="connsiteY16407" fmla="*/ 3419258 h 6857979"/>
              <a:gd name="connsiteX16408" fmla="*/ 6220205 w 7283450"/>
              <a:gd name="connsiteY16408" fmla="*/ 3416875 h 6857979"/>
              <a:gd name="connsiteX16409" fmla="*/ 6222587 w 7283450"/>
              <a:gd name="connsiteY16409" fmla="*/ 3416082 h 6857979"/>
              <a:gd name="connsiteX16410" fmla="*/ 6224571 w 7283450"/>
              <a:gd name="connsiteY16410" fmla="*/ 3414891 h 6857979"/>
              <a:gd name="connsiteX16411" fmla="*/ 6228937 w 7283450"/>
              <a:gd name="connsiteY16411" fmla="*/ 3412113 h 6857979"/>
              <a:gd name="connsiteX16412" fmla="*/ 6232509 w 7283450"/>
              <a:gd name="connsiteY16412" fmla="*/ 3408143 h 6857979"/>
              <a:gd name="connsiteX16413" fmla="*/ 6235287 w 7283450"/>
              <a:gd name="connsiteY16413" fmla="*/ 3404571 h 6857979"/>
              <a:gd name="connsiteX16414" fmla="*/ 6238066 w 7283450"/>
              <a:gd name="connsiteY16414" fmla="*/ 3399809 h 6857979"/>
              <a:gd name="connsiteX16415" fmla="*/ 6240051 w 7283450"/>
              <a:gd name="connsiteY16415" fmla="*/ 3395441 h 6857979"/>
              <a:gd name="connsiteX16416" fmla="*/ 6243623 w 7283450"/>
              <a:gd name="connsiteY16416" fmla="*/ 3385519 h 6857979"/>
              <a:gd name="connsiteX16417" fmla="*/ 6247591 w 7283450"/>
              <a:gd name="connsiteY16417" fmla="*/ 3376787 h 6857979"/>
              <a:gd name="connsiteX16418" fmla="*/ 6249576 w 7283450"/>
              <a:gd name="connsiteY16418" fmla="*/ 3372817 h 6857979"/>
              <a:gd name="connsiteX16419" fmla="*/ 6251957 w 7283450"/>
              <a:gd name="connsiteY16419" fmla="*/ 3369642 h 6857979"/>
              <a:gd name="connsiteX16420" fmla="*/ 6255133 w 7283450"/>
              <a:gd name="connsiteY16420" fmla="*/ 3366466 h 6857979"/>
              <a:gd name="connsiteX16421" fmla="*/ 6256720 w 7283450"/>
              <a:gd name="connsiteY16421" fmla="*/ 3365672 h 6857979"/>
              <a:gd name="connsiteX16422" fmla="*/ 6258307 w 7283450"/>
              <a:gd name="connsiteY16422" fmla="*/ 3364878 h 6857979"/>
              <a:gd name="connsiteX16423" fmla="*/ 6260292 w 7283450"/>
              <a:gd name="connsiteY16423" fmla="*/ 3364084 h 6857979"/>
              <a:gd name="connsiteX16424" fmla="*/ 6262673 w 7283450"/>
              <a:gd name="connsiteY16424" fmla="*/ 3363688 h 6857979"/>
              <a:gd name="connsiteX16425" fmla="*/ 6264658 w 7283450"/>
              <a:gd name="connsiteY16425" fmla="*/ 3363688 h 6857979"/>
              <a:gd name="connsiteX16426" fmla="*/ 6267039 w 7283450"/>
              <a:gd name="connsiteY16426" fmla="*/ 3363688 h 6857979"/>
              <a:gd name="connsiteX16427" fmla="*/ 6269818 w 7283450"/>
              <a:gd name="connsiteY16427" fmla="*/ 3364084 h 6857979"/>
              <a:gd name="connsiteX16428" fmla="*/ 6272596 w 7283450"/>
              <a:gd name="connsiteY16428" fmla="*/ 3365275 h 6857979"/>
              <a:gd name="connsiteX16429" fmla="*/ 6274581 w 7283450"/>
              <a:gd name="connsiteY16429" fmla="*/ 3366863 h 6857979"/>
              <a:gd name="connsiteX16430" fmla="*/ 6276168 w 7283450"/>
              <a:gd name="connsiteY16430" fmla="*/ 3368847 h 6857979"/>
              <a:gd name="connsiteX16431" fmla="*/ 6277756 w 7283450"/>
              <a:gd name="connsiteY16431" fmla="*/ 3371626 h 6857979"/>
              <a:gd name="connsiteX16432" fmla="*/ 6279741 w 7283450"/>
              <a:gd name="connsiteY16432" fmla="*/ 3374008 h 6857979"/>
              <a:gd name="connsiteX16433" fmla="*/ 6282121 w 7283450"/>
              <a:gd name="connsiteY16433" fmla="*/ 3379961 h 6857979"/>
              <a:gd name="connsiteX16434" fmla="*/ 6284900 w 7283450"/>
              <a:gd name="connsiteY16434" fmla="*/ 3385519 h 6857979"/>
              <a:gd name="connsiteX16435" fmla="*/ 6286885 w 7283450"/>
              <a:gd name="connsiteY16435" fmla="*/ 3388694 h 6857979"/>
              <a:gd name="connsiteX16436" fmla="*/ 6289266 w 7283450"/>
              <a:gd name="connsiteY16436" fmla="*/ 3391075 h 6857979"/>
              <a:gd name="connsiteX16437" fmla="*/ 6291251 w 7283450"/>
              <a:gd name="connsiteY16437" fmla="*/ 3393060 h 6857979"/>
              <a:gd name="connsiteX16438" fmla="*/ 6294029 w 7283450"/>
              <a:gd name="connsiteY16438" fmla="*/ 3395044 h 6857979"/>
              <a:gd name="connsiteX16439" fmla="*/ 6297601 w 7283450"/>
              <a:gd name="connsiteY16439" fmla="*/ 3396235 h 6857979"/>
              <a:gd name="connsiteX16440" fmla="*/ 6301569 w 7283450"/>
              <a:gd name="connsiteY16440" fmla="*/ 3397030 h 6857979"/>
              <a:gd name="connsiteX16441" fmla="*/ 6301569 w 7283450"/>
              <a:gd name="connsiteY16441" fmla="*/ 3416875 h 6857979"/>
              <a:gd name="connsiteX16442" fmla="*/ 6303951 w 7283450"/>
              <a:gd name="connsiteY16442" fmla="*/ 3418067 h 6857979"/>
              <a:gd name="connsiteX16443" fmla="*/ 6307127 w 7283450"/>
              <a:gd name="connsiteY16443" fmla="*/ 3419258 h 6857979"/>
              <a:gd name="connsiteX16444" fmla="*/ 6309905 w 7283450"/>
              <a:gd name="connsiteY16444" fmla="*/ 3419654 h 6857979"/>
              <a:gd name="connsiteX16445" fmla="*/ 6313080 w 7283450"/>
              <a:gd name="connsiteY16445" fmla="*/ 3420050 h 6857979"/>
              <a:gd name="connsiteX16446" fmla="*/ 6320224 w 7283450"/>
              <a:gd name="connsiteY16446" fmla="*/ 3420845 h 6857979"/>
              <a:gd name="connsiteX16447" fmla="*/ 6327765 w 7283450"/>
              <a:gd name="connsiteY16447" fmla="*/ 3420845 h 6857979"/>
              <a:gd name="connsiteX16448" fmla="*/ 6335306 w 7283450"/>
              <a:gd name="connsiteY16448" fmla="*/ 3420845 h 6857979"/>
              <a:gd name="connsiteX16449" fmla="*/ 6342847 w 7283450"/>
              <a:gd name="connsiteY16449" fmla="*/ 3421241 h 6857979"/>
              <a:gd name="connsiteX16450" fmla="*/ 6346023 w 7283450"/>
              <a:gd name="connsiteY16450" fmla="*/ 3421241 h 6857979"/>
              <a:gd name="connsiteX16451" fmla="*/ 6349197 w 7283450"/>
              <a:gd name="connsiteY16451" fmla="*/ 3422036 h 6857979"/>
              <a:gd name="connsiteX16452" fmla="*/ 6352373 w 7283450"/>
              <a:gd name="connsiteY16452" fmla="*/ 3422829 h 6857979"/>
              <a:gd name="connsiteX16453" fmla="*/ 6354754 w 7283450"/>
              <a:gd name="connsiteY16453" fmla="*/ 3423624 h 6857979"/>
              <a:gd name="connsiteX16454" fmla="*/ 6354357 w 7283450"/>
              <a:gd name="connsiteY16454" fmla="*/ 3425211 h 6857979"/>
              <a:gd name="connsiteX16455" fmla="*/ 6353167 w 7283450"/>
              <a:gd name="connsiteY16455" fmla="*/ 3426006 h 6857979"/>
              <a:gd name="connsiteX16456" fmla="*/ 6351579 w 7283450"/>
              <a:gd name="connsiteY16456" fmla="*/ 3426402 h 6857979"/>
              <a:gd name="connsiteX16457" fmla="*/ 6349991 w 7283450"/>
              <a:gd name="connsiteY16457" fmla="*/ 3426799 h 6857979"/>
              <a:gd name="connsiteX16458" fmla="*/ 6357135 w 7283450"/>
              <a:gd name="connsiteY16458" fmla="*/ 3426799 h 6857979"/>
              <a:gd name="connsiteX16459" fmla="*/ 6373011 w 7283450"/>
              <a:gd name="connsiteY16459" fmla="*/ 3426402 h 6857979"/>
              <a:gd name="connsiteX16460" fmla="*/ 6409129 w 7283450"/>
              <a:gd name="connsiteY16460" fmla="*/ 3424417 h 6857979"/>
              <a:gd name="connsiteX16461" fmla="*/ 6428181 w 7283450"/>
              <a:gd name="connsiteY16461" fmla="*/ 3423624 h 6857979"/>
              <a:gd name="connsiteX16462" fmla="*/ 6448025 w 7283450"/>
              <a:gd name="connsiteY16462" fmla="*/ 3422829 h 6857979"/>
              <a:gd name="connsiteX16463" fmla="*/ 6469061 w 7283450"/>
              <a:gd name="connsiteY16463" fmla="*/ 3422829 h 6857979"/>
              <a:gd name="connsiteX16464" fmla="*/ 6489700 w 7283450"/>
              <a:gd name="connsiteY16464" fmla="*/ 3423624 h 6857979"/>
              <a:gd name="connsiteX16465" fmla="*/ 6488509 w 7283450"/>
              <a:gd name="connsiteY16465" fmla="*/ 3426006 h 6857979"/>
              <a:gd name="connsiteX16466" fmla="*/ 6486525 w 7283450"/>
              <a:gd name="connsiteY16466" fmla="*/ 3428386 h 6857979"/>
              <a:gd name="connsiteX16467" fmla="*/ 6483747 w 7283450"/>
              <a:gd name="connsiteY16467" fmla="*/ 3430768 h 6857979"/>
              <a:gd name="connsiteX16468" fmla="*/ 6480571 w 7283450"/>
              <a:gd name="connsiteY16468" fmla="*/ 3432753 h 6857979"/>
              <a:gd name="connsiteX16469" fmla="*/ 6477396 w 7283450"/>
              <a:gd name="connsiteY16469" fmla="*/ 3434341 h 6857979"/>
              <a:gd name="connsiteX16470" fmla="*/ 6473030 w 7283450"/>
              <a:gd name="connsiteY16470" fmla="*/ 3435531 h 6857979"/>
              <a:gd name="connsiteX16471" fmla="*/ 6464695 w 7283450"/>
              <a:gd name="connsiteY16471" fmla="*/ 3438310 h 6857979"/>
              <a:gd name="connsiteX16472" fmla="*/ 6455567 w 7283450"/>
              <a:gd name="connsiteY16472" fmla="*/ 3440295 h 6857979"/>
              <a:gd name="connsiteX16473" fmla="*/ 6446438 w 7283450"/>
              <a:gd name="connsiteY16473" fmla="*/ 3441486 h 6857979"/>
              <a:gd name="connsiteX16474" fmla="*/ 6430165 w 7283450"/>
              <a:gd name="connsiteY16474" fmla="*/ 3443470 h 6857979"/>
              <a:gd name="connsiteX16475" fmla="*/ 6412701 w 7283450"/>
              <a:gd name="connsiteY16475" fmla="*/ 3446249 h 6857979"/>
              <a:gd name="connsiteX16476" fmla="*/ 6394444 w 7283450"/>
              <a:gd name="connsiteY16476" fmla="*/ 3448631 h 6857979"/>
              <a:gd name="connsiteX16477" fmla="*/ 6355945 w 7283450"/>
              <a:gd name="connsiteY16477" fmla="*/ 3452203 h 6857979"/>
              <a:gd name="connsiteX16478" fmla="*/ 6316652 w 7283450"/>
              <a:gd name="connsiteY16478" fmla="*/ 3455379 h 6857979"/>
              <a:gd name="connsiteX16479" fmla="*/ 6275771 w 7283450"/>
              <a:gd name="connsiteY16479" fmla="*/ 3457761 h 6857979"/>
              <a:gd name="connsiteX16480" fmla="*/ 6192423 w 7283450"/>
              <a:gd name="connsiteY16480" fmla="*/ 3462127 h 6857979"/>
              <a:gd name="connsiteX16481" fmla="*/ 6150748 w 7283450"/>
              <a:gd name="connsiteY16481" fmla="*/ 3464906 h 6857979"/>
              <a:gd name="connsiteX16482" fmla="*/ 6110265 w 7283450"/>
              <a:gd name="connsiteY16482" fmla="*/ 3467287 h 6857979"/>
              <a:gd name="connsiteX16483" fmla="*/ 6080100 w 7283450"/>
              <a:gd name="connsiteY16483" fmla="*/ 3469272 h 6857979"/>
              <a:gd name="connsiteX16484" fmla="*/ 6051523 w 7283450"/>
              <a:gd name="connsiteY16484" fmla="*/ 3471654 h 6857979"/>
              <a:gd name="connsiteX16485" fmla="*/ 6037235 w 7283450"/>
              <a:gd name="connsiteY16485" fmla="*/ 3473241 h 6857979"/>
              <a:gd name="connsiteX16486" fmla="*/ 6023741 w 7283450"/>
              <a:gd name="connsiteY16486" fmla="*/ 3475226 h 6857979"/>
              <a:gd name="connsiteX16487" fmla="*/ 6010245 w 7283450"/>
              <a:gd name="connsiteY16487" fmla="*/ 3477608 h 6857979"/>
              <a:gd name="connsiteX16488" fmla="*/ 5997545 w 7283450"/>
              <a:gd name="connsiteY16488" fmla="*/ 3480784 h 6857979"/>
              <a:gd name="connsiteX16489" fmla="*/ 5997942 w 7283450"/>
              <a:gd name="connsiteY16489" fmla="*/ 3486738 h 6857979"/>
              <a:gd name="connsiteX16490" fmla="*/ 5999133 w 7283450"/>
              <a:gd name="connsiteY16490" fmla="*/ 3492295 h 6857979"/>
              <a:gd name="connsiteX16491" fmla="*/ 6000720 w 7283450"/>
              <a:gd name="connsiteY16491" fmla="*/ 3496661 h 6857979"/>
              <a:gd name="connsiteX16492" fmla="*/ 6002705 w 7283450"/>
              <a:gd name="connsiteY16492" fmla="*/ 3501028 h 6857979"/>
              <a:gd name="connsiteX16493" fmla="*/ 6007071 w 7283450"/>
              <a:gd name="connsiteY16493" fmla="*/ 3507776 h 6857979"/>
              <a:gd name="connsiteX16494" fmla="*/ 6008658 w 7283450"/>
              <a:gd name="connsiteY16494" fmla="*/ 3510952 h 6857979"/>
              <a:gd name="connsiteX16495" fmla="*/ 6009849 w 7283450"/>
              <a:gd name="connsiteY16495" fmla="*/ 3513730 h 6857979"/>
              <a:gd name="connsiteX16496" fmla="*/ 6009849 w 7283450"/>
              <a:gd name="connsiteY16496" fmla="*/ 3515715 h 6857979"/>
              <a:gd name="connsiteX16497" fmla="*/ 6009452 w 7283450"/>
              <a:gd name="connsiteY16497" fmla="*/ 3516509 h 6857979"/>
              <a:gd name="connsiteX16498" fmla="*/ 6008261 w 7283450"/>
              <a:gd name="connsiteY16498" fmla="*/ 3518097 h 6857979"/>
              <a:gd name="connsiteX16499" fmla="*/ 6007467 w 7283450"/>
              <a:gd name="connsiteY16499" fmla="*/ 3519288 h 6857979"/>
              <a:gd name="connsiteX16500" fmla="*/ 6007467 w 7283450"/>
              <a:gd name="connsiteY16500" fmla="*/ 3520875 h 6857979"/>
              <a:gd name="connsiteX16501" fmla="*/ 6008261 w 7283450"/>
              <a:gd name="connsiteY16501" fmla="*/ 3523654 h 6857979"/>
              <a:gd name="connsiteX16502" fmla="*/ 6009849 w 7283450"/>
              <a:gd name="connsiteY16502" fmla="*/ 3527226 h 6857979"/>
              <a:gd name="connsiteX16503" fmla="*/ 6011039 w 7283450"/>
              <a:gd name="connsiteY16503" fmla="*/ 3531990 h 6857979"/>
              <a:gd name="connsiteX16504" fmla="*/ 6012230 w 7283450"/>
              <a:gd name="connsiteY16504" fmla="*/ 3537150 h 6857979"/>
              <a:gd name="connsiteX16505" fmla="*/ 6012627 w 7283450"/>
              <a:gd name="connsiteY16505" fmla="*/ 3539135 h 6857979"/>
              <a:gd name="connsiteX16506" fmla="*/ 6012627 w 7283450"/>
              <a:gd name="connsiteY16506" fmla="*/ 3539929 h 6857979"/>
              <a:gd name="connsiteX16507" fmla="*/ 6012230 w 7283450"/>
              <a:gd name="connsiteY16507" fmla="*/ 3539929 h 6857979"/>
              <a:gd name="connsiteX16508" fmla="*/ 6011437 w 7283450"/>
              <a:gd name="connsiteY16508" fmla="*/ 3537944 h 6857979"/>
              <a:gd name="connsiteX16509" fmla="*/ 6009849 w 7283450"/>
              <a:gd name="connsiteY16509" fmla="*/ 3533975 h 6857979"/>
              <a:gd name="connsiteX16510" fmla="*/ 6010643 w 7283450"/>
              <a:gd name="connsiteY16510" fmla="*/ 3537150 h 6857979"/>
              <a:gd name="connsiteX16511" fmla="*/ 6011039 w 7283450"/>
              <a:gd name="connsiteY16511" fmla="*/ 3541914 h 6857979"/>
              <a:gd name="connsiteX16512" fmla="*/ 6011039 w 7283450"/>
              <a:gd name="connsiteY16512" fmla="*/ 3546280 h 6857979"/>
              <a:gd name="connsiteX16513" fmla="*/ 6010643 w 7283450"/>
              <a:gd name="connsiteY16513" fmla="*/ 3551837 h 6857979"/>
              <a:gd name="connsiteX16514" fmla="*/ 6009849 w 7283450"/>
              <a:gd name="connsiteY16514" fmla="*/ 3556998 h 6857979"/>
              <a:gd name="connsiteX16515" fmla="*/ 6008261 w 7283450"/>
              <a:gd name="connsiteY16515" fmla="*/ 3562158 h 6857979"/>
              <a:gd name="connsiteX16516" fmla="*/ 6006277 w 7283450"/>
              <a:gd name="connsiteY16516" fmla="*/ 3566921 h 6857979"/>
              <a:gd name="connsiteX16517" fmla="*/ 6003499 w 7283450"/>
              <a:gd name="connsiteY16517" fmla="*/ 3570891 h 6857979"/>
              <a:gd name="connsiteX16518" fmla="*/ 6006277 w 7283450"/>
              <a:gd name="connsiteY16518" fmla="*/ 3570891 h 6857979"/>
              <a:gd name="connsiteX16519" fmla="*/ 6008261 w 7283450"/>
              <a:gd name="connsiteY16519" fmla="*/ 3570891 h 6857979"/>
              <a:gd name="connsiteX16520" fmla="*/ 6009849 w 7283450"/>
              <a:gd name="connsiteY16520" fmla="*/ 3570494 h 6857979"/>
              <a:gd name="connsiteX16521" fmla="*/ 6011039 w 7283450"/>
              <a:gd name="connsiteY16521" fmla="*/ 3570494 h 6857979"/>
              <a:gd name="connsiteX16522" fmla="*/ 6011437 w 7283450"/>
              <a:gd name="connsiteY16522" fmla="*/ 3570891 h 6857979"/>
              <a:gd name="connsiteX16523" fmla="*/ 6011437 w 7283450"/>
              <a:gd name="connsiteY16523" fmla="*/ 3571288 h 6857979"/>
              <a:gd name="connsiteX16524" fmla="*/ 6011437 w 7283450"/>
              <a:gd name="connsiteY16524" fmla="*/ 3574066 h 6857979"/>
              <a:gd name="connsiteX16525" fmla="*/ 6011039 w 7283450"/>
              <a:gd name="connsiteY16525" fmla="*/ 3578036 h 6857979"/>
              <a:gd name="connsiteX16526" fmla="*/ 6009849 w 7283450"/>
              <a:gd name="connsiteY16526" fmla="*/ 3584387 h 6857979"/>
              <a:gd name="connsiteX16527" fmla="*/ 6011039 w 7283450"/>
              <a:gd name="connsiteY16527" fmla="*/ 3585181 h 6857979"/>
              <a:gd name="connsiteX16528" fmla="*/ 6013024 w 7283450"/>
              <a:gd name="connsiteY16528" fmla="*/ 3585975 h 6857979"/>
              <a:gd name="connsiteX16529" fmla="*/ 6017787 w 7283450"/>
              <a:gd name="connsiteY16529" fmla="*/ 3587166 h 6857979"/>
              <a:gd name="connsiteX16530" fmla="*/ 6022549 w 7283450"/>
              <a:gd name="connsiteY16530" fmla="*/ 3587960 h 6857979"/>
              <a:gd name="connsiteX16531" fmla="*/ 6028106 w 7283450"/>
              <a:gd name="connsiteY16531" fmla="*/ 3588357 h 6857979"/>
              <a:gd name="connsiteX16532" fmla="*/ 6033663 w 7283450"/>
              <a:gd name="connsiteY16532" fmla="*/ 3588357 h 6857979"/>
              <a:gd name="connsiteX16533" fmla="*/ 6038029 w 7283450"/>
              <a:gd name="connsiteY16533" fmla="*/ 3588357 h 6857979"/>
              <a:gd name="connsiteX16534" fmla="*/ 6041997 w 7283450"/>
              <a:gd name="connsiteY16534" fmla="*/ 3587960 h 6857979"/>
              <a:gd name="connsiteX16535" fmla="*/ 6044379 w 7283450"/>
              <a:gd name="connsiteY16535" fmla="*/ 3587563 h 6857979"/>
              <a:gd name="connsiteX16536" fmla="*/ 6044379 w 7283450"/>
              <a:gd name="connsiteY16536" fmla="*/ 3583990 h 6857979"/>
              <a:gd name="connsiteX16537" fmla="*/ 6043982 w 7283450"/>
              <a:gd name="connsiteY16537" fmla="*/ 3580815 h 6857979"/>
              <a:gd name="connsiteX16538" fmla="*/ 6043189 w 7283450"/>
              <a:gd name="connsiteY16538" fmla="*/ 3578433 h 6857979"/>
              <a:gd name="connsiteX16539" fmla="*/ 6042395 w 7283450"/>
              <a:gd name="connsiteY16539" fmla="*/ 3576448 h 6857979"/>
              <a:gd name="connsiteX16540" fmla="*/ 6041601 w 7283450"/>
              <a:gd name="connsiteY16540" fmla="*/ 3574066 h 6857979"/>
              <a:gd name="connsiteX16541" fmla="*/ 6040807 w 7283450"/>
              <a:gd name="connsiteY16541" fmla="*/ 3571288 h 6857979"/>
              <a:gd name="connsiteX16542" fmla="*/ 6040807 w 7283450"/>
              <a:gd name="connsiteY16542" fmla="*/ 3568112 h 6857979"/>
              <a:gd name="connsiteX16543" fmla="*/ 6041204 w 7283450"/>
              <a:gd name="connsiteY16543" fmla="*/ 3564143 h 6857979"/>
              <a:gd name="connsiteX16544" fmla="*/ 6045569 w 7283450"/>
              <a:gd name="connsiteY16544" fmla="*/ 3560967 h 6857979"/>
              <a:gd name="connsiteX16545" fmla="*/ 6049935 w 7283450"/>
              <a:gd name="connsiteY16545" fmla="*/ 3558188 h 6857979"/>
              <a:gd name="connsiteX16546" fmla="*/ 6057873 w 7283450"/>
              <a:gd name="connsiteY16546" fmla="*/ 3551837 h 6857979"/>
              <a:gd name="connsiteX16547" fmla="*/ 6065018 w 7283450"/>
              <a:gd name="connsiteY16547" fmla="*/ 3545089 h 6857979"/>
              <a:gd name="connsiteX16548" fmla="*/ 6072559 w 7283450"/>
              <a:gd name="connsiteY16548" fmla="*/ 3539135 h 6857979"/>
              <a:gd name="connsiteX16549" fmla="*/ 6076925 w 7283450"/>
              <a:gd name="connsiteY16549" fmla="*/ 3536753 h 6857979"/>
              <a:gd name="connsiteX16550" fmla="*/ 6080893 w 7283450"/>
              <a:gd name="connsiteY16550" fmla="*/ 3534372 h 6857979"/>
              <a:gd name="connsiteX16551" fmla="*/ 6085259 w 7283450"/>
              <a:gd name="connsiteY16551" fmla="*/ 3532387 h 6857979"/>
              <a:gd name="connsiteX16552" fmla="*/ 6090023 w 7283450"/>
              <a:gd name="connsiteY16552" fmla="*/ 3530402 h 6857979"/>
              <a:gd name="connsiteX16553" fmla="*/ 6095182 w 7283450"/>
              <a:gd name="connsiteY16553" fmla="*/ 3528814 h 6857979"/>
              <a:gd name="connsiteX16554" fmla="*/ 6100739 w 7283450"/>
              <a:gd name="connsiteY16554" fmla="*/ 3528020 h 6857979"/>
              <a:gd name="connsiteX16555" fmla="*/ 6106692 w 7283450"/>
              <a:gd name="connsiteY16555" fmla="*/ 3527226 h 6857979"/>
              <a:gd name="connsiteX16556" fmla="*/ 6113439 w 7283450"/>
              <a:gd name="connsiteY16556" fmla="*/ 3527226 h 6857979"/>
              <a:gd name="connsiteX16557" fmla="*/ 6111852 w 7283450"/>
              <a:gd name="connsiteY16557" fmla="*/ 3527623 h 6857979"/>
              <a:gd name="connsiteX16558" fmla="*/ 6111455 w 7283450"/>
              <a:gd name="connsiteY16558" fmla="*/ 3528814 h 6857979"/>
              <a:gd name="connsiteX16559" fmla="*/ 6111058 w 7283450"/>
              <a:gd name="connsiteY16559" fmla="*/ 3530005 h 6857979"/>
              <a:gd name="connsiteX16560" fmla="*/ 6111455 w 7283450"/>
              <a:gd name="connsiteY16560" fmla="*/ 3531990 h 6857979"/>
              <a:gd name="connsiteX16561" fmla="*/ 6112249 w 7283450"/>
              <a:gd name="connsiteY16561" fmla="*/ 3533578 h 6857979"/>
              <a:gd name="connsiteX16562" fmla="*/ 6113043 w 7283450"/>
              <a:gd name="connsiteY16562" fmla="*/ 3535165 h 6857979"/>
              <a:gd name="connsiteX16563" fmla="*/ 6114630 w 7283450"/>
              <a:gd name="connsiteY16563" fmla="*/ 3536753 h 6857979"/>
              <a:gd name="connsiteX16564" fmla="*/ 6116218 w 7283450"/>
              <a:gd name="connsiteY16564" fmla="*/ 3537547 h 6857979"/>
              <a:gd name="connsiteX16565" fmla="*/ 6119790 w 7283450"/>
              <a:gd name="connsiteY16565" fmla="*/ 3537944 h 6857979"/>
              <a:gd name="connsiteX16566" fmla="*/ 6123362 w 7283450"/>
              <a:gd name="connsiteY16566" fmla="*/ 3538341 h 6857979"/>
              <a:gd name="connsiteX16567" fmla="*/ 6131300 w 7283450"/>
              <a:gd name="connsiteY16567" fmla="*/ 3538341 h 6857979"/>
              <a:gd name="connsiteX16568" fmla="*/ 6139635 w 7283450"/>
              <a:gd name="connsiteY16568" fmla="*/ 3537944 h 6857979"/>
              <a:gd name="connsiteX16569" fmla="*/ 6148367 w 7283450"/>
              <a:gd name="connsiteY16569" fmla="*/ 3537150 h 6857979"/>
              <a:gd name="connsiteX16570" fmla="*/ 6157099 w 7283450"/>
              <a:gd name="connsiteY16570" fmla="*/ 3536753 h 6857979"/>
              <a:gd name="connsiteX16571" fmla="*/ 6165830 w 7283450"/>
              <a:gd name="connsiteY16571" fmla="*/ 3537150 h 6857979"/>
              <a:gd name="connsiteX16572" fmla="*/ 6170196 w 7283450"/>
              <a:gd name="connsiteY16572" fmla="*/ 3537547 h 6857979"/>
              <a:gd name="connsiteX16573" fmla="*/ 6174165 w 7283450"/>
              <a:gd name="connsiteY16573" fmla="*/ 3537944 h 6857979"/>
              <a:gd name="connsiteX16574" fmla="*/ 6178531 w 7283450"/>
              <a:gd name="connsiteY16574" fmla="*/ 3539135 h 6857979"/>
              <a:gd name="connsiteX16575" fmla="*/ 6182103 w 7283450"/>
              <a:gd name="connsiteY16575" fmla="*/ 3540723 h 6857979"/>
              <a:gd name="connsiteX16576" fmla="*/ 6190438 w 7283450"/>
              <a:gd name="connsiteY16576" fmla="*/ 3545089 h 6857979"/>
              <a:gd name="connsiteX16577" fmla="*/ 6201154 w 7283450"/>
              <a:gd name="connsiteY16577" fmla="*/ 3551043 h 6857979"/>
              <a:gd name="connsiteX16578" fmla="*/ 6203535 w 7283450"/>
              <a:gd name="connsiteY16578" fmla="*/ 3553028 h 6857979"/>
              <a:gd name="connsiteX16579" fmla="*/ 6208695 w 7283450"/>
              <a:gd name="connsiteY16579" fmla="*/ 3557792 h 6857979"/>
              <a:gd name="connsiteX16580" fmla="*/ 6212267 w 7283450"/>
              <a:gd name="connsiteY16580" fmla="*/ 3559776 h 6857979"/>
              <a:gd name="connsiteX16581" fmla="*/ 6215443 w 7283450"/>
              <a:gd name="connsiteY16581" fmla="*/ 3561761 h 6857979"/>
              <a:gd name="connsiteX16582" fmla="*/ 6219015 w 7283450"/>
              <a:gd name="connsiteY16582" fmla="*/ 3563349 h 6857979"/>
              <a:gd name="connsiteX16583" fmla="*/ 6222983 w 7283450"/>
              <a:gd name="connsiteY16583" fmla="*/ 3564143 h 6857979"/>
              <a:gd name="connsiteX16584" fmla="*/ 6220205 w 7283450"/>
              <a:gd name="connsiteY16584" fmla="*/ 3567318 h 6857979"/>
              <a:gd name="connsiteX16585" fmla="*/ 6215839 w 7283450"/>
              <a:gd name="connsiteY16585" fmla="*/ 3570097 h 6857979"/>
              <a:gd name="connsiteX16586" fmla="*/ 6211473 w 7283450"/>
              <a:gd name="connsiteY16586" fmla="*/ 3572479 h 6857979"/>
              <a:gd name="connsiteX16587" fmla="*/ 6205917 w 7283450"/>
              <a:gd name="connsiteY16587" fmla="*/ 3575257 h 6857979"/>
              <a:gd name="connsiteX16588" fmla="*/ 6200361 w 7283450"/>
              <a:gd name="connsiteY16588" fmla="*/ 3576845 h 6857979"/>
              <a:gd name="connsiteX16589" fmla="*/ 6194407 w 7283450"/>
              <a:gd name="connsiteY16589" fmla="*/ 3578433 h 6857979"/>
              <a:gd name="connsiteX16590" fmla="*/ 6188453 w 7283450"/>
              <a:gd name="connsiteY16590" fmla="*/ 3580021 h 6857979"/>
              <a:gd name="connsiteX16591" fmla="*/ 6182103 w 7283450"/>
              <a:gd name="connsiteY16591" fmla="*/ 3580815 h 6857979"/>
              <a:gd name="connsiteX16592" fmla="*/ 6172181 w 7283450"/>
              <a:gd name="connsiteY16592" fmla="*/ 3581608 h 6857979"/>
              <a:gd name="connsiteX16593" fmla="*/ 6162258 w 7283450"/>
              <a:gd name="connsiteY16593" fmla="*/ 3581608 h 6857979"/>
              <a:gd name="connsiteX16594" fmla="*/ 6151939 w 7283450"/>
              <a:gd name="connsiteY16594" fmla="*/ 3581211 h 6857979"/>
              <a:gd name="connsiteX16595" fmla="*/ 6141619 w 7283450"/>
              <a:gd name="connsiteY16595" fmla="*/ 3580418 h 6857979"/>
              <a:gd name="connsiteX16596" fmla="*/ 6131697 w 7283450"/>
              <a:gd name="connsiteY16596" fmla="*/ 3578830 h 6857979"/>
              <a:gd name="connsiteX16597" fmla="*/ 6122568 w 7283450"/>
              <a:gd name="connsiteY16597" fmla="*/ 3576845 h 6857979"/>
              <a:gd name="connsiteX16598" fmla="*/ 6114233 w 7283450"/>
              <a:gd name="connsiteY16598" fmla="*/ 3574066 h 6857979"/>
              <a:gd name="connsiteX16599" fmla="*/ 6106692 w 7283450"/>
              <a:gd name="connsiteY16599" fmla="*/ 3570891 h 6857979"/>
              <a:gd name="connsiteX16600" fmla="*/ 6106692 w 7283450"/>
              <a:gd name="connsiteY16600" fmla="*/ 3568112 h 6857979"/>
              <a:gd name="connsiteX16601" fmla="*/ 6107089 w 7283450"/>
              <a:gd name="connsiteY16601" fmla="*/ 3566127 h 6857979"/>
              <a:gd name="connsiteX16602" fmla="*/ 6107883 w 7283450"/>
              <a:gd name="connsiteY16602" fmla="*/ 3564540 h 6857979"/>
              <a:gd name="connsiteX16603" fmla="*/ 6109867 w 7283450"/>
              <a:gd name="connsiteY16603" fmla="*/ 3563746 h 6857979"/>
              <a:gd name="connsiteX16604" fmla="*/ 6113439 w 7283450"/>
              <a:gd name="connsiteY16604" fmla="*/ 3562555 h 6857979"/>
              <a:gd name="connsiteX16605" fmla="*/ 6115027 w 7283450"/>
              <a:gd name="connsiteY16605" fmla="*/ 3561761 h 6857979"/>
              <a:gd name="connsiteX16606" fmla="*/ 6116218 w 7283450"/>
              <a:gd name="connsiteY16606" fmla="*/ 3560967 h 6857979"/>
              <a:gd name="connsiteX16607" fmla="*/ 6116218 w 7283450"/>
              <a:gd name="connsiteY16607" fmla="*/ 3558585 h 6857979"/>
              <a:gd name="connsiteX16608" fmla="*/ 6115424 w 7283450"/>
              <a:gd name="connsiteY16608" fmla="*/ 3556998 h 6857979"/>
              <a:gd name="connsiteX16609" fmla="*/ 6113837 w 7283450"/>
              <a:gd name="connsiteY16609" fmla="*/ 3555807 h 6857979"/>
              <a:gd name="connsiteX16610" fmla="*/ 6112249 w 7283450"/>
              <a:gd name="connsiteY16610" fmla="*/ 3555013 h 6857979"/>
              <a:gd name="connsiteX16611" fmla="*/ 6110661 w 7283450"/>
              <a:gd name="connsiteY16611" fmla="*/ 3554616 h 6857979"/>
              <a:gd name="connsiteX16612" fmla="*/ 6109073 w 7283450"/>
              <a:gd name="connsiteY16612" fmla="*/ 3553822 h 6857979"/>
              <a:gd name="connsiteX16613" fmla="*/ 6107486 w 7283450"/>
              <a:gd name="connsiteY16613" fmla="*/ 3552631 h 6857979"/>
              <a:gd name="connsiteX16614" fmla="*/ 6107089 w 7283450"/>
              <a:gd name="connsiteY16614" fmla="*/ 3551837 h 6857979"/>
              <a:gd name="connsiteX16615" fmla="*/ 6106692 w 7283450"/>
              <a:gd name="connsiteY16615" fmla="*/ 3551043 h 6857979"/>
              <a:gd name="connsiteX16616" fmla="*/ 6105899 w 7283450"/>
              <a:gd name="connsiteY16616" fmla="*/ 3551837 h 6857979"/>
              <a:gd name="connsiteX16617" fmla="*/ 6105105 w 7283450"/>
              <a:gd name="connsiteY16617" fmla="*/ 3552631 h 6857979"/>
              <a:gd name="connsiteX16618" fmla="*/ 6103914 w 7283450"/>
              <a:gd name="connsiteY16618" fmla="*/ 3555013 h 6857979"/>
              <a:gd name="connsiteX16619" fmla="*/ 6102327 w 7283450"/>
              <a:gd name="connsiteY16619" fmla="*/ 3560570 h 6857979"/>
              <a:gd name="connsiteX16620" fmla="*/ 6100739 w 7283450"/>
              <a:gd name="connsiteY16620" fmla="*/ 3562952 h 6857979"/>
              <a:gd name="connsiteX16621" fmla="*/ 6099548 w 7283450"/>
              <a:gd name="connsiteY16621" fmla="*/ 3563746 h 6857979"/>
              <a:gd name="connsiteX16622" fmla="*/ 6098357 w 7283450"/>
              <a:gd name="connsiteY16622" fmla="*/ 3564143 h 6857979"/>
              <a:gd name="connsiteX16623" fmla="*/ 6097167 w 7283450"/>
              <a:gd name="connsiteY16623" fmla="*/ 3564540 h 6857979"/>
              <a:gd name="connsiteX16624" fmla="*/ 6095579 w 7283450"/>
              <a:gd name="connsiteY16624" fmla="*/ 3565334 h 6857979"/>
              <a:gd name="connsiteX16625" fmla="*/ 6093595 w 7283450"/>
              <a:gd name="connsiteY16625" fmla="*/ 3564540 h 6857979"/>
              <a:gd name="connsiteX16626" fmla="*/ 6091610 w 7283450"/>
              <a:gd name="connsiteY16626" fmla="*/ 3564143 h 6857979"/>
              <a:gd name="connsiteX16627" fmla="*/ 6092801 w 7283450"/>
              <a:gd name="connsiteY16627" fmla="*/ 3569303 h 6857979"/>
              <a:gd name="connsiteX16628" fmla="*/ 6093197 w 7283450"/>
              <a:gd name="connsiteY16628" fmla="*/ 3574066 h 6857979"/>
              <a:gd name="connsiteX16629" fmla="*/ 6093197 w 7283450"/>
              <a:gd name="connsiteY16629" fmla="*/ 3577639 h 6857979"/>
              <a:gd name="connsiteX16630" fmla="*/ 6092404 w 7283450"/>
              <a:gd name="connsiteY16630" fmla="*/ 3581211 h 6857979"/>
              <a:gd name="connsiteX16631" fmla="*/ 6091610 w 7283450"/>
              <a:gd name="connsiteY16631" fmla="*/ 3584387 h 6857979"/>
              <a:gd name="connsiteX16632" fmla="*/ 6089625 w 7283450"/>
              <a:gd name="connsiteY16632" fmla="*/ 3587166 h 6857979"/>
              <a:gd name="connsiteX16633" fmla="*/ 6088038 w 7283450"/>
              <a:gd name="connsiteY16633" fmla="*/ 3589547 h 6857979"/>
              <a:gd name="connsiteX16634" fmla="*/ 6085657 w 7283450"/>
              <a:gd name="connsiteY16634" fmla="*/ 3591929 h 6857979"/>
              <a:gd name="connsiteX16635" fmla="*/ 6083275 w 7283450"/>
              <a:gd name="connsiteY16635" fmla="*/ 3593914 h 6857979"/>
              <a:gd name="connsiteX16636" fmla="*/ 6080497 w 7283450"/>
              <a:gd name="connsiteY16636" fmla="*/ 3595899 h 6857979"/>
              <a:gd name="connsiteX16637" fmla="*/ 6074941 w 7283450"/>
              <a:gd name="connsiteY16637" fmla="*/ 3599868 h 6857979"/>
              <a:gd name="connsiteX16638" fmla="*/ 6068987 w 7283450"/>
              <a:gd name="connsiteY16638" fmla="*/ 3603441 h 6857979"/>
              <a:gd name="connsiteX16639" fmla="*/ 6063033 w 7283450"/>
              <a:gd name="connsiteY16639" fmla="*/ 3607410 h 6857979"/>
              <a:gd name="connsiteX16640" fmla="*/ 6074941 w 7283450"/>
              <a:gd name="connsiteY16640" fmla="*/ 3614158 h 6857979"/>
              <a:gd name="connsiteX16641" fmla="*/ 6086451 w 7283450"/>
              <a:gd name="connsiteY16641" fmla="*/ 3620906 h 6857979"/>
              <a:gd name="connsiteX16642" fmla="*/ 6109867 w 7283450"/>
              <a:gd name="connsiteY16642" fmla="*/ 3635196 h 6857979"/>
              <a:gd name="connsiteX16643" fmla="*/ 6132887 w 7283450"/>
              <a:gd name="connsiteY16643" fmla="*/ 3648693 h 6857979"/>
              <a:gd name="connsiteX16644" fmla="*/ 6156305 w 7283450"/>
              <a:gd name="connsiteY16644" fmla="*/ 3662586 h 6857979"/>
              <a:gd name="connsiteX16645" fmla="*/ 6167815 w 7283450"/>
              <a:gd name="connsiteY16645" fmla="*/ 3668937 h 6857979"/>
              <a:gd name="connsiteX16646" fmla="*/ 6180119 w 7283450"/>
              <a:gd name="connsiteY16646" fmla="*/ 3674891 h 6857979"/>
              <a:gd name="connsiteX16647" fmla="*/ 6192025 w 7283450"/>
              <a:gd name="connsiteY16647" fmla="*/ 3680846 h 6857979"/>
              <a:gd name="connsiteX16648" fmla="*/ 6204727 w 7283450"/>
              <a:gd name="connsiteY16648" fmla="*/ 3686403 h 6857979"/>
              <a:gd name="connsiteX16649" fmla="*/ 6217427 w 7283450"/>
              <a:gd name="connsiteY16649" fmla="*/ 3690769 h 6857979"/>
              <a:gd name="connsiteX16650" fmla="*/ 6230525 w 7283450"/>
              <a:gd name="connsiteY16650" fmla="*/ 3695136 h 6857979"/>
              <a:gd name="connsiteX16651" fmla="*/ 6243623 w 7283450"/>
              <a:gd name="connsiteY16651" fmla="*/ 3698311 h 6857979"/>
              <a:gd name="connsiteX16652" fmla="*/ 6257514 w 7283450"/>
              <a:gd name="connsiteY16652" fmla="*/ 3701090 h 6857979"/>
              <a:gd name="connsiteX16653" fmla="*/ 6254339 w 7283450"/>
              <a:gd name="connsiteY16653" fmla="*/ 3705059 h 6857979"/>
              <a:gd name="connsiteX16654" fmla="*/ 6250369 w 7283450"/>
              <a:gd name="connsiteY16654" fmla="*/ 3707838 h 6857979"/>
              <a:gd name="connsiteX16655" fmla="*/ 6246797 w 7283450"/>
              <a:gd name="connsiteY16655" fmla="*/ 3710220 h 6857979"/>
              <a:gd name="connsiteX16656" fmla="*/ 6242829 w 7283450"/>
              <a:gd name="connsiteY16656" fmla="*/ 3711014 h 6857979"/>
              <a:gd name="connsiteX16657" fmla="*/ 6238859 w 7283450"/>
              <a:gd name="connsiteY16657" fmla="*/ 3711014 h 6857979"/>
              <a:gd name="connsiteX16658" fmla="*/ 6234097 w 7283450"/>
              <a:gd name="connsiteY16658" fmla="*/ 3710617 h 6857979"/>
              <a:gd name="connsiteX16659" fmla="*/ 6230128 w 7283450"/>
              <a:gd name="connsiteY16659" fmla="*/ 3709029 h 6857979"/>
              <a:gd name="connsiteX16660" fmla="*/ 6224968 w 7283450"/>
              <a:gd name="connsiteY16660" fmla="*/ 3707838 h 6857979"/>
              <a:gd name="connsiteX16661" fmla="*/ 6214649 w 7283450"/>
              <a:gd name="connsiteY16661" fmla="*/ 3703869 h 6857979"/>
              <a:gd name="connsiteX16662" fmla="*/ 6203535 w 7283450"/>
              <a:gd name="connsiteY16662" fmla="*/ 3698708 h 6857979"/>
              <a:gd name="connsiteX16663" fmla="*/ 6197185 w 7283450"/>
              <a:gd name="connsiteY16663" fmla="*/ 3696723 h 6857979"/>
              <a:gd name="connsiteX16664" fmla="*/ 6190438 w 7283450"/>
              <a:gd name="connsiteY16664" fmla="*/ 3694739 h 6857979"/>
              <a:gd name="connsiteX16665" fmla="*/ 6183294 w 7283450"/>
              <a:gd name="connsiteY16665" fmla="*/ 3692357 h 6857979"/>
              <a:gd name="connsiteX16666" fmla="*/ 6175753 w 7283450"/>
              <a:gd name="connsiteY16666" fmla="*/ 3691166 h 6857979"/>
              <a:gd name="connsiteX16667" fmla="*/ 6167815 w 7283450"/>
              <a:gd name="connsiteY16667" fmla="*/ 3689578 h 6857979"/>
              <a:gd name="connsiteX16668" fmla="*/ 6160671 w 7283450"/>
              <a:gd name="connsiteY16668" fmla="*/ 3687594 h 6857979"/>
              <a:gd name="connsiteX16669" fmla="*/ 6145191 w 7283450"/>
              <a:gd name="connsiteY16669" fmla="*/ 3682433 h 6857979"/>
              <a:gd name="connsiteX16670" fmla="*/ 6130506 w 7283450"/>
              <a:gd name="connsiteY16670" fmla="*/ 3678067 h 6857979"/>
              <a:gd name="connsiteX16671" fmla="*/ 6123362 w 7283450"/>
              <a:gd name="connsiteY16671" fmla="*/ 3675685 h 6857979"/>
              <a:gd name="connsiteX16672" fmla="*/ 6116218 w 7283450"/>
              <a:gd name="connsiteY16672" fmla="*/ 3674494 h 6857979"/>
              <a:gd name="connsiteX16673" fmla="*/ 6106692 w 7283450"/>
              <a:gd name="connsiteY16673" fmla="*/ 3672907 h 6857979"/>
              <a:gd name="connsiteX16674" fmla="*/ 6097563 w 7283450"/>
              <a:gd name="connsiteY16674" fmla="*/ 3670922 h 6857979"/>
              <a:gd name="connsiteX16675" fmla="*/ 6088435 w 7283450"/>
              <a:gd name="connsiteY16675" fmla="*/ 3668540 h 6857979"/>
              <a:gd name="connsiteX16676" fmla="*/ 6079703 w 7283450"/>
              <a:gd name="connsiteY16676" fmla="*/ 3665761 h 6857979"/>
              <a:gd name="connsiteX16677" fmla="*/ 6063033 w 7283450"/>
              <a:gd name="connsiteY16677" fmla="*/ 3660601 h 6857979"/>
              <a:gd name="connsiteX16678" fmla="*/ 6047157 w 7283450"/>
              <a:gd name="connsiteY16678" fmla="*/ 3654647 h 6857979"/>
              <a:gd name="connsiteX16679" fmla="*/ 6044776 w 7283450"/>
              <a:gd name="connsiteY16679" fmla="*/ 3657426 h 6857979"/>
              <a:gd name="connsiteX16680" fmla="*/ 6042791 w 7283450"/>
              <a:gd name="connsiteY16680" fmla="*/ 3660601 h 6857979"/>
              <a:gd name="connsiteX16681" fmla="*/ 6041204 w 7283450"/>
              <a:gd name="connsiteY16681" fmla="*/ 3663380 h 6857979"/>
              <a:gd name="connsiteX16682" fmla="*/ 6039616 w 7283450"/>
              <a:gd name="connsiteY16682" fmla="*/ 3666555 h 6857979"/>
              <a:gd name="connsiteX16683" fmla="*/ 6038823 w 7283450"/>
              <a:gd name="connsiteY16683" fmla="*/ 3669731 h 6857979"/>
              <a:gd name="connsiteX16684" fmla="*/ 6038029 w 7283450"/>
              <a:gd name="connsiteY16684" fmla="*/ 3672510 h 6857979"/>
              <a:gd name="connsiteX16685" fmla="*/ 6037235 w 7283450"/>
              <a:gd name="connsiteY16685" fmla="*/ 3678861 h 6857979"/>
              <a:gd name="connsiteX16686" fmla="*/ 6037235 w 7283450"/>
              <a:gd name="connsiteY16686" fmla="*/ 3685212 h 6857979"/>
              <a:gd name="connsiteX16687" fmla="*/ 6038029 w 7283450"/>
              <a:gd name="connsiteY16687" fmla="*/ 3690769 h 6857979"/>
              <a:gd name="connsiteX16688" fmla="*/ 6039219 w 7283450"/>
              <a:gd name="connsiteY16688" fmla="*/ 3697120 h 6857979"/>
              <a:gd name="connsiteX16689" fmla="*/ 6040807 w 7283450"/>
              <a:gd name="connsiteY16689" fmla="*/ 3703472 h 6857979"/>
              <a:gd name="connsiteX16690" fmla="*/ 6043585 w 7283450"/>
              <a:gd name="connsiteY16690" fmla="*/ 3715777 h 6857979"/>
              <a:gd name="connsiteX16691" fmla="*/ 6044776 w 7283450"/>
              <a:gd name="connsiteY16691" fmla="*/ 3722128 h 6857979"/>
              <a:gd name="connsiteX16692" fmla="*/ 6045173 w 7283450"/>
              <a:gd name="connsiteY16692" fmla="*/ 3728479 h 6857979"/>
              <a:gd name="connsiteX16693" fmla="*/ 6045173 w 7283450"/>
              <a:gd name="connsiteY16693" fmla="*/ 3734830 h 6857979"/>
              <a:gd name="connsiteX16694" fmla="*/ 6044379 w 7283450"/>
              <a:gd name="connsiteY16694" fmla="*/ 3738006 h 6857979"/>
              <a:gd name="connsiteX16695" fmla="*/ 6043982 w 7283450"/>
              <a:gd name="connsiteY16695" fmla="*/ 3741182 h 6857979"/>
              <a:gd name="connsiteX16696" fmla="*/ 6042791 w 7283450"/>
              <a:gd name="connsiteY16696" fmla="*/ 3744754 h 6857979"/>
              <a:gd name="connsiteX16697" fmla="*/ 6041601 w 7283450"/>
              <a:gd name="connsiteY16697" fmla="*/ 3747930 h 6857979"/>
              <a:gd name="connsiteX16698" fmla="*/ 6039616 w 7283450"/>
              <a:gd name="connsiteY16698" fmla="*/ 3751105 h 6857979"/>
              <a:gd name="connsiteX16699" fmla="*/ 6038029 w 7283450"/>
              <a:gd name="connsiteY16699" fmla="*/ 3754678 h 6857979"/>
              <a:gd name="connsiteX16700" fmla="*/ 6038425 w 7283450"/>
              <a:gd name="connsiteY16700" fmla="*/ 3755869 h 6857979"/>
              <a:gd name="connsiteX16701" fmla="*/ 6038823 w 7283450"/>
              <a:gd name="connsiteY16701" fmla="*/ 3756663 h 6857979"/>
              <a:gd name="connsiteX16702" fmla="*/ 6039616 w 7283450"/>
              <a:gd name="connsiteY16702" fmla="*/ 3757060 h 6857979"/>
              <a:gd name="connsiteX16703" fmla="*/ 6040807 w 7283450"/>
              <a:gd name="connsiteY16703" fmla="*/ 3757060 h 6857979"/>
              <a:gd name="connsiteX16704" fmla="*/ 6042395 w 7283450"/>
              <a:gd name="connsiteY16704" fmla="*/ 3755869 h 6857979"/>
              <a:gd name="connsiteX16705" fmla="*/ 6043982 w 7283450"/>
              <a:gd name="connsiteY16705" fmla="*/ 3753487 h 6857979"/>
              <a:gd name="connsiteX16706" fmla="*/ 6045173 w 7283450"/>
              <a:gd name="connsiteY16706" fmla="*/ 3750311 h 6857979"/>
              <a:gd name="connsiteX16707" fmla="*/ 6046363 w 7283450"/>
              <a:gd name="connsiteY16707" fmla="*/ 3747136 h 6857979"/>
              <a:gd name="connsiteX16708" fmla="*/ 6047157 w 7283450"/>
              <a:gd name="connsiteY16708" fmla="*/ 3744357 h 6857979"/>
              <a:gd name="connsiteX16709" fmla="*/ 6047157 w 7283450"/>
              <a:gd name="connsiteY16709" fmla="*/ 3741182 h 6857979"/>
              <a:gd name="connsiteX16710" fmla="*/ 6047554 w 7283450"/>
              <a:gd name="connsiteY16710" fmla="*/ 3745151 h 6857979"/>
              <a:gd name="connsiteX16711" fmla="*/ 6047554 w 7283450"/>
              <a:gd name="connsiteY16711" fmla="*/ 3748327 h 6857979"/>
              <a:gd name="connsiteX16712" fmla="*/ 6047157 w 7283450"/>
              <a:gd name="connsiteY16712" fmla="*/ 3751899 h 6857979"/>
              <a:gd name="connsiteX16713" fmla="*/ 6046363 w 7283450"/>
              <a:gd name="connsiteY16713" fmla="*/ 3755869 h 6857979"/>
              <a:gd name="connsiteX16714" fmla="*/ 6045173 w 7283450"/>
              <a:gd name="connsiteY16714" fmla="*/ 3759441 h 6857979"/>
              <a:gd name="connsiteX16715" fmla="*/ 6043585 w 7283450"/>
              <a:gd name="connsiteY16715" fmla="*/ 3763808 h 6857979"/>
              <a:gd name="connsiteX16716" fmla="*/ 6040410 w 7283450"/>
              <a:gd name="connsiteY16716" fmla="*/ 3771747 h 6857979"/>
              <a:gd name="connsiteX16717" fmla="*/ 6032472 w 7283450"/>
              <a:gd name="connsiteY16717" fmla="*/ 3787228 h 6857979"/>
              <a:gd name="connsiteX16718" fmla="*/ 6028503 w 7283450"/>
              <a:gd name="connsiteY16718" fmla="*/ 3794373 h 6857979"/>
              <a:gd name="connsiteX16719" fmla="*/ 6025328 w 7283450"/>
              <a:gd name="connsiteY16719" fmla="*/ 3801518 h 6857979"/>
              <a:gd name="connsiteX16720" fmla="*/ 6024534 w 7283450"/>
              <a:gd name="connsiteY16720" fmla="*/ 3799930 h 6857979"/>
              <a:gd name="connsiteX16721" fmla="*/ 6023741 w 7283450"/>
              <a:gd name="connsiteY16721" fmla="*/ 3798739 h 6857979"/>
              <a:gd name="connsiteX16722" fmla="*/ 6023741 w 7283450"/>
              <a:gd name="connsiteY16722" fmla="*/ 3796754 h 6857979"/>
              <a:gd name="connsiteX16723" fmla="*/ 6023741 w 7283450"/>
              <a:gd name="connsiteY16723" fmla="*/ 3794770 h 6857979"/>
              <a:gd name="connsiteX16724" fmla="*/ 6024931 w 7283450"/>
              <a:gd name="connsiteY16724" fmla="*/ 3791197 h 6857979"/>
              <a:gd name="connsiteX16725" fmla="*/ 6026915 w 7283450"/>
              <a:gd name="connsiteY16725" fmla="*/ 3787625 h 6857979"/>
              <a:gd name="connsiteX16726" fmla="*/ 6031678 w 7283450"/>
              <a:gd name="connsiteY16726" fmla="*/ 3779289 h 6857979"/>
              <a:gd name="connsiteX16727" fmla="*/ 6033663 w 7283450"/>
              <a:gd name="connsiteY16727" fmla="*/ 3775319 h 6857979"/>
              <a:gd name="connsiteX16728" fmla="*/ 6034853 w 7283450"/>
              <a:gd name="connsiteY16728" fmla="*/ 3771747 h 6857979"/>
              <a:gd name="connsiteX16729" fmla="*/ 6032869 w 7283450"/>
              <a:gd name="connsiteY16729" fmla="*/ 3772938 h 6857979"/>
              <a:gd name="connsiteX16730" fmla="*/ 6030885 w 7283450"/>
              <a:gd name="connsiteY16730" fmla="*/ 3774128 h 6857979"/>
              <a:gd name="connsiteX16731" fmla="*/ 6028106 w 7283450"/>
              <a:gd name="connsiteY16731" fmla="*/ 3777304 h 6857979"/>
              <a:gd name="connsiteX16732" fmla="*/ 6025725 w 7283450"/>
              <a:gd name="connsiteY16732" fmla="*/ 3781670 h 6857979"/>
              <a:gd name="connsiteX16733" fmla="*/ 6024137 w 7283450"/>
              <a:gd name="connsiteY16733" fmla="*/ 3785640 h 6857979"/>
              <a:gd name="connsiteX16734" fmla="*/ 6020168 w 7283450"/>
              <a:gd name="connsiteY16734" fmla="*/ 3795564 h 6857979"/>
              <a:gd name="connsiteX16735" fmla="*/ 6018581 w 7283450"/>
              <a:gd name="connsiteY16735" fmla="*/ 3799930 h 6857979"/>
              <a:gd name="connsiteX16736" fmla="*/ 6016199 w 7283450"/>
              <a:gd name="connsiteY16736" fmla="*/ 3805090 h 6857979"/>
              <a:gd name="connsiteX16737" fmla="*/ 6015405 w 7283450"/>
              <a:gd name="connsiteY16737" fmla="*/ 3805884 h 6857979"/>
              <a:gd name="connsiteX16738" fmla="*/ 6013818 w 7283450"/>
              <a:gd name="connsiteY16738" fmla="*/ 3807075 h 6857979"/>
              <a:gd name="connsiteX16739" fmla="*/ 6011039 w 7283450"/>
              <a:gd name="connsiteY16739" fmla="*/ 3808663 h 6857979"/>
              <a:gd name="connsiteX16740" fmla="*/ 6008261 w 7283450"/>
              <a:gd name="connsiteY16740" fmla="*/ 3810251 h 6857979"/>
              <a:gd name="connsiteX16741" fmla="*/ 6007467 w 7283450"/>
              <a:gd name="connsiteY16741" fmla="*/ 3810648 h 6857979"/>
              <a:gd name="connsiteX16742" fmla="*/ 6006673 w 7283450"/>
              <a:gd name="connsiteY16742" fmla="*/ 3811442 h 6857979"/>
              <a:gd name="connsiteX16743" fmla="*/ 6006277 w 7283450"/>
              <a:gd name="connsiteY16743" fmla="*/ 3813029 h 6857979"/>
              <a:gd name="connsiteX16744" fmla="*/ 6006673 w 7283450"/>
              <a:gd name="connsiteY16744" fmla="*/ 3814220 h 6857979"/>
              <a:gd name="connsiteX16745" fmla="*/ 6007071 w 7283450"/>
              <a:gd name="connsiteY16745" fmla="*/ 3815411 h 6857979"/>
              <a:gd name="connsiteX16746" fmla="*/ 6007467 w 7283450"/>
              <a:gd name="connsiteY16746" fmla="*/ 3816602 h 6857979"/>
              <a:gd name="connsiteX16747" fmla="*/ 6009055 w 7283450"/>
              <a:gd name="connsiteY16747" fmla="*/ 3817793 h 6857979"/>
              <a:gd name="connsiteX16748" fmla="*/ 6009452 w 7283450"/>
              <a:gd name="connsiteY16748" fmla="*/ 3818190 h 6857979"/>
              <a:gd name="connsiteX16749" fmla="*/ 6009849 w 7283450"/>
              <a:gd name="connsiteY16749" fmla="*/ 3818190 h 6857979"/>
              <a:gd name="connsiteX16750" fmla="*/ 6007467 w 7283450"/>
              <a:gd name="connsiteY16750" fmla="*/ 3822556 h 6857979"/>
              <a:gd name="connsiteX16751" fmla="*/ 6004689 w 7283450"/>
              <a:gd name="connsiteY16751" fmla="*/ 3825732 h 6857979"/>
              <a:gd name="connsiteX16752" fmla="*/ 5999927 w 7283450"/>
              <a:gd name="connsiteY16752" fmla="*/ 3831686 h 6857979"/>
              <a:gd name="connsiteX16753" fmla="*/ 5997942 w 7283450"/>
              <a:gd name="connsiteY16753" fmla="*/ 3834465 h 6857979"/>
              <a:gd name="connsiteX16754" fmla="*/ 5995957 w 7283450"/>
              <a:gd name="connsiteY16754" fmla="*/ 3837243 h 6857979"/>
              <a:gd name="connsiteX16755" fmla="*/ 5994767 w 7283450"/>
              <a:gd name="connsiteY16755" fmla="*/ 3841213 h 6857979"/>
              <a:gd name="connsiteX16756" fmla="*/ 5993973 w 7283450"/>
              <a:gd name="connsiteY16756" fmla="*/ 3844785 h 6857979"/>
              <a:gd name="connsiteX16757" fmla="*/ 5992385 w 7283450"/>
              <a:gd name="connsiteY16757" fmla="*/ 3843991 h 6857979"/>
              <a:gd name="connsiteX16758" fmla="*/ 5991591 w 7283450"/>
              <a:gd name="connsiteY16758" fmla="*/ 3842800 h 6857979"/>
              <a:gd name="connsiteX16759" fmla="*/ 5991591 w 7283450"/>
              <a:gd name="connsiteY16759" fmla="*/ 3842007 h 6857979"/>
              <a:gd name="connsiteX16760" fmla="*/ 5991989 w 7283450"/>
              <a:gd name="connsiteY16760" fmla="*/ 3840816 h 6857979"/>
              <a:gd name="connsiteX16761" fmla="*/ 5993179 w 7283450"/>
              <a:gd name="connsiteY16761" fmla="*/ 3838037 h 6857979"/>
              <a:gd name="connsiteX16762" fmla="*/ 5993576 w 7283450"/>
              <a:gd name="connsiteY16762" fmla="*/ 3836449 h 6857979"/>
              <a:gd name="connsiteX16763" fmla="*/ 5993973 w 7283450"/>
              <a:gd name="connsiteY16763" fmla="*/ 3834861 h 6857979"/>
              <a:gd name="connsiteX16764" fmla="*/ 5991195 w 7283450"/>
              <a:gd name="connsiteY16764" fmla="*/ 3837243 h 6857979"/>
              <a:gd name="connsiteX16765" fmla="*/ 5989210 w 7283450"/>
              <a:gd name="connsiteY16765" fmla="*/ 3840022 h 6857979"/>
              <a:gd name="connsiteX16766" fmla="*/ 5988019 w 7283450"/>
              <a:gd name="connsiteY16766" fmla="*/ 3842007 h 6857979"/>
              <a:gd name="connsiteX16767" fmla="*/ 5987623 w 7283450"/>
              <a:gd name="connsiteY16767" fmla="*/ 3843594 h 6857979"/>
              <a:gd name="connsiteX16768" fmla="*/ 5988019 w 7283450"/>
              <a:gd name="connsiteY16768" fmla="*/ 3844785 h 6857979"/>
              <a:gd name="connsiteX16769" fmla="*/ 5989210 w 7283450"/>
              <a:gd name="connsiteY16769" fmla="*/ 3845976 h 6857979"/>
              <a:gd name="connsiteX16770" fmla="*/ 5990401 w 7283450"/>
              <a:gd name="connsiteY16770" fmla="*/ 3847564 h 6857979"/>
              <a:gd name="connsiteX16771" fmla="*/ 5991989 w 7283450"/>
              <a:gd name="connsiteY16771" fmla="*/ 3848755 h 6857979"/>
              <a:gd name="connsiteX16772" fmla="*/ 5995957 w 7283450"/>
              <a:gd name="connsiteY16772" fmla="*/ 3850739 h 6857979"/>
              <a:gd name="connsiteX16773" fmla="*/ 6000323 w 7283450"/>
              <a:gd name="connsiteY16773" fmla="*/ 3852724 h 6857979"/>
              <a:gd name="connsiteX16774" fmla="*/ 6002307 w 7283450"/>
              <a:gd name="connsiteY16774" fmla="*/ 3853915 h 6857979"/>
              <a:gd name="connsiteX16775" fmla="*/ 6003895 w 7283450"/>
              <a:gd name="connsiteY16775" fmla="*/ 3855503 h 6857979"/>
              <a:gd name="connsiteX16776" fmla="*/ 6005483 w 7283450"/>
              <a:gd name="connsiteY16776" fmla="*/ 3857091 h 6857979"/>
              <a:gd name="connsiteX16777" fmla="*/ 6006673 w 7283450"/>
              <a:gd name="connsiteY16777" fmla="*/ 3858678 h 6857979"/>
              <a:gd name="connsiteX16778" fmla="*/ 6008261 w 7283450"/>
              <a:gd name="connsiteY16778" fmla="*/ 3863045 h 6857979"/>
              <a:gd name="connsiteX16779" fmla="*/ 6009849 w 7283450"/>
              <a:gd name="connsiteY16779" fmla="*/ 3869396 h 6857979"/>
              <a:gd name="connsiteX16780" fmla="*/ 6012627 w 7283450"/>
              <a:gd name="connsiteY16780" fmla="*/ 3882098 h 6857979"/>
              <a:gd name="connsiteX16781" fmla="*/ 6017390 w 7283450"/>
              <a:gd name="connsiteY16781" fmla="*/ 3902740 h 6857979"/>
              <a:gd name="connsiteX16782" fmla="*/ 6021756 w 7283450"/>
              <a:gd name="connsiteY16782" fmla="*/ 3926954 h 6857979"/>
              <a:gd name="connsiteX16783" fmla="*/ 6025725 w 7283450"/>
              <a:gd name="connsiteY16783" fmla="*/ 3951961 h 6857979"/>
              <a:gd name="connsiteX16784" fmla="*/ 6027313 w 7283450"/>
              <a:gd name="connsiteY16784" fmla="*/ 3963870 h 6857979"/>
              <a:gd name="connsiteX16785" fmla="*/ 6028503 w 7283450"/>
              <a:gd name="connsiteY16785" fmla="*/ 3975778 h 6857979"/>
              <a:gd name="connsiteX16786" fmla="*/ 6028503 w 7283450"/>
              <a:gd name="connsiteY16786" fmla="*/ 3979748 h 6857979"/>
              <a:gd name="connsiteX16787" fmla="*/ 6028503 w 7283450"/>
              <a:gd name="connsiteY16787" fmla="*/ 3984114 h 6857979"/>
              <a:gd name="connsiteX16788" fmla="*/ 6027709 w 7283450"/>
              <a:gd name="connsiteY16788" fmla="*/ 3992847 h 6857979"/>
              <a:gd name="connsiteX16789" fmla="*/ 6027709 w 7283450"/>
              <a:gd name="connsiteY16789" fmla="*/ 3997213 h 6857979"/>
              <a:gd name="connsiteX16790" fmla="*/ 6027313 w 7283450"/>
              <a:gd name="connsiteY16790" fmla="*/ 4001580 h 6857979"/>
              <a:gd name="connsiteX16791" fmla="*/ 6027709 w 7283450"/>
              <a:gd name="connsiteY16791" fmla="*/ 4005152 h 6857979"/>
              <a:gd name="connsiteX16792" fmla="*/ 6028503 w 7283450"/>
              <a:gd name="connsiteY16792" fmla="*/ 4009122 h 6857979"/>
              <a:gd name="connsiteX16793" fmla="*/ 6030091 w 7283450"/>
              <a:gd name="connsiteY16793" fmla="*/ 4013091 h 6857979"/>
              <a:gd name="connsiteX16794" fmla="*/ 6032472 w 7283450"/>
              <a:gd name="connsiteY16794" fmla="*/ 4015870 h 6857979"/>
              <a:gd name="connsiteX16795" fmla="*/ 6034457 w 7283450"/>
              <a:gd name="connsiteY16795" fmla="*/ 4018649 h 6857979"/>
              <a:gd name="connsiteX16796" fmla="*/ 6037235 w 7283450"/>
              <a:gd name="connsiteY16796" fmla="*/ 4020633 h 6857979"/>
              <a:gd name="connsiteX16797" fmla="*/ 6042395 w 7283450"/>
              <a:gd name="connsiteY16797" fmla="*/ 4023809 h 6857979"/>
              <a:gd name="connsiteX16798" fmla="*/ 6044776 w 7283450"/>
              <a:gd name="connsiteY16798" fmla="*/ 4026191 h 6857979"/>
              <a:gd name="connsiteX16799" fmla="*/ 6047157 w 7283450"/>
              <a:gd name="connsiteY16799" fmla="*/ 4028969 h 6857979"/>
              <a:gd name="connsiteX16800" fmla="*/ 6048745 w 7283450"/>
              <a:gd name="connsiteY16800" fmla="*/ 4030954 h 6857979"/>
              <a:gd name="connsiteX16801" fmla="*/ 6048745 w 7283450"/>
              <a:gd name="connsiteY16801" fmla="*/ 4033336 h 6857979"/>
              <a:gd name="connsiteX16802" fmla="*/ 6048745 w 7283450"/>
              <a:gd name="connsiteY16802" fmla="*/ 4035717 h 6857979"/>
              <a:gd name="connsiteX16803" fmla="*/ 6047951 w 7283450"/>
              <a:gd name="connsiteY16803" fmla="*/ 4037702 h 6857979"/>
              <a:gd name="connsiteX16804" fmla="*/ 6047951 w 7283450"/>
              <a:gd name="connsiteY16804" fmla="*/ 4039687 h 6857979"/>
              <a:gd name="connsiteX16805" fmla="*/ 6047951 w 7283450"/>
              <a:gd name="connsiteY16805" fmla="*/ 4041672 h 6857979"/>
              <a:gd name="connsiteX16806" fmla="*/ 6049142 w 7283450"/>
              <a:gd name="connsiteY16806" fmla="*/ 4044053 h 6857979"/>
              <a:gd name="connsiteX16807" fmla="*/ 6050729 w 7283450"/>
              <a:gd name="connsiteY16807" fmla="*/ 4045641 h 6857979"/>
              <a:gd name="connsiteX16808" fmla="*/ 6053111 w 7283450"/>
              <a:gd name="connsiteY16808" fmla="*/ 4047229 h 6857979"/>
              <a:gd name="connsiteX16809" fmla="*/ 6056286 w 7283450"/>
              <a:gd name="connsiteY16809" fmla="*/ 4048817 h 6857979"/>
              <a:gd name="connsiteX16810" fmla="*/ 6060652 w 7283450"/>
              <a:gd name="connsiteY16810" fmla="*/ 4050008 h 6857979"/>
              <a:gd name="connsiteX16811" fmla="*/ 6065018 w 7283450"/>
              <a:gd name="connsiteY16811" fmla="*/ 4051595 h 6857979"/>
              <a:gd name="connsiteX16812" fmla="*/ 6070575 w 7283450"/>
              <a:gd name="connsiteY16812" fmla="*/ 4052389 h 6857979"/>
              <a:gd name="connsiteX16813" fmla="*/ 6076131 w 7283450"/>
              <a:gd name="connsiteY16813" fmla="*/ 4053183 h 6857979"/>
              <a:gd name="connsiteX16814" fmla="*/ 6081291 w 7283450"/>
              <a:gd name="connsiteY16814" fmla="*/ 4053580 h 6857979"/>
              <a:gd name="connsiteX16815" fmla="*/ 6087244 w 7283450"/>
              <a:gd name="connsiteY16815" fmla="*/ 4053580 h 6857979"/>
              <a:gd name="connsiteX16816" fmla="*/ 6092801 w 7283450"/>
              <a:gd name="connsiteY16816" fmla="*/ 4053580 h 6857979"/>
              <a:gd name="connsiteX16817" fmla="*/ 6097961 w 7283450"/>
              <a:gd name="connsiteY16817" fmla="*/ 4052786 h 6857979"/>
              <a:gd name="connsiteX16818" fmla="*/ 6103120 w 7283450"/>
              <a:gd name="connsiteY16818" fmla="*/ 4051992 h 6857979"/>
              <a:gd name="connsiteX16819" fmla="*/ 6107486 w 7283450"/>
              <a:gd name="connsiteY16819" fmla="*/ 4050008 h 6857979"/>
              <a:gd name="connsiteX16820" fmla="*/ 6111852 w 7283450"/>
              <a:gd name="connsiteY16820" fmla="*/ 4048023 h 6857979"/>
              <a:gd name="connsiteX16821" fmla="*/ 6115027 w 7283450"/>
              <a:gd name="connsiteY16821" fmla="*/ 4045641 h 6857979"/>
              <a:gd name="connsiteX16822" fmla="*/ 6116615 w 7283450"/>
              <a:gd name="connsiteY16822" fmla="*/ 4044450 h 6857979"/>
              <a:gd name="connsiteX16823" fmla="*/ 6118203 w 7283450"/>
              <a:gd name="connsiteY16823" fmla="*/ 4042862 h 6857979"/>
              <a:gd name="connsiteX16824" fmla="*/ 6118996 w 7283450"/>
              <a:gd name="connsiteY16824" fmla="*/ 4040878 h 6857979"/>
              <a:gd name="connsiteX16825" fmla="*/ 6119790 w 7283450"/>
              <a:gd name="connsiteY16825" fmla="*/ 4038893 h 6857979"/>
              <a:gd name="connsiteX16826" fmla="*/ 6119790 w 7283450"/>
              <a:gd name="connsiteY16826" fmla="*/ 4036511 h 6857979"/>
              <a:gd name="connsiteX16827" fmla="*/ 6119393 w 7283450"/>
              <a:gd name="connsiteY16827" fmla="*/ 4034130 h 6857979"/>
              <a:gd name="connsiteX16828" fmla="*/ 6118203 w 7283450"/>
              <a:gd name="connsiteY16828" fmla="*/ 4030954 h 6857979"/>
              <a:gd name="connsiteX16829" fmla="*/ 6116218 w 7283450"/>
              <a:gd name="connsiteY16829" fmla="*/ 4027778 h 6857979"/>
              <a:gd name="connsiteX16830" fmla="*/ 6111852 w 7283450"/>
              <a:gd name="connsiteY16830" fmla="*/ 4021030 h 6857979"/>
              <a:gd name="connsiteX16831" fmla="*/ 6106692 w 7283450"/>
              <a:gd name="connsiteY16831" fmla="*/ 4013488 h 6857979"/>
              <a:gd name="connsiteX16832" fmla="*/ 6101533 w 7283450"/>
              <a:gd name="connsiteY16832" fmla="*/ 4005549 h 6857979"/>
              <a:gd name="connsiteX16833" fmla="*/ 6099151 w 7283450"/>
              <a:gd name="connsiteY16833" fmla="*/ 4001977 h 6857979"/>
              <a:gd name="connsiteX16834" fmla="*/ 6097563 w 7283450"/>
              <a:gd name="connsiteY16834" fmla="*/ 3997610 h 6857979"/>
              <a:gd name="connsiteX16835" fmla="*/ 6096769 w 7283450"/>
              <a:gd name="connsiteY16835" fmla="*/ 3994038 h 6857979"/>
              <a:gd name="connsiteX16836" fmla="*/ 6095976 w 7283450"/>
              <a:gd name="connsiteY16836" fmla="*/ 3989671 h 6857979"/>
              <a:gd name="connsiteX16837" fmla="*/ 6096373 w 7283450"/>
              <a:gd name="connsiteY16837" fmla="*/ 3986099 h 6857979"/>
              <a:gd name="connsiteX16838" fmla="*/ 6097563 w 7283450"/>
              <a:gd name="connsiteY16838" fmla="*/ 3982129 h 6857979"/>
              <a:gd name="connsiteX16839" fmla="*/ 6098357 w 7283450"/>
              <a:gd name="connsiteY16839" fmla="*/ 3981335 h 6857979"/>
              <a:gd name="connsiteX16840" fmla="*/ 6101135 w 7283450"/>
              <a:gd name="connsiteY16840" fmla="*/ 3980145 h 6857979"/>
              <a:gd name="connsiteX16841" fmla="*/ 6103914 w 7283450"/>
              <a:gd name="connsiteY16841" fmla="*/ 3978954 h 6857979"/>
              <a:gd name="connsiteX16842" fmla="*/ 6103914 w 7283450"/>
              <a:gd name="connsiteY16842" fmla="*/ 3977763 h 6857979"/>
              <a:gd name="connsiteX16843" fmla="*/ 6103120 w 7283450"/>
              <a:gd name="connsiteY16843" fmla="*/ 3976572 h 6857979"/>
              <a:gd name="connsiteX16844" fmla="*/ 6101533 w 7283450"/>
              <a:gd name="connsiteY16844" fmla="*/ 3973000 h 6857979"/>
              <a:gd name="connsiteX16845" fmla="*/ 6100739 w 7283450"/>
              <a:gd name="connsiteY16845" fmla="*/ 3971412 h 6857979"/>
              <a:gd name="connsiteX16846" fmla="*/ 6100342 w 7283450"/>
              <a:gd name="connsiteY16846" fmla="*/ 3969427 h 6857979"/>
              <a:gd name="connsiteX16847" fmla="*/ 6100342 w 7283450"/>
              <a:gd name="connsiteY16847" fmla="*/ 3967442 h 6857979"/>
              <a:gd name="connsiteX16848" fmla="*/ 6100739 w 7283450"/>
              <a:gd name="connsiteY16848" fmla="*/ 3965854 h 6857979"/>
              <a:gd name="connsiteX16849" fmla="*/ 6101533 w 7283450"/>
              <a:gd name="connsiteY16849" fmla="*/ 3964267 h 6857979"/>
              <a:gd name="connsiteX16850" fmla="*/ 6102723 w 7283450"/>
              <a:gd name="connsiteY16850" fmla="*/ 3963473 h 6857979"/>
              <a:gd name="connsiteX16851" fmla="*/ 6106295 w 7283450"/>
              <a:gd name="connsiteY16851" fmla="*/ 3962282 h 6857979"/>
              <a:gd name="connsiteX16852" fmla="*/ 6110265 w 7283450"/>
              <a:gd name="connsiteY16852" fmla="*/ 3961091 h 6857979"/>
              <a:gd name="connsiteX16853" fmla="*/ 6111852 w 7283450"/>
              <a:gd name="connsiteY16853" fmla="*/ 3960297 h 6857979"/>
              <a:gd name="connsiteX16854" fmla="*/ 6113439 w 7283450"/>
              <a:gd name="connsiteY16854" fmla="*/ 3958709 h 6857979"/>
              <a:gd name="connsiteX16855" fmla="*/ 6114630 w 7283450"/>
              <a:gd name="connsiteY16855" fmla="*/ 3956328 h 6857979"/>
              <a:gd name="connsiteX16856" fmla="*/ 6116218 w 7283450"/>
              <a:gd name="connsiteY16856" fmla="*/ 3953549 h 6857979"/>
              <a:gd name="connsiteX16857" fmla="*/ 6120187 w 7283450"/>
              <a:gd name="connsiteY16857" fmla="*/ 3946404 h 6857979"/>
              <a:gd name="connsiteX16858" fmla="*/ 6122171 w 7283450"/>
              <a:gd name="connsiteY16858" fmla="*/ 3942831 h 6857979"/>
              <a:gd name="connsiteX16859" fmla="*/ 6124156 w 7283450"/>
              <a:gd name="connsiteY16859" fmla="*/ 3939259 h 6857979"/>
              <a:gd name="connsiteX16860" fmla="*/ 6126537 w 7283450"/>
              <a:gd name="connsiteY16860" fmla="*/ 3936877 h 6857979"/>
              <a:gd name="connsiteX16861" fmla="*/ 6127728 w 7283450"/>
              <a:gd name="connsiteY16861" fmla="*/ 3936083 h 6857979"/>
              <a:gd name="connsiteX16862" fmla="*/ 6128919 w 7283450"/>
              <a:gd name="connsiteY16862" fmla="*/ 3935289 h 6857979"/>
              <a:gd name="connsiteX16863" fmla="*/ 6132094 w 7283450"/>
              <a:gd name="connsiteY16863" fmla="*/ 3934892 h 6857979"/>
              <a:gd name="connsiteX16864" fmla="*/ 6138444 w 7283450"/>
              <a:gd name="connsiteY16864" fmla="*/ 3934892 h 6857979"/>
              <a:gd name="connsiteX16865" fmla="*/ 6147176 w 7283450"/>
              <a:gd name="connsiteY16865" fmla="*/ 3935289 h 6857979"/>
              <a:gd name="connsiteX16866" fmla="*/ 6156305 w 7283450"/>
              <a:gd name="connsiteY16866" fmla="*/ 3936083 h 6857979"/>
              <a:gd name="connsiteX16867" fmla="*/ 6161067 w 7283450"/>
              <a:gd name="connsiteY16867" fmla="*/ 3936480 h 6857979"/>
              <a:gd name="connsiteX16868" fmla="*/ 6165037 w 7283450"/>
              <a:gd name="connsiteY16868" fmla="*/ 3937671 h 6857979"/>
              <a:gd name="connsiteX16869" fmla="*/ 6169403 w 7283450"/>
              <a:gd name="connsiteY16869" fmla="*/ 3938465 h 6857979"/>
              <a:gd name="connsiteX16870" fmla="*/ 6172975 w 7283450"/>
              <a:gd name="connsiteY16870" fmla="*/ 3940450 h 6857979"/>
              <a:gd name="connsiteX16871" fmla="*/ 6175753 w 7283450"/>
              <a:gd name="connsiteY16871" fmla="*/ 3942038 h 6857979"/>
              <a:gd name="connsiteX16872" fmla="*/ 6178134 w 7283450"/>
              <a:gd name="connsiteY16872" fmla="*/ 3944022 h 6857979"/>
              <a:gd name="connsiteX16873" fmla="*/ 6178531 w 7283450"/>
              <a:gd name="connsiteY16873" fmla="*/ 3944816 h 6857979"/>
              <a:gd name="connsiteX16874" fmla="*/ 6179325 w 7283450"/>
              <a:gd name="connsiteY16874" fmla="*/ 3946007 h 6857979"/>
              <a:gd name="connsiteX16875" fmla="*/ 6179325 w 7283450"/>
              <a:gd name="connsiteY16875" fmla="*/ 3947198 h 6857979"/>
              <a:gd name="connsiteX16876" fmla="*/ 6179325 w 7283450"/>
              <a:gd name="connsiteY16876" fmla="*/ 3948786 h 6857979"/>
              <a:gd name="connsiteX16877" fmla="*/ 6178134 w 7283450"/>
              <a:gd name="connsiteY16877" fmla="*/ 3954343 h 6857979"/>
              <a:gd name="connsiteX16878" fmla="*/ 6177341 w 7283450"/>
              <a:gd name="connsiteY16878" fmla="*/ 3956725 h 6857979"/>
              <a:gd name="connsiteX16879" fmla="*/ 6176149 w 7283450"/>
              <a:gd name="connsiteY16879" fmla="*/ 3959106 h 6857979"/>
              <a:gd name="connsiteX16880" fmla="*/ 6174959 w 7283450"/>
              <a:gd name="connsiteY16880" fmla="*/ 3961091 h 6857979"/>
              <a:gd name="connsiteX16881" fmla="*/ 6173768 w 7283450"/>
              <a:gd name="connsiteY16881" fmla="*/ 3963076 h 6857979"/>
              <a:gd name="connsiteX16882" fmla="*/ 6171783 w 7283450"/>
              <a:gd name="connsiteY16882" fmla="*/ 3964267 h 6857979"/>
              <a:gd name="connsiteX16883" fmla="*/ 6169799 w 7283450"/>
              <a:gd name="connsiteY16883" fmla="*/ 3965854 h 6857979"/>
              <a:gd name="connsiteX16884" fmla="*/ 6170196 w 7283450"/>
              <a:gd name="connsiteY16884" fmla="*/ 3969030 h 6857979"/>
              <a:gd name="connsiteX16885" fmla="*/ 6170990 w 7283450"/>
              <a:gd name="connsiteY16885" fmla="*/ 3971412 h 6857979"/>
              <a:gd name="connsiteX16886" fmla="*/ 6172577 w 7283450"/>
              <a:gd name="connsiteY16886" fmla="*/ 3973793 h 6857979"/>
              <a:gd name="connsiteX16887" fmla="*/ 6174165 w 7283450"/>
              <a:gd name="connsiteY16887" fmla="*/ 3976175 h 6857979"/>
              <a:gd name="connsiteX16888" fmla="*/ 6175753 w 7283450"/>
              <a:gd name="connsiteY16888" fmla="*/ 3977763 h 6857979"/>
              <a:gd name="connsiteX16889" fmla="*/ 6178134 w 7283450"/>
              <a:gd name="connsiteY16889" fmla="*/ 3978954 h 6857979"/>
              <a:gd name="connsiteX16890" fmla="*/ 6182103 w 7283450"/>
              <a:gd name="connsiteY16890" fmla="*/ 3982129 h 6857979"/>
              <a:gd name="connsiteX16891" fmla="*/ 6180119 w 7283450"/>
              <a:gd name="connsiteY16891" fmla="*/ 3985702 h 6857979"/>
              <a:gd name="connsiteX16892" fmla="*/ 6178928 w 7283450"/>
              <a:gd name="connsiteY16892" fmla="*/ 3988877 h 6857979"/>
              <a:gd name="connsiteX16893" fmla="*/ 6178134 w 7283450"/>
              <a:gd name="connsiteY16893" fmla="*/ 3992450 h 6857979"/>
              <a:gd name="connsiteX16894" fmla="*/ 6178134 w 7283450"/>
              <a:gd name="connsiteY16894" fmla="*/ 3995626 h 6857979"/>
              <a:gd name="connsiteX16895" fmla="*/ 6178531 w 7283450"/>
              <a:gd name="connsiteY16895" fmla="*/ 3998801 h 6857979"/>
              <a:gd name="connsiteX16896" fmla="*/ 6179325 w 7283450"/>
              <a:gd name="connsiteY16896" fmla="*/ 4001977 h 6857979"/>
              <a:gd name="connsiteX16897" fmla="*/ 6180913 w 7283450"/>
              <a:gd name="connsiteY16897" fmla="*/ 4005152 h 6857979"/>
              <a:gd name="connsiteX16898" fmla="*/ 6182500 w 7283450"/>
              <a:gd name="connsiteY16898" fmla="*/ 4007931 h 6857979"/>
              <a:gd name="connsiteX16899" fmla="*/ 6186866 w 7283450"/>
              <a:gd name="connsiteY16899" fmla="*/ 4013885 h 6857979"/>
              <a:gd name="connsiteX16900" fmla="*/ 6191629 w 7283450"/>
              <a:gd name="connsiteY16900" fmla="*/ 4019443 h 6857979"/>
              <a:gd name="connsiteX16901" fmla="*/ 6201154 w 7283450"/>
              <a:gd name="connsiteY16901" fmla="*/ 4028969 h 6857979"/>
              <a:gd name="connsiteX16902" fmla="*/ 6200757 w 7283450"/>
              <a:gd name="connsiteY16902" fmla="*/ 4030954 h 6857979"/>
              <a:gd name="connsiteX16903" fmla="*/ 6200361 w 7283450"/>
              <a:gd name="connsiteY16903" fmla="*/ 4032939 h 6857979"/>
              <a:gd name="connsiteX16904" fmla="*/ 6199963 w 7283450"/>
              <a:gd name="connsiteY16904" fmla="*/ 4034923 h 6857979"/>
              <a:gd name="connsiteX16905" fmla="*/ 6199169 w 7283450"/>
              <a:gd name="connsiteY16905" fmla="*/ 4036114 h 6857979"/>
              <a:gd name="connsiteX16906" fmla="*/ 6197185 w 7283450"/>
              <a:gd name="connsiteY16906" fmla="*/ 4038496 h 6857979"/>
              <a:gd name="connsiteX16907" fmla="*/ 6195201 w 7283450"/>
              <a:gd name="connsiteY16907" fmla="*/ 4040878 h 6857979"/>
              <a:gd name="connsiteX16908" fmla="*/ 6192819 w 7283450"/>
              <a:gd name="connsiteY16908" fmla="*/ 4043259 h 6857979"/>
              <a:gd name="connsiteX16909" fmla="*/ 6192025 w 7283450"/>
              <a:gd name="connsiteY16909" fmla="*/ 4044847 h 6857979"/>
              <a:gd name="connsiteX16910" fmla="*/ 6191231 w 7283450"/>
              <a:gd name="connsiteY16910" fmla="*/ 4046435 h 6857979"/>
              <a:gd name="connsiteX16911" fmla="*/ 6190835 w 7283450"/>
              <a:gd name="connsiteY16911" fmla="*/ 4048023 h 6857979"/>
              <a:gd name="connsiteX16912" fmla="*/ 6190835 w 7283450"/>
              <a:gd name="connsiteY16912" fmla="*/ 4050008 h 6857979"/>
              <a:gd name="connsiteX16913" fmla="*/ 6191231 w 7283450"/>
              <a:gd name="connsiteY16913" fmla="*/ 4052786 h 6857979"/>
              <a:gd name="connsiteX16914" fmla="*/ 6191629 w 7283450"/>
              <a:gd name="connsiteY16914" fmla="*/ 4055565 h 6857979"/>
              <a:gd name="connsiteX16915" fmla="*/ 6197979 w 7283450"/>
              <a:gd name="connsiteY16915" fmla="*/ 4059931 h 6857979"/>
              <a:gd name="connsiteX16916" fmla="*/ 6203535 w 7283450"/>
              <a:gd name="connsiteY16916" fmla="*/ 4064298 h 6857979"/>
              <a:gd name="connsiteX16917" fmla="*/ 6214252 w 7283450"/>
              <a:gd name="connsiteY16917" fmla="*/ 4073427 h 6857979"/>
              <a:gd name="connsiteX16918" fmla="*/ 6220205 w 7283450"/>
              <a:gd name="connsiteY16918" fmla="*/ 4077794 h 6857979"/>
              <a:gd name="connsiteX16919" fmla="*/ 6222983 w 7283450"/>
              <a:gd name="connsiteY16919" fmla="*/ 4079779 h 6857979"/>
              <a:gd name="connsiteX16920" fmla="*/ 6226159 w 7283450"/>
              <a:gd name="connsiteY16920" fmla="*/ 4081366 h 6857979"/>
              <a:gd name="connsiteX16921" fmla="*/ 6230128 w 7283450"/>
              <a:gd name="connsiteY16921" fmla="*/ 4082954 h 6857979"/>
              <a:gd name="connsiteX16922" fmla="*/ 6233700 w 7283450"/>
              <a:gd name="connsiteY16922" fmla="*/ 4084145 h 6857979"/>
              <a:gd name="connsiteX16923" fmla="*/ 6237669 w 7283450"/>
              <a:gd name="connsiteY16923" fmla="*/ 4085336 h 6857979"/>
              <a:gd name="connsiteX16924" fmla="*/ 6242035 w 7283450"/>
              <a:gd name="connsiteY16924" fmla="*/ 4086130 h 6857979"/>
              <a:gd name="connsiteX16925" fmla="*/ 6238066 w 7283450"/>
              <a:gd name="connsiteY16925" fmla="*/ 4094069 h 6857979"/>
              <a:gd name="connsiteX16926" fmla="*/ 6232906 w 7283450"/>
              <a:gd name="connsiteY16926" fmla="*/ 4102405 h 6857979"/>
              <a:gd name="connsiteX16927" fmla="*/ 6228541 w 7283450"/>
              <a:gd name="connsiteY16927" fmla="*/ 4111138 h 6857979"/>
              <a:gd name="connsiteX16928" fmla="*/ 6226159 w 7283450"/>
              <a:gd name="connsiteY16928" fmla="*/ 4115504 h 6857979"/>
              <a:gd name="connsiteX16929" fmla="*/ 6224175 w 7283450"/>
              <a:gd name="connsiteY16929" fmla="*/ 4119870 h 6857979"/>
              <a:gd name="connsiteX16930" fmla="*/ 6222983 w 7283450"/>
              <a:gd name="connsiteY16930" fmla="*/ 4124237 h 6857979"/>
              <a:gd name="connsiteX16931" fmla="*/ 6221793 w 7283450"/>
              <a:gd name="connsiteY16931" fmla="*/ 4129000 h 6857979"/>
              <a:gd name="connsiteX16932" fmla="*/ 6221396 w 7283450"/>
              <a:gd name="connsiteY16932" fmla="*/ 4133367 h 6857979"/>
              <a:gd name="connsiteX16933" fmla="*/ 6221396 w 7283450"/>
              <a:gd name="connsiteY16933" fmla="*/ 4138130 h 6857979"/>
              <a:gd name="connsiteX16934" fmla="*/ 6222190 w 7283450"/>
              <a:gd name="connsiteY16934" fmla="*/ 4142497 h 6857979"/>
              <a:gd name="connsiteX16935" fmla="*/ 6223381 w 7283450"/>
              <a:gd name="connsiteY16935" fmla="*/ 4147260 h 6857979"/>
              <a:gd name="connsiteX16936" fmla="*/ 6225762 w 7283450"/>
              <a:gd name="connsiteY16936" fmla="*/ 4151626 h 6857979"/>
              <a:gd name="connsiteX16937" fmla="*/ 6229334 w 7283450"/>
              <a:gd name="connsiteY16937" fmla="*/ 4155993 h 6857979"/>
              <a:gd name="connsiteX16938" fmla="*/ 6228937 w 7283450"/>
              <a:gd name="connsiteY16938" fmla="*/ 4157581 h 6857979"/>
              <a:gd name="connsiteX16939" fmla="*/ 6227349 w 7283450"/>
              <a:gd name="connsiteY16939" fmla="*/ 4158374 h 6857979"/>
              <a:gd name="connsiteX16940" fmla="*/ 6225762 w 7283450"/>
              <a:gd name="connsiteY16940" fmla="*/ 4158374 h 6857979"/>
              <a:gd name="connsiteX16941" fmla="*/ 6223777 w 7283450"/>
              <a:gd name="connsiteY16941" fmla="*/ 4158374 h 6857979"/>
              <a:gd name="connsiteX16942" fmla="*/ 6220205 w 7283450"/>
              <a:gd name="connsiteY16942" fmla="*/ 4158374 h 6857979"/>
              <a:gd name="connsiteX16943" fmla="*/ 6218221 w 7283450"/>
              <a:gd name="connsiteY16943" fmla="*/ 4158771 h 6857979"/>
              <a:gd name="connsiteX16944" fmla="*/ 6216633 w 7283450"/>
              <a:gd name="connsiteY16944" fmla="*/ 4159168 h 6857979"/>
              <a:gd name="connsiteX16945" fmla="*/ 6215839 w 7283450"/>
              <a:gd name="connsiteY16945" fmla="*/ 4161153 h 6857979"/>
              <a:gd name="connsiteX16946" fmla="*/ 6215045 w 7283450"/>
              <a:gd name="connsiteY16946" fmla="*/ 4164726 h 6857979"/>
              <a:gd name="connsiteX16947" fmla="*/ 6213855 w 7283450"/>
              <a:gd name="connsiteY16947" fmla="*/ 4169489 h 6857979"/>
              <a:gd name="connsiteX16948" fmla="*/ 6212267 w 7283450"/>
              <a:gd name="connsiteY16948" fmla="*/ 4169886 h 6857979"/>
              <a:gd name="connsiteX16949" fmla="*/ 6210283 w 7283450"/>
              <a:gd name="connsiteY16949" fmla="*/ 4169886 h 6857979"/>
              <a:gd name="connsiteX16950" fmla="*/ 6207107 w 7283450"/>
              <a:gd name="connsiteY16950" fmla="*/ 4169489 h 6857979"/>
              <a:gd name="connsiteX16951" fmla="*/ 6203933 w 7283450"/>
              <a:gd name="connsiteY16951" fmla="*/ 4168695 h 6857979"/>
              <a:gd name="connsiteX16952" fmla="*/ 6200757 w 7283450"/>
              <a:gd name="connsiteY16952" fmla="*/ 4168695 h 6857979"/>
              <a:gd name="connsiteX16953" fmla="*/ 6199169 w 7283450"/>
              <a:gd name="connsiteY16953" fmla="*/ 4168695 h 6857979"/>
              <a:gd name="connsiteX16954" fmla="*/ 6197979 w 7283450"/>
              <a:gd name="connsiteY16954" fmla="*/ 4169092 h 6857979"/>
              <a:gd name="connsiteX16955" fmla="*/ 6197185 w 7283450"/>
              <a:gd name="connsiteY16955" fmla="*/ 4169886 h 6857979"/>
              <a:gd name="connsiteX16956" fmla="*/ 6196391 w 7283450"/>
              <a:gd name="connsiteY16956" fmla="*/ 4171474 h 6857979"/>
              <a:gd name="connsiteX16957" fmla="*/ 6195597 w 7283450"/>
              <a:gd name="connsiteY16957" fmla="*/ 4173458 h 6857979"/>
              <a:gd name="connsiteX16958" fmla="*/ 6195201 w 7283450"/>
              <a:gd name="connsiteY16958" fmla="*/ 4175840 h 6857979"/>
              <a:gd name="connsiteX16959" fmla="*/ 6194804 w 7283450"/>
              <a:gd name="connsiteY16959" fmla="*/ 4179016 h 6857979"/>
              <a:gd name="connsiteX16960" fmla="*/ 6195201 w 7283450"/>
              <a:gd name="connsiteY16960" fmla="*/ 4182985 h 6857979"/>
              <a:gd name="connsiteX16961" fmla="*/ 6204727 w 7283450"/>
              <a:gd name="connsiteY16961" fmla="*/ 4189336 h 6857979"/>
              <a:gd name="connsiteX16962" fmla="*/ 6209092 w 7283450"/>
              <a:gd name="connsiteY16962" fmla="*/ 4192512 h 6857979"/>
              <a:gd name="connsiteX16963" fmla="*/ 6213855 w 7283450"/>
              <a:gd name="connsiteY16963" fmla="*/ 4196481 h 6857979"/>
              <a:gd name="connsiteX16964" fmla="*/ 6213855 w 7283450"/>
              <a:gd name="connsiteY16964" fmla="*/ 4198466 h 6857979"/>
              <a:gd name="connsiteX16965" fmla="*/ 6213458 w 7283450"/>
              <a:gd name="connsiteY16965" fmla="*/ 4200054 h 6857979"/>
              <a:gd name="connsiteX16966" fmla="*/ 6212267 w 7283450"/>
              <a:gd name="connsiteY16966" fmla="*/ 4202833 h 6857979"/>
              <a:gd name="connsiteX16967" fmla="*/ 6210680 w 7283450"/>
              <a:gd name="connsiteY16967" fmla="*/ 4206008 h 6857979"/>
              <a:gd name="connsiteX16968" fmla="*/ 6210283 w 7283450"/>
              <a:gd name="connsiteY16968" fmla="*/ 4207596 h 6857979"/>
              <a:gd name="connsiteX16969" fmla="*/ 6210283 w 7283450"/>
              <a:gd name="connsiteY16969" fmla="*/ 4209581 h 6857979"/>
              <a:gd name="connsiteX16970" fmla="*/ 6213061 w 7283450"/>
              <a:gd name="connsiteY16970" fmla="*/ 4211962 h 6857979"/>
              <a:gd name="connsiteX16971" fmla="*/ 6215443 w 7283450"/>
              <a:gd name="connsiteY16971" fmla="*/ 4214741 h 6857979"/>
              <a:gd name="connsiteX16972" fmla="*/ 6221793 w 7283450"/>
              <a:gd name="connsiteY16972" fmla="*/ 4218314 h 6857979"/>
              <a:gd name="connsiteX16973" fmla="*/ 6224968 w 7283450"/>
              <a:gd name="connsiteY16973" fmla="*/ 4220298 h 6857979"/>
              <a:gd name="connsiteX16974" fmla="*/ 6228541 w 7283450"/>
              <a:gd name="connsiteY16974" fmla="*/ 4223077 h 6857979"/>
              <a:gd name="connsiteX16975" fmla="*/ 6232113 w 7283450"/>
              <a:gd name="connsiteY16975" fmla="*/ 4225856 h 6857979"/>
              <a:gd name="connsiteX16976" fmla="*/ 6235685 w 7283450"/>
              <a:gd name="connsiteY16976" fmla="*/ 4229428 h 6857979"/>
              <a:gd name="connsiteX16977" fmla="*/ 6239257 w 7283450"/>
              <a:gd name="connsiteY16977" fmla="*/ 4234192 h 6857979"/>
              <a:gd name="connsiteX16978" fmla="*/ 6242432 w 7283450"/>
              <a:gd name="connsiteY16978" fmla="*/ 4239749 h 6857979"/>
              <a:gd name="connsiteX16979" fmla="*/ 6248385 w 7283450"/>
              <a:gd name="connsiteY16979" fmla="*/ 4251657 h 6857979"/>
              <a:gd name="connsiteX16980" fmla="*/ 6251163 w 7283450"/>
              <a:gd name="connsiteY16980" fmla="*/ 4257612 h 6857979"/>
              <a:gd name="connsiteX16981" fmla="*/ 6254735 w 7283450"/>
              <a:gd name="connsiteY16981" fmla="*/ 4262375 h 6857979"/>
              <a:gd name="connsiteX16982" fmla="*/ 6257514 w 7283450"/>
              <a:gd name="connsiteY16982" fmla="*/ 4267138 h 6857979"/>
              <a:gd name="connsiteX16983" fmla="*/ 6259101 w 7283450"/>
              <a:gd name="connsiteY16983" fmla="*/ 4268329 h 6857979"/>
              <a:gd name="connsiteX16984" fmla="*/ 6260689 w 7283450"/>
              <a:gd name="connsiteY16984" fmla="*/ 4269520 h 6857979"/>
              <a:gd name="connsiteX16985" fmla="*/ 6261880 w 7283450"/>
              <a:gd name="connsiteY16985" fmla="*/ 4269917 h 6857979"/>
              <a:gd name="connsiteX16986" fmla="*/ 6264261 w 7283450"/>
              <a:gd name="connsiteY16986" fmla="*/ 4269917 h 6857979"/>
              <a:gd name="connsiteX16987" fmla="*/ 6268627 w 7283450"/>
              <a:gd name="connsiteY16987" fmla="*/ 4269520 h 6857979"/>
              <a:gd name="connsiteX16988" fmla="*/ 6273787 w 7283450"/>
              <a:gd name="connsiteY16988" fmla="*/ 4268726 h 6857979"/>
              <a:gd name="connsiteX16989" fmla="*/ 6275375 w 7283450"/>
              <a:gd name="connsiteY16989" fmla="*/ 4269123 h 6857979"/>
              <a:gd name="connsiteX16990" fmla="*/ 6276565 w 7283450"/>
              <a:gd name="connsiteY16990" fmla="*/ 4269520 h 6857979"/>
              <a:gd name="connsiteX16991" fmla="*/ 6278549 w 7283450"/>
              <a:gd name="connsiteY16991" fmla="*/ 4273093 h 6857979"/>
              <a:gd name="connsiteX16992" fmla="*/ 6280931 w 7283450"/>
              <a:gd name="connsiteY16992" fmla="*/ 4277062 h 6857979"/>
              <a:gd name="connsiteX16993" fmla="*/ 6282915 w 7283450"/>
              <a:gd name="connsiteY16993" fmla="*/ 4281428 h 6857979"/>
              <a:gd name="connsiteX16994" fmla="*/ 6284106 w 7283450"/>
              <a:gd name="connsiteY16994" fmla="*/ 4285795 h 6857979"/>
              <a:gd name="connsiteX16995" fmla="*/ 6284503 w 7283450"/>
              <a:gd name="connsiteY16995" fmla="*/ 4290955 h 6857979"/>
              <a:gd name="connsiteX16996" fmla="*/ 6284503 w 7283450"/>
              <a:gd name="connsiteY16996" fmla="*/ 4292940 h 6857979"/>
              <a:gd name="connsiteX16997" fmla="*/ 6284106 w 7283450"/>
              <a:gd name="connsiteY16997" fmla="*/ 4295322 h 6857979"/>
              <a:gd name="connsiteX16998" fmla="*/ 6283709 w 7283450"/>
              <a:gd name="connsiteY16998" fmla="*/ 4297306 h 6857979"/>
              <a:gd name="connsiteX16999" fmla="*/ 6282519 w 7283450"/>
              <a:gd name="connsiteY16999" fmla="*/ 4299688 h 6857979"/>
              <a:gd name="connsiteX17000" fmla="*/ 6281328 w 7283450"/>
              <a:gd name="connsiteY17000" fmla="*/ 4301673 h 6857979"/>
              <a:gd name="connsiteX17001" fmla="*/ 6279741 w 7283450"/>
              <a:gd name="connsiteY17001" fmla="*/ 4303261 h 6857979"/>
              <a:gd name="connsiteX17002" fmla="*/ 6282915 w 7283450"/>
              <a:gd name="connsiteY17002" fmla="*/ 4307230 h 6857979"/>
              <a:gd name="connsiteX17003" fmla="*/ 6285297 w 7283450"/>
              <a:gd name="connsiteY17003" fmla="*/ 4310803 h 6857979"/>
              <a:gd name="connsiteX17004" fmla="*/ 6287281 w 7283450"/>
              <a:gd name="connsiteY17004" fmla="*/ 4315169 h 6857979"/>
              <a:gd name="connsiteX17005" fmla="*/ 6288869 w 7283450"/>
              <a:gd name="connsiteY17005" fmla="*/ 4319536 h 6857979"/>
              <a:gd name="connsiteX17006" fmla="*/ 6290059 w 7283450"/>
              <a:gd name="connsiteY17006" fmla="*/ 4324299 h 6857979"/>
              <a:gd name="connsiteX17007" fmla="*/ 6290457 w 7283450"/>
              <a:gd name="connsiteY17007" fmla="*/ 4329062 h 6857979"/>
              <a:gd name="connsiteX17008" fmla="*/ 6291251 w 7283450"/>
              <a:gd name="connsiteY17008" fmla="*/ 4338986 h 6857979"/>
              <a:gd name="connsiteX17009" fmla="*/ 6291647 w 7283450"/>
              <a:gd name="connsiteY17009" fmla="*/ 4349704 h 6857979"/>
              <a:gd name="connsiteX17010" fmla="*/ 6291647 w 7283450"/>
              <a:gd name="connsiteY17010" fmla="*/ 4360024 h 6857979"/>
              <a:gd name="connsiteX17011" fmla="*/ 6292044 w 7283450"/>
              <a:gd name="connsiteY17011" fmla="*/ 4365185 h 6857979"/>
              <a:gd name="connsiteX17012" fmla="*/ 6292838 w 7283450"/>
              <a:gd name="connsiteY17012" fmla="*/ 4370345 h 6857979"/>
              <a:gd name="connsiteX17013" fmla="*/ 6293632 w 7283450"/>
              <a:gd name="connsiteY17013" fmla="*/ 4375505 h 6857979"/>
              <a:gd name="connsiteX17014" fmla="*/ 6295219 w 7283450"/>
              <a:gd name="connsiteY17014" fmla="*/ 4380269 h 6857979"/>
              <a:gd name="connsiteX17015" fmla="*/ 6293632 w 7283450"/>
              <a:gd name="connsiteY17015" fmla="*/ 4381063 h 6857979"/>
              <a:gd name="connsiteX17016" fmla="*/ 6292044 w 7283450"/>
              <a:gd name="connsiteY17016" fmla="*/ 4381856 h 6857979"/>
              <a:gd name="connsiteX17017" fmla="*/ 6288869 w 7283450"/>
              <a:gd name="connsiteY17017" fmla="*/ 4382650 h 6857979"/>
              <a:gd name="connsiteX17018" fmla="*/ 6285694 w 7283450"/>
              <a:gd name="connsiteY17018" fmla="*/ 4382650 h 6857979"/>
              <a:gd name="connsiteX17019" fmla="*/ 6283313 w 7283450"/>
              <a:gd name="connsiteY17019" fmla="*/ 4382253 h 6857979"/>
              <a:gd name="connsiteX17020" fmla="*/ 6280931 w 7283450"/>
              <a:gd name="connsiteY17020" fmla="*/ 4381856 h 6857979"/>
              <a:gd name="connsiteX17021" fmla="*/ 6278153 w 7283450"/>
              <a:gd name="connsiteY17021" fmla="*/ 4382253 h 6857979"/>
              <a:gd name="connsiteX17022" fmla="*/ 6276962 w 7283450"/>
              <a:gd name="connsiteY17022" fmla="*/ 4383444 h 6857979"/>
              <a:gd name="connsiteX17023" fmla="*/ 6275771 w 7283450"/>
              <a:gd name="connsiteY17023" fmla="*/ 4384238 h 6857979"/>
              <a:gd name="connsiteX17024" fmla="*/ 6274581 w 7283450"/>
              <a:gd name="connsiteY17024" fmla="*/ 4385429 h 6857979"/>
              <a:gd name="connsiteX17025" fmla="*/ 6273390 w 7283450"/>
              <a:gd name="connsiteY17025" fmla="*/ 4387017 h 6857979"/>
              <a:gd name="connsiteX17026" fmla="*/ 6273390 w 7283450"/>
              <a:gd name="connsiteY17026" fmla="*/ 4392177 h 6857979"/>
              <a:gd name="connsiteX17027" fmla="*/ 6273390 w 7283450"/>
              <a:gd name="connsiteY17027" fmla="*/ 4394162 h 6857979"/>
              <a:gd name="connsiteX17028" fmla="*/ 6274183 w 7283450"/>
              <a:gd name="connsiteY17028" fmla="*/ 4396146 h 6857979"/>
              <a:gd name="connsiteX17029" fmla="*/ 6274977 w 7283450"/>
              <a:gd name="connsiteY17029" fmla="*/ 4397734 h 6857979"/>
              <a:gd name="connsiteX17030" fmla="*/ 6276168 w 7283450"/>
              <a:gd name="connsiteY17030" fmla="*/ 4398925 h 6857979"/>
              <a:gd name="connsiteX17031" fmla="*/ 6277756 w 7283450"/>
              <a:gd name="connsiteY17031" fmla="*/ 4399719 h 6857979"/>
              <a:gd name="connsiteX17032" fmla="*/ 6279741 w 7283450"/>
              <a:gd name="connsiteY17032" fmla="*/ 4400513 h 6857979"/>
              <a:gd name="connsiteX17033" fmla="*/ 6278947 w 7283450"/>
              <a:gd name="connsiteY17033" fmla="*/ 4401704 h 6857979"/>
              <a:gd name="connsiteX17034" fmla="*/ 6278153 w 7283450"/>
              <a:gd name="connsiteY17034" fmla="*/ 4402895 h 6857979"/>
              <a:gd name="connsiteX17035" fmla="*/ 6277359 w 7283450"/>
              <a:gd name="connsiteY17035" fmla="*/ 4403291 h 6857979"/>
              <a:gd name="connsiteX17036" fmla="*/ 6276565 w 7283450"/>
              <a:gd name="connsiteY17036" fmla="*/ 4403291 h 6857979"/>
              <a:gd name="connsiteX17037" fmla="*/ 6274581 w 7283450"/>
              <a:gd name="connsiteY17037" fmla="*/ 4402895 h 6857979"/>
              <a:gd name="connsiteX17038" fmla="*/ 6272596 w 7283450"/>
              <a:gd name="connsiteY17038" fmla="*/ 4402101 h 6857979"/>
              <a:gd name="connsiteX17039" fmla="*/ 6269818 w 7283450"/>
              <a:gd name="connsiteY17039" fmla="*/ 4400910 h 6857979"/>
              <a:gd name="connsiteX17040" fmla="*/ 6267833 w 7283450"/>
              <a:gd name="connsiteY17040" fmla="*/ 4400513 h 6857979"/>
              <a:gd name="connsiteX17041" fmla="*/ 6266643 w 7283450"/>
              <a:gd name="connsiteY17041" fmla="*/ 4400910 h 6857979"/>
              <a:gd name="connsiteX17042" fmla="*/ 6265849 w 7283450"/>
              <a:gd name="connsiteY17042" fmla="*/ 4401307 h 6857979"/>
              <a:gd name="connsiteX17043" fmla="*/ 6265055 w 7283450"/>
              <a:gd name="connsiteY17043" fmla="*/ 4402101 h 6857979"/>
              <a:gd name="connsiteX17044" fmla="*/ 6263865 w 7283450"/>
              <a:gd name="connsiteY17044" fmla="*/ 4403688 h 6857979"/>
              <a:gd name="connsiteX17045" fmla="*/ 6265055 w 7283450"/>
              <a:gd name="connsiteY17045" fmla="*/ 4405673 h 6857979"/>
              <a:gd name="connsiteX17046" fmla="*/ 6266245 w 7283450"/>
              <a:gd name="connsiteY17046" fmla="*/ 4407658 h 6857979"/>
              <a:gd name="connsiteX17047" fmla="*/ 6266643 w 7283450"/>
              <a:gd name="connsiteY17047" fmla="*/ 4410437 h 6857979"/>
              <a:gd name="connsiteX17048" fmla="*/ 6267039 w 7283450"/>
              <a:gd name="connsiteY17048" fmla="*/ 4413612 h 6857979"/>
              <a:gd name="connsiteX17049" fmla="*/ 6269024 w 7283450"/>
              <a:gd name="connsiteY17049" fmla="*/ 4415200 h 6857979"/>
              <a:gd name="connsiteX17050" fmla="*/ 6271405 w 7283450"/>
              <a:gd name="connsiteY17050" fmla="*/ 4416391 h 6857979"/>
              <a:gd name="connsiteX17051" fmla="*/ 6276565 w 7283450"/>
              <a:gd name="connsiteY17051" fmla="*/ 4418376 h 6857979"/>
              <a:gd name="connsiteX17052" fmla="*/ 6279741 w 7283450"/>
              <a:gd name="connsiteY17052" fmla="*/ 4419169 h 6857979"/>
              <a:gd name="connsiteX17053" fmla="*/ 6282121 w 7283450"/>
              <a:gd name="connsiteY17053" fmla="*/ 4419963 h 6857979"/>
              <a:gd name="connsiteX17054" fmla="*/ 6284106 w 7283450"/>
              <a:gd name="connsiteY17054" fmla="*/ 4421551 h 6857979"/>
              <a:gd name="connsiteX17055" fmla="*/ 6285694 w 7283450"/>
              <a:gd name="connsiteY17055" fmla="*/ 4423536 h 6857979"/>
              <a:gd name="connsiteX17056" fmla="*/ 6284900 w 7283450"/>
              <a:gd name="connsiteY17056" fmla="*/ 4427108 h 6857979"/>
              <a:gd name="connsiteX17057" fmla="*/ 6283313 w 7283450"/>
              <a:gd name="connsiteY17057" fmla="*/ 4429887 h 6857979"/>
              <a:gd name="connsiteX17058" fmla="*/ 6279741 w 7283450"/>
              <a:gd name="connsiteY17058" fmla="*/ 4435444 h 6857979"/>
              <a:gd name="connsiteX17059" fmla="*/ 6277756 w 7283450"/>
              <a:gd name="connsiteY17059" fmla="*/ 4437826 h 6857979"/>
              <a:gd name="connsiteX17060" fmla="*/ 6276565 w 7283450"/>
              <a:gd name="connsiteY17060" fmla="*/ 4441002 h 6857979"/>
              <a:gd name="connsiteX17061" fmla="*/ 6275771 w 7283450"/>
              <a:gd name="connsiteY17061" fmla="*/ 4445368 h 6857979"/>
              <a:gd name="connsiteX17062" fmla="*/ 6276168 w 7283450"/>
              <a:gd name="connsiteY17062" fmla="*/ 4447750 h 6857979"/>
              <a:gd name="connsiteX17063" fmla="*/ 6276565 w 7283450"/>
              <a:gd name="connsiteY17063" fmla="*/ 4450131 h 6857979"/>
              <a:gd name="connsiteX17064" fmla="*/ 6280137 w 7283450"/>
              <a:gd name="connsiteY17064" fmla="*/ 4452513 h 6857979"/>
              <a:gd name="connsiteX17065" fmla="*/ 6282915 w 7283450"/>
              <a:gd name="connsiteY17065" fmla="*/ 4454498 h 6857979"/>
              <a:gd name="connsiteX17066" fmla="*/ 6286091 w 7283450"/>
              <a:gd name="connsiteY17066" fmla="*/ 4456880 h 6857979"/>
              <a:gd name="connsiteX17067" fmla="*/ 6288869 w 7283450"/>
              <a:gd name="connsiteY17067" fmla="*/ 4459261 h 6857979"/>
              <a:gd name="connsiteX17068" fmla="*/ 6291251 w 7283450"/>
              <a:gd name="connsiteY17068" fmla="*/ 4462437 h 6857979"/>
              <a:gd name="connsiteX17069" fmla="*/ 6293632 w 7283450"/>
              <a:gd name="connsiteY17069" fmla="*/ 4465215 h 6857979"/>
              <a:gd name="connsiteX17070" fmla="*/ 6298395 w 7283450"/>
              <a:gd name="connsiteY17070" fmla="*/ 4471567 h 6857979"/>
              <a:gd name="connsiteX17071" fmla="*/ 6301967 w 7283450"/>
              <a:gd name="connsiteY17071" fmla="*/ 4478712 h 6857979"/>
              <a:gd name="connsiteX17072" fmla="*/ 6305539 w 7283450"/>
              <a:gd name="connsiteY17072" fmla="*/ 4485857 h 6857979"/>
              <a:gd name="connsiteX17073" fmla="*/ 6311889 w 7283450"/>
              <a:gd name="connsiteY17073" fmla="*/ 4500941 h 6857979"/>
              <a:gd name="connsiteX17074" fmla="*/ 6315461 w 7283450"/>
              <a:gd name="connsiteY17074" fmla="*/ 4508483 h 6857979"/>
              <a:gd name="connsiteX17075" fmla="*/ 6319033 w 7283450"/>
              <a:gd name="connsiteY17075" fmla="*/ 4516025 h 6857979"/>
              <a:gd name="connsiteX17076" fmla="*/ 6323003 w 7283450"/>
              <a:gd name="connsiteY17076" fmla="*/ 4522773 h 6857979"/>
              <a:gd name="connsiteX17077" fmla="*/ 6326971 w 7283450"/>
              <a:gd name="connsiteY17077" fmla="*/ 4529521 h 6857979"/>
              <a:gd name="connsiteX17078" fmla="*/ 6329353 w 7283450"/>
              <a:gd name="connsiteY17078" fmla="*/ 4532300 h 6857979"/>
              <a:gd name="connsiteX17079" fmla="*/ 6332131 w 7283450"/>
              <a:gd name="connsiteY17079" fmla="*/ 4535078 h 6857979"/>
              <a:gd name="connsiteX17080" fmla="*/ 6334909 w 7283450"/>
              <a:gd name="connsiteY17080" fmla="*/ 4537857 h 6857979"/>
              <a:gd name="connsiteX17081" fmla="*/ 6337687 w 7283450"/>
              <a:gd name="connsiteY17081" fmla="*/ 4540239 h 6857979"/>
              <a:gd name="connsiteX17082" fmla="*/ 6340863 w 7283450"/>
              <a:gd name="connsiteY17082" fmla="*/ 4542223 h 6857979"/>
              <a:gd name="connsiteX17083" fmla="*/ 6344038 w 7283450"/>
              <a:gd name="connsiteY17083" fmla="*/ 4544208 h 6857979"/>
              <a:gd name="connsiteX17084" fmla="*/ 6348007 w 7283450"/>
              <a:gd name="connsiteY17084" fmla="*/ 4546193 h 6857979"/>
              <a:gd name="connsiteX17085" fmla="*/ 6351579 w 7283450"/>
              <a:gd name="connsiteY17085" fmla="*/ 4547384 h 6857979"/>
              <a:gd name="connsiteX17086" fmla="*/ 6355548 w 7283450"/>
              <a:gd name="connsiteY17086" fmla="*/ 4558101 h 6857979"/>
              <a:gd name="connsiteX17087" fmla="*/ 6358327 w 7283450"/>
              <a:gd name="connsiteY17087" fmla="*/ 4563262 h 6857979"/>
              <a:gd name="connsiteX17088" fmla="*/ 6359517 w 7283450"/>
              <a:gd name="connsiteY17088" fmla="*/ 4565246 h 6857979"/>
              <a:gd name="connsiteX17089" fmla="*/ 6361105 w 7283450"/>
              <a:gd name="connsiteY17089" fmla="*/ 4567231 h 6857979"/>
              <a:gd name="connsiteX17090" fmla="*/ 6368645 w 7283450"/>
              <a:gd name="connsiteY17090" fmla="*/ 4567231 h 6857979"/>
              <a:gd name="connsiteX17091" fmla="*/ 6375790 w 7283450"/>
              <a:gd name="connsiteY17091" fmla="*/ 4566834 h 6857979"/>
              <a:gd name="connsiteX17092" fmla="*/ 6388887 w 7283450"/>
              <a:gd name="connsiteY17092" fmla="*/ 4566040 h 6857979"/>
              <a:gd name="connsiteX17093" fmla="*/ 6395238 w 7283450"/>
              <a:gd name="connsiteY17093" fmla="*/ 4566040 h 6857979"/>
              <a:gd name="connsiteX17094" fmla="*/ 6401589 w 7283450"/>
              <a:gd name="connsiteY17094" fmla="*/ 4566834 h 6857979"/>
              <a:gd name="connsiteX17095" fmla="*/ 6408335 w 7283450"/>
              <a:gd name="connsiteY17095" fmla="*/ 4568025 h 6857979"/>
              <a:gd name="connsiteX17096" fmla="*/ 6411114 w 7283450"/>
              <a:gd name="connsiteY17096" fmla="*/ 4569216 h 6857979"/>
              <a:gd name="connsiteX17097" fmla="*/ 6414289 w 7283450"/>
              <a:gd name="connsiteY17097" fmla="*/ 4570804 h 6857979"/>
              <a:gd name="connsiteX17098" fmla="*/ 6415480 w 7283450"/>
              <a:gd name="connsiteY17098" fmla="*/ 4571995 h 6857979"/>
              <a:gd name="connsiteX17099" fmla="*/ 6417067 w 7283450"/>
              <a:gd name="connsiteY17099" fmla="*/ 4573582 h 6857979"/>
              <a:gd name="connsiteX17100" fmla="*/ 6418258 w 7283450"/>
              <a:gd name="connsiteY17100" fmla="*/ 4577155 h 6857979"/>
              <a:gd name="connsiteX17101" fmla="*/ 6419449 w 7283450"/>
              <a:gd name="connsiteY17101" fmla="*/ 4581521 h 6857979"/>
              <a:gd name="connsiteX17102" fmla="*/ 6419845 w 7283450"/>
              <a:gd name="connsiteY17102" fmla="*/ 4583109 h 6857979"/>
              <a:gd name="connsiteX17103" fmla="*/ 6420639 w 7283450"/>
              <a:gd name="connsiteY17103" fmla="*/ 4584300 h 6857979"/>
              <a:gd name="connsiteX17104" fmla="*/ 6425005 w 7283450"/>
              <a:gd name="connsiteY17104" fmla="*/ 4586285 h 6857979"/>
              <a:gd name="connsiteX17105" fmla="*/ 6430165 w 7283450"/>
              <a:gd name="connsiteY17105" fmla="*/ 4589460 h 6857979"/>
              <a:gd name="connsiteX17106" fmla="*/ 6436913 w 7283450"/>
              <a:gd name="connsiteY17106" fmla="*/ 4591445 h 6857979"/>
              <a:gd name="connsiteX17107" fmla="*/ 6444057 w 7283450"/>
              <a:gd name="connsiteY17107" fmla="*/ 4593033 h 6857979"/>
              <a:gd name="connsiteX17108" fmla="*/ 6447232 w 7283450"/>
              <a:gd name="connsiteY17108" fmla="*/ 4593430 h 6857979"/>
              <a:gd name="connsiteX17109" fmla="*/ 6450804 w 7283450"/>
              <a:gd name="connsiteY17109" fmla="*/ 4593827 h 6857979"/>
              <a:gd name="connsiteX17110" fmla="*/ 6453582 w 7283450"/>
              <a:gd name="connsiteY17110" fmla="*/ 4593430 h 6857979"/>
              <a:gd name="connsiteX17111" fmla="*/ 6456361 w 7283450"/>
              <a:gd name="connsiteY17111" fmla="*/ 4592636 h 6857979"/>
              <a:gd name="connsiteX17112" fmla="*/ 6458345 w 7283450"/>
              <a:gd name="connsiteY17112" fmla="*/ 4591445 h 6857979"/>
              <a:gd name="connsiteX17113" fmla="*/ 6460329 w 7283450"/>
              <a:gd name="connsiteY17113" fmla="*/ 4589857 h 6857979"/>
              <a:gd name="connsiteX17114" fmla="*/ 6461520 w 7283450"/>
              <a:gd name="connsiteY17114" fmla="*/ 4587079 h 6857979"/>
              <a:gd name="connsiteX17115" fmla="*/ 6461520 w 7283450"/>
              <a:gd name="connsiteY17115" fmla="*/ 4584300 h 6857979"/>
              <a:gd name="connsiteX17116" fmla="*/ 6463901 w 7283450"/>
              <a:gd name="connsiteY17116" fmla="*/ 4584300 h 6857979"/>
              <a:gd name="connsiteX17117" fmla="*/ 6466283 w 7283450"/>
              <a:gd name="connsiteY17117" fmla="*/ 4585094 h 6857979"/>
              <a:gd name="connsiteX17118" fmla="*/ 6468665 w 7283450"/>
              <a:gd name="connsiteY17118" fmla="*/ 4585888 h 6857979"/>
              <a:gd name="connsiteX17119" fmla="*/ 6470649 w 7283450"/>
              <a:gd name="connsiteY17119" fmla="*/ 4587873 h 6857979"/>
              <a:gd name="connsiteX17120" fmla="*/ 6472633 w 7283450"/>
              <a:gd name="connsiteY17120" fmla="*/ 4589460 h 6857979"/>
              <a:gd name="connsiteX17121" fmla="*/ 6474618 w 7283450"/>
              <a:gd name="connsiteY17121" fmla="*/ 4591048 h 6857979"/>
              <a:gd name="connsiteX17122" fmla="*/ 6478190 w 7283450"/>
              <a:gd name="connsiteY17122" fmla="*/ 4595415 h 6857979"/>
              <a:gd name="connsiteX17123" fmla="*/ 6480968 w 7283450"/>
              <a:gd name="connsiteY17123" fmla="*/ 4600972 h 6857979"/>
              <a:gd name="connsiteX17124" fmla="*/ 6483349 w 7283450"/>
              <a:gd name="connsiteY17124" fmla="*/ 4606926 h 6857979"/>
              <a:gd name="connsiteX17125" fmla="*/ 6485334 w 7283450"/>
              <a:gd name="connsiteY17125" fmla="*/ 4612483 h 6857979"/>
              <a:gd name="connsiteX17126" fmla="*/ 6486128 w 7283450"/>
              <a:gd name="connsiteY17126" fmla="*/ 4618834 h 6857979"/>
              <a:gd name="connsiteX17127" fmla="*/ 6486525 w 7283450"/>
              <a:gd name="connsiteY17127" fmla="*/ 4625186 h 6857979"/>
              <a:gd name="connsiteX17128" fmla="*/ 6485731 w 7283450"/>
              <a:gd name="connsiteY17128" fmla="*/ 4631537 h 6857979"/>
              <a:gd name="connsiteX17129" fmla="*/ 6485334 w 7283450"/>
              <a:gd name="connsiteY17129" fmla="*/ 4634315 h 6857979"/>
              <a:gd name="connsiteX17130" fmla="*/ 6484143 w 7283450"/>
              <a:gd name="connsiteY17130" fmla="*/ 4636697 h 6857979"/>
              <a:gd name="connsiteX17131" fmla="*/ 6482953 w 7283450"/>
              <a:gd name="connsiteY17131" fmla="*/ 4639476 h 6857979"/>
              <a:gd name="connsiteX17132" fmla="*/ 6481762 w 7283450"/>
              <a:gd name="connsiteY17132" fmla="*/ 4641857 h 6857979"/>
              <a:gd name="connsiteX17133" fmla="*/ 6480175 w 7283450"/>
              <a:gd name="connsiteY17133" fmla="*/ 4643842 h 6857979"/>
              <a:gd name="connsiteX17134" fmla="*/ 6478587 w 7283450"/>
              <a:gd name="connsiteY17134" fmla="*/ 4645827 h 6857979"/>
              <a:gd name="connsiteX17135" fmla="*/ 6476603 w 7283450"/>
              <a:gd name="connsiteY17135" fmla="*/ 4647812 h 6857979"/>
              <a:gd name="connsiteX17136" fmla="*/ 6473824 w 7283450"/>
              <a:gd name="connsiteY17136" fmla="*/ 4649003 h 6857979"/>
              <a:gd name="connsiteX17137" fmla="*/ 6471443 w 7283450"/>
              <a:gd name="connsiteY17137" fmla="*/ 4650193 h 6857979"/>
              <a:gd name="connsiteX17138" fmla="*/ 6468665 w 7283450"/>
              <a:gd name="connsiteY17138" fmla="*/ 4650590 h 6857979"/>
              <a:gd name="connsiteX17139" fmla="*/ 6465092 w 7283450"/>
              <a:gd name="connsiteY17139" fmla="*/ 4650987 h 6857979"/>
              <a:gd name="connsiteX17140" fmla="*/ 6461520 w 7283450"/>
              <a:gd name="connsiteY17140" fmla="*/ 4650987 h 6857979"/>
              <a:gd name="connsiteX17141" fmla="*/ 6461917 w 7283450"/>
              <a:gd name="connsiteY17141" fmla="*/ 4647812 h 6857979"/>
              <a:gd name="connsiteX17142" fmla="*/ 6461917 w 7283450"/>
              <a:gd name="connsiteY17142" fmla="*/ 4644636 h 6857979"/>
              <a:gd name="connsiteX17143" fmla="*/ 6461520 w 7283450"/>
              <a:gd name="connsiteY17143" fmla="*/ 4642254 h 6857979"/>
              <a:gd name="connsiteX17144" fmla="*/ 6461123 w 7283450"/>
              <a:gd name="connsiteY17144" fmla="*/ 4640270 h 6857979"/>
              <a:gd name="connsiteX17145" fmla="*/ 6460329 w 7283450"/>
              <a:gd name="connsiteY17145" fmla="*/ 4637888 h 6857979"/>
              <a:gd name="connsiteX17146" fmla="*/ 6459535 w 7283450"/>
              <a:gd name="connsiteY17146" fmla="*/ 4636697 h 6857979"/>
              <a:gd name="connsiteX17147" fmla="*/ 6458345 w 7283450"/>
              <a:gd name="connsiteY17147" fmla="*/ 4635506 h 6857979"/>
              <a:gd name="connsiteX17148" fmla="*/ 6457155 w 7283450"/>
              <a:gd name="connsiteY17148" fmla="*/ 4634712 h 6857979"/>
              <a:gd name="connsiteX17149" fmla="*/ 6454773 w 7283450"/>
              <a:gd name="connsiteY17149" fmla="*/ 4633125 h 6857979"/>
              <a:gd name="connsiteX17150" fmla="*/ 6451995 w 7283450"/>
              <a:gd name="connsiteY17150" fmla="*/ 4632331 h 6857979"/>
              <a:gd name="connsiteX17151" fmla="*/ 6446041 w 7283450"/>
              <a:gd name="connsiteY17151" fmla="*/ 4631140 h 6857979"/>
              <a:gd name="connsiteX17152" fmla="*/ 6444453 w 7283450"/>
              <a:gd name="connsiteY17152" fmla="*/ 4631934 h 6857979"/>
              <a:gd name="connsiteX17153" fmla="*/ 6443263 w 7283450"/>
              <a:gd name="connsiteY17153" fmla="*/ 4633125 h 6857979"/>
              <a:gd name="connsiteX17154" fmla="*/ 6442469 w 7283450"/>
              <a:gd name="connsiteY17154" fmla="*/ 4634712 h 6857979"/>
              <a:gd name="connsiteX17155" fmla="*/ 6441279 w 7283450"/>
              <a:gd name="connsiteY17155" fmla="*/ 4635903 h 6857979"/>
              <a:gd name="connsiteX17156" fmla="*/ 6440087 w 7283450"/>
              <a:gd name="connsiteY17156" fmla="*/ 4640270 h 6857979"/>
              <a:gd name="connsiteX17157" fmla="*/ 6439691 w 7283450"/>
              <a:gd name="connsiteY17157" fmla="*/ 4644239 h 6857979"/>
              <a:gd name="connsiteX17158" fmla="*/ 6437706 w 7283450"/>
              <a:gd name="connsiteY17158" fmla="*/ 4644239 h 6857979"/>
              <a:gd name="connsiteX17159" fmla="*/ 6436119 w 7283450"/>
              <a:gd name="connsiteY17159" fmla="*/ 4643842 h 6857979"/>
              <a:gd name="connsiteX17160" fmla="*/ 6434531 w 7283450"/>
              <a:gd name="connsiteY17160" fmla="*/ 4643445 h 6857979"/>
              <a:gd name="connsiteX17161" fmla="*/ 6432943 w 7283450"/>
              <a:gd name="connsiteY17161" fmla="*/ 4642651 h 6857979"/>
              <a:gd name="connsiteX17162" fmla="*/ 6430959 w 7283450"/>
              <a:gd name="connsiteY17162" fmla="*/ 4641064 h 6857979"/>
              <a:gd name="connsiteX17163" fmla="*/ 6429371 w 7283450"/>
              <a:gd name="connsiteY17163" fmla="*/ 4638285 h 6857979"/>
              <a:gd name="connsiteX17164" fmla="*/ 6427783 w 7283450"/>
              <a:gd name="connsiteY17164" fmla="*/ 4636300 h 6857979"/>
              <a:gd name="connsiteX17165" fmla="*/ 6425799 w 7283450"/>
              <a:gd name="connsiteY17165" fmla="*/ 4633919 h 6857979"/>
              <a:gd name="connsiteX17166" fmla="*/ 6423418 w 7283450"/>
              <a:gd name="connsiteY17166" fmla="*/ 4632331 h 6857979"/>
              <a:gd name="connsiteX17167" fmla="*/ 6422227 w 7283450"/>
              <a:gd name="connsiteY17167" fmla="*/ 4631537 h 6857979"/>
              <a:gd name="connsiteX17168" fmla="*/ 6420639 w 7283450"/>
              <a:gd name="connsiteY17168" fmla="*/ 4631140 h 6857979"/>
              <a:gd name="connsiteX17169" fmla="*/ 6418258 w 7283450"/>
              <a:gd name="connsiteY17169" fmla="*/ 4632331 h 6857979"/>
              <a:gd name="connsiteX17170" fmla="*/ 6417067 w 7283450"/>
              <a:gd name="connsiteY17170" fmla="*/ 4633125 h 6857979"/>
              <a:gd name="connsiteX17171" fmla="*/ 6415877 w 7283450"/>
              <a:gd name="connsiteY17171" fmla="*/ 4634315 h 6857979"/>
              <a:gd name="connsiteX17172" fmla="*/ 6415083 w 7283450"/>
              <a:gd name="connsiteY17172" fmla="*/ 4635506 h 6857979"/>
              <a:gd name="connsiteX17173" fmla="*/ 6414686 w 7283450"/>
              <a:gd name="connsiteY17173" fmla="*/ 4637094 h 6857979"/>
              <a:gd name="connsiteX17174" fmla="*/ 6414289 w 7283450"/>
              <a:gd name="connsiteY17174" fmla="*/ 4639079 h 6857979"/>
              <a:gd name="connsiteX17175" fmla="*/ 6414289 w 7283450"/>
              <a:gd name="connsiteY17175" fmla="*/ 4641064 h 6857979"/>
              <a:gd name="connsiteX17176" fmla="*/ 6406351 w 7283450"/>
              <a:gd name="connsiteY17176" fmla="*/ 4637888 h 6857979"/>
              <a:gd name="connsiteX17177" fmla="*/ 6398810 w 7283450"/>
              <a:gd name="connsiteY17177" fmla="*/ 4635506 h 6857979"/>
              <a:gd name="connsiteX17178" fmla="*/ 6391666 w 7283450"/>
              <a:gd name="connsiteY17178" fmla="*/ 4633522 h 6857979"/>
              <a:gd name="connsiteX17179" fmla="*/ 6384521 w 7283450"/>
              <a:gd name="connsiteY17179" fmla="*/ 4632728 h 6857979"/>
              <a:gd name="connsiteX17180" fmla="*/ 6380949 w 7283450"/>
              <a:gd name="connsiteY17180" fmla="*/ 4632728 h 6857979"/>
              <a:gd name="connsiteX17181" fmla="*/ 6377377 w 7283450"/>
              <a:gd name="connsiteY17181" fmla="*/ 4633125 h 6857979"/>
              <a:gd name="connsiteX17182" fmla="*/ 6374203 w 7283450"/>
              <a:gd name="connsiteY17182" fmla="*/ 4633522 h 6857979"/>
              <a:gd name="connsiteX17183" fmla="*/ 6370630 w 7283450"/>
              <a:gd name="connsiteY17183" fmla="*/ 4634315 h 6857979"/>
              <a:gd name="connsiteX17184" fmla="*/ 6367455 w 7283450"/>
              <a:gd name="connsiteY17184" fmla="*/ 4635506 h 6857979"/>
              <a:gd name="connsiteX17185" fmla="*/ 6364280 w 7283450"/>
              <a:gd name="connsiteY17185" fmla="*/ 4636697 h 6857979"/>
              <a:gd name="connsiteX17186" fmla="*/ 6361105 w 7283450"/>
              <a:gd name="connsiteY17186" fmla="*/ 4639079 h 6857979"/>
              <a:gd name="connsiteX17187" fmla="*/ 6358327 w 7283450"/>
              <a:gd name="connsiteY17187" fmla="*/ 4641064 h 6857979"/>
              <a:gd name="connsiteX17188" fmla="*/ 6355548 w 7283450"/>
              <a:gd name="connsiteY17188" fmla="*/ 4636697 h 6857979"/>
              <a:gd name="connsiteX17189" fmla="*/ 6353563 w 7283450"/>
              <a:gd name="connsiteY17189" fmla="*/ 4632728 h 6857979"/>
              <a:gd name="connsiteX17190" fmla="*/ 6350785 w 7283450"/>
              <a:gd name="connsiteY17190" fmla="*/ 4628361 h 6857979"/>
              <a:gd name="connsiteX17191" fmla="*/ 6348007 w 7283450"/>
              <a:gd name="connsiteY17191" fmla="*/ 4625186 h 6857979"/>
              <a:gd name="connsiteX17192" fmla="*/ 6342053 w 7283450"/>
              <a:gd name="connsiteY17192" fmla="*/ 4617644 h 6857979"/>
              <a:gd name="connsiteX17193" fmla="*/ 6336497 w 7283450"/>
              <a:gd name="connsiteY17193" fmla="*/ 4610499 h 6857979"/>
              <a:gd name="connsiteX17194" fmla="*/ 6334115 w 7283450"/>
              <a:gd name="connsiteY17194" fmla="*/ 4606529 h 6857979"/>
              <a:gd name="connsiteX17195" fmla="*/ 6331734 w 7283450"/>
              <a:gd name="connsiteY17195" fmla="*/ 4602163 h 6857979"/>
              <a:gd name="connsiteX17196" fmla="*/ 6329353 w 7283450"/>
              <a:gd name="connsiteY17196" fmla="*/ 4597796 h 6857979"/>
              <a:gd name="connsiteX17197" fmla="*/ 6327765 w 7283450"/>
              <a:gd name="connsiteY17197" fmla="*/ 4593033 h 6857979"/>
              <a:gd name="connsiteX17198" fmla="*/ 6326575 w 7283450"/>
              <a:gd name="connsiteY17198" fmla="*/ 4587079 h 6857979"/>
              <a:gd name="connsiteX17199" fmla="*/ 6326177 w 7283450"/>
              <a:gd name="connsiteY17199" fmla="*/ 4581521 h 6857979"/>
              <a:gd name="connsiteX17200" fmla="*/ 6326177 w 7283450"/>
              <a:gd name="connsiteY17200" fmla="*/ 4574773 h 6857979"/>
              <a:gd name="connsiteX17201" fmla="*/ 6326575 w 7283450"/>
              <a:gd name="connsiteY17201" fmla="*/ 4567231 h 6857979"/>
              <a:gd name="connsiteX17202" fmla="*/ 6323399 w 7283450"/>
              <a:gd name="connsiteY17202" fmla="*/ 4568422 h 6857979"/>
              <a:gd name="connsiteX17203" fmla="*/ 6319827 w 7283450"/>
              <a:gd name="connsiteY17203" fmla="*/ 4569613 h 6857979"/>
              <a:gd name="connsiteX17204" fmla="*/ 6317049 w 7283450"/>
              <a:gd name="connsiteY17204" fmla="*/ 4571995 h 6857979"/>
              <a:gd name="connsiteX17205" fmla="*/ 6314667 w 7283450"/>
              <a:gd name="connsiteY17205" fmla="*/ 4573582 h 6857979"/>
              <a:gd name="connsiteX17206" fmla="*/ 6309507 w 7283450"/>
              <a:gd name="connsiteY17206" fmla="*/ 4577949 h 6857979"/>
              <a:gd name="connsiteX17207" fmla="*/ 6304745 w 7283450"/>
              <a:gd name="connsiteY17207" fmla="*/ 4582712 h 6857979"/>
              <a:gd name="connsiteX17208" fmla="*/ 6302363 w 7283450"/>
              <a:gd name="connsiteY17208" fmla="*/ 4584697 h 6857979"/>
              <a:gd name="connsiteX17209" fmla="*/ 6299585 w 7283450"/>
              <a:gd name="connsiteY17209" fmla="*/ 4586682 h 6857979"/>
              <a:gd name="connsiteX17210" fmla="*/ 6296807 w 7283450"/>
              <a:gd name="connsiteY17210" fmla="*/ 4588666 h 6857979"/>
              <a:gd name="connsiteX17211" fmla="*/ 6293632 w 7283450"/>
              <a:gd name="connsiteY17211" fmla="*/ 4589857 h 6857979"/>
              <a:gd name="connsiteX17212" fmla="*/ 6290059 w 7283450"/>
              <a:gd name="connsiteY17212" fmla="*/ 4591048 h 6857979"/>
              <a:gd name="connsiteX17213" fmla="*/ 6285694 w 7283450"/>
              <a:gd name="connsiteY17213" fmla="*/ 4591445 h 6857979"/>
              <a:gd name="connsiteX17214" fmla="*/ 6281725 w 7283450"/>
              <a:gd name="connsiteY17214" fmla="*/ 4591445 h 6857979"/>
              <a:gd name="connsiteX17215" fmla="*/ 6276565 w 7283450"/>
              <a:gd name="connsiteY17215" fmla="*/ 4591048 h 6857979"/>
              <a:gd name="connsiteX17216" fmla="*/ 6276168 w 7283450"/>
              <a:gd name="connsiteY17216" fmla="*/ 4594224 h 6857979"/>
              <a:gd name="connsiteX17217" fmla="*/ 6276565 w 7283450"/>
              <a:gd name="connsiteY17217" fmla="*/ 4597399 h 6857979"/>
              <a:gd name="connsiteX17218" fmla="*/ 6277359 w 7283450"/>
              <a:gd name="connsiteY17218" fmla="*/ 4599781 h 6857979"/>
              <a:gd name="connsiteX17219" fmla="*/ 6278549 w 7283450"/>
              <a:gd name="connsiteY17219" fmla="*/ 4601766 h 6857979"/>
              <a:gd name="connsiteX17220" fmla="*/ 6280137 w 7283450"/>
              <a:gd name="connsiteY17220" fmla="*/ 4603353 h 6857979"/>
              <a:gd name="connsiteX17221" fmla="*/ 6282121 w 7283450"/>
              <a:gd name="connsiteY17221" fmla="*/ 4605338 h 6857979"/>
              <a:gd name="connsiteX17222" fmla="*/ 6285694 w 7283450"/>
              <a:gd name="connsiteY17222" fmla="*/ 4607720 h 6857979"/>
              <a:gd name="connsiteX17223" fmla="*/ 6277756 w 7283450"/>
              <a:gd name="connsiteY17223" fmla="*/ 4612880 h 6857979"/>
              <a:gd name="connsiteX17224" fmla="*/ 6269421 w 7283450"/>
              <a:gd name="connsiteY17224" fmla="*/ 4618438 h 6857979"/>
              <a:gd name="connsiteX17225" fmla="*/ 6261483 w 7283450"/>
              <a:gd name="connsiteY17225" fmla="*/ 4624392 h 6857979"/>
              <a:gd name="connsiteX17226" fmla="*/ 6257911 w 7283450"/>
              <a:gd name="connsiteY17226" fmla="*/ 4627567 h 6857979"/>
              <a:gd name="connsiteX17227" fmla="*/ 6254735 w 7283450"/>
              <a:gd name="connsiteY17227" fmla="*/ 4631140 h 6857979"/>
              <a:gd name="connsiteX17228" fmla="*/ 6255133 w 7283450"/>
              <a:gd name="connsiteY17228" fmla="*/ 4634315 h 6857979"/>
              <a:gd name="connsiteX17229" fmla="*/ 6256323 w 7283450"/>
              <a:gd name="connsiteY17229" fmla="*/ 4637094 h 6857979"/>
              <a:gd name="connsiteX17230" fmla="*/ 6259499 w 7283450"/>
              <a:gd name="connsiteY17230" fmla="*/ 4642651 h 6857979"/>
              <a:gd name="connsiteX17231" fmla="*/ 6260292 w 7283450"/>
              <a:gd name="connsiteY17231" fmla="*/ 4645430 h 6857979"/>
              <a:gd name="connsiteX17232" fmla="*/ 6260689 w 7283450"/>
              <a:gd name="connsiteY17232" fmla="*/ 4646621 h 6857979"/>
              <a:gd name="connsiteX17233" fmla="*/ 6260689 w 7283450"/>
              <a:gd name="connsiteY17233" fmla="*/ 4648209 h 6857979"/>
              <a:gd name="connsiteX17234" fmla="*/ 6260292 w 7283450"/>
              <a:gd name="connsiteY17234" fmla="*/ 4649796 h 6857979"/>
              <a:gd name="connsiteX17235" fmla="*/ 6259895 w 7283450"/>
              <a:gd name="connsiteY17235" fmla="*/ 4650987 h 6857979"/>
              <a:gd name="connsiteX17236" fmla="*/ 6259101 w 7283450"/>
              <a:gd name="connsiteY17236" fmla="*/ 4652575 h 6857979"/>
              <a:gd name="connsiteX17237" fmla="*/ 6257514 w 7283450"/>
              <a:gd name="connsiteY17237" fmla="*/ 4654163 h 6857979"/>
              <a:gd name="connsiteX17238" fmla="*/ 6253942 w 7283450"/>
              <a:gd name="connsiteY17238" fmla="*/ 4650987 h 6857979"/>
              <a:gd name="connsiteX17239" fmla="*/ 6250767 w 7283450"/>
              <a:gd name="connsiteY17239" fmla="*/ 4647018 h 6857979"/>
              <a:gd name="connsiteX17240" fmla="*/ 6249179 w 7283450"/>
              <a:gd name="connsiteY17240" fmla="*/ 4643445 h 6857979"/>
              <a:gd name="connsiteX17241" fmla="*/ 6247989 w 7283450"/>
              <a:gd name="connsiteY17241" fmla="*/ 4639476 h 6857979"/>
              <a:gd name="connsiteX17242" fmla="*/ 6247195 w 7283450"/>
              <a:gd name="connsiteY17242" fmla="*/ 4635506 h 6857979"/>
              <a:gd name="connsiteX17243" fmla="*/ 6247591 w 7283450"/>
              <a:gd name="connsiteY17243" fmla="*/ 4631537 h 6857979"/>
              <a:gd name="connsiteX17244" fmla="*/ 6248385 w 7283450"/>
              <a:gd name="connsiteY17244" fmla="*/ 4626773 h 6857979"/>
              <a:gd name="connsiteX17245" fmla="*/ 6249179 w 7283450"/>
              <a:gd name="connsiteY17245" fmla="*/ 4622804 h 6857979"/>
              <a:gd name="connsiteX17246" fmla="*/ 6250767 w 7283450"/>
              <a:gd name="connsiteY17246" fmla="*/ 4618438 h 6857979"/>
              <a:gd name="connsiteX17247" fmla="*/ 6252751 w 7283450"/>
              <a:gd name="connsiteY17247" fmla="*/ 4614071 h 6857979"/>
              <a:gd name="connsiteX17248" fmla="*/ 6257514 w 7283450"/>
              <a:gd name="connsiteY17248" fmla="*/ 4605338 h 6857979"/>
              <a:gd name="connsiteX17249" fmla="*/ 6262673 w 7283450"/>
              <a:gd name="connsiteY17249" fmla="*/ 4596605 h 6857979"/>
              <a:gd name="connsiteX17250" fmla="*/ 6267039 w 7283450"/>
              <a:gd name="connsiteY17250" fmla="*/ 4587873 h 6857979"/>
              <a:gd name="connsiteX17251" fmla="*/ 6260689 w 7283450"/>
              <a:gd name="connsiteY17251" fmla="*/ 4583109 h 6857979"/>
              <a:gd name="connsiteX17252" fmla="*/ 6255133 w 7283450"/>
              <a:gd name="connsiteY17252" fmla="*/ 4577552 h 6857979"/>
              <a:gd name="connsiteX17253" fmla="*/ 6249179 w 7283450"/>
              <a:gd name="connsiteY17253" fmla="*/ 4572788 h 6857979"/>
              <a:gd name="connsiteX17254" fmla="*/ 6243623 w 7283450"/>
              <a:gd name="connsiteY17254" fmla="*/ 4567628 h 6857979"/>
              <a:gd name="connsiteX17255" fmla="*/ 6237669 w 7283450"/>
              <a:gd name="connsiteY17255" fmla="*/ 4563262 h 6857979"/>
              <a:gd name="connsiteX17256" fmla="*/ 6234494 w 7283450"/>
              <a:gd name="connsiteY17256" fmla="*/ 4560880 h 6857979"/>
              <a:gd name="connsiteX17257" fmla="*/ 6231319 w 7283450"/>
              <a:gd name="connsiteY17257" fmla="*/ 4559689 h 6857979"/>
              <a:gd name="connsiteX17258" fmla="*/ 6227747 w 7283450"/>
              <a:gd name="connsiteY17258" fmla="*/ 4558498 h 6857979"/>
              <a:gd name="connsiteX17259" fmla="*/ 6224571 w 7283450"/>
              <a:gd name="connsiteY17259" fmla="*/ 4557704 h 6857979"/>
              <a:gd name="connsiteX17260" fmla="*/ 6220999 w 7283450"/>
              <a:gd name="connsiteY17260" fmla="*/ 4557307 h 6857979"/>
              <a:gd name="connsiteX17261" fmla="*/ 6216633 w 7283450"/>
              <a:gd name="connsiteY17261" fmla="*/ 4557307 h 6857979"/>
              <a:gd name="connsiteX17262" fmla="*/ 6215045 w 7283450"/>
              <a:gd name="connsiteY17262" fmla="*/ 4558101 h 6857979"/>
              <a:gd name="connsiteX17263" fmla="*/ 6213855 w 7283450"/>
              <a:gd name="connsiteY17263" fmla="*/ 4558895 h 6857979"/>
              <a:gd name="connsiteX17264" fmla="*/ 6213061 w 7283450"/>
              <a:gd name="connsiteY17264" fmla="*/ 4560086 h 6857979"/>
              <a:gd name="connsiteX17265" fmla="*/ 6212665 w 7283450"/>
              <a:gd name="connsiteY17265" fmla="*/ 4561674 h 6857979"/>
              <a:gd name="connsiteX17266" fmla="*/ 6212267 w 7283450"/>
              <a:gd name="connsiteY17266" fmla="*/ 4564849 h 6857979"/>
              <a:gd name="connsiteX17267" fmla="*/ 6211871 w 7283450"/>
              <a:gd name="connsiteY17267" fmla="*/ 4566437 h 6857979"/>
              <a:gd name="connsiteX17268" fmla="*/ 6210283 w 7283450"/>
              <a:gd name="connsiteY17268" fmla="*/ 4567231 h 6857979"/>
              <a:gd name="connsiteX17269" fmla="*/ 6207901 w 7283450"/>
              <a:gd name="connsiteY17269" fmla="*/ 4568819 h 6857979"/>
              <a:gd name="connsiteX17270" fmla="*/ 6205123 w 7283450"/>
              <a:gd name="connsiteY17270" fmla="*/ 4569613 h 6857979"/>
              <a:gd name="connsiteX17271" fmla="*/ 6197979 w 7283450"/>
              <a:gd name="connsiteY17271" fmla="*/ 4571598 h 6857979"/>
              <a:gd name="connsiteX17272" fmla="*/ 6194407 w 7283450"/>
              <a:gd name="connsiteY17272" fmla="*/ 4572392 h 6857979"/>
              <a:gd name="connsiteX17273" fmla="*/ 6190835 w 7283450"/>
              <a:gd name="connsiteY17273" fmla="*/ 4573582 h 6857979"/>
              <a:gd name="connsiteX17274" fmla="*/ 6188057 w 7283450"/>
              <a:gd name="connsiteY17274" fmla="*/ 4575170 h 6857979"/>
              <a:gd name="connsiteX17275" fmla="*/ 6185675 w 7283450"/>
              <a:gd name="connsiteY17275" fmla="*/ 4577155 h 6857979"/>
              <a:gd name="connsiteX17276" fmla="*/ 6182103 w 7283450"/>
              <a:gd name="connsiteY17276" fmla="*/ 4573185 h 6857979"/>
              <a:gd name="connsiteX17277" fmla="*/ 6178928 w 7283450"/>
              <a:gd name="connsiteY17277" fmla="*/ 4569613 h 6857979"/>
              <a:gd name="connsiteX17278" fmla="*/ 6174562 w 7283450"/>
              <a:gd name="connsiteY17278" fmla="*/ 4566834 h 6857979"/>
              <a:gd name="connsiteX17279" fmla="*/ 6170593 w 7283450"/>
              <a:gd name="connsiteY17279" fmla="*/ 4564849 h 6857979"/>
              <a:gd name="connsiteX17280" fmla="*/ 6166227 w 7283450"/>
              <a:gd name="connsiteY17280" fmla="*/ 4563262 h 6857979"/>
              <a:gd name="connsiteX17281" fmla="*/ 6161861 w 7283450"/>
              <a:gd name="connsiteY17281" fmla="*/ 4561277 h 6857979"/>
              <a:gd name="connsiteX17282" fmla="*/ 6152733 w 7283450"/>
              <a:gd name="connsiteY17282" fmla="*/ 4559292 h 6857979"/>
              <a:gd name="connsiteX17283" fmla="*/ 6143604 w 7283450"/>
              <a:gd name="connsiteY17283" fmla="*/ 4557307 h 6857979"/>
              <a:gd name="connsiteX17284" fmla="*/ 6138841 w 7283450"/>
              <a:gd name="connsiteY17284" fmla="*/ 4556117 h 6857979"/>
              <a:gd name="connsiteX17285" fmla="*/ 6134872 w 7283450"/>
              <a:gd name="connsiteY17285" fmla="*/ 4554926 h 6857979"/>
              <a:gd name="connsiteX17286" fmla="*/ 6130506 w 7283450"/>
              <a:gd name="connsiteY17286" fmla="*/ 4552544 h 6857979"/>
              <a:gd name="connsiteX17287" fmla="*/ 6126537 w 7283450"/>
              <a:gd name="connsiteY17287" fmla="*/ 4550559 h 6857979"/>
              <a:gd name="connsiteX17288" fmla="*/ 6122965 w 7283450"/>
              <a:gd name="connsiteY17288" fmla="*/ 4547781 h 6857979"/>
              <a:gd name="connsiteX17289" fmla="*/ 6119790 w 7283450"/>
              <a:gd name="connsiteY17289" fmla="*/ 4543811 h 6857979"/>
              <a:gd name="connsiteX17290" fmla="*/ 6119790 w 7283450"/>
              <a:gd name="connsiteY17290" fmla="*/ 4546193 h 6857979"/>
              <a:gd name="connsiteX17291" fmla="*/ 6118996 w 7283450"/>
              <a:gd name="connsiteY17291" fmla="*/ 4547781 h 6857979"/>
              <a:gd name="connsiteX17292" fmla="*/ 6117805 w 7283450"/>
              <a:gd name="connsiteY17292" fmla="*/ 4548972 h 6857979"/>
              <a:gd name="connsiteX17293" fmla="*/ 6115424 w 7283450"/>
              <a:gd name="connsiteY17293" fmla="*/ 4550559 h 6857979"/>
              <a:gd name="connsiteX17294" fmla="*/ 6113043 w 7283450"/>
              <a:gd name="connsiteY17294" fmla="*/ 4551353 h 6857979"/>
              <a:gd name="connsiteX17295" fmla="*/ 6110265 w 7283450"/>
              <a:gd name="connsiteY17295" fmla="*/ 4552147 h 6857979"/>
              <a:gd name="connsiteX17296" fmla="*/ 6103914 w 7283450"/>
              <a:gd name="connsiteY17296" fmla="*/ 4553735 h 6857979"/>
              <a:gd name="connsiteX17297" fmla="*/ 6096769 w 7283450"/>
              <a:gd name="connsiteY17297" fmla="*/ 4554132 h 6857979"/>
              <a:gd name="connsiteX17298" fmla="*/ 6089625 w 7283450"/>
              <a:gd name="connsiteY17298" fmla="*/ 4553735 h 6857979"/>
              <a:gd name="connsiteX17299" fmla="*/ 6083672 w 7283450"/>
              <a:gd name="connsiteY17299" fmla="*/ 4552544 h 6857979"/>
              <a:gd name="connsiteX17300" fmla="*/ 6080893 w 7283450"/>
              <a:gd name="connsiteY17300" fmla="*/ 4551750 h 6857979"/>
              <a:gd name="connsiteX17301" fmla="*/ 6078909 w 7283450"/>
              <a:gd name="connsiteY17301" fmla="*/ 4550559 h 6857979"/>
              <a:gd name="connsiteX17302" fmla="*/ 6077321 w 7283450"/>
              <a:gd name="connsiteY17302" fmla="*/ 4549369 h 6857979"/>
              <a:gd name="connsiteX17303" fmla="*/ 6075734 w 7283450"/>
              <a:gd name="connsiteY17303" fmla="*/ 4548178 h 6857979"/>
              <a:gd name="connsiteX17304" fmla="*/ 6074543 w 7283450"/>
              <a:gd name="connsiteY17304" fmla="*/ 4546193 h 6857979"/>
              <a:gd name="connsiteX17305" fmla="*/ 6072559 w 7283450"/>
              <a:gd name="connsiteY17305" fmla="*/ 4543811 h 6857979"/>
              <a:gd name="connsiteX17306" fmla="*/ 6070177 w 7283450"/>
              <a:gd name="connsiteY17306" fmla="*/ 4538651 h 6857979"/>
              <a:gd name="connsiteX17307" fmla="*/ 6068193 w 7283450"/>
              <a:gd name="connsiteY17307" fmla="*/ 4532300 h 6857979"/>
              <a:gd name="connsiteX17308" fmla="*/ 6066209 w 7283450"/>
              <a:gd name="connsiteY17308" fmla="*/ 4525155 h 6857979"/>
              <a:gd name="connsiteX17309" fmla="*/ 6063827 w 7283450"/>
              <a:gd name="connsiteY17309" fmla="*/ 4517216 h 6857979"/>
              <a:gd name="connsiteX17310" fmla="*/ 6060255 w 7283450"/>
              <a:gd name="connsiteY17310" fmla="*/ 4500544 h 6857979"/>
              <a:gd name="connsiteX17311" fmla="*/ 6056683 w 7283450"/>
              <a:gd name="connsiteY17311" fmla="*/ 4483872 h 6857979"/>
              <a:gd name="connsiteX17312" fmla="*/ 6055095 w 7283450"/>
              <a:gd name="connsiteY17312" fmla="*/ 4476330 h 6857979"/>
              <a:gd name="connsiteX17313" fmla="*/ 6053111 w 7283450"/>
              <a:gd name="connsiteY17313" fmla="*/ 4469185 h 6857979"/>
              <a:gd name="connsiteX17314" fmla="*/ 6051523 w 7283450"/>
              <a:gd name="connsiteY17314" fmla="*/ 4462834 h 6857979"/>
              <a:gd name="connsiteX17315" fmla="*/ 6049539 w 7283450"/>
              <a:gd name="connsiteY17315" fmla="*/ 4457276 h 6857979"/>
              <a:gd name="connsiteX17316" fmla="*/ 6046761 w 7283450"/>
              <a:gd name="connsiteY17316" fmla="*/ 4453307 h 6857979"/>
              <a:gd name="connsiteX17317" fmla="*/ 6045569 w 7283450"/>
              <a:gd name="connsiteY17317" fmla="*/ 4451719 h 6857979"/>
              <a:gd name="connsiteX17318" fmla="*/ 6044379 w 7283450"/>
              <a:gd name="connsiteY17318" fmla="*/ 4450131 h 6857979"/>
              <a:gd name="connsiteX17319" fmla="*/ 6041997 w 7283450"/>
              <a:gd name="connsiteY17319" fmla="*/ 4448941 h 6857979"/>
              <a:gd name="connsiteX17320" fmla="*/ 6039616 w 7283450"/>
              <a:gd name="connsiteY17320" fmla="*/ 4448147 h 6857979"/>
              <a:gd name="connsiteX17321" fmla="*/ 6037631 w 7283450"/>
              <a:gd name="connsiteY17321" fmla="*/ 4447750 h 6857979"/>
              <a:gd name="connsiteX17322" fmla="*/ 6035647 w 7283450"/>
              <a:gd name="connsiteY17322" fmla="*/ 4447750 h 6857979"/>
              <a:gd name="connsiteX17323" fmla="*/ 6034059 w 7283450"/>
              <a:gd name="connsiteY17323" fmla="*/ 4447750 h 6857979"/>
              <a:gd name="connsiteX17324" fmla="*/ 6032075 w 7283450"/>
              <a:gd name="connsiteY17324" fmla="*/ 4448147 h 6857979"/>
              <a:gd name="connsiteX17325" fmla="*/ 6027709 w 7283450"/>
              <a:gd name="connsiteY17325" fmla="*/ 4449734 h 6857979"/>
              <a:gd name="connsiteX17326" fmla="*/ 6024137 w 7283450"/>
              <a:gd name="connsiteY17326" fmla="*/ 4451719 h 6857979"/>
              <a:gd name="connsiteX17327" fmla="*/ 6020168 w 7283450"/>
              <a:gd name="connsiteY17327" fmla="*/ 4452910 h 6857979"/>
              <a:gd name="connsiteX17328" fmla="*/ 6016596 w 7283450"/>
              <a:gd name="connsiteY17328" fmla="*/ 4454101 h 6857979"/>
              <a:gd name="connsiteX17329" fmla="*/ 6015009 w 7283450"/>
              <a:gd name="connsiteY17329" fmla="*/ 4454101 h 6857979"/>
              <a:gd name="connsiteX17330" fmla="*/ 6012627 w 7283450"/>
              <a:gd name="connsiteY17330" fmla="*/ 4453704 h 6857979"/>
              <a:gd name="connsiteX17331" fmla="*/ 6010643 w 7283450"/>
              <a:gd name="connsiteY17331" fmla="*/ 4453307 h 6857979"/>
              <a:gd name="connsiteX17332" fmla="*/ 6008658 w 7283450"/>
              <a:gd name="connsiteY17332" fmla="*/ 4452513 h 6857979"/>
              <a:gd name="connsiteX17333" fmla="*/ 6005086 w 7283450"/>
              <a:gd name="connsiteY17333" fmla="*/ 4449734 h 6857979"/>
              <a:gd name="connsiteX17334" fmla="*/ 6002307 w 7283450"/>
              <a:gd name="connsiteY17334" fmla="*/ 4446956 h 6857979"/>
              <a:gd name="connsiteX17335" fmla="*/ 5999529 w 7283450"/>
              <a:gd name="connsiteY17335" fmla="*/ 4443780 h 6857979"/>
              <a:gd name="connsiteX17336" fmla="*/ 5993973 w 7283450"/>
              <a:gd name="connsiteY17336" fmla="*/ 4436635 h 6857979"/>
              <a:gd name="connsiteX17337" fmla="*/ 5991195 w 7283450"/>
              <a:gd name="connsiteY17337" fmla="*/ 4433063 h 6857979"/>
              <a:gd name="connsiteX17338" fmla="*/ 5987623 w 7283450"/>
              <a:gd name="connsiteY17338" fmla="*/ 4430284 h 6857979"/>
              <a:gd name="connsiteX17339" fmla="*/ 5986431 w 7283450"/>
              <a:gd name="connsiteY17339" fmla="*/ 4429887 h 6857979"/>
              <a:gd name="connsiteX17340" fmla="*/ 5985241 w 7283450"/>
              <a:gd name="connsiteY17340" fmla="*/ 4429490 h 6857979"/>
              <a:gd name="connsiteX17341" fmla="*/ 5981669 w 7283450"/>
              <a:gd name="connsiteY17341" fmla="*/ 4428696 h 6857979"/>
              <a:gd name="connsiteX17342" fmla="*/ 5977303 w 7283450"/>
              <a:gd name="connsiteY17342" fmla="*/ 4428299 h 6857979"/>
              <a:gd name="connsiteX17343" fmla="*/ 5972937 w 7283450"/>
              <a:gd name="connsiteY17343" fmla="*/ 4427505 h 6857979"/>
              <a:gd name="connsiteX17344" fmla="*/ 5970556 w 7283450"/>
              <a:gd name="connsiteY17344" fmla="*/ 4426711 h 6857979"/>
              <a:gd name="connsiteX17345" fmla="*/ 5968968 w 7283450"/>
              <a:gd name="connsiteY17345" fmla="*/ 4425124 h 6857979"/>
              <a:gd name="connsiteX17346" fmla="*/ 5967381 w 7283450"/>
              <a:gd name="connsiteY17346" fmla="*/ 4423933 h 6857979"/>
              <a:gd name="connsiteX17347" fmla="*/ 5966190 w 7283450"/>
              <a:gd name="connsiteY17347" fmla="*/ 4422345 h 6857979"/>
              <a:gd name="connsiteX17348" fmla="*/ 5965396 w 7283450"/>
              <a:gd name="connsiteY17348" fmla="*/ 4419963 h 6857979"/>
              <a:gd name="connsiteX17349" fmla="*/ 5964999 w 7283450"/>
              <a:gd name="connsiteY17349" fmla="*/ 4417582 h 6857979"/>
              <a:gd name="connsiteX17350" fmla="*/ 5964999 w 7283450"/>
              <a:gd name="connsiteY17350" fmla="*/ 4414009 h 6857979"/>
              <a:gd name="connsiteX17351" fmla="*/ 5965793 w 7283450"/>
              <a:gd name="connsiteY17351" fmla="*/ 4410437 h 6857979"/>
              <a:gd name="connsiteX17352" fmla="*/ 5984447 w 7283450"/>
              <a:gd name="connsiteY17352" fmla="*/ 4410437 h 6857979"/>
              <a:gd name="connsiteX17353" fmla="*/ 5986829 w 7283450"/>
              <a:gd name="connsiteY17353" fmla="*/ 4399322 h 6857979"/>
              <a:gd name="connsiteX17354" fmla="*/ 5988416 w 7283450"/>
              <a:gd name="connsiteY17354" fmla="*/ 4387017 h 6857979"/>
              <a:gd name="connsiteX17355" fmla="*/ 5990004 w 7283450"/>
              <a:gd name="connsiteY17355" fmla="*/ 4372727 h 6857979"/>
              <a:gd name="connsiteX17356" fmla="*/ 5991195 w 7283450"/>
              <a:gd name="connsiteY17356" fmla="*/ 4356452 h 6857979"/>
              <a:gd name="connsiteX17357" fmla="*/ 5996354 w 7283450"/>
              <a:gd name="connsiteY17357" fmla="*/ 4353276 h 6857979"/>
              <a:gd name="connsiteX17358" fmla="*/ 5999529 w 7283450"/>
              <a:gd name="connsiteY17358" fmla="*/ 4352085 h 6857979"/>
              <a:gd name="connsiteX17359" fmla="*/ 6002705 w 7283450"/>
              <a:gd name="connsiteY17359" fmla="*/ 4350894 h 6857979"/>
              <a:gd name="connsiteX17360" fmla="*/ 6006277 w 7283450"/>
              <a:gd name="connsiteY17360" fmla="*/ 4350497 h 6857979"/>
              <a:gd name="connsiteX17361" fmla="*/ 6010245 w 7283450"/>
              <a:gd name="connsiteY17361" fmla="*/ 4349704 h 6857979"/>
              <a:gd name="connsiteX17362" fmla="*/ 6014611 w 7283450"/>
              <a:gd name="connsiteY17362" fmla="*/ 4349704 h 6857979"/>
              <a:gd name="connsiteX17363" fmla="*/ 6018977 w 7283450"/>
              <a:gd name="connsiteY17363" fmla="*/ 4350101 h 6857979"/>
              <a:gd name="connsiteX17364" fmla="*/ 6021756 w 7283450"/>
              <a:gd name="connsiteY17364" fmla="*/ 4346925 h 6857979"/>
              <a:gd name="connsiteX17365" fmla="*/ 6023741 w 7283450"/>
              <a:gd name="connsiteY17365" fmla="*/ 4343749 h 6857979"/>
              <a:gd name="connsiteX17366" fmla="*/ 6024931 w 7283450"/>
              <a:gd name="connsiteY17366" fmla="*/ 4340971 h 6857979"/>
              <a:gd name="connsiteX17367" fmla="*/ 6025725 w 7283450"/>
              <a:gd name="connsiteY17367" fmla="*/ 4337795 h 6857979"/>
              <a:gd name="connsiteX17368" fmla="*/ 6025725 w 7283450"/>
              <a:gd name="connsiteY17368" fmla="*/ 4335016 h 6857979"/>
              <a:gd name="connsiteX17369" fmla="*/ 6025328 w 7283450"/>
              <a:gd name="connsiteY17369" fmla="*/ 4332238 h 6857979"/>
              <a:gd name="connsiteX17370" fmla="*/ 6024534 w 7283450"/>
              <a:gd name="connsiteY17370" fmla="*/ 4329062 h 6857979"/>
              <a:gd name="connsiteX17371" fmla="*/ 6023741 w 7283450"/>
              <a:gd name="connsiteY17371" fmla="*/ 4326284 h 6857979"/>
              <a:gd name="connsiteX17372" fmla="*/ 6020565 w 7283450"/>
              <a:gd name="connsiteY17372" fmla="*/ 4319932 h 6857979"/>
              <a:gd name="connsiteX17373" fmla="*/ 6018183 w 7283450"/>
              <a:gd name="connsiteY17373" fmla="*/ 4313581 h 6857979"/>
              <a:gd name="connsiteX17374" fmla="*/ 6017390 w 7283450"/>
              <a:gd name="connsiteY17374" fmla="*/ 4310406 h 6857979"/>
              <a:gd name="connsiteX17375" fmla="*/ 6016596 w 7283450"/>
              <a:gd name="connsiteY17375" fmla="*/ 4307230 h 6857979"/>
              <a:gd name="connsiteX17376" fmla="*/ 6016199 w 7283450"/>
              <a:gd name="connsiteY17376" fmla="*/ 4303658 h 6857979"/>
              <a:gd name="connsiteX17377" fmla="*/ 6016199 w 7283450"/>
              <a:gd name="connsiteY17377" fmla="*/ 4300085 h 6857979"/>
              <a:gd name="connsiteX17378" fmla="*/ 6020962 w 7283450"/>
              <a:gd name="connsiteY17378" fmla="*/ 4300482 h 6857979"/>
              <a:gd name="connsiteX17379" fmla="*/ 6025725 w 7283450"/>
              <a:gd name="connsiteY17379" fmla="*/ 4300085 h 6857979"/>
              <a:gd name="connsiteX17380" fmla="*/ 6029297 w 7283450"/>
              <a:gd name="connsiteY17380" fmla="*/ 4299291 h 6857979"/>
              <a:gd name="connsiteX17381" fmla="*/ 6032869 w 7283450"/>
              <a:gd name="connsiteY17381" fmla="*/ 4297306 h 6857979"/>
              <a:gd name="connsiteX17382" fmla="*/ 6034059 w 7283450"/>
              <a:gd name="connsiteY17382" fmla="*/ 4296512 h 6857979"/>
              <a:gd name="connsiteX17383" fmla="*/ 6035251 w 7283450"/>
              <a:gd name="connsiteY17383" fmla="*/ 4295322 h 6857979"/>
              <a:gd name="connsiteX17384" fmla="*/ 6036441 w 7283450"/>
              <a:gd name="connsiteY17384" fmla="*/ 4294131 h 6857979"/>
              <a:gd name="connsiteX17385" fmla="*/ 6036838 w 7283450"/>
              <a:gd name="connsiteY17385" fmla="*/ 4292543 h 6857979"/>
              <a:gd name="connsiteX17386" fmla="*/ 6037631 w 7283450"/>
              <a:gd name="connsiteY17386" fmla="*/ 4290558 h 6857979"/>
              <a:gd name="connsiteX17387" fmla="*/ 6038029 w 7283450"/>
              <a:gd name="connsiteY17387" fmla="*/ 4288177 h 6857979"/>
              <a:gd name="connsiteX17388" fmla="*/ 6038029 w 7283450"/>
              <a:gd name="connsiteY17388" fmla="*/ 4283413 h 6857979"/>
              <a:gd name="connsiteX17389" fmla="*/ 6036441 w 7283450"/>
              <a:gd name="connsiteY17389" fmla="*/ 4282619 h 6857979"/>
              <a:gd name="connsiteX17390" fmla="*/ 6035251 w 7283450"/>
              <a:gd name="connsiteY17390" fmla="*/ 4282619 h 6857979"/>
              <a:gd name="connsiteX17391" fmla="*/ 6034059 w 7283450"/>
              <a:gd name="connsiteY17391" fmla="*/ 4282619 h 6857979"/>
              <a:gd name="connsiteX17392" fmla="*/ 6032472 w 7283450"/>
              <a:gd name="connsiteY17392" fmla="*/ 4283016 h 6857979"/>
              <a:gd name="connsiteX17393" fmla="*/ 6029693 w 7283450"/>
              <a:gd name="connsiteY17393" fmla="*/ 4285001 h 6857979"/>
              <a:gd name="connsiteX17394" fmla="*/ 6026519 w 7283450"/>
              <a:gd name="connsiteY17394" fmla="*/ 4287383 h 6857979"/>
              <a:gd name="connsiteX17395" fmla="*/ 6020168 w 7283450"/>
              <a:gd name="connsiteY17395" fmla="*/ 4294131 h 6857979"/>
              <a:gd name="connsiteX17396" fmla="*/ 6016596 w 7283450"/>
              <a:gd name="connsiteY17396" fmla="*/ 4297306 h 6857979"/>
              <a:gd name="connsiteX17397" fmla="*/ 6012627 w 7283450"/>
              <a:gd name="connsiteY17397" fmla="*/ 4300085 h 6857979"/>
              <a:gd name="connsiteX17398" fmla="*/ 6011437 w 7283450"/>
              <a:gd name="connsiteY17398" fmla="*/ 4300482 h 6857979"/>
              <a:gd name="connsiteX17399" fmla="*/ 6009849 w 7283450"/>
              <a:gd name="connsiteY17399" fmla="*/ 4300482 h 6857979"/>
              <a:gd name="connsiteX17400" fmla="*/ 6005086 w 7283450"/>
              <a:gd name="connsiteY17400" fmla="*/ 4299688 h 6857979"/>
              <a:gd name="connsiteX17401" fmla="*/ 6001117 w 7283450"/>
              <a:gd name="connsiteY17401" fmla="*/ 4299291 h 6857979"/>
              <a:gd name="connsiteX17402" fmla="*/ 5999133 w 7283450"/>
              <a:gd name="connsiteY17402" fmla="*/ 4299291 h 6857979"/>
              <a:gd name="connsiteX17403" fmla="*/ 5997545 w 7283450"/>
              <a:gd name="connsiteY17403" fmla="*/ 4300085 h 6857979"/>
              <a:gd name="connsiteX17404" fmla="*/ 5993973 w 7283450"/>
              <a:gd name="connsiteY17404" fmla="*/ 4301673 h 6857979"/>
              <a:gd name="connsiteX17405" fmla="*/ 5991195 w 7283450"/>
              <a:gd name="connsiteY17405" fmla="*/ 4303658 h 6857979"/>
              <a:gd name="connsiteX17406" fmla="*/ 5985241 w 7283450"/>
              <a:gd name="connsiteY17406" fmla="*/ 4309215 h 6857979"/>
              <a:gd name="connsiteX17407" fmla="*/ 5980478 w 7283450"/>
              <a:gd name="connsiteY17407" fmla="*/ 4313978 h 6857979"/>
              <a:gd name="connsiteX17408" fmla="*/ 5977700 w 7283450"/>
              <a:gd name="connsiteY17408" fmla="*/ 4316360 h 6857979"/>
              <a:gd name="connsiteX17409" fmla="*/ 5975319 w 7283450"/>
              <a:gd name="connsiteY17409" fmla="*/ 4317948 h 6857979"/>
              <a:gd name="connsiteX17410" fmla="*/ 5972937 w 7283450"/>
              <a:gd name="connsiteY17410" fmla="*/ 4319536 h 6857979"/>
              <a:gd name="connsiteX17411" fmla="*/ 5970556 w 7283450"/>
              <a:gd name="connsiteY17411" fmla="*/ 4320329 h 6857979"/>
              <a:gd name="connsiteX17412" fmla="*/ 5968175 w 7283450"/>
              <a:gd name="connsiteY17412" fmla="*/ 4320329 h 6857979"/>
              <a:gd name="connsiteX17413" fmla="*/ 5966190 w 7283450"/>
              <a:gd name="connsiteY17413" fmla="*/ 4319932 h 6857979"/>
              <a:gd name="connsiteX17414" fmla="*/ 5963809 w 7283450"/>
              <a:gd name="connsiteY17414" fmla="*/ 4318345 h 6857979"/>
              <a:gd name="connsiteX17415" fmla="*/ 5961030 w 7283450"/>
              <a:gd name="connsiteY17415" fmla="*/ 4315566 h 6857979"/>
              <a:gd name="connsiteX17416" fmla="*/ 5959045 w 7283450"/>
              <a:gd name="connsiteY17416" fmla="*/ 4311597 h 6857979"/>
              <a:gd name="connsiteX17417" fmla="*/ 5956665 w 7283450"/>
              <a:gd name="connsiteY17417" fmla="*/ 4306833 h 6857979"/>
              <a:gd name="connsiteX17418" fmla="*/ 5955473 w 7283450"/>
              <a:gd name="connsiteY17418" fmla="*/ 4308421 h 6857979"/>
              <a:gd name="connsiteX17419" fmla="*/ 5955077 w 7283450"/>
              <a:gd name="connsiteY17419" fmla="*/ 4310009 h 6857979"/>
              <a:gd name="connsiteX17420" fmla="*/ 5954283 w 7283450"/>
              <a:gd name="connsiteY17420" fmla="*/ 4311597 h 6857979"/>
              <a:gd name="connsiteX17421" fmla="*/ 5954283 w 7283450"/>
              <a:gd name="connsiteY17421" fmla="*/ 4313184 h 6857979"/>
              <a:gd name="connsiteX17422" fmla="*/ 5955077 w 7283450"/>
              <a:gd name="connsiteY17422" fmla="*/ 4315963 h 6857979"/>
              <a:gd name="connsiteX17423" fmla="*/ 5956267 w 7283450"/>
              <a:gd name="connsiteY17423" fmla="*/ 4318345 h 6857979"/>
              <a:gd name="connsiteX17424" fmla="*/ 5957458 w 7283450"/>
              <a:gd name="connsiteY17424" fmla="*/ 4320726 h 6857979"/>
              <a:gd name="connsiteX17425" fmla="*/ 5958649 w 7283450"/>
              <a:gd name="connsiteY17425" fmla="*/ 4323902 h 6857979"/>
              <a:gd name="connsiteX17426" fmla="*/ 5959443 w 7283450"/>
              <a:gd name="connsiteY17426" fmla="*/ 4326681 h 6857979"/>
              <a:gd name="connsiteX17427" fmla="*/ 5959443 w 7283450"/>
              <a:gd name="connsiteY17427" fmla="*/ 4328268 h 6857979"/>
              <a:gd name="connsiteX17428" fmla="*/ 5959443 w 7283450"/>
              <a:gd name="connsiteY17428" fmla="*/ 4329856 h 6857979"/>
              <a:gd name="connsiteX17429" fmla="*/ 5958252 w 7283450"/>
              <a:gd name="connsiteY17429" fmla="*/ 4334620 h 6857979"/>
              <a:gd name="connsiteX17430" fmla="*/ 5957855 w 7283450"/>
              <a:gd name="connsiteY17430" fmla="*/ 4336207 h 6857979"/>
              <a:gd name="connsiteX17431" fmla="*/ 5957061 w 7283450"/>
              <a:gd name="connsiteY17431" fmla="*/ 4337795 h 6857979"/>
              <a:gd name="connsiteX17432" fmla="*/ 5955077 w 7283450"/>
              <a:gd name="connsiteY17432" fmla="*/ 4339780 h 6857979"/>
              <a:gd name="connsiteX17433" fmla="*/ 5952299 w 7283450"/>
              <a:gd name="connsiteY17433" fmla="*/ 4341368 h 6857979"/>
              <a:gd name="connsiteX17434" fmla="*/ 5947139 w 7283450"/>
              <a:gd name="connsiteY17434" fmla="*/ 4342955 h 6857979"/>
              <a:gd name="connsiteX17435" fmla="*/ 5943963 w 7283450"/>
              <a:gd name="connsiteY17435" fmla="*/ 4344543 h 6857979"/>
              <a:gd name="connsiteX17436" fmla="*/ 5940789 w 7283450"/>
              <a:gd name="connsiteY17436" fmla="*/ 4346528 h 6857979"/>
              <a:gd name="connsiteX17437" fmla="*/ 5934835 w 7283450"/>
              <a:gd name="connsiteY17437" fmla="*/ 4352085 h 6857979"/>
              <a:gd name="connsiteX17438" fmla="*/ 5932453 w 7283450"/>
              <a:gd name="connsiteY17438" fmla="*/ 4354864 h 6857979"/>
              <a:gd name="connsiteX17439" fmla="*/ 5930866 w 7283450"/>
              <a:gd name="connsiteY17439" fmla="*/ 4357246 h 6857979"/>
              <a:gd name="connsiteX17440" fmla="*/ 5929278 w 7283450"/>
              <a:gd name="connsiteY17440" fmla="*/ 4360421 h 6857979"/>
              <a:gd name="connsiteX17441" fmla="*/ 5927690 w 7283450"/>
              <a:gd name="connsiteY17441" fmla="*/ 4363200 h 6857979"/>
              <a:gd name="connsiteX17442" fmla="*/ 5926500 w 7283450"/>
              <a:gd name="connsiteY17442" fmla="*/ 4366375 h 6857979"/>
              <a:gd name="connsiteX17443" fmla="*/ 5926103 w 7283450"/>
              <a:gd name="connsiteY17443" fmla="*/ 4369551 h 6857979"/>
              <a:gd name="connsiteX17444" fmla="*/ 5925706 w 7283450"/>
              <a:gd name="connsiteY17444" fmla="*/ 4372330 h 6857979"/>
              <a:gd name="connsiteX17445" fmla="*/ 5925706 w 7283450"/>
              <a:gd name="connsiteY17445" fmla="*/ 4376299 h 6857979"/>
              <a:gd name="connsiteX17446" fmla="*/ 5925706 w 7283450"/>
              <a:gd name="connsiteY17446" fmla="*/ 4379872 h 6857979"/>
              <a:gd name="connsiteX17447" fmla="*/ 5926103 w 7283450"/>
              <a:gd name="connsiteY17447" fmla="*/ 4384238 h 6857979"/>
              <a:gd name="connsiteX17448" fmla="*/ 5928087 w 7283450"/>
              <a:gd name="connsiteY17448" fmla="*/ 4392971 h 6857979"/>
              <a:gd name="connsiteX17449" fmla="*/ 5931262 w 7283450"/>
              <a:gd name="connsiteY17449" fmla="*/ 4403688 h 6857979"/>
              <a:gd name="connsiteX17450" fmla="*/ 5927690 w 7283450"/>
              <a:gd name="connsiteY17450" fmla="*/ 4404085 h 6857979"/>
              <a:gd name="connsiteX17451" fmla="*/ 5924912 w 7283450"/>
              <a:gd name="connsiteY17451" fmla="*/ 4404482 h 6857979"/>
              <a:gd name="connsiteX17452" fmla="*/ 5921737 w 7283450"/>
              <a:gd name="connsiteY17452" fmla="*/ 4405673 h 6857979"/>
              <a:gd name="connsiteX17453" fmla="*/ 5918562 w 7283450"/>
              <a:gd name="connsiteY17453" fmla="*/ 4406864 h 6857979"/>
              <a:gd name="connsiteX17454" fmla="*/ 5916180 w 7283450"/>
              <a:gd name="connsiteY17454" fmla="*/ 4408452 h 6857979"/>
              <a:gd name="connsiteX17455" fmla="*/ 5913799 w 7283450"/>
              <a:gd name="connsiteY17455" fmla="*/ 4410437 h 6857979"/>
              <a:gd name="connsiteX17456" fmla="*/ 5911021 w 7283450"/>
              <a:gd name="connsiteY17456" fmla="*/ 4412421 h 6857979"/>
              <a:gd name="connsiteX17457" fmla="*/ 5909036 w 7283450"/>
              <a:gd name="connsiteY17457" fmla="*/ 4414803 h 6857979"/>
              <a:gd name="connsiteX17458" fmla="*/ 5905067 w 7283450"/>
              <a:gd name="connsiteY17458" fmla="*/ 4420360 h 6857979"/>
              <a:gd name="connsiteX17459" fmla="*/ 5901495 w 7283450"/>
              <a:gd name="connsiteY17459" fmla="*/ 4426315 h 6857979"/>
              <a:gd name="connsiteX17460" fmla="*/ 5898717 w 7283450"/>
              <a:gd name="connsiteY17460" fmla="*/ 4432666 h 6857979"/>
              <a:gd name="connsiteX17461" fmla="*/ 5896335 w 7283450"/>
              <a:gd name="connsiteY17461" fmla="*/ 4439414 h 6857979"/>
              <a:gd name="connsiteX17462" fmla="*/ 5894351 w 7283450"/>
              <a:gd name="connsiteY17462" fmla="*/ 4446559 h 6857979"/>
              <a:gd name="connsiteX17463" fmla="*/ 5892763 w 7283450"/>
              <a:gd name="connsiteY17463" fmla="*/ 4453704 h 6857979"/>
              <a:gd name="connsiteX17464" fmla="*/ 5891969 w 7283450"/>
              <a:gd name="connsiteY17464" fmla="*/ 4460849 h 6857979"/>
              <a:gd name="connsiteX17465" fmla="*/ 5891573 w 7283450"/>
              <a:gd name="connsiteY17465" fmla="*/ 4466803 h 6857979"/>
              <a:gd name="connsiteX17466" fmla="*/ 5891573 w 7283450"/>
              <a:gd name="connsiteY17466" fmla="*/ 4473154 h 6857979"/>
              <a:gd name="connsiteX17467" fmla="*/ 5891969 w 7283450"/>
              <a:gd name="connsiteY17467" fmla="*/ 4478712 h 6857979"/>
              <a:gd name="connsiteX17468" fmla="*/ 5892366 w 7283450"/>
              <a:gd name="connsiteY17468" fmla="*/ 4483475 h 6857979"/>
              <a:gd name="connsiteX17469" fmla="*/ 5893557 w 7283450"/>
              <a:gd name="connsiteY17469" fmla="*/ 4487445 h 6857979"/>
              <a:gd name="connsiteX17470" fmla="*/ 5895542 w 7283450"/>
              <a:gd name="connsiteY17470" fmla="*/ 4491017 h 6857979"/>
              <a:gd name="connsiteX17471" fmla="*/ 5897923 w 7283450"/>
              <a:gd name="connsiteY17471" fmla="*/ 4494590 h 6857979"/>
              <a:gd name="connsiteX17472" fmla="*/ 5900701 w 7283450"/>
              <a:gd name="connsiteY17472" fmla="*/ 4497765 h 6857979"/>
              <a:gd name="connsiteX17473" fmla="*/ 5904273 w 7283450"/>
              <a:gd name="connsiteY17473" fmla="*/ 4500544 h 6857979"/>
              <a:gd name="connsiteX17474" fmla="*/ 5908242 w 7283450"/>
              <a:gd name="connsiteY17474" fmla="*/ 4503719 h 6857979"/>
              <a:gd name="connsiteX17475" fmla="*/ 5912608 w 7283450"/>
              <a:gd name="connsiteY17475" fmla="*/ 4506101 h 6857979"/>
              <a:gd name="connsiteX17476" fmla="*/ 5917371 w 7283450"/>
              <a:gd name="connsiteY17476" fmla="*/ 4507689 h 6857979"/>
              <a:gd name="connsiteX17477" fmla="*/ 5922134 w 7283450"/>
              <a:gd name="connsiteY17477" fmla="*/ 4509277 h 6857979"/>
              <a:gd name="connsiteX17478" fmla="*/ 5927293 w 7283450"/>
              <a:gd name="connsiteY17478" fmla="*/ 4510468 h 6857979"/>
              <a:gd name="connsiteX17479" fmla="*/ 5932850 w 7283450"/>
              <a:gd name="connsiteY17479" fmla="*/ 4511658 h 6857979"/>
              <a:gd name="connsiteX17480" fmla="*/ 5938407 w 7283450"/>
              <a:gd name="connsiteY17480" fmla="*/ 4512055 h 6857979"/>
              <a:gd name="connsiteX17481" fmla="*/ 5943567 w 7283450"/>
              <a:gd name="connsiteY17481" fmla="*/ 4512055 h 6857979"/>
              <a:gd name="connsiteX17482" fmla="*/ 5949520 w 7283450"/>
              <a:gd name="connsiteY17482" fmla="*/ 4511658 h 6857979"/>
              <a:gd name="connsiteX17483" fmla="*/ 5955077 w 7283450"/>
              <a:gd name="connsiteY17483" fmla="*/ 4510468 h 6857979"/>
              <a:gd name="connsiteX17484" fmla="*/ 5960237 w 7283450"/>
              <a:gd name="connsiteY17484" fmla="*/ 4509277 h 6857979"/>
              <a:gd name="connsiteX17485" fmla="*/ 5965793 w 7283450"/>
              <a:gd name="connsiteY17485" fmla="*/ 4507292 h 6857979"/>
              <a:gd name="connsiteX17486" fmla="*/ 5968571 w 7283450"/>
              <a:gd name="connsiteY17486" fmla="*/ 4505704 h 6857979"/>
              <a:gd name="connsiteX17487" fmla="*/ 5970953 w 7283450"/>
              <a:gd name="connsiteY17487" fmla="*/ 4503322 h 6857979"/>
              <a:gd name="connsiteX17488" fmla="*/ 5973334 w 7283450"/>
              <a:gd name="connsiteY17488" fmla="*/ 4500544 h 6857979"/>
              <a:gd name="connsiteX17489" fmla="*/ 5975319 w 7283450"/>
              <a:gd name="connsiteY17489" fmla="*/ 4498162 h 6857979"/>
              <a:gd name="connsiteX17490" fmla="*/ 5977303 w 7283450"/>
              <a:gd name="connsiteY17490" fmla="*/ 4495780 h 6857979"/>
              <a:gd name="connsiteX17491" fmla="*/ 5979287 w 7283450"/>
              <a:gd name="connsiteY17491" fmla="*/ 4493002 h 6857979"/>
              <a:gd name="connsiteX17492" fmla="*/ 5982066 w 7283450"/>
              <a:gd name="connsiteY17492" fmla="*/ 4491414 h 6857979"/>
              <a:gd name="connsiteX17493" fmla="*/ 5984447 w 7283450"/>
              <a:gd name="connsiteY17493" fmla="*/ 4490620 h 6857979"/>
              <a:gd name="connsiteX17494" fmla="*/ 5988416 w 7283450"/>
              <a:gd name="connsiteY17494" fmla="*/ 4490223 h 6857979"/>
              <a:gd name="connsiteX17495" fmla="*/ 5992385 w 7283450"/>
              <a:gd name="connsiteY17495" fmla="*/ 4490223 h 6857979"/>
              <a:gd name="connsiteX17496" fmla="*/ 5996354 w 7283450"/>
              <a:gd name="connsiteY17496" fmla="*/ 4491017 h 6857979"/>
              <a:gd name="connsiteX17497" fmla="*/ 6000720 w 7283450"/>
              <a:gd name="connsiteY17497" fmla="*/ 4492208 h 6857979"/>
              <a:gd name="connsiteX17498" fmla="*/ 6009452 w 7283450"/>
              <a:gd name="connsiteY17498" fmla="*/ 4494987 h 6857979"/>
              <a:gd name="connsiteX17499" fmla="*/ 6013818 w 7283450"/>
              <a:gd name="connsiteY17499" fmla="*/ 4496177 h 6857979"/>
              <a:gd name="connsiteX17500" fmla="*/ 6018977 w 7283450"/>
              <a:gd name="connsiteY17500" fmla="*/ 4497368 h 6857979"/>
              <a:gd name="connsiteX17501" fmla="*/ 6016596 w 7283450"/>
              <a:gd name="connsiteY17501" fmla="*/ 4500941 h 6857979"/>
              <a:gd name="connsiteX17502" fmla="*/ 6015009 w 7283450"/>
              <a:gd name="connsiteY17502" fmla="*/ 4504910 h 6857979"/>
              <a:gd name="connsiteX17503" fmla="*/ 6013818 w 7283450"/>
              <a:gd name="connsiteY17503" fmla="*/ 4508086 h 6857979"/>
              <a:gd name="connsiteX17504" fmla="*/ 6013818 w 7283450"/>
              <a:gd name="connsiteY17504" fmla="*/ 4512055 h 6857979"/>
              <a:gd name="connsiteX17505" fmla="*/ 6014611 w 7283450"/>
              <a:gd name="connsiteY17505" fmla="*/ 4515231 h 6857979"/>
              <a:gd name="connsiteX17506" fmla="*/ 6015803 w 7283450"/>
              <a:gd name="connsiteY17506" fmla="*/ 4518010 h 6857979"/>
              <a:gd name="connsiteX17507" fmla="*/ 6016993 w 7283450"/>
              <a:gd name="connsiteY17507" fmla="*/ 4521582 h 6857979"/>
              <a:gd name="connsiteX17508" fmla="*/ 6018977 w 7283450"/>
              <a:gd name="connsiteY17508" fmla="*/ 4524361 h 6857979"/>
              <a:gd name="connsiteX17509" fmla="*/ 6021359 w 7283450"/>
              <a:gd name="connsiteY17509" fmla="*/ 4527139 h 6857979"/>
              <a:gd name="connsiteX17510" fmla="*/ 6024137 w 7283450"/>
              <a:gd name="connsiteY17510" fmla="*/ 4530315 h 6857979"/>
              <a:gd name="connsiteX17511" fmla="*/ 6029693 w 7283450"/>
              <a:gd name="connsiteY17511" fmla="*/ 4535475 h 6857979"/>
              <a:gd name="connsiteX17512" fmla="*/ 6035647 w 7283450"/>
              <a:gd name="connsiteY17512" fmla="*/ 4541430 h 6857979"/>
              <a:gd name="connsiteX17513" fmla="*/ 6041204 w 7283450"/>
              <a:gd name="connsiteY17513" fmla="*/ 4547384 h 6857979"/>
              <a:gd name="connsiteX17514" fmla="*/ 6047951 w 7283450"/>
              <a:gd name="connsiteY17514" fmla="*/ 4556117 h 6857979"/>
              <a:gd name="connsiteX17515" fmla="*/ 6055095 w 7283450"/>
              <a:gd name="connsiteY17515" fmla="*/ 4565643 h 6857979"/>
              <a:gd name="connsiteX17516" fmla="*/ 6068987 w 7283450"/>
              <a:gd name="connsiteY17516" fmla="*/ 4584697 h 6857979"/>
              <a:gd name="connsiteX17517" fmla="*/ 6081291 w 7283450"/>
              <a:gd name="connsiteY17517" fmla="*/ 4602957 h 6857979"/>
              <a:gd name="connsiteX17518" fmla="*/ 6091610 w 7283450"/>
              <a:gd name="connsiteY17518" fmla="*/ 4617644 h 6857979"/>
              <a:gd name="connsiteX17519" fmla="*/ 6085657 w 7283450"/>
              <a:gd name="connsiteY17519" fmla="*/ 4620422 h 6857979"/>
              <a:gd name="connsiteX17520" fmla="*/ 6079703 w 7283450"/>
              <a:gd name="connsiteY17520" fmla="*/ 4623995 h 6857979"/>
              <a:gd name="connsiteX17521" fmla="*/ 6074543 w 7283450"/>
              <a:gd name="connsiteY17521" fmla="*/ 4627170 h 6857979"/>
              <a:gd name="connsiteX17522" fmla="*/ 6069383 w 7283450"/>
              <a:gd name="connsiteY17522" fmla="*/ 4631140 h 6857979"/>
              <a:gd name="connsiteX17523" fmla="*/ 6069383 w 7283450"/>
              <a:gd name="connsiteY17523" fmla="*/ 4632331 h 6857979"/>
              <a:gd name="connsiteX17524" fmla="*/ 6069383 w 7283450"/>
              <a:gd name="connsiteY17524" fmla="*/ 4633522 h 6857979"/>
              <a:gd name="connsiteX17525" fmla="*/ 6069781 w 7283450"/>
              <a:gd name="connsiteY17525" fmla="*/ 4634712 h 6857979"/>
              <a:gd name="connsiteX17526" fmla="*/ 6070177 w 7283450"/>
              <a:gd name="connsiteY17526" fmla="*/ 4635506 h 6857979"/>
              <a:gd name="connsiteX17527" fmla="*/ 6072162 w 7283450"/>
              <a:gd name="connsiteY17527" fmla="*/ 4637491 h 6857979"/>
              <a:gd name="connsiteX17528" fmla="*/ 6075337 w 7283450"/>
              <a:gd name="connsiteY17528" fmla="*/ 4639873 h 6857979"/>
              <a:gd name="connsiteX17529" fmla="*/ 6078513 w 7283450"/>
              <a:gd name="connsiteY17529" fmla="*/ 4641461 h 6857979"/>
              <a:gd name="connsiteX17530" fmla="*/ 6082085 w 7283450"/>
              <a:gd name="connsiteY17530" fmla="*/ 4643048 h 6857979"/>
              <a:gd name="connsiteX17531" fmla="*/ 6091610 w 7283450"/>
              <a:gd name="connsiteY17531" fmla="*/ 4646224 h 6857979"/>
              <a:gd name="connsiteX17532" fmla="*/ 6100739 w 7283450"/>
              <a:gd name="connsiteY17532" fmla="*/ 4649003 h 6857979"/>
              <a:gd name="connsiteX17533" fmla="*/ 6109073 w 7283450"/>
              <a:gd name="connsiteY17533" fmla="*/ 4651781 h 6857979"/>
              <a:gd name="connsiteX17534" fmla="*/ 6112645 w 7283450"/>
              <a:gd name="connsiteY17534" fmla="*/ 4652972 h 6857979"/>
              <a:gd name="connsiteX17535" fmla="*/ 6115821 w 7283450"/>
              <a:gd name="connsiteY17535" fmla="*/ 4654560 h 6857979"/>
              <a:gd name="connsiteX17536" fmla="*/ 6118203 w 7283450"/>
              <a:gd name="connsiteY17536" fmla="*/ 4656148 h 6857979"/>
              <a:gd name="connsiteX17537" fmla="*/ 6119790 w 7283450"/>
              <a:gd name="connsiteY17537" fmla="*/ 4657735 h 6857979"/>
              <a:gd name="connsiteX17538" fmla="*/ 6120981 w 7283450"/>
              <a:gd name="connsiteY17538" fmla="*/ 4660514 h 6857979"/>
              <a:gd name="connsiteX17539" fmla="*/ 6121775 w 7283450"/>
              <a:gd name="connsiteY17539" fmla="*/ 4662896 h 6857979"/>
              <a:gd name="connsiteX17540" fmla="*/ 6122171 w 7283450"/>
              <a:gd name="connsiteY17540" fmla="*/ 4665674 h 6857979"/>
              <a:gd name="connsiteX17541" fmla="*/ 6122568 w 7283450"/>
              <a:gd name="connsiteY17541" fmla="*/ 4668056 h 6857979"/>
              <a:gd name="connsiteX17542" fmla="*/ 6122171 w 7283450"/>
              <a:gd name="connsiteY17542" fmla="*/ 4670438 h 6857979"/>
              <a:gd name="connsiteX17543" fmla="*/ 6121775 w 7283450"/>
              <a:gd name="connsiteY17543" fmla="*/ 4672423 h 6857979"/>
              <a:gd name="connsiteX17544" fmla="*/ 6120981 w 7283450"/>
              <a:gd name="connsiteY17544" fmla="*/ 4675201 h 6857979"/>
              <a:gd name="connsiteX17545" fmla="*/ 6120187 w 7283450"/>
              <a:gd name="connsiteY17545" fmla="*/ 4677186 h 6857979"/>
              <a:gd name="connsiteX17546" fmla="*/ 6117409 w 7283450"/>
              <a:gd name="connsiteY17546" fmla="*/ 4681552 h 6857979"/>
              <a:gd name="connsiteX17547" fmla="*/ 6113439 w 7283450"/>
              <a:gd name="connsiteY17547" fmla="*/ 4685522 h 6857979"/>
              <a:gd name="connsiteX17548" fmla="*/ 6109073 w 7283450"/>
              <a:gd name="connsiteY17548" fmla="*/ 4689491 h 6857979"/>
              <a:gd name="connsiteX17549" fmla="*/ 6103914 w 7283450"/>
              <a:gd name="connsiteY17549" fmla="*/ 4693461 h 6857979"/>
              <a:gd name="connsiteX17550" fmla="*/ 6093991 w 7283450"/>
              <a:gd name="connsiteY17550" fmla="*/ 4701003 h 6857979"/>
              <a:gd name="connsiteX17551" fmla="*/ 6088831 w 7283450"/>
              <a:gd name="connsiteY17551" fmla="*/ 4704575 h 6857979"/>
              <a:gd name="connsiteX17552" fmla="*/ 6084069 w 7283450"/>
              <a:gd name="connsiteY17552" fmla="*/ 4708545 h 6857979"/>
              <a:gd name="connsiteX17553" fmla="*/ 6079703 w 7283450"/>
              <a:gd name="connsiteY17553" fmla="*/ 4712117 h 6857979"/>
              <a:gd name="connsiteX17554" fmla="*/ 6076528 w 7283450"/>
              <a:gd name="connsiteY17554" fmla="*/ 4716484 h 6857979"/>
              <a:gd name="connsiteX17555" fmla="*/ 6073749 w 7283450"/>
              <a:gd name="connsiteY17555" fmla="*/ 4720453 h 6857979"/>
              <a:gd name="connsiteX17556" fmla="*/ 6072956 w 7283450"/>
              <a:gd name="connsiteY17556" fmla="*/ 4722438 h 6857979"/>
              <a:gd name="connsiteX17557" fmla="*/ 6072162 w 7283450"/>
              <a:gd name="connsiteY17557" fmla="*/ 4724820 h 6857979"/>
              <a:gd name="connsiteX17558" fmla="*/ 6071765 w 7283450"/>
              <a:gd name="connsiteY17558" fmla="*/ 4729583 h 6857979"/>
              <a:gd name="connsiteX17559" fmla="*/ 6072162 w 7283450"/>
              <a:gd name="connsiteY17559" fmla="*/ 4734743 h 6857979"/>
              <a:gd name="connsiteX17560" fmla="*/ 6072956 w 7283450"/>
              <a:gd name="connsiteY17560" fmla="*/ 4740301 h 6857979"/>
              <a:gd name="connsiteX17561" fmla="*/ 6074543 w 7283450"/>
              <a:gd name="connsiteY17561" fmla="*/ 4746255 h 6857979"/>
              <a:gd name="connsiteX17562" fmla="*/ 6076131 w 7283450"/>
              <a:gd name="connsiteY17562" fmla="*/ 4752209 h 6857979"/>
              <a:gd name="connsiteX17563" fmla="*/ 6078115 w 7283450"/>
              <a:gd name="connsiteY17563" fmla="*/ 4758560 h 6857979"/>
              <a:gd name="connsiteX17564" fmla="*/ 6082481 w 7283450"/>
              <a:gd name="connsiteY17564" fmla="*/ 4771263 h 6857979"/>
              <a:gd name="connsiteX17565" fmla="*/ 6087641 w 7283450"/>
              <a:gd name="connsiteY17565" fmla="*/ 4784759 h 6857979"/>
              <a:gd name="connsiteX17566" fmla="*/ 6089625 w 7283450"/>
              <a:gd name="connsiteY17566" fmla="*/ 4791110 h 6857979"/>
              <a:gd name="connsiteX17567" fmla="*/ 6091610 w 7283450"/>
              <a:gd name="connsiteY17567" fmla="*/ 4797461 h 6857979"/>
              <a:gd name="connsiteX17568" fmla="*/ 6093197 w 7283450"/>
              <a:gd name="connsiteY17568" fmla="*/ 4803812 h 6857979"/>
              <a:gd name="connsiteX17569" fmla="*/ 6093991 w 7283450"/>
              <a:gd name="connsiteY17569" fmla="*/ 4810164 h 6857979"/>
              <a:gd name="connsiteX17570" fmla="*/ 6094785 w 7283450"/>
              <a:gd name="connsiteY17570" fmla="*/ 4815721 h 6857979"/>
              <a:gd name="connsiteX17571" fmla="*/ 6094389 w 7283450"/>
              <a:gd name="connsiteY17571" fmla="*/ 4821675 h 6857979"/>
              <a:gd name="connsiteX17572" fmla="*/ 6093595 w 7283450"/>
              <a:gd name="connsiteY17572" fmla="*/ 4828423 h 6857979"/>
              <a:gd name="connsiteX17573" fmla="*/ 6092404 w 7283450"/>
              <a:gd name="connsiteY17573" fmla="*/ 4833981 h 6857979"/>
              <a:gd name="connsiteX17574" fmla="*/ 6090023 w 7283450"/>
              <a:gd name="connsiteY17574" fmla="*/ 4839141 h 6857979"/>
              <a:gd name="connsiteX17575" fmla="*/ 6087641 w 7283450"/>
              <a:gd name="connsiteY17575" fmla="*/ 4843904 h 6857979"/>
              <a:gd name="connsiteX17576" fmla="*/ 6084466 w 7283450"/>
              <a:gd name="connsiteY17576" fmla="*/ 4847874 h 6857979"/>
              <a:gd name="connsiteX17577" fmla="*/ 6080100 w 7283450"/>
              <a:gd name="connsiteY17577" fmla="*/ 4852240 h 6857979"/>
              <a:gd name="connsiteX17578" fmla="*/ 6075337 w 7283450"/>
              <a:gd name="connsiteY17578" fmla="*/ 4856607 h 6857979"/>
              <a:gd name="connsiteX17579" fmla="*/ 6069383 w 7283450"/>
              <a:gd name="connsiteY17579" fmla="*/ 4861767 h 6857979"/>
              <a:gd name="connsiteX17580" fmla="*/ 6069383 w 7283450"/>
              <a:gd name="connsiteY17580" fmla="*/ 4873278 h 6857979"/>
              <a:gd name="connsiteX17581" fmla="*/ 6068590 w 7283450"/>
              <a:gd name="connsiteY17581" fmla="*/ 4881217 h 6857979"/>
              <a:gd name="connsiteX17582" fmla="*/ 6066209 w 7283450"/>
              <a:gd name="connsiteY17582" fmla="*/ 4895508 h 6857979"/>
              <a:gd name="connsiteX17583" fmla="*/ 6061445 w 7283450"/>
              <a:gd name="connsiteY17583" fmla="*/ 4895111 h 6857979"/>
              <a:gd name="connsiteX17584" fmla="*/ 6056683 w 7283450"/>
              <a:gd name="connsiteY17584" fmla="*/ 4895111 h 6857979"/>
              <a:gd name="connsiteX17585" fmla="*/ 6048745 w 7283450"/>
              <a:gd name="connsiteY17585" fmla="*/ 4895904 h 6857979"/>
              <a:gd name="connsiteX17586" fmla="*/ 6040807 w 7283450"/>
              <a:gd name="connsiteY17586" fmla="*/ 4896698 h 6857979"/>
              <a:gd name="connsiteX17587" fmla="*/ 6033266 w 7283450"/>
              <a:gd name="connsiteY17587" fmla="*/ 4897889 h 6857979"/>
              <a:gd name="connsiteX17588" fmla="*/ 6029297 w 7283450"/>
              <a:gd name="connsiteY17588" fmla="*/ 4897889 h 6857979"/>
              <a:gd name="connsiteX17589" fmla="*/ 6026121 w 7283450"/>
              <a:gd name="connsiteY17589" fmla="*/ 4897889 h 6857979"/>
              <a:gd name="connsiteX17590" fmla="*/ 6022549 w 7283450"/>
              <a:gd name="connsiteY17590" fmla="*/ 4897492 h 6857979"/>
              <a:gd name="connsiteX17591" fmla="*/ 6019375 w 7283450"/>
              <a:gd name="connsiteY17591" fmla="*/ 4897095 h 6857979"/>
              <a:gd name="connsiteX17592" fmla="*/ 6016199 w 7283450"/>
              <a:gd name="connsiteY17592" fmla="*/ 4895904 h 6857979"/>
              <a:gd name="connsiteX17593" fmla="*/ 6012627 w 7283450"/>
              <a:gd name="connsiteY17593" fmla="*/ 4893920 h 6857979"/>
              <a:gd name="connsiteX17594" fmla="*/ 6009849 w 7283450"/>
              <a:gd name="connsiteY17594" fmla="*/ 4891538 h 6857979"/>
              <a:gd name="connsiteX17595" fmla="*/ 6006673 w 7283450"/>
              <a:gd name="connsiteY17595" fmla="*/ 4888362 h 6857979"/>
              <a:gd name="connsiteX17596" fmla="*/ 6006277 w 7283450"/>
              <a:gd name="connsiteY17596" fmla="*/ 4887172 h 6857979"/>
              <a:gd name="connsiteX17597" fmla="*/ 6005483 w 7283450"/>
              <a:gd name="connsiteY17597" fmla="*/ 4884393 h 6857979"/>
              <a:gd name="connsiteX17598" fmla="*/ 6005086 w 7283450"/>
              <a:gd name="connsiteY17598" fmla="*/ 4877645 h 6857979"/>
              <a:gd name="connsiteX17599" fmla="*/ 6004689 w 7283450"/>
              <a:gd name="connsiteY17599" fmla="*/ 4872881 h 6857979"/>
              <a:gd name="connsiteX17600" fmla="*/ 6003499 w 7283450"/>
              <a:gd name="connsiteY17600" fmla="*/ 4867721 h 6857979"/>
              <a:gd name="connsiteX17601" fmla="*/ 6002307 w 7283450"/>
              <a:gd name="connsiteY17601" fmla="*/ 4863355 h 6857979"/>
              <a:gd name="connsiteX17602" fmla="*/ 6000323 w 7283450"/>
              <a:gd name="connsiteY17602" fmla="*/ 4858194 h 6857979"/>
              <a:gd name="connsiteX17603" fmla="*/ 5996751 w 7283450"/>
              <a:gd name="connsiteY17603" fmla="*/ 4852637 h 6857979"/>
              <a:gd name="connsiteX17604" fmla="*/ 5992782 w 7283450"/>
              <a:gd name="connsiteY17604" fmla="*/ 4846286 h 6857979"/>
              <a:gd name="connsiteX17605" fmla="*/ 5988416 w 7283450"/>
              <a:gd name="connsiteY17605" fmla="*/ 4839538 h 6857979"/>
              <a:gd name="connsiteX17606" fmla="*/ 5984447 w 7283450"/>
              <a:gd name="connsiteY17606" fmla="*/ 4831996 h 6857979"/>
              <a:gd name="connsiteX17607" fmla="*/ 5980875 w 7283450"/>
              <a:gd name="connsiteY17607" fmla="*/ 4824057 h 6857979"/>
              <a:gd name="connsiteX17608" fmla="*/ 5978891 w 7283450"/>
              <a:gd name="connsiteY17608" fmla="*/ 4820087 h 6857979"/>
              <a:gd name="connsiteX17609" fmla="*/ 5977700 w 7283450"/>
              <a:gd name="connsiteY17609" fmla="*/ 4815324 h 6857979"/>
              <a:gd name="connsiteX17610" fmla="*/ 5976509 w 7283450"/>
              <a:gd name="connsiteY17610" fmla="*/ 4810958 h 6857979"/>
              <a:gd name="connsiteX17611" fmla="*/ 5975715 w 7283450"/>
              <a:gd name="connsiteY17611" fmla="*/ 4805797 h 6857979"/>
              <a:gd name="connsiteX17612" fmla="*/ 5975319 w 7283450"/>
              <a:gd name="connsiteY17612" fmla="*/ 4800240 h 6857979"/>
              <a:gd name="connsiteX17613" fmla="*/ 5975319 w 7283450"/>
              <a:gd name="connsiteY17613" fmla="*/ 4795080 h 6857979"/>
              <a:gd name="connsiteX17614" fmla="*/ 5972937 w 7283450"/>
              <a:gd name="connsiteY17614" fmla="*/ 4795873 h 6857979"/>
              <a:gd name="connsiteX17615" fmla="*/ 5972143 w 7283450"/>
              <a:gd name="connsiteY17615" fmla="*/ 4796270 h 6857979"/>
              <a:gd name="connsiteX17616" fmla="*/ 5971349 w 7283450"/>
              <a:gd name="connsiteY17616" fmla="*/ 4797064 h 6857979"/>
              <a:gd name="connsiteX17617" fmla="*/ 5972143 w 7283450"/>
              <a:gd name="connsiteY17617" fmla="*/ 4798255 h 6857979"/>
              <a:gd name="connsiteX17618" fmla="*/ 5972937 w 7283450"/>
              <a:gd name="connsiteY17618" fmla="*/ 4799843 h 6857979"/>
              <a:gd name="connsiteX17619" fmla="*/ 5974128 w 7283450"/>
              <a:gd name="connsiteY17619" fmla="*/ 4801828 h 6857979"/>
              <a:gd name="connsiteX17620" fmla="*/ 5975319 w 7283450"/>
              <a:gd name="connsiteY17620" fmla="*/ 4803812 h 6857979"/>
              <a:gd name="connsiteX17621" fmla="*/ 5975715 w 7283450"/>
              <a:gd name="connsiteY17621" fmla="*/ 4805797 h 6857979"/>
              <a:gd name="connsiteX17622" fmla="*/ 5975715 w 7283450"/>
              <a:gd name="connsiteY17622" fmla="*/ 4806988 h 6857979"/>
              <a:gd name="connsiteX17623" fmla="*/ 5975319 w 7283450"/>
              <a:gd name="connsiteY17623" fmla="*/ 4808179 h 6857979"/>
              <a:gd name="connsiteX17624" fmla="*/ 5972540 w 7283450"/>
              <a:gd name="connsiteY17624" fmla="*/ 4808179 h 6857979"/>
              <a:gd name="connsiteX17625" fmla="*/ 5969365 w 7283450"/>
              <a:gd name="connsiteY17625" fmla="*/ 4808179 h 6857979"/>
              <a:gd name="connsiteX17626" fmla="*/ 5967381 w 7283450"/>
              <a:gd name="connsiteY17626" fmla="*/ 4807782 h 6857979"/>
              <a:gd name="connsiteX17627" fmla="*/ 5965396 w 7283450"/>
              <a:gd name="connsiteY17627" fmla="*/ 4806591 h 6857979"/>
              <a:gd name="connsiteX17628" fmla="*/ 5964205 w 7283450"/>
              <a:gd name="connsiteY17628" fmla="*/ 4805400 h 6857979"/>
              <a:gd name="connsiteX17629" fmla="*/ 5963411 w 7283450"/>
              <a:gd name="connsiteY17629" fmla="*/ 4803812 h 6857979"/>
              <a:gd name="connsiteX17630" fmla="*/ 5962221 w 7283450"/>
              <a:gd name="connsiteY17630" fmla="*/ 4801431 h 6857979"/>
              <a:gd name="connsiteX17631" fmla="*/ 5962618 w 7283450"/>
              <a:gd name="connsiteY17631" fmla="*/ 4798255 h 6857979"/>
              <a:gd name="connsiteX17632" fmla="*/ 5959045 w 7283450"/>
              <a:gd name="connsiteY17632" fmla="*/ 4801034 h 6857979"/>
              <a:gd name="connsiteX17633" fmla="*/ 5955473 w 7283450"/>
              <a:gd name="connsiteY17633" fmla="*/ 4802622 h 6857979"/>
              <a:gd name="connsiteX17634" fmla="*/ 5951901 w 7283450"/>
              <a:gd name="connsiteY17634" fmla="*/ 4803415 h 6857979"/>
              <a:gd name="connsiteX17635" fmla="*/ 5948727 w 7283450"/>
              <a:gd name="connsiteY17635" fmla="*/ 4803415 h 6857979"/>
              <a:gd name="connsiteX17636" fmla="*/ 5945154 w 7283450"/>
              <a:gd name="connsiteY17636" fmla="*/ 4802622 h 6857979"/>
              <a:gd name="connsiteX17637" fmla="*/ 5942376 w 7283450"/>
              <a:gd name="connsiteY17637" fmla="*/ 4801431 h 6857979"/>
              <a:gd name="connsiteX17638" fmla="*/ 5939201 w 7283450"/>
              <a:gd name="connsiteY17638" fmla="*/ 4799446 h 6857979"/>
              <a:gd name="connsiteX17639" fmla="*/ 5936025 w 7283450"/>
              <a:gd name="connsiteY17639" fmla="*/ 4797064 h 6857979"/>
              <a:gd name="connsiteX17640" fmla="*/ 5933247 w 7283450"/>
              <a:gd name="connsiteY17640" fmla="*/ 4794683 h 6857979"/>
              <a:gd name="connsiteX17641" fmla="*/ 5930469 w 7283450"/>
              <a:gd name="connsiteY17641" fmla="*/ 4791507 h 6857979"/>
              <a:gd name="connsiteX17642" fmla="*/ 5925309 w 7283450"/>
              <a:gd name="connsiteY17642" fmla="*/ 4785950 h 6857979"/>
              <a:gd name="connsiteX17643" fmla="*/ 5920546 w 7283450"/>
              <a:gd name="connsiteY17643" fmla="*/ 4779996 h 6857979"/>
              <a:gd name="connsiteX17644" fmla="*/ 5915387 w 7283450"/>
              <a:gd name="connsiteY17644" fmla="*/ 4774438 h 6857979"/>
              <a:gd name="connsiteX17645" fmla="*/ 5912608 w 7283450"/>
              <a:gd name="connsiteY17645" fmla="*/ 4777614 h 6857979"/>
              <a:gd name="connsiteX17646" fmla="*/ 5910227 w 7283450"/>
              <a:gd name="connsiteY17646" fmla="*/ 4780392 h 6857979"/>
              <a:gd name="connsiteX17647" fmla="*/ 5908639 w 7283450"/>
              <a:gd name="connsiteY17647" fmla="*/ 4783965 h 6857979"/>
              <a:gd name="connsiteX17648" fmla="*/ 5907449 w 7283450"/>
              <a:gd name="connsiteY17648" fmla="*/ 4787141 h 6857979"/>
              <a:gd name="connsiteX17649" fmla="*/ 5907052 w 7283450"/>
              <a:gd name="connsiteY17649" fmla="*/ 4790713 h 6857979"/>
              <a:gd name="connsiteX17650" fmla="*/ 5907052 w 7283450"/>
              <a:gd name="connsiteY17650" fmla="*/ 4795080 h 6857979"/>
              <a:gd name="connsiteX17651" fmla="*/ 5907449 w 7283450"/>
              <a:gd name="connsiteY17651" fmla="*/ 4799049 h 6857979"/>
              <a:gd name="connsiteX17652" fmla="*/ 5907845 w 7283450"/>
              <a:gd name="connsiteY17652" fmla="*/ 4803812 h 6857979"/>
              <a:gd name="connsiteX17653" fmla="*/ 5911021 w 7283450"/>
              <a:gd name="connsiteY17653" fmla="*/ 4822469 h 6857979"/>
              <a:gd name="connsiteX17654" fmla="*/ 5912211 w 7283450"/>
              <a:gd name="connsiteY17654" fmla="*/ 4827232 h 6857979"/>
              <a:gd name="connsiteX17655" fmla="*/ 5912608 w 7283450"/>
              <a:gd name="connsiteY17655" fmla="*/ 4831996 h 6857979"/>
              <a:gd name="connsiteX17656" fmla="*/ 5913005 w 7283450"/>
              <a:gd name="connsiteY17656" fmla="*/ 4837156 h 6857979"/>
              <a:gd name="connsiteX17657" fmla="*/ 5912608 w 7283450"/>
              <a:gd name="connsiteY17657" fmla="*/ 4841523 h 6857979"/>
              <a:gd name="connsiteX17658" fmla="*/ 5910624 w 7283450"/>
              <a:gd name="connsiteY17658" fmla="*/ 4842713 h 6857979"/>
              <a:gd name="connsiteX17659" fmla="*/ 5909036 w 7283450"/>
              <a:gd name="connsiteY17659" fmla="*/ 4843904 h 6857979"/>
              <a:gd name="connsiteX17660" fmla="*/ 5907052 w 7283450"/>
              <a:gd name="connsiteY17660" fmla="*/ 4844698 h 6857979"/>
              <a:gd name="connsiteX17661" fmla="*/ 5904670 w 7283450"/>
              <a:gd name="connsiteY17661" fmla="*/ 4845095 h 6857979"/>
              <a:gd name="connsiteX17662" fmla="*/ 5899114 w 7283450"/>
              <a:gd name="connsiteY17662" fmla="*/ 4845492 h 6857979"/>
              <a:gd name="connsiteX17663" fmla="*/ 5893557 w 7283450"/>
              <a:gd name="connsiteY17663" fmla="*/ 4845095 h 6857979"/>
              <a:gd name="connsiteX17664" fmla="*/ 5893160 w 7283450"/>
              <a:gd name="connsiteY17664" fmla="*/ 4847080 h 6857979"/>
              <a:gd name="connsiteX17665" fmla="*/ 5893160 w 7283450"/>
              <a:gd name="connsiteY17665" fmla="*/ 4848668 h 6857979"/>
              <a:gd name="connsiteX17666" fmla="*/ 5893954 w 7283450"/>
              <a:gd name="connsiteY17666" fmla="*/ 4850255 h 6857979"/>
              <a:gd name="connsiteX17667" fmla="*/ 5894351 w 7283450"/>
              <a:gd name="connsiteY17667" fmla="*/ 4851446 h 6857979"/>
              <a:gd name="connsiteX17668" fmla="*/ 5895938 w 7283450"/>
              <a:gd name="connsiteY17668" fmla="*/ 4852637 h 6857979"/>
              <a:gd name="connsiteX17669" fmla="*/ 5897129 w 7283450"/>
              <a:gd name="connsiteY17669" fmla="*/ 4853431 h 6857979"/>
              <a:gd name="connsiteX17670" fmla="*/ 5899511 w 7283450"/>
              <a:gd name="connsiteY17670" fmla="*/ 4854622 h 6857979"/>
              <a:gd name="connsiteX17671" fmla="*/ 5905464 w 7283450"/>
              <a:gd name="connsiteY17671" fmla="*/ 4856607 h 6857979"/>
              <a:gd name="connsiteX17672" fmla="*/ 5907845 w 7283450"/>
              <a:gd name="connsiteY17672" fmla="*/ 4857400 h 6857979"/>
              <a:gd name="connsiteX17673" fmla="*/ 5909036 w 7283450"/>
              <a:gd name="connsiteY17673" fmla="*/ 4858194 h 6857979"/>
              <a:gd name="connsiteX17674" fmla="*/ 5908639 w 7283450"/>
              <a:gd name="connsiteY17674" fmla="*/ 4859782 h 6857979"/>
              <a:gd name="connsiteX17675" fmla="*/ 5907052 w 7283450"/>
              <a:gd name="connsiteY17675" fmla="*/ 4863752 h 6857979"/>
              <a:gd name="connsiteX17676" fmla="*/ 5906258 w 7283450"/>
              <a:gd name="connsiteY17676" fmla="*/ 4865736 h 6857979"/>
              <a:gd name="connsiteX17677" fmla="*/ 5905861 w 7283450"/>
              <a:gd name="connsiteY17677" fmla="*/ 4867721 h 6857979"/>
              <a:gd name="connsiteX17678" fmla="*/ 5905861 w 7283450"/>
              <a:gd name="connsiteY17678" fmla="*/ 4870103 h 6857979"/>
              <a:gd name="connsiteX17679" fmla="*/ 5906258 w 7283450"/>
              <a:gd name="connsiteY17679" fmla="*/ 4871691 h 6857979"/>
              <a:gd name="connsiteX17680" fmla="*/ 5907845 w 7283450"/>
              <a:gd name="connsiteY17680" fmla="*/ 4874469 h 6857979"/>
              <a:gd name="connsiteX17681" fmla="*/ 5909830 w 7283450"/>
              <a:gd name="connsiteY17681" fmla="*/ 4876057 h 6857979"/>
              <a:gd name="connsiteX17682" fmla="*/ 5912211 w 7283450"/>
              <a:gd name="connsiteY17682" fmla="*/ 4877645 h 6857979"/>
              <a:gd name="connsiteX17683" fmla="*/ 5914990 w 7283450"/>
              <a:gd name="connsiteY17683" fmla="*/ 4878439 h 6857979"/>
              <a:gd name="connsiteX17684" fmla="*/ 5917768 w 7283450"/>
              <a:gd name="connsiteY17684" fmla="*/ 4878836 h 6857979"/>
              <a:gd name="connsiteX17685" fmla="*/ 5920943 w 7283450"/>
              <a:gd name="connsiteY17685" fmla="*/ 4879233 h 6857979"/>
              <a:gd name="connsiteX17686" fmla="*/ 5927293 w 7283450"/>
              <a:gd name="connsiteY17686" fmla="*/ 4878439 h 6857979"/>
              <a:gd name="connsiteX17687" fmla="*/ 5933644 w 7283450"/>
              <a:gd name="connsiteY17687" fmla="*/ 4876851 h 6857979"/>
              <a:gd name="connsiteX17688" fmla="*/ 5939995 w 7283450"/>
              <a:gd name="connsiteY17688" fmla="*/ 4875660 h 6857979"/>
              <a:gd name="connsiteX17689" fmla="*/ 5945551 w 7283450"/>
              <a:gd name="connsiteY17689" fmla="*/ 4874866 h 6857979"/>
              <a:gd name="connsiteX17690" fmla="*/ 5947933 w 7283450"/>
              <a:gd name="connsiteY17690" fmla="*/ 4874866 h 6857979"/>
              <a:gd name="connsiteX17691" fmla="*/ 5949917 w 7283450"/>
              <a:gd name="connsiteY17691" fmla="*/ 4874866 h 6857979"/>
              <a:gd name="connsiteX17692" fmla="*/ 5954283 w 7283450"/>
              <a:gd name="connsiteY17692" fmla="*/ 4876454 h 6857979"/>
              <a:gd name="connsiteX17693" fmla="*/ 5958649 w 7283450"/>
              <a:gd name="connsiteY17693" fmla="*/ 4878439 h 6857979"/>
              <a:gd name="connsiteX17694" fmla="*/ 5961824 w 7283450"/>
              <a:gd name="connsiteY17694" fmla="*/ 4880027 h 6857979"/>
              <a:gd name="connsiteX17695" fmla="*/ 5965396 w 7283450"/>
              <a:gd name="connsiteY17695" fmla="*/ 4882408 h 6857979"/>
              <a:gd name="connsiteX17696" fmla="*/ 5967777 w 7283450"/>
              <a:gd name="connsiteY17696" fmla="*/ 4884790 h 6857979"/>
              <a:gd name="connsiteX17697" fmla="*/ 5970159 w 7283450"/>
              <a:gd name="connsiteY17697" fmla="*/ 4887569 h 6857979"/>
              <a:gd name="connsiteX17698" fmla="*/ 5972937 w 7283450"/>
              <a:gd name="connsiteY17698" fmla="*/ 4890347 h 6857979"/>
              <a:gd name="connsiteX17699" fmla="*/ 5974921 w 7283450"/>
              <a:gd name="connsiteY17699" fmla="*/ 4893126 h 6857979"/>
              <a:gd name="connsiteX17700" fmla="*/ 5978493 w 7283450"/>
              <a:gd name="connsiteY17700" fmla="*/ 4899477 h 6857979"/>
              <a:gd name="connsiteX17701" fmla="*/ 5982463 w 7283450"/>
              <a:gd name="connsiteY17701" fmla="*/ 4905828 h 6857979"/>
              <a:gd name="connsiteX17702" fmla="*/ 5986035 w 7283450"/>
              <a:gd name="connsiteY17702" fmla="*/ 4912576 h 6857979"/>
              <a:gd name="connsiteX17703" fmla="*/ 5991195 w 7283450"/>
              <a:gd name="connsiteY17703" fmla="*/ 4918531 h 6857979"/>
              <a:gd name="connsiteX17704" fmla="*/ 5981272 w 7283450"/>
              <a:gd name="connsiteY17704" fmla="*/ 4918531 h 6857979"/>
              <a:gd name="connsiteX17705" fmla="*/ 5976509 w 7283450"/>
              <a:gd name="connsiteY17705" fmla="*/ 4918531 h 6857979"/>
              <a:gd name="connsiteX17706" fmla="*/ 5972540 w 7283450"/>
              <a:gd name="connsiteY17706" fmla="*/ 4918134 h 6857979"/>
              <a:gd name="connsiteX17707" fmla="*/ 5970159 w 7283450"/>
              <a:gd name="connsiteY17707" fmla="*/ 4917737 h 6857979"/>
              <a:gd name="connsiteX17708" fmla="*/ 5968571 w 7283450"/>
              <a:gd name="connsiteY17708" fmla="*/ 4916943 h 6857979"/>
              <a:gd name="connsiteX17709" fmla="*/ 5967381 w 7283450"/>
              <a:gd name="connsiteY17709" fmla="*/ 4915752 h 6857979"/>
              <a:gd name="connsiteX17710" fmla="*/ 5966587 w 7283450"/>
              <a:gd name="connsiteY17710" fmla="*/ 4914561 h 6857979"/>
              <a:gd name="connsiteX17711" fmla="*/ 5965793 w 7283450"/>
              <a:gd name="connsiteY17711" fmla="*/ 4912973 h 6857979"/>
              <a:gd name="connsiteX17712" fmla="*/ 5965396 w 7283450"/>
              <a:gd name="connsiteY17712" fmla="*/ 4910592 h 6857979"/>
              <a:gd name="connsiteX17713" fmla="*/ 5965396 w 7283450"/>
              <a:gd name="connsiteY17713" fmla="*/ 4908210 h 6857979"/>
              <a:gd name="connsiteX17714" fmla="*/ 5965793 w 7283450"/>
              <a:gd name="connsiteY17714" fmla="*/ 4905431 h 6857979"/>
              <a:gd name="connsiteX17715" fmla="*/ 5961824 w 7283450"/>
              <a:gd name="connsiteY17715" fmla="*/ 4905828 h 6857979"/>
              <a:gd name="connsiteX17716" fmla="*/ 5957855 w 7283450"/>
              <a:gd name="connsiteY17716" fmla="*/ 4905828 h 6857979"/>
              <a:gd name="connsiteX17717" fmla="*/ 5950711 w 7283450"/>
              <a:gd name="connsiteY17717" fmla="*/ 4905828 h 6857979"/>
              <a:gd name="connsiteX17718" fmla="*/ 5936423 w 7283450"/>
              <a:gd name="connsiteY17718" fmla="*/ 4904240 h 6857979"/>
              <a:gd name="connsiteX17719" fmla="*/ 5930072 w 7283450"/>
              <a:gd name="connsiteY17719" fmla="*/ 4903843 h 6857979"/>
              <a:gd name="connsiteX17720" fmla="*/ 5922531 w 7283450"/>
              <a:gd name="connsiteY17720" fmla="*/ 4904240 h 6857979"/>
              <a:gd name="connsiteX17721" fmla="*/ 5918562 w 7283450"/>
              <a:gd name="connsiteY17721" fmla="*/ 4904637 h 6857979"/>
              <a:gd name="connsiteX17722" fmla="*/ 5914593 w 7283450"/>
              <a:gd name="connsiteY17722" fmla="*/ 4905828 h 6857979"/>
              <a:gd name="connsiteX17723" fmla="*/ 5910227 w 7283450"/>
              <a:gd name="connsiteY17723" fmla="*/ 4907019 h 6857979"/>
              <a:gd name="connsiteX17724" fmla="*/ 5906258 w 7283450"/>
              <a:gd name="connsiteY17724" fmla="*/ 4908607 h 6857979"/>
              <a:gd name="connsiteX17725" fmla="*/ 5906258 w 7283450"/>
              <a:gd name="connsiteY17725" fmla="*/ 4911782 h 6857979"/>
              <a:gd name="connsiteX17726" fmla="*/ 5906655 w 7283450"/>
              <a:gd name="connsiteY17726" fmla="*/ 4914164 h 6857979"/>
              <a:gd name="connsiteX17727" fmla="*/ 5907449 w 7283450"/>
              <a:gd name="connsiteY17727" fmla="*/ 4916546 h 6857979"/>
              <a:gd name="connsiteX17728" fmla="*/ 5908242 w 7283450"/>
              <a:gd name="connsiteY17728" fmla="*/ 4918927 h 6857979"/>
              <a:gd name="connsiteX17729" fmla="*/ 5909830 w 7283450"/>
              <a:gd name="connsiteY17729" fmla="*/ 4923294 h 6857979"/>
              <a:gd name="connsiteX17730" fmla="*/ 5912608 w 7283450"/>
              <a:gd name="connsiteY17730" fmla="*/ 4926866 h 6857979"/>
              <a:gd name="connsiteX17731" fmla="*/ 5914990 w 7283450"/>
              <a:gd name="connsiteY17731" fmla="*/ 4930836 h 6857979"/>
              <a:gd name="connsiteX17732" fmla="*/ 5916577 w 7283450"/>
              <a:gd name="connsiteY17732" fmla="*/ 4934805 h 6857979"/>
              <a:gd name="connsiteX17733" fmla="*/ 5917371 w 7283450"/>
              <a:gd name="connsiteY17733" fmla="*/ 4937187 h 6857979"/>
              <a:gd name="connsiteX17734" fmla="*/ 5918165 w 7283450"/>
              <a:gd name="connsiteY17734" fmla="*/ 4939569 h 6857979"/>
              <a:gd name="connsiteX17735" fmla="*/ 5918562 w 7283450"/>
              <a:gd name="connsiteY17735" fmla="*/ 4942347 h 6857979"/>
              <a:gd name="connsiteX17736" fmla="*/ 5918562 w 7283450"/>
              <a:gd name="connsiteY17736" fmla="*/ 4945127 h 6857979"/>
              <a:gd name="connsiteX17737" fmla="*/ 5914196 w 7283450"/>
              <a:gd name="connsiteY17737" fmla="*/ 4946317 h 6857979"/>
              <a:gd name="connsiteX17738" fmla="*/ 5909830 w 7283450"/>
              <a:gd name="connsiteY17738" fmla="*/ 4947508 h 6857979"/>
              <a:gd name="connsiteX17739" fmla="*/ 5905861 w 7283450"/>
              <a:gd name="connsiteY17739" fmla="*/ 4949493 h 6857979"/>
              <a:gd name="connsiteX17740" fmla="*/ 5902289 w 7283450"/>
              <a:gd name="connsiteY17740" fmla="*/ 4951478 h 6857979"/>
              <a:gd name="connsiteX17741" fmla="*/ 5899114 w 7283450"/>
              <a:gd name="connsiteY17741" fmla="*/ 4954256 h 6857979"/>
              <a:gd name="connsiteX17742" fmla="*/ 5896335 w 7283450"/>
              <a:gd name="connsiteY17742" fmla="*/ 4956638 h 6857979"/>
              <a:gd name="connsiteX17743" fmla="*/ 5890382 w 7283450"/>
              <a:gd name="connsiteY17743" fmla="*/ 4961798 h 6857979"/>
              <a:gd name="connsiteX17744" fmla="*/ 5889191 w 7283450"/>
              <a:gd name="connsiteY17744" fmla="*/ 4959417 h 6857979"/>
              <a:gd name="connsiteX17745" fmla="*/ 5888000 w 7283450"/>
              <a:gd name="connsiteY17745" fmla="*/ 4956638 h 6857979"/>
              <a:gd name="connsiteX17746" fmla="*/ 5885619 w 7283450"/>
              <a:gd name="connsiteY17746" fmla="*/ 4950287 h 6857979"/>
              <a:gd name="connsiteX17747" fmla="*/ 5884031 w 7283450"/>
              <a:gd name="connsiteY17747" fmla="*/ 4947905 h 6857979"/>
              <a:gd name="connsiteX17748" fmla="*/ 5882841 w 7283450"/>
              <a:gd name="connsiteY17748" fmla="*/ 4945127 h 6857979"/>
              <a:gd name="connsiteX17749" fmla="*/ 5880856 w 7283450"/>
              <a:gd name="connsiteY17749" fmla="*/ 4943141 h 6857979"/>
              <a:gd name="connsiteX17750" fmla="*/ 5878078 w 7283450"/>
              <a:gd name="connsiteY17750" fmla="*/ 4941950 h 6857979"/>
              <a:gd name="connsiteX17751" fmla="*/ 5875697 w 7283450"/>
              <a:gd name="connsiteY17751" fmla="*/ 4943141 h 6857979"/>
              <a:gd name="connsiteX17752" fmla="*/ 5873712 w 7283450"/>
              <a:gd name="connsiteY17752" fmla="*/ 4944332 h 6857979"/>
              <a:gd name="connsiteX17753" fmla="*/ 5871331 w 7283450"/>
              <a:gd name="connsiteY17753" fmla="*/ 4945127 h 6857979"/>
              <a:gd name="connsiteX17754" fmla="*/ 5868155 w 7283450"/>
              <a:gd name="connsiteY17754" fmla="*/ 4945127 h 6857979"/>
              <a:gd name="connsiteX17755" fmla="*/ 5867759 w 7283450"/>
              <a:gd name="connsiteY17755" fmla="*/ 4947508 h 6857979"/>
              <a:gd name="connsiteX17756" fmla="*/ 5867759 w 7283450"/>
              <a:gd name="connsiteY17756" fmla="*/ 4949493 h 6857979"/>
              <a:gd name="connsiteX17757" fmla="*/ 5867759 w 7283450"/>
              <a:gd name="connsiteY17757" fmla="*/ 4950684 h 6857979"/>
              <a:gd name="connsiteX17758" fmla="*/ 5868155 w 7283450"/>
              <a:gd name="connsiteY17758" fmla="*/ 4952272 h 6857979"/>
              <a:gd name="connsiteX17759" fmla="*/ 5869743 w 7283450"/>
              <a:gd name="connsiteY17759" fmla="*/ 4954653 h 6857979"/>
              <a:gd name="connsiteX17760" fmla="*/ 5870934 w 7283450"/>
              <a:gd name="connsiteY17760" fmla="*/ 4956241 h 6857979"/>
              <a:gd name="connsiteX17761" fmla="*/ 5872521 w 7283450"/>
              <a:gd name="connsiteY17761" fmla="*/ 4957829 h 6857979"/>
              <a:gd name="connsiteX17762" fmla="*/ 5874109 w 7283450"/>
              <a:gd name="connsiteY17762" fmla="*/ 4959417 h 6857979"/>
              <a:gd name="connsiteX17763" fmla="*/ 5874903 w 7283450"/>
              <a:gd name="connsiteY17763" fmla="*/ 4961798 h 6857979"/>
              <a:gd name="connsiteX17764" fmla="*/ 5874903 w 7283450"/>
              <a:gd name="connsiteY17764" fmla="*/ 4963783 h 6857979"/>
              <a:gd name="connsiteX17765" fmla="*/ 5874903 w 7283450"/>
              <a:gd name="connsiteY17765" fmla="*/ 4965371 h 6857979"/>
              <a:gd name="connsiteX17766" fmla="*/ 5872918 w 7283450"/>
              <a:gd name="connsiteY17766" fmla="*/ 4966562 h 6857979"/>
              <a:gd name="connsiteX17767" fmla="*/ 5870537 w 7283450"/>
              <a:gd name="connsiteY17767" fmla="*/ 4968150 h 6857979"/>
              <a:gd name="connsiteX17768" fmla="*/ 5865774 w 7283450"/>
              <a:gd name="connsiteY17768" fmla="*/ 4972516 h 6857979"/>
              <a:gd name="connsiteX17769" fmla="*/ 5861011 w 7283450"/>
              <a:gd name="connsiteY17769" fmla="*/ 4977279 h 6857979"/>
              <a:gd name="connsiteX17770" fmla="*/ 5855455 w 7283450"/>
              <a:gd name="connsiteY17770" fmla="*/ 4982043 h 6857979"/>
              <a:gd name="connsiteX17771" fmla="*/ 5852676 w 7283450"/>
              <a:gd name="connsiteY17771" fmla="*/ 4984028 h 6857979"/>
              <a:gd name="connsiteX17772" fmla="*/ 5849898 w 7283450"/>
              <a:gd name="connsiteY17772" fmla="*/ 4985218 h 6857979"/>
              <a:gd name="connsiteX17773" fmla="*/ 5847120 w 7283450"/>
              <a:gd name="connsiteY17773" fmla="*/ 4986012 h 6857979"/>
              <a:gd name="connsiteX17774" fmla="*/ 5844738 w 7283450"/>
              <a:gd name="connsiteY17774" fmla="*/ 4986012 h 6857979"/>
              <a:gd name="connsiteX17775" fmla="*/ 5841563 w 7283450"/>
              <a:gd name="connsiteY17775" fmla="*/ 4984821 h 6857979"/>
              <a:gd name="connsiteX17776" fmla="*/ 5839182 w 7283450"/>
              <a:gd name="connsiteY17776" fmla="*/ 4983234 h 6857979"/>
              <a:gd name="connsiteX17777" fmla="*/ 5836800 w 7283450"/>
              <a:gd name="connsiteY17777" fmla="*/ 4980058 h 6857979"/>
              <a:gd name="connsiteX17778" fmla="*/ 5834022 w 7283450"/>
              <a:gd name="connsiteY17778" fmla="*/ 4975295 h 6857979"/>
              <a:gd name="connsiteX17779" fmla="*/ 5833625 w 7283450"/>
              <a:gd name="connsiteY17779" fmla="*/ 4974104 h 6857979"/>
              <a:gd name="connsiteX17780" fmla="*/ 5833625 w 7283450"/>
              <a:gd name="connsiteY17780" fmla="*/ 4972119 h 6857979"/>
              <a:gd name="connsiteX17781" fmla="*/ 5835213 w 7283450"/>
              <a:gd name="connsiteY17781" fmla="*/ 4966959 h 6857979"/>
              <a:gd name="connsiteX17782" fmla="*/ 5836800 w 7283450"/>
              <a:gd name="connsiteY17782" fmla="*/ 4961798 h 6857979"/>
              <a:gd name="connsiteX17783" fmla="*/ 5837197 w 7283450"/>
              <a:gd name="connsiteY17783" fmla="*/ 4959814 h 6857979"/>
              <a:gd name="connsiteX17784" fmla="*/ 5837197 w 7283450"/>
              <a:gd name="connsiteY17784" fmla="*/ 4958623 h 6857979"/>
              <a:gd name="connsiteX17785" fmla="*/ 5836007 w 7283450"/>
              <a:gd name="connsiteY17785" fmla="*/ 4954653 h 6857979"/>
              <a:gd name="connsiteX17786" fmla="*/ 5833625 w 7283450"/>
              <a:gd name="connsiteY17786" fmla="*/ 4950287 h 6857979"/>
              <a:gd name="connsiteX17787" fmla="*/ 5830847 w 7283450"/>
              <a:gd name="connsiteY17787" fmla="*/ 4945920 h 6857979"/>
              <a:gd name="connsiteX17788" fmla="*/ 5827672 w 7283450"/>
              <a:gd name="connsiteY17788" fmla="*/ 4941157 h 6857979"/>
              <a:gd name="connsiteX17789" fmla="*/ 5820131 w 7283450"/>
              <a:gd name="connsiteY17789" fmla="*/ 4930836 h 6857979"/>
              <a:gd name="connsiteX17790" fmla="*/ 5815765 w 7283450"/>
              <a:gd name="connsiteY17790" fmla="*/ 4924882 h 6857979"/>
              <a:gd name="connsiteX17791" fmla="*/ 5812193 w 7283450"/>
              <a:gd name="connsiteY17791" fmla="*/ 4918531 h 6857979"/>
              <a:gd name="connsiteX17792" fmla="*/ 5811399 w 7283450"/>
              <a:gd name="connsiteY17792" fmla="*/ 4916546 h 6857979"/>
              <a:gd name="connsiteX17793" fmla="*/ 5811002 w 7283450"/>
              <a:gd name="connsiteY17793" fmla="*/ 4914561 h 6857979"/>
              <a:gd name="connsiteX17794" fmla="*/ 5810605 w 7283450"/>
              <a:gd name="connsiteY17794" fmla="*/ 4910195 h 6857979"/>
              <a:gd name="connsiteX17795" fmla="*/ 5810208 w 7283450"/>
              <a:gd name="connsiteY17795" fmla="*/ 4906225 h 6857979"/>
              <a:gd name="connsiteX17796" fmla="*/ 5809811 w 7283450"/>
              <a:gd name="connsiteY17796" fmla="*/ 4904240 h 6857979"/>
              <a:gd name="connsiteX17797" fmla="*/ 5808621 w 7283450"/>
              <a:gd name="connsiteY17797" fmla="*/ 4901859 h 6857979"/>
              <a:gd name="connsiteX17798" fmla="*/ 5807827 w 7283450"/>
              <a:gd name="connsiteY17798" fmla="*/ 4900668 h 6857979"/>
              <a:gd name="connsiteX17799" fmla="*/ 5806636 w 7283450"/>
              <a:gd name="connsiteY17799" fmla="*/ 4899477 h 6857979"/>
              <a:gd name="connsiteX17800" fmla="*/ 5804255 w 7283450"/>
              <a:gd name="connsiteY17800" fmla="*/ 4898286 h 6857979"/>
              <a:gd name="connsiteX17801" fmla="*/ 5801873 w 7283450"/>
              <a:gd name="connsiteY17801" fmla="*/ 4897095 h 6857979"/>
              <a:gd name="connsiteX17802" fmla="*/ 5800286 w 7283450"/>
              <a:gd name="connsiteY17802" fmla="*/ 4896301 h 6857979"/>
              <a:gd name="connsiteX17803" fmla="*/ 5799492 w 7283450"/>
              <a:gd name="connsiteY17803" fmla="*/ 4895508 h 6857979"/>
              <a:gd name="connsiteX17804" fmla="*/ 5797904 w 7283450"/>
              <a:gd name="connsiteY17804" fmla="*/ 4892332 h 6857979"/>
              <a:gd name="connsiteX17805" fmla="*/ 5796714 w 7283450"/>
              <a:gd name="connsiteY17805" fmla="*/ 4889553 h 6857979"/>
              <a:gd name="connsiteX17806" fmla="*/ 5795523 w 7283450"/>
              <a:gd name="connsiteY17806" fmla="*/ 4883599 h 6857979"/>
              <a:gd name="connsiteX17807" fmla="*/ 5794332 w 7283450"/>
              <a:gd name="connsiteY17807" fmla="*/ 4878439 h 6857979"/>
              <a:gd name="connsiteX17808" fmla="*/ 5793935 w 7283450"/>
              <a:gd name="connsiteY17808" fmla="*/ 4876057 h 6857979"/>
              <a:gd name="connsiteX17809" fmla="*/ 5793142 w 7283450"/>
              <a:gd name="connsiteY17809" fmla="*/ 4874866 h 6857979"/>
              <a:gd name="connsiteX17810" fmla="*/ 5789966 w 7283450"/>
              <a:gd name="connsiteY17810" fmla="*/ 4872088 h 6857979"/>
              <a:gd name="connsiteX17811" fmla="*/ 5787188 w 7283450"/>
              <a:gd name="connsiteY17811" fmla="*/ 4869706 h 6857979"/>
              <a:gd name="connsiteX17812" fmla="*/ 5784410 w 7283450"/>
              <a:gd name="connsiteY17812" fmla="*/ 4866927 h 6857979"/>
              <a:gd name="connsiteX17813" fmla="*/ 5781235 w 7283450"/>
              <a:gd name="connsiteY17813" fmla="*/ 4865339 h 6857979"/>
              <a:gd name="connsiteX17814" fmla="*/ 5778456 w 7283450"/>
              <a:gd name="connsiteY17814" fmla="*/ 4864149 h 6857979"/>
              <a:gd name="connsiteX17815" fmla="*/ 5775678 w 7283450"/>
              <a:gd name="connsiteY17815" fmla="*/ 4862958 h 6857979"/>
              <a:gd name="connsiteX17816" fmla="*/ 5772503 w 7283450"/>
              <a:gd name="connsiteY17816" fmla="*/ 4862164 h 6857979"/>
              <a:gd name="connsiteX17817" fmla="*/ 5769724 w 7283450"/>
              <a:gd name="connsiteY17817" fmla="*/ 4861370 h 6857979"/>
              <a:gd name="connsiteX17818" fmla="*/ 5763374 w 7283450"/>
              <a:gd name="connsiteY17818" fmla="*/ 4860973 h 6857979"/>
              <a:gd name="connsiteX17819" fmla="*/ 5756627 w 7283450"/>
              <a:gd name="connsiteY17819" fmla="*/ 4860973 h 6857979"/>
              <a:gd name="connsiteX17820" fmla="*/ 5743132 w 7283450"/>
              <a:gd name="connsiteY17820" fmla="*/ 4861767 h 6857979"/>
              <a:gd name="connsiteX17821" fmla="*/ 5739957 w 7283450"/>
              <a:gd name="connsiteY17821" fmla="*/ 4857004 h 6857979"/>
              <a:gd name="connsiteX17822" fmla="*/ 5738766 w 7283450"/>
              <a:gd name="connsiteY17822" fmla="*/ 4855813 h 6857979"/>
              <a:gd name="connsiteX17823" fmla="*/ 5738369 w 7283450"/>
              <a:gd name="connsiteY17823" fmla="*/ 4854622 h 6857979"/>
              <a:gd name="connsiteX17824" fmla="*/ 5737973 w 7283450"/>
              <a:gd name="connsiteY17824" fmla="*/ 4853034 h 6857979"/>
              <a:gd name="connsiteX17825" fmla="*/ 5737973 w 7283450"/>
              <a:gd name="connsiteY17825" fmla="*/ 4850652 h 6857979"/>
              <a:gd name="connsiteX17826" fmla="*/ 5739560 w 7283450"/>
              <a:gd name="connsiteY17826" fmla="*/ 4845095 h 6857979"/>
              <a:gd name="connsiteX17827" fmla="*/ 5738369 w 7283450"/>
              <a:gd name="connsiteY17827" fmla="*/ 4847477 h 6857979"/>
              <a:gd name="connsiteX17828" fmla="*/ 5736385 w 7283450"/>
              <a:gd name="connsiteY17828" fmla="*/ 4849858 h 6857979"/>
              <a:gd name="connsiteX17829" fmla="*/ 5734400 w 7283450"/>
              <a:gd name="connsiteY17829" fmla="*/ 4851446 h 6857979"/>
              <a:gd name="connsiteX17830" fmla="*/ 5732019 w 7283450"/>
              <a:gd name="connsiteY17830" fmla="*/ 4853431 h 6857979"/>
              <a:gd name="connsiteX17831" fmla="*/ 5729638 w 7283450"/>
              <a:gd name="connsiteY17831" fmla="*/ 4855019 h 6857979"/>
              <a:gd name="connsiteX17832" fmla="*/ 5726859 w 7283450"/>
              <a:gd name="connsiteY17832" fmla="*/ 4856210 h 6857979"/>
              <a:gd name="connsiteX17833" fmla="*/ 5720906 w 7283450"/>
              <a:gd name="connsiteY17833" fmla="*/ 4858194 h 6857979"/>
              <a:gd name="connsiteX17834" fmla="*/ 5722097 w 7283450"/>
              <a:gd name="connsiteY17834" fmla="*/ 4860576 h 6857979"/>
              <a:gd name="connsiteX17835" fmla="*/ 5723287 w 7283450"/>
              <a:gd name="connsiteY17835" fmla="*/ 4862958 h 6857979"/>
              <a:gd name="connsiteX17836" fmla="*/ 5724081 w 7283450"/>
              <a:gd name="connsiteY17836" fmla="*/ 4865339 h 6857979"/>
              <a:gd name="connsiteX17837" fmla="*/ 5724478 w 7283450"/>
              <a:gd name="connsiteY17837" fmla="*/ 4868118 h 6857979"/>
              <a:gd name="connsiteX17838" fmla="*/ 5724081 w 7283450"/>
              <a:gd name="connsiteY17838" fmla="*/ 4871294 h 6857979"/>
              <a:gd name="connsiteX17839" fmla="*/ 5723287 w 7283450"/>
              <a:gd name="connsiteY17839" fmla="*/ 4874072 h 6857979"/>
              <a:gd name="connsiteX17840" fmla="*/ 5722097 w 7283450"/>
              <a:gd name="connsiteY17840" fmla="*/ 4876454 h 6857979"/>
              <a:gd name="connsiteX17841" fmla="*/ 5720906 w 7283450"/>
              <a:gd name="connsiteY17841" fmla="*/ 4878439 h 6857979"/>
              <a:gd name="connsiteX17842" fmla="*/ 5719318 w 7283450"/>
              <a:gd name="connsiteY17842" fmla="*/ 4879233 h 6857979"/>
              <a:gd name="connsiteX17843" fmla="*/ 5718128 w 7283450"/>
              <a:gd name="connsiteY17843" fmla="*/ 4879233 h 6857979"/>
              <a:gd name="connsiteX17844" fmla="*/ 5715349 w 7283450"/>
              <a:gd name="connsiteY17844" fmla="*/ 4879233 h 6857979"/>
              <a:gd name="connsiteX17845" fmla="*/ 5712174 w 7283450"/>
              <a:gd name="connsiteY17845" fmla="*/ 4878439 h 6857979"/>
              <a:gd name="connsiteX17846" fmla="*/ 5709396 w 7283450"/>
              <a:gd name="connsiteY17846" fmla="*/ 4877645 h 6857979"/>
              <a:gd name="connsiteX17847" fmla="*/ 5708205 w 7283450"/>
              <a:gd name="connsiteY17847" fmla="*/ 4877645 h 6857979"/>
              <a:gd name="connsiteX17848" fmla="*/ 5707411 w 7283450"/>
              <a:gd name="connsiteY17848" fmla="*/ 4877645 h 6857979"/>
              <a:gd name="connsiteX17849" fmla="*/ 5705824 w 7283450"/>
              <a:gd name="connsiteY17849" fmla="*/ 4878439 h 6857979"/>
              <a:gd name="connsiteX17850" fmla="*/ 5705030 w 7283450"/>
              <a:gd name="connsiteY17850" fmla="*/ 4879233 h 6857979"/>
              <a:gd name="connsiteX17851" fmla="*/ 5703839 w 7283450"/>
              <a:gd name="connsiteY17851" fmla="*/ 4880423 h 6857979"/>
              <a:gd name="connsiteX17852" fmla="*/ 5703442 w 7283450"/>
              <a:gd name="connsiteY17852" fmla="*/ 4882408 h 6857979"/>
              <a:gd name="connsiteX17853" fmla="*/ 5702648 w 7283450"/>
              <a:gd name="connsiteY17853" fmla="*/ 4884790 h 6857979"/>
              <a:gd name="connsiteX17854" fmla="*/ 5702252 w 7283450"/>
              <a:gd name="connsiteY17854" fmla="*/ 4888362 h 6857979"/>
              <a:gd name="connsiteX17855" fmla="*/ 5698283 w 7283450"/>
              <a:gd name="connsiteY17855" fmla="*/ 4887569 h 6857979"/>
              <a:gd name="connsiteX17856" fmla="*/ 5693917 w 7283450"/>
              <a:gd name="connsiteY17856" fmla="*/ 4886378 h 6857979"/>
              <a:gd name="connsiteX17857" fmla="*/ 5690345 w 7283450"/>
              <a:gd name="connsiteY17857" fmla="*/ 4884393 h 6857979"/>
              <a:gd name="connsiteX17858" fmla="*/ 5686773 w 7283450"/>
              <a:gd name="connsiteY17858" fmla="*/ 4882408 h 6857979"/>
              <a:gd name="connsiteX17859" fmla="*/ 5683200 w 7283450"/>
              <a:gd name="connsiteY17859" fmla="*/ 4880027 h 6857979"/>
              <a:gd name="connsiteX17860" fmla="*/ 5680025 w 7283450"/>
              <a:gd name="connsiteY17860" fmla="*/ 4876851 h 6857979"/>
              <a:gd name="connsiteX17861" fmla="*/ 5674072 w 7283450"/>
              <a:gd name="connsiteY17861" fmla="*/ 4871294 h 6857979"/>
              <a:gd name="connsiteX17862" fmla="*/ 5661371 w 7283450"/>
              <a:gd name="connsiteY17862" fmla="*/ 4858988 h 6857979"/>
              <a:gd name="connsiteX17863" fmla="*/ 5655814 w 7283450"/>
              <a:gd name="connsiteY17863" fmla="*/ 4853431 h 6857979"/>
              <a:gd name="connsiteX17864" fmla="*/ 5652242 w 7283450"/>
              <a:gd name="connsiteY17864" fmla="*/ 4850652 h 6857979"/>
              <a:gd name="connsiteX17865" fmla="*/ 5649067 w 7283450"/>
              <a:gd name="connsiteY17865" fmla="*/ 4848271 h 6857979"/>
              <a:gd name="connsiteX17866" fmla="*/ 5646289 w 7283450"/>
              <a:gd name="connsiteY17866" fmla="*/ 4847080 h 6857979"/>
              <a:gd name="connsiteX17867" fmla="*/ 5643511 w 7283450"/>
              <a:gd name="connsiteY17867" fmla="*/ 4845889 h 6857979"/>
              <a:gd name="connsiteX17868" fmla="*/ 5637954 w 7283450"/>
              <a:gd name="connsiteY17868" fmla="*/ 4843904 h 6857979"/>
              <a:gd name="connsiteX17869" fmla="*/ 5632000 w 7283450"/>
              <a:gd name="connsiteY17869" fmla="*/ 4841919 h 6857979"/>
              <a:gd name="connsiteX17870" fmla="*/ 5626444 w 7283450"/>
              <a:gd name="connsiteY17870" fmla="*/ 4839935 h 6857979"/>
              <a:gd name="connsiteX17871" fmla="*/ 5623666 w 7283450"/>
              <a:gd name="connsiteY17871" fmla="*/ 4838744 h 6857979"/>
              <a:gd name="connsiteX17872" fmla="*/ 5621284 w 7283450"/>
              <a:gd name="connsiteY17872" fmla="*/ 4837156 h 6857979"/>
              <a:gd name="connsiteX17873" fmla="*/ 5618506 w 7283450"/>
              <a:gd name="connsiteY17873" fmla="*/ 4835568 h 6857979"/>
              <a:gd name="connsiteX17874" fmla="*/ 5616521 w 7283450"/>
              <a:gd name="connsiteY17874" fmla="*/ 4833187 h 6857979"/>
              <a:gd name="connsiteX17875" fmla="*/ 5614934 w 7283450"/>
              <a:gd name="connsiteY17875" fmla="*/ 4831202 h 6857979"/>
              <a:gd name="connsiteX17876" fmla="*/ 5613346 w 7283450"/>
              <a:gd name="connsiteY17876" fmla="*/ 4828423 h 6857979"/>
              <a:gd name="connsiteX17877" fmla="*/ 5611759 w 7283450"/>
              <a:gd name="connsiteY17877" fmla="*/ 4825248 h 6857979"/>
              <a:gd name="connsiteX17878" fmla="*/ 5610965 w 7283450"/>
              <a:gd name="connsiteY17878" fmla="*/ 4821675 h 6857979"/>
              <a:gd name="connsiteX17879" fmla="*/ 5609377 w 7283450"/>
              <a:gd name="connsiteY17879" fmla="*/ 4823660 h 6857979"/>
              <a:gd name="connsiteX17880" fmla="*/ 5608186 w 7283450"/>
              <a:gd name="connsiteY17880" fmla="*/ 4825645 h 6857979"/>
              <a:gd name="connsiteX17881" fmla="*/ 5607393 w 7283450"/>
              <a:gd name="connsiteY17881" fmla="*/ 4828026 h 6857979"/>
              <a:gd name="connsiteX17882" fmla="*/ 5606996 w 7283450"/>
              <a:gd name="connsiteY17882" fmla="*/ 4830011 h 6857979"/>
              <a:gd name="connsiteX17883" fmla="*/ 5607393 w 7283450"/>
              <a:gd name="connsiteY17883" fmla="*/ 4831996 h 6857979"/>
              <a:gd name="connsiteX17884" fmla="*/ 5607790 w 7283450"/>
              <a:gd name="connsiteY17884" fmla="*/ 4833981 h 6857979"/>
              <a:gd name="connsiteX17885" fmla="*/ 5608186 w 7283450"/>
              <a:gd name="connsiteY17885" fmla="*/ 4835965 h 6857979"/>
              <a:gd name="connsiteX17886" fmla="*/ 5608980 w 7283450"/>
              <a:gd name="connsiteY17886" fmla="*/ 4837950 h 6857979"/>
              <a:gd name="connsiteX17887" fmla="*/ 5611362 w 7283450"/>
              <a:gd name="connsiteY17887" fmla="*/ 4841523 h 6857979"/>
              <a:gd name="connsiteX17888" fmla="*/ 5614537 w 7283450"/>
              <a:gd name="connsiteY17888" fmla="*/ 4844698 h 6857979"/>
              <a:gd name="connsiteX17889" fmla="*/ 5617712 w 7283450"/>
              <a:gd name="connsiteY17889" fmla="*/ 4847080 h 6857979"/>
              <a:gd name="connsiteX17890" fmla="*/ 5620490 w 7283450"/>
              <a:gd name="connsiteY17890" fmla="*/ 4848271 h 6857979"/>
              <a:gd name="connsiteX17891" fmla="*/ 5620490 w 7283450"/>
              <a:gd name="connsiteY17891" fmla="*/ 4850255 h 6857979"/>
              <a:gd name="connsiteX17892" fmla="*/ 5620093 w 7283450"/>
              <a:gd name="connsiteY17892" fmla="*/ 4852240 h 6857979"/>
              <a:gd name="connsiteX17893" fmla="*/ 5618903 w 7283450"/>
              <a:gd name="connsiteY17893" fmla="*/ 4855019 h 6857979"/>
              <a:gd name="connsiteX17894" fmla="*/ 5617712 w 7283450"/>
              <a:gd name="connsiteY17894" fmla="*/ 4857797 h 6857979"/>
              <a:gd name="connsiteX17895" fmla="*/ 5617315 w 7283450"/>
              <a:gd name="connsiteY17895" fmla="*/ 4859385 h 6857979"/>
              <a:gd name="connsiteX17896" fmla="*/ 5617315 w 7283450"/>
              <a:gd name="connsiteY17896" fmla="*/ 4861767 h 6857979"/>
              <a:gd name="connsiteX17897" fmla="*/ 5614537 w 7283450"/>
              <a:gd name="connsiteY17897" fmla="*/ 4862164 h 6857979"/>
              <a:gd name="connsiteX17898" fmla="*/ 5611759 w 7283450"/>
              <a:gd name="connsiteY17898" fmla="*/ 4862164 h 6857979"/>
              <a:gd name="connsiteX17899" fmla="*/ 5609774 w 7283450"/>
              <a:gd name="connsiteY17899" fmla="*/ 4861370 h 6857979"/>
              <a:gd name="connsiteX17900" fmla="*/ 5608186 w 7283450"/>
              <a:gd name="connsiteY17900" fmla="*/ 4859782 h 6857979"/>
              <a:gd name="connsiteX17901" fmla="*/ 5606202 w 7283450"/>
              <a:gd name="connsiteY17901" fmla="*/ 4858988 h 6857979"/>
              <a:gd name="connsiteX17902" fmla="*/ 5604614 w 7283450"/>
              <a:gd name="connsiteY17902" fmla="*/ 4858194 h 6857979"/>
              <a:gd name="connsiteX17903" fmla="*/ 5601836 w 7283450"/>
              <a:gd name="connsiteY17903" fmla="*/ 4857797 h 6857979"/>
              <a:gd name="connsiteX17904" fmla="*/ 5598661 w 7283450"/>
              <a:gd name="connsiteY17904" fmla="*/ 4858194 h 6857979"/>
              <a:gd name="connsiteX17905" fmla="*/ 5597073 w 7283450"/>
              <a:gd name="connsiteY17905" fmla="*/ 4860576 h 6857979"/>
              <a:gd name="connsiteX17906" fmla="*/ 5596279 w 7283450"/>
              <a:gd name="connsiteY17906" fmla="*/ 4862164 h 6857979"/>
              <a:gd name="connsiteX17907" fmla="*/ 5595883 w 7283450"/>
              <a:gd name="connsiteY17907" fmla="*/ 4863752 h 6857979"/>
              <a:gd name="connsiteX17908" fmla="*/ 5595883 w 7283450"/>
              <a:gd name="connsiteY17908" fmla="*/ 4865339 h 6857979"/>
              <a:gd name="connsiteX17909" fmla="*/ 5596676 w 7283450"/>
              <a:gd name="connsiteY17909" fmla="*/ 4866927 h 6857979"/>
              <a:gd name="connsiteX17910" fmla="*/ 5597470 w 7283450"/>
              <a:gd name="connsiteY17910" fmla="*/ 4868118 h 6857979"/>
              <a:gd name="connsiteX17911" fmla="*/ 5599852 w 7283450"/>
              <a:gd name="connsiteY17911" fmla="*/ 4870500 h 6857979"/>
              <a:gd name="connsiteX17912" fmla="*/ 5605408 w 7283450"/>
              <a:gd name="connsiteY17912" fmla="*/ 4874469 h 6857979"/>
              <a:gd name="connsiteX17913" fmla="*/ 5607393 w 7283450"/>
              <a:gd name="connsiteY17913" fmla="*/ 4876454 h 6857979"/>
              <a:gd name="connsiteX17914" fmla="*/ 5607790 w 7283450"/>
              <a:gd name="connsiteY17914" fmla="*/ 4877645 h 6857979"/>
              <a:gd name="connsiteX17915" fmla="*/ 5608186 w 7283450"/>
              <a:gd name="connsiteY17915" fmla="*/ 4878439 h 6857979"/>
              <a:gd name="connsiteX17916" fmla="*/ 5607393 w 7283450"/>
              <a:gd name="connsiteY17916" fmla="*/ 4881217 h 6857979"/>
              <a:gd name="connsiteX17917" fmla="*/ 5606599 w 7283450"/>
              <a:gd name="connsiteY17917" fmla="*/ 4883202 h 6857979"/>
              <a:gd name="connsiteX17918" fmla="*/ 5605805 w 7283450"/>
              <a:gd name="connsiteY17918" fmla="*/ 4884790 h 6857979"/>
              <a:gd name="connsiteX17919" fmla="*/ 5604217 w 7283450"/>
              <a:gd name="connsiteY17919" fmla="*/ 4886775 h 6857979"/>
              <a:gd name="connsiteX17920" fmla="*/ 5602630 w 7283450"/>
              <a:gd name="connsiteY17920" fmla="*/ 4887569 h 6857979"/>
              <a:gd name="connsiteX17921" fmla="*/ 5600645 w 7283450"/>
              <a:gd name="connsiteY17921" fmla="*/ 4888362 h 6857979"/>
              <a:gd name="connsiteX17922" fmla="*/ 5597073 w 7283450"/>
              <a:gd name="connsiteY17922" fmla="*/ 4889950 h 6857979"/>
              <a:gd name="connsiteX17923" fmla="*/ 5592310 w 7283450"/>
              <a:gd name="connsiteY17923" fmla="*/ 4891141 h 6857979"/>
              <a:gd name="connsiteX17924" fmla="*/ 5587548 w 7283450"/>
              <a:gd name="connsiteY17924" fmla="*/ 4892332 h 6857979"/>
              <a:gd name="connsiteX17925" fmla="*/ 5581991 w 7283450"/>
              <a:gd name="connsiteY17925" fmla="*/ 4895111 h 6857979"/>
              <a:gd name="connsiteX17926" fmla="*/ 5579610 w 7283450"/>
              <a:gd name="connsiteY17926" fmla="*/ 4896698 h 6857979"/>
              <a:gd name="connsiteX17927" fmla="*/ 5576435 w 7283450"/>
              <a:gd name="connsiteY17927" fmla="*/ 4898683 h 6857979"/>
              <a:gd name="connsiteX17928" fmla="*/ 5580404 w 7283450"/>
              <a:gd name="connsiteY17928" fmla="*/ 4899080 h 6857979"/>
              <a:gd name="connsiteX17929" fmla="*/ 5583976 w 7283450"/>
              <a:gd name="connsiteY17929" fmla="*/ 4899874 h 6857979"/>
              <a:gd name="connsiteX17930" fmla="*/ 5587151 w 7283450"/>
              <a:gd name="connsiteY17930" fmla="*/ 4901065 h 6857979"/>
              <a:gd name="connsiteX17931" fmla="*/ 5590326 w 7283450"/>
              <a:gd name="connsiteY17931" fmla="*/ 4902653 h 6857979"/>
              <a:gd name="connsiteX17932" fmla="*/ 5593104 w 7283450"/>
              <a:gd name="connsiteY17932" fmla="*/ 4905034 h 6857979"/>
              <a:gd name="connsiteX17933" fmla="*/ 5595883 w 7283450"/>
              <a:gd name="connsiteY17933" fmla="*/ 4907416 h 6857979"/>
              <a:gd name="connsiteX17934" fmla="*/ 5597867 w 7283450"/>
              <a:gd name="connsiteY17934" fmla="*/ 4909798 h 6857979"/>
              <a:gd name="connsiteX17935" fmla="*/ 5599852 w 7283450"/>
              <a:gd name="connsiteY17935" fmla="*/ 4912973 h 6857979"/>
              <a:gd name="connsiteX17936" fmla="*/ 5601042 w 7283450"/>
              <a:gd name="connsiteY17936" fmla="*/ 4916149 h 6857979"/>
              <a:gd name="connsiteX17937" fmla="*/ 5602233 w 7283450"/>
              <a:gd name="connsiteY17937" fmla="*/ 4919324 h 6857979"/>
              <a:gd name="connsiteX17938" fmla="*/ 5603424 w 7283450"/>
              <a:gd name="connsiteY17938" fmla="*/ 4922897 h 6857979"/>
              <a:gd name="connsiteX17939" fmla="*/ 5604217 w 7283450"/>
              <a:gd name="connsiteY17939" fmla="*/ 4926470 h 6857979"/>
              <a:gd name="connsiteX17940" fmla="*/ 5604217 w 7283450"/>
              <a:gd name="connsiteY17940" fmla="*/ 4930439 h 6857979"/>
              <a:gd name="connsiteX17941" fmla="*/ 5603424 w 7283450"/>
              <a:gd name="connsiteY17941" fmla="*/ 4934012 h 6857979"/>
              <a:gd name="connsiteX17942" fmla="*/ 5602630 w 7283450"/>
              <a:gd name="connsiteY17942" fmla="*/ 4938378 h 6857979"/>
              <a:gd name="connsiteX17943" fmla="*/ 5601836 w 7283450"/>
              <a:gd name="connsiteY17943" fmla="*/ 4941950 h 6857979"/>
              <a:gd name="connsiteX17944" fmla="*/ 5602630 w 7283450"/>
              <a:gd name="connsiteY17944" fmla="*/ 4943141 h 6857979"/>
              <a:gd name="connsiteX17945" fmla="*/ 5603424 w 7283450"/>
              <a:gd name="connsiteY17945" fmla="*/ 4943935 h 6857979"/>
              <a:gd name="connsiteX17946" fmla="*/ 5605011 w 7283450"/>
              <a:gd name="connsiteY17946" fmla="*/ 4944332 h 6857979"/>
              <a:gd name="connsiteX17947" fmla="*/ 5605805 w 7283450"/>
              <a:gd name="connsiteY17947" fmla="*/ 4944729 h 6857979"/>
              <a:gd name="connsiteX17948" fmla="*/ 5608583 w 7283450"/>
              <a:gd name="connsiteY17948" fmla="*/ 4943935 h 6857979"/>
              <a:gd name="connsiteX17949" fmla="*/ 5610965 w 7283450"/>
              <a:gd name="connsiteY17949" fmla="*/ 4942744 h 6857979"/>
              <a:gd name="connsiteX17950" fmla="*/ 5614537 w 7283450"/>
              <a:gd name="connsiteY17950" fmla="*/ 4941157 h 6857979"/>
              <a:gd name="connsiteX17951" fmla="*/ 5617315 w 7283450"/>
              <a:gd name="connsiteY17951" fmla="*/ 4939569 h 6857979"/>
              <a:gd name="connsiteX17952" fmla="*/ 5620490 w 7283450"/>
              <a:gd name="connsiteY17952" fmla="*/ 4938775 h 6857979"/>
              <a:gd name="connsiteX17953" fmla="*/ 5622475 w 7283450"/>
              <a:gd name="connsiteY17953" fmla="*/ 4938775 h 6857979"/>
              <a:gd name="connsiteX17954" fmla="*/ 5623666 w 7283450"/>
              <a:gd name="connsiteY17954" fmla="*/ 4938775 h 6857979"/>
              <a:gd name="connsiteX17955" fmla="*/ 5623666 w 7283450"/>
              <a:gd name="connsiteY17955" fmla="*/ 4935599 h 6857979"/>
              <a:gd name="connsiteX17956" fmla="*/ 5623269 w 7283450"/>
              <a:gd name="connsiteY17956" fmla="*/ 4933615 h 6857979"/>
              <a:gd name="connsiteX17957" fmla="*/ 5622078 w 7283450"/>
              <a:gd name="connsiteY17957" fmla="*/ 4932027 h 6857979"/>
              <a:gd name="connsiteX17958" fmla="*/ 5620093 w 7283450"/>
              <a:gd name="connsiteY17958" fmla="*/ 4930836 h 6857979"/>
              <a:gd name="connsiteX17959" fmla="*/ 5618109 w 7283450"/>
              <a:gd name="connsiteY17959" fmla="*/ 4930042 h 6857979"/>
              <a:gd name="connsiteX17960" fmla="*/ 5615728 w 7283450"/>
              <a:gd name="connsiteY17960" fmla="*/ 4929645 h 6857979"/>
              <a:gd name="connsiteX17961" fmla="*/ 5610965 w 7283450"/>
              <a:gd name="connsiteY17961" fmla="*/ 4928851 h 6857979"/>
              <a:gd name="connsiteX17962" fmla="*/ 5611759 w 7283450"/>
              <a:gd name="connsiteY17962" fmla="*/ 4923691 h 6857979"/>
              <a:gd name="connsiteX17963" fmla="*/ 5612155 w 7283450"/>
              <a:gd name="connsiteY17963" fmla="*/ 4921309 h 6857979"/>
              <a:gd name="connsiteX17964" fmla="*/ 5613346 w 7283450"/>
              <a:gd name="connsiteY17964" fmla="*/ 4918927 h 6857979"/>
              <a:gd name="connsiteX17965" fmla="*/ 5614537 w 7283450"/>
              <a:gd name="connsiteY17965" fmla="*/ 4917340 h 6857979"/>
              <a:gd name="connsiteX17966" fmla="*/ 5615728 w 7283450"/>
              <a:gd name="connsiteY17966" fmla="*/ 4916149 h 6857979"/>
              <a:gd name="connsiteX17967" fmla="*/ 5617712 w 7283450"/>
              <a:gd name="connsiteY17967" fmla="*/ 4915355 h 6857979"/>
              <a:gd name="connsiteX17968" fmla="*/ 5620490 w 7283450"/>
              <a:gd name="connsiteY17968" fmla="*/ 4915355 h 6857979"/>
              <a:gd name="connsiteX17969" fmla="*/ 5620093 w 7283450"/>
              <a:gd name="connsiteY17969" fmla="*/ 4913767 h 6857979"/>
              <a:gd name="connsiteX17970" fmla="*/ 5619697 w 7283450"/>
              <a:gd name="connsiteY17970" fmla="*/ 4912576 h 6857979"/>
              <a:gd name="connsiteX17971" fmla="*/ 5618903 w 7283450"/>
              <a:gd name="connsiteY17971" fmla="*/ 4910989 h 6857979"/>
              <a:gd name="connsiteX17972" fmla="*/ 5618109 w 7283450"/>
              <a:gd name="connsiteY17972" fmla="*/ 4910195 h 6857979"/>
              <a:gd name="connsiteX17973" fmla="*/ 5615728 w 7283450"/>
              <a:gd name="connsiteY17973" fmla="*/ 4909004 h 6857979"/>
              <a:gd name="connsiteX17974" fmla="*/ 5613346 w 7283450"/>
              <a:gd name="connsiteY17974" fmla="*/ 4907813 h 6857979"/>
              <a:gd name="connsiteX17975" fmla="*/ 5610568 w 7283450"/>
              <a:gd name="connsiteY17975" fmla="*/ 4907019 h 6857979"/>
              <a:gd name="connsiteX17976" fmla="*/ 5609774 w 7283450"/>
              <a:gd name="connsiteY17976" fmla="*/ 4906225 h 6857979"/>
              <a:gd name="connsiteX17977" fmla="*/ 5608980 w 7283450"/>
              <a:gd name="connsiteY17977" fmla="*/ 4905034 h 6857979"/>
              <a:gd name="connsiteX17978" fmla="*/ 5608186 w 7283450"/>
              <a:gd name="connsiteY17978" fmla="*/ 4904240 h 6857979"/>
              <a:gd name="connsiteX17979" fmla="*/ 5607790 w 7283450"/>
              <a:gd name="connsiteY17979" fmla="*/ 4902256 h 6857979"/>
              <a:gd name="connsiteX17980" fmla="*/ 5607790 w 7283450"/>
              <a:gd name="connsiteY17980" fmla="*/ 4900668 h 6857979"/>
              <a:gd name="connsiteX17981" fmla="*/ 5608186 w 7283450"/>
              <a:gd name="connsiteY17981" fmla="*/ 4898683 h 6857979"/>
              <a:gd name="connsiteX17982" fmla="*/ 5610965 w 7283450"/>
              <a:gd name="connsiteY17982" fmla="*/ 4899080 h 6857979"/>
              <a:gd name="connsiteX17983" fmla="*/ 5614140 w 7283450"/>
              <a:gd name="connsiteY17983" fmla="*/ 4899477 h 6857979"/>
              <a:gd name="connsiteX17984" fmla="*/ 5616918 w 7283450"/>
              <a:gd name="connsiteY17984" fmla="*/ 4899874 h 6857979"/>
              <a:gd name="connsiteX17985" fmla="*/ 5619300 w 7283450"/>
              <a:gd name="connsiteY17985" fmla="*/ 4899477 h 6857979"/>
              <a:gd name="connsiteX17986" fmla="*/ 5621681 w 7283450"/>
              <a:gd name="connsiteY17986" fmla="*/ 4899080 h 6857979"/>
              <a:gd name="connsiteX17987" fmla="*/ 5623269 w 7283450"/>
              <a:gd name="connsiteY17987" fmla="*/ 4898286 h 6857979"/>
              <a:gd name="connsiteX17988" fmla="*/ 5626444 w 7283450"/>
              <a:gd name="connsiteY17988" fmla="*/ 4896698 h 6857979"/>
              <a:gd name="connsiteX17989" fmla="*/ 5629222 w 7283450"/>
              <a:gd name="connsiteY17989" fmla="*/ 4893920 h 6857979"/>
              <a:gd name="connsiteX17990" fmla="*/ 5631604 w 7283450"/>
              <a:gd name="connsiteY17990" fmla="*/ 4891141 h 6857979"/>
              <a:gd name="connsiteX17991" fmla="*/ 5635969 w 7283450"/>
              <a:gd name="connsiteY17991" fmla="*/ 4884790 h 6857979"/>
              <a:gd name="connsiteX17992" fmla="*/ 5639938 w 7283450"/>
              <a:gd name="connsiteY17992" fmla="*/ 4886378 h 6857979"/>
              <a:gd name="connsiteX17993" fmla="*/ 5642320 w 7283450"/>
              <a:gd name="connsiteY17993" fmla="*/ 4887966 h 6857979"/>
              <a:gd name="connsiteX17994" fmla="*/ 5644304 w 7283450"/>
              <a:gd name="connsiteY17994" fmla="*/ 4889553 h 6857979"/>
              <a:gd name="connsiteX17995" fmla="*/ 5645495 w 7283450"/>
              <a:gd name="connsiteY17995" fmla="*/ 4891141 h 6857979"/>
              <a:gd name="connsiteX17996" fmla="*/ 5647083 w 7283450"/>
              <a:gd name="connsiteY17996" fmla="*/ 4892729 h 6857979"/>
              <a:gd name="connsiteX17997" fmla="*/ 5647479 w 7283450"/>
              <a:gd name="connsiteY17997" fmla="*/ 4895111 h 6857979"/>
              <a:gd name="connsiteX17998" fmla="*/ 5647479 w 7283450"/>
              <a:gd name="connsiteY17998" fmla="*/ 4897492 h 6857979"/>
              <a:gd name="connsiteX17999" fmla="*/ 5647083 w 7283450"/>
              <a:gd name="connsiteY17999" fmla="*/ 4899477 h 6857979"/>
              <a:gd name="connsiteX18000" fmla="*/ 5645495 w 7283450"/>
              <a:gd name="connsiteY18000" fmla="*/ 4904240 h 6857979"/>
              <a:gd name="connsiteX18001" fmla="*/ 5643511 w 7283450"/>
              <a:gd name="connsiteY18001" fmla="*/ 4909004 h 6857979"/>
              <a:gd name="connsiteX18002" fmla="*/ 5641526 w 7283450"/>
              <a:gd name="connsiteY18002" fmla="*/ 4913767 h 6857979"/>
              <a:gd name="connsiteX18003" fmla="*/ 5639542 w 7283450"/>
              <a:gd name="connsiteY18003" fmla="*/ 4918531 h 6857979"/>
              <a:gd name="connsiteX18004" fmla="*/ 5639938 w 7283450"/>
              <a:gd name="connsiteY18004" fmla="*/ 4919721 h 6857979"/>
              <a:gd name="connsiteX18005" fmla="*/ 5641129 w 7283450"/>
              <a:gd name="connsiteY18005" fmla="*/ 4920912 h 6857979"/>
              <a:gd name="connsiteX18006" fmla="*/ 5641923 w 7283450"/>
              <a:gd name="connsiteY18006" fmla="*/ 4921309 h 6857979"/>
              <a:gd name="connsiteX18007" fmla="*/ 5643114 w 7283450"/>
              <a:gd name="connsiteY18007" fmla="*/ 4921309 h 6857979"/>
              <a:gd name="connsiteX18008" fmla="*/ 5645892 w 7283450"/>
              <a:gd name="connsiteY18008" fmla="*/ 4920912 h 6857979"/>
              <a:gd name="connsiteX18009" fmla="*/ 5649464 w 7283450"/>
              <a:gd name="connsiteY18009" fmla="*/ 4919324 h 6857979"/>
              <a:gd name="connsiteX18010" fmla="*/ 5652639 w 7283450"/>
              <a:gd name="connsiteY18010" fmla="*/ 4918531 h 6857979"/>
              <a:gd name="connsiteX18011" fmla="*/ 5656211 w 7283450"/>
              <a:gd name="connsiteY18011" fmla="*/ 4918134 h 6857979"/>
              <a:gd name="connsiteX18012" fmla="*/ 5657799 w 7283450"/>
              <a:gd name="connsiteY18012" fmla="*/ 4918531 h 6857979"/>
              <a:gd name="connsiteX18013" fmla="*/ 5658990 w 7283450"/>
              <a:gd name="connsiteY18013" fmla="*/ 4918927 h 6857979"/>
              <a:gd name="connsiteX18014" fmla="*/ 5660180 w 7283450"/>
              <a:gd name="connsiteY18014" fmla="*/ 4920515 h 6857979"/>
              <a:gd name="connsiteX18015" fmla="*/ 5661371 w 7283450"/>
              <a:gd name="connsiteY18015" fmla="*/ 4922103 h 6857979"/>
              <a:gd name="connsiteX18016" fmla="*/ 5661768 w 7283450"/>
              <a:gd name="connsiteY18016" fmla="*/ 4924882 h 6857979"/>
              <a:gd name="connsiteX18017" fmla="*/ 5661768 w 7283450"/>
              <a:gd name="connsiteY18017" fmla="*/ 4926866 h 6857979"/>
              <a:gd name="connsiteX18018" fmla="*/ 5661371 w 7283450"/>
              <a:gd name="connsiteY18018" fmla="*/ 4929248 h 6857979"/>
              <a:gd name="connsiteX18019" fmla="*/ 5660577 w 7283450"/>
              <a:gd name="connsiteY18019" fmla="*/ 4930836 h 6857979"/>
              <a:gd name="connsiteX18020" fmla="*/ 5659386 w 7283450"/>
              <a:gd name="connsiteY18020" fmla="*/ 4932424 h 6857979"/>
              <a:gd name="connsiteX18021" fmla="*/ 5658196 w 7283450"/>
              <a:gd name="connsiteY18021" fmla="*/ 4933218 h 6857979"/>
              <a:gd name="connsiteX18022" fmla="*/ 5656608 w 7283450"/>
              <a:gd name="connsiteY18022" fmla="*/ 4934012 h 6857979"/>
              <a:gd name="connsiteX18023" fmla="*/ 5654624 w 7283450"/>
              <a:gd name="connsiteY18023" fmla="*/ 4934805 h 6857979"/>
              <a:gd name="connsiteX18024" fmla="*/ 5650655 w 7283450"/>
              <a:gd name="connsiteY18024" fmla="*/ 4935996 h 6857979"/>
              <a:gd name="connsiteX18025" fmla="*/ 5646289 w 7283450"/>
              <a:gd name="connsiteY18025" fmla="*/ 4936393 h 6857979"/>
              <a:gd name="connsiteX18026" fmla="*/ 5642717 w 7283450"/>
              <a:gd name="connsiteY18026" fmla="*/ 4937584 h 6857979"/>
              <a:gd name="connsiteX18027" fmla="*/ 5639542 w 7283450"/>
              <a:gd name="connsiteY18027" fmla="*/ 4938775 h 6857979"/>
              <a:gd name="connsiteX18028" fmla="*/ 5623269 w 7283450"/>
              <a:gd name="connsiteY18028" fmla="*/ 4946714 h 6857979"/>
              <a:gd name="connsiteX18029" fmla="*/ 5606599 w 7283450"/>
              <a:gd name="connsiteY18029" fmla="*/ 4954256 h 6857979"/>
              <a:gd name="connsiteX18030" fmla="*/ 5598661 w 7283450"/>
              <a:gd name="connsiteY18030" fmla="*/ 4958226 h 6857979"/>
              <a:gd name="connsiteX18031" fmla="*/ 5590723 w 7283450"/>
              <a:gd name="connsiteY18031" fmla="*/ 4962989 h 6857979"/>
              <a:gd name="connsiteX18032" fmla="*/ 5583182 w 7283450"/>
              <a:gd name="connsiteY18032" fmla="*/ 4967356 h 6857979"/>
              <a:gd name="connsiteX18033" fmla="*/ 5576435 w 7283450"/>
              <a:gd name="connsiteY18033" fmla="*/ 4972119 h 6857979"/>
              <a:gd name="connsiteX18034" fmla="*/ 5572862 w 7283450"/>
              <a:gd name="connsiteY18034" fmla="*/ 4971325 h 6857979"/>
              <a:gd name="connsiteX18035" fmla="*/ 5569290 w 7283450"/>
              <a:gd name="connsiteY18035" fmla="*/ 4969340 h 6857979"/>
              <a:gd name="connsiteX18036" fmla="*/ 5566512 w 7283450"/>
              <a:gd name="connsiteY18036" fmla="*/ 4967753 h 6857979"/>
              <a:gd name="connsiteX18037" fmla="*/ 5563734 w 7283450"/>
              <a:gd name="connsiteY18037" fmla="*/ 4965768 h 6857979"/>
              <a:gd name="connsiteX18038" fmla="*/ 5561749 w 7283450"/>
              <a:gd name="connsiteY18038" fmla="*/ 4963386 h 6857979"/>
              <a:gd name="connsiteX18039" fmla="*/ 5559765 w 7283450"/>
              <a:gd name="connsiteY18039" fmla="*/ 4959814 h 6857979"/>
              <a:gd name="connsiteX18040" fmla="*/ 5558574 w 7283450"/>
              <a:gd name="connsiteY18040" fmla="*/ 4956241 h 6857979"/>
              <a:gd name="connsiteX18041" fmla="*/ 5557780 w 7283450"/>
              <a:gd name="connsiteY18041" fmla="*/ 4951875 h 6857979"/>
              <a:gd name="connsiteX18042" fmla="*/ 5555796 w 7283450"/>
              <a:gd name="connsiteY18042" fmla="*/ 4951875 h 6857979"/>
              <a:gd name="connsiteX18043" fmla="*/ 5554208 w 7283450"/>
              <a:gd name="connsiteY18043" fmla="*/ 4952272 h 6857979"/>
              <a:gd name="connsiteX18044" fmla="*/ 5553017 w 7283450"/>
              <a:gd name="connsiteY18044" fmla="*/ 4952669 h 6857979"/>
              <a:gd name="connsiteX18045" fmla="*/ 5551430 w 7283450"/>
              <a:gd name="connsiteY18045" fmla="*/ 4953462 h 6857979"/>
              <a:gd name="connsiteX18046" fmla="*/ 5549445 w 7283450"/>
              <a:gd name="connsiteY18046" fmla="*/ 4955844 h 6857979"/>
              <a:gd name="connsiteX18047" fmla="*/ 5547858 w 7283450"/>
              <a:gd name="connsiteY18047" fmla="*/ 4958226 h 6857979"/>
              <a:gd name="connsiteX18048" fmla="*/ 5545476 w 7283450"/>
              <a:gd name="connsiteY18048" fmla="*/ 4964180 h 6857979"/>
              <a:gd name="connsiteX18049" fmla="*/ 5543889 w 7283450"/>
              <a:gd name="connsiteY18049" fmla="*/ 4966562 h 6857979"/>
              <a:gd name="connsiteX18050" fmla="*/ 5541904 w 7283450"/>
              <a:gd name="connsiteY18050" fmla="*/ 4968547 h 6857979"/>
              <a:gd name="connsiteX18051" fmla="*/ 5537141 w 7283450"/>
              <a:gd name="connsiteY18051" fmla="*/ 4968943 h 6857979"/>
              <a:gd name="connsiteX18052" fmla="*/ 5531982 w 7283450"/>
              <a:gd name="connsiteY18052" fmla="*/ 4968943 h 6857979"/>
              <a:gd name="connsiteX18053" fmla="*/ 5528013 w 7283450"/>
              <a:gd name="connsiteY18053" fmla="*/ 4968150 h 6857979"/>
              <a:gd name="connsiteX18054" fmla="*/ 5524441 w 7283450"/>
              <a:gd name="connsiteY18054" fmla="*/ 4966562 h 6857979"/>
              <a:gd name="connsiteX18055" fmla="*/ 5521266 w 7283450"/>
              <a:gd name="connsiteY18055" fmla="*/ 4964974 h 6857979"/>
              <a:gd name="connsiteX18056" fmla="*/ 5518090 w 7283450"/>
              <a:gd name="connsiteY18056" fmla="*/ 4962989 h 6857979"/>
              <a:gd name="connsiteX18057" fmla="*/ 5512931 w 7283450"/>
              <a:gd name="connsiteY18057" fmla="*/ 4958226 h 6857979"/>
              <a:gd name="connsiteX18058" fmla="*/ 5507771 w 7283450"/>
              <a:gd name="connsiteY18058" fmla="*/ 4953066 h 6857979"/>
              <a:gd name="connsiteX18059" fmla="*/ 5504993 w 7283450"/>
              <a:gd name="connsiteY18059" fmla="*/ 4950684 h 6857979"/>
              <a:gd name="connsiteX18060" fmla="*/ 5502214 w 7283450"/>
              <a:gd name="connsiteY18060" fmla="*/ 4949096 h 6857979"/>
              <a:gd name="connsiteX18061" fmla="*/ 5498642 w 7283450"/>
              <a:gd name="connsiteY18061" fmla="*/ 4947508 h 6857979"/>
              <a:gd name="connsiteX18062" fmla="*/ 5495070 w 7283450"/>
              <a:gd name="connsiteY18062" fmla="*/ 4946317 h 6857979"/>
              <a:gd name="connsiteX18063" fmla="*/ 5490307 w 7283450"/>
              <a:gd name="connsiteY18063" fmla="*/ 4945127 h 6857979"/>
              <a:gd name="connsiteX18064" fmla="*/ 5485941 w 7283450"/>
              <a:gd name="connsiteY18064" fmla="*/ 4945127 h 6857979"/>
              <a:gd name="connsiteX18065" fmla="*/ 5483957 w 7283450"/>
              <a:gd name="connsiteY18065" fmla="*/ 4941950 h 6857979"/>
              <a:gd name="connsiteX18066" fmla="*/ 5483560 w 7283450"/>
              <a:gd name="connsiteY18066" fmla="*/ 4939172 h 6857979"/>
              <a:gd name="connsiteX18067" fmla="*/ 5483560 w 7283450"/>
              <a:gd name="connsiteY18067" fmla="*/ 4936393 h 6857979"/>
              <a:gd name="connsiteX18068" fmla="*/ 5483560 w 7283450"/>
              <a:gd name="connsiteY18068" fmla="*/ 4934012 h 6857979"/>
              <a:gd name="connsiteX18069" fmla="*/ 5483957 w 7283450"/>
              <a:gd name="connsiteY18069" fmla="*/ 4932027 h 6857979"/>
              <a:gd name="connsiteX18070" fmla="*/ 5483957 w 7283450"/>
              <a:gd name="connsiteY18070" fmla="*/ 4930042 h 6857979"/>
              <a:gd name="connsiteX18071" fmla="*/ 5483560 w 7283450"/>
              <a:gd name="connsiteY18071" fmla="*/ 4927660 h 6857979"/>
              <a:gd name="connsiteX18072" fmla="*/ 5482369 w 7283450"/>
              <a:gd name="connsiteY18072" fmla="*/ 4925279 h 6857979"/>
              <a:gd name="connsiteX18073" fmla="*/ 5480385 w 7283450"/>
              <a:gd name="connsiteY18073" fmla="*/ 4924882 h 6857979"/>
              <a:gd name="connsiteX18074" fmla="*/ 5478400 w 7283450"/>
              <a:gd name="connsiteY18074" fmla="*/ 4924882 h 6857979"/>
              <a:gd name="connsiteX18075" fmla="*/ 5474828 w 7283450"/>
              <a:gd name="connsiteY18075" fmla="*/ 4925676 h 6857979"/>
              <a:gd name="connsiteX18076" fmla="*/ 5472447 w 7283450"/>
              <a:gd name="connsiteY18076" fmla="*/ 4926866 h 6857979"/>
              <a:gd name="connsiteX18077" fmla="*/ 5470066 w 7283450"/>
              <a:gd name="connsiteY18077" fmla="*/ 4928851 h 6857979"/>
              <a:gd name="connsiteX18078" fmla="*/ 5467684 w 7283450"/>
              <a:gd name="connsiteY18078" fmla="*/ 4930439 h 6857979"/>
              <a:gd name="connsiteX18079" fmla="*/ 5464906 w 7283450"/>
              <a:gd name="connsiteY18079" fmla="*/ 4931630 h 6857979"/>
              <a:gd name="connsiteX18080" fmla="*/ 5461731 w 7283450"/>
              <a:gd name="connsiteY18080" fmla="*/ 4932027 h 6857979"/>
              <a:gd name="connsiteX18081" fmla="*/ 5459746 w 7283450"/>
              <a:gd name="connsiteY18081" fmla="*/ 4932027 h 6857979"/>
              <a:gd name="connsiteX18082" fmla="*/ 5457365 w 7283450"/>
              <a:gd name="connsiteY18082" fmla="*/ 4932027 h 6857979"/>
              <a:gd name="connsiteX18083" fmla="*/ 5457365 w 7283450"/>
              <a:gd name="connsiteY18083" fmla="*/ 4927660 h 6857979"/>
              <a:gd name="connsiteX18084" fmla="*/ 5457365 w 7283450"/>
              <a:gd name="connsiteY18084" fmla="*/ 4924088 h 6857979"/>
              <a:gd name="connsiteX18085" fmla="*/ 5456571 w 7283450"/>
              <a:gd name="connsiteY18085" fmla="*/ 4915355 h 6857979"/>
              <a:gd name="connsiteX18086" fmla="*/ 5454983 w 7283450"/>
              <a:gd name="connsiteY18086" fmla="*/ 4907019 h 6857979"/>
              <a:gd name="connsiteX18087" fmla="*/ 5452999 w 7283450"/>
              <a:gd name="connsiteY18087" fmla="*/ 4898286 h 6857979"/>
              <a:gd name="connsiteX18088" fmla="*/ 5448236 w 7283450"/>
              <a:gd name="connsiteY18088" fmla="*/ 4882011 h 6857979"/>
              <a:gd name="connsiteX18089" fmla="*/ 5446252 w 7283450"/>
              <a:gd name="connsiteY18089" fmla="*/ 4874866 h 6857979"/>
              <a:gd name="connsiteX18090" fmla="*/ 5445061 w 7283450"/>
              <a:gd name="connsiteY18090" fmla="*/ 4868118 h 6857979"/>
              <a:gd name="connsiteX18091" fmla="*/ 5443076 w 7283450"/>
              <a:gd name="connsiteY18091" fmla="*/ 4867721 h 6857979"/>
              <a:gd name="connsiteX18092" fmla="*/ 5440695 w 7283450"/>
              <a:gd name="connsiteY18092" fmla="*/ 4867721 h 6857979"/>
              <a:gd name="connsiteX18093" fmla="*/ 5439504 w 7283450"/>
              <a:gd name="connsiteY18093" fmla="*/ 4867721 h 6857979"/>
              <a:gd name="connsiteX18094" fmla="*/ 5438314 w 7283450"/>
              <a:gd name="connsiteY18094" fmla="*/ 4868118 h 6857979"/>
              <a:gd name="connsiteX18095" fmla="*/ 5436329 w 7283450"/>
              <a:gd name="connsiteY18095" fmla="*/ 4869706 h 6857979"/>
              <a:gd name="connsiteX18096" fmla="*/ 5434741 w 7283450"/>
              <a:gd name="connsiteY18096" fmla="*/ 4871294 h 6857979"/>
              <a:gd name="connsiteX18097" fmla="*/ 5433551 w 7283450"/>
              <a:gd name="connsiteY18097" fmla="*/ 4872881 h 6857979"/>
              <a:gd name="connsiteX18098" fmla="*/ 5431169 w 7283450"/>
              <a:gd name="connsiteY18098" fmla="*/ 4874072 h 6857979"/>
              <a:gd name="connsiteX18099" fmla="*/ 5430376 w 7283450"/>
              <a:gd name="connsiteY18099" fmla="*/ 4874866 h 6857979"/>
              <a:gd name="connsiteX18100" fmla="*/ 5429185 w 7283450"/>
              <a:gd name="connsiteY18100" fmla="*/ 4874866 h 6857979"/>
              <a:gd name="connsiteX18101" fmla="*/ 5427597 w 7283450"/>
              <a:gd name="connsiteY18101" fmla="*/ 4875263 h 6857979"/>
              <a:gd name="connsiteX18102" fmla="*/ 5426010 w 7283450"/>
              <a:gd name="connsiteY18102" fmla="*/ 4874866 h 6857979"/>
              <a:gd name="connsiteX18103" fmla="*/ 5425613 w 7283450"/>
              <a:gd name="connsiteY18103" fmla="*/ 4870897 h 6857979"/>
              <a:gd name="connsiteX18104" fmla="*/ 5424025 w 7283450"/>
              <a:gd name="connsiteY18104" fmla="*/ 4866927 h 6857979"/>
              <a:gd name="connsiteX18105" fmla="*/ 5423231 w 7283450"/>
              <a:gd name="connsiteY18105" fmla="*/ 4865339 h 6857979"/>
              <a:gd name="connsiteX18106" fmla="*/ 5422438 w 7283450"/>
              <a:gd name="connsiteY18106" fmla="*/ 4863752 h 6857979"/>
              <a:gd name="connsiteX18107" fmla="*/ 5421247 w 7283450"/>
              <a:gd name="connsiteY18107" fmla="*/ 4862561 h 6857979"/>
              <a:gd name="connsiteX18108" fmla="*/ 5419659 w 7283450"/>
              <a:gd name="connsiteY18108" fmla="*/ 4861767 h 6857979"/>
              <a:gd name="connsiteX18109" fmla="*/ 5418072 w 7283450"/>
              <a:gd name="connsiteY18109" fmla="*/ 4862958 h 6857979"/>
              <a:gd name="connsiteX18110" fmla="*/ 5417278 w 7283450"/>
              <a:gd name="connsiteY18110" fmla="*/ 4864149 h 6857979"/>
              <a:gd name="connsiteX18111" fmla="*/ 5416484 w 7283450"/>
              <a:gd name="connsiteY18111" fmla="*/ 4865339 h 6857979"/>
              <a:gd name="connsiteX18112" fmla="*/ 5415690 w 7283450"/>
              <a:gd name="connsiteY18112" fmla="*/ 4866133 h 6857979"/>
              <a:gd name="connsiteX18113" fmla="*/ 5416484 w 7283450"/>
              <a:gd name="connsiteY18113" fmla="*/ 4867324 h 6857979"/>
              <a:gd name="connsiteX18114" fmla="*/ 5416484 w 7283450"/>
              <a:gd name="connsiteY18114" fmla="*/ 4868515 h 6857979"/>
              <a:gd name="connsiteX18115" fmla="*/ 5418072 w 7283450"/>
              <a:gd name="connsiteY18115" fmla="*/ 4871294 h 6857979"/>
              <a:gd name="connsiteX18116" fmla="*/ 5420056 w 7283450"/>
              <a:gd name="connsiteY18116" fmla="*/ 4873278 h 6857979"/>
              <a:gd name="connsiteX18117" fmla="*/ 5422438 w 7283450"/>
              <a:gd name="connsiteY18117" fmla="*/ 4875263 h 6857979"/>
              <a:gd name="connsiteX18118" fmla="*/ 5426010 w 7283450"/>
              <a:gd name="connsiteY18118" fmla="*/ 4878439 h 6857979"/>
              <a:gd name="connsiteX18119" fmla="*/ 5425216 w 7283450"/>
              <a:gd name="connsiteY18119" fmla="*/ 4880820 h 6857979"/>
              <a:gd name="connsiteX18120" fmla="*/ 5424025 w 7283450"/>
              <a:gd name="connsiteY18120" fmla="*/ 4882805 h 6857979"/>
              <a:gd name="connsiteX18121" fmla="*/ 5422835 w 7283450"/>
              <a:gd name="connsiteY18121" fmla="*/ 4884393 h 6857979"/>
              <a:gd name="connsiteX18122" fmla="*/ 5421644 w 7283450"/>
              <a:gd name="connsiteY18122" fmla="*/ 4885584 h 6857979"/>
              <a:gd name="connsiteX18123" fmla="*/ 5420056 w 7283450"/>
              <a:gd name="connsiteY18123" fmla="*/ 4887172 h 6857979"/>
              <a:gd name="connsiteX18124" fmla="*/ 5418866 w 7283450"/>
              <a:gd name="connsiteY18124" fmla="*/ 4887966 h 6857979"/>
              <a:gd name="connsiteX18125" fmla="*/ 5417278 w 7283450"/>
              <a:gd name="connsiteY18125" fmla="*/ 4888362 h 6857979"/>
              <a:gd name="connsiteX18126" fmla="*/ 5415293 w 7283450"/>
              <a:gd name="connsiteY18126" fmla="*/ 4888759 h 6857979"/>
              <a:gd name="connsiteX18127" fmla="*/ 5412118 w 7283450"/>
              <a:gd name="connsiteY18127" fmla="*/ 4888759 h 6857979"/>
              <a:gd name="connsiteX18128" fmla="*/ 5408546 w 7283450"/>
              <a:gd name="connsiteY18128" fmla="*/ 4887966 h 6857979"/>
              <a:gd name="connsiteX18129" fmla="*/ 5404577 w 7283450"/>
              <a:gd name="connsiteY18129" fmla="*/ 4886775 h 6857979"/>
              <a:gd name="connsiteX18130" fmla="*/ 5401402 w 7283450"/>
              <a:gd name="connsiteY18130" fmla="*/ 4884393 h 6857979"/>
              <a:gd name="connsiteX18131" fmla="*/ 5397830 w 7283450"/>
              <a:gd name="connsiteY18131" fmla="*/ 4881614 h 6857979"/>
              <a:gd name="connsiteX18132" fmla="*/ 5395052 w 7283450"/>
              <a:gd name="connsiteY18132" fmla="*/ 4878836 h 6857979"/>
              <a:gd name="connsiteX18133" fmla="*/ 5393067 w 7283450"/>
              <a:gd name="connsiteY18133" fmla="*/ 4875263 h 6857979"/>
              <a:gd name="connsiteX18134" fmla="*/ 5391083 w 7283450"/>
              <a:gd name="connsiteY18134" fmla="*/ 4872088 h 6857979"/>
              <a:gd name="connsiteX18135" fmla="*/ 5389495 w 7283450"/>
              <a:gd name="connsiteY18135" fmla="*/ 4868515 h 6857979"/>
              <a:gd name="connsiteX18136" fmla="*/ 5389098 w 7283450"/>
              <a:gd name="connsiteY18136" fmla="*/ 4864942 h 6857979"/>
              <a:gd name="connsiteX18137" fmla="*/ 5389892 w 7283450"/>
              <a:gd name="connsiteY18137" fmla="*/ 4861767 h 6857979"/>
              <a:gd name="connsiteX18138" fmla="*/ 5390686 w 7283450"/>
              <a:gd name="connsiteY18138" fmla="*/ 4859782 h 6857979"/>
              <a:gd name="connsiteX18139" fmla="*/ 5391479 w 7283450"/>
              <a:gd name="connsiteY18139" fmla="*/ 4858194 h 6857979"/>
              <a:gd name="connsiteX18140" fmla="*/ 5391083 w 7283450"/>
              <a:gd name="connsiteY18140" fmla="*/ 4857004 h 6857979"/>
              <a:gd name="connsiteX18141" fmla="*/ 5389892 w 7283450"/>
              <a:gd name="connsiteY18141" fmla="*/ 4855813 h 6857979"/>
              <a:gd name="connsiteX18142" fmla="*/ 5387510 w 7283450"/>
              <a:gd name="connsiteY18142" fmla="*/ 4854225 h 6857979"/>
              <a:gd name="connsiteX18143" fmla="*/ 5385129 w 7283450"/>
              <a:gd name="connsiteY18143" fmla="*/ 4853034 h 6857979"/>
              <a:gd name="connsiteX18144" fmla="*/ 5381954 w 7283450"/>
              <a:gd name="connsiteY18144" fmla="*/ 4852240 h 6857979"/>
              <a:gd name="connsiteX18145" fmla="*/ 5377985 w 7283450"/>
              <a:gd name="connsiteY18145" fmla="*/ 4851446 h 6857979"/>
              <a:gd name="connsiteX18146" fmla="*/ 5374413 w 7283450"/>
              <a:gd name="connsiteY18146" fmla="*/ 4851446 h 6857979"/>
              <a:gd name="connsiteX18147" fmla="*/ 5366475 w 7283450"/>
              <a:gd name="connsiteY18147" fmla="*/ 4851446 h 6857979"/>
              <a:gd name="connsiteX18148" fmla="*/ 5366475 w 7283450"/>
              <a:gd name="connsiteY18148" fmla="*/ 4849462 h 6857979"/>
              <a:gd name="connsiteX18149" fmla="*/ 5366872 w 7283450"/>
              <a:gd name="connsiteY18149" fmla="*/ 4847874 h 6857979"/>
              <a:gd name="connsiteX18150" fmla="*/ 5368062 w 7283450"/>
              <a:gd name="connsiteY18150" fmla="*/ 4845095 h 6857979"/>
              <a:gd name="connsiteX18151" fmla="*/ 5369253 w 7283450"/>
              <a:gd name="connsiteY18151" fmla="*/ 4841919 h 6857979"/>
              <a:gd name="connsiteX18152" fmla="*/ 5369650 w 7283450"/>
              <a:gd name="connsiteY18152" fmla="*/ 4840332 h 6857979"/>
              <a:gd name="connsiteX18153" fmla="*/ 5369650 w 7283450"/>
              <a:gd name="connsiteY18153" fmla="*/ 4838347 h 6857979"/>
              <a:gd name="connsiteX18154" fmla="*/ 5366475 w 7283450"/>
              <a:gd name="connsiteY18154" fmla="*/ 4836759 h 6857979"/>
              <a:gd name="connsiteX18155" fmla="*/ 5363300 w 7283450"/>
              <a:gd name="connsiteY18155" fmla="*/ 4835171 h 6857979"/>
              <a:gd name="connsiteX18156" fmla="*/ 5360521 w 7283450"/>
              <a:gd name="connsiteY18156" fmla="*/ 4833187 h 6857979"/>
              <a:gd name="connsiteX18157" fmla="*/ 5357346 w 7283450"/>
              <a:gd name="connsiteY18157" fmla="*/ 4832393 h 6857979"/>
              <a:gd name="connsiteX18158" fmla="*/ 5350996 w 7283450"/>
              <a:gd name="connsiteY18158" fmla="*/ 4830805 h 6857979"/>
              <a:gd name="connsiteX18159" fmla="*/ 5344248 w 7283450"/>
              <a:gd name="connsiteY18159" fmla="*/ 4830408 h 6857979"/>
              <a:gd name="connsiteX18160" fmla="*/ 5337898 w 7283450"/>
              <a:gd name="connsiteY18160" fmla="*/ 4830408 h 6857979"/>
              <a:gd name="connsiteX18161" fmla="*/ 5332341 w 7283450"/>
              <a:gd name="connsiteY18161" fmla="*/ 4831599 h 6857979"/>
              <a:gd name="connsiteX18162" fmla="*/ 5326388 w 7283450"/>
              <a:gd name="connsiteY18162" fmla="*/ 4833584 h 6857979"/>
              <a:gd name="connsiteX18163" fmla="*/ 5321228 w 7283450"/>
              <a:gd name="connsiteY18163" fmla="*/ 4836362 h 6857979"/>
              <a:gd name="connsiteX18164" fmla="*/ 5316862 w 7283450"/>
              <a:gd name="connsiteY18164" fmla="*/ 4839141 h 6857979"/>
              <a:gd name="connsiteX18165" fmla="*/ 5312497 w 7283450"/>
              <a:gd name="connsiteY18165" fmla="*/ 4843507 h 6857979"/>
              <a:gd name="connsiteX18166" fmla="*/ 5309718 w 7283450"/>
              <a:gd name="connsiteY18166" fmla="*/ 4847477 h 6857979"/>
              <a:gd name="connsiteX18167" fmla="*/ 5308528 w 7283450"/>
              <a:gd name="connsiteY18167" fmla="*/ 4849858 h 6857979"/>
              <a:gd name="connsiteX18168" fmla="*/ 5307734 w 7283450"/>
              <a:gd name="connsiteY18168" fmla="*/ 4852240 h 6857979"/>
              <a:gd name="connsiteX18169" fmla="*/ 5306940 w 7283450"/>
              <a:gd name="connsiteY18169" fmla="*/ 4855019 h 6857979"/>
              <a:gd name="connsiteX18170" fmla="*/ 5306543 w 7283450"/>
              <a:gd name="connsiteY18170" fmla="*/ 4857400 h 6857979"/>
              <a:gd name="connsiteX18171" fmla="*/ 5306146 w 7283450"/>
              <a:gd name="connsiteY18171" fmla="*/ 4860576 h 6857979"/>
              <a:gd name="connsiteX18172" fmla="*/ 5306543 w 7283450"/>
              <a:gd name="connsiteY18172" fmla="*/ 4862958 h 6857979"/>
              <a:gd name="connsiteX18173" fmla="*/ 5306940 w 7283450"/>
              <a:gd name="connsiteY18173" fmla="*/ 4865736 h 6857979"/>
              <a:gd name="connsiteX18174" fmla="*/ 5307337 w 7283450"/>
              <a:gd name="connsiteY18174" fmla="*/ 4869309 h 6857979"/>
              <a:gd name="connsiteX18175" fmla="*/ 5308528 w 7283450"/>
              <a:gd name="connsiteY18175" fmla="*/ 4872088 h 6857979"/>
              <a:gd name="connsiteX18176" fmla="*/ 5309718 w 7283450"/>
              <a:gd name="connsiteY18176" fmla="*/ 4874866 h 6857979"/>
              <a:gd name="connsiteX18177" fmla="*/ 5308924 w 7283450"/>
              <a:gd name="connsiteY18177" fmla="*/ 4876454 h 6857979"/>
              <a:gd name="connsiteX18178" fmla="*/ 5308131 w 7283450"/>
              <a:gd name="connsiteY18178" fmla="*/ 4878042 h 6857979"/>
              <a:gd name="connsiteX18179" fmla="*/ 5306940 w 7283450"/>
              <a:gd name="connsiteY18179" fmla="*/ 4878042 h 6857979"/>
              <a:gd name="connsiteX18180" fmla="*/ 5305749 w 7283450"/>
              <a:gd name="connsiteY18180" fmla="*/ 4877645 h 6857979"/>
              <a:gd name="connsiteX18181" fmla="*/ 5304559 w 7283450"/>
              <a:gd name="connsiteY18181" fmla="*/ 4876454 h 6857979"/>
              <a:gd name="connsiteX18182" fmla="*/ 5303765 w 7283450"/>
              <a:gd name="connsiteY18182" fmla="*/ 4875263 h 6857979"/>
              <a:gd name="connsiteX18183" fmla="*/ 5303368 w 7283450"/>
              <a:gd name="connsiteY18183" fmla="*/ 4873675 h 6857979"/>
              <a:gd name="connsiteX18184" fmla="*/ 5303368 w 7283450"/>
              <a:gd name="connsiteY18184" fmla="*/ 4871691 h 6857979"/>
              <a:gd name="connsiteX18185" fmla="*/ 5301383 w 7283450"/>
              <a:gd name="connsiteY18185" fmla="*/ 4873675 h 6857979"/>
              <a:gd name="connsiteX18186" fmla="*/ 5300193 w 7283450"/>
              <a:gd name="connsiteY18186" fmla="*/ 4876057 h 6857979"/>
              <a:gd name="connsiteX18187" fmla="*/ 5298605 w 7283450"/>
              <a:gd name="connsiteY18187" fmla="*/ 4878836 h 6857979"/>
              <a:gd name="connsiteX18188" fmla="*/ 5297414 w 7283450"/>
              <a:gd name="connsiteY18188" fmla="*/ 4881614 h 6857979"/>
              <a:gd name="connsiteX18189" fmla="*/ 5298208 w 7283450"/>
              <a:gd name="connsiteY18189" fmla="*/ 4883202 h 6857979"/>
              <a:gd name="connsiteX18190" fmla="*/ 5298605 w 7283450"/>
              <a:gd name="connsiteY18190" fmla="*/ 4883599 h 6857979"/>
              <a:gd name="connsiteX18191" fmla="*/ 5299399 w 7283450"/>
              <a:gd name="connsiteY18191" fmla="*/ 4883599 h 6857979"/>
              <a:gd name="connsiteX18192" fmla="*/ 5300590 w 7283450"/>
              <a:gd name="connsiteY18192" fmla="*/ 4883202 h 6857979"/>
              <a:gd name="connsiteX18193" fmla="*/ 5302971 w 7283450"/>
              <a:gd name="connsiteY18193" fmla="*/ 4882011 h 6857979"/>
              <a:gd name="connsiteX18194" fmla="*/ 5304559 w 7283450"/>
              <a:gd name="connsiteY18194" fmla="*/ 4881614 h 6857979"/>
              <a:gd name="connsiteX18195" fmla="*/ 5306940 w 7283450"/>
              <a:gd name="connsiteY18195" fmla="*/ 4881614 h 6857979"/>
              <a:gd name="connsiteX18196" fmla="*/ 5305352 w 7283450"/>
              <a:gd name="connsiteY18196" fmla="*/ 4884393 h 6857979"/>
              <a:gd name="connsiteX18197" fmla="*/ 5303765 w 7283450"/>
              <a:gd name="connsiteY18197" fmla="*/ 4887569 h 6857979"/>
              <a:gd name="connsiteX18198" fmla="*/ 5303368 w 7283450"/>
              <a:gd name="connsiteY18198" fmla="*/ 4889950 h 6857979"/>
              <a:gd name="connsiteX18199" fmla="*/ 5302971 w 7283450"/>
              <a:gd name="connsiteY18199" fmla="*/ 4892332 h 6857979"/>
              <a:gd name="connsiteX18200" fmla="*/ 5303368 w 7283450"/>
              <a:gd name="connsiteY18200" fmla="*/ 4897889 h 6857979"/>
              <a:gd name="connsiteX18201" fmla="*/ 5303765 w 7283450"/>
              <a:gd name="connsiteY18201" fmla="*/ 4903446 h 6857979"/>
              <a:gd name="connsiteX18202" fmla="*/ 5304559 w 7283450"/>
              <a:gd name="connsiteY18202" fmla="*/ 4908607 h 6857979"/>
              <a:gd name="connsiteX18203" fmla="*/ 5304559 w 7283450"/>
              <a:gd name="connsiteY18203" fmla="*/ 4911782 h 6857979"/>
              <a:gd name="connsiteX18204" fmla="*/ 5304559 w 7283450"/>
              <a:gd name="connsiteY18204" fmla="*/ 4914958 h 6857979"/>
              <a:gd name="connsiteX18205" fmla="*/ 5304162 w 7283450"/>
              <a:gd name="connsiteY18205" fmla="*/ 4917737 h 6857979"/>
              <a:gd name="connsiteX18206" fmla="*/ 5303368 w 7283450"/>
              <a:gd name="connsiteY18206" fmla="*/ 4921309 h 6857979"/>
              <a:gd name="connsiteX18207" fmla="*/ 5302177 w 7283450"/>
              <a:gd name="connsiteY18207" fmla="*/ 4924882 h 6857979"/>
              <a:gd name="connsiteX18208" fmla="*/ 5300590 w 7283450"/>
              <a:gd name="connsiteY18208" fmla="*/ 4928851 h 6857979"/>
              <a:gd name="connsiteX18209" fmla="*/ 5301383 w 7283450"/>
              <a:gd name="connsiteY18209" fmla="*/ 4928057 h 6857979"/>
              <a:gd name="connsiteX18210" fmla="*/ 5302177 w 7283450"/>
              <a:gd name="connsiteY18210" fmla="*/ 4927263 h 6857979"/>
              <a:gd name="connsiteX18211" fmla="*/ 5302971 w 7283450"/>
              <a:gd name="connsiteY18211" fmla="*/ 4925676 h 6857979"/>
              <a:gd name="connsiteX18212" fmla="*/ 5304162 w 7283450"/>
              <a:gd name="connsiteY18212" fmla="*/ 4921309 h 6857979"/>
              <a:gd name="connsiteX18213" fmla="*/ 5305352 w 7283450"/>
              <a:gd name="connsiteY18213" fmla="*/ 4918927 h 6857979"/>
              <a:gd name="connsiteX18214" fmla="*/ 5306146 w 7283450"/>
              <a:gd name="connsiteY18214" fmla="*/ 4918134 h 6857979"/>
              <a:gd name="connsiteX18215" fmla="*/ 5306940 w 7283450"/>
              <a:gd name="connsiteY18215" fmla="*/ 4917737 h 6857979"/>
              <a:gd name="connsiteX18216" fmla="*/ 5307734 w 7283450"/>
              <a:gd name="connsiteY18216" fmla="*/ 4917340 h 6857979"/>
              <a:gd name="connsiteX18217" fmla="*/ 5309321 w 7283450"/>
              <a:gd name="connsiteY18217" fmla="*/ 4917340 h 6857979"/>
              <a:gd name="connsiteX18218" fmla="*/ 5310909 w 7283450"/>
              <a:gd name="connsiteY18218" fmla="*/ 4917737 h 6857979"/>
              <a:gd name="connsiteX18219" fmla="*/ 5312893 w 7283450"/>
              <a:gd name="connsiteY18219" fmla="*/ 4918531 h 6857979"/>
              <a:gd name="connsiteX18220" fmla="*/ 5313687 w 7283450"/>
              <a:gd name="connsiteY18220" fmla="*/ 4922103 h 6857979"/>
              <a:gd name="connsiteX18221" fmla="*/ 5312893 w 7283450"/>
              <a:gd name="connsiteY18221" fmla="*/ 4924485 h 6857979"/>
              <a:gd name="connsiteX18222" fmla="*/ 5312497 w 7283450"/>
              <a:gd name="connsiteY18222" fmla="*/ 4926470 h 6857979"/>
              <a:gd name="connsiteX18223" fmla="*/ 5311306 w 7283450"/>
              <a:gd name="connsiteY18223" fmla="*/ 4928851 h 6857979"/>
              <a:gd name="connsiteX18224" fmla="*/ 5310512 w 7283450"/>
              <a:gd name="connsiteY18224" fmla="*/ 4930439 h 6857979"/>
              <a:gd name="connsiteX18225" fmla="*/ 5309718 w 7283450"/>
              <a:gd name="connsiteY18225" fmla="*/ 4932424 h 6857979"/>
              <a:gd name="connsiteX18226" fmla="*/ 5309321 w 7283450"/>
              <a:gd name="connsiteY18226" fmla="*/ 4935202 h 6857979"/>
              <a:gd name="connsiteX18227" fmla="*/ 5309718 w 7283450"/>
              <a:gd name="connsiteY18227" fmla="*/ 4938775 h 6857979"/>
              <a:gd name="connsiteX18228" fmla="*/ 5311703 w 7283450"/>
              <a:gd name="connsiteY18228" fmla="*/ 4936393 h 6857979"/>
              <a:gd name="connsiteX18229" fmla="*/ 5313687 w 7283450"/>
              <a:gd name="connsiteY18229" fmla="*/ 4934012 h 6857979"/>
              <a:gd name="connsiteX18230" fmla="*/ 5315275 w 7283450"/>
              <a:gd name="connsiteY18230" fmla="*/ 4931630 h 6857979"/>
              <a:gd name="connsiteX18231" fmla="*/ 5316069 w 7283450"/>
              <a:gd name="connsiteY18231" fmla="*/ 4928851 h 6857979"/>
              <a:gd name="connsiteX18232" fmla="*/ 5317259 w 7283450"/>
              <a:gd name="connsiteY18232" fmla="*/ 4930042 h 6857979"/>
              <a:gd name="connsiteX18233" fmla="*/ 5317656 w 7283450"/>
              <a:gd name="connsiteY18233" fmla="*/ 4930836 h 6857979"/>
              <a:gd name="connsiteX18234" fmla="*/ 5318053 w 7283450"/>
              <a:gd name="connsiteY18234" fmla="*/ 4932027 h 6857979"/>
              <a:gd name="connsiteX18235" fmla="*/ 5318053 w 7283450"/>
              <a:gd name="connsiteY18235" fmla="*/ 4933218 h 6857979"/>
              <a:gd name="connsiteX18236" fmla="*/ 5317259 w 7283450"/>
              <a:gd name="connsiteY18236" fmla="*/ 4935202 h 6857979"/>
              <a:gd name="connsiteX18237" fmla="*/ 5316466 w 7283450"/>
              <a:gd name="connsiteY18237" fmla="*/ 4937584 h 6857979"/>
              <a:gd name="connsiteX18238" fmla="*/ 5315275 w 7283450"/>
              <a:gd name="connsiteY18238" fmla="*/ 4939966 h 6857979"/>
              <a:gd name="connsiteX18239" fmla="*/ 5314084 w 7283450"/>
              <a:gd name="connsiteY18239" fmla="*/ 4942347 h 6857979"/>
              <a:gd name="connsiteX18240" fmla="*/ 5312893 w 7283450"/>
              <a:gd name="connsiteY18240" fmla="*/ 4945127 h 6857979"/>
              <a:gd name="connsiteX18241" fmla="*/ 5312893 w 7283450"/>
              <a:gd name="connsiteY18241" fmla="*/ 4948699 h 6857979"/>
              <a:gd name="connsiteX18242" fmla="*/ 5313687 w 7283450"/>
              <a:gd name="connsiteY18242" fmla="*/ 4949890 h 6857979"/>
              <a:gd name="connsiteX18243" fmla="*/ 5314481 w 7283450"/>
              <a:gd name="connsiteY18243" fmla="*/ 4950684 h 6857979"/>
              <a:gd name="connsiteX18244" fmla="*/ 5316466 w 7283450"/>
              <a:gd name="connsiteY18244" fmla="*/ 4952669 h 6857979"/>
              <a:gd name="connsiteX18245" fmla="*/ 5318450 w 7283450"/>
              <a:gd name="connsiteY18245" fmla="*/ 4954653 h 6857979"/>
              <a:gd name="connsiteX18246" fmla="*/ 5319244 w 7283450"/>
              <a:gd name="connsiteY18246" fmla="*/ 4955447 h 6857979"/>
              <a:gd name="connsiteX18247" fmla="*/ 5318847 w 7283450"/>
              <a:gd name="connsiteY18247" fmla="*/ 4955844 h 6857979"/>
              <a:gd name="connsiteX18248" fmla="*/ 5317656 w 7283450"/>
              <a:gd name="connsiteY18248" fmla="*/ 4956241 h 6857979"/>
              <a:gd name="connsiteX18249" fmla="*/ 5316069 w 7283450"/>
              <a:gd name="connsiteY18249" fmla="*/ 4957035 h 6857979"/>
              <a:gd name="connsiteX18250" fmla="*/ 5314481 w 7283450"/>
              <a:gd name="connsiteY18250" fmla="*/ 4958226 h 6857979"/>
              <a:gd name="connsiteX18251" fmla="*/ 5312893 w 7283450"/>
              <a:gd name="connsiteY18251" fmla="*/ 4959814 h 6857979"/>
              <a:gd name="connsiteX18252" fmla="*/ 5312497 w 7283450"/>
              <a:gd name="connsiteY18252" fmla="*/ 4961005 h 6857979"/>
              <a:gd name="connsiteX18253" fmla="*/ 5312497 w 7283450"/>
              <a:gd name="connsiteY18253" fmla="*/ 4962195 h 6857979"/>
              <a:gd name="connsiteX18254" fmla="*/ 5312893 w 7283450"/>
              <a:gd name="connsiteY18254" fmla="*/ 4963783 h 6857979"/>
              <a:gd name="connsiteX18255" fmla="*/ 5313687 w 7283450"/>
              <a:gd name="connsiteY18255" fmla="*/ 4964974 h 6857979"/>
              <a:gd name="connsiteX18256" fmla="*/ 5314878 w 7283450"/>
              <a:gd name="connsiteY18256" fmla="*/ 4966959 h 6857979"/>
              <a:gd name="connsiteX18257" fmla="*/ 5316069 w 7283450"/>
              <a:gd name="connsiteY18257" fmla="*/ 4968547 h 6857979"/>
              <a:gd name="connsiteX18258" fmla="*/ 5316862 w 7283450"/>
              <a:gd name="connsiteY18258" fmla="*/ 4968943 h 6857979"/>
              <a:gd name="connsiteX18259" fmla="*/ 5318053 w 7283450"/>
              <a:gd name="connsiteY18259" fmla="*/ 4969340 h 6857979"/>
              <a:gd name="connsiteX18260" fmla="*/ 5320831 w 7283450"/>
              <a:gd name="connsiteY18260" fmla="*/ 4970134 h 6857979"/>
              <a:gd name="connsiteX18261" fmla="*/ 5324007 w 7283450"/>
              <a:gd name="connsiteY18261" fmla="*/ 4971325 h 6857979"/>
              <a:gd name="connsiteX18262" fmla="*/ 5325197 w 7283450"/>
              <a:gd name="connsiteY18262" fmla="*/ 4971722 h 6857979"/>
              <a:gd name="connsiteX18263" fmla="*/ 5325594 w 7283450"/>
              <a:gd name="connsiteY18263" fmla="*/ 4972119 h 6857979"/>
              <a:gd name="connsiteX18264" fmla="*/ 5326785 w 7283450"/>
              <a:gd name="connsiteY18264" fmla="*/ 4974898 h 6857979"/>
              <a:gd name="connsiteX18265" fmla="*/ 5327182 w 7283450"/>
              <a:gd name="connsiteY18265" fmla="*/ 4976089 h 6857979"/>
              <a:gd name="connsiteX18266" fmla="*/ 5326785 w 7283450"/>
              <a:gd name="connsiteY18266" fmla="*/ 4977279 h 6857979"/>
              <a:gd name="connsiteX18267" fmla="*/ 5326388 w 7283450"/>
              <a:gd name="connsiteY18267" fmla="*/ 4977279 h 6857979"/>
              <a:gd name="connsiteX18268" fmla="*/ 5324800 w 7283450"/>
              <a:gd name="connsiteY18268" fmla="*/ 4977676 h 6857979"/>
              <a:gd name="connsiteX18269" fmla="*/ 5324800 w 7283450"/>
              <a:gd name="connsiteY18269" fmla="*/ 4978073 h 6857979"/>
              <a:gd name="connsiteX18270" fmla="*/ 5325594 w 7283450"/>
              <a:gd name="connsiteY18270" fmla="*/ 4978470 h 6857979"/>
              <a:gd name="connsiteX18271" fmla="*/ 5327976 w 7283450"/>
              <a:gd name="connsiteY18271" fmla="*/ 4980852 h 6857979"/>
              <a:gd name="connsiteX18272" fmla="*/ 5329563 w 7283450"/>
              <a:gd name="connsiteY18272" fmla="*/ 4982837 h 6857979"/>
              <a:gd name="connsiteX18273" fmla="*/ 5331151 w 7283450"/>
              <a:gd name="connsiteY18273" fmla="*/ 4984821 h 6857979"/>
              <a:gd name="connsiteX18274" fmla="*/ 5331945 w 7283450"/>
              <a:gd name="connsiteY18274" fmla="*/ 4986409 h 6857979"/>
              <a:gd name="connsiteX18275" fmla="*/ 5331945 w 7283450"/>
              <a:gd name="connsiteY18275" fmla="*/ 4988394 h 6857979"/>
              <a:gd name="connsiteX18276" fmla="*/ 5331945 w 7283450"/>
              <a:gd name="connsiteY18276" fmla="*/ 4989982 h 6857979"/>
              <a:gd name="connsiteX18277" fmla="*/ 5331548 w 7283450"/>
              <a:gd name="connsiteY18277" fmla="*/ 4991570 h 6857979"/>
              <a:gd name="connsiteX18278" fmla="*/ 5331151 w 7283450"/>
              <a:gd name="connsiteY18278" fmla="*/ 4992760 h 6857979"/>
              <a:gd name="connsiteX18279" fmla="*/ 5328769 w 7283450"/>
              <a:gd name="connsiteY18279" fmla="*/ 4995539 h 6857979"/>
              <a:gd name="connsiteX18280" fmla="*/ 5327182 w 7283450"/>
              <a:gd name="connsiteY18280" fmla="*/ 4998318 h 6857979"/>
              <a:gd name="connsiteX18281" fmla="*/ 5325991 w 7283450"/>
              <a:gd name="connsiteY18281" fmla="*/ 5000302 h 6857979"/>
              <a:gd name="connsiteX18282" fmla="*/ 5325594 w 7283450"/>
              <a:gd name="connsiteY18282" fmla="*/ 5001096 h 6857979"/>
              <a:gd name="connsiteX18283" fmla="*/ 5325594 w 7283450"/>
              <a:gd name="connsiteY18283" fmla="*/ 5002287 h 6857979"/>
              <a:gd name="connsiteX18284" fmla="*/ 5325991 w 7283450"/>
              <a:gd name="connsiteY18284" fmla="*/ 5003081 h 6857979"/>
              <a:gd name="connsiteX18285" fmla="*/ 5326388 w 7283450"/>
              <a:gd name="connsiteY18285" fmla="*/ 5003875 h 6857979"/>
              <a:gd name="connsiteX18286" fmla="*/ 5328372 w 7283450"/>
              <a:gd name="connsiteY18286" fmla="*/ 5005860 h 6857979"/>
              <a:gd name="connsiteX18287" fmla="*/ 5330754 w 7283450"/>
              <a:gd name="connsiteY18287" fmla="*/ 5007051 h 6857979"/>
              <a:gd name="connsiteX18288" fmla="*/ 5331945 w 7283450"/>
              <a:gd name="connsiteY18288" fmla="*/ 5009035 h 6857979"/>
              <a:gd name="connsiteX18289" fmla="*/ 5332738 w 7283450"/>
              <a:gd name="connsiteY18289" fmla="*/ 5010623 h 6857979"/>
              <a:gd name="connsiteX18290" fmla="*/ 5333532 w 7283450"/>
              <a:gd name="connsiteY18290" fmla="*/ 5013005 h 6857979"/>
              <a:gd name="connsiteX18291" fmla="*/ 5334723 w 7283450"/>
              <a:gd name="connsiteY18291" fmla="*/ 5018165 h 6857979"/>
              <a:gd name="connsiteX18292" fmla="*/ 5335517 w 7283450"/>
              <a:gd name="connsiteY18292" fmla="*/ 5024119 h 6857979"/>
              <a:gd name="connsiteX18293" fmla="*/ 5336707 w 7283450"/>
              <a:gd name="connsiteY18293" fmla="*/ 5029677 h 6857979"/>
              <a:gd name="connsiteX18294" fmla="*/ 5338295 w 7283450"/>
              <a:gd name="connsiteY18294" fmla="*/ 5035234 h 6857979"/>
              <a:gd name="connsiteX18295" fmla="*/ 5339883 w 7283450"/>
              <a:gd name="connsiteY18295" fmla="*/ 5037616 h 6857979"/>
              <a:gd name="connsiteX18296" fmla="*/ 5341073 w 7283450"/>
              <a:gd name="connsiteY18296" fmla="*/ 5039997 h 6857979"/>
              <a:gd name="connsiteX18297" fmla="*/ 5343058 w 7283450"/>
              <a:gd name="connsiteY18297" fmla="*/ 5041982 h 6857979"/>
              <a:gd name="connsiteX18298" fmla="*/ 5345042 w 7283450"/>
              <a:gd name="connsiteY18298" fmla="*/ 5043570 h 6857979"/>
              <a:gd name="connsiteX18299" fmla="*/ 5347821 w 7283450"/>
              <a:gd name="connsiteY18299" fmla="*/ 5044761 h 6857979"/>
              <a:gd name="connsiteX18300" fmla="*/ 5350599 w 7283450"/>
              <a:gd name="connsiteY18300" fmla="*/ 5045555 h 6857979"/>
              <a:gd name="connsiteX18301" fmla="*/ 5345836 w 7283450"/>
              <a:gd name="connsiteY18301" fmla="*/ 5045555 h 6857979"/>
              <a:gd name="connsiteX18302" fmla="*/ 5344248 w 7283450"/>
              <a:gd name="connsiteY18302" fmla="*/ 5045951 h 6857979"/>
              <a:gd name="connsiteX18303" fmla="*/ 5343058 w 7283450"/>
              <a:gd name="connsiteY18303" fmla="*/ 5046348 h 6857979"/>
              <a:gd name="connsiteX18304" fmla="*/ 5342264 w 7283450"/>
              <a:gd name="connsiteY18304" fmla="*/ 5046745 h 6857979"/>
              <a:gd name="connsiteX18305" fmla="*/ 5341867 w 7283450"/>
              <a:gd name="connsiteY18305" fmla="*/ 5047539 h 6857979"/>
              <a:gd name="connsiteX18306" fmla="*/ 5341470 w 7283450"/>
              <a:gd name="connsiteY18306" fmla="*/ 5049921 h 6857979"/>
              <a:gd name="connsiteX18307" fmla="*/ 5342264 w 7283450"/>
              <a:gd name="connsiteY18307" fmla="*/ 5055081 h 6857979"/>
              <a:gd name="connsiteX18308" fmla="*/ 5342264 w 7283450"/>
              <a:gd name="connsiteY18308" fmla="*/ 5058654 h 6857979"/>
              <a:gd name="connsiteX18309" fmla="*/ 5341867 w 7283450"/>
              <a:gd name="connsiteY18309" fmla="*/ 5060639 h 6857979"/>
              <a:gd name="connsiteX18310" fmla="*/ 5341867 w 7283450"/>
              <a:gd name="connsiteY18310" fmla="*/ 5059448 h 6857979"/>
              <a:gd name="connsiteX18311" fmla="*/ 5341470 w 7283450"/>
              <a:gd name="connsiteY18311" fmla="*/ 5059051 h 6857979"/>
              <a:gd name="connsiteX18312" fmla="*/ 5341073 w 7283450"/>
              <a:gd name="connsiteY18312" fmla="*/ 5058654 h 6857979"/>
              <a:gd name="connsiteX18313" fmla="*/ 5340279 w 7283450"/>
              <a:gd name="connsiteY18313" fmla="*/ 5058654 h 6857979"/>
              <a:gd name="connsiteX18314" fmla="*/ 5338692 w 7283450"/>
              <a:gd name="connsiteY18314" fmla="*/ 5059051 h 6857979"/>
              <a:gd name="connsiteX18315" fmla="*/ 5337104 w 7283450"/>
              <a:gd name="connsiteY18315" fmla="*/ 5060242 h 6857979"/>
              <a:gd name="connsiteX18316" fmla="*/ 5335517 w 7283450"/>
              <a:gd name="connsiteY18316" fmla="*/ 5061432 h 6857979"/>
              <a:gd name="connsiteX18317" fmla="*/ 5335120 w 7283450"/>
              <a:gd name="connsiteY18317" fmla="*/ 5062226 h 6857979"/>
              <a:gd name="connsiteX18318" fmla="*/ 5335517 w 7283450"/>
              <a:gd name="connsiteY18318" fmla="*/ 5062623 h 6857979"/>
              <a:gd name="connsiteX18319" fmla="*/ 5335914 w 7283450"/>
              <a:gd name="connsiteY18319" fmla="*/ 5063020 h 6857979"/>
              <a:gd name="connsiteX18320" fmla="*/ 5337104 w 7283450"/>
              <a:gd name="connsiteY18320" fmla="*/ 5063020 h 6857979"/>
              <a:gd name="connsiteX18321" fmla="*/ 5338692 w 7283450"/>
              <a:gd name="connsiteY18321" fmla="*/ 5063020 h 6857979"/>
              <a:gd name="connsiteX18322" fmla="*/ 5341470 w 7283450"/>
              <a:gd name="connsiteY18322" fmla="*/ 5062226 h 6857979"/>
              <a:gd name="connsiteX18323" fmla="*/ 5341470 w 7283450"/>
              <a:gd name="connsiteY18323" fmla="*/ 5067784 h 6857979"/>
              <a:gd name="connsiteX18324" fmla="*/ 5342264 w 7283450"/>
              <a:gd name="connsiteY18324" fmla="*/ 5071753 h 6857979"/>
              <a:gd name="connsiteX18325" fmla="*/ 5343455 w 7283450"/>
              <a:gd name="connsiteY18325" fmla="*/ 5076120 h 6857979"/>
              <a:gd name="connsiteX18326" fmla="*/ 5345439 w 7283450"/>
              <a:gd name="connsiteY18326" fmla="*/ 5079295 h 6857979"/>
              <a:gd name="connsiteX18327" fmla="*/ 5347821 w 7283450"/>
              <a:gd name="connsiteY18327" fmla="*/ 5082471 h 6857979"/>
              <a:gd name="connsiteX18328" fmla="*/ 5350202 w 7283450"/>
              <a:gd name="connsiteY18328" fmla="*/ 5084852 h 6857979"/>
              <a:gd name="connsiteX18329" fmla="*/ 5355759 w 7283450"/>
              <a:gd name="connsiteY18329" fmla="*/ 5089616 h 6857979"/>
              <a:gd name="connsiteX18330" fmla="*/ 5361315 w 7283450"/>
              <a:gd name="connsiteY18330" fmla="*/ 5093982 h 6857979"/>
              <a:gd name="connsiteX18331" fmla="*/ 5364093 w 7283450"/>
              <a:gd name="connsiteY18331" fmla="*/ 5096364 h 6857979"/>
              <a:gd name="connsiteX18332" fmla="*/ 5366475 w 7283450"/>
              <a:gd name="connsiteY18332" fmla="*/ 5099143 h 6857979"/>
              <a:gd name="connsiteX18333" fmla="*/ 5368062 w 7283450"/>
              <a:gd name="connsiteY18333" fmla="*/ 5101524 h 6857979"/>
              <a:gd name="connsiteX18334" fmla="*/ 5369253 w 7283450"/>
              <a:gd name="connsiteY18334" fmla="*/ 5104700 h 6857979"/>
              <a:gd name="connsiteX18335" fmla="*/ 5369650 w 7283450"/>
              <a:gd name="connsiteY18335" fmla="*/ 5108669 h 6857979"/>
              <a:gd name="connsiteX18336" fmla="*/ 5369650 w 7283450"/>
              <a:gd name="connsiteY18336" fmla="*/ 5112639 h 6857979"/>
              <a:gd name="connsiteX18337" fmla="*/ 5371238 w 7283450"/>
              <a:gd name="connsiteY18337" fmla="*/ 5112242 h 6857979"/>
              <a:gd name="connsiteX18338" fmla="*/ 5372825 w 7283450"/>
              <a:gd name="connsiteY18338" fmla="*/ 5111051 h 6857979"/>
              <a:gd name="connsiteX18339" fmla="*/ 5374016 w 7283450"/>
              <a:gd name="connsiteY18339" fmla="*/ 5109860 h 6857979"/>
              <a:gd name="connsiteX18340" fmla="*/ 5375207 w 7283450"/>
              <a:gd name="connsiteY18340" fmla="*/ 5108272 h 6857979"/>
              <a:gd name="connsiteX18341" fmla="*/ 5376000 w 7283450"/>
              <a:gd name="connsiteY18341" fmla="*/ 5106685 h 6857979"/>
              <a:gd name="connsiteX18342" fmla="*/ 5377588 w 7283450"/>
              <a:gd name="connsiteY18342" fmla="*/ 5105891 h 6857979"/>
              <a:gd name="connsiteX18343" fmla="*/ 5379176 w 7283450"/>
              <a:gd name="connsiteY18343" fmla="*/ 5105494 h 6857979"/>
              <a:gd name="connsiteX18344" fmla="*/ 5382351 w 7283450"/>
              <a:gd name="connsiteY18344" fmla="*/ 5105891 h 6857979"/>
              <a:gd name="connsiteX18345" fmla="*/ 5379969 w 7283450"/>
              <a:gd name="connsiteY18345" fmla="*/ 5106685 h 6857979"/>
              <a:gd name="connsiteX18346" fmla="*/ 5378382 w 7283450"/>
              <a:gd name="connsiteY18346" fmla="*/ 5108669 h 6857979"/>
              <a:gd name="connsiteX18347" fmla="*/ 5377191 w 7283450"/>
              <a:gd name="connsiteY18347" fmla="*/ 5110257 h 6857979"/>
              <a:gd name="connsiteX18348" fmla="*/ 5376397 w 7283450"/>
              <a:gd name="connsiteY18348" fmla="*/ 5111845 h 6857979"/>
              <a:gd name="connsiteX18349" fmla="*/ 5376000 w 7283450"/>
              <a:gd name="connsiteY18349" fmla="*/ 5113830 h 6857979"/>
              <a:gd name="connsiteX18350" fmla="*/ 5375603 w 7283450"/>
              <a:gd name="connsiteY18350" fmla="*/ 5116211 h 6857979"/>
              <a:gd name="connsiteX18351" fmla="*/ 5375207 w 7283450"/>
              <a:gd name="connsiteY18351" fmla="*/ 5120578 h 6857979"/>
              <a:gd name="connsiteX18352" fmla="*/ 5375207 w 7283450"/>
              <a:gd name="connsiteY18352" fmla="*/ 5124944 h 6857979"/>
              <a:gd name="connsiteX18353" fmla="*/ 5374413 w 7283450"/>
              <a:gd name="connsiteY18353" fmla="*/ 5128517 h 6857979"/>
              <a:gd name="connsiteX18354" fmla="*/ 5373619 w 7283450"/>
              <a:gd name="connsiteY18354" fmla="*/ 5129708 h 6857979"/>
              <a:gd name="connsiteX18355" fmla="*/ 5372428 w 7283450"/>
              <a:gd name="connsiteY18355" fmla="*/ 5130898 h 6857979"/>
              <a:gd name="connsiteX18356" fmla="*/ 5371238 w 7283450"/>
              <a:gd name="connsiteY18356" fmla="*/ 5132089 h 6857979"/>
              <a:gd name="connsiteX18357" fmla="*/ 5369650 w 7283450"/>
              <a:gd name="connsiteY18357" fmla="*/ 5132486 h 6857979"/>
              <a:gd name="connsiteX18358" fmla="*/ 5369650 w 7283450"/>
              <a:gd name="connsiteY18358" fmla="*/ 5134074 h 6857979"/>
              <a:gd name="connsiteX18359" fmla="*/ 5370444 w 7283450"/>
              <a:gd name="connsiteY18359" fmla="*/ 5135265 h 6857979"/>
              <a:gd name="connsiteX18360" fmla="*/ 5370841 w 7283450"/>
              <a:gd name="connsiteY18360" fmla="*/ 5135662 h 6857979"/>
              <a:gd name="connsiteX18361" fmla="*/ 5371635 w 7283450"/>
              <a:gd name="connsiteY18361" fmla="*/ 5136059 h 6857979"/>
              <a:gd name="connsiteX18362" fmla="*/ 5372825 w 7283450"/>
              <a:gd name="connsiteY18362" fmla="*/ 5136059 h 6857979"/>
              <a:gd name="connsiteX18363" fmla="*/ 5374016 w 7283450"/>
              <a:gd name="connsiteY18363" fmla="*/ 5136059 h 6857979"/>
              <a:gd name="connsiteX18364" fmla="*/ 5376000 w 7283450"/>
              <a:gd name="connsiteY18364" fmla="*/ 5135265 h 6857979"/>
              <a:gd name="connsiteX18365" fmla="*/ 5377588 w 7283450"/>
              <a:gd name="connsiteY18365" fmla="*/ 5133280 h 6857979"/>
              <a:gd name="connsiteX18366" fmla="*/ 5378779 w 7283450"/>
              <a:gd name="connsiteY18366" fmla="*/ 5130898 h 6857979"/>
              <a:gd name="connsiteX18367" fmla="*/ 5379176 w 7283450"/>
              <a:gd name="connsiteY18367" fmla="*/ 5128517 h 6857979"/>
              <a:gd name="connsiteX18368" fmla="*/ 5379176 w 7283450"/>
              <a:gd name="connsiteY18368" fmla="*/ 5127326 h 6857979"/>
              <a:gd name="connsiteX18369" fmla="*/ 5378779 w 7283450"/>
              <a:gd name="connsiteY18369" fmla="*/ 5126135 h 6857979"/>
              <a:gd name="connsiteX18370" fmla="*/ 5381954 w 7283450"/>
              <a:gd name="connsiteY18370" fmla="*/ 5128517 h 6857979"/>
              <a:gd name="connsiteX18371" fmla="*/ 5382351 w 7283450"/>
              <a:gd name="connsiteY18371" fmla="*/ 5129311 h 6857979"/>
              <a:gd name="connsiteX18372" fmla="*/ 5382748 w 7283450"/>
              <a:gd name="connsiteY18372" fmla="*/ 5130105 h 6857979"/>
              <a:gd name="connsiteX18373" fmla="*/ 5382748 w 7283450"/>
              <a:gd name="connsiteY18373" fmla="*/ 5130898 h 6857979"/>
              <a:gd name="connsiteX18374" fmla="*/ 5382351 w 7283450"/>
              <a:gd name="connsiteY18374" fmla="*/ 5131692 h 6857979"/>
              <a:gd name="connsiteX18375" fmla="*/ 5381160 w 7283450"/>
              <a:gd name="connsiteY18375" fmla="*/ 5133280 h 6857979"/>
              <a:gd name="connsiteX18376" fmla="*/ 5377985 w 7283450"/>
              <a:gd name="connsiteY18376" fmla="*/ 5135265 h 6857979"/>
              <a:gd name="connsiteX18377" fmla="*/ 5376794 w 7283450"/>
              <a:gd name="connsiteY18377" fmla="*/ 5136853 h 6857979"/>
              <a:gd name="connsiteX18378" fmla="*/ 5376000 w 7283450"/>
              <a:gd name="connsiteY18378" fmla="*/ 5138044 h 6857979"/>
              <a:gd name="connsiteX18379" fmla="*/ 5376000 w 7283450"/>
              <a:gd name="connsiteY18379" fmla="*/ 5139234 h 6857979"/>
              <a:gd name="connsiteX18380" fmla="*/ 5376000 w 7283450"/>
              <a:gd name="connsiteY18380" fmla="*/ 5141219 h 6857979"/>
              <a:gd name="connsiteX18381" fmla="*/ 5376000 w 7283450"/>
              <a:gd name="connsiteY18381" fmla="*/ 5143601 h 6857979"/>
              <a:gd name="connsiteX18382" fmla="*/ 5377191 w 7283450"/>
              <a:gd name="connsiteY18382" fmla="*/ 5147967 h 6857979"/>
              <a:gd name="connsiteX18383" fmla="*/ 5380366 w 7283450"/>
              <a:gd name="connsiteY18383" fmla="*/ 5156700 h 6857979"/>
              <a:gd name="connsiteX18384" fmla="*/ 5381160 w 7283450"/>
              <a:gd name="connsiteY18384" fmla="*/ 5160273 h 6857979"/>
              <a:gd name="connsiteX18385" fmla="*/ 5380763 w 7283450"/>
              <a:gd name="connsiteY18385" fmla="*/ 5161463 h 6857979"/>
              <a:gd name="connsiteX18386" fmla="*/ 5380366 w 7283450"/>
              <a:gd name="connsiteY18386" fmla="*/ 5161860 h 6857979"/>
              <a:gd name="connsiteX18387" fmla="*/ 5379176 w 7283450"/>
              <a:gd name="connsiteY18387" fmla="*/ 5162257 h 6857979"/>
              <a:gd name="connsiteX18388" fmla="*/ 5377985 w 7283450"/>
              <a:gd name="connsiteY18388" fmla="*/ 5161860 h 6857979"/>
              <a:gd name="connsiteX18389" fmla="*/ 5375603 w 7283450"/>
              <a:gd name="connsiteY18389" fmla="*/ 5161067 h 6857979"/>
              <a:gd name="connsiteX18390" fmla="*/ 5372428 w 7283450"/>
              <a:gd name="connsiteY18390" fmla="*/ 5159479 h 6857979"/>
              <a:gd name="connsiteX18391" fmla="*/ 5372031 w 7283450"/>
              <a:gd name="connsiteY18391" fmla="*/ 5162257 h 6857979"/>
              <a:gd name="connsiteX18392" fmla="*/ 5372825 w 7283450"/>
              <a:gd name="connsiteY18392" fmla="*/ 5164242 h 6857979"/>
              <a:gd name="connsiteX18393" fmla="*/ 5374016 w 7283450"/>
              <a:gd name="connsiteY18393" fmla="*/ 5165433 h 6857979"/>
              <a:gd name="connsiteX18394" fmla="*/ 5375603 w 7283450"/>
              <a:gd name="connsiteY18394" fmla="*/ 5166227 h 6857979"/>
              <a:gd name="connsiteX18395" fmla="*/ 5379176 w 7283450"/>
              <a:gd name="connsiteY18395" fmla="*/ 5167815 h 6857979"/>
              <a:gd name="connsiteX18396" fmla="*/ 5380763 w 7283450"/>
              <a:gd name="connsiteY18396" fmla="*/ 5168609 h 6857979"/>
              <a:gd name="connsiteX18397" fmla="*/ 5382351 w 7283450"/>
              <a:gd name="connsiteY18397" fmla="*/ 5169402 h 6857979"/>
              <a:gd name="connsiteX18398" fmla="*/ 5381954 w 7283450"/>
              <a:gd name="connsiteY18398" fmla="*/ 5171784 h 6857979"/>
              <a:gd name="connsiteX18399" fmla="*/ 5381160 w 7283450"/>
              <a:gd name="connsiteY18399" fmla="*/ 5172181 h 6857979"/>
              <a:gd name="connsiteX18400" fmla="*/ 5380763 w 7283450"/>
              <a:gd name="connsiteY18400" fmla="*/ 5172181 h 6857979"/>
              <a:gd name="connsiteX18401" fmla="*/ 5379572 w 7283450"/>
              <a:gd name="connsiteY18401" fmla="*/ 5171784 h 6857979"/>
              <a:gd name="connsiteX18402" fmla="*/ 5377985 w 7283450"/>
              <a:gd name="connsiteY18402" fmla="*/ 5170990 h 6857979"/>
              <a:gd name="connsiteX18403" fmla="*/ 5376397 w 7283450"/>
              <a:gd name="connsiteY18403" fmla="*/ 5169799 h 6857979"/>
              <a:gd name="connsiteX18404" fmla="*/ 5374413 w 7283450"/>
              <a:gd name="connsiteY18404" fmla="*/ 5168609 h 6857979"/>
              <a:gd name="connsiteX18405" fmla="*/ 5373619 w 7283450"/>
              <a:gd name="connsiteY18405" fmla="*/ 5168609 h 6857979"/>
              <a:gd name="connsiteX18406" fmla="*/ 5372031 w 7283450"/>
              <a:gd name="connsiteY18406" fmla="*/ 5168609 h 6857979"/>
              <a:gd name="connsiteX18407" fmla="*/ 5370841 w 7283450"/>
              <a:gd name="connsiteY18407" fmla="*/ 5169005 h 6857979"/>
              <a:gd name="connsiteX18408" fmla="*/ 5369650 w 7283450"/>
              <a:gd name="connsiteY18408" fmla="*/ 5169402 h 6857979"/>
              <a:gd name="connsiteX18409" fmla="*/ 5371238 w 7283450"/>
              <a:gd name="connsiteY18409" fmla="*/ 5170990 h 6857979"/>
              <a:gd name="connsiteX18410" fmla="*/ 5372825 w 7283450"/>
              <a:gd name="connsiteY18410" fmla="*/ 5172578 h 6857979"/>
              <a:gd name="connsiteX18411" fmla="*/ 5374016 w 7283450"/>
              <a:gd name="connsiteY18411" fmla="*/ 5174166 h 6857979"/>
              <a:gd name="connsiteX18412" fmla="*/ 5374810 w 7283450"/>
              <a:gd name="connsiteY18412" fmla="*/ 5176151 h 6857979"/>
              <a:gd name="connsiteX18413" fmla="*/ 5375207 w 7283450"/>
              <a:gd name="connsiteY18413" fmla="*/ 5178135 h 6857979"/>
              <a:gd name="connsiteX18414" fmla="*/ 5375207 w 7283450"/>
              <a:gd name="connsiteY18414" fmla="*/ 5180120 h 6857979"/>
              <a:gd name="connsiteX18415" fmla="*/ 5375207 w 7283450"/>
              <a:gd name="connsiteY18415" fmla="*/ 5183693 h 6857979"/>
              <a:gd name="connsiteX18416" fmla="*/ 5374413 w 7283450"/>
              <a:gd name="connsiteY18416" fmla="*/ 5190838 h 6857979"/>
              <a:gd name="connsiteX18417" fmla="*/ 5374810 w 7283450"/>
              <a:gd name="connsiteY18417" fmla="*/ 5194013 h 6857979"/>
              <a:gd name="connsiteX18418" fmla="*/ 5375207 w 7283450"/>
              <a:gd name="connsiteY18418" fmla="*/ 5195204 h 6857979"/>
              <a:gd name="connsiteX18419" fmla="*/ 5376000 w 7283450"/>
              <a:gd name="connsiteY18419" fmla="*/ 5195998 h 6857979"/>
              <a:gd name="connsiteX18420" fmla="*/ 5377985 w 7283450"/>
              <a:gd name="connsiteY18420" fmla="*/ 5198380 h 6857979"/>
              <a:gd name="connsiteX18421" fmla="*/ 5380366 w 7283450"/>
              <a:gd name="connsiteY18421" fmla="*/ 5199571 h 6857979"/>
              <a:gd name="connsiteX18422" fmla="*/ 5382748 w 7283450"/>
              <a:gd name="connsiteY18422" fmla="*/ 5200364 h 6857979"/>
              <a:gd name="connsiteX18423" fmla="*/ 5384732 w 7283450"/>
              <a:gd name="connsiteY18423" fmla="*/ 5200761 h 6857979"/>
              <a:gd name="connsiteX18424" fmla="*/ 5386717 w 7283450"/>
              <a:gd name="connsiteY18424" fmla="*/ 5200364 h 6857979"/>
              <a:gd name="connsiteX18425" fmla="*/ 5388304 w 7283450"/>
              <a:gd name="connsiteY18425" fmla="*/ 5199571 h 6857979"/>
              <a:gd name="connsiteX18426" fmla="*/ 5390686 w 7283450"/>
              <a:gd name="connsiteY18426" fmla="*/ 5198380 h 6857979"/>
              <a:gd name="connsiteX18427" fmla="*/ 5392273 w 7283450"/>
              <a:gd name="connsiteY18427" fmla="*/ 5196395 h 6857979"/>
              <a:gd name="connsiteX18428" fmla="*/ 5393464 w 7283450"/>
              <a:gd name="connsiteY18428" fmla="*/ 5194410 h 6857979"/>
              <a:gd name="connsiteX18429" fmla="*/ 5394655 w 7283450"/>
              <a:gd name="connsiteY18429" fmla="*/ 5191235 h 6857979"/>
              <a:gd name="connsiteX18430" fmla="*/ 5395845 w 7283450"/>
              <a:gd name="connsiteY18430" fmla="*/ 5188059 h 6857979"/>
              <a:gd name="connsiteX18431" fmla="*/ 5396639 w 7283450"/>
              <a:gd name="connsiteY18431" fmla="*/ 5184486 h 6857979"/>
              <a:gd name="connsiteX18432" fmla="*/ 5397036 w 7283450"/>
              <a:gd name="connsiteY18432" fmla="*/ 5180120 h 6857979"/>
              <a:gd name="connsiteX18433" fmla="*/ 5397433 w 7283450"/>
              <a:gd name="connsiteY18433" fmla="*/ 5176151 h 6857979"/>
              <a:gd name="connsiteX18434" fmla="*/ 5397830 w 7283450"/>
              <a:gd name="connsiteY18434" fmla="*/ 5170990 h 6857979"/>
              <a:gd name="connsiteX18435" fmla="*/ 5397433 w 7283450"/>
              <a:gd name="connsiteY18435" fmla="*/ 5165830 h 6857979"/>
              <a:gd name="connsiteX18436" fmla="*/ 5401402 w 7283450"/>
              <a:gd name="connsiteY18436" fmla="*/ 5166227 h 6857979"/>
              <a:gd name="connsiteX18437" fmla="*/ 5404974 w 7283450"/>
              <a:gd name="connsiteY18437" fmla="*/ 5166624 h 6857979"/>
              <a:gd name="connsiteX18438" fmla="*/ 5408149 w 7283450"/>
              <a:gd name="connsiteY18438" fmla="*/ 5167815 h 6857979"/>
              <a:gd name="connsiteX18439" fmla="*/ 5410928 w 7283450"/>
              <a:gd name="connsiteY18439" fmla="*/ 5169005 h 6857979"/>
              <a:gd name="connsiteX18440" fmla="*/ 5413309 w 7283450"/>
              <a:gd name="connsiteY18440" fmla="*/ 5170593 h 6857979"/>
              <a:gd name="connsiteX18441" fmla="*/ 5414897 w 7283450"/>
              <a:gd name="connsiteY18441" fmla="*/ 5172578 h 6857979"/>
              <a:gd name="connsiteX18442" fmla="*/ 5416484 w 7283450"/>
              <a:gd name="connsiteY18442" fmla="*/ 5175754 h 6857979"/>
              <a:gd name="connsiteX18443" fmla="*/ 5416881 w 7283450"/>
              <a:gd name="connsiteY18443" fmla="*/ 5179326 h 6857979"/>
              <a:gd name="connsiteX18444" fmla="*/ 5420056 w 7283450"/>
              <a:gd name="connsiteY18444" fmla="*/ 5179723 h 6857979"/>
              <a:gd name="connsiteX18445" fmla="*/ 5422835 w 7283450"/>
              <a:gd name="connsiteY18445" fmla="*/ 5179723 h 6857979"/>
              <a:gd name="connsiteX18446" fmla="*/ 5425613 w 7283450"/>
              <a:gd name="connsiteY18446" fmla="*/ 5179326 h 6857979"/>
              <a:gd name="connsiteX18447" fmla="*/ 5428391 w 7283450"/>
              <a:gd name="connsiteY18447" fmla="*/ 5178532 h 6857979"/>
              <a:gd name="connsiteX18448" fmla="*/ 5430376 w 7283450"/>
              <a:gd name="connsiteY18448" fmla="*/ 5177341 h 6857979"/>
              <a:gd name="connsiteX18449" fmla="*/ 5432757 w 7283450"/>
              <a:gd name="connsiteY18449" fmla="*/ 5176151 h 6857979"/>
              <a:gd name="connsiteX18450" fmla="*/ 5436726 w 7283450"/>
              <a:gd name="connsiteY18450" fmla="*/ 5172975 h 6857979"/>
              <a:gd name="connsiteX18451" fmla="*/ 5440298 w 7283450"/>
              <a:gd name="connsiteY18451" fmla="*/ 5170196 h 6857979"/>
              <a:gd name="connsiteX18452" fmla="*/ 5444267 w 7283450"/>
              <a:gd name="connsiteY18452" fmla="*/ 5167815 h 6857979"/>
              <a:gd name="connsiteX18453" fmla="*/ 5445855 w 7283450"/>
              <a:gd name="connsiteY18453" fmla="*/ 5166624 h 6857979"/>
              <a:gd name="connsiteX18454" fmla="*/ 5447442 w 7283450"/>
              <a:gd name="connsiteY18454" fmla="*/ 5165830 h 6857979"/>
              <a:gd name="connsiteX18455" fmla="*/ 5449030 w 7283450"/>
              <a:gd name="connsiteY18455" fmla="*/ 5165830 h 6857979"/>
              <a:gd name="connsiteX18456" fmla="*/ 5451411 w 7283450"/>
              <a:gd name="connsiteY18456" fmla="*/ 5165830 h 6857979"/>
              <a:gd name="connsiteX18457" fmla="*/ 5452999 w 7283450"/>
              <a:gd name="connsiteY18457" fmla="*/ 5166227 h 6857979"/>
              <a:gd name="connsiteX18458" fmla="*/ 5454586 w 7283450"/>
              <a:gd name="connsiteY18458" fmla="*/ 5167418 h 6857979"/>
              <a:gd name="connsiteX18459" fmla="*/ 5457762 w 7283450"/>
              <a:gd name="connsiteY18459" fmla="*/ 5169402 h 6857979"/>
              <a:gd name="connsiteX18460" fmla="*/ 5460540 w 7283450"/>
              <a:gd name="connsiteY18460" fmla="*/ 5171784 h 6857979"/>
              <a:gd name="connsiteX18461" fmla="*/ 5462921 w 7283450"/>
              <a:gd name="connsiteY18461" fmla="*/ 5174960 h 6857979"/>
              <a:gd name="connsiteX18462" fmla="*/ 5464509 w 7283450"/>
              <a:gd name="connsiteY18462" fmla="*/ 5178532 h 6857979"/>
              <a:gd name="connsiteX18463" fmla="*/ 5466493 w 7283450"/>
              <a:gd name="connsiteY18463" fmla="*/ 5182502 h 6857979"/>
              <a:gd name="connsiteX18464" fmla="*/ 5470462 w 7283450"/>
              <a:gd name="connsiteY18464" fmla="*/ 5190044 h 6857979"/>
              <a:gd name="connsiteX18465" fmla="*/ 5472844 w 7283450"/>
              <a:gd name="connsiteY18465" fmla="*/ 5194013 h 6857979"/>
              <a:gd name="connsiteX18466" fmla="*/ 5475225 w 7283450"/>
              <a:gd name="connsiteY18466" fmla="*/ 5197189 h 6857979"/>
              <a:gd name="connsiteX18467" fmla="*/ 5478400 w 7283450"/>
              <a:gd name="connsiteY18467" fmla="*/ 5199967 h 6857979"/>
              <a:gd name="connsiteX18468" fmla="*/ 5481972 w 7283450"/>
              <a:gd name="connsiteY18468" fmla="*/ 5202349 h 6857979"/>
              <a:gd name="connsiteX18469" fmla="*/ 5483957 w 7283450"/>
              <a:gd name="connsiteY18469" fmla="*/ 5203540 h 6857979"/>
              <a:gd name="connsiteX18470" fmla="*/ 5486338 w 7283450"/>
              <a:gd name="connsiteY18470" fmla="*/ 5203937 h 6857979"/>
              <a:gd name="connsiteX18471" fmla="*/ 5488720 w 7283450"/>
              <a:gd name="connsiteY18471" fmla="*/ 5204334 h 6857979"/>
              <a:gd name="connsiteX18472" fmla="*/ 5491101 w 7283450"/>
              <a:gd name="connsiteY18472" fmla="*/ 5204731 h 6857979"/>
              <a:gd name="connsiteX18473" fmla="*/ 5494276 w 7283450"/>
              <a:gd name="connsiteY18473" fmla="*/ 5204731 h 6857979"/>
              <a:gd name="connsiteX18474" fmla="*/ 5497452 w 7283450"/>
              <a:gd name="connsiteY18474" fmla="*/ 5204334 h 6857979"/>
              <a:gd name="connsiteX18475" fmla="*/ 5504596 w 7283450"/>
              <a:gd name="connsiteY18475" fmla="*/ 5203143 h 6857979"/>
              <a:gd name="connsiteX18476" fmla="*/ 5504993 w 7283450"/>
              <a:gd name="connsiteY18476" fmla="*/ 5198777 h 6857979"/>
              <a:gd name="connsiteX18477" fmla="*/ 5504596 w 7283450"/>
              <a:gd name="connsiteY18477" fmla="*/ 5195204 h 6857979"/>
              <a:gd name="connsiteX18478" fmla="*/ 5504199 w 7283450"/>
              <a:gd name="connsiteY18478" fmla="*/ 5192028 h 6857979"/>
              <a:gd name="connsiteX18479" fmla="*/ 5503008 w 7283450"/>
              <a:gd name="connsiteY18479" fmla="*/ 5189250 h 6857979"/>
              <a:gd name="connsiteX18480" fmla="*/ 5500230 w 7283450"/>
              <a:gd name="connsiteY18480" fmla="*/ 5184486 h 6857979"/>
              <a:gd name="connsiteX18481" fmla="*/ 5499039 w 7283450"/>
              <a:gd name="connsiteY18481" fmla="*/ 5181708 h 6857979"/>
              <a:gd name="connsiteX18482" fmla="*/ 5498245 w 7283450"/>
              <a:gd name="connsiteY18482" fmla="*/ 5179326 h 6857979"/>
              <a:gd name="connsiteX18483" fmla="*/ 5496261 w 7283450"/>
              <a:gd name="connsiteY18483" fmla="*/ 5180914 h 6857979"/>
              <a:gd name="connsiteX18484" fmla="*/ 5494276 w 7283450"/>
              <a:gd name="connsiteY18484" fmla="*/ 5181708 h 6857979"/>
              <a:gd name="connsiteX18485" fmla="*/ 5491498 w 7283450"/>
              <a:gd name="connsiteY18485" fmla="*/ 5182502 h 6857979"/>
              <a:gd name="connsiteX18486" fmla="*/ 5488720 w 7283450"/>
              <a:gd name="connsiteY18486" fmla="*/ 5182502 h 6857979"/>
              <a:gd name="connsiteX18487" fmla="*/ 5482369 w 7283450"/>
              <a:gd name="connsiteY18487" fmla="*/ 5182899 h 6857979"/>
              <a:gd name="connsiteX18488" fmla="*/ 5476416 w 7283450"/>
              <a:gd name="connsiteY18488" fmla="*/ 5182502 h 6857979"/>
              <a:gd name="connsiteX18489" fmla="*/ 5474828 w 7283450"/>
              <a:gd name="connsiteY18489" fmla="*/ 5178532 h 6857979"/>
              <a:gd name="connsiteX18490" fmla="*/ 5473638 w 7283450"/>
              <a:gd name="connsiteY18490" fmla="*/ 5174563 h 6857979"/>
              <a:gd name="connsiteX18491" fmla="*/ 5471653 w 7283450"/>
              <a:gd name="connsiteY18491" fmla="*/ 5171387 h 6857979"/>
              <a:gd name="connsiteX18492" fmla="*/ 5469669 w 7283450"/>
              <a:gd name="connsiteY18492" fmla="*/ 5168212 h 6857979"/>
              <a:gd name="connsiteX18493" fmla="*/ 5468081 w 7283450"/>
              <a:gd name="connsiteY18493" fmla="*/ 5164639 h 6857979"/>
              <a:gd name="connsiteX18494" fmla="*/ 5465700 w 7283450"/>
              <a:gd name="connsiteY18494" fmla="*/ 5161067 h 6857979"/>
              <a:gd name="connsiteX18495" fmla="*/ 5464509 w 7283450"/>
              <a:gd name="connsiteY18495" fmla="*/ 5157097 h 6857979"/>
              <a:gd name="connsiteX18496" fmla="*/ 5463715 w 7283450"/>
              <a:gd name="connsiteY18496" fmla="*/ 5152731 h 6857979"/>
              <a:gd name="connsiteX18497" fmla="*/ 5464509 w 7283450"/>
              <a:gd name="connsiteY18497" fmla="*/ 5150746 h 6857979"/>
              <a:gd name="connsiteX18498" fmla="*/ 5465700 w 7283450"/>
              <a:gd name="connsiteY18498" fmla="*/ 5148761 h 6857979"/>
              <a:gd name="connsiteX18499" fmla="*/ 5467684 w 7283450"/>
              <a:gd name="connsiteY18499" fmla="*/ 5147570 h 6857979"/>
              <a:gd name="connsiteX18500" fmla="*/ 5469669 w 7283450"/>
              <a:gd name="connsiteY18500" fmla="*/ 5146379 h 6857979"/>
              <a:gd name="connsiteX18501" fmla="*/ 5474035 w 7283450"/>
              <a:gd name="connsiteY18501" fmla="*/ 5144792 h 6857979"/>
              <a:gd name="connsiteX18502" fmla="*/ 5479194 w 7283450"/>
              <a:gd name="connsiteY18502" fmla="*/ 5143998 h 6857979"/>
              <a:gd name="connsiteX18503" fmla="*/ 5483560 w 7283450"/>
              <a:gd name="connsiteY18503" fmla="*/ 5143204 h 6857979"/>
              <a:gd name="connsiteX18504" fmla="*/ 5488720 w 7283450"/>
              <a:gd name="connsiteY18504" fmla="*/ 5141219 h 6857979"/>
              <a:gd name="connsiteX18505" fmla="*/ 5490307 w 7283450"/>
              <a:gd name="connsiteY18505" fmla="*/ 5140425 h 6857979"/>
              <a:gd name="connsiteX18506" fmla="*/ 5492292 w 7283450"/>
              <a:gd name="connsiteY18506" fmla="*/ 5139234 h 6857979"/>
              <a:gd name="connsiteX18507" fmla="*/ 5493879 w 7283450"/>
              <a:gd name="connsiteY18507" fmla="*/ 5137647 h 6857979"/>
              <a:gd name="connsiteX18508" fmla="*/ 5495070 w 7283450"/>
              <a:gd name="connsiteY18508" fmla="*/ 5136059 h 6857979"/>
              <a:gd name="connsiteX18509" fmla="*/ 5497055 w 7283450"/>
              <a:gd name="connsiteY18509" fmla="*/ 5137250 h 6857979"/>
              <a:gd name="connsiteX18510" fmla="*/ 5499039 w 7283450"/>
              <a:gd name="connsiteY18510" fmla="*/ 5138440 h 6857979"/>
              <a:gd name="connsiteX18511" fmla="*/ 5500230 w 7283450"/>
              <a:gd name="connsiteY18511" fmla="*/ 5140028 h 6857979"/>
              <a:gd name="connsiteX18512" fmla="*/ 5501817 w 7283450"/>
              <a:gd name="connsiteY18512" fmla="*/ 5142013 h 6857979"/>
              <a:gd name="connsiteX18513" fmla="*/ 5502611 w 7283450"/>
              <a:gd name="connsiteY18513" fmla="*/ 5143601 h 6857979"/>
              <a:gd name="connsiteX18514" fmla="*/ 5503405 w 7283450"/>
              <a:gd name="connsiteY18514" fmla="*/ 5145189 h 6857979"/>
              <a:gd name="connsiteX18515" fmla="*/ 5503405 w 7283450"/>
              <a:gd name="connsiteY18515" fmla="*/ 5149158 h 6857979"/>
              <a:gd name="connsiteX18516" fmla="*/ 5503008 w 7283450"/>
              <a:gd name="connsiteY18516" fmla="*/ 5153524 h 6857979"/>
              <a:gd name="connsiteX18517" fmla="*/ 5501817 w 7283450"/>
              <a:gd name="connsiteY18517" fmla="*/ 5157891 h 6857979"/>
              <a:gd name="connsiteX18518" fmla="*/ 5499833 w 7283450"/>
              <a:gd name="connsiteY18518" fmla="*/ 5162257 h 6857979"/>
              <a:gd name="connsiteX18519" fmla="*/ 5498245 w 7283450"/>
              <a:gd name="connsiteY18519" fmla="*/ 5165830 h 6857979"/>
              <a:gd name="connsiteX18520" fmla="*/ 5499833 w 7283450"/>
              <a:gd name="connsiteY18520" fmla="*/ 5168609 h 6857979"/>
              <a:gd name="connsiteX18521" fmla="*/ 5501817 w 7283450"/>
              <a:gd name="connsiteY18521" fmla="*/ 5170196 h 6857979"/>
              <a:gd name="connsiteX18522" fmla="*/ 5503405 w 7283450"/>
              <a:gd name="connsiteY18522" fmla="*/ 5170990 h 6857979"/>
              <a:gd name="connsiteX18523" fmla="*/ 5504993 w 7283450"/>
              <a:gd name="connsiteY18523" fmla="*/ 5171387 h 6857979"/>
              <a:gd name="connsiteX18524" fmla="*/ 5506580 w 7283450"/>
              <a:gd name="connsiteY18524" fmla="*/ 5170990 h 6857979"/>
              <a:gd name="connsiteX18525" fmla="*/ 5508565 w 7283450"/>
              <a:gd name="connsiteY18525" fmla="*/ 5170593 h 6857979"/>
              <a:gd name="connsiteX18526" fmla="*/ 5513724 w 7283450"/>
              <a:gd name="connsiteY18526" fmla="*/ 5169402 h 6857979"/>
              <a:gd name="connsiteX18527" fmla="*/ 5515709 w 7283450"/>
              <a:gd name="connsiteY18527" fmla="*/ 5171784 h 6857979"/>
              <a:gd name="connsiteX18528" fmla="*/ 5517297 w 7283450"/>
              <a:gd name="connsiteY18528" fmla="*/ 5174563 h 6857979"/>
              <a:gd name="connsiteX18529" fmla="*/ 5520472 w 7283450"/>
              <a:gd name="connsiteY18529" fmla="*/ 5180914 h 6857979"/>
              <a:gd name="connsiteX18530" fmla="*/ 5522456 w 7283450"/>
              <a:gd name="connsiteY18530" fmla="*/ 5187662 h 6857979"/>
              <a:gd name="connsiteX18531" fmla="*/ 5525235 w 7283450"/>
              <a:gd name="connsiteY18531" fmla="*/ 5194013 h 6857979"/>
              <a:gd name="connsiteX18532" fmla="*/ 5526822 w 7283450"/>
              <a:gd name="connsiteY18532" fmla="*/ 5196792 h 6857979"/>
              <a:gd name="connsiteX18533" fmla="*/ 5528807 w 7283450"/>
              <a:gd name="connsiteY18533" fmla="*/ 5199571 h 6857979"/>
              <a:gd name="connsiteX18534" fmla="*/ 5530791 w 7283450"/>
              <a:gd name="connsiteY18534" fmla="*/ 5201952 h 6857979"/>
              <a:gd name="connsiteX18535" fmla="*/ 5533173 w 7283450"/>
              <a:gd name="connsiteY18535" fmla="*/ 5203937 h 6857979"/>
              <a:gd name="connsiteX18536" fmla="*/ 5536348 w 7283450"/>
              <a:gd name="connsiteY18536" fmla="*/ 5205128 h 6857979"/>
              <a:gd name="connsiteX18537" fmla="*/ 5539920 w 7283450"/>
              <a:gd name="connsiteY18537" fmla="*/ 5206319 h 6857979"/>
              <a:gd name="connsiteX18538" fmla="*/ 5543492 w 7283450"/>
              <a:gd name="connsiteY18538" fmla="*/ 5206319 h 6857979"/>
              <a:gd name="connsiteX18539" fmla="*/ 5548255 w 7283450"/>
              <a:gd name="connsiteY18539" fmla="*/ 5206319 h 6857979"/>
              <a:gd name="connsiteX18540" fmla="*/ 5548255 w 7283450"/>
              <a:gd name="connsiteY18540" fmla="*/ 5207509 h 6857979"/>
              <a:gd name="connsiteX18541" fmla="*/ 5547858 w 7283450"/>
              <a:gd name="connsiteY18541" fmla="*/ 5208700 h 6857979"/>
              <a:gd name="connsiteX18542" fmla="*/ 5547064 w 7283450"/>
              <a:gd name="connsiteY18542" fmla="*/ 5209891 h 6857979"/>
              <a:gd name="connsiteX18543" fmla="*/ 5546270 w 7283450"/>
              <a:gd name="connsiteY18543" fmla="*/ 5210685 h 6857979"/>
              <a:gd name="connsiteX18544" fmla="*/ 5544683 w 7283450"/>
              <a:gd name="connsiteY18544" fmla="*/ 5211876 h 6857979"/>
              <a:gd name="connsiteX18545" fmla="*/ 5541904 w 7283450"/>
              <a:gd name="connsiteY18545" fmla="*/ 5213067 h 6857979"/>
              <a:gd name="connsiteX18546" fmla="*/ 5539920 w 7283450"/>
              <a:gd name="connsiteY18546" fmla="*/ 5213861 h 6857979"/>
              <a:gd name="connsiteX18547" fmla="*/ 5537935 w 7283450"/>
              <a:gd name="connsiteY18547" fmla="*/ 5215051 h 6857979"/>
              <a:gd name="connsiteX18548" fmla="*/ 5537141 w 7283450"/>
              <a:gd name="connsiteY18548" fmla="*/ 5215845 h 6857979"/>
              <a:gd name="connsiteX18549" fmla="*/ 5536745 w 7283450"/>
              <a:gd name="connsiteY18549" fmla="*/ 5216639 h 6857979"/>
              <a:gd name="connsiteX18550" fmla="*/ 5536348 w 7283450"/>
              <a:gd name="connsiteY18550" fmla="*/ 5217830 h 6857979"/>
              <a:gd name="connsiteX18551" fmla="*/ 5535951 w 7283450"/>
              <a:gd name="connsiteY18551" fmla="*/ 5219815 h 6857979"/>
              <a:gd name="connsiteX18552" fmla="*/ 5536745 w 7283450"/>
              <a:gd name="connsiteY18552" fmla="*/ 5221403 h 6857979"/>
              <a:gd name="connsiteX18553" fmla="*/ 5537935 w 7283450"/>
              <a:gd name="connsiteY18553" fmla="*/ 5222594 h 6857979"/>
              <a:gd name="connsiteX18554" fmla="*/ 5538729 w 7283450"/>
              <a:gd name="connsiteY18554" fmla="*/ 5224181 h 6857979"/>
              <a:gd name="connsiteX18555" fmla="*/ 5539126 w 7283450"/>
              <a:gd name="connsiteY18555" fmla="*/ 5226166 h 6857979"/>
              <a:gd name="connsiteX18556" fmla="*/ 5544683 w 7283450"/>
              <a:gd name="connsiteY18556" fmla="*/ 5222990 h 6857979"/>
              <a:gd name="connsiteX18557" fmla="*/ 5549842 w 7283450"/>
              <a:gd name="connsiteY18557" fmla="*/ 5221006 h 6857979"/>
              <a:gd name="connsiteX18558" fmla="*/ 5551827 w 7283450"/>
              <a:gd name="connsiteY18558" fmla="*/ 5220212 h 6857979"/>
              <a:gd name="connsiteX18559" fmla="*/ 5554605 w 7283450"/>
              <a:gd name="connsiteY18559" fmla="*/ 5219815 h 6857979"/>
              <a:gd name="connsiteX18560" fmla="*/ 5556590 w 7283450"/>
              <a:gd name="connsiteY18560" fmla="*/ 5219418 h 6857979"/>
              <a:gd name="connsiteX18561" fmla="*/ 5558177 w 7283450"/>
              <a:gd name="connsiteY18561" fmla="*/ 5219815 h 6857979"/>
              <a:gd name="connsiteX18562" fmla="*/ 5560162 w 7283450"/>
              <a:gd name="connsiteY18562" fmla="*/ 5220609 h 6857979"/>
              <a:gd name="connsiteX18563" fmla="*/ 5561749 w 7283450"/>
              <a:gd name="connsiteY18563" fmla="*/ 5221800 h 6857979"/>
              <a:gd name="connsiteX18564" fmla="*/ 5563337 w 7283450"/>
              <a:gd name="connsiteY18564" fmla="*/ 5222990 h 6857979"/>
              <a:gd name="connsiteX18565" fmla="*/ 5564528 w 7283450"/>
              <a:gd name="connsiteY18565" fmla="*/ 5225372 h 6857979"/>
              <a:gd name="connsiteX18566" fmla="*/ 5565321 w 7283450"/>
              <a:gd name="connsiteY18566" fmla="*/ 5228151 h 6857979"/>
              <a:gd name="connsiteX18567" fmla="*/ 5566115 w 7283450"/>
              <a:gd name="connsiteY18567" fmla="*/ 5231326 h 6857979"/>
              <a:gd name="connsiteX18568" fmla="*/ 5566909 w 7283450"/>
              <a:gd name="connsiteY18568" fmla="*/ 5234899 h 6857979"/>
              <a:gd name="connsiteX18569" fmla="*/ 5567306 w 7283450"/>
              <a:gd name="connsiteY18569" fmla="*/ 5239662 h 6857979"/>
              <a:gd name="connsiteX18570" fmla="*/ 5565718 w 7283450"/>
              <a:gd name="connsiteY18570" fmla="*/ 5239662 h 6857979"/>
              <a:gd name="connsiteX18571" fmla="*/ 5564528 w 7283450"/>
              <a:gd name="connsiteY18571" fmla="*/ 5240059 h 6857979"/>
              <a:gd name="connsiteX18572" fmla="*/ 5562543 w 7283450"/>
              <a:gd name="connsiteY18572" fmla="*/ 5241250 h 6857979"/>
              <a:gd name="connsiteX18573" fmla="*/ 5560955 w 7283450"/>
              <a:gd name="connsiteY18573" fmla="*/ 5242838 h 6857979"/>
              <a:gd name="connsiteX18574" fmla="*/ 5559368 w 7283450"/>
              <a:gd name="connsiteY18574" fmla="*/ 5244823 h 6857979"/>
              <a:gd name="connsiteX18575" fmla="*/ 5558177 w 7283450"/>
              <a:gd name="connsiteY18575" fmla="*/ 5246807 h 6857979"/>
              <a:gd name="connsiteX18576" fmla="*/ 5556590 w 7283450"/>
              <a:gd name="connsiteY18576" fmla="*/ 5248395 h 6857979"/>
              <a:gd name="connsiteX18577" fmla="*/ 5554605 w 7283450"/>
              <a:gd name="connsiteY18577" fmla="*/ 5249189 h 6857979"/>
              <a:gd name="connsiteX18578" fmla="*/ 5553414 w 7283450"/>
              <a:gd name="connsiteY18578" fmla="*/ 5249586 h 6857979"/>
              <a:gd name="connsiteX18579" fmla="*/ 5551430 w 7283450"/>
              <a:gd name="connsiteY18579" fmla="*/ 5249586 h 6857979"/>
              <a:gd name="connsiteX18580" fmla="*/ 5553414 w 7283450"/>
              <a:gd name="connsiteY18580" fmla="*/ 5253555 h 6857979"/>
              <a:gd name="connsiteX18581" fmla="*/ 5553811 w 7283450"/>
              <a:gd name="connsiteY18581" fmla="*/ 5256731 h 6857979"/>
              <a:gd name="connsiteX18582" fmla="*/ 5553811 w 7283450"/>
              <a:gd name="connsiteY18582" fmla="*/ 5259907 h 6857979"/>
              <a:gd name="connsiteX18583" fmla="*/ 5553017 w 7283450"/>
              <a:gd name="connsiteY18583" fmla="*/ 5263082 h 6857979"/>
              <a:gd name="connsiteX18584" fmla="*/ 5551430 w 7283450"/>
              <a:gd name="connsiteY18584" fmla="*/ 5270227 h 6857979"/>
              <a:gd name="connsiteX18585" fmla="*/ 5551033 w 7283450"/>
              <a:gd name="connsiteY18585" fmla="*/ 5274594 h 6857979"/>
              <a:gd name="connsiteX18586" fmla="*/ 5551430 w 7283450"/>
              <a:gd name="connsiteY18586" fmla="*/ 5279754 h 6857979"/>
              <a:gd name="connsiteX18587" fmla="*/ 5549445 w 7283450"/>
              <a:gd name="connsiteY18587" fmla="*/ 5280151 h 6857979"/>
              <a:gd name="connsiteX18588" fmla="*/ 5547461 w 7283450"/>
              <a:gd name="connsiteY18588" fmla="*/ 5280151 h 6857979"/>
              <a:gd name="connsiteX18589" fmla="*/ 5545873 w 7283450"/>
              <a:gd name="connsiteY18589" fmla="*/ 5279754 h 6857979"/>
              <a:gd name="connsiteX18590" fmla="*/ 5544683 w 7283450"/>
              <a:gd name="connsiteY18590" fmla="*/ 5278960 h 6857979"/>
              <a:gd name="connsiteX18591" fmla="*/ 5541904 w 7283450"/>
              <a:gd name="connsiteY18591" fmla="*/ 5277372 h 6857979"/>
              <a:gd name="connsiteX18592" fmla="*/ 5539126 w 7283450"/>
              <a:gd name="connsiteY18592" fmla="*/ 5276182 h 6857979"/>
              <a:gd name="connsiteX18593" fmla="*/ 5540714 w 7283450"/>
              <a:gd name="connsiteY18593" fmla="*/ 5278166 h 6857979"/>
              <a:gd name="connsiteX18594" fmla="*/ 5541904 w 7283450"/>
              <a:gd name="connsiteY18594" fmla="*/ 5279754 h 6857979"/>
              <a:gd name="connsiteX18595" fmla="*/ 5542698 w 7283450"/>
              <a:gd name="connsiteY18595" fmla="*/ 5281739 h 6857979"/>
              <a:gd name="connsiteX18596" fmla="*/ 5543492 w 7283450"/>
              <a:gd name="connsiteY18596" fmla="*/ 5283724 h 6857979"/>
              <a:gd name="connsiteX18597" fmla="*/ 5545079 w 7283450"/>
              <a:gd name="connsiteY18597" fmla="*/ 5288884 h 6857979"/>
              <a:gd name="connsiteX18598" fmla="*/ 5545476 w 7283450"/>
              <a:gd name="connsiteY18598" fmla="*/ 5294441 h 6857979"/>
              <a:gd name="connsiteX18599" fmla="*/ 5545476 w 7283450"/>
              <a:gd name="connsiteY18599" fmla="*/ 5300792 h 6857979"/>
              <a:gd name="connsiteX18600" fmla="*/ 5545476 w 7283450"/>
              <a:gd name="connsiteY18600" fmla="*/ 5307144 h 6857979"/>
              <a:gd name="connsiteX18601" fmla="*/ 5545476 w 7283450"/>
              <a:gd name="connsiteY18601" fmla="*/ 5313892 h 6857979"/>
              <a:gd name="connsiteX18602" fmla="*/ 5545476 w 7283450"/>
              <a:gd name="connsiteY18602" fmla="*/ 5319846 h 6857979"/>
              <a:gd name="connsiteX18603" fmla="*/ 5540317 w 7283450"/>
              <a:gd name="connsiteY18603" fmla="*/ 5321434 h 6857979"/>
              <a:gd name="connsiteX18604" fmla="*/ 5535157 w 7283450"/>
              <a:gd name="connsiteY18604" fmla="*/ 5322625 h 6857979"/>
              <a:gd name="connsiteX18605" fmla="*/ 5526028 w 7283450"/>
              <a:gd name="connsiteY18605" fmla="*/ 5326197 h 6857979"/>
              <a:gd name="connsiteX18606" fmla="*/ 5521266 w 7283450"/>
              <a:gd name="connsiteY18606" fmla="*/ 5327388 h 6857979"/>
              <a:gd name="connsiteX18607" fmla="*/ 5516106 w 7283450"/>
              <a:gd name="connsiteY18607" fmla="*/ 5329373 h 6857979"/>
              <a:gd name="connsiteX18608" fmla="*/ 5510946 w 7283450"/>
              <a:gd name="connsiteY18608" fmla="*/ 5329770 h 6857979"/>
              <a:gd name="connsiteX18609" fmla="*/ 5504596 w 7283450"/>
              <a:gd name="connsiteY18609" fmla="*/ 5330167 h 6857979"/>
              <a:gd name="connsiteX18610" fmla="*/ 5502611 w 7283450"/>
              <a:gd name="connsiteY18610" fmla="*/ 5327785 h 6857979"/>
              <a:gd name="connsiteX18611" fmla="*/ 5500627 w 7283450"/>
              <a:gd name="connsiteY18611" fmla="*/ 5325006 h 6857979"/>
              <a:gd name="connsiteX18612" fmla="*/ 5499436 w 7283450"/>
              <a:gd name="connsiteY18612" fmla="*/ 5322228 h 6857979"/>
              <a:gd name="connsiteX18613" fmla="*/ 5498642 w 7283450"/>
              <a:gd name="connsiteY18613" fmla="*/ 5318258 h 6857979"/>
              <a:gd name="connsiteX18614" fmla="*/ 5498245 w 7283450"/>
              <a:gd name="connsiteY18614" fmla="*/ 5314289 h 6857979"/>
              <a:gd name="connsiteX18615" fmla="*/ 5498245 w 7283450"/>
              <a:gd name="connsiteY18615" fmla="*/ 5309922 h 6857979"/>
              <a:gd name="connsiteX18616" fmla="*/ 5498245 w 7283450"/>
              <a:gd name="connsiteY18616" fmla="*/ 5301586 h 6857979"/>
              <a:gd name="connsiteX18617" fmla="*/ 5497848 w 7283450"/>
              <a:gd name="connsiteY18617" fmla="*/ 5292853 h 6857979"/>
              <a:gd name="connsiteX18618" fmla="*/ 5497452 w 7283450"/>
              <a:gd name="connsiteY18618" fmla="*/ 5289281 h 6857979"/>
              <a:gd name="connsiteX18619" fmla="*/ 5496658 w 7283450"/>
              <a:gd name="connsiteY18619" fmla="*/ 5285311 h 6857979"/>
              <a:gd name="connsiteX18620" fmla="*/ 5495467 w 7283450"/>
              <a:gd name="connsiteY18620" fmla="*/ 5282533 h 6857979"/>
              <a:gd name="connsiteX18621" fmla="*/ 5493879 w 7283450"/>
              <a:gd name="connsiteY18621" fmla="*/ 5279754 h 6857979"/>
              <a:gd name="connsiteX18622" fmla="*/ 5491498 w 7283450"/>
              <a:gd name="connsiteY18622" fmla="*/ 5277372 h 6857979"/>
              <a:gd name="connsiteX18623" fmla="*/ 5490307 w 7283450"/>
              <a:gd name="connsiteY18623" fmla="*/ 5276975 h 6857979"/>
              <a:gd name="connsiteX18624" fmla="*/ 5488720 w 7283450"/>
              <a:gd name="connsiteY18624" fmla="*/ 5276182 h 6857979"/>
              <a:gd name="connsiteX18625" fmla="*/ 5489514 w 7283450"/>
              <a:gd name="connsiteY18625" fmla="*/ 5273403 h 6857979"/>
              <a:gd name="connsiteX18626" fmla="*/ 5490704 w 7283450"/>
              <a:gd name="connsiteY18626" fmla="*/ 5270624 h 6857979"/>
              <a:gd name="connsiteX18627" fmla="*/ 5492292 w 7283450"/>
              <a:gd name="connsiteY18627" fmla="*/ 5268640 h 6857979"/>
              <a:gd name="connsiteX18628" fmla="*/ 5495070 w 7283450"/>
              <a:gd name="connsiteY18628" fmla="*/ 5267052 h 6857979"/>
              <a:gd name="connsiteX18629" fmla="*/ 5497452 w 7283450"/>
              <a:gd name="connsiteY18629" fmla="*/ 5265464 h 6857979"/>
              <a:gd name="connsiteX18630" fmla="*/ 5499833 w 7283450"/>
              <a:gd name="connsiteY18630" fmla="*/ 5264670 h 6857979"/>
              <a:gd name="connsiteX18631" fmla="*/ 5505786 w 7283450"/>
              <a:gd name="connsiteY18631" fmla="*/ 5263082 h 6857979"/>
              <a:gd name="connsiteX18632" fmla="*/ 5511740 w 7283450"/>
              <a:gd name="connsiteY18632" fmla="*/ 5261494 h 6857979"/>
              <a:gd name="connsiteX18633" fmla="*/ 5514518 w 7283450"/>
              <a:gd name="connsiteY18633" fmla="*/ 5259907 h 6857979"/>
              <a:gd name="connsiteX18634" fmla="*/ 5516900 w 7283450"/>
              <a:gd name="connsiteY18634" fmla="*/ 5258716 h 6857979"/>
              <a:gd name="connsiteX18635" fmla="*/ 5519281 w 7283450"/>
              <a:gd name="connsiteY18635" fmla="*/ 5257128 h 6857979"/>
              <a:gd name="connsiteX18636" fmla="*/ 5521266 w 7283450"/>
              <a:gd name="connsiteY18636" fmla="*/ 5255143 h 6857979"/>
              <a:gd name="connsiteX18637" fmla="*/ 5522456 w 7283450"/>
              <a:gd name="connsiteY18637" fmla="*/ 5252762 h 6857979"/>
              <a:gd name="connsiteX18638" fmla="*/ 5523250 w 7283450"/>
              <a:gd name="connsiteY18638" fmla="*/ 5249586 h 6857979"/>
              <a:gd name="connsiteX18639" fmla="*/ 5514518 w 7283450"/>
              <a:gd name="connsiteY18639" fmla="*/ 5247998 h 6857979"/>
              <a:gd name="connsiteX18640" fmla="*/ 5505390 w 7283450"/>
              <a:gd name="connsiteY18640" fmla="*/ 5246807 h 6857979"/>
              <a:gd name="connsiteX18641" fmla="*/ 5495864 w 7283450"/>
              <a:gd name="connsiteY18641" fmla="*/ 5246410 h 6857979"/>
              <a:gd name="connsiteX18642" fmla="*/ 5486338 w 7283450"/>
              <a:gd name="connsiteY18642" fmla="*/ 5246807 h 6857979"/>
              <a:gd name="connsiteX18643" fmla="*/ 5481576 w 7283450"/>
              <a:gd name="connsiteY18643" fmla="*/ 5247204 h 6857979"/>
              <a:gd name="connsiteX18644" fmla="*/ 5477607 w 7283450"/>
              <a:gd name="connsiteY18644" fmla="*/ 5247998 h 6857979"/>
              <a:gd name="connsiteX18645" fmla="*/ 5473241 w 7283450"/>
              <a:gd name="connsiteY18645" fmla="*/ 5248792 h 6857979"/>
              <a:gd name="connsiteX18646" fmla="*/ 5470066 w 7283450"/>
              <a:gd name="connsiteY18646" fmla="*/ 5249983 h 6857979"/>
              <a:gd name="connsiteX18647" fmla="*/ 5466493 w 7283450"/>
              <a:gd name="connsiteY18647" fmla="*/ 5251968 h 6857979"/>
              <a:gd name="connsiteX18648" fmla="*/ 5464112 w 7283450"/>
              <a:gd name="connsiteY18648" fmla="*/ 5254349 h 6857979"/>
              <a:gd name="connsiteX18649" fmla="*/ 5462128 w 7283450"/>
              <a:gd name="connsiteY18649" fmla="*/ 5256731 h 6857979"/>
              <a:gd name="connsiteX18650" fmla="*/ 5460540 w 7283450"/>
              <a:gd name="connsiteY18650" fmla="*/ 5259510 h 6857979"/>
              <a:gd name="connsiteX18651" fmla="*/ 5458952 w 7283450"/>
              <a:gd name="connsiteY18651" fmla="*/ 5256334 h 6857979"/>
              <a:gd name="connsiteX18652" fmla="*/ 5457365 w 7283450"/>
              <a:gd name="connsiteY18652" fmla="*/ 5253159 h 6857979"/>
              <a:gd name="connsiteX18653" fmla="*/ 5456968 w 7283450"/>
              <a:gd name="connsiteY18653" fmla="*/ 5249189 h 6857979"/>
              <a:gd name="connsiteX18654" fmla="*/ 5456968 w 7283450"/>
              <a:gd name="connsiteY18654" fmla="*/ 5245220 h 6857979"/>
              <a:gd name="connsiteX18655" fmla="*/ 5456968 w 7283450"/>
              <a:gd name="connsiteY18655" fmla="*/ 5240853 h 6857979"/>
              <a:gd name="connsiteX18656" fmla="*/ 5457762 w 7283450"/>
              <a:gd name="connsiteY18656" fmla="*/ 5236487 h 6857979"/>
              <a:gd name="connsiteX18657" fmla="*/ 5459349 w 7283450"/>
              <a:gd name="connsiteY18657" fmla="*/ 5228151 h 6857979"/>
              <a:gd name="connsiteX18658" fmla="*/ 5460540 w 7283450"/>
              <a:gd name="connsiteY18658" fmla="*/ 5219815 h 6857979"/>
              <a:gd name="connsiteX18659" fmla="*/ 5460540 w 7283450"/>
              <a:gd name="connsiteY18659" fmla="*/ 5215845 h 6857979"/>
              <a:gd name="connsiteX18660" fmla="*/ 5460143 w 7283450"/>
              <a:gd name="connsiteY18660" fmla="*/ 5212273 h 6857979"/>
              <a:gd name="connsiteX18661" fmla="*/ 5458952 w 7283450"/>
              <a:gd name="connsiteY18661" fmla="*/ 5209097 h 6857979"/>
              <a:gd name="connsiteX18662" fmla="*/ 5456968 w 7283450"/>
              <a:gd name="connsiteY18662" fmla="*/ 5206319 h 6857979"/>
              <a:gd name="connsiteX18663" fmla="*/ 5455777 w 7283450"/>
              <a:gd name="connsiteY18663" fmla="*/ 5205525 h 6857979"/>
              <a:gd name="connsiteX18664" fmla="*/ 5454586 w 7283450"/>
              <a:gd name="connsiteY18664" fmla="*/ 5204334 h 6857979"/>
              <a:gd name="connsiteX18665" fmla="*/ 5451411 w 7283450"/>
              <a:gd name="connsiteY18665" fmla="*/ 5203143 h 6857979"/>
              <a:gd name="connsiteX18666" fmla="*/ 5450617 w 7283450"/>
              <a:gd name="connsiteY18666" fmla="*/ 5203540 h 6857979"/>
              <a:gd name="connsiteX18667" fmla="*/ 5449427 w 7283450"/>
              <a:gd name="connsiteY18667" fmla="*/ 5204334 h 6857979"/>
              <a:gd name="connsiteX18668" fmla="*/ 5449427 w 7283450"/>
              <a:gd name="connsiteY18668" fmla="*/ 5206319 h 6857979"/>
              <a:gd name="connsiteX18669" fmla="*/ 5449824 w 7283450"/>
              <a:gd name="connsiteY18669" fmla="*/ 5207906 h 6857979"/>
              <a:gd name="connsiteX18670" fmla="*/ 5451014 w 7283450"/>
              <a:gd name="connsiteY18670" fmla="*/ 5210288 h 6857979"/>
              <a:gd name="connsiteX18671" fmla="*/ 5453396 w 7283450"/>
              <a:gd name="connsiteY18671" fmla="*/ 5214655 h 6857979"/>
              <a:gd name="connsiteX18672" fmla="*/ 5454190 w 7283450"/>
              <a:gd name="connsiteY18672" fmla="*/ 5217036 h 6857979"/>
              <a:gd name="connsiteX18673" fmla="*/ 5454190 w 7283450"/>
              <a:gd name="connsiteY18673" fmla="*/ 5219815 h 6857979"/>
              <a:gd name="connsiteX18674" fmla="*/ 5453793 w 7283450"/>
              <a:gd name="connsiteY18674" fmla="*/ 5220609 h 6857979"/>
              <a:gd name="connsiteX18675" fmla="*/ 5452602 w 7283450"/>
              <a:gd name="connsiteY18675" fmla="*/ 5221006 h 6857979"/>
              <a:gd name="connsiteX18676" fmla="*/ 5449427 w 7283450"/>
              <a:gd name="connsiteY18676" fmla="*/ 5221800 h 6857979"/>
              <a:gd name="connsiteX18677" fmla="*/ 5446252 w 7283450"/>
              <a:gd name="connsiteY18677" fmla="*/ 5222197 h 6857979"/>
              <a:gd name="connsiteX18678" fmla="*/ 5445458 w 7283450"/>
              <a:gd name="connsiteY18678" fmla="*/ 5222594 h 6857979"/>
              <a:gd name="connsiteX18679" fmla="*/ 5445061 w 7283450"/>
              <a:gd name="connsiteY18679" fmla="*/ 5222990 h 6857979"/>
              <a:gd name="connsiteX18680" fmla="*/ 5444664 w 7283450"/>
              <a:gd name="connsiteY18680" fmla="*/ 5224578 h 6857979"/>
              <a:gd name="connsiteX18681" fmla="*/ 5444664 w 7283450"/>
              <a:gd name="connsiteY18681" fmla="*/ 5226960 h 6857979"/>
              <a:gd name="connsiteX18682" fmla="*/ 5444664 w 7283450"/>
              <a:gd name="connsiteY18682" fmla="*/ 5231723 h 6857979"/>
              <a:gd name="connsiteX18683" fmla="*/ 5445061 w 7283450"/>
              <a:gd name="connsiteY18683" fmla="*/ 5237281 h 6857979"/>
              <a:gd name="connsiteX18684" fmla="*/ 5445458 w 7283450"/>
              <a:gd name="connsiteY18684" fmla="*/ 5242441 h 6857979"/>
              <a:gd name="connsiteX18685" fmla="*/ 5445061 w 7283450"/>
              <a:gd name="connsiteY18685" fmla="*/ 5245220 h 6857979"/>
              <a:gd name="connsiteX18686" fmla="*/ 5445061 w 7283450"/>
              <a:gd name="connsiteY18686" fmla="*/ 5247204 h 6857979"/>
              <a:gd name="connsiteX18687" fmla="*/ 5444267 w 7283450"/>
              <a:gd name="connsiteY18687" fmla="*/ 5249189 h 6857979"/>
              <a:gd name="connsiteX18688" fmla="*/ 5443473 w 7283450"/>
              <a:gd name="connsiteY18688" fmla="*/ 5250777 h 6857979"/>
              <a:gd name="connsiteX18689" fmla="*/ 5442283 w 7283450"/>
              <a:gd name="connsiteY18689" fmla="*/ 5251968 h 6857979"/>
              <a:gd name="connsiteX18690" fmla="*/ 5440298 w 7283450"/>
              <a:gd name="connsiteY18690" fmla="*/ 5253159 h 6857979"/>
              <a:gd name="connsiteX18691" fmla="*/ 5437917 w 7283450"/>
              <a:gd name="connsiteY18691" fmla="*/ 5253555 h 6857979"/>
              <a:gd name="connsiteX18692" fmla="*/ 5435535 w 7283450"/>
              <a:gd name="connsiteY18692" fmla="*/ 5253159 h 6857979"/>
              <a:gd name="connsiteX18693" fmla="*/ 5434741 w 7283450"/>
              <a:gd name="connsiteY18693" fmla="*/ 5248395 h 6857979"/>
              <a:gd name="connsiteX18694" fmla="*/ 5433948 w 7283450"/>
              <a:gd name="connsiteY18694" fmla="*/ 5244426 h 6857979"/>
              <a:gd name="connsiteX18695" fmla="*/ 5431963 w 7283450"/>
              <a:gd name="connsiteY18695" fmla="*/ 5240456 h 6857979"/>
              <a:gd name="connsiteX18696" fmla="*/ 5430376 w 7283450"/>
              <a:gd name="connsiteY18696" fmla="*/ 5237281 h 6857979"/>
              <a:gd name="connsiteX18697" fmla="*/ 5428788 w 7283450"/>
              <a:gd name="connsiteY18697" fmla="*/ 5234105 h 6857979"/>
              <a:gd name="connsiteX18698" fmla="*/ 5426407 w 7283450"/>
              <a:gd name="connsiteY18698" fmla="*/ 5231326 h 6857979"/>
              <a:gd name="connsiteX18699" fmla="*/ 5421644 w 7283450"/>
              <a:gd name="connsiteY18699" fmla="*/ 5225769 h 6857979"/>
              <a:gd name="connsiteX18700" fmla="*/ 5416881 w 7283450"/>
              <a:gd name="connsiteY18700" fmla="*/ 5220609 h 6857979"/>
              <a:gd name="connsiteX18701" fmla="*/ 5411721 w 7283450"/>
              <a:gd name="connsiteY18701" fmla="*/ 5215448 h 6857979"/>
              <a:gd name="connsiteX18702" fmla="*/ 5409737 w 7283450"/>
              <a:gd name="connsiteY18702" fmla="*/ 5212670 h 6857979"/>
              <a:gd name="connsiteX18703" fmla="*/ 5407752 w 7283450"/>
              <a:gd name="connsiteY18703" fmla="*/ 5209891 h 6857979"/>
              <a:gd name="connsiteX18704" fmla="*/ 5405371 w 7283450"/>
              <a:gd name="connsiteY18704" fmla="*/ 5206319 h 6857979"/>
              <a:gd name="connsiteX18705" fmla="*/ 5404180 w 7283450"/>
              <a:gd name="connsiteY18705" fmla="*/ 5203143 h 6857979"/>
              <a:gd name="connsiteX18706" fmla="*/ 5402990 w 7283450"/>
              <a:gd name="connsiteY18706" fmla="*/ 5203937 h 6857979"/>
              <a:gd name="connsiteX18707" fmla="*/ 5401402 w 7283450"/>
              <a:gd name="connsiteY18707" fmla="*/ 5204731 h 6857979"/>
              <a:gd name="connsiteX18708" fmla="*/ 5397433 w 7283450"/>
              <a:gd name="connsiteY18708" fmla="*/ 5205922 h 6857979"/>
              <a:gd name="connsiteX18709" fmla="*/ 5393861 w 7283450"/>
              <a:gd name="connsiteY18709" fmla="*/ 5207113 h 6857979"/>
              <a:gd name="connsiteX18710" fmla="*/ 5392670 w 7283450"/>
              <a:gd name="connsiteY18710" fmla="*/ 5208303 h 6857979"/>
              <a:gd name="connsiteX18711" fmla="*/ 5391479 w 7283450"/>
              <a:gd name="connsiteY18711" fmla="*/ 5209891 h 6857979"/>
              <a:gd name="connsiteX18712" fmla="*/ 5391479 w 7283450"/>
              <a:gd name="connsiteY18712" fmla="*/ 5211479 h 6857979"/>
              <a:gd name="connsiteX18713" fmla="*/ 5391479 w 7283450"/>
              <a:gd name="connsiteY18713" fmla="*/ 5214258 h 6857979"/>
              <a:gd name="connsiteX18714" fmla="*/ 5392670 w 7283450"/>
              <a:gd name="connsiteY18714" fmla="*/ 5221800 h 6857979"/>
              <a:gd name="connsiteX18715" fmla="*/ 5394258 w 7283450"/>
              <a:gd name="connsiteY18715" fmla="*/ 5229739 h 6857979"/>
              <a:gd name="connsiteX18716" fmla="*/ 5395052 w 7283450"/>
              <a:gd name="connsiteY18716" fmla="*/ 5235693 h 6857979"/>
              <a:gd name="connsiteX18717" fmla="*/ 5394655 w 7283450"/>
              <a:gd name="connsiteY18717" fmla="*/ 5236090 h 6857979"/>
              <a:gd name="connsiteX18718" fmla="*/ 5394655 w 7283450"/>
              <a:gd name="connsiteY18718" fmla="*/ 5236487 h 6857979"/>
              <a:gd name="connsiteX18719" fmla="*/ 5395052 w 7283450"/>
              <a:gd name="connsiteY18719" fmla="*/ 5236487 h 6857979"/>
              <a:gd name="connsiteX18720" fmla="*/ 5395052 w 7283450"/>
              <a:gd name="connsiteY18720" fmla="*/ 5235693 h 6857979"/>
              <a:gd name="connsiteX18721" fmla="*/ 5395845 w 7283450"/>
              <a:gd name="connsiteY18721" fmla="*/ 5234502 h 6857979"/>
              <a:gd name="connsiteX18722" fmla="*/ 5397036 w 7283450"/>
              <a:gd name="connsiteY18722" fmla="*/ 5234105 h 6857979"/>
              <a:gd name="connsiteX18723" fmla="*/ 5401005 w 7283450"/>
              <a:gd name="connsiteY18723" fmla="*/ 5232914 h 6857979"/>
              <a:gd name="connsiteX18724" fmla="*/ 5404974 w 7283450"/>
              <a:gd name="connsiteY18724" fmla="*/ 5232914 h 6857979"/>
              <a:gd name="connsiteX18725" fmla="*/ 5407752 w 7283450"/>
              <a:gd name="connsiteY18725" fmla="*/ 5232914 h 6857979"/>
              <a:gd name="connsiteX18726" fmla="*/ 5409340 w 7283450"/>
              <a:gd name="connsiteY18726" fmla="*/ 5233311 h 6857979"/>
              <a:gd name="connsiteX18727" fmla="*/ 5411324 w 7283450"/>
              <a:gd name="connsiteY18727" fmla="*/ 5234105 h 6857979"/>
              <a:gd name="connsiteX18728" fmla="*/ 5412515 w 7283450"/>
              <a:gd name="connsiteY18728" fmla="*/ 5235693 h 6857979"/>
              <a:gd name="connsiteX18729" fmla="*/ 5413309 w 7283450"/>
              <a:gd name="connsiteY18729" fmla="*/ 5237281 h 6857979"/>
              <a:gd name="connsiteX18730" fmla="*/ 5413706 w 7283450"/>
              <a:gd name="connsiteY18730" fmla="*/ 5239265 h 6857979"/>
              <a:gd name="connsiteX18731" fmla="*/ 5413309 w 7283450"/>
              <a:gd name="connsiteY18731" fmla="*/ 5241647 h 6857979"/>
              <a:gd name="connsiteX18732" fmla="*/ 5412118 w 7283450"/>
              <a:gd name="connsiteY18732" fmla="*/ 5245220 h 6857979"/>
              <a:gd name="connsiteX18733" fmla="*/ 5410134 w 7283450"/>
              <a:gd name="connsiteY18733" fmla="*/ 5248792 h 6857979"/>
              <a:gd name="connsiteX18734" fmla="*/ 5406959 w 7283450"/>
              <a:gd name="connsiteY18734" fmla="*/ 5253159 h 6857979"/>
              <a:gd name="connsiteX18735" fmla="*/ 5409737 w 7283450"/>
              <a:gd name="connsiteY18735" fmla="*/ 5255143 h 6857979"/>
              <a:gd name="connsiteX18736" fmla="*/ 5410928 w 7283450"/>
              <a:gd name="connsiteY18736" fmla="*/ 5257128 h 6857979"/>
              <a:gd name="connsiteX18737" fmla="*/ 5412515 w 7283450"/>
              <a:gd name="connsiteY18737" fmla="*/ 5261494 h 6857979"/>
              <a:gd name="connsiteX18738" fmla="*/ 5413309 w 7283450"/>
              <a:gd name="connsiteY18738" fmla="*/ 5263082 h 6857979"/>
              <a:gd name="connsiteX18739" fmla="*/ 5414897 w 7283450"/>
              <a:gd name="connsiteY18739" fmla="*/ 5264670 h 6857979"/>
              <a:gd name="connsiteX18740" fmla="*/ 5418072 w 7283450"/>
              <a:gd name="connsiteY18740" fmla="*/ 5265464 h 6857979"/>
              <a:gd name="connsiteX18741" fmla="*/ 5422835 w 7283450"/>
              <a:gd name="connsiteY18741" fmla="*/ 5266258 h 6857979"/>
              <a:gd name="connsiteX18742" fmla="*/ 5422835 w 7283450"/>
              <a:gd name="connsiteY18742" fmla="*/ 5273006 h 6857979"/>
              <a:gd name="connsiteX18743" fmla="*/ 5422835 w 7283450"/>
              <a:gd name="connsiteY18743" fmla="*/ 5279754 h 6857979"/>
              <a:gd name="connsiteX18744" fmla="*/ 5422438 w 7283450"/>
              <a:gd name="connsiteY18744" fmla="*/ 5282930 h 6857979"/>
              <a:gd name="connsiteX18745" fmla="*/ 5422041 w 7283450"/>
              <a:gd name="connsiteY18745" fmla="*/ 5285311 h 6857979"/>
              <a:gd name="connsiteX18746" fmla="*/ 5421247 w 7283450"/>
              <a:gd name="connsiteY18746" fmla="*/ 5288090 h 6857979"/>
              <a:gd name="connsiteX18747" fmla="*/ 5419659 w 7283450"/>
              <a:gd name="connsiteY18747" fmla="*/ 5289678 h 6857979"/>
              <a:gd name="connsiteX18748" fmla="*/ 5421247 w 7283450"/>
              <a:gd name="connsiteY18748" fmla="*/ 5290472 h 6857979"/>
              <a:gd name="connsiteX18749" fmla="*/ 5422438 w 7283450"/>
              <a:gd name="connsiteY18749" fmla="*/ 5290472 h 6857979"/>
              <a:gd name="connsiteX18750" fmla="*/ 5423628 w 7283450"/>
              <a:gd name="connsiteY18750" fmla="*/ 5289678 h 6857979"/>
              <a:gd name="connsiteX18751" fmla="*/ 5425216 w 7283450"/>
              <a:gd name="connsiteY18751" fmla="*/ 5288090 h 6857979"/>
              <a:gd name="connsiteX18752" fmla="*/ 5426010 w 7283450"/>
              <a:gd name="connsiteY18752" fmla="*/ 5286899 h 6857979"/>
              <a:gd name="connsiteX18753" fmla="*/ 5426407 w 7283450"/>
              <a:gd name="connsiteY18753" fmla="*/ 5284914 h 6857979"/>
              <a:gd name="connsiteX18754" fmla="*/ 5426407 w 7283450"/>
              <a:gd name="connsiteY18754" fmla="*/ 5284121 h 6857979"/>
              <a:gd name="connsiteX18755" fmla="*/ 5428391 w 7283450"/>
              <a:gd name="connsiteY18755" fmla="*/ 5289281 h 6857979"/>
              <a:gd name="connsiteX18756" fmla="*/ 5432757 w 7283450"/>
              <a:gd name="connsiteY18756" fmla="*/ 5302380 h 6857979"/>
              <a:gd name="connsiteX18757" fmla="*/ 5437123 w 7283450"/>
              <a:gd name="connsiteY18757" fmla="*/ 5316273 h 6857979"/>
              <a:gd name="connsiteX18758" fmla="*/ 5438314 w 7283450"/>
              <a:gd name="connsiteY18758" fmla="*/ 5321037 h 6857979"/>
              <a:gd name="connsiteX18759" fmla="*/ 5438314 w 7283450"/>
              <a:gd name="connsiteY18759" fmla="*/ 5323418 h 6857979"/>
              <a:gd name="connsiteX18760" fmla="*/ 5439504 w 7283450"/>
              <a:gd name="connsiteY18760" fmla="*/ 5322228 h 6857979"/>
              <a:gd name="connsiteX18761" fmla="*/ 5441092 w 7283450"/>
              <a:gd name="connsiteY18761" fmla="*/ 5321831 h 6857979"/>
              <a:gd name="connsiteX18762" fmla="*/ 5442679 w 7283450"/>
              <a:gd name="connsiteY18762" fmla="*/ 5321037 h 6857979"/>
              <a:gd name="connsiteX18763" fmla="*/ 5444267 w 7283450"/>
              <a:gd name="connsiteY18763" fmla="*/ 5321037 h 6857979"/>
              <a:gd name="connsiteX18764" fmla="*/ 5447045 w 7283450"/>
              <a:gd name="connsiteY18764" fmla="*/ 5321037 h 6857979"/>
              <a:gd name="connsiteX18765" fmla="*/ 5450617 w 7283450"/>
              <a:gd name="connsiteY18765" fmla="*/ 5321831 h 6857979"/>
              <a:gd name="connsiteX18766" fmla="*/ 5457365 w 7283450"/>
              <a:gd name="connsiteY18766" fmla="*/ 5324212 h 6857979"/>
              <a:gd name="connsiteX18767" fmla="*/ 5463715 w 7283450"/>
              <a:gd name="connsiteY18767" fmla="*/ 5326594 h 6857979"/>
              <a:gd name="connsiteX18768" fmla="*/ 5463715 w 7283450"/>
              <a:gd name="connsiteY18768" fmla="*/ 5331357 h 6857979"/>
              <a:gd name="connsiteX18769" fmla="*/ 5462921 w 7283450"/>
              <a:gd name="connsiteY18769" fmla="*/ 5335327 h 6857979"/>
              <a:gd name="connsiteX18770" fmla="*/ 5462524 w 7283450"/>
              <a:gd name="connsiteY18770" fmla="*/ 5339296 h 6857979"/>
              <a:gd name="connsiteX18771" fmla="*/ 5462128 w 7283450"/>
              <a:gd name="connsiteY18771" fmla="*/ 5342075 h 6857979"/>
              <a:gd name="connsiteX18772" fmla="*/ 5462524 w 7283450"/>
              <a:gd name="connsiteY18772" fmla="*/ 5343266 h 6857979"/>
              <a:gd name="connsiteX18773" fmla="*/ 5462524 w 7283450"/>
              <a:gd name="connsiteY18773" fmla="*/ 5344060 h 6857979"/>
              <a:gd name="connsiteX18774" fmla="*/ 5463318 w 7283450"/>
              <a:gd name="connsiteY18774" fmla="*/ 5344854 h 6857979"/>
              <a:gd name="connsiteX18775" fmla="*/ 5464509 w 7283450"/>
              <a:gd name="connsiteY18775" fmla="*/ 5345648 h 6857979"/>
              <a:gd name="connsiteX18776" fmla="*/ 5465700 w 7283450"/>
              <a:gd name="connsiteY18776" fmla="*/ 5346441 h 6857979"/>
              <a:gd name="connsiteX18777" fmla="*/ 5468081 w 7283450"/>
              <a:gd name="connsiteY18777" fmla="*/ 5346838 h 6857979"/>
              <a:gd name="connsiteX18778" fmla="*/ 5472844 w 7283450"/>
              <a:gd name="connsiteY18778" fmla="*/ 5346838 h 6857979"/>
              <a:gd name="connsiteX18779" fmla="*/ 5473241 w 7283450"/>
              <a:gd name="connsiteY18779" fmla="*/ 5350014 h 6857979"/>
              <a:gd name="connsiteX18780" fmla="*/ 5473241 w 7283450"/>
              <a:gd name="connsiteY18780" fmla="*/ 5352396 h 6857979"/>
              <a:gd name="connsiteX18781" fmla="*/ 5472447 w 7283450"/>
              <a:gd name="connsiteY18781" fmla="*/ 5354777 h 6857979"/>
              <a:gd name="connsiteX18782" fmla="*/ 5471653 w 7283450"/>
              <a:gd name="connsiteY18782" fmla="*/ 5356762 h 6857979"/>
              <a:gd name="connsiteX18783" fmla="*/ 5470462 w 7283450"/>
              <a:gd name="connsiteY18783" fmla="*/ 5358747 h 6857979"/>
              <a:gd name="connsiteX18784" fmla="*/ 5469669 w 7283450"/>
              <a:gd name="connsiteY18784" fmla="*/ 5360732 h 6857979"/>
              <a:gd name="connsiteX18785" fmla="*/ 5469669 w 7283450"/>
              <a:gd name="connsiteY18785" fmla="*/ 5363510 h 6857979"/>
              <a:gd name="connsiteX18786" fmla="*/ 5470066 w 7283450"/>
              <a:gd name="connsiteY18786" fmla="*/ 5366686 h 6857979"/>
              <a:gd name="connsiteX18787" fmla="*/ 5470859 w 7283450"/>
              <a:gd name="connsiteY18787" fmla="*/ 5365098 h 6857979"/>
              <a:gd name="connsiteX18788" fmla="*/ 5472050 w 7283450"/>
              <a:gd name="connsiteY18788" fmla="*/ 5363907 h 6857979"/>
              <a:gd name="connsiteX18789" fmla="*/ 5473241 w 7283450"/>
              <a:gd name="connsiteY18789" fmla="*/ 5362716 h 6857979"/>
              <a:gd name="connsiteX18790" fmla="*/ 5474035 w 7283450"/>
              <a:gd name="connsiteY18790" fmla="*/ 5362319 h 6857979"/>
              <a:gd name="connsiteX18791" fmla="*/ 5475225 w 7283450"/>
              <a:gd name="connsiteY18791" fmla="*/ 5362319 h 6857979"/>
              <a:gd name="connsiteX18792" fmla="*/ 5476416 w 7283450"/>
              <a:gd name="connsiteY18792" fmla="*/ 5362319 h 6857979"/>
              <a:gd name="connsiteX18793" fmla="*/ 5477210 w 7283450"/>
              <a:gd name="connsiteY18793" fmla="*/ 5362319 h 6857979"/>
              <a:gd name="connsiteX18794" fmla="*/ 5477607 w 7283450"/>
              <a:gd name="connsiteY18794" fmla="*/ 5363510 h 6857979"/>
              <a:gd name="connsiteX18795" fmla="*/ 5478004 w 7283450"/>
              <a:gd name="connsiteY18795" fmla="*/ 5363907 h 6857979"/>
              <a:gd name="connsiteX18796" fmla="*/ 5478400 w 7283450"/>
              <a:gd name="connsiteY18796" fmla="*/ 5365098 h 6857979"/>
              <a:gd name="connsiteX18797" fmla="*/ 5478400 w 7283450"/>
              <a:gd name="connsiteY18797" fmla="*/ 5365892 h 6857979"/>
              <a:gd name="connsiteX18798" fmla="*/ 5478004 w 7283450"/>
              <a:gd name="connsiteY18798" fmla="*/ 5367083 h 6857979"/>
              <a:gd name="connsiteX18799" fmla="*/ 5477210 w 7283450"/>
              <a:gd name="connsiteY18799" fmla="*/ 5368671 h 6857979"/>
              <a:gd name="connsiteX18800" fmla="*/ 5476416 w 7283450"/>
              <a:gd name="connsiteY18800" fmla="*/ 5369861 h 6857979"/>
              <a:gd name="connsiteX18801" fmla="*/ 5474828 w 7283450"/>
              <a:gd name="connsiteY18801" fmla="*/ 5371846 h 6857979"/>
              <a:gd name="connsiteX18802" fmla="*/ 5472844 w 7283450"/>
              <a:gd name="connsiteY18802" fmla="*/ 5373434 h 6857979"/>
              <a:gd name="connsiteX18803" fmla="*/ 5474035 w 7283450"/>
              <a:gd name="connsiteY18803" fmla="*/ 5374228 h 6857979"/>
              <a:gd name="connsiteX18804" fmla="*/ 5476019 w 7283450"/>
              <a:gd name="connsiteY18804" fmla="*/ 5374625 h 6857979"/>
              <a:gd name="connsiteX18805" fmla="*/ 5479988 w 7283450"/>
              <a:gd name="connsiteY18805" fmla="*/ 5375022 h 6857979"/>
              <a:gd name="connsiteX18806" fmla="*/ 5485545 w 7283450"/>
              <a:gd name="connsiteY18806" fmla="*/ 5375419 h 6857979"/>
              <a:gd name="connsiteX18807" fmla="*/ 5488323 w 7283450"/>
              <a:gd name="connsiteY18807" fmla="*/ 5375816 h 6857979"/>
              <a:gd name="connsiteX18808" fmla="*/ 5491895 w 7283450"/>
              <a:gd name="connsiteY18808" fmla="*/ 5376610 h 6857979"/>
              <a:gd name="connsiteX18809" fmla="*/ 5491101 w 7283450"/>
              <a:gd name="connsiteY18809" fmla="*/ 5380579 h 6857979"/>
              <a:gd name="connsiteX18810" fmla="*/ 5490704 w 7283450"/>
              <a:gd name="connsiteY18810" fmla="*/ 5383755 h 6857979"/>
              <a:gd name="connsiteX18811" fmla="*/ 5491101 w 7283450"/>
              <a:gd name="connsiteY18811" fmla="*/ 5386533 h 6857979"/>
              <a:gd name="connsiteX18812" fmla="*/ 5491895 w 7283450"/>
              <a:gd name="connsiteY18812" fmla="*/ 5389312 h 6857979"/>
              <a:gd name="connsiteX18813" fmla="*/ 5494276 w 7283450"/>
              <a:gd name="connsiteY18813" fmla="*/ 5394075 h 6857979"/>
              <a:gd name="connsiteX18814" fmla="*/ 5497055 w 7283450"/>
              <a:gd name="connsiteY18814" fmla="*/ 5400426 h 6857979"/>
              <a:gd name="connsiteX18815" fmla="*/ 5496658 w 7283450"/>
              <a:gd name="connsiteY18815" fmla="*/ 5400029 h 6857979"/>
              <a:gd name="connsiteX18816" fmla="*/ 5495864 w 7283450"/>
              <a:gd name="connsiteY18816" fmla="*/ 5399633 h 6857979"/>
              <a:gd name="connsiteX18817" fmla="*/ 5495467 w 7283450"/>
              <a:gd name="connsiteY18817" fmla="*/ 5400426 h 6857979"/>
              <a:gd name="connsiteX18818" fmla="*/ 5495467 w 7283450"/>
              <a:gd name="connsiteY18818" fmla="*/ 5401617 h 6857979"/>
              <a:gd name="connsiteX18819" fmla="*/ 5495070 w 7283450"/>
              <a:gd name="connsiteY18819" fmla="*/ 5404396 h 6857979"/>
              <a:gd name="connsiteX18820" fmla="*/ 5495467 w 7283450"/>
              <a:gd name="connsiteY18820" fmla="*/ 5408762 h 6857979"/>
              <a:gd name="connsiteX18821" fmla="*/ 5496261 w 7283450"/>
              <a:gd name="connsiteY18821" fmla="*/ 5412732 h 6857979"/>
              <a:gd name="connsiteX18822" fmla="*/ 5497055 w 7283450"/>
              <a:gd name="connsiteY18822" fmla="*/ 5414717 h 6857979"/>
              <a:gd name="connsiteX18823" fmla="*/ 5498245 w 7283450"/>
              <a:gd name="connsiteY18823" fmla="*/ 5416304 h 6857979"/>
              <a:gd name="connsiteX18824" fmla="*/ 5499436 w 7283450"/>
              <a:gd name="connsiteY18824" fmla="*/ 5417098 h 6857979"/>
              <a:gd name="connsiteX18825" fmla="*/ 5500627 w 7283450"/>
              <a:gd name="connsiteY18825" fmla="*/ 5417892 h 6857979"/>
              <a:gd name="connsiteX18826" fmla="*/ 5502611 w 7283450"/>
              <a:gd name="connsiteY18826" fmla="*/ 5417495 h 6857979"/>
              <a:gd name="connsiteX18827" fmla="*/ 5504596 w 7283450"/>
              <a:gd name="connsiteY18827" fmla="*/ 5417098 h 6857979"/>
              <a:gd name="connsiteX18828" fmla="*/ 5505390 w 7283450"/>
              <a:gd name="connsiteY18828" fmla="*/ 5419083 h 6857979"/>
              <a:gd name="connsiteX18829" fmla="*/ 5505786 w 7283450"/>
              <a:gd name="connsiteY18829" fmla="*/ 5420671 h 6857979"/>
              <a:gd name="connsiteX18830" fmla="*/ 5505786 w 7283450"/>
              <a:gd name="connsiteY18830" fmla="*/ 5421465 h 6857979"/>
              <a:gd name="connsiteX18831" fmla="*/ 5504993 w 7283450"/>
              <a:gd name="connsiteY18831" fmla="*/ 5421862 h 6857979"/>
              <a:gd name="connsiteX18832" fmla="*/ 5504199 w 7283450"/>
              <a:gd name="connsiteY18832" fmla="*/ 5421862 h 6857979"/>
              <a:gd name="connsiteX18833" fmla="*/ 5502611 w 7283450"/>
              <a:gd name="connsiteY18833" fmla="*/ 5421465 h 6857979"/>
              <a:gd name="connsiteX18834" fmla="*/ 5498642 w 7283450"/>
              <a:gd name="connsiteY18834" fmla="*/ 5419480 h 6857979"/>
              <a:gd name="connsiteX18835" fmla="*/ 5495070 w 7283450"/>
              <a:gd name="connsiteY18835" fmla="*/ 5416304 h 6857979"/>
              <a:gd name="connsiteX18836" fmla="*/ 5493483 w 7283450"/>
              <a:gd name="connsiteY18836" fmla="*/ 5413923 h 6857979"/>
              <a:gd name="connsiteX18837" fmla="*/ 5491498 w 7283450"/>
              <a:gd name="connsiteY18837" fmla="*/ 5411938 h 6857979"/>
              <a:gd name="connsiteX18838" fmla="*/ 5489910 w 7283450"/>
              <a:gd name="connsiteY18838" fmla="*/ 5409953 h 6857979"/>
              <a:gd name="connsiteX18839" fmla="*/ 5489117 w 7283450"/>
              <a:gd name="connsiteY18839" fmla="*/ 5407968 h 6857979"/>
              <a:gd name="connsiteX18840" fmla="*/ 5488720 w 7283450"/>
              <a:gd name="connsiteY18840" fmla="*/ 5405984 h 6857979"/>
              <a:gd name="connsiteX18841" fmla="*/ 5488720 w 7283450"/>
              <a:gd name="connsiteY18841" fmla="*/ 5403205 h 6857979"/>
              <a:gd name="connsiteX18842" fmla="*/ 5487926 w 7283450"/>
              <a:gd name="connsiteY18842" fmla="*/ 5403999 h 6857979"/>
              <a:gd name="connsiteX18843" fmla="*/ 5487132 w 7283450"/>
              <a:gd name="connsiteY18843" fmla="*/ 5404793 h 6857979"/>
              <a:gd name="connsiteX18844" fmla="*/ 5485941 w 7283450"/>
              <a:gd name="connsiteY18844" fmla="*/ 5407175 h 6857979"/>
              <a:gd name="connsiteX18845" fmla="*/ 5485545 w 7283450"/>
              <a:gd name="connsiteY18845" fmla="*/ 5408365 h 6857979"/>
              <a:gd name="connsiteX18846" fmla="*/ 5484751 w 7283450"/>
              <a:gd name="connsiteY18846" fmla="*/ 5409159 h 6857979"/>
              <a:gd name="connsiteX18847" fmla="*/ 5483560 w 7283450"/>
              <a:gd name="connsiteY18847" fmla="*/ 5409953 h 6857979"/>
              <a:gd name="connsiteX18848" fmla="*/ 5483957 w 7283450"/>
              <a:gd name="connsiteY18848" fmla="*/ 5409953 h 6857979"/>
              <a:gd name="connsiteX18849" fmla="*/ 5485941 w 7283450"/>
              <a:gd name="connsiteY18849" fmla="*/ 5410747 h 6857979"/>
              <a:gd name="connsiteX18850" fmla="*/ 5486735 w 7283450"/>
              <a:gd name="connsiteY18850" fmla="*/ 5411541 h 6857979"/>
              <a:gd name="connsiteX18851" fmla="*/ 5487132 w 7283450"/>
              <a:gd name="connsiteY18851" fmla="*/ 5413129 h 6857979"/>
              <a:gd name="connsiteX18852" fmla="*/ 5487132 w 7283450"/>
              <a:gd name="connsiteY18852" fmla="*/ 5415510 h 6857979"/>
              <a:gd name="connsiteX18853" fmla="*/ 5486735 w 7283450"/>
              <a:gd name="connsiteY18853" fmla="*/ 5417495 h 6857979"/>
              <a:gd name="connsiteX18854" fmla="*/ 5486338 w 7283450"/>
              <a:gd name="connsiteY18854" fmla="*/ 5419480 h 6857979"/>
              <a:gd name="connsiteX18855" fmla="*/ 5485545 w 7283450"/>
              <a:gd name="connsiteY18855" fmla="*/ 5421465 h 6857979"/>
              <a:gd name="connsiteX18856" fmla="*/ 5483957 w 7283450"/>
              <a:gd name="connsiteY18856" fmla="*/ 5423846 h 6857979"/>
              <a:gd name="connsiteX18857" fmla="*/ 5482766 w 7283450"/>
              <a:gd name="connsiteY18857" fmla="*/ 5425831 h 6857979"/>
              <a:gd name="connsiteX18858" fmla="*/ 5481576 w 7283450"/>
              <a:gd name="connsiteY18858" fmla="*/ 5427419 h 6857979"/>
              <a:gd name="connsiteX18859" fmla="*/ 5479988 w 7283450"/>
              <a:gd name="connsiteY18859" fmla="*/ 5428610 h 6857979"/>
              <a:gd name="connsiteX18860" fmla="*/ 5478400 w 7283450"/>
              <a:gd name="connsiteY18860" fmla="*/ 5429007 h 6857979"/>
              <a:gd name="connsiteX18861" fmla="*/ 5476813 w 7283450"/>
              <a:gd name="connsiteY18861" fmla="*/ 5429007 h 6857979"/>
              <a:gd name="connsiteX18862" fmla="*/ 5474828 w 7283450"/>
              <a:gd name="connsiteY18862" fmla="*/ 5428213 h 6857979"/>
              <a:gd name="connsiteX18863" fmla="*/ 5472844 w 7283450"/>
              <a:gd name="connsiteY18863" fmla="*/ 5427022 h 6857979"/>
              <a:gd name="connsiteX18864" fmla="*/ 5472447 w 7283450"/>
              <a:gd name="connsiteY18864" fmla="*/ 5428610 h 6857979"/>
              <a:gd name="connsiteX18865" fmla="*/ 5472447 w 7283450"/>
              <a:gd name="connsiteY18865" fmla="*/ 5429801 h 6857979"/>
              <a:gd name="connsiteX18866" fmla="*/ 5472447 w 7283450"/>
              <a:gd name="connsiteY18866" fmla="*/ 5431388 h 6857979"/>
              <a:gd name="connsiteX18867" fmla="*/ 5472844 w 7283450"/>
              <a:gd name="connsiteY18867" fmla="*/ 5432182 h 6857979"/>
              <a:gd name="connsiteX18868" fmla="*/ 5473638 w 7283450"/>
              <a:gd name="connsiteY18868" fmla="*/ 5432579 h 6857979"/>
              <a:gd name="connsiteX18869" fmla="*/ 5474431 w 7283450"/>
              <a:gd name="connsiteY18869" fmla="*/ 5432976 h 6857979"/>
              <a:gd name="connsiteX18870" fmla="*/ 5476416 w 7283450"/>
              <a:gd name="connsiteY18870" fmla="*/ 5433770 h 6857979"/>
              <a:gd name="connsiteX18871" fmla="*/ 5478004 w 7283450"/>
              <a:gd name="connsiteY18871" fmla="*/ 5434167 h 6857979"/>
              <a:gd name="connsiteX18872" fmla="*/ 5478797 w 7283450"/>
              <a:gd name="connsiteY18872" fmla="*/ 5434564 h 6857979"/>
              <a:gd name="connsiteX18873" fmla="*/ 5479591 w 7283450"/>
              <a:gd name="connsiteY18873" fmla="*/ 5434961 h 6857979"/>
              <a:gd name="connsiteX18874" fmla="*/ 5479988 w 7283450"/>
              <a:gd name="connsiteY18874" fmla="*/ 5435755 h 6857979"/>
              <a:gd name="connsiteX18875" fmla="*/ 5479988 w 7283450"/>
              <a:gd name="connsiteY18875" fmla="*/ 5436946 h 6857979"/>
              <a:gd name="connsiteX18876" fmla="*/ 5479988 w 7283450"/>
              <a:gd name="connsiteY18876" fmla="*/ 5438137 h 6857979"/>
              <a:gd name="connsiteX18877" fmla="*/ 5479591 w 7283450"/>
              <a:gd name="connsiteY18877" fmla="*/ 5440518 h 6857979"/>
              <a:gd name="connsiteX18878" fmla="*/ 5477607 w 7283450"/>
              <a:gd name="connsiteY18878" fmla="*/ 5438137 h 6857979"/>
              <a:gd name="connsiteX18879" fmla="*/ 5475225 w 7283450"/>
              <a:gd name="connsiteY18879" fmla="*/ 5436946 h 6857979"/>
              <a:gd name="connsiteX18880" fmla="*/ 5473241 w 7283450"/>
              <a:gd name="connsiteY18880" fmla="*/ 5436946 h 6857979"/>
              <a:gd name="connsiteX18881" fmla="*/ 5471653 w 7283450"/>
              <a:gd name="connsiteY18881" fmla="*/ 5436946 h 6857979"/>
              <a:gd name="connsiteX18882" fmla="*/ 5470066 w 7283450"/>
              <a:gd name="connsiteY18882" fmla="*/ 5437740 h 6857979"/>
              <a:gd name="connsiteX18883" fmla="*/ 5468478 w 7283450"/>
              <a:gd name="connsiteY18883" fmla="*/ 5438930 h 6857979"/>
              <a:gd name="connsiteX18884" fmla="*/ 5465303 w 7283450"/>
              <a:gd name="connsiteY18884" fmla="*/ 5441709 h 6857979"/>
              <a:gd name="connsiteX18885" fmla="*/ 5462524 w 7283450"/>
              <a:gd name="connsiteY18885" fmla="*/ 5444091 h 6857979"/>
              <a:gd name="connsiteX18886" fmla="*/ 5460937 w 7283450"/>
              <a:gd name="connsiteY18886" fmla="*/ 5444885 h 6857979"/>
              <a:gd name="connsiteX18887" fmla="*/ 5459746 w 7283450"/>
              <a:gd name="connsiteY18887" fmla="*/ 5445282 h 6857979"/>
              <a:gd name="connsiteX18888" fmla="*/ 5458159 w 7283450"/>
              <a:gd name="connsiteY18888" fmla="*/ 5445282 h 6857979"/>
              <a:gd name="connsiteX18889" fmla="*/ 5456968 w 7283450"/>
              <a:gd name="connsiteY18889" fmla="*/ 5444488 h 6857979"/>
              <a:gd name="connsiteX18890" fmla="*/ 5455380 w 7283450"/>
              <a:gd name="connsiteY18890" fmla="*/ 5442900 h 6857979"/>
              <a:gd name="connsiteX18891" fmla="*/ 5454190 w 7283450"/>
              <a:gd name="connsiteY18891" fmla="*/ 5440518 h 6857979"/>
              <a:gd name="connsiteX18892" fmla="*/ 5453793 w 7283450"/>
              <a:gd name="connsiteY18892" fmla="*/ 5442503 h 6857979"/>
              <a:gd name="connsiteX18893" fmla="*/ 5452999 w 7283450"/>
              <a:gd name="connsiteY18893" fmla="*/ 5444885 h 6857979"/>
              <a:gd name="connsiteX18894" fmla="*/ 5451014 w 7283450"/>
              <a:gd name="connsiteY18894" fmla="*/ 5449648 h 6857979"/>
              <a:gd name="connsiteX18895" fmla="*/ 5446252 w 7283450"/>
              <a:gd name="connsiteY18895" fmla="*/ 5459175 h 6857979"/>
              <a:gd name="connsiteX18896" fmla="*/ 5444267 w 7283450"/>
              <a:gd name="connsiteY18896" fmla="*/ 5463938 h 6857979"/>
              <a:gd name="connsiteX18897" fmla="*/ 5443473 w 7283450"/>
              <a:gd name="connsiteY18897" fmla="*/ 5466320 h 6857979"/>
              <a:gd name="connsiteX18898" fmla="*/ 5443076 w 7283450"/>
              <a:gd name="connsiteY18898" fmla="*/ 5468702 h 6857979"/>
              <a:gd name="connsiteX18899" fmla="*/ 5443076 w 7283450"/>
              <a:gd name="connsiteY18899" fmla="*/ 5470686 h 6857979"/>
              <a:gd name="connsiteX18900" fmla="*/ 5443076 w 7283450"/>
              <a:gd name="connsiteY18900" fmla="*/ 5472671 h 6857979"/>
              <a:gd name="connsiteX18901" fmla="*/ 5443870 w 7283450"/>
              <a:gd name="connsiteY18901" fmla="*/ 5475053 h 6857979"/>
              <a:gd name="connsiteX18902" fmla="*/ 5445061 w 7283450"/>
              <a:gd name="connsiteY18902" fmla="*/ 5477037 h 6857979"/>
              <a:gd name="connsiteX18903" fmla="*/ 5444664 w 7283450"/>
              <a:gd name="connsiteY18903" fmla="*/ 5478625 h 6857979"/>
              <a:gd name="connsiteX18904" fmla="*/ 5444267 w 7283450"/>
              <a:gd name="connsiteY18904" fmla="*/ 5479816 h 6857979"/>
              <a:gd name="connsiteX18905" fmla="*/ 5443473 w 7283450"/>
              <a:gd name="connsiteY18905" fmla="*/ 5480213 h 6857979"/>
              <a:gd name="connsiteX18906" fmla="*/ 5443076 w 7283450"/>
              <a:gd name="connsiteY18906" fmla="*/ 5480610 h 6857979"/>
              <a:gd name="connsiteX18907" fmla="*/ 5442283 w 7283450"/>
              <a:gd name="connsiteY18907" fmla="*/ 5481007 h 6857979"/>
              <a:gd name="connsiteX18908" fmla="*/ 5441092 w 7283450"/>
              <a:gd name="connsiteY18908" fmla="*/ 5480610 h 6857979"/>
              <a:gd name="connsiteX18909" fmla="*/ 5439901 w 7283450"/>
              <a:gd name="connsiteY18909" fmla="*/ 5479816 h 6857979"/>
              <a:gd name="connsiteX18910" fmla="*/ 5438710 w 7283450"/>
              <a:gd name="connsiteY18910" fmla="*/ 5477831 h 6857979"/>
              <a:gd name="connsiteX18911" fmla="*/ 5437917 w 7283450"/>
              <a:gd name="connsiteY18911" fmla="*/ 5475847 h 6857979"/>
              <a:gd name="connsiteX18912" fmla="*/ 5437917 w 7283450"/>
              <a:gd name="connsiteY18912" fmla="*/ 5472671 h 6857979"/>
              <a:gd name="connsiteX18913" fmla="*/ 5437917 w 7283450"/>
              <a:gd name="connsiteY18913" fmla="*/ 5471480 h 6857979"/>
              <a:gd name="connsiteX18914" fmla="*/ 5438314 w 7283450"/>
              <a:gd name="connsiteY18914" fmla="*/ 5470289 h 6857979"/>
              <a:gd name="connsiteX18915" fmla="*/ 5437520 w 7283450"/>
              <a:gd name="connsiteY18915" fmla="*/ 5470686 h 6857979"/>
              <a:gd name="connsiteX18916" fmla="*/ 5436726 w 7283450"/>
              <a:gd name="connsiteY18916" fmla="*/ 5471083 h 6857979"/>
              <a:gd name="connsiteX18917" fmla="*/ 5435932 w 7283450"/>
              <a:gd name="connsiteY18917" fmla="*/ 5471877 h 6857979"/>
              <a:gd name="connsiteX18918" fmla="*/ 5435535 w 7283450"/>
              <a:gd name="connsiteY18918" fmla="*/ 5473068 h 6857979"/>
              <a:gd name="connsiteX18919" fmla="*/ 5435138 w 7283450"/>
              <a:gd name="connsiteY18919" fmla="*/ 5475450 h 6857979"/>
              <a:gd name="connsiteX18920" fmla="*/ 5435138 w 7283450"/>
              <a:gd name="connsiteY18920" fmla="*/ 5478228 h 6857979"/>
              <a:gd name="connsiteX18921" fmla="*/ 5435138 w 7283450"/>
              <a:gd name="connsiteY18921" fmla="*/ 5481007 h 6857979"/>
              <a:gd name="connsiteX18922" fmla="*/ 5434741 w 7283450"/>
              <a:gd name="connsiteY18922" fmla="*/ 5483786 h 6857979"/>
              <a:gd name="connsiteX18923" fmla="*/ 5433948 w 7283450"/>
              <a:gd name="connsiteY18923" fmla="*/ 5485770 h 6857979"/>
              <a:gd name="connsiteX18924" fmla="*/ 5433551 w 7283450"/>
              <a:gd name="connsiteY18924" fmla="*/ 5486564 h 6857979"/>
              <a:gd name="connsiteX18925" fmla="*/ 5431963 w 7283450"/>
              <a:gd name="connsiteY18925" fmla="*/ 5486961 h 6857979"/>
              <a:gd name="connsiteX18926" fmla="*/ 5433948 w 7283450"/>
              <a:gd name="connsiteY18926" fmla="*/ 5486961 h 6857979"/>
              <a:gd name="connsiteX18927" fmla="*/ 5434741 w 7283450"/>
              <a:gd name="connsiteY18927" fmla="*/ 5486961 h 6857979"/>
              <a:gd name="connsiteX18928" fmla="*/ 5435535 w 7283450"/>
              <a:gd name="connsiteY18928" fmla="*/ 5487358 h 6857979"/>
              <a:gd name="connsiteX18929" fmla="*/ 5436329 w 7283450"/>
              <a:gd name="connsiteY18929" fmla="*/ 5487755 h 6857979"/>
              <a:gd name="connsiteX18930" fmla="*/ 5437123 w 7283450"/>
              <a:gd name="connsiteY18930" fmla="*/ 5489343 h 6857979"/>
              <a:gd name="connsiteX18931" fmla="*/ 5437123 w 7283450"/>
              <a:gd name="connsiteY18931" fmla="*/ 5491725 h 6857979"/>
              <a:gd name="connsiteX18932" fmla="*/ 5437123 w 7283450"/>
              <a:gd name="connsiteY18932" fmla="*/ 5494900 h 6857979"/>
              <a:gd name="connsiteX18933" fmla="*/ 5437520 w 7283450"/>
              <a:gd name="connsiteY18933" fmla="*/ 5495297 h 6857979"/>
              <a:gd name="connsiteX18934" fmla="*/ 5438314 w 7283450"/>
              <a:gd name="connsiteY18934" fmla="*/ 5493709 h 6857979"/>
              <a:gd name="connsiteX18935" fmla="*/ 5439901 w 7283450"/>
              <a:gd name="connsiteY18935" fmla="*/ 5494106 h 6857979"/>
              <a:gd name="connsiteX18936" fmla="*/ 5441092 w 7283450"/>
              <a:gd name="connsiteY18936" fmla="*/ 5494503 h 6857979"/>
              <a:gd name="connsiteX18937" fmla="*/ 5441092 w 7283450"/>
              <a:gd name="connsiteY18937" fmla="*/ 5495297 h 6857979"/>
              <a:gd name="connsiteX18938" fmla="*/ 5441092 w 7283450"/>
              <a:gd name="connsiteY18938" fmla="*/ 5496091 h 6857979"/>
              <a:gd name="connsiteX18939" fmla="*/ 5440695 w 7283450"/>
              <a:gd name="connsiteY18939" fmla="*/ 5496885 h 6857979"/>
              <a:gd name="connsiteX18940" fmla="*/ 5439901 w 7283450"/>
              <a:gd name="connsiteY18940" fmla="*/ 5498076 h 6857979"/>
              <a:gd name="connsiteX18941" fmla="*/ 5437917 w 7283450"/>
              <a:gd name="connsiteY18941" fmla="*/ 5499664 h 6857979"/>
              <a:gd name="connsiteX18942" fmla="*/ 5435138 w 7283450"/>
              <a:gd name="connsiteY18942" fmla="*/ 5500457 h 6857979"/>
              <a:gd name="connsiteX18943" fmla="*/ 5433948 w 7283450"/>
              <a:gd name="connsiteY18943" fmla="*/ 5500457 h 6857979"/>
              <a:gd name="connsiteX18944" fmla="*/ 5432757 w 7283450"/>
              <a:gd name="connsiteY18944" fmla="*/ 5500457 h 6857979"/>
              <a:gd name="connsiteX18945" fmla="*/ 5431963 w 7283450"/>
              <a:gd name="connsiteY18945" fmla="*/ 5499664 h 6857979"/>
              <a:gd name="connsiteX18946" fmla="*/ 5431566 w 7283450"/>
              <a:gd name="connsiteY18946" fmla="*/ 5498076 h 6857979"/>
              <a:gd name="connsiteX18947" fmla="*/ 5431566 w 7283450"/>
              <a:gd name="connsiteY18947" fmla="*/ 5496091 h 6857979"/>
              <a:gd name="connsiteX18948" fmla="*/ 5431963 w 7283450"/>
              <a:gd name="connsiteY18948" fmla="*/ 5493709 h 6857979"/>
              <a:gd name="connsiteX18949" fmla="*/ 5430772 w 7283450"/>
              <a:gd name="connsiteY18949" fmla="*/ 5496885 h 6857979"/>
              <a:gd name="connsiteX18950" fmla="*/ 5429979 w 7283450"/>
              <a:gd name="connsiteY18950" fmla="*/ 5500854 h 6857979"/>
              <a:gd name="connsiteX18951" fmla="*/ 5429582 w 7283450"/>
              <a:gd name="connsiteY18951" fmla="*/ 5504030 h 6857979"/>
              <a:gd name="connsiteX18952" fmla="*/ 5429582 w 7283450"/>
              <a:gd name="connsiteY18952" fmla="*/ 5507206 h 6857979"/>
              <a:gd name="connsiteX18953" fmla="*/ 5429979 w 7283450"/>
              <a:gd name="connsiteY18953" fmla="*/ 5511175 h 6857979"/>
              <a:gd name="connsiteX18954" fmla="*/ 5430376 w 7283450"/>
              <a:gd name="connsiteY18954" fmla="*/ 5514351 h 6857979"/>
              <a:gd name="connsiteX18955" fmla="*/ 5431169 w 7283450"/>
              <a:gd name="connsiteY18955" fmla="*/ 5517923 h 6857979"/>
              <a:gd name="connsiteX18956" fmla="*/ 5432360 w 7283450"/>
              <a:gd name="connsiteY18956" fmla="*/ 5520702 h 6857979"/>
              <a:gd name="connsiteX18957" fmla="*/ 5433948 w 7283450"/>
              <a:gd name="connsiteY18957" fmla="*/ 5523480 h 6857979"/>
              <a:gd name="connsiteX18958" fmla="*/ 5435535 w 7283450"/>
              <a:gd name="connsiteY18958" fmla="*/ 5526656 h 6857979"/>
              <a:gd name="connsiteX18959" fmla="*/ 5437520 w 7283450"/>
              <a:gd name="connsiteY18959" fmla="*/ 5529038 h 6857979"/>
              <a:gd name="connsiteX18960" fmla="*/ 5439107 w 7283450"/>
              <a:gd name="connsiteY18960" fmla="*/ 5531419 h 6857979"/>
              <a:gd name="connsiteX18961" fmla="*/ 5441092 w 7283450"/>
              <a:gd name="connsiteY18961" fmla="*/ 5533007 h 6857979"/>
              <a:gd name="connsiteX18962" fmla="*/ 5443473 w 7283450"/>
              <a:gd name="connsiteY18962" fmla="*/ 5534992 h 6857979"/>
              <a:gd name="connsiteX18963" fmla="*/ 5445855 w 7283450"/>
              <a:gd name="connsiteY18963" fmla="*/ 5536580 h 6857979"/>
              <a:gd name="connsiteX18964" fmla="*/ 5447839 w 7283450"/>
              <a:gd name="connsiteY18964" fmla="*/ 5537374 h 6857979"/>
              <a:gd name="connsiteX18965" fmla="*/ 5445061 w 7283450"/>
              <a:gd name="connsiteY18965" fmla="*/ 5539755 h 6857979"/>
              <a:gd name="connsiteX18966" fmla="*/ 5443076 w 7283450"/>
              <a:gd name="connsiteY18966" fmla="*/ 5542534 h 6857979"/>
              <a:gd name="connsiteX18967" fmla="*/ 5441886 w 7283450"/>
              <a:gd name="connsiteY18967" fmla="*/ 5544519 h 6857979"/>
              <a:gd name="connsiteX18968" fmla="*/ 5441092 w 7283450"/>
              <a:gd name="connsiteY18968" fmla="*/ 5546503 h 6857979"/>
              <a:gd name="connsiteX18969" fmla="*/ 5441092 w 7283450"/>
              <a:gd name="connsiteY18969" fmla="*/ 5547694 h 6857979"/>
              <a:gd name="connsiteX18970" fmla="*/ 5441886 w 7283450"/>
              <a:gd name="connsiteY18970" fmla="*/ 5548885 h 6857979"/>
              <a:gd name="connsiteX18971" fmla="*/ 5442679 w 7283450"/>
              <a:gd name="connsiteY18971" fmla="*/ 5549679 h 6857979"/>
              <a:gd name="connsiteX18972" fmla="*/ 5444267 w 7283450"/>
              <a:gd name="connsiteY18972" fmla="*/ 5550076 h 6857979"/>
              <a:gd name="connsiteX18973" fmla="*/ 5445855 w 7283450"/>
              <a:gd name="connsiteY18973" fmla="*/ 5550076 h 6857979"/>
              <a:gd name="connsiteX18974" fmla="*/ 5447442 w 7283450"/>
              <a:gd name="connsiteY18974" fmla="*/ 5550076 h 6857979"/>
              <a:gd name="connsiteX18975" fmla="*/ 5452205 w 7283450"/>
              <a:gd name="connsiteY18975" fmla="*/ 5548885 h 6857979"/>
              <a:gd name="connsiteX18976" fmla="*/ 5454190 w 7283450"/>
              <a:gd name="connsiteY18976" fmla="*/ 5548091 h 6857979"/>
              <a:gd name="connsiteX18977" fmla="*/ 5456571 w 7283450"/>
              <a:gd name="connsiteY18977" fmla="*/ 5546900 h 6857979"/>
              <a:gd name="connsiteX18978" fmla="*/ 5458952 w 7283450"/>
              <a:gd name="connsiteY18978" fmla="*/ 5545710 h 6857979"/>
              <a:gd name="connsiteX18979" fmla="*/ 5460540 w 7283450"/>
              <a:gd name="connsiteY18979" fmla="*/ 5544122 h 6857979"/>
              <a:gd name="connsiteX18980" fmla="*/ 5461334 w 7283450"/>
              <a:gd name="connsiteY18980" fmla="*/ 5545313 h 6857979"/>
              <a:gd name="connsiteX18981" fmla="*/ 5461731 w 7283450"/>
              <a:gd name="connsiteY18981" fmla="*/ 5546900 h 6857979"/>
              <a:gd name="connsiteX18982" fmla="*/ 5462128 w 7283450"/>
              <a:gd name="connsiteY18982" fmla="*/ 5548091 h 6857979"/>
              <a:gd name="connsiteX18983" fmla="*/ 5461731 w 7283450"/>
              <a:gd name="connsiteY18983" fmla="*/ 5549679 h 6857979"/>
              <a:gd name="connsiteX18984" fmla="*/ 5461731 w 7283450"/>
              <a:gd name="connsiteY18984" fmla="*/ 5551267 h 6857979"/>
              <a:gd name="connsiteX18985" fmla="*/ 5460937 w 7283450"/>
              <a:gd name="connsiteY18985" fmla="*/ 5552458 h 6857979"/>
              <a:gd name="connsiteX18986" fmla="*/ 5459349 w 7283450"/>
              <a:gd name="connsiteY18986" fmla="*/ 5554839 h 6857979"/>
              <a:gd name="connsiteX18987" fmla="*/ 5456571 w 7283450"/>
              <a:gd name="connsiteY18987" fmla="*/ 5556030 h 6857979"/>
              <a:gd name="connsiteX18988" fmla="*/ 5455380 w 7283450"/>
              <a:gd name="connsiteY18988" fmla="*/ 5556427 h 6857979"/>
              <a:gd name="connsiteX18989" fmla="*/ 5453793 w 7283450"/>
              <a:gd name="connsiteY18989" fmla="*/ 5556824 h 6857979"/>
              <a:gd name="connsiteX18990" fmla="*/ 5452602 w 7283450"/>
              <a:gd name="connsiteY18990" fmla="*/ 5556427 h 6857979"/>
              <a:gd name="connsiteX18991" fmla="*/ 5451014 w 7283450"/>
              <a:gd name="connsiteY18991" fmla="*/ 5556030 h 6857979"/>
              <a:gd name="connsiteX18992" fmla="*/ 5449030 w 7283450"/>
              <a:gd name="connsiteY18992" fmla="*/ 5555236 h 6857979"/>
              <a:gd name="connsiteX18993" fmla="*/ 5447839 w 7283450"/>
              <a:gd name="connsiteY18993" fmla="*/ 5554045 h 6857979"/>
              <a:gd name="connsiteX18994" fmla="*/ 5446648 w 7283450"/>
              <a:gd name="connsiteY18994" fmla="*/ 5556824 h 6857979"/>
              <a:gd name="connsiteX18995" fmla="*/ 5446648 w 7283450"/>
              <a:gd name="connsiteY18995" fmla="*/ 5559603 h 6857979"/>
              <a:gd name="connsiteX18996" fmla="*/ 5447045 w 7283450"/>
              <a:gd name="connsiteY18996" fmla="*/ 5561587 h 6857979"/>
              <a:gd name="connsiteX18997" fmla="*/ 5448236 w 7283450"/>
              <a:gd name="connsiteY18997" fmla="*/ 5563572 h 6857979"/>
              <a:gd name="connsiteX18998" fmla="*/ 5449824 w 7283450"/>
              <a:gd name="connsiteY18998" fmla="*/ 5565160 h 6857979"/>
              <a:gd name="connsiteX18999" fmla="*/ 5452602 w 7283450"/>
              <a:gd name="connsiteY18999" fmla="*/ 5566351 h 6857979"/>
              <a:gd name="connsiteX19000" fmla="*/ 5457365 w 7283450"/>
              <a:gd name="connsiteY19000" fmla="*/ 5569526 h 6857979"/>
              <a:gd name="connsiteX19001" fmla="*/ 5463318 w 7283450"/>
              <a:gd name="connsiteY19001" fmla="*/ 5572702 h 6857979"/>
              <a:gd name="connsiteX19002" fmla="*/ 5466097 w 7283450"/>
              <a:gd name="connsiteY19002" fmla="*/ 5574290 h 6857979"/>
              <a:gd name="connsiteX19003" fmla="*/ 5468478 w 7283450"/>
              <a:gd name="connsiteY19003" fmla="*/ 5576672 h 6857979"/>
              <a:gd name="connsiteX19004" fmla="*/ 5470462 w 7283450"/>
              <a:gd name="connsiteY19004" fmla="*/ 5578656 h 6857979"/>
              <a:gd name="connsiteX19005" fmla="*/ 5472050 w 7283450"/>
              <a:gd name="connsiteY19005" fmla="*/ 5581038 h 6857979"/>
              <a:gd name="connsiteX19006" fmla="*/ 5472844 w 7283450"/>
              <a:gd name="connsiteY19006" fmla="*/ 5583817 h 6857979"/>
              <a:gd name="connsiteX19007" fmla="*/ 5472844 w 7283450"/>
              <a:gd name="connsiteY19007" fmla="*/ 5587389 h 6857979"/>
              <a:gd name="connsiteX19008" fmla="*/ 5475225 w 7283450"/>
              <a:gd name="connsiteY19008" fmla="*/ 5584214 h 6857979"/>
              <a:gd name="connsiteX19009" fmla="*/ 5476813 w 7283450"/>
              <a:gd name="connsiteY19009" fmla="*/ 5582626 h 6857979"/>
              <a:gd name="connsiteX19010" fmla="*/ 5477607 w 7283450"/>
              <a:gd name="connsiteY19010" fmla="*/ 5582626 h 6857979"/>
              <a:gd name="connsiteX19011" fmla="*/ 5478400 w 7283450"/>
              <a:gd name="connsiteY19011" fmla="*/ 5583023 h 6857979"/>
              <a:gd name="connsiteX19012" fmla="*/ 5478797 w 7283450"/>
              <a:gd name="connsiteY19012" fmla="*/ 5583817 h 6857979"/>
              <a:gd name="connsiteX19013" fmla="*/ 5480385 w 7283450"/>
              <a:gd name="connsiteY19013" fmla="*/ 5585404 h 6857979"/>
              <a:gd name="connsiteX19014" fmla="*/ 5482369 w 7283450"/>
              <a:gd name="connsiteY19014" fmla="*/ 5586595 h 6857979"/>
              <a:gd name="connsiteX19015" fmla="*/ 5485941 w 7283450"/>
              <a:gd name="connsiteY19015" fmla="*/ 5587389 h 6857979"/>
              <a:gd name="connsiteX19016" fmla="*/ 5483957 w 7283450"/>
              <a:gd name="connsiteY19016" fmla="*/ 5590168 h 6857979"/>
              <a:gd name="connsiteX19017" fmla="*/ 5483163 w 7283450"/>
              <a:gd name="connsiteY19017" fmla="*/ 5591359 h 6857979"/>
              <a:gd name="connsiteX19018" fmla="*/ 5482369 w 7283450"/>
              <a:gd name="connsiteY19018" fmla="*/ 5592152 h 6857979"/>
              <a:gd name="connsiteX19019" fmla="*/ 5481179 w 7283450"/>
              <a:gd name="connsiteY19019" fmla="*/ 5593343 h 6857979"/>
              <a:gd name="connsiteX19020" fmla="*/ 5479988 w 7283450"/>
              <a:gd name="connsiteY19020" fmla="*/ 5593740 h 6857979"/>
              <a:gd name="connsiteX19021" fmla="*/ 5478400 w 7283450"/>
              <a:gd name="connsiteY19021" fmla="*/ 5594137 h 6857979"/>
              <a:gd name="connsiteX19022" fmla="*/ 5476416 w 7283450"/>
              <a:gd name="connsiteY19022" fmla="*/ 5594137 h 6857979"/>
              <a:gd name="connsiteX19023" fmla="*/ 5477607 w 7283450"/>
              <a:gd name="connsiteY19023" fmla="*/ 5597313 h 6857979"/>
              <a:gd name="connsiteX19024" fmla="*/ 5479194 w 7283450"/>
              <a:gd name="connsiteY19024" fmla="*/ 5598901 h 6857979"/>
              <a:gd name="connsiteX19025" fmla="*/ 5480782 w 7283450"/>
              <a:gd name="connsiteY19025" fmla="*/ 5599298 h 6857979"/>
              <a:gd name="connsiteX19026" fmla="*/ 5481972 w 7283450"/>
              <a:gd name="connsiteY19026" fmla="*/ 5599298 h 6857979"/>
              <a:gd name="connsiteX19027" fmla="*/ 5483560 w 7283450"/>
              <a:gd name="connsiteY19027" fmla="*/ 5599298 h 6857979"/>
              <a:gd name="connsiteX19028" fmla="*/ 5485545 w 7283450"/>
              <a:gd name="connsiteY19028" fmla="*/ 5599695 h 6857979"/>
              <a:gd name="connsiteX19029" fmla="*/ 5487132 w 7283450"/>
              <a:gd name="connsiteY19029" fmla="*/ 5600885 h 6857979"/>
              <a:gd name="connsiteX19030" fmla="*/ 5488720 w 7283450"/>
              <a:gd name="connsiteY19030" fmla="*/ 5604061 h 6857979"/>
              <a:gd name="connsiteX19031" fmla="*/ 5487926 w 7283450"/>
              <a:gd name="connsiteY19031" fmla="*/ 5606840 h 6857979"/>
              <a:gd name="connsiteX19032" fmla="*/ 5487529 w 7283450"/>
              <a:gd name="connsiteY19032" fmla="*/ 5607633 h 6857979"/>
              <a:gd name="connsiteX19033" fmla="*/ 5486735 w 7283450"/>
              <a:gd name="connsiteY19033" fmla="*/ 5607633 h 6857979"/>
              <a:gd name="connsiteX19034" fmla="*/ 5486338 w 7283450"/>
              <a:gd name="connsiteY19034" fmla="*/ 5607633 h 6857979"/>
              <a:gd name="connsiteX19035" fmla="*/ 5485545 w 7283450"/>
              <a:gd name="connsiteY19035" fmla="*/ 5607633 h 6857979"/>
              <a:gd name="connsiteX19036" fmla="*/ 5483560 w 7283450"/>
              <a:gd name="connsiteY19036" fmla="*/ 5606840 h 6857979"/>
              <a:gd name="connsiteX19037" fmla="*/ 5481972 w 7283450"/>
              <a:gd name="connsiteY19037" fmla="*/ 5605252 h 6857979"/>
              <a:gd name="connsiteX19038" fmla="*/ 5480385 w 7283450"/>
              <a:gd name="connsiteY19038" fmla="*/ 5604458 h 6857979"/>
              <a:gd name="connsiteX19039" fmla="*/ 5478400 w 7283450"/>
              <a:gd name="connsiteY19039" fmla="*/ 5603664 h 6857979"/>
              <a:gd name="connsiteX19040" fmla="*/ 5477607 w 7283450"/>
              <a:gd name="connsiteY19040" fmla="*/ 5603664 h 6857979"/>
              <a:gd name="connsiteX19041" fmla="*/ 5476416 w 7283450"/>
              <a:gd name="connsiteY19041" fmla="*/ 5604061 h 6857979"/>
              <a:gd name="connsiteX19042" fmla="*/ 5478004 w 7283450"/>
              <a:gd name="connsiteY19042" fmla="*/ 5605649 h 6857979"/>
              <a:gd name="connsiteX19043" fmla="*/ 5479591 w 7283450"/>
              <a:gd name="connsiteY19043" fmla="*/ 5607237 h 6857979"/>
              <a:gd name="connsiteX19044" fmla="*/ 5481179 w 7283450"/>
              <a:gd name="connsiteY19044" fmla="*/ 5608824 h 6857979"/>
              <a:gd name="connsiteX19045" fmla="*/ 5481972 w 7283450"/>
              <a:gd name="connsiteY19045" fmla="*/ 5611603 h 6857979"/>
              <a:gd name="connsiteX19046" fmla="*/ 5482766 w 7283450"/>
              <a:gd name="connsiteY19046" fmla="*/ 5613985 h 6857979"/>
              <a:gd name="connsiteX19047" fmla="*/ 5482766 w 7283450"/>
              <a:gd name="connsiteY19047" fmla="*/ 5616763 h 6857979"/>
              <a:gd name="connsiteX19048" fmla="*/ 5482766 w 7283450"/>
              <a:gd name="connsiteY19048" fmla="*/ 5620336 h 6857979"/>
              <a:gd name="connsiteX19049" fmla="*/ 5482369 w 7283450"/>
              <a:gd name="connsiteY19049" fmla="*/ 5624305 h 6857979"/>
              <a:gd name="connsiteX19050" fmla="*/ 5479988 w 7283450"/>
              <a:gd name="connsiteY19050" fmla="*/ 5623908 h 6857979"/>
              <a:gd name="connsiteX19051" fmla="*/ 5478400 w 7283450"/>
              <a:gd name="connsiteY19051" fmla="*/ 5624702 h 6857979"/>
              <a:gd name="connsiteX19052" fmla="*/ 5477210 w 7283450"/>
              <a:gd name="connsiteY19052" fmla="*/ 5625893 h 6857979"/>
              <a:gd name="connsiteX19053" fmla="*/ 5476416 w 7283450"/>
              <a:gd name="connsiteY19053" fmla="*/ 5627878 h 6857979"/>
              <a:gd name="connsiteX19054" fmla="*/ 5474431 w 7283450"/>
              <a:gd name="connsiteY19054" fmla="*/ 5627878 h 6857979"/>
              <a:gd name="connsiteX19055" fmla="*/ 5472844 w 7283450"/>
              <a:gd name="connsiteY19055" fmla="*/ 5627878 h 6857979"/>
              <a:gd name="connsiteX19056" fmla="*/ 5472050 w 7283450"/>
              <a:gd name="connsiteY19056" fmla="*/ 5626687 h 6857979"/>
              <a:gd name="connsiteX19057" fmla="*/ 5471256 w 7283450"/>
              <a:gd name="connsiteY19057" fmla="*/ 5625893 h 6857979"/>
              <a:gd name="connsiteX19058" fmla="*/ 5470859 w 7283450"/>
              <a:gd name="connsiteY19058" fmla="*/ 5625099 h 6857979"/>
              <a:gd name="connsiteX19059" fmla="*/ 5470462 w 7283450"/>
              <a:gd name="connsiteY19059" fmla="*/ 5623908 h 6857979"/>
              <a:gd name="connsiteX19060" fmla="*/ 5470066 w 7283450"/>
              <a:gd name="connsiteY19060" fmla="*/ 5621130 h 6857979"/>
              <a:gd name="connsiteX19061" fmla="*/ 5470066 w 7283450"/>
              <a:gd name="connsiteY19061" fmla="*/ 5624702 h 6857979"/>
              <a:gd name="connsiteX19062" fmla="*/ 5469272 w 7283450"/>
              <a:gd name="connsiteY19062" fmla="*/ 5627878 h 6857979"/>
              <a:gd name="connsiteX19063" fmla="*/ 5468478 w 7283450"/>
              <a:gd name="connsiteY19063" fmla="*/ 5630260 h 6857979"/>
              <a:gd name="connsiteX19064" fmla="*/ 5466493 w 7283450"/>
              <a:gd name="connsiteY19064" fmla="*/ 5632244 h 6857979"/>
              <a:gd name="connsiteX19065" fmla="*/ 5464906 w 7283450"/>
              <a:gd name="connsiteY19065" fmla="*/ 5633435 h 6857979"/>
              <a:gd name="connsiteX19066" fmla="*/ 5462921 w 7283450"/>
              <a:gd name="connsiteY19066" fmla="*/ 5634626 h 6857979"/>
              <a:gd name="connsiteX19067" fmla="*/ 5458159 w 7283450"/>
              <a:gd name="connsiteY19067" fmla="*/ 5636611 h 6857979"/>
              <a:gd name="connsiteX19068" fmla="*/ 5456174 w 7283450"/>
              <a:gd name="connsiteY19068" fmla="*/ 5637802 h 6857979"/>
              <a:gd name="connsiteX19069" fmla="*/ 5454190 w 7283450"/>
              <a:gd name="connsiteY19069" fmla="*/ 5638992 h 6857979"/>
              <a:gd name="connsiteX19070" fmla="*/ 5452205 w 7283450"/>
              <a:gd name="connsiteY19070" fmla="*/ 5640580 h 6857979"/>
              <a:gd name="connsiteX19071" fmla="*/ 5450617 w 7283450"/>
              <a:gd name="connsiteY19071" fmla="*/ 5642168 h 6857979"/>
              <a:gd name="connsiteX19072" fmla="*/ 5449030 w 7283450"/>
              <a:gd name="connsiteY19072" fmla="*/ 5645344 h 6857979"/>
              <a:gd name="connsiteX19073" fmla="*/ 5448236 w 7283450"/>
              <a:gd name="connsiteY19073" fmla="*/ 5648519 h 6857979"/>
              <a:gd name="connsiteX19074" fmla="*/ 5447839 w 7283450"/>
              <a:gd name="connsiteY19074" fmla="*/ 5652489 h 6857979"/>
              <a:gd name="connsiteX19075" fmla="*/ 5447839 w 7283450"/>
              <a:gd name="connsiteY19075" fmla="*/ 5657649 h 6857979"/>
              <a:gd name="connsiteX19076" fmla="*/ 5444267 w 7283450"/>
              <a:gd name="connsiteY19076" fmla="*/ 5653283 h 6857979"/>
              <a:gd name="connsiteX19077" fmla="*/ 5443076 w 7283450"/>
              <a:gd name="connsiteY19077" fmla="*/ 5652092 h 6857979"/>
              <a:gd name="connsiteX19078" fmla="*/ 5442283 w 7283450"/>
              <a:gd name="connsiteY19078" fmla="*/ 5651695 h 6857979"/>
              <a:gd name="connsiteX19079" fmla="*/ 5441092 w 7283450"/>
              <a:gd name="connsiteY19079" fmla="*/ 5651695 h 6857979"/>
              <a:gd name="connsiteX19080" fmla="*/ 5440695 w 7283450"/>
              <a:gd name="connsiteY19080" fmla="*/ 5652489 h 6857979"/>
              <a:gd name="connsiteX19081" fmla="*/ 5440298 w 7283450"/>
              <a:gd name="connsiteY19081" fmla="*/ 5654473 h 6857979"/>
              <a:gd name="connsiteX19082" fmla="*/ 5439901 w 7283450"/>
              <a:gd name="connsiteY19082" fmla="*/ 5656458 h 6857979"/>
              <a:gd name="connsiteX19083" fmla="*/ 5439504 w 7283450"/>
              <a:gd name="connsiteY19083" fmla="*/ 5657252 h 6857979"/>
              <a:gd name="connsiteX19084" fmla="*/ 5439107 w 7283450"/>
              <a:gd name="connsiteY19084" fmla="*/ 5657649 h 6857979"/>
              <a:gd name="connsiteX19085" fmla="*/ 5438710 w 7283450"/>
              <a:gd name="connsiteY19085" fmla="*/ 5657649 h 6857979"/>
              <a:gd name="connsiteX19086" fmla="*/ 5437917 w 7283450"/>
              <a:gd name="connsiteY19086" fmla="*/ 5657252 h 6857979"/>
              <a:gd name="connsiteX19087" fmla="*/ 5435535 w 7283450"/>
              <a:gd name="connsiteY19087" fmla="*/ 5654473 h 6857979"/>
              <a:gd name="connsiteX19088" fmla="*/ 5434345 w 7283450"/>
              <a:gd name="connsiteY19088" fmla="*/ 5653679 h 6857979"/>
              <a:gd name="connsiteX19089" fmla="*/ 5432757 w 7283450"/>
              <a:gd name="connsiteY19089" fmla="*/ 5653283 h 6857979"/>
              <a:gd name="connsiteX19090" fmla="*/ 5431169 w 7283450"/>
              <a:gd name="connsiteY19090" fmla="*/ 5653679 h 6857979"/>
              <a:gd name="connsiteX19091" fmla="*/ 5429582 w 7283450"/>
              <a:gd name="connsiteY19091" fmla="*/ 5654076 h 6857979"/>
              <a:gd name="connsiteX19092" fmla="*/ 5426803 w 7283450"/>
              <a:gd name="connsiteY19092" fmla="*/ 5654473 h 6857979"/>
              <a:gd name="connsiteX19093" fmla="*/ 5426010 w 7283450"/>
              <a:gd name="connsiteY19093" fmla="*/ 5654870 h 6857979"/>
              <a:gd name="connsiteX19094" fmla="*/ 5426010 w 7283450"/>
              <a:gd name="connsiteY19094" fmla="*/ 5654473 h 6857979"/>
              <a:gd name="connsiteX19095" fmla="*/ 5425216 w 7283450"/>
              <a:gd name="connsiteY19095" fmla="*/ 5656061 h 6857979"/>
              <a:gd name="connsiteX19096" fmla="*/ 5424819 w 7283450"/>
              <a:gd name="connsiteY19096" fmla="*/ 5658046 h 6857979"/>
              <a:gd name="connsiteX19097" fmla="*/ 5425613 w 7283450"/>
              <a:gd name="connsiteY19097" fmla="*/ 5662412 h 6857979"/>
              <a:gd name="connsiteX19098" fmla="*/ 5425613 w 7283450"/>
              <a:gd name="connsiteY19098" fmla="*/ 5665191 h 6857979"/>
              <a:gd name="connsiteX19099" fmla="*/ 5425613 w 7283450"/>
              <a:gd name="connsiteY19099" fmla="*/ 5668367 h 6857979"/>
              <a:gd name="connsiteX19100" fmla="*/ 5424819 w 7283450"/>
              <a:gd name="connsiteY19100" fmla="*/ 5672733 h 6857979"/>
              <a:gd name="connsiteX19101" fmla="*/ 5422835 w 7283450"/>
              <a:gd name="connsiteY19101" fmla="*/ 5677496 h 6857979"/>
              <a:gd name="connsiteX19102" fmla="*/ 5420056 w 7283450"/>
              <a:gd name="connsiteY19102" fmla="*/ 5673924 h 6857979"/>
              <a:gd name="connsiteX19103" fmla="*/ 5417278 w 7283450"/>
              <a:gd name="connsiteY19103" fmla="*/ 5670748 h 6857979"/>
              <a:gd name="connsiteX19104" fmla="*/ 5413706 w 7283450"/>
              <a:gd name="connsiteY19104" fmla="*/ 5667176 h 6857979"/>
              <a:gd name="connsiteX19105" fmla="*/ 5410531 w 7283450"/>
              <a:gd name="connsiteY19105" fmla="*/ 5664397 h 6857979"/>
              <a:gd name="connsiteX19106" fmla="*/ 5408943 w 7283450"/>
              <a:gd name="connsiteY19106" fmla="*/ 5666382 h 6857979"/>
              <a:gd name="connsiteX19107" fmla="*/ 5406562 w 7283450"/>
              <a:gd name="connsiteY19107" fmla="*/ 5667970 h 6857979"/>
              <a:gd name="connsiteX19108" fmla="*/ 5404577 w 7283450"/>
              <a:gd name="connsiteY19108" fmla="*/ 5669557 h 6857979"/>
              <a:gd name="connsiteX19109" fmla="*/ 5402990 w 7283450"/>
              <a:gd name="connsiteY19109" fmla="*/ 5671542 h 6857979"/>
              <a:gd name="connsiteX19110" fmla="*/ 5401799 w 7283450"/>
              <a:gd name="connsiteY19110" fmla="*/ 5673924 h 6857979"/>
              <a:gd name="connsiteX19111" fmla="*/ 5400608 w 7283450"/>
              <a:gd name="connsiteY19111" fmla="*/ 5676306 h 6857979"/>
              <a:gd name="connsiteX19112" fmla="*/ 5400608 w 7283450"/>
              <a:gd name="connsiteY19112" fmla="*/ 5680275 h 6857979"/>
              <a:gd name="connsiteX19113" fmla="*/ 5401005 w 7283450"/>
              <a:gd name="connsiteY19113" fmla="*/ 5684245 h 6857979"/>
              <a:gd name="connsiteX19114" fmla="*/ 5400211 w 7283450"/>
              <a:gd name="connsiteY19114" fmla="*/ 5684245 h 6857979"/>
              <a:gd name="connsiteX19115" fmla="*/ 5399417 w 7283450"/>
              <a:gd name="connsiteY19115" fmla="*/ 5683848 h 6857979"/>
              <a:gd name="connsiteX19116" fmla="*/ 5397830 w 7283450"/>
              <a:gd name="connsiteY19116" fmla="*/ 5682260 h 6857979"/>
              <a:gd name="connsiteX19117" fmla="*/ 5397433 w 7283450"/>
              <a:gd name="connsiteY19117" fmla="*/ 5680672 h 6857979"/>
              <a:gd name="connsiteX19118" fmla="*/ 5397036 w 7283450"/>
              <a:gd name="connsiteY19118" fmla="*/ 5677893 h 6857979"/>
              <a:gd name="connsiteX19119" fmla="*/ 5396639 w 7283450"/>
              <a:gd name="connsiteY19119" fmla="*/ 5673924 h 6857979"/>
              <a:gd name="connsiteX19120" fmla="*/ 5395845 w 7283450"/>
              <a:gd name="connsiteY19120" fmla="*/ 5672336 h 6857979"/>
              <a:gd name="connsiteX19121" fmla="*/ 5395448 w 7283450"/>
              <a:gd name="connsiteY19121" fmla="*/ 5671542 h 6857979"/>
              <a:gd name="connsiteX19122" fmla="*/ 5394655 w 7283450"/>
              <a:gd name="connsiteY19122" fmla="*/ 5671145 h 6857979"/>
              <a:gd name="connsiteX19123" fmla="*/ 5393067 w 7283450"/>
              <a:gd name="connsiteY19123" fmla="*/ 5671939 h 6857979"/>
              <a:gd name="connsiteX19124" fmla="*/ 5391876 w 7283450"/>
              <a:gd name="connsiteY19124" fmla="*/ 5673130 h 6857979"/>
              <a:gd name="connsiteX19125" fmla="*/ 5390686 w 7283450"/>
              <a:gd name="connsiteY19125" fmla="*/ 5673924 h 6857979"/>
              <a:gd name="connsiteX19126" fmla="*/ 5389098 w 7283450"/>
              <a:gd name="connsiteY19126" fmla="*/ 5674321 h 6857979"/>
              <a:gd name="connsiteX19127" fmla="*/ 5388304 w 7283450"/>
              <a:gd name="connsiteY19127" fmla="*/ 5674321 h 6857979"/>
              <a:gd name="connsiteX19128" fmla="*/ 5386717 w 7283450"/>
              <a:gd name="connsiteY19128" fmla="*/ 5675115 h 6857979"/>
              <a:gd name="connsiteX19129" fmla="*/ 5385526 w 7283450"/>
              <a:gd name="connsiteY19129" fmla="*/ 5675909 h 6857979"/>
              <a:gd name="connsiteX19130" fmla="*/ 5385129 w 7283450"/>
              <a:gd name="connsiteY19130" fmla="*/ 5676703 h 6857979"/>
              <a:gd name="connsiteX19131" fmla="*/ 5385129 w 7283450"/>
              <a:gd name="connsiteY19131" fmla="*/ 5677893 h 6857979"/>
              <a:gd name="connsiteX19132" fmla="*/ 5385129 w 7283450"/>
              <a:gd name="connsiteY19132" fmla="*/ 5679084 h 6857979"/>
              <a:gd name="connsiteX19133" fmla="*/ 5385526 w 7283450"/>
              <a:gd name="connsiteY19133" fmla="*/ 5679878 h 6857979"/>
              <a:gd name="connsiteX19134" fmla="*/ 5387114 w 7283450"/>
              <a:gd name="connsiteY19134" fmla="*/ 5681466 h 6857979"/>
              <a:gd name="connsiteX19135" fmla="*/ 5389098 w 7283450"/>
              <a:gd name="connsiteY19135" fmla="*/ 5683451 h 6857979"/>
              <a:gd name="connsiteX19136" fmla="*/ 5391083 w 7283450"/>
              <a:gd name="connsiteY19136" fmla="*/ 5685435 h 6857979"/>
              <a:gd name="connsiteX19137" fmla="*/ 5391876 w 7283450"/>
              <a:gd name="connsiteY19137" fmla="*/ 5687023 h 6857979"/>
              <a:gd name="connsiteX19138" fmla="*/ 5391876 w 7283450"/>
              <a:gd name="connsiteY19138" fmla="*/ 5688214 h 6857979"/>
              <a:gd name="connsiteX19139" fmla="*/ 5391876 w 7283450"/>
              <a:gd name="connsiteY19139" fmla="*/ 5689802 h 6857979"/>
              <a:gd name="connsiteX19140" fmla="*/ 5391479 w 7283450"/>
              <a:gd name="connsiteY19140" fmla="*/ 5690993 h 6857979"/>
              <a:gd name="connsiteX19141" fmla="*/ 5386320 w 7283450"/>
              <a:gd name="connsiteY19141" fmla="*/ 5687420 h 6857979"/>
              <a:gd name="connsiteX19142" fmla="*/ 5381954 w 7283450"/>
              <a:gd name="connsiteY19142" fmla="*/ 5683054 h 6857979"/>
              <a:gd name="connsiteX19143" fmla="*/ 5377588 w 7283450"/>
              <a:gd name="connsiteY19143" fmla="*/ 5678687 h 6857979"/>
              <a:gd name="connsiteX19144" fmla="*/ 5372428 w 7283450"/>
              <a:gd name="connsiteY19144" fmla="*/ 5674321 h 6857979"/>
              <a:gd name="connsiteX19145" fmla="*/ 5370444 w 7283450"/>
              <a:gd name="connsiteY19145" fmla="*/ 5674718 h 6857979"/>
              <a:gd name="connsiteX19146" fmla="*/ 5368856 w 7283450"/>
              <a:gd name="connsiteY19146" fmla="*/ 5675909 h 6857979"/>
              <a:gd name="connsiteX19147" fmla="*/ 5367666 w 7283450"/>
              <a:gd name="connsiteY19147" fmla="*/ 5677496 h 6857979"/>
              <a:gd name="connsiteX19148" fmla="*/ 5366872 w 7283450"/>
              <a:gd name="connsiteY19148" fmla="*/ 5679878 h 6857979"/>
              <a:gd name="connsiteX19149" fmla="*/ 5366475 w 7283450"/>
              <a:gd name="connsiteY19149" fmla="*/ 5682260 h 6857979"/>
              <a:gd name="connsiteX19150" fmla="*/ 5366475 w 7283450"/>
              <a:gd name="connsiteY19150" fmla="*/ 5685038 h 6857979"/>
              <a:gd name="connsiteX19151" fmla="*/ 5366475 w 7283450"/>
              <a:gd name="connsiteY19151" fmla="*/ 5690993 h 6857979"/>
              <a:gd name="connsiteX19152" fmla="*/ 5363697 w 7283450"/>
              <a:gd name="connsiteY19152" fmla="*/ 5689802 h 6857979"/>
              <a:gd name="connsiteX19153" fmla="*/ 5362506 w 7283450"/>
              <a:gd name="connsiteY19153" fmla="*/ 5689008 h 6857979"/>
              <a:gd name="connsiteX19154" fmla="*/ 5361712 w 7283450"/>
              <a:gd name="connsiteY19154" fmla="*/ 5687817 h 6857979"/>
              <a:gd name="connsiteX19155" fmla="*/ 5360918 w 7283450"/>
              <a:gd name="connsiteY19155" fmla="*/ 5686229 h 6857979"/>
              <a:gd name="connsiteX19156" fmla="*/ 5360521 w 7283450"/>
              <a:gd name="connsiteY19156" fmla="*/ 5684641 h 6857979"/>
              <a:gd name="connsiteX19157" fmla="*/ 5360124 w 7283450"/>
              <a:gd name="connsiteY19157" fmla="*/ 5683054 h 6857979"/>
              <a:gd name="connsiteX19158" fmla="*/ 5360124 w 7283450"/>
              <a:gd name="connsiteY19158" fmla="*/ 5681069 h 6857979"/>
              <a:gd name="connsiteX19159" fmla="*/ 5358934 w 7283450"/>
              <a:gd name="connsiteY19159" fmla="*/ 5683848 h 6857979"/>
              <a:gd name="connsiteX19160" fmla="*/ 5357743 w 7283450"/>
              <a:gd name="connsiteY19160" fmla="*/ 5687023 h 6857979"/>
              <a:gd name="connsiteX19161" fmla="*/ 5354568 w 7283450"/>
              <a:gd name="connsiteY19161" fmla="*/ 5691787 h 6857979"/>
              <a:gd name="connsiteX19162" fmla="*/ 5352980 w 7283450"/>
              <a:gd name="connsiteY19162" fmla="*/ 5694565 h 6857979"/>
              <a:gd name="connsiteX19163" fmla="*/ 5351790 w 7283450"/>
              <a:gd name="connsiteY19163" fmla="*/ 5697741 h 6857979"/>
              <a:gd name="connsiteX19164" fmla="*/ 5350996 w 7283450"/>
              <a:gd name="connsiteY19164" fmla="*/ 5700519 h 6857979"/>
              <a:gd name="connsiteX19165" fmla="*/ 5350599 w 7283450"/>
              <a:gd name="connsiteY19165" fmla="*/ 5704489 h 6857979"/>
              <a:gd name="connsiteX19166" fmla="*/ 5347821 w 7283450"/>
              <a:gd name="connsiteY19166" fmla="*/ 5702504 h 6857979"/>
              <a:gd name="connsiteX19167" fmla="*/ 5345836 w 7283450"/>
              <a:gd name="connsiteY19167" fmla="*/ 5701710 h 6857979"/>
              <a:gd name="connsiteX19168" fmla="*/ 5344248 w 7283450"/>
              <a:gd name="connsiteY19168" fmla="*/ 5701313 h 6857979"/>
              <a:gd name="connsiteX19169" fmla="*/ 5342661 w 7283450"/>
              <a:gd name="connsiteY19169" fmla="*/ 5701313 h 6857979"/>
              <a:gd name="connsiteX19170" fmla="*/ 5341867 w 7283450"/>
              <a:gd name="connsiteY19170" fmla="*/ 5701710 h 6857979"/>
              <a:gd name="connsiteX19171" fmla="*/ 5341470 w 7283450"/>
              <a:gd name="connsiteY19171" fmla="*/ 5702107 h 6857979"/>
              <a:gd name="connsiteX19172" fmla="*/ 5341073 w 7283450"/>
              <a:gd name="connsiteY19172" fmla="*/ 5702901 h 6857979"/>
              <a:gd name="connsiteX19173" fmla="*/ 5341073 w 7283450"/>
              <a:gd name="connsiteY19173" fmla="*/ 5704489 h 6857979"/>
              <a:gd name="connsiteX19174" fmla="*/ 5341470 w 7283450"/>
              <a:gd name="connsiteY19174" fmla="*/ 5707664 h 6857979"/>
              <a:gd name="connsiteX19175" fmla="*/ 5339883 w 7283450"/>
              <a:gd name="connsiteY19175" fmla="*/ 5706871 h 6857979"/>
              <a:gd name="connsiteX19176" fmla="*/ 5338692 w 7283450"/>
              <a:gd name="connsiteY19176" fmla="*/ 5705680 h 6857979"/>
              <a:gd name="connsiteX19177" fmla="*/ 5338692 w 7283450"/>
              <a:gd name="connsiteY19177" fmla="*/ 5704886 h 6857979"/>
              <a:gd name="connsiteX19178" fmla="*/ 5338692 w 7283450"/>
              <a:gd name="connsiteY19178" fmla="*/ 5703298 h 6857979"/>
              <a:gd name="connsiteX19179" fmla="*/ 5340279 w 7283450"/>
              <a:gd name="connsiteY19179" fmla="*/ 5700519 h 6857979"/>
              <a:gd name="connsiteX19180" fmla="*/ 5341073 w 7283450"/>
              <a:gd name="connsiteY19180" fmla="*/ 5699329 h 6857979"/>
              <a:gd name="connsiteX19181" fmla="*/ 5341470 w 7283450"/>
              <a:gd name="connsiteY19181" fmla="*/ 5697741 h 6857979"/>
              <a:gd name="connsiteX19182" fmla="*/ 5339486 w 7283450"/>
              <a:gd name="connsiteY19182" fmla="*/ 5697344 h 6857979"/>
              <a:gd name="connsiteX19183" fmla="*/ 5337104 w 7283450"/>
              <a:gd name="connsiteY19183" fmla="*/ 5696947 h 6857979"/>
              <a:gd name="connsiteX19184" fmla="*/ 5335517 w 7283450"/>
              <a:gd name="connsiteY19184" fmla="*/ 5696947 h 6857979"/>
              <a:gd name="connsiteX19185" fmla="*/ 5333929 w 7283450"/>
              <a:gd name="connsiteY19185" fmla="*/ 5697741 h 6857979"/>
              <a:gd name="connsiteX19186" fmla="*/ 5331151 w 7283450"/>
              <a:gd name="connsiteY19186" fmla="*/ 5699329 h 6857979"/>
              <a:gd name="connsiteX19187" fmla="*/ 5327976 w 7283450"/>
              <a:gd name="connsiteY19187" fmla="*/ 5701313 h 6857979"/>
              <a:gd name="connsiteX19188" fmla="*/ 5325197 w 7283450"/>
              <a:gd name="connsiteY19188" fmla="*/ 5703298 h 6857979"/>
              <a:gd name="connsiteX19189" fmla="*/ 5323610 w 7283450"/>
              <a:gd name="connsiteY19189" fmla="*/ 5704489 h 6857979"/>
              <a:gd name="connsiteX19190" fmla="*/ 5321625 w 7283450"/>
              <a:gd name="connsiteY19190" fmla="*/ 5705283 h 6857979"/>
              <a:gd name="connsiteX19191" fmla="*/ 5319641 w 7283450"/>
              <a:gd name="connsiteY19191" fmla="*/ 5705680 h 6857979"/>
              <a:gd name="connsiteX19192" fmla="*/ 5317656 w 7283450"/>
              <a:gd name="connsiteY19192" fmla="*/ 5705680 h 6857979"/>
              <a:gd name="connsiteX19193" fmla="*/ 5315672 w 7283450"/>
              <a:gd name="connsiteY19193" fmla="*/ 5705283 h 6857979"/>
              <a:gd name="connsiteX19194" fmla="*/ 5312893 w 7283450"/>
              <a:gd name="connsiteY19194" fmla="*/ 5704489 h 6857979"/>
              <a:gd name="connsiteX19195" fmla="*/ 5311306 w 7283450"/>
              <a:gd name="connsiteY19195" fmla="*/ 5703298 h 6857979"/>
              <a:gd name="connsiteX19196" fmla="*/ 5310115 w 7283450"/>
              <a:gd name="connsiteY19196" fmla="*/ 5702504 h 6857979"/>
              <a:gd name="connsiteX19197" fmla="*/ 5307734 w 7283450"/>
              <a:gd name="connsiteY19197" fmla="*/ 5700122 h 6857979"/>
              <a:gd name="connsiteX19198" fmla="*/ 5303765 w 7283450"/>
              <a:gd name="connsiteY19198" fmla="*/ 5695756 h 6857979"/>
              <a:gd name="connsiteX19199" fmla="*/ 5302177 w 7283450"/>
              <a:gd name="connsiteY19199" fmla="*/ 5694168 h 6857979"/>
              <a:gd name="connsiteX19200" fmla="*/ 5300986 w 7283450"/>
              <a:gd name="connsiteY19200" fmla="*/ 5693771 h 6857979"/>
              <a:gd name="connsiteX19201" fmla="*/ 5300193 w 7283450"/>
              <a:gd name="connsiteY19201" fmla="*/ 5693771 h 6857979"/>
              <a:gd name="connsiteX19202" fmla="*/ 5299002 w 7283450"/>
              <a:gd name="connsiteY19202" fmla="*/ 5694168 h 6857979"/>
              <a:gd name="connsiteX19203" fmla="*/ 5297811 w 7283450"/>
              <a:gd name="connsiteY19203" fmla="*/ 5694565 h 6857979"/>
              <a:gd name="connsiteX19204" fmla="*/ 5294239 w 7283450"/>
              <a:gd name="connsiteY19204" fmla="*/ 5697741 h 6857979"/>
              <a:gd name="connsiteX19205" fmla="*/ 5294636 w 7283450"/>
              <a:gd name="connsiteY19205" fmla="*/ 5698535 h 6857979"/>
              <a:gd name="connsiteX19206" fmla="*/ 5295033 w 7283450"/>
              <a:gd name="connsiteY19206" fmla="*/ 5698932 h 6857979"/>
              <a:gd name="connsiteX19207" fmla="*/ 5297017 w 7283450"/>
              <a:gd name="connsiteY19207" fmla="*/ 5699329 h 6857979"/>
              <a:gd name="connsiteX19208" fmla="*/ 5298605 w 7283450"/>
              <a:gd name="connsiteY19208" fmla="*/ 5699726 h 6857979"/>
              <a:gd name="connsiteX19209" fmla="*/ 5300590 w 7283450"/>
              <a:gd name="connsiteY19209" fmla="*/ 5700122 h 6857979"/>
              <a:gd name="connsiteX19210" fmla="*/ 5302177 w 7283450"/>
              <a:gd name="connsiteY19210" fmla="*/ 5700916 h 6857979"/>
              <a:gd name="connsiteX19211" fmla="*/ 5302971 w 7283450"/>
              <a:gd name="connsiteY19211" fmla="*/ 5701710 h 6857979"/>
              <a:gd name="connsiteX19212" fmla="*/ 5303368 w 7283450"/>
              <a:gd name="connsiteY19212" fmla="*/ 5702901 h 6857979"/>
              <a:gd name="connsiteX19213" fmla="*/ 5303765 w 7283450"/>
              <a:gd name="connsiteY19213" fmla="*/ 5704489 h 6857979"/>
              <a:gd name="connsiteX19214" fmla="*/ 5303765 w 7283450"/>
              <a:gd name="connsiteY19214" fmla="*/ 5706077 h 6857979"/>
              <a:gd name="connsiteX19215" fmla="*/ 5303368 w 7283450"/>
              <a:gd name="connsiteY19215" fmla="*/ 5710840 h 6857979"/>
              <a:gd name="connsiteX19216" fmla="*/ 5300590 w 7283450"/>
              <a:gd name="connsiteY19216" fmla="*/ 5709252 h 6857979"/>
              <a:gd name="connsiteX19217" fmla="*/ 5297811 w 7283450"/>
              <a:gd name="connsiteY19217" fmla="*/ 5708458 h 6857979"/>
              <a:gd name="connsiteX19218" fmla="*/ 5295033 w 7283450"/>
              <a:gd name="connsiteY19218" fmla="*/ 5708458 h 6857979"/>
              <a:gd name="connsiteX19219" fmla="*/ 5292652 w 7283450"/>
              <a:gd name="connsiteY19219" fmla="*/ 5708855 h 6857979"/>
              <a:gd name="connsiteX19220" fmla="*/ 5290270 w 7283450"/>
              <a:gd name="connsiteY19220" fmla="*/ 5709252 h 6857979"/>
              <a:gd name="connsiteX19221" fmla="*/ 5287889 w 7283450"/>
              <a:gd name="connsiteY19221" fmla="*/ 5709649 h 6857979"/>
              <a:gd name="connsiteX19222" fmla="*/ 5284714 w 7283450"/>
              <a:gd name="connsiteY19222" fmla="*/ 5709252 h 6857979"/>
              <a:gd name="connsiteX19223" fmla="*/ 5281935 w 7283450"/>
              <a:gd name="connsiteY19223" fmla="*/ 5707664 h 6857979"/>
              <a:gd name="connsiteX19224" fmla="*/ 5282729 w 7283450"/>
              <a:gd name="connsiteY19224" fmla="*/ 5709649 h 6857979"/>
              <a:gd name="connsiteX19225" fmla="*/ 5283920 w 7283450"/>
              <a:gd name="connsiteY19225" fmla="*/ 5711237 h 6857979"/>
              <a:gd name="connsiteX19226" fmla="*/ 5285110 w 7283450"/>
              <a:gd name="connsiteY19226" fmla="*/ 5712031 h 6857979"/>
              <a:gd name="connsiteX19227" fmla="*/ 5286301 w 7283450"/>
              <a:gd name="connsiteY19227" fmla="*/ 5713222 h 6857979"/>
              <a:gd name="connsiteX19228" fmla="*/ 5289476 w 7283450"/>
              <a:gd name="connsiteY19228" fmla="*/ 5713619 h 6857979"/>
              <a:gd name="connsiteX19229" fmla="*/ 5292255 w 7283450"/>
              <a:gd name="connsiteY19229" fmla="*/ 5714016 h 6857979"/>
              <a:gd name="connsiteX19230" fmla="*/ 5293445 w 7283450"/>
              <a:gd name="connsiteY19230" fmla="*/ 5714413 h 6857979"/>
              <a:gd name="connsiteX19231" fmla="*/ 5294636 w 7283450"/>
              <a:gd name="connsiteY19231" fmla="*/ 5715206 h 6857979"/>
              <a:gd name="connsiteX19232" fmla="*/ 5295430 w 7283450"/>
              <a:gd name="connsiteY19232" fmla="*/ 5716000 h 6857979"/>
              <a:gd name="connsiteX19233" fmla="*/ 5296621 w 7283450"/>
              <a:gd name="connsiteY19233" fmla="*/ 5717191 h 6857979"/>
              <a:gd name="connsiteX19234" fmla="*/ 5297414 w 7283450"/>
              <a:gd name="connsiteY19234" fmla="*/ 5718779 h 6857979"/>
              <a:gd name="connsiteX19235" fmla="*/ 5297811 w 7283450"/>
              <a:gd name="connsiteY19235" fmla="*/ 5721161 h 6857979"/>
              <a:gd name="connsiteX19236" fmla="*/ 5297811 w 7283450"/>
              <a:gd name="connsiteY19236" fmla="*/ 5724336 h 6857979"/>
              <a:gd name="connsiteX19237" fmla="*/ 5297414 w 7283450"/>
              <a:gd name="connsiteY19237" fmla="*/ 5727909 h 6857979"/>
              <a:gd name="connsiteX19238" fmla="*/ 5296621 w 7283450"/>
              <a:gd name="connsiteY19238" fmla="*/ 5727512 h 6857979"/>
              <a:gd name="connsiteX19239" fmla="*/ 5295430 w 7283450"/>
              <a:gd name="connsiteY19239" fmla="*/ 5727115 h 6857979"/>
              <a:gd name="connsiteX19240" fmla="*/ 5295033 w 7283450"/>
              <a:gd name="connsiteY19240" fmla="*/ 5726321 h 6857979"/>
              <a:gd name="connsiteX19241" fmla="*/ 5294636 w 7283450"/>
              <a:gd name="connsiteY19241" fmla="*/ 5725527 h 6857979"/>
              <a:gd name="connsiteX19242" fmla="*/ 5294239 w 7283450"/>
              <a:gd name="connsiteY19242" fmla="*/ 5721558 h 6857979"/>
              <a:gd name="connsiteX19243" fmla="*/ 5291858 w 7283450"/>
              <a:gd name="connsiteY19243" fmla="*/ 5719970 h 6857979"/>
              <a:gd name="connsiteX19244" fmla="*/ 5289079 w 7283450"/>
              <a:gd name="connsiteY19244" fmla="*/ 5719573 h 6857979"/>
              <a:gd name="connsiteX19245" fmla="*/ 5283523 w 7283450"/>
              <a:gd name="connsiteY19245" fmla="*/ 5718382 h 6857979"/>
              <a:gd name="connsiteX19246" fmla="*/ 5280745 w 7283450"/>
              <a:gd name="connsiteY19246" fmla="*/ 5717588 h 6857979"/>
              <a:gd name="connsiteX19247" fmla="*/ 5277569 w 7283450"/>
              <a:gd name="connsiteY19247" fmla="*/ 5716000 h 6857979"/>
              <a:gd name="connsiteX19248" fmla="*/ 5274791 w 7283450"/>
              <a:gd name="connsiteY19248" fmla="*/ 5714016 h 6857979"/>
              <a:gd name="connsiteX19249" fmla="*/ 5272410 w 7283450"/>
              <a:gd name="connsiteY19249" fmla="*/ 5710840 h 6857979"/>
              <a:gd name="connsiteX19250" fmla="*/ 5270028 w 7283450"/>
              <a:gd name="connsiteY19250" fmla="*/ 5711634 h 6857979"/>
              <a:gd name="connsiteX19251" fmla="*/ 5269631 w 7283450"/>
              <a:gd name="connsiteY19251" fmla="*/ 5712031 h 6857979"/>
              <a:gd name="connsiteX19252" fmla="*/ 5269631 w 7283450"/>
              <a:gd name="connsiteY19252" fmla="*/ 5712825 h 6857979"/>
              <a:gd name="connsiteX19253" fmla="*/ 5269631 w 7283450"/>
              <a:gd name="connsiteY19253" fmla="*/ 5714016 h 6857979"/>
              <a:gd name="connsiteX19254" fmla="*/ 5270822 w 7283450"/>
              <a:gd name="connsiteY19254" fmla="*/ 5715206 h 6857979"/>
              <a:gd name="connsiteX19255" fmla="*/ 5271616 w 7283450"/>
              <a:gd name="connsiteY19255" fmla="*/ 5716397 h 6857979"/>
              <a:gd name="connsiteX19256" fmla="*/ 5271616 w 7283450"/>
              <a:gd name="connsiteY19256" fmla="*/ 5717985 h 6857979"/>
              <a:gd name="connsiteX19257" fmla="*/ 5271616 w 7283450"/>
              <a:gd name="connsiteY19257" fmla="*/ 5718382 h 6857979"/>
              <a:gd name="connsiteX19258" fmla="*/ 5271219 w 7283450"/>
              <a:gd name="connsiteY19258" fmla="*/ 5719176 h 6857979"/>
              <a:gd name="connsiteX19259" fmla="*/ 5268838 w 7283450"/>
              <a:gd name="connsiteY19259" fmla="*/ 5721558 h 6857979"/>
              <a:gd name="connsiteX19260" fmla="*/ 5267647 w 7283450"/>
              <a:gd name="connsiteY19260" fmla="*/ 5717985 h 6857979"/>
              <a:gd name="connsiteX19261" fmla="*/ 5266456 w 7283450"/>
              <a:gd name="connsiteY19261" fmla="*/ 5715603 h 6857979"/>
              <a:gd name="connsiteX19262" fmla="*/ 5265265 w 7283450"/>
              <a:gd name="connsiteY19262" fmla="*/ 5714413 h 6857979"/>
              <a:gd name="connsiteX19263" fmla="*/ 5264472 w 7283450"/>
              <a:gd name="connsiteY19263" fmla="*/ 5713619 h 6857979"/>
              <a:gd name="connsiteX19264" fmla="*/ 5263281 w 7283450"/>
              <a:gd name="connsiteY19264" fmla="*/ 5713222 h 6857979"/>
              <a:gd name="connsiteX19265" fmla="*/ 5262487 w 7283450"/>
              <a:gd name="connsiteY19265" fmla="*/ 5713619 h 6857979"/>
              <a:gd name="connsiteX19266" fmla="*/ 5260900 w 7283450"/>
              <a:gd name="connsiteY19266" fmla="*/ 5714413 h 6857979"/>
              <a:gd name="connsiteX19267" fmla="*/ 5259312 w 7283450"/>
              <a:gd name="connsiteY19267" fmla="*/ 5715206 h 6857979"/>
              <a:gd name="connsiteX19268" fmla="*/ 5258518 w 7283450"/>
              <a:gd name="connsiteY19268" fmla="*/ 5715206 h 6857979"/>
              <a:gd name="connsiteX19269" fmla="*/ 5257724 w 7283450"/>
              <a:gd name="connsiteY19269" fmla="*/ 5714810 h 6857979"/>
              <a:gd name="connsiteX19270" fmla="*/ 5256931 w 7283450"/>
              <a:gd name="connsiteY19270" fmla="*/ 5713619 h 6857979"/>
              <a:gd name="connsiteX19271" fmla="*/ 5255740 w 7283450"/>
              <a:gd name="connsiteY19271" fmla="*/ 5711237 h 6857979"/>
              <a:gd name="connsiteX19272" fmla="*/ 5253755 w 7283450"/>
              <a:gd name="connsiteY19272" fmla="*/ 5704489 h 6857979"/>
              <a:gd name="connsiteX19273" fmla="*/ 5251374 w 7283450"/>
              <a:gd name="connsiteY19273" fmla="*/ 5705680 h 6857979"/>
              <a:gd name="connsiteX19274" fmla="*/ 5248993 w 7283450"/>
              <a:gd name="connsiteY19274" fmla="*/ 5707664 h 6857979"/>
              <a:gd name="connsiteX19275" fmla="*/ 5244627 w 7283450"/>
              <a:gd name="connsiteY19275" fmla="*/ 5712031 h 6857979"/>
              <a:gd name="connsiteX19276" fmla="*/ 5240261 w 7283450"/>
              <a:gd name="connsiteY19276" fmla="*/ 5717588 h 6857979"/>
              <a:gd name="connsiteX19277" fmla="*/ 5235895 w 7283450"/>
              <a:gd name="connsiteY19277" fmla="*/ 5722352 h 6857979"/>
              <a:gd name="connsiteX19278" fmla="*/ 5233910 w 7283450"/>
              <a:gd name="connsiteY19278" fmla="*/ 5724336 h 6857979"/>
              <a:gd name="connsiteX19279" fmla="*/ 5232323 w 7283450"/>
              <a:gd name="connsiteY19279" fmla="*/ 5725924 h 6857979"/>
              <a:gd name="connsiteX19280" fmla="*/ 5230338 w 7283450"/>
              <a:gd name="connsiteY19280" fmla="*/ 5726718 h 6857979"/>
              <a:gd name="connsiteX19281" fmla="*/ 5229148 w 7283450"/>
              <a:gd name="connsiteY19281" fmla="*/ 5726718 h 6857979"/>
              <a:gd name="connsiteX19282" fmla="*/ 5227560 w 7283450"/>
              <a:gd name="connsiteY19282" fmla="*/ 5726321 h 6857979"/>
              <a:gd name="connsiteX19283" fmla="*/ 5226369 w 7283450"/>
              <a:gd name="connsiteY19283" fmla="*/ 5724733 h 6857979"/>
              <a:gd name="connsiteX19284" fmla="*/ 5225576 w 7283450"/>
              <a:gd name="connsiteY19284" fmla="*/ 5721955 h 6857979"/>
              <a:gd name="connsiteX19285" fmla="*/ 5225179 w 7283450"/>
              <a:gd name="connsiteY19285" fmla="*/ 5717985 h 6857979"/>
              <a:gd name="connsiteX19286" fmla="*/ 5224385 w 7283450"/>
              <a:gd name="connsiteY19286" fmla="*/ 5717588 h 6857979"/>
              <a:gd name="connsiteX19287" fmla="*/ 5223988 w 7283450"/>
              <a:gd name="connsiteY19287" fmla="*/ 5717985 h 6857979"/>
              <a:gd name="connsiteX19288" fmla="*/ 5223591 w 7283450"/>
              <a:gd name="connsiteY19288" fmla="*/ 5719573 h 6857979"/>
              <a:gd name="connsiteX19289" fmla="*/ 5223591 w 7283450"/>
              <a:gd name="connsiteY19289" fmla="*/ 5722352 h 6857979"/>
              <a:gd name="connsiteX19290" fmla="*/ 5223988 w 7283450"/>
              <a:gd name="connsiteY19290" fmla="*/ 5725130 h 6857979"/>
              <a:gd name="connsiteX19291" fmla="*/ 5224782 w 7283450"/>
              <a:gd name="connsiteY19291" fmla="*/ 5727909 h 6857979"/>
              <a:gd name="connsiteX19292" fmla="*/ 5225576 w 7283450"/>
              <a:gd name="connsiteY19292" fmla="*/ 5731084 h 6857979"/>
              <a:gd name="connsiteX19293" fmla="*/ 5226766 w 7283450"/>
              <a:gd name="connsiteY19293" fmla="*/ 5733466 h 6857979"/>
              <a:gd name="connsiteX19294" fmla="*/ 5228354 w 7283450"/>
              <a:gd name="connsiteY19294" fmla="*/ 5734657 h 6857979"/>
              <a:gd name="connsiteX19295" fmla="*/ 5227560 w 7283450"/>
              <a:gd name="connsiteY19295" fmla="*/ 5736642 h 6857979"/>
              <a:gd name="connsiteX19296" fmla="*/ 5226766 w 7283450"/>
              <a:gd name="connsiteY19296" fmla="*/ 5738230 h 6857979"/>
              <a:gd name="connsiteX19297" fmla="*/ 5225576 w 7283450"/>
              <a:gd name="connsiteY19297" fmla="*/ 5738626 h 6857979"/>
              <a:gd name="connsiteX19298" fmla="*/ 5224385 w 7283450"/>
              <a:gd name="connsiteY19298" fmla="*/ 5738230 h 6857979"/>
              <a:gd name="connsiteX19299" fmla="*/ 5223194 w 7283450"/>
              <a:gd name="connsiteY19299" fmla="*/ 5737039 h 6857979"/>
              <a:gd name="connsiteX19300" fmla="*/ 5222400 w 7283450"/>
              <a:gd name="connsiteY19300" fmla="*/ 5735451 h 6857979"/>
              <a:gd name="connsiteX19301" fmla="*/ 5221607 w 7283450"/>
              <a:gd name="connsiteY19301" fmla="*/ 5733466 h 6857979"/>
              <a:gd name="connsiteX19302" fmla="*/ 5221210 w 7283450"/>
              <a:gd name="connsiteY19302" fmla="*/ 5731481 h 6857979"/>
              <a:gd name="connsiteX19303" fmla="*/ 5220416 w 7283450"/>
              <a:gd name="connsiteY19303" fmla="*/ 5733466 h 6857979"/>
              <a:gd name="connsiteX19304" fmla="*/ 5219622 w 7283450"/>
              <a:gd name="connsiteY19304" fmla="*/ 5735054 h 6857979"/>
              <a:gd name="connsiteX19305" fmla="*/ 5218034 w 7283450"/>
              <a:gd name="connsiteY19305" fmla="*/ 5736245 h 6857979"/>
              <a:gd name="connsiteX19306" fmla="*/ 5216844 w 7283450"/>
              <a:gd name="connsiteY19306" fmla="*/ 5737039 h 6857979"/>
              <a:gd name="connsiteX19307" fmla="*/ 5214065 w 7283450"/>
              <a:gd name="connsiteY19307" fmla="*/ 5738626 h 6857979"/>
              <a:gd name="connsiteX19308" fmla="*/ 5210493 w 7283450"/>
              <a:gd name="connsiteY19308" fmla="*/ 5739817 h 6857979"/>
              <a:gd name="connsiteX19309" fmla="*/ 5207715 w 7283450"/>
              <a:gd name="connsiteY19309" fmla="*/ 5741405 h 6857979"/>
              <a:gd name="connsiteX19310" fmla="*/ 5206524 w 7283450"/>
              <a:gd name="connsiteY19310" fmla="*/ 5742199 h 6857979"/>
              <a:gd name="connsiteX19311" fmla="*/ 5205334 w 7283450"/>
              <a:gd name="connsiteY19311" fmla="*/ 5743787 h 6857979"/>
              <a:gd name="connsiteX19312" fmla="*/ 5204540 w 7283450"/>
              <a:gd name="connsiteY19312" fmla="*/ 5745375 h 6857979"/>
              <a:gd name="connsiteX19313" fmla="*/ 5203746 w 7283450"/>
              <a:gd name="connsiteY19313" fmla="*/ 5748153 h 6857979"/>
              <a:gd name="connsiteX19314" fmla="*/ 5203349 w 7283450"/>
              <a:gd name="connsiteY19314" fmla="*/ 5750932 h 6857979"/>
              <a:gd name="connsiteX19315" fmla="*/ 5203349 w 7283450"/>
              <a:gd name="connsiteY19315" fmla="*/ 5754504 h 6857979"/>
              <a:gd name="connsiteX19316" fmla="*/ 5205731 w 7283450"/>
              <a:gd name="connsiteY19316" fmla="*/ 5751726 h 6857979"/>
              <a:gd name="connsiteX19317" fmla="*/ 5207318 w 7283450"/>
              <a:gd name="connsiteY19317" fmla="*/ 5750535 h 6857979"/>
              <a:gd name="connsiteX19318" fmla="*/ 5208509 w 7283450"/>
              <a:gd name="connsiteY19318" fmla="*/ 5749741 h 6857979"/>
              <a:gd name="connsiteX19319" fmla="*/ 5208906 w 7283450"/>
              <a:gd name="connsiteY19319" fmla="*/ 5750138 h 6857979"/>
              <a:gd name="connsiteX19320" fmla="*/ 5209303 w 7283450"/>
              <a:gd name="connsiteY19320" fmla="*/ 5750535 h 6857979"/>
              <a:gd name="connsiteX19321" fmla="*/ 5208906 w 7283450"/>
              <a:gd name="connsiteY19321" fmla="*/ 5751726 h 6857979"/>
              <a:gd name="connsiteX19322" fmla="*/ 5207318 w 7283450"/>
              <a:gd name="connsiteY19322" fmla="*/ 5754504 h 6857979"/>
              <a:gd name="connsiteX19323" fmla="*/ 5206524 w 7283450"/>
              <a:gd name="connsiteY19323" fmla="*/ 5756489 h 6857979"/>
              <a:gd name="connsiteX19324" fmla="*/ 5205334 w 7283450"/>
              <a:gd name="connsiteY19324" fmla="*/ 5757283 h 6857979"/>
              <a:gd name="connsiteX19325" fmla="*/ 5204143 w 7283450"/>
              <a:gd name="connsiteY19325" fmla="*/ 5758077 h 6857979"/>
              <a:gd name="connsiteX19326" fmla="*/ 5202952 w 7283450"/>
              <a:gd name="connsiteY19326" fmla="*/ 5758077 h 6857979"/>
              <a:gd name="connsiteX19327" fmla="*/ 5201762 w 7283450"/>
              <a:gd name="connsiteY19327" fmla="*/ 5757283 h 6857979"/>
              <a:gd name="connsiteX19328" fmla="*/ 5200968 w 7283450"/>
              <a:gd name="connsiteY19328" fmla="*/ 5755298 h 6857979"/>
              <a:gd name="connsiteX19329" fmla="*/ 5200174 w 7283450"/>
              <a:gd name="connsiteY19329" fmla="*/ 5752123 h 6857979"/>
              <a:gd name="connsiteX19330" fmla="*/ 5199777 w 7283450"/>
              <a:gd name="connsiteY19330" fmla="*/ 5748153 h 6857979"/>
              <a:gd name="connsiteX19331" fmla="*/ 5198983 w 7283450"/>
              <a:gd name="connsiteY19331" fmla="*/ 5751726 h 6857979"/>
              <a:gd name="connsiteX19332" fmla="*/ 5197396 w 7283450"/>
              <a:gd name="connsiteY19332" fmla="*/ 5755298 h 6857979"/>
              <a:gd name="connsiteX19333" fmla="*/ 5194221 w 7283450"/>
              <a:gd name="connsiteY19333" fmla="*/ 5761253 h 6857979"/>
              <a:gd name="connsiteX19334" fmla="*/ 5190252 w 7283450"/>
              <a:gd name="connsiteY19334" fmla="*/ 5767604 h 6857979"/>
              <a:gd name="connsiteX19335" fmla="*/ 5188664 w 7283450"/>
              <a:gd name="connsiteY19335" fmla="*/ 5770779 h 6857979"/>
              <a:gd name="connsiteX19336" fmla="*/ 5187473 w 7283450"/>
              <a:gd name="connsiteY19336" fmla="*/ 5774749 h 6857979"/>
              <a:gd name="connsiteX19337" fmla="*/ 5189855 w 7283450"/>
              <a:gd name="connsiteY19337" fmla="*/ 5776734 h 6857979"/>
              <a:gd name="connsiteX19338" fmla="*/ 5190648 w 7283450"/>
              <a:gd name="connsiteY19338" fmla="*/ 5777130 h 6857979"/>
              <a:gd name="connsiteX19339" fmla="*/ 5191045 w 7283450"/>
              <a:gd name="connsiteY19339" fmla="*/ 5777130 h 6857979"/>
              <a:gd name="connsiteX19340" fmla="*/ 5191442 w 7283450"/>
              <a:gd name="connsiteY19340" fmla="*/ 5775543 h 6857979"/>
              <a:gd name="connsiteX19341" fmla="*/ 5191442 w 7283450"/>
              <a:gd name="connsiteY19341" fmla="*/ 5773558 h 6857979"/>
              <a:gd name="connsiteX19342" fmla="*/ 5191442 w 7283450"/>
              <a:gd name="connsiteY19342" fmla="*/ 5770779 h 6857979"/>
              <a:gd name="connsiteX19343" fmla="*/ 5191839 w 7283450"/>
              <a:gd name="connsiteY19343" fmla="*/ 5769588 h 6857979"/>
              <a:gd name="connsiteX19344" fmla="*/ 5192236 w 7283450"/>
              <a:gd name="connsiteY19344" fmla="*/ 5768795 h 6857979"/>
              <a:gd name="connsiteX19345" fmla="*/ 5192633 w 7283450"/>
              <a:gd name="connsiteY19345" fmla="*/ 5768001 h 6857979"/>
              <a:gd name="connsiteX19346" fmla="*/ 5194221 w 7283450"/>
              <a:gd name="connsiteY19346" fmla="*/ 5767604 h 6857979"/>
              <a:gd name="connsiteX19347" fmla="*/ 5195411 w 7283450"/>
              <a:gd name="connsiteY19347" fmla="*/ 5767604 h 6857979"/>
              <a:gd name="connsiteX19348" fmla="*/ 5196999 w 7283450"/>
              <a:gd name="connsiteY19348" fmla="*/ 5768001 h 6857979"/>
              <a:gd name="connsiteX19349" fmla="*/ 5197793 w 7283450"/>
              <a:gd name="connsiteY19349" fmla="*/ 5769985 h 6857979"/>
              <a:gd name="connsiteX19350" fmla="*/ 5198190 w 7283450"/>
              <a:gd name="connsiteY19350" fmla="*/ 5771573 h 6857979"/>
              <a:gd name="connsiteX19351" fmla="*/ 5198190 w 7283450"/>
              <a:gd name="connsiteY19351" fmla="*/ 5773955 h 6857979"/>
              <a:gd name="connsiteX19352" fmla="*/ 5197793 w 7283450"/>
              <a:gd name="connsiteY19352" fmla="*/ 5775940 h 6857979"/>
              <a:gd name="connsiteX19353" fmla="*/ 5196205 w 7283450"/>
              <a:gd name="connsiteY19353" fmla="*/ 5779909 h 6857979"/>
              <a:gd name="connsiteX19354" fmla="*/ 5193824 w 7283450"/>
              <a:gd name="connsiteY19354" fmla="*/ 5784276 h 6857979"/>
              <a:gd name="connsiteX19355" fmla="*/ 5191839 w 7283450"/>
              <a:gd name="connsiteY19355" fmla="*/ 5788245 h 6857979"/>
              <a:gd name="connsiteX19356" fmla="*/ 5191442 w 7283450"/>
              <a:gd name="connsiteY19356" fmla="*/ 5790627 h 6857979"/>
              <a:gd name="connsiteX19357" fmla="*/ 5191442 w 7283450"/>
              <a:gd name="connsiteY19357" fmla="*/ 5792611 h 6857979"/>
              <a:gd name="connsiteX19358" fmla="*/ 5191839 w 7283450"/>
              <a:gd name="connsiteY19358" fmla="*/ 5794596 h 6857979"/>
              <a:gd name="connsiteX19359" fmla="*/ 5192633 w 7283450"/>
              <a:gd name="connsiteY19359" fmla="*/ 5796978 h 6857979"/>
              <a:gd name="connsiteX19360" fmla="*/ 5194617 w 7283450"/>
              <a:gd name="connsiteY19360" fmla="*/ 5799360 h 6857979"/>
              <a:gd name="connsiteX19361" fmla="*/ 5196999 w 7283450"/>
              <a:gd name="connsiteY19361" fmla="*/ 5801344 h 6857979"/>
              <a:gd name="connsiteX19362" fmla="*/ 5198190 w 7283450"/>
              <a:gd name="connsiteY19362" fmla="*/ 5800947 h 6857979"/>
              <a:gd name="connsiteX19363" fmla="*/ 5198983 w 7283450"/>
              <a:gd name="connsiteY19363" fmla="*/ 5800153 h 6857979"/>
              <a:gd name="connsiteX19364" fmla="*/ 5198983 w 7283450"/>
              <a:gd name="connsiteY19364" fmla="*/ 5799360 h 6857979"/>
              <a:gd name="connsiteX19365" fmla="*/ 5198983 w 7283450"/>
              <a:gd name="connsiteY19365" fmla="*/ 5798566 h 6857979"/>
              <a:gd name="connsiteX19366" fmla="*/ 5198190 w 7283450"/>
              <a:gd name="connsiteY19366" fmla="*/ 5796184 h 6857979"/>
              <a:gd name="connsiteX19367" fmla="*/ 5196602 w 7283450"/>
              <a:gd name="connsiteY19367" fmla="*/ 5793802 h 6857979"/>
              <a:gd name="connsiteX19368" fmla="*/ 5195411 w 7283450"/>
              <a:gd name="connsiteY19368" fmla="*/ 5791421 h 6857979"/>
              <a:gd name="connsiteX19369" fmla="*/ 5194617 w 7283450"/>
              <a:gd name="connsiteY19369" fmla="*/ 5789436 h 6857979"/>
              <a:gd name="connsiteX19370" fmla="*/ 5194617 w 7283450"/>
              <a:gd name="connsiteY19370" fmla="*/ 5787848 h 6857979"/>
              <a:gd name="connsiteX19371" fmla="*/ 5195014 w 7283450"/>
              <a:gd name="connsiteY19371" fmla="*/ 5786657 h 6857979"/>
              <a:gd name="connsiteX19372" fmla="*/ 5195808 w 7283450"/>
              <a:gd name="connsiteY19372" fmla="*/ 5785466 h 6857979"/>
              <a:gd name="connsiteX19373" fmla="*/ 5196999 w 7283450"/>
              <a:gd name="connsiteY19373" fmla="*/ 5784672 h 6857979"/>
              <a:gd name="connsiteX19374" fmla="*/ 5198190 w 7283450"/>
              <a:gd name="connsiteY19374" fmla="*/ 5784672 h 6857979"/>
              <a:gd name="connsiteX19375" fmla="*/ 5199380 w 7283450"/>
              <a:gd name="connsiteY19375" fmla="*/ 5785466 h 6857979"/>
              <a:gd name="connsiteX19376" fmla="*/ 5200174 w 7283450"/>
              <a:gd name="connsiteY19376" fmla="*/ 5787054 h 6857979"/>
              <a:gd name="connsiteX19377" fmla="*/ 5200968 w 7283450"/>
              <a:gd name="connsiteY19377" fmla="*/ 5788642 h 6857979"/>
              <a:gd name="connsiteX19378" fmla="*/ 5202555 w 7283450"/>
              <a:gd name="connsiteY19378" fmla="*/ 5793405 h 6857979"/>
              <a:gd name="connsiteX19379" fmla="*/ 5203746 w 7283450"/>
              <a:gd name="connsiteY19379" fmla="*/ 5798566 h 6857979"/>
              <a:gd name="connsiteX19380" fmla="*/ 5204937 w 7283450"/>
              <a:gd name="connsiteY19380" fmla="*/ 5802535 h 6857979"/>
              <a:gd name="connsiteX19381" fmla="*/ 5205334 w 7283450"/>
              <a:gd name="connsiteY19381" fmla="*/ 5804123 h 6857979"/>
              <a:gd name="connsiteX19382" fmla="*/ 5206128 w 7283450"/>
              <a:gd name="connsiteY19382" fmla="*/ 5804917 h 6857979"/>
              <a:gd name="connsiteX19383" fmla="*/ 5206524 w 7283450"/>
              <a:gd name="connsiteY19383" fmla="*/ 5805314 h 6857979"/>
              <a:gd name="connsiteX19384" fmla="*/ 5207318 w 7283450"/>
              <a:gd name="connsiteY19384" fmla="*/ 5804917 h 6857979"/>
              <a:gd name="connsiteX19385" fmla="*/ 5208112 w 7283450"/>
              <a:gd name="connsiteY19385" fmla="*/ 5803726 h 6857979"/>
              <a:gd name="connsiteX19386" fmla="*/ 5209303 w 7283450"/>
              <a:gd name="connsiteY19386" fmla="*/ 5801344 h 6857979"/>
              <a:gd name="connsiteX19387" fmla="*/ 5211287 w 7283450"/>
              <a:gd name="connsiteY19387" fmla="*/ 5802932 h 6857979"/>
              <a:gd name="connsiteX19388" fmla="*/ 5212081 w 7283450"/>
              <a:gd name="connsiteY19388" fmla="*/ 5804520 h 6857979"/>
              <a:gd name="connsiteX19389" fmla="*/ 5212081 w 7283450"/>
              <a:gd name="connsiteY19389" fmla="*/ 5806505 h 6857979"/>
              <a:gd name="connsiteX19390" fmla="*/ 5212081 w 7283450"/>
              <a:gd name="connsiteY19390" fmla="*/ 5808092 h 6857979"/>
              <a:gd name="connsiteX19391" fmla="*/ 5211684 w 7283450"/>
              <a:gd name="connsiteY19391" fmla="*/ 5810077 h 6857979"/>
              <a:gd name="connsiteX19392" fmla="*/ 5211287 w 7283450"/>
              <a:gd name="connsiteY19392" fmla="*/ 5811665 h 6857979"/>
              <a:gd name="connsiteX19393" fmla="*/ 5208906 w 7283450"/>
              <a:gd name="connsiteY19393" fmla="*/ 5815237 h 6857979"/>
              <a:gd name="connsiteX19394" fmla="*/ 5206524 w 7283450"/>
              <a:gd name="connsiteY19394" fmla="*/ 5818810 h 6857979"/>
              <a:gd name="connsiteX19395" fmla="*/ 5204540 w 7283450"/>
              <a:gd name="connsiteY19395" fmla="*/ 5822780 h 6857979"/>
              <a:gd name="connsiteX19396" fmla="*/ 5203746 w 7283450"/>
              <a:gd name="connsiteY19396" fmla="*/ 5825161 h 6857979"/>
              <a:gd name="connsiteX19397" fmla="*/ 5203349 w 7283450"/>
              <a:gd name="connsiteY19397" fmla="*/ 5827146 h 6857979"/>
              <a:gd name="connsiteX19398" fmla="*/ 5203349 w 7283450"/>
              <a:gd name="connsiteY19398" fmla="*/ 5829131 h 6857979"/>
              <a:gd name="connsiteX19399" fmla="*/ 5203349 w 7283450"/>
              <a:gd name="connsiteY19399" fmla="*/ 5831909 h 6857979"/>
              <a:gd name="connsiteX19400" fmla="*/ 5201762 w 7283450"/>
              <a:gd name="connsiteY19400" fmla="*/ 5829528 h 6857979"/>
              <a:gd name="connsiteX19401" fmla="*/ 5200571 w 7283450"/>
              <a:gd name="connsiteY19401" fmla="*/ 5828734 h 6857979"/>
              <a:gd name="connsiteX19402" fmla="*/ 5199380 w 7283450"/>
              <a:gd name="connsiteY19402" fmla="*/ 5827940 h 6857979"/>
              <a:gd name="connsiteX19403" fmla="*/ 5198586 w 7283450"/>
              <a:gd name="connsiteY19403" fmla="*/ 5827940 h 6857979"/>
              <a:gd name="connsiteX19404" fmla="*/ 5197396 w 7283450"/>
              <a:gd name="connsiteY19404" fmla="*/ 5828337 h 6857979"/>
              <a:gd name="connsiteX19405" fmla="*/ 5196205 w 7283450"/>
              <a:gd name="connsiteY19405" fmla="*/ 5828734 h 6857979"/>
              <a:gd name="connsiteX19406" fmla="*/ 5194221 w 7283450"/>
              <a:gd name="connsiteY19406" fmla="*/ 5830322 h 6857979"/>
              <a:gd name="connsiteX19407" fmla="*/ 5191839 w 7283450"/>
              <a:gd name="connsiteY19407" fmla="*/ 5832306 h 6857979"/>
              <a:gd name="connsiteX19408" fmla="*/ 5189855 w 7283450"/>
              <a:gd name="connsiteY19408" fmla="*/ 5833497 h 6857979"/>
              <a:gd name="connsiteX19409" fmla="*/ 5189458 w 7283450"/>
              <a:gd name="connsiteY19409" fmla="*/ 5833894 h 6857979"/>
              <a:gd name="connsiteX19410" fmla="*/ 5188664 w 7283450"/>
              <a:gd name="connsiteY19410" fmla="*/ 5833497 h 6857979"/>
              <a:gd name="connsiteX19411" fmla="*/ 5187870 w 7283450"/>
              <a:gd name="connsiteY19411" fmla="*/ 5833100 h 6857979"/>
              <a:gd name="connsiteX19412" fmla="*/ 5187473 w 7283450"/>
              <a:gd name="connsiteY19412" fmla="*/ 5831909 h 6857979"/>
              <a:gd name="connsiteX19413" fmla="*/ 5187870 w 7283450"/>
              <a:gd name="connsiteY19413" fmla="*/ 5834688 h 6857979"/>
              <a:gd name="connsiteX19414" fmla="*/ 5187473 w 7283450"/>
              <a:gd name="connsiteY19414" fmla="*/ 5836673 h 6857979"/>
              <a:gd name="connsiteX19415" fmla="*/ 5186679 w 7283450"/>
              <a:gd name="connsiteY19415" fmla="*/ 5837864 h 6857979"/>
              <a:gd name="connsiteX19416" fmla="*/ 5185489 w 7283450"/>
              <a:gd name="connsiteY19416" fmla="*/ 5839054 h 6857979"/>
              <a:gd name="connsiteX19417" fmla="*/ 5181520 w 7283450"/>
              <a:gd name="connsiteY19417" fmla="*/ 5842230 h 6857979"/>
              <a:gd name="connsiteX19418" fmla="*/ 5178741 w 7283450"/>
              <a:gd name="connsiteY19418" fmla="*/ 5844612 h 6857979"/>
              <a:gd name="connsiteX19419" fmla="*/ 5174772 w 7283450"/>
              <a:gd name="connsiteY19419" fmla="*/ 5848184 h 6857979"/>
              <a:gd name="connsiteX19420" fmla="*/ 5172788 w 7283450"/>
              <a:gd name="connsiteY19420" fmla="*/ 5850963 h 6857979"/>
              <a:gd name="connsiteX19421" fmla="*/ 5171597 w 7283450"/>
              <a:gd name="connsiteY19421" fmla="*/ 5853345 h 6857979"/>
              <a:gd name="connsiteX19422" fmla="*/ 5170803 w 7283450"/>
              <a:gd name="connsiteY19422" fmla="*/ 5856123 h 6857979"/>
              <a:gd name="connsiteX19423" fmla="*/ 5170407 w 7283450"/>
              <a:gd name="connsiteY19423" fmla="*/ 5858505 h 6857979"/>
              <a:gd name="connsiteX19424" fmla="*/ 5170010 w 7283450"/>
              <a:gd name="connsiteY19424" fmla="*/ 5862474 h 6857979"/>
              <a:gd name="connsiteX19425" fmla="*/ 5169613 w 7283450"/>
              <a:gd name="connsiteY19425" fmla="*/ 5864062 h 6857979"/>
              <a:gd name="connsiteX19426" fmla="*/ 5168819 w 7283450"/>
              <a:gd name="connsiteY19426" fmla="*/ 5864856 h 6857979"/>
              <a:gd name="connsiteX19427" fmla="*/ 5168422 w 7283450"/>
              <a:gd name="connsiteY19427" fmla="*/ 5864856 h 6857979"/>
              <a:gd name="connsiteX19428" fmla="*/ 5166834 w 7283450"/>
              <a:gd name="connsiteY19428" fmla="*/ 5864459 h 6857979"/>
              <a:gd name="connsiteX19429" fmla="*/ 5164850 w 7283450"/>
              <a:gd name="connsiteY19429" fmla="*/ 5862474 h 6857979"/>
              <a:gd name="connsiteX19430" fmla="*/ 5162865 w 7283450"/>
              <a:gd name="connsiteY19430" fmla="*/ 5860093 h 6857979"/>
              <a:gd name="connsiteX19431" fmla="*/ 5162469 w 7283450"/>
              <a:gd name="connsiteY19431" fmla="*/ 5859299 h 6857979"/>
              <a:gd name="connsiteX19432" fmla="*/ 5162469 w 7283450"/>
              <a:gd name="connsiteY19432" fmla="*/ 5858505 h 6857979"/>
              <a:gd name="connsiteX19433" fmla="*/ 5161675 w 7283450"/>
              <a:gd name="connsiteY19433" fmla="*/ 5860490 h 6857979"/>
              <a:gd name="connsiteX19434" fmla="*/ 5161278 w 7283450"/>
              <a:gd name="connsiteY19434" fmla="*/ 5862474 h 6857979"/>
              <a:gd name="connsiteX19435" fmla="*/ 5161278 w 7283450"/>
              <a:gd name="connsiteY19435" fmla="*/ 5868429 h 6857979"/>
              <a:gd name="connsiteX19436" fmla="*/ 5161278 w 7283450"/>
              <a:gd name="connsiteY19436" fmla="*/ 5870810 h 6857979"/>
              <a:gd name="connsiteX19437" fmla="*/ 5161278 w 7283450"/>
              <a:gd name="connsiteY19437" fmla="*/ 5873589 h 6857979"/>
              <a:gd name="connsiteX19438" fmla="*/ 5160484 w 7283450"/>
              <a:gd name="connsiteY19438" fmla="*/ 5876368 h 6857979"/>
              <a:gd name="connsiteX19439" fmla="*/ 5158896 w 7283450"/>
              <a:gd name="connsiteY19439" fmla="*/ 5878352 h 6857979"/>
              <a:gd name="connsiteX19440" fmla="*/ 5157309 w 7283450"/>
              <a:gd name="connsiteY19440" fmla="*/ 5877558 h 6857979"/>
              <a:gd name="connsiteX19441" fmla="*/ 5155324 w 7283450"/>
              <a:gd name="connsiteY19441" fmla="*/ 5877161 h 6857979"/>
              <a:gd name="connsiteX19442" fmla="*/ 5153737 w 7283450"/>
              <a:gd name="connsiteY19442" fmla="*/ 5877558 h 6857979"/>
              <a:gd name="connsiteX19443" fmla="*/ 5151752 w 7283450"/>
              <a:gd name="connsiteY19443" fmla="*/ 5878352 h 6857979"/>
              <a:gd name="connsiteX19444" fmla="*/ 5149768 w 7283450"/>
              <a:gd name="connsiteY19444" fmla="*/ 5879543 h 6857979"/>
              <a:gd name="connsiteX19445" fmla="*/ 5147783 w 7283450"/>
              <a:gd name="connsiteY19445" fmla="*/ 5880734 h 6857979"/>
              <a:gd name="connsiteX19446" fmla="*/ 5144608 w 7283450"/>
              <a:gd name="connsiteY19446" fmla="*/ 5884307 h 6857979"/>
              <a:gd name="connsiteX19447" fmla="*/ 5141036 w 7283450"/>
              <a:gd name="connsiteY19447" fmla="*/ 5887482 h 6857979"/>
              <a:gd name="connsiteX19448" fmla="*/ 5139845 w 7283450"/>
              <a:gd name="connsiteY19448" fmla="*/ 5888276 h 6857979"/>
              <a:gd name="connsiteX19449" fmla="*/ 5138655 w 7283450"/>
              <a:gd name="connsiteY19449" fmla="*/ 5889070 h 6857979"/>
              <a:gd name="connsiteX19450" fmla="*/ 5137067 w 7283450"/>
              <a:gd name="connsiteY19450" fmla="*/ 5889070 h 6857979"/>
              <a:gd name="connsiteX19451" fmla="*/ 5136273 w 7283450"/>
              <a:gd name="connsiteY19451" fmla="*/ 5888673 h 6857979"/>
              <a:gd name="connsiteX19452" fmla="*/ 5135083 w 7283450"/>
              <a:gd name="connsiteY19452" fmla="*/ 5887482 h 6857979"/>
              <a:gd name="connsiteX19453" fmla="*/ 5134289 w 7283450"/>
              <a:gd name="connsiteY19453" fmla="*/ 5885100 h 6857979"/>
              <a:gd name="connsiteX19454" fmla="*/ 5132701 w 7283450"/>
              <a:gd name="connsiteY19454" fmla="*/ 5886291 h 6857979"/>
              <a:gd name="connsiteX19455" fmla="*/ 5131510 w 7283450"/>
              <a:gd name="connsiteY19455" fmla="*/ 5888276 h 6857979"/>
              <a:gd name="connsiteX19456" fmla="*/ 5130320 w 7283450"/>
              <a:gd name="connsiteY19456" fmla="*/ 5890658 h 6857979"/>
              <a:gd name="connsiteX19457" fmla="*/ 5129129 w 7283450"/>
              <a:gd name="connsiteY19457" fmla="*/ 5893833 h 6857979"/>
              <a:gd name="connsiteX19458" fmla="*/ 5128335 w 7283450"/>
              <a:gd name="connsiteY19458" fmla="*/ 5896612 h 6857979"/>
              <a:gd name="connsiteX19459" fmla="*/ 5128335 w 7283450"/>
              <a:gd name="connsiteY19459" fmla="*/ 5898994 h 6857979"/>
              <a:gd name="connsiteX19460" fmla="*/ 5128732 w 7283450"/>
              <a:gd name="connsiteY19460" fmla="*/ 5900184 h 6857979"/>
              <a:gd name="connsiteX19461" fmla="*/ 5129129 w 7283450"/>
              <a:gd name="connsiteY19461" fmla="*/ 5900978 h 6857979"/>
              <a:gd name="connsiteX19462" fmla="*/ 5129923 w 7283450"/>
              <a:gd name="connsiteY19462" fmla="*/ 5901375 h 6857979"/>
              <a:gd name="connsiteX19463" fmla="*/ 5131114 w 7283450"/>
              <a:gd name="connsiteY19463" fmla="*/ 5901772 h 6857979"/>
              <a:gd name="connsiteX19464" fmla="*/ 5127541 w 7283450"/>
              <a:gd name="connsiteY19464" fmla="*/ 5902963 h 6857979"/>
              <a:gd name="connsiteX19465" fmla="*/ 5125557 w 7283450"/>
              <a:gd name="connsiteY19465" fmla="*/ 5904154 h 6857979"/>
              <a:gd name="connsiteX19466" fmla="*/ 5123176 w 7283450"/>
              <a:gd name="connsiteY19466" fmla="*/ 5905345 h 6857979"/>
              <a:gd name="connsiteX19467" fmla="*/ 5121588 w 7283450"/>
              <a:gd name="connsiteY19467" fmla="*/ 5907330 h 6857979"/>
              <a:gd name="connsiteX19468" fmla="*/ 5120000 w 7283450"/>
              <a:gd name="connsiteY19468" fmla="*/ 5910505 h 6857979"/>
              <a:gd name="connsiteX19469" fmla="*/ 5118810 w 7283450"/>
              <a:gd name="connsiteY19469" fmla="*/ 5913681 h 6857979"/>
              <a:gd name="connsiteX19470" fmla="*/ 5118413 w 7283450"/>
              <a:gd name="connsiteY19470" fmla="*/ 5918444 h 6857979"/>
              <a:gd name="connsiteX19471" fmla="*/ 5117222 w 7283450"/>
              <a:gd name="connsiteY19471" fmla="*/ 5918047 h 6857979"/>
              <a:gd name="connsiteX19472" fmla="*/ 5116031 w 7283450"/>
              <a:gd name="connsiteY19472" fmla="*/ 5917253 h 6857979"/>
              <a:gd name="connsiteX19473" fmla="*/ 5115238 w 7283450"/>
              <a:gd name="connsiteY19473" fmla="*/ 5916062 h 6857979"/>
              <a:gd name="connsiteX19474" fmla="*/ 5115238 w 7283450"/>
              <a:gd name="connsiteY19474" fmla="*/ 5915665 h 6857979"/>
              <a:gd name="connsiteX19475" fmla="*/ 5115634 w 7283450"/>
              <a:gd name="connsiteY19475" fmla="*/ 5914078 h 6857979"/>
              <a:gd name="connsiteX19476" fmla="*/ 5116428 w 7283450"/>
              <a:gd name="connsiteY19476" fmla="*/ 5912093 h 6857979"/>
              <a:gd name="connsiteX19477" fmla="*/ 5117619 w 7283450"/>
              <a:gd name="connsiteY19477" fmla="*/ 5910505 h 6857979"/>
              <a:gd name="connsiteX19478" fmla="*/ 5118016 w 7283450"/>
              <a:gd name="connsiteY19478" fmla="*/ 5908917 h 6857979"/>
              <a:gd name="connsiteX19479" fmla="*/ 5118016 w 7283450"/>
              <a:gd name="connsiteY19479" fmla="*/ 5907726 h 6857979"/>
              <a:gd name="connsiteX19480" fmla="*/ 5117619 w 7283450"/>
              <a:gd name="connsiteY19480" fmla="*/ 5906536 h 6857979"/>
              <a:gd name="connsiteX19481" fmla="*/ 5116428 w 7283450"/>
              <a:gd name="connsiteY19481" fmla="*/ 5905742 h 6857979"/>
              <a:gd name="connsiteX19482" fmla="*/ 5115238 w 7283450"/>
              <a:gd name="connsiteY19482" fmla="*/ 5904948 h 6857979"/>
              <a:gd name="connsiteX19483" fmla="*/ 5114841 w 7283450"/>
              <a:gd name="connsiteY19483" fmla="*/ 5906536 h 6857979"/>
              <a:gd name="connsiteX19484" fmla="*/ 5114047 w 7283450"/>
              <a:gd name="connsiteY19484" fmla="*/ 5908123 h 6857979"/>
              <a:gd name="connsiteX19485" fmla="*/ 5111665 w 7283450"/>
              <a:gd name="connsiteY19485" fmla="*/ 5911696 h 6857979"/>
              <a:gd name="connsiteX19486" fmla="*/ 5109284 w 7283450"/>
              <a:gd name="connsiteY19486" fmla="*/ 5916062 h 6857979"/>
              <a:gd name="connsiteX19487" fmla="*/ 5105712 w 7283450"/>
              <a:gd name="connsiteY19487" fmla="*/ 5921620 h 6857979"/>
              <a:gd name="connsiteX19488" fmla="*/ 5104521 w 7283450"/>
              <a:gd name="connsiteY19488" fmla="*/ 5921223 h 6857979"/>
              <a:gd name="connsiteX19489" fmla="*/ 5103331 w 7283450"/>
              <a:gd name="connsiteY19489" fmla="*/ 5920429 h 6857979"/>
              <a:gd name="connsiteX19490" fmla="*/ 5101346 w 7283450"/>
              <a:gd name="connsiteY19490" fmla="*/ 5918444 h 6857979"/>
              <a:gd name="connsiteX19491" fmla="*/ 5098965 w 7283450"/>
              <a:gd name="connsiteY19491" fmla="*/ 5916062 h 6857979"/>
              <a:gd name="connsiteX19492" fmla="*/ 5097774 w 7283450"/>
              <a:gd name="connsiteY19492" fmla="*/ 5915665 h 6857979"/>
              <a:gd name="connsiteX19493" fmla="*/ 5096583 w 7283450"/>
              <a:gd name="connsiteY19493" fmla="*/ 5914872 h 6857979"/>
              <a:gd name="connsiteX19494" fmla="*/ 5097377 w 7283450"/>
              <a:gd name="connsiteY19494" fmla="*/ 5916459 h 6857979"/>
              <a:gd name="connsiteX19495" fmla="*/ 5098171 w 7283450"/>
              <a:gd name="connsiteY19495" fmla="*/ 5918047 h 6857979"/>
              <a:gd name="connsiteX19496" fmla="*/ 5098568 w 7283450"/>
              <a:gd name="connsiteY19496" fmla="*/ 5919238 h 6857979"/>
              <a:gd name="connsiteX19497" fmla="*/ 5098965 w 7283450"/>
              <a:gd name="connsiteY19497" fmla="*/ 5920032 h 6857979"/>
              <a:gd name="connsiteX19498" fmla="*/ 5098965 w 7283450"/>
              <a:gd name="connsiteY19498" fmla="*/ 5922414 h 6857979"/>
              <a:gd name="connsiteX19499" fmla="*/ 5098171 w 7283450"/>
              <a:gd name="connsiteY19499" fmla="*/ 5924795 h 6857979"/>
              <a:gd name="connsiteX19500" fmla="*/ 5096980 w 7283450"/>
              <a:gd name="connsiteY19500" fmla="*/ 5927971 h 6857979"/>
              <a:gd name="connsiteX19501" fmla="*/ 5096186 w 7283450"/>
              <a:gd name="connsiteY19501" fmla="*/ 5930749 h 6857979"/>
              <a:gd name="connsiteX19502" fmla="*/ 5096186 w 7283450"/>
              <a:gd name="connsiteY19502" fmla="*/ 5934719 h 6857979"/>
              <a:gd name="connsiteX19503" fmla="*/ 5096583 w 7283450"/>
              <a:gd name="connsiteY19503" fmla="*/ 5938688 h 6857979"/>
              <a:gd name="connsiteX19504" fmla="*/ 5094996 w 7283450"/>
              <a:gd name="connsiteY19504" fmla="*/ 5934719 h 6857979"/>
              <a:gd name="connsiteX19505" fmla="*/ 5093408 w 7283450"/>
              <a:gd name="connsiteY19505" fmla="*/ 5931940 h 6857979"/>
              <a:gd name="connsiteX19506" fmla="*/ 5092614 w 7283450"/>
              <a:gd name="connsiteY19506" fmla="*/ 5931146 h 6857979"/>
              <a:gd name="connsiteX19507" fmla="*/ 5091424 w 7283450"/>
              <a:gd name="connsiteY19507" fmla="*/ 5930749 h 6857979"/>
              <a:gd name="connsiteX19508" fmla="*/ 5090233 w 7283450"/>
              <a:gd name="connsiteY19508" fmla="*/ 5930749 h 6857979"/>
              <a:gd name="connsiteX19509" fmla="*/ 5089439 w 7283450"/>
              <a:gd name="connsiteY19509" fmla="*/ 5930749 h 6857979"/>
              <a:gd name="connsiteX19510" fmla="*/ 5087852 w 7283450"/>
              <a:gd name="connsiteY19510" fmla="*/ 5931940 h 6857979"/>
              <a:gd name="connsiteX19511" fmla="*/ 5085867 w 7283450"/>
              <a:gd name="connsiteY19511" fmla="*/ 5933528 h 6857979"/>
              <a:gd name="connsiteX19512" fmla="*/ 5081898 w 7283450"/>
              <a:gd name="connsiteY19512" fmla="*/ 5939085 h 6857979"/>
              <a:gd name="connsiteX19513" fmla="*/ 5079517 w 7283450"/>
              <a:gd name="connsiteY19513" fmla="*/ 5941467 h 6857979"/>
              <a:gd name="connsiteX19514" fmla="*/ 5077532 w 7283450"/>
              <a:gd name="connsiteY19514" fmla="*/ 5944643 h 6857979"/>
              <a:gd name="connsiteX19515" fmla="*/ 5075151 w 7283450"/>
              <a:gd name="connsiteY19515" fmla="*/ 5946627 h 6857979"/>
              <a:gd name="connsiteX19516" fmla="*/ 5071976 w 7283450"/>
              <a:gd name="connsiteY19516" fmla="*/ 5948215 h 6857979"/>
              <a:gd name="connsiteX19517" fmla="*/ 5069197 w 7283450"/>
              <a:gd name="connsiteY19517" fmla="*/ 5949406 h 6857979"/>
              <a:gd name="connsiteX19518" fmla="*/ 5067610 w 7283450"/>
              <a:gd name="connsiteY19518" fmla="*/ 5949406 h 6857979"/>
              <a:gd name="connsiteX19519" fmla="*/ 5066022 w 7283450"/>
              <a:gd name="connsiteY19519" fmla="*/ 5949009 h 6857979"/>
              <a:gd name="connsiteX19520" fmla="*/ 5064038 w 7283450"/>
              <a:gd name="connsiteY19520" fmla="*/ 5948612 h 6857979"/>
              <a:gd name="connsiteX19521" fmla="*/ 5062450 w 7283450"/>
              <a:gd name="connsiteY19521" fmla="*/ 5947818 h 6857979"/>
              <a:gd name="connsiteX19522" fmla="*/ 5060862 w 7283450"/>
              <a:gd name="connsiteY19522" fmla="*/ 5947024 h 6857979"/>
              <a:gd name="connsiteX19523" fmla="*/ 5058878 w 7283450"/>
              <a:gd name="connsiteY19523" fmla="*/ 5945437 h 6857979"/>
              <a:gd name="connsiteX19524" fmla="*/ 5057687 w 7283450"/>
              <a:gd name="connsiteY19524" fmla="*/ 5946230 h 6857979"/>
              <a:gd name="connsiteX19525" fmla="*/ 5056496 w 7283450"/>
              <a:gd name="connsiteY19525" fmla="*/ 5947421 h 6857979"/>
              <a:gd name="connsiteX19526" fmla="*/ 5056496 w 7283450"/>
              <a:gd name="connsiteY19526" fmla="*/ 5948215 h 6857979"/>
              <a:gd name="connsiteX19527" fmla="*/ 5057290 w 7283450"/>
              <a:gd name="connsiteY19527" fmla="*/ 5949009 h 6857979"/>
              <a:gd name="connsiteX19528" fmla="*/ 5059275 w 7283450"/>
              <a:gd name="connsiteY19528" fmla="*/ 5951391 h 6857979"/>
              <a:gd name="connsiteX19529" fmla="*/ 5062053 w 7283450"/>
              <a:gd name="connsiteY19529" fmla="*/ 5952979 h 6857979"/>
              <a:gd name="connsiteX19530" fmla="*/ 5064831 w 7283450"/>
              <a:gd name="connsiteY19530" fmla="*/ 5954963 h 6857979"/>
              <a:gd name="connsiteX19531" fmla="*/ 5066419 w 7283450"/>
              <a:gd name="connsiteY19531" fmla="*/ 5955757 h 6857979"/>
              <a:gd name="connsiteX19532" fmla="*/ 5067213 w 7283450"/>
              <a:gd name="connsiteY19532" fmla="*/ 5956948 h 6857979"/>
              <a:gd name="connsiteX19533" fmla="*/ 5067610 w 7283450"/>
              <a:gd name="connsiteY19533" fmla="*/ 5958139 h 6857979"/>
              <a:gd name="connsiteX19534" fmla="*/ 5067610 w 7283450"/>
              <a:gd name="connsiteY19534" fmla="*/ 5958933 h 6857979"/>
              <a:gd name="connsiteX19535" fmla="*/ 5066816 w 7283450"/>
              <a:gd name="connsiteY19535" fmla="*/ 5960918 h 6857979"/>
              <a:gd name="connsiteX19536" fmla="*/ 5064831 w 7283450"/>
              <a:gd name="connsiteY19536" fmla="*/ 5962108 h 6857979"/>
              <a:gd name="connsiteX19537" fmla="*/ 5064038 w 7283450"/>
              <a:gd name="connsiteY19537" fmla="*/ 5960918 h 6857979"/>
              <a:gd name="connsiteX19538" fmla="*/ 5062847 w 7283450"/>
              <a:gd name="connsiteY19538" fmla="*/ 5960521 h 6857979"/>
              <a:gd name="connsiteX19539" fmla="*/ 5060862 w 7283450"/>
              <a:gd name="connsiteY19539" fmla="*/ 5960124 h 6857979"/>
              <a:gd name="connsiteX19540" fmla="*/ 5059275 w 7283450"/>
              <a:gd name="connsiteY19540" fmla="*/ 5960124 h 6857979"/>
              <a:gd name="connsiteX19541" fmla="*/ 5058084 w 7283450"/>
              <a:gd name="connsiteY19541" fmla="*/ 5960521 h 6857979"/>
              <a:gd name="connsiteX19542" fmla="*/ 5056496 w 7283450"/>
              <a:gd name="connsiteY19542" fmla="*/ 5960918 h 6857979"/>
              <a:gd name="connsiteX19543" fmla="*/ 5056496 w 7283450"/>
              <a:gd name="connsiteY19543" fmla="*/ 5960521 h 6857979"/>
              <a:gd name="connsiteX19544" fmla="*/ 5057290 w 7283450"/>
              <a:gd name="connsiteY19544" fmla="*/ 5958536 h 6857979"/>
              <a:gd name="connsiteX19545" fmla="*/ 5058878 w 7283450"/>
              <a:gd name="connsiteY19545" fmla="*/ 5955360 h 6857979"/>
              <a:gd name="connsiteX19546" fmla="*/ 5054115 w 7283450"/>
              <a:gd name="connsiteY19546" fmla="*/ 5957345 h 6857979"/>
              <a:gd name="connsiteX19547" fmla="*/ 5050543 w 7283450"/>
              <a:gd name="connsiteY19547" fmla="*/ 5958933 h 6857979"/>
              <a:gd name="connsiteX19548" fmla="*/ 5046574 w 7283450"/>
              <a:gd name="connsiteY19548" fmla="*/ 5960124 h 6857979"/>
              <a:gd name="connsiteX19549" fmla="*/ 5043399 w 7283450"/>
              <a:gd name="connsiteY19549" fmla="*/ 5960521 h 6857979"/>
              <a:gd name="connsiteX19550" fmla="*/ 5039430 w 7283450"/>
              <a:gd name="connsiteY19550" fmla="*/ 5960521 h 6857979"/>
              <a:gd name="connsiteX19551" fmla="*/ 5035858 w 7283450"/>
              <a:gd name="connsiteY19551" fmla="*/ 5960521 h 6857979"/>
              <a:gd name="connsiteX19552" fmla="*/ 5027523 w 7283450"/>
              <a:gd name="connsiteY19552" fmla="*/ 5958536 h 6857979"/>
              <a:gd name="connsiteX19553" fmla="*/ 5026332 w 7283450"/>
              <a:gd name="connsiteY19553" fmla="*/ 5961711 h 6857979"/>
              <a:gd name="connsiteX19554" fmla="*/ 5024348 w 7283450"/>
              <a:gd name="connsiteY19554" fmla="*/ 5964490 h 6857979"/>
              <a:gd name="connsiteX19555" fmla="*/ 5021966 w 7283450"/>
              <a:gd name="connsiteY19555" fmla="*/ 5966475 h 6857979"/>
              <a:gd name="connsiteX19556" fmla="*/ 5019585 w 7283450"/>
              <a:gd name="connsiteY19556" fmla="*/ 5968857 h 6857979"/>
              <a:gd name="connsiteX19557" fmla="*/ 5016807 w 7283450"/>
              <a:gd name="connsiteY19557" fmla="*/ 5970444 h 6857979"/>
              <a:gd name="connsiteX19558" fmla="*/ 5013234 w 7283450"/>
              <a:gd name="connsiteY19558" fmla="*/ 5971635 h 6857979"/>
              <a:gd name="connsiteX19559" fmla="*/ 5010059 w 7283450"/>
              <a:gd name="connsiteY19559" fmla="*/ 5972429 h 6857979"/>
              <a:gd name="connsiteX19560" fmla="*/ 5006884 w 7283450"/>
              <a:gd name="connsiteY19560" fmla="*/ 5972826 h 6857979"/>
              <a:gd name="connsiteX19561" fmla="*/ 5003312 w 7283450"/>
              <a:gd name="connsiteY19561" fmla="*/ 5973223 h 6857979"/>
              <a:gd name="connsiteX19562" fmla="*/ 4999740 w 7283450"/>
              <a:gd name="connsiteY19562" fmla="*/ 5973223 h 6857979"/>
              <a:gd name="connsiteX19563" fmla="*/ 4996168 w 7283450"/>
              <a:gd name="connsiteY19563" fmla="*/ 5972429 h 6857979"/>
              <a:gd name="connsiteX19564" fmla="*/ 4993389 w 7283450"/>
              <a:gd name="connsiteY19564" fmla="*/ 5972032 h 6857979"/>
              <a:gd name="connsiteX19565" fmla="*/ 4990611 w 7283450"/>
              <a:gd name="connsiteY19565" fmla="*/ 5970841 h 6857979"/>
              <a:gd name="connsiteX19566" fmla="*/ 4987436 w 7283450"/>
              <a:gd name="connsiteY19566" fmla="*/ 5969253 h 6857979"/>
              <a:gd name="connsiteX19567" fmla="*/ 4985452 w 7283450"/>
              <a:gd name="connsiteY19567" fmla="*/ 5967269 h 6857979"/>
              <a:gd name="connsiteX19568" fmla="*/ 4983467 w 7283450"/>
              <a:gd name="connsiteY19568" fmla="*/ 5965284 h 6857979"/>
              <a:gd name="connsiteX19569" fmla="*/ 4981483 w 7283450"/>
              <a:gd name="connsiteY19569" fmla="*/ 5967269 h 6857979"/>
              <a:gd name="connsiteX19570" fmla="*/ 4978704 w 7283450"/>
              <a:gd name="connsiteY19570" fmla="*/ 5969650 h 6857979"/>
              <a:gd name="connsiteX19571" fmla="*/ 4976323 w 7283450"/>
              <a:gd name="connsiteY19571" fmla="*/ 5971238 h 6857979"/>
              <a:gd name="connsiteX19572" fmla="*/ 4973545 w 7283450"/>
              <a:gd name="connsiteY19572" fmla="*/ 5972429 h 6857979"/>
              <a:gd name="connsiteX19573" fmla="*/ 4970766 w 7283450"/>
              <a:gd name="connsiteY19573" fmla="*/ 5973223 h 6857979"/>
              <a:gd name="connsiteX19574" fmla="*/ 4967988 w 7283450"/>
              <a:gd name="connsiteY19574" fmla="*/ 5973223 h 6857979"/>
              <a:gd name="connsiteX19575" fmla="*/ 4964813 w 7283450"/>
              <a:gd name="connsiteY19575" fmla="*/ 5972826 h 6857979"/>
              <a:gd name="connsiteX19576" fmla="*/ 4961241 w 7283450"/>
              <a:gd name="connsiteY19576" fmla="*/ 5972032 h 6857979"/>
              <a:gd name="connsiteX19577" fmla="*/ 4959653 w 7283450"/>
              <a:gd name="connsiteY19577" fmla="*/ 5970841 h 6857979"/>
              <a:gd name="connsiteX19578" fmla="*/ 4957272 w 7283450"/>
              <a:gd name="connsiteY19578" fmla="*/ 5969253 h 6857979"/>
              <a:gd name="connsiteX19579" fmla="*/ 4951715 w 7283450"/>
              <a:gd name="connsiteY19579" fmla="*/ 5964490 h 6857979"/>
              <a:gd name="connsiteX19580" fmla="*/ 4947746 w 7283450"/>
              <a:gd name="connsiteY19580" fmla="*/ 5960521 h 6857979"/>
              <a:gd name="connsiteX19581" fmla="*/ 4946158 w 7283450"/>
              <a:gd name="connsiteY19581" fmla="*/ 5958536 h 6857979"/>
              <a:gd name="connsiteX19582" fmla="*/ 4942983 w 7283450"/>
              <a:gd name="connsiteY19582" fmla="*/ 5958139 h 6857979"/>
              <a:gd name="connsiteX19583" fmla="*/ 4939808 w 7283450"/>
              <a:gd name="connsiteY19583" fmla="*/ 5958139 h 6857979"/>
              <a:gd name="connsiteX19584" fmla="*/ 4936236 w 7283450"/>
              <a:gd name="connsiteY19584" fmla="*/ 5958933 h 6857979"/>
              <a:gd name="connsiteX19585" fmla="*/ 4933061 w 7283450"/>
              <a:gd name="connsiteY19585" fmla="*/ 5960124 h 6857979"/>
              <a:gd name="connsiteX19586" fmla="*/ 4926710 w 7283450"/>
              <a:gd name="connsiteY19586" fmla="*/ 5961315 h 6857979"/>
              <a:gd name="connsiteX19587" fmla="*/ 4923535 w 7283450"/>
              <a:gd name="connsiteY19587" fmla="*/ 5962108 h 6857979"/>
              <a:gd name="connsiteX19588" fmla="*/ 4920757 w 7283450"/>
              <a:gd name="connsiteY19588" fmla="*/ 5962108 h 6857979"/>
              <a:gd name="connsiteX19589" fmla="*/ 4918376 w 7283450"/>
              <a:gd name="connsiteY19589" fmla="*/ 5961711 h 6857979"/>
              <a:gd name="connsiteX19590" fmla="*/ 4915994 w 7283450"/>
              <a:gd name="connsiteY19590" fmla="*/ 5961315 h 6857979"/>
              <a:gd name="connsiteX19591" fmla="*/ 4911231 w 7283450"/>
              <a:gd name="connsiteY19591" fmla="*/ 5959727 h 6857979"/>
              <a:gd name="connsiteX19592" fmla="*/ 4903293 w 7283450"/>
              <a:gd name="connsiteY19592" fmla="*/ 5955757 h 6857979"/>
              <a:gd name="connsiteX19593" fmla="*/ 4899721 w 7283450"/>
              <a:gd name="connsiteY19593" fmla="*/ 5954566 h 6857979"/>
              <a:gd name="connsiteX19594" fmla="*/ 4898134 w 7283450"/>
              <a:gd name="connsiteY19594" fmla="*/ 5954169 h 6857979"/>
              <a:gd name="connsiteX19595" fmla="*/ 4896943 w 7283450"/>
              <a:gd name="connsiteY19595" fmla="*/ 5954169 h 6857979"/>
              <a:gd name="connsiteX19596" fmla="*/ 4895752 w 7283450"/>
              <a:gd name="connsiteY19596" fmla="*/ 5954566 h 6857979"/>
              <a:gd name="connsiteX19597" fmla="*/ 4894165 w 7283450"/>
              <a:gd name="connsiteY19597" fmla="*/ 5955360 h 6857979"/>
              <a:gd name="connsiteX19598" fmla="*/ 4893371 w 7283450"/>
              <a:gd name="connsiteY19598" fmla="*/ 5956551 h 6857979"/>
              <a:gd name="connsiteX19599" fmla="*/ 4892577 w 7283450"/>
              <a:gd name="connsiteY19599" fmla="*/ 5958536 h 6857979"/>
              <a:gd name="connsiteX19600" fmla="*/ 4889799 w 7283450"/>
              <a:gd name="connsiteY19600" fmla="*/ 5958139 h 6857979"/>
              <a:gd name="connsiteX19601" fmla="*/ 4887417 w 7283450"/>
              <a:gd name="connsiteY19601" fmla="*/ 5957345 h 6857979"/>
              <a:gd name="connsiteX19602" fmla="*/ 4885036 w 7283450"/>
              <a:gd name="connsiteY19602" fmla="*/ 5956551 h 6857979"/>
              <a:gd name="connsiteX19603" fmla="*/ 4883448 w 7283450"/>
              <a:gd name="connsiteY19603" fmla="*/ 5954963 h 6857979"/>
              <a:gd name="connsiteX19604" fmla="*/ 4881861 w 7283450"/>
              <a:gd name="connsiteY19604" fmla="*/ 5953376 h 6857979"/>
              <a:gd name="connsiteX19605" fmla="*/ 4881067 w 7283450"/>
              <a:gd name="connsiteY19605" fmla="*/ 5950597 h 6857979"/>
              <a:gd name="connsiteX19606" fmla="*/ 4880273 w 7283450"/>
              <a:gd name="connsiteY19606" fmla="*/ 5948215 h 6857979"/>
              <a:gd name="connsiteX19607" fmla="*/ 4879876 w 7283450"/>
              <a:gd name="connsiteY19607" fmla="*/ 5945437 h 6857979"/>
              <a:gd name="connsiteX19608" fmla="*/ 4878686 w 7283450"/>
              <a:gd name="connsiteY19608" fmla="*/ 5945437 h 6857979"/>
              <a:gd name="connsiteX19609" fmla="*/ 4877892 w 7283450"/>
              <a:gd name="connsiteY19609" fmla="*/ 5945834 h 6857979"/>
              <a:gd name="connsiteX19610" fmla="*/ 4877098 w 7283450"/>
              <a:gd name="connsiteY19610" fmla="*/ 5946230 h 6857979"/>
              <a:gd name="connsiteX19611" fmla="*/ 4876701 w 7283450"/>
              <a:gd name="connsiteY19611" fmla="*/ 5947024 h 6857979"/>
              <a:gd name="connsiteX19612" fmla="*/ 4876304 w 7283450"/>
              <a:gd name="connsiteY19612" fmla="*/ 5948612 h 6857979"/>
              <a:gd name="connsiteX19613" fmla="*/ 4877098 w 7283450"/>
              <a:gd name="connsiteY19613" fmla="*/ 5950597 h 6857979"/>
              <a:gd name="connsiteX19614" fmla="*/ 4878686 w 7283450"/>
              <a:gd name="connsiteY19614" fmla="*/ 5952979 h 6857979"/>
              <a:gd name="connsiteX19615" fmla="*/ 4879876 w 7283450"/>
              <a:gd name="connsiteY19615" fmla="*/ 5954169 h 6857979"/>
              <a:gd name="connsiteX19616" fmla="*/ 4881464 w 7283450"/>
              <a:gd name="connsiteY19616" fmla="*/ 5955360 h 6857979"/>
              <a:gd name="connsiteX19617" fmla="*/ 4883051 w 7283450"/>
              <a:gd name="connsiteY19617" fmla="*/ 5955360 h 6857979"/>
              <a:gd name="connsiteX19618" fmla="*/ 4883051 w 7283450"/>
              <a:gd name="connsiteY19618" fmla="*/ 5956551 h 6857979"/>
              <a:gd name="connsiteX19619" fmla="*/ 4882655 w 7283450"/>
              <a:gd name="connsiteY19619" fmla="*/ 5957345 h 6857979"/>
              <a:gd name="connsiteX19620" fmla="*/ 4882258 w 7283450"/>
              <a:gd name="connsiteY19620" fmla="*/ 5957742 h 6857979"/>
              <a:gd name="connsiteX19621" fmla="*/ 4881464 w 7283450"/>
              <a:gd name="connsiteY19621" fmla="*/ 5957345 h 6857979"/>
              <a:gd name="connsiteX19622" fmla="*/ 4879083 w 7283450"/>
              <a:gd name="connsiteY19622" fmla="*/ 5956948 h 6857979"/>
              <a:gd name="connsiteX19623" fmla="*/ 4876304 w 7283450"/>
              <a:gd name="connsiteY19623" fmla="*/ 5955757 h 6857979"/>
              <a:gd name="connsiteX19624" fmla="*/ 4873526 w 7283450"/>
              <a:gd name="connsiteY19624" fmla="*/ 5954963 h 6857979"/>
              <a:gd name="connsiteX19625" fmla="*/ 4872335 w 7283450"/>
              <a:gd name="connsiteY19625" fmla="*/ 5954963 h 6857979"/>
              <a:gd name="connsiteX19626" fmla="*/ 4871541 w 7283450"/>
              <a:gd name="connsiteY19626" fmla="*/ 5955360 h 6857979"/>
              <a:gd name="connsiteX19627" fmla="*/ 4870748 w 7283450"/>
              <a:gd name="connsiteY19627" fmla="*/ 5956154 h 6857979"/>
              <a:gd name="connsiteX19628" fmla="*/ 4870351 w 7283450"/>
              <a:gd name="connsiteY19628" fmla="*/ 5957345 h 6857979"/>
              <a:gd name="connsiteX19629" fmla="*/ 4870351 w 7283450"/>
              <a:gd name="connsiteY19629" fmla="*/ 5959727 h 6857979"/>
              <a:gd name="connsiteX19630" fmla="*/ 4870748 w 7283450"/>
              <a:gd name="connsiteY19630" fmla="*/ 5962108 h 6857979"/>
              <a:gd name="connsiteX19631" fmla="*/ 4869160 w 7283450"/>
              <a:gd name="connsiteY19631" fmla="*/ 5961315 h 6857979"/>
              <a:gd name="connsiteX19632" fmla="*/ 4867969 w 7283450"/>
              <a:gd name="connsiteY19632" fmla="*/ 5960124 h 6857979"/>
              <a:gd name="connsiteX19633" fmla="*/ 4867969 w 7283450"/>
              <a:gd name="connsiteY19633" fmla="*/ 5958536 h 6857979"/>
              <a:gd name="connsiteX19634" fmla="*/ 4867969 w 7283450"/>
              <a:gd name="connsiteY19634" fmla="*/ 5957345 h 6857979"/>
              <a:gd name="connsiteX19635" fmla="*/ 4869557 w 7283450"/>
              <a:gd name="connsiteY19635" fmla="*/ 5954963 h 6857979"/>
              <a:gd name="connsiteX19636" fmla="*/ 4870351 w 7283450"/>
              <a:gd name="connsiteY19636" fmla="*/ 5953376 h 6857979"/>
              <a:gd name="connsiteX19637" fmla="*/ 4870748 w 7283450"/>
              <a:gd name="connsiteY19637" fmla="*/ 5952185 h 6857979"/>
              <a:gd name="connsiteX19638" fmla="*/ 4870748 w 7283450"/>
              <a:gd name="connsiteY19638" fmla="*/ 5951391 h 6857979"/>
              <a:gd name="connsiteX19639" fmla="*/ 4870351 w 7283450"/>
              <a:gd name="connsiteY19639" fmla="*/ 5950597 h 6857979"/>
              <a:gd name="connsiteX19640" fmla="*/ 4869954 w 7283450"/>
              <a:gd name="connsiteY19640" fmla="*/ 5950200 h 6857979"/>
              <a:gd name="connsiteX19641" fmla="*/ 4869160 w 7283450"/>
              <a:gd name="connsiteY19641" fmla="*/ 5949803 h 6857979"/>
              <a:gd name="connsiteX19642" fmla="*/ 4866382 w 7283450"/>
              <a:gd name="connsiteY19642" fmla="*/ 5949803 h 6857979"/>
              <a:gd name="connsiteX19643" fmla="*/ 4863603 w 7283450"/>
              <a:gd name="connsiteY19643" fmla="*/ 5950200 h 6857979"/>
              <a:gd name="connsiteX19644" fmla="*/ 4861222 w 7283450"/>
              <a:gd name="connsiteY19644" fmla="*/ 5951788 h 6857979"/>
              <a:gd name="connsiteX19645" fmla="*/ 4858841 w 7283450"/>
              <a:gd name="connsiteY19645" fmla="*/ 5953772 h 6857979"/>
              <a:gd name="connsiteX19646" fmla="*/ 4858047 w 7283450"/>
              <a:gd name="connsiteY19646" fmla="*/ 5954566 h 6857979"/>
              <a:gd name="connsiteX19647" fmla="*/ 4857650 w 7283450"/>
              <a:gd name="connsiteY19647" fmla="*/ 5955757 h 6857979"/>
              <a:gd name="connsiteX19648" fmla="*/ 4857650 w 7283450"/>
              <a:gd name="connsiteY19648" fmla="*/ 5956948 h 6857979"/>
              <a:gd name="connsiteX19649" fmla="*/ 4858047 w 7283450"/>
              <a:gd name="connsiteY19649" fmla="*/ 5958536 h 6857979"/>
              <a:gd name="connsiteX19650" fmla="*/ 4854078 w 7283450"/>
              <a:gd name="connsiteY19650" fmla="*/ 5956154 h 6857979"/>
              <a:gd name="connsiteX19651" fmla="*/ 4852490 w 7283450"/>
              <a:gd name="connsiteY19651" fmla="*/ 5954963 h 6857979"/>
              <a:gd name="connsiteX19652" fmla="*/ 4850506 w 7283450"/>
              <a:gd name="connsiteY19652" fmla="*/ 5952979 h 6857979"/>
              <a:gd name="connsiteX19653" fmla="*/ 4849315 w 7283450"/>
              <a:gd name="connsiteY19653" fmla="*/ 5950597 h 6857979"/>
              <a:gd name="connsiteX19654" fmla="*/ 4848521 w 7283450"/>
              <a:gd name="connsiteY19654" fmla="*/ 5948215 h 6857979"/>
              <a:gd name="connsiteX19655" fmla="*/ 4848124 w 7283450"/>
              <a:gd name="connsiteY19655" fmla="*/ 5945437 h 6857979"/>
              <a:gd name="connsiteX19656" fmla="*/ 4848521 w 7283450"/>
              <a:gd name="connsiteY19656" fmla="*/ 5941864 h 6857979"/>
              <a:gd name="connsiteX19657" fmla="*/ 4845743 w 7283450"/>
              <a:gd name="connsiteY19657" fmla="*/ 5945834 h 6857979"/>
              <a:gd name="connsiteX19658" fmla="*/ 4843362 w 7283450"/>
              <a:gd name="connsiteY19658" fmla="*/ 5948215 h 6857979"/>
              <a:gd name="connsiteX19659" fmla="*/ 4840583 w 7283450"/>
              <a:gd name="connsiteY19659" fmla="*/ 5949406 h 6857979"/>
              <a:gd name="connsiteX19660" fmla="*/ 4838202 w 7283450"/>
              <a:gd name="connsiteY19660" fmla="*/ 5949803 h 6857979"/>
              <a:gd name="connsiteX19661" fmla="*/ 4835424 w 7283450"/>
              <a:gd name="connsiteY19661" fmla="*/ 5949406 h 6857979"/>
              <a:gd name="connsiteX19662" fmla="*/ 4831851 w 7283450"/>
              <a:gd name="connsiteY19662" fmla="*/ 5948612 h 6857979"/>
              <a:gd name="connsiteX19663" fmla="*/ 4823517 w 7283450"/>
              <a:gd name="connsiteY19663" fmla="*/ 5945437 h 6857979"/>
              <a:gd name="connsiteX19664" fmla="*/ 4821135 w 7283450"/>
              <a:gd name="connsiteY19664" fmla="*/ 5946230 h 6857979"/>
              <a:gd name="connsiteX19665" fmla="*/ 4820738 w 7283450"/>
              <a:gd name="connsiteY19665" fmla="*/ 5946627 h 6857979"/>
              <a:gd name="connsiteX19666" fmla="*/ 4821135 w 7283450"/>
              <a:gd name="connsiteY19666" fmla="*/ 5947024 h 6857979"/>
              <a:gd name="connsiteX19667" fmla="*/ 4821929 w 7283450"/>
              <a:gd name="connsiteY19667" fmla="*/ 5947818 h 6857979"/>
              <a:gd name="connsiteX19668" fmla="*/ 4823914 w 7283450"/>
              <a:gd name="connsiteY19668" fmla="*/ 5949009 h 6857979"/>
              <a:gd name="connsiteX19669" fmla="*/ 4826295 w 7283450"/>
              <a:gd name="connsiteY19669" fmla="*/ 5950200 h 6857979"/>
              <a:gd name="connsiteX19670" fmla="*/ 4827089 w 7283450"/>
              <a:gd name="connsiteY19670" fmla="*/ 5951391 h 6857979"/>
              <a:gd name="connsiteX19671" fmla="*/ 4827486 w 7283450"/>
              <a:gd name="connsiteY19671" fmla="*/ 5952582 h 6857979"/>
              <a:gd name="connsiteX19672" fmla="*/ 4827882 w 7283450"/>
              <a:gd name="connsiteY19672" fmla="*/ 5953772 h 6857979"/>
              <a:gd name="connsiteX19673" fmla="*/ 4827882 w 7283450"/>
              <a:gd name="connsiteY19673" fmla="*/ 5954963 h 6857979"/>
              <a:gd name="connsiteX19674" fmla="*/ 4827486 w 7283450"/>
              <a:gd name="connsiteY19674" fmla="*/ 5956551 h 6857979"/>
              <a:gd name="connsiteX19675" fmla="*/ 4826692 w 7283450"/>
              <a:gd name="connsiteY19675" fmla="*/ 5958536 h 6857979"/>
              <a:gd name="connsiteX19676" fmla="*/ 4823120 w 7283450"/>
              <a:gd name="connsiteY19676" fmla="*/ 5956154 h 6857979"/>
              <a:gd name="connsiteX19677" fmla="*/ 4819151 w 7283450"/>
              <a:gd name="connsiteY19677" fmla="*/ 5954169 h 6857979"/>
              <a:gd name="connsiteX19678" fmla="*/ 4814388 w 7283450"/>
              <a:gd name="connsiteY19678" fmla="*/ 5952582 h 6857979"/>
              <a:gd name="connsiteX19679" fmla="*/ 4809228 w 7283450"/>
              <a:gd name="connsiteY19679" fmla="*/ 5951788 h 6857979"/>
              <a:gd name="connsiteX19680" fmla="*/ 4803275 w 7283450"/>
              <a:gd name="connsiteY19680" fmla="*/ 5951391 h 6857979"/>
              <a:gd name="connsiteX19681" fmla="*/ 4796924 w 7283450"/>
              <a:gd name="connsiteY19681" fmla="*/ 5951788 h 6857979"/>
              <a:gd name="connsiteX19682" fmla="*/ 4789780 w 7283450"/>
              <a:gd name="connsiteY19682" fmla="*/ 5952979 h 6857979"/>
              <a:gd name="connsiteX19683" fmla="*/ 4782636 w 7283450"/>
              <a:gd name="connsiteY19683" fmla="*/ 5955360 h 6857979"/>
              <a:gd name="connsiteX19684" fmla="*/ 4781445 w 7283450"/>
              <a:gd name="connsiteY19684" fmla="*/ 5956154 h 6857979"/>
              <a:gd name="connsiteX19685" fmla="*/ 4780255 w 7283450"/>
              <a:gd name="connsiteY19685" fmla="*/ 5957345 h 6857979"/>
              <a:gd name="connsiteX19686" fmla="*/ 4778667 w 7283450"/>
              <a:gd name="connsiteY19686" fmla="*/ 5960918 h 6857979"/>
              <a:gd name="connsiteX19687" fmla="*/ 4777476 w 7283450"/>
              <a:gd name="connsiteY19687" fmla="*/ 5963696 h 6857979"/>
              <a:gd name="connsiteX19688" fmla="*/ 4777079 w 7283450"/>
              <a:gd name="connsiteY19688" fmla="*/ 5964887 h 6857979"/>
              <a:gd name="connsiteX19689" fmla="*/ 4776682 w 7283450"/>
              <a:gd name="connsiteY19689" fmla="*/ 5965284 h 6857979"/>
              <a:gd name="connsiteX19690" fmla="*/ 4775492 w 7283450"/>
              <a:gd name="connsiteY19690" fmla="*/ 5965284 h 6857979"/>
              <a:gd name="connsiteX19691" fmla="*/ 4774301 w 7283450"/>
              <a:gd name="connsiteY19691" fmla="*/ 5965284 h 6857979"/>
              <a:gd name="connsiteX19692" fmla="*/ 4773904 w 7283450"/>
              <a:gd name="connsiteY19692" fmla="*/ 5964887 h 6857979"/>
              <a:gd name="connsiteX19693" fmla="*/ 4773507 w 7283450"/>
              <a:gd name="connsiteY19693" fmla="*/ 5964490 h 6857979"/>
              <a:gd name="connsiteX19694" fmla="*/ 4773110 w 7283450"/>
              <a:gd name="connsiteY19694" fmla="*/ 5962902 h 6857979"/>
              <a:gd name="connsiteX19695" fmla="*/ 4772713 w 7283450"/>
              <a:gd name="connsiteY19695" fmla="*/ 5961315 h 6857979"/>
              <a:gd name="connsiteX19696" fmla="*/ 4772317 w 7283450"/>
              <a:gd name="connsiteY19696" fmla="*/ 5960124 h 6857979"/>
              <a:gd name="connsiteX19697" fmla="*/ 4771920 w 7283450"/>
              <a:gd name="connsiteY19697" fmla="*/ 5959727 h 6857979"/>
              <a:gd name="connsiteX19698" fmla="*/ 4771523 w 7283450"/>
              <a:gd name="connsiteY19698" fmla="*/ 5958933 h 6857979"/>
              <a:gd name="connsiteX19699" fmla="*/ 4770729 w 7283450"/>
              <a:gd name="connsiteY19699" fmla="*/ 5959727 h 6857979"/>
              <a:gd name="connsiteX19700" fmla="*/ 4769935 w 7283450"/>
              <a:gd name="connsiteY19700" fmla="*/ 5960124 h 6857979"/>
              <a:gd name="connsiteX19701" fmla="*/ 4767157 w 7283450"/>
              <a:gd name="connsiteY19701" fmla="*/ 5962108 h 6857979"/>
              <a:gd name="connsiteX19702" fmla="*/ 4764379 w 7283450"/>
              <a:gd name="connsiteY19702" fmla="*/ 5964490 h 6857979"/>
              <a:gd name="connsiteX19703" fmla="*/ 4763188 w 7283450"/>
              <a:gd name="connsiteY19703" fmla="*/ 5965681 h 6857979"/>
              <a:gd name="connsiteX19704" fmla="*/ 4763188 w 7283450"/>
              <a:gd name="connsiteY19704" fmla="*/ 5965284 h 6857979"/>
              <a:gd name="connsiteX19705" fmla="*/ 4763188 w 7283450"/>
              <a:gd name="connsiteY19705" fmla="*/ 5964093 h 6857979"/>
              <a:gd name="connsiteX19706" fmla="*/ 4762394 w 7283450"/>
              <a:gd name="connsiteY19706" fmla="*/ 5963299 h 6857979"/>
              <a:gd name="connsiteX19707" fmla="*/ 4760807 w 7283450"/>
              <a:gd name="connsiteY19707" fmla="*/ 5962108 h 6857979"/>
              <a:gd name="connsiteX19708" fmla="*/ 4754456 w 7283450"/>
              <a:gd name="connsiteY19708" fmla="*/ 5962505 h 6857979"/>
              <a:gd name="connsiteX19709" fmla="*/ 4741755 w 7283450"/>
              <a:gd name="connsiteY19709" fmla="*/ 5963299 h 6857979"/>
              <a:gd name="connsiteX19710" fmla="*/ 4716751 w 7283450"/>
              <a:gd name="connsiteY19710" fmla="*/ 5965284 h 6857979"/>
              <a:gd name="connsiteX19711" fmla="*/ 4719132 w 7283450"/>
              <a:gd name="connsiteY19711" fmla="*/ 5966872 h 6857979"/>
              <a:gd name="connsiteX19712" fmla="*/ 4721117 w 7283450"/>
              <a:gd name="connsiteY19712" fmla="*/ 5968460 h 6857979"/>
              <a:gd name="connsiteX19713" fmla="*/ 4721910 w 7283450"/>
              <a:gd name="connsiteY19713" fmla="*/ 5968857 h 6857979"/>
              <a:gd name="connsiteX19714" fmla="*/ 4722704 w 7283450"/>
              <a:gd name="connsiteY19714" fmla="*/ 5968857 h 6857979"/>
              <a:gd name="connsiteX19715" fmla="*/ 4712385 w 7283450"/>
              <a:gd name="connsiteY19715" fmla="*/ 5970444 h 6857979"/>
              <a:gd name="connsiteX19716" fmla="*/ 4707622 w 7283450"/>
              <a:gd name="connsiteY19716" fmla="*/ 5971238 h 6857979"/>
              <a:gd name="connsiteX19717" fmla="*/ 4702859 w 7283450"/>
              <a:gd name="connsiteY19717" fmla="*/ 5971238 h 6857979"/>
              <a:gd name="connsiteX19718" fmla="*/ 4698890 w 7283450"/>
              <a:gd name="connsiteY19718" fmla="*/ 5970841 h 6857979"/>
              <a:gd name="connsiteX19719" fmla="*/ 4696509 w 7283450"/>
              <a:gd name="connsiteY19719" fmla="*/ 5970047 h 6857979"/>
              <a:gd name="connsiteX19720" fmla="*/ 4694921 w 7283450"/>
              <a:gd name="connsiteY19720" fmla="*/ 5969253 h 6857979"/>
              <a:gd name="connsiteX19721" fmla="*/ 4693334 w 7283450"/>
              <a:gd name="connsiteY19721" fmla="*/ 5967666 h 6857979"/>
              <a:gd name="connsiteX19722" fmla="*/ 4691746 w 7283450"/>
              <a:gd name="connsiteY19722" fmla="*/ 5966078 h 6857979"/>
              <a:gd name="connsiteX19723" fmla="*/ 4690158 w 7283450"/>
              <a:gd name="connsiteY19723" fmla="*/ 5964490 h 6857979"/>
              <a:gd name="connsiteX19724" fmla="*/ 4688571 w 7283450"/>
              <a:gd name="connsiteY19724" fmla="*/ 5962108 h 6857979"/>
              <a:gd name="connsiteX19725" fmla="*/ 4686983 w 7283450"/>
              <a:gd name="connsiteY19725" fmla="*/ 5962505 h 6857979"/>
              <a:gd name="connsiteX19726" fmla="*/ 4686586 w 7283450"/>
              <a:gd name="connsiteY19726" fmla="*/ 5963299 h 6857979"/>
              <a:gd name="connsiteX19727" fmla="*/ 4686586 w 7283450"/>
              <a:gd name="connsiteY19727" fmla="*/ 5964093 h 6857979"/>
              <a:gd name="connsiteX19728" fmla="*/ 4686983 w 7283450"/>
              <a:gd name="connsiteY19728" fmla="*/ 5965284 h 6857979"/>
              <a:gd name="connsiteX19729" fmla="*/ 4688174 w 7283450"/>
              <a:gd name="connsiteY19729" fmla="*/ 5968460 h 6857979"/>
              <a:gd name="connsiteX19730" fmla="*/ 4688571 w 7283450"/>
              <a:gd name="connsiteY19730" fmla="*/ 5970047 h 6857979"/>
              <a:gd name="connsiteX19731" fmla="*/ 4688571 w 7283450"/>
              <a:gd name="connsiteY19731" fmla="*/ 5972032 h 6857979"/>
              <a:gd name="connsiteX19732" fmla="*/ 4684602 w 7283450"/>
              <a:gd name="connsiteY19732" fmla="*/ 5972032 h 6857979"/>
              <a:gd name="connsiteX19733" fmla="*/ 4681030 w 7283450"/>
              <a:gd name="connsiteY19733" fmla="*/ 5972032 h 6857979"/>
              <a:gd name="connsiteX19734" fmla="*/ 4677061 w 7283450"/>
              <a:gd name="connsiteY19734" fmla="*/ 5971635 h 6857979"/>
              <a:gd name="connsiteX19735" fmla="*/ 4674282 w 7283450"/>
              <a:gd name="connsiteY19735" fmla="*/ 5970841 h 6857979"/>
              <a:gd name="connsiteX19736" fmla="*/ 4668329 w 7283450"/>
              <a:gd name="connsiteY19736" fmla="*/ 5969253 h 6857979"/>
              <a:gd name="connsiteX19737" fmla="*/ 4662772 w 7283450"/>
              <a:gd name="connsiteY19737" fmla="*/ 5966872 h 6857979"/>
              <a:gd name="connsiteX19738" fmla="*/ 4657613 w 7283450"/>
              <a:gd name="connsiteY19738" fmla="*/ 5965284 h 6857979"/>
              <a:gd name="connsiteX19739" fmla="*/ 4655231 w 7283450"/>
              <a:gd name="connsiteY19739" fmla="*/ 5964490 h 6857979"/>
              <a:gd name="connsiteX19740" fmla="*/ 4652056 w 7283450"/>
              <a:gd name="connsiteY19740" fmla="*/ 5964093 h 6857979"/>
              <a:gd name="connsiteX19741" fmla="*/ 4648881 w 7283450"/>
              <a:gd name="connsiteY19741" fmla="*/ 5963696 h 6857979"/>
              <a:gd name="connsiteX19742" fmla="*/ 4645706 w 7283450"/>
              <a:gd name="connsiteY19742" fmla="*/ 5963696 h 6857979"/>
              <a:gd name="connsiteX19743" fmla="*/ 4642134 w 7283450"/>
              <a:gd name="connsiteY19743" fmla="*/ 5964490 h 6857979"/>
              <a:gd name="connsiteX19744" fmla="*/ 4638562 w 7283450"/>
              <a:gd name="connsiteY19744" fmla="*/ 5965284 h 6857979"/>
              <a:gd name="connsiteX19745" fmla="*/ 4639752 w 7283450"/>
              <a:gd name="connsiteY19745" fmla="*/ 5963299 h 6857979"/>
              <a:gd name="connsiteX19746" fmla="*/ 4640546 w 7283450"/>
              <a:gd name="connsiteY19746" fmla="*/ 5960918 h 6857979"/>
              <a:gd name="connsiteX19747" fmla="*/ 4641340 w 7283450"/>
              <a:gd name="connsiteY19747" fmla="*/ 5958536 h 6857979"/>
              <a:gd name="connsiteX19748" fmla="*/ 4641737 w 7283450"/>
              <a:gd name="connsiteY19748" fmla="*/ 5956948 h 6857979"/>
              <a:gd name="connsiteX19749" fmla="*/ 4641340 w 7283450"/>
              <a:gd name="connsiteY19749" fmla="*/ 5955360 h 6857979"/>
              <a:gd name="connsiteX19750" fmla="*/ 4641340 w 7283450"/>
              <a:gd name="connsiteY19750" fmla="*/ 5958139 h 6857979"/>
              <a:gd name="connsiteX19751" fmla="*/ 4640546 w 7283450"/>
              <a:gd name="connsiteY19751" fmla="*/ 5960918 h 6857979"/>
              <a:gd name="connsiteX19752" fmla="*/ 4639752 w 7283450"/>
              <a:gd name="connsiteY19752" fmla="*/ 5961711 h 6857979"/>
              <a:gd name="connsiteX19753" fmla="*/ 4638958 w 7283450"/>
              <a:gd name="connsiteY19753" fmla="*/ 5962505 h 6857979"/>
              <a:gd name="connsiteX19754" fmla="*/ 4637371 w 7283450"/>
              <a:gd name="connsiteY19754" fmla="*/ 5962902 h 6857979"/>
              <a:gd name="connsiteX19755" fmla="*/ 4636180 w 7283450"/>
              <a:gd name="connsiteY19755" fmla="*/ 5963299 h 6857979"/>
              <a:gd name="connsiteX19756" fmla="*/ 4633799 w 7283450"/>
              <a:gd name="connsiteY19756" fmla="*/ 5963299 h 6857979"/>
              <a:gd name="connsiteX19757" fmla="*/ 4631020 w 7283450"/>
              <a:gd name="connsiteY19757" fmla="*/ 5962505 h 6857979"/>
              <a:gd name="connsiteX19758" fmla="*/ 4628242 w 7283450"/>
              <a:gd name="connsiteY19758" fmla="*/ 5961711 h 6857979"/>
              <a:gd name="connsiteX19759" fmla="*/ 4626258 w 7283450"/>
              <a:gd name="connsiteY19759" fmla="*/ 5960521 h 6857979"/>
              <a:gd name="connsiteX19760" fmla="*/ 4625464 w 7283450"/>
              <a:gd name="connsiteY19760" fmla="*/ 5958933 h 6857979"/>
              <a:gd name="connsiteX19761" fmla="*/ 4625464 w 7283450"/>
              <a:gd name="connsiteY19761" fmla="*/ 5958536 h 6857979"/>
              <a:gd name="connsiteX19762" fmla="*/ 4623876 w 7283450"/>
              <a:gd name="connsiteY19762" fmla="*/ 5959727 h 6857979"/>
              <a:gd name="connsiteX19763" fmla="*/ 4622289 w 7283450"/>
              <a:gd name="connsiteY19763" fmla="*/ 5960918 h 6857979"/>
              <a:gd name="connsiteX19764" fmla="*/ 4619113 w 7283450"/>
              <a:gd name="connsiteY19764" fmla="*/ 5963299 h 6857979"/>
              <a:gd name="connsiteX19765" fmla="*/ 4615938 w 7283450"/>
              <a:gd name="connsiteY19765" fmla="*/ 5966078 h 6857979"/>
              <a:gd name="connsiteX19766" fmla="*/ 4613160 w 7283450"/>
              <a:gd name="connsiteY19766" fmla="*/ 5968857 h 6857979"/>
              <a:gd name="connsiteX19767" fmla="*/ 4611175 w 7283450"/>
              <a:gd name="connsiteY19767" fmla="*/ 5970047 h 6857979"/>
              <a:gd name="connsiteX19768" fmla="*/ 4609985 w 7283450"/>
              <a:gd name="connsiteY19768" fmla="*/ 5970444 h 6857979"/>
              <a:gd name="connsiteX19769" fmla="*/ 4608397 w 7283450"/>
              <a:gd name="connsiteY19769" fmla="*/ 5970841 h 6857979"/>
              <a:gd name="connsiteX19770" fmla="*/ 4606413 w 7283450"/>
              <a:gd name="connsiteY19770" fmla="*/ 5970841 h 6857979"/>
              <a:gd name="connsiteX19771" fmla="*/ 4604428 w 7283450"/>
              <a:gd name="connsiteY19771" fmla="*/ 5970444 h 6857979"/>
              <a:gd name="connsiteX19772" fmla="*/ 4602047 w 7283450"/>
              <a:gd name="connsiteY19772" fmla="*/ 5969253 h 6857979"/>
              <a:gd name="connsiteX19773" fmla="*/ 4600062 w 7283450"/>
              <a:gd name="connsiteY19773" fmla="*/ 5967269 h 6857979"/>
              <a:gd name="connsiteX19774" fmla="*/ 4597681 w 7283450"/>
              <a:gd name="connsiteY19774" fmla="*/ 5965284 h 6857979"/>
              <a:gd name="connsiteX19775" fmla="*/ 4598872 w 7283450"/>
              <a:gd name="connsiteY19775" fmla="*/ 5967666 h 6857979"/>
              <a:gd name="connsiteX19776" fmla="*/ 4599665 w 7283450"/>
              <a:gd name="connsiteY19776" fmla="*/ 5970047 h 6857979"/>
              <a:gd name="connsiteX19777" fmla="*/ 4600062 w 7283450"/>
              <a:gd name="connsiteY19777" fmla="*/ 5971635 h 6857979"/>
              <a:gd name="connsiteX19778" fmla="*/ 4600062 w 7283450"/>
              <a:gd name="connsiteY19778" fmla="*/ 5972826 h 6857979"/>
              <a:gd name="connsiteX19779" fmla="*/ 4599269 w 7283450"/>
              <a:gd name="connsiteY19779" fmla="*/ 5973620 h 6857979"/>
              <a:gd name="connsiteX19780" fmla="*/ 4598475 w 7283450"/>
              <a:gd name="connsiteY19780" fmla="*/ 5974017 h 6857979"/>
              <a:gd name="connsiteX19781" fmla="*/ 4597681 w 7283450"/>
              <a:gd name="connsiteY19781" fmla="*/ 5974017 h 6857979"/>
              <a:gd name="connsiteX19782" fmla="*/ 4596093 w 7283450"/>
              <a:gd name="connsiteY19782" fmla="*/ 5974017 h 6857979"/>
              <a:gd name="connsiteX19783" fmla="*/ 4592918 w 7283450"/>
              <a:gd name="connsiteY19783" fmla="*/ 5972826 h 6857979"/>
              <a:gd name="connsiteX19784" fmla="*/ 4589743 w 7283450"/>
              <a:gd name="connsiteY19784" fmla="*/ 5970841 h 6857979"/>
              <a:gd name="connsiteX19785" fmla="*/ 4586965 w 7283450"/>
              <a:gd name="connsiteY19785" fmla="*/ 5968460 h 6857979"/>
              <a:gd name="connsiteX19786" fmla="*/ 4585774 w 7283450"/>
              <a:gd name="connsiteY19786" fmla="*/ 5966475 h 6857979"/>
              <a:gd name="connsiteX19787" fmla="*/ 4584980 w 7283450"/>
              <a:gd name="connsiteY19787" fmla="*/ 5965284 h 6857979"/>
              <a:gd name="connsiteX19788" fmla="*/ 4583393 w 7283450"/>
              <a:gd name="connsiteY19788" fmla="*/ 5965681 h 6857979"/>
              <a:gd name="connsiteX19789" fmla="*/ 4582599 w 7283450"/>
              <a:gd name="connsiteY19789" fmla="*/ 5966475 h 6857979"/>
              <a:gd name="connsiteX19790" fmla="*/ 4580614 w 7283450"/>
              <a:gd name="connsiteY19790" fmla="*/ 5968460 h 6857979"/>
              <a:gd name="connsiteX19791" fmla="*/ 4579424 w 7283450"/>
              <a:gd name="connsiteY19791" fmla="*/ 5970444 h 6857979"/>
              <a:gd name="connsiteX19792" fmla="*/ 4578630 w 7283450"/>
              <a:gd name="connsiteY19792" fmla="*/ 5973223 h 6857979"/>
              <a:gd name="connsiteX19793" fmla="*/ 4577042 w 7283450"/>
              <a:gd name="connsiteY19793" fmla="*/ 5979574 h 6857979"/>
              <a:gd name="connsiteX19794" fmla="*/ 4575455 w 7283450"/>
              <a:gd name="connsiteY19794" fmla="*/ 5985528 h 6857979"/>
              <a:gd name="connsiteX19795" fmla="*/ 4574264 w 7283450"/>
              <a:gd name="connsiteY19795" fmla="*/ 5982353 h 6857979"/>
              <a:gd name="connsiteX19796" fmla="*/ 4572676 w 7283450"/>
              <a:gd name="connsiteY19796" fmla="*/ 5980368 h 6857979"/>
              <a:gd name="connsiteX19797" fmla="*/ 4570692 w 7283450"/>
              <a:gd name="connsiteY19797" fmla="*/ 5979177 h 6857979"/>
              <a:gd name="connsiteX19798" fmla="*/ 4567913 w 7283450"/>
              <a:gd name="connsiteY19798" fmla="*/ 5978780 h 6857979"/>
              <a:gd name="connsiteX19799" fmla="*/ 4565929 w 7283450"/>
              <a:gd name="connsiteY19799" fmla="*/ 5978780 h 6857979"/>
              <a:gd name="connsiteX19800" fmla="*/ 4563548 w 7283450"/>
              <a:gd name="connsiteY19800" fmla="*/ 5979574 h 6857979"/>
              <a:gd name="connsiteX19801" fmla="*/ 4560769 w 7283450"/>
              <a:gd name="connsiteY19801" fmla="*/ 5980765 h 6857979"/>
              <a:gd name="connsiteX19802" fmla="*/ 4558388 w 7283450"/>
              <a:gd name="connsiteY19802" fmla="*/ 5982353 h 6857979"/>
              <a:gd name="connsiteX19803" fmla="*/ 4556006 w 7283450"/>
              <a:gd name="connsiteY19803" fmla="*/ 5984338 h 6857979"/>
              <a:gd name="connsiteX19804" fmla="*/ 4554419 w 7283450"/>
              <a:gd name="connsiteY19804" fmla="*/ 5986719 h 6857979"/>
              <a:gd name="connsiteX19805" fmla="*/ 4552038 w 7283450"/>
              <a:gd name="connsiteY19805" fmla="*/ 5989101 h 6857979"/>
              <a:gd name="connsiteX19806" fmla="*/ 4550847 w 7283450"/>
              <a:gd name="connsiteY19806" fmla="*/ 5991086 h 6857979"/>
              <a:gd name="connsiteX19807" fmla="*/ 4550053 w 7283450"/>
              <a:gd name="connsiteY19807" fmla="*/ 5993070 h 6857979"/>
              <a:gd name="connsiteX19808" fmla="*/ 4549656 w 7283450"/>
              <a:gd name="connsiteY19808" fmla="*/ 5995452 h 6857979"/>
              <a:gd name="connsiteX19809" fmla="*/ 4549656 w 7283450"/>
              <a:gd name="connsiteY19809" fmla="*/ 5997437 h 6857979"/>
              <a:gd name="connsiteX19810" fmla="*/ 4550450 w 7283450"/>
              <a:gd name="connsiteY19810" fmla="*/ 5998628 h 6857979"/>
              <a:gd name="connsiteX19811" fmla="*/ 4546878 w 7283450"/>
              <a:gd name="connsiteY19811" fmla="*/ 5999422 h 6857979"/>
              <a:gd name="connsiteX19812" fmla="*/ 4543306 w 7283450"/>
              <a:gd name="connsiteY19812" fmla="*/ 6000612 h 6857979"/>
              <a:gd name="connsiteX19813" fmla="*/ 4540527 w 7283450"/>
              <a:gd name="connsiteY19813" fmla="*/ 6001803 h 6857979"/>
              <a:gd name="connsiteX19814" fmla="*/ 4537749 w 7283450"/>
              <a:gd name="connsiteY19814" fmla="*/ 6003788 h 6857979"/>
              <a:gd name="connsiteX19815" fmla="*/ 4534971 w 7283450"/>
              <a:gd name="connsiteY19815" fmla="*/ 6005376 h 6857979"/>
              <a:gd name="connsiteX19816" fmla="*/ 4532589 w 7283450"/>
              <a:gd name="connsiteY19816" fmla="*/ 6007361 h 6857979"/>
              <a:gd name="connsiteX19817" fmla="*/ 4530208 w 7283450"/>
              <a:gd name="connsiteY19817" fmla="*/ 6009345 h 6857979"/>
              <a:gd name="connsiteX19818" fmla="*/ 4528224 w 7283450"/>
              <a:gd name="connsiteY19818" fmla="*/ 6011727 h 6857979"/>
              <a:gd name="connsiteX19819" fmla="*/ 4524255 w 7283450"/>
              <a:gd name="connsiteY19819" fmla="*/ 6016887 h 6857979"/>
              <a:gd name="connsiteX19820" fmla="*/ 4521079 w 7283450"/>
              <a:gd name="connsiteY19820" fmla="*/ 6022842 h 6857979"/>
              <a:gd name="connsiteX19821" fmla="*/ 4518698 w 7283450"/>
              <a:gd name="connsiteY19821" fmla="*/ 6029193 h 6857979"/>
              <a:gd name="connsiteX19822" fmla="*/ 4515920 w 7283450"/>
              <a:gd name="connsiteY19822" fmla="*/ 6035544 h 6857979"/>
              <a:gd name="connsiteX19823" fmla="*/ 4514332 w 7283450"/>
              <a:gd name="connsiteY19823" fmla="*/ 6033956 h 6857979"/>
              <a:gd name="connsiteX19824" fmla="*/ 4512348 w 7283450"/>
              <a:gd name="connsiteY19824" fmla="*/ 6033559 h 6857979"/>
              <a:gd name="connsiteX19825" fmla="*/ 4510363 w 7283450"/>
              <a:gd name="connsiteY19825" fmla="*/ 6033162 h 6857979"/>
              <a:gd name="connsiteX19826" fmla="*/ 4507982 w 7283450"/>
              <a:gd name="connsiteY19826" fmla="*/ 6033559 h 6857979"/>
              <a:gd name="connsiteX19827" fmla="*/ 4505997 w 7283450"/>
              <a:gd name="connsiteY19827" fmla="*/ 6033956 h 6857979"/>
              <a:gd name="connsiteX19828" fmla="*/ 4503616 w 7283450"/>
              <a:gd name="connsiteY19828" fmla="*/ 6035147 h 6857979"/>
              <a:gd name="connsiteX19829" fmla="*/ 4499250 w 7283450"/>
              <a:gd name="connsiteY19829" fmla="*/ 6037926 h 6857979"/>
              <a:gd name="connsiteX19830" fmla="*/ 4495281 w 7283450"/>
              <a:gd name="connsiteY19830" fmla="*/ 6041101 h 6857979"/>
              <a:gd name="connsiteX19831" fmla="*/ 4492106 w 7283450"/>
              <a:gd name="connsiteY19831" fmla="*/ 6044277 h 6857979"/>
              <a:gd name="connsiteX19832" fmla="*/ 4490518 w 7283450"/>
              <a:gd name="connsiteY19832" fmla="*/ 6047452 h 6857979"/>
              <a:gd name="connsiteX19833" fmla="*/ 4490518 w 7283450"/>
              <a:gd name="connsiteY19833" fmla="*/ 6048246 h 6857979"/>
              <a:gd name="connsiteX19834" fmla="*/ 4490915 w 7283450"/>
              <a:gd name="connsiteY19834" fmla="*/ 6049040 h 6857979"/>
              <a:gd name="connsiteX19835" fmla="*/ 4489327 w 7283450"/>
              <a:gd name="connsiteY19835" fmla="*/ 6050231 h 6857979"/>
              <a:gd name="connsiteX19836" fmla="*/ 4488137 w 7283450"/>
              <a:gd name="connsiteY19836" fmla="*/ 6051025 h 6857979"/>
              <a:gd name="connsiteX19837" fmla="*/ 4486946 w 7283450"/>
              <a:gd name="connsiteY19837" fmla="*/ 6051422 h 6857979"/>
              <a:gd name="connsiteX19838" fmla="*/ 4486152 w 7283450"/>
              <a:gd name="connsiteY19838" fmla="*/ 6051422 h 6857979"/>
              <a:gd name="connsiteX19839" fmla="*/ 4485358 w 7283450"/>
              <a:gd name="connsiteY19839" fmla="*/ 6051422 h 6857979"/>
              <a:gd name="connsiteX19840" fmla="*/ 4484565 w 7283450"/>
              <a:gd name="connsiteY19840" fmla="*/ 6050628 h 6857979"/>
              <a:gd name="connsiteX19841" fmla="*/ 4483374 w 7283450"/>
              <a:gd name="connsiteY19841" fmla="*/ 6049834 h 6857979"/>
              <a:gd name="connsiteX19842" fmla="*/ 4482977 w 7283450"/>
              <a:gd name="connsiteY19842" fmla="*/ 6049040 h 6857979"/>
              <a:gd name="connsiteX19843" fmla="*/ 4482977 w 7283450"/>
              <a:gd name="connsiteY19843" fmla="*/ 6046261 h 6857979"/>
              <a:gd name="connsiteX19844" fmla="*/ 4483374 w 7283450"/>
              <a:gd name="connsiteY19844" fmla="*/ 6043483 h 6857979"/>
              <a:gd name="connsiteX19845" fmla="*/ 4484565 w 7283450"/>
              <a:gd name="connsiteY19845" fmla="*/ 6041895 h 6857979"/>
              <a:gd name="connsiteX19846" fmla="*/ 4485358 w 7283450"/>
              <a:gd name="connsiteY19846" fmla="*/ 6040704 h 6857979"/>
              <a:gd name="connsiteX19847" fmla="*/ 4486549 w 7283450"/>
              <a:gd name="connsiteY19847" fmla="*/ 6039910 h 6857979"/>
              <a:gd name="connsiteX19848" fmla="*/ 4487740 w 7283450"/>
              <a:gd name="connsiteY19848" fmla="*/ 6039116 h 6857979"/>
              <a:gd name="connsiteX19849" fmla="*/ 4485358 w 7283450"/>
              <a:gd name="connsiteY19849" fmla="*/ 6039910 h 6857979"/>
              <a:gd name="connsiteX19850" fmla="*/ 4483374 w 7283450"/>
              <a:gd name="connsiteY19850" fmla="*/ 6041498 h 6857979"/>
              <a:gd name="connsiteX19851" fmla="*/ 4481389 w 7283450"/>
              <a:gd name="connsiteY19851" fmla="*/ 6042689 h 6857979"/>
              <a:gd name="connsiteX19852" fmla="*/ 4479802 w 7283450"/>
              <a:gd name="connsiteY19852" fmla="*/ 6045071 h 6857979"/>
              <a:gd name="connsiteX19853" fmla="*/ 4477420 w 7283450"/>
              <a:gd name="connsiteY19853" fmla="*/ 6049040 h 6857979"/>
              <a:gd name="connsiteX19854" fmla="*/ 4475039 w 7283450"/>
              <a:gd name="connsiteY19854" fmla="*/ 6054200 h 6857979"/>
              <a:gd name="connsiteX19855" fmla="*/ 4471070 w 7283450"/>
              <a:gd name="connsiteY19855" fmla="*/ 6064124 h 6857979"/>
              <a:gd name="connsiteX19856" fmla="*/ 4468689 w 7283450"/>
              <a:gd name="connsiteY19856" fmla="*/ 6068491 h 6857979"/>
              <a:gd name="connsiteX19857" fmla="*/ 4467498 w 7283450"/>
              <a:gd name="connsiteY19857" fmla="*/ 6070475 h 6857979"/>
              <a:gd name="connsiteX19858" fmla="*/ 4465513 w 7283450"/>
              <a:gd name="connsiteY19858" fmla="*/ 6072460 h 6857979"/>
              <a:gd name="connsiteX19859" fmla="*/ 4464720 w 7283450"/>
              <a:gd name="connsiteY19859" fmla="*/ 6074048 h 6857979"/>
              <a:gd name="connsiteX19860" fmla="*/ 4463926 w 7283450"/>
              <a:gd name="connsiteY19860" fmla="*/ 6074842 h 6857979"/>
              <a:gd name="connsiteX19861" fmla="*/ 4463132 w 7283450"/>
              <a:gd name="connsiteY19861" fmla="*/ 6074842 h 6857979"/>
              <a:gd name="connsiteX19862" fmla="*/ 4462735 w 7283450"/>
              <a:gd name="connsiteY19862" fmla="*/ 6074445 h 6857979"/>
              <a:gd name="connsiteX19863" fmla="*/ 4461941 w 7283450"/>
              <a:gd name="connsiteY19863" fmla="*/ 6073651 h 6857979"/>
              <a:gd name="connsiteX19864" fmla="*/ 4461544 w 7283450"/>
              <a:gd name="connsiteY19864" fmla="*/ 6072460 h 6857979"/>
              <a:gd name="connsiteX19865" fmla="*/ 4460354 w 7283450"/>
              <a:gd name="connsiteY19865" fmla="*/ 6068888 h 6857979"/>
              <a:gd name="connsiteX19866" fmla="*/ 4459560 w 7283450"/>
              <a:gd name="connsiteY19866" fmla="*/ 6065315 h 6857979"/>
              <a:gd name="connsiteX19867" fmla="*/ 4459163 w 7283450"/>
              <a:gd name="connsiteY19867" fmla="*/ 6062139 h 6857979"/>
              <a:gd name="connsiteX19868" fmla="*/ 4459163 w 7283450"/>
              <a:gd name="connsiteY19868" fmla="*/ 6059361 h 6857979"/>
              <a:gd name="connsiteX19869" fmla="*/ 4459163 w 7283450"/>
              <a:gd name="connsiteY19869" fmla="*/ 6058964 h 6857979"/>
              <a:gd name="connsiteX19870" fmla="*/ 4459560 w 7283450"/>
              <a:gd name="connsiteY19870" fmla="*/ 6058964 h 6857979"/>
              <a:gd name="connsiteX19871" fmla="*/ 4458766 w 7283450"/>
              <a:gd name="connsiteY19871" fmla="*/ 6058567 h 6857979"/>
              <a:gd name="connsiteX19872" fmla="*/ 4457972 w 7283450"/>
              <a:gd name="connsiteY19872" fmla="*/ 6058567 h 6857979"/>
              <a:gd name="connsiteX19873" fmla="*/ 4456385 w 7283450"/>
              <a:gd name="connsiteY19873" fmla="*/ 6059361 h 6857979"/>
              <a:gd name="connsiteX19874" fmla="*/ 4455591 w 7283450"/>
              <a:gd name="connsiteY19874" fmla="*/ 6060949 h 6857979"/>
              <a:gd name="connsiteX19875" fmla="*/ 4454797 w 7283450"/>
              <a:gd name="connsiteY19875" fmla="*/ 6063330 h 6857979"/>
              <a:gd name="connsiteX19876" fmla="*/ 4453606 w 7283450"/>
              <a:gd name="connsiteY19876" fmla="*/ 6066903 h 6857979"/>
              <a:gd name="connsiteX19877" fmla="*/ 4453210 w 7283450"/>
              <a:gd name="connsiteY19877" fmla="*/ 6068888 h 6857979"/>
              <a:gd name="connsiteX19878" fmla="*/ 4450828 w 7283450"/>
              <a:gd name="connsiteY19878" fmla="*/ 6066903 h 6857979"/>
              <a:gd name="connsiteX19879" fmla="*/ 4443684 w 7283450"/>
              <a:gd name="connsiteY19879" fmla="*/ 6062139 h 6857979"/>
              <a:gd name="connsiteX19880" fmla="*/ 4439318 w 7283450"/>
              <a:gd name="connsiteY19880" fmla="*/ 6059361 h 6857979"/>
              <a:gd name="connsiteX19881" fmla="*/ 4435349 w 7283450"/>
              <a:gd name="connsiteY19881" fmla="*/ 6057376 h 6857979"/>
              <a:gd name="connsiteX19882" fmla="*/ 4430983 w 7283450"/>
              <a:gd name="connsiteY19882" fmla="*/ 6056185 h 6857979"/>
              <a:gd name="connsiteX19883" fmla="*/ 4429396 w 7283450"/>
              <a:gd name="connsiteY19883" fmla="*/ 6055788 h 6857979"/>
              <a:gd name="connsiteX19884" fmla="*/ 4428205 w 7283450"/>
              <a:gd name="connsiteY19884" fmla="*/ 6055788 h 6857979"/>
              <a:gd name="connsiteX19885" fmla="*/ 4427411 w 7283450"/>
              <a:gd name="connsiteY19885" fmla="*/ 6056185 h 6857979"/>
              <a:gd name="connsiteX19886" fmla="*/ 4427014 w 7283450"/>
              <a:gd name="connsiteY19886" fmla="*/ 6056582 h 6857979"/>
              <a:gd name="connsiteX19887" fmla="*/ 4425824 w 7283450"/>
              <a:gd name="connsiteY19887" fmla="*/ 6058964 h 6857979"/>
              <a:gd name="connsiteX19888" fmla="*/ 4425030 w 7283450"/>
              <a:gd name="connsiteY19888" fmla="*/ 6060949 h 6857979"/>
              <a:gd name="connsiteX19889" fmla="*/ 4425030 w 7283450"/>
              <a:gd name="connsiteY19889" fmla="*/ 6062139 h 6857979"/>
              <a:gd name="connsiteX19890" fmla="*/ 4425030 w 7283450"/>
              <a:gd name="connsiteY19890" fmla="*/ 6062536 h 6857979"/>
              <a:gd name="connsiteX19891" fmla="*/ 4420664 w 7283450"/>
              <a:gd name="connsiteY19891" fmla="*/ 6060949 h 6857979"/>
              <a:gd name="connsiteX19892" fmla="*/ 4416695 w 7283450"/>
              <a:gd name="connsiteY19892" fmla="*/ 6058964 h 6857979"/>
              <a:gd name="connsiteX19893" fmla="*/ 4412329 w 7283450"/>
              <a:gd name="connsiteY19893" fmla="*/ 6056979 h 6857979"/>
              <a:gd name="connsiteX19894" fmla="*/ 4409154 w 7283450"/>
              <a:gd name="connsiteY19894" fmla="*/ 6054994 h 6857979"/>
              <a:gd name="connsiteX19895" fmla="*/ 4402406 w 7283450"/>
              <a:gd name="connsiteY19895" fmla="*/ 6051025 h 6857979"/>
              <a:gd name="connsiteX19896" fmla="*/ 4399628 w 7283450"/>
              <a:gd name="connsiteY19896" fmla="*/ 6049834 h 6857979"/>
              <a:gd name="connsiteX19897" fmla="*/ 4396453 w 7283450"/>
              <a:gd name="connsiteY19897" fmla="*/ 6049040 h 6857979"/>
              <a:gd name="connsiteX19898" fmla="*/ 4395659 w 7283450"/>
              <a:gd name="connsiteY19898" fmla="*/ 6049040 h 6857979"/>
              <a:gd name="connsiteX19899" fmla="*/ 4394865 w 7283450"/>
              <a:gd name="connsiteY19899" fmla="*/ 6049040 h 6857979"/>
              <a:gd name="connsiteX19900" fmla="*/ 4394468 w 7283450"/>
              <a:gd name="connsiteY19900" fmla="*/ 6049834 h 6857979"/>
              <a:gd name="connsiteX19901" fmla="*/ 4394468 w 7283450"/>
              <a:gd name="connsiteY19901" fmla="*/ 6050628 h 6857979"/>
              <a:gd name="connsiteX19902" fmla="*/ 4394072 w 7283450"/>
              <a:gd name="connsiteY19902" fmla="*/ 6054597 h 6857979"/>
              <a:gd name="connsiteX19903" fmla="*/ 4392881 w 7283450"/>
              <a:gd name="connsiteY19903" fmla="*/ 6054200 h 6857979"/>
              <a:gd name="connsiteX19904" fmla="*/ 4389706 w 7283450"/>
              <a:gd name="connsiteY19904" fmla="*/ 6053803 h 6857979"/>
              <a:gd name="connsiteX19905" fmla="*/ 4384149 w 7283450"/>
              <a:gd name="connsiteY19905" fmla="*/ 6053803 h 6857979"/>
              <a:gd name="connsiteX19906" fmla="*/ 4381768 w 7283450"/>
              <a:gd name="connsiteY19906" fmla="*/ 6054200 h 6857979"/>
              <a:gd name="connsiteX19907" fmla="*/ 4380577 w 7283450"/>
              <a:gd name="connsiteY19907" fmla="*/ 6054597 h 6857979"/>
              <a:gd name="connsiteX19908" fmla="*/ 4380577 w 7283450"/>
              <a:gd name="connsiteY19908" fmla="*/ 6054994 h 6857979"/>
              <a:gd name="connsiteX19909" fmla="*/ 4380974 w 7283450"/>
              <a:gd name="connsiteY19909" fmla="*/ 6054994 h 6857979"/>
              <a:gd name="connsiteX19910" fmla="*/ 4384149 w 7283450"/>
              <a:gd name="connsiteY19910" fmla="*/ 6055788 h 6857979"/>
              <a:gd name="connsiteX19911" fmla="*/ 4376211 w 7283450"/>
              <a:gd name="connsiteY19911" fmla="*/ 6054597 h 6857979"/>
              <a:gd name="connsiteX19912" fmla="*/ 4371845 w 7283450"/>
              <a:gd name="connsiteY19912" fmla="*/ 6053803 h 6857979"/>
              <a:gd name="connsiteX19913" fmla="*/ 4370258 w 7283450"/>
              <a:gd name="connsiteY19913" fmla="*/ 6053407 h 6857979"/>
              <a:gd name="connsiteX19914" fmla="*/ 4368670 w 7283450"/>
              <a:gd name="connsiteY19914" fmla="*/ 6052216 h 6857979"/>
              <a:gd name="connsiteX19915" fmla="*/ 4365892 w 7283450"/>
              <a:gd name="connsiteY19915" fmla="*/ 6050231 h 6857979"/>
              <a:gd name="connsiteX19916" fmla="*/ 4362717 w 7283450"/>
              <a:gd name="connsiteY19916" fmla="*/ 6047452 h 6857979"/>
              <a:gd name="connsiteX19917" fmla="*/ 4357160 w 7283450"/>
              <a:gd name="connsiteY19917" fmla="*/ 6041101 h 6857979"/>
              <a:gd name="connsiteX19918" fmla="*/ 4353985 w 7283450"/>
              <a:gd name="connsiteY19918" fmla="*/ 6037926 h 6857979"/>
              <a:gd name="connsiteX19919" fmla="*/ 4350810 w 7283450"/>
              <a:gd name="connsiteY19919" fmla="*/ 6034353 h 6857979"/>
              <a:gd name="connsiteX19920" fmla="*/ 4347634 w 7283450"/>
              <a:gd name="connsiteY19920" fmla="*/ 6031574 h 6857979"/>
              <a:gd name="connsiteX19921" fmla="*/ 4343268 w 7283450"/>
              <a:gd name="connsiteY19921" fmla="*/ 6028796 h 6857979"/>
              <a:gd name="connsiteX19922" fmla="*/ 4342872 w 7283450"/>
              <a:gd name="connsiteY19922" fmla="*/ 6028796 h 6857979"/>
              <a:gd name="connsiteX19923" fmla="*/ 4341681 w 7283450"/>
              <a:gd name="connsiteY19923" fmla="*/ 6028796 h 6857979"/>
              <a:gd name="connsiteX19924" fmla="*/ 4339696 w 7283450"/>
              <a:gd name="connsiteY19924" fmla="*/ 6029590 h 6857979"/>
              <a:gd name="connsiteX19925" fmla="*/ 4336918 w 7283450"/>
              <a:gd name="connsiteY19925" fmla="*/ 6029590 h 6857979"/>
              <a:gd name="connsiteX19926" fmla="*/ 4335331 w 7283450"/>
              <a:gd name="connsiteY19926" fmla="*/ 6029590 h 6857979"/>
              <a:gd name="connsiteX19927" fmla="*/ 4334140 w 7283450"/>
              <a:gd name="connsiteY19927" fmla="*/ 6028796 h 6857979"/>
              <a:gd name="connsiteX19928" fmla="*/ 4331362 w 7283450"/>
              <a:gd name="connsiteY19928" fmla="*/ 6027208 h 6857979"/>
              <a:gd name="connsiteX19929" fmla="*/ 4327393 w 7283450"/>
              <a:gd name="connsiteY19929" fmla="*/ 6026017 h 6857979"/>
              <a:gd name="connsiteX19930" fmla="*/ 4319851 w 7283450"/>
              <a:gd name="connsiteY19930" fmla="*/ 6023635 h 6857979"/>
              <a:gd name="connsiteX19931" fmla="*/ 4311913 w 7283450"/>
              <a:gd name="connsiteY19931" fmla="*/ 6021254 h 6857979"/>
              <a:gd name="connsiteX19932" fmla="*/ 4305960 w 7283450"/>
              <a:gd name="connsiteY19932" fmla="*/ 6018475 h 6857979"/>
              <a:gd name="connsiteX19933" fmla="*/ 4301197 w 7283450"/>
              <a:gd name="connsiteY19933" fmla="*/ 6016490 h 6857979"/>
              <a:gd name="connsiteX19934" fmla="*/ 4298022 w 7283450"/>
              <a:gd name="connsiteY19934" fmla="*/ 6014506 h 6857979"/>
              <a:gd name="connsiteX19935" fmla="*/ 4295244 w 7283450"/>
              <a:gd name="connsiteY19935" fmla="*/ 6011727 h 6857979"/>
              <a:gd name="connsiteX19936" fmla="*/ 4293259 w 7283450"/>
              <a:gd name="connsiteY19936" fmla="*/ 6008948 h 6857979"/>
              <a:gd name="connsiteX19937" fmla="*/ 4289290 w 7283450"/>
              <a:gd name="connsiteY19937" fmla="*/ 6002994 h 6857979"/>
              <a:gd name="connsiteX19938" fmla="*/ 4286512 w 7283450"/>
              <a:gd name="connsiteY19938" fmla="*/ 5999025 h 6857979"/>
              <a:gd name="connsiteX19939" fmla="*/ 4283734 w 7283450"/>
              <a:gd name="connsiteY19939" fmla="*/ 5995452 h 6857979"/>
              <a:gd name="connsiteX19940" fmla="*/ 4282940 w 7283450"/>
              <a:gd name="connsiteY19940" fmla="*/ 5997437 h 6857979"/>
              <a:gd name="connsiteX19941" fmla="*/ 4282543 w 7283450"/>
              <a:gd name="connsiteY19941" fmla="*/ 5999025 h 6857979"/>
              <a:gd name="connsiteX19942" fmla="*/ 4282146 w 7283450"/>
              <a:gd name="connsiteY19942" fmla="*/ 6001803 h 6857979"/>
              <a:gd name="connsiteX19943" fmla="*/ 4282146 w 7283450"/>
              <a:gd name="connsiteY19943" fmla="*/ 6003391 h 6857979"/>
              <a:gd name="connsiteX19944" fmla="*/ 4281352 w 7283450"/>
              <a:gd name="connsiteY19944" fmla="*/ 6004185 h 6857979"/>
              <a:gd name="connsiteX19945" fmla="*/ 4279765 w 7283450"/>
              <a:gd name="connsiteY19945" fmla="*/ 6004979 h 6857979"/>
              <a:gd name="connsiteX19946" fmla="*/ 4277383 w 7283450"/>
              <a:gd name="connsiteY19946" fmla="*/ 6005376 h 6857979"/>
              <a:gd name="connsiteX19947" fmla="*/ 4275796 w 7283450"/>
              <a:gd name="connsiteY19947" fmla="*/ 6004582 h 6857979"/>
              <a:gd name="connsiteX19948" fmla="*/ 4275002 w 7283450"/>
              <a:gd name="connsiteY19948" fmla="*/ 6003391 h 6857979"/>
              <a:gd name="connsiteX19949" fmla="*/ 4275002 w 7283450"/>
              <a:gd name="connsiteY19949" fmla="*/ 6002597 h 6857979"/>
              <a:gd name="connsiteX19950" fmla="*/ 4275002 w 7283450"/>
              <a:gd name="connsiteY19950" fmla="*/ 6001009 h 6857979"/>
              <a:gd name="connsiteX19951" fmla="*/ 4276193 w 7283450"/>
              <a:gd name="connsiteY19951" fmla="*/ 5998231 h 6857979"/>
              <a:gd name="connsiteX19952" fmla="*/ 4276986 w 7283450"/>
              <a:gd name="connsiteY19952" fmla="*/ 5997040 h 6857979"/>
              <a:gd name="connsiteX19953" fmla="*/ 4277383 w 7283450"/>
              <a:gd name="connsiteY19953" fmla="*/ 5995452 h 6857979"/>
              <a:gd name="connsiteX19954" fmla="*/ 4275002 w 7283450"/>
              <a:gd name="connsiteY19954" fmla="*/ 5996643 h 6857979"/>
              <a:gd name="connsiteX19955" fmla="*/ 4273017 w 7283450"/>
              <a:gd name="connsiteY19955" fmla="*/ 5997437 h 6857979"/>
              <a:gd name="connsiteX19956" fmla="*/ 4271033 w 7283450"/>
              <a:gd name="connsiteY19956" fmla="*/ 5997834 h 6857979"/>
              <a:gd name="connsiteX19957" fmla="*/ 4268255 w 7283450"/>
              <a:gd name="connsiteY19957" fmla="*/ 5997834 h 6857979"/>
              <a:gd name="connsiteX19958" fmla="*/ 4266270 w 7283450"/>
              <a:gd name="connsiteY19958" fmla="*/ 5997437 h 6857979"/>
              <a:gd name="connsiteX19959" fmla="*/ 4264286 w 7283450"/>
              <a:gd name="connsiteY19959" fmla="*/ 5996643 h 6857979"/>
              <a:gd name="connsiteX19960" fmla="*/ 4259523 w 7283450"/>
              <a:gd name="connsiteY19960" fmla="*/ 5994658 h 6857979"/>
              <a:gd name="connsiteX19961" fmla="*/ 4249997 w 7283450"/>
              <a:gd name="connsiteY19961" fmla="*/ 5989498 h 6857979"/>
              <a:gd name="connsiteX19962" fmla="*/ 4245234 w 7283450"/>
              <a:gd name="connsiteY19962" fmla="*/ 5987116 h 6857979"/>
              <a:gd name="connsiteX19963" fmla="*/ 4242456 w 7283450"/>
              <a:gd name="connsiteY19963" fmla="*/ 5986322 h 6857979"/>
              <a:gd name="connsiteX19964" fmla="*/ 4239678 w 7283450"/>
              <a:gd name="connsiteY19964" fmla="*/ 5985528 h 6857979"/>
              <a:gd name="connsiteX19965" fmla="*/ 4238090 w 7283450"/>
              <a:gd name="connsiteY19965" fmla="*/ 5985528 h 6857979"/>
              <a:gd name="connsiteX19966" fmla="*/ 4236503 w 7283450"/>
              <a:gd name="connsiteY19966" fmla="*/ 5985925 h 6857979"/>
              <a:gd name="connsiteX19967" fmla="*/ 4232930 w 7283450"/>
              <a:gd name="connsiteY19967" fmla="*/ 5987116 h 6857979"/>
              <a:gd name="connsiteX19968" fmla="*/ 4230152 w 7283450"/>
              <a:gd name="connsiteY19968" fmla="*/ 5988307 h 6857979"/>
              <a:gd name="connsiteX19969" fmla="*/ 4228565 w 7283450"/>
              <a:gd name="connsiteY19969" fmla="*/ 5988704 h 6857979"/>
              <a:gd name="connsiteX19970" fmla="*/ 4226977 w 7283450"/>
              <a:gd name="connsiteY19970" fmla="*/ 5988704 h 6857979"/>
              <a:gd name="connsiteX19971" fmla="*/ 4226183 w 7283450"/>
              <a:gd name="connsiteY19971" fmla="*/ 5988307 h 6857979"/>
              <a:gd name="connsiteX19972" fmla="*/ 4225389 w 7283450"/>
              <a:gd name="connsiteY19972" fmla="*/ 5987513 h 6857979"/>
              <a:gd name="connsiteX19973" fmla="*/ 4224199 w 7283450"/>
              <a:gd name="connsiteY19973" fmla="*/ 5985528 h 6857979"/>
              <a:gd name="connsiteX19974" fmla="*/ 4223008 w 7283450"/>
              <a:gd name="connsiteY19974" fmla="*/ 5983544 h 6857979"/>
              <a:gd name="connsiteX19975" fmla="*/ 4222214 w 7283450"/>
              <a:gd name="connsiteY19975" fmla="*/ 5982750 h 6857979"/>
              <a:gd name="connsiteX19976" fmla="*/ 4221024 w 7283450"/>
              <a:gd name="connsiteY19976" fmla="*/ 5981956 h 6857979"/>
              <a:gd name="connsiteX19977" fmla="*/ 4217055 w 7283450"/>
              <a:gd name="connsiteY19977" fmla="*/ 5980368 h 6857979"/>
              <a:gd name="connsiteX19978" fmla="*/ 4214276 w 7283450"/>
              <a:gd name="connsiteY19978" fmla="*/ 5978383 h 6857979"/>
              <a:gd name="connsiteX19979" fmla="*/ 4212292 w 7283450"/>
              <a:gd name="connsiteY19979" fmla="*/ 5976002 h 6857979"/>
              <a:gd name="connsiteX19980" fmla="*/ 4209910 w 7283450"/>
              <a:gd name="connsiteY19980" fmla="*/ 5973620 h 6857979"/>
              <a:gd name="connsiteX19981" fmla="*/ 4207926 w 7283450"/>
              <a:gd name="connsiteY19981" fmla="*/ 5971635 h 6857979"/>
              <a:gd name="connsiteX19982" fmla="*/ 4205148 w 7283450"/>
              <a:gd name="connsiteY19982" fmla="*/ 5969253 h 6857979"/>
              <a:gd name="connsiteX19983" fmla="*/ 4201179 w 7283450"/>
              <a:gd name="connsiteY19983" fmla="*/ 5966872 h 6857979"/>
              <a:gd name="connsiteX19984" fmla="*/ 4196019 w 7283450"/>
              <a:gd name="connsiteY19984" fmla="*/ 5965284 h 6857979"/>
              <a:gd name="connsiteX19985" fmla="*/ 4198400 w 7283450"/>
              <a:gd name="connsiteY19985" fmla="*/ 5960124 h 6857979"/>
              <a:gd name="connsiteX19986" fmla="*/ 4200385 w 7283450"/>
              <a:gd name="connsiteY19986" fmla="*/ 5954169 h 6857979"/>
              <a:gd name="connsiteX19987" fmla="*/ 4204751 w 7283450"/>
              <a:gd name="connsiteY19987" fmla="*/ 5940673 h 6857979"/>
              <a:gd name="connsiteX19988" fmla="*/ 4206735 w 7283450"/>
              <a:gd name="connsiteY19988" fmla="*/ 5934322 h 6857979"/>
              <a:gd name="connsiteX19989" fmla="*/ 4208720 w 7283450"/>
              <a:gd name="connsiteY19989" fmla="*/ 5927574 h 6857979"/>
              <a:gd name="connsiteX19990" fmla="*/ 4211895 w 7283450"/>
              <a:gd name="connsiteY19990" fmla="*/ 5920826 h 6857979"/>
              <a:gd name="connsiteX19991" fmla="*/ 4214673 w 7283450"/>
              <a:gd name="connsiteY19991" fmla="*/ 5914872 h 6857979"/>
              <a:gd name="connsiteX19992" fmla="*/ 4215070 w 7283450"/>
              <a:gd name="connsiteY19992" fmla="*/ 5914872 h 6857979"/>
              <a:gd name="connsiteX19993" fmla="*/ 4215864 w 7283450"/>
              <a:gd name="connsiteY19993" fmla="*/ 5914872 h 6857979"/>
              <a:gd name="connsiteX19994" fmla="*/ 4217848 w 7283450"/>
              <a:gd name="connsiteY19994" fmla="*/ 5914872 h 6857979"/>
              <a:gd name="connsiteX19995" fmla="*/ 4220230 w 7283450"/>
              <a:gd name="connsiteY19995" fmla="*/ 5915268 h 6857979"/>
              <a:gd name="connsiteX19996" fmla="*/ 4220627 w 7283450"/>
              <a:gd name="connsiteY19996" fmla="*/ 5915268 h 6857979"/>
              <a:gd name="connsiteX19997" fmla="*/ 4221024 w 7283450"/>
              <a:gd name="connsiteY19997" fmla="*/ 5914872 h 6857979"/>
              <a:gd name="connsiteX19998" fmla="*/ 4221420 w 7283450"/>
              <a:gd name="connsiteY19998" fmla="*/ 5913681 h 6857979"/>
              <a:gd name="connsiteX19999" fmla="*/ 4221817 w 7283450"/>
              <a:gd name="connsiteY19999" fmla="*/ 5912093 h 6857979"/>
              <a:gd name="connsiteX20000" fmla="*/ 4222214 w 7283450"/>
              <a:gd name="connsiteY20000" fmla="*/ 5907726 h 6857979"/>
              <a:gd name="connsiteX20001" fmla="*/ 4222611 w 7283450"/>
              <a:gd name="connsiteY20001" fmla="*/ 5903360 h 6857979"/>
              <a:gd name="connsiteX20002" fmla="*/ 4223405 w 7283450"/>
              <a:gd name="connsiteY20002" fmla="*/ 5898994 h 6857979"/>
              <a:gd name="connsiteX20003" fmla="*/ 4224199 w 7283450"/>
              <a:gd name="connsiteY20003" fmla="*/ 5897009 h 6857979"/>
              <a:gd name="connsiteX20004" fmla="*/ 4224993 w 7283450"/>
              <a:gd name="connsiteY20004" fmla="*/ 5895421 h 6857979"/>
              <a:gd name="connsiteX20005" fmla="*/ 4226183 w 7283450"/>
              <a:gd name="connsiteY20005" fmla="*/ 5893833 h 6857979"/>
              <a:gd name="connsiteX20006" fmla="*/ 4228168 w 7283450"/>
              <a:gd name="connsiteY20006" fmla="*/ 5892642 h 6857979"/>
              <a:gd name="connsiteX20007" fmla="*/ 4230549 w 7283450"/>
              <a:gd name="connsiteY20007" fmla="*/ 5891849 h 6857979"/>
              <a:gd name="connsiteX20008" fmla="*/ 4232930 w 7283450"/>
              <a:gd name="connsiteY20008" fmla="*/ 5891055 h 6857979"/>
              <a:gd name="connsiteX20009" fmla="*/ 4235709 w 7283450"/>
              <a:gd name="connsiteY20009" fmla="*/ 5891055 h 6857979"/>
              <a:gd name="connsiteX20010" fmla="*/ 4239678 w 7283450"/>
              <a:gd name="connsiteY20010" fmla="*/ 5891849 h 6857979"/>
              <a:gd name="connsiteX20011" fmla="*/ 4238884 w 7283450"/>
              <a:gd name="connsiteY20011" fmla="*/ 5889467 h 6857979"/>
              <a:gd name="connsiteX20012" fmla="*/ 4237693 w 7283450"/>
              <a:gd name="connsiteY20012" fmla="*/ 5887879 h 6857979"/>
              <a:gd name="connsiteX20013" fmla="*/ 4234915 w 7283450"/>
              <a:gd name="connsiteY20013" fmla="*/ 5885100 h 6857979"/>
              <a:gd name="connsiteX20014" fmla="*/ 4234121 w 7283450"/>
              <a:gd name="connsiteY20014" fmla="*/ 5883910 h 6857979"/>
              <a:gd name="connsiteX20015" fmla="*/ 4234121 w 7283450"/>
              <a:gd name="connsiteY20015" fmla="*/ 5882322 h 6857979"/>
              <a:gd name="connsiteX20016" fmla="*/ 4234915 w 7283450"/>
              <a:gd name="connsiteY20016" fmla="*/ 5880337 h 6857979"/>
              <a:gd name="connsiteX20017" fmla="*/ 4236899 w 7283450"/>
              <a:gd name="connsiteY20017" fmla="*/ 5878352 h 6857979"/>
              <a:gd name="connsiteX20018" fmla="*/ 4238090 w 7283450"/>
              <a:gd name="connsiteY20018" fmla="*/ 5879940 h 6857979"/>
              <a:gd name="connsiteX20019" fmla="*/ 4239281 w 7283450"/>
              <a:gd name="connsiteY20019" fmla="*/ 5881131 h 6857979"/>
              <a:gd name="connsiteX20020" fmla="*/ 4240472 w 7283450"/>
              <a:gd name="connsiteY20020" fmla="*/ 5881925 h 6857979"/>
              <a:gd name="connsiteX20021" fmla="*/ 4242059 w 7283450"/>
              <a:gd name="connsiteY20021" fmla="*/ 5882322 h 6857979"/>
              <a:gd name="connsiteX20022" fmla="*/ 4244441 w 7283450"/>
              <a:gd name="connsiteY20022" fmla="*/ 5883116 h 6857979"/>
              <a:gd name="connsiteX20023" fmla="*/ 4247616 w 7283450"/>
              <a:gd name="connsiteY20023" fmla="*/ 5882322 h 6857979"/>
              <a:gd name="connsiteX20024" fmla="*/ 4249997 w 7283450"/>
              <a:gd name="connsiteY20024" fmla="*/ 5881528 h 6857979"/>
              <a:gd name="connsiteX20025" fmla="*/ 4251982 w 7283450"/>
              <a:gd name="connsiteY20025" fmla="*/ 5880337 h 6857979"/>
              <a:gd name="connsiteX20026" fmla="*/ 4255554 w 7283450"/>
              <a:gd name="connsiteY20026" fmla="*/ 5878352 h 6857979"/>
              <a:gd name="connsiteX20027" fmla="*/ 4257935 w 7283450"/>
              <a:gd name="connsiteY20027" fmla="*/ 5876765 h 6857979"/>
              <a:gd name="connsiteX20028" fmla="*/ 4260317 w 7283450"/>
              <a:gd name="connsiteY20028" fmla="*/ 5874780 h 6857979"/>
              <a:gd name="connsiteX20029" fmla="*/ 4262698 w 7283450"/>
              <a:gd name="connsiteY20029" fmla="*/ 5872001 h 6857979"/>
              <a:gd name="connsiteX20030" fmla="*/ 4264286 w 7283450"/>
              <a:gd name="connsiteY20030" fmla="*/ 5869619 h 6857979"/>
              <a:gd name="connsiteX20031" fmla="*/ 4267461 w 7283450"/>
              <a:gd name="connsiteY20031" fmla="*/ 5864062 h 6857979"/>
              <a:gd name="connsiteX20032" fmla="*/ 4271430 w 7283450"/>
              <a:gd name="connsiteY20032" fmla="*/ 5858505 h 6857979"/>
              <a:gd name="connsiteX20033" fmla="*/ 4271827 w 7283450"/>
              <a:gd name="connsiteY20033" fmla="*/ 5856123 h 6857979"/>
              <a:gd name="connsiteX20034" fmla="*/ 4272620 w 7283450"/>
              <a:gd name="connsiteY20034" fmla="*/ 5852948 h 6857979"/>
              <a:gd name="connsiteX20035" fmla="*/ 4273017 w 7283450"/>
              <a:gd name="connsiteY20035" fmla="*/ 5849772 h 6857979"/>
              <a:gd name="connsiteX20036" fmla="*/ 4273811 w 7283450"/>
              <a:gd name="connsiteY20036" fmla="*/ 5846596 h 6857979"/>
              <a:gd name="connsiteX20037" fmla="*/ 4274208 w 7283450"/>
              <a:gd name="connsiteY20037" fmla="*/ 5846993 h 6857979"/>
              <a:gd name="connsiteX20038" fmla="*/ 4275002 w 7283450"/>
              <a:gd name="connsiteY20038" fmla="*/ 5846993 h 6857979"/>
              <a:gd name="connsiteX20039" fmla="*/ 4276986 w 7283450"/>
              <a:gd name="connsiteY20039" fmla="*/ 5847390 h 6857979"/>
              <a:gd name="connsiteX20040" fmla="*/ 4280558 w 7283450"/>
              <a:gd name="connsiteY20040" fmla="*/ 5846993 h 6857979"/>
              <a:gd name="connsiteX20041" fmla="*/ 4283734 w 7283450"/>
              <a:gd name="connsiteY20041" fmla="*/ 5846199 h 6857979"/>
              <a:gd name="connsiteX20042" fmla="*/ 4287703 w 7283450"/>
              <a:gd name="connsiteY20042" fmla="*/ 5845009 h 6857979"/>
              <a:gd name="connsiteX20043" fmla="*/ 4291275 w 7283450"/>
              <a:gd name="connsiteY20043" fmla="*/ 5843024 h 6857979"/>
              <a:gd name="connsiteX20044" fmla="*/ 4294053 w 7283450"/>
              <a:gd name="connsiteY20044" fmla="*/ 5841039 h 6857979"/>
              <a:gd name="connsiteX20045" fmla="*/ 4295244 w 7283450"/>
              <a:gd name="connsiteY20045" fmla="*/ 5839451 h 6857979"/>
              <a:gd name="connsiteX20046" fmla="*/ 4296434 w 7283450"/>
              <a:gd name="connsiteY20046" fmla="*/ 5838261 h 6857979"/>
              <a:gd name="connsiteX20047" fmla="*/ 4294847 w 7283450"/>
              <a:gd name="connsiteY20047" fmla="*/ 5840642 h 6857979"/>
              <a:gd name="connsiteX20048" fmla="*/ 4294053 w 7283450"/>
              <a:gd name="connsiteY20048" fmla="*/ 5842627 h 6857979"/>
              <a:gd name="connsiteX20049" fmla="*/ 4293259 w 7283450"/>
              <a:gd name="connsiteY20049" fmla="*/ 5845009 h 6857979"/>
              <a:gd name="connsiteX20050" fmla="*/ 4293259 w 7283450"/>
              <a:gd name="connsiteY20050" fmla="*/ 5848184 h 6857979"/>
              <a:gd name="connsiteX20051" fmla="*/ 4295244 w 7283450"/>
              <a:gd name="connsiteY20051" fmla="*/ 5845406 h 6857979"/>
              <a:gd name="connsiteX20052" fmla="*/ 4298022 w 7283450"/>
              <a:gd name="connsiteY20052" fmla="*/ 5843024 h 6857979"/>
              <a:gd name="connsiteX20053" fmla="*/ 4300800 w 7283450"/>
              <a:gd name="connsiteY20053" fmla="*/ 5841039 h 6857979"/>
              <a:gd name="connsiteX20054" fmla="*/ 4303182 w 7283450"/>
              <a:gd name="connsiteY20054" fmla="*/ 5839451 h 6857979"/>
              <a:gd name="connsiteX20055" fmla="*/ 4305166 w 7283450"/>
              <a:gd name="connsiteY20055" fmla="*/ 5839054 h 6857979"/>
              <a:gd name="connsiteX20056" fmla="*/ 4306357 w 7283450"/>
              <a:gd name="connsiteY20056" fmla="*/ 5839054 h 6857979"/>
              <a:gd name="connsiteX20057" fmla="*/ 4307944 w 7283450"/>
              <a:gd name="connsiteY20057" fmla="*/ 5839054 h 6857979"/>
              <a:gd name="connsiteX20058" fmla="*/ 4309135 w 7283450"/>
              <a:gd name="connsiteY20058" fmla="*/ 5839451 h 6857979"/>
              <a:gd name="connsiteX20059" fmla="*/ 4310723 w 7283450"/>
              <a:gd name="connsiteY20059" fmla="*/ 5840642 h 6857979"/>
              <a:gd name="connsiteX20060" fmla="*/ 4311913 w 7283450"/>
              <a:gd name="connsiteY20060" fmla="*/ 5841833 h 6857979"/>
              <a:gd name="connsiteX20061" fmla="*/ 4313898 w 7283450"/>
              <a:gd name="connsiteY20061" fmla="*/ 5843024 h 6857979"/>
              <a:gd name="connsiteX20062" fmla="*/ 4315089 w 7283450"/>
              <a:gd name="connsiteY20062" fmla="*/ 5845009 h 6857979"/>
              <a:gd name="connsiteX20063" fmla="*/ 4315882 w 7283450"/>
              <a:gd name="connsiteY20063" fmla="*/ 5841833 h 6857979"/>
              <a:gd name="connsiteX20064" fmla="*/ 4315486 w 7283450"/>
              <a:gd name="connsiteY20064" fmla="*/ 5839451 h 6857979"/>
              <a:gd name="connsiteX20065" fmla="*/ 4315089 w 7283450"/>
              <a:gd name="connsiteY20065" fmla="*/ 5837467 h 6857979"/>
              <a:gd name="connsiteX20066" fmla="*/ 4314295 w 7283450"/>
              <a:gd name="connsiteY20066" fmla="*/ 5835879 h 6857979"/>
              <a:gd name="connsiteX20067" fmla="*/ 4312707 w 7283450"/>
              <a:gd name="connsiteY20067" fmla="*/ 5834688 h 6857979"/>
              <a:gd name="connsiteX20068" fmla="*/ 4312310 w 7283450"/>
              <a:gd name="connsiteY20068" fmla="*/ 5833100 h 6857979"/>
              <a:gd name="connsiteX20069" fmla="*/ 4311517 w 7283450"/>
              <a:gd name="connsiteY20069" fmla="*/ 5830718 h 6857979"/>
              <a:gd name="connsiteX20070" fmla="*/ 4311913 w 7283450"/>
              <a:gd name="connsiteY20070" fmla="*/ 5828337 h 6857979"/>
              <a:gd name="connsiteX20071" fmla="*/ 4314692 w 7283450"/>
              <a:gd name="connsiteY20071" fmla="*/ 5829131 h 6857979"/>
              <a:gd name="connsiteX20072" fmla="*/ 4317073 w 7283450"/>
              <a:gd name="connsiteY20072" fmla="*/ 5829528 h 6857979"/>
              <a:gd name="connsiteX20073" fmla="*/ 4319058 w 7283450"/>
              <a:gd name="connsiteY20073" fmla="*/ 5829925 h 6857979"/>
              <a:gd name="connsiteX20074" fmla="*/ 4321042 w 7283450"/>
              <a:gd name="connsiteY20074" fmla="*/ 5829528 h 6857979"/>
              <a:gd name="connsiteX20075" fmla="*/ 4323424 w 7283450"/>
              <a:gd name="connsiteY20075" fmla="*/ 5829131 h 6857979"/>
              <a:gd name="connsiteX20076" fmla="*/ 4325408 w 7283450"/>
              <a:gd name="connsiteY20076" fmla="*/ 5828337 h 6857979"/>
              <a:gd name="connsiteX20077" fmla="*/ 4327393 w 7283450"/>
              <a:gd name="connsiteY20077" fmla="*/ 5827146 h 6857979"/>
              <a:gd name="connsiteX20078" fmla="*/ 4328980 w 7283450"/>
              <a:gd name="connsiteY20078" fmla="*/ 5825558 h 6857979"/>
              <a:gd name="connsiteX20079" fmla="*/ 4330965 w 7283450"/>
              <a:gd name="connsiteY20079" fmla="*/ 5823573 h 6857979"/>
              <a:gd name="connsiteX20080" fmla="*/ 4332949 w 7283450"/>
              <a:gd name="connsiteY20080" fmla="*/ 5820795 h 6857979"/>
              <a:gd name="connsiteX20081" fmla="*/ 4336124 w 7283450"/>
              <a:gd name="connsiteY20081" fmla="*/ 5815237 h 6857979"/>
              <a:gd name="connsiteX20082" fmla="*/ 4340093 w 7283450"/>
              <a:gd name="connsiteY20082" fmla="*/ 5807695 h 6857979"/>
              <a:gd name="connsiteX20083" fmla="*/ 4343268 w 7283450"/>
              <a:gd name="connsiteY20083" fmla="*/ 5798169 h 6857979"/>
              <a:gd name="connsiteX20084" fmla="*/ 4344856 w 7283450"/>
              <a:gd name="connsiteY20084" fmla="*/ 5798963 h 6857979"/>
              <a:gd name="connsiteX20085" fmla="*/ 4345650 w 7283450"/>
              <a:gd name="connsiteY20085" fmla="*/ 5799360 h 6857979"/>
              <a:gd name="connsiteX20086" fmla="*/ 4346444 w 7283450"/>
              <a:gd name="connsiteY20086" fmla="*/ 5800153 h 6857979"/>
              <a:gd name="connsiteX20087" fmla="*/ 4346444 w 7283450"/>
              <a:gd name="connsiteY20087" fmla="*/ 5800947 h 6857979"/>
              <a:gd name="connsiteX20088" fmla="*/ 4346047 w 7283450"/>
              <a:gd name="connsiteY20088" fmla="*/ 5802535 h 6857979"/>
              <a:gd name="connsiteX20089" fmla="*/ 4345253 w 7283450"/>
              <a:gd name="connsiteY20089" fmla="*/ 5804123 h 6857979"/>
              <a:gd name="connsiteX20090" fmla="*/ 4344062 w 7283450"/>
              <a:gd name="connsiteY20090" fmla="*/ 5806902 h 6857979"/>
              <a:gd name="connsiteX20091" fmla="*/ 4342872 w 7283450"/>
              <a:gd name="connsiteY20091" fmla="*/ 5809283 h 6857979"/>
              <a:gd name="connsiteX20092" fmla="*/ 4342475 w 7283450"/>
              <a:gd name="connsiteY20092" fmla="*/ 5810474 h 6857979"/>
              <a:gd name="connsiteX20093" fmla="*/ 4342475 w 7283450"/>
              <a:gd name="connsiteY20093" fmla="*/ 5811665 h 6857979"/>
              <a:gd name="connsiteX20094" fmla="*/ 4342872 w 7283450"/>
              <a:gd name="connsiteY20094" fmla="*/ 5813253 h 6857979"/>
              <a:gd name="connsiteX20095" fmla="*/ 4343268 w 7283450"/>
              <a:gd name="connsiteY20095" fmla="*/ 5814841 h 6857979"/>
              <a:gd name="connsiteX20096" fmla="*/ 4346841 w 7283450"/>
              <a:gd name="connsiteY20096" fmla="*/ 5810474 h 6857979"/>
              <a:gd name="connsiteX20097" fmla="*/ 4350413 w 7283450"/>
              <a:gd name="connsiteY20097" fmla="*/ 5805314 h 6857979"/>
              <a:gd name="connsiteX20098" fmla="*/ 4353191 w 7283450"/>
              <a:gd name="connsiteY20098" fmla="*/ 5800550 h 6857979"/>
              <a:gd name="connsiteX20099" fmla="*/ 4355572 w 7283450"/>
              <a:gd name="connsiteY20099" fmla="*/ 5794596 h 6857979"/>
              <a:gd name="connsiteX20100" fmla="*/ 4361526 w 7283450"/>
              <a:gd name="connsiteY20100" fmla="*/ 5796581 h 6857979"/>
              <a:gd name="connsiteX20101" fmla="*/ 4363510 w 7283450"/>
              <a:gd name="connsiteY20101" fmla="*/ 5796978 h 6857979"/>
              <a:gd name="connsiteX20102" fmla="*/ 4365495 w 7283450"/>
              <a:gd name="connsiteY20102" fmla="*/ 5796978 h 6857979"/>
              <a:gd name="connsiteX20103" fmla="*/ 4367082 w 7283450"/>
              <a:gd name="connsiteY20103" fmla="*/ 5796581 h 6857979"/>
              <a:gd name="connsiteX20104" fmla="*/ 4368273 w 7283450"/>
              <a:gd name="connsiteY20104" fmla="*/ 5795390 h 6857979"/>
              <a:gd name="connsiteX20105" fmla="*/ 4369861 w 7283450"/>
              <a:gd name="connsiteY20105" fmla="*/ 5793802 h 6857979"/>
              <a:gd name="connsiteX20106" fmla="*/ 4371448 w 7283450"/>
              <a:gd name="connsiteY20106" fmla="*/ 5791421 h 6857979"/>
              <a:gd name="connsiteX20107" fmla="*/ 4370655 w 7283450"/>
              <a:gd name="connsiteY20107" fmla="*/ 5789833 h 6857979"/>
              <a:gd name="connsiteX20108" fmla="*/ 4369464 w 7283450"/>
              <a:gd name="connsiteY20108" fmla="*/ 5788642 h 6857979"/>
              <a:gd name="connsiteX20109" fmla="*/ 4368670 w 7283450"/>
              <a:gd name="connsiteY20109" fmla="*/ 5788245 h 6857979"/>
              <a:gd name="connsiteX20110" fmla="*/ 4367479 w 7283450"/>
              <a:gd name="connsiteY20110" fmla="*/ 5788642 h 6857979"/>
              <a:gd name="connsiteX20111" fmla="*/ 4366289 w 7283450"/>
              <a:gd name="connsiteY20111" fmla="*/ 5789833 h 6857979"/>
              <a:gd name="connsiteX20112" fmla="*/ 4365892 w 7283450"/>
              <a:gd name="connsiteY20112" fmla="*/ 5791421 h 6857979"/>
              <a:gd name="connsiteX20113" fmla="*/ 4365495 w 7283450"/>
              <a:gd name="connsiteY20113" fmla="*/ 5793008 h 6857979"/>
              <a:gd name="connsiteX20114" fmla="*/ 4365495 w 7283450"/>
              <a:gd name="connsiteY20114" fmla="*/ 5794596 h 6857979"/>
              <a:gd name="connsiteX20115" fmla="*/ 4364701 w 7283450"/>
              <a:gd name="connsiteY20115" fmla="*/ 5791818 h 6857979"/>
              <a:gd name="connsiteX20116" fmla="*/ 4364701 w 7283450"/>
              <a:gd name="connsiteY20116" fmla="*/ 5789833 h 6857979"/>
              <a:gd name="connsiteX20117" fmla="*/ 4365098 w 7283450"/>
              <a:gd name="connsiteY20117" fmla="*/ 5787451 h 6857979"/>
              <a:gd name="connsiteX20118" fmla="*/ 4365892 w 7283450"/>
              <a:gd name="connsiteY20118" fmla="*/ 5785863 h 6857979"/>
              <a:gd name="connsiteX20119" fmla="*/ 4367479 w 7283450"/>
              <a:gd name="connsiteY20119" fmla="*/ 5784672 h 6857979"/>
              <a:gd name="connsiteX20120" fmla="*/ 4369067 w 7283450"/>
              <a:gd name="connsiteY20120" fmla="*/ 5783482 h 6857979"/>
              <a:gd name="connsiteX20121" fmla="*/ 4371448 w 7283450"/>
              <a:gd name="connsiteY20121" fmla="*/ 5782688 h 6857979"/>
              <a:gd name="connsiteX20122" fmla="*/ 4374227 w 7283450"/>
              <a:gd name="connsiteY20122" fmla="*/ 5781894 h 6857979"/>
              <a:gd name="connsiteX20123" fmla="*/ 4385737 w 7283450"/>
              <a:gd name="connsiteY20123" fmla="*/ 5779115 h 6857979"/>
              <a:gd name="connsiteX20124" fmla="*/ 4391690 w 7283450"/>
              <a:gd name="connsiteY20124" fmla="*/ 5777527 h 6857979"/>
              <a:gd name="connsiteX20125" fmla="*/ 4394468 w 7283450"/>
              <a:gd name="connsiteY20125" fmla="*/ 5776337 h 6857979"/>
              <a:gd name="connsiteX20126" fmla="*/ 4396453 w 7283450"/>
              <a:gd name="connsiteY20126" fmla="*/ 5774749 h 6857979"/>
              <a:gd name="connsiteX20127" fmla="*/ 4399231 w 7283450"/>
              <a:gd name="connsiteY20127" fmla="*/ 5773161 h 6857979"/>
              <a:gd name="connsiteX20128" fmla="*/ 4400819 w 7283450"/>
              <a:gd name="connsiteY20128" fmla="*/ 5770779 h 6857979"/>
              <a:gd name="connsiteX20129" fmla="*/ 4403994 w 7283450"/>
              <a:gd name="connsiteY20129" fmla="*/ 5767207 h 6857979"/>
              <a:gd name="connsiteX20130" fmla="*/ 4406375 w 7283450"/>
              <a:gd name="connsiteY20130" fmla="*/ 5762840 h 6857979"/>
              <a:gd name="connsiteX20131" fmla="*/ 4409154 w 7283450"/>
              <a:gd name="connsiteY20131" fmla="*/ 5758474 h 6857979"/>
              <a:gd name="connsiteX20132" fmla="*/ 4411535 w 7283450"/>
              <a:gd name="connsiteY20132" fmla="*/ 5754504 h 6857979"/>
              <a:gd name="connsiteX20133" fmla="*/ 4414313 w 7283450"/>
              <a:gd name="connsiteY20133" fmla="*/ 5750535 h 6857979"/>
              <a:gd name="connsiteX20134" fmla="*/ 4417886 w 7283450"/>
              <a:gd name="connsiteY20134" fmla="*/ 5747359 h 6857979"/>
              <a:gd name="connsiteX20135" fmla="*/ 4419473 w 7283450"/>
              <a:gd name="connsiteY20135" fmla="*/ 5745772 h 6857979"/>
              <a:gd name="connsiteX20136" fmla="*/ 4421855 w 7283450"/>
              <a:gd name="connsiteY20136" fmla="*/ 5744581 h 6857979"/>
              <a:gd name="connsiteX20137" fmla="*/ 4420664 w 7283450"/>
              <a:gd name="connsiteY20137" fmla="*/ 5746962 h 6857979"/>
              <a:gd name="connsiteX20138" fmla="*/ 4419473 w 7283450"/>
              <a:gd name="connsiteY20138" fmla="*/ 5748947 h 6857979"/>
              <a:gd name="connsiteX20139" fmla="*/ 4419076 w 7283450"/>
              <a:gd name="connsiteY20139" fmla="*/ 5751329 h 6857979"/>
              <a:gd name="connsiteX20140" fmla="*/ 4418679 w 7283450"/>
              <a:gd name="connsiteY20140" fmla="*/ 5754504 h 6857979"/>
              <a:gd name="connsiteX20141" fmla="*/ 4421458 w 7283450"/>
              <a:gd name="connsiteY20141" fmla="*/ 5753710 h 6857979"/>
              <a:gd name="connsiteX20142" fmla="*/ 4423839 w 7283450"/>
              <a:gd name="connsiteY20142" fmla="*/ 5752520 h 6857979"/>
              <a:gd name="connsiteX20143" fmla="*/ 4425824 w 7283450"/>
              <a:gd name="connsiteY20143" fmla="*/ 5750932 h 6857979"/>
              <a:gd name="connsiteX20144" fmla="*/ 4427014 w 7283450"/>
              <a:gd name="connsiteY20144" fmla="*/ 5748550 h 6857979"/>
              <a:gd name="connsiteX20145" fmla="*/ 4428205 w 7283450"/>
              <a:gd name="connsiteY20145" fmla="*/ 5745772 h 6857979"/>
              <a:gd name="connsiteX20146" fmla="*/ 4429396 w 7283450"/>
              <a:gd name="connsiteY20146" fmla="*/ 5743390 h 6857979"/>
              <a:gd name="connsiteX20147" fmla="*/ 4430983 w 7283450"/>
              <a:gd name="connsiteY20147" fmla="*/ 5738230 h 6857979"/>
              <a:gd name="connsiteX20148" fmla="*/ 4434158 w 7283450"/>
              <a:gd name="connsiteY20148" fmla="*/ 5740611 h 6857979"/>
              <a:gd name="connsiteX20149" fmla="*/ 4436143 w 7283450"/>
              <a:gd name="connsiteY20149" fmla="*/ 5741802 h 6857979"/>
              <a:gd name="connsiteX20150" fmla="*/ 4437334 w 7283450"/>
              <a:gd name="connsiteY20150" fmla="*/ 5742596 h 6857979"/>
              <a:gd name="connsiteX20151" fmla="*/ 4438524 w 7283450"/>
              <a:gd name="connsiteY20151" fmla="*/ 5742199 h 6857979"/>
              <a:gd name="connsiteX20152" fmla="*/ 4441700 w 7283450"/>
              <a:gd name="connsiteY20152" fmla="*/ 5740611 h 6857979"/>
              <a:gd name="connsiteX20153" fmla="*/ 4443684 w 7283450"/>
              <a:gd name="connsiteY20153" fmla="*/ 5739420 h 6857979"/>
              <a:gd name="connsiteX20154" fmla="*/ 4446859 w 7283450"/>
              <a:gd name="connsiteY20154" fmla="*/ 5738230 h 6857979"/>
              <a:gd name="connsiteX20155" fmla="*/ 4446065 w 7283450"/>
              <a:gd name="connsiteY20155" fmla="*/ 5739817 h 6857979"/>
              <a:gd name="connsiteX20156" fmla="*/ 4445272 w 7283450"/>
              <a:gd name="connsiteY20156" fmla="*/ 5741008 h 6857979"/>
              <a:gd name="connsiteX20157" fmla="*/ 4444081 w 7283450"/>
              <a:gd name="connsiteY20157" fmla="*/ 5742596 h 6857979"/>
              <a:gd name="connsiteX20158" fmla="*/ 4443684 w 7283450"/>
              <a:gd name="connsiteY20158" fmla="*/ 5744581 h 6857979"/>
              <a:gd name="connsiteX20159" fmla="*/ 4445668 w 7283450"/>
              <a:gd name="connsiteY20159" fmla="*/ 5744581 h 6857979"/>
              <a:gd name="connsiteX20160" fmla="*/ 4447256 w 7283450"/>
              <a:gd name="connsiteY20160" fmla="*/ 5743787 h 6857979"/>
              <a:gd name="connsiteX20161" fmla="*/ 4448844 w 7283450"/>
              <a:gd name="connsiteY20161" fmla="*/ 5742596 h 6857979"/>
              <a:gd name="connsiteX20162" fmla="*/ 4450431 w 7283450"/>
              <a:gd name="connsiteY20162" fmla="*/ 5741008 h 6857979"/>
              <a:gd name="connsiteX20163" fmla="*/ 4452813 w 7283450"/>
              <a:gd name="connsiteY20163" fmla="*/ 5737039 h 6857979"/>
              <a:gd name="connsiteX20164" fmla="*/ 4454400 w 7283450"/>
              <a:gd name="connsiteY20164" fmla="*/ 5735451 h 6857979"/>
              <a:gd name="connsiteX20165" fmla="*/ 4456385 w 7283450"/>
              <a:gd name="connsiteY20165" fmla="*/ 5734657 h 6857979"/>
              <a:gd name="connsiteX20166" fmla="*/ 4458766 w 7283450"/>
              <a:gd name="connsiteY20166" fmla="*/ 5733863 h 6857979"/>
              <a:gd name="connsiteX20167" fmla="*/ 4460354 w 7283450"/>
              <a:gd name="connsiteY20167" fmla="*/ 5734260 h 6857979"/>
              <a:gd name="connsiteX20168" fmla="*/ 4461148 w 7283450"/>
              <a:gd name="connsiteY20168" fmla="*/ 5735054 h 6857979"/>
              <a:gd name="connsiteX20169" fmla="*/ 4461148 w 7283450"/>
              <a:gd name="connsiteY20169" fmla="*/ 5736642 h 6857979"/>
              <a:gd name="connsiteX20170" fmla="*/ 4461148 w 7283450"/>
              <a:gd name="connsiteY20170" fmla="*/ 5738230 h 6857979"/>
              <a:gd name="connsiteX20171" fmla="*/ 4460751 w 7283450"/>
              <a:gd name="connsiteY20171" fmla="*/ 5739817 h 6857979"/>
              <a:gd name="connsiteX20172" fmla="*/ 4460354 w 7283450"/>
              <a:gd name="connsiteY20172" fmla="*/ 5740611 h 6857979"/>
              <a:gd name="connsiteX20173" fmla="*/ 4459560 w 7283450"/>
              <a:gd name="connsiteY20173" fmla="*/ 5741405 h 6857979"/>
              <a:gd name="connsiteX20174" fmla="*/ 4461544 w 7283450"/>
              <a:gd name="connsiteY20174" fmla="*/ 5740611 h 6857979"/>
              <a:gd name="connsiteX20175" fmla="*/ 4462338 w 7283450"/>
              <a:gd name="connsiteY20175" fmla="*/ 5739420 h 6857979"/>
              <a:gd name="connsiteX20176" fmla="*/ 4463132 w 7283450"/>
              <a:gd name="connsiteY20176" fmla="*/ 5738230 h 6857979"/>
              <a:gd name="connsiteX20177" fmla="*/ 4463529 w 7283450"/>
              <a:gd name="connsiteY20177" fmla="*/ 5736245 h 6857979"/>
              <a:gd name="connsiteX20178" fmla="*/ 4463926 w 7283450"/>
              <a:gd name="connsiteY20178" fmla="*/ 5733466 h 6857979"/>
              <a:gd name="connsiteX20179" fmla="*/ 4464720 w 7283450"/>
              <a:gd name="connsiteY20179" fmla="*/ 5732275 h 6857979"/>
              <a:gd name="connsiteX20180" fmla="*/ 4465513 w 7283450"/>
              <a:gd name="connsiteY20180" fmla="*/ 5731481 h 6857979"/>
              <a:gd name="connsiteX20181" fmla="*/ 4469879 w 7283450"/>
              <a:gd name="connsiteY20181" fmla="*/ 5729100 h 6857979"/>
              <a:gd name="connsiteX20182" fmla="*/ 4474245 w 7283450"/>
              <a:gd name="connsiteY20182" fmla="*/ 5727512 h 6857979"/>
              <a:gd name="connsiteX20183" fmla="*/ 4479405 w 7283450"/>
              <a:gd name="connsiteY20183" fmla="*/ 5727115 h 6857979"/>
              <a:gd name="connsiteX20184" fmla="*/ 4484565 w 7283450"/>
              <a:gd name="connsiteY20184" fmla="*/ 5726718 h 6857979"/>
              <a:gd name="connsiteX20185" fmla="*/ 4489327 w 7283450"/>
              <a:gd name="connsiteY20185" fmla="*/ 5726718 h 6857979"/>
              <a:gd name="connsiteX20186" fmla="*/ 4494487 w 7283450"/>
              <a:gd name="connsiteY20186" fmla="*/ 5727115 h 6857979"/>
              <a:gd name="connsiteX20187" fmla="*/ 4503616 w 7283450"/>
              <a:gd name="connsiteY20187" fmla="*/ 5727909 h 6857979"/>
              <a:gd name="connsiteX20188" fmla="*/ 4502028 w 7283450"/>
              <a:gd name="connsiteY20188" fmla="*/ 5725130 h 6857979"/>
              <a:gd name="connsiteX20189" fmla="*/ 4500837 w 7283450"/>
              <a:gd name="connsiteY20189" fmla="*/ 5723145 h 6857979"/>
              <a:gd name="connsiteX20190" fmla="*/ 4500837 w 7283450"/>
              <a:gd name="connsiteY20190" fmla="*/ 5721955 h 6857979"/>
              <a:gd name="connsiteX20191" fmla="*/ 4501631 w 7283450"/>
              <a:gd name="connsiteY20191" fmla="*/ 5721161 h 6857979"/>
              <a:gd name="connsiteX20192" fmla="*/ 4502822 w 7283450"/>
              <a:gd name="connsiteY20192" fmla="*/ 5719970 h 6857979"/>
              <a:gd name="connsiteX20193" fmla="*/ 4504013 w 7283450"/>
              <a:gd name="connsiteY20193" fmla="*/ 5719970 h 6857979"/>
              <a:gd name="connsiteX20194" fmla="*/ 4506791 w 7283450"/>
              <a:gd name="connsiteY20194" fmla="*/ 5720367 h 6857979"/>
              <a:gd name="connsiteX20195" fmla="*/ 4510760 w 7283450"/>
              <a:gd name="connsiteY20195" fmla="*/ 5720367 h 6857979"/>
              <a:gd name="connsiteX20196" fmla="*/ 4512348 w 7283450"/>
              <a:gd name="connsiteY20196" fmla="*/ 5719970 h 6857979"/>
              <a:gd name="connsiteX20197" fmla="*/ 4513935 w 7283450"/>
              <a:gd name="connsiteY20197" fmla="*/ 5719573 h 6857979"/>
              <a:gd name="connsiteX20198" fmla="*/ 4514729 w 7283450"/>
              <a:gd name="connsiteY20198" fmla="*/ 5718382 h 6857979"/>
              <a:gd name="connsiteX20199" fmla="*/ 4515523 w 7283450"/>
              <a:gd name="connsiteY20199" fmla="*/ 5716794 h 6857979"/>
              <a:gd name="connsiteX20200" fmla="*/ 4515920 w 7283450"/>
              <a:gd name="connsiteY20200" fmla="*/ 5714413 h 6857979"/>
              <a:gd name="connsiteX20201" fmla="*/ 4515920 w 7283450"/>
              <a:gd name="connsiteY20201" fmla="*/ 5710840 h 6857979"/>
              <a:gd name="connsiteX20202" fmla="*/ 4517507 w 7283450"/>
              <a:gd name="connsiteY20202" fmla="*/ 5709252 h 6857979"/>
              <a:gd name="connsiteX20203" fmla="*/ 4517904 w 7283450"/>
              <a:gd name="connsiteY20203" fmla="*/ 5708855 h 6857979"/>
              <a:gd name="connsiteX20204" fmla="*/ 4519095 w 7283450"/>
              <a:gd name="connsiteY20204" fmla="*/ 5708855 h 6857979"/>
              <a:gd name="connsiteX20205" fmla="*/ 4519492 w 7283450"/>
              <a:gd name="connsiteY20205" fmla="*/ 5708855 h 6857979"/>
              <a:gd name="connsiteX20206" fmla="*/ 4519889 w 7283450"/>
              <a:gd name="connsiteY20206" fmla="*/ 5709252 h 6857979"/>
              <a:gd name="connsiteX20207" fmla="*/ 4520682 w 7283450"/>
              <a:gd name="connsiteY20207" fmla="*/ 5710840 h 6857979"/>
              <a:gd name="connsiteX20208" fmla="*/ 4521079 w 7283450"/>
              <a:gd name="connsiteY20208" fmla="*/ 5713619 h 6857979"/>
              <a:gd name="connsiteX20209" fmla="*/ 4520682 w 7283450"/>
              <a:gd name="connsiteY20209" fmla="*/ 5716000 h 6857979"/>
              <a:gd name="connsiteX20210" fmla="*/ 4520286 w 7283450"/>
              <a:gd name="connsiteY20210" fmla="*/ 5718382 h 6857979"/>
              <a:gd name="connsiteX20211" fmla="*/ 4519095 w 7283450"/>
              <a:gd name="connsiteY20211" fmla="*/ 5721558 h 6857979"/>
              <a:gd name="connsiteX20212" fmla="*/ 4521476 w 7283450"/>
              <a:gd name="connsiteY20212" fmla="*/ 5721161 h 6857979"/>
              <a:gd name="connsiteX20213" fmla="*/ 4522270 w 7283450"/>
              <a:gd name="connsiteY20213" fmla="*/ 5720367 h 6857979"/>
              <a:gd name="connsiteX20214" fmla="*/ 4522667 w 7283450"/>
              <a:gd name="connsiteY20214" fmla="*/ 5719573 h 6857979"/>
              <a:gd name="connsiteX20215" fmla="*/ 4523064 w 7283450"/>
              <a:gd name="connsiteY20215" fmla="*/ 5718382 h 6857979"/>
              <a:gd name="connsiteX20216" fmla="*/ 4522667 w 7283450"/>
              <a:gd name="connsiteY20216" fmla="*/ 5716397 h 6857979"/>
              <a:gd name="connsiteX20217" fmla="*/ 4522667 w 7283450"/>
              <a:gd name="connsiteY20217" fmla="*/ 5714413 h 6857979"/>
              <a:gd name="connsiteX20218" fmla="*/ 4522667 w 7283450"/>
              <a:gd name="connsiteY20218" fmla="*/ 5711634 h 6857979"/>
              <a:gd name="connsiteX20219" fmla="*/ 4523461 w 7283450"/>
              <a:gd name="connsiteY20219" fmla="*/ 5709649 h 6857979"/>
              <a:gd name="connsiteX20220" fmla="*/ 4524255 w 7283450"/>
              <a:gd name="connsiteY20220" fmla="*/ 5708855 h 6857979"/>
              <a:gd name="connsiteX20221" fmla="*/ 4525048 w 7283450"/>
              <a:gd name="connsiteY20221" fmla="*/ 5707664 h 6857979"/>
              <a:gd name="connsiteX20222" fmla="*/ 4528224 w 7283450"/>
              <a:gd name="connsiteY20222" fmla="*/ 5706474 h 6857979"/>
              <a:gd name="connsiteX20223" fmla="*/ 4529811 w 7283450"/>
              <a:gd name="connsiteY20223" fmla="*/ 5705680 h 6857979"/>
              <a:gd name="connsiteX20224" fmla="*/ 4530605 w 7283450"/>
              <a:gd name="connsiteY20224" fmla="*/ 5705680 h 6857979"/>
              <a:gd name="connsiteX20225" fmla="*/ 4531002 w 7283450"/>
              <a:gd name="connsiteY20225" fmla="*/ 5706077 h 6857979"/>
              <a:gd name="connsiteX20226" fmla="*/ 4531399 w 7283450"/>
              <a:gd name="connsiteY20226" fmla="*/ 5706474 h 6857979"/>
              <a:gd name="connsiteX20227" fmla="*/ 4531796 w 7283450"/>
              <a:gd name="connsiteY20227" fmla="*/ 5704489 h 6857979"/>
              <a:gd name="connsiteX20228" fmla="*/ 4532589 w 7283450"/>
              <a:gd name="connsiteY20228" fmla="*/ 5702107 h 6857979"/>
              <a:gd name="connsiteX20229" fmla="*/ 4534177 w 7283450"/>
              <a:gd name="connsiteY20229" fmla="*/ 5700519 h 6857979"/>
              <a:gd name="connsiteX20230" fmla="*/ 4536558 w 7283450"/>
              <a:gd name="connsiteY20230" fmla="*/ 5699329 h 6857979"/>
              <a:gd name="connsiteX20231" fmla="*/ 4538940 w 7283450"/>
              <a:gd name="connsiteY20231" fmla="*/ 5697741 h 6857979"/>
              <a:gd name="connsiteX20232" fmla="*/ 4543306 w 7283450"/>
              <a:gd name="connsiteY20232" fmla="*/ 5694565 h 6857979"/>
              <a:gd name="connsiteX20233" fmla="*/ 4545687 w 7283450"/>
              <a:gd name="connsiteY20233" fmla="*/ 5692977 h 6857979"/>
              <a:gd name="connsiteX20234" fmla="*/ 4547275 w 7283450"/>
              <a:gd name="connsiteY20234" fmla="*/ 5690993 h 6857979"/>
              <a:gd name="connsiteX20235" fmla="*/ 4549656 w 7283450"/>
              <a:gd name="connsiteY20235" fmla="*/ 5685832 h 6857979"/>
              <a:gd name="connsiteX20236" fmla="*/ 4552831 w 7283450"/>
              <a:gd name="connsiteY20236" fmla="*/ 5679481 h 6857979"/>
              <a:gd name="connsiteX20237" fmla="*/ 4558388 w 7283450"/>
              <a:gd name="connsiteY20237" fmla="*/ 5664000 h 6857979"/>
              <a:gd name="connsiteX20238" fmla="*/ 4561563 w 7283450"/>
              <a:gd name="connsiteY20238" fmla="*/ 5657252 h 6857979"/>
              <a:gd name="connsiteX20239" fmla="*/ 4562754 w 7283450"/>
              <a:gd name="connsiteY20239" fmla="*/ 5654870 h 6857979"/>
              <a:gd name="connsiteX20240" fmla="*/ 4564341 w 7283450"/>
              <a:gd name="connsiteY20240" fmla="*/ 5653283 h 6857979"/>
              <a:gd name="connsiteX20241" fmla="*/ 4565532 w 7283450"/>
              <a:gd name="connsiteY20241" fmla="*/ 5651695 h 6857979"/>
              <a:gd name="connsiteX20242" fmla="*/ 4566723 w 7283450"/>
              <a:gd name="connsiteY20242" fmla="*/ 5651298 h 6857979"/>
              <a:gd name="connsiteX20243" fmla="*/ 4567913 w 7283450"/>
              <a:gd name="connsiteY20243" fmla="*/ 5652092 h 6857979"/>
              <a:gd name="connsiteX20244" fmla="*/ 4569104 w 7283450"/>
              <a:gd name="connsiteY20244" fmla="*/ 5654473 h 6857979"/>
              <a:gd name="connsiteX20245" fmla="*/ 4568310 w 7283450"/>
              <a:gd name="connsiteY20245" fmla="*/ 5650901 h 6857979"/>
              <a:gd name="connsiteX20246" fmla="*/ 4567913 w 7283450"/>
              <a:gd name="connsiteY20246" fmla="*/ 5647725 h 6857979"/>
              <a:gd name="connsiteX20247" fmla="*/ 4568310 w 7283450"/>
              <a:gd name="connsiteY20247" fmla="*/ 5644947 h 6857979"/>
              <a:gd name="connsiteX20248" fmla="*/ 4568707 w 7283450"/>
              <a:gd name="connsiteY20248" fmla="*/ 5641771 h 6857979"/>
              <a:gd name="connsiteX20249" fmla="*/ 4569898 w 7283450"/>
              <a:gd name="connsiteY20249" fmla="*/ 5638992 h 6857979"/>
              <a:gd name="connsiteX20250" fmla="*/ 4571089 w 7283450"/>
              <a:gd name="connsiteY20250" fmla="*/ 5636611 h 6857979"/>
              <a:gd name="connsiteX20251" fmla="*/ 4574264 w 7283450"/>
              <a:gd name="connsiteY20251" fmla="*/ 5631053 h 6857979"/>
              <a:gd name="connsiteX20252" fmla="*/ 4577439 w 7283450"/>
              <a:gd name="connsiteY20252" fmla="*/ 5625893 h 6857979"/>
              <a:gd name="connsiteX20253" fmla="*/ 4581011 w 7283450"/>
              <a:gd name="connsiteY20253" fmla="*/ 5620336 h 6857979"/>
              <a:gd name="connsiteX20254" fmla="*/ 4582202 w 7283450"/>
              <a:gd name="connsiteY20254" fmla="*/ 5617160 h 6857979"/>
              <a:gd name="connsiteX20255" fmla="*/ 4583393 w 7283450"/>
              <a:gd name="connsiteY20255" fmla="*/ 5614382 h 6857979"/>
              <a:gd name="connsiteX20256" fmla="*/ 4584186 w 7283450"/>
              <a:gd name="connsiteY20256" fmla="*/ 5611206 h 6857979"/>
              <a:gd name="connsiteX20257" fmla="*/ 4584980 w 7283450"/>
              <a:gd name="connsiteY20257" fmla="*/ 5607237 h 6857979"/>
              <a:gd name="connsiteX20258" fmla="*/ 4584980 w 7283450"/>
              <a:gd name="connsiteY20258" fmla="*/ 5604458 h 6857979"/>
              <a:gd name="connsiteX20259" fmla="*/ 4584980 w 7283450"/>
              <a:gd name="connsiteY20259" fmla="*/ 5601282 h 6857979"/>
              <a:gd name="connsiteX20260" fmla="*/ 4584186 w 7283450"/>
              <a:gd name="connsiteY20260" fmla="*/ 5595725 h 6857979"/>
              <a:gd name="connsiteX20261" fmla="*/ 4582599 w 7283450"/>
              <a:gd name="connsiteY20261" fmla="*/ 5589771 h 6857979"/>
              <a:gd name="connsiteX20262" fmla="*/ 4580614 w 7283450"/>
              <a:gd name="connsiteY20262" fmla="*/ 5583817 h 6857979"/>
              <a:gd name="connsiteX20263" fmla="*/ 4579027 w 7283450"/>
              <a:gd name="connsiteY20263" fmla="*/ 5578259 h 6857979"/>
              <a:gd name="connsiteX20264" fmla="*/ 4577042 w 7283450"/>
              <a:gd name="connsiteY20264" fmla="*/ 5572305 h 6857979"/>
              <a:gd name="connsiteX20265" fmla="*/ 4575851 w 7283450"/>
              <a:gd name="connsiteY20265" fmla="*/ 5566351 h 6857979"/>
              <a:gd name="connsiteX20266" fmla="*/ 4575455 w 7283450"/>
              <a:gd name="connsiteY20266" fmla="*/ 5563572 h 6857979"/>
              <a:gd name="connsiteX20267" fmla="*/ 4575455 w 7283450"/>
              <a:gd name="connsiteY20267" fmla="*/ 5561191 h 6857979"/>
              <a:gd name="connsiteX20268" fmla="*/ 4576248 w 7283450"/>
              <a:gd name="connsiteY20268" fmla="*/ 5558412 h 6857979"/>
              <a:gd name="connsiteX20269" fmla="*/ 4577836 w 7283450"/>
              <a:gd name="connsiteY20269" fmla="*/ 5548488 h 6857979"/>
              <a:gd name="connsiteX20270" fmla="*/ 4580217 w 7283450"/>
              <a:gd name="connsiteY20270" fmla="*/ 5537374 h 6857979"/>
              <a:gd name="connsiteX20271" fmla="*/ 4581805 w 7283450"/>
              <a:gd name="connsiteY20271" fmla="*/ 5530625 h 6857979"/>
              <a:gd name="connsiteX20272" fmla="*/ 4583393 w 7283450"/>
              <a:gd name="connsiteY20272" fmla="*/ 5528244 h 6857979"/>
              <a:gd name="connsiteX20273" fmla="*/ 4585377 w 7283450"/>
              <a:gd name="connsiteY20273" fmla="*/ 5526656 h 6857979"/>
              <a:gd name="connsiteX20274" fmla="*/ 4588155 w 7283450"/>
              <a:gd name="connsiteY20274" fmla="*/ 5524671 h 6857979"/>
              <a:gd name="connsiteX20275" fmla="*/ 4590934 w 7283450"/>
              <a:gd name="connsiteY20275" fmla="*/ 5523480 h 6857979"/>
              <a:gd name="connsiteX20276" fmla="*/ 4596490 w 7283450"/>
              <a:gd name="connsiteY20276" fmla="*/ 5520702 h 6857979"/>
              <a:gd name="connsiteX20277" fmla="*/ 4598872 w 7283450"/>
              <a:gd name="connsiteY20277" fmla="*/ 5519114 h 6857979"/>
              <a:gd name="connsiteX20278" fmla="*/ 4600459 w 7283450"/>
              <a:gd name="connsiteY20278" fmla="*/ 5517129 h 6857979"/>
              <a:gd name="connsiteX20279" fmla="*/ 4601650 w 7283450"/>
              <a:gd name="connsiteY20279" fmla="*/ 5514748 h 6857979"/>
              <a:gd name="connsiteX20280" fmla="*/ 4602444 w 7283450"/>
              <a:gd name="connsiteY20280" fmla="*/ 5512763 h 6857979"/>
              <a:gd name="connsiteX20281" fmla="*/ 4604428 w 7283450"/>
              <a:gd name="connsiteY20281" fmla="*/ 5507206 h 6857979"/>
              <a:gd name="connsiteX20282" fmla="*/ 4605222 w 7283450"/>
              <a:gd name="connsiteY20282" fmla="*/ 5501648 h 6857979"/>
              <a:gd name="connsiteX20283" fmla="*/ 4606016 w 7283450"/>
              <a:gd name="connsiteY20283" fmla="*/ 5495694 h 6857979"/>
              <a:gd name="connsiteX20284" fmla="*/ 4606810 w 7283450"/>
              <a:gd name="connsiteY20284" fmla="*/ 5493312 h 6857979"/>
              <a:gd name="connsiteX20285" fmla="*/ 4607603 w 7283450"/>
              <a:gd name="connsiteY20285" fmla="*/ 5490534 h 6857979"/>
              <a:gd name="connsiteX20286" fmla="*/ 4608794 w 7283450"/>
              <a:gd name="connsiteY20286" fmla="*/ 5488549 h 6857979"/>
              <a:gd name="connsiteX20287" fmla="*/ 4609985 w 7283450"/>
              <a:gd name="connsiteY20287" fmla="*/ 5486961 h 6857979"/>
              <a:gd name="connsiteX20288" fmla="*/ 4611572 w 7283450"/>
              <a:gd name="connsiteY20288" fmla="*/ 5485373 h 6857979"/>
              <a:gd name="connsiteX20289" fmla="*/ 4613954 w 7283450"/>
              <a:gd name="connsiteY20289" fmla="*/ 5484183 h 6857979"/>
              <a:gd name="connsiteX20290" fmla="*/ 4616335 w 7283450"/>
              <a:gd name="connsiteY20290" fmla="*/ 5483786 h 6857979"/>
              <a:gd name="connsiteX20291" fmla="*/ 4619510 w 7283450"/>
              <a:gd name="connsiteY20291" fmla="*/ 5483786 h 6857979"/>
              <a:gd name="connsiteX20292" fmla="*/ 4619907 w 7283450"/>
              <a:gd name="connsiteY20292" fmla="*/ 5482595 h 6857979"/>
              <a:gd name="connsiteX20293" fmla="*/ 4619907 w 7283450"/>
              <a:gd name="connsiteY20293" fmla="*/ 5481007 h 6857979"/>
              <a:gd name="connsiteX20294" fmla="*/ 4619510 w 7283450"/>
              <a:gd name="connsiteY20294" fmla="*/ 5480213 h 6857979"/>
              <a:gd name="connsiteX20295" fmla="*/ 4619113 w 7283450"/>
              <a:gd name="connsiteY20295" fmla="*/ 5479022 h 6857979"/>
              <a:gd name="connsiteX20296" fmla="*/ 4617526 w 7283450"/>
              <a:gd name="connsiteY20296" fmla="*/ 5477434 h 6857979"/>
              <a:gd name="connsiteX20297" fmla="*/ 4615144 w 7283450"/>
              <a:gd name="connsiteY20297" fmla="*/ 5475847 h 6857979"/>
              <a:gd name="connsiteX20298" fmla="*/ 4609985 w 7283450"/>
              <a:gd name="connsiteY20298" fmla="*/ 5472671 h 6857979"/>
              <a:gd name="connsiteX20299" fmla="*/ 4608000 w 7283450"/>
              <a:gd name="connsiteY20299" fmla="*/ 5471480 h 6857979"/>
              <a:gd name="connsiteX20300" fmla="*/ 4606810 w 7283450"/>
              <a:gd name="connsiteY20300" fmla="*/ 5470289 h 6857979"/>
              <a:gd name="connsiteX20301" fmla="*/ 4606810 w 7283450"/>
              <a:gd name="connsiteY20301" fmla="*/ 5469495 h 6857979"/>
              <a:gd name="connsiteX20302" fmla="*/ 4606810 w 7283450"/>
              <a:gd name="connsiteY20302" fmla="*/ 5468305 h 6857979"/>
              <a:gd name="connsiteX20303" fmla="*/ 4607207 w 7283450"/>
              <a:gd name="connsiteY20303" fmla="*/ 5465526 h 6857979"/>
              <a:gd name="connsiteX20304" fmla="*/ 4607603 w 7283450"/>
              <a:gd name="connsiteY20304" fmla="*/ 5461953 h 6857979"/>
              <a:gd name="connsiteX20305" fmla="*/ 4607207 w 7283450"/>
              <a:gd name="connsiteY20305" fmla="*/ 5461160 h 6857979"/>
              <a:gd name="connsiteX20306" fmla="*/ 4606810 w 7283450"/>
              <a:gd name="connsiteY20306" fmla="*/ 5460366 h 6857979"/>
              <a:gd name="connsiteX20307" fmla="*/ 4606016 w 7283450"/>
              <a:gd name="connsiteY20307" fmla="*/ 5459969 h 6857979"/>
              <a:gd name="connsiteX20308" fmla="*/ 4604428 w 7283450"/>
              <a:gd name="connsiteY20308" fmla="*/ 5459969 h 6857979"/>
              <a:gd name="connsiteX20309" fmla="*/ 4600459 w 7283450"/>
              <a:gd name="connsiteY20309" fmla="*/ 5460366 h 6857979"/>
              <a:gd name="connsiteX20310" fmla="*/ 4597284 w 7283450"/>
              <a:gd name="connsiteY20310" fmla="*/ 5461160 h 6857979"/>
              <a:gd name="connsiteX20311" fmla="*/ 4595696 w 7283450"/>
              <a:gd name="connsiteY20311" fmla="*/ 5460763 h 6857979"/>
              <a:gd name="connsiteX20312" fmla="*/ 4594109 w 7283450"/>
              <a:gd name="connsiteY20312" fmla="*/ 5460366 h 6857979"/>
              <a:gd name="connsiteX20313" fmla="*/ 4593712 w 7283450"/>
              <a:gd name="connsiteY20313" fmla="*/ 5459572 h 6857979"/>
              <a:gd name="connsiteX20314" fmla="*/ 4593712 w 7283450"/>
              <a:gd name="connsiteY20314" fmla="*/ 5458381 h 6857979"/>
              <a:gd name="connsiteX20315" fmla="*/ 4594109 w 7283450"/>
              <a:gd name="connsiteY20315" fmla="*/ 5455205 h 6857979"/>
              <a:gd name="connsiteX20316" fmla="*/ 4594506 w 7283450"/>
              <a:gd name="connsiteY20316" fmla="*/ 5452427 h 6857979"/>
              <a:gd name="connsiteX20317" fmla="*/ 4594506 w 7283450"/>
              <a:gd name="connsiteY20317" fmla="*/ 5451236 h 6857979"/>
              <a:gd name="connsiteX20318" fmla="*/ 4594109 w 7283450"/>
              <a:gd name="connsiteY20318" fmla="*/ 5450442 h 6857979"/>
              <a:gd name="connsiteX20319" fmla="*/ 4592918 w 7283450"/>
              <a:gd name="connsiteY20319" fmla="*/ 5449251 h 6857979"/>
              <a:gd name="connsiteX20320" fmla="*/ 4590934 w 7283450"/>
              <a:gd name="connsiteY20320" fmla="*/ 5448457 h 6857979"/>
              <a:gd name="connsiteX20321" fmla="*/ 4588552 w 7283450"/>
              <a:gd name="connsiteY20321" fmla="*/ 5447266 h 6857979"/>
              <a:gd name="connsiteX20322" fmla="*/ 4585377 w 7283450"/>
              <a:gd name="connsiteY20322" fmla="*/ 5446869 h 6857979"/>
              <a:gd name="connsiteX20323" fmla="*/ 4580614 w 7283450"/>
              <a:gd name="connsiteY20323" fmla="*/ 5446472 h 6857979"/>
              <a:gd name="connsiteX20324" fmla="*/ 4579027 w 7283450"/>
              <a:gd name="connsiteY20324" fmla="*/ 5446472 h 6857979"/>
              <a:gd name="connsiteX20325" fmla="*/ 4579424 w 7283450"/>
              <a:gd name="connsiteY20325" fmla="*/ 5445679 h 6857979"/>
              <a:gd name="connsiteX20326" fmla="*/ 4580614 w 7283450"/>
              <a:gd name="connsiteY20326" fmla="*/ 5443694 h 6857979"/>
              <a:gd name="connsiteX20327" fmla="*/ 4581805 w 7283450"/>
              <a:gd name="connsiteY20327" fmla="*/ 5441709 h 6857979"/>
              <a:gd name="connsiteX20328" fmla="*/ 4582202 w 7283450"/>
              <a:gd name="connsiteY20328" fmla="*/ 5440915 h 6857979"/>
              <a:gd name="connsiteX20329" fmla="*/ 4581805 w 7283450"/>
              <a:gd name="connsiteY20329" fmla="*/ 5440518 h 6857979"/>
              <a:gd name="connsiteX20330" fmla="*/ 4578630 w 7283450"/>
              <a:gd name="connsiteY20330" fmla="*/ 5438930 h 6857979"/>
              <a:gd name="connsiteX20331" fmla="*/ 4574661 w 7283450"/>
              <a:gd name="connsiteY20331" fmla="*/ 5438137 h 6857979"/>
              <a:gd name="connsiteX20332" fmla="*/ 4570692 w 7283450"/>
              <a:gd name="connsiteY20332" fmla="*/ 5438137 h 6857979"/>
              <a:gd name="connsiteX20333" fmla="*/ 4565929 w 7283450"/>
              <a:gd name="connsiteY20333" fmla="*/ 5438137 h 6857979"/>
              <a:gd name="connsiteX20334" fmla="*/ 4557594 w 7283450"/>
              <a:gd name="connsiteY20334" fmla="*/ 5437740 h 6857979"/>
              <a:gd name="connsiteX20335" fmla="*/ 4553625 w 7283450"/>
              <a:gd name="connsiteY20335" fmla="*/ 5437740 h 6857979"/>
              <a:gd name="connsiteX20336" fmla="*/ 4550450 w 7283450"/>
              <a:gd name="connsiteY20336" fmla="*/ 5436946 h 6857979"/>
              <a:gd name="connsiteX20337" fmla="*/ 4550847 w 7283450"/>
              <a:gd name="connsiteY20337" fmla="*/ 5435755 h 6857979"/>
              <a:gd name="connsiteX20338" fmla="*/ 4552038 w 7283450"/>
              <a:gd name="connsiteY20338" fmla="*/ 5433770 h 6857979"/>
              <a:gd name="connsiteX20339" fmla="*/ 4553625 w 7283450"/>
              <a:gd name="connsiteY20339" fmla="*/ 5431785 h 6857979"/>
              <a:gd name="connsiteX20340" fmla="*/ 4554022 w 7283450"/>
              <a:gd name="connsiteY20340" fmla="*/ 5430594 h 6857979"/>
              <a:gd name="connsiteX20341" fmla="*/ 4553625 w 7283450"/>
              <a:gd name="connsiteY20341" fmla="*/ 5430198 h 6857979"/>
              <a:gd name="connsiteX20342" fmla="*/ 4552038 w 7283450"/>
              <a:gd name="connsiteY20342" fmla="*/ 5430198 h 6857979"/>
              <a:gd name="connsiteX20343" fmla="*/ 4550053 w 7283450"/>
              <a:gd name="connsiteY20343" fmla="*/ 5430198 h 6857979"/>
              <a:gd name="connsiteX20344" fmla="*/ 4547275 w 7283450"/>
              <a:gd name="connsiteY20344" fmla="*/ 5430594 h 6857979"/>
              <a:gd name="connsiteX20345" fmla="*/ 4544496 w 7283450"/>
              <a:gd name="connsiteY20345" fmla="*/ 5431388 h 6857979"/>
              <a:gd name="connsiteX20346" fmla="*/ 4541718 w 7283450"/>
              <a:gd name="connsiteY20346" fmla="*/ 5430594 h 6857979"/>
              <a:gd name="connsiteX20347" fmla="*/ 4540527 w 7283450"/>
              <a:gd name="connsiteY20347" fmla="*/ 5430198 h 6857979"/>
              <a:gd name="connsiteX20348" fmla="*/ 4540131 w 7283450"/>
              <a:gd name="connsiteY20348" fmla="*/ 5429404 h 6857979"/>
              <a:gd name="connsiteX20349" fmla="*/ 4539734 w 7283450"/>
              <a:gd name="connsiteY20349" fmla="*/ 5428610 h 6857979"/>
              <a:gd name="connsiteX20350" fmla="*/ 4539734 w 7283450"/>
              <a:gd name="connsiteY20350" fmla="*/ 5427419 h 6857979"/>
              <a:gd name="connsiteX20351" fmla="*/ 4540131 w 7283450"/>
              <a:gd name="connsiteY20351" fmla="*/ 5425831 h 6857979"/>
              <a:gd name="connsiteX20352" fmla="*/ 4540924 w 7283450"/>
              <a:gd name="connsiteY20352" fmla="*/ 5423846 h 6857979"/>
              <a:gd name="connsiteX20353" fmla="*/ 4539734 w 7283450"/>
              <a:gd name="connsiteY20353" fmla="*/ 5424243 h 6857979"/>
              <a:gd name="connsiteX20354" fmla="*/ 4538940 w 7283450"/>
              <a:gd name="connsiteY20354" fmla="*/ 5425037 h 6857979"/>
              <a:gd name="connsiteX20355" fmla="*/ 4538543 w 7283450"/>
              <a:gd name="connsiteY20355" fmla="*/ 5425831 h 6857979"/>
              <a:gd name="connsiteX20356" fmla="*/ 4538543 w 7283450"/>
              <a:gd name="connsiteY20356" fmla="*/ 5427419 h 6857979"/>
              <a:gd name="connsiteX20357" fmla="*/ 4538146 w 7283450"/>
              <a:gd name="connsiteY20357" fmla="*/ 5433770 h 6857979"/>
              <a:gd name="connsiteX20358" fmla="*/ 4533383 w 7283450"/>
              <a:gd name="connsiteY20358" fmla="*/ 5432579 h 6857979"/>
              <a:gd name="connsiteX20359" fmla="*/ 4529017 w 7283450"/>
              <a:gd name="connsiteY20359" fmla="*/ 5431388 h 6857979"/>
              <a:gd name="connsiteX20360" fmla="*/ 4525048 w 7283450"/>
              <a:gd name="connsiteY20360" fmla="*/ 5429404 h 6857979"/>
              <a:gd name="connsiteX20361" fmla="*/ 4521476 w 7283450"/>
              <a:gd name="connsiteY20361" fmla="*/ 5427816 h 6857979"/>
              <a:gd name="connsiteX20362" fmla="*/ 4513935 w 7283450"/>
              <a:gd name="connsiteY20362" fmla="*/ 5424243 h 6857979"/>
              <a:gd name="connsiteX20363" fmla="*/ 4506394 w 7283450"/>
              <a:gd name="connsiteY20363" fmla="*/ 5420274 h 6857979"/>
              <a:gd name="connsiteX20364" fmla="*/ 4505203 w 7283450"/>
              <a:gd name="connsiteY20364" fmla="*/ 5420274 h 6857979"/>
              <a:gd name="connsiteX20365" fmla="*/ 4504410 w 7283450"/>
              <a:gd name="connsiteY20365" fmla="*/ 5420671 h 6857979"/>
              <a:gd name="connsiteX20366" fmla="*/ 4504013 w 7283450"/>
              <a:gd name="connsiteY20366" fmla="*/ 5421068 h 6857979"/>
              <a:gd name="connsiteX20367" fmla="*/ 4503616 w 7283450"/>
              <a:gd name="connsiteY20367" fmla="*/ 5421465 h 6857979"/>
              <a:gd name="connsiteX20368" fmla="*/ 4504013 w 7283450"/>
              <a:gd name="connsiteY20368" fmla="*/ 5423052 h 6857979"/>
              <a:gd name="connsiteX20369" fmla="*/ 4505203 w 7283450"/>
              <a:gd name="connsiteY20369" fmla="*/ 5424640 h 6857979"/>
              <a:gd name="connsiteX20370" fmla="*/ 4506394 w 7283450"/>
              <a:gd name="connsiteY20370" fmla="*/ 5425831 h 6857979"/>
              <a:gd name="connsiteX20371" fmla="*/ 4508379 w 7283450"/>
              <a:gd name="connsiteY20371" fmla="*/ 5427022 h 6857979"/>
              <a:gd name="connsiteX20372" fmla="*/ 4510760 w 7283450"/>
              <a:gd name="connsiteY20372" fmla="*/ 5427419 h 6857979"/>
              <a:gd name="connsiteX20373" fmla="*/ 4511951 w 7283450"/>
              <a:gd name="connsiteY20373" fmla="*/ 5427022 h 6857979"/>
              <a:gd name="connsiteX20374" fmla="*/ 4512744 w 7283450"/>
              <a:gd name="connsiteY20374" fmla="*/ 5427022 h 6857979"/>
              <a:gd name="connsiteX20375" fmla="*/ 4509966 w 7283450"/>
              <a:gd name="connsiteY20375" fmla="*/ 5428213 h 6857979"/>
              <a:gd name="connsiteX20376" fmla="*/ 4507188 w 7283450"/>
              <a:gd name="connsiteY20376" fmla="*/ 5429007 h 6857979"/>
              <a:gd name="connsiteX20377" fmla="*/ 4504806 w 7283450"/>
              <a:gd name="connsiteY20377" fmla="*/ 5429007 h 6857979"/>
              <a:gd name="connsiteX20378" fmla="*/ 4502028 w 7283450"/>
              <a:gd name="connsiteY20378" fmla="*/ 5429007 h 6857979"/>
              <a:gd name="connsiteX20379" fmla="*/ 4499250 w 7283450"/>
              <a:gd name="connsiteY20379" fmla="*/ 5428213 h 6857979"/>
              <a:gd name="connsiteX20380" fmla="*/ 4496869 w 7283450"/>
              <a:gd name="connsiteY20380" fmla="*/ 5427419 h 6857979"/>
              <a:gd name="connsiteX20381" fmla="*/ 4492106 w 7283450"/>
              <a:gd name="connsiteY20381" fmla="*/ 5425831 h 6857979"/>
              <a:gd name="connsiteX20382" fmla="*/ 4487343 w 7283450"/>
              <a:gd name="connsiteY20382" fmla="*/ 5424243 h 6857979"/>
              <a:gd name="connsiteX20383" fmla="*/ 4485358 w 7283450"/>
              <a:gd name="connsiteY20383" fmla="*/ 5423449 h 6857979"/>
              <a:gd name="connsiteX20384" fmla="*/ 4482580 w 7283450"/>
              <a:gd name="connsiteY20384" fmla="*/ 5423052 h 6857979"/>
              <a:gd name="connsiteX20385" fmla="*/ 4480199 w 7283450"/>
              <a:gd name="connsiteY20385" fmla="*/ 5423449 h 6857979"/>
              <a:gd name="connsiteX20386" fmla="*/ 4477420 w 7283450"/>
              <a:gd name="connsiteY20386" fmla="*/ 5423846 h 6857979"/>
              <a:gd name="connsiteX20387" fmla="*/ 4474642 w 7283450"/>
              <a:gd name="connsiteY20387" fmla="*/ 5425037 h 6857979"/>
              <a:gd name="connsiteX20388" fmla="*/ 4471864 w 7283450"/>
              <a:gd name="connsiteY20388" fmla="*/ 5427022 h 6857979"/>
              <a:gd name="connsiteX20389" fmla="*/ 4469879 w 7283450"/>
              <a:gd name="connsiteY20389" fmla="*/ 5424640 h 6857979"/>
              <a:gd name="connsiteX20390" fmla="*/ 4467895 w 7283450"/>
              <a:gd name="connsiteY20390" fmla="*/ 5422259 h 6857979"/>
              <a:gd name="connsiteX20391" fmla="*/ 4465117 w 7283450"/>
              <a:gd name="connsiteY20391" fmla="*/ 5421068 h 6857979"/>
              <a:gd name="connsiteX20392" fmla="*/ 4462735 w 7283450"/>
              <a:gd name="connsiteY20392" fmla="*/ 5420671 h 6857979"/>
              <a:gd name="connsiteX20393" fmla="*/ 4460354 w 7283450"/>
              <a:gd name="connsiteY20393" fmla="*/ 5420274 h 6857979"/>
              <a:gd name="connsiteX20394" fmla="*/ 4457575 w 7283450"/>
              <a:gd name="connsiteY20394" fmla="*/ 5420274 h 6857979"/>
              <a:gd name="connsiteX20395" fmla="*/ 4452019 w 7283450"/>
              <a:gd name="connsiteY20395" fmla="*/ 5421068 h 6857979"/>
              <a:gd name="connsiteX20396" fmla="*/ 4445668 w 7283450"/>
              <a:gd name="connsiteY20396" fmla="*/ 5422259 h 6857979"/>
              <a:gd name="connsiteX20397" fmla="*/ 4438921 w 7283450"/>
              <a:gd name="connsiteY20397" fmla="*/ 5423846 h 6857979"/>
              <a:gd name="connsiteX20398" fmla="*/ 4435746 w 7283450"/>
              <a:gd name="connsiteY20398" fmla="*/ 5424243 h 6857979"/>
              <a:gd name="connsiteX20399" fmla="*/ 4432174 w 7283450"/>
              <a:gd name="connsiteY20399" fmla="*/ 5424640 h 6857979"/>
              <a:gd name="connsiteX20400" fmla="*/ 4428602 w 7283450"/>
              <a:gd name="connsiteY20400" fmla="*/ 5424243 h 6857979"/>
              <a:gd name="connsiteX20401" fmla="*/ 4425030 w 7283450"/>
              <a:gd name="connsiteY20401" fmla="*/ 5423846 h 6857979"/>
              <a:gd name="connsiteX20402" fmla="*/ 4428205 w 7283450"/>
              <a:gd name="connsiteY20402" fmla="*/ 5432579 h 6857979"/>
              <a:gd name="connsiteX20403" fmla="*/ 4428999 w 7283450"/>
              <a:gd name="connsiteY20403" fmla="*/ 5436152 h 6857979"/>
              <a:gd name="connsiteX20404" fmla="*/ 4429396 w 7283450"/>
              <a:gd name="connsiteY20404" fmla="*/ 5440121 h 6857979"/>
              <a:gd name="connsiteX20405" fmla="*/ 4428999 w 7283450"/>
              <a:gd name="connsiteY20405" fmla="*/ 5443297 h 6857979"/>
              <a:gd name="connsiteX20406" fmla="*/ 4427411 w 7283450"/>
              <a:gd name="connsiteY20406" fmla="*/ 5446472 h 6857979"/>
              <a:gd name="connsiteX20407" fmla="*/ 4425427 w 7283450"/>
              <a:gd name="connsiteY20407" fmla="*/ 5450045 h 6857979"/>
              <a:gd name="connsiteX20408" fmla="*/ 4421855 w 7283450"/>
              <a:gd name="connsiteY20408" fmla="*/ 5453617 h 6857979"/>
              <a:gd name="connsiteX20409" fmla="*/ 4424633 w 7283450"/>
              <a:gd name="connsiteY20409" fmla="*/ 5458778 h 6857979"/>
              <a:gd name="connsiteX20410" fmla="*/ 4427808 w 7283450"/>
              <a:gd name="connsiteY20410" fmla="*/ 5463541 h 6857979"/>
              <a:gd name="connsiteX20411" fmla="*/ 4430983 w 7283450"/>
              <a:gd name="connsiteY20411" fmla="*/ 5469098 h 6857979"/>
              <a:gd name="connsiteX20412" fmla="*/ 4434555 w 7283450"/>
              <a:gd name="connsiteY20412" fmla="*/ 5474259 h 6857979"/>
              <a:gd name="connsiteX20413" fmla="*/ 4436937 w 7283450"/>
              <a:gd name="connsiteY20413" fmla="*/ 5479419 h 6857979"/>
              <a:gd name="connsiteX20414" fmla="*/ 4438127 w 7283450"/>
              <a:gd name="connsiteY20414" fmla="*/ 5482595 h 6857979"/>
              <a:gd name="connsiteX20415" fmla="*/ 4438524 w 7283450"/>
              <a:gd name="connsiteY20415" fmla="*/ 5484976 h 6857979"/>
              <a:gd name="connsiteX20416" fmla="*/ 4438921 w 7283450"/>
              <a:gd name="connsiteY20416" fmla="*/ 5487755 h 6857979"/>
              <a:gd name="connsiteX20417" fmla="*/ 4438921 w 7283450"/>
              <a:gd name="connsiteY20417" fmla="*/ 5490534 h 6857979"/>
              <a:gd name="connsiteX20418" fmla="*/ 4438524 w 7283450"/>
              <a:gd name="connsiteY20418" fmla="*/ 5494106 h 6857979"/>
              <a:gd name="connsiteX20419" fmla="*/ 4437334 w 7283450"/>
              <a:gd name="connsiteY20419" fmla="*/ 5496885 h 6857979"/>
              <a:gd name="connsiteX20420" fmla="*/ 4434952 w 7283450"/>
              <a:gd name="connsiteY20420" fmla="*/ 5496885 h 6857979"/>
              <a:gd name="connsiteX20421" fmla="*/ 4432968 w 7283450"/>
              <a:gd name="connsiteY20421" fmla="*/ 5496488 h 6857979"/>
              <a:gd name="connsiteX20422" fmla="*/ 4430189 w 7283450"/>
              <a:gd name="connsiteY20422" fmla="*/ 5495297 h 6857979"/>
              <a:gd name="connsiteX20423" fmla="*/ 4429396 w 7283450"/>
              <a:gd name="connsiteY20423" fmla="*/ 5494900 h 6857979"/>
              <a:gd name="connsiteX20424" fmla="*/ 4428205 w 7283450"/>
              <a:gd name="connsiteY20424" fmla="*/ 5494900 h 6857979"/>
              <a:gd name="connsiteX20425" fmla="*/ 4427014 w 7283450"/>
              <a:gd name="connsiteY20425" fmla="*/ 5495694 h 6857979"/>
              <a:gd name="connsiteX20426" fmla="*/ 4425030 w 7283450"/>
              <a:gd name="connsiteY20426" fmla="*/ 5496885 h 6857979"/>
              <a:gd name="connsiteX20427" fmla="*/ 4426220 w 7283450"/>
              <a:gd name="connsiteY20427" fmla="*/ 5501648 h 6857979"/>
              <a:gd name="connsiteX20428" fmla="*/ 4427411 w 7283450"/>
              <a:gd name="connsiteY20428" fmla="*/ 5504824 h 6857979"/>
              <a:gd name="connsiteX20429" fmla="*/ 4428999 w 7283450"/>
              <a:gd name="connsiteY20429" fmla="*/ 5509984 h 6857979"/>
              <a:gd name="connsiteX20430" fmla="*/ 4429396 w 7283450"/>
              <a:gd name="connsiteY20430" fmla="*/ 5512366 h 6857979"/>
              <a:gd name="connsiteX20431" fmla="*/ 4429396 w 7283450"/>
              <a:gd name="connsiteY20431" fmla="*/ 5515144 h 6857979"/>
              <a:gd name="connsiteX20432" fmla="*/ 4428999 w 7283450"/>
              <a:gd name="connsiteY20432" fmla="*/ 5519114 h 6857979"/>
              <a:gd name="connsiteX20433" fmla="*/ 4428205 w 7283450"/>
              <a:gd name="connsiteY20433" fmla="*/ 5523877 h 6857979"/>
              <a:gd name="connsiteX20434" fmla="*/ 4428205 w 7283450"/>
              <a:gd name="connsiteY20434" fmla="*/ 5524671 h 6857979"/>
              <a:gd name="connsiteX20435" fmla="*/ 4428205 w 7283450"/>
              <a:gd name="connsiteY20435" fmla="*/ 5525465 h 6857979"/>
              <a:gd name="connsiteX20436" fmla="*/ 4428602 w 7283450"/>
              <a:gd name="connsiteY20436" fmla="*/ 5525862 h 6857979"/>
              <a:gd name="connsiteX20437" fmla="*/ 4429396 w 7283450"/>
              <a:gd name="connsiteY20437" fmla="*/ 5526259 h 6857979"/>
              <a:gd name="connsiteX20438" fmla="*/ 4430983 w 7283450"/>
              <a:gd name="connsiteY20438" fmla="*/ 5526259 h 6857979"/>
              <a:gd name="connsiteX20439" fmla="*/ 4433762 w 7283450"/>
              <a:gd name="connsiteY20439" fmla="*/ 5525465 h 6857979"/>
              <a:gd name="connsiteX20440" fmla="*/ 4436143 w 7283450"/>
              <a:gd name="connsiteY20440" fmla="*/ 5524274 h 6857979"/>
              <a:gd name="connsiteX20441" fmla="*/ 4438127 w 7283450"/>
              <a:gd name="connsiteY20441" fmla="*/ 5523083 h 6857979"/>
              <a:gd name="connsiteX20442" fmla="*/ 4439715 w 7283450"/>
              <a:gd name="connsiteY20442" fmla="*/ 5521893 h 6857979"/>
              <a:gd name="connsiteX20443" fmla="*/ 4440509 w 7283450"/>
              <a:gd name="connsiteY20443" fmla="*/ 5520702 h 6857979"/>
              <a:gd name="connsiteX20444" fmla="*/ 4442890 w 7283450"/>
              <a:gd name="connsiteY20444" fmla="*/ 5524671 h 6857979"/>
              <a:gd name="connsiteX20445" fmla="*/ 4444081 w 7283450"/>
              <a:gd name="connsiteY20445" fmla="*/ 5529435 h 6857979"/>
              <a:gd name="connsiteX20446" fmla="*/ 4444478 w 7283450"/>
              <a:gd name="connsiteY20446" fmla="*/ 5534198 h 6857979"/>
              <a:gd name="connsiteX20447" fmla="*/ 4444478 w 7283450"/>
              <a:gd name="connsiteY20447" fmla="*/ 5538168 h 6857979"/>
              <a:gd name="connsiteX20448" fmla="*/ 4443684 w 7283450"/>
              <a:gd name="connsiteY20448" fmla="*/ 5542931 h 6857979"/>
              <a:gd name="connsiteX20449" fmla="*/ 4442890 w 7283450"/>
              <a:gd name="connsiteY20449" fmla="*/ 5547297 h 6857979"/>
              <a:gd name="connsiteX20450" fmla="*/ 4440112 w 7283450"/>
              <a:gd name="connsiteY20450" fmla="*/ 5556427 h 6857979"/>
              <a:gd name="connsiteX20451" fmla="*/ 4438921 w 7283450"/>
              <a:gd name="connsiteY20451" fmla="*/ 5561191 h 6857979"/>
              <a:gd name="connsiteX20452" fmla="*/ 4437731 w 7283450"/>
              <a:gd name="connsiteY20452" fmla="*/ 5565954 h 6857979"/>
              <a:gd name="connsiteX20453" fmla="*/ 4436937 w 7283450"/>
              <a:gd name="connsiteY20453" fmla="*/ 5571114 h 6857979"/>
              <a:gd name="connsiteX20454" fmla="*/ 4436937 w 7283450"/>
              <a:gd name="connsiteY20454" fmla="*/ 5576275 h 6857979"/>
              <a:gd name="connsiteX20455" fmla="*/ 4437334 w 7283450"/>
              <a:gd name="connsiteY20455" fmla="*/ 5581038 h 6857979"/>
              <a:gd name="connsiteX20456" fmla="*/ 4438524 w 7283450"/>
              <a:gd name="connsiteY20456" fmla="*/ 5586595 h 6857979"/>
              <a:gd name="connsiteX20457" fmla="*/ 4440509 w 7283450"/>
              <a:gd name="connsiteY20457" fmla="*/ 5591756 h 6857979"/>
              <a:gd name="connsiteX20458" fmla="*/ 4443684 w 7283450"/>
              <a:gd name="connsiteY20458" fmla="*/ 5597313 h 6857979"/>
              <a:gd name="connsiteX20459" fmla="*/ 4446462 w 7283450"/>
              <a:gd name="connsiteY20459" fmla="*/ 5600488 h 6857979"/>
              <a:gd name="connsiteX20460" fmla="*/ 4447653 w 7283450"/>
              <a:gd name="connsiteY20460" fmla="*/ 5601282 h 6857979"/>
              <a:gd name="connsiteX20461" fmla="*/ 4448844 w 7283450"/>
              <a:gd name="connsiteY20461" fmla="*/ 5602870 h 6857979"/>
              <a:gd name="connsiteX20462" fmla="*/ 4452416 w 7283450"/>
              <a:gd name="connsiteY20462" fmla="*/ 5603664 h 6857979"/>
              <a:gd name="connsiteX20463" fmla="*/ 4456385 w 7283450"/>
              <a:gd name="connsiteY20463" fmla="*/ 5604061 h 6857979"/>
              <a:gd name="connsiteX20464" fmla="*/ 4456782 w 7283450"/>
              <a:gd name="connsiteY20464" fmla="*/ 5608030 h 6857979"/>
              <a:gd name="connsiteX20465" fmla="*/ 4456782 w 7283450"/>
              <a:gd name="connsiteY20465" fmla="*/ 5611603 h 6857979"/>
              <a:gd name="connsiteX20466" fmla="*/ 4456782 w 7283450"/>
              <a:gd name="connsiteY20466" fmla="*/ 5617954 h 6857979"/>
              <a:gd name="connsiteX20467" fmla="*/ 4455591 w 7283450"/>
              <a:gd name="connsiteY20467" fmla="*/ 5623511 h 6857979"/>
              <a:gd name="connsiteX20468" fmla="*/ 4454003 w 7283450"/>
              <a:gd name="connsiteY20468" fmla="*/ 5628672 h 6857979"/>
              <a:gd name="connsiteX20469" fmla="*/ 4450431 w 7283450"/>
              <a:gd name="connsiteY20469" fmla="*/ 5637802 h 6857979"/>
              <a:gd name="connsiteX20470" fmla="*/ 4448050 w 7283450"/>
              <a:gd name="connsiteY20470" fmla="*/ 5642168 h 6857979"/>
              <a:gd name="connsiteX20471" fmla="*/ 4446859 w 7283450"/>
              <a:gd name="connsiteY20471" fmla="*/ 5647725 h 6857979"/>
              <a:gd name="connsiteX20472" fmla="*/ 4417489 w 7283450"/>
              <a:gd name="connsiteY20472" fmla="*/ 5647328 h 6857979"/>
              <a:gd name="connsiteX20473" fmla="*/ 4387324 w 7283450"/>
              <a:gd name="connsiteY20473" fmla="*/ 5646931 h 6857979"/>
              <a:gd name="connsiteX20474" fmla="*/ 4372242 w 7283450"/>
              <a:gd name="connsiteY20474" fmla="*/ 5647328 h 6857979"/>
              <a:gd name="connsiteX20475" fmla="*/ 4357557 w 7283450"/>
              <a:gd name="connsiteY20475" fmla="*/ 5648122 h 6857979"/>
              <a:gd name="connsiteX20476" fmla="*/ 4342475 w 7283450"/>
              <a:gd name="connsiteY20476" fmla="*/ 5649313 h 6857979"/>
              <a:gd name="connsiteX20477" fmla="*/ 4327393 w 7283450"/>
              <a:gd name="connsiteY20477" fmla="*/ 5650901 h 6857979"/>
              <a:gd name="connsiteX20478" fmla="*/ 4323424 w 7283450"/>
              <a:gd name="connsiteY20478" fmla="*/ 5652092 h 6857979"/>
              <a:gd name="connsiteX20479" fmla="*/ 4318264 w 7283450"/>
              <a:gd name="connsiteY20479" fmla="*/ 5654076 h 6857979"/>
              <a:gd name="connsiteX20480" fmla="*/ 4313501 w 7283450"/>
              <a:gd name="connsiteY20480" fmla="*/ 5656061 h 6857979"/>
              <a:gd name="connsiteX20481" fmla="*/ 4307944 w 7283450"/>
              <a:gd name="connsiteY20481" fmla="*/ 5658046 h 6857979"/>
              <a:gd name="connsiteX20482" fmla="*/ 4302785 w 7283450"/>
              <a:gd name="connsiteY20482" fmla="*/ 5658840 h 6857979"/>
              <a:gd name="connsiteX20483" fmla="*/ 4300403 w 7283450"/>
              <a:gd name="connsiteY20483" fmla="*/ 5659237 h 6857979"/>
              <a:gd name="connsiteX20484" fmla="*/ 4298419 w 7283450"/>
              <a:gd name="connsiteY20484" fmla="*/ 5659237 h 6857979"/>
              <a:gd name="connsiteX20485" fmla="*/ 4295641 w 7283450"/>
              <a:gd name="connsiteY20485" fmla="*/ 5658840 h 6857979"/>
              <a:gd name="connsiteX20486" fmla="*/ 4293656 w 7283450"/>
              <a:gd name="connsiteY20486" fmla="*/ 5657649 h 6857979"/>
              <a:gd name="connsiteX20487" fmla="*/ 4291672 w 7283450"/>
              <a:gd name="connsiteY20487" fmla="*/ 5656458 h 6857979"/>
              <a:gd name="connsiteX20488" fmla="*/ 4290084 w 7283450"/>
              <a:gd name="connsiteY20488" fmla="*/ 5654473 h 6857979"/>
              <a:gd name="connsiteX20489" fmla="*/ 4285321 w 7283450"/>
              <a:gd name="connsiteY20489" fmla="*/ 5648519 h 6857979"/>
              <a:gd name="connsiteX20490" fmla="*/ 4280955 w 7283450"/>
              <a:gd name="connsiteY20490" fmla="*/ 5643359 h 6857979"/>
              <a:gd name="connsiteX20491" fmla="*/ 4275796 w 7283450"/>
              <a:gd name="connsiteY20491" fmla="*/ 5638992 h 6857979"/>
              <a:gd name="connsiteX20492" fmla="*/ 4271033 w 7283450"/>
              <a:gd name="connsiteY20492" fmla="*/ 5634626 h 6857979"/>
              <a:gd name="connsiteX20493" fmla="*/ 4259126 w 7283450"/>
              <a:gd name="connsiteY20493" fmla="*/ 5626290 h 6857979"/>
              <a:gd name="connsiteX20494" fmla="*/ 4246028 w 7283450"/>
              <a:gd name="connsiteY20494" fmla="*/ 5617557 h 6857979"/>
              <a:gd name="connsiteX20495" fmla="*/ 4243647 w 7283450"/>
              <a:gd name="connsiteY20495" fmla="*/ 5617557 h 6857979"/>
              <a:gd name="connsiteX20496" fmla="*/ 4241662 w 7283450"/>
              <a:gd name="connsiteY20496" fmla="*/ 5619145 h 6857979"/>
              <a:gd name="connsiteX20497" fmla="*/ 4240075 w 7283450"/>
              <a:gd name="connsiteY20497" fmla="*/ 5620336 h 6857979"/>
              <a:gd name="connsiteX20498" fmla="*/ 4238884 w 7283450"/>
              <a:gd name="connsiteY20498" fmla="*/ 5621924 h 6857979"/>
              <a:gd name="connsiteX20499" fmla="*/ 4236503 w 7283450"/>
              <a:gd name="connsiteY20499" fmla="*/ 5625893 h 6857979"/>
              <a:gd name="connsiteX20500" fmla="*/ 4234121 w 7283450"/>
              <a:gd name="connsiteY20500" fmla="*/ 5630260 h 6857979"/>
              <a:gd name="connsiteX20501" fmla="*/ 4231740 w 7283450"/>
              <a:gd name="connsiteY20501" fmla="*/ 5634229 h 6857979"/>
              <a:gd name="connsiteX20502" fmla="*/ 4230549 w 7283450"/>
              <a:gd name="connsiteY20502" fmla="*/ 5635420 h 6857979"/>
              <a:gd name="connsiteX20503" fmla="*/ 4229358 w 7283450"/>
              <a:gd name="connsiteY20503" fmla="*/ 5636611 h 6857979"/>
              <a:gd name="connsiteX20504" fmla="*/ 4227771 w 7283450"/>
              <a:gd name="connsiteY20504" fmla="*/ 5637405 h 6857979"/>
              <a:gd name="connsiteX20505" fmla="*/ 4225389 w 7283450"/>
              <a:gd name="connsiteY20505" fmla="*/ 5637008 h 6857979"/>
              <a:gd name="connsiteX20506" fmla="*/ 4223405 w 7283450"/>
              <a:gd name="connsiteY20506" fmla="*/ 5636214 h 6857979"/>
              <a:gd name="connsiteX20507" fmla="*/ 4221024 w 7283450"/>
              <a:gd name="connsiteY20507" fmla="*/ 5634229 h 6857979"/>
              <a:gd name="connsiteX20508" fmla="*/ 4219833 w 7283450"/>
              <a:gd name="connsiteY20508" fmla="*/ 5639389 h 6857979"/>
              <a:gd name="connsiteX20509" fmla="*/ 4217848 w 7283450"/>
              <a:gd name="connsiteY20509" fmla="*/ 5643359 h 6857979"/>
              <a:gd name="connsiteX20510" fmla="*/ 4216261 w 7283450"/>
              <a:gd name="connsiteY20510" fmla="*/ 5647725 h 6857979"/>
              <a:gd name="connsiteX20511" fmla="*/ 4214276 w 7283450"/>
              <a:gd name="connsiteY20511" fmla="*/ 5650901 h 6857979"/>
              <a:gd name="connsiteX20512" fmla="*/ 4209910 w 7283450"/>
              <a:gd name="connsiteY20512" fmla="*/ 5657649 h 6857979"/>
              <a:gd name="connsiteX20513" fmla="*/ 4205941 w 7283450"/>
              <a:gd name="connsiteY20513" fmla="*/ 5663206 h 6857979"/>
              <a:gd name="connsiteX20514" fmla="*/ 4201575 w 7283450"/>
              <a:gd name="connsiteY20514" fmla="*/ 5667573 h 6857979"/>
              <a:gd name="connsiteX20515" fmla="*/ 4198797 w 7283450"/>
              <a:gd name="connsiteY20515" fmla="*/ 5672733 h 6857979"/>
              <a:gd name="connsiteX20516" fmla="*/ 4197606 w 7283450"/>
              <a:gd name="connsiteY20516" fmla="*/ 5675512 h 6857979"/>
              <a:gd name="connsiteX20517" fmla="*/ 4196416 w 7283450"/>
              <a:gd name="connsiteY20517" fmla="*/ 5677893 h 6857979"/>
              <a:gd name="connsiteX20518" fmla="*/ 4196019 w 7283450"/>
              <a:gd name="connsiteY20518" fmla="*/ 5681069 h 6857979"/>
              <a:gd name="connsiteX20519" fmla="*/ 4196019 w 7283450"/>
              <a:gd name="connsiteY20519" fmla="*/ 5684245 h 6857979"/>
              <a:gd name="connsiteX20520" fmla="*/ 4196813 w 7283450"/>
              <a:gd name="connsiteY20520" fmla="*/ 5689802 h 6857979"/>
              <a:gd name="connsiteX20521" fmla="*/ 4198797 w 7283450"/>
              <a:gd name="connsiteY20521" fmla="*/ 5697741 h 6857979"/>
              <a:gd name="connsiteX20522" fmla="*/ 4201575 w 7283450"/>
              <a:gd name="connsiteY20522" fmla="*/ 5706474 h 6857979"/>
              <a:gd name="connsiteX20523" fmla="*/ 4203560 w 7283450"/>
              <a:gd name="connsiteY20523" fmla="*/ 5710443 h 6857979"/>
              <a:gd name="connsiteX20524" fmla="*/ 4205148 w 7283450"/>
              <a:gd name="connsiteY20524" fmla="*/ 5714413 h 6857979"/>
              <a:gd name="connsiteX20525" fmla="*/ 4206338 w 7283450"/>
              <a:gd name="connsiteY20525" fmla="*/ 5716397 h 6857979"/>
              <a:gd name="connsiteX20526" fmla="*/ 4207529 w 7283450"/>
              <a:gd name="connsiteY20526" fmla="*/ 5717588 h 6857979"/>
              <a:gd name="connsiteX20527" fmla="*/ 4208720 w 7283450"/>
              <a:gd name="connsiteY20527" fmla="*/ 5717985 h 6857979"/>
              <a:gd name="connsiteX20528" fmla="*/ 4209513 w 7283450"/>
              <a:gd name="connsiteY20528" fmla="*/ 5718382 h 6857979"/>
              <a:gd name="connsiteX20529" fmla="*/ 4211101 w 7283450"/>
              <a:gd name="connsiteY20529" fmla="*/ 5717985 h 6857979"/>
              <a:gd name="connsiteX20530" fmla="*/ 4211895 w 7283450"/>
              <a:gd name="connsiteY20530" fmla="*/ 5717985 h 6857979"/>
              <a:gd name="connsiteX20531" fmla="*/ 4214276 w 7283450"/>
              <a:gd name="connsiteY20531" fmla="*/ 5720367 h 6857979"/>
              <a:gd name="connsiteX20532" fmla="*/ 4215864 w 7283450"/>
              <a:gd name="connsiteY20532" fmla="*/ 5722749 h 6857979"/>
              <a:gd name="connsiteX20533" fmla="*/ 4216658 w 7283450"/>
              <a:gd name="connsiteY20533" fmla="*/ 5724733 h 6857979"/>
              <a:gd name="connsiteX20534" fmla="*/ 4217055 w 7283450"/>
              <a:gd name="connsiteY20534" fmla="*/ 5726321 h 6857979"/>
              <a:gd name="connsiteX20535" fmla="*/ 4217055 w 7283450"/>
              <a:gd name="connsiteY20535" fmla="*/ 5729100 h 6857979"/>
              <a:gd name="connsiteX20536" fmla="*/ 4217055 w 7283450"/>
              <a:gd name="connsiteY20536" fmla="*/ 5730687 h 6857979"/>
              <a:gd name="connsiteX20537" fmla="*/ 4217848 w 7283450"/>
              <a:gd name="connsiteY20537" fmla="*/ 5731481 h 6857979"/>
              <a:gd name="connsiteX20538" fmla="*/ 4218642 w 7283450"/>
              <a:gd name="connsiteY20538" fmla="*/ 5731481 h 6857979"/>
              <a:gd name="connsiteX20539" fmla="*/ 4220230 w 7283450"/>
              <a:gd name="connsiteY20539" fmla="*/ 5731084 h 6857979"/>
              <a:gd name="connsiteX20540" fmla="*/ 4224199 w 7283450"/>
              <a:gd name="connsiteY20540" fmla="*/ 5730291 h 6857979"/>
              <a:gd name="connsiteX20541" fmla="*/ 4226580 w 7283450"/>
              <a:gd name="connsiteY20541" fmla="*/ 5730291 h 6857979"/>
              <a:gd name="connsiteX20542" fmla="*/ 4228961 w 7283450"/>
              <a:gd name="connsiteY20542" fmla="*/ 5730687 h 6857979"/>
              <a:gd name="connsiteX20543" fmla="*/ 4231343 w 7283450"/>
              <a:gd name="connsiteY20543" fmla="*/ 5732275 h 6857979"/>
              <a:gd name="connsiteX20544" fmla="*/ 4232534 w 7283450"/>
              <a:gd name="connsiteY20544" fmla="*/ 5733069 h 6857979"/>
              <a:gd name="connsiteX20545" fmla="*/ 4233327 w 7283450"/>
              <a:gd name="connsiteY20545" fmla="*/ 5734657 h 6857979"/>
              <a:gd name="connsiteX20546" fmla="*/ 4234121 w 7283450"/>
              <a:gd name="connsiteY20546" fmla="*/ 5736245 h 6857979"/>
              <a:gd name="connsiteX20547" fmla="*/ 4234518 w 7283450"/>
              <a:gd name="connsiteY20547" fmla="*/ 5738230 h 6857979"/>
              <a:gd name="connsiteX20548" fmla="*/ 4234518 w 7283450"/>
              <a:gd name="connsiteY20548" fmla="*/ 5739420 h 6857979"/>
              <a:gd name="connsiteX20549" fmla="*/ 4234121 w 7283450"/>
              <a:gd name="connsiteY20549" fmla="*/ 5740611 h 6857979"/>
              <a:gd name="connsiteX20550" fmla="*/ 4233327 w 7283450"/>
              <a:gd name="connsiteY20550" fmla="*/ 5742596 h 6857979"/>
              <a:gd name="connsiteX20551" fmla="*/ 4232930 w 7283450"/>
              <a:gd name="connsiteY20551" fmla="*/ 5743390 h 6857979"/>
              <a:gd name="connsiteX20552" fmla="*/ 4233327 w 7283450"/>
              <a:gd name="connsiteY20552" fmla="*/ 5744581 h 6857979"/>
              <a:gd name="connsiteX20553" fmla="*/ 4234915 w 7283450"/>
              <a:gd name="connsiteY20553" fmla="*/ 5747359 h 6857979"/>
              <a:gd name="connsiteX20554" fmla="*/ 4237296 w 7283450"/>
              <a:gd name="connsiteY20554" fmla="*/ 5748947 h 6857979"/>
              <a:gd name="connsiteX20555" fmla="*/ 4240472 w 7283450"/>
              <a:gd name="connsiteY20555" fmla="*/ 5752123 h 6857979"/>
              <a:gd name="connsiteX20556" fmla="*/ 4242059 w 7283450"/>
              <a:gd name="connsiteY20556" fmla="*/ 5754107 h 6857979"/>
              <a:gd name="connsiteX20557" fmla="*/ 4243647 w 7283450"/>
              <a:gd name="connsiteY20557" fmla="*/ 5756886 h 6857979"/>
              <a:gd name="connsiteX20558" fmla="*/ 4245234 w 7283450"/>
              <a:gd name="connsiteY20558" fmla="*/ 5760062 h 6857979"/>
              <a:gd name="connsiteX20559" fmla="*/ 4246028 w 7283450"/>
              <a:gd name="connsiteY20559" fmla="*/ 5764825 h 6857979"/>
              <a:gd name="connsiteX20560" fmla="*/ 4247219 w 7283450"/>
              <a:gd name="connsiteY20560" fmla="*/ 5771573 h 6857979"/>
              <a:gd name="connsiteX20561" fmla="*/ 4247219 w 7283450"/>
              <a:gd name="connsiteY20561" fmla="*/ 5779115 h 6857979"/>
              <a:gd name="connsiteX20562" fmla="*/ 4246822 w 7283450"/>
              <a:gd name="connsiteY20562" fmla="*/ 5787054 h 6857979"/>
              <a:gd name="connsiteX20563" fmla="*/ 4246028 w 7283450"/>
              <a:gd name="connsiteY20563" fmla="*/ 5795787 h 6857979"/>
              <a:gd name="connsiteX20564" fmla="*/ 4244044 w 7283450"/>
              <a:gd name="connsiteY20564" fmla="*/ 5815634 h 6857979"/>
              <a:gd name="connsiteX20565" fmla="*/ 4243250 w 7283450"/>
              <a:gd name="connsiteY20565" fmla="*/ 5826352 h 6857979"/>
              <a:gd name="connsiteX20566" fmla="*/ 4242853 w 7283450"/>
              <a:gd name="connsiteY20566" fmla="*/ 5838261 h 6857979"/>
              <a:gd name="connsiteX20567" fmla="*/ 4240472 w 7283450"/>
              <a:gd name="connsiteY20567" fmla="*/ 5834688 h 6857979"/>
              <a:gd name="connsiteX20568" fmla="*/ 4238090 w 7283450"/>
              <a:gd name="connsiteY20568" fmla="*/ 5830718 h 6857979"/>
              <a:gd name="connsiteX20569" fmla="*/ 4235709 w 7283450"/>
              <a:gd name="connsiteY20569" fmla="*/ 5826749 h 6857979"/>
              <a:gd name="connsiteX20570" fmla="*/ 4234121 w 7283450"/>
              <a:gd name="connsiteY20570" fmla="*/ 5822383 h 6857979"/>
              <a:gd name="connsiteX20571" fmla="*/ 4232930 w 7283450"/>
              <a:gd name="connsiteY20571" fmla="*/ 5818016 h 6857979"/>
              <a:gd name="connsiteX20572" fmla="*/ 4232137 w 7283450"/>
              <a:gd name="connsiteY20572" fmla="*/ 5813253 h 6857979"/>
              <a:gd name="connsiteX20573" fmla="*/ 4232534 w 7283450"/>
              <a:gd name="connsiteY20573" fmla="*/ 5808886 h 6857979"/>
              <a:gd name="connsiteX20574" fmla="*/ 4233327 w 7283450"/>
              <a:gd name="connsiteY20574" fmla="*/ 5804520 h 6857979"/>
              <a:gd name="connsiteX20575" fmla="*/ 4230549 w 7283450"/>
              <a:gd name="connsiteY20575" fmla="*/ 5806902 h 6857979"/>
              <a:gd name="connsiteX20576" fmla="*/ 4228168 w 7283450"/>
              <a:gd name="connsiteY20576" fmla="*/ 5808886 h 6857979"/>
              <a:gd name="connsiteX20577" fmla="*/ 4226183 w 7283450"/>
              <a:gd name="connsiteY20577" fmla="*/ 5810871 h 6857979"/>
              <a:gd name="connsiteX20578" fmla="*/ 4224596 w 7283450"/>
              <a:gd name="connsiteY20578" fmla="*/ 5812856 h 6857979"/>
              <a:gd name="connsiteX20579" fmla="*/ 4223405 w 7283450"/>
              <a:gd name="connsiteY20579" fmla="*/ 5815237 h 6857979"/>
              <a:gd name="connsiteX20580" fmla="*/ 4223008 w 7283450"/>
              <a:gd name="connsiteY20580" fmla="*/ 5817619 h 6857979"/>
              <a:gd name="connsiteX20581" fmla="*/ 4221817 w 7283450"/>
              <a:gd name="connsiteY20581" fmla="*/ 5821986 h 6857979"/>
              <a:gd name="connsiteX20582" fmla="*/ 4220627 w 7283450"/>
              <a:gd name="connsiteY20582" fmla="*/ 5826352 h 6857979"/>
              <a:gd name="connsiteX20583" fmla="*/ 4220230 w 7283450"/>
              <a:gd name="connsiteY20583" fmla="*/ 5828337 h 6857979"/>
              <a:gd name="connsiteX20584" fmla="*/ 4219436 w 7283450"/>
              <a:gd name="connsiteY20584" fmla="*/ 5829925 h 6857979"/>
              <a:gd name="connsiteX20585" fmla="*/ 4217848 w 7283450"/>
              <a:gd name="connsiteY20585" fmla="*/ 5831909 h 6857979"/>
              <a:gd name="connsiteX20586" fmla="*/ 4216261 w 7283450"/>
              <a:gd name="connsiteY20586" fmla="*/ 5833100 h 6857979"/>
              <a:gd name="connsiteX20587" fmla="*/ 4214276 w 7283450"/>
              <a:gd name="connsiteY20587" fmla="*/ 5834291 h 6857979"/>
              <a:gd name="connsiteX20588" fmla="*/ 4211895 w 7283450"/>
              <a:gd name="connsiteY20588" fmla="*/ 5835085 h 6857979"/>
              <a:gd name="connsiteX20589" fmla="*/ 4209513 w 7283450"/>
              <a:gd name="connsiteY20589" fmla="*/ 5835085 h 6857979"/>
              <a:gd name="connsiteX20590" fmla="*/ 4207926 w 7283450"/>
              <a:gd name="connsiteY20590" fmla="*/ 5834291 h 6857979"/>
              <a:gd name="connsiteX20591" fmla="*/ 4204354 w 7283450"/>
              <a:gd name="connsiteY20591" fmla="*/ 5831909 h 6857979"/>
              <a:gd name="connsiteX20592" fmla="*/ 4202766 w 7283450"/>
              <a:gd name="connsiteY20592" fmla="*/ 5829925 h 6857979"/>
              <a:gd name="connsiteX20593" fmla="*/ 4200385 w 7283450"/>
              <a:gd name="connsiteY20593" fmla="*/ 5828734 h 6857979"/>
              <a:gd name="connsiteX20594" fmla="*/ 4198400 w 7283450"/>
              <a:gd name="connsiteY20594" fmla="*/ 5828337 h 6857979"/>
              <a:gd name="connsiteX20595" fmla="*/ 4196019 w 7283450"/>
              <a:gd name="connsiteY20595" fmla="*/ 5828337 h 6857979"/>
              <a:gd name="connsiteX20596" fmla="*/ 4189272 w 7283450"/>
              <a:gd name="connsiteY20596" fmla="*/ 5829528 h 6857979"/>
              <a:gd name="connsiteX20597" fmla="*/ 4182921 w 7283450"/>
              <a:gd name="connsiteY20597" fmla="*/ 5830718 h 6857979"/>
              <a:gd name="connsiteX20598" fmla="*/ 4170221 w 7283450"/>
              <a:gd name="connsiteY20598" fmla="*/ 5834291 h 6857979"/>
              <a:gd name="connsiteX20599" fmla="*/ 4163870 w 7283450"/>
              <a:gd name="connsiteY20599" fmla="*/ 5835085 h 6857979"/>
              <a:gd name="connsiteX20600" fmla="*/ 4157520 w 7283450"/>
              <a:gd name="connsiteY20600" fmla="*/ 5835879 h 6857979"/>
              <a:gd name="connsiteX20601" fmla="*/ 4151566 w 7283450"/>
              <a:gd name="connsiteY20601" fmla="*/ 5835879 h 6857979"/>
              <a:gd name="connsiteX20602" fmla="*/ 4148391 w 7283450"/>
              <a:gd name="connsiteY20602" fmla="*/ 5835482 h 6857979"/>
              <a:gd name="connsiteX20603" fmla="*/ 4145613 w 7283450"/>
              <a:gd name="connsiteY20603" fmla="*/ 5835085 h 6857979"/>
              <a:gd name="connsiteX20604" fmla="*/ 4147597 w 7283450"/>
              <a:gd name="connsiteY20604" fmla="*/ 5843024 h 6857979"/>
              <a:gd name="connsiteX20605" fmla="*/ 4147200 w 7283450"/>
              <a:gd name="connsiteY20605" fmla="*/ 5843421 h 6857979"/>
              <a:gd name="connsiteX20606" fmla="*/ 4147200 w 7283450"/>
              <a:gd name="connsiteY20606" fmla="*/ 5843818 h 6857979"/>
              <a:gd name="connsiteX20607" fmla="*/ 4146010 w 7283450"/>
              <a:gd name="connsiteY20607" fmla="*/ 5842627 h 6857979"/>
              <a:gd name="connsiteX20608" fmla="*/ 4144025 w 7283450"/>
              <a:gd name="connsiteY20608" fmla="*/ 5841039 h 6857979"/>
              <a:gd name="connsiteX20609" fmla="*/ 4141247 w 7283450"/>
              <a:gd name="connsiteY20609" fmla="*/ 5839054 h 6857979"/>
              <a:gd name="connsiteX20610" fmla="*/ 4139262 w 7283450"/>
              <a:gd name="connsiteY20610" fmla="*/ 5838657 h 6857979"/>
              <a:gd name="connsiteX20611" fmla="*/ 4137675 w 7283450"/>
              <a:gd name="connsiteY20611" fmla="*/ 5838261 h 6857979"/>
              <a:gd name="connsiteX20612" fmla="*/ 4135690 w 7283450"/>
              <a:gd name="connsiteY20612" fmla="*/ 5837864 h 6857979"/>
              <a:gd name="connsiteX20613" fmla="*/ 4132912 w 7283450"/>
              <a:gd name="connsiteY20613" fmla="*/ 5838261 h 6857979"/>
              <a:gd name="connsiteX20614" fmla="*/ 4124577 w 7283450"/>
              <a:gd name="connsiteY20614" fmla="*/ 5850169 h 6857979"/>
              <a:gd name="connsiteX20615" fmla="*/ 4121799 w 7283450"/>
              <a:gd name="connsiteY20615" fmla="*/ 5854535 h 6857979"/>
              <a:gd name="connsiteX20616" fmla="*/ 4119814 w 7283450"/>
              <a:gd name="connsiteY20616" fmla="*/ 5858902 h 6857979"/>
              <a:gd name="connsiteX20617" fmla="*/ 4118624 w 7283450"/>
              <a:gd name="connsiteY20617" fmla="*/ 5862871 h 6857979"/>
              <a:gd name="connsiteX20618" fmla="*/ 4118624 w 7283450"/>
              <a:gd name="connsiteY20618" fmla="*/ 5867238 h 6857979"/>
              <a:gd name="connsiteX20619" fmla="*/ 4119021 w 7283450"/>
              <a:gd name="connsiteY20619" fmla="*/ 5872001 h 6857979"/>
              <a:gd name="connsiteX20620" fmla="*/ 4120608 w 7283450"/>
              <a:gd name="connsiteY20620" fmla="*/ 5878352 h 6857979"/>
              <a:gd name="connsiteX20621" fmla="*/ 4121402 w 7283450"/>
              <a:gd name="connsiteY20621" fmla="*/ 5881131 h 6857979"/>
              <a:gd name="connsiteX20622" fmla="*/ 4122990 w 7283450"/>
              <a:gd name="connsiteY20622" fmla="*/ 5883910 h 6857979"/>
              <a:gd name="connsiteX20623" fmla="*/ 4124577 w 7283450"/>
              <a:gd name="connsiteY20623" fmla="*/ 5886291 h 6857979"/>
              <a:gd name="connsiteX20624" fmla="*/ 4126959 w 7283450"/>
              <a:gd name="connsiteY20624" fmla="*/ 5888276 h 6857979"/>
              <a:gd name="connsiteX20625" fmla="*/ 4131324 w 7283450"/>
              <a:gd name="connsiteY20625" fmla="*/ 5893039 h 6857979"/>
              <a:gd name="connsiteX20626" fmla="*/ 4136087 w 7283450"/>
              <a:gd name="connsiteY20626" fmla="*/ 5897009 h 6857979"/>
              <a:gd name="connsiteX20627" fmla="*/ 4137675 w 7283450"/>
              <a:gd name="connsiteY20627" fmla="*/ 5898994 h 6857979"/>
              <a:gd name="connsiteX20628" fmla="*/ 4139659 w 7283450"/>
              <a:gd name="connsiteY20628" fmla="*/ 5901772 h 6857979"/>
              <a:gd name="connsiteX20629" fmla="*/ 4140850 w 7283450"/>
              <a:gd name="connsiteY20629" fmla="*/ 5904154 h 6857979"/>
              <a:gd name="connsiteX20630" fmla="*/ 4141644 w 7283450"/>
              <a:gd name="connsiteY20630" fmla="*/ 5906933 h 6857979"/>
              <a:gd name="connsiteX20631" fmla="*/ 4142438 w 7283450"/>
              <a:gd name="connsiteY20631" fmla="*/ 5910505 h 6857979"/>
              <a:gd name="connsiteX20632" fmla="*/ 4141644 w 7283450"/>
              <a:gd name="connsiteY20632" fmla="*/ 5913681 h 6857979"/>
              <a:gd name="connsiteX20633" fmla="*/ 4140850 w 7283450"/>
              <a:gd name="connsiteY20633" fmla="*/ 5917650 h 6857979"/>
              <a:gd name="connsiteX20634" fmla="*/ 4139262 w 7283450"/>
              <a:gd name="connsiteY20634" fmla="*/ 5921620 h 6857979"/>
              <a:gd name="connsiteX20635" fmla="*/ 4138469 w 7283450"/>
              <a:gd name="connsiteY20635" fmla="*/ 5922811 h 6857979"/>
              <a:gd name="connsiteX20636" fmla="*/ 4137278 w 7283450"/>
              <a:gd name="connsiteY20636" fmla="*/ 5923207 h 6857979"/>
              <a:gd name="connsiteX20637" fmla="*/ 4136484 w 7283450"/>
              <a:gd name="connsiteY20637" fmla="*/ 5923604 h 6857979"/>
              <a:gd name="connsiteX20638" fmla="*/ 4135293 w 7283450"/>
              <a:gd name="connsiteY20638" fmla="*/ 5923604 h 6857979"/>
              <a:gd name="connsiteX20639" fmla="*/ 4132912 w 7283450"/>
              <a:gd name="connsiteY20639" fmla="*/ 5923207 h 6857979"/>
              <a:gd name="connsiteX20640" fmla="*/ 4130531 w 7283450"/>
              <a:gd name="connsiteY20640" fmla="*/ 5922811 h 6857979"/>
              <a:gd name="connsiteX20641" fmla="*/ 4128546 w 7283450"/>
              <a:gd name="connsiteY20641" fmla="*/ 5922414 h 6857979"/>
              <a:gd name="connsiteX20642" fmla="*/ 4127752 w 7283450"/>
              <a:gd name="connsiteY20642" fmla="*/ 5922811 h 6857979"/>
              <a:gd name="connsiteX20643" fmla="*/ 4126562 w 7283450"/>
              <a:gd name="connsiteY20643" fmla="*/ 5923207 h 6857979"/>
              <a:gd name="connsiteX20644" fmla="*/ 4125768 w 7283450"/>
              <a:gd name="connsiteY20644" fmla="*/ 5923604 h 6857979"/>
              <a:gd name="connsiteX20645" fmla="*/ 4124577 w 7283450"/>
              <a:gd name="connsiteY20645" fmla="*/ 5924795 h 6857979"/>
              <a:gd name="connsiteX20646" fmla="*/ 4124180 w 7283450"/>
              <a:gd name="connsiteY20646" fmla="*/ 5926780 h 6857979"/>
              <a:gd name="connsiteX20647" fmla="*/ 4123386 w 7283450"/>
              <a:gd name="connsiteY20647" fmla="*/ 5928765 h 6857979"/>
              <a:gd name="connsiteX20648" fmla="*/ 4125371 w 7283450"/>
              <a:gd name="connsiteY20648" fmla="*/ 5930749 h 6857979"/>
              <a:gd name="connsiteX20649" fmla="*/ 4126959 w 7283450"/>
              <a:gd name="connsiteY20649" fmla="*/ 5932337 h 6857979"/>
              <a:gd name="connsiteX20650" fmla="*/ 4128546 w 7283450"/>
              <a:gd name="connsiteY20650" fmla="*/ 5933131 h 6857979"/>
              <a:gd name="connsiteX20651" fmla="*/ 4130134 w 7283450"/>
              <a:gd name="connsiteY20651" fmla="*/ 5933528 h 6857979"/>
              <a:gd name="connsiteX20652" fmla="*/ 4132118 w 7283450"/>
              <a:gd name="connsiteY20652" fmla="*/ 5933528 h 6857979"/>
              <a:gd name="connsiteX20653" fmla="*/ 4134500 w 7283450"/>
              <a:gd name="connsiteY20653" fmla="*/ 5933131 h 6857979"/>
              <a:gd name="connsiteX20654" fmla="*/ 4139262 w 7283450"/>
              <a:gd name="connsiteY20654" fmla="*/ 5931940 h 6857979"/>
              <a:gd name="connsiteX20655" fmla="*/ 4138469 w 7283450"/>
              <a:gd name="connsiteY20655" fmla="*/ 5937101 h 6857979"/>
              <a:gd name="connsiteX20656" fmla="*/ 4136881 w 7283450"/>
              <a:gd name="connsiteY20656" fmla="*/ 5941467 h 6857979"/>
              <a:gd name="connsiteX20657" fmla="*/ 4134896 w 7283450"/>
              <a:gd name="connsiteY20657" fmla="*/ 5945834 h 6857979"/>
              <a:gd name="connsiteX20658" fmla="*/ 4132515 w 7283450"/>
              <a:gd name="connsiteY20658" fmla="*/ 5949406 h 6857979"/>
              <a:gd name="connsiteX20659" fmla="*/ 4130134 w 7283450"/>
              <a:gd name="connsiteY20659" fmla="*/ 5953772 h 6857979"/>
              <a:gd name="connsiteX20660" fmla="*/ 4128546 w 7283450"/>
              <a:gd name="connsiteY20660" fmla="*/ 5957742 h 6857979"/>
              <a:gd name="connsiteX20661" fmla="*/ 4127355 w 7283450"/>
              <a:gd name="connsiteY20661" fmla="*/ 5962902 h 6857979"/>
              <a:gd name="connsiteX20662" fmla="*/ 4126959 w 7283450"/>
              <a:gd name="connsiteY20662" fmla="*/ 5965681 h 6857979"/>
              <a:gd name="connsiteX20663" fmla="*/ 4126959 w 7283450"/>
              <a:gd name="connsiteY20663" fmla="*/ 5968857 h 6857979"/>
              <a:gd name="connsiteX20664" fmla="*/ 4124180 w 7283450"/>
              <a:gd name="connsiteY20664" fmla="*/ 5970841 h 6857979"/>
              <a:gd name="connsiteX20665" fmla="*/ 4122196 w 7283450"/>
              <a:gd name="connsiteY20665" fmla="*/ 5971238 h 6857979"/>
              <a:gd name="connsiteX20666" fmla="*/ 4120608 w 7283450"/>
              <a:gd name="connsiteY20666" fmla="*/ 5971238 h 6857979"/>
              <a:gd name="connsiteX20667" fmla="*/ 4118624 w 7283450"/>
              <a:gd name="connsiteY20667" fmla="*/ 5970841 h 6857979"/>
              <a:gd name="connsiteX20668" fmla="*/ 4117036 w 7283450"/>
              <a:gd name="connsiteY20668" fmla="*/ 5970047 h 6857979"/>
              <a:gd name="connsiteX20669" fmla="*/ 4115052 w 7283450"/>
              <a:gd name="connsiteY20669" fmla="*/ 5970047 h 6857979"/>
              <a:gd name="connsiteX20670" fmla="*/ 4113067 w 7283450"/>
              <a:gd name="connsiteY20670" fmla="*/ 5970444 h 6857979"/>
              <a:gd name="connsiteX20671" fmla="*/ 4111083 w 7283450"/>
              <a:gd name="connsiteY20671" fmla="*/ 5972032 h 6857979"/>
              <a:gd name="connsiteX20672" fmla="*/ 4109495 w 7283450"/>
              <a:gd name="connsiteY20672" fmla="*/ 5975605 h 6857979"/>
              <a:gd name="connsiteX20673" fmla="*/ 4109098 w 7283450"/>
              <a:gd name="connsiteY20673" fmla="*/ 5978780 h 6857979"/>
              <a:gd name="connsiteX20674" fmla="*/ 4109098 w 7283450"/>
              <a:gd name="connsiteY20674" fmla="*/ 5980765 h 6857979"/>
              <a:gd name="connsiteX20675" fmla="*/ 4109892 w 7283450"/>
              <a:gd name="connsiteY20675" fmla="*/ 5982750 h 6857979"/>
              <a:gd name="connsiteX20676" fmla="*/ 4111876 w 7283450"/>
              <a:gd name="connsiteY20676" fmla="*/ 5986322 h 6857979"/>
              <a:gd name="connsiteX20677" fmla="*/ 4113067 w 7283450"/>
              <a:gd name="connsiteY20677" fmla="*/ 5988704 h 6857979"/>
              <a:gd name="connsiteX20678" fmla="*/ 4114258 w 7283450"/>
              <a:gd name="connsiteY20678" fmla="*/ 5991880 h 6857979"/>
              <a:gd name="connsiteX20679" fmla="*/ 4111876 w 7283450"/>
              <a:gd name="connsiteY20679" fmla="*/ 5993864 h 6857979"/>
              <a:gd name="connsiteX20680" fmla="*/ 4109495 w 7283450"/>
              <a:gd name="connsiteY20680" fmla="*/ 5994658 h 6857979"/>
              <a:gd name="connsiteX20681" fmla="*/ 4107114 w 7283450"/>
              <a:gd name="connsiteY20681" fmla="*/ 5994658 h 6857979"/>
              <a:gd name="connsiteX20682" fmla="*/ 4105526 w 7283450"/>
              <a:gd name="connsiteY20682" fmla="*/ 5994658 h 6857979"/>
              <a:gd name="connsiteX20683" fmla="*/ 4103938 w 7283450"/>
              <a:gd name="connsiteY20683" fmla="*/ 5994261 h 6857979"/>
              <a:gd name="connsiteX20684" fmla="*/ 4102351 w 7283450"/>
              <a:gd name="connsiteY20684" fmla="*/ 5993070 h 6857979"/>
              <a:gd name="connsiteX20685" fmla="*/ 4101160 w 7283450"/>
              <a:gd name="connsiteY20685" fmla="*/ 5991880 h 6857979"/>
              <a:gd name="connsiteX20686" fmla="*/ 4099969 w 7283450"/>
              <a:gd name="connsiteY20686" fmla="*/ 5990689 h 6857979"/>
              <a:gd name="connsiteX20687" fmla="*/ 4097588 w 7283450"/>
              <a:gd name="connsiteY20687" fmla="*/ 5987910 h 6857979"/>
              <a:gd name="connsiteX20688" fmla="*/ 4096397 w 7283450"/>
              <a:gd name="connsiteY20688" fmla="*/ 5984734 h 6857979"/>
              <a:gd name="connsiteX20689" fmla="*/ 4095603 w 7283450"/>
              <a:gd name="connsiteY20689" fmla="*/ 5981956 h 6857979"/>
              <a:gd name="connsiteX20690" fmla="*/ 4094016 w 7283450"/>
              <a:gd name="connsiteY20690" fmla="*/ 5981559 h 6857979"/>
              <a:gd name="connsiteX20691" fmla="*/ 4092428 w 7283450"/>
              <a:gd name="connsiteY20691" fmla="*/ 5981956 h 6857979"/>
              <a:gd name="connsiteX20692" fmla="*/ 4089253 w 7283450"/>
              <a:gd name="connsiteY20692" fmla="*/ 5983147 h 6857979"/>
              <a:gd name="connsiteX20693" fmla="*/ 4086475 w 7283450"/>
              <a:gd name="connsiteY20693" fmla="*/ 5984338 h 6857979"/>
              <a:gd name="connsiteX20694" fmla="*/ 4084887 w 7283450"/>
              <a:gd name="connsiteY20694" fmla="*/ 5985528 h 6857979"/>
              <a:gd name="connsiteX20695" fmla="*/ 4082903 w 7283450"/>
              <a:gd name="connsiteY20695" fmla="*/ 5985528 h 6857979"/>
              <a:gd name="connsiteX20696" fmla="*/ 4080124 w 7283450"/>
              <a:gd name="connsiteY20696" fmla="*/ 5984734 h 6857979"/>
              <a:gd name="connsiteX20697" fmla="*/ 4077743 w 7283450"/>
              <a:gd name="connsiteY20697" fmla="*/ 5983941 h 6857979"/>
              <a:gd name="connsiteX20698" fmla="*/ 4075759 w 7283450"/>
              <a:gd name="connsiteY20698" fmla="*/ 5982750 h 6857979"/>
              <a:gd name="connsiteX20699" fmla="*/ 4074171 w 7283450"/>
              <a:gd name="connsiteY20699" fmla="*/ 5981559 h 6857979"/>
              <a:gd name="connsiteX20700" fmla="*/ 4070599 w 7283450"/>
              <a:gd name="connsiteY20700" fmla="*/ 5979574 h 6857979"/>
              <a:gd name="connsiteX20701" fmla="*/ 4069011 w 7283450"/>
              <a:gd name="connsiteY20701" fmla="*/ 5978780 h 6857979"/>
              <a:gd name="connsiteX20702" fmla="*/ 4067821 w 7283450"/>
              <a:gd name="connsiteY20702" fmla="*/ 5978780 h 6857979"/>
              <a:gd name="connsiteX20703" fmla="*/ 4067821 w 7283450"/>
              <a:gd name="connsiteY20703" fmla="*/ 5979177 h 6857979"/>
              <a:gd name="connsiteX20704" fmla="*/ 4064645 w 7283450"/>
              <a:gd name="connsiteY20704" fmla="*/ 5980765 h 6857979"/>
              <a:gd name="connsiteX20705" fmla="*/ 4053135 w 7283450"/>
              <a:gd name="connsiteY20705" fmla="*/ 5985925 h 6857979"/>
              <a:gd name="connsiteX20706" fmla="*/ 4040831 w 7283450"/>
              <a:gd name="connsiteY20706" fmla="*/ 5990689 h 6857979"/>
              <a:gd name="connsiteX20707" fmla="*/ 4036862 w 7283450"/>
              <a:gd name="connsiteY20707" fmla="*/ 5991880 h 6857979"/>
              <a:gd name="connsiteX20708" fmla="*/ 4035672 w 7283450"/>
              <a:gd name="connsiteY20708" fmla="*/ 5992276 h 6857979"/>
              <a:gd name="connsiteX20709" fmla="*/ 4035672 w 7283450"/>
              <a:gd name="connsiteY20709" fmla="*/ 5991880 h 6857979"/>
              <a:gd name="connsiteX20710" fmla="*/ 4033687 w 7283450"/>
              <a:gd name="connsiteY20710" fmla="*/ 5993864 h 6857979"/>
              <a:gd name="connsiteX20711" fmla="*/ 4030512 w 7283450"/>
              <a:gd name="connsiteY20711" fmla="*/ 5995849 h 6857979"/>
              <a:gd name="connsiteX20712" fmla="*/ 4028924 w 7283450"/>
              <a:gd name="connsiteY20712" fmla="*/ 5997040 h 6857979"/>
              <a:gd name="connsiteX20713" fmla="*/ 4027734 w 7283450"/>
              <a:gd name="connsiteY20713" fmla="*/ 5998231 h 6857979"/>
              <a:gd name="connsiteX20714" fmla="*/ 4026940 w 7283450"/>
              <a:gd name="connsiteY20714" fmla="*/ 5999819 h 6857979"/>
              <a:gd name="connsiteX20715" fmla="*/ 4026543 w 7283450"/>
              <a:gd name="connsiteY20715" fmla="*/ 6001803 h 6857979"/>
              <a:gd name="connsiteX20716" fmla="*/ 4026146 w 7283450"/>
              <a:gd name="connsiteY20716" fmla="*/ 6004185 h 6857979"/>
              <a:gd name="connsiteX20717" fmla="*/ 4026543 w 7283450"/>
              <a:gd name="connsiteY20717" fmla="*/ 6006567 h 6857979"/>
              <a:gd name="connsiteX20718" fmla="*/ 4027337 w 7283450"/>
              <a:gd name="connsiteY20718" fmla="*/ 6012918 h 6857979"/>
              <a:gd name="connsiteX20719" fmla="*/ 4028924 w 7283450"/>
              <a:gd name="connsiteY20719" fmla="*/ 6020063 h 6857979"/>
              <a:gd name="connsiteX20720" fmla="*/ 4031306 w 7283450"/>
              <a:gd name="connsiteY20720" fmla="*/ 6026811 h 6857979"/>
              <a:gd name="connsiteX20721" fmla="*/ 4033290 w 7283450"/>
              <a:gd name="connsiteY20721" fmla="*/ 6033559 h 6857979"/>
              <a:gd name="connsiteX20722" fmla="*/ 4035672 w 7283450"/>
              <a:gd name="connsiteY20722" fmla="*/ 6039513 h 6857979"/>
              <a:gd name="connsiteX20723" fmla="*/ 4037259 w 7283450"/>
              <a:gd name="connsiteY20723" fmla="*/ 6043483 h 6857979"/>
              <a:gd name="connsiteX20724" fmla="*/ 4038053 w 7283450"/>
              <a:gd name="connsiteY20724" fmla="*/ 6045071 h 6857979"/>
              <a:gd name="connsiteX20725" fmla="*/ 4038847 w 7283450"/>
              <a:gd name="connsiteY20725" fmla="*/ 6045865 h 6857979"/>
              <a:gd name="connsiteX20726" fmla="*/ 4049563 w 7283450"/>
              <a:gd name="connsiteY20726" fmla="*/ 6047849 h 6857979"/>
              <a:gd name="connsiteX20727" fmla="*/ 4056310 w 7283450"/>
              <a:gd name="connsiteY20727" fmla="*/ 6048643 h 6857979"/>
              <a:gd name="connsiteX20728" fmla="*/ 4059486 w 7283450"/>
              <a:gd name="connsiteY20728" fmla="*/ 6049040 h 6857979"/>
              <a:gd name="connsiteX20729" fmla="*/ 4061073 w 7283450"/>
              <a:gd name="connsiteY20729" fmla="*/ 6049040 h 6857979"/>
              <a:gd name="connsiteX20730" fmla="*/ 4063058 w 7283450"/>
              <a:gd name="connsiteY20730" fmla="*/ 6048246 h 6857979"/>
              <a:gd name="connsiteX20731" fmla="*/ 4065439 w 7283450"/>
              <a:gd name="connsiteY20731" fmla="*/ 6047055 h 6857979"/>
              <a:gd name="connsiteX20732" fmla="*/ 4066630 w 7283450"/>
              <a:gd name="connsiteY20732" fmla="*/ 6045865 h 6857979"/>
              <a:gd name="connsiteX20733" fmla="*/ 4067424 w 7283450"/>
              <a:gd name="connsiteY20733" fmla="*/ 6044277 h 6857979"/>
              <a:gd name="connsiteX20734" fmla="*/ 4068614 w 7283450"/>
              <a:gd name="connsiteY20734" fmla="*/ 6043086 h 6857979"/>
              <a:gd name="connsiteX20735" fmla="*/ 4069408 w 7283450"/>
              <a:gd name="connsiteY20735" fmla="*/ 6042292 h 6857979"/>
              <a:gd name="connsiteX20736" fmla="*/ 4070996 w 7283450"/>
              <a:gd name="connsiteY20736" fmla="*/ 6041895 h 6857979"/>
              <a:gd name="connsiteX20737" fmla="*/ 4073377 w 7283450"/>
              <a:gd name="connsiteY20737" fmla="*/ 6042292 h 6857979"/>
              <a:gd name="connsiteX20738" fmla="*/ 4075362 w 7283450"/>
              <a:gd name="connsiteY20738" fmla="*/ 6042689 h 6857979"/>
              <a:gd name="connsiteX20739" fmla="*/ 4077346 w 7283450"/>
              <a:gd name="connsiteY20739" fmla="*/ 6043880 h 6857979"/>
              <a:gd name="connsiteX20740" fmla="*/ 4081315 w 7283450"/>
              <a:gd name="connsiteY20740" fmla="*/ 6047452 h 6857979"/>
              <a:gd name="connsiteX20741" fmla="*/ 4086475 w 7283450"/>
              <a:gd name="connsiteY20741" fmla="*/ 6051025 h 6857979"/>
              <a:gd name="connsiteX20742" fmla="*/ 4092031 w 7283450"/>
              <a:gd name="connsiteY20742" fmla="*/ 6054994 h 6857979"/>
              <a:gd name="connsiteX20743" fmla="*/ 4094413 w 7283450"/>
              <a:gd name="connsiteY20743" fmla="*/ 6056582 h 6857979"/>
              <a:gd name="connsiteX20744" fmla="*/ 4097191 w 7283450"/>
              <a:gd name="connsiteY20744" fmla="*/ 6057773 h 6857979"/>
              <a:gd name="connsiteX20745" fmla="*/ 4100366 w 7283450"/>
              <a:gd name="connsiteY20745" fmla="*/ 6058567 h 6857979"/>
              <a:gd name="connsiteX20746" fmla="*/ 4103145 w 7283450"/>
              <a:gd name="connsiteY20746" fmla="*/ 6058964 h 6857979"/>
              <a:gd name="connsiteX20747" fmla="*/ 4105923 w 7283450"/>
              <a:gd name="connsiteY20747" fmla="*/ 6058567 h 6857979"/>
              <a:gd name="connsiteX20748" fmla="*/ 4109098 w 7283450"/>
              <a:gd name="connsiteY20748" fmla="*/ 6057376 h 6857979"/>
              <a:gd name="connsiteX20749" fmla="*/ 4111479 w 7283450"/>
              <a:gd name="connsiteY20749" fmla="*/ 6055391 h 6857979"/>
              <a:gd name="connsiteX20750" fmla="*/ 4114258 w 7283450"/>
              <a:gd name="connsiteY20750" fmla="*/ 6052216 h 6857979"/>
              <a:gd name="connsiteX20751" fmla="*/ 4117830 w 7283450"/>
              <a:gd name="connsiteY20751" fmla="*/ 6053803 h 6857979"/>
              <a:gd name="connsiteX20752" fmla="*/ 4120608 w 7283450"/>
              <a:gd name="connsiteY20752" fmla="*/ 6055391 h 6857979"/>
              <a:gd name="connsiteX20753" fmla="*/ 4122990 w 7283450"/>
              <a:gd name="connsiteY20753" fmla="*/ 6056979 h 6857979"/>
              <a:gd name="connsiteX20754" fmla="*/ 4125371 w 7283450"/>
              <a:gd name="connsiteY20754" fmla="*/ 6059361 h 6857979"/>
              <a:gd name="connsiteX20755" fmla="*/ 4126562 w 7283450"/>
              <a:gd name="connsiteY20755" fmla="*/ 6061346 h 6857979"/>
              <a:gd name="connsiteX20756" fmla="*/ 4127752 w 7283450"/>
              <a:gd name="connsiteY20756" fmla="*/ 6064521 h 6857979"/>
              <a:gd name="connsiteX20757" fmla="*/ 4128546 w 7283450"/>
              <a:gd name="connsiteY20757" fmla="*/ 6067300 h 6857979"/>
              <a:gd name="connsiteX20758" fmla="*/ 4129340 w 7283450"/>
              <a:gd name="connsiteY20758" fmla="*/ 6070475 h 6857979"/>
              <a:gd name="connsiteX20759" fmla="*/ 4130134 w 7283450"/>
              <a:gd name="connsiteY20759" fmla="*/ 6076827 h 6857979"/>
              <a:gd name="connsiteX20760" fmla="*/ 4130531 w 7283450"/>
              <a:gd name="connsiteY20760" fmla="*/ 6083972 h 6857979"/>
              <a:gd name="connsiteX20761" fmla="*/ 4131324 w 7283450"/>
              <a:gd name="connsiteY20761" fmla="*/ 6091514 h 6857979"/>
              <a:gd name="connsiteX20762" fmla="*/ 4132118 w 7283450"/>
              <a:gd name="connsiteY20762" fmla="*/ 6095086 h 6857979"/>
              <a:gd name="connsiteX20763" fmla="*/ 4132912 w 7283450"/>
              <a:gd name="connsiteY20763" fmla="*/ 6099056 h 6857979"/>
              <a:gd name="connsiteX20764" fmla="*/ 4133309 w 7283450"/>
              <a:gd name="connsiteY20764" fmla="*/ 6100643 h 6857979"/>
              <a:gd name="connsiteX20765" fmla="*/ 4134500 w 7283450"/>
              <a:gd name="connsiteY20765" fmla="*/ 6101834 h 6857979"/>
              <a:gd name="connsiteX20766" fmla="*/ 4136484 w 7283450"/>
              <a:gd name="connsiteY20766" fmla="*/ 6103819 h 6857979"/>
              <a:gd name="connsiteX20767" fmla="*/ 4138469 w 7283450"/>
              <a:gd name="connsiteY20767" fmla="*/ 6106201 h 6857979"/>
              <a:gd name="connsiteX20768" fmla="*/ 4138865 w 7283450"/>
              <a:gd name="connsiteY20768" fmla="*/ 6107392 h 6857979"/>
              <a:gd name="connsiteX20769" fmla="*/ 4139262 w 7283450"/>
              <a:gd name="connsiteY20769" fmla="*/ 6108979 h 6857979"/>
              <a:gd name="connsiteX20770" fmla="*/ 4139262 w 7283450"/>
              <a:gd name="connsiteY20770" fmla="*/ 6112552 h 6857979"/>
              <a:gd name="connsiteX20771" fmla="*/ 4139262 w 7283450"/>
              <a:gd name="connsiteY20771" fmla="*/ 6116521 h 6857979"/>
              <a:gd name="connsiteX20772" fmla="*/ 4138469 w 7283450"/>
              <a:gd name="connsiteY20772" fmla="*/ 6124460 h 6857979"/>
              <a:gd name="connsiteX20773" fmla="*/ 4136881 w 7283450"/>
              <a:gd name="connsiteY20773" fmla="*/ 6132399 h 6857979"/>
              <a:gd name="connsiteX20774" fmla="*/ 4135293 w 7283450"/>
              <a:gd name="connsiteY20774" fmla="*/ 6140735 h 6857979"/>
              <a:gd name="connsiteX20775" fmla="*/ 4133309 w 7283450"/>
              <a:gd name="connsiteY20775" fmla="*/ 6149468 h 6857979"/>
              <a:gd name="connsiteX20776" fmla="*/ 4132515 w 7283450"/>
              <a:gd name="connsiteY20776" fmla="*/ 6157407 h 6857979"/>
              <a:gd name="connsiteX20777" fmla="*/ 4132118 w 7283450"/>
              <a:gd name="connsiteY20777" fmla="*/ 6161377 h 6857979"/>
              <a:gd name="connsiteX20778" fmla="*/ 4132118 w 7283450"/>
              <a:gd name="connsiteY20778" fmla="*/ 6165346 h 6857979"/>
              <a:gd name="connsiteX20779" fmla="*/ 4132515 w 7283450"/>
              <a:gd name="connsiteY20779" fmla="*/ 6168919 h 6857979"/>
              <a:gd name="connsiteX20780" fmla="*/ 4132912 w 7283450"/>
              <a:gd name="connsiteY20780" fmla="*/ 6172888 h 6857979"/>
              <a:gd name="connsiteX20781" fmla="*/ 4133309 w 7283450"/>
              <a:gd name="connsiteY20781" fmla="*/ 6173682 h 6857979"/>
              <a:gd name="connsiteX20782" fmla="*/ 4134500 w 7283450"/>
              <a:gd name="connsiteY20782" fmla="*/ 6174873 h 6857979"/>
              <a:gd name="connsiteX20783" fmla="*/ 4136484 w 7283450"/>
              <a:gd name="connsiteY20783" fmla="*/ 6176858 h 6857979"/>
              <a:gd name="connsiteX20784" fmla="*/ 4139262 w 7283450"/>
              <a:gd name="connsiteY20784" fmla="*/ 6179239 h 6857979"/>
              <a:gd name="connsiteX20785" fmla="*/ 4139262 w 7283450"/>
              <a:gd name="connsiteY20785" fmla="*/ 6182018 h 6857979"/>
              <a:gd name="connsiteX20786" fmla="*/ 4138469 w 7283450"/>
              <a:gd name="connsiteY20786" fmla="*/ 6184796 h 6857979"/>
              <a:gd name="connsiteX20787" fmla="*/ 4136087 w 7283450"/>
              <a:gd name="connsiteY20787" fmla="*/ 6191148 h 6857979"/>
              <a:gd name="connsiteX20788" fmla="*/ 4134103 w 7283450"/>
              <a:gd name="connsiteY20788" fmla="*/ 6197499 h 6857979"/>
              <a:gd name="connsiteX20789" fmla="*/ 4132912 w 7283450"/>
              <a:gd name="connsiteY20789" fmla="*/ 6200674 h 6857979"/>
              <a:gd name="connsiteX20790" fmla="*/ 4132912 w 7283450"/>
              <a:gd name="connsiteY20790" fmla="*/ 6202659 h 6857979"/>
              <a:gd name="connsiteX20791" fmla="*/ 4133309 w 7283450"/>
              <a:gd name="connsiteY20791" fmla="*/ 6203453 h 6857979"/>
              <a:gd name="connsiteX20792" fmla="*/ 4134500 w 7283450"/>
              <a:gd name="connsiteY20792" fmla="*/ 6204644 h 6857979"/>
              <a:gd name="connsiteX20793" fmla="*/ 4136484 w 7283450"/>
              <a:gd name="connsiteY20793" fmla="*/ 6207026 h 6857979"/>
              <a:gd name="connsiteX20794" fmla="*/ 4138469 w 7283450"/>
              <a:gd name="connsiteY20794" fmla="*/ 6209010 h 6857979"/>
              <a:gd name="connsiteX20795" fmla="*/ 4139262 w 7283450"/>
              <a:gd name="connsiteY20795" fmla="*/ 6209407 h 6857979"/>
              <a:gd name="connsiteX20796" fmla="*/ 4138865 w 7283450"/>
              <a:gd name="connsiteY20796" fmla="*/ 6210995 h 6857979"/>
              <a:gd name="connsiteX20797" fmla="*/ 4137675 w 7283450"/>
              <a:gd name="connsiteY20797" fmla="*/ 6212980 h 6857979"/>
              <a:gd name="connsiteX20798" fmla="*/ 4134896 w 7283450"/>
              <a:gd name="connsiteY20798" fmla="*/ 6218140 h 6857979"/>
              <a:gd name="connsiteX20799" fmla="*/ 4131721 w 7283450"/>
              <a:gd name="connsiteY20799" fmla="*/ 6223300 h 6857979"/>
              <a:gd name="connsiteX20800" fmla="*/ 4130531 w 7283450"/>
              <a:gd name="connsiteY20800" fmla="*/ 6226476 h 6857979"/>
              <a:gd name="connsiteX20801" fmla="*/ 4130134 w 7283450"/>
              <a:gd name="connsiteY20801" fmla="*/ 6229255 h 6857979"/>
              <a:gd name="connsiteX20802" fmla="*/ 4129737 w 7283450"/>
              <a:gd name="connsiteY20802" fmla="*/ 6233621 h 6857979"/>
              <a:gd name="connsiteX20803" fmla="*/ 4130531 w 7283450"/>
              <a:gd name="connsiteY20803" fmla="*/ 6236797 h 6857979"/>
              <a:gd name="connsiteX20804" fmla="*/ 4132515 w 7283450"/>
              <a:gd name="connsiteY20804" fmla="*/ 6242751 h 6857979"/>
              <a:gd name="connsiteX20805" fmla="*/ 4133309 w 7283450"/>
              <a:gd name="connsiteY20805" fmla="*/ 6245133 h 6857979"/>
              <a:gd name="connsiteX20806" fmla="*/ 4133309 w 7283450"/>
              <a:gd name="connsiteY20806" fmla="*/ 6247514 h 6857979"/>
              <a:gd name="connsiteX20807" fmla="*/ 4132912 w 7283450"/>
              <a:gd name="connsiteY20807" fmla="*/ 6248705 h 6857979"/>
              <a:gd name="connsiteX20808" fmla="*/ 4132118 w 7283450"/>
              <a:gd name="connsiteY20808" fmla="*/ 6250293 h 6857979"/>
              <a:gd name="connsiteX20809" fmla="*/ 4131324 w 7283450"/>
              <a:gd name="connsiteY20809" fmla="*/ 6251484 h 6857979"/>
              <a:gd name="connsiteX20810" fmla="*/ 4130134 w 7283450"/>
              <a:gd name="connsiteY20810" fmla="*/ 6253072 h 6857979"/>
              <a:gd name="connsiteX20811" fmla="*/ 4130531 w 7283450"/>
              <a:gd name="connsiteY20811" fmla="*/ 6255056 h 6857979"/>
              <a:gd name="connsiteX20812" fmla="*/ 4131324 w 7283450"/>
              <a:gd name="connsiteY20812" fmla="*/ 6256644 h 6857979"/>
              <a:gd name="connsiteX20813" fmla="*/ 4132515 w 7283450"/>
              <a:gd name="connsiteY20813" fmla="*/ 6257438 h 6857979"/>
              <a:gd name="connsiteX20814" fmla="*/ 4133309 w 7283450"/>
              <a:gd name="connsiteY20814" fmla="*/ 6258629 h 6857979"/>
              <a:gd name="connsiteX20815" fmla="*/ 4134896 w 7283450"/>
              <a:gd name="connsiteY20815" fmla="*/ 6259026 h 6857979"/>
              <a:gd name="connsiteX20816" fmla="*/ 4136484 w 7283450"/>
              <a:gd name="connsiteY20816" fmla="*/ 6259026 h 6857979"/>
              <a:gd name="connsiteX20817" fmla="*/ 4138865 w 7283450"/>
              <a:gd name="connsiteY20817" fmla="*/ 6258232 h 6857979"/>
              <a:gd name="connsiteX20818" fmla="*/ 4145613 w 7283450"/>
              <a:gd name="connsiteY20818" fmla="*/ 6255850 h 6857979"/>
              <a:gd name="connsiteX20819" fmla="*/ 4148788 w 7283450"/>
              <a:gd name="connsiteY20819" fmla="*/ 6255453 h 6857979"/>
              <a:gd name="connsiteX20820" fmla="*/ 4149979 w 7283450"/>
              <a:gd name="connsiteY20820" fmla="*/ 6255850 h 6857979"/>
              <a:gd name="connsiteX20821" fmla="*/ 4151963 w 7283450"/>
              <a:gd name="connsiteY20821" fmla="*/ 6256247 h 6857979"/>
              <a:gd name="connsiteX20822" fmla="*/ 4155138 w 7283450"/>
              <a:gd name="connsiteY20822" fmla="*/ 6258232 h 6857979"/>
              <a:gd name="connsiteX20823" fmla="*/ 4158710 w 7283450"/>
              <a:gd name="connsiteY20823" fmla="*/ 6261408 h 6857979"/>
              <a:gd name="connsiteX20824" fmla="*/ 4163076 w 7283450"/>
              <a:gd name="connsiteY20824" fmla="*/ 6265377 h 6857979"/>
              <a:gd name="connsiteX20825" fmla="*/ 4167045 w 7283450"/>
              <a:gd name="connsiteY20825" fmla="*/ 6270934 h 6857979"/>
              <a:gd name="connsiteX20826" fmla="*/ 4171014 w 7283450"/>
              <a:gd name="connsiteY20826" fmla="*/ 6276889 h 6857979"/>
              <a:gd name="connsiteX20827" fmla="*/ 4174983 w 7283450"/>
              <a:gd name="connsiteY20827" fmla="*/ 6283637 h 6857979"/>
              <a:gd name="connsiteX20828" fmla="*/ 4178952 w 7283450"/>
              <a:gd name="connsiteY20828" fmla="*/ 6290385 h 6857979"/>
              <a:gd name="connsiteX20829" fmla="*/ 4182524 w 7283450"/>
              <a:gd name="connsiteY20829" fmla="*/ 6297927 h 6857979"/>
              <a:gd name="connsiteX20830" fmla="*/ 4185700 w 7283450"/>
              <a:gd name="connsiteY20830" fmla="*/ 6305469 h 6857979"/>
              <a:gd name="connsiteX20831" fmla="*/ 4187684 w 7283450"/>
              <a:gd name="connsiteY20831" fmla="*/ 6313011 h 6857979"/>
              <a:gd name="connsiteX20832" fmla="*/ 4189272 w 7283450"/>
              <a:gd name="connsiteY20832" fmla="*/ 6320553 h 6857979"/>
              <a:gd name="connsiteX20833" fmla="*/ 4189669 w 7283450"/>
              <a:gd name="connsiteY20833" fmla="*/ 6327698 h 6857979"/>
              <a:gd name="connsiteX20834" fmla="*/ 4189669 w 7283450"/>
              <a:gd name="connsiteY20834" fmla="*/ 6330873 h 6857979"/>
              <a:gd name="connsiteX20835" fmla="*/ 4189272 w 7283450"/>
              <a:gd name="connsiteY20835" fmla="*/ 6334049 h 6857979"/>
              <a:gd name="connsiteX20836" fmla="*/ 4188478 w 7283450"/>
              <a:gd name="connsiteY20836" fmla="*/ 6337622 h 6857979"/>
              <a:gd name="connsiteX20837" fmla="*/ 4187684 w 7283450"/>
              <a:gd name="connsiteY20837" fmla="*/ 6340400 h 6857979"/>
              <a:gd name="connsiteX20838" fmla="*/ 4186493 w 7283450"/>
              <a:gd name="connsiteY20838" fmla="*/ 6343179 h 6857979"/>
              <a:gd name="connsiteX20839" fmla="*/ 4184509 w 7283450"/>
              <a:gd name="connsiteY20839" fmla="*/ 6345561 h 6857979"/>
              <a:gd name="connsiteX20840" fmla="*/ 4182524 w 7283450"/>
              <a:gd name="connsiteY20840" fmla="*/ 6347942 h 6857979"/>
              <a:gd name="connsiteX20841" fmla="*/ 4180143 w 7283450"/>
              <a:gd name="connsiteY20841" fmla="*/ 6349927 h 6857979"/>
              <a:gd name="connsiteX20842" fmla="*/ 4182921 w 7283450"/>
              <a:gd name="connsiteY20842" fmla="*/ 6363423 h 6857979"/>
              <a:gd name="connsiteX20843" fmla="*/ 4186890 w 7283450"/>
              <a:gd name="connsiteY20843" fmla="*/ 6378110 h 6857979"/>
              <a:gd name="connsiteX20844" fmla="*/ 4190462 w 7283450"/>
              <a:gd name="connsiteY20844" fmla="*/ 6392797 h 6857979"/>
              <a:gd name="connsiteX20845" fmla="*/ 4194034 w 7283450"/>
              <a:gd name="connsiteY20845" fmla="*/ 6407881 h 6857979"/>
              <a:gd name="connsiteX20846" fmla="*/ 4196813 w 7283450"/>
              <a:gd name="connsiteY20846" fmla="*/ 6422966 h 6857979"/>
              <a:gd name="connsiteX20847" fmla="*/ 4198003 w 7283450"/>
              <a:gd name="connsiteY20847" fmla="*/ 6430904 h 6857979"/>
              <a:gd name="connsiteX20848" fmla="*/ 4198797 w 7283450"/>
              <a:gd name="connsiteY20848" fmla="*/ 6438447 h 6857979"/>
              <a:gd name="connsiteX20849" fmla="*/ 4199194 w 7283450"/>
              <a:gd name="connsiteY20849" fmla="*/ 6445592 h 6857979"/>
              <a:gd name="connsiteX20850" fmla="*/ 4199591 w 7283450"/>
              <a:gd name="connsiteY20850" fmla="*/ 6452737 h 6857979"/>
              <a:gd name="connsiteX20851" fmla="*/ 4199591 w 7283450"/>
              <a:gd name="connsiteY20851" fmla="*/ 6459882 h 6857979"/>
              <a:gd name="connsiteX20852" fmla="*/ 4198797 w 7283450"/>
              <a:gd name="connsiteY20852" fmla="*/ 6467027 h 6857979"/>
              <a:gd name="connsiteX20853" fmla="*/ 4198400 w 7283450"/>
              <a:gd name="connsiteY20853" fmla="*/ 6470996 h 6857979"/>
              <a:gd name="connsiteX20854" fmla="*/ 4197210 w 7283450"/>
              <a:gd name="connsiteY20854" fmla="*/ 6474966 h 6857979"/>
              <a:gd name="connsiteX20855" fmla="*/ 4193638 w 7283450"/>
              <a:gd name="connsiteY20855" fmla="*/ 6482905 h 6857979"/>
              <a:gd name="connsiteX20856" fmla="*/ 4189669 w 7283450"/>
              <a:gd name="connsiteY20856" fmla="*/ 6491638 h 6857979"/>
              <a:gd name="connsiteX20857" fmla="*/ 4188081 w 7283450"/>
              <a:gd name="connsiteY20857" fmla="*/ 6495607 h 6857979"/>
              <a:gd name="connsiteX20858" fmla="*/ 4186493 w 7283450"/>
              <a:gd name="connsiteY20858" fmla="*/ 6500370 h 6857979"/>
              <a:gd name="connsiteX20859" fmla="*/ 4186493 w 7283450"/>
              <a:gd name="connsiteY20859" fmla="*/ 6502355 h 6857979"/>
              <a:gd name="connsiteX20860" fmla="*/ 4186493 w 7283450"/>
              <a:gd name="connsiteY20860" fmla="*/ 6504340 h 6857979"/>
              <a:gd name="connsiteX20861" fmla="*/ 4186890 w 7283450"/>
              <a:gd name="connsiteY20861" fmla="*/ 6509103 h 6857979"/>
              <a:gd name="connsiteX20862" fmla="*/ 4187287 w 7283450"/>
              <a:gd name="connsiteY20862" fmla="*/ 6513073 h 6857979"/>
              <a:gd name="connsiteX20863" fmla="*/ 4187287 w 7283450"/>
              <a:gd name="connsiteY20863" fmla="*/ 6515454 h 6857979"/>
              <a:gd name="connsiteX20864" fmla="*/ 4186493 w 7283450"/>
              <a:gd name="connsiteY20864" fmla="*/ 6517042 h 6857979"/>
              <a:gd name="connsiteX20865" fmla="*/ 4185303 w 7283450"/>
              <a:gd name="connsiteY20865" fmla="*/ 6518630 h 6857979"/>
              <a:gd name="connsiteX20866" fmla="*/ 4182524 w 7283450"/>
              <a:gd name="connsiteY20866" fmla="*/ 6520218 h 6857979"/>
              <a:gd name="connsiteX20867" fmla="*/ 4176968 w 7283450"/>
              <a:gd name="connsiteY20867" fmla="*/ 6523790 h 6857979"/>
              <a:gd name="connsiteX20868" fmla="*/ 4173396 w 7283450"/>
              <a:gd name="connsiteY20868" fmla="*/ 6525775 h 6857979"/>
              <a:gd name="connsiteX20869" fmla="*/ 4170221 w 7283450"/>
              <a:gd name="connsiteY20869" fmla="*/ 6527760 h 6857979"/>
              <a:gd name="connsiteX20870" fmla="*/ 4167045 w 7283450"/>
              <a:gd name="connsiteY20870" fmla="*/ 6530935 h 6857979"/>
              <a:gd name="connsiteX20871" fmla="*/ 4164267 w 7283450"/>
              <a:gd name="connsiteY20871" fmla="*/ 6533714 h 6857979"/>
              <a:gd name="connsiteX20872" fmla="*/ 4162679 w 7283450"/>
              <a:gd name="connsiteY20872" fmla="*/ 6536890 h 6857979"/>
              <a:gd name="connsiteX20873" fmla="*/ 4161489 w 7283450"/>
              <a:gd name="connsiteY20873" fmla="*/ 6540462 h 6857979"/>
              <a:gd name="connsiteX20874" fmla="*/ 4158710 w 7283450"/>
              <a:gd name="connsiteY20874" fmla="*/ 6546813 h 6857979"/>
              <a:gd name="connsiteX20875" fmla="*/ 4157123 w 7283450"/>
              <a:gd name="connsiteY20875" fmla="*/ 6553958 h 6857979"/>
              <a:gd name="connsiteX20876" fmla="*/ 4155932 w 7283450"/>
              <a:gd name="connsiteY20876" fmla="*/ 6561104 h 6857979"/>
              <a:gd name="connsiteX20877" fmla="*/ 4154741 w 7283450"/>
              <a:gd name="connsiteY20877" fmla="*/ 6568249 h 6857979"/>
              <a:gd name="connsiteX20878" fmla="*/ 4153154 w 7283450"/>
              <a:gd name="connsiteY20878" fmla="*/ 6574600 h 6857979"/>
              <a:gd name="connsiteX20879" fmla="*/ 4151566 w 7283450"/>
              <a:gd name="connsiteY20879" fmla="*/ 6579760 h 6857979"/>
              <a:gd name="connsiteX20880" fmla="*/ 4149979 w 7283450"/>
              <a:gd name="connsiteY20880" fmla="*/ 6582142 h 6857979"/>
              <a:gd name="connsiteX20881" fmla="*/ 4148788 w 7283450"/>
              <a:gd name="connsiteY20881" fmla="*/ 6584127 h 6857979"/>
              <a:gd name="connsiteX20882" fmla="*/ 4145613 w 7283450"/>
              <a:gd name="connsiteY20882" fmla="*/ 6586905 h 6857979"/>
              <a:gd name="connsiteX20883" fmla="*/ 4142438 w 7283450"/>
              <a:gd name="connsiteY20883" fmla="*/ 6589287 h 6857979"/>
              <a:gd name="connsiteX20884" fmla="*/ 4138469 w 7283450"/>
              <a:gd name="connsiteY20884" fmla="*/ 6591669 h 6857979"/>
              <a:gd name="connsiteX20885" fmla="*/ 4134500 w 7283450"/>
              <a:gd name="connsiteY20885" fmla="*/ 6593256 h 6857979"/>
              <a:gd name="connsiteX20886" fmla="*/ 4129737 w 7283450"/>
              <a:gd name="connsiteY20886" fmla="*/ 6594844 h 6857979"/>
              <a:gd name="connsiteX20887" fmla="*/ 4125371 w 7283450"/>
              <a:gd name="connsiteY20887" fmla="*/ 6596035 h 6857979"/>
              <a:gd name="connsiteX20888" fmla="*/ 4115845 w 7283450"/>
              <a:gd name="connsiteY20888" fmla="*/ 6598020 h 6857979"/>
              <a:gd name="connsiteX20889" fmla="*/ 4106717 w 7283450"/>
              <a:gd name="connsiteY20889" fmla="*/ 6600401 h 6857979"/>
              <a:gd name="connsiteX20890" fmla="*/ 4102748 w 7283450"/>
              <a:gd name="connsiteY20890" fmla="*/ 6601989 h 6857979"/>
              <a:gd name="connsiteX20891" fmla="*/ 4098382 w 7283450"/>
              <a:gd name="connsiteY20891" fmla="*/ 6603577 h 6857979"/>
              <a:gd name="connsiteX20892" fmla="*/ 4094810 w 7283450"/>
              <a:gd name="connsiteY20892" fmla="*/ 6605165 h 6857979"/>
              <a:gd name="connsiteX20893" fmla="*/ 4091634 w 7283450"/>
              <a:gd name="connsiteY20893" fmla="*/ 6607943 h 6857979"/>
              <a:gd name="connsiteX20894" fmla="*/ 4088459 w 7283450"/>
              <a:gd name="connsiteY20894" fmla="*/ 6610722 h 6857979"/>
              <a:gd name="connsiteX20895" fmla="*/ 4086078 w 7283450"/>
              <a:gd name="connsiteY20895" fmla="*/ 6613898 h 6857979"/>
              <a:gd name="connsiteX20896" fmla="*/ 4081712 w 7283450"/>
              <a:gd name="connsiteY20896" fmla="*/ 6621837 h 6857979"/>
              <a:gd name="connsiteX20897" fmla="*/ 4079727 w 7283450"/>
              <a:gd name="connsiteY20897" fmla="*/ 6625806 h 6857979"/>
              <a:gd name="connsiteX20898" fmla="*/ 4077346 w 7283450"/>
              <a:gd name="connsiteY20898" fmla="*/ 6629379 h 6857979"/>
              <a:gd name="connsiteX20899" fmla="*/ 4074965 w 7283450"/>
              <a:gd name="connsiteY20899" fmla="*/ 6632951 h 6857979"/>
              <a:gd name="connsiteX20900" fmla="*/ 4070996 w 7283450"/>
              <a:gd name="connsiteY20900" fmla="*/ 6635730 h 6857979"/>
              <a:gd name="connsiteX20901" fmla="*/ 4066630 w 7283450"/>
              <a:gd name="connsiteY20901" fmla="*/ 6638509 h 6857979"/>
              <a:gd name="connsiteX20902" fmla="*/ 4061073 w 7283450"/>
              <a:gd name="connsiteY20902" fmla="*/ 6640493 h 6857979"/>
              <a:gd name="connsiteX20903" fmla="*/ 4059486 w 7283450"/>
              <a:gd name="connsiteY20903" fmla="*/ 6639699 h 6857979"/>
              <a:gd name="connsiteX20904" fmla="*/ 4057898 w 7283450"/>
              <a:gd name="connsiteY20904" fmla="*/ 6638905 h 6857979"/>
              <a:gd name="connsiteX20905" fmla="*/ 4056310 w 7283450"/>
              <a:gd name="connsiteY20905" fmla="*/ 6637715 h 6857979"/>
              <a:gd name="connsiteX20906" fmla="*/ 4055517 w 7283450"/>
              <a:gd name="connsiteY20906" fmla="*/ 6636524 h 6857979"/>
              <a:gd name="connsiteX20907" fmla="*/ 4054326 w 7283450"/>
              <a:gd name="connsiteY20907" fmla="*/ 6634142 h 6857979"/>
              <a:gd name="connsiteX20908" fmla="*/ 4053929 w 7283450"/>
              <a:gd name="connsiteY20908" fmla="*/ 6630570 h 6857979"/>
              <a:gd name="connsiteX20909" fmla="*/ 4053135 w 7283450"/>
              <a:gd name="connsiteY20909" fmla="*/ 6623424 h 6857979"/>
              <a:gd name="connsiteX20910" fmla="*/ 4052738 w 7283450"/>
              <a:gd name="connsiteY20910" fmla="*/ 6620646 h 6857979"/>
              <a:gd name="connsiteX20911" fmla="*/ 4051548 w 7283450"/>
              <a:gd name="connsiteY20911" fmla="*/ 6617470 h 6857979"/>
              <a:gd name="connsiteX20912" fmla="*/ 4049563 w 7283450"/>
              <a:gd name="connsiteY20912" fmla="*/ 6614295 h 6857979"/>
              <a:gd name="connsiteX20913" fmla="*/ 4046785 w 7283450"/>
              <a:gd name="connsiteY20913" fmla="*/ 6611516 h 6857979"/>
              <a:gd name="connsiteX20914" fmla="*/ 4040434 w 7283450"/>
              <a:gd name="connsiteY20914" fmla="*/ 6605165 h 6857979"/>
              <a:gd name="connsiteX20915" fmla="*/ 4036862 w 7283450"/>
              <a:gd name="connsiteY20915" fmla="*/ 6601989 h 6857979"/>
              <a:gd name="connsiteX20916" fmla="*/ 4034084 w 7283450"/>
              <a:gd name="connsiteY20916" fmla="*/ 6598814 h 6857979"/>
              <a:gd name="connsiteX20917" fmla="*/ 4031703 w 7283450"/>
              <a:gd name="connsiteY20917" fmla="*/ 6594844 h 6857979"/>
              <a:gd name="connsiteX20918" fmla="*/ 4029321 w 7283450"/>
              <a:gd name="connsiteY20918" fmla="*/ 6590875 h 6857979"/>
              <a:gd name="connsiteX20919" fmla="*/ 4028527 w 7283450"/>
              <a:gd name="connsiteY20919" fmla="*/ 6586111 h 6857979"/>
              <a:gd name="connsiteX20920" fmla="*/ 4028131 w 7283450"/>
              <a:gd name="connsiteY20920" fmla="*/ 6581745 h 6857979"/>
              <a:gd name="connsiteX20921" fmla="*/ 4028527 w 7283450"/>
              <a:gd name="connsiteY20921" fmla="*/ 6576585 h 6857979"/>
              <a:gd name="connsiteX20922" fmla="*/ 4028924 w 7283450"/>
              <a:gd name="connsiteY20922" fmla="*/ 6571027 h 6857979"/>
              <a:gd name="connsiteX20923" fmla="*/ 4029718 w 7283450"/>
              <a:gd name="connsiteY20923" fmla="*/ 6560707 h 6857979"/>
              <a:gd name="connsiteX20924" fmla="*/ 4029718 w 7283450"/>
              <a:gd name="connsiteY20924" fmla="*/ 6555149 h 6857979"/>
              <a:gd name="connsiteX20925" fmla="*/ 4029321 w 7283450"/>
              <a:gd name="connsiteY20925" fmla="*/ 6550386 h 6857979"/>
              <a:gd name="connsiteX20926" fmla="*/ 4028924 w 7283450"/>
              <a:gd name="connsiteY20926" fmla="*/ 6548401 h 6857979"/>
              <a:gd name="connsiteX20927" fmla="*/ 4027734 w 7283450"/>
              <a:gd name="connsiteY20927" fmla="*/ 6546020 h 6857979"/>
              <a:gd name="connsiteX20928" fmla="*/ 4025352 w 7283450"/>
              <a:gd name="connsiteY20928" fmla="*/ 6542447 h 6857979"/>
              <a:gd name="connsiteX20929" fmla="*/ 4022971 w 7283450"/>
              <a:gd name="connsiteY20929" fmla="*/ 6538478 h 6857979"/>
              <a:gd name="connsiteX20930" fmla="*/ 4020986 w 7283450"/>
              <a:gd name="connsiteY20930" fmla="*/ 6536493 h 6857979"/>
              <a:gd name="connsiteX20931" fmla="*/ 4020193 w 7283450"/>
              <a:gd name="connsiteY20931" fmla="*/ 6533714 h 6857979"/>
              <a:gd name="connsiteX20932" fmla="*/ 4018208 w 7283450"/>
              <a:gd name="connsiteY20932" fmla="*/ 6527363 h 6857979"/>
              <a:gd name="connsiteX20933" fmla="*/ 4017017 w 7283450"/>
              <a:gd name="connsiteY20933" fmla="*/ 6520615 h 6857979"/>
              <a:gd name="connsiteX20934" fmla="*/ 4016224 w 7283450"/>
              <a:gd name="connsiteY20934" fmla="*/ 6514264 h 6857979"/>
              <a:gd name="connsiteX20935" fmla="*/ 4015827 w 7283450"/>
              <a:gd name="connsiteY20935" fmla="*/ 6507119 h 6857979"/>
              <a:gd name="connsiteX20936" fmla="*/ 4015430 w 7283450"/>
              <a:gd name="connsiteY20936" fmla="*/ 6499577 h 6857979"/>
              <a:gd name="connsiteX20937" fmla="*/ 4015430 w 7283450"/>
              <a:gd name="connsiteY20937" fmla="*/ 6492431 h 6857979"/>
              <a:gd name="connsiteX20938" fmla="*/ 4016224 w 7283450"/>
              <a:gd name="connsiteY20938" fmla="*/ 6477347 h 6857979"/>
              <a:gd name="connsiteX20939" fmla="*/ 4016621 w 7283450"/>
              <a:gd name="connsiteY20939" fmla="*/ 6462660 h 6857979"/>
              <a:gd name="connsiteX20940" fmla="*/ 4017017 w 7283450"/>
              <a:gd name="connsiteY20940" fmla="*/ 6448370 h 6857979"/>
              <a:gd name="connsiteX20941" fmla="*/ 4016621 w 7283450"/>
              <a:gd name="connsiteY20941" fmla="*/ 6441622 h 6857979"/>
              <a:gd name="connsiteX20942" fmla="*/ 4016224 w 7283450"/>
              <a:gd name="connsiteY20942" fmla="*/ 6435271 h 6857979"/>
              <a:gd name="connsiteX20943" fmla="*/ 4015430 w 7283450"/>
              <a:gd name="connsiteY20943" fmla="*/ 6429317 h 6857979"/>
              <a:gd name="connsiteX20944" fmla="*/ 4014239 w 7283450"/>
              <a:gd name="connsiteY20944" fmla="*/ 6423362 h 6857979"/>
              <a:gd name="connsiteX20945" fmla="*/ 4012652 w 7283450"/>
              <a:gd name="connsiteY20945" fmla="*/ 6418996 h 6857979"/>
              <a:gd name="connsiteX20946" fmla="*/ 4012255 w 7283450"/>
              <a:gd name="connsiteY20946" fmla="*/ 6414630 h 6857979"/>
              <a:gd name="connsiteX20947" fmla="*/ 4011858 w 7283450"/>
              <a:gd name="connsiteY20947" fmla="*/ 6405897 h 6857979"/>
              <a:gd name="connsiteX20948" fmla="*/ 4011461 w 7283450"/>
              <a:gd name="connsiteY20948" fmla="*/ 6398355 h 6857979"/>
              <a:gd name="connsiteX20949" fmla="*/ 4011461 w 7283450"/>
              <a:gd name="connsiteY20949" fmla="*/ 6395576 h 6857979"/>
              <a:gd name="connsiteX20950" fmla="*/ 4010667 w 7283450"/>
              <a:gd name="connsiteY20950" fmla="*/ 6393194 h 6857979"/>
              <a:gd name="connsiteX20951" fmla="*/ 4008286 w 7283450"/>
              <a:gd name="connsiteY20951" fmla="*/ 6389622 h 6857979"/>
              <a:gd name="connsiteX20952" fmla="*/ 4005904 w 7283450"/>
              <a:gd name="connsiteY20952" fmla="*/ 6386446 h 6857979"/>
              <a:gd name="connsiteX20953" fmla="*/ 4003126 w 7283450"/>
              <a:gd name="connsiteY20953" fmla="*/ 6382874 h 6857979"/>
              <a:gd name="connsiteX20954" fmla="*/ 4000348 w 7283450"/>
              <a:gd name="connsiteY20954" fmla="*/ 6380492 h 6857979"/>
              <a:gd name="connsiteX20955" fmla="*/ 3993997 w 7283450"/>
              <a:gd name="connsiteY20955" fmla="*/ 6375729 h 6857979"/>
              <a:gd name="connsiteX20956" fmla="*/ 3987647 w 7283450"/>
              <a:gd name="connsiteY20956" fmla="*/ 6371759 h 6857979"/>
              <a:gd name="connsiteX20957" fmla="*/ 3982090 w 7283450"/>
              <a:gd name="connsiteY20957" fmla="*/ 6367790 h 6857979"/>
              <a:gd name="connsiteX20958" fmla="*/ 3976137 w 7283450"/>
              <a:gd name="connsiteY20958" fmla="*/ 6364217 h 6857979"/>
              <a:gd name="connsiteX20959" fmla="*/ 3973755 w 7283450"/>
              <a:gd name="connsiteY20959" fmla="*/ 6361835 h 6857979"/>
              <a:gd name="connsiteX20960" fmla="*/ 3971374 w 7283450"/>
              <a:gd name="connsiteY20960" fmla="*/ 6359057 h 6857979"/>
              <a:gd name="connsiteX20961" fmla="*/ 3968596 w 7283450"/>
              <a:gd name="connsiteY20961" fmla="*/ 6356278 h 6857979"/>
              <a:gd name="connsiteX20962" fmla="*/ 3966611 w 7283450"/>
              <a:gd name="connsiteY20962" fmla="*/ 6353500 h 6857979"/>
              <a:gd name="connsiteX20963" fmla="*/ 3965024 w 7283450"/>
              <a:gd name="connsiteY20963" fmla="*/ 6349530 h 6857979"/>
              <a:gd name="connsiteX20964" fmla="*/ 3963833 w 7283450"/>
              <a:gd name="connsiteY20964" fmla="*/ 6346354 h 6857979"/>
              <a:gd name="connsiteX20965" fmla="*/ 3961055 w 7283450"/>
              <a:gd name="connsiteY20965" fmla="*/ 6338812 h 6857979"/>
              <a:gd name="connsiteX20966" fmla="*/ 3959467 w 7283450"/>
              <a:gd name="connsiteY20966" fmla="*/ 6331270 h 6857979"/>
              <a:gd name="connsiteX20967" fmla="*/ 3958276 w 7283450"/>
              <a:gd name="connsiteY20967" fmla="*/ 6323728 h 6857979"/>
              <a:gd name="connsiteX20968" fmla="*/ 3957086 w 7283450"/>
              <a:gd name="connsiteY20968" fmla="*/ 6315789 h 6857979"/>
              <a:gd name="connsiteX20969" fmla="*/ 3955895 w 7283450"/>
              <a:gd name="connsiteY20969" fmla="*/ 6308247 h 6857979"/>
              <a:gd name="connsiteX20970" fmla="*/ 3953514 w 7283450"/>
              <a:gd name="connsiteY20970" fmla="*/ 6300705 h 6857979"/>
              <a:gd name="connsiteX20971" fmla="*/ 3951132 w 7283450"/>
              <a:gd name="connsiteY20971" fmla="*/ 6293163 h 6857979"/>
              <a:gd name="connsiteX20972" fmla="*/ 3943194 w 7283450"/>
              <a:gd name="connsiteY20972" fmla="*/ 6295942 h 6857979"/>
              <a:gd name="connsiteX20973" fmla="*/ 3935653 w 7283450"/>
              <a:gd name="connsiteY20973" fmla="*/ 6297927 h 6857979"/>
              <a:gd name="connsiteX20974" fmla="*/ 3928112 w 7283450"/>
              <a:gd name="connsiteY20974" fmla="*/ 6299118 h 6857979"/>
              <a:gd name="connsiteX20975" fmla="*/ 3920968 w 7283450"/>
              <a:gd name="connsiteY20975" fmla="*/ 6299912 h 6857979"/>
              <a:gd name="connsiteX20976" fmla="*/ 3913824 w 7283450"/>
              <a:gd name="connsiteY20976" fmla="*/ 6300705 h 6857979"/>
              <a:gd name="connsiteX20977" fmla="*/ 3906679 w 7283450"/>
              <a:gd name="connsiteY20977" fmla="*/ 6299912 h 6857979"/>
              <a:gd name="connsiteX20978" fmla="*/ 3899535 w 7283450"/>
              <a:gd name="connsiteY20978" fmla="*/ 6299912 h 6857979"/>
              <a:gd name="connsiteX20979" fmla="*/ 3892788 w 7283450"/>
              <a:gd name="connsiteY20979" fmla="*/ 6299118 h 6857979"/>
              <a:gd name="connsiteX20980" fmla="*/ 3878896 w 7283450"/>
              <a:gd name="connsiteY20980" fmla="*/ 6297530 h 6857979"/>
              <a:gd name="connsiteX20981" fmla="*/ 3864608 w 7283450"/>
              <a:gd name="connsiteY20981" fmla="*/ 6296339 h 6857979"/>
              <a:gd name="connsiteX20982" fmla="*/ 3857464 w 7283450"/>
              <a:gd name="connsiteY20982" fmla="*/ 6295942 h 6857979"/>
              <a:gd name="connsiteX20983" fmla="*/ 3849923 w 7283450"/>
              <a:gd name="connsiteY20983" fmla="*/ 6295545 h 6857979"/>
              <a:gd name="connsiteX20984" fmla="*/ 3842382 w 7283450"/>
              <a:gd name="connsiteY20984" fmla="*/ 6295942 h 6857979"/>
              <a:gd name="connsiteX20985" fmla="*/ 3835238 w 7283450"/>
              <a:gd name="connsiteY20985" fmla="*/ 6296339 h 6857979"/>
              <a:gd name="connsiteX20986" fmla="*/ 3833650 w 7283450"/>
              <a:gd name="connsiteY20986" fmla="*/ 6288400 h 6857979"/>
              <a:gd name="connsiteX20987" fmla="*/ 3833253 w 7283450"/>
              <a:gd name="connsiteY20987" fmla="*/ 6282843 h 6857979"/>
              <a:gd name="connsiteX20988" fmla="*/ 3833650 w 7283450"/>
              <a:gd name="connsiteY20988" fmla="*/ 6277682 h 6857979"/>
              <a:gd name="connsiteX20989" fmla="*/ 3835238 w 7283450"/>
              <a:gd name="connsiteY20989" fmla="*/ 6269743 h 6857979"/>
              <a:gd name="connsiteX20990" fmla="*/ 3838016 w 7283450"/>
              <a:gd name="connsiteY20990" fmla="*/ 6273713 h 6857979"/>
              <a:gd name="connsiteX20991" fmla="*/ 3840794 w 7283450"/>
              <a:gd name="connsiteY20991" fmla="*/ 6276889 h 6857979"/>
              <a:gd name="connsiteX20992" fmla="*/ 3841985 w 7283450"/>
              <a:gd name="connsiteY20992" fmla="*/ 6277682 h 6857979"/>
              <a:gd name="connsiteX20993" fmla="*/ 3843969 w 7283450"/>
              <a:gd name="connsiteY20993" fmla="*/ 6278476 h 6857979"/>
              <a:gd name="connsiteX20994" fmla="*/ 3845557 w 7283450"/>
              <a:gd name="connsiteY20994" fmla="*/ 6278873 h 6857979"/>
              <a:gd name="connsiteX20995" fmla="*/ 3846748 w 7283450"/>
              <a:gd name="connsiteY20995" fmla="*/ 6279270 h 6857979"/>
              <a:gd name="connsiteX20996" fmla="*/ 3849923 w 7283450"/>
              <a:gd name="connsiteY20996" fmla="*/ 6278873 h 6857979"/>
              <a:gd name="connsiteX20997" fmla="*/ 3852701 w 7283450"/>
              <a:gd name="connsiteY20997" fmla="*/ 6277682 h 6857979"/>
              <a:gd name="connsiteX20998" fmla="*/ 3855479 w 7283450"/>
              <a:gd name="connsiteY20998" fmla="*/ 6276095 h 6857979"/>
              <a:gd name="connsiteX20999" fmla="*/ 3857861 w 7283450"/>
              <a:gd name="connsiteY20999" fmla="*/ 6273316 h 6857979"/>
              <a:gd name="connsiteX21000" fmla="*/ 3860242 w 7283450"/>
              <a:gd name="connsiteY21000" fmla="*/ 6270537 h 6857979"/>
              <a:gd name="connsiteX21001" fmla="*/ 3862227 w 7283450"/>
              <a:gd name="connsiteY21001" fmla="*/ 6267362 h 6857979"/>
              <a:gd name="connsiteX21002" fmla="*/ 3863814 w 7283450"/>
              <a:gd name="connsiteY21002" fmla="*/ 6263789 h 6857979"/>
              <a:gd name="connsiteX21003" fmla="*/ 3864608 w 7283450"/>
              <a:gd name="connsiteY21003" fmla="*/ 6260217 h 6857979"/>
              <a:gd name="connsiteX21004" fmla="*/ 3865005 w 7283450"/>
              <a:gd name="connsiteY21004" fmla="*/ 6256247 h 6857979"/>
              <a:gd name="connsiteX21005" fmla="*/ 3865005 w 7283450"/>
              <a:gd name="connsiteY21005" fmla="*/ 6252675 h 6857979"/>
              <a:gd name="connsiteX21006" fmla="*/ 3864608 w 7283450"/>
              <a:gd name="connsiteY21006" fmla="*/ 6249499 h 6857979"/>
              <a:gd name="connsiteX21007" fmla="*/ 3863417 w 7283450"/>
              <a:gd name="connsiteY21007" fmla="*/ 6246323 h 6857979"/>
              <a:gd name="connsiteX21008" fmla="*/ 3861830 w 7283450"/>
              <a:gd name="connsiteY21008" fmla="*/ 6247117 h 6857979"/>
              <a:gd name="connsiteX21009" fmla="*/ 3860639 w 7283450"/>
              <a:gd name="connsiteY21009" fmla="*/ 6247911 h 6857979"/>
              <a:gd name="connsiteX21010" fmla="*/ 3858655 w 7283450"/>
              <a:gd name="connsiteY21010" fmla="*/ 6249499 h 6857979"/>
              <a:gd name="connsiteX21011" fmla="*/ 3857861 w 7283450"/>
              <a:gd name="connsiteY21011" fmla="*/ 6249499 h 6857979"/>
              <a:gd name="connsiteX21012" fmla="*/ 3857067 w 7283450"/>
              <a:gd name="connsiteY21012" fmla="*/ 6249896 h 6857979"/>
              <a:gd name="connsiteX21013" fmla="*/ 3855479 w 7283450"/>
              <a:gd name="connsiteY21013" fmla="*/ 6250690 h 6857979"/>
              <a:gd name="connsiteX21014" fmla="*/ 3854289 w 7283450"/>
              <a:gd name="connsiteY21014" fmla="*/ 6251881 h 6857979"/>
              <a:gd name="connsiteX21015" fmla="*/ 3853892 w 7283450"/>
              <a:gd name="connsiteY21015" fmla="*/ 6253072 h 6857979"/>
              <a:gd name="connsiteX21016" fmla="*/ 3853495 w 7283450"/>
              <a:gd name="connsiteY21016" fmla="*/ 6254262 h 6857979"/>
              <a:gd name="connsiteX21017" fmla="*/ 3853495 w 7283450"/>
              <a:gd name="connsiteY21017" fmla="*/ 6257041 h 6857979"/>
              <a:gd name="connsiteX21018" fmla="*/ 3854686 w 7283450"/>
              <a:gd name="connsiteY21018" fmla="*/ 6260217 h 6857979"/>
              <a:gd name="connsiteX21019" fmla="*/ 3855479 w 7283450"/>
              <a:gd name="connsiteY21019" fmla="*/ 6262995 h 6857979"/>
              <a:gd name="connsiteX21020" fmla="*/ 3855876 w 7283450"/>
              <a:gd name="connsiteY21020" fmla="*/ 6265377 h 6857979"/>
              <a:gd name="connsiteX21021" fmla="*/ 3855876 w 7283450"/>
              <a:gd name="connsiteY21021" fmla="*/ 6266965 h 6857979"/>
              <a:gd name="connsiteX21022" fmla="*/ 3855479 w 7283450"/>
              <a:gd name="connsiteY21022" fmla="*/ 6268156 h 6857979"/>
              <a:gd name="connsiteX21023" fmla="*/ 3855083 w 7283450"/>
              <a:gd name="connsiteY21023" fmla="*/ 6268950 h 6857979"/>
              <a:gd name="connsiteX21024" fmla="*/ 3853892 w 7283450"/>
              <a:gd name="connsiteY21024" fmla="*/ 6269743 h 6857979"/>
              <a:gd name="connsiteX21025" fmla="*/ 3851907 w 7283450"/>
              <a:gd name="connsiteY21025" fmla="*/ 6269346 h 6857979"/>
              <a:gd name="connsiteX21026" fmla="*/ 3850320 w 7283450"/>
              <a:gd name="connsiteY21026" fmla="*/ 6268553 h 6857979"/>
              <a:gd name="connsiteX21027" fmla="*/ 3849129 w 7283450"/>
              <a:gd name="connsiteY21027" fmla="*/ 6267362 h 6857979"/>
              <a:gd name="connsiteX21028" fmla="*/ 3848335 w 7283450"/>
              <a:gd name="connsiteY21028" fmla="*/ 6265377 h 6857979"/>
              <a:gd name="connsiteX21029" fmla="*/ 3847541 w 7283450"/>
              <a:gd name="connsiteY21029" fmla="*/ 6263392 h 6857979"/>
              <a:gd name="connsiteX21030" fmla="*/ 3847541 w 7283450"/>
              <a:gd name="connsiteY21030" fmla="*/ 6261408 h 6857979"/>
              <a:gd name="connsiteX21031" fmla="*/ 3847541 w 7283450"/>
              <a:gd name="connsiteY21031" fmla="*/ 6256247 h 6857979"/>
              <a:gd name="connsiteX21032" fmla="*/ 3842382 w 7283450"/>
              <a:gd name="connsiteY21032" fmla="*/ 6256247 h 6857979"/>
              <a:gd name="connsiteX21033" fmla="*/ 3838016 w 7283450"/>
              <a:gd name="connsiteY21033" fmla="*/ 6256644 h 6857979"/>
              <a:gd name="connsiteX21034" fmla="*/ 3834047 w 7283450"/>
              <a:gd name="connsiteY21034" fmla="*/ 6258232 h 6857979"/>
              <a:gd name="connsiteX21035" fmla="*/ 3830475 w 7283450"/>
              <a:gd name="connsiteY21035" fmla="*/ 6259820 h 6857979"/>
              <a:gd name="connsiteX21036" fmla="*/ 3823331 w 7283450"/>
              <a:gd name="connsiteY21036" fmla="*/ 6263392 h 6857979"/>
              <a:gd name="connsiteX21037" fmla="*/ 3820155 w 7283450"/>
              <a:gd name="connsiteY21037" fmla="*/ 6264980 h 6857979"/>
              <a:gd name="connsiteX21038" fmla="*/ 3816186 w 7283450"/>
              <a:gd name="connsiteY21038" fmla="*/ 6266568 h 6857979"/>
              <a:gd name="connsiteX21039" fmla="*/ 3812614 w 7283450"/>
              <a:gd name="connsiteY21039" fmla="*/ 6265774 h 6857979"/>
              <a:gd name="connsiteX21040" fmla="*/ 3809836 w 7283450"/>
              <a:gd name="connsiteY21040" fmla="*/ 6264583 h 6857979"/>
              <a:gd name="connsiteX21041" fmla="*/ 3807455 w 7283450"/>
              <a:gd name="connsiteY21041" fmla="*/ 6262995 h 6857979"/>
              <a:gd name="connsiteX21042" fmla="*/ 3805867 w 7283450"/>
              <a:gd name="connsiteY21042" fmla="*/ 6260614 h 6857979"/>
              <a:gd name="connsiteX21043" fmla="*/ 3804279 w 7283450"/>
              <a:gd name="connsiteY21043" fmla="*/ 6258232 h 6857979"/>
              <a:gd name="connsiteX21044" fmla="*/ 3803089 w 7283450"/>
              <a:gd name="connsiteY21044" fmla="*/ 6255056 h 6857979"/>
              <a:gd name="connsiteX21045" fmla="*/ 3800707 w 7283450"/>
              <a:gd name="connsiteY21045" fmla="*/ 6249896 h 6857979"/>
              <a:gd name="connsiteX21046" fmla="*/ 3793960 w 7283450"/>
              <a:gd name="connsiteY21046" fmla="*/ 6249499 h 6857979"/>
              <a:gd name="connsiteX21047" fmla="*/ 3788007 w 7283450"/>
              <a:gd name="connsiteY21047" fmla="*/ 6247911 h 6857979"/>
              <a:gd name="connsiteX21048" fmla="*/ 3782450 w 7283450"/>
              <a:gd name="connsiteY21048" fmla="*/ 6246720 h 6857979"/>
              <a:gd name="connsiteX21049" fmla="*/ 3777687 w 7283450"/>
              <a:gd name="connsiteY21049" fmla="*/ 6244736 h 6857979"/>
              <a:gd name="connsiteX21050" fmla="*/ 3772924 w 7283450"/>
              <a:gd name="connsiteY21050" fmla="*/ 6242354 h 6857979"/>
              <a:gd name="connsiteX21051" fmla="*/ 3768955 w 7283450"/>
              <a:gd name="connsiteY21051" fmla="*/ 6239178 h 6857979"/>
              <a:gd name="connsiteX21052" fmla="*/ 3764986 w 7283450"/>
              <a:gd name="connsiteY21052" fmla="*/ 6236003 h 6857979"/>
              <a:gd name="connsiteX21053" fmla="*/ 3761811 w 7283450"/>
              <a:gd name="connsiteY21053" fmla="*/ 6232827 h 6857979"/>
              <a:gd name="connsiteX21054" fmla="*/ 3759033 w 7283450"/>
              <a:gd name="connsiteY21054" fmla="*/ 6228858 h 6857979"/>
              <a:gd name="connsiteX21055" fmla="*/ 3756651 w 7283450"/>
              <a:gd name="connsiteY21055" fmla="*/ 6224888 h 6857979"/>
              <a:gd name="connsiteX21056" fmla="*/ 3754667 w 7283450"/>
              <a:gd name="connsiteY21056" fmla="*/ 6220125 h 6857979"/>
              <a:gd name="connsiteX21057" fmla="*/ 3753079 w 7283450"/>
              <a:gd name="connsiteY21057" fmla="*/ 6215758 h 6857979"/>
              <a:gd name="connsiteX21058" fmla="*/ 3751889 w 7283450"/>
              <a:gd name="connsiteY21058" fmla="*/ 6210995 h 6857979"/>
              <a:gd name="connsiteX21059" fmla="*/ 3751095 w 7283450"/>
              <a:gd name="connsiteY21059" fmla="*/ 6205835 h 6857979"/>
              <a:gd name="connsiteX21060" fmla="*/ 3750301 w 7283450"/>
              <a:gd name="connsiteY21060" fmla="*/ 6201071 h 6857979"/>
              <a:gd name="connsiteX21061" fmla="*/ 3750301 w 7283450"/>
              <a:gd name="connsiteY21061" fmla="*/ 6195911 h 6857979"/>
              <a:gd name="connsiteX21062" fmla="*/ 3751095 w 7283450"/>
              <a:gd name="connsiteY21062" fmla="*/ 6189163 h 6857979"/>
              <a:gd name="connsiteX21063" fmla="*/ 3752286 w 7283450"/>
              <a:gd name="connsiteY21063" fmla="*/ 6181224 h 6857979"/>
              <a:gd name="connsiteX21064" fmla="*/ 3754667 w 7283450"/>
              <a:gd name="connsiteY21064" fmla="*/ 6171300 h 6857979"/>
              <a:gd name="connsiteX21065" fmla="*/ 3757842 w 7283450"/>
              <a:gd name="connsiteY21065" fmla="*/ 6161377 h 6857979"/>
              <a:gd name="connsiteX21066" fmla="*/ 3761414 w 7283450"/>
              <a:gd name="connsiteY21066" fmla="*/ 6152247 h 6857979"/>
              <a:gd name="connsiteX21067" fmla="*/ 3763399 w 7283450"/>
              <a:gd name="connsiteY21067" fmla="*/ 6148277 h 6857979"/>
              <a:gd name="connsiteX21068" fmla="*/ 3765383 w 7283450"/>
              <a:gd name="connsiteY21068" fmla="*/ 6144308 h 6857979"/>
              <a:gd name="connsiteX21069" fmla="*/ 3768162 w 7283450"/>
              <a:gd name="connsiteY21069" fmla="*/ 6141132 h 6857979"/>
              <a:gd name="connsiteX21070" fmla="*/ 3770146 w 7283450"/>
              <a:gd name="connsiteY21070" fmla="*/ 6138750 h 6857979"/>
              <a:gd name="connsiteX21071" fmla="*/ 3772527 w 7283450"/>
              <a:gd name="connsiteY21071" fmla="*/ 6136766 h 6857979"/>
              <a:gd name="connsiteX21072" fmla="*/ 3775306 w 7283450"/>
              <a:gd name="connsiteY21072" fmla="*/ 6135575 h 6857979"/>
              <a:gd name="connsiteX21073" fmla="*/ 3776893 w 7283450"/>
              <a:gd name="connsiteY21073" fmla="*/ 6135972 h 6857979"/>
              <a:gd name="connsiteX21074" fmla="*/ 3778481 w 7283450"/>
              <a:gd name="connsiteY21074" fmla="*/ 6136369 h 6857979"/>
              <a:gd name="connsiteX21075" fmla="*/ 3781656 w 7283450"/>
              <a:gd name="connsiteY21075" fmla="*/ 6138750 h 6857979"/>
              <a:gd name="connsiteX21076" fmla="*/ 3783641 w 7283450"/>
              <a:gd name="connsiteY21076" fmla="*/ 6139941 h 6857979"/>
              <a:gd name="connsiteX21077" fmla="*/ 3784831 w 7283450"/>
              <a:gd name="connsiteY21077" fmla="*/ 6140735 h 6857979"/>
              <a:gd name="connsiteX21078" fmla="*/ 3785228 w 7283450"/>
              <a:gd name="connsiteY21078" fmla="*/ 6141926 h 6857979"/>
              <a:gd name="connsiteX21079" fmla="*/ 3784831 w 7283450"/>
              <a:gd name="connsiteY21079" fmla="*/ 6142720 h 6857979"/>
              <a:gd name="connsiteX21080" fmla="*/ 3787213 w 7283450"/>
              <a:gd name="connsiteY21080" fmla="*/ 6140338 h 6857979"/>
              <a:gd name="connsiteX21081" fmla="*/ 3788800 w 7283450"/>
              <a:gd name="connsiteY21081" fmla="*/ 6137957 h 6857979"/>
              <a:gd name="connsiteX21082" fmla="*/ 3789594 w 7283450"/>
              <a:gd name="connsiteY21082" fmla="*/ 6135972 h 6857979"/>
              <a:gd name="connsiteX21083" fmla="*/ 3790388 w 7283450"/>
              <a:gd name="connsiteY21083" fmla="*/ 6133590 h 6857979"/>
              <a:gd name="connsiteX21084" fmla="*/ 3791182 w 7283450"/>
              <a:gd name="connsiteY21084" fmla="*/ 6128430 h 6857979"/>
              <a:gd name="connsiteX21085" fmla="*/ 3792769 w 7283450"/>
              <a:gd name="connsiteY21085" fmla="*/ 6125651 h 6857979"/>
              <a:gd name="connsiteX21086" fmla="*/ 3794357 w 7283450"/>
              <a:gd name="connsiteY21086" fmla="*/ 6122476 h 6857979"/>
              <a:gd name="connsiteX21087" fmla="*/ 3796341 w 7283450"/>
              <a:gd name="connsiteY21087" fmla="*/ 6119697 h 6857979"/>
              <a:gd name="connsiteX21088" fmla="*/ 3799120 w 7283450"/>
              <a:gd name="connsiteY21088" fmla="*/ 6116521 h 6857979"/>
              <a:gd name="connsiteX21089" fmla="*/ 3808248 w 7283450"/>
              <a:gd name="connsiteY21089" fmla="*/ 6108582 h 6857979"/>
              <a:gd name="connsiteX21090" fmla="*/ 3818965 w 7283450"/>
              <a:gd name="connsiteY21090" fmla="*/ 6099453 h 6857979"/>
              <a:gd name="connsiteX21091" fmla="*/ 3823727 w 7283450"/>
              <a:gd name="connsiteY21091" fmla="*/ 6094292 h 6857979"/>
              <a:gd name="connsiteX21092" fmla="*/ 3828887 w 7283450"/>
              <a:gd name="connsiteY21092" fmla="*/ 6089132 h 6857979"/>
              <a:gd name="connsiteX21093" fmla="*/ 3832856 w 7283450"/>
              <a:gd name="connsiteY21093" fmla="*/ 6083972 h 6857979"/>
              <a:gd name="connsiteX21094" fmla="*/ 3837222 w 7283450"/>
              <a:gd name="connsiteY21094" fmla="*/ 6077620 h 6857979"/>
              <a:gd name="connsiteX21095" fmla="*/ 3841985 w 7283450"/>
              <a:gd name="connsiteY21095" fmla="*/ 6072063 h 6857979"/>
              <a:gd name="connsiteX21096" fmla="*/ 3847145 w 7283450"/>
              <a:gd name="connsiteY21096" fmla="*/ 6066109 h 6857979"/>
              <a:gd name="connsiteX21097" fmla="*/ 3849923 w 7283450"/>
              <a:gd name="connsiteY21097" fmla="*/ 6063727 h 6857979"/>
              <a:gd name="connsiteX21098" fmla="*/ 3853098 w 7283450"/>
              <a:gd name="connsiteY21098" fmla="*/ 6060949 h 6857979"/>
              <a:gd name="connsiteX21099" fmla="*/ 3855876 w 7283450"/>
              <a:gd name="connsiteY21099" fmla="*/ 6059361 h 6857979"/>
              <a:gd name="connsiteX21100" fmla="*/ 3858655 w 7283450"/>
              <a:gd name="connsiteY21100" fmla="*/ 6058170 h 6857979"/>
              <a:gd name="connsiteX21101" fmla="*/ 3862227 w 7283450"/>
              <a:gd name="connsiteY21101" fmla="*/ 6057376 h 6857979"/>
              <a:gd name="connsiteX21102" fmla="*/ 3865402 w 7283450"/>
              <a:gd name="connsiteY21102" fmla="*/ 6056979 h 6857979"/>
              <a:gd name="connsiteX21103" fmla="*/ 3869371 w 7283450"/>
              <a:gd name="connsiteY21103" fmla="*/ 6057773 h 6857979"/>
              <a:gd name="connsiteX21104" fmla="*/ 3872546 w 7283450"/>
              <a:gd name="connsiteY21104" fmla="*/ 6058964 h 6857979"/>
              <a:gd name="connsiteX21105" fmla="*/ 3874134 w 7283450"/>
              <a:gd name="connsiteY21105" fmla="*/ 6058567 h 6857979"/>
              <a:gd name="connsiteX21106" fmla="*/ 3874927 w 7283450"/>
              <a:gd name="connsiteY21106" fmla="*/ 6058170 h 6857979"/>
              <a:gd name="connsiteX21107" fmla="*/ 3876118 w 7283450"/>
              <a:gd name="connsiteY21107" fmla="*/ 6057773 h 6857979"/>
              <a:gd name="connsiteX21108" fmla="*/ 3877309 w 7283450"/>
              <a:gd name="connsiteY21108" fmla="*/ 6056979 h 6857979"/>
              <a:gd name="connsiteX21109" fmla="*/ 3878103 w 7283450"/>
              <a:gd name="connsiteY21109" fmla="*/ 6054994 h 6857979"/>
              <a:gd name="connsiteX21110" fmla="*/ 3878896 w 7283450"/>
              <a:gd name="connsiteY21110" fmla="*/ 6051819 h 6857979"/>
              <a:gd name="connsiteX21111" fmla="*/ 3879293 w 7283450"/>
              <a:gd name="connsiteY21111" fmla="*/ 6049040 h 6857979"/>
              <a:gd name="connsiteX21112" fmla="*/ 3879293 w 7283450"/>
              <a:gd name="connsiteY21112" fmla="*/ 6045865 h 6857979"/>
              <a:gd name="connsiteX21113" fmla="*/ 3878896 w 7283450"/>
              <a:gd name="connsiteY21113" fmla="*/ 6039116 h 6857979"/>
              <a:gd name="connsiteX21114" fmla="*/ 3883262 w 7283450"/>
              <a:gd name="connsiteY21114" fmla="*/ 6036735 h 6857979"/>
              <a:gd name="connsiteX21115" fmla="*/ 3888819 w 7283450"/>
              <a:gd name="connsiteY21115" fmla="*/ 6035147 h 6857979"/>
              <a:gd name="connsiteX21116" fmla="*/ 3899535 w 7283450"/>
              <a:gd name="connsiteY21116" fmla="*/ 6032368 h 6857979"/>
              <a:gd name="connsiteX21117" fmla="*/ 3905092 w 7283450"/>
              <a:gd name="connsiteY21117" fmla="*/ 6031177 h 6857979"/>
              <a:gd name="connsiteX21118" fmla="*/ 3909458 w 7283450"/>
              <a:gd name="connsiteY21118" fmla="*/ 6029193 h 6857979"/>
              <a:gd name="connsiteX21119" fmla="*/ 3911839 w 7283450"/>
              <a:gd name="connsiteY21119" fmla="*/ 6028002 h 6857979"/>
              <a:gd name="connsiteX21120" fmla="*/ 3913824 w 7283450"/>
              <a:gd name="connsiteY21120" fmla="*/ 6026017 h 6857979"/>
              <a:gd name="connsiteX21121" fmla="*/ 3915411 w 7283450"/>
              <a:gd name="connsiteY21121" fmla="*/ 6024032 h 6857979"/>
              <a:gd name="connsiteX21122" fmla="*/ 3916602 w 7283450"/>
              <a:gd name="connsiteY21122" fmla="*/ 6022048 h 6857979"/>
              <a:gd name="connsiteX21123" fmla="*/ 3912236 w 7283450"/>
              <a:gd name="connsiteY21123" fmla="*/ 6016490 h 6857979"/>
              <a:gd name="connsiteX21124" fmla="*/ 3910252 w 7283450"/>
              <a:gd name="connsiteY21124" fmla="*/ 6013712 h 6857979"/>
              <a:gd name="connsiteX21125" fmla="*/ 3908664 w 7283450"/>
              <a:gd name="connsiteY21125" fmla="*/ 6010933 h 6857979"/>
              <a:gd name="connsiteX21126" fmla="*/ 3907870 w 7283450"/>
              <a:gd name="connsiteY21126" fmla="*/ 6007361 h 6857979"/>
              <a:gd name="connsiteX21127" fmla="*/ 3907473 w 7283450"/>
              <a:gd name="connsiteY21127" fmla="*/ 6003788 h 6857979"/>
              <a:gd name="connsiteX21128" fmla="*/ 3908267 w 7283450"/>
              <a:gd name="connsiteY21128" fmla="*/ 5999819 h 6857979"/>
              <a:gd name="connsiteX21129" fmla="*/ 3910252 w 7283450"/>
              <a:gd name="connsiteY21129" fmla="*/ 5995452 h 6857979"/>
              <a:gd name="connsiteX21130" fmla="*/ 3905886 w 7283450"/>
              <a:gd name="connsiteY21130" fmla="*/ 5997834 h 6857979"/>
              <a:gd name="connsiteX21131" fmla="*/ 3900329 w 7283450"/>
              <a:gd name="connsiteY21131" fmla="*/ 6000215 h 6857979"/>
              <a:gd name="connsiteX21132" fmla="*/ 3894772 w 7283450"/>
              <a:gd name="connsiteY21132" fmla="*/ 6001803 h 6857979"/>
              <a:gd name="connsiteX21133" fmla="*/ 3888819 w 7283450"/>
              <a:gd name="connsiteY21133" fmla="*/ 6003391 h 6857979"/>
              <a:gd name="connsiteX21134" fmla="*/ 3882072 w 7283450"/>
              <a:gd name="connsiteY21134" fmla="*/ 6004185 h 6857979"/>
              <a:gd name="connsiteX21135" fmla="*/ 3875324 w 7283450"/>
              <a:gd name="connsiteY21135" fmla="*/ 6004582 h 6857979"/>
              <a:gd name="connsiteX21136" fmla="*/ 3869371 w 7283450"/>
              <a:gd name="connsiteY21136" fmla="*/ 6004185 h 6857979"/>
              <a:gd name="connsiteX21137" fmla="*/ 3862624 w 7283450"/>
              <a:gd name="connsiteY21137" fmla="*/ 6003788 h 6857979"/>
              <a:gd name="connsiteX21138" fmla="*/ 3856273 w 7283450"/>
              <a:gd name="connsiteY21138" fmla="*/ 6002597 h 6857979"/>
              <a:gd name="connsiteX21139" fmla="*/ 3850320 w 7283450"/>
              <a:gd name="connsiteY21139" fmla="*/ 6000215 h 6857979"/>
              <a:gd name="connsiteX21140" fmla="*/ 3845160 w 7283450"/>
              <a:gd name="connsiteY21140" fmla="*/ 5997834 h 6857979"/>
              <a:gd name="connsiteX21141" fmla="*/ 3840000 w 7283450"/>
              <a:gd name="connsiteY21141" fmla="*/ 5995055 h 6857979"/>
              <a:gd name="connsiteX21142" fmla="*/ 3838016 w 7283450"/>
              <a:gd name="connsiteY21142" fmla="*/ 5992673 h 6857979"/>
              <a:gd name="connsiteX21143" fmla="*/ 3836031 w 7283450"/>
              <a:gd name="connsiteY21143" fmla="*/ 5991086 h 6857979"/>
              <a:gd name="connsiteX21144" fmla="*/ 3834047 w 7283450"/>
              <a:gd name="connsiteY21144" fmla="*/ 5988704 h 6857979"/>
              <a:gd name="connsiteX21145" fmla="*/ 3832459 w 7283450"/>
              <a:gd name="connsiteY21145" fmla="*/ 5986719 h 6857979"/>
              <a:gd name="connsiteX21146" fmla="*/ 3831269 w 7283450"/>
              <a:gd name="connsiteY21146" fmla="*/ 5983941 h 6857979"/>
              <a:gd name="connsiteX21147" fmla="*/ 3830078 w 7283450"/>
              <a:gd name="connsiteY21147" fmla="*/ 5981162 h 6857979"/>
              <a:gd name="connsiteX21148" fmla="*/ 3829284 w 7283450"/>
              <a:gd name="connsiteY21148" fmla="*/ 5978383 h 6857979"/>
              <a:gd name="connsiteX21149" fmla="*/ 3828887 w 7283450"/>
              <a:gd name="connsiteY21149" fmla="*/ 5975208 h 6857979"/>
              <a:gd name="connsiteX21150" fmla="*/ 3826903 w 7283450"/>
              <a:gd name="connsiteY21150" fmla="*/ 5977192 h 6857979"/>
              <a:gd name="connsiteX21151" fmla="*/ 3824521 w 7283450"/>
              <a:gd name="connsiteY21151" fmla="*/ 5977986 h 6857979"/>
              <a:gd name="connsiteX21152" fmla="*/ 3822140 w 7283450"/>
              <a:gd name="connsiteY21152" fmla="*/ 5978780 h 6857979"/>
              <a:gd name="connsiteX21153" fmla="*/ 3819362 w 7283450"/>
              <a:gd name="connsiteY21153" fmla="*/ 5978780 h 6857979"/>
              <a:gd name="connsiteX21154" fmla="*/ 3816186 w 7283450"/>
              <a:gd name="connsiteY21154" fmla="*/ 5978780 h 6857979"/>
              <a:gd name="connsiteX21155" fmla="*/ 3813805 w 7283450"/>
              <a:gd name="connsiteY21155" fmla="*/ 5977986 h 6857979"/>
              <a:gd name="connsiteX21156" fmla="*/ 3811820 w 7283450"/>
              <a:gd name="connsiteY21156" fmla="*/ 5977192 h 6857979"/>
              <a:gd name="connsiteX21157" fmla="*/ 3809836 w 7283450"/>
              <a:gd name="connsiteY21157" fmla="*/ 5975208 h 6857979"/>
              <a:gd name="connsiteX21158" fmla="*/ 3810630 w 7283450"/>
              <a:gd name="connsiteY21158" fmla="*/ 5970841 h 6857979"/>
              <a:gd name="connsiteX21159" fmla="*/ 3811424 w 7283450"/>
              <a:gd name="connsiteY21159" fmla="*/ 5966872 h 6857979"/>
              <a:gd name="connsiteX21160" fmla="*/ 3813011 w 7283450"/>
              <a:gd name="connsiteY21160" fmla="*/ 5963696 h 6857979"/>
              <a:gd name="connsiteX21161" fmla="*/ 3814996 w 7283450"/>
              <a:gd name="connsiteY21161" fmla="*/ 5960918 h 6857979"/>
              <a:gd name="connsiteX21162" fmla="*/ 3816980 w 7283450"/>
              <a:gd name="connsiteY21162" fmla="*/ 5958139 h 6857979"/>
              <a:gd name="connsiteX21163" fmla="*/ 3819758 w 7283450"/>
              <a:gd name="connsiteY21163" fmla="*/ 5955757 h 6857979"/>
              <a:gd name="connsiteX21164" fmla="*/ 3825315 w 7283450"/>
              <a:gd name="connsiteY21164" fmla="*/ 5951788 h 6857979"/>
              <a:gd name="connsiteX21165" fmla="*/ 3830872 w 7283450"/>
              <a:gd name="connsiteY21165" fmla="*/ 5947818 h 6857979"/>
              <a:gd name="connsiteX21166" fmla="*/ 3836825 w 7283450"/>
              <a:gd name="connsiteY21166" fmla="*/ 5943849 h 6857979"/>
              <a:gd name="connsiteX21167" fmla="*/ 3838810 w 7283450"/>
              <a:gd name="connsiteY21167" fmla="*/ 5941070 h 6857979"/>
              <a:gd name="connsiteX21168" fmla="*/ 3841191 w 7283450"/>
              <a:gd name="connsiteY21168" fmla="*/ 5938292 h 6857979"/>
              <a:gd name="connsiteX21169" fmla="*/ 3843176 w 7283450"/>
              <a:gd name="connsiteY21169" fmla="*/ 5935513 h 6857979"/>
              <a:gd name="connsiteX21170" fmla="*/ 3844366 w 7283450"/>
              <a:gd name="connsiteY21170" fmla="*/ 5931940 h 6857979"/>
              <a:gd name="connsiteX21171" fmla="*/ 3844763 w 7283450"/>
              <a:gd name="connsiteY21171" fmla="*/ 5929559 h 6857979"/>
              <a:gd name="connsiteX21172" fmla="*/ 3844366 w 7283450"/>
              <a:gd name="connsiteY21172" fmla="*/ 5927971 h 6857979"/>
              <a:gd name="connsiteX21173" fmla="*/ 3843969 w 7283450"/>
              <a:gd name="connsiteY21173" fmla="*/ 5926383 h 6857979"/>
              <a:gd name="connsiteX21174" fmla="*/ 3843176 w 7283450"/>
              <a:gd name="connsiteY21174" fmla="*/ 5924795 h 6857979"/>
              <a:gd name="connsiteX21175" fmla="*/ 3841985 w 7283450"/>
              <a:gd name="connsiteY21175" fmla="*/ 5924001 h 6857979"/>
              <a:gd name="connsiteX21176" fmla="*/ 3840794 w 7283450"/>
              <a:gd name="connsiteY21176" fmla="*/ 5922811 h 6857979"/>
              <a:gd name="connsiteX21177" fmla="*/ 3838016 w 7283450"/>
              <a:gd name="connsiteY21177" fmla="*/ 5921620 h 6857979"/>
              <a:gd name="connsiteX21178" fmla="*/ 3835238 w 7283450"/>
              <a:gd name="connsiteY21178" fmla="*/ 5920826 h 6857979"/>
              <a:gd name="connsiteX21179" fmla="*/ 3831665 w 7283450"/>
              <a:gd name="connsiteY21179" fmla="*/ 5920429 h 6857979"/>
              <a:gd name="connsiteX21180" fmla="*/ 3828490 w 7283450"/>
              <a:gd name="connsiteY21180" fmla="*/ 5919635 h 6857979"/>
              <a:gd name="connsiteX21181" fmla="*/ 3825315 w 7283450"/>
              <a:gd name="connsiteY21181" fmla="*/ 5918444 h 6857979"/>
              <a:gd name="connsiteX21182" fmla="*/ 3826109 w 7283450"/>
              <a:gd name="connsiteY21182" fmla="*/ 5906536 h 6857979"/>
              <a:gd name="connsiteX21183" fmla="*/ 3826109 w 7283450"/>
              <a:gd name="connsiteY21183" fmla="*/ 5894230 h 6857979"/>
              <a:gd name="connsiteX21184" fmla="*/ 3825315 w 7283450"/>
              <a:gd name="connsiteY21184" fmla="*/ 5881528 h 6857979"/>
              <a:gd name="connsiteX21185" fmla="*/ 3826109 w 7283450"/>
              <a:gd name="connsiteY21185" fmla="*/ 5868826 h 6857979"/>
              <a:gd name="connsiteX21186" fmla="*/ 3826506 w 7283450"/>
              <a:gd name="connsiteY21186" fmla="*/ 5862474 h 6857979"/>
              <a:gd name="connsiteX21187" fmla="*/ 3827300 w 7283450"/>
              <a:gd name="connsiteY21187" fmla="*/ 5855726 h 6857979"/>
              <a:gd name="connsiteX21188" fmla="*/ 3828093 w 7283450"/>
              <a:gd name="connsiteY21188" fmla="*/ 5850169 h 6857979"/>
              <a:gd name="connsiteX21189" fmla="*/ 3829681 w 7283450"/>
              <a:gd name="connsiteY21189" fmla="*/ 5843818 h 6857979"/>
              <a:gd name="connsiteX21190" fmla="*/ 3831665 w 7283450"/>
              <a:gd name="connsiteY21190" fmla="*/ 5837864 h 6857979"/>
              <a:gd name="connsiteX21191" fmla="*/ 3834047 w 7283450"/>
              <a:gd name="connsiteY21191" fmla="*/ 5832306 h 6857979"/>
              <a:gd name="connsiteX21192" fmla="*/ 3837619 w 7283450"/>
              <a:gd name="connsiteY21192" fmla="*/ 5826749 h 6857979"/>
              <a:gd name="connsiteX21193" fmla="*/ 3841191 w 7283450"/>
              <a:gd name="connsiteY21193" fmla="*/ 5821192 h 6857979"/>
              <a:gd name="connsiteX21194" fmla="*/ 3840397 w 7283450"/>
              <a:gd name="connsiteY21194" fmla="*/ 5819604 h 6857979"/>
              <a:gd name="connsiteX21195" fmla="*/ 3839603 w 7283450"/>
              <a:gd name="connsiteY21195" fmla="*/ 5818413 h 6857979"/>
              <a:gd name="connsiteX21196" fmla="*/ 3838413 w 7283450"/>
              <a:gd name="connsiteY21196" fmla="*/ 5816825 h 6857979"/>
              <a:gd name="connsiteX21197" fmla="*/ 3838016 w 7283450"/>
              <a:gd name="connsiteY21197" fmla="*/ 5814841 h 6857979"/>
              <a:gd name="connsiteX21198" fmla="*/ 3834841 w 7283450"/>
              <a:gd name="connsiteY21198" fmla="*/ 5813253 h 6857979"/>
              <a:gd name="connsiteX21199" fmla="*/ 3831665 w 7283450"/>
              <a:gd name="connsiteY21199" fmla="*/ 5811268 h 6857979"/>
              <a:gd name="connsiteX21200" fmla="*/ 3829681 w 7283450"/>
              <a:gd name="connsiteY21200" fmla="*/ 5808886 h 6857979"/>
              <a:gd name="connsiteX21201" fmla="*/ 3828093 w 7283450"/>
              <a:gd name="connsiteY21201" fmla="*/ 5806505 h 6857979"/>
              <a:gd name="connsiteX21202" fmla="*/ 3823727 w 7283450"/>
              <a:gd name="connsiteY21202" fmla="*/ 5798963 h 6857979"/>
              <a:gd name="connsiteX21203" fmla="*/ 3820552 w 7283450"/>
              <a:gd name="connsiteY21203" fmla="*/ 5793802 h 6857979"/>
              <a:gd name="connsiteX21204" fmla="*/ 3816186 w 7283450"/>
              <a:gd name="connsiteY21204" fmla="*/ 5787848 h 6857979"/>
              <a:gd name="connsiteX21205" fmla="*/ 3813805 w 7283450"/>
              <a:gd name="connsiteY21205" fmla="*/ 5786260 h 6857979"/>
              <a:gd name="connsiteX21206" fmla="*/ 3811424 w 7283450"/>
              <a:gd name="connsiteY21206" fmla="*/ 5784672 h 6857979"/>
              <a:gd name="connsiteX21207" fmla="*/ 3809042 w 7283450"/>
              <a:gd name="connsiteY21207" fmla="*/ 5783085 h 6857979"/>
              <a:gd name="connsiteX21208" fmla="*/ 3807455 w 7283450"/>
              <a:gd name="connsiteY21208" fmla="*/ 5782291 h 6857979"/>
              <a:gd name="connsiteX21209" fmla="*/ 3806661 w 7283450"/>
              <a:gd name="connsiteY21209" fmla="*/ 5781497 h 6857979"/>
              <a:gd name="connsiteX21210" fmla="*/ 3806264 w 7283450"/>
              <a:gd name="connsiteY21210" fmla="*/ 5780306 h 6857979"/>
              <a:gd name="connsiteX21211" fmla="*/ 3806264 w 7283450"/>
              <a:gd name="connsiteY21211" fmla="*/ 5779115 h 6857979"/>
              <a:gd name="connsiteX21212" fmla="*/ 3806661 w 7283450"/>
              <a:gd name="connsiteY21212" fmla="*/ 5776337 h 6857979"/>
              <a:gd name="connsiteX21213" fmla="*/ 3807058 w 7283450"/>
              <a:gd name="connsiteY21213" fmla="*/ 5773558 h 6857979"/>
              <a:gd name="connsiteX21214" fmla="*/ 3807058 w 7283450"/>
              <a:gd name="connsiteY21214" fmla="*/ 5772367 h 6857979"/>
              <a:gd name="connsiteX21215" fmla="*/ 3806661 w 7283450"/>
              <a:gd name="connsiteY21215" fmla="*/ 5771176 h 6857979"/>
              <a:gd name="connsiteX21216" fmla="*/ 3804279 w 7283450"/>
              <a:gd name="connsiteY21216" fmla="*/ 5768398 h 6857979"/>
              <a:gd name="connsiteX21217" fmla="*/ 3801501 w 7283450"/>
              <a:gd name="connsiteY21217" fmla="*/ 5766016 h 6857979"/>
              <a:gd name="connsiteX21218" fmla="*/ 3798723 w 7283450"/>
              <a:gd name="connsiteY21218" fmla="*/ 5764031 h 6857979"/>
              <a:gd name="connsiteX21219" fmla="*/ 3796738 w 7283450"/>
              <a:gd name="connsiteY21219" fmla="*/ 5762443 h 6857979"/>
              <a:gd name="connsiteX21220" fmla="*/ 3794357 w 7283450"/>
              <a:gd name="connsiteY21220" fmla="*/ 5761253 h 6857979"/>
              <a:gd name="connsiteX21221" fmla="*/ 3791976 w 7283450"/>
              <a:gd name="connsiteY21221" fmla="*/ 5760856 h 6857979"/>
              <a:gd name="connsiteX21222" fmla="*/ 3789197 w 7283450"/>
              <a:gd name="connsiteY21222" fmla="*/ 5760459 h 6857979"/>
              <a:gd name="connsiteX21223" fmla="*/ 3786419 w 7283450"/>
              <a:gd name="connsiteY21223" fmla="*/ 5760459 h 6857979"/>
              <a:gd name="connsiteX21224" fmla="*/ 3780465 w 7283450"/>
              <a:gd name="connsiteY21224" fmla="*/ 5760856 h 6857979"/>
              <a:gd name="connsiteX21225" fmla="*/ 3773718 w 7283450"/>
              <a:gd name="connsiteY21225" fmla="*/ 5762046 h 6857979"/>
              <a:gd name="connsiteX21226" fmla="*/ 3766177 w 7283450"/>
              <a:gd name="connsiteY21226" fmla="*/ 5763237 h 6857979"/>
              <a:gd name="connsiteX21227" fmla="*/ 3756255 w 7283450"/>
              <a:gd name="connsiteY21227" fmla="*/ 5764825 h 6857979"/>
              <a:gd name="connsiteX21228" fmla="*/ 3753079 w 7283450"/>
              <a:gd name="connsiteY21228" fmla="*/ 5759665 h 6857979"/>
              <a:gd name="connsiteX21229" fmla="*/ 3749904 w 7283450"/>
              <a:gd name="connsiteY21229" fmla="*/ 5754504 h 6857979"/>
              <a:gd name="connsiteX21230" fmla="*/ 3743554 w 7283450"/>
              <a:gd name="connsiteY21230" fmla="*/ 5743390 h 6857979"/>
              <a:gd name="connsiteX21231" fmla="*/ 3737600 w 7283450"/>
              <a:gd name="connsiteY21231" fmla="*/ 5732275 h 6857979"/>
              <a:gd name="connsiteX21232" fmla="*/ 3734822 w 7283450"/>
              <a:gd name="connsiteY21232" fmla="*/ 5726321 h 6857979"/>
              <a:gd name="connsiteX21233" fmla="*/ 3731250 w 7283450"/>
              <a:gd name="connsiteY21233" fmla="*/ 5721161 h 6857979"/>
              <a:gd name="connsiteX21234" fmla="*/ 3728075 w 7283450"/>
              <a:gd name="connsiteY21234" fmla="*/ 5716000 h 6857979"/>
              <a:gd name="connsiteX21235" fmla="*/ 3724503 w 7283450"/>
              <a:gd name="connsiteY21235" fmla="*/ 5711237 h 6857979"/>
              <a:gd name="connsiteX21236" fmla="*/ 3720137 w 7283450"/>
              <a:gd name="connsiteY21236" fmla="*/ 5706871 h 6857979"/>
              <a:gd name="connsiteX21237" fmla="*/ 3715771 w 7283450"/>
              <a:gd name="connsiteY21237" fmla="*/ 5702901 h 6857979"/>
              <a:gd name="connsiteX21238" fmla="*/ 3710214 w 7283450"/>
              <a:gd name="connsiteY21238" fmla="*/ 5699726 h 6857979"/>
              <a:gd name="connsiteX21239" fmla="*/ 3704261 w 7283450"/>
              <a:gd name="connsiteY21239" fmla="*/ 5697344 h 6857979"/>
              <a:gd name="connsiteX21240" fmla="*/ 3698307 w 7283450"/>
              <a:gd name="connsiteY21240" fmla="*/ 5695756 h 6857979"/>
              <a:gd name="connsiteX21241" fmla="*/ 3690766 w 7283450"/>
              <a:gd name="connsiteY21241" fmla="*/ 5694168 h 6857979"/>
              <a:gd name="connsiteX21242" fmla="*/ 3690766 w 7283450"/>
              <a:gd name="connsiteY21242" fmla="*/ 5691787 h 6857979"/>
              <a:gd name="connsiteX21243" fmla="*/ 3690369 w 7283450"/>
              <a:gd name="connsiteY21243" fmla="*/ 5689802 h 6857979"/>
              <a:gd name="connsiteX21244" fmla="*/ 3689576 w 7283450"/>
              <a:gd name="connsiteY21244" fmla="*/ 5688214 h 6857979"/>
              <a:gd name="connsiteX21245" fmla="*/ 3688385 w 7283450"/>
              <a:gd name="connsiteY21245" fmla="*/ 5686229 h 6857979"/>
              <a:gd name="connsiteX21246" fmla="*/ 3687591 w 7283450"/>
              <a:gd name="connsiteY21246" fmla="*/ 5685038 h 6857979"/>
              <a:gd name="connsiteX21247" fmla="*/ 3686797 w 7283450"/>
              <a:gd name="connsiteY21247" fmla="*/ 5683054 h 6857979"/>
              <a:gd name="connsiteX21248" fmla="*/ 3686797 w 7283450"/>
              <a:gd name="connsiteY21248" fmla="*/ 5681069 h 6857979"/>
              <a:gd name="connsiteX21249" fmla="*/ 3687194 w 7283450"/>
              <a:gd name="connsiteY21249" fmla="*/ 5677496 h 6857979"/>
              <a:gd name="connsiteX21250" fmla="*/ 3679256 w 7283450"/>
              <a:gd name="connsiteY21250" fmla="*/ 5679481 h 6857979"/>
              <a:gd name="connsiteX21251" fmla="*/ 3676478 w 7283450"/>
              <a:gd name="connsiteY21251" fmla="*/ 5679878 h 6857979"/>
              <a:gd name="connsiteX21252" fmla="*/ 3673303 w 7283450"/>
              <a:gd name="connsiteY21252" fmla="*/ 5679878 h 6857979"/>
              <a:gd name="connsiteX21253" fmla="*/ 3670127 w 7283450"/>
              <a:gd name="connsiteY21253" fmla="*/ 5679878 h 6857979"/>
              <a:gd name="connsiteX21254" fmla="*/ 3667349 w 7283450"/>
              <a:gd name="connsiteY21254" fmla="*/ 5679481 h 6857979"/>
              <a:gd name="connsiteX21255" fmla="*/ 3659411 w 7283450"/>
              <a:gd name="connsiteY21255" fmla="*/ 5677496 h 6857979"/>
              <a:gd name="connsiteX21256" fmla="*/ 3660205 w 7283450"/>
              <a:gd name="connsiteY21256" fmla="*/ 5681863 h 6857979"/>
              <a:gd name="connsiteX21257" fmla="*/ 3662189 w 7283450"/>
              <a:gd name="connsiteY21257" fmla="*/ 5687023 h 6857979"/>
              <a:gd name="connsiteX21258" fmla="*/ 3667746 w 7283450"/>
              <a:gd name="connsiteY21258" fmla="*/ 5698138 h 6857979"/>
              <a:gd name="connsiteX21259" fmla="*/ 3670524 w 7283450"/>
              <a:gd name="connsiteY21259" fmla="*/ 5704092 h 6857979"/>
              <a:gd name="connsiteX21260" fmla="*/ 3672906 w 7283450"/>
              <a:gd name="connsiteY21260" fmla="*/ 5709649 h 6857979"/>
              <a:gd name="connsiteX21261" fmla="*/ 3674493 w 7283450"/>
              <a:gd name="connsiteY21261" fmla="*/ 5715603 h 6857979"/>
              <a:gd name="connsiteX21262" fmla="*/ 3674890 w 7283450"/>
              <a:gd name="connsiteY21262" fmla="*/ 5718382 h 6857979"/>
              <a:gd name="connsiteX21263" fmla="*/ 3674890 w 7283450"/>
              <a:gd name="connsiteY21263" fmla="*/ 5721558 h 6857979"/>
              <a:gd name="connsiteX21264" fmla="*/ 3674890 w 7283450"/>
              <a:gd name="connsiteY21264" fmla="*/ 5723145 h 6857979"/>
              <a:gd name="connsiteX21265" fmla="*/ 3674493 w 7283450"/>
              <a:gd name="connsiteY21265" fmla="*/ 5725130 h 6857979"/>
              <a:gd name="connsiteX21266" fmla="*/ 3672906 w 7283450"/>
              <a:gd name="connsiteY21266" fmla="*/ 5728703 h 6857979"/>
              <a:gd name="connsiteX21267" fmla="*/ 3670524 w 7283450"/>
              <a:gd name="connsiteY21267" fmla="*/ 5733069 h 6857979"/>
              <a:gd name="connsiteX21268" fmla="*/ 3667746 w 7283450"/>
              <a:gd name="connsiteY21268" fmla="*/ 5736642 h 6857979"/>
              <a:gd name="connsiteX21269" fmla="*/ 3665365 w 7283450"/>
              <a:gd name="connsiteY21269" fmla="*/ 5741008 h 6857979"/>
              <a:gd name="connsiteX21270" fmla="*/ 3662586 w 7283450"/>
              <a:gd name="connsiteY21270" fmla="*/ 5744978 h 6857979"/>
              <a:gd name="connsiteX21271" fmla="*/ 3660602 w 7283450"/>
              <a:gd name="connsiteY21271" fmla="*/ 5749741 h 6857979"/>
              <a:gd name="connsiteX21272" fmla="*/ 3659411 w 7283450"/>
              <a:gd name="connsiteY21272" fmla="*/ 5754504 h 6857979"/>
              <a:gd name="connsiteX21273" fmla="*/ 3658617 w 7283450"/>
              <a:gd name="connsiteY21273" fmla="*/ 5758871 h 6857979"/>
              <a:gd name="connsiteX21274" fmla="*/ 3658220 w 7283450"/>
              <a:gd name="connsiteY21274" fmla="*/ 5762840 h 6857979"/>
              <a:gd name="connsiteX21275" fmla="*/ 3658220 w 7283450"/>
              <a:gd name="connsiteY21275" fmla="*/ 5769985 h 6857979"/>
              <a:gd name="connsiteX21276" fmla="*/ 3659014 w 7283450"/>
              <a:gd name="connsiteY21276" fmla="*/ 5783879 h 6857979"/>
              <a:gd name="connsiteX21277" fmla="*/ 3658617 w 7283450"/>
              <a:gd name="connsiteY21277" fmla="*/ 5790627 h 6857979"/>
              <a:gd name="connsiteX21278" fmla="*/ 3658220 w 7283450"/>
              <a:gd name="connsiteY21278" fmla="*/ 5794199 h 6857979"/>
              <a:gd name="connsiteX21279" fmla="*/ 3657427 w 7283450"/>
              <a:gd name="connsiteY21279" fmla="*/ 5798169 h 6857979"/>
              <a:gd name="connsiteX21280" fmla="*/ 3656236 w 7283450"/>
              <a:gd name="connsiteY21280" fmla="*/ 5801741 h 6857979"/>
              <a:gd name="connsiteX21281" fmla="*/ 3654251 w 7283450"/>
              <a:gd name="connsiteY21281" fmla="*/ 5805711 h 6857979"/>
              <a:gd name="connsiteX21282" fmla="*/ 3652267 w 7283450"/>
              <a:gd name="connsiteY21282" fmla="*/ 5810077 h 6857979"/>
              <a:gd name="connsiteX21283" fmla="*/ 3649886 w 7283450"/>
              <a:gd name="connsiteY21283" fmla="*/ 5814841 h 6857979"/>
              <a:gd name="connsiteX21284" fmla="*/ 3648695 w 7283450"/>
              <a:gd name="connsiteY21284" fmla="*/ 5816031 h 6857979"/>
              <a:gd name="connsiteX21285" fmla="*/ 3647504 w 7283450"/>
              <a:gd name="connsiteY21285" fmla="*/ 5817222 h 6857979"/>
              <a:gd name="connsiteX21286" fmla="*/ 3643932 w 7283450"/>
              <a:gd name="connsiteY21286" fmla="*/ 5819207 h 6857979"/>
              <a:gd name="connsiteX21287" fmla="*/ 3640360 w 7283450"/>
              <a:gd name="connsiteY21287" fmla="*/ 5821192 h 6857979"/>
              <a:gd name="connsiteX21288" fmla="*/ 3638772 w 7283450"/>
              <a:gd name="connsiteY21288" fmla="*/ 5822780 h 6857979"/>
              <a:gd name="connsiteX21289" fmla="*/ 3637185 w 7283450"/>
              <a:gd name="connsiteY21289" fmla="*/ 5824764 h 6857979"/>
              <a:gd name="connsiteX21290" fmla="*/ 3633614 w 7283450"/>
              <a:gd name="connsiteY21290" fmla="*/ 5831115 h 6857979"/>
              <a:gd name="connsiteX21291" fmla="*/ 3632422 w 7283450"/>
              <a:gd name="connsiteY21291" fmla="*/ 5833497 h 6857979"/>
              <a:gd name="connsiteX21292" fmla="*/ 3630834 w 7283450"/>
              <a:gd name="connsiteY21292" fmla="*/ 5835085 h 6857979"/>
              <a:gd name="connsiteX21293" fmla="*/ 3628850 w 7283450"/>
              <a:gd name="connsiteY21293" fmla="*/ 5836673 h 6857979"/>
              <a:gd name="connsiteX21294" fmla="*/ 3626865 w 7283450"/>
              <a:gd name="connsiteY21294" fmla="*/ 5838657 h 6857979"/>
              <a:gd name="connsiteX21295" fmla="*/ 3618134 w 7283450"/>
              <a:gd name="connsiteY21295" fmla="*/ 5845009 h 6857979"/>
              <a:gd name="connsiteX21296" fmla="*/ 3612975 w 7283450"/>
              <a:gd name="connsiteY21296" fmla="*/ 5848978 h 6857979"/>
              <a:gd name="connsiteX21297" fmla="*/ 3606624 w 7283450"/>
              <a:gd name="connsiteY21297" fmla="*/ 5851757 h 6857979"/>
              <a:gd name="connsiteX21298" fmla="*/ 3599480 w 7283450"/>
              <a:gd name="connsiteY21298" fmla="*/ 5854138 h 6857979"/>
              <a:gd name="connsiteX21299" fmla="*/ 3592336 w 7283450"/>
              <a:gd name="connsiteY21299" fmla="*/ 5855726 h 6857979"/>
              <a:gd name="connsiteX21300" fmla="*/ 3584794 w 7283450"/>
              <a:gd name="connsiteY21300" fmla="*/ 5857711 h 6857979"/>
              <a:gd name="connsiteX21301" fmla="*/ 3576856 w 7283450"/>
              <a:gd name="connsiteY21301" fmla="*/ 5858505 h 6857979"/>
              <a:gd name="connsiteX21302" fmla="*/ 3568521 w 7283450"/>
              <a:gd name="connsiteY21302" fmla="*/ 5858505 h 6857979"/>
              <a:gd name="connsiteX21303" fmla="*/ 3560186 w 7283450"/>
              <a:gd name="connsiteY21303" fmla="*/ 5858505 h 6857979"/>
              <a:gd name="connsiteX21304" fmla="*/ 3551851 w 7283450"/>
              <a:gd name="connsiteY21304" fmla="*/ 5857711 h 6857979"/>
              <a:gd name="connsiteX21305" fmla="*/ 3543914 w 7283450"/>
              <a:gd name="connsiteY21305" fmla="*/ 5856123 h 6857979"/>
              <a:gd name="connsiteX21306" fmla="*/ 3535975 w 7283450"/>
              <a:gd name="connsiteY21306" fmla="*/ 5854138 h 6857979"/>
              <a:gd name="connsiteX21307" fmla="*/ 3528038 w 7283450"/>
              <a:gd name="connsiteY21307" fmla="*/ 5852154 h 6857979"/>
              <a:gd name="connsiteX21308" fmla="*/ 3520100 w 7283450"/>
              <a:gd name="connsiteY21308" fmla="*/ 5849375 h 6857979"/>
              <a:gd name="connsiteX21309" fmla="*/ 3512558 w 7283450"/>
              <a:gd name="connsiteY21309" fmla="*/ 5846199 h 6857979"/>
              <a:gd name="connsiteX21310" fmla="*/ 3505811 w 7283450"/>
              <a:gd name="connsiteY21310" fmla="*/ 5842627 h 6857979"/>
              <a:gd name="connsiteX21311" fmla="*/ 3499065 w 7283450"/>
              <a:gd name="connsiteY21311" fmla="*/ 5838261 h 6857979"/>
              <a:gd name="connsiteX21312" fmla="*/ 3499065 w 7283450"/>
              <a:gd name="connsiteY21312" fmla="*/ 5836276 h 6857979"/>
              <a:gd name="connsiteX21313" fmla="*/ 3499065 w 7283450"/>
              <a:gd name="connsiteY21313" fmla="*/ 5835085 h 6857979"/>
              <a:gd name="connsiteX21314" fmla="*/ 3499461 w 7283450"/>
              <a:gd name="connsiteY21314" fmla="*/ 5833894 h 6857979"/>
              <a:gd name="connsiteX21315" fmla="*/ 3500255 w 7283450"/>
              <a:gd name="connsiteY21315" fmla="*/ 5833100 h 6857979"/>
              <a:gd name="connsiteX21316" fmla="*/ 3501842 w 7283450"/>
              <a:gd name="connsiteY21316" fmla="*/ 5832306 h 6857979"/>
              <a:gd name="connsiteX21317" fmla="*/ 3503033 w 7283450"/>
              <a:gd name="connsiteY21317" fmla="*/ 5832306 h 6857979"/>
              <a:gd name="connsiteX21318" fmla="*/ 3505414 w 7283450"/>
              <a:gd name="connsiteY21318" fmla="*/ 5831909 h 6857979"/>
              <a:gd name="connsiteX21319" fmla="*/ 3503431 w 7283450"/>
              <a:gd name="connsiteY21319" fmla="*/ 5827146 h 6857979"/>
              <a:gd name="connsiteX21320" fmla="*/ 3500255 w 7283450"/>
              <a:gd name="connsiteY21320" fmla="*/ 5822780 h 6857979"/>
              <a:gd name="connsiteX21321" fmla="*/ 3497476 w 7283450"/>
              <a:gd name="connsiteY21321" fmla="*/ 5819604 h 6857979"/>
              <a:gd name="connsiteX21322" fmla="*/ 3494301 w 7283450"/>
              <a:gd name="connsiteY21322" fmla="*/ 5816031 h 6857979"/>
              <a:gd name="connsiteX21323" fmla="*/ 3490729 w 7283450"/>
              <a:gd name="connsiteY21323" fmla="*/ 5812459 h 6857979"/>
              <a:gd name="connsiteX21324" fmla="*/ 3487951 w 7283450"/>
              <a:gd name="connsiteY21324" fmla="*/ 5809283 h 6857979"/>
              <a:gd name="connsiteX21325" fmla="*/ 3485570 w 7283450"/>
              <a:gd name="connsiteY21325" fmla="*/ 5805314 h 6857979"/>
              <a:gd name="connsiteX21326" fmla="*/ 3483188 w 7283450"/>
              <a:gd name="connsiteY21326" fmla="*/ 5801344 h 6857979"/>
              <a:gd name="connsiteX21327" fmla="*/ 3483188 w 7283450"/>
              <a:gd name="connsiteY21327" fmla="*/ 5799757 h 6857979"/>
              <a:gd name="connsiteX21328" fmla="*/ 3483188 w 7283450"/>
              <a:gd name="connsiteY21328" fmla="*/ 5798169 h 6857979"/>
              <a:gd name="connsiteX21329" fmla="*/ 3484379 w 7283450"/>
              <a:gd name="connsiteY21329" fmla="*/ 5794596 h 6857979"/>
              <a:gd name="connsiteX21330" fmla="*/ 3485966 w 7283450"/>
              <a:gd name="connsiteY21330" fmla="*/ 5791818 h 6857979"/>
              <a:gd name="connsiteX21331" fmla="*/ 3486363 w 7283450"/>
              <a:gd name="connsiteY21331" fmla="*/ 5791421 h 6857979"/>
              <a:gd name="connsiteX21332" fmla="*/ 3486760 w 7283450"/>
              <a:gd name="connsiteY21332" fmla="*/ 5791421 h 6857979"/>
              <a:gd name="connsiteX21333" fmla="*/ 3484379 w 7283450"/>
              <a:gd name="connsiteY21333" fmla="*/ 5786657 h 6857979"/>
              <a:gd name="connsiteX21334" fmla="*/ 3480806 w 7283450"/>
              <a:gd name="connsiteY21334" fmla="*/ 5782688 h 6857979"/>
              <a:gd name="connsiteX21335" fmla="*/ 3474059 w 7283450"/>
              <a:gd name="connsiteY21335" fmla="*/ 5774352 h 6857979"/>
              <a:gd name="connsiteX21336" fmla="*/ 3471678 w 7283450"/>
              <a:gd name="connsiteY21336" fmla="*/ 5769588 h 6857979"/>
              <a:gd name="connsiteX21337" fmla="*/ 3470487 w 7283450"/>
              <a:gd name="connsiteY21337" fmla="*/ 5767207 h 6857979"/>
              <a:gd name="connsiteX21338" fmla="*/ 3469297 w 7283450"/>
              <a:gd name="connsiteY21338" fmla="*/ 5764428 h 6857979"/>
              <a:gd name="connsiteX21339" fmla="*/ 3468504 w 7283450"/>
              <a:gd name="connsiteY21339" fmla="*/ 5761649 h 6857979"/>
              <a:gd name="connsiteX21340" fmla="*/ 3468106 w 7283450"/>
              <a:gd name="connsiteY21340" fmla="*/ 5758474 h 6857979"/>
              <a:gd name="connsiteX21341" fmla="*/ 3467709 w 7283450"/>
              <a:gd name="connsiteY21341" fmla="*/ 5755298 h 6857979"/>
              <a:gd name="connsiteX21342" fmla="*/ 3468106 w 7283450"/>
              <a:gd name="connsiteY21342" fmla="*/ 5751329 h 6857979"/>
              <a:gd name="connsiteX21343" fmla="*/ 3468900 w 7283450"/>
              <a:gd name="connsiteY21343" fmla="*/ 5748153 h 6857979"/>
              <a:gd name="connsiteX21344" fmla="*/ 3470090 w 7283450"/>
              <a:gd name="connsiteY21344" fmla="*/ 5746168 h 6857979"/>
              <a:gd name="connsiteX21345" fmla="*/ 3471678 w 7283450"/>
              <a:gd name="connsiteY21345" fmla="*/ 5745375 h 6857979"/>
              <a:gd name="connsiteX21346" fmla="*/ 3473662 w 7283450"/>
              <a:gd name="connsiteY21346" fmla="*/ 5744978 h 6857979"/>
              <a:gd name="connsiteX21347" fmla="*/ 3476044 w 7283450"/>
              <a:gd name="connsiteY21347" fmla="*/ 5745772 h 6857979"/>
              <a:gd name="connsiteX21348" fmla="*/ 3478426 w 7283450"/>
              <a:gd name="connsiteY21348" fmla="*/ 5746168 h 6857979"/>
              <a:gd name="connsiteX21349" fmla="*/ 3480806 w 7283450"/>
              <a:gd name="connsiteY21349" fmla="*/ 5747359 h 6857979"/>
              <a:gd name="connsiteX21350" fmla="*/ 3483188 w 7283450"/>
              <a:gd name="connsiteY21350" fmla="*/ 5748153 h 6857979"/>
              <a:gd name="connsiteX21351" fmla="*/ 3482394 w 7283450"/>
              <a:gd name="connsiteY21351" fmla="*/ 5743390 h 6857979"/>
              <a:gd name="connsiteX21352" fmla="*/ 3481203 w 7283450"/>
              <a:gd name="connsiteY21352" fmla="*/ 5740214 h 6857979"/>
              <a:gd name="connsiteX21353" fmla="*/ 3479616 w 7283450"/>
              <a:gd name="connsiteY21353" fmla="*/ 5735054 h 6857979"/>
              <a:gd name="connsiteX21354" fmla="*/ 3478822 w 7283450"/>
              <a:gd name="connsiteY21354" fmla="*/ 5732672 h 6857979"/>
              <a:gd name="connsiteX21355" fmla="*/ 3478822 w 7283450"/>
              <a:gd name="connsiteY21355" fmla="*/ 5729894 h 6857979"/>
              <a:gd name="connsiteX21356" fmla="*/ 3479219 w 7283450"/>
              <a:gd name="connsiteY21356" fmla="*/ 5725924 h 6857979"/>
              <a:gd name="connsiteX21357" fmla="*/ 3480410 w 7283450"/>
              <a:gd name="connsiteY21357" fmla="*/ 5721558 h 6857979"/>
              <a:gd name="connsiteX21358" fmla="*/ 3468106 w 7283450"/>
              <a:gd name="connsiteY21358" fmla="*/ 5721558 h 6857979"/>
              <a:gd name="connsiteX21359" fmla="*/ 3466915 w 7283450"/>
              <a:gd name="connsiteY21359" fmla="*/ 5722749 h 6857979"/>
              <a:gd name="connsiteX21360" fmla="*/ 3465724 w 7283450"/>
              <a:gd name="connsiteY21360" fmla="*/ 5723939 h 6857979"/>
              <a:gd name="connsiteX21361" fmla="*/ 3465327 w 7283450"/>
              <a:gd name="connsiteY21361" fmla="*/ 5725130 h 6857979"/>
              <a:gd name="connsiteX21362" fmla="*/ 3465327 w 7283450"/>
              <a:gd name="connsiteY21362" fmla="*/ 5725924 h 6857979"/>
              <a:gd name="connsiteX21363" fmla="*/ 3465724 w 7283450"/>
              <a:gd name="connsiteY21363" fmla="*/ 5726718 h 6857979"/>
              <a:gd name="connsiteX21364" fmla="*/ 3466121 w 7283450"/>
              <a:gd name="connsiteY21364" fmla="*/ 5727512 h 6857979"/>
              <a:gd name="connsiteX21365" fmla="*/ 3467709 w 7283450"/>
              <a:gd name="connsiteY21365" fmla="*/ 5729100 h 6857979"/>
              <a:gd name="connsiteX21366" fmla="*/ 3469297 w 7283450"/>
              <a:gd name="connsiteY21366" fmla="*/ 5731481 h 6857979"/>
              <a:gd name="connsiteX21367" fmla="*/ 3470884 w 7283450"/>
              <a:gd name="connsiteY21367" fmla="*/ 5733863 h 6857979"/>
              <a:gd name="connsiteX21368" fmla="*/ 3471281 w 7283450"/>
              <a:gd name="connsiteY21368" fmla="*/ 5735054 h 6857979"/>
              <a:gd name="connsiteX21369" fmla="*/ 3471281 w 7283450"/>
              <a:gd name="connsiteY21369" fmla="*/ 5736642 h 6857979"/>
              <a:gd name="connsiteX21370" fmla="*/ 3471281 w 7283450"/>
              <a:gd name="connsiteY21370" fmla="*/ 5739023 h 6857979"/>
              <a:gd name="connsiteX21371" fmla="*/ 3470884 w 7283450"/>
              <a:gd name="connsiteY21371" fmla="*/ 5741405 h 6857979"/>
              <a:gd name="connsiteX21372" fmla="*/ 3468504 w 7283450"/>
              <a:gd name="connsiteY21372" fmla="*/ 5741008 h 6857979"/>
              <a:gd name="connsiteX21373" fmla="*/ 3466121 w 7283450"/>
              <a:gd name="connsiteY21373" fmla="*/ 5740611 h 6857979"/>
              <a:gd name="connsiteX21374" fmla="*/ 3464534 w 7283450"/>
              <a:gd name="connsiteY21374" fmla="*/ 5739817 h 6857979"/>
              <a:gd name="connsiteX21375" fmla="*/ 3463343 w 7283450"/>
              <a:gd name="connsiteY21375" fmla="*/ 5738626 h 6857979"/>
              <a:gd name="connsiteX21376" fmla="*/ 3461755 w 7283450"/>
              <a:gd name="connsiteY21376" fmla="*/ 5737039 h 6857979"/>
              <a:gd name="connsiteX21377" fmla="*/ 3460962 w 7283450"/>
              <a:gd name="connsiteY21377" fmla="*/ 5735451 h 6857979"/>
              <a:gd name="connsiteX21378" fmla="*/ 3459375 w 7283450"/>
              <a:gd name="connsiteY21378" fmla="*/ 5732275 h 6857979"/>
              <a:gd name="connsiteX21379" fmla="*/ 3456199 w 7283450"/>
              <a:gd name="connsiteY21379" fmla="*/ 5724336 h 6857979"/>
              <a:gd name="connsiteX21380" fmla="*/ 3454611 w 7283450"/>
              <a:gd name="connsiteY21380" fmla="*/ 5720367 h 6857979"/>
              <a:gd name="connsiteX21381" fmla="*/ 3453420 w 7283450"/>
              <a:gd name="connsiteY21381" fmla="*/ 5719176 h 6857979"/>
              <a:gd name="connsiteX21382" fmla="*/ 3452231 w 7283450"/>
              <a:gd name="connsiteY21382" fmla="*/ 5717985 h 6857979"/>
              <a:gd name="connsiteX21383" fmla="*/ 3449848 w 7283450"/>
              <a:gd name="connsiteY21383" fmla="*/ 5717588 h 6857979"/>
              <a:gd name="connsiteX21384" fmla="*/ 3447467 w 7283450"/>
              <a:gd name="connsiteY21384" fmla="*/ 5717985 h 6857979"/>
              <a:gd name="connsiteX21385" fmla="*/ 3446276 w 7283450"/>
              <a:gd name="connsiteY21385" fmla="*/ 5718779 h 6857979"/>
              <a:gd name="connsiteX21386" fmla="*/ 3444689 w 7283450"/>
              <a:gd name="connsiteY21386" fmla="*/ 5719970 h 6857979"/>
              <a:gd name="connsiteX21387" fmla="*/ 3443498 w 7283450"/>
              <a:gd name="connsiteY21387" fmla="*/ 5721161 h 6857979"/>
              <a:gd name="connsiteX21388" fmla="*/ 3441910 w 7283450"/>
              <a:gd name="connsiteY21388" fmla="*/ 5721955 h 6857979"/>
              <a:gd name="connsiteX21389" fmla="*/ 3439132 w 7283450"/>
              <a:gd name="connsiteY21389" fmla="*/ 5721955 h 6857979"/>
              <a:gd name="connsiteX21390" fmla="*/ 3436354 w 7283450"/>
              <a:gd name="connsiteY21390" fmla="*/ 5721558 h 6857979"/>
              <a:gd name="connsiteX21391" fmla="*/ 3433575 w 7283450"/>
              <a:gd name="connsiteY21391" fmla="*/ 5718779 h 6857979"/>
              <a:gd name="connsiteX21392" fmla="*/ 3430400 w 7283450"/>
              <a:gd name="connsiteY21392" fmla="*/ 5716397 h 6857979"/>
              <a:gd name="connsiteX21393" fmla="*/ 3425637 w 7283450"/>
              <a:gd name="connsiteY21393" fmla="*/ 5711634 h 6857979"/>
              <a:gd name="connsiteX21394" fmla="*/ 3421272 w 7283450"/>
              <a:gd name="connsiteY21394" fmla="*/ 5707664 h 6857979"/>
              <a:gd name="connsiteX21395" fmla="*/ 3417700 w 7283450"/>
              <a:gd name="connsiteY21395" fmla="*/ 5704092 h 6857979"/>
              <a:gd name="connsiteX21396" fmla="*/ 3415715 w 7283450"/>
              <a:gd name="connsiteY21396" fmla="*/ 5702107 h 6857979"/>
              <a:gd name="connsiteX21397" fmla="*/ 3413334 w 7283450"/>
              <a:gd name="connsiteY21397" fmla="*/ 5700916 h 6857979"/>
              <a:gd name="connsiteX21398" fmla="*/ 3411349 w 7283450"/>
              <a:gd name="connsiteY21398" fmla="*/ 5700122 h 6857979"/>
              <a:gd name="connsiteX21399" fmla="*/ 3408968 w 7283450"/>
              <a:gd name="connsiteY21399" fmla="*/ 5699726 h 6857979"/>
              <a:gd name="connsiteX21400" fmla="*/ 3405793 w 7283450"/>
              <a:gd name="connsiteY21400" fmla="*/ 5699329 h 6857979"/>
              <a:gd name="connsiteX21401" fmla="*/ 3403014 w 7283450"/>
              <a:gd name="connsiteY21401" fmla="*/ 5699329 h 6857979"/>
              <a:gd name="connsiteX21402" fmla="*/ 3399839 w 7283450"/>
              <a:gd name="connsiteY21402" fmla="*/ 5700122 h 6857979"/>
              <a:gd name="connsiteX21403" fmla="*/ 3395473 w 7283450"/>
              <a:gd name="connsiteY21403" fmla="*/ 5700916 h 6857979"/>
              <a:gd name="connsiteX21404" fmla="*/ 3393489 w 7283450"/>
              <a:gd name="connsiteY21404" fmla="*/ 5702107 h 6857979"/>
              <a:gd name="connsiteX21405" fmla="*/ 3391504 w 7283450"/>
              <a:gd name="connsiteY21405" fmla="*/ 5702901 h 6857979"/>
              <a:gd name="connsiteX21406" fmla="*/ 3389123 w 7283450"/>
              <a:gd name="connsiteY21406" fmla="*/ 5704886 h 6857979"/>
              <a:gd name="connsiteX21407" fmla="*/ 3387138 w 7283450"/>
              <a:gd name="connsiteY21407" fmla="*/ 5706474 h 6857979"/>
              <a:gd name="connsiteX21408" fmla="*/ 3383963 w 7283450"/>
              <a:gd name="connsiteY21408" fmla="*/ 5710046 h 6857979"/>
              <a:gd name="connsiteX21409" fmla="*/ 3380788 w 7283450"/>
              <a:gd name="connsiteY21409" fmla="*/ 5714016 h 6857979"/>
              <a:gd name="connsiteX21410" fmla="*/ 3378406 w 7283450"/>
              <a:gd name="connsiteY21410" fmla="*/ 5717588 h 6857979"/>
              <a:gd name="connsiteX21411" fmla="*/ 3375628 w 7283450"/>
              <a:gd name="connsiteY21411" fmla="*/ 5721161 h 6857979"/>
              <a:gd name="connsiteX21412" fmla="*/ 3373248 w 7283450"/>
              <a:gd name="connsiteY21412" fmla="*/ 5723542 h 6857979"/>
              <a:gd name="connsiteX21413" fmla="*/ 3371659 w 7283450"/>
              <a:gd name="connsiteY21413" fmla="*/ 5724336 h 6857979"/>
              <a:gd name="connsiteX21414" fmla="*/ 3370468 w 7283450"/>
              <a:gd name="connsiteY21414" fmla="*/ 5724733 h 6857979"/>
              <a:gd name="connsiteX21415" fmla="*/ 3367690 w 7283450"/>
              <a:gd name="connsiteY21415" fmla="*/ 5724733 h 6857979"/>
              <a:gd name="connsiteX21416" fmla="*/ 3364515 w 7283450"/>
              <a:gd name="connsiteY21416" fmla="*/ 5723939 h 6857979"/>
              <a:gd name="connsiteX21417" fmla="*/ 3360546 w 7283450"/>
              <a:gd name="connsiteY21417" fmla="*/ 5723145 h 6857979"/>
              <a:gd name="connsiteX21418" fmla="*/ 3356577 w 7283450"/>
              <a:gd name="connsiteY21418" fmla="*/ 5721955 h 6857979"/>
              <a:gd name="connsiteX21419" fmla="*/ 3352609 w 7283450"/>
              <a:gd name="connsiteY21419" fmla="*/ 5719970 h 6857979"/>
              <a:gd name="connsiteX21420" fmla="*/ 3349830 w 7283450"/>
              <a:gd name="connsiteY21420" fmla="*/ 5717985 h 6857979"/>
              <a:gd name="connsiteX21421" fmla="*/ 3346655 w 7283450"/>
              <a:gd name="connsiteY21421" fmla="*/ 5716397 h 6857979"/>
              <a:gd name="connsiteX21422" fmla="*/ 3345465 w 7283450"/>
              <a:gd name="connsiteY21422" fmla="*/ 5714413 h 6857979"/>
              <a:gd name="connsiteX21423" fmla="*/ 3345067 w 7283450"/>
              <a:gd name="connsiteY21423" fmla="*/ 5713222 h 6857979"/>
              <a:gd name="connsiteX21424" fmla="*/ 3345465 w 7283450"/>
              <a:gd name="connsiteY21424" fmla="*/ 5710840 h 6857979"/>
              <a:gd name="connsiteX21425" fmla="*/ 3347448 w 7283450"/>
              <a:gd name="connsiteY21425" fmla="*/ 5707268 h 6857979"/>
              <a:gd name="connsiteX21426" fmla="*/ 3349036 w 7283450"/>
              <a:gd name="connsiteY21426" fmla="*/ 5703298 h 6857979"/>
              <a:gd name="connsiteX21427" fmla="*/ 3349433 w 7283450"/>
              <a:gd name="connsiteY21427" fmla="*/ 5702107 h 6857979"/>
              <a:gd name="connsiteX21428" fmla="*/ 3349036 w 7283450"/>
              <a:gd name="connsiteY21428" fmla="*/ 5701313 h 6857979"/>
              <a:gd name="connsiteX21429" fmla="*/ 3348639 w 7283450"/>
              <a:gd name="connsiteY21429" fmla="*/ 5700916 h 6857979"/>
              <a:gd name="connsiteX21430" fmla="*/ 3345465 w 7283450"/>
              <a:gd name="connsiteY21430" fmla="*/ 5699329 h 6857979"/>
              <a:gd name="connsiteX21431" fmla="*/ 3341892 w 7283450"/>
              <a:gd name="connsiteY21431" fmla="*/ 5697741 h 6857979"/>
              <a:gd name="connsiteX21432" fmla="*/ 3337129 w 7283450"/>
              <a:gd name="connsiteY21432" fmla="*/ 5696153 h 6857979"/>
              <a:gd name="connsiteX21433" fmla="*/ 3332366 w 7283450"/>
              <a:gd name="connsiteY21433" fmla="*/ 5694962 h 6857979"/>
              <a:gd name="connsiteX21434" fmla="*/ 3326810 w 7283450"/>
              <a:gd name="connsiteY21434" fmla="*/ 5694962 h 6857979"/>
              <a:gd name="connsiteX21435" fmla="*/ 3324031 w 7283450"/>
              <a:gd name="connsiteY21435" fmla="*/ 5695756 h 6857979"/>
              <a:gd name="connsiteX21436" fmla="*/ 3320856 w 7283450"/>
              <a:gd name="connsiteY21436" fmla="*/ 5696153 h 6857979"/>
              <a:gd name="connsiteX21437" fmla="*/ 3318475 w 7283450"/>
              <a:gd name="connsiteY21437" fmla="*/ 5696947 h 6857979"/>
              <a:gd name="connsiteX21438" fmla="*/ 3316093 w 7283450"/>
              <a:gd name="connsiteY21438" fmla="*/ 5697741 h 6857979"/>
              <a:gd name="connsiteX21439" fmla="*/ 3313712 w 7283450"/>
              <a:gd name="connsiteY21439" fmla="*/ 5699329 h 6857979"/>
              <a:gd name="connsiteX21440" fmla="*/ 3310934 w 7283450"/>
              <a:gd name="connsiteY21440" fmla="*/ 5700916 h 6857979"/>
              <a:gd name="connsiteX21441" fmla="*/ 3312124 w 7283450"/>
              <a:gd name="connsiteY21441" fmla="*/ 5702901 h 6857979"/>
              <a:gd name="connsiteX21442" fmla="*/ 3314109 w 7283450"/>
              <a:gd name="connsiteY21442" fmla="*/ 5704886 h 6857979"/>
              <a:gd name="connsiteX21443" fmla="*/ 3316093 w 7283450"/>
              <a:gd name="connsiteY21443" fmla="*/ 5705680 h 6857979"/>
              <a:gd name="connsiteX21444" fmla="*/ 3317682 w 7283450"/>
              <a:gd name="connsiteY21444" fmla="*/ 5706474 h 6857979"/>
              <a:gd name="connsiteX21445" fmla="*/ 3319665 w 7283450"/>
              <a:gd name="connsiteY21445" fmla="*/ 5706871 h 6857979"/>
              <a:gd name="connsiteX21446" fmla="*/ 3322047 w 7283450"/>
              <a:gd name="connsiteY21446" fmla="*/ 5706871 h 6857979"/>
              <a:gd name="connsiteX21447" fmla="*/ 3326016 w 7283450"/>
              <a:gd name="connsiteY21447" fmla="*/ 5706474 h 6857979"/>
              <a:gd name="connsiteX21448" fmla="*/ 3330779 w 7283450"/>
              <a:gd name="connsiteY21448" fmla="*/ 5705680 h 6857979"/>
              <a:gd name="connsiteX21449" fmla="*/ 3334748 w 7283450"/>
              <a:gd name="connsiteY21449" fmla="*/ 5705283 h 6857979"/>
              <a:gd name="connsiteX21450" fmla="*/ 3336732 w 7283450"/>
              <a:gd name="connsiteY21450" fmla="*/ 5705680 h 6857979"/>
              <a:gd name="connsiteX21451" fmla="*/ 3338717 w 7283450"/>
              <a:gd name="connsiteY21451" fmla="*/ 5706077 h 6857979"/>
              <a:gd name="connsiteX21452" fmla="*/ 3340701 w 7283450"/>
              <a:gd name="connsiteY21452" fmla="*/ 5706871 h 6857979"/>
              <a:gd name="connsiteX21453" fmla="*/ 3342289 w 7283450"/>
              <a:gd name="connsiteY21453" fmla="*/ 5707664 h 6857979"/>
              <a:gd name="connsiteX21454" fmla="*/ 3340701 w 7283450"/>
              <a:gd name="connsiteY21454" fmla="*/ 5711634 h 6857979"/>
              <a:gd name="connsiteX21455" fmla="*/ 3338717 w 7283450"/>
              <a:gd name="connsiteY21455" fmla="*/ 5715206 h 6857979"/>
              <a:gd name="connsiteX21456" fmla="*/ 3335938 w 7283450"/>
              <a:gd name="connsiteY21456" fmla="*/ 5717588 h 6857979"/>
              <a:gd name="connsiteX21457" fmla="*/ 3333160 w 7283450"/>
              <a:gd name="connsiteY21457" fmla="*/ 5719176 h 6857979"/>
              <a:gd name="connsiteX21458" fmla="*/ 3330382 w 7283450"/>
              <a:gd name="connsiteY21458" fmla="*/ 5720367 h 6857979"/>
              <a:gd name="connsiteX21459" fmla="*/ 3326810 w 7283450"/>
              <a:gd name="connsiteY21459" fmla="*/ 5721558 h 6857979"/>
              <a:gd name="connsiteX21460" fmla="*/ 3323237 w 7283450"/>
              <a:gd name="connsiteY21460" fmla="*/ 5721955 h 6857979"/>
              <a:gd name="connsiteX21461" fmla="*/ 3319268 w 7283450"/>
              <a:gd name="connsiteY21461" fmla="*/ 5721955 h 6857979"/>
              <a:gd name="connsiteX21462" fmla="*/ 3311331 w 7283450"/>
              <a:gd name="connsiteY21462" fmla="*/ 5721955 h 6857979"/>
              <a:gd name="connsiteX21463" fmla="*/ 3307362 w 7283450"/>
              <a:gd name="connsiteY21463" fmla="*/ 5721955 h 6857979"/>
              <a:gd name="connsiteX21464" fmla="*/ 3303394 w 7283450"/>
              <a:gd name="connsiteY21464" fmla="*/ 5722352 h 6857979"/>
              <a:gd name="connsiteX21465" fmla="*/ 3299424 w 7283450"/>
              <a:gd name="connsiteY21465" fmla="*/ 5722749 h 6857979"/>
              <a:gd name="connsiteX21466" fmla="*/ 3295455 w 7283450"/>
              <a:gd name="connsiteY21466" fmla="*/ 5723939 h 6857979"/>
              <a:gd name="connsiteX21467" fmla="*/ 3292279 w 7283450"/>
              <a:gd name="connsiteY21467" fmla="*/ 5725527 h 6857979"/>
              <a:gd name="connsiteX21468" fmla="*/ 3289104 w 7283450"/>
              <a:gd name="connsiteY21468" fmla="*/ 5727909 h 6857979"/>
              <a:gd name="connsiteX21469" fmla="*/ 3287913 w 7283450"/>
              <a:gd name="connsiteY21469" fmla="*/ 5726321 h 6857979"/>
              <a:gd name="connsiteX21470" fmla="*/ 3287517 w 7283450"/>
              <a:gd name="connsiteY21470" fmla="*/ 5725130 h 6857979"/>
              <a:gd name="connsiteX21471" fmla="*/ 3286723 w 7283450"/>
              <a:gd name="connsiteY21471" fmla="*/ 5723939 h 6857979"/>
              <a:gd name="connsiteX21472" fmla="*/ 3286723 w 7283450"/>
              <a:gd name="connsiteY21472" fmla="*/ 5723145 h 6857979"/>
              <a:gd name="connsiteX21473" fmla="*/ 3287913 w 7283450"/>
              <a:gd name="connsiteY21473" fmla="*/ 5721161 h 6857979"/>
              <a:gd name="connsiteX21474" fmla="*/ 3289104 w 7283450"/>
              <a:gd name="connsiteY21474" fmla="*/ 5717985 h 6857979"/>
              <a:gd name="connsiteX21475" fmla="*/ 3286723 w 7283450"/>
              <a:gd name="connsiteY21475" fmla="*/ 5717191 h 6857979"/>
              <a:gd name="connsiteX21476" fmla="*/ 3285135 w 7283450"/>
              <a:gd name="connsiteY21476" fmla="*/ 5717191 h 6857979"/>
              <a:gd name="connsiteX21477" fmla="*/ 3283944 w 7283450"/>
              <a:gd name="connsiteY21477" fmla="*/ 5717588 h 6857979"/>
              <a:gd name="connsiteX21478" fmla="*/ 3283151 w 7283450"/>
              <a:gd name="connsiteY21478" fmla="*/ 5717985 h 6857979"/>
              <a:gd name="connsiteX21479" fmla="*/ 3282357 w 7283450"/>
              <a:gd name="connsiteY21479" fmla="*/ 5718779 h 6857979"/>
              <a:gd name="connsiteX21480" fmla="*/ 3281563 w 7283450"/>
              <a:gd name="connsiteY21480" fmla="*/ 5719970 h 6857979"/>
              <a:gd name="connsiteX21481" fmla="*/ 3280769 w 7283450"/>
              <a:gd name="connsiteY21481" fmla="*/ 5722749 h 6857979"/>
              <a:gd name="connsiteX21482" fmla="*/ 3280372 w 7283450"/>
              <a:gd name="connsiteY21482" fmla="*/ 5725130 h 6857979"/>
              <a:gd name="connsiteX21483" fmla="*/ 3279579 w 7283450"/>
              <a:gd name="connsiteY21483" fmla="*/ 5727512 h 6857979"/>
              <a:gd name="connsiteX21484" fmla="*/ 3277991 w 7283450"/>
              <a:gd name="connsiteY21484" fmla="*/ 5730291 h 6857979"/>
              <a:gd name="connsiteX21485" fmla="*/ 3277197 w 7283450"/>
              <a:gd name="connsiteY21485" fmla="*/ 5730687 h 6857979"/>
              <a:gd name="connsiteX21486" fmla="*/ 3276404 w 7283450"/>
              <a:gd name="connsiteY21486" fmla="*/ 5731481 h 6857979"/>
              <a:gd name="connsiteX21487" fmla="*/ 3274022 w 7283450"/>
              <a:gd name="connsiteY21487" fmla="*/ 5731878 h 6857979"/>
              <a:gd name="connsiteX21488" fmla="*/ 3272037 w 7283450"/>
              <a:gd name="connsiteY21488" fmla="*/ 5731878 h 6857979"/>
              <a:gd name="connsiteX21489" fmla="*/ 3270450 w 7283450"/>
              <a:gd name="connsiteY21489" fmla="*/ 5731878 h 6857979"/>
              <a:gd name="connsiteX21490" fmla="*/ 3268465 w 7283450"/>
              <a:gd name="connsiteY21490" fmla="*/ 5731084 h 6857979"/>
              <a:gd name="connsiteX21491" fmla="*/ 3267275 w 7283450"/>
              <a:gd name="connsiteY21491" fmla="*/ 5730291 h 6857979"/>
              <a:gd name="connsiteX21492" fmla="*/ 3266482 w 7283450"/>
              <a:gd name="connsiteY21492" fmla="*/ 5729100 h 6857979"/>
              <a:gd name="connsiteX21493" fmla="*/ 3264893 w 7283450"/>
              <a:gd name="connsiteY21493" fmla="*/ 5726718 h 6857979"/>
              <a:gd name="connsiteX21494" fmla="*/ 3263703 w 7283450"/>
              <a:gd name="connsiteY21494" fmla="*/ 5723939 h 6857979"/>
              <a:gd name="connsiteX21495" fmla="*/ 3262512 w 7283450"/>
              <a:gd name="connsiteY21495" fmla="*/ 5721558 h 6857979"/>
              <a:gd name="connsiteX21496" fmla="*/ 3261718 w 7283450"/>
              <a:gd name="connsiteY21496" fmla="*/ 5719970 h 6857979"/>
              <a:gd name="connsiteX21497" fmla="*/ 3260130 w 7283450"/>
              <a:gd name="connsiteY21497" fmla="*/ 5718779 h 6857979"/>
              <a:gd name="connsiteX21498" fmla="*/ 3258940 w 7283450"/>
              <a:gd name="connsiteY21498" fmla="*/ 5718382 h 6857979"/>
              <a:gd name="connsiteX21499" fmla="*/ 3257352 w 7283450"/>
              <a:gd name="connsiteY21499" fmla="*/ 5717985 h 6857979"/>
              <a:gd name="connsiteX21500" fmla="*/ 3251796 w 7283450"/>
              <a:gd name="connsiteY21500" fmla="*/ 5717985 h 6857979"/>
              <a:gd name="connsiteX21501" fmla="*/ 3246239 w 7283450"/>
              <a:gd name="connsiteY21501" fmla="*/ 5718779 h 6857979"/>
              <a:gd name="connsiteX21502" fmla="*/ 3233935 w 7283450"/>
              <a:gd name="connsiteY21502" fmla="*/ 5721161 h 6857979"/>
              <a:gd name="connsiteX21503" fmla="*/ 3228379 w 7283450"/>
              <a:gd name="connsiteY21503" fmla="*/ 5722352 h 6857979"/>
              <a:gd name="connsiteX21504" fmla="*/ 3222425 w 7283450"/>
              <a:gd name="connsiteY21504" fmla="*/ 5722749 h 6857979"/>
              <a:gd name="connsiteX21505" fmla="*/ 3216075 w 7283450"/>
              <a:gd name="connsiteY21505" fmla="*/ 5722352 h 6857979"/>
              <a:gd name="connsiteX21506" fmla="*/ 3213296 w 7283450"/>
              <a:gd name="connsiteY21506" fmla="*/ 5721955 h 6857979"/>
              <a:gd name="connsiteX21507" fmla="*/ 3210518 w 7283450"/>
              <a:gd name="connsiteY21507" fmla="*/ 5721558 h 6857979"/>
              <a:gd name="connsiteX21508" fmla="*/ 3208534 w 7283450"/>
              <a:gd name="connsiteY21508" fmla="*/ 5719970 h 6857979"/>
              <a:gd name="connsiteX21509" fmla="*/ 3207343 w 7283450"/>
              <a:gd name="connsiteY21509" fmla="*/ 5718779 h 6857979"/>
              <a:gd name="connsiteX21510" fmla="*/ 3204565 w 7283450"/>
              <a:gd name="connsiteY21510" fmla="*/ 5714413 h 6857979"/>
              <a:gd name="connsiteX21511" fmla="*/ 3202977 w 7283450"/>
              <a:gd name="connsiteY21511" fmla="*/ 5711634 h 6857979"/>
              <a:gd name="connsiteX21512" fmla="*/ 3200596 w 7283450"/>
              <a:gd name="connsiteY21512" fmla="*/ 5709252 h 6857979"/>
              <a:gd name="connsiteX21513" fmla="*/ 3197817 w 7283450"/>
              <a:gd name="connsiteY21513" fmla="*/ 5706871 h 6857979"/>
              <a:gd name="connsiteX21514" fmla="*/ 3195039 w 7283450"/>
              <a:gd name="connsiteY21514" fmla="*/ 5704489 h 6857979"/>
              <a:gd name="connsiteX21515" fmla="*/ 3192261 w 7283450"/>
              <a:gd name="connsiteY21515" fmla="*/ 5703298 h 6857979"/>
              <a:gd name="connsiteX21516" fmla="*/ 3189879 w 7283450"/>
              <a:gd name="connsiteY21516" fmla="*/ 5702901 h 6857979"/>
              <a:gd name="connsiteX21517" fmla="*/ 3185117 w 7283450"/>
              <a:gd name="connsiteY21517" fmla="*/ 5702504 h 6857979"/>
              <a:gd name="connsiteX21518" fmla="*/ 3179957 w 7283450"/>
              <a:gd name="connsiteY21518" fmla="*/ 5702107 h 6857979"/>
              <a:gd name="connsiteX21519" fmla="*/ 3177972 w 7283450"/>
              <a:gd name="connsiteY21519" fmla="*/ 5701710 h 6857979"/>
              <a:gd name="connsiteX21520" fmla="*/ 3175591 w 7283450"/>
              <a:gd name="connsiteY21520" fmla="*/ 5700916 h 6857979"/>
              <a:gd name="connsiteX21521" fmla="*/ 3174797 w 7283450"/>
              <a:gd name="connsiteY21521" fmla="*/ 5700122 h 6857979"/>
              <a:gd name="connsiteX21522" fmla="*/ 3174004 w 7283450"/>
              <a:gd name="connsiteY21522" fmla="*/ 5698932 h 6857979"/>
              <a:gd name="connsiteX21523" fmla="*/ 3172019 w 7283450"/>
              <a:gd name="connsiteY21523" fmla="*/ 5694565 h 6857979"/>
              <a:gd name="connsiteX21524" fmla="*/ 3169638 w 7283450"/>
              <a:gd name="connsiteY21524" fmla="*/ 5690596 h 6857979"/>
              <a:gd name="connsiteX21525" fmla="*/ 3168447 w 7283450"/>
              <a:gd name="connsiteY21525" fmla="*/ 5689008 h 6857979"/>
              <a:gd name="connsiteX21526" fmla="*/ 3166462 w 7283450"/>
              <a:gd name="connsiteY21526" fmla="*/ 5687817 h 6857979"/>
              <a:gd name="connsiteX21527" fmla="*/ 3163684 w 7283450"/>
              <a:gd name="connsiteY21527" fmla="*/ 5687023 h 6857979"/>
              <a:gd name="connsiteX21528" fmla="*/ 3160906 w 7283450"/>
              <a:gd name="connsiteY21528" fmla="*/ 5686229 h 6857979"/>
              <a:gd name="connsiteX21529" fmla="*/ 3158127 w 7283450"/>
              <a:gd name="connsiteY21529" fmla="*/ 5686229 h 6857979"/>
              <a:gd name="connsiteX21530" fmla="*/ 3156143 w 7283450"/>
              <a:gd name="connsiteY21530" fmla="*/ 5685832 h 6857979"/>
              <a:gd name="connsiteX21531" fmla="*/ 3154555 w 7283450"/>
              <a:gd name="connsiteY21531" fmla="*/ 5685038 h 6857979"/>
              <a:gd name="connsiteX21532" fmla="*/ 3153761 w 7283450"/>
              <a:gd name="connsiteY21532" fmla="*/ 5684245 h 6857979"/>
              <a:gd name="connsiteX21533" fmla="*/ 3152968 w 7283450"/>
              <a:gd name="connsiteY21533" fmla="*/ 5683054 h 6857979"/>
              <a:gd name="connsiteX21534" fmla="*/ 3151777 w 7283450"/>
              <a:gd name="connsiteY21534" fmla="*/ 5679878 h 6857979"/>
              <a:gd name="connsiteX21535" fmla="*/ 3150983 w 7283450"/>
              <a:gd name="connsiteY21535" fmla="*/ 5674321 h 6857979"/>
              <a:gd name="connsiteX21536" fmla="*/ 3148205 w 7283450"/>
              <a:gd name="connsiteY21536" fmla="*/ 5674718 h 6857979"/>
              <a:gd name="connsiteX21537" fmla="*/ 3145824 w 7283450"/>
              <a:gd name="connsiteY21537" fmla="*/ 5674718 h 6857979"/>
              <a:gd name="connsiteX21538" fmla="*/ 3139473 w 7283450"/>
              <a:gd name="connsiteY21538" fmla="*/ 5673924 h 6857979"/>
              <a:gd name="connsiteX21539" fmla="*/ 3136695 w 7283450"/>
              <a:gd name="connsiteY21539" fmla="*/ 5673924 h 6857979"/>
              <a:gd name="connsiteX21540" fmla="*/ 3134710 w 7283450"/>
              <a:gd name="connsiteY21540" fmla="*/ 5674321 h 6857979"/>
              <a:gd name="connsiteX21541" fmla="*/ 3133520 w 7283450"/>
              <a:gd name="connsiteY21541" fmla="*/ 5674718 h 6857979"/>
              <a:gd name="connsiteX21542" fmla="*/ 3132726 w 7283450"/>
              <a:gd name="connsiteY21542" fmla="*/ 5675512 h 6857979"/>
              <a:gd name="connsiteX21543" fmla="*/ 3131933 w 7283450"/>
              <a:gd name="connsiteY21543" fmla="*/ 5676306 h 6857979"/>
              <a:gd name="connsiteX21544" fmla="*/ 3131933 w 7283450"/>
              <a:gd name="connsiteY21544" fmla="*/ 5677496 h 6857979"/>
              <a:gd name="connsiteX21545" fmla="*/ 3130741 w 7283450"/>
              <a:gd name="connsiteY21545" fmla="*/ 5677099 h 6857979"/>
              <a:gd name="connsiteX21546" fmla="*/ 3129948 w 7283450"/>
              <a:gd name="connsiteY21546" fmla="*/ 5676703 h 6857979"/>
              <a:gd name="connsiteX21547" fmla="*/ 3129551 w 7283450"/>
              <a:gd name="connsiteY21547" fmla="*/ 5675909 h 6857979"/>
              <a:gd name="connsiteX21548" fmla="*/ 3129155 w 7283450"/>
              <a:gd name="connsiteY21548" fmla="*/ 5675115 h 6857979"/>
              <a:gd name="connsiteX21549" fmla="*/ 3128757 w 7283450"/>
              <a:gd name="connsiteY21549" fmla="*/ 5672733 h 6857979"/>
              <a:gd name="connsiteX21550" fmla="*/ 3128360 w 7283450"/>
              <a:gd name="connsiteY21550" fmla="*/ 5669557 h 6857979"/>
              <a:gd name="connsiteX21551" fmla="*/ 3128360 w 7283450"/>
              <a:gd name="connsiteY21551" fmla="*/ 5666779 h 6857979"/>
              <a:gd name="connsiteX21552" fmla="*/ 3127963 w 7283450"/>
              <a:gd name="connsiteY21552" fmla="*/ 5664397 h 6857979"/>
              <a:gd name="connsiteX21553" fmla="*/ 3127566 w 7283450"/>
              <a:gd name="connsiteY21553" fmla="*/ 5662412 h 6857979"/>
              <a:gd name="connsiteX21554" fmla="*/ 3126772 w 7283450"/>
              <a:gd name="connsiteY21554" fmla="*/ 5661618 h 6857979"/>
              <a:gd name="connsiteX21555" fmla="*/ 3125979 w 7283450"/>
              <a:gd name="connsiteY21555" fmla="*/ 5660825 h 6857979"/>
              <a:gd name="connsiteX21556" fmla="*/ 3121216 w 7283450"/>
              <a:gd name="connsiteY21556" fmla="*/ 5663603 h 6857979"/>
              <a:gd name="connsiteX21557" fmla="*/ 3117247 w 7283450"/>
              <a:gd name="connsiteY21557" fmla="*/ 5664794 h 6857979"/>
              <a:gd name="connsiteX21558" fmla="*/ 3112881 w 7283450"/>
              <a:gd name="connsiteY21558" fmla="*/ 5665191 h 6857979"/>
              <a:gd name="connsiteX21559" fmla="*/ 3109706 w 7283450"/>
              <a:gd name="connsiteY21559" fmla="*/ 5664794 h 6857979"/>
              <a:gd name="connsiteX21560" fmla="*/ 3106134 w 7283450"/>
              <a:gd name="connsiteY21560" fmla="*/ 5663603 h 6857979"/>
              <a:gd name="connsiteX21561" fmla="*/ 3103355 w 7283450"/>
              <a:gd name="connsiteY21561" fmla="*/ 5661618 h 6857979"/>
              <a:gd name="connsiteX21562" fmla="*/ 3100577 w 7283450"/>
              <a:gd name="connsiteY21562" fmla="*/ 5658840 h 6857979"/>
              <a:gd name="connsiteX21563" fmla="*/ 3097799 w 7283450"/>
              <a:gd name="connsiteY21563" fmla="*/ 5656458 h 6857979"/>
              <a:gd name="connsiteX21564" fmla="*/ 3092242 w 7283450"/>
              <a:gd name="connsiteY21564" fmla="*/ 5649710 h 6857979"/>
              <a:gd name="connsiteX21565" fmla="*/ 3086686 w 7283450"/>
              <a:gd name="connsiteY21565" fmla="*/ 5643359 h 6857979"/>
              <a:gd name="connsiteX21566" fmla="*/ 3083511 w 7283450"/>
              <a:gd name="connsiteY21566" fmla="*/ 5640580 h 6857979"/>
              <a:gd name="connsiteX21567" fmla="*/ 3079938 w 7283450"/>
              <a:gd name="connsiteY21567" fmla="*/ 5637802 h 6857979"/>
              <a:gd name="connsiteX21568" fmla="*/ 3076366 w 7283450"/>
              <a:gd name="connsiteY21568" fmla="*/ 5635420 h 6857979"/>
              <a:gd name="connsiteX21569" fmla="*/ 3072397 w 7283450"/>
              <a:gd name="connsiteY21569" fmla="*/ 5634229 h 6857979"/>
              <a:gd name="connsiteX21570" fmla="*/ 3073191 w 7283450"/>
              <a:gd name="connsiteY21570" fmla="*/ 5630656 h 6857979"/>
              <a:gd name="connsiteX21571" fmla="*/ 3074382 w 7283450"/>
              <a:gd name="connsiteY21571" fmla="*/ 5627878 h 6857979"/>
              <a:gd name="connsiteX21572" fmla="*/ 3074382 w 7283450"/>
              <a:gd name="connsiteY21572" fmla="*/ 5624702 h 6857979"/>
              <a:gd name="connsiteX21573" fmla="*/ 3073191 w 7283450"/>
              <a:gd name="connsiteY21573" fmla="*/ 5622321 h 6857979"/>
              <a:gd name="connsiteX21574" fmla="*/ 3072397 w 7283450"/>
              <a:gd name="connsiteY21574" fmla="*/ 5619939 h 6857979"/>
              <a:gd name="connsiteX21575" fmla="*/ 3071206 w 7283450"/>
              <a:gd name="connsiteY21575" fmla="*/ 5617557 h 6857979"/>
              <a:gd name="connsiteX21576" fmla="*/ 3069619 w 7283450"/>
              <a:gd name="connsiteY21576" fmla="*/ 5615572 h 6857979"/>
              <a:gd name="connsiteX21577" fmla="*/ 3067634 w 7283450"/>
              <a:gd name="connsiteY21577" fmla="*/ 5613985 h 6857979"/>
              <a:gd name="connsiteX21578" fmla="*/ 3063665 w 7283450"/>
              <a:gd name="connsiteY21578" fmla="*/ 5610412 h 6857979"/>
              <a:gd name="connsiteX21579" fmla="*/ 3059696 w 7283450"/>
              <a:gd name="connsiteY21579" fmla="*/ 5607237 h 6857979"/>
              <a:gd name="connsiteX21580" fmla="*/ 3055727 w 7283450"/>
              <a:gd name="connsiteY21580" fmla="*/ 5604061 h 6857979"/>
              <a:gd name="connsiteX21581" fmla="*/ 3054537 w 7283450"/>
              <a:gd name="connsiteY21581" fmla="*/ 5602473 h 6857979"/>
              <a:gd name="connsiteX21582" fmla="*/ 3053346 w 7283450"/>
              <a:gd name="connsiteY21582" fmla="*/ 5600488 h 6857979"/>
              <a:gd name="connsiteX21583" fmla="*/ 3052552 w 7283450"/>
              <a:gd name="connsiteY21583" fmla="*/ 5598504 h 6857979"/>
              <a:gd name="connsiteX21584" fmla="*/ 3051758 w 7283450"/>
              <a:gd name="connsiteY21584" fmla="*/ 5596122 h 6857979"/>
              <a:gd name="connsiteX21585" fmla="*/ 3050965 w 7283450"/>
              <a:gd name="connsiteY21585" fmla="*/ 5590962 h 6857979"/>
              <a:gd name="connsiteX21586" fmla="*/ 3049774 w 7283450"/>
              <a:gd name="connsiteY21586" fmla="*/ 5581038 h 6857979"/>
              <a:gd name="connsiteX21587" fmla="*/ 3048980 w 7283450"/>
              <a:gd name="connsiteY21587" fmla="*/ 5576672 h 6857979"/>
              <a:gd name="connsiteX21588" fmla="*/ 3047392 w 7283450"/>
              <a:gd name="connsiteY21588" fmla="*/ 5571908 h 6857979"/>
              <a:gd name="connsiteX21589" fmla="*/ 3046202 w 7283450"/>
              <a:gd name="connsiteY21589" fmla="*/ 5569923 h 6857979"/>
              <a:gd name="connsiteX21590" fmla="*/ 3045011 w 7283450"/>
              <a:gd name="connsiteY21590" fmla="*/ 5567939 h 6857979"/>
              <a:gd name="connsiteX21591" fmla="*/ 3043028 w 7283450"/>
              <a:gd name="connsiteY21591" fmla="*/ 5565557 h 6857979"/>
              <a:gd name="connsiteX21592" fmla="*/ 3041042 w 7283450"/>
              <a:gd name="connsiteY21592" fmla="*/ 5563969 h 6857979"/>
              <a:gd name="connsiteX21593" fmla="*/ 3044217 w 7283450"/>
              <a:gd name="connsiteY21593" fmla="*/ 5564366 h 6857979"/>
              <a:gd name="connsiteX21594" fmla="*/ 3046996 w 7283450"/>
              <a:gd name="connsiteY21594" fmla="*/ 5563969 h 6857979"/>
              <a:gd name="connsiteX21595" fmla="*/ 3049377 w 7283450"/>
              <a:gd name="connsiteY21595" fmla="*/ 5563572 h 6857979"/>
              <a:gd name="connsiteX21596" fmla="*/ 3051361 w 7283450"/>
              <a:gd name="connsiteY21596" fmla="*/ 5562778 h 6857979"/>
              <a:gd name="connsiteX21597" fmla="*/ 3052950 w 7283450"/>
              <a:gd name="connsiteY21597" fmla="*/ 5561587 h 6857979"/>
              <a:gd name="connsiteX21598" fmla="*/ 3054537 w 7283450"/>
              <a:gd name="connsiteY21598" fmla="*/ 5560000 h 6857979"/>
              <a:gd name="connsiteX21599" fmla="*/ 3056918 w 7283450"/>
              <a:gd name="connsiteY21599" fmla="*/ 5556427 h 6857979"/>
              <a:gd name="connsiteX21600" fmla="*/ 3058903 w 7283450"/>
              <a:gd name="connsiteY21600" fmla="*/ 5552458 h 6857979"/>
              <a:gd name="connsiteX21601" fmla="*/ 3061284 w 7283450"/>
              <a:gd name="connsiteY21601" fmla="*/ 5548091 h 6857979"/>
              <a:gd name="connsiteX21602" fmla="*/ 3062872 w 7283450"/>
              <a:gd name="connsiteY21602" fmla="*/ 5546106 h 6857979"/>
              <a:gd name="connsiteX21603" fmla="*/ 3064459 w 7283450"/>
              <a:gd name="connsiteY21603" fmla="*/ 5544122 h 6857979"/>
              <a:gd name="connsiteX21604" fmla="*/ 3066841 w 7283450"/>
              <a:gd name="connsiteY21604" fmla="*/ 5542534 h 6857979"/>
              <a:gd name="connsiteX21605" fmla="*/ 3069222 w 7283450"/>
              <a:gd name="connsiteY21605" fmla="*/ 5540549 h 6857979"/>
              <a:gd name="connsiteX21606" fmla="*/ 3068428 w 7283450"/>
              <a:gd name="connsiteY21606" fmla="*/ 5541740 h 6857979"/>
              <a:gd name="connsiteX21607" fmla="*/ 3068031 w 7283450"/>
              <a:gd name="connsiteY21607" fmla="*/ 5543328 h 6857979"/>
              <a:gd name="connsiteX21608" fmla="*/ 3067634 w 7283450"/>
              <a:gd name="connsiteY21608" fmla="*/ 5546106 h 6857979"/>
              <a:gd name="connsiteX21609" fmla="*/ 3067238 w 7283450"/>
              <a:gd name="connsiteY21609" fmla="*/ 5553252 h 6857979"/>
              <a:gd name="connsiteX21610" fmla="*/ 3066445 w 7283450"/>
              <a:gd name="connsiteY21610" fmla="*/ 5556427 h 6857979"/>
              <a:gd name="connsiteX21611" fmla="*/ 3066047 w 7283450"/>
              <a:gd name="connsiteY21611" fmla="*/ 5557618 h 6857979"/>
              <a:gd name="connsiteX21612" fmla="*/ 3065253 w 7283450"/>
              <a:gd name="connsiteY21612" fmla="*/ 5559206 h 6857979"/>
              <a:gd name="connsiteX21613" fmla="*/ 3064062 w 7283450"/>
              <a:gd name="connsiteY21613" fmla="*/ 5560000 h 6857979"/>
              <a:gd name="connsiteX21614" fmla="*/ 3062872 w 7283450"/>
              <a:gd name="connsiteY21614" fmla="*/ 5560397 h 6857979"/>
              <a:gd name="connsiteX21615" fmla="*/ 3061681 w 7283450"/>
              <a:gd name="connsiteY21615" fmla="*/ 5560794 h 6857979"/>
              <a:gd name="connsiteX21616" fmla="*/ 3062078 w 7283450"/>
              <a:gd name="connsiteY21616" fmla="*/ 5560794 h 6857979"/>
              <a:gd name="connsiteX21617" fmla="*/ 3064062 w 7283450"/>
              <a:gd name="connsiteY21617" fmla="*/ 5560397 h 6857979"/>
              <a:gd name="connsiteX21618" fmla="*/ 3066445 w 7283450"/>
              <a:gd name="connsiteY21618" fmla="*/ 5560000 h 6857979"/>
              <a:gd name="connsiteX21619" fmla="*/ 3068031 w 7283450"/>
              <a:gd name="connsiteY21619" fmla="*/ 5559206 h 6857979"/>
              <a:gd name="connsiteX21620" fmla="*/ 3069619 w 7283450"/>
              <a:gd name="connsiteY21620" fmla="*/ 5557618 h 6857979"/>
              <a:gd name="connsiteX21621" fmla="*/ 3071206 w 7283450"/>
              <a:gd name="connsiteY21621" fmla="*/ 5556427 h 6857979"/>
              <a:gd name="connsiteX21622" fmla="*/ 3074382 w 7283450"/>
              <a:gd name="connsiteY21622" fmla="*/ 5552855 h 6857979"/>
              <a:gd name="connsiteX21623" fmla="*/ 3076763 w 7283450"/>
              <a:gd name="connsiteY21623" fmla="*/ 5548488 h 6857979"/>
              <a:gd name="connsiteX21624" fmla="*/ 3078748 w 7283450"/>
              <a:gd name="connsiteY21624" fmla="*/ 5543725 h 6857979"/>
              <a:gd name="connsiteX21625" fmla="*/ 3082717 w 7283450"/>
              <a:gd name="connsiteY21625" fmla="*/ 5532213 h 6857979"/>
              <a:gd name="connsiteX21626" fmla="*/ 3086289 w 7283450"/>
              <a:gd name="connsiteY21626" fmla="*/ 5520305 h 6857979"/>
              <a:gd name="connsiteX21627" fmla="*/ 3088273 w 7283450"/>
              <a:gd name="connsiteY21627" fmla="*/ 5514351 h 6857979"/>
              <a:gd name="connsiteX21628" fmla="*/ 3090258 w 7283450"/>
              <a:gd name="connsiteY21628" fmla="*/ 5509190 h 6857979"/>
              <a:gd name="connsiteX21629" fmla="*/ 3093433 w 7283450"/>
              <a:gd name="connsiteY21629" fmla="*/ 5504030 h 6857979"/>
              <a:gd name="connsiteX21630" fmla="*/ 3096211 w 7283450"/>
              <a:gd name="connsiteY21630" fmla="*/ 5500060 h 6857979"/>
              <a:gd name="connsiteX21631" fmla="*/ 3097799 w 7283450"/>
              <a:gd name="connsiteY21631" fmla="*/ 5497679 h 6857979"/>
              <a:gd name="connsiteX21632" fmla="*/ 3099783 w 7283450"/>
              <a:gd name="connsiteY21632" fmla="*/ 5496091 h 6857979"/>
              <a:gd name="connsiteX21633" fmla="*/ 3101768 w 7283450"/>
              <a:gd name="connsiteY21633" fmla="*/ 5494900 h 6857979"/>
              <a:gd name="connsiteX21634" fmla="*/ 3103752 w 7283450"/>
              <a:gd name="connsiteY21634" fmla="*/ 5493709 h 6857979"/>
              <a:gd name="connsiteX21635" fmla="*/ 3103355 w 7283450"/>
              <a:gd name="connsiteY21635" fmla="*/ 5498076 h 6857979"/>
              <a:gd name="connsiteX21636" fmla="*/ 3103355 w 7283450"/>
              <a:gd name="connsiteY21636" fmla="*/ 5502045 h 6857979"/>
              <a:gd name="connsiteX21637" fmla="*/ 3103752 w 7283450"/>
              <a:gd name="connsiteY21637" fmla="*/ 5504824 h 6857979"/>
              <a:gd name="connsiteX21638" fmla="*/ 3104943 w 7283450"/>
              <a:gd name="connsiteY21638" fmla="*/ 5507206 h 6857979"/>
              <a:gd name="connsiteX21639" fmla="*/ 3106530 w 7283450"/>
              <a:gd name="connsiteY21639" fmla="*/ 5509587 h 6857979"/>
              <a:gd name="connsiteX21640" fmla="*/ 3108912 w 7283450"/>
              <a:gd name="connsiteY21640" fmla="*/ 5511175 h 6857979"/>
              <a:gd name="connsiteX21641" fmla="*/ 3110896 w 7283450"/>
              <a:gd name="connsiteY21641" fmla="*/ 5512763 h 6857979"/>
              <a:gd name="connsiteX21642" fmla="*/ 3113278 w 7283450"/>
              <a:gd name="connsiteY21642" fmla="*/ 5513557 h 6857979"/>
              <a:gd name="connsiteX21643" fmla="*/ 3118438 w 7283450"/>
              <a:gd name="connsiteY21643" fmla="*/ 5515541 h 6857979"/>
              <a:gd name="connsiteX21644" fmla="*/ 3123597 w 7283450"/>
              <a:gd name="connsiteY21644" fmla="*/ 5517923 h 6857979"/>
              <a:gd name="connsiteX21645" fmla="*/ 3126375 w 7283450"/>
              <a:gd name="connsiteY21645" fmla="*/ 5518717 h 6857979"/>
              <a:gd name="connsiteX21646" fmla="*/ 3128360 w 7283450"/>
              <a:gd name="connsiteY21646" fmla="*/ 5520305 h 6857979"/>
              <a:gd name="connsiteX21647" fmla="*/ 3130344 w 7283450"/>
              <a:gd name="connsiteY21647" fmla="*/ 5521893 h 6857979"/>
              <a:gd name="connsiteX21648" fmla="*/ 3131933 w 7283450"/>
              <a:gd name="connsiteY21648" fmla="*/ 5523877 h 6857979"/>
              <a:gd name="connsiteX21649" fmla="*/ 3132726 w 7283450"/>
              <a:gd name="connsiteY21649" fmla="*/ 5523083 h 6857979"/>
              <a:gd name="connsiteX21650" fmla="*/ 3132726 w 7283450"/>
              <a:gd name="connsiteY21650" fmla="*/ 5522290 h 6857979"/>
              <a:gd name="connsiteX21651" fmla="*/ 3132726 w 7283450"/>
              <a:gd name="connsiteY21651" fmla="*/ 5521496 h 6857979"/>
              <a:gd name="connsiteX21652" fmla="*/ 3132329 w 7283450"/>
              <a:gd name="connsiteY21652" fmla="*/ 5520305 h 6857979"/>
              <a:gd name="connsiteX21653" fmla="*/ 3131535 w 7283450"/>
              <a:gd name="connsiteY21653" fmla="*/ 5517923 h 6857979"/>
              <a:gd name="connsiteX21654" fmla="*/ 3130344 w 7283450"/>
              <a:gd name="connsiteY21654" fmla="*/ 5514748 h 6857979"/>
              <a:gd name="connsiteX21655" fmla="*/ 3130344 w 7283450"/>
              <a:gd name="connsiteY21655" fmla="*/ 5513557 h 6857979"/>
              <a:gd name="connsiteX21656" fmla="*/ 3130344 w 7283450"/>
              <a:gd name="connsiteY21656" fmla="*/ 5512366 h 6857979"/>
              <a:gd name="connsiteX21657" fmla="*/ 3130741 w 7283450"/>
              <a:gd name="connsiteY21657" fmla="*/ 5511175 h 6857979"/>
              <a:gd name="connsiteX21658" fmla="*/ 3131535 w 7283450"/>
              <a:gd name="connsiteY21658" fmla="*/ 5510381 h 6857979"/>
              <a:gd name="connsiteX21659" fmla="*/ 3132726 w 7283450"/>
              <a:gd name="connsiteY21659" fmla="*/ 5509984 h 6857979"/>
              <a:gd name="connsiteX21660" fmla="*/ 3135107 w 7283450"/>
              <a:gd name="connsiteY21660" fmla="*/ 5509984 h 6857979"/>
              <a:gd name="connsiteX21661" fmla="*/ 3137886 w 7283450"/>
              <a:gd name="connsiteY21661" fmla="*/ 5509984 h 6857979"/>
              <a:gd name="connsiteX21662" fmla="*/ 3141458 w 7283450"/>
              <a:gd name="connsiteY21662" fmla="*/ 5510381 h 6857979"/>
              <a:gd name="connsiteX21663" fmla="*/ 3142251 w 7283450"/>
              <a:gd name="connsiteY21663" fmla="*/ 5505221 h 6857979"/>
              <a:gd name="connsiteX21664" fmla="*/ 3141458 w 7283450"/>
              <a:gd name="connsiteY21664" fmla="*/ 5500854 h 6857979"/>
              <a:gd name="connsiteX21665" fmla="*/ 3140664 w 7283450"/>
              <a:gd name="connsiteY21665" fmla="*/ 5497282 h 6857979"/>
              <a:gd name="connsiteX21666" fmla="*/ 3139870 w 7283450"/>
              <a:gd name="connsiteY21666" fmla="*/ 5494106 h 6857979"/>
              <a:gd name="connsiteX21667" fmla="*/ 3137092 w 7283450"/>
              <a:gd name="connsiteY21667" fmla="*/ 5487755 h 6857979"/>
              <a:gd name="connsiteX21668" fmla="*/ 3135901 w 7283450"/>
              <a:gd name="connsiteY21668" fmla="*/ 5484183 h 6857979"/>
              <a:gd name="connsiteX21669" fmla="*/ 3135107 w 7283450"/>
              <a:gd name="connsiteY21669" fmla="*/ 5480213 h 6857979"/>
              <a:gd name="connsiteX21670" fmla="*/ 3137886 w 7283450"/>
              <a:gd name="connsiteY21670" fmla="*/ 5481007 h 6857979"/>
              <a:gd name="connsiteX21671" fmla="*/ 3140267 w 7283450"/>
              <a:gd name="connsiteY21671" fmla="*/ 5481007 h 6857979"/>
              <a:gd name="connsiteX21672" fmla="*/ 3142648 w 7283450"/>
              <a:gd name="connsiteY21672" fmla="*/ 5481007 h 6857979"/>
              <a:gd name="connsiteX21673" fmla="*/ 3144236 w 7283450"/>
              <a:gd name="connsiteY21673" fmla="*/ 5480610 h 6857979"/>
              <a:gd name="connsiteX21674" fmla="*/ 3145824 w 7283450"/>
              <a:gd name="connsiteY21674" fmla="*/ 5479816 h 6857979"/>
              <a:gd name="connsiteX21675" fmla="*/ 3147014 w 7283450"/>
              <a:gd name="connsiteY21675" fmla="*/ 5479022 h 6857979"/>
              <a:gd name="connsiteX21676" fmla="*/ 3147808 w 7283450"/>
              <a:gd name="connsiteY21676" fmla="*/ 5478228 h 6857979"/>
              <a:gd name="connsiteX21677" fmla="*/ 3148999 w 7283450"/>
              <a:gd name="connsiteY21677" fmla="*/ 5476641 h 6857979"/>
              <a:gd name="connsiteX21678" fmla="*/ 3150586 w 7283450"/>
              <a:gd name="connsiteY21678" fmla="*/ 5473465 h 6857979"/>
              <a:gd name="connsiteX21679" fmla="*/ 3151777 w 7283450"/>
              <a:gd name="connsiteY21679" fmla="*/ 5470289 h 6857979"/>
              <a:gd name="connsiteX21680" fmla="*/ 3152968 w 7283450"/>
              <a:gd name="connsiteY21680" fmla="*/ 5467114 h 6857979"/>
              <a:gd name="connsiteX21681" fmla="*/ 3154158 w 7283450"/>
              <a:gd name="connsiteY21681" fmla="*/ 5463541 h 6857979"/>
              <a:gd name="connsiteX21682" fmla="*/ 3160906 w 7283450"/>
              <a:gd name="connsiteY21682" fmla="*/ 5470289 h 6857979"/>
              <a:gd name="connsiteX21683" fmla="*/ 3167256 w 7283450"/>
              <a:gd name="connsiteY21683" fmla="*/ 5477831 h 6857979"/>
              <a:gd name="connsiteX21684" fmla="*/ 3181148 w 7283450"/>
              <a:gd name="connsiteY21684" fmla="*/ 5494503 h 6857979"/>
              <a:gd name="connsiteX21685" fmla="*/ 3188292 w 7283450"/>
              <a:gd name="connsiteY21685" fmla="*/ 5503236 h 6857979"/>
              <a:gd name="connsiteX21686" fmla="*/ 3195833 w 7283450"/>
              <a:gd name="connsiteY21686" fmla="*/ 5511572 h 6857979"/>
              <a:gd name="connsiteX21687" fmla="*/ 3202977 w 7283450"/>
              <a:gd name="connsiteY21687" fmla="*/ 5519908 h 6857979"/>
              <a:gd name="connsiteX21688" fmla="*/ 3210518 w 7283450"/>
              <a:gd name="connsiteY21688" fmla="*/ 5527450 h 6857979"/>
              <a:gd name="connsiteX21689" fmla="*/ 3213296 w 7283450"/>
              <a:gd name="connsiteY21689" fmla="*/ 5530625 h 6857979"/>
              <a:gd name="connsiteX21690" fmla="*/ 3216075 w 7283450"/>
              <a:gd name="connsiteY21690" fmla="*/ 5534992 h 6857979"/>
              <a:gd name="connsiteX21691" fmla="*/ 3218060 w 7283450"/>
              <a:gd name="connsiteY21691" fmla="*/ 5538564 h 6857979"/>
              <a:gd name="connsiteX21692" fmla="*/ 3220044 w 7283450"/>
              <a:gd name="connsiteY21692" fmla="*/ 5540549 h 6857979"/>
              <a:gd name="connsiteX21693" fmla="*/ 3222425 w 7283450"/>
              <a:gd name="connsiteY21693" fmla="*/ 5541343 h 6857979"/>
              <a:gd name="connsiteX21694" fmla="*/ 3224806 w 7283450"/>
              <a:gd name="connsiteY21694" fmla="*/ 5542534 h 6857979"/>
              <a:gd name="connsiteX21695" fmla="*/ 3230363 w 7283450"/>
              <a:gd name="connsiteY21695" fmla="*/ 5542931 h 6857979"/>
              <a:gd name="connsiteX21696" fmla="*/ 3235523 w 7283450"/>
              <a:gd name="connsiteY21696" fmla="*/ 5542931 h 6857979"/>
              <a:gd name="connsiteX21697" fmla="*/ 3241477 w 7283450"/>
              <a:gd name="connsiteY21697" fmla="*/ 5542534 h 6857979"/>
              <a:gd name="connsiteX21698" fmla="*/ 3247033 w 7283450"/>
              <a:gd name="connsiteY21698" fmla="*/ 5542534 h 6857979"/>
              <a:gd name="connsiteX21699" fmla="*/ 3252589 w 7283450"/>
              <a:gd name="connsiteY21699" fmla="*/ 5542931 h 6857979"/>
              <a:gd name="connsiteX21700" fmla="*/ 3255765 w 7283450"/>
              <a:gd name="connsiteY21700" fmla="*/ 5543725 h 6857979"/>
              <a:gd name="connsiteX21701" fmla="*/ 3258146 w 7283450"/>
              <a:gd name="connsiteY21701" fmla="*/ 5544519 h 6857979"/>
              <a:gd name="connsiteX21702" fmla="*/ 3260924 w 7283450"/>
              <a:gd name="connsiteY21702" fmla="*/ 5545710 h 6857979"/>
              <a:gd name="connsiteX21703" fmla="*/ 3264099 w 7283450"/>
              <a:gd name="connsiteY21703" fmla="*/ 5547297 h 6857979"/>
              <a:gd name="connsiteX21704" fmla="*/ 3265290 w 7283450"/>
              <a:gd name="connsiteY21704" fmla="*/ 5546503 h 6857979"/>
              <a:gd name="connsiteX21705" fmla="*/ 3266878 w 7283450"/>
              <a:gd name="connsiteY21705" fmla="*/ 5545313 h 6857979"/>
              <a:gd name="connsiteX21706" fmla="*/ 3268068 w 7283450"/>
              <a:gd name="connsiteY21706" fmla="*/ 5544519 h 6857979"/>
              <a:gd name="connsiteX21707" fmla="*/ 3268862 w 7283450"/>
              <a:gd name="connsiteY21707" fmla="*/ 5544122 h 6857979"/>
              <a:gd name="connsiteX21708" fmla="*/ 3270450 w 7283450"/>
              <a:gd name="connsiteY21708" fmla="*/ 5544122 h 6857979"/>
              <a:gd name="connsiteX21709" fmla="*/ 3268465 w 7283450"/>
              <a:gd name="connsiteY21709" fmla="*/ 5538168 h 6857979"/>
              <a:gd name="connsiteX21710" fmla="*/ 3266482 w 7283450"/>
              <a:gd name="connsiteY21710" fmla="*/ 5532213 h 6857979"/>
              <a:gd name="connsiteX21711" fmla="*/ 3262116 w 7283450"/>
              <a:gd name="connsiteY21711" fmla="*/ 5521099 h 6857979"/>
              <a:gd name="connsiteX21712" fmla="*/ 3256558 w 7283450"/>
              <a:gd name="connsiteY21712" fmla="*/ 5510381 h 6857979"/>
              <a:gd name="connsiteX21713" fmla="*/ 3250208 w 7283450"/>
              <a:gd name="connsiteY21713" fmla="*/ 5500060 h 6857979"/>
              <a:gd name="connsiteX21714" fmla="*/ 3243461 w 7283450"/>
              <a:gd name="connsiteY21714" fmla="*/ 5489343 h 6857979"/>
              <a:gd name="connsiteX21715" fmla="*/ 3237110 w 7283450"/>
              <a:gd name="connsiteY21715" fmla="*/ 5479419 h 6857979"/>
              <a:gd name="connsiteX21716" fmla="*/ 3223219 w 7283450"/>
              <a:gd name="connsiteY21716" fmla="*/ 5460366 h 6857979"/>
              <a:gd name="connsiteX21717" fmla="*/ 3220441 w 7283450"/>
              <a:gd name="connsiteY21717" fmla="*/ 5455999 h 6857979"/>
              <a:gd name="connsiteX21718" fmla="*/ 3218456 w 7283450"/>
              <a:gd name="connsiteY21718" fmla="*/ 5451633 h 6857979"/>
              <a:gd name="connsiteX21719" fmla="*/ 3217265 w 7283450"/>
              <a:gd name="connsiteY21719" fmla="*/ 5446869 h 6857979"/>
              <a:gd name="connsiteX21720" fmla="*/ 3216868 w 7283450"/>
              <a:gd name="connsiteY21720" fmla="*/ 5442106 h 6857979"/>
              <a:gd name="connsiteX21721" fmla="*/ 3216472 w 7283450"/>
              <a:gd name="connsiteY21721" fmla="*/ 5436549 h 6857979"/>
              <a:gd name="connsiteX21722" fmla="*/ 3216472 w 7283450"/>
              <a:gd name="connsiteY21722" fmla="*/ 5431388 h 6857979"/>
              <a:gd name="connsiteX21723" fmla="*/ 3217662 w 7283450"/>
              <a:gd name="connsiteY21723" fmla="*/ 5419083 h 6857979"/>
              <a:gd name="connsiteX21724" fmla="*/ 3218456 w 7283450"/>
              <a:gd name="connsiteY21724" fmla="*/ 5406381 h 6857979"/>
              <a:gd name="connsiteX21725" fmla="*/ 3219647 w 7283450"/>
              <a:gd name="connsiteY21725" fmla="*/ 5399236 h 6857979"/>
              <a:gd name="connsiteX21726" fmla="*/ 3219647 w 7283450"/>
              <a:gd name="connsiteY21726" fmla="*/ 5392090 h 6857979"/>
              <a:gd name="connsiteX21727" fmla="*/ 3219647 w 7283450"/>
              <a:gd name="connsiteY21727" fmla="*/ 5384548 h 6857979"/>
              <a:gd name="connsiteX21728" fmla="*/ 3219250 w 7283450"/>
              <a:gd name="connsiteY21728" fmla="*/ 5376610 h 6857979"/>
              <a:gd name="connsiteX21729" fmla="*/ 3218060 w 7283450"/>
              <a:gd name="connsiteY21729" fmla="*/ 5368274 h 6857979"/>
              <a:gd name="connsiteX21730" fmla="*/ 3216868 w 7283450"/>
              <a:gd name="connsiteY21730" fmla="*/ 5359938 h 6857979"/>
              <a:gd name="connsiteX21731" fmla="*/ 3206152 w 7283450"/>
              <a:gd name="connsiteY21731" fmla="*/ 5358350 h 6857979"/>
              <a:gd name="connsiteX21732" fmla="*/ 3195436 w 7283450"/>
              <a:gd name="connsiteY21732" fmla="*/ 5357159 h 6857979"/>
              <a:gd name="connsiteX21733" fmla="*/ 3185117 w 7283450"/>
              <a:gd name="connsiteY21733" fmla="*/ 5356762 h 6857979"/>
              <a:gd name="connsiteX21734" fmla="*/ 3174004 w 7283450"/>
              <a:gd name="connsiteY21734" fmla="*/ 5356365 h 6857979"/>
              <a:gd name="connsiteX21735" fmla="*/ 3163684 w 7283450"/>
              <a:gd name="connsiteY21735" fmla="*/ 5356365 h 6857979"/>
              <a:gd name="connsiteX21736" fmla="*/ 3153365 w 7283450"/>
              <a:gd name="connsiteY21736" fmla="*/ 5357159 h 6857979"/>
              <a:gd name="connsiteX21737" fmla="*/ 3143045 w 7283450"/>
              <a:gd name="connsiteY21737" fmla="*/ 5357953 h 6857979"/>
              <a:gd name="connsiteX21738" fmla="*/ 3132726 w 7283450"/>
              <a:gd name="connsiteY21738" fmla="*/ 5359144 h 6857979"/>
              <a:gd name="connsiteX21739" fmla="*/ 3122406 w 7283450"/>
              <a:gd name="connsiteY21739" fmla="*/ 5360335 h 6857979"/>
              <a:gd name="connsiteX21740" fmla="*/ 3112484 w 7283450"/>
              <a:gd name="connsiteY21740" fmla="*/ 5362319 h 6857979"/>
              <a:gd name="connsiteX21741" fmla="*/ 3092639 w 7283450"/>
              <a:gd name="connsiteY21741" fmla="*/ 5366686 h 6857979"/>
              <a:gd name="connsiteX21742" fmla="*/ 3072397 w 7283450"/>
              <a:gd name="connsiteY21742" fmla="*/ 5371052 h 6857979"/>
              <a:gd name="connsiteX21743" fmla="*/ 3053346 w 7283450"/>
              <a:gd name="connsiteY21743" fmla="*/ 5376610 h 6857979"/>
              <a:gd name="connsiteX21744" fmla="*/ 3049377 w 7283450"/>
              <a:gd name="connsiteY21744" fmla="*/ 5378197 h 6857979"/>
              <a:gd name="connsiteX21745" fmla="*/ 3044217 w 7283450"/>
              <a:gd name="connsiteY21745" fmla="*/ 5380579 h 6857979"/>
              <a:gd name="connsiteX21746" fmla="*/ 3040248 w 7283450"/>
              <a:gd name="connsiteY21746" fmla="*/ 5382167 h 6857979"/>
              <a:gd name="connsiteX21747" fmla="*/ 3037867 w 7283450"/>
              <a:gd name="connsiteY21747" fmla="*/ 5383358 h 6857979"/>
              <a:gd name="connsiteX21748" fmla="*/ 3035089 w 7283450"/>
              <a:gd name="connsiteY21748" fmla="*/ 5385739 h 6857979"/>
              <a:gd name="connsiteX21749" fmla="*/ 3033104 w 7283450"/>
              <a:gd name="connsiteY21749" fmla="*/ 5389312 h 6857979"/>
              <a:gd name="connsiteX21750" fmla="*/ 3030326 w 7283450"/>
              <a:gd name="connsiteY21750" fmla="*/ 5392884 h 6857979"/>
              <a:gd name="connsiteX21751" fmla="*/ 3028738 w 7283450"/>
              <a:gd name="connsiteY21751" fmla="*/ 5397648 h 6857979"/>
              <a:gd name="connsiteX21752" fmla="*/ 3025167 w 7283450"/>
              <a:gd name="connsiteY21752" fmla="*/ 5407175 h 6857979"/>
              <a:gd name="connsiteX21753" fmla="*/ 3021594 w 7283450"/>
              <a:gd name="connsiteY21753" fmla="*/ 5417892 h 6857979"/>
              <a:gd name="connsiteX21754" fmla="*/ 3018419 w 7283450"/>
              <a:gd name="connsiteY21754" fmla="*/ 5429404 h 6857979"/>
              <a:gd name="connsiteX21755" fmla="*/ 3014450 w 7283450"/>
              <a:gd name="connsiteY21755" fmla="*/ 5440915 h 6857979"/>
              <a:gd name="connsiteX21756" fmla="*/ 3012068 w 7283450"/>
              <a:gd name="connsiteY21756" fmla="*/ 5446075 h 6857979"/>
              <a:gd name="connsiteX21757" fmla="*/ 3009687 w 7283450"/>
              <a:gd name="connsiteY21757" fmla="*/ 5451236 h 6857979"/>
              <a:gd name="connsiteX21758" fmla="*/ 3006909 w 7283450"/>
              <a:gd name="connsiteY21758" fmla="*/ 5455602 h 6857979"/>
              <a:gd name="connsiteX21759" fmla="*/ 3003337 w 7283450"/>
              <a:gd name="connsiteY21759" fmla="*/ 5460366 h 6857979"/>
              <a:gd name="connsiteX21760" fmla="*/ 3002146 w 7283450"/>
              <a:gd name="connsiteY21760" fmla="*/ 5461556 h 6857979"/>
              <a:gd name="connsiteX21761" fmla="*/ 3000558 w 7283450"/>
              <a:gd name="connsiteY21761" fmla="*/ 5462350 h 6857979"/>
              <a:gd name="connsiteX21762" fmla="*/ 2996986 w 7283450"/>
              <a:gd name="connsiteY21762" fmla="*/ 5463541 h 6857979"/>
              <a:gd name="connsiteX21763" fmla="*/ 2993017 w 7283450"/>
              <a:gd name="connsiteY21763" fmla="*/ 5465526 h 6857979"/>
              <a:gd name="connsiteX21764" fmla="*/ 2991828 w 7283450"/>
              <a:gd name="connsiteY21764" fmla="*/ 5466320 h 6857979"/>
              <a:gd name="connsiteX21765" fmla="*/ 2991033 w 7283450"/>
              <a:gd name="connsiteY21765" fmla="*/ 5467114 h 6857979"/>
              <a:gd name="connsiteX21766" fmla="*/ 2990239 w 7283450"/>
              <a:gd name="connsiteY21766" fmla="*/ 5468702 h 6857979"/>
              <a:gd name="connsiteX21767" fmla="*/ 2989445 w 7283450"/>
              <a:gd name="connsiteY21767" fmla="*/ 5471083 h 6857979"/>
              <a:gd name="connsiteX21768" fmla="*/ 2989048 w 7283450"/>
              <a:gd name="connsiteY21768" fmla="*/ 5475847 h 6857979"/>
              <a:gd name="connsiteX21769" fmla="*/ 2989048 w 7283450"/>
              <a:gd name="connsiteY21769" fmla="*/ 5480213 h 6857979"/>
              <a:gd name="connsiteX21770" fmla="*/ 2988651 w 7283450"/>
              <a:gd name="connsiteY21770" fmla="*/ 5482595 h 6857979"/>
              <a:gd name="connsiteX21771" fmla="*/ 2987462 w 7283450"/>
              <a:gd name="connsiteY21771" fmla="*/ 5483786 h 6857979"/>
              <a:gd name="connsiteX21772" fmla="*/ 2986270 w 7283450"/>
              <a:gd name="connsiteY21772" fmla="*/ 5484976 h 6857979"/>
              <a:gd name="connsiteX21773" fmla="*/ 2985079 w 7283450"/>
              <a:gd name="connsiteY21773" fmla="*/ 5485373 h 6857979"/>
              <a:gd name="connsiteX21774" fmla="*/ 2983492 w 7283450"/>
              <a:gd name="connsiteY21774" fmla="*/ 5485770 h 6857979"/>
              <a:gd name="connsiteX21775" fmla="*/ 2981904 w 7283450"/>
              <a:gd name="connsiteY21775" fmla="*/ 5485770 h 6857979"/>
              <a:gd name="connsiteX21776" fmla="*/ 2977935 w 7283450"/>
              <a:gd name="connsiteY21776" fmla="*/ 5485770 h 6857979"/>
              <a:gd name="connsiteX21777" fmla="*/ 2976348 w 7283450"/>
              <a:gd name="connsiteY21777" fmla="*/ 5486167 h 6857979"/>
              <a:gd name="connsiteX21778" fmla="*/ 2975157 w 7283450"/>
              <a:gd name="connsiteY21778" fmla="*/ 5486961 h 6857979"/>
              <a:gd name="connsiteX21779" fmla="*/ 2967219 w 7283450"/>
              <a:gd name="connsiteY21779" fmla="*/ 5499664 h 6857979"/>
              <a:gd name="connsiteX21780" fmla="*/ 2961662 w 7283450"/>
              <a:gd name="connsiteY21780" fmla="*/ 5507602 h 6857979"/>
              <a:gd name="connsiteX21781" fmla="*/ 2960075 w 7283450"/>
              <a:gd name="connsiteY21781" fmla="*/ 5509984 h 6857979"/>
              <a:gd name="connsiteX21782" fmla="*/ 2959679 w 7283450"/>
              <a:gd name="connsiteY21782" fmla="*/ 5510778 h 6857979"/>
              <a:gd name="connsiteX21783" fmla="*/ 2959281 w 7283450"/>
              <a:gd name="connsiteY21783" fmla="*/ 5510381 h 6857979"/>
              <a:gd name="connsiteX21784" fmla="*/ 2959281 w 7283450"/>
              <a:gd name="connsiteY21784" fmla="*/ 5513160 h 6857979"/>
              <a:gd name="connsiteX21785" fmla="*/ 2959281 w 7283450"/>
              <a:gd name="connsiteY21785" fmla="*/ 5515938 h 6857979"/>
              <a:gd name="connsiteX21786" fmla="*/ 2959679 w 7283450"/>
              <a:gd name="connsiteY21786" fmla="*/ 5519114 h 6857979"/>
              <a:gd name="connsiteX21787" fmla="*/ 2960472 w 7283450"/>
              <a:gd name="connsiteY21787" fmla="*/ 5522290 h 6857979"/>
              <a:gd name="connsiteX21788" fmla="*/ 2962059 w 7283450"/>
              <a:gd name="connsiteY21788" fmla="*/ 5525862 h 6857979"/>
              <a:gd name="connsiteX21789" fmla="*/ 2964045 w 7283450"/>
              <a:gd name="connsiteY21789" fmla="*/ 5528641 h 6857979"/>
              <a:gd name="connsiteX21790" fmla="*/ 2966028 w 7283450"/>
              <a:gd name="connsiteY21790" fmla="*/ 5531419 h 6857979"/>
              <a:gd name="connsiteX21791" fmla="*/ 2968806 w 7283450"/>
              <a:gd name="connsiteY21791" fmla="*/ 5534198 h 6857979"/>
              <a:gd name="connsiteX21792" fmla="*/ 2970394 w 7283450"/>
              <a:gd name="connsiteY21792" fmla="*/ 5532610 h 6857979"/>
              <a:gd name="connsiteX21793" fmla="*/ 2972379 w 7283450"/>
              <a:gd name="connsiteY21793" fmla="*/ 5531816 h 6857979"/>
              <a:gd name="connsiteX21794" fmla="*/ 2973172 w 7283450"/>
              <a:gd name="connsiteY21794" fmla="*/ 5530625 h 6857979"/>
              <a:gd name="connsiteX21795" fmla="*/ 2973967 w 7283450"/>
              <a:gd name="connsiteY21795" fmla="*/ 5529435 h 6857979"/>
              <a:gd name="connsiteX21796" fmla="*/ 2974363 w 7283450"/>
              <a:gd name="connsiteY21796" fmla="*/ 5528244 h 6857979"/>
              <a:gd name="connsiteX21797" fmla="*/ 2974363 w 7283450"/>
              <a:gd name="connsiteY21797" fmla="*/ 5526656 h 6857979"/>
              <a:gd name="connsiteX21798" fmla="*/ 2974363 w 7283450"/>
              <a:gd name="connsiteY21798" fmla="*/ 5523480 h 6857979"/>
              <a:gd name="connsiteX21799" fmla="*/ 2973967 w 7283450"/>
              <a:gd name="connsiteY21799" fmla="*/ 5517129 h 6857979"/>
              <a:gd name="connsiteX21800" fmla="*/ 2973967 w 7283450"/>
              <a:gd name="connsiteY21800" fmla="*/ 5513557 h 6857979"/>
              <a:gd name="connsiteX21801" fmla="*/ 2974363 w 7283450"/>
              <a:gd name="connsiteY21801" fmla="*/ 5511969 h 6857979"/>
              <a:gd name="connsiteX21802" fmla="*/ 2975157 w 7283450"/>
              <a:gd name="connsiteY21802" fmla="*/ 5510381 h 6857979"/>
              <a:gd name="connsiteX21803" fmla="*/ 2975951 w 7283450"/>
              <a:gd name="connsiteY21803" fmla="*/ 5509587 h 6857979"/>
              <a:gd name="connsiteX21804" fmla="*/ 2977141 w 7283450"/>
              <a:gd name="connsiteY21804" fmla="*/ 5508396 h 6857979"/>
              <a:gd name="connsiteX21805" fmla="*/ 2980318 w 7283450"/>
              <a:gd name="connsiteY21805" fmla="*/ 5506412 h 6857979"/>
              <a:gd name="connsiteX21806" fmla="*/ 2983889 w 7283450"/>
              <a:gd name="connsiteY21806" fmla="*/ 5504824 h 6857979"/>
              <a:gd name="connsiteX21807" fmla="*/ 2987462 w 7283450"/>
              <a:gd name="connsiteY21807" fmla="*/ 5502839 h 6857979"/>
              <a:gd name="connsiteX21808" fmla="*/ 2989445 w 7283450"/>
              <a:gd name="connsiteY21808" fmla="*/ 5501648 h 6857979"/>
              <a:gd name="connsiteX21809" fmla="*/ 2990636 w 7283450"/>
              <a:gd name="connsiteY21809" fmla="*/ 5500457 h 6857979"/>
              <a:gd name="connsiteX21810" fmla="*/ 2991828 w 7283450"/>
              <a:gd name="connsiteY21810" fmla="*/ 5498473 h 6857979"/>
              <a:gd name="connsiteX21811" fmla="*/ 2992620 w 7283450"/>
              <a:gd name="connsiteY21811" fmla="*/ 5496885 h 6857979"/>
              <a:gd name="connsiteX21812" fmla="*/ 2993017 w 7283450"/>
              <a:gd name="connsiteY21812" fmla="*/ 5494900 h 6857979"/>
              <a:gd name="connsiteX21813" fmla="*/ 2992620 w 7283450"/>
              <a:gd name="connsiteY21813" fmla="*/ 5492915 h 6857979"/>
              <a:gd name="connsiteX21814" fmla="*/ 2992223 w 7283450"/>
              <a:gd name="connsiteY21814" fmla="*/ 5490137 h 6857979"/>
              <a:gd name="connsiteX21815" fmla="*/ 2991033 w 7283450"/>
              <a:gd name="connsiteY21815" fmla="*/ 5486961 h 6857979"/>
              <a:gd name="connsiteX21816" fmla="*/ 2993811 w 7283450"/>
              <a:gd name="connsiteY21816" fmla="*/ 5487755 h 6857979"/>
              <a:gd name="connsiteX21817" fmla="*/ 2996986 w 7283450"/>
              <a:gd name="connsiteY21817" fmla="*/ 5488549 h 6857979"/>
              <a:gd name="connsiteX21818" fmla="*/ 2999765 w 7283450"/>
              <a:gd name="connsiteY21818" fmla="*/ 5489343 h 6857979"/>
              <a:gd name="connsiteX21819" fmla="*/ 3001750 w 7283450"/>
              <a:gd name="connsiteY21819" fmla="*/ 5491328 h 6857979"/>
              <a:gd name="connsiteX21820" fmla="*/ 3003734 w 7283450"/>
              <a:gd name="connsiteY21820" fmla="*/ 5492518 h 6857979"/>
              <a:gd name="connsiteX21821" fmla="*/ 3005718 w 7283450"/>
              <a:gd name="connsiteY21821" fmla="*/ 5494503 h 6857979"/>
              <a:gd name="connsiteX21822" fmla="*/ 3006909 w 7283450"/>
              <a:gd name="connsiteY21822" fmla="*/ 5496488 h 6857979"/>
              <a:gd name="connsiteX21823" fmla="*/ 3008099 w 7283450"/>
              <a:gd name="connsiteY21823" fmla="*/ 5498473 h 6857979"/>
              <a:gd name="connsiteX21824" fmla="*/ 3008894 w 7283450"/>
              <a:gd name="connsiteY21824" fmla="*/ 5501251 h 6857979"/>
              <a:gd name="connsiteX21825" fmla="*/ 3009687 w 7283450"/>
              <a:gd name="connsiteY21825" fmla="*/ 5504030 h 6857979"/>
              <a:gd name="connsiteX21826" fmla="*/ 3010084 w 7283450"/>
              <a:gd name="connsiteY21826" fmla="*/ 5509984 h 6857979"/>
              <a:gd name="connsiteX21827" fmla="*/ 3009687 w 7283450"/>
              <a:gd name="connsiteY21827" fmla="*/ 5515938 h 6857979"/>
              <a:gd name="connsiteX21828" fmla="*/ 3008894 w 7283450"/>
              <a:gd name="connsiteY21828" fmla="*/ 5522687 h 6857979"/>
              <a:gd name="connsiteX21829" fmla="*/ 3007306 w 7283450"/>
              <a:gd name="connsiteY21829" fmla="*/ 5529435 h 6857979"/>
              <a:gd name="connsiteX21830" fmla="*/ 3005321 w 7283450"/>
              <a:gd name="connsiteY21830" fmla="*/ 5536580 h 6857979"/>
              <a:gd name="connsiteX21831" fmla="*/ 3002940 w 7283450"/>
              <a:gd name="connsiteY21831" fmla="*/ 5543725 h 6857979"/>
              <a:gd name="connsiteX21832" fmla="*/ 3000161 w 7283450"/>
              <a:gd name="connsiteY21832" fmla="*/ 5550076 h 6857979"/>
              <a:gd name="connsiteX21833" fmla="*/ 2997384 w 7283450"/>
              <a:gd name="connsiteY21833" fmla="*/ 5556824 h 6857979"/>
              <a:gd name="connsiteX21834" fmla="*/ 2993811 w 7283450"/>
              <a:gd name="connsiteY21834" fmla="*/ 5563175 h 6857979"/>
              <a:gd name="connsiteX21835" fmla="*/ 2990636 w 7283450"/>
              <a:gd name="connsiteY21835" fmla="*/ 5569129 h 6857979"/>
              <a:gd name="connsiteX21836" fmla="*/ 2987462 w 7283450"/>
              <a:gd name="connsiteY21836" fmla="*/ 5573893 h 6857979"/>
              <a:gd name="connsiteX21837" fmla="*/ 2987064 w 7283450"/>
              <a:gd name="connsiteY21837" fmla="*/ 5574290 h 6857979"/>
              <a:gd name="connsiteX21838" fmla="*/ 2986270 w 7283450"/>
              <a:gd name="connsiteY21838" fmla="*/ 5574290 h 6857979"/>
              <a:gd name="connsiteX21839" fmla="*/ 2984682 w 7283450"/>
              <a:gd name="connsiteY21839" fmla="*/ 5573893 h 6857979"/>
              <a:gd name="connsiteX21840" fmla="*/ 2982698 w 7283450"/>
              <a:gd name="connsiteY21840" fmla="*/ 5573496 h 6857979"/>
              <a:gd name="connsiteX21841" fmla="*/ 2981904 w 7283450"/>
              <a:gd name="connsiteY21841" fmla="*/ 5573893 h 6857979"/>
              <a:gd name="connsiteX21842" fmla="*/ 2981507 w 7283450"/>
              <a:gd name="connsiteY21842" fmla="*/ 5573893 h 6857979"/>
              <a:gd name="connsiteX21843" fmla="*/ 2980713 w 7283450"/>
              <a:gd name="connsiteY21843" fmla="*/ 5575481 h 6857979"/>
              <a:gd name="connsiteX21844" fmla="*/ 2980318 w 7283450"/>
              <a:gd name="connsiteY21844" fmla="*/ 5577465 h 6857979"/>
              <a:gd name="connsiteX21845" fmla="*/ 2980318 w 7283450"/>
              <a:gd name="connsiteY21845" fmla="*/ 5580641 h 6857979"/>
              <a:gd name="connsiteX21846" fmla="*/ 2979920 w 7283450"/>
              <a:gd name="connsiteY21846" fmla="*/ 5584214 h 6857979"/>
              <a:gd name="connsiteX21847" fmla="*/ 2978729 w 7283450"/>
              <a:gd name="connsiteY21847" fmla="*/ 5586198 h 6857979"/>
              <a:gd name="connsiteX21848" fmla="*/ 2977935 w 7283450"/>
              <a:gd name="connsiteY21848" fmla="*/ 5587389 h 6857979"/>
              <a:gd name="connsiteX21849" fmla="*/ 2976348 w 7283450"/>
              <a:gd name="connsiteY21849" fmla="*/ 5588977 h 6857979"/>
              <a:gd name="connsiteX21850" fmla="*/ 2974363 w 7283450"/>
              <a:gd name="connsiteY21850" fmla="*/ 5590565 h 6857979"/>
              <a:gd name="connsiteX21851" fmla="*/ 2969600 w 7283450"/>
              <a:gd name="connsiteY21851" fmla="*/ 5593343 h 6857979"/>
              <a:gd name="connsiteX21852" fmla="*/ 2965234 w 7283450"/>
              <a:gd name="connsiteY21852" fmla="*/ 5595328 h 6857979"/>
              <a:gd name="connsiteX21853" fmla="*/ 2963647 w 7283450"/>
              <a:gd name="connsiteY21853" fmla="*/ 5596519 h 6857979"/>
              <a:gd name="connsiteX21854" fmla="*/ 2962853 w 7283450"/>
              <a:gd name="connsiteY21854" fmla="*/ 5597313 h 6857979"/>
              <a:gd name="connsiteX21855" fmla="*/ 2961265 w 7283450"/>
              <a:gd name="connsiteY21855" fmla="*/ 5599695 h 6857979"/>
              <a:gd name="connsiteX21856" fmla="*/ 2960075 w 7283450"/>
              <a:gd name="connsiteY21856" fmla="*/ 5602473 h 6857979"/>
              <a:gd name="connsiteX21857" fmla="*/ 2958090 w 7283450"/>
              <a:gd name="connsiteY21857" fmla="*/ 5608427 h 6857979"/>
              <a:gd name="connsiteX21858" fmla="*/ 2955709 w 7283450"/>
              <a:gd name="connsiteY21858" fmla="*/ 5614779 h 6857979"/>
              <a:gd name="connsiteX21859" fmla="*/ 2954915 w 7283450"/>
              <a:gd name="connsiteY21859" fmla="*/ 5617954 h 6857979"/>
              <a:gd name="connsiteX21860" fmla="*/ 2952930 w 7283450"/>
              <a:gd name="connsiteY21860" fmla="*/ 5621130 h 6857979"/>
              <a:gd name="connsiteX21861" fmla="*/ 2945786 w 7283450"/>
              <a:gd name="connsiteY21861" fmla="*/ 5633832 h 6857979"/>
              <a:gd name="connsiteX21862" fmla="*/ 2937055 w 7283450"/>
              <a:gd name="connsiteY21862" fmla="*/ 5648122 h 6857979"/>
              <a:gd name="connsiteX21863" fmla="*/ 2927529 w 7283450"/>
              <a:gd name="connsiteY21863" fmla="*/ 5663206 h 6857979"/>
              <a:gd name="connsiteX21864" fmla="*/ 2918401 w 7283450"/>
              <a:gd name="connsiteY21864" fmla="*/ 5677496 h 6857979"/>
              <a:gd name="connsiteX21865" fmla="*/ 2909272 w 7283450"/>
              <a:gd name="connsiteY21865" fmla="*/ 5694168 h 6857979"/>
              <a:gd name="connsiteX21866" fmla="*/ 2900540 w 7283450"/>
              <a:gd name="connsiteY21866" fmla="*/ 5712031 h 6857979"/>
              <a:gd name="connsiteX21867" fmla="*/ 2891808 w 7283450"/>
              <a:gd name="connsiteY21867" fmla="*/ 5730291 h 6857979"/>
              <a:gd name="connsiteX21868" fmla="*/ 2883473 w 7283450"/>
              <a:gd name="connsiteY21868" fmla="*/ 5748550 h 6857979"/>
              <a:gd name="connsiteX21869" fmla="*/ 2866803 w 7283450"/>
              <a:gd name="connsiteY21869" fmla="*/ 5785466 h 6857979"/>
              <a:gd name="connsiteX21870" fmla="*/ 2858072 w 7283450"/>
              <a:gd name="connsiteY21870" fmla="*/ 5803726 h 6857979"/>
              <a:gd name="connsiteX21871" fmla="*/ 2849340 w 7283450"/>
              <a:gd name="connsiteY21871" fmla="*/ 5821192 h 6857979"/>
              <a:gd name="connsiteX21872" fmla="*/ 2846958 w 7283450"/>
              <a:gd name="connsiteY21872" fmla="*/ 5826352 h 6857979"/>
              <a:gd name="connsiteX21873" fmla="*/ 2844180 w 7283450"/>
              <a:gd name="connsiteY21873" fmla="*/ 5830322 h 6857979"/>
              <a:gd name="connsiteX21874" fmla="*/ 2837830 w 7283450"/>
              <a:gd name="connsiteY21874" fmla="*/ 5838261 h 6857979"/>
              <a:gd name="connsiteX21875" fmla="*/ 2834654 w 7283450"/>
              <a:gd name="connsiteY21875" fmla="*/ 5842230 h 6857979"/>
              <a:gd name="connsiteX21876" fmla="*/ 2831876 w 7283450"/>
              <a:gd name="connsiteY21876" fmla="*/ 5846199 h 6857979"/>
              <a:gd name="connsiteX21877" fmla="*/ 2829496 w 7283450"/>
              <a:gd name="connsiteY21877" fmla="*/ 5850566 h 6857979"/>
              <a:gd name="connsiteX21878" fmla="*/ 2827907 w 7283450"/>
              <a:gd name="connsiteY21878" fmla="*/ 5854932 h 6857979"/>
              <a:gd name="connsiteX21879" fmla="*/ 2815206 w 7283450"/>
              <a:gd name="connsiteY21879" fmla="*/ 5895421 h 6857979"/>
              <a:gd name="connsiteX21880" fmla="*/ 2809253 w 7283450"/>
              <a:gd name="connsiteY21880" fmla="*/ 5915665 h 6857979"/>
              <a:gd name="connsiteX21881" fmla="*/ 2802903 w 7283450"/>
              <a:gd name="connsiteY21881" fmla="*/ 5936307 h 6857979"/>
              <a:gd name="connsiteX21882" fmla="*/ 2796155 w 7283450"/>
              <a:gd name="connsiteY21882" fmla="*/ 5956551 h 6857979"/>
              <a:gd name="connsiteX21883" fmla="*/ 2788614 w 7283450"/>
              <a:gd name="connsiteY21883" fmla="*/ 5976796 h 6857979"/>
              <a:gd name="connsiteX21884" fmla="*/ 2780279 w 7283450"/>
              <a:gd name="connsiteY21884" fmla="*/ 5996246 h 6857979"/>
              <a:gd name="connsiteX21885" fmla="*/ 2775913 w 7283450"/>
              <a:gd name="connsiteY21885" fmla="*/ 6005773 h 6857979"/>
              <a:gd name="connsiteX21886" fmla="*/ 2771152 w 7283450"/>
              <a:gd name="connsiteY21886" fmla="*/ 6015299 h 6857979"/>
              <a:gd name="connsiteX21887" fmla="*/ 2769960 w 7283450"/>
              <a:gd name="connsiteY21887" fmla="*/ 6014903 h 6857979"/>
              <a:gd name="connsiteX21888" fmla="*/ 2769166 w 7283450"/>
              <a:gd name="connsiteY21888" fmla="*/ 6014109 h 6857979"/>
              <a:gd name="connsiteX21889" fmla="*/ 2768769 w 7283450"/>
              <a:gd name="connsiteY21889" fmla="*/ 6013315 h 6857979"/>
              <a:gd name="connsiteX21890" fmla="*/ 2768372 w 7283450"/>
              <a:gd name="connsiteY21890" fmla="*/ 6011727 h 6857979"/>
              <a:gd name="connsiteX21891" fmla="*/ 2767975 w 7283450"/>
              <a:gd name="connsiteY21891" fmla="*/ 6005376 h 6857979"/>
              <a:gd name="connsiteX21892" fmla="*/ 2754084 w 7283450"/>
              <a:gd name="connsiteY21892" fmla="*/ 6041498 h 6857979"/>
              <a:gd name="connsiteX21893" fmla="*/ 2739796 w 7283450"/>
              <a:gd name="connsiteY21893" fmla="*/ 6077620 h 6857979"/>
              <a:gd name="connsiteX21894" fmla="*/ 2733048 w 7283450"/>
              <a:gd name="connsiteY21894" fmla="*/ 6095483 h 6857979"/>
              <a:gd name="connsiteX21895" fmla="*/ 2725110 w 7283450"/>
              <a:gd name="connsiteY21895" fmla="*/ 6112552 h 6857979"/>
              <a:gd name="connsiteX21896" fmla="*/ 2717172 w 7283450"/>
              <a:gd name="connsiteY21896" fmla="*/ 6129621 h 6857979"/>
              <a:gd name="connsiteX21897" fmla="*/ 2708441 w 7283450"/>
              <a:gd name="connsiteY21897" fmla="*/ 6145896 h 6857979"/>
              <a:gd name="connsiteX21898" fmla="*/ 2708044 w 7283450"/>
              <a:gd name="connsiteY21898" fmla="*/ 6140338 h 6857979"/>
              <a:gd name="connsiteX21899" fmla="*/ 2707647 w 7283450"/>
              <a:gd name="connsiteY21899" fmla="*/ 6134384 h 6857979"/>
              <a:gd name="connsiteX21900" fmla="*/ 2708044 w 7283450"/>
              <a:gd name="connsiteY21900" fmla="*/ 6128827 h 6857979"/>
              <a:gd name="connsiteX21901" fmla="*/ 2708441 w 7283450"/>
              <a:gd name="connsiteY21901" fmla="*/ 6123269 h 6857979"/>
              <a:gd name="connsiteX21902" fmla="*/ 2710028 w 7283450"/>
              <a:gd name="connsiteY21902" fmla="*/ 6110964 h 6857979"/>
              <a:gd name="connsiteX21903" fmla="*/ 2712806 w 7283450"/>
              <a:gd name="connsiteY21903" fmla="*/ 6099453 h 6857979"/>
              <a:gd name="connsiteX21904" fmla="*/ 2716379 w 7283450"/>
              <a:gd name="connsiteY21904" fmla="*/ 6087544 h 6857979"/>
              <a:gd name="connsiteX21905" fmla="*/ 2719554 w 7283450"/>
              <a:gd name="connsiteY21905" fmla="*/ 6075239 h 6857979"/>
              <a:gd name="connsiteX21906" fmla="*/ 2727096 w 7283450"/>
              <a:gd name="connsiteY21906" fmla="*/ 6052216 h 6857979"/>
              <a:gd name="connsiteX21907" fmla="*/ 2734636 w 7283450"/>
              <a:gd name="connsiteY21907" fmla="*/ 6030780 h 6857979"/>
              <a:gd name="connsiteX21908" fmla="*/ 2742574 w 7283450"/>
              <a:gd name="connsiteY21908" fmla="*/ 6008948 h 6857979"/>
              <a:gd name="connsiteX21909" fmla="*/ 2750909 w 7283450"/>
              <a:gd name="connsiteY21909" fmla="*/ 5987116 h 6857979"/>
              <a:gd name="connsiteX21910" fmla="*/ 2758847 w 7283450"/>
              <a:gd name="connsiteY21910" fmla="*/ 5965284 h 6857979"/>
              <a:gd name="connsiteX21911" fmla="*/ 2763213 w 7283450"/>
              <a:gd name="connsiteY21911" fmla="*/ 5952185 h 6857979"/>
              <a:gd name="connsiteX21912" fmla="*/ 2768372 w 7283450"/>
              <a:gd name="connsiteY21912" fmla="*/ 5938688 h 6857979"/>
              <a:gd name="connsiteX21913" fmla="*/ 2778692 w 7283450"/>
              <a:gd name="connsiteY21913" fmla="*/ 5913284 h 6857979"/>
              <a:gd name="connsiteX21914" fmla="*/ 2789408 w 7283450"/>
              <a:gd name="connsiteY21914" fmla="*/ 5887879 h 6857979"/>
              <a:gd name="connsiteX21915" fmla="*/ 2800918 w 7283450"/>
              <a:gd name="connsiteY21915" fmla="*/ 5862474 h 6857979"/>
              <a:gd name="connsiteX21916" fmla="*/ 2811634 w 7283450"/>
              <a:gd name="connsiteY21916" fmla="*/ 5837070 h 6857979"/>
              <a:gd name="connsiteX21917" fmla="*/ 2821557 w 7283450"/>
              <a:gd name="connsiteY21917" fmla="*/ 5811665 h 6857979"/>
              <a:gd name="connsiteX21918" fmla="*/ 2826716 w 7283450"/>
              <a:gd name="connsiteY21918" fmla="*/ 5798566 h 6857979"/>
              <a:gd name="connsiteX21919" fmla="*/ 2831479 w 7283450"/>
              <a:gd name="connsiteY21919" fmla="*/ 5785069 h 6857979"/>
              <a:gd name="connsiteX21920" fmla="*/ 2836242 w 7283450"/>
              <a:gd name="connsiteY21920" fmla="*/ 5771573 h 6857979"/>
              <a:gd name="connsiteX21921" fmla="*/ 2840211 w 7283450"/>
              <a:gd name="connsiteY21921" fmla="*/ 5758077 h 6857979"/>
              <a:gd name="connsiteX21922" fmla="*/ 2841402 w 7283450"/>
              <a:gd name="connsiteY21922" fmla="*/ 5754107 h 6857979"/>
              <a:gd name="connsiteX21923" fmla="*/ 2843784 w 7283450"/>
              <a:gd name="connsiteY21923" fmla="*/ 5750932 h 6857979"/>
              <a:gd name="connsiteX21924" fmla="*/ 2848149 w 7283450"/>
              <a:gd name="connsiteY21924" fmla="*/ 5744184 h 6857979"/>
              <a:gd name="connsiteX21925" fmla="*/ 2852912 w 7283450"/>
              <a:gd name="connsiteY21925" fmla="*/ 5737436 h 6857979"/>
              <a:gd name="connsiteX21926" fmla="*/ 2854499 w 7283450"/>
              <a:gd name="connsiteY21926" fmla="*/ 5734657 h 6857979"/>
              <a:gd name="connsiteX21927" fmla="*/ 2855690 w 7283450"/>
              <a:gd name="connsiteY21927" fmla="*/ 5731481 h 6857979"/>
              <a:gd name="connsiteX21928" fmla="*/ 2856087 w 7283450"/>
              <a:gd name="connsiteY21928" fmla="*/ 5729100 h 6857979"/>
              <a:gd name="connsiteX21929" fmla="*/ 2856087 w 7283450"/>
              <a:gd name="connsiteY21929" fmla="*/ 5727115 h 6857979"/>
              <a:gd name="connsiteX21930" fmla="*/ 2855690 w 7283450"/>
              <a:gd name="connsiteY21930" fmla="*/ 5723145 h 6857979"/>
              <a:gd name="connsiteX21931" fmla="*/ 2855293 w 7283450"/>
              <a:gd name="connsiteY21931" fmla="*/ 5718382 h 6857979"/>
              <a:gd name="connsiteX21932" fmla="*/ 2855293 w 7283450"/>
              <a:gd name="connsiteY21932" fmla="*/ 5716397 h 6857979"/>
              <a:gd name="connsiteX21933" fmla="*/ 2855690 w 7283450"/>
              <a:gd name="connsiteY21933" fmla="*/ 5714413 h 6857979"/>
              <a:gd name="connsiteX21934" fmla="*/ 2867994 w 7283450"/>
              <a:gd name="connsiteY21934" fmla="*/ 5674321 h 6857979"/>
              <a:gd name="connsiteX21935" fmla="*/ 2881092 w 7283450"/>
              <a:gd name="connsiteY21935" fmla="*/ 5631847 h 6857979"/>
              <a:gd name="connsiteX21936" fmla="*/ 2893396 w 7283450"/>
              <a:gd name="connsiteY21936" fmla="*/ 5586992 h 6857979"/>
              <a:gd name="connsiteX21937" fmla="*/ 2906096 w 7283450"/>
              <a:gd name="connsiteY21937" fmla="*/ 5540549 h 6857979"/>
              <a:gd name="connsiteX21938" fmla="*/ 2900540 w 7283450"/>
              <a:gd name="connsiteY21938" fmla="*/ 5539358 h 6857979"/>
              <a:gd name="connsiteX21939" fmla="*/ 2895777 w 7283450"/>
              <a:gd name="connsiteY21939" fmla="*/ 5539358 h 6857979"/>
              <a:gd name="connsiteX21940" fmla="*/ 2890617 w 7283450"/>
              <a:gd name="connsiteY21940" fmla="*/ 5539755 h 6857979"/>
              <a:gd name="connsiteX21941" fmla="*/ 2886251 w 7283450"/>
              <a:gd name="connsiteY21941" fmla="*/ 5540946 h 6857979"/>
              <a:gd name="connsiteX21942" fmla="*/ 2881885 w 7283450"/>
              <a:gd name="connsiteY21942" fmla="*/ 5542931 h 6857979"/>
              <a:gd name="connsiteX21943" fmla="*/ 2877916 w 7283450"/>
              <a:gd name="connsiteY21943" fmla="*/ 5544916 h 6857979"/>
              <a:gd name="connsiteX21944" fmla="*/ 2873551 w 7283450"/>
              <a:gd name="connsiteY21944" fmla="*/ 5547297 h 6857979"/>
              <a:gd name="connsiteX21945" fmla="*/ 2869979 w 7283450"/>
              <a:gd name="connsiteY21945" fmla="*/ 5550076 h 6857979"/>
              <a:gd name="connsiteX21946" fmla="*/ 2862437 w 7283450"/>
              <a:gd name="connsiteY21946" fmla="*/ 5556824 h 6857979"/>
              <a:gd name="connsiteX21947" fmla="*/ 2855293 w 7283450"/>
              <a:gd name="connsiteY21947" fmla="*/ 5563969 h 6857979"/>
              <a:gd name="connsiteX21948" fmla="*/ 2847752 w 7283450"/>
              <a:gd name="connsiteY21948" fmla="*/ 5571114 h 6857979"/>
              <a:gd name="connsiteX21949" fmla="*/ 2844180 w 7283450"/>
              <a:gd name="connsiteY21949" fmla="*/ 5574290 h 6857979"/>
              <a:gd name="connsiteX21950" fmla="*/ 2840211 w 7283450"/>
              <a:gd name="connsiteY21950" fmla="*/ 5577465 h 6857979"/>
              <a:gd name="connsiteX21951" fmla="*/ 2834654 w 7283450"/>
              <a:gd name="connsiteY21951" fmla="*/ 5581038 h 6857979"/>
              <a:gd name="connsiteX21952" fmla="*/ 2828304 w 7283450"/>
              <a:gd name="connsiteY21952" fmla="*/ 5584214 h 6857979"/>
              <a:gd name="connsiteX21953" fmla="*/ 2816001 w 7283450"/>
              <a:gd name="connsiteY21953" fmla="*/ 5590565 h 6857979"/>
              <a:gd name="connsiteX21954" fmla="*/ 2810047 w 7283450"/>
              <a:gd name="connsiteY21954" fmla="*/ 5593740 h 6857979"/>
              <a:gd name="connsiteX21955" fmla="*/ 2803696 w 7283450"/>
              <a:gd name="connsiteY21955" fmla="*/ 5596519 h 6857979"/>
              <a:gd name="connsiteX21956" fmla="*/ 2798140 w 7283450"/>
              <a:gd name="connsiteY21956" fmla="*/ 5600091 h 6857979"/>
              <a:gd name="connsiteX21957" fmla="*/ 2793377 w 7283450"/>
              <a:gd name="connsiteY21957" fmla="*/ 5604061 h 6857979"/>
              <a:gd name="connsiteX21958" fmla="*/ 2789011 w 7283450"/>
              <a:gd name="connsiteY21958" fmla="*/ 5608030 h 6857979"/>
              <a:gd name="connsiteX21959" fmla="*/ 2785042 w 7283450"/>
              <a:gd name="connsiteY21959" fmla="*/ 5612794 h 6857979"/>
              <a:gd name="connsiteX21960" fmla="*/ 2777501 w 7283450"/>
              <a:gd name="connsiteY21960" fmla="*/ 5622321 h 6857979"/>
              <a:gd name="connsiteX21961" fmla="*/ 2769960 w 7283450"/>
              <a:gd name="connsiteY21961" fmla="*/ 5632244 h 6857979"/>
              <a:gd name="connsiteX21962" fmla="*/ 2765991 w 7283450"/>
              <a:gd name="connsiteY21962" fmla="*/ 5637008 h 6857979"/>
              <a:gd name="connsiteX21963" fmla="*/ 2761625 w 7283450"/>
              <a:gd name="connsiteY21963" fmla="*/ 5640977 h 6857979"/>
              <a:gd name="connsiteX21964" fmla="*/ 2756465 w 7283450"/>
              <a:gd name="connsiteY21964" fmla="*/ 5645344 h 6857979"/>
              <a:gd name="connsiteX21965" fmla="*/ 2750909 w 7283450"/>
              <a:gd name="connsiteY21965" fmla="*/ 5649313 h 6857979"/>
              <a:gd name="connsiteX21966" fmla="*/ 2739399 w 7283450"/>
              <a:gd name="connsiteY21966" fmla="*/ 5657252 h 6857979"/>
              <a:gd name="connsiteX21967" fmla="*/ 2733842 w 7283450"/>
              <a:gd name="connsiteY21967" fmla="*/ 5660825 h 6857979"/>
              <a:gd name="connsiteX21968" fmla="*/ 2728285 w 7283450"/>
              <a:gd name="connsiteY21968" fmla="*/ 5665191 h 6857979"/>
              <a:gd name="connsiteX21969" fmla="*/ 2723126 w 7283450"/>
              <a:gd name="connsiteY21969" fmla="*/ 5669557 h 6857979"/>
              <a:gd name="connsiteX21970" fmla="*/ 2717966 w 7283450"/>
              <a:gd name="connsiteY21970" fmla="*/ 5674321 h 6857979"/>
              <a:gd name="connsiteX21971" fmla="*/ 2714791 w 7283450"/>
              <a:gd name="connsiteY21971" fmla="*/ 5677099 h 6857979"/>
              <a:gd name="connsiteX21972" fmla="*/ 2710822 w 7283450"/>
              <a:gd name="connsiteY21972" fmla="*/ 5680275 h 6857979"/>
              <a:gd name="connsiteX21973" fmla="*/ 2702487 w 7283450"/>
              <a:gd name="connsiteY21973" fmla="*/ 5685435 h 6857979"/>
              <a:gd name="connsiteX21974" fmla="*/ 2692962 w 7283450"/>
              <a:gd name="connsiteY21974" fmla="*/ 5691390 h 6857979"/>
              <a:gd name="connsiteX21975" fmla="*/ 2683436 w 7283450"/>
              <a:gd name="connsiteY21975" fmla="*/ 5697741 h 6857979"/>
              <a:gd name="connsiteX21976" fmla="*/ 2681848 w 7283450"/>
              <a:gd name="connsiteY21976" fmla="*/ 5698932 h 6857979"/>
              <a:gd name="connsiteX21977" fmla="*/ 2680658 w 7283450"/>
              <a:gd name="connsiteY21977" fmla="*/ 5700519 h 6857979"/>
              <a:gd name="connsiteX21978" fmla="*/ 2678674 w 7283450"/>
              <a:gd name="connsiteY21978" fmla="*/ 5704092 h 6857979"/>
              <a:gd name="connsiteX21979" fmla="*/ 2676689 w 7283450"/>
              <a:gd name="connsiteY21979" fmla="*/ 5707268 h 6857979"/>
              <a:gd name="connsiteX21980" fmla="*/ 2675498 w 7283450"/>
              <a:gd name="connsiteY21980" fmla="*/ 5709252 h 6857979"/>
              <a:gd name="connsiteX21981" fmla="*/ 2673910 w 7283450"/>
              <a:gd name="connsiteY21981" fmla="*/ 5710840 h 6857979"/>
              <a:gd name="connsiteX21982" fmla="*/ 2672323 w 7283450"/>
              <a:gd name="connsiteY21982" fmla="*/ 5712031 h 6857979"/>
              <a:gd name="connsiteX21983" fmla="*/ 2670338 w 7283450"/>
              <a:gd name="connsiteY21983" fmla="*/ 5713222 h 6857979"/>
              <a:gd name="connsiteX21984" fmla="*/ 2665972 w 7283450"/>
              <a:gd name="connsiteY21984" fmla="*/ 5714810 h 6857979"/>
              <a:gd name="connsiteX21985" fmla="*/ 2661209 w 7283450"/>
              <a:gd name="connsiteY21985" fmla="*/ 5716000 h 6857979"/>
              <a:gd name="connsiteX21986" fmla="*/ 2659622 w 7283450"/>
              <a:gd name="connsiteY21986" fmla="*/ 5716794 h 6857979"/>
              <a:gd name="connsiteX21987" fmla="*/ 2658035 w 7283450"/>
              <a:gd name="connsiteY21987" fmla="*/ 5717985 h 6857979"/>
              <a:gd name="connsiteX21988" fmla="*/ 2635411 w 7283450"/>
              <a:gd name="connsiteY21988" fmla="*/ 5737436 h 6857979"/>
              <a:gd name="connsiteX21989" fmla="*/ 2624298 w 7283450"/>
              <a:gd name="connsiteY21989" fmla="*/ 5747756 h 6857979"/>
              <a:gd name="connsiteX21990" fmla="*/ 2613186 w 7283450"/>
              <a:gd name="connsiteY21990" fmla="*/ 5757680 h 6857979"/>
              <a:gd name="connsiteX21991" fmla="*/ 2602072 w 7283450"/>
              <a:gd name="connsiteY21991" fmla="*/ 5768398 h 6857979"/>
              <a:gd name="connsiteX21992" fmla="*/ 2597309 w 7283450"/>
              <a:gd name="connsiteY21992" fmla="*/ 5774352 h 6857979"/>
              <a:gd name="connsiteX21993" fmla="*/ 2592547 w 7283450"/>
              <a:gd name="connsiteY21993" fmla="*/ 5779512 h 6857979"/>
              <a:gd name="connsiteX21994" fmla="*/ 2588180 w 7283450"/>
              <a:gd name="connsiteY21994" fmla="*/ 5785863 h 6857979"/>
              <a:gd name="connsiteX21995" fmla="*/ 2583814 w 7283450"/>
              <a:gd name="connsiteY21995" fmla="*/ 5791818 h 6857979"/>
              <a:gd name="connsiteX21996" fmla="*/ 2580242 w 7283450"/>
              <a:gd name="connsiteY21996" fmla="*/ 5798566 h 6857979"/>
              <a:gd name="connsiteX21997" fmla="*/ 2576274 w 7283450"/>
              <a:gd name="connsiteY21997" fmla="*/ 5804520 h 6857979"/>
              <a:gd name="connsiteX21998" fmla="*/ 2574685 w 7283450"/>
              <a:gd name="connsiteY21998" fmla="*/ 5801741 h 6857979"/>
              <a:gd name="connsiteX21999" fmla="*/ 2573495 w 7283450"/>
              <a:gd name="connsiteY21999" fmla="*/ 5798169 h 6857979"/>
              <a:gd name="connsiteX22000" fmla="*/ 2573098 w 7283450"/>
              <a:gd name="connsiteY22000" fmla="*/ 5794199 h 6857979"/>
              <a:gd name="connsiteX22001" fmla="*/ 2572701 w 7283450"/>
              <a:gd name="connsiteY22001" fmla="*/ 5790627 h 6857979"/>
              <a:gd name="connsiteX22002" fmla="*/ 2573098 w 7283450"/>
              <a:gd name="connsiteY22002" fmla="*/ 5787054 h 6857979"/>
              <a:gd name="connsiteX22003" fmla="*/ 2573892 w 7283450"/>
              <a:gd name="connsiteY22003" fmla="*/ 5783879 h 6857979"/>
              <a:gd name="connsiteX22004" fmla="*/ 2575082 w 7283450"/>
              <a:gd name="connsiteY22004" fmla="*/ 5780306 h 6857979"/>
              <a:gd name="connsiteX22005" fmla="*/ 2576274 w 7283450"/>
              <a:gd name="connsiteY22005" fmla="*/ 5777924 h 6857979"/>
              <a:gd name="connsiteX22006" fmla="*/ 2584211 w 7283450"/>
              <a:gd name="connsiteY22006" fmla="*/ 5768795 h 6857979"/>
              <a:gd name="connsiteX22007" fmla="*/ 2593340 w 7283450"/>
              <a:gd name="connsiteY22007" fmla="*/ 5758474 h 6857979"/>
              <a:gd name="connsiteX22008" fmla="*/ 2614375 w 7283450"/>
              <a:gd name="connsiteY22008" fmla="*/ 5735054 h 6857979"/>
              <a:gd name="connsiteX22009" fmla="*/ 2638189 w 7283450"/>
              <a:gd name="connsiteY22009" fmla="*/ 5709252 h 6857979"/>
              <a:gd name="connsiteX22010" fmla="*/ 2649699 w 7283450"/>
              <a:gd name="connsiteY22010" fmla="*/ 5695756 h 6857979"/>
              <a:gd name="connsiteX22011" fmla="*/ 2661209 w 7283450"/>
              <a:gd name="connsiteY22011" fmla="*/ 5681069 h 6857979"/>
              <a:gd name="connsiteX22012" fmla="*/ 2662003 w 7283450"/>
              <a:gd name="connsiteY22012" fmla="*/ 5679878 h 6857979"/>
              <a:gd name="connsiteX22013" fmla="*/ 2662400 w 7283450"/>
              <a:gd name="connsiteY22013" fmla="*/ 5677893 h 6857979"/>
              <a:gd name="connsiteX22014" fmla="*/ 2662797 w 7283450"/>
              <a:gd name="connsiteY22014" fmla="*/ 5674321 h 6857979"/>
              <a:gd name="connsiteX22015" fmla="*/ 2663591 w 7283450"/>
              <a:gd name="connsiteY22015" fmla="*/ 5671145 h 6857979"/>
              <a:gd name="connsiteX22016" fmla="*/ 2663988 w 7283450"/>
              <a:gd name="connsiteY22016" fmla="*/ 5669160 h 6857979"/>
              <a:gd name="connsiteX22017" fmla="*/ 2664782 w 7283450"/>
              <a:gd name="connsiteY22017" fmla="*/ 5667573 h 6857979"/>
              <a:gd name="connsiteX22018" fmla="*/ 2667957 w 7283450"/>
              <a:gd name="connsiteY22018" fmla="*/ 5662809 h 6857979"/>
              <a:gd name="connsiteX22019" fmla="*/ 2672323 w 7283450"/>
              <a:gd name="connsiteY22019" fmla="*/ 5657649 h 6857979"/>
              <a:gd name="connsiteX22020" fmla="*/ 2676292 w 7283450"/>
              <a:gd name="connsiteY22020" fmla="*/ 5653283 h 6857979"/>
              <a:gd name="connsiteX22021" fmla="*/ 2680658 w 7283450"/>
              <a:gd name="connsiteY22021" fmla="*/ 5648916 h 6857979"/>
              <a:gd name="connsiteX22022" fmla="*/ 2689389 w 7283450"/>
              <a:gd name="connsiteY22022" fmla="*/ 5641374 h 6857979"/>
              <a:gd name="connsiteX22023" fmla="*/ 2698518 w 7283450"/>
              <a:gd name="connsiteY22023" fmla="*/ 5634229 h 6857979"/>
              <a:gd name="connsiteX22024" fmla="*/ 2707647 w 7283450"/>
              <a:gd name="connsiteY22024" fmla="*/ 5627878 h 6857979"/>
              <a:gd name="connsiteX22025" fmla="*/ 2715982 w 7283450"/>
              <a:gd name="connsiteY22025" fmla="*/ 5621130 h 6857979"/>
              <a:gd name="connsiteX22026" fmla="*/ 2723920 w 7283450"/>
              <a:gd name="connsiteY22026" fmla="*/ 5614382 h 6857979"/>
              <a:gd name="connsiteX22027" fmla="*/ 2727096 w 7283450"/>
              <a:gd name="connsiteY22027" fmla="*/ 5611206 h 6857979"/>
              <a:gd name="connsiteX22028" fmla="*/ 2730270 w 7283450"/>
              <a:gd name="connsiteY22028" fmla="*/ 5607237 h 6857979"/>
              <a:gd name="connsiteX22029" fmla="*/ 2732651 w 7283450"/>
              <a:gd name="connsiteY22029" fmla="*/ 5604855 h 6857979"/>
              <a:gd name="connsiteX22030" fmla="*/ 2734240 w 7283450"/>
              <a:gd name="connsiteY22030" fmla="*/ 5602473 h 6857979"/>
              <a:gd name="connsiteX22031" fmla="*/ 2736620 w 7283450"/>
              <a:gd name="connsiteY22031" fmla="*/ 5597710 h 6857979"/>
              <a:gd name="connsiteX22032" fmla="*/ 2738208 w 7283450"/>
              <a:gd name="connsiteY22032" fmla="*/ 5595328 h 6857979"/>
              <a:gd name="connsiteX22033" fmla="*/ 2739796 w 7283450"/>
              <a:gd name="connsiteY22033" fmla="*/ 5592549 h 6857979"/>
              <a:gd name="connsiteX22034" fmla="*/ 2742574 w 7283450"/>
              <a:gd name="connsiteY22034" fmla="*/ 5590168 h 6857979"/>
              <a:gd name="connsiteX22035" fmla="*/ 2746146 w 7283450"/>
              <a:gd name="connsiteY22035" fmla="*/ 5587389 h 6857979"/>
              <a:gd name="connsiteX22036" fmla="*/ 2750513 w 7283450"/>
              <a:gd name="connsiteY22036" fmla="*/ 5583817 h 6857979"/>
              <a:gd name="connsiteX22037" fmla="*/ 2754481 w 7283450"/>
              <a:gd name="connsiteY22037" fmla="*/ 5580244 h 6857979"/>
              <a:gd name="connsiteX22038" fmla="*/ 2762816 w 7283450"/>
              <a:gd name="connsiteY22038" fmla="*/ 5571908 h 6857979"/>
              <a:gd name="connsiteX22039" fmla="*/ 2771547 w 7283450"/>
              <a:gd name="connsiteY22039" fmla="*/ 5562381 h 6857979"/>
              <a:gd name="connsiteX22040" fmla="*/ 2779882 w 7283450"/>
              <a:gd name="connsiteY22040" fmla="*/ 5552458 h 6857979"/>
              <a:gd name="connsiteX22041" fmla="*/ 2796552 w 7283450"/>
              <a:gd name="connsiteY22041" fmla="*/ 5531816 h 6857979"/>
              <a:gd name="connsiteX22042" fmla="*/ 2804490 w 7283450"/>
              <a:gd name="connsiteY22042" fmla="*/ 5522290 h 6857979"/>
              <a:gd name="connsiteX22043" fmla="*/ 2812031 w 7283450"/>
              <a:gd name="connsiteY22043" fmla="*/ 5513954 h 6857979"/>
              <a:gd name="connsiteX22044" fmla="*/ 2818779 w 7283450"/>
              <a:gd name="connsiteY22044" fmla="*/ 5506412 h 6857979"/>
              <a:gd name="connsiteX22045" fmla="*/ 2824732 w 7283450"/>
              <a:gd name="connsiteY22045" fmla="*/ 5499664 h 6857979"/>
              <a:gd name="connsiteX22046" fmla="*/ 2827907 w 7283450"/>
              <a:gd name="connsiteY22046" fmla="*/ 5495694 h 6857979"/>
              <a:gd name="connsiteX22047" fmla="*/ 2830685 w 7283450"/>
              <a:gd name="connsiteY22047" fmla="*/ 5491725 h 6857979"/>
              <a:gd name="connsiteX22048" fmla="*/ 2833067 w 7283450"/>
              <a:gd name="connsiteY22048" fmla="*/ 5487358 h 6857979"/>
              <a:gd name="connsiteX22049" fmla="*/ 2835448 w 7283450"/>
              <a:gd name="connsiteY22049" fmla="*/ 5483786 h 6857979"/>
              <a:gd name="connsiteX22050" fmla="*/ 2836640 w 7283450"/>
              <a:gd name="connsiteY22050" fmla="*/ 5479419 h 6857979"/>
              <a:gd name="connsiteX22051" fmla="*/ 2837433 w 7283450"/>
              <a:gd name="connsiteY22051" fmla="*/ 5476244 h 6857979"/>
              <a:gd name="connsiteX22052" fmla="*/ 2837036 w 7283450"/>
              <a:gd name="connsiteY22052" fmla="*/ 5474656 h 6857979"/>
              <a:gd name="connsiteX22053" fmla="*/ 2837036 w 7283450"/>
              <a:gd name="connsiteY22053" fmla="*/ 5472671 h 6857979"/>
              <a:gd name="connsiteX22054" fmla="*/ 2836242 w 7283450"/>
              <a:gd name="connsiteY22054" fmla="*/ 5471480 h 6857979"/>
              <a:gd name="connsiteX22055" fmla="*/ 2835448 w 7283450"/>
              <a:gd name="connsiteY22055" fmla="*/ 5470289 h 6857979"/>
              <a:gd name="connsiteX22056" fmla="*/ 2833464 w 7283450"/>
              <a:gd name="connsiteY22056" fmla="*/ 5469098 h 6857979"/>
              <a:gd name="connsiteX22057" fmla="*/ 2831876 w 7283450"/>
              <a:gd name="connsiteY22057" fmla="*/ 5468305 h 6857979"/>
              <a:gd name="connsiteX22058" fmla="*/ 2829892 w 7283450"/>
              <a:gd name="connsiteY22058" fmla="*/ 5467511 h 6857979"/>
              <a:gd name="connsiteX22059" fmla="*/ 2827907 w 7283450"/>
              <a:gd name="connsiteY22059" fmla="*/ 5467114 h 6857979"/>
              <a:gd name="connsiteX22060" fmla="*/ 2821160 w 7283450"/>
              <a:gd name="connsiteY22060" fmla="*/ 5466717 h 6857979"/>
              <a:gd name="connsiteX22061" fmla="*/ 2814810 w 7283450"/>
              <a:gd name="connsiteY22061" fmla="*/ 5466717 h 6857979"/>
              <a:gd name="connsiteX22062" fmla="*/ 2808062 w 7283450"/>
              <a:gd name="connsiteY22062" fmla="*/ 5467114 h 6857979"/>
              <a:gd name="connsiteX22063" fmla="*/ 2801713 w 7283450"/>
              <a:gd name="connsiteY22063" fmla="*/ 5468305 h 6857979"/>
              <a:gd name="connsiteX22064" fmla="*/ 2795362 w 7283450"/>
              <a:gd name="connsiteY22064" fmla="*/ 5469892 h 6857979"/>
              <a:gd name="connsiteX22065" fmla="*/ 2788614 w 7283450"/>
              <a:gd name="connsiteY22065" fmla="*/ 5471480 h 6857979"/>
              <a:gd name="connsiteX22066" fmla="*/ 2775516 w 7283450"/>
              <a:gd name="connsiteY22066" fmla="*/ 5476641 h 6857979"/>
              <a:gd name="connsiteX22067" fmla="*/ 2749321 w 7283450"/>
              <a:gd name="connsiteY22067" fmla="*/ 5486564 h 6857979"/>
              <a:gd name="connsiteX22068" fmla="*/ 2742971 w 7283450"/>
              <a:gd name="connsiteY22068" fmla="*/ 5488946 h 6857979"/>
              <a:gd name="connsiteX22069" fmla="*/ 2736620 w 7283450"/>
              <a:gd name="connsiteY22069" fmla="*/ 5490534 h 6857979"/>
              <a:gd name="connsiteX22070" fmla="*/ 2730270 w 7283450"/>
              <a:gd name="connsiteY22070" fmla="*/ 5492518 h 6857979"/>
              <a:gd name="connsiteX22071" fmla="*/ 2724316 w 7283450"/>
              <a:gd name="connsiteY22071" fmla="*/ 5493709 h 6857979"/>
              <a:gd name="connsiteX22072" fmla="*/ 2724316 w 7283450"/>
              <a:gd name="connsiteY22072" fmla="*/ 5488152 h 6857979"/>
              <a:gd name="connsiteX22073" fmla="*/ 2725110 w 7283450"/>
              <a:gd name="connsiteY22073" fmla="*/ 5483786 h 6857979"/>
              <a:gd name="connsiteX22074" fmla="*/ 2726698 w 7283450"/>
              <a:gd name="connsiteY22074" fmla="*/ 5479816 h 6857979"/>
              <a:gd name="connsiteX22075" fmla="*/ 2729079 w 7283450"/>
              <a:gd name="connsiteY22075" fmla="*/ 5476641 h 6857979"/>
              <a:gd name="connsiteX22076" fmla="*/ 2732254 w 7283450"/>
              <a:gd name="connsiteY22076" fmla="*/ 5473068 h 6857979"/>
              <a:gd name="connsiteX22077" fmla="*/ 2735033 w 7283450"/>
              <a:gd name="connsiteY22077" fmla="*/ 5470289 h 6857979"/>
              <a:gd name="connsiteX22078" fmla="*/ 2742971 w 7283450"/>
              <a:gd name="connsiteY22078" fmla="*/ 5463541 h 6857979"/>
              <a:gd name="connsiteX22079" fmla="*/ 2746543 w 7283450"/>
              <a:gd name="connsiteY22079" fmla="*/ 5459969 h 6857979"/>
              <a:gd name="connsiteX22080" fmla="*/ 2748924 w 7283450"/>
              <a:gd name="connsiteY22080" fmla="*/ 5457984 h 6857979"/>
              <a:gd name="connsiteX22081" fmla="*/ 2749718 w 7283450"/>
              <a:gd name="connsiteY22081" fmla="*/ 5457587 h 6857979"/>
              <a:gd name="connsiteX22082" fmla="*/ 2750909 w 7283450"/>
              <a:gd name="connsiteY22082" fmla="*/ 5457190 h 6857979"/>
              <a:gd name="connsiteX22083" fmla="*/ 2755275 w 7283450"/>
              <a:gd name="connsiteY22083" fmla="*/ 5457190 h 6857979"/>
              <a:gd name="connsiteX22084" fmla="*/ 2756465 w 7283450"/>
              <a:gd name="connsiteY22084" fmla="*/ 5456396 h 6857979"/>
              <a:gd name="connsiteX22085" fmla="*/ 2758053 w 7283450"/>
              <a:gd name="connsiteY22085" fmla="*/ 5455999 h 6857979"/>
              <a:gd name="connsiteX22086" fmla="*/ 2759244 w 7283450"/>
              <a:gd name="connsiteY22086" fmla="*/ 5453617 h 6857979"/>
              <a:gd name="connsiteX22087" fmla="*/ 2760435 w 7283450"/>
              <a:gd name="connsiteY22087" fmla="*/ 5451633 h 6857979"/>
              <a:gd name="connsiteX22088" fmla="*/ 2761228 w 7283450"/>
              <a:gd name="connsiteY22088" fmla="*/ 5450839 h 6857979"/>
              <a:gd name="connsiteX22089" fmla="*/ 2761625 w 7283450"/>
              <a:gd name="connsiteY22089" fmla="*/ 5450442 h 6857979"/>
              <a:gd name="connsiteX22090" fmla="*/ 2765197 w 7283450"/>
              <a:gd name="connsiteY22090" fmla="*/ 5449648 h 6857979"/>
              <a:gd name="connsiteX22091" fmla="*/ 2768769 w 7283450"/>
              <a:gd name="connsiteY22091" fmla="*/ 5449251 h 6857979"/>
              <a:gd name="connsiteX22092" fmla="*/ 2776310 w 7283450"/>
              <a:gd name="connsiteY22092" fmla="*/ 5448854 h 6857979"/>
              <a:gd name="connsiteX22093" fmla="*/ 2783454 w 7283450"/>
              <a:gd name="connsiteY22093" fmla="*/ 5448457 h 6857979"/>
              <a:gd name="connsiteX22094" fmla="*/ 2786630 w 7283450"/>
              <a:gd name="connsiteY22094" fmla="*/ 5447663 h 6857979"/>
              <a:gd name="connsiteX22095" fmla="*/ 2789805 w 7283450"/>
              <a:gd name="connsiteY22095" fmla="*/ 5446869 h 6857979"/>
              <a:gd name="connsiteX22096" fmla="*/ 2804887 w 7283450"/>
              <a:gd name="connsiteY22096" fmla="*/ 5441709 h 6857979"/>
              <a:gd name="connsiteX22097" fmla="*/ 2819175 w 7283450"/>
              <a:gd name="connsiteY22097" fmla="*/ 5435358 h 6857979"/>
              <a:gd name="connsiteX22098" fmla="*/ 2833464 w 7283450"/>
              <a:gd name="connsiteY22098" fmla="*/ 5428610 h 6857979"/>
              <a:gd name="connsiteX22099" fmla="*/ 2847355 w 7283450"/>
              <a:gd name="connsiteY22099" fmla="*/ 5420671 h 6857979"/>
              <a:gd name="connsiteX22100" fmla="*/ 2861645 w 7283450"/>
              <a:gd name="connsiteY22100" fmla="*/ 5412732 h 6857979"/>
              <a:gd name="connsiteX22101" fmla="*/ 2875138 w 7283450"/>
              <a:gd name="connsiteY22101" fmla="*/ 5404396 h 6857979"/>
              <a:gd name="connsiteX22102" fmla="*/ 2903318 w 7283450"/>
              <a:gd name="connsiteY22102" fmla="*/ 5386533 h 6857979"/>
              <a:gd name="connsiteX22103" fmla="*/ 2904906 w 7283450"/>
              <a:gd name="connsiteY22103" fmla="*/ 5384945 h 6857979"/>
              <a:gd name="connsiteX22104" fmla="*/ 2906493 w 7283450"/>
              <a:gd name="connsiteY22104" fmla="*/ 5383358 h 6857979"/>
              <a:gd name="connsiteX22105" fmla="*/ 2907684 w 7283450"/>
              <a:gd name="connsiteY22105" fmla="*/ 5381770 h 6857979"/>
              <a:gd name="connsiteX22106" fmla="*/ 2909272 w 7283450"/>
              <a:gd name="connsiteY22106" fmla="*/ 5379785 h 6857979"/>
              <a:gd name="connsiteX22107" fmla="*/ 2914034 w 7283450"/>
              <a:gd name="connsiteY22107" fmla="*/ 5376213 h 6857979"/>
              <a:gd name="connsiteX22108" fmla="*/ 2920385 w 7283450"/>
              <a:gd name="connsiteY22108" fmla="*/ 5372640 h 6857979"/>
              <a:gd name="connsiteX22109" fmla="*/ 2927132 w 7283450"/>
              <a:gd name="connsiteY22109" fmla="*/ 5367877 h 6857979"/>
              <a:gd name="connsiteX22110" fmla="*/ 2935467 w 7283450"/>
              <a:gd name="connsiteY22110" fmla="*/ 5363907 h 6857979"/>
              <a:gd name="connsiteX22111" fmla="*/ 2952534 w 7283450"/>
              <a:gd name="connsiteY22111" fmla="*/ 5355174 h 6857979"/>
              <a:gd name="connsiteX22112" fmla="*/ 2968806 w 7283450"/>
              <a:gd name="connsiteY22112" fmla="*/ 5346838 h 6857979"/>
              <a:gd name="connsiteX22113" fmla="*/ 2974760 w 7283450"/>
              <a:gd name="connsiteY22113" fmla="*/ 5343663 h 6857979"/>
              <a:gd name="connsiteX22114" fmla="*/ 2981111 w 7283450"/>
              <a:gd name="connsiteY22114" fmla="*/ 5341281 h 6857979"/>
              <a:gd name="connsiteX22115" fmla="*/ 2987064 w 7283450"/>
              <a:gd name="connsiteY22115" fmla="*/ 5338899 h 6857979"/>
              <a:gd name="connsiteX22116" fmla="*/ 2993017 w 7283450"/>
              <a:gd name="connsiteY22116" fmla="*/ 5335724 h 6857979"/>
              <a:gd name="connsiteX22117" fmla="*/ 2995796 w 7283450"/>
              <a:gd name="connsiteY22117" fmla="*/ 5333739 h 6857979"/>
              <a:gd name="connsiteX22118" fmla="*/ 2998574 w 7283450"/>
              <a:gd name="connsiteY22118" fmla="*/ 5331754 h 6857979"/>
              <a:gd name="connsiteX22119" fmla="*/ 3000558 w 7283450"/>
              <a:gd name="connsiteY22119" fmla="*/ 5329770 h 6857979"/>
              <a:gd name="connsiteX22120" fmla="*/ 3002543 w 7283450"/>
              <a:gd name="connsiteY22120" fmla="*/ 5326991 h 6857979"/>
              <a:gd name="connsiteX22121" fmla="*/ 3004130 w 7283450"/>
              <a:gd name="connsiteY22121" fmla="*/ 5324212 h 6857979"/>
              <a:gd name="connsiteX22122" fmla="*/ 3005718 w 7283450"/>
              <a:gd name="connsiteY22122" fmla="*/ 5321037 h 6857979"/>
              <a:gd name="connsiteX22123" fmla="*/ 3006512 w 7283450"/>
              <a:gd name="connsiteY22123" fmla="*/ 5317067 h 6857979"/>
              <a:gd name="connsiteX22124" fmla="*/ 3006512 w 7283450"/>
              <a:gd name="connsiteY22124" fmla="*/ 5313495 h 6857979"/>
              <a:gd name="connsiteX22125" fmla="*/ 2995002 w 7283450"/>
              <a:gd name="connsiteY22125" fmla="*/ 5318655 h 6857979"/>
              <a:gd name="connsiteX22126" fmla="*/ 2983492 w 7283450"/>
              <a:gd name="connsiteY22126" fmla="*/ 5324609 h 6857979"/>
              <a:gd name="connsiteX22127" fmla="*/ 2961265 w 7283450"/>
              <a:gd name="connsiteY22127" fmla="*/ 5336915 h 6857979"/>
              <a:gd name="connsiteX22128" fmla="*/ 2939833 w 7283450"/>
              <a:gd name="connsiteY22128" fmla="*/ 5349617 h 6857979"/>
              <a:gd name="connsiteX22129" fmla="*/ 2918003 w 7283450"/>
              <a:gd name="connsiteY22129" fmla="*/ 5362716 h 6857979"/>
              <a:gd name="connsiteX22130" fmla="*/ 2896968 w 7283450"/>
              <a:gd name="connsiteY22130" fmla="*/ 5375816 h 6857979"/>
              <a:gd name="connsiteX22131" fmla="*/ 2875138 w 7283450"/>
              <a:gd name="connsiteY22131" fmla="*/ 5389312 h 6857979"/>
              <a:gd name="connsiteX22132" fmla="*/ 2853309 w 7283450"/>
              <a:gd name="connsiteY22132" fmla="*/ 5401617 h 6857979"/>
              <a:gd name="connsiteX22133" fmla="*/ 2841799 w 7283450"/>
              <a:gd name="connsiteY22133" fmla="*/ 5407571 h 6857979"/>
              <a:gd name="connsiteX22134" fmla="*/ 2830685 w 7283450"/>
              <a:gd name="connsiteY22134" fmla="*/ 5413526 h 6857979"/>
              <a:gd name="connsiteX22135" fmla="*/ 2830289 w 7283450"/>
              <a:gd name="connsiteY22135" fmla="*/ 5411541 h 6857979"/>
              <a:gd name="connsiteX22136" fmla="*/ 2829892 w 7283450"/>
              <a:gd name="connsiteY22136" fmla="*/ 5409953 h 6857979"/>
              <a:gd name="connsiteX22137" fmla="*/ 2829892 w 7283450"/>
              <a:gd name="connsiteY22137" fmla="*/ 5408762 h 6857979"/>
              <a:gd name="connsiteX22138" fmla="*/ 2830289 w 7283450"/>
              <a:gd name="connsiteY22138" fmla="*/ 5407571 h 6857979"/>
              <a:gd name="connsiteX22139" fmla="*/ 2830685 w 7283450"/>
              <a:gd name="connsiteY22139" fmla="*/ 5406381 h 6857979"/>
              <a:gd name="connsiteX22140" fmla="*/ 2831479 w 7283450"/>
              <a:gd name="connsiteY22140" fmla="*/ 5405190 h 6857979"/>
              <a:gd name="connsiteX22141" fmla="*/ 2833464 w 7283450"/>
              <a:gd name="connsiteY22141" fmla="*/ 5403999 h 6857979"/>
              <a:gd name="connsiteX22142" fmla="*/ 2836242 w 7283450"/>
              <a:gd name="connsiteY22142" fmla="*/ 5402808 h 6857979"/>
              <a:gd name="connsiteX22143" fmla="*/ 2839020 w 7283450"/>
              <a:gd name="connsiteY22143" fmla="*/ 5402014 h 6857979"/>
              <a:gd name="connsiteX22144" fmla="*/ 2841006 w 7283450"/>
              <a:gd name="connsiteY22144" fmla="*/ 5401220 h 6857979"/>
              <a:gd name="connsiteX22145" fmla="*/ 2843386 w 7283450"/>
              <a:gd name="connsiteY22145" fmla="*/ 5400029 h 6857979"/>
              <a:gd name="connsiteX22146" fmla="*/ 2854103 w 7283450"/>
              <a:gd name="connsiteY22146" fmla="*/ 5392884 h 6857979"/>
              <a:gd name="connsiteX22147" fmla="*/ 2867201 w 7283450"/>
              <a:gd name="connsiteY22147" fmla="*/ 5383358 h 6857979"/>
              <a:gd name="connsiteX22148" fmla="*/ 2893396 w 7283450"/>
              <a:gd name="connsiteY22148" fmla="*/ 5363510 h 6857979"/>
              <a:gd name="connsiteX22149" fmla="*/ 2894586 w 7283450"/>
              <a:gd name="connsiteY22149" fmla="*/ 5362716 h 6857979"/>
              <a:gd name="connsiteX22150" fmla="*/ 2895777 w 7283450"/>
              <a:gd name="connsiteY22150" fmla="*/ 5362716 h 6857979"/>
              <a:gd name="connsiteX22151" fmla="*/ 2898555 w 7283450"/>
              <a:gd name="connsiteY22151" fmla="*/ 5363510 h 6857979"/>
              <a:gd name="connsiteX22152" fmla="*/ 2900937 w 7283450"/>
              <a:gd name="connsiteY22152" fmla="*/ 5363907 h 6857979"/>
              <a:gd name="connsiteX22153" fmla="*/ 2902128 w 7283450"/>
              <a:gd name="connsiteY22153" fmla="*/ 5363907 h 6857979"/>
              <a:gd name="connsiteX22154" fmla="*/ 2903318 w 7283450"/>
              <a:gd name="connsiteY22154" fmla="*/ 5363510 h 6857979"/>
              <a:gd name="connsiteX22155" fmla="*/ 2906493 w 7283450"/>
              <a:gd name="connsiteY22155" fmla="*/ 5359144 h 6857979"/>
              <a:gd name="connsiteX22156" fmla="*/ 2906493 w 7283450"/>
              <a:gd name="connsiteY22156" fmla="*/ 5359541 h 6857979"/>
              <a:gd name="connsiteX22157" fmla="*/ 2906493 w 7283450"/>
              <a:gd name="connsiteY22157" fmla="*/ 5360335 h 6857979"/>
              <a:gd name="connsiteX22158" fmla="*/ 2906493 w 7283450"/>
              <a:gd name="connsiteY22158" fmla="*/ 5361129 h 6857979"/>
              <a:gd name="connsiteX22159" fmla="*/ 2906493 w 7283450"/>
              <a:gd name="connsiteY22159" fmla="*/ 5361525 h 6857979"/>
              <a:gd name="connsiteX22160" fmla="*/ 2906890 w 7283450"/>
              <a:gd name="connsiteY22160" fmla="*/ 5361922 h 6857979"/>
              <a:gd name="connsiteX22161" fmla="*/ 2907684 w 7283450"/>
              <a:gd name="connsiteY22161" fmla="*/ 5361922 h 6857979"/>
              <a:gd name="connsiteX22162" fmla="*/ 2908875 w 7283450"/>
              <a:gd name="connsiteY22162" fmla="*/ 5361525 h 6857979"/>
              <a:gd name="connsiteX22163" fmla="*/ 2912447 w 7283450"/>
              <a:gd name="connsiteY22163" fmla="*/ 5359938 h 6857979"/>
              <a:gd name="connsiteX22164" fmla="*/ 2916416 w 7283450"/>
              <a:gd name="connsiteY22164" fmla="*/ 5357556 h 6857979"/>
              <a:gd name="connsiteX22165" fmla="*/ 2921179 w 7283450"/>
              <a:gd name="connsiteY22165" fmla="*/ 5353586 h 6857979"/>
              <a:gd name="connsiteX22166" fmla="*/ 2932292 w 7283450"/>
              <a:gd name="connsiteY22166" fmla="*/ 5344060 h 6857979"/>
              <a:gd name="connsiteX22167" fmla="*/ 2944596 w 7283450"/>
              <a:gd name="connsiteY22167" fmla="*/ 5334136 h 6857979"/>
              <a:gd name="connsiteX22168" fmla="*/ 2950550 w 7283450"/>
              <a:gd name="connsiteY22168" fmla="*/ 5330167 h 6857979"/>
              <a:gd name="connsiteX22169" fmla="*/ 2956503 w 7283450"/>
              <a:gd name="connsiteY22169" fmla="*/ 5326594 h 6857979"/>
              <a:gd name="connsiteX22170" fmla="*/ 2964045 w 7283450"/>
              <a:gd name="connsiteY22170" fmla="*/ 5322625 h 6857979"/>
              <a:gd name="connsiteX22171" fmla="*/ 2971982 w 7283450"/>
              <a:gd name="connsiteY22171" fmla="*/ 5319052 h 6857979"/>
              <a:gd name="connsiteX22172" fmla="*/ 2988651 w 7283450"/>
              <a:gd name="connsiteY22172" fmla="*/ 5312304 h 6857979"/>
              <a:gd name="connsiteX22173" fmla="*/ 3005718 w 7283450"/>
              <a:gd name="connsiteY22173" fmla="*/ 5305953 h 6857979"/>
              <a:gd name="connsiteX22174" fmla="*/ 3022389 w 7283450"/>
              <a:gd name="connsiteY22174" fmla="*/ 5299602 h 6857979"/>
              <a:gd name="connsiteX22175" fmla="*/ 3020006 w 7283450"/>
              <a:gd name="connsiteY22175" fmla="*/ 5297617 h 6857979"/>
              <a:gd name="connsiteX22176" fmla="*/ 3018419 w 7283450"/>
              <a:gd name="connsiteY22176" fmla="*/ 5295235 h 6857979"/>
              <a:gd name="connsiteX22177" fmla="*/ 3015641 w 7283450"/>
              <a:gd name="connsiteY22177" fmla="*/ 5289281 h 6857979"/>
              <a:gd name="connsiteX22178" fmla="*/ 3011672 w 7283450"/>
              <a:gd name="connsiteY22178" fmla="*/ 5282930 h 6857979"/>
              <a:gd name="connsiteX22179" fmla="*/ 3009290 w 7283450"/>
              <a:gd name="connsiteY22179" fmla="*/ 5279754 h 6857979"/>
              <a:gd name="connsiteX22180" fmla="*/ 3006512 w 7283450"/>
              <a:gd name="connsiteY22180" fmla="*/ 5276182 h 6857979"/>
              <a:gd name="connsiteX22181" fmla="*/ 3005718 w 7283450"/>
              <a:gd name="connsiteY22181" fmla="*/ 5275785 h 6857979"/>
              <a:gd name="connsiteX22182" fmla="*/ 3004528 w 7283450"/>
              <a:gd name="connsiteY22182" fmla="*/ 5275388 h 6857979"/>
              <a:gd name="connsiteX22183" fmla="*/ 3001750 w 7283450"/>
              <a:gd name="connsiteY22183" fmla="*/ 5274594 h 6857979"/>
              <a:gd name="connsiteX22184" fmla="*/ 2998972 w 7283450"/>
              <a:gd name="connsiteY22184" fmla="*/ 5274197 h 6857979"/>
              <a:gd name="connsiteX22185" fmla="*/ 2997780 w 7283450"/>
              <a:gd name="connsiteY22185" fmla="*/ 5273403 h 6857979"/>
              <a:gd name="connsiteX22186" fmla="*/ 2997384 w 7283450"/>
              <a:gd name="connsiteY22186" fmla="*/ 5273006 h 6857979"/>
              <a:gd name="connsiteX22187" fmla="*/ 2996986 w 7283450"/>
              <a:gd name="connsiteY22187" fmla="*/ 5272609 h 6857979"/>
              <a:gd name="connsiteX22188" fmla="*/ 2997384 w 7283450"/>
              <a:gd name="connsiteY22188" fmla="*/ 5271815 h 6857979"/>
              <a:gd name="connsiteX22189" fmla="*/ 2998972 w 7283450"/>
              <a:gd name="connsiteY22189" fmla="*/ 5270227 h 6857979"/>
              <a:gd name="connsiteX22190" fmla="*/ 3000161 w 7283450"/>
              <a:gd name="connsiteY22190" fmla="*/ 5268243 h 6857979"/>
              <a:gd name="connsiteX22191" fmla="*/ 3000558 w 7283450"/>
              <a:gd name="connsiteY22191" fmla="*/ 5267052 h 6857979"/>
              <a:gd name="connsiteX22192" fmla="*/ 3000161 w 7283450"/>
              <a:gd name="connsiteY22192" fmla="*/ 5266258 h 6857979"/>
              <a:gd name="connsiteX22193" fmla="*/ 2995399 w 7283450"/>
              <a:gd name="connsiteY22193" fmla="*/ 5259907 h 6857979"/>
              <a:gd name="connsiteX22194" fmla="*/ 2985476 w 7283450"/>
              <a:gd name="connsiteY22194" fmla="*/ 5247998 h 6857979"/>
              <a:gd name="connsiteX22195" fmla="*/ 2975157 w 7283450"/>
              <a:gd name="connsiteY22195" fmla="*/ 5236487 h 6857979"/>
              <a:gd name="connsiteX22196" fmla="*/ 2971585 w 7283450"/>
              <a:gd name="connsiteY22196" fmla="*/ 5231723 h 6857979"/>
              <a:gd name="connsiteX22197" fmla="*/ 2968806 w 7283450"/>
              <a:gd name="connsiteY22197" fmla="*/ 5229739 h 6857979"/>
              <a:gd name="connsiteX22198" fmla="*/ 2967219 w 7283450"/>
              <a:gd name="connsiteY22198" fmla="*/ 5228945 h 6857979"/>
              <a:gd name="connsiteX22199" fmla="*/ 2965631 w 7283450"/>
              <a:gd name="connsiteY22199" fmla="*/ 5228548 h 6857979"/>
              <a:gd name="connsiteX22200" fmla="*/ 2962059 w 7283450"/>
              <a:gd name="connsiteY22200" fmla="*/ 5228151 h 6857979"/>
              <a:gd name="connsiteX22201" fmla="*/ 2958884 w 7283450"/>
              <a:gd name="connsiteY22201" fmla="*/ 5228151 h 6857979"/>
              <a:gd name="connsiteX22202" fmla="*/ 2957694 w 7283450"/>
              <a:gd name="connsiteY22202" fmla="*/ 5227357 h 6857979"/>
              <a:gd name="connsiteX22203" fmla="*/ 2956503 w 7283450"/>
              <a:gd name="connsiteY22203" fmla="*/ 5226166 h 6857979"/>
              <a:gd name="connsiteX22204" fmla="*/ 2955709 w 7283450"/>
              <a:gd name="connsiteY22204" fmla="*/ 5224578 h 6857979"/>
              <a:gd name="connsiteX22205" fmla="*/ 2955312 w 7283450"/>
              <a:gd name="connsiteY22205" fmla="*/ 5222990 h 6857979"/>
              <a:gd name="connsiteX22206" fmla="*/ 2954915 w 7283450"/>
              <a:gd name="connsiteY22206" fmla="*/ 5218624 h 6857979"/>
              <a:gd name="connsiteX22207" fmla="*/ 2954518 w 7283450"/>
              <a:gd name="connsiteY22207" fmla="*/ 5213464 h 6857979"/>
              <a:gd name="connsiteX22208" fmla="*/ 2954121 w 7283450"/>
              <a:gd name="connsiteY22208" fmla="*/ 5211479 h 6857979"/>
              <a:gd name="connsiteX22209" fmla="*/ 2952930 w 7283450"/>
              <a:gd name="connsiteY22209" fmla="*/ 5209891 h 6857979"/>
              <a:gd name="connsiteX22210" fmla="*/ 2951343 w 7283450"/>
              <a:gd name="connsiteY22210" fmla="*/ 5207113 h 6857979"/>
              <a:gd name="connsiteX22211" fmla="*/ 2950152 w 7283450"/>
              <a:gd name="connsiteY22211" fmla="*/ 5205922 h 6857979"/>
              <a:gd name="connsiteX22212" fmla="*/ 2947374 w 7283450"/>
              <a:gd name="connsiteY22212" fmla="*/ 5203937 h 6857979"/>
              <a:gd name="connsiteX22213" fmla="*/ 2945786 w 7283450"/>
              <a:gd name="connsiteY22213" fmla="*/ 5203143 h 6857979"/>
              <a:gd name="connsiteX22214" fmla="*/ 2943802 w 7283450"/>
              <a:gd name="connsiteY22214" fmla="*/ 5201952 h 6857979"/>
              <a:gd name="connsiteX22215" fmla="*/ 2942214 w 7283450"/>
              <a:gd name="connsiteY22215" fmla="*/ 5199174 h 6857979"/>
              <a:gd name="connsiteX22216" fmla="*/ 2940628 w 7283450"/>
              <a:gd name="connsiteY22216" fmla="*/ 5195998 h 6857979"/>
              <a:gd name="connsiteX22217" fmla="*/ 2937848 w 7283450"/>
              <a:gd name="connsiteY22217" fmla="*/ 5190838 h 6857979"/>
              <a:gd name="connsiteX22218" fmla="*/ 2935070 w 7283450"/>
              <a:gd name="connsiteY22218" fmla="*/ 5187265 h 6857979"/>
              <a:gd name="connsiteX22219" fmla="*/ 2932292 w 7283450"/>
              <a:gd name="connsiteY22219" fmla="*/ 5183296 h 6857979"/>
              <a:gd name="connsiteX22220" fmla="*/ 2930307 w 7283450"/>
              <a:gd name="connsiteY22220" fmla="*/ 5180517 h 6857979"/>
              <a:gd name="connsiteX22221" fmla="*/ 2928720 w 7283450"/>
              <a:gd name="connsiteY22221" fmla="*/ 5177738 h 6857979"/>
              <a:gd name="connsiteX22222" fmla="*/ 2928323 w 7283450"/>
              <a:gd name="connsiteY22222" fmla="*/ 5176151 h 6857979"/>
              <a:gd name="connsiteX22223" fmla="*/ 2928323 w 7283450"/>
              <a:gd name="connsiteY22223" fmla="*/ 5174166 h 6857979"/>
              <a:gd name="connsiteX22224" fmla="*/ 2928720 w 7283450"/>
              <a:gd name="connsiteY22224" fmla="*/ 5172578 h 6857979"/>
              <a:gd name="connsiteX22225" fmla="*/ 2929118 w 7283450"/>
              <a:gd name="connsiteY22225" fmla="*/ 5170593 h 6857979"/>
              <a:gd name="connsiteX22226" fmla="*/ 2929911 w 7283450"/>
              <a:gd name="connsiteY22226" fmla="*/ 5168609 h 6857979"/>
              <a:gd name="connsiteX22227" fmla="*/ 2931101 w 7283450"/>
              <a:gd name="connsiteY22227" fmla="*/ 5165830 h 6857979"/>
              <a:gd name="connsiteX22228" fmla="*/ 2933482 w 7283450"/>
              <a:gd name="connsiteY22228" fmla="*/ 5164639 h 6857979"/>
              <a:gd name="connsiteX22229" fmla="*/ 2935467 w 7283450"/>
              <a:gd name="connsiteY22229" fmla="*/ 5163845 h 6857979"/>
              <a:gd name="connsiteX22230" fmla="*/ 2937848 w 7283450"/>
              <a:gd name="connsiteY22230" fmla="*/ 5163845 h 6857979"/>
              <a:gd name="connsiteX22231" fmla="*/ 2940230 w 7283450"/>
              <a:gd name="connsiteY22231" fmla="*/ 5164242 h 6857979"/>
              <a:gd name="connsiteX22232" fmla="*/ 2942214 w 7283450"/>
              <a:gd name="connsiteY22232" fmla="*/ 5165036 h 6857979"/>
              <a:gd name="connsiteX22233" fmla="*/ 2944199 w 7283450"/>
              <a:gd name="connsiteY22233" fmla="*/ 5166227 h 6857979"/>
              <a:gd name="connsiteX22234" fmla="*/ 2946580 w 7283450"/>
              <a:gd name="connsiteY22234" fmla="*/ 5168212 h 6857979"/>
              <a:gd name="connsiteX22235" fmla="*/ 2948961 w 7283450"/>
              <a:gd name="connsiteY22235" fmla="*/ 5169799 h 6857979"/>
              <a:gd name="connsiteX22236" fmla="*/ 2952930 w 7283450"/>
              <a:gd name="connsiteY22236" fmla="*/ 5174166 h 6857979"/>
              <a:gd name="connsiteX22237" fmla="*/ 2957296 w 7283450"/>
              <a:gd name="connsiteY22237" fmla="*/ 5179326 h 6857979"/>
              <a:gd name="connsiteX22238" fmla="*/ 2965631 w 7283450"/>
              <a:gd name="connsiteY22238" fmla="*/ 5189250 h 6857979"/>
              <a:gd name="connsiteX22239" fmla="*/ 2974760 w 7283450"/>
              <a:gd name="connsiteY22239" fmla="*/ 5199571 h 6857979"/>
              <a:gd name="connsiteX22240" fmla="*/ 2986270 w 7283450"/>
              <a:gd name="connsiteY22240" fmla="*/ 5213067 h 6857979"/>
              <a:gd name="connsiteX22241" fmla="*/ 2998177 w 7283450"/>
              <a:gd name="connsiteY22241" fmla="*/ 5227754 h 6857979"/>
              <a:gd name="connsiteX22242" fmla="*/ 3002543 w 7283450"/>
              <a:gd name="connsiteY22242" fmla="*/ 5233708 h 6857979"/>
              <a:gd name="connsiteX22243" fmla="*/ 3006512 w 7283450"/>
              <a:gd name="connsiteY22243" fmla="*/ 5239662 h 6857979"/>
              <a:gd name="connsiteX22244" fmla="*/ 3006909 w 7283450"/>
              <a:gd name="connsiteY22244" fmla="*/ 5240456 h 6857979"/>
              <a:gd name="connsiteX22245" fmla="*/ 3006909 w 7283450"/>
              <a:gd name="connsiteY22245" fmla="*/ 5241647 h 6857979"/>
              <a:gd name="connsiteX22246" fmla="*/ 3006512 w 7283450"/>
              <a:gd name="connsiteY22246" fmla="*/ 5244823 h 6857979"/>
              <a:gd name="connsiteX22247" fmla="*/ 3006115 w 7283450"/>
              <a:gd name="connsiteY22247" fmla="*/ 5247601 h 6857979"/>
              <a:gd name="connsiteX22248" fmla="*/ 3006115 w 7283450"/>
              <a:gd name="connsiteY22248" fmla="*/ 5248792 h 6857979"/>
              <a:gd name="connsiteX22249" fmla="*/ 3006512 w 7283450"/>
              <a:gd name="connsiteY22249" fmla="*/ 5249586 h 6857979"/>
              <a:gd name="connsiteX22250" fmla="*/ 3008894 w 7283450"/>
              <a:gd name="connsiteY22250" fmla="*/ 5251571 h 6857979"/>
              <a:gd name="connsiteX22251" fmla="*/ 3011672 w 7283450"/>
              <a:gd name="connsiteY22251" fmla="*/ 5253555 h 6857979"/>
              <a:gd name="connsiteX22252" fmla="*/ 3014450 w 7283450"/>
              <a:gd name="connsiteY22252" fmla="*/ 5254746 h 6857979"/>
              <a:gd name="connsiteX22253" fmla="*/ 3017228 w 7283450"/>
              <a:gd name="connsiteY22253" fmla="*/ 5255143 h 6857979"/>
              <a:gd name="connsiteX22254" fmla="*/ 3019611 w 7283450"/>
              <a:gd name="connsiteY22254" fmla="*/ 5255937 h 6857979"/>
              <a:gd name="connsiteX22255" fmla="*/ 3021594 w 7283450"/>
              <a:gd name="connsiteY22255" fmla="*/ 5256731 h 6857979"/>
              <a:gd name="connsiteX22256" fmla="*/ 3023975 w 7283450"/>
              <a:gd name="connsiteY22256" fmla="*/ 5257922 h 6857979"/>
              <a:gd name="connsiteX22257" fmla="*/ 3025563 w 7283450"/>
              <a:gd name="connsiteY22257" fmla="*/ 5259510 h 6857979"/>
              <a:gd name="connsiteX22258" fmla="*/ 3026754 w 7283450"/>
              <a:gd name="connsiteY22258" fmla="*/ 5262288 h 6857979"/>
              <a:gd name="connsiteX22259" fmla="*/ 3027944 w 7283450"/>
              <a:gd name="connsiteY22259" fmla="*/ 5266258 h 6857979"/>
              <a:gd name="connsiteX22260" fmla="*/ 3031120 w 7283450"/>
              <a:gd name="connsiteY22260" fmla="*/ 5276975 h 6857979"/>
              <a:gd name="connsiteX22261" fmla="*/ 3033898 w 7283450"/>
              <a:gd name="connsiteY22261" fmla="*/ 5289678 h 6857979"/>
              <a:gd name="connsiteX22262" fmla="*/ 3034295 w 7283450"/>
              <a:gd name="connsiteY22262" fmla="*/ 5295235 h 6857979"/>
              <a:gd name="connsiteX22263" fmla="*/ 3034692 w 7283450"/>
              <a:gd name="connsiteY22263" fmla="*/ 5299602 h 6857979"/>
              <a:gd name="connsiteX22264" fmla="*/ 3029135 w 7283450"/>
              <a:gd name="connsiteY22264" fmla="*/ 5301586 h 6857979"/>
              <a:gd name="connsiteX22265" fmla="*/ 3026754 w 7283450"/>
              <a:gd name="connsiteY22265" fmla="*/ 5302380 h 6857979"/>
              <a:gd name="connsiteX22266" fmla="*/ 3024769 w 7283450"/>
              <a:gd name="connsiteY22266" fmla="*/ 5303968 h 6857979"/>
              <a:gd name="connsiteX22267" fmla="*/ 3022785 w 7283450"/>
              <a:gd name="connsiteY22267" fmla="*/ 5305556 h 6857979"/>
              <a:gd name="connsiteX22268" fmla="*/ 3020800 w 7283450"/>
              <a:gd name="connsiteY22268" fmla="*/ 5307540 h 6857979"/>
              <a:gd name="connsiteX22269" fmla="*/ 3019611 w 7283450"/>
              <a:gd name="connsiteY22269" fmla="*/ 5309922 h 6857979"/>
              <a:gd name="connsiteX22270" fmla="*/ 3018816 w 7283450"/>
              <a:gd name="connsiteY22270" fmla="*/ 5313495 h 6857979"/>
              <a:gd name="connsiteX22271" fmla="*/ 3023579 w 7283450"/>
              <a:gd name="connsiteY22271" fmla="*/ 5314686 h 6857979"/>
              <a:gd name="connsiteX22272" fmla="*/ 3027548 w 7283450"/>
              <a:gd name="connsiteY22272" fmla="*/ 5315082 h 6857979"/>
              <a:gd name="connsiteX22273" fmla="*/ 3031517 w 7283450"/>
              <a:gd name="connsiteY22273" fmla="*/ 5315082 h 6857979"/>
              <a:gd name="connsiteX22274" fmla="*/ 3035486 w 7283450"/>
              <a:gd name="connsiteY22274" fmla="*/ 5314289 h 6857979"/>
              <a:gd name="connsiteX22275" fmla="*/ 3039455 w 7283450"/>
              <a:gd name="connsiteY22275" fmla="*/ 5313098 h 6857979"/>
              <a:gd name="connsiteX22276" fmla="*/ 3043028 w 7283450"/>
              <a:gd name="connsiteY22276" fmla="*/ 5311113 h 6857979"/>
              <a:gd name="connsiteX22277" fmla="*/ 3046599 w 7283450"/>
              <a:gd name="connsiteY22277" fmla="*/ 5309128 h 6857979"/>
              <a:gd name="connsiteX22278" fmla="*/ 3050172 w 7283450"/>
              <a:gd name="connsiteY22278" fmla="*/ 5307144 h 6857979"/>
              <a:gd name="connsiteX22279" fmla="*/ 3056918 w 7283450"/>
              <a:gd name="connsiteY22279" fmla="*/ 5301586 h 6857979"/>
              <a:gd name="connsiteX22280" fmla="*/ 3063268 w 7283450"/>
              <a:gd name="connsiteY22280" fmla="*/ 5296426 h 6857979"/>
              <a:gd name="connsiteX22281" fmla="*/ 3069619 w 7283450"/>
              <a:gd name="connsiteY22281" fmla="*/ 5290869 h 6857979"/>
              <a:gd name="connsiteX22282" fmla="*/ 3075572 w 7283450"/>
              <a:gd name="connsiteY22282" fmla="*/ 5286105 h 6857979"/>
              <a:gd name="connsiteX22283" fmla="*/ 3072794 w 7283450"/>
              <a:gd name="connsiteY22283" fmla="*/ 5282930 h 6857979"/>
              <a:gd name="connsiteX22284" fmla="*/ 3071206 w 7283450"/>
              <a:gd name="connsiteY22284" fmla="*/ 5279754 h 6857979"/>
              <a:gd name="connsiteX22285" fmla="*/ 3070811 w 7283450"/>
              <a:gd name="connsiteY22285" fmla="*/ 5276182 h 6857979"/>
              <a:gd name="connsiteX22286" fmla="*/ 3070811 w 7283450"/>
              <a:gd name="connsiteY22286" fmla="*/ 5273403 h 6857979"/>
              <a:gd name="connsiteX22287" fmla="*/ 3071603 w 7283450"/>
              <a:gd name="connsiteY22287" fmla="*/ 5270624 h 6857979"/>
              <a:gd name="connsiteX22288" fmla="*/ 3072794 w 7283450"/>
              <a:gd name="connsiteY22288" fmla="*/ 5267449 h 6857979"/>
              <a:gd name="connsiteX22289" fmla="*/ 3075175 w 7283450"/>
              <a:gd name="connsiteY22289" fmla="*/ 5265067 h 6857979"/>
              <a:gd name="connsiteX22290" fmla="*/ 3077160 w 7283450"/>
              <a:gd name="connsiteY22290" fmla="*/ 5262288 h 6857979"/>
              <a:gd name="connsiteX22291" fmla="*/ 3082320 w 7283450"/>
              <a:gd name="connsiteY22291" fmla="*/ 5257128 h 6857979"/>
              <a:gd name="connsiteX22292" fmla="*/ 3087082 w 7283450"/>
              <a:gd name="connsiteY22292" fmla="*/ 5251571 h 6857979"/>
              <a:gd name="connsiteX22293" fmla="*/ 3089464 w 7283450"/>
              <a:gd name="connsiteY22293" fmla="*/ 5248792 h 6857979"/>
              <a:gd name="connsiteX22294" fmla="*/ 3091845 w 7283450"/>
              <a:gd name="connsiteY22294" fmla="*/ 5246013 h 6857979"/>
              <a:gd name="connsiteX22295" fmla="*/ 3093433 w 7283450"/>
              <a:gd name="connsiteY22295" fmla="*/ 5242838 h 6857979"/>
              <a:gd name="connsiteX22296" fmla="*/ 3094228 w 7283450"/>
              <a:gd name="connsiteY22296" fmla="*/ 5239662 h 6857979"/>
              <a:gd name="connsiteX22297" fmla="*/ 3092639 w 7283450"/>
              <a:gd name="connsiteY22297" fmla="*/ 5238868 h 6857979"/>
              <a:gd name="connsiteX22298" fmla="*/ 3090258 w 7283450"/>
              <a:gd name="connsiteY22298" fmla="*/ 5238075 h 6857979"/>
              <a:gd name="connsiteX22299" fmla="*/ 3085892 w 7283450"/>
              <a:gd name="connsiteY22299" fmla="*/ 5237678 h 6857979"/>
              <a:gd name="connsiteX22300" fmla="*/ 3080335 w 7283450"/>
              <a:gd name="connsiteY22300" fmla="*/ 5237281 h 6857979"/>
              <a:gd name="connsiteX22301" fmla="*/ 3074382 w 7283450"/>
              <a:gd name="connsiteY22301" fmla="*/ 5237281 h 6857979"/>
              <a:gd name="connsiteX22302" fmla="*/ 3068428 w 7283450"/>
              <a:gd name="connsiteY22302" fmla="*/ 5237281 h 6857979"/>
              <a:gd name="connsiteX22303" fmla="*/ 3062078 w 7283450"/>
              <a:gd name="connsiteY22303" fmla="*/ 5236884 h 6857979"/>
              <a:gd name="connsiteX22304" fmla="*/ 3055727 w 7283450"/>
              <a:gd name="connsiteY22304" fmla="*/ 5234899 h 6857979"/>
              <a:gd name="connsiteX22305" fmla="*/ 3053346 w 7283450"/>
              <a:gd name="connsiteY22305" fmla="*/ 5234105 h 6857979"/>
              <a:gd name="connsiteX22306" fmla="*/ 3050568 w 7283450"/>
              <a:gd name="connsiteY22306" fmla="*/ 5232914 h 6857979"/>
              <a:gd name="connsiteX22307" fmla="*/ 3050172 w 7283450"/>
              <a:gd name="connsiteY22307" fmla="*/ 5232120 h 6857979"/>
              <a:gd name="connsiteX22308" fmla="*/ 3049774 w 7283450"/>
              <a:gd name="connsiteY22308" fmla="*/ 5231326 h 6857979"/>
              <a:gd name="connsiteX22309" fmla="*/ 3048980 w 7283450"/>
              <a:gd name="connsiteY22309" fmla="*/ 5228151 h 6857979"/>
              <a:gd name="connsiteX22310" fmla="*/ 3048583 w 7283450"/>
              <a:gd name="connsiteY22310" fmla="*/ 5224578 h 6857979"/>
              <a:gd name="connsiteX22311" fmla="*/ 3048186 w 7283450"/>
              <a:gd name="connsiteY22311" fmla="*/ 5223387 h 6857979"/>
              <a:gd name="connsiteX22312" fmla="*/ 3046996 w 7283450"/>
              <a:gd name="connsiteY22312" fmla="*/ 5222990 h 6857979"/>
              <a:gd name="connsiteX22313" fmla="*/ 3044217 w 7283450"/>
              <a:gd name="connsiteY22313" fmla="*/ 5221006 h 6857979"/>
              <a:gd name="connsiteX22314" fmla="*/ 3040645 w 7283450"/>
              <a:gd name="connsiteY22314" fmla="*/ 5219021 h 6857979"/>
              <a:gd name="connsiteX22315" fmla="*/ 3031913 w 7283450"/>
              <a:gd name="connsiteY22315" fmla="*/ 5215051 h 6857979"/>
              <a:gd name="connsiteX22316" fmla="*/ 3023182 w 7283450"/>
              <a:gd name="connsiteY22316" fmla="*/ 5211082 h 6857979"/>
              <a:gd name="connsiteX22317" fmla="*/ 3019213 w 7283450"/>
              <a:gd name="connsiteY22317" fmla="*/ 5208303 h 6857979"/>
              <a:gd name="connsiteX22318" fmla="*/ 3016038 w 7283450"/>
              <a:gd name="connsiteY22318" fmla="*/ 5206319 h 6857979"/>
              <a:gd name="connsiteX22319" fmla="*/ 3015245 w 7283450"/>
              <a:gd name="connsiteY22319" fmla="*/ 5205128 h 6857979"/>
              <a:gd name="connsiteX22320" fmla="*/ 3014847 w 7283450"/>
              <a:gd name="connsiteY22320" fmla="*/ 5203937 h 6857979"/>
              <a:gd name="connsiteX22321" fmla="*/ 3014450 w 7283450"/>
              <a:gd name="connsiteY22321" fmla="*/ 5201555 h 6857979"/>
              <a:gd name="connsiteX22322" fmla="*/ 3014053 w 7283450"/>
              <a:gd name="connsiteY22322" fmla="*/ 5198380 h 6857979"/>
              <a:gd name="connsiteX22323" fmla="*/ 3013259 w 7283450"/>
              <a:gd name="connsiteY22323" fmla="*/ 5197189 h 6857979"/>
              <a:gd name="connsiteX22324" fmla="*/ 3012465 w 7283450"/>
              <a:gd name="connsiteY22324" fmla="*/ 5195998 h 6857979"/>
              <a:gd name="connsiteX22325" fmla="*/ 3009687 w 7283450"/>
              <a:gd name="connsiteY22325" fmla="*/ 5192822 h 6857979"/>
              <a:gd name="connsiteX22326" fmla="*/ 3006115 w 7283450"/>
              <a:gd name="connsiteY22326" fmla="*/ 5189250 h 6857979"/>
              <a:gd name="connsiteX22327" fmla="*/ 2997780 w 7283450"/>
              <a:gd name="connsiteY22327" fmla="*/ 5183296 h 6857979"/>
              <a:gd name="connsiteX22328" fmla="*/ 2989842 w 7283450"/>
              <a:gd name="connsiteY22328" fmla="*/ 5177738 h 6857979"/>
              <a:gd name="connsiteX22329" fmla="*/ 2986667 w 7283450"/>
              <a:gd name="connsiteY22329" fmla="*/ 5174960 h 6857979"/>
              <a:gd name="connsiteX22330" fmla="*/ 2984682 w 7283450"/>
              <a:gd name="connsiteY22330" fmla="*/ 5172578 h 6857979"/>
              <a:gd name="connsiteX22331" fmla="*/ 2983492 w 7283450"/>
              <a:gd name="connsiteY22331" fmla="*/ 5170990 h 6857979"/>
              <a:gd name="connsiteX22332" fmla="*/ 2983095 w 7283450"/>
              <a:gd name="connsiteY22332" fmla="*/ 5169402 h 6857979"/>
              <a:gd name="connsiteX22333" fmla="*/ 2983095 w 7283450"/>
              <a:gd name="connsiteY22333" fmla="*/ 5167815 h 6857979"/>
              <a:gd name="connsiteX22334" fmla="*/ 2983095 w 7283450"/>
              <a:gd name="connsiteY22334" fmla="*/ 5165830 h 6857979"/>
              <a:gd name="connsiteX22335" fmla="*/ 2983889 w 7283450"/>
              <a:gd name="connsiteY22335" fmla="*/ 5163051 h 6857979"/>
              <a:gd name="connsiteX22336" fmla="*/ 2984286 w 7283450"/>
              <a:gd name="connsiteY22336" fmla="*/ 5162654 h 6857979"/>
              <a:gd name="connsiteX22337" fmla="*/ 2984682 w 7283450"/>
              <a:gd name="connsiteY22337" fmla="*/ 5162654 h 6857979"/>
              <a:gd name="connsiteX22338" fmla="*/ 2982698 w 7283450"/>
              <a:gd name="connsiteY22338" fmla="*/ 5159479 h 6857979"/>
              <a:gd name="connsiteX22339" fmla="*/ 2980713 w 7283450"/>
              <a:gd name="connsiteY22339" fmla="*/ 5155509 h 6857979"/>
              <a:gd name="connsiteX22340" fmla="*/ 2975554 w 7283450"/>
              <a:gd name="connsiteY22340" fmla="*/ 5148761 h 6857979"/>
              <a:gd name="connsiteX22341" fmla="*/ 2969997 w 7283450"/>
              <a:gd name="connsiteY22341" fmla="*/ 5142410 h 6857979"/>
              <a:gd name="connsiteX22342" fmla="*/ 2964837 w 7283450"/>
              <a:gd name="connsiteY22342" fmla="*/ 5134868 h 6857979"/>
              <a:gd name="connsiteX22343" fmla="*/ 2961662 w 7283450"/>
              <a:gd name="connsiteY22343" fmla="*/ 5130898 h 6857979"/>
              <a:gd name="connsiteX22344" fmla="*/ 2959679 w 7283450"/>
              <a:gd name="connsiteY22344" fmla="*/ 5126929 h 6857979"/>
              <a:gd name="connsiteX22345" fmla="*/ 2957694 w 7283450"/>
              <a:gd name="connsiteY22345" fmla="*/ 5122166 h 6857979"/>
              <a:gd name="connsiteX22346" fmla="*/ 2955709 w 7283450"/>
              <a:gd name="connsiteY22346" fmla="*/ 5117799 h 6857979"/>
              <a:gd name="connsiteX22347" fmla="*/ 2954518 w 7283450"/>
              <a:gd name="connsiteY22347" fmla="*/ 5113036 h 6857979"/>
              <a:gd name="connsiteX22348" fmla="*/ 2953328 w 7283450"/>
              <a:gd name="connsiteY22348" fmla="*/ 5107875 h 6857979"/>
              <a:gd name="connsiteX22349" fmla="*/ 2952930 w 7283450"/>
              <a:gd name="connsiteY22349" fmla="*/ 5101921 h 6857979"/>
              <a:gd name="connsiteX22350" fmla="*/ 2952930 w 7283450"/>
              <a:gd name="connsiteY22350" fmla="*/ 5095570 h 6857979"/>
              <a:gd name="connsiteX22351" fmla="*/ 2947374 w 7283450"/>
              <a:gd name="connsiteY22351" fmla="*/ 5100333 h 6857979"/>
              <a:gd name="connsiteX22352" fmla="*/ 2941420 w 7283450"/>
              <a:gd name="connsiteY22352" fmla="*/ 5104303 h 6857979"/>
              <a:gd name="connsiteX22353" fmla="*/ 2929911 w 7283450"/>
              <a:gd name="connsiteY22353" fmla="*/ 5111845 h 6857979"/>
              <a:gd name="connsiteX22354" fmla="*/ 2918797 w 7283450"/>
              <a:gd name="connsiteY22354" fmla="*/ 5118990 h 6857979"/>
              <a:gd name="connsiteX22355" fmla="*/ 2913637 w 7283450"/>
              <a:gd name="connsiteY22355" fmla="*/ 5122563 h 6857979"/>
              <a:gd name="connsiteX22356" fmla="*/ 2908479 w 7283450"/>
              <a:gd name="connsiteY22356" fmla="*/ 5126532 h 6857979"/>
              <a:gd name="connsiteX22357" fmla="*/ 2903715 w 7283450"/>
              <a:gd name="connsiteY22357" fmla="*/ 5130501 h 6857979"/>
              <a:gd name="connsiteX22358" fmla="*/ 2898952 w 7283450"/>
              <a:gd name="connsiteY22358" fmla="*/ 5135265 h 6857979"/>
              <a:gd name="connsiteX22359" fmla="*/ 2894984 w 7283450"/>
              <a:gd name="connsiteY22359" fmla="*/ 5140028 h 6857979"/>
              <a:gd name="connsiteX22360" fmla="*/ 2891411 w 7283450"/>
              <a:gd name="connsiteY22360" fmla="*/ 5145982 h 6857979"/>
              <a:gd name="connsiteX22361" fmla="*/ 2888236 w 7283450"/>
              <a:gd name="connsiteY22361" fmla="*/ 5152334 h 6857979"/>
              <a:gd name="connsiteX22362" fmla="*/ 2885062 w 7283450"/>
              <a:gd name="connsiteY22362" fmla="*/ 5159479 h 6857979"/>
              <a:gd name="connsiteX22363" fmla="*/ 2882679 w 7283450"/>
              <a:gd name="connsiteY22363" fmla="*/ 5167418 h 6857979"/>
              <a:gd name="connsiteX22364" fmla="*/ 2881092 w 7283450"/>
              <a:gd name="connsiteY22364" fmla="*/ 5176151 h 6857979"/>
              <a:gd name="connsiteX22365" fmla="*/ 2880696 w 7283450"/>
              <a:gd name="connsiteY22365" fmla="*/ 5179326 h 6857979"/>
              <a:gd name="connsiteX22366" fmla="*/ 2880696 w 7283450"/>
              <a:gd name="connsiteY22366" fmla="*/ 5182105 h 6857979"/>
              <a:gd name="connsiteX22367" fmla="*/ 2881092 w 7283450"/>
              <a:gd name="connsiteY22367" fmla="*/ 5184883 h 6857979"/>
              <a:gd name="connsiteX22368" fmla="*/ 2881489 w 7283450"/>
              <a:gd name="connsiteY22368" fmla="*/ 5187265 h 6857979"/>
              <a:gd name="connsiteX22369" fmla="*/ 2882282 w 7283450"/>
              <a:gd name="connsiteY22369" fmla="*/ 5189250 h 6857979"/>
              <a:gd name="connsiteX22370" fmla="*/ 2883473 w 7283450"/>
              <a:gd name="connsiteY22370" fmla="*/ 5191235 h 6857979"/>
              <a:gd name="connsiteX22371" fmla="*/ 2886648 w 7283450"/>
              <a:gd name="connsiteY22371" fmla="*/ 5195601 h 6857979"/>
              <a:gd name="connsiteX22372" fmla="*/ 2889427 w 7283450"/>
              <a:gd name="connsiteY22372" fmla="*/ 5198777 h 6857979"/>
              <a:gd name="connsiteX22373" fmla="*/ 2892999 w 7283450"/>
              <a:gd name="connsiteY22373" fmla="*/ 5202349 h 6857979"/>
              <a:gd name="connsiteX22374" fmla="*/ 2896571 w 7283450"/>
              <a:gd name="connsiteY22374" fmla="*/ 5205922 h 6857979"/>
              <a:gd name="connsiteX22375" fmla="*/ 2899746 w 7283450"/>
              <a:gd name="connsiteY22375" fmla="*/ 5209891 h 6857979"/>
              <a:gd name="connsiteX22376" fmla="*/ 2901335 w 7283450"/>
              <a:gd name="connsiteY22376" fmla="*/ 5212670 h 6857979"/>
              <a:gd name="connsiteX22377" fmla="*/ 2903318 w 7283450"/>
              <a:gd name="connsiteY22377" fmla="*/ 5215845 h 6857979"/>
              <a:gd name="connsiteX22378" fmla="*/ 2904509 w 7283450"/>
              <a:gd name="connsiteY22378" fmla="*/ 5219815 h 6857979"/>
              <a:gd name="connsiteX22379" fmla="*/ 2906096 w 7283450"/>
              <a:gd name="connsiteY22379" fmla="*/ 5222990 h 6857979"/>
              <a:gd name="connsiteX22380" fmla="*/ 2911256 w 7283450"/>
              <a:gd name="connsiteY22380" fmla="*/ 5229739 h 6857979"/>
              <a:gd name="connsiteX22381" fmla="*/ 2916019 w 7283450"/>
              <a:gd name="connsiteY22381" fmla="*/ 5236487 h 6857979"/>
              <a:gd name="connsiteX22382" fmla="*/ 2921179 w 7283450"/>
              <a:gd name="connsiteY22382" fmla="*/ 5242838 h 6857979"/>
              <a:gd name="connsiteX22383" fmla="*/ 2925545 w 7283450"/>
              <a:gd name="connsiteY22383" fmla="*/ 5249983 h 6857979"/>
              <a:gd name="connsiteX22384" fmla="*/ 2927529 w 7283450"/>
              <a:gd name="connsiteY22384" fmla="*/ 5253952 h 6857979"/>
              <a:gd name="connsiteX22385" fmla="*/ 2929911 w 7283450"/>
              <a:gd name="connsiteY22385" fmla="*/ 5257525 h 6857979"/>
              <a:gd name="connsiteX22386" fmla="*/ 2931498 w 7283450"/>
              <a:gd name="connsiteY22386" fmla="*/ 5261494 h 6857979"/>
              <a:gd name="connsiteX22387" fmla="*/ 2932689 w 7283450"/>
              <a:gd name="connsiteY22387" fmla="*/ 5265067 h 6857979"/>
              <a:gd name="connsiteX22388" fmla="*/ 2933482 w 7283450"/>
              <a:gd name="connsiteY22388" fmla="*/ 5269036 h 6857979"/>
              <a:gd name="connsiteX22389" fmla="*/ 2934276 w 7283450"/>
              <a:gd name="connsiteY22389" fmla="*/ 5273800 h 6857979"/>
              <a:gd name="connsiteX22390" fmla="*/ 2934276 w 7283450"/>
              <a:gd name="connsiteY22390" fmla="*/ 5278563 h 6857979"/>
              <a:gd name="connsiteX22391" fmla="*/ 2934276 w 7283450"/>
              <a:gd name="connsiteY22391" fmla="*/ 5282930 h 6857979"/>
              <a:gd name="connsiteX22392" fmla="*/ 2931498 w 7283450"/>
              <a:gd name="connsiteY22392" fmla="*/ 5281739 h 6857979"/>
              <a:gd name="connsiteX22393" fmla="*/ 2928323 w 7283450"/>
              <a:gd name="connsiteY22393" fmla="*/ 5280548 h 6857979"/>
              <a:gd name="connsiteX22394" fmla="*/ 2920782 w 7283450"/>
              <a:gd name="connsiteY22394" fmla="*/ 5278960 h 6857979"/>
              <a:gd name="connsiteX22395" fmla="*/ 2916416 w 7283450"/>
              <a:gd name="connsiteY22395" fmla="*/ 5278166 h 6857979"/>
              <a:gd name="connsiteX22396" fmla="*/ 2912845 w 7283450"/>
              <a:gd name="connsiteY22396" fmla="*/ 5276579 h 6857979"/>
              <a:gd name="connsiteX22397" fmla="*/ 2908875 w 7283450"/>
              <a:gd name="connsiteY22397" fmla="*/ 5274991 h 6857979"/>
              <a:gd name="connsiteX22398" fmla="*/ 2906096 w 7283450"/>
              <a:gd name="connsiteY22398" fmla="*/ 5273006 h 6857979"/>
              <a:gd name="connsiteX22399" fmla="*/ 2905699 w 7283450"/>
              <a:gd name="connsiteY22399" fmla="*/ 5272609 h 6857979"/>
              <a:gd name="connsiteX22400" fmla="*/ 2905699 w 7283450"/>
              <a:gd name="connsiteY22400" fmla="*/ 5271418 h 6857979"/>
              <a:gd name="connsiteX22401" fmla="*/ 2906096 w 7283450"/>
              <a:gd name="connsiteY22401" fmla="*/ 5268243 h 6857979"/>
              <a:gd name="connsiteX22402" fmla="*/ 2906096 w 7283450"/>
              <a:gd name="connsiteY22402" fmla="*/ 5265067 h 6857979"/>
              <a:gd name="connsiteX22403" fmla="*/ 2906096 w 7283450"/>
              <a:gd name="connsiteY22403" fmla="*/ 5263082 h 6857979"/>
              <a:gd name="connsiteX22404" fmla="*/ 2905303 w 7283450"/>
              <a:gd name="connsiteY22404" fmla="*/ 5261891 h 6857979"/>
              <a:gd name="connsiteX22405" fmla="*/ 2903715 w 7283450"/>
              <a:gd name="connsiteY22405" fmla="*/ 5261098 h 6857979"/>
              <a:gd name="connsiteX22406" fmla="*/ 2901730 w 7283450"/>
              <a:gd name="connsiteY22406" fmla="*/ 5261098 h 6857979"/>
              <a:gd name="connsiteX22407" fmla="*/ 2899746 w 7283450"/>
              <a:gd name="connsiteY22407" fmla="*/ 5261098 h 6857979"/>
              <a:gd name="connsiteX22408" fmla="*/ 2896174 w 7283450"/>
              <a:gd name="connsiteY22408" fmla="*/ 5261098 h 6857979"/>
              <a:gd name="connsiteX22409" fmla="*/ 2894984 w 7283450"/>
              <a:gd name="connsiteY22409" fmla="*/ 5260304 h 6857979"/>
              <a:gd name="connsiteX22410" fmla="*/ 2893396 w 7283450"/>
              <a:gd name="connsiteY22410" fmla="*/ 5259510 h 6857979"/>
              <a:gd name="connsiteX22411" fmla="*/ 2892999 w 7283450"/>
              <a:gd name="connsiteY22411" fmla="*/ 5258319 h 6857979"/>
              <a:gd name="connsiteX22412" fmla="*/ 2892602 w 7283450"/>
              <a:gd name="connsiteY22412" fmla="*/ 5257128 h 6857979"/>
              <a:gd name="connsiteX22413" fmla="*/ 2892206 w 7283450"/>
              <a:gd name="connsiteY22413" fmla="*/ 5253555 h 6857979"/>
              <a:gd name="connsiteX22414" fmla="*/ 2891411 w 7283450"/>
              <a:gd name="connsiteY22414" fmla="*/ 5249586 h 6857979"/>
              <a:gd name="connsiteX22415" fmla="*/ 2891014 w 7283450"/>
              <a:gd name="connsiteY22415" fmla="*/ 5247601 h 6857979"/>
              <a:gd name="connsiteX22416" fmla="*/ 2890220 w 7283450"/>
              <a:gd name="connsiteY22416" fmla="*/ 5246410 h 6857979"/>
              <a:gd name="connsiteX22417" fmla="*/ 2888236 w 7283450"/>
              <a:gd name="connsiteY22417" fmla="*/ 5243235 h 6857979"/>
              <a:gd name="connsiteX22418" fmla="*/ 2886251 w 7283450"/>
              <a:gd name="connsiteY22418" fmla="*/ 5241250 h 6857979"/>
              <a:gd name="connsiteX22419" fmla="*/ 2883473 w 7283450"/>
              <a:gd name="connsiteY22419" fmla="*/ 5239662 h 6857979"/>
              <a:gd name="connsiteX22420" fmla="*/ 2881489 w 7283450"/>
              <a:gd name="connsiteY22420" fmla="*/ 5238075 h 6857979"/>
              <a:gd name="connsiteX22421" fmla="*/ 2877123 w 7283450"/>
              <a:gd name="connsiteY22421" fmla="*/ 5235693 h 6857979"/>
              <a:gd name="connsiteX22422" fmla="*/ 2872757 w 7283450"/>
              <a:gd name="connsiteY22422" fmla="*/ 5233311 h 6857979"/>
              <a:gd name="connsiteX22423" fmla="*/ 2871169 w 7283450"/>
              <a:gd name="connsiteY22423" fmla="*/ 5232517 h 6857979"/>
              <a:gd name="connsiteX22424" fmla="*/ 2869582 w 7283450"/>
              <a:gd name="connsiteY22424" fmla="*/ 5231326 h 6857979"/>
              <a:gd name="connsiteX22425" fmla="*/ 2867994 w 7283450"/>
              <a:gd name="connsiteY22425" fmla="*/ 5229739 h 6857979"/>
              <a:gd name="connsiteX22426" fmla="*/ 2866803 w 7283450"/>
              <a:gd name="connsiteY22426" fmla="*/ 5228151 h 6857979"/>
              <a:gd name="connsiteX22427" fmla="*/ 2866010 w 7283450"/>
              <a:gd name="connsiteY22427" fmla="*/ 5225769 h 6857979"/>
              <a:gd name="connsiteX22428" fmla="*/ 2865216 w 7283450"/>
              <a:gd name="connsiteY22428" fmla="*/ 5222990 h 6857979"/>
              <a:gd name="connsiteX22429" fmla="*/ 2865216 w 7283450"/>
              <a:gd name="connsiteY22429" fmla="*/ 5220212 h 6857979"/>
              <a:gd name="connsiteX22430" fmla="*/ 2865216 w 7283450"/>
              <a:gd name="connsiteY22430" fmla="*/ 5216242 h 6857979"/>
              <a:gd name="connsiteX22431" fmla="*/ 2860850 w 7283450"/>
              <a:gd name="connsiteY22431" fmla="*/ 5218624 h 6857979"/>
              <a:gd name="connsiteX22432" fmla="*/ 2856087 w 7283450"/>
              <a:gd name="connsiteY22432" fmla="*/ 5221006 h 6857979"/>
              <a:gd name="connsiteX22433" fmla="*/ 2847355 w 7283450"/>
              <a:gd name="connsiteY22433" fmla="*/ 5225769 h 6857979"/>
              <a:gd name="connsiteX22434" fmla="*/ 2842196 w 7283450"/>
              <a:gd name="connsiteY22434" fmla="*/ 5228151 h 6857979"/>
              <a:gd name="connsiteX22435" fmla="*/ 2836640 w 7283450"/>
              <a:gd name="connsiteY22435" fmla="*/ 5230136 h 6857979"/>
              <a:gd name="connsiteX22436" fmla="*/ 2829496 w 7283450"/>
              <a:gd name="connsiteY22436" fmla="*/ 5231723 h 6857979"/>
              <a:gd name="connsiteX22437" fmla="*/ 2821557 w 7283450"/>
              <a:gd name="connsiteY22437" fmla="*/ 5232914 h 6857979"/>
              <a:gd name="connsiteX22438" fmla="*/ 2822352 w 7283450"/>
              <a:gd name="connsiteY22438" fmla="*/ 5235693 h 6857979"/>
              <a:gd name="connsiteX22439" fmla="*/ 2822747 w 7283450"/>
              <a:gd name="connsiteY22439" fmla="*/ 5237678 h 6857979"/>
              <a:gd name="connsiteX22440" fmla="*/ 2823145 w 7283450"/>
              <a:gd name="connsiteY22440" fmla="*/ 5242044 h 6857979"/>
              <a:gd name="connsiteX22441" fmla="*/ 2822747 w 7283450"/>
              <a:gd name="connsiteY22441" fmla="*/ 5246013 h 6857979"/>
              <a:gd name="connsiteX22442" fmla="*/ 2822352 w 7283450"/>
              <a:gd name="connsiteY22442" fmla="*/ 5248792 h 6857979"/>
              <a:gd name="connsiteX22443" fmla="*/ 2822747 w 7283450"/>
              <a:gd name="connsiteY22443" fmla="*/ 5250777 h 6857979"/>
              <a:gd name="connsiteX22444" fmla="*/ 2823145 w 7283450"/>
              <a:gd name="connsiteY22444" fmla="*/ 5251174 h 6857979"/>
              <a:gd name="connsiteX22445" fmla="*/ 2823541 w 7283450"/>
              <a:gd name="connsiteY22445" fmla="*/ 5251571 h 6857979"/>
              <a:gd name="connsiteX22446" fmla="*/ 2824732 w 7283450"/>
              <a:gd name="connsiteY22446" fmla="*/ 5251571 h 6857979"/>
              <a:gd name="connsiteX22447" fmla="*/ 2826320 w 7283450"/>
              <a:gd name="connsiteY22447" fmla="*/ 5251174 h 6857979"/>
              <a:gd name="connsiteX22448" fmla="*/ 2830685 w 7283450"/>
              <a:gd name="connsiteY22448" fmla="*/ 5249586 h 6857979"/>
              <a:gd name="connsiteX22449" fmla="*/ 2829496 w 7283450"/>
              <a:gd name="connsiteY22449" fmla="*/ 5251968 h 6857979"/>
              <a:gd name="connsiteX22450" fmla="*/ 2828304 w 7283450"/>
              <a:gd name="connsiteY22450" fmla="*/ 5254349 h 6857979"/>
              <a:gd name="connsiteX22451" fmla="*/ 2824732 w 7283450"/>
              <a:gd name="connsiteY22451" fmla="*/ 5258319 h 6857979"/>
              <a:gd name="connsiteX22452" fmla="*/ 2823541 w 7283450"/>
              <a:gd name="connsiteY22452" fmla="*/ 5261098 h 6857979"/>
              <a:gd name="connsiteX22453" fmla="*/ 2822352 w 7283450"/>
              <a:gd name="connsiteY22453" fmla="*/ 5263479 h 6857979"/>
              <a:gd name="connsiteX22454" fmla="*/ 2821557 w 7283450"/>
              <a:gd name="connsiteY22454" fmla="*/ 5266258 h 6857979"/>
              <a:gd name="connsiteX22455" fmla="*/ 2821557 w 7283450"/>
              <a:gd name="connsiteY22455" fmla="*/ 5269830 h 6857979"/>
              <a:gd name="connsiteX22456" fmla="*/ 2822747 w 7283450"/>
              <a:gd name="connsiteY22456" fmla="*/ 5269830 h 6857979"/>
              <a:gd name="connsiteX22457" fmla="*/ 2823938 w 7283450"/>
              <a:gd name="connsiteY22457" fmla="*/ 5270227 h 6857979"/>
              <a:gd name="connsiteX22458" fmla="*/ 2825129 w 7283450"/>
              <a:gd name="connsiteY22458" fmla="*/ 5270624 h 6857979"/>
              <a:gd name="connsiteX22459" fmla="*/ 2826320 w 7283450"/>
              <a:gd name="connsiteY22459" fmla="*/ 5271418 h 6857979"/>
              <a:gd name="connsiteX22460" fmla="*/ 2827113 w 7283450"/>
              <a:gd name="connsiteY22460" fmla="*/ 5273403 h 6857979"/>
              <a:gd name="connsiteX22461" fmla="*/ 2827907 w 7283450"/>
              <a:gd name="connsiteY22461" fmla="*/ 5275785 h 6857979"/>
              <a:gd name="connsiteX22462" fmla="*/ 2829098 w 7283450"/>
              <a:gd name="connsiteY22462" fmla="*/ 5281739 h 6857979"/>
              <a:gd name="connsiteX22463" fmla="*/ 2829496 w 7283450"/>
              <a:gd name="connsiteY22463" fmla="*/ 5284121 h 6857979"/>
              <a:gd name="connsiteX22464" fmla="*/ 2830685 w 7283450"/>
              <a:gd name="connsiteY22464" fmla="*/ 5286105 h 6857979"/>
              <a:gd name="connsiteX22465" fmla="*/ 2833067 w 7283450"/>
              <a:gd name="connsiteY22465" fmla="*/ 5288884 h 6857979"/>
              <a:gd name="connsiteX22466" fmla="*/ 2835845 w 7283450"/>
              <a:gd name="connsiteY22466" fmla="*/ 5290472 h 6857979"/>
              <a:gd name="connsiteX22467" fmla="*/ 2841402 w 7283450"/>
              <a:gd name="connsiteY22467" fmla="*/ 5293250 h 6857979"/>
              <a:gd name="connsiteX22468" fmla="*/ 2844180 w 7283450"/>
              <a:gd name="connsiteY22468" fmla="*/ 5294441 h 6857979"/>
              <a:gd name="connsiteX22469" fmla="*/ 2846562 w 7283450"/>
              <a:gd name="connsiteY22469" fmla="*/ 5296823 h 6857979"/>
              <a:gd name="connsiteX22470" fmla="*/ 2847355 w 7283450"/>
              <a:gd name="connsiteY22470" fmla="*/ 5298014 h 6857979"/>
              <a:gd name="connsiteX22471" fmla="*/ 2848149 w 7283450"/>
              <a:gd name="connsiteY22471" fmla="*/ 5299602 h 6857979"/>
              <a:gd name="connsiteX22472" fmla="*/ 2848943 w 7283450"/>
              <a:gd name="connsiteY22472" fmla="*/ 5301189 h 6857979"/>
              <a:gd name="connsiteX22473" fmla="*/ 2849340 w 7283450"/>
              <a:gd name="connsiteY22473" fmla="*/ 5302777 h 6857979"/>
              <a:gd name="connsiteX22474" fmla="*/ 2850530 w 7283450"/>
              <a:gd name="connsiteY22474" fmla="*/ 5300792 h 6857979"/>
              <a:gd name="connsiteX22475" fmla="*/ 2850928 w 7283450"/>
              <a:gd name="connsiteY22475" fmla="*/ 5297617 h 6857979"/>
              <a:gd name="connsiteX22476" fmla="*/ 2851721 w 7283450"/>
              <a:gd name="connsiteY22476" fmla="*/ 5294044 h 6857979"/>
              <a:gd name="connsiteX22477" fmla="*/ 2850928 w 7283450"/>
              <a:gd name="connsiteY22477" fmla="*/ 5290869 h 6857979"/>
              <a:gd name="connsiteX22478" fmla="*/ 2850530 w 7283450"/>
              <a:gd name="connsiteY22478" fmla="*/ 5287296 h 6857979"/>
              <a:gd name="connsiteX22479" fmla="*/ 2849737 w 7283450"/>
              <a:gd name="connsiteY22479" fmla="*/ 5284121 h 6857979"/>
              <a:gd name="connsiteX22480" fmla="*/ 2848149 w 7283450"/>
              <a:gd name="connsiteY22480" fmla="*/ 5281739 h 6857979"/>
              <a:gd name="connsiteX22481" fmla="*/ 2846562 w 7283450"/>
              <a:gd name="connsiteY22481" fmla="*/ 5279754 h 6857979"/>
              <a:gd name="connsiteX22482" fmla="*/ 2845768 w 7283450"/>
              <a:gd name="connsiteY22482" fmla="*/ 5279754 h 6857979"/>
              <a:gd name="connsiteX22483" fmla="*/ 2844180 w 7283450"/>
              <a:gd name="connsiteY22483" fmla="*/ 5279754 h 6857979"/>
              <a:gd name="connsiteX22484" fmla="*/ 2839814 w 7283450"/>
              <a:gd name="connsiteY22484" fmla="*/ 5280151 h 6857979"/>
              <a:gd name="connsiteX22485" fmla="*/ 2835845 w 7283450"/>
              <a:gd name="connsiteY22485" fmla="*/ 5280151 h 6857979"/>
              <a:gd name="connsiteX22486" fmla="*/ 2834654 w 7283450"/>
              <a:gd name="connsiteY22486" fmla="*/ 5280151 h 6857979"/>
              <a:gd name="connsiteX22487" fmla="*/ 2834258 w 7283450"/>
              <a:gd name="connsiteY22487" fmla="*/ 5279754 h 6857979"/>
              <a:gd name="connsiteX22488" fmla="*/ 2835051 w 7283450"/>
              <a:gd name="connsiteY22488" fmla="*/ 5278166 h 6857979"/>
              <a:gd name="connsiteX22489" fmla="*/ 2837433 w 7283450"/>
              <a:gd name="connsiteY22489" fmla="*/ 5273403 h 6857979"/>
              <a:gd name="connsiteX22490" fmla="*/ 2838623 w 7283450"/>
              <a:gd name="connsiteY22490" fmla="*/ 5270624 h 6857979"/>
              <a:gd name="connsiteX22491" fmla="*/ 2839418 w 7283450"/>
              <a:gd name="connsiteY22491" fmla="*/ 5267052 h 6857979"/>
              <a:gd name="connsiteX22492" fmla="*/ 2840211 w 7283450"/>
              <a:gd name="connsiteY22492" fmla="*/ 5263479 h 6857979"/>
              <a:gd name="connsiteX22493" fmla="*/ 2840211 w 7283450"/>
              <a:gd name="connsiteY22493" fmla="*/ 5259510 h 6857979"/>
              <a:gd name="connsiteX22494" fmla="*/ 2841799 w 7283450"/>
              <a:gd name="connsiteY22494" fmla="*/ 5262685 h 6857979"/>
              <a:gd name="connsiteX22495" fmla="*/ 2843784 w 7283450"/>
              <a:gd name="connsiteY22495" fmla="*/ 5263876 h 6857979"/>
              <a:gd name="connsiteX22496" fmla="*/ 2844974 w 7283450"/>
              <a:gd name="connsiteY22496" fmla="*/ 5264670 h 6857979"/>
              <a:gd name="connsiteX22497" fmla="*/ 2846958 w 7283450"/>
              <a:gd name="connsiteY22497" fmla="*/ 5264273 h 6857979"/>
              <a:gd name="connsiteX22498" fmla="*/ 2848546 w 7283450"/>
              <a:gd name="connsiteY22498" fmla="*/ 5263876 h 6857979"/>
              <a:gd name="connsiteX22499" fmla="*/ 2850530 w 7283450"/>
              <a:gd name="connsiteY22499" fmla="*/ 5263876 h 6857979"/>
              <a:gd name="connsiteX22500" fmla="*/ 2853309 w 7283450"/>
              <a:gd name="connsiteY22500" fmla="*/ 5264670 h 6857979"/>
              <a:gd name="connsiteX22501" fmla="*/ 2855690 w 7283450"/>
              <a:gd name="connsiteY22501" fmla="*/ 5266258 h 6857979"/>
              <a:gd name="connsiteX22502" fmla="*/ 2855293 w 7283450"/>
              <a:gd name="connsiteY22502" fmla="*/ 5263479 h 6857979"/>
              <a:gd name="connsiteX22503" fmla="*/ 2854499 w 7283450"/>
              <a:gd name="connsiteY22503" fmla="*/ 5261494 h 6857979"/>
              <a:gd name="connsiteX22504" fmla="*/ 2853309 w 7283450"/>
              <a:gd name="connsiteY22504" fmla="*/ 5259510 h 6857979"/>
              <a:gd name="connsiteX22505" fmla="*/ 2852118 w 7283450"/>
              <a:gd name="connsiteY22505" fmla="*/ 5258319 h 6857979"/>
              <a:gd name="connsiteX22506" fmla="*/ 2850530 w 7283450"/>
              <a:gd name="connsiteY22506" fmla="*/ 5257525 h 6857979"/>
              <a:gd name="connsiteX22507" fmla="*/ 2848943 w 7283450"/>
              <a:gd name="connsiteY22507" fmla="*/ 5256731 h 6857979"/>
              <a:gd name="connsiteX22508" fmla="*/ 2846958 w 7283450"/>
              <a:gd name="connsiteY22508" fmla="*/ 5256731 h 6857979"/>
              <a:gd name="connsiteX22509" fmla="*/ 2845371 w 7283450"/>
              <a:gd name="connsiteY22509" fmla="*/ 5256731 h 6857979"/>
              <a:gd name="connsiteX22510" fmla="*/ 2841799 w 7283450"/>
              <a:gd name="connsiteY22510" fmla="*/ 5257525 h 6857979"/>
              <a:gd name="connsiteX22511" fmla="*/ 2838623 w 7283450"/>
              <a:gd name="connsiteY22511" fmla="*/ 5258319 h 6857979"/>
              <a:gd name="connsiteX22512" fmla="*/ 2835845 w 7283450"/>
              <a:gd name="connsiteY22512" fmla="*/ 5259113 h 6857979"/>
              <a:gd name="connsiteX22513" fmla="*/ 2834258 w 7283450"/>
              <a:gd name="connsiteY22513" fmla="*/ 5259510 h 6857979"/>
              <a:gd name="connsiteX22514" fmla="*/ 2832273 w 7283450"/>
              <a:gd name="connsiteY22514" fmla="*/ 5257525 h 6857979"/>
              <a:gd name="connsiteX22515" fmla="*/ 2831876 w 7283450"/>
              <a:gd name="connsiteY22515" fmla="*/ 5256334 h 6857979"/>
              <a:gd name="connsiteX22516" fmla="*/ 2831479 w 7283450"/>
              <a:gd name="connsiteY22516" fmla="*/ 5254746 h 6857979"/>
              <a:gd name="connsiteX22517" fmla="*/ 2831876 w 7283450"/>
              <a:gd name="connsiteY22517" fmla="*/ 5253952 h 6857979"/>
              <a:gd name="connsiteX22518" fmla="*/ 2832670 w 7283450"/>
              <a:gd name="connsiteY22518" fmla="*/ 5252762 h 6857979"/>
              <a:gd name="connsiteX22519" fmla="*/ 2833464 w 7283450"/>
              <a:gd name="connsiteY22519" fmla="*/ 5251968 h 6857979"/>
              <a:gd name="connsiteX22520" fmla="*/ 2836640 w 7283450"/>
              <a:gd name="connsiteY22520" fmla="*/ 5251174 h 6857979"/>
              <a:gd name="connsiteX22521" fmla="*/ 2840211 w 7283450"/>
              <a:gd name="connsiteY22521" fmla="*/ 5250777 h 6857979"/>
              <a:gd name="connsiteX22522" fmla="*/ 2844180 w 7283450"/>
              <a:gd name="connsiteY22522" fmla="*/ 5251174 h 6857979"/>
              <a:gd name="connsiteX22523" fmla="*/ 2847355 w 7283450"/>
              <a:gd name="connsiteY22523" fmla="*/ 5251968 h 6857979"/>
              <a:gd name="connsiteX22524" fmla="*/ 2849340 w 7283450"/>
              <a:gd name="connsiteY22524" fmla="*/ 5253159 h 6857979"/>
              <a:gd name="connsiteX22525" fmla="*/ 2847355 w 7283450"/>
              <a:gd name="connsiteY22525" fmla="*/ 5248395 h 6857979"/>
              <a:gd name="connsiteX22526" fmla="*/ 2846958 w 7283450"/>
              <a:gd name="connsiteY22526" fmla="*/ 5247204 h 6857979"/>
              <a:gd name="connsiteX22527" fmla="*/ 2846958 w 7283450"/>
              <a:gd name="connsiteY22527" fmla="*/ 5246410 h 6857979"/>
              <a:gd name="connsiteX22528" fmla="*/ 2847355 w 7283450"/>
              <a:gd name="connsiteY22528" fmla="*/ 5245617 h 6857979"/>
              <a:gd name="connsiteX22529" fmla="*/ 2847752 w 7283450"/>
              <a:gd name="connsiteY22529" fmla="*/ 5245220 h 6857979"/>
              <a:gd name="connsiteX22530" fmla="*/ 2849340 w 7283450"/>
              <a:gd name="connsiteY22530" fmla="*/ 5245220 h 6857979"/>
              <a:gd name="connsiteX22531" fmla="*/ 2850530 w 7283450"/>
              <a:gd name="connsiteY22531" fmla="*/ 5244823 h 6857979"/>
              <a:gd name="connsiteX22532" fmla="*/ 2850928 w 7283450"/>
              <a:gd name="connsiteY22532" fmla="*/ 5244426 h 6857979"/>
              <a:gd name="connsiteX22533" fmla="*/ 2851721 w 7283450"/>
              <a:gd name="connsiteY22533" fmla="*/ 5243235 h 6857979"/>
              <a:gd name="connsiteX22534" fmla="*/ 2851721 w 7283450"/>
              <a:gd name="connsiteY22534" fmla="*/ 5242441 h 6857979"/>
              <a:gd name="connsiteX22535" fmla="*/ 2851721 w 7283450"/>
              <a:gd name="connsiteY22535" fmla="*/ 5240853 h 6857979"/>
              <a:gd name="connsiteX22536" fmla="*/ 2849340 w 7283450"/>
              <a:gd name="connsiteY22536" fmla="*/ 5236487 h 6857979"/>
              <a:gd name="connsiteX22537" fmla="*/ 2852118 w 7283450"/>
              <a:gd name="connsiteY22537" fmla="*/ 5234899 h 6857979"/>
              <a:gd name="connsiteX22538" fmla="*/ 2853706 w 7283450"/>
              <a:gd name="connsiteY22538" fmla="*/ 5234502 h 6857979"/>
              <a:gd name="connsiteX22539" fmla="*/ 2855293 w 7283450"/>
              <a:gd name="connsiteY22539" fmla="*/ 5234502 h 6857979"/>
              <a:gd name="connsiteX22540" fmla="*/ 2856484 w 7283450"/>
              <a:gd name="connsiteY22540" fmla="*/ 5234899 h 6857979"/>
              <a:gd name="connsiteX22541" fmla="*/ 2857675 w 7283450"/>
              <a:gd name="connsiteY22541" fmla="*/ 5236090 h 6857979"/>
              <a:gd name="connsiteX22542" fmla="*/ 2858468 w 7283450"/>
              <a:gd name="connsiteY22542" fmla="*/ 5237281 h 6857979"/>
              <a:gd name="connsiteX22543" fmla="*/ 2858865 w 7283450"/>
              <a:gd name="connsiteY22543" fmla="*/ 5238471 h 6857979"/>
              <a:gd name="connsiteX22544" fmla="*/ 2859262 w 7283450"/>
              <a:gd name="connsiteY22544" fmla="*/ 5239662 h 6857979"/>
              <a:gd name="connsiteX22545" fmla="*/ 2860057 w 7283450"/>
              <a:gd name="connsiteY22545" fmla="*/ 5243235 h 6857979"/>
              <a:gd name="connsiteX22546" fmla="*/ 2859262 w 7283450"/>
              <a:gd name="connsiteY22546" fmla="*/ 5246807 h 6857979"/>
              <a:gd name="connsiteX22547" fmla="*/ 2858865 w 7283450"/>
              <a:gd name="connsiteY22547" fmla="*/ 5253159 h 6857979"/>
              <a:gd name="connsiteX22548" fmla="*/ 2858865 w 7283450"/>
              <a:gd name="connsiteY22548" fmla="*/ 5254349 h 6857979"/>
              <a:gd name="connsiteX22549" fmla="*/ 2859262 w 7283450"/>
              <a:gd name="connsiteY22549" fmla="*/ 5254746 h 6857979"/>
              <a:gd name="connsiteX22550" fmla="*/ 2860057 w 7283450"/>
              <a:gd name="connsiteY22550" fmla="*/ 5255143 h 6857979"/>
              <a:gd name="connsiteX22551" fmla="*/ 2860850 w 7283450"/>
              <a:gd name="connsiteY22551" fmla="*/ 5255143 h 6857979"/>
              <a:gd name="connsiteX22552" fmla="*/ 2862041 w 7283450"/>
              <a:gd name="connsiteY22552" fmla="*/ 5254349 h 6857979"/>
              <a:gd name="connsiteX22553" fmla="*/ 2862437 w 7283450"/>
              <a:gd name="connsiteY22553" fmla="*/ 5253952 h 6857979"/>
              <a:gd name="connsiteX22554" fmla="*/ 2865613 w 7283450"/>
              <a:gd name="connsiteY22554" fmla="*/ 5262288 h 6857979"/>
              <a:gd name="connsiteX22555" fmla="*/ 2868788 w 7283450"/>
              <a:gd name="connsiteY22555" fmla="*/ 5268243 h 6857979"/>
              <a:gd name="connsiteX22556" fmla="*/ 2870772 w 7283450"/>
              <a:gd name="connsiteY22556" fmla="*/ 5273403 h 6857979"/>
              <a:gd name="connsiteX22557" fmla="*/ 2871169 w 7283450"/>
              <a:gd name="connsiteY22557" fmla="*/ 5276182 h 6857979"/>
              <a:gd name="connsiteX22558" fmla="*/ 2871567 w 7283450"/>
              <a:gd name="connsiteY22558" fmla="*/ 5279754 h 6857979"/>
              <a:gd name="connsiteX22559" fmla="*/ 2870772 w 7283450"/>
              <a:gd name="connsiteY22559" fmla="*/ 5279754 h 6857979"/>
              <a:gd name="connsiteX22560" fmla="*/ 2868788 w 7283450"/>
              <a:gd name="connsiteY22560" fmla="*/ 5279754 h 6857979"/>
              <a:gd name="connsiteX22561" fmla="*/ 2866406 w 7283450"/>
              <a:gd name="connsiteY22561" fmla="*/ 5280151 h 6857979"/>
              <a:gd name="connsiteX22562" fmla="*/ 2865216 w 7283450"/>
              <a:gd name="connsiteY22562" fmla="*/ 5279754 h 6857979"/>
              <a:gd name="connsiteX22563" fmla="*/ 2866406 w 7283450"/>
              <a:gd name="connsiteY22563" fmla="*/ 5282136 h 6857979"/>
              <a:gd name="connsiteX22564" fmla="*/ 2868788 w 7283450"/>
              <a:gd name="connsiteY22564" fmla="*/ 5284121 h 6857979"/>
              <a:gd name="connsiteX22565" fmla="*/ 2870772 w 7283450"/>
              <a:gd name="connsiteY22565" fmla="*/ 5285708 h 6857979"/>
              <a:gd name="connsiteX22566" fmla="*/ 2872757 w 7283450"/>
              <a:gd name="connsiteY22566" fmla="*/ 5287693 h 6857979"/>
              <a:gd name="connsiteX22567" fmla="*/ 2877520 w 7283450"/>
              <a:gd name="connsiteY22567" fmla="*/ 5290075 h 6857979"/>
              <a:gd name="connsiteX22568" fmla="*/ 2879504 w 7283450"/>
              <a:gd name="connsiteY22568" fmla="*/ 5291266 h 6857979"/>
              <a:gd name="connsiteX22569" fmla="*/ 2881092 w 7283450"/>
              <a:gd name="connsiteY22569" fmla="*/ 5292853 h 6857979"/>
              <a:gd name="connsiteX22570" fmla="*/ 2881489 w 7283450"/>
              <a:gd name="connsiteY22570" fmla="*/ 5294441 h 6857979"/>
              <a:gd name="connsiteX22571" fmla="*/ 2881489 w 7283450"/>
              <a:gd name="connsiteY22571" fmla="*/ 5295632 h 6857979"/>
              <a:gd name="connsiteX22572" fmla="*/ 2881092 w 7283450"/>
              <a:gd name="connsiteY22572" fmla="*/ 5296823 h 6857979"/>
              <a:gd name="connsiteX22573" fmla="*/ 2880298 w 7283450"/>
              <a:gd name="connsiteY22573" fmla="*/ 5297617 h 6857979"/>
              <a:gd name="connsiteX22574" fmla="*/ 2878711 w 7283450"/>
              <a:gd name="connsiteY22574" fmla="*/ 5299205 h 6857979"/>
              <a:gd name="connsiteX22575" fmla="*/ 2877916 w 7283450"/>
              <a:gd name="connsiteY22575" fmla="*/ 5299602 h 6857979"/>
              <a:gd name="connsiteX22576" fmla="*/ 2879107 w 7283450"/>
              <a:gd name="connsiteY22576" fmla="*/ 5302777 h 6857979"/>
              <a:gd name="connsiteX22577" fmla="*/ 2881092 w 7283450"/>
              <a:gd name="connsiteY22577" fmla="*/ 5305953 h 6857979"/>
              <a:gd name="connsiteX22578" fmla="*/ 2883076 w 7283450"/>
              <a:gd name="connsiteY22578" fmla="*/ 5308731 h 6857979"/>
              <a:gd name="connsiteX22579" fmla="*/ 2886251 w 7283450"/>
              <a:gd name="connsiteY22579" fmla="*/ 5311510 h 6857979"/>
              <a:gd name="connsiteX22580" fmla="*/ 2890617 w 7283450"/>
              <a:gd name="connsiteY22580" fmla="*/ 5316273 h 6857979"/>
              <a:gd name="connsiteX22581" fmla="*/ 2892602 w 7283450"/>
              <a:gd name="connsiteY22581" fmla="*/ 5318258 h 6857979"/>
              <a:gd name="connsiteX22582" fmla="*/ 2893396 w 7283450"/>
              <a:gd name="connsiteY22582" fmla="*/ 5319846 h 6857979"/>
              <a:gd name="connsiteX22583" fmla="*/ 2893396 w 7283450"/>
              <a:gd name="connsiteY22583" fmla="*/ 5321037 h 6857979"/>
              <a:gd name="connsiteX22584" fmla="*/ 2892999 w 7283450"/>
              <a:gd name="connsiteY22584" fmla="*/ 5321831 h 6857979"/>
              <a:gd name="connsiteX22585" fmla="*/ 2891808 w 7283450"/>
              <a:gd name="connsiteY22585" fmla="*/ 5322228 h 6857979"/>
              <a:gd name="connsiteX22586" fmla="*/ 2890617 w 7283450"/>
              <a:gd name="connsiteY22586" fmla="*/ 5322625 h 6857979"/>
              <a:gd name="connsiteX22587" fmla="*/ 2888236 w 7283450"/>
              <a:gd name="connsiteY22587" fmla="*/ 5323021 h 6857979"/>
              <a:gd name="connsiteX22588" fmla="*/ 2887442 w 7283450"/>
              <a:gd name="connsiteY22588" fmla="*/ 5323418 h 6857979"/>
              <a:gd name="connsiteX22589" fmla="*/ 2887840 w 7283450"/>
              <a:gd name="connsiteY22589" fmla="*/ 5325006 h 6857979"/>
              <a:gd name="connsiteX22590" fmla="*/ 2889030 w 7283450"/>
              <a:gd name="connsiteY22590" fmla="*/ 5326197 h 6857979"/>
              <a:gd name="connsiteX22591" fmla="*/ 2891808 w 7283450"/>
              <a:gd name="connsiteY22591" fmla="*/ 5328579 h 6857979"/>
              <a:gd name="connsiteX22592" fmla="*/ 2894984 w 7283450"/>
              <a:gd name="connsiteY22592" fmla="*/ 5330960 h 6857979"/>
              <a:gd name="connsiteX22593" fmla="*/ 2896174 w 7283450"/>
              <a:gd name="connsiteY22593" fmla="*/ 5332151 h 6857979"/>
              <a:gd name="connsiteX22594" fmla="*/ 2896571 w 7283450"/>
              <a:gd name="connsiteY22594" fmla="*/ 5333342 h 6857979"/>
              <a:gd name="connsiteX22595" fmla="*/ 2896968 w 7283450"/>
              <a:gd name="connsiteY22595" fmla="*/ 5334136 h 6857979"/>
              <a:gd name="connsiteX22596" fmla="*/ 2896571 w 7283450"/>
              <a:gd name="connsiteY22596" fmla="*/ 5335327 h 6857979"/>
              <a:gd name="connsiteX22597" fmla="*/ 2895777 w 7283450"/>
              <a:gd name="connsiteY22597" fmla="*/ 5338899 h 6857979"/>
              <a:gd name="connsiteX22598" fmla="*/ 2894586 w 7283450"/>
              <a:gd name="connsiteY22598" fmla="*/ 5342075 h 6857979"/>
              <a:gd name="connsiteX22599" fmla="*/ 2893396 w 7283450"/>
              <a:gd name="connsiteY22599" fmla="*/ 5345251 h 6857979"/>
              <a:gd name="connsiteX22600" fmla="*/ 2892602 w 7283450"/>
              <a:gd name="connsiteY22600" fmla="*/ 5348823 h 6857979"/>
              <a:gd name="connsiteX22601" fmla="*/ 2892999 w 7283450"/>
              <a:gd name="connsiteY22601" fmla="*/ 5350014 h 6857979"/>
              <a:gd name="connsiteX22602" fmla="*/ 2893396 w 7283450"/>
              <a:gd name="connsiteY22602" fmla="*/ 5351205 h 6857979"/>
              <a:gd name="connsiteX22603" fmla="*/ 2894586 w 7283450"/>
              <a:gd name="connsiteY22603" fmla="*/ 5352396 h 6857979"/>
              <a:gd name="connsiteX22604" fmla="*/ 2895777 w 7283450"/>
              <a:gd name="connsiteY22604" fmla="*/ 5352793 h 6857979"/>
              <a:gd name="connsiteX22605" fmla="*/ 2897365 w 7283450"/>
              <a:gd name="connsiteY22605" fmla="*/ 5353190 h 6857979"/>
              <a:gd name="connsiteX22606" fmla="*/ 2899746 w 7283450"/>
              <a:gd name="connsiteY22606" fmla="*/ 5353190 h 6857979"/>
              <a:gd name="connsiteX22607" fmla="*/ 2898952 w 7283450"/>
              <a:gd name="connsiteY22607" fmla="*/ 5354777 h 6857979"/>
              <a:gd name="connsiteX22608" fmla="*/ 2897762 w 7283450"/>
              <a:gd name="connsiteY22608" fmla="*/ 5355968 h 6857979"/>
              <a:gd name="connsiteX22609" fmla="*/ 2896571 w 7283450"/>
              <a:gd name="connsiteY22609" fmla="*/ 5356365 h 6857979"/>
              <a:gd name="connsiteX22610" fmla="*/ 2894984 w 7283450"/>
              <a:gd name="connsiteY22610" fmla="*/ 5356762 h 6857979"/>
              <a:gd name="connsiteX22611" fmla="*/ 2891014 w 7283450"/>
              <a:gd name="connsiteY22611" fmla="*/ 5356365 h 6857979"/>
              <a:gd name="connsiteX22612" fmla="*/ 2887045 w 7283450"/>
              <a:gd name="connsiteY22612" fmla="*/ 5355174 h 6857979"/>
              <a:gd name="connsiteX22613" fmla="*/ 2878313 w 7283450"/>
              <a:gd name="connsiteY22613" fmla="*/ 5351999 h 6857979"/>
              <a:gd name="connsiteX22614" fmla="*/ 2874345 w 7283450"/>
              <a:gd name="connsiteY22614" fmla="*/ 5350411 h 6857979"/>
              <a:gd name="connsiteX22615" fmla="*/ 2871567 w 7283450"/>
              <a:gd name="connsiteY22615" fmla="*/ 5350014 h 6857979"/>
              <a:gd name="connsiteX22616" fmla="*/ 2869185 w 7283450"/>
              <a:gd name="connsiteY22616" fmla="*/ 5350014 h 6857979"/>
              <a:gd name="connsiteX22617" fmla="*/ 2867994 w 7283450"/>
              <a:gd name="connsiteY22617" fmla="*/ 5350411 h 6857979"/>
              <a:gd name="connsiteX22618" fmla="*/ 2867597 w 7283450"/>
              <a:gd name="connsiteY22618" fmla="*/ 5350808 h 6857979"/>
              <a:gd name="connsiteX22619" fmla="*/ 2867201 w 7283450"/>
              <a:gd name="connsiteY22619" fmla="*/ 5351999 h 6857979"/>
              <a:gd name="connsiteX22620" fmla="*/ 2867597 w 7283450"/>
              <a:gd name="connsiteY22620" fmla="*/ 5353190 h 6857979"/>
              <a:gd name="connsiteX22621" fmla="*/ 2865216 w 7283450"/>
              <a:gd name="connsiteY22621" fmla="*/ 5350014 h 6857979"/>
              <a:gd name="connsiteX22622" fmla="*/ 2863628 w 7283450"/>
              <a:gd name="connsiteY22622" fmla="*/ 5348029 h 6857979"/>
              <a:gd name="connsiteX22623" fmla="*/ 2862041 w 7283450"/>
              <a:gd name="connsiteY22623" fmla="*/ 5347235 h 6857979"/>
              <a:gd name="connsiteX22624" fmla="*/ 2860850 w 7283450"/>
              <a:gd name="connsiteY22624" fmla="*/ 5346441 h 6857979"/>
              <a:gd name="connsiteX22625" fmla="*/ 2859262 w 7283450"/>
              <a:gd name="connsiteY22625" fmla="*/ 5346441 h 6857979"/>
              <a:gd name="connsiteX22626" fmla="*/ 2856484 w 7283450"/>
              <a:gd name="connsiteY22626" fmla="*/ 5345251 h 6857979"/>
              <a:gd name="connsiteX22627" fmla="*/ 2854896 w 7283450"/>
              <a:gd name="connsiteY22627" fmla="*/ 5344457 h 6857979"/>
              <a:gd name="connsiteX22628" fmla="*/ 2852912 w 7283450"/>
              <a:gd name="connsiteY22628" fmla="*/ 5343266 h 6857979"/>
              <a:gd name="connsiteX22629" fmla="*/ 2852118 w 7283450"/>
              <a:gd name="connsiteY22629" fmla="*/ 5342075 h 6857979"/>
              <a:gd name="connsiteX22630" fmla="*/ 2851721 w 7283450"/>
              <a:gd name="connsiteY22630" fmla="*/ 5340487 h 6857979"/>
              <a:gd name="connsiteX22631" fmla="*/ 2850928 w 7283450"/>
              <a:gd name="connsiteY22631" fmla="*/ 5336121 h 6857979"/>
              <a:gd name="connsiteX22632" fmla="*/ 2850530 w 7283450"/>
              <a:gd name="connsiteY22632" fmla="*/ 5332548 h 6857979"/>
              <a:gd name="connsiteX22633" fmla="*/ 2850135 w 7283450"/>
              <a:gd name="connsiteY22633" fmla="*/ 5330960 h 6857979"/>
              <a:gd name="connsiteX22634" fmla="*/ 2849340 w 7283450"/>
              <a:gd name="connsiteY22634" fmla="*/ 5330167 h 6857979"/>
              <a:gd name="connsiteX22635" fmla="*/ 2847355 w 7283450"/>
              <a:gd name="connsiteY22635" fmla="*/ 5328579 h 6857979"/>
              <a:gd name="connsiteX22636" fmla="*/ 2845371 w 7283450"/>
              <a:gd name="connsiteY22636" fmla="*/ 5327388 h 6857979"/>
              <a:gd name="connsiteX22637" fmla="*/ 2841402 w 7283450"/>
              <a:gd name="connsiteY22637" fmla="*/ 5326197 h 6857979"/>
              <a:gd name="connsiteX22638" fmla="*/ 2839814 w 7283450"/>
              <a:gd name="connsiteY22638" fmla="*/ 5325403 h 6857979"/>
              <a:gd name="connsiteX22639" fmla="*/ 2838227 w 7283450"/>
              <a:gd name="connsiteY22639" fmla="*/ 5324212 h 6857979"/>
              <a:gd name="connsiteX22640" fmla="*/ 2836242 w 7283450"/>
              <a:gd name="connsiteY22640" fmla="*/ 5322625 h 6857979"/>
              <a:gd name="connsiteX22641" fmla="*/ 2834258 w 7283450"/>
              <a:gd name="connsiteY22641" fmla="*/ 5319846 h 6857979"/>
              <a:gd name="connsiteX22642" fmla="*/ 2832273 w 7283450"/>
              <a:gd name="connsiteY22642" fmla="*/ 5317464 h 6857979"/>
              <a:gd name="connsiteX22643" fmla="*/ 2831082 w 7283450"/>
              <a:gd name="connsiteY22643" fmla="*/ 5315479 h 6857979"/>
              <a:gd name="connsiteX22644" fmla="*/ 2829892 w 7283450"/>
              <a:gd name="connsiteY22644" fmla="*/ 5310716 h 6857979"/>
              <a:gd name="connsiteX22645" fmla="*/ 2828701 w 7283450"/>
              <a:gd name="connsiteY22645" fmla="*/ 5306747 h 6857979"/>
              <a:gd name="connsiteX22646" fmla="*/ 2827907 w 7283450"/>
              <a:gd name="connsiteY22646" fmla="*/ 5302777 h 6857979"/>
              <a:gd name="connsiteX22647" fmla="*/ 2826716 w 7283450"/>
              <a:gd name="connsiteY22647" fmla="*/ 5300792 h 6857979"/>
              <a:gd name="connsiteX22648" fmla="*/ 2825129 w 7283450"/>
              <a:gd name="connsiteY22648" fmla="*/ 5299205 h 6857979"/>
              <a:gd name="connsiteX22649" fmla="*/ 2822352 w 7283450"/>
              <a:gd name="connsiteY22649" fmla="*/ 5295235 h 6857979"/>
              <a:gd name="connsiteX22650" fmla="*/ 2816397 w 7283450"/>
              <a:gd name="connsiteY22650" fmla="*/ 5288884 h 6857979"/>
              <a:gd name="connsiteX22651" fmla="*/ 2814810 w 7283450"/>
              <a:gd name="connsiteY22651" fmla="*/ 5286899 h 6857979"/>
              <a:gd name="connsiteX22652" fmla="*/ 2814413 w 7283450"/>
              <a:gd name="connsiteY22652" fmla="*/ 5285708 h 6857979"/>
              <a:gd name="connsiteX22653" fmla="*/ 2814810 w 7283450"/>
              <a:gd name="connsiteY22653" fmla="*/ 5285311 h 6857979"/>
              <a:gd name="connsiteX22654" fmla="*/ 2815206 w 7283450"/>
              <a:gd name="connsiteY22654" fmla="*/ 5284914 h 6857979"/>
              <a:gd name="connsiteX22655" fmla="*/ 2816397 w 7283450"/>
              <a:gd name="connsiteY22655" fmla="*/ 5285311 h 6857979"/>
              <a:gd name="connsiteX22656" fmla="*/ 2821557 w 7283450"/>
              <a:gd name="connsiteY22656" fmla="*/ 5286105 h 6857979"/>
              <a:gd name="connsiteX22657" fmla="*/ 2821954 w 7283450"/>
              <a:gd name="connsiteY22657" fmla="*/ 5284914 h 6857979"/>
              <a:gd name="connsiteX22658" fmla="*/ 2822352 w 7283450"/>
              <a:gd name="connsiteY22658" fmla="*/ 5283724 h 6857979"/>
              <a:gd name="connsiteX22659" fmla="*/ 2822352 w 7283450"/>
              <a:gd name="connsiteY22659" fmla="*/ 5282533 h 6857979"/>
              <a:gd name="connsiteX22660" fmla="*/ 2821954 w 7283450"/>
              <a:gd name="connsiteY22660" fmla="*/ 5281342 h 6857979"/>
              <a:gd name="connsiteX22661" fmla="*/ 2821160 w 7283450"/>
              <a:gd name="connsiteY22661" fmla="*/ 5280548 h 6857979"/>
              <a:gd name="connsiteX22662" fmla="*/ 2820367 w 7283450"/>
              <a:gd name="connsiteY22662" fmla="*/ 5279754 h 6857979"/>
              <a:gd name="connsiteX22663" fmla="*/ 2817985 w 7283450"/>
              <a:gd name="connsiteY22663" fmla="*/ 5278166 h 6857979"/>
              <a:gd name="connsiteX22664" fmla="*/ 2812428 w 7283450"/>
              <a:gd name="connsiteY22664" fmla="*/ 5275388 h 6857979"/>
              <a:gd name="connsiteX22665" fmla="*/ 2810047 w 7283450"/>
              <a:gd name="connsiteY22665" fmla="*/ 5274197 h 6857979"/>
              <a:gd name="connsiteX22666" fmla="*/ 2809650 w 7283450"/>
              <a:gd name="connsiteY22666" fmla="*/ 5273800 h 6857979"/>
              <a:gd name="connsiteX22667" fmla="*/ 2808857 w 7283450"/>
              <a:gd name="connsiteY22667" fmla="*/ 5273006 h 6857979"/>
              <a:gd name="connsiteX22668" fmla="*/ 2808857 w 7283450"/>
              <a:gd name="connsiteY22668" fmla="*/ 5272609 h 6857979"/>
              <a:gd name="connsiteX22669" fmla="*/ 2809253 w 7283450"/>
              <a:gd name="connsiteY22669" fmla="*/ 5271815 h 6857979"/>
              <a:gd name="connsiteX22670" fmla="*/ 2810841 w 7283450"/>
              <a:gd name="connsiteY22670" fmla="*/ 5269830 h 6857979"/>
              <a:gd name="connsiteX22671" fmla="*/ 2812031 w 7283450"/>
              <a:gd name="connsiteY22671" fmla="*/ 5267846 h 6857979"/>
              <a:gd name="connsiteX22672" fmla="*/ 2812428 w 7283450"/>
              <a:gd name="connsiteY22672" fmla="*/ 5267052 h 6857979"/>
              <a:gd name="connsiteX22673" fmla="*/ 2812031 w 7283450"/>
              <a:gd name="connsiteY22673" fmla="*/ 5266258 h 6857979"/>
              <a:gd name="connsiteX22674" fmla="*/ 2811237 w 7283450"/>
              <a:gd name="connsiteY22674" fmla="*/ 5265861 h 6857979"/>
              <a:gd name="connsiteX22675" fmla="*/ 2810047 w 7283450"/>
              <a:gd name="connsiteY22675" fmla="*/ 5265861 h 6857979"/>
              <a:gd name="connsiteX22676" fmla="*/ 2806872 w 7283450"/>
              <a:gd name="connsiteY22676" fmla="*/ 5266258 h 6857979"/>
              <a:gd name="connsiteX22677" fmla="*/ 2804093 w 7283450"/>
              <a:gd name="connsiteY22677" fmla="*/ 5266655 h 6857979"/>
              <a:gd name="connsiteX22678" fmla="*/ 2803299 w 7283450"/>
              <a:gd name="connsiteY22678" fmla="*/ 5266655 h 6857979"/>
              <a:gd name="connsiteX22679" fmla="*/ 2802506 w 7283450"/>
              <a:gd name="connsiteY22679" fmla="*/ 5266258 h 6857979"/>
              <a:gd name="connsiteX22680" fmla="*/ 2800918 w 7283450"/>
              <a:gd name="connsiteY22680" fmla="*/ 5263082 h 6857979"/>
              <a:gd name="connsiteX22681" fmla="*/ 2799330 w 7283450"/>
              <a:gd name="connsiteY22681" fmla="*/ 5259113 h 6857979"/>
              <a:gd name="connsiteX22682" fmla="*/ 2797346 w 7283450"/>
              <a:gd name="connsiteY22682" fmla="*/ 5251571 h 6857979"/>
              <a:gd name="connsiteX22683" fmla="*/ 2796552 w 7283450"/>
              <a:gd name="connsiteY22683" fmla="*/ 5247998 h 6857979"/>
              <a:gd name="connsiteX22684" fmla="*/ 2794965 w 7283450"/>
              <a:gd name="connsiteY22684" fmla="*/ 5244426 h 6857979"/>
              <a:gd name="connsiteX22685" fmla="*/ 2794171 w 7283450"/>
              <a:gd name="connsiteY22685" fmla="*/ 5242838 h 6857979"/>
              <a:gd name="connsiteX22686" fmla="*/ 2792980 w 7283450"/>
              <a:gd name="connsiteY22686" fmla="*/ 5241647 h 6857979"/>
              <a:gd name="connsiteX22687" fmla="*/ 2791789 w 7283450"/>
              <a:gd name="connsiteY22687" fmla="*/ 5240456 h 6857979"/>
              <a:gd name="connsiteX22688" fmla="*/ 2789805 w 7283450"/>
              <a:gd name="connsiteY22688" fmla="*/ 5239662 h 6857979"/>
              <a:gd name="connsiteX22689" fmla="*/ 2788218 w 7283450"/>
              <a:gd name="connsiteY22689" fmla="*/ 5238868 h 6857979"/>
              <a:gd name="connsiteX22690" fmla="*/ 2786630 w 7283450"/>
              <a:gd name="connsiteY22690" fmla="*/ 5238868 h 6857979"/>
              <a:gd name="connsiteX22691" fmla="*/ 2783058 w 7283450"/>
              <a:gd name="connsiteY22691" fmla="*/ 5238868 h 6857979"/>
              <a:gd name="connsiteX22692" fmla="*/ 2779089 w 7283450"/>
              <a:gd name="connsiteY22692" fmla="*/ 5239662 h 6857979"/>
              <a:gd name="connsiteX22693" fmla="*/ 2775120 w 7283450"/>
              <a:gd name="connsiteY22693" fmla="*/ 5240853 h 6857979"/>
              <a:gd name="connsiteX22694" fmla="*/ 2771152 w 7283450"/>
              <a:gd name="connsiteY22694" fmla="*/ 5241647 h 6857979"/>
              <a:gd name="connsiteX22695" fmla="*/ 2767182 w 7283450"/>
              <a:gd name="connsiteY22695" fmla="*/ 5242044 h 6857979"/>
              <a:gd name="connsiteX22696" fmla="*/ 2764801 w 7283450"/>
              <a:gd name="connsiteY22696" fmla="*/ 5242044 h 6857979"/>
              <a:gd name="connsiteX22697" fmla="*/ 2762816 w 7283450"/>
              <a:gd name="connsiteY22697" fmla="*/ 5241647 h 6857979"/>
              <a:gd name="connsiteX22698" fmla="*/ 2760831 w 7283450"/>
              <a:gd name="connsiteY22698" fmla="*/ 5240853 h 6857979"/>
              <a:gd name="connsiteX22699" fmla="*/ 2758847 w 7283450"/>
              <a:gd name="connsiteY22699" fmla="*/ 5239662 h 6857979"/>
              <a:gd name="connsiteX22700" fmla="*/ 2756068 w 7283450"/>
              <a:gd name="connsiteY22700" fmla="*/ 5240059 h 6857979"/>
              <a:gd name="connsiteX22701" fmla="*/ 2754879 w 7283450"/>
              <a:gd name="connsiteY22701" fmla="*/ 5241250 h 6857979"/>
              <a:gd name="connsiteX22702" fmla="*/ 2753687 w 7283450"/>
              <a:gd name="connsiteY22702" fmla="*/ 5242838 h 6857979"/>
              <a:gd name="connsiteX22703" fmla="*/ 2752893 w 7283450"/>
              <a:gd name="connsiteY22703" fmla="*/ 5245617 h 6857979"/>
              <a:gd name="connsiteX22704" fmla="*/ 2752496 w 7283450"/>
              <a:gd name="connsiteY22704" fmla="*/ 5247998 h 6857979"/>
              <a:gd name="connsiteX22705" fmla="*/ 2752496 w 7283450"/>
              <a:gd name="connsiteY22705" fmla="*/ 5250380 h 6857979"/>
              <a:gd name="connsiteX22706" fmla="*/ 2752099 w 7283450"/>
              <a:gd name="connsiteY22706" fmla="*/ 5255937 h 6857979"/>
              <a:gd name="connsiteX22707" fmla="*/ 2751306 w 7283450"/>
              <a:gd name="connsiteY22707" fmla="*/ 5261494 h 6857979"/>
              <a:gd name="connsiteX22708" fmla="*/ 2750909 w 7283450"/>
              <a:gd name="connsiteY22708" fmla="*/ 5263479 h 6857979"/>
              <a:gd name="connsiteX22709" fmla="*/ 2749718 w 7283450"/>
              <a:gd name="connsiteY22709" fmla="*/ 5265067 h 6857979"/>
              <a:gd name="connsiteX22710" fmla="*/ 2748130 w 7283450"/>
              <a:gd name="connsiteY22710" fmla="*/ 5266258 h 6857979"/>
              <a:gd name="connsiteX22711" fmla="*/ 2746146 w 7283450"/>
              <a:gd name="connsiteY22711" fmla="*/ 5267052 h 6857979"/>
              <a:gd name="connsiteX22712" fmla="*/ 2743369 w 7283450"/>
              <a:gd name="connsiteY22712" fmla="*/ 5267052 h 6857979"/>
              <a:gd name="connsiteX22713" fmla="*/ 2739399 w 7283450"/>
              <a:gd name="connsiteY22713" fmla="*/ 5266258 h 6857979"/>
              <a:gd name="connsiteX22714" fmla="*/ 2739002 w 7283450"/>
              <a:gd name="connsiteY22714" fmla="*/ 5264273 h 6857979"/>
              <a:gd name="connsiteX22715" fmla="*/ 2739002 w 7283450"/>
              <a:gd name="connsiteY22715" fmla="*/ 5262288 h 6857979"/>
              <a:gd name="connsiteX22716" fmla="*/ 2739002 w 7283450"/>
              <a:gd name="connsiteY22716" fmla="*/ 5261098 h 6857979"/>
              <a:gd name="connsiteX22717" fmla="*/ 2739399 w 7283450"/>
              <a:gd name="connsiteY22717" fmla="*/ 5259113 h 6857979"/>
              <a:gd name="connsiteX22718" fmla="*/ 2740986 w 7283450"/>
              <a:gd name="connsiteY22718" fmla="*/ 5257128 h 6857979"/>
              <a:gd name="connsiteX22719" fmla="*/ 2742177 w 7283450"/>
              <a:gd name="connsiteY22719" fmla="*/ 5255540 h 6857979"/>
              <a:gd name="connsiteX22720" fmla="*/ 2743765 w 7283450"/>
              <a:gd name="connsiteY22720" fmla="*/ 5253952 h 6857979"/>
              <a:gd name="connsiteX22721" fmla="*/ 2745352 w 7283450"/>
              <a:gd name="connsiteY22721" fmla="*/ 5251968 h 6857979"/>
              <a:gd name="connsiteX22722" fmla="*/ 2746146 w 7283450"/>
              <a:gd name="connsiteY22722" fmla="*/ 5249586 h 6857979"/>
              <a:gd name="connsiteX22723" fmla="*/ 2746146 w 7283450"/>
              <a:gd name="connsiteY22723" fmla="*/ 5247998 h 6857979"/>
              <a:gd name="connsiteX22724" fmla="*/ 2746146 w 7283450"/>
              <a:gd name="connsiteY22724" fmla="*/ 5246410 h 6857979"/>
              <a:gd name="connsiteX22725" fmla="*/ 2744955 w 7283450"/>
              <a:gd name="connsiteY22725" fmla="*/ 5244823 h 6857979"/>
              <a:gd name="connsiteX22726" fmla="*/ 2744162 w 7283450"/>
              <a:gd name="connsiteY22726" fmla="*/ 5243235 h 6857979"/>
              <a:gd name="connsiteX22727" fmla="*/ 2742971 w 7283450"/>
              <a:gd name="connsiteY22727" fmla="*/ 5242441 h 6857979"/>
              <a:gd name="connsiteX22728" fmla="*/ 2741780 w 7283450"/>
              <a:gd name="connsiteY22728" fmla="*/ 5242441 h 6857979"/>
              <a:gd name="connsiteX22729" fmla="*/ 2740589 w 7283450"/>
              <a:gd name="connsiteY22729" fmla="*/ 5242044 h 6857979"/>
              <a:gd name="connsiteX22730" fmla="*/ 2739002 w 7283450"/>
              <a:gd name="connsiteY22730" fmla="*/ 5242441 h 6857979"/>
              <a:gd name="connsiteX22731" fmla="*/ 2736223 w 7283450"/>
              <a:gd name="connsiteY22731" fmla="*/ 5243235 h 6857979"/>
              <a:gd name="connsiteX22732" fmla="*/ 2733445 w 7283450"/>
              <a:gd name="connsiteY22732" fmla="*/ 5244823 h 6857979"/>
              <a:gd name="connsiteX22733" fmla="*/ 2730270 w 7283450"/>
              <a:gd name="connsiteY22733" fmla="*/ 5246013 h 6857979"/>
              <a:gd name="connsiteX22734" fmla="*/ 2727096 w 7283450"/>
              <a:gd name="connsiteY22734" fmla="*/ 5246807 h 6857979"/>
              <a:gd name="connsiteX22735" fmla="*/ 2725507 w 7283450"/>
              <a:gd name="connsiteY22735" fmla="*/ 5246807 h 6857979"/>
              <a:gd name="connsiteX22736" fmla="*/ 2724316 w 7283450"/>
              <a:gd name="connsiteY22736" fmla="*/ 5246410 h 6857979"/>
              <a:gd name="connsiteX22737" fmla="*/ 2721935 w 7283450"/>
              <a:gd name="connsiteY22737" fmla="*/ 5240853 h 6857979"/>
              <a:gd name="connsiteX22738" fmla="*/ 2720347 w 7283450"/>
              <a:gd name="connsiteY22738" fmla="*/ 5235693 h 6857979"/>
              <a:gd name="connsiteX22739" fmla="*/ 2719554 w 7283450"/>
              <a:gd name="connsiteY22739" fmla="*/ 5230532 h 6857979"/>
              <a:gd name="connsiteX22740" fmla="*/ 2718363 w 7283450"/>
              <a:gd name="connsiteY22740" fmla="*/ 5225372 h 6857979"/>
              <a:gd name="connsiteX22741" fmla="*/ 2717966 w 7283450"/>
              <a:gd name="connsiteY22741" fmla="*/ 5220609 h 6857979"/>
              <a:gd name="connsiteX22742" fmla="*/ 2717569 w 7283450"/>
              <a:gd name="connsiteY22742" fmla="*/ 5215845 h 6857979"/>
              <a:gd name="connsiteX22743" fmla="*/ 2717569 w 7283450"/>
              <a:gd name="connsiteY22743" fmla="*/ 5206319 h 6857979"/>
              <a:gd name="connsiteX22744" fmla="*/ 2717966 w 7283450"/>
              <a:gd name="connsiteY22744" fmla="*/ 5196792 h 6857979"/>
              <a:gd name="connsiteX22745" fmla="*/ 2719157 w 7283450"/>
              <a:gd name="connsiteY22745" fmla="*/ 5186868 h 6857979"/>
              <a:gd name="connsiteX22746" fmla="*/ 2719952 w 7283450"/>
              <a:gd name="connsiteY22746" fmla="*/ 5176944 h 6857979"/>
              <a:gd name="connsiteX22747" fmla="*/ 2720745 w 7283450"/>
              <a:gd name="connsiteY22747" fmla="*/ 5165830 h 6857979"/>
              <a:gd name="connsiteX22748" fmla="*/ 2715585 w 7283450"/>
              <a:gd name="connsiteY22748" fmla="*/ 5169402 h 6857979"/>
              <a:gd name="connsiteX22749" fmla="*/ 2710425 w 7283450"/>
              <a:gd name="connsiteY22749" fmla="*/ 5172975 h 6857979"/>
              <a:gd name="connsiteX22750" fmla="*/ 2705265 w 7283450"/>
              <a:gd name="connsiteY22750" fmla="*/ 5176548 h 6857979"/>
              <a:gd name="connsiteX22751" fmla="*/ 2701296 w 7283450"/>
              <a:gd name="connsiteY22751" fmla="*/ 5180120 h 6857979"/>
              <a:gd name="connsiteX22752" fmla="*/ 2697724 w 7283450"/>
              <a:gd name="connsiteY22752" fmla="*/ 5184486 h 6857979"/>
              <a:gd name="connsiteX22753" fmla="*/ 2693755 w 7283450"/>
              <a:gd name="connsiteY22753" fmla="*/ 5188059 h 6857979"/>
              <a:gd name="connsiteX22754" fmla="*/ 2690977 w 7283450"/>
              <a:gd name="connsiteY22754" fmla="*/ 5192028 h 6857979"/>
              <a:gd name="connsiteX22755" fmla="*/ 2687802 w 7283450"/>
              <a:gd name="connsiteY22755" fmla="*/ 5196792 h 6857979"/>
              <a:gd name="connsiteX22756" fmla="*/ 2685420 w 7283450"/>
              <a:gd name="connsiteY22756" fmla="*/ 5201555 h 6857979"/>
              <a:gd name="connsiteX22757" fmla="*/ 2683436 w 7283450"/>
              <a:gd name="connsiteY22757" fmla="*/ 5205922 h 6857979"/>
              <a:gd name="connsiteX22758" fmla="*/ 2681452 w 7283450"/>
              <a:gd name="connsiteY22758" fmla="*/ 5211082 h 6857979"/>
              <a:gd name="connsiteX22759" fmla="*/ 2679864 w 7283450"/>
              <a:gd name="connsiteY22759" fmla="*/ 5216242 h 6857979"/>
              <a:gd name="connsiteX22760" fmla="*/ 2678674 w 7283450"/>
              <a:gd name="connsiteY22760" fmla="*/ 5221800 h 6857979"/>
              <a:gd name="connsiteX22761" fmla="*/ 2677879 w 7283450"/>
              <a:gd name="connsiteY22761" fmla="*/ 5227357 h 6857979"/>
              <a:gd name="connsiteX22762" fmla="*/ 2677085 w 7283450"/>
              <a:gd name="connsiteY22762" fmla="*/ 5233311 h 6857979"/>
              <a:gd name="connsiteX22763" fmla="*/ 2677085 w 7283450"/>
              <a:gd name="connsiteY22763" fmla="*/ 5239662 h 6857979"/>
              <a:gd name="connsiteX22764" fmla="*/ 2677085 w 7283450"/>
              <a:gd name="connsiteY22764" fmla="*/ 5244823 h 6857979"/>
              <a:gd name="connsiteX22765" fmla="*/ 2677879 w 7283450"/>
              <a:gd name="connsiteY22765" fmla="*/ 5249983 h 6857979"/>
              <a:gd name="connsiteX22766" fmla="*/ 2678674 w 7283450"/>
              <a:gd name="connsiteY22766" fmla="*/ 5255143 h 6857979"/>
              <a:gd name="connsiteX22767" fmla="*/ 2679864 w 7283450"/>
              <a:gd name="connsiteY22767" fmla="*/ 5259907 h 6857979"/>
              <a:gd name="connsiteX22768" fmla="*/ 2682642 w 7283450"/>
              <a:gd name="connsiteY22768" fmla="*/ 5269036 h 6857979"/>
              <a:gd name="connsiteX22769" fmla="*/ 2683436 w 7283450"/>
              <a:gd name="connsiteY22769" fmla="*/ 5273800 h 6857979"/>
              <a:gd name="connsiteX22770" fmla="*/ 2684230 w 7283450"/>
              <a:gd name="connsiteY22770" fmla="*/ 5278563 h 6857979"/>
              <a:gd name="connsiteX22771" fmla="*/ 2684627 w 7283450"/>
              <a:gd name="connsiteY22771" fmla="*/ 5282533 h 6857979"/>
              <a:gd name="connsiteX22772" fmla="*/ 2684230 w 7283450"/>
              <a:gd name="connsiteY22772" fmla="*/ 5286105 h 6857979"/>
              <a:gd name="connsiteX22773" fmla="*/ 2683436 w 7283450"/>
              <a:gd name="connsiteY22773" fmla="*/ 5289678 h 6857979"/>
              <a:gd name="connsiteX22774" fmla="*/ 2681848 w 7283450"/>
              <a:gd name="connsiteY22774" fmla="*/ 5292853 h 6857979"/>
              <a:gd name="connsiteX22775" fmla="*/ 2679070 w 7283450"/>
              <a:gd name="connsiteY22775" fmla="*/ 5296426 h 6857979"/>
              <a:gd name="connsiteX22776" fmla="*/ 2675498 w 7283450"/>
              <a:gd name="connsiteY22776" fmla="*/ 5298808 h 6857979"/>
              <a:gd name="connsiteX22777" fmla="*/ 2670338 w 7283450"/>
              <a:gd name="connsiteY22777" fmla="*/ 5301189 h 6857979"/>
              <a:gd name="connsiteX22778" fmla="*/ 2664782 w 7283450"/>
              <a:gd name="connsiteY22778" fmla="*/ 5302777 h 6857979"/>
              <a:gd name="connsiteX22779" fmla="*/ 2660019 w 7283450"/>
              <a:gd name="connsiteY22779" fmla="*/ 5304365 h 6857979"/>
              <a:gd name="connsiteX22780" fmla="*/ 2656050 w 7283450"/>
              <a:gd name="connsiteY22780" fmla="*/ 5304762 h 6857979"/>
              <a:gd name="connsiteX22781" fmla="*/ 2651684 w 7283450"/>
              <a:gd name="connsiteY22781" fmla="*/ 5304762 h 6857979"/>
              <a:gd name="connsiteX22782" fmla="*/ 2648113 w 7283450"/>
              <a:gd name="connsiteY22782" fmla="*/ 5304365 h 6857979"/>
              <a:gd name="connsiteX22783" fmla="*/ 2640969 w 7283450"/>
              <a:gd name="connsiteY22783" fmla="*/ 5303571 h 6857979"/>
              <a:gd name="connsiteX22784" fmla="*/ 2634220 w 7283450"/>
              <a:gd name="connsiteY22784" fmla="*/ 5301983 h 6857979"/>
              <a:gd name="connsiteX22785" fmla="*/ 2627076 w 7283450"/>
              <a:gd name="connsiteY22785" fmla="*/ 5301189 h 6857979"/>
              <a:gd name="connsiteX22786" fmla="*/ 2623901 w 7283450"/>
              <a:gd name="connsiteY22786" fmla="*/ 5300792 h 6857979"/>
              <a:gd name="connsiteX22787" fmla="*/ 2620726 w 7283450"/>
              <a:gd name="connsiteY22787" fmla="*/ 5301189 h 6857979"/>
              <a:gd name="connsiteX22788" fmla="*/ 2616757 w 7283450"/>
              <a:gd name="connsiteY22788" fmla="*/ 5301586 h 6857979"/>
              <a:gd name="connsiteX22789" fmla="*/ 2613186 w 7283450"/>
              <a:gd name="connsiteY22789" fmla="*/ 5302380 h 6857979"/>
              <a:gd name="connsiteX22790" fmla="*/ 2608819 w 7283450"/>
              <a:gd name="connsiteY22790" fmla="*/ 5304365 h 6857979"/>
              <a:gd name="connsiteX22791" fmla="*/ 2604850 w 7283450"/>
              <a:gd name="connsiteY22791" fmla="*/ 5306747 h 6857979"/>
              <a:gd name="connsiteX22792" fmla="*/ 2602072 w 7283450"/>
              <a:gd name="connsiteY22792" fmla="*/ 5308334 h 6857979"/>
              <a:gd name="connsiteX22793" fmla="*/ 2600087 w 7283450"/>
              <a:gd name="connsiteY22793" fmla="*/ 5310716 h 6857979"/>
              <a:gd name="connsiteX22794" fmla="*/ 2598499 w 7283450"/>
              <a:gd name="connsiteY22794" fmla="*/ 5313495 h 6857979"/>
              <a:gd name="connsiteX22795" fmla="*/ 2597309 w 7283450"/>
              <a:gd name="connsiteY22795" fmla="*/ 5315876 h 6857979"/>
              <a:gd name="connsiteX22796" fmla="*/ 2596118 w 7283450"/>
              <a:gd name="connsiteY22796" fmla="*/ 5318655 h 6857979"/>
              <a:gd name="connsiteX22797" fmla="*/ 2593737 w 7283450"/>
              <a:gd name="connsiteY22797" fmla="*/ 5321434 h 6857979"/>
              <a:gd name="connsiteX22798" fmla="*/ 2591752 w 7283450"/>
              <a:gd name="connsiteY22798" fmla="*/ 5324212 h 6857979"/>
              <a:gd name="connsiteX22799" fmla="*/ 2589371 w 7283450"/>
              <a:gd name="connsiteY22799" fmla="*/ 5326594 h 6857979"/>
              <a:gd name="connsiteX22800" fmla="*/ 2587386 w 7283450"/>
              <a:gd name="connsiteY22800" fmla="*/ 5326594 h 6857979"/>
              <a:gd name="connsiteX22801" fmla="*/ 2583417 w 7283450"/>
              <a:gd name="connsiteY22801" fmla="*/ 5326594 h 6857979"/>
              <a:gd name="connsiteX22802" fmla="*/ 2581036 w 7283450"/>
              <a:gd name="connsiteY22802" fmla="*/ 5326991 h 6857979"/>
              <a:gd name="connsiteX22803" fmla="*/ 2578654 w 7283450"/>
              <a:gd name="connsiteY22803" fmla="*/ 5327388 h 6857979"/>
              <a:gd name="connsiteX22804" fmla="*/ 2575876 w 7283450"/>
              <a:gd name="connsiteY22804" fmla="*/ 5328182 h 6857979"/>
              <a:gd name="connsiteX22805" fmla="*/ 2573495 w 7283450"/>
              <a:gd name="connsiteY22805" fmla="*/ 5330167 h 6857979"/>
              <a:gd name="connsiteX22806" fmla="*/ 2568732 w 7283450"/>
              <a:gd name="connsiteY22806" fmla="*/ 5333342 h 6857979"/>
              <a:gd name="connsiteX22807" fmla="*/ 2564764 w 7283450"/>
              <a:gd name="connsiteY22807" fmla="*/ 5337709 h 6857979"/>
              <a:gd name="connsiteX22808" fmla="*/ 2562382 w 7283450"/>
              <a:gd name="connsiteY22808" fmla="*/ 5339693 h 6857979"/>
              <a:gd name="connsiteX22809" fmla="*/ 2560000 w 7283450"/>
              <a:gd name="connsiteY22809" fmla="*/ 5341281 h 6857979"/>
              <a:gd name="connsiteX22810" fmla="*/ 2557222 w 7283450"/>
              <a:gd name="connsiteY22810" fmla="*/ 5342472 h 6857979"/>
              <a:gd name="connsiteX22811" fmla="*/ 2554840 w 7283450"/>
              <a:gd name="connsiteY22811" fmla="*/ 5343266 h 6857979"/>
              <a:gd name="connsiteX22812" fmla="*/ 2551665 w 7283450"/>
              <a:gd name="connsiteY22812" fmla="*/ 5343663 h 6857979"/>
              <a:gd name="connsiteX22813" fmla="*/ 2546506 w 7283450"/>
              <a:gd name="connsiteY22813" fmla="*/ 5344060 h 6857979"/>
              <a:gd name="connsiteX22814" fmla="*/ 2542537 w 7283450"/>
              <a:gd name="connsiteY22814" fmla="*/ 5344457 h 6857979"/>
              <a:gd name="connsiteX22815" fmla="*/ 2539361 w 7283450"/>
              <a:gd name="connsiteY22815" fmla="*/ 5344457 h 6857979"/>
              <a:gd name="connsiteX22816" fmla="*/ 2536186 w 7283450"/>
              <a:gd name="connsiteY22816" fmla="*/ 5344060 h 6857979"/>
              <a:gd name="connsiteX22817" fmla="*/ 2532614 w 7283450"/>
              <a:gd name="connsiteY22817" fmla="*/ 5343266 h 6857979"/>
              <a:gd name="connsiteX22818" fmla="*/ 2530630 w 7283450"/>
              <a:gd name="connsiteY22818" fmla="*/ 5342472 h 6857979"/>
              <a:gd name="connsiteX22819" fmla="*/ 2529042 w 7283450"/>
              <a:gd name="connsiteY22819" fmla="*/ 5341281 h 6857979"/>
              <a:gd name="connsiteX22820" fmla="*/ 2525470 w 7283450"/>
              <a:gd name="connsiteY22820" fmla="*/ 5338899 h 6857979"/>
              <a:gd name="connsiteX22821" fmla="*/ 2523089 w 7283450"/>
              <a:gd name="connsiteY22821" fmla="*/ 5335327 h 6857979"/>
              <a:gd name="connsiteX22822" fmla="*/ 2520708 w 7283450"/>
              <a:gd name="connsiteY22822" fmla="*/ 5332151 h 6857979"/>
              <a:gd name="connsiteX22823" fmla="*/ 2518723 w 7283450"/>
              <a:gd name="connsiteY22823" fmla="*/ 5328182 h 6857979"/>
              <a:gd name="connsiteX22824" fmla="*/ 2516341 w 7283450"/>
              <a:gd name="connsiteY22824" fmla="*/ 5325006 h 6857979"/>
              <a:gd name="connsiteX22825" fmla="*/ 2513960 w 7283450"/>
              <a:gd name="connsiteY22825" fmla="*/ 5322228 h 6857979"/>
              <a:gd name="connsiteX22826" fmla="*/ 2512372 w 7283450"/>
              <a:gd name="connsiteY22826" fmla="*/ 5321037 h 6857979"/>
              <a:gd name="connsiteX22827" fmla="*/ 2510786 w 7283450"/>
              <a:gd name="connsiteY22827" fmla="*/ 5319846 h 6857979"/>
              <a:gd name="connsiteX22828" fmla="*/ 2505625 w 7283450"/>
              <a:gd name="connsiteY22828" fmla="*/ 5317861 h 6857979"/>
              <a:gd name="connsiteX22829" fmla="*/ 2498084 w 7283450"/>
              <a:gd name="connsiteY22829" fmla="*/ 5315876 h 6857979"/>
              <a:gd name="connsiteX22830" fmla="*/ 2490543 w 7283450"/>
              <a:gd name="connsiteY22830" fmla="*/ 5314289 h 6857979"/>
              <a:gd name="connsiteX22831" fmla="*/ 2485781 w 7283450"/>
              <a:gd name="connsiteY22831" fmla="*/ 5313495 h 6857979"/>
              <a:gd name="connsiteX22832" fmla="*/ 2480223 w 7283450"/>
              <a:gd name="connsiteY22832" fmla="*/ 5313098 h 6857979"/>
              <a:gd name="connsiteX22833" fmla="*/ 2474667 w 7283450"/>
              <a:gd name="connsiteY22833" fmla="*/ 5313495 h 6857979"/>
              <a:gd name="connsiteX22834" fmla="*/ 2469508 w 7283450"/>
              <a:gd name="connsiteY22834" fmla="*/ 5314686 h 6857979"/>
              <a:gd name="connsiteX22835" fmla="*/ 2463951 w 7283450"/>
              <a:gd name="connsiteY22835" fmla="*/ 5315876 h 6857979"/>
              <a:gd name="connsiteX22836" fmla="*/ 2458791 w 7283450"/>
              <a:gd name="connsiteY22836" fmla="*/ 5317464 h 6857979"/>
              <a:gd name="connsiteX22837" fmla="*/ 2452837 w 7283450"/>
              <a:gd name="connsiteY22837" fmla="*/ 5319846 h 6857979"/>
              <a:gd name="connsiteX22838" fmla="*/ 2441725 w 7283450"/>
              <a:gd name="connsiteY22838" fmla="*/ 5324609 h 6857979"/>
              <a:gd name="connsiteX22839" fmla="*/ 2429817 w 7283450"/>
              <a:gd name="connsiteY22839" fmla="*/ 5330167 h 6857979"/>
              <a:gd name="connsiteX22840" fmla="*/ 2418308 w 7283450"/>
              <a:gd name="connsiteY22840" fmla="*/ 5335327 h 6857979"/>
              <a:gd name="connsiteX22841" fmla="*/ 2406798 w 7283450"/>
              <a:gd name="connsiteY22841" fmla="*/ 5340090 h 6857979"/>
              <a:gd name="connsiteX22842" fmla="*/ 2400447 w 7283450"/>
              <a:gd name="connsiteY22842" fmla="*/ 5341678 h 6857979"/>
              <a:gd name="connsiteX22843" fmla="*/ 2394493 w 7283450"/>
              <a:gd name="connsiteY22843" fmla="*/ 5343266 h 6857979"/>
              <a:gd name="connsiteX22844" fmla="*/ 2388937 w 7283450"/>
              <a:gd name="connsiteY22844" fmla="*/ 5344060 h 6857979"/>
              <a:gd name="connsiteX22845" fmla="*/ 2383381 w 7283450"/>
              <a:gd name="connsiteY22845" fmla="*/ 5344457 h 6857979"/>
              <a:gd name="connsiteX22846" fmla="*/ 2377427 w 7283450"/>
              <a:gd name="connsiteY22846" fmla="*/ 5344457 h 6857979"/>
              <a:gd name="connsiteX22847" fmla="*/ 2370679 w 7283450"/>
              <a:gd name="connsiteY22847" fmla="*/ 5344060 h 6857979"/>
              <a:gd name="connsiteX22848" fmla="*/ 2357582 w 7283450"/>
              <a:gd name="connsiteY22848" fmla="*/ 5343663 h 6857979"/>
              <a:gd name="connsiteX22849" fmla="*/ 2343690 w 7283450"/>
              <a:gd name="connsiteY22849" fmla="*/ 5343266 h 6857979"/>
              <a:gd name="connsiteX22850" fmla="*/ 2336546 w 7283450"/>
              <a:gd name="connsiteY22850" fmla="*/ 5343266 h 6857979"/>
              <a:gd name="connsiteX22851" fmla="*/ 2330592 w 7283450"/>
              <a:gd name="connsiteY22851" fmla="*/ 5343663 h 6857979"/>
              <a:gd name="connsiteX22852" fmla="*/ 2324242 w 7283450"/>
              <a:gd name="connsiteY22852" fmla="*/ 5344457 h 6857979"/>
              <a:gd name="connsiteX22853" fmla="*/ 2318289 w 7283450"/>
              <a:gd name="connsiteY22853" fmla="*/ 5346441 h 6857979"/>
              <a:gd name="connsiteX22854" fmla="*/ 2313129 w 7283450"/>
              <a:gd name="connsiteY22854" fmla="*/ 5348426 h 6857979"/>
              <a:gd name="connsiteX22855" fmla="*/ 2310351 w 7283450"/>
              <a:gd name="connsiteY22855" fmla="*/ 5349617 h 6857979"/>
              <a:gd name="connsiteX22856" fmla="*/ 2307969 w 7283450"/>
              <a:gd name="connsiteY22856" fmla="*/ 5351205 h 6857979"/>
              <a:gd name="connsiteX22857" fmla="*/ 2305985 w 7283450"/>
              <a:gd name="connsiteY22857" fmla="*/ 5353190 h 6857979"/>
              <a:gd name="connsiteX22858" fmla="*/ 2303603 w 7283450"/>
              <a:gd name="connsiteY22858" fmla="*/ 5355571 h 6857979"/>
              <a:gd name="connsiteX22859" fmla="*/ 2302016 w 7283450"/>
              <a:gd name="connsiteY22859" fmla="*/ 5357556 h 6857979"/>
              <a:gd name="connsiteX22860" fmla="*/ 2300428 w 7283450"/>
              <a:gd name="connsiteY22860" fmla="*/ 5359938 h 6857979"/>
              <a:gd name="connsiteX22861" fmla="*/ 2300032 w 7283450"/>
              <a:gd name="connsiteY22861" fmla="*/ 5361129 h 6857979"/>
              <a:gd name="connsiteX22862" fmla="*/ 2300032 w 7283450"/>
              <a:gd name="connsiteY22862" fmla="*/ 5362716 h 6857979"/>
              <a:gd name="connsiteX22863" fmla="*/ 2300428 w 7283450"/>
              <a:gd name="connsiteY22863" fmla="*/ 5367083 h 6857979"/>
              <a:gd name="connsiteX22864" fmla="*/ 2300825 w 7283450"/>
              <a:gd name="connsiteY22864" fmla="*/ 5370655 h 6857979"/>
              <a:gd name="connsiteX22865" fmla="*/ 2300825 w 7283450"/>
              <a:gd name="connsiteY22865" fmla="*/ 5372640 h 6857979"/>
              <a:gd name="connsiteX22866" fmla="*/ 2300428 w 7283450"/>
              <a:gd name="connsiteY22866" fmla="*/ 5373434 h 6857979"/>
              <a:gd name="connsiteX22867" fmla="*/ 2294078 w 7283450"/>
              <a:gd name="connsiteY22867" fmla="*/ 5378594 h 6857979"/>
              <a:gd name="connsiteX22868" fmla="*/ 2285346 w 7283450"/>
              <a:gd name="connsiteY22868" fmla="*/ 5385342 h 6857979"/>
              <a:gd name="connsiteX22869" fmla="*/ 2280981 w 7283450"/>
              <a:gd name="connsiteY22869" fmla="*/ 5388915 h 6857979"/>
              <a:gd name="connsiteX22870" fmla="*/ 2275820 w 7283450"/>
              <a:gd name="connsiteY22870" fmla="*/ 5391694 h 6857979"/>
              <a:gd name="connsiteX22871" fmla="*/ 2271058 w 7283450"/>
              <a:gd name="connsiteY22871" fmla="*/ 5394472 h 6857979"/>
              <a:gd name="connsiteX22872" fmla="*/ 2265898 w 7283450"/>
              <a:gd name="connsiteY22872" fmla="*/ 5396457 h 6857979"/>
              <a:gd name="connsiteX22873" fmla="*/ 2264707 w 7283450"/>
              <a:gd name="connsiteY22873" fmla="*/ 5396854 h 6857979"/>
              <a:gd name="connsiteX22874" fmla="*/ 2263120 w 7283450"/>
              <a:gd name="connsiteY22874" fmla="*/ 5396854 h 6857979"/>
              <a:gd name="connsiteX22875" fmla="*/ 2259547 w 7283450"/>
              <a:gd name="connsiteY22875" fmla="*/ 5396457 h 6857979"/>
              <a:gd name="connsiteX22876" fmla="*/ 2256372 w 7283450"/>
              <a:gd name="connsiteY22876" fmla="*/ 5396060 h 6857979"/>
              <a:gd name="connsiteX22877" fmla="*/ 2254785 w 7283450"/>
              <a:gd name="connsiteY22877" fmla="*/ 5396060 h 6857979"/>
              <a:gd name="connsiteX22878" fmla="*/ 2253594 w 7283450"/>
              <a:gd name="connsiteY22878" fmla="*/ 5396457 h 6857979"/>
              <a:gd name="connsiteX22879" fmla="*/ 2248434 w 7283450"/>
              <a:gd name="connsiteY22879" fmla="*/ 5399633 h 6857979"/>
              <a:gd name="connsiteX22880" fmla="*/ 2243671 w 7283450"/>
              <a:gd name="connsiteY22880" fmla="*/ 5402411 h 6857979"/>
              <a:gd name="connsiteX22881" fmla="*/ 2234940 w 7283450"/>
              <a:gd name="connsiteY22881" fmla="*/ 5408762 h 6857979"/>
              <a:gd name="connsiteX22882" fmla="*/ 2228193 w 7283450"/>
              <a:gd name="connsiteY22882" fmla="*/ 5413923 h 6857979"/>
              <a:gd name="connsiteX22883" fmla="*/ 2224620 w 7283450"/>
              <a:gd name="connsiteY22883" fmla="*/ 5415907 h 6857979"/>
              <a:gd name="connsiteX22884" fmla="*/ 2221842 w 7283450"/>
              <a:gd name="connsiteY22884" fmla="*/ 5417098 h 6857979"/>
              <a:gd name="connsiteX22885" fmla="*/ 2218271 w 7283450"/>
              <a:gd name="connsiteY22885" fmla="*/ 5417495 h 6857979"/>
              <a:gd name="connsiteX22886" fmla="*/ 2214698 w 7283450"/>
              <a:gd name="connsiteY22886" fmla="*/ 5417892 h 6857979"/>
              <a:gd name="connsiteX22887" fmla="*/ 2211127 w 7283450"/>
              <a:gd name="connsiteY22887" fmla="*/ 5417892 h 6857979"/>
              <a:gd name="connsiteX22888" fmla="*/ 2207554 w 7283450"/>
              <a:gd name="connsiteY22888" fmla="*/ 5417495 h 6857979"/>
              <a:gd name="connsiteX22889" fmla="*/ 2200806 w 7283450"/>
              <a:gd name="connsiteY22889" fmla="*/ 5416701 h 6857979"/>
              <a:gd name="connsiteX22890" fmla="*/ 2194456 w 7283450"/>
              <a:gd name="connsiteY22890" fmla="*/ 5415510 h 6857979"/>
              <a:gd name="connsiteX22891" fmla="*/ 2187710 w 7283450"/>
              <a:gd name="connsiteY22891" fmla="*/ 5414717 h 6857979"/>
              <a:gd name="connsiteX22892" fmla="*/ 2184533 w 7283450"/>
              <a:gd name="connsiteY22892" fmla="*/ 5414717 h 6857979"/>
              <a:gd name="connsiteX22893" fmla="*/ 2181359 w 7283450"/>
              <a:gd name="connsiteY22893" fmla="*/ 5415113 h 6857979"/>
              <a:gd name="connsiteX22894" fmla="*/ 2178183 w 7283450"/>
              <a:gd name="connsiteY22894" fmla="*/ 5415510 h 6857979"/>
              <a:gd name="connsiteX22895" fmla="*/ 2175008 w 7283450"/>
              <a:gd name="connsiteY22895" fmla="*/ 5416701 h 6857979"/>
              <a:gd name="connsiteX22896" fmla="*/ 2171833 w 7283450"/>
              <a:gd name="connsiteY22896" fmla="*/ 5417892 h 6857979"/>
              <a:gd name="connsiteX22897" fmla="*/ 2168657 w 7283450"/>
              <a:gd name="connsiteY22897" fmla="*/ 5420274 h 6857979"/>
              <a:gd name="connsiteX22898" fmla="*/ 2171436 w 7283450"/>
              <a:gd name="connsiteY22898" fmla="*/ 5415907 h 6857979"/>
              <a:gd name="connsiteX22899" fmla="*/ 2173817 w 7283450"/>
              <a:gd name="connsiteY22899" fmla="*/ 5411541 h 6857979"/>
              <a:gd name="connsiteX22900" fmla="*/ 2176993 w 7283450"/>
              <a:gd name="connsiteY22900" fmla="*/ 5407968 h 6857979"/>
              <a:gd name="connsiteX22901" fmla="*/ 2179771 w 7283450"/>
              <a:gd name="connsiteY22901" fmla="*/ 5403999 h 6857979"/>
              <a:gd name="connsiteX22902" fmla="*/ 2186121 w 7283450"/>
              <a:gd name="connsiteY22902" fmla="*/ 5398045 h 6857979"/>
              <a:gd name="connsiteX22903" fmla="*/ 2192471 w 7283450"/>
              <a:gd name="connsiteY22903" fmla="*/ 5392090 h 6857979"/>
              <a:gd name="connsiteX22904" fmla="*/ 2199616 w 7283450"/>
              <a:gd name="connsiteY22904" fmla="*/ 5386930 h 6857979"/>
              <a:gd name="connsiteX22905" fmla="*/ 2206760 w 7283450"/>
              <a:gd name="connsiteY22905" fmla="*/ 5382961 h 6857979"/>
              <a:gd name="connsiteX22906" fmla="*/ 2214301 w 7283450"/>
              <a:gd name="connsiteY22906" fmla="*/ 5378991 h 6857979"/>
              <a:gd name="connsiteX22907" fmla="*/ 2222239 w 7283450"/>
              <a:gd name="connsiteY22907" fmla="*/ 5375816 h 6857979"/>
              <a:gd name="connsiteX22908" fmla="*/ 2237718 w 7283450"/>
              <a:gd name="connsiteY22908" fmla="*/ 5369861 h 6857979"/>
              <a:gd name="connsiteX22909" fmla="*/ 2253991 w 7283450"/>
              <a:gd name="connsiteY22909" fmla="*/ 5364701 h 6857979"/>
              <a:gd name="connsiteX22910" fmla="*/ 2261929 w 7283450"/>
              <a:gd name="connsiteY22910" fmla="*/ 5361129 h 6857979"/>
              <a:gd name="connsiteX22911" fmla="*/ 2269471 w 7283450"/>
              <a:gd name="connsiteY22911" fmla="*/ 5357953 h 6857979"/>
              <a:gd name="connsiteX22912" fmla="*/ 2277011 w 7283450"/>
              <a:gd name="connsiteY22912" fmla="*/ 5353983 h 6857979"/>
              <a:gd name="connsiteX22913" fmla="*/ 2284552 w 7283450"/>
              <a:gd name="connsiteY22913" fmla="*/ 5350014 h 6857979"/>
              <a:gd name="connsiteX22914" fmla="*/ 2290110 w 7283450"/>
              <a:gd name="connsiteY22914" fmla="*/ 5346441 h 6857979"/>
              <a:gd name="connsiteX22915" fmla="*/ 2295665 w 7283450"/>
              <a:gd name="connsiteY22915" fmla="*/ 5341678 h 6857979"/>
              <a:gd name="connsiteX22916" fmla="*/ 2300428 w 7283450"/>
              <a:gd name="connsiteY22916" fmla="*/ 5336518 h 6857979"/>
              <a:gd name="connsiteX22917" fmla="*/ 2305588 w 7283450"/>
              <a:gd name="connsiteY22917" fmla="*/ 5330960 h 6857979"/>
              <a:gd name="connsiteX22918" fmla="*/ 2309557 w 7283450"/>
              <a:gd name="connsiteY22918" fmla="*/ 5325006 h 6857979"/>
              <a:gd name="connsiteX22919" fmla="*/ 2313526 w 7283450"/>
              <a:gd name="connsiteY22919" fmla="*/ 5318655 h 6857979"/>
              <a:gd name="connsiteX22920" fmla="*/ 2316701 w 7283450"/>
              <a:gd name="connsiteY22920" fmla="*/ 5312701 h 6857979"/>
              <a:gd name="connsiteX22921" fmla="*/ 2319082 w 7283450"/>
              <a:gd name="connsiteY22921" fmla="*/ 5306747 h 6857979"/>
              <a:gd name="connsiteX22922" fmla="*/ 2319876 w 7283450"/>
              <a:gd name="connsiteY22922" fmla="*/ 5305159 h 6857979"/>
              <a:gd name="connsiteX22923" fmla="*/ 2321861 w 7283450"/>
              <a:gd name="connsiteY22923" fmla="*/ 5303571 h 6857979"/>
              <a:gd name="connsiteX22924" fmla="*/ 2325433 w 7283450"/>
              <a:gd name="connsiteY22924" fmla="*/ 5300792 h 6857979"/>
              <a:gd name="connsiteX22925" fmla="*/ 2329402 w 7283450"/>
              <a:gd name="connsiteY22925" fmla="*/ 5298411 h 6857979"/>
              <a:gd name="connsiteX22926" fmla="*/ 2330989 w 7283450"/>
              <a:gd name="connsiteY22926" fmla="*/ 5297617 h 6857979"/>
              <a:gd name="connsiteX22927" fmla="*/ 2331783 w 7283450"/>
              <a:gd name="connsiteY22927" fmla="*/ 5296426 h 6857979"/>
              <a:gd name="connsiteX22928" fmla="*/ 2338530 w 7283450"/>
              <a:gd name="connsiteY22928" fmla="*/ 5284121 h 6857979"/>
              <a:gd name="connsiteX22929" fmla="*/ 2344087 w 7283450"/>
              <a:gd name="connsiteY22929" fmla="*/ 5272609 h 6857979"/>
              <a:gd name="connsiteX22930" fmla="*/ 2349644 w 7283450"/>
              <a:gd name="connsiteY22930" fmla="*/ 5261891 h 6857979"/>
              <a:gd name="connsiteX22931" fmla="*/ 2354803 w 7283450"/>
              <a:gd name="connsiteY22931" fmla="*/ 5251174 h 6857979"/>
              <a:gd name="connsiteX22932" fmla="*/ 2360757 w 7283450"/>
              <a:gd name="connsiteY22932" fmla="*/ 5240853 h 6857979"/>
              <a:gd name="connsiteX22933" fmla="*/ 2364329 w 7283450"/>
              <a:gd name="connsiteY22933" fmla="*/ 5236487 h 6857979"/>
              <a:gd name="connsiteX22934" fmla="*/ 2367504 w 7283450"/>
              <a:gd name="connsiteY22934" fmla="*/ 5231326 h 6857979"/>
              <a:gd name="connsiteX22935" fmla="*/ 2371076 w 7283450"/>
              <a:gd name="connsiteY22935" fmla="*/ 5226960 h 6857979"/>
              <a:gd name="connsiteX22936" fmla="*/ 2375442 w 7283450"/>
              <a:gd name="connsiteY22936" fmla="*/ 5221800 h 6857979"/>
              <a:gd name="connsiteX22937" fmla="*/ 2379808 w 7283450"/>
              <a:gd name="connsiteY22937" fmla="*/ 5217036 h 6857979"/>
              <a:gd name="connsiteX22938" fmla="*/ 2384968 w 7283450"/>
              <a:gd name="connsiteY22938" fmla="*/ 5213067 h 6857979"/>
              <a:gd name="connsiteX22939" fmla="*/ 2397669 w 7283450"/>
              <a:gd name="connsiteY22939" fmla="*/ 5202349 h 6857979"/>
              <a:gd name="connsiteX22940" fmla="*/ 2405209 w 7283450"/>
              <a:gd name="connsiteY22940" fmla="*/ 5196792 h 6857979"/>
              <a:gd name="connsiteX22941" fmla="*/ 2413147 w 7283450"/>
              <a:gd name="connsiteY22941" fmla="*/ 5191235 h 6857979"/>
              <a:gd name="connsiteX22942" fmla="*/ 2421482 w 7283450"/>
              <a:gd name="connsiteY22942" fmla="*/ 5186074 h 6857979"/>
              <a:gd name="connsiteX22943" fmla="*/ 2430611 w 7283450"/>
              <a:gd name="connsiteY22943" fmla="*/ 5180914 h 6857979"/>
              <a:gd name="connsiteX22944" fmla="*/ 2440533 w 7283450"/>
              <a:gd name="connsiteY22944" fmla="*/ 5176548 h 6857979"/>
              <a:gd name="connsiteX22945" fmla="*/ 2451250 w 7283450"/>
              <a:gd name="connsiteY22945" fmla="*/ 5172578 h 6857979"/>
              <a:gd name="connsiteX22946" fmla="*/ 2454028 w 7283450"/>
              <a:gd name="connsiteY22946" fmla="*/ 5171784 h 6857979"/>
              <a:gd name="connsiteX22947" fmla="*/ 2456806 w 7283450"/>
              <a:gd name="connsiteY22947" fmla="*/ 5171784 h 6857979"/>
              <a:gd name="connsiteX22948" fmla="*/ 2463157 w 7283450"/>
              <a:gd name="connsiteY22948" fmla="*/ 5171784 h 6857979"/>
              <a:gd name="connsiteX22949" fmla="*/ 2470301 w 7283450"/>
              <a:gd name="connsiteY22949" fmla="*/ 5172181 h 6857979"/>
              <a:gd name="connsiteX22950" fmla="*/ 2477445 w 7283450"/>
              <a:gd name="connsiteY22950" fmla="*/ 5172975 h 6857979"/>
              <a:gd name="connsiteX22951" fmla="*/ 2484589 w 7283450"/>
              <a:gd name="connsiteY22951" fmla="*/ 5173769 h 6857979"/>
              <a:gd name="connsiteX22952" fmla="*/ 2488161 w 7283450"/>
              <a:gd name="connsiteY22952" fmla="*/ 5173769 h 6857979"/>
              <a:gd name="connsiteX22953" fmla="*/ 2491734 w 7283450"/>
              <a:gd name="connsiteY22953" fmla="*/ 5173372 h 6857979"/>
              <a:gd name="connsiteX22954" fmla="*/ 2496099 w 7283450"/>
              <a:gd name="connsiteY22954" fmla="*/ 5172975 h 6857979"/>
              <a:gd name="connsiteX22955" fmla="*/ 2499671 w 7283450"/>
              <a:gd name="connsiteY22955" fmla="*/ 5172181 h 6857979"/>
              <a:gd name="connsiteX22956" fmla="*/ 2503640 w 7283450"/>
              <a:gd name="connsiteY22956" fmla="*/ 5170990 h 6857979"/>
              <a:gd name="connsiteX22957" fmla="*/ 2507609 w 7283450"/>
              <a:gd name="connsiteY22957" fmla="*/ 5169402 h 6857979"/>
              <a:gd name="connsiteX22958" fmla="*/ 2509991 w 7283450"/>
              <a:gd name="connsiteY22958" fmla="*/ 5168212 h 6857979"/>
              <a:gd name="connsiteX22959" fmla="*/ 2511975 w 7283450"/>
              <a:gd name="connsiteY22959" fmla="*/ 5166624 h 6857979"/>
              <a:gd name="connsiteX22960" fmla="*/ 2513564 w 7283450"/>
              <a:gd name="connsiteY22960" fmla="*/ 5165036 h 6857979"/>
              <a:gd name="connsiteX22961" fmla="*/ 2514754 w 7283450"/>
              <a:gd name="connsiteY22961" fmla="*/ 5163448 h 6857979"/>
              <a:gd name="connsiteX22962" fmla="*/ 2517135 w 7283450"/>
              <a:gd name="connsiteY22962" fmla="*/ 5159876 h 6857979"/>
              <a:gd name="connsiteX22963" fmla="*/ 2519516 w 7283450"/>
              <a:gd name="connsiteY22963" fmla="*/ 5155509 h 6857979"/>
              <a:gd name="connsiteX22964" fmla="*/ 2521104 w 7283450"/>
              <a:gd name="connsiteY22964" fmla="*/ 5150746 h 6857979"/>
              <a:gd name="connsiteX22965" fmla="*/ 2522295 w 7283450"/>
              <a:gd name="connsiteY22965" fmla="*/ 5145189 h 6857979"/>
              <a:gd name="connsiteX22966" fmla="*/ 2524279 w 7283450"/>
              <a:gd name="connsiteY22966" fmla="*/ 5139234 h 6857979"/>
              <a:gd name="connsiteX22967" fmla="*/ 2526661 w 7283450"/>
              <a:gd name="connsiteY22967" fmla="*/ 5132486 h 6857979"/>
              <a:gd name="connsiteX22968" fmla="*/ 2548491 w 7283450"/>
              <a:gd name="connsiteY22968" fmla="*/ 5132486 h 6857979"/>
              <a:gd name="connsiteX22969" fmla="*/ 2550078 w 7283450"/>
              <a:gd name="connsiteY22969" fmla="*/ 5135265 h 6857979"/>
              <a:gd name="connsiteX22970" fmla="*/ 2550871 w 7283450"/>
              <a:gd name="connsiteY22970" fmla="*/ 5137250 h 6857979"/>
              <a:gd name="connsiteX22971" fmla="*/ 2550475 w 7283450"/>
              <a:gd name="connsiteY22971" fmla="*/ 5139234 h 6857979"/>
              <a:gd name="connsiteX22972" fmla="*/ 2550078 w 7283450"/>
              <a:gd name="connsiteY22972" fmla="*/ 5141219 h 6857979"/>
              <a:gd name="connsiteX22973" fmla="*/ 2549681 w 7283450"/>
              <a:gd name="connsiteY22973" fmla="*/ 5143204 h 6857979"/>
              <a:gd name="connsiteX22974" fmla="*/ 2549284 w 7283450"/>
              <a:gd name="connsiteY22974" fmla="*/ 5145189 h 6857979"/>
              <a:gd name="connsiteX22975" fmla="*/ 2549681 w 7283450"/>
              <a:gd name="connsiteY22975" fmla="*/ 5147173 h 6857979"/>
              <a:gd name="connsiteX22976" fmla="*/ 2551269 w 7283450"/>
              <a:gd name="connsiteY22976" fmla="*/ 5149158 h 6857979"/>
              <a:gd name="connsiteX22977" fmla="*/ 2554840 w 7283450"/>
              <a:gd name="connsiteY22977" fmla="*/ 5149158 h 6857979"/>
              <a:gd name="connsiteX22978" fmla="*/ 2557222 w 7283450"/>
              <a:gd name="connsiteY22978" fmla="*/ 5148761 h 6857979"/>
              <a:gd name="connsiteX22979" fmla="*/ 2558809 w 7283450"/>
              <a:gd name="connsiteY22979" fmla="*/ 5147173 h 6857979"/>
              <a:gd name="connsiteX22980" fmla="*/ 2560000 w 7283450"/>
              <a:gd name="connsiteY22980" fmla="*/ 5145189 h 6857979"/>
              <a:gd name="connsiteX22981" fmla="*/ 2560794 w 7283450"/>
              <a:gd name="connsiteY22981" fmla="*/ 5142807 h 6857979"/>
              <a:gd name="connsiteX22982" fmla="*/ 2561191 w 7283450"/>
              <a:gd name="connsiteY22982" fmla="*/ 5139234 h 6857979"/>
              <a:gd name="connsiteX22983" fmla="*/ 2561191 w 7283450"/>
              <a:gd name="connsiteY22983" fmla="*/ 5132486 h 6857979"/>
              <a:gd name="connsiteX22984" fmla="*/ 2563572 w 7283450"/>
              <a:gd name="connsiteY22984" fmla="*/ 5131295 h 6857979"/>
              <a:gd name="connsiteX22985" fmla="*/ 2565557 w 7283450"/>
              <a:gd name="connsiteY22985" fmla="*/ 5130501 h 6857979"/>
              <a:gd name="connsiteX22986" fmla="*/ 2567541 w 7283450"/>
              <a:gd name="connsiteY22986" fmla="*/ 5130501 h 6857979"/>
              <a:gd name="connsiteX22987" fmla="*/ 2569923 w 7283450"/>
              <a:gd name="connsiteY22987" fmla="*/ 5130898 h 6857979"/>
              <a:gd name="connsiteX22988" fmla="*/ 2571908 w 7283450"/>
              <a:gd name="connsiteY22988" fmla="*/ 5131692 h 6857979"/>
              <a:gd name="connsiteX22989" fmla="*/ 2573495 w 7283450"/>
              <a:gd name="connsiteY22989" fmla="*/ 5132486 h 6857979"/>
              <a:gd name="connsiteX22990" fmla="*/ 2577067 w 7283450"/>
              <a:gd name="connsiteY22990" fmla="*/ 5135265 h 6857979"/>
              <a:gd name="connsiteX22991" fmla="*/ 2581036 w 7283450"/>
              <a:gd name="connsiteY22991" fmla="*/ 5137250 h 6857979"/>
              <a:gd name="connsiteX22992" fmla="*/ 2583020 w 7283450"/>
              <a:gd name="connsiteY22992" fmla="*/ 5138044 h 6857979"/>
              <a:gd name="connsiteX22993" fmla="*/ 2585005 w 7283450"/>
              <a:gd name="connsiteY22993" fmla="*/ 5138837 h 6857979"/>
              <a:gd name="connsiteX22994" fmla="*/ 2587386 w 7283450"/>
              <a:gd name="connsiteY22994" fmla="*/ 5138837 h 6857979"/>
              <a:gd name="connsiteX22995" fmla="*/ 2589769 w 7283450"/>
              <a:gd name="connsiteY22995" fmla="*/ 5138440 h 6857979"/>
              <a:gd name="connsiteX22996" fmla="*/ 2592547 w 7283450"/>
              <a:gd name="connsiteY22996" fmla="*/ 5137647 h 6857979"/>
              <a:gd name="connsiteX22997" fmla="*/ 2595721 w 7283450"/>
              <a:gd name="connsiteY22997" fmla="*/ 5136059 h 6857979"/>
              <a:gd name="connsiteX22998" fmla="*/ 2597309 w 7283450"/>
              <a:gd name="connsiteY22998" fmla="*/ 5134471 h 6857979"/>
              <a:gd name="connsiteX22999" fmla="*/ 2599293 w 7283450"/>
              <a:gd name="connsiteY22999" fmla="*/ 5132486 h 6857979"/>
              <a:gd name="connsiteX23000" fmla="*/ 2602865 w 7283450"/>
              <a:gd name="connsiteY23000" fmla="*/ 5128120 h 6857979"/>
              <a:gd name="connsiteX23001" fmla="*/ 2607231 w 7283450"/>
              <a:gd name="connsiteY23001" fmla="*/ 5122166 h 6857979"/>
              <a:gd name="connsiteX23002" fmla="*/ 2610803 w 7283450"/>
              <a:gd name="connsiteY23002" fmla="*/ 5116608 h 6857979"/>
              <a:gd name="connsiteX23003" fmla="*/ 2615169 w 7283450"/>
              <a:gd name="connsiteY23003" fmla="*/ 5110654 h 6857979"/>
              <a:gd name="connsiteX23004" fmla="*/ 2618741 w 7283450"/>
              <a:gd name="connsiteY23004" fmla="*/ 5104700 h 6857979"/>
              <a:gd name="connsiteX23005" fmla="*/ 2622710 w 7283450"/>
              <a:gd name="connsiteY23005" fmla="*/ 5099936 h 6857979"/>
              <a:gd name="connsiteX23006" fmla="*/ 2626679 w 7283450"/>
              <a:gd name="connsiteY23006" fmla="*/ 5095570 h 6857979"/>
              <a:gd name="connsiteX23007" fmla="*/ 2627870 w 7283450"/>
              <a:gd name="connsiteY23007" fmla="*/ 5095173 h 6857979"/>
              <a:gd name="connsiteX23008" fmla="*/ 2629854 w 7283450"/>
              <a:gd name="connsiteY23008" fmla="*/ 5094776 h 6857979"/>
              <a:gd name="connsiteX23009" fmla="*/ 2633427 w 7283450"/>
              <a:gd name="connsiteY23009" fmla="*/ 5095570 h 6857979"/>
              <a:gd name="connsiteX23010" fmla="*/ 2636602 w 7283450"/>
              <a:gd name="connsiteY23010" fmla="*/ 5095967 h 6857979"/>
              <a:gd name="connsiteX23011" fmla="*/ 2638586 w 7283450"/>
              <a:gd name="connsiteY23011" fmla="*/ 5095967 h 6857979"/>
              <a:gd name="connsiteX23012" fmla="*/ 2639380 w 7283450"/>
              <a:gd name="connsiteY23012" fmla="*/ 5095570 h 6857979"/>
              <a:gd name="connsiteX23013" fmla="*/ 2644937 w 7283450"/>
              <a:gd name="connsiteY23013" fmla="*/ 5091601 h 6857979"/>
              <a:gd name="connsiteX23014" fmla="*/ 2649699 w 7283450"/>
              <a:gd name="connsiteY23014" fmla="*/ 5087234 h 6857979"/>
              <a:gd name="connsiteX23015" fmla="*/ 2656844 w 7283450"/>
              <a:gd name="connsiteY23015" fmla="*/ 5079692 h 6857979"/>
              <a:gd name="connsiteX23016" fmla="*/ 2660019 w 7283450"/>
              <a:gd name="connsiteY23016" fmla="*/ 5076517 h 6857979"/>
              <a:gd name="connsiteX23017" fmla="*/ 2663591 w 7283450"/>
              <a:gd name="connsiteY23017" fmla="*/ 5073738 h 6857979"/>
              <a:gd name="connsiteX23018" fmla="*/ 2666766 w 7283450"/>
              <a:gd name="connsiteY23018" fmla="*/ 5070959 h 6857979"/>
              <a:gd name="connsiteX23019" fmla="*/ 2670735 w 7283450"/>
              <a:gd name="connsiteY23019" fmla="*/ 5068974 h 6857979"/>
              <a:gd name="connsiteX23020" fmla="*/ 2675896 w 7283450"/>
              <a:gd name="connsiteY23020" fmla="*/ 5070165 h 6857979"/>
              <a:gd name="connsiteX23021" fmla="*/ 2678276 w 7283450"/>
              <a:gd name="connsiteY23021" fmla="*/ 5070959 h 6857979"/>
              <a:gd name="connsiteX23022" fmla="*/ 2680658 w 7283450"/>
              <a:gd name="connsiteY23022" fmla="*/ 5071753 h 6857979"/>
              <a:gd name="connsiteX23023" fmla="*/ 2682642 w 7283450"/>
              <a:gd name="connsiteY23023" fmla="*/ 5072944 h 6857979"/>
              <a:gd name="connsiteX23024" fmla="*/ 2684230 w 7283450"/>
              <a:gd name="connsiteY23024" fmla="*/ 5074929 h 6857979"/>
              <a:gd name="connsiteX23025" fmla="*/ 2685420 w 7283450"/>
              <a:gd name="connsiteY23025" fmla="*/ 5076913 h 6857979"/>
              <a:gd name="connsiteX23026" fmla="*/ 2686214 w 7283450"/>
              <a:gd name="connsiteY23026" fmla="*/ 5078898 h 6857979"/>
              <a:gd name="connsiteX23027" fmla="*/ 2689786 w 7283450"/>
              <a:gd name="connsiteY23027" fmla="*/ 5075723 h 6857979"/>
              <a:gd name="connsiteX23028" fmla="*/ 2692565 w 7283450"/>
              <a:gd name="connsiteY23028" fmla="*/ 5071356 h 6857979"/>
              <a:gd name="connsiteX23029" fmla="*/ 2695343 w 7283450"/>
              <a:gd name="connsiteY23029" fmla="*/ 5066990 h 6857979"/>
              <a:gd name="connsiteX23030" fmla="*/ 2698121 w 7283450"/>
              <a:gd name="connsiteY23030" fmla="*/ 5062226 h 6857979"/>
              <a:gd name="connsiteX23031" fmla="*/ 2699709 w 7283450"/>
              <a:gd name="connsiteY23031" fmla="*/ 5057066 h 6857979"/>
              <a:gd name="connsiteX23032" fmla="*/ 2701296 w 7283450"/>
              <a:gd name="connsiteY23032" fmla="*/ 5051509 h 6857979"/>
              <a:gd name="connsiteX23033" fmla="*/ 2702487 w 7283450"/>
              <a:gd name="connsiteY23033" fmla="*/ 5045951 h 6857979"/>
              <a:gd name="connsiteX23034" fmla="*/ 2702884 w 7283450"/>
              <a:gd name="connsiteY23034" fmla="*/ 5040791 h 6857979"/>
              <a:gd name="connsiteX23035" fmla="*/ 2702487 w 7283450"/>
              <a:gd name="connsiteY23035" fmla="*/ 5035234 h 6857979"/>
              <a:gd name="connsiteX23036" fmla="*/ 2701693 w 7283450"/>
              <a:gd name="connsiteY23036" fmla="*/ 5030074 h 6857979"/>
              <a:gd name="connsiteX23037" fmla="*/ 2700503 w 7283450"/>
              <a:gd name="connsiteY23037" fmla="*/ 5025310 h 6857979"/>
              <a:gd name="connsiteX23038" fmla="*/ 2698121 w 7283450"/>
              <a:gd name="connsiteY23038" fmla="*/ 5020547 h 6857979"/>
              <a:gd name="connsiteX23039" fmla="*/ 2696535 w 7283450"/>
              <a:gd name="connsiteY23039" fmla="*/ 5018562 h 6857979"/>
              <a:gd name="connsiteX23040" fmla="*/ 2694946 w 7283450"/>
              <a:gd name="connsiteY23040" fmla="*/ 5016974 h 6857979"/>
              <a:gd name="connsiteX23041" fmla="*/ 2692962 w 7283450"/>
              <a:gd name="connsiteY23041" fmla="*/ 5015386 h 6857979"/>
              <a:gd name="connsiteX23042" fmla="*/ 2690977 w 7283450"/>
              <a:gd name="connsiteY23042" fmla="*/ 5013402 h 6857979"/>
              <a:gd name="connsiteX23043" fmla="*/ 2688992 w 7283450"/>
              <a:gd name="connsiteY23043" fmla="*/ 5011814 h 6857979"/>
              <a:gd name="connsiteX23044" fmla="*/ 2685818 w 7283450"/>
              <a:gd name="connsiteY23044" fmla="*/ 5010623 h 6857979"/>
              <a:gd name="connsiteX23045" fmla="*/ 2683436 w 7283450"/>
              <a:gd name="connsiteY23045" fmla="*/ 5009829 h 6857979"/>
              <a:gd name="connsiteX23046" fmla="*/ 2679864 w 7283450"/>
              <a:gd name="connsiteY23046" fmla="*/ 5009035 h 6857979"/>
              <a:gd name="connsiteX23047" fmla="*/ 2681452 w 7283450"/>
              <a:gd name="connsiteY23047" fmla="*/ 5004669 h 6857979"/>
              <a:gd name="connsiteX23048" fmla="*/ 2682642 w 7283450"/>
              <a:gd name="connsiteY23048" fmla="*/ 5001493 h 6857979"/>
              <a:gd name="connsiteX23049" fmla="*/ 2684627 w 7283450"/>
              <a:gd name="connsiteY23049" fmla="*/ 4998715 h 6857979"/>
              <a:gd name="connsiteX23050" fmla="*/ 2687008 w 7283450"/>
              <a:gd name="connsiteY23050" fmla="*/ 4995936 h 6857979"/>
              <a:gd name="connsiteX23051" fmla="*/ 2690183 w 7283450"/>
              <a:gd name="connsiteY23051" fmla="*/ 4993951 h 6857979"/>
              <a:gd name="connsiteX23052" fmla="*/ 2693358 w 7283450"/>
              <a:gd name="connsiteY23052" fmla="*/ 4992760 h 6857979"/>
              <a:gd name="connsiteX23053" fmla="*/ 2697724 w 7283450"/>
              <a:gd name="connsiteY23053" fmla="*/ 4992363 h 6857979"/>
              <a:gd name="connsiteX23054" fmla="*/ 2702091 w 7283450"/>
              <a:gd name="connsiteY23054" fmla="*/ 4991966 h 6857979"/>
              <a:gd name="connsiteX23055" fmla="*/ 2706059 w 7283450"/>
              <a:gd name="connsiteY23055" fmla="*/ 5000699 h 6857979"/>
              <a:gd name="connsiteX23056" fmla="*/ 2710822 w 7283450"/>
              <a:gd name="connsiteY23056" fmla="*/ 5010226 h 6857979"/>
              <a:gd name="connsiteX23057" fmla="*/ 2713203 w 7283450"/>
              <a:gd name="connsiteY23057" fmla="*/ 5015386 h 6857979"/>
              <a:gd name="connsiteX23058" fmla="*/ 2716379 w 7283450"/>
              <a:gd name="connsiteY23058" fmla="*/ 5019753 h 6857979"/>
              <a:gd name="connsiteX23059" fmla="*/ 2719554 w 7283450"/>
              <a:gd name="connsiteY23059" fmla="*/ 5024516 h 6857979"/>
              <a:gd name="connsiteX23060" fmla="*/ 2723126 w 7283450"/>
              <a:gd name="connsiteY23060" fmla="*/ 5028486 h 6857979"/>
              <a:gd name="connsiteX23061" fmla="*/ 2726698 w 7283450"/>
              <a:gd name="connsiteY23061" fmla="*/ 5032058 h 6857979"/>
              <a:gd name="connsiteX23062" fmla="*/ 2730270 w 7283450"/>
              <a:gd name="connsiteY23062" fmla="*/ 5034440 h 6857979"/>
              <a:gd name="connsiteX23063" fmla="*/ 2734240 w 7283450"/>
              <a:gd name="connsiteY23063" fmla="*/ 5036425 h 6857979"/>
              <a:gd name="connsiteX23064" fmla="*/ 2736223 w 7283450"/>
              <a:gd name="connsiteY23064" fmla="*/ 5037219 h 6857979"/>
              <a:gd name="connsiteX23065" fmla="*/ 2738208 w 7283450"/>
              <a:gd name="connsiteY23065" fmla="*/ 5037219 h 6857979"/>
              <a:gd name="connsiteX23066" fmla="*/ 2740589 w 7283450"/>
              <a:gd name="connsiteY23066" fmla="*/ 5037616 h 6857979"/>
              <a:gd name="connsiteX23067" fmla="*/ 2742574 w 7283450"/>
              <a:gd name="connsiteY23067" fmla="*/ 5037219 h 6857979"/>
              <a:gd name="connsiteX23068" fmla="*/ 2744558 w 7283450"/>
              <a:gd name="connsiteY23068" fmla="*/ 5036822 h 6857979"/>
              <a:gd name="connsiteX23069" fmla="*/ 2746543 w 7283450"/>
              <a:gd name="connsiteY23069" fmla="*/ 5036028 h 6857979"/>
              <a:gd name="connsiteX23070" fmla="*/ 2748924 w 7283450"/>
              <a:gd name="connsiteY23070" fmla="*/ 5034837 h 6857979"/>
              <a:gd name="connsiteX23071" fmla="*/ 2750909 w 7283450"/>
              <a:gd name="connsiteY23071" fmla="*/ 5033249 h 6857979"/>
              <a:gd name="connsiteX23072" fmla="*/ 2753290 w 7283450"/>
              <a:gd name="connsiteY23072" fmla="*/ 5031264 h 6857979"/>
              <a:gd name="connsiteX23073" fmla="*/ 2755275 w 7283450"/>
              <a:gd name="connsiteY23073" fmla="*/ 5028883 h 6857979"/>
              <a:gd name="connsiteX23074" fmla="*/ 2753290 w 7283450"/>
              <a:gd name="connsiteY23074" fmla="*/ 5024516 h 6857979"/>
              <a:gd name="connsiteX23075" fmla="*/ 2750513 w 7283450"/>
              <a:gd name="connsiteY23075" fmla="*/ 5020547 h 6857979"/>
              <a:gd name="connsiteX23076" fmla="*/ 2747337 w 7283450"/>
              <a:gd name="connsiteY23076" fmla="*/ 5017371 h 6857979"/>
              <a:gd name="connsiteX23077" fmla="*/ 2744558 w 7283450"/>
              <a:gd name="connsiteY23077" fmla="*/ 5014196 h 6857979"/>
              <a:gd name="connsiteX23078" fmla="*/ 2738208 w 7283450"/>
              <a:gd name="connsiteY23078" fmla="*/ 5008241 h 6857979"/>
              <a:gd name="connsiteX23079" fmla="*/ 2732651 w 7283450"/>
              <a:gd name="connsiteY23079" fmla="*/ 5001890 h 6857979"/>
              <a:gd name="connsiteX23080" fmla="*/ 2729476 w 7283450"/>
              <a:gd name="connsiteY23080" fmla="*/ 4998715 h 6857979"/>
              <a:gd name="connsiteX23081" fmla="*/ 2727096 w 7283450"/>
              <a:gd name="connsiteY23081" fmla="*/ 4994745 h 6857979"/>
              <a:gd name="connsiteX23082" fmla="*/ 2724713 w 7283450"/>
              <a:gd name="connsiteY23082" fmla="*/ 4990776 h 6857979"/>
              <a:gd name="connsiteX23083" fmla="*/ 2723126 w 7283450"/>
              <a:gd name="connsiteY23083" fmla="*/ 4985615 h 6857979"/>
              <a:gd name="connsiteX23084" fmla="*/ 2721538 w 7283450"/>
              <a:gd name="connsiteY23084" fmla="*/ 4980455 h 6857979"/>
              <a:gd name="connsiteX23085" fmla="*/ 2720745 w 7283450"/>
              <a:gd name="connsiteY23085" fmla="*/ 4974104 h 6857979"/>
              <a:gd name="connsiteX23086" fmla="*/ 2720347 w 7283450"/>
              <a:gd name="connsiteY23086" fmla="*/ 4966959 h 6857979"/>
              <a:gd name="connsiteX23087" fmla="*/ 2720745 w 7283450"/>
              <a:gd name="connsiteY23087" fmla="*/ 4958623 h 6857979"/>
              <a:gd name="connsiteX23088" fmla="*/ 2713997 w 7283450"/>
              <a:gd name="connsiteY23088" fmla="*/ 4958623 h 6857979"/>
              <a:gd name="connsiteX23089" fmla="*/ 2710822 w 7283450"/>
              <a:gd name="connsiteY23089" fmla="*/ 4959020 h 6857979"/>
              <a:gd name="connsiteX23090" fmla="*/ 2708044 w 7283450"/>
              <a:gd name="connsiteY23090" fmla="*/ 4959814 h 6857979"/>
              <a:gd name="connsiteX23091" fmla="*/ 2705265 w 7283450"/>
              <a:gd name="connsiteY23091" fmla="*/ 4961005 h 6857979"/>
              <a:gd name="connsiteX23092" fmla="*/ 2703678 w 7283450"/>
              <a:gd name="connsiteY23092" fmla="*/ 4962989 h 6857979"/>
              <a:gd name="connsiteX23093" fmla="*/ 2702884 w 7283450"/>
              <a:gd name="connsiteY23093" fmla="*/ 4964180 h 6857979"/>
              <a:gd name="connsiteX23094" fmla="*/ 2702487 w 7283450"/>
              <a:gd name="connsiteY23094" fmla="*/ 4965371 h 6857979"/>
              <a:gd name="connsiteX23095" fmla="*/ 2702091 w 7283450"/>
              <a:gd name="connsiteY23095" fmla="*/ 4968547 h 6857979"/>
              <a:gd name="connsiteX23096" fmla="*/ 2700899 w 7283450"/>
              <a:gd name="connsiteY23096" fmla="*/ 4967356 h 6857979"/>
              <a:gd name="connsiteX23097" fmla="*/ 2699313 w 7283450"/>
              <a:gd name="connsiteY23097" fmla="*/ 4966165 h 6857979"/>
              <a:gd name="connsiteX23098" fmla="*/ 2696137 w 7283450"/>
              <a:gd name="connsiteY23098" fmla="*/ 4964577 h 6857979"/>
              <a:gd name="connsiteX23099" fmla="*/ 2693358 w 7283450"/>
              <a:gd name="connsiteY23099" fmla="*/ 4964180 h 6857979"/>
              <a:gd name="connsiteX23100" fmla="*/ 2690580 w 7283450"/>
              <a:gd name="connsiteY23100" fmla="*/ 4963783 h 6857979"/>
              <a:gd name="connsiteX23101" fmla="*/ 2687008 w 7283450"/>
              <a:gd name="connsiteY23101" fmla="*/ 4963783 h 6857979"/>
              <a:gd name="connsiteX23102" fmla="*/ 2684230 w 7283450"/>
              <a:gd name="connsiteY23102" fmla="*/ 4962989 h 6857979"/>
              <a:gd name="connsiteX23103" fmla="*/ 2680658 w 7283450"/>
              <a:gd name="connsiteY23103" fmla="*/ 4961401 h 6857979"/>
              <a:gd name="connsiteX23104" fmla="*/ 2678674 w 7283450"/>
              <a:gd name="connsiteY23104" fmla="*/ 4960211 h 6857979"/>
              <a:gd name="connsiteX23105" fmla="*/ 2677085 w 7283450"/>
              <a:gd name="connsiteY23105" fmla="*/ 4958623 h 6857979"/>
              <a:gd name="connsiteX23106" fmla="*/ 2677879 w 7283450"/>
              <a:gd name="connsiteY23106" fmla="*/ 4962989 h 6857979"/>
              <a:gd name="connsiteX23107" fmla="*/ 2679070 w 7283450"/>
              <a:gd name="connsiteY23107" fmla="*/ 4966165 h 6857979"/>
              <a:gd name="connsiteX23108" fmla="*/ 2681452 w 7283450"/>
              <a:gd name="connsiteY23108" fmla="*/ 4972119 h 6857979"/>
              <a:gd name="connsiteX23109" fmla="*/ 2682245 w 7283450"/>
              <a:gd name="connsiteY23109" fmla="*/ 4974898 h 6857979"/>
              <a:gd name="connsiteX23110" fmla="*/ 2682642 w 7283450"/>
              <a:gd name="connsiteY23110" fmla="*/ 4977676 h 6857979"/>
              <a:gd name="connsiteX23111" fmla="*/ 2681848 w 7283450"/>
              <a:gd name="connsiteY23111" fmla="*/ 4981646 h 6857979"/>
              <a:gd name="connsiteX23112" fmla="*/ 2679864 w 7283450"/>
              <a:gd name="connsiteY23112" fmla="*/ 4985218 h 6857979"/>
              <a:gd name="connsiteX23113" fmla="*/ 2673513 w 7283450"/>
              <a:gd name="connsiteY23113" fmla="*/ 4983631 h 6857979"/>
              <a:gd name="connsiteX23114" fmla="*/ 2667163 w 7283450"/>
              <a:gd name="connsiteY23114" fmla="*/ 4982043 h 6857979"/>
              <a:gd name="connsiteX23115" fmla="*/ 2661606 w 7283450"/>
              <a:gd name="connsiteY23115" fmla="*/ 4979264 h 6857979"/>
              <a:gd name="connsiteX23116" fmla="*/ 2659622 w 7283450"/>
              <a:gd name="connsiteY23116" fmla="*/ 4978073 h 6857979"/>
              <a:gd name="connsiteX23117" fmla="*/ 2657637 w 7283450"/>
              <a:gd name="connsiteY23117" fmla="*/ 4976486 h 6857979"/>
              <a:gd name="connsiteX23118" fmla="*/ 2656050 w 7283450"/>
              <a:gd name="connsiteY23118" fmla="*/ 4974898 h 6857979"/>
              <a:gd name="connsiteX23119" fmla="*/ 2654859 w 7283450"/>
              <a:gd name="connsiteY23119" fmla="*/ 4972913 h 6857979"/>
              <a:gd name="connsiteX23120" fmla="*/ 2653668 w 7283450"/>
              <a:gd name="connsiteY23120" fmla="*/ 4970134 h 6857979"/>
              <a:gd name="connsiteX23121" fmla="*/ 2653272 w 7283450"/>
              <a:gd name="connsiteY23121" fmla="*/ 4967356 h 6857979"/>
              <a:gd name="connsiteX23122" fmla="*/ 2652875 w 7283450"/>
              <a:gd name="connsiteY23122" fmla="*/ 4964180 h 6857979"/>
              <a:gd name="connsiteX23123" fmla="*/ 2653272 w 7283450"/>
              <a:gd name="connsiteY23123" fmla="*/ 4960608 h 6857979"/>
              <a:gd name="connsiteX23124" fmla="*/ 2653668 w 7283450"/>
              <a:gd name="connsiteY23124" fmla="*/ 4956638 h 6857979"/>
              <a:gd name="connsiteX23125" fmla="*/ 2655257 w 7283450"/>
              <a:gd name="connsiteY23125" fmla="*/ 4951875 h 6857979"/>
              <a:gd name="connsiteX23126" fmla="*/ 2656447 w 7283450"/>
              <a:gd name="connsiteY23126" fmla="*/ 4954653 h 6857979"/>
              <a:gd name="connsiteX23127" fmla="*/ 2658035 w 7283450"/>
              <a:gd name="connsiteY23127" fmla="*/ 4956638 h 6857979"/>
              <a:gd name="connsiteX23128" fmla="*/ 2659622 w 7283450"/>
              <a:gd name="connsiteY23128" fmla="*/ 4958226 h 6857979"/>
              <a:gd name="connsiteX23129" fmla="*/ 2661606 w 7283450"/>
              <a:gd name="connsiteY23129" fmla="*/ 4959814 h 6857979"/>
              <a:gd name="connsiteX23130" fmla="*/ 2666369 w 7283450"/>
              <a:gd name="connsiteY23130" fmla="*/ 4962195 h 6857979"/>
              <a:gd name="connsiteX23131" fmla="*/ 2670735 w 7283450"/>
              <a:gd name="connsiteY23131" fmla="*/ 4965371 h 6857979"/>
              <a:gd name="connsiteX23132" fmla="*/ 2673513 w 7283450"/>
              <a:gd name="connsiteY23132" fmla="*/ 4963386 h 6857979"/>
              <a:gd name="connsiteX23133" fmla="*/ 2675498 w 7283450"/>
              <a:gd name="connsiteY23133" fmla="*/ 4960211 h 6857979"/>
              <a:gd name="connsiteX23134" fmla="*/ 2677085 w 7283450"/>
              <a:gd name="connsiteY23134" fmla="*/ 4957829 h 6857979"/>
              <a:gd name="connsiteX23135" fmla="*/ 2678276 w 7283450"/>
              <a:gd name="connsiteY23135" fmla="*/ 4955050 h 6857979"/>
              <a:gd name="connsiteX23136" fmla="*/ 2679070 w 7283450"/>
              <a:gd name="connsiteY23136" fmla="*/ 4951875 h 6857979"/>
              <a:gd name="connsiteX23137" fmla="*/ 2679467 w 7283450"/>
              <a:gd name="connsiteY23137" fmla="*/ 4948699 h 6857979"/>
              <a:gd name="connsiteX23138" fmla="*/ 2679467 w 7283450"/>
              <a:gd name="connsiteY23138" fmla="*/ 4945920 h 6857979"/>
              <a:gd name="connsiteX23139" fmla="*/ 2679070 w 7283450"/>
              <a:gd name="connsiteY23139" fmla="*/ 4942744 h 6857979"/>
              <a:gd name="connsiteX23140" fmla="*/ 2678276 w 7283450"/>
              <a:gd name="connsiteY23140" fmla="*/ 4939966 h 6857979"/>
              <a:gd name="connsiteX23141" fmla="*/ 2677085 w 7283450"/>
              <a:gd name="connsiteY23141" fmla="*/ 4937187 h 6857979"/>
              <a:gd name="connsiteX23142" fmla="*/ 2675498 w 7283450"/>
              <a:gd name="connsiteY23142" fmla="*/ 4934408 h 6857979"/>
              <a:gd name="connsiteX23143" fmla="*/ 2673513 w 7283450"/>
              <a:gd name="connsiteY23143" fmla="*/ 4932027 h 6857979"/>
              <a:gd name="connsiteX23144" fmla="*/ 2670735 w 7283450"/>
              <a:gd name="connsiteY23144" fmla="*/ 4930042 h 6857979"/>
              <a:gd name="connsiteX23145" fmla="*/ 2667957 w 7283450"/>
              <a:gd name="connsiteY23145" fmla="*/ 4927660 h 6857979"/>
              <a:gd name="connsiteX23146" fmla="*/ 2665179 w 7283450"/>
              <a:gd name="connsiteY23146" fmla="*/ 4926470 h 6857979"/>
              <a:gd name="connsiteX23147" fmla="*/ 2661209 w 7283450"/>
              <a:gd name="connsiteY23147" fmla="*/ 4925279 h 6857979"/>
              <a:gd name="connsiteX23148" fmla="*/ 2662003 w 7283450"/>
              <a:gd name="connsiteY23148" fmla="*/ 4921706 h 6857979"/>
              <a:gd name="connsiteX23149" fmla="*/ 2662003 w 7283450"/>
              <a:gd name="connsiteY23149" fmla="*/ 4917737 h 6857979"/>
              <a:gd name="connsiteX23150" fmla="*/ 2661606 w 7283450"/>
              <a:gd name="connsiteY23150" fmla="*/ 4914561 h 6857979"/>
              <a:gd name="connsiteX23151" fmla="*/ 2660416 w 7283450"/>
              <a:gd name="connsiteY23151" fmla="*/ 4911782 h 6857979"/>
              <a:gd name="connsiteX23152" fmla="*/ 2658828 w 7283450"/>
              <a:gd name="connsiteY23152" fmla="*/ 4908607 h 6857979"/>
              <a:gd name="connsiteX23153" fmla="*/ 2657241 w 7283450"/>
              <a:gd name="connsiteY23153" fmla="*/ 4905828 h 6857979"/>
              <a:gd name="connsiteX23154" fmla="*/ 2652478 w 7283450"/>
              <a:gd name="connsiteY23154" fmla="*/ 4899874 h 6857979"/>
              <a:gd name="connsiteX23155" fmla="*/ 2647715 w 7283450"/>
              <a:gd name="connsiteY23155" fmla="*/ 4893920 h 6857979"/>
              <a:gd name="connsiteX23156" fmla="*/ 2645334 w 7283450"/>
              <a:gd name="connsiteY23156" fmla="*/ 4891141 h 6857979"/>
              <a:gd name="connsiteX23157" fmla="*/ 2643349 w 7283450"/>
              <a:gd name="connsiteY23157" fmla="*/ 4887966 h 6857979"/>
              <a:gd name="connsiteX23158" fmla="*/ 2641761 w 7283450"/>
              <a:gd name="connsiteY23158" fmla="*/ 4884393 h 6857979"/>
              <a:gd name="connsiteX23159" fmla="*/ 2640571 w 7283450"/>
              <a:gd name="connsiteY23159" fmla="*/ 4880423 h 6857979"/>
              <a:gd name="connsiteX23160" fmla="*/ 2639777 w 7283450"/>
              <a:gd name="connsiteY23160" fmla="*/ 4876057 h 6857979"/>
              <a:gd name="connsiteX23161" fmla="*/ 2639380 w 7283450"/>
              <a:gd name="connsiteY23161" fmla="*/ 4871691 h 6857979"/>
              <a:gd name="connsiteX23162" fmla="*/ 2628267 w 7283450"/>
              <a:gd name="connsiteY23162" fmla="*/ 4874072 h 6857979"/>
              <a:gd name="connsiteX23163" fmla="*/ 2617154 w 7283450"/>
              <a:gd name="connsiteY23163" fmla="*/ 4878042 h 6857979"/>
              <a:gd name="connsiteX23164" fmla="*/ 2604453 w 7283450"/>
              <a:gd name="connsiteY23164" fmla="*/ 4882408 h 6857979"/>
              <a:gd name="connsiteX23165" fmla="*/ 2589371 w 7283450"/>
              <a:gd name="connsiteY23165" fmla="*/ 4888362 h 6857979"/>
              <a:gd name="connsiteX23166" fmla="*/ 2576274 w 7283450"/>
              <a:gd name="connsiteY23166" fmla="*/ 4893523 h 6857979"/>
              <a:gd name="connsiteX23167" fmla="*/ 2563572 w 7283450"/>
              <a:gd name="connsiteY23167" fmla="*/ 4899080 h 6857979"/>
              <a:gd name="connsiteX23168" fmla="*/ 2550871 w 7283450"/>
              <a:gd name="connsiteY23168" fmla="*/ 4905034 h 6857979"/>
              <a:gd name="connsiteX23169" fmla="*/ 2544918 w 7283450"/>
              <a:gd name="connsiteY23169" fmla="*/ 4908210 h 6857979"/>
              <a:gd name="connsiteX23170" fmla="*/ 2538965 w 7283450"/>
              <a:gd name="connsiteY23170" fmla="*/ 4912179 h 6857979"/>
              <a:gd name="connsiteX23171" fmla="*/ 2536583 w 7283450"/>
              <a:gd name="connsiteY23171" fmla="*/ 4914164 h 6857979"/>
              <a:gd name="connsiteX23172" fmla="*/ 2532614 w 7283450"/>
              <a:gd name="connsiteY23172" fmla="*/ 4918531 h 6857979"/>
              <a:gd name="connsiteX23173" fmla="*/ 2528645 w 7283450"/>
              <a:gd name="connsiteY23173" fmla="*/ 4923294 h 6857979"/>
              <a:gd name="connsiteX23174" fmla="*/ 2526661 w 7283450"/>
              <a:gd name="connsiteY23174" fmla="*/ 4925279 h 6857979"/>
              <a:gd name="connsiteX23175" fmla="*/ 2519516 w 7283450"/>
              <a:gd name="connsiteY23175" fmla="*/ 4928057 h 6857979"/>
              <a:gd name="connsiteX23176" fmla="*/ 2512372 w 7283450"/>
              <a:gd name="connsiteY23176" fmla="*/ 4930439 h 6857979"/>
              <a:gd name="connsiteX23177" fmla="*/ 2496893 w 7283450"/>
              <a:gd name="connsiteY23177" fmla="*/ 4934408 h 6857979"/>
              <a:gd name="connsiteX23178" fmla="*/ 2488955 w 7283450"/>
              <a:gd name="connsiteY23178" fmla="*/ 4936393 h 6857979"/>
              <a:gd name="connsiteX23179" fmla="*/ 2481017 w 7283450"/>
              <a:gd name="connsiteY23179" fmla="*/ 4938775 h 6857979"/>
              <a:gd name="connsiteX23180" fmla="*/ 2473476 w 7283450"/>
              <a:gd name="connsiteY23180" fmla="*/ 4941554 h 6857979"/>
              <a:gd name="connsiteX23181" fmla="*/ 2470301 w 7283450"/>
              <a:gd name="connsiteY23181" fmla="*/ 4943141 h 6857979"/>
              <a:gd name="connsiteX23182" fmla="*/ 2467126 w 7283450"/>
              <a:gd name="connsiteY23182" fmla="*/ 4945127 h 6857979"/>
              <a:gd name="connsiteX23183" fmla="*/ 2462364 w 7283450"/>
              <a:gd name="connsiteY23183" fmla="*/ 4947905 h 6857979"/>
              <a:gd name="connsiteX23184" fmla="*/ 2457600 w 7283450"/>
              <a:gd name="connsiteY23184" fmla="*/ 4949890 h 6857979"/>
              <a:gd name="connsiteX23185" fmla="*/ 2446884 w 7283450"/>
              <a:gd name="connsiteY23185" fmla="*/ 4954256 h 6857979"/>
              <a:gd name="connsiteX23186" fmla="*/ 2435374 w 7283450"/>
              <a:gd name="connsiteY23186" fmla="*/ 4959020 h 6857979"/>
              <a:gd name="connsiteX23187" fmla="*/ 2429023 w 7283450"/>
              <a:gd name="connsiteY23187" fmla="*/ 4961798 h 6857979"/>
              <a:gd name="connsiteX23188" fmla="*/ 2422673 w 7283450"/>
              <a:gd name="connsiteY23188" fmla="*/ 4965371 h 6857979"/>
              <a:gd name="connsiteX23189" fmla="*/ 2418704 w 7283450"/>
              <a:gd name="connsiteY23189" fmla="*/ 4968150 h 6857979"/>
              <a:gd name="connsiteX23190" fmla="*/ 2414338 w 7283450"/>
              <a:gd name="connsiteY23190" fmla="*/ 4971722 h 6857979"/>
              <a:gd name="connsiteX23191" fmla="*/ 2406798 w 7283450"/>
              <a:gd name="connsiteY23191" fmla="*/ 4978867 h 6857979"/>
              <a:gd name="connsiteX23192" fmla="*/ 2399256 w 7283450"/>
              <a:gd name="connsiteY23192" fmla="*/ 4986409 h 6857979"/>
              <a:gd name="connsiteX23193" fmla="*/ 2395287 w 7283450"/>
              <a:gd name="connsiteY23193" fmla="*/ 4989585 h 6857979"/>
              <a:gd name="connsiteX23194" fmla="*/ 2391715 w 7283450"/>
              <a:gd name="connsiteY23194" fmla="*/ 4991966 h 6857979"/>
              <a:gd name="connsiteX23195" fmla="*/ 2390921 w 7283450"/>
              <a:gd name="connsiteY23195" fmla="*/ 4992363 h 6857979"/>
              <a:gd name="connsiteX23196" fmla="*/ 2390127 w 7283450"/>
              <a:gd name="connsiteY23196" fmla="*/ 4991966 h 6857979"/>
              <a:gd name="connsiteX23197" fmla="*/ 2388540 w 7283450"/>
              <a:gd name="connsiteY23197" fmla="*/ 4990379 h 6857979"/>
              <a:gd name="connsiteX23198" fmla="*/ 2386952 w 7283450"/>
              <a:gd name="connsiteY23198" fmla="*/ 4989188 h 6857979"/>
              <a:gd name="connsiteX23199" fmla="*/ 2386159 w 7283450"/>
              <a:gd name="connsiteY23199" fmla="*/ 4988791 h 6857979"/>
              <a:gd name="connsiteX23200" fmla="*/ 2384968 w 7283450"/>
              <a:gd name="connsiteY23200" fmla="*/ 4988791 h 6857979"/>
              <a:gd name="connsiteX23201" fmla="*/ 2376237 w 7283450"/>
              <a:gd name="connsiteY23201" fmla="*/ 4993157 h 6857979"/>
              <a:gd name="connsiteX23202" fmla="*/ 2362344 w 7283450"/>
              <a:gd name="connsiteY23202" fmla="*/ 5000699 h 6857979"/>
              <a:gd name="connsiteX23203" fmla="*/ 2348454 w 7283450"/>
              <a:gd name="connsiteY23203" fmla="*/ 5009035 h 6857979"/>
              <a:gd name="connsiteX23204" fmla="*/ 2337737 w 7283450"/>
              <a:gd name="connsiteY23204" fmla="*/ 5015783 h 6857979"/>
              <a:gd name="connsiteX23205" fmla="*/ 2333371 w 7283450"/>
              <a:gd name="connsiteY23205" fmla="*/ 5018959 h 6857979"/>
              <a:gd name="connsiteX23206" fmla="*/ 2330196 w 7283450"/>
              <a:gd name="connsiteY23206" fmla="*/ 5022532 h 6857979"/>
              <a:gd name="connsiteX23207" fmla="*/ 2324639 w 7283450"/>
              <a:gd name="connsiteY23207" fmla="*/ 5027295 h 6857979"/>
              <a:gd name="connsiteX23208" fmla="*/ 2321464 w 7283450"/>
              <a:gd name="connsiteY23208" fmla="*/ 5029280 h 6857979"/>
              <a:gd name="connsiteX23209" fmla="*/ 2317893 w 7283450"/>
              <a:gd name="connsiteY23209" fmla="*/ 5031661 h 6857979"/>
              <a:gd name="connsiteX23210" fmla="*/ 2313129 w 7283450"/>
              <a:gd name="connsiteY23210" fmla="*/ 5033646 h 6857979"/>
              <a:gd name="connsiteX23211" fmla="*/ 2306778 w 7283450"/>
              <a:gd name="connsiteY23211" fmla="*/ 5035631 h 6857979"/>
              <a:gd name="connsiteX23212" fmla="*/ 2305588 w 7283450"/>
              <a:gd name="connsiteY23212" fmla="*/ 5035631 h 6857979"/>
              <a:gd name="connsiteX23213" fmla="*/ 2303603 w 7283450"/>
              <a:gd name="connsiteY23213" fmla="*/ 5035631 h 6857979"/>
              <a:gd name="connsiteX23214" fmla="*/ 2300428 w 7283450"/>
              <a:gd name="connsiteY23214" fmla="*/ 5035234 h 6857979"/>
              <a:gd name="connsiteX23215" fmla="*/ 2297254 w 7283450"/>
              <a:gd name="connsiteY23215" fmla="*/ 5035234 h 6857979"/>
              <a:gd name="connsiteX23216" fmla="*/ 2295665 w 7283450"/>
              <a:gd name="connsiteY23216" fmla="*/ 5035234 h 6857979"/>
              <a:gd name="connsiteX23217" fmla="*/ 2294078 w 7283450"/>
              <a:gd name="connsiteY23217" fmla="*/ 5035631 h 6857979"/>
              <a:gd name="connsiteX23218" fmla="*/ 2291696 w 7283450"/>
              <a:gd name="connsiteY23218" fmla="*/ 5037219 h 6857979"/>
              <a:gd name="connsiteX23219" fmla="*/ 2289315 w 7283450"/>
              <a:gd name="connsiteY23219" fmla="*/ 5038806 h 6857979"/>
              <a:gd name="connsiteX23220" fmla="*/ 2284949 w 7283450"/>
              <a:gd name="connsiteY23220" fmla="*/ 5043570 h 6857979"/>
              <a:gd name="connsiteX23221" fmla="*/ 2282568 w 7283450"/>
              <a:gd name="connsiteY23221" fmla="*/ 5045555 h 6857979"/>
              <a:gd name="connsiteX23222" fmla="*/ 2279789 w 7283450"/>
              <a:gd name="connsiteY23222" fmla="*/ 5048333 h 6857979"/>
              <a:gd name="connsiteX23223" fmla="*/ 2276217 w 7283450"/>
              <a:gd name="connsiteY23223" fmla="*/ 5050318 h 6857979"/>
              <a:gd name="connsiteX23224" fmla="*/ 2272248 w 7283450"/>
              <a:gd name="connsiteY23224" fmla="*/ 5052303 h 6857979"/>
              <a:gd name="connsiteX23225" fmla="*/ 2269073 w 7283450"/>
              <a:gd name="connsiteY23225" fmla="*/ 5053890 h 6857979"/>
              <a:gd name="connsiteX23226" fmla="*/ 2267089 w 7283450"/>
              <a:gd name="connsiteY23226" fmla="*/ 5055875 h 6857979"/>
              <a:gd name="connsiteX23227" fmla="*/ 2265501 w 7283450"/>
              <a:gd name="connsiteY23227" fmla="*/ 5058654 h 6857979"/>
              <a:gd name="connsiteX23228" fmla="*/ 2264310 w 7283450"/>
              <a:gd name="connsiteY23228" fmla="*/ 5061036 h 6857979"/>
              <a:gd name="connsiteX23229" fmla="*/ 2261929 w 7283450"/>
              <a:gd name="connsiteY23229" fmla="*/ 5065799 h 6857979"/>
              <a:gd name="connsiteX23230" fmla="*/ 2260738 w 7283450"/>
              <a:gd name="connsiteY23230" fmla="*/ 5067784 h 6857979"/>
              <a:gd name="connsiteX23231" fmla="*/ 2259547 w 7283450"/>
              <a:gd name="connsiteY23231" fmla="*/ 5068974 h 6857979"/>
              <a:gd name="connsiteX23232" fmla="*/ 2251213 w 7283450"/>
              <a:gd name="connsiteY23232" fmla="*/ 5075326 h 6857979"/>
              <a:gd name="connsiteX23233" fmla="*/ 2240893 w 7283450"/>
              <a:gd name="connsiteY23233" fmla="*/ 5082471 h 6857979"/>
              <a:gd name="connsiteX23234" fmla="*/ 2235337 w 7283450"/>
              <a:gd name="connsiteY23234" fmla="*/ 5085646 h 6857979"/>
              <a:gd name="connsiteX23235" fmla="*/ 2229780 w 7283450"/>
              <a:gd name="connsiteY23235" fmla="*/ 5088425 h 6857979"/>
              <a:gd name="connsiteX23236" fmla="*/ 2224223 w 7283450"/>
              <a:gd name="connsiteY23236" fmla="*/ 5090807 h 6857979"/>
              <a:gd name="connsiteX23237" fmla="*/ 2219064 w 7283450"/>
              <a:gd name="connsiteY23237" fmla="*/ 5092394 h 6857979"/>
              <a:gd name="connsiteX23238" fmla="*/ 2214698 w 7283450"/>
              <a:gd name="connsiteY23238" fmla="*/ 5093188 h 6857979"/>
              <a:gd name="connsiteX23239" fmla="*/ 2208744 w 7283450"/>
              <a:gd name="connsiteY23239" fmla="*/ 5093188 h 6857979"/>
              <a:gd name="connsiteX23240" fmla="*/ 2201998 w 7283450"/>
              <a:gd name="connsiteY23240" fmla="*/ 5092791 h 6857979"/>
              <a:gd name="connsiteX23241" fmla="*/ 2194854 w 7283450"/>
              <a:gd name="connsiteY23241" fmla="*/ 5091997 h 6857979"/>
              <a:gd name="connsiteX23242" fmla="*/ 2187710 w 7283450"/>
              <a:gd name="connsiteY23242" fmla="*/ 5090807 h 6857979"/>
              <a:gd name="connsiteX23243" fmla="*/ 2184533 w 7283450"/>
              <a:gd name="connsiteY23243" fmla="*/ 5089219 h 6857979"/>
              <a:gd name="connsiteX23244" fmla="*/ 2181359 w 7283450"/>
              <a:gd name="connsiteY23244" fmla="*/ 5088425 h 6857979"/>
              <a:gd name="connsiteX23245" fmla="*/ 2179374 w 7283450"/>
              <a:gd name="connsiteY23245" fmla="*/ 5087234 h 6857979"/>
              <a:gd name="connsiteX23246" fmla="*/ 2177389 w 7283450"/>
              <a:gd name="connsiteY23246" fmla="*/ 5085646 h 6857979"/>
              <a:gd name="connsiteX23247" fmla="*/ 2175405 w 7283450"/>
              <a:gd name="connsiteY23247" fmla="*/ 5084455 h 6857979"/>
              <a:gd name="connsiteX23248" fmla="*/ 2174611 w 7283450"/>
              <a:gd name="connsiteY23248" fmla="*/ 5082471 h 6857979"/>
              <a:gd name="connsiteX23249" fmla="*/ 2174215 w 7283450"/>
              <a:gd name="connsiteY23249" fmla="*/ 5079692 h 6857979"/>
              <a:gd name="connsiteX23250" fmla="*/ 2174215 w 7283450"/>
              <a:gd name="connsiteY23250" fmla="*/ 5077310 h 6857979"/>
              <a:gd name="connsiteX23251" fmla="*/ 2174611 w 7283450"/>
              <a:gd name="connsiteY23251" fmla="*/ 5074929 h 6857979"/>
              <a:gd name="connsiteX23252" fmla="*/ 2175405 w 7283450"/>
              <a:gd name="connsiteY23252" fmla="*/ 5072547 h 6857979"/>
              <a:gd name="connsiteX23253" fmla="*/ 2176993 w 7283450"/>
              <a:gd name="connsiteY23253" fmla="*/ 5070959 h 6857979"/>
              <a:gd name="connsiteX23254" fmla="*/ 2178183 w 7283450"/>
              <a:gd name="connsiteY23254" fmla="*/ 5069371 h 6857979"/>
              <a:gd name="connsiteX23255" fmla="*/ 2181359 w 7283450"/>
              <a:gd name="connsiteY23255" fmla="*/ 5066593 h 6857979"/>
              <a:gd name="connsiteX23256" fmla="*/ 2185724 w 7283450"/>
              <a:gd name="connsiteY23256" fmla="*/ 5063814 h 6857979"/>
              <a:gd name="connsiteX23257" fmla="*/ 2189693 w 7283450"/>
              <a:gd name="connsiteY23257" fmla="*/ 5061829 h 6857979"/>
              <a:gd name="connsiteX23258" fmla="*/ 2196837 w 7283450"/>
              <a:gd name="connsiteY23258" fmla="*/ 5059051 h 6857979"/>
              <a:gd name="connsiteX23259" fmla="*/ 2199219 w 7283450"/>
              <a:gd name="connsiteY23259" fmla="*/ 5057463 h 6857979"/>
              <a:gd name="connsiteX23260" fmla="*/ 2202394 w 7283450"/>
              <a:gd name="connsiteY23260" fmla="*/ 5054684 h 6857979"/>
              <a:gd name="connsiteX23261" fmla="*/ 2205569 w 7283450"/>
              <a:gd name="connsiteY23261" fmla="*/ 5051509 h 6857979"/>
              <a:gd name="connsiteX23262" fmla="*/ 2209141 w 7283450"/>
              <a:gd name="connsiteY23262" fmla="*/ 5049127 h 6857979"/>
              <a:gd name="connsiteX23263" fmla="*/ 2231368 w 7283450"/>
              <a:gd name="connsiteY23263" fmla="*/ 5035631 h 6857979"/>
              <a:gd name="connsiteX23264" fmla="*/ 2234543 w 7283450"/>
              <a:gd name="connsiteY23264" fmla="*/ 5034837 h 6857979"/>
              <a:gd name="connsiteX23265" fmla="*/ 2239703 w 7283450"/>
              <a:gd name="connsiteY23265" fmla="*/ 5033646 h 6857979"/>
              <a:gd name="connsiteX23266" fmla="*/ 2253198 w 7283450"/>
              <a:gd name="connsiteY23266" fmla="*/ 5031264 h 6857979"/>
              <a:gd name="connsiteX23267" fmla="*/ 2260342 w 7283450"/>
              <a:gd name="connsiteY23267" fmla="*/ 5029280 h 6857979"/>
              <a:gd name="connsiteX23268" fmla="*/ 2267882 w 7283450"/>
              <a:gd name="connsiteY23268" fmla="*/ 5027692 h 6857979"/>
              <a:gd name="connsiteX23269" fmla="*/ 2275027 w 7283450"/>
              <a:gd name="connsiteY23269" fmla="*/ 5025310 h 6857979"/>
              <a:gd name="connsiteX23270" fmla="*/ 2281774 w 7283450"/>
              <a:gd name="connsiteY23270" fmla="*/ 5022532 h 6857979"/>
              <a:gd name="connsiteX23271" fmla="*/ 2283759 w 7283450"/>
              <a:gd name="connsiteY23271" fmla="*/ 5020547 h 6857979"/>
              <a:gd name="connsiteX23272" fmla="*/ 2286140 w 7283450"/>
              <a:gd name="connsiteY23272" fmla="*/ 5018959 h 6857979"/>
              <a:gd name="connsiteX23273" fmla="*/ 2291696 w 7283450"/>
              <a:gd name="connsiteY23273" fmla="*/ 5014593 h 6857979"/>
              <a:gd name="connsiteX23274" fmla="*/ 2303603 w 7283450"/>
              <a:gd name="connsiteY23274" fmla="*/ 5002684 h 6857979"/>
              <a:gd name="connsiteX23275" fmla="*/ 2309954 w 7283450"/>
              <a:gd name="connsiteY23275" fmla="*/ 4997127 h 6857979"/>
              <a:gd name="connsiteX23276" fmla="*/ 2316701 w 7283450"/>
              <a:gd name="connsiteY23276" fmla="*/ 4991966 h 6857979"/>
              <a:gd name="connsiteX23277" fmla="*/ 2319479 w 7283450"/>
              <a:gd name="connsiteY23277" fmla="*/ 4989585 h 6857979"/>
              <a:gd name="connsiteX23278" fmla="*/ 2323051 w 7283450"/>
              <a:gd name="connsiteY23278" fmla="*/ 4987600 h 6857979"/>
              <a:gd name="connsiteX23279" fmla="*/ 2325830 w 7283450"/>
              <a:gd name="connsiteY23279" fmla="*/ 4986409 h 6857979"/>
              <a:gd name="connsiteX23280" fmla="*/ 2328608 w 7283450"/>
              <a:gd name="connsiteY23280" fmla="*/ 4985218 h 6857979"/>
              <a:gd name="connsiteX23281" fmla="*/ 2334959 w 7283450"/>
              <a:gd name="connsiteY23281" fmla="*/ 4984028 h 6857979"/>
              <a:gd name="connsiteX23282" fmla="*/ 2340912 w 7283450"/>
              <a:gd name="connsiteY23282" fmla="*/ 4982043 h 6857979"/>
              <a:gd name="connsiteX23283" fmla="*/ 2353216 w 7283450"/>
              <a:gd name="connsiteY23283" fmla="*/ 4977279 h 6857979"/>
              <a:gd name="connsiteX23284" fmla="*/ 2365520 w 7283450"/>
              <a:gd name="connsiteY23284" fmla="*/ 4972119 h 6857979"/>
              <a:gd name="connsiteX23285" fmla="*/ 2377030 w 7283450"/>
              <a:gd name="connsiteY23285" fmla="*/ 4966165 h 6857979"/>
              <a:gd name="connsiteX23286" fmla="*/ 2397669 w 7283450"/>
              <a:gd name="connsiteY23286" fmla="*/ 4955447 h 6857979"/>
              <a:gd name="connsiteX23287" fmla="*/ 2406798 w 7283450"/>
              <a:gd name="connsiteY23287" fmla="*/ 4951081 h 6857979"/>
              <a:gd name="connsiteX23288" fmla="*/ 2413147 w 7283450"/>
              <a:gd name="connsiteY23288" fmla="*/ 4948699 h 6857979"/>
              <a:gd name="connsiteX23289" fmla="*/ 2414338 w 7283450"/>
              <a:gd name="connsiteY23289" fmla="*/ 4948699 h 6857979"/>
              <a:gd name="connsiteX23290" fmla="*/ 2415926 w 7283450"/>
              <a:gd name="connsiteY23290" fmla="*/ 4948699 h 6857979"/>
              <a:gd name="connsiteX23291" fmla="*/ 2417910 w 7283450"/>
              <a:gd name="connsiteY23291" fmla="*/ 4949890 h 6857979"/>
              <a:gd name="connsiteX23292" fmla="*/ 2419498 w 7283450"/>
              <a:gd name="connsiteY23292" fmla="*/ 4951081 h 6857979"/>
              <a:gd name="connsiteX23293" fmla="*/ 2419895 w 7283450"/>
              <a:gd name="connsiteY23293" fmla="*/ 4951478 h 6857979"/>
              <a:gd name="connsiteX23294" fmla="*/ 2419498 w 7283450"/>
              <a:gd name="connsiteY23294" fmla="*/ 4951875 h 6857979"/>
              <a:gd name="connsiteX23295" fmla="*/ 2421482 w 7283450"/>
              <a:gd name="connsiteY23295" fmla="*/ 4950287 h 6857979"/>
              <a:gd name="connsiteX23296" fmla="*/ 2423070 w 7283450"/>
              <a:gd name="connsiteY23296" fmla="*/ 4948699 h 6857979"/>
              <a:gd name="connsiteX23297" fmla="*/ 2424261 w 7283450"/>
              <a:gd name="connsiteY23297" fmla="*/ 4947111 h 6857979"/>
              <a:gd name="connsiteX23298" fmla="*/ 2425054 w 7283450"/>
              <a:gd name="connsiteY23298" fmla="*/ 4944729 h 6857979"/>
              <a:gd name="connsiteX23299" fmla="*/ 2426642 w 7283450"/>
              <a:gd name="connsiteY23299" fmla="*/ 4941157 h 6857979"/>
              <a:gd name="connsiteX23300" fmla="*/ 2427437 w 7283450"/>
              <a:gd name="connsiteY23300" fmla="*/ 4939966 h 6857979"/>
              <a:gd name="connsiteX23301" fmla="*/ 2429023 w 7283450"/>
              <a:gd name="connsiteY23301" fmla="*/ 4938775 h 6857979"/>
              <a:gd name="connsiteX23302" fmla="*/ 2429817 w 7283450"/>
              <a:gd name="connsiteY23302" fmla="*/ 4938775 h 6857979"/>
              <a:gd name="connsiteX23303" fmla="*/ 2430611 w 7283450"/>
              <a:gd name="connsiteY23303" fmla="*/ 4939172 h 6857979"/>
              <a:gd name="connsiteX23304" fmla="*/ 2432992 w 7283450"/>
              <a:gd name="connsiteY23304" fmla="*/ 4940760 h 6857979"/>
              <a:gd name="connsiteX23305" fmla="*/ 2435771 w 7283450"/>
              <a:gd name="connsiteY23305" fmla="*/ 4941950 h 6857979"/>
              <a:gd name="connsiteX23306" fmla="*/ 2436961 w 7283450"/>
              <a:gd name="connsiteY23306" fmla="*/ 4942347 h 6857979"/>
              <a:gd name="connsiteX23307" fmla="*/ 2438549 w 7283450"/>
              <a:gd name="connsiteY23307" fmla="*/ 4941950 h 6857979"/>
              <a:gd name="connsiteX23308" fmla="*/ 2442121 w 7283450"/>
              <a:gd name="connsiteY23308" fmla="*/ 4939966 h 6857979"/>
              <a:gd name="connsiteX23309" fmla="*/ 2446090 w 7283450"/>
              <a:gd name="connsiteY23309" fmla="*/ 4936393 h 6857979"/>
              <a:gd name="connsiteX23310" fmla="*/ 2456013 w 7283450"/>
              <a:gd name="connsiteY23310" fmla="*/ 4927660 h 6857979"/>
              <a:gd name="connsiteX23311" fmla="*/ 2467523 w 7283450"/>
              <a:gd name="connsiteY23311" fmla="*/ 4917340 h 6857979"/>
              <a:gd name="connsiteX23312" fmla="*/ 2473079 w 7283450"/>
              <a:gd name="connsiteY23312" fmla="*/ 4912973 h 6857979"/>
              <a:gd name="connsiteX23313" fmla="*/ 2479430 w 7283450"/>
              <a:gd name="connsiteY23313" fmla="*/ 4908607 h 6857979"/>
              <a:gd name="connsiteX23314" fmla="*/ 2480223 w 7283450"/>
              <a:gd name="connsiteY23314" fmla="*/ 4908210 h 6857979"/>
              <a:gd name="connsiteX23315" fmla="*/ 2481414 w 7283450"/>
              <a:gd name="connsiteY23315" fmla="*/ 4908210 h 6857979"/>
              <a:gd name="connsiteX23316" fmla="*/ 2484192 w 7283450"/>
              <a:gd name="connsiteY23316" fmla="*/ 4908607 h 6857979"/>
              <a:gd name="connsiteX23317" fmla="*/ 2486574 w 7283450"/>
              <a:gd name="connsiteY23317" fmla="*/ 4909004 h 6857979"/>
              <a:gd name="connsiteX23318" fmla="*/ 2487765 w 7283450"/>
              <a:gd name="connsiteY23318" fmla="*/ 4909004 h 6857979"/>
              <a:gd name="connsiteX23319" fmla="*/ 2488558 w 7283450"/>
              <a:gd name="connsiteY23319" fmla="*/ 4908607 h 6857979"/>
              <a:gd name="connsiteX23320" fmla="*/ 2492925 w 7283450"/>
              <a:gd name="connsiteY23320" fmla="*/ 4905828 h 6857979"/>
              <a:gd name="connsiteX23321" fmla="*/ 2496099 w 7283450"/>
              <a:gd name="connsiteY23321" fmla="*/ 4902256 h 6857979"/>
              <a:gd name="connsiteX23322" fmla="*/ 2503244 w 7283450"/>
              <a:gd name="connsiteY23322" fmla="*/ 4895904 h 6857979"/>
              <a:gd name="connsiteX23323" fmla="*/ 2506022 w 7283450"/>
              <a:gd name="connsiteY23323" fmla="*/ 4892332 h 6857979"/>
              <a:gd name="connsiteX23324" fmla="*/ 2509991 w 7283450"/>
              <a:gd name="connsiteY23324" fmla="*/ 4889553 h 6857979"/>
              <a:gd name="connsiteX23325" fmla="*/ 2513166 w 7283450"/>
              <a:gd name="connsiteY23325" fmla="*/ 4887172 h 6857979"/>
              <a:gd name="connsiteX23326" fmla="*/ 2516738 w 7283450"/>
              <a:gd name="connsiteY23326" fmla="*/ 4884790 h 6857979"/>
              <a:gd name="connsiteX23327" fmla="*/ 2521501 w 7283450"/>
              <a:gd name="connsiteY23327" fmla="*/ 4883202 h 6857979"/>
              <a:gd name="connsiteX23328" fmla="*/ 2525867 w 7283450"/>
              <a:gd name="connsiteY23328" fmla="*/ 4882011 h 6857979"/>
              <a:gd name="connsiteX23329" fmla="*/ 2536186 w 7283450"/>
              <a:gd name="connsiteY23329" fmla="*/ 4879233 h 6857979"/>
              <a:gd name="connsiteX23330" fmla="*/ 2545712 w 7283450"/>
              <a:gd name="connsiteY23330" fmla="*/ 4875660 h 6857979"/>
              <a:gd name="connsiteX23331" fmla="*/ 2550078 w 7283450"/>
              <a:gd name="connsiteY23331" fmla="*/ 4874072 h 6857979"/>
              <a:gd name="connsiteX23332" fmla="*/ 2554840 w 7283450"/>
              <a:gd name="connsiteY23332" fmla="*/ 4871691 h 6857979"/>
              <a:gd name="connsiteX23333" fmla="*/ 2555635 w 7283450"/>
              <a:gd name="connsiteY23333" fmla="*/ 4870897 h 6857979"/>
              <a:gd name="connsiteX23334" fmla="*/ 2556428 w 7283450"/>
              <a:gd name="connsiteY23334" fmla="*/ 4869706 h 6857979"/>
              <a:gd name="connsiteX23335" fmla="*/ 2558016 w 7283450"/>
              <a:gd name="connsiteY23335" fmla="*/ 4866133 h 6857979"/>
              <a:gd name="connsiteX23336" fmla="*/ 2560794 w 7283450"/>
              <a:gd name="connsiteY23336" fmla="*/ 4862164 h 6857979"/>
              <a:gd name="connsiteX23337" fmla="*/ 2561986 w 7283450"/>
              <a:gd name="connsiteY23337" fmla="*/ 4860576 h 6857979"/>
              <a:gd name="connsiteX23338" fmla="*/ 2563969 w 7283450"/>
              <a:gd name="connsiteY23338" fmla="*/ 4858194 h 6857979"/>
              <a:gd name="connsiteX23339" fmla="*/ 2565954 w 7283450"/>
              <a:gd name="connsiteY23339" fmla="*/ 4857004 h 6857979"/>
              <a:gd name="connsiteX23340" fmla="*/ 2568335 w 7283450"/>
              <a:gd name="connsiteY23340" fmla="*/ 4856607 h 6857979"/>
              <a:gd name="connsiteX23341" fmla="*/ 2571113 w 7283450"/>
              <a:gd name="connsiteY23341" fmla="*/ 4856210 h 6857979"/>
              <a:gd name="connsiteX23342" fmla="*/ 2573892 w 7283450"/>
              <a:gd name="connsiteY23342" fmla="*/ 4856210 h 6857979"/>
              <a:gd name="connsiteX23343" fmla="*/ 2579052 w 7283450"/>
              <a:gd name="connsiteY23343" fmla="*/ 4855813 h 6857979"/>
              <a:gd name="connsiteX23344" fmla="*/ 2581036 w 7283450"/>
              <a:gd name="connsiteY23344" fmla="*/ 4855813 h 6857979"/>
              <a:gd name="connsiteX23345" fmla="*/ 2582623 w 7283450"/>
              <a:gd name="connsiteY23345" fmla="*/ 4855019 h 6857979"/>
              <a:gd name="connsiteX23346" fmla="*/ 2589371 w 7283450"/>
              <a:gd name="connsiteY23346" fmla="*/ 4851049 h 6857979"/>
              <a:gd name="connsiteX23347" fmla="*/ 2595324 w 7283450"/>
              <a:gd name="connsiteY23347" fmla="*/ 4847080 h 6857979"/>
              <a:gd name="connsiteX23348" fmla="*/ 2600484 w 7283450"/>
              <a:gd name="connsiteY23348" fmla="*/ 4842713 h 6857979"/>
              <a:gd name="connsiteX23349" fmla="*/ 2605247 w 7283450"/>
              <a:gd name="connsiteY23349" fmla="*/ 4839141 h 6857979"/>
              <a:gd name="connsiteX23350" fmla="*/ 2608819 w 7283450"/>
              <a:gd name="connsiteY23350" fmla="*/ 4835568 h 6857979"/>
              <a:gd name="connsiteX23351" fmla="*/ 2611994 w 7283450"/>
              <a:gd name="connsiteY23351" fmla="*/ 4832393 h 6857979"/>
              <a:gd name="connsiteX23352" fmla="*/ 2613582 w 7283450"/>
              <a:gd name="connsiteY23352" fmla="*/ 4830011 h 6857979"/>
              <a:gd name="connsiteX23353" fmla="*/ 2614375 w 7283450"/>
              <a:gd name="connsiteY23353" fmla="*/ 4828423 h 6857979"/>
              <a:gd name="connsiteX23354" fmla="*/ 2613979 w 7283450"/>
              <a:gd name="connsiteY23354" fmla="*/ 4825248 h 6857979"/>
              <a:gd name="connsiteX23355" fmla="*/ 2612788 w 7283450"/>
              <a:gd name="connsiteY23355" fmla="*/ 4821278 h 6857979"/>
              <a:gd name="connsiteX23356" fmla="*/ 2610406 w 7283450"/>
              <a:gd name="connsiteY23356" fmla="*/ 4816912 h 6857979"/>
              <a:gd name="connsiteX23357" fmla="*/ 2608819 w 7283450"/>
              <a:gd name="connsiteY23357" fmla="*/ 4814927 h 6857979"/>
              <a:gd name="connsiteX23358" fmla="*/ 2607231 w 7283450"/>
              <a:gd name="connsiteY23358" fmla="*/ 4812942 h 6857979"/>
              <a:gd name="connsiteX23359" fmla="*/ 2605644 w 7283450"/>
              <a:gd name="connsiteY23359" fmla="*/ 4811354 h 6857979"/>
              <a:gd name="connsiteX23360" fmla="*/ 2603659 w 7283450"/>
              <a:gd name="connsiteY23360" fmla="*/ 4809767 h 6857979"/>
              <a:gd name="connsiteX23361" fmla="*/ 2600881 w 7283450"/>
              <a:gd name="connsiteY23361" fmla="*/ 4808179 h 6857979"/>
              <a:gd name="connsiteX23362" fmla="*/ 2598499 w 7283450"/>
              <a:gd name="connsiteY23362" fmla="*/ 4807385 h 6857979"/>
              <a:gd name="connsiteX23363" fmla="*/ 2595721 w 7283450"/>
              <a:gd name="connsiteY23363" fmla="*/ 4806591 h 6857979"/>
              <a:gd name="connsiteX23364" fmla="*/ 2592547 w 7283450"/>
              <a:gd name="connsiteY23364" fmla="*/ 4806591 h 6857979"/>
              <a:gd name="connsiteX23365" fmla="*/ 2589371 w 7283450"/>
              <a:gd name="connsiteY23365" fmla="*/ 4806988 h 6857979"/>
              <a:gd name="connsiteX23366" fmla="*/ 2585799 w 7283450"/>
              <a:gd name="connsiteY23366" fmla="*/ 4808179 h 6857979"/>
              <a:gd name="connsiteX23367" fmla="*/ 2585403 w 7283450"/>
              <a:gd name="connsiteY23367" fmla="*/ 4805400 h 6857979"/>
              <a:gd name="connsiteX23368" fmla="*/ 2584608 w 7283450"/>
              <a:gd name="connsiteY23368" fmla="*/ 4803019 h 6857979"/>
              <a:gd name="connsiteX23369" fmla="*/ 2583814 w 7283450"/>
              <a:gd name="connsiteY23369" fmla="*/ 4800240 h 6857979"/>
              <a:gd name="connsiteX23370" fmla="*/ 2582623 w 7283450"/>
              <a:gd name="connsiteY23370" fmla="*/ 4797858 h 6857979"/>
              <a:gd name="connsiteX23371" fmla="*/ 2579845 w 7283450"/>
              <a:gd name="connsiteY23371" fmla="*/ 4793492 h 6857979"/>
              <a:gd name="connsiteX23372" fmla="*/ 2575876 w 7283450"/>
              <a:gd name="connsiteY23372" fmla="*/ 4789522 h 6857979"/>
              <a:gd name="connsiteX23373" fmla="*/ 2571908 w 7283450"/>
              <a:gd name="connsiteY23373" fmla="*/ 4785950 h 6857979"/>
              <a:gd name="connsiteX23374" fmla="*/ 2566747 w 7283450"/>
              <a:gd name="connsiteY23374" fmla="*/ 4782774 h 6857979"/>
              <a:gd name="connsiteX23375" fmla="*/ 2561588 w 7283450"/>
              <a:gd name="connsiteY23375" fmla="*/ 4780392 h 6857979"/>
              <a:gd name="connsiteX23376" fmla="*/ 2555237 w 7283450"/>
              <a:gd name="connsiteY23376" fmla="*/ 4778408 h 6857979"/>
              <a:gd name="connsiteX23377" fmla="*/ 2548887 w 7283450"/>
              <a:gd name="connsiteY23377" fmla="*/ 4777217 h 6857979"/>
              <a:gd name="connsiteX23378" fmla="*/ 2542140 w 7283450"/>
              <a:gd name="connsiteY23378" fmla="*/ 4776026 h 6857979"/>
              <a:gd name="connsiteX23379" fmla="*/ 2535789 w 7283450"/>
              <a:gd name="connsiteY23379" fmla="*/ 4774835 h 6857979"/>
              <a:gd name="connsiteX23380" fmla="*/ 2528645 w 7283450"/>
              <a:gd name="connsiteY23380" fmla="*/ 4774835 h 6857979"/>
              <a:gd name="connsiteX23381" fmla="*/ 2521898 w 7283450"/>
              <a:gd name="connsiteY23381" fmla="*/ 4774835 h 6857979"/>
              <a:gd name="connsiteX23382" fmla="*/ 2514754 w 7283450"/>
              <a:gd name="connsiteY23382" fmla="*/ 4776026 h 6857979"/>
              <a:gd name="connsiteX23383" fmla="*/ 2507609 w 7283450"/>
              <a:gd name="connsiteY23383" fmla="*/ 4776820 h 6857979"/>
              <a:gd name="connsiteX23384" fmla="*/ 2501259 w 7283450"/>
              <a:gd name="connsiteY23384" fmla="*/ 4778011 h 6857979"/>
              <a:gd name="connsiteX23385" fmla="*/ 2499671 w 7283450"/>
              <a:gd name="connsiteY23385" fmla="*/ 4778805 h 6857979"/>
              <a:gd name="connsiteX23386" fmla="*/ 2498878 w 7283450"/>
              <a:gd name="connsiteY23386" fmla="*/ 4779996 h 6857979"/>
              <a:gd name="connsiteX23387" fmla="*/ 2497687 w 7283450"/>
              <a:gd name="connsiteY23387" fmla="*/ 4782774 h 6857979"/>
              <a:gd name="connsiteX23388" fmla="*/ 2496496 w 7283450"/>
              <a:gd name="connsiteY23388" fmla="*/ 4786347 h 6857979"/>
              <a:gd name="connsiteX23389" fmla="*/ 2496099 w 7283450"/>
              <a:gd name="connsiteY23389" fmla="*/ 4787538 h 6857979"/>
              <a:gd name="connsiteX23390" fmla="*/ 2494909 w 7283450"/>
              <a:gd name="connsiteY23390" fmla="*/ 4787935 h 6857979"/>
              <a:gd name="connsiteX23391" fmla="*/ 2494115 w 7283450"/>
              <a:gd name="connsiteY23391" fmla="*/ 4788331 h 6857979"/>
              <a:gd name="connsiteX23392" fmla="*/ 2492527 w 7283450"/>
              <a:gd name="connsiteY23392" fmla="*/ 4788728 h 6857979"/>
              <a:gd name="connsiteX23393" fmla="*/ 2488558 w 7283450"/>
              <a:gd name="connsiteY23393" fmla="*/ 4789125 h 6857979"/>
              <a:gd name="connsiteX23394" fmla="*/ 2477842 w 7283450"/>
              <a:gd name="connsiteY23394" fmla="*/ 4788331 h 6857979"/>
              <a:gd name="connsiteX23395" fmla="*/ 2465538 w 7283450"/>
              <a:gd name="connsiteY23395" fmla="*/ 4787538 h 6857979"/>
              <a:gd name="connsiteX23396" fmla="*/ 2459982 w 7283450"/>
              <a:gd name="connsiteY23396" fmla="*/ 4787538 h 6857979"/>
              <a:gd name="connsiteX23397" fmla="*/ 2454028 w 7283450"/>
              <a:gd name="connsiteY23397" fmla="*/ 4787935 h 6857979"/>
              <a:gd name="connsiteX23398" fmla="*/ 2445693 w 7283450"/>
              <a:gd name="connsiteY23398" fmla="*/ 4789522 h 6857979"/>
              <a:gd name="connsiteX23399" fmla="*/ 2438152 w 7283450"/>
              <a:gd name="connsiteY23399" fmla="*/ 4791110 h 6857979"/>
              <a:gd name="connsiteX23400" fmla="*/ 2425054 w 7283450"/>
              <a:gd name="connsiteY23400" fmla="*/ 4795080 h 6857979"/>
              <a:gd name="connsiteX23401" fmla="*/ 2418704 w 7283450"/>
              <a:gd name="connsiteY23401" fmla="*/ 4796667 h 6857979"/>
              <a:gd name="connsiteX23402" fmla="*/ 2413544 w 7283450"/>
              <a:gd name="connsiteY23402" fmla="*/ 4797858 h 6857979"/>
              <a:gd name="connsiteX23403" fmla="*/ 2408782 w 7283450"/>
              <a:gd name="connsiteY23403" fmla="*/ 4798255 h 6857979"/>
              <a:gd name="connsiteX23404" fmla="*/ 2404020 w 7283450"/>
              <a:gd name="connsiteY23404" fmla="*/ 4798255 h 6857979"/>
              <a:gd name="connsiteX23405" fmla="*/ 2394493 w 7283450"/>
              <a:gd name="connsiteY23405" fmla="*/ 4796270 h 6857979"/>
              <a:gd name="connsiteX23406" fmla="*/ 2382983 w 7283450"/>
              <a:gd name="connsiteY23406" fmla="*/ 4793889 h 6857979"/>
              <a:gd name="connsiteX23407" fmla="*/ 2376633 w 7283450"/>
              <a:gd name="connsiteY23407" fmla="*/ 4793095 h 6857979"/>
              <a:gd name="connsiteX23408" fmla="*/ 2370679 w 7283450"/>
              <a:gd name="connsiteY23408" fmla="*/ 4793095 h 6857979"/>
              <a:gd name="connsiteX23409" fmla="*/ 2365123 w 7283450"/>
              <a:gd name="connsiteY23409" fmla="*/ 4793492 h 6857979"/>
              <a:gd name="connsiteX23410" fmla="*/ 2362344 w 7283450"/>
              <a:gd name="connsiteY23410" fmla="*/ 4793889 h 6857979"/>
              <a:gd name="connsiteX23411" fmla="*/ 2359964 w 7283450"/>
              <a:gd name="connsiteY23411" fmla="*/ 4795080 h 6857979"/>
              <a:gd name="connsiteX23412" fmla="*/ 2357978 w 7283450"/>
              <a:gd name="connsiteY23412" fmla="*/ 4795873 h 6857979"/>
              <a:gd name="connsiteX23413" fmla="*/ 2355994 w 7283450"/>
              <a:gd name="connsiteY23413" fmla="*/ 4797461 h 6857979"/>
              <a:gd name="connsiteX23414" fmla="*/ 2351628 w 7283450"/>
              <a:gd name="connsiteY23414" fmla="*/ 4801828 h 6857979"/>
              <a:gd name="connsiteX23415" fmla="*/ 2348056 w 7283450"/>
              <a:gd name="connsiteY23415" fmla="*/ 4806194 h 6857979"/>
              <a:gd name="connsiteX23416" fmla="*/ 2343293 w 7283450"/>
              <a:gd name="connsiteY23416" fmla="*/ 4810958 h 6857979"/>
              <a:gd name="connsiteX23417" fmla="*/ 2341310 w 7283450"/>
              <a:gd name="connsiteY23417" fmla="*/ 4812545 h 6857979"/>
              <a:gd name="connsiteX23418" fmla="*/ 2338927 w 7283450"/>
              <a:gd name="connsiteY23418" fmla="*/ 4814530 h 6857979"/>
              <a:gd name="connsiteX23419" fmla="*/ 2335752 w 7283450"/>
              <a:gd name="connsiteY23419" fmla="*/ 4815721 h 6857979"/>
              <a:gd name="connsiteX23420" fmla="*/ 2333371 w 7283450"/>
              <a:gd name="connsiteY23420" fmla="*/ 4816515 h 6857979"/>
              <a:gd name="connsiteX23421" fmla="*/ 2330196 w 7283450"/>
              <a:gd name="connsiteY23421" fmla="*/ 4816912 h 6857979"/>
              <a:gd name="connsiteX23422" fmla="*/ 2326623 w 7283450"/>
              <a:gd name="connsiteY23422" fmla="*/ 4816912 h 6857979"/>
              <a:gd name="connsiteX23423" fmla="*/ 2323448 w 7283450"/>
              <a:gd name="connsiteY23423" fmla="*/ 4816118 h 6857979"/>
              <a:gd name="connsiteX23424" fmla="*/ 2319082 w 7283450"/>
              <a:gd name="connsiteY23424" fmla="*/ 4814927 h 6857979"/>
              <a:gd name="connsiteX23425" fmla="*/ 2317893 w 7283450"/>
              <a:gd name="connsiteY23425" fmla="*/ 4813736 h 6857979"/>
              <a:gd name="connsiteX23426" fmla="*/ 2316304 w 7283450"/>
              <a:gd name="connsiteY23426" fmla="*/ 4810958 h 6857979"/>
              <a:gd name="connsiteX23427" fmla="*/ 2314320 w 7283450"/>
              <a:gd name="connsiteY23427" fmla="*/ 4806988 h 6857979"/>
              <a:gd name="connsiteX23428" fmla="*/ 2313129 w 7283450"/>
              <a:gd name="connsiteY23428" fmla="*/ 4803019 h 6857979"/>
              <a:gd name="connsiteX23429" fmla="*/ 2312335 w 7283450"/>
              <a:gd name="connsiteY23429" fmla="*/ 4801034 h 6857979"/>
              <a:gd name="connsiteX23430" fmla="*/ 2311938 w 7283450"/>
              <a:gd name="connsiteY23430" fmla="*/ 4798652 h 6857979"/>
              <a:gd name="connsiteX23431" fmla="*/ 2312335 w 7283450"/>
              <a:gd name="connsiteY23431" fmla="*/ 4796667 h 6857979"/>
              <a:gd name="connsiteX23432" fmla="*/ 2313526 w 7283450"/>
              <a:gd name="connsiteY23432" fmla="*/ 4795080 h 6857979"/>
              <a:gd name="connsiteX23433" fmla="*/ 2314716 w 7283450"/>
              <a:gd name="connsiteY23433" fmla="*/ 4793889 h 6857979"/>
              <a:gd name="connsiteX23434" fmla="*/ 2316701 w 7283450"/>
              <a:gd name="connsiteY23434" fmla="*/ 4792698 h 6857979"/>
              <a:gd name="connsiteX23435" fmla="*/ 2319082 w 7283450"/>
              <a:gd name="connsiteY23435" fmla="*/ 4791507 h 6857979"/>
              <a:gd name="connsiteX23436" fmla="*/ 2322654 w 7283450"/>
              <a:gd name="connsiteY23436" fmla="*/ 4791507 h 6857979"/>
              <a:gd name="connsiteX23437" fmla="*/ 2319876 w 7283450"/>
              <a:gd name="connsiteY23437" fmla="*/ 4781980 h 6857979"/>
              <a:gd name="connsiteX23438" fmla="*/ 2319479 w 7283450"/>
              <a:gd name="connsiteY23438" fmla="*/ 4779599 h 6857979"/>
              <a:gd name="connsiteX23439" fmla="*/ 2318289 w 7283450"/>
              <a:gd name="connsiteY23439" fmla="*/ 4777614 h 6857979"/>
              <a:gd name="connsiteX23440" fmla="*/ 2317495 w 7283450"/>
              <a:gd name="connsiteY23440" fmla="*/ 4776026 h 6857979"/>
              <a:gd name="connsiteX23441" fmla="*/ 2316304 w 7283450"/>
              <a:gd name="connsiteY23441" fmla="*/ 4774438 h 6857979"/>
              <a:gd name="connsiteX23442" fmla="*/ 2313923 w 7283450"/>
              <a:gd name="connsiteY23442" fmla="*/ 4773644 h 6857979"/>
              <a:gd name="connsiteX23443" fmla="*/ 2311542 w 7283450"/>
              <a:gd name="connsiteY23443" fmla="*/ 4773247 h 6857979"/>
              <a:gd name="connsiteX23444" fmla="*/ 2309557 w 7283450"/>
              <a:gd name="connsiteY23444" fmla="*/ 4772850 h 6857979"/>
              <a:gd name="connsiteX23445" fmla="*/ 2307572 w 7283450"/>
              <a:gd name="connsiteY23445" fmla="*/ 4772850 h 6857979"/>
              <a:gd name="connsiteX23446" fmla="*/ 2305588 w 7283450"/>
              <a:gd name="connsiteY23446" fmla="*/ 4772850 h 6857979"/>
              <a:gd name="connsiteX23447" fmla="*/ 2303206 w 7283450"/>
              <a:gd name="connsiteY23447" fmla="*/ 4773247 h 6857979"/>
              <a:gd name="connsiteX23448" fmla="*/ 2299634 w 7283450"/>
              <a:gd name="connsiteY23448" fmla="*/ 4774835 h 6857979"/>
              <a:gd name="connsiteX23449" fmla="*/ 2296062 w 7283450"/>
              <a:gd name="connsiteY23449" fmla="*/ 4777614 h 6857979"/>
              <a:gd name="connsiteX23450" fmla="*/ 2292490 w 7283450"/>
              <a:gd name="connsiteY23450" fmla="*/ 4780392 h 6857979"/>
              <a:gd name="connsiteX23451" fmla="*/ 2289315 w 7283450"/>
              <a:gd name="connsiteY23451" fmla="*/ 4783965 h 6857979"/>
              <a:gd name="connsiteX23452" fmla="*/ 2285743 w 7283450"/>
              <a:gd name="connsiteY23452" fmla="*/ 4787935 h 6857979"/>
              <a:gd name="connsiteX23453" fmla="*/ 2280583 w 7283450"/>
              <a:gd name="connsiteY23453" fmla="*/ 4795873 h 6857979"/>
              <a:gd name="connsiteX23454" fmla="*/ 2275820 w 7283450"/>
              <a:gd name="connsiteY23454" fmla="*/ 4804209 h 6857979"/>
              <a:gd name="connsiteX23455" fmla="*/ 2272248 w 7283450"/>
              <a:gd name="connsiteY23455" fmla="*/ 4810958 h 6857979"/>
              <a:gd name="connsiteX23456" fmla="*/ 2270661 w 7283450"/>
              <a:gd name="connsiteY23456" fmla="*/ 4813339 h 6857979"/>
              <a:gd name="connsiteX23457" fmla="*/ 2269073 w 7283450"/>
              <a:gd name="connsiteY23457" fmla="*/ 4814927 h 6857979"/>
              <a:gd name="connsiteX23458" fmla="*/ 2268676 w 7283450"/>
              <a:gd name="connsiteY23458" fmla="*/ 4814927 h 6857979"/>
              <a:gd name="connsiteX23459" fmla="*/ 2267882 w 7283450"/>
              <a:gd name="connsiteY23459" fmla="*/ 4814530 h 6857979"/>
              <a:gd name="connsiteX23460" fmla="*/ 2265898 w 7283450"/>
              <a:gd name="connsiteY23460" fmla="*/ 4812942 h 6857979"/>
              <a:gd name="connsiteX23461" fmla="*/ 2263913 w 7283450"/>
              <a:gd name="connsiteY23461" fmla="*/ 4811751 h 6857979"/>
              <a:gd name="connsiteX23462" fmla="*/ 2263516 w 7283450"/>
              <a:gd name="connsiteY23462" fmla="*/ 4811354 h 6857979"/>
              <a:gd name="connsiteX23463" fmla="*/ 2262723 w 7283450"/>
              <a:gd name="connsiteY23463" fmla="*/ 4811751 h 6857979"/>
              <a:gd name="connsiteX23464" fmla="*/ 2260342 w 7283450"/>
              <a:gd name="connsiteY23464" fmla="*/ 4815721 h 6857979"/>
              <a:gd name="connsiteX23465" fmla="*/ 2258754 w 7283450"/>
              <a:gd name="connsiteY23465" fmla="*/ 4820484 h 6857979"/>
              <a:gd name="connsiteX23466" fmla="*/ 2257563 w 7283450"/>
              <a:gd name="connsiteY23466" fmla="*/ 4824851 h 6857979"/>
              <a:gd name="connsiteX23467" fmla="*/ 2256372 w 7283450"/>
              <a:gd name="connsiteY23467" fmla="*/ 4829614 h 6857979"/>
              <a:gd name="connsiteX23468" fmla="*/ 2254785 w 7283450"/>
              <a:gd name="connsiteY23468" fmla="*/ 4839141 h 6857979"/>
              <a:gd name="connsiteX23469" fmla="*/ 2253991 w 7283450"/>
              <a:gd name="connsiteY23469" fmla="*/ 4848668 h 6857979"/>
              <a:gd name="connsiteX23470" fmla="*/ 2252403 w 7283450"/>
              <a:gd name="connsiteY23470" fmla="*/ 4867721 h 6857979"/>
              <a:gd name="connsiteX23471" fmla="*/ 2251609 w 7283450"/>
              <a:gd name="connsiteY23471" fmla="*/ 4876454 h 6857979"/>
              <a:gd name="connsiteX23472" fmla="*/ 2250816 w 7283450"/>
              <a:gd name="connsiteY23472" fmla="*/ 4881217 h 6857979"/>
              <a:gd name="connsiteX23473" fmla="*/ 2250022 w 7283450"/>
              <a:gd name="connsiteY23473" fmla="*/ 4884790 h 6857979"/>
              <a:gd name="connsiteX23474" fmla="*/ 2249228 w 7283450"/>
              <a:gd name="connsiteY23474" fmla="*/ 4887172 h 6857979"/>
              <a:gd name="connsiteX23475" fmla="*/ 2248434 w 7283450"/>
              <a:gd name="connsiteY23475" fmla="*/ 4888362 h 6857979"/>
              <a:gd name="connsiteX23476" fmla="*/ 2247244 w 7283450"/>
              <a:gd name="connsiteY23476" fmla="*/ 4889156 h 6857979"/>
              <a:gd name="connsiteX23477" fmla="*/ 2246054 w 7283450"/>
              <a:gd name="connsiteY23477" fmla="*/ 4889553 h 6857979"/>
              <a:gd name="connsiteX23478" fmla="*/ 2242878 w 7283450"/>
              <a:gd name="connsiteY23478" fmla="*/ 4889950 h 6857979"/>
              <a:gd name="connsiteX23479" fmla="*/ 2241688 w 7283450"/>
              <a:gd name="connsiteY23479" fmla="*/ 4890744 h 6857979"/>
              <a:gd name="connsiteX23480" fmla="*/ 2240893 w 7283450"/>
              <a:gd name="connsiteY23480" fmla="*/ 4891935 h 6857979"/>
              <a:gd name="connsiteX23481" fmla="*/ 2241290 w 7283450"/>
              <a:gd name="connsiteY23481" fmla="*/ 4893126 h 6857979"/>
              <a:gd name="connsiteX23482" fmla="*/ 2242481 w 7283450"/>
              <a:gd name="connsiteY23482" fmla="*/ 4895904 h 6857979"/>
              <a:gd name="connsiteX23483" fmla="*/ 2243671 w 7283450"/>
              <a:gd name="connsiteY23483" fmla="*/ 4899080 h 6857979"/>
              <a:gd name="connsiteX23484" fmla="*/ 2243671 w 7283450"/>
              <a:gd name="connsiteY23484" fmla="*/ 4900271 h 6857979"/>
              <a:gd name="connsiteX23485" fmla="*/ 2243671 w 7283450"/>
              <a:gd name="connsiteY23485" fmla="*/ 4901859 h 6857979"/>
              <a:gd name="connsiteX23486" fmla="*/ 2242481 w 7283450"/>
              <a:gd name="connsiteY23486" fmla="*/ 4902653 h 6857979"/>
              <a:gd name="connsiteX23487" fmla="*/ 2239306 w 7283450"/>
              <a:gd name="connsiteY23487" fmla="*/ 4904637 h 6857979"/>
              <a:gd name="connsiteX23488" fmla="*/ 2236527 w 7283450"/>
              <a:gd name="connsiteY23488" fmla="*/ 4906622 h 6857979"/>
              <a:gd name="connsiteX23489" fmla="*/ 2234940 w 7283450"/>
              <a:gd name="connsiteY23489" fmla="*/ 4907416 h 6857979"/>
              <a:gd name="connsiteX23490" fmla="*/ 2234543 w 7283450"/>
              <a:gd name="connsiteY23490" fmla="*/ 4908607 h 6857979"/>
              <a:gd name="connsiteX23491" fmla="*/ 2233749 w 7283450"/>
              <a:gd name="connsiteY23491" fmla="*/ 4911782 h 6857979"/>
              <a:gd name="connsiteX23492" fmla="*/ 2233352 w 7283450"/>
              <a:gd name="connsiteY23492" fmla="*/ 4914958 h 6857979"/>
              <a:gd name="connsiteX23493" fmla="*/ 2233352 w 7283450"/>
              <a:gd name="connsiteY23493" fmla="*/ 4918134 h 6857979"/>
              <a:gd name="connsiteX23494" fmla="*/ 2232955 w 7283450"/>
              <a:gd name="connsiteY23494" fmla="*/ 4921309 h 6857979"/>
              <a:gd name="connsiteX23495" fmla="*/ 2232161 w 7283450"/>
              <a:gd name="connsiteY23495" fmla="*/ 4923294 h 6857979"/>
              <a:gd name="connsiteX23496" fmla="*/ 2231368 w 7283450"/>
              <a:gd name="connsiteY23496" fmla="*/ 4924088 h 6857979"/>
              <a:gd name="connsiteX23497" fmla="*/ 2230574 w 7283450"/>
              <a:gd name="connsiteY23497" fmla="*/ 4924485 h 6857979"/>
              <a:gd name="connsiteX23498" fmla="*/ 2229780 w 7283450"/>
              <a:gd name="connsiteY23498" fmla="*/ 4924485 h 6857979"/>
              <a:gd name="connsiteX23499" fmla="*/ 2228589 w 7283450"/>
              <a:gd name="connsiteY23499" fmla="*/ 4924088 h 6857979"/>
              <a:gd name="connsiteX23500" fmla="*/ 2226605 w 7283450"/>
              <a:gd name="connsiteY23500" fmla="*/ 4923294 h 6857979"/>
              <a:gd name="connsiteX23501" fmla="*/ 2225017 w 7283450"/>
              <a:gd name="connsiteY23501" fmla="*/ 4922103 h 6857979"/>
              <a:gd name="connsiteX23502" fmla="*/ 2219461 w 7283450"/>
              <a:gd name="connsiteY23502" fmla="*/ 4937981 h 6857979"/>
              <a:gd name="connsiteX23503" fmla="*/ 2214301 w 7283450"/>
              <a:gd name="connsiteY23503" fmla="*/ 4953462 h 6857979"/>
              <a:gd name="connsiteX23504" fmla="*/ 2203983 w 7283450"/>
              <a:gd name="connsiteY23504" fmla="*/ 4984028 h 6857979"/>
              <a:gd name="connsiteX23505" fmla="*/ 2198822 w 7283450"/>
              <a:gd name="connsiteY23505" fmla="*/ 4998715 h 6857979"/>
              <a:gd name="connsiteX23506" fmla="*/ 2193662 w 7283450"/>
              <a:gd name="connsiteY23506" fmla="*/ 5012211 h 6857979"/>
              <a:gd name="connsiteX23507" fmla="*/ 2187710 w 7283450"/>
              <a:gd name="connsiteY23507" fmla="*/ 5026104 h 6857979"/>
              <a:gd name="connsiteX23508" fmla="*/ 2180961 w 7283450"/>
              <a:gd name="connsiteY23508" fmla="*/ 5038806 h 6857979"/>
              <a:gd name="connsiteX23509" fmla="*/ 2171436 w 7283450"/>
              <a:gd name="connsiteY23509" fmla="*/ 5038409 h 6857979"/>
              <a:gd name="connsiteX23510" fmla="*/ 2160720 w 7283450"/>
              <a:gd name="connsiteY23510" fmla="*/ 5038013 h 6857979"/>
              <a:gd name="connsiteX23511" fmla="*/ 2136510 w 7283450"/>
              <a:gd name="connsiteY23511" fmla="*/ 5036822 h 6857979"/>
              <a:gd name="connsiteX23512" fmla="*/ 2123808 w 7283450"/>
              <a:gd name="connsiteY23512" fmla="*/ 5036425 h 6857979"/>
              <a:gd name="connsiteX23513" fmla="*/ 2111505 w 7283450"/>
              <a:gd name="connsiteY23513" fmla="*/ 5036425 h 6857979"/>
              <a:gd name="connsiteX23514" fmla="*/ 2099200 w 7283450"/>
              <a:gd name="connsiteY23514" fmla="*/ 5037219 h 6857979"/>
              <a:gd name="connsiteX23515" fmla="*/ 2092850 w 7283450"/>
              <a:gd name="connsiteY23515" fmla="*/ 5038013 h 6857979"/>
              <a:gd name="connsiteX23516" fmla="*/ 2086896 w 7283450"/>
              <a:gd name="connsiteY23516" fmla="*/ 5038806 h 6857979"/>
              <a:gd name="connsiteX23517" fmla="*/ 2087690 w 7283450"/>
              <a:gd name="connsiteY23517" fmla="*/ 5040394 h 6857979"/>
              <a:gd name="connsiteX23518" fmla="*/ 2088484 w 7283450"/>
              <a:gd name="connsiteY23518" fmla="*/ 5041585 h 6857979"/>
              <a:gd name="connsiteX23519" fmla="*/ 2090071 w 7283450"/>
              <a:gd name="connsiteY23519" fmla="*/ 5041982 h 6857979"/>
              <a:gd name="connsiteX23520" fmla="*/ 2092056 w 7283450"/>
              <a:gd name="connsiteY23520" fmla="*/ 5042379 h 6857979"/>
              <a:gd name="connsiteX23521" fmla="*/ 2095628 w 7283450"/>
              <a:gd name="connsiteY23521" fmla="*/ 5042379 h 6857979"/>
              <a:gd name="connsiteX23522" fmla="*/ 2099597 w 7283450"/>
              <a:gd name="connsiteY23522" fmla="*/ 5042379 h 6857979"/>
              <a:gd name="connsiteX23523" fmla="*/ 2095628 w 7283450"/>
              <a:gd name="connsiteY23523" fmla="*/ 5045158 h 6857979"/>
              <a:gd name="connsiteX23524" fmla="*/ 2092453 w 7283450"/>
              <a:gd name="connsiteY23524" fmla="*/ 5047142 h 6857979"/>
              <a:gd name="connsiteX23525" fmla="*/ 2089674 w 7283450"/>
              <a:gd name="connsiteY23525" fmla="*/ 5048730 h 6857979"/>
              <a:gd name="connsiteX23526" fmla="*/ 2087293 w 7283450"/>
              <a:gd name="connsiteY23526" fmla="*/ 5049127 h 6857979"/>
              <a:gd name="connsiteX23527" fmla="*/ 2085705 w 7283450"/>
              <a:gd name="connsiteY23527" fmla="*/ 5048730 h 6857979"/>
              <a:gd name="connsiteX23528" fmla="*/ 2084118 w 7283450"/>
              <a:gd name="connsiteY23528" fmla="*/ 5047142 h 6857979"/>
              <a:gd name="connsiteX23529" fmla="*/ 2082927 w 7283450"/>
              <a:gd name="connsiteY23529" fmla="*/ 5045158 h 6857979"/>
              <a:gd name="connsiteX23530" fmla="*/ 2082133 w 7283450"/>
              <a:gd name="connsiteY23530" fmla="*/ 5042776 h 6857979"/>
              <a:gd name="connsiteX23531" fmla="*/ 2080944 w 7283450"/>
              <a:gd name="connsiteY23531" fmla="*/ 5039600 h 6857979"/>
              <a:gd name="connsiteX23532" fmla="*/ 2080149 w 7283450"/>
              <a:gd name="connsiteY23532" fmla="*/ 5035234 h 6857979"/>
              <a:gd name="connsiteX23533" fmla="*/ 2078958 w 7283450"/>
              <a:gd name="connsiteY23533" fmla="*/ 5025310 h 6857979"/>
              <a:gd name="connsiteX23534" fmla="*/ 2076974 w 7283450"/>
              <a:gd name="connsiteY23534" fmla="*/ 5013005 h 6857979"/>
              <a:gd name="connsiteX23535" fmla="*/ 2074593 w 7283450"/>
              <a:gd name="connsiteY23535" fmla="*/ 4999112 h 6857979"/>
              <a:gd name="connsiteX23536" fmla="*/ 2073402 w 7283450"/>
              <a:gd name="connsiteY23536" fmla="*/ 4993951 h 6857979"/>
              <a:gd name="connsiteX23537" fmla="*/ 2071417 w 7283450"/>
              <a:gd name="connsiteY23537" fmla="*/ 4989585 h 6857979"/>
              <a:gd name="connsiteX23538" fmla="*/ 2067845 w 7283450"/>
              <a:gd name="connsiteY23538" fmla="*/ 4980058 h 6857979"/>
              <a:gd name="connsiteX23539" fmla="*/ 2063876 w 7283450"/>
              <a:gd name="connsiteY23539" fmla="*/ 4970531 h 6857979"/>
              <a:gd name="connsiteX23540" fmla="*/ 2062685 w 7283450"/>
              <a:gd name="connsiteY23540" fmla="*/ 4966165 h 6857979"/>
              <a:gd name="connsiteX23541" fmla="*/ 2061892 w 7283450"/>
              <a:gd name="connsiteY23541" fmla="*/ 4961798 h 6857979"/>
              <a:gd name="connsiteX23542" fmla="*/ 2061495 w 7283450"/>
              <a:gd name="connsiteY23542" fmla="*/ 4957035 h 6857979"/>
              <a:gd name="connsiteX23543" fmla="*/ 2061892 w 7283450"/>
              <a:gd name="connsiteY23543" fmla="*/ 4952272 h 6857979"/>
              <a:gd name="connsiteX23544" fmla="*/ 2062685 w 7283450"/>
              <a:gd name="connsiteY23544" fmla="*/ 4947905 h 6857979"/>
              <a:gd name="connsiteX23545" fmla="*/ 2063876 w 7283450"/>
              <a:gd name="connsiteY23545" fmla="*/ 4943935 h 6857979"/>
              <a:gd name="connsiteX23546" fmla="*/ 2066654 w 7283450"/>
              <a:gd name="connsiteY23546" fmla="*/ 4936393 h 6857979"/>
              <a:gd name="connsiteX23547" fmla="*/ 2067449 w 7283450"/>
              <a:gd name="connsiteY23547" fmla="*/ 4932424 h 6857979"/>
              <a:gd name="connsiteX23548" fmla="*/ 2068242 w 7283450"/>
              <a:gd name="connsiteY23548" fmla="*/ 4928851 h 6857979"/>
              <a:gd name="connsiteX23549" fmla="*/ 2070623 w 7283450"/>
              <a:gd name="connsiteY23549" fmla="*/ 4900668 h 6857979"/>
              <a:gd name="connsiteX23550" fmla="*/ 2071814 w 7283450"/>
              <a:gd name="connsiteY23550" fmla="*/ 4887172 h 6857979"/>
              <a:gd name="connsiteX23551" fmla="*/ 2073800 w 7283450"/>
              <a:gd name="connsiteY23551" fmla="*/ 4873675 h 6857979"/>
              <a:gd name="connsiteX23552" fmla="*/ 2075386 w 7283450"/>
              <a:gd name="connsiteY23552" fmla="*/ 4861370 h 6857979"/>
              <a:gd name="connsiteX23553" fmla="*/ 2077371 w 7283450"/>
              <a:gd name="connsiteY23553" fmla="*/ 4849858 h 6857979"/>
              <a:gd name="connsiteX23554" fmla="*/ 2078561 w 7283450"/>
              <a:gd name="connsiteY23554" fmla="*/ 4845095 h 6857979"/>
              <a:gd name="connsiteX23555" fmla="*/ 2080149 w 7283450"/>
              <a:gd name="connsiteY23555" fmla="*/ 4839935 h 6857979"/>
              <a:gd name="connsiteX23556" fmla="*/ 2082133 w 7283450"/>
              <a:gd name="connsiteY23556" fmla="*/ 4835568 h 6857979"/>
              <a:gd name="connsiteX23557" fmla="*/ 2084118 w 7283450"/>
              <a:gd name="connsiteY23557" fmla="*/ 4831599 h 6857979"/>
              <a:gd name="connsiteX23558" fmla="*/ 2084912 w 7283450"/>
              <a:gd name="connsiteY23558" fmla="*/ 4831996 h 6857979"/>
              <a:gd name="connsiteX23559" fmla="*/ 2086499 w 7283450"/>
              <a:gd name="connsiteY23559" fmla="*/ 4833187 h 6857979"/>
              <a:gd name="connsiteX23560" fmla="*/ 2088484 w 7283450"/>
              <a:gd name="connsiteY23560" fmla="*/ 4834377 h 6857979"/>
              <a:gd name="connsiteX23561" fmla="*/ 2089278 w 7283450"/>
              <a:gd name="connsiteY23561" fmla="*/ 4835171 h 6857979"/>
              <a:gd name="connsiteX23562" fmla="*/ 2090071 w 7283450"/>
              <a:gd name="connsiteY23562" fmla="*/ 4835171 h 6857979"/>
              <a:gd name="connsiteX23563" fmla="*/ 2091262 w 7283450"/>
              <a:gd name="connsiteY23563" fmla="*/ 4833981 h 6857979"/>
              <a:gd name="connsiteX23564" fmla="*/ 2092056 w 7283450"/>
              <a:gd name="connsiteY23564" fmla="*/ 4833187 h 6857979"/>
              <a:gd name="connsiteX23565" fmla="*/ 2094040 w 7283450"/>
              <a:gd name="connsiteY23565" fmla="*/ 4830011 h 6857979"/>
              <a:gd name="connsiteX23566" fmla="*/ 2095628 w 7283450"/>
              <a:gd name="connsiteY23566" fmla="*/ 4825645 h 6857979"/>
              <a:gd name="connsiteX23567" fmla="*/ 2097216 w 7283450"/>
              <a:gd name="connsiteY23567" fmla="*/ 4821278 h 6857979"/>
              <a:gd name="connsiteX23568" fmla="*/ 2099994 w 7283450"/>
              <a:gd name="connsiteY23568" fmla="*/ 4813736 h 6857979"/>
              <a:gd name="connsiteX23569" fmla="*/ 2099994 w 7283450"/>
              <a:gd name="connsiteY23569" fmla="*/ 4811751 h 6857979"/>
              <a:gd name="connsiteX23570" fmla="*/ 2100391 w 7283450"/>
              <a:gd name="connsiteY23570" fmla="*/ 4811354 h 6857979"/>
              <a:gd name="connsiteX23571" fmla="*/ 2100788 w 7283450"/>
              <a:gd name="connsiteY23571" fmla="*/ 4811751 h 6857979"/>
              <a:gd name="connsiteX23572" fmla="*/ 2101978 w 7283450"/>
              <a:gd name="connsiteY23572" fmla="*/ 4813736 h 6857979"/>
              <a:gd name="connsiteX23573" fmla="*/ 2102772 w 7283450"/>
              <a:gd name="connsiteY23573" fmla="*/ 4816515 h 6857979"/>
              <a:gd name="connsiteX23574" fmla="*/ 2102772 w 7283450"/>
              <a:gd name="connsiteY23574" fmla="*/ 4817309 h 6857979"/>
              <a:gd name="connsiteX23575" fmla="*/ 2102772 w 7283450"/>
              <a:gd name="connsiteY23575" fmla="*/ 4818500 h 6857979"/>
              <a:gd name="connsiteX23576" fmla="*/ 2104361 w 7283450"/>
              <a:gd name="connsiteY23576" fmla="*/ 4816515 h 6857979"/>
              <a:gd name="connsiteX23577" fmla="*/ 2105551 w 7283450"/>
              <a:gd name="connsiteY23577" fmla="*/ 4814133 h 6857979"/>
              <a:gd name="connsiteX23578" fmla="*/ 2106741 w 7283450"/>
              <a:gd name="connsiteY23578" fmla="*/ 4811751 h 6857979"/>
              <a:gd name="connsiteX23579" fmla="*/ 2107932 w 7283450"/>
              <a:gd name="connsiteY23579" fmla="*/ 4808576 h 6857979"/>
              <a:gd name="connsiteX23580" fmla="*/ 2109916 w 7283450"/>
              <a:gd name="connsiteY23580" fmla="*/ 4802225 h 6857979"/>
              <a:gd name="connsiteX23581" fmla="*/ 2112298 w 7283450"/>
              <a:gd name="connsiteY23581" fmla="*/ 4795080 h 6857979"/>
              <a:gd name="connsiteX23582" fmla="*/ 2116664 w 7283450"/>
              <a:gd name="connsiteY23582" fmla="*/ 4783965 h 6857979"/>
              <a:gd name="connsiteX23583" fmla="*/ 2119045 w 7283450"/>
              <a:gd name="connsiteY23583" fmla="*/ 4776423 h 6857979"/>
              <a:gd name="connsiteX23584" fmla="*/ 2121427 w 7283450"/>
              <a:gd name="connsiteY23584" fmla="*/ 4768087 h 6857979"/>
              <a:gd name="connsiteX23585" fmla="*/ 2123411 w 7283450"/>
              <a:gd name="connsiteY23585" fmla="*/ 4759354 h 6857979"/>
              <a:gd name="connsiteX23586" fmla="*/ 2125000 w 7283450"/>
              <a:gd name="connsiteY23586" fmla="*/ 4750224 h 6857979"/>
              <a:gd name="connsiteX23587" fmla="*/ 2125395 w 7283450"/>
              <a:gd name="connsiteY23587" fmla="*/ 4745461 h 6857979"/>
              <a:gd name="connsiteX23588" fmla="*/ 2125395 w 7283450"/>
              <a:gd name="connsiteY23588" fmla="*/ 4740301 h 6857979"/>
              <a:gd name="connsiteX23589" fmla="*/ 2125395 w 7283450"/>
              <a:gd name="connsiteY23589" fmla="*/ 4735934 h 6857979"/>
              <a:gd name="connsiteX23590" fmla="*/ 2125000 w 7283450"/>
              <a:gd name="connsiteY23590" fmla="*/ 4731171 h 6857979"/>
              <a:gd name="connsiteX23591" fmla="*/ 2123808 w 7283450"/>
              <a:gd name="connsiteY23591" fmla="*/ 4726804 h 6857979"/>
              <a:gd name="connsiteX23592" fmla="*/ 2122220 w 7283450"/>
              <a:gd name="connsiteY23592" fmla="*/ 4721644 h 6857979"/>
              <a:gd name="connsiteX23593" fmla="*/ 2120633 w 7283450"/>
              <a:gd name="connsiteY23593" fmla="*/ 4716484 h 6857979"/>
              <a:gd name="connsiteX23594" fmla="*/ 2118649 w 7283450"/>
              <a:gd name="connsiteY23594" fmla="*/ 4710927 h 6857979"/>
              <a:gd name="connsiteX23595" fmla="*/ 2113488 w 7283450"/>
              <a:gd name="connsiteY23595" fmla="*/ 4700209 h 6857979"/>
              <a:gd name="connsiteX23596" fmla="*/ 2107932 w 7283450"/>
              <a:gd name="connsiteY23596" fmla="*/ 4689094 h 6857979"/>
              <a:gd name="connsiteX23597" fmla="*/ 2101583 w 7283450"/>
              <a:gd name="connsiteY23597" fmla="*/ 4679171 h 6857979"/>
              <a:gd name="connsiteX23598" fmla="*/ 2095628 w 7283450"/>
              <a:gd name="connsiteY23598" fmla="*/ 4670835 h 6857979"/>
              <a:gd name="connsiteX23599" fmla="*/ 2090866 w 7283450"/>
              <a:gd name="connsiteY23599" fmla="*/ 4664880 h 6857979"/>
              <a:gd name="connsiteX23600" fmla="*/ 2088484 w 7283450"/>
              <a:gd name="connsiteY23600" fmla="*/ 4662102 h 6857979"/>
              <a:gd name="connsiteX23601" fmla="*/ 2086896 w 7283450"/>
              <a:gd name="connsiteY23601" fmla="*/ 4660911 h 6857979"/>
              <a:gd name="connsiteX23602" fmla="*/ 2082530 w 7283450"/>
              <a:gd name="connsiteY23602" fmla="*/ 4658132 h 6857979"/>
              <a:gd name="connsiteX23603" fmla="*/ 2079355 w 7283450"/>
              <a:gd name="connsiteY23603" fmla="*/ 4654560 h 6857979"/>
              <a:gd name="connsiteX23604" fmla="*/ 2076974 w 7283450"/>
              <a:gd name="connsiteY23604" fmla="*/ 4651384 h 6857979"/>
              <a:gd name="connsiteX23605" fmla="*/ 2075783 w 7283450"/>
              <a:gd name="connsiteY23605" fmla="*/ 4648606 h 6857979"/>
              <a:gd name="connsiteX23606" fmla="*/ 2073800 w 7283450"/>
              <a:gd name="connsiteY23606" fmla="*/ 4642651 h 6857979"/>
              <a:gd name="connsiteX23607" fmla="*/ 2072608 w 7283450"/>
              <a:gd name="connsiteY23607" fmla="*/ 4640270 h 6857979"/>
              <a:gd name="connsiteX23608" fmla="*/ 2071417 w 7283450"/>
              <a:gd name="connsiteY23608" fmla="*/ 4637491 h 6857979"/>
              <a:gd name="connsiteX23609" fmla="*/ 2069433 w 7283450"/>
              <a:gd name="connsiteY23609" fmla="*/ 4635506 h 6857979"/>
              <a:gd name="connsiteX23610" fmla="*/ 2067449 w 7283450"/>
              <a:gd name="connsiteY23610" fmla="*/ 4633919 h 6857979"/>
              <a:gd name="connsiteX23611" fmla="*/ 2062685 w 7283450"/>
              <a:gd name="connsiteY23611" fmla="*/ 4631537 h 6857979"/>
              <a:gd name="connsiteX23612" fmla="*/ 2058716 w 7283450"/>
              <a:gd name="connsiteY23612" fmla="*/ 4629552 h 6857979"/>
              <a:gd name="connsiteX23613" fmla="*/ 2057129 w 7283450"/>
              <a:gd name="connsiteY23613" fmla="*/ 4628758 h 6857979"/>
              <a:gd name="connsiteX23614" fmla="*/ 2055541 w 7283450"/>
              <a:gd name="connsiteY23614" fmla="*/ 4627567 h 6857979"/>
              <a:gd name="connsiteX23615" fmla="*/ 2055144 w 7283450"/>
              <a:gd name="connsiteY23615" fmla="*/ 4624789 h 6857979"/>
              <a:gd name="connsiteX23616" fmla="*/ 2054350 w 7283450"/>
              <a:gd name="connsiteY23616" fmla="*/ 4622010 h 6857979"/>
              <a:gd name="connsiteX23617" fmla="*/ 2053557 w 7283450"/>
              <a:gd name="connsiteY23617" fmla="*/ 4618438 h 6857979"/>
              <a:gd name="connsiteX23618" fmla="*/ 2052366 w 7283450"/>
              <a:gd name="connsiteY23618" fmla="*/ 4615262 h 6857979"/>
              <a:gd name="connsiteX23619" fmla="*/ 2050381 w 7283450"/>
              <a:gd name="connsiteY23619" fmla="*/ 4611689 h 6857979"/>
              <a:gd name="connsiteX23620" fmla="*/ 2048794 w 7283450"/>
              <a:gd name="connsiteY23620" fmla="*/ 4610499 h 6857979"/>
              <a:gd name="connsiteX23621" fmla="*/ 2046810 w 7283450"/>
              <a:gd name="connsiteY23621" fmla="*/ 4609308 h 6857979"/>
              <a:gd name="connsiteX23622" fmla="*/ 2045222 w 7283450"/>
              <a:gd name="connsiteY23622" fmla="*/ 4608117 h 6857979"/>
              <a:gd name="connsiteX23623" fmla="*/ 2043237 w 7283450"/>
              <a:gd name="connsiteY23623" fmla="*/ 4607720 h 6857979"/>
              <a:gd name="connsiteX23624" fmla="*/ 2040459 w 7283450"/>
              <a:gd name="connsiteY23624" fmla="*/ 4608117 h 6857979"/>
              <a:gd name="connsiteX23625" fmla="*/ 2032522 w 7283450"/>
              <a:gd name="connsiteY23625" fmla="*/ 4609308 h 6857979"/>
              <a:gd name="connsiteX23626" fmla="*/ 2021011 w 7283450"/>
              <a:gd name="connsiteY23626" fmla="*/ 4610896 h 6857979"/>
              <a:gd name="connsiteX23627" fmla="*/ 2018630 w 7283450"/>
              <a:gd name="connsiteY23627" fmla="*/ 4613674 h 6857979"/>
              <a:gd name="connsiteX23628" fmla="*/ 2016645 w 7283450"/>
              <a:gd name="connsiteY23628" fmla="*/ 4616453 h 6857979"/>
              <a:gd name="connsiteX23629" fmla="*/ 2015057 w 7283450"/>
              <a:gd name="connsiteY23629" fmla="*/ 4618834 h 6857979"/>
              <a:gd name="connsiteX23630" fmla="*/ 2013867 w 7283450"/>
              <a:gd name="connsiteY23630" fmla="*/ 4622010 h 6857979"/>
              <a:gd name="connsiteX23631" fmla="*/ 2012676 w 7283450"/>
              <a:gd name="connsiteY23631" fmla="*/ 4624789 h 6857979"/>
              <a:gd name="connsiteX23632" fmla="*/ 2012676 w 7283450"/>
              <a:gd name="connsiteY23632" fmla="*/ 4627567 h 6857979"/>
              <a:gd name="connsiteX23633" fmla="*/ 2012279 w 7283450"/>
              <a:gd name="connsiteY23633" fmla="*/ 4631140 h 6857979"/>
              <a:gd name="connsiteX23634" fmla="*/ 2012676 w 7283450"/>
              <a:gd name="connsiteY23634" fmla="*/ 4633919 h 6857979"/>
              <a:gd name="connsiteX23635" fmla="*/ 2014264 w 7283450"/>
              <a:gd name="connsiteY23635" fmla="*/ 4640667 h 6857979"/>
              <a:gd name="connsiteX23636" fmla="*/ 2016249 w 7283450"/>
              <a:gd name="connsiteY23636" fmla="*/ 4648209 h 6857979"/>
              <a:gd name="connsiteX23637" fmla="*/ 2021011 w 7283450"/>
              <a:gd name="connsiteY23637" fmla="*/ 4664087 h 6857979"/>
              <a:gd name="connsiteX23638" fmla="*/ 2021408 w 7283450"/>
              <a:gd name="connsiteY23638" fmla="*/ 4666468 h 6857979"/>
              <a:gd name="connsiteX23639" fmla="*/ 2021408 w 7283450"/>
              <a:gd name="connsiteY23639" fmla="*/ 4668453 h 6857979"/>
              <a:gd name="connsiteX23640" fmla="*/ 2021011 w 7283450"/>
              <a:gd name="connsiteY23640" fmla="*/ 4672423 h 6857979"/>
              <a:gd name="connsiteX23641" fmla="*/ 2020614 w 7283450"/>
              <a:gd name="connsiteY23641" fmla="*/ 4677186 h 6857979"/>
              <a:gd name="connsiteX23642" fmla="*/ 2020614 w 7283450"/>
              <a:gd name="connsiteY23642" fmla="*/ 4679171 h 6857979"/>
              <a:gd name="connsiteX23643" fmla="*/ 2021011 w 7283450"/>
              <a:gd name="connsiteY23643" fmla="*/ 4680758 h 6857979"/>
              <a:gd name="connsiteX23644" fmla="*/ 2022995 w 7283450"/>
              <a:gd name="connsiteY23644" fmla="*/ 4684728 h 6857979"/>
              <a:gd name="connsiteX23645" fmla="*/ 2024980 w 7283450"/>
              <a:gd name="connsiteY23645" fmla="*/ 4688697 h 6857979"/>
              <a:gd name="connsiteX23646" fmla="*/ 2029346 w 7283450"/>
              <a:gd name="connsiteY23646" fmla="*/ 4696636 h 6857979"/>
              <a:gd name="connsiteX23647" fmla="*/ 2032124 w 7283450"/>
              <a:gd name="connsiteY23647" fmla="*/ 4701400 h 6857979"/>
              <a:gd name="connsiteX23648" fmla="*/ 2034109 w 7283450"/>
              <a:gd name="connsiteY23648" fmla="*/ 4706163 h 6857979"/>
              <a:gd name="connsiteX23649" fmla="*/ 2035696 w 7283450"/>
              <a:gd name="connsiteY23649" fmla="*/ 4711720 h 6857979"/>
              <a:gd name="connsiteX23650" fmla="*/ 2036888 w 7283450"/>
              <a:gd name="connsiteY23650" fmla="*/ 4718072 h 6857979"/>
              <a:gd name="connsiteX23651" fmla="*/ 2037284 w 7283450"/>
              <a:gd name="connsiteY23651" fmla="*/ 4729583 h 6857979"/>
              <a:gd name="connsiteX23652" fmla="*/ 2037681 w 7283450"/>
              <a:gd name="connsiteY23652" fmla="*/ 4745461 h 6857979"/>
              <a:gd name="connsiteX23653" fmla="*/ 2037681 w 7283450"/>
              <a:gd name="connsiteY23653" fmla="*/ 4764118 h 6857979"/>
              <a:gd name="connsiteX23654" fmla="*/ 2037284 w 7283450"/>
              <a:gd name="connsiteY23654" fmla="*/ 4784362 h 6857979"/>
              <a:gd name="connsiteX23655" fmla="*/ 2036490 w 7283450"/>
              <a:gd name="connsiteY23655" fmla="*/ 4803415 h 6857979"/>
              <a:gd name="connsiteX23656" fmla="*/ 2035299 w 7283450"/>
              <a:gd name="connsiteY23656" fmla="*/ 4820484 h 6857979"/>
              <a:gd name="connsiteX23657" fmla="*/ 2034505 w 7283450"/>
              <a:gd name="connsiteY23657" fmla="*/ 4828026 h 6857979"/>
              <a:gd name="connsiteX23658" fmla="*/ 2033315 w 7283450"/>
              <a:gd name="connsiteY23658" fmla="*/ 4833584 h 6857979"/>
              <a:gd name="connsiteX23659" fmla="*/ 2032124 w 7283450"/>
              <a:gd name="connsiteY23659" fmla="*/ 4838744 h 6857979"/>
              <a:gd name="connsiteX23660" fmla="*/ 2030933 w 7283450"/>
              <a:gd name="connsiteY23660" fmla="*/ 4841523 h 6857979"/>
              <a:gd name="connsiteX23661" fmla="*/ 2030140 w 7283450"/>
              <a:gd name="connsiteY23661" fmla="*/ 4841126 h 6857979"/>
              <a:gd name="connsiteX23662" fmla="*/ 2029346 w 7283450"/>
              <a:gd name="connsiteY23662" fmla="*/ 4841126 h 6857979"/>
              <a:gd name="connsiteX23663" fmla="*/ 2025774 w 7283450"/>
              <a:gd name="connsiteY23663" fmla="*/ 4841126 h 6857979"/>
              <a:gd name="connsiteX23664" fmla="*/ 2023392 w 7283450"/>
              <a:gd name="connsiteY23664" fmla="*/ 4841523 h 6857979"/>
              <a:gd name="connsiteX23665" fmla="*/ 2020217 w 7283450"/>
              <a:gd name="connsiteY23665" fmla="*/ 4842316 h 6857979"/>
              <a:gd name="connsiteX23666" fmla="*/ 2017439 w 7283450"/>
              <a:gd name="connsiteY23666" fmla="*/ 4843904 h 6857979"/>
              <a:gd name="connsiteX23667" fmla="*/ 2015057 w 7283450"/>
              <a:gd name="connsiteY23667" fmla="*/ 4845095 h 6857979"/>
              <a:gd name="connsiteX23668" fmla="*/ 2011088 w 7283450"/>
              <a:gd name="connsiteY23668" fmla="*/ 4838347 h 6857979"/>
              <a:gd name="connsiteX23669" fmla="*/ 2008310 w 7283450"/>
              <a:gd name="connsiteY23669" fmla="*/ 4831599 h 6857979"/>
              <a:gd name="connsiteX23670" fmla="*/ 2006326 w 7283450"/>
              <a:gd name="connsiteY23670" fmla="*/ 4824454 h 6857979"/>
              <a:gd name="connsiteX23671" fmla="*/ 2004341 w 7283450"/>
              <a:gd name="connsiteY23671" fmla="*/ 4818103 h 6857979"/>
              <a:gd name="connsiteX23672" fmla="*/ 2003547 w 7283450"/>
              <a:gd name="connsiteY23672" fmla="*/ 4810561 h 6857979"/>
              <a:gd name="connsiteX23673" fmla="*/ 2002754 w 7283450"/>
              <a:gd name="connsiteY23673" fmla="*/ 4803415 h 6857979"/>
              <a:gd name="connsiteX23674" fmla="*/ 2002357 w 7283450"/>
              <a:gd name="connsiteY23674" fmla="*/ 4788728 h 6857979"/>
              <a:gd name="connsiteX23675" fmla="*/ 2001563 w 7283450"/>
              <a:gd name="connsiteY23675" fmla="*/ 4774438 h 6857979"/>
              <a:gd name="connsiteX23676" fmla="*/ 2001166 w 7283450"/>
              <a:gd name="connsiteY23676" fmla="*/ 4767690 h 6857979"/>
              <a:gd name="connsiteX23677" fmla="*/ 2000769 w 7283450"/>
              <a:gd name="connsiteY23677" fmla="*/ 4760545 h 6857979"/>
              <a:gd name="connsiteX23678" fmla="*/ 1999578 w 7283450"/>
              <a:gd name="connsiteY23678" fmla="*/ 4753797 h 6857979"/>
              <a:gd name="connsiteX23679" fmla="*/ 1997991 w 7283450"/>
              <a:gd name="connsiteY23679" fmla="*/ 4747049 h 6857979"/>
              <a:gd name="connsiteX23680" fmla="*/ 1995610 w 7283450"/>
              <a:gd name="connsiteY23680" fmla="*/ 4740698 h 6857979"/>
              <a:gd name="connsiteX23681" fmla="*/ 1992831 w 7283450"/>
              <a:gd name="connsiteY23681" fmla="*/ 4734743 h 6857979"/>
              <a:gd name="connsiteX23682" fmla="*/ 1992037 w 7283450"/>
              <a:gd name="connsiteY23682" fmla="*/ 4733950 h 6857979"/>
              <a:gd name="connsiteX23683" fmla="*/ 1990847 w 7283450"/>
              <a:gd name="connsiteY23683" fmla="*/ 4733156 h 6857979"/>
              <a:gd name="connsiteX23684" fmla="*/ 1988068 w 7283450"/>
              <a:gd name="connsiteY23684" fmla="*/ 4732759 h 6857979"/>
              <a:gd name="connsiteX23685" fmla="*/ 1985290 w 7283450"/>
              <a:gd name="connsiteY23685" fmla="*/ 4731965 h 6857979"/>
              <a:gd name="connsiteX23686" fmla="*/ 1984100 w 7283450"/>
              <a:gd name="connsiteY23686" fmla="*/ 4731965 h 6857979"/>
              <a:gd name="connsiteX23687" fmla="*/ 1983305 w 7283450"/>
              <a:gd name="connsiteY23687" fmla="*/ 4731171 h 6857979"/>
              <a:gd name="connsiteX23688" fmla="*/ 1982512 w 7283450"/>
              <a:gd name="connsiteY23688" fmla="*/ 4729186 h 6857979"/>
              <a:gd name="connsiteX23689" fmla="*/ 1982512 w 7283450"/>
              <a:gd name="connsiteY23689" fmla="*/ 4727995 h 6857979"/>
              <a:gd name="connsiteX23690" fmla="*/ 1982512 w 7283450"/>
              <a:gd name="connsiteY23690" fmla="*/ 4726804 h 6857979"/>
              <a:gd name="connsiteX23691" fmla="*/ 1982909 w 7283450"/>
              <a:gd name="connsiteY23691" fmla="*/ 4725614 h 6857979"/>
              <a:gd name="connsiteX23692" fmla="*/ 1983702 w 7283450"/>
              <a:gd name="connsiteY23692" fmla="*/ 4723629 h 6857979"/>
              <a:gd name="connsiteX23693" fmla="*/ 1983702 w 7283450"/>
              <a:gd name="connsiteY23693" fmla="*/ 4722438 h 6857979"/>
              <a:gd name="connsiteX23694" fmla="*/ 1983305 w 7283450"/>
              <a:gd name="connsiteY23694" fmla="*/ 4721247 h 6857979"/>
              <a:gd name="connsiteX23695" fmla="*/ 1981718 w 7283450"/>
              <a:gd name="connsiteY23695" fmla="*/ 4718072 h 6857979"/>
              <a:gd name="connsiteX23696" fmla="*/ 1979336 w 7283450"/>
              <a:gd name="connsiteY23696" fmla="*/ 4715690 h 6857979"/>
              <a:gd name="connsiteX23697" fmla="*/ 1976558 w 7283450"/>
              <a:gd name="connsiteY23697" fmla="*/ 4713705 h 6857979"/>
              <a:gd name="connsiteX23698" fmla="*/ 1974178 w 7283450"/>
              <a:gd name="connsiteY23698" fmla="*/ 4711720 h 6857979"/>
              <a:gd name="connsiteX23699" fmla="*/ 1971795 w 7283450"/>
              <a:gd name="connsiteY23699" fmla="*/ 4709736 h 6857979"/>
              <a:gd name="connsiteX23700" fmla="*/ 1969017 w 7283450"/>
              <a:gd name="connsiteY23700" fmla="*/ 4707354 h 6857979"/>
              <a:gd name="connsiteX23701" fmla="*/ 1966636 w 7283450"/>
              <a:gd name="connsiteY23701" fmla="*/ 4702988 h 6857979"/>
              <a:gd name="connsiteX23702" fmla="*/ 1964651 w 7283450"/>
              <a:gd name="connsiteY23702" fmla="*/ 4697827 h 6857979"/>
              <a:gd name="connsiteX23703" fmla="*/ 1963064 w 7283450"/>
              <a:gd name="connsiteY23703" fmla="*/ 4693858 h 6857979"/>
              <a:gd name="connsiteX23704" fmla="*/ 1960683 w 7283450"/>
              <a:gd name="connsiteY23704" fmla="*/ 4690682 h 6857979"/>
              <a:gd name="connsiteX23705" fmla="*/ 1958698 w 7283450"/>
              <a:gd name="connsiteY23705" fmla="*/ 4687507 h 6857979"/>
              <a:gd name="connsiteX23706" fmla="*/ 1955919 w 7283450"/>
              <a:gd name="connsiteY23706" fmla="*/ 4684728 h 6857979"/>
              <a:gd name="connsiteX23707" fmla="*/ 1950363 w 7283450"/>
              <a:gd name="connsiteY23707" fmla="*/ 4679171 h 6857979"/>
              <a:gd name="connsiteX23708" fmla="*/ 1947981 w 7283450"/>
              <a:gd name="connsiteY23708" fmla="*/ 4677186 h 6857979"/>
              <a:gd name="connsiteX23709" fmla="*/ 1945997 w 7283450"/>
              <a:gd name="connsiteY23709" fmla="*/ 4674407 h 6857979"/>
              <a:gd name="connsiteX23710" fmla="*/ 1945997 w 7283450"/>
              <a:gd name="connsiteY23710" fmla="*/ 4674010 h 6857979"/>
              <a:gd name="connsiteX23711" fmla="*/ 1946395 w 7283450"/>
              <a:gd name="connsiteY23711" fmla="*/ 4673216 h 6857979"/>
              <a:gd name="connsiteX23712" fmla="*/ 1947585 w 7283450"/>
              <a:gd name="connsiteY23712" fmla="*/ 4671232 h 6857979"/>
              <a:gd name="connsiteX23713" fmla="*/ 1949172 w 7283450"/>
              <a:gd name="connsiteY23713" fmla="*/ 4669247 h 6857979"/>
              <a:gd name="connsiteX23714" fmla="*/ 1949172 w 7283450"/>
              <a:gd name="connsiteY23714" fmla="*/ 4668453 h 6857979"/>
              <a:gd name="connsiteX23715" fmla="*/ 1949172 w 7283450"/>
              <a:gd name="connsiteY23715" fmla="*/ 4667659 h 6857979"/>
              <a:gd name="connsiteX23716" fmla="*/ 1946791 w 7283450"/>
              <a:gd name="connsiteY23716" fmla="*/ 4666071 h 6857979"/>
              <a:gd name="connsiteX23717" fmla="*/ 1944012 w 7283450"/>
              <a:gd name="connsiteY23717" fmla="*/ 4664880 h 6857979"/>
              <a:gd name="connsiteX23718" fmla="*/ 1941631 w 7283450"/>
              <a:gd name="connsiteY23718" fmla="*/ 4663293 h 6857979"/>
              <a:gd name="connsiteX23719" fmla="*/ 1939647 w 7283450"/>
              <a:gd name="connsiteY23719" fmla="*/ 4662499 h 6857979"/>
              <a:gd name="connsiteX23720" fmla="*/ 1934884 w 7283450"/>
              <a:gd name="connsiteY23720" fmla="*/ 4662102 h 6857979"/>
              <a:gd name="connsiteX23721" fmla="*/ 1930915 w 7283450"/>
              <a:gd name="connsiteY23721" fmla="*/ 4662102 h 6857979"/>
              <a:gd name="connsiteX23722" fmla="*/ 1921786 w 7283450"/>
              <a:gd name="connsiteY23722" fmla="*/ 4662499 h 6857979"/>
              <a:gd name="connsiteX23723" fmla="*/ 1916627 w 7283450"/>
              <a:gd name="connsiteY23723" fmla="*/ 4662102 h 6857979"/>
              <a:gd name="connsiteX23724" fmla="*/ 1914245 w 7283450"/>
              <a:gd name="connsiteY23724" fmla="*/ 4661705 h 6857979"/>
              <a:gd name="connsiteX23725" fmla="*/ 1911467 w 7283450"/>
              <a:gd name="connsiteY23725" fmla="*/ 4660911 h 6857979"/>
              <a:gd name="connsiteX23726" fmla="*/ 1908688 w 7283450"/>
              <a:gd name="connsiteY23726" fmla="*/ 4656545 h 6857979"/>
              <a:gd name="connsiteX23727" fmla="*/ 1906307 w 7283450"/>
              <a:gd name="connsiteY23727" fmla="*/ 4652972 h 6857979"/>
              <a:gd name="connsiteX23728" fmla="*/ 1905117 w 7283450"/>
              <a:gd name="connsiteY23728" fmla="*/ 4650987 h 6857979"/>
              <a:gd name="connsiteX23729" fmla="*/ 1901941 w 7283450"/>
              <a:gd name="connsiteY23729" fmla="*/ 4650193 h 6857979"/>
              <a:gd name="connsiteX23730" fmla="*/ 1899163 w 7283450"/>
              <a:gd name="connsiteY23730" fmla="*/ 4649400 h 6857979"/>
              <a:gd name="connsiteX23731" fmla="*/ 1892812 w 7283450"/>
              <a:gd name="connsiteY23731" fmla="*/ 4648606 h 6857979"/>
              <a:gd name="connsiteX23732" fmla="*/ 1886859 w 7283450"/>
              <a:gd name="connsiteY23732" fmla="*/ 4648606 h 6857979"/>
              <a:gd name="connsiteX23733" fmla="*/ 1884478 w 7283450"/>
              <a:gd name="connsiteY23733" fmla="*/ 4648209 h 6857979"/>
              <a:gd name="connsiteX23734" fmla="*/ 1882890 w 7283450"/>
              <a:gd name="connsiteY23734" fmla="*/ 4647812 h 6857979"/>
              <a:gd name="connsiteX23735" fmla="*/ 1882890 w 7283450"/>
              <a:gd name="connsiteY23735" fmla="*/ 4646621 h 6857979"/>
              <a:gd name="connsiteX23736" fmla="*/ 1882890 w 7283450"/>
              <a:gd name="connsiteY23736" fmla="*/ 4644239 h 6857979"/>
              <a:gd name="connsiteX23737" fmla="*/ 1883287 w 7283450"/>
              <a:gd name="connsiteY23737" fmla="*/ 4642254 h 6857979"/>
              <a:gd name="connsiteX23738" fmla="*/ 1882890 w 7283450"/>
              <a:gd name="connsiteY23738" fmla="*/ 4641064 h 6857979"/>
              <a:gd name="connsiteX23739" fmla="*/ 1874158 w 7283450"/>
              <a:gd name="connsiteY23739" fmla="*/ 4639079 h 6857979"/>
              <a:gd name="connsiteX23740" fmla="*/ 1869792 w 7283450"/>
              <a:gd name="connsiteY23740" fmla="*/ 4637888 h 6857979"/>
              <a:gd name="connsiteX23741" fmla="*/ 1864634 w 7283450"/>
              <a:gd name="connsiteY23741" fmla="*/ 4637491 h 6857979"/>
              <a:gd name="connsiteX23742" fmla="*/ 1859076 w 7283450"/>
              <a:gd name="connsiteY23742" fmla="*/ 4637491 h 6857979"/>
              <a:gd name="connsiteX23743" fmla="*/ 1853917 w 7283450"/>
              <a:gd name="connsiteY23743" fmla="*/ 4637888 h 6857979"/>
              <a:gd name="connsiteX23744" fmla="*/ 1847963 w 7283450"/>
              <a:gd name="connsiteY23744" fmla="*/ 4639476 h 6857979"/>
              <a:gd name="connsiteX23745" fmla="*/ 1842009 w 7283450"/>
              <a:gd name="connsiteY23745" fmla="*/ 4641064 h 6857979"/>
              <a:gd name="connsiteX23746" fmla="*/ 1841217 w 7283450"/>
              <a:gd name="connsiteY23746" fmla="*/ 4641461 h 6857979"/>
              <a:gd name="connsiteX23747" fmla="*/ 1840422 w 7283450"/>
              <a:gd name="connsiteY23747" fmla="*/ 4642254 h 6857979"/>
              <a:gd name="connsiteX23748" fmla="*/ 1840422 w 7283450"/>
              <a:gd name="connsiteY23748" fmla="*/ 4642651 h 6857979"/>
              <a:gd name="connsiteX23749" fmla="*/ 1840422 w 7283450"/>
              <a:gd name="connsiteY23749" fmla="*/ 4643445 h 6857979"/>
              <a:gd name="connsiteX23750" fmla="*/ 1840819 w 7283450"/>
              <a:gd name="connsiteY23750" fmla="*/ 4644239 h 6857979"/>
              <a:gd name="connsiteX23751" fmla="*/ 1841612 w 7283450"/>
              <a:gd name="connsiteY23751" fmla="*/ 4644239 h 6857979"/>
              <a:gd name="connsiteX23752" fmla="*/ 1842009 w 7283450"/>
              <a:gd name="connsiteY23752" fmla="*/ 4644239 h 6857979"/>
              <a:gd name="connsiteX23753" fmla="*/ 1836056 w 7283450"/>
              <a:gd name="connsiteY23753" fmla="*/ 4645827 h 6857979"/>
              <a:gd name="connsiteX23754" fmla="*/ 1828515 w 7283450"/>
              <a:gd name="connsiteY23754" fmla="*/ 4647812 h 6857979"/>
              <a:gd name="connsiteX23755" fmla="*/ 1824943 w 7283450"/>
              <a:gd name="connsiteY23755" fmla="*/ 4649003 h 6857979"/>
              <a:gd name="connsiteX23756" fmla="*/ 1821371 w 7283450"/>
              <a:gd name="connsiteY23756" fmla="*/ 4650193 h 6857979"/>
              <a:gd name="connsiteX23757" fmla="*/ 1817798 w 7283450"/>
              <a:gd name="connsiteY23757" fmla="*/ 4652178 h 6857979"/>
              <a:gd name="connsiteX23758" fmla="*/ 1813829 w 7283450"/>
              <a:gd name="connsiteY23758" fmla="*/ 4654163 h 6857979"/>
              <a:gd name="connsiteX23759" fmla="*/ 1811845 w 7283450"/>
              <a:gd name="connsiteY23759" fmla="*/ 4658132 h 6857979"/>
              <a:gd name="connsiteX23760" fmla="*/ 1811051 w 7283450"/>
              <a:gd name="connsiteY23760" fmla="*/ 4660117 h 6857979"/>
              <a:gd name="connsiteX23761" fmla="*/ 1810654 w 7283450"/>
              <a:gd name="connsiteY23761" fmla="*/ 4660911 h 6857979"/>
              <a:gd name="connsiteX23762" fmla="*/ 1811051 w 7283450"/>
              <a:gd name="connsiteY23762" fmla="*/ 4660911 h 6857979"/>
              <a:gd name="connsiteX23763" fmla="*/ 1805098 w 7283450"/>
              <a:gd name="connsiteY23763" fmla="*/ 4662102 h 6857979"/>
              <a:gd name="connsiteX23764" fmla="*/ 1799939 w 7283450"/>
              <a:gd name="connsiteY23764" fmla="*/ 4662499 h 6857979"/>
              <a:gd name="connsiteX23765" fmla="*/ 1794381 w 7283450"/>
              <a:gd name="connsiteY23765" fmla="*/ 4662896 h 6857979"/>
              <a:gd name="connsiteX23766" fmla="*/ 1788825 w 7283450"/>
              <a:gd name="connsiteY23766" fmla="*/ 4662896 h 6857979"/>
              <a:gd name="connsiteX23767" fmla="*/ 1777712 w 7283450"/>
              <a:gd name="connsiteY23767" fmla="*/ 4661705 h 6857979"/>
              <a:gd name="connsiteX23768" fmla="*/ 1766598 w 7283450"/>
              <a:gd name="connsiteY23768" fmla="*/ 4660117 h 6857979"/>
              <a:gd name="connsiteX23769" fmla="*/ 1755088 w 7283450"/>
              <a:gd name="connsiteY23769" fmla="*/ 4658132 h 6857979"/>
              <a:gd name="connsiteX23770" fmla="*/ 1743578 w 7283450"/>
              <a:gd name="connsiteY23770" fmla="*/ 4656148 h 6857979"/>
              <a:gd name="connsiteX23771" fmla="*/ 1732069 w 7283450"/>
              <a:gd name="connsiteY23771" fmla="*/ 4654560 h 6857979"/>
              <a:gd name="connsiteX23772" fmla="*/ 1726115 w 7283450"/>
              <a:gd name="connsiteY23772" fmla="*/ 4654163 h 6857979"/>
              <a:gd name="connsiteX23773" fmla="*/ 1719764 w 7283450"/>
              <a:gd name="connsiteY23773" fmla="*/ 4654163 h 6857979"/>
              <a:gd name="connsiteX23774" fmla="*/ 1718971 w 7283450"/>
              <a:gd name="connsiteY23774" fmla="*/ 4654560 h 6857979"/>
              <a:gd name="connsiteX23775" fmla="*/ 1717780 w 7283450"/>
              <a:gd name="connsiteY23775" fmla="*/ 4655354 h 6857979"/>
              <a:gd name="connsiteX23776" fmla="*/ 1715002 w 7283450"/>
              <a:gd name="connsiteY23776" fmla="*/ 4657735 h 6857979"/>
              <a:gd name="connsiteX23777" fmla="*/ 1712223 w 7283450"/>
              <a:gd name="connsiteY23777" fmla="*/ 4659720 h 6857979"/>
              <a:gd name="connsiteX23778" fmla="*/ 1711429 w 7283450"/>
              <a:gd name="connsiteY23778" fmla="*/ 4660514 h 6857979"/>
              <a:gd name="connsiteX23779" fmla="*/ 1710239 w 7283450"/>
              <a:gd name="connsiteY23779" fmla="*/ 4660911 h 6857979"/>
              <a:gd name="connsiteX23780" fmla="*/ 1703095 w 7283450"/>
              <a:gd name="connsiteY23780" fmla="*/ 4661705 h 6857979"/>
              <a:gd name="connsiteX23781" fmla="*/ 1695951 w 7283450"/>
              <a:gd name="connsiteY23781" fmla="*/ 4662102 h 6857979"/>
              <a:gd name="connsiteX23782" fmla="*/ 1688807 w 7283450"/>
              <a:gd name="connsiteY23782" fmla="*/ 4661705 h 6857979"/>
              <a:gd name="connsiteX23783" fmla="*/ 1681266 w 7283450"/>
              <a:gd name="connsiteY23783" fmla="*/ 4661308 h 6857979"/>
              <a:gd name="connsiteX23784" fmla="*/ 1666183 w 7283450"/>
              <a:gd name="connsiteY23784" fmla="*/ 4660514 h 6857979"/>
              <a:gd name="connsiteX23785" fmla="*/ 1658245 w 7283450"/>
              <a:gd name="connsiteY23785" fmla="*/ 4660514 h 6857979"/>
              <a:gd name="connsiteX23786" fmla="*/ 1650704 w 7283450"/>
              <a:gd name="connsiteY23786" fmla="*/ 4660911 h 6857979"/>
              <a:gd name="connsiteX23787" fmla="*/ 1651101 w 7283450"/>
              <a:gd name="connsiteY23787" fmla="*/ 4659323 h 6857979"/>
              <a:gd name="connsiteX23788" fmla="*/ 1651498 w 7283450"/>
              <a:gd name="connsiteY23788" fmla="*/ 4658132 h 6857979"/>
              <a:gd name="connsiteX23789" fmla="*/ 1651101 w 7283450"/>
              <a:gd name="connsiteY23789" fmla="*/ 4656545 h 6857979"/>
              <a:gd name="connsiteX23790" fmla="*/ 1650704 w 7283450"/>
              <a:gd name="connsiteY23790" fmla="*/ 4654957 h 6857979"/>
              <a:gd name="connsiteX23791" fmla="*/ 1649910 w 7283450"/>
              <a:gd name="connsiteY23791" fmla="*/ 4653766 h 6857979"/>
              <a:gd name="connsiteX23792" fmla="*/ 1649117 w 7283450"/>
              <a:gd name="connsiteY23792" fmla="*/ 4652972 h 6857979"/>
              <a:gd name="connsiteX23793" fmla="*/ 1646338 w 7283450"/>
              <a:gd name="connsiteY23793" fmla="*/ 4650987 h 6857979"/>
              <a:gd name="connsiteX23794" fmla="*/ 1642369 w 7283450"/>
              <a:gd name="connsiteY23794" fmla="*/ 4649400 h 6857979"/>
              <a:gd name="connsiteX23795" fmla="*/ 1638400 w 7283450"/>
              <a:gd name="connsiteY23795" fmla="*/ 4648209 h 6857979"/>
              <a:gd name="connsiteX23796" fmla="*/ 1633240 w 7283450"/>
              <a:gd name="connsiteY23796" fmla="*/ 4646621 h 6857979"/>
              <a:gd name="connsiteX23797" fmla="*/ 1627684 w 7283450"/>
              <a:gd name="connsiteY23797" fmla="*/ 4645827 h 6857979"/>
              <a:gd name="connsiteX23798" fmla="*/ 1616571 w 7283450"/>
              <a:gd name="connsiteY23798" fmla="*/ 4644636 h 6857979"/>
              <a:gd name="connsiteX23799" fmla="*/ 1605458 w 7283450"/>
              <a:gd name="connsiteY23799" fmla="*/ 4643842 h 6857979"/>
              <a:gd name="connsiteX23800" fmla="*/ 1595535 w 7283450"/>
              <a:gd name="connsiteY23800" fmla="*/ 4642651 h 6857979"/>
              <a:gd name="connsiteX23801" fmla="*/ 1591169 w 7283450"/>
              <a:gd name="connsiteY23801" fmla="*/ 4641857 h 6857979"/>
              <a:gd name="connsiteX23802" fmla="*/ 1587994 w 7283450"/>
              <a:gd name="connsiteY23802" fmla="*/ 4641064 h 6857979"/>
              <a:gd name="connsiteX23803" fmla="*/ 1582040 w 7283450"/>
              <a:gd name="connsiteY23803" fmla="*/ 4638285 h 6857979"/>
              <a:gd name="connsiteX23804" fmla="*/ 1574896 w 7283450"/>
              <a:gd name="connsiteY23804" fmla="*/ 4634315 h 6857979"/>
              <a:gd name="connsiteX23805" fmla="*/ 1562989 w 7283450"/>
              <a:gd name="connsiteY23805" fmla="*/ 4627567 h 6857979"/>
              <a:gd name="connsiteX23806" fmla="*/ 1562593 w 7283450"/>
              <a:gd name="connsiteY23806" fmla="*/ 4626773 h 6857979"/>
              <a:gd name="connsiteX23807" fmla="*/ 1562196 w 7283450"/>
              <a:gd name="connsiteY23807" fmla="*/ 4625583 h 6857979"/>
              <a:gd name="connsiteX23808" fmla="*/ 1561799 w 7283450"/>
              <a:gd name="connsiteY23808" fmla="*/ 4621216 h 6857979"/>
              <a:gd name="connsiteX23809" fmla="*/ 1561005 w 7283450"/>
              <a:gd name="connsiteY23809" fmla="*/ 4616850 h 6857979"/>
              <a:gd name="connsiteX23810" fmla="*/ 1560608 w 7283450"/>
              <a:gd name="connsiteY23810" fmla="*/ 4615262 h 6857979"/>
              <a:gd name="connsiteX23811" fmla="*/ 1559814 w 7283450"/>
              <a:gd name="connsiteY23811" fmla="*/ 4614468 h 6857979"/>
              <a:gd name="connsiteX23812" fmla="*/ 1557830 w 7283450"/>
              <a:gd name="connsiteY23812" fmla="*/ 4612483 h 6857979"/>
              <a:gd name="connsiteX23813" fmla="*/ 1555845 w 7283450"/>
              <a:gd name="connsiteY23813" fmla="*/ 4611689 h 6857979"/>
              <a:gd name="connsiteX23814" fmla="*/ 1554258 w 7283450"/>
              <a:gd name="connsiteY23814" fmla="*/ 4611292 h 6857979"/>
              <a:gd name="connsiteX23815" fmla="*/ 1552670 w 7283450"/>
              <a:gd name="connsiteY23815" fmla="*/ 4610896 h 6857979"/>
              <a:gd name="connsiteX23816" fmla="*/ 1550686 w 7283450"/>
              <a:gd name="connsiteY23816" fmla="*/ 4610896 h 6857979"/>
              <a:gd name="connsiteX23817" fmla="*/ 1548701 w 7283450"/>
              <a:gd name="connsiteY23817" fmla="*/ 4611292 h 6857979"/>
              <a:gd name="connsiteX23818" fmla="*/ 1545526 w 7283450"/>
              <a:gd name="connsiteY23818" fmla="*/ 4612483 h 6857979"/>
              <a:gd name="connsiteX23819" fmla="*/ 1541557 w 7283450"/>
              <a:gd name="connsiteY23819" fmla="*/ 4614071 h 6857979"/>
              <a:gd name="connsiteX23820" fmla="*/ 1537984 w 7283450"/>
              <a:gd name="connsiteY23820" fmla="*/ 4614865 h 6857979"/>
              <a:gd name="connsiteX23821" fmla="*/ 1536000 w 7283450"/>
              <a:gd name="connsiteY23821" fmla="*/ 4615262 h 6857979"/>
              <a:gd name="connsiteX23822" fmla="*/ 1533222 w 7283450"/>
              <a:gd name="connsiteY23822" fmla="*/ 4615262 h 6857979"/>
              <a:gd name="connsiteX23823" fmla="*/ 1530840 w 7283450"/>
              <a:gd name="connsiteY23823" fmla="*/ 4614865 h 6857979"/>
              <a:gd name="connsiteX23824" fmla="*/ 1528459 w 7283450"/>
              <a:gd name="connsiteY23824" fmla="*/ 4614468 h 6857979"/>
              <a:gd name="connsiteX23825" fmla="*/ 1528856 w 7283450"/>
              <a:gd name="connsiteY23825" fmla="*/ 4613674 h 6857979"/>
              <a:gd name="connsiteX23826" fmla="*/ 1530443 w 7283450"/>
              <a:gd name="connsiteY23826" fmla="*/ 4611689 h 6857979"/>
              <a:gd name="connsiteX23827" fmla="*/ 1532825 w 7283450"/>
              <a:gd name="connsiteY23827" fmla="*/ 4610896 h 6857979"/>
              <a:gd name="connsiteX23828" fmla="*/ 1533619 w 7283450"/>
              <a:gd name="connsiteY23828" fmla="*/ 4610499 h 6857979"/>
              <a:gd name="connsiteX23829" fmla="*/ 1534809 w 7283450"/>
              <a:gd name="connsiteY23829" fmla="*/ 4610896 h 6857979"/>
              <a:gd name="connsiteX23830" fmla="*/ 1533222 w 7283450"/>
              <a:gd name="connsiteY23830" fmla="*/ 4610102 h 6857979"/>
              <a:gd name="connsiteX23831" fmla="*/ 1532031 w 7283450"/>
              <a:gd name="connsiteY23831" fmla="*/ 4610102 h 6857979"/>
              <a:gd name="connsiteX23832" fmla="*/ 1529253 w 7283450"/>
              <a:gd name="connsiteY23832" fmla="*/ 4610896 h 6857979"/>
              <a:gd name="connsiteX23833" fmla="*/ 1525681 w 7283450"/>
              <a:gd name="connsiteY23833" fmla="*/ 4611292 h 6857979"/>
              <a:gd name="connsiteX23834" fmla="*/ 1524093 w 7283450"/>
              <a:gd name="connsiteY23834" fmla="*/ 4611292 h 6857979"/>
              <a:gd name="connsiteX23835" fmla="*/ 1522109 w 7283450"/>
              <a:gd name="connsiteY23835" fmla="*/ 4610896 h 6857979"/>
              <a:gd name="connsiteX23836" fmla="*/ 1520521 w 7283450"/>
              <a:gd name="connsiteY23836" fmla="*/ 4608514 h 6857979"/>
              <a:gd name="connsiteX23837" fmla="*/ 1516155 w 7283450"/>
              <a:gd name="connsiteY23837" fmla="*/ 4602957 h 6857979"/>
              <a:gd name="connsiteX23838" fmla="*/ 1513774 w 7283450"/>
              <a:gd name="connsiteY23838" fmla="*/ 4600178 h 6857979"/>
              <a:gd name="connsiteX23839" fmla="*/ 1511393 w 7283450"/>
              <a:gd name="connsiteY23839" fmla="*/ 4597796 h 6857979"/>
              <a:gd name="connsiteX23840" fmla="*/ 1508614 w 7283450"/>
              <a:gd name="connsiteY23840" fmla="*/ 4595415 h 6857979"/>
              <a:gd name="connsiteX23841" fmla="*/ 1506233 w 7283450"/>
              <a:gd name="connsiteY23841" fmla="*/ 4594224 h 6857979"/>
              <a:gd name="connsiteX23842" fmla="*/ 1503057 w 7283450"/>
              <a:gd name="connsiteY23842" fmla="*/ 4593430 h 6857979"/>
              <a:gd name="connsiteX23843" fmla="*/ 1498691 w 7283450"/>
              <a:gd name="connsiteY23843" fmla="*/ 4593033 h 6857979"/>
              <a:gd name="connsiteX23844" fmla="*/ 1495119 w 7283450"/>
              <a:gd name="connsiteY23844" fmla="*/ 4593430 h 6857979"/>
              <a:gd name="connsiteX23845" fmla="*/ 1490753 w 7283450"/>
              <a:gd name="connsiteY23845" fmla="*/ 4593827 h 6857979"/>
              <a:gd name="connsiteX23846" fmla="*/ 1486388 w 7283450"/>
              <a:gd name="connsiteY23846" fmla="*/ 4594224 h 6857979"/>
              <a:gd name="connsiteX23847" fmla="*/ 1481625 w 7283450"/>
              <a:gd name="connsiteY23847" fmla="*/ 4594621 h 6857979"/>
              <a:gd name="connsiteX23848" fmla="*/ 1477259 w 7283450"/>
              <a:gd name="connsiteY23848" fmla="*/ 4594621 h 6857979"/>
              <a:gd name="connsiteX23849" fmla="*/ 1471703 w 7283450"/>
              <a:gd name="connsiteY23849" fmla="*/ 4594224 h 6857979"/>
              <a:gd name="connsiteX23850" fmla="*/ 1467337 w 7283450"/>
              <a:gd name="connsiteY23850" fmla="*/ 4592239 h 6857979"/>
              <a:gd name="connsiteX23851" fmla="*/ 1458208 w 7283450"/>
              <a:gd name="connsiteY23851" fmla="*/ 4588269 h 6857979"/>
              <a:gd name="connsiteX23852" fmla="*/ 1452651 w 7283450"/>
              <a:gd name="connsiteY23852" fmla="*/ 4585888 h 6857979"/>
              <a:gd name="connsiteX23853" fmla="*/ 1447888 w 7283450"/>
              <a:gd name="connsiteY23853" fmla="*/ 4584697 h 6857979"/>
              <a:gd name="connsiteX23854" fmla="*/ 1443522 w 7283450"/>
              <a:gd name="connsiteY23854" fmla="*/ 4583903 h 6857979"/>
              <a:gd name="connsiteX23855" fmla="*/ 1441935 w 7283450"/>
              <a:gd name="connsiteY23855" fmla="*/ 4583903 h 6857979"/>
              <a:gd name="connsiteX23856" fmla="*/ 1440744 w 7283450"/>
              <a:gd name="connsiteY23856" fmla="*/ 4584300 h 6857979"/>
              <a:gd name="connsiteX23857" fmla="*/ 1439553 w 7283450"/>
              <a:gd name="connsiteY23857" fmla="*/ 4584697 h 6857979"/>
              <a:gd name="connsiteX23858" fmla="*/ 1439157 w 7283450"/>
              <a:gd name="connsiteY23858" fmla="*/ 4585888 h 6857979"/>
              <a:gd name="connsiteX23859" fmla="*/ 1437966 w 7283450"/>
              <a:gd name="connsiteY23859" fmla="*/ 4589460 h 6857979"/>
              <a:gd name="connsiteX23860" fmla="*/ 1437569 w 7283450"/>
              <a:gd name="connsiteY23860" fmla="*/ 4594224 h 6857979"/>
              <a:gd name="connsiteX23861" fmla="*/ 1436378 w 7283450"/>
              <a:gd name="connsiteY23861" fmla="*/ 4593827 h 6857979"/>
              <a:gd name="connsiteX23862" fmla="*/ 1435188 w 7283450"/>
              <a:gd name="connsiteY23862" fmla="*/ 4593430 h 6857979"/>
              <a:gd name="connsiteX23863" fmla="*/ 1434394 w 7283450"/>
              <a:gd name="connsiteY23863" fmla="*/ 4592239 h 6857979"/>
              <a:gd name="connsiteX23864" fmla="*/ 1433600 w 7283450"/>
              <a:gd name="connsiteY23864" fmla="*/ 4591048 h 6857979"/>
              <a:gd name="connsiteX23865" fmla="*/ 1432409 w 7283450"/>
              <a:gd name="connsiteY23865" fmla="*/ 4589063 h 6857979"/>
              <a:gd name="connsiteX23866" fmla="*/ 1431616 w 7283450"/>
              <a:gd name="connsiteY23866" fmla="*/ 4587873 h 6857979"/>
              <a:gd name="connsiteX23867" fmla="*/ 1430822 w 7283450"/>
              <a:gd name="connsiteY23867" fmla="*/ 4587873 h 6857979"/>
              <a:gd name="connsiteX23868" fmla="*/ 1429631 w 7283450"/>
              <a:gd name="connsiteY23868" fmla="*/ 4588269 h 6857979"/>
              <a:gd name="connsiteX23869" fmla="*/ 1426853 w 7283450"/>
              <a:gd name="connsiteY23869" fmla="*/ 4589857 h 6857979"/>
              <a:gd name="connsiteX23870" fmla="*/ 1422487 w 7283450"/>
              <a:gd name="connsiteY23870" fmla="*/ 4591842 h 6857979"/>
              <a:gd name="connsiteX23871" fmla="*/ 1417724 w 7283450"/>
              <a:gd name="connsiteY23871" fmla="*/ 4593827 h 6857979"/>
              <a:gd name="connsiteX23872" fmla="*/ 1411771 w 7283450"/>
              <a:gd name="connsiteY23872" fmla="*/ 4595811 h 6857979"/>
              <a:gd name="connsiteX23873" fmla="*/ 1408992 w 7283450"/>
              <a:gd name="connsiteY23873" fmla="*/ 4596605 h 6857979"/>
              <a:gd name="connsiteX23874" fmla="*/ 1405420 w 7283450"/>
              <a:gd name="connsiteY23874" fmla="*/ 4597002 h 6857979"/>
              <a:gd name="connsiteX23875" fmla="*/ 1402642 w 7283450"/>
              <a:gd name="connsiteY23875" fmla="*/ 4597002 h 6857979"/>
              <a:gd name="connsiteX23876" fmla="*/ 1399864 w 7283450"/>
              <a:gd name="connsiteY23876" fmla="*/ 4596605 h 6857979"/>
              <a:gd name="connsiteX23877" fmla="*/ 1396291 w 7283450"/>
              <a:gd name="connsiteY23877" fmla="*/ 4595415 h 6857979"/>
              <a:gd name="connsiteX23878" fmla="*/ 1393513 w 7283450"/>
              <a:gd name="connsiteY23878" fmla="*/ 4594224 h 6857979"/>
              <a:gd name="connsiteX23879" fmla="*/ 1393513 w 7283450"/>
              <a:gd name="connsiteY23879" fmla="*/ 4595811 h 6857979"/>
              <a:gd name="connsiteX23880" fmla="*/ 1393513 w 7283450"/>
              <a:gd name="connsiteY23880" fmla="*/ 4597796 h 6857979"/>
              <a:gd name="connsiteX23881" fmla="*/ 1393116 w 7283450"/>
              <a:gd name="connsiteY23881" fmla="*/ 4598987 h 6857979"/>
              <a:gd name="connsiteX23882" fmla="*/ 1392322 w 7283450"/>
              <a:gd name="connsiteY23882" fmla="*/ 4599781 h 6857979"/>
              <a:gd name="connsiteX23883" fmla="*/ 1390735 w 7283450"/>
              <a:gd name="connsiteY23883" fmla="*/ 4601369 h 6857979"/>
              <a:gd name="connsiteX23884" fmla="*/ 1387957 w 7283450"/>
              <a:gd name="connsiteY23884" fmla="*/ 4602560 h 6857979"/>
              <a:gd name="connsiteX23885" fmla="*/ 1382797 w 7283450"/>
              <a:gd name="connsiteY23885" fmla="*/ 4604941 h 6857979"/>
              <a:gd name="connsiteX23886" fmla="*/ 1380019 w 7283450"/>
              <a:gd name="connsiteY23886" fmla="*/ 4606132 h 6857979"/>
              <a:gd name="connsiteX23887" fmla="*/ 1377638 w 7283450"/>
              <a:gd name="connsiteY23887" fmla="*/ 4607720 h 6857979"/>
              <a:gd name="connsiteX23888" fmla="*/ 1377638 w 7283450"/>
              <a:gd name="connsiteY23888" fmla="*/ 4608117 h 6857979"/>
              <a:gd name="connsiteX23889" fmla="*/ 1378034 w 7283450"/>
              <a:gd name="connsiteY23889" fmla="*/ 4608911 h 6857979"/>
              <a:gd name="connsiteX23890" fmla="*/ 1379622 w 7283450"/>
              <a:gd name="connsiteY23890" fmla="*/ 4610102 h 6857979"/>
              <a:gd name="connsiteX23891" fmla="*/ 1382400 w 7283450"/>
              <a:gd name="connsiteY23891" fmla="*/ 4610896 h 6857979"/>
              <a:gd name="connsiteX23892" fmla="*/ 1383591 w 7283450"/>
              <a:gd name="connsiteY23892" fmla="*/ 4610896 h 6857979"/>
              <a:gd name="connsiteX23893" fmla="*/ 1383988 w 7283450"/>
              <a:gd name="connsiteY23893" fmla="*/ 4610896 h 6857979"/>
              <a:gd name="connsiteX23894" fmla="*/ 1378828 w 7283450"/>
              <a:gd name="connsiteY23894" fmla="*/ 4613674 h 6857979"/>
              <a:gd name="connsiteX23895" fmla="*/ 1373669 w 7283450"/>
              <a:gd name="connsiteY23895" fmla="*/ 4615262 h 6857979"/>
              <a:gd name="connsiteX23896" fmla="*/ 1367715 w 7283450"/>
              <a:gd name="connsiteY23896" fmla="*/ 4616056 h 6857979"/>
              <a:gd name="connsiteX23897" fmla="*/ 1361364 w 7283450"/>
              <a:gd name="connsiteY23897" fmla="*/ 4616453 h 6857979"/>
              <a:gd name="connsiteX23898" fmla="*/ 1347870 w 7283450"/>
              <a:gd name="connsiteY23898" fmla="*/ 4616850 h 6857979"/>
              <a:gd name="connsiteX23899" fmla="*/ 1339932 w 7283450"/>
              <a:gd name="connsiteY23899" fmla="*/ 4616850 h 6857979"/>
              <a:gd name="connsiteX23900" fmla="*/ 1330803 w 7283450"/>
              <a:gd name="connsiteY23900" fmla="*/ 4617644 h 6857979"/>
              <a:gd name="connsiteX23901" fmla="*/ 1333185 w 7283450"/>
              <a:gd name="connsiteY23901" fmla="*/ 4608514 h 6857979"/>
              <a:gd name="connsiteX23902" fmla="*/ 1334772 w 7283450"/>
              <a:gd name="connsiteY23902" fmla="*/ 4600575 h 6857979"/>
              <a:gd name="connsiteX23903" fmla="*/ 1335566 w 7283450"/>
              <a:gd name="connsiteY23903" fmla="*/ 4594224 h 6857979"/>
              <a:gd name="connsiteX23904" fmla="*/ 1336360 w 7283450"/>
              <a:gd name="connsiteY23904" fmla="*/ 4591842 h 6857979"/>
              <a:gd name="connsiteX23905" fmla="*/ 1337154 w 7283450"/>
              <a:gd name="connsiteY23905" fmla="*/ 4589460 h 6857979"/>
              <a:gd name="connsiteX23906" fmla="*/ 1338344 w 7283450"/>
              <a:gd name="connsiteY23906" fmla="*/ 4587873 h 6857979"/>
              <a:gd name="connsiteX23907" fmla="*/ 1339932 w 7283450"/>
              <a:gd name="connsiteY23907" fmla="*/ 4585491 h 6857979"/>
              <a:gd name="connsiteX23908" fmla="*/ 1341520 w 7283450"/>
              <a:gd name="connsiteY23908" fmla="*/ 4584300 h 6857979"/>
              <a:gd name="connsiteX23909" fmla="*/ 1343504 w 7283450"/>
              <a:gd name="connsiteY23909" fmla="*/ 4583109 h 6857979"/>
              <a:gd name="connsiteX23910" fmla="*/ 1346282 w 7283450"/>
              <a:gd name="connsiteY23910" fmla="*/ 4582315 h 6857979"/>
              <a:gd name="connsiteX23911" fmla="*/ 1349854 w 7283450"/>
              <a:gd name="connsiteY23911" fmla="*/ 4581521 h 6857979"/>
              <a:gd name="connsiteX23912" fmla="*/ 1353823 w 7283450"/>
              <a:gd name="connsiteY23912" fmla="*/ 4581124 h 6857979"/>
              <a:gd name="connsiteX23913" fmla="*/ 1358983 w 7283450"/>
              <a:gd name="connsiteY23913" fmla="*/ 4580727 h 6857979"/>
              <a:gd name="connsiteX23914" fmla="*/ 1355808 w 7283450"/>
              <a:gd name="connsiteY23914" fmla="*/ 4579537 h 6857979"/>
              <a:gd name="connsiteX23915" fmla="*/ 1353426 w 7283450"/>
              <a:gd name="connsiteY23915" fmla="*/ 4577949 h 6857979"/>
              <a:gd name="connsiteX23916" fmla="*/ 1351839 w 7283450"/>
              <a:gd name="connsiteY23916" fmla="*/ 4577155 h 6857979"/>
              <a:gd name="connsiteX23917" fmla="*/ 1351442 w 7283450"/>
              <a:gd name="connsiteY23917" fmla="*/ 4576361 h 6857979"/>
              <a:gd name="connsiteX23918" fmla="*/ 1351442 w 7283450"/>
              <a:gd name="connsiteY23918" fmla="*/ 4575567 h 6857979"/>
              <a:gd name="connsiteX23919" fmla="*/ 1351839 w 7283450"/>
              <a:gd name="connsiteY23919" fmla="*/ 4574773 h 6857979"/>
              <a:gd name="connsiteX23920" fmla="*/ 1354220 w 7283450"/>
              <a:gd name="connsiteY23920" fmla="*/ 4573979 h 6857979"/>
              <a:gd name="connsiteX23921" fmla="*/ 1358189 w 7283450"/>
              <a:gd name="connsiteY23921" fmla="*/ 4573185 h 6857979"/>
              <a:gd name="connsiteX23922" fmla="*/ 1361761 w 7283450"/>
              <a:gd name="connsiteY23922" fmla="*/ 4572392 h 6857979"/>
              <a:gd name="connsiteX23923" fmla="*/ 1365730 w 7283450"/>
              <a:gd name="connsiteY23923" fmla="*/ 4571598 h 6857979"/>
              <a:gd name="connsiteX23924" fmla="*/ 1368509 w 7283450"/>
              <a:gd name="connsiteY23924" fmla="*/ 4570804 h 6857979"/>
              <a:gd name="connsiteX23925" fmla="*/ 1369700 w 7283450"/>
              <a:gd name="connsiteY23925" fmla="*/ 4570010 h 6857979"/>
              <a:gd name="connsiteX23926" fmla="*/ 1370493 w 7283450"/>
              <a:gd name="connsiteY23926" fmla="*/ 4568819 h 6857979"/>
              <a:gd name="connsiteX23927" fmla="*/ 1372874 w 7283450"/>
              <a:gd name="connsiteY23927" fmla="*/ 4566040 h 6857979"/>
              <a:gd name="connsiteX23928" fmla="*/ 1375256 w 7283450"/>
              <a:gd name="connsiteY23928" fmla="*/ 4563262 h 6857979"/>
              <a:gd name="connsiteX23929" fmla="*/ 1376447 w 7283450"/>
              <a:gd name="connsiteY23929" fmla="*/ 4561674 h 6857979"/>
              <a:gd name="connsiteX23930" fmla="*/ 1377638 w 7283450"/>
              <a:gd name="connsiteY23930" fmla="*/ 4560483 h 6857979"/>
              <a:gd name="connsiteX23931" fmla="*/ 1380416 w 7283450"/>
              <a:gd name="connsiteY23931" fmla="*/ 4559292 h 6857979"/>
              <a:gd name="connsiteX23932" fmla="*/ 1383591 w 7283450"/>
              <a:gd name="connsiteY23932" fmla="*/ 4558895 h 6857979"/>
              <a:gd name="connsiteX23933" fmla="*/ 1386369 w 7283450"/>
              <a:gd name="connsiteY23933" fmla="*/ 4558498 h 6857979"/>
              <a:gd name="connsiteX23934" fmla="*/ 1388750 w 7283450"/>
              <a:gd name="connsiteY23934" fmla="*/ 4558895 h 6857979"/>
              <a:gd name="connsiteX23935" fmla="*/ 1391132 w 7283450"/>
              <a:gd name="connsiteY23935" fmla="*/ 4558895 h 6857979"/>
              <a:gd name="connsiteX23936" fmla="*/ 1392719 w 7283450"/>
              <a:gd name="connsiteY23936" fmla="*/ 4559689 h 6857979"/>
              <a:gd name="connsiteX23937" fmla="*/ 1393513 w 7283450"/>
              <a:gd name="connsiteY23937" fmla="*/ 4560086 h 6857979"/>
              <a:gd name="connsiteX23938" fmla="*/ 1393513 w 7283450"/>
              <a:gd name="connsiteY23938" fmla="*/ 4560483 h 6857979"/>
              <a:gd name="connsiteX23939" fmla="*/ 1394704 w 7283450"/>
              <a:gd name="connsiteY23939" fmla="*/ 4559689 h 6857979"/>
              <a:gd name="connsiteX23940" fmla="*/ 1395101 w 7283450"/>
              <a:gd name="connsiteY23940" fmla="*/ 4558498 h 6857979"/>
              <a:gd name="connsiteX23941" fmla="*/ 1395498 w 7283450"/>
              <a:gd name="connsiteY23941" fmla="*/ 4557307 h 6857979"/>
              <a:gd name="connsiteX23942" fmla="*/ 1395498 w 7283450"/>
              <a:gd name="connsiteY23942" fmla="*/ 4556117 h 6857979"/>
              <a:gd name="connsiteX23943" fmla="*/ 1395498 w 7283450"/>
              <a:gd name="connsiteY23943" fmla="*/ 4553735 h 6857979"/>
              <a:gd name="connsiteX23944" fmla="*/ 1395895 w 7283450"/>
              <a:gd name="connsiteY23944" fmla="*/ 4552147 h 6857979"/>
              <a:gd name="connsiteX23945" fmla="*/ 1396688 w 7283450"/>
              <a:gd name="connsiteY23945" fmla="*/ 4550559 h 6857979"/>
              <a:gd name="connsiteX23946" fmla="*/ 1397085 w 7283450"/>
              <a:gd name="connsiteY23946" fmla="*/ 4549765 h 6857979"/>
              <a:gd name="connsiteX23947" fmla="*/ 1398276 w 7283450"/>
              <a:gd name="connsiteY23947" fmla="*/ 4549369 h 6857979"/>
              <a:gd name="connsiteX23948" fmla="*/ 1399864 w 7283450"/>
              <a:gd name="connsiteY23948" fmla="*/ 4548972 h 6857979"/>
              <a:gd name="connsiteX23949" fmla="*/ 1403833 w 7283450"/>
              <a:gd name="connsiteY23949" fmla="*/ 4548575 h 6857979"/>
              <a:gd name="connsiteX23950" fmla="*/ 1405420 w 7283450"/>
              <a:gd name="connsiteY23950" fmla="*/ 4548178 h 6857979"/>
              <a:gd name="connsiteX23951" fmla="*/ 1407405 w 7283450"/>
              <a:gd name="connsiteY23951" fmla="*/ 4546987 h 6857979"/>
              <a:gd name="connsiteX23952" fmla="*/ 1408198 w 7283450"/>
              <a:gd name="connsiteY23952" fmla="*/ 4546193 h 6857979"/>
              <a:gd name="connsiteX23953" fmla="*/ 1408595 w 7283450"/>
              <a:gd name="connsiteY23953" fmla="*/ 4544208 h 6857979"/>
              <a:gd name="connsiteX23954" fmla="*/ 1409390 w 7283450"/>
              <a:gd name="connsiteY23954" fmla="*/ 4540636 h 6857979"/>
              <a:gd name="connsiteX23955" fmla="*/ 1409390 w 7283450"/>
              <a:gd name="connsiteY23955" fmla="*/ 4533491 h 6857979"/>
              <a:gd name="connsiteX23956" fmla="*/ 1409390 w 7283450"/>
              <a:gd name="connsiteY23956" fmla="*/ 4524758 h 6857979"/>
              <a:gd name="connsiteX23957" fmla="*/ 1408198 w 7283450"/>
              <a:gd name="connsiteY23957" fmla="*/ 4505704 h 6857979"/>
              <a:gd name="connsiteX23958" fmla="*/ 1408198 w 7283450"/>
              <a:gd name="connsiteY23958" fmla="*/ 4496177 h 6857979"/>
              <a:gd name="connsiteX23959" fmla="*/ 1408595 w 7283450"/>
              <a:gd name="connsiteY23959" fmla="*/ 4486651 h 6857979"/>
              <a:gd name="connsiteX23960" fmla="*/ 1408992 w 7283450"/>
              <a:gd name="connsiteY23960" fmla="*/ 4481887 h 6857979"/>
              <a:gd name="connsiteX23961" fmla="*/ 1409786 w 7283450"/>
              <a:gd name="connsiteY23961" fmla="*/ 4477918 h 6857979"/>
              <a:gd name="connsiteX23962" fmla="*/ 1410977 w 7283450"/>
              <a:gd name="connsiteY23962" fmla="*/ 4473948 h 6857979"/>
              <a:gd name="connsiteX23963" fmla="*/ 1412167 w 7283450"/>
              <a:gd name="connsiteY23963" fmla="*/ 4470376 h 6857979"/>
              <a:gd name="connsiteX23964" fmla="*/ 1412962 w 7283450"/>
              <a:gd name="connsiteY23964" fmla="*/ 4469582 h 6857979"/>
              <a:gd name="connsiteX23965" fmla="*/ 1414152 w 7283450"/>
              <a:gd name="connsiteY23965" fmla="*/ 4467994 h 6857979"/>
              <a:gd name="connsiteX23966" fmla="*/ 1417724 w 7283450"/>
              <a:gd name="connsiteY23966" fmla="*/ 4466009 h 6857979"/>
              <a:gd name="connsiteX23967" fmla="*/ 1426853 w 7283450"/>
              <a:gd name="connsiteY23967" fmla="*/ 4461643 h 6857979"/>
              <a:gd name="connsiteX23968" fmla="*/ 1431616 w 7283450"/>
              <a:gd name="connsiteY23968" fmla="*/ 4458467 h 6857979"/>
              <a:gd name="connsiteX23969" fmla="*/ 1436775 w 7283450"/>
              <a:gd name="connsiteY23969" fmla="*/ 4455292 h 6857979"/>
              <a:gd name="connsiteX23970" fmla="*/ 1438760 w 7283450"/>
              <a:gd name="connsiteY23970" fmla="*/ 4453704 h 6857979"/>
              <a:gd name="connsiteX23971" fmla="*/ 1440744 w 7283450"/>
              <a:gd name="connsiteY23971" fmla="*/ 4451719 h 6857979"/>
              <a:gd name="connsiteX23972" fmla="*/ 1442332 w 7283450"/>
              <a:gd name="connsiteY23972" fmla="*/ 4449338 h 6857979"/>
              <a:gd name="connsiteX23973" fmla="*/ 1443919 w 7283450"/>
              <a:gd name="connsiteY23973" fmla="*/ 4446956 h 6857979"/>
              <a:gd name="connsiteX23974" fmla="*/ 1443919 w 7283450"/>
              <a:gd name="connsiteY23974" fmla="*/ 4446559 h 6857979"/>
              <a:gd name="connsiteX23975" fmla="*/ 1443126 w 7283450"/>
              <a:gd name="connsiteY23975" fmla="*/ 4445368 h 6857979"/>
              <a:gd name="connsiteX23976" fmla="*/ 1441935 w 7283450"/>
              <a:gd name="connsiteY23976" fmla="*/ 4442986 h 6857979"/>
              <a:gd name="connsiteX23977" fmla="*/ 1441141 w 7283450"/>
              <a:gd name="connsiteY23977" fmla="*/ 4441399 h 6857979"/>
              <a:gd name="connsiteX23978" fmla="*/ 1439950 w 7283450"/>
              <a:gd name="connsiteY23978" fmla="*/ 4439811 h 6857979"/>
              <a:gd name="connsiteX23979" fmla="*/ 1439950 w 7283450"/>
              <a:gd name="connsiteY23979" fmla="*/ 4438223 h 6857979"/>
              <a:gd name="connsiteX23980" fmla="*/ 1440744 w 7283450"/>
              <a:gd name="connsiteY23980" fmla="*/ 4437032 h 6857979"/>
              <a:gd name="connsiteX23981" fmla="*/ 1441538 w 7283450"/>
              <a:gd name="connsiteY23981" fmla="*/ 4436635 h 6857979"/>
              <a:gd name="connsiteX23982" fmla="*/ 1443126 w 7283450"/>
              <a:gd name="connsiteY23982" fmla="*/ 4436238 h 6857979"/>
              <a:gd name="connsiteX23983" fmla="*/ 1446698 w 7283450"/>
              <a:gd name="connsiteY23983" fmla="*/ 4435444 h 6857979"/>
              <a:gd name="connsiteX23984" fmla="*/ 1451064 w 7283450"/>
              <a:gd name="connsiteY23984" fmla="*/ 4435047 h 6857979"/>
              <a:gd name="connsiteX23985" fmla="*/ 1452254 w 7283450"/>
              <a:gd name="connsiteY23985" fmla="*/ 4434650 h 6857979"/>
              <a:gd name="connsiteX23986" fmla="*/ 1453048 w 7283450"/>
              <a:gd name="connsiteY23986" fmla="*/ 4433460 h 6857979"/>
              <a:gd name="connsiteX23987" fmla="*/ 1453048 w 7283450"/>
              <a:gd name="connsiteY23987" fmla="*/ 4432666 h 6857979"/>
              <a:gd name="connsiteX23988" fmla="*/ 1452651 w 7283450"/>
              <a:gd name="connsiteY23988" fmla="*/ 4431872 h 6857979"/>
              <a:gd name="connsiteX23989" fmla="*/ 1451064 w 7283450"/>
              <a:gd name="connsiteY23989" fmla="*/ 4429490 h 6857979"/>
              <a:gd name="connsiteX23990" fmla="*/ 1450270 w 7283450"/>
              <a:gd name="connsiteY23990" fmla="*/ 4428299 h 6857979"/>
              <a:gd name="connsiteX23991" fmla="*/ 1449873 w 7283450"/>
              <a:gd name="connsiteY23991" fmla="*/ 4426711 h 6857979"/>
              <a:gd name="connsiteX23992" fmla="*/ 1449873 w 7283450"/>
              <a:gd name="connsiteY23992" fmla="*/ 4424727 h 6857979"/>
              <a:gd name="connsiteX23993" fmla="*/ 1450270 w 7283450"/>
              <a:gd name="connsiteY23993" fmla="*/ 4423536 h 6857979"/>
              <a:gd name="connsiteX23994" fmla="*/ 1451064 w 7283450"/>
              <a:gd name="connsiteY23994" fmla="*/ 4423933 h 6857979"/>
              <a:gd name="connsiteX23995" fmla="*/ 1452651 w 7283450"/>
              <a:gd name="connsiteY23995" fmla="*/ 4425124 h 6857979"/>
              <a:gd name="connsiteX23996" fmla="*/ 1454636 w 7283450"/>
              <a:gd name="connsiteY23996" fmla="*/ 4427108 h 6857979"/>
              <a:gd name="connsiteX23997" fmla="*/ 1455429 w 7283450"/>
              <a:gd name="connsiteY23997" fmla="*/ 4427108 h 6857979"/>
              <a:gd name="connsiteX23998" fmla="*/ 1456223 w 7283450"/>
              <a:gd name="connsiteY23998" fmla="*/ 4427108 h 6857979"/>
              <a:gd name="connsiteX23999" fmla="*/ 1458605 w 7283450"/>
              <a:gd name="connsiteY23999" fmla="*/ 4424330 h 6857979"/>
              <a:gd name="connsiteX24000" fmla="*/ 1460590 w 7283450"/>
              <a:gd name="connsiteY24000" fmla="*/ 4421948 h 6857979"/>
              <a:gd name="connsiteX24001" fmla="*/ 1462177 w 7283450"/>
              <a:gd name="connsiteY24001" fmla="*/ 4419169 h 6857979"/>
              <a:gd name="connsiteX24002" fmla="*/ 1463367 w 7283450"/>
              <a:gd name="connsiteY24002" fmla="*/ 4415597 h 6857979"/>
              <a:gd name="connsiteX24003" fmla="*/ 1464162 w 7283450"/>
              <a:gd name="connsiteY24003" fmla="*/ 4412024 h 6857979"/>
              <a:gd name="connsiteX24004" fmla="*/ 1464559 w 7283450"/>
              <a:gd name="connsiteY24004" fmla="*/ 4408055 h 6857979"/>
              <a:gd name="connsiteX24005" fmla="*/ 1464955 w 7283450"/>
              <a:gd name="connsiteY24005" fmla="*/ 4404482 h 6857979"/>
              <a:gd name="connsiteX24006" fmla="*/ 1464559 w 7283450"/>
              <a:gd name="connsiteY24006" fmla="*/ 4400513 h 6857979"/>
              <a:gd name="connsiteX24007" fmla="*/ 1464162 w 7283450"/>
              <a:gd name="connsiteY24007" fmla="*/ 4396543 h 6857979"/>
              <a:gd name="connsiteX24008" fmla="*/ 1463367 w 7283450"/>
              <a:gd name="connsiteY24008" fmla="*/ 4392574 h 6857979"/>
              <a:gd name="connsiteX24009" fmla="*/ 1462574 w 7283450"/>
              <a:gd name="connsiteY24009" fmla="*/ 4388208 h 6857979"/>
              <a:gd name="connsiteX24010" fmla="*/ 1461383 w 7283450"/>
              <a:gd name="connsiteY24010" fmla="*/ 4384635 h 6857979"/>
              <a:gd name="connsiteX24011" fmla="*/ 1459795 w 7283450"/>
              <a:gd name="connsiteY24011" fmla="*/ 4380666 h 6857979"/>
              <a:gd name="connsiteX24012" fmla="*/ 1457414 w 7283450"/>
              <a:gd name="connsiteY24012" fmla="*/ 4377093 h 6857979"/>
              <a:gd name="connsiteX24013" fmla="*/ 1455429 w 7283450"/>
              <a:gd name="connsiteY24013" fmla="*/ 4373124 h 6857979"/>
              <a:gd name="connsiteX24014" fmla="*/ 1453048 w 7283450"/>
              <a:gd name="connsiteY24014" fmla="*/ 4369948 h 6857979"/>
              <a:gd name="connsiteX24015" fmla="*/ 1452254 w 7283450"/>
              <a:gd name="connsiteY24015" fmla="*/ 4369551 h 6857979"/>
              <a:gd name="connsiteX24016" fmla="*/ 1451064 w 7283450"/>
              <a:gd name="connsiteY24016" fmla="*/ 4368757 h 6857979"/>
              <a:gd name="connsiteX24017" fmla="*/ 1448285 w 7283450"/>
              <a:gd name="connsiteY24017" fmla="*/ 4368360 h 6857979"/>
              <a:gd name="connsiteX24018" fmla="*/ 1445507 w 7283450"/>
              <a:gd name="connsiteY24018" fmla="*/ 4367963 h 6857979"/>
              <a:gd name="connsiteX24019" fmla="*/ 1444713 w 7283450"/>
              <a:gd name="connsiteY24019" fmla="*/ 4367566 h 6857979"/>
              <a:gd name="connsiteX24020" fmla="*/ 1443919 w 7283450"/>
              <a:gd name="connsiteY24020" fmla="*/ 4366772 h 6857979"/>
              <a:gd name="connsiteX24021" fmla="*/ 1443919 w 7283450"/>
              <a:gd name="connsiteY24021" fmla="*/ 4366375 h 6857979"/>
              <a:gd name="connsiteX24022" fmla="*/ 1443919 w 7283450"/>
              <a:gd name="connsiteY24022" fmla="*/ 4365185 h 6857979"/>
              <a:gd name="connsiteX24023" fmla="*/ 1445507 w 7283450"/>
              <a:gd name="connsiteY24023" fmla="*/ 4363597 h 6857979"/>
              <a:gd name="connsiteX24024" fmla="*/ 1446698 w 7283450"/>
              <a:gd name="connsiteY24024" fmla="*/ 4361612 h 6857979"/>
              <a:gd name="connsiteX24025" fmla="*/ 1447095 w 7283450"/>
              <a:gd name="connsiteY24025" fmla="*/ 4360818 h 6857979"/>
              <a:gd name="connsiteX24026" fmla="*/ 1446698 w 7283450"/>
              <a:gd name="connsiteY24026" fmla="*/ 4360024 h 6857979"/>
              <a:gd name="connsiteX24027" fmla="*/ 1443522 w 7283450"/>
              <a:gd name="connsiteY24027" fmla="*/ 4356849 h 6857979"/>
              <a:gd name="connsiteX24028" fmla="*/ 1440744 w 7283450"/>
              <a:gd name="connsiteY24028" fmla="*/ 4355261 h 6857979"/>
              <a:gd name="connsiteX24029" fmla="*/ 1438363 w 7283450"/>
              <a:gd name="connsiteY24029" fmla="*/ 4354467 h 6857979"/>
              <a:gd name="connsiteX24030" fmla="*/ 1436378 w 7283450"/>
              <a:gd name="connsiteY24030" fmla="*/ 4354467 h 6857979"/>
              <a:gd name="connsiteX24031" fmla="*/ 1430822 w 7283450"/>
              <a:gd name="connsiteY24031" fmla="*/ 4354467 h 6857979"/>
              <a:gd name="connsiteX24032" fmla="*/ 1426853 w 7283450"/>
              <a:gd name="connsiteY24032" fmla="*/ 4354467 h 6857979"/>
              <a:gd name="connsiteX24033" fmla="*/ 1421693 w 7283450"/>
              <a:gd name="connsiteY24033" fmla="*/ 4353276 h 6857979"/>
              <a:gd name="connsiteX24034" fmla="*/ 1421693 w 7283450"/>
              <a:gd name="connsiteY24034" fmla="*/ 4352482 h 6857979"/>
              <a:gd name="connsiteX24035" fmla="*/ 1421693 w 7283450"/>
              <a:gd name="connsiteY24035" fmla="*/ 4350101 h 6857979"/>
              <a:gd name="connsiteX24036" fmla="*/ 1421693 w 7283450"/>
              <a:gd name="connsiteY24036" fmla="*/ 4347719 h 6857979"/>
              <a:gd name="connsiteX24037" fmla="*/ 1421693 w 7283450"/>
              <a:gd name="connsiteY24037" fmla="*/ 4346528 h 6857979"/>
              <a:gd name="connsiteX24038" fmla="*/ 1416931 w 7283450"/>
              <a:gd name="connsiteY24038" fmla="*/ 4346131 h 6857979"/>
              <a:gd name="connsiteX24039" fmla="*/ 1410580 w 7283450"/>
              <a:gd name="connsiteY24039" fmla="*/ 4346131 h 6857979"/>
              <a:gd name="connsiteX24040" fmla="*/ 1395498 w 7283450"/>
              <a:gd name="connsiteY24040" fmla="*/ 4346528 h 6857979"/>
              <a:gd name="connsiteX24041" fmla="*/ 1386766 w 7283450"/>
              <a:gd name="connsiteY24041" fmla="*/ 4346528 h 6857979"/>
              <a:gd name="connsiteX24042" fmla="*/ 1378034 w 7283450"/>
              <a:gd name="connsiteY24042" fmla="*/ 4346528 h 6857979"/>
              <a:gd name="connsiteX24043" fmla="*/ 1368509 w 7283450"/>
              <a:gd name="connsiteY24043" fmla="*/ 4345337 h 6857979"/>
              <a:gd name="connsiteX24044" fmla="*/ 1364143 w 7283450"/>
              <a:gd name="connsiteY24044" fmla="*/ 4344543 h 6857979"/>
              <a:gd name="connsiteX24045" fmla="*/ 1358983 w 7283450"/>
              <a:gd name="connsiteY24045" fmla="*/ 4343352 h 6857979"/>
              <a:gd name="connsiteX24046" fmla="*/ 1357395 w 7283450"/>
              <a:gd name="connsiteY24046" fmla="*/ 4342559 h 6857979"/>
              <a:gd name="connsiteX24047" fmla="*/ 1355411 w 7283450"/>
              <a:gd name="connsiteY24047" fmla="*/ 4341765 h 6857979"/>
              <a:gd name="connsiteX24048" fmla="*/ 1351442 w 7283450"/>
              <a:gd name="connsiteY24048" fmla="*/ 4338192 h 6857979"/>
              <a:gd name="connsiteX24049" fmla="*/ 1347473 w 7283450"/>
              <a:gd name="connsiteY24049" fmla="*/ 4335016 h 6857979"/>
              <a:gd name="connsiteX24050" fmla="*/ 1345092 w 7283450"/>
              <a:gd name="connsiteY24050" fmla="*/ 4334223 h 6857979"/>
              <a:gd name="connsiteX24051" fmla="*/ 1343107 w 7283450"/>
              <a:gd name="connsiteY24051" fmla="*/ 4333429 h 6857979"/>
              <a:gd name="connsiteX24052" fmla="*/ 1337154 w 7283450"/>
              <a:gd name="connsiteY24052" fmla="*/ 4332635 h 6857979"/>
              <a:gd name="connsiteX24053" fmla="*/ 1331200 w 7283450"/>
              <a:gd name="connsiteY24053" fmla="*/ 4331444 h 6857979"/>
              <a:gd name="connsiteX24054" fmla="*/ 1318102 w 7283450"/>
              <a:gd name="connsiteY24054" fmla="*/ 4330253 h 6857979"/>
              <a:gd name="connsiteX24055" fmla="*/ 1291907 w 7283450"/>
              <a:gd name="connsiteY24055" fmla="*/ 4329459 h 6857979"/>
              <a:gd name="connsiteX24056" fmla="*/ 1278810 w 7283450"/>
              <a:gd name="connsiteY24056" fmla="*/ 4328665 h 6857979"/>
              <a:gd name="connsiteX24057" fmla="*/ 1272459 w 7283450"/>
              <a:gd name="connsiteY24057" fmla="*/ 4327871 h 6857979"/>
              <a:gd name="connsiteX24058" fmla="*/ 1266108 w 7283450"/>
              <a:gd name="connsiteY24058" fmla="*/ 4327078 h 6857979"/>
              <a:gd name="connsiteX24059" fmla="*/ 1259758 w 7283450"/>
              <a:gd name="connsiteY24059" fmla="*/ 4325887 h 6857979"/>
              <a:gd name="connsiteX24060" fmla="*/ 1254202 w 7283450"/>
              <a:gd name="connsiteY24060" fmla="*/ 4324299 h 6857979"/>
              <a:gd name="connsiteX24061" fmla="*/ 1248248 w 7283450"/>
              <a:gd name="connsiteY24061" fmla="*/ 4322314 h 6857979"/>
              <a:gd name="connsiteX24062" fmla="*/ 1242692 w 7283450"/>
              <a:gd name="connsiteY24062" fmla="*/ 4319932 h 6857979"/>
              <a:gd name="connsiteX24063" fmla="*/ 1242692 w 7283450"/>
              <a:gd name="connsiteY24063" fmla="*/ 4319536 h 6857979"/>
              <a:gd name="connsiteX24064" fmla="*/ 1243089 w 7283450"/>
              <a:gd name="connsiteY24064" fmla="*/ 4319139 h 6857979"/>
              <a:gd name="connsiteX24065" fmla="*/ 1245073 w 7283450"/>
              <a:gd name="connsiteY24065" fmla="*/ 4317551 h 6857979"/>
              <a:gd name="connsiteX24066" fmla="*/ 1247455 w 7283450"/>
              <a:gd name="connsiteY24066" fmla="*/ 4316360 h 6857979"/>
              <a:gd name="connsiteX24067" fmla="*/ 1248645 w 7283450"/>
              <a:gd name="connsiteY24067" fmla="*/ 4316360 h 6857979"/>
              <a:gd name="connsiteX24068" fmla="*/ 1247455 w 7283450"/>
              <a:gd name="connsiteY24068" fmla="*/ 4315169 h 6857979"/>
              <a:gd name="connsiteX24069" fmla="*/ 1245867 w 7283450"/>
              <a:gd name="connsiteY24069" fmla="*/ 4313581 h 6857979"/>
              <a:gd name="connsiteX24070" fmla="*/ 1243486 w 7283450"/>
              <a:gd name="connsiteY24070" fmla="*/ 4312787 h 6857979"/>
              <a:gd name="connsiteX24071" fmla="*/ 1241898 w 7283450"/>
              <a:gd name="connsiteY24071" fmla="*/ 4312390 h 6857979"/>
              <a:gd name="connsiteX24072" fmla="*/ 1237929 w 7283450"/>
              <a:gd name="connsiteY24072" fmla="*/ 4311993 h 6857979"/>
              <a:gd name="connsiteX24073" fmla="*/ 1235945 w 7283450"/>
              <a:gd name="connsiteY24073" fmla="*/ 4311200 h 6857979"/>
              <a:gd name="connsiteX24074" fmla="*/ 1233166 w 7283450"/>
              <a:gd name="connsiteY24074" fmla="*/ 4310009 h 6857979"/>
              <a:gd name="connsiteX24075" fmla="*/ 1232372 w 7283450"/>
              <a:gd name="connsiteY24075" fmla="*/ 4309215 h 6857979"/>
              <a:gd name="connsiteX24076" fmla="*/ 1231976 w 7283450"/>
              <a:gd name="connsiteY24076" fmla="*/ 4308024 h 6857979"/>
              <a:gd name="connsiteX24077" fmla="*/ 1231578 w 7283450"/>
              <a:gd name="connsiteY24077" fmla="*/ 4304848 h 6857979"/>
              <a:gd name="connsiteX24078" fmla="*/ 1231578 w 7283450"/>
              <a:gd name="connsiteY24078" fmla="*/ 4302070 h 6857979"/>
              <a:gd name="connsiteX24079" fmla="*/ 1231181 w 7283450"/>
              <a:gd name="connsiteY24079" fmla="*/ 4300879 h 6857979"/>
              <a:gd name="connsiteX24080" fmla="*/ 1230388 w 7283450"/>
              <a:gd name="connsiteY24080" fmla="*/ 4300085 h 6857979"/>
              <a:gd name="connsiteX24081" fmla="*/ 1229594 w 7283450"/>
              <a:gd name="connsiteY24081" fmla="*/ 4299688 h 6857979"/>
              <a:gd name="connsiteX24082" fmla="*/ 1228403 w 7283450"/>
              <a:gd name="connsiteY24082" fmla="*/ 4299688 h 6857979"/>
              <a:gd name="connsiteX24083" fmla="*/ 1225228 w 7283450"/>
              <a:gd name="connsiteY24083" fmla="*/ 4300085 h 6857979"/>
              <a:gd name="connsiteX24084" fmla="*/ 1222846 w 7283450"/>
              <a:gd name="connsiteY24084" fmla="*/ 4300482 h 6857979"/>
              <a:gd name="connsiteX24085" fmla="*/ 1221656 w 7283450"/>
              <a:gd name="connsiteY24085" fmla="*/ 4300482 h 6857979"/>
              <a:gd name="connsiteX24086" fmla="*/ 1220862 w 7283450"/>
              <a:gd name="connsiteY24086" fmla="*/ 4300085 h 6857979"/>
              <a:gd name="connsiteX24087" fmla="*/ 1220862 w 7283450"/>
              <a:gd name="connsiteY24087" fmla="*/ 4299291 h 6857979"/>
              <a:gd name="connsiteX24088" fmla="*/ 1220465 w 7283450"/>
              <a:gd name="connsiteY24088" fmla="*/ 4297703 h 6857979"/>
              <a:gd name="connsiteX24089" fmla="*/ 1220862 w 7283450"/>
              <a:gd name="connsiteY24089" fmla="*/ 4294925 h 6857979"/>
              <a:gd name="connsiteX24090" fmla="*/ 1221259 w 7283450"/>
              <a:gd name="connsiteY24090" fmla="*/ 4292146 h 6857979"/>
              <a:gd name="connsiteX24091" fmla="*/ 1221259 w 7283450"/>
              <a:gd name="connsiteY24091" fmla="*/ 4290955 h 6857979"/>
              <a:gd name="connsiteX24092" fmla="*/ 1220862 w 7283450"/>
              <a:gd name="connsiteY24092" fmla="*/ 4290161 h 6857979"/>
              <a:gd name="connsiteX24093" fmla="*/ 1218877 w 7283450"/>
              <a:gd name="connsiteY24093" fmla="*/ 4287780 h 6857979"/>
              <a:gd name="connsiteX24094" fmla="*/ 1215702 w 7283450"/>
              <a:gd name="connsiteY24094" fmla="*/ 4286192 h 6857979"/>
              <a:gd name="connsiteX24095" fmla="*/ 1209352 w 7283450"/>
              <a:gd name="connsiteY24095" fmla="*/ 4283016 h 6857979"/>
              <a:gd name="connsiteX24096" fmla="*/ 1203399 w 7283450"/>
              <a:gd name="connsiteY24096" fmla="*/ 4279841 h 6857979"/>
              <a:gd name="connsiteX24097" fmla="*/ 1200620 w 7283450"/>
              <a:gd name="connsiteY24097" fmla="*/ 4278253 h 6857979"/>
              <a:gd name="connsiteX24098" fmla="*/ 1199033 w 7283450"/>
              <a:gd name="connsiteY24098" fmla="*/ 4276665 h 6857979"/>
              <a:gd name="connsiteX24099" fmla="*/ 1198239 w 7283450"/>
              <a:gd name="connsiteY24099" fmla="*/ 4275077 h 6857979"/>
              <a:gd name="connsiteX24100" fmla="*/ 1197842 w 7283450"/>
              <a:gd name="connsiteY24100" fmla="*/ 4273093 h 6857979"/>
              <a:gd name="connsiteX24101" fmla="*/ 1197048 w 7283450"/>
              <a:gd name="connsiteY24101" fmla="*/ 4269917 h 6857979"/>
              <a:gd name="connsiteX24102" fmla="*/ 1195858 w 7283450"/>
              <a:gd name="connsiteY24102" fmla="*/ 4267535 h 6857979"/>
              <a:gd name="connsiteX24103" fmla="*/ 1194270 w 7283450"/>
              <a:gd name="connsiteY24103" fmla="*/ 4264757 h 6857979"/>
              <a:gd name="connsiteX24104" fmla="*/ 1193079 w 7283450"/>
              <a:gd name="connsiteY24104" fmla="*/ 4263169 h 6857979"/>
              <a:gd name="connsiteX24105" fmla="*/ 1191491 w 7283450"/>
              <a:gd name="connsiteY24105" fmla="*/ 4261978 h 6857979"/>
              <a:gd name="connsiteX24106" fmla="*/ 1189904 w 7283450"/>
              <a:gd name="connsiteY24106" fmla="*/ 4261184 h 6857979"/>
              <a:gd name="connsiteX24107" fmla="*/ 1187919 w 7283450"/>
              <a:gd name="connsiteY24107" fmla="*/ 4260390 h 6857979"/>
              <a:gd name="connsiteX24108" fmla="*/ 1185935 w 7283450"/>
              <a:gd name="connsiteY24108" fmla="*/ 4259993 h 6857979"/>
              <a:gd name="connsiteX24109" fmla="*/ 1183157 w 7283450"/>
              <a:gd name="connsiteY24109" fmla="*/ 4259596 h 6857979"/>
              <a:gd name="connsiteX24110" fmla="*/ 1182760 w 7283450"/>
              <a:gd name="connsiteY24110" fmla="*/ 4256024 h 6857979"/>
              <a:gd name="connsiteX24111" fmla="*/ 1182363 w 7283450"/>
              <a:gd name="connsiteY24111" fmla="*/ 4252848 h 6857979"/>
              <a:gd name="connsiteX24112" fmla="*/ 1181569 w 7283450"/>
              <a:gd name="connsiteY24112" fmla="*/ 4249276 h 6857979"/>
              <a:gd name="connsiteX24113" fmla="*/ 1181569 w 7283450"/>
              <a:gd name="connsiteY24113" fmla="*/ 4247688 h 6857979"/>
              <a:gd name="connsiteX24114" fmla="*/ 1181569 w 7283450"/>
              <a:gd name="connsiteY24114" fmla="*/ 4245306 h 6857979"/>
              <a:gd name="connsiteX24115" fmla="*/ 1181966 w 7283450"/>
              <a:gd name="connsiteY24115" fmla="*/ 4242924 h 6857979"/>
              <a:gd name="connsiteX24116" fmla="*/ 1183157 w 7283450"/>
              <a:gd name="connsiteY24116" fmla="*/ 4239749 h 6857979"/>
              <a:gd name="connsiteX24117" fmla="*/ 1181966 w 7283450"/>
              <a:gd name="connsiteY24117" fmla="*/ 4240543 h 6857979"/>
              <a:gd name="connsiteX24118" fmla="*/ 1180378 w 7283450"/>
              <a:gd name="connsiteY24118" fmla="*/ 4241337 h 6857979"/>
              <a:gd name="connsiteX24119" fmla="*/ 1177997 w 7283450"/>
              <a:gd name="connsiteY24119" fmla="*/ 4241734 h 6857979"/>
              <a:gd name="connsiteX24120" fmla="*/ 1174822 w 7283450"/>
              <a:gd name="connsiteY24120" fmla="*/ 4241734 h 6857979"/>
              <a:gd name="connsiteX24121" fmla="*/ 1172837 w 7283450"/>
              <a:gd name="connsiteY24121" fmla="*/ 4240543 h 6857979"/>
              <a:gd name="connsiteX24122" fmla="*/ 1171646 w 7283450"/>
              <a:gd name="connsiteY24122" fmla="*/ 4239749 h 6857979"/>
              <a:gd name="connsiteX24123" fmla="*/ 1171646 w 7283450"/>
              <a:gd name="connsiteY24123" fmla="*/ 4238955 h 6857979"/>
              <a:gd name="connsiteX24124" fmla="*/ 1171646 w 7283450"/>
              <a:gd name="connsiteY24124" fmla="*/ 4238558 h 6857979"/>
              <a:gd name="connsiteX24125" fmla="*/ 1172043 w 7283450"/>
              <a:gd name="connsiteY24125" fmla="*/ 4237367 h 6857979"/>
              <a:gd name="connsiteX24126" fmla="*/ 1173234 w 7283450"/>
              <a:gd name="connsiteY24126" fmla="*/ 4236970 h 6857979"/>
              <a:gd name="connsiteX24127" fmla="*/ 1177203 w 7283450"/>
              <a:gd name="connsiteY24127" fmla="*/ 4236176 h 6857979"/>
              <a:gd name="connsiteX24128" fmla="*/ 1176806 w 7283450"/>
              <a:gd name="connsiteY24128" fmla="*/ 4234985 h 6857979"/>
              <a:gd name="connsiteX24129" fmla="*/ 1176012 w 7283450"/>
              <a:gd name="connsiteY24129" fmla="*/ 4234192 h 6857979"/>
              <a:gd name="connsiteX24130" fmla="*/ 1174822 w 7283450"/>
              <a:gd name="connsiteY24130" fmla="*/ 4233398 h 6857979"/>
              <a:gd name="connsiteX24131" fmla="*/ 1173631 w 7283450"/>
              <a:gd name="connsiteY24131" fmla="*/ 4233001 h 6857979"/>
              <a:gd name="connsiteX24132" fmla="*/ 1171250 w 7283450"/>
              <a:gd name="connsiteY24132" fmla="*/ 4232604 h 6857979"/>
              <a:gd name="connsiteX24133" fmla="*/ 1168074 w 7283450"/>
              <a:gd name="connsiteY24133" fmla="*/ 4232604 h 6857979"/>
              <a:gd name="connsiteX24134" fmla="*/ 1160930 w 7283450"/>
              <a:gd name="connsiteY24134" fmla="*/ 4233398 h 6857979"/>
              <a:gd name="connsiteX24135" fmla="*/ 1157755 w 7283450"/>
              <a:gd name="connsiteY24135" fmla="*/ 4233398 h 6857979"/>
              <a:gd name="connsiteX24136" fmla="*/ 1154977 w 7283450"/>
              <a:gd name="connsiteY24136" fmla="*/ 4233001 h 6857979"/>
              <a:gd name="connsiteX24137" fmla="*/ 1160137 w 7283450"/>
              <a:gd name="connsiteY24137" fmla="*/ 4236176 h 6857979"/>
              <a:gd name="connsiteX24138" fmla="*/ 1161327 w 7283450"/>
              <a:gd name="connsiteY24138" fmla="*/ 4236970 h 6857979"/>
              <a:gd name="connsiteX24139" fmla="*/ 1162121 w 7283450"/>
              <a:gd name="connsiteY24139" fmla="*/ 4238558 h 6857979"/>
              <a:gd name="connsiteX24140" fmla="*/ 1162518 w 7283450"/>
              <a:gd name="connsiteY24140" fmla="*/ 4239352 h 6857979"/>
              <a:gd name="connsiteX24141" fmla="*/ 1162121 w 7283450"/>
              <a:gd name="connsiteY24141" fmla="*/ 4239749 h 6857979"/>
              <a:gd name="connsiteX24142" fmla="*/ 1161327 w 7283450"/>
              <a:gd name="connsiteY24142" fmla="*/ 4240146 h 6857979"/>
              <a:gd name="connsiteX24143" fmla="*/ 1160533 w 7283450"/>
              <a:gd name="connsiteY24143" fmla="*/ 4240543 h 6857979"/>
              <a:gd name="connsiteX24144" fmla="*/ 1153389 w 7283450"/>
              <a:gd name="connsiteY24144" fmla="*/ 4242528 h 6857979"/>
              <a:gd name="connsiteX24145" fmla="*/ 1149420 w 7283450"/>
              <a:gd name="connsiteY24145" fmla="*/ 4244115 h 6857979"/>
              <a:gd name="connsiteX24146" fmla="*/ 1147436 w 7283450"/>
              <a:gd name="connsiteY24146" fmla="*/ 4244909 h 6857979"/>
              <a:gd name="connsiteX24147" fmla="*/ 1145451 w 7283450"/>
              <a:gd name="connsiteY24147" fmla="*/ 4246100 h 6857979"/>
              <a:gd name="connsiteX24148" fmla="*/ 1148229 w 7283450"/>
              <a:gd name="connsiteY24148" fmla="*/ 4247291 h 6857979"/>
              <a:gd name="connsiteX24149" fmla="*/ 1150611 w 7283450"/>
              <a:gd name="connsiteY24149" fmla="*/ 4248085 h 6857979"/>
              <a:gd name="connsiteX24150" fmla="*/ 1151802 w 7283450"/>
              <a:gd name="connsiteY24150" fmla="*/ 4248879 h 6857979"/>
              <a:gd name="connsiteX24151" fmla="*/ 1152199 w 7283450"/>
              <a:gd name="connsiteY24151" fmla="*/ 4249673 h 6857979"/>
              <a:gd name="connsiteX24152" fmla="*/ 1152199 w 7283450"/>
              <a:gd name="connsiteY24152" fmla="*/ 4250466 h 6857979"/>
              <a:gd name="connsiteX24153" fmla="*/ 1151802 w 7283450"/>
              <a:gd name="connsiteY24153" fmla="*/ 4251657 h 6857979"/>
              <a:gd name="connsiteX24154" fmla="*/ 1149420 w 7283450"/>
              <a:gd name="connsiteY24154" fmla="*/ 4253642 h 6857979"/>
              <a:gd name="connsiteX24155" fmla="*/ 1142673 w 7283450"/>
              <a:gd name="connsiteY24155" fmla="*/ 4259199 h 6857979"/>
              <a:gd name="connsiteX24156" fmla="*/ 1139101 w 7283450"/>
              <a:gd name="connsiteY24156" fmla="*/ 4262375 h 6857979"/>
              <a:gd name="connsiteX24157" fmla="*/ 1137513 w 7283450"/>
              <a:gd name="connsiteY24157" fmla="*/ 4264757 h 6857979"/>
              <a:gd name="connsiteX24158" fmla="*/ 1136322 w 7283450"/>
              <a:gd name="connsiteY24158" fmla="*/ 4266344 h 6857979"/>
              <a:gd name="connsiteX24159" fmla="*/ 1135529 w 7283450"/>
              <a:gd name="connsiteY24159" fmla="*/ 4267932 h 6857979"/>
              <a:gd name="connsiteX24160" fmla="*/ 1135132 w 7283450"/>
              <a:gd name="connsiteY24160" fmla="*/ 4269123 h 6857979"/>
              <a:gd name="connsiteX24161" fmla="*/ 1135132 w 7283450"/>
              <a:gd name="connsiteY24161" fmla="*/ 4271505 h 6857979"/>
              <a:gd name="connsiteX24162" fmla="*/ 1134735 w 7283450"/>
              <a:gd name="connsiteY24162" fmla="*/ 4273886 h 6857979"/>
              <a:gd name="connsiteX24163" fmla="*/ 1133941 w 7283450"/>
              <a:gd name="connsiteY24163" fmla="*/ 4275077 h 6857979"/>
              <a:gd name="connsiteX24164" fmla="*/ 1133147 w 7283450"/>
              <a:gd name="connsiteY24164" fmla="*/ 4276665 h 6857979"/>
              <a:gd name="connsiteX24165" fmla="*/ 1131560 w 7283450"/>
              <a:gd name="connsiteY24165" fmla="*/ 4277459 h 6857979"/>
              <a:gd name="connsiteX24166" fmla="*/ 1130369 w 7283450"/>
              <a:gd name="connsiteY24166" fmla="*/ 4277856 h 6857979"/>
              <a:gd name="connsiteX24167" fmla="*/ 1128781 w 7283450"/>
              <a:gd name="connsiteY24167" fmla="*/ 4277856 h 6857979"/>
              <a:gd name="connsiteX24168" fmla="*/ 1127591 w 7283450"/>
              <a:gd name="connsiteY24168" fmla="*/ 4277856 h 6857979"/>
              <a:gd name="connsiteX24169" fmla="*/ 1124812 w 7283450"/>
              <a:gd name="connsiteY24169" fmla="*/ 4277062 h 6857979"/>
              <a:gd name="connsiteX24170" fmla="*/ 1123622 w 7283450"/>
              <a:gd name="connsiteY24170" fmla="*/ 4276665 h 6857979"/>
              <a:gd name="connsiteX24171" fmla="*/ 1122034 w 7283450"/>
              <a:gd name="connsiteY24171" fmla="*/ 4279841 h 6857979"/>
              <a:gd name="connsiteX24172" fmla="*/ 1121637 w 7283450"/>
              <a:gd name="connsiteY24172" fmla="*/ 4283810 h 6857979"/>
              <a:gd name="connsiteX24173" fmla="*/ 1121240 w 7283450"/>
              <a:gd name="connsiteY24173" fmla="*/ 4286986 h 6857979"/>
              <a:gd name="connsiteX24174" fmla="*/ 1121240 w 7283450"/>
              <a:gd name="connsiteY24174" fmla="*/ 4290955 h 6857979"/>
              <a:gd name="connsiteX24175" fmla="*/ 1121240 w 7283450"/>
              <a:gd name="connsiteY24175" fmla="*/ 4298497 h 6857979"/>
              <a:gd name="connsiteX24176" fmla="*/ 1121240 w 7283450"/>
              <a:gd name="connsiteY24176" fmla="*/ 4302467 h 6857979"/>
              <a:gd name="connsiteX24177" fmla="*/ 1120447 w 7283450"/>
              <a:gd name="connsiteY24177" fmla="*/ 4306833 h 6857979"/>
              <a:gd name="connsiteX24178" fmla="*/ 1119256 w 7283450"/>
              <a:gd name="connsiteY24178" fmla="*/ 4308024 h 6857979"/>
              <a:gd name="connsiteX24179" fmla="*/ 1118065 w 7283450"/>
              <a:gd name="connsiteY24179" fmla="*/ 4308421 h 6857979"/>
              <a:gd name="connsiteX24180" fmla="*/ 1116875 w 7283450"/>
              <a:gd name="connsiteY24180" fmla="*/ 4308818 h 6857979"/>
              <a:gd name="connsiteX24181" fmla="*/ 1116081 w 7283450"/>
              <a:gd name="connsiteY24181" fmla="*/ 4308818 h 6857979"/>
              <a:gd name="connsiteX24182" fmla="*/ 1113699 w 7283450"/>
              <a:gd name="connsiteY24182" fmla="*/ 4308024 h 6857979"/>
              <a:gd name="connsiteX24183" fmla="*/ 1110921 w 7283450"/>
              <a:gd name="connsiteY24183" fmla="*/ 4306833 h 6857979"/>
              <a:gd name="connsiteX24184" fmla="*/ 1111715 w 7283450"/>
              <a:gd name="connsiteY24184" fmla="*/ 4310009 h 6857979"/>
              <a:gd name="connsiteX24185" fmla="*/ 1112112 w 7283450"/>
              <a:gd name="connsiteY24185" fmla="*/ 4313184 h 6857979"/>
              <a:gd name="connsiteX24186" fmla="*/ 1112112 w 7283450"/>
              <a:gd name="connsiteY24186" fmla="*/ 4316360 h 6857979"/>
              <a:gd name="connsiteX24187" fmla="*/ 1111715 w 7283450"/>
              <a:gd name="connsiteY24187" fmla="*/ 4319139 h 6857979"/>
              <a:gd name="connsiteX24188" fmla="*/ 1110921 w 7283450"/>
              <a:gd name="connsiteY24188" fmla="*/ 4321520 h 6857979"/>
              <a:gd name="connsiteX24189" fmla="*/ 1109731 w 7283450"/>
              <a:gd name="connsiteY24189" fmla="*/ 4324696 h 6857979"/>
              <a:gd name="connsiteX24190" fmla="*/ 1106555 w 7283450"/>
              <a:gd name="connsiteY24190" fmla="*/ 4329459 h 6857979"/>
              <a:gd name="connsiteX24191" fmla="*/ 1100205 w 7283450"/>
              <a:gd name="connsiteY24191" fmla="*/ 4338986 h 6857979"/>
              <a:gd name="connsiteX24192" fmla="*/ 1097029 w 7283450"/>
              <a:gd name="connsiteY24192" fmla="*/ 4344543 h 6857979"/>
              <a:gd name="connsiteX24193" fmla="*/ 1096236 w 7283450"/>
              <a:gd name="connsiteY24193" fmla="*/ 4346925 h 6857979"/>
              <a:gd name="connsiteX24194" fmla="*/ 1095442 w 7283450"/>
              <a:gd name="connsiteY24194" fmla="*/ 4350101 h 6857979"/>
              <a:gd name="connsiteX24195" fmla="*/ 1094252 w 7283450"/>
              <a:gd name="connsiteY24195" fmla="*/ 4356452 h 6857979"/>
              <a:gd name="connsiteX24196" fmla="*/ 1093457 w 7283450"/>
              <a:gd name="connsiteY24196" fmla="*/ 4363200 h 6857979"/>
              <a:gd name="connsiteX24197" fmla="*/ 1093060 w 7283450"/>
              <a:gd name="connsiteY24197" fmla="*/ 4369948 h 6857979"/>
              <a:gd name="connsiteX24198" fmla="*/ 1093060 w 7283450"/>
              <a:gd name="connsiteY24198" fmla="*/ 4377093 h 6857979"/>
              <a:gd name="connsiteX24199" fmla="*/ 1093457 w 7283450"/>
              <a:gd name="connsiteY24199" fmla="*/ 4390589 h 6857979"/>
              <a:gd name="connsiteX24200" fmla="*/ 1094648 w 7283450"/>
              <a:gd name="connsiteY24200" fmla="*/ 4405276 h 6857979"/>
              <a:gd name="connsiteX24201" fmla="*/ 1095442 w 7283450"/>
              <a:gd name="connsiteY24201" fmla="*/ 4419963 h 6857979"/>
              <a:gd name="connsiteX24202" fmla="*/ 1096236 w 7283450"/>
              <a:gd name="connsiteY24202" fmla="*/ 4435444 h 6857979"/>
              <a:gd name="connsiteX24203" fmla="*/ 1096633 w 7283450"/>
              <a:gd name="connsiteY24203" fmla="*/ 4442986 h 6857979"/>
              <a:gd name="connsiteX24204" fmla="*/ 1096236 w 7283450"/>
              <a:gd name="connsiteY24204" fmla="*/ 4450528 h 6857979"/>
              <a:gd name="connsiteX24205" fmla="*/ 1096236 w 7283450"/>
              <a:gd name="connsiteY24205" fmla="*/ 4458864 h 6857979"/>
              <a:gd name="connsiteX24206" fmla="*/ 1095442 w 7283450"/>
              <a:gd name="connsiteY24206" fmla="*/ 4466803 h 6857979"/>
              <a:gd name="connsiteX24207" fmla="*/ 1096236 w 7283450"/>
              <a:gd name="connsiteY24207" fmla="*/ 4466803 h 6857979"/>
              <a:gd name="connsiteX24208" fmla="*/ 1097029 w 7283450"/>
              <a:gd name="connsiteY24208" fmla="*/ 4466406 h 6857979"/>
              <a:gd name="connsiteX24209" fmla="*/ 1098220 w 7283450"/>
              <a:gd name="connsiteY24209" fmla="*/ 4465215 h 6857979"/>
              <a:gd name="connsiteX24210" fmla="*/ 1099014 w 7283450"/>
              <a:gd name="connsiteY24210" fmla="*/ 4463231 h 6857979"/>
              <a:gd name="connsiteX24211" fmla="*/ 1099411 w 7283450"/>
              <a:gd name="connsiteY24211" fmla="*/ 4461246 h 6857979"/>
              <a:gd name="connsiteX24212" fmla="*/ 1099808 w 7283450"/>
              <a:gd name="connsiteY24212" fmla="*/ 4456483 h 6857979"/>
              <a:gd name="connsiteX24213" fmla="*/ 1100601 w 7283450"/>
              <a:gd name="connsiteY24213" fmla="*/ 4454895 h 6857979"/>
              <a:gd name="connsiteX24214" fmla="*/ 1100998 w 7283450"/>
              <a:gd name="connsiteY24214" fmla="*/ 4454101 h 6857979"/>
              <a:gd name="connsiteX24215" fmla="*/ 1101793 w 7283450"/>
              <a:gd name="connsiteY24215" fmla="*/ 4453704 h 6857979"/>
              <a:gd name="connsiteX24216" fmla="*/ 1104570 w 7283450"/>
              <a:gd name="connsiteY24216" fmla="*/ 4468788 h 6857979"/>
              <a:gd name="connsiteX24217" fmla="*/ 1105762 w 7283450"/>
              <a:gd name="connsiteY24217" fmla="*/ 4475139 h 6857979"/>
              <a:gd name="connsiteX24218" fmla="*/ 1106158 w 7283450"/>
              <a:gd name="connsiteY24218" fmla="*/ 4482284 h 6857979"/>
              <a:gd name="connsiteX24219" fmla="*/ 1106555 w 7283450"/>
              <a:gd name="connsiteY24219" fmla="*/ 4489032 h 6857979"/>
              <a:gd name="connsiteX24220" fmla="*/ 1106555 w 7283450"/>
              <a:gd name="connsiteY24220" fmla="*/ 4496574 h 6857979"/>
              <a:gd name="connsiteX24221" fmla="*/ 1105762 w 7283450"/>
              <a:gd name="connsiteY24221" fmla="*/ 4504910 h 6857979"/>
              <a:gd name="connsiteX24222" fmla="*/ 1104570 w 7283450"/>
              <a:gd name="connsiteY24222" fmla="*/ 4514040 h 6857979"/>
              <a:gd name="connsiteX24223" fmla="*/ 1102983 w 7283450"/>
              <a:gd name="connsiteY24223" fmla="*/ 4514040 h 6857979"/>
              <a:gd name="connsiteX24224" fmla="*/ 1101793 w 7283450"/>
              <a:gd name="connsiteY24224" fmla="*/ 4514040 h 6857979"/>
              <a:gd name="connsiteX24225" fmla="*/ 1100601 w 7283450"/>
              <a:gd name="connsiteY24225" fmla="*/ 4513643 h 6857979"/>
              <a:gd name="connsiteX24226" fmla="*/ 1099808 w 7283450"/>
              <a:gd name="connsiteY24226" fmla="*/ 4512849 h 6857979"/>
              <a:gd name="connsiteX24227" fmla="*/ 1099411 w 7283450"/>
              <a:gd name="connsiteY24227" fmla="*/ 4511658 h 6857979"/>
              <a:gd name="connsiteX24228" fmla="*/ 1099014 w 7283450"/>
              <a:gd name="connsiteY24228" fmla="*/ 4510071 h 6857979"/>
              <a:gd name="connsiteX24229" fmla="*/ 1098220 w 7283450"/>
              <a:gd name="connsiteY24229" fmla="*/ 4507292 h 6857979"/>
              <a:gd name="connsiteX24230" fmla="*/ 1097029 w 7283450"/>
              <a:gd name="connsiteY24230" fmla="*/ 4508086 h 6857979"/>
              <a:gd name="connsiteX24231" fmla="*/ 1096236 w 7283450"/>
              <a:gd name="connsiteY24231" fmla="*/ 4508880 h 6857979"/>
              <a:gd name="connsiteX24232" fmla="*/ 1095442 w 7283450"/>
              <a:gd name="connsiteY24232" fmla="*/ 4510071 h 6857979"/>
              <a:gd name="connsiteX24233" fmla="*/ 1095442 w 7283450"/>
              <a:gd name="connsiteY24233" fmla="*/ 4511261 h 6857979"/>
              <a:gd name="connsiteX24234" fmla="*/ 1095442 w 7283450"/>
              <a:gd name="connsiteY24234" fmla="*/ 4512452 h 6857979"/>
              <a:gd name="connsiteX24235" fmla="*/ 1096236 w 7283450"/>
              <a:gd name="connsiteY24235" fmla="*/ 4513643 h 6857979"/>
              <a:gd name="connsiteX24236" fmla="*/ 1097426 w 7283450"/>
              <a:gd name="connsiteY24236" fmla="*/ 4515628 h 6857979"/>
              <a:gd name="connsiteX24237" fmla="*/ 1099411 w 7283450"/>
              <a:gd name="connsiteY24237" fmla="*/ 4518407 h 6857979"/>
              <a:gd name="connsiteX24238" fmla="*/ 1100998 w 7283450"/>
              <a:gd name="connsiteY24238" fmla="*/ 4521185 h 6857979"/>
              <a:gd name="connsiteX24239" fmla="*/ 1101793 w 7283450"/>
              <a:gd name="connsiteY24239" fmla="*/ 4523964 h 6857979"/>
              <a:gd name="connsiteX24240" fmla="*/ 1101793 w 7283450"/>
              <a:gd name="connsiteY24240" fmla="*/ 4525552 h 6857979"/>
              <a:gd name="connsiteX24241" fmla="*/ 1101793 w 7283450"/>
              <a:gd name="connsiteY24241" fmla="*/ 4527139 h 6857979"/>
              <a:gd name="connsiteX24242" fmla="*/ 1100601 w 7283450"/>
              <a:gd name="connsiteY24242" fmla="*/ 4526742 h 6857979"/>
              <a:gd name="connsiteX24243" fmla="*/ 1100205 w 7283450"/>
              <a:gd name="connsiteY24243" fmla="*/ 4526346 h 6857979"/>
              <a:gd name="connsiteX24244" fmla="*/ 1099808 w 7283450"/>
              <a:gd name="connsiteY24244" fmla="*/ 4525552 h 6857979"/>
              <a:gd name="connsiteX24245" fmla="*/ 1099411 w 7283450"/>
              <a:gd name="connsiteY24245" fmla="*/ 4524758 h 6857979"/>
              <a:gd name="connsiteX24246" fmla="*/ 1098220 w 7283450"/>
              <a:gd name="connsiteY24246" fmla="*/ 4520788 h 6857979"/>
              <a:gd name="connsiteX24247" fmla="*/ 1096236 w 7283450"/>
              <a:gd name="connsiteY24247" fmla="*/ 4523567 h 6857979"/>
              <a:gd name="connsiteX24248" fmla="*/ 1094648 w 7283450"/>
              <a:gd name="connsiteY24248" fmla="*/ 4525949 h 6857979"/>
              <a:gd name="connsiteX24249" fmla="*/ 1093060 w 7283450"/>
              <a:gd name="connsiteY24249" fmla="*/ 4529521 h 6857979"/>
              <a:gd name="connsiteX24250" fmla="*/ 1091870 w 7283450"/>
              <a:gd name="connsiteY24250" fmla="*/ 4532300 h 6857979"/>
              <a:gd name="connsiteX24251" fmla="*/ 1090282 w 7283450"/>
              <a:gd name="connsiteY24251" fmla="*/ 4538651 h 6857979"/>
              <a:gd name="connsiteX24252" fmla="*/ 1088298 w 7283450"/>
              <a:gd name="connsiteY24252" fmla="*/ 4544605 h 6857979"/>
              <a:gd name="connsiteX24253" fmla="*/ 1086313 w 7283450"/>
              <a:gd name="connsiteY24253" fmla="*/ 4556911 h 6857979"/>
              <a:gd name="connsiteX24254" fmla="*/ 1085122 w 7283450"/>
              <a:gd name="connsiteY24254" fmla="*/ 4562865 h 6857979"/>
              <a:gd name="connsiteX24255" fmla="*/ 1083932 w 7283450"/>
              <a:gd name="connsiteY24255" fmla="*/ 4565246 h 6857979"/>
              <a:gd name="connsiteX24256" fmla="*/ 1083138 w 7283450"/>
              <a:gd name="connsiteY24256" fmla="*/ 4567231 h 6857979"/>
              <a:gd name="connsiteX24257" fmla="*/ 1081947 w 7283450"/>
              <a:gd name="connsiteY24257" fmla="*/ 4568819 h 6857979"/>
              <a:gd name="connsiteX24258" fmla="*/ 1079963 w 7283450"/>
              <a:gd name="connsiteY24258" fmla="*/ 4569613 h 6857979"/>
              <a:gd name="connsiteX24259" fmla="*/ 1076391 w 7283450"/>
              <a:gd name="connsiteY24259" fmla="*/ 4571201 h 6857979"/>
              <a:gd name="connsiteX24260" fmla="*/ 1072422 w 7283450"/>
              <a:gd name="connsiteY24260" fmla="*/ 4572392 h 6857979"/>
              <a:gd name="connsiteX24261" fmla="*/ 1071231 w 7283450"/>
              <a:gd name="connsiteY24261" fmla="*/ 4573185 h 6857979"/>
              <a:gd name="connsiteX24262" fmla="*/ 1070040 w 7283450"/>
              <a:gd name="connsiteY24262" fmla="*/ 4573979 h 6857979"/>
              <a:gd name="connsiteX24263" fmla="*/ 1070040 w 7283450"/>
              <a:gd name="connsiteY24263" fmla="*/ 4574773 h 6857979"/>
              <a:gd name="connsiteX24264" fmla="*/ 1070437 w 7283450"/>
              <a:gd name="connsiteY24264" fmla="*/ 4575567 h 6857979"/>
              <a:gd name="connsiteX24265" fmla="*/ 1071231 w 7283450"/>
              <a:gd name="connsiteY24265" fmla="*/ 4576361 h 6857979"/>
              <a:gd name="connsiteX24266" fmla="*/ 1072422 w 7283450"/>
              <a:gd name="connsiteY24266" fmla="*/ 4576758 h 6857979"/>
              <a:gd name="connsiteX24267" fmla="*/ 1075200 w 7283450"/>
              <a:gd name="connsiteY24267" fmla="*/ 4577552 h 6857979"/>
              <a:gd name="connsiteX24268" fmla="*/ 1076391 w 7283450"/>
              <a:gd name="connsiteY24268" fmla="*/ 4577155 h 6857979"/>
              <a:gd name="connsiteX24269" fmla="*/ 1075597 w 7283450"/>
              <a:gd name="connsiteY24269" fmla="*/ 4578743 h 6857979"/>
              <a:gd name="connsiteX24270" fmla="*/ 1074009 w 7283450"/>
              <a:gd name="connsiteY24270" fmla="*/ 4579934 h 6857979"/>
              <a:gd name="connsiteX24271" fmla="*/ 1070040 w 7283450"/>
              <a:gd name="connsiteY24271" fmla="*/ 4581521 h 6857979"/>
              <a:gd name="connsiteX24272" fmla="*/ 1066468 w 7283450"/>
              <a:gd name="connsiteY24272" fmla="*/ 4582712 h 6857979"/>
              <a:gd name="connsiteX24273" fmla="*/ 1065278 w 7283450"/>
              <a:gd name="connsiteY24273" fmla="*/ 4583506 h 6857979"/>
              <a:gd name="connsiteX24274" fmla="*/ 1063690 w 7283450"/>
              <a:gd name="connsiteY24274" fmla="*/ 4584300 h 6857979"/>
              <a:gd name="connsiteX24275" fmla="*/ 1062103 w 7283450"/>
              <a:gd name="connsiteY24275" fmla="*/ 4587079 h 6857979"/>
              <a:gd name="connsiteX24276" fmla="*/ 1060912 w 7283450"/>
              <a:gd name="connsiteY24276" fmla="*/ 4590651 h 6857979"/>
              <a:gd name="connsiteX24277" fmla="*/ 1060118 w 7283450"/>
              <a:gd name="connsiteY24277" fmla="*/ 4594224 h 6857979"/>
              <a:gd name="connsiteX24278" fmla="*/ 1059324 w 7283450"/>
              <a:gd name="connsiteY24278" fmla="*/ 4598193 h 6857979"/>
              <a:gd name="connsiteX24279" fmla="*/ 1058927 w 7283450"/>
              <a:gd name="connsiteY24279" fmla="*/ 4602163 h 6857979"/>
              <a:gd name="connsiteX24280" fmla="*/ 1058134 w 7283450"/>
              <a:gd name="connsiteY24280" fmla="*/ 4606529 h 6857979"/>
              <a:gd name="connsiteX24281" fmla="*/ 1056943 w 7283450"/>
              <a:gd name="connsiteY24281" fmla="*/ 4610102 h 6857979"/>
              <a:gd name="connsiteX24282" fmla="*/ 1054562 w 7283450"/>
              <a:gd name="connsiteY24282" fmla="*/ 4614468 h 6857979"/>
              <a:gd name="connsiteX24283" fmla="*/ 1052974 w 7283450"/>
              <a:gd name="connsiteY24283" fmla="*/ 4612086 h 6857979"/>
              <a:gd name="connsiteX24284" fmla="*/ 1051386 w 7283450"/>
              <a:gd name="connsiteY24284" fmla="*/ 4610896 h 6857979"/>
              <a:gd name="connsiteX24285" fmla="*/ 1049798 w 7283450"/>
              <a:gd name="connsiteY24285" fmla="*/ 4610499 h 6857979"/>
              <a:gd name="connsiteX24286" fmla="*/ 1047020 w 7283450"/>
              <a:gd name="connsiteY24286" fmla="*/ 4610896 h 6857979"/>
              <a:gd name="connsiteX24287" fmla="*/ 1045036 w 7283450"/>
              <a:gd name="connsiteY24287" fmla="*/ 4611689 h 6857979"/>
              <a:gd name="connsiteX24288" fmla="*/ 1042654 w 7283450"/>
              <a:gd name="connsiteY24288" fmla="*/ 4612880 h 6857979"/>
              <a:gd name="connsiteX24289" fmla="*/ 1040273 w 7283450"/>
              <a:gd name="connsiteY24289" fmla="*/ 4614865 h 6857979"/>
              <a:gd name="connsiteX24290" fmla="*/ 1037495 w 7283450"/>
              <a:gd name="connsiteY24290" fmla="*/ 4616850 h 6857979"/>
              <a:gd name="connsiteX24291" fmla="*/ 1032335 w 7283450"/>
              <a:gd name="connsiteY24291" fmla="*/ 4622407 h 6857979"/>
              <a:gd name="connsiteX24292" fmla="*/ 1027572 w 7283450"/>
              <a:gd name="connsiteY24292" fmla="*/ 4628361 h 6857979"/>
              <a:gd name="connsiteX24293" fmla="*/ 1023603 w 7283450"/>
              <a:gd name="connsiteY24293" fmla="*/ 4634712 h 6857979"/>
              <a:gd name="connsiteX24294" fmla="*/ 1020031 w 7283450"/>
              <a:gd name="connsiteY24294" fmla="*/ 4641064 h 6857979"/>
              <a:gd name="connsiteX24295" fmla="*/ 1018444 w 7283450"/>
              <a:gd name="connsiteY24295" fmla="*/ 4640667 h 6857979"/>
              <a:gd name="connsiteX24296" fmla="*/ 1017650 w 7283450"/>
              <a:gd name="connsiteY24296" fmla="*/ 4639873 h 6857979"/>
              <a:gd name="connsiteX24297" fmla="*/ 1015665 w 7283450"/>
              <a:gd name="connsiteY24297" fmla="*/ 4637491 h 6857979"/>
              <a:gd name="connsiteX24298" fmla="*/ 1013681 w 7283450"/>
              <a:gd name="connsiteY24298" fmla="*/ 4635506 h 6857979"/>
              <a:gd name="connsiteX24299" fmla="*/ 1012093 w 7283450"/>
              <a:gd name="connsiteY24299" fmla="*/ 4634712 h 6857979"/>
              <a:gd name="connsiteX24300" fmla="*/ 1010505 w 7283450"/>
              <a:gd name="connsiteY24300" fmla="*/ 4634315 h 6857979"/>
              <a:gd name="connsiteX24301" fmla="*/ 1006933 w 7283450"/>
              <a:gd name="connsiteY24301" fmla="*/ 4638285 h 6857979"/>
              <a:gd name="connsiteX24302" fmla="*/ 1003759 w 7283450"/>
              <a:gd name="connsiteY24302" fmla="*/ 4642651 h 6857979"/>
              <a:gd name="connsiteX24303" fmla="*/ 999392 w 7283450"/>
              <a:gd name="connsiteY24303" fmla="*/ 4649400 h 6857979"/>
              <a:gd name="connsiteX24304" fmla="*/ 995423 w 7283450"/>
              <a:gd name="connsiteY24304" fmla="*/ 4654163 h 6857979"/>
              <a:gd name="connsiteX24305" fmla="*/ 993836 w 7283450"/>
              <a:gd name="connsiteY24305" fmla="*/ 4656545 h 6857979"/>
              <a:gd name="connsiteX24306" fmla="*/ 991851 w 7283450"/>
              <a:gd name="connsiteY24306" fmla="*/ 4657735 h 6857979"/>
              <a:gd name="connsiteX24307" fmla="*/ 989867 w 7283450"/>
              <a:gd name="connsiteY24307" fmla="*/ 4658926 h 6857979"/>
              <a:gd name="connsiteX24308" fmla="*/ 987088 w 7283450"/>
              <a:gd name="connsiteY24308" fmla="*/ 4659323 h 6857979"/>
              <a:gd name="connsiteX24309" fmla="*/ 983119 w 7283450"/>
              <a:gd name="connsiteY24309" fmla="*/ 4659720 h 6857979"/>
              <a:gd name="connsiteX24310" fmla="*/ 975182 w 7283450"/>
              <a:gd name="connsiteY24310" fmla="*/ 4659323 h 6857979"/>
              <a:gd name="connsiteX24311" fmla="*/ 973594 w 7283450"/>
              <a:gd name="connsiteY24311" fmla="*/ 4659323 h 6857979"/>
              <a:gd name="connsiteX24312" fmla="*/ 972006 w 7283450"/>
              <a:gd name="connsiteY24312" fmla="*/ 4659720 h 6857979"/>
              <a:gd name="connsiteX24313" fmla="*/ 970816 w 7283450"/>
              <a:gd name="connsiteY24313" fmla="*/ 4660514 h 6857979"/>
              <a:gd name="connsiteX24314" fmla="*/ 969625 w 7283450"/>
              <a:gd name="connsiteY24314" fmla="*/ 4661308 h 6857979"/>
              <a:gd name="connsiteX24315" fmla="*/ 969228 w 7283450"/>
              <a:gd name="connsiteY24315" fmla="*/ 4662896 h 6857979"/>
              <a:gd name="connsiteX24316" fmla="*/ 968831 w 7283450"/>
              <a:gd name="connsiteY24316" fmla="*/ 4665277 h 6857979"/>
              <a:gd name="connsiteX24317" fmla="*/ 969228 w 7283450"/>
              <a:gd name="connsiteY24317" fmla="*/ 4667659 h 6857979"/>
              <a:gd name="connsiteX24318" fmla="*/ 969625 w 7283450"/>
              <a:gd name="connsiteY24318" fmla="*/ 4670835 h 6857979"/>
              <a:gd name="connsiteX24319" fmla="*/ 968831 w 7283450"/>
              <a:gd name="connsiteY24319" fmla="*/ 4671232 h 6857979"/>
              <a:gd name="connsiteX24320" fmla="*/ 967641 w 7283450"/>
              <a:gd name="connsiteY24320" fmla="*/ 4670835 h 6857979"/>
              <a:gd name="connsiteX24321" fmla="*/ 966053 w 7283450"/>
              <a:gd name="connsiteY24321" fmla="*/ 4669644 h 6857979"/>
              <a:gd name="connsiteX24322" fmla="*/ 964068 w 7283450"/>
              <a:gd name="connsiteY24322" fmla="*/ 4667262 h 6857979"/>
              <a:gd name="connsiteX24323" fmla="*/ 962877 w 7283450"/>
              <a:gd name="connsiteY24323" fmla="*/ 4664880 h 6857979"/>
              <a:gd name="connsiteX24324" fmla="*/ 960100 w 7283450"/>
              <a:gd name="connsiteY24324" fmla="*/ 4660514 h 6857979"/>
              <a:gd name="connsiteX24325" fmla="*/ 958908 w 7283450"/>
              <a:gd name="connsiteY24325" fmla="*/ 4659323 h 6857979"/>
              <a:gd name="connsiteX24326" fmla="*/ 958841 w 7283450"/>
              <a:gd name="connsiteY24326" fmla="*/ 4659323 h 6857979"/>
              <a:gd name="connsiteX24327" fmla="*/ 957263 w 7283450"/>
              <a:gd name="connsiteY24327" fmla="*/ 4664056 h 6857979"/>
              <a:gd name="connsiteX24328" fmla="*/ 958057 w 7283450"/>
              <a:gd name="connsiteY24328" fmla="*/ 4660880 h 6857979"/>
              <a:gd name="connsiteX24329" fmla="*/ 958836 w 7283450"/>
              <a:gd name="connsiteY24329" fmla="*/ 4659323 h 6857979"/>
              <a:gd name="connsiteX24330" fmla="*/ 958512 w 7283450"/>
              <a:gd name="connsiteY24330" fmla="*/ 4659323 h 6857979"/>
              <a:gd name="connsiteX24331" fmla="*/ 958115 w 7283450"/>
              <a:gd name="connsiteY24331" fmla="*/ 4659323 h 6857979"/>
              <a:gd name="connsiteX24332" fmla="*/ 964068 w 7283450"/>
              <a:gd name="connsiteY24332" fmla="*/ 4633125 h 6857979"/>
              <a:gd name="connsiteX24333" fmla="*/ 966846 w 7283450"/>
              <a:gd name="connsiteY24333" fmla="*/ 4620422 h 6857979"/>
              <a:gd name="connsiteX24334" fmla="*/ 968434 w 7283450"/>
              <a:gd name="connsiteY24334" fmla="*/ 4615262 h 6857979"/>
              <a:gd name="connsiteX24335" fmla="*/ 969625 w 7283450"/>
              <a:gd name="connsiteY24335" fmla="*/ 4610896 h 6857979"/>
              <a:gd name="connsiteX24336" fmla="*/ 970022 w 7283450"/>
              <a:gd name="connsiteY24336" fmla="*/ 4610896 h 6857979"/>
              <a:gd name="connsiteX24337" fmla="*/ 970816 w 7283450"/>
              <a:gd name="connsiteY24337" fmla="*/ 4611292 h 6857979"/>
              <a:gd name="connsiteX24338" fmla="*/ 972006 w 7283450"/>
              <a:gd name="connsiteY24338" fmla="*/ 4612880 h 6857979"/>
              <a:gd name="connsiteX24339" fmla="*/ 972800 w 7283450"/>
              <a:gd name="connsiteY24339" fmla="*/ 4615659 h 6857979"/>
              <a:gd name="connsiteX24340" fmla="*/ 973197 w 7283450"/>
              <a:gd name="connsiteY24340" fmla="*/ 4616850 h 6857979"/>
              <a:gd name="connsiteX24341" fmla="*/ 973197 w 7283450"/>
              <a:gd name="connsiteY24341" fmla="*/ 4617644 h 6857979"/>
              <a:gd name="connsiteX24342" fmla="*/ 973594 w 7283450"/>
              <a:gd name="connsiteY24342" fmla="*/ 4615262 h 6857979"/>
              <a:gd name="connsiteX24343" fmla="*/ 973594 w 7283450"/>
              <a:gd name="connsiteY24343" fmla="*/ 4613674 h 6857979"/>
              <a:gd name="connsiteX24344" fmla="*/ 973197 w 7283450"/>
              <a:gd name="connsiteY24344" fmla="*/ 4612483 h 6857979"/>
              <a:gd name="connsiteX24345" fmla="*/ 972403 w 7283450"/>
              <a:gd name="connsiteY24345" fmla="*/ 4612086 h 6857979"/>
              <a:gd name="connsiteX24346" fmla="*/ 971610 w 7283450"/>
              <a:gd name="connsiteY24346" fmla="*/ 4611292 h 6857979"/>
              <a:gd name="connsiteX24347" fmla="*/ 970816 w 7283450"/>
              <a:gd name="connsiteY24347" fmla="*/ 4610896 h 6857979"/>
              <a:gd name="connsiteX24348" fmla="*/ 969625 w 7283450"/>
              <a:gd name="connsiteY24348" fmla="*/ 4609705 h 6857979"/>
              <a:gd name="connsiteX24349" fmla="*/ 969625 w 7283450"/>
              <a:gd name="connsiteY24349" fmla="*/ 4607720 h 6857979"/>
              <a:gd name="connsiteX24350" fmla="*/ 972403 w 7283450"/>
              <a:gd name="connsiteY24350" fmla="*/ 4605338 h 6857979"/>
              <a:gd name="connsiteX24351" fmla="*/ 977960 w 7283450"/>
              <a:gd name="connsiteY24351" fmla="*/ 4597796 h 6857979"/>
              <a:gd name="connsiteX24352" fmla="*/ 984310 w 7283450"/>
              <a:gd name="connsiteY24352" fmla="*/ 4588666 h 6857979"/>
              <a:gd name="connsiteX24353" fmla="*/ 986691 w 7283450"/>
              <a:gd name="connsiteY24353" fmla="*/ 4584300 h 6857979"/>
              <a:gd name="connsiteX24354" fmla="*/ 988676 w 7283450"/>
              <a:gd name="connsiteY24354" fmla="*/ 4580727 h 6857979"/>
              <a:gd name="connsiteX24355" fmla="*/ 990264 w 7283450"/>
              <a:gd name="connsiteY24355" fmla="*/ 4581521 h 6857979"/>
              <a:gd name="connsiteX24356" fmla="*/ 990660 w 7283450"/>
              <a:gd name="connsiteY24356" fmla="*/ 4581918 h 6857979"/>
              <a:gd name="connsiteX24357" fmla="*/ 990660 w 7283450"/>
              <a:gd name="connsiteY24357" fmla="*/ 4582712 h 6857979"/>
              <a:gd name="connsiteX24358" fmla="*/ 990264 w 7283450"/>
              <a:gd name="connsiteY24358" fmla="*/ 4583506 h 6857979"/>
              <a:gd name="connsiteX24359" fmla="*/ 989470 w 7283450"/>
              <a:gd name="connsiteY24359" fmla="*/ 4585094 h 6857979"/>
              <a:gd name="connsiteX24360" fmla="*/ 989073 w 7283450"/>
              <a:gd name="connsiteY24360" fmla="*/ 4585888 h 6857979"/>
              <a:gd name="connsiteX24361" fmla="*/ 988676 w 7283450"/>
              <a:gd name="connsiteY24361" fmla="*/ 4587873 h 6857979"/>
              <a:gd name="connsiteX24362" fmla="*/ 990264 w 7283450"/>
              <a:gd name="connsiteY24362" fmla="*/ 4586682 h 6857979"/>
              <a:gd name="connsiteX24363" fmla="*/ 992645 w 7283450"/>
              <a:gd name="connsiteY24363" fmla="*/ 4585094 h 6857979"/>
              <a:gd name="connsiteX24364" fmla="*/ 994629 w 7283450"/>
              <a:gd name="connsiteY24364" fmla="*/ 4583506 h 6857979"/>
              <a:gd name="connsiteX24365" fmla="*/ 996614 w 7283450"/>
              <a:gd name="connsiteY24365" fmla="*/ 4581521 h 6857979"/>
              <a:gd name="connsiteX24366" fmla="*/ 997408 w 7283450"/>
              <a:gd name="connsiteY24366" fmla="*/ 4579934 h 6857979"/>
              <a:gd name="connsiteX24367" fmla="*/ 997805 w 7283450"/>
              <a:gd name="connsiteY24367" fmla="*/ 4578743 h 6857979"/>
              <a:gd name="connsiteX24368" fmla="*/ 997408 w 7283450"/>
              <a:gd name="connsiteY24368" fmla="*/ 4577949 h 6857979"/>
              <a:gd name="connsiteX24369" fmla="*/ 996614 w 7283450"/>
              <a:gd name="connsiteY24369" fmla="*/ 4577552 h 6857979"/>
              <a:gd name="connsiteX24370" fmla="*/ 995423 w 7283450"/>
              <a:gd name="connsiteY24370" fmla="*/ 4577155 h 6857979"/>
              <a:gd name="connsiteX24371" fmla="*/ 993836 w 7283450"/>
              <a:gd name="connsiteY24371" fmla="*/ 4577155 h 6857979"/>
              <a:gd name="connsiteX24372" fmla="*/ 991851 w 7283450"/>
              <a:gd name="connsiteY24372" fmla="*/ 4577155 h 6857979"/>
              <a:gd name="connsiteX24373" fmla="*/ 994629 w 7283450"/>
              <a:gd name="connsiteY24373" fmla="*/ 4576361 h 6857979"/>
              <a:gd name="connsiteX24374" fmla="*/ 997408 w 7283450"/>
              <a:gd name="connsiteY24374" fmla="*/ 4574773 h 6857979"/>
              <a:gd name="connsiteX24375" fmla="*/ 999392 w 7283450"/>
              <a:gd name="connsiteY24375" fmla="*/ 4573185 h 6857979"/>
              <a:gd name="connsiteX24376" fmla="*/ 1000980 w 7283450"/>
              <a:gd name="connsiteY24376" fmla="*/ 4571598 h 6857979"/>
              <a:gd name="connsiteX24377" fmla="*/ 1002567 w 7283450"/>
              <a:gd name="connsiteY24377" fmla="*/ 4569613 h 6857979"/>
              <a:gd name="connsiteX24378" fmla="*/ 1003759 w 7283450"/>
              <a:gd name="connsiteY24378" fmla="*/ 4567628 h 6857979"/>
              <a:gd name="connsiteX24379" fmla="*/ 1005743 w 7283450"/>
              <a:gd name="connsiteY24379" fmla="*/ 4563659 h 6857979"/>
              <a:gd name="connsiteX24380" fmla="*/ 1006933 w 7283450"/>
              <a:gd name="connsiteY24380" fmla="*/ 4558895 h 6857979"/>
              <a:gd name="connsiteX24381" fmla="*/ 1008124 w 7283450"/>
              <a:gd name="connsiteY24381" fmla="*/ 4554926 h 6857979"/>
              <a:gd name="connsiteX24382" fmla="*/ 1008918 w 7283450"/>
              <a:gd name="connsiteY24382" fmla="*/ 4550559 h 6857979"/>
              <a:gd name="connsiteX24383" fmla="*/ 1010505 w 7283450"/>
              <a:gd name="connsiteY24383" fmla="*/ 4547384 h 6857979"/>
              <a:gd name="connsiteX24384" fmla="*/ 1011300 w 7283450"/>
              <a:gd name="connsiteY24384" fmla="*/ 4546987 h 6857979"/>
              <a:gd name="connsiteX24385" fmla="*/ 1012093 w 7283450"/>
              <a:gd name="connsiteY24385" fmla="*/ 4546987 h 6857979"/>
              <a:gd name="connsiteX24386" fmla="*/ 1014872 w 7283450"/>
              <a:gd name="connsiteY24386" fmla="*/ 4547384 h 6857979"/>
              <a:gd name="connsiteX24387" fmla="*/ 1017650 w 7283450"/>
              <a:gd name="connsiteY24387" fmla="*/ 4547781 h 6857979"/>
              <a:gd name="connsiteX24388" fmla="*/ 1018444 w 7283450"/>
              <a:gd name="connsiteY24388" fmla="*/ 4547781 h 6857979"/>
              <a:gd name="connsiteX24389" fmla="*/ 1019237 w 7283450"/>
              <a:gd name="connsiteY24389" fmla="*/ 4547781 h 6857979"/>
              <a:gd name="connsiteX24390" fmla="*/ 1019237 w 7283450"/>
              <a:gd name="connsiteY24390" fmla="*/ 4546590 h 6857979"/>
              <a:gd name="connsiteX24391" fmla="*/ 1019237 w 7283450"/>
              <a:gd name="connsiteY24391" fmla="*/ 4544208 h 6857979"/>
              <a:gd name="connsiteX24392" fmla="*/ 1019237 w 7283450"/>
              <a:gd name="connsiteY24392" fmla="*/ 4538651 h 6857979"/>
              <a:gd name="connsiteX24393" fmla="*/ 1020031 w 7283450"/>
              <a:gd name="connsiteY24393" fmla="*/ 4530712 h 6857979"/>
              <a:gd name="connsiteX24394" fmla="*/ 1022016 w 7283450"/>
              <a:gd name="connsiteY24394" fmla="*/ 4527139 h 6857979"/>
              <a:gd name="connsiteX24395" fmla="*/ 1023603 w 7283450"/>
              <a:gd name="connsiteY24395" fmla="*/ 4522773 h 6857979"/>
              <a:gd name="connsiteX24396" fmla="*/ 1025191 w 7283450"/>
              <a:gd name="connsiteY24396" fmla="*/ 4517216 h 6857979"/>
              <a:gd name="connsiteX24397" fmla="*/ 1026778 w 7283450"/>
              <a:gd name="connsiteY24397" fmla="*/ 4511658 h 6857979"/>
              <a:gd name="connsiteX24398" fmla="*/ 1028366 w 7283450"/>
              <a:gd name="connsiteY24398" fmla="*/ 4505704 h 6857979"/>
              <a:gd name="connsiteX24399" fmla="*/ 1029160 w 7283450"/>
              <a:gd name="connsiteY24399" fmla="*/ 4499750 h 6857979"/>
              <a:gd name="connsiteX24400" fmla="*/ 1029557 w 7283450"/>
              <a:gd name="connsiteY24400" fmla="*/ 4494987 h 6857979"/>
              <a:gd name="connsiteX24401" fmla="*/ 1029160 w 7283450"/>
              <a:gd name="connsiteY24401" fmla="*/ 4490620 h 6857979"/>
              <a:gd name="connsiteX24402" fmla="*/ 1029160 w 7283450"/>
              <a:gd name="connsiteY24402" fmla="*/ 4489826 h 6857979"/>
              <a:gd name="connsiteX24403" fmla="*/ 1028366 w 7283450"/>
              <a:gd name="connsiteY24403" fmla="*/ 4489032 h 6857979"/>
              <a:gd name="connsiteX24404" fmla="*/ 1026382 w 7283450"/>
              <a:gd name="connsiteY24404" fmla="*/ 4488238 h 6857979"/>
              <a:gd name="connsiteX24405" fmla="*/ 1024397 w 7283450"/>
              <a:gd name="connsiteY24405" fmla="*/ 4487445 h 6857979"/>
              <a:gd name="connsiteX24406" fmla="*/ 1023206 w 7283450"/>
              <a:gd name="connsiteY24406" fmla="*/ 4487445 h 6857979"/>
              <a:gd name="connsiteX24407" fmla="*/ 1023603 w 7283450"/>
              <a:gd name="connsiteY24407" fmla="*/ 4485857 h 6857979"/>
              <a:gd name="connsiteX24408" fmla="*/ 1024397 w 7283450"/>
              <a:gd name="connsiteY24408" fmla="*/ 4485063 h 6857979"/>
              <a:gd name="connsiteX24409" fmla="*/ 1025191 w 7283450"/>
              <a:gd name="connsiteY24409" fmla="*/ 4484666 h 6857979"/>
              <a:gd name="connsiteX24410" fmla="*/ 1025985 w 7283450"/>
              <a:gd name="connsiteY24410" fmla="*/ 4484666 h 6857979"/>
              <a:gd name="connsiteX24411" fmla="*/ 1027969 w 7283450"/>
              <a:gd name="connsiteY24411" fmla="*/ 4484666 h 6857979"/>
              <a:gd name="connsiteX24412" fmla="*/ 1028763 w 7283450"/>
              <a:gd name="connsiteY24412" fmla="*/ 4484269 h 6857979"/>
              <a:gd name="connsiteX24413" fmla="*/ 1029160 w 7283450"/>
              <a:gd name="connsiteY24413" fmla="*/ 4483872 h 6857979"/>
              <a:gd name="connsiteX24414" fmla="*/ 1029160 w 7283450"/>
              <a:gd name="connsiteY24414" fmla="*/ 4467597 h 6857979"/>
              <a:gd name="connsiteX24415" fmla="*/ 1029160 w 7283450"/>
              <a:gd name="connsiteY24415" fmla="*/ 4450131 h 6857979"/>
              <a:gd name="connsiteX24416" fmla="*/ 1027175 w 7283450"/>
              <a:gd name="connsiteY24416" fmla="*/ 4446559 h 6857979"/>
              <a:gd name="connsiteX24417" fmla="*/ 1025985 w 7283450"/>
              <a:gd name="connsiteY24417" fmla="*/ 4444971 h 6857979"/>
              <a:gd name="connsiteX24418" fmla="*/ 1024794 w 7283450"/>
              <a:gd name="connsiteY24418" fmla="*/ 4441399 h 6857979"/>
              <a:gd name="connsiteX24419" fmla="*/ 1023206 w 7283450"/>
              <a:gd name="connsiteY24419" fmla="*/ 4433460 h 6857979"/>
              <a:gd name="connsiteX24420" fmla="*/ 1023206 w 7283450"/>
              <a:gd name="connsiteY24420" fmla="*/ 4430284 h 6857979"/>
              <a:gd name="connsiteX24421" fmla="*/ 1023206 w 7283450"/>
              <a:gd name="connsiteY24421" fmla="*/ 4427505 h 6857979"/>
              <a:gd name="connsiteX24422" fmla="*/ 1024000 w 7283450"/>
              <a:gd name="connsiteY24422" fmla="*/ 4423933 h 6857979"/>
              <a:gd name="connsiteX24423" fmla="*/ 1024794 w 7283450"/>
              <a:gd name="connsiteY24423" fmla="*/ 4420360 h 6857979"/>
              <a:gd name="connsiteX24424" fmla="*/ 1026778 w 7283450"/>
              <a:gd name="connsiteY24424" fmla="*/ 4412024 h 6857979"/>
              <a:gd name="connsiteX24425" fmla="*/ 1028366 w 7283450"/>
              <a:gd name="connsiteY24425" fmla="*/ 4406467 h 6857979"/>
              <a:gd name="connsiteX24426" fmla="*/ 1029160 w 7283450"/>
              <a:gd name="connsiteY24426" fmla="*/ 4400513 h 6857979"/>
              <a:gd name="connsiteX24427" fmla="*/ 1030747 w 7283450"/>
              <a:gd name="connsiteY24427" fmla="*/ 4392177 h 6857979"/>
              <a:gd name="connsiteX24428" fmla="*/ 1031144 w 7283450"/>
              <a:gd name="connsiteY24428" fmla="*/ 4382650 h 6857979"/>
              <a:gd name="connsiteX24429" fmla="*/ 1030747 w 7283450"/>
              <a:gd name="connsiteY24429" fmla="*/ 4364788 h 6857979"/>
              <a:gd name="connsiteX24430" fmla="*/ 1030747 w 7283450"/>
              <a:gd name="connsiteY24430" fmla="*/ 4356055 h 6857979"/>
              <a:gd name="connsiteX24431" fmla="*/ 1030747 w 7283450"/>
              <a:gd name="connsiteY24431" fmla="*/ 4347719 h 6857979"/>
              <a:gd name="connsiteX24432" fmla="*/ 1031541 w 7283450"/>
              <a:gd name="connsiteY24432" fmla="*/ 4339780 h 6857979"/>
              <a:gd name="connsiteX24433" fmla="*/ 1032732 w 7283450"/>
              <a:gd name="connsiteY24433" fmla="*/ 4333429 h 6857979"/>
              <a:gd name="connsiteX24434" fmla="*/ 1033526 w 7283450"/>
              <a:gd name="connsiteY24434" fmla="*/ 4333826 h 6857979"/>
              <a:gd name="connsiteX24435" fmla="*/ 1035510 w 7283450"/>
              <a:gd name="connsiteY24435" fmla="*/ 4335413 h 6857979"/>
              <a:gd name="connsiteX24436" fmla="*/ 1037495 w 7283450"/>
              <a:gd name="connsiteY24436" fmla="*/ 4336604 h 6857979"/>
              <a:gd name="connsiteX24437" fmla="*/ 1038288 w 7283450"/>
              <a:gd name="connsiteY24437" fmla="*/ 4337001 h 6857979"/>
              <a:gd name="connsiteX24438" fmla="*/ 1039082 w 7283450"/>
              <a:gd name="connsiteY24438" fmla="*/ 4336604 h 6857979"/>
              <a:gd name="connsiteX24439" fmla="*/ 1040670 w 7283450"/>
              <a:gd name="connsiteY24439" fmla="*/ 4332635 h 6857979"/>
              <a:gd name="connsiteX24440" fmla="*/ 1042257 w 7283450"/>
              <a:gd name="connsiteY24440" fmla="*/ 4327871 h 6857979"/>
              <a:gd name="connsiteX24441" fmla="*/ 1044242 w 7283450"/>
              <a:gd name="connsiteY24441" fmla="*/ 4317948 h 6857979"/>
              <a:gd name="connsiteX24442" fmla="*/ 1045829 w 7283450"/>
              <a:gd name="connsiteY24442" fmla="*/ 4308024 h 6857979"/>
              <a:gd name="connsiteX24443" fmla="*/ 1046623 w 7283450"/>
              <a:gd name="connsiteY24443" fmla="*/ 4303658 h 6857979"/>
              <a:gd name="connsiteX24444" fmla="*/ 1048608 w 7283450"/>
              <a:gd name="connsiteY24444" fmla="*/ 4300085 h 6857979"/>
              <a:gd name="connsiteX24445" fmla="*/ 1048608 w 7283450"/>
              <a:gd name="connsiteY24445" fmla="*/ 4299688 h 6857979"/>
              <a:gd name="connsiteX24446" fmla="*/ 1049401 w 7283450"/>
              <a:gd name="connsiteY24446" fmla="*/ 4300085 h 6857979"/>
              <a:gd name="connsiteX24447" fmla="*/ 1050195 w 7283450"/>
              <a:gd name="connsiteY24447" fmla="*/ 4302070 h 6857979"/>
              <a:gd name="connsiteX24448" fmla="*/ 1051386 w 7283450"/>
              <a:gd name="connsiteY24448" fmla="*/ 4304451 h 6857979"/>
              <a:gd name="connsiteX24449" fmla="*/ 1051386 w 7283450"/>
              <a:gd name="connsiteY24449" fmla="*/ 4306833 h 6857979"/>
              <a:gd name="connsiteX24450" fmla="*/ 1052577 w 7283450"/>
              <a:gd name="connsiteY24450" fmla="*/ 4300085 h 6857979"/>
              <a:gd name="connsiteX24451" fmla="*/ 1053767 w 7283450"/>
              <a:gd name="connsiteY24451" fmla="*/ 4293734 h 6857979"/>
              <a:gd name="connsiteX24452" fmla="*/ 1055355 w 7283450"/>
              <a:gd name="connsiteY24452" fmla="*/ 4286986 h 6857979"/>
              <a:gd name="connsiteX24453" fmla="*/ 1057737 w 7283450"/>
              <a:gd name="connsiteY24453" fmla="*/ 4281428 h 6857979"/>
              <a:gd name="connsiteX24454" fmla="*/ 1058927 w 7283450"/>
              <a:gd name="connsiteY24454" fmla="*/ 4278650 h 6857979"/>
              <a:gd name="connsiteX24455" fmla="*/ 1060515 w 7283450"/>
              <a:gd name="connsiteY24455" fmla="*/ 4276665 h 6857979"/>
              <a:gd name="connsiteX24456" fmla="*/ 1061706 w 7283450"/>
              <a:gd name="connsiteY24456" fmla="*/ 4275474 h 6857979"/>
              <a:gd name="connsiteX24457" fmla="*/ 1063293 w 7283450"/>
              <a:gd name="connsiteY24457" fmla="*/ 4274680 h 6857979"/>
              <a:gd name="connsiteX24458" fmla="*/ 1065278 w 7283450"/>
              <a:gd name="connsiteY24458" fmla="*/ 4275077 h 6857979"/>
              <a:gd name="connsiteX24459" fmla="*/ 1067262 w 7283450"/>
              <a:gd name="connsiteY24459" fmla="*/ 4276665 h 6857979"/>
              <a:gd name="connsiteX24460" fmla="*/ 1066865 w 7283450"/>
              <a:gd name="connsiteY24460" fmla="*/ 4271902 h 6857979"/>
              <a:gd name="connsiteX24461" fmla="*/ 1067262 w 7283450"/>
              <a:gd name="connsiteY24461" fmla="*/ 4268329 h 6857979"/>
              <a:gd name="connsiteX24462" fmla="*/ 1067659 w 7283450"/>
              <a:gd name="connsiteY24462" fmla="*/ 4265551 h 6857979"/>
              <a:gd name="connsiteX24463" fmla="*/ 1068453 w 7283450"/>
              <a:gd name="connsiteY24463" fmla="*/ 4261978 h 6857979"/>
              <a:gd name="connsiteX24464" fmla="*/ 1070040 w 7283450"/>
              <a:gd name="connsiteY24464" fmla="*/ 4259199 h 6857979"/>
              <a:gd name="connsiteX24465" fmla="*/ 1071628 w 7283450"/>
              <a:gd name="connsiteY24465" fmla="*/ 4256421 h 6857979"/>
              <a:gd name="connsiteX24466" fmla="*/ 1076391 w 7283450"/>
              <a:gd name="connsiteY24466" fmla="*/ 4249673 h 6857979"/>
              <a:gd name="connsiteX24467" fmla="*/ 1078375 w 7283450"/>
              <a:gd name="connsiteY24467" fmla="*/ 4246497 h 6857979"/>
              <a:gd name="connsiteX24468" fmla="*/ 1079963 w 7283450"/>
              <a:gd name="connsiteY24468" fmla="*/ 4243321 h 6857979"/>
              <a:gd name="connsiteX24469" fmla="*/ 1081947 w 7283450"/>
              <a:gd name="connsiteY24469" fmla="*/ 4239749 h 6857979"/>
              <a:gd name="connsiteX24470" fmla="*/ 1083138 w 7283450"/>
              <a:gd name="connsiteY24470" fmla="*/ 4235382 h 6857979"/>
              <a:gd name="connsiteX24471" fmla="*/ 1085519 w 7283450"/>
              <a:gd name="connsiteY24471" fmla="*/ 4226650 h 6857979"/>
              <a:gd name="connsiteX24472" fmla="*/ 1087107 w 7283450"/>
              <a:gd name="connsiteY24472" fmla="*/ 4216329 h 6857979"/>
              <a:gd name="connsiteX24473" fmla="*/ 1090680 w 7283450"/>
              <a:gd name="connsiteY24473" fmla="*/ 4194497 h 6857979"/>
              <a:gd name="connsiteX24474" fmla="*/ 1092664 w 7283450"/>
              <a:gd name="connsiteY24474" fmla="*/ 4183779 h 6857979"/>
              <a:gd name="connsiteX24475" fmla="*/ 1095442 w 7283450"/>
              <a:gd name="connsiteY24475" fmla="*/ 4173062 h 6857979"/>
              <a:gd name="connsiteX24476" fmla="*/ 1096236 w 7283450"/>
              <a:gd name="connsiteY24476" fmla="*/ 4172665 h 6857979"/>
              <a:gd name="connsiteX24477" fmla="*/ 1098220 w 7283450"/>
              <a:gd name="connsiteY24477" fmla="*/ 4173062 h 6857979"/>
              <a:gd name="connsiteX24478" fmla="*/ 1100601 w 7283450"/>
              <a:gd name="connsiteY24478" fmla="*/ 4173062 h 6857979"/>
              <a:gd name="connsiteX24479" fmla="*/ 1101793 w 7283450"/>
              <a:gd name="connsiteY24479" fmla="*/ 4173062 h 6857979"/>
              <a:gd name="connsiteX24480" fmla="*/ 1102586 w 7283450"/>
              <a:gd name="connsiteY24480" fmla="*/ 4168298 h 6857979"/>
              <a:gd name="connsiteX24481" fmla="*/ 1103380 w 7283450"/>
              <a:gd name="connsiteY24481" fmla="*/ 4163535 h 6857979"/>
              <a:gd name="connsiteX24482" fmla="*/ 1104174 w 7283450"/>
              <a:gd name="connsiteY24482" fmla="*/ 4153611 h 6857979"/>
              <a:gd name="connsiteX24483" fmla="*/ 1104968 w 7283450"/>
              <a:gd name="connsiteY24483" fmla="*/ 4148054 h 6857979"/>
              <a:gd name="connsiteX24484" fmla="*/ 1106158 w 7283450"/>
              <a:gd name="connsiteY24484" fmla="*/ 4142893 h 6857979"/>
              <a:gd name="connsiteX24485" fmla="*/ 1108143 w 7283450"/>
              <a:gd name="connsiteY24485" fmla="*/ 4137733 h 6857979"/>
              <a:gd name="connsiteX24486" fmla="*/ 1109731 w 7283450"/>
              <a:gd name="connsiteY24486" fmla="*/ 4134954 h 6857979"/>
              <a:gd name="connsiteX24487" fmla="*/ 1110921 w 7283450"/>
              <a:gd name="connsiteY24487" fmla="*/ 4132573 h 6857979"/>
              <a:gd name="connsiteX24488" fmla="*/ 1111715 w 7283450"/>
              <a:gd name="connsiteY24488" fmla="*/ 4132176 h 6857979"/>
              <a:gd name="connsiteX24489" fmla="*/ 1112906 w 7283450"/>
              <a:gd name="connsiteY24489" fmla="*/ 4131779 h 6857979"/>
              <a:gd name="connsiteX24490" fmla="*/ 1116081 w 7283450"/>
              <a:gd name="connsiteY24490" fmla="*/ 4131382 h 6857979"/>
              <a:gd name="connsiteX24491" fmla="*/ 1118859 w 7283450"/>
              <a:gd name="connsiteY24491" fmla="*/ 4130588 h 6857979"/>
              <a:gd name="connsiteX24492" fmla="*/ 1119653 w 7283450"/>
              <a:gd name="connsiteY24492" fmla="*/ 4130191 h 6857979"/>
              <a:gd name="connsiteX24493" fmla="*/ 1120447 w 7283450"/>
              <a:gd name="connsiteY24493" fmla="*/ 4129397 h 6857979"/>
              <a:gd name="connsiteX24494" fmla="*/ 1120843 w 7283450"/>
              <a:gd name="connsiteY24494" fmla="*/ 4128206 h 6857979"/>
              <a:gd name="connsiteX24495" fmla="*/ 1120843 w 7283450"/>
              <a:gd name="connsiteY24495" fmla="*/ 4126619 h 6857979"/>
              <a:gd name="connsiteX24496" fmla="*/ 1120447 w 7283450"/>
              <a:gd name="connsiteY24496" fmla="*/ 4125428 h 6857979"/>
              <a:gd name="connsiteX24497" fmla="*/ 1119653 w 7283450"/>
              <a:gd name="connsiteY24497" fmla="*/ 4124634 h 6857979"/>
              <a:gd name="connsiteX24498" fmla="*/ 1118462 w 7283450"/>
              <a:gd name="connsiteY24498" fmla="*/ 4123046 h 6857979"/>
              <a:gd name="connsiteX24499" fmla="*/ 1117668 w 7283450"/>
              <a:gd name="connsiteY24499" fmla="*/ 4122649 h 6857979"/>
              <a:gd name="connsiteX24500" fmla="*/ 1119653 w 7283450"/>
              <a:gd name="connsiteY24500" fmla="*/ 4117886 h 6857979"/>
              <a:gd name="connsiteX24501" fmla="*/ 1122034 w 7283450"/>
              <a:gd name="connsiteY24501" fmla="*/ 4114313 h 6857979"/>
              <a:gd name="connsiteX24502" fmla="*/ 1126797 w 7283450"/>
              <a:gd name="connsiteY24502" fmla="*/ 4107565 h 6857979"/>
              <a:gd name="connsiteX24503" fmla="*/ 1128781 w 7283450"/>
              <a:gd name="connsiteY24503" fmla="*/ 4104389 h 6857979"/>
              <a:gd name="connsiteX24504" fmla="*/ 1130369 w 7283450"/>
              <a:gd name="connsiteY24504" fmla="*/ 4100817 h 6857979"/>
              <a:gd name="connsiteX24505" fmla="*/ 1131957 w 7283450"/>
              <a:gd name="connsiteY24505" fmla="*/ 4096847 h 6857979"/>
              <a:gd name="connsiteX24506" fmla="*/ 1133147 w 7283450"/>
              <a:gd name="connsiteY24506" fmla="*/ 4092481 h 6857979"/>
              <a:gd name="connsiteX24507" fmla="*/ 1134338 w 7283450"/>
              <a:gd name="connsiteY24507" fmla="*/ 4084542 h 6857979"/>
              <a:gd name="connsiteX24508" fmla="*/ 1134735 w 7283450"/>
              <a:gd name="connsiteY24508" fmla="*/ 4077000 h 6857979"/>
              <a:gd name="connsiteX24509" fmla="*/ 1134338 w 7283450"/>
              <a:gd name="connsiteY24509" fmla="*/ 4069458 h 6857979"/>
              <a:gd name="connsiteX24510" fmla="*/ 1133941 w 7283450"/>
              <a:gd name="connsiteY24510" fmla="*/ 4061916 h 6857979"/>
              <a:gd name="connsiteX24511" fmla="*/ 1131957 w 7283450"/>
              <a:gd name="connsiteY24511" fmla="*/ 4046832 h 6857979"/>
              <a:gd name="connsiteX24512" fmla="*/ 1129972 w 7283450"/>
              <a:gd name="connsiteY24512" fmla="*/ 4032145 h 6857979"/>
              <a:gd name="connsiteX24513" fmla="*/ 1129178 w 7283450"/>
              <a:gd name="connsiteY24513" fmla="*/ 4027381 h 6857979"/>
              <a:gd name="connsiteX24514" fmla="*/ 1127988 w 7283450"/>
              <a:gd name="connsiteY24514" fmla="*/ 4022221 h 6857979"/>
              <a:gd name="connsiteX24515" fmla="*/ 1125209 w 7283450"/>
              <a:gd name="connsiteY24515" fmla="*/ 4012694 h 6857979"/>
              <a:gd name="connsiteX24516" fmla="*/ 1121240 w 7283450"/>
              <a:gd name="connsiteY24516" fmla="*/ 4001977 h 6857979"/>
              <a:gd name="connsiteX24517" fmla="*/ 1119256 w 7283450"/>
              <a:gd name="connsiteY24517" fmla="*/ 3995626 h 6857979"/>
              <a:gd name="connsiteX24518" fmla="*/ 1117668 w 7283450"/>
              <a:gd name="connsiteY24518" fmla="*/ 3988877 h 6857979"/>
              <a:gd name="connsiteX24519" fmla="*/ 1116081 w 7283450"/>
              <a:gd name="connsiteY24519" fmla="*/ 3983717 h 6857979"/>
              <a:gd name="connsiteX24520" fmla="*/ 1114493 w 7283450"/>
              <a:gd name="connsiteY24520" fmla="*/ 3980542 h 6857979"/>
              <a:gd name="connsiteX24521" fmla="*/ 1114096 w 7283450"/>
              <a:gd name="connsiteY24521" fmla="*/ 3976969 h 6857979"/>
              <a:gd name="connsiteX24522" fmla="*/ 1114096 w 7283450"/>
              <a:gd name="connsiteY24522" fmla="*/ 3969030 h 6857979"/>
              <a:gd name="connsiteX24523" fmla="*/ 1112906 w 7283450"/>
              <a:gd name="connsiteY24523" fmla="*/ 3961091 h 6857979"/>
              <a:gd name="connsiteX24524" fmla="*/ 1112112 w 7283450"/>
              <a:gd name="connsiteY24524" fmla="*/ 3955931 h 6857979"/>
              <a:gd name="connsiteX24525" fmla="*/ 1110921 w 7283450"/>
              <a:gd name="connsiteY24525" fmla="*/ 3952358 h 6857979"/>
              <a:gd name="connsiteX24526" fmla="*/ 1108540 w 7283450"/>
              <a:gd name="connsiteY24526" fmla="*/ 3946007 h 6857979"/>
              <a:gd name="connsiteX24527" fmla="*/ 1105762 w 7283450"/>
              <a:gd name="connsiteY24527" fmla="*/ 3941641 h 6857979"/>
              <a:gd name="connsiteX24528" fmla="*/ 1102983 w 7283450"/>
              <a:gd name="connsiteY24528" fmla="*/ 3937671 h 6857979"/>
              <a:gd name="connsiteX24529" fmla="*/ 1099411 w 7283450"/>
              <a:gd name="connsiteY24529" fmla="*/ 3935289 h 6857979"/>
              <a:gd name="connsiteX24530" fmla="*/ 1095045 w 7283450"/>
              <a:gd name="connsiteY24530" fmla="*/ 3933305 h 6857979"/>
              <a:gd name="connsiteX24531" fmla="*/ 1090282 w 7283450"/>
              <a:gd name="connsiteY24531" fmla="*/ 3931717 h 6857979"/>
              <a:gd name="connsiteX24532" fmla="*/ 1076391 w 7283450"/>
              <a:gd name="connsiteY24532" fmla="*/ 3928541 h 6857979"/>
              <a:gd name="connsiteX24533" fmla="*/ 1068056 w 7283450"/>
              <a:gd name="connsiteY24533" fmla="*/ 3926557 h 6857979"/>
              <a:gd name="connsiteX24534" fmla="*/ 1056943 w 7283450"/>
              <a:gd name="connsiteY24534" fmla="*/ 3923778 h 6857979"/>
              <a:gd name="connsiteX24535" fmla="*/ 1050592 w 7283450"/>
              <a:gd name="connsiteY24535" fmla="*/ 3922190 h 6857979"/>
              <a:gd name="connsiteX24536" fmla="*/ 1043845 w 7283450"/>
              <a:gd name="connsiteY24536" fmla="*/ 3921396 h 6857979"/>
              <a:gd name="connsiteX24537" fmla="*/ 1036701 w 7283450"/>
              <a:gd name="connsiteY24537" fmla="*/ 3921396 h 6857979"/>
              <a:gd name="connsiteX24538" fmla="*/ 1029160 w 7283450"/>
              <a:gd name="connsiteY24538" fmla="*/ 3921793 h 6857979"/>
              <a:gd name="connsiteX24539" fmla="*/ 1028763 w 7283450"/>
              <a:gd name="connsiteY24539" fmla="*/ 3918221 h 6857979"/>
              <a:gd name="connsiteX24540" fmla="*/ 1027572 w 7283450"/>
              <a:gd name="connsiteY24540" fmla="*/ 3915045 h 6857979"/>
              <a:gd name="connsiteX24541" fmla="*/ 1026382 w 7283450"/>
              <a:gd name="connsiteY24541" fmla="*/ 3911869 h 6857979"/>
              <a:gd name="connsiteX24542" fmla="*/ 1024794 w 7283450"/>
              <a:gd name="connsiteY24542" fmla="*/ 3909091 h 6857979"/>
              <a:gd name="connsiteX24543" fmla="*/ 1022810 w 7283450"/>
              <a:gd name="connsiteY24543" fmla="*/ 3907106 h 6857979"/>
              <a:gd name="connsiteX24544" fmla="*/ 1020428 w 7283450"/>
              <a:gd name="connsiteY24544" fmla="*/ 3904327 h 6857979"/>
              <a:gd name="connsiteX24545" fmla="*/ 1018047 w 7283450"/>
              <a:gd name="connsiteY24545" fmla="*/ 3902740 h 6857979"/>
              <a:gd name="connsiteX24546" fmla="*/ 1015665 w 7283450"/>
              <a:gd name="connsiteY24546" fmla="*/ 3900755 h 6857979"/>
              <a:gd name="connsiteX24547" fmla="*/ 1012490 w 7283450"/>
              <a:gd name="connsiteY24547" fmla="*/ 3899564 h 6857979"/>
              <a:gd name="connsiteX24548" fmla="*/ 1009712 w 7283450"/>
              <a:gd name="connsiteY24548" fmla="*/ 3898373 h 6857979"/>
              <a:gd name="connsiteX24549" fmla="*/ 1003361 w 7283450"/>
              <a:gd name="connsiteY24549" fmla="*/ 3895992 h 6857979"/>
              <a:gd name="connsiteX24550" fmla="*/ 996614 w 7283450"/>
              <a:gd name="connsiteY24550" fmla="*/ 3894404 h 6857979"/>
              <a:gd name="connsiteX24551" fmla="*/ 989073 w 7283450"/>
              <a:gd name="connsiteY24551" fmla="*/ 3893213 h 6857979"/>
              <a:gd name="connsiteX24552" fmla="*/ 973594 w 7283450"/>
              <a:gd name="connsiteY24552" fmla="*/ 3891625 h 6857979"/>
              <a:gd name="connsiteX24553" fmla="*/ 958512 w 7283450"/>
              <a:gd name="connsiteY24553" fmla="*/ 3890037 h 6857979"/>
              <a:gd name="connsiteX24554" fmla="*/ 950970 w 7283450"/>
              <a:gd name="connsiteY24554" fmla="*/ 3888450 h 6857979"/>
              <a:gd name="connsiteX24555" fmla="*/ 944223 w 7283450"/>
              <a:gd name="connsiteY24555" fmla="*/ 3886862 h 6857979"/>
              <a:gd name="connsiteX24556" fmla="*/ 937873 w 7283450"/>
              <a:gd name="connsiteY24556" fmla="*/ 3884877 h 6857979"/>
              <a:gd name="connsiteX24557" fmla="*/ 934698 w 7283450"/>
              <a:gd name="connsiteY24557" fmla="*/ 3883686 h 6857979"/>
              <a:gd name="connsiteX24558" fmla="*/ 932317 w 7283450"/>
              <a:gd name="connsiteY24558" fmla="*/ 3882098 h 6857979"/>
              <a:gd name="connsiteX24559" fmla="*/ 932317 w 7283450"/>
              <a:gd name="connsiteY24559" fmla="*/ 3878526 h 6857979"/>
              <a:gd name="connsiteX24560" fmla="*/ 932713 w 7283450"/>
              <a:gd name="connsiteY24560" fmla="*/ 3875747 h 6857979"/>
              <a:gd name="connsiteX24561" fmla="*/ 933507 w 7283450"/>
              <a:gd name="connsiteY24561" fmla="*/ 3873365 h 6857979"/>
              <a:gd name="connsiteX24562" fmla="*/ 934301 w 7283450"/>
              <a:gd name="connsiteY24562" fmla="*/ 3870587 h 6857979"/>
              <a:gd name="connsiteX24563" fmla="*/ 935095 w 7283450"/>
              <a:gd name="connsiteY24563" fmla="*/ 3868602 h 6857979"/>
              <a:gd name="connsiteX24564" fmla="*/ 936682 w 7283450"/>
              <a:gd name="connsiteY24564" fmla="*/ 3866617 h 6857979"/>
              <a:gd name="connsiteX24565" fmla="*/ 939460 w 7283450"/>
              <a:gd name="connsiteY24565" fmla="*/ 3862648 h 6857979"/>
              <a:gd name="connsiteX24566" fmla="*/ 943033 w 7283450"/>
              <a:gd name="connsiteY24566" fmla="*/ 3859869 h 6857979"/>
              <a:gd name="connsiteX24567" fmla="*/ 947002 w 7283450"/>
              <a:gd name="connsiteY24567" fmla="*/ 3857091 h 6857979"/>
              <a:gd name="connsiteX24568" fmla="*/ 950970 w 7283450"/>
              <a:gd name="connsiteY24568" fmla="*/ 3855106 h 6857979"/>
              <a:gd name="connsiteX24569" fmla="*/ 955733 w 7283450"/>
              <a:gd name="connsiteY24569" fmla="*/ 3852724 h 6857979"/>
              <a:gd name="connsiteX24570" fmla="*/ 964068 w 7283450"/>
              <a:gd name="connsiteY24570" fmla="*/ 3848755 h 6857979"/>
              <a:gd name="connsiteX24571" fmla="*/ 968037 w 7283450"/>
              <a:gd name="connsiteY24571" fmla="*/ 3845976 h 6857979"/>
              <a:gd name="connsiteX24572" fmla="*/ 971610 w 7283450"/>
              <a:gd name="connsiteY24572" fmla="*/ 3843594 h 6857979"/>
              <a:gd name="connsiteX24573" fmla="*/ 974388 w 7283450"/>
              <a:gd name="connsiteY24573" fmla="*/ 3840816 h 6857979"/>
              <a:gd name="connsiteX24574" fmla="*/ 976769 w 7283450"/>
              <a:gd name="connsiteY24574" fmla="*/ 3837243 h 6857979"/>
              <a:gd name="connsiteX24575" fmla="*/ 977563 w 7283450"/>
              <a:gd name="connsiteY24575" fmla="*/ 3835258 h 6857979"/>
              <a:gd name="connsiteX24576" fmla="*/ 978357 w 7283450"/>
              <a:gd name="connsiteY24576" fmla="*/ 3833274 h 6857979"/>
              <a:gd name="connsiteX24577" fmla="*/ 979151 w 7283450"/>
              <a:gd name="connsiteY24577" fmla="*/ 3830892 h 6857979"/>
              <a:gd name="connsiteX24578" fmla="*/ 979547 w 7283450"/>
              <a:gd name="connsiteY24578" fmla="*/ 3828113 h 6857979"/>
              <a:gd name="connsiteX24579" fmla="*/ 983913 w 7283450"/>
              <a:gd name="connsiteY24579" fmla="*/ 3825732 h 6857979"/>
              <a:gd name="connsiteX24580" fmla="*/ 987088 w 7283450"/>
              <a:gd name="connsiteY24580" fmla="*/ 3823350 h 6857979"/>
              <a:gd name="connsiteX24581" fmla="*/ 990264 w 7283450"/>
              <a:gd name="connsiteY24581" fmla="*/ 3820174 h 6857979"/>
              <a:gd name="connsiteX24582" fmla="*/ 992248 w 7283450"/>
              <a:gd name="connsiteY24582" fmla="*/ 3816999 h 6857979"/>
              <a:gd name="connsiteX24583" fmla="*/ 993439 w 7283450"/>
              <a:gd name="connsiteY24583" fmla="*/ 3813426 h 6857979"/>
              <a:gd name="connsiteX24584" fmla="*/ 994233 w 7283450"/>
              <a:gd name="connsiteY24584" fmla="*/ 3809854 h 6857979"/>
              <a:gd name="connsiteX24585" fmla="*/ 994233 w 7283450"/>
              <a:gd name="connsiteY24585" fmla="*/ 3806281 h 6857979"/>
              <a:gd name="connsiteX24586" fmla="*/ 993836 w 7283450"/>
              <a:gd name="connsiteY24586" fmla="*/ 3801915 h 6857979"/>
              <a:gd name="connsiteX24587" fmla="*/ 992645 w 7283450"/>
              <a:gd name="connsiteY24587" fmla="*/ 3798342 h 6857979"/>
              <a:gd name="connsiteX24588" fmla="*/ 991454 w 7283450"/>
              <a:gd name="connsiteY24588" fmla="*/ 3793976 h 6857979"/>
              <a:gd name="connsiteX24589" fmla="*/ 989470 w 7283450"/>
              <a:gd name="connsiteY24589" fmla="*/ 3790403 h 6857979"/>
              <a:gd name="connsiteX24590" fmla="*/ 987088 w 7283450"/>
              <a:gd name="connsiteY24590" fmla="*/ 3786037 h 6857979"/>
              <a:gd name="connsiteX24591" fmla="*/ 984707 w 7283450"/>
              <a:gd name="connsiteY24591" fmla="*/ 3782464 h 6857979"/>
              <a:gd name="connsiteX24592" fmla="*/ 981929 w 7283450"/>
              <a:gd name="connsiteY24592" fmla="*/ 3778892 h 6857979"/>
              <a:gd name="connsiteX24593" fmla="*/ 975975 w 7283450"/>
              <a:gd name="connsiteY24593" fmla="*/ 3771747 h 6857979"/>
              <a:gd name="connsiteX24594" fmla="*/ 973991 w 7283450"/>
              <a:gd name="connsiteY24594" fmla="*/ 3768968 h 6857979"/>
              <a:gd name="connsiteX24595" fmla="*/ 971213 w 7283450"/>
              <a:gd name="connsiteY24595" fmla="*/ 3766983 h 6857979"/>
              <a:gd name="connsiteX24596" fmla="*/ 965656 w 7283450"/>
              <a:gd name="connsiteY24596" fmla="*/ 3763411 h 6857979"/>
              <a:gd name="connsiteX24597" fmla="*/ 959305 w 7283450"/>
              <a:gd name="connsiteY24597" fmla="*/ 3759044 h 6857979"/>
              <a:gd name="connsiteX24598" fmla="*/ 956527 w 7283450"/>
              <a:gd name="connsiteY24598" fmla="*/ 3757060 h 6857979"/>
              <a:gd name="connsiteX24599" fmla="*/ 954146 w 7283450"/>
              <a:gd name="connsiteY24599" fmla="*/ 3754678 h 6857979"/>
              <a:gd name="connsiteX24600" fmla="*/ 951367 w 7283450"/>
              <a:gd name="connsiteY24600" fmla="*/ 3751502 h 6857979"/>
              <a:gd name="connsiteX24601" fmla="*/ 948986 w 7283450"/>
              <a:gd name="connsiteY24601" fmla="*/ 3748327 h 6857979"/>
              <a:gd name="connsiteX24602" fmla="*/ 945811 w 7283450"/>
              <a:gd name="connsiteY24602" fmla="*/ 3741976 h 6857979"/>
              <a:gd name="connsiteX24603" fmla="*/ 943429 w 7283450"/>
              <a:gd name="connsiteY24603" fmla="*/ 3737609 h 6857979"/>
              <a:gd name="connsiteX24604" fmla="*/ 942636 w 7283450"/>
              <a:gd name="connsiteY24604" fmla="*/ 3736021 h 6857979"/>
              <a:gd name="connsiteX24605" fmla="*/ 941445 w 7283450"/>
              <a:gd name="connsiteY24605" fmla="*/ 3734434 h 6857979"/>
              <a:gd name="connsiteX24606" fmla="*/ 940254 w 7283450"/>
              <a:gd name="connsiteY24606" fmla="*/ 3734037 h 6857979"/>
              <a:gd name="connsiteX24607" fmla="*/ 939064 w 7283450"/>
              <a:gd name="connsiteY24607" fmla="*/ 3734037 h 6857979"/>
              <a:gd name="connsiteX24608" fmla="*/ 935095 w 7283450"/>
              <a:gd name="connsiteY24608" fmla="*/ 3734830 h 6857979"/>
              <a:gd name="connsiteX24609" fmla="*/ 931523 w 7283450"/>
              <a:gd name="connsiteY24609" fmla="*/ 3735227 h 6857979"/>
              <a:gd name="connsiteX24610" fmla="*/ 930332 w 7283450"/>
              <a:gd name="connsiteY24610" fmla="*/ 3735227 h 6857979"/>
              <a:gd name="connsiteX24611" fmla="*/ 929141 w 7283450"/>
              <a:gd name="connsiteY24611" fmla="*/ 3734434 h 6857979"/>
              <a:gd name="connsiteX24612" fmla="*/ 928348 w 7283450"/>
              <a:gd name="connsiteY24612" fmla="*/ 3733640 h 6857979"/>
              <a:gd name="connsiteX24613" fmla="*/ 927951 w 7283450"/>
              <a:gd name="connsiteY24613" fmla="*/ 3732052 h 6857979"/>
              <a:gd name="connsiteX24614" fmla="*/ 927157 w 7283450"/>
              <a:gd name="connsiteY24614" fmla="*/ 3728082 h 6857979"/>
              <a:gd name="connsiteX24615" fmla="*/ 926760 w 7283450"/>
              <a:gd name="connsiteY24615" fmla="*/ 3723716 h 6857979"/>
              <a:gd name="connsiteX24616" fmla="*/ 926363 w 7283450"/>
              <a:gd name="connsiteY24616" fmla="*/ 3722525 h 6857979"/>
              <a:gd name="connsiteX24617" fmla="*/ 925966 w 7283450"/>
              <a:gd name="connsiteY24617" fmla="*/ 3721334 h 6857979"/>
              <a:gd name="connsiteX24618" fmla="*/ 925172 w 7283450"/>
              <a:gd name="connsiteY24618" fmla="*/ 3721334 h 6857979"/>
              <a:gd name="connsiteX24619" fmla="*/ 923982 w 7283450"/>
              <a:gd name="connsiteY24619" fmla="*/ 3720937 h 6857979"/>
              <a:gd name="connsiteX24620" fmla="*/ 921203 w 7283450"/>
              <a:gd name="connsiteY24620" fmla="*/ 3721731 h 6857979"/>
              <a:gd name="connsiteX24621" fmla="*/ 918028 w 7283450"/>
              <a:gd name="connsiteY24621" fmla="*/ 3721731 h 6857979"/>
              <a:gd name="connsiteX24622" fmla="*/ 917234 w 7283450"/>
              <a:gd name="connsiteY24622" fmla="*/ 3721731 h 6857979"/>
              <a:gd name="connsiteX24623" fmla="*/ 916440 w 7283450"/>
              <a:gd name="connsiteY24623" fmla="*/ 3721334 h 6857979"/>
              <a:gd name="connsiteX24624" fmla="*/ 915646 w 7283450"/>
              <a:gd name="connsiteY24624" fmla="*/ 3719746 h 6857979"/>
              <a:gd name="connsiteX24625" fmla="*/ 915250 w 7283450"/>
              <a:gd name="connsiteY24625" fmla="*/ 3717762 h 6857979"/>
              <a:gd name="connsiteX24626" fmla="*/ 915250 w 7283450"/>
              <a:gd name="connsiteY24626" fmla="*/ 3714189 h 6857979"/>
              <a:gd name="connsiteX24627" fmla="*/ 915250 w 7283450"/>
              <a:gd name="connsiteY24627" fmla="*/ 3712601 h 6857979"/>
              <a:gd name="connsiteX24628" fmla="*/ 914853 w 7283450"/>
              <a:gd name="connsiteY24628" fmla="*/ 3711014 h 6857979"/>
              <a:gd name="connsiteX24629" fmla="*/ 914456 w 7283450"/>
              <a:gd name="connsiteY24629" fmla="*/ 3709029 h 6857979"/>
              <a:gd name="connsiteX24630" fmla="*/ 913265 w 7283450"/>
              <a:gd name="connsiteY24630" fmla="*/ 3707838 h 6857979"/>
              <a:gd name="connsiteX24631" fmla="*/ 911677 w 7283450"/>
              <a:gd name="connsiteY24631" fmla="*/ 3706647 h 6857979"/>
              <a:gd name="connsiteX24632" fmla="*/ 909296 w 7283450"/>
              <a:gd name="connsiteY24632" fmla="*/ 3705456 h 6857979"/>
              <a:gd name="connsiteX24633" fmla="*/ 904533 w 7283450"/>
              <a:gd name="connsiteY24633" fmla="*/ 3704265 h 6857979"/>
              <a:gd name="connsiteX24634" fmla="*/ 898977 w 7283450"/>
              <a:gd name="connsiteY24634" fmla="*/ 3703472 h 6857979"/>
              <a:gd name="connsiteX24635" fmla="*/ 893023 w 7283450"/>
              <a:gd name="connsiteY24635" fmla="*/ 3702678 h 6857979"/>
              <a:gd name="connsiteX24636" fmla="*/ 887467 w 7283450"/>
              <a:gd name="connsiteY24636" fmla="*/ 3701884 h 6857979"/>
              <a:gd name="connsiteX24637" fmla="*/ 881117 w 7283450"/>
              <a:gd name="connsiteY24637" fmla="*/ 3700296 h 6857979"/>
              <a:gd name="connsiteX24638" fmla="*/ 878338 w 7283450"/>
              <a:gd name="connsiteY24638" fmla="*/ 3699105 h 6857979"/>
              <a:gd name="connsiteX24639" fmla="*/ 875163 w 7283450"/>
              <a:gd name="connsiteY24639" fmla="*/ 3697914 h 6857979"/>
              <a:gd name="connsiteX24640" fmla="*/ 872384 w 7283450"/>
              <a:gd name="connsiteY24640" fmla="*/ 3696723 h 6857979"/>
              <a:gd name="connsiteX24641" fmla="*/ 869607 w 7283450"/>
              <a:gd name="connsiteY24641" fmla="*/ 3694739 h 6857979"/>
              <a:gd name="connsiteX24642" fmla="*/ 867225 w 7283450"/>
              <a:gd name="connsiteY24642" fmla="*/ 3692357 h 6857979"/>
              <a:gd name="connsiteX24643" fmla="*/ 865240 w 7283450"/>
              <a:gd name="connsiteY24643" fmla="*/ 3689975 h 6857979"/>
              <a:gd name="connsiteX24644" fmla="*/ 863256 w 7283450"/>
              <a:gd name="connsiteY24644" fmla="*/ 3686800 h 6857979"/>
              <a:gd name="connsiteX24645" fmla="*/ 861668 w 7283450"/>
              <a:gd name="connsiteY24645" fmla="*/ 3683227 h 6857979"/>
              <a:gd name="connsiteX24646" fmla="*/ 858096 w 7283450"/>
              <a:gd name="connsiteY24646" fmla="*/ 3675288 h 6857979"/>
              <a:gd name="connsiteX24647" fmla="*/ 855318 w 7283450"/>
              <a:gd name="connsiteY24647" fmla="*/ 3666555 h 6857979"/>
              <a:gd name="connsiteX24648" fmla="*/ 852143 w 7283450"/>
              <a:gd name="connsiteY24648" fmla="*/ 3658219 h 6857979"/>
              <a:gd name="connsiteX24649" fmla="*/ 848571 w 7283450"/>
              <a:gd name="connsiteY24649" fmla="*/ 3651074 h 6857979"/>
              <a:gd name="connsiteX24650" fmla="*/ 846983 w 7283450"/>
              <a:gd name="connsiteY24650" fmla="*/ 3647502 h 6857979"/>
              <a:gd name="connsiteX24651" fmla="*/ 845395 w 7283450"/>
              <a:gd name="connsiteY24651" fmla="*/ 3644723 h 6857979"/>
              <a:gd name="connsiteX24652" fmla="*/ 843411 w 7283450"/>
              <a:gd name="connsiteY24652" fmla="*/ 3642738 h 6857979"/>
              <a:gd name="connsiteX24653" fmla="*/ 841030 w 7283450"/>
              <a:gd name="connsiteY24653" fmla="*/ 3640754 h 6857979"/>
              <a:gd name="connsiteX24654" fmla="*/ 839839 w 7283450"/>
              <a:gd name="connsiteY24654" fmla="*/ 3640357 h 6857979"/>
              <a:gd name="connsiteX24655" fmla="*/ 838251 w 7283450"/>
              <a:gd name="connsiteY24655" fmla="*/ 3639960 h 6857979"/>
              <a:gd name="connsiteX24656" fmla="*/ 834282 w 7283450"/>
              <a:gd name="connsiteY24656" fmla="*/ 3639960 h 6857979"/>
              <a:gd name="connsiteX24657" fmla="*/ 828726 w 7283450"/>
              <a:gd name="connsiteY24657" fmla="*/ 3639960 h 6857979"/>
              <a:gd name="connsiteX24658" fmla="*/ 822772 w 7283450"/>
              <a:gd name="connsiteY24658" fmla="*/ 3640357 h 6857979"/>
              <a:gd name="connsiteX24659" fmla="*/ 810865 w 7283450"/>
              <a:gd name="connsiteY24659" fmla="*/ 3641548 h 6857979"/>
              <a:gd name="connsiteX24660" fmla="*/ 804912 w 7283450"/>
              <a:gd name="connsiteY24660" fmla="*/ 3641548 h 6857979"/>
              <a:gd name="connsiteX24661" fmla="*/ 800546 w 7283450"/>
              <a:gd name="connsiteY24661" fmla="*/ 3640754 h 6857979"/>
              <a:gd name="connsiteX24662" fmla="*/ 793402 w 7283450"/>
              <a:gd name="connsiteY24662" fmla="*/ 3639563 h 6857979"/>
              <a:gd name="connsiteX24663" fmla="*/ 788639 w 7283450"/>
              <a:gd name="connsiteY24663" fmla="*/ 3638372 h 6857979"/>
              <a:gd name="connsiteX24664" fmla="*/ 783479 w 7283450"/>
              <a:gd name="connsiteY24664" fmla="*/ 3637975 h 6857979"/>
              <a:gd name="connsiteX24665" fmla="*/ 777526 w 7283450"/>
              <a:gd name="connsiteY24665" fmla="*/ 3637578 h 6857979"/>
              <a:gd name="connsiteX24666" fmla="*/ 771175 w 7283450"/>
              <a:gd name="connsiteY24666" fmla="*/ 3637975 h 6857979"/>
              <a:gd name="connsiteX24667" fmla="*/ 764031 w 7283450"/>
              <a:gd name="connsiteY24667" fmla="*/ 3639166 h 6857979"/>
              <a:gd name="connsiteX24668" fmla="*/ 756093 w 7283450"/>
              <a:gd name="connsiteY24668" fmla="*/ 3640754 h 6857979"/>
              <a:gd name="connsiteX24669" fmla="*/ 743789 w 7283450"/>
              <a:gd name="connsiteY24669" fmla="*/ 3654647 h 6857979"/>
              <a:gd name="connsiteX24670" fmla="*/ 742599 w 7283450"/>
              <a:gd name="connsiteY24670" fmla="*/ 3654647 h 6857979"/>
              <a:gd name="connsiteX24671" fmla="*/ 741011 w 7283450"/>
              <a:gd name="connsiteY24671" fmla="*/ 3654647 h 6857979"/>
              <a:gd name="connsiteX24672" fmla="*/ 737439 w 7283450"/>
              <a:gd name="connsiteY24672" fmla="*/ 3654250 h 6857979"/>
              <a:gd name="connsiteX24673" fmla="*/ 734263 w 7283450"/>
              <a:gd name="connsiteY24673" fmla="*/ 3653853 h 6857979"/>
              <a:gd name="connsiteX24674" fmla="*/ 732676 w 7283450"/>
              <a:gd name="connsiteY24674" fmla="*/ 3653853 h 6857979"/>
              <a:gd name="connsiteX24675" fmla="*/ 731485 w 7283450"/>
              <a:gd name="connsiteY24675" fmla="*/ 3654647 h 6857979"/>
              <a:gd name="connsiteX24676" fmla="*/ 717991 w 7283450"/>
              <a:gd name="connsiteY24676" fmla="*/ 3661395 h 6857979"/>
              <a:gd name="connsiteX24677" fmla="*/ 711640 w 7283450"/>
              <a:gd name="connsiteY24677" fmla="*/ 3664174 h 6857979"/>
              <a:gd name="connsiteX24678" fmla="*/ 704893 w 7283450"/>
              <a:gd name="connsiteY24678" fmla="*/ 3666555 h 6857979"/>
              <a:gd name="connsiteX24679" fmla="*/ 697749 w 7283450"/>
              <a:gd name="connsiteY24679" fmla="*/ 3668540 h 6857979"/>
              <a:gd name="connsiteX24680" fmla="*/ 693780 w 7283450"/>
              <a:gd name="connsiteY24680" fmla="*/ 3668937 h 6857979"/>
              <a:gd name="connsiteX24681" fmla="*/ 689414 w 7283450"/>
              <a:gd name="connsiteY24681" fmla="*/ 3669334 h 6857979"/>
              <a:gd name="connsiteX24682" fmla="*/ 684651 w 7283450"/>
              <a:gd name="connsiteY24682" fmla="*/ 3669334 h 6857979"/>
              <a:gd name="connsiteX24683" fmla="*/ 679888 w 7283450"/>
              <a:gd name="connsiteY24683" fmla="*/ 3669334 h 6857979"/>
              <a:gd name="connsiteX24684" fmla="*/ 674332 w 7283450"/>
              <a:gd name="connsiteY24684" fmla="*/ 3668937 h 6857979"/>
              <a:gd name="connsiteX24685" fmla="*/ 668378 w 7283450"/>
              <a:gd name="connsiteY24685" fmla="*/ 3668143 h 6857979"/>
              <a:gd name="connsiteX24686" fmla="*/ 665997 w 7283450"/>
              <a:gd name="connsiteY24686" fmla="*/ 3661792 h 6857979"/>
              <a:gd name="connsiteX24687" fmla="*/ 663219 w 7283450"/>
              <a:gd name="connsiteY24687" fmla="*/ 3656632 h 6857979"/>
              <a:gd name="connsiteX24688" fmla="*/ 659647 w 7283450"/>
              <a:gd name="connsiteY24688" fmla="*/ 3653059 h 6857979"/>
              <a:gd name="connsiteX24689" fmla="*/ 656472 w 7283450"/>
              <a:gd name="connsiteY24689" fmla="*/ 3649090 h 6857979"/>
              <a:gd name="connsiteX24690" fmla="*/ 652106 w 7283450"/>
              <a:gd name="connsiteY24690" fmla="*/ 3645914 h 6857979"/>
              <a:gd name="connsiteX24691" fmla="*/ 647739 w 7283450"/>
              <a:gd name="connsiteY24691" fmla="*/ 3642738 h 6857979"/>
              <a:gd name="connsiteX24692" fmla="*/ 642580 w 7283450"/>
              <a:gd name="connsiteY24692" fmla="*/ 3638769 h 6857979"/>
              <a:gd name="connsiteX24693" fmla="*/ 637420 w 7283450"/>
              <a:gd name="connsiteY24693" fmla="*/ 3634403 h 6857979"/>
              <a:gd name="connsiteX24694" fmla="*/ 637817 w 7283450"/>
              <a:gd name="connsiteY24694" fmla="*/ 3632815 h 6857979"/>
              <a:gd name="connsiteX24695" fmla="*/ 638214 w 7283450"/>
              <a:gd name="connsiteY24695" fmla="*/ 3632021 h 6857979"/>
              <a:gd name="connsiteX24696" fmla="*/ 639008 w 7283450"/>
              <a:gd name="connsiteY24696" fmla="*/ 3631227 h 6857979"/>
              <a:gd name="connsiteX24697" fmla="*/ 639801 w 7283450"/>
              <a:gd name="connsiteY24697" fmla="*/ 3630830 h 6857979"/>
              <a:gd name="connsiteX24698" fmla="*/ 640595 w 7283450"/>
              <a:gd name="connsiteY24698" fmla="*/ 3630830 h 6857979"/>
              <a:gd name="connsiteX24699" fmla="*/ 641389 w 7283450"/>
              <a:gd name="connsiteY24699" fmla="*/ 3630830 h 6857979"/>
              <a:gd name="connsiteX24700" fmla="*/ 643374 w 7283450"/>
              <a:gd name="connsiteY24700" fmla="*/ 3632021 h 6857979"/>
              <a:gd name="connsiteX24701" fmla="*/ 644962 w 7283450"/>
              <a:gd name="connsiteY24701" fmla="*/ 3634006 h 6857979"/>
              <a:gd name="connsiteX24702" fmla="*/ 646549 w 7283450"/>
              <a:gd name="connsiteY24702" fmla="*/ 3635990 h 6857979"/>
              <a:gd name="connsiteX24703" fmla="*/ 647343 w 7283450"/>
              <a:gd name="connsiteY24703" fmla="*/ 3638372 h 6857979"/>
              <a:gd name="connsiteX24704" fmla="*/ 646946 w 7283450"/>
              <a:gd name="connsiteY24704" fmla="*/ 3639563 h 6857979"/>
              <a:gd name="connsiteX24705" fmla="*/ 646946 w 7283450"/>
              <a:gd name="connsiteY24705" fmla="*/ 3640754 h 6857979"/>
              <a:gd name="connsiteX24706" fmla="*/ 648136 w 7283450"/>
              <a:gd name="connsiteY24706" fmla="*/ 3638372 h 6857979"/>
              <a:gd name="connsiteX24707" fmla="*/ 649327 w 7283450"/>
              <a:gd name="connsiteY24707" fmla="*/ 3635990 h 6857979"/>
              <a:gd name="connsiteX24708" fmla="*/ 650121 w 7283450"/>
              <a:gd name="connsiteY24708" fmla="*/ 3632815 h 6857979"/>
              <a:gd name="connsiteX24709" fmla="*/ 651312 w 7283450"/>
              <a:gd name="connsiteY24709" fmla="*/ 3631624 h 6857979"/>
              <a:gd name="connsiteX24710" fmla="*/ 652503 w 7283450"/>
              <a:gd name="connsiteY24710" fmla="*/ 3630433 h 6857979"/>
              <a:gd name="connsiteX24711" fmla="*/ 655281 w 7283450"/>
              <a:gd name="connsiteY24711" fmla="*/ 3629242 h 6857979"/>
              <a:gd name="connsiteX24712" fmla="*/ 659250 w 7283450"/>
              <a:gd name="connsiteY24712" fmla="*/ 3627654 h 6857979"/>
              <a:gd name="connsiteX24713" fmla="*/ 660441 w 7283450"/>
              <a:gd name="connsiteY24713" fmla="*/ 3627257 h 6857979"/>
              <a:gd name="connsiteX24714" fmla="*/ 661234 w 7283450"/>
              <a:gd name="connsiteY24714" fmla="*/ 3626067 h 6857979"/>
              <a:gd name="connsiteX24715" fmla="*/ 662822 w 7283450"/>
              <a:gd name="connsiteY24715" fmla="*/ 3622494 h 6857979"/>
              <a:gd name="connsiteX24716" fmla="*/ 664013 w 7283450"/>
              <a:gd name="connsiteY24716" fmla="*/ 3619715 h 6857979"/>
              <a:gd name="connsiteX24717" fmla="*/ 664806 w 7283450"/>
              <a:gd name="connsiteY24717" fmla="*/ 3618525 h 6857979"/>
              <a:gd name="connsiteX24718" fmla="*/ 665600 w 7283450"/>
              <a:gd name="connsiteY24718" fmla="*/ 3617731 h 6857979"/>
              <a:gd name="connsiteX24719" fmla="*/ 667188 w 7283450"/>
              <a:gd name="connsiteY24719" fmla="*/ 3617334 h 6857979"/>
              <a:gd name="connsiteX24720" fmla="*/ 668775 w 7283450"/>
              <a:gd name="connsiteY24720" fmla="*/ 3616937 h 6857979"/>
              <a:gd name="connsiteX24721" fmla="*/ 673141 w 7283450"/>
              <a:gd name="connsiteY24721" fmla="*/ 3616540 h 6857979"/>
              <a:gd name="connsiteX24722" fmla="*/ 675522 w 7283450"/>
              <a:gd name="connsiteY24722" fmla="*/ 3615746 h 6857979"/>
              <a:gd name="connsiteX24723" fmla="*/ 677904 w 7283450"/>
              <a:gd name="connsiteY24723" fmla="*/ 3614555 h 6857979"/>
              <a:gd name="connsiteX24724" fmla="*/ 681079 w 7283450"/>
              <a:gd name="connsiteY24724" fmla="*/ 3613364 h 6857979"/>
              <a:gd name="connsiteX24725" fmla="*/ 684254 w 7283450"/>
              <a:gd name="connsiteY24725" fmla="*/ 3610983 h 6857979"/>
              <a:gd name="connsiteX24726" fmla="*/ 691398 w 7283450"/>
              <a:gd name="connsiteY24726" fmla="*/ 3605822 h 6857979"/>
              <a:gd name="connsiteX24727" fmla="*/ 700924 w 7283450"/>
              <a:gd name="connsiteY24727" fmla="*/ 3598677 h 6857979"/>
              <a:gd name="connsiteX24728" fmla="*/ 712434 w 7283450"/>
              <a:gd name="connsiteY24728" fmla="*/ 3591135 h 6857979"/>
              <a:gd name="connsiteX24729" fmla="*/ 717594 w 7283450"/>
              <a:gd name="connsiteY24729" fmla="*/ 3588753 h 6857979"/>
              <a:gd name="connsiteX24730" fmla="*/ 722753 w 7283450"/>
              <a:gd name="connsiteY24730" fmla="*/ 3587563 h 6857979"/>
              <a:gd name="connsiteX24731" fmla="*/ 727913 w 7283450"/>
              <a:gd name="connsiteY24731" fmla="*/ 3586372 h 6857979"/>
              <a:gd name="connsiteX24732" fmla="*/ 733073 w 7283450"/>
              <a:gd name="connsiteY24732" fmla="*/ 3585975 h 6857979"/>
              <a:gd name="connsiteX24733" fmla="*/ 742996 w 7283450"/>
              <a:gd name="connsiteY24733" fmla="*/ 3585181 h 6857979"/>
              <a:gd name="connsiteX24734" fmla="*/ 752521 w 7283450"/>
              <a:gd name="connsiteY24734" fmla="*/ 3585181 h 6857979"/>
              <a:gd name="connsiteX24735" fmla="*/ 762046 w 7283450"/>
              <a:gd name="connsiteY24735" fmla="*/ 3585181 h 6857979"/>
              <a:gd name="connsiteX24736" fmla="*/ 771175 w 7283450"/>
              <a:gd name="connsiteY24736" fmla="*/ 3584784 h 6857979"/>
              <a:gd name="connsiteX24737" fmla="*/ 775542 w 7283450"/>
              <a:gd name="connsiteY24737" fmla="*/ 3584387 h 6857979"/>
              <a:gd name="connsiteX24738" fmla="*/ 779907 w 7283450"/>
              <a:gd name="connsiteY24738" fmla="*/ 3583593 h 6857979"/>
              <a:gd name="connsiteX24739" fmla="*/ 783876 w 7283450"/>
              <a:gd name="connsiteY24739" fmla="*/ 3582402 h 6857979"/>
              <a:gd name="connsiteX24740" fmla="*/ 787845 w 7283450"/>
              <a:gd name="connsiteY24740" fmla="*/ 3580815 h 6857979"/>
              <a:gd name="connsiteX24741" fmla="*/ 788242 w 7283450"/>
              <a:gd name="connsiteY24741" fmla="*/ 3580418 h 6857979"/>
              <a:gd name="connsiteX24742" fmla="*/ 788639 w 7283450"/>
              <a:gd name="connsiteY24742" fmla="*/ 3579624 h 6857979"/>
              <a:gd name="connsiteX24743" fmla="*/ 789830 w 7283450"/>
              <a:gd name="connsiteY24743" fmla="*/ 3577242 h 6857979"/>
              <a:gd name="connsiteX24744" fmla="*/ 791020 w 7283450"/>
              <a:gd name="connsiteY24744" fmla="*/ 3574463 h 6857979"/>
              <a:gd name="connsiteX24745" fmla="*/ 795386 w 7283450"/>
              <a:gd name="connsiteY24745" fmla="*/ 3574066 h 6857979"/>
              <a:gd name="connsiteX24746" fmla="*/ 799752 w 7283450"/>
              <a:gd name="connsiteY24746" fmla="*/ 3574066 h 6857979"/>
              <a:gd name="connsiteX24747" fmla="*/ 808484 w 7283450"/>
              <a:gd name="connsiteY24747" fmla="*/ 3574463 h 6857979"/>
              <a:gd name="connsiteX24748" fmla="*/ 817612 w 7283450"/>
              <a:gd name="connsiteY24748" fmla="*/ 3575257 h 6857979"/>
              <a:gd name="connsiteX24749" fmla="*/ 821581 w 7283450"/>
              <a:gd name="connsiteY24749" fmla="*/ 3574860 h 6857979"/>
              <a:gd name="connsiteX24750" fmla="*/ 825550 w 7283450"/>
              <a:gd name="connsiteY24750" fmla="*/ 3574463 h 6857979"/>
              <a:gd name="connsiteX24751" fmla="*/ 827138 w 7283450"/>
              <a:gd name="connsiteY24751" fmla="*/ 3573272 h 6857979"/>
              <a:gd name="connsiteX24752" fmla="*/ 827932 w 7283450"/>
              <a:gd name="connsiteY24752" fmla="*/ 3572082 h 6857979"/>
              <a:gd name="connsiteX24753" fmla="*/ 829917 w 7283450"/>
              <a:gd name="connsiteY24753" fmla="*/ 3568906 h 6857979"/>
              <a:gd name="connsiteX24754" fmla="*/ 832298 w 7283450"/>
              <a:gd name="connsiteY24754" fmla="*/ 3565730 h 6857979"/>
              <a:gd name="connsiteX24755" fmla="*/ 833886 w 7283450"/>
              <a:gd name="connsiteY24755" fmla="*/ 3564540 h 6857979"/>
              <a:gd name="connsiteX24756" fmla="*/ 835076 w 7283450"/>
              <a:gd name="connsiteY24756" fmla="*/ 3564143 h 6857979"/>
              <a:gd name="connsiteX24757" fmla="*/ 838648 w 7283450"/>
              <a:gd name="connsiteY24757" fmla="*/ 3564143 h 6857979"/>
              <a:gd name="connsiteX24758" fmla="*/ 842617 w 7283450"/>
              <a:gd name="connsiteY24758" fmla="*/ 3565730 h 6857979"/>
              <a:gd name="connsiteX24759" fmla="*/ 845792 w 7283450"/>
              <a:gd name="connsiteY24759" fmla="*/ 3566921 h 6857979"/>
              <a:gd name="connsiteX24760" fmla="*/ 848967 w 7283450"/>
              <a:gd name="connsiteY24760" fmla="*/ 3568906 h 6857979"/>
              <a:gd name="connsiteX24761" fmla="*/ 856112 w 7283450"/>
              <a:gd name="connsiteY24761" fmla="*/ 3572082 h 6857979"/>
              <a:gd name="connsiteX24762" fmla="*/ 859684 w 7283450"/>
              <a:gd name="connsiteY24762" fmla="*/ 3573272 h 6857979"/>
              <a:gd name="connsiteX24763" fmla="*/ 863256 w 7283450"/>
              <a:gd name="connsiteY24763" fmla="*/ 3574463 h 6857979"/>
              <a:gd name="connsiteX24764" fmla="*/ 866035 w 7283450"/>
              <a:gd name="connsiteY24764" fmla="*/ 3574066 h 6857979"/>
              <a:gd name="connsiteX24765" fmla="*/ 869209 w 7283450"/>
              <a:gd name="connsiteY24765" fmla="*/ 3572876 h 6857979"/>
              <a:gd name="connsiteX24766" fmla="*/ 871988 w 7283450"/>
              <a:gd name="connsiteY24766" fmla="*/ 3571288 h 6857979"/>
              <a:gd name="connsiteX24767" fmla="*/ 874766 w 7283450"/>
              <a:gd name="connsiteY24767" fmla="*/ 3569700 h 6857979"/>
              <a:gd name="connsiteX24768" fmla="*/ 881513 w 7283450"/>
              <a:gd name="connsiteY24768" fmla="*/ 3566524 h 6857979"/>
              <a:gd name="connsiteX24769" fmla="*/ 885086 w 7283450"/>
              <a:gd name="connsiteY24769" fmla="*/ 3565334 h 6857979"/>
              <a:gd name="connsiteX24770" fmla="*/ 888261 w 7283450"/>
              <a:gd name="connsiteY24770" fmla="*/ 3564143 h 6857979"/>
              <a:gd name="connsiteX24771" fmla="*/ 890245 w 7283450"/>
              <a:gd name="connsiteY24771" fmla="*/ 3564143 h 6857979"/>
              <a:gd name="connsiteX24772" fmla="*/ 892230 w 7283450"/>
              <a:gd name="connsiteY24772" fmla="*/ 3564540 h 6857979"/>
              <a:gd name="connsiteX24773" fmla="*/ 893817 w 7283450"/>
              <a:gd name="connsiteY24773" fmla="*/ 3566127 h 6857979"/>
              <a:gd name="connsiteX24774" fmla="*/ 895405 w 7283450"/>
              <a:gd name="connsiteY24774" fmla="*/ 3567318 h 6857979"/>
              <a:gd name="connsiteX24775" fmla="*/ 897786 w 7283450"/>
              <a:gd name="connsiteY24775" fmla="*/ 3569700 h 6857979"/>
              <a:gd name="connsiteX24776" fmla="*/ 899374 w 7283450"/>
              <a:gd name="connsiteY24776" fmla="*/ 3570494 h 6857979"/>
              <a:gd name="connsiteX24777" fmla="*/ 900564 w 7283450"/>
              <a:gd name="connsiteY24777" fmla="*/ 3570891 h 6857979"/>
              <a:gd name="connsiteX24778" fmla="*/ 903739 w 7283450"/>
              <a:gd name="connsiteY24778" fmla="*/ 3570494 h 6857979"/>
              <a:gd name="connsiteX24779" fmla="*/ 906518 w 7283450"/>
              <a:gd name="connsiteY24779" fmla="*/ 3569700 h 6857979"/>
              <a:gd name="connsiteX24780" fmla="*/ 910090 w 7283450"/>
              <a:gd name="connsiteY24780" fmla="*/ 3568509 h 6857979"/>
              <a:gd name="connsiteX24781" fmla="*/ 914059 w 7283450"/>
              <a:gd name="connsiteY24781" fmla="*/ 3567318 h 6857979"/>
              <a:gd name="connsiteX24782" fmla="*/ 921203 w 7283450"/>
              <a:gd name="connsiteY24782" fmla="*/ 3563349 h 6857979"/>
              <a:gd name="connsiteX24783" fmla="*/ 925966 w 7283450"/>
              <a:gd name="connsiteY24783" fmla="*/ 3560967 h 6857979"/>
              <a:gd name="connsiteX24784" fmla="*/ 927157 w 7283450"/>
              <a:gd name="connsiteY24784" fmla="*/ 3559776 h 6857979"/>
              <a:gd name="connsiteX24785" fmla="*/ 927951 w 7283450"/>
              <a:gd name="connsiteY24785" fmla="*/ 3558982 h 6857979"/>
              <a:gd name="connsiteX24786" fmla="*/ 927157 w 7283450"/>
              <a:gd name="connsiteY24786" fmla="*/ 3557792 h 6857979"/>
              <a:gd name="connsiteX24787" fmla="*/ 926363 w 7283450"/>
              <a:gd name="connsiteY24787" fmla="*/ 3556998 h 6857979"/>
              <a:gd name="connsiteX24788" fmla="*/ 925569 w 7283450"/>
              <a:gd name="connsiteY24788" fmla="*/ 3555410 h 6857979"/>
              <a:gd name="connsiteX24789" fmla="*/ 925172 w 7283450"/>
              <a:gd name="connsiteY24789" fmla="*/ 3554219 h 6857979"/>
              <a:gd name="connsiteX24790" fmla="*/ 925172 w 7283450"/>
              <a:gd name="connsiteY24790" fmla="*/ 3552631 h 6857979"/>
              <a:gd name="connsiteX24791" fmla="*/ 925966 w 7283450"/>
              <a:gd name="connsiteY24791" fmla="*/ 3551043 h 6857979"/>
              <a:gd name="connsiteX24792" fmla="*/ 926760 w 7283450"/>
              <a:gd name="connsiteY24792" fmla="*/ 3550249 h 6857979"/>
              <a:gd name="connsiteX24793" fmla="*/ 928744 w 7283450"/>
              <a:gd name="connsiteY24793" fmla="*/ 3549059 h 6857979"/>
              <a:gd name="connsiteX24794" fmla="*/ 933110 w 7283450"/>
              <a:gd name="connsiteY24794" fmla="*/ 3546677 h 6857979"/>
              <a:gd name="connsiteX24795" fmla="*/ 938667 w 7283450"/>
              <a:gd name="connsiteY24795" fmla="*/ 3543898 h 6857979"/>
              <a:gd name="connsiteX24796" fmla="*/ 942636 w 7283450"/>
              <a:gd name="connsiteY24796" fmla="*/ 3542311 h 6857979"/>
              <a:gd name="connsiteX24797" fmla="*/ 947002 w 7283450"/>
              <a:gd name="connsiteY24797" fmla="*/ 3541517 h 6857979"/>
              <a:gd name="connsiteX24798" fmla="*/ 950970 w 7283450"/>
              <a:gd name="connsiteY24798" fmla="*/ 3540723 h 6857979"/>
              <a:gd name="connsiteX24799" fmla="*/ 955733 w 7283450"/>
              <a:gd name="connsiteY24799" fmla="*/ 3540723 h 6857979"/>
              <a:gd name="connsiteX24800" fmla="*/ 964465 w 7283450"/>
              <a:gd name="connsiteY24800" fmla="*/ 3541120 h 6857979"/>
              <a:gd name="connsiteX24801" fmla="*/ 973594 w 7283450"/>
              <a:gd name="connsiteY24801" fmla="*/ 3541914 h 6857979"/>
              <a:gd name="connsiteX24802" fmla="*/ 977563 w 7283450"/>
              <a:gd name="connsiteY24802" fmla="*/ 3542311 h 6857979"/>
              <a:gd name="connsiteX24803" fmla="*/ 981929 w 7283450"/>
              <a:gd name="connsiteY24803" fmla="*/ 3542311 h 6857979"/>
              <a:gd name="connsiteX24804" fmla="*/ 985898 w 7283450"/>
              <a:gd name="connsiteY24804" fmla="*/ 3541914 h 6857979"/>
              <a:gd name="connsiteX24805" fmla="*/ 990264 w 7283450"/>
              <a:gd name="connsiteY24805" fmla="*/ 3541120 h 6857979"/>
              <a:gd name="connsiteX24806" fmla="*/ 993836 w 7283450"/>
              <a:gd name="connsiteY24806" fmla="*/ 3539929 h 6857979"/>
              <a:gd name="connsiteX24807" fmla="*/ 997805 w 7283450"/>
              <a:gd name="connsiteY24807" fmla="*/ 3537547 h 6857979"/>
              <a:gd name="connsiteX24808" fmla="*/ 1000980 w 7283450"/>
              <a:gd name="connsiteY24808" fmla="*/ 3534768 h 6857979"/>
              <a:gd name="connsiteX24809" fmla="*/ 1004155 w 7283450"/>
              <a:gd name="connsiteY24809" fmla="*/ 3530402 h 6857979"/>
              <a:gd name="connsiteX24810" fmla="*/ 1004949 w 7283450"/>
              <a:gd name="connsiteY24810" fmla="*/ 3532784 h 6857979"/>
              <a:gd name="connsiteX24811" fmla="*/ 1006139 w 7283450"/>
              <a:gd name="connsiteY24811" fmla="*/ 3534372 h 6857979"/>
              <a:gd name="connsiteX24812" fmla="*/ 1007727 w 7283450"/>
              <a:gd name="connsiteY24812" fmla="*/ 3535165 h 6857979"/>
              <a:gd name="connsiteX24813" fmla="*/ 1009315 w 7283450"/>
              <a:gd name="connsiteY24813" fmla="*/ 3535562 h 6857979"/>
              <a:gd name="connsiteX24814" fmla="*/ 1011300 w 7283450"/>
              <a:gd name="connsiteY24814" fmla="*/ 3535959 h 6857979"/>
              <a:gd name="connsiteX24815" fmla="*/ 1014077 w 7283450"/>
              <a:gd name="connsiteY24815" fmla="*/ 3535959 h 6857979"/>
              <a:gd name="connsiteX24816" fmla="*/ 1018841 w 7283450"/>
              <a:gd name="connsiteY24816" fmla="*/ 3534768 h 6857979"/>
              <a:gd name="connsiteX24817" fmla="*/ 1024397 w 7283450"/>
              <a:gd name="connsiteY24817" fmla="*/ 3533181 h 6857979"/>
              <a:gd name="connsiteX24818" fmla="*/ 1029160 w 7283450"/>
              <a:gd name="connsiteY24818" fmla="*/ 3530799 h 6857979"/>
              <a:gd name="connsiteX24819" fmla="*/ 1033129 w 7283450"/>
              <a:gd name="connsiteY24819" fmla="*/ 3528814 h 6857979"/>
              <a:gd name="connsiteX24820" fmla="*/ 1035510 w 7283450"/>
              <a:gd name="connsiteY24820" fmla="*/ 3527226 h 6857979"/>
              <a:gd name="connsiteX24821" fmla="*/ 1035113 w 7283450"/>
              <a:gd name="connsiteY24821" fmla="*/ 3526036 h 6857979"/>
              <a:gd name="connsiteX24822" fmla="*/ 1033526 w 7283450"/>
              <a:gd name="connsiteY24822" fmla="*/ 3523257 h 6857979"/>
              <a:gd name="connsiteX24823" fmla="*/ 1032335 w 7283450"/>
              <a:gd name="connsiteY24823" fmla="*/ 3519684 h 6857979"/>
              <a:gd name="connsiteX24824" fmla="*/ 1032335 w 7283450"/>
              <a:gd name="connsiteY24824" fmla="*/ 3518494 h 6857979"/>
              <a:gd name="connsiteX24825" fmla="*/ 1032732 w 7283450"/>
              <a:gd name="connsiteY24825" fmla="*/ 3517303 h 6857979"/>
              <a:gd name="connsiteX24826" fmla="*/ 1033129 w 7283450"/>
              <a:gd name="connsiteY24826" fmla="*/ 3517303 h 6857979"/>
              <a:gd name="connsiteX24827" fmla="*/ 1033526 w 7283450"/>
              <a:gd name="connsiteY24827" fmla="*/ 3517700 h 6857979"/>
              <a:gd name="connsiteX24828" fmla="*/ 1035510 w 7283450"/>
              <a:gd name="connsiteY24828" fmla="*/ 3519288 h 6857979"/>
              <a:gd name="connsiteX24829" fmla="*/ 1037098 w 7283450"/>
              <a:gd name="connsiteY24829" fmla="*/ 3520478 h 6857979"/>
              <a:gd name="connsiteX24830" fmla="*/ 1037891 w 7283450"/>
              <a:gd name="connsiteY24830" fmla="*/ 3520875 h 6857979"/>
              <a:gd name="connsiteX24831" fmla="*/ 1039082 w 7283450"/>
              <a:gd name="connsiteY24831" fmla="*/ 3520478 h 6857979"/>
              <a:gd name="connsiteX24832" fmla="*/ 1040670 w 7283450"/>
              <a:gd name="connsiteY24832" fmla="*/ 3517303 h 6857979"/>
              <a:gd name="connsiteX24833" fmla="*/ 1043845 w 7283450"/>
              <a:gd name="connsiteY24833" fmla="*/ 3510555 h 6857979"/>
              <a:gd name="connsiteX24834" fmla="*/ 1048608 w 7283450"/>
              <a:gd name="connsiteY24834" fmla="*/ 3500631 h 6857979"/>
              <a:gd name="connsiteX24835" fmla="*/ 1048211 w 7283450"/>
              <a:gd name="connsiteY24835" fmla="*/ 3496264 h 6857979"/>
              <a:gd name="connsiteX24836" fmla="*/ 1047020 w 7283450"/>
              <a:gd name="connsiteY24836" fmla="*/ 3490707 h 6857979"/>
              <a:gd name="connsiteX24837" fmla="*/ 1045433 w 7283450"/>
              <a:gd name="connsiteY24837" fmla="*/ 3483165 h 6857979"/>
              <a:gd name="connsiteX24838" fmla="*/ 1043051 w 7283450"/>
              <a:gd name="connsiteY24838" fmla="*/ 3475226 h 6857979"/>
              <a:gd name="connsiteX24839" fmla="*/ 1040273 w 7283450"/>
              <a:gd name="connsiteY24839" fmla="*/ 3467287 h 6857979"/>
              <a:gd name="connsiteX24840" fmla="*/ 1036701 w 7283450"/>
              <a:gd name="connsiteY24840" fmla="*/ 3460142 h 6857979"/>
              <a:gd name="connsiteX24841" fmla="*/ 1035113 w 7283450"/>
              <a:gd name="connsiteY24841" fmla="*/ 3456967 h 6857979"/>
              <a:gd name="connsiteX24842" fmla="*/ 1033129 w 7283450"/>
              <a:gd name="connsiteY24842" fmla="*/ 3454585 h 6857979"/>
              <a:gd name="connsiteX24843" fmla="*/ 1031541 w 7283450"/>
              <a:gd name="connsiteY24843" fmla="*/ 3451806 h 6857979"/>
              <a:gd name="connsiteX24844" fmla="*/ 1029160 w 7283450"/>
              <a:gd name="connsiteY24844" fmla="*/ 3450615 h 6857979"/>
              <a:gd name="connsiteX24845" fmla="*/ 1027969 w 7283450"/>
              <a:gd name="connsiteY24845" fmla="*/ 3450218 h 6857979"/>
              <a:gd name="connsiteX24846" fmla="*/ 1026778 w 7283450"/>
              <a:gd name="connsiteY24846" fmla="*/ 3450218 h 6857979"/>
              <a:gd name="connsiteX24847" fmla="*/ 1023206 w 7283450"/>
              <a:gd name="connsiteY24847" fmla="*/ 3450615 h 6857979"/>
              <a:gd name="connsiteX24848" fmla="*/ 1019237 w 7283450"/>
              <a:gd name="connsiteY24848" fmla="*/ 3451012 h 6857979"/>
              <a:gd name="connsiteX24849" fmla="*/ 1018047 w 7283450"/>
              <a:gd name="connsiteY24849" fmla="*/ 3451012 h 6857979"/>
              <a:gd name="connsiteX24850" fmla="*/ 1016856 w 7283450"/>
              <a:gd name="connsiteY24850" fmla="*/ 3450615 h 6857979"/>
              <a:gd name="connsiteX24851" fmla="*/ 1016459 w 7283450"/>
              <a:gd name="connsiteY24851" fmla="*/ 3449425 h 6857979"/>
              <a:gd name="connsiteX24852" fmla="*/ 1016459 w 7283450"/>
              <a:gd name="connsiteY24852" fmla="*/ 3448234 h 6857979"/>
              <a:gd name="connsiteX24853" fmla="*/ 1017253 w 7283450"/>
              <a:gd name="connsiteY24853" fmla="*/ 3446646 h 6857979"/>
              <a:gd name="connsiteX24854" fmla="*/ 1018047 w 7283450"/>
              <a:gd name="connsiteY24854" fmla="*/ 3444661 h 6857979"/>
              <a:gd name="connsiteX24855" fmla="*/ 1020031 w 7283450"/>
              <a:gd name="connsiteY24855" fmla="*/ 3442280 h 6857979"/>
              <a:gd name="connsiteX24856" fmla="*/ 1020031 w 7283450"/>
              <a:gd name="connsiteY24856" fmla="*/ 3441089 h 6857979"/>
              <a:gd name="connsiteX24857" fmla="*/ 1020031 w 7283450"/>
              <a:gd name="connsiteY24857" fmla="*/ 3440295 h 6857979"/>
              <a:gd name="connsiteX24858" fmla="*/ 1019237 w 7283450"/>
              <a:gd name="connsiteY24858" fmla="*/ 3439898 h 6857979"/>
              <a:gd name="connsiteX24859" fmla="*/ 1018047 w 7283450"/>
              <a:gd name="connsiteY24859" fmla="*/ 3439898 h 6857979"/>
              <a:gd name="connsiteX24860" fmla="*/ 1014872 w 7283450"/>
              <a:gd name="connsiteY24860" fmla="*/ 3439104 h 6857979"/>
              <a:gd name="connsiteX24861" fmla="*/ 1010505 w 7283450"/>
              <a:gd name="connsiteY24861" fmla="*/ 3438707 h 6857979"/>
              <a:gd name="connsiteX24862" fmla="*/ 1006933 w 7283450"/>
              <a:gd name="connsiteY24862" fmla="*/ 3438310 h 6857979"/>
              <a:gd name="connsiteX24863" fmla="*/ 1004949 w 7283450"/>
              <a:gd name="connsiteY24863" fmla="*/ 3437913 h 6857979"/>
              <a:gd name="connsiteX24864" fmla="*/ 1003361 w 7283450"/>
              <a:gd name="connsiteY24864" fmla="*/ 3436722 h 6857979"/>
              <a:gd name="connsiteX24865" fmla="*/ 1002171 w 7283450"/>
              <a:gd name="connsiteY24865" fmla="*/ 3435928 h 6857979"/>
              <a:gd name="connsiteX24866" fmla="*/ 1001377 w 7283450"/>
              <a:gd name="connsiteY24866" fmla="*/ 3434737 h 6857979"/>
              <a:gd name="connsiteX24867" fmla="*/ 1001377 w 7283450"/>
              <a:gd name="connsiteY24867" fmla="*/ 3433547 h 6857979"/>
              <a:gd name="connsiteX24868" fmla="*/ 1001774 w 7283450"/>
              <a:gd name="connsiteY24868" fmla="*/ 3431562 h 6857979"/>
              <a:gd name="connsiteX24869" fmla="*/ 1002567 w 7283450"/>
              <a:gd name="connsiteY24869" fmla="*/ 3429577 h 6857979"/>
              <a:gd name="connsiteX24870" fmla="*/ 1004155 w 7283450"/>
              <a:gd name="connsiteY24870" fmla="*/ 3426799 h 6857979"/>
              <a:gd name="connsiteX24871" fmla="*/ 997805 w 7283450"/>
              <a:gd name="connsiteY24871" fmla="*/ 3427195 h 6857979"/>
              <a:gd name="connsiteX24872" fmla="*/ 991454 w 7283450"/>
              <a:gd name="connsiteY24872" fmla="*/ 3426799 h 6857979"/>
              <a:gd name="connsiteX24873" fmla="*/ 985898 w 7283450"/>
              <a:gd name="connsiteY24873" fmla="*/ 3426006 h 6857979"/>
              <a:gd name="connsiteX24874" fmla="*/ 981532 w 7283450"/>
              <a:gd name="connsiteY24874" fmla="*/ 3424417 h 6857979"/>
              <a:gd name="connsiteX24875" fmla="*/ 976769 w 7283450"/>
              <a:gd name="connsiteY24875" fmla="*/ 3422433 h 6857979"/>
              <a:gd name="connsiteX24876" fmla="*/ 973197 w 7283450"/>
              <a:gd name="connsiteY24876" fmla="*/ 3420050 h 6857979"/>
              <a:gd name="connsiteX24877" fmla="*/ 965656 w 7283450"/>
              <a:gd name="connsiteY24877" fmla="*/ 3414891 h 6857979"/>
              <a:gd name="connsiteX24878" fmla="*/ 958115 w 7283450"/>
              <a:gd name="connsiteY24878" fmla="*/ 3409732 h 6857979"/>
              <a:gd name="connsiteX24879" fmla="*/ 954146 w 7283450"/>
              <a:gd name="connsiteY24879" fmla="*/ 3407350 h 6857979"/>
              <a:gd name="connsiteX24880" fmla="*/ 949383 w 7283450"/>
              <a:gd name="connsiteY24880" fmla="*/ 3405762 h 6857979"/>
              <a:gd name="connsiteX24881" fmla="*/ 945017 w 7283450"/>
              <a:gd name="connsiteY24881" fmla="*/ 3404175 h 6857979"/>
              <a:gd name="connsiteX24882" fmla="*/ 939064 w 7283450"/>
              <a:gd name="connsiteY24882" fmla="*/ 3402984 h 6857979"/>
              <a:gd name="connsiteX24883" fmla="*/ 932713 w 7283450"/>
              <a:gd name="connsiteY24883" fmla="*/ 3402984 h 6857979"/>
              <a:gd name="connsiteX24884" fmla="*/ 925966 w 7283450"/>
              <a:gd name="connsiteY24884" fmla="*/ 3403777 h 6857979"/>
              <a:gd name="connsiteX24885" fmla="*/ 929141 w 7283450"/>
              <a:gd name="connsiteY24885" fmla="*/ 3398618 h 6857979"/>
              <a:gd name="connsiteX24886" fmla="*/ 929538 w 7283450"/>
              <a:gd name="connsiteY24886" fmla="*/ 3397030 h 6857979"/>
              <a:gd name="connsiteX24887" fmla="*/ 929538 w 7283450"/>
              <a:gd name="connsiteY24887" fmla="*/ 3395839 h 6857979"/>
              <a:gd name="connsiteX24888" fmla="*/ 929538 w 7283450"/>
              <a:gd name="connsiteY24888" fmla="*/ 3394251 h 6857979"/>
              <a:gd name="connsiteX24889" fmla="*/ 928744 w 7283450"/>
              <a:gd name="connsiteY24889" fmla="*/ 3393853 h 6857979"/>
              <a:gd name="connsiteX24890" fmla="*/ 927951 w 7283450"/>
              <a:gd name="connsiteY24890" fmla="*/ 3393457 h 6857979"/>
              <a:gd name="connsiteX24891" fmla="*/ 926363 w 7283450"/>
              <a:gd name="connsiteY24891" fmla="*/ 3393457 h 6857979"/>
              <a:gd name="connsiteX24892" fmla="*/ 923982 w 7283450"/>
              <a:gd name="connsiteY24892" fmla="*/ 3393853 h 6857979"/>
              <a:gd name="connsiteX24893" fmla="*/ 921203 w 7283450"/>
              <a:gd name="connsiteY24893" fmla="*/ 3394251 h 6857979"/>
              <a:gd name="connsiteX24894" fmla="*/ 918028 w 7283450"/>
              <a:gd name="connsiteY24894" fmla="*/ 3394251 h 6857979"/>
              <a:gd name="connsiteX24895" fmla="*/ 917234 w 7283450"/>
              <a:gd name="connsiteY24895" fmla="*/ 3393853 h 6857979"/>
              <a:gd name="connsiteX24896" fmla="*/ 916440 w 7283450"/>
              <a:gd name="connsiteY24896" fmla="*/ 3393457 h 6857979"/>
              <a:gd name="connsiteX24897" fmla="*/ 915646 w 7283450"/>
              <a:gd name="connsiteY24897" fmla="*/ 3391869 h 6857979"/>
              <a:gd name="connsiteX24898" fmla="*/ 915250 w 7283450"/>
              <a:gd name="connsiteY24898" fmla="*/ 3389885 h 6857979"/>
              <a:gd name="connsiteX24899" fmla="*/ 915250 w 7283450"/>
              <a:gd name="connsiteY24899" fmla="*/ 3385122 h 6857979"/>
              <a:gd name="connsiteX24900" fmla="*/ 915250 w 7283450"/>
              <a:gd name="connsiteY24900" fmla="*/ 3382740 h 6857979"/>
              <a:gd name="connsiteX24901" fmla="*/ 915250 w 7283450"/>
              <a:gd name="connsiteY24901" fmla="*/ 3380756 h 6857979"/>
              <a:gd name="connsiteX24902" fmla="*/ 914456 w 7283450"/>
              <a:gd name="connsiteY24902" fmla="*/ 3378770 h 6857979"/>
              <a:gd name="connsiteX24903" fmla="*/ 913662 w 7283450"/>
              <a:gd name="connsiteY24903" fmla="*/ 3377183 h 6857979"/>
              <a:gd name="connsiteX24904" fmla="*/ 913265 w 7283450"/>
              <a:gd name="connsiteY24904" fmla="*/ 3377183 h 6857979"/>
              <a:gd name="connsiteX24905" fmla="*/ 912074 w 7283450"/>
              <a:gd name="connsiteY24905" fmla="*/ 3377183 h 6857979"/>
              <a:gd name="connsiteX24906" fmla="*/ 905327 w 7283450"/>
              <a:gd name="connsiteY24906" fmla="*/ 3375992 h 6857979"/>
              <a:gd name="connsiteX24907" fmla="*/ 900961 w 7283450"/>
              <a:gd name="connsiteY24907" fmla="*/ 3374801 h 6857979"/>
              <a:gd name="connsiteX24908" fmla="*/ 897389 w 7283450"/>
              <a:gd name="connsiteY24908" fmla="*/ 3373611 h 6857979"/>
              <a:gd name="connsiteX24909" fmla="*/ 894214 w 7283450"/>
              <a:gd name="connsiteY24909" fmla="*/ 3372022 h 6857979"/>
              <a:gd name="connsiteX24910" fmla="*/ 891436 w 7283450"/>
              <a:gd name="connsiteY24910" fmla="*/ 3370435 h 6857979"/>
              <a:gd name="connsiteX24911" fmla="*/ 890245 w 7283450"/>
              <a:gd name="connsiteY24911" fmla="*/ 3368847 h 6857979"/>
              <a:gd name="connsiteX24912" fmla="*/ 889848 w 7283450"/>
              <a:gd name="connsiteY24912" fmla="*/ 3367657 h 6857979"/>
              <a:gd name="connsiteX24913" fmla="*/ 889848 w 7283450"/>
              <a:gd name="connsiteY24913" fmla="*/ 3366466 h 6857979"/>
              <a:gd name="connsiteX24914" fmla="*/ 889848 w 7283450"/>
              <a:gd name="connsiteY24914" fmla="*/ 3365275 h 6857979"/>
              <a:gd name="connsiteX24915" fmla="*/ 890642 w 7283450"/>
              <a:gd name="connsiteY24915" fmla="*/ 3364084 h 6857979"/>
              <a:gd name="connsiteX24916" fmla="*/ 891436 w 7283450"/>
              <a:gd name="connsiteY24916" fmla="*/ 3363688 h 6857979"/>
              <a:gd name="connsiteX24917" fmla="*/ 889848 w 7283450"/>
              <a:gd name="connsiteY24917" fmla="*/ 3361306 h 6857979"/>
              <a:gd name="connsiteX24918" fmla="*/ 887864 w 7283450"/>
              <a:gd name="connsiteY24918" fmla="*/ 3358925 h 6857979"/>
              <a:gd name="connsiteX24919" fmla="*/ 883498 w 7283450"/>
              <a:gd name="connsiteY24919" fmla="*/ 3355352 h 6857979"/>
              <a:gd name="connsiteX24920" fmla="*/ 881513 w 7283450"/>
              <a:gd name="connsiteY24920" fmla="*/ 3352971 h 6857979"/>
              <a:gd name="connsiteX24921" fmla="*/ 880323 w 7283450"/>
              <a:gd name="connsiteY24921" fmla="*/ 3349398 h 6857979"/>
              <a:gd name="connsiteX24922" fmla="*/ 879132 w 7283450"/>
              <a:gd name="connsiteY24922" fmla="*/ 3345428 h 6857979"/>
              <a:gd name="connsiteX24923" fmla="*/ 878735 w 7283450"/>
              <a:gd name="connsiteY24923" fmla="*/ 3340269 h 6857979"/>
              <a:gd name="connsiteX24924" fmla="*/ 876751 w 7283450"/>
              <a:gd name="connsiteY24924" fmla="*/ 3340269 h 6857979"/>
              <a:gd name="connsiteX24925" fmla="*/ 874766 w 7283450"/>
              <a:gd name="connsiteY24925" fmla="*/ 3340269 h 6857979"/>
              <a:gd name="connsiteX24926" fmla="*/ 871591 w 7283450"/>
              <a:gd name="connsiteY24926" fmla="*/ 3339474 h 6857979"/>
              <a:gd name="connsiteX24927" fmla="*/ 868812 w 7283450"/>
              <a:gd name="connsiteY24927" fmla="*/ 3338283 h 6857979"/>
              <a:gd name="connsiteX24928" fmla="*/ 866035 w 7283450"/>
              <a:gd name="connsiteY24928" fmla="*/ 3336695 h 6857979"/>
              <a:gd name="connsiteX24929" fmla="*/ 864050 w 7283450"/>
              <a:gd name="connsiteY24929" fmla="*/ 3335504 h 6857979"/>
              <a:gd name="connsiteX24930" fmla="*/ 861271 w 7283450"/>
              <a:gd name="connsiteY24930" fmla="*/ 3333519 h 6857979"/>
              <a:gd name="connsiteX24931" fmla="*/ 857699 w 7283450"/>
              <a:gd name="connsiteY24931" fmla="*/ 3333122 h 6857979"/>
              <a:gd name="connsiteX24932" fmla="*/ 855715 w 7283450"/>
              <a:gd name="connsiteY24932" fmla="*/ 3333122 h 6857979"/>
              <a:gd name="connsiteX24933" fmla="*/ 853730 w 7283450"/>
              <a:gd name="connsiteY24933" fmla="*/ 3333122 h 6857979"/>
              <a:gd name="connsiteX24934" fmla="*/ 855318 w 7283450"/>
              <a:gd name="connsiteY24934" fmla="*/ 3330345 h 6857979"/>
              <a:gd name="connsiteX24935" fmla="*/ 856112 w 7283450"/>
              <a:gd name="connsiteY24935" fmla="*/ 3327963 h 6857979"/>
              <a:gd name="connsiteX24936" fmla="*/ 856112 w 7283450"/>
              <a:gd name="connsiteY24936" fmla="*/ 3325184 h 6857979"/>
              <a:gd name="connsiteX24937" fmla="*/ 855715 w 7283450"/>
              <a:gd name="connsiteY24937" fmla="*/ 3323200 h 6857979"/>
              <a:gd name="connsiteX24938" fmla="*/ 854921 w 7283450"/>
              <a:gd name="connsiteY24938" fmla="*/ 3321611 h 6857979"/>
              <a:gd name="connsiteX24939" fmla="*/ 853333 w 7283450"/>
              <a:gd name="connsiteY24939" fmla="*/ 3320023 h 6857979"/>
              <a:gd name="connsiteX24940" fmla="*/ 851746 w 7283450"/>
              <a:gd name="connsiteY24940" fmla="*/ 3318833 h 6857979"/>
              <a:gd name="connsiteX24941" fmla="*/ 849364 w 7283450"/>
              <a:gd name="connsiteY24941" fmla="*/ 3317245 h 6857979"/>
              <a:gd name="connsiteX24942" fmla="*/ 845395 w 7283450"/>
              <a:gd name="connsiteY24942" fmla="*/ 3315657 h 6857979"/>
              <a:gd name="connsiteX24943" fmla="*/ 840633 w 7283450"/>
              <a:gd name="connsiteY24943" fmla="*/ 3314466 h 6857979"/>
              <a:gd name="connsiteX24944" fmla="*/ 835076 w 7283450"/>
              <a:gd name="connsiteY24944" fmla="*/ 3313276 h 6857979"/>
              <a:gd name="connsiteX24945" fmla="*/ 836664 w 7283450"/>
              <a:gd name="connsiteY24945" fmla="*/ 3310100 h 6857979"/>
              <a:gd name="connsiteX24946" fmla="*/ 837855 w 7283450"/>
              <a:gd name="connsiteY24946" fmla="*/ 3307719 h 6857979"/>
              <a:gd name="connsiteX24947" fmla="*/ 837855 w 7283450"/>
              <a:gd name="connsiteY24947" fmla="*/ 3306528 h 6857979"/>
              <a:gd name="connsiteX24948" fmla="*/ 835870 w 7283450"/>
              <a:gd name="connsiteY24948" fmla="*/ 3306528 h 6857979"/>
              <a:gd name="connsiteX24949" fmla="*/ 834282 w 7283450"/>
              <a:gd name="connsiteY24949" fmla="*/ 3306925 h 6857979"/>
              <a:gd name="connsiteX24950" fmla="*/ 833091 w 7283450"/>
              <a:gd name="connsiteY24950" fmla="*/ 3308116 h 6857979"/>
              <a:gd name="connsiteX24951" fmla="*/ 832298 w 7283450"/>
              <a:gd name="connsiteY24951" fmla="*/ 3309703 h 6857979"/>
              <a:gd name="connsiteX24952" fmla="*/ 831504 w 7283450"/>
              <a:gd name="connsiteY24952" fmla="*/ 3310894 h 6857979"/>
              <a:gd name="connsiteX24953" fmla="*/ 830313 w 7283450"/>
              <a:gd name="connsiteY24953" fmla="*/ 3312085 h 6857979"/>
              <a:gd name="connsiteX24954" fmla="*/ 828329 w 7283450"/>
              <a:gd name="connsiteY24954" fmla="*/ 3312878 h 6857979"/>
              <a:gd name="connsiteX24955" fmla="*/ 825550 w 7283450"/>
              <a:gd name="connsiteY24955" fmla="*/ 3313276 h 6857979"/>
              <a:gd name="connsiteX24956" fmla="*/ 829917 w 7283450"/>
              <a:gd name="connsiteY24956" fmla="*/ 3304146 h 6857979"/>
              <a:gd name="connsiteX24957" fmla="*/ 835076 w 7283450"/>
              <a:gd name="connsiteY24957" fmla="*/ 3295017 h 6857979"/>
              <a:gd name="connsiteX24958" fmla="*/ 837458 w 7283450"/>
              <a:gd name="connsiteY24958" fmla="*/ 3290651 h 6857979"/>
              <a:gd name="connsiteX24959" fmla="*/ 839839 w 7283450"/>
              <a:gd name="connsiteY24959" fmla="*/ 3287476 h 6857979"/>
              <a:gd name="connsiteX24960" fmla="*/ 841823 w 7283450"/>
              <a:gd name="connsiteY24960" fmla="*/ 3285093 h 6857979"/>
              <a:gd name="connsiteX24961" fmla="*/ 844602 w 7283450"/>
              <a:gd name="connsiteY24961" fmla="*/ 3283109 h 6857979"/>
              <a:gd name="connsiteX24962" fmla="*/ 846586 w 7283450"/>
              <a:gd name="connsiteY24962" fmla="*/ 3281918 h 6857979"/>
              <a:gd name="connsiteX24963" fmla="*/ 848174 w 7283450"/>
              <a:gd name="connsiteY24963" fmla="*/ 3281918 h 6857979"/>
              <a:gd name="connsiteX24964" fmla="*/ 848967 w 7283450"/>
              <a:gd name="connsiteY24964" fmla="*/ 3282315 h 6857979"/>
              <a:gd name="connsiteX24965" fmla="*/ 849364 w 7283450"/>
              <a:gd name="connsiteY24965" fmla="*/ 3283109 h 6857979"/>
              <a:gd name="connsiteX24966" fmla="*/ 849364 w 7283450"/>
              <a:gd name="connsiteY24966" fmla="*/ 3285888 h 6857979"/>
              <a:gd name="connsiteX24967" fmla="*/ 849761 w 7283450"/>
              <a:gd name="connsiteY24967" fmla="*/ 3286285 h 6857979"/>
              <a:gd name="connsiteX24968" fmla="*/ 850952 w 7283450"/>
              <a:gd name="connsiteY24968" fmla="*/ 3286681 h 6857979"/>
              <a:gd name="connsiteX24969" fmla="*/ 852143 w 7283450"/>
              <a:gd name="connsiteY24969" fmla="*/ 3286285 h 6857979"/>
              <a:gd name="connsiteX24970" fmla="*/ 852539 w 7283450"/>
              <a:gd name="connsiteY24970" fmla="*/ 3285490 h 6857979"/>
              <a:gd name="connsiteX24971" fmla="*/ 852936 w 7283450"/>
              <a:gd name="connsiteY24971" fmla="*/ 3284697 h 6857979"/>
              <a:gd name="connsiteX24972" fmla="*/ 852936 w 7283450"/>
              <a:gd name="connsiteY24972" fmla="*/ 3283109 h 6857979"/>
              <a:gd name="connsiteX24973" fmla="*/ 852936 w 7283450"/>
              <a:gd name="connsiteY24973" fmla="*/ 3281124 h 6857979"/>
              <a:gd name="connsiteX24974" fmla="*/ 853333 w 7283450"/>
              <a:gd name="connsiteY24974" fmla="*/ 3280331 h 6857979"/>
              <a:gd name="connsiteX24975" fmla="*/ 853730 w 7283450"/>
              <a:gd name="connsiteY24975" fmla="*/ 3279934 h 6857979"/>
              <a:gd name="connsiteX24976" fmla="*/ 856905 w 7283450"/>
              <a:gd name="connsiteY24976" fmla="*/ 3279140 h 6857979"/>
              <a:gd name="connsiteX24977" fmla="*/ 860477 w 7283450"/>
              <a:gd name="connsiteY24977" fmla="*/ 3278345 h 6857979"/>
              <a:gd name="connsiteX24978" fmla="*/ 863653 w 7283450"/>
              <a:gd name="connsiteY24978" fmla="*/ 3278345 h 6857979"/>
              <a:gd name="connsiteX24979" fmla="*/ 866828 w 7283450"/>
              <a:gd name="connsiteY24979" fmla="*/ 3278345 h 6857979"/>
              <a:gd name="connsiteX24980" fmla="*/ 873575 w 7283450"/>
              <a:gd name="connsiteY24980" fmla="*/ 3279140 h 6857979"/>
              <a:gd name="connsiteX24981" fmla="*/ 880323 w 7283450"/>
              <a:gd name="connsiteY24981" fmla="*/ 3281124 h 6857979"/>
              <a:gd name="connsiteX24982" fmla="*/ 887467 w 7283450"/>
              <a:gd name="connsiteY24982" fmla="*/ 3282712 h 6857979"/>
              <a:gd name="connsiteX24983" fmla="*/ 895008 w 7283450"/>
              <a:gd name="connsiteY24983" fmla="*/ 3285093 h 6857979"/>
              <a:gd name="connsiteX24984" fmla="*/ 902549 w 7283450"/>
              <a:gd name="connsiteY24984" fmla="*/ 3286285 h 6857979"/>
              <a:gd name="connsiteX24985" fmla="*/ 906121 w 7283450"/>
              <a:gd name="connsiteY24985" fmla="*/ 3286681 h 6857979"/>
              <a:gd name="connsiteX24986" fmla="*/ 910090 w 7283450"/>
              <a:gd name="connsiteY24986" fmla="*/ 3286681 h 6857979"/>
              <a:gd name="connsiteX24987" fmla="*/ 911677 w 7283450"/>
              <a:gd name="connsiteY24987" fmla="*/ 3286285 h 6857979"/>
              <a:gd name="connsiteX24988" fmla="*/ 912471 w 7283450"/>
              <a:gd name="connsiteY24988" fmla="*/ 3285888 h 6857979"/>
              <a:gd name="connsiteX24989" fmla="*/ 912471 w 7283450"/>
              <a:gd name="connsiteY24989" fmla="*/ 3285490 h 6857979"/>
              <a:gd name="connsiteX24990" fmla="*/ 912471 w 7283450"/>
              <a:gd name="connsiteY24990" fmla="*/ 3284697 h 6857979"/>
              <a:gd name="connsiteX24991" fmla="*/ 911281 w 7283450"/>
              <a:gd name="connsiteY24991" fmla="*/ 3283109 h 6857979"/>
              <a:gd name="connsiteX24992" fmla="*/ 910884 w 7283450"/>
              <a:gd name="connsiteY24992" fmla="*/ 3283109 h 6857979"/>
              <a:gd name="connsiteX24993" fmla="*/ 910090 w 7283450"/>
              <a:gd name="connsiteY24993" fmla="*/ 3283109 h 6857979"/>
              <a:gd name="connsiteX24994" fmla="*/ 912868 w 7283450"/>
              <a:gd name="connsiteY24994" fmla="*/ 3281124 h 6857979"/>
              <a:gd name="connsiteX24995" fmla="*/ 915250 w 7283450"/>
              <a:gd name="connsiteY24995" fmla="*/ 3279934 h 6857979"/>
              <a:gd name="connsiteX24996" fmla="*/ 918028 w 7283450"/>
              <a:gd name="connsiteY24996" fmla="*/ 3278743 h 6857979"/>
              <a:gd name="connsiteX24997" fmla="*/ 921203 w 7283450"/>
              <a:gd name="connsiteY24997" fmla="*/ 3278345 h 6857979"/>
              <a:gd name="connsiteX24998" fmla="*/ 924379 w 7283450"/>
              <a:gd name="connsiteY24998" fmla="*/ 3278345 h 6857979"/>
              <a:gd name="connsiteX24999" fmla="*/ 927157 w 7283450"/>
              <a:gd name="connsiteY24999" fmla="*/ 3278345 h 6857979"/>
              <a:gd name="connsiteX25000" fmla="*/ 933507 w 7283450"/>
              <a:gd name="connsiteY25000" fmla="*/ 3279140 h 6857979"/>
              <a:gd name="connsiteX25001" fmla="*/ 939460 w 7283450"/>
              <a:gd name="connsiteY25001" fmla="*/ 3280331 h 6857979"/>
              <a:gd name="connsiteX25002" fmla="*/ 945017 w 7283450"/>
              <a:gd name="connsiteY25002" fmla="*/ 3281124 h 6857979"/>
              <a:gd name="connsiteX25003" fmla="*/ 947795 w 7283450"/>
              <a:gd name="connsiteY25003" fmla="*/ 3281521 h 6857979"/>
              <a:gd name="connsiteX25004" fmla="*/ 949780 w 7283450"/>
              <a:gd name="connsiteY25004" fmla="*/ 3281124 h 6857979"/>
              <a:gd name="connsiteX25005" fmla="*/ 952161 w 7283450"/>
              <a:gd name="connsiteY25005" fmla="*/ 3280727 h 6857979"/>
              <a:gd name="connsiteX25006" fmla="*/ 954146 w 7283450"/>
              <a:gd name="connsiteY25006" fmla="*/ 3279934 h 6857979"/>
              <a:gd name="connsiteX25007" fmla="*/ 952161 w 7283450"/>
              <a:gd name="connsiteY25007" fmla="*/ 3281918 h 6857979"/>
              <a:gd name="connsiteX25008" fmla="*/ 951367 w 7283450"/>
              <a:gd name="connsiteY25008" fmla="*/ 3283506 h 6857979"/>
              <a:gd name="connsiteX25009" fmla="*/ 950970 w 7283450"/>
              <a:gd name="connsiteY25009" fmla="*/ 3285093 h 6857979"/>
              <a:gd name="connsiteX25010" fmla="*/ 950970 w 7283450"/>
              <a:gd name="connsiteY25010" fmla="*/ 3286285 h 6857979"/>
              <a:gd name="connsiteX25011" fmla="*/ 951367 w 7283450"/>
              <a:gd name="connsiteY25011" fmla="*/ 3287078 h 6857979"/>
              <a:gd name="connsiteX25012" fmla="*/ 952161 w 7283450"/>
              <a:gd name="connsiteY25012" fmla="*/ 3287872 h 6857979"/>
              <a:gd name="connsiteX25013" fmla="*/ 954939 w 7283450"/>
              <a:gd name="connsiteY25013" fmla="*/ 3288666 h 6857979"/>
              <a:gd name="connsiteX25014" fmla="*/ 962084 w 7283450"/>
              <a:gd name="connsiteY25014" fmla="*/ 3290254 h 6857979"/>
              <a:gd name="connsiteX25015" fmla="*/ 964862 w 7283450"/>
              <a:gd name="connsiteY25015" fmla="*/ 3291445 h 6857979"/>
              <a:gd name="connsiteX25016" fmla="*/ 966053 w 7283450"/>
              <a:gd name="connsiteY25016" fmla="*/ 3292238 h 6857979"/>
              <a:gd name="connsiteX25017" fmla="*/ 966450 w 7283450"/>
              <a:gd name="connsiteY25017" fmla="*/ 3293033 h 6857979"/>
              <a:gd name="connsiteX25018" fmla="*/ 966053 w 7283450"/>
              <a:gd name="connsiteY25018" fmla="*/ 3293429 h 6857979"/>
              <a:gd name="connsiteX25019" fmla="*/ 965259 w 7283450"/>
              <a:gd name="connsiteY25019" fmla="*/ 3294620 h 6857979"/>
              <a:gd name="connsiteX25020" fmla="*/ 964862 w 7283450"/>
              <a:gd name="connsiteY25020" fmla="*/ 3296604 h 6857979"/>
              <a:gd name="connsiteX25021" fmla="*/ 964862 w 7283450"/>
              <a:gd name="connsiteY25021" fmla="*/ 3299781 h 6857979"/>
              <a:gd name="connsiteX25022" fmla="*/ 965259 w 7283450"/>
              <a:gd name="connsiteY25022" fmla="*/ 3303750 h 6857979"/>
              <a:gd name="connsiteX25023" fmla="*/ 966053 w 7283450"/>
              <a:gd name="connsiteY25023" fmla="*/ 3307322 h 6857979"/>
              <a:gd name="connsiteX25024" fmla="*/ 967244 w 7283450"/>
              <a:gd name="connsiteY25024" fmla="*/ 3310894 h 6857979"/>
              <a:gd name="connsiteX25025" fmla="*/ 968434 w 7283450"/>
              <a:gd name="connsiteY25025" fmla="*/ 3312085 h 6857979"/>
              <a:gd name="connsiteX25026" fmla="*/ 969625 w 7283450"/>
              <a:gd name="connsiteY25026" fmla="*/ 3313276 h 6857979"/>
              <a:gd name="connsiteX25027" fmla="*/ 973991 w 7283450"/>
              <a:gd name="connsiteY25027" fmla="*/ 3316054 h 6857979"/>
              <a:gd name="connsiteX25028" fmla="*/ 977960 w 7283450"/>
              <a:gd name="connsiteY25028" fmla="*/ 3318436 h 6857979"/>
              <a:gd name="connsiteX25029" fmla="*/ 987882 w 7283450"/>
              <a:gd name="connsiteY25029" fmla="*/ 3322009 h 6857979"/>
              <a:gd name="connsiteX25030" fmla="*/ 992248 w 7283450"/>
              <a:gd name="connsiteY25030" fmla="*/ 3323993 h 6857979"/>
              <a:gd name="connsiteX25031" fmla="*/ 996614 w 7283450"/>
              <a:gd name="connsiteY25031" fmla="*/ 3326772 h 6857979"/>
              <a:gd name="connsiteX25032" fmla="*/ 1000583 w 7283450"/>
              <a:gd name="connsiteY25032" fmla="*/ 3329550 h 6857979"/>
              <a:gd name="connsiteX25033" fmla="*/ 1002567 w 7283450"/>
              <a:gd name="connsiteY25033" fmla="*/ 3331138 h 6857979"/>
              <a:gd name="connsiteX25034" fmla="*/ 1004155 w 7283450"/>
              <a:gd name="connsiteY25034" fmla="*/ 3333122 h 6857979"/>
              <a:gd name="connsiteX25035" fmla="*/ 1005346 w 7283450"/>
              <a:gd name="connsiteY25035" fmla="*/ 3334314 h 6857979"/>
              <a:gd name="connsiteX25036" fmla="*/ 1005743 w 7283450"/>
              <a:gd name="connsiteY25036" fmla="*/ 3336695 h 6857979"/>
              <a:gd name="connsiteX25037" fmla="*/ 1007331 w 7283450"/>
              <a:gd name="connsiteY25037" fmla="*/ 3341062 h 6857979"/>
              <a:gd name="connsiteX25038" fmla="*/ 1008521 w 7283450"/>
              <a:gd name="connsiteY25038" fmla="*/ 3347413 h 6857979"/>
              <a:gd name="connsiteX25039" fmla="*/ 1010108 w 7283450"/>
              <a:gd name="connsiteY25039" fmla="*/ 3353368 h 6857979"/>
              <a:gd name="connsiteX25040" fmla="*/ 1011300 w 7283450"/>
              <a:gd name="connsiteY25040" fmla="*/ 3356146 h 6857979"/>
              <a:gd name="connsiteX25041" fmla="*/ 1012490 w 7283450"/>
              <a:gd name="connsiteY25041" fmla="*/ 3358925 h 6857979"/>
              <a:gd name="connsiteX25042" fmla="*/ 1014475 w 7283450"/>
              <a:gd name="connsiteY25042" fmla="*/ 3361703 h 6857979"/>
              <a:gd name="connsiteX25043" fmla="*/ 1016062 w 7283450"/>
              <a:gd name="connsiteY25043" fmla="*/ 3363688 h 6857979"/>
              <a:gd name="connsiteX25044" fmla="*/ 1018047 w 7283450"/>
              <a:gd name="connsiteY25044" fmla="*/ 3365275 h 6857979"/>
              <a:gd name="connsiteX25045" fmla="*/ 1020428 w 7283450"/>
              <a:gd name="connsiteY25045" fmla="*/ 3366466 h 6857979"/>
              <a:gd name="connsiteX25046" fmla="*/ 1023206 w 7283450"/>
              <a:gd name="connsiteY25046" fmla="*/ 3366863 h 6857979"/>
              <a:gd name="connsiteX25047" fmla="*/ 1026382 w 7283450"/>
              <a:gd name="connsiteY25047" fmla="*/ 3366863 h 6857979"/>
              <a:gd name="connsiteX25048" fmla="*/ 1024000 w 7283450"/>
              <a:gd name="connsiteY25048" fmla="*/ 3364482 h 6857979"/>
              <a:gd name="connsiteX25049" fmla="*/ 1023206 w 7283450"/>
              <a:gd name="connsiteY25049" fmla="*/ 3362895 h 6857979"/>
              <a:gd name="connsiteX25050" fmla="*/ 1023206 w 7283450"/>
              <a:gd name="connsiteY25050" fmla="*/ 3362100 h 6857979"/>
              <a:gd name="connsiteX25051" fmla="*/ 1023206 w 7283450"/>
              <a:gd name="connsiteY25051" fmla="*/ 3361703 h 6857979"/>
              <a:gd name="connsiteX25052" fmla="*/ 1024397 w 7283450"/>
              <a:gd name="connsiteY25052" fmla="*/ 3360909 h 6857979"/>
              <a:gd name="connsiteX25053" fmla="*/ 1026382 w 7283450"/>
              <a:gd name="connsiteY25053" fmla="*/ 3359718 h 6857979"/>
              <a:gd name="connsiteX25054" fmla="*/ 1028763 w 7283450"/>
              <a:gd name="connsiteY25054" fmla="*/ 3359321 h 6857979"/>
              <a:gd name="connsiteX25055" fmla="*/ 1035510 w 7283450"/>
              <a:gd name="connsiteY25055" fmla="*/ 3359718 h 6857979"/>
              <a:gd name="connsiteX25056" fmla="*/ 1043448 w 7283450"/>
              <a:gd name="connsiteY25056" fmla="*/ 3361306 h 6857979"/>
              <a:gd name="connsiteX25057" fmla="*/ 1050989 w 7283450"/>
              <a:gd name="connsiteY25057" fmla="*/ 3362895 h 6857979"/>
              <a:gd name="connsiteX25058" fmla="*/ 1057339 w 7283450"/>
              <a:gd name="connsiteY25058" fmla="*/ 3364878 h 6857979"/>
              <a:gd name="connsiteX25059" fmla="*/ 1059324 w 7283450"/>
              <a:gd name="connsiteY25059" fmla="*/ 3365672 h 6857979"/>
              <a:gd name="connsiteX25060" fmla="*/ 1060912 w 7283450"/>
              <a:gd name="connsiteY25060" fmla="*/ 3366863 h 6857979"/>
              <a:gd name="connsiteX25061" fmla="*/ 1060912 w 7283450"/>
              <a:gd name="connsiteY25061" fmla="*/ 3366070 h 6857979"/>
              <a:gd name="connsiteX25062" fmla="*/ 1060118 w 7283450"/>
              <a:gd name="connsiteY25062" fmla="*/ 3365275 h 6857979"/>
              <a:gd name="connsiteX25063" fmla="*/ 1058531 w 7283450"/>
              <a:gd name="connsiteY25063" fmla="*/ 3364084 h 6857979"/>
              <a:gd name="connsiteX25064" fmla="*/ 1056546 w 7283450"/>
              <a:gd name="connsiteY25064" fmla="*/ 3363688 h 6857979"/>
              <a:gd name="connsiteX25065" fmla="*/ 1054562 w 7283450"/>
              <a:gd name="connsiteY25065" fmla="*/ 3363688 h 6857979"/>
              <a:gd name="connsiteX25066" fmla="*/ 1061309 w 7283450"/>
              <a:gd name="connsiteY25066" fmla="*/ 3360909 h 6857979"/>
              <a:gd name="connsiteX25067" fmla="*/ 1068056 w 7283450"/>
              <a:gd name="connsiteY25067" fmla="*/ 3356939 h 6857979"/>
              <a:gd name="connsiteX25068" fmla="*/ 1070834 w 7283450"/>
              <a:gd name="connsiteY25068" fmla="*/ 3354955 h 6857979"/>
              <a:gd name="connsiteX25069" fmla="*/ 1074009 w 7283450"/>
              <a:gd name="connsiteY25069" fmla="*/ 3352573 h 6857979"/>
              <a:gd name="connsiteX25070" fmla="*/ 1076788 w 7283450"/>
              <a:gd name="connsiteY25070" fmla="*/ 3349795 h 6857979"/>
              <a:gd name="connsiteX25071" fmla="*/ 1079566 w 7283450"/>
              <a:gd name="connsiteY25071" fmla="*/ 3347016 h 6857979"/>
              <a:gd name="connsiteX25072" fmla="*/ 1082344 w 7283450"/>
              <a:gd name="connsiteY25072" fmla="*/ 3344237 h 6857979"/>
              <a:gd name="connsiteX25073" fmla="*/ 1084329 w 7283450"/>
              <a:gd name="connsiteY25073" fmla="*/ 3340269 h 6857979"/>
              <a:gd name="connsiteX25074" fmla="*/ 1086313 w 7283450"/>
              <a:gd name="connsiteY25074" fmla="*/ 3337092 h 6857979"/>
              <a:gd name="connsiteX25075" fmla="*/ 1087901 w 7283450"/>
              <a:gd name="connsiteY25075" fmla="*/ 3332726 h 6857979"/>
              <a:gd name="connsiteX25076" fmla="*/ 1089488 w 7283450"/>
              <a:gd name="connsiteY25076" fmla="*/ 3328758 h 6857979"/>
              <a:gd name="connsiteX25077" fmla="*/ 1091076 w 7283450"/>
              <a:gd name="connsiteY25077" fmla="*/ 3323596 h 6857979"/>
              <a:gd name="connsiteX25078" fmla="*/ 1091870 w 7283450"/>
              <a:gd name="connsiteY25078" fmla="*/ 3318833 h 6857979"/>
              <a:gd name="connsiteX25079" fmla="*/ 1092267 w 7283450"/>
              <a:gd name="connsiteY25079" fmla="*/ 3313276 h 6857979"/>
              <a:gd name="connsiteX25080" fmla="*/ 1092267 w 7283450"/>
              <a:gd name="connsiteY25080" fmla="*/ 3311291 h 6857979"/>
              <a:gd name="connsiteX25081" fmla="*/ 1091473 w 7283450"/>
              <a:gd name="connsiteY25081" fmla="*/ 3308512 h 6857979"/>
              <a:gd name="connsiteX25082" fmla="*/ 1089091 w 7283450"/>
              <a:gd name="connsiteY25082" fmla="*/ 3302162 h 6857979"/>
              <a:gd name="connsiteX25083" fmla="*/ 1087107 w 7283450"/>
              <a:gd name="connsiteY25083" fmla="*/ 3294620 h 6857979"/>
              <a:gd name="connsiteX25084" fmla="*/ 1086313 w 7283450"/>
              <a:gd name="connsiteY25084" fmla="*/ 3290651 h 6857979"/>
              <a:gd name="connsiteX25085" fmla="*/ 1085916 w 7283450"/>
              <a:gd name="connsiteY25085" fmla="*/ 3286681 h 6857979"/>
              <a:gd name="connsiteX25086" fmla="*/ 1085916 w 7283450"/>
              <a:gd name="connsiteY25086" fmla="*/ 3283109 h 6857979"/>
              <a:gd name="connsiteX25087" fmla="*/ 1086313 w 7283450"/>
              <a:gd name="connsiteY25087" fmla="*/ 3280331 h 6857979"/>
              <a:gd name="connsiteX25088" fmla="*/ 1087504 w 7283450"/>
              <a:gd name="connsiteY25088" fmla="*/ 3275170 h 6857979"/>
              <a:gd name="connsiteX25089" fmla="*/ 1088695 w 7283450"/>
              <a:gd name="connsiteY25089" fmla="*/ 3270804 h 6857979"/>
              <a:gd name="connsiteX25090" fmla="*/ 1089091 w 7283450"/>
              <a:gd name="connsiteY25090" fmla="*/ 3268819 h 6857979"/>
              <a:gd name="connsiteX25091" fmla="*/ 1089091 w 7283450"/>
              <a:gd name="connsiteY25091" fmla="*/ 3266437 h 6857979"/>
              <a:gd name="connsiteX25092" fmla="*/ 1088298 w 7283450"/>
              <a:gd name="connsiteY25092" fmla="*/ 3262070 h 6857979"/>
              <a:gd name="connsiteX25093" fmla="*/ 1087504 w 7283450"/>
              <a:gd name="connsiteY25093" fmla="*/ 3257309 h 6857979"/>
              <a:gd name="connsiteX25094" fmla="*/ 1086313 w 7283450"/>
              <a:gd name="connsiteY25094" fmla="*/ 3253339 h 6857979"/>
              <a:gd name="connsiteX25095" fmla="*/ 1084726 w 7283450"/>
              <a:gd name="connsiteY25095" fmla="*/ 3249369 h 6857979"/>
              <a:gd name="connsiteX25096" fmla="*/ 1083535 w 7283450"/>
              <a:gd name="connsiteY25096" fmla="*/ 3247781 h 6857979"/>
              <a:gd name="connsiteX25097" fmla="*/ 1082344 w 7283450"/>
              <a:gd name="connsiteY25097" fmla="*/ 3246590 h 6857979"/>
              <a:gd name="connsiteX25098" fmla="*/ 1080360 w 7283450"/>
              <a:gd name="connsiteY25098" fmla="*/ 3245399 h 6857979"/>
              <a:gd name="connsiteX25099" fmla="*/ 1078772 w 7283450"/>
              <a:gd name="connsiteY25099" fmla="*/ 3244606 h 6857979"/>
              <a:gd name="connsiteX25100" fmla="*/ 1077184 w 7283450"/>
              <a:gd name="connsiteY25100" fmla="*/ 3243812 h 6857979"/>
              <a:gd name="connsiteX25101" fmla="*/ 1075200 w 7283450"/>
              <a:gd name="connsiteY25101" fmla="*/ 3243414 h 6857979"/>
              <a:gd name="connsiteX25102" fmla="*/ 1073216 w 7283450"/>
              <a:gd name="connsiteY25102" fmla="*/ 3243018 h 6857979"/>
              <a:gd name="connsiteX25103" fmla="*/ 1070040 w 7283450"/>
              <a:gd name="connsiteY25103" fmla="*/ 3243414 h 6857979"/>
              <a:gd name="connsiteX25104" fmla="*/ 1070437 w 7283450"/>
              <a:gd name="connsiteY25104" fmla="*/ 3239047 h 6857979"/>
              <a:gd name="connsiteX25105" fmla="*/ 1070437 w 7283450"/>
              <a:gd name="connsiteY25105" fmla="*/ 3235871 h 6857979"/>
              <a:gd name="connsiteX25106" fmla="*/ 1069644 w 7283450"/>
              <a:gd name="connsiteY25106" fmla="*/ 3233093 h 6857979"/>
              <a:gd name="connsiteX25107" fmla="*/ 1068850 w 7283450"/>
              <a:gd name="connsiteY25107" fmla="*/ 3230315 h 6857979"/>
              <a:gd name="connsiteX25108" fmla="*/ 1067262 w 7283450"/>
              <a:gd name="connsiteY25108" fmla="*/ 3228330 h 6857979"/>
              <a:gd name="connsiteX25109" fmla="*/ 1066072 w 7283450"/>
              <a:gd name="connsiteY25109" fmla="*/ 3226346 h 6857979"/>
              <a:gd name="connsiteX25110" fmla="*/ 1062500 w 7283450"/>
              <a:gd name="connsiteY25110" fmla="*/ 3222377 h 6857979"/>
              <a:gd name="connsiteX25111" fmla="*/ 1059324 w 7283450"/>
              <a:gd name="connsiteY25111" fmla="*/ 3219201 h 6857979"/>
              <a:gd name="connsiteX25112" fmla="*/ 1057737 w 7283450"/>
              <a:gd name="connsiteY25112" fmla="*/ 3217216 h 6857979"/>
              <a:gd name="connsiteX25113" fmla="*/ 1056546 w 7283450"/>
              <a:gd name="connsiteY25113" fmla="*/ 3214835 h 6857979"/>
              <a:gd name="connsiteX25114" fmla="*/ 1054958 w 7283450"/>
              <a:gd name="connsiteY25114" fmla="*/ 3212455 h 6857979"/>
              <a:gd name="connsiteX25115" fmla="*/ 1054562 w 7283450"/>
              <a:gd name="connsiteY25115" fmla="*/ 3210072 h 6857979"/>
              <a:gd name="connsiteX25116" fmla="*/ 1054164 w 7283450"/>
              <a:gd name="connsiteY25116" fmla="*/ 3206499 h 6857979"/>
              <a:gd name="connsiteX25117" fmla="*/ 1054562 w 7283450"/>
              <a:gd name="connsiteY25117" fmla="*/ 3202927 h 6857979"/>
              <a:gd name="connsiteX25118" fmla="*/ 1053767 w 7283450"/>
              <a:gd name="connsiteY25118" fmla="*/ 3205309 h 6857979"/>
              <a:gd name="connsiteX25119" fmla="*/ 1052974 w 7283450"/>
              <a:gd name="connsiteY25119" fmla="*/ 3206897 h 6857979"/>
              <a:gd name="connsiteX25120" fmla="*/ 1051783 w 7283450"/>
              <a:gd name="connsiteY25120" fmla="*/ 3207691 h 6857979"/>
              <a:gd name="connsiteX25121" fmla="*/ 1050592 w 7283450"/>
              <a:gd name="connsiteY25121" fmla="*/ 3207691 h 6857979"/>
              <a:gd name="connsiteX25122" fmla="*/ 1049401 w 7283450"/>
              <a:gd name="connsiteY25122" fmla="*/ 3206102 h 6857979"/>
              <a:gd name="connsiteX25123" fmla="*/ 1048211 w 7283450"/>
              <a:gd name="connsiteY25123" fmla="*/ 3204515 h 6857979"/>
              <a:gd name="connsiteX25124" fmla="*/ 1045036 w 7283450"/>
              <a:gd name="connsiteY25124" fmla="*/ 3200147 h 6857979"/>
              <a:gd name="connsiteX25125" fmla="*/ 1042257 w 7283450"/>
              <a:gd name="connsiteY25125" fmla="*/ 3194590 h 6857979"/>
              <a:gd name="connsiteX25126" fmla="*/ 1039876 w 7283450"/>
              <a:gd name="connsiteY25126" fmla="*/ 3188636 h 6857979"/>
              <a:gd name="connsiteX25127" fmla="*/ 1035510 w 7283450"/>
              <a:gd name="connsiteY25127" fmla="*/ 3179506 h 6857979"/>
              <a:gd name="connsiteX25128" fmla="*/ 1029954 w 7283450"/>
              <a:gd name="connsiteY25128" fmla="*/ 3166407 h 6857979"/>
              <a:gd name="connsiteX25129" fmla="*/ 1025588 w 7283450"/>
              <a:gd name="connsiteY25129" fmla="*/ 3154896 h 6857979"/>
              <a:gd name="connsiteX25130" fmla="*/ 1024000 w 7283450"/>
              <a:gd name="connsiteY25130" fmla="*/ 3149735 h 6857979"/>
              <a:gd name="connsiteX25131" fmla="*/ 1022413 w 7283450"/>
              <a:gd name="connsiteY25131" fmla="*/ 3144178 h 6857979"/>
              <a:gd name="connsiteX25132" fmla="*/ 1020825 w 7283450"/>
              <a:gd name="connsiteY25132" fmla="*/ 3138621 h 6857979"/>
              <a:gd name="connsiteX25133" fmla="*/ 1020031 w 7283450"/>
              <a:gd name="connsiteY25133" fmla="*/ 3133063 h 6857979"/>
              <a:gd name="connsiteX25134" fmla="*/ 1022413 w 7283450"/>
              <a:gd name="connsiteY25134" fmla="*/ 3130285 h 6857979"/>
              <a:gd name="connsiteX25135" fmla="*/ 1024794 w 7283450"/>
              <a:gd name="connsiteY25135" fmla="*/ 3128698 h 6857979"/>
              <a:gd name="connsiteX25136" fmla="*/ 1026778 w 7283450"/>
              <a:gd name="connsiteY25136" fmla="*/ 3127506 h 6857979"/>
              <a:gd name="connsiteX25137" fmla="*/ 1029160 w 7283450"/>
              <a:gd name="connsiteY25137" fmla="*/ 3127109 h 6857979"/>
              <a:gd name="connsiteX25138" fmla="*/ 1031541 w 7283450"/>
              <a:gd name="connsiteY25138" fmla="*/ 3126713 h 6857979"/>
              <a:gd name="connsiteX25139" fmla="*/ 1033526 w 7283450"/>
              <a:gd name="connsiteY25139" fmla="*/ 3126713 h 6857979"/>
              <a:gd name="connsiteX25140" fmla="*/ 1037098 w 7283450"/>
              <a:gd name="connsiteY25140" fmla="*/ 3127109 h 6857979"/>
              <a:gd name="connsiteX25141" fmla="*/ 1040273 w 7283450"/>
              <a:gd name="connsiteY25141" fmla="*/ 3127109 h 6857979"/>
              <a:gd name="connsiteX25142" fmla="*/ 1041464 w 7283450"/>
              <a:gd name="connsiteY25142" fmla="*/ 3127109 h 6857979"/>
              <a:gd name="connsiteX25143" fmla="*/ 1042257 w 7283450"/>
              <a:gd name="connsiteY25143" fmla="*/ 3126713 h 6857979"/>
              <a:gd name="connsiteX25144" fmla="*/ 1042654 w 7283450"/>
              <a:gd name="connsiteY25144" fmla="*/ 3125522 h 6857979"/>
              <a:gd name="connsiteX25145" fmla="*/ 1043051 w 7283450"/>
              <a:gd name="connsiteY25145" fmla="*/ 3124331 h 6857979"/>
              <a:gd name="connsiteX25146" fmla="*/ 1042654 w 7283450"/>
              <a:gd name="connsiteY25146" fmla="*/ 3122346 h 6857979"/>
              <a:gd name="connsiteX25147" fmla="*/ 1042257 w 7283450"/>
              <a:gd name="connsiteY25147" fmla="*/ 3119171 h 6857979"/>
              <a:gd name="connsiteX25148" fmla="*/ 1054958 w 7283450"/>
              <a:gd name="connsiteY25148" fmla="*/ 3119965 h 6857979"/>
              <a:gd name="connsiteX25149" fmla="*/ 1067262 w 7283450"/>
              <a:gd name="connsiteY25149" fmla="*/ 3120362 h 6857979"/>
              <a:gd name="connsiteX25150" fmla="*/ 1072422 w 7283450"/>
              <a:gd name="connsiteY25150" fmla="*/ 3120362 h 6857979"/>
              <a:gd name="connsiteX25151" fmla="*/ 1077581 w 7283450"/>
              <a:gd name="connsiteY25151" fmla="*/ 3119965 h 6857979"/>
              <a:gd name="connsiteX25152" fmla="*/ 1082741 w 7283450"/>
              <a:gd name="connsiteY25152" fmla="*/ 3119568 h 6857979"/>
              <a:gd name="connsiteX25153" fmla="*/ 1087107 w 7283450"/>
              <a:gd name="connsiteY25153" fmla="*/ 3118774 h 6857979"/>
              <a:gd name="connsiteX25154" fmla="*/ 1091473 w 7283450"/>
              <a:gd name="connsiteY25154" fmla="*/ 3117187 h 6857979"/>
              <a:gd name="connsiteX25155" fmla="*/ 1095045 w 7283450"/>
              <a:gd name="connsiteY25155" fmla="*/ 3115598 h 6857979"/>
              <a:gd name="connsiteX25156" fmla="*/ 1098220 w 7283450"/>
              <a:gd name="connsiteY25156" fmla="*/ 3112820 h 6857979"/>
              <a:gd name="connsiteX25157" fmla="*/ 1101396 w 7283450"/>
              <a:gd name="connsiteY25157" fmla="*/ 3109644 h 6857979"/>
              <a:gd name="connsiteX25158" fmla="*/ 1103380 w 7283450"/>
              <a:gd name="connsiteY25158" fmla="*/ 3106071 h 6857979"/>
              <a:gd name="connsiteX25159" fmla="*/ 1105365 w 7283450"/>
              <a:gd name="connsiteY25159" fmla="*/ 3101308 h 6857979"/>
              <a:gd name="connsiteX25160" fmla="*/ 1107349 w 7283450"/>
              <a:gd name="connsiteY25160" fmla="*/ 3095751 h 6857979"/>
              <a:gd name="connsiteX25161" fmla="*/ 1108143 w 7283450"/>
              <a:gd name="connsiteY25161" fmla="*/ 3089400 h 6857979"/>
              <a:gd name="connsiteX25162" fmla="*/ 1107349 w 7283450"/>
              <a:gd name="connsiteY25162" fmla="*/ 3088606 h 6857979"/>
              <a:gd name="connsiteX25163" fmla="*/ 1106555 w 7283450"/>
              <a:gd name="connsiteY25163" fmla="*/ 3088209 h 6857979"/>
              <a:gd name="connsiteX25164" fmla="*/ 1105365 w 7283450"/>
              <a:gd name="connsiteY25164" fmla="*/ 3088209 h 6857979"/>
              <a:gd name="connsiteX25165" fmla="*/ 1104570 w 7283450"/>
              <a:gd name="connsiteY25165" fmla="*/ 3088209 h 6857979"/>
              <a:gd name="connsiteX25166" fmla="*/ 1102189 w 7283450"/>
              <a:gd name="connsiteY25166" fmla="*/ 3089400 h 6857979"/>
              <a:gd name="connsiteX25167" fmla="*/ 1099411 w 7283450"/>
              <a:gd name="connsiteY25167" fmla="*/ 3091384 h 6857979"/>
              <a:gd name="connsiteX25168" fmla="*/ 1096236 w 7283450"/>
              <a:gd name="connsiteY25168" fmla="*/ 3092972 h 6857979"/>
              <a:gd name="connsiteX25169" fmla="*/ 1093060 w 7283450"/>
              <a:gd name="connsiteY25169" fmla="*/ 3094957 h 6857979"/>
              <a:gd name="connsiteX25170" fmla="*/ 1089488 w 7283450"/>
              <a:gd name="connsiteY25170" fmla="*/ 3095751 h 6857979"/>
              <a:gd name="connsiteX25171" fmla="*/ 1087504 w 7283450"/>
              <a:gd name="connsiteY25171" fmla="*/ 3096147 h 6857979"/>
              <a:gd name="connsiteX25172" fmla="*/ 1085916 w 7283450"/>
              <a:gd name="connsiteY25172" fmla="*/ 3095751 h 6857979"/>
              <a:gd name="connsiteX25173" fmla="*/ 1083535 w 7283450"/>
              <a:gd name="connsiteY25173" fmla="*/ 3092972 h 6857979"/>
              <a:gd name="connsiteX25174" fmla="*/ 1081153 w 7283450"/>
              <a:gd name="connsiteY25174" fmla="*/ 3089797 h 6857979"/>
              <a:gd name="connsiteX25175" fmla="*/ 1079169 w 7283450"/>
              <a:gd name="connsiteY25175" fmla="*/ 3085828 h 6857979"/>
              <a:gd name="connsiteX25176" fmla="*/ 1077581 w 7283450"/>
              <a:gd name="connsiteY25176" fmla="*/ 3082254 h 6857979"/>
              <a:gd name="connsiteX25177" fmla="*/ 1074406 w 7283450"/>
              <a:gd name="connsiteY25177" fmla="*/ 3074316 h 6857979"/>
              <a:gd name="connsiteX25178" fmla="*/ 1072025 w 7283450"/>
              <a:gd name="connsiteY25178" fmla="*/ 3070346 h 6857979"/>
              <a:gd name="connsiteX25179" fmla="*/ 1070437 w 7283450"/>
              <a:gd name="connsiteY25179" fmla="*/ 3066774 h 6857979"/>
              <a:gd name="connsiteX25180" fmla="*/ 1068056 w 7283450"/>
              <a:gd name="connsiteY25180" fmla="*/ 3063598 h 6857979"/>
              <a:gd name="connsiteX25181" fmla="*/ 1065675 w 7283450"/>
              <a:gd name="connsiteY25181" fmla="*/ 3060422 h 6857979"/>
              <a:gd name="connsiteX25182" fmla="*/ 1062500 w 7283450"/>
              <a:gd name="connsiteY25182" fmla="*/ 3058438 h 6857979"/>
              <a:gd name="connsiteX25183" fmla="*/ 1059324 w 7283450"/>
              <a:gd name="connsiteY25183" fmla="*/ 3056850 h 6857979"/>
              <a:gd name="connsiteX25184" fmla="*/ 1054958 w 7283450"/>
              <a:gd name="connsiteY25184" fmla="*/ 3056056 h 6857979"/>
              <a:gd name="connsiteX25185" fmla="*/ 1050592 w 7283450"/>
              <a:gd name="connsiteY25185" fmla="*/ 3056056 h 6857979"/>
              <a:gd name="connsiteX25186" fmla="*/ 1045036 w 7283450"/>
              <a:gd name="connsiteY25186" fmla="*/ 3057247 h 6857979"/>
              <a:gd name="connsiteX25187" fmla="*/ 1039082 w 7283450"/>
              <a:gd name="connsiteY25187" fmla="*/ 3059232 h 6857979"/>
              <a:gd name="connsiteX25188" fmla="*/ 1041464 w 7283450"/>
              <a:gd name="connsiteY25188" fmla="*/ 3061217 h 6857979"/>
              <a:gd name="connsiteX25189" fmla="*/ 1044639 w 7283450"/>
              <a:gd name="connsiteY25189" fmla="*/ 3063201 h 6857979"/>
              <a:gd name="connsiteX25190" fmla="*/ 1048211 w 7283450"/>
              <a:gd name="connsiteY25190" fmla="*/ 3064392 h 6857979"/>
              <a:gd name="connsiteX25191" fmla="*/ 1051783 w 7283450"/>
              <a:gd name="connsiteY25191" fmla="*/ 3065583 h 6857979"/>
              <a:gd name="connsiteX25192" fmla="*/ 1059721 w 7283450"/>
              <a:gd name="connsiteY25192" fmla="*/ 3067171 h 6857979"/>
              <a:gd name="connsiteX25193" fmla="*/ 1063293 w 7283450"/>
              <a:gd name="connsiteY25193" fmla="*/ 3067965 h 6857979"/>
              <a:gd name="connsiteX25194" fmla="*/ 1067262 w 7283450"/>
              <a:gd name="connsiteY25194" fmla="*/ 3069156 h 6857979"/>
              <a:gd name="connsiteX25195" fmla="*/ 1066468 w 7283450"/>
              <a:gd name="connsiteY25195" fmla="*/ 3071935 h 6857979"/>
              <a:gd name="connsiteX25196" fmla="*/ 1065278 w 7283450"/>
              <a:gd name="connsiteY25196" fmla="*/ 3074316 h 6857979"/>
              <a:gd name="connsiteX25197" fmla="*/ 1063690 w 7283450"/>
              <a:gd name="connsiteY25197" fmla="*/ 3075903 h 6857979"/>
              <a:gd name="connsiteX25198" fmla="*/ 1062500 w 7283450"/>
              <a:gd name="connsiteY25198" fmla="*/ 3077491 h 6857979"/>
              <a:gd name="connsiteX25199" fmla="*/ 1061309 w 7283450"/>
              <a:gd name="connsiteY25199" fmla="*/ 3078682 h 6857979"/>
              <a:gd name="connsiteX25200" fmla="*/ 1059721 w 7283450"/>
              <a:gd name="connsiteY25200" fmla="*/ 3079873 h 6857979"/>
              <a:gd name="connsiteX25201" fmla="*/ 1058134 w 7283450"/>
              <a:gd name="connsiteY25201" fmla="*/ 3080667 h 6857979"/>
              <a:gd name="connsiteX25202" fmla="*/ 1056943 w 7283450"/>
              <a:gd name="connsiteY25202" fmla="*/ 3081064 h 6857979"/>
              <a:gd name="connsiteX25203" fmla="*/ 1052974 w 7283450"/>
              <a:gd name="connsiteY25203" fmla="*/ 3081461 h 6857979"/>
              <a:gd name="connsiteX25204" fmla="*/ 1049798 w 7283450"/>
              <a:gd name="connsiteY25204" fmla="*/ 3081461 h 6857979"/>
              <a:gd name="connsiteX25205" fmla="*/ 1045829 w 7283450"/>
              <a:gd name="connsiteY25205" fmla="*/ 3080667 h 6857979"/>
              <a:gd name="connsiteX25206" fmla="*/ 1041860 w 7283450"/>
              <a:gd name="connsiteY25206" fmla="*/ 3079079 h 6857979"/>
              <a:gd name="connsiteX25207" fmla="*/ 1034319 w 7283450"/>
              <a:gd name="connsiteY25207" fmla="*/ 3076698 h 6857979"/>
              <a:gd name="connsiteX25208" fmla="*/ 1029954 w 7283450"/>
              <a:gd name="connsiteY25208" fmla="*/ 3075506 h 6857979"/>
              <a:gd name="connsiteX25209" fmla="*/ 1026382 w 7283450"/>
              <a:gd name="connsiteY25209" fmla="*/ 3074713 h 6857979"/>
              <a:gd name="connsiteX25210" fmla="*/ 1023206 w 7283450"/>
              <a:gd name="connsiteY25210" fmla="*/ 3074713 h 6857979"/>
              <a:gd name="connsiteX25211" fmla="*/ 1019634 w 7283450"/>
              <a:gd name="connsiteY25211" fmla="*/ 3075110 h 6857979"/>
              <a:gd name="connsiteX25212" fmla="*/ 1018047 w 7283450"/>
              <a:gd name="connsiteY25212" fmla="*/ 3075903 h 6857979"/>
              <a:gd name="connsiteX25213" fmla="*/ 1016459 w 7283450"/>
              <a:gd name="connsiteY25213" fmla="*/ 3076698 h 6857979"/>
              <a:gd name="connsiteX25214" fmla="*/ 1015268 w 7283450"/>
              <a:gd name="connsiteY25214" fmla="*/ 3077889 h 6857979"/>
              <a:gd name="connsiteX25215" fmla="*/ 1014077 w 7283450"/>
              <a:gd name="connsiteY25215" fmla="*/ 3079079 h 6857979"/>
              <a:gd name="connsiteX25216" fmla="*/ 1011696 w 7283450"/>
              <a:gd name="connsiteY25216" fmla="*/ 3075903 h 6857979"/>
              <a:gd name="connsiteX25217" fmla="*/ 1011300 w 7283450"/>
              <a:gd name="connsiteY25217" fmla="*/ 3074316 h 6857979"/>
              <a:gd name="connsiteX25218" fmla="*/ 1010903 w 7283450"/>
              <a:gd name="connsiteY25218" fmla="*/ 3072728 h 6857979"/>
              <a:gd name="connsiteX25219" fmla="*/ 1011300 w 7283450"/>
              <a:gd name="connsiteY25219" fmla="*/ 3071140 h 6857979"/>
              <a:gd name="connsiteX25220" fmla="*/ 1011696 w 7283450"/>
              <a:gd name="connsiteY25220" fmla="*/ 3069156 h 6857979"/>
              <a:gd name="connsiteX25221" fmla="*/ 1012490 w 7283450"/>
              <a:gd name="connsiteY25221" fmla="*/ 3067567 h 6857979"/>
              <a:gd name="connsiteX25222" fmla="*/ 1014077 w 7283450"/>
              <a:gd name="connsiteY25222" fmla="*/ 3065980 h 6857979"/>
              <a:gd name="connsiteX25223" fmla="*/ 1011696 w 7283450"/>
              <a:gd name="connsiteY25223" fmla="*/ 3065583 h 6857979"/>
              <a:gd name="connsiteX25224" fmla="*/ 1010108 w 7283450"/>
              <a:gd name="connsiteY25224" fmla="*/ 3065583 h 6857979"/>
              <a:gd name="connsiteX25225" fmla="*/ 1008918 w 7283450"/>
              <a:gd name="connsiteY25225" fmla="*/ 3065583 h 6857979"/>
              <a:gd name="connsiteX25226" fmla="*/ 1008124 w 7283450"/>
              <a:gd name="connsiteY25226" fmla="*/ 3066377 h 6857979"/>
              <a:gd name="connsiteX25227" fmla="*/ 1007331 w 7283450"/>
              <a:gd name="connsiteY25227" fmla="*/ 3067171 h 6857979"/>
              <a:gd name="connsiteX25228" fmla="*/ 1006536 w 7283450"/>
              <a:gd name="connsiteY25228" fmla="*/ 3067965 h 6857979"/>
              <a:gd name="connsiteX25229" fmla="*/ 1005743 w 7283450"/>
              <a:gd name="connsiteY25229" fmla="*/ 3070346 h 6857979"/>
              <a:gd name="connsiteX25230" fmla="*/ 1004949 w 7283450"/>
              <a:gd name="connsiteY25230" fmla="*/ 3073125 h 6857979"/>
              <a:gd name="connsiteX25231" fmla="*/ 1003361 w 7283450"/>
              <a:gd name="connsiteY25231" fmla="*/ 3075110 h 6857979"/>
              <a:gd name="connsiteX25232" fmla="*/ 1002567 w 7283450"/>
              <a:gd name="connsiteY25232" fmla="*/ 3075506 h 6857979"/>
              <a:gd name="connsiteX25233" fmla="*/ 1001377 w 7283450"/>
              <a:gd name="connsiteY25233" fmla="*/ 3075903 h 6857979"/>
              <a:gd name="connsiteX25234" fmla="*/ 999789 w 7283450"/>
              <a:gd name="connsiteY25234" fmla="*/ 3076300 h 6857979"/>
              <a:gd name="connsiteX25235" fmla="*/ 998202 w 7283450"/>
              <a:gd name="connsiteY25235" fmla="*/ 3075903 h 6857979"/>
              <a:gd name="connsiteX25236" fmla="*/ 996217 w 7283450"/>
              <a:gd name="connsiteY25236" fmla="*/ 3075506 h 6857979"/>
              <a:gd name="connsiteX25237" fmla="*/ 994233 w 7283450"/>
              <a:gd name="connsiteY25237" fmla="*/ 3074713 h 6857979"/>
              <a:gd name="connsiteX25238" fmla="*/ 991851 w 7283450"/>
              <a:gd name="connsiteY25238" fmla="*/ 3072331 h 6857979"/>
              <a:gd name="connsiteX25239" fmla="*/ 989470 w 7283450"/>
              <a:gd name="connsiteY25239" fmla="*/ 3069553 h 6857979"/>
              <a:gd name="connsiteX25240" fmla="*/ 988279 w 7283450"/>
              <a:gd name="connsiteY25240" fmla="*/ 3066774 h 6857979"/>
              <a:gd name="connsiteX25241" fmla="*/ 987088 w 7283450"/>
              <a:gd name="connsiteY25241" fmla="*/ 3063201 h 6857979"/>
              <a:gd name="connsiteX25242" fmla="*/ 987088 w 7283450"/>
              <a:gd name="connsiteY25242" fmla="*/ 3059629 h 6857979"/>
              <a:gd name="connsiteX25243" fmla="*/ 987882 w 7283450"/>
              <a:gd name="connsiteY25243" fmla="*/ 3056056 h 6857979"/>
              <a:gd name="connsiteX25244" fmla="*/ 988676 w 7283450"/>
              <a:gd name="connsiteY25244" fmla="*/ 3052484 h 6857979"/>
              <a:gd name="connsiteX25245" fmla="*/ 985104 w 7283450"/>
              <a:gd name="connsiteY25245" fmla="*/ 3054865 h 6857979"/>
              <a:gd name="connsiteX25246" fmla="*/ 981532 w 7283450"/>
              <a:gd name="connsiteY25246" fmla="*/ 3056056 h 6857979"/>
              <a:gd name="connsiteX25247" fmla="*/ 977960 w 7283450"/>
              <a:gd name="connsiteY25247" fmla="*/ 3057247 h 6857979"/>
              <a:gd name="connsiteX25248" fmla="*/ 974388 w 7283450"/>
              <a:gd name="connsiteY25248" fmla="*/ 3058041 h 6857979"/>
              <a:gd name="connsiteX25249" fmla="*/ 971213 w 7283450"/>
              <a:gd name="connsiteY25249" fmla="*/ 3058438 h 6857979"/>
              <a:gd name="connsiteX25250" fmla="*/ 967641 w 7283450"/>
              <a:gd name="connsiteY25250" fmla="*/ 3058041 h 6857979"/>
              <a:gd name="connsiteX25251" fmla="*/ 964465 w 7283450"/>
              <a:gd name="connsiteY25251" fmla="*/ 3058041 h 6857979"/>
              <a:gd name="connsiteX25252" fmla="*/ 960893 w 7283450"/>
              <a:gd name="connsiteY25252" fmla="*/ 3057247 h 6857979"/>
              <a:gd name="connsiteX25253" fmla="*/ 957718 w 7283450"/>
              <a:gd name="connsiteY25253" fmla="*/ 3056453 h 6857979"/>
              <a:gd name="connsiteX25254" fmla="*/ 954939 w 7283450"/>
              <a:gd name="connsiteY25254" fmla="*/ 3055263 h 6857979"/>
              <a:gd name="connsiteX25255" fmla="*/ 948192 w 7283450"/>
              <a:gd name="connsiteY25255" fmla="*/ 3051690 h 6857979"/>
              <a:gd name="connsiteX25256" fmla="*/ 942239 w 7283450"/>
              <a:gd name="connsiteY25256" fmla="*/ 3048116 h 6857979"/>
              <a:gd name="connsiteX25257" fmla="*/ 935889 w 7283450"/>
              <a:gd name="connsiteY25257" fmla="*/ 3042955 h 6857979"/>
              <a:gd name="connsiteX25258" fmla="*/ 930332 w 7283450"/>
              <a:gd name="connsiteY25258" fmla="*/ 3038196 h 6857979"/>
              <a:gd name="connsiteX25259" fmla="*/ 924379 w 7283450"/>
              <a:gd name="connsiteY25259" fmla="*/ 3032637 h 6857979"/>
              <a:gd name="connsiteX25260" fmla="*/ 913265 w 7283450"/>
              <a:gd name="connsiteY25260" fmla="*/ 3021522 h 6857979"/>
              <a:gd name="connsiteX25261" fmla="*/ 907708 w 7283450"/>
              <a:gd name="connsiteY25261" fmla="*/ 3015964 h 6857979"/>
              <a:gd name="connsiteX25262" fmla="*/ 902549 w 7283450"/>
              <a:gd name="connsiteY25262" fmla="*/ 3010804 h 6857979"/>
              <a:gd name="connsiteX25263" fmla="*/ 896992 w 7283450"/>
              <a:gd name="connsiteY25263" fmla="*/ 3006438 h 6857979"/>
              <a:gd name="connsiteX25264" fmla="*/ 891436 w 7283450"/>
              <a:gd name="connsiteY25264" fmla="*/ 3002071 h 6857979"/>
              <a:gd name="connsiteX25265" fmla="*/ 892626 w 7283450"/>
              <a:gd name="connsiteY25265" fmla="*/ 3000087 h 6857979"/>
              <a:gd name="connsiteX25266" fmla="*/ 893817 w 7283450"/>
              <a:gd name="connsiteY25266" fmla="*/ 2998102 h 6857979"/>
              <a:gd name="connsiteX25267" fmla="*/ 894214 w 7283450"/>
              <a:gd name="connsiteY25267" fmla="*/ 2996117 h 6857979"/>
              <a:gd name="connsiteX25268" fmla="*/ 893817 w 7283450"/>
              <a:gd name="connsiteY25268" fmla="*/ 2994530 h 6857979"/>
              <a:gd name="connsiteX25269" fmla="*/ 893023 w 7283450"/>
              <a:gd name="connsiteY25269" fmla="*/ 2992544 h 6857979"/>
              <a:gd name="connsiteX25270" fmla="*/ 891833 w 7283450"/>
              <a:gd name="connsiteY25270" fmla="*/ 2991353 h 6857979"/>
              <a:gd name="connsiteX25271" fmla="*/ 890642 w 7283450"/>
              <a:gd name="connsiteY25271" fmla="*/ 2989766 h 6857979"/>
              <a:gd name="connsiteX25272" fmla="*/ 889054 w 7283450"/>
              <a:gd name="connsiteY25272" fmla="*/ 2988972 h 6857979"/>
              <a:gd name="connsiteX25273" fmla="*/ 887070 w 7283450"/>
              <a:gd name="connsiteY25273" fmla="*/ 2987781 h 6857979"/>
              <a:gd name="connsiteX25274" fmla="*/ 885086 w 7283450"/>
              <a:gd name="connsiteY25274" fmla="*/ 2986988 h 6857979"/>
              <a:gd name="connsiteX25275" fmla="*/ 879926 w 7283450"/>
              <a:gd name="connsiteY25275" fmla="*/ 2985399 h 6857979"/>
              <a:gd name="connsiteX25276" fmla="*/ 874766 w 7283450"/>
              <a:gd name="connsiteY25276" fmla="*/ 2985002 h 6857979"/>
              <a:gd name="connsiteX25277" fmla="*/ 869607 w 7283450"/>
              <a:gd name="connsiteY25277" fmla="*/ 2985399 h 6857979"/>
              <a:gd name="connsiteX25278" fmla="*/ 870797 w 7283450"/>
              <a:gd name="connsiteY25278" fmla="*/ 2981032 h 6857979"/>
              <a:gd name="connsiteX25279" fmla="*/ 871194 w 7283450"/>
              <a:gd name="connsiteY25279" fmla="*/ 2977461 h 6857979"/>
              <a:gd name="connsiteX25280" fmla="*/ 871194 w 7283450"/>
              <a:gd name="connsiteY25280" fmla="*/ 2975475 h 6857979"/>
              <a:gd name="connsiteX25281" fmla="*/ 870797 w 7283450"/>
              <a:gd name="connsiteY25281" fmla="*/ 2974286 h 6857979"/>
              <a:gd name="connsiteX25282" fmla="*/ 870400 w 7283450"/>
              <a:gd name="connsiteY25282" fmla="*/ 2973095 h 6857979"/>
              <a:gd name="connsiteX25283" fmla="*/ 869607 w 7283450"/>
              <a:gd name="connsiteY25283" fmla="*/ 2972302 h 6857979"/>
              <a:gd name="connsiteX25284" fmla="*/ 867225 w 7283450"/>
              <a:gd name="connsiteY25284" fmla="*/ 2971110 h 6857979"/>
              <a:gd name="connsiteX25285" fmla="*/ 864843 w 7283450"/>
              <a:gd name="connsiteY25285" fmla="*/ 2970316 h 6857979"/>
              <a:gd name="connsiteX25286" fmla="*/ 862065 w 7283450"/>
              <a:gd name="connsiteY25286" fmla="*/ 2969522 h 6857979"/>
              <a:gd name="connsiteX25287" fmla="*/ 858890 w 7283450"/>
              <a:gd name="connsiteY25287" fmla="*/ 2969126 h 6857979"/>
              <a:gd name="connsiteX25288" fmla="*/ 852539 w 7283450"/>
              <a:gd name="connsiteY25288" fmla="*/ 2967538 h 6857979"/>
              <a:gd name="connsiteX25289" fmla="*/ 849364 w 7283450"/>
              <a:gd name="connsiteY25289" fmla="*/ 2966744 h 6857979"/>
              <a:gd name="connsiteX25290" fmla="*/ 846586 w 7283450"/>
              <a:gd name="connsiteY25290" fmla="*/ 2965552 h 6857979"/>
              <a:gd name="connsiteX25291" fmla="*/ 844602 w 7283450"/>
              <a:gd name="connsiteY25291" fmla="*/ 2963567 h 6857979"/>
              <a:gd name="connsiteX25292" fmla="*/ 843411 w 7283450"/>
              <a:gd name="connsiteY25292" fmla="*/ 2962377 h 6857979"/>
              <a:gd name="connsiteX25293" fmla="*/ 842617 w 7283450"/>
              <a:gd name="connsiteY25293" fmla="*/ 2960789 h 6857979"/>
              <a:gd name="connsiteX25294" fmla="*/ 841823 w 7283450"/>
              <a:gd name="connsiteY25294" fmla="*/ 2958804 h 6857979"/>
              <a:gd name="connsiteX25295" fmla="*/ 841427 w 7283450"/>
              <a:gd name="connsiteY25295" fmla="*/ 2956820 h 6857979"/>
              <a:gd name="connsiteX25296" fmla="*/ 841030 w 7283450"/>
              <a:gd name="connsiteY25296" fmla="*/ 2952452 h 6857979"/>
              <a:gd name="connsiteX25297" fmla="*/ 839045 w 7283450"/>
              <a:gd name="connsiteY25297" fmla="*/ 2952452 h 6857979"/>
              <a:gd name="connsiteX25298" fmla="*/ 837458 w 7283450"/>
              <a:gd name="connsiteY25298" fmla="*/ 2952850 h 6857979"/>
              <a:gd name="connsiteX25299" fmla="*/ 836267 w 7283450"/>
              <a:gd name="connsiteY25299" fmla="*/ 2953247 h 6857979"/>
              <a:gd name="connsiteX25300" fmla="*/ 834679 w 7283450"/>
              <a:gd name="connsiteY25300" fmla="*/ 2954437 h 6857979"/>
              <a:gd name="connsiteX25301" fmla="*/ 831901 w 7283450"/>
              <a:gd name="connsiteY25301" fmla="*/ 2956422 h 6857979"/>
              <a:gd name="connsiteX25302" fmla="*/ 829917 w 7283450"/>
              <a:gd name="connsiteY25302" fmla="*/ 2958804 h 6857979"/>
              <a:gd name="connsiteX25303" fmla="*/ 827932 w 7283450"/>
              <a:gd name="connsiteY25303" fmla="*/ 2961186 h 6857979"/>
              <a:gd name="connsiteX25304" fmla="*/ 826741 w 7283450"/>
              <a:gd name="connsiteY25304" fmla="*/ 2961582 h 6857979"/>
              <a:gd name="connsiteX25305" fmla="*/ 825550 w 7283450"/>
              <a:gd name="connsiteY25305" fmla="*/ 2961980 h 6857979"/>
              <a:gd name="connsiteX25306" fmla="*/ 823963 w 7283450"/>
              <a:gd name="connsiteY25306" fmla="*/ 2961980 h 6857979"/>
              <a:gd name="connsiteX25307" fmla="*/ 822375 w 7283450"/>
              <a:gd name="connsiteY25307" fmla="*/ 2961582 h 6857979"/>
              <a:gd name="connsiteX25308" fmla="*/ 821184 w 7283450"/>
              <a:gd name="connsiteY25308" fmla="*/ 2960789 h 6857979"/>
              <a:gd name="connsiteX25309" fmla="*/ 819200 w 7283450"/>
              <a:gd name="connsiteY25309" fmla="*/ 2958804 h 6857979"/>
              <a:gd name="connsiteX25310" fmla="*/ 819200 w 7283450"/>
              <a:gd name="connsiteY25310" fmla="*/ 2956820 h 6857979"/>
              <a:gd name="connsiteX25311" fmla="*/ 819597 w 7283450"/>
              <a:gd name="connsiteY25311" fmla="*/ 2955231 h 6857979"/>
              <a:gd name="connsiteX25312" fmla="*/ 819994 w 7283450"/>
              <a:gd name="connsiteY25312" fmla="*/ 2953643 h 6857979"/>
              <a:gd name="connsiteX25313" fmla="*/ 820788 w 7283450"/>
              <a:gd name="connsiteY25313" fmla="*/ 2952055 h 6857979"/>
              <a:gd name="connsiteX25314" fmla="*/ 822375 w 7283450"/>
              <a:gd name="connsiteY25314" fmla="*/ 2949675 h 6857979"/>
              <a:gd name="connsiteX25315" fmla="*/ 824360 w 7283450"/>
              <a:gd name="connsiteY25315" fmla="*/ 2947690 h 6857979"/>
              <a:gd name="connsiteX25316" fmla="*/ 826741 w 7283450"/>
              <a:gd name="connsiteY25316" fmla="*/ 2946102 h 6857979"/>
              <a:gd name="connsiteX25317" fmla="*/ 829122 w 7283450"/>
              <a:gd name="connsiteY25317" fmla="*/ 2944118 h 6857979"/>
              <a:gd name="connsiteX25318" fmla="*/ 830710 w 7283450"/>
              <a:gd name="connsiteY25318" fmla="*/ 2941736 h 6857979"/>
              <a:gd name="connsiteX25319" fmla="*/ 831107 w 7283450"/>
              <a:gd name="connsiteY25319" fmla="*/ 2940148 h 6857979"/>
              <a:gd name="connsiteX25320" fmla="*/ 831504 w 7283450"/>
              <a:gd name="connsiteY25320" fmla="*/ 2938957 h 6857979"/>
              <a:gd name="connsiteX25321" fmla="*/ 828726 w 7283450"/>
              <a:gd name="connsiteY25321" fmla="*/ 2927445 h 6857979"/>
              <a:gd name="connsiteX25322" fmla="*/ 825550 w 7283450"/>
              <a:gd name="connsiteY25322" fmla="*/ 2915934 h 6857979"/>
              <a:gd name="connsiteX25323" fmla="*/ 818406 w 7283450"/>
              <a:gd name="connsiteY25323" fmla="*/ 2895293 h 6857979"/>
              <a:gd name="connsiteX25324" fmla="*/ 815628 w 7283450"/>
              <a:gd name="connsiteY25324" fmla="*/ 2885369 h 6857979"/>
              <a:gd name="connsiteX25325" fmla="*/ 813643 w 7283450"/>
              <a:gd name="connsiteY25325" fmla="*/ 2875445 h 6857979"/>
              <a:gd name="connsiteX25326" fmla="*/ 812850 w 7283450"/>
              <a:gd name="connsiteY25326" fmla="*/ 2870284 h 6857979"/>
              <a:gd name="connsiteX25327" fmla="*/ 812850 w 7283450"/>
              <a:gd name="connsiteY25327" fmla="*/ 2865124 h 6857979"/>
              <a:gd name="connsiteX25328" fmla="*/ 812453 w 7283450"/>
              <a:gd name="connsiteY25328" fmla="*/ 2860360 h 6857979"/>
              <a:gd name="connsiteX25329" fmla="*/ 812850 w 7283450"/>
              <a:gd name="connsiteY25329" fmla="*/ 2855200 h 6857979"/>
              <a:gd name="connsiteX25330" fmla="*/ 811659 w 7283450"/>
              <a:gd name="connsiteY25330" fmla="*/ 2858773 h 6857979"/>
              <a:gd name="connsiteX25331" fmla="*/ 809674 w 7283450"/>
              <a:gd name="connsiteY25331" fmla="*/ 2861551 h 6857979"/>
              <a:gd name="connsiteX25332" fmla="*/ 807293 w 7283450"/>
              <a:gd name="connsiteY25332" fmla="*/ 2863933 h 6857979"/>
              <a:gd name="connsiteX25333" fmla="*/ 804912 w 7283450"/>
              <a:gd name="connsiteY25333" fmla="*/ 2866712 h 6857979"/>
              <a:gd name="connsiteX25334" fmla="*/ 802530 w 7283450"/>
              <a:gd name="connsiteY25334" fmla="*/ 2869093 h 6857979"/>
              <a:gd name="connsiteX25335" fmla="*/ 800546 w 7283450"/>
              <a:gd name="connsiteY25335" fmla="*/ 2871872 h 6857979"/>
              <a:gd name="connsiteX25336" fmla="*/ 798561 w 7283450"/>
              <a:gd name="connsiteY25336" fmla="*/ 2874651 h 6857979"/>
              <a:gd name="connsiteX25337" fmla="*/ 796974 w 7283450"/>
              <a:gd name="connsiteY25337" fmla="*/ 2878620 h 6857979"/>
              <a:gd name="connsiteX25338" fmla="*/ 793005 w 7283450"/>
              <a:gd name="connsiteY25338" fmla="*/ 2878224 h 6857979"/>
              <a:gd name="connsiteX25339" fmla="*/ 788242 w 7283450"/>
              <a:gd name="connsiteY25339" fmla="*/ 2876636 h 6857979"/>
              <a:gd name="connsiteX25340" fmla="*/ 784273 w 7283450"/>
              <a:gd name="connsiteY25340" fmla="*/ 2874651 h 6857979"/>
              <a:gd name="connsiteX25341" fmla="*/ 780304 w 7283450"/>
              <a:gd name="connsiteY25341" fmla="*/ 2872269 h 6857979"/>
              <a:gd name="connsiteX25342" fmla="*/ 779114 w 7283450"/>
              <a:gd name="connsiteY25342" fmla="*/ 2871078 h 6857979"/>
              <a:gd name="connsiteX25343" fmla="*/ 777922 w 7283450"/>
              <a:gd name="connsiteY25343" fmla="*/ 2869490 h 6857979"/>
              <a:gd name="connsiteX25344" fmla="*/ 777129 w 7283450"/>
              <a:gd name="connsiteY25344" fmla="*/ 2867903 h 6857979"/>
              <a:gd name="connsiteX25345" fmla="*/ 776335 w 7283450"/>
              <a:gd name="connsiteY25345" fmla="*/ 2865918 h 6857979"/>
              <a:gd name="connsiteX25346" fmla="*/ 776335 w 7283450"/>
              <a:gd name="connsiteY25346" fmla="*/ 2864330 h 6857979"/>
              <a:gd name="connsiteX25347" fmla="*/ 776732 w 7283450"/>
              <a:gd name="connsiteY25347" fmla="*/ 2862345 h 6857979"/>
              <a:gd name="connsiteX25348" fmla="*/ 777129 w 7283450"/>
              <a:gd name="connsiteY25348" fmla="*/ 2860757 h 6857979"/>
              <a:gd name="connsiteX25349" fmla="*/ 778319 w 7283450"/>
              <a:gd name="connsiteY25349" fmla="*/ 2858773 h 6857979"/>
              <a:gd name="connsiteX25350" fmla="*/ 776732 w 7283450"/>
              <a:gd name="connsiteY25350" fmla="*/ 2858376 h 6857979"/>
              <a:gd name="connsiteX25351" fmla="*/ 775542 w 7283450"/>
              <a:gd name="connsiteY25351" fmla="*/ 2858773 h 6857979"/>
              <a:gd name="connsiteX25352" fmla="*/ 774350 w 7283450"/>
              <a:gd name="connsiteY25352" fmla="*/ 2859170 h 6857979"/>
              <a:gd name="connsiteX25353" fmla="*/ 773160 w 7283450"/>
              <a:gd name="connsiteY25353" fmla="*/ 2859964 h 6857979"/>
              <a:gd name="connsiteX25354" fmla="*/ 772763 w 7283450"/>
              <a:gd name="connsiteY25354" fmla="*/ 2861154 h 6857979"/>
              <a:gd name="connsiteX25355" fmla="*/ 772366 w 7283450"/>
              <a:gd name="connsiteY25355" fmla="*/ 2862345 h 6857979"/>
              <a:gd name="connsiteX25356" fmla="*/ 771969 w 7283450"/>
              <a:gd name="connsiteY25356" fmla="*/ 2865124 h 6857979"/>
              <a:gd name="connsiteX25357" fmla="*/ 770778 w 7283450"/>
              <a:gd name="connsiteY25357" fmla="*/ 2861551 h 6857979"/>
              <a:gd name="connsiteX25358" fmla="*/ 769984 w 7283450"/>
              <a:gd name="connsiteY25358" fmla="*/ 2858773 h 6857979"/>
              <a:gd name="connsiteX25359" fmla="*/ 770381 w 7283450"/>
              <a:gd name="connsiteY25359" fmla="*/ 2856391 h 6857979"/>
              <a:gd name="connsiteX25360" fmla="*/ 770778 w 7283450"/>
              <a:gd name="connsiteY25360" fmla="*/ 2855200 h 6857979"/>
              <a:gd name="connsiteX25361" fmla="*/ 771969 w 7283450"/>
              <a:gd name="connsiteY25361" fmla="*/ 2854406 h 6857979"/>
              <a:gd name="connsiteX25362" fmla="*/ 774350 w 7283450"/>
              <a:gd name="connsiteY25362" fmla="*/ 2854009 h 6857979"/>
              <a:gd name="connsiteX25363" fmla="*/ 776335 w 7283450"/>
              <a:gd name="connsiteY25363" fmla="*/ 2853612 h 6857979"/>
              <a:gd name="connsiteX25364" fmla="*/ 778319 w 7283450"/>
              <a:gd name="connsiteY25364" fmla="*/ 2854009 h 6857979"/>
              <a:gd name="connsiteX25365" fmla="*/ 784273 w 7283450"/>
              <a:gd name="connsiteY25365" fmla="*/ 2855200 h 6857979"/>
              <a:gd name="connsiteX25366" fmla="*/ 789830 w 7283450"/>
              <a:gd name="connsiteY25366" fmla="*/ 2856788 h 6857979"/>
              <a:gd name="connsiteX25367" fmla="*/ 795386 w 7283450"/>
              <a:gd name="connsiteY25367" fmla="*/ 2858376 h 6857979"/>
              <a:gd name="connsiteX25368" fmla="*/ 798165 w 7283450"/>
              <a:gd name="connsiteY25368" fmla="*/ 2858773 h 6857979"/>
              <a:gd name="connsiteX25369" fmla="*/ 800546 w 7283450"/>
              <a:gd name="connsiteY25369" fmla="*/ 2858773 h 6857979"/>
              <a:gd name="connsiteX25370" fmla="*/ 803721 w 7283450"/>
              <a:gd name="connsiteY25370" fmla="*/ 2857582 h 6857979"/>
              <a:gd name="connsiteX25371" fmla="*/ 806102 w 7283450"/>
              <a:gd name="connsiteY25371" fmla="*/ 2856391 h 6857979"/>
              <a:gd name="connsiteX25372" fmla="*/ 811659 w 7283450"/>
              <a:gd name="connsiteY25372" fmla="*/ 2853612 h 6857979"/>
              <a:gd name="connsiteX25373" fmla="*/ 814437 w 7283450"/>
              <a:gd name="connsiteY25373" fmla="*/ 2852421 h 6857979"/>
              <a:gd name="connsiteX25374" fmla="*/ 816025 w 7283450"/>
              <a:gd name="connsiteY25374" fmla="*/ 2852421 h 6857979"/>
              <a:gd name="connsiteX25375" fmla="*/ 818009 w 7283450"/>
              <a:gd name="connsiteY25375" fmla="*/ 2852421 h 6857979"/>
              <a:gd name="connsiteX25376" fmla="*/ 819597 w 7283450"/>
              <a:gd name="connsiteY25376" fmla="*/ 2852421 h 6857979"/>
              <a:gd name="connsiteX25377" fmla="*/ 821184 w 7283450"/>
              <a:gd name="connsiteY25377" fmla="*/ 2852818 h 6857979"/>
              <a:gd name="connsiteX25378" fmla="*/ 823169 w 7283450"/>
              <a:gd name="connsiteY25378" fmla="*/ 2854009 h 6857979"/>
              <a:gd name="connsiteX25379" fmla="*/ 825550 w 7283450"/>
              <a:gd name="connsiteY25379" fmla="*/ 2855200 h 6857979"/>
              <a:gd name="connsiteX25380" fmla="*/ 826344 w 7283450"/>
              <a:gd name="connsiteY25380" fmla="*/ 2853215 h 6857979"/>
              <a:gd name="connsiteX25381" fmla="*/ 827138 w 7283450"/>
              <a:gd name="connsiteY25381" fmla="*/ 2851628 h 6857979"/>
              <a:gd name="connsiteX25382" fmla="*/ 830313 w 7283450"/>
              <a:gd name="connsiteY25382" fmla="*/ 2846467 h 6857979"/>
              <a:gd name="connsiteX25383" fmla="*/ 834282 w 7283450"/>
              <a:gd name="connsiteY25383" fmla="*/ 2841704 h 6857979"/>
              <a:gd name="connsiteX25384" fmla="*/ 837855 w 7283450"/>
              <a:gd name="connsiteY25384" fmla="*/ 2835352 h 6857979"/>
              <a:gd name="connsiteX25385" fmla="*/ 839442 w 7283450"/>
              <a:gd name="connsiteY25385" fmla="*/ 2836543 h 6857979"/>
              <a:gd name="connsiteX25386" fmla="*/ 840236 w 7283450"/>
              <a:gd name="connsiteY25386" fmla="*/ 2837734 h 6857979"/>
              <a:gd name="connsiteX25387" fmla="*/ 841030 w 7283450"/>
              <a:gd name="connsiteY25387" fmla="*/ 2839322 h 6857979"/>
              <a:gd name="connsiteX25388" fmla="*/ 841030 w 7283450"/>
              <a:gd name="connsiteY25388" fmla="*/ 2840513 h 6857979"/>
              <a:gd name="connsiteX25389" fmla="*/ 841030 w 7283450"/>
              <a:gd name="connsiteY25389" fmla="*/ 2842497 h 6857979"/>
              <a:gd name="connsiteX25390" fmla="*/ 840633 w 7283450"/>
              <a:gd name="connsiteY25390" fmla="*/ 2844086 h 6857979"/>
              <a:gd name="connsiteX25391" fmla="*/ 839045 w 7283450"/>
              <a:gd name="connsiteY25391" fmla="*/ 2847261 h 6857979"/>
              <a:gd name="connsiteX25392" fmla="*/ 837061 w 7283450"/>
              <a:gd name="connsiteY25392" fmla="*/ 2850437 h 6857979"/>
              <a:gd name="connsiteX25393" fmla="*/ 835076 w 7283450"/>
              <a:gd name="connsiteY25393" fmla="*/ 2853215 h 6857979"/>
              <a:gd name="connsiteX25394" fmla="*/ 832695 w 7283450"/>
              <a:gd name="connsiteY25394" fmla="*/ 2855994 h 6857979"/>
              <a:gd name="connsiteX25395" fmla="*/ 831504 w 7283450"/>
              <a:gd name="connsiteY25395" fmla="*/ 2858773 h 6857979"/>
              <a:gd name="connsiteX25396" fmla="*/ 836267 w 7283450"/>
              <a:gd name="connsiteY25396" fmla="*/ 2855994 h 6857979"/>
              <a:gd name="connsiteX25397" fmla="*/ 840236 w 7283450"/>
              <a:gd name="connsiteY25397" fmla="*/ 2853612 h 6857979"/>
              <a:gd name="connsiteX25398" fmla="*/ 844205 w 7283450"/>
              <a:gd name="connsiteY25398" fmla="*/ 2850437 h 6857979"/>
              <a:gd name="connsiteX25399" fmla="*/ 847777 w 7283450"/>
              <a:gd name="connsiteY25399" fmla="*/ 2846864 h 6857979"/>
              <a:gd name="connsiteX25400" fmla="*/ 850952 w 7283450"/>
              <a:gd name="connsiteY25400" fmla="*/ 2843689 h 6857979"/>
              <a:gd name="connsiteX25401" fmla="*/ 854127 w 7283450"/>
              <a:gd name="connsiteY25401" fmla="*/ 2839322 h 6857979"/>
              <a:gd name="connsiteX25402" fmla="*/ 860081 w 7283450"/>
              <a:gd name="connsiteY25402" fmla="*/ 2831383 h 6857979"/>
              <a:gd name="connsiteX25403" fmla="*/ 870400 w 7283450"/>
              <a:gd name="connsiteY25403" fmla="*/ 2814314 h 6857979"/>
              <a:gd name="connsiteX25404" fmla="*/ 875957 w 7283450"/>
              <a:gd name="connsiteY25404" fmla="*/ 2805979 h 6857979"/>
              <a:gd name="connsiteX25405" fmla="*/ 879132 w 7283450"/>
              <a:gd name="connsiteY25405" fmla="*/ 2802008 h 6857979"/>
              <a:gd name="connsiteX25406" fmla="*/ 881910 w 7283450"/>
              <a:gd name="connsiteY25406" fmla="*/ 2798040 h 6857979"/>
              <a:gd name="connsiteX25407" fmla="*/ 883498 w 7283450"/>
              <a:gd name="connsiteY25407" fmla="*/ 2798833 h 6857979"/>
              <a:gd name="connsiteX25408" fmla="*/ 885086 w 7283450"/>
              <a:gd name="connsiteY25408" fmla="*/ 2799231 h 6857979"/>
              <a:gd name="connsiteX25409" fmla="*/ 885879 w 7283450"/>
              <a:gd name="connsiteY25409" fmla="*/ 2800024 h 6857979"/>
              <a:gd name="connsiteX25410" fmla="*/ 886673 w 7283450"/>
              <a:gd name="connsiteY25410" fmla="*/ 2800819 h 6857979"/>
              <a:gd name="connsiteX25411" fmla="*/ 887070 w 7283450"/>
              <a:gd name="connsiteY25411" fmla="*/ 2801613 h 6857979"/>
              <a:gd name="connsiteX25412" fmla="*/ 887467 w 7283450"/>
              <a:gd name="connsiteY25412" fmla="*/ 2802804 h 6857979"/>
              <a:gd name="connsiteX25413" fmla="*/ 887070 w 7283450"/>
              <a:gd name="connsiteY25413" fmla="*/ 2805184 h 6857979"/>
              <a:gd name="connsiteX25414" fmla="*/ 886276 w 7283450"/>
              <a:gd name="connsiteY25414" fmla="*/ 2808361 h 6857979"/>
              <a:gd name="connsiteX25415" fmla="*/ 885482 w 7283450"/>
              <a:gd name="connsiteY25415" fmla="*/ 2810742 h 6857979"/>
              <a:gd name="connsiteX25416" fmla="*/ 883498 w 7283450"/>
              <a:gd name="connsiteY25416" fmla="*/ 2813123 h 6857979"/>
              <a:gd name="connsiteX25417" fmla="*/ 881910 w 7283450"/>
              <a:gd name="connsiteY25417" fmla="*/ 2814711 h 6857979"/>
              <a:gd name="connsiteX25418" fmla="*/ 883895 w 7283450"/>
              <a:gd name="connsiteY25418" fmla="*/ 2818284 h 6857979"/>
              <a:gd name="connsiteX25419" fmla="*/ 886673 w 7283450"/>
              <a:gd name="connsiteY25419" fmla="*/ 2820269 h 6857979"/>
              <a:gd name="connsiteX25420" fmla="*/ 888658 w 7283450"/>
              <a:gd name="connsiteY25420" fmla="*/ 2822253 h 6857979"/>
              <a:gd name="connsiteX25421" fmla="*/ 890642 w 7283450"/>
              <a:gd name="connsiteY25421" fmla="*/ 2824238 h 6857979"/>
              <a:gd name="connsiteX25422" fmla="*/ 892230 w 7283450"/>
              <a:gd name="connsiteY25422" fmla="*/ 2825032 h 6857979"/>
              <a:gd name="connsiteX25423" fmla="*/ 894611 w 7283450"/>
              <a:gd name="connsiteY25423" fmla="*/ 2825826 h 6857979"/>
              <a:gd name="connsiteX25424" fmla="*/ 896595 w 7283450"/>
              <a:gd name="connsiteY25424" fmla="*/ 2826223 h 6857979"/>
              <a:gd name="connsiteX25425" fmla="*/ 898580 w 7283450"/>
              <a:gd name="connsiteY25425" fmla="*/ 2826223 h 6857979"/>
              <a:gd name="connsiteX25426" fmla="*/ 902946 w 7283450"/>
              <a:gd name="connsiteY25426" fmla="*/ 2826223 h 6857979"/>
              <a:gd name="connsiteX25427" fmla="*/ 906915 w 7283450"/>
              <a:gd name="connsiteY25427" fmla="*/ 2825428 h 6857979"/>
              <a:gd name="connsiteX25428" fmla="*/ 911677 w 7283450"/>
              <a:gd name="connsiteY25428" fmla="*/ 2825032 h 6857979"/>
              <a:gd name="connsiteX25429" fmla="*/ 916440 w 7283450"/>
              <a:gd name="connsiteY25429" fmla="*/ 2825428 h 6857979"/>
              <a:gd name="connsiteX25430" fmla="*/ 918822 w 7283450"/>
              <a:gd name="connsiteY25430" fmla="*/ 2823047 h 6857979"/>
              <a:gd name="connsiteX25431" fmla="*/ 920806 w 7283450"/>
              <a:gd name="connsiteY25431" fmla="*/ 2820666 h 6857979"/>
              <a:gd name="connsiteX25432" fmla="*/ 921997 w 7283450"/>
              <a:gd name="connsiteY25432" fmla="*/ 2817887 h 6857979"/>
              <a:gd name="connsiteX25433" fmla="*/ 922394 w 7283450"/>
              <a:gd name="connsiteY25433" fmla="*/ 2814711 h 6857979"/>
              <a:gd name="connsiteX25434" fmla="*/ 921997 w 7283450"/>
              <a:gd name="connsiteY25434" fmla="*/ 2811536 h 6857979"/>
              <a:gd name="connsiteX25435" fmla="*/ 921600 w 7283450"/>
              <a:gd name="connsiteY25435" fmla="*/ 2808361 h 6857979"/>
              <a:gd name="connsiteX25436" fmla="*/ 920012 w 7283450"/>
              <a:gd name="connsiteY25436" fmla="*/ 2801613 h 6857979"/>
              <a:gd name="connsiteX25437" fmla="*/ 922394 w 7283450"/>
              <a:gd name="connsiteY25437" fmla="*/ 2801613 h 6857979"/>
              <a:gd name="connsiteX25438" fmla="*/ 924379 w 7283450"/>
              <a:gd name="connsiteY25438" fmla="*/ 2801215 h 6857979"/>
              <a:gd name="connsiteX25439" fmla="*/ 926363 w 7283450"/>
              <a:gd name="connsiteY25439" fmla="*/ 2800422 h 6857979"/>
              <a:gd name="connsiteX25440" fmla="*/ 928744 w 7283450"/>
              <a:gd name="connsiteY25440" fmla="*/ 2799628 h 6857979"/>
              <a:gd name="connsiteX25441" fmla="*/ 931920 w 7283450"/>
              <a:gd name="connsiteY25441" fmla="*/ 2797245 h 6857979"/>
              <a:gd name="connsiteX25442" fmla="*/ 934698 w 7283450"/>
              <a:gd name="connsiteY25442" fmla="*/ 2794466 h 6857979"/>
              <a:gd name="connsiteX25443" fmla="*/ 940651 w 7283450"/>
              <a:gd name="connsiteY25443" fmla="*/ 2788909 h 6857979"/>
              <a:gd name="connsiteX25444" fmla="*/ 943826 w 7283450"/>
              <a:gd name="connsiteY25444" fmla="*/ 2786528 h 6857979"/>
              <a:gd name="connsiteX25445" fmla="*/ 947795 w 7283450"/>
              <a:gd name="connsiteY25445" fmla="*/ 2784940 h 6857979"/>
              <a:gd name="connsiteX25446" fmla="*/ 950177 w 7283450"/>
              <a:gd name="connsiteY25446" fmla="*/ 2795657 h 6857979"/>
              <a:gd name="connsiteX25447" fmla="*/ 952955 w 7283450"/>
              <a:gd name="connsiteY25447" fmla="*/ 2805583 h 6857979"/>
              <a:gd name="connsiteX25448" fmla="*/ 955336 w 7283450"/>
              <a:gd name="connsiteY25448" fmla="*/ 2810742 h 6857979"/>
              <a:gd name="connsiteX25449" fmla="*/ 956924 w 7283450"/>
              <a:gd name="connsiteY25449" fmla="*/ 2815901 h 6857979"/>
              <a:gd name="connsiteX25450" fmla="*/ 959305 w 7283450"/>
              <a:gd name="connsiteY25450" fmla="*/ 2819872 h 6857979"/>
              <a:gd name="connsiteX25451" fmla="*/ 961290 w 7283450"/>
              <a:gd name="connsiteY25451" fmla="*/ 2824238 h 6857979"/>
              <a:gd name="connsiteX25452" fmla="*/ 964465 w 7283450"/>
              <a:gd name="connsiteY25452" fmla="*/ 2828207 h 6857979"/>
              <a:gd name="connsiteX25453" fmla="*/ 966846 w 7283450"/>
              <a:gd name="connsiteY25453" fmla="*/ 2831383 h 6857979"/>
              <a:gd name="connsiteX25454" fmla="*/ 970022 w 7283450"/>
              <a:gd name="connsiteY25454" fmla="*/ 2834559 h 6857979"/>
              <a:gd name="connsiteX25455" fmla="*/ 973594 w 7283450"/>
              <a:gd name="connsiteY25455" fmla="*/ 2836941 h 6857979"/>
              <a:gd name="connsiteX25456" fmla="*/ 976769 w 7283450"/>
              <a:gd name="connsiteY25456" fmla="*/ 2838925 h 6857979"/>
              <a:gd name="connsiteX25457" fmla="*/ 980738 w 7283450"/>
              <a:gd name="connsiteY25457" fmla="*/ 2840513 h 6857979"/>
              <a:gd name="connsiteX25458" fmla="*/ 984310 w 7283450"/>
              <a:gd name="connsiteY25458" fmla="*/ 2841704 h 6857979"/>
              <a:gd name="connsiteX25459" fmla="*/ 988676 w 7283450"/>
              <a:gd name="connsiteY25459" fmla="*/ 2842101 h 6857979"/>
              <a:gd name="connsiteX25460" fmla="*/ 988676 w 7283450"/>
              <a:gd name="connsiteY25460" fmla="*/ 2844482 h 6857979"/>
              <a:gd name="connsiteX25461" fmla="*/ 988676 w 7283450"/>
              <a:gd name="connsiteY25461" fmla="*/ 2846070 h 6857979"/>
              <a:gd name="connsiteX25462" fmla="*/ 987882 w 7283450"/>
              <a:gd name="connsiteY25462" fmla="*/ 2846864 h 6857979"/>
              <a:gd name="connsiteX25463" fmla="*/ 987088 w 7283450"/>
              <a:gd name="connsiteY25463" fmla="*/ 2846864 h 6857979"/>
              <a:gd name="connsiteX25464" fmla="*/ 985104 w 7283450"/>
              <a:gd name="connsiteY25464" fmla="*/ 2846070 h 6857979"/>
              <a:gd name="connsiteX25465" fmla="*/ 983913 w 7283450"/>
              <a:gd name="connsiteY25465" fmla="*/ 2845674 h 6857979"/>
              <a:gd name="connsiteX25466" fmla="*/ 982326 w 7283450"/>
              <a:gd name="connsiteY25466" fmla="*/ 2845276 h 6857979"/>
              <a:gd name="connsiteX25467" fmla="*/ 981929 w 7283450"/>
              <a:gd name="connsiteY25467" fmla="*/ 2846864 h 6857979"/>
              <a:gd name="connsiteX25468" fmla="*/ 981929 w 7283450"/>
              <a:gd name="connsiteY25468" fmla="*/ 2848055 h 6857979"/>
              <a:gd name="connsiteX25469" fmla="*/ 981929 w 7283450"/>
              <a:gd name="connsiteY25469" fmla="*/ 2849643 h 6857979"/>
              <a:gd name="connsiteX25470" fmla="*/ 982326 w 7283450"/>
              <a:gd name="connsiteY25470" fmla="*/ 2850437 h 6857979"/>
              <a:gd name="connsiteX25471" fmla="*/ 983119 w 7283450"/>
              <a:gd name="connsiteY25471" fmla="*/ 2850834 h 6857979"/>
              <a:gd name="connsiteX25472" fmla="*/ 983516 w 7283450"/>
              <a:gd name="connsiteY25472" fmla="*/ 2851231 h 6857979"/>
              <a:gd name="connsiteX25473" fmla="*/ 985501 w 7283450"/>
              <a:gd name="connsiteY25473" fmla="*/ 2852024 h 6857979"/>
              <a:gd name="connsiteX25474" fmla="*/ 987088 w 7283450"/>
              <a:gd name="connsiteY25474" fmla="*/ 2852421 h 6857979"/>
              <a:gd name="connsiteX25475" fmla="*/ 988279 w 7283450"/>
              <a:gd name="connsiteY25475" fmla="*/ 2852818 h 6857979"/>
              <a:gd name="connsiteX25476" fmla="*/ 989073 w 7283450"/>
              <a:gd name="connsiteY25476" fmla="*/ 2853612 h 6857979"/>
              <a:gd name="connsiteX25477" fmla="*/ 989470 w 7283450"/>
              <a:gd name="connsiteY25477" fmla="*/ 2854009 h 6857979"/>
              <a:gd name="connsiteX25478" fmla="*/ 989470 w 7283450"/>
              <a:gd name="connsiteY25478" fmla="*/ 2855200 h 6857979"/>
              <a:gd name="connsiteX25479" fmla="*/ 989470 w 7283450"/>
              <a:gd name="connsiteY25479" fmla="*/ 2856788 h 6857979"/>
              <a:gd name="connsiteX25480" fmla="*/ 988676 w 7283450"/>
              <a:gd name="connsiteY25480" fmla="*/ 2858773 h 6857979"/>
              <a:gd name="connsiteX25481" fmla="*/ 990264 w 7283450"/>
              <a:gd name="connsiteY25481" fmla="*/ 2855597 h 6857979"/>
              <a:gd name="connsiteX25482" fmla="*/ 991057 w 7283450"/>
              <a:gd name="connsiteY25482" fmla="*/ 2853215 h 6857979"/>
              <a:gd name="connsiteX25483" fmla="*/ 992248 w 7283450"/>
              <a:gd name="connsiteY25483" fmla="*/ 2848452 h 6857979"/>
              <a:gd name="connsiteX25484" fmla="*/ 992248 w 7283450"/>
              <a:gd name="connsiteY25484" fmla="*/ 2844879 h 6857979"/>
              <a:gd name="connsiteX25485" fmla="*/ 991851 w 7283450"/>
              <a:gd name="connsiteY25485" fmla="*/ 2841307 h 6857979"/>
              <a:gd name="connsiteX25486" fmla="*/ 991454 w 7283450"/>
              <a:gd name="connsiteY25486" fmla="*/ 2838131 h 6857979"/>
              <a:gd name="connsiteX25487" fmla="*/ 991851 w 7283450"/>
              <a:gd name="connsiteY25487" fmla="*/ 2834956 h 6857979"/>
              <a:gd name="connsiteX25488" fmla="*/ 991851 w 7283450"/>
              <a:gd name="connsiteY25488" fmla="*/ 2833765 h 6857979"/>
              <a:gd name="connsiteX25489" fmla="*/ 992645 w 7283450"/>
              <a:gd name="connsiteY25489" fmla="*/ 2831781 h 6857979"/>
              <a:gd name="connsiteX25490" fmla="*/ 993439 w 7283450"/>
              <a:gd name="connsiteY25490" fmla="*/ 2830192 h 6857979"/>
              <a:gd name="connsiteX25491" fmla="*/ 994629 w 7283450"/>
              <a:gd name="connsiteY25491" fmla="*/ 2828605 h 6857979"/>
              <a:gd name="connsiteX25492" fmla="*/ 984310 w 7283450"/>
              <a:gd name="connsiteY25492" fmla="*/ 2829002 h 6857979"/>
              <a:gd name="connsiteX25493" fmla="*/ 982723 w 7283450"/>
              <a:gd name="connsiteY25493" fmla="*/ 2828605 h 6857979"/>
              <a:gd name="connsiteX25494" fmla="*/ 982723 w 7283450"/>
              <a:gd name="connsiteY25494" fmla="*/ 2828207 h 6857979"/>
              <a:gd name="connsiteX25495" fmla="*/ 983119 w 7283450"/>
              <a:gd name="connsiteY25495" fmla="*/ 2827811 h 6857979"/>
              <a:gd name="connsiteX25496" fmla="*/ 986691 w 7283450"/>
              <a:gd name="connsiteY25496" fmla="*/ 2824635 h 6857979"/>
              <a:gd name="connsiteX25497" fmla="*/ 989073 w 7283450"/>
              <a:gd name="connsiteY25497" fmla="*/ 2821856 h 6857979"/>
              <a:gd name="connsiteX25498" fmla="*/ 990264 w 7283450"/>
              <a:gd name="connsiteY25498" fmla="*/ 2820269 h 6857979"/>
              <a:gd name="connsiteX25499" fmla="*/ 991057 w 7283450"/>
              <a:gd name="connsiteY25499" fmla="*/ 2818681 h 6857979"/>
              <a:gd name="connsiteX25500" fmla="*/ 990264 w 7283450"/>
              <a:gd name="connsiteY25500" fmla="*/ 2818681 h 6857979"/>
              <a:gd name="connsiteX25501" fmla="*/ 989470 w 7283450"/>
              <a:gd name="connsiteY25501" fmla="*/ 2818681 h 6857979"/>
              <a:gd name="connsiteX25502" fmla="*/ 985501 w 7283450"/>
              <a:gd name="connsiteY25502" fmla="*/ 2818284 h 6857979"/>
              <a:gd name="connsiteX25503" fmla="*/ 983913 w 7283450"/>
              <a:gd name="connsiteY25503" fmla="*/ 2816697 h 6857979"/>
              <a:gd name="connsiteX25504" fmla="*/ 983119 w 7283450"/>
              <a:gd name="connsiteY25504" fmla="*/ 2814711 h 6857979"/>
              <a:gd name="connsiteX25505" fmla="*/ 983516 w 7283450"/>
              <a:gd name="connsiteY25505" fmla="*/ 2813123 h 6857979"/>
              <a:gd name="connsiteX25506" fmla="*/ 983913 w 7283450"/>
              <a:gd name="connsiteY25506" fmla="*/ 2811536 h 6857979"/>
              <a:gd name="connsiteX25507" fmla="*/ 985104 w 7283450"/>
              <a:gd name="connsiteY25507" fmla="*/ 2810344 h 6857979"/>
              <a:gd name="connsiteX25508" fmla="*/ 986295 w 7283450"/>
              <a:gd name="connsiteY25508" fmla="*/ 2808758 h 6857979"/>
              <a:gd name="connsiteX25509" fmla="*/ 989867 w 7283450"/>
              <a:gd name="connsiteY25509" fmla="*/ 2805583 h 6857979"/>
              <a:gd name="connsiteX25510" fmla="*/ 992645 w 7283450"/>
              <a:gd name="connsiteY25510" fmla="*/ 2802804 h 6857979"/>
              <a:gd name="connsiteX25511" fmla="*/ 993439 w 7283450"/>
              <a:gd name="connsiteY25511" fmla="*/ 2801613 h 6857979"/>
              <a:gd name="connsiteX25512" fmla="*/ 993836 w 7283450"/>
              <a:gd name="connsiteY25512" fmla="*/ 2800024 h 6857979"/>
              <a:gd name="connsiteX25513" fmla="*/ 993836 w 7283450"/>
              <a:gd name="connsiteY25513" fmla="*/ 2798833 h 6857979"/>
              <a:gd name="connsiteX25514" fmla="*/ 993042 w 7283450"/>
              <a:gd name="connsiteY25514" fmla="*/ 2797245 h 6857979"/>
              <a:gd name="connsiteX25515" fmla="*/ 991454 w 7283450"/>
              <a:gd name="connsiteY25515" fmla="*/ 2796055 h 6857979"/>
              <a:gd name="connsiteX25516" fmla="*/ 988676 w 7283450"/>
              <a:gd name="connsiteY25516" fmla="*/ 2794864 h 6857979"/>
              <a:gd name="connsiteX25517" fmla="*/ 990264 w 7283450"/>
              <a:gd name="connsiteY25517" fmla="*/ 2792878 h 6857979"/>
              <a:gd name="connsiteX25518" fmla="*/ 991851 w 7283450"/>
              <a:gd name="connsiteY25518" fmla="*/ 2791291 h 6857979"/>
              <a:gd name="connsiteX25519" fmla="*/ 993439 w 7283450"/>
              <a:gd name="connsiteY25519" fmla="*/ 2790100 h 6857979"/>
              <a:gd name="connsiteX25520" fmla="*/ 996217 w 7283450"/>
              <a:gd name="connsiteY25520" fmla="*/ 2788909 h 6857979"/>
              <a:gd name="connsiteX25521" fmla="*/ 998202 w 7283450"/>
              <a:gd name="connsiteY25521" fmla="*/ 2788512 h 6857979"/>
              <a:gd name="connsiteX25522" fmla="*/ 1000187 w 7283450"/>
              <a:gd name="connsiteY25522" fmla="*/ 2788909 h 6857979"/>
              <a:gd name="connsiteX25523" fmla="*/ 1002567 w 7283450"/>
              <a:gd name="connsiteY25523" fmla="*/ 2790100 h 6857979"/>
              <a:gd name="connsiteX25524" fmla="*/ 1004155 w 7283450"/>
              <a:gd name="connsiteY25524" fmla="*/ 2791688 h 6857979"/>
              <a:gd name="connsiteX25525" fmla="*/ 1004949 w 7283450"/>
              <a:gd name="connsiteY25525" fmla="*/ 2785734 h 6857979"/>
              <a:gd name="connsiteX25526" fmla="*/ 1005743 w 7283450"/>
              <a:gd name="connsiteY25526" fmla="*/ 2780177 h 6857979"/>
              <a:gd name="connsiteX25527" fmla="*/ 1006933 w 7283450"/>
              <a:gd name="connsiteY25527" fmla="*/ 2774620 h 6857979"/>
              <a:gd name="connsiteX25528" fmla="*/ 1008918 w 7283450"/>
              <a:gd name="connsiteY25528" fmla="*/ 2769063 h 6857979"/>
              <a:gd name="connsiteX25529" fmla="*/ 1011300 w 7283450"/>
              <a:gd name="connsiteY25529" fmla="*/ 2763505 h 6857979"/>
              <a:gd name="connsiteX25530" fmla="*/ 1014077 w 7283450"/>
              <a:gd name="connsiteY25530" fmla="*/ 2758743 h 6857979"/>
              <a:gd name="connsiteX25531" fmla="*/ 1019634 w 7283450"/>
              <a:gd name="connsiteY25531" fmla="*/ 2748420 h 6857979"/>
              <a:gd name="connsiteX25532" fmla="*/ 1022413 w 7283450"/>
              <a:gd name="connsiteY25532" fmla="*/ 2742865 h 6857979"/>
              <a:gd name="connsiteX25533" fmla="*/ 1024794 w 7283450"/>
              <a:gd name="connsiteY25533" fmla="*/ 2737308 h 6857979"/>
              <a:gd name="connsiteX25534" fmla="*/ 1026382 w 7283450"/>
              <a:gd name="connsiteY25534" fmla="*/ 2732543 h 6857979"/>
              <a:gd name="connsiteX25535" fmla="*/ 1027969 w 7283450"/>
              <a:gd name="connsiteY25535" fmla="*/ 2726986 h 6857979"/>
              <a:gd name="connsiteX25536" fmla="*/ 1028763 w 7283450"/>
              <a:gd name="connsiteY25536" fmla="*/ 2721826 h 6857979"/>
              <a:gd name="connsiteX25537" fmla="*/ 1028763 w 7283450"/>
              <a:gd name="connsiteY25537" fmla="*/ 2716268 h 6857979"/>
              <a:gd name="connsiteX25538" fmla="*/ 1027969 w 7283450"/>
              <a:gd name="connsiteY25538" fmla="*/ 2710314 h 6857979"/>
              <a:gd name="connsiteX25539" fmla="*/ 1026382 w 7283450"/>
              <a:gd name="connsiteY25539" fmla="*/ 2704756 h 6857979"/>
              <a:gd name="connsiteX25540" fmla="*/ 1025588 w 7283450"/>
              <a:gd name="connsiteY25540" fmla="*/ 2703169 h 6857979"/>
              <a:gd name="connsiteX25541" fmla="*/ 1024397 w 7283450"/>
              <a:gd name="connsiteY25541" fmla="*/ 2701581 h 6857979"/>
              <a:gd name="connsiteX25542" fmla="*/ 1020825 w 7283450"/>
              <a:gd name="connsiteY25542" fmla="*/ 2698802 h 6857979"/>
              <a:gd name="connsiteX25543" fmla="*/ 1016459 w 7283450"/>
              <a:gd name="connsiteY25543" fmla="*/ 2695626 h 6857979"/>
              <a:gd name="connsiteX25544" fmla="*/ 1010505 w 7283450"/>
              <a:gd name="connsiteY25544" fmla="*/ 2693245 h 6857979"/>
              <a:gd name="connsiteX25545" fmla="*/ 1004155 w 7283450"/>
              <a:gd name="connsiteY25545" fmla="*/ 2691259 h 6857979"/>
              <a:gd name="connsiteX25546" fmla="*/ 997011 w 7283450"/>
              <a:gd name="connsiteY25546" fmla="*/ 2688877 h 6857979"/>
              <a:gd name="connsiteX25547" fmla="*/ 989470 w 7283450"/>
              <a:gd name="connsiteY25547" fmla="*/ 2686893 h 6857979"/>
              <a:gd name="connsiteX25548" fmla="*/ 981135 w 7283450"/>
              <a:gd name="connsiteY25548" fmla="*/ 2685305 h 6857979"/>
              <a:gd name="connsiteX25549" fmla="*/ 964068 w 7283450"/>
              <a:gd name="connsiteY25549" fmla="*/ 2682129 h 6857979"/>
              <a:gd name="connsiteX25550" fmla="*/ 947398 w 7283450"/>
              <a:gd name="connsiteY25550" fmla="*/ 2680144 h 6857979"/>
              <a:gd name="connsiteX25551" fmla="*/ 931920 w 7283450"/>
              <a:gd name="connsiteY25551" fmla="*/ 2678557 h 6857979"/>
              <a:gd name="connsiteX25552" fmla="*/ 920012 w 7283450"/>
              <a:gd name="connsiteY25552" fmla="*/ 2677762 h 6857979"/>
              <a:gd name="connsiteX25553" fmla="*/ 910884 w 7283450"/>
              <a:gd name="connsiteY25553" fmla="*/ 2677366 h 6857979"/>
              <a:gd name="connsiteX25554" fmla="*/ 900961 w 7283450"/>
              <a:gd name="connsiteY25554" fmla="*/ 2676572 h 6857979"/>
              <a:gd name="connsiteX25555" fmla="*/ 881117 w 7283450"/>
              <a:gd name="connsiteY25555" fmla="*/ 2674587 h 6857979"/>
              <a:gd name="connsiteX25556" fmla="*/ 871591 w 7283450"/>
              <a:gd name="connsiteY25556" fmla="*/ 2674190 h 6857979"/>
              <a:gd name="connsiteX25557" fmla="*/ 862462 w 7283450"/>
              <a:gd name="connsiteY25557" fmla="*/ 2674190 h 6857979"/>
              <a:gd name="connsiteX25558" fmla="*/ 858096 w 7283450"/>
              <a:gd name="connsiteY25558" fmla="*/ 2674984 h 6857979"/>
              <a:gd name="connsiteX25559" fmla="*/ 854524 w 7283450"/>
              <a:gd name="connsiteY25559" fmla="*/ 2675381 h 6857979"/>
              <a:gd name="connsiteX25560" fmla="*/ 850952 w 7283450"/>
              <a:gd name="connsiteY25560" fmla="*/ 2676572 h 6857979"/>
              <a:gd name="connsiteX25561" fmla="*/ 847380 w 7283450"/>
              <a:gd name="connsiteY25561" fmla="*/ 2677762 h 6857979"/>
              <a:gd name="connsiteX25562" fmla="*/ 844205 w 7283450"/>
              <a:gd name="connsiteY25562" fmla="*/ 2680144 h 6857979"/>
              <a:gd name="connsiteX25563" fmla="*/ 840633 w 7283450"/>
              <a:gd name="connsiteY25563" fmla="*/ 2682526 h 6857979"/>
              <a:gd name="connsiteX25564" fmla="*/ 837855 w 7283450"/>
              <a:gd name="connsiteY25564" fmla="*/ 2685702 h 6857979"/>
              <a:gd name="connsiteX25565" fmla="*/ 834679 w 7283450"/>
              <a:gd name="connsiteY25565" fmla="*/ 2689671 h 6857979"/>
              <a:gd name="connsiteX25566" fmla="*/ 828329 w 7283450"/>
              <a:gd name="connsiteY25566" fmla="*/ 2698405 h 6857979"/>
              <a:gd name="connsiteX25567" fmla="*/ 821581 w 7283450"/>
              <a:gd name="connsiteY25567" fmla="*/ 2708329 h 6857979"/>
              <a:gd name="connsiteX25568" fmla="*/ 815231 w 7283450"/>
              <a:gd name="connsiteY25568" fmla="*/ 2718253 h 6857979"/>
              <a:gd name="connsiteX25569" fmla="*/ 808881 w 7283450"/>
              <a:gd name="connsiteY25569" fmla="*/ 2728177 h 6857979"/>
              <a:gd name="connsiteX25570" fmla="*/ 805309 w 7283450"/>
              <a:gd name="connsiteY25570" fmla="*/ 2732940 h 6857979"/>
              <a:gd name="connsiteX25571" fmla="*/ 801737 w 7283450"/>
              <a:gd name="connsiteY25571" fmla="*/ 2736911 h 6857979"/>
              <a:gd name="connsiteX25572" fmla="*/ 797768 w 7283450"/>
              <a:gd name="connsiteY25572" fmla="*/ 2741276 h 6857979"/>
              <a:gd name="connsiteX25573" fmla="*/ 794196 w 7283450"/>
              <a:gd name="connsiteY25573" fmla="*/ 2744848 h 6857979"/>
              <a:gd name="connsiteX25574" fmla="*/ 793799 w 7283450"/>
              <a:gd name="connsiteY25574" fmla="*/ 2744848 h 6857979"/>
              <a:gd name="connsiteX25575" fmla="*/ 793005 w 7283450"/>
              <a:gd name="connsiteY25575" fmla="*/ 2744848 h 6857979"/>
              <a:gd name="connsiteX25576" fmla="*/ 791020 w 7283450"/>
              <a:gd name="connsiteY25576" fmla="*/ 2744848 h 6857979"/>
              <a:gd name="connsiteX25577" fmla="*/ 789036 w 7283450"/>
              <a:gd name="connsiteY25577" fmla="*/ 2744451 h 6857979"/>
              <a:gd name="connsiteX25578" fmla="*/ 788242 w 7283450"/>
              <a:gd name="connsiteY25578" fmla="*/ 2744451 h 6857979"/>
              <a:gd name="connsiteX25579" fmla="*/ 787845 w 7283450"/>
              <a:gd name="connsiteY25579" fmla="*/ 2744848 h 6857979"/>
              <a:gd name="connsiteX25580" fmla="*/ 785860 w 7283450"/>
              <a:gd name="connsiteY25580" fmla="*/ 2746437 h 6857979"/>
              <a:gd name="connsiteX25581" fmla="*/ 784273 w 7283450"/>
              <a:gd name="connsiteY25581" fmla="*/ 2749214 h 6857979"/>
              <a:gd name="connsiteX25582" fmla="*/ 781098 w 7283450"/>
              <a:gd name="connsiteY25582" fmla="*/ 2753581 h 6857979"/>
              <a:gd name="connsiteX25583" fmla="*/ 778319 w 7283450"/>
              <a:gd name="connsiteY25583" fmla="*/ 2758346 h 6857979"/>
              <a:gd name="connsiteX25584" fmla="*/ 776732 w 7283450"/>
              <a:gd name="connsiteY25584" fmla="*/ 2759933 h 6857979"/>
              <a:gd name="connsiteX25585" fmla="*/ 775542 w 7283450"/>
              <a:gd name="connsiteY25585" fmla="*/ 2761521 h 6857979"/>
              <a:gd name="connsiteX25586" fmla="*/ 774747 w 7283450"/>
              <a:gd name="connsiteY25586" fmla="*/ 2761918 h 6857979"/>
              <a:gd name="connsiteX25587" fmla="*/ 773160 w 7283450"/>
              <a:gd name="connsiteY25587" fmla="*/ 2761918 h 6857979"/>
              <a:gd name="connsiteX25588" fmla="*/ 770778 w 7283450"/>
              <a:gd name="connsiteY25588" fmla="*/ 2761521 h 6857979"/>
              <a:gd name="connsiteX25589" fmla="*/ 768000 w 7283450"/>
              <a:gd name="connsiteY25589" fmla="*/ 2761124 h 6857979"/>
              <a:gd name="connsiteX25590" fmla="*/ 766809 w 7283450"/>
              <a:gd name="connsiteY25590" fmla="*/ 2761124 h 6857979"/>
              <a:gd name="connsiteX25591" fmla="*/ 766015 w 7283450"/>
              <a:gd name="connsiteY25591" fmla="*/ 2761521 h 6857979"/>
              <a:gd name="connsiteX25592" fmla="*/ 762840 w 7283450"/>
              <a:gd name="connsiteY25592" fmla="*/ 2763505 h 6857979"/>
              <a:gd name="connsiteX25593" fmla="*/ 759665 w 7283450"/>
              <a:gd name="connsiteY25593" fmla="*/ 2766284 h 6857979"/>
              <a:gd name="connsiteX25594" fmla="*/ 752124 w 7283450"/>
              <a:gd name="connsiteY25594" fmla="*/ 2772239 h 6857979"/>
              <a:gd name="connsiteX25595" fmla="*/ 745774 w 7283450"/>
              <a:gd name="connsiteY25595" fmla="*/ 2777399 h 6857979"/>
              <a:gd name="connsiteX25596" fmla="*/ 744186 w 7283450"/>
              <a:gd name="connsiteY25596" fmla="*/ 2778589 h 6857979"/>
              <a:gd name="connsiteX25597" fmla="*/ 743789 w 7283450"/>
              <a:gd name="connsiteY25597" fmla="*/ 2778589 h 6857979"/>
              <a:gd name="connsiteX25598" fmla="*/ 743789 w 7283450"/>
              <a:gd name="connsiteY25598" fmla="*/ 2778192 h 6857979"/>
              <a:gd name="connsiteX25599" fmla="*/ 743392 w 7283450"/>
              <a:gd name="connsiteY25599" fmla="*/ 2780177 h 6857979"/>
              <a:gd name="connsiteX25600" fmla="*/ 742996 w 7283450"/>
              <a:gd name="connsiteY25600" fmla="*/ 2782162 h 6857979"/>
              <a:gd name="connsiteX25601" fmla="*/ 742599 w 7283450"/>
              <a:gd name="connsiteY25601" fmla="*/ 2786131 h 6857979"/>
              <a:gd name="connsiteX25602" fmla="*/ 742996 w 7283450"/>
              <a:gd name="connsiteY25602" fmla="*/ 2790497 h 6857979"/>
              <a:gd name="connsiteX25603" fmla="*/ 743789 w 7283450"/>
              <a:gd name="connsiteY25603" fmla="*/ 2794466 h 6857979"/>
              <a:gd name="connsiteX25604" fmla="*/ 744980 w 7283450"/>
              <a:gd name="connsiteY25604" fmla="*/ 2801215 h 6857979"/>
              <a:gd name="connsiteX25605" fmla="*/ 744583 w 7283450"/>
              <a:gd name="connsiteY25605" fmla="*/ 2803597 h 6857979"/>
              <a:gd name="connsiteX25606" fmla="*/ 744583 w 7283450"/>
              <a:gd name="connsiteY25606" fmla="*/ 2804390 h 6857979"/>
              <a:gd name="connsiteX25607" fmla="*/ 743789 w 7283450"/>
              <a:gd name="connsiteY25607" fmla="*/ 2804787 h 6857979"/>
              <a:gd name="connsiteX25608" fmla="*/ 747361 w 7283450"/>
              <a:gd name="connsiteY25608" fmla="*/ 2804390 h 6857979"/>
              <a:gd name="connsiteX25609" fmla="*/ 750537 w 7283450"/>
              <a:gd name="connsiteY25609" fmla="*/ 2803597 h 6857979"/>
              <a:gd name="connsiteX25610" fmla="*/ 752521 w 7283450"/>
              <a:gd name="connsiteY25610" fmla="*/ 2802008 h 6857979"/>
              <a:gd name="connsiteX25611" fmla="*/ 754506 w 7283450"/>
              <a:gd name="connsiteY25611" fmla="*/ 2799628 h 6857979"/>
              <a:gd name="connsiteX25612" fmla="*/ 755696 w 7283450"/>
              <a:gd name="connsiteY25612" fmla="*/ 2796452 h 6857979"/>
              <a:gd name="connsiteX25613" fmla="*/ 756093 w 7283450"/>
              <a:gd name="connsiteY25613" fmla="*/ 2793276 h 6857979"/>
              <a:gd name="connsiteX25614" fmla="*/ 756887 w 7283450"/>
              <a:gd name="connsiteY25614" fmla="*/ 2789306 h 6857979"/>
              <a:gd name="connsiteX25615" fmla="*/ 756093 w 7283450"/>
              <a:gd name="connsiteY25615" fmla="*/ 2784940 h 6857979"/>
              <a:gd name="connsiteX25616" fmla="*/ 759665 w 7283450"/>
              <a:gd name="connsiteY25616" fmla="*/ 2785337 h 6857979"/>
              <a:gd name="connsiteX25617" fmla="*/ 762443 w 7283450"/>
              <a:gd name="connsiteY25617" fmla="*/ 2785337 h 6857979"/>
              <a:gd name="connsiteX25618" fmla="*/ 764825 w 7283450"/>
              <a:gd name="connsiteY25618" fmla="*/ 2784940 h 6857979"/>
              <a:gd name="connsiteX25619" fmla="*/ 767206 w 7283450"/>
              <a:gd name="connsiteY25619" fmla="*/ 2784543 h 6857979"/>
              <a:gd name="connsiteX25620" fmla="*/ 769191 w 7283450"/>
              <a:gd name="connsiteY25620" fmla="*/ 2783749 h 6857979"/>
              <a:gd name="connsiteX25621" fmla="*/ 770778 w 7283450"/>
              <a:gd name="connsiteY25621" fmla="*/ 2782956 h 6857979"/>
              <a:gd name="connsiteX25622" fmla="*/ 772366 w 7283450"/>
              <a:gd name="connsiteY25622" fmla="*/ 2781764 h 6857979"/>
              <a:gd name="connsiteX25623" fmla="*/ 773953 w 7283450"/>
              <a:gd name="connsiteY25623" fmla="*/ 2779780 h 6857979"/>
              <a:gd name="connsiteX25624" fmla="*/ 776335 w 7283450"/>
              <a:gd name="connsiteY25624" fmla="*/ 2776605 h 6857979"/>
              <a:gd name="connsiteX25625" fmla="*/ 777922 w 7283450"/>
              <a:gd name="connsiteY25625" fmla="*/ 2773032 h 6857979"/>
              <a:gd name="connsiteX25626" fmla="*/ 781495 w 7283450"/>
              <a:gd name="connsiteY25626" fmla="*/ 2765094 h 6857979"/>
              <a:gd name="connsiteX25627" fmla="*/ 784670 w 7283450"/>
              <a:gd name="connsiteY25627" fmla="*/ 2767872 h 6857979"/>
              <a:gd name="connsiteX25628" fmla="*/ 787448 w 7283450"/>
              <a:gd name="connsiteY25628" fmla="*/ 2771047 h 6857979"/>
              <a:gd name="connsiteX25629" fmla="*/ 789036 w 7283450"/>
              <a:gd name="connsiteY25629" fmla="*/ 2774223 h 6857979"/>
              <a:gd name="connsiteX25630" fmla="*/ 791020 w 7283450"/>
              <a:gd name="connsiteY25630" fmla="*/ 2777399 h 6857979"/>
              <a:gd name="connsiteX25631" fmla="*/ 792211 w 7283450"/>
              <a:gd name="connsiteY25631" fmla="*/ 2780574 h 6857979"/>
              <a:gd name="connsiteX25632" fmla="*/ 792608 w 7283450"/>
              <a:gd name="connsiteY25632" fmla="*/ 2784146 h 6857979"/>
              <a:gd name="connsiteX25633" fmla="*/ 793005 w 7283450"/>
              <a:gd name="connsiteY25633" fmla="*/ 2787718 h 6857979"/>
              <a:gd name="connsiteX25634" fmla="*/ 792608 w 7283450"/>
              <a:gd name="connsiteY25634" fmla="*/ 2791291 h 6857979"/>
              <a:gd name="connsiteX25635" fmla="*/ 791814 w 7283450"/>
              <a:gd name="connsiteY25635" fmla="*/ 2794466 h 6857979"/>
              <a:gd name="connsiteX25636" fmla="*/ 791020 w 7283450"/>
              <a:gd name="connsiteY25636" fmla="*/ 2798040 h 6857979"/>
              <a:gd name="connsiteX25637" fmla="*/ 789432 w 7283450"/>
              <a:gd name="connsiteY25637" fmla="*/ 2801613 h 6857979"/>
              <a:gd name="connsiteX25638" fmla="*/ 787845 w 7283450"/>
              <a:gd name="connsiteY25638" fmla="*/ 2805184 h 6857979"/>
              <a:gd name="connsiteX25639" fmla="*/ 783876 w 7283450"/>
              <a:gd name="connsiteY25639" fmla="*/ 2812329 h 6857979"/>
              <a:gd name="connsiteX25640" fmla="*/ 779114 w 7283450"/>
              <a:gd name="connsiteY25640" fmla="*/ 2819475 h 6857979"/>
              <a:gd name="connsiteX25641" fmla="*/ 773160 w 7283450"/>
              <a:gd name="connsiteY25641" fmla="*/ 2826223 h 6857979"/>
              <a:gd name="connsiteX25642" fmla="*/ 767206 w 7283450"/>
              <a:gd name="connsiteY25642" fmla="*/ 2832971 h 6857979"/>
              <a:gd name="connsiteX25643" fmla="*/ 760856 w 7283450"/>
              <a:gd name="connsiteY25643" fmla="*/ 2839322 h 6857979"/>
              <a:gd name="connsiteX25644" fmla="*/ 754109 w 7283450"/>
              <a:gd name="connsiteY25644" fmla="*/ 2845276 h 6857979"/>
              <a:gd name="connsiteX25645" fmla="*/ 741805 w 7283450"/>
              <a:gd name="connsiteY25645" fmla="*/ 2856391 h 6857979"/>
              <a:gd name="connsiteX25646" fmla="*/ 731485 w 7283450"/>
              <a:gd name="connsiteY25646" fmla="*/ 2865124 h 6857979"/>
              <a:gd name="connsiteX25647" fmla="*/ 724738 w 7283450"/>
              <a:gd name="connsiteY25647" fmla="*/ 2871475 h 6857979"/>
              <a:gd name="connsiteX25648" fmla="*/ 718388 w 7283450"/>
              <a:gd name="connsiteY25648" fmla="*/ 2878224 h 6857979"/>
              <a:gd name="connsiteX25649" fmla="*/ 712037 w 7283450"/>
              <a:gd name="connsiteY25649" fmla="*/ 2885369 h 6857979"/>
              <a:gd name="connsiteX25650" fmla="*/ 706084 w 7283450"/>
              <a:gd name="connsiteY25650" fmla="*/ 2892910 h 6857979"/>
              <a:gd name="connsiteX25651" fmla="*/ 694177 w 7283450"/>
              <a:gd name="connsiteY25651" fmla="*/ 2907201 h 6857979"/>
              <a:gd name="connsiteX25652" fmla="*/ 687429 w 7283450"/>
              <a:gd name="connsiteY25652" fmla="*/ 2914743 h 6857979"/>
              <a:gd name="connsiteX25653" fmla="*/ 681476 w 7283450"/>
              <a:gd name="connsiteY25653" fmla="*/ 2922285 h 6857979"/>
              <a:gd name="connsiteX25654" fmla="*/ 675126 w 7283450"/>
              <a:gd name="connsiteY25654" fmla="*/ 2928239 h 6857979"/>
              <a:gd name="connsiteX25655" fmla="*/ 668775 w 7283450"/>
              <a:gd name="connsiteY25655" fmla="*/ 2933797 h 6857979"/>
              <a:gd name="connsiteX25656" fmla="*/ 655678 w 7283450"/>
              <a:gd name="connsiteY25656" fmla="*/ 2945308 h 6857979"/>
              <a:gd name="connsiteX25657" fmla="*/ 642580 w 7283450"/>
              <a:gd name="connsiteY25657" fmla="*/ 2956820 h 6857979"/>
              <a:gd name="connsiteX25658" fmla="*/ 636626 w 7283450"/>
              <a:gd name="connsiteY25658" fmla="*/ 2962774 h 6857979"/>
              <a:gd name="connsiteX25659" fmla="*/ 631070 w 7283450"/>
              <a:gd name="connsiteY25659" fmla="*/ 2969126 h 6857979"/>
              <a:gd name="connsiteX25660" fmla="*/ 627498 w 7283450"/>
              <a:gd name="connsiteY25660" fmla="*/ 2972698 h 6857979"/>
              <a:gd name="connsiteX25661" fmla="*/ 625116 w 7283450"/>
              <a:gd name="connsiteY25661" fmla="*/ 2977461 h 6857979"/>
              <a:gd name="connsiteX25662" fmla="*/ 620354 w 7283450"/>
              <a:gd name="connsiteY25662" fmla="*/ 2985399 h 6857979"/>
              <a:gd name="connsiteX25663" fmla="*/ 615194 w 7283450"/>
              <a:gd name="connsiteY25663" fmla="*/ 2994530 h 6857979"/>
              <a:gd name="connsiteX25664" fmla="*/ 612416 w 7283450"/>
              <a:gd name="connsiteY25664" fmla="*/ 2998498 h 6857979"/>
              <a:gd name="connsiteX25665" fmla="*/ 608844 w 7283450"/>
              <a:gd name="connsiteY25665" fmla="*/ 3002071 h 6857979"/>
              <a:gd name="connsiteX25666" fmla="*/ 606859 w 7283450"/>
              <a:gd name="connsiteY25666" fmla="*/ 3004453 h 6857979"/>
              <a:gd name="connsiteX25667" fmla="*/ 604874 w 7283450"/>
              <a:gd name="connsiteY25667" fmla="*/ 3006041 h 6857979"/>
              <a:gd name="connsiteX25668" fmla="*/ 599318 w 7283450"/>
              <a:gd name="connsiteY25668" fmla="*/ 3008820 h 6857979"/>
              <a:gd name="connsiteX25669" fmla="*/ 594555 w 7283450"/>
              <a:gd name="connsiteY25669" fmla="*/ 3012392 h 6857979"/>
              <a:gd name="connsiteX25670" fmla="*/ 592174 w 7283450"/>
              <a:gd name="connsiteY25670" fmla="*/ 3013979 h 6857979"/>
              <a:gd name="connsiteX25671" fmla="*/ 590189 w 7283450"/>
              <a:gd name="connsiteY25671" fmla="*/ 3015568 h 6857979"/>
              <a:gd name="connsiteX25672" fmla="*/ 586617 w 7283450"/>
              <a:gd name="connsiteY25672" fmla="*/ 3020728 h 6857979"/>
              <a:gd name="connsiteX25673" fmla="*/ 582648 w 7283450"/>
              <a:gd name="connsiteY25673" fmla="*/ 3025095 h 6857979"/>
              <a:gd name="connsiteX25674" fmla="*/ 575901 w 7283450"/>
              <a:gd name="connsiteY25674" fmla="*/ 3035415 h 6857979"/>
              <a:gd name="connsiteX25675" fmla="*/ 569551 w 7283450"/>
              <a:gd name="connsiteY25675" fmla="*/ 3046131 h 6857979"/>
              <a:gd name="connsiteX25676" fmla="*/ 565582 w 7283450"/>
              <a:gd name="connsiteY25676" fmla="*/ 3050895 h 6857979"/>
              <a:gd name="connsiteX25677" fmla="*/ 562010 w 7283450"/>
              <a:gd name="connsiteY25677" fmla="*/ 3056056 h 6857979"/>
              <a:gd name="connsiteX25678" fmla="*/ 559231 w 7283450"/>
              <a:gd name="connsiteY25678" fmla="*/ 3058041 h 6857979"/>
              <a:gd name="connsiteX25679" fmla="*/ 556850 w 7283450"/>
              <a:gd name="connsiteY25679" fmla="*/ 3060025 h 6857979"/>
              <a:gd name="connsiteX25680" fmla="*/ 550499 w 7283450"/>
              <a:gd name="connsiteY25680" fmla="*/ 3063995 h 6857979"/>
              <a:gd name="connsiteX25681" fmla="*/ 544943 w 7283450"/>
              <a:gd name="connsiteY25681" fmla="*/ 3067965 h 6857979"/>
              <a:gd name="connsiteX25682" fmla="*/ 542164 w 7283450"/>
              <a:gd name="connsiteY25682" fmla="*/ 3069950 h 6857979"/>
              <a:gd name="connsiteX25683" fmla="*/ 539783 w 7283450"/>
              <a:gd name="connsiteY25683" fmla="*/ 3072728 h 6857979"/>
              <a:gd name="connsiteX25684" fmla="*/ 538195 w 7283450"/>
              <a:gd name="connsiteY25684" fmla="*/ 3075506 h 6857979"/>
              <a:gd name="connsiteX25685" fmla="*/ 536608 w 7283450"/>
              <a:gd name="connsiteY25685" fmla="*/ 3078285 h 6857979"/>
              <a:gd name="connsiteX25686" fmla="*/ 533829 w 7283450"/>
              <a:gd name="connsiteY25686" fmla="*/ 3085430 h 6857979"/>
              <a:gd name="connsiteX25687" fmla="*/ 531051 w 7283450"/>
              <a:gd name="connsiteY25687" fmla="*/ 3092576 h 6857979"/>
              <a:gd name="connsiteX25688" fmla="*/ 529464 w 7283450"/>
              <a:gd name="connsiteY25688" fmla="*/ 3096147 h 6857979"/>
              <a:gd name="connsiteX25689" fmla="*/ 527479 w 7283450"/>
              <a:gd name="connsiteY25689" fmla="*/ 3099324 h 6857979"/>
              <a:gd name="connsiteX25690" fmla="*/ 523113 w 7283450"/>
              <a:gd name="connsiteY25690" fmla="*/ 3104087 h 6857979"/>
              <a:gd name="connsiteX25691" fmla="*/ 518747 w 7283450"/>
              <a:gd name="connsiteY25691" fmla="*/ 3109644 h 6857979"/>
              <a:gd name="connsiteX25692" fmla="*/ 508031 w 7283450"/>
              <a:gd name="connsiteY25692" fmla="*/ 3120758 h 6857979"/>
              <a:gd name="connsiteX25693" fmla="*/ 503268 w 7283450"/>
              <a:gd name="connsiteY25693" fmla="*/ 3126713 h 6857979"/>
              <a:gd name="connsiteX25694" fmla="*/ 498108 w 7283450"/>
              <a:gd name="connsiteY25694" fmla="*/ 3133063 h 6857979"/>
              <a:gd name="connsiteX25695" fmla="*/ 493743 w 7283450"/>
              <a:gd name="connsiteY25695" fmla="*/ 3139415 h 6857979"/>
              <a:gd name="connsiteX25696" fmla="*/ 489774 w 7283450"/>
              <a:gd name="connsiteY25696" fmla="*/ 3146163 h 6857979"/>
              <a:gd name="connsiteX25697" fmla="*/ 488186 w 7283450"/>
              <a:gd name="connsiteY25697" fmla="*/ 3150132 h 6857979"/>
              <a:gd name="connsiteX25698" fmla="*/ 486995 w 7283450"/>
              <a:gd name="connsiteY25698" fmla="*/ 3154102 h 6857979"/>
              <a:gd name="connsiteX25699" fmla="*/ 485408 w 7283450"/>
              <a:gd name="connsiteY25699" fmla="*/ 3162834 h 6857979"/>
              <a:gd name="connsiteX25700" fmla="*/ 484614 w 7283450"/>
              <a:gd name="connsiteY25700" fmla="*/ 3167597 h 6857979"/>
              <a:gd name="connsiteX25701" fmla="*/ 483820 w 7283450"/>
              <a:gd name="connsiteY25701" fmla="*/ 3171567 h 6857979"/>
              <a:gd name="connsiteX25702" fmla="*/ 481836 w 7283450"/>
              <a:gd name="connsiteY25702" fmla="*/ 3175933 h 6857979"/>
              <a:gd name="connsiteX25703" fmla="*/ 480248 w 7283450"/>
              <a:gd name="connsiteY25703" fmla="*/ 3179506 h 6857979"/>
              <a:gd name="connsiteX25704" fmla="*/ 476279 w 7283450"/>
              <a:gd name="connsiteY25704" fmla="*/ 3185858 h 6857979"/>
              <a:gd name="connsiteX25705" fmla="*/ 471516 w 7283450"/>
              <a:gd name="connsiteY25705" fmla="*/ 3191415 h 6857979"/>
              <a:gd name="connsiteX25706" fmla="*/ 467150 w 7283450"/>
              <a:gd name="connsiteY25706" fmla="*/ 3195781 h 6857979"/>
              <a:gd name="connsiteX25707" fmla="*/ 462388 w 7283450"/>
              <a:gd name="connsiteY25707" fmla="*/ 3200147 h 6857979"/>
              <a:gd name="connsiteX25708" fmla="*/ 457625 w 7283450"/>
              <a:gd name="connsiteY25708" fmla="*/ 3204117 h 6857979"/>
              <a:gd name="connsiteX25709" fmla="*/ 452465 w 7283450"/>
              <a:gd name="connsiteY25709" fmla="*/ 3208882 h 6857979"/>
              <a:gd name="connsiteX25710" fmla="*/ 447305 w 7283450"/>
              <a:gd name="connsiteY25710" fmla="*/ 3213645 h 6857979"/>
              <a:gd name="connsiteX25711" fmla="*/ 442543 w 7283450"/>
              <a:gd name="connsiteY25711" fmla="*/ 3219598 h 6857979"/>
              <a:gd name="connsiteX25712" fmla="*/ 441749 w 7283450"/>
              <a:gd name="connsiteY25712" fmla="*/ 3219598 h 6857979"/>
              <a:gd name="connsiteX25713" fmla="*/ 440955 w 7283450"/>
              <a:gd name="connsiteY25713" fmla="*/ 3219201 h 6857979"/>
              <a:gd name="connsiteX25714" fmla="*/ 440558 w 7283450"/>
              <a:gd name="connsiteY25714" fmla="*/ 3218406 h 6857979"/>
              <a:gd name="connsiteX25715" fmla="*/ 439764 w 7283450"/>
              <a:gd name="connsiteY25715" fmla="*/ 3218010 h 6857979"/>
              <a:gd name="connsiteX25716" fmla="*/ 440558 w 7283450"/>
              <a:gd name="connsiteY25716" fmla="*/ 3216423 h 6857979"/>
              <a:gd name="connsiteX25717" fmla="*/ 441749 w 7283450"/>
              <a:gd name="connsiteY25717" fmla="*/ 3214041 h 6857979"/>
              <a:gd name="connsiteX25718" fmla="*/ 444527 w 7283450"/>
              <a:gd name="connsiteY25718" fmla="*/ 3210072 h 6857979"/>
              <a:gd name="connsiteX25719" fmla="*/ 445321 w 7283450"/>
              <a:gd name="connsiteY25719" fmla="*/ 3208485 h 6857979"/>
              <a:gd name="connsiteX25720" fmla="*/ 445718 w 7283450"/>
              <a:gd name="connsiteY25720" fmla="*/ 3206102 h 6857979"/>
              <a:gd name="connsiteX25721" fmla="*/ 423491 w 7283450"/>
              <a:gd name="connsiteY25721" fmla="*/ 3237459 h 6857979"/>
              <a:gd name="connsiteX25722" fmla="*/ 400868 w 7283450"/>
              <a:gd name="connsiteY25722" fmla="*/ 3269216 h 6857979"/>
              <a:gd name="connsiteX25723" fmla="*/ 378245 w 7283450"/>
              <a:gd name="connsiteY25723" fmla="*/ 3299781 h 6857979"/>
              <a:gd name="connsiteX25724" fmla="*/ 366735 w 7283450"/>
              <a:gd name="connsiteY25724" fmla="*/ 3315261 h 6857979"/>
              <a:gd name="connsiteX25725" fmla="*/ 354431 w 7283450"/>
              <a:gd name="connsiteY25725" fmla="*/ 3329948 h 6857979"/>
              <a:gd name="connsiteX25726" fmla="*/ 352843 w 7283450"/>
              <a:gd name="connsiteY25726" fmla="*/ 3327168 h 6857979"/>
              <a:gd name="connsiteX25727" fmla="*/ 352050 w 7283450"/>
              <a:gd name="connsiteY25727" fmla="*/ 3323596 h 6857979"/>
              <a:gd name="connsiteX25728" fmla="*/ 351653 w 7283450"/>
              <a:gd name="connsiteY25728" fmla="*/ 3320818 h 6857979"/>
              <a:gd name="connsiteX25729" fmla="*/ 351653 w 7283450"/>
              <a:gd name="connsiteY25729" fmla="*/ 3317643 h 6857979"/>
              <a:gd name="connsiteX25730" fmla="*/ 352050 w 7283450"/>
              <a:gd name="connsiteY25730" fmla="*/ 3315261 h 6857979"/>
              <a:gd name="connsiteX25731" fmla="*/ 352843 w 7283450"/>
              <a:gd name="connsiteY25731" fmla="*/ 3312482 h 6857979"/>
              <a:gd name="connsiteX25732" fmla="*/ 353637 w 7283450"/>
              <a:gd name="connsiteY25732" fmla="*/ 3310100 h 6857979"/>
              <a:gd name="connsiteX25733" fmla="*/ 355622 w 7283450"/>
              <a:gd name="connsiteY25733" fmla="*/ 3307322 h 6857979"/>
              <a:gd name="connsiteX25734" fmla="*/ 358797 w 7283450"/>
              <a:gd name="connsiteY25734" fmla="*/ 3302559 h 6857979"/>
              <a:gd name="connsiteX25735" fmla="*/ 362766 w 7283450"/>
              <a:gd name="connsiteY25735" fmla="*/ 3297002 h 6857979"/>
              <a:gd name="connsiteX25736" fmla="*/ 366735 w 7283450"/>
              <a:gd name="connsiteY25736" fmla="*/ 3291842 h 6857979"/>
              <a:gd name="connsiteX25737" fmla="*/ 370307 w 7283450"/>
              <a:gd name="connsiteY25737" fmla="*/ 3286681 h 6857979"/>
              <a:gd name="connsiteX25738" fmla="*/ 378642 w 7283450"/>
              <a:gd name="connsiteY25738" fmla="*/ 3273582 h 6857979"/>
              <a:gd name="connsiteX25739" fmla="*/ 387771 w 7283450"/>
              <a:gd name="connsiteY25739" fmla="*/ 3259689 h 6857979"/>
              <a:gd name="connsiteX25740" fmla="*/ 396899 w 7283450"/>
              <a:gd name="connsiteY25740" fmla="*/ 3245797 h 6857979"/>
              <a:gd name="connsiteX25741" fmla="*/ 404837 w 7283450"/>
              <a:gd name="connsiteY25741" fmla="*/ 3233093 h 6857979"/>
              <a:gd name="connsiteX25742" fmla="*/ 405234 w 7283450"/>
              <a:gd name="connsiteY25742" fmla="*/ 3231903 h 6857979"/>
              <a:gd name="connsiteX25743" fmla="*/ 405234 w 7283450"/>
              <a:gd name="connsiteY25743" fmla="*/ 3230712 h 6857979"/>
              <a:gd name="connsiteX25744" fmla="*/ 404837 w 7283450"/>
              <a:gd name="connsiteY25744" fmla="*/ 3227933 h 6857979"/>
              <a:gd name="connsiteX25745" fmla="*/ 404440 w 7283450"/>
              <a:gd name="connsiteY25745" fmla="*/ 3225552 h 6857979"/>
              <a:gd name="connsiteX25746" fmla="*/ 404440 w 7283450"/>
              <a:gd name="connsiteY25746" fmla="*/ 3223964 h 6857979"/>
              <a:gd name="connsiteX25747" fmla="*/ 404837 w 7283450"/>
              <a:gd name="connsiteY25747" fmla="*/ 3222774 h 6857979"/>
              <a:gd name="connsiteX25748" fmla="*/ 421110 w 7283450"/>
              <a:gd name="connsiteY25748" fmla="*/ 3196972 h 6857979"/>
              <a:gd name="connsiteX25749" fmla="*/ 437780 w 7283450"/>
              <a:gd name="connsiteY25749" fmla="*/ 3170376 h 6857979"/>
              <a:gd name="connsiteX25750" fmla="*/ 446512 w 7283450"/>
              <a:gd name="connsiteY25750" fmla="*/ 3157278 h 6857979"/>
              <a:gd name="connsiteX25751" fmla="*/ 455243 w 7283450"/>
              <a:gd name="connsiteY25751" fmla="*/ 3144178 h 6857979"/>
              <a:gd name="connsiteX25752" fmla="*/ 464372 w 7283450"/>
              <a:gd name="connsiteY25752" fmla="*/ 3131873 h 6857979"/>
              <a:gd name="connsiteX25753" fmla="*/ 473898 w 7283450"/>
              <a:gd name="connsiteY25753" fmla="*/ 3119171 h 6857979"/>
              <a:gd name="connsiteX25754" fmla="*/ 477867 w 7283450"/>
              <a:gd name="connsiteY25754" fmla="*/ 3115202 h 6857979"/>
              <a:gd name="connsiteX25755" fmla="*/ 481439 w 7283450"/>
              <a:gd name="connsiteY25755" fmla="*/ 3110835 h 6857979"/>
              <a:gd name="connsiteX25756" fmla="*/ 489774 w 7283450"/>
              <a:gd name="connsiteY25756" fmla="*/ 3102896 h 6857979"/>
              <a:gd name="connsiteX25757" fmla="*/ 498108 w 7283450"/>
              <a:gd name="connsiteY25757" fmla="*/ 3094560 h 6857979"/>
              <a:gd name="connsiteX25758" fmla="*/ 502077 w 7283450"/>
              <a:gd name="connsiteY25758" fmla="*/ 3090590 h 6857979"/>
              <a:gd name="connsiteX25759" fmla="*/ 505253 w 7283450"/>
              <a:gd name="connsiteY25759" fmla="*/ 3085828 h 6857979"/>
              <a:gd name="connsiteX25760" fmla="*/ 507237 w 7283450"/>
              <a:gd name="connsiteY25760" fmla="*/ 3082651 h 6857979"/>
              <a:gd name="connsiteX25761" fmla="*/ 509222 w 7283450"/>
              <a:gd name="connsiteY25761" fmla="*/ 3079079 h 6857979"/>
              <a:gd name="connsiteX25762" fmla="*/ 511603 w 7283450"/>
              <a:gd name="connsiteY25762" fmla="*/ 3072728 h 6857979"/>
              <a:gd name="connsiteX25763" fmla="*/ 514381 w 7283450"/>
              <a:gd name="connsiteY25763" fmla="*/ 3065583 h 6857979"/>
              <a:gd name="connsiteX25764" fmla="*/ 515969 w 7283450"/>
              <a:gd name="connsiteY25764" fmla="*/ 3062010 h 6857979"/>
              <a:gd name="connsiteX25765" fmla="*/ 517953 w 7283450"/>
              <a:gd name="connsiteY25765" fmla="*/ 3059232 h 6857979"/>
              <a:gd name="connsiteX25766" fmla="*/ 523510 w 7283450"/>
              <a:gd name="connsiteY25766" fmla="*/ 3052086 h 6857979"/>
              <a:gd name="connsiteX25767" fmla="*/ 529464 w 7283450"/>
              <a:gd name="connsiteY25767" fmla="*/ 3044940 h 6857979"/>
              <a:gd name="connsiteX25768" fmla="*/ 541370 w 7283450"/>
              <a:gd name="connsiteY25768" fmla="*/ 3032240 h 6857979"/>
              <a:gd name="connsiteX25769" fmla="*/ 547721 w 7283450"/>
              <a:gd name="connsiteY25769" fmla="*/ 3025888 h 6857979"/>
              <a:gd name="connsiteX25770" fmla="*/ 554071 w 7283450"/>
              <a:gd name="connsiteY25770" fmla="*/ 3019140 h 6857979"/>
              <a:gd name="connsiteX25771" fmla="*/ 559628 w 7283450"/>
              <a:gd name="connsiteY25771" fmla="*/ 3012789 h 6857979"/>
              <a:gd name="connsiteX25772" fmla="*/ 565185 w 7283450"/>
              <a:gd name="connsiteY25772" fmla="*/ 3005644 h 6857979"/>
              <a:gd name="connsiteX25773" fmla="*/ 566375 w 7283450"/>
              <a:gd name="connsiteY25773" fmla="*/ 3003262 h 6857979"/>
              <a:gd name="connsiteX25774" fmla="*/ 567566 w 7283450"/>
              <a:gd name="connsiteY25774" fmla="*/ 3000087 h 6857979"/>
              <a:gd name="connsiteX25775" fmla="*/ 569948 w 7283450"/>
              <a:gd name="connsiteY25775" fmla="*/ 2993736 h 6857979"/>
              <a:gd name="connsiteX25776" fmla="*/ 571932 w 7283450"/>
              <a:gd name="connsiteY25776" fmla="*/ 2987781 h 6857979"/>
              <a:gd name="connsiteX25777" fmla="*/ 573123 w 7283450"/>
              <a:gd name="connsiteY25777" fmla="*/ 2984606 h 6857979"/>
              <a:gd name="connsiteX25778" fmla="*/ 574313 w 7283450"/>
              <a:gd name="connsiteY25778" fmla="*/ 2982223 h 6857979"/>
              <a:gd name="connsiteX25779" fmla="*/ 575901 w 7283450"/>
              <a:gd name="connsiteY25779" fmla="*/ 2980239 h 6857979"/>
              <a:gd name="connsiteX25780" fmla="*/ 578282 w 7283450"/>
              <a:gd name="connsiteY25780" fmla="*/ 2978652 h 6857979"/>
              <a:gd name="connsiteX25781" fmla="*/ 582251 w 7283450"/>
              <a:gd name="connsiteY25781" fmla="*/ 2975475 h 6857979"/>
              <a:gd name="connsiteX25782" fmla="*/ 587014 w 7283450"/>
              <a:gd name="connsiteY25782" fmla="*/ 2972698 h 6857979"/>
              <a:gd name="connsiteX25783" fmla="*/ 588601 w 7283450"/>
              <a:gd name="connsiteY25783" fmla="*/ 2971110 h 6857979"/>
              <a:gd name="connsiteX25784" fmla="*/ 590189 w 7283450"/>
              <a:gd name="connsiteY25784" fmla="*/ 2969126 h 6857979"/>
              <a:gd name="connsiteX25785" fmla="*/ 593364 w 7283450"/>
              <a:gd name="connsiteY25785" fmla="*/ 2963171 h 6857979"/>
              <a:gd name="connsiteX25786" fmla="*/ 596936 w 7283450"/>
              <a:gd name="connsiteY25786" fmla="*/ 2956820 h 6857979"/>
              <a:gd name="connsiteX25787" fmla="*/ 602493 w 7283450"/>
              <a:gd name="connsiteY25787" fmla="*/ 2942529 h 6857979"/>
              <a:gd name="connsiteX25788" fmla="*/ 608446 w 7283450"/>
              <a:gd name="connsiteY25788" fmla="*/ 2928636 h 6857979"/>
              <a:gd name="connsiteX25789" fmla="*/ 612019 w 7283450"/>
              <a:gd name="connsiteY25789" fmla="*/ 2921888 h 6857979"/>
              <a:gd name="connsiteX25790" fmla="*/ 615194 w 7283450"/>
              <a:gd name="connsiteY25790" fmla="*/ 2915140 h 6857979"/>
              <a:gd name="connsiteX25791" fmla="*/ 615988 w 7283450"/>
              <a:gd name="connsiteY25791" fmla="*/ 2914346 h 6857979"/>
              <a:gd name="connsiteX25792" fmla="*/ 617179 w 7283450"/>
              <a:gd name="connsiteY25792" fmla="*/ 2913552 h 6857979"/>
              <a:gd name="connsiteX25793" fmla="*/ 620354 w 7283450"/>
              <a:gd name="connsiteY25793" fmla="*/ 2911964 h 6857979"/>
              <a:gd name="connsiteX25794" fmla="*/ 622735 w 7283450"/>
              <a:gd name="connsiteY25794" fmla="*/ 2910774 h 6857979"/>
              <a:gd name="connsiteX25795" fmla="*/ 623926 w 7283450"/>
              <a:gd name="connsiteY25795" fmla="*/ 2909980 h 6857979"/>
              <a:gd name="connsiteX25796" fmla="*/ 624719 w 7283450"/>
              <a:gd name="connsiteY25796" fmla="*/ 2908392 h 6857979"/>
              <a:gd name="connsiteX25797" fmla="*/ 625513 w 7283450"/>
              <a:gd name="connsiteY25797" fmla="*/ 2906010 h 6857979"/>
              <a:gd name="connsiteX25798" fmla="*/ 626307 w 7283450"/>
              <a:gd name="connsiteY25798" fmla="*/ 2903232 h 6857979"/>
              <a:gd name="connsiteX25799" fmla="*/ 627498 w 7283450"/>
              <a:gd name="connsiteY25799" fmla="*/ 2896880 h 6857979"/>
              <a:gd name="connsiteX25800" fmla="*/ 629085 w 7283450"/>
              <a:gd name="connsiteY25800" fmla="*/ 2890529 h 6857979"/>
              <a:gd name="connsiteX25801" fmla="*/ 629879 w 7283450"/>
              <a:gd name="connsiteY25801" fmla="*/ 2887750 h 6857979"/>
              <a:gd name="connsiteX25802" fmla="*/ 631070 w 7283450"/>
              <a:gd name="connsiteY25802" fmla="*/ 2885369 h 6857979"/>
              <a:gd name="connsiteX25803" fmla="*/ 632260 w 7283450"/>
              <a:gd name="connsiteY25803" fmla="*/ 2884178 h 6857979"/>
              <a:gd name="connsiteX25804" fmla="*/ 633451 w 7283450"/>
              <a:gd name="connsiteY25804" fmla="*/ 2882590 h 6857979"/>
              <a:gd name="connsiteX25805" fmla="*/ 636626 w 7283450"/>
              <a:gd name="connsiteY25805" fmla="*/ 2880605 h 6857979"/>
              <a:gd name="connsiteX25806" fmla="*/ 640595 w 7283450"/>
              <a:gd name="connsiteY25806" fmla="*/ 2878224 h 6857979"/>
              <a:gd name="connsiteX25807" fmla="*/ 642183 w 7283450"/>
              <a:gd name="connsiteY25807" fmla="*/ 2877033 h 6857979"/>
              <a:gd name="connsiteX25808" fmla="*/ 643374 w 7283450"/>
              <a:gd name="connsiteY25808" fmla="*/ 2875445 h 6857979"/>
              <a:gd name="connsiteX25809" fmla="*/ 644962 w 7283450"/>
              <a:gd name="connsiteY25809" fmla="*/ 2871872 h 6857979"/>
              <a:gd name="connsiteX25810" fmla="*/ 646549 w 7283450"/>
              <a:gd name="connsiteY25810" fmla="*/ 2868300 h 6857979"/>
              <a:gd name="connsiteX25811" fmla="*/ 648534 w 7283450"/>
              <a:gd name="connsiteY25811" fmla="*/ 2859964 h 6857979"/>
              <a:gd name="connsiteX25812" fmla="*/ 650518 w 7283450"/>
              <a:gd name="connsiteY25812" fmla="*/ 2852024 h 6857979"/>
              <a:gd name="connsiteX25813" fmla="*/ 651312 w 7283450"/>
              <a:gd name="connsiteY25813" fmla="*/ 2848055 h 6857979"/>
              <a:gd name="connsiteX25814" fmla="*/ 652899 w 7283450"/>
              <a:gd name="connsiteY25814" fmla="*/ 2845276 h 6857979"/>
              <a:gd name="connsiteX25815" fmla="*/ 657265 w 7283450"/>
              <a:gd name="connsiteY25815" fmla="*/ 2838131 h 6857979"/>
              <a:gd name="connsiteX25816" fmla="*/ 664013 w 7283450"/>
              <a:gd name="connsiteY25816" fmla="*/ 2828207 h 6857979"/>
              <a:gd name="connsiteX25817" fmla="*/ 671553 w 7283450"/>
              <a:gd name="connsiteY25817" fmla="*/ 2816697 h 6857979"/>
              <a:gd name="connsiteX25818" fmla="*/ 677904 w 7283450"/>
              <a:gd name="connsiteY25818" fmla="*/ 2804787 h 6857979"/>
              <a:gd name="connsiteX25819" fmla="*/ 678698 w 7283450"/>
              <a:gd name="connsiteY25819" fmla="*/ 2803994 h 6857979"/>
              <a:gd name="connsiteX25820" fmla="*/ 682270 w 7283450"/>
              <a:gd name="connsiteY25820" fmla="*/ 2800024 h 6857979"/>
              <a:gd name="connsiteX25821" fmla="*/ 685445 w 7283450"/>
              <a:gd name="connsiteY25821" fmla="*/ 2795657 h 6857979"/>
              <a:gd name="connsiteX25822" fmla="*/ 686636 w 7283450"/>
              <a:gd name="connsiteY25822" fmla="*/ 2794864 h 6857979"/>
              <a:gd name="connsiteX25823" fmla="*/ 687032 w 7283450"/>
              <a:gd name="connsiteY25823" fmla="*/ 2794864 h 6857979"/>
              <a:gd name="connsiteX25824" fmla="*/ 687429 w 7283450"/>
              <a:gd name="connsiteY25824" fmla="*/ 2794864 h 6857979"/>
              <a:gd name="connsiteX25825" fmla="*/ 686636 w 7283450"/>
              <a:gd name="connsiteY25825" fmla="*/ 2793673 h 6857979"/>
              <a:gd name="connsiteX25826" fmla="*/ 685445 w 7283450"/>
              <a:gd name="connsiteY25826" fmla="*/ 2792482 h 6857979"/>
              <a:gd name="connsiteX25827" fmla="*/ 684254 w 7283450"/>
              <a:gd name="connsiteY25827" fmla="*/ 2791291 h 6857979"/>
              <a:gd name="connsiteX25828" fmla="*/ 682667 w 7283450"/>
              <a:gd name="connsiteY25828" fmla="*/ 2790497 h 6857979"/>
              <a:gd name="connsiteX25829" fmla="*/ 678698 w 7283450"/>
              <a:gd name="connsiteY25829" fmla="*/ 2789306 h 6857979"/>
              <a:gd name="connsiteX25830" fmla="*/ 674332 w 7283450"/>
              <a:gd name="connsiteY25830" fmla="*/ 2788909 h 6857979"/>
              <a:gd name="connsiteX25831" fmla="*/ 668775 w 7283450"/>
              <a:gd name="connsiteY25831" fmla="*/ 2789306 h 6857979"/>
              <a:gd name="connsiteX25832" fmla="*/ 663616 w 7283450"/>
              <a:gd name="connsiteY25832" fmla="*/ 2790497 h 6857979"/>
              <a:gd name="connsiteX25833" fmla="*/ 657265 w 7283450"/>
              <a:gd name="connsiteY25833" fmla="*/ 2792085 h 6857979"/>
              <a:gd name="connsiteX25834" fmla="*/ 650915 w 7283450"/>
              <a:gd name="connsiteY25834" fmla="*/ 2793673 h 6857979"/>
              <a:gd name="connsiteX25835" fmla="*/ 637817 w 7283450"/>
              <a:gd name="connsiteY25835" fmla="*/ 2798040 h 6857979"/>
              <a:gd name="connsiteX25836" fmla="*/ 624719 w 7283450"/>
              <a:gd name="connsiteY25836" fmla="*/ 2803200 h 6857979"/>
              <a:gd name="connsiteX25837" fmla="*/ 612813 w 7283450"/>
              <a:gd name="connsiteY25837" fmla="*/ 2807963 h 6857979"/>
              <a:gd name="connsiteX25838" fmla="*/ 602493 w 7283450"/>
              <a:gd name="connsiteY25838" fmla="*/ 2811536 h 6857979"/>
              <a:gd name="connsiteX25839" fmla="*/ 593364 w 7283450"/>
              <a:gd name="connsiteY25839" fmla="*/ 2815505 h 6857979"/>
              <a:gd name="connsiteX25840" fmla="*/ 583839 w 7283450"/>
              <a:gd name="connsiteY25840" fmla="*/ 2819078 h 6857979"/>
              <a:gd name="connsiteX25841" fmla="*/ 564391 w 7283450"/>
              <a:gd name="connsiteY25841" fmla="*/ 2828207 h 6857979"/>
              <a:gd name="connsiteX25842" fmla="*/ 545736 w 7283450"/>
              <a:gd name="connsiteY25842" fmla="*/ 2837338 h 6857979"/>
              <a:gd name="connsiteX25843" fmla="*/ 530654 w 7283450"/>
              <a:gd name="connsiteY25843" fmla="*/ 2845276 h 6857979"/>
              <a:gd name="connsiteX25844" fmla="*/ 509222 w 7283450"/>
              <a:gd name="connsiteY25844" fmla="*/ 2855994 h 6857979"/>
              <a:gd name="connsiteX25845" fmla="*/ 486995 w 7283450"/>
              <a:gd name="connsiteY25845" fmla="*/ 2867109 h 6857979"/>
              <a:gd name="connsiteX25846" fmla="*/ 465166 w 7283450"/>
              <a:gd name="connsiteY25846" fmla="*/ 2877826 h 6857979"/>
              <a:gd name="connsiteX25847" fmla="*/ 443336 w 7283450"/>
              <a:gd name="connsiteY25847" fmla="*/ 2887750 h 6857979"/>
              <a:gd name="connsiteX25848" fmla="*/ 421110 w 7283450"/>
              <a:gd name="connsiteY25848" fmla="*/ 2897674 h 6857979"/>
              <a:gd name="connsiteX25849" fmla="*/ 398487 w 7283450"/>
              <a:gd name="connsiteY25849" fmla="*/ 2907201 h 6857979"/>
              <a:gd name="connsiteX25850" fmla="*/ 375467 w 7283450"/>
              <a:gd name="connsiteY25850" fmla="*/ 2916331 h 6857979"/>
              <a:gd name="connsiteX25851" fmla="*/ 351653 w 7283450"/>
              <a:gd name="connsiteY25851" fmla="*/ 2925461 h 6857979"/>
              <a:gd name="connsiteX25852" fmla="*/ 348875 w 7283450"/>
              <a:gd name="connsiteY25852" fmla="*/ 2927048 h 6857979"/>
              <a:gd name="connsiteX25853" fmla="*/ 345699 w 7283450"/>
              <a:gd name="connsiteY25853" fmla="*/ 2928239 h 6857979"/>
              <a:gd name="connsiteX25854" fmla="*/ 340143 w 7283450"/>
              <a:gd name="connsiteY25854" fmla="*/ 2932209 h 6857979"/>
              <a:gd name="connsiteX25855" fmla="*/ 334189 w 7283450"/>
              <a:gd name="connsiteY25855" fmla="*/ 2937369 h 6857979"/>
              <a:gd name="connsiteX25856" fmla="*/ 328236 w 7283450"/>
              <a:gd name="connsiteY25856" fmla="*/ 2942133 h 6857979"/>
              <a:gd name="connsiteX25857" fmla="*/ 316725 w 7283450"/>
              <a:gd name="connsiteY25857" fmla="*/ 2953247 h 6857979"/>
              <a:gd name="connsiteX25858" fmla="*/ 310375 w 7283450"/>
              <a:gd name="connsiteY25858" fmla="*/ 2958011 h 6857979"/>
              <a:gd name="connsiteX25859" fmla="*/ 304819 w 7283450"/>
              <a:gd name="connsiteY25859" fmla="*/ 2962377 h 6857979"/>
              <a:gd name="connsiteX25860" fmla="*/ 303231 w 7283450"/>
              <a:gd name="connsiteY25860" fmla="*/ 2958011 h 6857979"/>
              <a:gd name="connsiteX25861" fmla="*/ 303231 w 7283450"/>
              <a:gd name="connsiteY25861" fmla="*/ 2954437 h 6857979"/>
              <a:gd name="connsiteX25862" fmla="*/ 304025 w 7283450"/>
              <a:gd name="connsiteY25862" fmla="*/ 2950468 h 6857979"/>
              <a:gd name="connsiteX25863" fmla="*/ 305216 w 7283450"/>
              <a:gd name="connsiteY25863" fmla="*/ 2947293 h 6857979"/>
              <a:gd name="connsiteX25864" fmla="*/ 306803 w 7283450"/>
              <a:gd name="connsiteY25864" fmla="*/ 2944515 h 6857979"/>
              <a:gd name="connsiteX25865" fmla="*/ 309184 w 7283450"/>
              <a:gd name="connsiteY25865" fmla="*/ 2941338 h 6857979"/>
              <a:gd name="connsiteX25866" fmla="*/ 311566 w 7283450"/>
              <a:gd name="connsiteY25866" fmla="*/ 2938957 h 6857979"/>
              <a:gd name="connsiteX25867" fmla="*/ 315138 w 7283450"/>
              <a:gd name="connsiteY25867" fmla="*/ 2936575 h 6857979"/>
              <a:gd name="connsiteX25868" fmla="*/ 322679 w 7283450"/>
              <a:gd name="connsiteY25868" fmla="*/ 2931414 h 6857979"/>
              <a:gd name="connsiteX25869" fmla="*/ 331014 w 7283450"/>
              <a:gd name="connsiteY25869" fmla="*/ 2926651 h 6857979"/>
              <a:gd name="connsiteX25870" fmla="*/ 340143 w 7283450"/>
              <a:gd name="connsiteY25870" fmla="*/ 2921094 h 6857979"/>
              <a:gd name="connsiteX25871" fmla="*/ 348478 w 7283450"/>
              <a:gd name="connsiteY25871" fmla="*/ 2915140 h 6857979"/>
              <a:gd name="connsiteX25872" fmla="*/ 353240 w 7283450"/>
              <a:gd name="connsiteY25872" fmla="*/ 2911567 h 6857979"/>
              <a:gd name="connsiteX25873" fmla="*/ 358003 w 7283450"/>
              <a:gd name="connsiteY25873" fmla="*/ 2907201 h 6857979"/>
              <a:gd name="connsiteX25874" fmla="*/ 365941 w 7283450"/>
              <a:gd name="connsiteY25874" fmla="*/ 2898865 h 6857979"/>
              <a:gd name="connsiteX25875" fmla="*/ 373483 w 7283450"/>
              <a:gd name="connsiteY25875" fmla="*/ 2890926 h 6857979"/>
              <a:gd name="connsiteX25876" fmla="*/ 376657 w 7283450"/>
              <a:gd name="connsiteY25876" fmla="*/ 2887750 h 6857979"/>
              <a:gd name="connsiteX25877" fmla="*/ 379832 w 7283450"/>
              <a:gd name="connsiteY25877" fmla="*/ 2885369 h 6857979"/>
              <a:gd name="connsiteX25878" fmla="*/ 384596 w 7283450"/>
              <a:gd name="connsiteY25878" fmla="*/ 2882193 h 6857979"/>
              <a:gd name="connsiteX25879" fmla="*/ 389358 w 7283450"/>
              <a:gd name="connsiteY25879" fmla="*/ 2879811 h 6857979"/>
              <a:gd name="connsiteX25880" fmla="*/ 399678 w 7283450"/>
              <a:gd name="connsiteY25880" fmla="*/ 2875842 h 6857979"/>
              <a:gd name="connsiteX25881" fmla="*/ 404440 w 7283450"/>
              <a:gd name="connsiteY25881" fmla="*/ 2873460 h 6857979"/>
              <a:gd name="connsiteX25882" fmla="*/ 409203 w 7283450"/>
              <a:gd name="connsiteY25882" fmla="*/ 2871475 h 6857979"/>
              <a:gd name="connsiteX25883" fmla="*/ 413569 w 7283450"/>
              <a:gd name="connsiteY25883" fmla="*/ 2868697 h 6857979"/>
              <a:gd name="connsiteX25884" fmla="*/ 417538 w 7283450"/>
              <a:gd name="connsiteY25884" fmla="*/ 2865124 h 6857979"/>
              <a:gd name="connsiteX25885" fmla="*/ 419125 w 7283450"/>
              <a:gd name="connsiteY25885" fmla="*/ 2863139 h 6857979"/>
              <a:gd name="connsiteX25886" fmla="*/ 420316 w 7283450"/>
              <a:gd name="connsiteY25886" fmla="*/ 2861154 h 6857979"/>
              <a:gd name="connsiteX25887" fmla="*/ 421904 w 7283450"/>
              <a:gd name="connsiteY25887" fmla="*/ 2856391 h 6857979"/>
              <a:gd name="connsiteX25888" fmla="*/ 424285 w 7283450"/>
              <a:gd name="connsiteY25888" fmla="*/ 2852421 h 6857979"/>
              <a:gd name="connsiteX25889" fmla="*/ 425476 w 7283450"/>
              <a:gd name="connsiteY25889" fmla="*/ 2850437 h 6857979"/>
              <a:gd name="connsiteX25890" fmla="*/ 427063 w 7283450"/>
              <a:gd name="connsiteY25890" fmla="*/ 2848452 h 6857979"/>
              <a:gd name="connsiteX25891" fmla="*/ 428651 w 7283450"/>
              <a:gd name="connsiteY25891" fmla="*/ 2847261 h 6857979"/>
              <a:gd name="connsiteX25892" fmla="*/ 431033 w 7283450"/>
              <a:gd name="connsiteY25892" fmla="*/ 2846467 h 6857979"/>
              <a:gd name="connsiteX25893" fmla="*/ 436986 w 7283450"/>
              <a:gd name="connsiteY25893" fmla="*/ 2844482 h 6857979"/>
              <a:gd name="connsiteX25894" fmla="*/ 442146 w 7283450"/>
              <a:gd name="connsiteY25894" fmla="*/ 2843292 h 6857979"/>
              <a:gd name="connsiteX25895" fmla="*/ 445718 w 7283450"/>
              <a:gd name="connsiteY25895" fmla="*/ 2842101 h 6857979"/>
              <a:gd name="connsiteX25896" fmla="*/ 454053 w 7283450"/>
              <a:gd name="connsiteY25896" fmla="*/ 2836941 h 6857979"/>
              <a:gd name="connsiteX25897" fmla="*/ 461991 w 7283450"/>
              <a:gd name="connsiteY25897" fmla="*/ 2831781 h 6857979"/>
              <a:gd name="connsiteX25898" fmla="*/ 469929 w 7283450"/>
              <a:gd name="connsiteY25898" fmla="*/ 2826620 h 6857979"/>
              <a:gd name="connsiteX25899" fmla="*/ 477073 w 7283450"/>
              <a:gd name="connsiteY25899" fmla="*/ 2821460 h 6857979"/>
              <a:gd name="connsiteX25900" fmla="*/ 501284 w 7283450"/>
              <a:gd name="connsiteY25900" fmla="*/ 2807567 h 6857979"/>
              <a:gd name="connsiteX25901" fmla="*/ 524701 w 7283450"/>
              <a:gd name="connsiteY25901" fmla="*/ 2793673 h 6857979"/>
              <a:gd name="connsiteX25902" fmla="*/ 548912 w 7283450"/>
              <a:gd name="connsiteY25902" fmla="*/ 2778589 h 6857979"/>
              <a:gd name="connsiteX25903" fmla="*/ 561613 w 7283450"/>
              <a:gd name="connsiteY25903" fmla="*/ 2770254 h 6857979"/>
              <a:gd name="connsiteX25904" fmla="*/ 574313 w 7283450"/>
              <a:gd name="connsiteY25904" fmla="*/ 2761521 h 6857979"/>
              <a:gd name="connsiteX25905" fmla="*/ 579076 w 7283450"/>
              <a:gd name="connsiteY25905" fmla="*/ 2758743 h 6857979"/>
              <a:gd name="connsiteX25906" fmla="*/ 583839 w 7283450"/>
              <a:gd name="connsiteY25906" fmla="*/ 2755965 h 6857979"/>
              <a:gd name="connsiteX25907" fmla="*/ 593761 w 7283450"/>
              <a:gd name="connsiteY25907" fmla="*/ 2750406 h 6857979"/>
              <a:gd name="connsiteX25908" fmla="*/ 603684 w 7283450"/>
              <a:gd name="connsiteY25908" fmla="*/ 2745245 h 6857979"/>
              <a:gd name="connsiteX25909" fmla="*/ 612813 w 7283450"/>
              <a:gd name="connsiteY25909" fmla="*/ 2740483 h 6857979"/>
              <a:gd name="connsiteX25910" fmla="*/ 616385 w 7283450"/>
              <a:gd name="connsiteY25910" fmla="*/ 2737308 h 6857979"/>
              <a:gd name="connsiteX25911" fmla="*/ 620354 w 7283450"/>
              <a:gd name="connsiteY25911" fmla="*/ 2734925 h 6857979"/>
              <a:gd name="connsiteX25912" fmla="*/ 623529 w 7283450"/>
              <a:gd name="connsiteY25912" fmla="*/ 2732146 h 6857979"/>
              <a:gd name="connsiteX25913" fmla="*/ 626307 w 7283450"/>
              <a:gd name="connsiteY25913" fmla="*/ 2728971 h 6857979"/>
              <a:gd name="connsiteX25914" fmla="*/ 628688 w 7283450"/>
              <a:gd name="connsiteY25914" fmla="*/ 2725795 h 6857979"/>
              <a:gd name="connsiteX25915" fmla="*/ 630276 w 7283450"/>
              <a:gd name="connsiteY25915" fmla="*/ 2722620 h 6857979"/>
              <a:gd name="connsiteX25916" fmla="*/ 631070 w 7283450"/>
              <a:gd name="connsiteY25916" fmla="*/ 2718650 h 6857979"/>
              <a:gd name="connsiteX25917" fmla="*/ 631070 w 7283450"/>
              <a:gd name="connsiteY25917" fmla="*/ 2714680 h 6857979"/>
              <a:gd name="connsiteX25918" fmla="*/ 630673 w 7283450"/>
              <a:gd name="connsiteY25918" fmla="*/ 2711902 h 6857979"/>
              <a:gd name="connsiteX25919" fmla="*/ 629482 w 7283450"/>
              <a:gd name="connsiteY25919" fmla="*/ 2709123 h 6857979"/>
              <a:gd name="connsiteX25920" fmla="*/ 627894 w 7283450"/>
              <a:gd name="connsiteY25920" fmla="*/ 2707138 h 6857979"/>
              <a:gd name="connsiteX25921" fmla="*/ 626307 w 7283450"/>
              <a:gd name="connsiteY25921" fmla="*/ 2705153 h 6857979"/>
              <a:gd name="connsiteX25922" fmla="*/ 624322 w 7283450"/>
              <a:gd name="connsiteY25922" fmla="*/ 2703169 h 6857979"/>
              <a:gd name="connsiteX25923" fmla="*/ 621941 w 7283450"/>
              <a:gd name="connsiteY25923" fmla="*/ 2701977 h 6857979"/>
              <a:gd name="connsiteX25924" fmla="*/ 619163 w 7283450"/>
              <a:gd name="connsiteY25924" fmla="*/ 2700786 h 6857979"/>
              <a:gd name="connsiteX25925" fmla="*/ 616385 w 7283450"/>
              <a:gd name="connsiteY25925" fmla="*/ 2699596 h 6857979"/>
              <a:gd name="connsiteX25926" fmla="*/ 609241 w 7283450"/>
              <a:gd name="connsiteY25926" fmla="*/ 2698405 h 6857979"/>
              <a:gd name="connsiteX25927" fmla="*/ 601699 w 7283450"/>
              <a:gd name="connsiteY25927" fmla="*/ 2697611 h 6857979"/>
              <a:gd name="connsiteX25928" fmla="*/ 593364 w 7283450"/>
              <a:gd name="connsiteY25928" fmla="*/ 2697611 h 6857979"/>
              <a:gd name="connsiteX25929" fmla="*/ 584632 w 7283450"/>
              <a:gd name="connsiteY25929" fmla="*/ 2697611 h 6857979"/>
              <a:gd name="connsiteX25930" fmla="*/ 566772 w 7283450"/>
              <a:gd name="connsiteY25930" fmla="*/ 2699199 h 6857979"/>
              <a:gd name="connsiteX25931" fmla="*/ 548912 w 7283450"/>
              <a:gd name="connsiteY25931" fmla="*/ 2700786 h 6857979"/>
              <a:gd name="connsiteX25932" fmla="*/ 540577 w 7283450"/>
              <a:gd name="connsiteY25932" fmla="*/ 2701581 h 6857979"/>
              <a:gd name="connsiteX25933" fmla="*/ 533036 w 7283450"/>
              <a:gd name="connsiteY25933" fmla="*/ 2701977 h 6857979"/>
              <a:gd name="connsiteX25934" fmla="*/ 526685 w 7283450"/>
              <a:gd name="connsiteY25934" fmla="*/ 2701977 h 6857979"/>
              <a:gd name="connsiteX25935" fmla="*/ 521129 w 7283450"/>
              <a:gd name="connsiteY25935" fmla="*/ 2701184 h 6857979"/>
              <a:gd name="connsiteX25936" fmla="*/ 521129 w 7283450"/>
              <a:gd name="connsiteY25936" fmla="*/ 2698405 h 6857979"/>
              <a:gd name="connsiteX25937" fmla="*/ 521129 w 7283450"/>
              <a:gd name="connsiteY25937" fmla="*/ 2695229 h 6857979"/>
              <a:gd name="connsiteX25938" fmla="*/ 521923 w 7283450"/>
              <a:gd name="connsiteY25938" fmla="*/ 2692848 h 6857979"/>
              <a:gd name="connsiteX25939" fmla="*/ 522716 w 7283450"/>
              <a:gd name="connsiteY25939" fmla="*/ 2690862 h 6857979"/>
              <a:gd name="connsiteX25940" fmla="*/ 523907 w 7283450"/>
              <a:gd name="connsiteY25940" fmla="*/ 2688877 h 6857979"/>
              <a:gd name="connsiteX25941" fmla="*/ 525495 w 7283450"/>
              <a:gd name="connsiteY25941" fmla="*/ 2686893 h 6857979"/>
              <a:gd name="connsiteX25942" fmla="*/ 527479 w 7283450"/>
              <a:gd name="connsiteY25942" fmla="*/ 2685305 h 6857979"/>
              <a:gd name="connsiteX25943" fmla="*/ 529067 w 7283450"/>
              <a:gd name="connsiteY25943" fmla="*/ 2684114 h 6857979"/>
              <a:gd name="connsiteX25944" fmla="*/ 533036 w 7283450"/>
              <a:gd name="connsiteY25944" fmla="*/ 2682129 h 6857979"/>
              <a:gd name="connsiteX25945" fmla="*/ 537798 w 7283450"/>
              <a:gd name="connsiteY25945" fmla="*/ 2680541 h 6857979"/>
              <a:gd name="connsiteX25946" fmla="*/ 546133 w 7283450"/>
              <a:gd name="connsiteY25946" fmla="*/ 2677762 h 6857979"/>
              <a:gd name="connsiteX25947" fmla="*/ 552087 w 7283450"/>
              <a:gd name="connsiteY25947" fmla="*/ 2676572 h 6857979"/>
              <a:gd name="connsiteX25948" fmla="*/ 558437 w 7283450"/>
              <a:gd name="connsiteY25948" fmla="*/ 2674984 h 6857979"/>
              <a:gd name="connsiteX25949" fmla="*/ 575107 w 7283450"/>
              <a:gd name="connsiteY25949" fmla="*/ 2672602 h 6857979"/>
              <a:gd name="connsiteX25950" fmla="*/ 612416 w 7283450"/>
              <a:gd name="connsiteY25950" fmla="*/ 2667838 h 6857979"/>
              <a:gd name="connsiteX25951" fmla="*/ 625513 w 7283450"/>
              <a:gd name="connsiteY25951" fmla="*/ 2665854 h 6857979"/>
              <a:gd name="connsiteX25952" fmla="*/ 639405 w 7283450"/>
              <a:gd name="connsiteY25952" fmla="*/ 2663869 h 6857979"/>
              <a:gd name="connsiteX25953" fmla="*/ 652899 w 7283450"/>
              <a:gd name="connsiteY25953" fmla="*/ 2661090 h 6857979"/>
              <a:gd name="connsiteX25954" fmla="*/ 666791 w 7283450"/>
              <a:gd name="connsiteY25954" fmla="*/ 2658311 h 6857979"/>
              <a:gd name="connsiteX25955" fmla="*/ 680682 w 7283450"/>
              <a:gd name="connsiteY25955" fmla="*/ 2655533 h 6857979"/>
              <a:gd name="connsiteX25956" fmla="*/ 694177 w 7283450"/>
              <a:gd name="connsiteY25956" fmla="*/ 2651961 h 6857979"/>
              <a:gd name="connsiteX25957" fmla="*/ 721960 w 7283450"/>
              <a:gd name="connsiteY25957" fmla="*/ 2644419 h 6857979"/>
              <a:gd name="connsiteX25958" fmla="*/ 733073 w 7283450"/>
              <a:gd name="connsiteY25958" fmla="*/ 2641244 h 6857979"/>
              <a:gd name="connsiteX25959" fmla="*/ 743789 w 7283450"/>
              <a:gd name="connsiteY25959" fmla="*/ 2637274 h 6857979"/>
              <a:gd name="connsiteX25960" fmla="*/ 764428 w 7283450"/>
              <a:gd name="connsiteY25960" fmla="*/ 2629336 h 6857979"/>
              <a:gd name="connsiteX25961" fmla="*/ 774747 w 7283450"/>
              <a:gd name="connsiteY25961" fmla="*/ 2625367 h 6857979"/>
              <a:gd name="connsiteX25962" fmla="*/ 784670 w 7283450"/>
              <a:gd name="connsiteY25962" fmla="*/ 2622192 h 6857979"/>
              <a:gd name="connsiteX25963" fmla="*/ 794196 w 7283450"/>
              <a:gd name="connsiteY25963" fmla="*/ 2619810 h 6857979"/>
              <a:gd name="connsiteX25964" fmla="*/ 803721 w 7283450"/>
              <a:gd name="connsiteY25964" fmla="*/ 2617826 h 6857979"/>
              <a:gd name="connsiteX25965" fmla="*/ 808484 w 7283450"/>
              <a:gd name="connsiteY25965" fmla="*/ 2617428 h 6857979"/>
              <a:gd name="connsiteX25966" fmla="*/ 813643 w 7283450"/>
              <a:gd name="connsiteY25966" fmla="*/ 2617428 h 6857979"/>
              <a:gd name="connsiteX25967" fmla="*/ 818803 w 7283450"/>
              <a:gd name="connsiteY25967" fmla="*/ 2617428 h 6857979"/>
              <a:gd name="connsiteX25968" fmla="*/ 823169 w 7283450"/>
              <a:gd name="connsiteY25968" fmla="*/ 2617031 h 6857979"/>
              <a:gd name="connsiteX25969" fmla="*/ 825550 w 7283450"/>
              <a:gd name="connsiteY25969" fmla="*/ 2616634 h 6857979"/>
              <a:gd name="connsiteX25970" fmla="*/ 827535 w 7283450"/>
              <a:gd name="connsiteY25970" fmla="*/ 2615841 h 6857979"/>
              <a:gd name="connsiteX25971" fmla="*/ 829519 w 7283450"/>
              <a:gd name="connsiteY25971" fmla="*/ 2615047 h 6857979"/>
              <a:gd name="connsiteX25972" fmla="*/ 830710 w 7283450"/>
              <a:gd name="connsiteY25972" fmla="*/ 2613856 h 6857979"/>
              <a:gd name="connsiteX25973" fmla="*/ 832298 w 7283450"/>
              <a:gd name="connsiteY25973" fmla="*/ 2612268 h 6857979"/>
              <a:gd name="connsiteX25974" fmla="*/ 833886 w 7283450"/>
              <a:gd name="connsiteY25974" fmla="*/ 2609887 h 6857979"/>
              <a:gd name="connsiteX25975" fmla="*/ 834679 w 7283450"/>
              <a:gd name="connsiteY25975" fmla="*/ 2607505 h 6857979"/>
              <a:gd name="connsiteX25976" fmla="*/ 835076 w 7283450"/>
              <a:gd name="connsiteY25976" fmla="*/ 2604330 h 6857979"/>
              <a:gd name="connsiteX25977" fmla="*/ 830710 w 7283450"/>
              <a:gd name="connsiteY25977" fmla="*/ 2604330 h 6857979"/>
              <a:gd name="connsiteX25978" fmla="*/ 826741 w 7283450"/>
              <a:gd name="connsiteY25978" fmla="*/ 2604330 h 6857979"/>
              <a:gd name="connsiteX25979" fmla="*/ 816819 w 7283450"/>
              <a:gd name="connsiteY25979" fmla="*/ 2605521 h 6857979"/>
              <a:gd name="connsiteX25980" fmla="*/ 804912 w 7283450"/>
              <a:gd name="connsiteY25980" fmla="*/ 2607902 h 6857979"/>
              <a:gd name="connsiteX25981" fmla="*/ 792608 w 7283450"/>
              <a:gd name="connsiteY25981" fmla="*/ 2611078 h 6857979"/>
              <a:gd name="connsiteX25982" fmla="*/ 765619 w 7283450"/>
              <a:gd name="connsiteY25982" fmla="*/ 2617826 h 6857979"/>
              <a:gd name="connsiteX25983" fmla="*/ 751727 w 7283450"/>
              <a:gd name="connsiteY25983" fmla="*/ 2621397 h 6857979"/>
              <a:gd name="connsiteX25984" fmla="*/ 737439 w 7283450"/>
              <a:gd name="connsiteY25984" fmla="*/ 2624574 h 6857979"/>
              <a:gd name="connsiteX25985" fmla="*/ 739820 w 7283450"/>
              <a:gd name="connsiteY25985" fmla="*/ 2622192 h 6857979"/>
              <a:gd name="connsiteX25986" fmla="*/ 741805 w 7283450"/>
              <a:gd name="connsiteY25986" fmla="*/ 2619810 h 6857979"/>
              <a:gd name="connsiteX25987" fmla="*/ 744583 w 7283450"/>
              <a:gd name="connsiteY25987" fmla="*/ 2617031 h 6857979"/>
              <a:gd name="connsiteX25988" fmla="*/ 747758 w 7283450"/>
              <a:gd name="connsiteY25988" fmla="*/ 2615047 h 6857979"/>
              <a:gd name="connsiteX25989" fmla="*/ 755299 w 7283450"/>
              <a:gd name="connsiteY25989" fmla="*/ 2611078 h 6857979"/>
              <a:gd name="connsiteX25990" fmla="*/ 763634 w 7283450"/>
              <a:gd name="connsiteY25990" fmla="*/ 2607108 h 6857979"/>
              <a:gd name="connsiteX25991" fmla="*/ 771969 w 7283450"/>
              <a:gd name="connsiteY25991" fmla="*/ 2604330 h 6857979"/>
              <a:gd name="connsiteX25992" fmla="*/ 780304 w 7283450"/>
              <a:gd name="connsiteY25992" fmla="*/ 2601154 h 6857979"/>
              <a:gd name="connsiteX25993" fmla="*/ 787845 w 7283450"/>
              <a:gd name="connsiteY25993" fmla="*/ 2599170 h 6857979"/>
              <a:gd name="connsiteX25994" fmla="*/ 794196 w 7283450"/>
              <a:gd name="connsiteY25994" fmla="*/ 2597582 h 6857979"/>
              <a:gd name="connsiteX25995" fmla="*/ 798165 w 7283450"/>
              <a:gd name="connsiteY25995" fmla="*/ 2597186 h 6857979"/>
              <a:gd name="connsiteX25996" fmla="*/ 802927 w 7283450"/>
              <a:gd name="connsiteY25996" fmla="*/ 2596788 h 6857979"/>
              <a:gd name="connsiteX25997" fmla="*/ 812453 w 7283450"/>
              <a:gd name="connsiteY25997" fmla="*/ 2596391 h 6857979"/>
              <a:gd name="connsiteX25998" fmla="*/ 822375 w 7283450"/>
              <a:gd name="connsiteY25998" fmla="*/ 2595994 h 6857979"/>
              <a:gd name="connsiteX25999" fmla="*/ 827138 w 7283450"/>
              <a:gd name="connsiteY25999" fmla="*/ 2595201 h 6857979"/>
              <a:gd name="connsiteX26000" fmla="*/ 831504 w 7283450"/>
              <a:gd name="connsiteY26000" fmla="*/ 2594406 h 6857979"/>
              <a:gd name="connsiteX26001" fmla="*/ 839045 w 7283450"/>
              <a:gd name="connsiteY26001" fmla="*/ 2592421 h 6857979"/>
              <a:gd name="connsiteX26002" fmla="*/ 847380 w 7283450"/>
              <a:gd name="connsiteY26002" fmla="*/ 2590834 h 6857979"/>
              <a:gd name="connsiteX26003" fmla="*/ 852143 w 7283450"/>
              <a:gd name="connsiteY26003" fmla="*/ 2590041 h 6857979"/>
              <a:gd name="connsiteX26004" fmla="*/ 856905 w 7283450"/>
              <a:gd name="connsiteY26004" fmla="*/ 2590041 h 6857979"/>
              <a:gd name="connsiteX26005" fmla="*/ 861668 w 7283450"/>
              <a:gd name="connsiteY26005" fmla="*/ 2590041 h 6857979"/>
              <a:gd name="connsiteX26006" fmla="*/ 866035 w 7283450"/>
              <a:gd name="connsiteY26006" fmla="*/ 2590834 h 6857979"/>
              <a:gd name="connsiteX26007" fmla="*/ 865637 w 7283450"/>
              <a:gd name="connsiteY26007" fmla="*/ 2592421 h 6857979"/>
              <a:gd name="connsiteX26008" fmla="*/ 864843 w 7283450"/>
              <a:gd name="connsiteY26008" fmla="*/ 2594009 h 6857979"/>
              <a:gd name="connsiteX26009" fmla="*/ 863653 w 7283450"/>
              <a:gd name="connsiteY26009" fmla="*/ 2594803 h 6857979"/>
              <a:gd name="connsiteX26010" fmla="*/ 862462 w 7283450"/>
              <a:gd name="connsiteY26010" fmla="*/ 2595598 h 6857979"/>
              <a:gd name="connsiteX26011" fmla="*/ 859684 w 7283450"/>
              <a:gd name="connsiteY26011" fmla="*/ 2596391 h 6857979"/>
              <a:gd name="connsiteX26012" fmla="*/ 856508 w 7283450"/>
              <a:gd name="connsiteY26012" fmla="*/ 2597186 h 6857979"/>
              <a:gd name="connsiteX26013" fmla="*/ 853333 w 7283450"/>
              <a:gd name="connsiteY26013" fmla="*/ 2597979 h 6857979"/>
              <a:gd name="connsiteX26014" fmla="*/ 850158 w 7283450"/>
              <a:gd name="connsiteY26014" fmla="*/ 2599170 h 6857979"/>
              <a:gd name="connsiteX26015" fmla="*/ 849364 w 7283450"/>
              <a:gd name="connsiteY26015" fmla="*/ 2599964 h 6857979"/>
              <a:gd name="connsiteX26016" fmla="*/ 848174 w 7283450"/>
              <a:gd name="connsiteY26016" fmla="*/ 2601154 h 6857979"/>
              <a:gd name="connsiteX26017" fmla="*/ 847777 w 7283450"/>
              <a:gd name="connsiteY26017" fmla="*/ 2602742 h 6857979"/>
              <a:gd name="connsiteX26018" fmla="*/ 847380 w 7283450"/>
              <a:gd name="connsiteY26018" fmla="*/ 2604330 h 6857979"/>
              <a:gd name="connsiteX26019" fmla="*/ 849761 w 7283450"/>
              <a:gd name="connsiteY26019" fmla="*/ 2606712 h 6857979"/>
              <a:gd name="connsiteX26020" fmla="*/ 852936 w 7283450"/>
              <a:gd name="connsiteY26020" fmla="*/ 2608299 h 6857979"/>
              <a:gd name="connsiteX26021" fmla="*/ 856112 w 7283450"/>
              <a:gd name="connsiteY26021" fmla="*/ 2609093 h 6857979"/>
              <a:gd name="connsiteX26022" fmla="*/ 860081 w 7283450"/>
              <a:gd name="connsiteY26022" fmla="*/ 2609490 h 6857979"/>
              <a:gd name="connsiteX26023" fmla="*/ 863653 w 7283450"/>
              <a:gd name="connsiteY26023" fmla="*/ 2609490 h 6857979"/>
              <a:gd name="connsiteX26024" fmla="*/ 868019 w 7283450"/>
              <a:gd name="connsiteY26024" fmla="*/ 2608696 h 6857979"/>
              <a:gd name="connsiteX26025" fmla="*/ 871988 w 7283450"/>
              <a:gd name="connsiteY26025" fmla="*/ 2607505 h 6857979"/>
              <a:gd name="connsiteX26026" fmla="*/ 876751 w 7283450"/>
              <a:gd name="connsiteY26026" fmla="*/ 2606315 h 6857979"/>
              <a:gd name="connsiteX26027" fmla="*/ 885879 w 7283450"/>
              <a:gd name="connsiteY26027" fmla="*/ 2603139 h 6857979"/>
              <a:gd name="connsiteX26028" fmla="*/ 894611 w 7283450"/>
              <a:gd name="connsiteY26028" fmla="*/ 2598773 h 6857979"/>
              <a:gd name="connsiteX26029" fmla="*/ 910090 w 7283450"/>
              <a:gd name="connsiteY26029" fmla="*/ 2590834 h 6857979"/>
              <a:gd name="connsiteX26030" fmla="*/ 907312 w 7283450"/>
              <a:gd name="connsiteY26030" fmla="*/ 2586865 h 6857979"/>
              <a:gd name="connsiteX26031" fmla="*/ 906121 w 7283450"/>
              <a:gd name="connsiteY26031" fmla="*/ 2584880 h 6857979"/>
              <a:gd name="connsiteX26032" fmla="*/ 905724 w 7283450"/>
              <a:gd name="connsiteY26032" fmla="*/ 2583690 h 6857979"/>
              <a:gd name="connsiteX26033" fmla="*/ 905327 w 7283450"/>
              <a:gd name="connsiteY26033" fmla="*/ 2582102 h 6857979"/>
              <a:gd name="connsiteX26034" fmla="*/ 905327 w 7283450"/>
              <a:gd name="connsiteY26034" fmla="*/ 2580117 h 6857979"/>
              <a:gd name="connsiteX26035" fmla="*/ 906915 w 7283450"/>
              <a:gd name="connsiteY26035" fmla="*/ 2574163 h 6857979"/>
              <a:gd name="connsiteX26036" fmla="*/ 912471 w 7283450"/>
              <a:gd name="connsiteY26036" fmla="*/ 2572576 h 6857979"/>
              <a:gd name="connsiteX26037" fmla="*/ 916837 w 7283450"/>
              <a:gd name="connsiteY26037" fmla="*/ 2570591 h 6857979"/>
              <a:gd name="connsiteX26038" fmla="*/ 921600 w 7283450"/>
              <a:gd name="connsiteY26038" fmla="*/ 2567813 h 6857979"/>
              <a:gd name="connsiteX26039" fmla="*/ 925172 w 7283450"/>
              <a:gd name="connsiteY26039" fmla="*/ 2565035 h 6857979"/>
              <a:gd name="connsiteX26040" fmla="*/ 929141 w 7283450"/>
              <a:gd name="connsiteY26040" fmla="*/ 2562255 h 6857979"/>
              <a:gd name="connsiteX26041" fmla="*/ 932317 w 7283450"/>
              <a:gd name="connsiteY26041" fmla="*/ 2558286 h 6857979"/>
              <a:gd name="connsiteX26042" fmla="*/ 938667 w 7283450"/>
              <a:gd name="connsiteY26042" fmla="*/ 2550745 h 6857979"/>
              <a:gd name="connsiteX26043" fmla="*/ 932713 w 7283450"/>
              <a:gd name="connsiteY26043" fmla="*/ 2548760 h 6857979"/>
              <a:gd name="connsiteX26044" fmla="*/ 926760 w 7283450"/>
              <a:gd name="connsiteY26044" fmla="*/ 2547173 h 6857979"/>
              <a:gd name="connsiteX26045" fmla="*/ 915250 w 7283450"/>
              <a:gd name="connsiteY26045" fmla="*/ 2544394 h 6857979"/>
              <a:gd name="connsiteX26046" fmla="*/ 909296 w 7283450"/>
              <a:gd name="connsiteY26046" fmla="*/ 2542013 h 6857979"/>
              <a:gd name="connsiteX26047" fmla="*/ 904136 w 7283450"/>
              <a:gd name="connsiteY26047" fmla="*/ 2540028 h 6857979"/>
              <a:gd name="connsiteX26048" fmla="*/ 898977 w 7283450"/>
              <a:gd name="connsiteY26048" fmla="*/ 2537646 h 6857979"/>
              <a:gd name="connsiteX26049" fmla="*/ 894611 w 7283450"/>
              <a:gd name="connsiteY26049" fmla="*/ 2534471 h 6857979"/>
              <a:gd name="connsiteX26050" fmla="*/ 894214 w 7283450"/>
              <a:gd name="connsiteY26050" fmla="*/ 2533281 h 6857979"/>
              <a:gd name="connsiteX26051" fmla="*/ 894214 w 7283450"/>
              <a:gd name="connsiteY26051" fmla="*/ 2532089 h 6857979"/>
              <a:gd name="connsiteX26052" fmla="*/ 894611 w 7283450"/>
              <a:gd name="connsiteY26052" fmla="*/ 2529311 h 6857979"/>
              <a:gd name="connsiteX26053" fmla="*/ 895008 w 7283450"/>
              <a:gd name="connsiteY26053" fmla="*/ 2526531 h 6857979"/>
              <a:gd name="connsiteX26054" fmla="*/ 895008 w 7283450"/>
              <a:gd name="connsiteY26054" fmla="*/ 2524945 h 6857979"/>
              <a:gd name="connsiteX26055" fmla="*/ 894611 w 7283450"/>
              <a:gd name="connsiteY26055" fmla="*/ 2524149 h 6857979"/>
              <a:gd name="connsiteX26056" fmla="*/ 891833 w 7283450"/>
              <a:gd name="connsiteY26056" fmla="*/ 2520974 h 6857979"/>
              <a:gd name="connsiteX26057" fmla="*/ 888658 w 7283450"/>
              <a:gd name="connsiteY26057" fmla="*/ 2518194 h 6857979"/>
              <a:gd name="connsiteX26058" fmla="*/ 882307 w 7283450"/>
              <a:gd name="connsiteY26058" fmla="*/ 2513433 h 6857979"/>
              <a:gd name="connsiteX26059" fmla="*/ 879132 w 7283450"/>
              <a:gd name="connsiteY26059" fmla="*/ 2511447 h 6857979"/>
              <a:gd name="connsiteX26060" fmla="*/ 875560 w 7283450"/>
              <a:gd name="connsiteY26060" fmla="*/ 2508271 h 6857979"/>
              <a:gd name="connsiteX26061" fmla="*/ 872384 w 7283450"/>
              <a:gd name="connsiteY26061" fmla="*/ 2505096 h 6857979"/>
              <a:gd name="connsiteX26062" fmla="*/ 869607 w 7283450"/>
              <a:gd name="connsiteY26062" fmla="*/ 2500729 h 6857979"/>
              <a:gd name="connsiteX26063" fmla="*/ 856508 w 7283450"/>
              <a:gd name="connsiteY26063" fmla="*/ 2478896 h 6857979"/>
              <a:gd name="connsiteX26064" fmla="*/ 850952 w 7283450"/>
              <a:gd name="connsiteY26064" fmla="*/ 2468178 h 6857979"/>
              <a:gd name="connsiteX26065" fmla="*/ 848571 w 7283450"/>
              <a:gd name="connsiteY26065" fmla="*/ 2463811 h 6857979"/>
              <a:gd name="connsiteX26066" fmla="*/ 847380 w 7283450"/>
              <a:gd name="connsiteY26066" fmla="*/ 2460635 h 6857979"/>
              <a:gd name="connsiteX26067" fmla="*/ 846189 w 7283450"/>
              <a:gd name="connsiteY26067" fmla="*/ 2455078 h 6857979"/>
              <a:gd name="connsiteX26068" fmla="*/ 846189 w 7283450"/>
              <a:gd name="connsiteY26068" fmla="*/ 2451505 h 6857979"/>
              <a:gd name="connsiteX26069" fmla="*/ 846189 w 7283450"/>
              <a:gd name="connsiteY26069" fmla="*/ 2450711 h 6857979"/>
              <a:gd name="connsiteX26070" fmla="*/ 846586 w 7283450"/>
              <a:gd name="connsiteY26070" fmla="*/ 2449917 h 6857979"/>
              <a:gd name="connsiteX26071" fmla="*/ 846983 w 7283450"/>
              <a:gd name="connsiteY26071" fmla="*/ 2449917 h 6857979"/>
              <a:gd name="connsiteX26072" fmla="*/ 847380 w 7283450"/>
              <a:gd name="connsiteY26072" fmla="*/ 2450711 h 6857979"/>
              <a:gd name="connsiteX26073" fmla="*/ 841823 w 7283450"/>
              <a:gd name="connsiteY26073" fmla="*/ 2438405 h 6857979"/>
              <a:gd name="connsiteX26074" fmla="*/ 838251 w 7283450"/>
              <a:gd name="connsiteY26074" fmla="*/ 2428481 h 6857979"/>
              <a:gd name="connsiteX26075" fmla="*/ 835870 w 7283450"/>
              <a:gd name="connsiteY26075" fmla="*/ 2420145 h 6857979"/>
              <a:gd name="connsiteX26076" fmla="*/ 834282 w 7283450"/>
              <a:gd name="connsiteY26076" fmla="*/ 2412205 h 6857979"/>
              <a:gd name="connsiteX26077" fmla="*/ 833091 w 7283450"/>
              <a:gd name="connsiteY26077" fmla="*/ 2404663 h 6857979"/>
              <a:gd name="connsiteX26078" fmla="*/ 832695 w 7283450"/>
              <a:gd name="connsiteY26078" fmla="*/ 2396327 h 6857979"/>
              <a:gd name="connsiteX26079" fmla="*/ 831504 w 7283450"/>
              <a:gd name="connsiteY26079" fmla="*/ 2376875 h 6857979"/>
              <a:gd name="connsiteX26080" fmla="*/ 829519 w 7283450"/>
              <a:gd name="connsiteY26080" fmla="*/ 2376875 h 6857979"/>
              <a:gd name="connsiteX26081" fmla="*/ 827535 w 7283450"/>
              <a:gd name="connsiteY26081" fmla="*/ 2376875 h 6857979"/>
              <a:gd name="connsiteX26082" fmla="*/ 823963 w 7283450"/>
              <a:gd name="connsiteY26082" fmla="*/ 2378066 h 6857979"/>
              <a:gd name="connsiteX26083" fmla="*/ 820788 w 7283450"/>
              <a:gd name="connsiteY26083" fmla="*/ 2379654 h 6857979"/>
              <a:gd name="connsiteX26084" fmla="*/ 817612 w 7283450"/>
              <a:gd name="connsiteY26084" fmla="*/ 2382035 h 6857979"/>
              <a:gd name="connsiteX26085" fmla="*/ 810865 w 7283450"/>
              <a:gd name="connsiteY26085" fmla="*/ 2386402 h 6857979"/>
              <a:gd name="connsiteX26086" fmla="*/ 807293 w 7283450"/>
              <a:gd name="connsiteY26086" fmla="*/ 2388387 h 6857979"/>
              <a:gd name="connsiteX26087" fmla="*/ 803721 w 7283450"/>
              <a:gd name="connsiteY26087" fmla="*/ 2390372 h 6857979"/>
              <a:gd name="connsiteX26088" fmla="*/ 800546 w 7283450"/>
              <a:gd name="connsiteY26088" fmla="*/ 2391166 h 6857979"/>
              <a:gd name="connsiteX26089" fmla="*/ 797371 w 7283450"/>
              <a:gd name="connsiteY26089" fmla="*/ 2391166 h 6857979"/>
              <a:gd name="connsiteX26090" fmla="*/ 791814 w 7283450"/>
              <a:gd name="connsiteY26090" fmla="*/ 2390372 h 6857979"/>
              <a:gd name="connsiteX26091" fmla="*/ 788639 w 7283450"/>
              <a:gd name="connsiteY26091" fmla="*/ 2389975 h 6857979"/>
              <a:gd name="connsiteX26092" fmla="*/ 786258 w 7283450"/>
              <a:gd name="connsiteY26092" fmla="*/ 2389578 h 6857979"/>
              <a:gd name="connsiteX26093" fmla="*/ 783876 w 7283450"/>
              <a:gd name="connsiteY26093" fmla="*/ 2389975 h 6857979"/>
              <a:gd name="connsiteX26094" fmla="*/ 781495 w 7283450"/>
              <a:gd name="connsiteY26094" fmla="*/ 2390372 h 6857979"/>
              <a:gd name="connsiteX26095" fmla="*/ 776335 w 7283450"/>
              <a:gd name="connsiteY26095" fmla="*/ 2393945 h 6857979"/>
              <a:gd name="connsiteX26096" fmla="*/ 768794 w 7283450"/>
              <a:gd name="connsiteY26096" fmla="*/ 2399502 h 6857979"/>
              <a:gd name="connsiteX26097" fmla="*/ 761650 w 7283450"/>
              <a:gd name="connsiteY26097" fmla="*/ 2405457 h 6857979"/>
              <a:gd name="connsiteX26098" fmla="*/ 756093 w 7283450"/>
              <a:gd name="connsiteY26098" fmla="*/ 2410617 h 6857979"/>
              <a:gd name="connsiteX26099" fmla="*/ 755299 w 7283450"/>
              <a:gd name="connsiteY26099" fmla="*/ 2411808 h 6857979"/>
              <a:gd name="connsiteX26100" fmla="*/ 754902 w 7283450"/>
              <a:gd name="connsiteY26100" fmla="*/ 2413793 h 6857979"/>
              <a:gd name="connsiteX26101" fmla="*/ 754506 w 7283450"/>
              <a:gd name="connsiteY26101" fmla="*/ 2418557 h 6857979"/>
              <a:gd name="connsiteX26102" fmla="*/ 754506 w 7283450"/>
              <a:gd name="connsiteY26102" fmla="*/ 2422923 h 6857979"/>
              <a:gd name="connsiteX26103" fmla="*/ 754109 w 7283450"/>
              <a:gd name="connsiteY26103" fmla="*/ 2425305 h 6857979"/>
              <a:gd name="connsiteX26104" fmla="*/ 753315 w 7283450"/>
              <a:gd name="connsiteY26104" fmla="*/ 2427290 h 6857979"/>
              <a:gd name="connsiteX26105" fmla="*/ 750934 w 7283450"/>
              <a:gd name="connsiteY26105" fmla="*/ 2430068 h 6857979"/>
              <a:gd name="connsiteX26106" fmla="*/ 748552 w 7283450"/>
              <a:gd name="connsiteY26106" fmla="*/ 2433244 h 6857979"/>
              <a:gd name="connsiteX26107" fmla="*/ 745377 w 7283450"/>
              <a:gd name="connsiteY26107" fmla="*/ 2435627 h 6857979"/>
              <a:gd name="connsiteX26108" fmla="*/ 742201 w 7283450"/>
              <a:gd name="connsiteY26108" fmla="*/ 2438008 h 6857979"/>
              <a:gd name="connsiteX26109" fmla="*/ 735057 w 7283450"/>
              <a:gd name="connsiteY26109" fmla="*/ 2443169 h 6857979"/>
              <a:gd name="connsiteX26110" fmla="*/ 727516 w 7283450"/>
              <a:gd name="connsiteY26110" fmla="*/ 2447536 h 6857979"/>
              <a:gd name="connsiteX26111" fmla="*/ 724341 w 7283450"/>
              <a:gd name="connsiteY26111" fmla="*/ 2450314 h 6857979"/>
              <a:gd name="connsiteX26112" fmla="*/ 720769 w 7283450"/>
              <a:gd name="connsiteY26112" fmla="*/ 2452696 h 6857979"/>
              <a:gd name="connsiteX26113" fmla="*/ 717991 w 7283450"/>
              <a:gd name="connsiteY26113" fmla="*/ 2455475 h 6857979"/>
              <a:gd name="connsiteX26114" fmla="*/ 715212 w 7283450"/>
              <a:gd name="connsiteY26114" fmla="*/ 2458651 h 6857979"/>
              <a:gd name="connsiteX26115" fmla="*/ 712831 w 7283450"/>
              <a:gd name="connsiteY26115" fmla="*/ 2461826 h 6857979"/>
              <a:gd name="connsiteX26116" fmla="*/ 711244 w 7283450"/>
              <a:gd name="connsiteY26116" fmla="*/ 2465399 h 6857979"/>
              <a:gd name="connsiteX26117" fmla="*/ 710053 w 7283450"/>
              <a:gd name="connsiteY26117" fmla="*/ 2469368 h 6857979"/>
              <a:gd name="connsiteX26118" fmla="*/ 709259 w 7283450"/>
              <a:gd name="connsiteY26118" fmla="*/ 2473735 h 6857979"/>
              <a:gd name="connsiteX26119" fmla="*/ 707672 w 7283450"/>
              <a:gd name="connsiteY26119" fmla="*/ 2474926 h 6857979"/>
              <a:gd name="connsiteX26120" fmla="*/ 706084 w 7283450"/>
              <a:gd name="connsiteY26120" fmla="*/ 2475323 h 6857979"/>
              <a:gd name="connsiteX26121" fmla="*/ 701718 w 7283450"/>
              <a:gd name="connsiteY26121" fmla="*/ 2475720 h 6857979"/>
              <a:gd name="connsiteX26122" fmla="*/ 696558 w 7283450"/>
              <a:gd name="connsiteY26122" fmla="*/ 2475323 h 6857979"/>
              <a:gd name="connsiteX26123" fmla="*/ 691398 w 7283450"/>
              <a:gd name="connsiteY26123" fmla="*/ 2474132 h 6857979"/>
              <a:gd name="connsiteX26124" fmla="*/ 686239 w 7283450"/>
              <a:gd name="connsiteY26124" fmla="*/ 2473735 h 6857979"/>
              <a:gd name="connsiteX26125" fmla="*/ 681079 w 7283450"/>
              <a:gd name="connsiteY26125" fmla="*/ 2473735 h 6857979"/>
              <a:gd name="connsiteX26126" fmla="*/ 678301 w 7283450"/>
              <a:gd name="connsiteY26126" fmla="*/ 2474132 h 6857979"/>
              <a:gd name="connsiteX26127" fmla="*/ 675919 w 7283450"/>
              <a:gd name="connsiteY26127" fmla="*/ 2474926 h 6857979"/>
              <a:gd name="connsiteX26128" fmla="*/ 673935 w 7283450"/>
              <a:gd name="connsiteY26128" fmla="*/ 2476117 h 6857979"/>
              <a:gd name="connsiteX26129" fmla="*/ 671950 w 7283450"/>
              <a:gd name="connsiteY26129" fmla="*/ 2477307 h 6857979"/>
              <a:gd name="connsiteX26130" fmla="*/ 673538 w 7283450"/>
              <a:gd name="connsiteY26130" fmla="*/ 2479690 h 6857979"/>
              <a:gd name="connsiteX26131" fmla="*/ 674729 w 7283450"/>
              <a:gd name="connsiteY26131" fmla="*/ 2482071 h 6857979"/>
              <a:gd name="connsiteX26132" fmla="*/ 675522 w 7283450"/>
              <a:gd name="connsiteY26132" fmla="*/ 2484850 h 6857979"/>
              <a:gd name="connsiteX26133" fmla="*/ 675522 w 7283450"/>
              <a:gd name="connsiteY26133" fmla="*/ 2486835 h 6857979"/>
              <a:gd name="connsiteX26134" fmla="*/ 675522 w 7283450"/>
              <a:gd name="connsiteY26134" fmla="*/ 2489217 h 6857979"/>
              <a:gd name="connsiteX26135" fmla="*/ 674729 w 7283450"/>
              <a:gd name="connsiteY26135" fmla="*/ 2491202 h 6857979"/>
              <a:gd name="connsiteX26136" fmla="*/ 673141 w 7283450"/>
              <a:gd name="connsiteY26136" fmla="*/ 2495568 h 6857979"/>
              <a:gd name="connsiteX26137" fmla="*/ 667981 w 7283450"/>
              <a:gd name="connsiteY26137" fmla="*/ 2503508 h 6857979"/>
              <a:gd name="connsiteX26138" fmla="*/ 665997 w 7283450"/>
              <a:gd name="connsiteY26138" fmla="*/ 2507080 h 6857979"/>
              <a:gd name="connsiteX26139" fmla="*/ 665600 w 7283450"/>
              <a:gd name="connsiteY26139" fmla="*/ 2509066 h 6857979"/>
              <a:gd name="connsiteX26140" fmla="*/ 665600 w 7283450"/>
              <a:gd name="connsiteY26140" fmla="*/ 2510654 h 6857979"/>
              <a:gd name="connsiteX26141" fmla="*/ 665600 w 7283450"/>
              <a:gd name="connsiteY26141" fmla="*/ 2511844 h 6857979"/>
              <a:gd name="connsiteX26142" fmla="*/ 666394 w 7283450"/>
              <a:gd name="connsiteY26142" fmla="*/ 2512638 h 6857979"/>
              <a:gd name="connsiteX26143" fmla="*/ 667981 w 7283450"/>
              <a:gd name="connsiteY26143" fmla="*/ 2513829 h 6857979"/>
              <a:gd name="connsiteX26144" fmla="*/ 669966 w 7283450"/>
              <a:gd name="connsiteY26144" fmla="*/ 2515417 h 6857979"/>
              <a:gd name="connsiteX26145" fmla="*/ 671553 w 7283450"/>
              <a:gd name="connsiteY26145" fmla="*/ 2516210 h 6857979"/>
              <a:gd name="connsiteX26146" fmla="*/ 671950 w 7283450"/>
              <a:gd name="connsiteY26146" fmla="*/ 2517797 h 6857979"/>
              <a:gd name="connsiteX26147" fmla="*/ 672347 w 7283450"/>
              <a:gd name="connsiteY26147" fmla="*/ 2518987 h 6857979"/>
              <a:gd name="connsiteX26148" fmla="*/ 672347 w 7283450"/>
              <a:gd name="connsiteY26148" fmla="*/ 2520576 h 6857979"/>
              <a:gd name="connsiteX26149" fmla="*/ 671950 w 7283450"/>
              <a:gd name="connsiteY26149" fmla="*/ 2524149 h 6857979"/>
              <a:gd name="connsiteX26150" fmla="*/ 671553 w 7283450"/>
              <a:gd name="connsiteY26150" fmla="*/ 2527722 h 6857979"/>
              <a:gd name="connsiteX26151" fmla="*/ 671553 w 7283450"/>
              <a:gd name="connsiteY26151" fmla="*/ 2529311 h 6857979"/>
              <a:gd name="connsiteX26152" fmla="*/ 671950 w 7283450"/>
              <a:gd name="connsiteY26152" fmla="*/ 2530898 h 6857979"/>
              <a:gd name="connsiteX26153" fmla="*/ 673141 w 7283450"/>
              <a:gd name="connsiteY26153" fmla="*/ 2532089 h 6857979"/>
              <a:gd name="connsiteX26154" fmla="*/ 674729 w 7283450"/>
              <a:gd name="connsiteY26154" fmla="*/ 2533678 h 6857979"/>
              <a:gd name="connsiteX26155" fmla="*/ 679094 w 7283450"/>
              <a:gd name="connsiteY26155" fmla="*/ 2537646 h 6857979"/>
              <a:gd name="connsiteX26156" fmla="*/ 681476 w 7283450"/>
              <a:gd name="connsiteY26156" fmla="*/ 2539632 h 6857979"/>
              <a:gd name="connsiteX26157" fmla="*/ 683063 w 7283450"/>
              <a:gd name="connsiteY26157" fmla="*/ 2542013 h 6857979"/>
              <a:gd name="connsiteX26158" fmla="*/ 684254 w 7283450"/>
              <a:gd name="connsiteY26158" fmla="*/ 2544791 h 6857979"/>
              <a:gd name="connsiteX26159" fmla="*/ 684254 w 7283450"/>
              <a:gd name="connsiteY26159" fmla="*/ 2545982 h 6857979"/>
              <a:gd name="connsiteX26160" fmla="*/ 684254 w 7283450"/>
              <a:gd name="connsiteY26160" fmla="*/ 2547570 h 6857979"/>
              <a:gd name="connsiteX26161" fmla="*/ 687032 w 7283450"/>
              <a:gd name="connsiteY26161" fmla="*/ 2543997 h 6857979"/>
              <a:gd name="connsiteX26162" fmla="*/ 689017 w 7283450"/>
              <a:gd name="connsiteY26162" fmla="*/ 2540028 h 6857979"/>
              <a:gd name="connsiteX26163" fmla="*/ 689811 w 7283450"/>
              <a:gd name="connsiteY26163" fmla="*/ 2537249 h 6857979"/>
              <a:gd name="connsiteX26164" fmla="*/ 689414 w 7283450"/>
              <a:gd name="connsiteY26164" fmla="*/ 2534867 h 6857979"/>
              <a:gd name="connsiteX26165" fmla="*/ 689017 w 7283450"/>
              <a:gd name="connsiteY26165" fmla="*/ 2532883 h 6857979"/>
              <a:gd name="connsiteX26166" fmla="*/ 687826 w 7283450"/>
              <a:gd name="connsiteY26166" fmla="*/ 2531692 h 6857979"/>
              <a:gd name="connsiteX26167" fmla="*/ 687429 w 7283450"/>
              <a:gd name="connsiteY26167" fmla="*/ 2530898 h 6857979"/>
              <a:gd name="connsiteX26168" fmla="*/ 685445 w 7283450"/>
              <a:gd name="connsiteY26168" fmla="*/ 2528913 h 6857979"/>
              <a:gd name="connsiteX26169" fmla="*/ 684254 w 7283450"/>
              <a:gd name="connsiteY26169" fmla="*/ 2527326 h 6857979"/>
              <a:gd name="connsiteX26170" fmla="*/ 681873 w 7283450"/>
              <a:gd name="connsiteY26170" fmla="*/ 2524149 h 6857979"/>
              <a:gd name="connsiteX26171" fmla="*/ 680682 w 7283450"/>
              <a:gd name="connsiteY26171" fmla="*/ 2523356 h 6857979"/>
              <a:gd name="connsiteX26172" fmla="*/ 679094 w 7283450"/>
              <a:gd name="connsiteY26172" fmla="*/ 2522958 h 6857979"/>
              <a:gd name="connsiteX26173" fmla="*/ 677110 w 7283450"/>
              <a:gd name="connsiteY26173" fmla="*/ 2523356 h 6857979"/>
              <a:gd name="connsiteX26174" fmla="*/ 674729 w 7283450"/>
              <a:gd name="connsiteY26174" fmla="*/ 2524149 h 6857979"/>
              <a:gd name="connsiteX26175" fmla="*/ 678698 w 7283450"/>
              <a:gd name="connsiteY26175" fmla="*/ 2519780 h 6857979"/>
              <a:gd name="connsiteX26176" fmla="*/ 680682 w 7283450"/>
              <a:gd name="connsiteY26176" fmla="*/ 2517797 h 6857979"/>
              <a:gd name="connsiteX26177" fmla="*/ 681476 w 7283450"/>
              <a:gd name="connsiteY26177" fmla="*/ 2515417 h 6857979"/>
              <a:gd name="connsiteX26178" fmla="*/ 682270 w 7283450"/>
              <a:gd name="connsiteY26178" fmla="*/ 2513829 h 6857979"/>
              <a:gd name="connsiteX26179" fmla="*/ 682667 w 7283450"/>
              <a:gd name="connsiteY26179" fmla="*/ 2511844 h 6857979"/>
              <a:gd name="connsiteX26180" fmla="*/ 683063 w 7283450"/>
              <a:gd name="connsiteY26180" fmla="*/ 2508271 h 6857979"/>
              <a:gd name="connsiteX26181" fmla="*/ 682270 w 7283450"/>
              <a:gd name="connsiteY26181" fmla="*/ 2504698 h 6857979"/>
              <a:gd name="connsiteX26182" fmla="*/ 681079 w 7283450"/>
              <a:gd name="connsiteY26182" fmla="*/ 2501523 h 6857979"/>
              <a:gd name="connsiteX26183" fmla="*/ 677904 w 7283450"/>
              <a:gd name="connsiteY26183" fmla="*/ 2493981 h 6857979"/>
              <a:gd name="connsiteX26184" fmla="*/ 681079 w 7283450"/>
              <a:gd name="connsiteY26184" fmla="*/ 2493981 h 6857979"/>
              <a:gd name="connsiteX26185" fmla="*/ 683063 w 7283450"/>
              <a:gd name="connsiteY26185" fmla="*/ 2494378 h 6857979"/>
              <a:gd name="connsiteX26186" fmla="*/ 684651 w 7283450"/>
              <a:gd name="connsiteY26186" fmla="*/ 2495568 h 6857979"/>
              <a:gd name="connsiteX26187" fmla="*/ 685842 w 7283450"/>
              <a:gd name="connsiteY26187" fmla="*/ 2497156 h 6857979"/>
              <a:gd name="connsiteX26188" fmla="*/ 687032 w 7283450"/>
              <a:gd name="connsiteY26188" fmla="*/ 2498744 h 6857979"/>
              <a:gd name="connsiteX26189" fmla="*/ 687429 w 7283450"/>
              <a:gd name="connsiteY26189" fmla="*/ 2501523 h 6857979"/>
              <a:gd name="connsiteX26190" fmla="*/ 688621 w 7283450"/>
              <a:gd name="connsiteY26190" fmla="*/ 2506287 h 6857979"/>
              <a:gd name="connsiteX26191" fmla="*/ 689414 w 7283450"/>
              <a:gd name="connsiteY26191" fmla="*/ 2511050 h 6857979"/>
              <a:gd name="connsiteX26192" fmla="*/ 690208 w 7283450"/>
              <a:gd name="connsiteY26192" fmla="*/ 2513433 h 6857979"/>
              <a:gd name="connsiteX26193" fmla="*/ 691001 w 7283450"/>
              <a:gd name="connsiteY26193" fmla="*/ 2515017 h 6857979"/>
              <a:gd name="connsiteX26194" fmla="*/ 692589 w 7283450"/>
              <a:gd name="connsiteY26194" fmla="*/ 2516608 h 6857979"/>
              <a:gd name="connsiteX26195" fmla="*/ 694177 w 7283450"/>
              <a:gd name="connsiteY26195" fmla="*/ 2517797 h 6857979"/>
              <a:gd name="connsiteX26196" fmla="*/ 696558 w 7283450"/>
              <a:gd name="connsiteY26196" fmla="*/ 2518194 h 6857979"/>
              <a:gd name="connsiteX26197" fmla="*/ 700130 w 7283450"/>
              <a:gd name="connsiteY26197" fmla="*/ 2517797 h 6857979"/>
              <a:gd name="connsiteX26198" fmla="*/ 696161 w 7283450"/>
              <a:gd name="connsiteY26198" fmla="*/ 2510256 h 6857979"/>
              <a:gd name="connsiteX26199" fmla="*/ 694177 w 7283450"/>
              <a:gd name="connsiteY26199" fmla="*/ 2505096 h 6857979"/>
              <a:gd name="connsiteX26200" fmla="*/ 692986 w 7283450"/>
              <a:gd name="connsiteY26200" fmla="*/ 2501523 h 6857979"/>
              <a:gd name="connsiteX26201" fmla="*/ 692986 w 7283450"/>
              <a:gd name="connsiteY26201" fmla="*/ 2500332 h 6857979"/>
              <a:gd name="connsiteX26202" fmla="*/ 693383 w 7283450"/>
              <a:gd name="connsiteY26202" fmla="*/ 2498744 h 6857979"/>
              <a:gd name="connsiteX26203" fmla="*/ 694177 w 7283450"/>
              <a:gd name="connsiteY26203" fmla="*/ 2496362 h 6857979"/>
              <a:gd name="connsiteX26204" fmla="*/ 696161 w 7283450"/>
              <a:gd name="connsiteY26204" fmla="*/ 2493583 h 6857979"/>
              <a:gd name="connsiteX26205" fmla="*/ 699734 w 7283450"/>
              <a:gd name="connsiteY26205" fmla="*/ 2489614 h 6857979"/>
              <a:gd name="connsiteX26206" fmla="*/ 702909 w 7283450"/>
              <a:gd name="connsiteY26206" fmla="*/ 2484056 h 6857979"/>
              <a:gd name="connsiteX26207" fmla="*/ 706878 w 7283450"/>
              <a:gd name="connsiteY26207" fmla="*/ 2486042 h 6857979"/>
              <a:gd name="connsiteX26208" fmla="*/ 708465 w 7283450"/>
              <a:gd name="connsiteY26208" fmla="*/ 2487232 h 6857979"/>
              <a:gd name="connsiteX26209" fmla="*/ 709656 w 7283450"/>
              <a:gd name="connsiteY26209" fmla="*/ 2488423 h 6857979"/>
              <a:gd name="connsiteX26210" fmla="*/ 710847 w 7283450"/>
              <a:gd name="connsiteY26210" fmla="*/ 2490011 h 6857979"/>
              <a:gd name="connsiteX26211" fmla="*/ 711640 w 7283450"/>
              <a:gd name="connsiteY26211" fmla="*/ 2492392 h 6857979"/>
              <a:gd name="connsiteX26212" fmla="*/ 712434 w 7283450"/>
              <a:gd name="connsiteY26212" fmla="*/ 2494775 h 6857979"/>
              <a:gd name="connsiteX26213" fmla="*/ 712434 w 7283450"/>
              <a:gd name="connsiteY26213" fmla="*/ 2497156 h 6857979"/>
              <a:gd name="connsiteX26214" fmla="*/ 710847 w 7283450"/>
              <a:gd name="connsiteY26214" fmla="*/ 2497554 h 6857979"/>
              <a:gd name="connsiteX26215" fmla="*/ 709656 w 7283450"/>
              <a:gd name="connsiteY26215" fmla="*/ 2497156 h 6857979"/>
              <a:gd name="connsiteX26216" fmla="*/ 708465 w 7283450"/>
              <a:gd name="connsiteY26216" fmla="*/ 2496759 h 6857979"/>
              <a:gd name="connsiteX26217" fmla="*/ 707672 w 7283450"/>
              <a:gd name="connsiteY26217" fmla="*/ 2495965 h 6857979"/>
              <a:gd name="connsiteX26218" fmla="*/ 705687 w 7283450"/>
              <a:gd name="connsiteY26218" fmla="*/ 2494775 h 6857979"/>
              <a:gd name="connsiteX26219" fmla="*/ 704496 w 7283450"/>
              <a:gd name="connsiteY26219" fmla="*/ 2494378 h 6857979"/>
              <a:gd name="connsiteX26220" fmla="*/ 702909 w 7283450"/>
              <a:gd name="connsiteY26220" fmla="*/ 2493981 h 6857979"/>
              <a:gd name="connsiteX26221" fmla="*/ 710053 w 7283450"/>
              <a:gd name="connsiteY26221" fmla="*/ 2526928 h 6857979"/>
              <a:gd name="connsiteX26222" fmla="*/ 713228 w 7283450"/>
              <a:gd name="connsiteY26222" fmla="*/ 2541615 h 6857979"/>
              <a:gd name="connsiteX26223" fmla="*/ 716403 w 7283450"/>
              <a:gd name="connsiteY26223" fmla="*/ 2555904 h 6857979"/>
              <a:gd name="connsiteX26224" fmla="*/ 718784 w 7283450"/>
              <a:gd name="connsiteY26224" fmla="*/ 2570194 h 6857979"/>
              <a:gd name="connsiteX26225" fmla="*/ 720372 w 7283450"/>
              <a:gd name="connsiteY26225" fmla="*/ 2583690 h 6857979"/>
              <a:gd name="connsiteX26226" fmla="*/ 721563 w 7283450"/>
              <a:gd name="connsiteY26226" fmla="*/ 2597186 h 6857979"/>
              <a:gd name="connsiteX26227" fmla="*/ 721960 w 7283450"/>
              <a:gd name="connsiteY26227" fmla="*/ 2611474 h 6857979"/>
              <a:gd name="connsiteX26228" fmla="*/ 721563 w 7283450"/>
              <a:gd name="connsiteY26228" fmla="*/ 2611871 h 6857979"/>
              <a:gd name="connsiteX26229" fmla="*/ 721166 w 7283450"/>
              <a:gd name="connsiteY26229" fmla="*/ 2611871 h 6857979"/>
              <a:gd name="connsiteX26230" fmla="*/ 719578 w 7283450"/>
              <a:gd name="connsiteY26230" fmla="*/ 2612268 h 6857979"/>
              <a:gd name="connsiteX26231" fmla="*/ 716800 w 7283450"/>
              <a:gd name="connsiteY26231" fmla="*/ 2612268 h 6857979"/>
              <a:gd name="connsiteX26232" fmla="*/ 713228 w 7283450"/>
              <a:gd name="connsiteY26232" fmla="*/ 2611871 h 6857979"/>
              <a:gd name="connsiteX26233" fmla="*/ 709656 w 7283450"/>
              <a:gd name="connsiteY26233" fmla="*/ 2611474 h 6857979"/>
              <a:gd name="connsiteX26234" fmla="*/ 706084 w 7283450"/>
              <a:gd name="connsiteY26234" fmla="*/ 2610283 h 6857979"/>
              <a:gd name="connsiteX26235" fmla="*/ 702512 w 7283450"/>
              <a:gd name="connsiteY26235" fmla="*/ 2609093 h 6857979"/>
              <a:gd name="connsiteX26236" fmla="*/ 700130 w 7283450"/>
              <a:gd name="connsiteY26236" fmla="*/ 2607505 h 6857979"/>
              <a:gd name="connsiteX26237" fmla="*/ 699734 w 7283450"/>
              <a:gd name="connsiteY26237" fmla="*/ 2607108 h 6857979"/>
              <a:gd name="connsiteX26238" fmla="*/ 699734 w 7283450"/>
              <a:gd name="connsiteY26238" fmla="*/ 2606712 h 6857979"/>
              <a:gd name="connsiteX26239" fmla="*/ 700130 w 7283450"/>
              <a:gd name="connsiteY26239" fmla="*/ 2604330 h 6857979"/>
              <a:gd name="connsiteX26240" fmla="*/ 700130 w 7283450"/>
              <a:gd name="connsiteY26240" fmla="*/ 2601948 h 6857979"/>
              <a:gd name="connsiteX26241" fmla="*/ 700130 w 7283450"/>
              <a:gd name="connsiteY26241" fmla="*/ 2601154 h 6857979"/>
              <a:gd name="connsiteX26242" fmla="*/ 700130 w 7283450"/>
              <a:gd name="connsiteY26242" fmla="*/ 2600757 h 6857979"/>
              <a:gd name="connsiteX26243" fmla="*/ 698939 w 7283450"/>
              <a:gd name="connsiteY26243" fmla="*/ 2600757 h 6857979"/>
              <a:gd name="connsiteX26244" fmla="*/ 697749 w 7283450"/>
              <a:gd name="connsiteY26244" fmla="*/ 2600757 h 6857979"/>
              <a:gd name="connsiteX26245" fmla="*/ 695367 w 7283450"/>
              <a:gd name="connsiteY26245" fmla="*/ 2601948 h 6857979"/>
              <a:gd name="connsiteX26246" fmla="*/ 693780 w 7283450"/>
              <a:gd name="connsiteY26246" fmla="*/ 2603536 h 6857979"/>
              <a:gd name="connsiteX26247" fmla="*/ 693383 w 7283450"/>
              <a:gd name="connsiteY26247" fmla="*/ 2603933 h 6857979"/>
              <a:gd name="connsiteX26248" fmla="*/ 693780 w 7283450"/>
              <a:gd name="connsiteY26248" fmla="*/ 2604330 h 6857979"/>
              <a:gd name="connsiteX26249" fmla="*/ 691795 w 7283450"/>
              <a:gd name="connsiteY26249" fmla="*/ 2602742 h 6857979"/>
              <a:gd name="connsiteX26250" fmla="*/ 689414 w 7283450"/>
              <a:gd name="connsiteY26250" fmla="*/ 2599567 h 6857979"/>
              <a:gd name="connsiteX26251" fmla="*/ 683460 w 7283450"/>
              <a:gd name="connsiteY26251" fmla="*/ 2590834 h 6857979"/>
              <a:gd name="connsiteX26252" fmla="*/ 676713 w 7283450"/>
              <a:gd name="connsiteY26252" fmla="*/ 2579721 h 6857979"/>
              <a:gd name="connsiteX26253" fmla="*/ 669966 w 7283450"/>
              <a:gd name="connsiteY26253" fmla="*/ 2566622 h 6857979"/>
              <a:gd name="connsiteX26254" fmla="*/ 664409 w 7283450"/>
              <a:gd name="connsiteY26254" fmla="*/ 2553523 h 6857979"/>
              <a:gd name="connsiteX26255" fmla="*/ 661234 w 7283450"/>
              <a:gd name="connsiteY26255" fmla="*/ 2546775 h 6857979"/>
              <a:gd name="connsiteX26256" fmla="*/ 659250 w 7283450"/>
              <a:gd name="connsiteY26256" fmla="*/ 2540424 h 6857979"/>
              <a:gd name="connsiteX26257" fmla="*/ 657662 w 7283450"/>
              <a:gd name="connsiteY26257" fmla="*/ 2534867 h 6857979"/>
              <a:gd name="connsiteX26258" fmla="*/ 656472 w 7283450"/>
              <a:gd name="connsiteY26258" fmla="*/ 2529311 h 6857979"/>
              <a:gd name="connsiteX26259" fmla="*/ 656075 w 7283450"/>
              <a:gd name="connsiteY26259" fmla="*/ 2524547 h 6857979"/>
              <a:gd name="connsiteX26260" fmla="*/ 656075 w 7283450"/>
              <a:gd name="connsiteY26260" fmla="*/ 2520974 h 6857979"/>
              <a:gd name="connsiteX26261" fmla="*/ 656868 w 7283450"/>
              <a:gd name="connsiteY26261" fmla="*/ 2521767 h 6857979"/>
              <a:gd name="connsiteX26262" fmla="*/ 659250 w 7283450"/>
              <a:gd name="connsiteY26262" fmla="*/ 2522560 h 6857979"/>
              <a:gd name="connsiteX26263" fmla="*/ 662028 w 7283450"/>
              <a:gd name="connsiteY26263" fmla="*/ 2524149 h 6857979"/>
              <a:gd name="connsiteX26264" fmla="*/ 661631 w 7283450"/>
              <a:gd name="connsiteY26264" fmla="*/ 2521767 h 6857979"/>
              <a:gd name="connsiteX26265" fmla="*/ 661234 w 7283450"/>
              <a:gd name="connsiteY26265" fmla="*/ 2519780 h 6857979"/>
              <a:gd name="connsiteX26266" fmla="*/ 659647 w 7283450"/>
              <a:gd name="connsiteY26266" fmla="*/ 2515814 h 6857979"/>
              <a:gd name="connsiteX26267" fmla="*/ 656075 w 7283450"/>
              <a:gd name="connsiteY26267" fmla="*/ 2509462 h 6857979"/>
              <a:gd name="connsiteX26268" fmla="*/ 654884 w 7283450"/>
              <a:gd name="connsiteY26268" fmla="*/ 2506684 h 6857979"/>
              <a:gd name="connsiteX26269" fmla="*/ 654487 w 7283450"/>
              <a:gd name="connsiteY26269" fmla="*/ 2505096 h 6857979"/>
              <a:gd name="connsiteX26270" fmla="*/ 654884 w 7283450"/>
              <a:gd name="connsiteY26270" fmla="*/ 2503905 h 6857979"/>
              <a:gd name="connsiteX26271" fmla="*/ 655281 w 7283450"/>
              <a:gd name="connsiteY26271" fmla="*/ 2502317 h 6857979"/>
              <a:gd name="connsiteX26272" fmla="*/ 656075 w 7283450"/>
              <a:gd name="connsiteY26272" fmla="*/ 2500729 h 6857979"/>
              <a:gd name="connsiteX26273" fmla="*/ 657265 w 7283450"/>
              <a:gd name="connsiteY26273" fmla="*/ 2499141 h 6857979"/>
              <a:gd name="connsiteX26274" fmla="*/ 659250 w 7283450"/>
              <a:gd name="connsiteY26274" fmla="*/ 2497156 h 6857979"/>
              <a:gd name="connsiteX26275" fmla="*/ 657265 w 7283450"/>
              <a:gd name="connsiteY26275" fmla="*/ 2498347 h 6857979"/>
              <a:gd name="connsiteX26276" fmla="*/ 655281 w 7283450"/>
              <a:gd name="connsiteY26276" fmla="*/ 2499538 h 6857979"/>
              <a:gd name="connsiteX26277" fmla="*/ 653693 w 7283450"/>
              <a:gd name="connsiteY26277" fmla="*/ 2501920 h 6857979"/>
              <a:gd name="connsiteX26278" fmla="*/ 652899 w 7283450"/>
              <a:gd name="connsiteY26278" fmla="*/ 2503905 h 6857979"/>
              <a:gd name="connsiteX26279" fmla="*/ 652106 w 7283450"/>
              <a:gd name="connsiteY26279" fmla="*/ 2499141 h 6857979"/>
              <a:gd name="connsiteX26280" fmla="*/ 651312 w 7283450"/>
              <a:gd name="connsiteY26280" fmla="*/ 2495172 h 6857979"/>
              <a:gd name="connsiteX26281" fmla="*/ 650121 w 7283450"/>
              <a:gd name="connsiteY26281" fmla="*/ 2491202 h 6857979"/>
              <a:gd name="connsiteX26282" fmla="*/ 648534 w 7283450"/>
              <a:gd name="connsiteY26282" fmla="*/ 2487629 h 6857979"/>
              <a:gd name="connsiteX26283" fmla="*/ 646946 w 7283450"/>
              <a:gd name="connsiteY26283" fmla="*/ 2484453 h 6857979"/>
              <a:gd name="connsiteX26284" fmla="*/ 644564 w 7283450"/>
              <a:gd name="connsiteY26284" fmla="*/ 2481278 h 6857979"/>
              <a:gd name="connsiteX26285" fmla="*/ 642580 w 7283450"/>
              <a:gd name="connsiteY26285" fmla="*/ 2478499 h 6857979"/>
              <a:gd name="connsiteX26286" fmla="*/ 639801 w 7283450"/>
              <a:gd name="connsiteY26286" fmla="*/ 2476117 h 6857979"/>
              <a:gd name="connsiteX26287" fmla="*/ 637420 w 7283450"/>
              <a:gd name="connsiteY26287" fmla="*/ 2473735 h 6857979"/>
              <a:gd name="connsiteX26288" fmla="*/ 634245 w 7283450"/>
              <a:gd name="connsiteY26288" fmla="*/ 2471750 h 6857979"/>
              <a:gd name="connsiteX26289" fmla="*/ 631070 w 7283450"/>
              <a:gd name="connsiteY26289" fmla="*/ 2470163 h 6857979"/>
              <a:gd name="connsiteX26290" fmla="*/ 627498 w 7283450"/>
              <a:gd name="connsiteY26290" fmla="*/ 2468574 h 6857979"/>
              <a:gd name="connsiteX26291" fmla="*/ 620354 w 7283450"/>
              <a:gd name="connsiteY26291" fmla="*/ 2466193 h 6857979"/>
              <a:gd name="connsiteX26292" fmla="*/ 612416 w 7283450"/>
              <a:gd name="connsiteY26292" fmla="*/ 2463811 h 6857979"/>
              <a:gd name="connsiteX26293" fmla="*/ 609241 w 7283450"/>
              <a:gd name="connsiteY26293" fmla="*/ 2463811 h 6857979"/>
              <a:gd name="connsiteX26294" fmla="*/ 607256 w 7283450"/>
              <a:gd name="connsiteY26294" fmla="*/ 2464605 h 6857979"/>
              <a:gd name="connsiteX26295" fmla="*/ 606065 w 7283450"/>
              <a:gd name="connsiteY26295" fmla="*/ 2466193 h 6857979"/>
              <a:gd name="connsiteX26296" fmla="*/ 604874 w 7283450"/>
              <a:gd name="connsiteY26296" fmla="*/ 2467781 h 6857979"/>
              <a:gd name="connsiteX26297" fmla="*/ 604081 w 7283450"/>
              <a:gd name="connsiteY26297" fmla="*/ 2469765 h 6857979"/>
              <a:gd name="connsiteX26298" fmla="*/ 603684 w 7283450"/>
              <a:gd name="connsiteY26298" fmla="*/ 2472147 h 6857979"/>
              <a:gd name="connsiteX26299" fmla="*/ 602493 w 7283450"/>
              <a:gd name="connsiteY26299" fmla="*/ 2477307 h 6857979"/>
              <a:gd name="connsiteX26300" fmla="*/ 601699 w 7283450"/>
              <a:gd name="connsiteY26300" fmla="*/ 2482071 h 6857979"/>
              <a:gd name="connsiteX26301" fmla="*/ 600905 w 7283450"/>
              <a:gd name="connsiteY26301" fmla="*/ 2484453 h 6857979"/>
              <a:gd name="connsiteX26302" fmla="*/ 599715 w 7283450"/>
              <a:gd name="connsiteY26302" fmla="*/ 2486042 h 6857979"/>
              <a:gd name="connsiteX26303" fmla="*/ 598127 w 7283450"/>
              <a:gd name="connsiteY26303" fmla="*/ 2487232 h 6857979"/>
              <a:gd name="connsiteX26304" fmla="*/ 596143 w 7283450"/>
              <a:gd name="connsiteY26304" fmla="*/ 2488026 h 6857979"/>
              <a:gd name="connsiteX26305" fmla="*/ 593364 w 7283450"/>
              <a:gd name="connsiteY26305" fmla="*/ 2488026 h 6857979"/>
              <a:gd name="connsiteX26306" fmla="*/ 590189 w 7283450"/>
              <a:gd name="connsiteY26306" fmla="*/ 2487232 h 6857979"/>
              <a:gd name="connsiteX26307" fmla="*/ 588998 w 7283450"/>
              <a:gd name="connsiteY26307" fmla="*/ 2486042 h 6857979"/>
              <a:gd name="connsiteX26308" fmla="*/ 588601 w 7283450"/>
              <a:gd name="connsiteY26308" fmla="*/ 2484850 h 6857979"/>
              <a:gd name="connsiteX26309" fmla="*/ 588205 w 7283450"/>
              <a:gd name="connsiteY26309" fmla="*/ 2483263 h 6857979"/>
              <a:gd name="connsiteX26310" fmla="*/ 588205 w 7283450"/>
              <a:gd name="connsiteY26310" fmla="*/ 2481675 h 6857979"/>
              <a:gd name="connsiteX26311" fmla="*/ 588601 w 7283450"/>
              <a:gd name="connsiteY26311" fmla="*/ 2480484 h 6857979"/>
              <a:gd name="connsiteX26312" fmla="*/ 589395 w 7283450"/>
              <a:gd name="connsiteY26312" fmla="*/ 2479293 h 6857979"/>
              <a:gd name="connsiteX26313" fmla="*/ 590983 w 7283450"/>
              <a:gd name="connsiteY26313" fmla="*/ 2477307 h 6857979"/>
              <a:gd name="connsiteX26314" fmla="*/ 595746 w 7283450"/>
              <a:gd name="connsiteY26314" fmla="*/ 2472147 h 6857979"/>
              <a:gd name="connsiteX26315" fmla="*/ 598127 w 7283450"/>
              <a:gd name="connsiteY26315" fmla="*/ 2469765 h 6857979"/>
              <a:gd name="connsiteX26316" fmla="*/ 599318 w 7283450"/>
              <a:gd name="connsiteY26316" fmla="*/ 2467384 h 6857979"/>
              <a:gd name="connsiteX26317" fmla="*/ 599318 w 7283450"/>
              <a:gd name="connsiteY26317" fmla="*/ 2466193 h 6857979"/>
              <a:gd name="connsiteX26318" fmla="*/ 598524 w 7283450"/>
              <a:gd name="connsiteY26318" fmla="*/ 2465002 h 6857979"/>
              <a:gd name="connsiteX26319" fmla="*/ 597730 w 7283450"/>
              <a:gd name="connsiteY26319" fmla="*/ 2464208 h 6857979"/>
              <a:gd name="connsiteX26320" fmla="*/ 596539 w 7283450"/>
              <a:gd name="connsiteY26320" fmla="*/ 2463811 h 6857979"/>
              <a:gd name="connsiteX26321" fmla="*/ 593364 w 7283450"/>
              <a:gd name="connsiteY26321" fmla="*/ 2463414 h 6857979"/>
              <a:gd name="connsiteX26322" fmla="*/ 590586 w 7283450"/>
              <a:gd name="connsiteY26322" fmla="*/ 2463414 h 6857979"/>
              <a:gd name="connsiteX26323" fmla="*/ 583442 w 7283450"/>
              <a:gd name="connsiteY26323" fmla="*/ 2464208 h 6857979"/>
              <a:gd name="connsiteX26324" fmla="*/ 580267 w 7283450"/>
              <a:gd name="connsiteY26324" fmla="*/ 2464208 h 6857979"/>
              <a:gd name="connsiteX26325" fmla="*/ 577885 w 7283450"/>
              <a:gd name="connsiteY26325" fmla="*/ 2463811 h 6857979"/>
              <a:gd name="connsiteX26326" fmla="*/ 576298 w 7283450"/>
              <a:gd name="connsiteY26326" fmla="*/ 2459048 h 6857979"/>
              <a:gd name="connsiteX26327" fmla="*/ 575901 w 7283450"/>
              <a:gd name="connsiteY26327" fmla="*/ 2453490 h 6857979"/>
              <a:gd name="connsiteX26328" fmla="*/ 575901 w 7283450"/>
              <a:gd name="connsiteY26328" fmla="*/ 2448329 h 6857979"/>
              <a:gd name="connsiteX26329" fmla="*/ 575901 w 7283450"/>
              <a:gd name="connsiteY26329" fmla="*/ 2443566 h 6857979"/>
              <a:gd name="connsiteX26330" fmla="*/ 576695 w 7283450"/>
              <a:gd name="connsiteY26330" fmla="*/ 2438405 h 6857979"/>
              <a:gd name="connsiteX26331" fmla="*/ 577885 w 7283450"/>
              <a:gd name="connsiteY26331" fmla="*/ 2433641 h 6857979"/>
              <a:gd name="connsiteX26332" fmla="*/ 579870 w 7283450"/>
              <a:gd name="connsiteY26332" fmla="*/ 2423717 h 6857979"/>
              <a:gd name="connsiteX26333" fmla="*/ 585823 w 7283450"/>
              <a:gd name="connsiteY26333" fmla="*/ 2403472 h 6857979"/>
              <a:gd name="connsiteX26334" fmla="*/ 588205 w 7283450"/>
              <a:gd name="connsiteY26334" fmla="*/ 2393548 h 6857979"/>
              <a:gd name="connsiteX26335" fmla="*/ 590189 w 7283450"/>
              <a:gd name="connsiteY26335" fmla="*/ 2383623 h 6857979"/>
              <a:gd name="connsiteX26336" fmla="*/ 586220 w 7283450"/>
              <a:gd name="connsiteY26336" fmla="*/ 2384418 h 6857979"/>
              <a:gd name="connsiteX26337" fmla="*/ 581854 w 7283450"/>
              <a:gd name="connsiteY26337" fmla="*/ 2386005 h 6857979"/>
              <a:gd name="connsiteX26338" fmla="*/ 577885 w 7283450"/>
              <a:gd name="connsiteY26338" fmla="*/ 2387594 h 6857979"/>
              <a:gd name="connsiteX26339" fmla="*/ 572726 w 7283450"/>
              <a:gd name="connsiteY26339" fmla="*/ 2390372 h 6857979"/>
              <a:gd name="connsiteX26340" fmla="*/ 567963 w 7283450"/>
              <a:gd name="connsiteY26340" fmla="*/ 2393548 h 6857979"/>
              <a:gd name="connsiteX26341" fmla="*/ 563597 w 7283450"/>
              <a:gd name="connsiteY26341" fmla="*/ 2396724 h 6857979"/>
              <a:gd name="connsiteX26342" fmla="*/ 558834 w 7283450"/>
              <a:gd name="connsiteY26342" fmla="*/ 2400693 h 6857979"/>
              <a:gd name="connsiteX26343" fmla="*/ 554469 w 7283450"/>
              <a:gd name="connsiteY26343" fmla="*/ 2404663 h 6857979"/>
              <a:gd name="connsiteX26344" fmla="*/ 549705 w 7283450"/>
              <a:gd name="connsiteY26344" fmla="*/ 2409030 h 6857979"/>
              <a:gd name="connsiteX26345" fmla="*/ 546133 w 7283450"/>
              <a:gd name="connsiteY26345" fmla="*/ 2413396 h 6857979"/>
              <a:gd name="connsiteX26346" fmla="*/ 542164 w 7283450"/>
              <a:gd name="connsiteY26346" fmla="*/ 2418557 h 6857979"/>
              <a:gd name="connsiteX26347" fmla="*/ 538592 w 7283450"/>
              <a:gd name="connsiteY26347" fmla="*/ 2423717 h 6857979"/>
              <a:gd name="connsiteX26348" fmla="*/ 535814 w 7283450"/>
              <a:gd name="connsiteY26348" fmla="*/ 2428481 h 6857979"/>
              <a:gd name="connsiteX26349" fmla="*/ 533433 w 7283450"/>
              <a:gd name="connsiteY26349" fmla="*/ 2433641 h 6857979"/>
              <a:gd name="connsiteX26350" fmla="*/ 531448 w 7283450"/>
              <a:gd name="connsiteY26350" fmla="*/ 2438802 h 6857979"/>
              <a:gd name="connsiteX26351" fmla="*/ 530654 w 7283450"/>
              <a:gd name="connsiteY26351" fmla="*/ 2443963 h 6857979"/>
              <a:gd name="connsiteX26352" fmla="*/ 530257 w 7283450"/>
              <a:gd name="connsiteY26352" fmla="*/ 2447536 h 6857979"/>
              <a:gd name="connsiteX26353" fmla="*/ 529861 w 7283450"/>
              <a:gd name="connsiteY26353" fmla="*/ 2451902 h 6857979"/>
              <a:gd name="connsiteX26354" fmla="*/ 530257 w 7283450"/>
              <a:gd name="connsiteY26354" fmla="*/ 2461032 h 6857979"/>
              <a:gd name="connsiteX26355" fmla="*/ 531051 w 7283450"/>
              <a:gd name="connsiteY26355" fmla="*/ 2470163 h 6857979"/>
              <a:gd name="connsiteX26356" fmla="*/ 531051 w 7283450"/>
              <a:gd name="connsiteY26356" fmla="*/ 2474926 h 6857979"/>
              <a:gd name="connsiteX26357" fmla="*/ 530654 w 7283450"/>
              <a:gd name="connsiteY26357" fmla="*/ 2478896 h 6857979"/>
              <a:gd name="connsiteX26358" fmla="*/ 530257 w 7283450"/>
              <a:gd name="connsiteY26358" fmla="*/ 2483660 h 6857979"/>
              <a:gd name="connsiteX26359" fmla="*/ 529067 w 7283450"/>
              <a:gd name="connsiteY26359" fmla="*/ 2487232 h 6857979"/>
              <a:gd name="connsiteX26360" fmla="*/ 527876 w 7283450"/>
              <a:gd name="connsiteY26360" fmla="*/ 2490805 h 6857979"/>
              <a:gd name="connsiteX26361" fmla="*/ 525098 w 7283450"/>
              <a:gd name="connsiteY26361" fmla="*/ 2493981 h 6857979"/>
              <a:gd name="connsiteX26362" fmla="*/ 522320 w 7283450"/>
              <a:gd name="connsiteY26362" fmla="*/ 2496362 h 6857979"/>
              <a:gd name="connsiteX26363" fmla="*/ 518747 w 7283450"/>
              <a:gd name="connsiteY26363" fmla="*/ 2498347 h 6857979"/>
              <a:gd name="connsiteX26364" fmla="*/ 513984 w 7283450"/>
              <a:gd name="connsiteY26364" fmla="*/ 2500332 h 6857979"/>
              <a:gd name="connsiteX26365" fmla="*/ 508428 w 7283450"/>
              <a:gd name="connsiteY26365" fmla="*/ 2500729 h 6857979"/>
              <a:gd name="connsiteX26366" fmla="*/ 506046 w 7283450"/>
              <a:gd name="connsiteY26366" fmla="*/ 2500729 h 6857979"/>
              <a:gd name="connsiteX26367" fmla="*/ 503665 w 7283450"/>
              <a:gd name="connsiteY26367" fmla="*/ 2500332 h 6857979"/>
              <a:gd name="connsiteX26368" fmla="*/ 497712 w 7283450"/>
              <a:gd name="connsiteY26368" fmla="*/ 2498347 h 6857979"/>
              <a:gd name="connsiteX26369" fmla="*/ 483820 w 7283450"/>
              <a:gd name="connsiteY26369" fmla="*/ 2493583 h 6857979"/>
              <a:gd name="connsiteX26370" fmla="*/ 476279 w 7283450"/>
              <a:gd name="connsiteY26370" fmla="*/ 2490805 h 6857979"/>
              <a:gd name="connsiteX26371" fmla="*/ 468738 w 7283450"/>
              <a:gd name="connsiteY26371" fmla="*/ 2488423 h 6857979"/>
              <a:gd name="connsiteX26372" fmla="*/ 465166 w 7283450"/>
              <a:gd name="connsiteY26372" fmla="*/ 2487629 h 6857979"/>
              <a:gd name="connsiteX26373" fmla="*/ 461594 w 7283450"/>
              <a:gd name="connsiteY26373" fmla="*/ 2487232 h 6857979"/>
              <a:gd name="connsiteX26374" fmla="*/ 458419 w 7283450"/>
              <a:gd name="connsiteY26374" fmla="*/ 2487232 h 6857979"/>
              <a:gd name="connsiteX26375" fmla="*/ 455243 w 7283450"/>
              <a:gd name="connsiteY26375" fmla="*/ 2487232 h 6857979"/>
              <a:gd name="connsiteX26376" fmla="*/ 451671 w 7283450"/>
              <a:gd name="connsiteY26376" fmla="*/ 2488026 h 6857979"/>
              <a:gd name="connsiteX26377" fmla="*/ 448099 w 7283450"/>
              <a:gd name="connsiteY26377" fmla="*/ 2488820 h 6857979"/>
              <a:gd name="connsiteX26378" fmla="*/ 444924 w 7283450"/>
              <a:gd name="connsiteY26378" fmla="*/ 2490011 h 6857979"/>
              <a:gd name="connsiteX26379" fmla="*/ 442146 w 7283450"/>
              <a:gd name="connsiteY26379" fmla="*/ 2491996 h 6857979"/>
              <a:gd name="connsiteX26380" fmla="*/ 435399 w 7283450"/>
              <a:gd name="connsiteY26380" fmla="*/ 2495172 h 6857979"/>
              <a:gd name="connsiteX26381" fmla="*/ 429445 w 7283450"/>
              <a:gd name="connsiteY26381" fmla="*/ 2498744 h 6857979"/>
              <a:gd name="connsiteX26382" fmla="*/ 423491 w 7283450"/>
              <a:gd name="connsiteY26382" fmla="*/ 2502714 h 6857979"/>
              <a:gd name="connsiteX26383" fmla="*/ 417141 w 7283450"/>
              <a:gd name="connsiteY26383" fmla="*/ 2506287 h 6857979"/>
              <a:gd name="connsiteX26384" fmla="*/ 411188 w 7283450"/>
              <a:gd name="connsiteY26384" fmla="*/ 2509066 h 6857979"/>
              <a:gd name="connsiteX26385" fmla="*/ 408012 w 7283450"/>
              <a:gd name="connsiteY26385" fmla="*/ 2510256 h 6857979"/>
              <a:gd name="connsiteX26386" fmla="*/ 404837 w 7283450"/>
              <a:gd name="connsiteY26386" fmla="*/ 2510654 h 6857979"/>
              <a:gd name="connsiteX26387" fmla="*/ 401265 w 7283450"/>
              <a:gd name="connsiteY26387" fmla="*/ 2511050 h 6857979"/>
              <a:gd name="connsiteX26388" fmla="*/ 396502 w 7283450"/>
              <a:gd name="connsiteY26388" fmla="*/ 2511050 h 6857979"/>
              <a:gd name="connsiteX26389" fmla="*/ 391343 w 7283450"/>
              <a:gd name="connsiteY26389" fmla="*/ 2510654 h 6857979"/>
              <a:gd name="connsiteX26390" fmla="*/ 385389 w 7283450"/>
              <a:gd name="connsiteY26390" fmla="*/ 2509859 h 6857979"/>
              <a:gd name="connsiteX26391" fmla="*/ 379832 w 7283450"/>
              <a:gd name="connsiteY26391" fmla="*/ 2508271 h 6857979"/>
              <a:gd name="connsiteX26392" fmla="*/ 374673 w 7283450"/>
              <a:gd name="connsiteY26392" fmla="*/ 2507080 h 6857979"/>
              <a:gd name="connsiteX26393" fmla="*/ 370307 w 7283450"/>
              <a:gd name="connsiteY26393" fmla="*/ 2505493 h 6857979"/>
              <a:gd name="connsiteX26394" fmla="*/ 367529 w 7283450"/>
              <a:gd name="connsiteY26394" fmla="*/ 2503905 h 6857979"/>
              <a:gd name="connsiteX26395" fmla="*/ 365544 w 7283450"/>
              <a:gd name="connsiteY26395" fmla="*/ 2502714 h 6857979"/>
              <a:gd name="connsiteX26396" fmla="*/ 364353 w 7283450"/>
              <a:gd name="connsiteY26396" fmla="*/ 2501126 h 6857979"/>
              <a:gd name="connsiteX26397" fmla="*/ 361178 w 7283450"/>
              <a:gd name="connsiteY26397" fmla="*/ 2497156 h 6857979"/>
              <a:gd name="connsiteX26398" fmla="*/ 359194 w 7283450"/>
              <a:gd name="connsiteY26398" fmla="*/ 2493186 h 6857979"/>
              <a:gd name="connsiteX26399" fmla="*/ 357606 w 7283450"/>
              <a:gd name="connsiteY26399" fmla="*/ 2488820 h 6857979"/>
              <a:gd name="connsiteX26400" fmla="*/ 355622 w 7283450"/>
              <a:gd name="connsiteY26400" fmla="*/ 2484850 h 6857979"/>
              <a:gd name="connsiteX26401" fmla="*/ 353637 w 7283450"/>
              <a:gd name="connsiteY26401" fmla="*/ 2480484 h 6857979"/>
              <a:gd name="connsiteX26402" fmla="*/ 351256 w 7283450"/>
              <a:gd name="connsiteY26402" fmla="*/ 2476911 h 6857979"/>
              <a:gd name="connsiteX26403" fmla="*/ 350065 w 7283450"/>
              <a:gd name="connsiteY26403" fmla="*/ 2475323 h 6857979"/>
              <a:gd name="connsiteX26404" fmla="*/ 348478 w 7283450"/>
              <a:gd name="connsiteY26404" fmla="*/ 2473735 h 6857979"/>
              <a:gd name="connsiteX26405" fmla="*/ 347684 w 7283450"/>
              <a:gd name="connsiteY26405" fmla="*/ 2473338 h 6857979"/>
              <a:gd name="connsiteX26406" fmla="*/ 346890 w 7283450"/>
              <a:gd name="connsiteY26406" fmla="*/ 2473338 h 6857979"/>
              <a:gd name="connsiteX26407" fmla="*/ 343715 w 7283450"/>
              <a:gd name="connsiteY26407" fmla="*/ 2473735 h 6857979"/>
              <a:gd name="connsiteX26408" fmla="*/ 341334 w 7283450"/>
              <a:gd name="connsiteY26408" fmla="*/ 2474132 h 6857979"/>
              <a:gd name="connsiteX26409" fmla="*/ 340143 w 7283450"/>
              <a:gd name="connsiteY26409" fmla="*/ 2474132 h 6857979"/>
              <a:gd name="connsiteX26410" fmla="*/ 339349 w 7283450"/>
              <a:gd name="connsiteY26410" fmla="*/ 2473735 h 6857979"/>
              <a:gd name="connsiteX26411" fmla="*/ 336570 w 7283450"/>
              <a:gd name="connsiteY26411" fmla="*/ 2472544 h 6857979"/>
              <a:gd name="connsiteX26412" fmla="*/ 334586 w 7283450"/>
              <a:gd name="connsiteY26412" fmla="*/ 2470956 h 6857979"/>
              <a:gd name="connsiteX26413" fmla="*/ 330617 w 7283450"/>
              <a:gd name="connsiteY26413" fmla="*/ 2466987 h 6857979"/>
              <a:gd name="connsiteX26414" fmla="*/ 327442 w 7283450"/>
              <a:gd name="connsiteY26414" fmla="*/ 2464605 h 6857979"/>
              <a:gd name="connsiteX26415" fmla="*/ 324267 w 7283450"/>
              <a:gd name="connsiteY26415" fmla="*/ 2463017 h 6857979"/>
              <a:gd name="connsiteX26416" fmla="*/ 319504 w 7283450"/>
              <a:gd name="connsiteY26416" fmla="*/ 2461429 h 6857979"/>
              <a:gd name="connsiteX26417" fmla="*/ 313947 w 7283450"/>
              <a:gd name="connsiteY26417" fmla="*/ 2460635 h 6857979"/>
              <a:gd name="connsiteX26418" fmla="*/ 310375 w 7283450"/>
              <a:gd name="connsiteY26418" fmla="*/ 2460635 h 6857979"/>
              <a:gd name="connsiteX26419" fmla="*/ 307597 w 7283450"/>
              <a:gd name="connsiteY26419" fmla="*/ 2461032 h 6857979"/>
              <a:gd name="connsiteX26420" fmla="*/ 304422 w 7283450"/>
              <a:gd name="connsiteY26420" fmla="*/ 2462223 h 6857979"/>
              <a:gd name="connsiteX26421" fmla="*/ 301247 w 7283450"/>
              <a:gd name="connsiteY26421" fmla="*/ 2463017 h 6857979"/>
              <a:gd name="connsiteX26422" fmla="*/ 295293 w 7283450"/>
              <a:gd name="connsiteY26422" fmla="*/ 2465399 h 6857979"/>
              <a:gd name="connsiteX26423" fmla="*/ 291721 w 7283450"/>
              <a:gd name="connsiteY26423" fmla="*/ 2466987 h 6857979"/>
              <a:gd name="connsiteX26424" fmla="*/ 288943 w 7283450"/>
              <a:gd name="connsiteY26424" fmla="*/ 2467384 h 6857979"/>
              <a:gd name="connsiteX26425" fmla="*/ 282195 w 7283450"/>
              <a:gd name="connsiteY26425" fmla="*/ 2468178 h 6857979"/>
              <a:gd name="connsiteX26426" fmla="*/ 274257 w 7283450"/>
              <a:gd name="connsiteY26426" fmla="*/ 2468574 h 6857979"/>
              <a:gd name="connsiteX26427" fmla="*/ 256794 w 7283450"/>
              <a:gd name="connsiteY26427" fmla="*/ 2468971 h 6857979"/>
              <a:gd name="connsiteX26428" fmla="*/ 238933 w 7283450"/>
              <a:gd name="connsiteY26428" fmla="*/ 2468574 h 6857979"/>
              <a:gd name="connsiteX26429" fmla="*/ 223057 w 7283450"/>
              <a:gd name="connsiteY26429" fmla="*/ 2467384 h 6857979"/>
              <a:gd name="connsiteX26430" fmla="*/ 217501 w 7283450"/>
              <a:gd name="connsiteY26430" fmla="*/ 2466590 h 6857979"/>
              <a:gd name="connsiteX26431" fmla="*/ 212341 w 7283450"/>
              <a:gd name="connsiteY26431" fmla="*/ 2465399 h 6857979"/>
              <a:gd name="connsiteX26432" fmla="*/ 202815 w 7283450"/>
              <a:gd name="connsiteY26432" fmla="*/ 2462620 h 6857979"/>
              <a:gd name="connsiteX26433" fmla="*/ 193290 w 7283450"/>
              <a:gd name="connsiteY26433" fmla="*/ 2459841 h 6857979"/>
              <a:gd name="connsiteX26434" fmla="*/ 184161 w 7283450"/>
              <a:gd name="connsiteY26434" fmla="*/ 2456665 h 6857979"/>
              <a:gd name="connsiteX26435" fmla="*/ 179398 w 7283450"/>
              <a:gd name="connsiteY26435" fmla="*/ 2455475 h 6857979"/>
              <a:gd name="connsiteX26436" fmla="*/ 174636 w 7283450"/>
              <a:gd name="connsiteY26436" fmla="*/ 2454681 h 6857979"/>
              <a:gd name="connsiteX26437" fmla="*/ 170270 w 7283450"/>
              <a:gd name="connsiteY26437" fmla="*/ 2454284 h 6857979"/>
              <a:gd name="connsiteX26438" fmla="*/ 165110 w 7283450"/>
              <a:gd name="connsiteY26438" fmla="*/ 2454284 h 6857979"/>
              <a:gd name="connsiteX26439" fmla="*/ 160744 w 7283450"/>
              <a:gd name="connsiteY26439" fmla="*/ 2455078 h 6857979"/>
              <a:gd name="connsiteX26440" fmla="*/ 155187 w 7283450"/>
              <a:gd name="connsiteY26440" fmla="*/ 2455872 h 6857979"/>
              <a:gd name="connsiteX26441" fmla="*/ 150425 w 7283450"/>
              <a:gd name="connsiteY26441" fmla="*/ 2458254 h 6857979"/>
              <a:gd name="connsiteX26442" fmla="*/ 144471 w 7283450"/>
              <a:gd name="connsiteY26442" fmla="*/ 2460635 h 6857979"/>
              <a:gd name="connsiteX26443" fmla="*/ 140105 w 7283450"/>
              <a:gd name="connsiteY26443" fmla="*/ 2463414 h 6857979"/>
              <a:gd name="connsiteX26444" fmla="*/ 136136 w 7283450"/>
              <a:gd name="connsiteY26444" fmla="*/ 2466987 h 6857979"/>
              <a:gd name="connsiteX26445" fmla="*/ 128198 w 7283450"/>
              <a:gd name="connsiteY26445" fmla="*/ 2473735 h 6857979"/>
              <a:gd name="connsiteX26446" fmla="*/ 123436 w 7283450"/>
              <a:gd name="connsiteY26446" fmla="*/ 2477307 h 6857979"/>
              <a:gd name="connsiteX26447" fmla="*/ 118276 w 7283450"/>
              <a:gd name="connsiteY26447" fmla="*/ 2480086 h 6857979"/>
              <a:gd name="connsiteX26448" fmla="*/ 115101 w 7283450"/>
              <a:gd name="connsiteY26448" fmla="*/ 2481278 h 6857979"/>
              <a:gd name="connsiteX26449" fmla="*/ 111925 w 7283450"/>
              <a:gd name="connsiteY26449" fmla="*/ 2482468 h 6857979"/>
              <a:gd name="connsiteX26450" fmla="*/ 107956 w 7283450"/>
              <a:gd name="connsiteY26450" fmla="*/ 2483660 h 6857979"/>
              <a:gd name="connsiteX26451" fmla="*/ 103591 w 7283450"/>
              <a:gd name="connsiteY26451" fmla="*/ 2484056 h 6857979"/>
              <a:gd name="connsiteX26452" fmla="*/ 81761 w 7283450"/>
              <a:gd name="connsiteY26452" fmla="*/ 2486438 h 6857979"/>
              <a:gd name="connsiteX26453" fmla="*/ 72236 w 7283450"/>
              <a:gd name="connsiteY26453" fmla="*/ 2488026 h 6857979"/>
              <a:gd name="connsiteX26454" fmla="*/ 67870 w 7283450"/>
              <a:gd name="connsiteY26454" fmla="*/ 2489217 h 6857979"/>
              <a:gd name="connsiteX26455" fmla="*/ 62710 w 7283450"/>
              <a:gd name="connsiteY26455" fmla="*/ 2490408 h 6857979"/>
              <a:gd name="connsiteX26456" fmla="*/ 54772 w 7283450"/>
              <a:gd name="connsiteY26456" fmla="*/ 2493186 h 6857979"/>
              <a:gd name="connsiteX26457" fmla="*/ 52787 w 7283450"/>
              <a:gd name="connsiteY26457" fmla="*/ 2493583 h 6857979"/>
              <a:gd name="connsiteX26458" fmla="*/ 51597 w 7283450"/>
              <a:gd name="connsiteY26458" fmla="*/ 2493583 h 6857979"/>
              <a:gd name="connsiteX26459" fmla="*/ 48422 w 7283450"/>
              <a:gd name="connsiteY26459" fmla="*/ 2491202 h 6857979"/>
              <a:gd name="connsiteX26460" fmla="*/ 45246 w 7283450"/>
              <a:gd name="connsiteY26460" fmla="*/ 2489217 h 6857979"/>
              <a:gd name="connsiteX26461" fmla="*/ 40881 w 7283450"/>
              <a:gd name="connsiteY26461" fmla="*/ 2487232 h 6857979"/>
              <a:gd name="connsiteX26462" fmla="*/ 35324 w 7283450"/>
              <a:gd name="connsiteY26462" fmla="*/ 2485644 h 6857979"/>
              <a:gd name="connsiteX26463" fmla="*/ 30164 w 7283450"/>
              <a:gd name="connsiteY26463" fmla="*/ 2484850 h 6857979"/>
              <a:gd name="connsiteX26464" fmla="*/ 24608 w 7283450"/>
              <a:gd name="connsiteY26464" fmla="*/ 2484453 h 6857979"/>
              <a:gd name="connsiteX26465" fmla="*/ 19051 w 7283450"/>
              <a:gd name="connsiteY26465" fmla="*/ 2484453 h 6857979"/>
              <a:gd name="connsiteX26466" fmla="*/ 9129 w 7283450"/>
              <a:gd name="connsiteY26466" fmla="*/ 2484850 h 6857979"/>
              <a:gd name="connsiteX26467" fmla="*/ 4763 w 7283450"/>
              <a:gd name="connsiteY26467" fmla="*/ 2484850 h 6857979"/>
              <a:gd name="connsiteX26468" fmla="*/ 0 w 7283450"/>
              <a:gd name="connsiteY26468" fmla="*/ 2484056 h 6857979"/>
              <a:gd name="connsiteX26469" fmla="*/ 1191 w 7283450"/>
              <a:gd name="connsiteY26469" fmla="*/ 2481278 h 6857979"/>
              <a:gd name="connsiteX26470" fmla="*/ 2778 w 7283450"/>
              <a:gd name="connsiteY26470" fmla="*/ 2479293 h 6857979"/>
              <a:gd name="connsiteX26471" fmla="*/ 4763 w 7283450"/>
              <a:gd name="connsiteY26471" fmla="*/ 2477307 h 6857979"/>
              <a:gd name="connsiteX26472" fmla="*/ 6350 w 7283450"/>
              <a:gd name="connsiteY26472" fmla="*/ 2475323 h 6857979"/>
              <a:gd name="connsiteX26473" fmla="*/ 10319 w 7283450"/>
              <a:gd name="connsiteY26473" fmla="*/ 2471353 h 6857979"/>
              <a:gd name="connsiteX26474" fmla="*/ 15876 w 7283450"/>
              <a:gd name="connsiteY26474" fmla="*/ 2468574 h 6857979"/>
              <a:gd name="connsiteX26475" fmla="*/ 21036 w 7283450"/>
              <a:gd name="connsiteY26475" fmla="*/ 2465399 h 6857979"/>
              <a:gd name="connsiteX26476" fmla="*/ 27386 w 7283450"/>
              <a:gd name="connsiteY26476" fmla="*/ 2463414 h 6857979"/>
              <a:gd name="connsiteX26477" fmla="*/ 34133 w 7283450"/>
              <a:gd name="connsiteY26477" fmla="*/ 2461429 h 6857979"/>
              <a:gd name="connsiteX26478" fmla="*/ 41277 w 7283450"/>
              <a:gd name="connsiteY26478" fmla="*/ 2459841 h 6857979"/>
              <a:gd name="connsiteX26479" fmla="*/ 56360 w 7283450"/>
              <a:gd name="connsiteY26479" fmla="*/ 2456665 h 6857979"/>
              <a:gd name="connsiteX26480" fmla="*/ 71442 w 7283450"/>
              <a:gd name="connsiteY26480" fmla="*/ 2454681 h 6857979"/>
              <a:gd name="connsiteX26481" fmla="*/ 86524 w 7283450"/>
              <a:gd name="connsiteY26481" fmla="*/ 2452696 h 6857979"/>
              <a:gd name="connsiteX26482" fmla="*/ 100812 w 7283450"/>
              <a:gd name="connsiteY26482" fmla="*/ 2450711 h 6857979"/>
              <a:gd name="connsiteX26483" fmla="*/ 102400 w 7283450"/>
              <a:gd name="connsiteY26483" fmla="*/ 2450314 h 6857979"/>
              <a:gd name="connsiteX26484" fmla="*/ 103987 w 7283450"/>
              <a:gd name="connsiteY26484" fmla="*/ 2449520 h 6857979"/>
              <a:gd name="connsiteX26485" fmla="*/ 107560 w 7283450"/>
              <a:gd name="connsiteY26485" fmla="*/ 2446741 h 6857979"/>
              <a:gd name="connsiteX26486" fmla="*/ 110338 w 7283450"/>
              <a:gd name="connsiteY26486" fmla="*/ 2445153 h 6857979"/>
              <a:gd name="connsiteX26487" fmla="*/ 111529 w 7283450"/>
              <a:gd name="connsiteY26487" fmla="*/ 2444359 h 6857979"/>
              <a:gd name="connsiteX26488" fmla="*/ 113116 w 7283450"/>
              <a:gd name="connsiteY26488" fmla="*/ 2443963 h 6857979"/>
              <a:gd name="connsiteX26489" fmla="*/ 114307 w 7283450"/>
              <a:gd name="connsiteY26489" fmla="*/ 2443963 h 6857979"/>
              <a:gd name="connsiteX26490" fmla="*/ 116292 w 7283450"/>
              <a:gd name="connsiteY26490" fmla="*/ 2444359 h 6857979"/>
              <a:gd name="connsiteX26491" fmla="*/ 119467 w 7283450"/>
              <a:gd name="connsiteY26491" fmla="*/ 2445550 h 6857979"/>
              <a:gd name="connsiteX26492" fmla="*/ 122642 w 7283450"/>
              <a:gd name="connsiteY26492" fmla="*/ 2447139 h 6857979"/>
              <a:gd name="connsiteX26493" fmla="*/ 124626 w 7283450"/>
              <a:gd name="connsiteY26493" fmla="*/ 2447139 h 6857979"/>
              <a:gd name="connsiteX26494" fmla="*/ 125817 w 7283450"/>
              <a:gd name="connsiteY26494" fmla="*/ 2447139 h 6857979"/>
              <a:gd name="connsiteX26495" fmla="*/ 131770 w 7283450"/>
              <a:gd name="connsiteY26495" fmla="*/ 2445153 h 6857979"/>
              <a:gd name="connsiteX26496" fmla="*/ 137724 w 7283450"/>
              <a:gd name="connsiteY26496" fmla="*/ 2442772 h 6857979"/>
              <a:gd name="connsiteX26497" fmla="*/ 143281 w 7283450"/>
              <a:gd name="connsiteY26497" fmla="*/ 2439993 h 6857979"/>
              <a:gd name="connsiteX26498" fmla="*/ 148440 w 7283450"/>
              <a:gd name="connsiteY26498" fmla="*/ 2437214 h 6857979"/>
              <a:gd name="connsiteX26499" fmla="*/ 153997 w 7283450"/>
              <a:gd name="connsiteY26499" fmla="*/ 2434038 h 6857979"/>
              <a:gd name="connsiteX26500" fmla="*/ 159156 w 7283450"/>
              <a:gd name="connsiteY26500" fmla="*/ 2430068 h 6857979"/>
              <a:gd name="connsiteX26501" fmla="*/ 163920 w 7283450"/>
              <a:gd name="connsiteY26501" fmla="*/ 2426496 h 6857979"/>
              <a:gd name="connsiteX26502" fmla="*/ 168682 w 7283450"/>
              <a:gd name="connsiteY26502" fmla="*/ 2422526 h 6857979"/>
              <a:gd name="connsiteX26503" fmla="*/ 177811 w 7283450"/>
              <a:gd name="connsiteY26503" fmla="*/ 2414190 h 6857979"/>
              <a:gd name="connsiteX26504" fmla="*/ 186543 w 7283450"/>
              <a:gd name="connsiteY26504" fmla="*/ 2405457 h 6857979"/>
              <a:gd name="connsiteX26505" fmla="*/ 194877 w 7283450"/>
              <a:gd name="connsiteY26505" fmla="*/ 2395929 h 6857979"/>
              <a:gd name="connsiteX26506" fmla="*/ 203213 w 7283450"/>
              <a:gd name="connsiteY26506" fmla="*/ 2386799 h 6857979"/>
              <a:gd name="connsiteX26507" fmla="*/ 211547 w 7283450"/>
              <a:gd name="connsiteY26507" fmla="*/ 2377272 h 6857979"/>
              <a:gd name="connsiteX26508" fmla="*/ 219882 w 7283450"/>
              <a:gd name="connsiteY26508" fmla="*/ 2368142 h 6857979"/>
              <a:gd name="connsiteX26509" fmla="*/ 228614 w 7283450"/>
              <a:gd name="connsiteY26509" fmla="*/ 2359411 h 6857979"/>
              <a:gd name="connsiteX26510" fmla="*/ 238139 w 7283450"/>
              <a:gd name="connsiteY26510" fmla="*/ 2351076 h 6857979"/>
              <a:gd name="connsiteX26511" fmla="*/ 242505 w 7283450"/>
              <a:gd name="connsiteY26511" fmla="*/ 2347500 h 6857979"/>
              <a:gd name="connsiteX26512" fmla="*/ 247665 w 7283450"/>
              <a:gd name="connsiteY26512" fmla="*/ 2343533 h 6857979"/>
              <a:gd name="connsiteX26513" fmla="*/ 253222 w 7283450"/>
              <a:gd name="connsiteY26513" fmla="*/ 2339960 h 6857979"/>
              <a:gd name="connsiteX26514" fmla="*/ 258382 w 7283450"/>
              <a:gd name="connsiteY26514" fmla="*/ 2336785 h 6857979"/>
              <a:gd name="connsiteX26515" fmla="*/ 264335 w 7283450"/>
              <a:gd name="connsiteY26515" fmla="*/ 2334006 h 6857979"/>
              <a:gd name="connsiteX26516" fmla="*/ 270288 w 7283450"/>
              <a:gd name="connsiteY26516" fmla="*/ 2331227 h 6857979"/>
              <a:gd name="connsiteX26517" fmla="*/ 276242 w 7283450"/>
              <a:gd name="connsiteY26517" fmla="*/ 2328845 h 6857979"/>
              <a:gd name="connsiteX26518" fmla="*/ 282592 w 7283450"/>
              <a:gd name="connsiteY26518" fmla="*/ 2326860 h 6857979"/>
              <a:gd name="connsiteX26519" fmla="*/ 291721 w 7283450"/>
              <a:gd name="connsiteY26519" fmla="*/ 2324478 h 6857979"/>
              <a:gd name="connsiteX26520" fmla="*/ 301644 w 7283450"/>
              <a:gd name="connsiteY26520" fmla="*/ 2322493 h 6857979"/>
              <a:gd name="connsiteX26521" fmla="*/ 312756 w 7283450"/>
              <a:gd name="connsiteY26521" fmla="*/ 2320509 h 6857979"/>
              <a:gd name="connsiteX26522" fmla="*/ 323473 w 7283450"/>
              <a:gd name="connsiteY26522" fmla="*/ 2319317 h 6857979"/>
              <a:gd name="connsiteX26523" fmla="*/ 334983 w 7283450"/>
              <a:gd name="connsiteY26523" fmla="*/ 2318921 h 6857979"/>
              <a:gd name="connsiteX26524" fmla="*/ 346890 w 7283450"/>
              <a:gd name="connsiteY26524" fmla="*/ 2319317 h 6857979"/>
              <a:gd name="connsiteX26525" fmla="*/ 352447 w 7283450"/>
              <a:gd name="connsiteY26525" fmla="*/ 2320111 h 6857979"/>
              <a:gd name="connsiteX26526" fmla="*/ 358400 w 7283450"/>
              <a:gd name="connsiteY26526" fmla="*/ 2321302 h 6857979"/>
              <a:gd name="connsiteX26527" fmla="*/ 364750 w 7283450"/>
              <a:gd name="connsiteY26527" fmla="*/ 2322096 h 6857979"/>
              <a:gd name="connsiteX26528" fmla="*/ 370307 w 7283450"/>
              <a:gd name="connsiteY26528" fmla="*/ 2323684 h 6857979"/>
              <a:gd name="connsiteX26529" fmla="*/ 372688 w 7283450"/>
              <a:gd name="connsiteY26529" fmla="*/ 2324478 h 6857979"/>
              <a:gd name="connsiteX26530" fmla="*/ 375070 w 7283450"/>
              <a:gd name="connsiteY26530" fmla="*/ 2325670 h 6857979"/>
              <a:gd name="connsiteX26531" fmla="*/ 377451 w 7283450"/>
              <a:gd name="connsiteY26531" fmla="*/ 2327257 h 6857979"/>
              <a:gd name="connsiteX26532" fmla="*/ 380229 w 7283450"/>
              <a:gd name="connsiteY26532" fmla="*/ 2328845 h 6857979"/>
              <a:gd name="connsiteX26533" fmla="*/ 383405 w 7283450"/>
              <a:gd name="connsiteY26533" fmla="*/ 2330434 h 6857979"/>
              <a:gd name="connsiteX26534" fmla="*/ 384992 w 7283450"/>
              <a:gd name="connsiteY26534" fmla="*/ 2330434 h 6857979"/>
              <a:gd name="connsiteX26535" fmla="*/ 386977 w 7283450"/>
              <a:gd name="connsiteY26535" fmla="*/ 2330434 h 6857979"/>
              <a:gd name="connsiteX26536" fmla="*/ 388565 w 7283450"/>
              <a:gd name="connsiteY26536" fmla="*/ 2330036 h 6857979"/>
              <a:gd name="connsiteX26537" fmla="*/ 390946 w 7283450"/>
              <a:gd name="connsiteY26537" fmla="*/ 2329242 h 6857979"/>
              <a:gd name="connsiteX26538" fmla="*/ 393327 w 7283450"/>
              <a:gd name="connsiteY26538" fmla="*/ 2328052 h 6857979"/>
              <a:gd name="connsiteX26539" fmla="*/ 395312 w 7283450"/>
              <a:gd name="connsiteY26539" fmla="*/ 2326860 h 6857979"/>
              <a:gd name="connsiteX26540" fmla="*/ 395312 w 7283450"/>
              <a:gd name="connsiteY26540" fmla="*/ 2324478 h 6857979"/>
              <a:gd name="connsiteX26541" fmla="*/ 395709 w 7283450"/>
              <a:gd name="connsiteY26541" fmla="*/ 2322096 h 6857979"/>
              <a:gd name="connsiteX26542" fmla="*/ 396106 w 7283450"/>
              <a:gd name="connsiteY26542" fmla="*/ 2319317 h 6857979"/>
              <a:gd name="connsiteX26543" fmla="*/ 396899 w 7283450"/>
              <a:gd name="connsiteY26543" fmla="*/ 2317333 h 6857979"/>
              <a:gd name="connsiteX26544" fmla="*/ 398090 w 7283450"/>
              <a:gd name="connsiteY26544" fmla="*/ 2315348 h 6857979"/>
              <a:gd name="connsiteX26545" fmla="*/ 399281 w 7283450"/>
              <a:gd name="connsiteY26545" fmla="*/ 2313761 h 6857979"/>
              <a:gd name="connsiteX26546" fmla="*/ 401662 w 7283450"/>
              <a:gd name="connsiteY26546" fmla="*/ 2310188 h 6857979"/>
              <a:gd name="connsiteX26547" fmla="*/ 405234 w 7283450"/>
              <a:gd name="connsiteY26547" fmla="*/ 2307408 h 6857979"/>
              <a:gd name="connsiteX26548" fmla="*/ 409203 w 7283450"/>
              <a:gd name="connsiteY26548" fmla="*/ 2305424 h 6857979"/>
              <a:gd name="connsiteX26549" fmla="*/ 412775 w 7283450"/>
              <a:gd name="connsiteY26549" fmla="*/ 2303440 h 6857979"/>
              <a:gd name="connsiteX26550" fmla="*/ 417141 w 7283450"/>
              <a:gd name="connsiteY26550" fmla="*/ 2302646 h 6857979"/>
              <a:gd name="connsiteX26551" fmla="*/ 420713 w 7283450"/>
              <a:gd name="connsiteY26551" fmla="*/ 2302249 h 6857979"/>
              <a:gd name="connsiteX26552" fmla="*/ 424682 w 7283450"/>
              <a:gd name="connsiteY26552" fmla="*/ 2302249 h 6857979"/>
              <a:gd name="connsiteX26553" fmla="*/ 427858 w 7283450"/>
              <a:gd name="connsiteY26553" fmla="*/ 2303044 h 6857979"/>
              <a:gd name="connsiteX26554" fmla="*/ 429842 w 7283450"/>
              <a:gd name="connsiteY26554" fmla="*/ 2304631 h 6857979"/>
              <a:gd name="connsiteX26555" fmla="*/ 431033 w 7283450"/>
              <a:gd name="connsiteY26555" fmla="*/ 2305822 h 6857979"/>
              <a:gd name="connsiteX26556" fmla="*/ 431430 w 7283450"/>
              <a:gd name="connsiteY26556" fmla="*/ 2306615 h 6857979"/>
              <a:gd name="connsiteX26557" fmla="*/ 432620 w 7283450"/>
              <a:gd name="connsiteY26557" fmla="*/ 2307807 h 6857979"/>
              <a:gd name="connsiteX26558" fmla="*/ 432620 w 7283450"/>
              <a:gd name="connsiteY26558" fmla="*/ 2309393 h 6857979"/>
              <a:gd name="connsiteX26559" fmla="*/ 432620 w 7283450"/>
              <a:gd name="connsiteY26559" fmla="*/ 2310983 h 6857979"/>
              <a:gd name="connsiteX26560" fmla="*/ 432223 w 7283450"/>
              <a:gd name="connsiteY26560" fmla="*/ 2312967 h 6857979"/>
              <a:gd name="connsiteX26561" fmla="*/ 431033 w 7283450"/>
              <a:gd name="connsiteY26561" fmla="*/ 2314952 h 6857979"/>
              <a:gd name="connsiteX26562" fmla="*/ 429842 w 7283450"/>
              <a:gd name="connsiteY26562" fmla="*/ 2316936 h 6857979"/>
              <a:gd name="connsiteX26563" fmla="*/ 431033 w 7283450"/>
              <a:gd name="connsiteY26563" fmla="*/ 2318525 h 6857979"/>
              <a:gd name="connsiteX26564" fmla="*/ 433017 w 7283450"/>
              <a:gd name="connsiteY26564" fmla="*/ 2320111 h 6857979"/>
              <a:gd name="connsiteX26565" fmla="*/ 434208 w 7283450"/>
              <a:gd name="connsiteY26565" fmla="*/ 2321700 h 6857979"/>
              <a:gd name="connsiteX26566" fmla="*/ 435796 w 7283450"/>
              <a:gd name="connsiteY26566" fmla="*/ 2322096 h 6857979"/>
              <a:gd name="connsiteX26567" fmla="*/ 437383 w 7283450"/>
              <a:gd name="connsiteY26567" fmla="*/ 2322493 h 6857979"/>
              <a:gd name="connsiteX26568" fmla="*/ 439368 w 7283450"/>
              <a:gd name="connsiteY26568" fmla="*/ 2322493 h 6857979"/>
              <a:gd name="connsiteX26569" fmla="*/ 441352 w 7283450"/>
              <a:gd name="connsiteY26569" fmla="*/ 2321700 h 6857979"/>
              <a:gd name="connsiteX26570" fmla="*/ 442543 w 7283450"/>
              <a:gd name="connsiteY26570" fmla="*/ 2320111 h 6857979"/>
              <a:gd name="connsiteX26571" fmla="*/ 443733 w 7283450"/>
              <a:gd name="connsiteY26571" fmla="*/ 2319714 h 6857979"/>
              <a:gd name="connsiteX26572" fmla="*/ 444527 w 7283450"/>
              <a:gd name="connsiteY26572" fmla="*/ 2319317 h 6857979"/>
              <a:gd name="connsiteX26573" fmla="*/ 444527 w 7283450"/>
              <a:gd name="connsiteY26573" fmla="*/ 2318921 h 6857979"/>
              <a:gd name="connsiteX26574" fmla="*/ 444924 w 7283450"/>
              <a:gd name="connsiteY26574" fmla="*/ 2318127 h 6857979"/>
              <a:gd name="connsiteX26575" fmla="*/ 444527 w 7283450"/>
              <a:gd name="connsiteY26575" fmla="*/ 2316539 h 6857979"/>
              <a:gd name="connsiteX26576" fmla="*/ 443733 w 7283450"/>
              <a:gd name="connsiteY26576" fmla="*/ 2314952 h 6857979"/>
              <a:gd name="connsiteX26577" fmla="*/ 443336 w 7283450"/>
              <a:gd name="connsiteY26577" fmla="*/ 2312967 h 6857979"/>
              <a:gd name="connsiteX26578" fmla="*/ 442940 w 7283450"/>
              <a:gd name="connsiteY26578" fmla="*/ 2310585 h 6857979"/>
              <a:gd name="connsiteX26579" fmla="*/ 443336 w 7283450"/>
              <a:gd name="connsiteY26579" fmla="*/ 2309393 h 6857979"/>
              <a:gd name="connsiteX26580" fmla="*/ 443733 w 7283450"/>
              <a:gd name="connsiteY26580" fmla="*/ 2308599 h 6857979"/>
              <a:gd name="connsiteX26581" fmla="*/ 444527 w 7283450"/>
              <a:gd name="connsiteY26581" fmla="*/ 2307807 h 6857979"/>
              <a:gd name="connsiteX26582" fmla="*/ 445718 w 7283450"/>
              <a:gd name="connsiteY26582" fmla="*/ 2306615 h 6857979"/>
              <a:gd name="connsiteX26583" fmla="*/ 448099 w 7283450"/>
              <a:gd name="connsiteY26583" fmla="*/ 2307408 h 6857979"/>
              <a:gd name="connsiteX26584" fmla="*/ 450877 w 7283450"/>
              <a:gd name="connsiteY26584" fmla="*/ 2308203 h 6857979"/>
              <a:gd name="connsiteX26585" fmla="*/ 454846 w 7283450"/>
              <a:gd name="connsiteY26585" fmla="*/ 2310585 h 6857979"/>
              <a:gd name="connsiteX26586" fmla="*/ 461991 w 7283450"/>
              <a:gd name="connsiteY26586" fmla="*/ 2316143 h 6857979"/>
              <a:gd name="connsiteX26587" fmla="*/ 466357 w 7283450"/>
              <a:gd name="connsiteY26587" fmla="*/ 2318525 h 6857979"/>
              <a:gd name="connsiteX26588" fmla="*/ 468341 w 7283450"/>
              <a:gd name="connsiteY26588" fmla="*/ 2319317 h 6857979"/>
              <a:gd name="connsiteX26589" fmla="*/ 470722 w 7283450"/>
              <a:gd name="connsiteY26589" fmla="*/ 2320111 h 6857979"/>
              <a:gd name="connsiteX26590" fmla="*/ 473501 w 7283450"/>
              <a:gd name="connsiteY26590" fmla="*/ 2320509 h 6857979"/>
              <a:gd name="connsiteX26591" fmla="*/ 476676 w 7283450"/>
              <a:gd name="connsiteY26591" fmla="*/ 2320509 h 6857979"/>
              <a:gd name="connsiteX26592" fmla="*/ 479851 w 7283450"/>
              <a:gd name="connsiteY26592" fmla="*/ 2320509 h 6857979"/>
              <a:gd name="connsiteX26593" fmla="*/ 483423 w 7283450"/>
              <a:gd name="connsiteY26593" fmla="*/ 2320111 h 6857979"/>
              <a:gd name="connsiteX26594" fmla="*/ 484217 w 7283450"/>
              <a:gd name="connsiteY26594" fmla="*/ 2323684 h 6857979"/>
              <a:gd name="connsiteX26595" fmla="*/ 483820 w 7283450"/>
              <a:gd name="connsiteY26595" fmla="*/ 2326464 h 6857979"/>
              <a:gd name="connsiteX26596" fmla="*/ 482630 w 7283450"/>
              <a:gd name="connsiteY26596" fmla="*/ 2328448 h 6857979"/>
              <a:gd name="connsiteX26597" fmla="*/ 481836 w 7283450"/>
              <a:gd name="connsiteY26597" fmla="*/ 2330434 h 6857979"/>
              <a:gd name="connsiteX26598" fmla="*/ 479058 w 7283450"/>
              <a:gd name="connsiteY26598" fmla="*/ 2333212 h 6857979"/>
              <a:gd name="connsiteX26599" fmla="*/ 477867 w 7283450"/>
              <a:gd name="connsiteY26599" fmla="*/ 2334800 h 6857979"/>
              <a:gd name="connsiteX26600" fmla="*/ 477073 w 7283450"/>
              <a:gd name="connsiteY26600" fmla="*/ 2336785 h 6857979"/>
              <a:gd name="connsiteX26601" fmla="*/ 479058 w 7283450"/>
              <a:gd name="connsiteY26601" fmla="*/ 2336388 h 6857979"/>
              <a:gd name="connsiteX26602" fmla="*/ 480645 w 7283450"/>
              <a:gd name="connsiteY26602" fmla="*/ 2336388 h 6857979"/>
              <a:gd name="connsiteX26603" fmla="*/ 482233 w 7283450"/>
              <a:gd name="connsiteY26603" fmla="*/ 2336785 h 6857979"/>
              <a:gd name="connsiteX26604" fmla="*/ 483820 w 7283450"/>
              <a:gd name="connsiteY26604" fmla="*/ 2337579 h 6857979"/>
              <a:gd name="connsiteX26605" fmla="*/ 486599 w 7283450"/>
              <a:gd name="connsiteY26605" fmla="*/ 2339564 h 6857979"/>
              <a:gd name="connsiteX26606" fmla="*/ 488980 w 7283450"/>
              <a:gd name="connsiteY26606" fmla="*/ 2341946 h 6857979"/>
              <a:gd name="connsiteX26607" fmla="*/ 490964 w 7283450"/>
              <a:gd name="connsiteY26607" fmla="*/ 2343533 h 6857979"/>
              <a:gd name="connsiteX26608" fmla="*/ 492552 w 7283450"/>
              <a:gd name="connsiteY26608" fmla="*/ 2344326 h 6857979"/>
              <a:gd name="connsiteX26609" fmla="*/ 493743 w 7283450"/>
              <a:gd name="connsiteY26609" fmla="*/ 2344326 h 6857979"/>
              <a:gd name="connsiteX26610" fmla="*/ 494933 w 7283450"/>
              <a:gd name="connsiteY26610" fmla="*/ 2344326 h 6857979"/>
              <a:gd name="connsiteX26611" fmla="*/ 496124 w 7283450"/>
              <a:gd name="connsiteY26611" fmla="*/ 2343533 h 6857979"/>
              <a:gd name="connsiteX26612" fmla="*/ 497712 w 7283450"/>
              <a:gd name="connsiteY26612" fmla="*/ 2342343 h 6857979"/>
              <a:gd name="connsiteX26613" fmla="*/ 498902 w 7283450"/>
              <a:gd name="connsiteY26613" fmla="*/ 2340357 h 6857979"/>
              <a:gd name="connsiteX26614" fmla="*/ 498505 w 7283450"/>
              <a:gd name="connsiteY26614" fmla="*/ 2338770 h 6857979"/>
              <a:gd name="connsiteX26615" fmla="*/ 498108 w 7283450"/>
              <a:gd name="connsiteY26615" fmla="*/ 2337182 h 6857979"/>
              <a:gd name="connsiteX26616" fmla="*/ 496918 w 7283450"/>
              <a:gd name="connsiteY26616" fmla="*/ 2336388 h 6857979"/>
              <a:gd name="connsiteX26617" fmla="*/ 496124 w 7283450"/>
              <a:gd name="connsiteY26617" fmla="*/ 2335594 h 6857979"/>
              <a:gd name="connsiteX26618" fmla="*/ 493346 w 7283450"/>
              <a:gd name="connsiteY26618" fmla="*/ 2334006 h 6857979"/>
              <a:gd name="connsiteX26619" fmla="*/ 490567 w 7283450"/>
              <a:gd name="connsiteY26619" fmla="*/ 2332021 h 6857979"/>
              <a:gd name="connsiteX26620" fmla="*/ 489377 w 7283450"/>
              <a:gd name="connsiteY26620" fmla="*/ 2331227 h 6857979"/>
              <a:gd name="connsiteX26621" fmla="*/ 488186 w 7283450"/>
              <a:gd name="connsiteY26621" fmla="*/ 2329242 h 6857979"/>
              <a:gd name="connsiteX26622" fmla="*/ 486995 w 7283450"/>
              <a:gd name="connsiteY26622" fmla="*/ 2327655 h 6857979"/>
              <a:gd name="connsiteX26623" fmla="*/ 486202 w 7283450"/>
              <a:gd name="connsiteY26623" fmla="*/ 2326066 h 6857979"/>
              <a:gd name="connsiteX26624" fmla="*/ 485805 w 7283450"/>
              <a:gd name="connsiteY26624" fmla="*/ 2323684 h 6857979"/>
              <a:gd name="connsiteX26625" fmla="*/ 485805 w 7283450"/>
              <a:gd name="connsiteY26625" fmla="*/ 2320509 h 6857979"/>
              <a:gd name="connsiteX26626" fmla="*/ 485805 w 7283450"/>
              <a:gd name="connsiteY26626" fmla="*/ 2317333 h 6857979"/>
              <a:gd name="connsiteX26627" fmla="*/ 486599 w 7283450"/>
              <a:gd name="connsiteY26627" fmla="*/ 2313761 h 6857979"/>
              <a:gd name="connsiteX26628" fmla="*/ 488583 w 7283450"/>
              <a:gd name="connsiteY26628" fmla="*/ 2313364 h 6857979"/>
              <a:gd name="connsiteX26629" fmla="*/ 490567 w 7283450"/>
              <a:gd name="connsiteY26629" fmla="*/ 2312967 h 6857979"/>
              <a:gd name="connsiteX26630" fmla="*/ 492949 w 7283450"/>
              <a:gd name="connsiteY26630" fmla="*/ 2311776 h 6857979"/>
              <a:gd name="connsiteX26631" fmla="*/ 494933 w 7283450"/>
              <a:gd name="connsiteY26631" fmla="*/ 2310585 h 6857979"/>
              <a:gd name="connsiteX26632" fmla="*/ 498902 w 7283450"/>
              <a:gd name="connsiteY26632" fmla="*/ 2307807 h 6857979"/>
              <a:gd name="connsiteX26633" fmla="*/ 503268 w 7283450"/>
              <a:gd name="connsiteY26633" fmla="*/ 2303836 h 6857979"/>
              <a:gd name="connsiteX26634" fmla="*/ 507237 w 7283450"/>
              <a:gd name="connsiteY26634" fmla="*/ 2299866 h 6857979"/>
              <a:gd name="connsiteX26635" fmla="*/ 511603 w 7283450"/>
              <a:gd name="connsiteY26635" fmla="*/ 2296295 h 6857979"/>
              <a:gd name="connsiteX26636" fmla="*/ 515969 w 7283450"/>
              <a:gd name="connsiteY26636" fmla="*/ 2292720 h 6857979"/>
              <a:gd name="connsiteX26637" fmla="*/ 518747 w 7283450"/>
              <a:gd name="connsiteY26637" fmla="*/ 2291133 h 6857979"/>
              <a:gd name="connsiteX26638" fmla="*/ 521129 w 7283450"/>
              <a:gd name="connsiteY26638" fmla="*/ 2289940 h 6857979"/>
              <a:gd name="connsiteX26639" fmla="*/ 523113 w 7283450"/>
              <a:gd name="connsiteY26639" fmla="*/ 2289544 h 6857979"/>
              <a:gd name="connsiteX26640" fmla="*/ 525098 w 7283450"/>
              <a:gd name="connsiteY26640" fmla="*/ 2289544 h 6857979"/>
              <a:gd name="connsiteX26641" fmla="*/ 527082 w 7283450"/>
              <a:gd name="connsiteY26641" fmla="*/ 2289940 h 6857979"/>
              <a:gd name="connsiteX26642" fmla="*/ 528273 w 7283450"/>
              <a:gd name="connsiteY26642" fmla="*/ 2290733 h 6857979"/>
              <a:gd name="connsiteX26643" fmla="*/ 530654 w 7283450"/>
              <a:gd name="connsiteY26643" fmla="*/ 2292720 h 6857979"/>
              <a:gd name="connsiteX26644" fmla="*/ 532242 w 7283450"/>
              <a:gd name="connsiteY26644" fmla="*/ 2293118 h 6857979"/>
              <a:gd name="connsiteX26645" fmla="*/ 533433 w 7283450"/>
              <a:gd name="connsiteY26645" fmla="*/ 2293118 h 6857979"/>
              <a:gd name="connsiteX26646" fmla="*/ 537401 w 7283450"/>
              <a:gd name="connsiteY26646" fmla="*/ 2292720 h 6857979"/>
              <a:gd name="connsiteX26647" fmla="*/ 540974 w 7283450"/>
              <a:gd name="connsiteY26647" fmla="*/ 2291531 h 6857979"/>
              <a:gd name="connsiteX26648" fmla="*/ 544546 w 7283450"/>
              <a:gd name="connsiteY26648" fmla="*/ 2289544 h 6857979"/>
              <a:gd name="connsiteX26649" fmla="*/ 547721 w 7283450"/>
              <a:gd name="connsiteY26649" fmla="*/ 2287557 h 6857979"/>
              <a:gd name="connsiteX26650" fmla="*/ 554071 w 7283450"/>
              <a:gd name="connsiteY26650" fmla="*/ 2282796 h 6857979"/>
              <a:gd name="connsiteX26651" fmla="*/ 559231 w 7283450"/>
              <a:gd name="connsiteY26651" fmla="*/ 2278832 h 6857979"/>
              <a:gd name="connsiteX26652" fmla="*/ 562010 w 7283450"/>
              <a:gd name="connsiteY26652" fmla="*/ 2277247 h 6857979"/>
              <a:gd name="connsiteX26653" fmla="*/ 564788 w 7283450"/>
              <a:gd name="connsiteY26653" fmla="*/ 2276057 h 6857979"/>
              <a:gd name="connsiteX26654" fmla="*/ 567169 w 7283450"/>
              <a:gd name="connsiteY26654" fmla="*/ 2276057 h 6857979"/>
              <a:gd name="connsiteX26655" fmla="*/ 569948 w 7283450"/>
              <a:gd name="connsiteY26655" fmla="*/ 2276448 h 6857979"/>
              <a:gd name="connsiteX26656" fmla="*/ 572329 w 7283450"/>
              <a:gd name="connsiteY26656" fmla="*/ 2278041 h 6857979"/>
              <a:gd name="connsiteX26657" fmla="*/ 575107 w 7283450"/>
              <a:gd name="connsiteY26657" fmla="*/ 2280814 h 6857979"/>
              <a:gd name="connsiteX26658" fmla="*/ 577885 w 7283450"/>
              <a:gd name="connsiteY26658" fmla="*/ 2284381 h 6857979"/>
              <a:gd name="connsiteX26659" fmla="*/ 580664 w 7283450"/>
              <a:gd name="connsiteY26659" fmla="*/ 2289940 h 6857979"/>
              <a:gd name="connsiteX26660" fmla="*/ 585823 w 7283450"/>
              <a:gd name="connsiteY26660" fmla="*/ 2284381 h 6857979"/>
              <a:gd name="connsiteX26661" fmla="*/ 590983 w 7283450"/>
              <a:gd name="connsiteY26661" fmla="*/ 2278832 h 6857979"/>
              <a:gd name="connsiteX26662" fmla="*/ 596539 w 7283450"/>
              <a:gd name="connsiteY26662" fmla="*/ 2272879 h 6857979"/>
              <a:gd name="connsiteX26663" fmla="*/ 598921 w 7283450"/>
              <a:gd name="connsiteY26663" fmla="*/ 2269305 h 6857979"/>
              <a:gd name="connsiteX26664" fmla="*/ 600905 w 7283450"/>
              <a:gd name="connsiteY26664" fmla="*/ 2266129 h 6857979"/>
              <a:gd name="connsiteX26665" fmla="*/ 602493 w 7283450"/>
              <a:gd name="connsiteY26665" fmla="*/ 2262953 h 6857979"/>
              <a:gd name="connsiteX26666" fmla="*/ 604477 w 7283450"/>
              <a:gd name="connsiteY26666" fmla="*/ 2258983 h 6857979"/>
              <a:gd name="connsiteX26667" fmla="*/ 605668 w 7283450"/>
              <a:gd name="connsiteY26667" fmla="*/ 2255013 h 6857979"/>
              <a:gd name="connsiteX26668" fmla="*/ 606065 w 7283450"/>
              <a:gd name="connsiteY26668" fmla="*/ 2250647 h 6857979"/>
              <a:gd name="connsiteX26669" fmla="*/ 606462 w 7283450"/>
              <a:gd name="connsiteY26669" fmla="*/ 2246280 h 6857979"/>
              <a:gd name="connsiteX26670" fmla="*/ 605668 w 7283450"/>
              <a:gd name="connsiteY26670" fmla="*/ 2241121 h 6857979"/>
              <a:gd name="connsiteX26671" fmla="*/ 604874 w 7283450"/>
              <a:gd name="connsiteY26671" fmla="*/ 2235563 h 6857979"/>
              <a:gd name="connsiteX26672" fmla="*/ 602493 w 7283450"/>
              <a:gd name="connsiteY26672" fmla="*/ 2230007 h 6857979"/>
              <a:gd name="connsiteX26673" fmla="*/ 601302 w 7283450"/>
              <a:gd name="connsiteY26673" fmla="*/ 2226831 h 6857979"/>
              <a:gd name="connsiteX26674" fmla="*/ 600112 w 7283450"/>
              <a:gd name="connsiteY26674" fmla="*/ 2224847 h 6857979"/>
              <a:gd name="connsiteX26675" fmla="*/ 598921 w 7283450"/>
              <a:gd name="connsiteY26675" fmla="*/ 2223257 h 6857979"/>
              <a:gd name="connsiteX26676" fmla="*/ 597730 w 7283450"/>
              <a:gd name="connsiteY26676" fmla="*/ 2222066 h 6857979"/>
              <a:gd name="connsiteX26677" fmla="*/ 596143 w 7283450"/>
              <a:gd name="connsiteY26677" fmla="*/ 2221273 h 6857979"/>
              <a:gd name="connsiteX26678" fmla="*/ 594555 w 7283450"/>
              <a:gd name="connsiteY26678" fmla="*/ 2220877 h 6857979"/>
              <a:gd name="connsiteX26679" fmla="*/ 590189 w 7283450"/>
              <a:gd name="connsiteY26679" fmla="*/ 2220083 h 6857979"/>
              <a:gd name="connsiteX26680" fmla="*/ 591380 w 7283450"/>
              <a:gd name="connsiteY26680" fmla="*/ 2216510 h 6857979"/>
              <a:gd name="connsiteX26681" fmla="*/ 592967 w 7283450"/>
              <a:gd name="connsiteY26681" fmla="*/ 2213731 h 6857979"/>
              <a:gd name="connsiteX26682" fmla="*/ 595746 w 7283450"/>
              <a:gd name="connsiteY26682" fmla="*/ 2212144 h 6857979"/>
              <a:gd name="connsiteX26683" fmla="*/ 598921 w 7283450"/>
              <a:gd name="connsiteY26683" fmla="*/ 2210952 h 6857979"/>
              <a:gd name="connsiteX26684" fmla="*/ 602096 w 7283450"/>
              <a:gd name="connsiteY26684" fmla="*/ 2209762 h 6857979"/>
              <a:gd name="connsiteX26685" fmla="*/ 606462 w 7283450"/>
              <a:gd name="connsiteY26685" fmla="*/ 2209365 h 6857979"/>
              <a:gd name="connsiteX26686" fmla="*/ 610431 w 7283450"/>
              <a:gd name="connsiteY26686" fmla="*/ 2209365 h 6857979"/>
              <a:gd name="connsiteX26687" fmla="*/ 615194 w 7283450"/>
              <a:gd name="connsiteY26687" fmla="*/ 2209762 h 6857979"/>
              <a:gd name="connsiteX26688" fmla="*/ 615988 w 7283450"/>
              <a:gd name="connsiteY26688" fmla="*/ 2216510 h 6857979"/>
              <a:gd name="connsiteX26689" fmla="*/ 617179 w 7283450"/>
              <a:gd name="connsiteY26689" fmla="*/ 2224847 h 6857979"/>
              <a:gd name="connsiteX26690" fmla="*/ 619560 w 7283450"/>
              <a:gd name="connsiteY26690" fmla="*/ 2233975 h 6857979"/>
              <a:gd name="connsiteX26691" fmla="*/ 622338 w 7283450"/>
              <a:gd name="connsiteY26691" fmla="*/ 2243105 h 6857979"/>
              <a:gd name="connsiteX26692" fmla="*/ 624322 w 7283450"/>
              <a:gd name="connsiteY26692" fmla="*/ 2247869 h 6857979"/>
              <a:gd name="connsiteX26693" fmla="*/ 625910 w 7283450"/>
              <a:gd name="connsiteY26693" fmla="*/ 2251839 h 6857979"/>
              <a:gd name="connsiteX26694" fmla="*/ 627894 w 7283450"/>
              <a:gd name="connsiteY26694" fmla="*/ 2255807 h 6857979"/>
              <a:gd name="connsiteX26695" fmla="*/ 630276 w 7283450"/>
              <a:gd name="connsiteY26695" fmla="*/ 2258983 h 6857979"/>
              <a:gd name="connsiteX26696" fmla="*/ 632657 w 7283450"/>
              <a:gd name="connsiteY26696" fmla="*/ 2262159 h 6857979"/>
              <a:gd name="connsiteX26697" fmla="*/ 635039 w 7283450"/>
              <a:gd name="connsiteY26697" fmla="*/ 2264541 h 6857979"/>
              <a:gd name="connsiteX26698" fmla="*/ 637817 w 7283450"/>
              <a:gd name="connsiteY26698" fmla="*/ 2265731 h 6857979"/>
              <a:gd name="connsiteX26699" fmla="*/ 640198 w 7283450"/>
              <a:gd name="connsiteY26699" fmla="*/ 2266526 h 6857979"/>
              <a:gd name="connsiteX26700" fmla="*/ 642183 w 7283450"/>
              <a:gd name="connsiteY26700" fmla="*/ 2266526 h 6857979"/>
              <a:gd name="connsiteX26701" fmla="*/ 644564 w 7283450"/>
              <a:gd name="connsiteY26701" fmla="*/ 2265731 h 6857979"/>
              <a:gd name="connsiteX26702" fmla="*/ 650518 w 7283450"/>
              <a:gd name="connsiteY26702" fmla="*/ 2262953 h 6857979"/>
              <a:gd name="connsiteX26703" fmla="*/ 656472 w 7283450"/>
              <a:gd name="connsiteY26703" fmla="*/ 2259381 h 6857979"/>
              <a:gd name="connsiteX26704" fmla="*/ 658059 w 7283450"/>
              <a:gd name="connsiteY26704" fmla="*/ 2257792 h 6857979"/>
              <a:gd name="connsiteX26705" fmla="*/ 659250 w 7283450"/>
              <a:gd name="connsiteY26705" fmla="*/ 2256602 h 6857979"/>
              <a:gd name="connsiteX26706" fmla="*/ 658853 w 7283450"/>
              <a:gd name="connsiteY26706" fmla="*/ 2255412 h 6857979"/>
              <a:gd name="connsiteX26707" fmla="*/ 657662 w 7283450"/>
              <a:gd name="connsiteY26707" fmla="*/ 2253427 h 6857979"/>
              <a:gd name="connsiteX26708" fmla="*/ 653693 w 7283450"/>
              <a:gd name="connsiteY26708" fmla="*/ 2247473 h 6857979"/>
              <a:gd name="connsiteX26709" fmla="*/ 646946 w 7283450"/>
              <a:gd name="connsiteY26709" fmla="*/ 2236755 h 6857979"/>
              <a:gd name="connsiteX26710" fmla="*/ 642183 w 7283450"/>
              <a:gd name="connsiteY26710" fmla="*/ 2229214 h 6857979"/>
              <a:gd name="connsiteX26711" fmla="*/ 639405 w 7283450"/>
              <a:gd name="connsiteY26711" fmla="*/ 2222860 h 6857979"/>
              <a:gd name="connsiteX26712" fmla="*/ 637817 w 7283450"/>
              <a:gd name="connsiteY26712" fmla="*/ 2216908 h 6857979"/>
              <a:gd name="connsiteX26713" fmla="*/ 636626 w 7283450"/>
              <a:gd name="connsiteY26713" fmla="*/ 2211746 h 6857979"/>
              <a:gd name="connsiteX26714" fmla="*/ 636626 w 7283450"/>
              <a:gd name="connsiteY26714" fmla="*/ 2205793 h 6857979"/>
              <a:gd name="connsiteX26715" fmla="*/ 637420 w 7283450"/>
              <a:gd name="connsiteY26715" fmla="*/ 2199442 h 6857979"/>
              <a:gd name="connsiteX26716" fmla="*/ 640198 w 7283450"/>
              <a:gd name="connsiteY26716" fmla="*/ 2182772 h 6857979"/>
              <a:gd name="connsiteX26717" fmla="*/ 639801 w 7283450"/>
              <a:gd name="connsiteY26717" fmla="*/ 2181978 h 6857979"/>
              <a:gd name="connsiteX26718" fmla="*/ 639008 w 7283450"/>
              <a:gd name="connsiteY26718" fmla="*/ 2181184 h 6857979"/>
              <a:gd name="connsiteX26719" fmla="*/ 637420 w 7283450"/>
              <a:gd name="connsiteY26719" fmla="*/ 2180390 h 6857979"/>
              <a:gd name="connsiteX26720" fmla="*/ 635436 w 7283450"/>
              <a:gd name="connsiteY26720" fmla="*/ 2179594 h 6857979"/>
              <a:gd name="connsiteX26721" fmla="*/ 631863 w 7283450"/>
              <a:gd name="connsiteY26721" fmla="*/ 2178802 h 6857979"/>
              <a:gd name="connsiteX26722" fmla="*/ 627498 w 7283450"/>
              <a:gd name="connsiteY26722" fmla="*/ 2179198 h 6857979"/>
              <a:gd name="connsiteX26723" fmla="*/ 625910 w 7283450"/>
              <a:gd name="connsiteY26723" fmla="*/ 2179198 h 6857979"/>
              <a:gd name="connsiteX26724" fmla="*/ 624322 w 7283450"/>
              <a:gd name="connsiteY26724" fmla="*/ 2179990 h 6857979"/>
              <a:gd name="connsiteX26725" fmla="*/ 622735 w 7283450"/>
              <a:gd name="connsiteY26725" fmla="*/ 2180787 h 6857979"/>
              <a:gd name="connsiteX26726" fmla="*/ 621544 w 7283450"/>
              <a:gd name="connsiteY26726" fmla="*/ 2181978 h 6857979"/>
              <a:gd name="connsiteX26727" fmla="*/ 620750 w 7283450"/>
              <a:gd name="connsiteY26727" fmla="*/ 2183168 h 6857979"/>
              <a:gd name="connsiteX26728" fmla="*/ 620750 w 7283450"/>
              <a:gd name="connsiteY26728" fmla="*/ 2185550 h 6857979"/>
              <a:gd name="connsiteX26729" fmla="*/ 620750 w 7283450"/>
              <a:gd name="connsiteY26729" fmla="*/ 2187138 h 6857979"/>
              <a:gd name="connsiteX26730" fmla="*/ 620354 w 7283450"/>
              <a:gd name="connsiteY26730" fmla="*/ 2186741 h 6857979"/>
              <a:gd name="connsiteX26731" fmla="*/ 619163 w 7283450"/>
              <a:gd name="connsiteY26731" fmla="*/ 2185550 h 6857979"/>
              <a:gd name="connsiteX26732" fmla="*/ 617972 w 7283450"/>
              <a:gd name="connsiteY26732" fmla="*/ 2183962 h 6857979"/>
              <a:gd name="connsiteX26733" fmla="*/ 615591 w 7283450"/>
              <a:gd name="connsiteY26733" fmla="*/ 2182375 h 6857979"/>
              <a:gd name="connsiteX26734" fmla="*/ 612416 w 7283450"/>
              <a:gd name="connsiteY26734" fmla="*/ 2180787 h 6857979"/>
              <a:gd name="connsiteX26735" fmla="*/ 609241 w 7283450"/>
              <a:gd name="connsiteY26735" fmla="*/ 2179594 h 6857979"/>
              <a:gd name="connsiteX26736" fmla="*/ 606859 w 7283450"/>
              <a:gd name="connsiteY26736" fmla="*/ 2178007 h 6857979"/>
              <a:gd name="connsiteX26737" fmla="*/ 604477 w 7283450"/>
              <a:gd name="connsiteY26737" fmla="*/ 2175625 h 6857979"/>
              <a:gd name="connsiteX26738" fmla="*/ 603684 w 7283450"/>
              <a:gd name="connsiteY26738" fmla="*/ 2174435 h 6857979"/>
              <a:gd name="connsiteX26739" fmla="*/ 602493 w 7283450"/>
              <a:gd name="connsiteY26739" fmla="*/ 2172849 h 6857979"/>
              <a:gd name="connsiteX26740" fmla="*/ 601302 w 7283450"/>
              <a:gd name="connsiteY26740" fmla="*/ 2173642 h 6857979"/>
              <a:gd name="connsiteX26741" fmla="*/ 600508 w 7283450"/>
              <a:gd name="connsiteY26741" fmla="*/ 2174435 h 6857979"/>
              <a:gd name="connsiteX26742" fmla="*/ 599715 w 7283450"/>
              <a:gd name="connsiteY26742" fmla="*/ 2175625 h 6857979"/>
              <a:gd name="connsiteX26743" fmla="*/ 599318 w 7283450"/>
              <a:gd name="connsiteY26743" fmla="*/ 2177213 h 6857979"/>
              <a:gd name="connsiteX26744" fmla="*/ 599318 w 7283450"/>
              <a:gd name="connsiteY26744" fmla="*/ 2180390 h 6857979"/>
              <a:gd name="connsiteX26745" fmla="*/ 599318 w 7283450"/>
              <a:gd name="connsiteY26745" fmla="*/ 2184359 h 6857979"/>
              <a:gd name="connsiteX26746" fmla="*/ 599318 w 7283450"/>
              <a:gd name="connsiteY26746" fmla="*/ 2188328 h 6857979"/>
              <a:gd name="connsiteX26747" fmla="*/ 599318 w 7283450"/>
              <a:gd name="connsiteY26747" fmla="*/ 2191504 h 6857979"/>
              <a:gd name="connsiteX26748" fmla="*/ 598921 w 7283450"/>
              <a:gd name="connsiteY26748" fmla="*/ 2193489 h 6857979"/>
              <a:gd name="connsiteX26749" fmla="*/ 598524 w 7283450"/>
              <a:gd name="connsiteY26749" fmla="*/ 2194679 h 6857979"/>
              <a:gd name="connsiteX26750" fmla="*/ 597730 w 7283450"/>
              <a:gd name="connsiteY26750" fmla="*/ 2195870 h 6857979"/>
              <a:gd name="connsiteX26751" fmla="*/ 596539 w 7283450"/>
              <a:gd name="connsiteY26751" fmla="*/ 2196267 h 6857979"/>
              <a:gd name="connsiteX26752" fmla="*/ 590189 w 7283450"/>
              <a:gd name="connsiteY26752" fmla="*/ 2194282 h 6857979"/>
              <a:gd name="connsiteX26753" fmla="*/ 584236 w 7283450"/>
              <a:gd name="connsiteY26753" fmla="*/ 2191107 h 6857979"/>
              <a:gd name="connsiteX26754" fmla="*/ 581854 w 7283450"/>
              <a:gd name="connsiteY26754" fmla="*/ 2189520 h 6857979"/>
              <a:gd name="connsiteX26755" fmla="*/ 579870 w 7283450"/>
              <a:gd name="connsiteY26755" fmla="*/ 2187534 h 6857979"/>
              <a:gd name="connsiteX26756" fmla="*/ 577885 w 7283450"/>
              <a:gd name="connsiteY26756" fmla="*/ 2185550 h 6857979"/>
              <a:gd name="connsiteX26757" fmla="*/ 575504 w 7283450"/>
              <a:gd name="connsiteY26757" fmla="*/ 2183168 h 6857979"/>
              <a:gd name="connsiteX26758" fmla="*/ 574313 w 7283450"/>
              <a:gd name="connsiteY26758" fmla="*/ 2180787 h 6857979"/>
              <a:gd name="connsiteX26759" fmla="*/ 573520 w 7283450"/>
              <a:gd name="connsiteY26759" fmla="*/ 2178405 h 6857979"/>
              <a:gd name="connsiteX26760" fmla="*/ 572726 w 7283450"/>
              <a:gd name="connsiteY26760" fmla="*/ 2175625 h 6857979"/>
              <a:gd name="connsiteX26761" fmla="*/ 572726 w 7283450"/>
              <a:gd name="connsiteY26761" fmla="*/ 2172849 h 6857979"/>
              <a:gd name="connsiteX26762" fmla="*/ 573123 w 7283450"/>
              <a:gd name="connsiteY26762" fmla="*/ 2170070 h 6857979"/>
              <a:gd name="connsiteX26763" fmla="*/ 573916 w 7283450"/>
              <a:gd name="connsiteY26763" fmla="*/ 2166497 h 6857979"/>
              <a:gd name="connsiteX26764" fmla="*/ 575504 w 7283450"/>
              <a:gd name="connsiteY26764" fmla="*/ 2163322 h 6857979"/>
              <a:gd name="connsiteX26765" fmla="*/ 577885 w 7283450"/>
              <a:gd name="connsiteY26765" fmla="*/ 2159749 h 6857979"/>
              <a:gd name="connsiteX26766" fmla="*/ 579076 w 7283450"/>
              <a:gd name="connsiteY26766" fmla="*/ 2162130 h 6857979"/>
              <a:gd name="connsiteX26767" fmla="*/ 580664 w 7283450"/>
              <a:gd name="connsiteY26767" fmla="*/ 2164115 h 6857979"/>
              <a:gd name="connsiteX26768" fmla="*/ 584236 w 7283450"/>
              <a:gd name="connsiteY26768" fmla="*/ 2166895 h 6857979"/>
              <a:gd name="connsiteX26769" fmla="*/ 586617 w 7283450"/>
              <a:gd name="connsiteY26769" fmla="*/ 2168880 h 6857979"/>
              <a:gd name="connsiteX26770" fmla="*/ 588205 w 7283450"/>
              <a:gd name="connsiteY26770" fmla="*/ 2170865 h 6857979"/>
              <a:gd name="connsiteX26771" fmla="*/ 589395 w 7283450"/>
              <a:gd name="connsiteY26771" fmla="*/ 2173245 h 6857979"/>
              <a:gd name="connsiteX26772" fmla="*/ 590189 w 7283450"/>
              <a:gd name="connsiteY26772" fmla="*/ 2176024 h 6857979"/>
              <a:gd name="connsiteX26773" fmla="*/ 590983 w 7283450"/>
              <a:gd name="connsiteY26773" fmla="*/ 2175228 h 6857979"/>
              <a:gd name="connsiteX26774" fmla="*/ 592174 w 7283450"/>
              <a:gd name="connsiteY26774" fmla="*/ 2174834 h 6857979"/>
              <a:gd name="connsiteX26775" fmla="*/ 596143 w 7283450"/>
              <a:gd name="connsiteY26775" fmla="*/ 2173642 h 6857979"/>
              <a:gd name="connsiteX26776" fmla="*/ 599715 w 7283450"/>
              <a:gd name="connsiteY26776" fmla="*/ 2172056 h 6857979"/>
              <a:gd name="connsiteX26777" fmla="*/ 601302 w 7283450"/>
              <a:gd name="connsiteY26777" fmla="*/ 2170865 h 6857979"/>
              <a:gd name="connsiteX26778" fmla="*/ 602493 w 7283450"/>
              <a:gd name="connsiteY26778" fmla="*/ 2169674 h 6857979"/>
              <a:gd name="connsiteX26779" fmla="*/ 602096 w 7283450"/>
              <a:gd name="connsiteY26779" fmla="*/ 2169674 h 6857979"/>
              <a:gd name="connsiteX26780" fmla="*/ 602493 w 7283450"/>
              <a:gd name="connsiteY26780" fmla="*/ 2168483 h 6857979"/>
              <a:gd name="connsiteX26781" fmla="*/ 603287 w 7283450"/>
              <a:gd name="connsiteY26781" fmla="*/ 2163718 h 6857979"/>
              <a:gd name="connsiteX26782" fmla="*/ 604081 w 7283450"/>
              <a:gd name="connsiteY26782" fmla="*/ 2157762 h 6857979"/>
              <a:gd name="connsiteX26783" fmla="*/ 605272 w 7283450"/>
              <a:gd name="connsiteY26783" fmla="*/ 2154190 h 6857979"/>
              <a:gd name="connsiteX26784" fmla="*/ 605668 w 7283450"/>
              <a:gd name="connsiteY26784" fmla="*/ 2155382 h 6857979"/>
              <a:gd name="connsiteX26785" fmla="*/ 606065 w 7283450"/>
              <a:gd name="connsiteY26785" fmla="*/ 2156176 h 6857979"/>
              <a:gd name="connsiteX26786" fmla="*/ 605668 w 7283450"/>
              <a:gd name="connsiteY26786" fmla="*/ 2153794 h 6857979"/>
              <a:gd name="connsiteX26787" fmla="*/ 605272 w 7283450"/>
              <a:gd name="connsiteY26787" fmla="*/ 2154190 h 6857979"/>
              <a:gd name="connsiteX26788" fmla="*/ 604081 w 7283450"/>
              <a:gd name="connsiteY26788" fmla="*/ 2151808 h 6857979"/>
              <a:gd name="connsiteX26789" fmla="*/ 602493 w 7283450"/>
              <a:gd name="connsiteY26789" fmla="*/ 2149426 h 6857979"/>
              <a:gd name="connsiteX26790" fmla="*/ 598127 w 7283450"/>
              <a:gd name="connsiteY26790" fmla="*/ 2145058 h 6857979"/>
              <a:gd name="connsiteX26791" fmla="*/ 596143 w 7283450"/>
              <a:gd name="connsiteY26791" fmla="*/ 2142676 h 6857979"/>
              <a:gd name="connsiteX26792" fmla="*/ 593364 w 7283450"/>
              <a:gd name="connsiteY26792" fmla="*/ 2139898 h 6857979"/>
              <a:gd name="connsiteX26793" fmla="*/ 591777 w 7283450"/>
              <a:gd name="connsiteY26793" fmla="*/ 2136722 h 6857979"/>
              <a:gd name="connsiteX26794" fmla="*/ 590189 w 7283450"/>
              <a:gd name="connsiteY26794" fmla="*/ 2132752 h 6857979"/>
              <a:gd name="connsiteX26795" fmla="*/ 590189 w 7283450"/>
              <a:gd name="connsiteY26795" fmla="*/ 2131561 h 6857979"/>
              <a:gd name="connsiteX26796" fmla="*/ 590586 w 7283450"/>
              <a:gd name="connsiteY26796" fmla="*/ 2130369 h 6857979"/>
              <a:gd name="connsiteX26797" fmla="*/ 591380 w 7283450"/>
              <a:gd name="connsiteY26797" fmla="*/ 2129575 h 6857979"/>
              <a:gd name="connsiteX26798" fmla="*/ 592570 w 7283450"/>
              <a:gd name="connsiteY26798" fmla="*/ 2128782 h 6857979"/>
              <a:gd name="connsiteX26799" fmla="*/ 595349 w 7283450"/>
              <a:gd name="connsiteY26799" fmla="*/ 2127592 h 6857979"/>
              <a:gd name="connsiteX26800" fmla="*/ 596143 w 7283450"/>
              <a:gd name="connsiteY26800" fmla="*/ 2126799 h 6857979"/>
              <a:gd name="connsiteX26801" fmla="*/ 596539 w 7283450"/>
              <a:gd name="connsiteY26801" fmla="*/ 2126401 h 6857979"/>
              <a:gd name="connsiteX26802" fmla="*/ 596539 w 7283450"/>
              <a:gd name="connsiteY26802" fmla="*/ 2124813 h 6857979"/>
              <a:gd name="connsiteX26803" fmla="*/ 595746 w 7283450"/>
              <a:gd name="connsiteY26803" fmla="*/ 2123624 h 6857979"/>
              <a:gd name="connsiteX26804" fmla="*/ 594952 w 7283450"/>
              <a:gd name="connsiteY26804" fmla="*/ 2122830 h 6857979"/>
              <a:gd name="connsiteX26805" fmla="*/ 593364 w 7283450"/>
              <a:gd name="connsiteY26805" fmla="*/ 2122036 h 6857979"/>
              <a:gd name="connsiteX26806" fmla="*/ 591380 w 7283450"/>
              <a:gd name="connsiteY26806" fmla="*/ 2120847 h 6857979"/>
              <a:gd name="connsiteX26807" fmla="*/ 590586 w 7283450"/>
              <a:gd name="connsiteY26807" fmla="*/ 2120053 h 6857979"/>
              <a:gd name="connsiteX26808" fmla="*/ 590189 w 7283450"/>
              <a:gd name="connsiteY26808" fmla="*/ 2119655 h 6857979"/>
              <a:gd name="connsiteX26809" fmla="*/ 590189 w 7283450"/>
              <a:gd name="connsiteY26809" fmla="*/ 2118861 h 6857979"/>
              <a:gd name="connsiteX26810" fmla="*/ 590586 w 7283450"/>
              <a:gd name="connsiteY26810" fmla="*/ 2117672 h 6857979"/>
              <a:gd name="connsiteX26811" fmla="*/ 592174 w 7283450"/>
              <a:gd name="connsiteY26811" fmla="*/ 2115290 h 6857979"/>
              <a:gd name="connsiteX26812" fmla="*/ 592570 w 7283450"/>
              <a:gd name="connsiteY26812" fmla="*/ 2113703 h 6857979"/>
              <a:gd name="connsiteX26813" fmla="*/ 593364 w 7283450"/>
              <a:gd name="connsiteY26813" fmla="*/ 2112511 h 6857979"/>
              <a:gd name="connsiteX26814" fmla="*/ 593364 w 7283450"/>
              <a:gd name="connsiteY26814" fmla="*/ 2110924 h 6857979"/>
              <a:gd name="connsiteX26815" fmla="*/ 592967 w 7283450"/>
              <a:gd name="connsiteY26815" fmla="*/ 2109734 h 6857979"/>
              <a:gd name="connsiteX26816" fmla="*/ 592570 w 7283450"/>
              <a:gd name="connsiteY26816" fmla="*/ 2108940 h 6857979"/>
              <a:gd name="connsiteX26817" fmla="*/ 591380 w 7283450"/>
              <a:gd name="connsiteY26817" fmla="*/ 2107749 h 6857979"/>
              <a:gd name="connsiteX26818" fmla="*/ 588205 w 7283450"/>
              <a:gd name="connsiteY26818" fmla="*/ 2106559 h 6857979"/>
              <a:gd name="connsiteX26819" fmla="*/ 585029 w 7283450"/>
              <a:gd name="connsiteY26819" fmla="*/ 2105764 h 6857979"/>
              <a:gd name="connsiteX26820" fmla="*/ 584236 w 7283450"/>
              <a:gd name="connsiteY26820" fmla="*/ 2105764 h 6857979"/>
              <a:gd name="connsiteX26821" fmla="*/ 583839 w 7283450"/>
              <a:gd name="connsiteY26821" fmla="*/ 2106160 h 6857979"/>
              <a:gd name="connsiteX26822" fmla="*/ 583442 w 7283450"/>
              <a:gd name="connsiteY26822" fmla="*/ 2101793 h 6857979"/>
              <a:gd name="connsiteX26823" fmla="*/ 583442 w 7283450"/>
              <a:gd name="connsiteY26823" fmla="*/ 2097427 h 6857979"/>
              <a:gd name="connsiteX26824" fmla="*/ 584236 w 7283450"/>
              <a:gd name="connsiteY26824" fmla="*/ 2094251 h 6857979"/>
              <a:gd name="connsiteX26825" fmla="*/ 585029 w 7283450"/>
              <a:gd name="connsiteY26825" fmla="*/ 2090679 h 6857979"/>
              <a:gd name="connsiteX26826" fmla="*/ 586617 w 7283450"/>
              <a:gd name="connsiteY26826" fmla="*/ 2087900 h 6857979"/>
              <a:gd name="connsiteX26827" fmla="*/ 588205 w 7283450"/>
              <a:gd name="connsiteY26827" fmla="*/ 2085122 h 6857979"/>
              <a:gd name="connsiteX26828" fmla="*/ 590586 w 7283450"/>
              <a:gd name="connsiteY26828" fmla="*/ 2081946 h 6857979"/>
              <a:gd name="connsiteX26829" fmla="*/ 592967 w 7283450"/>
              <a:gd name="connsiteY26829" fmla="*/ 2079167 h 6857979"/>
              <a:gd name="connsiteX26830" fmla="*/ 594555 w 7283450"/>
              <a:gd name="connsiteY26830" fmla="*/ 2079167 h 6857979"/>
              <a:gd name="connsiteX26831" fmla="*/ 595349 w 7283450"/>
              <a:gd name="connsiteY26831" fmla="*/ 2079564 h 6857979"/>
              <a:gd name="connsiteX26832" fmla="*/ 597730 w 7283450"/>
              <a:gd name="connsiteY26832" fmla="*/ 2080358 h 6857979"/>
              <a:gd name="connsiteX26833" fmla="*/ 599715 w 7283450"/>
              <a:gd name="connsiteY26833" fmla="*/ 2082740 h 6857979"/>
              <a:gd name="connsiteX26834" fmla="*/ 601699 w 7283450"/>
              <a:gd name="connsiteY26834" fmla="*/ 2084725 h 6857979"/>
              <a:gd name="connsiteX26835" fmla="*/ 605272 w 7283450"/>
              <a:gd name="connsiteY26835" fmla="*/ 2088297 h 6857979"/>
              <a:gd name="connsiteX26836" fmla="*/ 606065 w 7283450"/>
              <a:gd name="connsiteY26836" fmla="*/ 2089091 h 6857979"/>
              <a:gd name="connsiteX26837" fmla="*/ 606462 w 7283450"/>
              <a:gd name="connsiteY26837" fmla="*/ 2090679 h 6857979"/>
              <a:gd name="connsiteX26838" fmla="*/ 606859 w 7283450"/>
              <a:gd name="connsiteY26838" fmla="*/ 2092267 h 6857979"/>
              <a:gd name="connsiteX26839" fmla="*/ 606859 w 7283450"/>
              <a:gd name="connsiteY26839" fmla="*/ 2093060 h 6857979"/>
              <a:gd name="connsiteX26840" fmla="*/ 606859 w 7283450"/>
              <a:gd name="connsiteY26840" fmla="*/ 2093854 h 6857979"/>
              <a:gd name="connsiteX26841" fmla="*/ 606065 w 7283450"/>
              <a:gd name="connsiteY26841" fmla="*/ 2095045 h 6857979"/>
              <a:gd name="connsiteX26842" fmla="*/ 606065 w 7283450"/>
              <a:gd name="connsiteY26842" fmla="*/ 2095839 h 6857979"/>
              <a:gd name="connsiteX26843" fmla="*/ 607653 w 7283450"/>
              <a:gd name="connsiteY26843" fmla="*/ 2100603 h 6857979"/>
              <a:gd name="connsiteX26844" fmla="*/ 610034 w 7283450"/>
              <a:gd name="connsiteY26844" fmla="*/ 2104970 h 6857979"/>
              <a:gd name="connsiteX26845" fmla="*/ 615988 w 7283450"/>
              <a:gd name="connsiteY26845" fmla="*/ 2114099 h 6857979"/>
              <a:gd name="connsiteX26846" fmla="*/ 619163 w 7283450"/>
              <a:gd name="connsiteY26846" fmla="*/ 2118463 h 6857979"/>
              <a:gd name="connsiteX26847" fmla="*/ 621941 w 7283450"/>
              <a:gd name="connsiteY26847" fmla="*/ 2122432 h 6857979"/>
              <a:gd name="connsiteX26848" fmla="*/ 623529 w 7283450"/>
              <a:gd name="connsiteY26848" fmla="*/ 2126401 h 6857979"/>
              <a:gd name="connsiteX26849" fmla="*/ 624719 w 7283450"/>
              <a:gd name="connsiteY26849" fmla="*/ 2129575 h 6857979"/>
              <a:gd name="connsiteX26850" fmla="*/ 624719 w 7283450"/>
              <a:gd name="connsiteY26850" fmla="*/ 2131163 h 6857979"/>
              <a:gd name="connsiteX26851" fmla="*/ 623926 w 7283450"/>
              <a:gd name="connsiteY26851" fmla="*/ 2133152 h 6857979"/>
              <a:gd name="connsiteX26852" fmla="*/ 622735 w 7283450"/>
              <a:gd name="connsiteY26852" fmla="*/ 2138706 h 6857979"/>
              <a:gd name="connsiteX26853" fmla="*/ 621941 w 7283450"/>
              <a:gd name="connsiteY26853" fmla="*/ 2141487 h 6857979"/>
              <a:gd name="connsiteX26854" fmla="*/ 621147 w 7283450"/>
              <a:gd name="connsiteY26854" fmla="*/ 2144662 h 6857979"/>
              <a:gd name="connsiteX26855" fmla="*/ 621147 w 7283450"/>
              <a:gd name="connsiteY26855" fmla="*/ 2147043 h 6857979"/>
              <a:gd name="connsiteX26856" fmla="*/ 621544 w 7283450"/>
              <a:gd name="connsiteY26856" fmla="*/ 2149426 h 6857979"/>
              <a:gd name="connsiteX26857" fmla="*/ 622338 w 7283450"/>
              <a:gd name="connsiteY26857" fmla="*/ 2151014 h 6857979"/>
              <a:gd name="connsiteX26858" fmla="*/ 622735 w 7283450"/>
              <a:gd name="connsiteY26858" fmla="*/ 2151808 h 6857979"/>
              <a:gd name="connsiteX26859" fmla="*/ 624719 w 7283450"/>
              <a:gd name="connsiteY26859" fmla="*/ 2152999 h 6857979"/>
              <a:gd name="connsiteX26860" fmla="*/ 629879 w 7283450"/>
              <a:gd name="connsiteY26860" fmla="*/ 2155382 h 6857979"/>
              <a:gd name="connsiteX26861" fmla="*/ 631863 w 7283450"/>
              <a:gd name="connsiteY26861" fmla="*/ 2156573 h 6857979"/>
              <a:gd name="connsiteX26862" fmla="*/ 633451 w 7283450"/>
              <a:gd name="connsiteY26862" fmla="*/ 2157762 h 6857979"/>
              <a:gd name="connsiteX26863" fmla="*/ 634245 w 7283450"/>
              <a:gd name="connsiteY26863" fmla="*/ 2158955 h 6857979"/>
              <a:gd name="connsiteX26864" fmla="*/ 634245 w 7283450"/>
              <a:gd name="connsiteY26864" fmla="*/ 2160146 h 6857979"/>
              <a:gd name="connsiteX26865" fmla="*/ 634245 w 7283450"/>
              <a:gd name="connsiteY26865" fmla="*/ 2161733 h 6857979"/>
              <a:gd name="connsiteX26866" fmla="*/ 633848 w 7283450"/>
              <a:gd name="connsiteY26866" fmla="*/ 2162924 h 6857979"/>
              <a:gd name="connsiteX26867" fmla="*/ 635039 w 7283450"/>
              <a:gd name="connsiteY26867" fmla="*/ 2161336 h 6857979"/>
              <a:gd name="connsiteX26868" fmla="*/ 636229 w 7283450"/>
              <a:gd name="connsiteY26868" fmla="*/ 2158955 h 6857979"/>
              <a:gd name="connsiteX26869" fmla="*/ 636626 w 7283450"/>
              <a:gd name="connsiteY26869" fmla="*/ 2156969 h 6857979"/>
              <a:gd name="connsiteX26870" fmla="*/ 637420 w 7283450"/>
              <a:gd name="connsiteY26870" fmla="*/ 2154587 h 6857979"/>
              <a:gd name="connsiteX26871" fmla="*/ 637817 w 7283450"/>
              <a:gd name="connsiteY26871" fmla="*/ 2149029 h 6857979"/>
              <a:gd name="connsiteX26872" fmla="*/ 638214 w 7283450"/>
              <a:gd name="connsiteY26872" fmla="*/ 2143868 h 6857979"/>
              <a:gd name="connsiteX26873" fmla="*/ 637817 w 7283450"/>
              <a:gd name="connsiteY26873" fmla="*/ 2137912 h 6857979"/>
              <a:gd name="connsiteX26874" fmla="*/ 638214 w 7283450"/>
              <a:gd name="connsiteY26874" fmla="*/ 2132357 h 6857979"/>
              <a:gd name="connsiteX26875" fmla="*/ 639008 w 7283450"/>
              <a:gd name="connsiteY26875" fmla="*/ 2127592 h 6857979"/>
              <a:gd name="connsiteX26876" fmla="*/ 639405 w 7283450"/>
              <a:gd name="connsiteY26876" fmla="*/ 2124813 h 6857979"/>
              <a:gd name="connsiteX26877" fmla="*/ 640198 w 7283450"/>
              <a:gd name="connsiteY26877" fmla="*/ 2122830 h 6857979"/>
              <a:gd name="connsiteX26878" fmla="*/ 640595 w 7283450"/>
              <a:gd name="connsiteY26878" fmla="*/ 2124019 h 6857979"/>
              <a:gd name="connsiteX26879" fmla="*/ 641786 w 7283450"/>
              <a:gd name="connsiteY26879" fmla="*/ 2126401 h 6857979"/>
              <a:gd name="connsiteX26880" fmla="*/ 643374 w 7283450"/>
              <a:gd name="connsiteY26880" fmla="*/ 2128782 h 6857979"/>
              <a:gd name="connsiteX26881" fmla="*/ 644962 w 7283450"/>
              <a:gd name="connsiteY26881" fmla="*/ 2130767 h 6857979"/>
              <a:gd name="connsiteX26882" fmla="*/ 646946 w 7283450"/>
              <a:gd name="connsiteY26882" fmla="*/ 2131957 h 6857979"/>
              <a:gd name="connsiteX26883" fmla="*/ 647739 w 7283450"/>
              <a:gd name="connsiteY26883" fmla="*/ 2131957 h 6857979"/>
              <a:gd name="connsiteX26884" fmla="*/ 648136 w 7283450"/>
              <a:gd name="connsiteY26884" fmla="*/ 2131163 h 6857979"/>
              <a:gd name="connsiteX26885" fmla="*/ 648136 w 7283450"/>
              <a:gd name="connsiteY26885" fmla="*/ 2130369 h 6857979"/>
              <a:gd name="connsiteX26886" fmla="*/ 648136 w 7283450"/>
              <a:gd name="connsiteY26886" fmla="*/ 2128782 h 6857979"/>
              <a:gd name="connsiteX26887" fmla="*/ 646946 w 7283450"/>
              <a:gd name="connsiteY26887" fmla="*/ 2122830 h 6857979"/>
              <a:gd name="connsiteX26888" fmla="*/ 650518 w 7283450"/>
              <a:gd name="connsiteY26888" fmla="*/ 2127194 h 6857979"/>
              <a:gd name="connsiteX26889" fmla="*/ 653296 w 7283450"/>
              <a:gd name="connsiteY26889" fmla="*/ 2131957 h 6857979"/>
              <a:gd name="connsiteX26890" fmla="*/ 656472 w 7283450"/>
              <a:gd name="connsiteY26890" fmla="*/ 2137117 h 6857979"/>
              <a:gd name="connsiteX26891" fmla="*/ 658059 w 7283450"/>
              <a:gd name="connsiteY26891" fmla="*/ 2142676 h 6857979"/>
              <a:gd name="connsiteX26892" fmla="*/ 659647 w 7283450"/>
              <a:gd name="connsiteY26892" fmla="*/ 2147838 h 6857979"/>
              <a:gd name="connsiteX26893" fmla="*/ 660837 w 7283450"/>
              <a:gd name="connsiteY26893" fmla="*/ 2153396 h 6857979"/>
              <a:gd name="connsiteX26894" fmla="*/ 661631 w 7283450"/>
              <a:gd name="connsiteY26894" fmla="*/ 2158955 h 6857979"/>
              <a:gd name="connsiteX26895" fmla="*/ 662822 w 7283450"/>
              <a:gd name="connsiteY26895" fmla="*/ 2164909 h 6857979"/>
              <a:gd name="connsiteX26896" fmla="*/ 664409 w 7283450"/>
              <a:gd name="connsiteY26896" fmla="*/ 2188328 h 6857979"/>
              <a:gd name="connsiteX26897" fmla="*/ 665203 w 7283450"/>
              <a:gd name="connsiteY26897" fmla="*/ 2194282 h 6857979"/>
              <a:gd name="connsiteX26898" fmla="*/ 665997 w 7283450"/>
              <a:gd name="connsiteY26898" fmla="*/ 2199442 h 6857979"/>
              <a:gd name="connsiteX26899" fmla="*/ 666791 w 7283450"/>
              <a:gd name="connsiteY26899" fmla="*/ 2204602 h 6857979"/>
              <a:gd name="connsiteX26900" fmla="*/ 668378 w 7283450"/>
              <a:gd name="connsiteY26900" fmla="*/ 2209762 h 6857979"/>
              <a:gd name="connsiteX26901" fmla="*/ 667188 w 7283450"/>
              <a:gd name="connsiteY26901" fmla="*/ 2207777 h 6857979"/>
              <a:gd name="connsiteX26902" fmla="*/ 666791 w 7283450"/>
              <a:gd name="connsiteY26902" fmla="*/ 2207381 h 6857979"/>
              <a:gd name="connsiteX26903" fmla="*/ 666394 w 7283450"/>
              <a:gd name="connsiteY26903" fmla="*/ 2207381 h 6857979"/>
              <a:gd name="connsiteX26904" fmla="*/ 665997 w 7283450"/>
              <a:gd name="connsiteY26904" fmla="*/ 2207381 h 6857979"/>
              <a:gd name="connsiteX26905" fmla="*/ 665600 w 7283450"/>
              <a:gd name="connsiteY26905" fmla="*/ 2207777 h 6857979"/>
              <a:gd name="connsiteX26906" fmla="*/ 664806 w 7283450"/>
              <a:gd name="connsiteY26906" fmla="*/ 2209365 h 6857979"/>
              <a:gd name="connsiteX26907" fmla="*/ 664013 w 7283450"/>
              <a:gd name="connsiteY26907" fmla="*/ 2212540 h 6857979"/>
              <a:gd name="connsiteX26908" fmla="*/ 663616 w 7283450"/>
              <a:gd name="connsiteY26908" fmla="*/ 2215715 h 6857979"/>
              <a:gd name="connsiteX26909" fmla="*/ 663219 w 7283450"/>
              <a:gd name="connsiteY26909" fmla="*/ 2224449 h 6857979"/>
              <a:gd name="connsiteX26910" fmla="*/ 662822 w 7283450"/>
              <a:gd name="connsiteY26910" fmla="*/ 2233975 h 6857979"/>
              <a:gd name="connsiteX26911" fmla="*/ 663219 w 7283450"/>
              <a:gd name="connsiteY26911" fmla="*/ 2243105 h 6857979"/>
              <a:gd name="connsiteX26912" fmla="*/ 664013 w 7283450"/>
              <a:gd name="connsiteY26912" fmla="*/ 2251045 h 6857979"/>
              <a:gd name="connsiteX26913" fmla="*/ 664806 w 7283450"/>
              <a:gd name="connsiteY26913" fmla="*/ 2254617 h 6857979"/>
              <a:gd name="connsiteX26914" fmla="*/ 665600 w 7283450"/>
              <a:gd name="connsiteY26914" fmla="*/ 2256602 h 6857979"/>
              <a:gd name="connsiteX26915" fmla="*/ 666791 w 7283450"/>
              <a:gd name="connsiteY26915" fmla="*/ 2258587 h 6857979"/>
              <a:gd name="connsiteX26916" fmla="*/ 668775 w 7283450"/>
              <a:gd name="connsiteY26916" fmla="*/ 2260174 h 6857979"/>
              <a:gd name="connsiteX26917" fmla="*/ 671950 w 7283450"/>
              <a:gd name="connsiteY26917" fmla="*/ 2262555 h 6857979"/>
              <a:gd name="connsiteX26918" fmla="*/ 675126 w 7283450"/>
              <a:gd name="connsiteY26918" fmla="*/ 2264145 h 6857979"/>
              <a:gd name="connsiteX26919" fmla="*/ 682270 w 7283450"/>
              <a:gd name="connsiteY26919" fmla="*/ 2267321 h 6857979"/>
              <a:gd name="connsiteX26920" fmla="*/ 689811 w 7283450"/>
              <a:gd name="connsiteY26920" fmla="*/ 2271289 h 6857979"/>
              <a:gd name="connsiteX26921" fmla="*/ 692986 w 7283450"/>
              <a:gd name="connsiteY26921" fmla="*/ 2273275 h 6857979"/>
              <a:gd name="connsiteX26922" fmla="*/ 696161 w 7283450"/>
              <a:gd name="connsiteY26922" fmla="*/ 2275263 h 6857979"/>
              <a:gd name="connsiteX26923" fmla="*/ 698939 w 7283450"/>
              <a:gd name="connsiteY26923" fmla="*/ 2277639 h 6857979"/>
              <a:gd name="connsiteX26924" fmla="*/ 700924 w 7283450"/>
              <a:gd name="connsiteY26924" fmla="*/ 2280423 h 6857979"/>
              <a:gd name="connsiteX26925" fmla="*/ 702115 w 7283450"/>
              <a:gd name="connsiteY26925" fmla="*/ 2282796 h 6857979"/>
              <a:gd name="connsiteX26926" fmla="*/ 702512 w 7283450"/>
              <a:gd name="connsiteY26926" fmla="*/ 2284381 h 6857979"/>
              <a:gd name="connsiteX26927" fmla="*/ 702512 w 7283450"/>
              <a:gd name="connsiteY26927" fmla="*/ 2285971 h 6857979"/>
              <a:gd name="connsiteX26928" fmla="*/ 702115 w 7283450"/>
              <a:gd name="connsiteY26928" fmla="*/ 2287956 h 6857979"/>
              <a:gd name="connsiteX26929" fmla="*/ 701718 w 7283450"/>
              <a:gd name="connsiteY26929" fmla="*/ 2289544 h 6857979"/>
              <a:gd name="connsiteX26930" fmla="*/ 700130 w 7283450"/>
              <a:gd name="connsiteY26930" fmla="*/ 2293118 h 6857979"/>
              <a:gd name="connsiteX26931" fmla="*/ 701321 w 7283450"/>
              <a:gd name="connsiteY26931" fmla="*/ 2294309 h 6857979"/>
              <a:gd name="connsiteX26932" fmla="*/ 702512 w 7283450"/>
              <a:gd name="connsiteY26932" fmla="*/ 2294706 h 6857979"/>
              <a:gd name="connsiteX26933" fmla="*/ 703703 w 7283450"/>
              <a:gd name="connsiteY26933" fmla="*/ 2294309 h 6857979"/>
              <a:gd name="connsiteX26934" fmla="*/ 704893 w 7283450"/>
              <a:gd name="connsiteY26934" fmla="*/ 2293515 h 6857979"/>
              <a:gd name="connsiteX26935" fmla="*/ 707275 w 7283450"/>
              <a:gd name="connsiteY26935" fmla="*/ 2291133 h 6857979"/>
              <a:gd name="connsiteX26936" fmla="*/ 709656 w 7283450"/>
              <a:gd name="connsiteY26936" fmla="*/ 2287956 h 6857979"/>
              <a:gd name="connsiteX26937" fmla="*/ 712434 w 7283450"/>
              <a:gd name="connsiteY26937" fmla="*/ 2283989 h 6857979"/>
              <a:gd name="connsiteX26938" fmla="*/ 714419 w 7283450"/>
              <a:gd name="connsiteY26938" fmla="*/ 2282796 h 6857979"/>
              <a:gd name="connsiteX26939" fmla="*/ 716006 w 7283450"/>
              <a:gd name="connsiteY26939" fmla="*/ 2281216 h 6857979"/>
              <a:gd name="connsiteX26940" fmla="*/ 717991 w 7283450"/>
              <a:gd name="connsiteY26940" fmla="*/ 2280423 h 6857979"/>
              <a:gd name="connsiteX26941" fmla="*/ 719975 w 7283450"/>
              <a:gd name="connsiteY26941" fmla="*/ 2279622 h 6857979"/>
              <a:gd name="connsiteX26942" fmla="*/ 722753 w 7283450"/>
              <a:gd name="connsiteY26942" fmla="*/ 2279622 h 6857979"/>
              <a:gd name="connsiteX26943" fmla="*/ 725135 w 7283450"/>
              <a:gd name="connsiteY26943" fmla="*/ 2280024 h 6857979"/>
              <a:gd name="connsiteX26944" fmla="*/ 725135 w 7283450"/>
              <a:gd name="connsiteY26944" fmla="*/ 2284381 h 6857979"/>
              <a:gd name="connsiteX26945" fmla="*/ 725135 w 7283450"/>
              <a:gd name="connsiteY26945" fmla="*/ 2288357 h 6857979"/>
              <a:gd name="connsiteX26946" fmla="*/ 725929 w 7283450"/>
              <a:gd name="connsiteY26946" fmla="*/ 2291925 h 6857979"/>
              <a:gd name="connsiteX26947" fmla="*/ 726722 w 7283450"/>
              <a:gd name="connsiteY26947" fmla="*/ 2295104 h 6857979"/>
              <a:gd name="connsiteX26948" fmla="*/ 728310 w 7283450"/>
              <a:gd name="connsiteY26948" fmla="*/ 2298674 h 6857979"/>
              <a:gd name="connsiteX26949" fmla="*/ 729898 w 7283450"/>
              <a:gd name="connsiteY26949" fmla="*/ 2301455 h 6857979"/>
              <a:gd name="connsiteX26950" fmla="*/ 733867 w 7283450"/>
              <a:gd name="connsiteY26950" fmla="*/ 2307807 h 6857979"/>
              <a:gd name="connsiteX26951" fmla="*/ 737439 w 7283450"/>
              <a:gd name="connsiteY26951" fmla="*/ 2314158 h 6857979"/>
              <a:gd name="connsiteX26952" fmla="*/ 741805 w 7283450"/>
              <a:gd name="connsiteY26952" fmla="*/ 2320509 h 6857979"/>
              <a:gd name="connsiteX26953" fmla="*/ 743392 w 7283450"/>
              <a:gd name="connsiteY26953" fmla="*/ 2324081 h 6857979"/>
              <a:gd name="connsiteX26954" fmla="*/ 744980 w 7283450"/>
              <a:gd name="connsiteY26954" fmla="*/ 2328052 h 6857979"/>
              <a:gd name="connsiteX26955" fmla="*/ 746171 w 7283450"/>
              <a:gd name="connsiteY26955" fmla="*/ 2332418 h 6857979"/>
              <a:gd name="connsiteX26956" fmla="*/ 746965 w 7283450"/>
              <a:gd name="connsiteY26956" fmla="*/ 2336785 h 6857979"/>
              <a:gd name="connsiteX26957" fmla="*/ 749346 w 7283450"/>
              <a:gd name="connsiteY26957" fmla="*/ 2337182 h 6857979"/>
              <a:gd name="connsiteX26958" fmla="*/ 751330 w 7283450"/>
              <a:gd name="connsiteY26958" fmla="*/ 2337182 h 6857979"/>
              <a:gd name="connsiteX26959" fmla="*/ 752918 w 7283450"/>
              <a:gd name="connsiteY26959" fmla="*/ 2336785 h 6857979"/>
              <a:gd name="connsiteX26960" fmla="*/ 754902 w 7283450"/>
              <a:gd name="connsiteY26960" fmla="*/ 2335991 h 6857979"/>
              <a:gd name="connsiteX26961" fmla="*/ 756887 w 7283450"/>
              <a:gd name="connsiteY26961" fmla="*/ 2335197 h 6857979"/>
              <a:gd name="connsiteX26962" fmla="*/ 758474 w 7283450"/>
              <a:gd name="connsiteY26962" fmla="*/ 2333610 h 6857979"/>
              <a:gd name="connsiteX26963" fmla="*/ 761253 w 7283450"/>
              <a:gd name="connsiteY26963" fmla="*/ 2330830 h 6857979"/>
              <a:gd name="connsiteX26964" fmla="*/ 763634 w 7283450"/>
              <a:gd name="connsiteY26964" fmla="*/ 2327257 h 6857979"/>
              <a:gd name="connsiteX26965" fmla="*/ 766015 w 7283450"/>
              <a:gd name="connsiteY26965" fmla="*/ 2324081 h 6857979"/>
              <a:gd name="connsiteX26966" fmla="*/ 767603 w 7283450"/>
              <a:gd name="connsiteY26966" fmla="*/ 2321700 h 6857979"/>
              <a:gd name="connsiteX26967" fmla="*/ 769191 w 7283450"/>
              <a:gd name="connsiteY26967" fmla="*/ 2320111 h 6857979"/>
              <a:gd name="connsiteX26968" fmla="*/ 770381 w 7283450"/>
              <a:gd name="connsiteY26968" fmla="*/ 2319317 h 6857979"/>
              <a:gd name="connsiteX26969" fmla="*/ 772366 w 7283450"/>
              <a:gd name="connsiteY26969" fmla="*/ 2318921 h 6857979"/>
              <a:gd name="connsiteX26970" fmla="*/ 775938 w 7283450"/>
              <a:gd name="connsiteY26970" fmla="*/ 2318921 h 6857979"/>
              <a:gd name="connsiteX26971" fmla="*/ 777922 w 7283450"/>
              <a:gd name="connsiteY26971" fmla="*/ 2318921 h 6857979"/>
              <a:gd name="connsiteX26972" fmla="*/ 779114 w 7283450"/>
              <a:gd name="connsiteY26972" fmla="*/ 2318525 h 6857979"/>
              <a:gd name="connsiteX26973" fmla="*/ 780304 w 7283450"/>
              <a:gd name="connsiteY26973" fmla="*/ 2318127 h 6857979"/>
              <a:gd name="connsiteX26974" fmla="*/ 781495 w 7283450"/>
              <a:gd name="connsiteY26974" fmla="*/ 2316936 h 6857979"/>
              <a:gd name="connsiteX26975" fmla="*/ 781891 w 7283450"/>
              <a:gd name="connsiteY26975" fmla="*/ 2314952 h 6857979"/>
              <a:gd name="connsiteX26976" fmla="*/ 782686 w 7283450"/>
              <a:gd name="connsiteY26976" fmla="*/ 2312174 h 6857979"/>
              <a:gd name="connsiteX26977" fmla="*/ 781891 w 7283450"/>
              <a:gd name="connsiteY26977" fmla="*/ 2307014 h 6857979"/>
              <a:gd name="connsiteX26978" fmla="*/ 779907 w 7283450"/>
              <a:gd name="connsiteY26978" fmla="*/ 2293515 h 6857979"/>
              <a:gd name="connsiteX26979" fmla="*/ 779510 w 7283450"/>
              <a:gd name="connsiteY26979" fmla="*/ 2287956 h 6857979"/>
              <a:gd name="connsiteX26980" fmla="*/ 779907 w 7283450"/>
              <a:gd name="connsiteY26980" fmla="*/ 2285572 h 6857979"/>
              <a:gd name="connsiteX26981" fmla="*/ 780304 w 7283450"/>
              <a:gd name="connsiteY26981" fmla="*/ 2283587 h 6857979"/>
              <a:gd name="connsiteX26982" fmla="*/ 781495 w 7283450"/>
              <a:gd name="connsiteY26982" fmla="*/ 2282408 h 6857979"/>
              <a:gd name="connsiteX26983" fmla="*/ 783082 w 7283450"/>
              <a:gd name="connsiteY26983" fmla="*/ 2282007 h 6857979"/>
              <a:gd name="connsiteX26984" fmla="*/ 785067 w 7283450"/>
              <a:gd name="connsiteY26984" fmla="*/ 2282408 h 6857979"/>
              <a:gd name="connsiteX26985" fmla="*/ 787845 w 7283450"/>
              <a:gd name="connsiteY26985" fmla="*/ 2283199 h 6857979"/>
              <a:gd name="connsiteX26986" fmla="*/ 786655 w 7283450"/>
              <a:gd name="connsiteY26986" fmla="*/ 2279622 h 6857979"/>
              <a:gd name="connsiteX26987" fmla="*/ 785067 w 7283450"/>
              <a:gd name="connsiteY26987" fmla="*/ 2276057 h 6857979"/>
              <a:gd name="connsiteX26988" fmla="*/ 783479 w 7283450"/>
              <a:gd name="connsiteY26988" fmla="*/ 2273275 h 6857979"/>
              <a:gd name="connsiteX26989" fmla="*/ 781098 w 7283450"/>
              <a:gd name="connsiteY26989" fmla="*/ 2270496 h 6857979"/>
              <a:gd name="connsiteX26990" fmla="*/ 776732 w 7283450"/>
              <a:gd name="connsiteY26990" fmla="*/ 2264938 h 6857979"/>
              <a:gd name="connsiteX26991" fmla="*/ 771969 w 7283450"/>
              <a:gd name="connsiteY26991" fmla="*/ 2259778 h 6857979"/>
              <a:gd name="connsiteX26992" fmla="*/ 767603 w 7283450"/>
              <a:gd name="connsiteY26992" fmla="*/ 2255013 h 6857979"/>
              <a:gd name="connsiteX26993" fmla="*/ 762840 w 7283450"/>
              <a:gd name="connsiteY26993" fmla="*/ 2249853 h 6857979"/>
              <a:gd name="connsiteX26994" fmla="*/ 760856 w 7283450"/>
              <a:gd name="connsiteY26994" fmla="*/ 2247074 h 6857979"/>
              <a:gd name="connsiteX26995" fmla="*/ 759268 w 7283450"/>
              <a:gd name="connsiteY26995" fmla="*/ 2243503 h 6857979"/>
              <a:gd name="connsiteX26996" fmla="*/ 757681 w 7283450"/>
              <a:gd name="connsiteY26996" fmla="*/ 2240327 h 6857979"/>
              <a:gd name="connsiteX26997" fmla="*/ 756093 w 7283450"/>
              <a:gd name="connsiteY26997" fmla="*/ 2236755 h 6857979"/>
              <a:gd name="connsiteX26998" fmla="*/ 763237 w 7283450"/>
              <a:gd name="connsiteY26998" fmla="*/ 2238342 h 6857979"/>
              <a:gd name="connsiteX26999" fmla="*/ 766015 w 7283450"/>
              <a:gd name="connsiteY26999" fmla="*/ 2239137 h 6857979"/>
              <a:gd name="connsiteX27000" fmla="*/ 767603 w 7283450"/>
              <a:gd name="connsiteY27000" fmla="*/ 2239930 h 6857979"/>
              <a:gd name="connsiteX27001" fmla="*/ 769191 w 7283450"/>
              <a:gd name="connsiteY27001" fmla="*/ 2240724 h 6857979"/>
              <a:gd name="connsiteX27002" fmla="*/ 770381 w 7283450"/>
              <a:gd name="connsiteY27002" fmla="*/ 2241914 h 6857979"/>
              <a:gd name="connsiteX27003" fmla="*/ 771175 w 7283450"/>
              <a:gd name="connsiteY27003" fmla="*/ 2243899 h 6857979"/>
              <a:gd name="connsiteX27004" fmla="*/ 771969 w 7283450"/>
              <a:gd name="connsiteY27004" fmla="*/ 2246679 h 6857979"/>
              <a:gd name="connsiteX27005" fmla="*/ 775144 w 7283450"/>
              <a:gd name="connsiteY27005" fmla="*/ 2245487 h 6857979"/>
              <a:gd name="connsiteX27006" fmla="*/ 777922 w 7283450"/>
              <a:gd name="connsiteY27006" fmla="*/ 2244694 h 6857979"/>
              <a:gd name="connsiteX27007" fmla="*/ 780701 w 7283450"/>
              <a:gd name="connsiteY27007" fmla="*/ 2243899 h 6857979"/>
              <a:gd name="connsiteX27008" fmla="*/ 783876 w 7283450"/>
              <a:gd name="connsiteY27008" fmla="*/ 2243899 h 6857979"/>
              <a:gd name="connsiteX27009" fmla="*/ 786655 w 7283450"/>
              <a:gd name="connsiteY27009" fmla="*/ 2244694 h 6857979"/>
              <a:gd name="connsiteX27010" fmla="*/ 789432 w 7283450"/>
              <a:gd name="connsiteY27010" fmla="*/ 2245090 h 6857979"/>
              <a:gd name="connsiteX27011" fmla="*/ 792211 w 7283450"/>
              <a:gd name="connsiteY27011" fmla="*/ 2246280 h 6857979"/>
              <a:gd name="connsiteX27012" fmla="*/ 794989 w 7283450"/>
              <a:gd name="connsiteY27012" fmla="*/ 2247473 h 6857979"/>
              <a:gd name="connsiteX27013" fmla="*/ 797371 w 7283450"/>
              <a:gd name="connsiteY27013" fmla="*/ 2248663 h 6857979"/>
              <a:gd name="connsiteX27014" fmla="*/ 800149 w 7283450"/>
              <a:gd name="connsiteY27014" fmla="*/ 2250647 h 6857979"/>
              <a:gd name="connsiteX27015" fmla="*/ 804515 w 7283450"/>
              <a:gd name="connsiteY27015" fmla="*/ 2255013 h 6857979"/>
              <a:gd name="connsiteX27016" fmla="*/ 809277 w 7283450"/>
              <a:gd name="connsiteY27016" fmla="*/ 2260174 h 6857979"/>
              <a:gd name="connsiteX27017" fmla="*/ 812850 w 7283450"/>
              <a:gd name="connsiteY27017" fmla="*/ 2266129 h 6857979"/>
              <a:gd name="connsiteX27018" fmla="*/ 815628 w 7283450"/>
              <a:gd name="connsiteY27018" fmla="*/ 2272480 h 6857979"/>
              <a:gd name="connsiteX27019" fmla="*/ 818406 w 7283450"/>
              <a:gd name="connsiteY27019" fmla="*/ 2279622 h 6857979"/>
              <a:gd name="connsiteX27020" fmla="*/ 820391 w 7283450"/>
              <a:gd name="connsiteY27020" fmla="*/ 2285971 h 6857979"/>
              <a:gd name="connsiteX27021" fmla="*/ 821184 w 7283450"/>
              <a:gd name="connsiteY27021" fmla="*/ 2293515 h 6857979"/>
              <a:gd name="connsiteX27022" fmla="*/ 821581 w 7283450"/>
              <a:gd name="connsiteY27022" fmla="*/ 2300660 h 6857979"/>
              <a:gd name="connsiteX27023" fmla="*/ 821184 w 7283450"/>
              <a:gd name="connsiteY27023" fmla="*/ 2303836 h 6857979"/>
              <a:gd name="connsiteX27024" fmla="*/ 820788 w 7283450"/>
              <a:gd name="connsiteY27024" fmla="*/ 2307408 h 6857979"/>
              <a:gd name="connsiteX27025" fmla="*/ 819994 w 7283450"/>
              <a:gd name="connsiteY27025" fmla="*/ 2310585 h 6857979"/>
              <a:gd name="connsiteX27026" fmla="*/ 819200 w 7283450"/>
              <a:gd name="connsiteY27026" fmla="*/ 2314158 h 6857979"/>
              <a:gd name="connsiteX27027" fmla="*/ 817612 w 7283450"/>
              <a:gd name="connsiteY27027" fmla="*/ 2317333 h 6857979"/>
              <a:gd name="connsiteX27028" fmla="*/ 816025 w 7283450"/>
              <a:gd name="connsiteY27028" fmla="*/ 2320111 h 6857979"/>
              <a:gd name="connsiteX27029" fmla="*/ 818009 w 7283450"/>
              <a:gd name="connsiteY27029" fmla="*/ 2320509 h 6857979"/>
              <a:gd name="connsiteX27030" fmla="*/ 819597 w 7283450"/>
              <a:gd name="connsiteY27030" fmla="*/ 2321302 h 6857979"/>
              <a:gd name="connsiteX27031" fmla="*/ 821184 w 7283450"/>
              <a:gd name="connsiteY27031" fmla="*/ 2321302 h 6857979"/>
              <a:gd name="connsiteX27032" fmla="*/ 822375 w 7283450"/>
              <a:gd name="connsiteY27032" fmla="*/ 2321302 h 6857979"/>
              <a:gd name="connsiteX27033" fmla="*/ 824757 w 7283450"/>
              <a:gd name="connsiteY27033" fmla="*/ 2320111 h 6857979"/>
              <a:gd name="connsiteX27034" fmla="*/ 827535 w 7283450"/>
              <a:gd name="connsiteY27034" fmla="*/ 2318525 h 6857979"/>
              <a:gd name="connsiteX27035" fmla="*/ 830313 w 7283450"/>
              <a:gd name="connsiteY27035" fmla="*/ 2316936 h 6857979"/>
              <a:gd name="connsiteX27036" fmla="*/ 833091 w 7283450"/>
              <a:gd name="connsiteY27036" fmla="*/ 2315348 h 6857979"/>
              <a:gd name="connsiteX27037" fmla="*/ 837061 w 7283450"/>
              <a:gd name="connsiteY27037" fmla="*/ 2314158 h 6857979"/>
              <a:gd name="connsiteX27038" fmla="*/ 839045 w 7283450"/>
              <a:gd name="connsiteY27038" fmla="*/ 2313761 h 6857979"/>
              <a:gd name="connsiteX27039" fmla="*/ 841030 w 7283450"/>
              <a:gd name="connsiteY27039" fmla="*/ 2313761 h 6857979"/>
              <a:gd name="connsiteX27040" fmla="*/ 843411 w 7283450"/>
              <a:gd name="connsiteY27040" fmla="*/ 2313761 h 6857979"/>
              <a:gd name="connsiteX27041" fmla="*/ 845792 w 7283450"/>
              <a:gd name="connsiteY27041" fmla="*/ 2314555 h 6857979"/>
              <a:gd name="connsiteX27042" fmla="*/ 851349 w 7283450"/>
              <a:gd name="connsiteY27042" fmla="*/ 2316936 h 6857979"/>
              <a:gd name="connsiteX27043" fmla="*/ 856508 w 7283450"/>
              <a:gd name="connsiteY27043" fmla="*/ 2319317 h 6857979"/>
              <a:gd name="connsiteX27044" fmla="*/ 858493 w 7283450"/>
              <a:gd name="connsiteY27044" fmla="*/ 2319714 h 6857979"/>
              <a:gd name="connsiteX27045" fmla="*/ 860081 w 7283450"/>
              <a:gd name="connsiteY27045" fmla="*/ 2320111 h 6857979"/>
              <a:gd name="connsiteX27046" fmla="*/ 862859 w 7283450"/>
              <a:gd name="connsiteY27046" fmla="*/ 2319317 h 6857979"/>
              <a:gd name="connsiteX27047" fmla="*/ 865240 w 7283450"/>
              <a:gd name="connsiteY27047" fmla="*/ 2318127 h 6857979"/>
              <a:gd name="connsiteX27048" fmla="*/ 868019 w 7283450"/>
              <a:gd name="connsiteY27048" fmla="*/ 2316539 h 6857979"/>
              <a:gd name="connsiteX27049" fmla="*/ 870400 w 7283450"/>
              <a:gd name="connsiteY27049" fmla="*/ 2314952 h 6857979"/>
              <a:gd name="connsiteX27050" fmla="*/ 874369 w 7283450"/>
              <a:gd name="connsiteY27050" fmla="*/ 2310585 h 6857979"/>
              <a:gd name="connsiteX27051" fmla="*/ 878735 w 7283450"/>
              <a:gd name="connsiteY27051" fmla="*/ 2306218 h 6857979"/>
              <a:gd name="connsiteX27052" fmla="*/ 887467 w 7283450"/>
              <a:gd name="connsiteY27052" fmla="*/ 2296295 h 6857979"/>
              <a:gd name="connsiteX27053" fmla="*/ 892230 w 7283450"/>
              <a:gd name="connsiteY27053" fmla="*/ 2291133 h 6857979"/>
              <a:gd name="connsiteX27054" fmla="*/ 897786 w 7283450"/>
              <a:gd name="connsiteY27054" fmla="*/ 2286374 h 6857979"/>
              <a:gd name="connsiteX27055" fmla="*/ 901358 w 7283450"/>
              <a:gd name="connsiteY27055" fmla="*/ 2283989 h 6857979"/>
              <a:gd name="connsiteX27056" fmla="*/ 906915 w 7283450"/>
              <a:gd name="connsiteY27056" fmla="*/ 2281604 h 6857979"/>
              <a:gd name="connsiteX27057" fmla="*/ 919615 w 7283450"/>
              <a:gd name="connsiteY27057" fmla="*/ 2275263 h 6857979"/>
              <a:gd name="connsiteX27058" fmla="*/ 932317 w 7283450"/>
              <a:gd name="connsiteY27058" fmla="*/ 2269305 h 6857979"/>
              <a:gd name="connsiteX27059" fmla="*/ 937873 w 7283450"/>
              <a:gd name="connsiteY27059" fmla="*/ 2267715 h 6857979"/>
              <a:gd name="connsiteX27060" fmla="*/ 941445 w 7283450"/>
              <a:gd name="connsiteY27060" fmla="*/ 2266526 h 6857979"/>
              <a:gd name="connsiteX27061" fmla="*/ 943033 w 7283450"/>
              <a:gd name="connsiteY27061" fmla="*/ 2266526 h 6857979"/>
              <a:gd name="connsiteX27062" fmla="*/ 944223 w 7283450"/>
              <a:gd name="connsiteY27062" fmla="*/ 2266922 h 6857979"/>
              <a:gd name="connsiteX27063" fmla="*/ 947002 w 7283450"/>
              <a:gd name="connsiteY27063" fmla="*/ 2268511 h 6857979"/>
              <a:gd name="connsiteX27064" fmla="*/ 948986 w 7283450"/>
              <a:gd name="connsiteY27064" fmla="*/ 2269701 h 6857979"/>
              <a:gd name="connsiteX27065" fmla="*/ 949780 w 7283450"/>
              <a:gd name="connsiteY27065" fmla="*/ 2270496 h 6857979"/>
              <a:gd name="connsiteX27066" fmla="*/ 950970 w 7283450"/>
              <a:gd name="connsiteY27066" fmla="*/ 2269701 h 6857979"/>
              <a:gd name="connsiteX27067" fmla="*/ 953749 w 7283450"/>
              <a:gd name="connsiteY27067" fmla="*/ 2268511 h 6857979"/>
              <a:gd name="connsiteX27068" fmla="*/ 956130 w 7283450"/>
              <a:gd name="connsiteY27068" fmla="*/ 2266922 h 6857979"/>
              <a:gd name="connsiteX27069" fmla="*/ 960100 w 7283450"/>
              <a:gd name="connsiteY27069" fmla="*/ 2263350 h 6857979"/>
              <a:gd name="connsiteX27070" fmla="*/ 964068 w 7283450"/>
              <a:gd name="connsiteY27070" fmla="*/ 2258983 h 6857979"/>
              <a:gd name="connsiteX27071" fmla="*/ 966846 w 7283450"/>
              <a:gd name="connsiteY27071" fmla="*/ 2255013 h 6857979"/>
              <a:gd name="connsiteX27072" fmla="*/ 973197 w 7283450"/>
              <a:gd name="connsiteY27072" fmla="*/ 2246679 h 6857979"/>
              <a:gd name="connsiteX27073" fmla="*/ 975975 w 7283450"/>
              <a:gd name="connsiteY27073" fmla="*/ 2242708 h 6857979"/>
              <a:gd name="connsiteX27074" fmla="*/ 979547 w 7283450"/>
              <a:gd name="connsiteY27074" fmla="*/ 2239930 h 6857979"/>
              <a:gd name="connsiteX27075" fmla="*/ 980738 w 7283450"/>
              <a:gd name="connsiteY27075" fmla="*/ 2239137 h 6857979"/>
              <a:gd name="connsiteX27076" fmla="*/ 982723 w 7283450"/>
              <a:gd name="connsiteY27076" fmla="*/ 2238342 h 6857979"/>
              <a:gd name="connsiteX27077" fmla="*/ 986691 w 7283450"/>
              <a:gd name="connsiteY27077" fmla="*/ 2236755 h 6857979"/>
              <a:gd name="connsiteX27078" fmla="*/ 991454 w 7283450"/>
              <a:gd name="connsiteY27078" fmla="*/ 2234770 h 6857979"/>
              <a:gd name="connsiteX27079" fmla="*/ 993439 w 7283450"/>
              <a:gd name="connsiteY27079" fmla="*/ 2233975 h 6857979"/>
              <a:gd name="connsiteX27080" fmla="*/ 994629 w 7283450"/>
              <a:gd name="connsiteY27080" fmla="*/ 2233182 h 6857979"/>
              <a:gd name="connsiteX27081" fmla="*/ 1000583 w 7283450"/>
              <a:gd name="connsiteY27081" fmla="*/ 2229214 h 6857979"/>
              <a:gd name="connsiteX27082" fmla="*/ 1005346 w 7283450"/>
              <a:gd name="connsiteY27082" fmla="*/ 2224847 h 6857979"/>
              <a:gd name="connsiteX27083" fmla="*/ 1014077 w 7283450"/>
              <a:gd name="connsiteY27083" fmla="*/ 2217304 h 6857979"/>
              <a:gd name="connsiteX27084" fmla="*/ 1018444 w 7283450"/>
              <a:gd name="connsiteY27084" fmla="*/ 2214128 h 6857979"/>
              <a:gd name="connsiteX27085" fmla="*/ 1023603 w 7283450"/>
              <a:gd name="connsiteY27085" fmla="*/ 2210952 h 6857979"/>
              <a:gd name="connsiteX27086" fmla="*/ 1028763 w 7283450"/>
              <a:gd name="connsiteY27086" fmla="*/ 2208174 h 6857979"/>
              <a:gd name="connsiteX27087" fmla="*/ 1035510 w 7283450"/>
              <a:gd name="connsiteY27087" fmla="*/ 2206190 h 6857979"/>
              <a:gd name="connsiteX27088" fmla="*/ 1044639 w 7283450"/>
              <a:gd name="connsiteY27088" fmla="*/ 2204999 h 6857979"/>
              <a:gd name="connsiteX27089" fmla="*/ 1056943 w 7283450"/>
              <a:gd name="connsiteY27089" fmla="*/ 2204206 h 6857979"/>
              <a:gd name="connsiteX27090" fmla="*/ 1066865 w 7283450"/>
              <a:gd name="connsiteY27090" fmla="*/ 2203411 h 6857979"/>
              <a:gd name="connsiteX27091" fmla="*/ 1070040 w 7283450"/>
              <a:gd name="connsiteY27091" fmla="*/ 2203411 h 6857979"/>
              <a:gd name="connsiteX27092" fmla="*/ 1075994 w 7283450"/>
              <a:gd name="connsiteY27092" fmla="*/ 2203411 h 6857979"/>
              <a:gd name="connsiteX27093" fmla="*/ 1079963 w 7283450"/>
              <a:gd name="connsiteY27093" fmla="*/ 2203411 h 6857979"/>
              <a:gd name="connsiteX27094" fmla="*/ 1083138 w 7283450"/>
              <a:gd name="connsiteY27094" fmla="*/ 2203411 h 6857979"/>
              <a:gd name="connsiteX27095" fmla="*/ 1083535 w 7283450"/>
              <a:gd name="connsiteY27095" fmla="*/ 2202617 h 6857979"/>
              <a:gd name="connsiteX27096" fmla="*/ 1083932 w 7283450"/>
              <a:gd name="connsiteY27096" fmla="*/ 2201427 h 6857979"/>
              <a:gd name="connsiteX27097" fmla="*/ 1085122 w 7283450"/>
              <a:gd name="connsiteY27097" fmla="*/ 2199442 h 6857979"/>
              <a:gd name="connsiteX27098" fmla="*/ 1085916 w 7283450"/>
              <a:gd name="connsiteY27098" fmla="*/ 2196267 h 6857979"/>
              <a:gd name="connsiteX27099" fmla="*/ 1087504 w 7283450"/>
              <a:gd name="connsiteY27099" fmla="*/ 2196664 h 6857979"/>
              <a:gd name="connsiteX27100" fmla="*/ 1088695 w 7283450"/>
              <a:gd name="connsiteY27100" fmla="*/ 2197061 h 6857979"/>
              <a:gd name="connsiteX27101" fmla="*/ 1090282 w 7283450"/>
              <a:gd name="connsiteY27101" fmla="*/ 2198252 h 6857979"/>
              <a:gd name="connsiteX27102" fmla="*/ 1091473 w 7283450"/>
              <a:gd name="connsiteY27102" fmla="*/ 2199046 h 6857979"/>
              <a:gd name="connsiteX27103" fmla="*/ 1093457 w 7283450"/>
              <a:gd name="connsiteY27103" fmla="*/ 2199442 h 6857979"/>
              <a:gd name="connsiteX27104" fmla="*/ 1096236 w 7283450"/>
              <a:gd name="connsiteY27104" fmla="*/ 2199442 h 6857979"/>
              <a:gd name="connsiteX27105" fmla="*/ 1100205 w 7283450"/>
              <a:gd name="connsiteY27105" fmla="*/ 2198649 h 6857979"/>
              <a:gd name="connsiteX27106" fmla="*/ 1104570 w 7283450"/>
              <a:gd name="connsiteY27106" fmla="*/ 2196267 h 6857979"/>
              <a:gd name="connsiteX27107" fmla="*/ 1108540 w 7283450"/>
              <a:gd name="connsiteY27107" fmla="*/ 2194282 h 6857979"/>
              <a:gd name="connsiteX27108" fmla="*/ 1113303 w 7283450"/>
              <a:gd name="connsiteY27108" fmla="*/ 2190710 h 6857979"/>
              <a:gd name="connsiteX27109" fmla="*/ 1116875 w 7283450"/>
              <a:gd name="connsiteY27109" fmla="*/ 2187932 h 6857979"/>
              <a:gd name="connsiteX27110" fmla="*/ 1117668 w 7283450"/>
              <a:gd name="connsiteY27110" fmla="*/ 2186741 h 6857979"/>
              <a:gd name="connsiteX27111" fmla="*/ 1117668 w 7283450"/>
              <a:gd name="connsiteY27111" fmla="*/ 2186343 h 6857979"/>
              <a:gd name="connsiteX27112" fmla="*/ 1122431 w 7283450"/>
              <a:gd name="connsiteY27112" fmla="*/ 2187534 h 6857979"/>
              <a:gd name="connsiteX27113" fmla="*/ 1127194 w 7283450"/>
              <a:gd name="connsiteY27113" fmla="*/ 2189520 h 6857979"/>
              <a:gd name="connsiteX27114" fmla="*/ 1130369 w 7283450"/>
              <a:gd name="connsiteY27114" fmla="*/ 2191901 h 6857979"/>
              <a:gd name="connsiteX27115" fmla="*/ 1133544 w 7283450"/>
              <a:gd name="connsiteY27115" fmla="*/ 2195076 h 6857979"/>
              <a:gd name="connsiteX27116" fmla="*/ 1135529 w 7283450"/>
              <a:gd name="connsiteY27116" fmla="*/ 2198252 h 6857979"/>
              <a:gd name="connsiteX27117" fmla="*/ 1136719 w 7283450"/>
              <a:gd name="connsiteY27117" fmla="*/ 2202221 h 6857979"/>
              <a:gd name="connsiteX27118" fmla="*/ 1137116 w 7283450"/>
              <a:gd name="connsiteY27118" fmla="*/ 2205793 h 6857979"/>
              <a:gd name="connsiteX27119" fmla="*/ 1136719 w 7283450"/>
              <a:gd name="connsiteY27119" fmla="*/ 2209762 h 6857979"/>
              <a:gd name="connsiteX27120" fmla="*/ 1135926 w 7283450"/>
              <a:gd name="connsiteY27120" fmla="*/ 2213731 h 6857979"/>
              <a:gd name="connsiteX27121" fmla="*/ 1133941 w 7283450"/>
              <a:gd name="connsiteY27121" fmla="*/ 2217304 h 6857979"/>
              <a:gd name="connsiteX27122" fmla="*/ 1131163 w 7283450"/>
              <a:gd name="connsiteY27122" fmla="*/ 2220877 h 6857979"/>
              <a:gd name="connsiteX27123" fmla="*/ 1127988 w 7283450"/>
              <a:gd name="connsiteY27123" fmla="*/ 2223654 h 6857979"/>
              <a:gd name="connsiteX27124" fmla="*/ 1124415 w 7283450"/>
              <a:gd name="connsiteY27124" fmla="*/ 2226037 h 6857979"/>
              <a:gd name="connsiteX27125" fmla="*/ 1119256 w 7283450"/>
              <a:gd name="connsiteY27125" fmla="*/ 2228419 h 6857979"/>
              <a:gd name="connsiteX27126" fmla="*/ 1113699 w 7283450"/>
              <a:gd name="connsiteY27126" fmla="*/ 2229610 h 6857979"/>
              <a:gd name="connsiteX27127" fmla="*/ 1108143 w 7283450"/>
              <a:gd name="connsiteY27127" fmla="*/ 2230007 h 6857979"/>
              <a:gd name="connsiteX27128" fmla="*/ 1106555 w 7283450"/>
              <a:gd name="connsiteY27128" fmla="*/ 2235166 h 6857979"/>
              <a:gd name="connsiteX27129" fmla="*/ 1106158 w 7283450"/>
              <a:gd name="connsiteY27129" fmla="*/ 2238342 h 6857979"/>
              <a:gd name="connsiteX27130" fmla="*/ 1106555 w 7283450"/>
              <a:gd name="connsiteY27130" fmla="*/ 2241121 h 6857979"/>
              <a:gd name="connsiteX27131" fmla="*/ 1108143 w 7283450"/>
              <a:gd name="connsiteY27131" fmla="*/ 2246679 h 6857979"/>
              <a:gd name="connsiteX27132" fmla="*/ 1104968 w 7283450"/>
              <a:gd name="connsiteY27132" fmla="*/ 2247473 h 6857979"/>
              <a:gd name="connsiteX27133" fmla="*/ 1102189 w 7283450"/>
              <a:gd name="connsiteY27133" fmla="*/ 2248265 h 6857979"/>
              <a:gd name="connsiteX27134" fmla="*/ 1099411 w 7283450"/>
              <a:gd name="connsiteY27134" fmla="*/ 2249456 h 6857979"/>
              <a:gd name="connsiteX27135" fmla="*/ 1096236 w 7283450"/>
              <a:gd name="connsiteY27135" fmla="*/ 2251441 h 6857979"/>
              <a:gd name="connsiteX27136" fmla="*/ 1093854 w 7283450"/>
              <a:gd name="connsiteY27136" fmla="*/ 2253822 h 6857979"/>
              <a:gd name="connsiteX27137" fmla="*/ 1091076 w 7283450"/>
              <a:gd name="connsiteY27137" fmla="*/ 2256205 h 6857979"/>
              <a:gd name="connsiteX27138" fmla="*/ 1088298 w 7283450"/>
              <a:gd name="connsiteY27138" fmla="*/ 2259381 h 6857979"/>
              <a:gd name="connsiteX27139" fmla="*/ 1085916 w 7283450"/>
              <a:gd name="connsiteY27139" fmla="*/ 2263350 h 6857979"/>
              <a:gd name="connsiteX27140" fmla="*/ 1086313 w 7283450"/>
              <a:gd name="connsiteY27140" fmla="*/ 2265731 h 6857979"/>
              <a:gd name="connsiteX27141" fmla="*/ 1087107 w 7283450"/>
              <a:gd name="connsiteY27141" fmla="*/ 2268114 h 6857979"/>
              <a:gd name="connsiteX27142" fmla="*/ 1088298 w 7283450"/>
              <a:gd name="connsiteY27142" fmla="*/ 2270496 h 6857979"/>
              <a:gd name="connsiteX27143" fmla="*/ 1089488 w 7283450"/>
              <a:gd name="connsiteY27143" fmla="*/ 2272085 h 6857979"/>
              <a:gd name="connsiteX27144" fmla="*/ 1093060 w 7283450"/>
              <a:gd name="connsiteY27144" fmla="*/ 2274864 h 6857979"/>
              <a:gd name="connsiteX27145" fmla="*/ 1096236 w 7283450"/>
              <a:gd name="connsiteY27145" fmla="*/ 2277247 h 6857979"/>
              <a:gd name="connsiteX27146" fmla="*/ 1099808 w 7283450"/>
              <a:gd name="connsiteY27146" fmla="*/ 2280024 h 6857979"/>
              <a:gd name="connsiteX27147" fmla="*/ 1101396 w 7283450"/>
              <a:gd name="connsiteY27147" fmla="*/ 2281604 h 6857979"/>
              <a:gd name="connsiteX27148" fmla="*/ 1102586 w 7283450"/>
              <a:gd name="connsiteY27148" fmla="*/ 2283199 h 6857979"/>
              <a:gd name="connsiteX27149" fmla="*/ 1103380 w 7283450"/>
              <a:gd name="connsiteY27149" fmla="*/ 2285181 h 6857979"/>
              <a:gd name="connsiteX27150" fmla="*/ 1104174 w 7283450"/>
              <a:gd name="connsiteY27150" fmla="*/ 2287557 h 6857979"/>
              <a:gd name="connsiteX27151" fmla="*/ 1104570 w 7283450"/>
              <a:gd name="connsiteY27151" fmla="*/ 2290340 h 6857979"/>
              <a:gd name="connsiteX27152" fmla="*/ 1104570 w 7283450"/>
              <a:gd name="connsiteY27152" fmla="*/ 2293118 h 6857979"/>
              <a:gd name="connsiteX27153" fmla="*/ 1108143 w 7283450"/>
              <a:gd name="connsiteY27153" fmla="*/ 2293515 h 6857979"/>
              <a:gd name="connsiteX27154" fmla="*/ 1110921 w 7283450"/>
              <a:gd name="connsiteY27154" fmla="*/ 2293118 h 6857979"/>
              <a:gd name="connsiteX27155" fmla="*/ 1112906 w 7283450"/>
              <a:gd name="connsiteY27155" fmla="*/ 2292324 h 6857979"/>
              <a:gd name="connsiteX27156" fmla="*/ 1114890 w 7283450"/>
              <a:gd name="connsiteY27156" fmla="*/ 2291531 h 6857979"/>
              <a:gd name="connsiteX27157" fmla="*/ 1116478 w 7283450"/>
              <a:gd name="connsiteY27157" fmla="*/ 2289940 h 6857979"/>
              <a:gd name="connsiteX27158" fmla="*/ 1117668 w 7283450"/>
              <a:gd name="connsiteY27158" fmla="*/ 2288357 h 6857979"/>
              <a:gd name="connsiteX27159" fmla="*/ 1119653 w 7283450"/>
              <a:gd name="connsiteY27159" fmla="*/ 2283587 h 6857979"/>
              <a:gd name="connsiteX27160" fmla="*/ 1121240 w 7283450"/>
              <a:gd name="connsiteY27160" fmla="*/ 2279232 h 6857979"/>
              <a:gd name="connsiteX27161" fmla="*/ 1122431 w 7283450"/>
              <a:gd name="connsiteY27161" fmla="*/ 2276448 h 6857979"/>
              <a:gd name="connsiteX27162" fmla="*/ 1123622 w 7283450"/>
              <a:gd name="connsiteY27162" fmla="*/ 2274072 h 6857979"/>
              <a:gd name="connsiteX27163" fmla="*/ 1125606 w 7283450"/>
              <a:gd name="connsiteY27163" fmla="*/ 2272085 h 6857979"/>
              <a:gd name="connsiteX27164" fmla="*/ 1127591 w 7283450"/>
              <a:gd name="connsiteY27164" fmla="*/ 2269701 h 6857979"/>
              <a:gd name="connsiteX27165" fmla="*/ 1129972 w 7283450"/>
              <a:gd name="connsiteY27165" fmla="*/ 2268114 h 6857979"/>
              <a:gd name="connsiteX27166" fmla="*/ 1133147 w 7283450"/>
              <a:gd name="connsiteY27166" fmla="*/ 2266526 h 6857979"/>
              <a:gd name="connsiteX27167" fmla="*/ 1134338 w 7283450"/>
              <a:gd name="connsiteY27167" fmla="*/ 2266526 h 6857979"/>
              <a:gd name="connsiteX27168" fmla="*/ 1135926 w 7283450"/>
              <a:gd name="connsiteY27168" fmla="*/ 2267321 h 6857979"/>
              <a:gd name="connsiteX27169" fmla="*/ 1140688 w 7283450"/>
              <a:gd name="connsiteY27169" fmla="*/ 2269305 h 6857979"/>
              <a:gd name="connsiteX27170" fmla="*/ 1145451 w 7283450"/>
              <a:gd name="connsiteY27170" fmla="*/ 2272085 h 6857979"/>
              <a:gd name="connsiteX27171" fmla="*/ 1147436 w 7283450"/>
              <a:gd name="connsiteY27171" fmla="*/ 2272879 h 6857979"/>
              <a:gd name="connsiteX27172" fmla="*/ 1148627 w 7283450"/>
              <a:gd name="connsiteY27172" fmla="*/ 2273275 h 6857979"/>
              <a:gd name="connsiteX27173" fmla="*/ 1152199 w 7283450"/>
              <a:gd name="connsiteY27173" fmla="*/ 2272879 h 6857979"/>
              <a:gd name="connsiteX27174" fmla="*/ 1156565 w 7283450"/>
              <a:gd name="connsiteY27174" fmla="*/ 2271687 h 6857979"/>
              <a:gd name="connsiteX27175" fmla="*/ 1167281 w 7283450"/>
              <a:gd name="connsiteY27175" fmla="*/ 2268114 h 6857979"/>
              <a:gd name="connsiteX27176" fmla="*/ 1179981 w 7283450"/>
              <a:gd name="connsiteY27176" fmla="*/ 2263350 h 6857979"/>
              <a:gd name="connsiteX27177" fmla="*/ 1181966 w 7283450"/>
              <a:gd name="connsiteY27177" fmla="*/ 2260174 h 6857979"/>
              <a:gd name="connsiteX27178" fmla="*/ 1183157 w 7283450"/>
              <a:gd name="connsiteY27178" fmla="*/ 2256998 h 6857979"/>
              <a:gd name="connsiteX27179" fmla="*/ 1183553 w 7283450"/>
              <a:gd name="connsiteY27179" fmla="*/ 2253427 h 6857979"/>
              <a:gd name="connsiteX27180" fmla="*/ 1183553 w 7283450"/>
              <a:gd name="connsiteY27180" fmla="*/ 2249059 h 6857979"/>
              <a:gd name="connsiteX27181" fmla="*/ 1183157 w 7283450"/>
              <a:gd name="connsiteY27181" fmla="*/ 2244694 h 6857979"/>
              <a:gd name="connsiteX27182" fmla="*/ 1182363 w 7283450"/>
              <a:gd name="connsiteY27182" fmla="*/ 2239930 h 6857979"/>
              <a:gd name="connsiteX27183" fmla="*/ 1179981 w 7283450"/>
              <a:gd name="connsiteY27183" fmla="*/ 2229610 h 6857979"/>
              <a:gd name="connsiteX27184" fmla="*/ 1176806 w 7283450"/>
              <a:gd name="connsiteY27184" fmla="*/ 2219290 h 6857979"/>
              <a:gd name="connsiteX27185" fmla="*/ 1173631 w 7283450"/>
              <a:gd name="connsiteY27185" fmla="*/ 2208571 h 6857979"/>
              <a:gd name="connsiteX27186" fmla="*/ 1172440 w 7283450"/>
              <a:gd name="connsiteY27186" fmla="*/ 2203808 h 6857979"/>
              <a:gd name="connsiteX27187" fmla="*/ 1171646 w 7283450"/>
              <a:gd name="connsiteY27187" fmla="*/ 2198649 h 6857979"/>
              <a:gd name="connsiteX27188" fmla="*/ 1170853 w 7283450"/>
              <a:gd name="connsiteY27188" fmla="*/ 2194282 h 6857979"/>
              <a:gd name="connsiteX27189" fmla="*/ 1170853 w 7283450"/>
              <a:gd name="connsiteY27189" fmla="*/ 2189520 h 6857979"/>
              <a:gd name="connsiteX27190" fmla="*/ 1172837 w 7283450"/>
              <a:gd name="connsiteY27190" fmla="*/ 2189916 h 6857979"/>
              <a:gd name="connsiteX27191" fmla="*/ 1174822 w 7283450"/>
              <a:gd name="connsiteY27191" fmla="*/ 2189916 h 6857979"/>
              <a:gd name="connsiteX27192" fmla="*/ 1176806 w 7283450"/>
              <a:gd name="connsiteY27192" fmla="*/ 2189520 h 6857979"/>
              <a:gd name="connsiteX27193" fmla="*/ 1177997 w 7283450"/>
              <a:gd name="connsiteY27193" fmla="*/ 2189122 h 6857979"/>
              <a:gd name="connsiteX27194" fmla="*/ 1179188 w 7283450"/>
              <a:gd name="connsiteY27194" fmla="*/ 2188328 h 6857979"/>
              <a:gd name="connsiteX27195" fmla="*/ 1179981 w 7283450"/>
              <a:gd name="connsiteY27195" fmla="*/ 2187138 h 6857979"/>
              <a:gd name="connsiteX27196" fmla="*/ 1181569 w 7283450"/>
              <a:gd name="connsiteY27196" fmla="*/ 2184359 h 6857979"/>
              <a:gd name="connsiteX27197" fmla="*/ 1183553 w 7283450"/>
              <a:gd name="connsiteY27197" fmla="*/ 2178405 h 6857979"/>
              <a:gd name="connsiteX27198" fmla="*/ 1184745 w 7283450"/>
              <a:gd name="connsiteY27198" fmla="*/ 2175228 h 6857979"/>
              <a:gd name="connsiteX27199" fmla="*/ 1186332 w 7283450"/>
              <a:gd name="connsiteY27199" fmla="*/ 2172849 h 6857979"/>
              <a:gd name="connsiteX27200" fmla="*/ 1185935 w 7283450"/>
              <a:gd name="connsiteY27200" fmla="*/ 2171659 h 6857979"/>
              <a:gd name="connsiteX27201" fmla="*/ 1185538 w 7283450"/>
              <a:gd name="connsiteY27201" fmla="*/ 2170865 h 6857979"/>
              <a:gd name="connsiteX27202" fmla="*/ 1184745 w 7283450"/>
              <a:gd name="connsiteY27202" fmla="*/ 2170467 h 6857979"/>
              <a:gd name="connsiteX27203" fmla="*/ 1184347 w 7283450"/>
              <a:gd name="connsiteY27203" fmla="*/ 2170467 h 6857979"/>
              <a:gd name="connsiteX27204" fmla="*/ 1182363 w 7283450"/>
              <a:gd name="connsiteY27204" fmla="*/ 2171262 h 6857979"/>
              <a:gd name="connsiteX27205" fmla="*/ 1180378 w 7283450"/>
              <a:gd name="connsiteY27205" fmla="*/ 2172452 h 6857979"/>
              <a:gd name="connsiteX27206" fmla="*/ 1178394 w 7283450"/>
              <a:gd name="connsiteY27206" fmla="*/ 2174038 h 6857979"/>
              <a:gd name="connsiteX27207" fmla="*/ 1176012 w 7283450"/>
              <a:gd name="connsiteY27207" fmla="*/ 2175625 h 6857979"/>
              <a:gd name="connsiteX27208" fmla="*/ 1173234 w 7283450"/>
              <a:gd name="connsiteY27208" fmla="*/ 2176817 h 6857979"/>
              <a:gd name="connsiteX27209" fmla="*/ 1172043 w 7283450"/>
              <a:gd name="connsiteY27209" fmla="*/ 2176817 h 6857979"/>
              <a:gd name="connsiteX27210" fmla="*/ 1170853 w 7283450"/>
              <a:gd name="connsiteY27210" fmla="*/ 2176024 h 6857979"/>
              <a:gd name="connsiteX27211" fmla="*/ 1170456 w 7283450"/>
              <a:gd name="connsiteY27211" fmla="*/ 2173245 h 6857979"/>
              <a:gd name="connsiteX27212" fmla="*/ 1170853 w 7283450"/>
              <a:gd name="connsiteY27212" fmla="*/ 2170865 h 6857979"/>
              <a:gd name="connsiteX27213" fmla="*/ 1171250 w 7283450"/>
              <a:gd name="connsiteY27213" fmla="*/ 2168880 h 6857979"/>
              <a:gd name="connsiteX27214" fmla="*/ 1172043 w 7283450"/>
              <a:gd name="connsiteY27214" fmla="*/ 2166497 h 6857979"/>
              <a:gd name="connsiteX27215" fmla="*/ 1173234 w 7283450"/>
              <a:gd name="connsiteY27215" fmla="*/ 2164909 h 6857979"/>
              <a:gd name="connsiteX27216" fmla="*/ 1174425 w 7283450"/>
              <a:gd name="connsiteY27216" fmla="*/ 2163322 h 6857979"/>
              <a:gd name="connsiteX27217" fmla="*/ 1177997 w 7283450"/>
              <a:gd name="connsiteY27217" fmla="*/ 2161336 h 6857979"/>
              <a:gd name="connsiteX27218" fmla="*/ 1181569 w 7283450"/>
              <a:gd name="connsiteY27218" fmla="*/ 2158955 h 6857979"/>
              <a:gd name="connsiteX27219" fmla="*/ 1185935 w 7283450"/>
              <a:gd name="connsiteY27219" fmla="*/ 2156969 h 6857979"/>
              <a:gd name="connsiteX27220" fmla="*/ 1189507 w 7283450"/>
              <a:gd name="connsiteY27220" fmla="*/ 2155382 h 6857979"/>
              <a:gd name="connsiteX27221" fmla="*/ 1192286 w 7283450"/>
              <a:gd name="connsiteY27221" fmla="*/ 2152999 h 6857979"/>
              <a:gd name="connsiteX27222" fmla="*/ 1196651 w 7283450"/>
              <a:gd name="connsiteY27222" fmla="*/ 2148235 h 6857979"/>
              <a:gd name="connsiteX27223" fmla="*/ 1200224 w 7283450"/>
              <a:gd name="connsiteY27223" fmla="*/ 2143868 h 6857979"/>
              <a:gd name="connsiteX27224" fmla="*/ 1207368 w 7283450"/>
              <a:gd name="connsiteY27224" fmla="*/ 2133942 h 6857979"/>
              <a:gd name="connsiteX27225" fmla="*/ 1211336 w 7283450"/>
              <a:gd name="connsiteY27225" fmla="*/ 2128782 h 6857979"/>
              <a:gd name="connsiteX27226" fmla="*/ 1214908 w 7283450"/>
              <a:gd name="connsiteY27226" fmla="*/ 2124019 h 6857979"/>
              <a:gd name="connsiteX27227" fmla="*/ 1219274 w 7283450"/>
              <a:gd name="connsiteY27227" fmla="*/ 2120053 h 6857979"/>
              <a:gd name="connsiteX27228" fmla="*/ 1224037 w 7283450"/>
              <a:gd name="connsiteY27228" fmla="*/ 2116084 h 6857979"/>
              <a:gd name="connsiteX27229" fmla="*/ 1225625 w 7283450"/>
              <a:gd name="connsiteY27229" fmla="*/ 2118463 h 6857979"/>
              <a:gd name="connsiteX27230" fmla="*/ 1226022 w 7283450"/>
              <a:gd name="connsiteY27230" fmla="*/ 2120053 h 6857979"/>
              <a:gd name="connsiteX27231" fmla="*/ 1226022 w 7283450"/>
              <a:gd name="connsiteY27231" fmla="*/ 2121242 h 6857979"/>
              <a:gd name="connsiteX27232" fmla="*/ 1225228 w 7283450"/>
              <a:gd name="connsiteY27232" fmla="*/ 2122830 h 6857979"/>
              <a:gd name="connsiteX27233" fmla="*/ 1224831 w 7283450"/>
              <a:gd name="connsiteY27233" fmla="*/ 2124417 h 6857979"/>
              <a:gd name="connsiteX27234" fmla="*/ 1224037 w 7283450"/>
              <a:gd name="connsiteY27234" fmla="*/ 2126799 h 6857979"/>
              <a:gd name="connsiteX27235" fmla="*/ 1223640 w 7283450"/>
              <a:gd name="connsiteY27235" fmla="*/ 2129180 h 6857979"/>
              <a:gd name="connsiteX27236" fmla="*/ 1224037 w 7283450"/>
              <a:gd name="connsiteY27236" fmla="*/ 2132752 h 6857979"/>
              <a:gd name="connsiteX27237" fmla="*/ 1233166 w 7283450"/>
              <a:gd name="connsiteY27237" fmla="*/ 2132752 h 6857979"/>
              <a:gd name="connsiteX27238" fmla="*/ 1236738 w 7283450"/>
              <a:gd name="connsiteY27238" fmla="*/ 2131561 h 6857979"/>
              <a:gd name="connsiteX27239" fmla="*/ 1238326 w 7283450"/>
              <a:gd name="connsiteY27239" fmla="*/ 2130369 h 6857979"/>
              <a:gd name="connsiteX27240" fmla="*/ 1238722 w 7283450"/>
              <a:gd name="connsiteY27240" fmla="*/ 2129575 h 6857979"/>
              <a:gd name="connsiteX27241" fmla="*/ 1238722 w 7283450"/>
              <a:gd name="connsiteY27241" fmla="*/ 2129180 h 6857979"/>
              <a:gd name="connsiteX27242" fmla="*/ 1238326 w 7283450"/>
              <a:gd name="connsiteY27242" fmla="*/ 2127194 h 6857979"/>
              <a:gd name="connsiteX27243" fmla="*/ 1237135 w 7283450"/>
              <a:gd name="connsiteY27243" fmla="*/ 2122830 h 6857979"/>
              <a:gd name="connsiteX27244" fmla="*/ 1236738 w 7283450"/>
              <a:gd name="connsiteY27244" fmla="*/ 2119655 h 6857979"/>
              <a:gd name="connsiteX27245" fmla="*/ 1236738 w 7283450"/>
              <a:gd name="connsiteY27245" fmla="*/ 2116084 h 6857979"/>
              <a:gd name="connsiteX27246" fmla="*/ 1239914 w 7283450"/>
              <a:gd name="connsiteY27246" fmla="*/ 2119655 h 6857979"/>
              <a:gd name="connsiteX27247" fmla="*/ 1241501 w 7283450"/>
              <a:gd name="connsiteY27247" fmla="*/ 2120847 h 6857979"/>
              <a:gd name="connsiteX27248" fmla="*/ 1242692 w 7283450"/>
              <a:gd name="connsiteY27248" fmla="*/ 2121242 h 6857979"/>
              <a:gd name="connsiteX27249" fmla="*/ 1244676 w 7283450"/>
              <a:gd name="connsiteY27249" fmla="*/ 2121638 h 6857979"/>
              <a:gd name="connsiteX27250" fmla="*/ 1245867 w 7283450"/>
              <a:gd name="connsiteY27250" fmla="*/ 2121638 h 6857979"/>
              <a:gd name="connsiteX27251" fmla="*/ 1248645 w 7283450"/>
              <a:gd name="connsiteY27251" fmla="*/ 2120847 h 6857979"/>
              <a:gd name="connsiteX27252" fmla="*/ 1256186 w 7283450"/>
              <a:gd name="connsiteY27252" fmla="*/ 2117274 h 6857979"/>
              <a:gd name="connsiteX27253" fmla="*/ 1261743 w 7283450"/>
              <a:gd name="connsiteY27253" fmla="*/ 2114892 h 6857979"/>
              <a:gd name="connsiteX27254" fmla="*/ 1267696 w 7283450"/>
              <a:gd name="connsiteY27254" fmla="*/ 2112909 h 6857979"/>
              <a:gd name="connsiteX27255" fmla="*/ 1273253 w 7283450"/>
              <a:gd name="connsiteY27255" fmla="*/ 2111717 h 6857979"/>
              <a:gd name="connsiteX27256" fmla="*/ 1278412 w 7283450"/>
              <a:gd name="connsiteY27256" fmla="*/ 2111717 h 6857979"/>
              <a:gd name="connsiteX27257" fmla="*/ 1281984 w 7283450"/>
              <a:gd name="connsiteY27257" fmla="*/ 2112115 h 6857979"/>
              <a:gd name="connsiteX27258" fmla="*/ 1285160 w 7283450"/>
              <a:gd name="connsiteY27258" fmla="*/ 2112511 h 6857979"/>
              <a:gd name="connsiteX27259" fmla="*/ 1288732 w 7283450"/>
              <a:gd name="connsiteY27259" fmla="*/ 2113305 h 6857979"/>
              <a:gd name="connsiteX27260" fmla="*/ 1291113 w 7283450"/>
              <a:gd name="connsiteY27260" fmla="*/ 2113703 h 6857979"/>
              <a:gd name="connsiteX27261" fmla="*/ 1293495 w 7283450"/>
              <a:gd name="connsiteY27261" fmla="*/ 2113703 h 6857979"/>
              <a:gd name="connsiteX27262" fmla="*/ 1296273 w 7283450"/>
              <a:gd name="connsiteY27262" fmla="*/ 2112909 h 6857979"/>
              <a:gd name="connsiteX27263" fmla="*/ 1299448 w 7283450"/>
              <a:gd name="connsiteY27263" fmla="*/ 2110924 h 6857979"/>
              <a:gd name="connsiteX27264" fmla="*/ 1302226 w 7283450"/>
              <a:gd name="connsiteY27264" fmla="*/ 2107353 h 6857979"/>
              <a:gd name="connsiteX27265" fmla="*/ 1305798 w 7283450"/>
              <a:gd name="connsiteY27265" fmla="*/ 2104176 h 6857979"/>
              <a:gd name="connsiteX27266" fmla="*/ 1308974 w 7283450"/>
              <a:gd name="connsiteY27266" fmla="*/ 2100206 h 6857979"/>
              <a:gd name="connsiteX27267" fmla="*/ 1311752 w 7283450"/>
              <a:gd name="connsiteY27267" fmla="*/ 2095442 h 6857979"/>
              <a:gd name="connsiteX27268" fmla="*/ 1314530 w 7283450"/>
              <a:gd name="connsiteY27268" fmla="*/ 2091473 h 6857979"/>
              <a:gd name="connsiteX27269" fmla="*/ 1316515 w 7283450"/>
              <a:gd name="connsiteY27269" fmla="*/ 2086709 h 6857979"/>
              <a:gd name="connsiteX27270" fmla="*/ 1318102 w 7283450"/>
              <a:gd name="connsiteY27270" fmla="*/ 2082740 h 6857979"/>
              <a:gd name="connsiteX27271" fmla="*/ 1318499 w 7283450"/>
              <a:gd name="connsiteY27271" fmla="*/ 2080358 h 6857979"/>
              <a:gd name="connsiteX27272" fmla="*/ 1318499 w 7283450"/>
              <a:gd name="connsiteY27272" fmla="*/ 2077976 h 6857979"/>
              <a:gd name="connsiteX27273" fmla="*/ 1318102 w 7283450"/>
              <a:gd name="connsiteY27273" fmla="*/ 2075992 h 6857979"/>
              <a:gd name="connsiteX27274" fmla="*/ 1317308 w 7283450"/>
              <a:gd name="connsiteY27274" fmla="*/ 2074404 h 6857979"/>
              <a:gd name="connsiteX27275" fmla="*/ 1315721 w 7283450"/>
              <a:gd name="connsiteY27275" fmla="*/ 2071229 h 6857979"/>
              <a:gd name="connsiteX27276" fmla="*/ 1315325 w 7283450"/>
              <a:gd name="connsiteY27276" fmla="*/ 2069244 h 6857979"/>
              <a:gd name="connsiteX27277" fmla="*/ 1315325 w 7283450"/>
              <a:gd name="connsiteY27277" fmla="*/ 2066068 h 6857979"/>
              <a:gd name="connsiteX27278" fmla="*/ 1316118 w 7283450"/>
              <a:gd name="connsiteY27278" fmla="*/ 2062893 h 6857979"/>
              <a:gd name="connsiteX27279" fmla="*/ 1317705 w 7283450"/>
              <a:gd name="connsiteY27279" fmla="*/ 2060114 h 6857979"/>
              <a:gd name="connsiteX27280" fmla="*/ 1318897 w 7283450"/>
              <a:gd name="connsiteY27280" fmla="*/ 2057335 h 6857979"/>
              <a:gd name="connsiteX27281" fmla="*/ 1322469 w 7283450"/>
              <a:gd name="connsiteY27281" fmla="*/ 2051381 h 6857979"/>
              <a:gd name="connsiteX27282" fmla="*/ 1323659 w 7283450"/>
              <a:gd name="connsiteY27282" fmla="*/ 2048999 h 6857979"/>
              <a:gd name="connsiteX27283" fmla="*/ 1324453 w 7283450"/>
              <a:gd name="connsiteY27283" fmla="*/ 2045824 h 6857979"/>
              <a:gd name="connsiteX27284" fmla="*/ 1325246 w 7283450"/>
              <a:gd name="connsiteY27284" fmla="*/ 2038679 h 6857979"/>
              <a:gd name="connsiteX27285" fmla="*/ 1326041 w 7283450"/>
              <a:gd name="connsiteY27285" fmla="*/ 2031931 h 6857979"/>
              <a:gd name="connsiteX27286" fmla="*/ 1326438 w 7283450"/>
              <a:gd name="connsiteY27286" fmla="*/ 2024389 h 6857979"/>
              <a:gd name="connsiteX27287" fmla="*/ 1327628 w 7283450"/>
              <a:gd name="connsiteY27287" fmla="*/ 2017244 h 6857979"/>
              <a:gd name="connsiteX27288" fmla="*/ 1328422 w 7283450"/>
              <a:gd name="connsiteY27288" fmla="*/ 2013671 h 6857979"/>
              <a:gd name="connsiteX27289" fmla="*/ 1330010 w 7283450"/>
              <a:gd name="connsiteY27289" fmla="*/ 2010893 h 6857979"/>
              <a:gd name="connsiteX27290" fmla="*/ 1331597 w 7283450"/>
              <a:gd name="connsiteY27290" fmla="*/ 2008114 h 6857979"/>
              <a:gd name="connsiteX27291" fmla="*/ 1333185 w 7283450"/>
              <a:gd name="connsiteY27291" fmla="*/ 2005335 h 6857979"/>
              <a:gd name="connsiteX27292" fmla="*/ 1335566 w 7283450"/>
              <a:gd name="connsiteY27292" fmla="*/ 2003351 h 6857979"/>
              <a:gd name="connsiteX27293" fmla="*/ 1338741 w 7283450"/>
              <a:gd name="connsiteY27293" fmla="*/ 2001366 h 6857979"/>
              <a:gd name="connsiteX27294" fmla="*/ 1342313 w 7283450"/>
              <a:gd name="connsiteY27294" fmla="*/ 2000175 h 6857979"/>
              <a:gd name="connsiteX27295" fmla="*/ 1346282 w 7283450"/>
              <a:gd name="connsiteY27295" fmla="*/ 1999381 h 6857979"/>
              <a:gd name="connsiteX27296" fmla="*/ 1345885 w 7283450"/>
              <a:gd name="connsiteY27296" fmla="*/ 2001763 h 6857979"/>
              <a:gd name="connsiteX27297" fmla="*/ 1346282 w 7283450"/>
              <a:gd name="connsiteY27297" fmla="*/ 2004542 h 6857979"/>
              <a:gd name="connsiteX27298" fmla="*/ 1346282 w 7283450"/>
              <a:gd name="connsiteY27298" fmla="*/ 2006923 h 6857979"/>
              <a:gd name="connsiteX27299" fmla="*/ 1347473 w 7283450"/>
              <a:gd name="connsiteY27299" fmla="*/ 2009305 h 6857979"/>
              <a:gd name="connsiteX27300" fmla="*/ 1349060 w 7283450"/>
              <a:gd name="connsiteY27300" fmla="*/ 2012877 h 6857979"/>
              <a:gd name="connsiteX27301" fmla="*/ 1351045 w 7283450"/>
              <a:gd name="connsiteY27301" fmla="*/ 2016450 h 6857979"/>
              <a:gd name="connsiteX27302" fmla="*/ 1356602 w 7283450"/>
              <a:gd name="connsiteY27302" fmla="*/ 2023595 h 6857979"/>
              <a:gd name="connsiteX27303" fmla="*/ 1359380 w 7283450"/>
              <a:gd name="connsiteY27303" fmla="*/ 2027564 h 6857979"/>
              <a:gd name="connsiteX27304" fmla="*/ 1362158 w 7283450"/>
              <a:gd name="connsiteY27304" fmla="*/ 2032725 h 6857979"/>
              <a:gd name="connsiteX27305" fmla="*/ 1364540 w 7283450"/>
              <a:gd name="connsiteY27305" fmla="*/ 2031931 h 6857979"/>
              <a:gd name="connsiteX27306" fmla="*/ 1366127 w 7283450"/>
              <a:gd name="connsiteY27306" fmla="*/ 2030740 h 6857979"/>
              <a:gd name="connsiteX27307" fmla="*/ 1366921 w 7283450"/>
              <a:gd name="connsiteY27307" fmla="*/ 2029946 h 6857979"/>
              <a:gd name="connsiteX27308" fmla="*/ 1367715 w 7283450"/>
              <a:gd name="connsiteY27308" fmla="*/ 2028755 h 6857979"/>
              <a:gd name="connsiteX27309" fmla="*/ 1367715 w 7283450"/>
              <a:gd name="connsiteY27309" fmla="*/ 2027564 h 6857979"/>
              <a:gd name="connsiteX27310" fmla="*/ 1367715 w 7283450"/>
              <a:gd name="connsiteY27310" fmla="*/ 2025977 h 6857979"/>
              <a:gd name="connsiteX27311" fmla="*/ 1366921 w 7283450"/>
              <a:gd name="connsiteY27311" fmla="*/ 2022404 h 6857979"/>
              <a:gd name="connsiteX27312" fmla="*/ 1366127 w 7283450"/>
              <a:gd name="connsiteY27312" fmla="*/ 2018832 h 6857979"/>
              <a:gd name="connsiteX27313" fmla="*/ 1365730 w 7283450"/>
              <a:gd name="connsiteY27313" fmla="*/ 2015656 h 6857979"/>
              <a:gd name="connsiteX27314" fmla="*/ 1365730 w 7283450"/>
              <a:gd name="connsiteY27314" fmla="*/ 2013671 h 6857979"/>
              <a:gd name="connsiteX27315" fmla="*/ 1366127 w 7283450"/>
              <a:gd name="connsiteY27315" fmla="*/ 2012083 h 6857979"/>
              <a:gd name="connsiteX27316" fmla="*/ 1366921 w 7283450"/>
              <a:gd name="connsiteY27316" fmla="*/ 2010496 h 6857979"/>
              <a:gd name="connsiteX27317" fmla="*/ 1368509 w 7283450"/>
              <a:gd name="connsiteY27317" fmla="*/ 2009305 h 6857979"/>
              <a:gd name="connsiteX27318" fmla="*/ 1373272 w 7283450"/>
              <a:gd name="connsiteY27318" fmla="*/ 2011290 h 6857979"/>
              <a:gd name="connsiteX27319" fmla="*/ 1378034 w 7283450"/>
              <a:gd name="connsiteY27319" fmla="*/ 2013274 h 6857979"/>
              <a:gd name="connsiteX27320" fmla="*/ 1382797 w 7283450"/>
              <a:gd name="connsiteY27320" fmla="*/ 2014068 h 6857979"/>
              <a:gd name="connsiteX27321" fmla="*/ 1384782 w 7283450"/>
              <a:gd name="connsiteY27321" fmla="*/ 2014068 h 6857979"/>
              <a:gd name="connsiteX27322" fmla="*/ 1386766 w 7283450"/>
              <a:gd name="connsiteY27322" fmla="*/ 2014068 h 6857979"/>
              <a:gd name="connsiteX27323" fmla="*/ 1388750 w 7283450"/>
              <a:gd name="connsiteY27323" fmla="*/ 2013671 h 6857979"/>
              <a:gd name="connsiteX27324" fmla="*/ 1391132 w 7283450"/>
              <a:gd name="connsiteY27324" fmla="*/ 2013274 h 6857979"/>
              <a:gd name="connsiteX27325" fmla="*/ 1392719 w 7283450"/>
              <a:gd name="connsiteY27325" fmla="*/ 2012083 h 6857979"/>
              <a:gd name="connsiteX27326" fmla="*/ 1394307 w 7283450"/>
              <a:gd name="connsiteY27326" fmla="*/ 2010893 h 6857979"/>
              <a:gd name="connsiteX27327" fmla="*/ 1395895 w 7283450"/>
              <a:gd name="connsiteY27327" fmla="*/ 2009305 h 6857979"/>
              <a:gd name="connsiteX27328" fmla="*/ 1397482 w 7283450"/>
              <a:gd name="connsiteY27328" fmla="*/ 2007717 h 6857979"/>
              <a:gd name="connsiteX27329" fmla="*/ 1399070 w 7283450"/>
              <a:gd name="connsiteY27329" fmla="*/ 2004938 h 6857979"/>
              <a:gd name="connsiteX27330" fmla="*/ 1399864 w 7283450"/>
              <a:gd name="connsiteY27330" fmla="*/ 2002557 h 6857979"/>
              <a:gd name="connsiteX27331" fmla="*/ 1405023 w 7283450"/>
              <a:gd name="connsiteY27331" fmla="*/ 2006129 h 6857979"/>
              <a:gd name="connsiteX27332" fmla="*/ 1410977 w 7283450"/>
              <a:gd name="connsiteY27332" fmla="*/ 2010099 h 6857979"/>
              <a:gd name="connsiteX27333" fmla="*/ 1416931 w 7283450"/>
              <a:gd name="connsiteY27333" fmla="*/ 2014862 h 6857979"/>
              <a:gd name="connsiteX27334" fmla="*/ 1422884 w 7283450"/>
              <a:gd name="connsiteY27334" fmla="*/ 2019229 h 6857979"/>
              <a:gd name="connsiteX27335" fmla="*/ 1426059 w 7283450"/>
              <a:gd name="connsiteY27335" fmla="*/ 2020816 h 6857979"/>
              <a:gd name="connsiteX27336" fmla="*/ 1428837 w 7283450"/>
              <a:gd name="connsiteY27336" fmla="*/ 2022404 h 6857979"/>
              <a:gd name="connsiteX27337" fmla="*/ 1431219 w 7283450"/>
              <a:gd name="connsiteY27337" fmla="*/ 2023595 h 6857979"/>
              <a:gd name="connsiteX27338" fmla="*/ 1434394 w 7283450"/>
              <a:gd name="connsiteY27338" fmla="*/ 2023992 h 6857979"/>
              <a:gd name="connsiteX27339" fmla="*/ 1436775 w 7283450"/>
              <a:gd name="connsiteY27339" fmla="*/ 2023992 h 6857979"/>
              <a:gd name="connsiteX27340" fmla="*/ 1439157 w 7283450"/>
              <a:gd name="connsiteY27340" fmla="*/ 2023198 h 6857979"/>
              <a:gd name="connsiteX27341" fmla="*/ 1441935 w 7283450"/>
              <a:gd name="connsiteY27341" fmla="*/ 2021610 h 6857979"/>
              <a:gd name="connsiteX27342" fmla="*/ 1443919 w 7283450"/>
              <a:gd name="connsiteY27342" fmla="*/ 2019229 h 6857979"/>
              <a:gd name="connsiteX27343" fmla="*/ 1446301 w 7283450"/>
              <a:gd name="connsiteY27343" fmla="*/ 2021610 h 6857979"/>
              <a:gd name="connsiteX27344" fmla="*/ 1449476 w 7283450"/>
              <a:gd name="connsiteY27344" fmla="*/ 2023992 h 6857979"/>
              <a:gd name="connsiteX27345" fmla="*/ 1452254 w 7283450"/>
              <a:gd name="connsiteY27345" fmla="*/ 2024786 h 6857979"/>
              <a:gd name="connsiteX27346" fmla="*/ 1454636 w 7283450"/>
              <a:gd name="connsiteY27346" fmla="*/ 2025183 h 6857979"/>
              <a:gd name="connsiteX27347" fmla="*/ 1457414 w 7283450"/>
              <a:gd name="connsiteY27347" fmla="*/ 2024786 h 6857979"/>
              <a:gd name="connsiteX27348" fmla="*/ 1460193 w 7283450"/>
              <a:gd name="connsiteY27348" fmla="*/ 2023595 h 6857979"/>
              <a:gd name="connsiteX27349" fmla="*/ 1462574 w 7283450"/>
              <a:gd name="connsiteY27349" fmla="*/ 2022007 h 6857979"/>
              <a:gd name="connsiteX27350" fmla="*/ 1464955 w 7283450"/>
              <a:gd name="connsiteY27350" fmla="*/ 2020419 h 6857979"/>
              <a:gd name="connsiteX27351" fmla="*/ 1469718 w 7283450"/>
              <a:gd name="connsiteY27351" fmla="*/ 2016847 h 6857979"/>
              <a:gd name="connsiteX27352" fmla="*/ 1474084 w 7283450"/>
              <a:gd name="connsiteY27352" fmla="*/ 2012877 h 6857979"/>
              <a:gd name="connsiteX27353" fmla="*/ 1478053 w 7283450"/>
              <a:gd name="connsiteY27353" fmla="*/ 2010099 h 6857979"/>
              <a:gd name="connsiteX27354" fmla="*/ 1479640 w 7283450"/>
              <a:gd name="connsiteY27354" fmla="*/ 2009305 h 6857979"/>
              <a:gd name="connsiteX27355" fmla="*/ 1481228 w 7283450"/>
              <a:gd name="connsiteY27355" fmla="*/ 2009305 h 6857979"/>
              <a:gd name="connsiteX27356" fmla="*/ 1482815 w 7283450"/>
              <a:gd name="connsiteY27356" fmla="*/ 2010496 h 6857979"/>
              <a:gd name="connsiteX27357" fmla="*/ 1484006 w 7283450"/>
              <a:gd name="connsiteY27357" fmla="*/ 2012083 h 6857979"/>
              <a:gd name="connsiteX27358" fmla="*/ 1484403 w 7283450"/>
              <a:gd name="connsiteY27358" fmla="*/ 2013671 h 6857979"/>
              <a:gd name="connsiteX27359" fmla="*/ 1484403 w 7283450"/>
              <a:gd name="connsiteY27359" fmla="*/ 2015259 h 6857979"/>
              <a:gd name="connsiteX27360" fmla="*/ 1484006 w 7283450"/>
              <a:gd name="connsiteY27360" fmla="*/ 2016847 h 6857979"/>
              <a:gd name="connsiteX27361" fmla="*/ 1482815 w 7283450"/>
              <a:gd name="connsiteY27361" fmla="*/ 2018038 h 6857979"/>
              <a:gd name="connsiteX27362" fmla="*/ 1480434 w 7283450"/>
              <a:gd name="connsiteY27362" fmla="*/ 2020816 h 6857979"/>
              <a:gd name="connsiteX27363" fmla="*/ 1475275 w 7283450"/>
              <a:gd name="connsiteY27363" fmla="*/ 2026373 h 6857979"/>
              <a:gd name="connsiteX27364" fmla="*/ 1472893 w 7283450"/>
              <a:gd name="connsiteY27364" fmla="*/ 2029152 h 6857979"/>
              <a:gd name="connsiteX27365" fmla="*/ 1472099 w 7283450"/>
              <a:gd name="connsiteY27365" fmla="*/ 2030740 h 6857979"/>
              <a:gd name="connsiteX27366" fmla="*/ 1471703 w 7283450"/>
              <a:gd name="connsiteY27366" fmla="*/ 2032725 h 6857979"/>
              <a:gd name="connsiteX27367" fmla="*/ 1473290 w 7283450"/>
              <a:gd name="connsiteY27367" fmla="*/ 2035900 h 6857979"/>
              <a:gd name="connsiteX27368" fmla="*/ 1475671 w 7283450"/>
              <a:gd name="connsiteY27368" fmla="*/ 2038679 h 6857979"/>
              <a:gd name="connsiteX27369" fmla="*/ 1478450 w 7283450"/>
              <a:gd name="connsiteY27369" fmla="*/ 2041061 h 6857979"/>
              <a:gd name="connsiteX27370" fmla="*/ 1481228 w 7283450"/>
              <a:gd name="connsiteY27370" fmla="*/ 2042648 h 6857979"/>
              <a:gd name="connsiteX27371" fmla="*/ 1484006 w 7283450"/>
              <a:gd name="connsiteY27371" fmla="*/ 2041854 h 6857979"/>
              <a:gd name="connsiteX27372" fmla="*/ 1485991 w 7283450"/>
              <a:gd name="connsiteY27372" fmla="*/ 2041061 h 6857979"/>
              <a:gd name="connsiteX27373" fmla="*/ 1489563 w 7283450"/>
              <a:gd name="connsiteY27373" fmla="*/ 2037885 h 6857979"/>
              <a:gd name="connsiteX27374" fmla="*/ 1493532 w 7283450"/>
              <a:gd name="connsiteY27374" fmla="*/ 2035106 h 6857979"/>
              <a:gd name="connsiteX27375" fmla="*/ 1496707 w 7283450"/>
              <a:gd name="connsiteY27375" fmla="*/ 2032328 h 6857979"/>
              <a:gd name="connsiteX27376" fmla="*/ 1499883 w 7283450"/>
              <a:gd name="connsiteY27376" fmla="*/ 2028755 h 6857979"/>
              <a:gd name="connsiteX27377" fmla="*/ 1503852 w 7283450"/>
              <a:gd name="connsiteY27377" fmla="*/ 2026373 h 6857979"/>
              <a:gd name="connsiteX27378" fmla="*/ 1507821 w 7283450"/>
              <a:gd name="connsiteY27378" fmla="*/ 2023992 h 6857979"/>
              <a:gd name="connsiteX27379" fmla="*/ 1510202 w 7283450"/>
              <a:gd name="connsiteY27379" fmla="*/ 2023198 h 6857979"/>
              <a:gd name="connsiteX27380" fmla="*/ 1512583 w 7283450"/>
              <a:gd name="connsiteY27380" fmla="*/ 2022404 h 6857979"/>
              <a:gd name="connsiteX27381" fmla="*/ 1514171 w 7283450"/>
              <a:gd name="connsiteY27381" fmla="*/ 2022404 h 6857979"/>
              <a:gd name="connsiteX27382" fmla="*/ 1514965 w 7283450"/>
              <a:gd name="connsiteY27382" fmla="*/ 2023198 h 6857979"/>
              <a:gd name="connsiteX27383" fmla="*/ 1515362 w 7283450"/>
              <a:gd name="connsiteY27383" fmla="*/ 2023595 h 6857979"/>
              <a:gd name="connsiteX27384" fmla="*/ 1515362 w 7283450"/>
              <a:gd name="connsiteY27384" fmla="*/ 2023992 h 6857979"/>
              <a:gd name="connsiteX27385" fmla="*/ 1514965 w 7283450"/>
              <a:gd name="connsiteY27385" fmla="*/ 2025183 h 6857979"/>
              <a:gd name="connsiteX27386" fmla="*/ 1514171 w 7283450"/>
              <a:gd name="connsiteY27386" fmla="*/ 2026770 h 6857979"/>
              <a:gd name="connsiteX27387" fmla="*/ 1513377 w 7283450"/>
              <a:gd name="connsiteY27387" fmla="*/ 2027961 h 6857979"/>
              <a:gd name="connsiteX27388" fmla="*/ 1513377 w 7283450"/>
              <a:gd name="connsiteY27388" fmla="*/ 2028755 h 6857979"/>
              <a:gd name="connsiteX27389" fmla="*/ 1513377 w 7283450"/>
              <a:gd name="connsiteY27389" fmla="*/ 2029152 h 6857979"/>
              <a:gd name="connsiteX27390" fmla="*/ 1514171 w 7283450"/>
              <a:gd name="connsiteY27390" fmla="*/ 2029549 h 6857979"/>
              <a:gd name="connsiteX27391" fmla="*/ 1514965 w 7283450"/>
              <a:gd name="connsiteY27391" fmla="*/ 2029549 h 6857979"/>
              <a:gd name="connsiteX27392" fmla="*/ 1519330 w 7283450"/>
              <a:gd name="connsiteY27392" fmla="*/ 2029152 h 6857979"/>
              <a:gd name="connsiteX27393" fmla="*/ 1519330 w 7283450"/>
              <a:gd name="connsiteY27393" fmla="*/ 2030740 h 6857979"/>
              <a:gd name="connsiteX27394" fmla="*/ 1518934 w 7283450"/>
              <a:gd name="connsiteY27394" fmla="*/ 2032328 h 6857979"/>
              <a:gd name="connsiteX27395" fmla="*/ 1518537 w 7283450"/>
              <a:gd name="connsiteY27395" fmla="*/ 2033519 h 6857979"/>
              <a:gd name="connsiteX27396" fmla="*/ 1517743 w 7283450"/>
              <a:gd name="connsiteY27396" fmla="*/ 2034709 h 6857979"/>
              <a:gd name="connsiteX27397" fmla="*/ 1515758 w 7283450"/>
              <a:gd name="connsiteY27397" fmla="*/ 2035900 h 6857979"/>
              <a:gd name="connsiteX27398" fmla="*/ 1513774 w 7283450"/>
              <a:gd name="connsiteY27398" fmla="*/ 2036694 h 6857979"/>
              <a:gd name="connsiteX27399" fmla="*/ 1511393 w 7283450"/>
              <a:gd name="connsiteY27399" fmla="*/ 2037488 h 6857979"/>
              <a:gd name="connsiteX27400" fmla="*/ 1509408 w 7283450"/>
              <a:gd name="connsiteY27400" fmla="*/ 2038679 h 6857979"/>
              <a:gd name="connsiteX27401" fmla="*/ 1507424 w 7283450"/>
              <a:gd name="connsiteY27401" fmla="*/ 2040267 h 6857979"/>
              <a:gd name="connsiteX27402" fmla="*/ 1506629 w 7283450"/>
              <a:gd name="connsiteY27402" fmla="*/ 2041458 h 6857979"/>
              <a:gd name="connsiteX27403" fmla="*/ 1506233 w 7283450"/>
              <a:gd name="connsiteY27403" fmla="*/ 2042648 h 6857979"/>
              <a:gd name="connsiteX27404" fmla="*/ 1507424 w 7283450"/>
              <a:gd name="connsiteY27404" fmla="*/ 2044633 h 6857979"/>
              <a:gd name="connsiteX27405" fmla="*/ 1509408 w 7283450"/>
              <a:gd name="connsiteY27405" fmla="*/ 2046618 h 6857979"/>
              <a:gd name="connsiteX27406" fmla="*/ 1510996 w 7283450"/>
              <a:gd name="connsiteY27406" fmla="*/ 2048206 h 6857979"/>
              <a:gd name="connsiteX27407" fmla="*/ 1512980 w 7283450"/>
              <a:gd name="connsiteY27407" fmla="*/ 2050190 h 6857979"/>
              <a:gd name="connsiteX27408" fmla="*/ 1517743 w 7283450"/>
              <a:gd name="connsiteY27408" fmla="*/ 2053366 h 6857979"/>
              <a:gd name="connsiteX27409" fmla="*/ 1522109 w 7283450"/>
              <a:gd name="connsiteY27409" fmla="*/ 2056542 h 6857979"/>
              <a:gd name="connsiteX27410" fmla="*/ 1526474 w 7283450"/>
              <a:gd name="connsiteY27410" fmla="*/ 2060114 h 6857979"/>
              <a:gd name="connsiteX27411" fmla="*/ 1528062 w 7283450"/>
              <a:gd name="connsiteY27411" fmla="*/ 2061702 h 6857979"/>
              <a:gd name="connsiteX27412" fmla="*/ 1529253 w 7283450"/>
              <a:gd name="connsiteY27412" fmla="*/ 2063290 h 6857979"/>
              <a:gd name="connsiteX27413" fmla="*/ 1529650 w 7283450"/>
              <a:gd name="connsiteY27413" fmla="*/ 2065671 h 6857979"/>
              <a:gd name="connsiteX27414" fmla="*/ 1530047 w 7283450"/>
              <a:gd name="connsiteY27414" fmla="*/ 2067656 h 6857979"/>
              <a:gd name="connsiteX27415" fmla="*/ 1529650 w 7283450"/>
              <a:gd name="connsiteY27415" fmla="*/ 2070038 h 6857979"/>
              <a:gd name="connsiteX27416" fmla="*/ 1528459 w 7283450"/>
              <a:gd name="connsiteY27416" fmla="*/ 2072419 h 6857979"/>
              <a:gd name="connsiteX27417" fmla="*/ 1526474 w 7283450"/>
              <a:gd name="connsiteY27417" fmla="*/ 2073213 h 6857979"/>
              <a:gd name="connsiteX27418" fmla="*/ 1524887 w 7283450"/>
              <a:gd name="connsiteY27418" fmla="*/ 2073213 h 6857979"/>
              <a:gd name="connsiteX27419" fmla="*/ 1523696 w 7283450"/>
              <a:gd name="connsiteY27419" fmla="*/ 2072816 h 6857979"/>
              <a:gd name="connsiteX27420" fmla="*/ 1522902 w 7283450"/>
              <a:gd name="connsiteY27420" fmla="*/ 2072419 h 6857979"/>
              <a:gd name="connsiteX27421" fmla="*/ 1522506 w 7283450"/>
              <a:gd name="connsiteY27421" fmla="*/ 2071625 h 6857979"/>
              <a:gd name="connsiteX27422" fmla="*/ 1522506 w 7283450"/>
              <a:gd name="connsiteY27422" fmla="*/ 2070434 h 6857979"/>
              <a:gd name="connsiteX27423" fmla="*/ 1522109 w 7283450"/>
              <a:gd name="connsiteY27423" fmla="*/ 2067656 h 6857979"/>
              <a:gd name="connsiteX27424" fmla="*/ 1522109 w 7283450"/>
              <a:gd name="connsiteY27424" fmla="*/ 2064877 h 6857979"/>
              <a:gd name="connsiteX27425" fmla="*/ 1521712 w 7283450"/>
              <a:gd name="connsiteY27425" fmla="*/ 2063686 h 6857979"/>
              <a:gd name="connsiteX27426" fmla="*/ 1521315 w 7283450"/>
              <a:gd name="connsiteY27426" fmla="*/ 2062893 h 6857979"/>
              <a:gd name="connsiteX27427" fmla="*/ 1520521 w 7283450"/>
              <a:gd name="connsiteY27427" fmla="*/ 2062099 h 6857979"/>
              <a:gd name="connsiteX27428" fmla="*/ 1519330 w 7283450"/>
              <a:gd name="connsiteY27428" fmla="*/ 2061702 h 6857979"/>
              <a:gd name="connsiteX27429" fmla="*/ 1518140 w 7283450"/>
              <a:gd name="connsiteY27429" fmla="*/ 2062099 h 6857979"/>
              <a:gd name="connsiteX27430" fmla="*/ 1515758 w 7283450"/>
              <a:gd name="connsiteY27430" fmla="*/ 2062496 h 6857979"/>
              <a:gd name="connsiteX27431" fmla="*/ 1513774 w 7283450"/>
              <a:gd name="connsiteY27431" fmla="*/ 2064877 h 6857979"/>
              <a:gd name="connsiteX27432" fmla="*/ 1512583 w 7283450"/>
              <a:gd name="connsiteY27432" fmla="*/ 2067259 h 6857979"/>
              <a:gd name="connsiteX27433" fmla="*/ 1512186 w 7283450"/>
              <a:gd name="connsiteY27433" fmla="*/ 2068847 h 6857979"/>
              <a:gd name="connsiteX27434" fmla="*/ 1512186 w 7283450"/>
              <a:gd name="connsiteY27434" fmla="*/ 2070434 h 6857979"/>
              <a:gd name="connsiteX27435" fmla="*/ 1512980 w 7283450"/>
              <a:gd name="connsiteY27435" fmla="*/ 2071625 h 6857979"/>
              <a:gd name="connsiteX27436" fmla="*/ 1514171 w 7283450"/>
              <a:gd name="connsiteY27436" fmla="*/ 2072816 h 6857979"/>
              <a:gd name="connsiteX27437" fmla="*/ 1516949 w 7283450"/>
              <a:gd name="connsiteY27437" fmla="*/ 2075595 h 6857979"/>
              <a:gd name="connsiteX27438" fmla="*/ 1520521 w 7283450"/>
              <a:gd name="connsiteY27438" fmla="*/ 2077976 h 6857979"/>
              <a:gd name="connsiteX27439" fmla="*/ 1522109 w 7283450"/>
              <a:gd name="connsiteY27439" fmla="*/ 2079564 h 6857979"/>
              <a:gd name="connsiteX27440" fmla="*/ 1523299 w 7283450"/>
              <a:gd name="connsiteY27440" fmla="*/ 2080755 h 6857979"/>
              <a:gd name="connsiteX27441" fmla="*/ 1524490 w 7283450"/>
              <a:gd name="connsiteY27441" fmla="*/ 2083137 h 6857979"/>
              <a:gd name="connsiteX27442" fmla="*/ 1525284 w 7283450"/>
              <a:gd name="connsiteY27442" fmla="*/ 2084725 h 6857979"/>
              <a:gd name="connsiteX27443" fmla="*/ 1525681 w 7283450"/>
              <a:gd name="connsiteY27443" fmla="*/ 2086709 h 6857979"/>
              <a:gd name="connsiteX27444" fmla="*/ 1525284 w 7283450"/>
              <a:gd name="connsiteY27444" fmla="*/ 2089091 h 6857979"/>
              <a:gd name="connsiteX27445" fmla="*/ 1524887 w 7283450"/>
              <a:gd name="connsiteY27445" fmla="*/ 2090679 h 6857979"/>
              <a:gd name="connsiteX27446" fmla="*/ 1524093 w 7283450"/>
              <a:gd name="connsiteY27446" fmla="*/ 2092267 h 6857979"/>
              <a:gd name="connsiteX27447" fmla="*/ 1522109 w 7283450"/>
              <a:gd name="connsiteY27447" fmla="*/ 2094251 h 6857979"/>
              <a:gd name="connsiteX27448" fmla="*/ 1519727 w 7283450"/>
              <a:gd name="connsiteY27448" fmla="*/ 2095839 h 6857979"/>
              <a:gd name="connsiteX27449" fmla="*/ 1516552 w 7283450"/>
              <a:gd name="connsiteY27449" fmla="*/ 2097427 h 6857979"/>
              <a:gd name="connsiteX27450" fmla="*/ 1514171 w 7283450"/>
              <a:gd name="connsiteY27450" fmla="*/ 2099810 h 6857979"/>
              <a:gd name="connsiteX27451" fmla="*/ 1512980 w 7283450"/>
              <a:gd name="connsiteY27451" fmla="*/ 2101397 h 6857979"/>
              <a:gd name="connsiteX27452" fmla="*/ 1511790 w 7283450"/>
              <a:gd name="connsiteY27452" fmla="*/ 2102985 h 6857979"/>
              <a:gd name="connsiteX27453" fmla="*/ 1510996 w 7283450"/>
              <a:gd name="connsiteY27453" fmla="*/ 2104572 h 6857979"/>
              <a:gd name="connsiteX27454" fmla="*/ 1510202 w 7283450"/>
              <a:gd name="connsiteY27454" fmla="*/ 2106955 h 6857979"/>
              <a:gd name="connsiteX27455" fmla="*/ 1509805 w 7283450"/>
              <a:gd name="connsiteY27455" fmla="*/ 2109734 h 6857979"/>
              <a:gd name="connsiteX27456" fmla="*/ 1509805 w 7283450"/>
              <a:gd name="connsiteY27456" fmla="*/ 2112909 h 6857979"/>
              <a:gd name="connsiteX27457" fmla="*/ 1511393 w 7283450"/>
              <a:gd name="connsiteY27457" fmla="*/ 2114099 h 6857979"/>
              <a:gd name="connsiteX27458" fmla="*/ 1512980 w 7283450"/>
              <a:gd name="connsiteY27458" fmla="*/ 2114892 h 6857979"/>
              <a:gd name="connsiteX27459" fmla="*/ 1514568 w 7283450"/>
              <a:gd name="connsiteY27459" fmla="*/ 2115290 h 6857979"/>
              <a:gd name="connsiteX27460" fmla="*/ 1516552 w 7283450"/>
              <a:gd name="connsiteY27460" fmla="*/ 2115686 h 6857979"/>
              <a:gd name="connsiteX27461" fmla="*/ 1521315 w 7283450"/>
              <a:gd name="connsiteY27461" fmla="*/ 2115290 h 6857979"/>
              <a:gd name="connsiteX27462" fmla="*/ 1525681 w 7283450"/>
              <a:gd name="connsiteY27462" fmla="*/ 2114099 h 6857979"/>
              <a:gd name="connsiteX27463" fmla="*/ 1530840 w 7283450"/>
              <a:gd name="connsiteY27463" fmla="*/ 2112909 h 6857979"/>
              <a:gd name="connsiteX27464" fmla="*/ 1536397 w 7283450"/>
              <a:gd name="connsiteY27464" fmla="*/ 2112115 h 6857979"/>
              <a:gd name="connsiteX27465" fmla="*/ 1538778 w 7283450"/>
              <a:gd name="connsiteY27465" fmla="*/ 2111717 h 6857979"/>
              <a:gd name="connsiteX27466" fmla="*/ 1541557 w 7283450"/>
              <a:gd name="connsiteY27466" fmla="*/ 2111717 h 6857979"/>
              <a:gd name="connsiteX27467" fmla="*/ 1544732 w 7283450"/>
              <a:gd name="connsiteY27467" fmla="*/ 2112115 h 6857979"/>
              <a:gd name="connsiteX27468" fmla="*/ 1547114 w 7283450"/>
              <a:gd name="connsiteY27468" fmla="*/ 2112909 h 6857979"/>
              <a:gd name="connsiteX27469" fmla="*/ 1547510 w 7283450"/>
              <a:gd name="connsiteY27469" fmla="*/ 2107353 h 6857979"/>
              <a:gd name="connsiteX27470" fmla="*/ 1547114 w 7283450"/>
              <a:gd name="connsiteY27470" fmla="*/ 2102985 h 6857979"/>
              <a:gd name="connsiteX27471" fmla="*/ 1545922 w 7283450"/>
              <a:gd name="connsiteY27471" fmla="*/ 2099015 h 6857979"/>
              <a:gd name="connsiteX27472" fmla="*/ 1544335 w 7283450"/>
              <a:gd name="connsiteY27472" fmla="*/ 2095839 h 6857979"/>
              <a:gd name="connsiteX27473" fmla="*/ 1538778 w 7283450"/>
              <a:gd name="connsiteY27473" fmla="*/ 2097030 h 6857979"/>
              <a:gd name="connsiteX27474" fmla="*/ 1536794 w 7283450"/>
              <a:gd name="connsiteY27474" fmla="*/ 2097825 h 6857979"/>
              <a:gd name="connsiteX27475" fmla="*/ 1534015 w 7283450"/>
              <a:gd name="connsiteY27475" fmla="*/ 2099015 h 6857979"/>
              <a:gd name="connsiteX27476" fmla="*/ 1532428 w 7283450"/>
              <a:gd name="connsiteY27476" fmla="*/ 2100603 h 6857979"/>
              <a:gd name="connsiteX27477" fmla="*/ 1530840 w 7283450"/>
              <a:gd name="connsiteY27477" fmla="*/ 2102191 h 6857979"/>
              <a:gd name="connsiteX27478" fmla="*/ 1529650 w 7283450"/>
              <a:gd name="connsiteY27478" fmla="*/ 2103778 h 6857979"/>
              <a:gd name="connsiteX27479" fmla="*/ 1528459 w 7283450"/>
              <a:gd name="connsiteY27479" fmla="*/ 2106160 h 6857979"/>
              <a:gd name="connsiteX27480" fmla="*/ 1527665 w 7283450"/>
              <a:gd name="connsiteY27480" fmla="*/ 2104176 h 6857979"/>
              <a:gd name="connsiteX27481" fmla="*/ 1527268 w 7283450"/>
              <a:gd name="connsiteY27481" fmla="*/ 2102191 h 6857979"/>
              <a:gd name="connsiteX27482" fmla="*/ 1527268 w 7283450"/>
              <a:gd name="connsiteY27482" fmla="*/ 2100206 h 6857979"/>
              <a:gd name="connsiteX27483" fmla="*/ 1527665 w 7283450"/>
              <a:gd name="connsiteY27483" fmla="*/ 2097825 h 6857979"/>
              <a:gd name="connsiteX27484" fmla="*/ 1528459 w 7283450"/>
              <a:gd name="connsiteY27484" fmla="*/ 2095839 h 6857979"/>
              <a:gd name="connsiteX27485" fmla="*/ 1529650 w 7283450"/>
              <a:gd name="connsiteY27485" fmla="*/ 2093854 h 6857979"/>
              <a:gd name="connsiteX27486" fmla="*/ 1530840 w 7283450"/>
              <a:gd name="connsiteY27486" fmla="*/ 2091870 h 6857979"/>
              <a:gd name="connsiteX27487" fmla="*/ 1532428 w 7283450"/>
              <a:gd name="connsiteY27487" fmla="*/ 2089488 h 6857979"/>
              <a:gd name="connsiteX27488" fmla="*/ 1536794 w 7283450"/>
              <a:gd name="connsiteY27488" fmla="*/ 2085915 h 6857979"/>
              <a:gd name="connsiteX27489" fmla="*/ 1541160 w 7283450"/>
              <a:gd name="connsiteY27489" fmla="*/ 2083137 h 6857979"/>
              <a:gd name="connsiteX27490" fmla="*/ 1545922 w 7283450"/>
              <a:gd name="connsiteY27490" fmla="*/ 2080358 h 6857979"/>
              <a:gd name="connsiteX27491" fmla="*/ 1550288 w 7283450"/>
              <a:gd name="connsiteY27491" fmla="*/ 2079167 h 6857979"/>
              <a:gd name="connsiteX27492" fmla="*/ 1549495 w 7283450"/>
              <a:gd name="connsiteY27492" fmla="*/ 2076389 h 6857979"/>
              <a:gd name="connsiteX27493" fmla="*/ 1549098 w 7283450"/>
              <a:gd name="connsiteY27493" fmla="*/ 2072816 h 6857979"/>
              <a:gd name="connsiteX27494" fmla="*/ 1549098 w 7283450"/>
              <a:gd name="connsiteY27494" fmla="*/ 2070038 h 6857979"/>
              <a:gd name="connsiteX27495" fmla="*/ 1549495 w 7283450"/>
              <a:gd name="connsiteY27495" fmla="*/ 2066862 h 6857979"/>
              <a:gd name="connsiteX27496" fmla="*/ 1550288 w 7283450"/>
              <a:gd name="connsiteY27496" fmla="*/ 2060908 h 6857979"/>
              <a:gd name="connsiteX27497" fmla="*/ 1552273 w 7283450"/>
              <a:gd name="connsiteY27497" fmla="*/ 2054954 h 6857979"/>
              <a:gd name="connsiteX27498" fmla="*/ 1553464 w 7283450"/>
              <a:gd name="connsiteY27498" fmla="*/ 2049396 h 6857979"/>
              <a:gd name="connsiteX27499" fmla="*/ 1553860 w 7283450"/>
              <a:gd name="connsiteY27499" fmla="*/ 2045824 h 6857979"/>
              <a:gd name="connsiteX27500" fmla="*/ 1554258 w 7283450"/>
              <a:gd name="connsiteY27500" fmla="*/ 2043045 h 6857979"/>
              <a:gd name="connsiteX27501" fmla="*/ 1553860 w 7283450"/>
              <a:gd name="connsiteY27501" fmla="*/ 2039473 h 6857979"/>
              <a:gd name="connsiteX27502" fmla="*/ 1553464 w 7283450"/>
              <a:gd name="connsiteY27502" fmla="*/ 2036297 h 6857979"/>
              <a:gd name="connsiteX27503" fmla="*/ 1552273 w 7283450"/>
              <a:gd name="connsiteY27503" fmla="*/ 2032725 h 6857979"/>
              <a:gd name="connsiteX27504" fmla="*/ 1550288 w 7283450"/>
              <a:gd name="connsiteY27504" fmla="*/ 2029152 h 6857979"/>
              <a:gd name="connsiteX27505" fmla="*/ 1546319 w 7283450"/>
              <a:gd name="connsiteY27505" fmla="*/ 2031137 h 6857979"/>
              <a:gd name="connsiteX27506" fmla="*/ 1543541 w 7283450"/>
              <a:gd name="connsiteY27506" fmla="*/ 2032725 h 6857979"/>
              <a:gd name="connsiteX27507" fmla="*/ 1540763 w 7283450"/>
              <a:gd name="connsiteY27507" fmla="*/ 2033519 h 6857979"/>
              <a:gd name="connsiteX27508" fmla="*/ 1538381 w 7283450"/>
              <a:gd name="connsiteY27508" fmla="*/ 2033519 h 6857979"/>
              <a:gd name="connsiteX27509" fmla="*/ 1536397 w 7283450"/>
              <a:gd name="connsiteY27509" fmla="*/ 2032725 h 6857979"/>
              <a:gd name="connsiteX27510" fmla="*/ 1534015 w 7283450"/>
              <a:gd name="connsiteY27510" fmla="*/ 2030740 h 6857979"/>
              <a:gd name="connsiteX27511" fmla="*/ 1528459 w 7283450"/>
              <a:gd name="connsiteY27511" fmla="*/ 2025977 h 6857979"/>
              <a:gd name="connsiteX27512" fmla="*/ 1530443 w 7283450"/>
              <a:gd name="connsiteY27512" fmla="*/ 2021610 h 6857979"/>
              <a:gd name="connsiteX27513" fmla="*/ 1532031 w 7283450"/>
              <a:gd name="connsiteY27513" fmla="*/ 2017641 h 6857979"/>
              <a:gd name="connsiteX27514" fmla="*/ 1532825 w 7283450"/>
              <a:gd name="connsiteY27514" fmla="*/ 2012877 h 6857979"/>
              <a:gd name="connsiteX27515" fmla="*/ 1533222 w 7283450"/>
              <a:gd name="connsiteY27515" fmla="*/ 2008114 h 6857979"/>
              <a:gd name="connsiteX27516" fmla="*/ 1532825 w 7283450"/>
              <a:gd name="connsiteY27516" fmla="*/ 2002954 h 6857979"/>
              <a:gd name="connsiteX27517" fmla="*/ 1532428 w 7283450"/>
              <a:gd name="connsiteY27517" fmla="*/ 1998190 h 6857979"/>
              <a:gd name="connsiteX27518" fmla="*/ 1531237 w 7283450"/>
              <a:gd name="connsiteY27518" fmla="*/ 1993030 h 6857979"/>
              <a:gd name="connsiteX27519" fmla="*/ 1529650 w 7283450"/>
              <a:gd name="connsiteY27519" fmla="*/ 1987870 h 6857979"/>
              <a:gd name="connsiteX27520" fmla="*/ 1527665 w 7283450"/>
              <a:gd name="connsiteY27520" fmla="*/ 1983106 h 6857979"/>
              <a:gd name="connsiteX27521" fmla="*/ 1525284 w 7283450"/>
              <a:gd name="connsiteY27521" fmla="*/ 1977946 h 6857979"/>
              <a:gd name="connsiteX27522" fmla="*/ 1522506 w 7283450"/>
              <a:gd name="connsiteY27522" fmla="*/ 1973580 h 6857979"/>
              <a:gd name="connsiteX27523" fmla="*/ 1519727 w 7283450"/>
              <a:gd name="connsiteY27523" fmla="*/ 1968816 h 6857979"/>
              <a:gd name="connsiteX27524" fmla="*/ 1516552 w 7283450"/>
              <a:gd name="connsiteY27524" fmla="*/ 1965244 h 6857979"/>
              <a:gd name="connsiteX27525" fmla="*/ 1513377 w 7283450"/>
              <a:gd name="connsiteY27525" fmla="*/ 1961274 h 6857979"/>
              <a:gd name="connsiteX27526" fmla="*/ 1510202 w 7283450"/>
              <a:gd name="connsiteY27526" fmla="*/ 1958099 h 6857979"/>
              <a:gd name="connsiteX27527" fmla="*/ 1506233 w 7283450"/>
              <a:gd name="connsiteY27527" fmla="*/ 1955717 h 6857979"/>
              <a:gd name="connsiteX27528" fmla="*/ 1502264 w 7283450"/>
              <a:gd name="connsiteY27528" fmla="*/ 1952939 h 6857979"/>
              <a:gd name="connsiteX27529" fmla="*/ 1497501 w 7283450"/>
              <a:gd name="connsiteY27529" fmla="*/ 1951748 h 6857979"/>
              <a:gd name="connsiteX27530" fmla="*/ 1493532 w 7283450"/>
              <a:gd name="connsiteY27530" fmla="*/ 1950557 h 6857979"/>
              <a:gd name="connsiteX27531" fmla="*/ 1488769 w 7283450"/>
              <a:gd name="connsiteY27531" fmla="*/ 1950160 h 6857979"/>
              <a:gd name="connsiteX27532" fmla="*/ 1480037 w 7283450"/>
              <a:gd name="connsiteY27532" fmla="*/ 1949763 h 6857979"/>
              <a:gd name="connsiteX27533" fmla="*/ 1476068 w 7283450"/>
              <a:gd name="connsiteY27533" fmla="*/ 1949366 h 6857979"/>
              <a:gd name="connsiteX27534" fmla="*/ 1471703 w 7283450"/>
              <a:gd name="connsiteY27534" fmla="*/ 1948969 h 6857979"/>
              <a:gd name="connsiteX27535" fmla="*/ 1471703 w 7283450"/>
              <a:gd name="connsiteY27535" fmla="*/ 1947778 h 6857979"/>
              <a:gd name="connsiteX27536" fmla="*/ 1471703 w 7283450"/>
              <a:gd name="connsiteY27536" fmla="*/ 1945396 h 6857979"/>
              <a:gd name="connsiteX27537" fmla="*/ 1472099 w 7283450"/>
              <a:gd name="connsiteY27537" fmla="*/ 1943412 h 6857979"/>
              <a:gd name="connsiteX27538" fmla="*/ 1471703 w 7283450"/>
              <a:gd name="connsiteY27538" fmla="*/ 1942221 h 6857979"/>
              <a:gd name="connsiteX27539" fmla="*/ 1470115 w 7283450"/>
              <a:gd name="connsiteY27539" fmla="*/ 1941824 h 6857979"/>
              <a:gd name="connsiteX27540" fmla="*/ 1468527 w 7283450"/>
              <a:gd name="connsiteY27540" fmla="*/ 1942221 h 6857979"/>
              <a:gd name="connsiteX27541" fmla="*/ 1467337 w 7283450"/>
              <a:gd name="connsiteY27541" fmla="*/ 1943015 h 6857979"/>
              <a:gd name="connsiteX27542" fmla="*/ 1465749 w 7283450"/>
              <a:gd name="connsiteY27542" fmla="*/ 1943809 h 6857979"/>
              <a:gd name="connsiteX27543" fmla="*/ 1464162 w 7283450"/>
              <a:gd name="connsiteY27543" fmla="*/ 1944603 h 6857979"/>
              <a:gd name="connsiteX27544" fmla="*/ 1462971 w 7283450"/>
              <a:gd name="connsiteY27544" fmla="*/ 1945396 h 6857979"/>
              <a:gd name="connsiteX27545" fmla="*/ 1461383 w 7283450"/>
              <a:gd name="connsiteY27545" fmla="*/ 1945794 h 6857979"/>
              <a:gd name="connsiteX27546" fmla="*/ 1459398 w 7283450"/>
              <a:gd name="connsiteY27546" fmla="*/ 1945396 h 6857979"/>
              <a:gd name="connsiteX27547" fmla="*/ 1456621 w 7283450"/>
              <a:gd name="connsiteY27547" fmla="*/ 1944206 h 6857979"/>
              <a:gd name="connsiteX27548" fmla="*/ 1454636 w 7283450"/>
              <a:gd name="connsiteY27548" fmla="*/ 1943015 h 6857979"/>
              <a:gd name="connsiteX27549" fmla="*/ 1450270 w 7283450"/>
              <a:gd name="connsiteY27549" fmla="*/ 1939046 h 6857979"/>
              <a:gd name="connsiteX27550" fmla="*/ 1445507 w 7283450"/>
              <a:gd name="connsiteY27550" fmla="*/ 1935076 h 6857979"/>
              <a:gd name="connsiteX27551" fmla="*/ 1443126 w 7283450"/>
              <a:gd name="connsiteY27551" fmla="*/ 1933488 h 6857979"/>
              <a:gd name="connsiteX27552" fmla="*/ 1440744 w 7283450"/>
              <a:gd name="connsiteY27552" fmla="*/ 1932297 h 6857979"/>
              <a:gd name="connsiteX27553" fmla="*/ 1437966 w 7283450"/>
              <a:gd name="connsiteY27553" fmla="*/ 1931900 h 6857979"/>
              <a:gd name="connsiteX27554" fmla="*/ 1434791 w 7283450"/>
              <a:gd name="connsiteY27554" fmla="*/ 1932297 h 6857979"/>
              <a:gd name="connsiteX27555" fmla="*/ 1431219 w 7283450"/>
              <a:gd name="connsiteY27555" fmla="*/ 1932297 h 6857979"/>
              <a:gd name="connsiteX27556" fmla="*/ 1428044 w 7283450"/>
              <a:gd name="connsiteY27556" fmla="*/ 1932297 h 6857979"/>
              <a:gd name="connsiteX27557" fmla="*/ 1419709 w 7283450"/>
              <a:gd name="connsiteY27557" fmla="*/ 1930710 h 6857979"/>
              <a:gd name="connsiteX27558" fmla="*/ 1411771 w 7283450"/>
              <a:gd name="connsiteY27558" fmla="*/ 1929519 h 6857979"/>
              <a:gd name="connsiteX27559" fmla="*/ 1396688 w 7283450"/>
              <a:gd name="connsiteY27559" fmla="*/ 1927534 h 6857979"/>
              <a:gd name="connsiteX27560" fmla="*/ 1381606 w 7283450"/>
              <a:gd name="connsiteY27560" fmla="*/ 1926343 h 6857979"/>
              <a:gd name="connsiteX27561" fmla="*/ 1365333 w 7283450"/>
              <a:gd name="connsiteY27561" fmla="*/ 1925549 h 6857979"/>
              <a:gd name="connsiteX27562" fmla="*/ 1365730 w 7283450"/>
              <a:gd name="connsiteY27562" fmla="*/ 1925549 h 6857979"/>
              <a:gd name="connsiteX27563" fmla="*/ 1364936 w 7283450"/>
              <a:gd name="connsiteY27563" fmla="*/ 1925152 h 6857979"/>
              <a:gd name="connsiteX27564" fmla="*/ 1361364 w 7283450"/>
              <a:gd name="connsiteY27564" fmla="*/ 1923961 h 6857979"/>
              <a:gd name="connsiteX27565" fmla="*/ 1356205 w 7283450"/>
              <a:gd name="connsiteY27565" fmla="*/ 1922374 h 6857979"/>
              <a:gd name="connsiteX27566" fmla="*/ 1354220 w 7283450"/>
              <a:gd name="connsiteY27566" fmla="*/ 1921183 h 6857979"/>
              <a:gd name="connsiteX27567" fmla="*/ 1353426 w 7283450"/>
              <a:gd name="connsiteY27567" fmla="*/ 1919198 h 6857979"/>
              <a:gd name="connsiteX27568" fmla="*/ 1351839 w 7283450"/>
              <a:gd name="connsiteY27568" fmla="*/ 1916023 h 6857979"/>
              <a:gd name="connsiteX27569" fmla="*/ 1350648 w 7283450"/>
              <a:gd name="connsiteY27569" fmla="*/ 1912847 h 6857979"/>
              <a:gd name="connsiteX27570" fmla="*/ 1350251 w 7283450"/>
              <a:gd name="connsiteY27570" fmla="*/ 1908481 h 6857979"/>
              <a:gd name="connsiteX27571" fmla="*/ 1349854 w 7283450"/>
              <a:gd name="connsiteY27571" fmla="*/ 1904908 h 6857979"/>
              <a:gd name="connsiteX27572" fmla="*/ 1349060 w 7283450"/>
              <a:gd name="connsiteY27572" fmla="*/ 1900939 h 6857979"/>
              <a:gd name="connsiteX27573" fmla="*/ 1348267 w 7283450"/>
              <a:gd name="connsiteY27573" fmla="*/ 1898160 h 6857979"/>
              <a:gd name="connsiteX27574" fmla="*/ 1347473 w 7283450"/>
              <a:gd name="connsiteY27574" fmla="*/ 1896572 h 6857979"/>
              <a:gd name="connsiteX27575" fmla="*/ 1346282 w 7283450"/>
              <a:gd name="connsiteY27575" fmla="*/ 1895778 h 6857979"/>
              <a:gd name="connsiteX27576" fmla="*/ 1342313 w 7283450"/>
              <a:gd name="connsiteY27576" fmla="*/ 1891412 h 6857979"/>
              <a:gd name="connsiteX27577" fmla="*/ 1338741 w 7283450"/>
              <a:gd name="connsiteY27577" fmla="*/ 1889030 h 6857979"/>
              <a:gd name="connsiteX27578" fmla="*/ 1334772 w 7283450"/>
              <a:gd name="connsiteY27578" fmla="*/ 1887045 h 6857979"/>
              <a:gd name="connsiteX27579" fmla="*/ 1331200 w 7283450"/>
              <a:gd name="connsiteY27579" fmla="*/ 1885458 h 6857979"/>
              <a:gd name="connsiteX27580" fmla="*/ 1322865 w 7283450"/>
              <a:gd name="connsiteY27580" fmla="*/ 1883076 h 6857979"/>
              <a:gd name="connsiteX27581" fmla="*/ 1317705 w 7283450"/>
              <a:gd name="connsiteY27581" fmla="*/ 1881091 h 6857979"/>
              <a:gd name="connsiteX27582" fmla="*/ 1311752 w 7283450"/>
              <a:gd name="connsiteY27582" fmla="*/ 1878710 h 6857979"/>
              <a:gd name="connsiteX27583" fmla="*/ 1312546 w 7283450"/>
              <a:gd name="connsiteY27583" fmla="*/ 1875137 h 6857979"/>
              <a:gd name="connsiteX27584" fmla="*/ 1313340 w 7283450"/>
              <a:gd name="connsiteY27584" fmla="*/ 1872358 h 6857979"/>
              <a:gd name="connsiteX27585" fmla="*/ 1314133 w 7283450"/>
              <a:gd name="connsiteY27585" fmla="*/ 1869977 h 6857979"/>
              <a:gd name="connsiteX27586" fmla="*/ 1315325 w 7283450"/>
              <a:gd name="connsiteY27586" fmla="*/ 1867595 h 6857979"/>
              <a:gd name="connsiteX27587" fmla="*/ 1316912 w 7283450"/>
              <a:gd name="connsiteY27587" fmla="*/ 1865610 h 6857979"/>
              <a:gd name="connsiteX27588" fmla="*/ 1318499 w 7283450"/>
              <a:gd name="connsiteY27588" fmla="*/ 1864022 h 6857979"/>
              <a:gd name="connsiteX27589" fmla="*/ 1320087 w 7283450"/>
              <a:gd name="connsiteY27589" fmla="*/ 1862434 h 6857979"/>
              <a:gd name="connsiteX27590" fmla="*/ 1322469 w 7283450"/>
              <a:gd name="connsiteY27590" fmla="*/ 1861244 h 6857979"/>
              <a:gd name="connsiteX27591" fmla="*/ 1326438 w 7283450"/>
              <a:gd name="connsiteY27591" fmla="*/ 1859259 h 6857979"/>
              <a:gd name="connsiteX27592" fmla="*/ 1331200 w 7283450"/>
              <a:gd name="connsiteY27592" fmla="*/ 1857671 h 6857979"/>
              <a:gd name="connsiteX27593" fmla="*/ 1340726 w 7283450"/>
              <a:gd name="connsiteY27593" fmla="*/ 1855289 h 6857979"/>
              <a:gd name="connsiteX27594" fmla="*/ 1345488 w 7283450"/>
              <a:gd name="connsiteY27594" fmla="*/ 1854098 h 6857979"/>
              <a:gd name="connsiteX27595" fmla="*/ 1350251 w 7283450"/>
              <a:gd name="connsiteY27595" fmla="*/ 1852114 h 6857979"/>
              <a:gd name="connsiteX27596" fmla="*/ 1353823 w 7283450"/>
              <a:gd name="connsiteY27596" fmla="*/ 1850129 h 6857979"/>
              <a:gd name="connsiteX27597" fmla="*/ 1356205 w 7283450"/>
              <a:gd name="connsiteY27597" fmla="*/ 1848541 h 6857979"/>
              <a:gd name="connsiteX27598" fmla="*/ 1357792 w 7283450"/>
              <a:gd name="connsiteY27598" fmla="*/ 1846953 h 6857979"/>
              <a:gd name="connsiteX27599" fmla="*/ 1358983 w 7283450"/>
              <a:gd name="connsiteY27599" fmla="*/ 1845366 h 6857979"/>
              <a:gd name="connsiteX27600" fmla="*/ 1360174 w 7283450"/>
              <a:gd name="connsiteY27600" fmla="*/ 1842587 h 6857979"/>
              <a:gd name="connsiteX27601" fmla="*/ 1360967 w 7283450"/>
              <a:gd name="connsiteY27601" fmla="*/ 1840205 h 6857979"/>
              <a:gd name="connsiteX27602" fmla="*/ 1361761 w 7283450"/>
              <a:gd name="connsiteY27602" fmla="*/ 1837427 h 6857979"/>
              <a:gd name="connsiteX27603" fmla="*/ 1362158 w 7283450"/>
              <a:gd name="connsiteY27603" fmla="*/ 1833854 h 6857979"/>
              <a:gd name="connsiteX27604" fmla="*/ 1362555 w 7283450"/>
              <a:gd name="connsiteY27604" fmla="*/ 1830679 h 6857979"/>
              <a:gd name="connsiteX27605" fmla="*/ 1362555 w 7283450"/>
              <a:gd name="connsiteY27605" fmla="*/ 1826312 h 6857979"/>
              <a:gd name="connsiteX27606" fmla="*/ 1362158 w 7283450"/>
              <a:gd name="connsiteY27606" fmla="*/ 1821946 h 6857979"/>
              <a:gd name="connsiteX27607" fmla="*/ 1367715 w 7283450"/>
              <a:gd name="connsiteY27607" fmla="*/ 1820358 h 6857979"/>
              <a:gd name="connsiteX27608" fmla="*/ 1372874 w 7283450"/>
              <a:gd name="connsiteY27608" fmla="*/ 1819167 h 6857979"/>
              <a:gd name="connsiteX27609" fmla="*/ 1377638 w 7283450"/>
              <a:gd name="connsiteY27609" fmla="*/ 1818770 h 6857979"/>
              <a:gd name="connsiteX27610" fmla="*/ 1382797 w 7283450"/>
              <a:gd name="connsiteY27610" fmla="*/ 1817976 h 6857979"/>
              <a:gd name="connsiteX27611" fmla="*/ 1387163 w 7283450"/>
              <a:gd name="connsiteY27611" fmla="*/ 1817976 h 6857979"/>
              <a:gd name="connsiteX27612" fmla="*/ 1391529 w 7283450"/>
              <a:gd name="connsiteY27612" fmla="*/ 1817976 h 6857979"/>
              <a:gd name="connsiteX27613" fmla="*/ 1399864 w 7283450"/>
              <a:gd name="connsiteY27613" fmla="*/ 1819167 h 6857979"/>
              <a:gd name="connsiteX27614" fmla="*/ 1416534 w 7283450"/>
              <a:gd name="connsiteY27614" fmla="*/ 1821549 h 6857979"/>
              <a:gd name="connsiteX27615" fmla="*/ 1425265 w 7283450"/>
              <a:gd name="connsiteY27615" fmla="*/ 1821946 h 6857979"/>
              <a:gd name="connsiteX27616" fmla="*/ 1429631 w 7283450"/>
              <a:gd name="connsiteY27616" fmla="*/ 1821946 h 6857979"/>
              <a:gd name="connsiteX27617" fmla="*/ 1434394 w 7283450"/>
              <a:gd name="connsiteY27617" fmla="*/ 1821946 h 6857979"/>
              <a:gd name="connsiteX27618" fmla="*/ 1435981 w 7283450"/>
              <a:gd name="connsiteY27618" fmla="*/ 1821549 h 6857979"/>
              <a:gd name="connsiteX27619" fmla="*/ 1437966 w 7283450"/>
              <a:gd name="connsiteY27619" fmla="*/ 1820755 h 6857979"/>
              <a:gd name="connsiteX27620" fmla="*/ 1441141 w 7283450"/>
              <a:gd name="connsiteY27620" fmla="*/ 1818770 h 6857979"/>
              <a:gd name="connsiteX27621" fmla="*/ 1443919 w 7283450"/>
              <a:gd name="connsiteY27621" fmla="*/ 1816388 h 6857979"/>
              <a:gd name="connsiteX27622" fmla="*/ 1445507 w 7283450"/>
              <a:gd name="connsiteY27622" fmla="*/ 1815594 h 6857979"/>
              <a:gd name="connsiteX27623" fmla="*/ 1446698 w 7283450"/>
              <a:gd name="connsiteY27623" fmla="*/ 1815198 h 6857979"/>
              <a:gd name="connsiteX27624" fmla="*/ 1451460 w 7283450"/>
              <a:gd name="connsiteY27624" fmla="*/ 1814006 h 6857979"/>
              <a:gd name="connsiteX27625" fmla="*/ 1455429 w 7283450"/>
              <a:gd name="connsiteY27625" fmla="*/ 1813610 h 6857979"/>
              <a:gd name="connsiteX27626" fmla="*/ 1459795 w 7283450"/>
              <a:gd name="connsiteY27626" fmla="*/ 1813213 h 6857979"/>
              <a:gd name="connsiteX27627" fmla="*/ 1463367 w 7283450"/>
              <a:gd name="connsiteY27627" fmla="*/ 1812816 h 6857979"/>
              <a:gd name="connsiteX27628" fmla="*/ 1470115 w 7283450"/>
              <a:gd name="connsiteY27628" fmla="*/ 1813213 h 6857979"/>
              <a:gd name="connsiteX27629" fmla="*/ 1476465 w 7283450"/>
              <a:gd name="connsiteY27629" fmla="*/ 1814403 h 6857979"/>
              <a:gd name="connsiteX27630" fmla="*/ 1487975 w 7283450"/>
              <a:gd name="connsiteY27630" fmla="*/ 1816785 h 6857979"/>
              <a:gd name="connsiteX27631" fmla="*/ 1493929 w 7283450"/>
              <a:gd name="connsiteY27631" fmla="*/ 1817976 h 6857979"/>
              <a:gd name="connsiteX27632" fmla="*/ 1499883 w 7283450"/>
              <a:gd name="connsiteY27632" fmla="*/ 1818770 h 6857979"/>
              <a:gd name="connsiteX27633" fmla="*/ 1501867 w 7283450"/>
              <a:gd name="connsiteY27633" fmla="*/ 1817976 h 6857979"/>
              <a:gd name="connsiteX27634" fmla="*/ 1503455 w 7283450"/>
              <a:gd name="connsiteY27634" fmla="*/ 1817579 h 6857979"/>
              <a:gd name="connsiteX27635" fmla="*/ 1507424 w 7283450"/>
              <a:gd name="connsiteY27635" fmla="*/ 1816388 h 6857979"/>
              <a:gd name="connsiteX27636" fmla="*/ 1511790 w 7283450"/>
              <a:gd name="connsiteY27636" fmla="*/ 1815198 h 6857979"/>
              <a:gd name="connsiteX27637" fmla="*/ 1513774 w 7283450"/>
              <a:gd name="connsiteY27637" fmla="*/ 1814800 h 6857979"/>
              <a:gd name="connsiteX27638" fmla="*/ 1515758 w 7283450"/>
              <a:gd name="connsiteY27638" fmla="*/ 1815198 h 6857979"/>
              <a:gd name="connsiteX27639" fmla="*/ 1518140 w 7283450"/>
              <a:gd name="connsiteY27639" fmla="*/ 1815594 h 6857979"/>
              <a:gd name="connsiteX27640" fmla="*/ 1519727 w 7283450"/>
              <a:gd name="connsiteY27640" fmla="*/ 1816785 h 6857979"/>
              <a:gd name="connsiteX27641" fmla="*/ 1521315 w 7283450"/>
              <a:gd name="connsiteY27641" fmla="*/ 1818770 h 6857979"/>
              <a:gd name="connsiteX27642" fmla="*/ 1522902 w 7283450"/>
              <a:gd name="connsiteY27642" fmla="*/ 1820358 h 6857979"/>
              <a:gd name="connsiteX27643" fmla="*/ 1525284 w 7283450"/>
              <a:gd name="connsiteY27643" fmla="*/ 1823136 h 6857979"/>
              <a:gd name="connsiteX27644" fmla="*/ 1527268 w 7283450"/>
              <a:gd name="connsiteY27644" fmla="*/ 1824327 h 6857979"/>
              <a:gd name="connsiteX27645" fmla="*/ 1528459 w 7283450"/>
              <a:gd name="connsiteY27645" fmla="*/ 1825121 h 6857979"/>
              <a:gd name="connsiteX27646" fmla="*/ 1532428 w 7283450"/>
              <a:gd name="connsiteY27646" fmla="*/ 1825915 h 6857979"/>
              <a:gd name="connsiteX27647" fmla="*/ 1538381 w 7283450"/>
              <a:gd name="connsiteY27647" fmla="*/ 1826312 h 6857979"/>
              <a:gd name="connsiteX27648" fmla="*/ 1545129 w 7283450"/>
              <a:gd name="connsiteY27648" fmla="*/ 1825915 h 6857979"/>
              <a:gd name="connsiteX27649" fmla="*/ 1552273 w 7283450"/>
              <a:gd name="connsiteY27649" fmla="*/ 1825915 h 6857979"/>
              <a:gd name="connsiteX27650" fmla="*/ 1567355 w 7283450"/>
              <a:gd name="connsiteY27650" fmla="*/ 1825121 h 6857979"/>
              <a:gd name="connsiteX27651" fmla="*/ 1574896 w 7283450"/>
              <a:gd name="connsiteY27651" fmla="*/ 1825121 h 6857979"/>
              <a:gd name="connsiteX27652" fmla="*/ 1581643 w 7283450"/>
              <a:gd name="connsiteY27652" fmla="*/ 1825121 h 6857979"/>
              <a:gd name="connsiteX27653" fmla="*/ 1585216 w 7283450"/>
              <a:gd name="connsiteY27653" fmla="*/ 1825518 h 6857979"/>
              <a:gd name="connsiteX27654" fmla="*/ 1589184 w 7283450"/>
              <a:gd name="connsiteY27654" fmla="*/ 1827106 h 6857979"/>
              <a:gd name="connsiteX27655" fmla="*/ 1593153 w 7283450"/>
              <a:gd name="connsiteY27655" fmla="*/ 1827900 h 6857979"/>
              <a:gd name="connsiteX27656" fmla="*/ 1597520 w 7283450"/>
              <a:gd name="connsiteY27656" fmla="*/ 1828694 h 6857979"/>
              <a:gd name="connsiteX27657" fmla="*/ 1601886 w 7283450"/>
              <a:gd name="connsiteY27657" fmla="*/ 1829091 h 6857979"/>
              <a:gd name="connsiteX27658" fmla="*/ 1606648 w 7283450"/>
              <a:gd name="connsiteY27658" fmla="*/ 1829091 h 6857979"/>
              <a:gd name="connsiteX27659" fmla="*/ 1616571 w 7283450"/>
              <a:gd name="connsiteY27659" fmla="*/ 1828694 h 6857979"/>
              <a:gd name="connsiteX27660" fmla="*/ 1626096 w 7283450"/>
              <a:gd name="connsiteY27660" fmla="*/ 1828297 h 6857979"/>
              <a:gd name="connsiteX27661" fmla="*/ 1630859 w 7283450"/>
              <a:gd name="connsiteY27661" fmla="*/ 1828297 h 6857979"/>
              <a:gd name="connsiteX27662" fmla="*/ 1635225 w 7283450"/>
              <a:gd name="connsiteY27662" fmla="*/ 1828694 h 6857979"/>
              <a:gd name="connsiteX27663" fmla="*/ 1639591 w 7283450"/>
              <a:gd name="connsiteY27663" fmla="*/ 1829487 h 6857979"/>
              <a:gd name="connsiteX27664" fmla="*/ 1643957 w 7283450"/>
              <a:gd name="connsiteY27664" fmla="*/ 1831075 h 6857979"/>
              <a:gd name="connsiteX27665" fmla="*/ 1653086 w 7283450"/>
              <a:gd name="connsiteY27665" fmla="*/ 1835045 h 6857979"/>
              <a:gd name="connsiteX27666" fmla="*/ 1658245 w 7283450"/>
              <a:gd name="connsiteY27666" fmla="*/ 1837824 h 6857979"/>
              <a:gd name="connsiteX27667" fmla="*/ 1663405 w 7283450"/>
              <a:gd name="connsiteY27667" fmla="*/ 1839808 h 6857979"/>
              <a:gd name="connsiteX27668" fmla="*/ 1668167 w 7283450"/>
              <a:gd name="connsiteY27668" fmla="*/ 1840999 h 6857979"/>
              <a:gd name="connsiteX27669" fmla="*/ 1672930 w 7283450"/>
              <a:gd name="connsiteY27669" fmla="*/ 1841793 h 6857979"/>
              <a:gd name="connsiteX27670" fmla="*/ 1676105 w 7283450"/>
              <a:gd name="connsiteY27670" fmla="*/ 1841793 h 6857979"/>
              <a:gd name="connsiteX27671" fmla="*/ 1679678 w 7283450"/>
              <a:gd name="connsiteY27671" fmla="*/ 1840999 h 6857979"/>
              <a:gd name="connsiteX27672" fmla="*/ 1687616 w 7283450"/>
              <a:gd name="connsiteY27672" fmla="*/ 1839014 h 6857979"/>
              <a:gd name="connsiteX27673" fmla="*/ 1695951 w 7283450"/>
              <a:gd name="connsiteY27673" fmla="*/ 1837030 h 6857979"/>
              <a:gd name="connsiteX27674" fmla="*/ 1700316 w 7283450"/>
              <a:gd name="connsiteY27674" fmla="*/ 1835839 h 6857979"/>
              <a:gd name="connsiteX27675" fmla="*/ 1703888 w 7283450"/>
              <a:gd name="connsiteY27675" fmla="*/ 1835045 h 6857979"/>
              <a:gd name="connsiteX27676" fmla="*/ 1717780 w 7283450"/>
              <a:gd name="connsiteY27676" fmla="*/ 1834251 h 6857979"/>
              <a:gd name="connsiteX27677" fmla="*/ 1729290 w 7283450"/>
              <a:gd name="connsiteY27677" fmla="*/ 1833854 h 6857979"/>
              <a:gd name="connsiteX27678" fmla="*/ 1738419 w 7283450"/>
              <a:gd name="connsiteY27678" fmla="*/ 1833060 h 6857979"/>
              <a:gd name="connsiteX27679" fmla="*/ 1742388 w 7283450"/>
              <a:gd name="connsiteY27679" fmla="*/ 1832663 h 6857979"/>
              <a:gd name="connsiteX27680" fmla="*/ 1744769 w 7283450"/>
              <a:gd name="connsiteY27680" fmla="*/ 1831869 h 6857979"/>
              <a:gd name="connsiteX27681" fmla="*/ 1749532 w 7283450"/>
              <a:gd name="connsiteY27681" fmla="*/ 1829884 h 6857979"/>
              <a:gd name="connsiteX27682" fmla="*/ 1753898 w 7283450"/>
              <a:gd name="connsiteY27682" fmla="*/ 1827503 h 6857979"/>
              <a:gd name="connsiteX27683" fmla="*/ 1758264 w 7283450"/>
              <a:gd name="connsiteY27683" fmla="*/ 1824327 h 6857979"/>
              <a:gd name="connsiteX27684" fmla="*/ 1762234 w 7283450"/>
              <a:gd name="connsiteY27684" fmla="*/ 1821152 h 6857979"/>
              <a:gd name="connsiteX27685" fmla="*/ 1766598 w 7283450"/>
              <a:gd name="connsiteY27685" fmla="*/ 1817182 h 6857979"/>
              <a:gd name="connsiteX27686" fmla="*/ 1770171 w 7283450"/>
              <a:gd name="connsiteY27686" fmla="*/ 1813213 h 6857979"/>
              <a:gd name="connsiteX27687" fmla="*/ 1773743 w 7283450"/>
              <a:gd name="connsiteY27687" fmla="*/ 1808449 h 6857979"/>
              <a:gd name="connsiteX27688" fmla="*/ 1777315 w 7283450"/>
              <a:gd name="connsiteY27688" fmla="*/ 1803686 h 6857979"/>
              <a:gd name="connsiteX27689" fmla="*/ 1780490 w 7283450"/>
              <a:gd name="connsiteY27689" fmla="*/ 1798525 h 6857979"/>
              <a:gd name="connsiteX27690" fmla="*/ 1783268 w 7283450"/>
              <a:gd name="connsiteY27690" fmla="*/ 1793365 h 6857979"/>
              <a:gd name="connsiteX27691" fmla="*/ 1785253 w 7283450"/>
              <a:gd name="connsiteY27691" fmla="*/ 1787411 h 6857979"/>
              <a:gd name="connsiteX27692" fmla="*/ 1787237 w 7283450"/>
              <a:gd name="connsiteY27692" fmla="*/ 1781457 h 6857979"/>
              <a:gd name="connsiteX27693" fmla="*/ 1788429 w 7283450"/>
              <a:gd name="connsiteY27693" fmla="*/ 1775105 h 6857979"/>
              <a:gd name="connsiteX27694" fmla="*/ 1789222 w 7283450"/>
              <a:gd name="connsiteY27694" fmla="*/ 1768754 h 6857979"/>
              <a:gd name="connsiteX27695" fmla="*/ 1789222 w 7283450"/>
              <a:gd name="connsiteY27695" fmla="*/ 1762006 h 6857979"/>
              <a:gd name="connsiteX27696" fmla="*/ 1788825 w 7283450"/>
              <a:gd name="connsiteY27696" fmla="*/ 1754861 h 6857979"/>
              <a:gd name="connsiteX27697" fmla="*/ 1788429 w 7283450"/>
              <a:gd name="connsiteY27697" fmla="*/ 1753273 h 6857979"/>
              <a:gd name="connsiteX27698" fmla="*/ 1787634 w 7283450"/>
              <a:gd name="connsiteY27698" fmla="*/ 1752082 h 6857979"/>
              <a:gd name="connsiteX27699" fmla="*/ 1785651 w 7283450"/>
              <a:gd name="connsiteY27699" fmla="*/ 1749701 h 6857979"/>
              <a:gd name="connsiteX27700" fmla="*/ 1783665 w 7283450"/>
              <a:gd name="connsiteY27700" fmla="*/ 1747716 h 6857979"/>
              <a:gd name="connsiteX27701" fmla="*/ 1783268 w 7283450"/>
              <a:gd name="connsiteY27701" fmla="*/ 1746525 h 6857979"/>
              <a:gd name="connsiteX27702" fmla="*/ 1782871 w 7283450"/>
              <a:gd name="connsiteY27702" fmla="*/ 1744937 h 6857979"/>
              <a:gd name="connsiteX27703" fmla="*/ 1782078 w 7283450"/>
              <a:gd name="connsiteY27703" fmla="*/ 1736998 h 6857979"/>
              <a:gd name="connsiteX27704" fmla="*/ 1782078 w 7283450"/>
              <a:gd name="connsiteY27704" fmla="*/ 1728265 h 6857979"/>
              <a:gd name="connsiteX27705" fmla="*/ 1782078 w 7283450"/>
              <a:gd name="connsiteY27705" fmla="*/ 1719136 h 6857979"/>
              <a:gd name="connsiteX27706" fmla="*/ 1781681 w 7283450"/>
              <a:gd name="connsiteY27706" fmla="*/ 1710005 h 6857979"/>
              <a:gd name="connsiteX27707" fmla="*/ 1780887 w 7283450"/>
              <a:gd name="connsiteY27707" fmla="*/ 1700876 h 6857979"/>
              <a:gd name="connsiteX27708" fmla="*/ 1779300 w 7283450"/>
              <a:gd name="connsiteY27708" fmla="*/ 1691746 h 6857979"/>
              <a:gd name="connsiteX27709" fmla="*/ 1778505 w 7283450"/>
              <a:gd name="connsiteY27709" fmla="*/ 1686982 h 6857979"/>
              <a:gd name="connsiteX27710" fmla="*/ 1776918 w 7283450"/>
              <a:gd name="connsiteY27710" fmla="*/ 1683013 h 6857979"/>
              <a:gd name="connsiteX27711" fmla="*/ 1775330 w 7283450"/>
              <a:gd name="connsiteY27711" fmla="*/ 1678646 h 6857979"/>
              <a:gd name="connsiteX27712" fmla="*/ 1772949 w 7283450"/>
              <a:gd name="connsiteY27712" fmla="*/ 1674677 h 6857979"/>
              <a:gd name="connsiteX27713" fmla="*/ 1770567 w 7283450"/>
              <a:gd name="connsiteY27713" fmla="*/ 1670707 h 6857979"/>
              <a:gd name="connsiteX27714" fmla="*/ 1767790 w 7283450"/>
              <a:gd name="connsiteY27714" fmla="*/ 1666341 h 6857979"/>
              <a:gd name="connsiteX27715" fmla="*/ 1763820 w 7283450"/>
              <a:gd name="connsiteY27715" fmla="*/ 1661577 h 6857979"/>
              <a:gd name="connsiteX27716" fmla="*/ 1759851 w 7283450"/>
              <a:gd name="connsiteY27716" fmla="*/ 1656814 h 6857979"/>
              <a:gd name="connsiteX27717" fmla="*/ 1755088 w 7283450"/>
              <a:gd name="connsiteY27717" fmla="*/ 1652051 h 6857979"/>
              <a:gd name="connsiteX27718" fmla="*/ 1750724 w 7283450"/>
              <a:gd name="connsiteY27718" fmla="*/ 1647684 h 6857979"/>
              <a:gd name="connsiteX27719" fmla="*/ 1745960 w 7283450"/>
              <a:gd name="connsiteY27719" fmla="*/ 1644112 h 6857979"/>
              <a:gd name="connsiteX27720" fmla="*/ 1741991 w 7283450"/>
              <a:gd name="connsiteY27720" fmla="*/ 1641333 h 6857979"/>
              <a:gd name="connsiteX27721" fmla="*/ 1741197 w 7283450"/>
              <a:gd name="connsiteY27721" fmla="*/ 1640936 h 6857979"/>
              <a:gd name="connsiteX27722" fmla="*/ 1740007 w 7283450"/>
              <a:gd name="connsiteY27722" fmla="*/ 1640936 h 6857979"/>
              <a:gd name="connsiteX27723" fmla="*/ 1736831 w 7283450"/>
              <a:gd name="connsiteY27723" fmla="*/ 1641333 h 6857979"/>
              <a:gd name="connsiteX27724" fmla="*/ 1734450 w 7283450"/>
              <a:gd name="connsiteY27724" fmla="*/ 1641730 h 6857979"/>
              <a:gd name="connsiteX27725" fmla="*/ 1733259 w 7283450"/>
              <a:gd name="connsiteY27725" fmla="*/ 1641730 h 6857979"/>
              <a:gd name="connsiteX27726" fmla="*/ 1732466 w 7283450"/>
              <a:gd name="connsiteY27726" fmla="*/ 1641333 h 6857979"/>
              <a:gd name="connsiteX27727" fmla="*/ 1726909 w 7283450"/>
              <a:gd name="connsiteY27727" fmla="*/ 1636570 h 6857979"/>
              <a:gd name="connsiteX27728" fmla="*/ 1720558 w 7283450"/>
              <a:gd name="connsiteY27728" fmla="*/ 1631409 h 6857979"/>
              <a:gd name="connsiteX27729" fmla="*/ 1713414 w 7283450"/>
              <a:gd name="connsiteY27729" fmla="*/ 1625455 h 6857979"/>
              <a:gd name="connsiteX27730" fmla="*/ 1706270 w 7283450"/>
              <a:gd name="connsiteY27730" fmla="*/ 1619898 h 6857979"/>
              <a:gd name="connsiteX27731" fmla="*/ 1702301 w 7283450"/>
              <a:gd name="connsiteY27731" fmla="*/ 1617516 h 6857979"/>
              <a:gd name="connsiteX27732" fmla="*/ 1698729 w 7283450"/>
              <a:gd name="connsiteY27732" fmla="*/ 1615134 h 6857979"/>
              <a:gd name="connsiteX27733" fmla="*/ 1694363 w 7283450"/>
              <a:gd name="connsiteY27733" fmla="*/ 1613150 h 6857979"/>
              <a:gd name="connsiteX27734" fmla="*/ 1690791 w 7283450"/>
              <a:gd name="connsiteY27734" fmla="*/ 1611562 h 6857979"/>
              <a:gd name="connsiteX27735" fmla="*/ 1686822 w 7283450"/>
              <a:gd name="connsiteY27735" fmla="*/ 1610371 h 6857979"/>
              <a:gd name="connsiteX27736" fmla="*/ 1683250 w 7283450"/>
              <a:gd name="connsiteY27736" fmla="*/ 1609974 h 6857979"/>
              <a:gd name="connsiteX27737" fmla="*/ 1679281 w 7283450"/>
              <a:gd name="connsiteY27737" fmla="*/ 1610371 h 6857979"/>
              <a:gd name="connsiteX27738" fmla="*/ 1676105 w 7283450"/>
              <a:gd name="connsiteY27738" fmla="*/ 1611165 h 6857979"/>
              <a:gd name="connsiteX27739" fmla="*/ 1674121 w 7283450"/>
              <a:gd name="connsiteY27739" fmla="*/ 1611959 h 6857979"/>
              <a:gd name="connsiteX27740" fmla="*/ 1672136 w 7283450"/>
              <a:gd name="connsiteY27740" fmla="*/ 1613150 h 6857979"/>
              <a:gd name="connsiteX27741" fmla="*/ 1668564 w 7283450"/>
              <a:gd name="connsiteY27741" fmla="*/ 1616722 h 6857979"/>
              <a:gd name="connsiteX27742" fmla="*/ 1666183 w 7283450"/>
              <a:gd name="connsiteY27742" fmla="*/ 1619501 h 6857979"/>
              <a:gd name="connsiteX27743" fmla="*/ 1664595 w 7283450"/>
              <a:gd name="connsiteY27743" fmla="*/ 1620295 h 6857979"/>
              <a:gd name="connsiteX27744" fmla="*/ 1663405 w 7283450"/>
              <a:gd name="connsiteY27744" fmla="*/ 1621089 h 6857979"/>
              <a:gd name="connsiteX27745" fmla="*/ 1663405 w 7283450"/>
              <a:gd name="connsiteY27745" fmla="*/ 1617913 h 6857979"/>
              <a:gd name="connsiteX27746" fmla="*/ 1663405 w 7283450"/>
              <a:gd name="connsiteY27746" fmla="*/ 1614738 h 6857979"/>
              <a:gd name="connsiteX27747" fmla="*/ 1662214 w 7283450"/>
              <a:gd name="connsiteY27747" fmla="*/ 1614738 h 6857979"/>
              <a:gd name="connsiteX27748" fmla="*/ 1661420 w 7283450"/>
              <a:gd name="connsiteY27748" fmla="*/ 1615134 h 6857979"/>
              <a:gd name="connsiteX27749" fmla="*/ 1659833 w 7283450"/>
              <a:gd name="connsiteY27749" fmla="*/ 1616325 h 6857979"/>
              <a:gd name="connsiteX27750" fmla="*/ 1657054 w 7283450"/>
              <a:gd name="connsiteY27750" fmla="*/ 1620692 h 6857979"/>
              <a:gd name="connsiteX27751" fmla="*/ 1655467 w 7283450"/>
              <a:gd name="connsiteY27751" fmla="*/ 1623073 h 6857979"/>
              <a:gd name="connsiteX27752" fmla="*/ 1653086 w 7283450"/>
              <a:gd name="connsiteY27752" fmla="*/ 1624661 h 6857979"/>
              <a:gd name="connsiteX27753" fmla="*/ 1651895 w 7283450"/>
              <a:gd name="connsiteY27753" fmla="*/ 1625058 h 6857979"/>
              <a:gd name="connsiteX27754" fmla="*/ 1650704 w 7283450"/>
              <a:gd name="connsiteY27754" fmla="*/ 1625058 h 6857979"/>
              <a:gd name="connsiteX27755" fmla="*/ 1649514 w 7283450"/>
              <a:gd name="connsiteY27755" fmla="*/ 1625058 h 6857979"/>
              <a:gd name="connsiteX27756" fmla="*/ 1647926 w 7283450"/>
              <a:gd name="connsiteY27756" fmla="*/ 1624661 h 6857979"/>
              <a:gd name="connsiteX27757" fmla="*/ 1644353 w 7283450"/>
              <a:gd name="connsiteY27757" fmla="*/ 1620295 h 6857979"/>
              <a:gd name="connsiteX27758" fmla="*/ 1641179 w 7283450"/>
              <a:gd name="connsiteY27758" fmla="*/ 1616325 h 6857979"/>
              <a:gd name="connsiteX27759" fmla="*/ 1635225 w 7283450"/>
              <a:gd name="connsiteY27759" fmla="*/ 1607592 h 6857979"/>
              <a:gd name="connsiteX27760" fmla="*/ 1632050 w 7283450"/>
              <a:gd name="connsiteY27760" fmla="*/ 1603623 h 6857979"/>
              <a:gd name="connsiteX27761" fmla="*/ 1628081 w 7283450"/>
              <a:gd name="connsiteY27761" fmla="*/ 1600050 h 6857979"/>
              <a:gd name="connsiteX27762" fmla="*/ 1624112 w 7283450"/>
              <a:gd name="connsiteY27762" fmla="*/ 1596478 h 6857979"/>
              <a:gd name="connsiteX27763" fmla="*/ 1622127 w 7283450"/>
              <a:gd name="connsiteY27763" fmla="*/ 1595287 h 6857979"/>
              <a:gd name="connsiteX27764" fmla="*/ 1619349 w 7283450"/>
              <a:gd name="connsiteY27764" fmla="*/ 1594493 h 6857979"/>
              <a:gd name="connsiteX27765" fmla="*/ 1617364 w 7283450"/>
              <a:gd name="connsiteY27765" fmla="*/ 1596478 h 6857979"/>
              <a:gd name="connsiteX27766" fmla="*/ 1614983 w 7283450"/>
              <a:gd name="connsiteY27766" fmla="*/ 1598462 h 6857979"/>
              <a:gd name="connsiteX27767" fmla="*/ 1612999 w 7283450"/>
              <a:gd name="connsiteY27767" fmla="*/ 1600050 h 6857979"/>
              <a:gd name="connsiteX27768" fmla="*/ 1610220 w 7283450"/>
              <a:gd name="connsiteY27768" fmla="*/ 1601241 h 6857979"/>
              <a:gd name="connsiteX27769" fmla="*/ 1608236 w 7283450"/>
              <a:gd name="connsiteY27769" fmla="*/ 1602432 h 6857979"/>
              <a:gd name="connsiteX27770" fmla="*/ 1605855 w 7283450"/>
              <a:gd name="connsiteY27770" fmla="*/ 1602829 h 6857979"/>
              <a:gd name="connsiteX27771" fmla="*/ 1601092 w 7283450"/>
              <a:gd name="connsiteY27771" fmla="*/ 1603623 h 6857979"/>
              <a:gd name="connsiteX27772" fmla="*/ 1596726 w 7283450"/>
              <a:gd name="connsiteY27772" fmla="*/ 1603623 h 6857979"/>
              <a:gd name="connsiteX27773" fmla="*/ 1591566 w 7283450"/>
              <a:gd name="connsiteY27773" fmla="*/ 1602432 h 6857979"/>
              <a:gd name="connsiteX27774" fmla="*/ 1587200 w 7283450"/>
              <a:gd name="connsiteY27774" fmla="*/ 1600844 h 6857979"/>
              <a:gd name="connsiteX27775" fmla="*/ 1582040 w 7283450"/>
              <a:gd name="connsiteY27775" fmla="*/ 1598860 h 6857979"/>
              <a:gd name="connsiteX27776" fmla="*/ 1577674 w 7283450"/>
              <a:gd name="connsiteY27776" fmla="*/ 1596081 h 6857979"/>
              <a:gd name="connsiteX27777" fmla="*/ 1572912 w 7283450"/>
              <a:gd name="connsiteY27777" fmla="*/ 1593699 h 6857979"/>
              <a:gd name="connsiteX27778" fmla="*/ 1563783 w 7283450"/>
              <a:gd name="connsiteY27778" fmla="*/ 1587348 h 6857979"/>
              <a:gd name="connsiteX27779" fmla="*/ 1555448 w 7283450"/>
              <a:gd name="connsiteY27779" fmla="*/ 1582188 h 6857979"/>
              <a:gd name="connsiteX27780" fmla="*/ 1551083 w 7283450"/>
              <a:gd name="connsiteY27780" fmla="*/ 1579409 h 6857979"/>
              <a:gd name="connsiteX27781" fmla="*/ 1547114 w 7283450"/>
              <a:gd name="connsiteY27781" fmla="*/ 1577424 h 6857979"/>
              <a:gd name="connsiteX27782" fmla="*/ 1549098 w 7283450"/>
              <a:gd name="connsiteY27782" fmla="*/ 1576233 h 6857979"/>
              <a:gd name="connsiteX27783" fmla="*/ 1550288 w 7283450"/>
              <a:gd name="connsiteY27783" fmla="*/ 1574248 h 6857979"/>
              <a:gd name="connsiteX27784" fmla="*/ 1551876 w 7283450"/>
              <a:gd name="connsiteY27784" fmla="*/ 1571867 h 6857979"/>
              <a:gd name="connsiteX27785" fmla="*/ 1552670 w 7283450"/>
              <a:gd name="connsiteY27785" fmla="*/ 1569088 h 6857979"/>
              <a:gd name="connsiteX27786" fmla="*/ 1554258 w 7283450"/>
              <a:gd name="connsiteY27786" fmla="*/ 1564325 h 6857979"/>
              <a:gd name="connsiteX27787" fmla="*/ 1555052 w 7283450"/>
              <a:gd name="connsiteY27787" fmla="*/ 1562340 h 6857979"/>
              <a:gd name="connsiteX27788" fmla="*/ 1556639 w 7283450"/>
              <a:gd name="connsiteY27788" fmla="*/ 1560752 h 6857979"/>
              <a:gd name="connsiteX27789" fmla="*/ 1558227 w 7283450"/>
              <a:gd name="connsiteY27789" fmla="*/ 1560355 h 6857979"/>
              <a:gd name="connsiteX27790" fmla="*/ 1559417 w 7283450"/>
              <a:gd name="connsiteY27790" fmla="*/ 1559561 h 6857979"/>
              <a:gd name="connsiteX27791" fmla="*/ 1562989 w 7283450"/>
              <a:gd name="connsiteY27791" fmla="*/ 1559561 h 6857979"/>
              <a:gd name="connsiteX27792" fmla="*/ 1565768 w 7283450"/>
              <a:gd name="connsiteY27792" fmla="*/ 1559958 h 6857979"/>
              <a:gd name="connsiteX27793" fmla="*/ 1569736 w 7283450"/>
              <a:gd name="connsiteY27793" fmla="*/ 1560752 h 6857979"/>
              <a:gd name="connsiteX27794" fmla="*/ 1576484 w 7283450"/>
              <a:gd name="connsiteY27794" fmla="*/ 1563134 h 6857979"/>
              <a:gd name="connsiteX27795" fmla="*/ 1580850 w 7283450"/>
              <a:gd name="connsiteY27795" fmla="*/ 1563928 h 6857979"/>
              <a:gd name="connsiteX27796" fmla="*/ 1584819 w 7283450"/>
              <a:gd name="connsiteY27796" fmla="*/ 1564325 h 6857979"/>
              <a:gd name="connsiteX27797" fmla="*/ 1585612 w 7283450"/>
              <a:gd name="connsiteY27797" fmla="*/ 1564325 h 6857979"/>
              <a:gd name="connsiteX27798" fmla="*/ 1587200 w 7283450"/>
              <a:gd name="connsiteY27798" fmla="*/ 1563531 h 6857979"/>
              <a:gd name="connsiteX27799" fmla="*/ 1589184 w 7283450"/>
              <a:gd name="connsiteY27799" fmla="*/ 1560752 h 6857979"/>
              <a:gd name="connsiteX27800" fmla="*/ 1591169 w 7283450"/>
              <a:gd name="connsiteY27800" fmla="*/ 1557577 h 6857979"/>
              <a:gd name="connsiteX27801" fmla="*/ 1596329 w 7283450"/>
              <a:gd name="connsiteY27801" fmla="*/ 1558371 h 6857979"/>
              <a:gd name="connsiteX27802" fmla="*/ 1601489 w 7283450"/>
              <a:gd name="connsiteY27802" fmla="*/ 1559561 h 6857979"/>
              <a:gd name="connsiteX27803" fmla="*/ 1612205 w 7283450"/>
              <a:gd name="connsiteY27803" fmla="*/ 1562340 h 6857979"/>
              <a:gd name="connsiteX27804" fmla="*/ 1622921 w 7283450"/>
              <a:gd name="connsiteY27804" fmla="*/ 1566309 h 6857979"/>
              <a:gd name="connsiteX27805" fmla="*/ 1633637 w 7283450"/>
              <a:gd name="connsiteY27805" fmla="*/ 1569882 h 6857979"/>
              <a:gd name="connsiteX27806" fmla="*/ 1644353 w 7283450"/>
              <a:gd name="connsiteY27806" fmla="*/ 1573851 h 6857979"/>
              <a:gd name="connsiteX27807" fmla="*/ 1649910 w 7283450"/>
              <a:gd name="connsiteY27807" fmla="*/ 1575042 h 6857979"/>
              <a:gd name="connsiteX27808" fmla="*/ 1655467 w 7283450"/>
              <a:gd name="connsiteY27808" fmla="*/ 1576233 h 6857979"/>
              <a:gd name="connsiteX27809" fmla="*/ 1660230 w 7283450"/>
              <a:gd name="connsiteY27809" fmla="*/ 1577424 h 6857979"/>
              <a:gd name="connsiteX27810" fmla="*/ 1665786 w 7283450"/>
              <a:gd name="connsiteY27810" fmla="*/ 1577821 h 6857979"/>
              <a:gd name="connsiteX27811" fmla="*/ 1670549 w 7283450"/>
              <a:gd name="connsiteY27811" fmla="*/ 1577821 h 6857979"/>
              <a:gd name="connsiteX27812" fmla="*/ 1676105 w 7283450"/>
              <a:gd name="connsiteY27812" fmla="*/ 1577424 h 6857979"/>
              <a:gd name="connsiteX27813" fmla="*/ 1676899 w 7283450"/>
              <a:gd name="connsiteY27813" fmla="*/ 1577027 h 6857979"/>
              <a:gd name="connsiteX27814" fmla="*/ 1678090 w 7283450"/>
              <a:gd name="connsiteY27814" fmla="*/ 1576233 h 6857979"/>
              <a:gd name="connsiteX27815" fmla="*/ 1679281 w 7283450"/>
              <a:gd name="connsiteY27815" fmla="*/ 1573058 h 6857979"/>
              <a:gd name="connsiteX27816" fmla="*/ 1680868 w 7283450"/>
              <a:gd name="connsiteY27816" fmla="*/ 1569485 h 6857979"/>
              <a:gd name="connsiteX27817" fmla="*/ 1681266 w 7283450"/>
              <a:gd name="connsiteY27817" fmla="*/ 1568294 h 6857979"/>
              <a:gd name="connsiteX27818" fmla="*/ 1682456 w 7283450"/>
              <a:gd name="connsiteY27818" fmla="*/ 1567500 h 6857979"/>
              <a:gd name="connsiteX27819" fmla="*/ 1686425 w 7283450"/>
              <a:gd name="connsiteY27819" fmla="*/ 1566707 h 6857979"/>
              <a:gd name="connsiteX27820" fmla="*/ 1690791 w 7283450"/>
              <a:gd name="connsiteY27820" fmla="*/ 1566309 h 6857979"/>
              <a:gd name="connsiteX27821" fmla="*/ 1694760 w 7283450"/>
              <a:gd name="connsiteY27821" fmla="*/ 1566309 h 6857979"/>
              <a:gd name="connsiteX27822" fmla="*/ 1699126 w 7283450"/>
              <a:gd name="connsiteY27822" fmla="*/ 1566707 h 6857979"/>
              <a:gd name="connsiteX27823" fmla="*/ 1707064 w 7283450"/>
              <a:gd name="connsiteY27823" fmla="*/ 1567897 h 6857979"/>
              <a:gd name="connsiteX27824" fmla="*/ 1710239 w 7283450"/>
              <a:gd name="connsiteY27824" fmla="*/ 1567897 h 6857979"/>
              <a:gd name="connsiteX27825" fmla="*/ 1713414 w 7283450"/>
              <a:gd name="connsiteY27825" fmla="*/ 1567500 h 6857979"/>
              <a:gd name="connsiteX27826" fmla="*/ 1717383 w 7283450"/>
              <a:gd name="connsiteY27826" fmla="*/ 1566309 h 6857979"/>
              <a:gd name="connsiteX27827" fmla="*/ 1721352 w 7283450"/>
              <a:gd name="connsiteY27827" fmla="*/ 1564722 h 6857979"/>
              <a:gd name="connsiteX27828" fmla="*/ 1725321 w 7283450"/>
              <a:gd name="connsiteY27828" fmla="*/ 1562340 h 6857979"/>
              <a:gd name="connsiteX27829" fmla="*/ 1728893 w 7283450"/>
              <a:gd name="connsiteY27829" fmla="*/ 1559561 h 6857979"/>
              <a:gd name="connsiteX27830" fmla="*/ 1733259 w 7283450"/>
              <a:gd name="connsiteY27830" fmla="*/ 1556783 h 6857979"/>
              <a:gd name="connsiteX27831" fmla="*/ 1736831 w 7283450"/>
              <a:gd name="connsiteY27831" fmla="*/ 1552813 h 6857979"/>
              <a:gd name="connsiteX27832" fmla="*/ 1743975 w 7283450"/>
              <a:gd name="connsiteY27832" fmla="*/ 1545271 h 6857979"/>
              <a:gd name="connsiteX27833" fmla="*/ 1751119 w 7283450"/>
              <a:gd name="connsiteY27833" fmla="*/ 1536538 h 6857979"/>
              <a:gd name="connsiteX27834" fmla="*/ 1757470 w 7283450"/>
              <a:gd name="connsiteY27834" fmla="*/ 1527805 h 6857979"/>
              <a:gd name="connsiteX27835" fmla="*/ 1762629 w 7283450"/>
              <a:gd name="connsiteY27835" fmla="*/ 1519072 h 6857979"/>
              <a:gd name="connsiteX27836" fmla="*/ 1766995 w 7283450"/>
              <a:gd name="connsiteY27836" fmla="*/ 1510736 h 6857979"/>
              <a:gd name="connsiteX27837" fmla="*/ 1766995 w 7283450"/>
              <a:gd name="connsiteY27837" fmla="*/ 1509943 h 6857979"/>
              <a:gd name="connsiteX27838" fmla="*/ 1766598 w 7283450"/>
              <a:gd name="connsiteY27838" fmla="*/ 1509149 h 6857979"/>
              <a:gd name="connsiteX27839" fmla="*/ 1765012 w 7283450"/>
              <a:gd name="connsiteY27839" fmla="*/ 1506767 h 6857979"/>
              <a:gd name="connsiteX27840" fmla="*/ 1763820 w 7283450"/>
              <a:gd name="connsiteY27840" fmla="*/ 1503988 h 6857979"/>
              <a:gd name="connsiteX27841" fmla="*/ 1763423 w 7283450"/>
              <a:gd name="connsiteY27841" fmla="*/ 1502004 h 6857979"/>
              <a:gd name="connsiteX27842" fmla="*/ 1763820 w 7283450"/>
              <a:gd name="connsiteY27842" fmla="*/ 1500813 h 6857979"/>
              <a:gd name="connsiteX27843" fmla="*/ 1764614 w 7283450"/>
              <a:gd name="connsiteY27843" fmla="*/ 1498431 h 6857979"/>
              <a:gd name="connsiteX27844" fmla="*/ 1765805 w 7283450"/>
              <a:gd name="connsiteY27844" fmla="*/ 1496446 h 6857979"/>
              <a:gd name="connsiteX27845" fmla="*/ 1768186 w 7283450"/>
              <a:gd name="connsiteY27845" fmla="*/ 1492080 h 6857979"/>
              <a:gd name="connsiteX27846" fmla="*/ 1771361 w 7283450"/>
              <a:gd name="connsiteY27846" fmla="*/ 1488507 h 6857979"/>
              <a:gd name="connsiteX27847" fmla="*/ 1775330 w 7283450"/>
              <a:gd name="connsiteY27847" fmla="*/ 1484935 h 6857979"/>
              <a:gd name="connsiteX27848" fmla="*/ 1782871 w 7283450"/>
              <a:gd name="connsiteY27848" fmla="*/ 1478584 h 6857979"/>
              <a:gd name="connsiteX27849" fmla="*/ 1786047 w 7283450"/>
              <a:gd name="connsiteY27849" fmla="*/ 1474615 h 6857979"/>
              <a:gd name="connsiteX27850" fmla="*/ 1788825 w 7283450"/>
              <a:gd name="connsiteY27850" fmla="*/ 1470645 h 6857979"/>
              <a:gd name="connsiteX27851" fmla="*/ 1793191 w 7283450"/>
              <a:gd name="connsiteY27851" fmla="*/ 1462706 h 6857979"/>
              <a:gd name="connsiteX27852" fmla="*/ 1795969 w 7283450"/>
              <a:gd name="connsiteY27852" fmla="*/ 1455164 h 6857979"/>
              <a:gd name="connsiteX27853" fmla="*/ 1798747 w 7283450"/>
              <a:gd name="connsiteY27853" fmla="*/ 1448019 h 6857979"/>
              <a:gd name="connsiteX27854" fmla="*/ 1801526 w 7283450"/>
              <a:gd name="connsiteY27854" fmla="*/ 1441271 h 6857979"/>
              <a:gd name="connsiteX27855" fmla="*/ 1804701 w 7283450"/>
              <a:gd name="connsiteY27855" fmla="*/ 1435316 h 6857979"/>
              <a:gd name="connsiteX27856" fmla="*/ 1806685 w 7283450"/>
              <a:gd name="connsiteY27856" fmla="*/ 1432141 h 6857979"/>
              <a:gd name="connsiteX27857" fmla="*/ 1809464 w 7283450"/>
              <a:gd name="connsiteY27857" fmla="*/ 1428966 h 6857979"/>
              <a:gd name="connsiteX27858" fmla="*/ 1811845 w 7283450"/>
              <a:gd name="connsiteY27858" fmla="*/ 1425789 h 6857979"/>
              <a:gd name="connsiteX27859" fmla="*/ 1815020 w 7283450"/>
              <a:gd name="connsiteY27859" fmla="*/ 1423011 h 6857979"/>
              <a:gd name="connsiteX27860" fmla="*/ 1818990 w 7283450"/>
              <a:gd name="connsiteY27860" fmla="*/ 1420232 h 6857979"/>
              <a:gd name="connsiteX27861" fmla="*/ 1823356 w 7283450"/>
              <a:gd name="connsiteY27861" fmla="*/ 1417057 h 6857979"/>
              <a:gd name="connsiteX27862" fmla="*/ 1825736 w 7283450"/>
              <a:gd name="connsiteY27862" fmla="*/ 1415469 h 6857979"/>
              <a:gd name="connsiteX27863" fmla="*/ 1827721 w 7283450"/>
              <a:gd name="connsiteY27863" fmla="*/ 1413485 h 6857979"/>
              <a:gd name="connsiteX27864" fmla="*/ 1829705 w 7283450"/>
              <a:gd name="connsiteY27864" fmla="*/ 1411104 h 6857979"/>
              <a:gd name="connsiteX27865" fmla="*/ 1831293 w 7283450"/>
              <a:gd name="connsiteY27865" fmla="*/ 1407928 h 6857979"/>
              <a:gd name="connsiteX27866" fmla="*/ 1834865 w 7283450"/>
              <a:gd name="connsiteY27866" fmla="*/ 1402371 h 6857979"/>
              <a:gd name="connsiteX27867" fmla="*/ 1837644 w 7283450"/>
              <a:gd name="connsiteY27867" fmla="*/ 1395225 h 6857979"/>
              <a:gd name="connsiteX27868" fmla="*/ 1840819 w 7283450"/>
              <a:gd name="connsiteY27868" fmla="*/ 1388477 h 6857979"/>
              <a:gd name="connsiteX27869" fmla="*/ 1844788 w 7283450"/>
              <a:gd name="connsiteY27869" fmla="*/ 1381729 h 6857979"/>
              <a:gd name="connsiteX27870" fmla="*/ 1846773 w 7283450"/>
              <a:gd name="connsiteY27870" fmla="*/ 1378553 h 6857979"/>
              <a:gd name="connsiteX27871" fmla="*/ 1849154 w 7283450"/>
              <a:gd name="connsiteY27871" fmla="*/ 1375775 h 6857979"/>
              <a:gd name="connsiteX27872" fmla="*/ 1851932 w 7283450"/>
              <a:gd name="connsiteY27872" fmla="*/ 1372599 h 6857979"/>
              <a:gd name="connsiteX27873" fmla="*/ 1854710 w 7283450"/>
              <a:gd name="connsiteY27873" fmla="*/ 1370217 h 6857979"/>
              <a:gd name="connsiteX27874" fmla="*/ 1856298 w 7283450"/>
              <a:gd name="connsiteY27874" fmla="*/ 1369423 h 6857979"/>
              <a:gd name="connsiteX27875" fmla="*/ 1857885 w 7283450"/>
              <a:gd name="connsiteY27875" fmla="*/ 1369027 h 6857979"/>
              <a:gd name="connsiteX27876" fmla="*/ 1859870 w 7283450"/>
              <a:gd name="connsiteY27876" fmla="*/ 1369027 h 6857979"/>
              <a:gd name="connsiteX27877" fmla="*/ 1861457 w 7283450"/>
              <a:gd name="connsiteY27877" fmla="*/ 1369027 h 6857979"/>
              <a:gd name="connsiteX27878" fmla="*/ 1863839 w 7283450"/>
              <a:gd name="connsiteY27878" fmla="*/ 1369821 h 6857979"/>
              <a:gd name="connsiteX27879" fmla="*/ 1864236 w 7283450"/>
              <a:gd name="connsiteY27879" fmla="*/ 1370217 h 6857979"/>
              <a:gd name="connsiteX27880" fmla="*/ 1866617 w 7283450"/>
              <a:gd name="connsiteY27880" fmla="*/ 1369027 h 6857979"/>
              <a:gd name="connsiteX27881" fmla="*/ 1868998 w 7283450"/>
              <a:gd name="connsiteY27881" fmla="*/ 1368233 h 6857979"/>
              <a:gd name="connsiteX27882" fmla="*/ 1874158 w 7283450"/>
              <a:gd name="connsiteY27882" fmla="*/ 1366248 h 6857979"/>
              <a:gd name="connsiteX27883" fmla="*/ 1879318 w 7283450"/>
              <a:gd name="connsiteY27883" fmla="*/ 1365057 h 6857979"/>
              <a:gd name="connsiteX27884" fmla="*/ 1884081 w 7283450"/>
              <a:gd name="connsiteY27884" fmla="*/ 1363469 h 6857979"/>
              <a:gd name="connsiteX27885" fmla="*/ 1886462 w 7283450"/>
              <a:gd name="connsiteY27885" fmla="*/ 1362279 h 6857979"/>
              <a:gd name="connsiteX27886" fmla="*/ 1888844 w 7283450"/>
              <a:gd name="connsiteY27886" fmla="*/ 1361088 h 6857979"/>
              <a:gd name="connsiteX27887" fmla="*/ 1890828 w 7283450"/>
              <a:gd name="connsiteY27887" fmla="*/ 1359500 h 6857979"/>
              <a:gd name="connsiteX27888" fmla="*/ 1892812 w 7283450"/>
              <a:gd name="connsiteY27888" fmla="*/ 1357118 h 6857979"/>
              <a:gd name="connsiteX27889" fmla="*/ 1894797 w 7283450"/>
              <a:gd name="connsiteY27889" fmla="*/ 1354736 h 6857979"/>
              <a:gd name="connsiteX27890" fmla="*/ 1896385 w 7283450"/>
              <a:gd name="connsiteY27890" fmla="*/ 1351561 h 6857979"/>
              <a:gd name="connsiteX27891" fmla="*/ 1897575 w 7283450"/>
              <a:gd name="connsiteY27891" fmla="*/ 1347988 h 6857979"/>
              <a:gd name="connsiteX27892" fmla="*/ 1898766 w 7283450"/>
              <a:gd name="connsiteY27892" fmla="*/ 1343622 h 6857979"/>
              <a:gd name="connsiteX27893" fmla="*/ 1898766 w 7283450"/>
              <a:gd name="connsiteY27893" fmla="*/ 1341637 h 6857979"/>
              <a:gd name="connsiteX27894" fmla="*/ 1898766 w 7283450"/>
              <a:gd name="connsiteY27894" fmla="*/ 1338858 h 6857979"/>
              <a:gd name="connsiteX27895" fmla="*/ 1897575 w 7283450"/>
              <a:gd name="connsiteY27895" fmla="*/ 1332904 h 6857979"/>
              <a:gd name="connsiteX27896" fmla="*/ 1896385 w 7283450"/>
              <a:gd name="connsiteY27896" fmla="*/ 1326553 h 6857979"/>
              <a:gd name="connsiteX27897" fmla="*/ 1895988 w 7283450"/>
              <a:gd name="connsiteY27897" fmla="*/ 1322980 h 6857979"/>
              <a:gd name="connsiteX27898" fmla="*/ 1895591 w 7283450"/>
              <a:gd name="connsiteY27898" fmla="*/ 1320201 h 6857979"/>
              <a:gd name="connsiteX27899" fmla="*/ 1895591 w 7283450"/>
              <a:gd name="connsiteY27899" fmla="*/ 1312659 h 6857979"/>
              <a:gd name="connsiteX27900" fmla="*/ 1894400 w 7283450"/>
              <a:gd name="connsiteY27900" fmla="*/ 1305911 h 6857979"/>
              <a:gd name="connsiteX27901" fmla="*/ 1892812 w 7283450"/>
              <a:gd name="connsiteY27901" fmla="*/ 1299956 h 6857979"/>
              <a:gd name="connsiteX27902" fmla="*/ 1890828 w 7283450"/>
              <a:gd name="connsiteY27902" fmla="*/ 1294399 h 6857979"/>
              <a:gd name="connsiteX27903" fmla="*/ 1888447 w 7283450"/>
              <a:gd name="connsiteY27903" fmla="*/ 1288842 h 6857979"/>
              <a:gd name="connsiteX27904" fmla="*/ 1885668 w 7283450"/>
              <a:gd name="connsiteY27904" fmla="*/ 1284078 h 6857979"/>
              <a:gd name="connsiteX27905" fmla="*/ 1882096 w 7283450"/>
              <a:gd name="connsiteY27905" fmla="*/ 1279315 h 6857979"/>
              <a:gd name="connsiteX27906" fmla="*/ 1878922 w 7283450"/>
              <a:gd name="connsiteY27906" fmla="*/ 1274948 h 6857979"/>
              <a:gd name="connsiteX27907" fmla="*/ 1871380 w 7283450"/>
              <a:gd name="connsiteY27907" fmla="*/ 1266215 h 6857979"/>
              <a:gd name="connsiteX27908" fmla="*/ 1863442 w 7283450"/>
              <a:gd name="connsiteY27908" fmla="*/ 1257482 h 6857979"/>
              <a:gd name="connsiteX27909" fmla="*/ 1859870 w 7283450"/>
              <a:gd name="connsiteY27909" fmla="*/ 1252719 h 6857979"/>
              <a:gd name="connsiteX27910" fmla="*/ 1855504 w 7283450"/>
              <a:gd name="connsiteY27910" fmla="*/ 1247956 h 6857979"/>
              <a:gd name="connsiteX27911" fmla="*/ 1852329 w 7283450"/>
              <a:gd name="connsiteY27911" fmla="*/ 1242400 h 6857979"/>
              <a:gd name="connsiteX27912" fmla="*/ 1848360 w 7283450"/>
              <a:gd name="connsiteY27912" fmla="*/ 1236446 h 6857979"/>
              <a:gd name="connsiteX27913" fmla="*/ 1848360 w 7283450"/>
              <a:gd name="connsiteY27913" fmla="*/ 1235652 h 6857979"/>
              <a:gd name="connsiteX27914" fmla="*/ 1848360 w 7283450"/>
              <a:gd name="connsiteY27914" fmla="*/ 1234461 h 6857979"/>
              <a:gd name="connsiteX27915" fmla="*/ 1848757 w 7283450"/>
              <a:gd name="connsiteY27915" fmla="*/ 1231682 h 6857979"/>
              <a:gd name="connsiteX27916" fmla="*/ 1848757 w 7283450"/>
              <a:gd name="connsiteY27916" fmla="*/ 1228506 h 6857979"/>
              <a:gd name="connsiteX27917" fmla="*/ 1848757 w 7283450"/>
              <a:gd name="connsiteY27917" fmla="*/ 1227316 h 6857979"/>
              <a:gd name="connsiteX27918" fmla="*/ 1848360 w 7283450"/>
              <a:gd name="connsiteY27918" fmla="*/ 1226523 h 6857979"/>
              <a:gd name="connsiteX27919" fmla="*/ 1845978 w 7283450"/>
              <a:gd name="connsiteY27919" fmla="*/ 1224141 h 6857979"/>
              <a:gd name="connsiteX27920" fmla="*/ 1843995 w 7283450"/>
              <a:gd name="connsiteY27920" fmla="*/ 1221362 h 6857979"/>
              <a:gd name="connsiteX27921" fmla="*/ 1842803 w 7283450"/>
              <a:gd name="connsiteY27921" fmla="*/ 1219775 h 6857979"/>
              <a:gd name="connsiteX27922" fmla="*/ 1842009 w 7283450"/>
              <a:gd name="connsiteY27922" fmla="*/ 1219377 h 6857979"/>
              <a:gd name="connsiteX27923" fmla="*/ 1842009 w 7283450"/>
              <a:gd name="connsiteY27923" fmla="*/ 1219775 h 6857979"/>
              <a:gd name="connsiteX27924" fmla="*/ 1840819 w 7283450"/>
              <a:gd name="connsiteY27924" fmla="*/ 1215409 h 6857979"/>
              <a:gd name="connsiteX27925" fmla="*/ 1840025 w 7283450"/>
              <a:gd name="connsiteY27925" fmla="*/ 1209851 h 6857979"/>
              <a:gd name="connsiteX27926" fmla="*/ 1839231 w 7283450"/>
              <a:gd name="connsiteY27926" fmla="*/ 1199927 h 6857979"/>
              <a:gd name="connsiteX27927" fmla="*/ 1838437 w 7283450"/>
              <a:gd name="connsiteY27927" fmla="*/ 1195561 h 6857979"/>
              <a:gd name="connsiteX27928" fmla="*/ 1837644 w 7283450"/>
              <a:gd name="connsiteY27928" fmla="*/ 1191988 h 6857979"/>
              <a:gd name="connsiteX27929" fmla="*/ 1836056 w 7283450"/>
              <a:gd name="connsiteY27929" fmla="*/ 1188018 h 6857979"/>
              <a:gd name="connsiteX27930" fmla="*/ 1834468 w 7283450"/>
              <a:gd name="connsiteY27930" fmla="*/ 1184049 h 6857979"/>
              <a:gd name="connsiteX27931" fmla="*/ 1830500 w 7283450"/>
              <a:gd name="connsiteY27931" fmla="*/ 1176904 h 6857979"/>
              <a:gd name="connsiteX27932" fmla="*/ 1826134 w 7283450"/>
              <a:gd name="connsiteY27932" fmla="*/ 1169759 h 6857979"/>
              <a:gd name="connsiteX27933" fmla="*/ 1816212 w 7283450"/>
              <a:gd name="connsiteY27933" fmla="*/ 1156659 h 6857979"/>
              <a:gd name="connsiteX27934" fmla="*/ 1811845 w 7283450"/>
              <a:gd name="connsiteY27934" fmla="*/ 1149911 h 6857979"/>
              <a:gd name="connsiteX27935" fmla="*/ 1807479 w 7283450"/>
              <a:gd name="connsiteY27935" fmla="*/ 1142766 h 6857979"/>
              <a:gd name="connsiteX27936" fmla="*/ 1803907 w 7283450"/>
              <a:gd name="connsiteY27936" fmla="*/ 1135224 h 6857979"/>
              <a:gd name="connsiteX27937" fmla="*/ 1799939 w 7283450"/>
              <a:gd name="connsiteY27937" fmla="*/ 1125300 h 6857979"/>
              <a:gd name="connsiteX27938" fmla="*/ 1792397 w 7283450"/>
              <a:gd name="connsiteY27938" fmla="*/ 1106247 h 6857979"/>
              <a:gd name="connsiteX27939" fmla="*/ 1788429 w 7283450"/>
              <a:gd name="connsiteY27939" fmla="*/ 1095528 h 6857979"/>
              <a:gd name="connsiteX27940" fmla="*/ 1786840 w 7283450"/>
              <a:gd name="connsiteY27940" fmla="*/ 1090368 h 6857979"/>
              <a:gd name="connsiteX27941" fmla="*/ 1786047 w 7283450"/>
              <a:gd name="connsiteY27941" fmla="*/ 1089177 h 6857979"/>
              <a:gd name="connsiteX27942" fmla="*/ 1785651 w 7283450"/>
              <a:gd name="connsiteY27942" fmla="*/ 1089574 h 6857979"/>
              <a:gd name="connsiteX27943" fmla="*/ 1786443 w 7283450"/>
              <a:gd name="connsiteY27943" fmla="*/ 1085208 h 6857979"/>
              <a:gd name="connsiteX27944" fmla="*/ 1787634 w 7283450"/>
              <a:gd name="connsiteY27944" fmla="*/ 1081636 h 6857979"/>
              <a:gd name="connsiteX27945" fmla="*/ 1789222 w 7283450"/>
              <a:gd name="connsiteY27945" fmla="*/ 1078063 h 6857979"/>
              <a:gd name="connsiteX27946" fmla="*/ 1791603 w 7283450"/>
              <a:gd name="connsiteY27946" fmla="*/ 1074094 h 6857979"/>
              <a:gd name="connsiteX27947" fmla="*/ 1794381 w 7283450"/>
              <a:gd name="connsiteY27947" fmla="*/ 1070521 h 6857979"/>
              <a:gd name="connsiteX27948" fmla="*/ 1797557 w 7283450"/>
              <a:gd name="connsiteY27948" fmla="*/ 1066948 h 6857979"/>
              <a:gd name="connsiteX27949" fmla="*/ 1804701 w 7283450"/>
              <a:gd name="connsiteY27949" fmla="*/ 1060597 h 6857979"/>
              <a:gd name="connsiteX27950" fmla="*/ 1812242 w 7283450"/>
              <a:gd name="connsiteY27950" fmla="*/ 1053850 h 6857979"/>
              <a:gd name="connsiteX27951" fmla="*/ 1819783 w 7283450"/>
              <a:gd name="connsiteY27951" fmla="*/ 1047100 h 6857979"/>
              <a:gd name="connsiteX27952" fmla="*/ 1823356 w 7283450"/>
              <a:gd name="connsiteY27952" fmla="*/ 1043924 h 6857979"/>
              <a:gd name="connsiteX27953" fmla="*/ 1826927 w 7283450"/>
              <a:gd name="connsiteY27953" fmla="*/ 1039955 h 6857979"/>
              <a:gd name="connsiteX27954" fmla="*/ 1830102 w 7283450"/>
              <a:gd name="connsiteY27954" fmla="*/ 1036382 h 6857979"/>
              <a:gd name="connsiteX27955" fmla="*/ 1832881 w 7283450"/>
              <a:gd name="connsiteY27955" fmla="*/ 1032413 h 6857979"/>
              <a:gd name="connsiteX27956" fmla="*/ 1836056 w 7283450"/>
              <a:gd name="connsiteY27956" fmla="*/ 1026855 h 6857979"/>
              <a:gd name="connsiteX27957" fmla="*/ 1838834 w 7283450"/>
              <a:gd name="connsiteY27957" fmla="*/ 1019710 h 6857979"/>
              <a:gd name="connsiteX27958" fmla="*/ 1841217 w 7283450"/>
              <a:gd name="connsiteY27958" fmla="*/ 1012962 h 6857979"/>
              <a:gd name="connsiteX27959" fmla="*/ 1842009 w 7283450"/>
              <a:gd name="connsiteY27959" fmla="*/ 1009390 h 6857979"/>
              <a:gd name="connsiteX27960" fmla="*/ 1842009 w 7283450"/>
              <a:gd name="connsiteY27960" fmla="*/ 1007008 h 6857979"/>
              <a:gd name="connsiteX27961" fmla="*/ 1842009 w 7283450"/>
              <a:gd name="connsiteY27961" fmla="*/ 1005817 h 6857979"/>
              <a:gd name="connsiteX27962" fmla="*/ 1841612 w 7283450"/>
              <a:gd name="connsiteY27962" fmla="*/ 1005420 h 6857979"/>
              <a:gd name="connsiteX27963" fmla="*/ 1841217 w 7283450"/>
              <a:gd name="connsiteY27963" fmla="*/ 1005420 h 6857979"/>
              <a:gd name="connsiteX27964" fmla="*/ 1839629 w 7283450"/>
              <a:gd name="connsiteY27964" fmla="*/ 1006214 h 6857979"/>
              <a:gd name="connsiteX27965" fmla="*/ 1838437 w 7283450"/>
              <a:gd name="connsiteY27965" fmla="*/ 1007405 h 6857979"/>
              <a:gd name="connsiteX27966" fmla="*/ 1836851 w 7283450"/>
              <a:gd name="connsiteY27966" fmla="*/ 1010183 h 6857979"/>
              <a:gd name="connsiteX27967" fmla="*/ 1839231 w 7283450"/>
              <a:gd name="connsiteY27967" fmla="*/ 1005817 h 6857979"/>
              <a:gd name="connsiteX27968" fmla="*/ 1839231 w 7283450"/>
              <a:gd name="connsiteY27968" fmla="*/ 1003832 h 6857979"/>
              <a:gd name="connsiteX27969" fmla="*/ 1839629 w 7283450"/>
              <a:gd name="connsiteY27969" fmla="*/ 1002245 h 6857979"/>
              <a:gd name="connsiteX27970" fmla="*/ 1840422 w 7283450"/>
              <a:gd name="connsiteY27970" fmla="*/ 1001451 h 6857979"/>
              <a:gd name="connsiteX27971" fmla="*/ 1841217 w 7283450"/>
              <a:gd name="connsiteY27971" fmla="*/ 1001054 h 6857979"/>
              <a:gd name="connsiteX27972" fmla="*/ 1842009 w 7283450"/>
              <a:gd name="connsiteY27972" fmla="*/ 1001054 h 6857979"/>
              <a:gd name="connsiteX27973" fmla="*/ 1843597 w 7283450"/>
              <a:gd name="connsiteY27973" fmla="*/ 1001451 h 6857979"/>
              <a:gd name="connsiteX27974" fmla="*/ 1846375 w 7283450"/>
              <a:gd name="connsiteY27974" fmla="*/ 1003038 h 6857979"/>
              <a:gd name="connsiteX27975" fmla="*/ 1852329 w 7283450"/>
              <a:gd name="connsiteY27975" fmla="*/ 1008199 h 6857979"/>
              <a:gd name="connsiteX27976" fmla="*/ 1855107 w 7283450"/>
              <a:gd name="connsiteY27976" fmla="*/ 1010977 h 6857979"/>
              <a:gd name="connsiteX27977" fmla="*/ 1857885 w 7283450"/>
              <a:gd name="connsiteY27977" fmla="*/ 1012565 h 6857979"/>
              <a:gd name="connsiteX27978" fmla="*/ 1859076 w 7283450"/>
              <a:gd name="connsiteY27978" fmla="*/ 1012962 h 6857979"/>
              <a:gd name="connsiteX27979" fmla="*/ 1861061 w 7283450"/>
              <a:gd name="connsiteY27979" fmla="*/ 1012962 h 6857979"/>
              <a:gd name="connsiteX27980" fmla="*/ 1864236 w 7283450"/>
              <a:gd name="connsiteY27980" fmla="*/ 1012565 h 6857979"/>
              <a:gd name="connsiteX27981" fmla="*/ 1867412 w 7283450"/>
              <a:gd name="connsiteY27981" fmla="*/ 1012168 h 6857979"/>
              <a:gd name="connsiteX27982" fmla="*/ 1869395 w 7283450"/>
              <a:gd name="connsiteY27982" fmla="*/ 1012168 h 6857979"/>
              <a:gd name="connsiteX27983" fmla="*/ 1870586 w 7283450"/>
              <a:gd name="connsiteY27983" fmla="*/ 1012565 h 6857979"/>
              <a:gd name="connsiteX27984" fmla="*/ 1871778 w 7283450"/>
              <a:gd name="connsiteY27984" fmla="*/ 1013359 h 6857979"/>
              <a:gd name="connsiteX27985" fmla="*/ 1872967 w 7283450"/>
              <a:gd name="connsiteY27985" fmla="*/ 1014947 h 6857979"/>
              <a:gd name="connsiteX27986" fmla="*/ 1874952 w 7283450"/>
              <a:gd name="connsiteY27986" fmla="*/ 1018916 h 6857979"/>
              <a:gd name="connsiteX27987" fmla="*/ 1877333 w 7283450"/>
              <a:gd name="connsiteY27987" fmla="*/ 1022886 h 6857979"/>
              <a:gd name="connsiteX27988" fmla="*/ 1878524 w 7283450"/>
              <a:gd name="connsiteY27988" fmla="*/ 1024474 h 6857979"/>
              <a:gd name="connsiteX27989" fmla="*/ 1880112 w 7283450"/>
              <a:gd name="connsiteY27989" fmla="*/ 1025664 h 6857979"/>
              <a:gd name="connsiteX27990" fmla="*/ 1882493 w 7283450"/>
              <a:gd name="connsiteY27990" fmla="*/ 1027649 h 6857979"/>
              <a:gd name="connsiteX27991" fmla="*/ 1884874 w 7283450"/>
              <a:gd name="connsiteY27991" fmla="*/ 1028840 h 6857979"/>
              <a:gd name="connsiteX27992" fmla="*/ 1890828 w 7283450"/>
              <a:gd name="connsiteY27992" fmla="*/ 1031222 h 6857979"/>
              <a:gd name="connsiteX27993" fmla="*/ 1896781 w 7283450"/>
              <a:gd name="connsiteY27993" fmla="*/ 1032809 h 6857979"/>
              <a:gd name="connsiteX27994" fmla="*/ 1903132 w 7283450"/>
              <a:gd name="connsiteY27994" fmla="*/ 1034794 h 6857979"/>
              <a:gd name="connsiteX27995" fmla="*/ 1908688 w 7283450"/>
              <a:gd name="connsiteY27995" fmla="*/ 1035985 h 6857979"/>
              <a:gd name="connsiteX27996" fmla="*/ 1914245 w 7283450"/>
              <a:gd name="connsiteY27996" fmla="*/ 1037573 h 6857979"/>
              <a:gd name="connsiteX27997" fmla="*/ 1919802 w 7283450"/>
              <a:gd name="connsiteY27997" fmla="*/ 1039955 h 6857979"/>
              <a:gd name="connsiteX27998" fmla="*/ 1921786 w 7283450"/>
              <a:gd name="connsiteY27998" fmla="*/ 1041145 h 6857979"/>
              <a:gd name="connsiteX27999" fmla="*/ 1923771 w 7283450"/>
              <a:gd name="connsiteY27999" fmla="*/ 1042336 h 6857979"/>
              <a:gd name="connsiteX28000" fmla="*/ 1925756 w 7283450"/>
              <a:gd name="connsiteY28000" fmla="*/ 1044718 h 6857979"/>
              <a:gd name="connsiteX28001" fmla="*/ 1928136 w 7283450"/>
              <a:gd name="connsiteY28001" fmla="*/ 1046703 h 6857979"/>
              <a:gd name="connsiteX28002" fmla="*/ 1931312 w 7283450"/>
              <a:gd name="connsiteY28002" fmla="*/ 1051864 h 6857979"/>
              <a:gd name="connsiteX28003" fmla="*/ 1934487 w 7283450"/>
              <a:gd name="connsiteY28003" fmla="*/ 1057025 h 6857979"/>
              <a:gd name="connsiteX28004" fmla="*/ 1938059 w 7283450"/>
              <a:gd name="connsiteY28004" fmla="*/ 1063376 h 6857979"/>
              <a:gd name="connsiteX28005" fmla="*/ 1940837 w 7283450"/>
              <a:gd name="connsiteY28005" fmla="*/ 1069330 h 6857979"/>
              <a:gd name="connsiteX28006" fmla="*/ 1944012 w 7283450"/>
              <a:gd name="connsiteY28006" fmla="*/ 1075284 h 6857979"/>
              <a:gd name="connsiteX28007" fmla="*/ 1947981 w 7283450"/>
              <a:gd name="connsiteY28007" fmla="*/ 1081239 h 6857979"/>
              <a:gd name="connsiteX28008" fmla="*/ 1951950 w 7283450"/>
              <a:gd name="connsiteY28008" fmla="*/ 1086399 h 6857979"/>
              <a:gd name="connsiteX28009" fmla="*/ 1962667 w 7283450"/>
              <a:gd name="connsiteY28009" fmla="*/ 1096720 h 6857979"/>
              <a:gd name="connsiteX28010" fmla="*/ 1972986 w 7283450"/>
              <a:gd name="connsiteY28010" fmla="*/ 1108628 h 6857979"/>
              <a:gd name="connsiteX28011" fmla="*/ 1978146 w 7283450"/>
              <a:gd name="connsiteY28011" fmla="*/ 1114979 h 6857979"/>
              <a:gd name="connsiteX28012" fmla="*/ 1983305 w 7283450"/>
              <a:gd name="connsiteY28012" fmla="*/ 1121728 h 6857979"/>
              <a:gd name="connsiteX28013" fmla="*/ 1988466 w 7283450"/>
              <a:gd name="connsiteY28013" fmla="*/ 1128873 h 6857979"/>
              <a:gd name="connsiteX28014" fmla="*/ 1992831 w 7283450"/>
              <a:gd name="connsiteY28014" fmla="*/ 1136018 h 6857979"/>
              <a:gd name="connsiteX28015" fmla="*/ 1991640 w 7283450"/>
              <a:gd name="connsiteY28015" fmla="*/ 1138399 h 6857979"/>
              <a:gd name="connsiteX28016" fmla="*/ 1990847 w 7283450"/>
              <a:gd name="connsiteY28016" fmla="*/ 1140781 h 6857979"/>
              <a:gd name="connsiteX28017" fmla="*/ 1990053 w 7283450"/>
              <a:gd name="connsiteY28017" fmla="*/ 1143163 h 6857979"/>
              <a:gd name="connsiteX28018" fmla="*/ 1989656 w 7283450"/>
              <a:gd name="connsiteY28018" fmla="*/ 1146338 h 6857979"/>
              <a:gd name="connsiteX28019" fmla="*/ 1989656 w 7283450"/>
              <a:gd name="connsiteY28019" fmla="*/ 1152293 h 6857979"/>
              <a:gd name="connsiteX28020" fmla="*/ 1990847 w 7283450"/>
              <a:gd name="connsiteY28020" fmla="*/ 1159041 h 6857979"/>
              <a:gd name="connsiteX28021" fmla="*/ 1992434 w 7283450"/>
              <a:gd name="connsiteY28021" fmla="*/ 1166583 h 6857979"/>
              <a:gd name="connsiteX28022" fmla="*/ 1994817 w 7283450"/>
              <a:gd name="connsiteY28022" fmla="*/ 1174522 h 6857979"/>
              <a:gd name="connsiteX28023" fmla="*/ 1997991 w 7283450"/>
              <a:gd name="connsiteY28023" fmla="*/ 1182858 h 6857979"/>
              <a:gd name="connsiteX28024" fmla="*/ 2001563 w 7283450"/>
              <a:gd name="connsiteY28024" fmla="*/ 1191194 h 6857979"/>
              <a:gd name="connsiteX28025" fmla="*/ 2005532 w 7283450"/>
              <a:gd name="connsiteY28025" fmla="*/ 1199133 h 6857979"/>
              <a:gd name="connsiteX28026" fmla="*/ 2009898 w 7283450"/>
              <a:gd name="connsiteY28026" fmla="*/ 1207073 h 6857979"/>
              <a:gd name="connsiteX28027" fmla="*/ 2014661 w 7283450"/>
              <a:gd name="connsiteY28027" fmla="*/ 1214614 h 6857979"/>
              <a:gd name="connsiteX28028" fmla="*/ 2019027 w 7283450"/>
              <a:gd name="connsiteY28028" fmla="*/ 1220965 h 6857979"/>
              <a:gd name="connsiteX28029" fmla="*/ 2023789 w 7283450"/>
              <a:gd name="connsiteY28029" fmla="*/ 1227316 h 6857979"/>
              <a:gd name="connsiteX28030" fmla="*/ 2028155 w 7283450"/>
              <a:gd name="connsiteY28030" fmla="*/ 1232873 h 6857979"/>
              <a:gd name="connsiteX28031" fmla="*/ 2032918 w 7283450"/>
              <a:gd name="connsiteY28031" fmla="*/ 1236842 h 6857979"/>
              <a:gd name="connsiteX28032" fmla="*/ 2036888 w 7283450"/>
              <a:gd name="connsiteY28032" fmla="*/ 1240017 h 6857979"/>
              <a:gd name="connsiteX28033" fmla="*/ 2041253 w 7283450"/>
              <a:gd name="connsiteY28033" fmla="*/ 1242002 h 6857979"/>
              <a:gd name="connsiteX28034" fmla="*/ 2046810 w 7283450"/>
              <a:gd name="connsiteY28034" fmla="*/ 1243590 h 6857979"/>
              <a:gd name="connsiteX28035" fmla="*/ 2053954 w 7283450"/>
              <a:gd name="connsiteY28035" fmla="*/ 1245178 h 6857979"/>
              <a:gd name="connsiteX28036" fmla="*/ 2061495 w 7283450"/>
              <a:gd name="connsiteY28036" fmla="*/ 1246766 h 6857979"/>
              <a:gd name="connsiteX28037" fmla="*/ 2078164 w 7283450"/>
              <a:gd name="connsiteY28037" fmla="*/ 1250338 h 6857979"/>
              <a:gd name="connsiteX28038" fmla="*/ 2093247 w 7283450"/>
              <a:gd name="connsiteY28038" fmla="*/ 1253116 h 6857979"/>
              <a:gd name="connsiteX28039" fmla="*/ 2096025 w 7283450"/>
              <a:gd name="connsiteY28039" fmla="*/ 1254307 h 6857979"/>
              <a:gd name="connsiteX28040" fmla="*/ 2099994 w 7283450"/>
              <a:gd name="connsiteY28040" fmla="*/ 1257086 h 6857979"/>
              <a:gd name="connsiteX28041" fmla="*/ 2103169 w 7283450"/>
              <a:gd name="connsiteY28041" fmla="*/ 1259070 h 6857979"/>
              <a:gd name="connsiteX28042" fmla="*/ 2104757 w 7283450"/>
              <a:gd name="connsiteY28042" fmla="*/ 1259864 h 6857979"/>
              <a:gd name="connsiteX28043" fmla="*/ 2105551 w 7283450"/>
              <a:gd name="connsiteY28043" fmla="*/ 1259864 h 6857979"/>
              <a:gd name="connsiteX28044" fmla="*/ 2107138 w 7283450"/>
              <a:gd name="connsiteY28044" fmla="*/ 1259864 h 6857979"/>
              <a:gd name="connsiteX28045" fmla="*/ 2108727 w 7283450"/>
              <a:gd name="connsiteY28045" fmla="*/ 1258674 h 6857979"/>
              <a:gd name="connsiteX28046" fmla="*/ 2111107 w 7283450"/>
              <a:gd name="connsiteY28046" fmla="*/ 1255101 h 6857979"/>
              <a:gd name="connsiteX28047" fmla="*/ 2113092 w 7283450"/>
              <a:gd name="connsiteY28047" fmla="*/ 1251926 h 6857979"/>
              <a:gd name="connsiteX28048" fmla="*/ 2114282 w 7283450"/>
              <a:gd name="connsiteY28048" fmla="*/ 1250734 h 6857979"/>
              <a:gd name="connsiteX28049" fmla="*/ 2115076 w 7283450"/>
              <a:gd name="connsiteY28049" fmla="*/ 1249941 h 6857979"/>
              <a:gd name="connsiteX28050" fmla="*/ 2117457 w 7283450"/>
              <a:gd name="connsiteY28050" fmla="*/ 1249941 h 6857979"/>
              <a:gd name="connsiteX28051" fmla="*/ 2119045 w 7283450"/>
              <a:gd name="connsiteY28051" fmla="*/ 1249941 h 6857979"/>
              <a:gd name="connsiteX28052" fmla="*/ 2123014 w 7283450"/>
              <a:gd name="connsiteY28052" fmla="*/ 1250338 h 6857979"/>
              <a:gd name="connsiteX28053" fmla="*/ 2127380 w 7283450"/>
              <a:gd name="connsiteY28053" fmla="*/ 1251926 h 6857979"/>
              <a:gd name="connsiteX28054" fmla="*/ 2131746 w 7283450"/>
              <a:gd name="connsiteY28054" fmla="*/ 1253911 h 6857979"/>
              <a:gd name="connsiteX28055" fmla="*/ 2140875 w 7283450"/>
              <a:gd name="connsiteY28055" fmla="*/ 1257879 h 6857979"/>
              <a:gd name="connsiteX28056" fmla="*/ 2145240 w 7283450"/>
              <a:gd name="connsiteY28056" fmla="*/ 1259467 h 6857979"/>
              <a:gd name="connsiteX28057" fmla="*/ 2149606 w 7283450"/>
              <a:gd name="connsiteY28057" fmla="*/ 1259864 h 6857979"/>
              <a:gd name="connsiteX28058" fmla="*/ 2151194 w 7283450"/>
              <a:gd name="connsiteY28058" fmla="*/ 1259864 h 6857979"/>
              <a:gd name="connsiteX28059" fmla="*/ 2152385 w 7283450"/>
              <a:gd name="connsiteY28059" fmla="*/ 1259070 h 6857979"/>
              <a:gd name="connsiteX28060" fmla="*/ 2154766 w 7283450"/>
              <a:gd name="connsiteY28060" fmla="*/ 1256292 h 6857979"/>
              <a:gd name="connsiteX28061" fmla="*/ 2155957 w 7283450"/>
              <a:gd name="connsiteY28061" fmla="*/ 1254704 h 6857979"/>
              <a:gd name="connsiteX28062" fmla="*/ 2157544 w 7283450"/>
              <a:gd name="connsiteY28062" fmla="*/ 1253911 h 6857979"/>
              <a:gd name="connsiteX28063" fmla="*/ 2159927 w 7283450"/>
              <a:gd name="connsiteY28063" fmla="*/ 1253116 h 6857979"/>
              <a:gd name="connsiteX28064" fmla="*/ 2162307 w 7283450"/>
              <a:gd name="connsiteY28064" fmla="*/ 1253116 h 6857979"/>
              <a:gd name="connsiteX28065" fmla="*/ 2165085 w 7283450"/>
              <a:gd name="connsiteY28065" fmla="*/ 1253911 h 6857979"/>
              <a:gd name="connsiteX28066" fmla="*/ 2169849 w 7283450"/>
              <a:gd name="connsiteY28066" fmla="*/ 1255101 h 6857979"/>
              <a:gd name="connsiteX28067" fmla="*/ 2172626 w 7283450"/>
              <a:gd name="connsiteY28067" fmla="*/ 1255498 h 6857979"/>
              <a:gd name="connsiteX28068" fmla="*/ 2175405 w 7283450"/>
              <a:gd name="connsiteY28068" fmla="*/ 1255498 h 6857979"/>
              <a:gd name="connsiteX28069" fmla="*/ 2178580 w 7283450"/>
              <a:gd name="connsiteY28069" fmla="*/ 1254704 h 6857979"/>
              <a:gd name="connsiteX28070" fmla="*/ 2180961 w 7283450"/>
              <a:gd name="connsiteY28070" fmla="*/ 1253116 h 6857979"/>
              <a:gd name="connsiteX28071" fmla="*/ 2182152 w 7283450"/>
              <a:gd name="connsiteY28071" fmla="*/ 1252323 h 6857979"/>
              <a:gd name="connsiteX28072" fmla="*/ 2182946 w 7283450"/>
              <a:gd name="connsiteY28072" fmla="*/ 1251131 h 6857979"/>
              <a:gd name="connsiteX28073" fmla="*/ 2184930 w 7283450"/>
              <a:gd name="connsiteY28073" fmla="*/ 1248750 h 6857979"/>
              <a:gd name="connsiteX28074" fmla="*/ 2186121 w 7283450"/>
              <a:gd name="connsiteY28074" fmla="*/ 1245178 h 6857979"/>
              <a:gd name="connsiteX28075" fmla="*/ 2186518 w 7283450"/>
              <a:gd name="connsiteY28075" fmla="*/ 1241605 h 6857979"/>
              <a:gd name="connsiteX28076" fmla="*/ 2187312 w 7283450"/>
              <a:gd name="connsiteY28076" fmla="*/ 1235652 h 6857979"/>
              <a:gd name="connsiteX28077" fmla="*/ 2187710 w 7283450"/>
              <a:gd name="connsiteY28077" fmla="*/ 1233271 h 6857979"/>
              <a:gd name="connsiteX28078" fmla="*/ 2187710 w 7283450"/>
              <a:gd name="connsiteY28078" fmla="*/ 1233667 h 6857979"/>
              <a:gd name="connsiteX28079" fmla="*/ 2188899 w 7283450"/>
              <a:gd name="connsiteY28079" fmla="*/ 1234064 h 6857979"/>
              <a:gd name="connsiteX28080" fmla="*/ 2190488 w 7283450"/>
              <a:gd name="connsiteY28080" fmla="*/ 1233667 h 6857979"/>
              <a:gd name="connsiteX28081" fmla="*/ 2192075 w 7283450"/>
              <a:gd name="connsiteY28081" fmla="*/ 1233271 h 6857979"/>
              <a:gd name="connsiteX28082" fmla="*/ 2193265 w 7283450"/>
              <a:gd name="connsiteY28082" fmla="*/ 1232476 h 6857979"/>
              <a:gd name="connsiteX28083" fmla="*/ 2194059 w 7283450"/>
              <a:gd name="connsiteY28083" fmla="*/ 1231682 h 6857979"/>
              <a:gd name="connsiteX28084" fmla="*/ 2194456 w 7283450"/>
              <a:gd name="connsiteY28084" fmla="*/ 1230094 h 6857979"/>
              <a:gd name="connsiteX28085" fmla="*/ 2194854 w 7283450"/>
              <a:gd name="connsiteY28085" fmla="*/ 1228904 h 6857979"/>
              <a:gd name="connsiteX28086" fmla="*/ 2195250 w 7283450"/>
              <a:gd name="connsiteY28086" fmla="*/ 1227316 h 6857979"/>
              <a:gd name="connsiteX28087" fmla="*/ 2194854 w 7283450"/>
              <a:gd name="connsiteY28087" fmla="*/ 1225331 h 6857979"/>
              <a:gd name="connsiteX28088" fmla="*/ 2194456 w 7283450"/>
              <a:gd name="connsiteY28088" fmla="*/ 1222950 h 6857979"/>
              <a:gd name="connsiteX28089" fmla="*/ 2194059 w 7283450"/>
              <a:gd name="connsiteY28089" fmla="*/ 1219775 h 6857979"/>
              <a:gd name="connsiteX28090" fmla="*/ 2192471 w 7283450"/>
              <a:gd name="connsiteY28090" fmla="*/ 1217790 h 6857979"/>
              <a:gd name="connsiteX28091" fmla="*/ 2191281 w 7283450"/>
              <a:gd name="connsiteY28091" fmla="*/ 1215805 h 6857979"/>
              <a:gd name="connsiteX28092" fmla="*/ 2189296 w 7283450"/>
              <a:gd name="connsiteY28092" fmla="*/ 1213027 h 6857979"/>
              <a:gd name="connsiteX28093" fmla="*/ 2186915 w 7283450"/>
              <a:gd name="connsiteY28093" fmla="*/ 1210645 h 6857979"/>
              <a:gd name="connsiteX28094" fmla="*/ 2180564 w 7283450"/>
              <a:gd name="connsiteY28094" fmla="*/ 1205881 h 6857979"/>
              <a:gd name="connsiteX28095" fmla="*/ 2173420 w 7283450"/>
              <a:gd name="connsiteY28095" fmla="*/ 1201118 h 6857979"/>
              <a:gd name="connsiteX28096" fmla="*/ 2165879 w 7283450"/>
              <a:gd name="connsiteY28096" fmla="*/ 1196751 h 6857979"/>
              <a:gd name="connsiteX28097" fmla="*/ 2158338 w 7283450"/>
              <a:gd name="connsiteY28097" fmla="*/ 1192385 h 6857979"/>
              <a:gd name="connsiteX28098" fmla="*/ 2151988 w 7283450"/>
              <a:gd name="connsiteY28098" fmla="*/ 1189209 h 6857979"/>
              <a:gd name="connsiteX28099" fmla="*/ 2146432 w 7283450"/>
              <a:gd name="connsiteY28099" fmla="*/ 1186430 h 6857979"/>
              <a:gd name="connsiteX28100" fmla="*/ 2145240 w 7283450"/>
              <a:gd name="connsiteY28100" fmla="*/ 1186034 h 6857979"/>
              <a:gd name="connsiteX28101" fmla="*/ 2143653 w 7283450"/>
              <a:gd name="connsiteY28101" fmla="*/ 1186034 h 6857979"/>
              <a:gd name="connsiteX28102" fmla="*/ 2142066 w 7283450"/>
              <a:gd name="connsiteY28102" fmla="*/ 1186430 h 6857979"/>
              <a:gd name="connsiteX28103" fmla="*/ 2140081 w 7283450"/>
              <a:gd name="connsiteY28103" fmla="*/ 1187224 h 6857979"/>
              <a:gd name="connsiteX28104" fmla="*/ 2137699 w 7283450"/>
              <a:gd name="connsiteY28104" fmla="*/ 1188812 h 6857979"/>
              <a:gd name="connsiteX28105" fmla="*/ 2137302 w 7283450"/>
              <a:gd name="connsiteY28105" fmla="*/ 1189606 h 6857979"/>
              <a:gd name="connsiteX28106" fmla="*/ 2137302 w 7283450"/>
              <a:gd name="connsiteY28106" fmla="*/ 1190003 h 6857979"/>
              <a:gd name="connsiteX28107" fmla="*/ 2134921 w 7283450"/>
              <a:gd name="connsiteY28107" fmla="*/ 1188812 h 6857979"/>
              <a:gd name="connsiteX28108" fmla="*/ 2132540 w 7283450"/>
              <a:gd name="connsiteY28108" fmla="*/ 1186827 h 6857979"/>
              <a:gd name="connsiteX28109" fmla="*/ 2128968 w 7283450"/>
              <a:gd name="connsiteY28109" fmla="*/ 1182858 h 6857979"/>
              <a:gd name="connsiteX28110" fmla="*/ 2125395 w 7283450"/>
              <a:gd name="connsiteY28110" fmla="*/ 1178888 h 6857979"/>
              <a:gd name="connsiteX28111" fmla="*/ 2123411 w 7283450"/>
              <a:gd name="connsiteY28111" fmla="*/ 1177300 h 6857979"/>
              <a:gd name="connsiteX28112" fmla="*/ 2121427 w 7283450"/>
              <a:gd name="connsiteY28112" fmla="*/ 1176507 h 6857979"/>
              <a:gd name="connsiteX28113" fmla="*/ 2119442 w 7283450"/>
              <a:gd name="connsiteY28113" fmla="*/ 1175713 h 6857979"/>
              <a:gd name="connsiteX28114" fmla="*/ 2117457 w 7283450"/>
              <a:gd name="connsiteY28114" fmla="*/ 1175316 h 6857979"/>
              <a:gd name="connsiteX28115" fmla="*/ 2113488 w 7283450"/>
              <a:gd name="connsiteY28115" fmla="*/ 1175713 h 6857979"/>
              <a:gd name="connsiteX28116" fmla="*/ 2110710 w 7283450"/>
              <a:gd name="connsiteY28116" fmla="*/ 1176507 h 6857979"/>
              <a:gd name="connsiteX28117" fmla="*/ 2109916 w 7283450"/>
              <a:gd name="connsiteY28117" fmla="*/ 1176507 h 6857979"/>
              <a:gd name="connsiteX28118" fmla="*/ 2109123 w 7283450"/>
              <a:gd name="connsiteY28118" fmla="*/ 1176507 h 6857979"/>
              <a:gd name="connsiteX28119" fmla="*/ 2105551 w 7283450"/>
              <a:gd name="connsiteY28119" fmla="*/ 1173728 h 6857979"/>
              <a:gd name="connsiteX28120" fmla="*/ 2102772 w 7283450"/>
              <a:gd name="connsiteY28120" fmla="*/ 1170552 h 6857979"/>
              <a:gd name="connsiteX28121" fmla="*/ 2100391 w 7283450"/>
              <a:gd name="connsiteY28121" fmla="*/ 1166979 h 6857979"/>
              <a:gd name="connsiteX28122" fmla="*/ 2097613 w 7283450"/>
              <a:gd name="connsiteY28122" fmla="*/ 1163804 h 6857979"/>
              <a:gd name="connsiteX28123" fmla="*/ 2092850 w 7283450"/>
              <a:gd name="connsiteY28123" fmla="*/ 1156262 h 6857979"/>
              <a:gd name="connsiteX28124" fmla="*/ 2089674 w 7283450"/>
              <a:gd name="connsiteY28124" fmla="*/ 1152690 h 6857979"/>
              <a:gd name="connsiteX28125" fmla="*/ 2086896 w 7283450"/>
              <a:gd name="connsiteY28125" fmla="*/ 1149514 h 6857979"/>
              <a:gd name="connsiteX28126" fmla="*/ 2081340 w 7283450"/>
              <a:gd name="connsiteY28126" fmla="*/ 1145544 h 6857979"/>
              <a:gd name="connsiteX28127" fmla="*/ 2076180 w 7283450"/>
              <a:gd name="connsiteY28127" fmla="*/ 1141972 h 6857979"/>
              <a:gd name="connsiteX28128" fmla="*/ 2071020 w 7283450"/>
              <a:gd name="connsiteY28128" fmla="*/ 1139193 h 6857979"/>
              <a:gd name="connsiteX28129" fmla="*/ 2066257 w 7283450"/>
              <a:gd name="connsiteY28129" fmla="*/ 1136415 h 6857979"/>
              <a:gd name="connsiteX28130" fmla="*/ 2061098 w 7283450"/>
              <a:gd name="connsiteY28130" fmla="*/ 1134430 h 6857979"/>
              <a:gd name="connsiteX28131" fmla="*/ 2057129 w 7283450"/>
              <a:gd name="connsiteY28131" fmla="*/ 1132048 h 6857979"/>
              <a:gd name="connsiteX28132" fmla="*/ 2052763 w 7283450"/>
              <a:gd name="connsiteY28132" fmla="*/ 1129666 h 6857979"/>
              <a:gd name="connsiteX28133" fmla="*/ 2049588 w 7283450"/>
              <a:gd name="connsiteY28133" fmla="*/ 1126094 h 6857979"/>
              <a:gd name="connsiteX28134" fmla="*/ 2044825 w 7283450"/>
              <a:gd name="connsiteY28134" fmla="*/ 1120537 h 6857979"/>
              <a:gd name="connsiteX28135" fmla="*/ 2039666 w 7283450"/>
              <a:gd name="connsiteY28135" fmla="*/ 1112201 h 6857979"/>
              <a:gd name="connsiteX28136" fmla="*/ 2034109 w 7283450"/>
              <a:gd name="connsiteY28136" fmla="*/ 1103468 h 6857979"/>
              <a:gd name="connsiteX28137" fmla="*/ 2030933 w 7283450"/>
              <a:gd name="connsiteY28137" fmla="*/ 1096323 h 6857979"/>
              <a:gd name="connsiteX28138" fmla="*/ 2030140 w 7283450"/>
              <a:gd name="connsiteY28138" fmla="*/ 1095131 h 6857979"/>
              <a:gd name="connsiteX28139" fmla="*/ 2030140 w 7283450"/>
              <a:gd name="connsiteY28139" fmla="*/ 1093544 h 6857979"/>
              <a:gd name="connsiteX28140" fmla="*/ 2030933 w 7283450"/>
              <a:gd name="connsiteY28140" fmla="*/ 1092353 h 6857979"/>
              <a:gd name="connsiteX28141" fmla="*/ 2031727 w 7283450"/>
              <a:gd name="connsiteY28141" fmla="*/ 1091162 h 6857979"/>
              <a:gd name="connsiteX28142" fmla="*/ 2032918 w 7283450"/>
              <a:gd name="connsiteY28142" fmla="*/ 1089971 h 6857979"/>
              <a:gd name="connsiteX28143" fmla="*/ 2033712 w 7283450"/>
              <a:gd name="connsiteY28143" fmla="*/ 1089574 h 6857979"/>
              <a:gd name="connsiteX28144" fmla="*/ 2033315 w 7283450"/>
              <a:gd name="connsiteY28144" fmla="*/ 1088780 h 6857979"/>
              <a:gd name="connsiteX28145" fmla="*/ 2032124 w 7283450"/>
              <a:gd name="connsiteY28145" fmla="*/ 1088383 h 6857979"/>
              <a:gd name="connsiteX28146" fmla="*/ 2029744 w 7283450"/>
              <a:gd name="connsiteY28146" fmla="*/ 1087987 h 6857979"/>
              <a:gd name="connsiteX28147" fmla="*/ 2027758 w 7283450"/>
              <a:gd name="connsiteY28147" fmla="*/ 1087590 h 6857979"/>
              <a:gd name="connsiteX28148" fmla="*/ 2027361 w 7283450"/>
              <a:gd name="connsiteY28148" fmla="*/ 1087193 h 6857979"/>
              <a:gd name="connsiteX28149" fmla="*/ 2027361 w 7283450"/>
              <a:gd name="connsiteY28149" fmla="*/ 1086399 h 6857979"/>
              <a:gd name="connsiteX28150" fmla="*/ 2028949 w 7283450"/>
              <a:gd name="connsiteY28150" fmla="*/ 1084017 h 6857979"/>
              <a:gd name="connsiteX28151" fmla="*/ 2030933 w 7283450"/>
              <a:gd name="connsiteY28151" fmla="*/ 1082429 h 6857979"/>
              <a:gd name="connsiteX28152" fmla="*/ 2032522 w 7283450"/>
              <a:gd name="connsiteY28152" fmla="*/ 1081239 h 6857979"/>
              <a:gd name="connsiteX28153" fmla="*/ 2034902 w 7283450"/>
              <a:gd name="connsiteY28153" fmla="*/ 1080842 h 6857979"/>
              <a:gd name="connsiteX28154" fmla="*/ 2036888 w 7283450"/>
              <a:gd name="connsiteY28154" fmla="*/ 1080445 h 6857979"/>
              <a:gd name="connsiteX28155" fmla="*/ 2040062 w 7283450"/>
              <a:gd name="connsiteY28155" fmla="*/ 1080445 h 6857979"/>
              <a:gd name="connsiteX28156" fmla="*/ 2042444 w 7283450"/>
              <a:gd name="connsiteY28156" fmla="*/ 1081239 h 6857979"/>
              <a:gd name="connsiteX28157" fmla="*/ 2045222 w 7283450"/>
              <a:gd name="connsiteY28157" fmla="*/ 1082032 h 6857979"/>
              <a:gd name="connsiteX28158" fmla="*/ 2051572 w 7283450"/>
              <a:gd name="connsiteY28158" fmla="*/ 1084414 h 6857979"/>
              <a:gd name="connsiteX28159" fmla="*/ 2058319 w 7283450"/>
              <a:gd name="connsiteY28159" fmla="*/ 1088383 h 6857979"/>
              <a:gd name="connsiteX28160" fmla="*/ 2065464 w 7283450"/>
              <a:gd name="connsiteY28160" fmla="*/ 1092353 h 6857979"/>
              <a:gd name="connsiteX28161" fmla="*/ 2072608 w 7283450"/>
              <a:gd name="connsiteY28161" fmla="*/ 1097514 h 6857979"/>
              <a:gd name="connsiteX28162" fmla="*/ 2086896 w 7283450"/>
              <a:gd name="connsiteY28162" fmla="*/ 1108231 h 6857979"/>
              <a:gd name="connsiteX28163" fmla="*/ 2100788 w 7283450"/>
              <a:gd name="connsiteY28163" fmla="*/ 1118155 h 6857979"/>
              <a:gd name="connsiteX28164" fmla="*/ 2106741 w 7283450"/>
              <a:gd name="connsiteY28164" fmla="*/ 1122522 h 6857979"/>
              <a:gd name="connsiteX28165" fmla="*/ 2112695 w 7283450"/>
              <a:gd name="connsiteY28165" fmla="*/ 1126094 h 6857979"/>
              <a:gd name="connsiteX28166" fmla="*/ 2117457 w 7283450"/>
              <a:gd name="connsiteY28166" fmla="*/ 1128475 h 6857979"/>
              <a:gd name="connsiteX28167" fmla="*/ 2119839 w 7283450"/>
              <a:gd name="connsiteY28167" fmla="*/ 1129269 h 6857979"/>
              <a:gd name="connsiteX28168" fmla="*/ 2121427 w 7283450"/>
              <a:gd name="connsiteY28168" fmla="*/ 1129666 h 6857979"/>
              <a:gd name="connsiteX28169" fmla="*/ 2123411 w 7283450"/>
              <a:gd name="connsiteY28169" fmla="*/ 1129666 h 6857979"/>
              <a:gd name="connsiteX28170" fmla="*/ 2125793 w 7283450"/>
              <a:gd name="connsiteY28170" fmla="*/ 1128873 h 6857979"/>
              <a:gd name="connsiteX28171" fmla="*/ 2127777 w 7283450"/>
              <a:gd name="connsiteY28171" fmla="*/ 1127682 h 6857979"/>
              <a:gd name="connsiteX28172" fmla="*/ 2129364 w 7283450"/>
              <a:gd name="connsiteY28172" fmla="*/ 1126094 h 6857979"/>
              <a:gd name="connsiteX28173" fmla="*/ 2131746 w 7283450"/>
              <a:gd name="connsiteY28173" fmla="*/ 1123712 h 6857979"/>
              <a:gd name="connsiteX28174" fmla="*/ 2133333 w 7283450"/>
              <a:gd name="connsiteY28174" fmla="*/ 1123315 h 6857979"/>
              <a:gd name="connsiteX28175" fmla="*/ 2134127 w 7283450"/>
              <a:gd name="connsiteY28175" fmla="*/ 1122918 h 6857979"/>
              <a:gd name="connsiteX28176" fmla="*/ 2135318 w 7283450"/>
              <a:gd name="connsiteY28176" fmla="*/ 1123315 h 6857979"/>
              <a:gd name="connsiteX28177" fmla="*/ 2136112 w 7283450"/>
              <a:gd name="connsiteY28177" fmla="*/ 1124109 h 6857979"/>
              <a:gd name="connsiteX28178" fmla="*/ 2136906 w 7283450"/>
              <a:gd name="connsiteY28178" fmla="*/ 1126094 h 6857979"/>
              <a:gd name="connsiteX28179" fmla="*/ 2138096 w 7283450"/>
              <a:gd name="connsiteY28179" fmla="*/ 1128475 h 6857979"/>
              <a:gd name="connsiteX28180" fmla="*/ 2138890 w 7283450"/>
              <a:gd name="connsiteY28180" fmla="*/ 1129269 h 6857979"/>
              <a:gd name="connsiteX28181" fmla="*/ 2140081 w 7283450"/>
              <a:gd name="connsiteY28181" fmla="*/ 1129666 h 6857979"/>
              <a:gd name="connsiteX28182" fmla="*/ 2142066 w 7283450"/>
              <a:gd name="connsiteY28182" fmla="*/ 1129666 h 6857979"/>
              <a:gd name="connsiteX28183" fmla="*/ 2143653 w 7283450"/>
              <a:gd name="connsiteY28183" fmla="*/ 1129666 h 6857979"/>
              <a:gd name="connsiteX28184" fmla="*/ 2146828 w 7283450"/>
              <a:gd name="connsiteY28184" fmla="*/ 1128475 h 6857979"/>
              <a:gd name="connsiteX28185" fmla="*/ 2150797 w 7283450"/>
              <a:gd name="connsiteY28185" fmla="*/ 1126888 h 6857979"/>
              <a:gd name="connsiteX28186" fmla="*/ 2153178 w 7283450"/>
              <a:gd name="connsiteY28186" fmla="*/ 1126491 h 6857979"/>
              <a:gd name="connsiteX28187" fmla="*/ 2155957 w 7283450"/>
              <a:gd name="connsiteY28187" fmla="*/ 1126094 h 6857979"/>
              <a:gd name="connsiteX28188" fmla="*/ 2159529 w 7283450"/>
              <a:gd name="connsiteY28188" fmla="*/ 1126094 h 6857979"/>
              <a:gd name="connsiteX28189" fmla="*/ 2162705 w 7283450"/>
              <a:gd name="connsiteY28189" fmla="*/ 1126888 h 6857979"/>
              <a:gd name="connsiteX28190" fmla="*/ 2169849 w 7283450"/>
              <a:gd name="connsiteY28190" fmla="*/ 1128475 h 6857979"/>
              <a:gd name="connsiteX28191" fmla="*/ 2176993 w 7283450"/>
              <a:gd name="connsiteY28191" fmla="*/ 1130460 h 6857979"/>
              <a:gd name="connsiteX28192" fmla="*/ 2183740 w 7283450"/>
              <a:gd name="connsiteY28192" fmla="*/ 1132445 h 6857979"/>
              <a:gd name="connsiteX28193" fmla="*/ 2190488 w 7283450"/>
              <a:gd name="connsiteY28193" fmla="*/ 1134430 h 6857979"/>
              <a:gd name="connsiteX28194" fmla="*/ 2196440 w 7283450"/>
              <a:gd name="connsiteY28194" fmla="*/ 1136018 h 6857979"/>
              <a:gd name="connsiteX28195" fmla="*/ 2199219 w 7283450"/>
              <a:gd name="connsiteY28195" fmla="*/ 1136415 h 6857979"/>
              <a:gd name="connsiteX28196" fmla="*/ 2201998 w 7283450"/>
              <a:gd name="connsiteY28196" fmla="*/ 1137209 h 6857979"/>
              <a:gd name="connsiteX28197" fmla="*/ 2204378 w 7283450"/>
              <a:gd name="connsiteY28197" fmla="*/ 1136415 h 6857979"/>
              <a:gd name="connsiteX28198" fmla="*/ 2206363 w 7283450"/>
              <a:gd name="connsiteY28198" fmla="*/ 1136018 h 6857979"/>
              <a:gd name="connsiteX28199" fmla="*/ 2209538 w 7283450"/>
              <a:gd name="connsiteY28199" fmla="*/ 1134430 h 6857979"/>
              <a:gd name="connsiteX28200" fmla="*/ 2213110 w 7283450"/>
              <a:gd name="connsiteY28200" fmla="*/ 1132842 h 6857979"/>
              <a:gd name="connsiteX28201" fmla="*/ 2215493 w 7283450"/>
              <a:gd name="connsiteY28201" fmla="*/ 1130460 h 6857979"/>
              <a:gd name="connsiteX28202" fmla="*/ 2218271 w 7283450"/>
              <a:gd name="connsiteY28202" fmla="*/ 1127285 h 6857979"/>
              <a:gd name="connsiteX28203" fmla="*/ 2220651 w 7283450"/>
              <a:gd name="connsiteY28203" fmla="*/ 1124109 h 6857979"/>
              <a:gd name="connsiteX28204" fmla="*/ 2222239 w 7283450"/>
              <a:gd name="connsiteY28204" fmla="*/ 1120537 h 6857979"/>
              <a:gd name="connsiteX28205" fmla="*/ 2223826 w 7283450"/>
              <a:gd name="connsiteY28205" fmla="*/ 1116567 h 6857979"/>
              <a:gd name="connsiteX28206" fmla="*/ 2225017 w 7283450"/>
              <a:gd name="connsiteY28206" fmla="*/ 1112995 h 6857979"/>
              <a:gd name="connsiteX28207" fmla="*/ 2227795 w 7283450"/>
              <a:gd name="connsiteY28207" fmla="*/ 1114185 h 6857979"/>
              <a:gd name="connsiteX28208" fmla="*/ 2229780 w 7283450"/>
              <a:gd name="connsiteY28208" fmla="*/ 1114979 h 6857979"/>
              <a:gd name="connsiteX28209" fmla="*/ 2231368 w 7283450"/>
              <a:gd name="connsiteY28209" fmla="*/ 1115376 h 6857979"/>
              <a:gd name="connsiteX28210" fmla="*/ 2232955 w 7283450"/>
              <a:gd name="connsiteY28210" fmla="*/ 1115376 h 6857979"/>
              <a:gd name="connsiteX28211" fmla="*/ 2234146 w 7283450"/>
              <a:gd name="connsiteY28211" fmla="*/ 1114979 h 6857979"/>
              <a:gd name="connsiteX28212" fmla="*/ 2236130 w 7283450"/>
              <a:gd name="connsiteY28212" fmla="*/ 1114582 h 6857979"/>
              <a:gd name="connsiteX28213" fmla="*/ 2238115 w 7283450"/>
              <a:gd name="connsiteY28213" fmla="*/ 1112995 h 6857979"/>
              <a:gd name="connsiteX28214" fmla="*/ 2240099 w 7283450"/>
              <a:gd name="connsiteY28214" fmla="*/ 1110613 h 6857979"/>
              <a:gd name="connsiteX28215" fmla="*/ 2242084 w 7283450"/>
              <a:gd name="connsiteY28215" fmla="*/ 1108231 h 6857979"/>
              <a:gd name="connsiteX28216" fmla="*/ 2244465 w 7283450"/>
              <a:gd name="connsiteY28216" fmla="*/ 1105453 h 6857979"/>
              <a:gd name="connsiteX28217" fmla="*/ 2247244 w 7283450"/>
              <a:gd name="connsiteY28217" fmla="*/ 1103071 h 6857979"/>
              <a:gd name="connsiteX28218" fmla="*/ 2249228 w 7283450"/>
              <a:gd name="connsiteY28218" fmla="*/ 1101484 h 6857979"/>
              <a:gd name="connsiteX28219" fmla="*/ 2251213 w 7283450"/>
              <a:gd name="connsiteY28219" fmla="*/ 1100293 h 6857979"/>
              <a:gd name="connsiteX28220" fmla="*/ 2256769 w 7283450"/>
              <a:gd name="connsiteY28220" fmla="*/ 1099102 h 6857979"/>
              <a:gd name="connsiteX28221" fmla="*/ 2261929 w 7283450"/>
              <a:gd name="connsiteY28221" fmla="*/ 1097911 h 6857979"/>
              <a:gd name="connsiteX28222" fmla="*/ 2264310 w 7283450"/>
              <a:gd name="connsiteY28222" fmla="*/ 1097117 h 6857979"/>
              <a:gd name="connsiteX28223" fmla="*/ 2265898 w 7283450"/>
              <a:gd name="connsiteY28223" fmla="*/ 1096323 h 6857979"/>
              <a:gd name="connsiteX28224" fmla="*/ 2272645 w 7283450"/>
              <a:gd name="connsiteY28224" fmla="*/ 1090368 h 6857979"/>
              <a:gd name="connsiteX28225" fmla="*/ 2277805 w 7283450"/>
              <a:gd name="connsiteY28225" fmla="*/ 1084017 h 6857979"/>
              <a:gd name="connsiteX28226" fmla="*/ 2282964 w 7283450"/>
              <a:gd name="connsiteY28226" fmla="*/ 1078063 h 6857979"/>
              <a:gd name="connsiteX28227" fmla="*/ 2286537 w 7283450"/>
              <a:gd name="connsiteY28227" fmla="*/ 1070918 h 6857979"/>
              <a:gd name="connsiteX28228" fmla="*/ 2290110 w 7283450"/>
              <a:gd name="connsiteY28228" fmla="*/ 1063773 h 6857979"/>
              <a:gd name="connsiteX28229" fmla="*/ 2292887 w 7283450"/>
              <a:gd name="connsiteY28229" fmla="*/ 1056231 h 6857979"/>
              <a:gd name="connsiteX28230" fmla="*/ 2295665 w 7283450"/>
              <a:gd name="connsiteY28230" fmla="*/ 1047894 h 6857979"/>
              <a:gd name="connsiteX28231" fmla="*/ 2297254 w 7283450"/>
              <a:gd name="connsiteY28231" fmla="*/ 1039161 h 6857979"/>
              <a:gd name="connsiteX28232" fmla="*/ 2298047 w 7283450"/>
              <a:gd name="connsiteY28232" fmla="*/ 1034794 h 6857979"/>
              <a:gd name="connsiteX28233" fmla="*/ 2298840 w 7283450"/>
              <a:gd name="connsiteY28233" fmla="*/ 1030428 h 6857979"/>
              <a:gd name="connsiteX28234" fmla="*/ 2299634 w 7283450"/>
              <a:gd name="connsiteY28234" fmla="*/ 1023283 h 6857979"/>
              <a:gd name="connsiteX28235" fmla="*/ 2300428 w 7283450"/>
              <a:gd name="connsiteY28235" fmla="*/ 1020107 h 6857979"/>
              <a:gd name="connsiteX28236" fmla="*/ 2301620 w 7283450"/>
              <a:gd name="connsiteY28236" fmla="*/ 1016535 h 6857979"/>
              <a:gd name="connsiteX28237" fmla="*/ 2303603 w 7283450"/>
              <a:gd name="connsiteY28237" fmla="*/ 1013359 h 6857979"/>
              <a:gd name="connsiteX28238" fmla="*/ 2306778 w 7283450"/>
              <a:gd name="connsiteY28238" fmla="*/ 1009390 h 6857979"/>
              <a:gd name="connsiteX28239" fmla="*/ 2321861 w 7283450"/>
              <a:gd name="connsiteY28239" fmla="*/ 990336 h 6857979"/>
              <a:gd name="connsiteX28240" fmla="*/ 2329402 w 7283450"/>
              <a:gd name="connsiteY28240" fmla="*/ 981206 h 6857979"/>
              <a:gd name="connsiteX28241" fmla="*/ 2334959 w 7283450"/>
              <a:gd name="connsiteY28241" fmla="*/ 976046 h 6857979"/>
              <a:gd name="connsiteX28242" fmla="*/ 2336149 w 7283450"/>
              <a:gd name="connsiteY28242" fmla="*/ 974458 h 6857979"/>
              <a:gd name="connsiteX28243" fmla="*/ 2337737 w 7283450"/>
              <a:gd name="connsiteY28243" fmla="*/ 974061 h 6857979"/>
              <a:gd name="connsiteX28244" fmla="*/ 2341310 w 7283450"/>
              <a:gd name="connsiteY28244" fmla="*/ 974061 h 6857979"/>
              <a:gd name="connsiteX28245" fmla="*/ 2344484 w 7283450"/>
              <a:gd name="connsiteY28245" fmla="*/ 973664 h 6857979"/>
              <a:gd name="connsiteX28246" fmla="*/ 2346071 w 7283450"/>
              <a:gd name="connsiteY28246" fmla="*/ 973267 h 6857979"/>
              <a:gd name="connsiteX28247" fmla="*/ 2347659 w 7283450"/>
              <a:gd name="connsiteY28247" fmla="*/ 972473 h 6857979"/>
              <a:gd name="connsiteX28248" fmla="*/ 2350437 w 7283450"/>
              <a:gd name="connsiteY28248" fmla="*/ 968901 h 6857979"/>
              <a:gd name="connsiteX28249" fmla="*/ 2352820 w 7283450"/>
              <a:gd name="connsiteY28249" fmla="*/ 965328 h 6857979"/>
              <a:gd name="connsiteX28250" fmla="*/ 2357185 w 7283450"/>
              <a:gd name="connsiteY28250" fmla="*/ 958977 h 6857979"/>
              <a:gd name="connsiteX28251" fmla="*/ 2360757 w 7283450"/>
              <a:gd name="connsiteY28251" fmla="*/ 952229 h 6857979"/>
              <a:gd name="connsiteX28252" fmla="*/ 2363535 w 7283450"/>
              <a:gd name="connsiteY28252" fmla="*/ 945481 h 6857979"/>
              <a:gd name="connsiteX28253" fmla="*/ 2367107 w 7283450"/>
              <a:gd name="connsiteY28253" fmla="*/ 938336 h 6857979"/>
              <a:gd name="connsiteX28254" fmla="*/ 2370679 w 7283450"/>
              <a:gd name="connsiteY28254" fmla="*/ 931191 h 6857979"/>
              <a:gd name="connsiteX28255" fmla="*/ 2375839 w 7283450"/>
              <a:gd name="connsiteY28255" fmla="*/ 924046 h 6857979"/>
              <a:gd name="connsiteX28256" fmla="*/ 2378617 w 7283450"/>
              <a:gd name="connsiteY28256" fmla="*/ 919679 h 6857979"/>
              <a:gd name="connsiteX28257" fmla="*/ 2382189 w 7283450"/>
              <a:gd name="connsiteY28257" fmla="*/ 915710 h 6857979"/>
              <a:gd name="connsiteX28258" fmla="*/ 2384968 w 7283450"/>
              <a:gd name="connsiteY28258" fmla="*/ 912534 h 6857979"/>
              <a:gd name="connsiteX28259" fmla="*/ 2387349 w 7283450"/>
              <a:gd name="connsiteY28259" fmla="*/ 910550 h 6857979"/>
              <a:gd name="connsiteX28260" fmla="*/ 2390127 w 7283450"/>
              <a:gd name="connsiteY28260" fmla="*/ 908962 h 6857979"/>
              <a:gd name="connsiteX28261" fmla="*/ 2392509 w 7283450"/>
              <a:gd name="connsiteY28261" fmla="*/ 907771 h 6857979"/>
              <a:gd name="connsiteX28262" fmla="*/ 2396876 w 7283450"/>
              <a:gd name="connsiteY28262" fmla="*/ 906183 h 6857979"/>
              <a:gd name="connsiteX28263" fmla="*/ 2400844 w 7283450"/>
              <a:gd name="connsiteY28263" fmla="*/ 905389 h 6857979"/>
              <a:gd name="connsiteX28264" fmla="*/ 2404416 w 7283450"/>
              <a:gd name="connsiteY28264" fmla="*/ 904198 h 6857979"/>
              <a:gd name="connsiteX28265" fmla="*/ 2408782 w 7283450"/>
              <a:gd name="connsiteY28265" fmla="*/ 901817 h 6857979"/>
              <a:gd name="connsiteX28266" fmla="*/ 2413147 w 7283450"/>
              <a:gd name="connsiteY28266" fmla="*/ 899435 h 6857979"/>
              <a:gd name="connsiteX28267" fmla="*/ 2418308 w 7283450"/>
              <a:gd name="connsiteY28267" fmla="*/ 895862 h 6857979"/>
              <a:gd name="connsiteX28268" fmla="*/ 2428230 w 7283450"/>
              <a:gd name="connsiteY28268" fmla="*/ 887527 h 6857979"/>
              <a:gd name="connsiteX28269" fmla="*/ 2438549 w 7283450"/>
              <a:gd name="connsiteY28269" fmla="*/ 878794 h 6857979"/>
              <a:gd name="connsiteX28270" fmla="*/ 2445296 w 7283450"/>
              <a:gd name="connsiteY28270" fmla="*/ 872840 h 6857979"/>
              <a:gd name="connsiteX28271" fmla="*/ 2450456 w 7283450"/>
              <a:gd name="connsiteY28271" fmla="*/ 868076 h 6857979"/>
              <a:gd name="connsiteX28272" fmla="*/ 2453234 w 7283450"/>
              <a:gd name="connsiteY28272" fmla="*/ 866091 h 6857979"/>
              <a:gd name="connsiteX28273" fmla="*/ 2456409 w 7283450"/>
              <a:gd name="connsiteY28273" fmla="*/ 863710 h 6857979"/>
              <a:gd name="connsiteX28274" fmla="*/ 2467126 w 7283450"/>
              <a:gd name="connsiteY28274" fmla="*/ 858549 h 6857979"/>
              <a:gd name="connsiteX28275" fmla="*/ 2468316 w 7283450"/>
              <a:gd name="connsiteY28275" fmla="*/ 857755 h 6857979"/>
              <a:gd name="connsiteX28276" fmla="*/ 2469904 w 7283450"/>
              <a:gd name="connsiteY28276" fmla="*/ 856565 h 6857979"/>
              <a:gd name="connsiteX28277" fmla="*/ 2472682 w 7283450"/>
              <a:gd name="connsiteY28277" fmla="*/ 852992 h 6857979"/>
              <a:gd name="connsiteX28278" fmla="*/ 2474667 w 7283450"/>
              <a:gd name="connsiteY28278" fmla="*/ 850213 h 6857979"/>
              <a:gd name="connsiteX28279" fmla="*/ 2476254 w 7283450"/>
              <a:gd name="connsiteY28279" fmla="*/ 848626 h 6857979"/>
              <a:gd name="connsiteX28280" fmla="*/ 2477048 w 7283450"/>
              <a:gd name="connsiteY28280" fmla="*/ 848626 h 6857979"/>
              <a:gd name="connsiteX28281" fmla="*/ 2477842 w 7283450"/>
              <a:gd name="connsiteY28281" fmla="*/ 849420 h 6857979"/>
              <a:gd name="connsiteX28282" fmla="*/ 2479033 w 7283450"/>
              <a:gd name="connsiteY28282" fmla="*/ 851801 h 6857979"/>
              <a:gd name="connsiteX28283" fmla="*/ 2480223 w 7283450"/>
              <a:gd name="connsiteY28283" fmla="*/ 854183 h 6857979"/>
              <a:gd name="connsiteX28284" fmla="*/ 2481414 w 7283450"/>
              <a:gd name="connsiteY28284" fmla="*/ 854977 h 6857979"/>
              <a:gd name="connsiteX28285" fmla="*/ 2482208 w 7283450"/>
              <a:gd name="connsiteY28285" fmla="*/ 854977 h 6857979"/>
              <a:gd name="connsiteX28286" fmla="*/ 2485781 w 7283450"/>
              <a:gd name="connsiteY28286" fmla="*/ 854977 h 6857979"/>
              <a:gd name="connsiteX28287" fmla="*/ 2488161 w 7283450"/>
              <a:gd name="connsiteY28287" fmla="*/ 854580 h 6857979"/>
              <a:gd name="connsiteX28288" fmla="*/ 2490147 w 7283450"/>
              <a:gd name="connsiteY28288" fmla="*/ 854183 h 6857979"/>
              <a:gd name="connsiteX28289" fmla="*/ 2492527 w 7283450"/>
              <a:gd name="connsiteY28289" fmla="*/ 853389 h 6857979"/>
              <a:gd name="connsiteX28290" fmla="*/ 2493718 w 7283450"/>
              <a:gd name="connsiteY28290" fmla="*/ 852198 h 6857979"/>
              <a:gd name="connsiteX28291" fmla="*/ 2494909 w 7283450"/>
              <a:gd name="connsiteY28291" fmla="*/ 851404 h 6857979"/>
              <a:gd name="connsiteX28292" fmla="*/ 2496893 w 7283450"/>
              <a:gd name="connsiteY28292" fmla="*/ 848626 h 6857979"/>
              <a:gd name="connsiteX28293" fmla="*/ 2499671 w 7283450"/>
              <a:gd name="connsiteY28293" fmla="*/ 842275 h 6857979"/>
              <a:gd name="connsiteX28294" fmla="*/ 2501656 w 7283450"/>
              <a:gd name="connsiteY28294" fmla="*/ 838702 h 6857979"/>
              <a:gd name="connsiteX28295" fmla="*/ 2502847 w 7283450"/>
              <a:gd name="connsiteY28295" fmla="*/ 836717 h 6857979"/>
              <a:gd name="connsiteX28296" fmla="*/ 2504434 w 7283450"/>
              <a:gd name="connsiteY28296" fmla="*/ 835129 h 6857979"/>
              <a:gd name="connsiteX28297" fmla="*/ 2504831 w 7283450"/>
              <a:gd name="connsiteY28297" fmla="*/ 835129 h 6857979"/>
              <a:gd name="connsiteX28298" fmla="*/ 2505228 w 7283450"/>
              <a:gd name="connsiteY28298" fmla="*/ 835526 h 6857979"/>
              <a:gd name="connsiteX28299" fmla="*/ 2507213 w 7283450"/>
              <a:gd name="connsiteY28299" fmla="*/ 836717 h 6857979"/>
              <a:gd name="connsiteX28300" fmla="*/ 2508800 w 7283450"/>
              <a:gd name="connsiteY28300" fmla="*/ 837908 h 6857979"/>
              <a:gd name="connsiteX28301" fmla="*/ 2509991 w 7283450"/>
              <a:gd name="connsiteY28301" fmla="*/ 838702 h 6857979"/>
              <a:gd name="connsiteX28302" fmla="*/ 2510786 w 7283450"/>
              <a:gd name="connsiteY28302" fmla="*/ 838702 h 6857979"/>
              <a:gd name="connsiteX28303" fmla="*/ 2512372 w 7283450"/>
              <a:gd name="connsiteY28303" fmla="*/ 837908 h 6857979"/>
              <a:gd name="connsiteX28304" fmla="*/ 2513166 w 7283450"/>
              <a:gd name="connsiteY28304" fmla="*/ 836717 h 6857979"/>
              <a:gd name="connsiteX28305" fmla="*/ 2513166 w 7283450"/>
              <a:gd name="connsiteY28305" fmla="*/ 835526 h 6857979"/>
              <a:gd name="connsiteX28306" fmla="*/ 2513166 w 7283450"/>
              <a:gd name="connsiteY28306" fmla="*/ 833939 h 6857979"/>
              <a:gd name="connsiteX28307" fmla="*/ 2512769 w 7283450"/>
              <a:gd name="connsiteY28307" fmla="*/ 830763 h 6857979"/>
              <a:gd name="connsiteX28308" fmla="*/ 2513166 w 7283450"/>
              <a:gd name="connsiteY28308" fmla="*/ 829175 h 6857979"/>
              <a:gd name="connsiteX28309" fmla="*/ 2513960 w 7283450"/>
              <a:gd name="connsiteY28309" fmla="*/ 828381 h 6857979"/>
              <a:gd name="connsiteX28310" fmla="*/ 2517135 w 7283450"/>
              <a:gd name="connsiteY28310" fmla="*/ 827984 h 6857979"/>
              <a:gd name="connsiteX28311" fmla="*/ 2523882 w 7283450"/>
              <a:gd name="connsiteY28311" fmla="*/ 827984 h 6857979"/>
              <a:gd name="connsiteX28312" fmla="*/ 2532614 w 7283450"/>
              <a:gd name="connsiteY28312" fmla="*/ 828381 h 6857979"/>
              <a:gd name="connsiteX28313" fmla="*/ 2534203 w 7283450"/>
              <a:gd name="connsiteY28313" fmla="*/ 827587 h 6857979"/>
              <a:gd name="connsiteX28314" fmla="*/ 2536186 w 7283450"/>
              <a:gd name="connsiteY28314" fmla="*/ 826794 h 6857979"/>
              <a:gd name="connsiteX28315" fmla="*/ 2539361 w 7283450"/>
              <a:gd name="connsiteY28315" fmla="*/ 824412 h 6857979"/>
              <a:gd name="connsiteX28316" fmla="*/ 2542140 w 7283450"/>
              <a:gd name="connsiteY28316" fmla="*/ 820839 h 6857979"/>
              <a:gd name="connsiteX28317" fmla="*/ 2545315 w 7283450"/>
              <a:gd name="connsiteY28317" fmla="*/ 817267 h 6857979"/>
              <a:gd name="connsiteX28318" fmla="*/ 2550871 w 7283450"/>
              <a:gd name="connsiteY28318" fmla="*/ 809328 h 6857979"/>
              <a:gd name="connsiteX28319" fmla="*/ 2554047 w 7283450"/>
              <a:gd name="connsiteY28319" fmla="*/ 805358 h 6857979"/>
              <a:gd name="connsiteX28320" fmla="*/ 2557619 w 7283450"/>
              <a:gd name="connsiteY28320" fmla="*/ 801786 h 6857979"/>
              <a:gd name="connsiteX28321" fmla="*/ 2559206 w 7283450"/>
              <a:gd name="connsiteY28321" fmla="*/ 800595 h 6857979"/>
              <a:gd name="connsiteX28322" fmla="*/ 2561588 w 7283450"/>
              <a:gd name="connsiteY28322" fmla="*/ 799801 h 6857979"/>
              <a:gd name="connsiteX28323" fmla="*/ 2565557 w 7283450"/>
              <a:gd name="connsiteY28323" fmla="*/ 798213 h 6857979"/>
              <a:gd name="connsiteX28324" fmla="*/ 2569923 w 7283450"/>
              <a:gd name="connsiteY28324" fmla="*/ 797022 h 6857979"/>
              <a:gd name="connsiteX28325" fmla="*/ 2571908 w 7283450"/>
              <a:gd name="connsiteY28325" fmla="*/ 796229 h 6857979"/>
              <a:gd name="connsiteX28326" fmla="*/ 2573495 w 7283450"/>
              <a:gd name="connsiteY28326" fmla="*/ 795038 h 6857979"/>
              <a:gd name="connsiteX28327" fmla="*/ 2579052 w 7283450"/>
              <a:gd name="connsiteY28327" fmla="*/ 791068 h 6857979"/>
              <a:gd name="connsiteX28328" fmla="*/ 2583417 w 7283450"/>
              <a:gd name="connsiteY28328" fmla="*/ 787099 h 6857979"/>
              <a:gd name="connsiteX28329" fmla="*/ 2587783 w 7283450"/>
              <a:gd name="connsiteY28329" fmla="*/ 783129 h 6857979"/>
              <a:gd name="connsiteX28330" fmla="*/ 2590561 w 7283450"/>
              <a:gd name="connsiteY28330" fmla="*/ 778366 h 6857979"/>
              <a:gd name="connsiteX28331" fmla="*/ 2591752 w 7283450"/>
              <a:gd name="connsiteY28331" fmla="*/ 775984 h 6857979"/>
              <a:gd name="connsiteX28332" fmla="*/ 2592547 w 7283450"/>
              <a:gd name="connsiteY28332" fmla="*/ 773602 h 6857979"/>
              <a:gd name="connsiteX28333" fmla="*/ 2593340 w 7283450"/>
              <a:gd name="connsiteY28333" fmla="*/ 771221 h 6857979"/>
              <a:gd name="connsiteX28334" fmla="*/ 2593737 w 7283450"/>
              <a:gd name="connsiteY28334" fmla="*/ 768045 h 6857979"/>
              <a:gd name="connsiteX28335" fmla="*/ 2593737 w 7283450"/>
              <a:gd name="connsiteY28335" fmla="*/ 765267 h 6857979"/>
              <a:gd name="connsiteX28336" fmla="*/ 2593340 w 7283450"/>
              <a:gd name="connsiteY28336" fmla="*/ 762488 h 6857979"/>
              <a:gd name="connsiteX28337" fmla="*/ 2592943 w 7283450"/>
              <a:gd name="connsiteY28337" fmla="*/ 758519 h 6857979"/>
              <a:gd name="connsiteX28338" fmla="*/ 2592149 w 7283450"/>
              <a:gd name="connsiteY28338" fmla="*/ 754946 h 6857979"/>
              <a:gd name="connsiteX28339" fmla="*/ 2597706 w 7283450"/>
              <a:gd name="connsiteY28339" fmla="*/ 751770 h 6857979"/>
              <a:gd name="connsiteX28340" fmla="*/ 2599691 w 7283450"/>
              <a:gd name="connsiteY28340" fmla="*/ 750183 h 6857979"/>
              <a:gd name="connsiteX28341" fmla="*/ 2601675 w 7283450"/>
              <a:gd name="connsiteY28341" fmla="*/ 748595 h 6857979"/>
              <a:gd name="connsiteX28342" fmla="*/ 2602865 w 7283450"/>
              <a:gd name="connsiteY28342" fmla="*/ 747007 h 6857979"/>
              <a:gd name="connsiteX28343" fmla="*/ 2604453 w 7283450"/>
              <a:gd name="connsiteY28343" fmla="*/ 745022 h 6857979"/>
              <a:gd name="connsiteX28344" fmla="*/ 2605247 w 7283450"/>
              <a:gd name="connsiteY28344" fmla="*/ 743038 h 6857979"/>
              <a:gd name="connsiteX28345" fmla="*/ 2606040 w 7283450"/>
              <a:gd name="connsiteY28345" fmla="*/ 741053 h 6857979"/>
              <a:gd name="connsiteX28346" fmla="*/ 2607231 w 7283450"/>
              <a:gd name="connsiteY28346" fmla="*/ 735893 h 6857979"/>
              <a:gd name="connsiteX28347" fmla="*/ 2607628 w 7283450"/>
              <a:gd name="connsiteY28347" fmla="*/ 731129 h 6857979"/>
              <a:gd name="connsiteX28348" fmla="*/ 2608025 w 7283450"/>
              <a:gd name="connsiteY28348" fmla="*/ 718030 h 6857979"/>
              <a:gd name="connsiteX28349" fmla="*/ 2608819 w 7283450"/>
              <a:gd name="connsiteY28349" fmla="*/ 717236 h 6857979"/>
              <a:gd name="connsiteX28350" fmla="*/ 2610803 w 7283450"/>
              <a:gd name="connsiteY28350" fmla="*/ 716442 h 6857979"/>
              <a:gd name="connsiteX28351" fmla="*/ 2614375 w 7283450"/>
              <a:gd name="connsiteY28351" fmla="*/ 714854 h 6857979"/>
              <a:gd name="connsiteX28352" fmla="*/ 2614772 w 7283450"/>
              <a:gd name="connsiteY28352" fmla="*/ 707709 h 6857979"/>
              <a:gd name="connsiteX28353" fmla="*/ 2615963 w 7283450"/>
              <a:gd name="connsiteY28353" fmla="*/ 701755 h 6857979"/>
              <a:gd name="connsiteX28354" fmla="*/ 2617154 w 7283450"/>
              <a:gd name="connsiteY28354" fmla="*/ 696595 h 6857979"/>
              <a:gd name="connsiteX28355" fmla="*/ 2619138 w 7283450"/>
              <a:gd name="connsiteY28355" fmla="*/ 691037 h 6857979"/>
              <a:gd name="connsiteX28356" fmla="*/ 2622313 w 7283450"/>
              <a:gd name="connsiteY28356" fmla="*/ 686274 h 6857979"/>
              <a:gd name="connsiteX28357" fmla="*/ 2625885 w 7283450"/>
              <a:gd name="connsiteY28357" fmla="*/ 680717 h 6857979"/>
              <a:gd name="connsiteX28358" fmla="*/ 2630648 w 7283450"/>
              <a:gd name="connsiteY28358" fmla="*/ 674762 h 6857979"/>
              <a:gd name="connsiteX28359" fmla="*/ 2636205 w 7283450"/>
              <a:gd name="connsiteY28359" fmla="*/ 668411 h 6857979"/>
              <a:gd name="connsiteX28360" fmla="*/ 2639380 w 7283450"/>
              <a:gd name="connsiteY28360" fmla="*/ 671587 h 6857979"/>
              <a:gd name="connsiteX28361" fmla="*/ 2641365 w 7283450"/>
              <a:gd name="connsiteY28361" fmla="*/ 674762 h 6857979"/>
              <a:gd name="connsiteX28362" fmla="*/ 2642952 w 7283450"/>
              <a:gd name="connsiteY28362" fmla="*/ 677938 h 6857979"/>
              <a:gd name="connsiteX28363" fmla="*/ 2644143 w 7283450"/>
              <a:gd name="connsiteY28363" fmla="*/ 680320 h 6857979"/>
              <a:gd name="connsiteX28364" fmla="*/ 2644937 w 7283450"/>
              <a:gd name="connsiteY28364" fmla="*/ 683098 h 6857979"/>
              <a:gd name="connsiteX28365" fmla="*/ 2645334 w 7283450"/>
              <a:gd name="connsiteY28365" fmla="*/ 685877 h 6857979"/>
              <a:gd name="connsiteX28366" fmla="*/ 2645334 w 7283450"/>
              <a:gd name="connsiteY28366" fmla="*/ 691434 h 6857979"/>
              <a:gd name="connsiteX28367" fmla="*/ 2645730 w 7283450"/>
              <a:gd name="connsiteY28367" fmla="*/ 692625 h 6857979"/>
              <a:gd name="connsiteX28368" fmla="*/ 2646921 w 7283450"/>
              <a:gd name="connsiteY28368" fmla="*/ 693816 h 6857979"/>
              <a:gd name="connsiteX28369" fmla="*/ 2648906 w 7283450"/>
              <a:gd name="connsiteY28369" fmla="*/ 695801 h 6857979"/>
              <a:gd name="connsiteX28370" fmla="*/ 2650891 w 7283450"/>
              <a:gd name="connsiteY28370" fmla="*/ 696992 h 6857979"/>
              <a:gd name="connsiteX28371" fmla="*/ 2651684 w 7283450"/>
              <a:gd name="connsiteY28371" fmla="*/ 697785 h 6857979"/>
              <a:gd name="connsiteX28372" fmla="*/ 2651684 w 7283450"/>
              <a:gd name="connsiteY28372" fmla="*/ 698182 h 6857979"/>
              <a:gd name="connsiteX28373" fmla="*/ 2651684 w 7283450"/>
              <a:gd name="connsiteY28373" fmla="*/ 700564 h 6857979"/>
              <a:gd name="connsiteX28374" fmla="*/ 2651287 w 7283450"/>
              <a:gd name="connsiteY28374" fmla="*/ 702549 h 6857979"/>
              <a:gd name="connsiteX28375" fmla="*/ 2650493 w 7283450"/>
              <a:gd name="connsiteY28375" fmla="*/ 704137 h 6857979"/>
              <a:gd name="connsiteX28376" fmla="*/ 2649303 w 7283450"/>
              <a:gd name="connsiteY28376" fmla="*/ 705724 h 6857979"/>
              <a:gd name="connsiteX28377" fmla="*/ 2647318 w 7283450"/>
              <a:gd name="connsiteY28377" fmla="*/ 708106 h 6857979"/>
              <a:gd name="connsiteX28378" fmla="*/ 2646524 w 7283450"/>
              <a:gd name="connsiteY28378" fmla="*/ 709694 h 6857979"/>
              <a:gd name="connsiteX28379" fmla="*/ 2645334 w 7283450"/>
              <a:gd name="connsiteY28379" fmla="*/ 711679 h 6857979"/>
              <a:gd name="connsiteX28380" fmla="*/ 2645334 w 7283450"/>
              <a:gd name="connsiteY28380" fmla="*/ 713663 h 6857979"/>
              <a:gd name="connsiteX28381" fmla="*/ 2645334 w 7283450"/>
              <a:gd name="connsiteY28381" fmla="*/ 715251 h 6857979"/>
              <a:gd name="connsiteX28382" fmla="*/ 2646921 w 7283450"/>
              <a:gd name="connsiteY28382" fmla="*/ 718030 h 6857979"/>
              <a:gd name="connsiteX28383" fmla="*/ 2648509 w 7283450"/>
              <a:gd name="connsiteY28383" fmla="*/ 721205 h 6857979"/>
              <a:gd name="connsiteX28384" fmla="*/ 2648906 w 7283450"/>
              <a:gd name="connsiteY28384" fmla="*/ 722793 h 6857979"/>
              <a:gd name="connsiteX28385" fmla="*/ 2648906 w 7283450"/>
              <a:gd name="connsiteY28385" fmla="*/ 724778 h 6857979"/>
              <a:gd name="connsiteX28386" fmla="*/ 2646921 w 7283450"/>
              <a:gd name="connsiteY28386" fmla="*/ 729938 h 6857979"/>
              <a:gd name="connsiteX28387" fmla="*/ 2642555 w 7283450"/>
              <a:gd name="connsiteY28387" fmla="*/ 738671 h 6857979"/>
              <a:gd name="connsiteX28388" fmla="*/ 2638586 w 7283450"/>
              <a:gd name="connsiteY28388" fmla="*/ 748198 h 6857979"/>
              <a:gd name="connsiteX28389" fmla="*/ 2636602 w 7283450"/>
              <a:gd name="connsiteY28389" fmla="*/ 752167 h 6857979"/>
              <a:gd name="connsiteX28390" fmla="*/ 2636205 w 7283450"/>
              <a:gd name="connsiteY28390" fmla="*/ 754946 h 6857979"/>
              <a:gd name="connsiteX28391" fmla="*/ 2635808 w 7283450"/>
              <a:gd name="connsiteY28391" fmla="*/ 763679 h 6857979"/>
              <a:gd name="connsiteX28392" fmla="*/ 2635808 w 7283450"/>
              <a:gd name="connsiteY28392" fmla="*/ 768442 h 6857979"/>
              <a:gd name="connsiteX28393" fmla="*/ 2636205 w 7283450"/>
              <a:gd name="connsiteY28393" fmla="*/ 772015 h 6857979"/>
              <a:gd name="connsiteX28394" fmla="*/ 2637792 w 7283450"/>
              <a:gd name="connsiteY28394" fmla="*/ 775984 h 6857979"/>
              <a:gd name="connsiteX28395" fmla="*/ 2639777 w 7283450"/>
              <a:gd name="connsiteY28395" fmla="*/ 779954 h 6857979"/>
              <a:gd name="connsiteX28396" fmla="*/ 2642158 w 7283450"/>
              <a:gd name="connsiteY28396" fmla="*/ 783526 h 6857979"/>
              <a:gd name="connsiteX28397" fmla="*/ 2644937 w 7283450"/>
              <a:gd name="connsiteY28397" fmla="*/ 786702 h 6857979"/>
              <a:gd name="connsiteX28398" fmla="*/ 2648509 w 7283450"/>
              <a:gd name="connsiteY28398" fmla="*/ 790274 h 6857979"/>
              <a:gd name="connsiteX28399" fmla="*/ 2651684 w 7283450"/>
              <a:gd name="connsiteY28399" fmla="*/ 793053 h 6857979"/>
              <a:gd name="connsiteX28400" fmla="*/ 2659225 w 7283450"/>
              <a:gd name="connsiteY28400" fmla="*/ 799007 h 6857979"/>
              <a:gd name="connsiteX28401" fmla="*/ 2666369 w 7283450"/>
              <a:gd name="connsiteY28401" fmla="*/ 804961 h 6857979"/>
              <a:gd name="connsiteX28402" fmla="*/ 2673513 w 7283450"/>
              <a:gd name="connsiteY28402" fmla="*/ 810916 h 6857979"/>
              <a:gd name="connsiteX28403" fmla="*/ 2676292 w 7283450"/>
              <a:gd name="connsiteY28403" fmla="*/ 814488 h 6857979"/>
              <a:gd name="connsiteX28404" fmla="*/ 2679070 w 7283450"/>
              <a:gd name="connsiteY28404" fmla="*/ 817664 h 6857979"/>
              <a:gd name="connsiteX28405" fmla="*/ 2681452 w 7283450"/>
              <a:gd name="connsiteY28405" fmla="*/ 821633 h 6857979"/>
              <a:gd name="connsiteX28406" fmla="*/ 2683436 w 7283450"/>
              <a:gd name="connsiteY28406" fmla="*/ 825206 h 6857979"/>
              <a:gd name="connsiteX28407" fmla="*/ 2684230 w 7283450"/>
              <a:gd name="connsiteY28407" fmla="*/ 828381 h 6857979"/>
              <a:gd name="connsiteX28408" fmla="*/ 2685023 w 7283450"/>
              <a:gd name="connsiteY28408" fmla="*/ 831954 h 6857979"/>
              <a:gd name="connsiteX28409" fmla="*/ 2686214 w 7283450"/>
              <a:gd name="connsiteY28409" fmla="*/ 839496 h 6857979"/>
              <a:gd name="connsiteX28410" fmla="*/ 2686611 w 7283450"/>
              <a:gd name="connsiteY28410" fmla="*/ 847435 h 6857979"/>
              <a:gd name="connsiteX28411" fmla="*/ 2686611 w 7283450"/>
              <a:gd name="connsiteY28411" fmla="*/ 855771 h 6857979"/>
              <a:gd name="connsiteX28412" fmla="*/ 2686611 w 7283450"/>
              <a:gd name="connsiteY28412" fmla="*/ 863710 h 6857979"/>
              <a:gd name="connsiteX28413" fmla="*/ 2687008 w 7283450"/>
              <a:gd name="connsiteY28413" fmla="*/ 871649 h 6857979"/>
              <a:gd name="connsiteX28414" fmla="*/ 2687802 w 7283450"/>
              <a:gd name="connsiteY28414" fmla="*/ 878794 h 6857979"/>
              <a:gd name="connsiteX28415" fmla="*/ 2688992 w 7283450"/>
              <a:gd name="connsiteY28415" fmla="*/ 882366 h 6857979"/>
              <a:gd name="connsiteX28416" fmla="*/ 2689786 w 7283450"/>
              <a:gd name="connsiteY28416" fmla="*/ 885542 h 6857979"/>
              <a:gd name="connsiteX28417" fmla="*/ 2690183 w 7283450"/>
              <a:gd name="connsiteY28417" fmla="*/ 886336 h 6857979"/>
              <a:gd name="connsiteX28418" fmla="*/ 2690580 w 7283450"/>
              <a:gd name="connsiteY28418" fmla="*/ 887130 h 6857979"/>
              <a:gd name="connsiteX28419" fmla="*/ 2691374 w 7283450"/>
              <a:gd name="connsiteY28419" fmla="*/ 887527 h 6857979"/>
              <a:gd name="connsiteX28420" fmla="*/ 2691771 w 7283450"/>
              <a:gd name="connsiteY28420" fmla="*/ 887527 h 6857979"/>
              <a:gd name="connsiteX28421" fmla="*/ 2692401 w 7283450"/>
              <a:gd name="connsiteY28421" fmla="*/ 886898 h 6857979"/>
              <a:gd name="connsiteX28422" fmla="*/ 2692565 w 7283450"/>
              <a:gd name="connsiteY28422" fmla="*/ 886733 h 6857979"/>
              <a:gd name="connsiteX28423" fmla="*/ 2692565 w 7283450"/>
              <a:gd name="connsiteY28423" fmla="*/ 886336 h 6857979"/>
              <a:gd name="connsiteX28424" fmla="*/ 2692962 w 7283450"/>
              <a:gd name="connsiteY28424" fmla="*/ 887130 h 6857979"/>
              <a:gd name="connsiteX28425" fmla="*/ 2692962 w 7283450"/>
              <a:gd name="connsiteY28425" fmla="*/ 888717 h 6857979"/>
              <a:gd name="connsiteX28426" fmla="*/ 2692962 w 7283450"/>
              <a:gd name="connsiteY28426" fmla="*/ 892290 h 6857979"/>
              <a:gd name="connsiteX28427" fmla="*/ 2692565 w 7283450"/>
              <a:gd name="connsiteY28427" fmla="*/ 895466 h 6857979"/>
              <a:gd name="connsiteX28428" fmla="*/ 2692565 w 7283450"/>
              <a:gd name="connsiteY28428" fmla="*/ 899038 h 6857979"/>
              <a:gd name="connsiteX28429" fmla="*/ 2693755 w 7283450"/>
              <a:gd name="connsiteY28429" fmla="*/ 903404 h 6857979"/>
              <a:gd name="connsiteX28430" fmla="*/ 2695740 w 7283450"/>
              <a:gd name="connsiteY28430" fmla="*/ 907771 h 6857979"/>
              <a:gd name="connsiteX28431" fmla="*/ 2698518 w 7283450"/>
              <a:gd name="connsiteY28431" fmla="*/ 911344 h 6857979"/>
              <a:gd name="connsiteX28432" fmla="*/ 2701296 w 7283450"/>
              <a:gd name="connsiteY28432" fmla="*/ 914519 h 6857979"/>
              <a:gd name="connsiteX28433" fmla="*/ 2704472 w 7283450"/>
              <a:gd name="connsiteY28433" fmla="*/ 917695 h 6857979"/>
              <a:gd name="connsiteX28434" fmla="*/ 2708441 w 7283450"/>
              <a:gd name="connsiteY28434" fmla="*/ 920473 h 6857979"/>
              <a:gd name="connsiteX28435" fmla="*/ 2712013 w 7283450"/>
              <a:gd name="connsiteY28435" fmla="*/ 922458 h 6857979"/>
              <a:gd name="connsiteX28436" fmla="*/ 2716379 w 7283450"/>
              <a:gd name="connsiteY28436" fmla="*/ 924840 h 6857979"/>
              <a:gd name="connsiteX28437" fmla="*/ 2720347 w 7283450"/>
              <a:gd name="connsiteY28437" fmla="*/ 926428 h 6857979"/>
              <a:gd name="connsiteX28438" fmla="*/ 2725110 w 7283450"/>
              <a:gd name="connsiteY28438" fmla="*/ 928015 h 6857979"/>
              <a:gd name="connsiteX28439" fmla="*/ 2729079 w 7283450"/>
              <a:gd name="connsiteY28439" fmla="*/ 928809 h 6857979"/>
              <a:gd name="connsiteX28440" fmla="*/ 2733842 w 7283450"/>
              <a:gd name="connsiteY28440" fmla="*/ 929603 h 6857979"/>
              <a:gd name="connsiteX28441" fmla="*/ 2737811 w 7283450"/>
              <a:gd name="connsiteY28441" fmla="*/ 929603 h 6857979"/>
              <a:gd name="connsiteX28442" fmla="*/ 2742177 w 7283450"/>
              <a:gd name="connsiteY28442" fmla="*/ 930000 h 6857979"/>
              <a:gd name="connsiteX28443" fmla="*/ 2745749 w 7283450"/>
              <a:gd name="connsiteY28443" fmla="*/ 929603 h 6857979"/>
              <a:gd name="connsiteX28444" fmla="*/ 2749321 w 7283450"/>
              <a:gd name="connsiteY28444" fmla="*/ 928809 h 6857979"/>
              <a:gd name="connsiteX28445" fmla="*/ 2752099 w 7283450"/>
              <a:gd name="connsiteY28445" fmla="*/ 928015 h 6857979"/>
              <a:gd name="connsiteX28446" fmla="*/ 2754481 w 7283450"/>
              <a:gd name="connsiteY28446" fmla="*/ 926824 h 6857979"/>
              <a:gd name="connsiteX28447" fmla="*/ 2756465 w 7283450"/>
              <a:gd name="connsiteY28447" fmla="*/ 925237 h 6857979"/>
              <a:gd name="connsiteX28448" fmla="*/ 2758847 w 7283450"/>
              <a:gd name="connsiteY28448" fmla="*/ 923252 h 6857979"/>
              <a:gd name="connsiteX28449" fmla="*/ 2762419 w 7283450"/>
              <a:gd name="connsiteY28449" fmla="*/ 919679 h 6857979"/>
              <a:gd name="connsiteX28450" fmla="*/ 2764801 w 7283450"/>
              <a:gd name="connsiteY28450" fmla="*/ 917695 h 6857979"/>
              <a:gd name="connsiteX28451" fmla="*/ 2767975 w 7283450"/>
              <a:gd name="connsiteY28451" fmla="*/ 915710 h 6857979"/>
              <a:gd name="connsiteX28452" fmla="*/ 2773532 w 7283450"/>
              <a:gd name="connsiteY28452" fmla="*/ 911344 h 6857979"/>
              <a:gd name="connsiteX28453" fmla="*/ 2779089 w 7283450"/>
              <a:gd name="connsiteY28453" fmla="*/ 906183 h 6857979"/>
              <a:gd name="connsiteX28454" fmla="*/ 2789805 w 7283450"/>
              <a:gd name="connsiteY28454" fmla="*/ 895466 h 6857979"/>
              <a:gd name="connsiteX28455" fmla="*/ 2798140 w 7283450"/>
              <a:gd name="connsiteY28455" fmla="*/ 887527 h 6857979"/>
              <a:gd name="connsiteX28456" fmla="*/ 2806079 w 7283450"/>
              <a:gd name="connsiteY28456" fmla="*/ 880382 h 6857979"/>
              <a:gd name="connsiteX28457" fmla="*/ 2824335 w 7283450"/>
              <a:gd name="connsiteY28457" fmla="*/ 865694 h 6857979"/>
              <a:gd name="connsiteX28458" fmla="*/ 2830289 w 7283450"/>
              <a:gd name="connsiteY28458" fmla="*/ 860137 h 6857979"/>
              <a:gd name="connsiteX28459" fmla="*/ 2836242 w 7283450"/>
              <a:gd name="connsiteY28459" fmla="*/ 854183 h 6857979"/>
              <a:gd name="connsiteX28460" fmla="*/ 2846958 w 7283450"/>
              <a:gd name="connsiteY28460" fmla="*/ 843068 h 6857979"/>
              <a:gd name="connsiteX28461" fmla="*/ 2855690 w 7283450"/>
              <a:gd name="connsiteY28461" fmla="*/ 833939 h 6857979"/>
              <a:gd name="connsiteX28462" fmla="*/ 2859262 w 7283450"/>
              <a:gd name="connsiteY28462" fmla="*/ 830763 h 6857979"/>
              <a:gd name="connsiteX28463" fmla="*/ 2862041 w 7283450"/>
              <a:gd name="connsiteY28463" fmla="*/ 828381 h 6857979"/>
              <a:gd name="connsiteX28464" fmla="*/ 2864819 w 7283450"/>
              <a:gd name="connsiteY28464" fmla="*/ 826794 h 6857979"/>
              <a:gd name="connsiteX28465" fmla="*/ 2867597 w 7283450"/>
              <a:gd name="connsiteY28465" fmla="*/ 824809 h 6857979"/>
              <a:gd name="connsiteX28466" fmla="*/ 2873551 w 7283450"/>
              <a:gd name="connsiteY28466" fmla="*/ 819648 h 6857979"/>
              <a:gd name="connsiteX28467" fmla="*/ 2879107 w 7283450"/>
              <a:gd name="connsiteY28467" fmla="*/ 814488 h 6857979"/>
              <a:gd name="connsiteX28468" fmla="*/ 2883870 w 7283450"/>
              <a:gd name="connsiteY28468" fmla="*/ 808534 h 6857979"/>
              <a:gd name="connsiteX28469" fmla="*/ 2892999 w 7283450"/>
              <a:gd name="connsiteY28469" fmla="*/ 797816 h 6857979"/>
              <a:gd name="connsiteX28470" fmla="*/ 2896571 w 7283450"/>
              <a:gd name="connsiteY28470" fmla="*/ 793847 h 6857979"/>
              <a:gd name="connsiteX28471" fmla="*/ 2898158 w 7283450"/>
              <a:gd name="connsiteY28471" fmla="*/ 792656 h 6857979"/>
              <a:gd name="connsiteX28472" fmla="*/ 2899746 w 7283450"/>
              <a:gd name="connsiteY28472" fmla="*/ 791862 h 6857979"/>
              <a:gd name="connsiteX28473" fmla="*/ 2903318 w 7283450"/>
              <a:gd name="connsiteY28473" fmla="*/ 791068 h 6857979"/>
              <a:gd name="connsiteX28474" fmla="*/ 2907287 w 7283450"/>
              <a:gd name="connsiteY28474" fmla="*/ 790274 h 6857979"/>
              <a:gd name="connsiteX28475" fmla="*/ 2917606 w 7283450"/>
              <a:gd name="connsiteY28475" fmla="*/ 790274 h 6857979"/>
              <a:gd name="connsiteX28476" fmla="*/ 2929513 w 7283450"/>
              <a:gd name="connsiteY28476" fmla="*/ 789877 h 6857979"/>
              <a:gd name="connsiteX28477" fmla="*/ 2935070 w 7283450"/>
              <a:gd name="connsiteY28477" fmla="*/ 789480 h 6857979"/>
              <a:gd name="connsiteX28478" fmla="*/ 2940628 w 7283450"/>
              <a:gd name="connsiteY28478" fmla="*/ 788687 h 6857979"/>
              <a:gd name="connsiteX28479" fmla="*/ 2942214 w 7283450"/>
              <a:gd name="connsiteY28479" fmla="*/ 787893 h 6857979"/>
              <a:gd name="connsiteX28480" fmla="*/ 2943406 w 7283450"/>
              <a:gd name="connsiteY28480" fmla="*/ 786702 h 6857979"/>
              <a:gd name="connsiteX28481" fmla="*/ 2946580 w 7283450"/>
              <a:gd name="connsiteY28481" fmla="*/ 784717 h 6857979"/>
              <a:gd name="connsiteX28482" fmla="*/ 2948961 w 7283450"/>
              <a:gd name="connsiteY28482" fmla="*/ 782732 h 6857979"/>
              <a:gd name="connsiteX28483" fmla="*/ 2950152 w 7283450"/>
              <a:gd name="connsiteY28483" fmla="*/ 781938 h 6857979"/>
              <a:gd name="connsiteX28484" fmla="*/ 2954518 w 7283450"/>
              <a:gd name="connsiteY28484" fmla="*/ 781938 h 6857979"/>
              <a:gd name="connsiteX28485" fmla="*/ 2959281 w 7283450"/>
              <a:gd name="connsiteY28485" fmla="*/ 782335 h 6857979"/>
              <a:gd name="connsiteX28486" fmla="*/ 2964441 w 7283450"/>
              <a:gd name="connsiteY28486" fmla="*/ 783526 h 6857979"/>
              <a:gd name="connsiteX28487" fmla="*/ 2969203 w 7283450"/>
              <a:gd name="connsiteY28487" fmla="*/ 784717 h 6857979"/>
              <a:gd name="connsiteX28488" fmla="*/ 2977935 w 7283450"/>
              <a:gd name="connsiteY28488" fmla="*/ 787099 h 6857979"/>
              <a:gd name="connsiteX28489" fmla="*/ 2981904 w 7283450"/>
              <a:gd name="connsiteY28489" fmla="*/ 788290 h 6857979"/>
              <a:gd name="connsiteX28490" fmla="*/ 2984682 w 7283450"/>
              <a:gd name="connsiteY28490" fmla="*/ 788687 h 6857979"/>
              <a:gd name="connsiteX28491" fmla="*/ 2985476 w 7283450"/>
              <a:gd name="connsiteY28491" fmla="*/ 788290 h 6857979"/>
              <a:gd name="connsiteX28492" fmla="*/ 2985873 w 7283450"/>
              <a:gd name="connsiteY28492" fmla="*/ 787099 h 6857979"/>
              <a:gd name="connsiteX28493" fmla="*/ 2987064 w 7283450"/>
              <a:gd name="connsiteY28493" fmla="*/ 785114 h 6857979"/>
              <a:gd name="connsiteX28494" fmla="*/ 2987462 w 7283450"/>
              <a:gd name="connsiteY28494" fmla="*/ 781938 h 6857979"/>
              <a:gd name="connsiteX28495" fmla="*/ 2989445 w 7283450"/>
              <a:gd name="connsiteY28495" fmla="*/ 782335 h 6857979"/>
              <a:gd name="connsiteX28496" fmla="*/ 2990239 w 7283450"/>
              <a:gd name="connsiteY28496" fmla="*/ 783129 h 6857979"/>
              <a:gd name="connsiteX28497" fmla="*/ 2990239 w 7283450"/>
              <a:gd name="connsiteY28497" fmla="*/ 784717 h 6857979"/>
              <a:gd name="connsiteX28498" fmla="*/ 2990239 w 7283450"/>
              <a:gd name="connsiteY28498" fmla="*/ 785908 h 6857979"/>
              <a:gd name="connsiteX28499" fmla="*/ 2989842 w 7283450"/>
              <a:gd name="connsiteY28499" fmla="*/ 789480 h 6857979"/>
              <a:gd name="connsiteX28500" fmla="*/ 2990239 w 7283450"/>
              <a:gd name="connsiteY28500" fmla="*/ 790671 h 6857979"/>
              <a:gd name="connsiteX28501" fmla="*/ 2991033 w 7283450"/>
              <a:gd name="connsiteY28501" fmla="*/ 791862 h 6857979"/>
              <a:gd name="connsiteX28502" fmla="*/ 2991828 w 7283450"/>
              <a:gd name="connsiteY28502" fmla="*/ 792259 h 6857979"/>
              <a:gd name="connsiteX28503" fmla="*/ 2993017 w 7283450"/>
              <a:gd name="connsiteY28503" fmla="*/ 792656 h 6857979"/>
              <a:gd name="connsiteX28504" fmla="*/ 2995002 w 7283450"/>
              <a:gd name="connsiteY28504" fmla="*/ 792259 h 6857979"/>
              <a:gd name="connsiteX28505" fmla="*/ 2998177 w 7283450"/>
              <a:gd name="connsiteY28505" fmla="*/ 791068 h 6857979"/>
              <a:gd name="connsiteX28506" fmla="*/ 3000558 w 7283450"/>
              <a:gd name="connsiteY28506" fmla="*/ 789877 h 6857979"/>
              <a:gd name="connsiteX28507" fmla="*/ 3004528 w 7283450"/>
              <a:gd name="connsiteY28507" fmla="*/ 786305 h 6857979"/>
              <a:gd name="connsiteX28508" fmla="*/ 3006512 w 7283450"/>
              <a:gd name="connsiteY28508" fmla="*/ 785114 h 6857979"/>
              <a:gd name="connsiteX28509" fmla="*/ 3007306 w 7283450"/>
              <a:gd name="connsiteY28509" fmla="*/ 785114 h 6857979"/>
              <a:gd name="connsiteX28510" fmla="*/ 3007703 w 7283450"/>
              <a:gd name="connsiteY28510" fmla="*/ 785908 h 6857979"/>
              <a:gd name="connsiteX28511" fmla="*/ 3009290 w 7283450"/>
              <a:gd name="connsiteY28511" fmla="*/ 788290 h 6857979"/>
              <a:gd name="connsiteX28512" fmla="*/ 3010084 w 7283450"/>
              <a:gd name="connsiteY28512" fmla="*/ 790274 h 6857979"/>
              <a:gd name="connsiteX28513" fmla="*/ 3010084 w 7283450"/>
              <a:gd name="connsiteY28513" fmla="*/ 791465 h 6857979"/>
              <a:gd name="connsiteX28514" fmla="*/ 3009687 w 7283450"/>
              <a:gd name="connsiteY28514" fmla="*/ 791862 h 6857979"/>
              <a:gd name="connsiteX28515" fmla="*/ 3013259 w 7283450"/>
              <a:gd name="connsiteY28515" fmla="*/ 789480 h 6857979"/>
              <a:gd name="connsiteX28516" fmla="*/ 3016831 w 7283450"/>
              <a:gd name="connsiteY28516" fmla="*/ 786305 h 6857979"/>
              <a:gd name="connsiteX28517" fmla="*/ 3018816 w 7283450"/>
              <a:gd name="connsiteY28517" fmla="*/ 783129 h 6857979"/>
              <a:gd name="connsiteX28518" fmla="*/ 3020403 w 7283450"/>
              <a:gd name="connsiteY28518" fmla="*/ 779954 h 6857979"/>
              <a:gd name="connsiteX28519" fmla="*/ 3021594 w 7283450"/>
              <a:gd name="connsiteY28519" fmla="*/ 775984 h 6857979"/>
              <a:gd name="connsiteX28520" fmla="*/ 3022389 w 7283450"/>
              <a:gd name="connsiteY28520" fmla="*/ 772412 h 6857979"/>
              <a:gd name="connsiteX28521" fmla="*/ 3022785 w 7283450"/>
              <a:gd name="connsiteY28521" fmla="*/ 768045 h 6857979"/>
              <a:gd name="connsiteX28522" fmla="*/ 3022389 w 7283450"/>
              <a:gd name="connsiteY28522" fmla="*/ 764076 h 6857979"/>
              <a:gd name="connsiteX28523" fmla="*/ 3020800 w 7283450"/>
              <a:gd name="connsiteY28523" fmla="*/ 755343 h 6857979"/>
              <a:gd name="connsiteX28524" fmla="*/ 3018816 w 7283450"/>
              <a:gd name="connsiteY28524" fmla="*/ 745816 h 6857979"/>
              <a:gd name="connsiteX28525" fmla="*/ 3017228 w 7283450"/>
              <a:gd name="connsiteY28525" fmla="*/ 735495 h 6857979"/>
              <a:gd name="connsiteX28526" fmla="*/ 3016434 w 7283450"/>
              <a:gd name="connsiteY28526" fmla="*/ 730335 h 6857979"/>
              <a:gd name="connsiteX28527" fmla="*/ 3016038 w 7283450"/>
              <a:gd name="connsiteY28527" fmla="*/ 724778 h 6857979"/>
              <a:gd name="connsiteX28528" fmla="*/ 3014053 w 7283450"/>
              <a:gd name="connsiteY28528" fmla="*/ 727160 h 6857979"/>
              <a:gd name="connsiteX28529" fmla="*/ 3012862 w 7283450"/>
              <a:gd name="connsiteY28529" fmla="*/ 729541 h 6857979"/>
              <a:gd name="connsiteX28530" fmla="*/ 3012465 w 7283450"/>
              <a:gd name="connsiteY28530" fmla="*/ 730335 h 6857979"/>
              <a:gd name="connsiteX28531" fmla="*/ 3012465 w 7283450"/>
              <a:gd name="connsiteY28531" fmla="*/ 731526 h 6857979"/>
              <a:gd name="connsiteX28532" fmla="*/ 3012068 w 7283450"/>
              <a:gd name="connsiteY28532" fmla="*/ 728747 h 6857979"/>
              <a:gd name="connsiteX28533" fmla="*/ 3012465 w 7283450"/>
              <a:gd name="connsiteY28533" fmla="*/ 726366 h 6857979"/>
              <a:gd name="connsiteX28534" fmla="*/ 3012862 w 7283450"/>
              <a:gd name="connsiteY28534" fmla="*/ 724381 h 6857979"/>
              <a:gd name="connsiteX28535" fmla="*/ 3012465 w 7283450"/>
              <a:gd name="connsiteY28535" fmla="*/ 721602 h 6857979"/>
              <a:gd name="connsiteX28536" fmla="*/ 3011672 w 7283450"/>
              <a:gd name="connsiteY28536" fmla="*/ 718030 h 6857979"/>
              <a:gd name="connsiteX28537" fmla="*/ 3009687 w 7283450"/>
              <a:gd name="connsiteY28537" fmla="*/ 715251 h 6857979"/>
              <a:gd name="connsiteX28538" fmla="*/ 3007703 w 7283450"/>
              <a:gd name="connsiteY28538" fmla="*/ 712472 h 6857979"/>
              <a:gd name="connsiteX28539" fmla="*/ 3005321 w 7283450"/>
              <a:gd name="connsiteY28539" fmla="*/ 709297 h 6857979"/>
              <a:gd name="connsiteX28540" fmla="*/ 3000558 w 7283450"/>
              <a:gd name="connsiteY28540" fmla="*/ 704137 h 6857979"/>
              <a:gd name="connsiteX28541" fmla="*/ 2998574 w 7283450"/>
              <a:gd name="connsiteY28541" fmla="*/ 700961 h 6857979"/>
              <a:gd name="connsiteX28542" fmla="*/ 2997384 w 7283450"/>
              <a:gd name="connsiteY28542" fmla="*/ 698182 h 6857979"/>
              <a:gd name="connsiteX28543" fmla="*/ 2996192 w 7283450"/>
              <a:gd name="connsiteY28543" fmla="*/ 695801 h 6857979"/>
              <a:gd name="connsiteX28544" fmla="*/ 2996192 w 7283450"/>
              <a:gd name="connsiteY28544" fmla="*/ 694213 h 6857979"/>
              <a:gd name="connsiteX28545" fmla="*/ 2996986 w 7283450"/>
              <a:gd name="connsiteY28545" fmla="*/ 692228 h 6857979"/>
              <a:gd name="connsiteX28546" fmla="*/ 2997384 w 7283450"/>
              <a:gd name="connsiteY28546" fmla="*/ 691037 h 6857979"/>
              <a:gd name="connsiteX28547" fmla="*/ 2997780 w 7283450"/>
              <a:gd name="connsiteY28547" fmla="*/ 689449 h 6857979"/>
              <a:gd name="connsiteX28548" fmla="*/ 2997780 w 7283450"/>
              <a:gd name="connsiteY28548" fmla="*/ 688259 h 6857979"/>
              <a:gd name="connsiteX28549" fmla="*/ 2997780 w 7283450"/>
              <a:gd name="connsiteY28549" fmla="*/ 686671 h 6857979"/>
              <a:gd name="connsiteX28550" fmla="*/ 2997384 w 7283450"/>
              <a:gd name="connsiteY28550" fmla="*/ 684686 h 6857979"/>
              <a:gd name="connsiteX28551" fmla="*/ 2990636 w 7283450"/>
              <a:gd name="connsiteY28551" fmla="*/ 669999 h 6857979"/>
              <a:gd name="connsiteX28552" fmla="*/ 2985476 w 7283450"/>
              <a:gd name="connsiteY28552" fmla="*/ 658885 h 6857979"/>
              <a:gd name="connsiteX28553" fmla="*/ 2981507 w 7283450"/>
              <a:gd name="connsiteY28553" fmla="*/ 651739 h 6857979"/>
              <a:gd name="connsiteX28554" fmla="*/ 2976348 w 7283450"/>
              <a:gd name="connsiteY28554" fmla="*/ 643801 h 6857979"/>
              <a:gd name="connsiteX28555" fmla="*/ 2970394 w 7283450"/>
              <a:gd name="connsiteY28555" fmla="*/ 636655 h 6857979"/>
              <a:gd name="connsiteX28556" fmla="*/ 2964441 w 7283450"/>
              <a:gd name="connsiteY28556" fmla="*/ 629907 h 6857979"/>
              <a:gd name="connsiteX28557" fmla="*/ 2957296 w 7283450"/>
              <a:gd name="connsiteY28557" fmla="*/ 623159 h 6857979"/>
              <a:gd name="connsiteX28558" fmla="*/ 2950152 w 7283450"/>
              <a:gd name="connsiteY28558" fmla="*/ 617205 h 6857979"/>
              <a:gd name="connsiteX28559" fmla="*/ 2942611 w 7283450"/>
              <a:gd name="connsiteY28559" fmla="*/ 611251 h 6857979"/>
              <a:gd name="connsiteX28560" fmla="*/ 2927132 w 7283450"/>
              <a:gd name="connsiteY28560" fmla="*/ 598945 h 6857979"/>
              <a:gd name="connsiteX28561" fmla="*/ 2911653 w 7283450"/>
              <a:gd name="connsiteY28561" fmla="*/ 587037 h 6857979"/>
              <a:gd name="connsiteX28562" fmla="*/ 2903318 w 7283450"/>
              <a:gd name="connsiteY28562" fmla="*/ 580686 h 6857979"/>
              <a:gd name="connsiteX28563" fmla="*/ 2895380 w 7283450"/>
              <a:gd name="connsiteY28563" fmla="*/ 573938 h 6857979"/>
              <a:gd name="connsiteX28564" fmla="*/ 2887442 w 7283450"/>
              <a:gd name="connsiteY28564" fmla="*/ 567587 h 6857979"/>
              <a:gd name="connsiteX28565" fmla="*/ 2879901 w 7283450"/>
              <a:gd name="connsiteY28565" fmla="*/ 560441 h 6857979"/>
              <a:gd name="connsiteX28566" fmla="*/ 2872360 w 7283450"/>
              <a:gd name="connsiteY28566" fmla="*/ 552503 h 6857979"/>
              <a:gd name="connsiteX28567" fmla="*/ 2865216 w 7283450"/>
              <a:gd name="connsiteY28567" fmla="*/ 544564 h 6857979"/>
              <a:gd name="connsiteX28568" fmla="*/ 2865216 w 7283450"/>
              <a:gd name="connsiteY28568" fmla="*/ 546151 h 6857979"/>
              <a:gd name="connsiteX28569" fmla="*/ 2866010 w 7283450"/>
              <a:gd name="connsiteY28569" fmla="*/ 548136 h 6857979"/>
              <a:gd name="connsiteX28570" fmla="*/ 2866803 w 7283450"/>
              <a:gd name="connsiteY28570" fmla="*/ 550518 h 6857979"/>
              <a:gd name="connsiteX28571" fmla="*/ 2867994 w 7283450"/>
              <a:gd name="connsiteY28571" fmla="*/ 552503 h 6857979"/>
              <a:gd name="connsiteX28572" fmla="*/ 2871963 w 7283450"/>
              <a:gd name="connsiteY28572" fmla="*/ 556869 h 6857979"/>
              <a:gd name="connsiteX28573" fmla="*/ 2877123 w 7283450"/>
              <a:gd name="connsiteY28573" fmla="*/ 561235 h 6857979"/>
              <a:gd name="connsiteX28574" fmla="*/ 2887442 w 7283450"/>
              <a:gd name="connsiteY28574" fmla="*/ 569968 h 6857979"/>
              <a:gd name="connsiteX28575" fmla="*/ 2892206 w 7283450"/>
              <a:gd name="connsiteY28575" fmla="*/ 573938 h 6857979"/>
              <a:gd name="connsiteX28576" fmla="*/ 2896571 w 7283450"/>
              <a:gd name="connsiteY28576" fmla="*/ 577907 h 6857979"/>
              <a:gd name="connsiteX28577" fmla="*/ 2892999 w 7283450"/>
              <a:gd name="connsiteY28577" fmla="*/ 577510 h 6857979"/>
              <a:gd name="connsiteX28578" fmla="*/ 2889823 w 7283450"/>
              <a:gd name="connsiteY28578" fmla="*/ 576716 h 6857979"/>
              <a:gd name="connsiteX28579" fmla="*/ 2887045 w 7283450"/>
              <a:gd name="connsiteY28579" fmla="*/ 575525 h 6857979"/>
              <a:gd name="connsiteX28580" fmla="*/ 2883473 w 7283450"/>
              <a:gd name="connsiteY28580" fmla="*/ 573541 h 6857979"/>
              <a:gd name="connsiteX28581" fmla="*/ 2880696 w 7283450"/>
              <a:gd name="connsiteY28581" fmla="*/ 571953 h 6857979"/>
              <a:gd name="connsiteX28582" fmla="*/ 2877916 w 7283450"/>
              <a:gd name="connsiteY28582" fmla="*/ 569968 h 6857979"/>
              <a:gd name="connsiteX28583" fmla="*/ 2875138 w 7283450"/>
              <a:gd name="connsiteY28583" fmla="*/ 567587 h 6857979"/>
              <a:gd name="connsiteX28584" fmla="*/ 2872360 w 7283450"/>
              <a:gd name="connsiteY28584" fmla="*/ 564808 h 6857979"/>
              <a:gd name="connsiteX28585" fmla="*/ 2867201 w 7283450"/>
              <a:gd name="connsiteY28585" fmla="*/ 559648 h 6857979"/>
              <a:gd name="connsiteX28586" fmla="*/ 2862834 w 7283450"/>
              <a:gd name="connsiteY28586" fmla="*/ 552899 h 6857979"/>
              <a:gd name="connsiteX28587" fmla="*/ 2858468 w 7283450"/>
              <a:gd name="connsiteY28587" fmla="*/ 545754 h 6857979"/>
              <a:gd name="connsiteX28588" fmla="*/ 2854499 w 7283450"/>
              <a:gd name="connsiteY28588" fmla="*/ 538212 h 6857979"/>
              <a:gd name="connsiteX28589" fmla="*/ 2850928 w 7283450"/>
              <a:gd name="connsiteY28589" fmla="*/ 530273 h 6857979"/>
              <a:gd name="connsiteX28590" fmla="*/ 2847752 w 7283450"/>
              <a:gd name="connsiteY28590" fmla="*/ 522334 h 6857979"/>
              <a:gd name="connsiteX28591" fmla="*/ 2841799 w 7283450"/>
              <a:gd name="connsiteY28591" fmla="*/ 507250 h 6857979"/>
              <a:gd name="connsiteX28592" fmla="*/ 2837433 w 7283450"/>
              <a:gd name="connsiteY28592" fmla="*/ 492563 h 6857979"/>
              <a:gd name="connsiteX28593" fmla="*/ 2834258 w 7283450"/>
              <a:gd name="connsiteY28593" fmla="*/ 481052 h 6857979"/>
              <a:gd name="connsiteX28594" fmla="*/ 2833464 w 7283450"/>
              <a:gd name="connsiteY28594" fmla="*/ 477876 h 6857979"/>
              <a:gd name="connsiteX28595" fmla="*/ 2833464 w 7283450"/>
              <a:gd name="connsiteY28595" fmla="*/ 474701 h 6857979"/>
              <a:gd name="connsiteX28596" fmla="*/ 2834258 w 7283450"/>
              <a:gd name="connsiteY28596" fmla="*/ 470731 h 6857979"/>
              <a:gd name="connsiteX28597" fmla="*/ 2833067 w 7283450"/>
              <a:gd name="connsiteY28597" fmla="*/ 467556 h 6857979"/>
              <a:gd name="connsiteX28598" fmla="*/ 2831876 w 7283450"/>
              <a:gd name="connsiteY28598" fmla="*/ 464777 h 6857979"/>
              <a:gd name="connsiteX28599" fmla="*/ 2830289 w 7283450"/>
              <a:gd name="connsiteY28599" fmla="*/ 461601 h 6857979"/>
              <a:gd name="connsiteX28600" fmla="*/ 2828701 w 7283450"/>
              <a:gd name="connsiteY28600" fmla="*/ 459220 h 6857979"/>
              <a:gd name="connsiteX28601" fmla="*/ 2825129 w 7283450"/>
              <a:gd name="connsiteY28601" fmla="*/ 454456 h 6857979"/>
              <a:gd name="connsiteX28602" fmla="*/ 2821954 w 7283450"/>
              <a:gd name="connsiteY28602" fmla="*/ 451281 h 6857979"/>
              <a:gd name="connsiteX28603" fmla="*/ 2819969 w 7283450"/>
              <a:gd name="connsiteY28603" fmla="*/ 448502 h 6857979"/>
              <a:gd name="connsiteX28604" fmla="*/ 2819572 w 7283450"/>
              <a:gd name="connsiteY28604" fmla="*/ 447708 h 6857979"/>
              <a:gd name="connsiteX28605" fmla="*/ 2819572 w 7283450"/>
              <a:gd name="connsiteY28605" fmla="*/ 446120 h 6857979"/>
              <a:gd name="connsiteX28606" fmla="*/ 2820367 w 7283450"/>
              <a:gd name="connsiteY28606" fmla="*/ 445327 h 6857979"/>
              <a:gd name="connsiteX28607" fmla="*/ 2821954 w 7283450"/>
              <a:gd name="connsiteY28607" fmla="*/ 444930 h 6857979"/>
              <a:gd name="connsiteX28608" fmla="*/ 2824335 w 7283450"/>
              <a:gd name="connsiteY28608" fmla="*/ 444136 h 6857979"/>
              <a:gd name="connsiteX28609" fmla="*/ 2827907 w 7283450"/>
              <a:gd name="connsiteY28609" fmla="*/ 443739 h 6857979"/>
              <a:gd name="connsiteX28610" fmla="*/ 2825923 w 7283450"/>
              <a:gd name="connsiteY28610" fmla="*/ 440563 h 6857979"/>
              <a:gd name="connsiteX28611" fmla="*/ 2824732 w 7283450"/>
              <a:gd name="connsiteY28611" fmla="*/ 436594 h 6857979"/>
              <a:gd name="connsiteX28612" fmla="*/ 2823938 w 7283450"/>
              <a:gd name="connsiteY28612" fmla="*/ 432624 h 6857979"/>
              <a:gd name="connsiteX28613" fmla="*/ 2823938 w 7283450"/>
              <a:gd name="connsiteY28613" fmla="*/ 428655 h 6857979"/>
              <a:gd name="connsiteX28614" fmla="*/ 2824335 w 7283450"/>
              <a:gd name="connsiteY28614" fmla="*/ 424685 h 6857979"/>
              <a:gd name="connsiteX28615" fmla="*/ 2824732 w 7283450"/>
              <a:gd name="connsiteY28615" fmla="*/ 420319 h 6857979"/>
              <a:gd name="connsiteX28616" fmla="*/ 2827113 w 7283450"/>
              <a:gd name="connsiteY28616" fmla="*/ 411983 h 6857979"/>
              <a:gd name="connsiteX28617" fmla="*/ 2831876 w 7283450"/>
              <a:gd name="connsiteY28617" fmla="*/ 396899 h 6857979"/>
              <a:gd name="connsiteX28618" fmla="*/ 2833464 w 7283450"/>
              <a:gd name="connsiteY28618" fmla="*/ 389754 h 6857979"/>
              <a:gd name="connsiteX28619" fmla="*/ 2834258 w 7283450"/>
              <a:gd name="connsiteY28619" fmla="*/ 386578 h 6857979"/>
              <a:gd name="connsiteX28620" fmla="*/ 2834258 w 7283450"/>
              <a:gd name="connsiteY28620" fmla="*/ 383800 h 6857979"/>
              <a:gd name="connsiteX28621" fmla="*/ 2833464 w 7283450"/>
              <a:gd name="connsiteY28621" fmla="*/ 382609 h 6857979"/>
              <a:gd name="connsiteX28622" fmla="*/ 2833067 w 7283450"/>
              <a:gd name="connsiteY28622" fmla="*/ 381815 h 6857979"/>
              <a:gd name="connsiteX28623" fmla="*/ 2832670 w 7283450"/>
              <a:gd name="connsiteY28623" fmla="*/ 381815 h 6857979"/>
              <a:gd name="connsiteX28624" fmla="*/ 2832273 w 7283450"/>
              <a:gd name="connsiteY28624" fmla="*/ 381815 h 6857979"/>
              <a:gd name="connsiteX28625" fmla="*/ 2831082 w 7283450"/>
              <a:gd name="connsiteY28625" fmla="*/ 382609 h 6857979"/>
              <a:gd name="connsiteX28626" fmla="*/ 2830685 w 7283450"/>
              <a:gd name="connsiteY28626" fmla="*/ 383800 h 6857979"/>
              <a:gd name="connsiteX28627" fmla="*/ 2829892 w 7283450"/>
              <a:gd name="connsiteY28627" fmla="*/ 370303 h 6857979"/>
              <a:gd name="connsiteX28628" fmla="*/ 2829892 w 7283450"/>
              <a:gd name="connsiteY28628" fmla="*/ 365540 h 6857979"/>
              <a:gd name="connsiteX28629" fmla="*/ 2830685 w 7283450"/>
              <a:gd name="connsiteY28629" fmla="*/ 360380 h 6857979"/>
              <a:gd name="connsiteX28630" fmla="*/ 2831082 w 7283450"/>
              <a:gd name="connsiteY28630" fmla="*/ 359983 h 6857979"/>
              <a:gd name="connsiteX28631" fmla="*/ 2831479 w 7283450"/>
              <a:gd name="connsiteY28631" fmla="*/ 360380 h 6857979"/>
              <a:gd name="connsiteX28632" fmla="*/ 2832670 w 7283450"/>
              <a:gd name="connsiteY28632" fmla="*/ 363158 h 6857979"/>
              <a:gd name="connsiteX28633" fmla="*/ 2834258 w 7283450"/>
              <a:gd name="connsiteY28633" fmla="*/ 365937 h 6857979"/>
              <a:gd name="connsiteX28634" fmla="*/ 2834258 w 7283450"/>
              <a:gd name="connsiteY28634" fmla="*/ 366731 h 6857979"/>
              <a:gd name="connsiteX28635" fmla="*/ 2834258 w 7283450"/>
              <a:gd name="connsiteY28635" fmla="*/ 367128 h 6857979"/>
              <a:gd name="connsiteX28636" fmla="*/ 2835051 w 7283450"/>
              <a:gd name="connsiteY28636" fmla="*/ 367128 h 6857979"/>
              <a:gd name="connsiteX28637" fmla="*/ 2835845 w 7283450"/>
              <a:gd name="connsiteY28637" fmla="*/ 367128 h 6857979"/>
              <a:gd name="connsiteX28638" fmla="*/ 2836640 w 7283450"/>
              <a:gd name="connsiteY28638" fmla="*/ 366334 h 6857979"/>
              <a:gd name="connsiteX28639" fmla="*/ 2837036 w 7283450"/>
              <a:gd name="connsiteY28639" fmla="*/ 365937 h 6857979"/>
              <a:gd name="connsiteX28640" fmla="*/ 2837433 w 7283450"/>
              <a:gd name="connsiteY28640" fmla="*/ 363555 h 6857979"/>
              <a:gd name="connsiteX28641" fmla="*/ 2837036 w 7283450"/>
              <a:gd name="connsiteY28641" fmla="*/ 360777 h 6857979"/>
              <a:gd name="connsiteX28642" fmla="*/ 2836242 w 7283450"/>
              <a:gd name="connsiteY28642" fmla="*/ 358395 h 6857979"/>
              <a:gd name="connsiteX28643" fmla="*/ 2835051 w 7283450"/>
              <a:gd name="connsiteY28643" fmla="*/ 356013 h 6857979"/>
              <a:gd name="connsiteX28644" fmla="*/ 2833464 w 7283450"/>
              <a:gd name="connsiteY28644" fmla="*/ 354425 h 6857979"/>
              <a:gd name="connsiteX28645" fmla="*/ 2833067 w 7283450"/>
              <a:gd name="connsiteY28645" fmla="*/ 354425 h 6857979"/>
              <a:gd name="connsiteX28646" fmla="*/ 2832273 w 7283450"/>
              <a:gd name="connsiteY28646" fmla="*/ 354425 h 6857979"/>
              <a:gd name="connsiteX28647" fmla="*/ 2834654 w 7283450"/>
              <a:gd name="connsiteY28647" fmla="*/ 351250 h 6857979"/>
              <a:gd name="connsiteX28648" fmla="*/ 2836640 w 7283450"/>
              <a:gd name="connsiteY28648" fmla="*/ 348471 h 6857979"/>
              <a:gd name="connsiteX28649" fmla="*/ 2838623 w 7283450"/>
              <a:gd name="connsiteY28649" fmla="*/ 346090 h 6857979"/>
              <a:gd name="connsiteX28650" fmla="*/ 2841006 w 7283450"/>
              <a:gd name="connsiteY28650" fmla="*/ 343708 h 6857979"/>
              <a:gd name="connsiteX28651" fmla="*/ 2843386 w 7283450"/>
              <a:gd name="connsiteY28651" fmla="*/ 342120 h 6857979"/>
              <a:gd name="connsiteX28652" fmla="*/ 2845371 w 7283450"/>
              <a:gd name="connsiteY28652" fmla="*/ 340929 h 6857979"/>
              <a:gd name="connsiteX28653" fmla="*/ 2847752 w 7283450"/>
              <a:gd name="connsiteY28653" fmla="*/ 340532 h 6857979"/>
              <a:gd name="connsiteX28654" fmla="*/ 2849340 w 7283450"/>
              <a:gd name="connsiteY28654" fmla="*/ 340135 h 6857979"/>
              <a:gd name="connsiteX28655" fmla="*/ 2848546 w 7283450"/>
              <a:gd name="connsiteY28655" fmla="*/ 342120 h 6857979"/>
              <a:gd name="connsiteX28656" fmla="*/ 2848149 w 7283450"/>
              <a:gd name="connsiteY28656" fmla="*/ 343708 h 6857979"/>
              <a:gd name="connsiteX28657" fmla="*/ 2848149 w 7283450"/>
              <a:gd name="connsiteY28657" fmla="*/ 346090 h 6857979"/>
              <a:gd name="connsiteX28658" fmla="*/ 2848943 w 7283450"/>
              <a:gd name="connsiteY28658" fmla="*/ 348074 h 6857979"/>
              <a:gd name="connsiteX28659" fmla="*/ 2850135 w 7283450"/>
              <a:gd name="connsiteY28659" fmla="*/ 350059 h 6857979"/>
              <a:gd name="connsiteX28660" fmla="*/ 2852118 w 7283450"/>
              <a:gd name="connsiteY28660" fmla="*/ 352044 h 6857979"/>
              <a:gd name="connsiteX28661" fmla="*/ 2855690 w 7283450"/>
              <a:gd name="connsiteY28661" fmla="*/ 356410 h 6857979"/>
              <a:gd name="connsiteX28662" fmla="*/ 2864819 w 7283450"/>
              <a:gd name="connsiteY28662" fmla="*/ 365143 h 6857979"/>
              <a:gd name="connsiteX28663" fmla="*/ 2868788 w 7283450"/>
              <a:gd name="connsiteY28663" fmla="*/ 369113 h 6857979"/>
              <a:gd name="connsiteX28664" fmla="*/ 2870375 w 7283450"/>
              <a:gd name="connsiteY28664" fmla="*/ 371891 h 6857979"/>
              <a:gd name="connsiteX28665" fmla="*/ 2871567 w 7283450"/>
              <a:gd name="connsiteY28665" fmla="*/ 373876 h 6857979"/>
              <a:gd name="connsiteX28666" fmla="*/ 2871963 w 7283450"/>
              <a:gd name="connsiteY28666" fmla="*/ 374670 h 6857979"/>
              <a:gd name="connsiteX28667" fmla="*/ 2871567 w 7283450"/>
              <a:gd name="connsiteY28667" fmla="*/ 375464 h 6857979"/>
              <a:gd name="connsiteX28668" fmla="*/ 2870375 w 7283450"/>
              <a:gd name="connsiteY28668" fmla="*/ 375861 h 6857979"/>
              <a:gd name="connsiteX28669" fmla="*/ 2869185 w 7283450"/>
              <a:gd name="connsiteY28669" fmla="*/ 376258 h 6857979"/>
              <a:gd name="connsiteX28670" fmla="*/ 2866406 w 7283450"/>
              <a:gd name="connsiteY28670" fmla="*/ 376655 h 6857979"/>
              <a:gd name="connsiteX28671" fmla="*/ 2865613 w 7283450"/>
              <a:gd name="connsiteY28671" fmla="*/ 376655 h 6857979"/>
              <a:gd name="connsiteX28672" fmla="*/ 2865216 w 7283450"/>
              <a:gd name="connsiteY28672" fmla="*/ 377052 h 6857979"/>
              <a:gd name="connsiteX28673" fmla="*/ 2865613 w 7283450"/>
              <a:gd name="connsiteY28673" fmla="*/ 379036 h 6857979"/>
              <a:gd name="connsiteX28674" fmla="*/ 2867201 w 7283450"/>
              <a:gd name="connsiteY28674" fmla="*/ 381815 h 6857979"/>
              <a:gd name="connsiteX28675" fmla="*/ 2871567 w 7283450"/>
              <a:gd name="connsiteY28675" fmla="*/ 388960 h 6857979"/>
              <a:gd name="connsiteX28676" fmla="*/ 2875932 w 7283450"/>
              <a:gd name="connsiteY28676" fmla="*/ 395708 h 6857979"/>
              <a:gd name="connsiteX28677" fmla="*/ 2877520 w 7283450"/>
              <a:gd name="connsiteY28677" fmla="*/ 397296 h 6857979"/>
              <a:gd name="connsiteX28678" fmla="*/ 2877916 w 7283450"/>
              <a:gd name="connsiteY28678" fmla="*/ 397296 h 6857979"/>
              <a:gd name="connsiteX28679" fmla="*/ 2877916 w 7283450"/>
              <a:gd name="connsiteY28679" fmla="*/ 398487 h 6857979"/>
              <a:gd name="connsiteX28680" fmla="*/ 2877123 w 7283450"/>
              <a:gd name="connsiteY28680" fmla="*/ 399678 h 6857979"/>
              <a:gd name="connsiteX28681" fmla="*/ 2874345 w 7283450"/>
              <a:gd name="connsiteY28681" fmla="*/ 402059 h 6857979"/>
              <a:gd name="connsiteX28682" fmla="*/ 2873154 w 7283450"/>
              <a:gd name="connsiteY28682" fmla="*/ 402853 h 6857979"/>
              <a:gd name="connsiteX28683" fmla="*/ 2872360 w 7283450"/>
              <a:gd name="connsiteY28683" fmla="*/ 404441 h 6857979"/>
              <a:gd name="connsiteX28684" fmla="*/ 2871567 w 7283450"/>
              <a:gd name="connsiteY28684" fmla="*/ 405632 h 6857979"/>
              <a:gd name="connsiteX28685" fmla="*/ 2871567 w 7283450"/>
              <a:gd name="connsiteY28685" fmla="*/ 407220 h 6857979"/>
              <a:gd name="connsiteX28686" fmla="*/ 2871963 w 7283450"/>
              <a:gd name="connsiteY28686" fmla="*/ 408410 h 6857979"/>
              <a:gd name="connsiteX28687" fmla="*/ 2872757 w 7283450"/>
              <a:gd name="connsiteY28687" fmla="*/ 409204 h 6857979"/>
              <a:gd name="connsiteX28688" fmla="*/ 2874345 w 7283450"/>
              <a:gd name="connsiteY28688" fmla="*/ 410395 h 6857979"/>
              <a:gd name="connsiteX28689" fmla="*/ 2876329 w 7283450"/>
              <a:gd name="connsiteY28689" fmla="*/ 411586 h 6857979"/>
              <a:gd name="connsiteX28690" fmla="*/ 2877520 w 7283450"/>
              <a:gd name="connsiteY28690" fmla="*/ 412777 h 6857979"/>
              <a:gd name="connsiteX28691" fmla="*/ 2877916 w 7283450"/>
              <a:gd name="connsiteY28691" fmla="*/ 413968 h 6857979"/>
              <a:gd name="connsiteX28692" fmla="*/ 2878711 w 7283450"/>
              <a:gd name="connsiteY28692" fmla="*/ 418334 h 6857979"/>
              <a:gd name="connsiteX28693" fmla="*/ 2879107 w 7283450"/>
              <a:gd name="connsiteY28693" fmla="*/ 423097 h 6857979"/>
              <a:gd name="connsiteX28694" fmla="*/ 2879504 w 7283450"/>
              <a:gd name="connsiteY28694" fmla="*/ 428258 h 6857979"/>
              <a:gd name="connsiteX28695" fmla="*/ 2879901 w 7283450"/>
              <a:gd name="connsiteY28695" fmla="*/ 433418 h 6857979"/>
              <a:gd name="connsiteX28696" fmla="*/ 2880696 w 7283450"/>
              <a:gd name="connsiteY28696" fmla="*/ 438578 h 6857979"/>
              <a:gd name="connsiteX28697" fmla="*/ 2881489 w 7283450"/>
              <a:gd name="connsiteY28697" fmla="*/ 440960 h 6857979"/>
              <a:gd name="connsiteX28698" fmla="*/ 2882679 w 7283450"/>
              <a:gd name="connsiteY28698" fmla="*/ 442945 h 6857979"/>
              <a:gd name="connsiteX28699" fmla="*/ 2883870 w 7283450"/>
              <a:gd name="connsiteY28699" fmla="*/ 444930 h 6857979"/>
              <a:gd name="connsiteX28700" fmla="*/ 2885854 w 7283450"/>
              <a:gd name="connsiteY28700" fmla="*/ 447311 h 6857979"/>
              <a:gd name="connsiteX28701" fmla="*/ 2887840 w 7283450"/>
              <a:gd name="connsiteY28701" fmla="*/ 449296 h 6857979"/>
              <a:gd name="connsiteX28702" fmla="*/ 2890220 w 7283450"/>
              <a:gd name="connsiteY28702" fmla="*/ 450884 h 6857979"/>
              <a:gd name="connsiteX28703" fmla="*/ 2889823 w 7283450"/>
              <a:gd name="connsiteY28703" fmla="*/ 455250 h 6857979"/>
              <a:gd name="connsiteX28704" fmla="*/ 2888633 w 7283450"/>
              <a:gd name="connsiteY28704" fmla="*/ 458823 h 6857979"/>
              <a:gd name="connsiteX28705" fmla="*/ 2887840 w 7283450"/>
              <a:gd name="connsiteY28705" fmla="*/ 460411 h 6857979"/>
              <a:gd name="connsiteX28706" fmla="*/ 2887045 w 7283450"/>
              <a:gd name="connsiteY28706" fmla="*/ 461998 h 6857979"/>
              <a:gd name="connsiteX28707" fmla="*/ 2885854 w 7283450"/>
              <a:gd name="connsiteY28707" fmla="*/ 462792 h 6857979"/>
              <a:gd name="connsiteX28708" fmla="*/ 2883870 w 7283450"/>
              <a:gd name="connsiteY28708" fmla="*/ 464380 h 6857979"/>
              <a:gd name="connsiteX28709" fmla="*/ 2884267 w 7283450"/>
              <a:gd name="connsiteY28709" fmla="*/ 465174 h 6857979"/>
              <a:gd name="connsiteX28710" fmla="*/ 2884664 w 7283450"/>
              <a:gd name="connsiteY28710" fmla="*/ 465968 h 6857979"/>
              <a:gd name="connsiteX28711" fmla="*/ 2885062 w 7283450"/>
              <a:gd name="connsiteY28711" fmla="*/ 466365 h 6857979"/>
              <a:gd name="connsiteX28712" fmla="*/ 2885854 w 7283450"/>
              <a:gd name="connsiteY28712" fmla="*/ 466365 h 6857979"/>
              <a:gd name="connsiteX28713" fmla="*/ 2887442 w 7283450"/>
              <a:gd name="connsiteY28713" fmla="*/ 465968 h 6857979"/>
              <a:gd name="connsiteX28714" fmla="*/ 2889030 w 7283450"/>
              <a:gd name="connsiteY28714" fmla="*/ 465571 h 6857979"/>
              <a:gd name="connsiteX28715" fmla="*/ 2891014 w 7283450"/>
              <a:gd name="connsiteY28715" fmla="*/ 464777 h 6857979"/>
              <a:gd name="connsiteX28716" fmla="*/ 2892999 w 7283450"/>
              <a:gd name="connsiteY28716" fmla="*/ 464777 h 6857979"/>
              <a:gd name="connsiteX28717" fmla="*/ 2894189 w 7283450"/>
              <a:gd name="connsiteY28717" fmla="*/ 464777 h 6857979"/>
              <a:gd name="connsiteX28718" fmla="*/ 2894984 w 7283450"/>
              <a:gd name="connsiteY28718" fmla="*/ 465174 h 6857979"/>
              <a:gd name="connsiteX28719" fmla="*/ 2895777 w 7283450"/>
              <a:gd name="connsiteY28719" fmla="*/ 466365 h 6857979"/>
              <a:gd name="connsiteX28720" fmla="*/ 2896571 w 7283450"/>
              <a:gd name="connsiteY28720" fmla="*/ 467556 h 6857979"/>
              <a:gd name="connsiteX28721" fmla="*/ 2894984 w 7283450"/>
              <a:gd name="connsiteY28721" fmla="*/ 467556 h 6857979"/>
              <a:gd name="connsiteX28722" fmla="*/ 2893396 w 7283450"/>
              <a:gd name="connsiteY28722" fmla="*/ 468350 h 6857979"/>
              <a:gd name="connsiteX28723" fmla="*/ 2892602 w 7283450"/>
              <a:gd name="connsiteY28723" fmla="*/ 469143 h 6857979"/>
              <a:gd name="connsiteX28724" fmla="*/ 2891808 w 7283450"/>
              <a:gd name="connsiteY28724" fmla="*/ 470334 h 6857979"/>
              <a:gd name="connsiteX28725" fmla="*/ 2891808 w 7283450"/>
              <a:gd name="connsiteY28725" fmla="*/ 471525 h 6857979"/>
              <a:gd name="connsiteX28726" fmla="*/ 2891808 w 7283450"/>
              <a:gd name="connsiteY28726" fmla="*/ 473510 h 6857979"/>
              <a:gd name="connsiteX28727" fmla="*/ 2892999 w 7283450"/>
              <a:gd name="connsiteY28727" fmla="*/ 476685 h 6857979"/>
              <a:gd name="connsiteX28728" fmla="*/ 2895380 w 7283450"/>
              <a:gd name="connsiteY28728" fmla="*/ 480258 h 6857979"/>
              <a:gd name="connsiteX28729" fmla="*/ 2897762 w 7283450"/>
              <a:gd name="connsiteY28729" fmla="*/ 484624 h 6857979"/>
              <a:gd name="connsiteX28730" fmla="*/ 2900143 w 7283450"/>
              <a:gd name="connsiteY28730" fmla="*/ 487800 h 6857979"/>
              <a:gd name="connsiteX28731" fmla="*/ 2903318 w 7283450"/>
              <a:gd name="connsiteY28731" fmla="*/ 490976 h 6857979"/>
              <a:gd name="connsiteX28732" fmla="*/ 2909668 w 7283450"/>
              <a:gd name="connsiteY28732" fmla="*/ 496930 h 6857979"/>
              <a:gd name="connsiteX28733" fmla="*/ 2918003 w 7283450"/>
              <a:gd name="connsiteY28733" fmla="*/ 503678 h 6857979"/>
              <a:gd name="connsiteX28734" fmla="*/ 2937055 w 7283450"/>
              <a:gd name="connsiteY28734" fmla="*/ 517174 h 6857979"/>
              <a:gd name="connsiteX28735" fmla="*/ 2946580 w 7283450"/>
              <a:gd name="connsiteY28735" fmla="*/ 524319 h 6857979"/>
              <a:gd name="connsiteX28736" fmla="*/ 2956503 w 7283450"/>
              <a:gd name="connsiteY28736" fmla="*/ 531464 h 6857979"/>
              <a:gd name="connsiteX28737" fmla="*/ 2966028 w 7283450"/>
              <a:gd name="connsiteY28737" fmla="*/ 539403 h 6857979"/>
              <a:gd name="connsiteX28738" fmla="*/ 2975157 w 7283450"/>
              <a:gd name="connsiteY28738" fmla="*/ 547342 h 6857979"/>
              <a:gd name="connsiteX28739" fmla="*/ 2982301 w 7283450"/>
              <a:gd name="connsiteY28739" fmla="*/ 555281 h 6857979"/>
              <a:gd name="connsiteX28740" fmla="*/ 2988651 w 7283450"/>
              <a:gd name="connsiteY28740" fmla="*/ 562823 h 6857979"/>
              <a:gd name="connsiteX28741" fmla="*/ 2998972 w 7283450"/>
              <a:gd name="connsiteY28741" fmla="*/ 577113 h 6857979"/>
              <a:gd name="connsiteX28742" fmla="*/ 3004130 w 7283450"/>
              <a:gd name="connsiteY28742" fmla="*/ 583861 h 6857979"/>
              <a:gd name="connsiteX28743" fmla="*/ 3010084 w 7283450"/>
              <a:gd name="connsiteY28743" fmla="*/ 589816 h 6857979"/>
              <a:gd name="connsiteX28744" fmla="*/ 3013259 w 7283450"/>
              <a:gd name="connsiteY28744" fmla="*/ 592991 h 6857979"/>
              <a:gd name="connsiteX28745" fmla="*/ 3017228 w 7283450"/>
              <a:gd name="connsiteY28745" fmla="*/ 595770 h 6857979"/>
              <a:gd name="connsiteX28746" fmla="*/ 3020800 w 7283450"/>
              <a:gd name="connsiteY28746" fmla="*/ 598548 h 6857979"/>
              <a:gd name="connsiteX28747" fmla="*/ 3025563 w 7283450"/>
              <a:gd name="connsiteY28747" fmla="*/ 601327 h 6857979"/>
              <a:gd name="connsiteX28748" fmla="*/ 3024769 w 7283450"/>
              <a:gd name="connsiteY28748" fmla="*/ 602518 h 6857979"/>
              <a:gd name="connsiteX28749" fmla="*/ 3023975 w 7283450"/>
              <a:gd name="connsiteY28749" fmla="*/ 603312 h 6857979"/>
              <a:gd name="connsiteX28750" fmla="*/ 3023182 w 7283450"/>
              <a:gd name="connsiteY28750" fmla="*/ 602915 h 6857979"/>
              <a:gd name="connsiteX28751" fmla="*/ 3022389 w 7283450"/>
              <a:gd name="connsiteY28751" fmla="*/ 602518 h 6857979"/>
              <a:gd name="connsiteX28752" fmla="*/ 3019213 w 7283450"/>
              <a:gd name="connsiteY28752" fmla="*/ 601327 h 6857979"/>
              <a:gd name="connsiteX28753" fmla="*/ 3018023 w 7283450"/>
              <a:gd name="connsiteY28753" fmla="*/ 601327 h 6857979"/>
              <a:gd name="connsiteX28754" fmla="*/ 3016038 w 7283450"/>
              <a:gd name="connsiteY28754" fmla="*/ 601327 h 6857979"/>
              <a:gd name="connsiteX28755" fmla="*/ 3017625 w 7283450"/>
              <a:gd name="connsiteY28755" fmla="*/ 602518 h 6857979"/>
              <a:gd name="connsiteX28756" fmla="*/ 3019611 w 7283450"/>
              <a:gd name="connsiteY28756" fmla="*/ 604503 h 6857979"/>
              <a:gd name="connsiteX28757" fmla="*/ 3024769 w 7283450"/>
              <a:gd name="connsiteY28757" fmla="*/ 610457 h 6857979"/>
              <a:gd name="connsiteX28758" fmla="*/ 3029929 w 7283450"/>
              <a:gd name="connsiteY28758" fmla="*/ 617999 h 6857979"/>
              <a:gd name="connsiteX28759" fmla="*/ 3035486 w 7283450"/>
              <a:gd name="connsiteY28759" fmla="*/ 625144 h 6857979"/>
              <a:gd name="connsiteX28760" fmla="*/ 3039851 w 7283450"/>
              <a:gd name="connsiteY28760" fmla="*/ 632686 h 6857979"/>
              <a:gd name="connsiteX28761" fmla="*/ 3041042 w 7283450"/>
              <a:gd name="connsiteY28761" fmla="*/ 635862 h 6857979"/>
              <a:gd name="connsiteX28762" fmla="*/ 3041836 w 7283450"/>
              <a:gd name="connsiteY28762" fmla="*/ 638243 h 6857979"/>
              <a:gd name="connsiteX28763" fmla="*/ 3042233 w 7283450"/>
              <a:gd name="connsiteY28763" fmla="*/ 640228 h 6857979"/>
              <a:gd name="connsiteX28764" fmla="*/ 3041836 w 7283450"/>
              <a:gd name="connsiteY28764" fmla="*/ 641022 h 6857979"/>
              <a:gd name="connsiteX28765" fmla="*/ 3041439 w 7283450"/>
              <a:gd name="connsiteY28765" fmla="*/ 641419 h 6857979"/>
              <a:gd name="connsiteX28766" fmla="*/ 3041042 w 7283450"/>
              <a:gd name="connsiteY28766" fmla="*/ 641816 h 6857979"/>
              <a:gd name="connsiteX28767" fmla="*/ 3040248 w 7283450"/>
              <a:gd name="connsiteY28767" fmla="*/ 641816 h 6857979"/>
              <a:gd name="connsiteX28768" fmla="*/ 3037867 w 7283450"/>
              <a:gd name="connsiteY28768" fmla="*/ 641022 h 6857979"/>
              <a:gd name="connsiteX28769" fmla="*/ 3039851 w 7283450"/>
              <a:gd name="connsiteY28769" fmla="*/ 644991 h 6857979"/>
              <a:gd name="connsiteX28770" fmla="*/ 3041836 w 7283450"/>
              <a:gd name="connsiteY28770" fmla="*/ 648167 h 6857979"/>
              <a:gd name="connsiteX28771" fmla="*/ 3044217 w 7283450"/>
              <a:gd name="connsiteY28771" fmla="*/ 651343 h 6857979"/>
              <a:gd name="connsiteX28772" fmla="*/ 3046599 w 7283450"/>
              <a:gd name="connsiteY28772" fmla="*/ 654121 h 6857979"/>
              <a:gd name="connsiteX28773" fmla="*/ 3049377 w 7283450"/>
              <a:gd name="connsiteY28773" fmla="*/ 656900 h 6857979"/>
              <a:gd name="connsiteX28774" fmla="*/ 3051361 w 7283450"/>
              <a:gd name="connsiteY28774" fmla="*/ 659282 h 6857979"/>
              <a:gd name="connsiteX28775" fmla="*/ 3052950 w 7283450"/>
              <a:gd name="connsiteY28775" fmla="*/ 662060 h 6857979"/>
              <a:gd name="connsiteX28776" fmla="*/ 3053346 w 7283450"/>
              <a:gd name="connsiteY28776" fmla="*/ 664839 h 6857979"/>
              <a:gd name="connsiteX28777" fmla="*/ 3053346 w 7283450"/>
              <a:gd name="connsiteY28777" fmla="*/ 666030 h 6857979"/>
              <a:gd name="connsiteX28778" fmla="*/ 3052950 w 7283450"/>
              <a:gd name="connsiteY28778" fmla="*/ 667617 h 6857979"/>
              <a:gd name="connsiteX28779" fmla="*/ 3051758 w 7283450"/>
              <a:gd name="connsiteY28779" fmla="*/ 670396 h 6857979"/>
              <a:gd name="connsiteX28780" fmla="*/ 3050568 w 7283450"/>
              <a:gd name="connsiteY28780" fmla="*/ 672778 h 6857979"/>
              <a:gd name="connsiteX28781" fmla="*/ 3050172 w 7283450"/>
              <a:gd name="connsiteY28781" fmla="*/ 673572 h 6857979"/>
              <a:gd name="connsiteX28782" fmla="*/ 3050568 w 7283450"/>
              <a:gd name="connsiteY28782" fmla="*/ 674762 h 6857979"/>
              <a:gd name="connsiteX28783" fmla="*/ 3053743 w 7283450"/>
              <a:gd name="connsiteY28783" fmla="*/ 683098 h 6857979"/>
              <a:gd name="connsiteX28784" fmla="*/ 3058109 w 7283450"/>
              <a:gd name="connsiteY28784" fmla="*/ 691434 h 6857979"/>
              <a:gd name="connsiteX28785" fmla="*/ 3062078 w 7283450"/>
              <a:gd name="connsiteY28785" fmla="*/ 699770 h 6857979"/>
              <a:gd name="connsiteX28786" fmla="*/ 3066841 w 7283450"/>
              <a:gd name="connsiteY28786" fmla="*/ 707709 h 6857979"/>
              <a:gd name="connsiteX28787" fmla="*/ 3076763 w 7283450"/>
              <a:gd name="connsiteY28787" fmla="*/ 723587 h 6857979"/>
              <a:gd name="connsiteX28788" fmla="*/ 3087082 w 7283450"/>
              <a:gd name="connsiteY28788" fmla="*/ 739465 h 6857979"/>
              <a:gd name="connsiteX28789" fmla="*/ 3097006 w 7283450"/>
              <a:gd name="connsiteY28789" fmla="*/ 755343 h 6857979"/>
              <a:gd name="connsiteX28790" fmla="*/ 3106927 w 7283450"/>
              <a:gd name="connsiteY28790" fmla="*/ 770824 h 6857979"/>
              <a:gd name="connsiteX28791" fmla="*/ 3111294 w 7283450"/>
              <a:gd name="connsiteY28791" fmla="*/ 777969 h 6857979"/>
              <a:gd name="connsiteX28792" fmla="*/ 3115262 w 7283450"/>
              <a:gd name="connsiteY28792" fmla="*/ 785908 h 6857979"/>
              <a:gd name="connsiteX28793" fmla="*/ 3119231 w 7283450"/>
              <a:gd name="connsiteY28793" fmla="*/ 793847 h 6857979"/>
              <a:gd name="connsiteX28794" fmla="*/ 3122406 w 7283450"/>
              <a:gd name="connsiteY28794" fmla="*/ 801786 h 6857979"/>
              <a:gd name="connsiteX28795" fmla="*/ 3124391 w 7283450"/>
              <a:gd name="connsiteY28795" fmla="*/ 807343 h 6857979"/>
              <a:gd name="connsiteX28796" fmla="*/ 3125979 w 7283450"/>
              <a:gd name="connsiteY28796" fmla="*/ 812503 h 6857979"/>
              <a:gd name="connsiteX28797" fmla="*/ 3128360 w 7283450"/>
              <a:gd name="connsiteY28797" fmla="*/ 823618 h 6857979"/>
              <a:gd name="connsiteX28798" fmla="*/ 3129551 w 7283450"/>
              <a:gd name="connsiteY28798" fmla="*/ 828778 h 6857979"/>
              <a:gd name="connsiteX28799" fmla="*/ 3131535 w 7283450"/>
              <a:gd name="connsiteY28799" fmla="*/ 834336 h 6857979"/>
              <a:gd name="connsiteX28800" fmla="*/ 3134710 w 7283450"/>
              <a:gd name="connsiteY28800" fmla="*/ 839893 h 6857979"/>
              <a:gd name="connsiteX28801" fmla="*/ 3138282 w 7283450"/>
              <a:gd name="connsiteY28801" fmla="*/ 845053 h 6857979"/>
              <a:gd name="connsiteX28802" fmla="*/ 3144236 w 7283450"/>
              <a:gd name="connsiteY28802" fmla="*/ 852198 h 6857979"/>
              <a:gd name="connsiteX28803" fmla="*/ 3151380 w 7283450"/>
              <a:gd name="connsiteY28803" fmla="*/ 859343 h 6857979"/>
              <a:gd name="connsiteX28804" fmla="*/ 3154952 w 7283450"/>
              <a:gd name="connsiteY28804" fmla="*/ 862916 h 6857979"/>
              <a:gd name="connsiteX28805" fmla="*/ 3158524 w 7283450"/>
              <a:gd name="connsiteY28805" fmla="*/ 866488 h 6857979"/>
              <a:gd name="connsiteX28806" fmla="*/ 3162494 w 7283450"/>
              <a:gd name="connsiteY28806" fmla="*/ 869267 h 6857979"/>
              <a:gd name="connsiteX28807" fmla="*/ 3166462 w 7283450"/>
              <a:gd name="connsiteY28807" fmla="*/ 872046 h 6857979"/>
              <a:gd name="connsiteX28808" fmla="*/ 3167256 w 7283450"/>
              <a:gd name="connsiteY28808" fmla="*/ 872046 h 6857979"/>
              <a:gd name="connsiteX28809" fmla="*/ 3168844 w 7283450"/>
              <a:gd name="connsiteY28809" fmla="*/ 872046 h 6857979"/>
              <a:gd name="connsiteX28810" fmla="*/ 3171225 w 7283450"/>
              <a:gd name="connsiteY28810" fmla="*/ 871649 h 6857979"/>
              <a:gd name="connsiteX28811" fmla="*/ 3173606 w 7283450"/>
              <a:gd name="connsiteY28811" fmla="*/ 871649 h 6857979"/>
              <a:gd name="connsiteX28812" fmla="*/ 3174797 w 7283450"/>
              <a:gd name="connsiteY28812" fmla="*/ 871649 h 6857979"/>
              <a:gd name="connsiteX28813" fmla="*/ 3175591 w 7283450"/>
              <a:gd name="connsiteY28813" fmla="*/ 872046 h 6857979"/>
              <a:gd name="connsiteX28814" fmla="*/ 3179957 w 7283450"/>
              <a:gd name="connsiteY28814" fmla="*/ 875221 h 6857979"/>
              <a:gd name="connsiteX28815" fmla="*/ 3183529 w 7283450"/>
              <a:gd name="connsiteY28815" fmla="*/ 878397 h 6857979"/>
              <a:gd name="connsiteX28816" fmla="*/ 3190277 w 7283450"/>
              <a:gd name="connsiteY28816" fmla="*/ 885145 h 6857979"/>
              <a:gd name="connsiteX28817" fmla="*/ 3193848 w 7283450"/>
              <a:gd name="connsiteY28817" fmla="*/ 887924 h 6857979"/>
              <a:gd name="connsiteX28818" fmla="*/ 3197024 w 7283450"/>
              <a:gd name="connsiteY28818" fmla="*/ 891099 h 6857979"/>
              <a:gd name="connsiteX28819" fmla="*/ 3200596 w 7283450"/>
              <a:gd name="connsiteY28819" fmla="*/ 893481 h 6857979"/>
              <a:gd name="connsiteX28820" fmla="*/ 3204168 w 7283450"/>
              <a:gd name="connsiteY28820" fmla="*/ 895466 h 6857979"/>
              <a:gd name="connsiteX28821" fmla="*/ 3208138 w 7283450"/>
              <a:gd name="connsiteY28821" fmla="*/ 896656 h 6857979"/>
              <a:gd name="connsiteX28822" fmla="*/ 3212106 w 7283450"/>
              <a:gd name="connsiteY28822" fmla="*/ 897450 h 6857979"/>
              <a:gd name="connsiteX28823" fmla="*/ 3220838 w 7283450"/>
              <a:gd name="connsiteY28823" fmla="*/ 899038 h 6857979"/>
              <a:gd name="connsiteX28824" fmla="*/ 3228775 w 7283450"/>
              <a:gd name="connsiteY28824" fmla="*/ 900229 h 6857979"/>
              <a:gd name="connsiteX28825" fmla="*/ 3232348 w 7283450"/>
              <a:gd name="connsiteY28825" fmla="*/ 901023 h 6857979"/>
              <a:gd name="connsiteX28826" fmla="*/ 3235523 w 7283450"/>
              <a:gd name="connsiteY28826" fmla="*/ 902214 h 6857979"/>
              <a:gd name="connsiteX28827" fmla="*/ 3236317 w 7283450"/>
              <a:gd name="connsiteY28827" fmla="*/ 902611 h 6857979"/>
              <a:gd name="connsiteX28828" fmla="*/ 3236317 w 7283450"/>
              <a:gd name="connsiteY28828" fmla="*/ 903801 h 6857979"/>
              <a:gd name="connsiteX28829" fmla="*/ 3237110 w 7283450"/>
              <a:gd name="connsiteY28829" fmla="*/ 906977 h 6857979"/>
              <a:gd name="connsiteX28830" fmla="*/ 3237904 w 7283450"/>
              <a:gd name="connsiteY28830" fmla="*/ 910153 h 6857979"/>
              <a:gd name="connsiteX28831" fmla="*/ 3238301 w 7283450"/>
              <a:gd name="connsiteY28831" fmla="*/ 911344 h 6857979"/>
              <a:gd name="connsiteX28832" fmla="*/ 3238699 w 7283450"/>
              <a:gd name="connsiteY28832" fmla="*/ 912137 h 6857979"/>
              <a:gd name="connsiteX28833" fmla="*/ 3242270 w 7283450"/>
              <a:gd name="connsiteY28833" fmla="*/ 914916 h 6857979"/>
              <a:gd name="connsiteX28834" fmla="*/ 3246636 w 7283450"/>
              <a:gd name="connsiteY28834" fmla="*/ 917298 h 6857979"/>
              <a:gd name="connsiteX28835" fmla="*/ 3250605 w 7283450"/>
              <a:gd name="connsiteY28835" fmla="*/ 918885 h 6857979"/>
              <a:gd name="connsiteX28836" fmla="*/ 3255368 w 7283450"/>
              <a:gd name="connsiteY28836" fmla="*/ 920076 h 6857979"/>
              <a:gd name="connsiteX28837" fmla="*/ 3259338 w 7283450"/>
              <a:gd name="connsiteY28837" fmla="*/ 920473 h 6857979"/>
              <a:gd name="connsiteX28838" fmla="*/ 3264099 w 7283450"/>
              <a:gd name="connsiteY28838" fmla="*/ 920870 h 6857979"/>
              <a:gd name="connsiteX28839" fmla="*/ 3268465 w 7283450"/>
              <a:gd name="connsiteY28839" fmla="*/ 920473 h 6857979"/>
              <a:gd name="connsiteX28840" fmla="*/ 3273228 w 7283450"/>
              <a:gd name="connsiteY28840" fmla="*/ 919679 h 6857979"/>
              <a:gd name="connsiteX28841" fmla="*/ 3277197 w 7283450"/>
              <a:gd name="connsiteY28841" fmla="*/ 918489 h 6857979"/>
              <a:gd name="connsiteX28842" fmla="*/ 3281960 w 7283450"/>
              <a:gd name="connsiteY28842" fmla="*/ 916901 h 6857979"/>
              <a:gd name="connsiteX28843" fmla="*/ 3285929 w 7283450"/>
              <a:gd name="connsiteY28843" fmla="*/ 914916 h 6857979"/>
              <a:gd name="connsiteX28844" fmla="*/ 3290295 w 7283450"/>
              <a:gd name="connsiteY28844" fmla="*/ 912534 h 6857979"/>
              <a:gd name="connsiteX28845" fmla="*/ 3294265 w 7283450"/>
              <a:gd name="connsiteY28845" fmla="*/ 910550 h 6857979"/>
              <a:gd name="connsiteX28846" fmla="*/ 3298233 w 7283450"/>
              <a:gd name="connsiteY28846" fmla="*/ 908168 h 6857979"/>
              <a:gd name="connsiteX28847" fmla="*/ 3301408 w 7283450"/>
              <a:gd name="connsiteY28847" fmla="*/ 904992 h 6857979"/>
              <a:gd name="connsiteX28848" fmla="*/ 3304980 w 7283450"/>
              <a:gd name="connsiteY28848" fmla="*/ 902214 h 6857979"/>
              <a:gd name="connsiteX28849" fmla="*/ 3310140 w 7283450"/>
              <a:gd name="connsiteY28849" fmla="*/ 895862 h 6857979"/>
              <a:gd name="connsiteX28850" fmla="*/ 3314904 w 7283450"/>
              <a:gd name="connsiteY28850" fmla="*/ 891099 h 6857979"/>
              <a:gd name="connsiteX28851" fmla="*/ 3318078 w 7283450"/>
              <a:gd name="connsiteY28851" fmla="*/ 887130 h 6857979"/>
              <a:gd name="connsiteX28852" fmla="*/ 3321650 w 7283450"/>
              <a:gd name="connsiteY28852" fmla="*/ 883954 h 6857979"/>
              <a:gd name="connsiteX28853" fmla="*/ 3323237 w 7283450"/>
              <a:gd name="connsiteY28853" fmla="*/ 882763 h 6857979"/>
              <a:gd name="connsiteX28854" fmla="*/ 3324826 w 7283450"/>
              <a:gd name="connsiteY28854" fmla="*/ 881572 h 6857979"/>
              <a:gd name="connsiteX28855" fmla="*/ 3326810 w 7283450"/>
              <a:gd name="connsiteY28855" fmla="*/ 880382 h 6857979"/>
              <a:gd name="connsiteX28856" fmla="*/ 3328794 w 7283450"/>
              <a:gd name="connsiteY28856" fmla="*/ 879588 h 6857979"/>
              <a:gd name="connsiteX28857" fmla="*/ 3334748 w 7283450"/>
              <a:gd name="connsiteY28857" fmla="*/ 878794 h 6857979"/>
              <a:gd name="connsiteX28858" fmla="*/ 3342289 w 7283450"/>
              <a:gd name="connsiteY28858" fmla="*/ 878794 h 6857979"/>
              <a:gd name="connsiteX28859" fmla="*/ 3346655 w 7283450"/>
              <a:gd name="connsiteY28859" fmla="*/ 878397 h 6857979"/>
              <a:gd name="connsiteX28860" fmla="*/ 3351020 w 7283450"/>
              <a:gd name="connsiteY28860" fmla="*/ 877603 h 6857979"/>
              <a:gd name="connsiteX28861" fmla="*/ 3354593 w 7283450"/>
              <a:gd name="connsiteY28861" fmla="*/ 876809 h 6857979"/>
              <a:gd name="connsiteX28862" fmla="*/ 3358562 w 7283450"/>
              <a:gd name="connsiteY28862" fmla="*/ 875221 h 6857979"/>
              <a:gd name="connsiteX28863" fmla="*/ 3361340 w 7283450"/>
              <a:gd name="connsiteY28863" fmla="*/ 873236 h 6857979"/>
              <a:gd name="connsiteX28864" fmla="*/ 3364515 w 7283450"/>
              <a:gd name="connsiteY28864" fmla="*/ 870855 h 6857979"/>
              <a:gd name="connsiteX28865" fmla="*/ 3366896 w 7283450"/>
              <a:gd name="connsiteY28865" fmla="*/ 868076 h 6857979"/>
              <a:gd name="connsiteX28866" fmla="*/ 3369278 w 7283450"/>
              <a:gd name="connsiteY28866" fmla="*/ 865694 h 6857979"/>
              <a:gd name="connsiteX28867" fmla="*/ 3374437 w 7283450"/>
              <a:gd name="connsiteY28867" fmla="*/ 859740 h 6857979"/>
              <a:gd name="connsiteX28868" fmla="*/ 3379200 w 7283450"/>
              <a:gd name="connsiteY28868" fmla="*/ 853389 h 6857979"/>
              <a:gd name="connsiteX28869" fmla="*/ 3382375 w 7283450"/>
              <a:gd name="connsiteY28869" fmla="*/ 850610 h 6857979"/>
              <a:gd name="connsiteX28870" fmla="*/ 3385154 w 7283450"/>
              <a:gd name="connsiteY28870" fmla="*/ 847435 h 6857979"/>
              <a:gd name="connsiteX28871" fmla="*/ 3388726 w 7283450"/>
              <a:gd name="connsiteY28871" fmla="*/ 844656 h 6857979"/>
              <a:gd name="connsiteX28872" fmla="*/ 3392695 w 7283450"/>
              <a:gd name="connsiteY28872" fmla="*/ 841878 h 6857979"/>
              <a:gd name="connsiteX28873" fmla="*/ 3393489 w 7283450"/>
              <a:gd name="connsiteY28873" fmla="*/ 841084 h 6857979"/>
              <a:gd name="connsiteX28874" fmla="*/ 3394282 w 7283450"/>
              <a:gd name="connsiteY28874" fmla="*/ 839893 h 6857979"/>
              <a:gd name="connsiteX28875" fmla="*/ 3396267 w 7283450"/>
              <a:gd name="connsiteY28875" fmla="*/ 836320 h 6857979"/>
              <a:gd name="connsiteX28876" fmla="*/ 3397458 w 7283450"/>
              <a:gd name="connsiteY28876" fmla="*/ 833542 h 6857979"/>
              <a:gd name="connsiteX28877" fmla="*/ 3399045 w 7283450"/>
              <a:gd name="connsiteY28877" fmla="*/ 831954 h 6857979"/>
              <a:gd name="connsiteX28878" fmla="*/ 3399443 w 7283450"/>
              <a:gd name="connsiteY28878" fmla="*/ 831954 h 6857979"/>
              <a:gd name="connsiteX28879" fmla="*/ 3400236 w 7283450"/>
              <a:gd name="connsiteY28879" fmla="*/ 832351 h 6857979"/>
              <a:gd name="connsiteX28880" fmla="*/ 3401824 w 7283450"/>
              <a:gd name="connsiteY28880" fmla="*/ 833939 h 6857979"/>
              <a:gd name="connsiteX28881" fmla="*/ 3403411 w 7283450"/>
              <a:gd name="connsiteY28881" fmla="*/ 835129 h 6857979"/>
              <a:gd name="connsiteX28882" fmla="*/ 3404205 w 7283450"/>
              <a:gd name="connsiteY28882" fmla="*/ 835526 h 6857979"/>
              <a:gd name="connsiteX28883" fmla="*/ 3404999 w 7283450"/>
              <a:gd name="connsiteY28883" fmla="*/ 835129 h 6857979"/>
              <a:gd name="connsiteX28884" fmla="*/ 3405396 w 7283450"/>
              <a:gd name="connsiteY28884" fmla="*/ 834733 h 6857979"/>
              <a:gd name="connsiteX28885" fmla="*/ 3405396 w 7283450"/>
              <a:gd name="connsiteY28885" fmla="*/ 833542 h 6857979"/>
              <a:gd name="connsiteX28886" fmla="*/ 3404999 w 7283450"/>
              <a:gd name="connsiteY28886" fmla="*/ 830366 h 6857979"/>
              <a:gd name="connsiteX28887" fmla="*/ 3404602 w 7283450"/>
              <a:gd name="connsiteY28887" fmla="*/ 826794 h 6857979"/>
              <a:gd name="connsiteX28888" fmla="*/ 3404602 w 7283450"/>
              <a:gd name="connsiteY28888" fmla="*/ 826000 h 6857979"/>
              <a:gd name="connsiteX28889" fmla="*/ 3404999 w 7283450"/>
              <a:gd name="connsiteY28889" fmla="*/ 825206 h 6857979"/>
              <a:gd name="connsiteX28890" fmla="*/ 3405396 w 7283450"/>
              <a:gd name="connsiteY28890" fmla="*/ 825206 h 6857979"/>
              <a:gd name="connsiteX28891" fmla="*/ 3406189 w 7283450"/>
              <a:gd name="connsiteY28891" fmla="*/ 826000 h 6857979"/>
              <a:gd name="connsiteX28892" fmla="*/ 3408968 w 7283450"/>
              <a:gd name="connsiteY28892" fmla="*/ 827984 h 6857979"/>
              <a:gd name="connsiteX28893" fmla="*/ 3410158 w 7283450"/>
              <a:gd name="connsiteY28893" fmla="*/ 828778 h 6857979"/>
              <a:gd name="connsiteX28894" fmla="*/ 3411349 w 7283450"/>
              <a:gd name="connsiteY28894" fmla="*/ 829175 h 6857979"/>
              <a:gd name="connsiteX28895" fmla="*/ 3412937 w 7283450"/>
              <a:gd name="connsiteY28895" fmla="*/ 829175 h 6857979"/>
              <a:gd name="connsiteX28896" fmla="*/ 3414127 w 7283450"/>
              <a:gd name="connsiteY28896" fmla="*/ 828381 h 6857979"/>
              <a:gd name="connsiteX28897" fmla="*/ 3415715 w 7283450"/>
              <a:gd name="connsiteY28897" fmla="*/ 827587 h 6857979"/>
              <a:gd name="connsiteX28898" fmla="*/ 3416906 w 7283450"/>
              <a:gd name="connsiteY28898" fmla="*/ 825603 h 6857979"/>
              <a:gd name="connsiteX28899" fmla="*/ 3418097 w 7283450"/>
              <a:gd name="connsiteY28899" fmla="*/ 823618 h 6857979"/>
              <a:gd name="connsiteX28900" fmla="*/ 3418097 w 7283450"/>
              <a:gd name="connsiteY28900" fmla="*/ 822824 h 6857979"/>
              <a:gd name="connsiteX28901" fmla="*/ 3417700 w 7283450"/>
              <a:gd name="connsiteY28901" fmla="*/ 822030 h 6857979"/>
              <a:gd name="connsiteX28902" fmla="*/ 3422065 w 7283450"/>
              <a:gd name="connsiteY28902" fmla="*/ 825603 h 6857979"/>
              <a:gd name="connsiteX28903" fmla="*/ 3425637 w 7283450"/>
              <a:gd name="connsiteY28903" fmla="*/ 827984 h 6857979"/>
              <a:gd name="connsiteX28904" fmla="*/ 3426828 w 7283450"/>
              <a:gd name="connsiteY28904" fmla="*/ 828381 h 6857979"/>
              <a:gd name="connsiteX28905" fmla="*/ 3427226 w 7283450"/>
              <a:gd name="connsiteY28905" fmla="*/ 828778 h 6857979"/>
              <a:gd name="connsiteX28906" fmla="*/ 3427226 w 7283450"/>
              <a:gd name="connsiteY28906" fmla="*/ 828381 h 6857979"/>
              <a:gd name="connsiteX28907" fmla="*/ 3427622 w 7283450"/>
              <a:gd name="connsiteY28907" fmla="*/ 831954 h 6857979"/>
              <a:gd name="connsiteX28908" fmla="*/ 3428416 w 7283450"/>
              <a:gd name="connsiteY28908" fmla="*/ 835923 h 6857979"/>
              <a:gd name="connsiteX28909" fmla="*/ 3428813 w 7283450"/>
              <a:gd name="connsiteY28909" fmla="*/ 846244 h 6857979"/>
              <a:gd name="connsiteX28910" fmla="*/ 3428813 w 7283450"/>
              <a:gd name="connsiteY28910" fmla="*/ 852198 h 6857979"/>
              <a:gd name="connsiteX28911" fmla="*/ 3428416 w 7283450"/>
              <a:gd name="connsiteY28911" fmla="*/ 857358 h 6857979"/>
              <a:gd name="connsiteX28912" fmla="*/ 3428019 w 7283450"/>
              <a:gd name="connsiteY28912" fmla="*/ 861725 h 6857979"/>
              <a:gd name="connsiteX28913" fmla="*/ 3427226 w 7283450"/>
              <a:gd name="connsiteY28913" fmla="*/ 865694 h 6857979"/>
              <a:gd name="connsiteX28914" fmla="*/ 3426431 w 7283450"/>
              <a:gd name="connsiteY28914" fmla="*/ 866885 h 6857979"/>
              <a:gd name="connsiteX28915" fmla="*/ 3425241 w 7283450"/>
              <a:gd name="connsiteY28915" fmla="*/ 867679 h 6857979"/>
              <a:gd name="connsiteX28916" fmla="*/ 3421669 w 7283450"/>
              <a:gd name="connsiteY28916" fmla="*/ 869664 h 6857979"/>
              <a:gd name="connsiteX28917" fmla="*/ 3420082 w 7283450"/>
              <a:gd name="connsiteY28917" fmla="*/ 870855 h 6857979"/>
              <a:gd name="connsiteX28918" fmla="*/ 3418890 w 7283450"/>
              <a:gd name="connsiteY28918" fmla="*/ 872046 h 6857979"/>
              <a:gd name="connsiteX28919" fmla="*/ 3418097 w 7283450"/>
              <a:gd name="connsiteY28919" fmla="*/ 873633 h 6857979"/>
              <a:gd name="connsiteX28920" fmla="*/ 3417700 w 7283450"/>
              <a:gd name="connsiteY28920" fmla="*/ 875618 h 6857979"/>
              <a:gd name="connsiteX28921" fmla="*/ 3417700 w 7283450"/>
              <a:gd name="connsiteY28921" fmla="*/ 878397 h 6857979"/>
              <a:gd name="connsiteX28922" fmla="*/ 3418097 w 7283450"/>
              <a:gd name="connsiteY28922" fmla="*/ 881572 h 6857979"/>
              <a:gd name="connsiteX28923" fmla="*/ 3418890 w 7283450"/>
              <a:gd name="connsiteY28923" fmla="*/ 884351 h 6857979"/>
              <a:gd name="connsiteX28924" fmla="*/ 3419684 w 7283450"/>
              <a:gd name="connsiteY28924" fmla="*/ 886733 h 6857979"/>
              <a:gd name="connsiteX28925" fmla="*/ 3421272 w 7283450"/>
              <a:gd name="connsiteY28925" fmla="*/ 891099 h 6857979"/>
              <a:gd name="connsiteX28926" fmla="*/ 3423653 w 7283450"/>
              <a:gd name="connsiteY28926" fmla="*/ 895069 h 6857979"/>
              <a:gd name="connsiteX28927" fmla="*/ 3425637 w 7283450"/>
              <a:gd name="connsiteY28927" fmla="*/ 898641 h 6857979"/>
              <a:gd name="connsiteX28928" fmla="*/ 3427226 w 7283450"/>
              <a:gd name="connsiteY28928" fmla="*/ 902214 h 6857979"/>
              <a:gd name="connsiteX28929" fmla="*/ 3427622 w 7283450"/>
              <a:gd name="connsiteY28929" fmla="*/ 903801 h 6857979"/>
              <a:gd name="connsiteX28930" fmla="*/ 3427622 w 7283450"/>
              <a:gd name="connsiteY28930" fmla="*/ 905389 h 6857979"/>
              <a:gd name="connsiteX28931" fmla="*/ 3427622 w 7283450"/>
              <a:gd name="connsiteY28931" fmla="*/ 907374 h 6857979"/>
              <a:gd name="connsiteX28932" fmla="*/ 3427226 w 7283450"/>
              <a:gd name="connsiteY28932" fmla="*/ 908962 h 6857979"/>
              <a:gd name="connsiteX28933" fmla="*/ 3430797 w 7283450"/>
              <a:gd name="connsiteY28933" fmla="*/ 908962 h 6857979"/>
              <a:gd name="connsiteX28934" fmla="*/ 3435163 w 7283450"/>
              <a:gd name="connsiteY28934" fmla="*/ 908962 h 6857979"/>
              <a:gd name="connsiteX28935" fmla="*/ 3436751 w 7283450"/>
              <a:gd name="connsiteY28935" fmla="*/ 908962 h 6857979"/>
              <a:gd name="connsiteX28936" fmla="*/ 3437941 w 7283450"/>
              <a:gd name="connsiteY28936" fmla="*/ 909756 h 6857979"/>
              <a:gd name="connsiteX28937" fmla="*/ 3439132 w 7283450"/>
              <a:gd name="connsiteY28937" fmla="*/ 910550 h 6857979"/>
              <a:gd name="connsiteX28938" fmla="*/ 3439529 w 7283450"/>
              <a:gd name="connsiteY28938" fmla="*/ 912137 h 6857979"/>
              <a:gd name="connsiteX28939" fmla="*/ 3440721 w 7283450"/>
              <a:gd name="connsiteY28939" fmla="*/ 911740 h 6857979"/>
              <a:gd name="connsiteX28940" fmla="*/ 3441514 w 7283450"/>
              <a:gd name="connsiteY28940" fmla="*/ 910946 h 6857979"/>
              <a:gd name="connsiteX28941" fmla="*/ 3441514 w 7283450"/>
              <a:gd name="connsiteY28941" fmla="*/ 909756 h 6857979"/>
              <a:gd name="connsiteX28942" fmla="*/ 3440721 w 7283450"/>
              <a:gd name="connsiteY28942" fmla="*/ 908962 h 6857979"/>
              <a:gd name="connsiteX28943" fmla="*/ 3439529 w 7283450"/>
              <a:gd name="connsiteY28943" fmla="*/ 905786 h 6857979"/>
              <a:gd name="connsiteX28944" fmla="*/ 3439132 w 7283450"/>
              <a:gd name="connsiteY28944" fmla="*/ 904198 h 6857979"/>
              <a:gd name="connsiteX28945" fmla="*/ 3439529 w 7283450"/>
              <a:gd name="connsiteY28945" fmla="*/ 902214 h 6857979"/>
              <a:gd name="connsiteX28946" fmla="*/ 3441514 w 7283450"/>
              <a:gd name="connsiteY28946" fmla="*/ 903404 h 6857979"/>
              <a:gd name="connsiteX28947" fmla="*/ 3443101 w 7283450"/>
              <a:gd name="connsiteY28947" fmla="*/ 904198 h 6857979"/>
              <a:gd name="connsiteX28948" fmla="*/ 3447467 w 7283450"/>
              <a:gd name="connsiteY28948" fmla="*/ 905389 h 6857979"/>
              <a:gd name="connsiteX28949" fmla="*/ 3451833 w 7283450"/>
              <a:gd name="connsiteY28949" fmla="*/ 906977 h 6857979"/>
              <a:gd name="connsiteX28950" fmla="*/ 3453420 w 7283450"/>
              <a:gd name="connsiteY28950" fmla="*/ 907771 h 6857979"/>
              <a:gd name="connsiteX28951" fmla="*/ 3455405 w 7283450"/>
              <a:gd name="connsiteY28951" fmla="*/ 908962 h 6857979"/>
              <a:gd name="connsiteX28952" fmla="*/ 3456596 w 7283450"/>
              <a:gd name="connsiteY28952" fmla="*/ 908962 h 6857979"/>
              <a:gd name="connsiteX28953" fmla="*/ 3457787 w 7283450"/>
              <a:gd name="connsiteY28953" fmla="*/ 908168 h 6857979"/>
              <a:gd name="connsiteX28954" fmla="*/ 3458977 w 7283450"/>
              <a:gd name="connsiteY28954" fmla="*/ 907771 h 6857979"/>
              <a:gd name="connsiteX28955" fmla="*/ 3459771 w 7283450"/>
              <a:gd name="connsiteY28955" fmla="*/ 906977 h 6857979"/>
              <a:gd name="connsiteX28956" fmla="*/ 3460565 w 7283450"/>
              <a:gd name="connsiteY28956" fmla="*/ 904595 h 6857979"/>
              <a:gd name="connsiteX28957" fmla="*/ 3461358 w 7283450"/>
              <a:gd name="connsiteY28957" fmla="*/ 901817 h 6857979"/>
              <a:gd name="connsiteX28958" fmla="*/ 3462549 w 7283450"/>
              <a:gd name="connsiteY28958" fmla="*/ 896259 h 6857979"/>
              <a:gd name="connsiteX28959" fmla="*/ 3463343 w 7283450"/>
              <a:gd name="connsiteY28959" fmla="*/ 893878 h 6857979"/>
              <a:gd name="connsiteX28960" fmla="*/ 3464534 w 7283450"/>
              <a:gd name="connsiteY28960" fmla="*/ 892290 h 6857979"/>
              <a:gd name="connsiteX28961" fmla="*/ 3466121 w 7283450"/>
              <a:gd name="connsiteY28961" fmla="*/ 894275 h 6857979"/>
              <a:gd name="connsiteX28962" fmla="*/ 3468106 w 7283450"/>
              <a:gd name="connsiteY28962" fmla="*/ 895862 h 6857979"/>
              <a:gd name="connsiteX28963" fmla="*/ 3469693 w 7283450"/>
              <a:gd name="connsiteY28963" fmla="*/ 896656 h 6857979"/>
              <a:gd name="connsiteX28964" fmla="*/ 3470884 w 7283450"/>
              <a:gd name="connsiteY28964" fmla="*/ 896656 h 6857979"/>
              <a:gd name="connsiteX28965" fmla="*/ 3472075 w 7283450"/>
              <a:gd name="connsiteY28965" fmla="*/ 896259 h 6857979"/>
              <a:gd name="connsiteX28966" fmla="*/ 3473265 w 7283450"/>
              <a:gd name="connsiteY28966" fmla="*/ 895466 h 6857979"/>
              <a:gd name="connsiteX28967" fmla="*/ 3474853 w 7283450"/>
              <a:gd name="connsiteY28967" fmla="*/ 893878 h 6857979"/>
              <a:gd name="connsiteX28968" fmla="*/ 3476441 w 7283450"/>
              <a:gd name="connsiteY28968" fmla="*/ 892290 h 6857979"/>
              <a:gd name="connsiteX28969" fmla="*/ 3481997 w 7283450"/>
              <a:gd name="connsiteY28969" fmla="*/ 882366 h 6857979"/>
              <a:gd name="connsiteX28970" fmla="*/ 3485570 w 7283450"/>
              <a:gd name="connsiteY28970" fmla="*/ 876809 h 6857979"/>
              <a:gd name="connsiteX28971" fmla="*/ 3487554 w 7283450"/>
              <a:gd name="connsiteY28971" fmla="*/ 874427 h 6857979"/>
              <a:gd name="connsiteX28972" fmla="*/ 3489538 w 7283450"/>
              <a:gd name="connsiteY28972" fmla="*/ 872046 h 6857979"/>
              <a:gd name="connsiteX28973" fmla="*/ 3491126 w 7283450"/>
              <a:gd name="connsiteY28973" fmla="*/ 870855 h 6857979"/>
              <a:gd name="connsiteX28974" fmla="*/ 3493110 w 7283450"/>
              <a:gd name="connsiteY28974" fmla="*/ 870855 h 6857979"/>
              <a:gd name="connsiteX28975" fmla="*/ 3494698 w 7283450"/>
              <a:gd name="connsiteY28975" fmla="*/ 870855 h 6857979"/>
              <a:gd name="connsiteX28976" fmla="*/ 3496287 w 7283450"/>
              <a:gd name="connsiteY28976" fmla="*/ 871252 h 6857979"/>
              <a:gd name="connsiteX28977" fmla="*/ 3499461 w 7283450"/>
              <a:gd name="connsiteY28977" fmla="*/ 872046 h 6857979"/>
              <a:gd name="connsiteX28978" fmla="*/ 3501445 w 7283450"/>
              <a:gd name="connsiteY28978" fmla="*/ 872840 h 6857979"/>
              <a:gd name="connsiteX28979" fmla="*/ 3502636 w 7283450"/>
              <a:gd name="connsiteY28979" fmla="*/ 872046 h 6857979"/>
              <a:gd name="connsiteX28980" fmla="*/ 3503827 w 7283450"/>
              <a:gd name="connsiteY28980" fmla="*/ 870855 h 6857979"/>
              <a:gd name="connsiteX28981" fmla="*/ 3505017 w 7283450"/>
              <a:gd name="connsiteY28981" fmla="*/ 869664 h 6857979"/>
              <a:gd name="connsiteX28982" fmla="*/ 3506605 w 7283450"/>
              <a:gd name="connsiteY28982" fmla="*/ 866885 h 6857979"/>
              <a:gd name="connsiteX28983" fmla="*/ 3508193 w 7283450"/>
              <a:gd name="connsiteY28983" fmla="*/ 863313 h 6857979"/>
              <a:gd name="connsiteX28984" fmla="*/ 3508986 w 7283450"/>
              <a:gd name="connsiteY28984" fmla="*/ 859740 h 6857979"/>
              <a:gd name="connsiteX28985" fmla="*/ 3510575 w 7283450"/>
              <a:gd name="connsiteY28985" fmla="*/ 852992 h 6857979"/>
              <a:gd name="connsiteX28986" fmla="*/ 3511368 w 7283450"/>
              <a:gd name="connsiteY28986" fmla="*/ 850610 h 6857979"/>
              <a:gd name="connsiteX28987" fmla="*/ 3511765 w 7283450"/>
              <a:gd name="connsiteY28987" fmla="*/ 848626 h 6857979"/>
              <a:gd name="connsiteX28988" fmla="*/ 3512162 w 7283450"/>
              <a:gd name="connsiteY28988" fmla="*/ 849023 h 6857979"/>
              <a:gd name="connsiteX28989" fmla="*/ 3513353 w 7283450"/>
              <a:gd name="connsiteY28989" fmla="*/ 849420 h 6857979"/>
              <a:gd name="connsiteX28990" fmla="*/ 3514543 w 7283450"/>
              <a:gd name="connsiteY28990" fmla="*/ 850213 h 6857979"/>
              <a:gd name="connsiteX28991" fmla="*/ 3515734 w 7283450"/>
              <a:gd name="connsiteY28991" fmla="*/ 850610 h 6857979"/>
              <a:gd name="connsiteX28992" fmla="*/ 3516924 w 7283450"/>
              <a:gd name="connsiteY28992" fmla="*/ 850213 h 6857979"/>
              <a:gd name="connsiteX28993" fmla="*/ 3516924 w 7283450"/>
              <a:gd name="connsiteY28993" fmla="*/ 849817 h 6857979"/>
              <a:gd name="connsiteX28994" fmla="*/ 3516924 w 7283450"/>
              <a:gd name="connsiteY28994" fmla="*/ 849023 h 6857979"/>
              <a:gd name="connsiteX28995" fmla="*/ 3516527 w 7283450"/>
              <a:gd name="connsiteY28995" fmla="*/ 846244 h 6857979"/>
              <a:gd name="connsiteX28996" fmla="*/ 3514940 w 7283450"/>
              <a:gd name="connsiteY28996" fmla="*/ 841878 h 6857979"/>
              <a:gd name="connsiteX28997" fmla="*/ 3516131 w 7283450"/>
              <a:gd name="connsiteY28997" fmla="*/ 841878 h 6857979"/>
              <a:gd name="connsiteX28998" fmla="*/ 3516924 w 7283450"/>
              <a:gd name="connsiteY28998" fmla="*/ 842275 h 6857979"/>
              <a:gd name="connsiteX28999" fmla="*/ 3517719 w 7283450"/>
              <a:gd name="connsiteY28999" fmla="*/ 842671 h 6857979"/>
              <a:gd name="connsiteX29000" fmla="*/ 3518909 w 7283450"/>
              <a:gd name="connsiteY29000" fmla="*/ 843068 h 6857979"/>
              <a:gd name="connsiteX29001" fmla="*/ 3519704 w 7283450"/>
              <a:gd name="connsiteY29001" fmla="*/ 844656 h 6857979"/>
              <a:gd name="connsiteX29002" fmla="*/ 3520100 w 7283450"/>
              <a:gd name="connsiteY29002" fmla="*/ 846244 h 6857979"/>
              <a:gd name="connsiteX29003" fmla="*/ 3520893 w 7283450"/>
              <a:gd name="connsiteY29003" fmla="*/ 848626 h 6857979"/>
              <a:gd name="connsiteX29004" fmla="*/ 3521290 w 7283450"/>
              <a:gd name="connsiteY29004" fmla="*/ 850213 h 6857979"/>
              <a:gd name="connsiteX29005" fmla="*/ 3522481 w 7283450"/>
              <a:gd name="connsiteY29005" fmla="*/ 851404 h 6857979"/>
              <a:gd name="connsiteX29006" fmla="*/ 3523275 w 7283450"/>
              <a:gd name="connsiteY29006" fmla="*/ 851801 h 6857979"/>
              <a:gd name="connsiteX29007" fmla="*/ 3524070 w 7283450"/>
              <a:gd name="connsiteY29007" fmla="*/ 851801 h 6857979"/>
              <a:gd name="connsiteX29008" fmla="*/ 3526053 w 7283450"/>
              <a:gd name="connsiteY29008" fmla="*/ 850610 h 6857979"/>
              <a:gd name="connsiteX29009" fmla="*/ 3527641 w 7283450"/>
              <a:gd name="connsiteY29009" fmla="*/ 849023 h 6857979"/>
              <a:gd name="connsiteX29010" fmla="*/ 3528434 w 7283450"/>
              <a:gd name="connsiteY29010" fmla="*/ 848229 h 6857979"/>
              <a:gd name="connsiteX29011" fmla="*/ 3528434 w 7283450"/>
              <a:gd name="connsiteY29011" fmla="*/ 846641 h 6857979"/>
              <a:gd name="connsiteX29012" fmla="*/ 3528038 w 7283450"/>
              <a:gd name="connsiteY29012" fmla="*/ 845847 h 6857979"/>
              <a:gd name="connsiteX29013" fmla="*/ 3527641 w 7283450"/>
              <a:gd name="connsiteY29013" fmla="*/ 845053 h 6857979"/>
              <a:gd name="connsiteX29014" fmla="*/ 3524862 w 7283450"/>
              <a:gd name="connsiteY29014" fmla="*/ 843465 h 6857979"/>
              <a:gd name="connsiteX29015" fmla="*/ 3522084 w 7283450"/>
              <a:gd name="connsiteY29015" fmla="*/ 842275 h 6857979"/>
              <a:gd name="connsiteX29016" fmla="*/ 3519704 w 7283450"/>
              <a:gd name="connsiteY29016" fmla="*/ 840687 h 6857979"/>
              <a:gd name="connsiteX29017" fmla="*/ 3518909 w 7283450"/>
              <a:gd name="connsiteY29017" fmla="*/ 839496 h 6857979"/>
              <a:gd name="connsiteX29018" fmla="*/ 3517719 w 7283450"/>
              <a:gd name="connsiteY29018" fmla="*/ 837908 h 6857979"/>
              <a:gd name="connsiteX29019" fmla="*/ 3517719 w 7283450"/>
              <a:gd name="connsiteY29019" fmla="*/ 836717 h 6857979"/>
              <a:gd name="connsiteX29020" fmla="*/ 3517719 w 7283450"/>
              <a:gd name="connsiteY29020" fmla="*/ 835129 h 6857979"/>
              <a:gd name="connsiteX29021" fmla="*/ 3520100 w 7283450"/>
              <a:gd name="connsiteY29021" fmla="*/ 836320 h 6857979"/>
              <a:gd name="connsiteX29022" fmla="*/ 3522084 w 7283450"/>
              <a:gd name="connsiteY29022" fmla="*/ 836717 h 6857979"/>
              <a:gd name="connsiteX29023" fmla="*/ 3524465 w 7283450"/>
              <a:gd name="connsiteY29023" fmla="*/ 836717 h 6857979"/>
              <a:gd name="connsiteX29024" fmla="*/ 3526848 w 7283450"/>
              <a:gd name="connsiteY29024" fmla="*/ 836320 h 6857979"/>
              <a:gd name="connsiteX29025" fmla="*/ 3529228 w 7283450"/>
              <a:gd name="connsiteY29025" fmla="*/ 835923 h 6857979"/>
              <a:gd name="connsiteX29026" fmla="*/ 3531214 w 7283450"/>
              <a:gd name="connsiteY29026" fmla="*/ 834733 h 6857979"/>
              <a:gd name="connsiteX29027" fmla="*/ 3535975 w 7283450"/>
              <a:gd name="connsiteY29027" fmla="*/ 831954 h 6857979"/>
              <a:gd name="connsiteX29028" fmla="*/ 3539548 w 7283450"/>
              <a:gd name="connsiteY29028" fmla="*/ 828381 h 6857979"/>
              <a:gd name="connsiteX29029" fmla="*/ 3541929 w 7283450"/>
              <a:gd name="connsiteY29029" fmla="*/ 824809 h 6857979"/>
              <a:gd name="connsiteX29030" fmla="*/ 3542723 w 7283450"/>
              <a:gd name="connsiteY29030" fmla="*/ 823221 h 6857979"/>
              <a:gd name="connsiteX29031" fmla="*/ 3543120 w 7283450"/>
              <a:gd name="connsiteY29031" fmla="*/ 821633 h 6857979"/>
              <a:gd name="connsiteX29032" fmla="*/ 3543914 w 7283450"/>
              <a:gd name="connsiteY29032" fmla="*/ 819648 h 6857979"/>
              <a:gd name="connsiteX29033" fmla="*/ 3543120 w 7283450"/>
              <a:gd name="connsiteY29033" fmla="*/ 818458 h 6857979"/>
              <a:gd name="connsiteX29034" fmla="*/ 3547487 w 7283450"/>
              <a:gd name="connsiteY29034" fmla="*/ 816473 h 6857979"/>
              <a:gd name="connsiteX29035" fmla="*/ 3548676 w 7283450"/>
              <a:gd name="connsiteY29035" fmla="*/ 816076 h 6857979"/>
              <a:gd name="connsiteX29036" fmla="*/ 3549470 w 7283450"/>
              <a:gd name="connsiteY29036" fmla="*/ 816473 h 6857979"/>
              <a:gd name="connsiteX29037" fmla="*/ 3549867 w 7283450"/>
              <a:gd name="connsiteY29037" fmla="*/ 816870 h 6857979"/>
              <a:gd name="connsiteX29038" fmla="*/ 3550264 w 7283450"/>
              <a:gd name="connsiteY29038" fmla="*/ 817664 h 6857979"/>
              <a:gd name="connsiteX29039" fmla="*/ 3549867 w 7283450"/>
              <a:gd name="connsiteY29039" fmla="*/ 820045 h 6857979"/>
              <a:gd name="connsiteX29040" fmla="*/ 3548676 w 7283450"/>
              <a:gd name="connsiteY29040" fmla="*/ 826397 h 6857979"/>
              <a:gd name="connsiteX29041" fmla="*/ 3548280 w 7283450"/>
              <a:gd name="connsiteY29041" fmla="*/ 829572 h 6857979"/>
              <a:gd name="connsiteX29042" fmla="*/ 3548676 w 7283450"/>
              <a:gd name="connsiteY29042" fmla="*/ 831160 h 6857979"/>
              <a:gd name="connsiteX29043" fmla="*/ 3549470 w 7283450"/>
              <a:gd name="connsiteY29043" fmla="*/ 831954 h 6857979"/>
              <a:gd name="connsiteX29044" fmla="*/ 3551455 w 7283450"/>
              <a:gd name="connsiteY29044" fmla="*/ 829572 h 6857979"/>
              <a:gd name="connsiteX29045" fmla="*/ 3553439 w 7283450"/>
              <a:gd name="connsiteY29045" fmla="*/ 827587 h 6857979"/>
              <a:gd name="connsiteX29046" fmla="*/ 3555027 w 7283450"/>
              <a:gd name="connsiteY29046" fmla="*/ 825206 h 6857979"/>
              <a:gd name="connsiteX29047" fmla="*/ 3556217 w 7283450"/>
              <a:gd name="connsiteY29047" fmla="*/ 822824 h 6857979"/>
              <a:gd name="connsiteX29048" fmla="*/ 3557805 w 7283450"/>
              <a:gd name="connsiteY29048" fmla="*/ 817267 h 6857979"/>
              <a:gd name="connsiteX29049" fmla="*/ 3558997 w 7283450"/>
              <a:gd name="connsiteY29049" fmla="*/ 811313 h 6857979"/>
              <a:gd name="connsiteX29050" fmla="*/ 3560186 w 7283450"/>
              <a:gd name="connsiteY29050" fmla="*/ 806549 h 6857979"/>
              <a:gd name="connsiteX29051" fmla="*/ 3562171 w 7283450"/>
              <a:gd name="connsiteY29051" fmla="*/ 801786 h 6857979"/>
              <a:gd name="connsiteX29052" fmla="*/ 3563362 w 7283450"/>
              <a:gd name="connsiteY29052" fmla="*/ 799801 h 6857979"/>
              <a:gd name="connsiteX29053" fmla="*/ 3564553 w 7283450"/>
              <a:gd name="connsiteY29053" fmla="*/ 797816 h 6857979"/>
              <a:gd name="connsiteX29054" fmla="*/ 3566140 w 7283450"/>
              <a:gd name="connsiteY29054" fmla="*/ 796625 h 6857979"/>
              <a:gd name="connsiteX29055" fmla="*/ 3568124 w 7283450"/>
              <a:gd name="connsiteY29055" fmla="*/ 795038 h 6857979"/>
              <a:gd name="connsiteX29056" fmla="*/ 3571300 w 7283450"/>
              <a:gd name="connsiteY29056" fmla="*/ 794244 h 6857979"/>
              <a:gd name="connsiteX29057" fmla="*/ 3574078 w 7283450"/>
              <a:gd name="connsiteY29057" fmla="*/ 794244 h 6857979"/>
              <a:gd name="connsiteX29058" fmla="*/ 3576856 w 7283450"/>
              <a:gd name="connsiteY29058" fmla="*/ 795038 h 6857979"/>
              <a:gd name="connsiteX29059" fmla="*/ 3580031 w 7283450"/>
              <a:gd name="connsiteY29059" fmla="*/ 796229 h 6857979"/>
              <a:gd name="connsiteX29060" fmla="*/ 3582810 w 7283450"/>
              <a:gd name="connsiteY29060" fmla="*/ 797816 h 6857979"/>
              <a:gd name="connsiteX29061" fmla="*/ 3585588 w 7283450"/>
              <a:gd name="connsiteY29061" fmla="*/ 799801 h 6857979"/>
              <a:gd name="connsiteX29062" fmla="*/ 3591541 w 7283450"/>
              <a:gd name="connsiteY29062" fmla="*/ 803374 h 6857979"/>
              <a:gd name="connsiteX29063" fmla="*/ 3597098 w 7283450"/>
              <a:gd name="connsiteY29063" fmla="*/ 806946 h 6857979"/>
              <a:gd name="connsiteX29064" fmla="*/ 3599480 w 7283450"/>
              <a:gd name="connsiteY29064" fmla="*/ 807740 h 6857979"/>
              <a:gd name="connsiteX29065" fmla="*/ 3601861 w 7283450"/>
              <a:gd name="connsiteY29065" fmla="*/ 808137 h 6857979"/>
              <a:gd name="connsiteX29066" fmla="*/ 3604242 w 7283450"/>
              <a:gd name="connsiteY29066" fmla="*/ 808137 h 6857979"/>
              <a:gd name="connsiteX29067" fmla="*/ 3606227 w 7283450"/>
              <a:gd name="connsiteY29067" fmla="*/ 806946 h 6857979"/>
              <a:gd name="connsiteX29068" fmla="*/ 3607814 w 7283450"/>
              <a:gd name="connsiteY29068" fmla="*/ 804961 h 6857979"/>
              <a:gd name="connsiteX29069" fmla="*/ 3609005 w 7283450"/>
              <a:gd name="connsiteY29069" fmla="*/ 801786 h 6857979"/>
              <a:gd name="connsiteX29070" fmla="*/ 3610989 w 7283450"/>
              <a:gd name="connsiteY29070" fmla="*/ 803374 h 6857979"/>
              <a:gd name="connsiteX29071" fmla="*/ 3613768 w 7283450"/>
              <a:gd name="connsiteY29071" fmla="*/ 805358 h 6857979"/>
              <a:gd name="connsiteX29072" fmla="*/ 3616149 w 7283450"/>
              <a:gd name="connsiteY29072" fmla="*/ 806549 h 6857979"/>
              <a:gd name="connsiteX29073" fmla="*/ 3619324 w 7283450"/>
              <a:gd name="connsiteY29073" fmla="*/ 807343 h 6857979"/>
              <a:gd name="connsiteX29074" fmla="*/ 3625675 w 7283450"/>
              <a:gd name="connsiteY29074" fmla="*/ 808137 h 6857979"/>
              <a:gd name="connsiteX29075" fmla="*/ 3632422 w 7283450"/>
              <a:gd name="connsiteY29075" fmla="*/ 808534 h 6857979"/>
              <a:gd name="connsiteX29076" fmla="*/ 3637980 w 7283450"/>
              <a:gd name="connsiteY29076" fmla="*/ 809328 h 6857979"/>
              <a:gd name="connsiteX29077" fmla="*/ 3640360 w 7283450"/>
              <a:gd name="connsiteY29077" fmla="*/ 809725 h 6857979"/>
              <a:gd name="connsiteX29078" fmla="*/ 3642344 w 7283450"/>
              <a:gd name="connsiteY29078" fmla="*/ 810122 h 6857979"/>
              <a:gd name="connsiteX29079" fmla="*/ 3643535 w 7283450"/>
              <a:gd name="connsiteY29079" fmla="*/ 810916 h 6857979"/>
              <a:gd name="connsiteX29080" fmla="*/ 3644329 w 7283450"/>
              <a:gd name="connsiteY29080" fmla="*/ 812106 h 6857979"/>
              <a:gd name="connsiteX29081" fmla="*/ 3644329 w 7283450"/>
              <a:gd name="connsiteY29081" fmla="*/ 813694 h 6857979"/>
              <a:gd name="connsiteX29082" fmla="*/ 3643535 w 7283450"/>
              <a:gd name="connsiteY29082" fmla="*/ 815282 h 6857979"/>
              <a:gd name="connsiteX29083" fmla="*/ 3647107 w 7283450"/>
              <a:gd name="connsiteY29083" fmla="*/ 813694 h 6857979"/>
              <a:gd name="connsiteX29084" fmla="*/ 3649489 w 7283450"/>
              <a:gd name="connsiteY29084" fmla="*/ 812106 h 6857979"/>
              <a:gd name="connsiteX29085" fmla="*/ 3651473 w 7283450"/>
              <a:gd name="connsiteY29085" fmla="*/ 810916 h 6857979"/>
              <a:gd name="connsiteX29086" fmla="*/ 3652664 w 7283450"/>
              <a:gd name="connsiteY29086" fmla="*/ 809328 h 6857979"/>
              <a:gd name="connsiteX29087" fmla="*/ 3653061 w 7283450"/>
              <a:gd name="connsiteY29087" fmla="*/ 808931 h 6857979"/>
              <a:gd name="connsiteX29088" fmla="*/ 3653061 w 7283450"/>
              <a:gd name="connsiteY29088" fmla="*/ 808137 h 6857979"/>
              <a:gd name="connsiteX29089" fmla="*/ 3653061 w 7283450"/>
              <a:gd name="connsiteY29089" fmla="*/ 807343 h 6857979"/>
              <a:gd name="connsiteX29090" fmla="*/ 3652267 w 7283450"/>
              <a:gd name="connsiteY29090" fmla="*/ 806549 h 6857979"/>
              <a:gd name="connsiteX29091" fmla="*/ 3651473 w 7283450"/>
              <a:gd name="connsiteY29091" fmla="*/ 805755 h 6857979"/>
              <a:gd name="connsiteX29092" fmla="*/ 3649886 w 7283450"/>
              <a:gd name="connsiteY29092" fmla="*/ 805358 h 6857979"/>
              <a:gd name="connsiteX29093" fmla="*/ 3652664 w 7283450"/>
              <a:gd name="connsiteY29093" fmla="*/ 805358 h 6857979"/>
              <a:gd name="connsiteX29094" fmla="*/ 3656236 w 7283450"/>
              <a:gd name="connsiteY29094" fmla="*/ 805755 h 6857979"/>
              <a:gd name="connsiteX29095" fmla="*/ 3659411 w 7283450"/>
              <a:gd name="connsiteY29095" fmla="*/ 806946 h 6857979"/>
              <a:gd name="connsiteX29096" fmla="*/ 3662586 w 7283450"/>
              <a:gd name="connsiteY29096" fmla="*/ 808534 h 6857979"/>
              <a:gd name="connsiteX29097" fmla="*/ 3669731 w 7283450"/>
              <a:gd name="connsiteY29097" fmla="*/ 812503 h 6857979"/>
              <a:gd name="connsiteX29098" fmla="*/ 3676875 w 7283450"/>
              <a:gd name="connsiteY29098" fmla="*/ 817664 h 6857979"/>
              <a:gd name="connsiteX29099" fmla="*/ 3684019 w 7283450"/>
              <a:gd name="connsiteY29099" fmla="*/ 822824 h 6857979"/>
              <a:gd name="connsiteX29100" fmla="*/ 3690766 w 7283450"/>
              <a:gd name="connsiteY29100" fmla="*/ 826794 h 6857979"/>
              <a:gd name="connsiteX29101" fmla="*/ 3693941 w 7283450"/>
              <a:gd name="connsiteY29101" fmla="*/ 828778 h 6857979"/>
              <a:gd name="connsiteX29102" fmla="*/ 3697117 w 7283450"/>
              <a:gd name="connsiteY29102" fmla="*/ 830763 h 6857979"/>
              <a:gd name="connsiteX29103" fmla="*/ 3700292 w 7283450"/>
              <a:gd name="connsiteY29103" fmla="*/ 831557 h 6857979"/>
              <a:gd name="connsiteX29104" fmla="*/ 3703070 w 7283450"/>
              <a:gd name="connsiteY29104" fmla="*/ 831954 h 6857979"/>
              <a:gd name="connsiteX29105" fmla="*/ 3705848 w 7283450"/>
              <a:gd name="connsiteY29105" fmla="*/ 819648 h 6857979"/>
              <a:gd name="connsiteX29106" fmla="*/ 3709817 w 7283450"/>
              <a:gd name="connsiteY29106" fmla="*/ 807343 h 6857979"/>
              <a:gd name="connsiteX29107" fmla="*/ 3713786 w 7283450"/>
              <a:gd name="connsiteY29107" fmla="*/ 794244 h 6857979"/>
              <a:gd name="connsiteX29108" fmla="*/ 3716565 w 7283450"/>
              <a:gd name="connsiteY29108" fmla="*/ 788290 h 6857979"/>
              <a:gd name="connsiteX29109" fmla="*/ 3718946 w 7283450"/>
              <a:gd name="connsiteY29109" fmla="*/ 781938 h 6857979"/>
              <a:gd name="connsiteX29110" fmla="*/ 3721724 w 7283450"/>
              <a:gd name="connsiteY29110" fmla="*/ 775984 h 6857979"/>
              <a:gd name="connsiteX29111" fmla="*/ 3724900 w 7283450"/>
              <a:gd name="connsiteY29111" fmla="*/ 770030 h 6857979"/>
              <a:gd name="connsiteX29112" fmla="*/ 3728472 w 7283450"/>
              <a:gd name="connsiteY29112" fmla="*/ 764473 h 6857979"/>
              <a:gd name="connsiteX29113" fmla="*/ 3732441 w 7283450"/>
              <a:gd name="connsiteY29113" fmla="*/ 759312 h 6857979"/>
              <a:gd name="connsiteX29114" fmla="*/ 3736013 w 7283450"/>
              <a:gd name="connsiteY29114" fmla="*/ 754549 h 6857979"/>
              <a:gd name="connsiteX29115" fmla="*/ 3740776 w 7283450"/>
              <a:gd name="connsiteY29115" fmla="*/ 749389 h 6857979"/>
              <a:gd name="connsiteX29116" fmla="*/ 3745141 w 7283450"/>
              <a:gd name="connsiteY29116" fmla="*/ 745419 h 6857979"/>
              <a:gd name="connsiteX29117" fmla="*/ 3750301 w 7283450"/>
              <a:gd name="connsiteY29117" fmla="*/ 741450 h 6857979"/>
              <a:gd name="connsiteX29118" fmla="*/ 3750698 w 7283450"/>
              <a:gd name="connsiteY29118" fmla="*/ 743038 h 6857979"/>
              <a:gd name="connsiteX29119" fmla="*/ 3751492 w 7283450"/>
              <a:gd name="connsiteY29119" fmla="*/ 743831 h 6857979"/>
              <a:gd name="connsiteX29120" fmla="*/ 3753476 w 7283450"/>
              <a:gd name="connsiteY29120" fmla="*/ 745816 h 6857979"/>
              <a:gd name="connsiteX29121" fmla="*/ 3755461 w 7283450"/>
              <a:gd name="connsiteY29121" fmla="*/ 747007 h 6857979"/>
              <a:gd name="connsiteX29122" fmla="*/ 3758636 w 7283450"/>
              <a:gd name="connsiteY29122" fmla="*/ 748198 h 6857979"/>
              <a:gd name="connsiteX29123" fmla="*/ 3761017 w 7283450"/>
              <a:gd name="connsiteY29123" fmla="*/ 748992 h 6857979"/>
              <a:gd name="connsiteX29124" fmla="*/ 3763002 w 7283450"/>
              <a:gd name="connsiteY29124" fmla="*/ 750183 h 6857979"/>
              <a:gd name="connsiteX29125" fmla="*/ 3764589 w 7283450"/>
              <a:gd name="connsiteY29125" fmla="*/ 752167 h 6857979"/>
              <a:gd name="connsiteX29126" fmla="*/ 3765383 w 7283450"/>
              <a:gd name="connsiteY29126" fmla="*/ 753755 h 6857979"/>
              <a:gd name="connsiteX29127" fmla="*/ 3766177 w 7283450"/>
              <a:gd name="connsiteY29127" fmla="*/ 754946 h 6857979"/>
              <a:gd name="connsiteX29128" fmla="*/ 3768558 w 7283450"/>
              <a:gd name="connsiteY29128" fmla="*/ 753755 h 6857979"/>
              <a:gd name="connsiteX29129" fmla="*/ 3769749 w 7283450"/>
              <a:gd name="connsiteY29129" fmla="*/ 752564 h 6857979"/>
              <a:gd name="connsiteX29130" fmla="*/ 3770543 w 7283450"/>
              <a:gd name="connsiteY29130" fmla="*/ 751373 h 6857979"/>
              <a:gd name="connsiteX29131" fmla="*/ 3771337 w 7283450"/>
              <a:gd name="connsiteY29131" fmla="*/ 750183 h 6857979"/>
              <a:gd name="connsiteX29132" fmla="*/ 3771734 w 7283450"/>
              <a:gd name="connsiteY29132" fmla="*/ 748992 h 6857979"/>
              <a:gd name="connsiteX29133" fmla="*/ 3772131 w 7283450"/>
              <a:gd name="connsiteY29133" fmla="*/ 747007 h 6857979"/>
              <a:gd name="connsiteX29134" fmla="*/ 3772131 w 7283450"/>
              <a:gd name="connsiteY29134" fmla="*/ 745022 h 6857979"/>
              <a:gd name="connsiteX29135" fmla="*/ 3774909 w 7283450"/>
              <a:gd name="connsiteY29135" fmla="*/ 746213 h 6857979"/>
              <a:gd name="connsiteX29136" fmla="*/ 3776893 w 7283450"/>
              <a:gd name="connsiteY29136" fmla="*/ 747801 h 6857979"/>
              <a:gd name="connsiteX29137" fmla="*/ 3778084 w 7283450"/>
              <a:gd name="connsiteY29137" fmla="*/ 749389 h 6857979"/>
              <a:gd name="connsiteX29138" fmla="*/ 3778878 w 7283450"/>
              <a:gd name="connsiteY29138" fmla="*/ 751770 h 6857979"/>
              <a:gd name="connsiteX29139" fmla="*/ 3779275 w 7283450"/>
              <a:gd name="connsiteY29139" fmla="*/ 754549 h 6857979"/>
              <a:gd name="connsiteX29140" fmla="*/ 3779275 w 7283450"/>
              <a:gd name="connsiteY29140" fmla="*/ 757328 h 6857979"/>
              <a:gd name="connsiteX29141" fmla="*/ 3779275 w 7283450"/>
              <a:gd name="connsiteY29141" fmla="*/ 760106 h 6857979"/>
              <a:gd name="connsiteX29142" fmla="*/ 3778481 w 7283450"/>
              <a:gd name="connsiteY29142" fmla="*/ 763679 h 6857979"/>
              <a:gd name="connsiteX29143" fmla="*/ 3777290 w 7283450"/>
              <a:gd name="connsiteY29143" fmla="*/ 770030 h 6857979"/>
              <a:gd name="connsiteX29144" fmla="*/ 3775306 w 7283450"/>
              <a:gd name="connsiteY29144" fmla="*/ 777572 h 6857979"/>
              <a:gd name="connsiteX29145" fmla="*/ 3773321 w 7283450"/>
              <a:gd name="connsiteY29145" fmla="*/ 784717 h 6857979"/>
              <a:gd name="connsiteX29146" fmla="*/ 3772131 w 7283450"/>
              <a:gd name="connsiteY29146" fmla="*/ 791862 h 6857979"/>
              <a:gd name="connsiteX29147" fmla="*/ 3772131 w 7283450"/>
              <a:gd name="connsiteY29147" fmla="*/ 797022 h 6857979"/>
              <a:gd name="connsiteX29148" fmla="*/ 3772131 w 7283450"/>
              <a:gd name="connsiteY29148" fmla="*/ 801786 h 6857979"/>
              <a:gd name="connsiteX29149" fmla="*/ 3772527 w 7283450"/>
              <a:gd name="connsiteY29149" fmla="*/ 806946 h 6857979"/>
              <a:gd name="connsiteX29150" fmla="*/ 3772131 w 7283450"/>
              <a:gd name="connsiteY29150" fmla="*/ 811709 h 6857979"/>
              <a:gd name="connsiteX29151" fmla="*/ 3771337 w 7283450"/>
              <a:gd name="connsiteY29151" fmla="*/ 814488 h 6857979"/>
              <a:gd name="connsiteX29152" fmla="*/ 3770146 w 7283450"/>
              <a:gd name="connsiteY29152" fmla="*/ 817267 h 6857979"/>
              <a:gd name="connsiteX29153" fmla="*/ 3767765 w 7283450"/>
              <a:gd name="connsiteY29153" fmla="*/ 822824 h 6857979"/>
              <a:gd name="connsiteX29154" fmla="*/ 3767368 w 7283450"/>
              <a:gd name="connsiteY29154" fmla="*/ 825206 h 6857979"/>
              <a:gd name="connsiteX29155" fmla="*/ 3767368 w 7283450"/>
              <a:gd name="connsiteY29155" fmla="*/ 826000 h 6857979"/>
              <a:gd name="connsiteX29156" fmla="*/ 3767368 w 7283450"/>
              <a:gd name="connsiteY29156" fmla="*/ 826794 h 6857979"/>
              <a:gd name="connsiteX29157" fmla="*/ 3768162 w 7283450"/>
              <a:gd name="connsiteY29157" fmla="*/ 827587 h 6857979"/>
              <a:gd name="connsiteX29158" fmla="*/ 3768955 w 7283450"/>
              <a:gd name="connsiteY29158" fmla="*/ 827984 h 6857979"/>
              <a:gd name="connsiteX29159" fmla="*/ 3770543 w 7283450"/>
              <a:gd name="connsiteY29159" fmla="*/ 828381 h 6857979"/>
              <a:gd name="connsiteX29160" fmla="*/ 3772131 w 7283450"/>
              <a:gd name="connsiteY29160" fmla="*/ 828381 h 6857979"/>
              <a:gd name="connsiteX29161" fmla="*/ 3770940 w 7283450"/>
              <a:gd name="connsiteY29161" fmla="*/ 832748 h 6857979"/>
              <a:gd name="connsiteX29162" fmla="*/ 3768955 w 7283450"/>
              <a:gd name="connsiteY29162" fmla="*/ 835923 h 6857979"/>
              <a:gd name="connsiteX29163" fmla="*/ 3764986 w 7283450"/>
              <a:gd name="connsiteY29163" fmla="*/ 843068 h 6857979"/>
              <a:gd name="connsiteX29164" fmla="*/ 3763399 w 7283450"/>
              <a:gd name="connsiteY29164" fmla="*/ 846244 h 6857979"/>
              <a:gd name="connsiteX29165" fmla="*/ 3761811 w 7283450"/>
              <a:gd name="connsiteY29165" fmla="*/ 850213 h 6857979"/>
              <a:gd name="connsiteX29166" fmla="*/ 3760620 w 7283450"/>
              <a:gd name="connsiteY29166" fmla="*/ 854183 h 6857979"/>
              <a:gd name="connsiteX29167" fmla="*/ 3759827 w 7283450"/>
              <a:gd name="connsiteY29167" fmla="*/ 858549 h 6857979"/>
              <a:gd name="connsiteX29168" fmla="*/ 3762208 w 7283450"/>
              <a:gd name="connsiteY29168" fmla="*/ 857755 h 6857979"/>
              <a:gd name="connsiteX29169" fmla="*/ 3764986 w 7283450"/>
              <a:gd name="connsiteY29169" fmla="*/ 856962 h 6857979"/>
              <a:gd name="connsiteX29170" fmla="*/ 3767765 w 7283450"/>
              <a:gd name="connsiteY29170" fmla="*/ 856962 h 6857979"/>
              <a:gd name="connsiteX29171" fmla="*/ 3770543 w 7283450"/>
              <a:gd name="connsiteY29171" fmla="*/ 856962 h 6857979"/>
              <a:gd name="connsiteX29172" fmla="*/ 3776100 w 7283450"/>
              <a:gd name="connsiteY29172" fmla="*/ 857358 h 6857979"/>
              <a:gd name="connsiteX29173" fmla="*/ 3780862 w 7283450"/>
              <a:gd name="connsiteY29173" fmla="*/ 858946 h 6857979"/>
              <a:gd name="connsiteX29174" fmla="*/ 3790785 w 7283450"/>
              <a:gd name="connsiteY29174" fmla="*/ 862519 h 6857979"/>
              <a:gd name="connsiteX29175" fmla="*/ 3795945 w 7283450"/>
              <a:gd name="connsiteY29175" fmla="*/ 864504 h 6857979"/>
              <a:gd name="connsiteX29176" fmla="*/ 3800707 w 7283450"/>
              <a:gd name="connsiteY29176" fmla="*/ 865694 h 6857979"/>
              <a:gd name="connsiteX29177" fmla="*/ 3802295 w 7283450"/>
              <a:gd name="connsiteY29177" fmla="*/ 865694 h 6857979"/>
              <a:gd name="connsiteX29178" fmla="*/ 3803882 w 7283450"/>
              <a:gd name="connsiteY29178" fmla="*/ 865297 h 6857979"/>
              <a:gd name="connsiteX29179" fmla="*/ 3806661 w 7283450"/>
              <a:gd name="connsiteY29179" fmla="*/ 863710 h 6857979"/>
              <a:gd name="connsiteX29180" fmla="*/ 3809439 w 7283450"/>
              <a:gd name="connsiteY29180" fmla="*/ 862519 h 6857979"/>
              <a:gd name="connsiteX29181" fmla="*/ 3809836 w 7283450"/>
              <a:gd name="connsiteY29181" fmla="*/ 862122 h 6857979"/>
              <a:gd name="connsiteX29182" fmla="*/ 3811027 w 7283450"/>
              <a:gd name="connsiteY29182" fmla="*/ 862519 h 6857979"/>
              <a:gd name="connsiteX29183" fmla="*/ 3811820 w 7283450"/>
              <a:gd name="connsiteY29183" fmla="*/ 862916 h 6857979"/>
              <a:gd name="connsiteX29184" fmla="*/ 3812217 w 7283450"/>
              <a:gd name="connsiteY29184" fmla="*/ 863710 h 6857979"/>
              <a:gd name="connsiteX29185" fmla="*/ 3812217 w 7283450"/>
              <a:gd name="connsiteY29185" fmla="*/ 865297 h 6857979"/>
              <a:gd name="connsiteX29186" fmla="*/ 3812217 w 7283450"/>
              <a:gd name="connsiteY29186" fmla="*/ 867282 h 6857979"/>
              <a:gd name="connsiteX29187" fmla="*/ 3812217 w 7283450"/>
              <a:gd name="connsiteY29187" fmla="*/ 868076 h 6857979"/>
              <a:gd name="connsiteX29188" fmla="*/ 3813011 w 7283450"/>
              <a:gd name="connsiteY29188" fmla="*/ 868870 h 6857979"/>
              <a:gd name="connsiteX29189" fmla="*/ 3814599 w 7283450"/>
              <a:gd name="connsiteY29189" fmla="*/ 869267 h 6857979"/>
              <a:gd name="connsiteX29190" fmla="*/ 3816583 w 7283450"/>
              <a:gd name="connsiteY29190" fmla="*/ 869267 h 6857979"/>
              <a:gd name="connsiteX29191" fmla="*/ 3821346 w 7283450"/>
              <a:gd name="connsiteY29191" fmla="*/ 869267 h 6857979"/>
              <a:gd name="connsiteX29192" fmla="*/ 3826109 w 7283450"/>
              <a:gd name="connsiteY29192" fmla="*/ 868473 h 6857979"/>
              <a:gd name="connsiteX29193" fmla="*/ 3827696 w 7283450"/>
              <a:gd name="connsiteY29193" fmla="*/ 868473 h 6857979"/>
              <a:gd name="connsiteX29194" fmla="*/ 3828887 w 7283450"/>
              <a:gd name="connsiteY29194" fmla="*/ 868870 h 6857979"/>
              <a:gd name="connsiteX29195" fmla="*/ 3828887 w 7283450"/>
              <a:gd name="connsiteY29195" fmla="*/ 869267 h 6857979"/>
              <a:gd name="connsiteX29196" fmla="*/ 3828490 w 7283450"/>
              <a:gd name="connsiteY29196" fmla="*/ 869664 h 6857979"/>
              <a:gd name="connsiteX29197" fmla="*/ 3826506 w 7283450"/>
              <a:gd name="connsiteY29197" fmla="*/ 871252 h 6857979"/>
              <a:gd name="connsiteX29198" fmla="*/ 3823727 w 7283450"/>
              <a:gd name="connsiteY29198" fmla="*/ 872046 h 6857979"/>
              <a:gd name="connsiteX29199" fmla="*/ 3822934 w 7283450"/>
              <a:gd name="connsiteY29199" fmla="*/ 872046 h 6857979"/>
              <a:gd name="connsiteX29200" fmla="*/ 3822537 w 7283450"/>
              <a:gd name="connsiteY29200" fmla="*/ 872046 h 6857979"/>
              <a:gd name="connsiteX29201" fmla="*/ 3822537 w 7283450"/>
              <a:gd name="connsiteY29201" fmla="*/ 872840 h 6857979"/>
              <a:gd name="connsiteX29202" fmla="*/ 3823331 w 7283450"/>
              <a:gd name="connsiteY29202" fmla="*/ 873633 h 6857979"/>
              <a:gd name="connsiteX29203" fmla="*/ 3826506 w 7283450"/>
              <a:gd name="connsiteY29203" fmla="*/ 875221 h 6857979"/>
              <a:gd name="connsiteX29204" fmla="*/ 3830078 w 7283450"/>
              <a:gd name="connsiteY29204" fmla="*/ 877206 h 6857979"/>
              <a:gd name="connsiteX29205" fmla="*/ 3834047 w 7283450"/>
              <a:gd name="connsiteY29205" fmla="*/ 879191 h 6857979"/>
              <a:gd name="connsiteX29206" fmla="*/ 3841588 w 7283450"/>
              <a:gd name="connsiteY29206" fmla="*/ 881969 h 6857979"/>
              <a:gd name="connsiteX29207" fmla="*/ 3843922 w 7283450"/>
              <a:gd name="connsiteY29207" fmla="*/ 882636 h 6857979"/>
              <a:gd name="connsiteX29208" fmla="*/ 3844366 w 7283450"/>
              <a:gd name="connsiteY29208" fmla="*/ 882763 h 6857979"/>
              <a:gd name="connsiteX29209" fmla="*/ 3841588 w 7283450"/>
              <a:gd name="connsiteY29209" fmla="*/ 887130 h 6857979"/>
              <a:gd name="connsiteX29210" fmla="*/ 3839603 w 7283450"/>
              <a:gd name="connsiteY29210" fmla="*/ 892687 h 6857979"/>
              <a:gd name="connsiteX29211" fmla="*/ 3838413 w 7283450"/>
              <a:gd name="connsiteY29211" fmla="*/ 898641 h 6857979"/>
              <a:gd name="connsiteX29212" fmla="*/ 3836825 w 7283450"/>
              <a:gd name="connsiteY29212" fmla="*/ 904198 h 6857979"/>
              <a:gd name="connsiteX29213" fmla="*/ 3835634 w 7283450"/>
              <a:gd name="connsiteY29213" fmla="*/ 910946 h 6857979"/>
              <a:gd name="connsiteX29214" fmla="*/ 3833650 w 7283450"/>
              <a:gd name="connsiteY29214" fmla="*/ 918092 h 6857979"/>
              <a:gd name="connsiteX29215" fmla="*/ 3831665 w 7283450"/>
              <a:gd name="connsiteY29215" fmla="*/ 925237 h 6857979"/>
              <a:gd name="connsiteX29216" fmla="*/ 3828887 w 7283450"/>
              <a:gd name="connsiteY29216" fmla="*/ 931985 h 6857979"/>
              <a:gd name="connsiteX29217" fmla="*/ 3827696 w 7283450"/>
              <a:gd name="connsiteY29217" fmla="*/ 933176 h 6857979"/>
              <a:gd name="connsiteX29218" fmla="*/ 3825315 w 7283450"/>
              <a:gd name="connsiteY29218" fmla="*/ 934366 h 6857979"/>
              <a:gd name="connsiteX29219" fmla="*/ 3822537 w 7283450"/>
              <a:gd name="connsiteY29219" fmla="*/ 935557 h 6857979"/>
              <a:gd name="connsiteX29220" fmla="*/ 3822537 w 7283450"/>
              <a:gd name="connsiteY29220" fmla="*/ 936351 h 6857979"/>
              <a:gd name="connsiteX29221" fmla="*/ 3822934 w 7283450"/>
              <a:gd name="connsiteY29221" fmla="*/ 937542 h 6857979"/>
              <a:gd name="connsiteX29222" fmla="*/ 3824521 w 7283450"/>
              <a:gd name="connsiteY29222" fmla="*/ 939924 h 6857979"/>
              <a:gd name="connsiteX29223" fmla="*/ 3825315 w 7283450"/>
              <a:gd name="connsiteY29223" fmla="*/ 941511 h 6857979"/>
              <a:gd name="connsiteX29224" fmla="*/ 3826109 w 7283450"/>
              <a:gd name="connsiteY29224" fmla="*/ 942702 h 6857979"/>
              <a:gd name="connsiteX29225" fmla="*/ 3826109 w 7283450"/>
              <a:gd name="connsiteY29225" fmla="*/ 944290 h 6857979"/>
              <a:gd name="connsiteX29226" fmla="*/ 3825315 w 7283450"/>
              <a:gd name="connsiteY29226" fmla="*/ 945481 h 6857979"/>
              <a:gd name="connsiteX29227" fmla="*/ 3824918 w 7283450"/>
              <a:gd name="connsiteY29227" fmla="*/ 945878 h 6857979"/>
              <a:gd name="connsiteX29228" fmla="*/ 3823727 w 7283450"/>
              <a:gd name="connsiteY29228" fmla="*/ 946275 h 6857979"/>
              <a:gd name="connsiteX29229" fmla="*/ 3820949 w 7283450"/>
              <a:gd name="connsiteY29229" fmla="*/ 947069 h 6857979"/>
              <a:gd name="connsiteX29230" fmla="*/ 3818171 w 7283450"/>
              <a:gd name="connsiteY29230" fmla="*/ 947863 h 6857979"/>
              <a:gd name="connsiteX29231" fmla="*/ 3816583 w 7283450"/>
              <a:gd name="connsiteY29231" fmla="*/ 948260 h 6857979"/>
              <a:gd name="connsiteX29232" fmla="*/ 3816186 w 7283450"/>
              <a:gd name="connsiteY29232" fmla="*/ 948657 h 6857979"/>
              <a:gd name="connsiteX29233" fmla="*/ 3815393 w 7283450"/>
              <a:gd name="connsiteY29233" fmla="*/ 951435 h 6857979"/>
              <a:gd name="connsiteX29234" fmla="*/ 3814996 w 7283450"/>
              <a:gd name="connsiteY29234" fmla="*/ 953817 h 6857979"/>
              <a:gd name="connsiteX29235" fmla="*/ 3814599 w 7283450"/>
              <a:gd name="connsiteY29235" fmla="*/ 955802 h 6857979"/>
              <a:gd name="connsiteX29236" fmla="*/ 3814202 w 7283450"/>
              <a:gd name="connsiteY29236" fmla="*/ 957389 h 6857979"/>
              <a:gd name="connsiteX29237" fmla="*/ 3813011 w 7283450"/>
              <a:gd name="connsiteY29237" fmla="*/ 959374 h 6857979"/>
              <a:gd name="connsiteX29238" fmla="*/ 3812217 w 7283450"/>
              <a:gd name="connsiteY29238" fmla="*/ 959771 h 6857979"/>
              <a:gd name="connsiteX29239" fmla="*/ 3811424 w 7283450"/>
              <a:gd name="connsiteY29239" fmla="*/ 960168 h 6857979"/>
              <a:gd name="connsiteX29240" fmla="*/ 3807851 w 7283450"/>
              <a:gd name="connsiteY29240" fmla="*/ 960168 h 6857979"/>
              <a:gd name="connsiteX29241" fmla="*/ 3803486 w 7283450"/>
              <a:gd name="connsiteY29241" fmla="*/ 958977 h 6857979"/>
              <a:gd name="connsiteX29242" fmla="*/ 3804676 w 7283450"/>
              <a:gd name="connsiteY29242" fmla="*/ 961756 h 6857979"/>
              <a:gd name="connsiteX29243" fmla="*/ 3805867 w 7283450"/>
              <a:gd name="connsiteY29243" fmla="*/ 962947 h 6857979"/>
              <a:gd name="connsiteX29244" fmla="*/ 3806661 w 7283450"/>
              <a:gd name="connsiteY29244" fmla="*/ 963741 h 6857979"/>
              <a:gd name="connsiteX29245" fmla="*/ 3807851 w 7283450"/>
              <a:gd name="connsiteY29245" fmla="*/ 964534 h 6857979"/>
              <a:gd name="connsiteX29246" fmla="*/ 3809439 w 7283450"/>
              <a:gd name="connsiteY29246" fmla="*/ 965328 h 6857979"/>
              <a:gd name="connsiteX29247" fmla="*/ 3811027 w 7283450"/>
              <a:gd name="connsiteY29247" fmla="*/ 965328 h 6857979"/>
              <a:gd name="connsiteX29248" fmla="*/ 3813011 w 7283450"/>
              <a:gd name="connsiteY29248" fmla="*/ 965328 h 6857979"/>
              <a:gd name="connsiteX29249" fmla="*/ 3813011 w 7283450"/>
              <a:gd name="connsiteY29249" fmla="*/ 967710 h 6857979"/>
              <a:gd name="connsiteX29250" fmla="*/ 3813011 w 7283450"/>
              <a:gd name="connsiteY29250" fmla="*/ 968901 h 6857979"/>
              <a:gd name="connsiteX29251" fmla="*/ 3812217 w 7283450"/>
              <a:gd name="connsiteY29251" fmla="*/ 970092 h 6857979"/>
              <a:gd name="connsiteX29252" fmla="*/ 3811424 w 7283450"/>
              <a:gd name="connsiteY29252" fmla="*/ 970489 h 6857979"/>
              <a:gd name="connsiteX29253" fmla="*/ 3810630 w 7283450"/>
              <a:gd name="connsiteY29253" fmla="*/ 970886 h 6857979"/>
              <a:gd name="connsiteX29254" fmla="*/ 3809439 w 7283450"/>
              <a:gd name="connsiteY29254" fmla="*/ 970886 h 6857979"/>
              <a:gd name="connsiteX29255" fmla="*/ 3807058 w 7283450"/>
              <a:gd name="connsiteY29255" fmla="*/ 970489 h 6857979"/>
              <a:gd name="connsiteX29256" fmla="*/ 3805073 w 7283450"/>
              <a:gd name="connsiteY29256" fmla="*/ 969298 h 6857979"/>
              <a:gd name="connsiteX29257" fmla="*/ 3803486 w 7283450"/>
              <a:gd name="connsiteY29257" fmla="*/ 967710 h 6857979"/>
              <a:gd name="connsiteX29258" fmla="*/ 3802692 w 7283450"/>
              <a:gd name="connsiteY29258" fmla="*/ 966519 h 6857979"/>
              <a:gd name="connsiteX29259" fmla="*/ 3803089 w 7283450"/>
              <a:gd name="connsiteY29259" fmla="*/ 965725 h 6857979"/>
              <a:gd name="connsiteX29260" fmla="*/ 3803486 w 7283450"/>
              <a:gd name="connsiteY29260" fmla="*/ 965328 h 6857979"/>
              <a:gd name="connsiteX29261" fmla="*/ 3800310 w 7283450"/>
              <a:gd name="connsiteY29261" fmla="*/ 966916 h 6857979"/>
              <a:gd name="connsiteX29262" fmla="*/ 3796341 w 7283450"/>
              <a:gd name="connsiteY29262" fmla="*/ 968901 h 6857979"/>
              <a:gd name="connsiteX29263" fmla="*/ 3793563 w 7283450"/>
              <a:gd name="connsiteY29263" fmla="*/ 970886 h 6857979"/>
              <a:gd name="connsiteX29264" fmla="*/ 3790388 w 7283450"/>
              <a:gd name="connsiteY29264" fmla="*/ 973664 h 6857979"/>
              <a:gd name="connsiteX29265" fmla="*/ 3787610 w 7283450"/>
              <a:gd name="connsiteY29265" fmla="*/ 977237 h 6857979"/>
              <a:gd name="connsiteX29266" fmla="*/ 3784831 w 7283450"/>
              <a:gd name="connsiteY29266" fmla="*/ 980412 h 6857979"/>
              <a:gd name="connsiteX29267" fmla="*/ 3779672 w 7283450"/>
              <a:gd name="connsiteY29267" fmla="*/ 987954 h 6857979"/>
              <a:gd name="connsiteX29268" fmla="*/ 3774115 w 7283450"/>
              <a:gd name="connsiteY29268" fmla="*/ 996290 h 6857979"/>
              <a:gd name="connsiteX29269" fmla="*/ 3768955 w 7283450"/>
              <a:gd name="connsiteY29269" fmla="*/ 1003832 h 6857979"/>
              <a:gd name="connsiteX29270" fmla="*/ 3766574 w 7283450"/>
              <a:gd name="connsiteY29270" fmla="*/ 1007008 h 6857979"/>
              <a:gd name="connsiteX29271" fmla="*/ 3763002 w 7283450"/>
              <a:gd name="connsiteY29271" fmla="*/ 1010581 h 6857979"/>
              <a:gd name="connsiteX29272" fmla="*/ 3760224 w 7283450"/>
              <a:gd name="connsiteY29272" fmla="*/ 1013359 h 6857979"/>
              <a:gd name="connsiteX29273" fmla="*/ 3756255 w 7283450"/>
              <a:gd name="connsiteY29273" fmla="*/ 1015741 h 6857979"/>
              <a:gd name="connsiteX29274" fmla="*/ 3754667 w 7283450"/>
              <a:gd name="connsiteY29274" fmla="*/ 1014947 h 6857979"/>
              <a:gd name="connsiteX29275" fmla="*/ 3754270 w 7283450"/>
              <a:gd name="connsiteY29275" fmla="*/ 1014550 h 6857979"/>
              <a:gd name="connsiteX29276" fmla="*/ 3753873 w 7283450"/>
              <a:gd name="connsiteY29276" fmla="*/ 1014153 h 6857979"/>
              <a:gd name="connsiteX29277" fmla="*/ 3754270 w 7283450"/>
              <a:gd name="connsiteY29277" fmla="*/ 1012962 h 6857979"/>
              <a:gd name="connsiteX29278" fmla="*/ 3754667 w 7283450"/>
              <a:gd name="connsiteY29278" fmla="*/ 1012168 h 6857979"/>
              <a:gd name="connsiteX29279" fmla="*/ 3755461 w 7283450"/>
              <a:gd name="connsiteY29279" fmla="*/ 1010581 h 6857979"/>
              <a:gd name="connsiteX29280" fmla="*/ 3755858 w 7283450"/>
              <a:gd name="connsiteY29280" fmla="*/ 1009390 h 6857979"/>
              <a:gd name="connsiteX29281" fmla="*/ 3755064 w 7283450"/>
              <a:gd name="connsiteY29281" fmla="*/ 1007405 h 6857979"/>
              <a:gd name="connsiteX29282" fmla="*/ 3753476 w 7283450"/>
              <a:gd name="connsiteY29282" fmla="*/ 1005817 h 6857979"/>
              <a:gd name="connsiteX29283" fmla="*/ 3751492 w 7283450"/>
              <a:gd name="connsiteY29283" fmla="*/ 1006214 h 6857979"/>
              <a:gd name="connsiteX29284" fmla="*/ 3750301 w 7283450"/>
              <a:gd name="connsiteY29284" fmla="*/ 1007008 h 6857979"/>
              <a:gd name="connsiteX29285" fmla="*/ 3749110 w 7283450"/>
              <a:gd name="connsiteY29285" fmla="*/ 1008199 h 6857979"/>
              <a:gd name="connsiteX29286" fmla="*/ 3747523 w 7283450"/>
              <a:gd name="connsiteY29286" fmla="*/ 1010183 h 6857979"/>
              <a:gd name="connsiteX29287" fmla="*/ 3747126 w 7283450"/>
              <a:gd name="connsiteY29287" fmla="*/ 1011771 h 6857979"/>
              <a:gd name="connsiteX29288" fmla="*/ 3746729 w 7283450"/>
              <a:gd name="connsiteY29288" fmla="*/ 1014153 h 6857979"/>
              <a:gd name="connsiteX29289" fmla="*/ 3747126 w 7283450"/>
              <a:gd name="connsiteY29289" fmla="*/ 1019313 h 6857979"/>
              <a:gd name="connsiteX29290" fmla="*/ 3743951 w 7283450"/>
              <a:gd name="connsiteY29290" fmla="*/ 1017726 h 6857979"/>
              <a:gd name="connsiteX29291" fmla="*/ 3741172 w 7283450"/>
              <a:gd name="connsiteY29291" fmla="*/ 1015741 h 6857979"/>
              <a:gd name="connsiteX29292" fmla="*/ 3737600 w 7283450"/>
              <a:gd name="connsiteY29292" fmla="*/ 1014153 h 6857979"/>
              <a:gd name="connsiteX29293" fmla="*/ 3734822 w 7283450"/>
              <a:gd name="connsiteY29293" fmla="*/ 1012565 h 6857979"/>
              <a:gd name="connsiteX29294" fmla="*/ 3733631 w 7283450"/>
              <a:gd name="connsiteY29294" fmla="*/ 1012565 h 6857979"/>
              <a:gd name="connsiteX29295" fmla="*/ 3732838 w 7283450"/>
              <a:gd name="connsiteY29295" fmla="*/ 1012565 h 6857979"/>
              <a:gd name="connsiteX29296" fmla="*/ 3732441 w 7283450"/>
              <a:gd name="connsiteY29296" fmla="*/ 1012962 h 6857979"/>
              <a:gd name="connsiteX29297" fmla="*/ 3732044 w 7283450"/>
              <a:gd name="connsiteY29297" fmla="*/ 1013756 h 6857979"/>
              <a:gd name="connsiteX29298" fmla="*/ 3732441 w 7283450"/>
              <a:gd name="connsiteY29298" fmla="*/ 1014947 h 6857979"/>
              <a:gd name="connsiteX29299" fmla="*/ 3732838 w 7283450"/>
              <a:gd name="connsiteY29299" fmla="*/ 1016932 h 6857979"/>
              <a:gd name="connsiteX29300" fmla="*/ 3734028 w 7283450"/>
              <a:gd name="connsiteY29300" fmla="*/ 1018916 h 6857979"/>
              <a:gd name="connsiteX29301" fmla="*/ 3735219 w 7283450"/>
              <a:gd name="connsiteY29301" fmla="*/ 1020901 h 6857979"/>
              <a:gd name="connsiteX29302" fmla="*/ 3736410 w 7283450"/>
              <a:gd name="connsiteY29302" fmla="*/ 1022092 h 6857979"/>
              <a:gd name="connsiteX29303" fmla="*/ 3737600 w 7283450"/>
              <a:gd name="connsiteY29303" fmla="*/ 1022489 h 6857979"/>
              <a:gd name="connsiteX29304" fmla="*/ 3732441 w 7283450"/>
              <a:gd name="connsiteY29304" fmla="*/ 1023283 h 6857979"/>
              <a:gd name="connsiteX29305" fmla="*/ 3729662 w 7283450"/>
              <a:gd name="connsiteY29305" fmla="*/ 1023680 h 6857979"/>
              <a:gd name="connsiteX29306" fmla="*/ 3727678 w 7283450"/>
              <a:gd name="connsiteY29306" fmla="*/ 1024474 h 6857979"/>
              <a:gd name="connsiteX29307" fmla="*/ 3725693 w 7283450"/>
              <a:gd name="connsiteY29307" fmla="*/ 1025664 h 6857979"/>
              <a:gd name="connsiteX29308" fmla="*/ 3723709 w 7283450"/>
              <a:gd name="connsiteY29308" fmla="*/ 1027252 h 6857979"/>
              <a:gd name="connsiteX29309" fmla="*/ 3721724 w 7283450"/>
              <a:gd name="connsiteY29309" fmla="*/ 1028443 h 6857979"/>
              <a:gd name="connsiteX29310" fmla="*/ 3720137 w 7283450"/>
              <a:gd name="connsiteY29310" fmla="*/ 1030031 h 6857979"/>
              <a:gd name="connsiteX29311" fmla="*/ 3717358 w 7283450"/>
              <a:gd name="connsiteY29311" fmla="*/ 1034000 h 6857979"/>
              <a:gd name="connsiteX29312" fmla="*/ 3714977 w 7283450"/>
              <a:gd name="connsiteY29312" fmla="*/ 1039558 h 6857979"/>
              <a:gd name="connsiteX29313" fmla="*/ 3712199 w 7283450"/>
              <a:gd name="connsiteY29313" fmla="*/ 1045512 h 6857979"/>
              <a:gd name="connsiteX29314" fmla="*/ 3709420 w 7283450"/>
              <a:gd name="connsiteY29314" fmla="*/ 1052658 h 6857979"/>
              <a:gd name="connsiteX29315" fmla="*/ 3708230 w 7283450"/>
              <a:gd name="connsiteY29315" fmla="*/ 1052261 h 6857979"/>
              <a:gd name="connsiteX29316" fmla="*/ 3707436 w 7283450"/>
              <a:gd name="connsiteY29316" fmla="*/ 1051071 h 6857979"/>
              <a:gd name="connsiteX29317" fmla="*/ 3707039 w 7283450"/>
              <a:gd name="connsiteY29317" fmla="*/ 1050277 h 6857979"/>
              <a:gd name="connsiteX29318" fmla="*/ 3707039 w 7283450"/>
              <a:gd name="connsiteY29318" fmla="*/ 1048689 h 6857979"/>
              <a:gd name="connsiteX29319" fmla="*/ 3706642 w 7283450"/>
              <a:gd name="connsiteY29319" fmla="*/ 1042336 h 6857979"/>
              <a:gd name="connsiteX29320" fmla="*/ 3705055 w 7283450"/>
              <a:gd name="connsiteY29320" fmla="*/ 1046703 h 6857979"/>
              <a:gd name="connsiteX29321" fmla="*/ 3703467 w 7283450"/>
              <a:gd name="connsiteY29321" fmla="*/ 1049880 h 6857979"/>
              <a:gd name="connsiteX29322" fmla="*/ 3701879 w 7283450"/>
              <a:gd name="connsiteY29322" fmla="*/ 1053452 h 6857979"/>
              <a:gd name="connsiteX29323" fmla="*/ 3700292 w 7283450"/>
              <a:gd name="connsiteY29323" fmla="*/ 1056628 h 6857979"/>
              <a:gd name="connsiteX29324" fmla="*/ 3698307 w 7283450"/>
              <a:gd name="connsiteY29324" fmla="*/ 1059406 h 6857979"/>
              <a:gd name="connsiteX29325" fmla="*/ 3695926 w 7283450"/>
              <a:gd name="connsiteY29325" fmla="*/ 1062185 h 6857979"/>
              <a:gd name="connsiteX29326" fmla="*/ 3691163 w 7283450"/>
              <a:gd name="connsiteY29326" fmla="*/ 1066552 h 6857979"/>
              <a:gd name="connsiteX29327" fmla="*/ 3686003 w 7283450"/>
              <a:gd name="connsiteY29327" fmla="*/ 1070918 h 6857979"/>
              <a:gd name="connsiteX29328" fmla="*/ 3681241 w 7283450"/>
              <a:gd name="connsiteY29328" fmla="*/ 1074491 h 6857979"/>
              <a:gd name="connsiteX29329" fmla="*/ 3669731 w 7283450"/>
              <a:gd name="connsiteY29329" fmla="*/ 1080842 h 6857979"/>
              <a:gd name="connsiteX29330" fmla="*/ 3664571 w 7283450"/>
              <a:gd name="connsiteY29330" fmla="*/ 1083620 h 6857979"/>
              <a:gd name="connsiteX29331" fmla="*/ 3659014 w 7283450"/>
              <a:gd name="connsiteY29331" fmla="*/ 1087193 h 6857979"/>
              <a:gd name="connsiteX29332" fmla="*/ 3653855 w 7283450"/>
              <a:gd name="connsiteY29332" fmla="*/ 1090765 h 6857979"/>
              <a:gd name="connsiteX29333" fmla="*/ 3649489 w 7283450"/>
              <a:gd name="connsiteY29333" fmla="*/ 1095131 h 6857979"/>
              <a:gd name="connsiteX29334" fmla="*/ 3645123 w 7283450"/>
              <a:gd name="connsiteY29334" fmla="*/ 1099499 h 6857979"/>
              <a:gd name="connsiteX29335" fmla="*/ 3643535 w 7283450"/>
              <a:gd name="connsiteY29335" fmla="*/ 1102278 h 6857979"/>
              <a:gd name="connsiteX29336" fmla="*/ 3641948 w 7283450"/>
              <a:gd name="connsiteY29336" fmla="*/ 1105453 h 6857979"/>
              <a:gd name="connsiteX29337" fmla="*/ 3640360 w 7283450"/>
              <a:gd name="connsiteY29337" fmla="*/ 1108231 h 6857979"/>
              <a:gd name="connsiteX29338" fmla="*/ 3639169 w 7283450"/>
              <a:gd name="connsiteY29338" fmla="*/ 1111804 h 6857979"/>
              <a:gd name="connsiteX29339" fmla="*/ 3638376 w 7283450"/>
              <a:gd name="connsiteY29339" fmla="*/ 1115376 h 6857979"/>
              <a:gd name="connsiteX29340" fmla="*/ 3637185 w 7283450"/>
              <a:gd name="connsiteY29340" fmla="*/ 1119346 h 6857979"/>
              <a:gd name="connsiteX29341" fmla="*/ 3635994 w 7283450"/>
              <a:gd name="connsiteY29341" fmla="*/ 1118949 h 6857979"/>
              <a:gd name="connsiteX29342" fmla="*/ 3635200 w 7283450"/>
              <a:gd name="connsiteY29342" fmla="*/ 1118155 h 6857979"/>
              <a:gd name="connsiteX29343" fmla="*/ 3634803 w 7283450"/>
              <a:gd name="connsiteY29343" fmla="*/ 1116964 h 6857979"/>
              <a:gd name="connsiteX29344" fmla="*/ 3634407 w 7283450"/>
              <a:gd name="connsiteY29344" fmla="*/ 1115773 h 6857979"/>
              <a:gd name="connsiteX29345" fmla="*/ 3634010 w 7283450"/>
              <a:gd name="connsiteY29345" fmla="*/ 1109422 h 6857979"/>
              <a:gd name="connsiteX29346" fmla="*/ 3633614 w 7283450"/>
              <a:gd name="connsiteY29346" fmla="*/ 1111804 h 6857979"/>
              <a:gd name="connsiteX29347" fmla="*/ 3632819 w 7283450"/>
              <a:gd name="connsiteY29347" fmla="*/ 1113789 h 6857979"/>
              <a:gd name="connsiteX29348" fmla="*/ 3631628 w 7283450"/>
              <a:gd name="connsiteY29348" fmla="*/ 1115376 h 6857979"/>
              <a:gd name="connsiteX29349" fmla="*/ 3630438 w 7283450"/>
              <a:gd name="connsiteY29349" fmla="*/ 1116964 h 6857979"/>
              <a:gd name="connsiteX29350" fmla="*/ 3627263 w 7283450"/>
              <a:gd name="connsiteY29350" fmla="*/ 1119346 h 6857979"/>
              <a:gd name="connsiteX29351" fmla="*/ 3623690 w 7283450"/>
              <a:gd name="connsiteY29351" fmla="*/ 1121330 h 6857979"/>
              <a:gd name="connsiteX29352" fmla="*/ 3620912 w 7283450"/>
              <a:gd name="connsiteY29352" fmla="*/ 1122522 h 6857979"/>
              <a:gd name="connsiteX29353" fmla="*/ 3617737 w 7283450"/>
              <a:gd name="connsiteY29353" fmla="*/ 1122918 h 6857979"/>
              <a:gd name="connsiteX29354" fmla="*/ 3615753 w 7283450"/>
              <a:gd name="connsiteY29354" fmla="*/ 1122918 h 6857979"/>
              <a:gd name="connsiteX29355" fmla="*/ 3615355 w 7283450"/>
              <a:gd name="connsiteY29355" fmla="*/ 1122918 h 6857979"/>
              <a:gd name="connsiteX29356" fmla="*/ 3613768 w 7283450"/>
              <a:gd name="connsiteY29356" fmla="*/ 1125300 h 6857979"/>
              <a:gd name="connsiteX29357" fmla="*/ 3612577 w 7283450"/>
              <a:gd name="connsiteY29357" fmla="*/ 1127682 h 6857979"/>
              <a:gd name="connsiteX29358" fmla="*/ 3611386 w 7283450"/>
              <a:gd name="connsiteY29358" fmla="*/ 1130460 h 6857979"/>
              <a:gd name="connsiteX29359" fmla="*/ 3610593 w 7283450"/>
              <a:gd name="connsiteY29359" fmla="*/ 1132842 h 6857979"/>
              <a:gd name="connsiteX29360" fmla="*/ 3610197 w 7283450"/>
              <a:gd name="connsiteY29360" fmla="*/ 1135224 h 6857979"/>
              <a:gd name="connsiteX29361" fmla="*/ 3609799 w 7283450"/>
              <a:gd name="connsiteY29361" fmla="*/ 1138003 h 6857979"/>
              <a:gd name="connsiteX29362" fmla="*/ 3610197 w 7283450"/>
              <a:gd name="connsiteY29362" fmla="*/ 1142766 h 6857979"/>
              <a:gd name="connsiteX29363" fmla="*/ 3611386 w 7283450"/>
              <a:gd name="connsiteY29363" fmla="*/ 1147529 h 6857979"/>
              <a:gd name="connsiteX29364" fmla="*/ 3613768 w 7283450"/>
              <a:gd name="connsiteY29364" fmla="*/ 1152293 h 6857979"/>
              <a:gd name="connsiteX29365" fmla="*/ 3616149 w 7283450"/>
              <a:gd name="connsiteY29365" fmla="*/ 1157056 h 6857979"/>
              <a:gd name="connsiteX29366" fmla="*/ 3619721 w 7283450"/>
              <a:gd name="connsiteY29366" fmla="*/ 1161025 h 6857979"/>
              <a:gd name="connsiteX29367" fmla="*/ 3624087 w 7283450"/>
              <a:gd name="connsiteY29367" fmla="*/ 1164995 h 6857979"/>
              <a:gd name="connsiteX29368" fmla="*/ 3628453 w 7283450"/>
              <a:gd name="connsiteY29368" fmla="*/ 1168171 h 6857979"/>
              <a:gd name="connsiteX29369" fmla="*/ 3634010 w 7283450"/>
              <a:gd name="connsiteY29369" fmla="*/ 1171346 h 6857979"/>
              <a:gd name="connsiteX29370" fmla="*/ 3639566 w 7283450"/>
              <a:gd name="connsiteY29370" fmla="*/ 1173728 h 6857979"/>
              <a:gd name="connsiteX29371" fmla="*/ 3645520 w 7283450"/>
              <a:gd name="connsiteY29371" fmla="*/ 1175316 h 6857979"/>
              <a:gd name="connsiteX29372" fmla="*/ 3651870 w 7283450"/>
              <a:gd name="connsiteY29372" fmla="*/ 1176507 h 6857979"/>
              <a:gd name="connsiteX29373" fmla="*/ 3658617 w 7283450"/>
              <a:gd name="connsiteY29373" fmla="*/ 1176904 h 6857979"/>
              <a:gd name="connsiteX29374" fmla="*/ 3665762 w 7283450"/>
              <a:gd name="connsiteY29374" fmla="*/ 1176507 h 6857979"/>
              <a:gd name="connsiteX29375" fmla="*/ 3667746 w 7283450"/>
              <a:gd name="connsiteY29375" fmla="*/ 1175713 h 6857979"/>
              <a:gd name="connsiteX29376" fmla="*/ 3669334 w 7283450"/>
              <a:gd name="connsiteY29376" fmla="*/ 1175316 h 6857979"/>
              <a:gd name="connsiteX29377" fmla="*/ 3670524 w 7283450"/>
              <a:gd name="connsiteY29377" fmla="*/ 1174125 h 6857979"/>
              <a:gd name="connsiteX29378" fmla="*/ 3671318 w 7283450"/>
              <a:gd name="connsiteY29378" fmla="*/ 1173331 h 6857979"/>
              <a:gd name="connsiteX29379" fmla="*/ 3673303 w 7283450"/>
              <a:gd name="connsiteY29379" fmla="*/ 1171346 h 6857979"/>
              <a:gd name="connsiteX29380" fmla="*/ 3674096 w 7283450"/>
              <a:gd name="connsiteY29380" fmla="*/ 1170156 h 6857979"/>
              <a:gd name="connsiteX29381" fmla="*/ 3674890 w 7283450"/>
              <a:gd name="connsiteY29381" fmla="*/ 1169361 h 6857979"/>
              <a:gd name="connsiteX29382" fmla="*/ 3676081 w 7283450"/>
              <a:gd name="connsiteY29382" fmla="*/ 1169759 h 6857979"/>
              <a:gd name="connsiteX29383" fmla="*/ 3676478 w 7283450"/>
              <a:gd name="connsiteY29383" fmla="*/ 1170156 h 6857979"/>
              <a:gd name="connsiteX29384" fmla="*/ 3677272 w 7283450"/>
              <a:gd name="connsiteY29384" fmla="*/ 1171743 h 6857979"/>
              <a:gd name="connsiteX29385" fmla="*/ 3677669 w 7283450"/>
              <a:gd name="connsiteY29385" fmla="*/ 1172934 h 6857979"/>
              <a:gd name="connsiteX29386" fmla="*/ 3678065 w 7283450"/>
              <a:gd name="connsiteY29386" fmla="*/ 1175316 h 6857979"/>
              <a:gd name="connsiteX29387" fmla="*/ 3678065 w 7283450"/>
              <a:gd name="connsiteY29387" fmla="*/ 1176507 h 6857979"/>
              <a:gd name="connsiteX29388" fmla="*/ 3680050 w 7283450"/>
              <a:gd name="connsiteY29388" fmla="*/ 1175316 h 6857979"/>
              <a:gd name="connsiteX29389" fmla="*/ 3682034 w 7283450"/>
              <a:gd name="connsiteY29389" fmla="*/ 1174125 h 6857979"/>
              <a:gd name="connsiteX29390" fmla="*/ 3685210 w 7283450"/>
              <a:gd name="connsiteY29390" fmla="*/ 1170552 h 6857979"/>
              <a:gd name="connsiteX29391" fmla="*/ 3687591 w 7283450"/>
              <a:gd name="connsiteY29391" fmla="*/ 1167774 h 6857979"/>
              <a:gd name="connsiteX29392" fmla="*/ 3689576 w 7283450"/>
              <a:gd name="connsiteY29392" fmla="*/ 1166979 h 6857979"/>
              <a:gd name="connsiteX29393" fmla="*/ 3690766 w 7283450"/>
              <a:gd name="connsiteY29393" fmla="*/ 1166186 h 6857979"/>
              <a:gd name="connsiteX29394" fmla="*/ 3692354 w 7283450"/>
              <a:gd name="connsiteY29394" fmla="*/ 1166583 h 6857979"/>
              <a:gd name="connsiteX29395" fmla="*/ 3693545 w 7283450"/>
              <a:gd name="connsiteY29395" fmla="*/ 1166979 h 6857979"/>
              <a:gd name="connsiteX29396" fmla="*/ 3694735 w 7283450"/>
              <a:gd name="connsiteY29396" fmla="*/ 1167774 h 6857979"/>
              <a:gd name="connsiteX29397" fmla="*/ 3695926 w 7283450"/>
              <a:gd name="connsiteY29397" fmla="*/ 1168964 h 6857979"/>
              <a:gd name="connsiteX29398" fmla="*/ 3696720 w 7283450"/>
              <a:gd name="connsiteY29398" fmla="*/ 1170156 h 6857979"/>
              <a:gd name="connsiteX29399" fmla="*/ 3697117 w 7283450"/>
              <a:gd name="connsiteY29399" fmla="*/ 1171743 h 6857979"/>
              <a:gd name="connsiteX29400" fmla="*/ 3697117 w 7283450"/>
              <a:gd name="connsiteY29400" fmla="*/ 1172537 h 6857979"/>
              <a:gd name="connsiteX29401" fmla="*/ 3696720 w 7283450"/>
              <a:gd name="connsiteY29401" fmla="*/ 1172934 h 6857979"/>
              <a:gd name="connsiteX29402" fmla="*/ 3699101 w 7283450"/>
              <a:gd name="connsiteY29402" fmla="*/ 1172140 h 6857979"/>
              <a:gd name="connsiteX29403" fmla="*/ 3701086 w 7283450"/>
              <a:gd name="connsiteY29403" fmla="*/ 1170552 h 6857979"/>
              <a:gd name="connsiteX29404" fmla="*/ 3704261 w 7283450"/>
              <a:gd name="connsiteY29404" fmla="*/ 1167377 h 6857979"/>
              <a:gd name="connsiteX29405" fmla="*/ 3710214 w 7283450"/>
              <a:gd name="connsiteY29405" fmla="*/ 1160231 h 6857979"/>
              <a:gd name="connsiteX29406" fmla="*/ 3712993 w 7283450"/>
              <a:gd name="connsiteY29406" fmla="*/ 1157453 h 6857979"/>
              <a:gd name="connsiteX29407" fmla="*/ 3714977 w 7283450"/>
              <a:gd name="connsiteY29407" fmla="*/ 1156262 h 6857979"/>
              <a:gd name="connsiteX29408" fmla="*/ 3716565 w 7283450"/>
              <a:gd name="connsiteY29408" fmla="*/ 1155468 h 6857979"/>
              <a:gd name="connsiteX29409" fmla="*/ 3718152 w 7283450"/>
              <a:gd name="connsiteY29409" fmla="*/ 1155072 h 6857979"/>
              <a:gd name="connsiteX29410" fmla="*/ 3720137 w 7283450"/>
              <a:gd name="connsiteY29410" fmla="*/ 1155072 h 6857979"/>
              <a:gd name="connsiteX29411" fmla="*/ 3722518 w 7283450"/>
              <a:gd name="connsiteY29411" fmla="*/ 1155468 h 6857979"/>
              <a:gd name="connsiteX29412" fmla="*/ 3725296 w 7283450"/>
              <a:gd name="connsiteY29412" fmla="*/ 1156262 h 6857979"/>
              <a:gd name="connsiteX29413" fmla="*/ 3724503 w 7283450"/>
              <a:gd name="connsiteY29413" fmla="*/ 1150705 h 6857979"/>
              <a:gd name="connsiteX29414" fmla="*/ 3724900 w 7283450"/>
              <a:gd name="connsiteY29414" fmla="*/ 1151499 h 6857979"/>
              <a:gd name="connsiteX29415" fmla="*/ 3725693 w 7283450"/>
              <a:gd name="connsiteY29415" fmla="*/ 1152293 h 6857979"/>
              <a:gd name="connsiteX29416" fmla="*/ 3726884 w 7283450"/>
              <a:gd name="connsiteY29416" fmla="*/ 1152690 h 6857979"/>
              <a:gd name="connsiteX29417" fmla="*/ 3728075 w 7283450"/>
              <a:gd name="connsiteY29417" fmla="*/ 1152690 h 6857979"/>
              <a:gd name="connsiteX29418" fmla="*/ 3730456 w 7283450"/>
              <a:gd name="connsiteY29418" fmla="*/ 1152293 h 6857979"/>
              <a:gd name="connsiteX29419" fmla="*/ 3732044 w 7283450"/>
              <a:gd name="connsiteY29419" fmla="*/ 1151499 h 6857979"/>
              <a:gd name="connsiteX29420" fmla="*/ 3733234 w 7283450"/>
              <a:gd name="connsiteY29420" fmla="*/ 1150308 h 6857979"/>
              <a:gd name="connsiteX29421" fmla="*/ 3734028 w 7283450"/>
              <a:gd name="connsiteY29421" fmla="*/ 1148720 h 6857979"/>
              <a:gd name="connsiteX29422" fmla="*/ 3735616 w 7283450"/>
              <a:gd name="connsiteY29422" fmla="*/ 1145544 h 6857979"/>
              <a:gd name="connsiteX29423" fmla="*/ 3736410 w 7283450"/>
              <a:gd name="connsiteY29423" fmla="*/ 1143957 h 6857979"/>
              <a:gd name="connsiteX29424" fmla="*/ 3737600 w 7283450"/>
              <a:gd name="connsiteY29424" fmla="*/ 1142766 h 6857979"/>
              <a:gd name="connsiteX29425" fmla="*/ 3738394 w 7283450"/>
              <a:gd name="connsiteY29425" fmla="*/ 1142766 h 6857979"/>
              <a:gd name="connsiteX29426" fmla="*/ 3739188 w 7283450"/>
              <a:gd name="connsiteY29426" fmla="*/ 1143560 h 6857979"/>
              <a:gd name="connsiteX29427" fmla="*/ 3739585 w 7283450"/>
              <a:gd name="connsiteY29427" fmla="*/ 1144354 h 6857979"/>
              <a:gd name="connsiteX29428" fmla="*/ 3739982 w 7283450"/>
              <a:gd name="connsiteY29428" fmla="*/ 1145941 h 6857979"/>
              <a:gd name="connsiteX29429" fmla="*/ 3741172 w 7283450"/>
              <a:gd name="connsiteY29429" fmla="*/ 1148323 h 6857979"/>
              <a:gd name="connsiteX29430" fmla="*/ 3741172 w 7283450"/>
              <a:gd name="connsiteY29430" fmla="*/ 1149514 h 6857979"/>
              <a:gd name="connsiteX29431" fmla="*/ 3745141 w 7283450"/>
              <a:gd name="connsiteY29431" fmla="*/ 1147529 h 6857979"/>
              <a:gd name="connsiteX29432" fmla="*/ 3748317 w 7283450"/>
              <a:gd name="connsiteY29432" fmla="*/ 1145544 h 6857979"/>
              <a:gd name="connsiteX29433" fmla="*/ 3751492 w 7283450"/>
              <a:gd name="connsiteY29433" fmla="*/ 1142766 h 6857979"/>
              <a:gd name="connsiteX29434" fmla="*/ 3754270 w 7283450"/>
              <a:gd name="connsiteY29434" fmla="*/ 1139987 h 6857979"/>
              <a:gd name="connsiteX29435" fmla="*/ 3759827 w 7283450"/>
              <a:gd name="connsiteY29435" fmla="*/ 1133636 h 6857979"/>
              <a:gd name="connsiteX29436" fmla="*/ 3766177 w 7283450"/>
              <a:gd name="connsiteY29436" fmla="*/ 1126094 h 6857979"/>
              <a:gd name="connsiteX29437" fmla="*/ 3766574 w 7283450"/>
              <a:gd name="connsiteY29437" fmla="*/ 1129269 h 6857979"/>
              <a:gd name="connsiteX29438" fmla="*/ 3767368 w 7283450"/>
              <a:gd name="connsiteY29438" fmla="*/ 1131255 h 6857979"/>
              <a:gd name="connsiteX29439" fmla="*/ 3767765 w 7283450"/>
              <a:gd name="connsiteY29439" fmla="*/ 1132445 h 6857979"/>
              <a:gd name="connsiteX29440" fmla="*/ 3768558 w 7283450"/>
              <a:gd name="connsiteY29440" fmla="*/ 1132842 h 6857979"/>
              <a:gd name="connsiteX29441" fmla="*/ 3769352 w 7283450"/>
              <a:gd name="connsiteY29441" fmla="*/ 1133239 h 6857979"/>
              <a:gd name="connsiteX29442" fmla="*/ 3770146 w 7283450"/>
              <a:gd name="connsiteY29442" fmla="*/ 1132842 h 6857979"/>
              <a:gd name="connsiteX29443" fmla="*/ 3771734 w 7283450"/>
              <a:gd name="connsiteY29443" fmla="*/ 1131255 h 6857979"/>
              <a:gd name="connsiteX29444" fmla="*/ 3775306 w 7283450"/>
              <a:gd name="connsiteY29444" fmla="*/ 1125697 h 6857979"/>
              <a:gd name="connsiteX29445" fmla="*/ 3776893 w 7283450"/>
              <a:gd name="connsiteY29445" fmla="*/ 1123712 h 6857979"/>
              <a:gd name="connsiteX29446" fmla="*/ 3777687 w 7283450"/>
              <a:gd name="connsiteY29446" fmla="*/ 1123315 h 6857979"/>
              <a:gd name="connsiteX29447" fmla="*/ 3778481 w 7283450"/>
              <a:gd name="connsiteY29447" fmla="*/ 1122918 h 6857979"/>
              <a:gd name="connsiteX29448" fmla="*/ 3779275 w 7283450"/>
              <a:gd name="connsiteY29448" fmla="*/ 1123315 h 6857979"/>
              <a:gd name="connsiteX29449" fmla="*/ 3780069 w 7283450"/>
              <a:gd name="connsiteY29449" fmla="*/ 1123712 h 6857979"/>
              <a:gd name="connsiteX29450" fmla="*/ 3782053 w 7283450"/>
              <a:gd name="connsiteY29450" fmla="*/ 1126094 h 6857979"/>
              <a:gd name="connsiteX29451" fmla="*/ 3783244 w 7283450"/>
              <a:gd name="connsiteY29451" fmla="*/ 1127285 h 6857979"/>
              <a:gd name="connsiteX29452" fmla="*/ 3784434 w 7283450"/>
              <a:gd name="connsiteY29452" fmla="*/ 1128475 h 6857979"/>
              <a:gd name="connsiteX29453" fmla="*/ 3786022 w 7283450"/>
              <a:gd name="connsiteY29453" fmla="*/ 1129269 h 6857979"/>
              <a:gd name="connsiteX29454" fmla="*/ 3788007 w 7283450"/>
              <a:gd name="connsiteY29454" fmla="*/ 1129666 h 6857979"/>
              <a:gd name="connsiteX29455" fmla="*/ 3790785 w 7283450"/>
              <a:gd name="connsiteY29455" fmla="*/ 1129269 h 6857979"/>
              <a:gd name="connsiteX29456" fmla="*/ 3794754 w 7283450"/>
              <a:gd name="connsiteY29456" fmla="*/ 1127682 h 6857979"/>
              <a:gd name="connsiteX29457" fmla="*/ 3803089 w 7283450"/>
              <a:gd name="connsiteY29457" fmla="*/ 1124109 h 6857979"/>
              <a:gd name="connsiteX29458" fmla="*/ 3807455 w 7283450"/>
              <a:gd name="connsiteY29458" fmla="*/ 1122522 h 6857979"/>
              <a:gd name="connsiteX29459" fmla="*/ 3812614 w 7283450"/>
              <a:gd name="connsiteY29459" fmla="*/ 1121728 h 6857979"/>
              <a:gd name="connsiteX29460" fmla="*/ 3814996 w 7283450"/>
              <a:gd name="connsiteY29460" fmla="*/ 1121330 h 6857979"/>
              <a:gd name="connsiteX29461" fmla="*/ 3817774 w 7283450"/>
              <a:gd name="connsiteY29461" fmla="*/ 1121728 h 6857979"/>
              <a:gd name="connsiteX29462" fmla="*/ 3820155 w 7283450"/>
              <a:gd name="connsiteY29462" fmla="*/ 1122125 h 6857979"/>
              <a:gd name="connsiteX29463" fmla="*/ 3822537 w 7283450"/>
              <a:gd name="connsiteY29463" fmla="*/ 1122918 h 6857979"/>
              <a:gd name="connsiteX29464" fmla="*/ 3822934 w 7283450"/>
              <a:gd name="connsiteY29464" fmla="*/ 1120140 h 6857979"/>
              <a:gd name="connsiteX29465" fmla="*/ 3823331 w 7283450"/>
              <a:gd name="connsiteY29465" fmla="*/ 1117361 h 6857979"/>
              <a:gd name="connsiteX29466" fmla="*/ 3822934 w 7283450"/>
              <a:gd name="connsiteY29466" fmla="*/ 1114979 h 6857979"/>
              <a:gd name="connsiteX29467" fmla="*/ 3822537 w 7283450"/>
              <a:gd name="connsiteY29467" fmla="*/ 1112995 h 6857979"/>
              <a:gd name="connsiteX29468" fmla="*/ 3821743 w 7283450"/>
              <a:gd name="connsiteY29468" fmla="*/ 1111407 h 6857979"/>
              <a:gd name="connsiteX29469" fmla="*/ 3820552 w 7283450"/>
              <a:gd name="connsiteY29469" fmla="*/ 1109025 h 6857979"/>
              <a:gd name="connsiteX29470" fmla="*/ 3817774 w 7283450"/>
              <a:gd name="connsiteY29470" fmla="*/ 1105850 h 6857979"/>
              <a:gd name="connsiteX29471" fmla="*/ 3811027 w 7283450"/>
              <a:gd name="connsiteY29471" fmla="*/ 1099499 h 6857979"/>
              <a:gd name="connsiteX29472" fmla="*/ 3808248 w 7283450"/>
              <a:gd name="connsiteY29472" fmla="*/ 1096720 h 6857979"/>
              <a:gd name="connsiteX29473" fmla="*/ 3807058 w 7283450"/>
              <a:gd name="connsiteY29473" fmla="*/ 1094735 h 6857979"/>
              <a:gd name="connsiteX29474" fmla="*/ 3806661 w 7283450"/>
              <a:gd name="connsiteY29474" fmla="*/ 1092750 h 6857979"/>
              <a:gd name="connsiteX29475" fmla="*/ 3806264 w 7283450"/>
              <a:gd name="connsiteY29475" fmla="*/ 1089971 h 6857979"/>
              <a:gd name="connsiteX29476" fmla="*/ 3806264 w 7283450"/>
              <a:gd name="connsiteY29476" fmla="*/ 1087193 h 6857979"/>
              <a:gd name="connsiteX29477" fmla="*/ 3806661 w 7283450"/>
              <a:gd name="connsiteY29477" fmla="*/ 1084017 h 6857979"/>
              <a:gd name="connsiteX29478" fmla="*/ 3807455 w 7283450"/>
              <a:gd name="connsiteY29478" fmla="*/ 1081636 h 6857979"/>
              <a:gd name="connsiteX29479" fmla="*/ 3809042 w 7283450"/>
              <a:gd name="connsiteY29479" fmla="*/ 1075682 h 6857979"/>
              <a:gd name="connsiteX29480" fmla="*/ 3809836 w 7283450"/>
              <a:gd name="connsiteY29480" fmla="*/ 1072903 h 6857979"/>
              <a:gd name="connsiteX29481" fmla="*/ 3809836 w 7283450"/>
              <a:gd name="connsiteY29481" fmla="*/ 1069727 h 6857979"/>
              <a:gd name="connsiteX29482" fmla="*/ 3809836 w 7283450"/>
              <a:gd name="connsiteY29482" fmla="*/ 1068140 h 6857979"/>
              <a:gd name="connsiteX29483" fmla="*/ 3809042 w 7283450"/>
              <a:gd name="connsiteY29483" fmla="*/ 1067345 h 6857979"/>
              <a:gd name="connsiteX29484" fmla="*/ 3806661 w 7283450"/>
              <a:gd name="connsiteY29484" fmla="*/ 1066155 h 6857979"/>
              <a:gd name="connsiteX29485" fmla="*/ 3804676 w 7283450"/>
              <a:gd name="connsiteY29485" fmla="*/ 1064963 h 6857979"/>
              <a:gd name="connsiteX29486" fmla="*/ 3803882 w 7283450"/>
              <a:gd name="connsiteY29486" fmla="*/ 1064170 h 6857979"/>
              <a:gd name="connsiteX29487" fmla="*/ 3803486 w 7283450"/>
              <a:gd name="connsiteY29487" fmla="*/ 1062582 h 6857979"/>
              <a:gd name="connsiteX29488" fmla="*/ 3803089 w 7283450"/>
              <a:gd name="connsiteY29488" fmla="*/ 1055437 h 6857979"/>
              <a:gd name="connsiteX29489" fmla="*/ 3803486 w 7283450"/>
              <a:gd name="connsiteY29489" fmla="*/ 1048689 h 6857979"/>
              <a:gd name="connsiteX29490" fmla="*/ 3803882 w 7283450"/>
              <a:gd name="connsiteY29490" fmla="*/ 1036382 h 6857979"/>
              <a:gd name="connsiteX29491" fmla="*/ 3804676 w 7283450"/>
              <a:gd name="connsiteY29491" fmla="*/ 1024871 h 6857979"/>
              <a:gd name="connsiteX29492" fmla="*/ 3804279 w 7283450"/>
              <a:gd name="connsiteY29492" fmla="*/ 1020504 h 6857979"/>
              <a:gd name="connsiteX29493" fmla="*/ 3803486 w 7283450"/>
              <a:gd name="connsiteY29493" fmla="*/ 1015741 h 6857979"/>
              <a:gd name="connsiteX29494" fmla="*/ 3805867 w 7283450"/>
              <a:gd name="connsiteY29494" fmla="*/ 1012962 h 6857979"/>
              <a:gd name="connsiteX29495" fmla="*/ 3806661 w 7283450"/>
              <a:gd name="connsiteY29495" fmla="*/ 1012168 h 6857979"/>
              <a:gd name="connsiteX29496" fmla="*/ 3807455 w 7283450"/>
              <a:gd name="connsiteY29496" fmla="*/ 1012168 h 6857979"/>
              <a:gd name="connsiteX29497" fmla="*/ 3807851 w 7283450"/>
              <a:gd name="connsiteY29497" fmla="*/ 1012565 h 6857979"/>
              <a:gd name="connsiteX29498" fmla="*/ 3808248 w 7283450"/>
              <a:gd name="connsiteY29498" fmla="*/ 1013359 h 6857979"/>
              <a:gd name="connsiteX29499" fmla="*/ 3809042 w 7283450"/>
              <a:gd name="connsiteY29499" fmla="*/ 1015344 h 6857979"/>
              <a:gd name="connsiteX29500" fmla="*/ 3809439 w 7283450"/>
              <a:gd name="connsiteY29500" fmla="*/ 1021298 h 6857979"/>
              <a:gd name="connsiteX29501" fmla="*/ 3809836 w 7283450"/>
              <a:gd name="connsiteY29501" fmla="*/ 1024077 h 6857979"/>
              <a:gd name="connsiteX29502" fmla="*/ 3809836 w 7283450"/>
              <a:gd name="connsiteY29502" fmla="*/ 1025664 h 6857979"/>
              <a:gd name="connsiteX29503" fmla="*/ 3811424 w 7283450"/>
              <a:gd name="connsiteY29503" fmla="*/ 1028840 h 6857979"/>
              <a:gd name="connsiteX29504" fmla="*/ 3813408 w 7283450"/>
              <a:gd name="connsiteY29504" fmla="*/ 1030825 h 6857979"/>
              <a:gd name="connsiteX29505" fmla="*/ 3816583 w 7283450"/>
              <a:gd name="connsiteY29505" fmla="*/ 1033603 h 6857979"/>
              <a:gd name="connsiteX29506" fmla="*/ 3818171 w 7283450"/>
              <a:gd name="connsiteY29506" fmla="*/ 1035588 h 6857979"/>
              <a:gd name="connsiteX29507" fmla="*/ 3818568 w 7283450"/>
              <a:gd name="connsiteY29507" fmla="*/ 1036382 h 6857979"/>
              <a:gd name="connsiteX29508" fmla="*/ 3818568 w 7283450"/>
              <a:gd name="connsiteY29508" fmla="*/ 1037573 h 6857979"/>
              <a:gd name="connsiteX29509" fmla="*/ 3818171 w 7283450"/>
              <a:gd name="connsiteY29509" fmla="*/ 1041145 h 6857979"/>
              <a:gd name="connsiteX29510" fmla="*/ 3816186 w 7283450"/>
              <a:gd name="connsiteY29510" fmla="*/ 1045909 h 6857979"/>
              <a:gd name="connsiteX29511" fmla="*/ 3818568 w 7283450"/>
              <a:gd name="connsiteY29511" fmla="*/ 1045512 h 6857979"/>
              <a:gd name="connsiteX29512" fmla="*/ 3820155 w 7283450"/>
              <a:gd name="connsiteY29512" fmla="*/ 1044321 h 6857979"/>
              <a:gd name="connsiteX29513" fmla="*/ 3821743 w 7283450"/>
              <a:gd name="connsiteY29513" fmla="*/ 1043527 h 6857979"/>
              <a:gd name="connsiteX29514" fmla="*/ 3822934 w 7283450"/>
              <a:gd name="connsiteY29514" fmla="*/ 1041542 h 6857979"/>
              <a:gd name="connsiteX29515" fmla="*/ 3823727 w 7283450"/>
              <a:gd name="connsiteY29515" fmla="*/ 1039955 h 6857979"/>
              <a:gd name="connsiteX29516" fmla="*/ 3824124 w 7283450"/>
              <a:gd name="connsiteY29516" fmla="*/ 1038367 h 6857979"/>
              <a:gd name="connsiteX29517" fmla="*/ 3824521 w 7283450"/>
              <a:gd name="connsiteY29517" fmla="*/ 1034794 h 6857979"/>
              <a:gd name="connsiteX29518" fmla="*/ 3824918 w 7283450"/>
              <a:gd name="connsiteY29518" fmla="*/ 1031222 h 6857979"/>
              <a:gd name="connsiteX29519" fmla="*/ 3824918 w 7283450"/>
              <a:gd name="connsiteY29519" fmla="*/ 1027649 h 6857979"/>
              <a:gd name="connsiteX29520" fmla="*/ 3824918 w 7283450"/>
              <a:gd name="connsiteY29520" fmla="*/ 1024474 h 6857979"/>
              <a:gd name="connsiteX29521" fmla="*/ 3825315 w 7283450"/>
              <a:gd name="connsiteY29521" fmla="*/ 1022489 h 6857979"/>
              <a:gd name="connsiteX29522" fmla="*/ 3827300 w 7283450"/>
              <a:gd name="connsiteY29522" fmla="*/ 1020107 h 6857979"/>
              <a:gd name="connsiteX29523" fmla="*/ 3828887 w 7283450"/>
              <a:gd name="connsiteY29523" fmla="*/ 1018519 h 6857979"/>
              <a:gd name="connsiteX29524" fmla="*/ 3830475 w 7283450"/>
              <a:gd name="connsiteY29524" fmla="*/ 1016932 h 6857979"/>
              <a:gd name="connsiteX29525" fmla="*/ 3831665 w 7283450"/>
              <a:gd name="connsiteY29525" fmla="*/ 1016138 h 6857979"/>
              <a:gd name="connsiteX29526" fmla="*/ 3833253 w 7283450"/>
              <a:gd name="connsiteY29526" fmla="*/ 1015741 h 6857979"/>
              <a:gd name="connsiteX29527" fmla="*/ 3834841 w 7283450"/>
              <a:gd name="connsiteY29527" fmla="*/ 1015741 h 6857979"/>
              <a:gd name="connsiteX29528" fmla="*/ 3837619 w 7283450"/>
              <a:gd name="connsiteY29528" fmla="*/ 1016138 h 6857979"/>
              <a:gd name="connsiteX29529" fmla="*/ 3840794 w 7283450"/>
              <a:gd name="connsiteY29529" fmla="*/ 1017726 h 6857979"/>
              <a:gd name="connsiteX29530" fmla="*/ 3844763 w 7283450"/>
              <a:gd name="connsiteY29530" fmla="*/ 1018916 h 6857979"/>
              <a:gd name="connsiteX29531" fmla="*/ 3848732 w 7283450"/>
              <a:gd name="connsiteY29531" fmla="*/ 1019710 h 6857979"/>
              <a:gd name="connsiteX29532" fmla="*/ 3851114 w 7283450"/>
              <a:gd name="connsiteY29532" fmla="*/ 1019710 h 6857979"/>
              <a:gd name="connsiteX29533" fmla="*/ 3853892 w 7283450"/>
              <a:gd name="connsiteY29533" fmla="*/ 1019313 h 6857979"/>
              <a:gd name="connsiteX29534" fmla="*/ 3855876 w 7283450"/>
              <a:gd name="connsiteY29534" fmla="*/ 1018916 h 6857979"/>
              <a:gd name="connsiteX29535" fmla="*/ 3857861 w 7283450"/>
              <a:gd name="connsiteY29535" fmla="*/ 1017726 h 6857979"/>
              <a:gd name="connsiteX29536" fmla="*/ 3862624 w 7283450"/>
              <a:gd name="connsiteY29536" fmla="*/ 1014550 h 6857979"/>
              <a:gd name="connsiteX29537" fmla="*/ 3866989 w 7283450"/>
              <a:gd name="connsiteY29537" fmla="*/ 1011771 h 6857979"/>
              <a:gd name="connsiteX29538" fmla="*/ 3870165 w 7283450"/>
              <a:gd name="connsiteY29538" fmla="*/ 1010581 h 6857979"/>
              <a:gd name="connsiteX29539" fmla="*/ 3872546 w 7283450"/>
              <a:gd name="connsiteY29539" fmla="*/ 1009390 h 6857979"/>
              <a:gd name="connsiteX29540" fmla="*/ 3872546 w 7283450"/>
              <a:gd name="connsiteY29540" fmla="*/ 1009787 h 6857979"/>
              <a:gd name="connsiteX29541" fmla="*/ 3872943 w 7283450"/>
              <a:gd name="connsiteY29541" fmla="*/ 1010183 h 6857979"/>
              <a:gd name="connsiteX29542" fmla="*/ 3876118 w 7283450"/>
              <a:gd name="connsiteY29542" fmla="*/ 1011374 h 6857979"/>
              <a:gd name="connsiteX29543" fmla="*/ 3882072 w 7283450"/>
              <a:gd name="connsiteY29543" fmla="*/ 1012565 h 6857979"/>
              <a:gd name="connsiteX29544" fmla="*/ 3884056 w 7283450"/>
              <a:gd name="connsiteY29544" fmla="*/ 1009390 h 6857979"/>
              <a:gd name="connsiteX29545" fmla="*/ 3885247 w 7283450"/>
              <a:gd name="connsiteY29545" fmla="*/ 1006611 h 6857979"/>
              <a:gd name="connsiteX29546" fmla="*/ 3885247 w 7283450"/>
              <a:gd name="connsiteY29546" fmla="*/ 1006214 h 6857979"/>
              <a:gd name="connsiteX29547" fmla="*/ 3884850 w 7283450"/>
              <a:gd name="connsiteY29547" fmla="*/ 1005817 h 6857979"/>
              <a:gd name="connsiteX29548" fmla="*/ 3888819 w 7283450"/>
              <a:gd name="connsiteY29548" fmla="*/ 1007008 h 6857979"/>
              <a:gd name="connsiteX29549" fmla="*/ 3891994 w 7283450"/>
              <a:gd name="connsiteY29549" fmla="*/ 1007802 h 6857979"/>
              <a:gd name="connsiteX29550" fmla="*/ 3895963 w 7283450"/>
              <a:gd name="connsiteY29550" fmla="*/ 1008596 h 6857979"/>
              <a:gd name="connsiteX29551" fmla="*/ 3898741 w 7283450"/>
              <a:gd name="connsiteY29551" fmla="*/ 1008596 h 6857979"/>
              <a:gd name="connsiteX29552" fmla="*/ 3899932 w 7283450"/>
              <a:gd name="connsiteY29552" fmla="*/ 1008199 h 6857979"/>
              <a:gd name="connsiteX29553" fmla="*/ 3900726 w 7283450"/>
              <a:gd name="connsiteY29553" fmla="*/ 1007802 h 6857979"/>
              <a:gd name="connsiteX29554" fmla="*/ 3900726 w 7283450"/>
              <a:gd name="connsiteY29554" fmla="*/ 1007008 h 6857979"/>
              <a:gd name="connsiteX29555" fmla="*/ 3900329 w 7283450"/>
              <a:gd name="connsiteY29555" fmla="*/ 1005817 h 6857979"/>
              <a:gd name="connsiteX29556" fmla="*/ 3899535 w 7283450"/>
              <a:gd name="connsiteY29556" fmla="*/ 1004626 h 6857979"/>
              <a:gd name="connsiteX29557" fmla="*/ 3897948 w 7283450"/>
              <a:gd name="connsiteY29557" fmla="*/ 1002642 h 6857979"/>
              <a:gd name="connsiteX29558" fmla="*/ 3898345 w 7283450"/>
              <a:gd name="connsiteY29558" fmla="*/ 1001451 h 6857979"/>
              <a:gd name="connsiteX29559" fmla="*/ 3898741 w 7283450"/>
              <a:gd name="connsiteY29559" fmla="*/ 1000657 h 6857979"/>
              <a:gd name="connsiteX29560" fmla="*/ 3899138 w 7283450"/>
              <a:gd name="connsiteY29560" fmla="*/ 999863 h 6857979"/>
              <a:gd name="connsiteX29561" fmla="*/ 3899932 w 7283450"/>
              <a:gd name="connsiteY29561" fmla="*/ 999863 h 6857979"/>
              <a:gd name="connsiteX29562" fmla="*/ 3901520 w 7283450"/>
              <a:gd name="connsiteY29562" fmla="*/ 1000657 h 6857979"/>
              <a:gd name="connsiteX29563" fmla="*/ 3903901 w 7283450"/>
              <a:gd name="connsiteY29563" fmla="*/ 1002245 h 6857979"/>
              <a:gd name="connsiteX29564" fmla="*/ 3905886 w 7283450"/>
              <a:gd name="connsiteY29564" fmla="*/ 1003832 h 6857979"/>
              <a:gd name="connsiteX29565" fmla="*/ 3908267 w 7283450"/>
              <a:gd name="connsiteY29565" fmla="*/ 1005420 h 6857979"/>
              <a:gd name="connsiteX29566" fmla="*/ 3910648 w 7283450"/>
              <a:gd name="connsiteY29566" fmla="*/ 1006214 h 6857979"/>
              <a:gd name="connsiteX29567" fmla="*/ 3912236 w 7283450"/>
              <a:gd name="connsiteY29567" fmla="*/ 1006214 h 6857979"/>
              <a:gd name="connsiteX29568" fmla="*/ 3913427 w 7283450"/>
              <a:gd name="connsiteY29568" fmla="*/ 1005817 h 6857979"/>
              <a:gd name="connsiteX29569" fmla="*/ 3919380 w 7283450"/>
              <a:gd name="connsiteY29569" fmla="*/ 996687 h 6857979"/>
              <a:gd name="connsiteX29570" fmla="*/ 3921762 w 7283450"/>
              <a:gd name="connsiteY29570" fmla="*/ 993115 h 6857979"/>
              <a:gd name="connsiteX29571" fmla="*/ 3923349 w 7283450"/>
              <a:gd name="connsiteY29571" fmla="*/ 989542 h 6857979"/>
              <a:gd name="connsiteX29572" fmla="*/ 3924540 w 7283450"/>
              <a:gd name="connsiteY29572" fmla="*/ 986367 h 6857979"/>
              <a:gd name="connsiteX29573" fmla="*/ 3925334 w 7283450"/>
              <a:gd name="connsiteY29573" fmla="*/ 983588 h 6857979"/>
              <a:gd name="connsiteX29574" fmla="*/ 3925731 w 7283450"/>
              <a:gd name="connsiteY29574" fmla="*/ 979619 h 6857979"/>
              <a:gd name="connsiteX29575" fmla="*/ 3925731 w 7283450"/>
              <a:gd name="connsiteY29575" fmla="*/ 976046 h 6857979"/>
              <a:gd name="connsiteX29576" fmla="*/ 3925334 w 7283450"/>
              <a:gd name="connsiteY29576" fmla="*/ 971283 h 6857979"/>
              <a:gd name="connsiteX29577" fmla="*/ 3924143 w 7283450"/>
              <a:gd name="connsiteY29577" fmla="*/ 967313 h 6857979"/>
              <a:gd name="connsiteX29578" fmla="*/ 3922158 w 7283450"/>
              <a:gd name="connsiteY29578" fmla="*/ 962947 h 6857979"/>
              <a:gd name="connsiteX29579" fmla="*/ 3920174 w 7283450"/>
              <a:gd name="connsiteY29579" fmla="*/ 959374 h 6857979"/>
              <a:gd name="connsiteX29580" fmla="*/ 3916999 w 7283450"/>
              <a:gd name="connsiteY29580" fmla="*/ 955802 h 6857979"/>
              <a:gd name="connsiteX29581" fmla="*/ 3914617 w 7283450"/>
              <a:gd name="connsiteY29581" fmla="*/ 952626 h 6857979"/>
              <a:gd name="connsiteX29582" fmla="*/ 3908664 w 7283450"/>
              <a:gd name="connsiteY29582" fmla="*/ 946275 h 6857979"/>
              <a:gd name="connsiteX29583" fmla="*/ 3906283 w 7283450"/>
              <a:gd name="connsiteY29583" fmla="*/ 943099 h 6857979"/>
              <a:gd name="connsiteX29584" fmla="*/ 3903901 w 7283450"/>
              <a:gd name="connsiteY29584" fmla="*/ 939924 h 6857979"/>
              <a:gd name="connsiteX29585" fmla="*/ 3901917 w 7283450"/>
              <a:gd name="connsiteY29585" fmla="*/ 936748 h 6857979"/>
              <a:gd name="connsiteX29586" fmla="*/ 3900726 w 7283450"/>
              <a:gd name="connsiteY29586" fmla="*/ 933573 h 6857979"/>
              <a:gd name="connsiteX29587" fmla="*/ 3899932 w 7283450"/>
              <a:gd name="connsiteY29587" fmla="*/ 930000 h 6857979"/>
              <a:gd name="connsiteX29588" fmla="*/ 3900329 w 7283450"/>
              <a:gd name="connsiteY29588" fmla="*/ 926824 h 6857979"/>
              <a:gd name="connsiteX29589" fmla="*/ 3901520 w 7283450"/>
              <a:gd name="connsiteY29589" fmla="*/ 922855 h 6857979"/>
              <a:gd name="connsiteX29590" fmla="*/ 3904298 w 7283450"/>
              <a:gd name="connsiteY29590" fmla="*/ 918885 h 6857979"/>
              <a:gd name="connsiteX29591" fmla="*/ 3904695 w 7283450"/>
              <a:gd name="connsiteY29591" fmla="*/ 918489 h 6857979"/>
              <a:gd name="connsiteX29592" fmla="*/ 3905489 w 7283450"/>
              <a:gd name="connsiteY29592" fmla="*/ 918092 h 6857979"/>
              <a:gd name="connsiteX29593" fmla="*/ 3907473 w 7283450"/>
              <a:gd name="connsiteY29593" fmla="*/ 918489 h 6857979"/>
              <a:gd name="connsiteX29594" fmla="*/ 3912633 w 7283450"/>
              <a:gd name="connsiteY29594" fmla="*/ 920870 h 6857979"/>
              <a:gd name="connsiteX29595" fmla="*/ 3913427 w 7283450"/>
              <a:gd name="connsiteY29595" fmla="*/ 921267 h 6857979"/>
              <a:gd name="connsiteX29596" fmla="*/ 3914617 w 7283450"/>
              <a:gd name="connsiteY29596" fmla="*/ 921664 h 6857979"/>
              <a:gd name="connsiteX29597" fmla="*/ 3915411 w 7283450"/>
              <a:gd name="connsiteY29597" fmla="*/ 921267 h 6857979"/>
              <a:gd name="connsiteX29598" fmla="*/ 3915808 w 7283450"/>
              <a:gd name="connsiteY29598" fmla="*/ 920870 h 6857979"/>
              <a:gd name="connsiteX29599" fmla="*/ 3916602 w 7283450"/>
              <a:gd name="connsiteY29599" fmla="*/ 919679 h 6857979"/>
              <a:gd name="connsiteX29600" fmla="*/ 3916602 w 7283450"/>
              <a:gd name="connsiteY29600" fmla="*/ 918092 h 6857979"/>
              <a:gd name="connsiteX29601" fmla="*/ 3916602 w 7283450"/>
              <a:gd name="connsiteY29601" fmla="*/ 915710 h 6857979"/>
              <a:gd name="connsiteX29602" fmla="*/ 3916602 w 7283450"/>
              <a:gd name="connsiteY29602" fmla="*/ 912137 h 6857979"/>
              <a:gd name="connsiteX29603" fmla="*/ 3915808 w 7283450"/>
              <a:gd name="connsiteY29603" fmla="*/ 910550 h 6857979"/>
              <a:gd name="connsiteX29604" fmla="*/ 3915411 w 7283450"/>
              <a:gd name="connsiteY29604" fmla="*/ 909359 h 6857979"/>
              <a:gd name="connsiteX29605" fmla="*/ 3914617 w 7283450"/>
              <a:gd name="connsiteY29605" fmla="*/ 908962 h 6857979"/>
              <a:gd name="connsiteX29606" fmla="*/ 3913824 w 7283450"/>
              <a:gd name="connsiteY29606" fmla="*/ 908565 h 6857979"/>
              <a:gd name="connsiteX29607" fmla="*/ 3913030 w 7283450"/>
              <a:gd name="connsiteY29607" fmla="*/ 908565 h 6857979"/>
              <a:gd name="connsiteX29608" fmla="*/ 3912236 w 7283450"/>
              <a:gd name="connsiteY29608" fmla="*/ 908565 h 6857979"/>
              <a:gd name="connsiteX29609" fmla="*/ 3909855 w 7283450"/>
              <a:gd name="connsiteY29609" fmla="*/ 909359 h 6857979"/>
              <a:gd name="connsiteX29610" fmla="*/ 3905489 w 7283450"/>
              <a:gd name="connsiteY29610" fmla="*/ 911740 h 6857979"/>
              <a:gd name="connsiteX29611" fmla="*/ 3903107 w 7283450"/>
              <a:gd name="connsiteY29611" fmla="*/ 912137 h 6857979"/>
              <a:gd name="connsiteX29612" fmla="*/ 3901917 w 7283450"/>
              <a:gd name="connsiteY29612" fmla="*/ 912534 h 6857979"/>
              <a:gd name="connsiteX29613" fmla="*/ 3900726 w 7283450"/>
              <a:gd name="connsiteY29613" fmla="*/ 912137 h 6857979"/>
              <a:gd name="connsiteX29614" fmla="*/ 3901917 w 7283450"/>
              <a:gd name="connsiteY29614" fmla="*/ 906977 h 6857979"/>
              <a:gd name="connsiteX29615" fmla="*/ 3903901 w 7283450"/>
              <a:gd name="connsiteY29615" fmla="*/ 902214 h 6857979"/>
              <a:gd name="connsiteX29616" fmla="*/ 3907870 w 7283450"/>
              <a:gd name="connsiteY29616" fmla="*/ 893084 h 6857979"/>
              <a:gd name="connsiteX29617" fmla="*/ 3909855 w 7283450"/>
              <a:gd name="connsiteY29617" fmla="*/ 888320 h 6857979"/>
              <a:gd name="connsiteX29618" fmla="*/ 3911839 w 7283450"/>
              <a:gd name="connsiteY29618" fmla="*/ 883954 h 6857979"/>
              <a:gd name="connsiteX29619" fmla="*/ 3913030 w 7283450"/>
              <a:gd name="connsiteY29619" fmla="*/ 878397 h 6857979"/>
              <a:gd name="connsiteX29620" fmla="*/ 3913427 w 7283450"/>
              <a:gd name="connsiteY29620" fmla="*/ 872046 h 6857979"/>
              <a:gd name="connsiteX29621" fmla="*/ 3915411 w 7283450"/>
              <a:gd name="connsiteY29621" fmla="*/ 870458 h 6857979"/>
              <a:gd name="connsiteX29622" fmla="*/ 3917396 w 7283450"/>
              <a:gd name="connsiteY29622" fmla="*/ 869664 h 6857979"/>
              <a:gd name="connsiteX29623" fmla="*/ 3918983 w 7283450"/>
              <a:gd name="connsiteY29623" fmla="*/ 870061 h 6857979"/>
              <a:gd name="connsiteX29624" fmla="*/ 3920968 w 7283450"/>
              <a:gd name="connsiteY29624" fmla="*/ 870855 h 6857979"/>
              <a:gd name="connsiteX29625" fmla="*/ 3922952 w 7283450"/>
              <a:gd name="connsiteY29625" fmla="*/ 871252 h 6857979"/>
              <a:gd name="connsiteX29626" fmla="*/ 3924540 w 7283450"/>
              <a:gd name="connsiteY29626" fmla="*/ 871252 h 6857979"/>
              <a:gd name="connsiteX29627" fmla="*/ 3926524 w 7283450"/>
              <a:gd name="connsiteY29627" fmla="*/ 870458 h 6857979"/>
              <a:gd name="connsiteX29628" fmla="*/ 3929303 w 7283450"/>
              <a:gd name="connsiteY29628" fmla="*/ 868870 h 6857979"/>
              <a:gd name="connsiteX29629" fmla="*/ 3929700 w 7283450"/>
              <a:gd name="connsiteY29629" fmla="*/ 866488 h 6857979"/>
              <a:gd name="connsiteX29630" fmla="*/ 3930096 w 7283450"/>
              <a:gd name="connsiteY29630" fmla="*/ 864504 h 6857979"/>
              <a:gd name="connsiteX29631" fmla="*/ 3930096 w 7283450"/>
              <a:gd name="connsiteY29631" fmla="*/ 862519 h 6857979"/>
              <a:gd name="connsiteX29632" fmla="*/ 3930096 w 7283450"/>
              <a:gd name="connsiteY29632" fmla="*/ 861328 h 6857979"/>
              <a:gd name="connsiteX29633" fmla="*/ 3928906 w 7283450"/>
              <a:gd name="connsiteY29633" fmla="*/ 858946 h 6857979"/>
              <a:gd name="connsiteX29634" fmla="*/ 3927318 w 7283450"/>
              <a:gd name="connsiteY29634" fmla="*/ 857358 h 6857979"/>
              <a:gd name="connsiteX29635" fmla="*/ 3925731 w 7283450"/>
              <a:gd name="connsiteY29635" fmla="*/ 855771 h 6857979"/>
              <a:gd name="connsiteX29636" fmla="*/ 3924143 w 7283450"/>
              <a:gd name="connsiteY29636" fmla="*/ 853786 h 6857979"/>
              <a:gd name="connsiteX29637" fmla="*/ 3923349 w 7283450"/>
              <a:gd name="connsiteY29637" fmla="*/ 851801 h 6857979"/>
              <a:gd name="connsiteX29638" fmla="*/ 3922952 w 7283450"/>
              <a:gd name="connsiteY29638" fmla="*/ 850213 h 6857979"/>
              <a:gd name="connsiteX29639" fmla="*/ 3922952 w 7283450"/>
              <a:gd name="connsiteY29639" fmla="*/ 849817 h 6857979"/>
              <a:gd name="connsiteX29640" fmla="*/ 3923349 w 7283450"/>
              <a:gd name="connsiteY29640" fmla="*/ 850610 h 6857979"/>
              <a:gd name="connsiteX29641" fmla="*/ 3924143 w 7283450"/>
              <a:gd name="connsiteY29641" fmla="*/ 851007 h 6857979"/>
              <a:gd name="connsiteX29642" fmla="*/ 3924937 w 7283450"/>
              <a:gd name="connsiteY29642" fmla="*/ 851404 h 6857979"/>
              <a:gd name="connsiteX29643" fmla="*/ 3927318 w 7283450"/>
              <a:gd name="connsiteY29643" fmla="*/ 851007 h 6857979"/>
              <a:gd name="connsiteX29644" fmla="*/ 3930493 w 7283450"/>
              <a:gd name="connsiteY29644" fmla="*/ 850213 h 6857979"/>
              <a:gd name="connsiteX29645" fmla="*/ 3933669 w 7283450"/>
              <a:gd name="connsiteY29645" fmla="*/ 849023 h 6857979"/>
              <a:gd name="connsiteX29646" fmla="*/ 3936447 w 7283450"/>
              <a:gd name="connsiteY29646" fmla="*/ 848229 h 6857979"/>
              <a:gd name="connsiteX29647" fmla="*/ 3939622 w 7283450"/>
              <a:gd name="connsiteY29647" fmla="*/ 847832 h 6857979"/>
              <a:gd name="connsiteX29648" fmla="*/ 3940813 w 7283450"/>
              <a:gd name="connsiteY29648" fmla="*/ 848229 h 6857979"/>
              <a:gd name="connsiteX29649" fmla="*/ 3941607 w 7283450"/>
              <a:gd name="connsiteY29649" fmla="*/ 848626 h 6857979"/>
              <a:gd name="connsiteX29650" fmla="*/ 3943988 w 7283450"/>
              <a:gd name="connsiteY29650" fmla="*/ 851404 h 6857979"/>
              <a:gd name="connsiteX29651" fmla="*/ 3944782 w 7283450"/>
              <a:gd name="connsiteY29651" fmla="*/ 852992 h 6857979"/>
              <a:gd name="connsiteX29652" fmla="*/ 3944782 w 7283450"/>
              <a:gd name="connsiteY29652" fmla="*/ 854183 h 6857979"/>
              <a:gd name="connsiteX29653" fmla="*/ 3944782 w 7283450"/>
              <a:gd name="connsiteY29653" fmla="*/ 854977 h 6857979"/>
              <a:gd name="connsiteX29654" fmla="*/ 3944782 w 7283450"/>
              <a:gd name="connsiteY29654" fmla="*/ 855771 h 6857979"/>
              <a:gd name="connsiteX29655" fmla="*/ 3946369 w 7283450"/>
              <a:gd name="connsiteY29655" fmla="*/ 855771 h 6857979"/>
              <a:gd name="connsiteX29656" fmla="*/ 3954307 w 7283450"/>
              <a:gd name="connsiteY29656" fmla="*/ 854977 h 6857979"/>
              <a:gd name="connsiteX29657" fmla="*/ 3957086 w 7283450"/>
              <a:gd name="connsiteY29657" fmla="*/ 855771 h 6857979"/>
              <a:gd name="connsiteX29658" fmla="*/ 3959467 w 7283450"/>
              <a:gd name="connsiteY29658" fmla="*/ 856565 h 6857979"/>
              <a:gd name="connsiteX29659" fmla="*/ 3961848 w 7283450"/>
              <a:gd name="connsiteY29659" fmla="*/ 857755 h 6857979"/>
              <a:gd name="connsiteX29660" fmla="*/ 3964230 w 7283450"/>
              <a:gd name="connsiteY29660" fmla="*/ 858946 h 6857979"/>
              <a:gd name="connsiteX29661" fmla="*/ 3967802 w 7283450"/>
              <a:gd name="connsiteY29661" fmla="*/ 860931 h 6857979"/>
              <a:gd name="connsiteX29662" fmla="*/ 3968993 w 7283450"/>
              <a:gd name="connsiteY29662" fmla="*/ 861725 h 6857979"/>
              <a:gd name="connsiteX29663" fmla="*/ 3969786 w 7283450"/>
              <a:gd name="connsiteY29663" fmla="*/ 862122 h 6857979"/>
              <a:gd name="connsiteX29664" fmla="*/ 3971374 w 7283450"/>
              <a:gd name="connsiteY29664" fmla="*/ 861328 h 6857979"/>
              <a:gd name="connsiteX29665" fmla="*/ 3972565 w 7283450"/>
              <a:gd name="connsiteY29665" fmla="*/ 860534 h 6857979"/>
              <a:gd name="connsiteX29666" fmla="*/ 3975740 w 7283450"/>
              <a:gd name="connsiteY29666" fmla="*/ 857755 h 6857979"/>
              <a:gd name="connsiteX29667" fmla="*/ 3980106 w 7283450"/>
              <a:gd name="connsiteY29667" fmla="*/ 853786 h 6857979"/>
              <a:gd name="connsiteX29668" fmla="*/ 3984075 w 7283450"/>
              <a:gd name="connsiteY29668" fmla="*/ 850213 h 6857979"/>
              <a:gd name="connsiteX29669" fmla="*/ 3989234 w 7283450"/>
              <a:gd name="connsiteY29669" fmla="*/ 846641 h 6857979"/>
              <a:gd name="connsiteX29670" fmla="*/ 3991616 w 7283450"/>
              <a:gd name="connsiteY29670" fmla="*/ 845053 h 6857979"/>
              <a:gd name="connsiteX29671" fmla="*/ 3993997 w 7283450"/>
              <a:gd name="connsiteY29671" fmla="*/ 844259 h 6857979"/>
              <a:gd name="connsiteX29672" fmla="*/ 3996379 w 7283450"/>
              <a:gd name="connsiteY29672" fmla="*/ 843465 h 6857979"/>
              <a:gd name="connsiteX29673" fmla="*/ 3999157 w 7283450"/>
              <a:gd name="connsiteY29673" fmla="*/ 843465 h 6857979"/>
              <a:gd name="connsiteX29674" fmla="*/ 4001935 w 7283450"/>
              <a:gd name="connsiteY29674" fmla="*/ 843862 h 6857979"/>
              <a:gd name="connsiteX29675" fmla="*/ 4004317 w 7283450"/>
              <a:gd name="connsiteY29675" fmla="*/ 845053 h 6857979"/>
              <a:gd name="connsiteX29676" fmla="*/ 4005507 w 7283450"/>
              <a:gd name="connsiteY29676" fmla="*/ 839893 h 6857979"/>
              <a:gd name="connsiteX29677" fmla="*/ 4006301 w 7283450"/>
              <a:gd name="connsiteY29677" fmla="*/ 834336 h 6857979"/>
              <a:gd name="connsiteX29678" fmla="*/ 4006698 w 7283450"/>
              <a:gd name="connsiteY29678" fmla="*/ 828778 h 6857979"/>
              <a:gd name="connsiteX29679" fmla="*/ 4006698 w 7283450"/>
              <a:gd name="connsiteY29679" fmla="*/ 823618 h 6857979"/>
              <a:gd name="connsiteX29680" fmla="*/ 4006698 w 7283450"/>
              <a:gd name="connsiteY29680" fmla="*/ 818458 h 6857979"/>
              <a:gd name="connsiteX29681" fmla="*/ 4005904 w 7283450"/>
              <a:gd name="connsiteY29681" fmla="*/ 813694 h 6857979"/>
              <a:gd name="connsiteX29682" fmla="*/ 4004317 w 7283450"/>
              <a:gd name="connsiteY29682" fmla="*/ 808931 h 6857979"/>
              <a:gd name="connsiteX29683" fmla="*/ 4003126 w 7283450"/>
              <a:gd name="connsiteY29683" fmla="*/ 804168 h 6857979"/>
              <a:gd name="connsiteX29684" fmla="*/ 4001141 w 7283450"/>
              <a:gd name="connsiteY29684" fmla="*/ 800595 h 6857979"/>
              <a:gd name="connsiteX29685" fmla="*/ 3998760 w 7283450"/>
              <a:gd name="connsiteY29685" fmla="*/ 797419 h 6857979"/>
              <a:gd name="connsiteX29686" fmla="*/ 3995585 w 7283450"/>
              <a:gd name="connsiteY29686" fmla="*/ 793847 h 6857979"/>
              <a:gd name="connsiteX29687" fmla="*/ 3992410 w 7283450"/>
              <a:gd name="connsiteY29687" fmla="*/ 791465 h 6857979"/>
              <a:gd name="connsiteX29688" fmla="*/ 3988441 w 7283450"/>
              <a:gd name="connsiteY29688" fmla="*/ 789877 h 6857979"/>
              <a:gd name="connsiteX29689" fmla="*/ 3983678 w 7283450"/>
              <a:gd name="connsiteY29689" fmla="*/ 788687 h 6857979"/>
              <a:gd name="connsiteX29690" fmla="*/ 3978518 w 7283450"/>
              <a:gd name="connsiteY29690" fmla="*/ 788290 h 6857979"/>
              <a:gd name="connsiteX29691" fmla="*/ 3973358 w 7283450"/>
              <a:gd name="connsiteY29691" fmla="*/ 788687 h 6857979"/>
              <a:gd name="connsiteX29692" fmla="*/ 3970580 w 7283450"/>
              <a:gd name="connsiteY29692" fmla="*/ 789083 h 6857979"/>
              <a:gd name="connsiteX29693" fmla="*/ 3968596 w 7283450"/>
              <a:gd name="connsiteY29693" fmla="*/ 790274 h 6857979"/>
              <a:gd name="connsiteX29694" fmla="*/ 3965421 w 7283450"/>
              <a:gd name="connsiteY29694" fmla="*/ 792656 h 6857979"/>
              <a:gd name="connsiteX29695" fmla="*/ 3964230 w 7283450"/>
              <a:gd name="connsiteY29695" fmla="*/ 793847 h 6857979"/>
              <a:gd name="connsiteX29696" fmla="*/ 3962245 w 7283450"/>
              <a:gd name="connsiteY29696" fmla="*/ 795038 h 6857979"/>
              <a:gd name="connsiteX29697" fmla="*/ 3960261 w 7283450"/>
              <a:gd name="connsiteY29697" fmla="*/ 795435 h 6857979"/>
              <a:gd name="connsiteX29698" fmla="*/ 3957483 w 7283450"/>
              <a:gd name="connsiteY29698" fmla="*/ 795038 h 6857979"/>
              <a:gd name="connsiteX29699" fmla="*/ 3954307 w 7283450"/>
              <a:gd name="connsiteY29699" fmla="*/ 793847 h 6857979"/>
              <a:gd name="connsiteX29700" fmla="*/ 3951132 w 7283450"/>
              <a:gd name="connsiteY29700" fmla="*/ 792259 h 6857979"/>
              <a:gd name="connsiteX29701" fmla="*/ 3948354 w 7283450"/>
              <a:gd name="connsiteY29701" fmla="*/ 790671 h 6857979"/>
              <a:gd name="connsiteX29702" fmla="*/ 3945972 w 7283450"/>
              <a:gd name="connsiteY29702" fmla="*/ 788687 h 6857979"/>
              <a:gd name="connsiteX29703" fmla="*/ 3940813 w 7283450"/>
              <a:gd name="connsiteY29703" fmla="*/ 784320 h 6857979"/>
              <a:gd name="connsiteX29704" fmla="*/ 3938431 w 7283450"/>
              <a:gd name="connsiteY29704" fmla="*/ 782732 h 6857979"/>
              <a:gd name="connsiteX29705" fmla="*/ 3935256 w 7283450"/>
              <a:gd name="connsiteY29705" fmla="*/ 781938 h 6857979"/>
              <a:gd name="connsiteX29706" fmla="*/ 3934462 w 7283450"/>
              <a:gd name="connsiteY29706" fmla="*/ 780747 h 6857979"/>
              <a:gd name="connsiteX29707" fmla="*/ 3933272 w 7283450"/>
              <a:gd name="connsiteY29707" fmla="*/ 780351 h 6857979"/>
              <a:gd name="connsiteX29708" fmla="*/ 3932478 w 7283450"/>
              <a:gd name="connsiteY29708" fmla="*/ 780351 h 6857979"/>
              <a:gd name="connsiteX29709" fmla="*/ 3931684 w 7283450"/>
              <a:gd name="connsiteY29709" fmla="*/ 780351 h 6857979"/>
              <a:gd name="connsiteX29710" fmla="*/ 3929700 w 7283450"/>
              <a:gd name="connsiteY29710" fmla="*/ 781145 h 6857979"/>
              <a:gd name="connsiteX29711" fmla="*/ 3927715 w 7283450"/>
              <a:gd name="connsiteY29711" fmla="*/ 782732 h 6857979"/>
              <a:gd name="connsiteX29712" fmla="*/ 3923746 w 7283450"/>
              <a:gd name="connsiteY29712" fmla="*/ 786305 h 6857979"/>
              <a:gd name="connsiteX29713" fmla="*/ 3921762 w 7283450"/>
              <a:gd name="connsiteY29713" fmla="*/ 788290 h 6857979"/>
              <a:gd name="connsiteX29714" fmla="*/ 3920968 w 7283450"/>
              <a:gd name="connsiteY29714" fmla="*/ 788290 h 6857979"/>
              <a:gd name="connsiteX29715" fmla="*/ 3919380 w 7283450"/>
              <a:gd name="connsiteY29715" fmla="*/ 788687 h 6857979"/>
              <a:gd name="connsiteX29716" fmla="*/ 3917793 w 7283450"/>
              <a:gd name="connsiteY29716" fmla="*/ 788290 h 6857979"/>
              <a:gd name="connsiteX29717" fmla="*/ 3916205 w 7283450"/>
              <a:gd name="connsiteY29717" fmla="*/ 787893 h 6857979"/>
              <a:gd name="connsiteX29718" fmla="*/ 3913030 w 7283450"/>
              <a:gd name="connsiteY29718" fmla="*/ 785908 h 6857979"/>
              <a:gd name="connsiteX29719" fmla="*/ 3909855 w 7283450"/>
              <a:gd name="connsiteY29719" fmla="*/ 783526 h 6857979"/>
              <a:gd name="connsiteX29720" fmla="*/ 3907076 w 7283450"/>
              <a:gd name="connsiteY29720" fmla="*/ 780351 h 6857979"/>
              <a:gd name="connsiteX29721" fmla="*/ 3904298 w 7283450"/>
              <a:gd name="connsiteY29721" fmla="*/ 775984 h 6857979"/>
              <a:gd name="connsiteX29722" fmla="*/ 3901520 w 7283450"/>
              <a:gd name="connsiteY29722" fmla="*/ 771221 h 6857979"/>
              <a:gd name="connsiteX29723" fmla="*/ 3899138 w 7283450"/>
              <a:gd name="connsiteY29723" fmla="*/ 765267 h 6857979"/>
              <a:gd name="connsiteX29724" fmla="*/ 3896757 w 7283450"/>
              <a:gd name="connsiteY29724" fmla="*/ 759312 h 6857979"/>
              <a:gd name="connsiteX29725" fmla="*/ 3895169 w 7283450"/>
              <a:gd name="connsiteY29725" fmla="*/ 752564 h 6857979"/>
              <a:gd name="connsiteX29726" fmla="*/ 3892788 w 7283450"/>
              <a:gd name="connsiteY29726" fmla="*/ 745816 h 6857979"/>
              <a:gd name="connsiteX29727" fmla="*/ 3891597 w 7283450"/>
              <a:gd name="connsiteY29727" fmla="*/ 738671 h 6857979"/>
              <a:gd name="connsiteX29728" fmla="*/ 3890407 w 7283450"/>
              <a:gd name="connsiteY29728" fmla="*/ 731129 h 6857979"/>
              <a:gd name="connsiteX29729" fmla="*/ 3889216 w 7283450"/>
              <a:gd name="connsiteY29729" fmla="*/ 723587 h 6857979"/>
              <a:gd name="connsiteX29730" fmla="*/ 3888819 w 7283450"/>
              <a:gd name="connsiteY29730" fmla="*/ 716045 h 6857979"/>
              <a:gd name="connsiteX29731" fmla="*/ 3888422 w 7283450"/>
              <a:gd name="connsiteY29731" fmla="*/ 708503 h 6857979"/>
              <a:gd name="connsiteX29732" fmla="*/ 3888422 w 7283450"/>
              <a:gd name="connsiteY29732" fmla="*/ 701358 h 6857979"/>
              <a:gd name="connsiteX29733" fmla="*/ 3888819 w 7283450"/>
              <a:gd name="connsiteY29733" fmla="*/ 697389 h 6857979"/>
              <a:gd name="connsiteX29734" fmla="*/ 3889613 w 7283450"/>
              <a:gd name="connsiteY29734" fmla="*/ 693022 h 6857979"/>
              <a:gd name="connsiteX29735" fmla="*/ 3891994 w 7283450"/>
              <a:gd name="connsiteY29735" fmla="*/ 685877 h 6857979"/>
              <a:gd name="connsiteX29736" fmla="*/ 3893185 w 7283450"/>
              <a:gd name="connsiteY29736" fmla="*/ 681908 h 6857979"/>
              <a:gd name="connsiteX29737" fmla="*/ 3894376 w 7283450"/>
              <a:gd name="connsiteY29737" fmla="*/ 678335 h 6857979"/>
              <a:gd name="connsiteX29738" fmla="*/ 3895169 w 7283450"/>
              <a:gd name="connsiteY29738" fmla="*/ 674762 h 6857979"/>
              <a:gd name="connsiteX29739" fmla="*/ 3894772 w 7283450"/>
              <a:gd name="connsiteY29739" fmla="*/ 671587 h 6857979"/>
              <a:gd name="connsiteX29740" fmla="*/ 3894376 w 7283450"/>
              <a:gd name="connsiteY29740" fmla="*/ 670793 h 6857979"/>
              <a:gd name="connsiteX29741" fmla="*/ 3893185 w 7283450"/>
              <a:gd name="connsiteY29741" fmla="*/ 669999 h 6857979"/>
              <a:gd name="connsiteX29742" fmla="*/ 3891200 w 7283450"/>
              <a:gd name="connsiteY29742" fmla="*/ 669205 h 6857979"/>
              <a:gd name="connsiteX29743" fmla="*/ 3889216 w 7283450"/>
              <a:gd name="connsiteY29743" fmla="*/ 668411 h 6857979"/>
              <a:gd name="connsiteX29744" fmla="*/ 3888422 w 7283450"/>
              <a:gd name="connsiteY29744" fmla="*/ 668411 h 6857979"/>
              <a:gd name="connsiteX29745" fmla="*/ 3888025 w 7283450"/>
              <a:gd name="connsiteY29745" fmla="*/ 658488 h 6857979"/>
              <a:gd name="connsiteX29746" fmla="*/ 3888025 w 7283450"/>
              <a:gd name="connsiteY29746" fmla="*/ 649755 h 6857979"/>
              <a:gd name="connsiteX29747" fmla="*/ 3888025 w 7283450"/>
              <a:gd name="connsiteY29747" fmla="*/ 635068 h 6857979"/>
              <a:gd name="connsiteX29748" fmla="*/ 3887628 w 7283450"/>
              <a:gd name="connsiteY29748" fmla="*/ 628320 h 6857979"/>
              <a:gd name="connsiteX29749" fmla="*/ 3886834 w 7283450"/>
              <a:gd name="connsiteY29749" fmla="*/ 622762 h 6857979"/>
              <a:gd name="connsiteX29750" fmla="*/ 3886041 w 7283450"/>
              <a:gd name="connsiteY29750" fmla="*/ 620381 h 6857979"/>
              <a:gd name="connsiteX29751" fmla="*/ 3884850 w 7283450"/>
              <a:gd name="connsiteY29751" fmla="*/ 618396 h 6857979"/>
              <a:gd name="connsiteX29752" fmla="*/ 3883659 w 7283450"/>
              <a:gd name="connsiteY29752" fmla="*/ 616014 h 6857979"/>
              <a:gd name="connsiteX29753" fmla="*/ 3882072 w 7283450"/>
              <a:gd name="connsiteY29753" fmla="*/ 614426 h 6857979"/>
              <a:gd name="connsiteX29754" fmla="*/ 3878500 w 7283450"/>
              <a:gd name="connsiteY29754" fmla="*/ 619984 h 6857979"/>
              <a:gd name="connsiteX29755" fmla="*/ 3873737 w 7283450"/>
              <a:gd name="connsiteY29755" fmla="*/ 624747 h 6857979"/>
              <a:gd name="connsiteX29756" fmla="*/ 3868974 w 7283450"/>
              <a:gd name="connsiteY29756" fmla="*/ 629510 h 6857979"/>
              <a:gd name="connsiteX29757" fmla="*/ 3863814 w 7283450"/>
              <a:gd name="connsiteY29757" fmla="*/ 633480 h 6857979"/>
              <a:gd name="connsiteX29758" fmla="*/ 3858258 w 7283450"/>
              <a:gd name="connsiteY29758" fmla="*/ 638243 h 6857979"/>
              <a:gd name="connsiteX29759" fmla="*/ 3853495 w 7283450"/>
              <a:gd name="connsiteY29759" fmla="*/ 643404 h 6857979"/>
              <a:gd name="connsiteX29760" fmla="*/ 3848335 w 7283450"/>
              <a:gd name="connsiteY29760" fmla="*/ 648564 h 6857979"/>
              <a:gd name="connsiteX29761" fmla="*/ 3846351 w 7283450"/>
              <a:gd name="connsiteY29761" fmla="*/ 651739 h 6857979"/>
              <a:gd name="connsiteX29762" fmla="*/ 3844366 w 7283450"/>
              <a:gd name="connsiteY29762" fmla="*/ 654915 h 6857979"/>
              <a:gd name="connsiteX29763" fmla="*/ 3843969 w 7283450"/>
              <a:gd name="connsiteY29763" fmla="*/ 656503 h 6857979"/>
              <a:gd name="connsiteX29764" fmla="*/ 3843572 w 7283450"/>
              <a:gd name="connsiteY29764" fmla="*/ 658091 h 6857979"/>
              <a:gd name="connsiteX29765" fmla="*/ 3843176 w 7283450"/>
              <a:gd name="connsiteY29765" fmla="*/ 662854 h 6857979"/>
              <a:gd name="connsiteX29766" fmla="*/ 3842382 w 7283450"/>
              <a:gd name="connsiteY29766" fmla="*/ 667617 h 6857979"/>
              <a:gd name="connsiteX29767" fmla="*/ 3841985 w 7283450"/>
              <a:gd name="connsiteY29767" fmla="*/ 669602 h 6857979"/>
              <a:gd name="connsiteX29768" fmla="*/ 3841191 w 7283450"/>
              <a:gd name="connsiteY29768" fmla="*/ 671587 h 6857979"/>
              <a:gd name="connsiteX29769" fmla="*/ 3840397 w 7283450"/>
              <a:gd name="connsiteY29769" fmla="*/ 671984 h 6857979"/>
              <a:gd name="connsiteX29770" fmla="*/ 3839603 w 7283450"/>
              <a:gd name="connsiteY29770" fmla="*/ 672381 h 6857979"/>
              <a:gd name="connsiteX29771" fmla="*/ 3836825 w 7283450"/>
              <a:gd name="connsiteY29771" fmla="*/ 672778 h 6857979"/>
              <a:gd name="connsiteX29772" fmla="*/ 3833253 w 7283450"/>
              <a:gd name="connsiteY29772" fmla="*/ 673572 h 6857979"/>
              <a:gd name="connsiteX29773" fmla="*/ 3832459 w 7283450"/>
              <a:gd name="connsiteY29773" fmla="*/ 673969 h 6857979"/>
              <a:gd name="connsiteX29774" fmla="*/ 3831665 w 7283450"/>
              <a:gd name="connsiteY29774" fmla="*/ 674762 h 6857979"/>
              <a:gd name="connsiteX29775" fmla="*/ 3829681 w 7283450"/>
              <a:gd name="connsiteY29775" fmla="*/ 680320 h 6857979"/>
              <a:gd name="connsiteX29776" fmla="*/ 3828093 w 7283450"/>
              <a:gd name="connsiteY29776" fmla="*/ 683495 h 6857979"/>
              <a:gd name="connsiteX29777" fmla="*/ 3827300 w 7283450"/>
              <a:gd name="connsiteY29777" fmla="*/ 685480 h 6857979"/>
              <a:gd name="connsiteX29778" fmla="*/ 3825315 w 7283450"/>
              <a:gd name="connsiteY29778" fmla="*/ 687068 h 6857979"/>
              <a:gd name="connsiteX29779" fmla="*/ 3819362 w 7283450"/>
              <a:gd name="connsiteY29779" fmla="*/ 691434 h 6857979"/>
              <a:gd name="connsiteX29780" fmla="*/ 3814202 w 7283450"/>
              <a:gd name="connsiteY29780" fmla="*/ 695801 h 6857979"/>
              <a:gd name="connsiteX29781" fmla="*/ 3811424 w 7283450"/>
              <a:gd name="connsiteY29781" fmla="*/ 698182 h 6857979"/>
              <a:gd name="connsiteX29782" fmla="*/ 3809042 w 7283450"/>
              <a:gd name="connsiteY29782" fmla="*/ 700564 h 6857979"/>
              <a:gd name="connsiteX29783" fmla="*/ 3806264 w 7283450"/>
              <a:gd name="connsiteY29783" fmla="*/ 704137 h 6857979"/>
              <a:gd name="connsiteX29784" fmla="*/ 3804279 w 7283450"/>
              <a:gd name="connsiteY29784" fmla="*/ 707312 h 6857979"/>
              <a:gd name="connsiteX29785" fmla="*/ 3802295 w 7283450"/>
              <a:gd name="connsiteY29785" fmla="*/ 711282 h 6857979"/>
              <a:gd name="connsiteX29786" fmla="*/ 3800707 w 7283450"/>
              <a:gd name="connsiteY29786" fmla="*/ 714854 h 6857979"/>
              <a:gd name="connsiteX29787" fmla="*/ 3799120 w 7283450"/>
              <a:gd name="connsiteY29787" fmla="*/ 714060 h 6857979"/>
              <a:gd name="connsiteX29788" fmla="*/ 3797929 w 7283450"/>
              <a:gd name="connsiteY29788" fmla="*/ 713266 h 6857979"/>
              <a:gd name="connsiteX29789" fmla="*/ 3795151 w 7283450"/>
              <a:gd name="connsiteY29789" fmla="*/ 712472 h 6857979"/>
              <a:gd name="connsiteX29790" fmla="*/ 3793960 w 7283450"/>
              <a:gd name="connsiteY29790" fmla="*/ 711679 h 6857979"/>
              <a:gd name="connsiteX29791" fmla="*/ 3792769 w 7283450"/>
              <a:gd name="connsiteY29791" fmla="*/ 710885 h 6857979"/>
              <a:gd name="connsiteX29792" fmla="*/ 3791976 w 7283450"/>
              <a:gd name="connsiteY29792" fmla="*/ 709694 h 6857979"/>
              <a:gd name="connsiteX29793" fmla="*/ 3790785 w 7283450"/>
              <a:gd name="connsiteY29793" fmla="*/ 708106 h 6857979"/>
              <a:gd name="connsiteX29794" fmla="*/ 3788403 w 7283450"/>
              <a:gd name="connsiteY29794" fmla="*/ 712472 h 6857979"/>
              <a:gd name="connsiteX29795" fmla="*/ 3785625 w 7283450"/>
              <a:gd name="connsiteY29795" fmla="*/ 716045 h 6857979"/>
              <a:gd name="connsiteX29796" fmla="*/ 3782053 w 7283450"/>
              <a:gd name="connsiteY29796" fmla="*/ 719618 h 6857979"/>
              <a:gd name="connsiteX29797" fmla="*/ 3778878 w 7283450"/>
              <a:gd name="connsiteY29797" fmla="*/ 721999 h 6857979"/>
              <a:gd name="connsiteX29798" fmla="*/ 3775703 w 7283450"/>
              <a:gd name="connsiteY29798" fmla="*/ 723984 h 6857979"/>
              <a:gd name="connsiteX29799" fmla="*/ 3772527 w 7283450"/>
              <a:gd name="connsiteY29799" fmla="*/ 725175 h 6857979"/>
              <a:gd name="connsiteX29800" fmla="*/ 3770543 w 7283450"/>
              <a:gd name="connsiteY29800" fmla="*/ 725572 h 6857979"/>
              <a:gd name="connsiteX29801" fmla="*/ 3769749 w 7283450"/>
              <a:gd name="connsiteY29801" fmla="*/ 725175 h 6857979"/>
              <a:gd name="connsiteX29802" fmla="*/ 3768955 w 7283450"/>
              <a:gd name="connsiteY29802" fmla="*/ 724778 h 6857979"/>
              <a:gd name="connsiteX29803" fmla="*/ 3767368 w 7283450"/>
              <a:gd name="connsiteY29803" fmla="*/ 724381 h 6857979"/>
              <a:gd name="connsiteX29804" fmla="*/ 3766177 w 7283450"/>
              <a:gd name="connsiteY29804" fmla="*/ 723984 h 6857979"/>
              <a:gd name="connsiteX29805" fmla="*/ 3764986 w 7283450"/>
              <a:gd name="connsiteY29805" fmla="*/ 723190 h 6857979"/>
              <a:gd name="connsiteX29806" fmla="*/ 3764986 w 7283450"/>
              <a:gd name="connsiteY29806" fmla="*/ 722396 h 6857979"/>
              <a:gd name="connsiteX29807" fmla="*/ 3764986 w 7283450"/>
              <a:gd name="connsiteY29807" fmla="*/ 721999 h 6857979"/>
              <a:gd name="connsiteX29808" fmla="*/ 3765383 w 7283450"/>
              <a:gd name="connsiteY29808" fmla="*/ 721205 h 6857979"/>
              <a:gd name="connsiteX29809" fmla="*/ 3767368 w 7283450"/>
              <a:gd name="connsiteY29809" fmla="*/ 720014 h 6857979"/>
              <a:gd name="connsiteX29810" fmla="*/ 3769749 w 7283450"/>
              <a:gd name="connsiteY29810" fmla="*/ 718427 h 6857979"/>
              <a:gd name="connsiteX29811" fmla="*/ 3771734 w 7283450"/>
              <a:gd name="connsiteY29811" fmla="*/ 718030 h 6857979"/>
              <a:gd name="connsiteX29812" fmla="*/ 3773321 w 7283450"/>
              <a:gd name="connsiteY29812" fmla="*/ 718030 h 6857979"/>
              <a:gd name="connsiteX29813" fmla="*/ 3773718 w 7283450"/>
              <a:gd name="connsiteY29813" fmla="*/ 718030 h 6857979"/>
              <a:gd name="connsiteX29814" fmla="*/ 3773718 w 7283450"/>
              <a:gd name="connsiteY29814" fmla="*/ 718824 h 6857979"/>
              <a:gd name="connsiteX29815" fmla="*/ 3775703 w 7283450"/>
              <a:gd name="connsiteY29815" fmla="*/ 715251 h 6857979"/>
              <a:gd name="connsiteX29816" fmla="*/ 3777290 w 7283450"/>
              <a:gd name="connsiteY29816" fmla="*/ 711679 h 6857979"/>
              <a:gd name="connsiteX29817" fmla="*/ 3778878 w 7283450"/>
              <a:gd name="connsiteY29817" fmla="*/ 707709 h 6857979"/>
              <a:gd name="connsiteX29818" fmla="*/ 3780069 w 7283450"/>
              <a:gd name="connsiteY29818" fmla="*/ 706121 h 6857979"/>
              <a:gd name="connsiteX29819" fmla="*/ 3781656 w 7283450"/>
              <a:gd name="connsiteY29819" fmla="*/ 704931 h 6857979"/>
              <a:gd name="connsiteX29820" fmla="*/ 3783244 w 7283450"/>
              <a:gd name="connsiteY29820" fmla="*/ 704137 h 6857979"/>
              <a:gd name="connsiteX29821" fmla="*/ 3784434 w 7283450"/>
              <a:gd name="connsiteY29821" fmla="*/ 703740 h 6857979"/>
              <a:gd name="connsiteX29822" fmla="*/ 3787610 w 7283450"/>
              <a:gd name="connsiteY29822" fmla="*/ 703343 h 6857979"/>
              <a:gd name="connsiteX29823" fmla="*/ 3790785 w 7283450"/>
              <a:gd name="connsiteY29823" fmla="*/ 702946 h 6857979"/>
              <a:gd name="connsiteX29824" fmla="*/ 3792769 w 7283450"/>
              <a:gd name="connsiteY29824" fmla="*/ 702549 h 6857979"/>
              <a:gd name="connsiteX29825" fmla="*/ 3794357 w 7283450"/>
              <a:gd name="connsiteY29825" fmla="*/ 701358 h 6857979"/>
              <a:gd name="connsiteX29826" fmla="*/ 3794754 w 7283450"/>
              <a:gd name="connsiteY29826" fmla="*/ 700564 h 6857979"/>
              <a:gd name="connsiteX29827" fmla="*/ 3794754 w 7283450"/>
              <a:gd name="connsiteY29827" fmla="*/ 699373 h 6857979"/>
              <a:gd name="connsiteX29828" fmla="*/ 3794357 w 7283450"/>
              <a:gd name="connsiteY29828" fmla="*/ 698182 h 6857979"/>
              <a:gd name="connsiteX29829" fmla="*/ 3793960 w 7283450"/>
              <a:gd name="connsiteY29829" fmla="*/ 696992 h 6857979"/>
              <a:gd name="connsiteX29830" fmla="*/ 3792372 w 7283450"/>
              <a:gd name="connsiteY29830" fmla="*/ 695404 h 6857979"/>
              <a:gd name="connsiteX29831" fmla="*/ 3791182 w 7283450"/>
              <a:gd name="connsiteY29831" fmla="*/ 695007 h 6857979"/>
              <a:gd name="connsiteX29832" fmla="*/ 3790785 w 7283450"/>
              <a:gd name="connsiteY29832" fmla="*/ 695007 h 6857979"/>
              <a:gd name="connsiteX29833" fmla="*/ 3792372 w 7283450"/>
              <a:gd name="connsiteY29833" fmla="*/ 694213 h 6857979"/>
              <a:gd name="connsiteX29834" fmla="*/ 3793563 w 7283450"/>
              <a:gd name="connsiteY29834" fmla="*/ 693816 h 6857979"/>
              <a:gd name="connsiteX29835" fmla="*/ 3797135 w 7283450"/>
              <a:gd name="connsiteY29835" fmla="*/ 693022 h 6857979"/>
              <a:gd name="connsiteX29836" fmla="*/ 3800707 w 7283450"/>
              <a:gd name="connsiteY29836" fmla="*/ 692625 h 6857979"/>
              <a:gd name="connsiteX29837" fmla="*/ 3802295 w 7283450"/>
              <a:gd name="connsiteY29837" fmla="*/ 692228 h 6857979"/>
              <a:gd name="connsiteX29838" fmla="*/ 3803486 w 7283450"/>
              <a:gd name="connsiteY29838" fmla="*/ 691434 h 6857979"/>
              <a:gd name="connsiteX29839" fmla="*/ 3804279 w 7283450"/>
              <a:gd name="connsiteY29839" fmla="*/ 690243 h 6857979"/>
              <a:gd name="connsiteX29840" fmla="*/ 3804279 w 7283450"/>
              <a:gd name="connsiteY29840" fmla="*/ 689053 h 6857979"/>
              <a:gd name="connsiteX29841" fmla="*/ 3803882 w 7283450"/>
              <a:gd name="connsiteY29841" fmla="*/ 684686 h 6857979"/>
              <a:gd name="connsiteX29842" fmla="*/ 3803089 w 7283450"/>
              <a:gd name="connsiteY29842" fmla="*/ 681114 h 6857979"/>
              <a:gd name="connsiteX29843" fmla="*/ 3803089 w 7283450"/>
              <a:gd name="connsiteY29843" fmla="*/ 679526 h 6857979"/>
              <a:gd name="connsiteX29844" fmla="*/ 3803486 w 7283450"/>
              <a:gd name="connsiteY29844" fmla="*/ 678335 h 6857979"/>
              <a:gd name="connsiteX29845" fmla="*/ 3804279 w 7283450"/>
              <a:gd name="connsiteY29845" fmla="*/ 677541 h 6857979"/>
              <a:gd name="connsiteX29846" fmla="*/ 3805470 w 7283450"/>
              <a:gd name="connsiteY29846" fmla="*/ 677144 h 6857979"/>
              <a:gd name="connsiteX29847" fmla="*/ 3808248 w 7283450"/>
              <a:gd name="connsiteY29847" fmla="*/ 676350 h 6857979"/>
              <a:gd name="connsiteX29848" fmla="*/ 3811424 w 7283450"/>
              <a:gd name="connsiteY29848" fmla="*/ 675953 h 6857979"/>
              <a:gd name="connsiteX29849" fmla="*/ 3812217 w 7283450"/>
              <a:gd name="connsiteY29849" fmla="*/ 675159 h 6857979"/>
              <a:gd name="connsiteX29850" fmla="*/ 3813011 w 7283450"/>
              <a:gd name="connsiteY29850" fmla="*/ 674762 h 6857979"/>
              <a:gd name="connsiteX29851" fmla="*/ 3814202 w 7283450"/>
              <a:gd name="connsiteY29851" fmla="*/ 671190 h 6857979"/>
              <a:gd name="connsiteX29852" fmla="*/ 3814599 w 7283450"/>
              <a:gd name="connsiteY29852" fmla="*/ 667617 h 6857979"/>
              <a:gd name="connsiteX29853" fmla="*/ 3814996 w 7283450"/>
              <a:gd name="connsiteY29853" fmla="*/ 660869 h 6857979"/>
              <a:gd name="connsiteX29854" fmla="*/ 3815393 w 7283450"/>
              <a:gd name="connsiteY29854" fmla="*/ 656900 h 6857979"/>
              <a:gd name="connsiteX29855" fmla="*/ 3815789 w 7283450"/>
              <a:gd name="connsiteY29855" fmla="*/ 653724 h 6857979"/>
              <a:gd name="connsiteX29856" fmla="*/ 3816980 w 7283450"/>
              <a:gd name="connsiteY29856" fmla="*/ 650549 h 6857979"/>
              <a:gd name="connsiteX29857" fmla="*/ 3819362 w 7283450"/>
              <a:gd name="connsiteY29857" fmla="*/ 647770 h 6857979"/>
              <a:gd name="connsiteX29858" fmla="*/ 3823727 w 7283450"/>
              <a:gd name="connsiteY29858" fmla="*/ 644197 h 6857979"/>
              <a:gd name="connsiteX29859" fmla="*/ 3828887 w 7283450"/>
              <a:gd name="connsiteY29859" fmla="*/ 639037 h 6857979"/>
              <a:gd name="connsiteX29860" fmla="*/ 3831269 w 7283450"/>
              <a:gd name="connsiteY29860" fmla="*/ 636258 h 6857979"/>
              <a:gd name="connsiteX29861" fmla="*/ 3833650 w 7283450"/>
              <a:gd name="connsiteY29861" fmla="*/ 632686 h 6857979"/>
              <a:gd name="connsiteX29862" fmla="*/ 3836031 w 7283450"/>
              <a:gd name="connsiteY29862" fmla="*/ 629113 h 6857979"/>
              <a:gd name="connsiteX29863" fmla="*/ 3838016 w 7283450"/>
              <a:gd name="connsiteY29863" fmla="*/ 624350 h 6857979"/>
              <a:gd name="connsiteX29864" fmla="*/ 3837619 w 7283450"/>
              <a:gd name="connsiteY29864" fmla="*/ 622365 h 6857979"/>
              <a:gd name="connsiteX29865" fmla="*/ 3837222 w 7283450"/>
              <a:gd name="connsiteY29865" fmla="*/ 621968 h 6857979"/>
              <a:gd name="connsiteX29866" fmla="*/ 3836825 w 7283450"/>
              <a:gd name="connsiteY29866" fmla="*/ 621571 h 6857979"/>
              <a:gd name="connsiteX29867" fmla="*/ 3835634 w 7283450"/>
              <a:gd name="connsiteY29867" fmla="*/ 621968 h 6857979"/>
              <a:gd name="connsiteX29868" fmla="*/ 3834047 w 7283450"/>
              <a:gd name="connsiteY29868" fmla="*/ 622762 h 6857979"/>
              <a:gd name="connsiteX29869" fmla="*/ 3832856 w 7283450"/>
              <a:gd name="connsiteY29869" fmla="*/ 624350 h 6857979"/>
              <a:gd name="connsiteX29870" fmla="*/ 3831665 w 7283450"/>
              <a:gd name="connsiteY29870" fmla="*/ 627129 h 6857979"/>
              <a:gd name="connsiteX29871" fmla="*/ 3831269 w 7283450"/>
              <a:gd name="connsiteY29871" fmla="*/ 629113 h 6857979"/>
              <a:gd name="connsiteX29872" fmla="*/ 3831665 w 7283450"/>
              <a:gd name="connsiteY29872" fmla="*/ 631098 h 6857979"/>
              <a:gd name="connsiteX29873" fmla="*/ 3830475 w 7283450"/>
              <a:gd name="connsiteY29873" fmla="*/ 629510 h 6857979"/>
              <a:gd name="connsiteX29874" fmla="*/ 3829681 w 7283450"/>
              <a:gd name="connsiteY29874" fmla="*/ 627923 h 6857979"/>
              <a:gd name="connsiteX29875" fmla="*/ 3829681 w 7283450"/>
              <a:gd name="connsiteY29875" fmla="*/ 626335 h 6857979"/>
              <a:gd name="connsiteX29876" fmla="*/ 3830078 w 7283450"/>
              <a:gd name="connsiteY29876" fmla="*/ 624350 h 6857979"/>
              <a:gd name="connsiteX29877" fmla="*/ 3830475 w 7283450"/>
              <a:gd name="connsiteY29877" fmla="*/ 622762 h 6857979"/>
              <a:gd name="connsiteX29878" fmla="*/ 3831665 w 7283450"/>
              <a:gd name="connsiteY29878" fmla="*/ 621174 h 6857979"/>
              <a:gd name="connsiteX29879" fmla="*/ 3834047 w 7283450"/>
              <a:gd name="connsiteY29879" fmla="*/ 617602 h 6857979"/>
              <a:gd name="connsiteX29880" fmla="*/ 3836428 w 7283450"/>
              <a:gd name="connsiteY29880" fmla="*/ 614029 h 6857979"/>
              <a:gd name="connsiteX29881" fmla="*/ 3836825 w 7283450"/>
              <a:gd name="connsiteY29881" fmla="*/ 612442 h 6857979"/>
              <a:gd name="connsiteX29882" fmla="*/ 3837222 w 7283450"/>
              <a:gd name="connsiteY29882" fmla="*/ 610854 h 6857979"/>
              <a:gd name="connsiteX29883" fmla="*/ 3836825 w 7283450"/>
              <a:gd name="connsiteY29883" fmla="*/ 609266 h 6857979"/>
              <a:gd name="connsiteX29884" fmla="*/ 3836031 w 7283450"/>
              <a:gd name="connsiteY29884" fmla="*/ 607281 h 6857979"/>
              <a:gd name="connsiteX29885" fmla="*/ 3834047 w 7283450"/>
              <a:gd name="connsiteY29885" fmla="*/ 605694 h 6857979"/>
              <a:gd name="connsiteX29886" fmla="*/ 3831665 w 7283450"/>
              <a:gd name="connsiteY29886" fmla="*/ 604503 h 6857979"/>
              <a:gd name="connsiteX29887" fmla="*/ 3835238 w 7283450"/>
              <a:gd name="connsiteY29887" fmla="*/ 604503 h 6857979"/>
              <a:gd name="connsiteX29888" fmla="*/ 3837222 w 7283450"/>
              <a:gd name="connsiteY29888" fmla="*/ 604503 h 6857979"/>
              <a:gd name="connsiteX29889" fmla="*/ 3837619 w 7283450"/>
              <a:gd name="connsiteY29889" fmla="*/ 604106 h 6857979"/>
              <a:gd name="connsiteX29890" fmla="*/ 3837619 w 7283450"/>
              <a:gd name="connsiteY29890" fmla="*/ 603709 h 6857979"/>
              <a:gd name="connsiteX29891" fmla="*/ 3837619 w 7283450"/>
              <a:gd name="connsiteY29891" fmla="*/ 602518 h 6857979"/>
              <a:gd name="connsiteX29892" fmla="*/ 3837222 w 7283450"/>
              <a:gd name="connsiteY29892" fmla="*/ 600533 h 6857979"/>
              <a:gd name="connsiteX29893" fmla="*/ 3836825 w 7283450"/>
              <a:gd name="connsiteY29893" fmla="*/ 597755 h 6857979"/>
              <a:gd name="connsiteX29894" fmla="*/ 3837222 w 7283450"/>
              <a:gd name="connsiteY29894" fmla="*/ 594976 h 6857979"/>
              <a:gd name="connsiteX29895" fmla="*/ 3838016 w 7283450"/>
              <a:gd name="connsiteY29895" fmla="*/ 591006 h 6857979"/>
              <a:gd name="connsiteX29896" fmla="*/ 3839603 w 7283450"/>
              <a:gd name="connsiteY29896" fmla="*/ 588625 h 6857979"/>
              <a:gd name="connsiteX29897" fmla="*/ 3841191 w 7283450"/>
              <a:gd name="connsiteY29897" fmla="*/ 586640 h 6857979"/>
              <a:gd name="connsiteX29898" fmla="*/ 3843572 w 7283450"/>
              <a:gd name="connsiteY29898" fmla="*/ 585449 h 6857979"/>
              <a:gd name="connsiteX29899" fmla="*/ 3845557 w 7283450"/>
              <a:gd name="connsiteY29899" fmla="*/ 584258 h 6857979"/>
              <a:gd name="connsiteX29900" fmla="*/ 3847541 w 7283450"/>
              <a:gd name="connsiteY29900" fmla="*/ 583068 h 6857979"/>
              <a:gd name="connsiteX29901" fmla="*/ 3849129 w 7283450"/>
              <a:gd name="connsiteY29901" fmla="*/ 581480 h 6857979"/>
              <a:gd name="connsiteX29902" fmla="*/ 3849923 w 7283450"/>
              <a:gd name="connsiteY29902" fmla="*/ 579892 h 6857979"/>
              <a:gd name="connsiteX29903" fmla="*/ 3850320 w 7283450"/>
              <a:gd name="connsiteY29903" fmla="*/ 577907 h 6857979"/>
              <a:gd name="connsiteX29904" fmla="*/ 3850320 w 7283450"/>
              <a:gd name="connsiteY29904" fmla="*/ 574732 h 6857979"/>
              <a:gd name="connsiteX29905" fmla="*/ 3849526 w 7283450"/>
              <a:gd name="connsiteY29905" fmla="*/ 571159 h 6857979"/>
              <a:gd name="connsiteX29906" fmla="*/ 3848335 w 7283450"/>
              <a:gd name="connsiteY29906" fmla="*/ 568380 h 6857979"/>
              <a:gd name="connsiteX29907" fmla="*/ 3847145 w 7283450"/>
              <a:gd name="connsiteY29907" fmla="*/ 565205 h 6857979"/>
              <a:gd name="connsiteX29908" fmla="*/ 3843572 w 7283450"/>
              <a:gd name="connsiteY29908" fmla="*/ 559251 h 6857979"/>
              <a:gd name="connsiteX29909" fmla="*/ 3838810 w 7283450"/>
              <a:gd name="connsiteY29909" fmla="*/ 553296 h 6857979"/>
              <a:gd name="connsiteX29910" fmla="*/ 3834047 w 7283450"/>
              <a:gd name="connsiteY29910" fmla="*/ 547342 h 6857979"/>
              <a:gd name="connsiteX29911" fmla="*/ 3830078 w 7283450"/>
              <a:gd name="connsiteY29911" fmla="*/ 541388 h 6857979"/>
              <a:gd name="connsiteX29912" fmla="*/ 3828490 w 7283450"/>
              <a:gd name="connsiteY29912" fmla="*/ 537815 h 6857979"/>
              <a:gd name="connsiteX29913" fmla="*/ 3827300 w 7283450"/>
              <a:gd name="connsiteY29913" fmla="*/ 534640 h 6857979"/>
              <a:gd name="connsiteX29914" fmla="*/ 3826109 w 7283450"/>
              <a:gd name="connsiteY29914" fmla="*/ 531067 h 6857979"/>
              <a:gd name="connsiteX29915" fmla="*/ 3825315 w 7283450"/>
              <a:gd name="connsiteY29915" fmla="*/ 527495 h 6857979"/>
              <a:gd name="connsiteX29916" fmla="*/ 3826109 w 7283450"/>
              <a:gd name="connsiteY29916" fmla="*/ 524319 h 6857979"/>
              <a:gd name="connsiteX29917" fmla="*/ 3826903 w 7283450"/>
              <a:gd name="connsiteY29917" fmla="*/ 520747 h 6857979"/>
              <a:gd name="connsiteX29918" fmla="*/ 3828490 w 7283450"/>
              <a:gd name="connsiteY29918" fmla="*/ 517571 h 6857979"/>
              <a:gd name="connsiteX29919" fmla="*/ 3830078 w 7283450"/>
              <a:gd name="connsiteY29919" fmla="*/ 513999 h 6857979"/>
              <a:gd name="connsiteX29920" fmla="*/ 3831665 w 7283450"/>
              <a:gd name="connsiteY29920" fmla="*/ 510823 h 6857979"/>
              <a:gd name="connsiteX29921" fmla="*/ 3833253 w 7283450"/>
              <a:gd name="connsiteY29921" fmla="*/ 507647 h 6857979"/>
              <a:gd name="connsiteX29922" fmla="*/ 3834841 w 7283450"/>
              <a:gd name="connsiteY29922" fmla="*/ 504075 h 6857979"/>
              <a:gd name="connsiteX29923" fmla="*/ 3835238 w 7283450"/>
              <a:gd name="connsiteY29923" fmla="*/ 500899 h 6857979"/>
              <a:gd name="connsiteX29924" fmla="*/ 3834841 w 7283450"/>
              <a:gd name="connsiteY29924" fmla="*/ 496930 h 6857979"/>
              <a:gd name="connsiteX29925" fmla="*/ 3834047 w 7283450"/>
              <a:gd name="connsiteY29925" fmla="*/ 493357 h 6857979"/>
              <a:gd name="connsiteX29926" fmla="*/ 3832062 w 7283450"/>
              <a:gd name="connsiteY29926" fmla="*/ 485418 h 6857979"/>
              <a:gd name="connsiteX29927" fmla="*/ 3829284 w 7283450"/>
              <a:gd name="connsiteY29927" fmla="*/ 476685 h 6857979"/>
              <a:gd name="connsiteX29928" fmla="*/ 3826109 w 7283450"/>
              <a:gd name="connsiteY29928" fmla="*/ 467953 h 6857979"/>
              <a:gd name="connsiteX29929" fmla="*/ 3818568 w 7283450"/>
              <a:gd name="connsiteY29929" fmla="*/ 449296 h 6857979"/>
              <a:gd name="connsiteX29930" fmla="*/ 3815393 w 7283450"/>
              <a:gd name="connsiteY29930" fmla="*/ 440166 h 6857979"/>
              <a:gd name="connsiteX29931" fmla="*/ 3813011 w 7283450"/>
              <a:gd name="connsiteY29931" fmla="*/ 430639 h 6857979"/>
              <a:gd name="connsiteX29932" fmla="*/ 3812614 w 7283450"/>
              <a:gd name="connsiteY29932" fmla="*/ 427067 h 6857979"/>
              <a:gd name="connsiteX29933" fmla="*/ 3812217 w 7283450"/>
              <a:gd name="connsiteY29933" fmla="*/ 423891 h 6857979"/>
              <a:gd name="connsiteX29934" fmla="*/ 3812614 w 7283450"/>
              <a:gd name="connsiteY29934" fmla="*/ 416746 h 6857979"/>
              <a:gd name="connsiteX29935" fmla="*/ 3813011 w 7283450"/>
              <a:gd name="connsiteY29935" fmla="*/ 409998 h 6857979"/>
              <a:gd name="connsiteX29936" fmla="*/ 3813011 w 7283450"/>
              <a:gd name="connsiteY29936" fmla="*/ 406823 h 6857979"/>
              <a:gd name="connsiteX29937" fmla="*/ 3813011 w 7283450"/>
              <a:gd name="connsiteY29937" fmla="*/ 403647 h 6857979"/>
              <a:gd name="connsiteX29938" fmla="*/ 3812614 w 7283450"/>
              <a:gd name="connsiteY29938" fmla="*/ 402059 h 6857979"/>
              <a:gd name="connsiteX29939" fmla="*/ 3811820 w 7283450"/>
              <a:gd name="connsiteY29939" fmla="*/ 400471 h 6857979"/>
              <a:gd name="connsiteX29940" fmla="*/ 3809836 w 7283450"/>
              <a:gd name="connsiteY29940" fmla="*/ 397296 h 6857979"/>
              <a:gd name="connsiteX29941" fmla="*/ 3807455 w 7283450"/>
              <a:gd name="connsiteY29941" fmla="*/ 394914 h 6857979"/>
              <a:gd name="connsiteX29942" fmla="*/ 3806661 w 7283450"/>
              <a:gd name="connsiteY29942" fmla="*/ 393723 h 6857979"/>
              <a:gd name="connsiteX29943" fmla="*/ 3806661 w 7283450"/>
              <a:gd name="connsiteY29943" fmla="*/ 388960 h 6857979"/>
              <a:gd name="connsiteX29944" fmla="*/ 3807058 w 7283450"/>
              <a:gd name="connsiteY29944" fmla="*/ 384197 h 6857979"/>
              <a:gd name="connsiteX29945" fmla="*/ 3808248 w 7283450"/>
              <a:gd name="connsiteY29945" fmla="*/ 375861 h 6857979"/>
              <a:gd name="connsiteX29946" fmla="*/ 3810630 w 7283450"/>
              <a:gd name="connsiteY29946" fmla="*/ 367922 h 6857979"/>
              <a:gd name="connsiteX29947" fmla="*/ 3813011 w 7283450"/>
              <a:gd name="connsiteY29947" fmla="*/ 360380 h 6857979"/>
              <a:gd name="connsiteX29948" fmla="*/ 3814996 w 7283450"/>
              <a:gd name="connsiteY29948" fmla="*/ 353235 h 6857979"/>
              <a:gd name="connsiteX29949" fmla="*/ 3816980 w 7283450"/>
              <a:gd name="connsiteY29949" fmla="*/ 345296 h 6857979"/>
              <a:gd name="connsiteX29950" fmla="*/ 3818965 w 7283450"/>
              <a:gd name="connsiteY29950" fmla="*/ 336563 h 6857979"/>
              <a:gd name="connsiteX29951" fmla="*/ 3819362 w 7283450"/>
              <a:gd name="connsiteY29951" fmla="*/ 331799 h 6857979"/>
              <a:gd name="connsiteX29952" fmla="*/ 3819362 w 7283450"/>
              <a:gd name="connsiteY29952" fmla="*/ 326639 h 6857979"/>
              <a:gd name="connsiteX29953" fmla="*/ 3822537 w 7283450"/>
              <a:gd name="connsiteY29953" fmla="*/ 325051 h 6857979"/>
              <a:gd name="connsiteX29954" fmla="*/ 3824918 w 7283450"/>
              <a:gd name="connsiteY29954" fmla="*/ 323067 h 6857979"/>
              <a:gd name="connsiteX29955" fmla="*/ 3828093 w 7283450"/>
              <a:gd name="connsiteY29955" fmla="*/ 321082 h 6857979"/>
              <a:gd name="connsiteX29956" fmla="*/ 3830078 w 7283450"/>
              <a:gd name="connsiteY29956" fmla="*/ 319097 h 6857979"/>
              <a:gd name="connsiteX29957" fmla="*/ 3834047 w 7283450"/>
              <a:gd name="connsiteY29957" fmla="*/ 313937 h 6857979"/>
              <a:gd name="connsiteX29958" fmla="*/ 3837619 w 7283450"/>
              <a:gd name="connsiteY29958" fmla="*/ 308380 h 6857979"/>
              <a:gd name="connsiteX29959" fmla="*/ 3840000 w 7283450"/>
              <a:gd name="connsiteY29959" fmla="*/ 302822 h 6857979"/>
              <a:gd name="connsiteX29960" fmla="*/ 3842382 w 7283450"/>
              <a:gd name="connsiteY29960" fmla="*/ 296471 h 6857979"/>
              <a:gd name="connsiteX29961" fmla="*/ 3846748 w 7283450"/>
              <a:gd name="connsiteY29961" fmla="*/ 284166 h 6857979"/>
              <a:gd name="connsiteX29962" fmla="*/ 3848732 w 7283450"/>
              <a:gd name="connsiteY29962" fmla="*/ 278211 h 6857979"/>
              <a:gd name="connsiteX29963" fmla="*/ 3850717 w 7283450"/>
              <a:gd name="connsiteY29963" fmla="*/ 271860 h 6857979"/>
              <a:gd name="connsiteX29964" fmla="*/ 3853892 w 7283450"/>
              <a:gd name="connsiteY29964" fmla="*/ 265906 h 6857979"/>
              <a:gd name="connsiteX29965" fmla="*/ 3857067 w 7283450"/>
              <a:gd name="connsiteY29965" fmla="*/ 260746 h 6857979"/>
              <a:gd name="connsiteX29966" fmla="*/ 3861036 w 7283450"/>
              <a:gd name="connsiteY29966" fmla="*/ 255188 h 6857979"/>
              <a:gd name="connsiteX29967" fmla="*/ 3863417 w 7283450"/>
              <a:gd name="connsiteY29967" fmla="*/ 253204 h 6857979"/>
              <a:gd name="connsiteX29968" fmla="*/ 3865799 w 7283450"/>
              <a:gd name="connsiteY29968" fmla="*/ 250822 h 6857979"/>
              <a:gd name="connsiteX29969" fmla="*/ 3868974 w 7283450"/>
              <a:gd name="connsiteY29969" fmla="*/ 248440 h 6857979"/>
              <a:gd name="connsiteX29970" fmla="*/ 3871752 w 7283450"/>
              <a:gd name="connsiteY29970" fmla="*/ 246853 h 6857979"/>
              <a:gd name="connsiteX29971" fmla="*/ 3874927 w 7283450"/>
              <a:gd name="connsiteY29971" fmla="*/ 244868 h 6857979"/>
              <a:gd name="connsiteX29972" fmla="*/ 3878896 w 7283450"/>
              <a:gd name="connsiteY29972" fmla="*/ 243677 h 6857979"/>
              <a:gd name="connsiteX29973" fmla="*/ 3880484 w 7283450"/>
              <a:gd name="connsiteY29973" fmla="*/ 243280 h 6857979"/>
              <a:gd name="connsiteX29974" fmla="*/ 3882469 w 7283450"/>
              <a:gd name="connsiteY29974" fmla="*/ 243280 h 6857979"/>
              <a:gd name="connsiteX29975" fmla="*/ 3887231 w 7283450"/>
              <a:gd name="connsiteY29975" fmla="*/ 243677 h 6857979"/>
              <a:gd name="connsiteX29976" fmla="*/ 3891200 w 7283450"/>
              <a:gd name="connsiteY29976" fmla="*/ 244074 h 6857979"/>
              <a:gd name="connsiteX29977" fmla="*/ 3892788 w 7283450"/>
              <a:gd name="connsiteY29977" fmla="*/ 244074 h 6857979"/>
              <a:gd name="connsiteX29978" fmla="*/ 3894772 w 7283450"/>
              <a:gd name="connsiteY29978" fmla="*/ 243677 h 6857979"/>
              <a:gd name="connsiteX29979" fmla="*/ 3897154 w 7283450"/>
              <a:gd name="connsiteY29979" fmla="*/ 241295 h 6857979"/>
              <a:gd name="connsiteX29980" fmla="*/ 3899138 w 7283450"/>
              <a:gd name="connsiteY29980" fmla="*/ 238914 h 6857979"/>
              <a:gd name="connsiteX29981" fmla="*/ 3904298 w 7283450"/>
              <a:gd name="connsiteY29981" fmla="*/ 232959 h 6857979"/>
              <a:gd name="connsiteX29982" fmla="*/ 3908664 w 7283450"/>
              <a:gd name="connsiteY29982" fmla="*/ 226211 h 6857979"/>
              <a:gd name="connsiteX29983" fmla="*/ 3913824 w 7283450"/>
              <a:gd name="connsiteY29983" fmla="*/ 218669 h 6857979"/>
              <a:gd name="connsiteX29984" fmla="*/ 3918586 w 7283450"/>
              <a:gd name="connsiteY29984" fmla="*/ 211524 h 6857979"/>
              <a:gd name="connsiteX29985" fmla="*/ 3923349 w 7283450"/>
              <a:gd name="connsiteY29985" fmla="*/ 205173 h 6857979"/>
              <a:gd name="connsiteX29986" fmla="*/ 3925334 w 7283450"/>
              <a:gd name="connsiteY29986" fmla="*/ 203188 h 6857979"/>
              <a:gd name="connsiteX29987" fmla="*/ 3927715 w 7283450"/>
              <a:gd name="connsiteY29987" fmla="*/ 201600 h 6857979"/>
              <a:gd name="connsiteX29988" fmla="*/ 3930096 w 7283450"/>
              <a:gd name="connsiteY29988" fmla="*/ 200410 h 6857979"/>
              <a:gd name="connsiteX29989" fmla="*/ 3727465 w 7283450"/>
              <a:gd name="connsiteY29989" fmla="*/ 87313 h 6857979"/>
              <a:gd name="connsiteX29990" fmla="*/ 3729867 w 7283450"/>
              <a:gd name="connsiteY29990" fmla="*/ 93294 h 6857979"/>
              <a:gd name="connsiteX29991" fmla="*/ 3732670 w 7283450"/>
              <a:gd name="connsiteY29991" fmla="*/ 98877 h 6857979"/>
              <a:gd name="connsiteX29992" fmla="*/ 3735874 w 7283450"/>
              <a:gd name="connsiteY29992" fmla="*/ 104061 h 6857979"/>
              <a:gd name="connsiteX29993" fmla="*/ 3739478 w 7283450"/>
              <a:gd name="connsiteY29993" fmla="*/ 109643 h 6857979"/>
              <a:gd name="connsiteX29994" fmla="*/ 3747087 w 7283450"/>
              <a:gd name="connsiteY29994" fmla="*/ 119612 h 6857979"/>
              <a:gd name="connsiteX29995" fmla="*/ 3755496 w 7283450"/>
              <a:gd name="connsiteY29995" fmla="*/ 129581 h 6857979"/>
              <a:gd name="connsiteX29996" fmla="*/ 3759501 w 7283450"/>
              <a:gd name="connsiteY29996" fmla="*/ 134765 h 6857979"/>
              <a:gd name="connsiteX29997" fmla="*/ 3762704 w 7283450"/>
              <a:gd name="connsiteY29997" fmla="*/ 139550 h 6857979"/>
              <a:gd name="connsiteX29998" fmla="*/ 3765908 w 7283450"/>
              <a:gd name="connsiteY29998" fmla="*/ 144734 h 6857979"/>
              <a:gd name="connsiteX29999" fmla="*/ 3767910 w 7283450"/>
              <a:gd name="connsiteY29999" fmla="*/ 149519 h 6857979"/>
              <a:gd name="connsiteX30000" fmla="*/ 3769512 w 7283450"/>
              <a:gd name="connsiteY30000" fmla="*/ 154703 h 6857979"/>
              <a:gd name="connsiteX30001" fmla="*/ 3770313 w 7283450"/>
              <a:gd name="connsiteY30001" fmla="*/ 160286 h 6857979"/>
              <a:gd name="connsiteX30002" fmla="*/ 3770313 w 7283450"/>
              <a:gd name="connsiteY30002" fmla="*/ 163077 h 6857979"/>
              <a:gd name="connsiteX30003" fmla="*/ 3769912 w 7283450"/>
              <a:gd name="connsiteY30003" fmla="*/ 165469 h 6857979"/>
              <a:gd name="connsiteX30004" fmla="*/ 3769512 w 7283450"/>
              <a:gd name="connsiteY30004" fmla="*/ 168659 h 6857979"/>
              <a:gd name="connsiteX30005" fmla="*/ 3768711 w 7283450"/>
              <a:gd name="connsiteY30005" fmla="*/ 171451 h 6857979"/>
              <a:gd name="connsiteX30006" fmla="*/ 3764706 w 7283450"/>
              <a:gd name="connsiteY30006" fmla="*/ 170653 h 6857979"/>
              <a:gd name="connsiteX30007" fmla="*/ 3761503 w 7283450"/>
              <a:gd name="connsiteY30007" fmla="*/ 169058 h 6857979"/>
              <a:gd name="connsiteX30008" fmla="*/ 3758299 w 7283450"/>
              <a:gd name="connsiteY30008" fmla="*/ 166666 h 6857979"/>
              <a:gd name="connsiteX30009" fmla="*/ 3755496 w 7283450"/>
              <a:gd name="connsiteY30009" fmla="*/ 164273 h 6857979"/>
              <a:gd name="connsiteX30010" fmla="*/ 3753093 w 7283450"/>
              <a:gd name="connsiteY30010" fmla="*/ 161482 h 6857979"/>
              <a:gd name="connsiteX30011" fmla="*/ 3751091 w 7283450"/>
              <a:gd name="connsiteY30011" fmla="*/ 157893 h 6857979"/>
              <a:gd name="connsiteX30012" fmla="*/ 3749089 w 7283450"/>
              <a:gd name="connsiteY30012" fmla="*/ 154304 h 6857979"/>
              <a:gd name="connsiteX30013" fmla="*/ 3747087 w 7283450"/>
              <a:gd name="connsiteY30013" fmla="*/ 150715 h 6857979"/>
              <a:gd name="connsiteX30014" fmla="*/ 3744684 w 7283450"/>
              <a:gd name="connsiteY30014" fmla="*/ 142341 h 6857979"/>
              <a:gd name="connsiteX30015" fmla="*/ 3742281 w 7283450"/>
              <a:gd name="connsiteY30015" fmla="*/ 133968 h 6857979"/>
              <a:gd name="connsiteX30016" fmla="*/ 3739478 w 7283450"/>
              <a:gd name="connsiteY30016" fmla="*/ 125593 h 6857979"/>
              <a:gd name="connsiteX30017" fmla="*/ 3737075 w 7283450"/>
              <a:gd name="connsiteY30017" fmla="*/ 117618 h 6857979"/>
              <a:gd name="connsiteX30018" fmla="*/ 3735474 w 7283450"/>
              <a:gd name="connsiteY30018" fmla="*/ 113631 h 6857979"/>
              <a:gd name="connsiteX30019" fmla="*/ 3733071 w 7283450"/>
              <a:gd name="connsiteY30019" fmla="*/ 109643 h 6857979"/>
              <a:gd name="connsiteX30020" fmla="*/ 3728666 w 7283450"/>
              <a:gd name="connsiteY30020" fmla="*/ 102466 h 6857979"/>
              <a:gd name="connsiteX30021" fmla="*/ 3727064 w 7283450"/>
              <a:gd name="connsiteY30021" fmla="*/ 98877 h 6857979"/>
              <a:gd name="connsiteX30022" fmla="*/ 3725863 w 7283450"/>
              <a:gd name="connsiteY30022" fmla="*/ 94889 h 6857979"/>
              <a:gd name="connsiteX30023" fmla="*/ 3725863 w 7283450"/>
              <a:gd name="connsiteY30023" fmla="*/ 93294 h 6857979"/>
              <a:gd name="connsiteX30024" fmla="*/ 3726263 w 7283450"/>
              <a:gd name="connsiteY30024" fmla="*/ 91300 h 6857979"/>
              <a:gd name="connsiteX30025" fmla="*/ 3726664 w 7283450"/>
              <a:gd name="connsiteY30025" fmla="*/ 89307 h 6857979"/>
              <a:gd name="connsiteX30026" fmla="*/ 5491519 w 7283450"/>
              <a:gd name="connsiteY30026" fmla="*/ 73025 h 6857979"/>
              <a:gd name="connsiteX30027" fmla="*/ 5500673 w 7283450"/>
              <a:gd name="connsiteY30027" fmla="*/ 73025 h 6857979"/>
              <a:gd name="connsiteX30028" fmla="*/ 5503062 w 7283450"/>
              <a:gd name="connsiteY30028" fmla="*/ 78984 h 6857979"/>
              <a:gd name="connsiteX30029" fmla="*/ 5504654 w 7283450"/>
              <a:gd name="connsiteY30029" fmla="*/ 85737 h 6857979"/>
              <a:gd name="connsiteX30030" fmla="*/ 5505450 w 7283450"/>
              <a:gd name="connsiteY30030" fmla="*/ 92491 h 6857979"/>
              <a:gd name="connsiteX30031" fmla="*/ 5505450 w 7283450"/>
              <a:gd name="connsiteY30031" fmla="*/ 99245 h 6857979"/>
              <a:gd name="connsiteX30032" fmla="*/ 5505052 w 7283450"/>
              <a:gd name="connsiteY30032" fmla="*/ 106395 h 6857979"/>
              <a:gd name="connsiteX30033" fmla="*/ 5504256 w 7283450"/>
              <a:gd name="connsiteY30033" fmla="*/ 113149 h 6857979"/>
              <a:gd name="connsiteX30034" fmla="*/ 5503062 w 7283450"/>
              <a:gd name="connsiteY30034" fmla="*/ 120300 h 6857979"/>
              <a:gd name="connsiteX30035" fmla="*/ 5501469 w 7283450"/>
              <a:gd name="connsiteY30035" fmla="*/ 127450 h 6857979"/>
              <a:gd name="connsiteX30036" fmla="*/ 5499081 w 7283450"/>
              <a:gd name="connsiteY30036" fmla="*/ 134999 h 6857979"/>
              <a:gd name="connsiteX30037" fmla="*/ 5496693 w 7283450"/>
              <a:gd name="connsiteY30037" fmla="*/ 142547 h 6857979"/>
              <a:gd name="connsiteX30038" fmla="*/ 5491121 w 7283450"/>
              <a:gd name="connsiteY30038" fmla="*/ 158040 h 6857979"/>
              <a:gd name="connsiteX30039" fmla="*/ 5479180 w 7283450"/>
              <a:gd name="connsiteY30039" fmla="*/ 189821 h 6857979"/>
              <a:gd name="connsiteX30040" fmla="*/ 5471617 w 7283450"/>
              <a:gd name="connsiteY30040" fmla="*/ 210877 h 6857979"/>
              <a:gd name="connsiteX30041" fmla="*/ 5464452 w 7283450"/>
              <a:gd name="connsiteY30041" fmla="*/ 231534 h 6857979"/>
              <a:gd name="connsiteX30042" fmla="*/ 5450919 w 7283450"/>
              <a:gd name="connsiteY30042" fmla="*/ 272850 h 6857979"/>
              <a:gd name="connsiteX30043" fmla="*/ 5443755 w 7283450"/>
              <a:gd name="connsiteY30043" fmla="*/ 293905 h 6857979"/>
              <a:gd name="connsiteX30044" fmla="*/ 5436192 w 7283450"/>
              <a:gd name="connsiteY30044" fmla="*/ 314166 h 6857979"/>
              <a:gd name="connsiteX30045" fmla="*/ 5427833 w 7283450"/>
              <a:gd name="connsiteY30045" fmla="*/ 334029 h 6857979"/>
              <a:gd name="connsiteX30046" fmla="*/ 5419077 w 7283450"/>
              <a:gd name="connsiteY30046" fmla="*/ 354290 h 6857979"/>
              <a:gd name="connsiteX30047" fmla="*/ 5414698 w 7283450"/>
              <a:gd name="connsiteY30047" fmla="*/ 364222 h 6857979"/>
              <a:gd name="connsiteX30048" fmla="*/ 5411116 w 7283450"/>
              <a:gd name="connsiteY30048" fmla="*/ 374153 h 6857979"/>
              <a:gd name="connsiteX30049" fmla="*/ 5407534 w 7283450"/>
              <a:gd name="connsiteY30049" fmla="*/ 384085 h 6857979"/>
              <a:gd name="connsiteX30050" fmla="*/ 5403554 w 7283450"/>
              <a:gd name="connsiteY30050" fmla="*/ 394016 h 6857979"/>
              <a:gd name="connsiteX30051" fmla="*/ 5399573 w 7283450"/>
              <a:gd name="connsiteY30051" fmla="*/ 403551 h 6857979"/>
              <a:gd name="connsiteX30052" fmla="*/ 5395195 w 7283450"/>
              <a:gd name="connsiteY30052" fmla="*/ 413085 h 6857979"/>
              <a:gd name="connsiteX30053" fmla="*/ 5386040 w 7283450"/>
              <a:gd name="connsiteY30053" fmla="*/ 432154 h 6857979"/>
              <a:gd name="connsiteX30054" fmla="*/ 5377283 w 7283450"/>
              <a:gd name="connsiteY30054" fmla="*/ 452017 h 6857979"/>
              <a:gd name="connsiteX30055" fmla="*/ 5373303 w 7283450"/>
              <a:gd name="connsiteY30055" fmla="*/ 462744 h 6857979"/>
              <a:gd name="connsiteX30056" fmla="*/ 5368925 w 7283450"/>
              <a:gd name="connsiteY30056" fmla="*/ 474662 h 6857979"/>
              <a:gd name="connsiteX30057" fmla="*/ 5368925 w 7283450"/>
              <a:gd name="connsiteY30057" fmla="*/ 466319 h 6857979"/>
              <a:gd name="connsiteX30058" fmla="*/ 5369323 w 7283450"/>
              <a:gd name="connsiteY30058" fmla="*/ 457977 h 6857979"/>
              <a:gd name="connsiteX30059" fmla="*/ 5370517 w 7283450"/>
              <a:gd name="connsiteY30059" fmla="*/ 449237 h 6857979"/>
              <a:gd name="connsiteX30060" fmla="*/ 5372905 w 7283450"/>
              <a:gd name="connsiteY30060" fmla="*/ 440894 h 6857979"/>
              <a:gd name="connsiteX30061" fmla="*/ 5374895 w 7283450"/>
              <a:gd name="connsiteY30061" fmla="*/ 432154 h 6857979"/>
              <a:gd name="connsiteX30062" fmla="*/ 5377283 w 7283450"/>
              <a:gd name="connsiteY30062" fmla="*/ 423812 h 6857979"/>
              <a:gd name="connsiteX30063" fmla="*/ 5383254 w 7283450"/>
              <a:gd name="connsiteY30063" fmla="*/ 406729 h 6857979"/>
              <a:gd name="connsiteX30064" fmla="*/ 5390418 w 7283450"/>
              <a:gd name="connsiteY30064" fmla="*/ 389250 h 6857979"/>
              <a:gd name="connsiteX30065" fmla="*/ 5396787 w 7283450"/>
              <a:gd name="connsiteY30065" fmla="*/ 372167 h 6857979"/>
              <a:gd name="connsiteX30066" fmla="*/ 5403554 w 7283450"/>
              <a:gd name="connsiteY30066" fmla="*/ 354687 h 6857979"/>
              <a:gd name="connsiteX30067" fmla="*/ 5407136 w 7283450"/>
              <a:gd name="connsiteY30067" fmla="*/ 345947 h 6857979"/>
              <a:gd name="connsiteX30068" fmla="*/ 5409922 w 7283450"/>
              <a:gd name="connsiteY30068" fmla="*/ 337207 h 6857979"/>
              <a:gd name="connsiteX30069" fmla="*/ 5412310 w 7283450"/>
              <a:gd name="connsiteY30069" fmla="*/ 328467 h 6857979"/>
              <a:gd name="connsiteX30070" fmla="*/ 5414300 w 7283450"/>
              <a:gd name="connsiteY30070" fmla="*/ 319728 h 6857979"/>
              <a:gd name="connsiteX30071" fmla="*/ 5418679 w 7283450"/>
              <a:gd name="connsiteY30071" fmla="*/ 302248 h 6857979"/>
              <a:gd name="connsiteX30072" fmla="*/ 5423057 w 7283450"/>
              <a:gd name="connsiteY30072" fmla="*/ 283974 h 6857979"/>
              <a:gd name="connsiteX30073" fmla="*/ 5425843 w 7283450"/>
              <a:gd name="connsiteY30073" fmla="*/ 275234 h 6857979"/>
              <a:gd name="connsiteX30074" fmla="*/ 5428630 w 7283450"/>
              <a:gd name="connsiteY30074" fmla="*/ 266891 h 6857979"/>
              <a:gd name="connsiteX30075" fmla="*/ 5434600 w 7283450"/>
              <a:gd name="connsiteY30075" fmla="*/ 251000 h 6857979"/>
              <a:gd name="connsiteX30076" fmla="*/ 5441367 w 7283450"/>
              <a:gd name="connsiteY30076" fmla="*/ 235110 h 6857979"/>
              <a:gd name="connsiteX30077" fmla="*/ 5447735 w 7283450"/>
              <a:gd name="connsiteY30077" fmla="*/ 219219 h 6857979"/>
              <a:gd name="connsiteX30078" fmla="*/ 5453706 w 7283450"/>
              <a:gd name="connsiteY30078" fmla="*/ 203329 h 6857979"/>
              <a:gd name="connsiteX30079" fmla="*/ 5464452 w 7283450"/>
              <a:gd name="connsiteY30079" fmla="*/ 172739 h 6857979"/>
              <a:gd name="connsiteX30080" fmla="*/ 5469627 w 7283450"/>
              <a:gd name="connsiteY30080" fmla="*/ 157643 h 6857979"/>
              <a:gd name="connsiteX30081" fmla="*/ 5474403 w 7283450"/>
              <a:gd name="connsiteY30081" fmla="*/ 142150 h 6857979"/>
              <a:gd name="connsiteX30082" fmla="*/ 5479180 w 7283450"/>
              <a:gd name="connsiteY30082" fmla="*/ 126259 h 6857979"/>
              <a:gd name="connsiteX30083" fmla="*/ 5483160 w 7283450"/>
              <a:gd name="connsiteY30083" fmla="*/ 109573 h 6857979"/>
              <a:gd name="connsiteX30084" fmla="*/ 5487538 w 7283450"/>
              <a:gd name="connsiteY30084" fmla="*/ 91696 h 6857979"/>
              <a:gd name="connsiteX30085" fmla="*/ 2579788 w 7283450"/>
              <a:gd name="connsiteY30085" fmla="*/ 73013 h 6857979"/>
              <a:gd name="connsiteX30086" fmla="*/ 2580988 w 7283450"/>
              <a:gd name="connsiteY30086" fmla="*/ 73013 h 6857979"/>
              <a:gd name="connsiteX30087" fmla="*/ 2581788 w 7283450"/>
              <a:gd name="connsiteY30087" fmla="*/ 73410 h 6857979"/>
              <a:gd name="connsiteX30088" fmla="*/ 2582588 w 7283450"/>
              <a:gd name="connsiteY30088" fmla="*/ 74204 h 6857979"/>
              <a:gd name="connsiteX30089" fmla="*/ 2582988 w 7283450"/>
              <a:gd name="connsiteY30089" fmla="*/ 74998 h 6857979"/>
              <a:gd name="connsiteX30090" fmla="*/ 2583388 w 7283450"/>
              <a:gd name="connsiteY30090" fmla="*/ 76585 h 6857979"/>
              <a:gd name="connsiteX30091" fmla="*/ 2582988 w 7283450"/>
              <a:gd name="connsiteY30091" fmla="*/ 78966 h 6857979"/>
              <a:gd name="connsiteX30092" fmla="*/ 2582188 w 7283450"/>
              <a:gd name="connsiteY30092" fmla="*/ 81348 h 6857979"/>
              <a:gd name="connsiteX30093" fmla="*/ 2581388 w 7283450"/>
              <a:gd name="connsiteY30093" fmla="*/ 83332 h 6857979"/>
              <a:gd name="connsiteX30094" fmla="*/ 2579788 w 7283450"/>
              <a:gd name="connsiteY30094" fmla="*/ 86110 h 6857979"/>
              <a:gd name="connsiteX30095" fmla="*/ 2580188 w 7283450"/>
              <a:gd name="connsiteY30095" fmla="*/ 87301 h 6857979"/>
              <a:gd name="connsiteX30096" fmla="*/ 2580988 w 7283450"/>
              <a:gd name="connsiteY30096" fmla="*/ 88095 h 6857979"/>
              <a:gd name="connsiteX30097" fmla="*/ 2581388 w 7283450"/>
              <a:gd name="connsiteY30097" fmla="*/ 88095 h 6857979"/>
              <a:gd name="connsiteX30098" fmla="*/ 2582188 w 7283450"/>
              <a:gd name="connsiteY30098" fmla="*/ 88095 h 6857979"/>
              <a:gd name="connsiteX30099" fmla="*/ 2583789 w 7283450"/>
              <a:gd name="connsiteY30099" fmla="*/ 86904 h 6857979"/>
              <a:gd name="connsiteX30100" fmla="*/ 2585788 w 7283450"/>
              <a:gd name="connsiteY30100" fmla="*/ 85316 h 6857979"/>
              <a:gd name="connsiteX30101" fmla="*/ 2588588 w 7283450"/>
              <a:gd name="connsiteY30101" fmla="*/ 83729 h 6857979"/>
              <a:gd name="connsiteX30102" fmla="*/ 2589388 w 7283450"/>
              <a:gd name="connsiteY30102" fmla="*/ 82935 h 6857979"/>
              <a:gd name="connsiteX30103" fmla="*/ 2590588 w 7283450"/>
              <a:gd name="connsiteY30103" fmla="*/ 82935 h 6857979"/>
              <a:gd name="connsiteX30104" fmla="*/ 2591788 w 7283450"/>
              <a:gd name="connsiteY30104" fmla="*/ 82935 h 6857979"/>
              <a:gd name="connsiteX30105" fmla="*/ 2592988 w 7283450"/>
              <a:gd name="connsiteY30105" fmla="*/ 83332 h 6857979"/>
              <a:gd name="connsiteX30106" fmla="*/ 2594188 w 7283450"/>
              <a:gd name="connsiteY30106" fmla="*/ 84523 h 6857979"/>
              <a:gd name="connsiteX30107" fmla="*/ 2595788 w 7283450"/>
              <a:gd name="connsiteY30107" fmla="*/ 86110 h 6857979"/>
              <a:gd name="connsiteX30108" fmla="*/ 2595788 w 7283450"/>
              <a:gd name="connsiteY30108" fmla="*/ 79363 h 6857979"/>
              <a:gd name="connsiteX30109" fmla="*/ 2596588 w 7283450"/>
              <a:gd name="connsiteY30109" fmla="*/ 81745 h 6857979"/>
              <a:gd name="connsiteX30110" fmla="*/ 2597389 w 7283450"/>
              <a:gd name="connsiteY30110" fmla="*/ 84523 h 6857979"/>
              <a:gd name="connsiteX30111" fmla="*/ 2597788 w 7283450"/>
              <a:gd name="connsiteY30111" fmla="*/ 87301 h 6857979"/>
              <a:gd name="connsiteX30112" fmla="*/ 2597788 w 7283450"/>
              <a:gd name="connsiteY30112" fmla="*/ 90873 h 6857979"/>
              <a:gd name="connsiteX30113" fmla="*/ 2597389 w 7283450"/>
              <a:gd name="connsiteY30113" fmla="*/ 93651 h 6857979"/>
              <a:gd name="connsiteX30114" fmla="*/ 2596588 w 7283450"/>
              <a:gd name="connsiteY30114" fmla="*/ 96032 h 6857979"/>
              <a:gd name="connsiteX30115" fmla="*/ 2595788 w 7283450"/>
              <a:gd name="connsiteY30115" fmla="*/ 97620 h 6857979"/>
              <a:gd name="connsiteX30116" fmla="*/ 2594988 w 7283450"/>
              <a:gd name="connsiteY30116" fmla="*/ 98413 h 6857979"/>
              <a:gd name="connsiteX30117" fmla="*/ 2593388 w 7283450"/>
              <a:gd name="connsiteY30117" fmla="*/ 99207 h 6857979"/>
              <a:gd name="connsiteX30118" fmla="*/ 2592188 w 7283450"/>
              <a:gd name="connsiteY30118" fmla="*/ 99604 h 6857979"/>
              <a:gd name="connsiteX30119" fmla="*/ 2597389 w 7283450"/>
              <a:gd name="connsiteY30119" fmla="*/ 101191 h 6857979"/>
              <a:gd name="connsiteX30120" fmla="*/ 2599388 w 7283450"/>
              <a:gd name="connsiteY30120" fmla="*/ 101985 h 6857979"/>
              <a:gd name="connsiteX30121" fmla="*/ 2600588 w 7283450"/>
              <a:gd name="connsiteY30121" fmla="*/ 103176 h 6857979"/>
              <a:gd name="connsiteX30122" fmla="*/ 2601788 w 7283450"/>
              <a:gd name="connsiteY30122" fmla="*/ 105954 h 6857979"/>
              <a:gd name="connsiteX30123" fmla="*/ 2602188 w 7283450"/>
              <a:gd name="connsiteY30123" fmla="*/ 109129 h 6857979"/>
              <a:gd name="connsiteX30124" fmla="*/ 2602188 w 7283450"/>
              <a:gd name="connsiteY30124" fmla="*/ 113495 h 6857979"/>
              <a:gd name="connsiteX30125" fmla="*/ 2601788 w 7283450"/>
              <a:gd name="connsiteY30125" fmla="*/ 119448 h 6857979"/>
              <a:gd name="connsiteX30126" fmla="*/ 2602588 w 7283450"/>
              <a:gd name="connsiteY30126" fmla="*/ 119448 h 6857979"/>
              <a:gd name="connsiteX30127" fmla="*/ 2603788 w 7283450"/>
              <a:gd name="connsiteY30127" fmla="*/ 119051 h 6857979"/>
              <a:gd name="connsiteX30128" fmla="*/ 2604188 w 7283450"/>
              <a:gd name="connsiteY30128" fmla="*/ 118257 h 6857979"/>
              <a:gd name="connsiteX30129" fmla="*/ 2604588 w 7283450"/>
              <a:gd name="connsiteY30129" fmla="*/ 117463 h 6857979"/>
              <a:gd name="connsiteX30130" fmla="*/ 2604989 w 7283450"/>
              <a:gd name="connsiteY30130" fmla="*/ 112701 h 6857979"/>
              <a:gd name="connsiteX30131" fmla="*/ 2606588 w 7283450"/>
              <a:gd name="connsiteY30131" fmla="*/ 113495 h 6857979"/>
              <a:gd name="connsiteX30132" fmla="*/ 2607388 w 7283450"/>
              <a:gd name="connsiteY30132" fmla="*/ 115082 h 6857979"/>
              <a:gd name="connsiteX30133" fmla="*/ 2608188 w 7283450"/>
              <a:gd name="connsiteY30133" fmla="*/ 115876 h 6857979"/>
              <a:gd name="connsiteX30134" fmla="*/ 2608188 w 7283450"/>
              <a:gd name="connsiteY30134" fmla="*/ 117066 h 6857979"/>
              <a:gd name="connsiteX30135" fmla="*/ 2607788 w 7283450"/>
              <a:gd name="connsiteY30135" fmla="*/ 118257 h 6857979"/>
              <a:gd name="connsiteX30136" fmla="*/ 2607388 w 7283450"/>
              <a:gd name="connsiteY30136" fmla="*/ 119051 h 6857979"/>
              <a:gd name="connsiteX30137" fmla="*/ 2605388 w 7283450"/>
              <a:gd name="connsiteY30137" fmla="*/ 121035 h 6857979"/>
              <a:gd name="connsiteX30138" fmla="*/ 2602588 w 7283450"/>
              <a:gd name="connsiteY30138" fmla="*/ 122226 h 6857979"/>
              <a:gd name="connsiteX30139" fmla="*/ 2601388 w 7283450"/>
              <a:gd name="connsiteY30139" fmla="*/ 123019 h 6857979"/>
              <a:gd name="connsiteX30140" fmla="*/ 2599788 w 7283450"/>
              <a:gd name="connsiteY30140" fmla="*/ 123019 h 6857979"/>
              <a:gd name="connsiteX30141" fmla="*/ 2598588 w 7283450"/>
              <a:gd name="connsiteY30141" fmla="*/ 122226 h 6857979"/>
              <a:gd name="connsiteX30142" fmla="*/ 2597389 w 7283450"/>
              <a:gd name="connsiteY30142" fmla="*/ 121829 h 6857979"/>
              <a:gd name="connsiteX30143" fmla="*/ 2596588 w 7283450"/>
              <a:gd name="connsiteY30143" fmla="*/ 121035 h 6857979"/>
              <a:gd name="connsiteX30144" fmla="*/ 2595788 w 7283450"/>
              <a:gd name="connsiteY30144" fmla="*/ 119448 h 6857979"/>
              <a:gd name="connsiteX30145" fmla="*/ 2595788 w 7283450"/>
              <a:gd name="connsiteY30145" fmla="*/ 143260 h 6857979"/>
              <a:gd name="connsiteX30146" fmla="*/ 2596988 w 7283450"/>
              <a:gd name="connsiteY30146" fmla="*/ 142863 h 6857979"/>
              <a:gd name="connsiteX30147" fmla="*/ 2597788 w 7283450"/>
              <a:gd name="connsiteY30147" fmla="*/ 142466 h 6857979"/>
              <a:gd name="connsiteX30148" fmla="*/ 2598588 w 7283450"/>
              <a:gd name="connsiteY30148" fmla="*/ 141673 h 6857979"/>
              <a:gd name="connsiteX30149" fmla="*/ 2598588 w 7283450"/>
              <a:gd name="connsiteY30149" fmla="*/ 140879 h 6857979"/>
              <a:gd name="connsiteX30150" fmla="*/ 2598989 w 7283450"/>
              <a:gd name="connsiteY30150" fmla="*/ 137704 h 6857979"/>
              <a:gd name="connsiteX30151" fmla="*/ 2598588 w 7283450"/>
              <a:gd name="connsiteY30151" fmla="*/ 134926 h 6857979"/>
              <a:gd name="connsiteX30152" fmla="*/ 2598588 w 7283450"/>
              <a:gd name="connsiteY30152" fmla="*/ 132148 h 6857979"/>
              <a:gd name="connsiteX30153" fmla="*/ 2598989 w 7283450"/>
              <a:gd name="connsiteY30153" fmla="*/ 130560 h 6857979"/>
              <a:gd name="connsiteX30154" fmla="*/ 2599388 w 7283450"/>
              <a:gd name="connsiteY30154" fmla="*/ 129369 h 6857979"/>
              <a:gd name="connsiteX30155" fmla="*/ 2600188 w 7283450"/>
              <a:gd name="connsiteY30155" fmla="*/ 128973 h 6857979"/>
              <a:gd name="connsiteX30156" fmla="*/ 2601388 w 7283450"/>
              <a:gd name="connsiteY30156" fmla="*/ 128576 h 6857979"/>
              <a:gd name="connsiteX30157" fmla="*/ 2602588 w 7283450"/>
              <a:gd name="connsiteY30157" fmla="*/ 128973 h 6857979"/>
              <a:gd name="connsiteX30158" fmla="*/ 2604989 w 7283450"/>
              <a:gd name="connsiteY30158" fmla="*/ 129369 h 6857979"/>
              <a:gd name="connsiteX30159" fmla="*/ 2603788 w 7283450"/>
              <a:gd name="connsiteY30159" fmla="*/ 134926 h 6857979"/>
              <a:gd name="connsiteX30160" fmla="*/ 2602988 w 7283450"/>
              <a:gd name="connsiteY30160" fmla="*/ 137307 h 6857979"/>
              <a:gd name="connsiteX30161" fmla="*/ 2603788 w 7283450"/>
              <a:gd name="connsiteY30161" fmla="*/ 137704 h 6857979"/>
              <a:gd name="connsiteX30162" fmla="*/ 2604188 w 7283450"/>
              <a:gd name="connsiteY30162" fmla="*/ 138101 h 6857979"/>
              <a:gd name="connsiteX30163" fmla="*/ 2604989 w 7283450"/>
              <a:gd name="connsiteY30163" fmla="*/ 138101 h 6857979"/>
              <a:gd name="connsiteX30164" fmla="*/ 2606188 w 7283450"/>
              <a:gd name="connsiteY30164" fmla="*/ 137704 h 6857979"/>
              <a:gd name="connsiteX30165" fmla="*/ 2606588 w 7283450"/>
              <a:gd name="connsiteY30165" fmla="*/ 138101 h 6857979"/>
              <a:gd name="connsiteX30166" fmla="*/ 2606588 w 7283450"/>
              <a:gd name="connsiteY30166" fmla="*/ 138498 h 6857979"/>
              <a:gd name="connsiteX30167" fmla="*/ 2606588 w 7283450"/>
              <a:gd name="connsiteY30167" fmla="*/ 141276 h 6857979"/>
              <a:gd name="connsiteX30168" fmla="*/ 2604989 w 7283450"/>
              <a:gd name="connsiteY30168" fmla="*/ 146435 h 6857979"/>
              <a:gd name="connsiteX30169" fmla="*/ 2606988 w 7283450"/>
              <a:gd name="connsiteY30169" fmla="*/ 145244 h 6857979"/>
              <a:gd name="connsiteX30170" fmla="*/ 2608988 w 7283450"/>
              <a:gd name="connsiteY30170" fmla="*/ 144054 h 6857979"/>
              <a:gd name="connsiteX30171" fmla="*/ 2610188 w 7283450"/>
              <a:gd name="connsiteY30171" fmla="*/ 142069 h 6857979"/>
              <a:gd name="connsiteX30172" fmla="*/ 2610989 w 7283450"/>
              <a:gd name="connsiteY30172" fmla="*/ 139291 h 6857979"/>
              <a:gd name="connsiteX30173" fmla="*/ 2612588 w 7283450"/>
              <a:gd name="connsiteY30173" fmla="*/ 144451 h 6857979"/>
              <a:gd name="connsiteX30174" fmla="*/ 2612588 w 7283450"/>
              <a:gd name="connsiteY30174" fmla="*/ 148023 h 6857979"/>
              <a:gd name="connsiteX30175" fmla="*/ 2612188 w 7283450"/>
              <a:gd name="connsiteY30175" fmla="*/ 151198 h 6857979"/>
              <a:gd name="connsiteX30176" fmla="*/ 2610588 w 7283450"/>
              <a:gd name="connsiteY30176" fmla="*/ 153976 h 6857979"/>
              <a:gd name="connsiteX30177" fmla="*/ 2608988 w 7283450"/>
              <a:gd name="connsiteY30177" fmla="*/ 155960 h 6857979"/>
              <a:gd name="connsiteX30178" fmla="*/ 2606988 w 7283450"/>
              <a:gd name="connsiteY30178" fmla="*/ 157548 h 6857979"/>
              <a:gd name="connsiteX30179" fmla="*/ 2604588 w 7283450"/>
              <a:gd name="connsiteY30179" fmla="*/ 158738 h 6857979"/>
              <a:gd name="connsiteX30180" fmla="*/ 2601788 w 7283450"/>
              <a:gd name="connsiteY30180" fmla="*/ 159929 h 6857979"/>
              <a:gd name="connsiteX30181" fmla="*/ 2602588 w 7283450"/>
              <a:gd name="connsiteY30181" fmla="*/ 161516 h 6857979"/>
              <a:gd name="connsiteX30182" fmla="*/ 2604588 w 7283450"/>
              <a:gd name="connsiteY30182" fmla="*/ 162707 h 6857979"/>
              <a:gd name="connsiteX30183" fmla="*/ 2606188 w 7283450"/>
              <a:gd name="connsiteY30183" fmla="*/ 163898 h 6857979"/>
              <a:gd name="connsiteX30184" fmla="*/ 2607788 w 7283450"/>
              <a:gd name="connsiteY30184" fmla="*/ 165088 h 6857979"/>
              <a:gd name="connsiteX30185" fmla="*/ 2609788 w 7283450"/>
              <a:gd name="connsiteY30185" fmla="*/ 165882 h 6857979"/>
              <a:gd name="connsiteX30186" fmla="*/ 2612588 w 7283450"/>
              <a:gd name="connsiteY30186" fmla="*/ 166279 h 6857979"/>
              <a:gd name="connsiteX30187" fmla="*/ 2614988 w 7283450"/>
              <a:gd name="connsiteY30187" fmla="*/ 166676 h 6857979"/>
              <a:gd name="connsiteX30188" fmla="*/ 2617388 w 7283450"/>
              <a:gd name="connsiteY30188" fmla="*/ 166676 h 6857979"/>
              <a:gd name="connsiteX30189" fmla="*/ 2616588 w 7283450"/>
              <a:gd name="connsiteY30189" fmla="*/ 169454 h 6857979"/>
              <a:gd name="connsiteX30190" fmla="*/ 2615788 w 7283450"/>
              <a:gd name="connsiteY30190" fmla="*/ 171835 h 6857979"/>
              <a:gd name="connsiteX30191" fmla="*/ 2615388 w 7283450"/>
              <a:gd name="connsiteY30191" fmla="*/ 174216 h 6857979"/>
              <a:gd name="connsiteX30192" fmla="*/ 2615388 w 7283450"/>
              <a:gd name="connsiteY30192" fmla="*/ 176201 h 6857979"/>
              <a:gd name="connsiteX30193" fmla="*/ 2615788 w 7283450"/>
              <a:gd name="connsiteY30193" fmla="*/ 179376 h 6857979"/>
              <a:gd name="connsiteX30194" fmla="*/ 2616588 w 7283450"/>
              <a:gd name="connsiteY30194" fmla="*/ 181757 h 6857979"/>
              <a:gd name="connsiteX30195" fmla="*/ 2617388 w 7283450"/>
              <a:gd name="connsiteY30195" fmla="*/ 184932 h 6857979"/>
              <a:gd name="connsiteX30196" fmla="*/ 2617788 w 7283450"/>
              <a:gd name="connsiteY30196" fmla="*/ 187710 h 6857979"/>
              <a:gd name="connsiteX30197" fmla="*/ 2617388 w 7283450"/>
              <a:gd name="connsiteY30197" fmla="*/ 189298 h 6857979"/>
              <a:gd name="connsiteX30198" fmla="*/ 2616989 w 7283450"/>
              <a:gd name="connsiteY30198" fmla="*/ 191679 h 6857979"/>
              <a:gd name="connsiteX30199" fmla="*/ 2615788 w 7283450"/>
              <a:gd name="connsiteY30199" fmla="*/ 194060 h 6857979"/>
              <a:gd name="connsiteX30200" fmla="*/ 2614588 w 7283450"/>
              <a:gd name="connsiteY30200" fmla="*/ 196441 h 6857979"/>
              <a:gd name="connsiteX30201" fmla="*/ 2613388 w 7283450"/>
              <a:gd name="connsiteY30201" fmla="*/ 199616 h 6857979"/>
              <a:gd name="connsiteX30202" fmla="*/ 2612988 w 7283450"/>
              <a:gd name="connsiteY30202" fmla="*/ 200013 h 6857979"/>
              <a:gd name="connsiteX30203" fmla="*/ 2612588 w 7283450"/>
              <a:gd name="connsiteY30203" fmla="*/ 199616 h 6857979"/>
              <a:gd name="connsiteX30204" fmla="*/ 2611388 w 7283450"/>
              <a:gd name="connsiteY30204" fmla="*/ 198029 h 6857979"/>
              <a:gd name="connsiteX30205" fmla="*/ 2610989 w 7283450"/>
              <a:gd name="connsiteY30205" fmla="*/ 195647 h 6857979"/>
              <a:gd name="connsiteX30206" fmla="*/ 2610989 w 7283450"/>
              <a:gd name="connsiteY30206" fmla="*/ 188504 h 6857979"/>
              <a:gd name="connsiteX30207" fmla="*/ 2610989 w 7283450"/>
              <a:gd name="connsiteY30207" fmla="*/ 183344 h 6857979"/>
              <a:gd name="connsiteX30208" fmla="*/ 2609788 w 7283450"/>
              <a:gd name="connsiteY30208" fmla="*/ 184138 h 6857979"/>
              <a:gd name="connsiteX30209" fmla="*/ 2608588 w 7283450"/>
              <a:gd name="connsiteY30209" fmla="*/ 185329 h 6857979"/>
              <a:gd name="connsiteX30210" fmla="*/ 2606988 w 7283450"/>
              <a:gd name="connsiteY30210" fmla="*/ 188504 h 6857979"/>
              <a:gd name="connsiteX30211" fmla="*/ 2605788 w 7283450"/>
              <a:gd name="connsiteY30211" fmla="*/ 189694 h 6857979"/>
              <a:gd name="connsiteX30212" fmla="*/ 2604188 w 7283450"/>
              <a:gd name="connsiteY30212" fmla="*/ 190488 h 6857979"/>
              <a:gd name="connsiteX30213" fmla="*/ 2601788 w 7283450"/>
              <a:gd name="connsiteY30213" fmla="*/ 190488 h 6857979"/>
              <a:gd name="connsiteX30214" fmla="*/ 2598588 w 7283450"/>
              <a:gd name="connsiteY30214" fmla="*/ 189694 h 6857979"/>
              <a:gd name="connsiteX30215" fmla="*/ 2600588 w 7283450"/>
              <a:gd name="connsiteY30215" fmla="*/ 184535 h 6857979"/>
              <a:gd name="connsiteX30216" fmla="*/ 2600988 w 7283450"/>
              <a:gd name="connsiteY30216" fmla="*/ 182154 h 6857979"/>
              <a:gd name="connsiteX30217" fmla="*/ 2600988 w 7283450"/>
              <a:gd name="connsiteY30217" fmla="*/ 180963 h 6857979"/>
              <a:gd name="connsiteX30218" fmla="*/ 2600988 w 7283450"/>
              <a:gd name="connsiteY30218" fmla="*/ 180169 h 6857979"/>
              <a:gd name="connsiteX30219" fmla="*/ 2600188 w 7283450"/>
              <a:gd name="connsiteY30219" fmla="*/ 179376 h 6857979"/>
              <a:gd name="connsiteX30220" fmla="*/ 2598989 w 7283450"/>
              <a:gd name="connsiteY30220" fmla="*/ 178582 h 6857979"/>
              <a:gd name="connsiteX30221" fmla="*/ 2597389 w 7283450"/>
              <a:gd name="connsiteY30221" fmla="*/ 177788 h 6857979"/>
              <a:gd name="connsiteX30222" fmla="*/ 2596988 w 7283450"/>
              <a:gd name="connsiteY30222" fmla="*/ 177391 h 6857979"/>
              <a:gd name="connsiteX30223" fmla="*/ 2596188 w 7283450"/>
              <a:gd name="connsiteY30223" fmla="*/ 176201 h 6857979"/>
              <a:gd name="connsiteX30224" fmla="*/ 2595788 w 7283450"/>
              <a:gd name="connsiteY30224" fmla="*/ 174613 h 6857979"/>
              <a:gd name="connsiteX30225" fmla="*/ 2595388 w 7283450"/>
              <a:gd name="connsiteY30225" fmla="*/ 172629 h 6857979"/>
              <a:gd name="connsiteX30226" fmla="*/ 2595388 w 7283450"/>
              <a:gd name="connsiteY30226" fmla="*/ 169851 h 6857979"/>
              <a:gd name="connsiteX30227" fmla="*/ 2595788 w 7283450"/>
              <a:gd name="connsiteY30227" fmla="*/ 166676 h 6857979"/>
              <a:gd name="connsiteX30228" fmla="*/ 2593388 w 7283450"/>
              <a:gd name="connsiteY30228" fmla="*/ 169057 h 6857979"/>
              <a:gd name="connsiteX30229" fmla="*/ 2591788 w 7283450"/>
              <a:gd name="connsiteY30229" fmla="*/ 170248 h 6857979"/>
              <a:gd name="connsiteX30230" fmla="*/ 2590588 w 7283450"/>
              <a:gd name="connsiteY30230" fmla="*/ 170644 h 6857979"/>
              <a:gd name="connsiteX30231" fmla="*/ 2589388 w 7283450"/>
              <a:gd name="connsiteY30231" fmla="*/ 169851 h 6857979"/>
              <a:gd name="connsiteX30232" fmla="*/ 2588588 w 7283450"/>
              <a:gd name="connsiteY30232" fmla="*/ 168660 h 6857979"/>
              <a:gd name="connsiteX30233" fmla="*/ 2587788 w 7283450"/>
              <a:gd name="connsiteY30233" fmla="*/ 166676 h 6857979"/>
              <a:gd name="connsiteX30234" fmla="*/ 2585788 w 7283450"/>
              <a:gd name="connsiteY30234" fmla="*/ 160723 h 6857979"/>
              <a:gd name="connsiteX30235" fmla="*/ 2584988 w 7283450"/>
              <a:gd name="connsiteY30235" fmla="*/ 153579 h 6857979"/>
              <a:gd name="connsiteX30236" fmla="*/ 2584188 w 7283450"/>
              <a:gd name="connsiteY30236" fmla="*/ 145641 h 6857979"/>
              <a:gd name="connsiteX30237" fmla="*/ 2583388 w 7283450"/>
              <a:gd name="connsiteY30237" fmla="*/ 138498 h 6857979"/>
              <a:gd name="connsiteX30238" fmla="*/ 2582588 w 7283450"/>
              <a:gd name="connsiteY30238" fmla="*/ 132941 h 6857979"/>
              <a:gd name="connsiteX30239" fmla="*/ 2587388 w 7283450"/>
              <a:gd name="connsiteY30239" fmla="*/ 136513 h 6857979"/>
              <a:gd name="connsiteX30240" fmla="*/ 2588588 w 7283450"/>
              <a:gd name="connsiteY30240" fmla="*/ 137307 h 6857979"/>
              <a:gd name="connsiteX30241" fmla="*/ 2589388 w 7283450"/>
              <a:gd name="connsiteY30241" fmla="*/ 137307 h 6857979"/>
              <a:gd name="connsiteX30242" fmla="*/ 2589789 w 7283450"/>
              <a:gd name="connsiteY30242" fmla="*/ 137307 h 6857979"/>
              <a:gd name="connsiteX30243" fmla="*/ 2590588 w 7283450"/>
              <a:gd name="connsiteY30243" fmla="*/ 136513 h 6857979"/>
              <a:gd name="connsiteX30244" fmla="*/ 2590988 w 7283450"/>
              <a:gd name="connsiteY30244" fmla="*/ 133735 h 6857979"/>
              <a:gd name="connsiteX30245" fmla="*/ 2592188 w 7283450"/>
              <a:gd name="connsiteY30245" fmla="*/ 123019 h 6857979"/>
              <a:gd name="connsiteX30246" fmla="*/ 2590988 w 7283450"/>
              <a:gd name="connsiteY30246" fmla="*/ 124607 h 6857979"/>
              <a:gd name="connsiteX30247" fmla="*/ 2590188 w 7283450"/>
              <a:gd name="connsiteY30247" fmla="*/ 125798 h 6857979"/>
              <a:gd name="connsiteX30248" fmla="*/ 2589388 w 7283450"/>
              <a:gd name="connsiteY30248" fmla="*/ 125798 h 6857979"/>
              <a:gd name="connsiteX30249" fmla="*/ 2588588 w 7283450"/>
              <a:gd name="connsiteY30249" fmla="*/ 125798 h 6857979"/>
              <a:gd name="connsiteX30250" fmla="*/ 2587788 w 7283450"/>
              <a:gd name="connsiteY30250" fmla="*/ 125401 h 6857979"/>
              <a:gd name="connsiteX30251" fmla="*/ 2586988 w 7283450"/>
              <a:gd name="connsiteY30251" fmla="*/ 124607 h 6857979"/>
              <a:gd name="connsiteX30252" fmla="*/ 2585389 w 7283450"/>
              <a:gd name="connsiteY30252" fmla="*/ 122226 h 6857979"/>
              <a:gd name="connsiteX30253" fmla="*/ 2584588 w 7283450"/>
              <a:gd name="connsiteY30253" fmla="*/ 120638 h 6857979"/>
              <a:gd name="connsiteX30254" fmla="*/ 2584188 w 7283450"/>
              <a:gd name="connsiteY30254" fmla="*/ 120241 h 6857979"/>
              <a:gd name="connsiteX30255" fmla="*/ 2583789 w 7283450"/>
              <a:gd name="connsiteY30255" fmla="*/ 120241 h 6857979"/>
              <a:gd name="connsiteX30256" fmla="*/ 2583388 w 7283450"/>
              <a:gd name="connsiteY30256" fmla="*/ 120638 h 6857979"/>
              <a:gd name="connsiteX30257" fmla="*/ 2583388 w 7283450"/>
              <a:gd name="connsiteY30257" fmla="*/ 121829 h 6857979"/>
              <a:gd name="connsiteX30258" fmla="*/ 2582588 w 7283450"/>
              <a:gd name="connsiteY30258" fmla="*/ 126194 h 6857979"/>
              <a:gd name="connsiteX30259" fmla="*/ 2581388 w 7283450"/>
              <a:gd name="connsiteY30259" fmla="*/ 127385 h 6857979"/>
              <a:gd name="connsiteX30260" fmla="*/ 2580588 w 7283450"/>
              <a:gd name="connsiteY30260" fmla="*/ 127385 h 6857979"/>
              <a:gd name="connsiteX30261" fmla="*/ 2580188 w 7283450"/>
              <a:gd name="connsiteY30261" fmla="*/ 126988 h 6857979"/>
              <a:gd name="connsiteX30262" fmla="*/ 2580188 w 7283450"/>
              <a:gd name="connsiteY30262" fmla="*/ 126194 h 6857979"/>
              <a:gd name="connsiteX30263" fmla="*/ 2580588 w 7283450"/>
              <a:gd name="connsiteY30263" fmla="*/ 123416 h 6857979"/>
              <a:gd name="connsiteX30264" fmla="*/ 2581388 w 7283450"/>
              <a:gd name="connsiteY30264" fmla="*/ 119448 h 6857979"/>
              <a:gd name="connsiteX30265" fmla="*/ 2581788 w 7283450"/>
              <a:gd name="connsiteY30265" fmla="*/ 115082 h 6857979"/>
              <a:gd name="connsiteX30266" fmla="*/ 2581788 w 7283450"/>
              <a:gd name="connsiteY30266" fmla="*/ 112701 h 6857979"/>
              <a:gd name="connsiteX30267" fmla="*/ 2581388 w 7283450"/>
              <a:gd name="connsiteY30267" fmla="*/ 110716 h 6857979"/>
              <a:gd name="connsiteX30268" fmla="*/ 2580988 w 7283450"/>
              <a:gd name="connsiteY30268" fmla="*/ 109129 h 6857979"/>
              <a:gd name="connsiteX30269" fmla="*/ 2580188 w 7283450"/>
              <a:gd name="connsiteY30269" fmla="*/ 107938 h 6857979"/>
              <a:gd name="connsiteX30270" fmla="*/ 2578588 w 7283450"/>
              <a:gd name="connsiteY30270" fmla="*/ 106748 h 6857979"/>
              <a:gd name="connsiteX30271" fmla="*/ 2576188 w 7283450"/>
              <a:gd name="connsiteY30271" fmla="*/ 106351 h 6857979"/>
              <a:gd name="connsiteX30272" fmla="*/ 2573788 w 7283450"/>
              <a:gd name="connsiteY30272" fmla="*/ 107145 h 6857979"/>
              <a:gd name="connsiteX30273" fmla="*/ 2573389 w 7283450"/>
              <a:gd name="connsiteY30273" fmla="*/ 107938 h 6857979"/>
              <a:gd name="connsiteX30274" fmla="*/ 2572988 w 7283450"/>
              <a:gd name="connsiteY30274" fmla="*/ 108335 h 6857979"/>
              <a:gd name="connsiteX30275" fmla="*/ 2572988 w 7283450"/>
              <a:gd name="connsiteY30275" fmla="*/ 109923 h 6857979"/>
              <a:gd name="connsiteX30276" fmla="*/ 2574188 w 7283450"/>
              <a:gd name="connsiteY30276" fmla="*/ 111510 h 6857979"/>
              <a:gd name="connsiteX30277" fmla="*/ 2575388 w 7283450"/>
              <a:gd name="connsiteY30277" fmla="*/ 113098 h 6857979"/>
              <a:gd name="connsiteX30278" fmla="*/ 2576188 w 7283450"/>
              <a:gd name="connsiteY30278" fmla="*/ 115479 h 6857979"/>
              <a:gd name="connsiteX30279" fmla="*/ 2576988 w 7283450"/>
              <a:gd name="connsiteY30279" fmla="*/ 117463 h 6857979"/>
              <a:gd name="connsiteX30280" fmla="*/ 2576588 w 7283450"/>
              <a:gd name="connsiteY30280" fmla="*/ 118654 h 6857979"/>
              <a:gd name="connsiteX30281" fmla="*/ 2576188 w 7283450"/>
              <a:gd name="connsiteY30281" fmla="*/ 119448 h 6857979"/>
              <a:gd name="connsiteX30282" fmla="*/ 2574188 w 7283450"/>
              <a:gd name="connsiteY30282" fmla="*/ 118257 h 6857979"/>
              <a:gd name="connsiteX30283" fmla="*/ 2570988 w 7283450"/>
              <a:gd name="connsiteY30283" fmla="*/ 116273 h 6857979"/>
              <a:gd name="connsiteX30284" fmla="*/ 2569388 w 7283450"/>
              <a:gd name="connsiteY30284" fmla="*/ 115082 h 6857979"/>
              <a:gd name="connsiteX30285" fmla="*/ 2567788 w 7283450"/>
              <a:gd name="connsiteY30285" fmla="*/ 113098 h 6857979"/>
              <a:gd name="connsiteX30286" fmla="*/ 2566988 w 7283450"/>
              <a:gd name="connsiteY30286" fmla="*/ 111510 h 6857979"/>
              <a:gd name="connsiteX30287" fmla="*/ 2566988 w 7283450"/>
              <a:gd name="connsiteY30287" fmla="*/ 109526 h 6857979"/>
              <a:gd name="connsiteX30288" fmla="*/ 2567388 w 7283450"/>
              <a:gd name="connsiteY30288" fmla="*/ 108732 h 6857979"/>
              <a:gd name="connsiteX30289" fmla="*/ 2568588 w 7283450"/>
              <a:gd name="connsiteY30289" fmla="*/ 107541 h 6857979"/>
              <a:gd name="connsiteX30290" fmla="*/ 2571789 w 7283450"/>
              <a:gd name="connsiteY30290" fmla="*/ 105954 h 6857979"/>
              <a:gd name="connsiteX30291" fmla="*/ 2574988 w 7283450"/>
              <a:gd name="connsiteY30291" fmla="*/ 103970 h 6857979"/>
              <a:gd name="connsiteX30292" fmla="*/ 2575788 w 7283450"/>
              <a:gd name="connsiteY30292" fmla="*/ 103573 h 6857979"/>
              <a:gd name="connsiteX30293" fmla="*/ 2576188 w 7283450"/>
              <a:gd name="connsiteY30293" fmla="*/ 102779 h 6857979"/>
              <a:gd name="connsiteX30294" fmla="*/ 2573788 w 7283450"/>
              <a:gd name="connsiteY30294" fmla="*/ 98810 h 6857979"/>
              <a:gd name="connsiteX30295" fmla="*/ 2571789 w 7283450"/>
              <a:gd name="connsiteY30295" fmla="*/ 94841 h 6857979"/>
              <a:gd name="connsiteX30296" fmla="*/ 2570188 w 7283450"/>
              <a:gd name="connsiteY30296" fmla="*/ 90873 h 6857979"/>
              <a:gd name="connsiteX30297" fmla="*/ 2569788 w 7283450"/>
              <a:gd name="connsiteY30297" fmla="*/ 89285 h 6857979"/>
              <a:gd name="connsiteX30298" fmla="*/ 2569388 w 7283450"/>
              <a:gd name="connsiteY30298" fmla="*/ 86904 h 6857979"/>
              <a:gd name="connsiteX30299" fmla="*/ 2569788 w 7283450"/>
              <a:gd name="connsiteY30299" fmla="*/ 85316 h 6857979"/>
              <a:gd name="connsiteX30300" fmla="*/ 2570188 w 7283450"/>
              <a:gd name="connsiteY30300" fmla="*/ 84126 h 6857979"/>
              <a:gd name="connsiteX30301" fmla="*/ 2571388 w 7283450"/>
              <a:gd name="connsiteY30301" fmla="*/ 82935 h 6857979"/>
              <a:gd name="connsiteX30302" fmla="*/ 2573389 w 7283450"/>
              <a:gd name="connsiteY30302" fmla="*/ 82538 h 6857979"/>
              <a:gd name="connsiteX30303" fmla="*/ 2576188 w 7283450"/>
              <a:gd name="connsiteY30303" fmla="*/ 82538 h 6857979"/>
              <a:gd name="connsiteX30304" fmla="*/ 2579788 w 7283450"/>
              <a:gd name="connsiteY30304" fmla="*/ 82935 h 6857979"/>
              <a:gd name="connsiteX30305" fmla="*/ 2578588 w 7283450"/>
              <a:gd name="connsiteY30305" fmla="*/ 80951 h 6857979"/>
              <a:gd name="connsiteX30306" fmla="*/ 2576988 w 7283450"/>
              <a:gd name="connsiteY30306" fmla="*/ 78570 h 6857979"/>
              <a:gd name="connsiteX30307" fmla="*/ 2575388 w 7283450"/>
              <a:gd name="connsiteY30307" fmla="*/ 76982 h 6857979"/>
              <a:gd name="connsiteX30308" fmla="*/ 2574588 w 7283450"/>
              <a:gd name="connsiteY30308" fmla="*/ 76585 h 6857979"/>
              <a:gd name="connsiteX30309" fmla="*/ 2573389 w 7283450"/>
              <a:gd name="connsiteY30309" fmla="*/ 76188 h 6857979"/>
              <a:gd name="connsiteX30310" fmla="*/ 2573788 w 7283450"/>
              <a:gd name="connsiteY30310" fmla="*/ 74998 h 6857979"/>
              <a:gd name="connsiteX30311" fmla="*/ 2574588 w 7283450"/>
              <a:gd name="connsiteY30311" fmla="*/ 74601 h 6857979"/>
              <a:gd name="connsiteX30312" fmla="*/ 2575388 w 7283450"/>
              <a:gd name="connsiteY30312" fmla="*/ 74601 h 6857979"/>
              <a:gd name="connsiteX30313" fmla="*/ 2576588 w 7283450"/>
              <a:gd name="connsiteY30313" fmla="*/ 74998 h 6857979"/>
              <a:gd name="connsiteX30314" fmla="*/ 2577789 w 7283450"/>
              <a:gd name="connsiteY30314" fmla="*/ 75395 h 6857979"/>
              <a:gd name="connsiteX30315" fmla="*/ 2578588 w 7283450"/>
              <a:gd name="connsiteY30315" fmla="*/ 75395 h 6857979"/>
              <a:gd name="connsiteX30316" fmla="*/ 2579389 w 7283450"/>
              <a:gd name="connsiteY30316" fmla="*/ 74601 h 6857979"/>
              <a:gd name="connsiteX30317" fmla="*/ 2783649 w 7283450"/>
              <a:gd name="connsiteY30317" fmla="*/ 30151 h 6857979"/>
              <a:gd name="connsiteX30318" fmla="*/ 2784820 w 7283450"/>
              <a:gd name="connsiteY30318" fmla="*/ 30548 h 6857979"/>
              <a:gd name="connsiteX30319" fmla="*/ 2785600 w 7283450"/>
              <a:gd name="connsiteY30319" fmla="*/ 31342 h 6857979"/>
              <a:gd name="connsiteX30320" fmla="*/ 2785600 w 7283450"/>
              <a:gd name="connsiteY30320" fmla="*/ 32136 h 6857979"/>
              <a:gd name="connsiteX30321" fmla="*/ 2785600 w 7283450"/>
              <a:gd name="connsiteY30321" fmla="*/ 33326 h 6857979"/>
              <a:gd name="connsiteX30322" fmla="*/ 2785600 w 7283450"/>
              <a:gd name="connsiteY30322" fmla="*/ 35311 h 6857979"/>
              <a:gd name="connsiteX30323" fmla="*/ 2785990 w 7283450"/>
              <a:gd name="connsiteY30323" fmla="*/ 36105 h 6857979"/>
              <a:gd name="connsiteX30324" fmla="*/ 2786770 w 7283450"/>
              <a:gd name="connsiteY30324" fmla="*/ 36898 h 6857979"/>
              <a:gd name="connsiteX30325" fmla="*/ 2787161 w 7283450"/>
              <a:gd name="connsiteY30325" fmla="*/ 36501 h 6857979"/>
              <a:gd name="connsiteX30326" fmla="*/ 2787940 w 7283450"/>
              <a:gd name="connsiteY30326" fmla="*/ 36105 h 6857979"/>
              <a:gd name="connsiteX30327" fmla="*/ 2790282 w 7283450"/>
              <a:gd name="connsiteY30327" fmla="*/ 34517 h 6857979"/>
              <a:gd name="connsiteX30328" fmla="*/ 2791841 w 7283450"/>
              <a:gd name="connsiteY30328" fmla="*/ 33723 h 6857979"/>
              <a:gd name="connsiteX30329" fmla="*/ 2793401 w 7283450"/>
              <a:gd name="connsiteY30329" fmla="*/ 33326 h 6857979"/>
              <a:gd name="connsiteX30330" fmla="*/ 2794572 w 7283450"/>
              <a:gd name="connsiteY30330" fmla="*/ 32930 h 6857979"/>
              <a:gd name="connsiteX30331" fmla="*/ 2795742 w 7283450"/>
              <a:gd name="connsiteY30331" fmla="*/ 33326 h 6857979"/>
              <a:gd name="connsiteX30332" fmla="*/ 2798862 w 7283450"/>
              <a:gd name="connsiteY30332" fmla="*/ 36501 h 6857979"/>
              <a:gd name="connsiteX30333" fmla="*/ 2803933 w 7283450"/>
              <a:gd name="connsiteY30333" fmla="*/ 42455 h 6857979"/>
              <a:gd name="connsiteX30334" fmla="*/ 2809004 w 7283450"/>
              <a:gd name="connsiteY30334" fmla="*/ 49201 h 6857979"/>
              <a:gd name="connsiteX30335" fmla="*/ 2810566 w 7283450"/>
              <a:gd name="connsiteY30335" fmla="*/ 51583 h 6857979"/>
              <a:gd name="connsiteX30336" fmla="*/ 2811345 w 7283450"/>
              <a:gd name="connsiteY30336" fmla="*/ 53567 h 6857979"/>
              <a:gd name="connsiteX30337" fmla="*/ 2810955 w 7283450"/>
              <a:gd name="connsiteY30337" fmla="*/ 55155 h 6857979"/>
              <a:gd name="connsiteX30338" fmla="*/ 2809394 w 7283450"/>
              <a:gd name="connsiteY30338" fmla="*/ 57933 h 6857979"/>
              <a:gd name="connsiteX30339" fmla="*/ 2808224 w 7283450"/>
              <a:gd name="connsiteY30339" fmla="*/ 60711 h 6857979"/>
              <a:gd name="connsiteX30340" fmla="*/ 2806274 w 7283450"/>
              <a:gd name="connsiteY30340" fmla="*/ 64283 h 6857979"/>
              <a:gd name="connsiteX30341" fmla="*/ 2805884 w 7283450"/>
              <a:gd name="connsiteY30341" fmla="*/ 65870 h 6857979"/>
              <a:gd name="connsiteX30342" fmla="*/ 2805884 w 7283450"/>
              <a:gd name="connsiteY30342" fmla="*/ 67458 h 6857979"/>
              <a:gd name="connsiteX30343" fmla="*/ 2805884 w 7283450"/>
              <a:gd name="connsiteY30343" fmla="*/ 69045 h 6857979"/>
              <a:gd name="connsiteX30344" fmla="*/ 2806664 w 7283450"/>
              <a:gd name="connsiteY30344" fmla="*/ 70236 h 6857979"/>
              <a:gd name="connsiteX30345" fmla="*/ 2807444 w 7283450"/>
              <a:gd name="connsiteY30345" fmla="*/ 71426 h 6857979"/>
              <a:gd name="connsiteX30346" fmla="*/ 2809394 w 7283450"/>
              <a:gd name="connsiteY30346" fmla="*/ 72617 h 6857979"/>
              <a:gd name="connsiteX30347" fmla="*/ 2811736 w 7283450"/>
              <a:gd name="connsiteY30347" fmla="*/ 73411 h 6857979"/>
              <a:gd name="connsiteX30348" fmla="*/ 2814075 w 7283450"/>
              <a:gd name="connsiteY30348" fmla="*/ 73808 h 6857979"/>
              <a:gd name="connsiteX30349" fmla="*/ 2812515 w 7283450"/>
              <a:gd name="connsiteY30349" fmla="*/ 75792 h 6857979"/>
              <a:gd name="connsiteX30350" fmla="*/ 2810955 w 7283450"/>
              <a:gd name="connsiteY30350" fmla="*/ 78173 h 6857979"/>
              <a:gd name="connsiteX30351" fmla="*/ 2810174 w 7283450"/>
              <a:gd name="connsiteY30351" fmla="*/ 79761 h 6857979"/>
              <a:gd name="connsiteX30352" fmla="*/ 2810174 w 7283450"/>
              <a:gd name="connsiteY30352" fmla="*/ 82142 h 6857979"/>
              <a:gd name="connsiteX30353" fmla="*/ 2810174 w 7283450"/>
              <a:gd name="connsiteY30353" fmla="*/ 84126 h 6857979"/>
              <a:gd name="connsiteX30354" fmla="*/ 2810566 w 7283450"/>
              <a:gd name="connsiteY30354" fmla="*/ 85714 h 6857979"/>
              <a:gd name="connsiteX30355" fmla="*/ 2812125 w 7283450"/>
              <a:gd name="connsiteY30355" fmla="*/ 88889 h 6857979"/>
              <a:gd name="connsiteX30356" fmla="*/ 2817196 w 7283450"/>
              <a:gd name="connsiteY30356" fmla="*/ 96826 h 6857979"/>
              <a:gd name="connsiteX30357" fmla="*/ 2819146 w 7283450"/>
              <a:gd name="connsiteY30357" fmla="*/ 101589 h 6857979"/>
              <a:gd name="connsiteX30358" fmla="*/ 2819927 w 7283450"/>
              <a:gd name="connsiteY30358" fmla="*/ 103970 h 6857979"/>
              <a:gd name="connsiteX30359" fmla="*/ 2820706 w 7283450"/>
              <a:gd name="connsiteY30359" fmla="*/ 107145 h 6857979"/>
              <a:gd name="connsiteX30360" fmla="*/ 2818366 w 7283450"/>
              <a:gd name="connsiteY30360" fmla="*/ 107145 h 6857979"/>
              <a:gd name="connsiteX30361" fmla="*/ 2817196 w 7283450"/>
              <a:gd name="connsiteY30361" fmla="*/ 107542 h 6857979"/>
              <a:gd name="connsiteX30362" fmla="*/ 2815636 w 7283450"/>
              <a:gd name="connsiteY30362" fmla="*/ 108336 h 6857979"/>
              <a:gd name="connsiteX30363" fmla="*/ 2814855 w 7283450"/>
              <a:gd name="connsiteY30363" fmla="*/ 109526 h 6857979"/>
              <a:gd name="connsiteX30364" fmla="*/ 2813685 w 7283450"/>
              <a:gd name="connsiteY30364" fmla="*/ 112305 h 6857979"/>
              <a:gd name="connsiteX30365" fmla="*/ 2812905 w 7283450"/>
              <a:gd name="connsiteY30365" fmla="*/ 113098 h 6857979"/>
              <a:gd name="connsiteX30366" fmla="*/ 2811345 w 7283450"/>
              <a:gd name="connsiteY30366" fmla="*/ 113495 h 6857979"/>
              <a:gd name="connsiteX30367" fmla="*/ 2812125 w 7283450"/>
              <a:gd name="connsiteY30367" fmla="*/ 115876 h 6857979"/>
              <a:gd name="connsiteX30368" fmla="*/ 2812515 w 7283450"/>
              <a:gd name="connsiteY30368" fmla="*/ 116273 h 6857979"/>
              <a:gd name="connsiteX30369" fmla="*/ 2812905 w 7283450"/>
              <a:gd name="connsiteY30369" fmla="*/ 116670 h 6857979"/>
              <a:gd name="connsiteX30370" fmla="*/ 2813685 w 7283450"/>
              <a:gd name="connsiteY30370" fmla="*/ 116273 h 6857979"/>
              <a:gd name="connsiteX30371" fmla="*/ 2814855 w 7283450"/>
              <a:gd name="connsiteY30371" fmla="*/ 115480 h 6857979"/>
              <a:gd name="connsiteX30372" fmla="*/ 2816416 w 7283450"/>
              <a:gd name="connsiteY30372" fmla="*/ 114686 h 6857979"/>
              <a:gd name="connsiteX30373" fmla="*/ 2817586 w 7283450"/>
              <a:gd name="connsiteY30373" fmla="*/ 114289 h 6857979"/>
              <a:gd name="connsiteX30374" fmla="*/ 2818366 w 7283450"/>
              <a:gd name="connsiteY30374" fmla="*/ 114686 h 6857979"/>
              <a:gd name="connsiteX30375" fmla="*/ 2819146 w 7283450"/>
              <a:gd name="connsiteY30375" fmla="*/ 115480 h 6857979"/>
              <a:gd name="connsiteX30376" fmla="*/ 2820706 w 7283450"/>
              <a:gd name="connsiteY30376" fmla="*/ 117067 h 6857979"/>
              <a:gd name="connsiteX30377" fmla="*/ 2817976 w 7283450"/>
              <a:gd name="connsiteY30377" fmla="*/ 119845 h 6857979"/>
              <a:gd name="connsiteX30378" fmla="*/ 2816416 w 7283450"/>
              <a:gd name="connsiteY30378" fmla="*/ 121433 h 6857979"/>
              <a:gd name="connsiteX30379" fmla="*/ 2814855 w 7283450"/>
              <a:gd name="connsiteY30379" fmla="*/ 122623 h 6857979"/>
              <a:gd name="connsiteX30380" fmla="*/ 2814075 w 7283450"/>
              <a:gd name="connsiteY30380" fmla="*/ 125004 h 6857979"/>
              <a:gd name="connsiteX30381" fmla="*/ 2813685 w 7283450"/>
              <a:gd name="connsiteY30381" fmla="*/ 127386 h 6857979"/>
              <a:gd name="connsiteX30382" fmla="*/ 2813685 w 7283450"/>
              <a:gd name="connsiteY30382" fmla="*/ 130164 h 6857979"/>
              <a:gd name="connsiteX30383" fmla="*/ 2814075 w 7283450"/>
              <a:gd name="connsiteY30383" fmla="*/ 133736 h 6857979"/>
              <a:gd name="connsiteX30384" fmla="*/ 2816416 w 7283450"/>
              <a:gd name="connsiteY30384" fmla="*/ 133736 h 6857979"/>
              <a:gd name="connsiteX30385" fmla="*/ 2817976 w 7283450"/>
              <a:gd name="connsiteY30385" fmla="*/ 133736 h 6857979"/>
              <a:gd name="connsiteX30386" fmla="*/ 2819146 w 7283450"/>
              <a:gd name="connsiteY30386" fmla="*/ 132942 h 6857979"/>
              <a:gd name="connsiteX30387" fmla="*/ 2820316 w 7283450"/>
              <a:gd name="connsiteY30387" fmla="*/ 131751 h 6857979"/>
              <a:gd name="connsiteX30388" fmla="*/ 2821487 w 7283450"/>
              <a:gd name="connsiteY30388" fmla="*/ 130958 h 6857979"/>
              <a:gd name="connsiteX30389" fmla="*/ 2822267 w 7283450"/>
              <a:gd name="connsiteY30389" fmla="*/ 129767 h 6857979"/>
              <a:gd name="connsiteX30390" fmla="*/ 2823437 w 7283450"/>
              <a:gd name="connsiteY30390" fmla="*/ 126989 h 6857979"/>
              <a:gd name="connsiteX30391" fmla="*/ 2823827 w 7283450"/>
              <a:gd name="connsiteY30391" fmla="*/ 126195 h 6857979"/>
              <a:gd name="connsiteX30392" fmla="*/ 2824997 w 7283450"/>
              <a:gd name="connsiteY30392" fmla="*/ 126195 h 6857979"/>
              <a:gd name="connsiteX30393" fmla="*/ 2824997 w 7283450"/>
              <a:gd name="connsiteY30393" fmla="*/ 126592 h 6857979"/>
              <a:gd name="connsiteX30394" fmla="*/ 2825387 w 7283450"/>
              <a:gd name="connsiteY30394" fmla="*/ 127783 h 6857979"/>
              <a:gd name="connsiteX30395" fmla="*/ 2824997 w 7283450"/>
              <a:gd name="connsiteY30395" fmla="*/ 131354 h 6857979"/>
              <a:gd name="connsiteX30396" fmla="*/ 2824217 w 7283450"/>
              <a:gd name="connsiteY30396" fmla="*/ 136117 h 6857979"/>
              <a:gd name="connsiteX30397" fmla="*/ 2823047 w 7283450"/>
              <a:gd name="connsiteY30397" fmla="*/ 140879 h 6857979"/>
              <a:gd name="connsiteX30398" fmla="*/ 2821487 w 7283450"/>
              <a:gd name="connsiteY30398" fmla="*/ 144848 h 6857979"/>
              <a:gd name="connsiteX30399" fmla="*/ 2820706 w 7283450"/>
              <a:gd name="connsiteY30399" fmla="*/ 146436 h 6857979"/>
              <a:gd name="connsiteX30400" fmla="*/ 2819927 w 7283450"/>
              <a:gd name="connsiteY30400" fmla="*/ 147229 h 6857979"/>
              <a:gd name="connsiteX30401" fmla="*/ 2818757 w 7283450"/>
              <a:gd name="connsiteY30401" fmla="*/ 147626 h 6857979"/>
              <a:gd name="connsiteX30402" fmla="*/ 2817586 w 7283450"/>
              <a:gd name="connsiteY30402" fmla="*/ 147229 h 6857979"/>
              <a:gd name="connsiteX30403" fmla="*/ 2817976 w 7283450"/>
              <a:gd name="connsiteY30403" fmla="*/ 148023 h 6857979"/>
              <a:gd name="connsiteX30404" fmla="*/ 2818366 w 7283450"/>
              <a:gd name="connsiteY30404" fmla="*/ 148817 h 6857979"/>
              <a:gd name="connsiteX30405" fmla="*/ 2819927 w 7283450"/>
              <a:gd name="connsiteY30405" fmla="*/ 150801 h 6857979"/>
              <a:gd name="connsiteX30406" fmla="*/ 2823437 w 7283450"/>
              <a:gd name="connsiteY30406" fmla="*/ 152389 h 6857979"/>
              <a:gd name="connsiteX30407" fmla="*/ 2825387 w 7283450"/>
              <a:gd name="connsiteY30407" fmla="*/ 153183 h 6857979"/>
              <a:gd name="connsiteX30408" fmla="*/ 2826558 w 7283450"/>
              <a:gd name="connsiteY30408" fmla="*/ 154770 h 6857979"/>
              <a:gd name="connsiteX30409" fmla="*/ 2826948 w 7283450"/>
              <a:gd name="connsiteY30409" fmla="*/ 155961 h 6857979"/>
              <a:gd name="connsiteX30410" fmla="*/ 2827338 w 7283450"/>
              <a:gd name="connsiteY30410" fmla="*/ 157151 h 6857979"/>
              <a:gd name="connsiteX30411" fmla="*/ 2826948 w 7283450"/>
              <a:gd name="connsiteY30411" fmla="*/ 158739 h 6857979"/>
              <a:gd name="connsiteX30412" fmla="*/ 2826948 w 7283450"/>
              <a:gd name="connsiteY30412" fmla="*/ 160723 h 6857979"/>
              <a:gd name="connsiteX30413" fmla="*/ 2818757 w 7283450"/>
              <a:gd name="connsiteY30413" fmla="*/ 160723 h 6857979"/>
              <a:gd name="connsiteX30414" fmla="*/ 2819927 w 7283450"/>
              <a:gd name="connsiteY30414" fmla="*/ 161120 h 6857979"/>
              <a:gd name="connsiteX30415" fmla="*/ 2820706 w 7283450"/>
              <a:gd name="connsiteY30415" fmla="*/ 161517 h 6857979"/>
              <a:gd name="connsiteX30416" fmla="*/ 2821878 w 7283450"/>
              <a:gd name="connsiteY30416" fmla="*/ 162707 h 6857979"/>
              <a:gd name="connsiteX30417" fmla="*/ 2823047 w 7283450"/>
              <a:gd name="connsiteY30417" fmla="*/ 164692 h 6857979"/>
              <a:gd name="connsiteX30418" fmla="*/ 2824217 w 7283450"/>
              <a:gd name="connsiteY30418" fmla="*/ 167470 h 6857979"/>
              <a:gd name="connsiteX30419" fmla="*/ 2826168 w 7283450"/>
              <a:gd name="connsiteY30419" fmla="*/ 171042 h 6857979"/>
              <a:gd name="connsiteX30420" fmla="*/ 2826558 w 7283450"/>
              <a:gd name="connsiteY30420" fmla="*/ 171836 h 6857979"/>
              <a:gd name="connsiteX30421" fmla="*/ 2826948 w 7283450"/>
              <a:gd name="connsiteY30421" fmla="*/ 170645 h 6857979"/>
              <a:gd name="connsiteX30422" fmla="*/ 2826558 w 7283450"/>
              <a:gd name="connsiteY30422" fmla="*/ 173820 h 6857979"/>
              <a:gd name="connsiteX30423" fmla="*/ 2826948 w 7283450"/>
              <a:gd name="connsiteY30423" fmla="*/ 176201 h 6857979"/>
              <a:gd name="connsiteX30424" fmla="*/ 2826948 w 7283450"/>
              <a:gd name="connsiteY30424" fmla="*/ 176995 h 6857979"/>
              <a:gd name="connsiteX30425" fmla="*/ 2826558 w 7283450"/>
              <a:gd name="connsiteY30425" fmla="*/ 176995 h 6857979"/>
              <a:gd name="connsiteX30426" fmla="*/ 2825387 w 7283450"/>
              <a:gd name="connsiteY30426" fmla="*/ 177392 h 6857979"/>
              <a:gd name="connsiteX30427" fmla="*/ 2823437 w 7283450"/>
              <a:gd name="connsiteY30427" fmla="*/ 178186 h 6857979"/>
              <a:gd name="connsiteX30428" fmla="*/ 2820706 w 7283450"/>
              <a:gd name="connsiteY30428" fmla="*/ 180567 h 6857979"/>
              <a:gd name="connsiteX30429" fmla="*/ 2824997 w 7283450"/>
              <a:gd name="connsiteY30429" fmla="*/ 180567 h 6857979"/>
              <a:gd name="connsiteX30430" fmla="*/ 2826168 w 7283450"/>
              <a:gd name="connsiteY30430" fmla="*/ 180964 h 6857979"/>
              <a:gd name="connsiteX30431" fmla="*/ 2826948 w 7283450"/>
              <a:gd name="connsiteY30431" fmla="*/ 181361 h 6857979"/>
              <a:gd name="connsiteX30432" fmla="*/ 2826948 w 7283450"/>
              <a:gd name="connsiteY30432" fmla="*/ 182154 h 6857979"/>
              <a:gd name="connsiteX30433" fmla="*/ 2826558 w 7283450"/>
              <a:gd name="connsiteY30433" fmla="*/ 182948 h 6857979"/>
              <a:gd name="connsiteX30434" fmla="*/ 2825387 w 7283450"/>
              <a:gd name="connsiteY30434" fmla="*/ 185726 h 6857979"/>
              <a:gd name="connsiteX30435" fmla="*/ 2822657 w 7283450"/>
              <a:gd name="connsiteY30435" fmla="*/ 188504 h 6857979"/>
              <a:gd name="connsiteX30436" fmla="*/ 2820316 w 7283450"/>
              <a:gd name="connsiteY30436" fmla="*/ 192473 h 6857979"/>
              <a:gd name="connsiteX30437" fmla="*/ 2818366 w 7283450"/>
              <a:gd name="connsiteY30437" fmla="*/ 196045 h 6857979"/>
              <a:gd name="connsiteX30438" fmla="*/ 2817976 w 7283450"/>
              <a:gd name="connsiteY30438" fmla="*/ 198426 h 6857979"/>
              <a:gd name="connsiteX30439" fmla="*/ 2817586 w 7283450"/>
              <a:gd name="connsiteY30439" fmla="*/ 200807 h 6857979"/>
              <a:gd name="connsiteX30440" fmla="*/ 2817976 w 7283450"/>
              <a:gd name="connsiteY30440" fmla="*/ 201601 h 6857979"/>
              <a:gd name="connsiteX30441" fmla="*/ 2818366 w 7283450"/>
              <a:gd name="connsiteY30441" fmla="*/ 203189 h 6857979"/>
              <a:gd name="connsiteX30442" fmla="*/ 2820316 w 7283450"/>
              <a:gd name="connsiteY30442" fmla="*/ 206364 h 6857979"/>
              <a:gd name="connsiteX30443" fmla="*/ 2822657 w 7283450"/>
              <a:gd name="connsiteY30443" fmla="*/ 209539 h 6857979"/>
              <a:gd name="connsiteX30444" fmla="*/ 2823437 w 7283450"/>
              <a:gd name="connsiteY30444" fmla="*/ 210729 h 6857979"/>
              <a:gd name="connsiteX30445" fmla="*/ 2823047 w 7283450"/>
              <a:gd name="connsiteY30445" fmla="*/ 212317 h 6857979"/>
              <a:gd name="connsiteX30446" fmla="*/ 2822267 w 7283450"/>
              <a:gd name="connsiteY30446" fmla="*/ 213904 h 6857979"/>
              <a:gd name="connsiteX30447" fmla="*/ 2819927 w 7283450"/>
              <a:gd name="connsiteY30447" fmla="*/ 216286 h 6857979"/>
              <a:gd name="connsiteX30448" fmla="*/ 2814465 w 7283450"/>
              <a:gd name="connsiteY30448" fmla="*/ 220651 h 6857979"/>
              <a:gd name="connsiteX30449" fmla="*/ 2812905 w 7283450"/>
              <a:gd name="connsiteY30449" fmla="*/ 223032 h 6857979"/>
              <a:gd name="connsiteX30450" fmla="*/ 2812515 w 7283450"/>
              <a:gd name="connsiteY30450" fmla="*/ 223826 h 6857979"/>
              <a:gd name="connsiteX30451" fmla="*/ 2812125 w 7283450"/>
              <a:gd name="connsiteY30451" fmla="*/ 225017 h 6857979"/>
              <a:gd name="connsiteX30452" fmla="*/ 2812515 w 7283450"/>
              <a:gd name="connsiteY30452" fmla="*/ 226604 h 6857979"/>
              <a:gd name="connsiteX30453" fmla="*/ 2813685 w 7283450"/>
              <a:gd name="connsiteY30453" fmla="*/ 227795 h 6857979"/>
              <a:gd name="connsiteX30454" fmla="*/ 2815245 w 7283450"/>
              <a:gd name="connsiteY30454" fmla="*/ 229382 h 6857979"/>
              <a:gd name="connsiteX30455" fmla="*/ 2817586 w 7283450"/>
              <a:gd name="connsiteY30455" fmla="*/ 230573 h 6857979"/>
              <a:gd name="connsiteX30456" fmla="*/ 2814855 w 7283450"/>
              <a:gd name="connsiteY30456" fmla="*/ 230176 h 6857979"/>
              <a:gd name="connsiteX30457" fmla="*/ 2812905 w 7283450"/>
              <a:gd name="connsiteY30457" fmla="*/ 229779 h 6857979"/>
              <a:gd name="connsiteX30458" fmla="*/ 2811736 w 7283450"/>
              <a:gd name="connsiteY30458" fmla="*/ 230176 h 6857979"/>
              <a:gd name="connsiteX30459" fmla="*/ 2810566 w 7283450"/>
              <a:gd name="connsiteY30459" fmla="*/ 230970 h 6857979"/>
              <a:gd name="connsiteX30460" fmla="*/ 2810174 w 7283450"/>
              <a:gd name="connsiteY30460" fmla="*/ 231764 h 6857979"/>
              <a:gd name="connsiteX30461" fmla="*/ 2809785 w 7283450"/>
              <a:gd name="connsiteY30461" fmla="*/ 232954 h 6857979"/>
              <a:gd name="connsiteX30462" fmla="*/ 2809394 w 7283450"/>
              <a:gd name="connsiteY30462" fmla="*/ 235732 h 6857979"/>
              <a:gd name="connsiteX30463" fmla="*/ 2808615 w 7283450"/>
              <a:gd name="connsiteY30463" fmla="*/ 238114 h 6857979"/>
              <a:gd name="connsiteX30464" fmla="*/ 2808224 w 7283450"/>
              <a:gd name="connsiteY30464" fmla="*/ 238907 h 6857979"/>
              <a:gd name="connsiteX30465" fmla="*/ 2807054 w 7283450"/>
              <a:gd name="connsiteY30465" fmla="*/ 239701 h 6857979"/>
              <a:gd name="connsiteX30466" fmla="*/ 2805884 w 7283450"/>
              <a:gd name="connsiteY30466" fmla="*/ 239701 h 6857979"/>
              <a:gd name="connsiteX30467" fmla="*/ 2803933 w 7283450"/>
              <a:gd name="connsiteY30467" fmla="*/ 239701 h 6857979"/>
              <a:gd name="connsiteX30468" fmla="*/ 2801983 w 7283450"/>
              <a:gd name="connsiteY30468" fmla="*/ 238907 h 6857979"/>
              <a:gd name="connsiteX30469" fmla="*/ 2798862 w 7283450"/>
              <a:gd name="connsiteY30469" fmla="*/ 237717 h 6857979"/>
              <a:gd name="connsiteX30470" fmla="*/ 2798862 w 7283450"/>
              <a:gd name="connsiteY30470" fmla="*/ 236526 h 6857979"/>
              <a:gd name="connsiteX30471" fmla="*/ 2799642 w 7283450"/>
              <a:gd name="connsiteY30471" fmla="*/ 235732 h 6857979"/>
              <a:gd name="connsiteX30472" fmla="*/ 2800424 w 7283450"/>
              <a:gd name="connsiteY30472" fmla="*/ 235336 h 6857979"/>
              <a:gd name="connsiteX30473" fmla="*/ 2800813 w 7283450"/>
              <a:gd name="connsiteY30473" fmla="*/ 235336 h 6857979"/>
              <a:gd name="connsiteX30474" fmla="*/ 2801594 w 7283450"/>
              <a:gd name="connsiteY30474" fmla="*/ 236129 h 6857979"/>
              <a:gd name="connsiteX30475" fmla="*/ 2801983 w 7283450"/>
              <a:gd name="connsiteY30475" fmla="*/ 237717 h 6857979"/>
              <a:gd name="connsiteX30476" fmla="*/ 2803153 w 7283450"/>
              <a:gd name="connsiteY30476" fmla="*/ 237320 h 6857979"/>
              <a:gd name="connsiteX30477" fmla="*/ 2803933 w 7283450"/>
              <a:gd name="connsiteY30477" fmla="*/ 237320 h 6857979"/>
              <a:gd name="connsiteX30478" fmla="*/ 2804713 w 7283450"/>
              <a:gd name="connsiteY30478" fmla="*/ 236526 h 6857979"/>
              <a:gd name="connsiteX30479" fmla="*/ 2805104 w 7283450"/>
              <a:gd name="connsiteY30479" fmla="*/ 235732 h 6857979"/>
              <a:gd name="connsiteX30480" fmla="*/ 2805494 w 7283450"/>
              <a:gd name="connsiteY30480" fmla="*/ 233351 h 6857979"/>
              <a:gd name="connsiteX30481" fmla="*/ 2805494 w 7283450"/>
              <a:gd name="connsiteY30481" fmla="*/ 230970 h 6857979"/>
              <a:gd name="connsiteX30482" fmla="*/ 2804713 w 7283450"/>
              <a:gd name="connsiteY30482" fmla="*/ 225414 h 6857979"/>
              <a:gd name="connsiteX30483" fmla="*/ 2804713 w 7283450"/>
              <a:gd name="connsiteY30483" fmla="*/ 222636 h 6857979"/>
              <a:gd name="connsiteX30484" fmla="*/ 2805104 w 7283450"/>
              <a:gd name="connsiteY30484" fmla="*/ 220651 h 6857979"/>
              <a:gd name="connsiteX30485" fmla="*/ 2803543 w 7283450"/>
              <a:gd name="connsiteY30485" fmla="*/ 222636 h 6857979"/>
              <a:gd name="connsiteX30486" fmla="*/ 2802373 w 7283450"/>
              <a:gd name="connsiteY30486" fmla="*/ 224620 h 6857979"/>
              <a:gd name="connsiteX30487" fmla="*/ 2800424 w 7283450"/>
              <a:gd name="connsiteY30487" fmla="*/ 228986 h 6857979"/>
              <a:gd name="connsiteX30488" fmla="*/ 2798862 w 7283450"/>
              <a:gd name="connsiteY30488" fmla="*/ 230573 h 6857979"/>
              <a:gd name="connsiteX30489" fmla="*/ 2798082 w 7283450"/>
              <a:gd name="connsiteY30489" fmla="*/ 230573 h 6857979"/>
              <a:gd name="connsiteX30490" fmla="*/ 2797302 w 7283450"/>
              <a:gd name="connsiteY30490" fmla="*/ 230970 h 6857979"/>
              <a:gd name="connsiteX30491" fmla="*/ 2796522 w 7283450"/>
              <a:gd name="connsiteY30491" fmla="*/ 230573 h 6857979"/>
              <a:gd name="connsiteX30492" fmla="*/ 2795352 w 7283450"/>
              <a:gd name="connsiteY30492" fmla="*/ 229779 h 6857979"/>
              <a:gd name="connsiteX30493" fmla="*/ 2793011 w 7283450"/>
              <a:gd name="connsiteY30493" fmla="*/ 227398 h 6857979"/>
              <a:gd name="connsiteX30494" fmla="*/ 2793011 w 7283450"/>
              <a:gd name="connsiteY30494" fmla="*/ 226604 h 6857979"/>
              <a:gd name="connsiteX30495" fmla="*/ 2793401 w 7283450"/>
              <a:gd name="connsiteY30495" fmla="*/ 225414 h 6857979"/>
              <a:gd name="connsiteX30496" fmla="*/ 2794181 w 7283450"/>
              <a:gd name="connsiteY30496" fmla="*/ 225017 h 6857979"/>
              <a:gd name="connsiteX30497" fmla="*/ 2794572 w 7283450"/>
              <a:gd name="connsiteY30497" fmla="*/ 225017 h 6857979"/>
              <a:gd name="connsiteX30498" fmla="*/ 2795352 w 7283450"/>
              <a:gd name="connsiteY30498" fmla="*/ 226207 h 6857979"/>
              <a:gd name="connsiteX30499" fmla="*/ 2795742 w 7283450"/>
              <a:gd name="connsiteY30499" fmla="*/ 227398 h 6857979"/>
              <a:gd name="connsiteX30500" fmla="*/ 2797692 w 7283450"/>
              <a:gd name="connsiteY30500" fmla="*/ 225017 h 6857979"/>
              <a:gd name="connsiteX30501" fmla="*/ 2798862 w 7283450"/>
              <a:gd name="connsiteY30501" fmla="*/ 223032 h 6857979"/>
              <a:gd name="connsiteX30502" fmla="*/ 2800033 w 7283450"/>
              <a:gd name="connsiteY30502" fmla="*/ 221445 h 6857979"/>
              <a:gd name="connsiteX30503" fmla="*/ 2800424 w 7283450"/>
              <a:gd name="connsiteY30503" fmla="*/ 219461 h 6857979"/>
              <a:gd name="connsiteX30504" fmla="*/ 2800424 w 7283450"/>
              <a:gd name="connsiteY30504" fmla="*/ 217873 h 6857979"/>
              <a:gd name="connsiteX30505" fmla="*/ 2800424 w 7283450"/>
              <a:gd name="connsiteY30505" fmla="*/ 215492 h 6857979"/>
              <a:gd name="connsiteX30506" fmla="*/ 2798862 w 7283450"/>
              <a:gd name="connsiteY30506" fmla="*/ 212317 h 6857979"/>
              <a:gd name="connsiteX30507" fmla="*/ 2796912 w 7283450"/>
              <a:gd name="connsiteY30507" fmla="*/ 209539 h 6857979"/>
              <a:gd name="connsiteX30508" fmla="*/ 2794962 w 7283450"/>
              <a:gd name="connsiteY30508" fmla="*/ 206364 h 6857979"/>
              <a:gd name="connsiteX30509" fmla="*/ 2793791 w 7283450"/>
              <a:gd name="connsiteY30509" fmla="*/ 203586 h 6857979"/>
              <a:gd name="connsiteX30510" fmla="*/ 2793011 w 7283450"/>
              <a:gd name="connsiteY30510" fmla="*/ 201998 h 6857979"/>
              <a:gd name="connsiteX30511" fmla="*/ 2793011 w 7283450"/>
              <a:gd name="connsiteY30511" fmla="*/ 200807 h 6857979"/>
              <a:gd name="connsiteX30512" fmla="*/ 2793011 w 7283450"/>
              <a:gd name="connsiteY30512" fmla="*/ 199220 h 6857979"/>
              <a:gd name="connsiteX30513" fmla="*/ 2793791 w 7283450"/>
              <a:gd name="connsiteY30513" fmla="*/ 197632 h 6857979"/>
              <a:gd name="connsiteX30514" fmla="*/ 2796132 w 7283450"/>
              <a:gd name="connsiteY30514" fmla="*/ 194457 h 6857979"/>
              <a:gd name="connsiteX30515" fmla="*/ 2798082 w 7283450"/>
              <a:gd name="connsiteY30515" fmla="*/ 190489 h 6857979"/>
              <a:gd name="connsiteX30516" fmla="*/ 2798862 w 7283450"/>
              <a:gd name="connsiteY30516" fmla="*/ 188901 h 6857979"/>
              <a:gd name="connsiteX30517" fmla="*/ 2798862 w 7283450"/>
              <a:gd name="connsiteY30517" fmla="*/ 187314 h 6857979"/>
              <a:gd name="connsiteX30518" fmla="*/ 2798473 w 7283450"/>
              <a:gd name="connsiteY30518" fmla="*/ 186123 h 6857979"/>
              <a:gd name="connsiteX30519" fmla="*/ 2797692 w 7283450"/>
              <a:gd name="connsiteY30519" fmla="*/ 184932 h 6857979"/>
              <a:gd name="connsiteX30520" fmla="*/ 2796132 w 7283450"/>
              <a:gd name="connsiteY30520" fmla="*/ 182948 h 6857979"/>
              <a:gd name="connsiteX30521" fmla="*/ 2794572 w 7283450"/>
              <a:gd name="connsiteY30521" fmla="*/ 181757 h 6857979"/>
              <a:gd name="connsiteX30522" fmla="*/ 2792621 w 7283450"/>
              <a:gd name="connsiteY30522" fmla="*/ 180567 h 6857979"/>
              <a:gd name="connsiteX30523" fmla="*/ 2790671 w 7283450"/>
              <a:gd name="connsiteY30523" fmla="*/ 179376 h 6857979"/>
              <a:gd name="connsiteX30524" fmla="*/ 2789891 w 7283450"/>
              <a:gd name="connsiteY30524" fmla="*/ 178582 h 6857979"/>
              <a:gd name="connsiteX30525" fmla="*/ 2789501 w 7283450"/>
              <a:gd name="connsiteY30525" fmla="*/ 177392 h 6857979"/>
              <a:gd name="connsiteX30526" fmla="*/ 2789110 w 7283450"/>
              <a:gd name="connsiteY30526" fmla="*/ 176201 h 6857979"/>
              <a:gd name="connsiteX30527" fmla="*/ 2789110 w 7283450"/>
              <a:gd name="connsiteY30527" fmla="*/ 175011 h 6857979"/>
              <a:gd name="connsiteX30528" fmla="*/ 2789110 w 7283450"/>
              <a:gd name="connsiteY30528" fmla="*/ 172629 h 6857979"/>
              <a:gd name="connsiteX30529" fmla="*/ 2789501 w 7283450"/>
              <a:gd name="connsiteY30529" fmla="*/ 170645 h 6857979"/>
              <a:gd name="connsiteX30530" fmla="*/ 2791452 w 7283450"/>
              <a:gd name="connsiteY30530" fmla="*/ 170645 h 6857979"/>
              <a:gd name="connsiteX30531" fmla="*/ 2792621 w 7283450"/>
              <a:gd name="connsiteY30531" fmla="*/ 170645 h 6857979"/>
              <a:gd name="connsiteX30532" fmla="*/ 2793791 w 7283450"/>
              <a:gd name="connsiteY30532" fmla="*/ 171042 h 6857979"/>
              <a:gd name="connsiteX30533" fmla="*/ 2794572 w 7283450"/>
              <a:gd name="connsiteY30533" fmla="*/ 171836 h 6857979"/>
              <a:gd name="connsiteX30534" fmla="*/ 2796522 w 7283450"/>
              <a:gd name="connsiteY30534" fmla="*/ 173026 h 6857979"/>
              <a:gd name="connsiteX30535" fmla="*/ 2797302 w 7283450"/>
              <a:gd name="connsiteY30535" fmla="*/ 173423 h 6857979"/>
              <a:gd name="connsiteX30536" fmla="*/ 2798862 w 7283450"/>
              <a:gd name="connsiteY30536" fmla="*/ 173820 h 6857979"/>
              <a:gd name="connsiteX30537" fmla="*/ 2800033 w 7283450"/>
              <a:gd name="connsiteY30537" fmla="*/ 170248 h 6857979"/>
              <a:gd name="connsiteX30538" fmla="*/ 2800033 w 7283450"/>
              <a:gd name="connsiteY30538" fmla="*/ 169057 h 6857979"/>
              <a:gd name="connsiteX30539" fmla="*/ 2799642 w 7283450"/>
              <a:gd name="connsiteY30539" fmla="*/ 168264 h 6857979"/>
              <a:gd name="connsiteX30540" fmla="*/ 2798862 w 7283450"/>
              <a:gd name="connsiteY30540" fmla="*/ 167470 h 6857979"/>
              <a:gd name="connsiteX30541" fmla="*/ 2798473 w 7283450"/>
              <a:gd name="connsiteY30541" fmla="*/ 167470 h 6857979"/>
              <a:gd name="connsiteX30542" fmla="*/ 2796912 w 7283450"/>
              <a:gd name="connsiteY30542" fmla="*/ 167073 h 6857979"/>
              <a:gd name="connsiteX30543" fmla="*/ 2794962 w 7283450"/>
              <a:gd name="connsiteY30543" fmla="*/ 167470 h 6857979"/>
              <a:gd name="connsiteX30544" fmla="*/ 2793011 w 7283450"/>
              <a:gd name="connsiteY30544" fmla="*/ 167470 h 6857979"/>
              <a:gd name="connsiteX30545" fmla="*/ 2792231 w 7283450"/>
              <a:gd name="connsiteY30545" fmla="*/ 167073 h 6857979"/>
              <a:gd name="connsiteX30546" fmla="*/ 2790671 w 7283450"/>
              <a:gd name="connsiteY30546" fmla="*/ 165882 h 6857979"/>
              <a:gd name="connsiteX30547" fmla="*/ 2790282 w 7283450"/>
              <a:gd name="connsiteY30547" fmla="*/ 165089 h 6857979"/>
              <a:gd name="connsiteX30548" fmla="*/ 2789501 w 7283450"/>
              <a:gd name="connsiteY30548" fmla="*/ 163898 h 6857979"/>
              <a:gd name="connsiteX30549" fmla="*/ 2788720 w 7283450"/>
              <a:gd name="connsiteY30549" fmla="*/ 160326 h 6857979"/>
              <a:gd name="connsiteX30550" fmla="*/ 2789110 w 7283450"/>
              <a:gd name="connsiteY30550" fmla="*/ 157945 h 6857979"/>
              <a:gd name="connsiteX30551" fmla="*/ 2789891 w 7283450"/>
              <a:gd name="connsiteY30551" fmla="*/ 155167 h 6857979"/>
              <a:gd name="connsiteX30552" fmla="*/ 2791452 w 7283450"/>
              <a:gd name="connsiteY30552" fmla="*/ 153579 h 6857979"/>
              <a:gd name="connsiteX30553" fmla="*/ 2794181 w 7283450"/>
              <a:gd name="connsiteY30553" fmla="*/ 150801 h 6857979"/>
              <a:gd name="connsiteX30554" fmla="*/ 2795352 w 7283450"/>
              <a:gd name="connsiteY30554" fmla="*/ 148817 h 6857979"/>
              <a:gd name="connsiteX30555" fmla="*/ 2795742 w 7283450"/>
              <a:gd name="connsiteY30555" fmla="*/ 147229 h 6857979"/>
              <a:gd name="connsiteX30556" fmla="*/ 2795742 w 7283450"/>
              <a:gd name="connsiteY30556" fmla="*/ 145642 h 6857979"/>
              <a:gd name="connsiteX30557" fmla="*/ 2794962 w 7283450"/>
              <a:gd name="connsiteY30557" fmla="*/ 145245 h 6857979"/>
              <a:gd name="connsiteX30558" fmla="*/ 2793791 w 7283450"/>
              <a:gd name="connsiteY30558" fmla="*/ 145245 h 6857979"/>
              <a:gd name="connsiteX30559" fmla="*/ 2792621 w 7283450"/>
              <a:gd name="connsiteY30559" fmla="*/ 145642 h 6857979"/>
              <a:gd name="connsiteX30560" fmla="*/ 2791452 w 7283450"/>
              <a:gd name="connsiteY30560" fmla="*/ 146833 h 6857979"/>
              <a:gd name="connsiteX30561" fmla="*/ 2790282 w 7283450"/>
              <a:gd name="connsiteY30561" fmla="*/ 147626 h 6857979"/>
              <a:gd name="connsiteX30562" fmla="*/ 2789501 w 7283450"/>
              <a:gd name="connsiteY30562" fmla="*/ 149611 h 6857979"/>
              <a:gd name="connsiteX30563" fmla="*/ 2789501 w 7283450"/>
              <a:gd name="connsiteY30563" fmla="*/ 150801 h 6857979"/>
              <a:gd name="connsiteX30564" fmla="*/ 2784040 w 7283450"/>
              <a:gd name="connsiteY30564" fmla="*/ 134926 h 6857979"/>
              <a:gd name="connsiteX30565" fmla="*/ 2781699 w 7283450"/>
              <a:gd name="connsiteY30565" fmla="*/ 129767 h 6857979"/>
              <a:gd name="connsiteX30566" fmla="*/ 2780140 w 7283450"/>
              <a:gd name="connsiteY30566" fmla="*/ 126989 h 6857979"/>
              <a:gd name="connsiteX30567" fmla="*/ 2779749 w 7283450"/>
              <a:gd name="connsiteY30567" fmla="*/ 125401 h 6857979"/>
              <a:gd name="connsiteX30568" fmla="*/ 2779359 w 7283450"/>
              <a:gd name="connsiteY30568" fmla="*/ 123814 h 6857979"/>
              <a:gd name="connsiteX30569" fmla="*/ 2779359 w 7283450"/>
              <a:gd name="connsiteY30569" fmla="*/ 120639 h 6857979"/>
              <a:gd name="connsiteX30570" fmla="*/ 2780140 w 7283450"/>
              <a:gd name="connsiteY30570" fmla="*/ 117067 h 6857979"/>
              <a:gd name="connsiteX30571" fmla="*/ 2780140 w 7283450"/>
              <a:gd name="connsiteY30571" fmla="*/ 116670 h 6857979"/>
              <a:gd name="connsiteX30572" fmla="*/ 2779359 w 7283450"/>
              <a:gd name="connsiteY30572" fmla="*/ 116670 h 6857979"/>
              <a:gd name="connsiteX30573" fmla="*/ 2777019 w 7283450"/>
              <a:gd name="connsiteY30573" fmla="*/ 117067 h 6857979"/>
              <a:gd name="connsiteX30574" fmla="*/ 2773898 w 7283450"/>
              <a:gd name="connsiteY30574" fmla="*/ 117464 h 6857979"/>
              <a:gd name="connsiteX30575" fmla="*/ 2771557 w 7283450"/>
              <a:gd name="connsiteY30575" fmla="*/ 117464 h 6857979"/>
              <a:gd name="connsiteX30576" fmla="*/ 2770387 w 7283450"/>
              <a:gd name="connsiteY30576" fmla="*/ 117464 h 6857979"/>
              <a:gd name="connsiteX30577" fmla="*/ 2769607 w 7283450"/>
              <a:gd name="connsiteY30577" fmla="*/ 117067 h 6857979"/>
              <a:gd name="connsiteX30578" fmla="*/ 2769217 w 7283450"/>
              <a:gd name="connsiteY30578" fmla="*/ 116273 h 6857979"/>
              <a:gd name="connsiteX30579" fmla="*/ 2768828 w 7283450"/>
              <a:gd name="connsiteY30579" fmla="*/ 115480 h 6857979"/>
              <a:gd name="connsiteX30580" fmla="*/ 2769217 w 7283450"/>
              <a:gd name="connsiteY30580" fmla="*/ 113892 h 6857979"/>
              <a:gd name="connsiteX30581" fmla="*/ 2770387 w 7283450"/>
              <a:gd name="connsiteY30581" fmla="*/ 112305 h 6857979"/>
              <a:gd name="connsiteX30582" fmla="*/ 2771947 w 7283450"/>
              <a:gd name="connsiteY30582" fmla="*/ 109923 h 6857979"/>
              <a:gd name="connsiteX30583" fmla="*/ 2773898 w 7283450"/>
              <a:gd name="connsiteY30583" fmla="*/ 107145 h 6857979"/>
              <a:gd name="connsiteX30584" fmla="*/ 2771947 w 7283450"/>
              <a:gd name="connsiteY30584" fmla="*/ 108733 h 6857979"/>
              <a:gd name="connsiteX30585" fmla="*/ 2770387 w 7283450"/>
              <a:gd name="connsiteY30585" fmla="*/ 109526 h 6857979"/>
              <a:gd name="connsiteX30586" fmla="*/ 2769217 w 7283450"/>
              <a:gd name="connsiteY30586" fmla="*/ 109526 h 6857979"/>
              <a:gd name="connsiteX30587" fmla="*/ 2768437 w 7283450"/>
              <a:gd name="connsiteY30587" fmla="*/ 108733 h 6857979"/>
              <a:gd name="connsiteX30588" fmla="*/ 2768047 w 7283450"/>
              <a:gd name="connsiteY30588" fmla="*/ 106748 h 6857979"/>
              <a:gd name="connsiteX30589" fmla="*/ 2768047 w 7283450"/>
              <a:gd name="connsiteY30589" fmla="*/ 103970 h 6857979"/>
              <a:gd name="connsiteX30590" fmla="*/ 2768047 w 7283450"/>
              <a:gd name="connsiteY30590" fmla="*/ 96826 h 6857979"/>
              <a:gd name="connsiteX30591" fmla="*/ 2768437 w 7283450"/>
              <a:gd name="connsiteY30591" fmla="*/ 96430 h 6857979"/>
              <a:gd name="connsiteX30592" fmla="*/ 2768828 w 7283450"/>
              <a:gd name="connsiteY30592" fmla="*/ 97223 h 6857979"/>
              <a:gd name="connsiteX30593" fmla="*/ 2770387 w 7283450"/>
              <a:gd name="connsiteY30593" fmla="*/ 99605 h 6857979"/>
              <a:gd name="connsiteX30594" fmla="*/ 2771167 w 7283450"/>
              <a:gd name="connsiteY30594" fmla="*/ 102383 h 6857979"/>
              <a:gd name="connsiteX30595" fmla="*/ 2771557 w 7283450"/>
              <a:gd name="connsiteY30595" fmla="*/ 103176 h 6857979"/>
              <a:gd name="connsiteX30596" fmla="*/ 2771167 w 7283450"/>
              <a:gd name="connsiteY30596" fmla="*/ 103573 h 6857979"/>
              <a:gd name="connsiteX30597" fmla="*/ 2773117 w 7283450"/>
              <a:gd name="connsiteY30597" fmla="*/ 103573 h 6857979"/>
              <a:gd name="connsiteX30598" fmla="*/ 2774678 w 7283450"/>
              <a:gd name="connsiteY30598" fmla="*/ 103573 h 6857979"/>
              <a:gd name="connsiteX30599" fmla="*/ 2775458 w 7283450"/>
              <a:gd name="connsiteY30599" fmla="*/ 103176 h 6857979"/>
              <a:gd name="connsiteX30600" fmla="*/ 2775848 w 7283450"/>
              <a:gd name="connsiteY30600" fmla="*/ 102383 h 6857979"/>
              <a:gd name="connsiteX30601" fmla="*/ 2775848 w 7283450"/>
              <a:gd name="connsiteY30601" fmla="*/ 101589 h 6857979"/>
              <a:gd name="connsiteX30602" fmla="*/ 2775848 w 7283450"/>
              <a:gd name="connsiteY30602" fmla="*/ 100795 h 6857979"/>
              <a:gd name="connsiteX30603" fmla="*/ 2773898 w 7283450"/>
              <a:gd name="connsiteY30603" fmla="*/ 98811 h 6857979"/>
              <a:gd name="connsiteX30604" fmla="*/ 2771947 w 7283450"/>
              <a:gd name="connsiteY30604" fmla="*/ 96430 h 6857979"/>
              <a:gd name="connsiteX30605" fmla="*/ 2770387 w 7283450"/>
              <a:gd name="connsiteY30605" fmla="*/ 94842 h 6857979"/>
              <a:gd name="connsiteX30606" fmla="*/ 2768828 w 7283450"/>
              <a:gd name="connsiteY30606" fmla="*/ 94048 h 6857979"/>
              <a:gd name="connsiteX30607" fmla="*/ 2768047 w 7283450"/>
              <a:gd name="connsiteY30607" fmla="*/ 93651 h 6857979"/>
              <a:gd name="connsiteX30608" fmla="*/ 2767656 w 7283450"/>
              <a:gd name="connsiteY30608" fmla="*/ 89683 h 6857979"/>
              <a:gd name="connsiteX30609" fmla="*/ 2767656 w 7283450"/>
              <a:gd name="connsiteY30609" fmla="*/ 85317 h 6857979"/>
              <a:gd name="connsiteX30610" fmla="*/ 2767656 w 7283450"/>
              <a:gd name="connsiteY30610" fmla="*/ 81348 h 6857979"/>
              <a:gd name="connsiteX30611" fmla="*/ 2767656 w 7283450"/>
              <a:gd name="connsiteY30611" fmla="*/ 76586 h 6857979"/>
              <a:gd name="connsiteX30612" fmla="*/ 2767266 w 7283450"/>
              <a:gd name="connsiteY30612" fmla="*/ 72617 h 6857979"/>
              <a:gd name="connsiteX30613" fmla="*/ 2766486 w 7283450"/>
              <a:gd name="connsiteY30613" fmla="*/ 70236 h 6857979"/>
              <a:gd name="connsiteX30614" fmla="*/ 2765316 w 7283450"/>
              <a:gd name="connsiteY30614" fmla="*/ 68251 h 6857979"/>
              <a:gd name="connsiteX30615" fmla="*/ 2764146 w 7283450"/>
              <a:gd name="connsiteY30615" fmla="*/ 66267 h 6857979"/>
              <a:gd name="connsiteX30616" fmla="*/ 2762975 w 7283450"/>
              <a:gd name="connsiteY30616" fmla="*/ 64283 h 6857979"/>
              <a:gd name="connsiteX30617" fmla="*/ 2761025 w 7283450"/>
              <a:gd name="connsiteY30617" fmla="*/ 61901 h 6857979"/>
              <a:gd name="connsiteX30618" fmla="*/ 2759075 w 7283450"/>
              <a:gd name="connsiteY30618" fmla="*/ 60314 h 6857979"/>
              <a:gd name="connsiteX30619" fmla="*/ 2761415 w 7283450"/>
              <a:gd name="connsiteY30619" fmla="*/ 59123 h 6857979"/>
              <a:gd name="connsiteX30620" fmla="*/ 2763366 w 7283450"/>
              <a:gd name="connsiteY30620" fmla="*/ 57536 h 6857979"/>
              <a:gd name="connsiteX30621" fmla="*/ 2764926 w 7283450"/>
              <a:gd name="connsiteY30621" fmla="*/ 55948 h 6857979"/>
              <a:gd name="connsiteX30622" fmla="*/ 2766096 w 7283450"/>
              <a:gd name="connsiteY30622" fmla="*/ 53567 h 6857979"/>
              <a:gd name="connsiteX30623" fmla="*/ 2766877 w 7283450"/>
              <a:gd name="connsiteY30623" fmla="*/ 51583 h 6857979"/>
              <a:gd name="connsiteX30624" fmla="*/ 2767266 w 7283450"/>
              <a:gd name="connsiteY30624" fmla="*/ 49598 h 6857979"/>
              <a:gd name="connsiteX30625" fmla="*/ 2767266 w 7283450"/>
              <a:gd name="connsiteY30625" fmla="*/ 45233 h 6857979"/>
              <a:gd name="connsiteX30626" fmla="*/ 2767266 w 7283450"/>
              <a:gd name="connsiteY30626" fmla="*/ 41661 h 6857979"/>
              <a:gd name="connsiteX30627" fmla="*/ 2767656 w 7283450"/>
              <a:gd name="connsiteY30627" fmla="*/ 38883 h 6857979"/>
              <a:gd name="connsiteX30628" fmla="*/ 2768047 w 7283450"/>
              <a:gd name="connsiteY30628" fmla="*/ 37692 h 6857979"/>
              <a:gd name="connsiteX30629" fmla="*/ 2768437 w 7283450"/>
              <a:gd name="connsiteY30629" fmla="*/ 36898 h 6857979"/>
              <a:gd name="connsiteX30630" fmla="*/ 2769607 w 7283450"/>
              <a:gd name="connsiteY30630" fmla="*/ 36501 h 6857979"/>
              <a:gd name="connsiteX30631" fmla="*/ 2771167 w 7283450"/>
              <a:gd name="connsiteY30631" fmla="*/ 36898 h 6857979"/>
              <a:gd name="connsiteX30632" fmla="*/ 2772727 w 7283450"/>
              <a:gd name="connsiteY30632" fmla="*/ 36898 h 6857979"/>
              <a:gd name="connsiteX30633" fmla="*/ 2774678 w 7283450"/>
              <a:gd name="connsiteY30633" fmla="*/ 36105 h 6857979"/>
              <a:gd name="connsiteX30634" fmla="*/ 2776238 w 7283450"/>
              <a:gd name="connsiteY30634" fmla="*/ 34914 h 6857979"/>
              <a:gd name="connsiteX30635" fmla="*/ 2778189 w 7283450"/>
              <a:gd name="connsiteY30635" fmla="*/ 33723 h 6857979"/>
              <a:gd name="connsiteX30636" fmla="*/ 2780919 w 7283450"/>
              <a:gd name="connsiteY30636" fmla="*/ 31342 h 6857979"/>
              <a:gd name="connsiteX30637" fmla="*/ 2782089 w 7283450"/>
              <a:gd name="connsiteY30637" fmla="*/ 30548 h 6857979"/>
              <a:gd name="connsiteX30638" fmla="*/ 3706178 w 7283450"/>
              <a:gd name="connsiteY30638" fmla="*/ 0 h 6857979"/>
              <a:gd name="connsiteX30639" fmla="*/ 3715914 w 7283450"/>
              <a:gd name="connsiteY30639" fmla="*/ 0 h 6857979"/>
              <a:gd name="connsiteX30640" fmla="*/ 3718031 w 7283450"/>
              <a:gd name="connsiteY30640" fmla="*/ 9815 h 6857979"/>
              <a:gd name="connsiteX30641" fmla="*/ 3719724 w 7283450"/>
              <a:gd name="connsiteY30641" fmla="*/ 18845 h 6857979"/>
              <a:gd name="connsiteX30642" fmla="*/ 3720994 w 7283450"/>
              <a:gd name="connsiteY30642" fmla="*/ 27875 h 6857979"/>
              <a:gd name="connsiteX30643" fmla="*/ 3721841 w 7283450"/>
              <a:gd name="connsiteY30643" fmla="*/ 36513 h 6857979"/>
              <a:gd name="connsiteX30644" fmla="*/ 3722688 w 7283450"/>
              <a:gd name="connsiteY30644" fmla="*/ 45150 h 6857979"/>
              <a:gd name="connsiteX30645" fmla="*/ 3722688 w 7283450"/>
              <a:gd name="connsiteY30645" fmla="*/ 54180 h 6857979"/>
              <a:gd name="connsiteX30646" fmla="*/ 3722688 w 7283450"/>
              <a:gd name="connsiteY30646" fmla="*/ 63603 h 6857979"/>
              <a:gd name="connsiteX30647" fmla="*/ 3722264 w 7283450"/>
              <a:gd name="connsiteY30647" fmla="*/ 73025 h 6857979"/>
              <a:gd name="connsiteX30648" fmla="*/ 3720571 w 7283450"/>
              <a:gd name="connsiteY30648" fmla="*/ 72632 h 6857979"/>
              <a:gd name="connsiteX30649" fmla="*/ 3719301 w 7283450"/>
              <a:gd name="connsiteY30649" fmla="*/ 72240 h 6857979"/>
              <a:gd name="connsiteX30650" fmla="*/ 3718031 w 7283450"/>
              <a:gd name="connsiteY30650" fmla="*/ 71847 h 6857979"/>
              <a:gd name="connsiteX30651" fmla="*/ 3717608 w 7283450"/>
              <a:gd name="connsiteY30651" fmla="*/ 70669 h 6857979"/>
              <a:gd name="connsiteX30652" fmla="*/ 3717184 w 7283450"/>
              <a:gd name="connsiteY30652" fmla="*/ 69884 h 6857979"/>
              <a:gd name="connsiteX30653" fmla="*/ 3717184 w 7283450"/>
              <a:gd name="connsiteY30653" fmla="*/ 68706 h 6857979"/>
              <a:gd name="connsiteX30654" fmla="*/ 3717608 w 7283450"/>
              <a:gd name="connsiteY30654" fmla="*/ 66743 h 6857979"/>
              <a:gd name="connsiteX30655" fmla="*/ 3719301 w 7283450"/>
              <a:gd name="connsiteY30655" fmla="*/ 61247 h 6857979"/>
              <a:gd name="connsiteX30656" fmla="*/ 3719724 w 7283450"/>
              <a:gd name="connsiteY30656" fmla="*/ 58891 h 6857979"/>
              <a:gd name="connsiteX30657" fmla="*/ 3719301 w 7283450"/>
              <a:gd name="connsiteY30657" fmla="*/ 57713 h 6857979"/>
              <a:gd name="connsiteX30658" fmla="*/ 3719301 w 7283450"/>
              <a:gd name="connsiteY30658" fmla="*/ 56536 h 6857979"/>
              <a:gd name="connsiteX30659" fmla="*/ 3718454 w 7283450"/>
              <a:gd name="connsiteY30659" fmla="*/ 54572 h 6857979"/>
              <a:gd name="connsiteX30660" fmla="*/ 3717184 w 7283450"/>
              <a:gd name="connsiteY30660" fmla="*/ 54180 h 6857979"/>
              <a:gd name="connsiteX30661" fmla="*/ 3715914 w 7283450"/>
              <a:gd name="connsiteY30661" fmla="*/ 53787 h 6857979"/>
              <a:gd name="connsiteX30662" fmla="*/ 3714221 w 7283450"/>
              <a:gd name="connsiteY30662" fmla="*/ 53787 h 6857979"/>
              <a:gd name="connsiteX30663" fmla="*/ 3711258 w 7283450"/>
              <a:gd name="connsiteY30663" fmla="*/ 53787 h 6857979"/>
              <a:gd name="connsiteX30664" fmla="*/ 3709988 w 7283450"/>
              <a:gd name="connsiteY30664" fmla="*/ 53787 h 6857979"/>
              <a:gd name="connsiteX30665" fmla="*/ 3709141 w 7283450"/>
              <a:gd name="connsiteY30665" fmla="*/ 53002 h 6857979"/>
              <a:gd name="connsiteX30666" fmla="*/ 3707871 w 7283450"/>
              <a:gd name="connsiteY30666" fmla="*/ 50254 h 6857979"/>
              <a:gd name="connsiteX30667" fmla="*/ 3706601 w 7283450"/>
              <a:gd name="connsiteY30667" fmla="*/ 47506 h 6857979"/>
              <a:gd name="connsiteX30668" fmla="*/ 3704484 w 7283450"/>
              <a:gd name="connsiteY30668" fmla="*/ 41224 h 6857979"/>
              <a:gd name="connsiteX30669" fmla="*/ 3703638 w 7283450"/>
              <a:gd name="connsiteY30669" fmla="*/ 34157 h 6857979"/>
              <a:gd name="connsiteX30670" fmla="*/ 3703638 w 7283450"/>
              <a:gd name="connsiteY30670" fmla="*/ 27090 h 6857979"/>
              <a:gd name="connsiteX30671" fmla="*/ 3703638 w 7283450"/>
              <a:gd name="connsiteY30671" fmla="*/ 19630 h 6857979"/>
              <a:gd name="connsiteX30672" fmla="*/ 3704061 w 7283450"/>
              <a:gd name="connsiteY30672" fmla="*/ 12956 h 685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  <a:cxn ang="0">
                <a:pos x="connsiteX13029" y="connsiteY13029"/>
              </a:cxn>
              <a:cxn ang="0">
                <a:pos x="connsiteX13030" y="connsiteY13030"/>
              </a:cxn>
              <a:cxn ang="0">
                <a:pos x="connsiteX13031" y="connsiteY13031"/>
              </a:cxn>
              <a:cxn ang="0">
                <a:pos x="connsiteX13032" y="connsiteY13032"/>
              </a:cxn>
              <a:cxn ang="0">
                <a:pos x="connsiteX13033" y="connsiteY13033"/>
              </a:cxn>
              <a:cxn ang="0">
                <a:pos x="connsiteX13034" y="connsiteY13034"/>
              </a:cxn>
              <a:cxn ang="0">
                <a:pos x="connsiteX13035" y="connsiteY13035"/>
              </a:cxn>
              <a:cxn ang="0">
                <a:pos x="connsiteX13036" y="connsiteY13036"/>
              </a:cxn>
              <a:cxn ang="0">
                <a:pos x="connsiteX13037" y="connsiteY13037"/>
              </a:cxn>
              <a:cxn ang="0">
                <a:pos x="connsiteX13038" y="connsiteY13038"/>
              </a:cxn>
              <a:cxn ang="0">
                <a:pos x="connsiteX13039" y="connsiteY13039"/>
              </a:cxn>
              <a:cxn ang="0">
                <a:pos x="connsiteX13040" y="connsiteY13040"/>
              </a:cxn>
              <a:cxn ang="0">
                <a:pos x="connsiteX13041" y="connsiteY13041"/>
              </a:cxn>
              <a:cxn ang="0">
                <a:pos x="connsiteX13042" y="connsiteY13042"/>
              </a:cxn>
              <a:cxn ang="0">
                <a:pos x="connsiteX13043" y="connsiteY13043"/>
              </a:cxn>
              <a:cxn ang="0">
                <a:pos x="connsiteX13044" y="connsiteY13044"/>
              </a:cxn>
              <a:cxn ang="0">
                <a:pos x="connsiteX13045" y="connsiteY13045"/>
              </a:cxn>
              <a:cxn ang="0">
                <a:pos x="connsiteX13046" y="connsiteY13046"/>
              </a:cxn>
              <a:cxn ang="0">
                <a:pos x="connsiteX13047" y="connsiteY13047"/>
              </a:cxn>
              <a:cxn ang="0">
                <a:pos x="connsiteX13048" y="connsiteY13048"/>
              </a:cxn>
              <a:cxn ang="0">
                <a:pos x="connsiteX13049" y="connsiteY13049"/>
              </a:cxn>
              <a:cxn ang="0">
                <a:pos x="connsiteX13050" y="connsiteY13050"/>
              </a:cxn>
              <a:cxn ang="0">
                <a:pos x="connsiteX13051" y="connsiteY13051"/>
              </a:cxn>
              <a:cxn ang="0">
                <a:pos x="connsiteX13052" y="connsiteY13052"/>
              </a:cxn>
              <a:cxn ang="0">
                <a:pos x="connsiteX13053" y="connsiteY13053"/>
              </a:cxn>
              <a:cxn ang="0">
                <a:pos x="connsiteX13054" y="connsiteY13054"/>
              </a:cxn>
              <a:cxn ang="0">
                <a:pos x="connsiteX13055" y="connsiteY13055"/>
              </a:cxn>
              <a:cxn ang="0">
                <a:pos x="connsiteX13056" y="connsiteY13056"/>
              </a:cxn>
              <a:cxn ang="0">
                <a:pos x="connsiteX13057" y="connsiteY13057"/>
              </a:cxn>
              <a:cxn ang="0">
                <a:pos x="connsiteX13058" y="connsiteY13058"/>
              </a:cxn>
              <a:cxn ang="0">
                <a:pos x="connsiteX13059" y="connsiteY13059"/>
              </a:cxn>
              <a:cxn ang="0">
                <a:pos x="connsiteX13060" y="connsiteY13060"/>
              </a:cxn>
              <a:cxn ang="0">
                <a:pos x="connsiteX13061" y="connsiteY13061"/>
              </a:cxn>
              <a:cxn ang="0">
                <a:pos x="connsiteX13062" y="connsiteY13062"/>
              </a:cxn>
              <a:cxn ang="0">
                <a:pos x="connsiteX13063" y="connsiteY13063"/>
              </a:cxn>
              <a:cxn ang="0">
                <a:pos x="connsiteX13064" y="connsiteY13064"/>
              </a:cxn>
              <a:cxn ang="0">
                <a:pos x="connsiteX13065" y="connsiteY13065"/>
              </a:cxn>
              <a:cxn ang="0">
                <a:pos x="connsiteX13066" y="connsiteY13066"/>
              </a:cxn>
              <a:cxn ang="0">
                <a:pos x="connsiteX13067" y="connsiteY13067"/>
              </a:cxn>
              <a:cxn ang="0">
                <a:pos x="connsiteX13068" y="connsiteY13068"/>
              </a:cxn>
              <a:cxn ang="0">
                <a:pos x="connsiteX13069" y="connsiteY13069"/>
              </a:cxn>
              <a:cxn ang="0">
                <a:pos x="connsiteX13070" y="connsiteY13070"/>
              </a:cxn>
              <a:cxn ang="0">
                <a:pos x="connsiteX13071" y="connsiteY13071"/>
              </a:cxn>
              <a:cxn ang="0">
                <a:pos x="connsiteX13072" y="connsiteY13072"/>
              </a:cxn>
              <a:cxn ang="0">
                <a:pos x="connsiteX13073" y="connsiteY13073"/>
              </a:cxn>
              <a:cxn ang="0">
                <a:pos x="connsiteX13074" y="connsiteY13074"/>
              </a:cxn>
              <a:cxn ang="0">
                <a:pos x="connsiteX13075" y="connsiteY13075"/>
              </a:cxn>
              <a:cxn ang="0">
                <a:pos x="connsiteX13076" y="connsiteY13076"/>
              </a:cxn>
              <a:cxn ang="0">
                <a:pos x="connsiteX13077" y="connsiteY13077"/>
              </a:cxn>
              <a:cxn ang="0">
                <a:pos x="connsiteX13078" y="connsiteY13078"/>
              </a:cxn>
              <a:cxn ang="0">
                <a:pos x="connsiteX13079" y="connsiteY13079"/>
              </a:cxn>
              <a:cxn ang="0">
                <a:pos x="connsiteX13080" y="connsiteY13080"/>
              </a:cxn>
              <a:cxn ang="0">
                <a:pos x="connsiteX13081" y="connsiteY13081"/>
              </a:cxn>
              <a:cxn ang="0">
                <a:pos x="connsiteX13082" y="connsiteY13082"/>
              </a:cxn>
              <a:cxn ang="0">
                <a:pos x="connsiteX13083" y="connsiteY13083"/>
              </a:cxn>
              <a:cxn ang="0">
                <a:pos x="connsiteX13084" y="connsiteY13084"/>
              </a:cxn>
              <a:cxn ang="0">
                <a:pos x="connsiteX13085" y="connsiteY13085"/>
              </a:cxn>
              <a:cxn ang="0">
                <a:pos x="connsiteX13086" y="connsiteY13086"/>
              </a:cxn>
              <a:cxn ang="0">
                <a:pos x="connsiteX13087" y="connsiteY13087"/>
              </a:cxn>
              <a:cxn ang="0">
                <a:pos x="connsiteX13088" y="connsiteY13088"/>
              </a:cxn>
              <a:cxn ang="0">
                <a:pos x="connsiteX13089" y="connsiteY13089"/>
              </a:cxn>
              <a:cxn ang="0">
                <a:pos x="connsiteX13090" y="connsiteY13090"/>
              </a:cxn>
              <a:cxn ang="0">
                <a:pos x="connsiteX13091" y="connsiteY13091"/>
              </a:cxn>
              <a:cxn ang="0">
                <a:pos x="connsiteX13092" y="connsiteY13092"/>
              </a:cxn>
              <a:cxn ang="0">
                <a:pos x="connsiteX13093" y="connsiteY13093"/>
              </a:cxn>
              <a:cxn ang="0">
                <a:pos x="connsiteX13094" y="connsiteY13094"/>
              </a:cxn>
              <a:cxn ang="0">
                <a:pos x="connsiteX13095" y="connsiteY13095"/>
              </a:cxn>
              <a:cxn ang="0">
                <a:pos x="connsiteX13096" y="connsiteY13096"/>
              </a:cxn>
              <a:cxn ang="0">
                <a:pos x="connsiteX13097" y="connsiteY13097"/>
              </a:cxn>
              <a:cxn ang="0">
                <a:pos x="connsiteX13098" y="connsiteY13098"/>
              </a:cxn>
              <a:cxn ang="0">
                <a:pos x="connsiteX13099" y="connsiteY13099"/>
              </a:cxn>
              <a:cxn ang="0">
                <a:pos x="connsiteX13100" y="connsiteY13100"/>
              </a:cxn>
              <a:cxn ang="0">
                <a:pos x="connsiteX13101" y="connsiteY13101"/>
              </a:cxn>
              <a:cxn ang="0">
                <a:pos x="connsiteX13102" y="connsiteY13102"/>
              </a:cxn>
              <a:cxn ang="0">
                <a:pos x="connsiteX13103" y="connsiteY13103"/>
              </a:cxn>
              <a:cxn ang="0">
                <a:pos x="connsiteX13104" y="connsiteY13104"/>
              </a:cxn>
              <a:cxn ang="0">
                <a:pos x="connsiteX13105" y="connsiteY13105"/>
              </a:cxn>
              <a:cxn ang="0">
                <a:pos x="connsiteX13106" y="connsiteY13106"/>
              </a:cxn>
              <a:cxn ang="0">
                <a:pos x="connsiteX13107" y="connsiteY13107"/>
              </a:cxn>
              <a:cxn ang="0">
                <a:pos x="connsiteX13108" y="connsiteY13108"/>
              </a:cxn>
              <a:cxn ang="0">
                <a:pos x="connsiteX13109" y="connsiteY13109"/>
              </a:cxn>
              <a:cxn ang="0">
                <a:pos x="connsiteX13110" y="connsiteY13110"/>
              </a:cxn>
              <a:cxn ang="0">
                <a:pos x="connsiteX13111" y="connsiteY13111"/>
              </a:cxn>
              <a:cxn ang="0">
                <a:pos x="connsiteX13112" y="connsiteY13112"/>
              </a:cxn>
              <a:cxn ang="0">
                <a:pos x="connsiteX13113" y="connsiteY13113"/>
              </a:cxn>
              <a:cxn ang="0">
                <a:pos x="connsiteX13114" y="connsiteY13114"/>
              </a:cxn>
              <a:cxn ang="0">
                <a:pos x="connsiteX13115" y="connsiteY13115"/>
              </a:cxn>
              <a:cxn ang="0">
                <a:pos x="connsiteX13116" y="connsiteY13116"/>
              </a:cxn>
              <a:cxn ang="0">
                <a:pos x="connsiteX13117" y="connsiteY13117"/>
              </a:cxn>
              <a:cxn ang="0">
                <a:pos x="connsiteX13118" y="connsiteY13118"/>
              </a:cxn>
              <a:cxn ang="0">
                <a:pos x="connsiteX13119" y="connsiteY13119"/>
              </a:cxn>
              <a:cxn ang="0">
                <a:pos x="connsiteX13120" y="connsiteY13120"/>
              </a:cxn>
              <a:cxn ang="0">
                <a:pos x="connsiteX13121" y="connsiteY13121"/>
              </a:cxn>
              <a:cxn ang="0">
                <a:pos x="connsiteX13122" y="connsiteY13122"/>
              </a:cxn>
              <a:cxn ang="0">
                <a:pos x="connsiteX13123" y="connsiteY13123"/>
              </a:cxn>
              <a:cxn ang="0">
                <a:pos x="connsiteX13124" y="connsiteY13124"/>
              </a:cxn>
              <a:cxn ang="0">
                <a:pos x="connsiteX13125" y="connsiteY13125"/>
              </a:cxn>
              <a:cxn ang="0">
                <a:pos x="connsiteX13126" y="connsiteY13126"/>
              </a:cxn>
              <a:cxn ang="0">
                <a:pos x="connsiteX13127" y="connsiteY13127"/>
              </a:cxn>
              <a:cxn ang="0">
                <a:pos x="connsiteX13128" y="connsiteY13128"/>
              </a:cxn>
              <a:cxn ang="0">
                <a:pos x="connsiteX13129" y="connsiteY13129"/>
              </a:cxn>
              <a:cxn ang="0">
                <a:pos x="connsiteX13130" y="connsiteY13130"/>
              </a:cxn>
              <a:cxn ang="0">
                <a:pos x="connsiteX13131" y="connsiteY13131"/>
              </a:cxn>
              <a:cxn ang="0">
                <a:pos x="connsiteX13132" y="connsiteY13132"/>
              </a:cxn>
              <a:cxn ang="0">
                <a:pos x="connsiteX13133" y="connsiteY13133"/>
              </a:cxn>
              <a:cxn ang="0">
                <a:pos x="connsiteX13134" y="connsiteY13134"/>
              </a:cxn>
              <a:cxn ang="0">
                <a:pos x="connsiteX13135" y="connsiteY13135"/>
              </a:cxn>
              <a:cxn ang="0">
                <a:pos x="connsiteX13136" y="connsiteY13136"/>
              </a:cxn>
              <a:cxn ang="0">
                <a:pos x="connsiteX13137" y="connsiteY13137"/>
              </a:cxn>
              <a:cxn ang="0">
                <a:pos x="connsiteX13138" y="connsiteY13138"/>
              </a:cxn>
              <a:cxn ang="0">
                <a:pos x="connsiteX13139" y="connsiteY13139"/>
              </a:cxn>
              <a:cxn ang="0">
                <a:pos x="connsiteX13140" y="connsiteY13140"/>
              </a:cxn>
              <a:cxn ang="0">
                <a:pos x="connsiteX13141" y="connsiteY13141"/>
              </a:cxn>
              <a:cxn ang="0">
                <a:pos x="connsiteX13142" y="connsiteY13142"/>
              </a:cxn>
              <a:cxn ang="0">
                <a:pos x="connsiteX13143" y="connsiteY13143"/>
              </a:cxn>
              <a:cxn ang="0">
                <a:pos x="connsiteX13144" y="connsiteY13144"/>
              </a:cxn>
              <a:cxn ang="0">
                <a:pos x="connsiteX13145" y="connsiteY13145"/>
              </a:cxn>
              <a:cxn ang="0">
                <a:pos x="connsiteX13146" y="connsiteY13146"/>
              </a:cxn>
              <a:cxn ang="0">
                <a:pos x="connsiteX13147" y="connsiteY13147"/>
              </a:cxn>
              <a:cxn ang="0">
                <a:pos x="connsiteX13148" y="connsiteY13148"/>
              </a:cxn>
              <a:cxn ang="0">
                <a:pos x="connsiteX13149" y="connsiteY13149"/>
              </a:cxn>
              <a:cxn ang="0">
                <a:pos x="connsiteX13150" y="connsiteY13150"/>
              </a:cxn>
              <a:cxn ang="0">
                <a:pos x="connsiteX13151" y="connsiteY13151"/>
              </a:cxn>
              <a:cxn ang="0">
                <a:pos x="connsiteX13152" y="connsiteY13152"/>
              </a:cxn>
              <a:cxn ang="0">
                <a:pos x="connsiteX13153" y="connsiteY13153"/>
              </a:cxn>
              <a:cxn ang="0">
                <a:pos x="connsiteX13154" y="connsiteY13154"/>
              </a:cxn>
              <a:cxn ang="0">
                <a:pos x="connsiteX13155" y="connsiteY13155"/>
              </a:cxn>
              <a:cxn ang="0">
                <a:pos x="connsiteX13156" y="connsiteY13156"/>
              </a:cxn>
              <a:cxn ang="0">
                <a:pos x="connsiteX13157" y="connsiteY13157"/>
              </a:cxn>
              <a:cxn ang="0">
                <a:pos x="connsiteX13158" y="connsiteY13158"/>
              </a:cxn>
              <a:cxn ang="0">
                <a:pos x="connsiteX13159" y="connsiteY13159"/>
              </a:cxn>
              <a:cxn ang="0">
                <a:pos x="connsiteX13160" y="connsiteY13160"/>
              </a:cxn>
              <a:cxn ang="0">
                <a:pos x="connsiteX13161" y="connsiteY13161"/>
              </a:cxn>
              <a:cxn ang="0">
                <a:pos x="connsiteX13162" y="connsiteY13162"/>
              </a:cxn>
              <a:cxn ang="0">
                <a:pos x="connsiteX13163" y="connsiteY13163"/>
              </a:cxn>
              <a:cxn ang="0">
                <a:pos x="connsiteX13164" y="connsiteY13164"/>
              </a:cxn>
              <a:cxn ang="0">
                <a:pos x="connsiteX13165" y="connsiteY13165"/>
              </a:cxn>
              <a:cxn ang="0">
                <a:pos x="connsiteX13166" y="connsiteY13166"/>
              </a:cxn>
              <a:cxn ang="0">
                <a:pos x="connsiteX13167" y="connsiteY13167"/>
              </a:cxn>
              <a:cxn ang="0">
                <a:pos x="connsiteX13168" y="connsiteY13168"/>
              </a:cxn>
              <a:cxn ang="0">
                <a:pos x="connsiteX13169" y="connsiteY13169"/>
              </a:cxn>
              <a:cxn ang="0">
                <a:pos x="connsiteX13170" y="connsiteY13170"/>
              </a:cxn>
              <a:cxn ang="0">
                <a:pos x="connsiteX13171" y="connsiteY13171"/>
              </a:cxn>
              <a:cxn ang="0">
                <a:pos x="connsiteX13172" y="connsiteY13172"/>
              </a:cxn>
              <a:cxn ang="0">
                <a:pos x="connsiteX13173" y="connsiteY13173"/>
              </a:cxn>
              <a:cxn ang="0">
                <a:pos x="connsiteX13174" y="connsiteY13174"/>
              </a:cxn>
              <a:cxn ang="0">
                <a:pos x="connsiteX13175" y="connsiteY13175"/>
              </a:cxn>
              <a:cxn ang="0">
                <a:pos x="connsiteX13176" y="connsiteY13176"/>
              </a:cxn>
              <a:cxn ang="0">
                <a:pos x="connsiteX13177" y="connsiteY13177"/>
              </a:cxn>
              <a:cxn ang="0">
                <a:pos x="connsiteX13178" y="connsiteY13178"/>
              </a:cxn>
              <a:cxn ang="0">
                <a:pos x="connsiteX13179" y="connsiteY13179"/>
              </a:cxn>
              <a:cxn ang="0">
                <a:pos x="connsiteX13180" y="connsiteY13180"/>
              </a:cxn>
              <a:cxn ang="0">
                <a:pos x="connsiteX13181" y="connsiteY13181"/>
              </a:cxn>
              <a:cxn ang="0">
                <a:pos x="connsiteX13182" y="connsiteY13182"/>
              </a:cxn>
              <a:cxn ang="0">
                <a:pos x="connsiteX13183" y="connsiteY13183"/>
              </a:cxn>
              <a:cxn ang="0">
                <a:pos x="connsiteX13184" y="connsiteY13184"/>
              </a:cxn>
              <a:cxn ang="0">
                <a:pos x="connsiteX13185" y="connsiteY13185"/>
              </a:cxn>
              <a:cxn ang="0">
                <a:pos x="connsiteX13186" y="connsiteY13186"/>
              </a:cxn>
              <a:cxn ang="0">
                <a:pos x="connsiteX13187" y="connsiteY13187"/>
              </a:cxn>
              <a:cxn ang="0">
                <a:pos x="connsiteX13188" y="connsiteY13188"/>
              </a:cxn>
              <a:cxn ang="0">
                <a:pos x="connsiteX13189" y="connsiteY13189"/>
              </a:cxn>
              <a:cxn ang="0">
                <a:pos x="connsiteX13190" y="connsiteY13190"/>
              </a:cxn>
              <a:cxn ang="0">
                <a:pos x="connsiteX13191" y="connsiteY13191"/>
              </a:cxn>
              <a:cxn ang="0">
                <a:pos x="connsiteX13192" y="connsiteY13192"/>
              </a:cxn>
              <a:cxn ang="0">
                <a:pos x="connsiteX13193" y="connsiteY13193"/>
              </a:cxn>
              <a:cxn ang="0">
                <a:pos x="connsiteX13194" y="connsiteY13194"/>
              </a:cxn>
              <a:cxn ang="0">
                <a:pos x="connsiteX13195" y="connsiteY13195"/>
              </a:cxn>
              <a:cxn ang="0">
                <a:pos x="connsiteX13196" y="connsiteY13196"/>
              </a:cxn>
              <a:cxn ang="0">
                <a:pos x="connsiteX13197" y="connsiteY13197"/>
              </a:cxn>
              <a:cxn ang="0">
                <a:pos x="connsiteX13198" y="connsiteY13198"/>
              </a:cxn>
              <a:cxn ang="0">
                <a:pos x="connsiteX13199" y="connsiteY13199"/>
              </a:cxn>
              <a:cxn ang="0">
                <a:pos x="connsiteX13200" y="connsiteY13200"/>
              </a:cxn>
              <a:cxn ang="0">
                <a:pos x="connsiteX13201" y="connsiteY13201"/>
              </a:cxn>
              <a:cxn ang="0">
                <a:pos x="connsiteX13202" y="connsiteY13202"/>
              </a:cxn>
              <a:cxn ang="0">
                <a:pos x="connsiteX13203" y="connsiteY13203"/>
              </a:cxn>
              <a:cxn ang="0">
                <a:pos x="connsiteX13204" y="connsiteY13204"/>
              </a:cxn>
              <a:cxn ang="0">
                <a:pos x="connsiteX13205" y="connsiteY13205"/>
              </a:cxn>
              <a:cxn ang="0">
                <a:pos x="connsiteX13206" y="connsiteY13206"/>
              </a:cxn>
              <a:cxn ang="0">
                <a:pos x="connsiteX13207" y="connsiteY13207"/>
              </a:cxn>
              <a:cxn ang="0">
                <a:pos x="connsiteX13208" y="connsiteY13208"/>
              </a:cxn>
              <a:cxn ang="0">
                <a:pos x="connsiteX13209" y="connsiteY13209"/>
              </a:cxn>
              <a:cxn ang="0">
                <a:pos x="connsiteX13210" y="connsiteY13210"/>
              </a:cxn>
              <a:cxn ang="0">
                <a:pos x="connsiteX13211" y="connsiteY13211"/>
              </a:cxn>
              <a:cxn ang="0">
                <a:pos x="connsiteX13212" y="connsiteY13212"/>
              </a:cxn>
              <a:cxn ang="0">
                <a:pos x="connsiteX13213" y="connsiteY13213"/>
              </a:cxn>
              <a:cxn ang="0">
                <a:pos x="connsiteX13214" y="connsiteY13214"/>
              </a:cxn>
              <a:cxn ang="0">
                <a:pos x="connsiteX13215" y="connsiteY13215"/>
              </a:cxn>
              <a:cxn ang="0">
                <a:pos x="connsiteX13216" y="connsiteY13216"/>
              </a:cxn>
              <a:cxn ang="0">
                <a:pos x="connsiteX13217" y="connsiteY13217"/>
              </a:cxn>
              <a:cxn ang="0">
                <a:pos x="connsiteX13218" y="connsiteY13218"/>
              </a:cxn>
              <a:cxn ang="0">
                <a:pos x="connsiteX13219" y="connsiteY13219"/>
              </a:cxn>
              <a:cxn ang="0">
                <a:pos x="connsiteX13220" y="connsiteY13220"/>
              </a:cxn>
              <a:cxn ang="0">
                <a:pos x="connsiteX13221" y="connsiteY13221"/>
              </a:cxn>
              <a:cxn ang="0">
                <a:pos x="connsiteX13222" y="connsiteY13222"/>
              </a:cxn>
              <a:cxn ang="0">
                <a:pos x="connsiteX13223" y="connsiteY13223"/>
              </a:cxn>
              <a:cxn ang="0">
                <a:pos x="connsiteX13224" y="connsiteY13224"/>
              </a:cxn>
              <a:cxn ang="0">
                <a:pos x="connsiteX13225" y="connsiteY13225"/>
              </a:cxn>
              <a:cxn ang="0">
                <a:pos x="connsiteX13226" y="connsiteY13226"/>
              </a:cxn>
              <a:cxn ang="0">
                <a:pos x="connsiteX13227" y="connsiteY13227"/>
              </a:cxn>
              <a:cxn ang="0">
                <a:pos x="connsiteX13228" y="connsiteY13228"/>
              </a:cxn>
              <a:cxn ang="0">
                <a:pos x="connsiteX13229" y="connsiteY13229"/>
              </a:cxn>
              <a:cxn ang="0">
                <a:pos x="connsiteX13230" y="connsiteY13230"/>
              </a:cxn>
              <a:cxn ang="0">
                <a:pos x="connsiteX13231" y="connsiteY13231"/>
              </a:cxn>
              <a:cxn ang="0">
                <a:pos x="connsiteX13232" y="connsiteY13232"/>
              </a:cxn>
              <a:cxn ang="0">
                <a:pos x="connsiteX13233" y="connsiteY13233"/>
              </a:cxn>
              <a:cxn ang="0">
                <a:pos x="connsiteX13234" y="connsiteY13234"/>
              </a:cxn>
              <a:cxn ang="0">
                <a:pos x="connsiteX13235" y="connsiteY13235"/>
              </a:cxn>
              <a:cxn ang="0">
                <a:pos x="connsiteX13236" y="connsiteY13236"/>
              </a:cxn>
              <a:cxn ang="0">
                <a:pos x="connsiteX13237" y="connsiteY13237"/>
              </a:cxn>
              <a:cxn ang="0">
                <a:pos x="connsiteX13238" y="connsiteY13238"/>
              </a:cxn>
              <a:cxn ang="0">
                <a:pos x="connsiteX13239" y="connsiteY13239"/>
              </a:cxn>
              <a:cxn ang="0">
                <a:pos x="connsiteX13240" y="connsiteY13240"/>
              </a:cxn>
              <a:cxn ang="0">
                <a:pos x="connsiteX13241" y="connsiteY13241"/>
              </a:cxn>
              <a:cxn ang="0">
                <a:pos x="connsiteX13242" y="connsiteY13242"/>
              </a:cxn>
              <a:cxn ang="0">
                <a:pos x="connsiteX13243" y="connsiteY13243"/>
              </a:cxn>
              <a:cxn ang="0">
                <a:pos x="connsiteX13244" y="connsiteY13244"/>
              </a:cxn>
              <a:cxn ang="0">
                <a:pos x="connsiteX13245" y="connsiteY13245"/>
              </a:cxn>
              <a:cxn ang="0">
                <a:pos x="connsiteX13246" y="connsiteY13246"/>
              </a:cxn>
              <a:cxn ang="0">
                <a:pos x="connsiteX13247" y="connsiteY13247"/>
              </a:cxn>
              <a:cxn ang="0">
                <a:pos x="connsiteX13248" y="connsiteY13248"/>
              </a:cxn>
              <a:cxn ang="0">
                <a:pos x="connsiteX13249" y="connsiteY13249"/>
              </a:cxn>
              <a:cxn ang="0">
                <a:pos x="connsiteX13250" y="connsiteY13250"/>
              </a:cxn>
              <a:cxn ang="0">
                <a:pos x="connsiteX13251" y="connsiteY13251"/>
              </a:cxn>
              <a:cxn ang="0">
                <a:pos x="connsiteX13252" y="connsiteY13252"/>
              </a:cxn>
              <a:cxn ang="0">
                <a:pos x="connsiteX13253" y="connsiteY13253"/>
              </a:cxn>
              <a:cxn ang="0">
                <a:pos x="connsiteX13254" y="connsiteY13254"/>
              </a:cxn>
              <a:cxn ang="0">
                <a:pos x="connsiteX13255" y="connsiteY13255"/>
              </a:cxn>
              <a:cxn ang="0">
                <a:pos x="connsiteX13256" y="connsiteY13256"/>
              </a:cxn>
              <a:cxn ang="0">
                <a:pos x="connsiteX13257" y="connsiteY13257"/>
              </a:cxn>
              <a:cxn ang="0">
                <a:pos x="connsiteX13258" y="connsiteY13258"/>
              </a:cxn>
              <a:cxn ang="0">
                <a:pos x="connsiteX13259" y="connsiteY13259"/>
              </a:cxn>
              <a:cxn ang="0">
                <a:pos x="connsiteX13260" y="connsiteY13260"/>
              </a:cxn>
              <a:cxn ang="0">
                <a:pos x="connsiteX13261" y="connsiteY13261"/>
              </a:cxn>
              <a:cxn ang="0">
                <a:pos x="connsiteX13262" y="connsiteY13262"/>
              </a:cxn>
              <a:cxn ang="0">
                <a:pos x="connsiteX13263" y="connsiteY13263"/>
              </a:cxn>
              <a:cxn ang="0">
                <a:pos x="connsiteX13264" y="connsiteY13264"/>
              </a:cxn>
              <a:cxn ang="0">
                <a:pos x="connsiteX13265" y="connsiteY13265"/>
              </a:cxn>
              <a:cxn ang="0">
                <a:pos x="connsiteX13266" y="connsiteY13266"/>
              </a:cxn>
              <a:cxn ang="0">
                <a:pos x="connsiteX13267" y="connsiteY13267"/>
              </a:cxn>
              <a:cxn ang="0">
                <a:pos x="connsiteX13268" y="connsiteY13268"/>
              </a:cxn>
              <a:cxn ang="0">
                <a:pos x="connsiteX13269" y="connsiteY13269"/>
              </a:cxn>
              <a:cxn ang="0">
                <a:pos x="connsiteX13270" y="connsiteY13270"/>
              </a:cxn>
              <a:cxn ang="0">
                <a:pos x="connsiteX13271" y="connsiteY13271"/>
              </a:cxn>
              <a:cxn ang="0">
                <a:pos x="connsiteX13272" y="connsiteY13272"/>
              </a:cxn>
              <a:cxn ang="0">
                <a:pos x="connsiteX13273" y="connsiteY13273"/>
              </a:cxn>
              <a:cxn ang="0">
                <a:pos x="connsiteX13274" y="connsiteY13274"/>
              </a:cxn>
              <a:cxn ang="0">
                <a:pos x="connsiteX13275" y="connsiteY13275"/>
              </a:cxn>
              <a:cxn ang="0">
                <a:pos x="connsiteX13276" y="connsiteY13276"/>
              </a:cxn>
              <a:cxn ang="0">
                <a:pos x="connsiteX13277" y="connsiteY13277"/>
              </a:cxn>
              <a:cxn ang="0">
                <a:pos x="connsiteX13278" y="connsiteY13278"/>
              </a:cxn>
              <a:cxn ang="0">
                <a:pos x="connsiteX13279" y="connsiteY13279"/>
              </a:cxn>
              <a:cxn ang="0">
                <a:pos x="connsiteX13280" y="connsiteY13280"/>
              </a:cxn>
              <a:cxn ang="0">
                <a:pos x="connsiteX13281" y="connsiteY13281"/>
              </a:cxn>
              <a:cxn ang="0">
                <a:pos x="connsiteX13282" y="connsiteY13282"/>
              </a:cxn>
              <a:cxn ang="0">
                <a:pos x="connsiteX13283" y="connsiteY13283"/>
              </a:cxn>
              <a:cxn ang="0">
                <a:pos x="connsiteX13284" y="connsiteY13284"/>
              </a:cxn>
              <a:cxn ang="0">
                <a:pos x="connsiteX13285" y="connsiteY13285"/>
              </a:cxn>
              <a:cxn ang="0">
                <a:pos x="connsiteX13286" y="connsiteY13286"/>
              </a:cxn>
              <a:cxn ang="0">
                <a:pos x="connsiteX13287" y="connsiteY13287"/>
              </a:cxn>
              <a:cxn ang="0">
                <a:pos x="connsiteX13288" y="connsiteY13288"/>
              </a:cxn>
              <a:cxn ang="0">
                <a:pos x="connsiteX13289" y="connsiteY13289"/>
              </a:cxn>
              <a:cxn ang="0">
                <a:pos x="connsiteX13290" y="connsiteY13290"/>
              </a:cxn>
              <a:cxn ang="0">
                <a:pos x="connsiteX13291" y="connsiteY13291"/>
              </a:cxn>
              <a:cxn ang="0">
                <a:pos x="connsiteX13292" y="connsiteY13292"/>
              </a:cxn>
              <a:cxn ang="0">
                <a:pos x="connsiteX13293" y="connsiteY13293"/>
              </a:cxn>
              <a:cxn ang="0">
                <a:pos x="connsiteX13294" y="connsiteY13294"/>
              </a:cxn>
              <a:cxn ang="0">
                <a:pos x="connsiteX13295" y="connsiteY13295"/>
              </a:cxn>
              <a:cxn ang="0">
                <a:pos x="connsiteX13296" y="connsiteY13296"/>
              </a:cxn>
              <a:cxn ang="0">
                <a:pos x="connsiteX13297" y="connsiteY13297"/>
              </a:cxn>
              <a:cxn ang="0">
                <a:pos x="connsiteX13298" y="connsiteY13298"/>
              </a:cxn>
              <a:cxn ang="0">
                <a:pos x="connsiteX13299" y="connsiteY13299"/>
              </a:cxn>
              <a:cxn ang="0">
                <a:pos x="connsiteX13300" y="connsiteY13300"/>
              </a:cxn>
              <a:cxn ang="0">
                <a:pos x="connsiteX13301" y="connsiteY13301"/>
              </a:cxn>
              <a:cxn ang="0">
                <a:pos x="connsiteX13302" y="connsiteY13302"/>
              </a:cxn>
              <a:cxn ang="0">
                <a:pos x="connsiteX13303" y="connsiteY13303"/>
              </a:cxn>
              <a:cxn ang="0">
                <a:pos x="connsiteX13304" y="connsiteY13304"/>
              </a:cxn>
              <a:cxn ang="0">
                <a:pos x="connsiteX13305" y="connsiteY13305"/>
              </a:cxn>
              <a:cxn ang="0">
                <a:pos x="connsiteX13306" y="connsiteY13306"/>
              </a:cxn>
              <a:cxn ang="0">
                <a:pos x="connsiteX13307" y="connsiteY13307"/>
              </a:cxn>
              <a:cxn ang="0">
                <a:pos x="connsiteX13308" y="connsiteY13308"/>
              </a:cxn>
              <a:cxn ang="0">
                <a:pos x="connsiteX13309" y="connsiteY13309"/>
              </a:cxn>
              <a:cxn ang="0">
                <a:pos x="connsiteX13310" y="connsiteY13310"/>
              </a:cxn>
              <a:cxn ang="0">
                <a:pos x="connsiteX13311" y="connsiteY13311"/>
              </a:cxn>
              <a:cxn ang="0">
                <a:pos x="connsiteX13312" y="connsiteY13312"/>
              </a:cxn>
              <a:cxn ang="0">
                <a:pos x="connsiteX13313" y="connsiteY13313"/>
              </a:cxn>
              <a:cxn ang="0">
                <a:pos x="connsiteX13314" y="connsiteY13314"/>
              </a:cxn>
              <a:cxn ang="0">
                <a:pos x="connsiteX13315" y="connsiteY13315"/>
              </a:cxn>
              <a:cxn ang="0">
                <a:pos x="connsiteX13316" y="connsiteY13316"/>
              </a:cxn>
              <a:cxn ang="0">
                <a:pos x="connsiteX13317" y="connsiteY13317"/>
              </a:cxn>
              <a:cxn ang="0">
                <a:pos x="connsiteX13318" y="connsiteY13318"/>
              </a:cxn>
              <a:cxn ang="0">
                <a:pos x="connsiteX13319" y="connsiteY13319"/>
              </a:cxn>
              <a:cxn ang="0">
                <a:pos x="connsiteX13320" y="connsiteY13320"/>
              </a:cxn>
              <a:cxn ang="0">
                <a:pos x="connsiteX13321" y="connsiteY13321"/>
              </a:cxn>
              <a:cxn ang="0">
                <a:pos x="connsiteX13322" y="connsiteY13322"/>
              </a:cxn>
              <a:cxn ang="0">
                <a:pos x="connsiteX13323" y="connsiteY13323"/>
              </a:cxn>
              <a:cxn ang="0">
                <a:pos x="connsiteX13324" y="connsiteY13324"/>
              </a:cxn>
              <a:cxn ang="0">
                <a:pos x="connsiteX13325" y="connsiteY13325"/>
              </a:cxn>
              <a:cxn ang="0">
                <a:pos x="connsiteX13326" y="connsiteY13326"/>
              </a:cxn>
              <a:cxn ang="0">
                <a:pos x="connsiteX13327" y="connsiteY13327"/>
              </a:cxn>
              <a:cxn ang="0">
                <a:pos x="connsiteX13328" y="connsiteY13328"/>
              </a:cxn>
              <a:cxn ang="0">
                <a:pos x="connsiteX13329" y="connsiteY13329"/>
              </a:cxn>
              <a:cxn ang="0">
                <a:pos x="connsiteX13330" y="connsiteY13330"/>
              </a:cxn>
              <a:cxn ang="0">
                <a:pos x="connsiteX13331" y="connsiteY13331"/>
              </a:cxn>
              <a:cxn ang="0">
                <a:pos x="connsiteX13332" y="connsiteY13332"/>
              </a:cxn>
              <a:cxn ang="0">
                <a:pos x="connsiteX13333" y="connsiteY13333"/>
              </a:cxn>
              <a:cxn ang="0">
                <a:pos x="connsiteX13334" y="connsiteY13334"/>
              </a:cxn>
              <a:cxn ang="0">
                <a:pos x="connsiteX13335" y="connsiteY13335"/>
              </a:cxn>
              <a:cxn ang="0">
                <a:pos x="connsiteX13336" y="connsiteY13336"/>
              </a:cxn>
              <a:cxn ang="0">
                <a:pos x="connsiteX13337" y="connsiteY13337"/>
              </a:cxn>
              <a:cxn ang="0">
                <a:pos x="connsiteX13338" y="connsiteY13338"/>
              </a:cxn>
              <a:cxn ang="0">
                <a:pos x="connsiteX13339" y="connsiteY13339"/>
              </a:cxn>
              <a:cxn ang="0">
                <a:pos x="connsiteX13340" y="connsiteY13340"/>
              </a:cxn>
              <a:cxn ang="0">
                <a:pos x="connsiteX13341" y="connsiteY13341"/>
              </a:cxn>
              <a:cxn ang="0">
                <a:pos x="connsiteX13342" y="connsiteY13342"/>
              </a:cxn>
              <a:cxn ang="0">
                <a:pos x="connsiteX13343" y="connsiteY13343"/>
              </a:cxn>
              <a:cxn ang="0">
                <a:pos x="connsiteX13344" y="connsiteY13344"/>
              </a:cxn>
              <a:cxn ang="0">
                <a:pos x="connsiteX13345" y="connsiteY13345"/>
              </a:cxn>
              <a:cxn ang="0">
                <a:pos x="connsiteX13346" y="connsiteY13346"/>
              </a:cxn>
              <a:cxn ang="0">
                <a:pos x="connsiteX13347" y="connsiteY13347"/>
              </a:cxn>
              <a:cxn ang="0">
                <a:pos x="connsiteX13348" y="connsiteY13348"/>
              </a:cxn>
              <a:cxn ang="0">
                <a:pos x="connsiteX13349" y="connsiteY13349"/>
              </a:cxn>
              <a:cxn ang="0">
                <a:pos x="connsiteX13350" y="connsiteY13350"/>
              </a:cxn>
              <a:cxn ang="0">
                <a:pos x="connsiteX13351" y="connsiteY13351"/>
              </a:cxn>
              <a:cxn ang="0">
                <a:pos x="connsiteX13352" y="connsiteY13352"/>
              </a:cxn>
              <a:cxn ang="0">
                <a:pos x="connsiteX13353" y="connsiteY13353"/>
              </a:cxn>
              <a:cxn ang="0">
                <a:pos x="connsiteX13354" y="connsiteY13354"/>
              </a:cxn>
              <a:cxn ang="0">
                <a:pos x="connsiteX13355" y="connsiteY13355"/>
              </a:cxn>
              <a:cxn ang="0">
                <a:pos x="connsiteX13356" y="connsiteY13356"/>
              </a:cxn>
              <a:cxn ang="0">
                <a:pos x="connsiteX13357" y="connsiteY13357"/>
              </a:cxn>
              <a:cxn ang="0">
                <a:pos x="connsiteX13358" y="connsiteY13358"/>
              </a:cxn>
              <a:cxn ang="0">
                <a:pos x="connsiteX13359" y="connsiteY13359"/>
              </a:cxn>
              <a:cxn ang="0">
                <a:pos x="connsiteX13360" y="connsiteY13360"/>
              </a:cxn>
              <a:cxn ang="0">
                <a:pos x="connsiteX13361" y="connsiteY13361"/>
              </a:cxn>
              <a:cxn ang="0">
                <a:pos x="connsiteX13362" y="connsiteY13362"/>
              </a:cxn>
              <a:cxn ang="0">
                <a:pos x="connsiteX13363" y="connsiteY13363"/>
              </a:cxn>
              <a:cxn ang="0">
                <a:pos x="connsiteX13364" y="connsiteY13364"/>
              </a:cxn>
              <a:cxn ang="0">
                <a:pos x="connsiteX13365" y="connsiteY13365"/>
              </a:cxn>
              <a:cxn ang="0">
                <a:pos x="connsiteX13366" y="connsiteY13366"/>
              </a:cxn>
              <a:cxn ang="0">
                <a:pos x="connsiteX13367" y="connsiteY13367"/>
              </a:cxn>
              <a:cxn ang="0">
                <a:pos x="connsiteX13368" y="connsiteY13368"/>
              </a:cxn>
              <a:cxn ang="0">
                <a:pos x="connsiteX13369" y="connsiteY13369"/>
              </a:cxn>
              <a:cxn ang="0">
                <a:pos x="connsiteX13370" y="connsiteY13370"/>
              </a:cxn>
              <a:cxn ang="0">
                <a:pos x="connsiteX13371" y="connsiteY13371"/>
              </a:cxn>
              <a:cxn ang="0">
                <a:pos x="connsiteX13372" y="connsiteY13372"/>
              </a:cxn>
              <a:cxn ang="0">
                <a:pos x="connsiteX13373" y="connsiteY13373"/>
              </a:cxn>
              <a:cxn ang="0">
                <a:pos x="connsiteX13374" y="connsiteY13374"/>
              </a:cxn>
              <a:cxn ang="0">
                <a:pos x="connsiteX13375" y="connsiteY13375"/>
              </a:cxn>
              <a:cxn ang="0">
                <a:pos x="connsiteX13376" y="connsiteY13376"/>
              </a:cxn>
              <a:cxn ang="0">
                <a:pos x="connsiteX13377" y="connsiteY13377"/>
              </a:cxn>
              <a:cxn ang="0">
                <a:pos x="connsiteX13378" y="connsiteY13378"/>
              </a:cxn>
              <a:cxn ang="0">
                <a:pos x="connsiteX13379" y="connsiteY13379"/>
              </a:cxn>
              <a:cxn ang="0">
                <a:pos x="connsiteX13380" y="connsiteY13380"/>
              </a:cxn>
              <a:cxn ang="0">
                <a:pos x="connsiteX13381" y="connsiteY13381"/>
              </a:cxn>
              <a:cxn ang="0">
                <a:pos x="connsiteX13382" y="connsiteY13382"/>
              </a:cxn>
              <a:cxn ang="0">
                <a:pos x="connsiteX13383" y="connsiteY13383"/>
              </a:cxn>
              <a:cxn ang="0">
                <a:pos x="connsiteX13384" y="connsiteY13384"/>
              </a:cxn>
              <a:cxn ang="0">
                <a:pos x="connsiteX13385" y="connsiteY13385"/>
              </a:cxn>
              <a:cxn ang="0">
                <a:pos x="connsiteX13386" y="connsiteY13386"/>
              </a:cxn>
              <a:cxn ang="0">
                <a:pos x="connsiteX13387" y="connsiteY13387"/>
              </a:cxn>
              <a:cxn ang="0">
                <a:pos x="connsiteX13388" y="connsiteY13388"/>
              </a:cxn>
              <a:cxn ang="0">
                <a:pos x="connsiteX13389" y="connsiteY13389"/>
              </a:cxn>
              <a:cxn ang="0">
                <a:pos x="connsiteX13390" y="connsiteY13390"/>
              </a:cxn>
              <a:cxn ang="0">
                <a:pos x="connsiteX13391" y="connsiteY13391"/>
              </a:cxn>
              <a:cxn ang="0">
                <a:pos x="connsiteX13392" y="connsiteY13392"/>
              </a:cxn>
              <a:cxn ang="0">
                <a:pos x="connsiteX13393" y="connsiteY13393"/>
              </a:cxn>
              <a:cxn ang="0">
                <a:pos x="connsiteX13394" y="connsiteY13394"/>
              </a:cxn>
              <a:cxn ang="0">
                <a:pos x="connsiteX13395" y="connsiteY13395"/>
              </a:cxn>
              <a:cxn ang="0">
                <a:pos x="connsiteX13396" y="connsiteY13396"/>
              </a:cxn>
              <a:cxn ang="0">
                <a:pos x="connsiteX13397" y="connsiteY13397"/>
              </a:cxn>
              <a:cxn ang="0">
                <a:pos x="connsiteX13398" y="connsiteY13398"/>
              </a:cxn>
              <a:cxn ang="0">
                <a:pos x="connsiteX13399" y="connsiteY13399"/>
              </a:cxn>
              <a:cxn ang="0">
                <a:pos x="connsiteX13400" y="connsiteY13400"/>
              </a:cxn>
              <a:cxn ang="0">
                <a:pos x="connsiteX13401" y="connsiteY13401"/>
              </a:cxn>
              <a:cxn ang="0">
                <a:pos x="connsiteX13402" y="connsiteY13402"/>
              </a:cxn>
              <a:cxn ang="0">
                <a:pos x="connsiteX13403" y="connsiteY13403"/>
              </a:cxn>
              <a:cxn ang="0">
                <a:pos x="connsiteX13404" y="connsiteY13404"/>
              </a:cxn>
              <a:cxn ang="0">
                <a:pos x="connsiteX13405" y="connsiteY13405"/>
              </a:cxn>
              <a:cxn ang="0">
                <a:pos x="connsiteX13406" y="connsiteY13406"/>
              </a:cxn>
              <a:cxn ang="0">
                <a:pos x="connsiteX13407" y="connsiteY13407"/>
              </a:cxn>
              <a:cxn ang="0">
                <a:pos x="connsiteX13408" y="connsiteY13408"/>
              </a:cxn>
              <a:cxn ang="0">
                <a:pos x="connsiteX13409" y="connsiteY13409"/>
              </a:cxn>
              <a:cxn ang="0">
                <a:pos x="connsiteX13410" y="connsiteY13410"/>
              </a:cxn>
              <a:cxn ang="0">
                <a:pos x="connsiteX13411" y="connsiteY13411"/>
              </a:cxn>
              <a:cxn ang="0">
                <a:pos x="connsiteX13412" y="connsiteY13412"/>
              </a:cxn>
              <a:cxn ang="0">
                <a:pos x="connsiteX13413" y="connsiteY13413"/>
              </a:cxn>
              <a:cxn ang="0">
                <a:pos x="connsiteX13414" y="connsiteY13414"/>
              </a:cxn>
              <a:cxn ang="0">
                <a:pos x="connsiteX13415" y="connsiteY13415"/>
              </a:cxn>
              <a:cxn ang="0">
                <a:pos x="connsiteX13416" y="connsiteY13416"/>
              </a:cxn>
              <a:cxn ang="0">
                <a:pos x="connsiteX13417" y="connsiteY13417"/>
              </a:cxn>
              <a:cxn ang="0">
                <a:pos x="connsiteX13418" y="connsiteY13418"/>
              </a:cxn>
              <a:cxn ang="0">
                <a:pos x="connsiteX13419" y="connsiteY13419"/>
              </a:cxn>
              <a:cxn ang="0">
                <a:pos x="connsiteX13420" y="connsiteY13420"/>
              </a:cxn>
              <a:cxn ang="0">
                <a:pos x="connsiteX13421" y="connsiteY13421"/>
              </a:cxn>
              <a:cxn ang="0">
                <a:pos x="connsiteX13422" y="connsiteY13422"/>
              </a:cxn>
              <a:cxn ang="0">
                <a:pos x="connsiteX13423" y="connsiteY13423"/>
              </a:cxn>
              <a:cxn ang="0">
                <a:pos x="connsiteX13424" y="connsiteY13424"/>
              </a:cxn>
              <a:cxn ang="0">
                <a:pos x="connsiteX13425" y="connsiteY13425"/>
              </a:cxn>
              <a:cxn ang="0">
                <a:pos x="connsiteX13426" y="connsiteY13426"/>
              </a:cxn>
              <a:cxn ang="0">
                <a:pos x="connsiteX13427" y="connsiteY13427"/>
              </a:cxn>
              <a:cxn ang="0">
                <a:pos x="connsiteX13428" y="connsiteY13428"/>
              </a:cxn>
              <a:cxn ang="0">
                <a:pos x="connsiteX13429" y="connsiteY13429"/>
              </a:cxn>
              <a:cxn ang="0">
                <a:pos x="connsiteX13430" y="connsiteY13430"/>
              </a:cxn>
              <a:cxn ang="0">
                <a:pos x="connsiteX13431" y="connsiteY13431"/>
              </a:cxn>
              <a:cxn ang="0">
                <a:pos x="connsiteX13432" y="connsiteY13432"/>
              </a:cxn>
              <a:cxn ang="0">
                <a:pos x="connsiteX13433" y="connsiteY13433"/>
              </a:cxn>
              <a:cxn ang="0">
                <a:pos x="connsiteX13434" y="connsiteY13434"/>
              </a:cxn>
              <a:cxn ang="0">
                <a:pos x="connsiteX13435" y="connsiteY13435"/>
              </a:cxn>
              <a:cxn ang="0">
                <a:pos x="connsiteX13436" y="connsiteY13436"/>
              </a:cxn>
              <a:cxn ang="0">
                <a:pos x="connsiteX13437" y="connsiteY13437"/>
              </a:cxn>
              <a:cxn ang="0">
                <a:pos x="connsiteX13438" y="connsiteY13438"/>
              </a:cxn>
              <a:cxn ang="0">
                <a:pos x="connsiteX13439" y="connsiteY13439"/>
              </a:cxn>
              <a:cxn ang="0">
                <a:pos x="connsiteX13440" y="connsiteY13440"/>
              </a:cxn>
              <a:cxn ang="0">
                <a:pos x="connsiteX13441" y="connsiteY13441"/>
              </a:cxn>
              <a:cxn ang="0">
                <a:pos x="connsiteX13442" y="connsiteY13442"/>
              </a:cxn>
              <a:cxn ang="0">
                <a:pos x="connsiteX13443" y="connsiteY13443"/>
              </a:cxn>
              <a:cxn ang="0">
                <a:pos x="connsiteX13444" y="connsiteY13444"/>
              </a:cxn>
              <a:cxn ang="0">
                <a:pos x="connsiteX13445" y="connsiteY13445"/>
              </a:cxn>
              <a:cxn ang="0">
                <a:pos x="connsiteX13446" y="connsiteY13446"/>
              </a:cxn>
              <a:cxn ang="0">
                <a:pos x="connsiteX13447" y="connsiteY13447"/>
              </a:cxn>
              <a:cxn ang="0">
                <a:pos x="connsiteX13448" y="connsiteY13448"/>
              </a:cxn>
              <a:cxn ang="0">
                <a:pos x="connsiteX13449" y="connsiteY13449"/>
              </a:cxn>
              <a:cxn ang="0">
                <a:pos x="connsiteX13450" y="connsiteY13450"/>
              </a:cxn>
              <a:cxn ang="0">
                <a:pos x="connsiteX13451" y="connsiteY13451"/>
              </a:cxn>
              <a:cxn ang="0">
                <a:pos x="connsiteX13452" y="connsiteY13452"/>
              </a:cxn>
              <a:cxn ang="0">
                <a:pos x="connsiteX13453" y="connsiteY13453"/>
              </a:cxn>
              <a:cxn ang="0">
                <a:pos x="connsiteX13454" y="connsiteY13454"/>
              </a:cxn>
              <a:cxn ang="0">
                <a:pos x="connsiteX13455" y="connsiteY13455"/>
              </a:cxn>
              <a:cxn ang="0">
                <a:pos x="connsiteX13456" y="connsiteY13456"/>
              </a:cxn>
              <a:cxn ang="0">
                <a:pos x="connsiteX13457" y="connsiteY13457"/>
              </a:cxn>
              <a:cxn ang="0">
                <a:pos x="connsiteX13458" y="connsiteY13458"/>
              </a:cxn>
              <a:cxn ang="0">
                <a:pos x="connsiteX13459" y="connsiteY13459"/>
              </a:cxn>
              <a:cxn ang="0">
                <a:pos x="connsiteX13460" y="connsiteY13460"/>
              </a:cxn>
              <a:cxn ang="0">
                <a:pos x="connsiteX13461" y="connsiteY13461"/>
              </a:cxn>
              <a:cxn ang="0">
                <a:pos x="connsiteX13462" y="connsiteY13462"/>
              </a:cxn>
              <a:cxn ang="0">
                <a:pos x="connsiteX13463" y="connsiteY13463"/>
              </a:cxn>
              <a:cxn ang="0">
                <a:pos x="connsiteX13464" y="connsiteY13464"/>
              </a:cxn>
              <a:cxn ang="0">
                <a:pos x="connsiteX13465" y="connsiteY13465"/>
              </a:cxn>
              <a:cxn ang="0">
                <a:pos x="connsiteX13466" y="connsiteY13466"/>
              </a:cxn>
              <a:cxn ang="0">
                <a:pos x="connsiteX13467" y="connsiteY13467"/>
              </a:cxn>
              <a:cxn ang="0">
                <a:pos x="connsiteX13468" y="connsiteY13468"/>
              </a:cxn>
              <a:cxn ang="0">
                <a:pos x="connsiteX13469" y="connsiteY13469"/>
              </a:cxn>
              <a:cxn ang="0">
                <a:pos x="connsiteX13470" y="connsiteY13470"/>
              </a:cxn>
              <a:cxn ang="0">
                <a:pos x="connsiteX13471" y="connsiteY13471"/>
              </a:cxn>
              <a:cxn ang="0">
                <a:pos x="connsiteX13472" y="connsiteY13472"/>
              </a:cxn>
              <a:cxn ang="0">
                <a:pos x="connsiteX13473" y="connsiteY13473"/>
              </a:cxn>
              <a:cxn ang="0">
                <a:pos x="connsiteX13474" y="connsiteY13474"/>
              </a:cxn>
              <a:cxn ang="0">
                <a:pos x="connsiteX13475" y="connsiteY13475"/>
              </a:cxn>
              <a:cxn ang="0">
                <a:pos x="connsiteX13476" y="connsiteY13476"/>
              </a:cxn>
              <a:cxn ang="0">
                <a:pos x="connsiteX13477" y="connsiteY13477"/>
              </a:cxn>
              <a:cxn ang="0">
                <a:pos x="connsiteX13478" y="connsiteY13478"/>
              </a:cxn>
              <a:cxn ang="0">
                <a:pos x="connsiteX13479" y="connsiteY13479"/>
              </a:cxn>
              <a:cxn ang="0">
                <a:pos x="connsiteX13480" y="connsiteY13480"/>
              </a:cxn>
              <a:cxn ang="0">
                <a:pos x="connsiteX13481" y="connsiteY13481"/>
              </a:cxn>
              <a:cxn ang="0">
                <a:pos x="connsiteX13482" y="connsiteY13482"/>
              </a:cxn>
              <a:cxn ang="0">
                <a:pos x="connsiteX13483" y="connsiteY13483"/>
              </a:cxn>
              <a:cxn ang="0">
                <a:pos x="connsiteX13484" y="connsiteY13484"/>
              </a:cxn>
              <a:cxn ang="0">
                <a:pos x="connsiteX13485" y="connsiteY13485"/>
              </a:cxn>
              <a:cxn ang="0">
                <a:pos x="connsiteX13486" y="connsiteY13486"/>
              </a:cxn>
              <a:cxn ang="0">
                <a:pos x="connsiteX13487" y="connsiteY13487"/>
              </a:cxn>
              <a:cxn ang="0">
                <a:pos x="connsiteX13488" y="connsiteY13488"/>
              </a:cxn>
              <a:cxn ang="0">
                <a:pos x="connsiteX13489" y="connsiteY13489"/>
              </a:cxn>
              <a:cxn ang="0">
                <a:pos x="connsiteX13490" y="connsiteY13490"/>
              </a:cxn>
              <a:cxn ang="0">
                <a:pos x="connsiteX13491" y="connsiteY13491"/>
              </a:cxn>
              <a:cxn ang="0">
                <a:pos x="connsiteX13492" y="connsiteY13492"/>
              </a:cxn>
              <a:cxn ang="0">
                <a:pos x="connsiteX13493" y="connsiteY13493"/>
              </a:cxn>
              <a:cxn ang="0">
                <a:pos x="connsiteX13494" y="connsiteY13494"/>
              </a:cxn>
              <a:cxn ang="0">
                <a:pos x="connsiteX13495" y="connsiteY13495"/>
              </a:cxn>
              <a:cxn ang="0">
                <a:pos x="connsiteX13496" y="connsiteY13496"/>
              </a:cxn>
              <a:cxn ang="0">
                <a:pos x="connsiteX13497" y="connsiteY13497"/>
              </a:cxn>
              <a:cxn ang="0">
                <a:pos x="connsiteX13498" y="connsiteY13498"/>
              </a:cxn>
              <a:cxn ang="0">
                <a:pos x="connsiteX13499" y="connsiteY13499"/>
              </a:cxn>
              <a:cxn ang="0">
                <a:pos x="connsiteX13500" y="connsiteY13500"/>
              </a:cxn>
              <a:cxn ang="0">
                <a:pos x="connsiteX13501" y="connsiteY13501"/>
              </a:cxn>
              <a:cxn ang="0">
                <a:pos x="connsiteX13502" y="connsiteY13502"/>
              </a:cxn>
              <a:cxn ang="0">
                <a:pos x="connsiteX13503" y="connsiteY13503"/>
              </a:cxn>
              <a:cxn ang="0">
                <a:pos x="connsiteX13504" y="connsiteY13504"/>
              </a:cxn>
              <a:cxn ang="0">
                <a:pos x="connsiteX13505" y="connsiteY13505"/>
              </a:cxn>
              <a:cxn ang="0">
                <a:pos x="connsiteX13506" y="connsiteY13506"/>
              </a:cxn>
              <a:cxn ang="0">
                <a:pos x="connsiteX13507" y="connsiteY13507"/>
              </a:cxn>
              <a:cxn ang="0">
                <a:pos x="connsiteX13508" y="connsiteY13508"/>
              </a:cxn>
              <a:cxn ang="0">
                <a:pos x="connsiteX13509" y="connsiteY13509"/>
              </a:cxn>
              <a:cxn ang="0">
                <a:pos x="connsiteX13510" y="connsiteY13510"/>
              </a:cxn>
              <a:cxn ang="0">
                <a:pos x="connsiteX13511" y="connsiteY13511"/>
              </a:cxn>
              <a:cxn ang="0">
                <a:pos x="connsiteX13512" y="connsiteY13512"/>
              </a:cxn>
              <a:cxn ang="0">
                <a:pos x="connsiteX13513" y="connsiteY13513"/>
              </a:cxn>
              <a:cxn ang="0">
                <a:pos x="connsiteX13514" y="connsiteY13514"/>
              </a:cxn>
              <a:cxn ang="0">
                <a:pos x="connsiteX13515" y="connsiteY13515"/>
              </a:cxn>
              <a:cxn ang="0">
                <a:pos x="connsiteX13516" y="connsiteY13516"/>
              </a:cxn>
              <a:cxn ang="0">
                <a:pos x="connsiteX13517" y="connsiteY13517"/>
              </a:cxn>
              <a:cxn ang="0">
                <a:pos x="connsiteX13518" y="connsiteY13518"/>
              </a:cxn>
              <a:cxn ang="0">
                <a:pos x="connsiteX13519" y="connsiteY13519"/>
              </a:cxn>
              <a:cxn ang="0">
                <a:pos x="connsiteX13520" y="connsiteY13520"/>
              </a:cxn>
              <a:cxn ang="0">
                <a:pos x="connsiteX13521" y="connsiteY13521"/>
              </a:cxn>
              <a:cxn ang="0">
                <a:pos x="connsiteX13522" y="connsiteY13522"/>
              </a:cxn>
              <a:cxn ang="0">
                <a:pos x="connsiteX13523" y="connsiteY13523"/>
              </a:cxn>
              <a:cxn ang="0">
                <a:pos x="connsiteX13524" y="connsiteY13524"/>
              </a:cxn>
              <a:cxn ang="0">
                <a:pos x="connsiteX13525" y="connsiteY13525"/>
              </a:cxn>
              <a:cxn ang="0">
                <a:pos x="connsiteX13526" y="connsiteY13526"/>
              </a:cxn>
              <a:cxn ang="0">
                <a:pos x="connsiteX13527" y="connsiteY13527"/>
              </a:cxn>
              <a:cxn ang="0">
                <a:pos x="connsiteX13528" y="connsiteY13528"/>
              </a:cxn>
              <a:cxn ang="0">
                <a:pos x="connsiteX13529" y="connsiteY13529"/>
              </a:cxn>
              <a:cxn ang="0">
                <a:pos x="connsiteX13530" y="connsiteY13530"/>
              </a:cxn>
              <a:cxn ang="0">
                <a:pos x="connsiteX13531" y="connsiteY13531"/>
              </a:cxn>
              <a:cxn ang="0">
                <a:pos x="connsiteX13532" y="connsiteY13532"/>
              </a:cxn>
              <a:cxn ang="0">
                <a:pos x="connsiteX13533" y="connsiteY13533"/>
              </a:cxn>
              <a:cxn ang="0">
                <a:pos x="connsiteX13534" y="connsiteY13534"/>
              </a:cxn>
              <a:cxn ang="0">
                <a:pos x="connsiteX13535" y="connsiteY13535"/>
              </a:cxn>
              <a:cxn ang="0">
                <a:pos x="connsiteX13536" y="connsiteY13536"/>
              </a:cxn>
              <a:cxn ang="0">
                <a:pos x="connsiteX13537" y="connsiteY13537"/>
              </a:cxn>
              <a:cxn ang="0">
                <a:pos x="connsiteX13538" y="connsiteY13538"/>
              </a:cxn>
              <a:cxn ang="0">
                <a:pos x="connsiteX13539" y="connsiteY13539"/>
              </a:cxn>
              <a:cxn ang="0">
                <a:pos x="connsiteX13540" y="connsiteY13540"/>
              </a:cxn>
              <a:cxn ang="0">
                <a:pos x="connsiteX13541" y="connsiteY13541"/>
              </a:cxn>
              <a:cxn ang="0">
                <a:pos x="connsiteX13542" y="connsiteY13542"/>
              </a:cxn>
              <a:cxn ang="0">
                <a:pos x="connsiteX13543" y="connsiteY13543"/>
              </a:cxn>
              <a:cxn ang="0">
                <a:pos x="connsiteX13544" y="connsiteY13544"/>
              </a:cxn>
              <a:cxn ang="0">
                <a:pos x="connsiteX13545" y="connsiteY13545"/>
              </a:cxn>
              <a:cxn ang="0">
                <a:pos x="connsiteX13546" y="connsiteY13546"/>
              </a:cxn>
              <a:cxn ang="0">
                <a:pos x="connsiteX13547" y="connsiteY13547"/>
              </a:cxn>
              <a:cxn ang="0">
                <a:pos x="connsiteX13548" y="connsiteY13548"/>
              </a:cxn>
              <a:cxn ang="0">
                <a:pos x="connsiteX13549" y="connsiteY13549"/>
              </a:cxn>
              <a:cxn ang="0">
                <a:pos x="connsiteX13550" y="connsiteY13550"/>
              </a:cxn>
              <a:cxn ang="0">
                <a:pos x="connsiteX13551" y="connsiteY13551"/>
              </a:cxn>
              <a:cxn ang="0">
                <a:pos x="connsiteX13552" y="connsiteY13552"/>
              </a:cxn>
              <a:cxn ang="0">
                <a:pos x="connsiteX13553" y="connsiteY13553"/>
              </a:cxn>
              <a:cxn ang="0">
                <a:pos x="connsiteX13554" y="connsiteY13554"/>
              </a:cxn>
              <a:cxn ang="0">
                <a:pos x="connsiteX13555" y="connsiteY13555"/>
              </a:cxn>
              <a:cxn ang="0">
                <a:pos x="connsiteX13556" y="connsiteY13556"/>
              </a:cxn>
              <a:cxn ang="0">
                <a:pos x="connsiteX13557" y="connsiteY13557"/>
              </a:cxn>
              <a:cxn ang="0">
                <a:pos x="connsiteX13558" y="connsiteY13558"/>
              </a:cxn>
              <a:cxn ang="0">
                <a:pos x="connsiteX13559" y="connsiteY13559"/>
              </a:cxn>
              <a:cxn ang="0">
                <a:pos x="connsiteX13560" y="connsiteY13560"/>
              </a:cxn>
              <a:cxn ang="0">
                <a:pos x="connsiteX13561" y="connsiteY13561"/>
              </a:cxn>
              <a:cxn ang="0">
                <a:pos x="connsiteX13562" y="connsiteY13562"/>
              </a:cxn>
              <a:cxn ang="0">
                <a:pos x="connsiteX13563" y="connsiteY13563"/>
              </a:cxn>
              <a:cxn ang="0">
                <a:pos x="connsiteX13564" y="connsiteY13564"/>
              </a:cxn>
              <a:cxn ang="0">
                <a:pos x="connsiteX13565" y="connsiteY13565"/>
              </a:cxn>
              <a:cxn ang="0">
                <a:pos x="connsiteX13566" y="connsiteY13566"/>
              </a:cxn>
              <a:cxn ang="0">
                <a:pos x="connsiteX13567" y="connsiteY13567"/>
              </a:cxn>
              <a:cxn ang="0">
                <a:pos x="connsiteX13568" y="connsiteY13568"/>
              </a:cxn>
              <a:cxn ang="0">
                <a:pos x="connsiteX13569" y="connsiteY13569"/>
              </a:cxn>
              <a:cxn ang="0">
                <a:pos x="connsiteX13570" y="connsiteY13570"/>
              </a:cxn>
              <a:cxn ang="0">
                <a:pos x="connsiteX13571" y="connsiteY13571"/>
              </a:cxn>
              <a:cxn ang="0">
                <a:pos x="connsiteX13572" y="connsiteY13572"/>
              </a:cxn>
              <a:cxn ang="0">
                <a:pos x="connsiteX13573" y="connsiteY13573"/>
              </a:cxn>
              <a:cxn ang="0">
                <a:pos x="connsiteX13574" y="connsiteY13574"/>
              </a:cxn>
              <a:cxn ang="0">
                <a:pos x="connsiteX13575" y="connsiteY13575"/>
              </a:cxn>
              <a:cxn ang="0">
                <a:pos x="connsiteX13576" y="connsiteY13576"/>
              </a:cxn>
              <a:cxn ang="0">
                <a:pos x="connsiteX13577" y="connsiteY13577"/>
              </a:cxn>
              <a:cxn ang="0">
                <a:pos x="connsiteX13578" y="connsiteY13578"/>
              </a:cxn>
              <a:cxn ang="0">
                <a:pos x="connsiteX13579" y="connsiteY13579"/>
              </a:cxn>
              <a:cxn ang="0">
                <a:pos x="connsiteX13580" y="connsiteY13580"/>
              </a:cxn>
              <a:cxn ang="0">
                <a:pos x="connsiteX13581" y="connsiteY13581"/>
              </a:cxn>
              <a:cxn ang="0">
                <a:pos x="connsiteX13582" y="connsiteY13582"/>
              </a:cxn>
              <a:cxn ang="0">
                <a:pos x="connsiteX13583" y="connsiteY13583"/>
              </a:cxn>
              <a:cxn ang="0">
                <a:pos x="connsiteX13584" y="connsiteY13584"/>
              </a:cxn>
              <a:cxn ang="0">
                <a:pos x="connsiteX13585" y="connsiteY13585"/>
              </a:cxn>
              <a:cxn ang="0">
                <a:pos x="connsiteX13586" y="connsiteY13586"/>
              </a:cxn>
              <a:cxn ang="0">
                <a:pos x="connsiteX13587" y="connsiteY13587"/>
              </a:cxn>
              <a:cxn ang="0">
                <a:pos x="connsiteX13588" y="connsiteY13588"/>
              </a:cxn>
              <a:cxn ang="0">
                <a:pos x="connsiteX13589" y="connsiteY13589"/>
              </a:cxn>
              <a:cxn ang="0">
                <a:pos x="connsiteX13590" y="connsiteY13590"/>
              </a:cxn>
              <a:cxn ang="0">
                <a:pos x="connsiteX13591" y="connsiteY13591"/>
              </a:cxn>
              <a:cxn ang="0">
                <a:pos x="connsiteX13592" y="connsiteY13592"/>
              </a:cxn>
              <a:cxn ang="0">
                <a:pos x="connsiteX13593" y="connsiteY13593"/>
              </a:cxn>
              <a:cxn ang="0">
                <a:pos x="connsiteX13594" y="connsiteY13594"/>
              </a:cxn>
              <a:cxn ang="0">
                <a:pos x="connsiteX13595" y="connsiteY13595"/>
              </a:cxn>
              <a:cxn ang="0">
                <a:pos x="connsiteX13596" y="connsiteY13596"/>
              </a:cxn>
              <a:cxn ang="0">
                <a:pos x="connsiteX13597" y="connsiteY13597"/>
              </a:cxn>
              <a:cxn ang="0">
                <a:pos x="connsiteX13598" y="connsiteY13598"/>
              </a:cxn>
              <a:cxn ang="0">
                <a:pos x="connsiteX13599" y="connsiteY13599"/>
              </a:cxn>
              <a:cxn ang="0">
                <a:pos x="connsiteX13600" y="connsiteY13600"/>
              </a:cxn>
              <a:cxn ang="0">
                <a:pos x="connsiteX13601" y="connsiteY13601"/>
              </a:cxn>
              <a:cxn ang="0">
                <a:pos x="connsiteX13602" y="connsiteY13602"/>
              </a:cxn>
              <a:cxn ang="0">
                <a:pos x="connsiteX13603" y="connsiteY13603"/>
              </a:cxn>
              <a:cxn ang="0">
                <a:pos x="connsiteX13604" y="connsiteY13604"/>
              </a:cxn>
              <a:cxn ang="0">
                <a:pos x="connsiteX13605" y="connsiteY13605"/>
              </a:cxn>
              <a:cxn ang="0">
                <a:pos x="connsiteX13606" y="connsiteY13606"/>
              </a:cxn>
              <a:cxn ang="0">
                <a:pos x="connsiteX13607" y="connsiteY13607"/>
              </a:cxn>
              <a:cxn ang="0">
                <a:pos x="connsiteX13608" y="connsiteY13608"/>
              </a:cxn>
              <a:cxn ang="0">
                <a:pos x="connsiteX13609" y="connsiteY13609"/>
              </a:cxn>
              <a:cxn ang="0">
                <a:pos x="connsiteX13610" y="connsiteY13610"/>
              </a:cxn>
              <a:cxn ang="0">
                <a:pos x="connsiteX13611" y="connsiteY13611"/>
              </a:cxn>
              <a:cxn ang="0">
                <a:pos x="connsiteX13612" y="connsiteY13612"/>
              </a:cxn>
              <a:cxn ang="0">
                <a:pos x="connsiteX13613" y="connsiteY13613"/>
              </a:cxn>
              <a:cxn ang="0">
                <a:pos x="connsiteX13614" y="connsiteY13614"/>
              </a:cxn>
              <a:cxn ang="0">
                <a:pos x="connsiteX13615" y="connsiteY13615"/>
              </a:cxn>
              <a:cxn ang="0">
                <a:pos x="connsiteX13616" y="connsiteY13616"/>
              </a:cxn>
              <a:cxn ang="0">
                <a:pos x="connsiteX13617" y="connsiteY13617"/>
              </a:cxn>
              <a:cxn ang="0">
                <a:pos x="connsiteX13618" y="connsiteY13618"/>
              </a:cxn>
              <a:cxn ang="0">
                <a:pos x="connsiteX13619" y="connsiteY13619"/>
              </a:cxn>
              <a:cxn ang="0">
                <a:pos x="connsiteX13620" y="connsiteY13620"/>
              </a:cxn>
              <a:cxn ang="0">
                <a:pos x="connsiteX13621" y="connsiteY13621"/>
              </a:cxn>
              <a:cxn ang="0">
                <a:pos x="connsiteX13622" y="connsiteY13622"/>
              </a:cxn>
              <a:cxn ang="0">
                <a:pos x="connsiteX13623" y="connsiteY13623"/>
              </a:cxn>
              <a:cxn ang="0">
                <a:pos x="connsiteX13624" y="connsiteY13624"/>
              </a:cxn>
              <a:cxn ang="0">
                <a:pos x="connsiteX13625" y="connsiteY13625"/>
              </a:cxn>
              <a:cxn ang="0">
                <a:pos x="connsiteX13626" y="connsiteY13626"/>
              </a:cxn>
              <a:cxn ang="0">
                <a:pos x="connsiteX13627" y="connsiteY13627"/>
              </a:cxn>
              <a:cxn ang="0">
                <a:pos x="connsiteX13628" y="connsiteY13628"/>
              </a:cxn>
              <a:cxn ang="0">
                <a:pos x="connsiteX13629" y="connsiteY13629"/>
              </a:cxn>
              <a:cxn ang="0">
                <a:pos x="connsiteX13630" y="connsiteY13630"/>
              </a:cxn>
              <a:cxn ang="0">
                <a:pos x="connsiteX13631" y="connsiteY13631"/>
              </a:cxn>
              <a:cxn ang="0">
                <a:pos x="connsiteX13632" y="connsiteY13632"/>
              </a:cxn>
              <a:cxn ang="0">
                <a:pos x="connsiteX13633" y="connsiteY13633"/>
              </a:cxn>
              <a:cxn ang="0">
                <a:pos x="connsiteX13634" y="connsiteY13634"/>
              </a:cxn>
              <a:cxn ang="0">
                <a:pos x="connsiteX13635" y="connsiteY13635"/>
              </a:cxn>
              <a:cxn ang="0">
                <a:pos x="connsiteX13636" y="connsiteY13636"/>
              </a:cxn>
              <a:cxn ang="0">
                <a:pos x="connsiteX13637" y="connsiteY13637"/>
              </a:cxn>
              <a:cxn ang="0">
                <a:pos x="connsiteX13638" y="connsiteY13638"/>
              </a:cxn>
              <a:cxn ang="0">
                <a:pos x="connsiteX13639" y="connsiteY13639"/>
              </a:cxn>
              <a:cxn ang="0">
                <a:pos x="connsiteX13640" y="connsiteY13640"/>
              </a:cxn>
              <a:cxn ang="0">
                <a:pos x="connsiteX13641" y="connsiteY13641"/>
              </a:cxn>
              <a:cxn ang="0">
                <a:pos x="connsiteX13642" y="connsiteY13642"/>
              </a:cxn>
              <a:cxn ang="0">
                <a:pos x="connsiteX13643" y="connsiteY13643"/>
              </a:cxn>
              <a:cxn ang="0">
                <a:pos x="connsiteX13644" y="connsiteY13644"/>
              </a:cxn>
              <a:cxn ang="0">
                <a:pos x="connsiteX13645" y="connsiteY13645"/>
              </a:cxn>
              <a:cxn ang="0">
                <a:pos x="connsiteX13646" y="connsiteY13646"/>
              </a:cxn>
              <a:cxn ang="0">
                <a:pos x="connsiteX13647" y="connsiteY13647"/>
              </a:cxn>
              <a:cxn ang="0">
                <a:pos x="connsiteX13648" y="connsiteY13648"/>
              </a:cxn>
              <a:cxn ang="0">
                <a:pos x="connsiteX13649" y="connsiteY13649"/>
              </a:cxn>
              <a:cxn ang="0">
                <a:pos x="connsiteX13650" y="connsiteY13650"/>
              </a:cxn>
              <a:cxn ang="0">
                <a:pos x="connsiteX13651" y="connsiteY13651"/>
              </a:cxn>
              <a:cxn ang="0">
                <a:pos x="connsiteX13652" y="connsiteY13652"/>
              </a:cxn>
              <a:cxn ang="0">
                <a:pos x="connsiteX13653" y="connsiteY13653"/>
              </a:cxn>
              <a:cxn ang="0">
                <a:pos x="connsiteX13654" y="connsiteY13654"/>
              </a:cxn>
              <a:cxn ang="0">
                <a:pos x="connsiteX13655" y="connsiteY13655"/>
              </a:cxn>
              <a:cxn ang="0">
                <a:pos x="connsiteX13656" y="connsiteY13656"/>
              </a:cxn>
              <a:cxn ang="0">
                <a:pos x="connsiteX13657" y="connsiteY13657"/>
              </a:cxn>
              <a:cxn ang="0">
                <a:pos x="connsiteX13658" y="connsiteY13658"/>
              </a:cxn>
              <a:cxn ang="0">
                <a:pos x="connsiteX13659" y="connsiteY13659"/>
              </a:cxn>
              <a:cxn ang="0">
                <a:pos x="connsiteX13660" y="connsiteY13660"/>
              </a:cxn>
              <a:cxn ang="0">
                <a:pos x="connsiteX13661" y="connsiteY13661"/>
              </a:cxn>
              <a:cxn ang="0">
                <a:pos x="connsiteX13662" y="connsiteY13662"/>
              </a:cxn>
              <a:cxn ang="0">
                <a:pos x="connsiteX13663" y="connsiteY13663"/>
              </a:cxn>
              <a:cxn ang="0">
                <a:pos x="connsiteX13664" y="connsiteY13664"/>
              </a:cxn>
              <a:cxn ang="0">
                <a:pos x="connsiteX13665" y="connsiteY13665"/>
              </a:cxn>
              <a:cxn ang="0">
                <a:pos x="connsiteX13666" y="connsiteY13666"/>
              </a:cxn>
              <a:cxn ang="0">
                <a:pos x="connsiteX13667" y="connsiteY13667"/>
              </a:cxn>
              <a:cxn ang="0">
                <a:pos x="connsiteX13668" y="connsiteY13668"/>
              </a:cxn>
              <a:cxn ang="0">
                <a:pos x="connsiteX13669" y="connsiteY13669"/>
              </a:cxn>
              <a:cxn ang="0">
                <a:pos x="connsiteX13670" y="connsiteY13670"/>
              </a:cxn>
              <a:cxn ang="0">
                <a:pos x="connsiteX13671" y="connsiteY13671"/>
              </a:cxn>
              <a:cxn ang="0">
                <a:pos x="connsiteX13672" y="connsiteY13672"/>
              </a:cxn>
              <a:cxn ang="0">
                <a:pos x="connsiteX13673" y="connsiteY13673"/>
              </a:cxn>
              <a:cxn ang="0">
                <a:pos x="connsiteX13674" y="connsiteY13674"/>
              </a:cxn>
              <a:cxn ang="0">
                <a:pos x="connsiteX13675" y="connsiteY13675"/>
              </a:cxn>
              <a:cxn ang="0">
                <a:pos x="connsiteX13676" y="connsiteY13676"/>
              </a:cxn>
              <a:cxn ang="0">
                <a:pos x="connsiteX13677" y="connsiteY13677"/>
              </a:cxn>
              <a:cxn ang="0">
                <a:pos x="connsiteX13678" y="connsiteY13678"/>
              </a:cxn>
              <a:cxn ang="0">
                <a:pos x="connsiteX13679" y="connsiteY13679"/>
              </a:cxn>
              <a:cxn ang="0">
                <a:pos x="connsiteX13680" y="connsiteY13680"/>
              </a:cxn>
              <a:cxn ang="0">
                <a:pos x="connsiteX13681" y="connsiteY13681"/>
              </a:cxn>
              <a:cxn ang="0">
                <a:pos x="connsiteX13682" y="connsiteY13682"/>
              </a:cxn>
              <a:cxn ang="0">
                <a:pos x="connsiteX13683" y="connsiteY13683"/>
              </a:cxn>
              <a:cxn ang="0">
                <a:pos x="connsiteX13684" y="connsiteY13684"/>
              </a:cxn>
              <a:cxn ang="0">
                <a:pos x="connsiteX13685" y="connsiteY13685"/>
              </a:cxn>
              <a:cxn ang="0">
                <a:pos x="connsiteX13686" y="connsiteY13686"/>
              </a:cxn>
              <a:cxn ang="0">
                <a:pos x="connsiteX13687" y="connsiteY13687"/>
              </a:cxn>
              <a:cxn ang="0">
                <a:pos x="connsiteX13688" y="connsiteY13688"/>
              </a:cxn>
              <a:cxn ang="0">
                <a:pos x="connsiteX13689" y="connsiteY13689"/>
              </a:cxn>
              <a:cxn ang="0">
                <a:pos x="connsiteX13690" y="connsiteY13690"/>
              </a:cxn>
              <a:cxn ang="0">
                <a:pos x="connsiteX13691" y="connsiteY13691"/>
              </a:cxn>
              <a:cxn ang="0">
                <a:pos x="connsiteX13692" y="connsiteY13692"/>
              </a:cxn>
              <a:cxn ang="0">
                <a:pos x="connsiteX13693" y="connsiteY13693"/>
              </a:cxn>
              <a:cxn ang="0">
                <a:pos x="connsiteX13694" y="connsiteY13694"/>
              </a:cxn>
              <a:cxn ang="0">
                <a:pos x="connsiteX13695" y="connsiteY13695"/>
              </a:cxn>
              <a:cxn ang="0">
                <a:pos x="connsiteX13696" y="connsiteY13696"/>
              </a:cxn>
              <a:cxn ang="0">
                <a:pos x="connsiteX13697" y="connsiteY13697"/>
              </a:cxn>
              <a:cxn ang="0">
                <a:pos x="connsiteX13698" y="connsiteY13698"/>
              </a:cxn>
              <a:cxn ang="0">
                <a:pos x="connsiteX13699" y="connsiteY13699"/>
              </a:cxn>
              <a:cxn ang="0">
                <a:pos x="connsiteX13700" y="connsiteY13700"/>
              </a:cxn>
              <a:cxn ang="0">
                <a:pos x="connsiteX13701" y="connsiteY13701"/>
              </a:cxn>
              <a:cxn ang="0">
                <a:pos x="connsiteX13702" y="connsiteY13702"/>
              </a:cxn>
              <a:cxn ang="0">
                <a:pos x="connsiteX13703" y="connsiteY13703"/>
              </a:cxn>
              <a:cxn ang="0">
                <a:pos x="connsiteX13704" y="connsiteY13704"/>
              </a:cxn>
              <a:cxn ang="0">
                <a:pos x="connsiteX13705" y="connsiteY13705"/>
              </a:cxn>
              <a:cxn ang="0">
                <a:pos x="connsiteX13706" y="connsiteY13706"/>
              </a:cxn>
              <a:cxn ang="0">
                <a:pos x="connsiteX13707" y="connsiteY13707"/>
              </a:cxn>
              <a:cxn ang="0">
                <a:pos x="connsiteX13708" y="connsiteY13708"/>
              </a:cxn>
              <a:cxn ang="0">
                <a:pos x="connsiteX13709" y="connsiteY13709"/>
              </a:cxn>
              <a:cxn ang="0">
                <a:pos x="connsiteX13710" y="connsiteY13710"/>
              </a:cxn>
              <a:cxn ang="0">
                <a:pos x="connsiteX13711" y="connsiteY13711"/>
              </a:cxn>
              <a:cxn ang="0">
                <a:pos x="connsiteX13712" y="connsiteY13712"/>
              </a:cxn>
              <a:cxn ang="0">
                <a:pos x="connsiteX13713" y="connsiteY13713"/>
              </a:cxn>
              <a:cxn ang="0">
                <a:pos x="connsiteX13714" y="connsiteY13714"/>
              </a:cxn>
              <a:cxn ang="0">
                <a:pos x="connsiteX13715" y="connsiteY13715"/>
              </a:cxn>
              <a:cxn ang="0">
                <a:pos x="connsiteX13716" y="connsiteY13716"/>
              </a:cxn>
              <a:cxn ang="0">
                <a:pos x="connsiteX13717" y="connsiteY13717"/>
              </a:cxn>
              <a:cxn ang="0">
                <a:pos x="connsiteX13718" y="connsiteY13718"/>
              </a:cxn>
              <a:cxn ang="0">
                <a:pos x="connsiteX13719" y="connsiteY13719"/>
              </a:cxn>
              <a:cxn ang="0">
                <a:pos x="connsiteX13720" y="connsiteY13720"/>
              </a:cxn>
              <a:cxn ang="0">
                <a:pos x="connsiteX13721" y="connsiteY13721"/>
              </a:cxn>
              <a:cxn ang="0">
                <a:pos x="connsiteX13722" y="connsiteY13722"/>
              </a:cxn>
              <a:cxn ang="0">
                <a:pos x="connsiteX13723" y="connsiteY13723"/>
              </a:cxn>
              <a:cxn ang="0">
                <a:pos x="connsiteX13724" y="connsiteY13724"/>
              </a:cxn>
              <a:cxn ang="0">
                <a:pos x="connsiteX13725" y="connsiteY13725"/>
              </a:cxn>
              <a:cxn ang="0">
                <a:pos x="connsiteX13726" y="connsiteY13726"/>
              </a:cxn>
              <a:cxn ang="0">
                <a:pos x="connsiteX13727" y="connsiteY13727"/>
              </a:cxn>
              <a:cxn ang="0">
                <a:pos x="connsiteX13728" y="connsiteY13728"/>
              </a:cxn>
              <a:cxn ang="0">
                <a:pos x="connsiteX13729" y="connsiteY13729"/>
              </a:cxn>
              <a:cxn ang="0">
                <a:pos x="connsiteX13730" y="connsiteY13730"/>
              </a:cxn>
              <a:cxn ang="0">
                <a:pos x="connsiteX13731" y="connsiteY13731"/>
              </a:cxn>
              <a:cxn ang="0">
                <a:pos x="connsiteX13732" y="connsiteY13732"/>
              </a:cxn>
              <a:cxn ang="0">
                <a:pos x="connsiteX13733" y="connsiteY13733"/>
              </a:cxn>
              <a:cxn ang="0">
                <a:pos x="connsiteX13734" y="connsiteY13734"/>
              </a:cxn>
              <a:cxn ang="0">
                <a:pos x="connsiteX13735" y="connsiteY13735"/>
              </a:cxn>
              <a:cxn ang="0">
                <a:pos x="connsiteX13736" y="connsiteY13736"/>
              </a:cxn>
              <a:cxn ang="0">
                <a:pos x="connsiteX13737" y="connsiteY13737"/>
              </a:cxn>
              <a:cxn ang="0">
                <a:pos x="connsiteX13738" y="connsiteY13738"/>
              </a:cxn>
              <a:cxn ang="0">
                <a:pos x="connsiteX13739" y="connsiteY13739"/>
              </a:cxn>
              <a:cxn ang="0">
                <a:pos x="connsiteX13740" y="connsiteY13740"/>
              </a:cxn>
              <a:cxn ang="0">
                <a:pos x="connsiteX13741" y="connsiteY13741"/>
              </a:cxn>
              <a:cxn ang="0">
                <a:pos x="connsiteX13742" y="connsiteY13742"/>
              </a:cxn>
              <a:cxn ang="0">
                <a:pos x="connsiteX13743" y="connsiteY13743"/>
              </a:cxn>
              <a:cxn ang="0">
                <a:pos x="connsiteX13744" y="connsiteY13744"/>
              </a:cxn>
              <a:cxn ang="0">
                <a:pos x="connsiteX13745" y="connsiteY13745"/>
              </a:cxn>
              <a:cxn ang="0">
                <a:pos x="connsiteX13746" y="connsiteY13746"/>
              </a:cxn>
              <a:cxn ang="0">
                <a:pos x="connsiteX13747" y="connsiteY13747"/>
              </a:cxn>
              <a:cxn ang="0">
                <a:pos x="connsiteX13748" y="connsiteY13748"/>
              </a:cxn>
              <a:cxn ang="0">
                <a:pos x="connsiteX13749" y="connsiteY13749"/>
              </a:cxn>
              <a:cxn ang="0">
                <a:pos x="connsiteX13750" y="connsiteY13750"/>
              </a:cxn>
              <a:cxn ang="0">
                <a:pos x="connsiteX13751" y="connsiteY13751"/>
              </a:cxn>
              <a:cxn ang="0">
                <a:pos x="connsiteX13752" y="connsiteY13752"/>
              </a:cxn>
              <a:cxn ang="0">
                <a:pos x="connsiteX13753" y="connsiteY13753"/>
              </a:cxn>
              <a:cxn ang="0">
                <a:pos x="connsiteX13754" y="connsiteY13754"/>
              </a:cxn>
              <a:cxn ang="0">
                <a:pos x="connsiteX13755" y="connsiteY13755"/>
              </a:cxn>
              <a:cxn ang="0">
                <a:pos x="connsiteX13756" y="connsiteY13756"/>
              </a:cxn>
              <a:cxn ang="0">
                <a:pos x="connsiteX13757" y="connsiteY13757"/>
              </a:cxn>
              <a:cxn ang="0">
                <a:pos x="connsiteX13758" y="connsiteY13758"/>
              </a:cxn>
              <a:cxn ang="0">
                <a:pos x="connsiteX13759" y="connsiteY13759"/>
              </a:cxn>
              <a:cxn ang="0">
                <a:pos x="connsiteX13760" y="connsiteY13760"/>
              </a:cxn>
              <a:cxn ang="0">
                <a:pos x="connsiteX13761" y="connsiteY13761"/>
              </a:cxn>
              <a:cxn ang="0">
                <a:pos x="connsiteX13762" y="connsiteY13762"/>
              </a:cxn>
              <a:cxn ang="0">
                <a:pos x="connsiteX13763" y="connsiteY13763"/>
              </a:cxn>
              <a:cxn ang="0">
                <a:pos x="connsiteX13764" y="connsiteY13764"/>
              </a:cxn>
              <a:cxn ang="0">
                <a:pos x="connsiteX13765" y="connsiteY13765"/>
              </a:cxn>
              <a:cxn ang="0">
                <a:pos x="connsiteX13766" y="connsiteY13766"/>
              </a:cxn>
              <a:cxn ang="0">
                <a:pos x="connsiteX13767" y="connsiteY13767"/>
              </a:cxn>
              <a:cxn ang="0">
                <a:pos x="connsiteX13768" y="connsiteY13768"/>
              </a:cxn>
              <a:cxn ang="0">
                <a:pos x="connsiteX13769" y="connsiteY13769"/>
              </a:cxn>
              <a:cxn ang="0">
                <a:pos x="connsiteX13770" y="connsiteY13770"/>
              </a:cxn>
              <a:cxn ang="0">
                <a:pos x="connsiteX13771" y="connsiteY13771"/>
              </a:cxn>
              <a:cxn ang="0">
                <a:pos x="connsiteX13772" y="connsiteY13772"/>
              </a:cxn>
              <a:cxn ang="0">
                <a:pos x="connsiteX13773" y="connsiteY13773"/>
              </a:cxn>
              <a:cxn ang="0">
                <a:pos x="connsiteX13774" y="connsiteY13774"/>
              </a:cxn>
              <a:cxn ang="0">
                <a:pos x="connsiteX13775" y="connsiteY13775"/>
              </a:cxn>
              <a:cxn ang="0">
                <a:pos x="connsiteX13776" y="connsiteY13776"/>
              </a:cxn>
              <a:cxn ang="0">
                <a:pos x="connsiteX13777" y="connsiteY13777"/>
              </a:cxn>
              <a:cxn ang="0">
                <a:pos x="connsiteX13778" y="connsiteY13778"/>
              </a:cxn>
              <a:cxn ang="0">
                <a:pos x="connsiteX13779" y="connsiteY13779"/>
              </a:cxn>
              <a:cxn ang="0">
                <a:pos x="connsiteX13780" y="connsiteY13780"/>
              </a:cxn>
              <a:cxn ang="0">
                <a:pos x="connsiteX13781" y="connsiteY13781"/>
              </a:cxn>
              <a:cxn ang="0">
                <a:pos x="connsiteX13782" y="connsiteY13782"/>
              </a:cxn>
              <a:cxn ang="0">
                <a:pos x="connsiteX13783" y="connsiteY13783"/>
              </a:cxn>
              <a:cxn ang="0">
                <a:pos x="connsiteX13784" y="connsiteY13784"/>
              </a:cxn>
              <a:cxn ang="0">
                <a:pos x="connsiteX13785" y="connsiteY13785"/>
              </a:cxn>
              <a:cxn ang="0">
                <a:pos x="connsiteX13786" y="connsiteY13786"/>
              </a:cxn>
              <a:cxn ang="0">
                <a:pos x="connsiteX13787" y="connsiteY13787"/>
              </a:cxn>
              <a:cxn ang="0">
                <a:pos x="connsiteX13788" y="connsiteY13788"/>
              </a:cxn>
              <a:cxn ang="0">
                <a:pos x="connsiteX13789" y="connsiteY13789"/>
              </a:cxn>
              <a:cxn ang="0">
                <a:pos x="connsiteX13790" y="connsiteY13790"/>
              </a:cxn>
              <a:cxn ang="0">
                <a:pos x="connsiteX13791" y="connsiteY13791"/>
              </a:cxn>
              <a:cxn ang="0">
                <a:pos x="connsiteX13792" y="connsiteY13792"/>
              </a:cxn>
              <a:cxn ang="0">
                <a:pos x="connsiteX13793" y="connsiteY13793"/>
              </a:cxn>
              <a:cxn ang="0">
                <a:pos x="connsiteX13794" y="connsiteY13794"/>
              </a:cxn>
              <a:cxn ang="0">
                <a:pos x="connsiteX13795" y="connsiteY13795"/>
              </a:cxn>
              <a:cxn ang="0">
                <a:pos x="connsiteX13796" y="connsiteY13796"/>
              </a:cxn>
              <a:cxn ang="0">
                <a:pos x="connsiteX13797" y="connsiteY13797"/>
              </a:cxn>
              <a:cxn ang="0">
                <a:pos x="connsiteX13798" y="connsiteY13798"/>
              </a:cxn>
              <a:cxn ang="0">
                <a:pos x="connsiteX13799" y="connsiteY13799"/>
              </a:cxn>
              <a:cxn ang="0">
                <a:pos x="connsiteX13800" y="connsiteY13800"/>
              </a:cxn>
              <a:cxn ang="0">
                <a:pos x="connsiteX13801" y="connsiteY13801"/>
              </a:cxn>
              <a:cxn ang="0">
                <a:pos x="connsiteX13802" y="connsiteY13802"/>
              </a:cxn>
              <a:cxn ang="0">
                <a:pos x="connsiteX13803" y="connsiteY13803"/>
              </a:cxn>
              <a:cxn ang="0">
                <a:pos x="connsiteX13804" y="connsiteY13804"/>
              </a:cxn>
              <a:cxn ang="0">
                <a:pos x="connsiteX13805" y="connsiteY13805"/>
              </a:cxn>
              <a:cxn ang="0">
                <a:pos x="connsiteX13806" y="connsiteY13806"/>
              </a:cxn>
              <a:cxn ang="0">
                <a:pos x="connsiteX13807" y="connsiteY13807"/>
              </a:cxn>
              <a:cxn ang="0">
                <a:pos x="connsiteX13808" y="connsiteY13808"/>
              </a:cxn>
              <a:cxn ang="0">
                <a:pos x="connsiteX13809" y="connsiteY13809"/>
              </a:cxn>
              <a:cxn ang="0">
                <a:pos x="connsiteX13810" y="connsiteY13810"/>
              </a:cxn>
              <a:cxn ang="0">
                <a:pos x="connsiteX13811" y="connsiteY13811"/>
              </a:cxn>
              <a:cxn ang="0">
                <a:pos x="connsiteX13812" y="connsiteY13812"/>
              </a:cxn>
              <a:cxn ang="0">
                <a:pos x="connsiteX13813" y="connsiteY13813"/>
              </a:cxn>
              <a:cxn ang="0">
                <a:pos x="connsiteX13814" y="connsiteY13814"/>
              </a:cxn>
              <a:cxn ang="0">
                <a:pos x="connsiteX13815" y="connsiteY13815"/>
              </a:cxn>
              <a:cxn ang="0">
                <a:pos x="connsiteX13816" y="connsiteY13816"/>
              </a:cxn>
              <a:cxn ang="0">
                <a:pos x="connsiteX13817" y="connsiteY13817"/>
              </a:cxn>
              <a:cxn ang="0">
                <a:pos x="connsiteX13818" y="connsiteY13818"/>
              </a:cxn>
              <a:cxn ang="0">
                <a:pos x="connsiteX13819" y="connsiteY13819"/>
              </a:cxn>
              <a:cxn ang="0">
                <a:pos x="connsiteX13820" y="connsiteY13820"/>
              </a:cxn>
              <a:cxn ang="0">
                <a:pos x="connsiteX13821" y="connsiteY13821"/>
              </a:cxn>
              <a:cxn ang="0">
                <a:pos x="connsiteX13822" y="connsiteY13822"/>
              </a:cxn>
              <a:cxn ang="0">
                <a:pos x="connsiteX13823" y="connsiteY13823"/>
              </a:cxn>
              <a:cxn ang="0">
                <a:pos x="connsiteX13824" y="connsiteY13824"/>
              </a:cxn>
              <a:cxn ang="0">
                <a:pos x="connsiteX13825" y="connsiteY13825"/>
              </a:cxn>
              <a:cxn ang="0">
                <a:pos x="connsiteX13826" y="connsiteY13826"/>
              </a:cxn>
              <a:cxn ang="0">
                <a:pos x="connsiteX13827" y="connsiteY13827"/>
              </a:cxn>
              <a:cxn ang="0">
                <a:pos x="connsiteX13828" y="connsiteY13828"/>
              </a:cxn>
              <a:cxn ang="0">
                <a:pos x="connsiteX13829" y="connsiteY13829"/>
              </a:cxn>
              <a:cxn ang="0">
                <a:pos x="connsiteX13830" y="connsiteY13830"/>
              </a:cxn>
              <a:cxn ang="0">
                <a:pos x="connsiteX13831" y="connsiteY13831"/>
              </a:cxn>
              <a:cxn ang="0">
                <a:pos x="connsiteX13832" y="connsiteY13832"/>
              </a:cxn>
              <a:cxn ang="0">
                <a:pos x="connsiteX13833" y="connsiteY13833"/>
              </a:cxn>
              <a:cxn ang="0">
                <a:pos x="connsiteX13834" y="connsiteY13834"/>
              </a:cxn>
              <a:cxn ang="0">
                <a:pos x="connsiteX13835" y="connsiteY13835"/>
              </a:cxn>
              <a:cxn ang="0">
                <a:pos x="connsiteX13836" y="connsiteY13836"/>
              </a:cxn>
              <a:cxn ang="0">
                <a:pos x="connsiteX13837" y="connsiteY13837"/>
              </a:cxn>
              <a:cxn ang="0">
                <a:pos x="connsiteX13838" y="connsiteY13838"/>
              </a:cxn>
              <a:cxn ang="0">
                <a:pos x="connsiteX13839" y="connsiteY13839"/>
              </a:cxn>
              <a:cxn ang="0">
                <a:pos x="connsiteX13840" y="connsiteY13840"/>
              </a:cxn>
              <a:cxn ang="0">
                <a:pos x="connsiteX13841" y="connsiteY13841"/>
              </a:cxn>
              <a:cxn ang="0">
                <a:pos x="connsiteX13842" y="connsiteY13842"/>
              </a:cxn>
              <a:cxn ang="0">
                <a:pos x="connsiteX13843" y="connsiteY13843"/>
              </a:cxn>
              <a:cxn ang="0">
                <a:pos x="connsiteX13844" y="connsiteY13844"/>
              </a:cxn>
              <a:cxn ang="0">
                <a:pos x="connsiteX13845" y="connsiteY13845"/>
              </a:cxn>
              <a:cxn ang="0">
                <a:pos x="connsiteX13846" y="connsiteY13846"/>
              </a:cxn>
              <a:cxn ang="0">
                <a:pos x="connsiteX13847" y="connsiteY13847"/>
              </a:cxn>
              <a:cxn ang="0">
                <a:pos x="connsiteX13848" y="connsiteY13848"/>
              </a:cxn>
              <a:cxn ang="0">
                <a:pos x="connsiteX13849" y="connsiteY13849"/>
              </a:cxn>
              <a:cxn ang="0">
                <a:pos x="connsiteX13850" y="connsiteY13850"/>
              </a:cxn>
              <a:cxn ang="0">
                <a:pos x="connsiteX13851" y="connsiteY13851"/>
              </a:cxn>
              <a:cxn ang="0">
                <a:pos x="connsiteX13852" y="connsiteY13852"/>
              </a:cxn>
              <a:cxn ang="0">
                <a:pos x="connsiteX13853" y="connsiteY13853"/>
              </a:cxn>
              <a:cxn ang="0">
                <a:pos x="connsiteX13854" y="connsiteY13854"/>
              </a:cxn>
              <a:cxn ang="0">
                <a:pos x="connsiteX13855" y="connsiteY13855"/>
              </a:cxn>
              <a:cxn ang="0">
                <a:pos x="connsiteX13856" y="connsiteY13856"/>
              </a:cxn>
              <a:cxn ang="0">
                <a:pos x="connsiteX13857" y="connsiteY13857"/>
              </a:cxn>
              <a:cxn ang="0">
                <a:pos x="connsiteX13858" y="connsiteY13858"/>
              </a:cxn>
              <a:cxn ang="0">
                <a:pos x="connsiteX13859" y="connsiteY13859"/>
              </a:cxn>
              <a:cxn ang="0">
                <a:pos x="connsiteX13860" y="connsiteY13860"/>
              </a:cxn>
              <a:cxn ang="0">
                <a:pos x="connsiteX13861" y="connsiteY13861"/>
              </a:cxn>
              <a:cxn ang="0">
                <a:pos x="connsiteX13862" y="connsiteY13862"/>
              </a:cxn>
              <a:cxn ang="0">
                <a:pos x="connsiteX13863" y="connsiteY13863"/>
              </a:cxn>
              <a:cxn ang="0">
                <a:pos x="connsiteX13864" y="connsiteY13864"/>
              </a:cxn>
              <a:cxn ang="0">
                <a:pos x="connsiteX13865" y="connsiteY13865"/>
              </a:cxn>
              <a:cxn ang="0">
                <a:pos x="connsiteX13866" y="connsiteY13866"/>
              </a:cxn>
              <a:cxn ang="0">
                <a:pos x="connsiteX13867" y="connsiteY13867"/>
              </a:cxn>
              <a:cxn ang="0">
                <a:pos x="connsiteX13868" y="connsiteY13868"/>
              </a:cxn>
              <a:cxn ang="0">
                <a:pos x="connsiteX13869" y="connsiteY13869"/>
              </a:cxn>
              <a:cxn ang="0">
                <a:pos x="connsiteX13870" y="connsiteY13870"/>
              </a:cxn>
              <a:cxn ang="0">
                <a:pos x="connsiteX13871" y="connsiteY13871"/>
              </a:cxn>
              <a:cxn ang="0">
                <a:pos x="connsiteX13872" y="connsiteY13872"/>
              </a:cxn>
              <a:cxn ang="0">
                <a:pos x="connsiteX13873" y="connsiteY13873"/>
              </a:cxn>
              <a:cxn ang="0">
                <a:pos x="connsiteX13874" y="connsiteY13874"/>
              </a:cxn>
              <a:cxn ang="0">
                <a:pos x="connsiteX13875" y="connsiteY13875"/>
              </a:cxn>
              <a:cxn ang="0">
                <a:pos x="connsiteX13876" y="connsiteY13876"/>
              </a:cxn>
              <a:cxn ang="0">
                <a:pos x="connsiteX13877" y="connsiteY13877"/>
              </a:cxn>
              <a:cxn ang="0">
                <a:pos x="connsiteX13878" y="connsiteY13878"/>
              </a:cxn>
              <a:cxn ang="0">
                <a:pos x="connsiteX13879" y="connsiteY13879"/>
              </a:cxn>
              <a:cxn ang="0">
                <a:pos x="connsiteX13880" y="connsiteY13880"/>
              </a:cxn>
              <a:cxn ang="0">
                <a:pos x="connsiteX13881" y="connsiteY13881"/>
              </a:cxn>
              <a:cxn ang="0">
                <a:pos x="connsiteX13882" y="connsiteY13882"/>
              </a:cxn>
              <a:cxn ang="0">
                <a:pos x="connsiteX13883" y="connsiteY13883"/>
              </a:cxn>
              <a:cxn ang="0">
                <a:pos x="connsiteX13884" y="connsiteY13884"/>
              </a:cxn>
              <a:cxn ang="0">
                <a:pos x="connsiteX13885" y="connsiteY13885"/>
              </a:cxn>
              <a:cxn ang="0">
                <a:pos x="connsiteX13886" y="connsiteY13886"/>
              </a:cxn>
              <a:cxn ang="0">
                <a:pos x="connsiteX13887" y="connsiteY13887"/>
              </a:cxn>
              <a:cxn ang="0">
                <a:pos x="connsiteX13888" y="connsiteY13888"/>
              </a:cxn>
              <a:cxn ang="0">
                <a:pos x="connsiteX13889" y="connsiteY13889"/>
              </a:cxn>
              <a:cxn ang="0">
                <a:pos x="connsiteX13890" y="connsiteY13890"/>
              </a:cxn>
              <a:cxn ang="0">
                <a:pos x="connsiteX13891" y="connsiteY13891"/>
              </a:cxn>
              <a:cxn ang="0">
                <a:pos x="connsiteX13892" y="connsiteY13892"/>
              </a:cxn>
              <a:cxn ang="0">
                <a:pos x="connsiteX13893" y="connsiteY13893"/>
              </a:cxn>
              <a:cxn ang="0">
                <a:pos x="connsiteX13894" y="connsiteY13894"/>
              </a:cxn>
              <a:cxn ang="0">
                <a:pos x="connsiteX13895" y="connsiteY13895"/>
              </a:cxn>
              <a:cxn ang="0">
                <a:pos x="connsiteX13896" y="connsiteY13896"/>
              </a:cxn>
              <a:cxn ang="0">
                <a:pos x="connsiteX13897" y="connsiteY13897"/>
              </a:cxn>
              <a:cxn ang="0">
                <a:pos x="connsiteX13898" y="connsiteY13898"/>
              </a:cxn>
              <a:cxn ang="0">
                <a:pos x="connsiteX13899" y="connsiteY13899"/>
              </a:cxn>
              <a:cxn ang="0">
                <a:pos x="connsiteX13900" y="connsiteY13900"/>
              </a:cxn>
              <a:cxn ang="0">
                <a:pos x="connsiteX13901" y="connsiteY13901"/>
              </a:cxn>
              <a:cxn ang="0">
                <a:pos x="connsiteX13902" y="connsiteY13902"/>
              </a:cxn>
              <a:cxn ang="0">
                <a:pos x="connsiteX13903" y="connsiteY13903"/>
              </a:cxn>
              <a:cxn ang="0">
                <a:pos x="connsiteX13904" y="connsiteY13904"/>
              </a:cxn>
              <a:cxn ang="0">
                <a:pos x="connsiteX13905" y="connsiteY13905"/>
              </a:cxn>
              <a:cxn ang="0">
                <a:pos x="connsiteX13906" y="connsiteY13906"/>
              </a:cxn>
              <a:cxn ang="0">
                <a:pos x="connsiteX13907" y="connsiteY13907"/>
              </a:cxn>
              <a:cxn ang="0">
                <a:pos x="connsiteX13908" y="connsiteY13908"/>
              </a:cxn>
              <a:cxn ang="0">
                <a:pos x="connsiteX13909" y="connsiteY13909"/>
              </a:cxn>
              <a:cxn ang="0">
                <a:pos x="connsiteX13910" y="connsiteY13910"/>
              </a:cxn>
              <a:cxn ang="0">
                <a:pos x="connsiteX13911" y="connsiteY13911"/>
              </a:cxn>
              <a:cxn ang="0">
                <a:pos x="connsiteX13912" y="connsiteY13912"/>
              </a:cxn>
              <a:cxn ang="0">
                <a:pos x="connsiteX13913" y="connsiteY13913"/>
              </a:cxn>
              <a:cxn ang="0">
                <a:pos x="connsiteX13914" y="connsiteY13914"/>
              </a:cxn>
              <a:cxn ang="0">
                <a:pos x="connsiteX13915" y="connsiteY13915"/>
              </a:cxn>
              <a:cxn ang="0">
                <a:pos x="connsiteX13916" y="connsiteY13916"/>
              </a:cxn>
              <a:cxn ang="0">
                <a:pos x="connsiteX13917" y="connsiteY13917"/>
              </a:cxn>
              <a:cxn ang="0">
                <a:pos x="connsiteX13918" y="connsiteY13918"/>
              </a:cxn>
              <a:cxn ang="0">
                <a:pos x="connsiteX13919" y="connsiteY13919"/>
              </a:cxn>
              <a:cxn ang="0">
                <a:pos x="connsiteX13920" y="connsiteY13920"/>
              </a:cxn>
              <a:cxn ang="0">
                <a:pos x="connsiteX13921" y="connsiteY13921"/>
              </a:cxn>
              <a:cxn ang="0">
                <a:pos x="connsiteX13922" y="connsiteY13922"/>
              </a:cxn>
              <a:cxn ang="0">
                <a:pos x="connsiteX13923" y="connsiteY13923"/>
              </a:cxn>
              <a:cxn ang="0">
                <a:pos x="connsiteX13924" y="connsiteY13924"/>
              </a:cxn>
              <a:cxn ang="0">
                <a:pos x="connsiteX13925" y="connsiteY13925"/>
              </a:cxn>
              <a:cxn ang="0">
                <a:pos x="connsiteX13926" y="connsiteY13926"/>
              </a:cxn>
              <a:cxn ang="0">
                <a:pos x="connsiteX13927" y="connsiteY13927"/>
              </a:cxn>
              <a:cxn ang="0">
                <a:pos x="connsiteX13928" y="connsiteY13928"/>
              </a:cxn>
              <a:cxn ang="0">
                <a:pos x="connsiteX13929" y="connsiteY13929"/>
              </a:cxn>
              <a:cxn ang="0">
                <a:pos x="connsiteX13930" y="connsiteY13930"/>
              </a:cxn>
              <a:cxn ang="0">
                <a:pos x="connsiteX13931" y="connsiteY13931"/>
              </a:cxn>
              <a:cxn ang="0">
                <a:pos x="connsiteX13932" y="connsiteY13932"/>
              </a:cxn>
              <a:cxn ang="0">
                <a:pos x="connsiteX13933" y="connsiteY13933"/>
              </a:cxn>
              <a:cxn ang="0">
                <a:pos x="connsiteX13934" y="connsiteY13934"/>
              </a:cxn>
              <a:cxn ang="0">
                <a:pos x="connsiteX13935" y="connsiteY13935"/>
              </a:cxn>
              <a:cxn ang="0">
                <a:pos x="connsiteX13936" y="connsiteY13936"/>
              </a:cxn>
              <a:cxn ang="0">
                <a:pos x="connsiteX13937" y="connsiteY13937"/>
              </a:cxn>
              <a:cxn ang="0">
                <a:pos x="connsiteX13938" y="connsiteY13938"/>
              </a:cxn>
              <a:cxn ang="0">
                <a:pos x="connsiteX13939" y="connsiteY13939"/>
              </a:cxn>
              <a:cxn ang="0">
                <a:pos x="connsiteX13940" y="connsiteY13940"/>
              </a:cxn>
              <a:cxn ang="0">
                <a:pos x="connsiteX13941" y="connsiteY13941"/>
              </a:cxn>
              <a:cxn ang="0">
                <a:pos x="connsiteX13942" y="connsiteY13942"/>
              </a:cxn>
              <a:cxn ang="0">
                <a:pos x="connsiteX13943" y="connsiteY13943"/>
              </a:cxn>
              <a:cxn ang="0">
                <a:pos x="connsiteX13944" y="connsiteY13944"/>
              </a:cxn>
              <a:cxn ang="0">
                <a:pos x="connsiteX13945" y="connsiteY13945"/>
              </a:cxn>
              <a:cxn ang="0">
                <a:pos x="connsiteX13946" y="connsiteY13946"/>
              </a:cxn>
              <a:cxn ang="0">
                <a:pos x="connsiteX13947" y="connsiteY13947"/>
              </a:cxn>
              <a:cxn ang="0">
                <a:pos x="connsiteX13948" y="connsiteY13948"/>
              </a:cxn>
              <a:cxn ang="0">
                <a:pos x="connsiteX13949" y="connsiteY13949"/>
              </a:cxn>
              <a:cxn ang="0">
                <a:pos x="connsiteX13950" y="connsiteY13950"/>
              </a:cxn>
              <a:cxn ang="0">
                <a:pos x="connsiteX13951" y="connsiteY13951"/>
              </a:cxn>
              <a:cxn ang="0">
                <a:pos x="connsiteX13952" y="connsiteY13952"/>
              </a:cxn>
              <a:cxn ang="0">
                <a:pos x="connsiteX13953" y="connsiteY13953"/>
              </a:cxn>
              <a:cxn ang="0">
                <a:pos x="connsiteX13954" y="connsiteY13954"/>
              </a:cxn>
              <a:cxn ang="0">
                <a:pos x="connsiteX13955" y="connsiteY13955"/>
              </a:cxn>
              <a:cxn ang="0">
                <a:pos x="connsiteX13956" y="connsiteY13956"/>
              </a:cxn>
              <a:cxn ang="0">
                <a:pos x="connsiteX13957" y="connsiteY13957"/>
              </a:cxn>
              <a:cxn ang="0">
                <a:pos x="connsiteX13958" y="connsiteY13958"/>
              </a:cxn>
              <a:cxn ang="0">
                <a:pos x="connsiteX13959" y="connsiteY13959"/>
              </a:cxn>
              <a:cxn ang="0">
                <a:pos x="connsiteX13960" y="connsiteY13960"/>
              </a:cxn>
              <a:cxn ang="0">
                <a:pos x="connsiteX13961" y="connsiteY13961"/>
              </a:cxn>
              <a:cxn ang="0">
                <a:pos x="connsiteX13962" y="connsiteY13962"/>
              </a:cxn>
              <a:cxn ang="0">
                <a:pos x="connsiteX13963" y="connsiteY13963"/>
              </a:cxn>
              <a:cxn ang="0">
                <a:pos x="connsiteX13964" y="connsiteY13964"/>
              </a:cxn>
              <a:cxn ang="0">
                <a:pos x="connsiteX13965" y="connsiteY13965"/>
              </a:cxn>
              <a:cxn ang="0">
                <a:pos x="connsiteX13966" y="connsiteY13966"/>
              </a:cxn>
              <a:cxn ang="0">
                <a:pos x="connsiteX13967" y="connsiteY13967"/>
              </a:cxn>
              <a:cxn ang="0">
                <a:pos x="connsiteX13968" y="connsiteY13968"/>
              </a:cxn>
              <a:cxn ang="0">
                <a:pos x="connsiteX13969" y="connsiteY13969"/>
              </a:cxn>
              <a:cxn ang="0">
                <a:pos x="connsiteX13970" y="connsiteY13970"/>
              </a:cxn>
              <a:cxn ang="0">
                <a:pos x="connsiteX13971" y="connsiteY13971"/>
              </a:cxn>
              <a:cxn ang="0">
                <a:pos x="connsiteX13972" y="connsiteY13972"/>
              </a:cxn>
              <a:cxn ang="0">
                <a:pos x="connsiteX13973" y="connsiteY13973"/>
              </a:cxn>
              <a:cxn ang="0">
                <a:pos x="connsiteX13974" y="connsiteY13974"/>
              </a:cxn>
              <a:cxn ang="0">
                <a:pos x="connsiteX13975" y="connsiteY13975"/>
              </a:cxn>
              <a:cxn ang="0">
                <a:pos x="connsiteX13976" y="connsiteY13976"/>
              </a:cxn>
              <a:cxn ang="0">
                <a:pos x="connsiteX13977" y="connsiteY13977"/>
              </a:cxn>
              <a:cxn ang="0">
                <a:pos x="connsiteX13978" y="connsiteY13978"/>
              </a:cxn>
              <a:cxn ang="0">
                <a:pos x="connsiteX13979" y="connsiteY13979"/>
              </a:cxn>
              <a:cxn ang="0">
                <a:pos x="connsiteX13980" y="connsiteY13980"/>
              </a:cxn>
              <a:cxn ang="0">
                <a:pos x="connsiteX13981" y="connsiteY13981"/>
              </a:cxn>
              <a:cxn ang="0">
                <a:pos x="connsiteX13982" y="connsiteY13982"/>
              </a:cxn>
              <a:cxn ang="0">
                <a:pos x="connsiteX13983" y="connsiteY13983"/>
              </a:cxn>
              <a:cxn ang="0">
                <a:pos x="connsiteX13984" y="connsiteY13984"/>
              </a:cxn>
              <a:cxn ang="0">
                <a:pos x="connsiteX13985" y="connsiteY13985"/>
              </a:cxn>
              <a:cxn ang="0">
                <a:pos x="connsiteX13986" y="connsiteY13986"/>
              </a:cxn>
              <a:cxn ang="0">
                <a:pos x="connsiteX13987" y="connsiteY13987"/>
              </a:cxn>
              <a:cxn ang="0">
                <a:pos x="connsiteX13988" y="connsiteY13988"/>
              </a:cxn>
              <a:cxn ang="0">
                <a:pos x="connsiteX13989" y="connsiteY13989"/>
              </a:cxn>
              <a:cxn ang="0">
                <a:pos x="connsiteX13990" y="connsiteY13990"/>
              </a:cxn>
              <a:cxn ang="0">
                <a:pos x="connsiteX13991" y="connsiteY13991"/>
              </a:cxn>
              <a:cxn ang="0">
                <a:pos x="connsiteX13992" y="connsiteY13992"/>
              </a:cxn>
              <a:cxn ang="0">
                <a:pos x="connsiteX13993" y="connsiteY13993"/>
              </a:cxn>
              <a:cxn ang="0">
                <a:pos x="connsiteX13994" y="connsiteY13994"/>
              </a:cxn>
              <a:cxn ang="0">
                <a:pos x="connsiteX13995" y="connsiteY13995"/>
              </a:cxn>
              <a:cxn ang="0">
                <a:pos x="connsiteX13996" y="connsiteY13996"/>
              </a:cxn>
              <a:cxn ang="0">
                <a:pos x="connsiteX13997" y="connsiteY13997"/>
              </a:cxn>
              <a:cxn ang="0">
                <a:pos x="connsiteX13998" y="connsiteY13998"/>
              </a:cxn>
              <a:cxn ang="0">
                <a:pos x="connsiteX13999" y="connsiteY13999"/>
              </a:cxn>
              <a:cxn ang="0">
                <a:pos x="connsiteX14000" y="connsiteY14000"/>
              </a:cxn>
              <a:cxn ang="0">
                <a:pos x="connsiteX14001" y="connsiteY14001"/>
              </a:cxn>
              <a:cxn ang="0">
                <a:pos x="connsiteX14002" y="connsiteY14002"/>
              </a:cxn>
              <a:cxn ang="0">
                <a:pos x="connsiteX14003" y="connsiteY14003"/>
              </a:cxn>
              <a:cxn ang="0">
                <a:pos x="connsiteX14004" y="connsiteY14004"/>
              </a:cxn>
              <a:cxn ang="0">
                <a:pos x="connsiteX14005" y="connsiteY14005"/>
              </a:cxn>
              <a:cxn ang="0">
                <a:pos x="connsiteX14006" y="connsiteY14006"/>
              </a:cxn>
              <a:cxn ang="0">
                <a:pos x="connsiteX14007" y="connsiteY14007"/>
              </a:cxn>
              <a:cxn ang="0">
                <a:pos x="connsiteX14008" y="connsiteY14008"/>
              </a:cxn>
              <a:cxn ang="0">
                <a:pos x="connsiteX14009" y="connsiteY14009"/>
              </a:cxn>
              <a:cxn ang="0">
                <a:pos x="connsiteX14010" y="connsiteY14010"/>
              </a:cxn>
              <a:cxn ang="0">
                <a:pos x="connsiteX14011" y="connsiteY14011"/>
              </a:cxn>
              <a:cxn ang="0">
                <a:pos x="connsiteX14012" y="connsiteY14012"/>
              </a:cxn>
              <a:cxn ang="0">
                <a:pos x="connsiteX14013" y="connsiteY14013"/>
              </a:cxn>
              <a:cxn ang="0">
                <a:pos x="connsiteX14014" y="connsiteY14014"/>
              </a:cxn>
              <a:cxn ang="0">
                <a:pos x="connsiteX14015" y="connsiteY14015"/>
              </a:cxn>
              <a:cxn ang="0">
                <a:pos x="connsiteX14016" y="connsiteY14016"/>
              </a:cxn>
              <a:cxn ang="0">
                <a:pos x="connsiteX14017" y="connsiteY14017"/>
              </a:cxn>
              <a:cxn ang="0">
                <a:pos x="connsiteX14018" y="connsiteY14018"/>
              </a:cxn>
              <a:cxn ang="0">
                <a:pos x="connsiteX14019" y="connsiteY14019"/>
              </a:cxn>
              <a:cxn ang="0">
                <a:pos x="connsiteX14020" y="connsiteY14020"/>
              </a:cxn>
              <a:cxn ang="0">
                <a:pos x="connsiteX14021" y="connsiteY14021"/>
              </a:cxn>
              <a:cxn ang="0">
                <a:pos x="connsiteX14022" y="connsiteY14022"/>
              </a:cxn>
              <a:cxn ang="0">
                <a:pos x="connsiteX14023" y="connsiteY14023"/>
              </a:cxn>
              <a:cxn ang="0">
                <a:pos x="connsiteX14024" y="connsiteY14024"/>
              </a:cxn>
              <a:cxn ang="0">
                <a:pos x="connsiteX14025" y="connsiteY14025"/>
              </a:cxn>
              <a:cxn ang="0">
                <a:pos x="connsiteX14026" y="connsiteY14026"/>
              </a:cxn>
              <a:cxn ang="0">
                <a:pos x="connsiteX14027" y="connsiteY14027"/>
              </a:cxn>
              <a:cxn ang="0">
                <a:pos x="connsiteX14028" y="connsiteY14028"/>
              </a:cxn>
              <a:cxn ang="0">
                <a:pos x="connsiteX14029" y="connsiteY14029"/>
              </a:cxn>
              <a:cxn ang="0">
                <a:pos x="connsiteX14030" y="connsiteY14030"/>
              </a:cxn>
              <a:cxn ang="0">
                <a:pos x="connsiteX14031" y="connsiteY14031"/>
              </a:cxn>
              <a:cxn ang="0">
                <a:pos x="connsiteX14032" y="connsiteY14032"/>
              </a:cxn>
              <a:cxn ang="0">
                <a:pos x="connsiteX14033" y="connsiteY14033"/>
              </a:cxn>
              <a:cxn ang="0">
                <a:pos x="connsiteX14034" y="connsiteY14034"/>
              </a:cxn>
              <a:cxn ang="0">
                <a:pos x="connsiteX14035" y="connsiteY14035"/>
              </a:cxn>
              <a:cxn ang="0">
                <a:pos x="connsiteX14036" y="connsiteY14036"/>
              </a:cxn>
              <a:cxn ang="0">
                <a:pos x="connsiteX14037" y="connsiteY14037"/>
              </a:cxn>
              <a:cxn ang="0">
                <a:pos x="connsiteX14038" y="connsiteY14038"/>
              </a:cxn>
              <a:cxn ang="0">
                <a:pos x="connsiteX14039" y="connsiteY14039"/>
              </a:cxn>
              <a:cxn ang="0">
                <a:pos x="connsiteX14040" y="connsiteY14040"/>
              </a:cxn>
              <a:cxn ang="0">
                <a:pos x="connsiteX14041" y="connsiteY14041"/>
              </a:cxn>
              <a:cxn ang="0">
                <a:pos x="connsiteX14042" y="connsiteY14042"/>
              </a:cxn>
              <a:cxn ang="0">
                <a:pos x="connsiteX14043" y="connsiteY14043"/>
              </a:cxn>
              <a:cxn ang="0">
                <a:pos x="connsiteX14044" y="connsiteY14044"/>
              </a:cxn>
              <a:cxn ang="0">
                <a:pos x="connsiteX14045" y="connsiteY14045"/>
              </a:cxn>
              <a:cxn ang="0">
                <a:pos x="connsiteX14046" y="connsiteY14046"/>
              </a:cxn>
              <a:cxn ang="0">
                <a:pos x="connsiteX14047" y="connsiteY14047"/>
              </a:cxn>
              <a:cxn ang="0">
                <a:pos x="connsiteX14048" y="connsiteY14048"/>
              </a:cxn>
              <a:cxn ang="0">
                <a:pos x="connsiteX14049" y="connsiteY14049"/>
              </a:cxn>
              <a:cxn ang="0">
                <a:pos x="connsiteX14050" y="connsiteY14050"/>
              </a:cxn>
              <a:cxn ang="0">
                <a:pos x="connsiteX14051" y="connsiteY14051"/>
              </a:cxn>
              <a:cxn ang="0">
                <a:pos x="connsiteX14052" y="connsiteY14052"/>
              </a:cxn>
              <a:cxn ang="0">
                <a:pos x="connsiteX14053" y="connsiteY14053"/>
              </a:cxn>
              <a:cxn ang="0">
                <a:pos x="connsiteX14054" y="connsiteY14054"/>
              </a:cxn>
              <a:cxn ang="0">
                <a:pos x="connsiteX14055" y="connsiteY14055"/>
              </a:cxn>
              <a:cxn ang="0">
                <a:pos x="connsiteX14056" y="connsiteY14056"/>
              </a:cxn>
              <a:cxn ang="0">
                <a:pos x="connsiteX14057" y="connsiteY14057"/>
              </a:cxn>
              <a:cxn ang="0">
                <a:pos x="connsiteX14058" y="connsiteY14058"/>
              </a:cxn>
              <a:cxn ang="0">
                <a:pos x="connsiteX14059" y="connsiteY14059"/>
              </a:cxn>
              <a:cxn ang="0">
                <a:pos x="connsiteX14060" y="connsiteY14060"/>
              </a:cxn>
              <a:cxn ang="0">
                <a:pos x="connsiteX14061" y="connsiteY14061"/>
              </a:cxn>
              <a:cxn ang="0">
                <a:pos x="connsiteX14062" y="connsiteY14062"/>
              </a:cxn>
              <a:cxn ang="0">
                <a:pos x="connsiteX14063" y="connsiteY14063"/>
              </a:cxn>
              <a:cxn ang="0">
                <a:pos x="connsiteX14064" y="connsiteY14064"/>
              </a:cxn>
              <a:cxn ang="0">
                <a:pos x="connsiteX14065" y="connsiteY14065"/>
              </a:cxn>
              <a:cxn ang="0">
                <a:pos x="connsiteX14066" y="connsiteY14066"/>
              </a:cxn>
              <a:cxn ang="0">
                <a:pos x="connsiteX14067" y="connsiteY14067"/>
              </a:cxn>
              <a:cxn ang="0">
                <a:pos x="connsiteX14068" y="connsiteY14068"/>
              </a:cxn>
              <a:cxn ang="0">
                <a:pos x="connsiteX14069" y="connsiteY14069"/>
              </a:cxn>
              <a:cxn ang="0">
                <a:pos x="connsiteX14070" y="connsiteY14070"/>
              </a:cxn>
              <a:cxn ang="0">
                <a:pos x="connsiteX14071" y="connsiteY14071"/>
              </a:cxn>
              <a:cxn ang="0">
                <a:pos x="connsiteX14072" y="connsiteY14072"/>
              </a:cxn>
              <a:cxn ang="0">
                <a:pos x="connsiteX14073" y="connsiteY14073"/>
              </a:cxn>
              <a:cxn ang="0">
                <a:pos x="connsiteX14074" y="connsiteY14074"/>
              </a:cxn>
              <a:cxn ang="0">
                <a:pos x="connsiteX14075" y="connsiteY14075"/>
              </a:cxn>
              <a:cxn ang="0">
                <a:pos x="connsiteX14076" y="connsiteY14076"/>
              </a:cxn>
              <a:cxn ang="0">
                <a:pos x="connsiteX14077" y="connsiteY14077"/>
              </a:cxn>
              <a:cxn ang="0">
                <a:pos x="connsiteX14078" y="connsiteY14078"/>
              </a:cxn>
              <a:cxn ang="0">
                <a:pos x="connsiteX14079" y="connsiteY14079"/>
              </a:cxn>
              <a:cxn ang="0">
                <a:pos x="connsiteX14080" y="connsiteY14080"/>
              </a:cxn>
              <a:cxn ang="0">
                <a:pos x="connsiteX14081" y="connsiteY14081"/>
              </a:cxn>
              <a:cxn ang="0">
                <a:pos x="connsiteX14082" y="connsiteY14082"/>
              </a:cxn>
              <a:cxn ang="0">
                <a:pos x="connsiteX14083" y="connsiteY14083"/>
              </a:cxn>
              <a:cxn ang="0">
                <a:pos x="connsiteX14084" y="connsiteY14084"/>
              </a:cxn>
              <a:cxn ang="0">
                <a:pos x="connsiteX14085" y="connsiteY14085"/>
              </a:cxn>
              <a:cxn ang="0">
                <a:pos x="connsiteX14086" y="connsiteY14086"/>
              </a:cxn>
              <a:cxn ang="0">
                <a:pos x="connsiteX14087" y="connsiteY14087"/>
              </a:cxn>
              <a:cxn ang="0">
                <a:pos x="connsiteX14088" y="connsiteY14088"/>
              </a:cxn>
              <a:cxn ang="0">
                <a:pos x="connsiteX14089" y="connsiteY14089"/>
              </a:cxn>
              <a:cxn ang="0">
                <a:pos x="connsiteX14090" y="connsiteY14090"/>
              </a:cxn>
              <a:cxn ang="0">
                <a:pos x="connsiteX14091" y="connsiteY14091"/>
              </a:cxn>
              <a:cxn ang="0">
                <a:pos x="connsiteX14092" y="connsiteY14092"/>
              </a:cxn>
              <a:cxn ang="0">
                <a:pos x="connsiteX14093" y="connsiteY14093"/>
              </a:cxn>
              <a:cxn ang="0">
                <a:pos x="connsiteX14094" y="connsiteY14094"/>
              </a:cxn>
              <a:cxn ang="0">
                <a:pos x="connsiteX14095" y="connsiteY14095"/>
              </a:cxn>
              <a:cxn ang="0">
                <a:pos x="connsiteX14096" y="connsiteY14096"/>
              </a:cxn>
              <a:cxn ang="0">
                <a:pos x="connsiteX14097" y="connsiteY14097"/>
              </a:cxn>
              <a:cxn ang="0">
                <a:pos x="connsiteX14098" y="connsiteY14098"/>
              </a:cxn>
              <a:cxn ang="0">
                <a:pos x="connsiteX14099" y="connsiteY14099"/>
              </a:cxn>
              <a:cxn ang="0">
                <a:pos x="connsiteX14100" y="connsiteY14100"/>
              </a:cxn>
              <a:cxn ang="0">
                <a:pos x="connsiteX14101" y="connsiteY14101"/>
              </a:cxn>
              <a:cxn ang="0">
                <a:pos x="connsiteX14102" y="connsiteY14102"/>
              </a:cxn>
              <a:cxn ang="0">
                <a:pos x="connsiteX14103" y="connsiteY14103"/>
              </a:cxn>
              <a:cxn ang="0">
                <a:pos x="connsiteX14104" y="connsiteY14104"/>
              </a:cxn>
              <a:cxn ang="0">
                <a:pos x="connsiteX14105" y="connsiteY14105"/>
              </a:cxn>
              <a:cxn ang="0">
                <a:pos x="connsiteX14106" y="connsiteY14106"/>
              </a:cxn>
              <a:cxn ang="0">
                <a:pos x="connsiteX14107" y="connsiteY14107"/>
              </a:cxn>
              <a:cxn ang="0">
                <a:pos x="connsiteX14108" y="connsiteY14108"/>
              </a:cxn>
              <a:cxn ang="0">
                <a:pos x="connsiteX14109" y="connsiteY14109"/>
              </a:cxn>
              <a:cxn ang="0">
                <a:pos x="connsiteX14110" y="connsiteY14110"/>
              </a:cxn>
              <a:cxn ang="0">
                <a:pos x="connsiteX14111" y="connsiteY14111"/>
              </a:cxn>
              <a:cxn ang="0">
                <a:pos x="connsiteX14112" y="connsiteY14112"/>
              </a:cxn>
              <a:cxn ang="0">
                <a:pos x="connsiteX14113" y="connsiteY14113"/>
              </a:cxn>
              <a:cxn ang="0">
                <a:pos x="connsiteX14114" y="connsiteY14114"/>
              </a:cxn>
              <a:cxn ang="0">
                <a:pos x="connsiteX14115" y="connsiteY14115"/>
              </a:cxn>
              <a:cxn ang="0">
                <a:pos x="connsiteX14116" y="connsiteY14116"/>
              </a:cxn>
              <a:cxn ang="0">
                <a:pos x="connsiteX14117" y="connsiteY14117"/>
              </a:cxn>
              <a:cxn ang="0">
                <a:pos x="connsiteX14118" y="connsiteY14118"/>
              </a:cxn>
              <a:cxn ang="0">
                <a:pos x="connsiteX14119" y="connsiteY14119"/>
              </a:cxn>
              <a:cxn ang="0">
                <a:pos x="connsiteX14120" y="connsiteY14120"/>
              </a:cxn>
              <a:cxn ang="0">
                <a:pos x="connsiteX14121" y="connsiteY14121"/>
              </a:cxn>
              <a:cxn ang="0">
                <a:pos x="connsiteX14122" y="connsiteY14122"/>
              </a:cxn>
              <a:cxn ang="0">
                <a:pos x="connsiteX14123" y="connsiteY14123"/>
              </a:cxn>
              <a:cxn ang="0">
                <a:pos x="connsiteX14124" y="connsiteY14124"/>
              </a:cxn>
              <a:cxn ang="0">
                <a:pos x="connsiteX14125" y="connsiteY14125"/>
              </a:cxn>
              <a:cxn ang="0">
                <a:pos x="connsiteX14126" y="connsiteY14126"/>
              </a:cxn>
              <a:cxn ang="0">
                <a:pos x="connsiteX14127" y="connsiteY14127"/>
              </a:cxn>
              <a:cxn ang="0">
                <a:pos x="connsiteX14128" y="connsiteY14128"/>
              </a:cxn>
              <a:cxn ang="0">
                <a:pos x="connsiteX14129" y="connsiteY14129"/>
              </a:cxn>
              <a:cxn ang="0">
                <a:pos x="connsiteX14130" y="connsiteY14130"/>
              </a:cxn>
              <a:cxn ang="0">
                <a:pos x="connsiteX14131" y="connsiteY14131"/>
              </a:cxn>
              <a:cxn ang="0">
                <a:pos x="connsiteX14132" y="connsiteY14132"/>
              </a:cxn>
              <a:cxn ang="0">
                <a:pos x="connsiteX14133" y="connsiteY14133"/>
              </a:cxn>
              <a:cxn ang="0">
                <a:pos x="connsiteX14134" y="connsiteY14134"/>
              </a:cxn>
              <a:cxn ang="0">
                <a:pos x="connsiteX14135" y="connsiteY14135"/>
              </a:cxn>
              <a:cxn ang="0">
                <a:pos x="connsiteX14136" y="connsiteY14136"/>
              </a:cxn>
              <a:cxn ang="0">
                <a:pos x="connsiteX14137" y="connsiteY14137"/>
              </a:cxn>
              <a:cxn ang="0">
                <a:pos x="connsiteX14138" y="connsiteY14138"/>
              </a:cxn>
              <a:cxn ang="0">
                <a:pos x="connsiteX14139" y="connsiteY14139"/>
              </a:cxn>
              <a:cxn ang="0">
                <a:pos x="connsiteX14140" y="connsiteY14140"/>
              </a:cxn>
              <a:cxn ang="0">
                <a:pos x="connsiteX14141" y="connsiteY14141"/>
              </a:cxn>
              <a:cxn ang="0">
                <a:pos x="connsiteX14142" y="connsiteY14142"/>
              </a:cxn>
              <a:cxn ang="0">
                <a:pos x="connsiteX14143" y="connsiteY14143"/>
              </a:cxn>
              <a:cxn ang="0">
                <a:pos x="connsiteX14144" y="connsiteY14144"/>
              </a:cxn>
              <a:cxn ang="0">
                <a:pos x="connsiteX14145" y="connsiteY14145"/>
              </a:cxn>
              <a:cxn ang="0">
                <a:pos x="connsiteX14146" y="connsiteY14146"/>
              </a:cxn>
              <a:cxn ang="0">
                <a:pos x="connsiteX14147" y="connsiteY14147"/>
              </a:cxn>
              <a:cxn ang="0">
                <a:pos x="connsiteX14148" y="connsiteY14148"/>
              </a:cxn>
              <a:cxn ang="0">
                <a:pos x="connsiteX14149" y="connsiteY14149"/>
              </a:cxn>
              <a:cxn ang="0">
                <a:pos x="connsiteX14150" y="connsiteY14150"/>
              </a:cxn>
              <a:cxn ang="0">
                <a:pos x="connsiteX14151" y="connsiteY14151"/>
              </a:cxn>
              <a:cxn ang="0">
                <a:pos x="connsiteX14152" y="connsiteY14152"/>
              </a:cxn>
              <a:cxn ang="0">
                <a:pos x="connsiteX14153" y="connsiteY14153"/>
              </a:cxn>
              <a:cxn ang="0">
                <a:pos x="connsiteX14154" y="connsiteY14154"/>
              </a:cxn>
              <a:cxn ang="0">
                <a:pos x="connsiteX14155" y="connsiteY14155"/>
              </a:cxn>
              <a:cxn ang="0">
                <a:pos x="connsiteX14156" y="connsiteY14156"/>
              </a:cxn>
              <a:cxn ang="0">
                <a:pos x="connsiteX14157" y="connsiteY14157"/>
              </a:cxn>
              <a:cxn ang="0">
                <a:pos x="connsiteX14158" y="connsiteY14158"/>
              </a:cxn>
              <a:cxn ang="0">
                <a:pos x="connsiteX14159" y="connsiteY14159"/>
              </a:cxn>
              <a:cxn ang="0">
                <a:pos x="connsiteX14160" y="connsiteY14160"/>
              </a:cxn>
              <a:cxn ang="0">
                <a:pos x="connsiteX14161" y="connsiteY14161"/>
              </a:cxn>
              <a:cxn ang="0">
                <a:pos x="connsiteX14162" y="connsiteY14162"/>
              </a:cxn>
              <a:cxn ang="0">
                <a:pos x="connsiteX14163" y="connsiteY14163"/>
              </a:cxn>
              <a:cxn ang="0">
                <a:pos x="connsiteX14164" y="connsiteY14164"/>
              </a:cxn>
              <a:cxn ang="0">
                <a:pos x="connsiteX14165" y="connsiteY14165"/>
              </a:cxn>
              <a:cxn ang="0">
                <a:pos x="connsiteX14166" y="connsiteY14166"/>
              </a:cxn>
              <a:cxn ang="0">
                <a:pos x="connsiteX14167" y="connsiteY14167"/>
              </a:cxn>
              <a:cxn ang="0">
                <a:pos x="connsiteX14168" y="connsiteY14168"/>
              </a:cxn>
              <a:cxn ang="0">
                <a:pos x="connsiteX14169" y="connsiteY14169"/>
              </a:cxn>
              <a:cxn ang="0">
                <a:pos x="connsiteX14170" y="connsiteY14170"/>
              </a:cxn>
              <a:cxn ang="0">
                <a:pos x="connsiteX14171" y="connsiteY14171"/>
              </a:cxn>
              <a:cxn ang="0">
                <a:pos x="connsiteX14172" y="connsiteY14172"/>
              </a:cxn>
              <a:cxn ang="0">
                <a:pos x="connsiteX14173" y="connsiteY14173"/>
              </a:cxn>
              <a:cxn ang="0">
                <a:pos x="connsiteX14174" y="connsiteY14174"/>
              </a:cxn>
              <a:cxn ang="0">
                <a:pos x="connsiteX14175" y="connsiteY14175"/>
              </a:cxn>
              <a:cxn ang="0">
                <a:pos x="connsiteX14176" y="connsiteY14176"/>
              </a:cxn>
              <a:cxn ang="0">
                <a:pos x="connsiteX14177" y="connsiteY14177"/>
              </a:cxn>
              <a:cxn ang="0">
                <a:pos x="connsiteX14178" y="connsiteY14178"/>
              </a:cxn>
              <a:cxn ang="0">
                <a:pos x="connsiteX14179" y="connsiteY14179"/>
              </a:cxn>
              <a:cxn ang="0">
                <a:pos x="connsiteX14180" y="connsiteY14180"/>
              </a:cxn>
              <a:cxn ang="0">
                <a:pos x="connsiteX14181" y="connsiteY14181"/>
              </a:cxn>
              <a:cxn ang="0">
                <a:pos x="connsiteX14182" y="connsiteY14182"/>
              </a:cxn>
              <a:cxn ang="0">
                <a:pos x="connsiteX14183" y="connsiteY14183"/>
              </a:cxn>
              <a:cxn ang="0">
                <a:pos x="connsiteX14184" y="connsiteY14184"/>
              </a:cxn>
              <a:cxn ang="0">
                <a:pos x="connsiteX14185" y="connsiteY14185"/>
              </a:cxn>
              <a:cxn ang="0">
                <a:pos x="connsiteX14186" y="connsiteY14186"/>
              </a:cxn>
              <a:cxn ang="0">
                <a:pos x="connsiteX14187" y="connsiteY14187"/>
              </a:cxn>
              <a:cxn ang="0">
                <a:pos x="connsiteX14188" y="connsiteY14188"/>
              </a:cxn>
              <a:cxn ang="0">
                <a:pos x="connsiteX14189" y="connsiteY14189"/>
              </a:cxn>
              <a:cxn ang="0">
                <a:pos x="connsiteX14190" y="connsiteY14190"/>
              </a:cxn>
              <a:cxn ang="0">
                <a:pos x="connsiteX14191" y="connsiteY14191"/>
              </a:cxn>
              <a:cxn ang="0">
                <a:pos x="connsiteX14192" y="connsiteY14192"/>
              </a:cxn>
              <a:cxn ang="0">
                <a:pos x="connsiteX14193" y="connsiteY14193"/>
              </a:cxn>
              <a:cxn ang="0">
                <a:pos x="connsiteX14194" y="connsiteY14194"/>
              </a:cxn>
              <a:cxn ang="0">
                <a:pos x="connsiteX14195" y="connsiteY14195"/>
              </a:cxn>
              <a:cxn ang="0">
                <a:pos x="connsiteX14196" y="connsiteY14196"/>
              </a:cxn>
              <a:cxn ang="0">
                <a:pos x="connsiteX14197" y="connsiteY14197"/>
              </a:cxn>
              <a:cxn ang="0">
                <a:pos x="connsiteX14198" y="connsiteY14198"/>
              </a:cxn>
              <a:cxn ang="0">
                <a:pos x="connsiteX14199" y="connsiteY14199"/>
              </a:cxn>
              <a:cxn ang="0">
                <a:pos x="connsiteX14200" y="connsiteY14200"/>
              </a:cxn>
              <a:cxn ang="0">
                <a:pos x="connsiteX14201" y="connsiteY14201"/>
              </a:cxn>
              <a:cxn ang="0">
                <a:pos x="connsiteX14202" y="connsiteY14202"/>
              </a:cxn>
              <a:cxn ang="0">
                <a:pos x="connsiteX14203" y="connsiteY14203"/>
              </a:cxn>
              <a:cxn ang="0">
                <a:pos x="connsiteX14204" y="connsiteY14204"/>
              </a:cxn>
              <a:cxn ang="0">
                <a:pos x="connsiteX14205" y="connsiteY14205"/>
              </a:cxn>
              <a:cxn ang="0">
                <a:pos x="connsiteX14206" y="connsiteY14206"/>
              </a:cxn>
              <a:cxn ang="0">
                <a:pos x="connsiteX14207" y="connsiteY14207"/>
              </a:cxn>
              <a:cxn ang="0">
                <a:pos x="connsiteX14208" y="connsiteY14208"/>
              </a:cxn>
              <a:cxn ang="0">
                <a:pos x="connsiteX14209" y="connsiteY14209"/>
              </a:cxn>
              <a:cxn ang="0">
                <a:pos x="connsiteX14210" y="connsiteY14210"/>
              </a:cxn>
              <a:cxn ang="0">
                <a:pos x="connsiteX14211" y="connsiteY14211"/>
              </a:cxn>
              <a:cxn ang="0">
                <a:pos x="connsiteX14212" y="connsiteY14212"/>
              </a:cxn>
              <a:cxn ang="0">
                <a:pos x="connsiteX14213" y="connsiteY14213"/>
              </a:cxn>
              <a:cxn ang="0">
                <a:pos x="connsiteX14214" y="connsiteY14214"/>
              </a:cxn>
              <a:cxn ang="0">
                <a:pos x="connsiteX14215" y="connsiteY14215"/>
              </a:cxn>
              <a:cxn ang="0">
                <a:pos x="connsiteX14216" y="connsiteY14216"/>
              </a:cxn>
              <a:cxn ang="0">
                <a:pos x="connsiteX14217" y="connsiteY14217"/>
              </a:cxn>
              <a:cxn ang="0">
                <a:pos x="connsiteX14218" y="connsiteY14218"/>
              </a:cxn>
              <a:cxn ang="0">
                <a:pos x="connsiteX14219" y="connsiteY14219"/>
              </a:cxn>
              <a:cxn ang="0">
                <a:pos x="connsiteX14220" y="connsiteY14220"/>
              </a:cxn>
              <a:cxn ang="0">
                <a:pos x="connsiteX14221" y="connsiteY14221"/>
              </a:cxn>
              <a:cxn ang="0">
                <a:pos x="connsiteX14222" y="connsiteY14222"/>
              </a:cxn>
              <a:cxn ang="0">
                <a:pos x="connsiteX14223" y="connsiteY14223"/>
              </a:cxn>
              <a:cxn ang="0">
                <a:pos x="connsiteX14224" y="connsiteY14224"/>
              </a:cxn>
              <a:cxn ang="0">
                <a:pos x="connsiteX14225" y="connsiteY14225"/>
              </a:cxn>
              <a:cxn ang="0">
                <a:pos x="connsiteX14226" y="connsiteY14226"/>
              </a:cxn>
              <a:cxn ang="0">
                <a:pos x="connsiteX14227" y="connsiteY14227"/>
              </a:cxn>
              <a:cxn ang="0">
                <a:pos x="connsiteX14228" y="connsiteY14228"/>
              </a:cxn>
              <a:cxn ang="0">
                <a:pos x="connsiteX14229" y="connsiteY14229"/>
              </a:cxn>
              <a:cxn ang="0">
                <a:pos x="connsiteX14230" y="connsiteY14230"/>
              </a:cxn>
              <a:cxn ang="0">
                <a:pos x="connsiteX14231" y="connsiteY14231"/>
              </a:cxn>
              <a:cxn ang="0">
                <a:pos x="connsiteX14232" y="connsiteY14232"/>
              </a:cxn>
              <a:cxn ang="0">
                <a:pos x="connsiteX14233" y="connsiteY14233"/>
              </a:cxn>
              <a:cxn ang="0">
                <a:pos x="connsiteX14234" y="connsiteY14234"/>
              </a:cxn>
              <a:cxn ang="0">
                <a:pos x="connsiteX14235" y="connsiteY14235"/>
              </a:cxn>
              <a:cxn ang="0">
                <a:pos x="connsiteX14236" y="connsiteY14236"/>
              </a:cxn>
              <a:cxn ang="0">
                <a:pos x="connsiteX14237" y="connsiteY14237"/>
              </a:cxn>
              <a:cxn ang="0">
                <a:pos x="connsiteX14238" y="connsiteY14238"/>
              </a:cxn>
              <a:cxn ang="0">
                <a:pos x="connsiteX14239" y="connsiteY14239"/>
              </a:cxn>
              <a:cxn ang="0">
                <a:pos x="connsiteX14240" y="connsiteY14240"/>
              </a:cxn>
              <a:cxn ang="0">
                <a:pos x="connsiteX14241" y="connsiteY14241"/>
              </a:cxn>
              <a:cxn ang="0">
                <a:pos x="connsiteX14242" y="connsiteY14242"/>
              </a:cxn>
              <a:cxn ang="0">
                <a:pos x="connsiteX14243" y="connsiteY14243"/>
              </a:cxn>
              <a:cxn ang="0">
                <a:pos x="connsiteX14244" y="connsiteY14244"/>
              </a:cxn>
              <a:cxn ang="0">
                <a:pos x="connsiteX14245" y="connsiteY14245"/>
              </a:cxn>
              <a:cxn ang="0">
                <a:pos x="connsiteX14246" y="connsiteY14246"/>
              </a:cxn>
              <a:cxn ang="0">
                <a:pos x="connsiteX14247" y="connsiteY14247"/>
              </a:cxn>
              <a:cxn ang="0">
                <a:pos x="connsiteX14248" y="connsiteY14248"/>
              </a:cxn>
              <a:cxn ang="0">
                <a:pos x="connsiteX14249" y="connsiteY14249"/>
              </a:cxn>
              <a:cxn ang="0">
                <a:pos x="connsiteX14250" y="connsiteY14250"/>
              </a:cxn>
              <a:cxn ang="0">
                <a:pos x="connsiteX14251" y="connsiteY14251"/>
              </a:cxn>
              <a:cxn ang="0">
                <a:pos x="connsiteX14252" y="connsiteY14252"/>
              </a:cxn>
              <a:cxn ang="0">
                <a:pos x="connsiteX14253" y="connsiteY14253"/>
              </a:cxn>
              <a:cxn ang="0">
                <a:pos x="connsiteX14254" y="connsiteY14254"/>
              </a:cxn>
              <a:cxn ang="0">
                <a:pos x="connsiteX14255" y="connsiteY14255"/>
              </a:cxn>
              <a:cxn ang="0">
                <a:pos x="connsiteX14256" y="connsiteY14256"/>
              </a:cxn>
              <a:cxn ang="0">
                <a:pos x="connsiteX14257" y="connsiteY14257"/>
              </a:cxn>
              <a:cxn ang="0">
                <a:pos x="connsiteX14258" y="connsiteY14258"/>
              </a:cxn>
              <a:cxn ang="0">
                <a:pos x="connsiteX14259" y="connsiteY14259"/>
              </a:cxn>
              <a:cxn ang="0">
                <a:pos x="connsiteX14260" y="connsiteY14260"/>
              </a:cxn>
              <a:cxn ang="0">
                <a:pos x="connsiteX14261" y="connsiteY14261"/>
              </a:cxn>
              <a:cxn ang="0">
                <a:pos x="connsiteX14262" y="connsiteY14262"/>
              </a:cxn>
              <a:cxn ang="0">
                <a:pos x="connsiteX14263" y="connsiteY14263"/>
              </a:cxn>
              <a:cxn ang="0">
                <a:pos x="connsiteX14264" y="connsiteY14264"/>
              </a:cxn>
              <a:cxn ang="0">
                <a:pos x="connsiteX14265" y="connsiteY14265"/>
              </a:cxn>
              <a:cxn ang="0">
                <a:pos x="connsiteX14266" y="connsiteY14266"/>
              </a:cxn>
              <a:cxn ang="0">
                <a:pos x="connsiteX14267" y="connsiteY14267"/>
              </a:cxn>
              <a:cxn ang="0">
                <a:pos x="connsiteX14268" y="connsiteY14268"/>
              </a:cxn>
              <a:cxn ang="0">
                <a:pos x="connsiteX14269" y="connsiteY14269"/>
              </a:cxn>
              <a:cxn ang="0">
                <a:pos x="connsiteX14270" y="connsiteY14270"/>
              </a:cxn>
              <a:cxn ang="0">
                <a:pos x="connsiteX14271" y="connsiteY14271"/>
              </a:cxn>
              <a:cxn ang="0">
                <a:pos x="connsiteX14272" y="connsiteY14272"/>
              </a:cxn>
              <a:cxn ang="0">
                <a:pos x="connsiteX14273" y="connsiteY14273"/>
              </a:cxn>
              <a:cxn ang="0">
                <a:pos x="connsiteX14274" y="connsiteY14274"/>
              </a:cxn>
              <a:cxn ang="0">
                <a:pos x="connsiteX14275" y="connsiteY14275"/>
              </a:cxn>
              <a:cxn ang="0">
                <a:pos x="connsiteX14276" y="connsiteY14276"/>
              </a:cxn>
              <a:cxn ang="0">
                <a:pos x="connsiteX14277" y="connsiteY14277"/>
              </a:cxn>
              <a:cxn ang="0">
                <a:pos x="connsiteX14278" y="connsiteY14278"/>
              </a:cxn>
              <a:cxn ang="0">
                <a:pos x="connsiteX14279" y="connsiteY14279"/>
              </a:cxn>
              <a:cxn ang="0">
                <a:pos x="connsiteX14280" y="connsiteY14280"/>
              </a:cxn>
              <a:cxn ang="0">
                <a:pos x="connsiteX14281" y="connsiteY14281"/>
              </a:cxn>
              <a:cxn ang="0">
                <a:pos x="connsiteX14282" y="connsiteY14282"/>
              </a:cxn>
              <a:cxn ang="0">
                <a:pos x="connsiteX14283" y="connsiteY14283"/>
              </a:cxn>
              <a:cxn ang="0">
                <a:pos x="connsiteX14284" y="connsiteY14284"/>
              </a:cxn>
              <a:cxn ang="0">
                <a:pos x="connsiteX14285" y="connsiteY14285"/>
              </a:cxn>
              <a:cxn ang="0">
                <a:pos x="connsiteX14286" y="connsiteY14286"/>
              </a:cxn>
              <a:cxn ang="0">
                <a:pos x="connsiteX14287" y="connsiteY14287"/>
              </a:cxn>
              <a:cxn ang="0">
                <a:pos x="connsiteX14288" y="connsiteY14288"/>
              </a:cxn>
              <a:cxn ang="0">
                <a:pos x="connsiteX14289" y="connsiteY14289"/>
              </a:cxn>
              <a:cxn ang="0">
                <a:pos x="connsiteX14290" y="connsiteY14290"/>
              </a:cxn>
              <a:cxn ang="0">
                <a:pos x="connsiteX14291" y="connsiteY14291"/>
              </a:cxn>
              <a:cxn ang="0">
                <a:pos x="connsiteX14292" y="connsiteY14292"/>
              </a:cxn>
              <a:cxn ang="0">
                <a:pos x="connsiteX14293" y="connsiteY14293"/>
              </a:cxn>
              <a:cxn ang="0">
                <a:pos x="connsiteX14294" y="connsiteY14294"/>
              </a:cxn>
              <a:cxn ang="0">
                <a:pos x="connsiteX14295" y="connsiteY14295"/>
              </a:cxn>
              <a:cxn ang="0">
                <a:pos x="connsiteX14296" y="connsiteY14296"/>
              </a:cxn>
              <a:cxn ang="0">
                <a:pos x="connsiteX14297" y="connsiteY14297"/>
              </a:cxn>
              <a:cxn ang="0">
                <a:pos x="connsiteX14298" y="connsiteY14298"/>
              </a:cxn>
              <a:cxn ang="0">
                <a:pos x="connsiteX14299" y="connsiteY14299"/>
              </a:cxn>
              <a:cxn ang="0">
                <a:pos x="connsiteX14300" y="connsiteY14300"/>
              </a:cxn>
              <a:cxn ang="0">
                <a:pos x="connsiteX14301" y="connsiteY14301"/>
              </a:cxn>
              <a:cxn ang="0">
                <a:pos x="connsiteX14302" y="connsiteY14302"/>
              </a:cxn>
              <a:cxn ang="0">
                <a:pos x="connsiteX14303" y="connsiteY14303"/>
              </a:cxn>
              <a:cxn ang="0">
                <a:pos x="connsiteX14304" y="connsiteY14304"/>
              </a:cxn>
              <a:cxn ang="0">
                <a:pos x="connsiteX14305" y="connsiteY14305"/>
              </a:cxn>
              <a:cxn ang="0">
                <a:pos x="connsiteX14306" y="connsiteY14306"/>
              </a:cxn>
              <a:cxn ang="0">
                <a:pos x="connsiteX14307" y="connsiteY14307"/>
              </a:cxn>
              <a:cxn ang="0">
                <a:pos x="connsiteX14308" y="connsiteY14308"/>
              </a:cxn>
              <a:cxn ang="0">
                <a:pos x="connsiteX14309" y="connsiteY14309"/>
              </a:cxn>
              <a:cxn ang="0">
                <a:pos x="connsiteX14310" y="connsiteY14310"/>
              </a:cxn>
              <a:cxn ang="0">
                <a:pos x="connsiteX14311" y="connsiteY14311"/>
              </a:cxn>
              <a:cxn ang="0">
                <a:pos x="connsiteX14312" y="connsiteY14312"/>
              </a:cxn>
              <a:cxn ang="0">
                <a:pos x="connsiteX14313" y="connsiteY14313"/>
              </a:cxn>
              <a:cxn ang="0">
                <a:pos x="connsiteX14314" y="connsiteY14314"/>
              </a:cxn>
              <a:cxn ang="0">
                <a:pos x="connsiteX14315" y="connsiteY14315"/>
              </a:cxn>
              <a:cxn ang="0">
                <a:pos x="connsiteX14316" y="connsiteY14316"/>
              </a:cxn>
              <a:cxn ang="0">
                <a:pos x="connsiteX14317" y="connsiteY14317"/>
              </a:cxn>
              <a:cxn ang="0">
                <a:pos x="connsiteX14318" y="connsiteY14318"/>
              </a:cxn>
              <a:cxn ang="0">
                <a:pos x="connsiteX14319" y="connsiteY14319"/>
              </a:cxn>
              <a:cxn ang="0">
                <a:pos x="connsiteX14320" y="connsiteY14320"/>
              </a:cxn>
              <a:cxn ang="0">
                <a:pos x="connsiteX14321" y="connsiteY14321"/>
              </a:cxn>
              <a:cxn ang="0">
                <a:pos x="connsiteX14322" y="connsiteY14322"/>
              </a:cxn>
              <a:cxn ang="0">
                <a:pos x="connsiteX14323" y="connsiteY14323"/>
              </a:cxn>
              <a:cxn ang="0">
                <a:pos x="connsiteX14324" y="connsiteY14324"/>
              </a:cxn>
              <a:cxn ang="0">
                <a:pos x="connsiteX14325" y="connsiteY14325"/>
              </a:cxn>
              <a:cxn ang="0">
                <a:pos x="connsiteX14326" y="connsiteY14326"/>
              </a:cxn>
              <a:cxn ang="0">
                <a:pos x="connsiteX14327" y="connsiteY14327"/>
              </a:cxn>
              <a:cxn ang="0">
                <a:pos x="connsiteX14328" y="connsiteY14328"/>
              </a:cxn>
              <a:cxn ang="0">
                <a:pos x="connsiteX14329" y="connsiteY14329"/>
              </a:cxn>
              <a:cxn ang="0">
                <a:pos x="connsiteX14330" y="connsiteY14330"/>
              </a:cxn>
              <a:cxn ang="0">
                <a:pos x="connsiteX14331" y="connsiteY14331"/>
              </a:cxn>
              <a:cxn ang="0">
                <a:pos x="connsiteX14332" y="connsiteY14332"/>
              </a:cxn>
              <a:cxn ang="0">
                <a:pos x="connsiteX14333" y="connsiteY14333"/>
              </a:cxn>
              <a:cxn ang="0">
                <a:pos x="connsiteX14334" y="connsiteY14334"/>
              </a:cxn>
              <a:cxn ang="0">
                <a:pos x="connsiteX14335" y="connsiteY14335"/>
              </a:cxn>
              <a:cxn ang="0">
                <a:pos x="connsiteX14336" y="connsiteY14336"/>
              </a:cxn>
              <a:cxn ang="0">
                <a:pos x="connsiteX14337" y="connsiteY14337"/>
              </a:cxn>
              <a:cxn ang="0">
                <a:pos x="connsiteX14338" y="connsiteY14338"/>
              </a:cxn>
              <a:cxn ang="0">
                <a:pos x="connsiteX14339" y="connsiteY14339"/>
              </a:cxn>
              <a:cxn ang="0">
                <a:pos x="connsiteX14340" y="connsiteY14340"/>
              </a:cxn>
              <a:cxn ang="0">
                <a:pos x="connsiteX14341" y="connsiteY14341"/>
              </a:cxn>
              <a:cxn ang="0">
                <a:pos x="connsiteX14342" y="connsiteY14342"/>
              </a:cxn>
              <a:cxn ang="0">
                <a:pos x="connsiteX14343" y="connsiteY14343"/>
              </a:cxn>
              <a:cxn ang="0">
                <a:pos x="connsiteX14344" y="connsiteY14344"/>
              </a:cxn>
              <a:cxn ang="0">
                <a:pos x="connsiteX14345" y="connsiteY14345"/>
              </a:cxn>
              <a:cxn ang="0">
                <a:pos x="connsiteX14346" y="connsiteY14346"/>
              </a:cxn>
              <a:cxn ang="0">
                <a:pos x="connsiteX14347" y="connsiteY14347"/>
              </a:cxn>
              <a:cxn ang="0">
                <a:pos x="connsiteX14348" y="connsiteY14348"/>
              </a:cxn>
              <a:cxn ang="0">
                <a:pos x="connsiteX14349" y="connsiteY14349"/>
              </a:cxn>
              <a:cxn ang="0">
                <a:pos x="connsiteX14350" y="connsiteY14350"/>
              </a:cxn>
              <a:cxn ang="0">
                <a:pos x="connsiteX14351" y="connsiteY14351"/>
              </a:cxn>
              <a:cxn ang="0">
                <a:pos x="connsiteX14352" y="connsiteY14352"/>
              </a:cxn>
              <a:cxn ang="0">
                <a:pos x="connsiteX14353" y="connsiteY14353"/>
              </a:cxn>
              <a:cxn ang="0">
                <a:pos x="connsiteX14354" y="connsiteY14354"/>
              </a:cxn>
              <a:cxn ang="0">
                <a:pos x="connsiteX14355" y="connsiteY14355"/>
              </a:cxn>
              <a:cxn ang="0">
                <a:pos x="connsiteX14356" y="connsiteY14356"/>
              </a:cxn>
              <a:cxn ang="0">
                <a:pos x="connsiteX14357" y="connsiteY14357"/>
              </a:cxn>
              <a:cxn ang="0">
                <a:pos x="connsiteX14358" y="connsiteY14358"/>
              </a:cxn>
              <a:cxn ang="0">
                <a:pos x="connsiteX14359" y="connsiteY14359"/>
              </a:cxn>
              <a:cxn ang="0">
                <a:pos x="connsiteX14360" y="connsiteY14360"/>
              </a:cxn>
              <a:cxn ang="0">
                <a:pos x="connsiteX14361" y="connsiteY14361"/>
              </a:cxn>
              <a:cxn ang="0">
                <a:pos x="connsiteX14362" y="connsiteY14362"/>
              </a:cxn>
              <a:cxn ang="0">
                <a:pos x="connsiteX14363" y="connsiteY14363"/>
              </a:cxn>
              <a:cxn ang="0">
                <a:pos x="connsiteX14364" y="connsiteY14364"/>
              </a:cxn>
              <a:cxn ang="0">
                <a:pos x="connsiteX14365" y="connsiteY14365"/>
              </a:cxn>
              <a:cxn ang="0">
                <a:pos x="connsiteX14366" y="connsiteY14366"/>
              </a:cxn>
              <a:cxn ang="0">
                <a:pos x="connsiteX14367" y="connsiteY14367"/>
              </a:cxn>
              <a:cxn ang="0">
                <a:pos x="connsiteX14368" y="connsiteY14368"/>
              </a:cxn>
              <a:cxn ang="0">
                <a:pos x="connsiteX14369" y="connsiteY14369"/>
              </a:cxn>
              <a:cxn ang="0">
                <a:pos x="connsiteX14370" y="connsiteY14370"/>
              </a:cxn>
              <a:cxn ang="0">
                <a:pos x="connsiteX14371" y="connsiteY14371"/>
              </a:cxn>
              <a:cxn ang="0">
                <a:pos x="connsiteX14372" y="connsiteY14372"/>
              </a:cxn>
              <a:cxn ang="0">
                <a:pos x="connsiteX14373" y="connsiteY14373"/>
              </a:cxn>
              <a:cxn ang="0">
                <a:pos x="connsiteX14374" y="connsiteY14374"/>
              </a:cxn>
              <a:cxn ang="0">
                <a:pos x="connsiteX14375" y="connsiteY14375"/>
              </a:cxn>
              <a:cxn ang="0">
                <a:pos x="connsiteX14376" y="connsiteY14376"/>
              </a:cxn>
              <a:cxn ang="0">
                <a:pos x="connsiteX14377" y="connsiteY14377"/>
              </a:cxn>
              <a:cxn ang="0">
                <a:pos x="connsiteX14378" y="connsiteY14378"/>
              </a:cxn>
              <a:cxn ang="0">
                <a:pos x="connsiteX14379" y="connsiteY14379"/>
              </a:cxn>
              <a:cxn ang="0">
                <a:pos x="connsiteX14380" y="connsiteY14380"/>
              </a:cxn>
              <a:cxn ang="0">
                <a:pos x="connsiteX14381" y="connsiteY14381"/>
              </a:cxn>
              <a:cxn ang="0">
                <a:pos x="connsiteX14382" y="connsiteY14382"/>
              </a:cxn>
              <a:cxn ang="0">
                <a:pos x="connsiteX14383" y="connsiteY14383"/>
              </a:cxn>
              <a:cxn ang="0">
                <a:pos x="connsiteX14384" y="connsiteY14384"/>
              </a:cxn>
              <a:cxn ang="0">
                <a:pos x="connsiteX14385" y="connsiteY14385"/>
              </a:cxn>
              <a:cxn ang="0">
                <a:pos x="connsiteX14386" y="connsiteY14386"/>
              </a:cxn>
              <a:cxn ang="0">
                <a:pos x="connsiteX14387" y="connsiteY14387"/>
              </a:cxn>
              <a:cxn ang="0">
                <a:pos x="connsiteX14388" y="connsiteY14388"/>
              </a:cxn>
              <a:cxn ang="0">
                <a:pos x="connsiteX14389" y="connsiteY14389"/>
              </a:cxn>
              <a:cxn ang="0">
                <a:pos x="connsiteX14390" y="connsiteY14390"/>
              </a:cxn>
              <a:cxn ang="0">
                <a:pos x="connsiteX14391" y="connsiteY14391"/>
              </a:cxn>
              <a:cxn ang="0">
                <a:pos x="connsiteX14392" y="connsiteY14392"/>
              </a:cxn>
              <a:cxn ang="0">
                <a:pos x="connsiteX14393" y="connsiteY14393"/>
              </a:cxn>
              <a:cxn ang="0">
                <a:pos x="connsiteX14394" y="connsiteY14394"/>
              </a:cxn>
              <a:cxn ang="0">
                <a:pos x="connsiteX14395" y="connsiteY14395"/>
              </a:cxn>
              <a:cxn ang="0">
                <a:pos x="connsiteX14396" y="connsiteY14396"/>
              </a:cxn>
              <a:cxn ang="0">
                <a:pos x="connsiteX14397" y="connsiteY14397"/>
              </a:cxn>
              <a:cxn ang="0">
                <a:pos x="connsiteX14398" y="connsiteY14398"/>
              </a:cxn>
              <a:cxn ang="0">
                <a:pos x="connsiteX14399" y="connsiteY14399"/>
              </a:cxn>
              <a:cxn ang="0">
                <a:pos x="connsiteX14400" y="connsiteY14400"/>
              </a:cxn>
              <a:cxn ang="0">
                <a:pos x="connsiteX14401" y="connsiteY14401"/>
              </a:cxn>
              <a:cxn ang="0">
                <a:pos x="connsiteX14402" y="connsiteY14402"/>
              </a:cxn>
              <a:cxn ang="0">
                <a:pos x="connsiteX14403" y="connsiteY14403"/>
              </a:cxn>
              <a:cxn ang="0">
                <a:pos x="connsiteX14404" y="connsiteY14404"/>
              </a:cxn>
              <a:cxn ang="0">
                <a:pos x="connsiteX14405" y="connsiteY14405"/>
              </a:cxn>
              <a:cxn ang="0">
                <a:pos x="connsiteX14406" y="connsiteY14406"/>
              </a:cxn>
              <a:cxn ang="0">
                <a:pos x="connsiteX14407" y="connsiteY14407"/>
              </a:cxn>
              <a:cxn ang="0">
                <a:pos x="connsiteX14408" y="connsiteY14408"/>
              </a:cxn>
              <a:cxn ang="0">
                <a:pos x="connsiteX14409" y="connsiteY14409"/>
              </a:cxn>
              <a:cxn ang="0">
                <a:pos x="connsiteX14410" y="connsiteY14410"/>
              </a:cxn>
              <a:cxn ang="0">
                <a:pos x="connsiteX14411" y="connsiteY14411"/>
              </a:cxn>
              <a:cxn ang="0">
                <a:pos x="connsiteX14412" y="connsiteY14412"/>
              </a:cxn>
              <a:cxn ang="0">
                <a:pos x="connsiteX14413" y="connsiteY14413"/>
              </a:cxn>
              <a:cxn ang="0">
                <a:pos x="connsiteX14414" y="connsiteY14414"/>
              </a:cxn>
              <a:cxn ang="0">
                <a:pos x="connsiteX14415" y="connsiteY14415"/>
              </a:cxn>
              <a:cxn ang="0">
                <a:pos x="connsiteX14416" y="connsiteY14416"/>
              </a:cxn>
              <a:cxn ang="0">
                <a:pos x="connsiteX14417" y="connsiteY14417"/>
              </a:cxn>
              <a:cxn ang="0">
                <a:pos x="connsiteX14418" y="connsiteY14418"/>
              </a:cxn>
              <a:cxn ang="0">
                <a:pos x="connsiteX14419" y="connsiteY14419"/>
              </a:cxn>
              <a:cxn ang="0">
                <a:pos x="connsiteX14420" y="connsiteY14420"/>
              </a:cxn>
              <a:cxn ang="0">
                <a:pos x="connsiteX14421" y="connsiteY14421"/>
              </a:cxn>
              <a:cxn ang="0">
                <a:pos x="connsiteX14422" y="connsiteY14422"/>
              </a:cxn>
              <a:cxn ang="0">
                <a:pos x="connsiteX14423" y="connsiteY14423"/>
              </a:cxn>
              <a:cxn ang="0">
                <a:pos x="connsiteX14424" y="connsiteY14424"/>
              </a:cxn>
              <a:cxn ang="0">
                <a:pos x="connsiteX14425" y="connsiteY14425"/>
              </a:cxn>
              <a:cxn ang="0">
                <a:pos x="connsiteX14426" y="connsiteY14426"/>
              </a:cxn>
              <a:cxn ang="0">
                <a:pos x="connsiteX14427" y="connsiteY14427"/>
              </a:cxn>
              <a:cxn ang="0">
                <a:pos x="connsiteX14428" y="connsiteY14428"/>
              </a:cxn>
              <a:cxn ang="0">
                <a:pos x="connsiteX14429" y="connsiteY14429"/>
              </a:cxn>
              <a:cxn ang="0">
                <a:pos x="connsiteX14430" y="connsiteY14430"/>
              </a:cxn>
              <a:cxn ang="0">
                <a:pos x="connsiteX14431" y="connsiteY14431"/>
              </a:cxn>
              <a:cxn ang="0">
                <a:pos x="connsiteX14432" y="connsiteY14432"/>
              </a:cxn>
              <a:cxn ang="0">
                <a:pos x="connsiteX14433" y="connsiteY14433"/>
              </a:cxn>
              <a:cxn ang="0">
                <a:pos x="connsiteX14434" y="connsiteY14434"/>
              </a:cxn>
              <a:cxn ang="0">
                <a:pos x="connsiteX14435" y="connsiteY14435"/>
              </a:cxn>
              <a:cxn ang="0">
                <a:pos x="connsiteX14436" y="connsiteY14436"/>
              </a:cxn>
              <a:cxn ang="0">
                <a:pos x="connsiteX14437" y="connsiteY14437"/>
              </a:cxn>
              <a:cxn ang="0">
                <a:pos x="connsiteX14438" y="connsiteY14438"/>
              </a:cxn>
              <a:cxn ang="0">
                <a:pos x="connsiteX14439" y="connsiteY14439"/>
              </a:cxn>
              <a:cxn ang="0">
                <a:pos x="connsiteX14440" y="connsiteY14440"/>
              </a:cxn>
              <a:cxn ang="0">
                <a:pos x="connsiteX14441" y="connsiteY14441"/>
              </a:cxn>
              <a:cxn ang="0">
                <a:pos x="connsiteX14442" y="connsiteY14442"/>
              </a:cxn>
              <a:cxn ang="0">
                <a:pos x="connsiteX14443" y="connsiteY14443"/>
              </a:cxn>
              <a:cxn ang="0">
                <a:pos x="connsiteX14444" y="connsiteY14444"/>
              </a:cxn>
              <a:cxn ang="0">
                <a:pos x="connsiteX14445" y="connsiteY14445"/>
              </a:cxn>
              <a:cxn ang="0">
                <a:pos x="connsiteX14446" y="connsiteY14446"/>
              </a:cxn>
              <a:cxn ang="0">
                <a:pos x="connsiteX14447" y="connsiteY14447"/>
              </a:cxn>
              <a:cxn ang="0">
                <a:pos x="connsiteX14448" y="connsiteY14448"/>
              </a:cxn>
              <a:cxn ang="0">
                <a:pos x="connsiteX14449" y="connsiteY14449"/>
              </a:cxn>
              <a:cxn ang="0">
                <a:pos x="connsiteX14450" y="connsiteY14450"/>
              </a:cxn>
              <a:cxn ang="0">
                <a:pos x="connsiteX14451" y="connsiteY14451"/>
              </a:cxn>
              <a:cxn ang="0">
                <a:pos x="connsiteX14452" y="connsiteY14452"/>
              </a:cxn>
              <a:cxn ang="0">
                <a:pos x="connsiteX14453" y="connsiteY14453"/>
              </a:cxn>
              <a:cxn ang="0">
                <a:pos x="connsiteX14454" y="connsiteY14454"/>
              </a:cxn>
              <a:cxn ang="0">
                <a:pos x="connsiteX14455" y="connsiteY14455"/>
              </a:cxn>
              <a:cxn ang="0">
                <a:pos x="connsiteX14456" y="connsiteY14456"/>
              </a:cxn>
              <a:cxn ang="0">
                <a:pos x="connsiteX14457" y="connsiteY14457"/>
              </a:cxn>
              <a:cxn ang="0">
                <a:pos x="connsiteX14458" y="connsiteY14458"/>
              </a:cxn>
              <a:cxn ang="0">
                <a:pos x="connsiteX14459" y="connsiteY14459"/>
              </a:cxn>
              <a:cxn ang="0">
                <a:pos x="connsiteX14460" y="connsiteY14460"/>
              </a:cxn>
              <a:cxn ang="0">
                <a:pos x="connsiteX14461" y="connsiteY14461"/>
              </a:cxn>
              <a:cxn ang="0">
                <a:pos x="connsiteX14462" y="connsiteY14462"/>
              </a:cxn>
              <a:cxn ang="0">
                <a:pos x="connsiteX14463" y="connsiteY14463"/>
              </a:cxn>
              <a:cxn ang="0">
                <a:pos x="connsiteX14464" y="connsiteY14464"/>
              </a:cxn>
              <a:cxn ang="0">
                <a:pos x="connsiteX14465" y="connsiteY14465"/>
              </a:cxn>
              <a:cxn ang="0">
                <a:pos x="connsiteX14466" y="connsiteY14466"/>
              </a:cxn>
              <a:cxn ang="0">
                <a:pos x="connsiteX14467" y="connsiteY14467"/>
              </a:cxn>
              <a:cxn ang="0">
                <a:pos x="connsiteX14468" y="connsiteY14468"/>
              </a:cxn>
              <a:cxn ang="0">
                <a:pos x="connsiteX14469" y="connsiteY14469"/>
              </a:cxn>
              <a:cxn ang="0">
                <a:pos x="connsiteX14470" y="connsiteY14470"/>
              </a:cxn>
              <a:cxn ang="0">
                <a:pos x="connsiteX14471" y="connsiteY14471"/>
              </a:cxn>
              <a:cxn ang="0">
                <a:pos x="connsiteX14472" y="connsiteY14472"/>
              </a:cxn>
              <a:cxn ang="0">
                <a:pos x="connsiteX14473" y="connsiteY14473"/>
              </a:cxn>
              <a:cxn ang="0">
                <a:pos x="connsiteX14474" y="connsiteY14474"/>
              </a:cxn>
              <a:cxn ang="0">
                <a:pos x="connsiteX14475" y="connsiteY14475"/>
              </a:cxn>
              <a:cxn ang="0">
                <a:pos x="connsiteX14476" y="connsiteY14476"/>
              </a:cxn>
              <a:cxn ang="0">
                <a:pos x="connsiteX14477" y="connsiteY14477"/>
              </a:cxn>
              <a:cxn ang="0">
                <a:pos x="connsiteX14478" y="connsiteY14478"/>
              </a:cxn>
              <a:cxn ang="0">
                <a:pos x="connsiteX14479" y="connsiteY14479"/>
              </a:cxn>
              <a:cxn ang="0">
                <a:pos x="connsiteX14480" y="connsiteY14480"/>
              </a:cxn>
              <a:cxn ang="0">
                <a:pos x="connsiteX14481" y="connsiteY14481"/>
              </a:cxn>
              <a:cxn ang="0">
                <a:pos x="connsiteX14482" y="connsiteY14482"/>
              </a:cxn>
              <a:cxn ang="0">
                <a:pos x="connsiteX14483" y="connsiteY14483"/>
              </a:cxn>
              <a:cxn ang="0">
                <a:pos x="connsiteX14484" y="connsiteY14484"/>
              </a:cxn>
              <a:cxn ang="0">
                <a:pos x="connsiteX14485" y="connsiteY14485"/>
              </a:cxn>
              <a:cxn ang="0">
                <a:pos x="connsiteX14486" y="connsiteY14486"/>
              </a:cxn>
              <a:cxn ang="0">
                <a:pos x="connsiteX14487" y="connsiteY14487"/>
              </a:cxn>
              <a:cxn ang="0">
                <a:pos x="connsiteX14488" y="connsiteY14488"/>
              </a:cxn>
              <a:cxn ang="0">
                <a:pos x="connsiteX14489" y="connsiteY14489"/>
              </a:cxn>
              <a:cxn ang="0">
                <a:pos x="connsiteX14490" y="connsiteY14490"/>
              </a:cxn>
              <a:cxn ang="0">
                <a:pos x="connsiteX14491" y="connsiteY14491"/>
              </a:cxn>
              <a:cxn ang="0">
                <a:pos x="connsiteX14492" y="connsiteY14492"/>
              </a:cxn>
              <a:cxn ang="0">
                <a:pos x="connsiteX14493" y="connsiteY14493"/>
              </a:cxn>
              <a:cxn ang="0">
                <a:pos x="connsiteX14494" y="connsiteY14494"/>
              </a:cxn>
              <a:cxn ang="0">
                <a:pos x="connsiteX14495" y="connsiteY14495"/>
              </a:cxn>
              <a:cxn ang="0">
                <a:pos x="connsiteX14496" y="connsiteY14496"/>
              </a:cxn>
              <a:cxn ang="0">
                <a:pos x="connsiteX14497" y="connsiteY14497"/>
              </a:cxn>
              <a:cxn ang="0">
                <a:pos x="connsiteX14498" y="connsiteY14498"/>
              </a:cxn>
              <a:cxn ang="0">
                <a:pos x="connsiteX14499" y="connsiteY14499"/>
              </a:cxn>
              <a:cxn ang="0">
                <a:pos x="connsiteX14500" y="connsiteY14500"/>
              </a:cxn>
              <a:cxn ang="0">
                <a:pos x="connsiteX14501" y="connsiteY14501"/>
              </a:cxn>
              <a:cxn ang="0">
                <a:pos x="connsiteX14502" y="connsiteY14502"/>
              </a:cxn>
              <a:cxn ang="0">
                <a:pos x="connsiteX14503" y="connsiteY14503"/>
              </a:cxn>
              <a:cxn ang="0">
                <a:pos x="connsiteX14504" y="connsiteY14504"/>
              </a:cxn>
              <a:cxn ang="0">
                <a:pos x="connsiteX14505" y="connsiteY14505"/>
              </a:cxn>
              <a:cxn ang="0">
                <a:pos x="connsiteX14506" y="connsiteY14506"/>
              </a:cxn>
              <a:cxn ang="0">
                <a:pos x="connsiteX14507" y="connsiteY14507"/>
              </a:cxn>
              <a:cxn ang="0">
                <a:pos x="connsiteX14508" y="connsiteY14508"/>
              </a:cxn>
              <a:cxn ang="0">
                <a:pos x="connsiteX14509" y="connsiteY14509"/>
              </a:cxn>
              <a:cxn ang="0">
                <a:pos x="connsiteX14510" y="connsiteY14510"/>
              </a:cxn>
              <a:cxn ang="0">
                <a:pos x="connsiteX14511" y="connsiteY14511"/>
              </a:cxn>
              <a:cxn ang="0">
                <a:pos x="connsiteX14512" y="connsiteY14512"/>
              </a:cxn>
              <a:cxn ang="0">
                <a:pos x="connsiteX14513" y="connsiteY14513"/>
              </a:cxn>
              <a:cxn ang="0">
                <a:pos x="connsiteX14514" y="connsiteY14514"/>
              </a:cxn>
              <a:cxn ang="0">
                <a:pos x="connsiteX14515" y="connsiteY14515"/>
              </a:cxn>
              <a:cxn ang="0">
                <a:pos x="connsiteX14516" y="connsiteY14516"/>
              </a:cxn>
              <a:cxn ang="0">
                <a:pos x="connsiteX14517" y="connsiteY14517"/>
              </a:cxn>
              <a:cxn ang="0">
                <a:pos x="connsiteX14518" y="connsiteY14518"/>
              </a:cxn>
              <a:cxn ang="0">
                <a:pos x="connsiteX14519" y="connsiteY14519"/>
              </a:cxn>
              <a:cxn ang="0">
                <a:pos x="connsiteX14520" y="connsiteY14520"/>
              </a:cxn>
              <a:cxn ang="0">
                <a:pos x="connsiteX14521" y="connsiteY14521"/>
              </a:cxn>
              <a:cxn ang="0">
                <a:pos x="connsiteX14522" y="connsiteY14522"/>
              </a:cxn>
              <a:cxn ang="0">
                <a:pos x="connsiteX14523" y="connsiteY14523"/>
              </a:cxn>
              <a:cxn ang="0">
                <a:pos x="connsiteX14524" y="connsiteY14524"/>
              </a:cxn>
              <a:cxn ang="0">
                <a:pos x="connsiteX14525" y="connsiteY14525"/>
              </a:cxn>
              <a:cxn ang="0">
                <a:pos x="connsiteX14526" y="connsiteY14526"/>
              </a:cxn>
              <a:cxn ang="0">
                <a:pos x="connsiteX14527" y="connsiteY14527"/>
              </a:cxn>
              <a:cxn ang="0">
                <a:pos x="connsiteX14528" y="connsiteY14528"/>
              </a:cxn>
              <a:cxn ang="0">
                <a:pos x="connsiteX14529" y="connsiteY14529"/>
              </a:cxn>
              <a:cxn ang="0">
                <a:pos x="connsiteX14530" y="connsiteY14530"/>
              </a:cxn>
              <a:cxn ang="0">
                <a:pos x="connsiteX14531" y="connsiteY14531"/>
              </a:cxn>
              <a:cxn ang="0">
                <a:pos x="connsiteX14532" y="connsiteY14532"/>
              </a:cxn>
              <a:cxn ang="0">
                <a:pos x="connsiteX14533" y="connsiteY14533"/>
              </a:cxn>
              <a:cxn ang="0">
                <a:pos x="connsiteX14534" y="connsiteY14534"/>
              </a:cxn>
              <a:cxn ang="0">
                <a:pos x="connsiteX14535" y="connsiteY14535"/>
              </a:cxn>
              <a:cxn ang="0">
                <a:pos x="connsiteX14536" y="connsiteY14536"/>
              </a:cxn>
              <a:cxn ang="0">
                <a:pos x="connsiteX14537" y="connsiteY14537"/>
              </a:cxn>
              <a:cxn ang="0">
                <a:pos x="connsiteX14538" y="connsiteY14538"/>
              </a:cxn>
              <a:cxn ang="0">
                <a:pos x="connsiteX14539" y="connsiteY14539"/>
              </a:cxn>
              <a:cxn ang="0">
                <a:pos x="connsiteX14540" y="connsiteY14540"/>
              </a:cxn>
              <a:cxn ang="0">
                <a:pos x="connsiteX14541" y="connsiteY14541"/>
              </a:cxn>
              <a:cxn ang="0">
                <a:pos x="connsiteX14542" y="connsiteY14542"/>
              </a:cxn>
              <a:cxn ang="0">
                <a:pos x="connsiteX14543" y="connsiteY14543"/>
              </a:cxn>
              <a:cxn ang="0">
                <a:pos x="connsiteX14544" y="connsiteY14544"/>
              </a:cxn>
              <a:cxn ang="0">
                <a:pos x="connsiteX14545" y="connsiteY14545"/>
              </a:cxn>
              <a:cxn ang="0">
                <a:pos x="connsiteX14546" y="connsiteY14546"/>
              </a:cxn>
              <a:cxn ang="0">
                <a:pos x="connsiteX14547" y="connsiteY14547"/>
              </a:cxn>
              <a:cxn ang="0">
                <a:pos x="connsiteX14548" y="connsiteY14548"/>
              </a:cxn>
              <a:cxn ang="0">
                <a:pos x="connsiteX14549" y="connsiteY14549"/>
              </a:cxn>
              <a:cxn ang="0">
                <a:pos x="connsiteX14550" y="connsiteY14550"/>
              </a:cxn>
              <a:cxn ang="0">
                <a:pos x="connsiteX14551" y="connsiteY14551"/>
              </a:cxn>
              <a:cxn ang="0">
                <a:pos x="connsiteX14552" y="connsiteY14552"/>
              </a:cxn>
              <a:cxn ang="0">
                <a:pos x="connsiteX14553" y="connsiteY14553"/>
              </a:cxn>
              <a:cxn ang="0">
                <a:pos x="connsiteX14554" y="connsiteY14554"/>
              </a:cxn>
              <a:cxn ang="0">
                <a:pos x="connsiteX14555" y="connsiteY14555"/>
              </a:cxn>
              <a:cxn ang="0">
                <a:pos x="connsiteX14556" y="connsiteY14556"/>
              </a:cxn>
              <a:cxn ang="0">
                <a:pos x="connsiteX14557" y="connsiteY14557"/>
              </a:cxn>
              <a:cxn ang="0">
                <a:pos x="connsiteX14558" y="connsiteY14558"/>
              </a:cxn>
              <a:cxn ang="0">
                <a:pos x="connsiteX14559" y="connsiteY14559"/>
              </a:cxn>
              <a:cxn ang="0">
                <a:pos x="connsiteX14560" y="connsiteY14560"/>
              </a:cxn>
              <a:cxn ang="0">
                <a:pos x="connsiteX14561" y="connsiteY14561"/>
              </a:cxn>
              <a:cxn ang="0">
                <a:pos x="connsiteX14562" y="connsiteY14562"/>
              </a:cxn>
              <a:cxn ang="0">
                <a:pos x="connsiteX14563" y="connsiteY14563"/>
              </a:cxn>
              <a:cxn ang="0">
                <a:pos x="connsiteX14564" y="connsiteY14564"/>
              </a:cxn>
              <a:cxn ang="0">
                <a:pos x="connsiteX14565" y="connsiteY14565"/>
              </a:cxn>
              <a:cxn ang="0">
                <a:pos x="connsiteX14566" y="connsiteY14566"/>
              </a:cxn>
              <a:cxn ang="0">
                <a:pos x="connsiteX14567" y="connsiteY14567"/>
              </a:cxn>
              <a:cxn ang="0">
                <a:pos x="connsiteX14568" y="connsiteY14568"/>
              </a:cxn>
              <a:cxn ang="0">
                <a:pos x="connsiteX14569" y="connsiteY14569"/>
              </a:cxn>
              <a:cxn ang="0">
                <a:pos x="connsiteX14570" y="connsiteY14570"/>
              </a:cxn>
              <a:cxn ang="0">
                <a:pos x="connsiteX14571" y="connsiteY14571"/>
              </a:cxn>
              <a:cxn ang="0">
                <a:pos x="connsiteX14572" y="connsiteY14572"/>
              </a:cxn>
              <a:cxn ang="0">
                <a:pos x="connsiteX14573" y="connsiteY14573"/>
              </a:cxn>
              <a:cxn ang="0">
                <a:pos x="connsiteX14574" y="connsiteY14574"/>
              </a:cxn>
              <a:cxn ang="0">
                <a:pos x="connsiteX14575" y="connsiteY14575"/>
              </a:cxn>
              <a:cxn ang="0">
                <a:pos x="connsiteX14576" y="connsiteY14576"/>
              </a:cxn>
              <a:cxn ang="0">
                <a:pos x="connsiteX14577" y="connsiteY14577"/>
              </a:cxn>
              <a:cxn ang="0">
                <a:pos x="connsiteX14578" y="connsiteY14578"/>
              </a:cxn>
              <a:cxn ang="0">
                <a:pos x="connsiteX14579" y="connsiteY14579"/>
              </a:cxn>
              <a:cxn ang="0">
                <a:pos x="connsiteX14580" y="connsiteY14580"/>
              </a:cxn>
              <a:cxn ang="0">
                <a:pos x="connsiteX14581" y="connsiteY14581"/>
              </a:cxn>
              <a:cxn ang="0">
                <a:pos x="connsiteX14582" y="connsiteY14582"/>
              </a:cxn>
              <a:cxn ang="0">
                <a:pos x="connsiteX14583" y="connsiteY14583"/>
              </a:cxn>
              <a:cxn ang="0">
                <a:pos x="connsiteX14584" y="connsiteY14584"/>
              </a:cxn>
              <a:cxn ang="0">
                <a:pos x="connsiteX14585" y="connsiteY14585"/>
              </a:cxn>
              <a:cxn ang="0">
                <a:pos x="connsiteX14586" y="connsiteY14586"/>
              </a:cxn>
              <a:cxn ang="0">
                <a:pos x="connsiteX14587" y="connsiteY14587"/>
              </a:cxn>
              <a:cxn ang="0">
                <a:pos x="connsiteX14588" y="connsiteY14588"/>
              </a:cxn>
              <a:cxn ang="0">
                <a:pos x="connsiteX14589" y="connsiteY14589"/>
              </a:cxn>
              <a:cxn ang="0">
                <a:pos x="connsiteX14590" y="connsiteY14590"/>
              </a:cxn>
              <a:cxn ang="0">
                <a:pos x="connsiteX14591" y="connsiteY14591"/>
              </a:cxn>
              <a:cxn ang="0">
                <a:pos x="connsiteX14592" y="connsiteY14592"/>
              </a:cxn>
              <a:cxn ang="0">
                <a:pos x="connsiteX14593" y="connsiteY14593"/>
              </a:cxn>
              <a:cxn ang="0">
                <a:pos x="connsiteX14594" y="connsiteY14594"/>
              </a:cxn>
              <a:cxn ang="0">
                <a:pos x="connsiteX14595" y="connsiteY14595"/>
              </a:cxn>
              <a:cxn ang="0">
                <a:pos x="connsiteX14596" y="connsiteY14596"/>
              </a:cxn>
              <a:cxn ang="0">
                <a:pos x="connsiteX14597" y="connsiteY14597"/>
              </a:cxn>
              <a:cxn ang="0">
                <a:pos x="connsiteX14598" y="connsiteY14598"/>
              </a:cxn>
              <a:cxn ang="0">
                <a:pos x="connsiteX14599" y="connsiteY14599"/>
              </a:cxn>
              <a:cxn ang="0">
                <a:pos x="connsiteX14600" y="connsiteY14600"/>
              </a:cxn>
              <a:cxn ang="0">
                <a:pos x="connsiteX14601" y="connsiteY14601"/>
              </a:cxn>
              <a:cxn ang="0">
                <a:pos x="connsiteX14602" y="connsiteY14602"/>
              </a:cxn>
              <a:cxn ang="0">
                <a:pos x="connsiteX14603" y="connsiteY14603"/>
              </a:cxn>
              <a:cxn ang="0">
                <a:pos x="connsiteX14604" y="connsiteY14604"/>
              </a:cxn>
              <a:cxn ang="0">
                <a:pos x="connsiteX14605" y="connsiteY14605"/>
              </a:cxn>
              <a:cxn ang="0">
                <a:pos x="connsiteX14606" y="connsiteY14606"/>
              </a:cxn>
              <a:cxn ang="0">
                <a:pos x="connsiteX14607" y="connsiteY14607"/>
              </a:cxn>
              <a:cxn ang="0">
                <a:pos x="connsiteX14608" y="connsiteY14608"/>
              </a:cxn>
              <a:cxn ang="0">
                <a:pos x="connsiteX14609" y="connsiteY14609"/>
              </a:cxn>
              <a:cxn ang="0">
                <a:pos x="connsiteX14610" y="connsiteY14610"/>
              </a:cxn>
              <a:cxn ang="0">
                <a:pos x="connsiteX14611" y="connsiteY14611"/>
              </a:cxn>
              <a:cxn ang="0">
                <a:pos x="connsiteX14612" y="connsiteY14612"/>
              </a:cxn>
              <a:cxn ang="0">
                <a:pos x="connsiteX14613" y="connsiteY14613"/>
              </a:cxn>
              <a:cxn ang="0">
                <a:pos x="connsiteX14614" y="connsiteY14614"/>
              </a:cxn>
              <a:cxn ang="0">
                <a:pos x="connsiteX14615" y="connsiteY14615"/>
              </a:cxn>
              <a:cxn ang="0">
                <a:pos x="connsiteX14616" y="connsiteY14616"/>
              </a:cxn>
              <a:cxn ang="0">
                <a:pos x="connsiteX14617" y="connsiteY14617"/>
              </a:cxn>
              <a:cxn ang="0">
                <a:pos x="connsiteX14618" y="connsiteY14618"/>
              </a:cxn>
              <a:cxn ang="0">
                <a:pos x="connsiteX14619" y="connsiteY14619"/>
              </a:cxn>
              <a:cxn ang="0">
                <a:pos x="connsiteX14620" y="connsiteY14620"/>
              </a:cxn>
              <a:cxn ang="0">
                <a:pos x="connsiteX14621" y="connsiteY14621"/>
              </a:cxn>
              <a:cxn ang="0">
                <a:pos x="connsiteX14622" y="connsiteY14622"/>
              </a:cxn>
              <a:cxn ang="0">
                <a:pos x="connsiteX14623" y="connsiteY14623"/>
              </a:cxn>
              <a:cxn ang="0">
                <a:pos x="connsiteX14624" y="connsiteY14624"/>
              </a:cxn>
              <a:cxn ang="0">
                <a:pos x="connsiteX14625" y="connsiteY14625"/>
              </a:cxn>
              <a:cxn ang="0">
                <a:pos x="connsiteX14626" y="connsiteY14626"/>
              </a:cxn>
              <a:cxn ang="0">
                <a:pos x="connsiteX14627" y="connsiteY14627"/>
              </a:cxn>
              <a:cxn ang="0">
                <a:pos x="connsiteX14628" y="connsiteY14628"/>
              </a:cxn>
              <a:cxn ang="0">
                <a:pos x="connsiteX14629" y="connsiteY14629"/>
              </a:cxn>
              <a:cxn ang="0">
                <a:pos x="connsiteX14630" y="connsiteY14630"/>
              </a:cxn>
              <a:cxn ang="0">
                <a:pos x="connsiteX14631" y="connsiteY14631"/>
              </a:cxn>
              <a:cxn ang="0">
                <a:pos x="connsiteX14632" y="connsiteY14632"/>
              </a:cxn>
              <a:cxn ang="0">
                <a:pos x="connsiteX14633" y="connsiteY14633"/>
              </a:cxn>
              <a:cxn ang="0">
                <a:pos x="connsiteX14634" y="connsiteY14634"/>
              </a:cxn>
              <a:cxn ang="0">
                <a:pos x="connsiteX14635" y="connsiteY14635"/>
              </a:cxn>
              <a:cxn ang="0">
                <a:pos x="connsiteX14636" y="connsiteY14636"/>
              </a:cxn>
              <a:cxn ang="0">
                <a:pos x="connsiteX14637" y="connsiteY14637"/>
              </a:cxn>
              <a:cxn ang="0">
                <a:pos x="connsiteX14638" y="connsiteY14638"/>
              </a:cxn>
              <a:cxn ang="0">
                <a:pos x="connsiteX14639" y="connsiteY14639"/>
              </a:cxn>
              <a:cxn ang="0">
                <a:pos x="connsiteX14640" y="connsiteY14640"/>
              </a:cxn>
              <a:cxn ang="0">
                <a:pos x="connsiteX14641" y="connsiteY14641"/>
              </a:cxn>
              <a:cxn ang="0">
                <a:pos x="connsiteX14642" y="connsiteY14642"/>
              </a:cxn>
              <a:cxn ang="0">
                <a:pos x="connsiteX14643" y="connsiteY14643"/>
              </a:cxn>
              <a:cxn ang="0">
                <a:pos x="connsiteX14644" y="connsiteY14644"/>
              </a:cxn>
              <a:cxn ang="0">
                <a:pos x="connsiteX14645" y="connsiteY14645"/>
              </a:cxn>
              <a:cxn ang="0">
                <a:pos x="connsiteX14646" y="connsiteY14646"/>
              </a:cxn>
              <a:cxn ang="0">
                <a:pos x="connsiteX14647" y="connsiteY14647"/>
              </a:cxn>
              <a:cxn ang="0">
                <a:pos x="connsiteX14648" y="connsiteY14648"/>
              </a:cxn>
              <a:cxn ang="0">
                <a:pos x="connsiteX14649" y="connsiteY14649"/>
              </a:cxn>
              <a:cxn ang="0">
                <a:pos x="connsiteX14650" y="connsiteY14650"/>
              </a:cxn>
              <a:cxn ang="0">
                <a:pos x="connsiteX14651" y="connsiteY14651"/>
              </a:cxn>
              <a:cxn ang="0">
                <a:pos x="connsiteX14652" y="connsiteY14652"/>
              </a:cxn>
              <a:cxn ang="0">
                <a:pos x="connsiteX14653" y="connsiteY14653"/>
              </a:cxn>
              <a:cxn ang="0">
                <a:pos x="connsiteX14654" y="connsiteY14654"/>
              </a:cxn>
              <a:cxn ang="0">
                <a:pos x="connsiteX14655" y="connsiteY14655"/>
              </a:cxn>
              <a:cxn ang="0">
                <a:pos x="connsiteX14656" y="connsiteY14656"/>
              </a:cxn>
              <a:cxn ang="0">
                <a:pos x="connsiteX14657" y="connsiteY14657"/>
              </a:cxn>
              <a:cxn ang="0">
                <a:pos x="connsiteX14658" y="connsiteY14658"/>
              </a:cxn>
              <a:cxn ang="0">
                <a:pos x="connsiteX14659" y="connsiteY14659"/>
              </a:cxn>
              <a:cxn ang="0">
                <a:pos x="connsiteX14660" y="connsiteY14660"/>
              </a:cxn>
              <a:cxn ang="0">
                <a:pos x="connsiteX14661" y="connsiteY14661"/>
              </a:cxn>
              <a:cxn ang="0">
                <a:pos x="connsiteX14662" y="connsiteY14662"/>
              </a:cxn>
              <a:cxn ang="0">
                <a:pos x="connsiteX14663" y="connsiteY14663"/>
              </a:cxn>
              <a:cxn ang="0">
                <a:pos x="connsiteX14664" y="connsiteY14664"/>
              </a:cxn>
              <a:cxn ang="0">
                <a:pos x="connsiteX14665" y="connsiteY14665"/>
              </a:cxn>
              <a:cxn ang="0">
                <a:pos x="connsiteX14666" y="connsiteY14666"/>
              </a:cxn>
              <a:cxn ang="0">
                <a:pos x="connsiteX14667" y="connsiteY14667"/>
              </a:cxn>
              <a:cxn ang="0">
                <a:pos x="connsiteX14668" y="connsiteY14668"/>
              </a:cxn>
              <a:cxn ang="0">
                <a:pos x="connsiteX14669" y="connsiteY14669"/>
              </a:cxn>
              <a:cxn ang="0">
                <a:pos x="connsiteX14670" y="connsiteY14670"/>
              </a:cxn>
              <a:cxn ang="0">
                <a:pos x="connsiteX14671" y="connsiteY14671"/>
              </a:cxn>
              <a:cxn ang="0">
                <a:pos x="connsiteX14672" y="connsiteY14672"/>
              </a:cxn>
              <a:cxn ang="0">
                <a:pos x="connsiteX14673" y="connsiteY14673"/>
              </a:cxn>
              <a:cxn ang="0">
                <a:pos x="connsiteX14674" y="connsiteY14674"/>
              </a:cxn>
              <a:cxn ang="0">
                <a:pos x="connsiteX14675" y="connsiteY14675"/>
              </a:cxn>
              <a:cxn ang="0">
                <a:pos x="connsiteX14676" y="connsiteY14676"/>
              </a:cxn>
              <a:cxn ang="0">
                <a:pos x="connsiteX14677" y="connsiteY14677"/>
              </a:cxn>
              <a:cxn ang="0">
                <a:pos x="connsiteX14678" y="connsiteY14678"/>
              </a:cxn>
              <a:cxn ang="0">
                <a:pos x="connsiteX14679" y="connsiteY14679"/>
              </a:cxn>
              <a:cxn ang="0">
                <a:pos x="connsiteX14680" y="connsiteY14680"/>
              </a:cxn>
              <a:cxn ang="0">
                <a:pos x="connsiteX14681" y="connsiteY14681"/>
              </a:cxn>
              <a:cxn ang="0">
                <a:pos x="connsiteX14682" y="connsiteY14682"/>
              </a:cxn>
              <a:cxn ang="0">
                <a:pos x="connsiteX14683" y="connsiteY14683"/>
              </a:cxn>
              <a:cxn ang="0">
                <a:pos x="connsiteX14684" y="connsiteY14684"/>
              </a:cxn>
              <a:cxn ang="0">
                <a:pos x="connsiteX14685" y="connsiteY14685"/>
              </a:cxn>
              <a:cxn ang="0">
                <a:pos x="connsiteX14686" y="connsiteY14686"/>
              </a:cxn>
              <a:cxn ang="0">
                <a:pos x="connsiteX14687" y="connsiteY14687"/>
              </a:cxn>
              <a:cxn ang="0">
                <a:pos x="connsiteX14688" y="connsiteY14688"/>
              </a:cxn>
              <a:cxn ang="0">
                <a:pos x="connsiteX14689" y="connsiteY14689"/>
              </a:cxn>
              <a:cxn ang="0">
                <a:pos x="connsiteX14690" y="connsiteY14690"/>
              </a:cxn>
              <a:cxn ang="0">
                <a:pos x="connsiteX14691" y="connsiteY14691"/>
              </a:cxn>
              <a:cxn ang="0">
                <a:pos x="connsiteX14692" y="connsiteY14692"/>
              </a:cxn>
              <a:cxn ang="0">
                <a:pos x="connsiteX14693" y="connsiteY14693"/>
              </a:cxn>
              <a:cxn ang="0">
                <a:pos x="connsiteX14694" y="connsiteY14694"/>
              </a:cxn>
              <a:cxn ang="0">
                <a:pos x="connsiteX14695" y="connsiteY14695"/>
              </a:cxn>
              <a:cxn ang="0">
                <a:pos x="connsiteX14696" y="connsiteY14696"/>
              </a:cxn>
              <a:cxn ang="0">
                <a:pos x="connsiteX14697" y="connsiteY14697"/>
              </a:cxn>
              <a:cxn ang="0">
                <a:pos x="connsiteX14698" y="connsiteY14698"/>
              </a:cxn>
              <a:cxn ang="0">
                <a:pos x="connsiteX14699" y="connsiteY14699"/>
              </a:cxn>
              <a:cxn ang="0">
                <a:pos x="connsiteX14700" y="connsiteY14700"/>
              </a:cxn>
              <a:cxn ang="0">
                <a:pos x="connsiteX14701" y="connsiteY14701"/>
              </a:cxn>
              <a:cxn ang="0">
                <a:pos x="connsiteX14702" y="connsiteY14702"/>
              </a:cxn>
              <a:cxn ang="0">
                <a:pos x="connsiteX14703" y="connsiteY14703"/>
              </a:cxn>
              <a:cxn ang="0">
                <a:pos x="connsiteX14704" y="connsiteY14704"/>
              </a:cxn>
              <a:cxn ang="0">
                <a:pos x="connsiteX14705" y="connsiteY14705"/>
              </a:cxn>
              <a:cxn ang="0">
                <a:pos x="connsiteX14706" y="connsiteY14706"/>
              </a:cxn>
              <a:cxn ang="0">
                <a:pos x="connsiteX14707" y="connsiteY14707"/>
              </a:cxn>
              <a:cxn ang="0">
                <a:pos x="connsiteX14708" y="connsiteY14708"/>
              </a:cxn>
              <a:cxn ang="0">
                <a:pos x="connsiteX14709" y="connsiteY14709"/>
              </a:cxn>
              <a:cxn ang="0">
                <a:pos x="connsiteX14710" y="connsiteY14710"/>
              </a:cxn>
              <a:cxn ang="0">
                <a:pos x="connsiteX14711" y="connsiteY14711"/>
              </a:cxn>
              <a:cxn ang="0">
                <a:pos x="connsiteX14712" y="connsiteY14712"/>
              </a:cxn>
              <a:cxn ang="0">
                <a:pos x="connsiteX14713" y="connsiteY14713"/>
              </a:cxn>
              <a:cxn ang="0">
                <a:pos x="connsiteX14714" y="connsiteY14714"/>
              </a:cxn>
              <a:cxn ang="0">
                <a:pos x="connsiteX14715" y="connsiteY14715"/>
              </a:cxn>
              <a:cxn ang="0">
                <a:pos x="connsiteX14716" y="connsiteY14716"/>
              </a:cxn>
              <a:cxn ang="0">
                <a:pos x="connsiteX14717" y="connsiteY14717"/>
              </a:cxn>
              <a:cxn ang="0">
                <a:pos x="connsiteX14718" y="connsiteY14718"/>
              </a:cxn>
              <a:cxn ang="0">
                <a:pos x="connsiteX14719" y="connsiteY14719"/>
              </a:cxn>
              <a:cxn ang="0">
                <a:pos x="connsiteX14720" y="connsiteY14720"/>
              </a:cxn>
              <a:cxn ang="0">
                <a:pos x="connsiteX14721" y="connsiteY14721"/>
              </a:cxn>
              <a:cxn ang="0">
                <a:pos x="connsiteX14722" y="connsiteY14722"/>
              </a:cxn>
              <a:cxn ang="0">
                <a:pos x="connsiteX14723" y="connsiteY14723"/>
              </a:cxn>
              <a:cxn ang="0">
                <a:pos x="connsiteX14724" y="connsiteY14724"/>
              </a:cxn>
              <a:cxn ang="0">
                <a:pos x="connsiteX14725" y="connsiteY14725"/>
              </a:cxn>
              <a:cxn ang="0">
                <a:pos x="connsiteX14726" y="connsiteY14726"/>
              </a:cxn>
              <a:cxn ang="0">
                <a:pos x="connsiteX14727" y="connsiteY14727"/>
              </a:cxn>
              <a:cxn ang="0">
                <a:pos x="connsiteX14728" y="connsiteY14728"/>
              </a:cxn>
              <a:cxn ang="0">
                <a:pos x="connsiteX14729" y="connsiteY14729"/>
              </a:cxn>
              <a:cxn ang="0">
                <a:pos x="connsiteX14730" y="connsiteY14730"/>
              </a:cxn>
              <a:cxn ang="0">
                <a:pos x="connsiteX14731" y="connsiteY14731"/>
              </a:cxn>
              <a:cxn ang="0">
                <a:pos x="connsiteX14732" y="connsiteY14732"/>
              </a:cxn>
              <a:cxn ang="0">
                <a:pos x="connsiteX14733" y="connsiteY14733"/>
              </a:cxn>
              <a:cxn ang="0">
                <a:pos x="connsiteX14734" y="connsiteY14734"/>
              </a:cxn>
              <a:cxn ang="0">
                <a:pos x="connsiteX14735" y="connsiteY14735"/>
              </a:cxn>
              <a:cxn ang="0">
                <a:pos x="connsiteX14736" y="connsiteY14736"/>
              </a:cxn>
              <a:cxn ang="0">
                <a:pos x="connsiteX14737" y="connsiteY14737"/>
              </a:cxn>
              <a:cxn ang="0">
                <a:pos x="connsiteX14738" y="connsiteY14738"/>
              </a:cxn>
              <a:cxn ang="0">
                <a:pos x="connsiteX14739" y="connsiteY14739"/>
              </a:cxn>
              <a:cxn ang="0">
                <a:pos x="connsiteX14740" y="connsiteY14740"/>
              </a:cxn>
              <a:cxn ang="0">
                <a:pos x="connsiteX14741" y="connsiteY14741"/>
              </a:cxn>
              <a:cxn ang="0">
                <a:pos x="connsiteX14742" y="connsiteY14742"/>
              </a:cxn>
              <a:cxn ang="0">
                <a:pos x="connsiteX14743" y="connsiteY14743"/>
              </a:cxn>
              <a:cxn ang="0">
                <a:pos x="connsiteX14744" y="connsiteY14744"/>
              </a:cxn>
              <a:cxn ang="0">
                <a:pos x="connsiteX14745" y="connsiteY14745"/>
              </a:cxn>
              <a:cxn ang="0">
                <a:pos x="connsiteX14746" y="connsiteY14746"/>
              </a:cxn>
              <a:cxn ang="0">
                <a:pos x="connsiteX14747" y="connsiteY14747"/>
              </a:cxn>
              <a:cxn ang="0">
                <a:pos x="connsiteX14748" y="connsiteY14748"/>
              </a:cxn>
              <a:cxn ang="0">
                <a:pos x="connsiteX14749" y="connsiteY14749"/>
              </a:cxn>
              <a:cxn ang="0">
                <a:pos x="connsiteX14750" y="connsiteY14750"/>
              </a:cxn>
              <a:cxn ang="0">
                <a:pos x="connsiteX14751" y="connsiteY14751"/>
              </a:cxn>
              <a:cxn ang="0">
                <a:pos x="connsiteX14752" y="connsiteY14752"/>
              </a:cxn>
              <a:cxn ang="0">
                <a:pos x="connsiteX14753" y="connsiteY14753"/>
              </a:cxn>
              <a:cxn ang="0">
                <a:pos x="connsiteX14754" y="connsiteY14754"/>
              </a:cxn>
              <a:cxn ang="0">
                <a:pos x="connsiteX14755" y="connsiteY14755"/>
              </a:cxn>
              <a:cxn ang="0">
                <a:pos x="connsiteX14756" y="connsiteY14756"/>
              </a:cxn>
              <a:cxn ang="0">
                <a:pos x="connsiteX14757" y="connsiteY14757"/>
              </a:cxn>
              <a:cxn ang="0">
                <a:pos x="connsiteX14758" y="connsiteY14758"/>
              </a:cxn>
              <a:cxn ang="0">
                <a:pos x="connsiteX14759" y="connsiteY14759"/>
              </a:cxn>
              <a:cxn ang="0">
                <a:pos x="connsiteX14760" y="connsiteY14760"/>
              </a:cxn>
              <a:cxn ang="0">
                <a:pos x="connsiteX14761" y="connsiteY14761"/>
              </a:cxn>
              <a:cxn ang="0">
                <a:pos x="connsiteX14762" y="connsiteY14762"/>
              </a:cxn>
              <a:cxn ang="0">
                <a:pos x="connsiteX14763" y="connsiteY14763"/>
              </a:cxn>
              <a:cxn ang="0">
                <a:pos x="connsiteX14764" y="connsiteY14764"/>
              </a:cxn>
              <a:cxn ang="0">
                <a:pos x="connsiteX14765" y="connsiteY14765"/>
              </a:cxn>
              <a:cxn ang="0">
                <a:pos x="connsiteX14766" y="connsiteY14766"/>
              </a:cxn>
              <a:cxn ang="0">
                <a:pos x="connsiteX14767" y="connsiteY14767"/>
              </a:cxn>
              <a:cxn ang="0">
                <a:pos x="connsiteX14768" y="connsiteY14768"/>
              </a:cxn>
              <a:cxn ang="0">
                <a:pos x="connsiteX14769" y="connsiteY14769"/>
              </a:cxn>
              <a:cxn ang="0">
                <a:pos x="connsiteX14770" y="connsiteY14770"/>
              </a:cxn>
              <a:cxn ang="0">
                <a:pos x="connsiteX14771" y="connsiteY14771"/>
              </a:cxn>
              <a:cxn ang="0">
                <a:pos x="connsiteX14772" y="connsiteY14772"/>
              </a:cxn>
              <a:cxn ang="0">
                <a:pos x="connsiteX14773" y="connsiteY14773"/>
              </a:cxn>
              <a:cxn ang="0">
                <a:pos x="connsiteX14774" y="connsiteY14774"/>
              </a:cxn>
              <a:cxn ang="0">
                <a:pos x="connsiteX14775" y="connsiteY14775"/>
              </a:cxn>
              <a:cxn ang="0">
                <a:pos x="connsiteX14776" y="connsiteY14776"/>
              </a:cxn>
              <a:cxn ang="0">
                <a:pos x="connsiteX14777" y="connsiteY14777"/>
              </a:cxn>
              <a:cxn ang="0">
                <a:pos x="connsiteX14778" y="connsiteY14778"/>
              </a:cxn>
              <a:cxn ang="0">
                <a:pos x="connsiteX14779" y="connsiteY14779"/>
              </a:cxn>
              <a:cxn ang="0">
                <a:pos x="connsiteX14780" y="connsiteY14780"/>
              </a:cxn>
              <a:cxn ang="0">
                <a:pos x="connsiteX14781" y="connsiteY14781"/>
              </a:cxn>
              <a:cxn ang="0">
                <a:pos x="connsiteX14782" y="connsiteY14782"/>
              </a:cxn>
              <a:cxn ang="0">
                <a:pos x="connsiteX14783" y="connsiteY14783"/>
              </a:cxn>
              <a:cxn ang="0">
                <a:pos x="connsiteX14784" y="connsiteY14784"/>
              </a:cxn>
              <a:cxn ang="0">
                <a:pos x="connsiteX14785" y="connsiteY14785"/>
              </a:cxn>
              <a:cxn ang="0">
                <a:pos x="connsiteX14786" y="connsiteY14786"/>
              </a:cxn>
              <a:cxn ang="0">
                <a:pos x="connsiteX14787" y="connsiteY14787"/>
              </a:cxn>
              <a:cxn ang="0">
                <a:pos x="connsiteX14788" y="connsiteY14788"/>
              </a:cxn>
              <a:cxn ang="0">
                <a:pos x="connsiteX14789" y="connsiteY14789"/>
              </a:cxn>
              <a:cxn ang="0">
                <a:pos x="connsiteX14790" y="connsiteY14790"/>
              </a:cxn>
              <a:cxn ang="0">
                <a:pos x="connsiteX14791" y="connsiteY14791"/>
              </a:cxn>
              <a:cxn ang="0">
                <a:pos x="connsiteX14792" y="connsiteY14792"/>
              </a:cxn>
              <a:cxn ang="0">
                <a:pos x="connsiteX14793" y="connsiteY14793"/>
              </a:cxn>
              <a:cxn ang="0">
                <a:pos x="connsiteX14794" y="connsiteY14794"/>
              </a:cxn>
              <a:cxn ang="0">
                <a:pos x="connsiteX14795" y="connsiteY14795"/>
              </a:cxn>
              <a:cxn ang="0">
                <a:pos x="connsiteX14796" y="connsiteY14796"/>
              </a:cxn>
              <a:cxn ang="0">
                <a:pos x="connsiteX14797" y="connsiteY14797"/>
              </a:cxn>
              <a:cxn ang="0">
                <a:pos x="connsiteX14798" y="connsiteY14798"/>
              </a:cxn>
              <a:cxn ang="0">
                <a:pos x="connsiteX14799" y="connsiteY14799"/>
              </a:cxn>
              <a:cxn ang="0">
                <a:pos x="connsiteX14800" y="connsiteY14800"/>
              </a:cxn>
              <a:cxn ang="0">
                <a:pos x="connsiteX14801" y="connsiteY14801"/>
              </a:cxn>
              <a:cxn ang="0">
                <a:pos x="connsiteX14802" y="connsiteY14802"/>
              </a:cxn>
              <a:cxn ang="0">
                <a:pos x="connsiteX14803" y="connsiteY14803"/>
              </a:cxn>
              <a:cxn ang="0">
                <a:pos x="connsiteX14804" y="connsiteY14804"/>
              </a:cxn>
              <a:cxn ang="0">
                <a:pos x="connsiteX14805" y="connsiteY14805"/>
              </a:cxn>
              <a:cxn ang="0">
                <a:pos x="connsiteX14806" y="connsiteY14806"/>
              </a:cxn>
              <a:cxn ang="0">
                <a:pos x="connsiteX14807" y="connsiteY14807"/>
              </a:cxn>
              <a:cxn ang="0">
                <a:pos x="connsiteX14808" y="connsiteY14808"/>
              </a:cxn>
              <a:cxn ang="0">
                <a:pos x="connsiteX14809" y="connsiteY14809"/>
              </a:cxn>
              <a:cxn ang="0">
                <a:pos x="connsiteX14810" y="connsiteY14810"/>
              </a:cxn>
              <a:cxn ang="0">
                <a:pos x="connsiteX14811" y="connsiteY14811"/>
              </a:cxn>
              <a:cxn ang="0">
                <a:pos x="connsiteX14812" y="connsiteY14812"/>
              </a:cxn>
              <a:cxn ang="0">
                <a:pos x="connsiteX14813" y="connsiteY14813"/>
              </a:cxn>
              <a:cxn ang="0">
                <a:pos x="connsiteX14814" y="connsiteY14814"/>
              </a:cxn>
              <a:cxn ang="0">
                <a:pos x="connsiteX14815" y="connsiteY14815"/>
              </a:cxn>
              <a:cxn ang="0">
                <a:pos x="connsiteX14816" y="connsiteY14816"/>
              </a:cxn>
              <a:cxn ang="0">
                <a:pos x="connsiteX14817" y="connsiteY14817"/>
              </a:cxn>
              <a:cxn ang="0">
                <a:pos x="connsiteX14818" y="connsiteY14818"/>
              </a:cxn>
              <a:cxn ang="0">
                <a:pos x="connsiteX14819" y="connsiteY14819"/>
              </a:cxn>
              <a:cxn ang="0">
                <a:pos x="connsiteX14820" y="connsiteY14820"/>
              </a:cxn>
              <a:cxn ang="0">
                <a:pos x="connsiteX14821" y="connsiteY14821"/>
              </a:cxn>
              <a:cxn ang="0">
                <a:pos x="connsiteX14822" y="connsiteY14822"/>
              </a:cxn>
              <a:cxn ang="0">
                <a:pos x="connsiteX14823" y="connsiteY14823"/>
              </a:cxn>
              <a:cxn ang="0">
                <a:pos x="connsiteX14824" y="connsiteY14824"/>
              </a:cxn>
              <a:cxn ang="0">
                <a:pos x="connsiteX14825" y="connsiteY14825"/>
              </a:cxn>
              <a:cxn ang="0">
                <a:pos x="connsiteX14826" y="connsiteY14826"/>
              </a:cxn>
              <a:cxn ang="0">
                <a:pos x="connsiteX14827" y="connsiteY14827"/>
              </a:cxn>
              <a:cxn ang="0">
                <a:pos x="connsiteX14828" y="connsiteY14828"/>
              </a:cxn>
              <a:cxn ang="0">
                <a:pos x="connsiteX14829" y="connsiteY14829"/>
              </a:cxn>
              <a:cxn ang="0">
                <a:pos x="connsiteX14830" y="connsiteY14830"/>
              </a:cxn>
              <a:cxn ang="0">
                <a:pos x="connsiteX14831" y="connsiteY14831"/>
              </a:cxn>
              <a:cxn ang="0">
                <a:pos x="connsiteX14832" y="connsiteY14832"/>
              </a:cxn>
              <a:cxn ang="0">
                <a:pos x="connsiteX14833" y="connsiteY14833"/>
              </a:cxn>
              <a:cxn ang="0">
                <a:pos x="connsiteX14834" y="connsiteY14834"/>
              </a:cxn>
              <a:cxn ang="0">
                <a:pos x="connsiteX14835" y="connsiteY14835"/>
              </a:cxn>
              <a:cxn ang="0">
                <a:pos x="connsiteX14836" y="connsiteY14836"/>
              </a:cxn>
              <a:cxn ang="0">
                <a:pos x="connsiteX14837" y="connsiteY14837"/>
              </a:cxn>
              <a:cxn ang="0">
                <a:pos x="connsiteX14838" y="connsiteY14838"/>
              </a:cxn>
              <a:cxn ang="0">
                <a:pos x="connsiteX14839" y="connsiteY14839"/>
              </a:cxn>
              <a:cxn ang="0">
                <a:pos x="connsiteX14840" y="connsiteY14840"/>
              </a:cxn>
              <a:cxn ang="0">
                <a:pos x="connsiteX14841" y="connsiteY14841"/>
              </a:cxn>
              <a:cxn ang="0">
                <a:pos x="connsiteX14842" y="connsiteY14842"/>
              </a:cxn>
              <a:cxn ang="0">
                <a:pos x="connsiteX14843" y="connsiteY14843"/>
              </a:cxn>
              <a:cxn ang="0">
                <a:pos x="connsiteX14844" y="connsiteY14844"/>
              </a:cxn>
              <a:cxn ang="0">
                <a:pos x="connsiteX14845" y="connsiteY14845"/>
              </a:cxn>
              <a:cxn ang="0">
                <a:pos x="connsiteX14846" y="connsiteY14846"/>
              </a:cxn>
              <a:cxn ang="0">
                <a:pos x="connsiteX14847" y="connsiteY14847"/>
              </a:cxn>
              <a:cxn ang="0">
                <a:pos x="connsiteX14848" y="connsiteY14848"/>
              </a:cxn>
              <a:cxn ang="0">
                <a:pos x="connsiteX14849" y="connsiteY14849"/>
              </a:cxn>
              <a:cxn ang="0">
                <a:pos x="connsiteX14850" y="connsiteY14850"/>
              </a:cxn>
              <a:cxn ang="0">
                <a:pos x="connsiteX14851" y="connsiteY14851"/>
              </a:cxn>
              <a:cxn ang="0">
                <a:pos x="connsiteX14852" y="connsiteY14852"/>
              </a:cxn>
              <a:cxn ang="0">
                <a:pos x="connsiteX14853" y="connsiteY14853"/>
              </a:cxn>
              <a:cxn ang="0">
                <a:pos x="connsiteX14854" y="connsiteY14854"/>
              </a:cxn>
              <a:cxn ang="0">
                <a:pos x="connsiteX14855" y="connsiteY14855"/>
              </a:cxn>
              <a:cxn ang="0">
                <a:pos x="connsiteX14856" y="connsiteY14856"/>
              </a:cxn>
              <a:cxn ang="0">
                <a:pos x="connsiteX14857" y="connsiteY14857"/>
              </a:cxn>
              <a:cxn ang="0">
                <a:pos x="connsiteX14858" y="connsiteY14858"/>
              </a:cxn>
              <a:cxn ang="0">
                <a:pos x="connsiteX14859" y="connsiteY14859"/>
              </a:cxn>
              <a:cxn ang="0">
                <a:pos x="connsiteX14860" y="connsiteY14860"/>
              </a:cxn>
              <a:cxn ang="0">
                <a:pos x="connsiteX14861" y="connsiteY14861"/>
              </a:cxn>
              <a:cxn ang="0">
                <a:pos x="connsiteX14862" y="connsiteY14862"/>
              </a:cxn>
              <a:cxn ang="0">
                <a:pos x="connsiteX14863" y="connsiteY14863"/>
              </a:cxn>
              <a:cxn ang="0">
                <a:pos x="connsiteX14864" y="connsiteY14864"/>
              </a:cxn>
              <a:cxn ang="0">
                <a:pos x="connsiteX14865" y="connsiteY14865"/>
              </a:cxn>
              <a:cxn ang="0">
                <a:pos x="connsiteX14866" y="connsiteY14866"/>
              </a:cxn>
              <a:cxn ang="0">
                <a:pos x="connsiteX14867" y="connsiteY14867"/>
              </a:cxn>
              <a:cxn ang="0">
                <a:pos x="connsiteX14868" y="connsiteY14868"/>
              </a:cxn>
              <a:cxn ang="0">
                <a:pos x="connsiteX14869" y="connsiteY14869"/>
              </a:cxn>
              <a:cxn ang="0">
                <a:pos x="connsiteX14870" y="connsiteY14870"/>
              </a:cxn>
              <a:cxn ang="0">
                <a:pos x="connsiteX14871" y="connsiteY14871"/>
              </a:cxn>
              <a:cxn ang="0">
                <a:pos x="connsiteX14872" y="connsiteY14872"/>
              </a:cxn>
              <a:cxn ang="0">
                <a:pos x="connsiteX14873" y="connsiteY14873"/>
              </a:cxn>
              <a:cxn ang="0">
                <a:pos x="connsiteX14874" y="connsiteY14874"/>
              </a:cxn>
              <a:cxn ang="0">
                <a:pos x="connsiteX14875" y="connsiteY14875"/>
              </a:cxn>
              <a:cxn ang="0">
                <a:pos x="connsiteX14876" y="connsiteY14876"/>
              </a:cxn>
              <a:cxn ang="0">
                <a:pos x="connsiteX14877" y="connsiteY14877"/>
              </a:cxn>
              <a:cxn ang="0">
                <a:pos x="connsiteX14878" y="connsiteY14878"/>
              </a:cxn>
              <a:cxn ang="0">
                <a:pos x="connsiteX14879" y="connsiteY14879"/>
              </a:cxn>
              <a:cxn ang="0">
                <a:pos x="connsiteX14880" y="connsiteY14880"/>
              </a:cxn>
              <a:cxn ang="0">
                <a:pos x="connsiteX14881" y="connsiteY14881"/>
              </a:cxn>
              <a:cxn ang="0">
                <a:pos x="connsiteX14882" y="connsiteY14882"/>
              </a:cxn>
              <a:cxn ang="0">
                <a:pos x="connsiteX14883" y="connsiteY14883"/>
              </a:cxn>
              <a:cxn ang="0">
                <a:pos x="connsiteX14884" y="connsiteY14884"/>
              </a:cxn>
              <a:cxn ang="0">
                <a:pos x="connsiteX14885" y="connsiteY14885"/>
              </a:cxn>
              <a:cxn ang="0">
                <a:pos x="connsiteX14886" y="connsiteY14886"/>
              </a:cxn>
              <a:cxn ang="0">
                <a:pos x="connsiteX14887" y="connsiteY14887"/>
              </a:cxn>
              <a:cxn ang="0">
                <a:pos x="connsiteX14888" y="connsiteY14888"/>
              </a:cxn>
              <a:cxn ang="0">
                <a:pos x="connsiteX14889" y="connsiteY14889"/>
              </a:cxn>
              <a:cxn ang="0">
                <a:pos x="connsiteX14890" y="connsiteY14890"/>
              </a:cxn>
              <a:cxn ang="0">
                <a:pos x="connsiteX14891" y="connsiteY14891"/>
              </a:cxn>
              <a:cxn ang="0">
                <a:pos x="connsiteX14892" y="connsiteY14892"/>
              </a:cxn>
              <a:cxn ang="0">
                <a:pos x="connsiteX14893" y="connsiteY14893"/>
              </a:cxn>
              <a:cxn ang="0">
                <a:pos x="connsiteX14894" y="connsiteY14894"/>
              </a:cxn>
              <a:cxn ang="0">
                <a:pos x="connsiteX14895" y="connsiteY14895"/>
              </a:cxn>
              <a:cxn ang="0">
                <a:pos x="connsiteX14896" y="connsiteY14896"/>
              </a:cxn>
              <a:cxn ang="0">
                <a:pos x="connsiteX14897" y="connsiteY14897"/>
              </a:cxn>
              <a:cxn ang="0">
                <a:pos x="connsiteX14898" y="connsiteY14898"/>
              </a:cxn>
              <a:cxn ang="0">
                <a:pos x="connsiteX14899" y="connsiteY14899"/>
              </a:cxn>
              <a:cxn ang="0">
                <a:pos x="connsiteX14900" y="connsiteY14900"/>
              </a:cxn>
              <a:cxn ang="0">
                <a:pos x="connsiteX14901" y="connsiteY14901"/>
              </a:cxn>
              <a:cxn ang="0">
                <a:pos x="connsiteX14902" y="connsiteY14902"/>
              </a:cxn>
              <a:cxn ang="0">
                <a:pos x="connsiteX14903" y="connsiteY14903"/>
              </a:cxn>
              <a:cxn ang="0">
                <a:pos x="connsiteX14904" y="connsiteY14904"/>
              </a:cxn>
              <a:cxn ang="0">
                <a:pos x="connsiteX14905" y="connsiteY14905"/>
              </a:cxn>
              <a:cxn ang="0">
                <a:pos x="connsiteX14906" y="connsiteY14906"/>
              </a:cxn>
              <a:cxn ang="0">
                <a:pos x="connsiteX14907" y="connsiteY14907"/>
              </a:cxn>
              <a:cxn ang="0">
                <a:pos x="connsiteX14908" y="connsiteY14908"/>
              </a:cxn>
              <a:cxn ang="0">
                <a:pos x="connsiteX14909" y="connsiteY14909"/>
              </a:cxn>
              <a:cxn ang="0">
                <a:pos x="connsiteX14910" y="connsiteY14910"/>
              </a:cxn>
              <a:cxn ang="0">
                <a:pos x="connsiteX14911" y="connsiteY14911"/>
              </a:cxn>
              <a:cxn ang="0">
                <a:pos x="connsiteX14912" y="connsiteY14912"/>
              </a:cxn>
              <a:cxn ang="0">
                <a:pos x="connsiteX14913" y="connsiteY14913"/>
              </a:cxn>
              <a:cxn ang="0">
                <a:pos x="connsiteX14914" y="connsiteY14914"/>
              </a:cxn>
              <a:cxn ang="0">
                <a:pos x="connsiteX14915" y="connsiteY14915"/>
              </a:cxn>
              <a:cxn ang="0">
                <a:pos x="connsiteX14916" y="connsiteY14916"/>
              </a:cxn>
              <a:cxn ang="0">
                <a:pos x="connsiteX14917" y="connsiteY14917"/>
              </a:cxn>
              <a:cxn ang="0">
                <a:pos x="connsiteX14918" y="connsiteY14918"/>
              </a:cxn>
              <a:cxn ang="0">
                <a:pos x="connsiteX14919" y="connsiteY14919"/>
              </a:cxn>
              <a:cxn ang="0">
                <a:pos x="connsiteX14920" y="connsiteY14920"/>
              </a:cxn>
              <a:cxn ang="0">
                <a:pos x="connsiteX14921" y="connsiteY14921"/>
              </a:cxn>
              <a:cxn ang="0">
                <a:pos x="connsiteX14922" y="connsiteY14922"/>
              </a:cxn>
              <a:cxn ang="0">
                <a:pos x="connsiteX14923" y="connsiteY14923"/>
              </a:cxn>
              <a:cxn ang="0">
                <a:pos x="connsiteX14924" y="connsiteY14924"/>
              </a:cxn>
              <a:cxn ang="0">
                <a:pos x="connsiteX14925" y="connsiteY14925"/>
              </a:cxn>
              <a:cxn ang="0">
                <a:pos x="connsiteX14926" y="connsiteY14926"/>
              </a:cxn>
              <a:cxn ang="0">
                <a:pos x="connsiteX14927" y="connsiteY14927"/>
              </a:cxn>
              <a:cxn ang="0">
                <a:pos x="connsiteX14928" y="connsiteY14928"/>
              </a:cxn>
              <a:cxn ang="0">
                <a:pos x="connsiteX14929" y="connsiteY14929"/>
              </a:cxn>
              <a:cxn ang="0">
                <a:pos x="connsiteX14930" y="connsiteY14930"/>
              </a:cxn>
              <a:cxn ang="0">
                <a:pos x="connsiteX14931" y="connsiteY14931"/>
              </a:cxn>
              <a:cxn ang="0">
                <a:pos x="connsiteX14932" y="connsiteY14932"/>
              </a:cxn>
              <a:cxn ang="0">
                <a:pos x="connsiteX14933" y="connsiteY14933"/>
              </a:cxn>
              <a:cxn ang="0">
                <a:pos x="connsiteX14934" y="connsiteY14934"/>
              </a:cxn>
              <a:cxn ang="0">
                <a:pos x="connsiteX14935" y="connsiteY14935"/>
              </a:cxn>
              <a:cxn ang="0">
                <a:pos x="connsiteX14936" y="connsiteY14936"/>
              </a:cxn>
              <a:cxn ang="0">
                <a:pos x="connsiteX14937" y="connsiteY14937"/>
              </a:cxn>
              <a:cxn ang="0">
                <a:pos x="connsiteX14938" y="connsiteY14938"/>
              </a:cxn>
              <a:cxn ang="0">
                <a:pos x="connsiteX14939" y="connsiteY14939"/>
              </a:cxn>
              <a:cxn ang="0">
                <a:pos x="connsiteX14940" y="connsiteY14940"/>
              </a:cxn>
              <a:cxn ang="0">
                <a:pos x="connsiteX14941" y="connsiteY14941"/>
              </a:cxn>
              <a:cxn ang="0">
                <a:pos x="connsiteX14942" y="connsiteY14942"/>
              </a:cxn>
              <a:cxn ang="0">
                <a:pos x="connsiteX14943" y="connsiteY14943"/>
              </a:cxn>
              <a:cxn ang="0">
                <a:pos x="connsiteX14944" y="connsiteY14944"/>
              </a:cxn>
              <a:cxn ang="0">
                <a:pos x="connsiteX14945" y="connsiteY14945"/>
              </a:cxn>
              <a:cxn ang="0">
                <a:pos x="connsiteX14946" y="connsiteY14946"/>
              </a:cxn>
              <a:cxn ang="0">
                <a:pos x="connsiteX14947" y="connsiteY14947"/>
              </a:cxn>
              <a:cxn ang="0">
                <a:pos x="connsiteX14948" y="connsiteY14948"/>
              </a:cxn>
              <a:cxn ang="0">
                <a:pos x="connsiteX14949" y="connsiteY14949"/>
              </a:cxn>
              <a:cxn ang="0">
                <a:pos x="connsiteX14950" y="connsiteY14950"/>
              </a:cxn>
              <a:cxn ang="0">
                <a:pos x="connsiteX14951" y="connsiteY14951"/>
              </a:cxn>
              <a:cxn ang="0">
                <a:pos x="connsiteX14952" y="connsiteY14952"/>
              </a:cxn>
              <a:cxn ang="0">
                <a:pos x="connsiteX14953" y="connsiteY14953"/>
              </a:cxn>
              <a:cxn ang="0">
                <a:pos x="connsiteX14954" y="connsiteY14954"/>
              </a:cxn>
              <a:cxn ang="0">
                <a:pos x="connsiteX14955" y="connsiteY14955"/>
              </a:cxn>
              <a:cxn ang="0">
                <a:pos x="connsiteX14956" y="connsiteY14956"/>
              </a:cxn>
              <a:cxn ang="0">
                <a:pos x="connsiteX14957" y="connsiteY14957"/>
              </a:cxn>
              <a:cxn ang="0">
                <a:pos x="connsiteX14958" y="connsiteY14958"/>
              </a:cxn>
              <a:cxn ang="0">
                <a:pos x="connsiteX14959" y="connsiteY14959"/>
              </a:cxn>
              <a:cxn ang="0">
                <a:pos x="connsiteX14960" y="connsiteY14960"/>
              </a:cxn>
              <a:cxn ang="0">
                <a:pos x="connsiteX14961" y="connsiteY14961"/>
              </a:cxn>
              <a:cxn ang="0">
                <a:pos x="connsiteX14962" y="connsiteY14962"/>
              </a:cxn>
              <a:cxn ang="0">
                <a:pos x="connsiteX14963" y="connsiteY14963"/>
              </a:cxn>
              <a:cxn ang="0">
                <a:pos x="connsiteX14964" y="connsiteY14964"/>
              </a:cxn>
              <a:cxn ang="0">
                <a:pos x="connsiteX14965" y="connsiteY14965"/>
              </a:cxn>
              <a:cxn ang="0">
                <a:pos x="connsiteX14966" y="connsiteY14966"/>
              </a:cxn>
              <a:cxn ang="0">
                <a:pos x="connsiteX14967" y="connsiteY14967"/>
              </a:cxn>
              <a:cxn ang="0">
                <a:pos x="connsiteX14968" y="connsiteY14968"/>
              </a:cxn>
              <a:cxn ang="0">
                <a:pos x="connsiteX14969" y="connsiteY14969"/>
              </a:cxn>
              <a:cxn ang="0">
                <a:pos x="connsiteX14970" y="connsiteY14970"/>
              </a:cxn>
              <a:cxn ang="0">
                <a:pos x="connsiteX14971" y="connsiteY14971"/>
              </a:cxn>
              <a:cxn ang="0">
                <a:pos x="connsiteX14972" y="connsiteY14972"/>
              </a:cxn>
              <a:cxn ang="0">
                <a:pos x="connsiteX14973" y="connsiteY14973"/>
              </a:cxn>
              <a:cxn ang="0">
                <a:pos x="connsiteX14974" y="connsiteY14974"/>
              </a:cxn>
              <a:cxn ang="0">
                <a:pos x="connsiteX14975" y="connsiteY14975"/>
              </a:cxn>
              <a:cxn ang="0">
                <a:pos x="connsiteX14976" y="connsiteY14976"/>
              </a:cxn>
              <a:cxn ang="0">
                <a:pos x="connsiteX14977" y="connsiteY14977"/>
              </a:cxn>
              <a:cxn ang="0">
                <a:pos x="connsiteX14978" y="connsiteY14978"/>
              </a:cxn>
              <a:cxn ang="0">
                <a:pos x="connsiteX14979" y="connsiteY14979"/>
              </a:cxn>
              <a:cxn ang="0">
                <a:pos x="connsiteX14980" y="connsiteY14980"/>
              </a:cxn>
              <a:cxn ang="0">
                <a:pos x="connsiteX14981" y="connsiteY14981"/>
              </a:cxn>
              <a:cxn ang="0">
                <a:pos x="connsiteX14982" y="connsiteY14982"/>
              </a:cxn>
              <a:cxn ang="0">
                <a:pos x="connsiteX14983" y="connsiteY14983"/>
              </a:cxn>
              <a:cxn ang="0">
                <a:pos x="connsiteX14984" y="connsiteY14984"/>
              </a:cxn>
              <a:cxn ang="0">
                <a:pos x="connsiteX14985" y="connsiteY14985"/>
              </a:cxn>
              <a:cxn ang="0">
                <a:pos x="connsiteX14986" y="connsiteY14986"/>
              </a:cxn>
              <a:cxn ang="0">
                <a:pos x="connsiteX14987" y="connsiteY14987"/>
              </a:cxn>
              <a:cxn ang="0">
                <a:pos x="connsiteX14988" y="connsiteY14988"/>
              </a:cxn>
              <a:cxn ang="0">
                <a:pos x="connsiteX14989" y="connsiteY14989"/>
              </a:cxn>
              <a:cxn ang="0">
                <a:pos x="connsiteX14990" y="connsiteY14990"/>
              </a:cxn>
              <a:cxn ang="0">
                <a:pos x="connsiteX14991" y="connsiteY14991"/>
              </a:cxn>
              <a:cxn ang="0">
                <a:pos x="connsiteX14992" y="connsiteY14992"/>
              </a:cxn>
              <a:cxn ang="0">
                <a:pos x="connsiteX14993" y="connsiteY14993"/>
              </a:cxn>
              <a:cxn ang="0">
                <a:pos x="connsiteX14994" y="connsiteY14994"/>
              </a:cxn>
              <a:cxn ang="0">
                <a:pos x="connsiteX14995" y="connsiteY14995"/>
              </a:cxn>
              <a:cxn ang="0">
                <a:pos x="connsiteX14996" y="connsiteY14996"/>
              </a:cxn>
              <a:cxn ang="0">
                <a:pos x="connsiteX14997" y="connsiteY14997"/>
              </a:cxn>
              <a:cxn ang="0">
                <a:pos x="connsiteX14998" y="connsiteY14998"/>
              </a:cxn>
              <a:cxn ang="0">
                <a:pos x="connsiteX14999" y="connsiteY14999"/>
              </a:cxn>
              <a:cxn ang="0">
                <a:pos x="connsiteX15000" y="connsiteY15000"/>
              </a:cxn>
              <a:cxn ang="0">
                <a:pos x="connsiteX15001" y="connsiteY15001"/>
              </a:cxn>
              <a:cxn ang="0">
                <a:pos x="connsiteX15002" y="connsiteY15002"/>
              </a:cxn>
              <a:cxn ang="0">
                <a:pos x="connsiteX15003" y="connsiteY15003"/>
              </a:cxn>
              <a:cxn ang="0">
                <a:pos x="connsiteX15004" y="connsiteY15004"/>
              </a:cxn>
              <a:cxn ang="0">
                <a:pos x="connsiteX15005" y="connsiteY15005"/>
              </a:cxn>
              <a:cxn ang="0">
                <a:pos x="connsiteX15006" y="connsiteY15006"/>
              </a:cxn>
              <a:cxn ang="0">
                <a:pos x="connsiteX15007" y="connsiteY15007"/>
              </a:cxn>
              <a:cxn ang="0">
                <a:pos x="connsiteX15008" y="connsiteY15008"/>
              </a:cxn>
              <a:cxn ang="0">
                <a:pos x="connsiteX15009" y="connsiteY15009"/>
              </a:cxn>
              <a:cxn ang="0">
                <a:pos x="connsiteX15010" y="connsiteY15010"/>
              </a:cxn>
              <a:cxn ang="0">
                <a:pos x="connsiteX15011" y="connsiteY15011"/>
              </a:cxn>
              <a:cxn ang="0">
                <a:pos x="connsiteX15012" y="connsiteY15012"/>
              </a:cxn>
              <a:cxn ang="0">
                <a:pos x="connsiteX15013" y="connsiteY15013"/>
              </a:cxn>
              <a:cxn ang="0">
                <a:pos x="connsiteX15014" y="connsiteY15014"/>
              </a:cxn>
              <a:cxn ang="0">
                <a:pos x="connsiteX15015" y="connsiteY15015"/>
              </a:cxn>
              <a:cxn ang="0">
                <a:pos x="connsiteX15016" y="connsiteY15016"/>
              </a:cxn>
              <a:cxn ang="0">
                <a:pos x="connsiteX15017" y="connsiteY15017"/>
              </a:cxn>
              <a:cxn ang="0">
                <a:pos x="connsiteX15018" y="connsiteY15018"/>
              </a:cxn>
              <a:cxn ang="0">
                <a:pos x="connsiteX15019" y="connsiteY15019"/>
              </a:cxn>
              <a:cxn ang="0">
                <a:pos x="connsiteX15020" y="connsiteY15020"/>
              </a:cxn>
              <a:cxn ang="0">
                <a:pos x="connsiteX15021" y="connsiteY15021"/>
              </a:cxn>
              <a:cxn ang="0">
                <a:pos x="connsiteX15022" y="connsiteY15022"/>
              </a:cxn>
              <a:cxn ang="0">
                <a:pos x="connsiteX15023" y="connsiteY15023"/>
              </a:cxn>
              <a:cxn ang="0">
                <a:pos x="connsiteX15024" y="connsiteY15024"/>
              </a:cxn>
              <a:cxn ang="0">
                <a:pos x="connsiteX15025" y="connsiteY15025"/>
              </a:cxn>
              <a:cxn ang="0">
                <a:pos x="connsiteX15026" y="connsiteY15026"/>
              </a:cxn>
              <a:cxn ang="0">
                <a:pos x="connsiteX15027" y="connsiteY15027"/>
              </a:cxn>
              <a:cxn ang="0">
                <a:pos x="connsiteX15028" y="connsiteY15028"/>
              </a:cxn>
              <a:cxn ang="0">
                <a:pos x="connsiteX15029" y="connsiteY15029"/>
              </a:cxn>
              <a:cxn ang="0">
                <a:pos x="connsiteX15030" y="connsiteY15030"/>
              </a:cxn>
              <a:cxn ang="0">
                <a:pos x="connsiteX15031" y="connsiteY15031"/>
              </a:cxn>
              <a:cxn ang="0">
                <a:pos x="connsiteX15032" y="connsiteY15032"/>
              </a:cxn>
              <a:cxn ang="0">
                <a:pos x="connsiteX15033" y="connsiteY15033"/>
              </a:cxn>
              <a:cxn ang="0">
                <a:pos x="connsiteX15034" y="connsiteY15034"/>
              </a:cxn>
              <a:cxn ang="0">
                <a:pos x="connsiteX15035" y="connsiteY15035"/>
              </a:cxn>
              <a:cxn ang="0">
                <a:pos x="connsiteX15036" y="connsiteY15036"/>
              </a:cxn>
              <a:cxn ang="0">
                <a:pos x="connsiteX15037" y="connsiteY15037"/>
              </a:cxn>
              <a:cxn ang="0">
                <a:pos x="connsiteX15038" y="connsiteY15038"/>
              </a:cxn>
              <a:cxn ang="0">
                <a:pos x="connsiteX15039" y="connsiteY15039"/>
              </a:cxn>
              <a:cxn ang="0">
                <a:pos x="connsiteX15040" y="connsiteY15040"/>
              </a:cxn>
              <a:cxn ang="0">
                <a:pos x="connsiteX15041" y="connsiteY15041"/>
              </a:cxn>
              <a:cxn ang="0">
                <a:pos x="connsiteX15042" y="connsiteY15042"/>
              </a:cxn>
              <a:cxn ang="0">
                <a:pos x="connsiteX15043" y="connsiteY15043"/>
              </a:cxn>
              <a:cxn ang="0">
                <a:pos x="connsiteX15044" y="connsiteY15044"/>
              </a:cxn>
              <a:cxn ang="0">
                <a:pos x="connsiteX15045" y="connsiteY15045"/>
              </a:cxn>
              <a:cxn ang="0">
                <a:pos x="connsiteX15046" y="connsiteY15046"/>
              </a:cxn>
              <a:cxn ang="0">
                <a:pos x="connsiteX15047" y="connsiteY15047"/>
              </a:cxn>
              <a:cxn ang="0">
                <a:pos x="connsiteX15048" y="connsiteY15048"/>
              </a:cxn>
              <a:cxn ang="0">
                <a:pos x="connsiteX15049" y="connsiteY15049"/>
              </a:cxn>
              <a:cxn ang="0">
                <a:pos x="connsiteX15050" y="connsiteY15050"/>
              </a:cxn>
              <a:cxn ang="0">
                <a:pos x="connsiteX15051" y="connsiteY15051"/>
              </a:cxn>
              <a:cxn ang="0">
                <a:pos x="connsiteX15052" y="connsiteY15052"/>
              </a:cxn>
              <a:cxn ang="0">
                <a:pos x="connsiteX15053" y="connsiteY15053"/>
              </a:cxn>
              <a:cxn ang="0">
                <a:pos x="connsiteX15054" y="connsiteY15054"/>
              </a:cxn>
              <a:cxn ang="0">
                <a:pos x="connsiteX15055" y="connsiteY15055"/>
              </a:cxn>
              <a:cxn ang="0">
                <a:pos x="connsiteX15056" y="connsiteY15056"/>
              </a:cxn>
              <a:cxn ang="0">
                <a:pos x="connsiteX15057" y="connsiteY15057"/>
              </a:cxn>
              <a:cxn ang="0">
                <a:pos x="connsiteX15058" y="connsiteY15058"/>
              </a:cxn>
              <a:cxn ang="0">
                <a:pos x="connsiteX15059" y="connsiteY15059"/>
              </a:cxn>
              <a:cxn ang="0">
                <a:pos x="connsiteX15060" y="connsiteY15060"/>
              </a:cxn>
              <a:cxn ang="0">
                <a:pos x="connsiteX15061" y="connsiteY15061"/>
              </a:cxn>
              <a:cxn ang="0">
                <a:pos x="connsiteX15062" y="connsiteY15062"/>
              </a:cxn>
              <a:cxn ang="0">
                <a:pos x="connsiteX15063" y="connsiteY15063"/>
              </a:cxn>
              <a:cxn ang="0">
                <a:pos x="connsiteX15064" y="connsiteY15064"/>
              </a:cxn>
              <a:cxn ang="0">
                <a:pos x="connsiteX15065" y="connsiteY15065"/>
              </a:cxn>
              <a:cxn ang="0">
                <a:pos x="connsiteX15066" y="connsiteY15066"/>
              </a:cxn>
              <a:cxn ang="0">
                <a:pos x="connsiteX15067" y="connsiteY15067"/>
              </a:cxn>
              <a:cxn ang="0">
                <a:pos x="connsiteX15068" y="connsiteY15068"/>
              </a:cxn>
              <a:cxn ang="0">
                <a:pos x="connsiteX15069" y="connsiteY15069"/>
              </a:cxn>
              <a:cxn ang="0">
                <a:pos x="connsiteX15070" y="connsiteY15070"/>
              </a:cxn>
              <a:cxn ang="0">
                <a:pos x="connsiteX15071" y="connsiteY15071"/>
              </a:cxn>
              <a:cxn ang="0">
                <a:pos x="connsiteX15072" y="connsiteY15072"/>
              </a:cxn>
              <a:cxn ang="0">
                <a:pos x="connsiteX15073" y="connsiteY15073"/>
              </a:cxn>
              <a:cxn ang="0">
                <a:pos x="connsiteX15074" y="connsiteY15074"/>
              </a:cxn>
              <a:cxn ang="0">
                <a:pos x="connsiteX15075" y="connsiteY15075"/>
              </a:cxn>
              <a:cxn ang="0">
                <a:pos x="connsiteX15076" y="connsiteY15076"/>
              </a:cxn>
              <a:cxn ang="0">
                <a:pos x="connsiteX15077" y="connsiteY15077"/>
              </a:cxn>
              <a:cxn ang="0">
                <a:pos x="connsiteX15078" y="connsiteY15078"/>
              </a:cxn>
              <a:cxn ang="0">
                <a:pos x="connsiteX15079" y="connsiteY15079"/>
              </a:cxn>
              <a:cxn ang="0">
                <a:pos x="connsiteX15080" y="connsiteY15080"/>
              </a:cxn>
              <a:cxn ang="0">
                <a:pos x="connsiteX15081" y="connsiteY15081"/>
              </a:cxn>
              <a:cxn ang="0">
                <a:pos x="connsiteX15082" y="connsiteY15082"/>
              </a:cxn>
              <a:cxn ang="0">
                <a:pos x="connsiteX15083" y="connsiteY15083"/>
              </a:cxn>
              <a:cxn ang="0">
                <a:pos x="connsiteX15084" y="connsiteY15084"/>
              </a:cxn>
              <a:cxn ang="0">
                <a:pos x="connsiteX15085" y="connsiteY15085"/>
              </a:cxn>
              <a:cxn ang="0">
                <a:pos x="connsiteX15086" y="connsiteY15086"/>
              </a:cxn>
              <a:cxn ang="0">
                <a:pos x="connsiteX15087" y="connsiteY15087"/>
              </a:cxn>
              <a:cxn ang="0">
                <a:pos x="connsiteX15088" y="connsiteY15088"/>
              </a:cxn>
              <a:cxn ang="0">
                <a:pos x="connsiteX15089" y="connsiteY15089"/>
              </a:cxn>
              <a:cxn ang="0">
                <a:pos x="connsiteX15090" y="connsiteY15090"/>
              </a:cxn>
              <a:cxn ang="0">
                <a:pos x="connsiteX15091" y="connsiteY15091"/>
              </a:cxn>
              <a:cxn ang="0">
                <a:pos x="connsiteX15092" y="connsiteY15092"/>
              </a:cxn>
              <a:cxn ang="0">
                <a:pos x="connsiteX15093" y="connsiteY15093"/>
              </a:cxn>
              <a:cxn ang="0">
                <a:pos x="connsiteX15094" y="connsiteY15094"/>
              </a:cxn>
              <a:cxn ang="0">
                <a:pos x="connsiteX15095" y="connsiteY15095"/>
              </a:cxn>
              <a:cxn ang="0">
                <a:pos x="connsiteX15096" y="connsiteY15096"/>
              </a:cxn>
              <a:cxn ang="0">
                <a:pos x="connsiteX15097" y="connsiteY15097"/>
              </a:cxn>
              <a:cxn ang="0">
                <a:pos x="connsiteX15098" y="connsiteY15098"/>
              </a:cxn>
              <a:cxn ang="0">
                <a:pos x="connsiteX15099" y="connsiteY15099"/>
              </a:cxn>
              <a:cxn ang="0">
                <a:pos x="connsiteX15100" y="connsiteY15100"/>
              </a:cxn>
              <a:cxn ang="0">
                <a:pos x="connsiteX15101" y="connsiteY15101"/>
              </a:cxn>
              <a:cxn ang="0">
                <a:pos x="connsiteX15102" y="connsiteY15102"/>
              </a:cxn>
              <a:cxn ang="0">
                <a:pos x="connsiteX15103" y="connsiteY15103"/>
              </a:cxn>
              <a:cxn ang="0">
                <a:pos x="connsiteX15104" y="connsiteY15104"/>
              </a:cxn>
              <a:cxn ang="0">
                <a:pos x="connsiteX15105" y="connsiteY15105"/>
              </a:cxn>
              <a:cxn ang="0">
                <a:pos x="connsiteX15106" y="connsiteY15106"/>
              </a:cxn>
              <a:cxn ang="0">
                <a:pos x="connsiteX15107" y="connsiteY15107"/>
              </a:cxn>
              <a:cxn ang="0">
                <a:pos x="connsiteX15108" y="connsiteY15108"/>
              </a:cxn>
              <a:cxn ang="0">
                <a:pos x="connsiteX15109" y="connsiteY15109"/>
              </a:cxn>
              <a:cxn ang="0">
                <a:pos x="connsiteX15110" y="connsiteY15110"/>
              </a:cxn>
              <a:cxn ang="0">
                <a:pos x="connsiteX15111" y="connsiteY15111"/>
              </a:cxn>
              <a:cxn ang="0">
                <a:pos x="connsiteX15112" y="connsiteY15112"/>
              </a:cxn>
              <a:cxn ang="0">
                <a:pos x="connsiteX15113" y="connsiteY15113"/>
              </a:cxn>
              <a:cxn ang="0">
                <a:pos x="connsiteX15114" y="connsiteY15114"/>
              </a:cxn>
              <a:cxn ang="0">
                <a:pos x="connsiteX15115" y="connsiteY15115"/>
              </a:cxn>
              <a:cxn ang="0">
                <a:pos x="connsiteX15116" y="connsiteY15116"/>
              </a:cxn>
              <a:cxn ang="0">
                <a:pos x="connsiteX15117" y="connsiteY15117"/>
              </a:cxn>
              <a:cxn ang="0">
                <a:pos x="connsiteX15118" y="connsiteY15118"/>
              </a:cxn>
              <a:cxn ang="0">
                <a:pos x="connsiteX15119" y="connsiteY15119"/>
              </a:cxn>
              <a:cxn ang="0">
                <a:pos x="connsiteX15120" y="connsiteY15120"/>
              </a:cxn>
              <a:cxn ang="0">
                <a:pos x="connsiteX15121" y="connsiteY15121"/>
              </a:cxn>
              <a:cxn ang="0">
                <a:pos x="connsiteX15122" y="connsiteY15122"/>
              </a:cxn>
              <a:cxn ang="0">
                <a:pos x="connsiteX15123" y="connsiteY15123"/>
              </a:cxn>
              <a:cxn ang="0">
                <a:pos x="connsiteX15124" y="connsiteY15124"/>
              </a:cxn>
              <a:cxn ang="0">
                <a:pos x="connsiteX15125" y="connsiteY15125"/>
              </a:cxn>
              <a:cxn ang="0">
                <a:pos x="connsiteX15126" y="connsiteY15126"/>
              </a:cxn>
              <a:cxn ang="0">
                <a:pos x="connsiteX15127" y="connsiteY15127"/>
              </a:cxn>
              <a:cxn ang="0">
                <a:pos x="connsiteX15128" y="connsiteY15128"/>
              </a:cxn>
              <a:cxn ang="0">
                <a:pos x="connsiteX15129" y="connsiteY15129"/>
              </a:cxn>
              <a:cxn ang="0">
                <a:pos x="connsiteX15130" y="connsiteY15130"/>
              </a:cxn>
              <a:cxn ang="0">
                <a:pos x="connsiteX15131" y="connsiteY15131"/>
              </a:cxn>
              <a:cxn ang="0">
                <a:pos x="connsiteX15132" y="connsiteY15132"/>
              </a:cxn>
              <a:cxn ang="0">
                <a:pos x="connsiteX15133" y="connsiteY15133"/>
              </a:cxn>
              <a:cxn ang="0">
                <a:pos x="connsiteX15134" y="connsiteY15134"/>
              </a:cxn>
              <a:cxn ang="0">
                <a:pos x="connsiteX15135" y="connsiteY15135"/>
              </a:cxn>
              <a:cxn ang="0">
                <a:pos x="connsiteX15136" y="connsiteY15136"/>
              </a:cxn>
              <a:cxn ang="0">
                <a:pos x="connsiteX15137" y="connsiteY15137"/>
              </a:cxn>
              <a:cxn ang="0">
                <a:pos x="connsiteX15138" y="connsiteY15138"/>
              </a:cxn>
              <a:cxn ang="0">
                <a:pos x="connsiteX15139" y="connsiteY15139"/>
              </a:cxn>
              <a:cxn ang="0">
                <a:pos x="connsiteX15140" y="connsiteY15140"/>
              </a:cxn>
              <a:cxn ang="0">
                <a:pos x="connsiteX15141" y="connsiteY15141"/>
              </a:cxn>
              <a:cxn ang="0">
                <a:pos x="connsiteX15142" y="connsiteY15142"/>
              </a:cxn>
              <a:cxn ang="0">
                <a:pos x="connsiteX15143" y="connsiteY15143"/>
              </a:cxn>
              <a:cxn ang="0">
                <a:pos x="connsiteX15144" y="connsiteY15144"/>
              </a:cxn>
              <a:cxn ang="0">
                <a:pos x="connsiteX15145" y="connsiteY15145"/>
              </a:cxn>
              <a:cxn ang="0">
                <a:pos x="connsiteX15146" y="connsiteY15146"/>
              </a:cxn>
              <a:cxn ang="0">
                <a:pos x="connsiteX15147" y="connsiteY15147"/>
              </a:cxn>
              <a:cxn ang="0">
                <a:pos x="connsiteX15148" y="connsiteY15148"/>
              </a:cxn>
              <a:cxn ang="0">
                <a:pos x="connsiteX15149" y="connsiteY15149"/>
              </a:cxn>
              <a:cxn ang="0">
                <a:pos x="connsiteX15150" y="connsiteY15150"/>
              </a:cxn>
              <a:cxn ang="0">
                <a:pos x="connsiteX15151" y="connsiteY15151"/>
              </a:cxn>
              <a:cxn ang="0">
                <a:pos x="connsiteX15152" y="connsiteY15152"/>
              </a:cxn>
              <a:cxn ang="0">
                <a:pos x="connsiteX15153" y="connsiteY15153"/>
              </a:cxn>
              <a:cxn ang="0">
                <a:pos x="connsiteX15154" y="connsiteY15154"/>
              </a:cxn>
              <a:cxn ang="0">
                <a:pos x="connsiteX15155" y="connsiteY15155"/>
              </a:cxn>
              <a:cxn ang="0">
                <a:pos x="connsiteX15156" y="connsiteY15156"/>
              </a:cxn>
              <a:cxn ang="0">
                <a:pos x="connsiteX15157" y="connsiteY15157"/>
              </a:cxn>
              <a:cxn ang="0">
                <a:pos x="connsiteX15158" y="connsiteY15158"/>
              </a:cxn>
              <a:cxn ang="0">
                <a:pos x="connsiteX15159" y="connsiteY15159"/>
              </a:cxn>
              <a:cxn ang="0">
                <a:pos x="connsiteX15160" y="connsiteY15160"/>
              </a:cxn>
              <a:cxn ang="0">
                <a:pos x="connsiteX15161" y="connsiteY15161"/>
              </a:cxn>
              <a:cxn ang="0">
                <a:pos x="connsiteX15162" y="connsiteY15162"/>
              </a:cxn>
              <a:cxn ang="0">
                <a:pos x="connsiteX15163" y="connsiteY15163"/>
              </a:cxn>
              <a:cxn ang="0">
                <a:pos x="connsiteX15164" y="connsiteY15164"/>
              </a:cxn>
              <a:cxn ang="0">
                <a:pos x="connsiteX15165" y="connsiteY15165"/>
              </a:cxn>
              <a:cxn ang="0">
                <a:pos x="connsiteX15166" y="connsiteY15166"/>
              </a:cxn>
              <a:cxn ang="0">
                <a:pos x="connsiteX15167" y="connsiteY15167"/>
              </a:cxn>
              <a:cxn ang="0">
                <a:pos x="connsiteX15168" y="connsiteY15168"/>
              </a:cxn>
              <a:cxn ang="0">
                <a:pos x="connsiteX15169" y="connsiteY15169"/>
              </a:cxn>
              <a:cxn ang="0">
                <a:pos x="connsiteX15170" y="connsiteY15170"/>
              </a:cxn>
              <a:cxn ang="0">
                <a:pos x="connsiteX15171" y="connsiteY15171"/>
              </a:cxn>
              <a:cxn ang="0">
                <a:pos x="connsiteX15172" y="connsiteY15172"/>
              </a:cxn>
              <a:cxn ang="0">
                <a:pos x="connsiteX15173" y="connsiteY15173"/>
              </a:cxn>
              <a:cxn ang="0">
                <a:pos x="connsiteX15174" y="connsiteY15174"/>
              </a:cxn>
              <a:cxn ang="0">
                <a:pos x="connsiteX15175" y="connsiteY15175"/>
              </a:cxn>
              <a:cxn ang="0">
                <a:pos x="connsiteX15176" y="connsiteY15176"/>
              </a:cxn>
              <a:cxn ang="0">
                <a:pos x="connsiteX15177" y="connsiteY15177"/>
              </a:cxn>
              <a:cxn ang="0">
                <a:pos x="connsiteX15178" y="connsiteY15178"/>
              </a:cxn>
              <a:cxn ang="0">
                <a:pos x="connsiteX15179" y="connsiteY15179"/>
              </a:cxn>
              <a:cxn ang="0">
                <a:pos x="connsiteX15180" y="connsiteY15180"/>
              </a:cxn>
              <a:cxn ang="0">
                <a:pos x="connsiteX15181" y="connsiteY15181"/>
              </a:cxn>
              <a:cxn ang="0">
                <a:pos x="connsiteX15182" y="connsiteY15182"/>
              </a:cxn>
              <a:cxn ang="0">
                <a:pos x="connsiteX15183" y="connsiteY15183"/>
              </a:cxn>
              <a:cxn ang="0">
                <a:pos x="connsiteX15184" y="connsiteY15184"/>
              </a:cxn>
              <a:cxn ang="0">
                <a:pos x="connsiteX15185" y="connsiteY15185"/>
              </a:cxn>
              <a:cxn ang="0">
                <a:pos x="connsiteX15186" y="connsiteY15186"/>
              </a:cxn>
              <a:cxn ang="0">
                <a:pos x="connsiteX15187" y="connsiteY15187"/>
              </a:cxn>
              <a:cxn ang="0">
                <a:pos x="connsiteX15188" y="connsiteY15188"/>
              </a:cxn>
              <a:cxn ang="0">
                <a:pos x="connsiteX15189" y="connsiteY15189"/>
              </a:cxn>
              <a:cxn ang="0">
                <a:pos x="connsiteX15190" y="connsiteY15190"/>
              </a:cxn>
              <a:cxn ang="0">
                <a:pos x="connsiteX15191" y="connsiteY15191"/>
              </a:cxn>
              <a:cxn ang="0">
                <a:pos x="connsiteX15192" y="connsiteY15192"/>
              </a:cxn>
              <a:cxn ang="0">
                <a:pos x="connsiteX15193" y="connsiteY15193"/>
              </a:cxn>
              <a:cxn ang="0">
                <a:pos x="connsiteX15194" y="connsiteY15194"/>
              </a:cxn>
              <a:cxn ang="0">
                <a:pos x="connsiteX15195" y="connsiteY15195"/>
              </a:cxn>
              <a:cxn ang="0">
                <a:pos x="connsiteX15196" y="connsiteY15196"/>
              </a:cxn>
              <a:cxn ang="0">
                <a:pos x="connsiteX15197" y="connsiteY15197"/>
              </a:cxn>
              <a:cxn ang="0">
                <a:pos x="connsiteX15198" y="connsiteY15198"/>
              </a:cxn>
              <a:cxn ang="0">
                <a:pos x="connsiteX15199" y="connsiteY15199"/>
              </a:cxn>
              <a:cxn ang="0">
                <a:pos x="connsiteX15200" y="connsiteY15200"/>
              </a:cxn>
              <a:cxn ang="0">
                <a:pos x="connsiteX15201" y="connsiteY15201"/>
              </a:cxn>
              <a:cxn ang="0">
                <a:pos x="connsiteX15202" y="connsiteY15202"/>
              </a:cxn>
              <a:cxn ang="0">
                <a:pos x="connsiteX15203" y="connsiteY15203"/>
              </a:cxn>
              <a:cxn ang="0">
                <a:pos x="connsiteX15204" y="connsiteY15204"/>
              </a:cxn>
              <a:cxn ang="0">
                <a:pos x="connsiteX15205" y="connsiteY15205"/>
              </a:cxn>
              <a:cxn ang="0">
                <a:pos x="connsiteX15206" y="connsiteY15206"/>
              </a:cxn>
              <a:cxn ang="0">
                <a:pos x="connsiteX15207" y="connsiteY15207"/>
              </a:cxn>
              <a:cxn ang="0">
                <a:pos x="connsiteX15208" y="connsiteY15208"/>
              </a:cxn>
              <a:cxn ang="0">
                <a:pos x="connsiteX15209" y="connsiteY15209"/>
              </a:cxn>
              <a:cxn ang="0">
                <a:pos x="connsiteX15210" y="connsiteY15210"/>
              </a:cxn>
              <a:cxn ang="0">
                <a:pos x="connsiteX15211" y="connsiteY15211"/>
              </a:cxn>
              <a:cxn ang="0">
                <a:pos x="connsiteX15212" y="connsiteY15212"/>
              </a:cxn>
              <a:cxn ang="0">
                <a:pos x="connsiteX15213" y="connsiteY15213"/>
              </a:cxn>
              <a:cxn ang="0">
                <a:pos x="connsiteX15214" y="connsiteY15214"/>
              </a:cxn>
              <a:cxn ang="0">
                <a:pos x="connsiteX15215" y="connsiteY15215"/>
              </a:cxn>
              <a:cxn ang="0">
                <a:pos x="connsiteX15216" y="connsiteY15216"/>
              </a:cxn>
              <a:cxn ang="0">
                <a:pos x="connsiteX15217" y="connsiteY15217"/>
              </a:cxn>
              <a:cxn ang="0">
                <a:pos x="connsiteX15218" y="connsiteY15218"/>
              </a:cxn>
              <a:cxn ang="0">
                <a:pos x="connsiteX15219" y="connsiteY15219"/>
              </a:cxn>
              <a:cxn ang="0">
                <a:pos x="connsiteX15220" y="connsiteY15220"/>
              </a:cxn>
              <a:cxn ang="0">
                <a:pos x="connsiteX15221" y="connsiteY15221"/>
              </a:cxn>
              <a:cxn ang="0">
                <a:pos x="connsiteX15222" y="connsiteY15222"/>
              </a:cxn>
              <a:cxn ang="0">
                <a:pos x="connsiteX15223" y="connsiteY15223"/>
              </a:cxn>
              <a:cxn ang="0">
                <a:pos x="connsiteX15224" y="connsiteY15224"/>
              </a:cxn>
              <a:cxn ang="0">
                <a:pos x="connsiteX15225" y="connsiteY15225"/>
              </a:cxn>
              <a:cxn ang="0">
                <a:pos x="connsiteX15226" y="connsiteY15226"/>
              </a:cxn>
              <a:cxn ang="0">
                <a:pos x="connsiteX15227" y="connsiteY15227"/>
              </a:cxn>
              <a:cxn ang="0">
                <a:pos x="connsiteX15228" y="connsiteY15228"/>
              </a:cxn>
              <a:cxn ang="0">
                <a:pos x="connsiteX15229" y="connsiteY15229"/>
              </a:cxn>
              <a:cxn ang="0">
                <a:pos x="connsiteX15230" y="connsiteY15230"/>
              </a:cxn>
              <a:cxn ang="0">
                <a:pos x="connsiteX15231" y="connsiteY15231"/>
              </a:cxn>
              <a:cxn ang="0">
                <a:pos x="connsiteX15232" y="connsiteY15232"/>
              </a:cxn>
              <a:cxn ang="0">
                <a:pos x="connsiteX15233" y="connsiteY15233"/>
              </a:cxn>
              <a:cxn ang="0">
                <a:pos x="connsiteX15234" y="connsiteY15234"/>
              </a:cxn>
              <a:cxn ang="0">
                <a:pos x="connsiteX15235" y="connsiteY15235"/>
              </a:cxn>
              <a:cxn ang="0">
                <a:pos x="connsiteX15236" y="connsiteY15236"/>
              </a:cxn>
              <a:cxn ang="0">
                <a:pos x="connsiteX15237" y="connsiteY15237"/>
              </a:cxn>
              <a:cxn ang="0">
                <a:pos x="connsiteX15238" y="connsiteY15238"/>
              </a:cxn>
              <a:cxn ang="0">
                <a:pos x="connsiteX15239" y="connsiteY15239"/>
              </a:cxn>
              <a:cxn ang="0">
                <a:pos x="connsiteX15240" y="connsiteY15240"/>
              </a:cxn>
              <a:cxn ang="0">
                <a:pos x="connsiteX15241" y="connsiteY15241"/>
              </a:cxn>
              <a:cxn ang="0">
                <a:pos x="connsiteX15242" y="connsiteY15242"/>
              </a:cxn>
              <a:cxn ang="0">
                <a:pos x="connsiteX15243" y="connsiteY15243"/>
              </a:cxn>
              <a:cxn ang="0">
                <a:pos x="connsiteX15244" y="connsiteY15244"/>
              </a:cxn>
              <a:cxn ang="0">
                <a:pos x="connsiteX15245" y="connsiteY15245"/>
              </a:cxn>
              <a:cxn ang="0">
                <a:pos x="connsiteX15246" y="connsiteY15246"/>
              </a:cxn>
              <a:cxn ang="0">
                <a:pos x="connsiteX15247" y="connsiteY15247"/>
              </a:cxn>
              <a:cxn ang="0">
                <a:pos x="connsiteX15248" y="connsiteY15248"/>
              </a:cxn>
              <a:cxn ang="0">
                <a:pos x="connsiteX15249" y="connsiteY15249"/>
              </a:cxn>
              <a:cxn ang="0">
                <a:pos x="connsiteX15250" y="connsiteY15250"/>
              </a:cxn>
              <a:cxn ang="0">
                <a:pos x="connsiteX15251" y="connsiteY15251"/>
              </a:cxn>
              <a:cxn ang="0">
                <a:pos x="connsiteX15252" y="connsiteY15252"/>
              </a:cxn>
              <a:cxn ang="0">
                <a:pos x="connsiteX15253" y="connsiteY15253"/>
              </a:cxn>
              <a:cxn ang="0">
                <a:pos x="connsiteX15254" y="connsiteY15254"/>
              </a:cxn>
              <a:cxn ang="0">
                <a:pos x="connsiteX15255" y="connsiteY15255"/>
              </a:cxn>
              <a:cxn ang="0">
                <a:pos x="connsiteX15256" y="connsiteY15256"/>
              </a:cxn>
              <a:cxn ang="0">
                <a:pos x="connsiteX15257" y="connsiteY15257"/>
              </a:cxn>
              <a:cxn ang="0">
                <a:pos x="connsiteX15258" y="connsiteY15258"/>
              </a:cxn>
              <a:cxn ang="0">
                <a:pos x="connsiteX15259" y="connsiteY15259"/>
              </a:cxn>
              <a:cxn ang="0">
                <a:pos x="connsiteX15260" y="connsiteY15260"/>
              </a:cxn>
              <a:cxn ang="0">
                <a:pos x="connsiteX15261" y="connsiteY15261"/>
              </a:cxn>
              <a:cxn ang="0">
                <a:pos x="connsiteX15262" y="connsiteY15262"/>
              </a:cxn>
              <a:cxn ang="0">
                <a:pos x="connsiteX15263" y="connsiteY15263"/>
              </a:cxn>
              <a:cxn ang="0">
                <a:pos x="connsiteX15264" y="connsiteY15264"/>
              </a:cxn>
              <a:cxn ang="0">
                <a:pos x="connsiteX15265" y="connsiteY15265"/>
              </a:cxn>
              <a:cxn ang="0">
                <a:pos x="connsiteX15266" y="connsiteY15266"/>
              </a:cxn>
              <a:cxn ang="0">
                <a:pos x="connsiteX15267" y="connsiteY15267"/>
              </a:cxn>
              <a:cxn ang="0">
                <a:pos x="connsiteX15268" y="connsiteY15268"/>
              </a:cxn>
              <a:cxn ang="0">
                <a:pos x="connsiteX15269" y="connsiteY15269"/>
              </a:cxn>
              <a:cxn ang="0">
                <a:pos x="connsiteX15270" y="connsiteY15270"/>
              </a:cxn>
              <a:cxn ang="0">
                <a:pos x="connsiteX15271" y="connsiteY15271"/>
              </a:cxn>
              <a:cxn ang="0">
                <a:pos x="connsiteX15272" y="connsiteY15272"/>
              </a:cxn>
              <a:cxn ang="0">
                <a:pos x="connsiteX15273" y="connsiteY15273"/>
              </a:cxn>
              <a:cxn ang="0">
                <a:pos x="connsiteX15274" y="connsiteY15274"/>
              </a:cxn>
              <a:cxn ang="0">
                <a:pos x="connsiteX15275" y="connsiteY15275"/>
              </a:cxn>
              <a:cxn ang="0">
                <a:pos x="connsiteX15276" y="connsiteY15276"/>
              </a:cxn>
              <a:cxn ang="0">
                <a:pos x="connsiteX15277" y="connsiteY15277"/>
              </a:cxn>
              <a:cxn ang="0">
                <a:pos x="connsiteX15278" y="connsiteY15278"/>
              </a:cxn>
              <a:cxn ang="0">
                <a:pos x="connsiteX15279" y="connsiteY15279"/>
              </a:cxn>
              <a:cxn ang="0">
                <a:pos x="connsiteX15280" y="connsiteY15280"/>
              </a:cxn>
              <a:cxn ang="0">
                <a:pos x="connsiteX15281" y="connsiteY15281"/>
              </a:cxn>
              <a:cxn ang="0">
                <a:pos x="connsiteX15282" y="connsiteY15282"/>
              </a:cxn>
              <a:cxn ang="0">
                <a:pos x="connsiteX15283" y="connsiteY15283"/>
              </a:cxn>
              <a:cxn ang="0">
                <a:pos x="connsiteX15284" y="connsiteY15284"/>
              </a:cxn>
              <a:cxn ang="0">
                <a:pos x="connsiteX15285" y="connsiteY15285"/>
              </a:cxn>
              <a:cxn ang="0">
                <a:pos x="connsiteX15286" y="connsiteY15286"/>
              </a:cxn>
              <a:cxn ang="0">
                <a:pos x="connsiteX15287" y="connsiteY15287"/>
              </a:cxn>
              <a:cxn ang="0">
                <a:pos x="connsiteX15288" y="connsiteY15288"/>
              </a:cxn>
              <a:cxn ang="0">
                <a:pos x="connsiteX15289" y="connsiteY15289"/>
              </a:cxn>
              <a:cxn ang="0">
                <a:pos x="connsiteX15290" y="connsiteY15290"/>
              </a:cxn>
              <a:cxn ang="0">
                <a:pos x="connsiteX15291" y="connsiteY15291"/>
              </a:cxn>
              <a:cxn ang="0">
                <a:pos x="connsiteX15292" y="connsiteY15292"/>
              </a:cxn>
              <a:cxn ang="0">
                <a:pos x="connsiteX15293" y="connsiteY15293"/>
              </a:cxn>
              <a:cxn ang="0">
                <a:pos x="connsiteX15294" y="connsiteY15294"/>
              </a:cxn>
              <a:cxn ang="0">
                <a:pos x="connsiteX15295" y="connsiteY15295"/>
              </a:cxn>
              <a:cxn ang="0">
                <a:pos x="connsiteX15296" y="connsiteY15296"/>
              </a:cxn>
              <a:cxn ang="0">
                <a:pos x="connsiteX15297" y="connsiteY15297"/>
              </a:cxn>
              <a:cxn ang="0">
                <a:pos x="connsiteX15298" y="connsiteY15298"/>
              </a:cxn>
              <a:cxn ang="0">
                <a:pos x="connsiteX15299" y="connsiteY15299"/>
              </a:cxn>
              <a:cxn ang="0">
                <a:pos x="connsiteX15300" y="connsiteY15300"/>
              </a:cxn>
              <a:cxn ang="0">
                <a:pos x="connsiteX15301" y="connsiteY15301"/>
              </a:cxn>
              <a:cxn ang="0">
                <a:pos x="connsiteX15302" y="connsiteY15302"/>
              </a:cxn>
              <a:cxn ang="0">
                <a:pos x="connsiteX15303" y="connsiteY15303"/>
              </a:cxn>
              <a:cxn ang="0">
                <a:pos x="connsiteX15304" y="connsiteY15304"/>
              </a:cxn>
              <a:cxn ang="0">
                <a:pos x="connsiteX15305" y="connsiteY15305"/>
              </a:cxn>
              <a:cxn ang="0">
                <a:pos x="connsiteX15306" y="connsiteY15306"/>
              </a:cxn>
              <a:cxn ang="0">
                <a:pos x="connsiteX15307" y="connsiteY15307"/>
              </a:cxn>
              <a:cxn ang="0">
                <a:pos x="connsiteX15308" y="connsiteY15308"/>
              </a:cxn>
              <a:cxn ang="0">
                <a:pos x="connsiteX15309" y="connsiteY15309"/>
              </a:cxn>
              <a:cxn ang="0">
                <a:pos x="connsiteX15310" y="connsiteY15310"/>
              </a:cxn>
              <a:cxn ang="0">
                <a:pos x="connsiteX15311" y="connsiteY15311"/>
              </a:cxn>
              <a:cxn ang="0">
                <a:pos x="connsiteX15312" y="connsiteY15312"/>
              </a:cxn>
              <a:cxn ang="0">
                <a:pos x="connsiteX15313" y="connsiteY15313"/>
              </a:cxn>
              <a:cxn ang="0">
                <a:pos x="connsiteX15314" y="connsiteY15314"/>
              </a:cxn>
              <a:cxn ang="0">
                <a:pos x="connsiteX15315" y="connsiteY15315"/>
              </a:cxn>
              <a:cxn ang="0">
                <a:pos x="connsiteX15316" y="connsiteY15316"/>
              </a:cxn>
              <a:cxn ang="0">
                <a:pos x="connsiteX15317" y="connsiteY15317"/>
              </a:cxn>
              <a:cxn ang="0">
                <a:pos x="connsiteX15318" y="connsiteY15318"/>
              </a:cxn>
              <a:cxn ang="0">
                <a:pos x="connsiteX15319" y="connsiteY15319"/>
              </a:cxn>
              <a:cxn ang="0">
                <a:pos x="connsiteX15320" y="connsiteY15320"/>
              </a:cxn>
              <a:cxn ang="0">
                <a:pos x="connsiteX15321" y="connsiteY15321"/>
              </a:cxn>
              <a:cxn ang="0">
                <a:pos x="connsiteX15322" y="connsiteY15322"/>
              </a:cxn>
              <a:cxn ang="0">
                <a:pos x="connsiteX15323" y="connsiteY15323"/>
              </a:cxn>
              <a:cxn ang="0">
                <a:pos x="connsiteX15324" y="connsiteY15324"/>
              </a:cxn>
              <a:cxn ang="0">
                <a:pos x="connsiteX15325" y="connsiteY15325"/>
              </a:cxn>
              <a:cxn ang="0">
                <a:pos x="connsiteX15326" y="connsiteY15326"/>
              </a:cxn>
              <a:cxn ang="0">
                <a:pos x="connsiteX15327" y="connsiteY15327"/>
              </a:cxn>
              <a:cxn ang="0">
                <a:pos x="connsiteX15328" y="connsiteY15328"/>
              </a:cxn>
              <a:cxn ang="0">
                <a:pos x="connsiteX15329" y="connsiteY15329"/>
              </a:cxn>
              <a:cxn ang="0">
                <a:pos x="connsiteX15330" y="connsiteY15330"/>
              </a:cxn>
              <a:cxn ang="0">
                <a:pos x="connsiteX15331" y="connsiteY15331"/>
              </a:cxn>
              <a:cxn ang="0">
                <a:pos x="connsiteX15332" y="connsiteY15332"/>
              </a:cxn>
              <a:cxn ang="0">
                <a:pos x="connsiteX15333" y="connsiteY15333"/>
              </a:cxn>
              <a:cxn ang="0">
                <a:pos x="connsiteX15334" y="connsiteY15334"/>
              </a:cxn>
              <a:cxn ang="0">
                <a:pos x="connsiteX15335" y="connsiteY15335"/>
              </a:cxn>
              <a:cxn ang="0">
                <a:pos x="connsiteX15336" y="connsiteY15336"/>
              </a:cxn>
              <a:cxn ang="0">
                <a:pos x="connsiteX15337" y="connsiteY15337"/>
              </a:cxn>
              <a:cxn ang="0">
                <a:pos x="connsiteX15338" y="connsiteY15338"/>
              </a:cxn>
              <a:cxn ang="0">
                <a:pos x="connsiteX15339" y="connsiteY15339"/>
              </a:cxn>
              <a:cxn ang="0">
                <a:pos x="connsiteX15340" y="connsiteY15340"/>
              </a:cxn>
              <a:cxn ang="0">
                <a:pos x="connsiteX15341" y="connsiteY15341"/>
              </a:cxn>
              <a:cxn ang="0">
                <a:pos x="connsiteX15342" y="connsiteY15342"/>
              </a:cxn>
              <a:cxn ang="0">
                <a:pos x="connsiteX15343" y="connsiteY15343"/>
              </a:cxn>
              <a:cxn ang="0">
                <a:pos x="connsiteX15344" y="connsiteY15344"/>
              </a:cxn>
              <a:cxn ang="0">
                <a:pos x="connsiteX15345" y="connsiteY15345"/>
              </a:cxn>
              <a:cxn ang="0">
                <a:pos x="connsiteX15346" y="connsiteY15346"/>
              </a:cxn>
              <a:cxn ang="0">
                <a:pos x="connsiteX15347" y="connsiteY15347"/>
              </a:cxn>
              <a:cxn ang="0">
                <a:pos x="connsiteX15348" y="connsiteY15348"/>
              </a:cxn>
              <a:cxn ang="0">
                <a:pos x="connsiteX15349" y="connsiteY15349"/>
              </a:cxn>
              <a:cxn ang="0">
                <a:pos x="connsiteX15350" y="connsiteY15350"/>
              </a:cxn>
              <a:cxn ang="0">
                <a:pos x="connsiteX15351" y="connsiteY15351"/>
              </a:cxn>
              <a:cxn ang="0">
                <a:pos x="connsiteX15352" y="connsiteY15352"/>
              </a:cxn>
              <a:cxn ang="0">
                <a:pos x="connsiteX15353" y="connsiteY15353"/>
              </a:cxn>
              <a:cxn ang="0">
                <a:pos x="connsiteX15354" y="connsiteY15354"/>
              </a:cxn>
              <a:cxn ang="0">
                <a:pos x="connsiteX15355" y="connsiteY15355"/>
              </a:cxn>
              <a:cxn ang="0">
                <a:pos x="connsiteX15356" y="connsiteY15356"/>
              </a:cxn>
              <a:cxn ang="0">
                <a:pos x="connsiteX15357" y="connsiteY15357"/>
              </a:cxn>
              <a:cxn ang="0">
                <a:pos x="connsiteX15358" y="connsiteY15358"/>
              </a:cxn>
              <a:cxn ang="0">
                <a:pos x="connsiteX15359" y="connsiteY15359"/>
              </a:cxn>
              <a:cxn ang="0">
                <a:pos x="connsiteX15360" y="connsiteY15360"/>
              </a:cxn>
              <a:cxn ang="0">
                <a:pos x="connsiteX15361" y="connsiteY15361"/>
              </a:cxn>
              <a:cxn ang="0">
                <a:pos x="connsiteX15362" y="connsiteY15362"/>
              </a:cxn>
              <a:cxn ang="0">
                <a:pos x="connsiteX15363" y="connsiteY15363"/>
              </a:cxn>
              <a:cxn ang="0">
                <a:pos x="connsiteX15364" y="connsiteY15364"/>
              </a:cxn>
              <a:cxn ang="0">
                <a:pos x="connsiteX15365" y="connsiteY15365"/>
              </a:cxn>
              <a:cxn ang="0">
                <a:pos x="connsiteX15366" y="connsiteY15366"/>
              </a:cxn>
              <a:cxn ang="0">
                <a:pos x="connsiteX15367" y="connsiteY15367"/>
              </a:cxn>
              <a:cxn ang="0">
                <a:pos x="connsiteX15368" y="connsiteY15368"/>
              </a:cxn>
              <a:cxn ang="0">
                <a:pos x="connsiteX15369" y="connsiteY15369"/>
              </a:cxn>
              <a:cxn ang="0">
                <a:pos x="connsiteX15370" y="connsiteY15370"/>
              </a:cxn>
              <a:cxn ang="0">
                <a:pos x="connsiteX15371" y="connsiteY15371"/>
              </a:cxn>
              <a:cxn ang="0">
                <a:pos x="connsiteX15372" y="connsiteY15372"/>
              </a:cxn>
              <a:cxn ang="0">
                <a:pos x="connsiteX15373" y="connsiteY15373"/>
              </a:cxn>
              <a:cxn ang="0">
                <a:pos x="connsiteX15374" y="connsiteY15374"/>
              </a:cxn>
              <a:cxn ang="0">
                <a:pos x="connsiteX15375" y="connsiteY15375"/>
              </a:cxn>
              <a:cxn ang="0">
                <a:pos x="connsiteX15376" y="connsiteY15376"/>
              </a:cxn>
              <a:cxn ang="0">
                <a:pos x="connsiteX15377" y="connsiteY15377"/>
              </a:cxn>
              <a:cxn ang="0">
                <a:pos x="connsiteX15378" y="connsiteY15378"/>
              </a:cxn>
              <a:cxn ang="0">
                <a:pos x="connsiteX15379" y="connsiteY15379"/>
              </a:cxn>
              <a:cxn ang="0">
                <a:pos x="connsiteX15380" y="connsiteY15380"/>
              </a:cxn>
              <a:cxn ang="0">
                <a:pos x="connsiteX15381" y="connsiteY15381"/>
              </a:cxn>
              <a:cxn ang="0">
                <a:pos x="connsiteX15382" y="connsiteY15382"/>
              </a:cxn>
              <a:cxn ang="0">
                <a:pos x="connsiteX15383" y="connsiteY15383"/>
              </a:cxn>
              <a:cxn ang="0">
                <a:pos x="connsiteX15384" y="connsiteY15384"/>
              </a:cxn>
              <a:cxn ang="0">
                <a:pos x="connsiteX15385" y="connsiteY15385"/>
              </a:cxn>
              <a:cxn ang="0">
                <a:pos x="connsiteX15386" y="connsiteY15386"/>
              </a:cxn>
              <a:cxn ang="0">
                <a:pos x="connsiteX15387" y="connsiteY15387"/>
              </a:cxn>
              <a:cxn ang="0">
                <a:pos x="connsiteX15388" y="connsiteY15388"/>
              </a:cxn>
              <a:cxn ang="0">
                <a:pos x="connsiteX15389" y="connsiteY15389"/>
              </a:cxn>
              <a:cxn ang="0">
                <a:pos x="connsiteX15390" y="connsiteY15390"/>
              </a:cxn>
              <a:cxn ang="0">
                <a:pos x="connsiteX15391" y="connsiteY15391"/>
              </a:cxn>
              <a:cxn ang="0">
                <a:pos x="connsiteX15392" y="connsiteY15392"/>
              </a:cxn>
              <a:cxn ang="0">
                <a:pos x="connsiteX15393" y="connsiteY15393"/>
              </a:cxn>
              <a:cxn ang="0">
                <a:pos x="connsiteX15394" y="connsiteY15394"/>
              </a:cxn>
              <a:cxn ang="0">
                <a:pos x="connsiteX15395" y="connsiteY15395"/>
              </a:cxn>
              <a:cxn ang="0">
                <a:pos x="connsiteX15396" y="connsiteY15396"/>
              </a:cxn>
              <a:cxn ang="0">
                <a:pos x="connsiteX15397" y="connsiteY15397"/>
              </a:cxn>
              <a:cxn ang="0">
                <a:pos x="connsiteX15398" y="connsiteY15398"/>
              </a:cxn>
              <a:cxn ang="0">
                <a:pos x="connsiteX15399" y="connsiteY15399"/>
              </a:cxn>
              <a:cxn ang="0">
                <a:pos x="connsiteX15400" y="connsiteY15400"/>
              </a:cxn>
              <a:cxn ang="0">
                <a:pos x="connsiteX15401" y="connsiteY15401"/>
              </a:cxn>
              <a:cxn ang="0">
                <a:pos x="connsiteX15402" y="connsiteY15402"/>
              </a:cxn>
              <a:cxn ang="0">
                <a:pos x="connsiteX15403" y="connsiteY15403"/>
              </a:cxn>
              <a:cxn ang="0">
                <a:pos x="connsiteX15404" y="connsiteY15404"/>
              </a:cxn>
              <a:cxn ang="0">
                <a:pos x="connsiteX15405" y="connsiteY15405"/>
              </a:cxn>
              <a:cxn ang="0">
                <a:pos x="connsiteX15406" y="connsiteY15406"/>
              </a:cxn>
              <a:cxn ang="0">
                <a:pos x="connsiteX15407" y="connsiteY15407"/>
              </a:cxn>
              <a:cxn ang="0">
                <a:pos x="connsiteX15408" y="connsiteY15408"/>
              </a:cxn>
              <a:cxn ang="0">
                <a:pos x="connsiteX15409" y="connsiteY15409"/>
              </a:cxn>
              <a:cxn ang="0">
                <a:pos x="connsiteX15410" y="connsiteY15410"/>
              </a:cxn>
              <a:cxn ang="0">
                <a:pos x="connsiteX15411" y="connsiteY15411"/>
              </a:cxn>
              <a:cxn ang="0">
                <a:pos x="connsiteX15412" y="connsiteY15412"/>
              </a:cxn>
              <a:cxn ang="0">
                <a:pos x="connsiteX15413" y="connsiteY15413"/>
              </a:cxn>
              <a:cxn ang="0">
                <a:pos x="connsiteX15414" y="connsiteY15414"/>
              </a:cxn>
              <a:cxn ang="0">
                <a:pos x="connsiteX15415" y="connsiteY15415"/>
              </a:cxn>
              <a:cxn ang="0">
                <a:pos x="connsiteX15416" y="connsiteY15416"/>
              </a:cxn>
              <a:cxn ang="0">
                <a:pos x="connsiteX15417" y="connsiteY15417"/>
              </a:cxn>
              <a:cxn ang="0">
                <a:pos x="connsiteX15418" y="connsiteY15418"/>
              </a:cxn>
              <a:cxn ang="0">
                <a:pos x="connsiteX15419" y="connsiteY15419"/>
              </a:cxn>
              <a:cxn ang="0">
                <a:pos x="connsiteX15420" y="connsiteY15420"/>
              </a:cxn>
              <a:cxn ang="0">
                <a:pos x="connsiteX15421" y="connsiteY15421"/>
              </a:cxn>
              <a:cxn ang="0">
                <a:pos x="connsiteX15422" y="connsiteY15422"/>
              </a:cxn>
              <a:cxn ang="0">
                <a:pos x="connsiteX15423" y="connsiteY15423"/>
              </a:cxn>
              <a:cxn ang="0">
                <a:pos x="connsiteX15424" y="connsiteY15424"/>
              </a:cxn>
              <a:cxn ang="0">
                <a:pos x="connsiteX15425" y="connsiteY15425"/>
              </a:cxn>
              <a:cxn ang="0">
                <a:pos x="connsiteX15426" y="connsiteY15426"/>
              </a:cxn>
              <a:cxn ang="0">
                <a:pos x="connsiteX15427" y="connsiteY15427"/>
              </a:cxn>
              <a:cxn ang="0">
                <a:pos x="connsiteX15428" y="connsiteY15428"/>
              </a:cxn>
              <a:cxn ang="0">
                <a:pos x="connsiteX15429" y="connsiteY15429"/>
              </a:cxn>
              <a:cxn ang="0">
                <a:pos x="connsiteX15430" y="connsiteY15430"/>
              </a:cxn>
              <a:cxn ang="0">
                <a:pos x="connsiteX15431" y="connsiteY15431"/>
              </a:cxn>
              <a:cxn ang="0">
                <a:pos x="connsiteX15432" y="connsiteY15432"/>
              </a:cxn>
              <a:cxn ang="0">
                <a:pos x="connsiteX15433" y="connsiteY15433"/>
              </a:cxn>
              <a:cxn ang="0">
                <a:pos x="connsiteX15434" y="connsiteY15434"/>
              </a:cxn>
              <a:cxn ang="0">
                <a:pos x="connsiteX15435" y="connsiteY15435"/>
              </a:cxn>
              <a:cxn ang="0">
                <a:pos x="connsiteX15436" y="connsiteY15436"/>
              </a:cxn>
              <a:cxn ang="0">
                <a:pos x="connsiteX15437" y="connsiteY15437"/>
              </a:cxn>
              <a:cxn ang="0">
                <a:pos x="connsiteX15438" y="connsiteY15438"/>
              </a:cxn>
              <a:cxn ang="0">
                <a:pos x="connsiteX15439" y="connsiteY15439"/>
              </a:cxn>
              <a:cxn ang="0">
                <a:pos x="connsiteX15440" y="connsiteY15440"/>
              </a:cxn>
              <a:cxn ang="0">
                <a:pos x="connsiteX15441" y="connsiteY15441"/>
              </a:cxn>
              <a:cxn ang="0">
                <a:pos x="connsiteX15442" y="connsiteY15442"/>
              </a:cxn>
              <a:cxn ang="0">
                <a:pos x="connsiteX15443" y="connsiteY15443"/>
              </a:cxn>
              <a:cxn ang="0">
                <a:pos x="connsiteX15444" y="connsiteY15444"/>
              </a:cxn>
              <a:cxn ang="0">
                <a:pos x="connsiteX15445" y="connsiteY15445"/>
              </a:cxn>
              <a:cxn ang="0">
                <a:pos x="connsiteX15446" y="connsiteY15446"/>
              </a:cxn>
              <a:cxn ang="0">
                <a:pos x="connsiteX15447" y="connsiteY15447"/>
              </a:cxn>
              <a:cxn ang="0">
                <a:pos x="connsiteX15448" y="connsiteY15448"/>
              </a:cxn>
              <a:cxn ang="0">
                <a:pos x="connsiteX15449" y="connsiteY15449"/>
              </a:cxn>
              <a:cxn ang="0">
                <a:pos x="connsiteX15450" y="connsiteY15450"/>
              </a:cxn>
              <a:cxn ang="0">
                <a:pos x="connsiteX15451" y="connsiteY15451"/>
              </a:cxn>
              <a:cxn ang="0">
                <a:pos x="connsiteX15452" y="connsiteY15452"/>
              </a:cxn>
              <a:cxn ang="0">
                <a:pos x="connsiteX15453" y="connsiteY15453"/>
              </a:cxn>
              <a:cxn ang="0">
                <a:pos x="connsiteX15454" y="connsiteY15454"/>
              </a:cxn>
              <a:cxn ang="0">
                <a:pos x="connsiteX15455" y="connsiteY15455"/>
              </a:cxn>
              <a:cxn ang="0">
                <a:pos x="connsiteX15456" y="connsiteY15456"/>
              </a:cxn>
              <a:cxn ang="0">
                <a:pos x="connsiteX15457" y="connsiteY15457"/>
              </a:cxn>
              <a:cxn ang="0">
                <a:pos x="connsiteX15458" y="connsiteY15458"/>
              </a:cxn>
              <a:cxn ang="0">
                <a:pos x="connsiteX15459" y="connsiteY15459"/>
              </a:cxn>
              <a:cxn ang="0">
                <a:pos x="connsiteX15460" y="connsiteY15460"/>
              </a:cxn>
              <a:cxn ang="0">
                <a:pos x="connsiteX15461" y="connsiteY15461"/>
              </a:cxn>
              <a:cxn ang="0">
                <a:pos x="connsiteX15462" y="connsiteY15462"/>
              </a:cxn>
              <a:cxn ang="0">
                <a:pos x="connsiteX15463" y="connsiteY15463"/>
              </a:cxn>
              <a:cxn ang="0">
                <a:pos x="connsiteX15464" y="connsiteY15464"/>
              </a:cxn>
              <a:cxn ang="0">
                <a:pos x="connsiteX15465" y="connsiteY15465"/>
              </a:cxn>
              <a:cxn ang="0">
                <a:pos x="connsiteX15466" y="connsiteY15466"/>
              </a:cxn>
              <a:cxn ang="0">
                <a:pos x="connsiteX15467" y="connsiteY15467"/>
              </a:cxn>
              <a:cxn ang="0">
                <a:pos x="connsiteX15468" y="connsiteY15468"/>
              </a:cxn>
              <a:cxn ang="0">
                <a:pos x="connsiteX15469" y="connsiteY15469"/>
              </a:cxn>
              <a:cxn ang="0">
                <a:pos x="connsiteX15470" y="connsiteY15470"/>
              </a:cxn>
              <a:cxn ang="0">
                <a:pos x="connsiteX15471" y="connsiteY15471"/>
              </a:cxn>
              <a:cxn ang="0">
                <a:pos x="connsiteX15472" y="connsiteY15472"/>
              </a:cxn>
              <a:cxn ang="0">
                <a:pos x="connsiteX15473" y="connsiteY15473"/>
              </a:cxn>
              <a:cxn ang="0">
                <a:pos x="connsiteX15474" y="connsiteY15474"/>
              </a:cxn>
              <a:cxn ang="0">
                <a:pos x="connsiteX15475" y="connsiteY15475"/>
              </a:cxn>
              <a:cxn ang="0">
                <a:pos x="connsiteX15476" y="connsiteY15476"/>
              </a:cxn>
              <a:cxn ang="0">
                <a:pos x="connsiteX15477" y="connsiteY15477"/>
              </a:cxn>
              <a:cxn ang="0">
                <a:pos x="connsiteX15478" y="connsiteY15478"/>
              </a:cxn>
              <a:cxn ang="0">
                <a:pos x="connsiteX15479" y="connsiteY15479"/>
              </a:cxn>
              <a:cxn ang="0">
                <a:pos x="connsiteX15480" y="connsiteY15480"/>
              </a:cxn>
              <a:cxn ang="0">
                <a:pos x="connsiteX15481" y="connsiteY15481"/>
              </a:cxn>
              <a:cxn ang="0">
                <a:pos x="connsiteX15482" y="connsiteY15482"/>
              </a:cxn>
              <a:cxn ang="0">
                <a:pos x="connsiteX15483" y="connsiteY15483"/>
              </a:cxn>
              <a:cxn ang="0">
                <a:pos x="connsiteX15484" y="connsiteY15484"/>
              </a:cxn>
              <a:cxn ang="0">
                <a:pos x="connsiteX15485" y="connsiteY15485"/>
              </a:cxn>
              <a:cxn ang="0">
                <a:pos x="connsiteX15486" y="connsiteY15486"/>
              </a:cxn>
              <a:cxn ang="0">
                <a:pos x="connsiteX15487" y="connsiteY15487"/>
              </a:cxn>
              <a:cxn ang="0">
                <a:pos x="connsiteX15488" y="connsiteY15488"/>
              </a:cxn>
              <a:cxn ang="0">
                <a:pos x="connsiteX15489" y="connsiteY15489"/>
              </a:cxn>
              <a:cxn ang="0">
                <a:pos x="connsiteX15490" y="connsiteY15490"/>
              </a:cxn>
              <a:cxn ang="0">
                <a:pos x="connsiteX15491" y="connsiteY15491"/>
              </a:cxn>
              <a:cxn ang="0">
                <a:pos x="connsiteX15492" y="connsiteY15492"/>
              </a:cxn>
              <a:cxn ang="0">
                <a:pos x="connsiteX15493" y="connsiteY15493"/>
              </a:cxn>
              <a:cxn ang="0">
                <a:pos x="connsiteX15494" y="connsiteY15494"/>
              </a:cxn>
              <a:cxn ang="0">
                <a:pos x="connsiteX15495" y="connsiteY15495"/>
              </a:cxn>
              <a:cxn ang="0">
                <a:pos x="connsiteX15496" y="connsiteY15496"/>
              </a:cxn>
              <a:cxn ang="0">
                <a:pos x="connsiteX15497" y="connsiteY15497"/>
              </a:cxn>
              <a:cxn ang="0">
                <a:pos x="connsiteX15498" y="connsiteY15498"/>
              </a:cxn>
              <a:cxn ang="0">
                <a:pos x="connsiteX15499" y="connsiteY15499"/>
              </a:cxn>
              <a:cxn ang="0">
                <a:pos x="connsiteX15500" y="connsiteY15500"/>
              </a:cxn>
              <a:cxn ang="0">
                <a:pos x="connsiteX15501" y="connsiteY15501"/>
              </a:cxn>
              <a:cxn ang="0">
                <a:pos x="connsiteX15502" y="connsiteY15502"/>
              </a:cxn>
              <a:cxn ang="0">
                <a:pos x="connsiteX15503" y="connsiteY15503"/>
              </a:cxn>
              <a:cxn ang="0">
                <a:pos x="connsiteX15504" y="connsiteY15504"/>
              </a:cxn>
              <a:cxn ang="0">
                <a:pos x="connsiteX15505" y="connsiteY15505"/>
              </a:cxn>
              <a:cxn ang="0">
                <a:pos x="connsiteX15506" y="connsiteY15506"/>
              </a:cxn>
              <a:cxn ang="0">
                <a:pos x="connsiteX15507" y="connsiteY15507"/>
              </a:cxn>
              <a:cxn ang="0">
                <a:pos x="connsiteX15508" y="connsiteY15508"/>
              </a:cxn>
              <a:cxn ang="0">
                <a:pos x="connsiteX15509" y="connsiteY15509"/>
              </a:cxn>
              <a:cxn ang="0">
                <a:pos x="connsiteX15510" y="connsiteY15510"/>
              </a:cxn>
              <a:cxn ang="0">
                <a:pos x="connsiteX15511" y="connsiteY15511"/>
              </a:cxn>
              <a:cxn ang="0">
                <a:pos x="connsiteX15512" y="connsiteY15512"/>
              </a:cxn>
              <a:cxn ang="0">
                <a:pos x="connsiteX15513" y="connsiteY15513"/>
              </a:cxn>
              <a:cxn ang="0">
                <a:pos x="connsiteX15514" y="connsiteY15514"/>
              </a:cxn>
              <a:cxn ang="0">
                <a:pos x="connsiteX15515" y="connsiteY15515"/>
              </a:cxn>
              <a:cxn ang="0">
                <a:pos x="connsiteX15516" y="connsiteY15516"/>
              </a:cxn>
              <a:cxn ang="0">
                <a:pos x="connsiteX15517" y="connsiteY15517"/>
              </a:cxn>
              <a:cxn ang="0">
                <a:pos x="connsiteX15518" y="connsiteY15518"/>
              </a:cxn>
              <a:cxn ang="0">
                <a:pos x="connsiteX15519" y="connsiteY15519"/>
              </a:cxn>
              <a:cxn ang="0">
                <a:pos x="connsiteX15520" y="connsiteY15520"/>
              </a:cxn>
              <a:cxn ang="0">
                <a:pos x="connsiteX15521" y="connsiteY15521"/>
              </a:cxn>
              <a:cxn ang="0">
                <a:pos x="connsiteX15522" y="connsiteY15522"/>
              </a:cxn>
              <a:cxn ang="0">
                <a:pos x="connsiteX15523" y="connsiteY15523"/>
              </a:cxn>
              <a:cxn ang="0">
                <a:pos x="connsiteX15524" y="connsiteY15524"/>
              </a:cxn>
              <a:cxn ang="0">
                <a:pos x="connsiteX15525" y="connsiteY15525"/>
              </a:cxn>
              <a:cxn ang="0">
                <a:pos x="connsiteX15526" y="connsiteY15526"/>
              </a:cxn>
              <a:cxn ang="0">
                <a:pos x="connsiteX15527" y="connsiteY15527"/>
              </a:cxn>
              <a:cxn ang="0">
                <a:pos x="connsiteX15528" y="connsiteY15528"/>
              </a:cxn>
              <a:cxn ang="0">
                <a:pos x="connsiteX15529" y="connsiteY15529"/>
              </a:cxn>
              <a:cxn ang="0">
                <a:pos x="connsiteX15530" y="connsiteY15530"/>
              </a:cxn>
              <a:cxn ang="0">
                <a:pos x="connsiteX15531" y="connsiteY15531"/>
              </a:cxn>
              <a:cxn ang="0">
                <a:pos x="connsiteX15532" y="connsiteY15532"/>
              </a:cxn>
              <a:cxn ang="0">
                <a:pos x="connsiteX15533" y="connsiteY15533"/>
              </a:cxn>
              <a:cxn ang="0">
                <a:pos x="connsiteX15534" y="connsiteY15534"/>
              </a:cxn>
              <a:cxn ang="0">
                <a:pos x="connsiteX15535" y="connsiteY15535"/>
              </a:cxn>
              <a:cxn ang="0">
                <a:pos x="connsiteX15536" y="connsiteY15536"/>
              </a:cxn>
              <a:cxn ang="0">
                <a:pos x="connsiteX15537" y="connsiteY15537"/>
              </a:cxn>
              <a:cxn ang="0">
                <a:pos x="connsiteX15538" y="connsiteY15538"/>
              </a:cxn>
              <a:cxn ang="0">
                <a:pos x="connsiteX15539" y="connsiteY15539"/>
              </a:cxn>
              <a:cxn ang="0">
                <a:pos x="connsiteX15540" y="connsiteY15540"/>
              </a:cxn>
              <a:cxn ang="0">
                <a:pos x="connsiteX15541" y="connsiteY15541"/>
              </a:cxn>
              <a:cxn ang="0">
                <a:pos x="connsiteX15542" y="connsiteY15542"/>
              </a:cxn>
              <a:cxn ang="0">
                <a:pos x="connsiteX15543" y="connsiteY15543"/>
              </a:cxn>
              <a:cxn ang="0">
                <a:pos x="connsiteX15544" y="connsiteY15544"/>
              </a:cxn>
              <a:cxn ang="0">
                <a:pos x="connsiteX15545" y="connsiteY15545"/>
              </a:cxn>
              <a:cxn ang="0">
                <a:pos x="connsiteX15546" y="connsiteY15546"/>
              </a:cxn>
              <a:cxn ang="0">
                <a:pos x="connsiteX15547" y="connsiteY15547"/>
              </a:cxn>
              <a:cxn ang="0">
                <a:pos x="connsiteX15548" y="connsiteY15548"/>
              </a:cxn>
              <a:cxn ang="0">
                <a:pos x="connsiteX15549" y="connsiteY15549"/>
              </a:cxn>
              <a:cxn ang="0">
                <a:pos x="connsiteX15550" y="connsiteY15550"/>
              </a:cxn>
              <a:cxn ang="0">
                <a:pos x="connsiteX15551" y="connsiteY15551"/>
              </a:cxn>
              <a:cxn ang="0">
                <a:pos x="connsiteX15552" y="connsiteY15552"/>
              </a:cxn>
              <a:cxn ang="0">
                <a:pos x="connsiteX15553" y="connsiteY15553"/>
              </a:cxn>
              <a:cxn ang="0">
                <a:pos x="connsiteX15554" y="connsiteY15554"/>
              </a:cxn>
              <a:cxn ang="0">
                <a:pos x="connsiteX15555" y="connsiteY15555"/>
              </a:cxn>
              <a:cxn ang="0">
                <a:pos x="connsiteX15556" y="connsiteY15556"/>
              </a:cxn>
              <a:cxn ang="0">
                <a:pos x="connsiteX15557" y="connsiteY15557"/>
              </a:cxn>
              <a:cxn ang="0">
                <a:pos x="connsiteX15558" y="connsiteY15558"/>
              </a:cxn>
              <a:cxn ang="0">
                <a:pos x="connsiteX15559" y="connsiteY15559"/>
              </a:cxn>
              <a:cxn ang="0">
                <a:pos x="connsiteX15560" y="connsiteY15560"/>
              </a:cxn>
              <a:cxn ang="0">
                <a:pos x="connsiteX15561" y="connsiteY15561"/>
              </a:cxn>
              <a:cxn ang="0">
                <a:pos x="connsiteX15562" y="connsiteY15562"/>
              </a:cxn>
              <a:cxn ang="0">
                <a:pos x="connsiteX15563" y="connsiteY15563"/>
              </a:cxn>
              <a:cxn ang="0">
                <a:pos x="connsiteX15564" y="connsiteY15564"/>
              </a:cxn>
              <a:cxn ang="0">
                <a:pos x="connsiteX15565" y="connsiteY15565"/>
              </a:cxn>
              <a:cxn ang="0">
                <a:pos x="connsiteX15566" y="connsiteY15566"/>
              </a:cxn>
              <a:cxn ang="0">
                <a:pos x="connsiteX15567" y="connsiteY15567"/>
              </a:cxn>
              <a:cxn ang="0">
                <a:pos x="connsiteX15568" y="connsiteY15568"/>
              </a:cxn>
              <a:cxn ang="0">
                <a:pos x="connsiteX15569" y="connsiteY15569"/>
              </a:cxn>
              <a:cxn ang="0">
                <a:pos x="connsiteX15570" y="connsiteY15570"/>
              </a:cxn>
              <a:cxn ang="0">
                <a:pos x="connsiteX15571" y="connsiteY15571"/>
              </a:cxn>
              <a:cxn ang="0">
                <a:pos x="connsiteX15572" y="connsiteY15572"/>
              </a:cxn>
              <a:cxn ang="0">
                <a:pos x="connsiteX15573" y="connsiteY15573"/>
              </a:cxn>
              <a:cxn ang="0">
                <a:pos x="connsiteX15574" y="connsiteY15574"/>
              </a:cxn>
              <a:cxn ang="0">
                <a:pos x="connsiteX15575" y="connsiteY15575"/>
              </a:cxn>
              <a:cxn ang="0">
                <a:pos x="connsiteX15576" y="connsiteY15576"/>
              </a:cxn>
              <a:cxn ang="0">
                <a:pos x="connsiteX15577" y="connsiteY15577"/>
              </a:cxn>
              <a:cxn ang="0">
                <a:pos x="connsiteX15578" y="connsiteY15578"/>
              </a:cxn>
              <a:cxn ang="0">
                <a:pos x="connsiteX15579" y="connsiteY15579"/>
              </a:cxn>
              <a:cxn ang="0">
                <a:pos x="connsiteX15580" y="connsiteY15580"/>
              </a:cxn>
              <a:cxn ang="0">
                <a:pos x="connsiteX15581" y="connsiteY15581"/>
              </a:cxn>
              <a:cxn ang="0">
                <a:pos x="connsiteX15582" y="connsiteY15582"/>
              </a:cxn>
              <a:cxn ang="0">
                <a:pos x="connsiteX15583" y="connsiteY15583"/>
              </a:cxn>
              <a:cxn ang="0">
                <a:pos x="connsiteX15584" y="connsiteY15584"/>
              </a:cxn>
              <a:cxn ang="0">
                <a:pos x="connsiteX15585" y="connsiteY15585"/>
              </a:cxn>
              <a:cxn ang="0">
                <a:pos x="connsiteX15586" y="connsiteY15586"/>
              </a:cxn>
              <a:cxn ang="0">
                <a:pos x="connsiteX15587" y="connsiteY15587"/>
              </a:cxn>
              <a:cxn ang="0">
                <a:pos x="connsiteX15588" y="connsiteY15588"/>
              </a:cxn>
              <a:cxn ang="0">
                <a:pos x="connsiteX15589" y="connsiteY15589"/>
              </a:cxn>
              <a:cxn ang="0">
                <a:pos x="connsiteX15590" y="connsiteY15590"/>
              </a:cxn>
              <a:cxn ang="0">
                <a:pos x="connsiteX15591" y="connsiteY15591"/>
              </a:cxn>
              <a:cxn ang="0">
                <a:pos x="connsiteX15592" y="connsiteY15592"/>
              </a:cxn>
              <a:cxn ang="0">
                <a:pos x="connsiteX15593" y="connsiteY15593"/>
              </a:cxn>
              <a:cxn ang="0">
                <a:pos x="connsiteX15594" y="connsiteY15594"/>
              </a:cxn>
              <a:cxn ang="0">
                <a:pos x="connsiteX15595" y="connsiteY15595"/>
              </a:cxn>
              <a:cxn ang="0">
                <a:pos x="connsiteX15596" y="connsiteY15596"/>
              </a:cxn>
              <a:cxn ang="0">
                <a:pos x="connsiteX15597" y="connsiteY15597"/>
              </a:cxn>
              <a:cxn ang="0">
                <a:pos x="connsiteX15598" y="connsiteY15598"/>
              </a:cxn>
              <a:cxn ang="0">
                <a:pos x="connsiteX15599" y="connsiteY15599"/>
              </a:cxn>
              <a:cxn ang="0">
                <a:pos x="connsiteX15600" y="connsiteY15600"/>
              </a:cxn>
              <a:cxn ang="0">
                <a:pos x="connsiteX15601" y="connsiteY15601"/>
              </a:cxn>
              <a:cxn ang="0">
                <a:pos x="connsiteX15602" y="connsiteY15602"/>
              </a:cxn>
              <a:cxn ang="0">
                <a:pos x="connsiteX15603" y="connsiteY15603"/>
              </a:cxn>
              <a:cxn ang="0">
                <a:pos x="connsiteX15604" y="connsiteY15604"/>
              </a:cxn>
              <a:cxn ang="0">
                <a:pos x="connsiteX15605" y="connsiteY15605"/>
              </a:cxn>
              <a:cxn ang="0">
                <a:pos x="connsiteX15606" y="connsiteY15606"/>
              </a:cxn>
              <a:cxn ang="0">
                <a:pos x="connsiteX15607" y="connsiteY15607"/>
              </a:cxn>
              <a:cxn ang="0">
                <a:pos x="connsiteX15608" y="connsiteY15608"/>
              </a:cxn>
              <a:cxn ang="0">
                <a:pos x="connsiteX15609" y="connsiteY15609"/>
              </a:cxn>
              <a:cxn ang="0">
                <a:pos x="connsiteX15610" y="connsiteY15610"/>
              </a:cxn>
              <a:cxn ang="0">
                <a:pos x="connsiteX15611" y="connsiteY15611"/>
              </a:cxn>
              <a:cxn ang="0">
                <a:pos x="connsiteX15612" y="connsiteY15612"/>
              </a:cxn>
              <a:cxn ang="0">
                <a:pos x="connsiteX15613" y="connsiteY15613"/>
              </a:cxn>
              <a:cxn ang="0">
                <a:pos x="connsiteX15614" y="connsiteY15614"/>
              </a:cxn>
              <a:cxn ang="0">
                <a:pos x="connsiteX15615" y="connsiteY15615"/>
              </a:cxn>
              <a:cxn ang="0">
                <a:pos x="connsiteX15616" y="connsiteY15616"/>
              </a:cxn>
              <a:cxn ang="0">
                <a:pos x="connsiteX15617" y="connsiteY15617"/>
              </a:cxn>
              <a:cxn ang="0">
                <a:pos x="connsiteX15618" y="connsiteY15618"/>
              </a:cxn>
              <a:cxn ang="0">
                <a:pos x="connsiteX15619" y="connsiteY15619"/>
              </a:cxn>
              <a:cxn ang="0">
                <a:pos x="connsiteX15620" y="connsiteY15620"/>
              </a:cxn>
              <a:cxn ang="0">
                <a:pos x="connsiteX15621" y="connsiteY15621"/>
              </a:cxn>
              <a:cxn ang="0">
                <a:pos x="connsiteX15622" y="connsiteY15622"/>
              </a:cxn>
              <a:cxn ang="0">
                <a:pos x="connsiteX15623" y="connsiteY15623"/>
              </a:cxn>
              <a:cxn ang="0">
                <a:pos x="connsiteX15624" y="connsiteY15624"/>
              </a:cxn>
              <a:cxn ang="0">
                <a:pos x="connsiteX15625" y="connsiteY15625"/>
              </a:cxn>
              <a:cxn ang="0">
                <a:pos x="connsiteX15626" y="connsiteY15626"/>
              </a:cxn>
              <a:cxn ang="0">
                <a:pos x="connsiteX15627" y="connsiteY15627"/>
              </a:cxn>
              <a:cxn ang="0">
                <a:pos x="connsiteX15628" y="connsiteY15628"/>
              </a:cxn>
              <a:cxn ang="0">
                <a:pos x="connsiteX15629" y="connsiteY15629"/>
              </a:cxn>
              <a:cxn ang="0">
                <a:pos x="connsiteX15630" y="connsiteY15630"/>
              </a:cxn>
              <a:cxn ang="0">
                <a:pos x="connsiteX15631" y="connsiteY15631"/>
              </a:cxn>
              <a:cxn ang="0">
                <a:pos x="connsiteX15632" y="connsiteY15632"/>
              </a:cxn>
              <a:cxn ang="0">
                <a:pos x="connsiteX15633" y="connsiteY15633"/>
              </a:cxn>
              <a:cxn ang="0">
                <a:pos x="connsiteX15634" y="connsiteY15634"/>
              </a:cxn>
              <a:cxn ang="0">
                <a:pos x="connsiteX15635" y="connsiteY15635"/>
              </a:cxn>
              <a:cxn ang="0">
                <a:pos x="connsiteX15636" y="connsiteY15636"/>
              </a:cxn>
              <a:cxn ang="0">
                <a:pos x="connsiteX15637" y="connsiteY15637"/>
              </a:cxn>
              <a:cxn ang="0">
                <a:pos x="connsiteX15638" y="connsiteY15638"/>
              </a:cxn>
              <a:cxn ang="0">
                <a:pos x="connsiteX15639" y="connsiteY15639"/>
              </a:cxn>
              <a:cxn ang="0">
                <a:pos x="connsiteX15640" y="connsiteY15640"/>
              </a:cxn>
              <a:cxn ang="0">
                <a:pos x="connsiteX15641" y="connsiteY15641"/>
              </a:cxn>
              <a:cxn ang="0">
                <a:pos x="connsiteX15642" y="connsiteY15642"/>
              </a:cxn>
              <a:cxn ang="0">
                <a:pos x="connsiteX15643" y="connsiteY15643"/>
              </a:cxn>
              <a:cxn ang="0">
                <a:pos x="connsiteX15644" y="connsiteY15644"/>
              </a:cxn>
              <a:cxn ang="0">
                <a:pos x="connsiteX15645" y="connsiteY15645"/>
              </a:cxn>
              <a:cxn ang="0">
                <a:pos x="connsiteX15646" y="connsiteY15646"/>
              </a:cxn>
              <a:cxn ang="0">
                <a:pos x="connsiteX15647" y="connsiteY15647"/>
              </a:cxn>
              <a:cxn ang="0">
                <a:pos x="connsiteX15648" y="connsiteY15648"/>
              </a:cxn>
              <a:cxn ang="0">
                <a:pos x="connsiteX15649" y="connsiteY15649"/>
              </a:cxn>
              <a:cxn ang="0">
                <a:pos x="connsiteX15650" y="connsiteY15650"/>
              </a:cxn>
              <a:cxn ang="0">
                <a:pos x="connsiteX15651" y="connsiteY15651"/>
              </a:cxn>
              <a:cxn ang="0">
                <a:pos x="connsiteX15652" y="connsiteY15652"/>
              </a:cxn>
              <a:cxn ang="0">
                <a:pos x="connsiteX15653" y="connsiteY15653"/>
              </a:cxn>
              <a:cxn ang="0">
                <a:pos x="connsiteX15654" y="connsiteY15654"/>
              </a:cxn>
              <a:cxn ang="0">
                <a:pos x="connsiteX15655" y="connsiteY15655"/>
              </a:cxn>
              <a:cxn ang="0">
                <a:pos x="connsiteX15656" y="connsiteY15656"/>
              </a:cxn>
              <a:cxn ang="0">
                <a:pos x="connsiteX15657" y="connsiteY15657"/>
              </a:cxn>
              <a:cxn ang="0">
                <a:pos x="connsiteX15658" y="connsiteY15658"/>
              </a:cxn>
              <a:cxn ang="0">
                <a:pos x="connsiteX15659" y="connsiteY15659"/>
              </a:cxn>
              <a:cxn ang="0">
                <a:pos x="connsiteX15660" y="connsiteY15660"/>
              </a:cxn>
              <a:cxn ang="0">
                <a:pos x="connsiteX15661" y="connsiteY15661"/>
              </a:cxn>
              <a:cxn ang="0">
                <a:pos x="connsiteX15662" y="connsiteY15662"/>
              </a:cxn>
              <a:cxn ang="0">
                <a:pos x="connsiteX15663" y="connsiteY15663"/>
              </a:cxn>
              <a:cxn ang="0">
                <a:pos x="connsiteX15664" y="connsiteY15664"/>
              </a:cxn>
              <a:cxn ang="0">
                <a:pos x="connsiteX15665" y="connsiteY15665"/>
              </a:cxn>
              <a:cxn ang="0">
                <a:pos x="connsiteX15666" y="connsiteY15666"/>
              </a:cxn>
              <a:cxn ang="0">
                <a:pos x="connsiteX15667" y="connsiteY15667"/>
              </a:cxn>
              <a:cxn ang="0">
                <a:pos x="connsiteX15668" y="connsiteY15668"/>
              </a:cxn>
              <a:cxn ang="0">
                <a:pos x="connsiteX15669" y="connsiteY15669"/>
              </a:cxn>
              <a:cxn ang="0">
                <a:pos x="connsiteX15670" y="connsiteY15670"/>
              </a:cxn>
              <a:cxn ang="0">
                <a:pos x="connsiteX15671" y="connsiteY15671"/>
              </a:cxn>
              <a:cxn ang="0">
                <a:pos x="connsiteX15672" y="connsiteY15672"/>
              </a:cxn>
              <a:cxn ang="0">
                <a:pos x="connsiteX15673" y="connsiteY15673"/>
              </a:cxn>
              <a:cxn ang="0">
                <a:pos x="connsiteX15674" y="connsiteY15674"/>
              </a:cxn>
              <a:cxn ang="0">
                <a:pos x="connsiteX15675" y="connsiteY15675"/>
              </a:cxn>
              <a:cxn ang="0">
                <a:pos x="connsiteX15676" y="connsiteY15676"/>
              </a:cxn>
              <a:cxn ang="0">
                <a:pos x="connsiteX15677" y="connsiteY15677"/>
              </a:cxn>
              <a:cxn ang="0">
                <a:pos x="connsiteX15678" y="connsiteY15678"/>
              </a:cxn>
              <a:cxn ang="0">
                <a:pos x="connsiteX15679" y="connsiteY15679"/>
              </a:cxn>
              <a:cxn ang="0">
                <a:pos x="connsiteX15680" y="connsiteY15680"/>
              </a:cxn>
              <a:cxn ang="0">
                <a:pos x="connsiteX15681" y="connsiteY15681"/>
              </a:cxn>
              <a:cxn ang="0">
                <a:pos x="connsiteX15682" y="connsiteY15682"/>
              </a:cxn>
              <a:cxn ang="0">
                <a:pos x="connsiteX15683" y="connsiteY15683"/>
              </a:cxn>
              <a:cxn ang="0">
                <a:pos x="connsiteX15684" y="connsiteY15684"/>
              </a:cxn>
              <a:cxn ang="0">
                <a:pos x="connsiteX15685" y="connsiteY15685"/>
              </a:cxn>
              <a:cxn ang="0">
                <a:pos x="connsiteX15686" y="connsiteY15686"/>
              </a:cxn>
              <a:cxn ang="0">
                <a:pos x="connsiteX15687" y="connsiteY15687"/>
              </a:cxn>
              <a:cxn ang="0">
                <a:pos x="connsiteX15688" y="connsiteY15688"/>
              </a:cxn>
              <a:cxn ang="0">
                <a:pos x="connsiteX15689" y="connsiteY15689"/>
              </a:cxn>
              <a:cxn ang="0">
                <a:pos x="connsiteX15690" y="connsiteY15690"/>
              </a:cxn>
              <a:cxn ang="0">
                <a:pos x="connsiteX15691" y="connsiteY15691"/>
              </a:cxn>
              <a:cxn ang="0">
                <a:pos x="connsiteX15692" y="connsiteY15692"/>
              </a:cxn>
              <a:cxn ang="0">
                <a:pos x="connsiteX15693" y="connsiteY15693"/>
              </a:cxn>
              <a:cxn ang="0">
                <a:pos x="connsiteX15694" y="connsiteY15694"/>
              </a:cxn>
              <a:cxn ang="0">
                <a:pos x="connsiteX15695" y="connsiteY15695"/>
              </a:cxn>
              <a:cxn ang="0">
                <a:pos x="connsiteX15696" y="connsiteY15696"/>
              </a:cxn>
              <a:cxn ang="0">
                <a:pos x="connsiteX15697" y="connsiteY15697"/>
              </a:cxn>
              <a:cxn ang="0">
                <a:pos x="connsiteX15698" y="connsiteY15698"/>
              </a:cxn>
              <a:cxn ang="0">
                <a:pos x="connsiteX15699" y="connsiteY15699"/>
              </a:cxn>
              <a:cxn ang="0">
                <a:pos x="connsiteX15700" y="connsiteY15700"/>
              </a:cxn>
              <a:cxn ang="0">
                <a:pos x="connsiteX15701" y="connsiteY15701"/>
              </a:cxn>
              <a:cxn ang="0">
                <a:pos x="connsiteX15702" y="connsiteY15702"/>
              </a:cxn>
              <a:cxn ang="0">
                <a:pos x="connsiteX15703" y="connsiteY15703"/>
              </a:cxn>
              <a:cxn ang="0">
                <a:pos x="connsiteX15704" y="connsiteY15704"/>
              </a:cxn>
              <a:cxn ang="0">
                <a:pos x="connsiteX15705" y="connsiteY15705"/>
              </a:cxn>
              <a:cxn ang="0">
                <a:pos x="connsiteX15706" y="connsiteY15706"/>
              </a:cxn>
              <a:cxn ang="0">
                <a:pos x="connsiteX15707" y="connsiteY15707"/>
              </a:cxn>
              <a:cxn ang="0">
                <a:pos x="connsiteX15708" y="connsiteY15708"/>
              </a:cxn>
              <a:cxn ang="0">
                <a:pos x="connsiteX15709" y="connsiteY15709"/>
              </a:cxn>
              <a:cxn ang="0">
                <a:pos x="connsiteX15710" y="connsiteY15710"/>
              </a:cxn>
              <a:cxn ang="0">
                <a:pos x="connsiteX15711" y="connsiteY15711"/>
              </a:cxn>
              <a:cxn ang="0">
                <a:pos x="connsiteX15712" y="connsiteY15712"/>
              </a:cxn>
              <a:cxn ang="0">
                <a:pos x="connsiteX15713" y="connsiteY15713"/>
              </a:cxn>
              <a:cxn ang="0">
                <a:pos x="connsiteX15714" y="connsiteY15714"/>
              </a:cxn>
              <a:cxn ang="0">
                <a:pos x="connsiteX15715" y="connsiteY15715"/>
              </a:cxn>
              <a:cxn ang="0">
                <a:pos x="connsiteX15716" y="connsiteY15716"/>
              </a:cxn>
              <a:cxn ang="0">
                <a:pos x="connsiteX15717" y="connsiteY15717"/>
              </a:cxn>
              <a:cxn ang="0">
                <a:pos x="connsiteX15718" y="connsiteY15718"/>
              </a:cxn>
              <a:cxn ang="0">
                <a:pos x="connsiteX15719" y="connsiteY15719"/>
              </a:cxn>
              <a:cxn ang="0">
                <a:pos x="connsiteX15720" y="connsiteY15720"/>
              </a:cxn>
              <a:cxn ang="0">
                <a:pos x="connsiteX15721" y="connsiteY15721"/>
              </a:cxn>
              <a:cxn ang="0">
                <a:pos x="connsiteX15722" y="connsiteY15722"/>
              </a:cxn>
              <a:cxn ang="0">
                <a:pos x="connsiteX15723" y="connsiteY15723"/>
              </a:cxn>
              <a:cxn ang="0">
                <a:pos x="connsiteX15724" y="connsiteY15724"/>
              </a:cxn>
              <a:cxn ang="0">
                <a:pos x="connsiteX15725" y="connsiteY15725"/>
              </a:cxn>
              <a:cxn ang="0">
                <a:pos x="connsiteX15726" y="connsiteY15726"/>
              </a:cxn>
              <a:cxn ang="0">
                <a:pos x="connsiteX15727" y="connsiteY15727"/>
              </a:cxn>
              <a:cxn ang="0">
                <a:pos x="connsiteX15728" y="connsiteY15728"/>
              </a:cxn>
              <a:cxn ang="0">
                <a:pos x="connsiteX15729" y="connsiteY15729"/>
              </a:cxn>
              <a:cxn ang="0">
                <a:pos x="connsiteX15730" y="connsiteY15730"/>
              </a:cxn>
              <a:cxn ang="0">
                <a:pos x="connsiteX15731" y="connsiteY15731"/>
              </a:cxn>
              <a:cxn ang="0">
                <a:pos x="connsiteX15732" y="connsiteY15732"/>
              </a:cxn>
              <a:cxn ang="0">
                <a:pos x="connsiteX15733" y="connsiteY15733"/>
              </a:cxn>
              <a:cxn ang="0">
                <a:pos x="connsiteX15734" y="connsiteY15734"/>
              </a:cxn>
              <a:cxn ang="0">
                <a:pos x="connsiteX15735" y="connsiteY15735"/>
              </a:cxn>
              <a:cxn ang="0">
                <a:pos x="connsiteX15736" y="connsiteY15736"/>
              </a:cxn>
              <a:cxn ang="0">
                <a:pos x="connsiteX15737" y="connsiteY15737"/>
              </a:cxn>
              <a:cxn ang="0">
                <a:pos x="connsiteX15738" y="connsiteY15738"/>
              </a:cxn>
              <a:cxn ang="0">
                <a:pos x="connsiteX15739" y="connsiteY15739"/>
              </a:cxn>
              <a:cxn ang="0">
                <a:pos x="connsiteX15740" y="connsiteY15740"/>
              </a:cxn>
              <a:cxn ang="0">
                <a:pos x="connsiteX15741" y="connsiteY15741"/>
              </a:cxn>
              <a:cxn ang="0">
                <a:pos x="connsiteX15742" y="connsiteY15742"/>
              </a:cxn>
              <a:cxn ang="0">
                <a:pos x="connsiteX15743" y="connsiteY15743"/>
              </a:cxn>
              <a:cxn ang="0">
                <a:pos x="connsiteX15744" y="connsiteY15744"/>
              </a:cxn>
              <a:cxn ang="0">
                <a:pos x="connsiteX15745" y="connsiteY15745"/>
              </a:cxn>
              <a:cxn ang="0">
                <a:pos x="connsiteX15746" y="connsiteY15746"/>
              </a:cxn>
              <a:cxn ang="0">
                <a:pos x="connsiteX15747" y="connsiteY15747"/>
              </a:cxn>
              <a:cxn ang="0">
                <a:pos x="connsiteX15748" y="connsiteY15748"/>
              </a:cxn>
              <a:cxn ang="0">
                <a:pos x="connsiteX15749" y="connsiteY15749"/>
              </a:cxn>
              <a:cxn ang="0">
                <a:pos x="connsiteX15750" y="connsiteY15750"/>
              </a:cxn>
              <a:cxn ang="0">
                <a:pos x="connsiteX15751" y="connsiteY15751"/>
              </a:cxn>
              <a:cxn ang="0">
                <a:pos x="connsiteX15752" y="connsiteY15752"/>
              </a:cxn>
              <a:cxn ang="0">
                <a:pos x="connsiteX15753" y="connsiteY15753"/>
              </a:cxn>
              <a:cxn ang="0">
                <a:pos x="connsiteX15754" y="connsiteY15754"/>
              </a:cxn>
              <a:cxn ang="0">
                <a:pos x="connsiteX15755" y="connsiteY15755"/>
              </a:cxn>
              <a:cxn ang="0">
                <a:pos x="connsiteX15756" y="connsiteY15756"/>
              </a:cxn>
              <a:cxn ang="0">
                <a:pos x="connsiteX15757" y="connsiteY15757"/>
              </a:cxn>
              <a:cxn ang="0">
                <a:pos x="connsiteX15758" y="connsiteY15758"/>
              </a:cxn>
              <a:cxn ang="0">
                <a:pos x="connsiteX15759" y="connsiteY15759"/>
              </a:cxn>
              <a:cxn ang="0">
                <a:pos x="connsiteX15760" y="connsiteY15760"/>
              </a:cxn>
              <a:cxn ang="0">
                <a:pos x="connsiteX15761" y="connsiteY15761"/>
              </a:cxn>
              <a:cxn ang="0">
                <a:pos x="connsiteX15762" y="connsiteY15762"/>
              </a:cxn>
              <a:cxn ang="0">
                <a:pos x="connsiteX15763" y="connsiteY15763"/>
              </a:cxn>
              <a:cxn ang="0">
                <a:pos x="connsiteX15764" y="connsiteY15764"/>
              </a:cxn>
              <a:cxn ang="0">
                <a:pos x="connsiteX15765" y="connsiteY15765"/>
              </a:cxn>
              <a:cxn ang="0">
                <a:pos x="connsiteX15766" y="connsiteY15766"/>
              </a:cxn>
              <a:cxn ang="0">
                <a:pos x="connsiteX15767" y="connsiteY15767"/>
              </a:cxn>
              <a:cxn ang="0">
                <a:pos x="connsiteX15768" y="connsiteY15768"/>
              </a:cxn>
              <a:cxn ang="0">
                <a:pos x="connsiteX15769" y="connsiteY15769"/>
              </a:cxn>
              <a:cxn ang="0">
                <a:pos x="connsiteX15770" y="connsiteY15770"/>
              </a:cxn>
              <a:cxn ang="0">
                <a:pos x="connsiteX15771" y="connsiteY15771"/>
              </a:cxn>
              <a:cxn ang="0">
                <a:pos x="connsiteX15772" y="connsiteY15772"/>
              </a:cxn>
              <a:cxn ang="0">
                <a:pos x="connsiteX15773" y="connsiteY15773"/>
              </a:cxn>
              <a:cxn ang="0">
                <a:pos x="connsiteX15774" y="connsiteY15774"/>
              </a:cxn>
              <a:cxn ang="0">
                <a:pos x="connsiteX15775" y="connsiteY15775"/>
              </a:cxn>
              <a:cxn ang="0">
                <a:pos x="connsiteX15776" y="connsiteY15776"/>
              </a:cxn>
              <a:cxn ang="0">
                <a:pos x="connsiteX15777" y="connsiteY15777"/>
              </a:cxn>
              <a:cxn ang="0">
                <a:pos x="connsiteX15778" y="connsiteY15778"/>
              </a:cxn>
              <a:cxn ang="0">
                <a:pos x="connsiteX15779" y="connsiteY15779"/>
              </a:cxn>
              <a:cxn ang="0">
                <a:pos x="connsiteX15780" y="connsiteY15780"/>
              </a:cxn>
              <a:cxn ang="0">
                <a:pos x="connsiteX15781" y="connsiteY15781"/>
              </a:cxn>
              <a:cxn ang="0">
                <a:pos x="connsiteX15782" y="connsiteY15782"/>
              </a:cxn>
              <a:cxn ang="0">
                <a:pos x="connsiteX15783" y="connsiteY15783"/>
              </a:cxn>
              <a:cxn ang="0">
                <a:pos x="connsiteX15784" y="connsiteY15784"/>
              </a:cxn>
              <a:cxn ang="0">
                <a:pos x="connsiteX15785" y="connsiteY15785"/>
              </a:cxn>
              <a:cxn ang="0">
                <a:pos x="connsiteX15786" y="connsiteY15786"/>
              </a:cxn>
              <a:cxn ang="0">
                <a:pos x="connsiteX15787" y="connsiteY15787"/>
              </a:cxn>
              <a:cxn ang="0">
                <a:pos x="connsiteX15788" y="connsiteY15788"/>
              </a:cxn>
              <a:cxn ang="0">
                <a:pos x="connsiteX15789" y="connsiteY15789"/>
              </a:cxn>
              <a:cxn ang="0">
                <a:pos x="connsiteX15790" y="connsiteY15790"/>
              </a:cxn>
              <a:cxn ang="0">
                <a:pos x="connsiteX15791" y="connsiteY15791"/>
              </a:cxn>
              <a:cxn ang="0">
                <a:pos x="connsiteX15792" y="connsiteY15792"/>
              </a:cxn>
              <a:cxn ang="0">
                <a:pos x="connsiteX15793" y="connsiteY15793"/>
              </a:cxn>
              <a:cxn ang="0">
                <a:pos x="connsiteX15794" y="connsiteY15794"/>
              </a:cxn>
              <a:cxn ang="0">
                <a:pos x="connsiteX15795" y="connsiteY15795"/>
              </a:cxn>
              <a:cxn ang="0">
                <a:pos x="connsiteX15796" y="connsiteY15796"/>
              </a:cxn>
              <a:cxn ang="0">
                <a:pos x="connsiteX15797" y="connsiteY15797"/>
              </a:cxn>
              <a:cxn ang="0">
                <a:pos x="connsiteX15798" y="connsiteY15798"/>
              </a:cxn>
              <a:cxn ang="0">
                <a:pos x="connsiteX15799" y="connsiteY15799"/>
              </a:cxn>
              <a:cxn ang="0">
                <a:pos x="connsiteX15800" y="connsiteY15800"/>
              </a:cxn>
              <a:cxn ang="0">
                <a:pos x="connsiteX15801" y="connsiteY15801"/>
              </a:cxn>
              <a:cxn ang="0">
                <a:pos x="connsiteX15802" y="connsiteY15802"/>
              </a:cxn>
              <a:cxn ang="0">
                <a:pos x="connsiteX15803" y="connsiteY15803"/>
              </a:cxn>
              <a:cxn ang="0">
                <a:pos x="connsiteX15804" y="connsiteY15804"/>
              </a:cxn>
              <a:cxn ang="0">
                <a:pos x="connsiteX15805" y="connsiteY15805"/>
              </a:cxn>
              <a:cxn ang="0">
                <a:pos x="connsiteX15806" y="connsiteY15806"/>
              </a:cxn>
              <a:cxn ang="0">
                <a:pos x="connsiteX15807" y="connsiteY15807"/>
              </a:cxn>
              <a:cxn ang="0">
                <a:pos x="connsiteX15808" y="connsiteY15808"/>
              </a:cxn>
              <a:cxn ang="0">
                <a:pos x="connsiteX15809" y="connsiteY15809"/>
              </a:cxn>
              <a:cxn ang="0">
                <a:pos x="connsiteX15810" y="connsiteY15810"/>
              </a:cxn>
              <a:cxn ang="0">
                <a:pos x="connsiteX15811" y="connsiteY15811"/>
              </a:cxn>
              <a:cxn ang="0">
                <a:pos x="connsiteX15812" y="connsiteY15812"/>
              </a:cxn>
              <a:cxn ang="0">
                <a:pos x="connsiteX15813" y="connsiteY15813"/>
              </a:cxn>
              <a:cxn ang="0">
                <a:pos x="connsiteX15814" y="connsiteY15814"/>
              </a:cxn>
              <a:cxn ang="0">
                <a:pos x="connsiteX15815" y="connsiteY15815"/>
              </a:cxn>
              <a:cxn ang="0">
                <a:pos x="connsiteX15816" y="connsiteY15816"/>
              </a:cxn>
              <a:cxn ang="0">
                <a:pos x="connsiteX15817" y="connsiteY15817"/>
              </a:cxn>
              <a:cxn ang="0">
                <a:pos x="connsiteX15818" y="connsiteY15818"/>
              </a:cxn>
              <a:cxn ang="0">
                <a:pos x="connsiteX15819" y="connsiteY15819"/>
              </a:cxn>
              <a:cxn ang="0">
                <a:pos x="connsiteX15820" y="connsiteY15820"/>
              </a:cxn>
              <a:cxn ang="0">
                <a:pos x="connsiteX15821" y="connsiteY15821"/>
              </a:cxn>
              <a:cxn ang="0">
                <a:pos x="connsiteX15822" y="connsiteY15822"/>
              </a:cxn>
              <a:cxn ang="0">
                <a:pos x="connsiteX15823" y="connsiteY15823"/>
              </a:cxn>
              <a:cxn ang="0">
                <a:pos x="connsiteX15824" y="connsiteY15824"/>
              </a:cxn>
              <a:cxn ang="0">
                <a:pos x="connsiteX15825" y="connsiteY15825"/>
              </a:cxn>
              <a:cxn ang="0">
                <a:pos x="connsiteX15826" y="connsiteY15826"/>
              </a:cxn>
              <a:cxn ang="0">
                <a:pos x="connsiteX15827" y="connsiteY15827"/>
              </a:cxn>
              <a:cxn ang="0">
                <a:pos x="connsiteX15828" y="connsiteY15828"/>
              </a:cxn>
              <a:cxn ang="0">
                <a:pos x="connsiteX15829" y="connsiteY15829"/>
              </a:cxn>
              <a:cxn ang="0">
                <a:pos x="connsiteX15830" y="connsiteY15830"/>
              </a:cxn>
              <a:cxn ang="0">
                <a:pos x="connsiteX15831" y="connsiteY15831"/>
              </a:cxn>
              <a:cxn ang="0">
                <a:pos x="connsiteX15832" y="connsiteY15832"/>
              </a:cxn>
              <a:cxn ang="0">
                <a:pos x="connsiteX15833" y="connsiteY15833"/>
              </a:cxn>
              <a:cxn ang="0">
                <a:pos x="connsiteX15834" y="connsiteY15834"/>
              </a:cxn>
              <a:cxn ang="0">
                <a:pos x="connsiteX15835" y="connsiteY15835"/>
              </a:cxn>
              <a:cxn ang="0">
                <a:pos x="connsiteX15836" y="connsiteY15836"/>
              </a:cxn>
              <a:cxn ang="0">
                <a:pos x="connsiteX15837" y="connsiteY15837"/>
              </a:cxn>
              <a:cxn ang="0">
                <a:pos x="connsiteX15838" y="connsiteY15838"/>
              </a:cxn>
              <a:cxn ang="0">
                <a:pos x="connsiteX15839" y="connsiteY15839"/>
              </a:cxn>
              <a:cxn ang="0">
                <a:pos x="connsiteX15840" y="connsiteY15840"/>
              </a:cxn>
              <a:cxn ang="0">
                <a:pos x="connsiteX15841" y="connsiteY15841"/>
              </a:cxn>
              <a:cxn ang="0">
                <a:pos x="connsiteX15842" y="connsiteY15842"/>
              </a:cxn>
              <a:cxn ang="0">
                <a:pos x="connsiteX15843" y="connsiteY15843"/>
              </a:cxn>
              <a:cxn ang="0">
                <a:pos x="connsiteX15844" y="connsiteY15844"/>
              </a:cxn>
              <a:cxn ang="0">
                <a:pos x="connsiteX15845" y="connsiteY15845"/>
              </a:cxn>
              <a:cxn ang="0">
                <a:pos x="connsiteX15846" y="connsiteY15846"/>
              </a:cxn>
              <a:cxn ang="0">
                <a:pos x="connsiteX15847" y="connsiteY15847"/>
              </a:cxn>
              <a:cxn ang="0">
                <a:pos x="connsiteX15848" y="connsiteY15848"/>
              </a:cxn>
              <a:cxn ang="0">
                <a:pos x="connsiteX15849" y="connsiteY15849"/>
              </a:cxn>
              <a:cxn ang="0">
                <a:pos x="connsiteX15850" y="connsiteY15850"/>
              </a:cxn>
              <a:cxn ang="0">
                <a:pos x="connsiteX15851" y="connsiteY15851"/>
              </a:cxn>
              <a:cxn ang="0">
                <a:pos x="connsiteX15852" y="connsiteY15852"/>
              </a:cxn>
              <a:cxn ang="0">
                <a:pos x="connsiteX15853" y="connsiteY15853"/>
              </a:cxn>
              <a:cxn ang="0">
                <a:pos x="connsiteX15854" y="connsiteY15854"/>
              </a:cxn>
              <a:cxn ang="0">
                <a:pos x="connsiteX15855" y="connsiteY15855"/>
              </a:cxn>
              <a:cxn ang="0">
                <a:pos x="connsiteX15856" y="connsiteY15856"/>
              </a:cxn>
              <a:cxn ang="0">
                <a:pos x="connsiteX15857" y="connsiteY15857"/>
              </a:cxn>
              <a:cxn ang="0">
                <a:pos x="connsiteX15858" y="connsiteY15858"/>
              </a:cxn>
              <a:cxn ang="0">
                <a:pos x="connsiteX15859" y="connsiteY15859"/>
              </a:cxn>
              <a:cxn ang="0">
                <a:pos x="connsiteX15860" y="connsiteY15860"/>
              </a:cxn>
              <a:cxn ang="0">
                <a:pos x="connsiteX15861" y="connsiteY15861"/>
              </a:cxn>
              <a:cxn ang="0">
                <a:pos x="connsiteX15862" y="connsiteY15862"/>
              </a:cxn>
              <a:cxn ang="0">
                <a:pos x="connsiteX15863" y="connsiteY15863"/>
              </a:cxn>
              <a:cxn ang="0">
                <a:pos x="connsiteX15864" y="connsiteY15864"/>
              </a:cxn>
              <a:cxn ang="0">
                <a:pos x="connsiteX15865" y="connsiteY15865"/>
              </a:cxn>
              <a:cxn ang="0">
                <a:pos x="connsiteX15866" y="connsiteY15866"/>
              </a:cxn>
              <a:cxn ang="0">
                <a:pos x="connsiteX15867" y="connsiteY15867"/>
              </a:cxn>
              <a:cxn ang="0">
                <a:pos x="connsiteX15868" y="connsiteY15868"/>
              </a:cxn>
              <a:cxn ang="0">
                <a:pos x="connsiteX15869" y="connsiteY15869"/>
              </a:cxn>
              <a:cxn ang="0">
                <a:pos x="connsiteX15870" y="connsiteY15870"/>
              </a:cxn>
              <a:cxn ang="0">
                <a:pos x="connsiteX15871" y="connsiteY15871"/>
              </a:cxn>
              <a:cxn ang="0">
                <a:pos x="connsiteX15872" y="connsiteY15872"/>
              </a:cxn>
              <a:cxn ang="0">
                <a:pos x="connsiteX15873" y="connsiteY15873"/>
              </a:cxn>
              <a:cxn ang="0">
                <a:pos x="connsiteX15874" y="connsiteY15874"/>
              </a:cxn>
              <a:cxn ang="0">
                <a:pos x="connsiteX15875" y="connsiteY15875"/>
              </a:cxn>
              <a:cxn ang="0">
                <a:pos x="connsiteX15876" y="connsiteY15876"/>
              </a:cxn>
              <a:cxn ang="0">
                <a:pos x="connsiteX15877" y="connsiteY15877"/>
              </a:cxn>
              <a:cxn ang="0">
                <a:pos x="connsiteX15878" y="connsiteY15878"/>
              </a:cxn>
              <a:cxn ang="0">
                <a:pos x="connsiteX15879" y="connsiteY15879"/>
              </a:cxn>
              <a:cxn ang="0">
                <a:pos x="connsiteX15880" y="connsiteY15880"/>
              </a:cxn>
              <a:cxn ang="0">
                <a:pos x="connsiteX15881" y="connsiteY15881"/>
              </a:cxn>
              <a:cxn ang="0">
                <a:pos x="connsiteX15882" y="connsiteY15882"/>
              </a:cxn>
              <a:cxn ang="0">
                <a:pos x="connsiteX15883" y="connsiteY15883"/>
              </a:cxn>
              <a:cxn ang="0">
                <a:pos x="connsiteX15884" y="connsiteY15884"/>
              </a:cxn>
              <a:cxn ang="0">
                <a:pos x="connsiteX15885" y="connsiteY15885"/>
              </a:cxn>
              <a:cxn ang="0">
                <a:pos x="connsiteX15886" y="connsiteY15886"/>
              </a:cxn>
              <a:cxn ang="0">
                <a:pos x="connsiteX15887" y="connsiteY15887"/>
              </a:cxn>
              <a:cxn ang="0">
                <a:pos x="connsiteX15888" y="connsiteY15888"/>
              </a:cxn>
              <a:cxn ang="0">
                <a:pos x="connsiteX15889" y="connsiteY15889"/>
              </a:cxn>
              <a:cxn ang="0">
                <a:pos x="connsiteX15890" y="connsiteY15890"/>
              </a:cxn>
              <a:cxn ang="0">
                <a:pos x="connsiteX15891" y="connsiteY15891"/>
              </a:cxn>
              <a:cxn ang="0">
                <a:pos x="connsiteX15892" y="connsiteY15892"/>
              </a:cxn>
              <a:cxn ang="0">
                <a:pos x="connsiteX15893" y="connsiteY15893"/>
              </a:cxn>
              <a:cxn ang="0">
                <a:pos x="connsiteX15894" y="connsiteY15894"/>
              </a:cxn>
              <a:cxn ang="0">
                <a:pos x="connsiteX15895" y="connsiteY15895"/>
              </a:cxn>
              <a:cxn ang="0">
                <a:pos x="connsiteX15896" y="connsiteY15896"/>
              </a:cxn>
              <a:cxn ang="0">
                <a:pos x="connsiteX15897" y="connsiteY15897"/>
              </a:cxn>
              <a:cxn ang="0">
                <a:pos x="connsiteX15898" y="connsiteY15898"/>
              </a:cxn>
              <a:cxn ang="0">
                <a:pos x="connsiteX15899" y="connsiteY15899"/>
              </a:cxn>
              <a:cxn ang="0">
                <a:pos x="connsiteX15900" y="connsiteY15900"/>
              </a:cxn>
              <a:cxn ang="0">
                <a:pos x="connsiteX15901" y="connsiteY15901"/>
              </a:cxn>
              <a:cxn ang="0">
                <a:pos x="connsiteX15902" y="connsiteY15902"/>
              </a:cxn>
              <a:cxn ang="0">
                <a:pos x="connsiteX15903" y="connsiteY15903"/>
              </a:cxn>
              <a:cxn ang="0">
                <a:pos x="connsiteX15904" y="connsiteY15904"/>
              </a:cxn>
              <a:cxn ang="0">
                <a:pos x="connsiteX15905" y="connsiteY15905"/>
              </a:cxn>
              <a:cxn ang="0">
                <a:pos x="connsiteX15906" y="connsiteY15906"/>
              </a:cxn>
              <a:cxn ang="0">
                <a:pos x="connsiteX15907" y="connsiteY15907"/>
              </a:cxn>
              <a:cxn ang="0">
                <a:pos x="connsiteX15908" y="connsiteY15908"/>
              </a:cxn>
              <a:cxn ang="0">
                <a:pos x="connsiteX15909" y="connsiteY15909"/>
              </a:cxn>
              <a:cxn ang="0">
                <a:pos x="connsiteX15910" y="connsiteY15910"/>
              </a:cxn>
              <a:cxn ang="0">
                <a:pos x="connsiteX15911" y="connsiteY15911"/>
              </a:cxn>
              <a:cxn ang="0">
                <a:pos x="connsiteX15912" y="connsiteY15912"/>
              </a:cxn>
              <a:cxn ang="0">
                <a:pos x="connsiteX15913" y="connsiteY15913"/>
              </a:cxn>
              <a:cxn ang="0">
                <a:pos x="connsiteX15914" y="connsiteY15914"/>
              </a:cxn>
              <a:cxn ang="0">
                <a:pos x="connsiteX15915" y="connsiteY15915"/>
              </a:cxn>
              <a:cxn ang="0">
                <a:pos x="connsiteX15916" y="connsiteY15916"/>
              </a:cxn>
              <a:cxn ang="0">
                <a:pos x="connsiteX15917" y="connsiteY15917"/>
              </a:cxn>
              <a:cxn ang="0">
                <a:pos x="connsiteX15918" y="connsiteY15918"/>
              </a:cxn>
              <a:cxn ang="0">
                <a:pos x="connsiteX15919" y="connsiteY15919"/>
              </a:cxn>
              <a:cxn ang="0">
                <a:pos x="connsiteX15920" y="connsiteY15920"/>
              </a:cxn>
              <a:cxn ang="0">
                <a:pos x="connsiteX15921" y="connsiteY15921"/>
              </a:cxn>
              <a:cxn ang="0">
                <a:pos x="connsiteX15922" y="connsiteY15922"/>
              </a:cxn>
              <a:cxn ang="0">
                <a:pos x="connsiteX15923" y="connsiteY15923"/>
              </a:cxn>
              <a:cxn ang="0">
                <a:pos x="connsiteX15924" y="connsiteY15924"/>
              </a:cxn>
              <a:cxn ang="0">
                <a:pos x="connsiteX15925" y="connsiteY15925"/>
              </a:cxn>
              <a:cxn ang="0">
                <a:pos x="connsiteX15926" y="connsiteY15926"/>
              </a:cxn>
              <a:cxn ang="0">
                <a:pos x="connsiteX15927" y="connsiteY15927"/>
              </a:cxn>
              <a:cxn ang="0">
                <a:pos x="connsiteX15928" y="connsiteY15928"/>
              </a:cxn>
              <a:cxn ang="0">
                <a:pos x="connsiteX15929" y="connsiteY15929"/>
              </a:cxn>
              <a:cxn ang="0">
                <a:pos x="connsiteX15930" y="connsiteY15930"/>
              </a:cxn>
              <a:cxn ang="0">
                <a:pos x="connsiteX15931" y="connsiteY15931"/>
              </a:cxn>
              <a:cxn ang="0">
                <a:pos x="connsiteX15932" y="connsiteY15932"/>
              </a:cxn>
              <a:cxn ang="0">
                <a:pos x="connsiteX15933" y="connsiteY15933"/>
              </a:cxn>
              <a:cxn ang="0">
                <a:pos x="connsiteX15934" y="connsiteY15934"/>
              </a:cxn>
              <a:cxn ang="0">
                <a:pos x="connsiteX15935" y="connsiteY15935"/>
              </a:cxn>
              <a:cxn ang="0">
                <a:pos x="connsiteX15936" y="connsiteY15936"/>
              </a:cxn>
              <a:cxn ang="0">
                <a:pos x="connsiteX15937" y="connsiteY15937"/>
              </a:cxn>
              <a:cxn ang="0">
                <a:pos x="connsiteX15938" y="connsiteY15938"/>
              </a:cxn>
              <a:cxn ang="0">
                <a:pos x="connsiteX15939" y="connsiteY15939"/>
              </a:cxn>
              <a:cxn ang="0">
                <a:pos x="connsiteX15940" y="connsiteY15940"/>
              </a:cxn>
              <a:cxn ang="0">
                <a:pos x="connsiteX15941" y="connsiteY15941"/>
              </a:cxn>
              <a:cxn ang="0">
                <a:pos x="connsiteX15942" y="connsiteY15942"/>
              </a:cxn>
              <a:cxn ang="0">
                <a:pos x="connsiteX15943" y="connsiteY15943"/>
              </a:cxn>
              <a:cxn ang="0">
                <a:pos x="connsiteX15944" y="connsiteY15944"/>
              </a:cxn>
              <a:cxn ang="0">
                <a:pos x="connsiteX15945" y="connsiteY15945"/>
              </a:cxn>
              <a:cxn ang="0">
                <a:pos x="connsiteX15946" y="connsiteY15946"/>
              </a:cxn>
              <a:cxn ang="0">
                <a:pos x="connsiteX15947" y="connsiteY15947"/>
              </a:cxn>
              <a:cxn ang="0">
                <a:pos x="connsiteX15948" y="connsiteY15948"/>
              </a:cxn>
              <a:cxn ang="0">
                <a:pos x="connsiteX15949" y="connsiteY15949"/>
              </a:cxn>
              <a:cxn ang="0">
                <a:pos x="connsiteX15950" y="connsiteY15950"/>
              </a:cxn>
              <a:cxn ang="0">
                <a:pos x="connsiteX15951" y="connsiteY15951"/>
              </a:cxn>
              <a:cxn ang="0">
                <a:pos x="connsiteX15952" y="connsiteY15952"/>
              </a:cxn>
              <a:cxn ang="0">
                <a:pos x="connsiteX15953" y="connsiteY15953"/>
              </a:cxn>
              <a:cxn ang="0">
                <a:pos x="connsiteX15954" y="connsiteY15954"/>
              </a:cxn>
              <a:cxn ang="0">
                <a:pos x="connsiteX15955" y="connsiteY15955"/>
              </a:cxn>
              <a:cxn ang="0">
                <a:pos x="connsiteX15956" y="connsiteY15956"/>
              </a:cxn>
              <a:cxn ang="0">
                <a:pos x="connsiteX15957" y="connsiteY15957"/>
              </a:cxn>
              <a:cxn ang="0">
                <a:pos x="connsiteX15958" y="connsiteY15958"/>
              </a:cxn>
              <a:cxn ang="0">
                <a:pos x="connsiteX15959" y="connsiteY15959"/>
              </a:cxn>
              <a:cxn ang="0">
                <a:pos x="connsiteX15960" y="connsiteY15960"/>
              </a:cxn>
              <a:cxn ang="0">
                <a:pos x="connsiteX15961" y="connsiteY15961"/>
              </a:cxn>
              <a:cxn ang="0">
                <a:pos x="connsiteX15962" y="connsiteY15962"/>
              </a:cxn>
              <a:cxn ang="0">
                <a:pos x="connsiteX15963" y="connsiteY15963"/>
              </a:cxn>
              <a:cxn ang="0">
                <a:pos x="connsiteX15964" y="connsiteY15964"/>
              </a:cxn>
              <a:cxn ang="0">
                <a:pos x="connsiteX15965" y="connsiteY15965"/>
              </a:cxn>
              <a:cxn ang="0">
                <a:pos x="connsiteX15966" y="connsiteY15966"/>
              </a:cxn>
              <a:cxn ang="0">
                <a:pos x="connsiteX15967" y="connsiteY15967"/>
              </a:cxn>
              <a:cxn ang="0">
                <a:pos x="connsiteX15968" y="connsiteY15968"/>
              </a:cxn>
              <a:cxn ang="0">
                <a:pos x="connsiteX15969" y="connsiteY15969"/>
              </a:cxn>
              <a:cxn ang="0">
                <a:pos x="connsiteX15970" y="connsiteY15970"/>
              </a:cxn>
              <a:cxn ang="0">
                <a:pos x="connsiteX15971" y="connsiteY15971"/>
              </a:cxn>
              <a:cxn ang="0">
                <a:pos x="connsiteX15972" y="connsiteY15972"/>
              </a:cxn>
              <a:cxn ang="0">
                <a:pos x="connsiteX15973" y="connsiteY15973"/>
              </a:cxn>
              <a:cxn ang="0">
                <a:pos x="connsiteX15974" y="connsiteY15974"/>
              </a:cxn>
              <a:cxn ang="0">
                <a:pos x="connsiteX15975" y="connsiteY15975"/>
              </a:cxn>
              <a:cxn ang="0">
                <a:pos x="connsiteX15976" y="connsiteY15976"/>
              </a:cxn>
              <a:cxn ang="0">
                <a:pos x="connsiteX15977" y="connsiteY15977"/>
              </a:cxn>
              <a:cxn ang="0">
                <a:pos x="connsiteX15978" y="connsiteY15978"/>
              </a:cxn>
              <a:cxn ang="0">
                <a:pos x="connsiteX15979" y="connsiteY15979"/>
              </a:cxn>
              <a:cxn ang="0">
                <a:pos x="connsiteX15980" y="connsiteY15980"/>
              </a:cxn>
              <a:cxn ang="0">
                <a:pos x="connsiteX15981" y="connsiteY15981"/>
              </a:cxn>
              <a:cxn ang="0">
                <a:pos x="connsiteX15982" y="connsiteY15982"/>
              </a:cxn>
              <a:cxn ang="0">
                <a:pos x="connsiteX15983" y="connsiteY15983"/>
              </a:cxn>
              <a:cxn ang="0">
                <a:pos x="connsiteX15984" y="connsiteY15984"/>
              </a:cxn>
              <a:cxn ang="0">
                <a:pos x="connsiteX15985" y="connsiteY15985"/>
              </a:cxn>
              <a:cxn ang="0">
                <a:pos x="connsiteX15986" y="connsiteY15986"/>
              </a:cxn>
              <a:cxn ang="0">
                <a:pos x="connsiteX15987" y="connsiteY15987"/>
              </a:cxn>
              <a:cxn ang="0">
                <a:pos x="connsiteX15988" y="connsiteY15988"/>
              </a:cxn>
              <a:cxn ang="0">
                <a:pos x="connsiteX15989" y="connsiteY15989"/>
              </a:cxn>
              <a:cxn ang="0">
                <a:pos x="connsiteX15990" y="connsiteY15990"/>
              </a:cxn>
              <a:cxn ang="0">
                <a:pos x="connsiteX15991" y="connsiteY15991"/>
              </a:cxn>
              <a:cxn ang="0">
                <a:pos x="connsiteX15992" y="connsiteY15992"/>
              </a:cxn>
              <a:cxn ang="0">
                <a:pos x="connsiteX15993" y="connsiteY15993"/>
              </a:cxn>
              <a:cxn ang="0">
                <a:pos x="connsiteX15994" y="connsiteY15994"/>
              </a:cxn>
              <a:cxn ang="0">
                <a:pos x="connsiteX15995" y="connsiteY15995"/>
              </a:cxn>
              <a:cxn ang="0">
                <a:pos x="connsiteX15996" y="connsiteY15996"/>
              </a:cxn>
              <a:cxn ang="0">
                <a:pos x="connsiteX15997" y="connsiteY15997"/>
              </a:cxn>
              <a:cxn ang="0">
                <a:pos x="connsiteX15998" y="connsiteY15998"/>
              </a:cxn>
              <a:cxn ang="0">
                <a:pos x="connsiteX15999" y="connsiteY15999"/>
              </a:cxn>
              <a:cxn ang="0">
                <a:pos x="connsiteX16000" y="connsiteY16000"/>
              </a:cxn>
              <a:cxn ang="0">
                <a:pos x="connsiteX16001" y="connsiteY16001"/>
              </a:cxn>
              <a:cxn ang="0">
                <a:pos x="connsiteX16002" y="connsiteY16002"/>
              </a:cxn>
              <a:cxn ang="0">
                <a:pos x="connsiteX16003" y="connsiteY16003"/>
              </a:cxn>
              <a:cxn ang="0">
                <a:pos x="connsiteX16004" y="connsiteY16004"/>
              </a:cxn>
              <a:cxn ang="0">
                <a:pos x="connsiteX16005" y="connsiteY16005"/>
              </a:cxn>
              <a:cxn ang="0">
                <a:pos x="connsiteX16006" y="connsiteY16006"/>
              </a:cxn>
              <a:cxn ang="0">
                <a:pos x="connsiteX16007" y="connsiteY16007"/>
              </a:cxn>
              <a:cxn ang="0">
                <a:pos x="connsiteX16008" y="connsiteY16008"/>
              </a:cxn>
              <a:cxn ang="0">
                <a:pos x="connsiteX16009" y="connsiteY16009"/>
              </a:cxn>
              <a:cxn ang="0">
                <a:pos x="connsiteX16010" y="connsiteY16010"/>
              </a:cxn>
              <a:cxn ang="0">
                <a:pos x="connsiteX16011" y="connsiteY16011"/>
              </a:cxn>
              <a:cxn ang="0">
                <a:pos x="connsiteX16012" y="connsiteY16012"/>
              </a:cxn>
              <a:cxn ang="0">
                <a:pos x="connsiteX16013" y="connsiteY16013"/>
              </a:cxn>
              <a:cxn ang="0">
                <a:pos x="connsiteX16014" y="connsiteY16014"/>
              </a:cxn>
              <a:cxn ang="0">
                <a:pos x="connsiteX16015" y="connsiteY16015"/>
              </a:cxn>
              <a:cxn ang="0">
                <a:pos x="connsiteX16016" y="connsiteY16016"/>
              </a:cxn>
              <a:cxn ang="0">
                <a:pos x="connsiteX16017" y="connsiteY16017"/>
              </a:cxn>
              <a:cxn ang="0">
                <a:pos x="connsiteX16018" y="connsiteY16018"/>
              </a:cxn>
              <a:cxn ang="0">
                <a:pos x="connsiteX16019" y="connsiteY16019"/>
              </a:cxn>
              <a:cxn ang="0">
                <a:pos x="connsiteX16020" y="connsiteY16020"/>
              </a:cxn>
              <a:cxn ang="0">
                <a:pos x="connsiteX16021" y="connsiteY16021"/>
              </a:cxn>
              <a:cxn ang="0">
                <a:pos x="connsiteX16022" y="connsiteY16022"/>
              </a:cxn>
              <a:cxn ang="0">
                <a:pos x="connsiteX16023" y="connsiteY16023"/>
              </a:cxn>
              <a:cxn ang="0">
                <a:pos x="connsiteX16024" y="connsiteY16024"/>
              </a:cxn>
              <a:cxn ang="0">
                <a:pos x="connsiteX16025" y="connsiteY16025"/>
              </a:cxn>
              <a:cxn ang="0">
                <a:pos x="connsiteX16026" y="connsiteY16026"/>
              </a:cxn>
              <a:cxn ang="0">
                <a:pos x="connsiteX16027" y="connsiteY16027"/>
              </a:cxn>
              <a:cxn ang="0">
                <a:pos x="connsiteX16028" y="connsiteY16028"/>
              </a:cxn>
              <a:cxn ang="0">
                <a:pos x="connsiteX16029" y="connsiteY16029"/>
              </a:cxn>
              <a:cxn ang="0">
                <a:pos x="connsiteX16030" y="connsiteY16030"/>
              </a:cxn>
              <a:cxn ang="0">
                <a:pos x="connsiteX16031" y="connsiteY16031"/>
              </a:cxn>
              <a:cxn ang="0">
                <a:pos x="connsiteX16032" y="connsiteY16032"/>
              </a:cxn>
              <a:cxn ang="0">
                <a:pos x="connsiteX16033" y="connsiteY16033"/>
              </a:cxn>
              <a:cxn ang="0">
                <a:pos x="connsiteX16034" y="connsiteY16034"/>
              </a:cxn>
              <a:cxn ang="0">
                <a:pos x="connsiteX16035" y="connsiteY16035"/>
              </a:cxn>
              <a:cxn ang="0">
                <a:pos x="connsiteX16036" y="connsiteY16036"/>
              </a:cxn>
              <a:cxn ang="0">
                <a:pos x="connsiteX16037" y="connsiteY16037"/>
              </a:cxn>
              <a:cxn ang="0">
                <a:pos x="connsiteX16038" y="connsiteY16038"/>
              </a:cxn>
              <a:cxn ang="0">
                <a:pos x="connsiteX16039" y="connsiteY16039"/>
              </a:cxn>
              <a:cxn ang="0">
                <a:pos x="connsiteX16040" y="connsiteY16040"/>
              </a:cxn>
              <a:cxn ang="0">
                <a:pos x="connsiteX16041" y="connsiteY16041"/>
              </a:cxn>
              <a:cxn ang="0">
                <a:pos x="connsiteX16042" y="connsiteY16042"/>
              </a:cxn>
              <a:cxn ang="0">
                <a:pos x="connsiteX16043" y="connsiteY16043"/>
              </a:cxn>
              <a:cxn ang="0">
                <a:pos x="connsiteX16044" y="connsiteY16044"/>
              </a:cxn>
              <a:cxn ang="0">
                <a:pos x="connsiteX16045" y="connsiteY16045"/>
              </a:cxn>
              <a:cxn ang="0">
                <a:pos x="connsiteX16046" y="connsiteY16046"/>
              </a:cxn>
              <a:cxn ang="0">
                <a:pos x="connsiteX16047" y="connsiteY16047"/>
              </a:cxn>
              <a:cxn ang="0">
                <a:pos x="connsiteX16048" y="connsiteY16048"/>
              </a:cxn>
              <a:cxn ang="0">
                <a:pos x="connsiteX16049" y="connsiteY16049"/>
              </a:cxn>
              <a:cxn ang="0">
                <a:pos x="connsiteX16050" y="connsiteY16050"/>
              </a:cxn>
              <a:cxn ang="0">
                <a:pos x="connsiteX16051" y="connsiteY16051"/>
              </a:cxn>
              <a:cxn ang="0">
                <a:pos x="connsiteX16052" y="connsiteY16052"/>
              </a:cxn>
              <a:cxn ang="0">
                <a:pos x="connsiteX16053" y="connsiteY16053"/>
              </a:cxn>
              <a:cxn ang="0">
                <a:pos x="connsiteX16054" y="connsiteY16054"/>
              </a:cxn>
              <a:cxn ang="0">
                <a:pos x="connsiteX16055" y="connsiteY16055"/>
              </a:cxn>
              <a:cxn ang="0">
                <a:pos x="connsiteX16056" y="connsiteY16056"/>
              </a:cxn>
              <a:cxn ang="0">
                <a:pos x="connsiteX16057" y="connsiteY16057"/>
              </a:cxn>
              <a:cxn ang="0">
                <a:pos x="connsiteX16058" y="connsiteY16058"/>
              </a:cxn>
              <a:cxn ang="0">
                <a:pos x="connsiteX16059" y="connsiteY16059"/>
              </a:cxn>
              <a:cxn ang="0">
                <a:pos x="connsiteX16060" y="connsiteY16060"/>
              </a:cxn>
              <a:cxn ang="0">
                <a:pos x="connsiteX16061" y="connsiteY16061"/>
              </a:cxn>
              <a:cxn ang="0">
                <a:pos x="connsiteX16062" y="connsiteY16062"/>
              </a:cxn>
              <a:cxn ang="0">
                <a:pos x="connsiteX16063" y="connsiteY16063"/>
              </a:cxn>
              <a:cxn ang="0">
                <a:pos x="connsiteX16064" y="connsiteY16064"/>
              </a:cxn>
              <a:cxn ang="0">
                <a:pos x="connsiteX16065" y="connsiteY16065"/>
              </a:cxn>
              <a:cxn ang="0">
                <a:pos x="connsiteX16066" y="connsiteY16066"/>
              </a:cxn>
              <a:cxn ang="0">
                <a:pos x="connsiteX16067" y="connsiteY16067"/>
              </a:cxn>
              <a:cxn ang="0">
                <a:pos x="connsiteX16068" y="connsiteY16068"/>
              </a:cxn>
              <a:cxn ang="0">
                <a:pos x="connsiteX16069" y="connsiteY16069"/>
              </a:cxn>
              <a:cxn ang="0">
                <a:pos x="connsiteX16070" y="connsiteY16070"/>
              </a:cxn>
              <a:cxn ang="0">
                <a:pos x="connsiteX16071" y="connsiteY16071"/>
              </a:cxn>
              <a:cxn ang="0">
                <a:pos x="connsiteX16072" y="connsiteY16072"/>
              </a:cxn>
              <a:cxn ang="0">
                <a:pos x="connsiteX16073" y="connsiteY16073"/>
              </a:cxn>
              <a:cxn ang="0">
                <a:pos x="connsiteX16074" y="connsiteY16074"/>
              </a:cxn>
              <a:cxn ang="0">
                <a:pos x="connsiteX16075" y="connsiteY16075"/>
              </a:cxn>
              <a:cxn ang="0">
                <a:pos x="connsiteX16076" y="connsiteY16076"/>
              </a:cxn>
              <a:cxn ang="0">
                <a:pos x="connsiteX16077" y="connsiteY16077"/>
              </a:cxn>
              <a:cxn ang="0">
                <a:pos x="connsiteX16078" y="connsiteY16078"/>
              </a:cxn>
              <a:cxn ang="0">
                <a:pos x="connsiteX16079" y="connsiteY16079"/>
              </a:cxn>
              <a:cxn ang="0">
                <a:pos x="connsiteX16080" y="connsiteY16080"/>
              </a:cxn>
              <a:cxn ang="0">
                <a:pos x="connsiteX16081" y="connsiteY16081"/>
              </a:cxn>
              <a:cxn ang="0">
                <a:pos x="connsiteX16082" y="connsiteY16082"/>
              </a:cxn>
              <a:cxn ang="0">
                <a:pos x="connsiteX16083" y="connsiteY16083"/>
              </a:cxn>
              <a:cxn ang="0">
                <a:pos x="connsiteX16084" y="connsiteY16084"/>
              </a:cxn>
              <a:cxn ang="0">
                <a:pos x="connsiteX16085" y="connsiteY16085"/>
              </a:cxn>
              <a:cxn ang="0">
                <a:pos x="connsiteX16086" y="connsiteY16086"/>
              </a:cxn>
              <a:cxn ang="0">
                <a:pos x="connsiteX16087" y="connsiteY16087"/>
              </a:cxn>
              <a:cxn ang="0">
                <a:pos x="connsiteX16088" y="connsiteY16088"/>
              </a:cxn>
              <a:cxn ang="0">
                <a:pos x="connsiteX16089" y="connsiteY16089"/>
              </a:cxn>
              <a:cxn ang="0">
                <a:pos x="connsiteX16090" y="connsiteY16090"/>
              </a:cxn>
              <a:cxn ang="0">
                <a:pos x="connsiteX16091" y="connsiteY16091"/>
              </a:cxn>
              <a:cxn ang="0">
                <a:pos x="connsiteX16092" y="connsiteY16092"/>
              </a:cxn>
              <a:cxn ang="0">
                <a:pos x="connsiteX16093" y="connsiteY16093"/>
              </a:cxn>
              <a:cxn ang="0">
                <a:pos x="connsiteX16094" y="connsiteY16094"/>
              </a:cxn>
              <a:cxn ang="0">
                <a:pos x="connsiteX16095" y="connsiteY16095"/>
              </a:cxn>
              <a:cxn ang="0">
                <a:pos x="connsiteX16096" y="connsiteY16096"/>
              </a:cxn>
              <a:cxn ang="0">
                <a:pos x="connsiteX16097" y="connsiteY16097"/>
              </a:cxn>
              <a:cxn ang="0">
                <a:pos x="connsiteX16098" y="connsiteY16098"/>
              </a:cxn>
              <a:cxn ang="0">
                <a:pos x="connsiteX16099" y="connsiteY16099"/>
              </a:cxn>
              <a:cxn ang="0">
                <a:pos x="connsiteX16100" y="connsiteY16100"/>
              </a:cxn>
              <a:cxn ang="0">
                <a:pos x="connsiteX16101" y="connsiteY16101"/>
              </a:cxn>
              <a:cxn ang="0">
                <a:pos x="connsiteX16102" y="connsiteY16102"/>
              </a:cxn>
              <a:cxn ang="0">
                <a:pos x="connsiteX16103" y="connsiteY16103"/>
              </a:cxn>
              <a:cxn ang="0">
                <a:pos x="connsiteX16104" y="connsiteY16104"/>
              </a:cxn>
              <a:cxn ang="0">
                <a:pos x="connsiteX16105" y="connsiteY16105"/>
              </a:cxn>
              <a:cxn ang="0">
                <a:pos x="connsiteX16106" y="connsiteY16106"/>
              </a:cxn>
              <a:cxn ang="0">
                <a:pos x="connsiteX16107" y="connsiteY16107"/>
              </a:cxn>
              <a:cxn ang="0">
                <a:pos x="connsiteX16108" y="connsiteY16108"/>
              </a:cxn>
              <a:cxn ang="0">
                <a:pos x="connsiteX16109" y="connsiteY16109"/>
              </a:cxn>
              <a:cxn ang="0">
                <a:pos x="connsiteX16110" y="connsiteY16110"/>
              </a:cxn>
              <a:cxn ang="0">
                <a:pos x="connsiteX16111" y="connsiteY16111"/>
              </a:cxn>
              <a:cxn ang="0">
                <a:pos x="connsiteX16112" y="connsiteY16112"/>
              </a:cxn>
              <a:cxn ang="0">
                <a:pos x="connsiteX16113" y="connsiteY16113"/>
              </a:cxn>
              <a:cxn ang="0">
                <a:pos x="connsiteX16114" y="connsiteY16114"/>
              </a:cxn>
              <a:cxn ang="0">
                <a:pos x="connsiteX16115" y="connsiteY16115"/>
              </a:cxn>
              <a:cxn ang="0">
                <a:pos x="connsiteX16116" y="connsiteY16116"/>
              </a:cxn>
              <a:cxn ang="0">
                <a:pos x="connsiteX16117" y="connsiteY16117"/>
              </a:cxn>
              <a:cxn ang="0">
                <a:pos x="connsiteX16118" y="connsiteY16118"/>
              </a:cxn>
              <a:cxn ang="0">
                <a:pos x="connsiteX16119" y="connsiteY16119"/>
              </a:cxn>
              <a:cxn ang="0">
                <a:pos x="connsiteX16120" y="connsiteY16120"/>
              </a:cxn>
              <a:cxn ang="0">
                <a:pos x="connsiteX16121" y="connsiteY16121"/>
              </a:cxn>
              <a:cxn ang="0">
                <a:pos x="connsiteX16122" y="connsiteY16122"/>
              </a:cxn>
              <a:cxn ang="0">
                <a:pos x="connsiteX16123" y="connsiteY16123"/>
              </a:cxn>
              <a:cxn ang="0">
                <a:pos x="connsiteX16124" y="connsiteY16124"/>
              </a:cxn>
              <a:cxn ang="0">
                <a:pos x="connsiteX16125" y="connsiteY16125"/>
              </a:cxn>
              <a:cxn ang="0">
                <a:pos x="connsiteX16126" y="connsiteY16126"/>
              </a:cxn>
              <a:cxn ang="0">
                <a:pos x="connsiteX16127" y="connsiteY16127"/>
              </a:cxn>
              <a:cxn ang="0">
                <a:pos x="connsiteX16128" y="connsiteY16128"/>
              </a:cxn>
              <a:cxn ang="0">
                <a:pos x="connsiteX16129" y="connsiteY16129"/>
              </a:cxn>
              <a:cxn ang="0">
                <a:pos x="connsiteX16130" y="connsiteY16130"/>
              </a:cxn>
              <a:cxn ang="0">
                <a:pos x="connsiteX16131" y="connsiteY16131"/>
              </a:cxn>
              <a:cxn ang="0">
                <a:pos x="connsiteX16132" y="connsiteY16132"/>
              </a:cxn>
              <a:cxn ang="0">
                <a:pos x="connsiteX16133" y="connsiteY16133"/>
              </a:cxn>
              <a:cxn ang="0">
                <a:pos x="connsiteX16134" y="connsiteY16134"/>
              </a:cxn>
              <a:cxn ang="0">
                <a:pos x="connsiteX16135" y="connsiteY16135"/>
              </a:cxn>
              <a:cxn ang="0">
                <a:pos x="connsiteX16136" y="connsiteY16136"/>
              </a:cxn>
              <a:cxn ang="0">
                <a:pos x="connsiteX16137" y="connsiteY16137"/>
              </a:cxn>
              <a:cxn ang="0">
                <a:pos x="connsiteX16138" y="connsiteY16138"/>
              </a:cxn>
              <a:cxn ang="0">
                <a:pos x="connsiteX16139" y="connsiteY16139"/>
              </a:cxn>
              <a:cxn ang="0">
                <a:pos x="connsiteX16140" y="connsiteY16140"/>
              </a:cxn>
              <a:cxn ang="0">
                <a:pos x="connsiteX16141" y="connsiteY16141"/>
              </a:cxn>
              <a:cxn ang="0">
                <a:pos x="connsiteX16142" y="connsiteY16142"/>
              </a:cxn>
              <a:cxn ang="0">
                <a:pos x="connsiteX16143" y="connsiteY16143"/>
              </a:cxn>
              <a:cxn ang="0">
                <a:pos x="connsiteX16144" y="connsiteY16144"/>
              </a:cxn>
              <a:cxn ang="0">
                <a:pos x="connsiteX16145" y="connsiteY16145"/>
              </a:cxn>
              <a:cxn ang="0">
                <a:pos x="connsiteX16146" y="connsiteY16146"/>
              </a:cxn>
              <a:cxn ang="0">
                <a:pos x="connsiteX16147" y="connsiteY16147"/>
              </a:cxn>
              <a:cxn ang="0">
                <a:pos x="connsiteX16148" y="connsiteY16148"/>
              </a:cxn>
              <a:cxn ang="0">
                <a:pos x="connsiteX16149" y="connsiteY16149"/>
              </a:cxn>
              <a:cxn ang="0">
                <a:pos x="connsiteX16150" y="connsiteY16150"/>
              </a:cxn>
              <a:cxn ang="0">
                <a:pos x="connsiteX16151" y="connsiteY16151"/>
              </a:cxn>
              <a:cxn ang="0">
                <a:pos x="connsiteX16152" y="connsiteY16152"/>
              </a:cxn>
              <a:cxn ang="0">
                <a:pos x="connsiteX16153" y="connsiteY16153"/>
              </a:cxn>
              <a:cxn ang="0">
                <a:pos x="connsiteX16154" y="connsiteY16154"/>
              </a:cxn>
              <a:cxn ang="0">
                <a:pos x="connsiteX16155" y="connsiteY16155"/>
              </a:cxn>
              <a:cxn ang="0">
                <a:pos x="connsiteX16156" y="connsiteY16156"/>
              </a:cxn>
              <a:cxn ang="0">
                <a:pos x="connsiteX16157" y="connsiteY16157"/>
              </a:cxn>
              <a:cxn ang="0">
                <a:pos x="connsiteX16158" y="connsiteY16158"/>
              </a:cxn>
              <a:cxn ang="0">
                <a:pos x="connsiteX16159" y="connsiteY16159"/>
              </a:cxn>
              <a:cxn ang="0">
                <a:pos x="connsiteX16160" y="connsiteY16160"/>
              </a:cxn>
              <a:cxn ang="0">
                <a:pos x="connsiteX16161" y="connsiteY16161"/>
              </a:cxn>
              <a:cxn ang="0">
                <a:pos x="connsiteX16162" y="connsiteY16162"/>
              </a:cxn>
              <a:cxn ang="0">
                <a:pos x="connsiteX16163" y="connsiteY16163"/>
              </a:cxn>
              <a:cxn ang="0">
                <a:pos x="connsiteX16164" y="connsiteY16164"/>
              </a:cxn>
              <a:cxn ang="0">
                <a:pos x="connsiteX16165" y="connsiteY16165"/>
              </a:cxn>
              <a:cxn ang="0">
                <a:pos x="connsiteX16166" y="connsiteY16166"/>
              </a:cxn>
              <a:cxn ang="0">
                <a:pos x="connsiteX16167" y="connsiteY16167"/>
              </a:cxn>
              <a:cxn ang="0">
                <a:pos x="connsiteX16168" y="connsiteY16168"/>
              </a:cxn>
              <a:cxn ang="0">
                <a:pos x="connsiteX16169" y="connsiteY16169"/>
              </a:cxn>
              <a:cxn ang="0">
                <a:pos x="connsiteX16170" y="connsiteY16170"/>
              </a:cxn>
              <a:cxn ang="0">
                <a:pos x="connsiteX16171" y="connsiteY16171"/>
              </a:cxn>
              <a:cxn ang="0">
                <a:pos x="connsiteX16172" y="connsiteY16172"/>
              </a:cxn>
              <a:cxn ang="0">
                <a:pos x="connsiteX16173" y="connsiteY16173"/>
              </a:cxn>
              <a:cxn ang="0">
                <a:pos x="connsiteX16174" y="connsiteY16174"/>
              </a:cxn>
              <a:cxn ang="0">
                <a:pos x="connsiteX16175" y="connsiteY16175"/>
              </a:cxn>
              <a:cxn ang="0">
                <a:pos x="connsiteX16176" y="connsiteY16176"/>
              </a:cxn>
              <a:cxn ang="0">
                <a:pos x="connsiteX16177" y="connsiteY16177"/>
              </a:cxn>
              <a:cxn ang="0">
                <a:pos x="connsiteX16178" y="connsiteY16178"/>
              </a:cxn>
              <a:cxn ang="0">
                <a:pos x="connsiteX16179" y="connsiteY16179"/>
              </a:cxn>
              <a:cxn ang="0">
                <a:pos x="connsiteX16180" y="connsiteY16180"/>
              </a:cxn>
              <a:cxn ang="0">
                <a:pos x="connsiteX16181" y="connsiteY16181"/>
              </a:cxn>
              <a:cxn ang="0">
                <a:pos x="connsiteX16182" y="connsiteY16182"/>
              </a:cxn>
              <a:cxn ang="0">
                <a:pos x="connsiteX16183" y="connsiteY16183"/>
              </a:cxn>
              <a:cxn ang="0">
                <a:pos x="connsiteX16184" y="connsiteY16184"/>
              </a:cxn>
              <a:cxn ang="0">
                <a:pos x="connsiteX16185" y="connsiteY16185"/>
              </a:cxn>
              <a:cxn ang="0">
                <a:pos x="connsiteX16186" y="connsiteY16186"/>
              </a:cxn>
              <a:cxn ang="0">
                <a:pos x="connsiteX16187" y="connsiteY16187"/>
              </a:cxn>
              <a:cxn ang="0">
                <a:pos x="connsiteX16188" y="connsiteY16188"/>
              </a:cxn>
              <a:cxn ang="0">
                <a:pos x="connsiteX16189" y="connsiteY16189"/>
              </a:cxn>
              <a:cxn ang="0">
                <a:pos x="connsiteX16190" y="connsiteY16190"/>
              </a:cxn>
              <a:cxn ang="0">
                <a:pos x="connsiteX16191" y="connsiteY16191"/>
              </a:cxn>
              <a:cxn ang="0">
                <a:pos x="connsiteX16192" y="connsiteY16192"/>
              </a:cxn>
              <a:cxn ang="0">
                <a:pos x="connsiteX16193" y="connsiteY16193"/>
              </a:cxn>
              <a:cxn ang="0">
                <a:pos x="connsiteX16194" y="connsiteY16194"/>
              </a:cxn>
              <a:cxn ang="0">
                <a:pos x="connsiteX16195" y="connsiteY16195"/>
              </a:cxn>
              <a:cxn ang="0">
                <a:pos x="connsiteX16196" y="connsiteY16196"/>
              </a:cxn>
              <a:cxn ang="0">
                <a:pos x="connsiteX16197" y="connsiteY16197"/>
              </a:cxn>
              <a:cxn ang="0">
                <a:pos x="connsiteX16198" y="connsiteY16198"/>
              </a:cxn>
              <a:cxn ang="0">
                <a:pos x="connsiteX16199" y="connsiteY16199"/>
              </a:cxn>
              <a:cxn ang="0">
                <a:pos x="connsiteX16200" y="connsiteY16200"/>
              </a:cxn>
              <a:cxn ang="0">
                <a:pos x="connsiteX16201" y="connsiteY16201"/>
              </a:cxn>
              <a:cxn ang="0">
                <a:pos x="connsiteX16202" y="connsiteY16202"/>
              </a:cxn>
              <a:cxn ang="0">
                <a:pos x="connsiteX16203" y="connsiteY16203"/>
              </a:cxn>
              <a:cxn ang="0">
                <a:pos x="connsiteX16204" y="connsiteY16204"/>
              </a:cxn>
              <a:cxn ang="0">
                <a:pos x="connsiteX16205" y="connsiteY16205"/>
              </a:cxn>
              <a:cxn ang="0">
                <a:pos x="connsiteX16206" y="connsiteY16206"/>
              </a:cxn>
              <a:cxn ang="0">
                <a:pos x="connsiteX16207" y="connsiteY16207"/>
              </a:cxn>
              <a:cxn ang="0">
                <a:pos x="connsiteX16208" y="connsiteY16208"/>
              </a:cxn>
              <a:cxn ang="0">
                <a:pos x="connsiteX16209" y="connsiteY16209"/>
              </a:cxn>
              <a:cxn ang="0">
                <a:pos x="connsiteX16210" y="connsiteY16210"/>
              </a:cxn>
              <a:cxn ang="0">
                <a:pos x="connsiteX16211" y="connsiteY16211"/>
              </a:cxn>
              <a:cxn ang="0">
                <a:pos x="connsiteX16212" y="connsiteY16212"/>
              </a:cxn>
              <a:cxn ang="0">
                <a:pos x="connsiteX16213" y="connsiteY16213"/>
              </a:cxn>
              <a:cxn ang="0">
                <a:pos x="connsiteX16214" y="connsiteY16214"/>
              </a:cxn>
              <a:cxn ang="0">
                <a:pos x="connsiteX16215" y="connsiteY16215"/>
              </a:cxn>
              <a:cxn ang="0">
                <a:pos x="connsiteX16216" y="connsiteY16216"/>
              </a:cxn>
              <a:cxn ang="0">
                <a:pos x="connsiteX16217" y="connsiteY16217"/>
              </a:cxn>
              <a:cxn ang="0">
                <a:pos x="connsiteX16218" y="connsiteY16218"/>
              </a:cxn>
              <a:cxn ang="0">
                <a:pos x="connsiteX16219" y="connsiteY16219"/>
              </a:cxn>
              <a:cxn ang="0">
                <a:pos x="connsiteX16220" y="connsiteY16220"/>
              </a:cxn>
              <a:cxn ang="0">
                <a:pos x="connsiteX16221" y="connsiteY16221"/>
              </a:cxn>
              <a:cxn ang="0">
                <a:pos x="connsiteX16222" y="connsiteY16222"/>
              </a:cxn>
              <a:cxn ang="0">
                <a:pos x="connsiteX16223" y="connsiteY16223"/>
              </a:cxn>
              <a:cxn ang="0">
                <a:pos x="connsiteX16224" y="connsiteY16224"/>
              </a:cxn>
              <a:cxn ang="0">
                <a:pos x="connsiteX16225" y="connsiteY16225"/>
              </a:cxn>
              <a:cxn ang="0">
                <a:pos x="connsiteX16226" y="connsiteY16226"/>
              </a:cxn>
              <a:cxn ang="0">
                <a:pos x="connsiteX16227" y="connsiteY16227"/>
              </a:cxn>
              <a:cxn ang="0">
                <a:pos x="connsiteX16228" y="connsiteY16228"/>
              </a:cxn>
              <a:cxn ang="0">
                <a:pos x="connsiteX16229" y="connsiteY16229"/>
              </a:cxn>
              <a:cxn ang="0">
                <a:pos x="connsiteX16230" y="connsiteY16230"/>
              </a:cxn>
              <a:cxn ang="0">
                <a:pos x="connsiteX16231" y="connsiteY16231"/>
              </a:cxn>
              <a:cxn ang="0">
                <a:pos x="connsiteX16232" y="connsiteY16232"/>
              </a:cxn>
              <a:cxn ang="0">
                <a:pos x="connsiteX16233" y="connsiteY16233"/>
              </a:cxn>
              <a:cxn ang="0">
                <a:pos x="connsiteX16234" y="connsiteY16234"/>
              </a:cxn>
              <a:cxn ang="0">
                <a:pos x="connsiteX16235" y="connsiteY16235"/>
              </a:cxn>
              <a:cxn ang="0">
                <a:pos x="connsiteX16236" y="connsiteY16236"/>
              </a:cxn>
              <a:cxn ang="0">
                <a:pos x="connsiteX16237" y="connsiteY16237"/>
              </a:cxn>
              <a:cxn ang="0">
                <a:pos x="connsiteX16238" y="connsiteY16238"/>
              </a:cxn>
              <a:cxn ang="0">
                <a:pos x="connsiteX16239" y="connsiteY16239"/>
              </a:cxn>
              <a:cxn ang="0">
                <a:pos x="connsiteX16240" y="connsiteY16240"/>
              </a:cxn>
              <a:cxn ang="0">
                <a:pos x="connsiteX16241" y="connsiteY16241"/>
              </a:cxn>
              <a:cxn ang="0">
                <a:pos x="connsiteX16242" y="connsiteY16242"/>
              </a:cxn>
              <a:cxn ang="0">
                <a:pos x="connsiteX16243" y="connsiteY16243"/>
              </a:cxn>
              <a:cxn ang="0">
                <a:pos x="connsiteX16244" y="connsiteY16244"/>
              </a:cxn>
              <a:cxn ang="0">
                <a:pos x="connsiteX16245" y="connsiteY16245"/>
              </a:cxn>
              <a:cxn ang="0">
                <a:pos x="connsiteX16246" y="connsiteY16246"/>
              </a:cxn>
              <a:cxn ang="0">
                <a:pos x="connsiteX16247" y="connsiteY16247"/>
              </a:cxn>
              <a:cxn ang="0">
                <a:pos x="connsiteX16248" y="connsiteY16248"/>
              </a:cxn>
              <a:cxn ang="0">
                <a:pos x="connsiteX16249" y="connsiteY16249"/>
              </a:cxn>
              <a:cxn ang="0">
                <a:pos x="connsiteX16250" y="connsiteY16250"/>
              </a:cxn>
              <a:cxn ang="0">
                <a:pos x="connsiteX16251" y="connsiteY16251"/>
              </a:cxn>
              <a:cxn ang="0">
                <a:pos x="connsiteX16252" y="connsiteY16252"/>
              </a:cxn>
              <a:cxn ang="0">
                <a:pos x="connsiteX16253" y="connsiteY16253"/>
              </a:cxn>
              <a:cxn ang="0">
                <a:pos x="connsiteX16254" y="connsiteY16254"/>
              </a:cxn>
              <a:cxn ang="0">
                <a:pos x="connsiteX16255" y="connsiteY16255"/>
              </a:cxn>
              <a:cxn ang="0">
                <a:pos x="connsiteX16256" y="connsiteY16256"/>
              </a:cxn>
              <a:cxn ang="0">
                <a:pos x="connsiteX16257" y="connsiteY16257"/>
              </a:cxn>
              <a:cxn ang="0">
                <a:pos x="connsiteX16258" y="connsiteY16258"/>
              </a:cxn>
              <a:cxn ang="0">
                <a:pos x="connsiteX16259" y="connsiteY16259"/>
              </a:cxn>
              <a:cxn ang="0">
                <a:pos x="connsiteX16260" y="connsiteY16260"/>
              </a:cxn>
              <a:cxn ang="0">
                <a:pos x="connsiteX16261" y="connsiteY16261"/>
              </a:cxn>
              <a:cxn ang="0">
                <a:pos x="connsiteX16262" y="connsiteY16262"/>
              </a:cxn>
              <a:cxn ang="0">
                <a:pos x="connsiteX16263" y="connsiteY16263"/>
              </a:cxn>
              <a:cxn ang="0">
                <a:pos x="connsiteX16264" y="connsiteY16264"/>
              </a:cxn>
              <a:cxn ang="0">
                <a:pos x="connsiteX16265" y="connsiteY16265"/>
              </a:cxn>
              <a:cxn ang="0">
                <a:pos x="connsiteX16266" y="connsiteY16266"/>
              </a:cxn>
              <a:cxn ang="0">
                <a:pos x="connsiteX16267" y="connsiteY16267"/>
              </a:cxn>
              <a:cxn ang="0">
                <a:pos x="connsiteX16268" y="connsiteY16268"/>
              </a:cxn>
              <a:cxn ang="0">
                <a:pos x="connsiteX16269" y="connsiteY16269"/>
              </a:cxn>
              <a:cxn ang="0">
                <a:pos x="connsiteX16270" y="connsiteY16270"/>
              </a:cxn>
              <a:cxn ang="0">
                <a:pos x="connsiteX16271" y="connsiteY16271"/>
              </a:cxn>
              <a:cxn ang="0">
                <a:pos x="connsiteX16272" y="connsiteY16272"/>
              </a:cxn>
              <a:cxn ang="0">
                <a:pos x="connsiteX16273" y="connsiteY16273"/>
              </a:cxn>
              <a:cxn ang="0">
                <a:pos x="connsiteX16274" y="connsiteY16274"/>
              </a:cxn>
              <a:cxn ang="0">
                <a:pos x="connsiteX16275" y="connsiteY16275"/>
              </a:cxn>
              <a:cxn ang="0">
                <a:pos x="connsiteX16276" y="connsiteY16276"/>
              </a:cxn>
              <a:cxn ang="0">
                <a:pos x="connsiteX16277" y="connsiteY16277"/>
              </a:cxn>
              <a:cxn ang="0">
                <a:pos x="connsiteX16278" y="connsiteY16278"/>
              </a:cxn>
              <a:cxn ang="0">
                <a:pos x="connsiteX16279" y="connsiteY16279"/>
              </a:cxn>
              <a:cxn ang="0">
                <a:pos x="connsiteX16280" y="connsiteY16280"/>
              </a:cxn>
              <a:cxn ang="0">
                <a:pos x="connsiteX16281" y="connsiteY16281"/>
              </a:cxn>
              <a:cxn ang="0">
                <a:pos x="connsiteX16282" y="connsiteY16282"/>
              </a:cxn>
              <a:cxn ang="0">
                <a:pos x="connsiteX16283" y="connsiteY16283"/>
              </a:cxn>
              <a:cxn ang="0">
                <a:pos x="connsiteX16284" y="connsiteY16284"/>
              </a:cxn>
              <a:cxn ang="0">
                <a:pos x="connsiteX16285" y="connsiteY16285"/>
              </a:cxn>
              <a:cxn ang="0">
                <a:pos x="connsiteX16286" y="connsiteY16286"/>
              </a:cxn>
              <a:cxn ang="0">
                <a:pos x="connsiteX16287" y="connsiteY16287"/>
              </a:cxn>
              <a:cxn ang="0">
                <a:pos x="connsiteX16288" y="connsiteY16288"/>
              </a:cxn>
              <a:cxn ang="0">
                <a:pos x="connsiteX16289" y="connsiteY16289"/>
              </a:cxn>
              <a:cxn ang="0">
                <a:pos x="connsiteX16290" y="connsiteY16290"/>
              </a:cxn>
              <a:cxn ang="0">
                <a:pos x="connsiteX16291" y="connsiteY16291"/>
              </a:cxn>
              <a:cxn ang="0">
                <a:pos x="connsiteX16292" y="connsiteY16292"/>
              </a:cxn>
              <a:cxn ang="0">
                <a:pos x="connsiteX16293" y="connsiteY16293"/>
              </a:cxn>
              <a:cxn ang="0">
                <a:pos x="connsiteX16294" y="connsiteY16294"/>
              </a:cxn>
              <a:cxn ang="0">
                <a:pos x="connsiteX16295" y="connsiteY16295"/>
              </a:cxn>
              <a:cxn ang="0">
                <a:pos x="connsiteX16296" y="connsiteY16296"/>
              </a:cxn>
              <a:cxn ang="0">
                <a:pos x="connsiteX16297" y="connsiteY16297"/>
              </a:cxn>
              <a:cxn ang="0">
                <a:pos x="connsiteX16298" y="connsiteY16298"/>
              </a:cxn>
              <a:cxn ang="0">
                <a:pos x="connsiteX16299" y="connsiteY16299"/>
              </a:cxn>
              <a:cxn ang="0">
                <a:pos x="connsiteX16300" y="connsiteY16300"/>
              </a:cxn>
              <a:cxn ang="0">
                <a:pos x="connsiteX16301" y="connsiteY16301"/>
              </a:cxn>
              <a:cxn ang="0">
                <a:pos x="connsiteX16302" y="connsiteY16302"/>
              </a:cxn>
              <a:cxn ang="0">
                <a:pos x="connsiteX16303" y="connsiteY16303"/>
              </a:cxn>
              <a:cxn ang="0">
                <a:pos x="connsiteX16304" y="connsiteY16304"/>
              </a:cxn>
              <a:cxn ang="0">
                <a:pos x="connsiteX16305" y="connsiteY16305"/>
              </a:cxn>
              <a:cxn ang="0">
                <a:pos x="connsiteX16306" y="connsiteY16306"/>
              </a:cxn>
              <a:cxn ang="0">
                <a:pos x="connsiteX16307" y="connsiteY16307"/>
              </a:cxn>
              <a:cxn ang="0">
                <a:pos x="connsiteX16308" y="connsiteY16308"/>
              </a:cxn>
              <a:cxn ang="0">
                <a:pos x="connsiteX16309" y="connsiteY16309"/>
              </a:cxn>
              <a:cxn ang="0">
                <a:pos x="connsiteX16310" y="connsiteY16310"/>
              </a:cxn>
              <a:cxn ang="0">
                <a:pos x="connsiteX16311" y="connsiteY16311"/>
              </a:cxn>
              <a:cxn ang="0">
                <a:pos x="connsiteX16312" y="connsiteY16312"/>
              </a:cxn>
              <a:cxn ang="0">
                <a:pos x="connsiteX16313" y="connsiteY16313"/>
              </a:cxn>
              <a:cxn ang="0">
                <a:pos x="connsiteX16314" y="connsiteY16314"/>
              </a:cxn>
              <a:cxn ang="0">
                <a:pos x="connsiteX16315" y="connsiteY16315"/>
              </a:cxn>
              <a:cxn ang="0">
                <a:pos x="connsiteX16316" y="connsiteY16316"/>
              </a:cxn>
              <a:cxn ang="0">
                <a:pos x="connsiteX16317" y="connsiteY16317"/>
              </a:cxn>
              <a:cxn ang="0">
                <a:pos x="connsiteX16318" y="connsiteY16318"/>
              </a:cxn>
              <a:cxn ang="0">
                <a:pos x="connsiteX16319" y="connsiteY16319"/>
              </a:cxn>
              <a:cxn ang="0">
                <a:pos x="connsiteX16320" y="connsiteY16320"/>
              </a:cxn>
              <a:cxn ang="0">
                <a:pos x="connsiteX16321" y="connsiteY16321"/>
              </a:cxn>
              <a:cxn ang="0">
                <a:pos x="connsiteX16322" y="connsiteY16322"/>
              </a:cxn>
              <a:cxn ang="0">
                <a:pos x="connsiteX16323" y="connsiteY16323"/>
              </a:cxn>
              <a:cxn ang="0">
                <a:pos x="connsiteX16324" y="connsiteY16324"/>
              </a:cxn>
              <a:cxn ang="0">
                <a:pos x="connsiteX16325" y="connsiteY16325"/>
              </a:cxn>
              <a:cxn ang="0">
                <a:pos x="connsiteX16326" y="connsiteY16326"/>
              </a:cxn>
              <a:cxn ang="0">
                <a:pos x="connsiteX16327" y="connsiteY16327"/>
              </a:cxn>
              <a:cxn ang="0">
                <a:pos x="connsiteX16328" y="connsiteY16328"/>
              </a:cxn>
              <a:cxn ang="0">
                <a:pos x="connsiteX16329" y="connsiteY16329"/>
              </a:cxn>
              <a:cxn ang="0">
                <a:pos x="connsiteX16330" y="connsiteY16330"/>
              </a:cxn>
              <a:cxn ang="0">
                <a:pos x="connsiteX16331" y="connsiteY16331"/>
              </a:cxn>
              <a:cxn ang="0">
                <a:pos x="connsiteX16332" y="connsiteY16332"/>
              </a:cxn>
              <a:cxn ang="0">
                <a:pos x="connsiteX16333" y="connsiteY16333"/>
              </a:cxn>
              <a:cxn ang="0">
                <a:pos x="connsiteX16334" y="connsiteY16334"/>
              </a:cxn>
              <a:cxn ang="0">
                <a:pos x="connsiteX16335" y="connsiteY16335"/>
              </a:cxn>
              <a:cxn ang="0">
                <a:pos x="connsiteX16336" y="connsiteY16336"/>
              </a:cxn>
              <a:cxn ang="0">
                <a:pos x="connsiteX16337" y="connsiteY16337"/>
              </a:cxn>
              <a:cxn ang="0">
                <a:pos x="connsiteX16338" y="connsiteY16338"/>
              </a:cxn>
              <a:cxn ang="0">
                <a:pos x="connsiteX16339" y="connsiteY16339"/>
              </a:cxn>
              <a:cxn ang="0">
                <a:pos x="connsiteX16340" y="connsiteY16340"/>
              </a:cxn>
              <a:cxn ang="0">
                <a:pos x="connsiteX16341" y="connsiteY16341"/>
              </a:cxn>
              <a:cxn ang="0">
                <a:pos x="connsiteX16342" y="connsiteY16342"/>
              </a:cxn>
              <a:cxn ang="0">
                <a:pos x="connsiteX16343" y="connsiteY16343"/>
              </a:cxn>
              <a:cxn ang="0">
                <a:pos x="connsiteX16344" y="connsiteY16344"/>
              </a:cxn>
              <a:cxn ang="0">
                <a:pos x="connsiteX16345" y="connsiteY16345"/>
              </a:cxn>
              <a:cxn ang="0">
                <a:pos x="connsiteX16346" y="connsiteY16346"/>
              </a:cxn>
              <a:cxn ang="0">
                <a:pos x="connsiteX16347" y="connsiteY16347"/>
              </a:cxn>
              <a:cxn ang="0">
                <a:pos x="connsiteX16348" y="connsiteY16348"/>
              </a:cxn>
              <a:cxn ang="0">
                <a:pos x="connsiteX16349" y="connsiteY16349"/>
              </a:cxn>
              <a:cxn ang="0">
                <a:pos x="connsiteX16350" y="connsiteY16350"/>
              </a:cxn>
              <a:cxn ang="0">
                <a:pos x="connsiteX16351" y="connsiteY16351"/>
              </a:cxn>
              <a:cxn ang="0">
                <a:pos x="connsiteX16352" y="connsiteY16352"/>
              </a:cxn>
              <a:cxn ang="0">
                <a:pos x="connsiteX16353" y="connsiteY16353"/>
              </a:cxn>
              <a:cxn ang="0">
                <a:pos x="connsiteX16354" y="connsiteY16354"/>
              </a:cxn>
              <a:cxn ang="0">
                <a:pos x="connsiteX16355" y="connsiteY16355"/>
              </a:cxn>
              <a:cxn ang="0">
                <a:pos x="connsiteX16356" y="connsiteY16356"/>
              </a:cxn>
              <a:cxn ang="0">
                <a:pos x="connsiteX16357" y="connsiteY16357"/>
              </a:cxn>
              <a:cxn ang="0">
                <a:pos x="connsiteX16358" y="connsiteY16358"/>
              </a:cxn>
              <a:cxn ang="0">
                <a:pos x="connsiteX16359" y="connsiteY16359"/>
              </a:cxn>
              <a:cxn ang="0">
                <a:pos x="connsiteX16360" y="connsiteY16360"/>
              </a:cxn>
              <a:cxn ang="0">
                <a:pos x="connsiteX16361" y="connsiteY16361"/>
              </a:cxn>
              <a:cxn ang="0">
                <a:pos x="connsiteX16362" y="connsiteY16362"/>
              </a:cxn>
              <a:cxn ang="0">
                <a:pos x="connsiteX16363" y="connsiteY16363"/>
              </a:cxn>
              <a:cxn ang="0">
                <a:pos x="connsiteX16364" y="connsiteY16364"/>
              </a:cxn>
              <a:cxn ang="0">
                <a:pos x="connsiteX16365" y="connsiteY16365"/>
              </a:cxn>
              <a:cxn ang="0">
                <a:pos x="connsiteX16366" y="connsiteY16366"/>
              </a:cxn>
              <a:cxn ang="0">
                <a:pos x="connsiteX16367" y="connsiteY16367"/>
              </a:cxn>
              <a:cxn ang="0">
                <a:pos x="connsiteX16368" y="connsiteY16368"/>
              </a:cxn>
              <a:cxn ang="0">
                <a:pos x="connsiteX16369" y="connsiteY16369"/>
              </a:cxn>
              <a:cxn ang="0">
                <a:pos x="connsiteX16370" y="connsiteY16370"/>
              </a:cxn>
              <a:cxn ang="0">
                <a:pos x="connsiteX16371" y="connsiteY16371"/>
              </a:cxn>
              <a:cxn ang="0">
                <a:pos x="connsiteX16372" y="connsiteY16372"/>
              </a:cxn>
              <a:cxn ang="0">
                <a:pos x="connsiteX16373" y="connsiteY16373"/>
              </a:cxn>
              <a:cxn ang="0">
                <a:pos x="connsiteX16374" y="connsiteY16374"/>
              </a:cxn>
              <a:cxn ang="0">
                <a:pos x="connsiteX16375" y="connsiteY16375"/>
              </a:cxn>
              <a:cxn ang="0">
                <a:pos x="connsiteX16376" y="connsiteY16376"/>
              </a:cxn>
              <a:cxn ang="0">
                <a:pos x="connsiteX16377" y="connsiteY16377"/>
              </a:cxn>
              <a:cxn ang="0">
                <a:pos x="connsiteX16378" y="connsiteY16378"/>
              </a:cxn>
              <a:cxn ang="0">
                <a:pos x="connsiteX16379" y="connsiteY16379"/>
              </a:cxn>
              <a:cxn ang="0">
                <a:pos x="connsiteX16380" y="connsiteY16380"/>
              </a:cxn>
              <a:cxn ang="0">
                <a:pos x="connsiteX16381" y="connsiteY16381"/>
              </a:cxn>
              <a:cxn ang="0">
                <a:pos x="connsiteX16382" y="connsiteY16382"/>
              </a:cxn>
              <a:cxn ang="0">
                <a:pos x="connsiteX16383" y="connsiteY16383"/>
              </a:cxn>
              <a:cxn ang="0">
                <a:pos x="connsiteX16384" y="connsiteY16384"/>
              </a:cxn>
              <a:cxn ang="0">
                <a:pos x="connsiteX16385" y="connsiteY16385"/>
              </a:cxn>
              <a:cxn ang="0">
                <a:pos x="connsiteX16386" y="connsiteY16386"/>
              </a:cxn>
              <a:cxn ang="0">
                <a:pos x="connsiteX16387" y="connsiteY16387"/>
              </a:cxn>
              <a:cxn ang="0">
                <a:pos x="connsiteX16388" y="connsiteY16388"/>
              </a:cxn>
              <a:cxn ang="0">
                <a:pos x="connsiteX16389" y="connsiteY16389"/>
              </a:cxn>
              <a:cxn ang="0">
                <a:pos x="connsiteX16390" y="connsiteY16390"/>
              </a:cxn>
              <a:cxn ang="0">
                <a:pos x="connsiteX16391" y="connsiteY16391"/>
              </a:cxn>
              <a:cxn ang="0">
                <a:pos x="connsiteX16392" y="connsiteY16392"/>
              </a:cxn>
              <a:cxn ang="0">
                <a:pos x="connsiteX16393" y="connsiteY16393"/>
              </a:cxn>
              <a:cxn ang="0">
                <a:pos x="connsiteX16394" y="connsiteY16394"/>
              </a:cxn>
              <a:cxn ang="0">
                <a:pos x="connsiteX16395" y="connsiteY16395"/>
              </a:cxn>
              <a:cxn ang="0">
                <a:pos x="connsiteX16396" y="connsiteY16396"/>
              </a:cxn>
              <a:cxn ang="0">
                <a:pos x="connsiteX16397" y="connsiteY16397"/>
              </a:cxn>
              <a:cxn ang="0">
                <a:pos x="connsiteX16398" y="connsiteY16398"/>
              </a:cxn>
              <a:cxn ang="0">
                <a:pos x="connsiteX16399" y="connsiteY16399"/>
              </a:cxn>
              <a:cxn ang="0">
                <a:pos x="connsiteX16400" y="connsiteY16400"/>
              </a:cxn>
              <a:cxn ang="0">
                <a:pos x="connsiteX16401" y="connsiteY16401"/>
              </a:cxn>
              <a:cxn ang="0">
                <a:pos x="connsiteX16402" y="connsiteY16402"/>
              </a:cxn>
              <a:cxn ang="0">
                <a:pos x="connsiteX16403" y="connsiteY16403"/>
              </a:cxn>
              <a:cxn ang="0">
                <a:pos x="connsiteX16404" y="connsiteY16404"/>
              </a:cxn>
              <a:cxn ang="0">
                <a:pos x="connsiteX16405" y="connsiteY16405"/>
              </a:cxn>
              <a:cxn ang="0">
                <a:pos x="connsiteX16406" y="connsiteY16406"/>
              </a:cxn>
              <a:cxn ang="0">
                <a:pos x="connsiteX16407" y="connsiteY16407"/>
              </a:cxn>
              <a:cxn ang="0">
                <a:pos x="connsiteX16408" y="connsiteY16408"/>
              </a:cxn>
              <a:cxn ang="0">
                <a:pos x="connsiteX16409" y="connsiteY16409"/>
              </a:cxn>
              <a:cxn ang="0">
                <a:pos x="connsiteX16410" y="connsiteY16410"/>
              </a:cxn>
              <a:cxn ang="0">
                <a:pos x="connsiteX16411" y="connsiteY16411"/>
              </a:cxn>
              <a:cxn ang="0">
                <a:pos x="connsiteX16412" y="connsiteY16412"/>
              </a:cxn>
              <a:cxn ang="0">
                <a:pos x="connsiteX16413" y="connsiteY16413"/>
              </a:cxn>
              <a:cxn ang="0">
                <a:pos x="connsiteX16414" y="connsiteY16414"/>
              </a:cxn>
              <a:cxn ang="0">
                <a:pos x="connsiteX16415" y="connsiteY16415"/>
              </a:cxn>
              <a:cxn ang="0">
                <a:pos x="connsiteX16416" y="connsiteY16416"/>
              </a:cxn>
              <a:cxn ang="0">
                <a:pos x="connsiteX16417" y="connsiteY16417"/>
              </a:cxn>
              <a:cxn ang="0">
                <a:pos x="connsiteX16418" y="connsiteY16418"/>
              </a:cxn>
              <a:cxn ang="0">
                <a:pos x="connsiteX16419" y="connsiteY16419"/>
              </a:cxn>
              <a:cxn ang="0">
                <a:pos x="connsiteX16420" y="connsiteY16420"/>
              </a:cxn>
              <a:cxn ang="0">
                <a:pos x="connsiteX16421" y="connsiteY16421"/>
              </a:cxn>
              <a:cxn ang="0">
                <a:pos x="connsiteX16422" y="connsiteY16422"/>
              </a:cxn>
              <a:cxn ang="0">
                <a:pos x="connsiteX16423" y="connsiteY16423"/>
              </a:cxn>
              <a:cxn ang="0">
                <a:pos x="connsiteX16424" y="connsiteY16424"/>
              </a:cxn>
              <a:cxn ang="0">
                <a:pos x="connsiteX16425" y="connsiteY16425"/>
              </a:cxn>
              <a:cxn ang="0">
                <a:pos x="connsiteX16426" y="connsiteY16426"/>
              </a:cxn>
              <a:cxn ang="0">
                <a:pos x="connsiteX16427" y="connsiteY16427"/>
              </a:cxn>
              <a:cxn ang="0">
                <a:pos x="connsiteX16428" y="connsiteY16428"/>
              </a:cxn>
              <a:cxn ang="0">
                <a:pos x="connsiteX16429" y="connsiteY16429"/>
              </a:cxn>
              <a:cxn ang="0">
                <a:pos x="connsiteX16430" y="connsiteY16430"/>
              </a:cxn>
              <a:cxn ang="0">
                <a:pos x="connsiteX16431" y="connsiteY16431"/>
              </a:cxn>
              <a:cxn ang="0">
                <a:pos x="connsiteX16432" y="connsiteY16432"/>
              </a:cxn>
              <a:cxn ang="0">
                <a:pos x="connsiteX16433" y="connsiteY16433"/>
              </a:cxn>
              <a:cxn ang="0">
                <a:pos x="connsiteX16434" y="connsiteY16434"/>
              </a:cxn>
              <a:cxn ang="0">
                <a:pos x="connsiteX16435" y="connsiteY16435"/>
              </a:cxn>
              <a:cxn ang="0">
                <a:pos x="connsiteX16436" y="connsiteY16436"/>
              </a:cxn>
              <a:cxn ang="0">
                <a:pos x="connsiteX16437" y="connsiteY16437"/>
              </a:cxn>
              <a:cxn ang="0">
                <a:pos x="connsiteX16438" y="connsiteY16438"/>
              </a:cxn>
              <a:cxn ang="0">
                <a:pos x="connsiteX16439" y="connsiteY16439"/>
              </a:cxn>
              <a:cxn ang="0">
                <a:pos x="connsiteX16440" y="connsiteY16440"/>
              </a:cxn>
              <a:cxn ang="0">
                <a:pos x="connsiteX16441" y="connsiteY16441"/>
              </a:cxn>
              <a:cxn ang="0">
                <a:pos x="connsiteX16442" y="connsiteY16442"/>
              </a:cxn>
              <a:cxn ang="0">
                <a:pos x="connsiteX16443" y="connsiteY16443"/>
              </a:cxn>
              <a:cxn ang="0">
                <a:pos x="connsiteX16444" y="connsiteY16444"/>
              </a:cxn>
              <a:cxn ang="0">
                <a:pos x="connsiteX16445" y="connsiteY16445"/>
              </a:cxn>
              <a:cxn ang="0">
                <a:pos x="connsiteX16446" y="connsiteY16446"/>
              </a:cxn>
              <a:cxn ang="0">
                <a:pos x="connsiteX16447" y="connsiteY16447"/>
              </a:cxn>
              <a:cxn ang="0">
                <a:pos x="connsiteX16448" y="connsiteY16448"/>
              </a:cxn>
              <a:cxn ang="0">
                <a:pos x="connsiteX16449" y="connsiteY16449"/>
              </a:cxn>
              <a:cxn ang="0">
                <a:pos x="connsiteX16450" y="connsiteY16450"/>
              </a:cxn>
              <a:cxn ang="0">
                <a:pos x="connsiteX16451" y="connsiteY16451"/>
              </a:cxn>
              <a:cxn ang="0">
                <a:pos x="connsiteX16452" y="connsiteY16452"/>
              </a:cxn>
              <a:cxn ang="0">
                <a:pos x="connsiteX16453" y="connsiteY16453"/>
              </a:cxn>
              <a:cxn ang="0">
                <a:pos x="connsiteX16454" y="connsiteY16454"/>
              </a:cxn>
              <a:cxn ang="0">
                <a:pos x="connsiteX16455" y="connsiteY16455"/>
              </a:cxn>
              <a:cxn ang="0">
                <a:pos x="connsiteX16456" y="connsiteY16456"/>
              </a:cxn>
              <a:cxn ang="0">
                <a:pos x="connsiteX16457" y="connsiteY16457"/>
              </a:cxn>
              <a:cxn ang="0">
                <a:pos x="connsiteX16458" y="connsiteY16458"/>
              </a:cxn>
              <a:cxn ang="0">
                <a:pos x="connsiteX16459" y="connsiteY16459"/>
              </a:cxn>
              <a:cxn ang="0">
                <a:pos x="connsiteX16460" y="connsiteY16460"/>
              </a:cxn>
              <a:cxn ang="0">
                <a:pos x="connsiteX16461" y="connsiteY16461"/>
              </a:cxn>
              <a:cxn ang="0">
                <a:pos x="connsiteX16462" y="connsiteY16462"/>
              </a:cxn>
              <a:cxn ang="0">
                <a:pos x="connsiteX16463" y="connsiteY16463"/>
              </a:cxn>
              <a:cxn ang="0">
                <a:pos x="connsiteX16464" y="connsiteY16464"/>
              </a:cxn>
              <a:cxn ang="0">
                <a:pos x="connsiteX16465" y="connsiteY16465"/>
              </a:cxn>
              <a:cxn ang="0">
                <a:pos x="connsiteX16466" y="connsiteY16466"/>
              </a:cxn>
              <a:cxn ang="0">
                <a:pos x="connsiteX16467" y="connsiteY16467"/>
              </a:cxn>
              <a:cxn ang="0">
                <a:pos x="connsiteX16468" y="connsiteY16468"/>
              </a:cxn>
              <a:cxn ang="0">
                <a:pos x="connsiteX16469" y="connsiteY16469"/>
              </a:cxn>
              <a:cxn ang="0">
                <a:pos x="connsiteX16470" y="connsiteY16470"/>
              </a:cxn>
              <a:cxn ang="0">
                <a:pos x="connsiteX16471" y="connsiteY16471"/>
              </a:cxn>
              <a:cxn ang="0">
                <a:pos x="connsiteX16472" y="connsiteY16472"/>
              </a:cxn>
              <a:cxn ang="0">
                <a:pos x="connsiteX16473" y="connsiteY16473"/>
              </a:cxn>
              <a:cxn ang="0">
                <a:pos x="connsiteX16474" y="connsiteY16474"/>
              </a:cxn>
              <a:cxn ang="0">
                <a:pos x="connsiteX16475" y="connsiteY16475"/>
              </a:cxn>
              <a:cxn ang="0">
                <a:pos x="connsiteX16476" y="connsiteY16476"/>
              </a:cxn>
              <a:cxn ang="0">
                <a:pos x="connsiteX16477" y="connsiteY16477"/>
              </a:cxn>
              <a:cxn ang="0">
                <a:pos x="connsiteX16478" y="connsiteY16478"/>
              </a:cxn>
              <a:cxn ang="0">
                <a:pos x="connsiteX16479" y="connsiteY16479"/>
              </a:cxn>
              <a:cxn ang="0">
                <a:pos x="connsiteX16480" y="connsiteY16480"/>
              </a:cxn>
              <a:cxn ang="0">
                <a:pos x="connsiteX16481" y="connsiteY16481"/>
              </a:cxn>
              <a:cxn ang="0">
                <a:pos x="connsiteX16482" y="connsiteY16482"/>
              </a:cxn>
              <a:cxn ang="0">
                <a:pos x="connsiteX16483" y="connsiteY16483"/>
              </a:cxn>
              <a:cxn ang="0">
                <a:pos x="connsiteX16484" y="connsiteY16484"/>
              </a:cxn>
              <a:cxn ang="0">
                <a:pos x="connsiteX16485" y="connsiteY16485"/>
              </a:cxn>
              <a:cxn ang="0">
                <a:pos x="connsiteX16486" y="connsiteY16486"/>
              </a:cxn>
              <a:cxn ang="0">
                <a:pos x="connsiteX16487" y="connsiteY16487"/>
              </a:cxn>
              <a:cxn ang="0">
                <a:pos x="connsiteX16488" y="connsiteY16488"/>
              </a:cxn>
              <a:cxn ang="0">
                <a:pos x="connsiteX16489" y="connsiteY16489"/>
              </a:cxn>
              <a:cxn ang="0">
                <a:pos x="connsiteX16490" y="connsiteY16490"/>
              </a:cxn>
              <a:cxn ang="0">
                <a:pos x="connsiteX16491" y="connsiteY16491"/>
              </a:cxn>
              <a:cxn ang="0">
                <a:pos x="connsiteX16492" y="connsiteY16492"/>
              </a:cxn>
              <a:cxn ang="0">
                <a:pos x="connsiteX16493" y="connsiteY16493"/>
              </a:cxn>
              <a:cxn ang="0">
                <a:pos x="connsiteX16494" y="connsiteY16494"/>
              </a:cxn>
              <a:cxn ang="0">
                <a:pos x="connsiteX16495" y="connsiteY16495"/>
              </a:cxn>
              <a:cxn ang="0">
                <a:pos x="connsiteX16496" y="connsiteY16496"/>
              </a:cxn>
              <a:cxn ang="0">
                <a:pos x="connsiteX16497" y="connsiteY16497"/>
              </a:cxn>
              <a:cxn ang="0">
                <a:pos x="connsiteX16498" y="connsiteY16498"/>
              </a:cxn>
              <a:cxn ang="0">
                <a:pos x="connsiteX16499" y="connsiteY16499"/>
              </a:cxn>
              <a:cxn ang="0">
                <a:pos x="connsiteX16500" y="connsiteY16500"/>
              </a:cxn>
              <a:cxn ang="0">
                <a:pos x="connsiteX16501" y="connsiteY16501"/>
              </a:cxn>
              <a:cxn ang="0">
                <a:pos x="connsiteX16502" y="connsiteY16502"/>
              </a:cxn>
              <a:cxn ang="0">
                <a:pos x="connsiteX16503" y="connsiteY16503"/>
              </a:cxn>
              <a:cxn ang="0">
                <a:pos x="connsiteX16504" y="connsiteY16504"/>
              </a:cxn>
              <a:cxn ang="0">
                <a:pos x="connsiteX16505" y="connsiteY16505"/>
              </a:cxn>
              <a:cxn ang="0">
                <a:pos x="connsiteX16506" y="connsiteY16506"/>
              </a:cxn>
              <a:cxn ang="0">
                <a:pos x="connsiteX16507" y="connsiteY16507"/>
              </a:cxn>
              <a:cxn ang="0">
                <a:pos x="connsiteX16508" y="connsiteY16508"/>
              </a:cxn>
              <a:cxn ang="0">
                <a:pos x="connsiteX16509" y="connsiteY16509"/>
              </a:cxn>
              <a:cxn ang="0">
                <a:pos x="connsiteX16510" y="connsiteY16510"/>
              </a:cxn>
              <a:cxn ang="0">
                <a:pos x="connsiteX16511" y="connsiteY16511"/>
              </a:cxn>
              <a:cxn ang="0">
                <a:pos x="connsiteX16512" y="connsiteY16512"/>
              </a:cxn>
              <a:cxn ang="0">
                <a:pos x="connsiteX16513" y="connsiteY16513"/>
              </a:cxn>
              <a:cxn ang="0">
                <a:pos x="connsiteX16514" y="connsiteY16514"/>
              </a:cxn>
              <a:cxn ang="0">
                <a:pos x="connsiteX16515" y="connsiteY16515"/>
              </a:cxn>
              <a:cxn ang="0">
                <a:pos x="connsiteX16516" y="connsiteY16516"/>
              </a:cxn>
              <a:cxn ang="0">
                <a:pos x="connsiteX16517" y="connsiteY16517"/>
              </a:cxn>
              <a:cxn ang="0">
                <a:pos x="connsiteX16518" y="connsiteY16518"/>
              </a:cxn>
              <a:cxn ang="0">
                <a:pos x="connsiteX16519" y="connsiteY16519"/>
              </a:cxn>
              <a:cxn ang="0">
                <a:pos x="connsiteX16520" y="connsiteY16520"/>
              </a:cxn>
              <a:cxn ang="0">
                <a:pos x="connsiteX16521" y="connsiteY16521"/>
              </a:cxn>
              <a:cxn ang="0">
                <a:pos x="connsiteX16522" y="connsiteY16522"/>
              </a:cxn>
              <a:cxn ang="0">
                <a:pos x="connsiteX16523" y="connsiteY16523"/>
              </a:cxn>
              <a:cxn ang="0">
                <a:pos x="connsiteX16524" y="connsiteY16524"/>
              </a:cxn>
              <a:cxn ang="0">
                <a:pos x="connsiteX16525" y="connsiteY16525"/>
              </a:cxn>
              <a:cxn ang="0">
                <a:pos x="connsiteX16526" y="connsiteY16526"/>
              </a:cxn>
              <a:cxn ang="0">
                <a:pos x="connsiteX16527" y="connsiteY16527"/>
              </a:cxn>
              <a:cxn ang="0">
                <a:pos x="connsiteX16528" y="connsiteY16528"/>
              </a:cxn>
              <a:cxn ang="0">
                <a:pos x="connsiteX16529" y="connsiteY16529"/>
              </a:cxn>
              <a:cxn ang="0">
                <a:pos x="connsiteX16530" y="connsiteY16530"/>
              </a:cxn>
              <a:cxn ang="0">
                <a:pos x="connsiteX16531" y="connsiteY16531"/>
              </a:cxn>
              <a:cxn ang="0">
                <a:pos x="connsiteX16532" y="connsiteY16532"/>
              </a:cxn>
              <a:cxn ang="0">
                <a:pos x="connsiteX16533" y="connsiteY16533"/>
              </a:cxn>
              <a:cxn ang="0">
                <a:pos x="connsiteX16534" y="connsiteY16534"/>
              </a:cxn>
              <a:cxn ang="0">
                <a:pos x="connsiteX16535" y="connsiteY16535"/>
              </a:cxn>
              <a:cxn ang="0">
                <a:pos x="connsiteX16536" y="connsiteY16536"/>
              </a:cxn>
              <a:cxn ang="0">
                <a:pos x="connsiteX16537" y="connsiteY16537"/>
              </a:cxn>
              <a:cxn ang="0">
                <a:pos x="connsiteX16538" y="connsiteY16538"/>
              </a:cxn>
              <a:cxn ang="0">
                <a:pos x="connsiteX16539" y="connsiteY16539"/>
              </a:cxn>
              <a:cxn ang="0">
                <a:pos x="connsiteX16540" y="connsiteY16540"/>
              </a:cxn>
              <a:cxn ang="0">
                <a:pos x="connsiteX16541" y="connsiteY16541"/>
              </a:cxn>
              <a:cxn ang="0">
                <a:pos x="connsiteX16542" y="connsiteY16542"/>
              </a:cxn>
              <a:cxn ang="0">
                <a:pos x="connsiteX16543" y="connsiteY16543"/>
              </a:cxn>
              <a:cxn ang="0">
                <a:pos x="connsiteX16544" y="connsiteY16544"/>
              </a:cxn>
              <a:cxn ang="0">
                <a:pos x="connsiteX16545" y="connsiteY16545"/>
              </a:cxn>
              <a:cxn ang="0">
                <a:pos x="connsiteX16546" y="connsiteY16546"/>
              </a:cxn>
              <a:cxn ang="0">
                <a:pos x="connsiteX16547" y="connsiteY16547"/>
              </a:cxn>
              <a:cxn ang="0">
                <a:pos x="connsiteX16548" y="connsiteY16548"/>
              </a:cxn>
              <a:cxn ang="0">
                <a:pos x="connsiteX16549" y="connsiteY16549"/>
              </a:cxn>
              <a:cxn ang="0">
                <a:pos x="connsiteX16550" y="connsiteY16550"/>
              </a:cxn>
              <a:cxn ang="0">
                <a:pos x="connsiteX16551" y="connsiteY16551"/>
              </a:cxn>
              <a:cxn ang="0">
                <a:pos x="connsiteX16552" y="connsiteY16552"/>
              </a:cxn>
              <a:cxn ang="0">
                <a:pos x="connsiteX16553" y="connsiteY16553"/>
              </a:cxn>
              <a:cxn ang="0">
                <a:pos x="connsiteX16554" y="connsiteY16554"/>
              </a:cxn>
              <a:cxn ang="0">
                <a:pos x="connsiteX16555" y="connsiteY16555"/>
              </a:cxn>
              <a:cxn ang="0">
                <a:pos x="connsiteX16556" y="connsiteY16556"/>
              </a:cxn>
              <a:cxn ang="0">
                <a:pos x="connsiteX16557" y="connsiteY16557"/>
              </a:cxn>
              <a:cxn ang="0">
                <a:pos x="connsiteX16558" y="connsiteY16558"/>
              </a:cxn>
              <a:cxn ang="0">
                <a:pos x="connsiteX16559" y="connsiteY16559"/>
              </a:cxn>
              <a:cxn ang="0">
                <a:pos x="connsiteX16560" y="connsiteY16560"/>
              </a:cxn>
              <a:cxn ang="0">
                <a:pos x="connsiteX16561" y="connsiteY16561"/>
              </a:cxn>
              <a:cxn ang="0">
                <a:pos x="connsiteX16562" y="connsiteY16562"/>
              </a:cxn>
              <a:cxn ang="0">
                <a:pos x="connsiteX16563" y="connsiteY16563"/>
              </a:cxn>
              <a:cxn ang="0">
                <a:pos x="connsiteX16564" y="connsiteY16564"/>
              </a:cxn>
              <a:cxn ang="0">
                <a:pos x="connsiteX16565" y="connsiteY16565"/>
              </a:cxn>
              <a:cxn ang="0">
                <a:pos x="connsiteX16566" y="connsiteY16566"/>
              </a:cxn>
              <a:cxn ang="0">
                <a:pos x="connsiteX16567" y="connsiteY16567"/>
              </a:cxn>
              <a:cxn ang="0">
                <a:pos x="connsiteX16568" y="connsiteY16568"/>
              </a:cxn>
              <a:cxn ang="0">
                <a:pos x="connsiteX16569" y="connsiteY16569"/>
              </a:cxn>
              <a:cxn ang="0">
                <a:pos x="connsiteX16570" y="connsiteY16570"/>
              </a:cxn>
              <a:cxn ang="0">
                <a:pos x="connsiteX16571" y="connsiteY16571"/>
              </a:cxn>
              <a:cxn ang="0">
                <a:pos x="connsiteX16572" y="connsiteY16572"/>
              </a:cxn>
              <a:cxn ang="0">
                <a:pos x="connsiteX16573" y="connsiteY16573"/>
              </a:cxn>
              <a:cxn ang="0">
                <a:pos x="connsiteX16574" y="connsiteY16574"/>
              </a:cxn>
              <a:cxn ang="0">
                <a:pos x="connsiteX16575" y="connsiteY16575"/>
              </a:cxn>
              <a:cxn ang="0">
                <a:pos x="connsiteX16576" y="connsiteY16576"/>
              </a:cxn>
              <a:cxn ang="0">
                <a:pos x="connsiteX16577" y="connsiteY16577"/>
              </a:cxn>
              <a:cxn ang="0">
                <a:pos x="connsiteX16578" y="connsiteY16578"/>
              </a:cxn>
              <a:cxn ang="0">
                <a:pos x="connsiteX16579" y="connsiteY16579"/>
              </a:cxn>
              <a:cxn ang="0">
                <a:pos x="connsiteX16580" y="connsiteY16580"/>
              </a:cxn>
              <a:cxn ang="0">
                <a:pos x="connsiteX16581" y="connsiteY16581"/>
              </a:cxn>
              <a:cxn ang="0">
                <a:pos x="connsiteX16582" y="connsiteY16582"/>
              </a:cxn>
              <a:cxn ang="0">
                <a:pos x="connsiteX16583" y="connsiteY16583"/>
              </a:cxn>
              <a:cxn ang="0">
                <a:pos x="connsiteX16584" y="connsiteY16584"/>
              </a:cxn>
              <a:cxn ang="0">
                <a:pos x="connsiteX16585" y="connsiteY16585"/>
              </a:cxn>
              <a:cxn ang="0">
                <a:pos x="connsiteX16586" y="connsiteY16586"/>
              </a:cxn>
              <a:cxn ang="0">
                <a:pos x="connsiteX16587" y="connsiteY16587"/>
              </a:cxn>
              <a:cxn ang="0">
                <a:pos x="connsiteX16588" y="connsiteY16588"/>
              </a:cxn>
              <a:cxn ang="0">
                <a:pos x="connsiteX16589" y="connsiteY16589"/>
              </a:cxn>
              <a:cxn ang="0">
                <a:pos x="connsiteX16590" y="connsiteY16590"/>
              </a:cxn>
              <a:cxn ang="0">
                <a:pos x="connsiteX16591" y="connsiteY16591"/>
              </a:cxn>
              <a:cxn ang="0">
                <a:pos x="connsiteX16592" y="connsiteY16592"/>
              </a:cxn>
              <a:cxn ang="0">
                <a:pos x="connsiteX16593" y="connsiteY16593"/>
              </a:cxn>
              <a:cxn ang="0">
                <a:pos x="connsiteX16594" y="connsiteY16594"/>
              </a:cxn>
              <a:cxn ang="0">
                <a:pos x="connsiteX16595" y="connsiteY16595"/>
              </a:cxn>
              <a:cxn ang="0">
                <a:pos x="connsiteX16596" y="connsiteY16596"/>
              </a:cxn>
              <a:cxn ang="0">
                <a:pos x="connsiteX16597" y="connsiteY16597"/>
              </a:cxn>
              <a:cxn ang="0">
                <a:pos x="connsiteX16598" y="connsiteY16598"/>
              </a:cxn>
              <a:cxn ang="0">
                <a:pos x="connsiteX16599" y="connsiteY16599"/>
              </a:cxn>
              <a:cxn ang="0">
                <a:pos x="connsiteX16600" y="connsiteY16600"/>
              </a:cxn>
              <a:cxn ang="0">
                <a:pos x="connsiteX16601" y="connsiteY16601"/>
              </a:cxn>
              <a:cxn ang="0">
                <a:pos x="connsiteX16602" y="connsiteY16602"/>
              </a:cxn>
              <a:cxn ang="0">
                <a:pos x="connsiteX16603" y="connsiteY16603"/>
              </a:cxn>
              <a:cxn ang="0">
                <a:pos x="connsiteX16604" y="connsiteY16604"/>
              </a:cxn>
              <a:cxn ang="0">
                <a:pos x="connsiteX16605" y="connsiteY16605"/>
              </a:cxn>
              <a:cxn ang="0">
                <a:pos x="connsiteX16606" y="connsiteY16606"/>
              </a:cxn>
              <a:cxn ang="0">
                <a:pos x="connsiteX16607" y="connsiteY16607"/>
              </a:cxn>
              <a:cxn ang="0">
                <a:pos x="connsiteX16608" y="connsiteY16608"/>
              </a:cxn>
              <a:cxn ang="0">
                <a:pos x="connsiteX16609" y="connsiteY16609"/>
              </a:cxn>
              <a:cxn ang="0">
                <a:pos x="connsiteX16610" y="connsiteY16610"/>
              </a:cxn>
              <a:cxn ang="0">
                <a:pos x="connsiteX16611" y="connsiteY16611"/>
              </a:cxn>
              <a:cxn ang="0">
                <a:pos x="connsiteX16612" y="connsiteY16612"/>
              </a:cxn>
              <a:cxn ang="0">
                <a:pos x="connsiteX16613" y="connsiteY16613"/>
              </a:cxn>
              <a:cxn ang="0">
                <a:pos x="connsiteX16614" y="connsiteY16614"/>
              </a:cxn>
              <a:cxn ang="0">
                <a:pos x="connsiteX16615" y="connsiteY16615"/>
              </a:cxn>
              <a:cxn ang="0">
                <a:pos x="connsiteX16616" y="connsiteY16616"/>
              </a:cxn>
              <a:cxn ang="0">
                <a:pos x="connsiteX16617" y="connsiteY16617"/>
              </a:cxn>
              <a:cxn ang="0">
                <a:pos x="connsiteX16618" y="connsiteY16618"/>
              </a:cxn>
              <a:cxn ang="0">
                <a:pos x="connsiteX16619" y="connsiteY16619"/>
              </a:cxn>
              <a:cxn ang="0">
                <a:pos x="connsiteX16620" y="connsiteY16620"/>
              </a:cxn>
              <a:cxn ang="0">
                <a:pos x="connsiteX16621" y="connsiteY16621"/>
              </a:cxn>
              <a:cxn ang="0">
                <a:pos x="connsiteX16622" y="connsiteY16622"/>
              </a:cxn>
              <a:cxn ang="0">
                <a:pos x="connsiteX16623" y="connsiteY16623"/>
              </a:cxn>
              <a:cxn ang="0">
                <a:pos x="connsiteX16624" y="connsiteY16624"/>
              </a:cxn>
              <a:cxn ang="0">
                <a:pos x="connsiteX16625" y="connsiteY16625"/>
              </a:cxn>
              <a:cxn ang="0">
                <a:pos x="connsiteX16626" y="connsiteY16626"/>
              </a:cxn>
              <a:cxn ang="0">
                <a:pos x="connsiteX16627" y="connsiteY16627"/>
              </a:cxn>
              <a:cxn ang="0">
                <a:pos x="connsiteX16628" y="connsiteY16628"/>
              </a:cxn>
              <a:cxn ang="0">
                <a:pos x="connsiteX16629" y="connsiteY16629"/>
              </a:cxn>
              <a:cxn ang="0">
                <a:pos x="connsiteX16630" y="connsiteY16630"/>
              </a:cxn>
              <a:cxn ang="0">
                <a:pos x="connsiteX16631" y="connsiteY16631"/>
              </a:cxn>
              <a:cxn ang="0">
                <a:pos x="connsiteX16632" y="connsiteY16632"/>
              </a:cxn>
              <a:cxn ang="0">
                <a:pos x="connsiteX16633" y="connsiteY16633"/>
              </a:cxn>
              <a:cxn ang="0">
                <a:pos x="connsiteX16634" y="connsiteY16634"/>
              </a:cxn>
              <a:cxn ang="0">
                <a:pos x="connsiteX16635" y="connsiteY16635"/>
              </a:cxn>
              <a:cxn ang="0">
                <a:pos x="connsiteX16636" y="connsiteY16636"/>
              </a:cxn>
              <a:cxn ang="0">
                <a:pos x="connsiteX16637" y="connsiteY16637"/>
              </a:cxn>
              <a:cxn ang="0">
                <a:pos x="connsiteX16638" y="connsiteY16638"/>
              </a:cxn>
              <a:cxn ang="0">
                <a:pos x="connsiteX16639" y="connsiteY16639"/>
              </a:cxn>
              <a:cxn ang="0">
                <a:pos x="connsiteX16640" y="connsiteY16640"/>
              </a:cxn>
              <a:cxn ang="0">
                <a:pos x="connsiteX16641" y="connsiteY16641"/>
              </a:cxn>
              <a:cxn ang="0">
                <a:pos x="connsiteX16642" y="connsiteY16642"/>
              </a:cxn>
              <a:cxn ang="0">
                <a:pos x="connsiteX16643" y="connsiteY16643"/>
              </a:cxn>
              <a:cxn ang="0">
                <a:pos x="connsiteX16644" y="connsiteY16644"/>
              </a:cxn>
              <a:cxn ang="0">
                <a:pos x="connsiteX16645" y="connsiteY16645"/>
              </a:cxn>
              <a:cxn ang="0">
                <a:pos x="connsiteX16646" y="connsiteY16646"/>
              </a:cxn>
              <a:cxn ang="0">
                <a:pos x="connsiteX16647" y="connsiteY16647"/>
              </a:cxn>
              <a:cxn ang="0">
                <a:pos x="connsiteX16648" y="connsiteY16648"/>
              </a:cxn>
              <a:cxn ang="0">
                <a:pos x="connsiteX16649" y="connsiteY16649"/>
              </a:cxn>
              <a:cxn ang="0">
                <a:pos x="connsiteX16650" y="connsiteY16650"/>
              </a:cxn>
              <a:cxn ang="0">
                <a:pos x="connsiteX16651" y="connsiteY16651"/>
              </a:cxn>
              <a:cxn ang="0">
                <a:pos x="connsiteX16652" y="connsiteY16652"/>
              </a:cxn>
              <a:cxn ang="0">
                <a:pos x="connsiteX16653" y="connsiteY16653"/>
              </a:cxn>
              <a:cxn ang="0">
                <a:pos x="connsiteX16654" y="connsiteY16654"/>
              </a:cxn>
              <a:cxn ang="0">
                <a:pos x="connsiteX16655" y="connsiteY16655"/>
              </a:cxn>
              <a:cxn ang="0">
                <a:pos x="connsiteX16656" y="connsiteY16656"/>
              </a:cxn>
              <a:cxn ang="0">
                <a:pos x="connsiteX16657" y="connsiteY16657"/>
              </a:cxn>
              <a:cxn ang="0">
                <a:pos x="connsiteX16658" y="connsiteY16658"/>
              </a:cxn>
              <a:cxn ang="0">
                <a:pos x="connsiteX16659" y="connsiteY16659"/>
              </a:cxn>
              <a:cxn ang="0">
                <a:pos x="connsiteX16660" y="connsiteY16660"/>
              </a:cxn>
              <a:cxn ang="0">
                <a:pos x="connsiteX16661" y="connsiteY16661"/>
              </a:cxn>
              <a:cxn ang="0">
                <a:pos x="connsiteX16662" y="connsiteY16662"/>
              </a:cxn>
              <a:cxn ang="0">
                <a:pos x="connsiteX16663" y="connsiteY16663"/>
              </a:cxn>
              <a:cxn ang="0">
                <a:pos x="connsiteX16664" y="connsiteY16664"/>
              </a:cxn>
              <a:cxn ang="0">
                <a:pos x="connsiteX16665" y="connsiteY16665"/>
              </a:cxn>
              <a:cxn ang="0">
                <a:pos x="connsiteX16666" y="connsiteY16666"/>
              </a:cxn>
              <a:cxn ang="0">
                <a:pos x="connsiteX16667" y="connsiteY16667"/>
              </a:cxn>
              <a:cxn ang="0">
                <a:pos x="connsiteX16668" y="connsiteY16668"/>
              </a:cxn>
              <a:cxn ang="0">
                <a:pos x="connsiteX16669" y="connsiteY16669"/>
              </a:cxn>
              <a:cxn ang="0">
                <a:pos x="connsiteX16670" y="connsiteY16670"/>
              </a:cxn>
              <a:cxn ang="0">
                <a:pos x="connsiteX16671" y="connsiteY16671"/>
              </a:cxn>
              <a:cxn ang="0">
                <a:pos x="connsiteX16672" y="connsiteY16672"/>
              </a:cxn>
              <a:cxn ang="0">
                <a:pos x="connsiteX16673" y="connsiteY16673"/>
              </a:cxn>
              <a:cxn ang="0">
                <a:pos x="connsiteX16674" y="connsiteY16674"/>
              </a:cxn>
              <a:cxn ang="0">
                <a:pos x="connsiteX16675" y="connsiteY16675"/>
              </a:cxn>
              <a:cxn ang="0">
                <a:pos x="connsiteX16676" y="connsiteY16676"/>
              </a:cxn>
              <a:cxn ang="0">
                <a:pos x="connsiteX16677" y="connsiteY16677"/>
              </a:cxn>
              <a:cxn ang="0">
                <a:pos x="connsiteX16678" y="connsiteY16678"/>
              </a:cxn>
              <a:cxn ang="0">
                <a:pos x="connsiteX16679" y="connsiteY16679"/>
              </a:cxn>
              <a:cxn ang="0">
                <a:pos x="connsiteX16680" y="connsiteY16680"/>
              </a:cxn>
              <a:cxn ang="0">
                <a:pos x="connsiteX16681" y="connsiteY16681"/>
              </a:cxn>
              <a:cxn ang="0">
                <a:pos x="connsiteX16682" y="connsiteY16682"/>
              </a:cxn>
              <a:cxn ang="0">
                <a:pos x="connsiteX16683" y="connsiteY16683"/>
              </a:cxn>
              <a:cxn ang="0">
                <a:pos x="connsiteX16684" y="connsiteY16684"/>
              </a:cxn>
              <a:cxn ang="0">
                <a:pos x="connsiteX16685" y="connsiteY16685"/>
              </a:cxn>
              <a:cxn ang="0">
                <a:pos x="connsiteX16686" y="connsiteY16686"/>
              </a:cxn>
              <a:cxn ang="0">
                <a:pos x="connsiteX16687" y="connsiteY16687"/>
              </a:cxn>
              <a:cxn ang="0">
                <a:pos x="connsiteX16688" y="connsiteY16688"/>
              </a:cxn>
              <a:cxn ang="0">
                <a:pos x="connsiteX16689" y="connsiteY16689"/>
              </a:cxn>
              <a:cxn ang="0">
                <a:pos x="connsiteX16690" y="connsiteY16690"/>
              </a:cxn>
              <a:cxn ang="0">
                <a:pos x="connsiteX16691" y="connsiteY16691"/>
              </a:cxn>
              <a:cxn ang="0">
                <a:pos x="connsiteX16692" y="connsiteY16692"/>
              </a:cxn>
              <a:cxn ang="0">
                <a:pos x="connsiteX16693" y="connsiteY16693"/>
              </a:cxn>
              <a:cxn ang="0">
                <a:pos x="connsiteX16694" y="connsiteY16694"/>
              </a:cxn>
              <a:cxn ang="0">
                <a:pos x="connsiteX16695" y="connsiteY16695"/>
              </a:cxn>
              <a:cxn ang="0">
                <a:pos x="connsiteX16696" y="connsiteY16696"/>
              </a:cxn>
              <a:cxn ang="0">
                <a:pos x="connsiteX16697" y="connsiteY16697"/>
              </a:cxn>
              <a:cxn ang="0">
                <a:pos x="connsiteX16698" y="connsiteY16698"/>
              </a:cxn>
              <a:cxn ang="0">
                <a:pos x="connsiteX16699" y="connsiteY16699"/>
              </a:cxn>
              <a:cxn ang="0">
                <a:pos x="connsiteX16700" y="connsiteY16700"/>
              </a:cxn>
              <a:cxn ang="0">
                <a:pos x="connsiteX16701" y="connsiteY16701"/>
              </a:cxn>
              <a:cxn ang="0">
                <a:pos x="connsiteX16702" y="connsiteY16702"/>
              </a:cxn>
              <a:cxn ang="0">
                <a:pos x="connsiteX16703" y="connsiteY16703"/>
              </a:cxn>
              <a:cxn ang="0">
                <a:pos x="connsiteX16704" y="connsiteY16704"/>
              </a:cxn>
              <a:cxn ang="0">
                <a:pos x="connsiteX16705" y="connsiteY16705"/>
              </a:cxn>
              <a:cxn ang="0">
                <a:pos x="connsiteX16706" y="connsiteY16706"/>
              </a:cxn>
              <a:cxn ang="0">
                <a:pos x="connsiteX16707" y="connsiteY16707"/>
              </a:cxn>
              <a:cxn ang="0">
                <a:pos x="connsiteX16708" y="connsiteY16708"/>
              </a:cxn>
              <a:cxn ang="0">
                <a:pos x="connsiteX16709" y="connsiteY16709"/>
              </a:cxn>
              <a:cxn ang="0">
                <a:pos x="connsiteX16710" y="connsiteY16710"/>
              </a:cxn>
              <a:cxn ang="0">
                <a:pos x="connsiteX16711" y="connsiteY16711"/>
              </a:cxn>
              <a:cxn ang="0">
                <a:pos x="connsiteX16712" y="connsiteY16712"/>
              </a:cxn>
              <a:cxn ang="0">
                <a:pos x="connsiteX16713" y="connsiteY16713"/>
              </a:cxn>
              <a:cxn ang="0">
                <a:pos x="connsiteX16714" y="connsiteY16714"/>
              </a:cxn>
              <a:cxn ang="0">
                <a:pos x="connsiteX16715" y="connsiteY16715"/>
              </a:cxn>
              <a:cxn ang="0">
                <a:pos x="connsiteX16716" y="connsiteY16716"/>
              </a:cxn>
              <a:cxn ang="0">
                <a:pos x="connsiteX16717" y="connsiteY16717"/>
              </a:cxn>
              <a:cxn ang="0">
                <a:pos x="connsiteX16718" y="connsiteY16718"/>
              </a:cxn>
              <a:cxn ang="0">
                <a:pos x="connsiteX16719" y="connsiteY16719"/>
              </a:cxn>
              <a:cxn ang="0">
                <a:pos x="connsiteX16720" y="connsiteY16720"/>
              </a:cxn>
              <a:cxn ang="0">
                <a:pos x="connsiteX16721" y="connsiteY16721"/>
              </a:cxn>
              <a:cxn ang="0">
                <a:pos x="connsiteX16722" y="connsiteY16722"/>
              </a:cxn>
              <a:cxn ang="0">
                <a:pos x="connsiteX16723" y="connsiteY16723"/>
              </a:cxn>
              <a:cxn ang="0">
                <a:pos x="connsiteX16724" y="connsiteY16724"/>
              </a:cxn>
              <a:cxn ang="0">
                <a:pos x="connsiteX16725" y="connsiteY16725"/>
              </a:cxn>
              <a:cxn ang="0">
                <a:pos x="connsiteX16726" y="connsiteY16726"/>
              </a:cxn>
              <a:cxn ang="0">
                <a:pos x="connsiteX16727" y="connsiteY16727"/>
              </a:cxn>
              <a:cxn ang="0">
                <a:pos x="connsiteX16728" y="connsiteY16728"/>
              </a:cxn>
              <a:cxn ang="0">
                <a:pos x="connsiteX16729" y="connsiteY16729"/>
              </a:cxn>
              <a:cxn ang="0">
                <a:pos x="connsiteX16730" y="connsiteY16730"/>
              </a:cxn>
              <a:cxn ang="0">
                <a:pos x="connsiteX16731" y="connsiteY16731"/>
              </a:cxn>
              <a:cxn ang="0">
                <a:pos x="connsiteX16732" y="connsiteY16732"/>
              </a:cxn>
              <a:cxn ang="0">
                <a:pos x="connsiteX16733" y="connsiteY16733"/>
              </a:cxn>
              <a:cxn ang="0">
                <a:pos x="connsiteX16734" y="connsiteY16734"/>
              </a:cxn>
              <a:cxn ang="0">
                <a:pos x="connsiteX16735" y="connsiteY16735"/>
              </a:cxn>
              <a:cxn ang="0">
                <a:pos x="connsiteX16736" y="connsiteY16736"/>
              </a:cxn>
              <a:cxn ang="0">
                <a:pos x="connsiteX16737" y="connsiteY16737"/>
              </a:cxn>
              <a:cxn ang="0">
                <a:pos x="connsiteX16738" y="connsiteY16738"/>
              </a:cxn>
              <a:cxn ang="0">
                <a:pos x="connsiteX16739" y="connsiteY16739"/>
              </a:cxn>
              <a:cxn ang="0">
                <a:pos x="connsiteX16740" y="connsiteY16740"/>
              </a:cxn>
              <a:cxn ang="0">
                <a:pos x="connsiteX16741" y="connsiteY16741"/>
              </a:cxn>
              <a:cxn ang="0">
                <a:pos x="connsiteX16742" y="connsiteY16742"/>
              </a:cxn>
              <a:cxn ang="0">
                <a:pos x="connsiteX16743" y="connsiteY16743"/>
              </a:cxn>
              <a:cxn ang="0">
                <a:pos x="connsiteX16744" y="connsiteY16744"/>
              </a:cxn>
              <a:cxn ang="0">
                <a:pos x="connsiteX16745" y="connsiteY16745"/>
              </a:cxn>
              <a:cxn ang="0">
                <a:pos x="connsiteX16746" y="connsiteY16746"/>
              </a:cxn>
              <a:cxn ang="0">
                <a:pos x="connsiteX16747" y="connsiteY16747"/>
              </a:cxn>
              <a:cxn ang="0">
                <a:pos x="connsiteX16748" y="connsiteY16748"/>
              </a:cxn>
              <a:cxn ang="0">
                <a:pos x="connsiteX16749" y="connsiteY16749"/>
              </a:cxn>
              <a:cxn ang="0">
                <a:pos x="connsiteX16750" y="connsiteY16750"/>
              </a:cxn>
              <a:cxn ang="0">
                <a:pos x="connsiteX16751" y="connsiteY16751"/>
              </a:cxn>
              <a:cxn ang="0">
                <a:pos x="connsiteX16752" y="connsiteY16752"/>
              </a:cxn>
              <a:cxn ang="0">
                <a:pos x="connsiteX16753" y="connsiteY16753"/>
              </a:cxn>
              <a:cxn ang="0">
                <a:pos x="connsiteX16754" y="connsiteY16754"/>
              </a:cxn>
              <a:cxn ang="0">
                <a:pos x="connsiteX16755" y="connsiteY16755"/>
              </a:cxn>
              <a:cxn ang="0">
                <a:pos x="connsiteX16756" y="connsiteY16756"/>
              </a:cxn>
              <a:cxn ang="0">
                <a:pos x="connsiteX16757" y="connsiteY16757"/>
              </a:cxn>
              <a:cxn ang="0">
                <a:pos x="connsiteX16758" y="connsiteY16758"/>
              </a:cxn>
              <a:cxn ang="0">
                <a:pos x="connsiteX16759" y="connsiteY16759"/>
              </a:cxn>
              <a:cxn ang="0">
                <a:pos x="connsiteX16760" y="connsiteY16760"/>
              </a:cxn>
              <a:cxn ang="0">
                <a:pos x="connsiteX16761" y="connsiteY16761"/>
              </a:cxn>
              <a:cxn ang="0">
                <a:pos x="connsiteX16762" y="connsiteY16762"/>
              </a:cxn>
              <a:cxn ang="0">
                <a:pos x="connsiteX16763" y="connsiteY16763"/>
              </a:cxn>
              <a:cxn ang="0">
                <a:pos x="connsiteX16764" y="connsiteY16764"/>
              </a:cxn>
              <a:cxn ang="0">
                <a:pos x="connsiteX16765" y="connsiteY16765"/>
              </a:cxn>
              <a:cxn ang="0">
                <a:pos x="connsiteX16766" y="connsiteY16766"/>
              </a:cxn>
              <a:cxn ang="0">
                <a:pos x="connsiteX16767" y="connsiteY16767"/>
              </a:cxn>
              <a:cxn ang="0">
                <a:pos x="connsiteX16768" y="connsiteY16768"/>
              </a:cxn>
              <a:cxn ang="0">
                <a:pos x="connsiteX16769" y="connsiteY16769"/>
              </a:cxn>
              <a:cxn ang="0">
                <a:pos x="connsiteX16770" y="connsiteY16770"/>
              </a:cxn>
              <a:cxn ang="0">
                <a:pos x="connsiteX16771" y="connsiteY16771"/>
              </a:cxn>
              <a:cxn ang="0">
                <a:pos x="connsiteX16772" y="connsiteY16772"/>
              </a:cxn>
              <a:cxn ang="0">
                <a:pos x="connsiteX16773" y="connsiteY16773"/>
              </a:cxn>
              <a:cxn ang="0">
                <a:pos x="connsiteX16774" y="connsiteY16774"/>
              </a:cxn>
              <a:cxn ang="0">
                <a:pos x="connsiteX16775" y="connsiteY16775"/>
              </a:cxn>
              <a:cxn ang="0">
                <a:pos x="connsiteX16776" y="connsiteY16776"/>
              </a:cxn>
              <a:cxn ang="0">
                <a:pos x="connsiteX16777" y="connsiteY16777"/>
              </a:cxn>
              <a:cxn ang="0">
                <a:pos x="connsiteX16778" y="connsiteY16778"/>
              </a:cxn>
              <a:cxn ang="0">
                <a:pos x="connsiteX16779" y="connsiteY16779"/>
              </a:cxn>
              <a:cxn ang="0">
                <a:pos x="connsiteX16780" y="connsiteY16780"/>
              </a:cxn>
              <a:cxn ang="0">
                <a:pos x="connsiteX16781" y="connsiteY16781"/>
              </a:cxn>
              <a:cxn ang="0">
                <a:pos x="connsiteX16782" y="connsiteY16782"/>
              </a:cxn>
              <a:cxn ang="0">
                <a:pos x="connsiteX16783" y="connsiteY16783"/>
              </a:cxn>
              <a:cxn ang="0">
                <a:pos x="connsiteX16784" y="connsiteY16784"/>
              </a:cxn>
              <a:cxn ang="0">
                <a:pos x="connsiteX16785" y="connsiteY16785"/>
              </a:cxn>
              <a:cxn ang="0">
                <a:pos x="connsiteX16786" y="connsiteY16786"/>
              </a:cxn>
              <a:cxn ang="0">
                <a:pos x="connsiteX16787" y="connsiteY16787"/>
              </a:cxn>
              <a:cxn ang="0">
                <a:pos x="connsiteX16788" y="connsiteY16788"/>
              </a:cxn>
              <a:cxn ang="0">
                <a:pos x="connsiteX16789" y="connsiteY16789"/>
              </a:cxn>
              <a:cxn ang="0">
                <a:pos x="connsiteX16790" y="connsiteY16790"/>
              </a:cxn>
              <a:cxn ang="0">
                <a:pos x="connsiteX16791" y="connsiteY16791"/>
              </a:cxn>
              <a:cxn ang="0">
                <a:pos x="connsiteX16792" y="connsiteY16792"/>
              </a:cxn>
              <a:cxn ang="0">
                <a:pos x="connsiteX16793" y="connsiteY16793"/>
              </a:cxn>
              <a:cxn ang="0">
                <a:pos x="connsiteX16794" y="connsiteY16794"/>
              </a:cxn>
              <a:cxn ang="0">
                <a:pos x="connsiteX16795" y="connsiteY16795"/>
              </a:cxn>
              <a:cxn ang="0">
                <a:pos x="connsiteX16796" y="connsiteY16796"/>
              </a:cxn>
              <a:cxn ang="0">
                <a:pos x="connsiteX16797" y="connsiteY16797"/>
              </a:cxn>
              <a:cxn ang="0">
                <a:pos x="connsiteX16798" y="connsiteY16798"/>
              </a:cxn>
              <a:cxn ang="0">
                <a:pos x="connsiteX16799" y="connsiteY16799"/>
              </a:cxn>
              <a:cxn ang="0">
                <a:pos x="connsiteX16800" y="connsiteY16800"/>
              </a:cxn>
              <a:cxn ang="0">
                <a:pos x="connsiteX16801" y="connsiteY16801"/>
              </a:cxn>
              <a:cxn ang="0">
                <a:pos x="connsiteX16802" y="connsiteY16802"/>
              </a:cxn>
              <a:cxn ang="0">
                <a:pos x="connsiteX16803" y="connsiteY16803"/>
              </a:cxn>
              <a:cxn ang="0">
                <a:pos x="connsiteX16804" y="connsiteY16804"/>
              </a:cxn>
              <a:cxn ang="0">
                <a:pos x="connsiteX16805" y="connsiteY16805"/>
              </a:cxn>
              <a:cxn ang="0">
                <a:pos x="connsiteX16806" y="connsiteY16806"/>
              </a:cxn>
              <a:cxn ang="0">
                <a:pos x="connsiteX16807" y="connsiteY16807"/>
              </a:cxn>
              <a:cxn ang="0">
                <a:pos x="connsiteX16808" y="connsiteY16808"/>
              </a:cxn>
              <a:cxn ang="0">
                <a:pos x="connsiteX16809" y="connsiteY16809"/>
              </a:cxn>
              <a:cxn ang="0">
                <a:pos x="connsiteX16810" y="connsiteY16810"/>
              </a:cxn>
              <a:cxn ang="0">
                <a:pos x="connsiteX16811" y="connsiteY16811"/>
              </a:cxn>
              <a:cxn ang="0">
                <a:pos x="connsiteX16812" y="connsiteY16812"/>
              </a:cxn>
              <a:cxn ang="0">
                <a:pos x="connsiteX16813" y="connsiteY16813"/>
              </a:cxn>
              <a:cxn ang="0">
                <a:pos x="connsiteX16814" y="connsiteY16814"/>
              </a:cxn>
              <a:cxn ang="0">
                <a:pos x="connsiteX16815" y="connsiteY16815"/>
              </a:cxn>
              <a:cxn ang="0">
                <a:pos x="connsiteX16816" y="connsiteY16816"/>
              </a:cxn>
              <a:cxn ang="0">
                <a:pos x="connsiteX16817" y="connsiteY16817"/>
              </a:cxn>
              <a:cxn ang="0">
                <a:pos x="connsiteX16818" y="connsiteY16818"/>
              </a:cxn>
              <a:cxn ang="0">
                <a:pos x="connsiteX16819" y="connsiteY16819"/>
              </a:cxn>
              <a:cxn ang="0">
                <a:pos x="connsiteX16820" y="connsiteY16820"/>
              </a:cxn>
              <a:cxn ang="0">
                <a:pos x="connsiteX16821" y="connsiteY16821"/>
              </a:cxn>
              <a:cxn ang="0">
                <a:pos x="connsiteX16822" y="connsiteY16822"/>
              </a:cxn>
              <a:cxn ang="0">
                <a:pos x="connsiteX16823" y="connsiteY16823"/>
              </a:cxn>
              <a:cxn ang="0">
                <a:pos x="connsiteX16824" y="connsiteY16824"/>
              </a:cxn>
              <a:cxn ang="0">
                <a:pos x="connsiteX16825" y="connsiteY16825"/>
              </a:cxn>
              <a:cxn ang="0">
                <a:pos x="connsiteX16826" y="connsiteY16826"/>
              </a:cxn>
              <a:cxn ang="0">
                <a:pos x="connsiteX16827" y="connsiteY16827"/>
              </a:cxn>
              <a:cxn ang="0">
                <a:pos x="connsiteX16828" y="connsiteY16828"/>
              </a:cxn>
              <a:cxn ang="0">
                <a:pos x="connsiteX16829" y="connsiteY16829"/>
              </a:cxn>
              <a:cxn ang="0">
                <a:pos x="connsiteX16830" y="connsiteY16830"/>
              </a:cxn>
              <a:cxn ang="0">
                <a:pos x="connsiteX16831" y="connsiteY16831"/>
              </a:cxn>
              <a:cxn ang="0">
                <a:pos x="connsiteX16832" y="connsiteY16832"/>
              </a:cxn>
              <a:cxn ang="0">
                <a:pos x="connsiteX16833" y="connsiteY16833"/>
              </a:cxn>
              <a:cxn ang="0">
                <a:pos x="connsiteX16834" y="connsiteY16834"/>
              </a:cxn>
              <a:cxn ang="0">
                <a:pos x="connsiteX16835" y="connsiteY16835"/>
              </a:cxn>
              <a:cxn ang="0">
                <a:pos x="connsiteX16836" y="connsiteY16836"/>
              </a:cxn>
              <a:cxn ang="0">
                <a:pos x="connsiteX16837" y="connsiteY16837"/>
              </a:cxn>
              <a:cxn ang="0">
                <a:pos x="connsiteX16838" y="connsiteY16838"/>
              </a:cxn>
              <a:cxn ang="0">
                <a:pos x="connsiteX16839" y="connsiteY16839"/>
              </a:cxn>
              <a:cxn ang="0">
                <a:pos x="connsiteX16840" y="connsiteY16840"/>
              </a:cxn>
              <a:cxn ang="0">
                <a:pos x="connsiteX16841" y="connsiteY16841"/>
              </a:cxn>
              <a:cxn ang="0">
                <a:pos x="connsiteX16842" y="connsiteY16842"/>
              </a:cxn>
              <a:cxn ang="0">
                <a:pos x="connsiteX16843" y="connsiteY16843"/>
              </a:cxn>
              <a:cxn ang="0">
                <a:pos x="connsiteX16844" y="connsiteY16844"/>
              </a:cxn>
              <a:cxn ang="0">
                <a:pos x="connsiteX16845" y="connsiteY16845"/>
              </a:cxn>
              <a:cxn ang="0">
                <a:pos x="connsiteX16846" y="connsiteY16846"/>
              </a:cxn>
              <a:cxn ang="0">
                <a:pos x="connsiteX16847" y="connsiteY16847"/>
              </a:cxn>
              <a:cxn ang="0">
                <a:pos x="connsiteX16848" y="connsiteY16848"/>
              </a:cxn>
              <a:cxn ang="0">
                <a:pos x="connsiteX16849" y="connsiteY16849"/>
              </a:cxn>
              <a:cxn ang="0">
                <a:pos x="connsiteX16850" y="connsiteY16850"/>
              </a:cxn>
              <a:cxn ang="0">
                <a:pos x="connsiteX16851" y="connsiteY16851"/>
              </a:cxn>
              <a:cxn ang="0">
                <a:pos x="connsiteX16852" y="connsiteY16852"/>
              </a:cxn>
              <a:cxn ang="0">
                <a:pos x="connsiteX16853" y="connsiteY16853"/>
              </a:cxn>
              <a:cxn ang="0">
                <a:pos x="connsiteX16854" y="connsiteY16854"/>
              </a:cxn>
              <a:cxn ang="0">
                <a:pos x="connsiteX16855" y="connsiteY16855"/>
              </a:cxn>
              <a:cxn ang="0">
                <a:pos x="connsiteX16856" y="connsiteY16856"/>
              </a:cxn>
              <a:cxn ang="0">
                <a:pos x="connsiteX16857" y="connsiteY16857"/>
              </a:cxn>
              <a:cxn ang="0">
                <a:pos x="connsiteX16858" y="connsiteY16858"/>
              </a:cxn>
              <a:cxn ang="0">
                <a:pos x="connsiteX16859" y="connsiteY16859"/>
              </a:cxn>
              <a:cxn ang="0">
                <a:pos x="connsiteX16860" y="connsiteY16860"/>
              </a:cxn>
              <a:cxn ang="0">
                <a:pos x="connsiteX16861" y="connsiteY16861"/>
              </a:cxn>
              <a:cxn ang="0">
                <a:pos x="connsiteX16862" y="connsiteY16862"/>
              </a:cxn>
              <a:cxn ang="0">
                <a:pos x="connsiteX16863" y="connsiteY16863"/>
              </a:cxn>
              <a:cxn ang="0">
                <a:pos x="connsiteX16864" y="connsiteY16864"/>
              </a:cxn>
              <a:cxn ang="0">
                <a:pos x="connsiteX16865" y="connsiteY16865"/>
              </a:cxn>
              <a:cxn ang="0">
                <a:pos x="connsiteX16866" y="connsiteY16866"/>
              </a:cxn>
              <a:cxn ang="0">
                <a:pos x="connsiteX16867" y="connsiteY16867"/>
              </a:cxn>
              <a:cxn ang="0">
                <a:pos x="connsiteX16868" y="connsiteY16868"/>
              </a:cxn>
              <a:cxn ang="0">
                <a:pos x="connsiteX16869" y="connsiteY16869"/>
              </a:cxn>
              <a:cxn ang="0">
                <a:pos x="connsiteX16870" y="connsiteY16870"/>
              </a:cxn>
              <a:cxn ang="0">
                <a:pos x="connsiteX16871" y="connsiteY16871"/>
              </a:cxn>
              <a:cxn ang="0">
                <a:pos x="connsiteX16872" y="connsiteY16872"/>
              </a:cxn>
              <a:cxn ang="0">
                <a:pos x="connsiteX16873" y="connsiteY16873"/>
              </a:cxn>
              <a:cxn ang="0">
                <a:pos x="connsiteX16874" y="connsiteY16874"/>
              </a:cxn>
              <a:cxn ang="0">
                <a:pos x="connsiteX16875" y="connsiteY16875"/>
              </a:cxn>
              <a:cxn ang="0">
                <a:pos x="connsiteX16876" y="connsiteY16876"/>
              </a:cxn>
              <a:cxn ang="0">
                <a:pos x="connsiteX16877" y="connsiteY16877"/>
              </a:cxn>
              <a:cxn ang="0">
                <a:pos x="connsiteX16878" y="connsiteY16878"/>
              </a:cxn>
              <a:cxn ang="0">
                <a:pos x="connsiteX16879" y="connsiteY16879"/>
              </a:cxn>
              <a:cxn ang="0">
                <a:pos x="connsiteX16880" y="connsiteY16880"/>
              </a:cxn>
              <a:cxn ang="0">
                <a:pos x="connsiteX16881" y="connsiteY16881"/>
              </a:cxn>
              <a:cxn ang="0">
                <a:pos x="connsiteX16882" y="connsiteY16882"/>
              </a:cxn>
              <a:cxn ang="0">
                <a:pos x="connsiteX16883" y="connsiteY16883"/>
              </a:cxn>
              <a:cxn ang="0">
                <a:pos x="connsiteX16884" y="connsiteY16884"/>
              </a:cxn>
              <a:cxn ang="0">
                <a:pos x="connsiteX16885" y="connsiteY16885"/>
              </a:cxn>
              <a:cxn ang="0">
                <a:pos x="connsiteX16886" y="connsiteY16886"/>
              </a:cxn>
              <a:cxn ang="0">
                <a:pos x="connsiteX16887" y="connsiteY16887"/>
              </a:cxn>
              <a:cxn ang="0">
                <a:pos x="connsiteX16888" y="connsiteY16888"/>
              </a:cxn>
              <a:cxn ang="0">
                <a:pos x="connsiteX16889" y="connsiteY16889"/>
              </a:cxn>
              <a:cxn ang="0">
                <a:pos x="connsiteX16890" y="connsiteY16890"/>
              </a:cxn>
              <a:cxn ang="0">
                <a:pos x="connsiteX16891" y="connsiteY16891"/>
              </a:cxn>
              <a:cxn ang="0">
                <a:pos x="connsiteX16892" y="connsiteY16892"/>
              </a:cxn>
              <a:cxn ang="0">
                <a:pos x="connsiteX16893" y="connsiteY16893"/>
              </a:cxn>
              <a:cxn ang="0">
                <a:pos x="connsiteX16894" y="connsiteY16894"/>
              </a:cxn>
              <a:cxn ang="0">
                <a:pos x="connsiteX16895" y="connsiteY16895"/>
              </a:cxn>
              <a:cxn ang="0">
                <a:pos x="connsiteX16896" y="connsiteY16896"/>
              </a:cxn>
              <a:cxn ang="0">
                <a:pos x="connsiteX16897" y="connsiteY16897"/>
              </a:cxn>
              <a:cxn ang="0">
                <a:pos x="connsiteX16898" y="connsiteY16898"/>
              </a:cxn>
              <a:cxn ang="0">
                <a:pos x="connsiteX16899" y="connsiteY16899"/>
              </a:cxn>
              <a:cxn ang="0">
                <a:pos x="connsiteX16900" y="connsiteY16900"/>
              </a:cxn>
              <a:cxn ang="0">
                <a:pos x="connsiteX16901" y="connsiteY16901"/>
              </a:cxn>
              <a:cxn ang="0">
                <a:pos x="connsiteX16902" y="connsiteY16902"/>
              </a:cxn>
              <a:cxn ang="0">
                <a:pos x="connsiteX16903" y="connsiteY16903"/>
              </a:cxn>
              <a:cxn ang="0">
                <a:pos x="connsiteX16904" y="connsiteY16904"/>
              </a:cxn>
              <a:cxn ang="0">
                <a:pos x="connsiteX16905" y="connsiteY16905"/>
              </a:cxn>
              <a:cxn ang="0">
                <a:pos x="connsiteX16906" y="connsiteY16906"/>
              </a:cxn>
              <a:cxn ang="0">
                <a:pos x="connsiteX16907" y="connsiteY16907"/>
              </a:cxn>
              <a:cxn ang="0">
                <a:pos x="connsiteX16908" y="connsiteY16908"/>
              </a:cxn>
              <a:cxn ang="0">
                <a:pos x="connsiteX16909" y="connsiteY16909"/>
              </a:cxn>
              <a:cxn ang="0">
                <a:pos x="connsiteX16910" y="connsiteY16910"/>
              </a:cxn>
              <a:cxn ang="0">
                <a:pos x="connsiteX16911" y="connsiteY16911"/>
              </a:cxn>
              <a:cxn ang="0">
                <a:pos x="connsiteX16912" y="connsiteY16912"/>
              </a:cxn>
              <a:cxn ang="0">
                <a:pos x="connsiteX16913" y="connsiteY16913"/>
              </a:cxn>
              <a:cxn ang="0">
                <a:pos x="connsiteX16914" y="connsiteY16914"/>
              </a:cxn>
              <a:cxn ang="0">
                <a:pos x="connsiteX16915" y="connsiteY16915"/>
              </a:cxn>
              <a:cxn ang="0">
                <a:pos x="connsiteX16916" y="connsiteY16916"/>
              </a:cxn>
              <a:cxn ang="0">
                <a:pos x="connsiteX16917" y="connsiteY16917"/>
              </a:cxn>
              <a:cxn ang="0">
                <a:pos x="connsiteX16918" y="connsiteY16918"/>
              </a:cxn>
              <a:cxn ang="0">
                <a:pos x="connsiteX16919" y="connsiteY16919"/>
              </a:cxn>
              <a:cxn ang="0">
                <a:pos x="connsiteX16920" y="connsiteY16920"/>
              </a:cxn>
              <a:cxn ang="0">
                <a:pos x="connsiteX16921" y="connsiteY16921"/>
              </a:cxn>
              <a:cxn ang="0">
                <a:pos x="connsiteX16922" y="connsiteY16922"/>
              </a:cxn>
              <a:cxn ang="0">
                <a:pos x="connsiteX16923" y="connsiteY16923"/>
              </a:cxn>
              <a:cxn ang="0">
                <a:pos x="connsiteX16924" y="connsiteY16924"/>
              </a:cxn>
              <a:cxn ang="0">
                <a:pos x="connsiteX16925" y="connsiteY16925"/>
              </a:cxn>
              <a:cxn ang="0">
                <a:pos x="connsiteX16926" y="connsiteY16926"/>
              </a:cxn>
              <a:cxn ang="0">
                <a:pos x="connsiteX16927" y="connsiteY16927"/>
              </a:cxn>
              <a:cxn ang="0">
                <a:pos x="connsiteX16928" y="connsiteY16928"/>
              </a:cxn>
              <a:cxn ang="0">
                <a:pos x="connsiteX16929" y="connsiteY16929"/>
              </a:cxn>
              <a:cxn ang="0">
                <a:pos x="connsiteX16930" y="connsiteY16930"/>
              </a:cxn>
              <a:cxn ang="0">
                <a:pos x="connsiteX16931" y="connsiteY16931"/>
              </a:cxn>
              <a:cxn ang="0">
                <a:pos x="connsiteX16932" y="connsiteY16932"/>
              </a:cxn>
              <a:cxn ang="0">
                <a:pos x="connsiteX16933" y="connsiteY16933"/>
              </a:cxn>
              <a:cxn ang="0">
                <a:pos x="connsiteX16934" y="connsiteY16934"/>
              </a:cxn>
              <a:cxn ang="0">
                <a:pos x="connsiteX16935" y="connsiteY16935"/>
              </a:cxn>
              <a:cxn ang="0">
                <a:pos x="connsiteX16936" y="connsiteY16936"/>
              </a:cxn>
              <a:cxn ang="0">
                <a:pos x="connsiteX16937" y="connsiteY16937"/>
              </a:cxn>
              <a:cxn ang="0">
                <a:pos x="connsiteX16938" y="connsiteY16938"/>
              </a:cxn>
              <a:cxn ang="0">
                <a:pos x="connsiteX16939" y="connsiteY16939"/>
              </a:cxn>
              <a:cxn ang="0">
                <a:pos x="connsiteX16940" y="connsiteY16940"/>
              </a:cxn>
              <a:cxn ang="0">
                <a:pos x="connsiteX16941" y="connsiteY16941"/>
              </a:cxn>
              <a:cxn ang="0">
                <a:pos x="connsiteX16942" y="connsiteY16942"/>
              </a:cxn>
              <a:cxn ang="0">
                <a:pos x="connsiteX16943" y="connsiteY16943"/>
              </a:cxn>
              <a:cxn ang="0">
                <a:pos x="connsiteX16944" y="connsiteY16944"/>
              </a:cxn>
              <a:cxn ang="0">
                <a:pos x="connsiteX16945" y="connsiteY16945"/>
              </a:cxn>
              <a:cxn ang="0">
                <a:pos x="connsiteX16946" y="connsiteY16946"/>
              </a:cxn>
              <a:cxn ang="0">
                <a:pos x="connsiteX16947" y="connsiteY16947"/>
              </a:cxn>
              <a:cxn ang="0">
                <a:pos x="connsiteX16948" y="connsiteY16948"/>
              </a:cxn>
              <a:cxn ang="0">
                <a:pos x="connsiteX16949" y="connsiteY16949"/>
              </a:cxn>
              <a:cxn ang="0">
                <a:pos x="connsiteX16950" y="connsiteY16950"/>
              </a:cxn>
              <a:cxn ang="0">
                <a:pos x="connsiteX16951" y="connsiteY16951"/>
              </a:cxn>
              <a:cxn ang="0">
                <a:pos x="connsiteX16952" y="connsiteY16952"/>
              </a:cxn>
              <a:cxn ang="0">
                <a:pos x="connsiteX16953" y="connsiteY16953"/>
              </a:cxn>
              <a:cxn ang="0">
                <a:pos x="connsiteX16954" y="connsiteY16954"/>
              </a:cxn>
              <a:cxn ang="0">
                <a:pos x="connsiteX16955" y="connsiteY16955"/>
              </a:cxn>
              <a:cxn ang="0">
                <a:pos x="connsiteX16956" y="connsiteY16956"/>
              </a:cxn>
              <a:cxn ang="0">
                <a:pos x="connsiteX16957" y="connsiteY16957"/>
              </a:cxn>
              <a:cxn ang="0">
                <a:pos x="connsiteX16958" y="connsiteY16958"/>
              </a:cxn>
              <a:cxn ang="0">
                <a:pos x="connsiteX16959" y="connsiteY16959"/>
              </a:cxn>
              <a:cxn ang="0">
                <a:pos x="connsiteX16960" y="connsiteY16960"/>
              </a:cxn>
              <a:cxn ang="0">
                <a:pos x="connsiteX16961" y="connsiteY16961"/>
              </a:cxn>
              <a:cxn ang="0">
                <a:pos x="connsiteX16962" y="connsiteY16962"/>
              </a:cxn>
              <a:cxn ang="0">
                <a:pos x="connsiteX16963" y="connsiteY16963"/>
              </a:cxn>
              <a:cxn ang="0">
                <a:pos x="connsiteX16964" y="connsiteY16964"/>
              </a:cxn>
              <a:cxn ang="0">
                <a:pos x="connsiteX16965" y="connsiteY16965"/>
              </a:cxn>
              <a:cxn ang="0">
                <a:pos x="connsiteX16966" y="connsiteY16966"/>
              </a:cxn>
              <a:cxn ang="0">
                <a:pos x="connsiteX16967" y="connsiteY16967"/>
              </a:cxn>
              <a:cxn ang="0">
                <a:pos x="connsiteX16968" y="connsiteY16968"/>
              </a:cxn>
              <a:cxn ang="0">
                <a:pos x="connsiteX16969" y="connsiteY16969"/>
              </a:cxn>
              <a:cxn ang="0">
                <a:pos x="connsiteX16970" y="connsiteY16970"/>
              </a:cxn>
              <a:cxn ang="0">
                <a:pos x="connsiteX16971" y="connsiteY16971"/>
              </a:cxn>
              <a:cxn ang="0">
                <a:pos x="connsiteX16972" y="connsiteY16972"/>
              </a:cxn>
              <a:cxn ang="0">
                <a:pos x="connsiteX16973" y="connsiteY16973"/>
              </a:cxn>
              <a:cxn ang="0">
                <a:pos x="connsiteX16974" y="connsiteY16974"/>
              </a:cxn>
              <a:cxn ang="0">
                <a:pos x="connsiteX16975" y="connsiteY16975"/>
              </a:cxn>
              <a:cxn ang="0">
                <a:pos x="connsiteX16976" y="connsiteY16976"/>
              </a:cxn>
              <a:cxn ang="0">
                <a:pos x="connsiteX16977" y="connsiteY16977"/>
              </a:cxn>
              <a:cxn ang="0">
                <a:pos x="connsiteX16978" y="connsiteY16978"/>
              </a:cxn>
              <a:cxn ang="0">
                <a:pos x="connsiteX16979" y="connsiteY16979"/>
              </a:cxn>
              <a:cxn ang="0">
                <a:pos x="connsiteX16980" y="connsiteY16980"/>
              </a:cxn>
              <a:cxn ang="0">
                <a:pos x="connsiteX16981" y="connsiteY16981"/>
              </a:cxn>
              <a:cxn ang="0">
                <a:pos x="connsiteX16982" y="connsiteY16982"/>
              </a:cxn>
              <a:cxn ang="0">
                <a:pos x="connsiteX16983" y="connsiteY16983"/>
              </a:cxn>
              <a:cxn ang="0">
                <a:pos x="connsiteX16984" y="connsiteY16984"/>
              </a:cxn>
              <a:cxn ang="0">
                <a:pos x="connsiteX16985" y="connsiteY16985"/>
              </a:cxn>
              <a:cxn ang="0">
                <a:pos x="connsiteX16986" y="connsiteY16986"/>
              </a:cxn>
              <a:cxn ang="0">
                <a:pos x="connsiteX16987" y="connsiteY16987"/>
              </a:cxn>
              <a:cxn ang="0">
                <a:pos x="connsiteX16988" y="connsiteY16988"/>
              </a:cxn>
              <a:cxn ang="0">
                <a:pos x="connsiteX16989" y="connsiteY16989"/>
              </a:cxn>
              <a:cxn ang="0">
                <a:pos x="connsiteX16990" y="connsiteY16990"/>
              </a:cxn>
              <a:cxn ang="0">
                <a:pos x="connsiteX16991" y="connsiteY16991"/>
              </a:cxn>
              <a:cxn ang="0">
                <a:pos x="connsiteX16992" y="connsiteY16992"/>
              </a:cxn>
              <a:cxn ang="0">
                <a:pos x="connsiteX16993" y="connsiteY16993"/>
              </a:cxn>
              <a:cxn ang="0">
                <a:pos x="connsiteX16994" y="connsiteY16994"/>
              </a:cxn>
              <a:cxn ang="0">
                <a:pos x="connsiteX16995" y="connsiteY16995"/>
              </a:cxn>
              <a:cxn ang="0">
                <a:pos x="connsiteX16996" y="connsiteY16996"/>
              </a:cxn>
              <a:cxn ang="0">
                <a:pos x="connsiteX16997" y="connsiteY16997"/>
              </a:cxn>
              <a:cxn ang="0">
                <a:pos x="connsiteX16998" y="connsiteY16998"/>
              </a:cxn>
              <a:cxn ang="0">
                <a:pos x="connsiteX16999" y="connsiteY16999"/>
              </a:cxn>
              <a:cxn ang="0">
                <a:pos x="connsiteX17000" y="connsiteY17000"/>
              </a:cxn>
              <a:cxn ang="0">
                <a:pos x="connsiteX17001" y="connsiteY17001"/>
              </a:cxn>
              <a:cxn ang="0">
                <a:pos x="connsiteX17002" y="connsiteY17002"/>
              </a:cxn>
              <a:cxn ang="0">
                <a:pos x="connsiteX17003" y="connsiteY17003"/>
              </a:cxn>
              <a:cxn ang="0">
                <a:pos x="connsiteX17004" y="connsiteY17004"/>
              </a:cxn>
              <a:cxn ang="0">
                <a:pos x="connsiteX17005" y="connsiteY17005"/>
              </a:cxn>
              <a:cxn ang="0">
                <a:pos x="connsiteX17006" y="connsiteY17006"/>
              </a:cxn>
              <a:cxn ang="0">
                <a:pos x="connsiteX17007" y="connsiteY17007"/>
              </a:cxn>
              <a:cxn ang="0">
                <a:pos x="connsiteX17008" y="connsiteY17008"/>
              </a:cxn>
              <a:cxn ang="0">
                <a:pos x="connsiteX17009" y="connsiteY17009"/>
              </a:cxn>
              <a:cxn ang="0">
                <a:pos x="connsiteX17010" y="connsiteY17010"/>
              </a:cxn>
              <a:cxn ang="0">
                <a:pos x="connsiteX17011" y="connsiteY17011"/>
              </a:cxn>
              <a:cxn ang="0">
                <a:pos x="connsiteX17012" y="connsiteY17012"/>
              </a:cxn>
              <a:cxn ang="0">
                <a:pos x="connsiteX17013" y="connsiteY17013"/>
              </a:cxn>
              <a:cxn ang="0">
                <a:pos x="connsiteX17014" y="connsiteY17014"/>
              </a:cxn>
              <a:cxn ang="0">
                <a:pos x="connsiteX17015" y="connsiteY17015"/>
              </a:cxn>
              <a:cxn ang="0">
                <a:pos x="connsiteX17016" y="connsiteY17016"/>
              </a:cxn>
              <a:cxn ang="0">
                <a:pos x="connsiteX17017" y="connsiteY17017"/>
              </a:cxn>
              <a:cxn ang="0">
                <a:pos x="connsiteX17018" y="connsiteY17018"/>
              </a:cxn>
              <a:cxn ang="0">
                <a:pos x="connsiteX17019" y="connsiteY17019"/>
              </a:cxn>
              <a:cxn ang="0">
                <a:pos x="connsiteX17020" y="connsiteY17020"/>
              </a:cxn>
              <a:cxn ang="0">
                <a:pos x="connsiteX17021" y="connsiteY17021"/>
              </a:cxn>
              <a:cxn ang="0">
                <a:pos x="connsiteX17022" y="connsiteY17022"/>
              </a:cxn>
              <a:cxn ang="0">
                <a:pos x="connsiteX17023" y="connsiteY17023"/>
              </a:cxn>
              <a:cxn ang="0">
                <a:pos x="connsiteX17024" y="connsiteY17024"/>
              </a:cxn>
              <a:cxn ang="0">
                <a:pos x="connsiteX17025" y="connsiteY17025"/>
              </a:cxn>
              <a:cxn ang="0">
                <a:pos x="connsiteX17026" y="connsiteY17026"/>
              </a:cxn>
              <a:cxn ang="0">
                <a:pos x="connsiteX17027" y="connsiteY17027"/>
              </a:cxn>
              <a:cxn ang="0">
                <a:pos x="connsiteX17028" y="connsiteY17028"/>
              </a:cxn>
              <a:cxn ang="0">
                <a:pos x="connsiteX17029" y="connsiteY17029"/>
              </a:cxn>
              <a:cxn ang="0">
                <a:pos x="connsiteX17030" y="connsiteY17030"/>
              </a:cxn>
              <a:cxn ang="0">
                <a:pos x="connsiteX17031" y="connsiteY17031"/>
              </a:cxn>
              <a:cxn ang="0">
                <a:pos x="connsiteX17032" y="connsiteY17032"/>
              </a:cxn>
              <a:cxn ang="0">
                <a:pos x="connsiteX17033" y="connsiteY17033"/>
              </a:cxn>
              <a:cxn ang="0">
                <a:pos x="connsiteX17034" y="connsiteY17034"/>
              </a:cxn>
              <a:cxn ang="0">
                <a:pos x="connsiteX17035" y="connsiteY17035"/>
              </a:cxn>
              <a:cxn ang="0">
                <a:pos x="connsiteX17036" y="connsiteY17036"/>
              </a:cxn>
              <a:cxn ang="0">
                <a:pos x="connsiteX17037" y="connsiteY17037"/>
              </a:cxn>
              <a:cxn ang="0">
                <a:pos x="connsiteX17038" y="connsiteY17038"/>
              </a:cxn>
              <a:cxn ang="0">
                <a:pos x="connsiteX17039" y="connsiteY17039"/>
              </a:cxn>
              <a:cxn ang="0">
                <a:pos x="connsiteX17040" y="connsiteY17040"/>
              </a:cxn>
              <a:cxn ang="0">
                <a:pos x="connsiteX17041" y="connsiteY17041"/>
              </a:cxn>
              <a:cxn ang="0">
                <a:pos x="connsiteX17042" y="connsiteY17042"/>
              </a:cxn>
              <a:cxn ang="0">
                <a:pos x="connsiteX17043" y="connsiteY17043"/>
              </a:cxn>
              <a:cxn ang="0">
                <a:pos x="connsiteX17044" y="connsiteY17044"/>
              </a:cxn>
              <a:cxn ang="0">
                <a:pos x="connsiteX17045" y="connsiteY17045"/>
              </a:cxn>
              <a:cxn ang="0">
                <a:pos x="connsiteX17046" y="connsiteY17046"/>
              </a:cxn>
              <a:cxn ang="0">
                <a:pos x="connsiteX17047" y="connsiteY17047"/>
              </a:cxn>
              <a:cxn ang="0">
                <a:pos x="connsiteX17048" y="connsiteY17048"/>
              </a:cxn>
              <a:cxn ang="0">
                <a:pos x="connsiteX17049" y="connsiteY17049"/>
              </a:cxn>
              <a:cxn ang="0">
                <a:pos x="connsiteX17050" y="connsiteY17050"/>
              </a:cxn>
              <a:cxn ang="0">
                <a:pos x="connsiteX17051" y="connsiteY17051"/>
              </a:cxn>
              <a:cxn ang="0">
                <a:pos x="connsiteX17052" y="connsiteY17052"/>
              </a:cxn>
              <a:cxn ang="0">
                <a:pos x="connsiteX17053" y="connsiteY17053"/>
              </a:cxn>
              <a:cxn ang="0">
                <a:pos x="connsiteX17054" y="connsiteY17054"/>
              </a:cxn>
              <a:cxn ang="0">
                <a:pos x="connsiteX17055" y="connsiteY17055"/>
              </a:cxn>
              <a:cxn ang="0">
                <a:pos x="connsiteX17056" y="connsiteY17056"/>
              </a:cxn>
              <a:cxn ang="0">
                <a:pos x="connsiteX17057" y="connsiteY17057"/>
              </a:cxn>
              <a:cxn ang="0">
                <a:pos x="connsiteX17058" y="connsiteY17058"/>
              </a:cxn>
              <a:cxn ang="0">
                <a:pos x="connsiteX17059" y="connsiteY17059"/>
              </a:cxn>
              <a:cxn ang="0">
                <a:pos x="connsiteX17060" y="connsiteY17060"/>
              </a:cxn>
              <a:cxn ang="0">
                <a:pos x="connsiteX17061" y="connsiteY17061"/>
              </a:cxn>
              <a:cxn ang="0">
                <a:pos x="connsiteX17062" y="connsiteY17062"/>
              </a:cxn>
              <a:cxn ang="0">
                <a:pos x="connsiteX17063" y="connsiteY17063"/>
              </a:cxn>
              <a:cxn ang="0">
                <a:pos x="connsiteX17064" y="connsiteY17064"/>
              </a:cxn>
              <a:cxn ang="0">
                <a:pos x="connsiteX17065" y="connsiteY17065"/>
              </a:cxn>
              <a:cxn ang="0">
                <a:pos x="connsiteX17066" y="connsiteY17066"/>
              </a:cxn>
              <a:cxn ang="0">
                <a:pos x="connsiteX17067" y="connsiteY17067"/>
              </a:cxn>
              <a:cxn ang="0">
                <a:pos x="connsiteX17068" y="connsiteY17068"/>
              </a:cxn>
              <a:cxn ang="0">
                <a:pos x="connsiteX17069" y="connsiteY17069"/>
              </a:cxn>
              <a:cxn ang="0">
                <a:pos x="connsiteX17070" y="connsiteY17070"/>
              </a:cxn>
              <a:cxn ang="0">
                <a:pos x="connsiteX17071" y="connsiteY17071"/>
              </a:cxn>
              <a:cxn ang="0">
                <a:pos x="connsiteX17072" y="connsiteY17072"/>
              </a:cxn>
              <a:cxn ang="0">
                <a:pos x="connsiteX17073" y="connsiteY17073"/>
              </a:cxn>
              <a:cxn ang="0">
                <a:pos x="connsiteX17074" y="connsiteY17074"/>
              </a:cxn>
              <a:cxn ang="0">
                <a:pos x="connsiteX17075" y="connsiteY17075"/>
              </a:cxn>
              <a:cxn ang="0">
                <a:pos x="connsiteX17076" y="connsiteY17076"/>
              </a:cxn>
              <a:cxn ang="0">
                <a:pos x="connsiteX17077" y="connsiteY17077"/>
              </a:cxn>
              <a:cxn ang="0">
                <a:pos x="connsiteX17078" y="connsiteY17078"/>
              </a:cxn>
              <a:cxn ang="0">
                <a:pos x="connsiteX17079" y="connsiteY17079"/>
              </a:cxn>
              <a:cxn ang="0">
                <a:pos x="connsiteX17080" y="connsiteY17080"/>
              </a:cxn>
              <a:cxn ang="0">
                <a:pos x="connsiteX17081" y="connsiteY17081"/>
              </a:cxn>
              <a:cxn ang="0">
                <a:pos x="connsiteX17082" y="connsiteY17082"/>
              </a:cxn>
              <a:cxn ang="0">
                <a:pos x="connsiteX17083" y="connsiteY17083"/>
              </a:cxn>
              <a:cxn ang="0">
                <a:pos x="connsiteX17084" y="connsiteY17084"/>
              </a:cxn>
              <a:cxn ang="0">
                <a:pos x="connsiteX17085" y="connsiteY17085"/>
              </a:cxn>
              <a:cxn ang="0">
                <a:pos x="connsiteX17086" y="connsiteY17086"/>
              </a:cxn>
              <a:cxn ang="0">
                <a:pos x="connsiteX17087" y="connsiteY17087"/>
              </a:cxn>
              <a:cxn ang="0">
                <a:pos x="connsiteX17088" y="connsiteY17088"/>
              </a:cxn>
              <a:cxn ang="0">
                <a:pos x="connsiteX17089" y="connsiteY17089"/>
              </a:cxn>
              <a:cxn ang="0">
                <a:pos x="connsiteX17090" y="connsiteY17090"/>
              </a:cxn>
              <a:cxn ang="0">
                <a:pos x="connsiteX17091" y="connsiteY17091"/>
              </a:cxn>
              <a:cxn ang="0">
                <a:pos x="connsiteX17092" y="connsiteY17092"/>
              </a:cxn>
              <a:cxn ang="0">
                <a:pos x="connsiteX17093" y="connsiteY17093"/>
              </a:cxn>
              <a:cxn ang="0">
                <a:pos x="connsiteX17094" y="connsiteY17094"/>
              </a:cxn>
              <a:cxn ang="0">
                <a:pos x="connsiteX17095" y="connsiteY17095"/>
              </a:cxn>
              <a:cxn ang="0">
                <a:pos x="connsiteX17096" y="connsiteY17096"/>
              </a:cxn>
              <a:cxn ang="0">
                <a:pos x="connsiteX17097" y="connsiteY17097"/>
              </a:cxn>
              <a:cxn ang="0">
                <a:pos x="connsiteX17098" y="connsiteY17098"/>
              </a:cxn>
              <a:cxn ang="0">
                <a:pos x="connsiteX17099" y="connsiteY17099"/>
              </a:cxn>
              <a:cxn ang="0">
                <a:pos x="connsiteX17100" y="connsiteY17100"/>
              </a:cxn>
              <a:cxn ang="0">
                <a:pos x="connsiteX17101" y="connsiteY17101"/>
              </a:cxn>
              <a:cxn ang="0">
                <a:pos x="connsiteX17102" y="connsiteY17102"/>
              </a:cxn>
              <a:cxn ang="0">
                <a:pos x="connsiteX17103" y="connsiteY17103"/>
              </a:cxn>
              <a:cxn ang="0">
                <a:pos x="connsiteX17104" y="connsiteY17104"/>
              </a:cxn>
              <a:cxn ang="0">
                <a:pos x="connsiteX17105" y="connsiteY17105"/>
              </a:cxn>
              <a:cxn ang="0">
                <a:pos x="connsiteX17106" y="connsiteY17106"/>
              </a:cxn>
              <a:cxn ang="0">
                <a:pos x="connsiteX17107" y="connsiteY17107"/>
              </a:cxn>
              <a:cxn ang="0">
                <a:pos x="connsiteX17108" y="connsiteY17108"/>
              </a:cxn>
              <a:cxn ang="0">
                <a:pos x="connsiteX17109" y="connsiteY17109"/>
              </a:cxn>
              <a:cxn ang="0">
                <a:pos x="connsiteX17110" y="connsiteY17110"/>
              </a:cxn>
              <a:cxn ang="0">
                <a:pos x="connsiteX17111" y="connsiteY17111"/>
              </a:cxn>
              <a:cxn ang="0">
                <a:pos x="connsiteX17112" y="connsiteY17112"/>
              </a:cxn>
              <a:cxn ang="0">
                <a:pos x="connsiteX17113" y="connsiteY17113"/>
              </a:cxn>
              <a:cxn ang="0">
                <a:pos x="connsiteX17114" y="connsiteY17114"/>
              </a:cxn>
              <a:cxn ang="0">
                <a:pos x="connsiteX17115" y="connsiteY17115"/>
              </a:cxn>
              <a:cxn ang="0">
                <a:pos x="connsiteX17116" y="connsiteY17116"/>
              </a:cxn>
              <a:cxn ang="0">
                <a:pos x="connsiteX17117" y="connsiteY17117"/>
              </a:cxn>
              <a:cxn ang="0">
                <a:pos x="connsiteX17118" y="connsiteY17118"/>
              </a:cxn>
              <a:cxn ang="0">
                <a:pos x="connsiteX17119" y="connsiteY17119"/>
              </a:cxn>
              <a:cxn ang="0">
                <a:pos x="connsiteX17120" y="connsiteY17120"/>
              </a:cxn>
              <a:cxn ang="0">
                <a:pos x="connsiteX17121" y="connsiteY17121"/>
              </a:cxn>
              <a:cxn ang="0">
                <a:pos x="connsiteX17122" y="connsiteY17122"/>
              </a:cxn>
              <a:cxn ang="0">
                <a:pos x="connsiteX17123" y="connsiteY17123"/>
              </a:cxn>
              <a:cxn ang="0">
                <a:pos x="connsiteX17124" y="connsiteY17124"/>
              </a:cxn>
              <a:cxn ang="0">
                <a:pos x="connsiteX17125" y="connsiteY17125"/>
              </a:cxn>
              <a:cxn ang="0">
                <a:pos x="connsiteX17126" y="connsiteY17126"/>
              </a:cxn>
              <a:cxn ang="0">
                <a:pos x="connsiteX17127" y="connsiteY17127"/>
              </a:cxn>
              <a:cxn ang="0">
                <a:pos x="connsiteX17128" y="connsiteY17128"/>
              </a:cxn>
              <a:cxn ang="0">
                <a:pos x="connsiteX17129" y="connsiteY17129"/>
              </a:cxn>
              <a:cxn ang="0">
                <a:pos x="connsiteX17130" y="connsiteY17130"/>
              </a:cxn>
              <a:cxn ang="0">
                <a:pos x="connsiteX17131" y="connsiteY17131"/>
              </a:cxn>
              <a:cxn ang="0">
                <a:pos x="connsiteX17132" y="connsiteY17132"/>
              </a:cxn>
              <a:cxn ang="0">
                <a:pos x="connsiteX17133" y="connsiteY17133"/>
              </a:cxn>
              <a:cxn ang="0">
                <a:pos x="connsiteX17134" y="connsiteY17134"/>
              </a:cxn>
              <a:cxn ang="0">
                <a:pos x="connsiteX17135" y="connsiteY17135"/>
              </a:cxn>
              <a:cxn ang="0">
                <a:pos x="connsiteX17136" y="connsiteY17136"/>
              </a:cxn>
              <a:cxn ang="0">
                <a:pos x="connsiteX17137" y="connsiteY17137"/>
              </a:cxn>
              <a:cxn ang="0">
                <a:pos x="connsiteX17138" y="connsiteY17138"/>
              </a:cxn>
              <a:cxn ang="0">
                <a:pos x="connsiteX17139" y="connsiteY17139"/>
              </a:cxn>
              <a:cxn ang="0">
                <a:pos x="connsiteX17140" y="connsiteY17140"/>
              </a:cxn>
              <a:cxn ang="0">
                <a:pos x="connsiteX17141" y="connsiteY17141"/>
              </a:cxn>
              <a:cxn ang="0">
                <a:pos x="connsiteX17142" y="connsiteY17142"/>
              </a:cxn>
              <a:cxn ang="0">
                <a:pos x="connsiteX17143" y="connsiteY17143"/>
              </a:cxn>
              <a:cxn ang="0">
                <a:pos x="connsiteX17144" y="connsiteY17144"/>
              </a:cxn>
              <a:cxn ang="0">
                <a:pos x="connsiteX17145" y="connsiteY17145"/>
              </a:cxn>
              <a:cxn ang="0">
                <a:pos x="connsiteX17146" y="connsiteY17146"/>
              </a:cxn>
              <a:cxn ang="0">
                <a:pos x="connsiteX17147" y="connsiteY17147"/>
              </a:cxn>
              <a:cxn ang="0">
                <a:pos x="connsiteX17148" y="connsiteY17148"/>
              </a:cxn>
              <a:cxn ang="0">
                <a:pos x="connsiteX17149" y="connsiteY17149"/>
              </a:cxn>
              <a:cxn ang="0">
                <a:pos x="connsiteX17150" y="connsiteY17150"/>
              </a:cxn>
              <a:cxn ang="0">
                <a:pos x="connsiteX17151" y="connsiteY17151"/>
              </a:cxn>
              <a:cxn ang="0">
                <a:pos x="connsiteX17152" y="connsiteY17152"/>
              </a:cxn>
              <a:cxn ang="0">
                <a:pos x="connsiteX17153" y="connsiteY17153"/>
              </a:cxn>
              <a:cxn ang="0">
                <a:pos x="connsiteX17154" y="connsiteY17154"/>
              </a:cxn>
              <a:cxn ang="0">
                <a:pos x="connsiteX17155" y="connsiteY17155"/>
              </a:cxn>
              <a:cxn ang="0">
                <a:pos x="connsiteX17156" y="connsiteY17156"/>
              </a:cxn>
              <a:cxn ang="0">
                <a:pos x="connsiteX17157" y="connsiteY17157"/>
              </a:cxn>
              <a:cxn ang="0">
                <a:pos x="connsiteX17158" y="connsiteY17158"/>
              </a:cxn>
              <a:cxn ang="0">
                <a:pos x="connsiteX17159" y="connsiteY17159"/>
              </a:cxn>
              <a:cxn ang="0">
                <a:pos x="connsiteX17160" y="connsiteY17160"/>
              </a:cxn>
              <a:cxn ang="0">
                <a:pos x="connsiteX17161" y="connsiteY17161"/>
              </a:cxn>
              <a:cxn ang="0">
                <a:pos x="connsiteX17162" y="connsiteY17162"/>
              </a:cxn>
              <a:cxn ang="0">
                <a:pos x="connsiteX17163" y="connsiteY17163"/>
              </a:cxn>
              <a:cxn ang="0">
                <a:pos x="connsiteX17164" y="connsiteY17164"/>
              </a:cxn>
              <a:cxn ang="0">
                <a:pos x="connsiteX17165" y="connsiteY17165"/>
              </a:cxn>
              <a:cxn ang="0">
                <a:pos x="connsiteX17166" y="connsiteY17166"/>
              </a:cxn>
              <a:cxn ang="0">
                <a:pos x="connsiteX17167" y="connsiteY17167"/>
              </a:cxn>
              <a:cxn ang="0">
                <a:pos x="connsiteX17168" y="connsiteY17168"/>
              </a:cxn>
              <a:cxn ang="0">
                <a:pos x="connsiteX17169" y="connsiteY17169"/>
              </a:cxn>
              <a:cxn ang="0">
                <a:pos x="connsiteX17170" y="connsiteY17170"/>
              </a:cxn>
              <a:cxn ang="0">
                <a:pos x="connsiteX17171" y="connsiteY17171"/>
              </a:cxn>
              <a:cxn ang="0">
                <a:pos x="connsiteX17172" y="connsiteY17172"/>
              </a:cxn>
              <a:cxn ang="0">
                <a:pos x="connsiteX17173" y="connsiteY17173"/>
              </a:cxn>
              <a:cxn ang="0">
                <a:pos x="connsiteX17174" y="connsiteY17174"/>
              </a:cxn>
              <a:cxn ang="0">
                <a:pos x="connsiteX17175" y="connsiteY17175"/>
              </a:cxn>
              <a:cxn ang="0">
                <a:pos x="connsiteX17176" y="connsiteY17176"/>
              </a:cxn>
              <a:cxn ang="0">
                <a:pos x="connsiteX17177" y="connsiteY17177"/>
              </a:cxn>
              <a:cxn ang="0">
                <a:pos x="connsiteX17178" y="connsiteY17178"/>
              </a:cxn>
              <a:cxn ang="0">
                <a:pos x="connsiteX17179" y="connsiteY17179"/>
              </a:cxn>
              <a:cxn ang="0">
                <a:pos x="connsiteX17180" y="connsiteY17180"/>
              </a:cxn>
              <a:cxn ang="0">
                <a:pos x="connsiteX17181" y="connsiteY17181"/>
              </a:cxn>
              <a:cxn ang="0">
                <a:pos x="connsiteX17182" y="connsiteY17182"/>
              </a:cxn>
              <a:cxn ang="0">
                <a:pos x="connsiteX17183" y="connsiteY17183"/>
              </a:cxn>
              <a:cxn ang="0">
                <a:pos x="connsiteX17184" y="connsiteY17184"/>
              </a:cxn>
              <a:cxn ang="0">
                <a:pos x="connsiteX17185" y="connsiteY17185"/>
              </a:cxn>
              <a:cxn ang="0">
                <a:pos x="connsiteX17186" y="connsiteY17186"/>
              </a:cxn>
              <a:cxn ang="0">
                <a:pos x="connsiteX17187" y="connsiteY17187"/>
              </a:cxn>
              <a:cxn ang="0">
                <a:pos x="connsiteX17188" y="connsiteY17188"/>
              </a:cxn>
              <a:cxn ang="0">
                <a:pos x="connsiteX17189" y="connsiteY17189"/>
              </a:cxn>
              <a:cxn ang="0">
                <a:pos x="connsiteX17190" y="connsiteY17190"/>
              </a:cxn>
              <a:cxn ang="0">
                <a:pos x="connsiteX17191" y="connsiteY17191"/>
              </a:cxn>
              <a:cxn ang="0">
                <a:pos x="connsiteX17192" y="connsiteY17192"/>
              </a:cxn>
              <a:cxn ang="0">
                <a:pos x="connsiteX17193" y="connsiteY17193"/>
              </a:cxn>
              <a:cxn ang="0">
                <a:pos x="connsiteX17194" y="connsiteY17194"/>
              </a:cxn>
              <a:cxn ang="0">
                <a:pos x="connsiteX17195" y="connsiteY17195"/>
              </a:cxn>
              <a:cxn ang="0">
                <a:pos x="connsiteX17196" y="connsiteY17196"/>
              </a:cxn>
              <a:cxn ang="0">
                <a:pos x="connsiteX17197" y="connsiteY17197"/>
              </a:cxn>
              <a:cxn ang="0">
                <a:pos x="connsiteX17198" y="connsiteY17198"/>
              </a:cxn>
              <a:cxn ang="0">
                <a:pos x="connsiteX17199" y="connsiteY17199"/>
              </a:cxn>
              <a:cxn ang="0">
                <a:pos x="connsiteX17200" y="connsiteY17200"/>
              </a:cxn>
              <a:cxn ang="0">
                <a:pos x="connsiteX17201" y="connsiteY17201"/>
              </a:cxn>
              <a:cxn ang="0">
                <a:pos x="connsiteX17202" y="connsiteY17202"/>
              </a:cxn>
              <a:cxn ang="0">
                <a:pos x="connsiteX17203" y="connsiteY17203"/>
              </a:cxn>
              <a:cxn ang="0">
                <a:pos x="connsiteX17204" y="connsiteY17204"/>
              </a:cxn>
              <a:cxn ang="0">
                <a:pos x="connsiteX17205" y="connsiteY17205"/>
              </a:cxn>
              <a:cxn ang="0">
                <a:pos x="connsiteX17206" y="connsiteY17206"/>
              </a:cxn>
              <a:cxn ang="0">
                <a:pos x="connsiteX17207" y="connsiteY17207"/>
              </a:cxn>
              <a:cxn ang="0">
                <a:pos x="connsiteX17208" y="connsiteY17208"/>
              </a:cxn>
              <a:cxn ang="0">
                <a:pos x="connsiteX17209" y="connsiteY17209"/>
              </a:cxn>
              <a:cxn ang="0">
                <a:pos x="connsiteX17210" y="connsiteY17210"/>
              </a:cxn>
              <a:cxn ang="0">
                <a:pos x="connsiteX17211" y="connsiteY17211"/>
              </a:cxn>
              <a:cxn ang="0">
                <a:pos x="connsiteX17212" y="connsiteY17212"/>
              </a:cxn>
              <a:cxn ang="0">
                <a:pos x="connsiteX17213" y="connsiteY17213"/>
              </a:cxn>
              <a:cxn ang="0">
                <a:pos x="connsiteX17214" y="connsiteY17214"/>
              </a:cxn>
              <a:cxn ang="0">
                <a:pos x="connsiteX17215" y="connsiteY17215"/>
              </a:cxn>
              <a:cxn ang="0">
                <a:pos x="connsiteX17216" y="connsiteY17216"/>
              </a:cxn>
              <a:cxn ang="0">
                <a:pos x="connsiteX17217" y="connsiteY17217"/>
              </a:cxn>
              <a:cxn ang="0">
                <a:pos x="connsiteX17218" y="connsiteY17218"/>
              </a:cxn>
              <a:cxn ang="0">
                <a:pos x="connsiteX17219" y="connsiteY17219"/>
              </a:cxn>
              <a:cxn ang="0">
                <a:pos x="connsiteX17220" y="connsiteY17220"/>
              </a:cxn>
              <a:cxn ang="0">
                <a:pos x="connsiteX17221" y="connsiteY17221"/>
              </a:cxn>
              <a:cxn ang="0">
                <a:pos x="connsiteX17222" y="connsiteY17222"/>
              </a:cxn>
              <a:cxn ang="0">
                <a:pos x="connsiteX17223" y="connsiteY17223"/>
              </a:cxn>
              <a:cxn ang="0">
                <a:pos x="connsiteX17224" y="connsiteY17224"/>
              </a:cxn>
              <a:cxn ang="0">
                <a:pos x="connsiteX17225" y="connsiteY17225"/>
              </a:cxn>
              <a:cxn ang="0">
                <a:pos x="connsiteX17226" y="connsiteY17226"/>
              </a:cxn>
              <a:cxn ang="0">
                <a:pos x="connsiteX17227" y="connsiteY17227"/>
              </a:cxn>
              <a:cxn ang="0">
                <a:pos x="connsiteX17228" y="connsiteY17228"/>
              </a:cxn>
              <a:cxn ang="0">
                <a:pos x="connsiteX17229" y="connsiteY17229"/>
              </a:cxn>
              <a:cxn ang="0">
                <a:pos x="connsiteX17230" y="connsiteY17230"/>
              </a:cxn>
              <a:cxn ang="0">
                <a:pos x="connsiteX17231" y="connsiteY17231"/>
              </a:cxn>
              <a:cxn ang="0">
                <a:pos x="connsiteX17232" y="connsiteY17232"/>
              </a:cxn>
              <a:cxn ang="0">
                <a:pos x="connsiteX17233" y="connsiteY17233"/>
              </a:cxn>
              <a:cxn ang="0">
                <a:pos x="connsiteX17234" y="connsiteY17234"/>
              </a:cxn>
              <a:cxn ang="0">
                <a:pos x="connsiteX17235" y="connsiteY17235"/>
              </a:cxn>
              <a:cxn ang="0">
                <a:pos x="connsiteX17236" y="connsiteY17236"/>
              </a:cxn>
              <a:cxn ang="0">
                <a:pos x="connsiteX17237" y="connsiteY17237"/>
              </a:cxn>
              <a:cxn ang="0">
                <a:pos x="connsiteX17238" y="connsiteY17238"/>
              </a:cxn>
              <a:cxn ang="0">
                <a:pos x="connsiteX17239" y="connsiteY17239"/>
              </a:cxn>
              <a:cxn ang="0">
                <a:pos x="connsiteX17240" y="connsiteY17240"/>
              </a:cxn>
              <a:cxn ang="0">
                <a:pos x="connsiteX17241" y="connsiteY17241"/>
              </a:cxn>
              <a:cxn ang="0">
                <a:pos x="connsiteX17242" y="connsiteY17242"/>
              </a:cxn>
              <a:cxn ang="0">
                <a:pos x="connsiteX17243" y="connsiteY17243"/>
              </a:cxn>
              <a:cxn ang="0">
                <a:pos x="connsiteX17244" y="connsiteY17244"/>
              </a:cxn>
              <a:cxn ang="0">
                <a:pos x="connsiteX17245" y="connsiteY17245"/>
              </a:cxn>
              <a:cxn ang="0">
                <a:pos x="connsiteX17246" y="connsiteY17246"/>
              </a:cxn>
              <a:cxn ang="0">
                <a:pos x="connsiteX17247" y="connsiteY17247"/>
              </a:cxn>
              <a:cxn ang="0">
                <a:pos x="connsiteX17248" y="connsiteY17248"/>
              </a:cxn>
              <a:cxn ang="0">
                <a:pos x="connsiteX17249" y="connsiteY17249"/>
              </a:cxn>
              <a:cxn ang="0">
                <a:pos x="connsiteX17250" y="connsiteY17250"/>
              </a:cxn>
              <a:cxn ang="0">
                <a:pos x="connsiteX17251" y="connsiteY17251"/>
              </a:cxn>
              <a:cxn ang="0">
                <a:pos x="connsiteX17252" y="connsiteY17252"/>
              </a:cxn>
              <a:cxn ang="0">
                <a:pos x="connsiteX17253" y="connsiteY17253"/>
              </a:cxn>
              <a:cxn ang="0">
                <a:pos x="connsiteX17254" y="connsiteY17254"/>
              </a:cxn>
              <a:cxn ang="0">
                <a:pos x="connsiteX17255" y="connsiteY17255"/>
              </a:cxn>
              <a:cxn ang="0">
                <a:pos x="connsiteX17256" y="connsiteY17256"/>
              </a:cxn>
              <a:cxn ang="0">
                <a:pos x="connsiteX17257" y="connsiteY17257"/>
              </a:cxn>
              <a:cxn ang="0">
                <a:pos x="connsiteX17258" y="connsiteY17258"/>
              </a:cxn>
              <a:cxn ang="0">
                <a:pos x="connsiteX17259" y="connsiteY17259"/>
              </a:cxn>
              <a:cxn ang="0">
                <a:pos x="connsiteX17260" y="connsiteY17260"/>
              </a:cxn>
              <a:cxn ang="0">
                <a:pos x="connsiteX17261" y="connsiteY17261"/>
              </a:cxn>
              <a:cxn ang="0">
                <a:pos x="connsiteX17262" y="connsiteY17262"/>
              </a:cxn>
              <a:cxn ang="0">
                <a:pos x="connsiteX17263" y="connsiteY17263"/>
              </a:cxn>
              <a:cxn ang="0">
                <a:pos x="connsiteX17264" y="connsiteY17264"/>
              </a:cxn>
              <a:cxn ang="0">
                <a:pos x="connsiteX17265" y="connsiteY17265"/>
              </a:cxn>
              <a:cxn ang="0">
                <a:pos x="connsiteX17266" y="connsiteY17266"/>
              </a:cxn>
              <a:cxn ang="0">
                <a:pos x="connsiteX17267" y="connsiteY17267"/>
              </a:cxn>
              <a:cxn ang="0">
                <a:pos x="connsiteX17268" y="connsiteY17268"/>
              </a:cxn>
              <a:cxn ang="0">
                <a:pos x="connsiteX17269" y="connsiteY17269"/>
              </a:cxn>
              <a:cxn ang="0">
                <a:pos x="connsiteX17270" y="connsiteY17270"/>
              </a:cxn>
              <a:cxn ang="0">
                <a:pos x="connsiteX17271" y="connsiteY17271"/>
              </a:cxn>
              <a:cxn ang="0">
                <a:pos x="connsiteX17272" y="connsiteY17272"/>
              </a:cxn>
              <a:cxn ang="0">
                <a:pos x="connsiteX17273" y="connsiteY17273"/>
              </a:cxn>
              <a:cxn ang="0">
                <a:pos x="connsiteX17274" y="connsiteY17274"/>
              </a:cxn>
              <a:cxn ang="0">
                <a:pos x="connsiteX17275" y="connsiteY17275"/>
              </a:cxn>
              <a:cxn ang="0">
                <a:pos x="connsiteX17276" y="connsiteY17276"/>
              </a:cxn>
              <a:cxn ang="0">
                <a:pos x="connsiteX17277" y="connsiteY17277"/>
              </a:cxn>
              <a:cxn ang="0">
                <a:pos x="connsiteX17278" y="connsiteY17278"/>
              </a:cxn>
              <a:cxn ang="0">
                <a:pos x="connsiteX17279" y="connsiteY17279"/>
              </a:cxn>
              <a:cxn ang="0">
                <a:pos x="connsiteX17280" y="connsiteY17280"/>
              </a:cxn>
              <a:cxn ang="0">
                <a:pos x="connsiteX17281" y="connsiteY17281"/>
              </a:cxn>
              <a:cxn ang="0">
                <a:pos x="connsiteX17282" y="connsiteY17282"/>
              </a:cxn>
              <a:cxn ang="0">
                <a:pos x="connsiteX17283" y="connsiteY17283"/>
              </a:cxn>
              <a:cxn ang="0">
                <a:pos x="connsiteX17284" y="connsiteY17284"/>
              </a:cxn>
              <a:cxn ang="0">
                <a:pos x="connsiteX17285" y="connsiteY17285"/>
              </a:cxn>
              <a:cxn ang="0">
                <a:pos x="connsiteX17286" y="connsiteY17286"/>
              </a:cxn>
              <a:cxn ang="0">
                <a:pos x="connsiteX17287" y="connsiteY17287"/>
              </a:cxn>
              <a:cxn ang="0">
                <a:pos x="connsiteX17288" y="connsiteY17288"/>
              </a:cxn>
              <a:cxn ang="0">
                <a:pos x="connsiteX17289" y="connsiteY17289"/>
              </a:cxn>
              <a:cxn ang="0">
                <a:pos x="connsiteX17290" y="connsiteY17290"/>
              </a:cxn>
              <a:cxn ang="0">
                <a:pos x="connsiteX17291" y="connsiteY17291"/>
              </a:cxn>
              <a:cxn ang="0">
                <a:pos x="connsiteX17292" y="connsiteY17292"/>
              </a:cxn>
              <a:cxn ang="0">
                <a:pos x="connsiteX17293" y="connsiteY17293"/>
              </a:cxn>
              <a:cxn ang="0">
                <a:pos x="connsiteX17294" y="connsiteY17294"/>
              </a:cxn>
              <a:cxn ang="0">
                <a:pos x="connsiteX17295" y="connsiteY17295"/>
              </a:cxn>
              <a:cxn ang="0">
                <a:pos x="connsiteX17296" y="connsiteY17296"/>
              </a:cxn>
              <a:cxn ang="0">
                <a:pos x="connsiteX17297" y="connsiteY17297"/>
              </a:cxn>
              <a:cxn ang="0">
                <a:pos x="connsiteX17298" y="connsiteY17298"/>
              </a:cxn>
              <a:cxn ang="0">
                <a:pos x="connsiteX17299" y="connsiteY17299"/>
              </a:cxn>
              <a:cxn ang="0">
                <a:pos x="connsiteX17300" y="connsiteY17300"/>
              </a:cxn>
              <a:cxn ang="0">
                <a:pos x="connsiteX17301" y="connsiteY17301"/>
              </a:cxn>
              <a:cxn ang="0">
                <a:pos x="connsiteX17302" y="connsiteY17302"/>
              </a:cxn>
              <a:cxn ang="0">
                <a:pos x="connsiteX17303" y="connsiteY17303"/>
              </a:cxn>
              <a:cxn ang="0">
                <a:pos x="connsiteX17304" y="connsiteY17304"/>
              </a:cxn>
              <a:cxn ang="0">
                <a:pos x="connsiteX17305" y="connsiteY17305"/>
              </a:cxn>
              <a:cxn ang="0">
                <a:pos x="connsiteX17306" y="connsiteY17306"/>
              </a:cxn>
              <a:cxn ang="0">
                <a:pos x="connsiteX17307" y="connsiteY17307"/>
              </a:cxn>
              <a:cxn ang="0">
                <a:pos x="connsiteX17308" y="connsiteY17308"/>
              </a:cxn>
              <a:cxn ang="0">
                <a:pos x="connsiteX17309" y="connsiteY17309"/>
              </a:cxn>
              <a:cxn ang="0">
                <a:pos x="connsiteX17310" y="connsiteY17310"/>
              </a:cxn>
              <a:cxn ang="0">
                <a:pos x="connsiteX17311" y="connsiteY17311"/>
              </a:cxn>
              <a:cxn ang="0">
                <a:pos x="connsiteX17312" y="connsiteY17312"/>
              </a:cxn>
              <a:cxn ang="0">
                <a:pos x="connsiteX17313" y="connsiteY17313"/>
              </a:cxn>
              <a:cxn ang="0">
                <a:pos x="connsiteX17314" y="connsiteY17314"/>
              </a:cxn>
              <a:cxn ang="0">
                <a:pos x="connsiteX17315" y="connsiteY17315"/>
              </a:cxn>
              <a:cxn ang="0">
                <a:pos x="connsiteX17316" y="connsiteY17316"/>
              </a:cxn>
              <a:cxn ang="0">
                <a:pos x="connsiteX17317" y="connsiteY17317"/>
              </a:cxn>
              <a:cxn ang="0">
                <a:pos x="connsiteX17318" y="connsiteY17318"/>
              </a:cxn>
              <a:cxn ang="0">
                <a:pos x="connsiteX17319" y="connsiteY17319"/>
              </a:cxn>
              <a:cxn ang="0">
                <a:pos x="connsiteX17320" y="connsiteY17320"/>
              </a:cxn>
              <a:cxn ang="0">
                <a:pos x="connsiteX17321" y="connsiteY17321"/>
              </a:cxn>
              <a:cxn ang="0">
                <a:pos x="connsiteX17322" y="connsiteY17322"/>
              </a:cxn>
              <a:cxn ang="0">
                <a:pos x="connsiteX17323" y="connsiteY17323"/>
              </a:cxn>
              <a:cxn ang="0">
                <a:pos x="connsiteX17324" y="connsiteY17324"/>
              </a:cxn>
              <a:cxn ang="0">
                <a:pos x="connsiteX17325" y="connsiteY17325"/>
              </a:cxn>
              <a:cxn ang="0">
                <a:pos x="connsiteX17326" y="connsiteY17326"/>
              </a:cxn>
              <a:cxn ang="0">
                <a:pos x="connsiteX17327" y="connsiteY17327"/>
              </a:cxn>
              <a:cxn ang="0">
                <a:pos x="connsiteX17328" y="connsiteY17328"/>
              </a:cxn>
              <a:cxn ang="0">
                <a:pos x="connsiteX17329" y="connsiteY17329"/>
              </a:cxn>
              <a:cxn ang="0">
                <a:pos x="connsiteX17330" y="connsiteY17330"/>
              </a:cxn>
              <a:cxn ang="0">
                <a:pos x="connsiteX17331" y="connsiteY17331"/>
              </a:cxn>
              <a:cxn ang="0">
                <a:pos x="connsiteX17332" y="connsiteY17332"/>
              </a:cxn>
              <a:cxn ang="0">
                <a:pos x="connsiteX17333" y="connsiteY17333"/>
              </a:cxn>
              <a:cxn ang="0">
                <a:pos x="connsiteX17334" y="connsiteY17334"/>
              </a:cxn>
              <a:cxn ang="0">
                <a:pos x="connsiteX17335" y="connsiteY17335"/>
              </a:cxn>
              <a:cxn ang="0">
                <a:pos x="connsiteX17336" y="connsiteY17336"/>
              </a:cxn>
              <a:cxn ang="0">
                <a:pos x="connsiteX17337" y="connsiteY17337"/>
              </a:cxn>
              <a:cxn ang="0">
                <a:pos x="connsiteX17338" y="connsiteY17338"/>
              </a:cxn>
              <a:cxn ang="0">
                <a:pos x="connsiteX17339" y="connsiteY17339"/>
              </a:cxn>
              <a:cxn ang="0">
                <a:pos x="connsiteX17340" y="connsiteY17340"/>
              </a:cxn>
              <a:cxn ang="0">
                <a:pos x="connsiteX17341" y="connsiteY17341"/>
              </a:cxn>
              <a:cxn ang="0">
                <a:pos x="connsiteX17342" y="connsiteY17342"/>
              </a:cxn>
              <a:cxn ang="0">
                <a:pos x="connsiteX17343" y="connsiteY17343"/>
              </a:cxn>
              <a:cxn ang="0">
                <a:pos x="connsiteX17344" y="connsiteY17344"/>
              </a:cxn>
              <a:cxn ang="0">
                <a:pos x="connsiteX17345" y="connsiteY17345"/>
              </a:cxn>
              <a:cxn ang="0">
                <a:pos x="connsiteX17346" y="connsiteY17346"/>
              </a:cxn>
              <a:cxn ang="0">
                <a:pos x="connsiteX17347" y="connsiteY17347"/>
              </a:cxn>
              <a:cxn ang="0">
                <a:pos x="connsiteX17348" y="connsiteY17348"/>
              </a:cxn>
              <a:cxn ang="0">
                <a:pos x="connsiteX17349" y="connsiteY17349"/>
              </a:cxn>
              <a:cxn ang="0">
                <a:pos x="connsiteX17350" y="connsiteY17350"/>
              </a:cxn>
              <a:cxn ang="0">
                <a:pos x="connsiteX17351" y="connsiteY17351"/>
              </a:cxn>
              <a:cxn ang="0">
                <a:pos x="connsiteX17352" y="connsiteY17352"/>
              </a:cxn>
              <a:cxn ang="0">
                <a:pos x="connsiteX17353" y="connsiteY17353"/>
              </a:cxn>
              <a:cxn ang="0">
                <a:pos x="connsiteX17354" y="connsiteY17354"/>
              </a:cxn>
              <a:cxn ang="0">
                <a:pos x="connsiteX17355" y="connsiteY17355"/>
              </a:cxn>
              <a:cxn ang="0">
                <a:pos x="connsiteX17356" y="connsiteY17356"/>
              </a:cxn>
              <a:cxn ang="0">
                <a:pos x="connsiteX17357" y="connsiteY17357"/>
              </a:cxn>
              <a:cxn ang="0">
                <a:pos x="connsiteX17358" y="connsiteY17358"/>
              </a:cxn>
              <a:cxn ang="0">
                <a:pos x="connsiteX17359" y="connsiteY17359"/>
              </a:cxn>
              <a:cxn ang="0">
                <a:pos x="connsiteX17360" y="connsiteY17360"/>
              </a:cxn>
              <a:cxn ang="0">
                <a:pos x="connsiteX17361" y="connsiteY17361"/>
              </a:cxn>
              <a:cxn ang="0">
                <a:pos x="connsiteX17362" y="connsiteY17362"/>
              </a:cxn>
              <a:cxn ang="0">
                <a:pos x="connsiteX17363" y="connsiteY17363"/>
              </a:cxn>
              <a:cxn ang="0">
                <a:pos x="connsiteX17364" y="connsiteY17364"/>
              </a:cxn>
              <a:cxn ang="0">
                <a:pos x="connsiteX17365" y="connsiteY17365"/>
              </a:cxn>
              <a:cxn ang="0">
                <a:pos x="connsiteX17366" y="connsiteY17366"/>
              </a:cxn>
              <a:cxn ang="0">
                <a:pos x="connsiteX17367" y="connsiteY17367"/>
              </a:cxn>
              <a:cxn ang="0">
                <a:pos x="connsiteX17368" y="connsiteY17368"/>
              </a:cxn>
              <a:cxn ang="0">
                <a:pos x="connsiteX17369" y="connsiteY17369"/>
              </a:cxn>
              <a:cxn ang="0">
                <a:pos x="connsiteX17370" y="connsiteY17370"/>
              </a:cxn>
              <a:cxn ang="0">
                <a:pos x="connsiteX17371" y="connsiteY17371"/>
              </a:cxn>
              <a:cxn ang="0">
                <a:pos x="connsiteX17372" y="connsiteY17372"/>
              </a:cxn>
              <a:cxn ang="0">
                <a:pos x="connsiteX17373" y="connsiteY17373"/>
              </a:cxn>
              <a:cxn ang="0">
                <a:pos x="connsiteX17374" y="connsiteY17374"/>
              </a:cxn>
              <a:cxn ang="0">
                <a:pos x="connsiteX17375" y="connsiteY17375"/>
              </a:cxn>
              <a:cxn ang="0">
                <a:pos x="connsiteX17376" y="connsiteY17376"/>
              </a:cxn>
              <a:cxn ang="0">
                <a:pos x="connsiteX17377" y="connsiteY17377"/>
              </a:cxn>
              <a:cxn ang="0">
                <a:pos x="connsiteX17378" y="connsiteY17378"/>
              </a:cxn>
              <a:cxn ang="0">
                <a:pos x="connsiteX17379" y="connsiteY17379"/>
              </a:cxn>
              <a:cxn ang="0">
                <a:pos x="connsiteX17380" y="connsiteY17380"/>
              </a:cxn>
              <a:cxn ang="0">
                <a:pos x="connsiteX17381" y="connsiteY17381"/>
              </a:cxn>
              <a:cxn ang="0">
                <a:pos x="connsiteX17382" y="connsiteY17382"/>
              </a:cxn>
              <a:cxn ang="0">
                <a:pos x="connsiteX17383" y="connsiteY17383"/>
              </a:cxn>
              <a:cxn ang="0">
                <a:pos x="connsiteX17384" y="connsiteY17384"/>
              </a:cxn>
              <a:cxn ang="0">
                <a:pos x="connsiteX17385" y="connsiteY17385"/>
              </a:cxn>
              <a:cxn ang="0">
                <a:pos x="connsiteX17386" y="connsiteY17386"/>
              </a:cxn>
              <a:cxn ang="0">
                <a:pos x="connsiteX17387" y="connsiteY17387"/>
              </a:cxn>
              <a:cxn ang="0">
                <a:pos x="connsiteX17388" y="connsiteY17388"/>
              </a:cxn>
              <a:cxn ang="0">
                <a:pos x="connsiteX17389" y="connsiteY17389"/>
              </a:cxn>
              <a:cxn ang="0">
                <a:pos x="connsiteX17390" y="connsiteY17390"/>
              </a:cxn>
              <a:cxn ang="0">
                <a:pos x="connsiteX17391" y="connsiteY17391"/>
              </a:cxn>
              <a:cxn ang="0">
                <a:pos x="connsiteX17392" y="connsiteY17392"/>
              </a:cxn>
              <a:cxn ang="0">
                <a:pos x="connsiteX17393" y="connsiteY17393"/>
              </a:cxn>
              <a:cxn ang="0">
                <a:pos x="connsiteX17394" y="connsiteY17394"/>
              </a:cxn>
              <a:cxn ang="0">
                <a:pos x="connsiteX17395" y="connsiteY17395"/>
              </a:cxn>
              <a:cxn ang="0">
                <a:pos x="connsiteX17396" y="connsiteY17396"/>
              </a:cxn>
              <a:cxn ang="0">
                <a:pos x="connsiteX17397" y="connsiteY17397"/>
              </a:cxn>
              <a:cxn ang="0">
                <a:pos x="connsiteX17398" y="connsiteY17398"/>
              </a:cxn>
              <a:cxn ang="0">
                <a:pos x="connsiteX17399" y="connsiteY17399"/>
              </a:cxn>
              <a:cxn ang="0">
                <a:pos x="connsiteX17400" y="connsiteY17400"/>
              </a:cxn>
              <a:cxn ang="0">
                <a:pos x="connsiteX17401" y="connsiteY17401"/>
              </a:cxn>
              <a:cxn ang="0">
                <a:pos x="connsiteX17402" y="connsiteY17402"/>
              </a:cxn>
              <a:cxn ang="0">
                <a:pos x="connsiteX17403" y="connsiteY17403"/>
              </a:cxn>
              <a:cxn ang="0">
                <a:pos x="connsiteX17404" y="connsiteY17404"/>
              </a:cxn>
              <a:cxn ang="0">
                <a:pos x="connsiteX17405" y="connsiteY17405"/>
              </a:cxn>
              <a:cxn ang="0">
                <a:pos x="connsiteX17406" y="connsiteY17406"/>
              </a:cxn>
              <a:cxn ang="0">
                <a:pos x="connsiteX17407" y="connsiteY17407"/>
              </a:cxn>
              <a:cxn ang="0">
                <a:pos x="connsiteX17408" y="connsiteY17408"/>
              </a:cxn>
              <a:cxn ang="0">
                <a:pos x="connsiteX17409" y="connsiteY17409"/>
              </a:cxn>
              <a:cxn ang="0">
                <a:pos x="connsiteX17410" y="connsiteY17410"/>
              </a:cxn>
              <a:cxn ang="0">
                <a:pos x="connsiteX17411" y="connsiteY17411"/>
              </a:cxn>
              <a:cxn ang="0">
                <a:pos x="connsiteX17412" y="connsiteY17412"/>
              </a:cxn>
              <a:cxn ang="0">
                <a:pos x="connsiteX17413" y="connsiteY17413"/>
              </a:cxn>
              <a:cxn ang="0">
                <a:pos x="connsiteX17414" y="connsiteY17414"/>
              </a:cxn>
              <a:cxn ang="0">
                <a:pos x="connsiteX17415" y="connsiteY17415"/>
              </a:cxn>
              <a:cxn ang="0">
                <a:pos x="connsiteX17416" y="connsiteY17416"/>
              </a:cxn>
              <a:cxn ang="0">
                <a:pos x="connsiteX17417" y="connsiteY17417"/>
              </a:cxn>
              <a:cxn ang="0">
                <a:pos x="connsiteX17418" y="connsiteY17418"/>
              </a:cxn>
              <a:cxn ang="0">
                <a:pos x="connsiteX17419" y="connsiteY17419"/>
              </a:cxn>
              <a:cxn ang="0">
                <a:pos x="connsiteX17420" y="connsiteY17420"/>
              </a:cxn>
              <a:cxn ang="0">
                <a:pos x="connsiteX17421" y="connsiteY17421"/>
              </a:cxn>
              <a:cxn ang="0">
                <a:pos x="connsiteX17422" y="connsiteY17422"/>
              </a:cxn>
              <a:cxn ang="0">
                <a:pos x="connsiteX17423" y="connsiteY17423"/>
              </a:cxn>
              <a:cxn ang="0">
                <a:pos x="connsiteX17424" y="connsiteY17424"/>
              </a:cxn>
              <a:cxn ang="0">
                <a:pos x="connsiteX17425" y="connsiteY17425"/>
              </a:cxn>
              <a:cxn ang="0">
                <a:pos x="connsiteX17426" y="connsiteY17426"/>
              </a:cxn>
              <a:cxn ang="0">
                <a:pos x="connsiteX17427" y="connsiteY17427"/>
              </a:cxn>
              <a:cxn ang="0">
                <a:pos x="connsiteX17428" y="connsiteY17428"/>
              </a:cxn>
              <a:cxn ang="0">
                <a:pos x="connsiteX17429" y="connsiteY17429"/>
              </a:cxn>
              <a:cxn ang="0">
                <a:pos x="connsiteX17430" y="connsiteY17430"/>
              </a:cxn>
              <a:cxn ang="0">
                <a:pos x="connsiteX17431" y="connsiteY17431"/>
              </a:cxn>
              <a:cxn ang="0">
                <a:pos x="connsiteX17432" y="connsiteY17432"/>
              </a:cxn>
              <a:cxn ang="0">
                <a:pos x="connsiteX17433" y="connsiteY17433"/>
              </a:cxn>
              <a:cxn ang="0">
                <a:pos x="connsiteX17434" y="connsiteY17434"/>
              </a:cxn>
              <a:cxn ang="0">
                <a:pos x="connsiteX17435" y="connsiteY17435"/>
              </a:cxn>
              <a:cxn ang="0">
                <a:pos x="connsiteX17436" y="connsiteY17436"/>
              </a:cxn>
              <a:cxn ang="0">
                <a:pos x="connsiteX17437" y="connsiteY17437"/>
              </a:cxn>
              <a:cxn ang="0">
                <a:pos x="connsiteX17438" y="connsiteY17438"/>
              </a:cxn>
              <a:cxn ang="0">
                <a:pos x="connsiteX17439" y="connsiteY17439"/>
              </a:cxn>
              <a:cxn ang="0">
                <a:pos x="connsiteX17440" y="connsiteY17440"/>
              </a:cxn>
              <a:cxn ang="0">
                <a:pos x="connsiteX17441" y="connsiteY17441"/>
              </a:cxn>
              <a:cxn ang="0">
                <a:pos x="connsiteX17442" y="connsiteY17442"/>
              </a:cxn>
              <a:cxn ang="0">
                <a:pos x="connsiteX17443" y="connsiteY17443"/>
              </a:cxn>
              <a:cxn ang="0">
                <a:pos x="connsiteX17444" y="connsiteY17444"/>
              </a:cxn>
              <a:cxn ang="0">
                <a:pos x="connsiteX17445" y="connsiteY17445"/>
              </a:cxn>
              <a:cxn ang="0">
                <a:pos x="connsiteX17446" y="connsiteY17446"/>
              </a:cxn>
              <a:cxn ang="0">
                <a:pos x="connsiteX17447" y="connsiteY17447"/>
              </a:cxn>
              <a:cxn ang="0">
                <a:pos x="connsiteX17448" y="connsiteY17448"/>
              </a:cxn>
              <a:cxn ang="0">
                <a:pos x="connsiteX17449" y="connsiteY17449"/>
              </a:cxn>
              <a:cxn ang="0">
                <a:pos x="connsiteX17450" y="connsiteY17450"/>
              </a:cxn>
              <a:cxn ang="0">
                <a:pos x="connsiteX17451" y="connsiteY17451"/>
              </a:cxn>
              <a:cxn ang="0">
                <a:pos x="connsiteX17452" y="connsiteY17452"/>
              </a:cxn>
              <a:cxn ang="0">
                <a:pos x="connsiteX17453" y="connsiteY17453"/>
              </a:cxn>
              <a:cxn ang="0">
                <a:pos x="connsiteX17454" y="connsiteY17454"/>
              </a:cxn>
              <a:cxn ang="0">
                <a:pos x="connsiteX17455" y="connsiteY17455"/>
              </a:cxn>
              <a:cxn ang="0">
                <a:pos x="connsiteX17456" y="connsiteY17456"/>
              </a:cxn>
              <a:cxn ang="0">
                <a:pos x="connsiteX17457" y="connsiteY17457"/>
              </a:cxn>
              <a:cxn ang="0">
                <a:pos x="connsiteX17458" y="connsiteY17458"/>
              </a:cxn>
              <a:cxn ang="0">
                <a:pos x="connsiteX17459" y="connsiteY17459"/>
              </a:cxn>
              <a:cxn ang="0">
                <a:pos x="connsiteX17460" y="connsiteY17460"/>
              </a:cxn>
              <a:cxn ang="0">
                <a:pos x="connsiteX17461" y="connsiteY17461"/>
              </a:cxn>
              <a:cxn ang="0">
                <a:pos x="connsiteX17462" y="connsiteY17462"/>
              </a:cxn>
              <a:cxn ang="0">
                <a:pos x="connsiteX17463" y="connsiteY17463"/>
              </a:cxn>
              <a:cxn ang="0">
                <a:pos x="connsiteX17464" y="connsiteY17464"/>
              </a:cxn>
              <a:cxn ang="0">
                <a:pos x="connsiteX17465" y="connsiteY17465"/>
              </a:cxn>
              <a:cxn ang="0">
                <a:pos x="connsiteX17466" y="connsiteY17466"/>
              </a:cxn>
              <a:cxn ang="0">
                <a:pos x="connsiteX17467" y="connsiteY17467"/>
              </a:cxn>
              <a:cxn ang="0">
                <a:pos x="connsiteX17468" y="connsiteY17468"/>
              </a:cxn>
              <a:cxn ang="0">
                <a:pos x="connsiteX17469" y="connsiteY17469"/>
              </a:cxn>
              <a:cxn ang="0">
                <a:pos x="connsiteX17470" y="connsiteY17470"/>
              </a:cxn>
              <a:cxn ang="0">
                <a:pos x="connsiteX17471" y="connsiteY17471"/>
              </a:cxn>
              <a:cxn ang="0">
                <a:pos x="connsiteX17472" y="connsiteY17472"/>
              </a:cxn>
              <a:cxn ang="0">
                <a:pos x="connsiteX17473" y="connsiteY17473"/>
              </a:cxn>
              <a:cxn ang="0">
                <a:pos x="connsiteX17474" y="connsiteY17474"/>
              </a:cxn>
              <a:cxn ang="0">
                <a:pos x="connsiteX17475" y="connsiteY17475"/>
              </a:cxn>
              <a:cxn ang="0">
                <a:pos x="connsiteX17476" y="connsiteY17476"/>
              </a:cxn>
              <a:cxn ang="0">
                <a:pos x="connsiteX17477" y="connsiteY17477"/>
              </a:cxn>
              <a:cxn ang="0">
                <a:pos x="connsiteX17478" y="connsiteY17478"/>
              </a:cxn>
              <a:cxn ang="0">
                <a:pos x="connsiteX17479" y="connsiteY17479"/>
              </a:cxn>
              <a:cxn ang="0">
                <a:pos x="connsiteX17480" y="connsiteY17480"/>
              </a:cxn>
              <a:cxn ang="0">
                <a:pos x="connsiteX17481" y="connsiteY17481"/>
              </a:cxn>
              <a:cxn ang="0">
                <a:pos x="connsiteX17482" y="connsiteY17482"/>
              </a:cxn>
              <a:cxn ang="0">
                <a:pos x="connsiteX17483" y="connsiteY17483"/>
              </a:cxn>
              <a:cxn ang="0">
                <a:pos x="connsiteX17484" y="connsiteY17484"/>
              </a:cxn>
              <a:cxn ang="0">
                <a:pos x="connsiteX17485" y="connsiteY17485"/>
              </a:cxn>
              <a:cxn ang="0">
                <a:pos x="connsiteX17486" y="connsiteY17486"/>
              </a:cxn>
              <a:cxn ang="0">
                <a:pos x="connsiteX17487" y="connsiteY17487"/>
              </a:cxn>
              <a:cxn ang="0">
                <a:pos x="connsiteX17488" y="connsiteY17488"/>
              </a:cxn>
              <a:cxn ang="0">
                <a:pos x="connsiteX17489" y="connsiteY17489"/>
              </a:cxn>
              <a:cxn ang="0">
                <a:pos x="connsiteX17490" y="connsiteY17490"/>
              </a:cxn>
              <a:cxn ang="0">
                <a:pos x="connsiteX17491" y="connsiteY17491"/>
              </a:cxn>
              <a:cxn ang="0">
                <a:pos x="connsiteX17492" y="connsiteY17492"/>
              </a:cxn>
              <a:cxn ang="0">
                <a:pos x="connsiteX17493" y="connsiteY17493"/>
              </a:cxn>
              <a:cxn ang="0">
                <a:pos x="connsiteX17494" y="connsiteY17494"/>
              </a:cxn>
              <a:cxn ang="0">
                <a:pos x="connsiteX17495" y="connsiteY17495"/>
              </a:cxn>
              <a:cxn ang="0">
                <a:pos x="connsiteX17496" y="connsiteY17496"/>
              </a:cxn>
              <a:cxn ang="0">
                <a:pos x="connsiteX17497" y="connsiteY17497"/>
              </a:cxn>
              <a:cxn ang="0">
                <a:pos x="connsiteX17498" y="connsiteY17498"/>
              </a:cxn>
              <a:cxn ang="0">
                <a:pos x="connsiteX17499" y="connsiteY17499"/>
              </a:cxn>
              <a:cxn ang="0">
                <a:pos x="connsiteX17500" y="connsiteY17500"/>
              </a:cxn>
              <a:cxn ang="0">
                <a:pos x="connsiteX17501" y="connsiteY17501"/>
              </a:cxn>
              <a:cxn ang="0">
                <a:pos x="connsiteX17502" y="connsiteY17502"/>
              </a:cxn>
              <a:cxn ang="0">
                <a:pos x="connsiteX17503" y="connsiteY17503"/>
              </a:cxn>
              <a:cxn ang="0">
                <a:pos x="connsiteX17504" y="connsiteY17504"/>
              </a:cxn>
              <a:cxn ang="0">
                <a:pos x="connsiteX17505" y="connsiteY17505"/>
              </a:cxn>
              <a:cxn ang="0">
                <a:pos x="connsiteX17506" y="connsiteY17506"/>
              </a:cxn>
              <a:cxn ang="0">
                <a:pos x="connsiteX17507" y="connsiteY17507"/>
              </a:cxn>
              <a:cxn ang="0">
                <a:pos x="connsiteX17508" y="connsiteY17508"/>
              </a:cxn>
              <a:cxn ang="0">
                <a:pos x="connsiteX17509" y="connsiteY17509"/>
              </a:cxn>
              <a:cxn ang="0">
                <a:pos x="connsiteX17510" y="connsiteY17510"/>
              </a:cxn>
              <a:cxn ang="0">
                <a:pos x="connsiteX17511" y="connsiteY17511"/>
              </a:cxn>
              <a:cxn ang="0">
                <a:pos x="connsiteX17512" y="connsiteY17512"/>
              </a:cxn>
              <a:cxn ang="0">
                <a:pos x="connsiteX17513" y="connsiteY17513"/>
              </a:cxn>
              <a:cxn ang="0">
                <a:pos x="connsiteX17514" y="connsiteY17514"/>
              </a:cxn>
              <a:cxn ang="0">
                <a:pos x="connsiteX17515" y="connsiteY17515"/>
              </a:cxn>
              <a:cxn ang="0">
                <a:pos x="connsiteX17516" y="connsiteY17516"/>
              </a:cxn>
              <a:cxn ang="0">
                <a:pos x="connsiteX17517" y="connsiteY17517"/>
              </a:cxn>
              <a:cxn ang="0">
                <a:pos x="connsiteX17518" y="connsiteY17518"/>
              </a:cxn>
              <a:cxn ang="0">
                <a:pos x="connsiteX17519" y="connsiteY17519"/>
              </a:cxn>
              <a:cxn ang="0">
                <a:pos x="connsiteX17520" y="connsiteY17520"/>
              </a:cxn>
              <a:cxn ang="0">
                <a:pos x="connsiteX17521" y="connsiteY17521"/>
              </a:cxn>
              <a:cxn ang="0">
                <a:pos x="connsiteX17522" y="connsiteY17522"/>
              </a:cxn>
              <a:cxn ang="0">
                <a:pos x="connsiteX17523" y="connsiteY17523"/>
              </a:cxn>
              <a:cxn ang="0">
                <a:pos x="connsiteX17524" y="connsiteY17524"/>
              </a:cxn>
              <a:cxn ang="0">
                <a:pos x="connsiteX17525" y="connsiteY17525"/>
              </a:cxn>
              <a:cxn ang="0">
                <a:pos x="connsiteX17526" y="connsiteY17526"/>
              </a:cxn>
              <a:cxn ang="0">
                <a:pos x="connsiteX17527" y="connsiteY17527"/>
              </a:cxn>
              <a:cxn ang="0">
                <a:pos x="connsiteX17528" y="connsiteY17528"/>
              </a:cxn>
              <a:cxn ang="0">
                <a:pos x="connsiteX17529" y="connsiteY17529"/>
              </a:cxn>
              <a:cxn ang="0">
                <a:pos x="connsiteX17530" y="connsiteY17530"/>
              </a:cxn>
              <a:cxn ang="0">
                <a:pos x="connsiteX17531" y="connsiteY17531"/>
              </a:cxn>
              <a:cxn ang="0">
                <a:pos x="connsiteX17532" y="connsiteY17532"/>
              </a:cxn>
              <a:cxn ang="0">
                <a:pos x="connsiteX17533" y="connsiteY17533"/>
              </a:cxn>
              <a:cxn ang="0">
                <a:pos x="connsiteX17534" y="connsiteY17534"/>
              </a:cxn>
              <a:cxn ang="0">
                <a:pos x="connsiteX17535" y="connsiteY17535"/>
              </a:cxn>
              <a:cxn ang="0">
                <a:pos x="connsiteX17536" y="connsiteY17536"/>
              </a:cxn>
              <a:cxn ang="0">
                <a:pos x="connsiteX17537" y="connsiteY17537"/>
              </a:cxn>
              <a:cxn ang="0">
                <a:pos x="connsiteX17538" y="connsiteY17538"/>
              </a:cxn>
              <a:cxn ang="0">
                <a:pos x="connsiteX17539" y="connsiteY17539"/>
              </a:cxn>
              <a:cxn ang="0">
                <a:pos x="connsiteX17540" y="connsiteY17540"/>
              </a:cxn>
              <a:cxn ang="0">
                <a:pos x="connsiteX17541" y="connsiteY17541"/>
              </a:cxn>
              <a:cxn ang="0">
                <a:pos x="connsiteX17542" y="connsiteY17542"/>
              </a:cxn>
              <a:cxn ang="0">
                <a:pos x="connsiteX17543" y="connsiteY17543"/>
              </a:cxn>
              <a:cxn ang="0">
                <a:pos x="connsiteX17544" y="connsiteY17544"/>
              </a:cxn>
              <a:cxn ang="0">
                <a:pos x="connsiteX17545" y="connsiteY17545"/>
              </a:cxn>
              <a:cxn ang="0">
                <a:pos x="connsiteX17546" y="connsiteY17546"/>
              </a:cxn>
              <a:cxn ang="0">
                <a:pos x="connsiteX17547" y="connsiteY17547"/>
              </a:cxn>
              <a:cxn ang="0">
                <a:pos x="connsiteX17548" y="connsiteY17548"/>
              </a:cxn>
              <a:cxn ang="0">
                <a:pos x="connsiteX17549" y="connsiteY17549"/>
              </a:cxn>
              <a:cxn ang="0">
                <a:pos x="connsiteX17550" y="connsiteY17550"/>
              </a:cxn>
              <a:cxn ang="0">
                <a:pos x="connsiteX17551" y="connsiteY17551"/>
              </a:cxn>
              <a:cxn ang="0">
                <a:pos x="connsiteX17552" y="connsiteY17552"/>
              </a:cxn>
              <a:cxn ang="0">
                <a:pos x="connsiteX17553" y="connsiteY17553"/>
              </a:cxn>
              <a:cxn ang="0">
                <a:pos x="connsiteX17554" y="connsiteY17554"/>
              </a:cxn>
              <a:cxn ang="0">
                <a:pos x="connsiteX17555" y="connsiteY17555"/>
              </a:cxn>
              <a:cxn ang="0">
                <a:pos x="connsiteX17556" y="connsiteY17556"/>
              </a:cxn>
              <a:cxn ang="0">
                <a:pos x="connsiteX17557" y="connsiteY17557"/>
              </a:cxn>
              <a:cxn ang="0">
                <a:pos x="connsiteX17558" y="connsiteY17558"/>
              </a:cxn>
              <a:cxn ang="0">
                <a:pos x="connsiteX17559" y="connsiteY17559"/>
              </a:cxn>
              <a:cxn ang="0">
                <a:pos x="connsiteX17560" y="connsiteY17560"/>
              </a:cxn>
              <a:cxn ang="0">
                <a:pos x="connsiteX17561" y="connsiteY17561"/>
              </a:cxn>
              <a:cxn ang="0">
                <a:pos x="connsiteX17562" y="connsiteY17562"/>
              </a:cxn>
              <a:cxn ang="0">
                <a:pos x="connsiteX17563" y="connsiteY17563"/>
              </a:cxn>
              <a:cxn ang="0">
                <a:pos x="connsiteX17564" y="connsiteY17564"/>
              </a:cxn>
              <a:cxn ang="0">
                <a:pos x="connsiteX17565" y="connsiteY17565"/>
              </a:cxn>
              <a:cxn ang="0">
                <a:pos x="connsiteX17566" y="connsiteY17566"/>
              </a:cxn>
              <a:cxn ang="0">
                <a:pos x="connsiteX17567" y="connsiteY17567"/>
              </a:cxn>
              <a:cxn ang="0">
                <a:pos x="connsiteX17568" y="connsiteY17568"/>
              </a:cxn>
              <a:cxn ang="0">
                <a:pos x="connsiteX17569" y="connsiteY17569"/>
              </a:cxn>
              <a:cxn ang="0">
                <a:pos x="connsiteX17570" y="connsiteY17570"/>
              </a:cxn>
              <a:cxn ang="0">
                <a:pos x="connsiteX17571" y="connsiteY17571"/>
              </a:cxn>
              <a:cxn ang="0">
                <a:pos x="connsiteX17572" y="connsiteY17572"/>
              </a:cxn>
              <a:cxn ang="0">
                <a:pos x="connsiteX17573" y="connsiteY17573"/>
              </a:cxn>
              <a:cxn ang="0">
                <a:pos x="connsiteX17574" y="connsiteY17574"/>
              </a:cxn>
              <a:cxn ang="0">
                <a:pos x="connsiteX17575" y="connsiteY17575"/>
              </a:cxn>
              <a:cxn ang="0">
                <a:pos x="connsiteX17576" y="connsiteY17576"/>
              </a:cxn>
              <a:cxn ang="0">
                <a:pos x="connsiteX17577" y="connsiteY17577"/>
              </a:cxn>
              <a:cxn ang="0">
                <a:pos x="connsiteX17578" y="connsiteY17578"/>
              </a:cxn>
              <a:cxn ang="0">
                <a:pos x="connsiteX17579" y="connsiteY17579"/>
              </a:cxn>
              <a:cxn ang="0">
                <a:pos x="connsiteX17580" y="connsiteY17580"/>
              </a:cxn>
              <a:cxn ang="0">
                <a:pos x="connsiteX17581" y="connsiteY17581"/>
              </a:cxn>
              <a:cxn ang="0">
                <a:pos x="connsiteX17582" y="connsiteY17582"/>
              </a:cxn>
              <a:cxn ang="0">
                <a:pos x="connsiteX17583" y="connsiteY17583"/>
              </a:cxn>
              <a:cxn ang="0">
                <a:pos x="connsiteX17584" y="connsiteY17584"/>
              </a:cxn>
              <a:cxn ang="0">
                <a:pos x="connsiteX17585" y="connsiteY17585"/>
              </a:cxn>
              <a:cxn ang="0">
                <a:pos x="connsiteX17586" y="connsiteY17586"/>
              </a:cxn>
              <a:cxn ang="0">
                <a:pos x="connsiteX17587" y="connsiteY17587"/>
              </a:cxn>
              <a:cxn ang="0">
                <a:pos x="connsiteX17588" y="connsiteY17588"/>
              </a:cxn>
              <a:cxn ang="0">
                <a:pos x="connsiteX17589" y="connsiteY17589"/>
              </a:cxn>
              <a:cxn ang="0">
                <a:pos x="connsiteX17590" y="connsiteY17590"/>
              </a:cxn>
              <a:cxn ang="0">
                <a:pos x="connsiteX17591" y="connsiteY17591"/>
              </a:cxn>
              <a:cxn ang="0">
                <a:pos x="connsiteX17592" y="connsiteY17592"/>
              </a:cxn>
              <a:cxn ang="0">
                <a:pos x="connsiteX17593" y="connsiteY17593"/>
              </a:cxn>
              <a:cxn ang="0">
                <a:pos x="connsiteX17594" y="connsiteY17594"/>
              </a:cxn>
              <a:cxn ang="0">
                <a:pos x="connsiteX17595" y="connsiteY17595"/>
              </a:cxn>
              <a:cxn ang="0">
                <a:pos x="connsiteX17596" y="connsiteY17596"/>
              </a:cxn>
              <a:cxn ang="0">
                <a:pos x="connsiteX17597" y="connsiteY17597"/>
              </a:cxn>
              <a:cxn ang="0">
                <a:pos x="connsiteX17598" y="connsiteY17598"/>
              </a:cxn>
              <a:cxn ang="0">
                <a:pos x="connsiteX17599" y="connsiteY17599"/>
              </a:cxn>
              <a:cxn ang="0">
                <a:pos x="connsiteX17600" y="connsiteY17600"/>
              </a:cxn>
              <a:cxn ang="0">
                <a:pos x="connsiteX17601" y="connsiteY17601"/>
              </a:cxn>
              <a:cxn ang="0">
                <a:pos x="connsiteX17602" y="connsiteY17602"/>
              </a:cxn>
              <a:cxn ang="0">
                <a:pos x="connsiteX17603" y="connsiteY17603"/>
              </a:cxn>
              <a:cxn ang="0">
                <a:pos x="connsiteX17604" y="connsiteY17604"/>
              </a:cxn>
              <a:cxn ang="0">
                <a:pos x="connsiteX17605" y="connsiteY17605"/>
              </a:cxn>
              <a:cxn ang="0">
                <a:pos x="connsiteX17606" y="connsiteY17606"/>
              </a:cxn>
              <a:cxn ang="0">
                <a:pos x="connsiteX17607" y="connsiteY17607"/>
              </a:cxn>
              <a:cxn ang="0">
                <a:pos x="connsiteX17608" y="connsiteY17608"/>
              </a:cxn>
              <a:cxn ang="0">
                <a:pos x="connsiteX17609" y="connsiteY17609"/>
              </a:cxn>
              <a:cxn ang="0">
                <a:pos x="connsiteX17610" y="connsiteY17610"/>
              </a:cxn>
              <a:cxn ang="0">
                <a:pos x="connsiteX17611" y="connsiteY17611"/>
              </a:cxn>
              <a:cxn ang="0">
                <a:pos x="connsiteX17612" y="connsiteY17612"/>
              </a:cxn>
              <a:cxn ang="0">
                <a:pos x="connsiteX17613" y="connsiteY17613"/>
              </a:cxn>
              <a:cxn ang="0">
                <a:pos x="connsiteX17614" y="connsiteY17614"/>
              </a:cxn>
              <a:cxn ang="0">
                <a:pos x="connsiteX17615" y="connsiteY17615"/>
              </a:cxn>
              <a:cxn ang="0">
                <a:pos x="connsiteX17616" y="connsiteY17616"/>
              </a:cxn>
              <a:cxn ang="0">
                <a:pos x="connsiteX17617" y="connsiteY17617"/>
              </a:cxn>
              <a:cxn ang="0">
                <a:pos x="connsiteX17618" y="connsiteY17618"/>
              </a:cxn>
              <a:cxn ang="0">
                <a:pos x="connsiteX17619" y="connsiteY17619"/>
              </a:cxn>
              <a:cxn ang="0">
                <a:pos x="connsiteX17620" y="connsiteY17620"/>
              </a:cxn>
              <a:cxn ang="0">
                <a:pos x="connsiteX17621" y="connsiteY17621"/>
              </a:cxn>
              <a:cxn ang="0">
                <a:pos x="connsiteX17622" y="connsiteY17622"/>
              </a:cxn>
              <a:cxn ang="0">
                <a:pos x="connsiteX17623" y="connsiteY17623"/>
              </a:cxn>
              <a:cxn ang="0">
                <a:pos x="connsiteX17624" y="connsiteY17624"/>
              </a:cxn>
              <a:cxn ang="0">
                <a:pos x="connsiteX17625" y="connsiteY17625"/>
              </a:cxn>
              <a:cxn ang="0">
                <a:pos x="connsiteX17626" y="connsiteY17626"/>
              </a:cxn>
              <a:cxn ang="0">
                <a:pos x="connsiteX17627" y="connsiteY17627"/>
              </a:cxn>
              <a:cxn ang="0">
                <a:pos x="connsiteX17628" y="connsiteY17628"/>
              </a:cxn>
              <a:cxn ang="0">
                <a:pos x="connsiteX17629" y="connsiteY17629"/>
              </a:cxn>
              <a:cxn ang="0">
                <a:pos x="connsiteX17630" y="connsiteY17630"/>
              </a:cxn>
              <a:cxn ang="0">
                <a:pos x="connsiteX17631" y="connsiteY17631"/>
              </a:cxn>
              <a:cxn ang="0">
                <a:pos x="connsiteX17632" y="connsiteY17632"/>
              </a:cxn>
              <a:cxn ang="0">
                <a:pos x="connsiteX17633" y="connsiteY17633"/>
              </a:cxn>
              <a:cxn ang="0">
                <a:pos x="connsiteX17634" y="connsiteY17634"/>
              </a:cxn>
              <a:cxn ang="0">
                <a:pos x="connsiteX17635" y="connsiteY17635"/>
              </a:cxn>
              <a:cxn ang="0">
                <a:pos x="connsiteX17636" y="connsiteY17636"/>
              </a:cxn>
              <a:cxn ang="0">
                <a:pos x="connsiteX17637" y="connsiteY17637"/>
              </a:cxn>
              <a:cxn ang="0">
                <a:pos x="connsiteX17638" y="connsiteY17638"/>
              </a:cxn>
              <a:cxn ang="0">
                <a:pos x="connsiteX17639" y="connsiteY17639"/>
              </a:cxn>
              <a:cxn ang="0">
                <a:pos x="connsiteX17640" y="connsiteY17640"/>
              </a:cxn>
              <a:cxn ang="0">
                <a:pos x="connsiteX17641" y="connsiteY17641"/>
              </a:cxn>
              <a:cxn ang="0">
                <a:pos x="connsiteX17642" y="connsiteY17642"/>
              </a:cxn>
              <a:cxn ang="0">
                <a:pos x="connsiteX17643" y="connsiteY17643"/>
              </a:cxn>
              <a:cxn ang="0">
                <a:pos x="connsiteX17644" y="connsiteY17644"/>
              </a:cxn>
              <a:cxn ang="0">
                <a:pos x="connsiteX17645" y="connsiteY17645"/>
              </a:cxn>
              <a:cxn ang="0">
                <a:pos x="connsiteX17646" y="connsiteY17646"/>
              </a:cxn>
              <a:cxn ang="0">
                <a:pos x="connsiteX17647" y="connsiteY17647"/>
              </a:cxn>
              <a:cxn ang="0">
                <a:pos x="connsiteX17648" y="connsiteY17648"/>
              </a:cxn>
              <a:cxn ang="0">
                <a:pos x="connsiteX17649" y="connsiteY17649"/>
              </a:cxn>
              <a:cxn ang="0">
                <a:pos x="connsiteX17650" y="connsiteY17650"/>
              </a:cxn>
              <a:cxn ang="0">
                <a:pos x="connsiteX17651" y="connsiteY17651"/>
              </a:cxn>
              <a:cxn ang="0">
                <a:pos x="connsiteX17652" y="connsiteY17652"/>
              </a:cxn>
              <a:cxn ang="0">
                <a:pos x="connsiteX17653" y="connsiteY17653"/>
              </a:cxn>
              <a:cxn ang="0">
                <a:pos x="connsiteX17654" y="connsiteY17654"/>
              </a:cxn>
              <a:cxn ang="0">
                <a:pos x="connsiteX17655" y="connsiteY17655"/>
              </a:cxn>
              <a:cxn ang="0">
                <a:pos x="connsiteX17656" y="connsiteY17656"/>
              </a:cxn>
              <a:cxn ang="0">
                <a:pos x="connsiteX17657" y="connsiteY17657"/>
              </a:cxn>
              <a:cxn ang="0">
                <a:pos x="connsiteX17658" y="connsiteY17658"/>
              </a:cxn>
              <a:cxn ang="0">
                <a:pos x="connsiteX17659" y="connsiteY17659"/>
              </a:cxn>
              <a:cxn ang="0">
                <a:pos x="connsiteX17660" y="connsiteY17660"/>
              </a:cxn>
              <a:cxn ang="0">
                <a:pos x="connsiteX17661" y="connsiteY17661"/>
              </a:cxn>
              <a:cxn ang="0">
                <a:pos x="connsiteX17662" y="connsiteY17662"/>
              </a:cxn>
              <a:cxn ang="0">
                <a:pos x="connsiteX17663" y="connsiteY17663"/>
              </a:cxn>
              <a:cxn ang="0">
                <a:pos x="connsiteX17664" y="connsiteY17664"/>
              </a:cxn>
              <a:cxn ang="0">
                <a:pos x="connsiteX17665" y="connsiteY17665"/>
              </a:cxn>
              <a:cxn ang="0">
                <a:pos x="connsiteX17666" y="connsiteY17666"/>
              </a:cxn>
              <a:cxn ang="0">
                <a:pos x="connsiteX17667" y="connsiteY17667"/>
              </a:cxn>
              <a:cxn ang="0">
                <a:pos x="connsiteX17668" y="connsiteY17668"/>
              </a:cxn>
              <a:cxn ang="0">
                <a:pos x="connsiteX17669" y="connsiteY17669"/>
              </a:cxn>
              <a:cxn ang="0">
                <a:pos x="connsiteX17670" y="connsiteY17670"/>
              </a:cxn>
              <a:cxn ang="0">
                <a:pos x="connsiteX17671" y="connsiteY17671"/>
              </a:cxn>
              <a:cxn ang="0">
                <a:pos x="connsiteX17672" y="connsiteY17672"/>
              </a:cxn>
              <a:cxn ang="0">
                <a:pos x="connsiteX17673" y="connsiteY17673"/>
              </a:cxn>
              <a:cxn ang="0">
                <a:pos x="connsiteX17674" y="connsiteY17674"/>
              </a:cxn>
              <a:cxn ang="0">
                <a:pos x="connsiteX17675" y="connsiteY17675"/>
              </a:cxn>
              <a:cxn ang="0">
                <a:pos x="connsiteX17676" y="connsiteY17676"/>
              </a:cxn>
              <a:cxn ang="0">
                <a:pos x="connsiteX17677" y="connsiteY17677"/>
              </a:cxn>
              <a:cxn ang="0">
                <a:pos x="connsiteX17678" y="connsiteY17678"/>
              </a:cxn>
              <a:cxn ang="0">
                <a:pos x="connsiteX17679" y="connsiteY17679"/>
              </a:cxn>
              <a:cxn ang="0">
                <a:pos x="connsiteX17680" y="connsiteY17680"/>
              </a:cxn>
              <a:cxn ang="0">
                <a:pos x="connsiteX17681" y="connsiteY17681"/>
              </a:cxn>
              <a:cxn ang="0">
                <a:pos x="connsiteX17682" y="connsiteY17682"/>
              </a:cxn>
              <a:cxn ang="0">
                <a:pos x="connsiteX17683" y="connsiteY17683"/>
              </a:cxn>
              <a:cxn ang="0">
                <a:pos x="connsiteX17684" y="connsiteY17684"/>
              </a:cxn>
              <a:cxn ang="0">
                <a:pos x="connsiteX17685" y="connsiteY17685"/>
              </a:cxn>
              <a:cxn ang="0">
                <a:pos x="connsiteX17686" y="connsiteY17686"/>
              </a:cxn>
              <a:cxn ang="0">
                <a:pos x="connsiteX17687" y="connsiteY17687"/>
              </a:cxn>
              <a:cxn ang="0">
                <a:pos x="connsiteX17688" y="connsiteY17688"/>
              </a:cxn>
              <a:cxn ang="0">
                <a:pos x="connsiteX17689" y="connsiteY17689"/>
              </a:cxn>
              <a:cxn ang="0">
                <a:pos x="connsiteX17690" y="connsiteY17690"/>
              </a:cxn>
              <a:cxn ang="0">
                <a:pos x="connsiteX17691" y="connsiteY17691"/>
              </a:cxn>
              <a:cxn ang="0">
                <a:pos x="connsiteX17692" y="connsiteY17692"/>
              </a:cxn>
              <a:cxn ang="0">
                <a:pos x="connsiteX17693" y="connsiteY17693"/>
              </a:cxn>
              <a:cxn ang="0">
                <a:pos x="connsiteX17694" y="connsiteY17694"/>
              </a:cxn>
              <a:cxn ang="0">
                <a:pos x="connsiteX17695" y="connsiteY17695"/>
              </a:cxn>
              <a:cxn ang="0">
                <a:pos x="connsiteX17696" y="connsiteY17696"/>
              </a:cxn>
              <a:cxn ang="0">
                <a:pos x="connsiteX17697" y="connsiteY17697"/>
              </a:cxn>
              <a:cxn ang="0">
                <a:pos x="connsiteX17698" y="connsiteY17698"/>
              </a:cxn>
              <a:cxn ang="0">
                <a:pos x="connsiteX17699" y="connsiteY17699"/>
              </a:cxn>
              <a:cxn ang="0">
                <a:pos x="connsiteX17700" y="connsiteY17700"/>
              </a:cxn>
              <a:cxn ang="0">
                <a:pos x="connsiteX17701" y="connsiteY17701"/>
              </a:cxn>
              <a:cxn ang="0">
                <a:pos x="connsiteX17702" y="connsiteY17702"/>
              </a:cxn>
              <a:cxn ang="0">
                <a:pos x="connsiteX17703" y="connsiteY17703"/>
              </a:cxn>
              <a:cxn ang="0">
                <a:pos x="connsiteX17704" y="connsiteY17704"/>
              </a:cxn>
              <a:cxn ang="0">
                <a:pos x="connsiteX17705" y="connsiteY17705"/>
              </a:cxn>
              <a:cxn ang="0">
                <a:pos x="connsiteX17706" y="connsiteY17706"/>
              </a:cxn>
              <a:cxn ang="0">
                <a:pos x="connsiteX17707" y="connsiteY17707"/>
              </a:cxn>
              <a:cxn ang="0">
                <a:pos x="connsiteX17708" y="connsiteY17708"/>
              </a:cxn>
              <a:cxn ang="0">
                <a:pos x="connsiteX17709" y="connsiteY17709"/>
              </a:cxn>
              <a:cxn ang="0">
                <a:pos x="connsiteX17710" y="connsiteY17710"/>
              </a:cxn>
              <a:cxn ang="0">
                <a:pos x="connsiteX17711" y="connsiteY17711"/>
              </a:cxn>
              <a:cxn ang="0">
                <a:pos x="connsiteX17712" y="connsiteY17712"/>
              </a:cxn>
              <a:cxn ang="0">
                <a:pos x="connsiteX17713" y="connsiteY17713"/>
              </a:cxn>
              <a:cxn ang="0">
                <a:pos x="connsiteX17714" y="connsiteY17714"/>
              </a:cxn>
              <a:cxn ang="0">
                <a:pos x="connsiteX17715" y="connsiteY17715"/>
              </a:cxn>
              <a:cxn ang="0">
                <a:pos x="connsiteX17716" y="connsiteY17716"/>
              </a:cxn>
              <a:cxn ang="0">
                <a:pos x="connsiteX17717" y="connsiteY17717"/>
              </a:cxn>
              <a:cxn ang="0">
                <a:pos x="connsiteX17718" y="connsiteY17718"/>
              </a:cxn>
              <a:cxn ang="0">
                <a:pos x="connsiteX17719" y="connsiteY17719"/>
              </a:cxn>
              <a:cxn ang="0">
                <a:pos x="connsiteX17720" y="connsiteY17720"/>
              </a:cxn>
              <a:cxn ang="0">
                <a:pos x="connsiteX17721" y="connsiteY17721"/>
              </a:cxn>
              <a:cxn ang="0">
                <a:pos x="connsiteX17722" y="connsiteY17722"/>
              </a:cxn>
              <a:cxn ang="0">
                <a:pos x="connsiteX17723" y="connsiteY17723"/>
              </a:cxn>
              <a:cxn ang="0">
                <a:pos x="connsiteX17724" y="connsiteY17724"/>
              </a:cxn>
              <a:cxn ang="0">
                <a:pos x="connsiteX17725" y="connsiteY17725"/>
              </a:cxn>
              <a:cxn ang="0">
                <a:pos x="connsiteX17726" y="connsiteY17726"/>
              </a:cxn>
              <a:cxn ang="0">
                <a:pos x="connsiteX17727" y="connsiteY17727"/>
              </a:cxn>
              <a:cxn ang="0">
                <a:pos x="connsiteX17728" y="connsiteY17728"/>
              </a:cxn>
              <a:cxn ang="0">
                <a:pos x="connsiteX17729" y="connsiteY17729"/>
              </a:cxn>
              <a:cxn ang="0">
                <a:pos x="connsiteX17730" y="connsiteY17730"/>
              </a:cxn>
              <a:cxn ang="0">
                <a:pos x="connsiteX17731" y="connsiteY17731"/>
              </a:cxn>
              <a:cxn ang="0">
                <a:pos x="connsiteX17732" y="connsiteY17732"/>
              </a:cxn>
              <a:cxn ang="0">
                <a:pos x="connsiteX17733" y="connsiteY17733"/>
              </a:cxn>
              <a:cxn ang="0">
                <a:pos x="connsiteX17734" y="connsiteY17734"/>
              </a:cxn>
              <a:cxn ang="0">
                <a:pos x="connsiteX17735" y="connsiteY17735"/>
              </a:cxn>
              <a:cxn ang="0">
                <a:pos x="connsiteX17736" y="connsiteY17736"/>
              </a:cxn>
              <a:cxn ang="0">
                <a:pos x="connsiteX17737" y="connsiteY17737"/>
              </a:cxn>
              <a:cxn ang="0">
                <a:pos x="connsiteX17738" y="connsiteY17738"/>
              </a:cxn>
              <a:cxn ang="0">
                <a:pos x="connsiteX17739" y="connsiteY17739"/>
              </a:cxn>
              <a:cxn ang="0">
                <a:pos x="connsiteX17740" y="connsiteY17740"/>
              </a:cxn>
              <a:cxn ang="0">
                <a:pos x="connsiteX17741" y="connsiteY17741"/>
              </a:cxn>
              <a:cxn ang="0">
                <a:pos x="connsiteX17742" y="connsiteY17742"/>
              </a:cxn>
              <a:cxn ang="0">
                <a:pos x="connsiteX17743" y="connsiteY17743"/>
              </a:cxn>
              <a:cxn ang="0">
                <a:pos x="connsiteX17744" y="connsiteY17744"/>
              </a:cxn>
              <a:cxn ang="0">
                <a:pos x="connsiteX17745" y="connsiteY17745"/>
              </a:cxn>
              <a:cxn ang="0">
                <a:pos x="connsiteX17746" y="connsiteY17746"/>
              </a:cxn>
              <a:cxn ang="0">
                <a:pos x="connsiteX17747" y="connsiteY17747"/>
              </a:cxn>
              <a:cxn ang="0">
                <a:pos x="connsiteX17748" y="connsiteY17748"/>
              </a:cxn>
              <a:cxn ang="0">
                <a:pos x="connsiteX17749" y="connsiteY17749"/>
              </a:cxn>
              <a:cxn ang="0">
                <a:pos x="connsiteX17750" y="connsiteY17750"/>
              </a:cxn>
              <a:cxn ang="0">
                <a:pos x="connsiteX17751" y="connsiteY17751"/>
              </a:cxn>
              <a:cxn ang="0">
                <a:pos x="connsiteX17752" y="connsiteY17752"/>
              </a:cxn>
              <a:cxn ang="0">
                <a:pos x="connsiteX17753" y="connsiteY17753"/>
              </a:cxn>
              <a:cxn ang="0">
                <a:pos x="connsiteX17754" y="connsiteY17754"/>
              </a:cxn>
              <a:cxn ang="0">
                <a:pos x="connsiteX17755" y="connsiteY17755"/>
              </a:cxn>
              <a:cxn ang="0">
                <a:pos x="connsiteX17756" y="connsiteY17756"/>
              </a:cxn>
              <a:cxn ang="0">
                <a:pos x="connsiteX17757" y="connsiteY17757"/>
              </a:cxn>
              <a:cxn ang="0">
                <a:pos x="connsiteX17758" y="connsiteY17758"/>
              </a:cxn>
              <a:cxn ang="0">
                <a:pos x="connsiteX17759" y="connsiteY17759"/>
              </a:cxn>
              <a:cxn ang="0">
                <a:pos x="connsiteX17760" y="connsiteY17760"/>
              </a:cxn>
              <a:cxn ang="0">
                <a:pos x="connsiteX17761" y="connsiteY17761"/>
              </a:cxn>
              <a:cxn ang="0">
                <a:pos x="connsiteX17762" y="connsiteY17762"/>
              </a:cxn>
              <a:cxn ang="0">
                <a:pos x="connsiteX17763" y="connsiteY17763"/>
              </a:cxn>
              <a:cxn ang="0">
                <a:pos x="connsiteX17764" y="connsiteY17764"/>
              </a:cxn>
              <a:cxn ang="0">
                <a:pos x="connsiteX17765" y="connsiteY17765"/>
              </a:cxn>
              <a:cxn ang="0">
                <a:pos x="connsiteX17766" y="connsiteY17766"/>
              </a:cxn>
              <a:cxn ang="0">
                <a:pos x="connsiteX17767" y="connsiteY17767"/>
              </a:cxn>
              <a:cxn ang="0">
                <a:pos x="connsiteX17768" y="connsiteY17768"/>
              </a:cxn>
              <a:cxn ang="0">
                <a:pos x="connsiteX17769" y="connsiteY17769"/>
              </a:cxn>
              <a:cxn ang="0">
                <a:pos x="connsiteX17770" y="connsiteY17770"/>
              </a:cxn>
              <a:cxn ang="0">
                <a:pos x="connsiteX17771" y="connsiteY17771"/>
              </a:cxn>
              <a:cxn ang="0">
                <a:pos x="connsiteX17772" y="connsiteY17772"/>
              </a:cxn>
              <a:cxn ang="0">
                <a:pos x="connsiteX17773" y="connsiteY17773"/>
              </a:cxn>
              <a:cxn ang="0">
                <a:pos x="connsiteX17774" y="connsiteY17774"/>
              </a:cxn>
              <a:cxn ang="0">
                <a:pos x="connsiteX17775" y="connsiteY17775"/>
              </a:cxn>
              <a:cxn ang="0">
                <a:pos x="connsiteX17776" y="connsiteY17776"/>
              </a:cxn>
              <a:cxn ang="0">
                <a:pos x="connsiteX17777" y="connsiteY17777"/>
              </a:cxn>
              <a:cxn ang="0">
                <a:pos x="connsiteX17778" y="connsiteY17778"/>
              </a:cxn>
              <a:cxn ang="0">
                <a:pos x="connsiteX17779" y="connsiteY17779"/>
              </a:cxn>
              <a:cxn ang="0">
                <a:pos x="connsiteX17780" y="connsiteY17780"/>
              </a:cxn>
              <a:cxn ang="0">
                <a:pos x="connsiteX17781" y="connsiteY17781"/>
              </a:cxn>
              <a:cxn ang="0">
                <a:pos x="connsiteX17782" y="connsiteY17782"/>
              </a:cxn>
              <a:cxn ang="0">
                <a:pos x="connsiteX17783" y="connsiteY17783"/>
              </a:cxn>
              <a:cxn ang="0">
                <a:pos x="connsiteX17784" y="connsiteY17784"/>
              </a:cxn>
              <a:cxn ang="0">
                <a:pos x="connsiteX17785" y="connsiteY17785"/>
              </a:cxn>
              <a:cxn ang="0">
                <a:pos x="connsiteX17786" y="connsiteY17786"/>
              </a:cxn>
              <a:cxn ang="0">
                <a:pos x="connsiteX17787" y="connsiteY17787"/>
              </a:cxn>
              <a:cxn ang="0">
                <a:pos x="connsiteX17788" y="connsiteY17788"/>
              </a:cxn>
              <a:cxn ang="0">
                <a:pos x="connsiteX17789" y="connsiteY17789"/>
              </a:cxn>
              <a:cxn ang="0">
                <a:pos x="connsiteX17790" y="connsiteY17790"/>
              </a:cxn>
              <a:cxn ang="0">
                <a:pos x="connsiteX17791" y="connsiteY17791"/>
              </a:cxn>
              <a:cxn ang="0">
                <a:pos x="connsiteX17792" y="connsiteY17792"/>
              </a:cxn>
              <a:cxn ang="0">
                <a:pos x="connsiteX17793" y="connsiteY17793"/>
              </a:cxn>
              <a:cxn ang="0">
                <a:pos x="connsiteX17794" y="connsiteY17794"/>
              </a:cxn>
              <a:cxn ang="0">
                <a:pos x="connsiteX17795" y="connsiteY17795"/>
              </a:cxn>
              <a:cxn ang="0">
                <a:pos x="connsiteX17796" y="connsiteY17796"/>
              </a:cxn>
              <a:cxn ang="0">
                <a:pos x="connsiteX17797" y="connsiteY17797"/>
              </a:cxn>
              <a:cxn ang="0">
                <a:pos x="connsiteX17798" y="connsiteY17798"/>
              </a:cxn>
              <a:cxn ang="0">
                <a:pos x="connsiteX17799" y="connsiteY17799"/>
              </a:cxn>
              <a:cxn ang="0">
                <a:pos x="connsiteX17800" y="connsiteY17800"/>
              </a:cxn>
              <a:cxn ang="0">
                <a:pos x="connsiteX17801" y="connsiteY17801"/>
              </a:cxn>
              <a:cxn ang="0">
                <a:pos x="connsiteX17802" y="connsiteY17802"/>
              </a:cxn>
              <a:cxn ang="0">
                <a:pos x="connsiteX17803" y="connsiteY17803"/>
              </a:cxn>
              <a:cxn ang="0">
                <a:pos x="connsiteX17804" y="connsiteY17804"/>
              </a:cxn>
              <a:cxn ang="0">
                <a:pos x="connsiteX17805" y="connsiteY17805"/>
              </a:cxn>
              <a:cxn ang="0">
                <a:pos x="connsiteX17806" y="connsiteY17806"/>
              </a:cxn>
              <a:cxn ang="0">
                <a:pos x="connsiteX17807" y="connsiteY17807"/>
              </a:cxn>
              <a:cxn ang="0">
                <a:pos x="connsiteX17808" y="connsiteY17808"/>
              </a:cxn>
              <a:cxn ang="0">
                <a:pos x="connsiteX17809" y="connsiteY17809"/>
              </a:cxn>
              <a:cxn ang="0">
                <a:pos x="connsiteX17810" y="connsiteY17810"/>
              </a:cxn>
              <a:cxn ang="0">
                <a:pos x="connsiteX17811" y="connsiteY17811"/>
              </a:cxn>
              <a:cxn ang="0">
                <a:pos x="connsiteX17812" y="connsiteY17812"/>
              </a:cxn>
              <a:cxn ang="0">
                <a:pos x="connsiteX17813" y="connsiteY17813"/>
              </a:cxn>
              <a:cxn ang="0">
                <a:pos x="connsiteX17814" y="connsiteY17814"/>
              </a:cxn>
              <a:cxn ang="0">
                <a:pos x="connsiteX17815" y="connsiteY17815"/>
              </a:cxn>
              <a:cxn ang="0">
                <a:pos x="connsiteX17816" y="connsiteY17816"/>
              </a:cxn>
              <a:cxn ang="0">
                <a:pos x="connsiteX17817" y="connsiteY17817"/>
              </a:cxn>
              <a:cxn ang="0">
                <a:pos x="connsiteX17818" y="connsiteY17818"/>
              </a:cxn>
              <a:cxn ang="0">
                <a:pos x="connsiteX17819" y="connsiteY17819"/>
              </a:cxn>
              <a:cxn ang="0">
                <a:pos x="connsiteX17820" y="connsiteY17820"/>
              </a:cxn>
              <a:cxn ang="0">
                <a:pos x="connsiteX17821" y="connsiteY17821"/>
              </a:cxn>
              <a:cxn ang="0">
                <a:pos x="connsiteX17822" y="connsiteY17822"/>
              </a:cxn>
              <a:cxn ang="0">
                <a:pos x="connsiteX17823" y="connsiteY17823"/>
              </a:cxn>
              <a:cxn ang="0">
                <a:pos x="connsiteX17824" y="connsiteY17824"/>
              </a:cxn>
              <a:cxn ang="0">
                <a:pos x="connsiteX17825" y="connsiteY17825"/>
              </a:cxn>
              <a:cxn ang="0">
                <a:pos x="connsiteX17826" y="connsiteY17826"/>
              </a:cxn>
              <a:cxn ang="0">
                <a:pos x="connsiteX17827" y="connsiteY17827"/>
              </a:cxn>
              <a:cxn ang="0">
                <a:pos x="connsiteX17828" y="connsiteY17828"/>
              </a:cxn>
              <a:cxn ang="0">
                <a:pos x="connsiteX17829" y="connsiteY17829"/>
              </a:cxn>
              <a:cxn ang="0">
                <a:pos x="connsiteX17830" y="connsiteY17830"/>
              </a:cxn>
              <a:cxn ang="0">
                <a:pos x="connsiteX17831" y="connsiteY17831"/>
              </a:cxn>
              <a:cxn ang="0">
                <a:pos x="connsiteX17832" y="connsiteY17832"/>
              </a:cxn>
              <a:cxn ang="0">
                <a:pos x="connsiteX17833" y="connsiteY17833"/>
              </a:cxn>
              <a:cxn ang="0">
                <a:pos x="connsiteX17834" y="connsiteY17834"/>
              </a:cxn>
              <a:cxn ang="0">
                <a:pos x="connsiteX17835" y="connsiteY17835"/>
              </a:cxn>
              <a:cxn ang="0">
                <a:pos x="connsiteX17836" y="connsiteY17836"/>
              </a:cxn>
              <a:cxn ang="0">
                <a:pos x="connsiteX17837" y="connsiteY17837"/>
              </a:cxn>
              <a:cxn ang="0">
                <a:pos x="connsiteX17838" y="connsiteY17838"/>
              </a:cxn>
              <a:cxn ang="0">
                <a:pos x="connsiteX17839" y="connsiteY17839"/>
              </a:cxn>
              <a:cxn ang="0">
                <a:pos x="connsiteX17840" y="connsiteY17840"/>
              </a:cxn>
              <a:cxn ang="0">
                <a:pos x="connsiteX17841" y="connsiteY17841"/>
              </a:cxn>
              <a:cxn ang="0">
                <a:pos x="connsiteX17842" y="connsiteY17842"/>
              </a:cxn>
              <a:cxn ang="0">
                <a:pos x="connsiteX17843" y="connsiteY17843"/>
              </a:cxn>
              <a:cxn ang="0">
                <a:pos x="connsiteX17844" y="connsiteY17844"/>
              </a:cxn>
              <a:cxn ang="0">
                <a:pos x="connsiteX17845" y="connsiteY17845"/>
              </a:cxn>
              <a:cxn ang="0">
                <a:pos x="connsiteX17846" y="connsiteY17846"/>
              </a:cxn>
              <a:cxn ang="0">
                <a:pos x="connsiteX17847" y="connsiteY17847"/>
              </a:cxn>
              <a:cxn ang="0">
                <a:pos x="connsiteX17848" y="connsiteY17848"/>
              </a:cxn>
              <a:cxn ang="0">
                <a:pos x="connsiteX17849" y="connsiteY17849"/>
              </a:cxn>
              <a:cxn ang="0">
                <a:pos x="connsiteX17850" y="connsiteY17850"/>
              </a:cxn>
              <a:cxn ang="0">
                <a:pos x="connsiteX17851" y="connsiteY17851"/>
              </a:cxn>
              <a:cxn ang="0">
                <a:pos x="connsiteX17852" y="connsiteY17852"/>
              </a:cxn>
              <a:cxn ang="0">
                <a:pos x="connsiteX17853" y="connsiteY17853"/>
              </a:cxn>
              <a:cxn ang="0">
                <a:pos x="connsiteX17854" y="connsiteY17854"/>
              </a:cxn>
              <a:cxn ang="0">
                <a:pos x="connsiteX17855" y="connsiteY17855"/>
              </a:cxn>
              <a:cxn ang="0">
                <a:pos x="connsiteX17856" y="connsiteY17856"/>
              </a:cxn>
              <a:cxn ang="0">
                <a:pos x="connsiteX17857" y="connsiteY17857"/>
              </a:cxn>
              <a:cxn ang="0">
                <a:pos x="connsiteX17858" y="connsiteY17858"/>
              </a:cxn>
              <a:cxn ang="0">
                <a:pos x="connsiteX17859" y="connsiteY17859"/>
              </a:cxn>
              <a:cxn ang="0">
                <a:pos x="connsiteX17860" y="connsiteY17860"/>
              </a:cxn>
              <a:cxn ang="0">
                <a:pos x="connsiteX17861" y="connsiteY17861"/>
              </a:cxn>
              <a:cxn ang="0">
                <a:pos x="connsiteX17862" y="connsiteY17862"/>
              </a:cxn>
              <a:cxn ang="0">
                <a:pos x="connsiteX17863" y="connsiteY17863"/>
              </a:cxn>
              <a:cxn ang="0">
                <a:pos x="connsiteX17864" y="connsiteY17864"/>
              </a:cxn>
              <a:cxn ang="0">
                <a:pos x="connsiteX17865" y="connsiteY17865"/>
              </a:cxn>
              <a:cxn ang="0">
                <a:pos x="connsiteX17866" y="connsiteY17866"/>
              </a:cxn>
              <a:cxn ang="0">
                <a:pos x="connsiteX17867" y="connsiteY17867"/>
              </a:cxn>
              <a:cxn ang="0">
                <a:pos x="connsiteX17868" y="connsiteY17868"/>
              </a:cxn>
              <a:cxn ang="0">
                <a:pos x="connsiteX17869" y="connsiteY17869"/>
              </a:cxn>
              <a:cxn ang="0">
                <a:pos x="connsiteX17870" y="connsiteY17870"/>
              </a:cxn>
              <a:cxn ang="0">
                <a:pos x="connsiteX17871" y="connsiteY17871"/>
              </a:cxn>
              <a:cxn ang="0">
                <a:pos x="connsiteX17872" y="connsiteY17872"/>
              </a:cxn>
              <a:cxn ang="0">
                <a:pos x="connsiteX17873" y="connsiteY17873"/>
              </a:cxn>
              <a:cxn ang="0">
                <a:pos x="connsiteX17874" y="connsiteY17874"/>
              </a:cxn>
              <a:cxn ang="0">
                <a:pos x="connsiteX17875" y="connsiteY17875"/>
              </a:cxn>
              <a:cxn ang="0">
                <a:pos x="connsiteX17876" y="connsiteY17876"/>
              </a:cxn>
              <a:cxn ang="0">
                <a:pos x="connsiteX17877" y="connsiteY17877"/>
              </a:cxn>
              <a:cxn ang="0">
                <a:pos x="connsiteX17878" y="connsiteY17878"/>
              </a:cxn>
              <a:cxn ang="0">
                <a:pos x="connsiteX17879" y="connsiteY17879"/>
              </a:cxn>
              <a:cxn ang="0">
                <a:pos x="connsiteX17880" y="connsiteY17880"/>
              </a:cxn>
              <a:cxn ang="0">
                <a:pos x="connsiteX17881" y="connsiteY17881"/>
              </a:cxn>
              <a:cxn ang="0">
                <a:pos x="connsiteX17882" y="connsiteY17882"/>
              </a:cxn>
              <a:cxn ang="0">
                <a:pos x="connsiteX17883" y="connsiteY17883"/>
              </a:cxn>
              <a:cxn ang="0">
                <a:pos x="connsiteX17884" y="connsiteY17884"/>
              </a:cxn>
              <a:cxn ang="0">
                <a:pos x="connsiteX17885" y="connsiteY17885"/>
              </a:cxn>
              <a:cxn ang="0">
                <a:pos x="connsiteX17886" y="connsiteY17886"/>
              </a:cxn>
              <a:cxn ang="0">
                <a:pos x="connsiteX17887" y="connsiteY17887"/>
              </a:cxn>
              <a:cxn ang="0">
                <a:pos x="connsiteX17888" y="connsiteY17888"/>
              </a:cxn>
              <a:cxn ang="0">
                <a:pos x="connsiteX17889" y="connsiteY17889"/>
              </a:cxn>
              <a:cxn ang="0">
                <a:pos x="connsiteX17890" y="connsiteY17890"/>
              </a:cxn>
              <a:cxn ang="0">
                <a:pos x="connsiteX17891" y="connsiteY17891"/>
              </a:cxn>
              <a:cxn ang="0">
                <a:pos x="connsiteX17892" y="connsiteY17892"/>
              </a:cxn>
              <a:cxn ang="0">
                <a:pos x="connsiteX17893" y="connsiteY17893"/>
              </a:cxn>
              <a:cxn ang="0">
                <a:pos x="connsiteX17894" y="connsiteY17894"/>
              </a:cxn>
              <a:cxn ang="0">
                <a:pos x="connsiteX17895" y="connsiteY17895"/>
              </a:cxn>
              <a:cxn ang="0">
                <a:pos x="connsiteX17896" y="connsiteY17896"/>
              </a:cxn>
              <a:cxn ang="0">
                <a:pos x="connsiteX17897" y="connsiteY17897"/>
              </a:cxn>
              <a:cxn ang="0">
                <a:pos x="connsiteX17898" y="connsiteY17898"/>
              </a:cxn>
              <a:cxn ang="0">
                <a:pos x="connsiteX17899" y="connsiteY17899"/>
              </a:cxn>
              <a:cxn ang="0">
                <a:pos x="connsiteX17900" y="connsiteY17900"/>
              </a:cxn>
              <a:cxn ang="0">
                <a:pos x="connsiteX17901" y="connsiteY17901"/>
              </a:cxn>
              <a:cxn ang="0">
                <a:pos x="connsiteX17902" y="connsiteY17902"/>
              </a:cxn>
              <a:cxn ang="0">
                <a:pos x="connsiteX17903" y="connsiteY17903"/>
              </a:cxn>
              <a:cxn ang="0">
                <a:pos x="connsiteX17904" y="connsiteY17904"/>
              </a:cxn>
              <a:cxn ang="0">
                <a:pos x="connsiteX17905" y="connsiteY17905"/>
              </a:cxn>
              <a:cxn ang="0">
                <a:pos x="connsiteX17906" y="connsiteY17906"/>
              </a:cxn>
              <a:cxn ang="0">
                <a:pos x="connsiteX17907" y="connsiteY17907"/>
              </a:cxn>
              <a:cxn ang="0">
                <a:pos x="connsiteX17908" y="connsiteY17908"/>
              </a:cxn>
              <a:cxn ang="0">
                <a:pos x="connsiteX17909" y="connsiteY17909"/>
              </a:cxn>
              <a:cxn ang="0">
                <a:pos x="connsiteX17910" y="connsiteY17910"/>
              </a:cxn>
              <a:cxn ang="0">
                <a:pos x="connsiteX17911" y="connsiteY17911"/>
              </a:cxn>
              <a:cxn ang="0">
                <a:pos x="connsiteX17912" y="connsiteY17912"/>
              </a:cxn>
              <a:cxn ang="0">
                <a:pos x="connsiteX17913" y="connsiteY17913"/>
              </a:cxn>
              <a:cxn ang="0">
                <a:pos x="connsiteX17914" y="connsiteY17914"/>
              </a:cxn>
              <a:cxn ang="0">
                <a:pos x="connsiteX17915" y="connsiteY17915"/>
              </a:cxn>
              <a:cxn ang="0">
                <a:pos x="connsiteX17916" y="connsiteY17916"/>
              </a:cxn>
              <a:cxn ang="0">
                <a:pos x="connsiteX17917" y="connsiteY17917"/>
              </a:cxn>
              <a:cxn ang="0">
                <a:pos x="connsiteX17918" y="connsiteY17918"/>
              </a:cxn>
              <a:cxn ang="0">
                <a:pos x="connsiteX17919" y="connsiteY17919"/>
              </a:cxn>
              <a:cxn ang="0">
                <a:pos x="connsiteX17920" y="connsiteY17920"/>
              </a:cxn>
              <a:cxn ang="0">
                <a:pos x="connsiteX17921" y="connsiteY17921"/>
              </a:cxn>
              <a:cxn ang="0">
                <a:pos x="connsiteX17922" y="connsiteY17922"/>
              </a:cxn>
              <a:cxn ang="0">
                <a:pos x="connsiteX17923" y="connsiteY17923"/>
              </a:cxn>
              <a:cxn ang="0">
                <a:pos x="connsiteX17924" y="connsiteY17924"/>
              </a:cxn>
              <a:cxn ang="0">
                <a:pos x="connsiteX17925" y="connsiteY17925"/>
              </a:cxn>
              <a:cxn ang="0">
                <a:pos x="connsiteX17926" y="connsiteY17926"/>
              </a:cxn>
              <a:cxn ang="0">
                <a:pos x="connsiteX17927" y="connsiteY17927"/>
              </a:cxn>
              <a:cxn ang="0">
                <a:pos x="connsiteX17928" y="connsiteY17928"/>
              </a:cxn>
              <a:cxn ang="0">
                <a:pos x="connsiteX17929" y="connsiteY17929"/>
              </a:cxn>
              <a:cxn ang="0">
                <a:pos x="connsiteX17930" y="connsiteY17930"/>
              </a:cxn>
              <a:cxn ang="0">
                <a:pos x="connsiteX17931" y="connsiteY17931"/>
              </a:cxn>
              <a:cxn ang="0">
                <a:pos x="connsiteX17932" y="connsiteY17932"/>
              </a:cxn>
              <a:cxn ang="0">
                <a:pos x="connsiteX17933" y="connsiteY17933"/>
              </a:cxn>
              <a:cxn ang="0">
                <a:pos x="connsiteX17934" y="connsiteY17934"/>
              </a:cxn>
              <a:cxn ang="0">
                <a:pos x="connsiteX17935" y="connsiteY17935"/>
              </a:cxn>
              <a:cxn ang="0">
                <a:pos x="connsiteX17936" y="connsiteY17936"/>
              </a:cxn>
              <a:cxn ang="0">
                <a:pos x="connsiteX17937" y="connsiteY17937"/>
              </a:cxn>
              <a:cxn ang="0">
                <a:pos x="connsiteX17938" y="connsiteY17938"/>
              </a:cxn>
              <a:cxn ang="0">
                <a:pos x="connsiteX17939" y="connsiteY17939"/>
              </a:cxn>
              <a:cxn ang="0">
                <a:pos x="connsiteX17940" y="connsiteY17940"/>
              </a:cxn>
              <a:cxn ang="0">
                <a:pos x="connsiteX17941" y="connsiteY17941"/>
              </a:cxn>
              <a:cxn ang="0">
                <a:pos x="connsiteX17942" y="connsiteY17942"/>
              </a:cxn>
              <a:cxn ang="0">
                <a:pos x="connsiteX17943" y="connsiteY17943"/>
              </a:cxn>
              <a:cxn ang="0">
                <a:pos x="connsiteX17944" y="connsiteY17944"/>
              </a:cxn>
              <a:cxn ang="0">
                <a:pos x="connsiteX17945" y="connsiteY17945"/>
              </a:cxn>
              <a:cxn ang="0">
                <a:pos x="connsiteX17946" y="connsiteY17946"/>
              </a:cxn>
              <a:cxn ang="0">
                <a:pos x="connsiteX17947" y="connsiteY17947"/>
              </a:cxn>
              <a:cxn ang="0">
                <a:pos x="connsiteX17948" y="connsiteY17948"/>
              </a:cxn>
              <a:cxn ang="0">
                <a:pos x="connsiteX17949" y="connsiteY17949"/>
              </a:cxn>
              <a:cxn ang="0">
                <a:pos x="connsiteX17950" y="connsiteY17950"/>
              </a:cxn>
              <a:cxn ang="0">
                <a:pos x="connsiteX17951" y="connsiteY17951"/>
              </a:cxn>
              <a:cxn ang="0">
                <a:pos x="connsiteX17952" y="connsiteY17952"/>
              </a:cxn>
              <a:cxn ang="0">
                <a:pos x="connsiteX17953" y="connsiteY17953"/>
              </a:cxn>
              <a:cxn ang="0">
                <a:pos x="connsiteX17954" y="connsiteY17954"/>
              </a:cxn>
              <a:cxn ang="0">
                <a:pos x="connsiteX17955" y="connsiteY17955"/>
              </a:cxn>
              <a:cxn ang="0">
                <a:pos x="connsiteX17956" y="connsiteY17956"/>
              </a:cxn>
              <a:cxn ang="0">
                <a:pos x="connsiteX17957" y="connsiteY17957"/>
              </a:cxn>
              <a:cxn ang="0">
                <a:pos x="connsiteX17958" y="connsiteY17958"/>
              </a:cxn>
              <a:cxn ang="0">
                <a:pos x="connsiteX17959" y="connsiteY17959"/>
              </a:cxn>
              <a:cxn ang="0">
                <a:pos x="connsiteX17960" y="connsiteY17960"/>
              </a:cxn>
              <a:cxn ang="0">
                <a:pos x="connsiteX17961" y="connsiteY17961"/>
              </a:cxn>
              <a:cxn ang="0">
                <a:pos x="connsiteX17962" y="connsiteY17962"/>
              </a:cxn>
              <a:cxn ang="0">
                <a:pos x="connsiteX17963" y="connsiteY17963"/>
              </a:cxn>
              <a:cxn ang="0">
                <a:pos x="connsiteX17964" y="connsiteY17964"/>
              </a:cxn>
              <a:cxn ang="0">
                <a:pos x="connsiteX17965" y="connsiteY17965"/>
              </a:cxn>
              <a:cxn ang="0">
                <a:pos x="connsiteX17966" y="connsiteY17966"/>
              </a:cxn>
              <a:cxn ang="0">
                <a:pos x="connsiteX17967" y="connsiteY17967"/>
              </a:cxn>
              <a:cxn ang="0">
                <a:pos x="connsiteX17968" y="connsiteY17968"/>
              </a:cxn>
              <a:cxn ang="0">
                <a:pos x="connsiteX17969" y="connsiteY17969"/>
              </a:cxn>
              <a:cxn ang="0">
                <a:pos x="connsiteX17970" y="connsiteY17970"/>
              </a:cxn>
              <a:cxn ang="0">
                <a:pos x="connsiteX17971" y="connsiteY17971"/>
              </a:cxn>
              <a:cxn ang="0">
                <a:pos x="connsiteX17972" y="connsiteY17972"/>
              </a:cxn>
              <a:cxn ang="0">
                <a:pos x="connsiteX17973" y="connsiteY17973"/>
              </a:cxn>
              <a:cxn ang="0">
                <a:pos x="connsiteX17974" y="connsiteY17974"/>
              </a:cxn>
              <a:cxn ang="0">
                <a:pos x="connsiteX17975" y="connsiteY17975"/>
              </a:cxn>
              <a:cxn ang="0">
                <a:pos x="connsiteX17976" y="connsiteY17976"/>
              </a:cxn>
              <a:cxn ang="0">
                <a:pos x="connsiteX17977" y="connsiteY17977"/>
              </a:cxn>
              <a:cxn ang="0">
                <a:pos x="connsiteX17978" y="connsiteY17978"/>
              </a:cxn>
              <a:cxn ang="0">
                <a:pos x="connsiteX17979" y="connsiteY17979"/>
              </a:cxn>
              <a:cxn ang="0">
                <a:pos x="connsiteX17980" y="connsiteY17980"/>
              </a:cxn>
              <a:cxn ang="0">
                <a:pos x="connsiteX17981" y="connsiteY17981"/>
              </a:cxn>
              <a:cxn ang="0">
                <a:pos x="connsiteX17982" y="connsiteY17982"/>
              </a:cxn>
              <a:cxn ang="0">
                <a:pos x="connsiteX17983" y="connsiteY17983"/>
              </a:cxn>
              <a:cxn ang="0">
                <a:pos x="connsiteX17984" y="connsiteY17984"/>
              </a:cxn>
              <a:cxn ang="0">
                <a:pos x="connsiteX17985" y="connsiteY17985"/>
              </a:cxn>
              <a:cxn ang="0">
                <a:pos x="connsiteX17986" y="connsiteY17986"/>
              </a:cxn>
              <a:cxn ang="0">
                <a:pos x="connsiteX17987" y="connsiteY17987"/>
              </a:cxn>
              <a:cxn ang="0">
                <a:pos x="connsiteX17988" y="connsiteY17988"/>
              </a:cxn>
              <a:cxn ang="0">
                <a:pos x="connsiteX17989" y="connsiteY17989"/>
              </a:cxn>
              <a:cxn ang="0">
                <a:pos x="connsiteX17990" y="connsiteY17990"/>
              </a:cxn>
              <a:cxn ang="0">
                <a:pos x="connsiteX17991" y="connsiteY17991"/>
              </a:cxn>
              <a:cxn ang="0">
                <a:pos x="connsiteX17992" y="connsiteY17992"/>
              </a:cxn>
              <a:cxn ang="0">
                <a:pos x="connsiteX17993" y="connsiteY17993"/>
              </a:cxn>
              <a:cxn ang="0">
                <a:pos x="connsiteX17994" y="connsiteY17994"/>
              </a:cxn>
              <a:cxn ang="0">
                <a:pos x="connsiteX17995" y="connsiteY17995"/>
              </a:cxn>
              <a:cxn ang="0">
                <a:pos x="connsiteX17996" y="connsiteY17996"/>
              </a:cxn>
              <a:cxn ang="0">
                <a:pos x="connsiteX17997" y="connsiteY17997"/>
              </a:cxn>
              <a:cxn ang="0">
                <a:pos x="connsiteX17998" y="connsiteY17998"/>
              </a:cxn>
              <a:cxn ang="0">
                <a:pos x="connsiteX17999" y="connsiteY17999"/>
              </a:cxn>
              <a:cxn ang="0">
                <a:pos x="connsiteX18000" y="connsiteY18000"/>
              </a:cxn>
              <a:cxn ang="0">
                <a:pos x="connsiteX18001" y="connsiteY18001"/>
              </a:cxn>
              <a:cxn ang="0">
                <a:pos x="connsiteX18002" y="connsiteY18002"/>
              </a:cxn>
              <a:cxn ang="0">
                <a:pos x="connsiteX18003" y="connsiteY18003"/>
              </a:cxn>
              <a:cxn ang="0">
                <a:pos x="connsiteX18004" y="connsiteY18004"/>
              </a:cxn>
              <a:cxn ang="0">
                <a:pos x="connsiteX18005" y="connsiteY18005"/>
              </a:cxn>
              <a:cxn ang="0">
                <a:pos x="connsiteX18006" y="connsiteY18006"/>
              </a:cxn>
              <a:cxn ang="0">
                <a:pos x="connsiteX18007" y="connsiteY18007"/>
              </a:cxn>
              <a:cxn ang="0">
                <a:pos x="connsiteX18008" y="connsiteY18008"/>
              </a:cxn>
              <a:cxn ang="0">
                <a:pos x="connsiteX18009" y="connsiteY18009"/>
              </a:cxn>
              <a:cxn ang="0">
                <a:pos x="connsiteX18010" y="connsiteY18010"/>
              </a:cxn>
              <a:cxn ang="0">
                <a:pos x="connsiteX18011" y="connsiteY18011"/>
              </a:cxn>
              <a:cxn ang="0">
                <a:pos x="connsiteX18012" y="connsiteY18012"/>
              </a:cxn>
              <a:cxn ang="0">
                <a:pos x="connsiteX18013" y="connsiteY18013"/>
              </a:cxn>
              <a:cxn ang="0">
                <a:pos x="connsiteX18014" y="connsiteY18014"/>
              </a:cxn>
              <a:cxn ang="0">
                <a:pos x="connsiteX18015" y="connsiteY18015"/>
              </a:cxn>
              <a:cxn ang="0">
                <a:pos x="connsiteX18016" y="connsiteY18016"/>
              </a:cxn>
              <a:cxn ang="0">
                <a:pos x="connsiteX18017" y="connsiteY18017"/>
              </a:cxn>
              <a:cxn ang="0">
                <a:pos x="connsiteX18018" y="connsiteY18018"/>
              </a:cxn>
              <a:cxn ang="0">
                <a:pos x="connsiteX18019" y="connsiteY18019"/>
              </a:cxn>
              <a:cxn ang="0">
                <a:pos x="connsiteX18020" y="connsiteY18020"/>
              </a:cxn>
              <a:cxn ang="0">
                <a:pos x="connsiteX18021" y="connsiteY18021"/>
              </a:cxn>
              <a:cxn ang="0">
                <a:pos x="connsiteX18022" y="connsiteY18022"/>
              </a:cxn>
              <a:cxn ang="0">
                <a:pos x="connsiteX18023" y="connsiteY18023"/>
              </a:cxn>
              <a:cxn ang="0">
                <a:pos x="connsiteX18024" y="connsiteY18024"/>
              </a:cxn>
              <a:cxn ang="0">
                <a:pos x="connsiteX18025" y="connsiteY18025"/>
              </a:cxn>
              <a:cxn ang="0">
                <a:pos x="connsiteX18026" y="connsiteY18026"/>
              </a:cxn>
              <a:cxn ang="0">
                <a:pos x="connsiteX18027" y="connsiteY18027"/>
              </a:cxn>
              <a:cxn ang="0">
                <a:pos x="connsiteX18028" y="connsiteY18028"/>
              </a:cxn>
              <a:cxn ang="0">
                <a:pos x="connsiteX18029" y="connsiteY18029"/>
              </a:cxn>
              <a:cxn ang="0">
                <a:pos x="connsiteX18030" y="connsiteY18030"/>
              </a:cxn>
              <a:cxn ang="0">
                <a:pos x="connsiteX18031" y="connsiteY18031"/>
              </a:cxn>
              <a:cxn ang="0">
                <a:pos x="connsiteX18032" y="connsiteY18032"/>
              </a:cxn>
              <a:cxn ang="0">
                <a:pos x="connsiteX18033" y="connsiteY18033"/>
              </a:cxn>
              <a:cxn ang="0">
                <a:pos x="connsiteX18034" y="connsiteY18034"/>
              </a:cxn>
              <a:cxn ang="0">
                <a:pos x="connsiteX18035" y="connsiteY18035"/>
              </a:cxn>
              <a:cxn ang="0">
                <a:pos x="connsiteX18036" y="connsiteY18036"/>
              </a:cxn>
              <a:cxn ang="0">
                <a:pos x="connsiteX18037" y="connsiteY18037"/>
              </a:cxn>
              <a:cxn ang="0">
                <a:pos x="connsiteX18038" y="connsiteY18038"/>
              </a:cxn>
              <a:cxn ang="0">
                <a:pos x="connsiteX18039" y="connsiteY18039"/>
              </a:cxn>
              <a:cxn ang="0">
                <a:pos x="connsiteX18040" y="connsiteY18040"/>
              </a:cxn>
              <a:cxn ang="0">
                <a:pos x="connsiteX18041" y="connsiteY18041"/>
              </a:cxn>
              <a:cxn ang="0">
                <a:pos x="connsiteX18042" y="connsiteY18042"/>
              </a:cxn>
              <a:cxn ang="0">
                <a:pos x="connsiteX18043" y="connsiteY18043"/>
              </a:cxn>
              <a:cxn ang="0">
                <a:pos x="connsiteX18044" y="connsiteY18044"/>
              </a:cxn>
              <a:cxn ang="0">
                <a:pos x="connsiteX18045" y="connsiteY18045"/>
              </a:cxn>
              <a:cxn ang="0">
                <a:pos x="connsiteX18046" y="connsiteY18046"/>
              </a:cxn>
              <a:cxn ang="0">
                <a:pos x="connsiteX18047" y="connsiteY18047"/>
              </a:cxn>
              <a:cxn ang="0">
                <a:pos x="connsiteX18048" y="connsiteY18048"/>
              </a:cxn>
              <a:cxn ang="0">
                <a:pos x="connsiteX18049" y="connsiteY18049"/>
              </a:cxn>
              <a:cxn ang="0">
                <a:pos x="connsiteX18050" y="connsiteY18050"/>
              </a:cxn>
              <a:cxn ang="0">
                <a:pos x="connsiteX18051" y="connsiteY18051"/>
              </a:cxn>
              <a:cxn ang="0">
                <a:pos x="connsiteX18052" y="connsiteY18052"/>
              </a:cxn>
              <a:cxn ang="0">
                <a:pos x="connsiteX18053" y="connsiteY18053"/>
              </a:cxn>
              <a:cxn ang="0">
                <a:pos x="connsiteX18054" y="connsiteY18054"/>
              </a:cxn>
              <a:cxn ang="0">
                <a:pos x="connsiteX18055" y="connsiteY18055"/>
              </a:cxn>
              <a:cxn ang="0">
                <a:pos x="connsiteX18056" y="connsiteY18056"/>
              </a:cxn>
              <a:cxn ang="0">
                <a:pos x="connsiteX18057" y="connsiteY18057"/>
              </a:cxn>
              <a:cxn ang="0">
                <a:pos x="connsiteX18058" y="connsiteY18058"/>
              </a:cxn>
              <a:cxn ang="0">
                <a:pos x="connsiteX18059" y="connsiteY18059"/>
              </a:cxn>
              <a:cxn ang="0">
                <a:pos x="connsiteX18060" y="connsiteY18060"/>
              </a:cxn>
              <a:cxn ang="0">
                <a:pos x="connsiteX18061" y="connsiteY18061"/>
              </a:cxn>
              <a:cxn ang="0">
                <a:pos x="connsiteX18062" y="connsiteY18062"/>
              </a:cxn>
              <a:cxn ang="0">
                <a:pos x="connsiteX18063" y="connsiteY18063"/>
              </a:cxn>
              <a:cxn ang="0">
                <a:pos x="connsiteX18064" y="connsiteY18064"/>
              </a:cxn>
              <a:cxn ang="0">
                <a:pos x="connsiteX18065" y="connsiteY18065"/>
              </a:cxn>
              <a:cxn ang="0">
                <a:pos x="connsiteX18066" y="connsiteY18066"/>
              </a:cxn>
              <a:cxn ang="0">
                <a:pos x="connsiteX18067" y="connsiteY18067"/>
              </a:cxn>
              <a:cxn ang="0">
                <a:pos x="connsiteX18068" y="connsiteY18068"/>
              </a:cxn>
              <a:cxn ang="0">
                <a:pos x="connsiteX18069" y="connsiteY18069"/>
              </a:cxn>
              <a:cxn ang="0">
                <a:pos x="connsiteX18070" y="connsiteY18070"/>
              </a:cxn>
              <a:cxn ang="0">
                <a:pos x="connsiteX18071" y="connsiteY18071"/>
              </a:cxn>
              <a:cxn ang="0">
                <a:pos x="connsiteX18072" y="connsiteY18072"/>
              </a:cxn>
              <a:cxn ang="0">
                <a:pos x="connsiteX18073" y="connsiteY18073"/>
              </a:cxn>
              <a:cxn ang="0">
                <a:pos x="connsiteX18074" y="connsiteY18074"/>
              </a:cxn>
              <a:cxn ang="0">
                <a:pos x="connsiteX18075" y="connsiteY18075"/>
              </a:cxn>
              <a:cxn ang="0">
                <a:pos x="connsiteX18076" y="connsiteY18076"/>
              </a:cxn>
              <a:cxn ang="0">
                <a:pos x="connsiteX18077" y="connsiteY18077"/>
              </a:cxn>
              <a:cxn ang="0">
                <a:pos x="connsiteX18078" y="connsiteY18078"/>
              </a:cxn>
              <a:cxn ang="0">
                <a:pos x="connsiteX18079" y="connsiteY18079"/>
              </a:cxn>
              <a:cxn ang="0">
                <a:pos x="connsiteX18080" y="connsiteY18080"/>
              </a:cxn>
              <a:cxn ang="0">
                <a:pos x="connsiteX18081" y="connsiteY18081"/>
              </a:cxn>
              <a:cxn ang="0">
                <a:pos x="connsiteX18082" y="connsiteY18082"/>
              </a:cxn>
              <a:cxn ang="0">
                <a:pos x="connsiteX18083" y="connsiteY18083"/>
              </a:cxn>
              <a:cxn ang="0">
                <a:pos x="connsiteX18084" y="connsiteY18084"/>
              </a:cxn>
              <a:cxn ang="0">
                <a:pos x="connsiteX18085" y="connsiteY18085"/>
              </a:cxn>
              <a:cxn ang="0">
                <a:pos x="connsiteX18086" y="connsiteY18086"/>
              </a:cxn>
              <a:cxn ang="0">
                <a:pos x="connsiteX18087" y="connsiteY18087"/>
              </a:cxn>
              <a:cxn ang="0">
                <a:pos x="connsiteX18088" y="connsiteY18088"/>
              </a:cxn>
              <a:cxn ang="0">
                <a:pos x="connsiteX18089" y="connsiteY18089"/>
              </a:cxn>
              <a:cxn ang="0">
                <a:pos x="connsiteX18090" y="connsiteY18090"/>
              </a:cxn>
              <a:cxn ang="0">
                <a:pos x="connsiteX18091" y="connsiteY18091"/>
              </a:cxn>
              <a:cxn ang="0">
                <a:pos x="connsiteX18092" y="connsiteY18092"/>
              </a:cxn>
              <a:cxn ang="0">
                <a:pos x="connsiteX18093" y="connsiteY18093"/>
              </a:cxn>
              <a:cxn ang="0">
                <a:pos x="connsiteX18094" y="connsiteY18094"/>
              </a:cxn>
              <a:cxn ang="0">
                <a:pos x="connsiteX18095" y="connsiteY18095"/>
              </a:cxn>
              <a:cxn ang="0">
                <a:pos x="connsiteX18096" y="connsiteY18096"/>
              </a:cxn>
              <a:cxn ang="0">
                <a:pos x="connsiteX18097" y="connsiteY18097"/>
              </a:cxn>
              <a:cxn ang="0">
                <a:pos x="connsiteX18098" y="connsiteY18098"/>
              </a:cxn>
              <a:cxn ang="0">
                <a:pos x="connsiteX18099" y="connsiteY18099"/>
              </a:cxn>
              <a:cxn ang="0">
                <a:pos x="connsiteX18100" y="connsiteY18100"/>
              </a:cxn>
              <a:cxn ang="0">
                <a:pos x="connsiteX18101" y="connsiteY18101"/>
              </a:cxn>
              <a:cxn ang="0">
                <a:pos x="connsiteX18102" y="connsiteY18102"/>
              </a:cxn>
              <a:cxn ang="0">
                <a:pos x="connsiteX18103" y="connsiteY18103"/>
              </a:cxn>
              <a:cxn ang="0">
                <a:pos x="connsiteX18104" y="connsiteY18104"/>
              </a:cxn>
              <a:cxn ang="0">
                <a:pos x="connsiteX18105" y="connsiteY18105"/>
              </a:cxn>
              <a:cxn ang="0">
                <a:pos x="connsiteX18106" y="connsiteY18106"/>
              </a:cxn>
              <a:cxn ang="0">
                <a:pos x="connsiteX18107" y="connsiteY18107"/>
              </a:cxn>
              <a:cxn ang="0">
                <a:pos x="connsiteX18108" y="connsiteY18108"/>
              </a:cxn>
              <a:cxn ang="0">
                <a:pos x="connsiteX18109" y="connsiteY18109"/>
              </a:cxn>
              <a:cxn ang="0">
                <a:pos x="connsiteX18110" y="connsiteY18110"/>
              </a:cxn>
              <a:cxn ang="0">
                <a:pos x="connsiteX18111" y="connsiteY18111"/>
              </a:cxn>
              <a:cxn ang="0">
                <a:pos x="connsiteX18112" y="connsiteY18112"/>
              </a:cxn>
              <a:cxn ang="0">
                <a:pos x="connsiteX18113" y="connsiteY18113"/>
              </a:cxn>
              <a:cxn ang="0">
                <a:pos x="connsiteX18114" y="connsiteY18114"/>
              </a:cxn>
              <a:cxn ang="0">
                <a:pos x="connsiteX18115" y="connsiteY18115"/>
              </a:cxn>
              <a:cxn ang="0">
                <a:pos x="connsiteX18116" y="connsiteY18116"/>
              </a:cxn>
              <a:cxn ang="0">
                <a:pos x="connsiteX18117" y="connsiteY18117"/>
              </a:cxn>
              <a:cxn ang="0">
                <a:pos x="connsiteX18118" y="connsiteY18118"/>
              </a:cxn>
              <a:cxn ang="0">
                <a:pos x="connsiteX18119" y="connsiteY18119"/>
              </a:cxn>
              <a:cxn ang="0">
                <a:pos x="connsiteX18120" y="connsiteY18120"/>
              </a:cxn>
              <a:cxn ang="0">
                <a:pos x="connsiteX18121" y="connsiteY18121"/>
              </a:cxn>
              <a:cxn ang="0">
                <a:pos x="connsiteX18122" y="connsiteY18122"/>
              </a:cxn>
              <a:cxn ang="0">
                <a:pos x="connsiteX18123" y="connsiteY18123"/>
              </a:cxn>
              <a:cxn ang="0">
                <a:pos x="connsiteX18124" y="connsiteY18124"/>
              </a:cxn>
              <a:cxn ang="0">
                <a:pos x="connsiteX18125" y="connsiteY18125"/>
              </a:cxn>
              <a:cxn ang="0">
                <a:pos x="connsiteX18126" y="connsiteY18126"/>
              </a:cxn>
              <a:cxn ang="0">
                <a:pos x="connsiteX18127" y="connsiteY18127"/>
              </a:cxn>
              <a:cxn ang="0">
                <a:pos x="connsiteX18128" y="connsiteY18128"/>
              </a:cxn>
              <a:cxn ang="0">
                <a:pos x="connsiteX18129" y="connsiteY18129"/>
              </a:cxn>
              <a:cxn ang="0">
                <a:pos x="connsiteX18130" y="connsiteY18130"/>
              </a:cxn>
              <a:cxn ang="0">
                <a:pos x="connsiteX18131" y="connsiteY18131"/>
              </a:cxn>
              <a:cxn ang="0">
                <a:pos x="connsiteX18132" y="connsiteY18132"/>
              </a:cxn>
              <a:cxn ang="0">
                <a:pos x="connsiteX18133" y="connsiteY18133"/>
              </a:cxn>
              <a:cxn ang="0">
                <a:pos x="connsiteX18134" y="connsiteY18134"/>
              </a:cxn>
              <a:cxn ang="0">
                <a:pos x="connsiteX18135" y="connsiteY18135"/>
              </a:cxn>
              <a:cxn ang="0">
                <a:pos x="connsiteX18136" y="connsiteY18136"/>
              </a:cxn>
              <a:cxn ang="0">
                <a:pos x="connsiteX18137" y="connsiteY18137"/>
              </a:cxn>
              <a:cxn ang="0">
                <a:pos x="connsiteX18138" y="connsiteY18138"/>
              </a:cxn>
              <a:cxn ang="0">
                <a:pos x="connsiteX18139" y="connsiteY18139"/>
              </a:cxn>
              <a:cxn ang="0">
                <a:pos x="connsiteX18140" y="connsiteY18140"/>
              </a:cxn>
              <a:cxn ang="0">
                <a:pos x="connsiteX18141" y="connsiteY18141"/>
              </a:cxn>
              <a:cxn ang="0">
                <a:pos x="connsiteX18142" y="connsiteY18142"/>
              </a:cxn>
              <a:cxn ang="0">
                <a:pos x="connsiteX18143" y="connsiteY18143"/>
              </a:cxn>
              <a:cxn ang="0">
                <a:pos x="connsiteX18144" y="connsiteY18144"/>
              </a:cxn>
              <a:cxn ang="0">
                <a:pos x="connsiteX18145" y="connsiteY18145"/>
              </a:cxn>
              <a:cxn ang="0">
                <a:pos x="connsiteX18146" y="connsiteY18146"/>
              </a:cxn>
              <a:cxn ang="0">
                <a:pos x="connsiteX18147" y="connsiteY18147"/>
              </a:cxn>
              <a:cxn ang="0">
                <a:pos x="connsiteX18148" y="connsiteY18148"/>
              </a:cxn>
              <a:cxn ang="0">
                <a:pos x="connsiteX18149" y="connsiteY18149"/>
              </a:cxn>
              <a:cxn ang="0">
                <a:pos x="connsiteX18150" y="connsiteY18150"/>
              </a:cxn>
              <a:cxn ang="0">
                <a:pos x="connsiteX18151" y="connsiteY18151"/>
              </a:cxn>
              <a:cxn ang="0">
                <a:pos x="connsiteX18152" y="connsiteY18152"/>
              </a:cxn>
              <a:cxn ang="0">
                <a:pos x="connsiteX18153" y="connsiteY18153"/>
              </a:cxn>
              <a:cxn ang="0">
                <a:pos x="connsiteX18154" y="connsiteY18154"/>
              </a:cxn>
              <a:cxn ang="0">
                <a:pos x="connsiteX18155" y="connsiteY18155"/>
              </a:cxn>
              <a:cxn ang="0">
                <a:pos x="connsiteX18156" y="connsiteY18156"/>
              </a:cxn>
              <a:cxn ang="0">
                <a:pos x="connsiteX18157" y="connsiteY18157"/>
              </a:cxn>
              <a:cxn ang="0">
                <a:pos x="connsiteX18158" y="connsiteY18158"/>
              </a:cxn>
              <a:cxn ang="0">
                <a:pos x="connsiteX18159" y="connsiteY18159"/>
              </a:cxn>
              <a:cxn ang="0">
                <a:pos x="connsiteX18160" y="connsiteY18160"/>
              </a:cxn>
              <a:cxn ang="0">
                <a:pos x="connsiteX18161" y="connsiteY18161"/>
              </a:cxn>
              <a:cxn ang="0">
                <a:pos x="connsiteX18162" y="connsiteY18162"/>
              </a:cxn>
              <a:cxn ang="0">
                <a:pos x="connsiteX18163" y="connsiteY18163"/>
              </a:cxn>
              <a:cxn ang="0">
                <a:pos x="connsiteX18164" y="connsiteY18164"/>
              </a:cxn>
              <a:cxn ang="0">
                <a:pos x="connsiteX18165" y="connsiteY18165"/>
              </a:cxn>
              <a:cxn ang="0">
                <a:pos x="connsiteX18166" y="connsiteY18166"/>
              </a:cxn>
              <a:cxn ang="0">
                <a:pos x="connsiteX18167" y="connsiteY18167"/>
              </a:cxn>
              <a:cxn ang="0">
                <a:pos x="connsiteX18168" y="connsiteY18168"/>
              </a:cxn>
              <a:cxn ang="0">
                <a:pos x="connsiteX18169" y="connsiteY18169"/>
              </a:cxn>
              <a:cxn ang="0">
                <a:pos x="connsiteX18170" y="connsiteY18170"/>
              </a:cxn>
              <a:cxn ang="0">
                <a:pos x="connsiteX18171" y="connsiteY18171"/>
              </a:cxn>
              <a:cxn ang="0">
                <a:pos x="connsiteX18172" y="connsiteY18172"/>
              </a:cxn>
              <a:cxn ang="0">
                <a:pos x="connsiteX18173" y="connsiteY18173"/>
              </a:cxn>
              <a:cxn ang="0">
                <a:pos x="connsiteX18174" y="connsiteY18174"/>
              </a:cxn>
              <a:cxn ang="0">
                <a:pos x="connsiteX18175" y="connsiteY18175"/>
              </a:cxn>
              <a:cxn ang="0">
                <a:pos x="connsiteX18176" y="connsiteY18176"/>
              </a:cxn>
              <a:cxn ang="0">
                <a:pos x="connsiteX18177" y="connsiteY18177"/>
              </a:cxn>
              <a:cxn ang="0">
                <a:pos x="connsiteX18178" y="connsiteY18178"/>
              </a:cxn>
              <a:cxn ang="0">
                <a:pos x="connsiteX18179" y="connsiteY18179"/>
              </a:cxn>
              <a:cxn ang="0">
                <a:pos x="connsiteX18180" y="connsiteY18180"/>
              </a:cxn>
              <a:cxn ang="0">
                <a:pos x="connsiteX18181" y="connsiteY18181"/>
              </a:cxn>
              <a:cxn ang="0">
                <a:pos x="connsiteX18182" y="connsiteY18182"/>
              </a:cxn>
              <a:cxn ang="0">
                <a:pos x="connsiteX18183" y="connsiteY18183"/>
              </a:cxn>
              <a:cxn ang="0">
                <a:pos x="connsiteX18184" y="connsiteY18184"/>
              </a:cxn>
              <a:cxn ang="0">
                <a:pos x="connsiteX18185" y="connsiteY18185"/>
              </a:cxn>
              <a:cxn ang="0">
                <a:pos x="connsiteX18186" y="connsiteY18186"/>
              </a:cxn>
              <a:cxn ang="0">
                <a:pos x="connsiteX18187" y="connsiteY18187"/>
              </a:cxn>
              <a:cxn ang="0">
                <a:pos x="connsiteX18188" y="connsiteY18188"/>
              </a:cxn>
              <a:cxn ang="0">
                <a:pos x="connsiteX18189" y="connsiteY18189"/>
              </a:cxn>
              <a:cxn ang="0">
                <a:pos x="connsiteX18190" y="connsiteY18190"/>
              </a:cxn>
              <a:cxn ang="0">
                <a:pos x="connsiteX18191" y="connsiteY18191"/>
              </a:cxn>
              <a:cxn ang="0">
                <a:pos x="connsiteX18192" y="connsiteY18192"/>
              </a:cxn>
              <a:cxn ang="0">
                <a:pos x="connsiteX18193" y="connsiteY18193"/>
              </a:cxn>
              <a:cxn ang="0">
                <a:pos x="connsiteX18194" y="connsiteY18194"/>
              </a:cxn>
              <a:cxn ang="0">
                <a:pos x="connsiteX18195" y="connsiteY18195"/>
              </a:cxn>
              <a:cxn ang="0">
                <a:pos x="connsiteX18196" y="connsiteY18196"/>
              </a:cxn>
              <a:cxn ang="0">
                <a:pos x="connsiteX18197" y="connsiteY18197"/>
              </a:cxn>
              <a:cxn ang="0">
                <a:pos x="connsiteX18198" y="connsiteY18198"/>
              </a:cxn>
              <a:cxn ang="0">
                <a:pos x="connsiteX18199" y="connsiteY18199"/>
              </a:cxn>
              <a:cxn ang="0">
                <a:pos x="connsiteX18200" y="connsiteY18200"/>
              </a:cxn>
              <a:cxn ang="0">
                <a:pos x="connsiteX18201" y="connsiteY18201"/>
              </a:cxn>
              <a:cxn ang="0">
                <a:pos x="connsiteX18202" y="connsiteY18202"/>
              </a:cxn>
              <a:cxn ang="0">
                <a:pos x="connsiteX18203" y="connsiteY18203"/>
              </a:cxn>
              <a:cxn ang="0">
                <a:pos x="connsiteX18204" y="connsiteY18204"/>
              </a:cxn>
              <a:cxn ang="0">
                <a:pos x="connsiteX18205" y="connsiteY18205"/>
              </a:cxn>
              <a:cxn ang="0">
                <a:pos x="connsiteX18206" y="connsiteY18206"/>
              </a:cxn>
              <a:cxn ang="0">
                <a:pos x="connsiteX18207" y="connsiteY18207"/>
              </a:cxn>
              <a:cxn ang="0">
                <a:pos x="connsiteX18208" y="connsiteY18208"/>
              </a:cxn>
              <a:cxn ang="0">
                <a:pos x="connsiteX18209" y="connsiteY18209"/>
              </a:cxn>
              <a:cxn ang="0">
                <a:pos x="connsiteX18210" y="connsiteY18210"/>
              </a:cxn>
              <a:cxn ang="0">
                <a:pos x="connsiteX18211" y="connsiteY18211"/>
              </a:cxn>
              <a:cxn ang="0">
                <a:pos x="connsiteX18212" y="connsiteY18212"/>
              </a:cxn>
              <a:cxn ang="0">
                <a:pos x="connsiteX18213" y="connsiteY18213"/>
              </a:cxn>
              <a:cxn ang="0">
                <a:pos x="connsiteX18214" y="connsiteY18214"/>
              </a:cxn>
              <a:cxn ang="0">
                <a:pos x="connsiteX18215" y="connsiteY18215"/>
              </a:cxn>
              <a:cxn ang="0">
                <a:pos x="connsiteX18216" y="connsiteY18216"/>
              </a:cxn>
              <a:cxn ang="0">
                <a:pos x="connsiteX18217" y="connsiteY18217"/>
              </a:cxn>
              <a:cxn ang="0">
                <a:pos x="connsiteX18218" y="connsiteY18218"/>
              </a:cxn>
              <a:cxn ang="0">
                <a:pos x="connsiteX18219" y="connsiteY18219"/>
              </a:cxn>
              <a:cxn ang="0">
                <a:pos x="connsiteX18220" y="connsiteY18220"/>
              </a:cxn>
              <a:cxn ang="0">
                <a:pos x="connsiteX18221" y="connsiteY18221"/>
              </a:cxn>
              <a:cxn ang="0">
                <a:pos x="connsiteX18222" y="connsiteY18222"/>
              </a:cxn>
              <a:cxn ang="0">
                <a:pos x="connsiteX18223" y="connsiteY18223"/>
              </a:cxn>
              <a:cxn ang="0">
                <a:pos x="connsiteX18224" y="connsiteY18224"/>
              </a:cxn>
              <a:cxn ang="0">
                <a:pos x="connsiteX18225" y="connsiteY18225"/>
              </a:cxn>
              <a:cxn ang="0">
                <a:pos x="connsiteX18226" y="connsiteY18226"/>
              </a:cxn>
              <a:cxn ang="0">
                <a:pos x="connsiteX18227" y="connsiteY18227"/>
              </a:cxn>
              <a:cxn ang="0">
                <a:pos x="connsiteX18228" y="connsiteY18228"/>
              </a:cxn>
              <a:cxn ang="0">
                <a:pos x="connsiteX18229" y="connsiteY18229"/>
              </a:cxn>
              <a:cxn ang="0">
                <a:pos x="connsiteX18230" y="connsiteY18230"/>
              </a:cxn>
              <a:cxn ang="0">
                <a:pos x="connsiteX18231" y="connsiteY18231"/>
              </a:cxn>
              <a:cxn ang="0">
                <a:pos x="connsiteX18232" y="connsiteY18232"/>
              </a:cxn>
              <a:cxn ang="0">
                <a:pos x="connsiteX18233" y="connsiteY18233"/>
              </a:cxn>
              <a:cxn ang="0">
                <a:pos x="connsiteX18234" y="connsiteY18234"/>
              </a:cxn>
              <a:cxn ang="0">
                <a:pos x="connsiteX18235" y="connsiteY18235"/>
              </a:cxn>
              <a:cxn ang="0">
                <a:pos x="connsiteX18236" y="connsiteY18236"/>
              </a:cxn>
              <a:cxn ang="0">
                <a:pos x="connsiteX18237" y="connsiteY18237"/>
              </a:cxn>
              <a:cxn ang="0">
                <a:pos x="connsiteX18238" y="connsiteY18238"/>
              </a:cxn>
              <a:cxn ang="0">
                <a:pos x="connsiteX18239" y="connsiteY18239"/>
              </a:cxn>
              <a:cxn ang="0">
                <a:pos x="connsiteX18240" y="connsiteY18240"/>
              </a:cxn>
              <a:cxn ang="0">
                <a:pos x="connsiteX18241" y="connsiteY18241"/>
              </a:cxn>
              <a:cxn ang="0">
                <a:pos x="connsiteX18242" y="connsiteY18242"/>
              </a:cxn>
              <a:cxn ang="0">
                <a:pos x="connsiteX18243" y="connsiteY18243"/>
              </a:cxn>
              <a:cxn ang="0">
                <a:pos x="connsiteX18244" y="connsiteY18244"/>
              </a:cxn>
              <a:cxn ang="0">
                <a:pos x="connsiteX18245" y="connsiteY18245"/>
              </a:cxn>
              <a:cxn ang="0">
                <a:pos x="connsiteX18246" y="connsiteY18246"/>
              </a:cxn>
              <a:cxn ang="0">
                <a:pos x="connsiteX18247" y="connsiteY18247"/>
              </a:cxn>
              <a:cxn ang="0">
                <a:pos x="connsiteX18248" y="connsiteY18248"/>
              </a:cxn>
              <a:cxn ang="0">
                <a:pos x="connsiteX18249" y="connsiteY18249"/>
              </a:cxn>
              <a:cxn ang="0">
                <a:pos x="connsiteX18250" y="connsiteY18250"/>
              </a:cxn>
              <a:cxn ang="0">
                <a:pos x="connsiteX18251" y="connsiteY18251"/>
              </a:cxn>
              <a:cxn ang="0">
                <a:pos x="connsiteX18252" y="connsiteY18252"/>
              </a:cxn>
              <a:cxn ang="0">
                <a:pos x="connsiteX18253" y="connsiteY18253"/>
              </a:cxn>
              <a:cxn ang="0">
                <a:pos x="connsiteX18254" y="connsiteY18254"/>
              </a:cxn>
              <a:cxn ang="0">
                <a:pos x="connsiteX18255" y="connsiteY18255"/>
              </a:cxn>
              <a:cxn ang="0">
                <a:pos x="connsiteX18256" y="connsiteY18256"/>
              </a:cxn>
              <a:cxn ang="0">
                <a:pos x="connsiteX18257" y="connsiteY18257"/>
              </a:cxn>
              <a:cxn ang="0">
                <a:pos x="connsiteX18258" y="connsiteY18258"/>
              </a:cxn>
              <a:cxn ang="0">
                <a:pos x="connsiteX18259" y="connsiteY18259"/>
              </a:cxn>
              <a:cxn ang="0">
                <a:pos x="connsiteX18260" y="connsiteY18260"/>
              </a:cxn>
              <a:cxn ang="0">
                <a:pos x="connsiteX18261" y="connsiteY18261"/>
              </a:cxn>
              <a:cxn ang="0">
                <a:pos x="connsiteX18262" y="connsiteY18262"/>
              </a:cxn>
              <a:cxn ang="0">
                <a:pos x="connsiteX18263" y="connsiteY18263"/>
              </a:cxn>
              <a:cxn ang="0">
                <a:pos x="connsiteX18264" y="connsiteY18264"/>
              </a:cxn>
              <a:cxn ang="0">
                <a:pos x="connsiteX18265" y="connsiteY18265"/>
              </a:cxn>
              <a:cxn ang="0">
                <a:pos x="connsiteX18266" y="connsiteY18266"/>
              </a:cxn>
              <a:cxn ang="0">
                <a:pos x="connsiteX18267" y="connsiteY18267"/>
              </a:cxn>
              <a:cxn ang="0">
                <a:pos x="connsiteX18268" y="connsiteY18268"/>
              </a:cxn>
              <a:cxn ang="0">
                <a:pos x="connsiteX18269" y="connsiteY18269"/>
              </a:cxn>
              <a:cxn ang="0">
                <a:pos x="connsiteX18270" y="connsiteY18270"/>
              </a:cxn>
              <a:cxn ang="0">
                <a:pos x="connsiteX18271" y="connsiteY18271"/>
              </a:cxn>
              <a:cxn ang="0">
                <a:pos x="connsiteX18272" y="connsiteY18272"/>
              </a:cxn>
              <a:cxn ang="0">
                <a:pos x="connsiteX18273" y="connsiteY18273"/>
              </a:cxn>
              <a:cxn ang="0">
                <a:pos x="connsiteX18274" y="connsiteY18274"/>
              </a:cxn>
              <a:cxn ang="0">
                <a:pos x="connsiteX18275" y="connsiteY18275"/>
              </a:cxn>
              <a:cxn ang="0">
                <a:pos x="connsiteX18276" y="connsiteY18276"/>
              </a:cxn>
              <a:cxn ang="0">
                <a:pos x="connsiteX18277" y="connsiteY18277"/>
              </a:cxn>
              <a:cxn ang="0">
                <a:pos x="connsiteX18278" y="connsiteY18278"/>
              </a:cxn>
              <a:cxn ang="0">
                <a:pos x="connsiteX18279" y="connsiteY18279"/>
              </a:cxn>
              <a:cxn ang="0">
                <a:pos x="connsiteX18280" y="connsiteY18280"/>
              </a:cxn>
              <a:cxn ang="0">
                <a:pos x="connsiteX18281" y="connsiteY18281"/>
              </a:cxn>
              <a:cxn ang="0">
                <a:pos x="connsiteX18282" y="connsiteY18282"/>
              </a:cxn>
              <a:cxn ang="0">
                <a:pos x="connsiteX18283" y="connsiteY18283"/>
              </a:cxn>
              <a:cxn ang="0">
                <a:pos x="connsiteX18284" y="connsiteY18284"/>
              </a:cxn>
              <a:cxn ang="0">
                <a:pos x="connsiteX18285" y="connsiteY18285"/>
              </a:cxn>
              <a:cxn ang="0">
                <a:pos x="connsiteX18286" y="connsiteY18286"/>
              </a:cxn>
              <a:cxn ang="0">
                <a:pos x="connsiteX18287" y="connsiteY18287"/>
              </a:cxn>
              <a:cxn ang="0">
                <a:pos x="connsiteX18288" y="connsiteY18288"/>
              </a:cxn>
              <a:cxn ang="0">
                <a:pos x="connsiteX18289" y="connsiteY18289"/>
              </a:cxn>
              <a:cxn ang="0">
                <a:pos x="connsiteX18290" y="connsiteY18290"/>
              </a:cxn>
              <a:cxn ang="0">
                <a:pos x="connsiteX18291" y="connsiteY18291"/>
              </a:cxn>
              <a:cxn ang="0">
                <a:pos x="connsiteX18292" y="connsiteY18292"/>
              </a:cxn>
              <a:cxn ang="0">
                <a:pos x="connsiteX18293" y="connsiteY18293"/>
              </a:cxn>
              <a:cxn ang="0">
                <a:pos x="connsiteX18294" y="connsiteY18294"/>
              </a:cxn>
              <a:cxn ang="0">
                <a:pos x="connsiteX18295" y="connsiteY18295"/>
              </a:cxn>
              <a:cxn ang="0">
                <a:pos x="connsiteX18296" y="connsiteY18296"/>
              </a:cxn>
              <a:cxn ang="0">
                <a:pos x="connsiteX18297" y="connsiteY18297"/>
              </a:cxn>
              <a:cxn ang="0">
                <a:pos x="connsiteX18298" y="connsiteY18298"/>
              </a:cxn>
              <a:cxn ang="0">
                <a:pos x="connsiteX18299" y="connsiteY18299"/>
              </a:cxn>
              <a:cxn ang="0">
                <a:pos x="connsiteX18300" y="connsiteY18300"/>
              </a:cxn>
              <a:cxn ang="0">
                <a:pos x="connsiteX18301" y="connsiteY18301"/>
              </a:cxn>
              <a:cxn ang="0">
                <a:pos x="connsiteX18302" y="connsiteY18302"/>
              </a:cxn>
              <a:cxn ang="0">
                <a:pos x="connsiteX18303" y="connsiteY18303"/>
              </a:cxn>
              <a:cxn ang="0">
                <a:pos x="connsiteX18304" y="connsiteY18304"/>
              </a:cxn>
              <a:cxn ang="0">
                <a:pos x="connsiteX18305" y="connsiteY18305"/>
              </a:cxn>
              <a:cxn ang="0">
                <a:pos x="connsiteX18306" y="connsiteY18306"/>
              </a:cxn>
              <a:cxn ang="0">
                <a:pos x="connsiteX18307" y="connsiteY18307"/>
              </a:cxn>
              <a:cxn ang="0">
                <a:pos x="connsiteX18308" y="connsiteY18308"/>
              </a:cxn>
              <a:cxn ang="0">
                <a:pos x="connsiteX18309" y="connsiteY18309"/>
              </a:cxn>
              <a:cxn ang="0">
                <a:pos x="connsiteX18310" y="connsiteY18310"/>
              </a:cxn>
              <a:cxn ang="0">
                <a:pos x="connsiteX18311" y="connsiteY18311"/>
              </a:cxn>
              <a:cxn ang="0">
                <a:pos x="connsiteX18312" y="connsiteY18312"/>
              </a:cxn>
              <a:cxn ang="0">
                <a:pos x="connsiteX18313" y="connsiteY18313"/>
              </a:cxn>
              <a:cxn ang="0">
                <a:pos x="connsiteX18314" y="connsiteY18314"/>
              </a:cxn>
              <a:cxn ang="0">
                <a:pos x="connsiteX18315" y="connsiteY18315"/>
              </a:cxn>
              <a:cxn ang="0">
                <a:pos x="connsiteX18316" y="connsiteY18316"/>
              </a:cxn>
              <a:cxn ang="0">
                <a:pos x="connsiteX18317" y="connsiteY18317"/>
              </a:cxn>
              <a:cxn ang="0">
                <a:pos x="connsiteX18318" y="connsiteY18318"/>
              </a:cxn>
              <a:cxn ang="0">
                <a:pos x="connsiteX18319" y="connsiteY18319"/>
              </a:cxn>
              <a:cxn ang="0">
                <a:pos x="connsiteX18320" y="connsiteY18320"/>
              </a:cxn>
              <a:cxn ang="0">
                <a:pos x="connsiteX18321" y="connsiteY18321"/>
              </a:cxn>
              <a:cxn ang="0">
                <a:pos x="connsiteX18322" y="connsiteY18322"/>
              </a:cxn>
              <a:cxn ang="0">
                <a:pos x="connsiteX18323" y="connsiteY18323"/>
              </a:cxn>
              <a:cxn ang="0">
                <a:pos x="connsiteX18324" y="connsiteY18324"/>
              </a:cxn>
              <a:cxn ang="0">
                <a:pos x="connsiteX18325" y="connsiteY18325"/>
              </a:cxn>
              <a:cxn ang="0">
                <a:pos x="connsiteX18326" y="connsiteY18326"/>
              </a:cxn>
              <a:cxn ang="0">
                <a:pos x="connsiteX18327" y="connsiteY18327"/>
              </a:cxn>
              <a:cxn ang="0">
                <a:pos x="connsiteX18328" y="connsiteY18328"/>
              </a:cxn>
              <a:cxn ang="0">
                <a:pos x="connsiteX18329" y="connsiteY18329"/>
              </a:cxn>
              <a:cxn ang="0">
                <a:pos x="connsiteX18330" y="connsiteY18330"/>
              </a:cxn>
              <a:cxn ang="0">
                <a:pos x="connsiteX18331" y="connsiteY18331"/>
              </a:cxn>
              <a:cxn ang="0">
                <a:pos x="connsiteX18332" y="connsiteY18332"/>
              </a:cxn>
              <a:cxn ang="0">
                <a:pos x="connsiteX18333" y="connsiteY18333"/>
              </a:cxn>
              <a:cxn ang="0">
                <a:pos x="connsiteX18334" y="connsiteY18334"/>
              </a:cxn>
              <a:cxn ang="0">
                <a:pos x="connsiteX18335" y="connsiteY18335"/>
              </a:cxn>
              <a:cxn ang="0">
                <a:pos x="connsiteX18336" y="connsiteY18336"/>
              </a:cxn>
              <a:cxn ang="0">
                <a:pos x="connsiteX18337" y="connsiteY18337"/>
              </a:cxn>
              <a:cxn ang="0">
                <a:pos x="connsiteX18338" y="connsiteY18338"/>
              </a:cxn>
              <a:cxn ang="0">
                <a:pos x="connsiteX18339" y="connsiteY18339"/>
              </a:cxn>
              <a:cxn ang="0">
                <a:pos x="connsiteX18340" y="connsiteY18340"/>
              </a:cxn>
              <a:cxn ang="0">
                <a:pos x="connsiteX18341" y="connsiteY18341"/>
              </a:cxn>
              <a:cxn ang="0">
                <a:pos x="connsiteX18342" y="connsiteY18342"/>
              </a:cxn>
              <a:cxn ang="0">
                <a:pos x="connsiteX18343" y="connsiteY18343"/>
              </a:cxn>
              <a:cxn ang="0">
                <a:pos x="connsiteX18344" y="connsiteY18344"/>
              </a:cxn>
              <a:cxn ang="0">
                <a:pos x="connsiteX18345" y="connsiteY18345"/>
              </a:cxn>
              <a:cxn ang="0">
                <a:pos x="connsiteX18346" y="connsiteY18346"/>
              </a:cxn>
              <a:cxn ang="0">
                <a:pos x="connsiteX18347" y="connsiteY18347"/>
              </a:cxn>
              <a:cxn ang="0">
                <a:pos x="connsiteX18348" y="connsiteY18348"/>
              </a:cxn>
              <a:cxn ang="0">
                <a:pos x="connsiteX18349" y="connsiteY18349"/>
              </a:cxn>
              <a:cxn ang="0">
                <a:pos x="connsiteX18350" y="connsiteY18350"/>
              </a:cxn>
              <a:cxn ang="0">
                <a:pos x="connsiteX18351" y="connsiteY18351"/>
              </a:cxn>
              <a:cxn ang="0">
                <a:pos x="connsiteX18352" y="connsiteY18352"/>
              </a:cxn>
              <a:cxn ang="0">
                <a:pos x="connsiteX18353" y="connsiteY18353"/>
              </a:cxn>
              <a:cxn ang="0">
                <a:pos x="connsiteX18354" y="connsiteY18354"/>
              </a:cxn>
              <a:cxn ang="0">
                <a:pos x="connsiteX18355" y="connsiteY18355"/>
              </a:cxn>
              <a:cxn ang="0">
                <a:pos x="connsiteX18356" y="connsiteY18356"/>
              </a:cxn>
              <a:cxn ang="0">
                <a:pos x="connsiteX18357" y="connsiteY18357"/>
              </a:cxn>
              <a:cxn ang="0">
                <a:pos x="connsiteX18358" y="connsiteY18358"/>
              </a:cxn>
              <a:cxn ang="0">
                <a:pos x="connsiteX18359" y="connsiteY18359"/>
              </a:cxn>
              <a:cxn ang="0">
                <a:pos x="connsiteX18360" y="connsiteY18360"/>
              </a:cxn>
              <a:cxn ang="0">
                <a:pos x="connsiteX18361" y="connsiteY18361"/>
              </a:cxn>
              <a:cxn ang="0">
                <a:pos x="connsiteX18362" y="connsiteY18362"/>
              </a:cxn>
              <a:cxn ang="0">
                <a:pos x="connsiteX18363" y="connsiteY18363"/>
              </a:cxn>
              <a:cxn ang="0">
                <a:pos x="connsiteX18364" y="connsiteY18364"/>
              </a:cxn>
              <a:cxn ang="0">
                <a:pos x="connsiteX18365" y="connsiteY18365"/>
              </a:cxn>
              <a:cxn ang="0">
                <a:pos x="connsiteX18366" y="connsiteY18366"/>
              </a:cxn>
              <a:cxn ang="0">
                <a:pos x="connsiteX18367" y="connsiteY18367"/>
              </a:cxn>
              <a:cxn ang="0">
                <a:pos x="connsiteX18368" y="connsiteY18368"/>
              </a:cxn>
              <a:cxn ang="0">
                <a:pos x="connsiteX18369" y="connsiteY18369"/>
              </a:cxn>
              <a:cxn ang="0">
                <a:pos x="connsiteX18370" y="connsiteY18370"/>
              </a:cxn>
              <a:cxn ang="0">
                <a:pos x="connsiteX18371" y="connsiteY18371"/>
              </a:cxn>
              <a:cxn ang="0">
                <a:pos x="connsiteX18372" y="connsiteY18372"/>
              </a:cxn>
              <a:cxn ang="0">
                <a:pos x="connsiteX18373" y="connsiteY18373"/>
              </a:cxn>
              <a:cxn ang="0">
                <a:pos x="connsiteX18374" y="connsiteY18374"/>
              </a:cxn>
              <a:cxn ang="0">
                <a:pos x="connsiteX18375" y="connsiteY18375"/>
              </a:cxn>
              <a:cxn ang="0">
                <a:pos x="connsiteX18376" y="connsiteY18376"/>
              </a:cxn>
              <a:cxn ang="0">
                <a:pos x="connsiteX18377" y="connsiteY18377"/>
              </a:cxn>
              <a:cxn ang="0">
                <a:pos x="connsiteX18378" y="connsiteY18378"/>
              </a:cxn>
              <a:cxn ang="0">
                <a:pos x="connsiteX18379" y="connsiteY18379"/>
              </a:cxn>
              <a:cxn ang="0">
                <a:pos x="connsiteX18380" y="connsiteY18380"/>
              </a:cxn>
              <a:cxn ang="0">
                <a:pos x="connsiteX18381" y="connsiteY18381"/>
              </a:cxn>
              <a:cxn ang="0">
                <a:pos x="connsiteX18382" y="connsiteY18382"/>
              </a:cxn>
              <a:cxn ang="0">
                <a:pos x="connsiteX18383" y="connsiteY18383"/>
              </a:cxn>
              <a:cxn ang="0">
                <a:pos x="connsiteX18384" y="connsiteY18384"/>
              </a:cxn>
              <a:cxn ang="0">
                <a:pos x="connsiteX18385" y="connsiteY18385"/>
              </a:cxn>
              <a:cxn ang="0">
                <a:pos x="connsiteX18386" y="connsiteY18386"/>
              </a:cxn>
              <a:cxn ang="0">
                <a:pos x="connsiteX18387" y="connsiteY18387"/>
              </a:cxn>
              <a:cxn ang="0">
                <a:pos x="connsiteX18388" y="connsiteY18388"/>
              </a:cxn>
              <a:cxn ang="0">
                <a:pos x="connsiteX18389" y="connsiteY18389"/>
              </a:cxn>
              <a:cxn ang="0">
                <a:pos x="connsiteX18390" y="connsiteY18390"/>
              </a:cxn>
              <a:cxn ang="0">
                <a:pos x="connsiteX18391" y="connsiteY18391"/>
              </a:cxn>
              <a:cxn ang="0">
                <a:pos x="connsiteX18392" y="connsiteY18392"/>
              </a:cxn>
              <a:cxn ang="0">
                <a:pos x="connsiteX18393" y="connsiteY18393"/>
              </a:cxn>
              <a:cxn ang="0">
                <a:pos x="connsiteX18394" y="connsiteY18394"/>
              </a:cxn>
              <a:cxn ang="0">
                <a:pos x="connsiteX18395" y="connsiteY18395"/>
              </a:cxn>
              <a:cxn ang="0">
                <a:pos x="connsiteX18396" y="connsiteY18396"/>
              </a:cxn>
              <a:cxn ang="0">
                <a:pos x="connsiteX18397" y="connsiteY18397"/>
              </a:cxn>
              <a:cxn ang="0">
                <a:pos x="connsiteX18398" y="connsiteY18398"/>
              </a:cxn>
              <a:cxn ang="0">
                <a:pos x="connsiteX18399" y="connsiteY18399"/>
              </a:cxn>
              <a:cxn ang="0">
                <a:pos x="connsiteX18400" y="connsiteY18400"/>
              </a:cxn>
              <a:cxn ang="0">
                <a:pos x="connsiteX18401" y="connsiteY18401"/>
              </a:cxn>
              <a:cxn ang="0">
                <a:pos x="connsiteX18402" y="connsiteY18402"/>
              </a:cxn>
              <a:cxn ang="0">
                <a:pos x="connsiteX18403" y="connsiteY18403"/>
              </a:cxn>
              <a:cxn ang="0">
                <a:pos x="connsiteX18404" y="connsiteY18404"/>
              </a:cxn>
              <a:cxn ang="0">
                <a:pos x="connsiteX18405" y="connsiteY18405"/>
              </a:cxn>
              <a:cxn ang="0">
                <a:pos x="connsiteX18406" y="connsiteY18406"/>
              </a:cxn>
              <a:cxn ang="0">
                <a:pos x="connsiteX18407" y="connsiteY18407"/>
              </a:cxn>
              <a:cxn ang="0">
                <a:pos x="connsiteX18408" y="connsiteY18408"/>
              </a:cxn>
              <a:cxn ang="0">
                <a:pos x="connsiteX18409" y="connsiteY18409"/>
              </a:cxn>
              <a:cxn ang="0">
                <a:pos x="connsiteX18410" y="connsiteY18410"/>
              </a:cxn>
              <a:cxn ang="0">
                <a:pos x="connsiteX18411" y="connsiteY18411"/>
              </a:cxn>
              <a:cxn ang="0">
                <a:pos x="connsiteX18412" y="connsiteY18412"/>
              </a:cxn>
              <a:cxn ang="0">
                <a:pos x="connsiteX18413" y="connsiteY18413"/>
              </a:cxn>
              <a:cxn ang="0">
                <a:pos x="connsiteX18414" y="connsiteY18414"/>
              </a:cxn>
              <a:cxn ang="0">
                <a:pos x="connsiteX18415" y="connsiteY18415"/>
              </a:cxn>
              <a:cxn ang="0">
                <a:pos x="connsiteX18416" y="connsiteY18416"/>
              </a:cxn>
              <a:cxn ang="0">
                <a:pos x="connsiteX18417" y="connsiteY18417"/>
              </a:cxn>
              <a:cxn ang="0">
                <a:pos x="connsiteX18418" y="connsiteY18418"/>
              </a:cxn>
              <a:cxn ang="0">
                <a:pos x="connsiteX18419" y="connsiteY18419"/>
              </a:cxn>
              <a:cxn ang="0">
                <a:pos x="connsiteX18420" y="connsiteY18420"/>
              </a:cxn>
              <a:cxn ang="0">
                <a:pos x="connsiteX18421" y="connsiteY18421"/>
              </a:cxn>
              <a:cxn ang="0">
                <a:pos x="connsiteX18422" y="connsiteY18422"/>
              </a:cxn>
              <a:cxn ang="0">
                <a:pos x="connsiteX18423" y="connsiteY18423"/>
              </a:cxn>
              <a:cxn ang="0">
                <a:pos x="connsiteX18424" y="connsiteY18424"/>
              </a:cxn>
              <a:cxn ang="0">
                <a:pos x="connsiteX18425" y="connsiteY18425"/>
              </a:cxn>
              <a:cxn ang="0">
                <a:pos x="connsiteX18426" y="connsiteY18426"/>
              </a:cxn>
              <a:cxn ang="0">
                <a:pos x="connsiteX18427" y="connsiteY18427"/>
              </a:cxn>
              <a:cxn ang="0">
                <a:pos x="connsiteX18428" y="connsiteY18428"/>
              </a:cxn>
              <a:cxn ang="0">
                <a:pos x="connsiteX18429" y="connsiteY18429"/>
              </a:cxn>
              <a:cxn ang="0">
                <a:pos x="connsiteX18430" y="connsiteY18430"/>
              </a:cxn>
              <a:cxn ang="0">
                <a:pos x="connsiteX18431" y="connsiteY18431"/>
              </a:cxn>
              <a:cxn ang="0">
                <a:pos x="connsiteX18432" y="connsiteY18432"/>
              </a:cxn>
              <a:cxn ang="0">
                <a:pos x="connsiteX18433" y="connsiteY18433"/>
              </a:cxn>
              <a:cxn ang="0">
                <a:pos x="connsiteX18434" y="connsiteY18434"/>
              </a:cxn>
              <a:cxn ang="0">
                <a:pos x="connsiteX18435" y="connsiteY18435"/>
              </a:cxn>
              <a:cxn ang="0">
                <a:pos x="connsiteX18436" y="connsiteY18436"/>
              </a:cxn>
              <a:cxn ang="0">
                <a:pos x="connsiteX18437" y="connsiteY18437"/>
              </a:cxn>
              <a:cxn ang="0">
                <a:pos x="connsiteX18438" y="connsiteY18438"/>
              </a:cxn>
              <a:cxn ang="0">
                <a:pos x="connsiteX18439" y="connsiteY18439"/>
              </a:cxn>
              <a:cxn ang="0">
                <a:pos x="connsiteX18440" y="connsiteY18440"/>
              </a:cxn>
              <a:cxn ang="0">
                <a:pos x="connsiteX18441" y="connsiteY18441"/>
              </a:cxn>
              <a:cxn ang="0">
                <a:pos x="connsiteX18442" y="connsiteY18442"/>
              </a:cxn>
              <a:cxn ang="0">
                <a:pos x="connsiteX18443" y="connsiteY18443"/>
              </a:cxn>
              <a:cxn ang="0">
                <a:pos x="connsiteX18444" y="connsiteY18444"/>
              </a:cxn>
              <a:cxn ang="0">
                <a:pos x="connsiteX18445" y="connsiteY18445"/>
              </a:cxn>
              <a:cxn ang="0">
                <a:pos x="connsiteX18446" y="connsiteY18446"/>
              </a:cxn>
              <a:cxn ang="0">
                <a:pos x="connsiteX18447" y="connsiteY18447"/>
              </a:cxn>
              <a:cxn ang="0">
                <a:pos x="connsiteX18448" y="connsiteY18448"/>
              </a:cxn>
              <a:cxn ang="0">
                <a:pos x="connsiteX18449" y="connsiteY18449"/>
              </a:cxn>
              <a:cxn ang="0">
                <a:pos x="connsiteX18450" y="connsiteY18450"/>
              </a:cxn>
              <a:cxn ang="0">
                <a:pos x="connsiteX18451" y="connsiteY18451"/>
              </a:cxn>
              <a:cxn ang="0">
                <a:pos x="connsiteX18452" y="connsiteY18452"/>
              </a:cxn>
              <a:cxn ang="0">
                <a:pos x="connsiteX18453" y="connsiteY18453"/>
              </a:cxn>
              <a:cxn ang="0">
                <a:pos x="connsiteX18454" y="connsiteY18454"/>
              </a:cxn>
              <a:cxn ang="0">
                <a:pos x="connsiteX18455" y="connsiteY18455"/>
              </a:cxn>
              <a:cxn ang="0">
                <a:pos x="connsiteX18456" y="connsiteY18456"/>
              </a:cxn>
              <a:cxn ang="0">
                <a:pos x="connsiteX18457" y="connsiteY18457"/>
              </a:cxn>
              <a:cxn ang="0">
                <a:pos x="connsiteX18458" y="connsiteY18458"/>
              </a:cxn>
              <a:cxn ang="0">
                <a:pos x="connsiteX18459" y="connsiteY18459"/>
              </a:cxn>
              <a:cxn ang="0">
                <a:pos x="connsiteX18460" y="connsiteY18460"/>
              </a:cxn>
              <a:cxn ang="0">
                <a:pos x="connsiteX18461" y="connsiteY18461"/>
              </a:cxn>
              <a:cxn ang="0">
                <a:pos x="connsiteX18462" y="connsiteY18462"/>
              </a:cxn>
              <a:cxn ang="0">
                <a:pos x="connsiteX18463" y="connsiteY18463"/>
              </a:cxn>
              <a:cxn ang="0">
                <a:pos x="connsiteX18464" y="connsiteY18464"/>
              </a:cxn>
              <a:cxn ang="0">
                <a:pos x="connsiteX18465" y="connsiteY18465"/>
              </a:cxn>
              <a:cxn ang="0">
                <a:pos x="connsiteX18466" y="connsiteY18466"/>
              </a:cxn>
              <a:cxn ang="0">
                <a:pos x="connsiteX18467" y="connsiteY18467"/>
              </a:cxn>
              <a:cxn ang="0">
                <a:pos x="connsiteX18468" y="connsiteY18468"/>
              </a:cxn>
              <a:cxn ang="0">
                <a:pos x="connsiteX18469" y="connsiteY18469"/>
              </a:cxn>
              <a:cxn ang="0">
                <a:pos x="connsiteX18470" y="connsiteY18470"/>
              </a:cxn>
              <a:cxn ang="0">
                <a:pos x="connsiteX18471" y="connsiteY18471"/>
              </a:cxn>
              <a:cxn ang="0">
                <a:pos x="connsiteX18472" y="connsiteY18472"/>
              </a:cxn>
              <a:cxn ang="0">
                <a:pos x="connsiteX18473" y="connsiteY18473"/>
              </a:cxn>
              <a:cxn ang="0">
                <a:pos x="connsiteX18474" y="connsiteY18474"/>
              </a:cxn>
              <a:cxn ang="0">
                <a:pos x="connsiteX18475" y="connsiteY18475"/>
              </a:cxn>
              <a:cxn ang="0">
                <a:pos x="connsiteX18476" y="connsiteY18476"/>
              </a:cxn>
              <a:cxn ang="0">
                <a:pos x="connsiteX18477" y="connsiteY18477"/>
              </a:cxn>
              <a:cxn ang="0">
                <a:pos x="connsiteX18478" y="connsiteY18478"/>
              </a:cxn>
              <a:cxn ang="0">
                <a:pos x="connsiteX18479" y="connsiteY18479"/>
              </a:cxn>
              <a:cxn ang="0">
                <a:pos x="connsiteX18480" y="connsiteY18480"/>
              </a:cxn>
              <a:cxn ang="0">
                <a:pos x="connsiteX18481" y="connsiteY18481"/>
              </a:cxn>
              <a:cxn ang="0">
                <a:pos x="connsiteX18482" y="connsiteY18482"/>
              </a:cxn>
              <a:cxn ang="0">
                <a:pos x="connsiteX18483" y="connsiteY18483"/>
              </a:cxn>
              <a:cxn ang="0">
                <a:pos x="connsiteX18484" y="connsiteY18484"/>
              </a:cxn>
              <a:cxn ang="0">
                <a:pos x="connsiteX18485" y="connsiteY18485"/>
              </a:cxn>
              <a:cxn ang="0">
                <a:pos x="connsiteX18486" y="connsiteY18486"/>
              </a:cxn>
              <a:cxn ang="0">
                <a:pos x="connsiteX18487" y="connsiteY18487"/>
              </a:cxn>
              <a:cxn ang="0">
                <a:pos x="connsiteX18488" y="connsiteY18488"/>
              </a:cxn>
              <a:cxn ang="0">
                <a:pos x="connsiteX18489" y="connsiteY18489"/>
              </a:cxn>
              <a:cxn ang="0">
                <a:pos x="connsiteX18490" y="connsiteY18490"/>
              </a:cxn>
              <a:cxn ang="0">
                <a:pos x="connsiteX18491" y="connsiteY18491"/>
              </a:cxn>
              <a:cxn ang="0">
                <a:pos x="connsiteX18492" y="connsiteY18492"/>
              </a:cxn>
              <a:cxn ang="0">
                <a:pos x="connsiteX18493" y="connsiteY18493"/>
              </a:cxn>
              <a:cxn ang="0">
                <a:pos x="connsiteX18494" y="connsiteY18494"/>
              </a:cxn>
              <a:cxn ang="0">
                <a:pos x="connsiteX18495" y="connsiteY18495"/>
              </a:cxn>
              <a:cxn ang="0">
                <a:pos x="connsiteX18496" y="connsiteY18496"/>
              </a:cxn>
              <a:cxn ang="0">
                <a:pos x="connsiteX18497" y="connsiteY18497"/>
              </a:cxn>
              <a:cxn ang="0">
                <a:pos x="connsiteX18498" y="connsiteY18498"/>
              </a:cxn>
              <a:cxn ang="0">
                <a:pos x="connsiteX18499" y="connsiteY18499"/>
              </a:cxn>
              <a:cxn ang="0">
                <a:pos x="connsiteX18500" y="connsiteY18500"/>
              </a:cxn>
              <a:cxn ang="0">
                <a:pos x="connsiteX18501" y="connsiteY18501"/>
              </a:cxn>
              <a:cxn ang="0">
                <a:pos x="connsiteX18502" y="connsiteY18502"/>
              </a:cxn>
              <a:cxn ang="0">
                <a:pos x="connsiteX18503" y="connsiteY18503"/>
              </a:cxn>
              <a:cxn ang="0">
                <a:pos x="connsiteX18504" y="connsiteY18504"/>
              </a:cxn>
              <a:cxn ang="0">
                <a:pos x="connsiteX18505" y="connsiteY18505"/>
              </a:cxn>
              <a:cxn ang="0">
                <a:pos x="connsiteX18506" y="connsiteY18506"/>
              </a:cxn>
              <a:cxn ang="0">
                <a:pos x="connsiteX18507" y="connsiteY18507"/>
              </a:cxn>
              <a:cxn ang="0">
                <a:pos x="connsiteX18508" y="connsiteY18508"/>
              </a:cxn>
              <a:cxn ang="0">
                <a:pos x="connsiteX18509" y="connsiteY18509"/>
              </a:cxn>
              <a:cxn ang="0">
                <a:pos x="connsiteX18510" y="connsiteY18510"/>
              </a:cxn>
              <a:cxn ang="0">
                <a:pos x="connsiteX18511" y="connsiteY18511"/>
              </a:cxn>
              <a:cxn ang="0">
                <a:pos x="connsiteX18512" y="connsiteY18512"/>
              </a:cxn>
              <a:cxn ang="0">
                <a:pos x="connsiteX18513" y="connsiteY18513"/>
              </a:cxn>
              <a:cxn ang="0">
                <a:pos x="connsiteX18514" y="connsiteY18514"/>
              </a:cxn>
              <a:cxn ang="0">
                <a:pos x="connsiteX18515" y="connsiteY18515"/>
              </a:cxn>
              <a:cxn ang="0">
                <a:pos x="connsiteX18516" y="connsiteY18516"/>
              </a:cxn>
              <a:cxn ang="0">
                <a:pos x="connsiteX18517" y="connsiteY18517"/>
              </a:cxn>
              <a:cxn ang="0">
                <a:pos x="connsiteX18518" y="connsiteY18518"/>
              </a:cxn>
              <a:cxn ang="0">
                <a:pos x="connsiteX18519" y="connsiteY18519"/>
              </a:cxn>
              <a:cxn ang="0">
                <a:pos x="connsiteX18520" y="connsiteY18520"/>
              </a:cxn>
              <a:cxn ang="0">
                <a:pos x="connsiteX18521" y="connsiteY18521"/>
              </a:cxn>
              <a:cxn ang="0">
                <a:pos x="connsiteX18522" y="connsiteY18522"/>
              </a:cxn>
              <a:cxn ang="0">
                <a:pos x="connsiteX18523" y="connsiteY18523"/>
              </a:cxn>
              <a:cxn ang="0">
                <a:pos x="connsiteX18524" y="connsiteY18524"/>
              </a:cxn>
              <a:cxn ang="0">
                <a:pos x="connsiteX18525" y="connsiteY18525"/>
              </a:cxn>
              <a:cxn ang="0">
                <a:pos x="connsiteX18526" y="connsiteY18526"/>
              </a:cxn>
              <a:cxn ang="0">
                <a:pos x="connsiteX18527" y="connsiteY18527"/>
              </a:cxn>
              <a:cxn ang="0">
                <a:pos x="connsiteX18528" y="connsiteY18528"/>
              </a:cxn>
              <a:cxn ang="0">
                <a:pos x="connsiteX18529" y="connsiteY18529"/>
              </a:cxn>
              <a:cxn ang="0">
                <a:pos x="connsiteX18530" y="connsiteY18530"/>
              </a:cxn>
              <a:cxn ang="0">
                <a:pos x="connsiteX18531" y="connsiteY18531"/>
              </a:cxn>
              <a:cxn ang="0">
                <a:pos x="connsiteX18532" y="connsiteY18532"/>
              </a:cxn>
              <a:cxn ang="0">
                <a:pos x="connsiteX18533" y="connsiteY18533"/>
              </a:cxn>
              <a:cxn ang="0">
                <a:pos x="connsiteX18534" y="connsiteY18534"/>
              </a:cxn>
              <a:cxn ang="0">
                <a:pos x="connsiteX18535" y="connsiteY18535"/>
              </a:cxn>
              <a:cxn ang="0">
                <a:pos x="connsiteX18536" y="connsiteY18536"/>
              </a:cxn>
              <a:cxn ang="0">
                <a:pos x="connsiteX18537" y="connsiteY18537"/>
              </a:cxn>
              <a:cxn ang="0">
                <a:pos x="connsiteX18538" y="connsiteY18538"/>
              </a:cxn>
              <a:cxn ang="0">
                <a:pos x="connsiteX18539" y="connsiteY18539"/>
              </a:cxn>
              <a:cxn ang="0">
                <a:pos x="connsiteX18540" y="connsiteY18540"/>
              </a:cxn>
              <a:cxn ang="0">
                <a:pos x="connsiteX18541" y="connsiteY18541"/>
              </a:cxn>
              <a:cxn ang="0">
                <a:pos x="connsiteX18542" y="connsiteY18542"/>
              </a:cxn>
              <a:cxn ang="0">
                <a:pos x="connsiteX18543" y="connsiteY18543"/>
              </a:cxn>
              <a:cxn ang="0">
                <a:pos x="connsiteX18544" y="connsiteY18544"/>
              </a:cxn>
              <a:cxn ang="0">
                <a:pos x="connsiteX18545" y="connsiteY18545"/>
              </a:cxn>
              <a:cxn ang="0">
                <a:pos x="connsiteX18546" y="connsiteY18546"/>
              </a:cxn>
              <a:cxn ang="0">
                <a:pos x="connsiteX18547" y="connsiteY18547"/>
              </a:cxn>
              <a:cxn ang="0">
                <a:pos x="connsiteX18548" y="connsiteY18548"/>
              </a:cxn>
              <a:cxn ang="0">
                <a:pos x="connsiteX18549" y="connsiteY18549"/>
              </a:cxn>
              <a:cxn ang="0">
                <a:pos x="connsiteX18550" y="connsiteY18550"/>
              </a:cxn>
              <a:cxn ang="0">
                <a:pos x="connsiteX18551" y="connsiteY18551"/>
              </a:cxn>
              <a:cxn ang="0">
                <a:pos x="connsiteX18552" y="connsiteY18552"/>
              </a:cxn>
              <a:cxn ang="0">
                <a:pos x="connsiteX18553" y="connsiteY18553"/>
              </a:cxn>
              <a:cxn ang="0">
                <a:pos x="connsiteX18554" y="connsiteY18554"/>
              </a:cxn>
              <a:cxn ang="0">
                <a:pos x="connsiteX18555" y="connsiteY18555"/>
              </a:cxn>
              <a:cxn ang="0">
                <a:pos x="connsiteX18556" y="connsiteY18556"/>
              </a:cxn>
              <a:cxn ang="0">
                <a:pos x="connsiteX18557" y="connsiteY18557"/>
              </a:cxn>
              <a:cxn ang="0">
                <a:pos x="connsiteX18558" y="connsiteY18558"/>
              </a:cxn>
              <a:cxn ang="0">
                <a:pos x="connsiteX18559" y="connsiteY18559"/>
              </a:cxn>
              <a:cxn ang="0">
                <a:pos x="connsiteX18560" y="connsiteY18560"/>
              </a:cxn>
              <a:cxn ang="0">
                <a:pos x="connsiteX18561" y="connsiteY18561"/>
              </a:cxn>
              <a:cxn ang="0">
                <a:pos x="connsiteX18562" y="connsiteY18562"/>
              </a:cxn>
              <a:cxn ang="0">
                <a:pos x="connsiteX18563" y="connsiteY18563"/>
              </a:cxn>
              <a:cxn ang="0">
                <a:pos x="connsiteX18564" y="connsiteY18564"/>
              </a:cxn>
              <a:cxn ang="0">
                <a:pos x="connsiteX18565" y="connsiteY18565"/>
              </a:cxn>
              <a:cxn ang="0">
                <a:pos x="connsiteX18566" y="connsiteY18566"/>
              </a:cxn>
              <a:cxn ang="0">
                <a:pos x="connsiteX18567" y="connsiteY18567"/>
              </a:cxn>
              <a:cxn ang="0">
                <a:pos x="connsiteX18568" y="connsiteY18568"/>
              </a:cxn>
              <a:cxn ang="0">
                <a:pos x="connsiteX18569" y="connsiteY18569"/>
              </a:cxn>
              <a:cxn ang="0">
                <a:pos x="connsiteX18570" y="connsiteY18570"/>
              </a:cxn>
              <a:cxn ang="0">
                <a:pos x="connsiteX18571" y="connsiteY18571"/>
              </a:cxn>
              <a:cxn ang="0">
                <a:pos x="connsiteX18572" y="connsiteY18572"/>
              </a:cxn>
              <a:cxn ang="0">
                <a:pos x="connsiteX18573" y="connsiteY18573"/>
              </a:cxn>
              <a:cxn ang="0">
                <a:pos x="connsiteX18574" y="connsiteY18574"/>
              </a:cxn>
              <a:cxn ang="0">
                <a:pos x="connsiteX18575" y="connsiteY18575"/>
              </a:cxn>
              <a:cxn ang="0">
                <a:pos x="connsiteX18576" y="connsiteY18576"/>
              </a:cxn>
              <a:cxn ang="0">
                <a:pos x="connsiteX18577" y="connsiteY18577"/>
              </a:cxn>
              <a:cxn ang="0">
                <a:pos x="connsiteX18578" y="connsiteY18578"/>
              </a:cxn>
              <a:cxn ang="0">
                <a:pos x="connsiteX18579" y="connsiteY18579"/>
              </a:cxn>
              <a:cxn ang="0">
                <a:pos x="connsiteX18580" y="connsiteY18580"/>
              </a:cxn>
              <a:cxn ang="0">
                <a:pos x="connsiteX18581" y="connsiteY18581"/>
              </a:cxn>
              <a:cxn ang="0">
                <a:pos x="connsiteX18582" y="connsiteY18582"/>
              </a:cxn>
              <a:cxn ang="0">
                <a:pos x="connsiteX18583" y="connsiteY18583"/>
              </a:cxn>
              <a:cxn ang="0">
                <a:pos x="connsiteX18584" y="connsiteY18584"/>
              </a:cxn>
              <a:cxn ang="0">
                <a:pos x="connsiteX18585" y="connsiteY18585"/>
              </a:cxn>
              <a:cxn ang="0">
                <a:pos x="connsiteX18586" y="connsiteY18586"/>
              </a:cxn>
              <a:cxn ang="0">
                <a:pos x="connsiteX18587" y="connsiteY18587"/>
              </a:cxn>
              <a:cxn ang="0">
                <a:pos x="connsiteX18588" y="connsiteY18588"/>
              </a:cxn>
              <a:cxn ang="0">
                <a:pos x="connsiteX18589" y="connsiteY18589"/>
              </a:cxn>
              <a:cxn ang="0">
                <a:pos x="connsiteX18590" y="connsiteY18590"/>
              </a:cxn>
              <a:cxn ang="0">
                <a:pos x="connsiteX18591" y="connsiteY18591"/>
              </a:cxn>
              <a:cxn ang="0">
                <a:pos x="connsiteX18592" y="connsiteY18592"/>
              </a:cxn>
              <a:cxn ang="0">
                <a:pos x="connsiteX18593" y="connsiteY18593"/>
              </a:cxn>
              <a:cxn ang="0">
                <a:pos x="connsiteX18594" y="connsiteY18594"/>
              </a:cxn>
              <a:cxn ang="0">
                <a:pos x="connsiteX18595" y="connsiteY18595"/>
              </a:cxn>
              <a:cxn ang="0">
                <a:pos x="connsiteX18596" y="connsiteY18596"/>
              </a:cxn>
              <a:cxn ang="0">
                <a:pos x="connsiteX18597" y="connsiteY18597"/>
              </a:cxn>
              <a:cxn ang="0">
                <a:pos x="connsiteX18598" y="connsiteY18598"/>
              </a:cxn>
              <a:cxn ang="0">
                <a:pos x="connsiteX18599" y="connsiteY18599"/>
              </a:cxn>
              <a:cxn ang="0">
                <a:pos x="connsiteX18600" y="connsiteY18600"/>
              </a:cxn>
              <a:cxn ang="0">
                <a:pos x="connsiteX18601" y="connsiteY18601"/>
              </a:cxn>
              <a:cxn ang="0">
                <a:pos x="connsiteX18602" y="connsiteY18602"/>
              </a:cxn>
              <a:cxn ang="0">
                <a:pos x="connsiteX18603" y="connsiteY18603"/>
              </a:cxn>
              <a:cxn ang="0">
                <a:pos x="connsiteX18604" y="connsiteY18604"/>
              </a:cxn>
              <a:cxn ang="0">
                <a:pos x="connsiteX18605" y="connsiteY18605"/>
              </a:cxn>
              <a:cxn ang="0">
                <a:pos x="connsiteX18606" y="connsiteY18606"/>
              </a:cxn>
              <a:cxn ang="0">
                <a:pos x="connsiteX18607" y="connsiteY18607"/>
              </a:cxn>
              <a:cxn ang="0">
                <a:pos x="connsiteX18608" y="connsiteY18608"/>
              </a:cxn>
              <a:cxn ang="0">
                <a:pos x="connsiteX18609" y="connsiteY18609"/>
              </a:cxn>
              <a:cxn ang="0">
                <a:pos x="connsiteX18610" y="connsiteY18610"/>
              </a:cxn>
              <a:cxn ang="0">
                <a:pos x="connsiteX18611" y="connsiteY18611"/>
              </a:cxn>
              <a:cxn ang="0">
                <a:pos x="connsiteX18612" y="connsiteY18612"/>
              </a:cxn>
              <a:cxn ang="0">
                <a:pos x="connsiteX18613" y="connsiteY18613"/>
              </a:cxn>
              <a:cxn ang="0">
                <a:pos x="connsiteX18614" y="connsiteY18614"/>
              </a:cxn>
              <a:cxn ang="0">
                <a:pos x="connsiteX18615" y="connsiteY18615"/>
              </a:cxn>
              <a:cxn ang="0">
                <a:pos x="connsiteX18616" y="connsiteY18616"/>
              </a:cxn>
              <a:cxn ang="0">
                <a:pos x="connsiteX18617" y="connsiteY18617"/>
              </a:cxn>
              <a:cxn ang="0">
                <a:pos x="connsiteX18618" y="connsiteY18618"/>
              </a:cxn>
              <a:cxn ang="0">
                <a:pos x="connsiteX18619" y="connsiteY18619"/>
              </a:cxn>
              <a:cxn ang="0">
                <a:pos x="connsiteX18620" y="connsiteY18620"/>
              </a:cxn>
              <a:cxn ang="0">
                <a:pos x="connsiteX18621" y="connsiteY18621"/>
              </a:cxn>
              <a:cxn ang="0">
                <a:pos x="connsiteX18622" y="connsiteY18622"/>
              </a:cxn>
              <a:cxn ang="0">
                <a:pos x="connsiteX18623" y="connsiteY18623"/>
              </a:cxn>
              <a:cxn ang="0">
                <a:pos x="connsiteX18624" y="connsiteY18624"/>
              </a:cxn>
              <a:cxn ang="0">
                <a:pos x="connsiteX18625" y="connsiteY18625"/>
              </a:cxn>
              <a:cxn ang="0">
                <a:pos x="connsiteX18626" y="connsiteY18626"/>
              </a:cxn>
              <a:cxn ang="0">
                <a:pos x="connsiteX18627" y="connsiteY18627"/>
              </a:cxn>
              <a:cxn ang="0">
                <a:pos x="connsiteX18628" y="connsiteY18628"/>
              </a:cxn>
              <a:cxn ang="0">
                <a:pos x="connsiteX18629" y="connsiteY18629"/>
              </a:cxn>
              <a:cxn ang="0">
                <a:pos x="connsiteX18630" y="connsiteY18630"/>
              </a:cxn>
              <a:cxn ang="0">
                <a:pos x="connsiteX18631" y="connsiteY18631"/>
              </a:cxn>
              <a:cxn ang="0">
                <a:pos x="connsiteX18632" y="connsiteY18632"/>
              </a:cxn>
              <a:cxn ang="0">
                <a:pos x="connsiteX18633" y="connsiteY18633"/>
              </a:cxn>
              <a:cxn ang="0">
                <a:pos x="connsiteX18634" y="connsiteY18634"/>
              </a:cxn>
              <a:cxn ang="0">
                <a:pos x="connsiteX18635" y="connsiteY18635"/>
              </a:cxn>
              <a:cxn ang="0">
                <a:pos x="connsiteX18636" y="connsiteY18636"/>
              </a:cxn>
              <a:cxn ang="0">
                <a:pos x="connsiteX18637" y="connsiteY18637"/>
              </a:cxn>
              <a:cxn ang="0">
                <a:pos x="connsiteX18638" y="connsiteY18638"/>
              </a:cxn>
              <a:cxn ang="0">
                <a:pos x="connsiteX18639" y="connsiteY18639"/>
              </a:cxn>
              <a:cxn ang="0">
                <a:pos x="connsiteX18640" y="connsiteY18640"/>
              </a:cxn>
              <a:cxn ang="0">
                <a:pos x="connsiteX18641" y="connsiteY18641"/>
              </a:cxn>
              <a:cxn ang="0">
                <a:pos x="connsiteX18642" y="connsiteY18642"/>
              </a:cxn>
              <a:cxn ang="0">
                <a:pos x="connsiteX18643" y="connsiteY18643"/>
              </a:cxn>
              <a:cxn ang="0">
                <a:pos x="connsiteX18644" y="connsiteY18644"/>
              </a:cxn>
              <a:cxn ang="0">
                <a:pos x="connsiteX18645" y="connsiteY18645"/>
              </a:cxn>
              <a:cxn ang="0">
                <a:pos x="connsiteX18646" y="connsiteY18646"/>
              </a:cxn>
              <a:cxn ang="0">
                <a:pos x="connsiteX18647" y="connsiteY18647"/>
              </a:cxn>
              <a:cxn ang="0">
                <a:pos x="connsiteX18648" y="connsiteY18648"/>
              </a:cxn>
              <a:cxn ang="0">
                <a:pos x="connsiteX18649" y="connsiteY18649"/>
              </a:cxn>
              <a:cxn ang="0">
                <a:pos x="connsiteX18650" y="connsiteY18650"/>
              </a:cxn>
              <a:cxn ang="0">
                <a:pos x="connsiteX18651" y="connsiteY18651"/>
              </a:cxn>
              <a:cxn ang="0">
                <a:pos x="connsiteX18652" y="connsiteY18652"/>
              </a:cxn>
              <a:cxn ang="0">
                <a:pos x="connsiteX18653" y="connsiteY18653"/>
              </a:cxn>
              <a:cxn ang="0">
                <a:pos x="connsiteX18654" y="connsiteY18654"/>
              </a:cxn>
              <a:cxn ang="0">
                <a:pos x="connsiteX18655" y="connsiteY18655"/>
              </a:cxn>
              <a:cxn ang="0">
                <a:pos x="connsiteX18656" y="connsiteY18656"/>
              </a:cxn>
              <a:cxn ang="0">
                <a:pos x="connsiteX18657" y="connsiteY18657"/>
              </a:cxn>
              <a:cxn ang="0">
                <a:pos x="connsiteX18658" y="connsiteY18658"/>
              </a:cxn>
              <a:cxn ang="0">
                <a:pos x="connsiteX18659" y="connsiteY18659"/>
              </a:cxn>
              <a:cxn ang="0">
                <a:pos x="connsiteX18660" y="connsiteY18660"/>
              </a:cxn>
              <a:cxn ang="0">
                <a:pos x="connsiteX18661" y="connsiteY18661"/>
              </a:cxn>
              <a:cxn ang="0">
                <a:pos x="connsiteX18662" y="connsiteY18662"/>
              </a:cxn>
              <a:cxn ang="0">
                <a:pos x="connsiteX18663" y="connsiteY18663"/>
              </a:cxn>
              <a:cxn ang="0">
                <a:pos x="connsiteX18664" y="connsiteY18664"/>
              </a:cxn>
              <a:cxn ang="0">
                <a:pos x="connsiteX18665" y="connsiteY18665"/>
              </a:cxn>
              <a:cxn ang="0">
                <a:pos x="connsiteX18666" y="connsiteY18666"/>
              </a:cxn>
              <a:cxn ang="0">
                <a:pos x="connsiteX18667" y="connsiteY18667"/>
              </a:cxn>
              <a:cxn ang="0">
                <a:pos x="connsiteX18668" y="connsiteY18668"/>
              </a:cxn>
              <a:cxn ang="0">
                <a:pos x="connsiteX18669" y="connsiteY18669"/>
              </a:cxn>
              <a:cxn ang="0">
                <a:pos x="connsiteX18670" y="connsiteY18670"/>
              </a:cxn>
              <a:cxn ang="0">
                <a:pos x="connsiteX18671" y="connsiteY18671"/>
              </a:cxn>
              <a:cxn ang="0">
                <a:pos x="connsiteX18672" y="connsiteY18672"/>
              </a:cxn>
              <a:cxn ang="0">
                <a:pos x="connsiteX18673" y="connsiteY18673"/>
              </a:cxn>
              <a:cxn ang="0">
                <a:pos x="connsiteX18674" y="connsiteY18674"/>
              </a:cxn>
              <a:cxn ang="0">
                <a:pos x="connsiteX18675" y="connsiteY18675"/>
              </a:cxn>
              <a:cxn ang="0">
                <a:pos x="connsiteX18676" y="connsiteY18676"/>
              </a:cxn>
              <a:cxn ang="0">
                <a:pos x="connsiteX18677" y="connsiteY18677"/>
              </a:cxn>
              <a:cxn ang="0">
                <a:pos x="connsiteX18678" y="connsiteY18678"/>
              </a:cxn>
              <a:cxn ang="0">
                <a:pos x="connsiteX18679" y="connsiteY18679"/>
              </a:cxn>
              <a:cxn ang="0">
                <a:pos x="connsiteX18680" y="connsiteY18680"/>
              </a:cxn>
              <a:cxn ang="0">
                <a:pos x="connsiteX18681" y="connsiteY18681"/>
              </a:cxn>
              <a:cxn ang="0">
                <a:pos x="connsiteX18682" y="connsiteY18682"/>
              </a:cxn>
              <a:cxn ang="0">
                <a:pos x="connsiteX18683" y="connsiteY18683"/>
              </a:cxn>
              <a:cxn ang="0">
                <a:pos x="connsiteX18684" y="connsiteY18684"/>
              </a:cxn>
              <a:cxn ang="0">
                <a:pos x="connsiteX18685" y="connsiteY18685"/>
              </a:cxn>
              <a:cxn ang="0">
                <a:pos x="connsiteX18686" y="connsiteY18686"/>
              </a:cxn>
              <a:cxn ang="0">
                <a:pos x="connsiteX18687" y="connsiteY18687"/>
              </a:cxn>
              <a:cxn ang="0">
                <a:pos x="connsiteX18688" y="connsiteY18688"/>
              </a:cxn>
              <a:cxn ang="0">
                <a:pos x="connsiteX18689" y="connsiteY18689"/>
              </a:cxn>
              <a:cxn ang="0">
                <a:pos x="connsiteX18690" y="connsiteY18690"/>
              </a:cxn>
              <a:cxn ang="0">
                <a:pos x="connsiteX18691" y="connsiteY18691"/>
              </a:cxn>
              <a:cxn ang="0">
                <a:pos x="connsiteX18692" y="connsiteY18692"/>
              </a:cxn>
              <a:cxn ang="0">
                <a:pos x="connsiteX18693" y="connsiteY18693"/>
              </a:cxn>
              <a:cxn ang="0">
                <a:pos x="connsiteX18694" y="connsiteY18694"/>
              </a:cxn>
              <a:cxn ang="0">
                <a:pos x="connsiteX18695" y="connsiteY18695"/>
              </a:cxn>
              <a:cxn ang="0">
                <a:pos x="connsiteX18696" y="connsiteY18696"/>
              </a:cxn>
              <a:cxn ang="0">
                <a:pos x="connsiteX18697" y="connsiteY18697"/>
              </a:cxn>
              <a:cxn ang="0">
                <a:pos x="connsiteX18698" y="connsiteY18698"/>
              </a:cxn>
              <a:cxn ang="0">
                <a:pos x="connsiteX18699" y="connsiteY18699"/>
              </a:cxn>
              <a:cxn ang="0">
                <a:pos x="connsiteX18700" y="connsiteY18700"/>
              </a:cxn>
              <a:cxn ang="0">
                <a:pos x="connsiteX18701" y="connsiteY18701"/>
              </a:cxn>
              <a:cxn ang="0">
                <a:pos x="connsiteX18702" y="connsiteY18702"/>
              </a:cxn>
              <a:cxn ang="0">
                <a:pos x="connsiteX18703" y="connsiteY18703"/>
              </a:cxn>
              <a:cxn ang="0">
                <a:pos x="connsiteX18704" y="connsiteY18704"/>
              </a:cxn>
              <a:cxn ang="0">
                <a:pos x="connsiteX18705" y="connsiteY18705"/>
              </a:cxn>
              <a:cxn ang="0">
                <a:pos x="connsiteX18706" y="connsiteY18706"/>
              </a:cxn>
              <a:cxn ang="0">
                <a:pos x="connsiteX18707" y="connsiteY18707"/>
              </a:cxn>
              <a:cxn ang="0">
                <a:pos x="connsiteX18708" y="connsiteY18708"/>
              </a:cxn>
              <a:cxn ang="0">
                <a:pos x="connsiteX18709" y="connsiteY18709"/>
              </a:cxn>
              <a:cxn ang="0">
                <a:pos x="connsiteX18710" y="connsiteY18710"/>
              </a:cxn>
              <a:cxn ang="0">
                <a:pos x="connsiteX18711" y="connsiteY18711"/>
              </a:cxn>
              <a:cxn ang="0">
                <a:pos x="connsiteX18712" y="connsiteY18712"/>
              </a:cxn>
              <a:cxn ang="0">
                <a:pos x="connsiteX18713" y="connsiteY18713"/>
              </a:cxn>
              <a:cxn ang="0">
                <a:pos x="connsiteX18714" y="connsiteY18714"/>
              </a:cxn>
              <a:cxn ang="0">
                <a:pos x="connsiteX18715" y="connsiteY18715"/>
              </a:cxn>
              <a:cxn ang="0">
                <a:pos x="connsiteX18716" y="connsiteY18716"/>
              </a:cxn>
              <a:cxn ang="0">
                <a:pos x="connsiteX18717" y="connsiteY18717"/>
              </a:cxn>
              <a:cxn ang="0">
                <a:pos x="connsiteX18718" y="connsiteY18718"/>
              </a:cxn>
              <a:cxn ang="0">
                <a:pos x="connsiteX18719" y="connsiteY18719"/>
              </a:cxn>
              <a:cxn ang="0">
                <a:pos x="connsiteX18720" y="connsiteY18720"/>
              </a:cxn>
              <a:cxn ang="0">
                <a:pos x="connsiteX18721" y="connsiteY18721"/>
              </a:cxn>
              <a:cxn ang="0">
                <a:pos x="connsiteX18722" y="connsiteY18722"/>
              </a:cxn>
              <a:cxn ang="0">
                <a:pos x="connsiteX18723" y="connsiteY18723"/>
              </a:cxn>
              <a:cxn ang="0">
                <a:pos x="connsiteX18724" y="connsiteY18724"/>
              </a:cxn>
              <a:cxn ang="0">
                <a:pos x="connsiteX18725" y="connsiteY18725"/>
              </a:cxn>
              <a:cxn ang="0">
                <a:pos x="connsiteX18726" y="connsiteY18726"/>
              </a:cxn>
              <a:cxn ang="0">
                <a:pos x="connsiteX18727" y="connsiteY18727"/>
              </a:cxn>
              <a:cxn ang="0">
                <a:pos x="connsiteX18728" y="connsiteY18728"/>
              </a:cxn>
              <a:cxn ang="0">
                <a:pos x="connsiteX18729" y="connsiteY18729"/>
              </a:cxn>
              <a:cxn ang="0">
                <a:pos x="connsiteX18730" y="connsiteY18730"/>
              </a:cxn>
              <a:cxn ang="0">
                <a:pos x="connsiteX18731" y="connsiteY18731"/>
              </a:cxn>
              <a:cxn ang="0">
                <a:pos x="connsiteX18732" y="connsiteY18732"/>
              </a:cxn>
              <a:cxn ang="0">
                <a:pos x="connsiteX18733" y="connsiteY18733"/>
              </a:cxn>
              <a:cxn ang="0">
                <a:pos x="connsiteX18734" y="connsiteY18734"/>
              </a:cxn>
              <a:cxn ang="0">
                <a:pos x="connsiteX18735" y="connsiteY18735"/>
              </a:cxn>
              <a:cxn ang="0">
                <a:pos x="connsiteX18736" y="connsiteY18736"/>
              </a:cxn>
              <a:cxn ang="0">
                <a:pos x="connsiteX18737" y="connsiteY18737"/>
              </a:cxn>
              <a:cxn ang="0">
                <a:pos x="connsiteX18738" y="connsiteY18738"/>
              </a:cxn>
              <a:cxn ang="0">
                <a:pos x="connsiteX18739" y="connsiteY18739"/>
              </a:cxn>
              <a:cxn ang="0">
                <a:pos x="connsiteX18740" y="connsiteY18740"/>
              </a:cxn>
              <a:cxn ang="0">
                <a:pos x="connsiteX18741" y="connsiteY18741"/>
              </a:cxn>
              <a:cxn ang="0">
                <a:pos x="connsiteX18742" y="connsiteY18742"/>
              </a:cxn>
              <a:cxn ang="0">
                <a:pos x="connsiteX18743" y="connsiteY18743"/>
              </a:cxn>
              <a:cxn ang="0">
                <a:pos x="connsiteX18744" y="connsiteY18744"/>
              </a:cxn>
              <a:cxn ang="0">
                <a:pos x="connsiteX18745" y="connsiteY18745"/>
              </a:cxn>
              <a:cxn ang="0">
                <a:pos x="connsiteX18746" y="connsiteY18746"/>
              </a:cxn>
              <a:cxn ang="0">
                <a:pos x="connsiteX18747" y="connsiteY18747"/>
              </a:cxn>
              <a:cxn ang="0">
                <a:pos x="connsiteX18748" y="connsiteY18748"/>
              </a:cxn>
              <a:cxn ang="0">
                <a:pos x="connsiteX18749" y="connsiteY18749"/>
              </a:cxn>
              <a:cxn ang="0">
                <a:pos x="connsiteX18750" y="connsiteY18750"/>
              </a:cxn>
              <a:cxn ang="0">
                <a:pos x="connsiteX18751" y="connsiteY18751"/>
              </a:cxn>
              <a:cxn ang="0">
                <a:pos x="connsiteX18752" y="connsiteY18752"/>
              </a:cxn>
              <a:cxn ang="0">
                <a:pos x="connsiteX18753" y="connsiteY18753"/>
              </a:cxn>
              <a:cxn ang="0">
                <a:pos x="connsiteX18754" y="connsiteY18754"/>
              </a:cxn>
              <a:cxn ang="0">
                <a:pos x="connsiteX18755" y="connsiteY18755"/>
              </a:cxn>
              <a:cxn ang="0">
                <a:pos x="connsiteX18756" y="connsiteY18756"/>
              </a:cxn>
              <a:cxn ang="0">
                <a:pos x="connsiteX18757" y="connsiteY18757"/>
              </a:cxn>
              <a:cxn ang="0">
                <a:pos x="connsiteX18758" y="connsiteY18758"/>
              </a:cxn>
              <a:cxn ang="0">
                <a:pos x="connsiteX18759" y="connsiteY18759"/>
              </a:cxn>
              <a:cxn ang="0">
                <a:pos x="connsiteX18760" y="connsiteY18760"/>
              </a:cxn>
              <a:cxn ang="0">
                <a:pos x="connsiteX18761" y="connsiteY18761"/>
              </a:cxn>
              <a:cxn ang="0">
                <a:pos x="connsiteX18762" y="connsiteY18762"/>
              </a:cxn>
              <a:cxn ang="0">
                <a:pos x="connsiteX18763" y="connsiteY18763"/>
              </a:cxn>
              <a:cxn ang="0">
                <a:pos x="connsiteX18764" y="connsiteY18764"/>
              </a:cxn>
              <a:cxn ang="0">
                <a:pos x="connsiteX18765" y="connsiteY18765"/>
              </a:cxn>
              <a:cxn ang="0">
                <a:pos x="connsiteX18766" y="connsiteY18766"/>
              </a:cxn>
              <a:cxn ang="0">
                <a:pos x="connsiteX18767" y="connsiteY18767"/>
              </a:cxn>
              <a:cxn ang="0">
                <a:pos x="connsiteX18768" y="connsiteY18768"/>
              </a:cxn>
              <a:cxn ang="0">
                <a:pos x="connsiteX18769" y="connsiteY18769"/>
              </a:cxn>
              <a:cxn ang="0">
                <a:pos x="connsiteX18770" y="connsiteY18770"/>
              </a:cxn>
              <a:cxn ang="0">
                <a:pos x="connsiteX18771" y="connsiteY18771"/>
              </a:cxn>
              <a:cxn ang="0">
                <a:pos x="connsiteX18772" y="connsiteY18772"/>
              </a:cxn>
              <a:cxn ang="0">
                <a:pos x="connsiteX18773" y="connsiteY18773"/>
              </a:cxn>
              <a:cxn ang="0">
                <a:pos x="connsiteX18774" y="connsiteY18774"/>
              </a:cxn>
              <a:cxn ang="0">
                <a:pos x="connsiteX18775" y="connsiteY18775"/>
              </a:cxn>
              <a:cxn ang="0">
                <a:pos x="connsiteX18776" y="connsiteY18776"/>
              </a:cxn>
              <a:cxn ang="0">
                <a:pos x="connsiteX18777" y="connsiteY18777"/>
              </a:cxn>
              <a:cxn ang="0">
                <a:pos x="connsiteX18778" y="connsiteY18778"/>
              </a:cxn>
              <a:cxn ang="0">
                <a:pos x="connsiteX18779" y="connsiteY18779"/>
              </a:cxn>
              <a:cxn ang="0">
                <a:pos x="connsiteX18780" y="connsiteY18780"/>
              </a:cxn>
              <a:cxn ang="0">
                <a:pos x="connsiteX18781" y="connsiteY18781"/>
              </a:cxn>
              <a:cxn ang="0">
                <a:pos x="connsiteX18782" y="connsiteY18782"/>
              </a:cxn>
              <a:cxn ang="0">
                <a:pos x="connsiteX18783" y="connsiteY18783"/>
              </a:cxn>
              <a:cxn ang="0">
                <a:pos x="connsiteX18784" y="connsiteY18784"/>
              </a:cxn>
              <a:cxn ang="0">
                <a:pos x="connsiteX18785" y="connsiteY18785"/>
              </a:cxn>
              <a:cxn ang="0">
                <a:pos x="connsiteX18786" y="connsiteY18786"/>
              </a:cxn>
              <a:cxn ang="0">
                <a:pos x="connsiteX18787" y="connsiteY18787"/>
              </a:cxn>
              <a:cxn ang="0">
                <a:pos x="connsiteX18788" y="connsiteY18788"/>
              </a:cxn>
              <a:cxn ang="0">
                <a:pos x="connsiteX18789" y="connsiteY18789"/>
              </a:cxn>
              <a:cxn ang="0">
                <a:pos x="connsiteX18790" y="connsiteY18790"/>
              </a:cxn>
              <a:cxn ang="0">
                <a:pos x="connsiteX18791" y="connsiteY18791"/>
              </a:cxn>
              <a:cxn ang="0">
                <a:pos x="connsiteX18792" y="connsiteY18792"/>
              </a:cxn>
              <a:cxn ang="0">
                <a:pos x="connsiteX18793" y="connsiteY18793"/>
              </a:cxn>
              <a:cxn ang="0">
                <a:pos x="connsiteX18794" y="connsiteY18794"/>
              </a:cxn>
              <a:cxn ang="0">
                <a:pos x="connsiteX18795" y="connsiteY18795"/>
              </a:cxn>
              <a:cxn ang="0">
                <a:pos x="connsiteX18796" y="connsiteY18796"/>
              </a:cxn>
              <a:cxn ang="0">
                <a:pos x="connsiteX18797" y="connsiteY18797"/>
              </a:cxn>
              <a:cxn ang="0">
                <a:pos x="connsiteX18798" y="connsiteY18798"/>
              </a:cxn>
              <a:cxn ang="0">
                <a:pos x="connsiteX18799" y="connsiteY18799"/>
              </a:cxn>
              <a:cxn ang="0">
                <a:pos x="connsiteX18800" y="connsiteY18800"/>
              </a:cxn>
              <a:cxn ang="0">
                <a:pos x="connsiteX18801" y="connsiteY18801"/>
              </a:cxn>
              <a:cxn ang="0">
                <a:pos x="connsiteX18802" y="connsiteY18802"/>
              </a:cxn>
              <a:cxn ang="0">
                <a:pos x="connsiteX18803" y="connsiteY18803"/>
              </a:cxn>
              <a:cxn ang="0">
                <a:pos x="connsiteX18804" y="connsiteY18804"/>
              </a:cxn>
              <a:cxn ang="0">
                <a:pos x="connsiteX18805" y="connsiteY18805"/>
              </a:cxn>
              <a:cxn ang="0">
                <a:pos x="connsiteX18806" y="connsiteY18806"/>
              </a:cxn>
              <a:cxn ang="0">
                <a:pos x="connsiteX18807" y="connsiteY18807"/>
              </a:cxn>
              <a:cxn ang="0">
                <a:pos x="connsiteX18808" y="connsiteY18808"/>
              </a:cxn>
              <a:cxn ang="0">
                <a:pos x="connsiteX18809" y="connsiteY18809"/>
              </a:cxn>
              <a:cxn ang="0">
                <a:pos x="connsiteX18810" y="connsiteY18810"/>
              </a:cxn>
              <a:cxn ang="0">
                <a:pos x="connsiteX18811" y="connsiteY18811"/>
              </a:cxn>
              <a:cxn ang="0">
                <a:pos x="connsiteX18812" y="connsiteY18812"/>
              </a:cxn>
              <a:cxn ang="0">
                <a:pos x="connsiteX18813" y="connsiteY18813"/>
              </a:cxn>
              <a:cxn ang="0">
                <a:pos x="connsiteX18814" y="connsiteY18814"/>
              </a:cxn>
              <a:cxn ang="0">
                <a:pos x="connsiteX18815" y="connsiteY18815"/>
              </a:cxn>
              <a:cxn ang="0">
                <a:pos x="connsiteX18816" y="connsiteY18816"/>
              </a:cxn>
              <a:cxn ang="0">
                <a:pos x="connsiteX18817" y="connsiteY18817"/>
              </a:cxn>
              <a:cxn ang="0">
                <a:pos x="connsiteX18818" y="connsiteY18818"/>
              </a:cxn>
              <a:cxn ang="0">
                <a:pos x="connsiteX18819" y="connsiteY18819"/>
              </a:cxn>
              <a:cxn ang="0">
                <a:pos x="connsiteX18820" y="connsiteY18820"/>
              </a:cxn>
              <a:cxn ang="0">
                <a:pos x="connsiteX18821" y="connsiteY18821"/>
              </a:cxn>
              <a:cxn ang="0">
                <a:pos x="connsiteX18822" y="connsiteY18822"/>
              </a:cxn>
              <a:cxn ang="0">
                <a:pos x="connsiteX18823" y="connsiteY18823"/>
              </a:cxn>
              <a:cxn ang="0">
                <a:pos x="connsiteX18824" y="connsiteY18824"/>
              </a:cxn>
              <a:cxn ang="0">
                <a:pos x="connsiteX18825" y="connsiteY18825"/>
              </a:cxn>
              <a:cxn ang="0">
                <a:pos x="connsiteX18826" y="connsiteY18826"/>
              </a:cxn>
              <a:cxn ang="0">
                <a:pos x="connsiteX18827" y="connsiteY18827"/>
              </a:cxn>
              <a:cxn ang="0">
                <a:pos x="connsiteX18828" y="connsiteY18828"/>
              </a:cxn>
              <a:cxn ang="0">
                <a:pos x="connsiteX18829" y="connsiteY18829"/>
              </a:cxn>
              <a:cxn ang="0">
                <a:pos x="connsiteX18830" y="connsiteY18830"/>
              </a:cxn>
              <a:cxn ang="0">
                <a:pos x="connsiteX18831" y="connsiteY18831"/>
              </a:cxn>
              <a:cxn ang="0">
                <a:pos x="connsiteX18832" y="connsiteY18832"/>
              </a:cxn>
              <a:cxn ang="0">
                <a:pos x="connsiteX18833" y="connsiteY18833"/>
              </a:cxn>
              <a:cxn ang="0">
                <a:pos x="connsiteX18834" y="connsiteY18834"/>
              </a:cxn>
              <a:cxn ang="0">
                <a:pos x="connsiteX18835" y="connsiteY18835"/>
              </a:cxn>
              <a:cxn ang="0">
                <a:pos x="connsiteX18836" y="connsiteY18836"/>
              </a:cxn>
              <a:cxn ang="0">
                <a:pos x="connsiteX18837" y="connsiteY18837"/>
              </a:cxn>
              <a:cxn ang="0">
                <a:pos x="connsiteX18838" y="connsiteY18838"/>
              </a:cxn>
              <a:cxn ang="0">
                <a:pos x="connsiteX18839" y="connsiteY18839"/>
              </a:cxn>
              <a:cxn ang="0">
                <a:pos x="connsiteX18840" y="connsiteY18840"/>
              </a:cxn>
              <a:cxn ang="0">
                <a:pos x="connsiteX18841" y="connsiteY18841"/>
              </a:cxn>
              <a:cxn ang="0">
                <a:pos x="connsiteX18842" y="connsiteY18842"/>
              </a:cxn>
              <a:cxn ang="0">
                <a:pos x="connsiteX18843" y="connsiteY18843"/>
              </a:cxn>
              <a:cxn ang="0">
                <a:pos x="connsiteX18844" y="connsiteY18844"/>
              </a:cxn>
              <a:cxn ang="0">
                <a:pos x="connsiteX18845" y="connsiteY18845"/>
              </a:cxn>
              <a:cxn ang="0">
                <a:pos x="connsiteX18846" y="connsiteY18846"/>
              </a:cxn>
              <a:cxn ang="0">
                <a:pos x="connsiteX18847" y="connsiteY18847"/>
              </a:cxn>
              <a:cxn ang="0">
                <a:pos x="connsiteX18848" y="connsiteY18848"/>
              </a:cxn>
              <a:cxn ang="0">
                <a:pos x="connsiteX18849" y="connsiteY18849"/>
              </a:cxn>
              <a:cxn ang="0">
                <a:pos x="connsiteX18850" y="connsiteY18850"/>
              </a:cxn>
              <a:cxn ang="0">
                <a:pos x="connsiteX18851" y="connsiteY18851"/>
              </a:cxn>
              <a:cxn ang="0">
                <a:pos x="connsiteX18852" y="connsiteY18852"/>
              </a:cxn>
              <a:cxn ang="0">
                <a:pos x="connsiteX18853" y="connsiteY18853"/>
              </a:cxn>
              <a:cxn ang="0">
                <a:pos x="connsiteX18854" y="connsiteY18854"/>
              </a:cxn>
              <a:cxn ang="0">
                <a:pos x="connsiteX18855" y="connsiteY18855"/>
              </a:cxn>
              <a:cxn ang="0">
                <a:pos x="connsiteX18856" y="connsiteY18856"/>
              </a:cxn>
              <a:cxn ang="0">
                <a:pos x="connsiteX18857" y="connsiteY18857"/>
              </a:cxn>
              <a:cxn ang="0">
                <a:pos x="connsiteX18858" y="connsiteY18858"/>
              </a:cxn>
              <a:cxn ang="0">
                <a:pos x="connsiteX18859" y="connsiteY18859"/>
              </a:cxn>
              <a:cxn ang="0">
                <a:pos x="connsiteX18860" y="connsiteY18860"/>
              </a:cxn>
              <a:cxn ang="0">
                <a:pos x="connsiteX18861" y="connsiteY18861"/>
              </a:cxn>
              <a:cxn ang="0">
                <a:pos x="connsiteX18862" y="connsiteY18862"/>
              </a:cxn>
              <a:cxn ang="0">
                <a:pos x="connsiteX18863" y="connsiteY18863"/>
              </a:cxn>
              <a:cxn ang="0">
                <a:pos x="connsiteX18864" y="connsiteY18864"/>
              </a:cxn>
              <a:cxn ang="0">
                <a:pos x="connsiteX18865" y="connsiteY18865"/>
              </a:cxn>
              <a:cxn ang="0">
                <a:pos x="connsiteX18866" y="connsiteY18866"/>
              </a:cxn>
              <a:cxn ang="0">
                <a:pos x="connsiteX18867" y="connsiteY18867"/>
              </a:cxn>
              <a:cxn ang="0">
                <a:pos x="connsiteX18868" y="connsiteY18868"/>
              </a:cxn>
              <a:cxn ang="0">
                <a:pos x="connsiteX18869" y="connsiteY18869"/>
              </a:cxn>
              <a:cxn ang="0">
                <a:pos x="connsiteX18870" y="connsiteY18870"/>
              </a:cxn>
              <a:cxn ang="0">
                <a:pos x="connsiteX18871" y="connsiteY18871"/>
              </a:cxn>
              <a:cxn ang="0">
                <a:pos x="connsiteX18872" y="connsiteY18872"/>
              </a:cxn>
              <a:cxn ang="0">
                <a:pos x="connsiteX18873" y="connsiteY18873"/>
              </a:cxn>
              <a:cxn ang="0">
                <a:pos x="connsiteX18874" y="connsiteY18874"/>
              </a:cxn>
              <a:cxn ang="0">
                <a:pos x="connsiteX18875" y="connsiteY18875"/>
              </a:cxn>
              <a:cxn ang="0">
                <a:pos x="connsiteX18876" y="connsiteY18876"/>
              </a:cxn>
              <a:cxn ang="0">
                <a:pos x="connsiteX18877" y="connsiteY18877"/>
              </a:cxn>
              <a:cxn ang="0">
                <a:pos x="connsiteX18878" y="connsiteY18878"/>
              </a:cxn>
              <a:cxn ang="0">
                <a:pos x="connsiteX18879" y="connsiteY18879"/>
              </a:cxn>
              <a:cxn ang="0">
                <a:pos x="connsiteX18880" y="connsiteY18880"/>
              </a:cxn>
              <a:cxn ang="0">
                <a:pos x="connsiteX18881" y="connsiteY18881"/>
              </a:cxn>
              <a:cxn ang="0">
                <a:pos x="connsiteX18882" y="connsiteY18882"/>
              </a:cxn>
              <a:cxn ang="0">
                <a:pos x="connsiteX18883" y="connsiteY18883"/>
              </a:cxn>
              <a:cxn ang="0">
                <a:pos x="connsiteX18884" y="connsiteY18884"/>
              </a:cxn>
              <a:cxn ang="0">
                <a:pos x="connsiteX18885" y="connsiteY18885"/>
              </a:cxn>
              <a:cxn ang="0">
                <a:pos x="connsiteX18886" y="connsiteY18886"/>
              </a:cxn>
              <a:cxn ang="0">
                <a:pos x="connsiteX18887" y="connsiteY18887"/>
              </a:cxn>
              <a:cxn ang="0">
                <a:pos x="connsiteX18888" y="connsiteY18888"/>
              </a:cxn>
              <a:cxn ang="0">
                <a:pos x="connsiteX18889" y="connsiteY18889"/>
              </a:cxn>
              <a:cxn ang="0">
                <a:pos x="connsiteX18890" y="connsiteY18890"/>
              </a:cxn>
              <a:cxn ang="0">
                <a:pos x="connsiteX18891" y="connsiteY18891"/>
              </a:cxn>
              <a:cxn ang="0">
                <a:pos x="connsiteX18892" y="connsiteY18892"/>
              </a:cxn>
              <a:cxn ang="0">
                <a:pos x="connsiteX18893" y="connsiteY18893"/>
              </a:cxn>
              <a:cxn ang="0">
                <a:pos x="connsiteX18894" y="connsiteY18894"/>
              </a:cxn>
              <a:cxn ang="0">
                <a:pos x="connsiteX18895" y="connsiteY18895"/>
              </a:cxn>
              <a:cxn ang="0">
                <a:pos x="connsiteX18896" y="connsiteY18896"/>
              </a:cxn>
              <a:cxn ang="0">
                <a:pos x="connsiteX18897" y="connsiteY18897"/>
              </a:cxn>
              <a:cxn ang="0">
                <a:pos x="connsiteX18898" y="connsiteY18898"/>
              </a:cxn>
              <a:cxn ang="0">
                <a:pos x="connsiteX18899" y="connsiteY18899"/>
              </a:cxn>
              <a:cxn ang="0">
                <a:pos x="connsiteX18900" y="connsiteY18900"/>
              </a:cxn>
              <a:cxn ang="0">
                <a:pos x="connsiteX18901" y="connsiteY18901"/>
              </a:cxn>
              <a:cxn ang="0">
                <a:pos x="connsiteX18902" y="connsiteY18902"/>
              </a:cxn>
              <a:cxn ang="0">
                <a:pos x="connsiteX18903" y="connsiteY18903"/>
              </a:cxn>
              <a:cxn ang="0">
                <a:pos x="connsiteX18904" y="connsiteY18904"/>
              </a:cxn>
              <a:cxn ang="0">
                <a:pos x="connsiteX18905" y="connsiteY18905"/>
              </a:cxn>
              <a:cxn ang="0">
                <a:pos x="connsiteX18906" y="connsiteY18906"/>
              </a:cxn>
              <a:cxn ang="0">
                <a:pos x="connsiteX18907" y="connsiteY18907"/>
              </a:cxn>
              <a:cxn ang="0">
                <a:pos x="connsiteX18908" y="connsiteY18908"/>
              </a:cxn>
              <a:cxn ang="0">
                <a:pos x="connsiteX18909" y="connsiteY18909"/>
              </a:cxn>
              <a:cxn ang="0">
                <a:pos x="connsiteX18910" y="connsiteY18910"/>
              </a:cxn>
              <a:cxn ang="0">
                <a:pos x="connsiteX18911" y="connsiteY18911"/>
              </a:cxn>
              <a:cxn ang="0">
                <a:pos x="connsiteX18912" y="connsiteY18912"/>
              </a:cxn>
              <a:cxn ang="0">
                <a:pos x="connsiteX18913" y="connsiteY18913"/>
              </a:cxn>
              <a:cxn ang="0">
                <a:pos x="connsiteX18914" y="connsiteY18914"/>
              </a:cxn>
              <a:cxn ang="0">
                <a:pos x="connsiteX18915" y="connsiteY18915"/>
              </a:cxn>
              <a:cxn ang="0">
                <a:pos x="connsiteX18916" y="connsiteY18916"/>
              </a:cxn>
              <a:cxn ang="0">
                <a:pos x="connsiteX18917" y="connsiteY18917"/>
              </a:cxn>
              <a:cxn ang="0">
                <a:pos x="connsiteX18918" y="connsiteY18918"/>
              </a:cxn>
              <a:cxn ang="0">
                <a:pos x="connsiteX18919" y="connsiteY18919"/>
              </a:cxn>
              <a:cxn ang="0">
                <a:pos x="connsiteX18920" y="connsiteY18920"/>
              </a:cxn>
              <a:cxn ang="0">
                <a:pos x="connsiteX18921" y="connsiteY18921"/>
              </a:cxn>
              <a:cxn ang="0">
                <a:pos x="connsiteX18922" y="connsiteY18922"/>
              </a:cxn>
              <a:cxn ang="0">
                <a:pos x="connsiteX18923" y="connsiteY18923"/>
              </a:cxn>
              <a:cxn ang="0">
                <a:pos x="connsiteX18924" y="connsiteY18924"/>
              </a:cxn>
              <a:cxn ang="0">
                <a:pos x="connsiteX18925" y="connsiteY18925"/>
              </a:cxn>
              <a:cxn ang="0">
                <a:pos x="connsiteX18926" y="connsiteY18926"/>
              </a:cxn>
              <a:cxn ang="0">
                <a:pos x="connsiteX18927" y="connsiteY18927"/>
              </a:cxn>
              <a:cxn ang="0">
                <a:pos x="connsiteX18928" y="connsiteY18928"/>
              </a:cxn>
              <a:cxn ang="0">
                <a:pos x="connsiteX18929" y="connsiteY18929"/>
              </a:cxn>
              <a:cxn ang="0">
                <a:pos x="connsiteX18930" y="connsiteY18930"/>
              </a:cxn>
              <a:cxn ang="0">
                <a:pos x="connsiteX18931" y="connsiteY18931"/>
              </a:cxn>
              <a:cxn ang="0">
                <a:pos x="connsiteX18932" y="connsiteY18932"/>
              </a:cxn>
              <a:cxn ang="0">
                <a:pos x="connsiteX18933" y="connsiteY18933"/>
              </a:cxn>
              <a:cxn ang="0">
                <a:pos x="connsiteX18934" y="connsiteY18934"/>
              </a:cxn>
              <a:cxn ang="0">
                <a:pos x="connsiteX18935" y="connsiteY18935"/>
              </a:cxn>
              <a:cxn ang="0">
                <a:pos x="connsiteX18936" y="connsiteY18936"/>
              </a:cxn>
              <a:cxn ang="0">
                <a:pos x="connsiteX18937" y="connsiteY18937"/>
              </a:cxn>
              <a:cxn ang="0">
                <a:pos x="connsiteX18938" y="connsiteY18938"/>
              </a:cxn>
              <a:cxn ang="0">
                <a:pos x="connsiteX18939" y="connsiteY18939"/>
              </a:cxn>
              <a:cxn ang="0">
                <a:pos x="connsiteX18940" y="connsiteY18940"/>
              </a:cxn>
              <a:cxn ang="0">
                <a:pos x="connsiteX18941" y="connsiteY18941"/>
              </a:cxn>
              <a:cxn ang="0">
                <a:pos x="connsiteX18942" y="connsiteY18942"/>
              </a:cxn>
              <a:cxn ang="0">
                <a:pos x="connsiteX18943" y="connsiteY18943"/>
              </a:cxn>
              <a:cxn ang="0">
                <a:pos x="connsiteX18944" y="connsiteY18944"/>
              </a:cxn>
              <a:cxn ang="0">
                <a:pos x="connsiteX18945" y="connsiteY18945"/>
              </a:cxn>
              <a:cxn ang="0">
                <a:pos x="connsiteX18946" y="connsiteY18946"/>
              </a:cxn>
              <a:cxn ang="0">
                <a:pos x="connsiteX18947" y="connsiteY18947"/>
              </a:cxn>
              <a:cxn ang="0">
                <a:pos x="connsiteX18948" y="connsiteY18948"/>
              </a:cxn>
              <a:cxn ang="0">
                <a:pos x="connsiteX18949" y="connsiteY18949"/>
              </a:cxn>
              <a:cxn ang="0">
                <a:pos x="connsiteX18950" y="connsiteY18950"/>
              </a:cxn>
              <a:cxn ang="0">
                <a:pos x="connsiteX18951" y="connsiteY18951"/>
              </a:cxn>
              <a:cxn ang="0">
                <a:pos x="connsiteX18952" y="connsiteY18952"/>
              </a:cxn>
              <a:cxn ang="0">
                <a:pos x="connsiteX18953" y="connsiteY18953"/>
              </a:cxn>
              <a:cxn ang="0">
                <a:pos x="connsiteX18954" y="connsiteY18954"/>
              </a:cxn>
              <a:cxn ang="0">
                <a:pos x="connsiteX18955" y="connsiteY18955"/>
              </a:cxn>
              <a:cxn ang="0">
                <a:pos x="connsiteX18956" y="connsiteY18956"/>
              </a:cxn>
              <a:cxn ang="0">
                <a:pos x="connsiteX18957" y="connsiteY18957"/>
              </a:cxn>
              <a:cxn ang="0">
                <a:pos x="connsiteX18958" y="connsiteY18958"/>
              </a:cxn>
              <a:cxn ang="0">
                <a:pos x="connsiteX18959" y="connsiteY18959"/>
              </a:cxn>
              <a:cxn ang="0">
                <a:pos x="connsiteX18960" y="connsiteY18960"/>
              </a:cxn>
              <a:cxn ang="0">
                <a:pos x="connsiteX18961" y="connsiteY18961"/>
              </a:cxn>
              <a:cxn ang="0">
                <a:pos x="connsiteX18962" y="connsiteY18962"/>
              </a:cxn>
              <a:cxn ang="0">
                <a:pos x="connsiteX18963" y="connsiteY18963"/>
              </a:cxn>
              <a:cxn ang="0">
                <a:pos x="connsiteX18964" y="connsiteY18964"/>
              </a:cxn>
              <a:cxn ang="0">
                <a:pos x="connsiteX18965" y="connsiteY18965"/>
              </a:cxn>
              <a:cxn ang="0">
                <a:pos x="connsiteX18966" y="connsiteY18966"/>
              </a:cxn>
              <a:cxn ang="0">
                <a:pos x="connsiteX18967" y="connsiteY18967"/>
              </a:cxn>
              <a:cxn ang="0">
                <a:pos x="connsiteX18968" y="connsiteY18968"/>
              </a:cxn>
              <a:cxn ang="0">
                <a:pos x="connsiteX18969" y="connsiteY18969"/>
              </a:cxn>
              <a:cxn ang="0">
                <a:pos x="connsiteX18970" y="connsiteY18970"/>
              </a:cxn>
              <a:cxn ang="0">
                <a:pos x="connsiteX18971" y="connsiteY18971"/>
              </a:cxn>
              <a:cxn ang="0">
                <a:pos x="connsiteX18972" y="connsiteY18972"/>
              </a:cxn>
              <a:cxn ang="0">
                <a:pos x="connsiteX18973" y="connsiteY18973"/>
              </a:cxn>
              <a:cxn ang="0">
                <a:pos x="connsiteX18974" y="connsiteY18974"/>
              </a:cxn>
              <a:cxn ang="0">
                <a:pos x="connsiteX18975" y="connsiteY18975"/>
              </a:cxn>
              <a:cxn ang="0">
                <a:pos x="connsiteX18976" y="connsiteY18976"/>
              </a:cxn>
              <a:cxn ang="0">
                <a:pos x="connsiteX18977" y="connsiteY18977"/>
              </a:cxn>
              <a:cxn ang="0">
                <a:pos x="connsiteX18978" y="connsiteY18978"/>
              </a:cxn>
              <a:cxn ang="0">
                <a:pos x="connsiteX18979" y="connsiteY18979"/>
              </a:cxn>
              <a:cxn ang="0">
                <a:pos x="connsiteX18980" y="connsiteY18980"/>
              </a:cxn>
              <a:cxn ang="0">
                <a:pos x="connsiteX18981" y="connsiteY18981"/>
              </a:cxn>
              <a:cxn ang="0">
                <a:pos x="connsiteX18982" y="connsiteY18982"/>
              </a:cxn>
              <a:cxn ang="0">
                <a:pos x="connsiteX18983" y="connsiteY18983"/>
              </a:cxn>
              <a:cxn ang="0">
                <a:pos x="connsiteX18984" y="connsiteY18984"/>
              </a:cxn>
              <a:cxn ang="0">
                <a:pos x="connsiteX18985" y="connsiteY18985"/>
              </a:cxn>
              <a:cxn ang="0">
                <a:pos x="connsiteX18986" y="connsiteY18986"/>
              </a:cxn>
              <a:cxn ang="0">
                <a:pos x="connsiteX18987" y="connsiteY18987"/>
              </a:cxn>
              <a:cxn ang="0">
                <a:pos x="connsiteX18988" y="connsiteY18988"/>
              </a:cxn>
              <a:cxn ang="0">
                <a:pos x="connsiteX18989" y="connsiteY18989"/>
              </a:cxn>
              <a:cxn ang="0">
                <a:pos x="connsiteX18990" y="connsiteY18990"/>
              </a:cxn>
              <a:cxn ang="0">
                <a:pos x="connsiteX18991" y="connsiteY18991"/>
              </a:cxn>
              <a:cxn ang="0">
                <a:pos x="connsiteX18992" y="connsiteY18992"/>
              </a:cxn>
              <a:cxn ang="0">
                <a:pos x="connsiteX18993" y="connsiteY18993"/>
              </a:cxn>
              <a:cxn ang="0">
                <a:pos x="connsiteX18994" y="connsiteY18994"/>
              </a:cxn>
              <a:cxn ang="0">
                <a:pos x="connsiteX18995" y="connsiteY18995"/>
              </a:cxn>
              <a:cxn ang="0">
                <a:pos x="connsiteX18996" y="connsiteY18996"/>
              </a:cxn>
              <a:cxn ang="0">
                <a:pos x="connsiteX18997" y="connsiteY18997"/>
              </a:cxn>
              <a:cxn ang="0">
                <a:pos x="connsiteX18998" y="connsiteY18998"/>
              </a:cxn>
              <a:cxn ang="0">
                <a:pos x="connsiteX18999" y="connsiteY18999"/>
              </a:cxn>
              <a:cxn ang="0">
                <a:pos x="connsiteX19000" y="connsiteY19000"/>
              </a:cxn>
              <a:cxn ang="0">
                <a:pos x="connsiteX19001" y="connsiteY19001"/>
              </a:cxn>
              <a:cxn ang="0">
                <a:pos x="connsiteX19002" y="connsiteY19002"/>
              </a:cxn>
              <a:cxn ang="0">
                <a:pos x="connsiteX19003" y="connsiteY19003"/>
              </a:cxn>
              <a:cxn ang="0">
                <a:pos x="connsiteX19004" y="connsiteY19004"/>
              </a:cxn>
              <a:cxn ang="0">
                <a:pos x="connsiteX19005" y="connsiteY19005"/>
              </a:cxn>
              <a:cxn ang="0">
                <a:pos x="connsiteX19006" y="connsiteY19006"/>
              </a:cxn>
              <a:cxn ang="0">
                <a:pos x="connsiteX19007" y="connsiteY19007"/>
              </a:cxn>
              <a:cxn ang="0">
                <a:pos x="connsiteX19008" y="connsiteY19008"/>
              </a:cxn>
              <a:cxn ang="0">
                <a:pos x="connsiteX19009" y="connsiteY19009"/>
              </a:cxn>
              <a:cxn ang="0">
                <a:pos x="connsiteX19010" y="connsiteY19010"/>
              </a:cxn>
              <a:cxn ang="0">
                <a:pos x="connsiteX19011" y="connsiteY19011"/>
              </a:cxn>
              <a:cxn ang="0">
                <a:pos x="connsiteX19012" y="connsiteY19012"/>
              </a:cxn>
              <a:cxn ang="0">
                <a:pos x="connsiteX19013" y="connsiteY19013"/>
              </a:cxn>
              <a:cxn ang="0">
                <a:pos x="connsiteX19014" y="connsiteY19014"/>
              </a:cxn>
              <a:cxn ang="0">
                <a:pos x="connsiteX19015" y="connsiteY19015"/>
              </a:cxn>
              <a:cxn ang="0">
                <a:pos x="connsiteX19016" y="connsiteY19016"/>
              </a:cxn>
              <a:cxn ang="0">
                <a:pos x="connsiteX19017" y="connsiteY19017"/>
              </a:cxn>
              <a:cxn ang="0">
                <a:pos x="connsiteX19018" y="connsiteY19018"/>
              </a:cxn>
              <a:cxn ang="0">
                <a:pos x="connsiteX19019" y="connsiteY19019"/>
              </a:cxn>
              <a:cxn ang="0">
                <a:pos x="connsiteX19020" y="connsiteY19020"/>
              </a:cxn>
              <a:cxn ang="0">
                <a:pos x="connsiteX19021" y="connsiteY19021"/>
              </a:cxn>
              <a:cxn ang="0">
                <a:pos x="connsiteX19022" y="connsiteY19022"/>
              </a:cxn>
              <a:cxn ang="0">
                <a:pos x="connsiteX19023" y="connsiteY19023"/>
              </a:cxn>
              <a:cxn ang="0">
                <a:pos x="connsiteX19024" y="connsiteY19024"/>
              </a:cxn>
              <a:cxn ang="0">
                <a:pos x="connsiteX19025" y="connsiteY19025"/>
              </a:cxn>
              <a:cxn ang="0">
                <a:pos x="connsiteX19026" y="connsiteY19026"/>
              </a:cxn>
              <a:cxn ang="0">
                <a:pos x="connsiteX19027" y="connsiteY19027"/>
              </a:cxn>
              <a:cxn ang="0">
                <a:pos x="connsiteX19028" y="connsiteY19028"/>
              </a:cxn>
              <a:cxn ang="0">
                <a:pos x="connsiteX19029" y="connsiteY19029"/>
              </a:cxn>
              <a:cxn ang="0">
                <a:pos x="connsiteX19030" y="connsiteY19030"/>
              </a:cxn>
              <a:cxn ang="0">
                <a:pos x="connsiteX19031" y="connsiteY19031"/>
              </a:cxn>
              <a:cxn ang="0">
                <a:pos x="connsiteX19032" y="connsiteY19032"/>
              </a:cxn>
              <a:cxn ang="0">
                <a:pos x="connsiteX19033" y="connsiteY19033"/>
              </a:cxn>
              <a:cxn ang="0">
                <a:pos x="connsiteX19034" y="connsiteY19034"/>
              </a:cxn>
              <a:cxn ang="0">
                <a:pos x="connsiteX19035" y="connsiteY19035"/>
              </a:cxn>
              <a:cxn ang="0">
                <a:pos x="connsiteX19036" y="connsiteY19036"/>
              </a:cxn>
              <a:cxn ang="0">
                <a:pos x="connsiteX19037" y="connsiteY19037"/>
              </a:cxn>
              <a:cxn ang="0">
                <a:pos x="connsiteX19038" y="connsiteY19038"/>
              </a:cxn>
              <a:cxn ang="0">
                <a:pos x="connsiteX19039" y="connsiteY19039"/>
              </a:cxn>
              <a:cxn ang="0">
                <a:pos x="connsiteX19040" y="connsiteY19040"/>
              </a:cxn>
              <a:cxn ang="0">
                <a:pos x="connsiteX19041" y="connsiteY19041"/>
              </a:cxn>
              <a:cxn ang="0">
                <a:pos x="connsiteX19042" y="connsiteY19042"/>
              </a:cxn>
              <a:cxn ang="0">
                <a:pos x="connsiteX19043" y="connsiteY19043"/>
              </a:cxn>
              <a:cxn ang="0">
                <a:pos x="connsiteX19044" y="connsiteY19044"/>
              </a:cxn>
              <a:cxn ang="0">
                <a:pos x="connsiteX19045" y="connsiteY19045"/>
              </a:cxn>
              <a:cxn ang="0">
                <a:pos x="connsiteX19046" y="connsiteY19046"/>
              </a:cxn>
              <a:cxn ang="0">
                <a:pos x="connsiteX19047" y="connsiteY19047"/>
              </a:cxn>
              <a:cxn ang="0">
                <a:pos x="connsiteX19048" y="connsiteY19048"/>
              </a:cxn>
              <a:cxn ang="0">
                <a:pos x="connsiteX19049" y="connsiteY19049"/>
              </a:cxn>
              <a:cxn ang="0">
                <a:pos x="connsiteX19050" y="connsiteY19050"/>
              </a:cxn>
              <a:cxn ang="0">
                <a:pos x="connsiteX19051" y="connsiteY19051"/>
              </a:cxn>
              <a:cxn ang="0">
                <a:pos x="connsiteX19052" y="connsiteY19052"/>
              </a:cxn>
              <a:cxn ang="0">
                <a:pos x="connsiteX19053" y="connsiteY19053"/>
              </a:cxn>
              <a:cxn ang="0">
                <a:pos x="connsiteX19054" y="connsiteY19054"/>
              </a:cxn>
              <a:cxn ang="0">
                <a:pos x="connsiteX19055" y="connsiteY19055"/>
              </a:cxn>
              <a:cxn ang="0">
                <a:pos x="connsiteX19056" y="connsiteY19056"/>
              </a:cxn>
              <a:cxn ang="0">
                <a:pos x="connsiteX19057" y="connsiteY19057"/>
              </a:cxn>
              <a:cxn ang="0">
                <a:pos x="connsiteX19058" y="connsiteY19058"/>
              </a:cxn>
              <a:cxn ang="0">
                <a:pos x="connsiteX19059" y="connsiteY19059"/>
              </a:cxn>
              <a:cxn ang="0">
                <a:pos x="connsiteX19060" y="connsiteY19060"/>
              </a:cxn>
              <a:cxn ang="0">
                <a:pos x="connsiteX19061" y="connsiteY19061"/>
              </a:cxn>
              <a:cxn ang="0">
                <a:pos x="connsiteX19062" y="connsiteY19062"/>
              </a:cxn>
              <a:cxn ang="0">
                <a:pos x="connsiteX19063" y="connsiteY19063"/>
              </a:cxn>
              <a:cxn ang="0">
                <a:pos x="connsiteX19064" y="connsiteY19064"/>
              </a:cxn>
              <a:cxn ang="0">
                <a:pos x="connsiteX19065" y="connsiteY19065"/>
              </a:cxn>
              <a:cxn ang="0">
                <a:pos x="connsiteX19066" y="connsiteY19066"/>
              </a:cxn>
              <a:cxn ang="0">
                <a:pos x="connsiteX19067" y="connsiteY19067"/>
              </a:cxn>
              <a:cxn ang="0">
                <a:pos x="connsiteX19068" y="connsiteY19068"/>
              </a:cxn>
              <a:cxn ang="0">
                <a:pos x="connsiteX19069" y="connsiteY19069"/>
              </a:cxn>
              <a:cxn ang="0">
                <a:pos x="connsiteX19070" y="connsiteY19070"/>
              </a:cxn>
              <a:cxn ang="0">
                <a:pos x="connsiteX19071" y="connsiteY19071"/>
              </a:cxn>
              <a:cxn ang="0">
                <a:pos x="connsiteX19072" y="connsiteY19072"/>
              </a:cxn>
              <a:cxn ang="0">
                <a:pos x="connsiteX19073" y="connsiteY19073"/>
              </a:cxn>
              <a:cxn ang="0">
                <a:pos x="connsiteX19074" y="connsiteY19074"/>
              </a:cxn>
              <a:cxn ang="0">
                <a:pos x="connsiteX19075" y="connsiteY19075"/>
              </a:cxn>
              <a:cxn ang="0">
                <a:pos x="connsiteX19076" y="connsiteY19076"/>
              </a:cxn>
              <a:cxn ang="0">
                <a:pos x="connsiteX19077" y="connsiteY19077"/>
              </a:cxn>
              <a:cxn ang="0">
                <a:pos x="connsiteX19078" y="connsiteY19078"/>
              </a:cxn>
              <a:cxn ang="0">
                <a:pos x="connsiteX19079" y="connsiteY19079"/>
              </a:cxn>
              <a:cxn ang="0">
                <a:pos x="connsiteX19080" y="connsiteY19080"/>
              </a:cxn>
              <a:cxn ang="0">
                <a:pos x="connsiteX19081" y="connsiteY19081"/>
              </a:cxn>
              <a:cxn ang="0">
                <a:pos x="connsiteX19082" y="connsiteY19082"/>
              </a:cxn>
              <a:cxn ang="0">
                <a:pos x="connsiteX19083" y="connsiteY19083"/>
              </a:cxn>
              <a:cxn ang="0">
                <a:pos x="connsiteX19084" y="connsiteY19084"/>
              </a:cxn>
              <a:cxn ang="0">
                <a:pos x="connsiteX19085" y="connsiteY19085"/>
              </a:cxn>
              <a:cxn ang="0">
                <a:pos x="connsiteX19086" y="connsiteY19086"/>
              </a:cxn>
              <a:cxn ang="0">
                <a:pos x="connsiteX19087" y="connsiteY19087"/>
              </a:cxn>
              <a:cxn ang="0">
                <a:pos x="connsiteX19088" y="connsiteY19088"/>
              </a:cxn>
              <a:cxn ang="0">
                <a:pos x="connsiteX19089" y="connsiteY19089"/>
              </a:cxn>
              <a:cxn ang="0">
                <a:pos x="connsiteX19090" y="connsiteY19090"/>
              </a:cxn>
              <a:cxn ang="0">
                <a:pos x="connsiteX19091" y="connsiteY19091"/>
              </a:cxn>
              <a:cxn ang="0">
                <a:pos x="connsiteX19092" y="connsiteY19092"/>
              </a:cxn>
              <a:cxn ang="0">
                <a:pos x="connsiteX19093" y="connsiteY19093"/>
              </a:cxn>
              <a:cxn ang="0">
                <a:pos x="connsiteX19094" y="connsiteY19094"/>
              </a:cxn>
              <a:cxn ang="0">
                <a:pos x="connsiteX19095" y="connsiteY19095"/>
              </a:cxn>
              <a:cxn ang="0">
                <a:pos x="connsiteX19096" y="connsiteY19096"/>
              </a:cxn>
              <a:cxn ang="0">
                <a:pos x="connsiteX19097" y="connsiteY19097"/>
              </a:cxn>
              <a:cxn ang="0">
                <a:pos x="connsiteX19098" y="connsiteY19098"/>
              </a:cxn>
              <a:cxn ang="0">
                <a:pos x="connsiteX19099" y="connsiteY19099"/>
              </a:cxn>
              <a:cxn ang="0">
                <a:pos x="connsiteX19100" y="connsiteY19100"/>
              </a:cxn>
              <a:cxn ang="0">
                <a:pos x="connsiteX19101" y="connsiteY19101"/>
              </a:cxn>
              <a:cxn ang="0">
                <a:pos x="connsiteX19102" y="connsiteY19102"/>
              </a:cxn>
              <a:cxn ang="0">
                <a:pos x="connsiteX19103" y="connsiteY19103"/>
              </a:cxn>
              <a:cxn ang="0">
                <a:pos x="connsiteX19104" y="connsiteY19104"/>
              </a:cxn>
              <a:cxn ang="0">
                <a:pos x="connsiteX19105" y="connsiteY19105"/>
              </a:cxn>
              <a:cxn ang="0">
                <a:pos x="connsiteX19106" y="connsiteY19106"/>
              </a:cxn>
              <a:cxn ang="0">
                <a:pos x="connsiteX19107" y="connsiteY19107"/>
              </a:cxn>
              <a:cxn ang="0">
                <a:pos x="connsiteX19108" y="connsiteY19108"/>
              </a:cxn>
              <a:cxn ang="0">
                <a:pos x="connsiteX19109" y="connsiteY19109"/>
              </a:cxn>
              <a:cxn ang="0">
                <a:pos x="connsiteX19110" y="connsiteY19110"/>
              </a:cxn>
              <a:cxn ang="0">
                <a:pos x="connsiteX19111" y="connsiteY19111"/>
              </a:cxn>
              <a:cxn ang="0">
                <a:pos x="connsiteX19112" y="connsiteY19112"/>
              </a:cxn>
              <a:cxn ang="0">
                <a:pos x="connsiteX19113" y="connsiteY19113"/>
              </a:cxn>
              <a:cxn ang="0">
                <a:pos x="connsiteX19114" y="connsiteY19114"/>
              </a:cxn>
              <a:cxn ang="0">
                <a:pos x="connsiteX19115" y="connsiteY19115"/>
              </a:cxn>
              <a:cxn ang="0">
                <a:pos x="connsiteX19116" y="connsiteY19116"/>
              </a:cxn>
              <a:cxn ang="0">
                <a:pos x="connsiteX19117" y="connsiteY19117"/>
              </a:cxn>
              <a:cxn ang="0">
                <a:pos x="connsiteX19118" y="connsiteY19118"/>
              </a:cxn>
              <a:cxn ang="0">
                <a:pos x="connsiteX19119" y="connsiteY19119"/>
              </a:cxn>
              <a:cxn ang="0">
                <a:pos x="connsiteX19120" y="connsiteY19120"/>
              </a:cxn>
              <a:cxn ang="0">
                <a:pos x="connsiteX19121" y="connsiteY19121"/>
              </a:cxn>
              <a:cxn ang="0">
                <a:pos x="connsiteX19122" y="connsiteY19122"/>
              </a:cxn>
              <a:cxn ang="0">
                <a:pos x="connsiteX19123" y="connsiteY19123"/>
              </a:cxn>
              <a:cxn ang="0">
                <a:pos x="connsiteX19124" y="connsiteY19124"/>
              </a:cxn>
              <a:cxn ang="0">
                <a:pos x="connsiteX19125" y="connsiteY19125"/>
              </a:cxn>
              <a:cxn ang="0">
                <a:pos x="connsiteX19126" y="connsiteY19126"/>
              </a:cxn>
              <a:cxn ang="0">
                <a:pos x="connsiteX19127" y="connsiteY19127"/>
              </a:cxn>
              <a:cxn ang="0">
                <a:pos x="connsiteX19128" y="connsiteY19128"/>
              </a:cxn>
              <a:cxn ang="0">
                <a:pos x="connsiteX19129" y="connsiteY19129"/>
              </a:cxn>
              <a:cxn ang="0">
                <a:pos x="connsiteX19130" y="connsiteY19130"/>
              </a:cxn>
              <a:cxn ang="0">
                <a:pos x="connsiteX19131" y="connsiteY19131"/>
              </a:cxn>
              <a:cxn ang="0">
                <a:pos x="connsiteX19132" y="connsiteY19132"/>
              </a:cxn>
              <a:cxn ang="0">
                <a:pos x="connsiteX19133" y="connsiteY19133"/>
              </a:cxn>
              <a:cxn ang="0">
                <a:pos x="connsiteX19134" y="connsiteY19134"/>
              </a:cxn>
              <a:cxn ang="0">
                <a:pos x="connsiteX19135" y="connsiteY19135"/>
              </a:cxn>
              <a:cxn ang="0">
                <a:pos x="connsiteX19136" y="connsiteY19136"/>
              </a:cxn>
              <a:cxn ang="0">
                <a:pos x="connsiteX19137" y="connsiteY19137"/>
              </a:cxn>
              <a:cxn ang="0">
                <a:pos x="connsiteX19138" y="connsiteY19138"/>
              </a:cxn>
              <a:cxn ang="0">
                <a:pos x="connsiteX19139" y="connsiteY19139"/>
              </a:cxn>
              <a:cxn ang="0">
                <a:pos x="connsiteX19140" y="connsiteY19140"/>
              </a:cxn>
              <a:cxn ang="0">
                <a:pos x="connsiteX19141" y="connsiteY19141"/>
              </a:cxn>
              <a:cxn ang="0">
                <a:pos x="connsiteX19142" y="connsiteY19142"/>
              </a:cxn>
              <a:cxn ang="0">
                <a:pos x="connsiteX19143" y="connsiteY19143"/>
              </a:cxn>
              <a:cxn ang="0">
                <a:pos x="connsiteX19144" y="connsiteY19144"/>
              </a:cxn>
              <a:cxn ang="0">
                <a:pos x="connsiteX19145" y="connsiteY19145"/>
              </a:cxn>
              <a:cxn ang="0">
                <a:pos x="connsiteX19146" y="connsiteY19146"/>
              </a:cxn>
              <a:cxn ang="0">
                <a:pos x="connsiteX19147" y="connsiteY19147"/>
              </a:cxn>
              <a:cxn ang="0">
                <a:pos x="connsiteX19148" y="connsiteY19148"/>
              </a:cxn>
              <a:cxn ang="0">
                <a:pos x="connsiteX19149" y="connsiteY19149"/>
              </a:cxn>
              <a:cxn ang="0">
                <a:pos x="connsiteX19150" y="connsiteY19150"/>
              </a:cxn>
              <a:cxn ang="0">
                <a:pos x="connsiteX19151" y="connsiteY19151"/>
              </a:cxn>
              <a:cxn ang="0">
                <a:pos x="connsiteX19152" y="connsiteY19152"/>
              </a:cxn>
              <a:cxn ang="0">
                <a:pos x="connsiteX19153" y="connsiteY19153"/>
              </a:cxn>
              <a:cxn ang="0">
                <a:pos x="connsiteX19154" y="connsiteY19154"/>
              </a:cxn>
              <a:cxn ang="0">
                <a:pos x="connsiteX19155" y="connsiteY19155"/>
              </a:cxn>
              <a:cxn ang="0">
                <a:pos x="connsiteX19156" y="connsiteY19156"/>
              </a:cxn>
              <a:cxn ang="0">
                <a:pos x="connsiteX19157" y="connsiteY19157"/>
              </a:cxn>
              <a:cxn ang="0">
                <a:pos x="connsiteX19158" y="connsiteY19158"/>
              </a:cxn>
              <a:cxn ang="0">
                <a:pos x="connsiteX19159" y="connsiteY19159"/>
              </a:cxn>
              <a:cxn ang="0">
                <a:pos x="connsiteX19160" y="connsiteY19160"/>
              </a:cxn>
              <a:cxn ang="0">
                <a:pos x="connsiteX19161" y="connsiteY19161"/>
              </a:cxn>
              <a:cxn ang="0">
                <a:pos x="connsiteX19162" y="connsiteY19162"/>
              </a:cxn>
              <a:cxn ang="0">
                <a:pos x="connsiteX19163" y="connsiteY19163"/>
              </a:cxn>
              <a:cxn ang="0">
                <a:pos x="connsiteX19164" y="connsiteY19164"/>
              </a:cxn>
              <a:cxn ang="0">
                <a:pos x="connsiteX19165" y="connsiteY19165"/>
              </a:cxn>
              <a:cxn ang="0">
                <a:pos x="connsiteX19166" y="connsiteY19166"/>
              </a:cxn>
              <a:cxn ang="0">
                <a:pos x="connsiteX19167" y="connsiteY19167"/>
              </a:cxn>
              <a:cxn ang="0">
                <a:pos x="connsiteX19168" y="connsiteY19168"/>
              </a:cxn>
              <a:cxn ang="0">
                <a:pos x="connsiteX19169" y="connsiteY19169"/>
              </a:cxn>
              <a:cxn ang="0">
                <a:pos x="connsiteX19170" y="connsiteY19170"/>
              </a:cxn>
              <a:cxn ang="0">
                <a:pos x="connsiteX19171" y="connsiteY19171"/>
              </a:cxn>
              <a:cxn ang="0">
                <a:pos x="connsiteX19172" y="connsiteY19172"/>
              </a:cxn>
              <a:cxn ang="0">
                <a:pos x="connsiteX19173" y="connsiteY19173"/>
              </a:cxn>
              <a:cxn ang="0">
                <a:pos x="connsiteX19174" y="connsiteY19174"/>
              </a:cxn>
              <a:cxn ang="0">
                <a:pos x="connsiteX19175" y="connsiteY19175"/>
              </a:cxn>
              <a:cxn ang="0">
                <a:pos x="connsiteX19176" y="connsiteY19176"/>
              </a:cxn>
              <a:cxn ang="0">
                <a:pos x="connsiteX19177" y="connsiteY19177"/>
              </a:cxn>
              <a:cxn ang="0">
                <a:pos x="connsiteX19178" y="connsiteY19178"/>
              </a:cxn>
              <a:cxn ang="0">
                <a:pos x="connsiteX19179" y="connsiteY19179"/>
              </a:cxn>
              <a:cxn ang="0">
                <a:pos x="connsiteX19180" y="connsiteY19180"/>
              </a:cxn>
              <a:cxn ang="0">
                <a:pos x="connsiteX19181" y="connsiteY19181"/>
              </a:cxn>
              <a:cxn ang="0">
                <a:pos x="connsiteX19182" y="connsiteY19182"/>
              </a:cxn>
              <a:cxn ang="0">
                <a:pos x="connsiteX19183" y="connsiteY19183"/>
              </a:cxn>
              <a:cxn ang="0">
                <a:pos x="connsiteX19184" y="connsiteY19184"/>
              </a:cxn>
              <a:cxn ang="0">
                <a:pos x="connsiteX19185" y="connsiteY19185"/>
              </a:cxn>
              <a:cxn ang="0">
                <a:pos x="connsiteX19186" y="connsiteY19186"/>
              </a:cxn>
              <a:cxn ang="0">
                <a:pos x="connsiteX19187" y="connsiteY19187"/>
              </a:cxn>
              <a:cxn ang="0">
                <a:pos x="connsiteX19188" y="connsiteY19188"/>
              </a:cxn>
              <a:cxn ang="0">
                <a:pos x="connsiteX19189" y="connsiteY19189"/>
              </a:cxn>
              <a:cxn ang="0">
                <a:pos x="connsiteX19190" y="connsiteY19190"/>
              </a:cxn>
              <a:cxn ang="0">
                <a:pos x="connsiteX19191" y="connsiteY19191"/>
              </a:cxn>
              <a:cxn ang="0">
                <a:pos x="connsiteX19192" y="connsiteY19192"/>
              </a:cxn>
              <a:cxn ang="0">
                <a:pos x="connsiteX19193" y="connsiteY19193"/>
              </a:cxn>
              <a:cxn ang="0">
                <a:pos x="connsiteX19194" y="connsiteY19194"/>
              </a:cxn>
              <a:cxn ang="0">
                <a:pos x="connsiteX19195" y="connsiteY19195"/>
              </a:cxn>
              <a:cxn ang="0">
                <a:pos x="connsiteX19196" y="connsiteY19196"/>
              </a:cxn>
              <a:cxn ang="0">
                <a:pos x="connsiteX19197" y="connsiteY19197"/>
              </a:cxn>
              <a:cxn ang="0">
                <a:pos x="connsiteX19198" y="connsiteY19198"/>
              </a:cxn>
              <a:cxn ang="0">
                <a:pos x="connsiteX19199" y="connsiteY19199"/>
              </a:cxn>
              <a:cxn ang="0">
                <a:pos x="connsiteX19200" y="connsiteY19200"/>
              </a:cxn>
              <a:cxn ang="0">
                <a:pos x="connsiteX19201" y="connsiteY19201"/>
              </a:cxn>
              <a:cxn ang="0">
                <a:pos x="connsiteX19202" y="connsiteY19202"/>
              </a:cxn>
              <a:cxn ang="0">
                <a:pos x="connsiteX19203" y="connsiteY19203"/>
              </a:cxn>
              <a:cxn ang="0">
                <a:pos x="connsiteX19204" y="connsiteY19204"/>
              </a:cxn>
              <a:cxn ang="0">
                <a:pos x="connsiteX19205" y="connsiteY19205"/>
              </a:cxn>
              <a:cxn ang="0">
                <a:pos x="connsiteX19206" y="connsiteY19206"/>
              </a:cxn>
              <a:cxn ang="0">
                <a:pos x="connsiteX19207" y="connsiteY19207"/>
              </a:cxn>
              <a:cxn ang="0">
                <a:pos x="connsiteX19208" y="connsiteY19208"/>
              </a:cxn>
              <a:cxn ang="0">
                <a:pos x="connsiteX19209" y="connsiteY19209"/>
              </a:cxn>
              <a:cxn ang="0">
                <a:pos x="connsiteX19210" y="connsiteY19210"/>
              </a:cxn>
              <a:cxn ang="0">
                <a:pos x="connsiteX19211" y="connsiteY19211"/>
              </a:cxn>
              <a:cxn ang="0">
                <a:pos x="connsiteX19212" y="connsiteY19212"/>
              </a:cxn>
              <a:cxn ang="0">
                <a:pos x="connsiteX19213" y="connsiteY19213"/>
              </a:cxn>
              <a:cxn ang="0">
                <a:pos x="connsiteX19214" y="connsiteY19214"/>
              </a:cxn>
              <a:cxn ang="0">
                <a:pos x="connsiteX19215" y="connsiteY19215"/>
              </a:cxn>
              <a:cxn ang="0">
                <a:pos x="connsiteX19216" y="connsiteY19216"/>
              </a:cxn>
              <a:cxn ang="0">
                <a:pos x="connsiteX19217" y="connsiteY19217"/>
              </a:cxn>
              <a:cxn ang="0">
                <a:pos x="connsiteX19218" y="connsiteY19218"/>
              </a:cxn>
              <a:cxn ang="0">
                <a:pos x="connsiteX19219" y="connsiteY19219"/>
              </a:cxn>
              <a:cxn ang="0">
                <a:pos x="connsiteX19220" y="connsiteY19220"/>
              </a:cxn>
              <a:cxn ang="0">
                <a:pos x="connsiteX19221" y="connsiteY19221"/>
              </a:cxn>
              <a:cxn ang="0">
                <a:pos x="connsiteX19222" y="connsiteY19222"/>
              </a:cxn>
              <a:cxn ang="0">
                <a:pos x="connsiteX19223" y="connsiteY19223"/>
              </a:cxn>
              <a:cxn ang="0">
                <a:pos x="connsiteX19224" y="connsiteY19224"/>
              </a:cxn>
              <a:cxn ang="0">
                <a:pos x="connsiteX19225" y="connsiteY19225"/>
              </a:cxn>
              <a:cxn ang="0">
                <a:pos x="connsiteX19226" y="connsiteY19226"/>
              </a:cxn>
              <a:cxn ang="0">
                <a:pos x="connsiteX19227" y="connsiteY19227"/>
              </a:cxn>
              <a:cxn ang="0">
                <a:pos x="connsiteX19228" y="connsiteY19228"/>
              </a:cxn>
              <a:cxn ang="0">
                <a:pos x="connsiteX19229" y="connsiteY19229"/>
              </a:cxn>
              <a:cxn ang="0">
                <a:pos x="connsiteX19230" y="connsiteY19230"/>
              </a:cxn>
              <a:cxn ang="0">
                <a:pos x="connsiteX19231" y="connsiteY19231"/>
              </a:cxn>
              <a:cxn ang="0">
                <a:pos x="connsiteX19232" y="connsiteY19232"/>
              </a:cxn>
              <a:cxn ang="0">
                <a:pos x="connsiteX19233" y="connsiteY19233"/>
              </a:cxn>
              <a:cxn ang="0">
                <a:pos x="connsiteX19234" y="connsiteY19234"/>
              </a:cxn>
              <a:cxn ang="0">
                <a:pos x="connsiteX19235" y="connsiteY19235"/>
              </a:cxn>
              <a:cxn ang="0">
                <a:pos x="connsiteX19236" y="connsiteY19236"/>
              </a:cxn>
              <a:cxn ang="0">
                <a:pos x="connsiteX19237" y="connsiteY19237"/>
              </a:cxn>
              <a:cxn ang="0">
                <a:pos x="connsiteX19238" y="connsiteY19238"/>
              </a:cxn>
              <a:cxn ang="0">
                <a:pos x="connsiteX19239" y="connsiteY19239"/>
              </a:cxn>
              <a:cxn ang="0">
                <a:pos x="connsiteX19240" y="connsiteY19240"/>
              </a:cxn>
              <a:cxn ang="0">
                <a:pos x="connsiteX19241" y="connsiteY19241"/>
              </a:cxn>
              <a:cxn ang="0">
                <a:pos x="connsiteX19242" y="connsiteY19242"/>
              </a:cxn>
              <a:cxn ang="0">
                <a:pos x="connsiteX19243" y="connsiteY19243"/>
              </a:cxn>
              <a:cxn ang="0">
                <a:pos x="connsiteX19244" y="connsiteY19244"/>
              </a:cxn>
              <a:cxn ang="0">
                <a:pos x="connsiteX19245" y="connsiteY19245"/>
              </a:cxn>
              <a:cxn ang="0">
                <a:pos x="connsiteX19246" y="connsiteY19246"/>
              </a:cxn>
              <a:cxn ang="0">
                <a:pos x="connsiteX19247" y="connsiteY19247"/>
              </a:cxn>
              <a:cxn ang="0">
                <a:pos x="connsiteX19248" y="connsiteY19248"/>
              </a:cxn>
              <a:cxn ang="0">
                <a:pos x="connsiteX19249" y="connsiteY19249"/>
              </a:cxn>
              <a:cxn ang="0">
                <a:pos x="connsiteX19250" y="connsiteY19250"/>
              </a:cxn>
              <a:cxn ang="0">
                <a:pos x="connsiteX19251" y="connsiteY19251"/>
              </a:cxn>
              <a:cxn ang="0">
                <a:pos x="connsiteX19252" y="connsiteY19252"/>
              </a:cxn>
              <a:cxn ang="0">
                <a:pos x="connsiteX19253" y="connsiteY19253"/>
              </a:cxn>
              <a:cxn ang="0">
                <a:pos x="connsiteX19254" y="connsiteY19254"/>
              </a:cxn>
              <a:cxn ang="0">
                <a:pos x="connsiteX19255" y="connsiteY19255"/>
              </a:cxn>
              <a:cxn ang="0">
                <a:pos x="connsiteX19256" y="connsiteY19256"/>
              </a:cxn>
              <a:cxn ang="0">
                <a:pos x="connsiteX19257" y="connsiteY19257"/>
              </a:cxn>
              <a:cxn ang="0">
                <a:pos x="connsiteX19258" y="connsiteY19258"/>
              </a:cxn>
              <a:cxn ang="0">
                <a:pos x="connsiteX19259" y="connsiteY19259"/>
              </a:cxn>
              <a:cxn ang="0">
                <a:pos x="connsiteX19260" y="connsiteY19260"/>
              </a:cxn>
              <a:cxn ang="0">
                <a:pos x="connsiteX19261" y="connsiteY19261"/>
              </a:cxn>
              <a:cxn ang="0">
                <a:pos x="connsiteX19262" y="connsiteY19262"/>
              </a:cxn>
              <a:cxn ang="0">
                <a:pos x="connsiteX19263" y="connsiteY19263"/>
              </a:cxn>
              <a:cxn ang="0">
                <a:pos x="connsiteX19264" y="connsiteY19264"/>
              </a:cxn>
              <a:cxn ang="0">
                <a:pos x="connsiteX19265" y="connsiteY19265"/>
              </a:cxn>
              <a:cxn ang="0">
                <a:pos x="connsiteX19266" y="connsiteY19266"/>
              </a:cxn>
              <a:cxn ang="0">
                <a:pos x="connsiteX19267" y="connsiteY19267"/>
              </a:cxn>
              <a:cxn ang="0">
                <a:pos x="connsiteX19268" y="connsiteY19268"/>
              </a:cxn>
              <a:cxn ang="0">
                <a:pos x="connsiteX19269" y="connsiteY19269"/>
              </a:cxn>
              <a:cxn ang="0">
                <a:pos x="connsiteX19270" y="connsiteY19270"/>
              </a:cxn>
              <a:cxn ang="0">
                <a:pos x="connsiteX19271" y="connsiteY19271"/>
              </a:cxn>
              <a:cxn ang="0">
                <a:pos x="connsiteX19272" y="connsiteY19272"/>
              </a:cxn>
              <a:cxn ang="0">
                <a:pos x="connsiteX19273" y="connsiteY19273"/>
              </a:cxn>
              <a:cxn ang="0">
                <a:pos x="connsiteX19274" y="connsiteY19274"/>
              </a:cxn>
              <a:cxn ang="0">
                <a:pos x="connsiteX19275" y="connsiteY19275"/>
              </a:cxn>
              <a:cxn ang="0">
                <a:pos x="connsiteX19276" y="connsiteY19276"/>
              </a:cxn>
              <a:cxn ang="0">
                <a:pos x="connsiteX19277" y="connsiteY19277"/>
              </a:cxn>
              <a:cxn ang="0">
                <a:pos x="connsiteX19278" y="connsiteY19278"/>
              </a:cxn>
              <a:cxn ang="0">
                <a:pos x="connsiteX19279" y="connsiteY19279"/>
              </a:cxn>
              <a:cxn ang="0">
                <a:pos x="connsiteX19280" y="connsiteY19280"/>
              </a:cxn>
              <a:cxn ang="0">
                <a:pos x="connsiteX19281" y="connsiteY19281"/>
              </a:cxn>
              <a:cxn ang="0">
                <a:pos x="connsiteX19282" y="connsiteY19282"/>
              </a:cxn>
              <a:cxn ang="0">
                <a:pos x="connsiteX19283" y="connsiteY19283"/>
              </a:cxn>
              <a:cxn ang="0">
                <a:pos x="connsiteX19284" y="connsiteY19284"/>
              </a:cxn>
              <a:cxn ang="0">
                <a:pos x="connsiteX19285" y="connsiteY19285"/>
              </a:cxn>
              <a:cxn ang="0">
                <a:pos x="connsiteX19286" y="connsiteY19286"/>
              </a:cxn>
              <a:cxn ang="0">
                <a:pos x="connsiteX19287" y="connsiteY19287"/>
              </a:cxn>
              <a:cxn ang="0">
                <a:pos x="connsiteX19288" y="connsiteY19288"/>
              </a:cxn>
              <a:cxn ang="0">
                <a:pos x="connsiteX19289" y="connsiteY19289"/>
              </a:cxn>
              <a:cxn ang="0">
                <a:pos x="connsiteX19290" y="connsiteY19290"/>
              </a:cxn>
              <a:cxn ang="0">
                <a:pos x="connsiteX19291" y="connsiteY19291"/>
              </a:cxn>
              <a:cxn ang="0">
                <a:pos x="connsiteX19292" y="connsiteY19292"/>
              </a:cxn>
              <a:cxn ang="0">
                <a:pos x="connsiteX19293" y="connsiteY19293"/>
              </a:cxn>
              <a:cxn ang="0">
                <a:pos x="connsiteX19294" y="connsiteY19294"/>
              </a:cxn>
              <a:cxn ang="0">
                <a:pos x="connsiteX19295" y="connsiteY19295"/>
              </a:cxn>
              <a:cxn ang="0">
                <a:pos x="connsiteX19296" y="connsiteY19296"/>
              </a:cxn>
              <a:cxn ang="0">
                <a:pos x="connsiteX19297" y="connsiteY19297"/>
              </a:cxn>
              <a:cxn ang="0">
                <a:pos x="connsiteX19298" y="connsiteY19298"/>
              </a:cxn>
              <a:cxn ang="0">
                <a:pos x="connsiteX19299" y="connsiteY19299"/>
              </a:cxn>
              <a:cxn ang="0">
                <a:pos x="connsiteX19300" y="connsiteY19300"/>
              </a:cxn>
              <a:cxn ang="0">
                <a:pos x="connsiteX19301" y="connsiteY19301"/>
              </a:cxn>
              <a:cxn ang="0">
                <a:pos x="connsiteX19302" y="connsiteY19302"/>
              </a:cxn>
              <a:cxn ang="0">
                <a:pos x="connsiteX19303" y="connsiteY19303"/>
              </a:cxn>
              <a:cxn ang="0">
                <a:pos x="connsiteX19304" y="connsiteY19304"/>
              </a:cxn>
              <a:cxn ang="0">
                <a:pos x="connsiteX19305" y="connsiteY19305"/>
              </a:cxn>
              <a:cxn ang="0">
                <a:pos x="connsiteX19306" y="connsiteY19306"/>
              </a:cxn>
              <a:cxn ang="0">
                <a:pos x="connsiteX19307" y="connsiteY19307"/>
              </a:cxn>
              <a:cxn ang="0">
                <a:pos x="connsiteX19308" y="connsiteY19308"/>
              </a:cxn>
              <a:cxn ang="0">
                <a:pos x="connsiteX19309" y="connsiteY19309"/>
              </a:cxn>
              <a:cxn ang="0">
                <a:pos x="connsiteX19310" y="connsiteY19310"/>
              </a:cxn>
              <a:cxn ang="0">
                <a:pos x="connsiteX19311" y="connsiteY19311"/>
              </a:cxn>
              <a:cxn ang="0">
                <a:pos x="connsiteX19312" y="connsiteY19312"/>
              </a:cxn>
              <a:cxn ang="0">
                <a:pos x="connsiteX19313" y="connsiteY19313"/>
              </a:cxn>
              <a:cxn ang="0">
                <a:pos x="connsiteX19314" y="connsiteY19314"/>
              </a:cxn>
              <a:cxn ang="0">
                <a:pos x="connsiteX19315" y="connsiteY19315"/>
              </a:cxn>
              <a:cxn ang="0">
                <a:pos x="connsiteX19316" y="connsiteY19316"/>
              </a:cxn>
              <a:cxn ang="0">
                <a:pos x="connsiteX19317" y="connsiteY19317"/>
              </a:cxn>
              <a:cxn ang="0">
                <a:pos x="connsiteX19318" y="connsiteY19318"/>
              </a:cxn>
              <a:cxn ang="0">
                <a:pos x="connsiteX19319" y="connsiteY19319"/>
              </a:cxn>
              <a:cxn ang="0">
                <a:pos x="connsiteX19320" y="connsiteY19320"/>
              </a:cxn>
              <a:cxn ang="0">
                <a:pos x="connsiteX19321" y="connsiteY19321"/>
              </a:cxn>
              <a:cxn ang="0">
                <a:pos x="connsiteX19322" y="connsiteY19322"/>
              </a:cxn>
              <a:cxn ang="0">
                <a:pos x="connsiteX19323" y="connsiteY19323"/>
              </a:cxn>
              <a:cxn ang="0">
                <a:pos x="connsiteX19324" y="connsiteY19324"/>
              </a:cxn>
              <a:cxn ang="0">
                <a:pos x="connsiteX19325" y="connsiteY19325"/>
              </a:cxn>
              <a:cxn ang="0">
                <a:pos x="connsiteX19326" y="connsiteY19326"/>
              </a:cxn>
              <a:cxn ang="0">
                <a:pos x="connsiteX19327" y="connsiteY19327"/>
              </a:cxn>
              <a:cxn ang="0">
                <a:pos x="connsiteX19328" y="connsiteY19328"/>
              </a:cxn>
              <a:cxn ang="0">
                <a:pos x="connsiteX19329" y="connsiteY19329"/>
              </a:cxn>
              <a:cxn ang="0">
                <a:pos x="connsiteX19330" y="connsiteY19330"/>
              </a:cxn>
              <a:cxn ang="0">
                <a:pos x="connsiteX19331" y="connsiteY19331"/>
              </a:cxn>
              <a:cxn ang="0">
                <a:pos x="connsiteX19332" y="connsiteY19332"/>
              </a:cxn>
              <a:cxn ang="0">
                <a:pos x="connsiteX19333" y="connsiteY19333"/>
              </a:cxn>
              <a:cxn ang="0">
                <a:pos x="connsiteX19334" y="connsiteY19334"/>
              </a:cxn>
              <a:cxn ang="0">
                <a:pos x="connsiteX19335" y="connsiteY19335"/>
              </a:cxn>
              <a:cxn ang="0">
                <a:pos x="connsiteX19336" y="connsiteY19336"/>
              </a:cxn>
              <a:cxn ang="0">
                <a:pos x="connsiteX19337" y="connsiteY19337"/>
              </a:cxn>
              <a:cxn ang="0">
                <a:pos x="connsiteX19338" y="connsiteY19338"/>
              </a:cxn>
              <a:cxn ang="0">
                <a:pos x="connsiteX19339" y="connsiteY19339"/>
              </a:cxn>
              <a:cxn ang="0">
                <a:pos x="connsiteX19340" y="connsiteY19340"/>
              </a:cxn>
              <a:cxn ang="0">
                <a:pos x="connsiteX19341" y="connsiteY19341"/>
              </a:cxn>
              <a:cxn ang="0">
                <a:pos x="connsiteX19342" y="connsiteY19342"/>
              </a:cxn>
              <a:cxn ang="0">
                <a:pos x="connsiteX19343" y="connsiteY19343"/>
              </a:cxn>
              <a:cxn ang="0">
                <a:pos x="connsiteX19344" y="connsiteY19344"/>
              </a:cxn>
              <a:cxn ang="0">
                <a:pos x="connsiteX19345" y="connsiteY19345"/>
              </a:cxn>
              <a:cxn ang="0">
                <a:pos x="connsiteX19346" y="connsiteY19346"/>
              </a:cxn>
              <a:cxn ang="0">
                <a:pos x="connsiteX19347" y="connsiteY19347"/>
              </a:cxn>
              <a:cxn ang="0">
                <a:pos x="connsiteX19348" y="connsiteY19348"/>
              </a:cxn>
              <a:cxn ang="0">
                <a:pos x="connsiteX19349" y="connsiteY19349"/>
              </a:cxn>
              <a:cxn ang="0">
                <a:pos x="connsiteX19350" y="connsiteY19350"/>
              </a:cxn>
              <a:cxn ang="0">
                <a:pos x="connsiteX19351" y="connsiteY19351"/>
              </a:cxn>
              <a:cxn ang="0">
                <a:pos x="connsiteX19352" y="connsiteY19352"/>
              </a:cxn>
              <a:cxn ang="0">
                <a:pos x="connsiteX19353" y="connsiteY19353"/>
              </a:cxn>
              <a:cxn ang="0">
                <a:pos x="connsiteX19354" y="connsiteY19354"/>
              </a:cxn>
              <a:cxn ang="0">
                <a:pos x="connsiteX19355" y="connsiteY19355"/>
              </a:cxn>
              <a:cxn ang="0">
                <a:pos x="connsiteX19356" y="connsiteY19356"/>
              </a:cxn>
              <a:cxn ang="0">
                <a:pos x="connsiteX19357" y="connsiteY19357"/>
              </a:cxn>
              <a:cxn ang="0">
                <a:pos x="connsiteX19358" y="connsiteY19358"/>
              </a:cxn>
              <a:cxn ang="0">
                <a:pos x="connsiteX19359" y="connsiteY19359"/>
              </a:cxn>
              <a:cxn ang="0">
                <a:pos x="connsiteX19360" y="connsiteY19360"/>
              </a:cxn>
              <a:cxn ang="0">
                <a:pos x="connsiteX19361" y="connsiteY19361"/>
              </a:cxn>
              <a:cxn ang="0">
                <a:pos x="connsiteX19362" y="connsiteY19362"/>
              </a:cxn>
              <a:cxn ang="0">
                <a:pos x="connsiteX19363" y="connsiteY19363"/>
              </a:cxn>
              <a:cxn ang="0">
                <a:pos x="connsiteX19364" y="connsiteY19364"/>
              </a:cxn>
              <a:cxn ang="0">
                <a:pos x="connsiteX19365" y="connsiteY19365"/>
              </a:cxn>
              <a:cxn ang="0">
                <a:pos x="connsiteX19366" y="connsiteY19366"/>
              </a:cxn>
              <a:cxn ang="0">
                <a:pos x="connsiteX19367" y="connsiteY19367"/>
              </a:cxn>
              <a:cxn ang="0">
                <a:pos x="connsiteX19368" y="connsiteY19368"/>
              </a:cxn>
              <a:cxn ang="0">
                <a:pos x="connsiteX19369" y="connsiteY19369"/>
              </a:cxn>
              <a:cxn ang="0">
                <a:pos x="connsiteX19370" y="connsiteY19370"/>
              </a:cxn>
              <a:cxn ang="0">
                <a:pos x="connsiteX19371" y="connsiteY19371"/>
              </a:cxn>
              <a:cxn ang="0">
                <a:pos x="connsiteX19372" y="connsiteY19372"/>
              </a:cxn>
              <a:cxn ang="0">
                <a:pos x="connsiteX19373" y="connsiteY19373"/>
              </a:cxn>
              <a:cxn ang="0">
                <a:pos x="connsiteX19374" y="connsiteY19374"/>
              </a:cxn>
              <a:cxn ang="0">
                <a:pos x="connsiteX19375" y="connsiteY19375"/>
              </a:cxn>
              <a:cxn ang="0">
                <a:pos x="connsiteX19376" y="connsiteY19376"/>
              </a:cxn>
              <a:cxn ang="0">
                <a:pos x="connsiteX19377" y="connsiteY19377"/>
              </a:cxn>
              <a:cxn ang="0">
                <a:pos x="connsiteX19378" y="connsiteY19378"/>
              </a:cxn>
              <a:cxn ang="0">
                <a:pos x="connsiteX19379" y="connsiteY19379"/>
              </a:cxn>
              <a:cxn ang="0">
                <a:pos x="connsiteX19380" y="connsiteY19380"/>
              </a:cxn>
              <a:cxn ang="0">
                <a:pos x="connsiteX19381" y="connsiteY19381"/>
              </a:cxn>
              <a:cxn ang="0">
                <a:pos x="connsiteX19382" y="connsiteY19382"/>
              </a:cxn>
              <a:cxn ang="0">
                <a:pos x="connsiteX19383" y="connsiteY19383"/>
              </a:cxn>
              <a:cxn ang="0">
                <a:pos x="connsiteX19384" y="connsiteY19384"/>
              </a:cxn>
              <a:cxn ang="0">
                <a:pos x="connsiteX19385" y="connsiteY19385"/>
              </a:cxn>
              <a:cxn ang="0">
                <a:pos x="connsiteX19386" y="connsiteY19386"/>
              </a:cxn>
              <a:cxn ang="0">
                <a:pos x="connsiteX19387" y="connsiteY19387"/>
              </a:cxn>
              <a:cxn ang="0">
                <a:pos x="connsiteX19388" y="connsiteY19388"/>
              </a:cxn>
              <a:cxn ang="0">
                <a:pos x="connsiteX19389" y="connsiteY19389"/>
              </a:cxn>
              <a:cxn ang="0">
                <a:pos x="connsiteX19390" y="connsiteY19390"/>
              </a:cxn>
              <a:cxn ang="0">
                <a:pos x="connsiteX19391" y="connsiteY19391"/>
              </a:cxn>
              <a:cxn ang="0">
                <a:pos x="connsiteX19392" y="connsiteY19392"/>
              </a:cxn>
              <a:cxn ang="0">
                <a:pos x="connsiteX19393" y="connsiteY19393"/>
              </a:cxn>
              <a:cxn ang="0">
                <a:pos x="connsiteX19394" y="connsiteY19394"/>
              </a:cxn>
              <a:cxn ang="0">
                <a:pos x="connsiteX19395" y="connsiteY19395"/>
              </a:cxn>
              <a:cxn ang="0">
                <a:pos x="connsiteX19396" y="connsiteY19396"/>
              </a:cxn>
              <a:cxn ang="0">
                <a:pos x="connsiteX19397" y="connsiteY19397"/>
              </a:cxn>
              <a:cxn ang="0">
                <a:pos x="connsiteX19398" y="connsiteY19398"/>
              </a:cxn>
              <a:cxn ang="0">
                <a:pos x="connsiteX19399" y="connsiteY19399"/>
              </a:cxn>
              <a:cxn ang="0">
                <a:pos x="connsiteX19400" y="connsiteY19400"/>
              </a:cxn>
              <a:cxn ang="0">
                <a:pos x="connsiteX19401" y="connsiteY19401"/>
              </a:cxn>
              <a:cxn ang="0">
                <a:pos x="connsiteX19402" y="connsiteY19402"/>
              </a:cxn>
              <a:cxn ang="0">
                <a:pos x="connsiteX19403" y="connsiteY19403"/>
              </a:cxn>
              <a:cxn ang="0">
                <a:pos x="connsiteX19404" y="connsiteY19404"/>
              </a:cxn>
              <a:cxn ang="0">
                <a:pos x="connsiteX19405" y="connsiteY19405"/>
              </a:cxn>
              <a:cxn ang="0">
                <a:pos x="connsiteX19406" y="connsiteY19406"/>
              </a:cxn>
              <a:cxn ang="0">
                <a:pos x="connsiteX19407" y="connsiteY19407"/>
              </a:cxn>
              <a:cxn ang="0">
                <a:pos x="connsiteX19408" y="connsiteY19408"/>
              </a:cxn>
              <a:cxn ang="0">
                <a:pos x="connsiteX19409" y="connsiteY19409"/>
              </a:cxn>
              <a:cxn ang="0">
                <a:pos x="connsiteX19410" y="connsiteY19410"/>
              </a:cxn>
              <a:cxn ang="0">
                <a:pos x="connsiteX19411" y="connsiteY19411"/>
              </a:cxn>
              <a:cxn ang="0">
                <a:pos x="connsiteX19412" y="connsiteY19412"/>
              </a:cxn>
              <a:cxn ang="0">
                <a:pos x="connsiteX19413" y="connsiteY19413"/>
              </a:cxn>
              <a:cxn ang="0">
                <a:pos x="connsiteX19414" y="connsiteY19414"/>
              </a:cxn>
              <a:cxn ang="0">
                <a:pos x="connsiteX19415" y="connsiteY19415"/>
              </a:cxn>
              <a:cxn ang="0">
                <a:pos x="connsiteX19416" y="connsiteY19416"/>
              </a:cxn>
              <a:cxn ang="0">
                <a:pos x="connsiteX19417" y="connsiteY19417"/>
              </a:cxn>
              <a:cxn ang="0">
                <a:pos x="connsiteX19418" y="connsiteY19418"/>
              </a:cxn>
              <a:cxn ang="0">
                <a:pos x="connsiteX19419" y="connsiteY19419"/>
              </a:cxn>
              <a:cxn ang="0">
                <a:pos x="connsiteX19420" y="connsiteY19420"/>
              </a:cxn>
              <a:cxn ang="0">
                <a:pos x="connsiteX19421" y="connsiteY19421"/>
              </a:cxn>
              <a:cxn ang="0">
                <a:pos x="connsiteX19422" y="connsiteY19422"/>
              </a:cxn>
              <a:cxn ang="0">
                <a:pos x="connsiteX19423" y="connsiteY19423"/>
              </a:cxn>
              <a:cxn ang="0">
                <a:pos x="connsiteX19424" y="connsiteY19424"/>
              </a:cxn>
              <a:cxn ang="0">
                <a:pos x="connsiteX19425" y="connsiteY19425"/>
              </a:cxn>
              <a:cxn ang="0">
                <a:pos x="connsiteX19426" y="connsiteY19426"/>
              </a:cxn>
              <a:cxn ang="0">
                <a:pos x="connsiteX19427" y="connsiteY19427"/>
              </a:cxn>
              <a:cxn ang="0">
                <a:pos x="connsiteX19428" y="connsiteY19428"/>
              </a:cxn>
              <a:cxn ang="0">
                <a:pos x="connsiteX19429" y="connsiteY19429"/>
              </a:cxn>
              <a:cxn ang="0">
                <a:pos x="connsiteX19430" y="connsiteY19430"/>
              </a:cxn>
              <a:cxn ang="0">
                <a:pos x="connsiteX19431" y="connsiteY19431"/>
              </a:cxn>
              <a:cxn ang="0">
                <a:pos x="connsiteX19432" y="connsiteY19432"/>
              </a:cxn>
              <a:cxn ang="0">
                <a:pos x="connsiteX19433" y="connsiteY19433"/>
              </a:cxn>
              <a:cxn ang="0">
                <a:pos x="connsiteX19434" y="connsiteY19434"/>
              </a:cxn>
              <a:cxn ang="0">
                <a:pos x="connsiteX19435" y="connsiteY19435"/>
              </a:cxn>
              <a:cxn ang="0">
                <a:pos x="connsiteX19436" y="connsiteY19436"/>
              </a:cxn>
              <a:cxn ang="0">
                <a:pos x="connsiteX19437" y="connsiteY19437"/>
              </a:cxn>
              <a:cxn ang="0">
                <a:pos x="connsiteX19438" y="connsiteY19438"/>
              </a:cxn>
              <a:cxn ang="0">
                <a:pos x="connsiteX19439" y="connsiteY19439"/>
              </a:cxn>
              <a:cxn ang="0">
                <a:pos x="connsiteX19440" y="connsiteY19440"/>
              </a:cxn>
              <a:cxn ang="0">
                <a:pos x="connsiteX19441" y="connsiteY19441"/>
              </a:cxn>
              <a:cxn ang="0">
                <a:pos x="connsiteX19442" y="connsiteY19442"/>
              </a:cxn>
              <a:cxn ang="0">
                <a:pos x="connsiteX19443" y="connsiteY19443"/>
              </a:cxn>
              <a:cxn ang="0">
                <a:pos x="connsiteX19444" y="connsiteY19444"/>
              </a:cxn>
              <a:cxn ang="0">
                <a:pos x="connsiteX19445" y="connsiteY19445"/>
              </a:cxn>
              <a:cxn ang="0">
                <a:pos x="connsiteX19446" y="connsiteY19446"/>
              </a:cxn>
              <a:cxn ang="0">
                <a:pos x="connsiteX19447" y="connsiteY19447"/>
              </a:cxn>
              <a:cxn ang="0">
                <a:pos x="connsiteX19448" y="connsiteY19448"/>
              </a:cxn>
              <a:cxn ang="0">
                <a:pos x="connsiteX19449" y="connsiteY19449"/>
              </a:cxn>
              <a:cxn ang="0">
                <a:pos x="connsiteX19450" y="connsiteY19450"/>
              </a:cxn>
              <a:cxn ang="0">
                <a:pos x="connsiteX19451" y="connsiteY19451"/>
              </a:cxn>
              <a:cxn ang="0">
                <a:pos x="connsiteX19452" y="connsiteY19452"/>
              </a:cxn>
              <a:cxn ang="0">
                <a:pos x="connsiteX19453" y="connsiteY19453"/>
              </a:cxn>
              <a:cxn ang="0">
                <a:pos x="connsiteX19454" y="connsiteY19454"/>
              </a:cxn>
              <a:cxn ang="0">
                <a:pos x="connsiteX19455" y="connsiteY19455"/>
              </a:cxn>
              <a:cxn ang="0">
                <a:pos x="connsiteX19456" y="connsiteY19456"/>
              </a:cxn>
              <a:cxn ang="0">
                <a:pos x="connsiteX19457" y="connsiteY19457"/>
              </a:cxn>
              <a:cxn ang="0">
                <a:pos x="connsiteX19458" y="connsiteY19458"/>
              </a:cxn>
              <a:cxn ang="0">
                <a:pos x="connsiteX19459" y="connsiteY19459"/>
              </a:cxn>
              <a:cxn ang="0">
                <a:pos x="connsiteX19460" y="connsiteY19460"/>
              </a:cxn>
              <a:cxn ang="0">
                <a:pos x="connsiteX19461" y="connsiteY19461"/>
              </a:cxn>
              <a:cxn ang="0">
                <a:pos x="connsiteX19462" y="connsiteY19462"/>
              </a:cxn>
              <a:cxn ang="0">
                <a:pos x="connsiteX19463" y="connsiteY19463"/>
              </a:cxn>
              <a:cxn ang="0">
                <a:pos x="connsiteX19464" y="connsiteY19464"/>
              </a:cxn>
              <a:cxn ang="0">
                <a:pos x="connsiteX19465" y="connsiteY19465"/>
              </a:cxn>
              <a:cxn ang="0">
                <a:pos x="connsiteX19466" y="connsiteY19466"/>
              </a:cxn>
              <a:cxn ang="0">
                <a:pos x="connsiteX19467" y="connsiteY19467"/>
              </a:cxn>
              <a:cxn ang="0">
                <a:pos x="connsiteX19468" y="connsiteY19468"/>
              </a:cxn>
              <a:cxn ang="0">
                <a:pos x="connsiteX19469" y="connsiteY19469"/>
              </a:cxn>
              <a:cxn ang="0">
                <a:pos x="connsiteX19470" y="connsiteY19470"/>
              </a:cxn>
              <a:cxn ang="0">
                <a:pos x="connsiteX19471" y="connsiteY19471"/>
              </a:cxn>
              <a:cxn ang="0">
                <a:pos x="connsiteX19472" y="connsiteY19472"/>
              </a:cxn>
              <a:cxn ang="0">
                <a:pos x="connsiteX19473" y="connsiteY19473"/>
              </a:cxn>
              <a:cxn ang="0">
                <a:pos x="connsiteX19474" y="connsiteY19474"/>
              </a:cxn>
              <a:cxn ang="0">
                <a:pos x="connsiteX19475" y="connsiteY19475"/>
              </a:cxn>
              <a:cxn ang="0">
                <a:pos x="connsiteX19476" y="connsiteY19476"/>
              </a:cxn>
              <a:cxn ang="0">
                <a:pos x="connsiteX19477" y="connsiteY19477"/>
              </a:cxn>
              <a:cxn ang="0">
                <a:pos x="connsiteX19478" y="connsiteY19478"/>
              </a:cxn>
              <a:cxn ang="0">
                <a:pos x="connsiteX19479" y="connsiteY19479"/>
              </a:cxn>
              <a:cxn ang="0">
                <a:pos x="connsiteX19480" y="connsiteY19480"/>
              </a:cxn>
              <a:cxn ang="0">
                <a:pos x="connsiteX19481" y="connsiteY19481"/>
              </a:cxn>
              <a:cxn ang="0">
                <a:pos x="connsiteX19482" y="connsiteY19482"/>
              </a:cxn>
              <a:cxn ang="0">
                <a:pos x="connsiteX19483" y="connsiteY19483"/>
              </a:cxn>
              <a:cxn ang="0">
                <a:pos x="connsiteX19484" y="connsiteY19484"/>
              </a:cxn>
              <a:cxn ang="0">
                <a:pos x="connsiteX19485" y="connsiteY19485"/>
              </a:cxn>
              <a:cxn ang="0">
                <a:pos x="connsiteX19486" y="connsiteY19486"/>
              </a:cxn>
              <a:cxn ang="0">
                <a:pos x="connsiteX19487" y="connsiteY19487"/>
              </a:cxn>
              <a:cxn ang="0">
                <a:pos x="connsiteX19488" y="connsiteY19488"/>
              </a:cxn>
              <a:cxn ang="0">
                <a:pos x="connsiteX19489" y="connsiteY19489"/>
              </a:cxn>
              <a:cxn ang="0">
                <a:pos x="connsiteX19490" y="connsiteY19490"/>
              </a:cxn>
              <a:cxn ang="0">
                <a:pos x="connsiteX19491" y="connsiteY19491"/>
              </a:cxn>
              <a:cxn ang="0">
                <a:pos x="connsiteX19492" y="connsiteY19492"/>
              </a:cxn>
              <a:cxn ang="0">
                <a:pos x="connsiteX19493" y="connsiteY19493"/>
              </a:cxn>
              <a:cxn ang="0">
                <a:pos x="connsiteX19494" y="connsiteY19494"/>
              </a:cxn>
              <a:cxn ang="0">
                <a:pos x="connsiteX19495" y="connsiteY19495"/>
              </a:cxn>
              <a:cxn ang="0">
                <a:pos x="connsiteX19496" y="connsiteY19496"/>
              </a:cxn>
              <a:cxn ang="0">
                <a:pos x="connsiteX19497" y="connsiteY19497"/>
              </a:cxn>
              <a:cxn ang="0">
                <a:pos x="connsiteX19498" y="connsiteY19498"/>
              </a:cxn>
              <a:cxn ang="0">
                <a:pos x="connsiteX19499" y="connsiteY19499"/>
              </a:cxn>
              <a:cxn ang="0">
                <a:pos x="connsiteX19500" y="connsiteY19500"/>
              </a:cxn>
              <a:cxn ang="0">
                <a:pos x="connsiteX19501" y="connsiteY19501"/>
              </a:cxn>
              <a:cxn ang="0">
                <a:pos x="connsiteX19502" y="connsiteY19502"/>
              </a:cxn>
              <a:cxn ang="0">
                <a:pos x="connsiteX19503" y="connsiteY19503"/>
              </a:cxn>
              <a:cxn ang="0">
                <a:pos x="connsiteX19504" y="connsiteY19504"/>
              </a:cxn>
              <a:cxn ang="0">
                <a:pos x="connsiteX19505" y="connsiteY19505"/>
              </a:cxn>
              <a:cxn ang="0">
                <a:pos x="connsiteX19506" y="connsiteY19506"/>
              </a:cxn>
              <a:cxn ang="0">
                <a:pos x="connsiteX19507" y="connsiteY19507"/>
              </a:cxn>
              <a:cxn ang="0">
                <a:pos x="connsiteX19508" y="connsiteY19508"/>
              </a:cxn>
              <a:cxn ang="0">
                <a:pos x="connsiteX19509" y="connsiteY19509"/>
              </a:cxn>
              <a:cxn ang="0">
                <a:pos x="connsiteX19510" y="connsiteY19510"/>
              </a:cxn>
              <a:cxn ang="0">
                <a:pos x="connsiteX19511" y="connsiteY19511"/>
              </a:cxn>
              <a:cxn ang="0">
                <a:pos x="connsiteX19512" y="connsiteY19512"/>
              </a:cxn>
              <a:cxn ang="0">
                <a:pos x="connsiteX19513" y="connsiteY19513"/>
              </a:cxn>
              <a:cxn ang="0">
                <a:pos x="connsiteX19514" y="connsiteY19514"/>
              </a:cxn>
              <a:cxn ang="0">
                <a:pos x="connsiteX19515" y="connsiteY19515"/>
              </a:cxn>
              <a:cxn ang="0">
                <a:pos x="connsiteX19516" y="connsiteY19516"/>
              </a:cxn>
              <a:cxn ang="0">
                <a:pos x="connsiteX19517" y="connsiteY19517"/>
              </a:cxn>
              <a:cxn ang="0">
                <a:pos x="connsiteX19518" y="connsiteY19518"/>
              </a:cxn>
              <a:cxn ang="0">
                <a:pos x="connsiteX19519" y="connsiteY19519"/>
              </a:cxn>
              <a:cxn ang="0">
                <a:pos x="connsiteX19520" y="connsiteY19520"/>
              </a:cxn>
              <a:cxn ang="0">
                <a:pos x="connsiteX19521" y="connsiteY19521"/>
              </a:cxn>
              <a:cxn ang="0">
                <a:pos x="connsiteX19522" y="connsiteY19522"/>
              </a:cxn>
              <a:cxn ang="0">
                <a:pos x="connsiteX19523" y="connsiteY19523"/>
              </a:cxn>
              <a:cxn ang="0">
                <a:pos x="connsiteX19524" y="connsiteY19524"/>
              </a:cxn>
              <a:cxn ang="0">
                <a:pos x="connsiteX19525" y="connsiteY19525"/>
              </a:cxn>
              <a:cxn ang="0">
                <a:pos x="connsiteX19526" y="connsiteY19526"/>
              </a:cxn>
              <a:cxn ang="0">
                <a:pos x="connsiteX19527" y="connsiteY19527"/>
              </a:cxn>
              <a:cxn ang="0">
                <a:pos x="connsiteX19528" y="connsiteY19528"/>
              </a:cxn>
              <a:cxn ang="0">
                <a:pos x="connsiteX19529" y="connsiteY19529"/>
              </a:cxn>
              <a:cxn ang="0">
                <a:pos x="connsiteX19530" y="connsiteY19530"/>
              </a:cxn>
              <a:cxn ang="0">
                <a:pos x="connsiteX19531" y="connsiteY19531"/>
              </a:cxn>
              <a:cxn ang="0">
                <a:pos x="connsiteX19532" y="connsiteY19532"/>
              </a:cxn>
              <a:cxn ang="0">
                <a:pos x="connsiteX19533" y="connsiteY19533"/>
              </a:cxn>
              <a:cxn ang="0">
                <a:pos x="connsiteX19534" y="connsiteY19534"/>
              </a:cxn>
              <a:cxn ang="0">
                <a:pos x="connsiteX19535" y="connsiteY19535"/>
              </a:cxn>
              <a:cxn ang="0">
                <a:pos x="connsiteX19536" y="connsiteY19536"/>
              </a:cxn>
              <a:cxn ang="0">
                <a:pos x="connsiteX19537" y="connsiteY19537"/>
              </a:cxn>
              <a:cxn ang="0">
                <a:pos x="connsiteX19538" y="connsiteY19538"/>
              </a:cxn>
              <a:cxn ang="0">
                <a:pos x="connsiteX19539" y="connsiteY19539"/>
              </a:cxn>
              <a:cxn ang="0">
                <a:pos x="connsiteX19540" y="connsiteY19540"/>
              </a:cxn>
              <a:cxn ang="0">
                <a:pos x="connsiteX19541" y="connsiteY19541"/>
              </a:cxn>
              <a:cxn ang="0">
                <a:pos x="connsiteX19542" y="connsiteY19542"/>
              </a:cxn>
              <a:cxn ang="0">
                <a:pos x="connsiteX19543" y="connsiteY19543"/>
              </a:cxn>
              <a:cxn ang="0">
                <a:pos x="connsiteX19544" y="connsiteY19544"/>
              </a:cxn>
              <a:cxn ang="0">
                <a:pos x="connsiteX19545" y="connsiteY19545"/>
              </a:cxn>
              <a:cxn ang="0">
                <a:pos x="connsiteX19546" y="connsiteY19546"/>
              </a:cxn>
              <a:cxn ang="0">
                <a:pos x="connsiteX19547" y="connsiteY19547"/>
              </a:cxn>
              <a:cxn ang="0">
                <a:pos x="connsiteX19548" y="connsiteY19548"/>
              </a:cxn>
              <a:cxn ang="0">
                <a:pos x="connsiteX19549" y="connsiteY19549"/>
              </a:cxn>
              <a:cxn ang="0">
                <a:pos x="connsiteX19550" y="connsiteY19550"/>
              </a:cxn>
              <a:cxn ang="0">
                <a:pos x="connsiteX19551" y="connsiteY19551"/>
              </a:cxn>
              <a:cxn ang="0">
                <a:pos x="connsiteX19552" y="connsiteY19552"/>
              </a:cxn>
              <a:cxn ang="0">
                <a:pos x="connsiteX19553" y="connsiteY19553"/>
              </a:cxn>
              <a:cxn ang="0">
                <a:pos x="connsiteX19554" y="connsiteY19554"/>
              </a:cxn>
              <a:cxn ang="0">
                <a:pos x="connsiteX19555" y="connsiteY19555"/>
              </a:cxn>
              <a:cxn ang="0">
                <a:pos x="connsiteX19556" y="connsiteY19556"/>
              </a:cxn>
              <a:cxn ang="0">
                <a:pos x="connsiteX19557" y="connsiteY19557"/>
              </a:cxn>
              <a:cxn ang="0">
                <a:pos x="connsiteX19558" y="connsiteY19558"/>
              </a:cxn>
              <a:cxn ang="0">
                <a:pos x="connsiteX19559" y="connsiteY19559"/>
              </a:cxn>
              <a:cxn ang="0">
                <a:pos x="connsiteX19560" y="connsiteY19560"/>
              </a:cxn>
              <a:cxn ang="0">
                <a:pos x="connsiteX19561" y="connsiteY19561"/>
              </a:cxn>
              <a:cxn ang="0">
                <a:pos x="connsiteX19562" y="connsiteY19562"/>
              </a:cxn>
              <a:cxn ang="0">
                <a:pos x="connsiteX19563" y="connsiteY19563"/>
              </a:cxn>
              <a:cxn ang="0">
                <a:pos x="connsiteX19564" y="connsiteY19564"/>
              </a:cxn>
              <a:cxn ang="0">
                <a:pos x="connsiteX19565" y="connsiteY19565"/>
              </a:cxn>
              <a:cxn ang="0">
                <a:pos x="connsiteX19566" y="connsiteY19566"/>
              </a:cxn>
              <a:cxn ang="0">
                <a:pos x="connsiteX19567" y="connsiteY19567"/>
              </a:cxn>
              <a:cxn ang="0">
                <a:pos x="connsiteX19568" y="connsiteY19568"/>
              </a:cxn>
              <a:cxn ang="0">
                <a:pos x="connsiteX19569" y="connsiteY19569"/>
              </a:cxn>
              <a:cxn ang="0">
                <a:pos x="connsiteX19570" y="connsiteY19570"/>
              </a:cxn>
              <a:cxn ang="0">
                <a:pos x="connsiteX19571" y="connsiteY19571"/>
              </a:cxn>
              <a:cxn ang="0">
                <a:pos x="connsiteX19572" y="connsiteY19572"/>
              </a:cxn>
              <a:cxn ang="0">
                <a:pos x="connsiteX19573" y="connsiteY19573"/>
              </a:cxn>
              <a:cxn ang="0">
                <a:pos x="connsiteX19574" y="connsiteY19574"/>
              </a:cxn>
              <a:cxn ang="0">
                <a:pos x="connsiteX19575" y="connsiteY19575"/>
              </a:cxn>
              <a:cxn ang="0">
                <a:pos x="connsiteX19576" y="connsiteY19576"/>
              </a:cxn>
              <a:cxn ang="0">
                <a:pos x="connsiteX19577" y="connsiteY19577"/>
              </a:cxn>
              <a:cxn ang="0">
                <a:pos x="connsiteX19578" y="connsiteY19578"/>
              </a:cxn>
              <a:cxn ang="0">
                <a:pos x="connsiteX19579" y="connsiteY19579"/>
              </a:cxn>
              <a:cxn ang="0">
                <a:pos x="connsiteX19580" y="connsiteY19580"/>
              </a:cxn>
              <a:cxn ang="0">
                <a:pos x="connsiteX19581" y="connsiteY19581"/>
              </a:cxn>
              <a:cxn ang="0">
                <a:pos x="connsiteX19582" y="connsiteY19582"/>
              </a:cxn>
              <a:cxn ang="0">
                <a:pos x="connsiteX19583" y="connsiteY19583"/>
              </a:cxn>
              <a:cxn ang="0">
                <a:pos x="connsiteX19584" y="connsiteY19584"/>
              </a:cxn>
              <a:cxn ang="0">
                <a:pos x="connsiteX19585" y="connsiteY19585"/>
              </a:cxn>
              <a:cxn ang="0">
                <a:pos x="connsiteX19586" y="connsiteY19586"/>
              </a:cxn>
              <a:cxn ang="0">
                <a:pos x="connsiteX19587" y="connsiteY19587"/>
              </a:cxn>
              <a:cxn ang="0">
                <a:pos x="connsiteX19588" y="connsiteY19588"/>
              </a:cxn>
              <a:cxn ang="0">
                <a:pos x="connsiteX19589" y="connsiteY19589"/>
              </a:cxn>
              <a:cxn ang="0">
                <a:pos x="connsiteX19590" y="connsiteY19590"/>
              </a:cxn>
              <a:cxn ang="0">
                <a:pos x="connsiteX19591" y="connsiteY19591"/>
              </a:cxn>
              <a:cxn ang="0">
                <a:pos x="connsiteX19592" y="connsiteY19592"/>
              </a:cxn>
              <a:cxn ang="0">
                <a:pos x="connsiteX19593" y="connsiteY19593"/>
              </a:cxn>
              <a:cxn ang="0">
                <a:pos x="connsiteX19594" y="connsiteY19594"/>
              </a:cxn>
              <a:cxn ang="0">
                <a:pos x="connsiteX19595" y="connsiteY19595"/>
              </a:cxn>
              <a:cxn ang="0">
                <a:pos x="connsiteX19596" y="connsiteY19596"/>
              </a:cxn>
              <a:cxn ang="0">
                <a:pos x="connsiteX19597" y="connsiteY19597"/>
              </a:cxn>
              <a:cxn ang="0">
                <a:pos x="connsiteX19598" y="connsiteY19598"/>
              </a:cxn>
              <a:cxn ang="0">
                <a:pos x="connsiteX19599" y="connsiteY19599"/>
              </a:cxn>
              <a:cxn ang="0">
                <a:pos x="connsiteX19600" y="connsiteY19600"/>
              </a:cxn>
              <a:cxn ang="0">
                <a:pos x="connsiteX19601" y="connsiteY19601"/>
              </a:cxn>
              <a:cxn ang="0">
                <a:pos x="connsiteX19602" y="connsiteY19602"/>
              </a:cxn>
              <a:cxn ang="0">
                <a:pos x="connsiteX19603" y="connsiteY19603"/>
              </a:cxn>
              <a:cxn ang="0">
                <a:pos x="connsiteX19604" y="connsiteY19604"/>
              </a:cxn>
              <a:cxn ang="0">
                <a:pos x="connsiteX19605" y="connsiteY19605"/>
              </a:cxn>
              <a:cxn ang="0">
                <a:pos x="connsiteX19606" y="connsiteY19606"/>
              </a:cxn>
              <a:cxn ang="0">
                <a:pos x="connsiteX19607" y="connsiteY19607"/>
              </a:cxn>
              <a:cxn ang="0">
                <a:pos x="connsiteX19608" y="connsiteY19608"/>
              </a:cxn>
              <a:cxn ang="0">
                <a:pos x="connsiteX19609" y="connsiteY19609"/>
              </a:cxn>
              <a:cxn ang="0">
                <a:pos x="connsiteX19610" y="connsiteY19610"/>
              </a:cxn>
              <a:cxn ang="0">
                <a:pos x="connsiteX19611" y="connsiteY19611"/>
              </a:cxn>
              <a:cxn ang="0">
                <a:pos x="connsiteX19612" y="connsiteY19612"/>
              </a:cxn>
              <a:cxn ang="0">
                <a:pos x="connsiteX19613" y="connsiteY19613"/>
              </a:cxn>
              <a:cxn ang="0">
                <a:pos x="connsiteX19614" y="connsiteY19614"/>
              </a:cxn>
              <a:cxn ang="0">
                <a:pos x="connsiteX19615" y="connsiteY19615"/>
              </a:cxn>
              <a:cxn ang="0">
                <a:pos x="connsiteX19616" y="connsiteY19616"/>
              </a:cxn>
              <a:cxn ang="0">
                <a:pos x="connsiteX19617" y="connsiteY19617"/>
              </a:cxn>
              <a:cxn ang="0">
                <a:pos x="connsiteX19618" y="connsiteY19618"/>
              </a:cxn>
              <a:cxn ang="0">
                <a:pos x="connsiteX19619" y="connsiteY19619"/>
              </a:cxn>
              <a:cxn ang="0">
                <a:pos x="connsiteX19620" y="connsiteY19620"/>
              </a:cxn>
              <a:cxn ang="0">
                <a:pos x="connsiteX19621" y="connsiteY19621"/>
              </a:cxn>
              <a:cxn ang="0">
                <a:pos x="connsiteX19622" y="connsiteY19622"/>
              </a:cxn>
              <a:cxn ang="0">
                <a:pos x="connsiteX19623" y="connsiteY19623"/>
              </a:cxn>
              <a:cxn ang="0">
                <a:pos x="connsiteX19624" y="connsiteY19624"/>
              </a:cxn>
              <a:cxn ang="0">
                <a:pos x="connsiteX19625" y="connsiteY19625"/>
              </a:cxn>
              <a:cxn ang="0">
                <a:pos x="connsiteX19626" y="connsiteY19626"/>
              </a:cxn>
              <a:cxn ang="0">
                <a:pos x="connsiteX19627" y="connsiteY19627"/>
              </a:cxn>
              <a:cxn ang="0">
                <a:pos x="connsiteX19628" y="connsiteY19628"/>
              </a:cxn>
              <a:cxn ang="0">
                <a:pos x="connsiteX19629" y="connsiteY19629"/>
              </a:cxn>
              <a:cxn ang="0">
                <a:pos x="connsiteX19630" y="connsiteY19630"/>
              </a:cxn>
              <a:cxn ang="0">
                <a:pos x="connsiteX19631" y="connsiteY19631"/>
              </a:cxn>
              <a:cxn ang="0">
                <a:pos x="connsiteX19632" y="connsiteY19632"/>
              </a:cxn>
              <a:cxn ang="0">
                <a:pos x="connsiteX19633" y="connsiteY19633"/>
              </a:cxn>
              <a:cxn ang="0">
                <a:pos x="connsiteX19634" y="connsiteY19634"/>
              </a:cxn>
              <a:cxn ang="0">
                <a:pos x="connsiteX19635" y="connsiteY19635"/>
              </a:cxn>
              <a:cxn ang="0">
                <a:pos x="connsiteX19636" y="connsiteY19636"/>
              </a:cxn>
              <a:cxn ang="0">
                <a:pos x="connsiteX19637" y="connsiteY19637"/>
              </a:cxn>
              <a:cxn ang="0">
                <a:pos x="connsiteX19638" y="connsiteY19638"/>
              </a:cxn>
              <a:cxn ang="0">
                <a:pos x="connsiteX19639" y="connsiteY19639"/>
              </a:cxn>
              <a:cxn ang="0">
                <a:pos x="connsiteX19640" y="connsiteY19640"/>
              </a:cxn>
              <a:cxn ang="0">
                <a:pos x="connsiteX19641" y="connsiteY19641"/>
              </a:cxn>
              <a:cxn ang="0">
                <a:pos x="connsiteX19642" y="connsiteY19642"/>
              </a:cxn>
              <a:cxn ang="0">
                <a:pos x="connsiteX19643" y="connsiteY19643"/>
              </a:cxn>
              <a:cxn ang="0">
                <a:pos x="connsiteX19644" y="connsiteY19644"/>
              </a:cxn>
              <a:cxn ang="0">
                <a:pos x="connsiteX19645" y="connsiteY19645"/>
              </a:cxn>
              <a:cxn ang="0">
                <a:pos x="connsiteX19646" y="connsiteY19646"/>
              </a:cxn>
              <a:cxn ang="0">
                <a:pos x="connsiteX19647" y="connsiteY19647"/>
              </a:cxn>
              <a:cxn ang="0">
                <a:pos x="connsiteX19648" y="connsiteY19648"/>
              </a:cxn>
              <a:cxn ang="0">
                <a:pos x="connsiteX19649" y="connsiteY19649"/>
              </a:cxn>
              <a:cxn ang="0">
                <a:pos x="connsiteX19650" y="connsiteY19650"/>
              </a:cxn>
              <a:cxn ang="0">
                <a:pos x="connsiteX19651" y="connsiteY19651"/>
              </a:cxn>
              <a:cxn ang="0">
                <a:pos x="connsiteX19652" y="connsiteY19652"/>
              </a:cxn>
              <a:cxn ang="0">
                <a:pos x="connsiteX19653" y="connsiteY19653"/>
              </a:cxn>
              <a:cxn ang="0">
                <a:pos x="connsiteX19654" y="connsiteY19654"/>
              </a:cxn>
              <a:cxn ang="0">
                <a:pos x="connsiteX19655" y="connsiteY19655"/>
              </a:cxn>
              <a:cxn ang="0">
                <a:pos x="connsiteX19656" y="connsiteY19656"/>
              </a:cxn>
              <a:cxn ang="0">
                <a:pos x="connsiteX19657" y="connsiteY19657"/>
              </a:cxn>
              <a:cxn ang="0">
                <a:pos x="connsiteX19658" y="connsiteY19658"/>
              </a:cxn>
              <a:cxn ang="0">
                <a:pos x="connsiteX19659" y="connsiteY19659"/>
              </a:cxn>
              <a:cxn ang="0">
                <a:pos x="connsiteX19660" y="connsiteY19660"/>
              </a:cxn>
              <a:cxn ang="0">
                <a:pos x="connsiteX19661" y="connsiteY19661"/>
              </a:cxn>
              <a:cxn ang="0">
                <a:pos x="connsiteX19662" y="connsiteY19662"/>
              </a:cxn>
              <a:cxn ang="0">
                <a:pos x="connsiteX19663" y="connsiteY19663"/>
              </a:cxn>
              <a:cxn ang="0">
                <a:pos x="connsiteX19664" y="connsiteY19664"/>
              </a:cxn>
              <a:cxn ang="0">
                <a:pos x="connsiteX19665" y="connsiteY19665"/>
              </a:cxn>
              <a:cxn ang="0">
                <a:pos x="connsiteX19666" y="connsiteY19666"/>
              </a:cxn>
              <a:cxn ang="0">
                <a:pos x="connsiteX19667" y="connsiteY19667"/>
              </a:cxn>
              <a:cxn ang="0">
                <a:pos x="connsiteX19668" y="connsiteY19668"/>
              </a:cxn>
              <a:cxn ang="0">
                <a:pos x="connsiteX19669" y="connsiteY19669"/>
              </a:cxn>
              <a:cxn ang="0">
                <a:pos x="connsiteX19670" y="connsiteY19670"/>
              </a:cxn>
              <a:cxn ang="0">
                <a:pos x="connsiteX19671" y="connsiteY19671"/>
              </a:cxn>
              <a:cxn ang="0">
                <a:pos x="connsiteX19672" y="connsiteY19672"/>
              </a:cxn>
              <a:cxn ang="0">
                <a:pos x="connsiteX19673" y="connsiteY19673"/>
              </a:cxn>
              <a:cxn ang="0">
                <a:pos x="connsiteX19674" y="connsiteY19674"/>
              </a:cxn>
              <a:cxn ang="0">
                <a:pos x="connsiteX19675" y="connsiteY19675"/>
              </a:cxn>
              <a:cxn ang="0">
                <a:pos x="connsiteX19676" y="connsiteY19676"/>
              </a:cxn>
              <a:cxn ang="0">
                <a:pos x="connsiteX19677" y="connsiteY19677"/>
              </a:cxn>
              <a:cxn ang="0">
                <a:pos x="connsiteX19678" y="connsiteY19678"/>
              </a:cxn>
              <a:cxn ang="0">
                <a:pos x="connsiteX19679" y="connsiteY19679"/>
              </a:cxn>
              <a:cxn ang="0">
                <a:pos x="connsiteX19680" y="connsiteY19680"/>
              </a:cxn>
              <a:cxn ang="0">
                <a:pos x="connsiteX19681" y="connsiteY19681"/>
              </a:cxn>
              <a:cxn ang="0">
                <a:pos x="connsiteX19682" y="connsiteY19682"/>
              </a:cxn>
              <a:cxn ang="0">
                <a:pos x="connsiteX19683" y="connsiteY19683"/>
              </a:cxn>
              <a:cxn ang="0">
                <a:pos x="connsiteX19684" y="connsiteY19684"/>
              </a:cxn>
              <a:cxn ang="0">
                <a:pos x="connsiteX19685" y="connsiteY19685"/>
              </a:cxn>
              <a:cxn ang="0">
                <a:pos x="connsiteX19686" y="connsiteY19686"/>
              </a:cxn>
              <a:cxn ang="0">
                <a:pos x="connsiteX19687" y="connsiteY19687"/>
              </a:cxn>
              <a:cxn ang="0">
                <a:pos x="connsiteX19688" y="connsiteY19688"/>
              </a:cxn>
              <a:cxn ang="0">
                <a:pos x="connsiteX19689" y="connsiteY19689"/>
              </a:cxn>
              <a:cxn ang="0">
                <a:pos x="connsiteX19690" y="connsiteY19690"/>
              </a:cxn>
              <a:cxn ang="0">
                <a:pos x="connsiteX19691" y="connsiteY19691"/>
              </a:cxn>
              <a:cxn ang="0">
                <a:pos x="connsiteX19692" y="connsiteY19692"/>
              </a:cxn>
              <a:cxn ang="0">
                <a:pos x="connsiteX19693" y="connsiteY19693"/>
              </a:cxn>
              <a:cxn ang="0">
                <a:pos x="connsiteX19694" y="connsiteY19694"/>
              </a:cxn>
              <a:cxn ang="0">
                <a:pos x="connsiteX19695" y="connsiteY19695"/>
              </a:cxn>
              <a:cxn ang="0">
                <a:pos x="connsiteX19696" y="connsiteY19696"/>
              </a:cxn>
              <a:cxn ang="0">
                <a:pos x="connsiteX19697" y="connsiteY19697"/>
              </a:cxn>
              <a:cxn ang="0">
                <a:pos x="connsiteX19698" y="connsiteY19698"/>
              </a:cxn>
              <a:cxn ang="0">
                <a:pos x="connsiteX19699" y="connsiteY19699"/>
              </a:cxn>
              <a:cxn ang="0">
                <a:pos x="connsiteX19700" y="connsiteY19700"/>
              </a:cxn>
              <a:cxn ang="0">
                <a:pos x="connsiteX19701" y="connsiteY19701"/>
              </a:cxn>
              <a:cxn ang="0">
                <a:pos x="connsiteX19702" y="connsiteY19702"/>
              </a:cxn>
              <a:cxn ang="0">
                <a:pos x="connsiteX19703" y="connsiteY19703"/>
              </a:cxn>
              <a:cxn ang="0">
                <a:pos x="connsiteX19704" y="connsiteY19704"/>
              </a:cxn>
              <a:cxn ang="0">
                <a:pos x="connsiteX19705" y="connsiteY19705"/>
              </a:cxn>
              <a:cxn ang="0">
                <a:pos x="connsiteX19706" y="connsiteY19706"/>
              </a:cxn>
              <a:cxn ang="0">
                <a:pos x="connsiteX19707" y="connsiteY19707"/>
              </a:cxn>
              <a:cxn ang="0">
                <a:pos x="connsiteX19708" y="connsiteY19708"/>
              </a:cxn>
              <a:cxn ang="0">
                <a:pos x="connsiteX19709" y="connsiteY19709"/>
              </a:cxn>
              <a:cxn ang="0">
                <a:pos x="connsiteX19710" y="connsiteY19710"/>
              </a:cxn>
              <a:cxn ang="0">
                <a:pos x="connsiteX19711" y="connsiteY19711"/>
              </a:cxn>
              <a:cxn ang="0">
                <a:pos x="connsiteX19712" y="connsiteY19712"/>
              </a:cxn>
              <a:cxn ang="0">
                <a:pos x="connsiteX19713" y="connsiteY19713"/>
              </a:cxn>
              <a:cxn ang="0">
                <a:pos x="connsiteX19714" y="connsiteY19714"/>
              </a:cxn>
              <a:cxn ang="0">
                <a:pos x="connsiteX19715" y="connsiteY19715"/>
              </a:cxn>
              <a:cxn ang="0">
                <a:pos x="connsiteX19716" y="connsiteY19716"/>
              </a:cxn>
              <a:cxn ang="0">
                <a:pos x="connsiteX19717" y="connsiteY19717"/>
              </a:cxn>
              <a:cxn ang="0">
                <a:pos x="connsiteX19718" y="connsiteY19718"/>
              </a:cxn>
              <a:cxn ang="0">
                <a:pos x="connsiteX19719" y="connsiteY19719"/>
              </a:cxn>
              <a:cxn ang="0">
                <a:pos x="connsiteX19720" y="connsiteY19720"/>
              </a:cxn>
              <a:cxn ang="0">
                <a:pos x="connsiteX19721" y="connsiteY19721"/>
              </a:cxn>
              <a:cxn ang="0">
                <a:pos x="connsiteX19722" y="connsiteY19722"/>
              </a:cxn>
              <a:cxn ang="0">
                <a:pos x="connsiteX19723" y="connsiteY19723"/>
              </a:cxn>
              <a:cxn ang="0">
                <a:pos x="connsiteX19724" y="connsiteY19724"/>
              </a:cxn>
              <a:cxn ang="0">
                <a:pos x="connsiteX19725" y="connsiteY19725"/>
              </a:cxn>
              <a:cxn ang="0">
                <a:pos x="connsiteX19726" y="connsiteY19726"/>
              </a:cxn>
              <a:cxn ang="0">
                <a:pos x="connsiteX19727" y="connsiteY19727"/>
              </a:cxn>
              <a:cxn ang="0">
                <a:pos x="connsiteX19728" y="connsiteY19728"/>
              </a:cxn>
              <a:cxn ang="0">
                <a:pos x="connsiteX19729" y="connsiteY19729"/>
              </a:cxn>
              <a:cxn ang="0">
                <a:pos x="connsiteX19730" y="connsiteY19730"/>
              </a:cxn>
              <a:cxn ang="0">
                <a:pos x="connsiteX19731" y="connsiteY19731"/>
              </a:cxn>
              <a:cxn ang="0">
                <a:pos x="connsiteX19732" y="connsiteY19732"/>
              </a:cxn>
              <a:cxn ang="0">
                <a:pos x="connsiteX19733" y="connsiteY19733"/>
              </a:cxn>
              <a:cxn ang="0">
                <a:pos x="connsiteX19734" y="connsiteY19734"/>
              </a:cxn>
              <a:cxn ang="0">
                <a:pos x="connsiteX19735" y="connsiteY19735"/>
              </a:cxn>
              <a:cxn ang="0">
                <a:pos x="connsiteX19736" y="connsiteY19736"/>
              </a:cxn>
              <a:cxn ang="0">
                <a:pos x="connsiteX19737" y="connsiteY19737"/>
              </a:cxn>
              <a:cxn ang="0">
                <a:pos x="connsiteX19738" y="connsiteY19738"/>
              </a:cxn>
              <a:cxn ang="0">
                <a:pos x="connsiteX19739" y="connsiteY19739"/>
              </a:cxn>
              <a:cxn ang="0">
                <a:pos x="connsiteX19740" y="connsiteY19740"/>
              </a:cxn>
              <a:cxn ang="0">
                <a:pos x="connsiteX19741" y="connsiteY19741"/>
              </a:cxn>
              <a:cxn ang="0">
                <a:pos x="connsiteX19742" y="connsiteY19742"/>
              </a:cxn>
              <a:cxn ang="0">
                <a:pos x="connsiteX19743" y="connsiteY19743"/>
              </a:cxn>
              <a:cxn ang="0">
                <a:pos x="connsiteX19744" y="connsiteY19744"/>
              </a:cxn>
              <a:cxn ang="0">
                <a:pos x="connsiteX19745" y="connsiteY19745"/>
              </a:cxn>
              <a:cxn ang="0">
                <a:pos x="connsiteX19746" y="connsiteY19746"/>
              </a:cxn>
              <a:cxn ang="0">
                <a:pos x="connsiteX19747" y="connsiteY19747"/>
              </a:cxn>
              <a:cxn ang="0">
                <a:pos x="connsiteX19748" y="connsiteY19748"/>
              </a:cxn>
              <a:cxn ang="0">
                <a:pos x="connsiteX19749" y="connsiteY19749"/>
              </a:cxn>
              <a:cxn ang="0">
                <a:pos x="connsiteX19750" y="connsiteY19750"/>
              </a:cxn>
              <a:cxn ang="0">
                <a:pos x="connsiteX19751" y="connsiteY19751"/>
              </a:cxn>
              <a:cxn ang="0">
                <a:pos x="connsiteX19752" y="connsiteY19752"/>
              </a:cxn>
              <a:cxn ang="0">
                <a:pos x="connsiteX19753" y="connsiteY19753"/>
              </a:cxn>
              <a:cxn ang="0">
                <a:pos x="connsiteX19754" y="connsiteY19754"/>
              </a:cxn>
              <a:cxn ang="0">
                <a:pos x="connsiteX19755" y="connsiteY19755"/>
              </a:cxn>
              <a:cxn ang="0">
                <a:pos x="connsiteX19756" y="connsiteY19756"/>
              </a:cxn>
              <a:cxn ang="0">
                <a:pos x="connsiteX19757" y="connsiteY19757"/>
              </a:cxn>
              <a:cxn ang="0">
                <a:pos x="connsiteX19758" y="connsiteY19758"/>
              </a:cxn>
              <a:cxn ang="0">
                <a:pos x="connsiteX19759" y="connsiteY19759"/>
              </a:cxn>
              <a:cxn ang="0">
                <a:pos x="connsiteX19760" y="connsiteY19760"/>
              </a:cxn>
              <a:cxn ang="0">
                <a:pos x="connsiteX19761" y="connsiteY19761"/>
              </a:cxn>
              <a:cxn ang="0">
                <a:pos x="connsiteX19762" y="connsiteY19762"/>
              </a:cxn>
              <a:cxn ang="0">
                <a:pos x="connsiteX19763" y="connsiteY19763"/>
              </a:cxn>
              <a:cxn ang="0">
                <a:pos x="connsiteX19764" y="connsiteY19764"/>
              </a:cxn>
              <a:cxn ang="0">
                <a:pos x="connsiteX19765" y="connsiteY19765"/>
              </a:cxn>
              <a:cxn ang="0">
                <a:pos x="connsiteX19766" y="connsiteY19766"/>
              </a:cxn>
              <a:cxn ang="0">
                <a:pos x="connsiteX19767" y="connsiteY19767"/>
              </a:cxn>
              <a:cxn ang="0">
                <a:pos x="connsiteX19768" y="connsiteY19768"/>
              </a:cxn>
              <a:cxn ang="0">
                <a:pos x="connsiteX19769" y="connsiteY19769"/>
              </a:cxn>
              <a:cxn ang="0">
                <a:pos x="connsiteX19770" y="connsiteY19770"/>
              </a:cxn>
              <a:cxn ang="0">
                <a:pos x="connsiteX19771" y="connsiteY19771"/>
              </a:cxn>
              <a:cxn ang="0">
                <a:pos x="connsiteX19772" y="connsiteY19772"/>
              </a:cxn>
              <a:cxn ang="0">
                <a:pos x="connsiteX19773" y="connsiteY19773"/>
              </a:cxn>
              <a:cxn ang="0">
                <a:pos x="connsiteX19774" y="connsiteY19774"/>
              </a:cxn>
              <a:cxn ang="0">
                <a:pos x="connsiteX19775" y="connsiteY19775"/>
              </a:cxn>
              <a:cxn ang="0">
                <a:pos x="connsiteX19776" y="connsiteY19776"/>
              </a:cxn>
              <a:cxn ang="0">
                <a:pos x="connsiteX19777" y="connsiteY19777"/>
              </a:cxn>
              <a:cxn ang="0">
                <a:pos x="connsiteX19778" y="connsiteY19778"/>
              </a:cxn>
              <a:cxn ang="0">
                <a:pos x="connsiteX19779" y="connsiteY19779"/>
              </a:cxn>
              <a:cxn ang="0">
                <a:pos x="connsiteX19780" y="connsiteY19780"/>
              </a:cxn>
              <a:cxn ang="0">
                <a:pos x="connsiteX19781" y="connsiteY19781"/>
              </a:cxn>
              <a:cxn ang="0">
                <a:pos x="connsiteX19782" y="connsiteY19782"/>
              </a:cxn>
              <a:cxn ang="0">
                <a:pos x="connsiteX19783" y="connsiteY19783"/>
              </a:cxn>
              <a:cxn ang="0">
                <a:pos x="connsiteX19784" y="connsiteY19784"/>
              </a:cxn>
              <a:cxn ang="0">
                <a:pos x="connsiteX19785" y="connsiteY19785"/>
              </a:cxn>
              <a:cxn ang="0">
                <a:pos x="connsiteX19786" y="connsiteY19786"/>
              </a:cxn>
              <a:cxn ang="0">
                <a:pos x="connsiteX19787" y="connsiteY19787"/>
              </a:cxn>
              <a:cxn ang="0">
                <a:pos x="connsiteX19788" y="connsiteY19788"/>
              </a:cxn>
              <a:cxn ang="0">
                <a:pos x="connsiteX19789" y="connsiteY19789"/>
              </a:cxn>
              <a:cxn ang="0">
                <a:pos x="connsiteX19790" y="connsiteY19790"/>
              </a:cxn>
              <a:cxn ang="0">
                <a:pos x="connsiteX19791" y="connsiteY19791"/>
              </a:cxn>
              <a:cxn ang="0">
                <a:pos x="connsiteX19792" y="connsiteY19792"/>
              </a:cxn>
              <a:cxn ang="0">
                <a:pos x="connsiteX19793" y="connsiteY19793"/>
              </a:cxn>
              <a:cxn ang="0">
                <a:pos x="connsiteX19794" y="connsiteY19794"/>
              </a:cxn>
              <a:cxn ang="0">
                <a:pos x="connsiteX19795" y="connsiteY19795"/>
              </a:cxn>
              <a:cxn ang="0">
                <a:pos x="connsiteX19796" y="connsiteY19796"/>
              </a:cxn>
              <a:cxn ang="0">
                <a:pos x="connsiteX19797" y="connsiteY19797"/>
              </a:cxn>
              <a:cxn ang="0">
                <a:pos x="connsiteX19798" y="connsiteY19798"/>
              </a:cxn>
              <a:cxn ang="0">
                <a:pos x="connsiteX19799" y="connsiteY19799"/>
              </a:cxn>
              <a:cxn ang="0">
                <a:pos x="connsiteX19800" y="connsiteY19800"/>
              </a:cxn>
              <a:cxn ang="0">
                <a:pos x="connsiteX19801" y="connsiteY19801"/>
              </a:cxn>
              <a:cxn ang="0">
                <a:pos x="connsiteX19802" y="connsiteY19802"/>
              </a:cxn>
              <a:cxn ang="0">
                <a:pos x="connsiteX19803" y="connsiteY19803"/>
              </a:cxn>
              <a:cxn ang="0">
                <a:pos x="connsiteX19804" y="connsiteY19804"/>
              </a:cxn>
              <a:cxn ang="0">
                <a:pos x="connsiteX19805" y="connsiteY19805"/>
              </a:cxn>
              <a:cxn ang="0">
                <a:pos x="connsiteX19806" y="connsiteY19806"/>
              </a:cxn>
              <a:cxn ang="0">
                <a:pos x="connsiteX19807" y="connsiteY19807"/>
              </a:cxn>
              <a:cxn ang="0">
                <a:pos x="connsiteX19808" y="connsiteY19808"/>
              </a:cxn>
              <a:cxn ang="0">
                <a:pos x="connsiteX19809" y="connsiteY19809"/>
              </a:cxn>
              <a:cxn ang="0">
                <a:pos x="connsiteX19810" y="connsiteY19810"/>
              </a:cxn>
              <a:cxn ang="0">
                <a:pos x="connsiteX19811" y="connsiteY19811"/>
              </a:cxn>
              <a:cxn ang="0">
                <a:pos x="connsiteX19812" y="connsiteY19812"/>
              </a:cxn>
              <a:cxn ang="0">
                <a:pos x="connsiteX19813" y="connsiteY19813"/>
              </a:cxn>
              <a:cxn ang="0">
                <a:pos x="connsiteX19814" y="connsiteY19814"/>
              </a:cxn>
              <a:cxn ang="0">
                <a:pos x="connsiteX19815" y="connsiteY19815"/>
              </a:cxn>
              <a:cxn ang="0">
                <a:pos x="connsiteX19816" y="connsiteY19816"/>
              </a:cxn>
              <a:cxn ang="0">
                <a:pos x="connsiteX19817" y="connsiteY19817"/>
              </a:cxn>
              <a:cxn ang="0">
                <a:pos x="connsiteX19818" y="connsiteY19818"/>
              </a:cxn>
              <a:cxn ang="0">
                <a:pos x="connsiteX19819" y="connsiteY19819"/>
              </a:cxn>
              <a:cxn ang="0">
                <a:pos x="connsiteX19820" y="connsiteY19820"/>
              </a:cxn>
              <a:cxn ang="0">
                <a:pos x="connsiteX19821" y="connsiteY19821"/>
              </a:cxn>
              <a:cxn ang="0">
                <a:pos x="connsiteX19822" y="connsiteY19822"/>
              </a:cxn>
              <a:cxn ang="0">
                <a:pos x="connsiteX19823" y="connsiteY19823"/>
              </a:cxn>
              <a:cxn ang="0">
                <a:pos x="connsiteX19824" y="connsiteY19824"/>
              </a:cxn>
              <a:cxn ang="0">
                <a:pos x="connsiteX19825" y="connsiteY19825"/>
              </a:cxn>
              <a:cxn ang="0">
                <a:pos x="connsiteX19826" y="connsiteY19826"/>
              </a:cxn>
              <a:cxn ang="0">
                <a:pos x="connsiteX19827" y="connsiteY19827"/>
              </a:cxn>
              <a:cxn ang="0">
                <a:pos x="connsiteX19828" y="connsiteY19828"/>
              </a:cxn>
              <a:cxn ang="0">
                <a:pos x="connsiteX19829" y="connsiteY19829"/>
              </a:cxn>
              <a:cxn ang="0">
                <a:pos x="connsiteX19830" y="connsiteY19830"/>
              </a:cxn>
              <a:cxn ang="0">
                <a:pos x="connsiteX19831" y="connsiteY19831"/>
              </a:cxn>
              <a:cxn ang="0">
                <a:pos x="connsiteX19832" y="connsiteY19832"/>
              </a:cxn>
              <a:cxn ang="0">
                <a:pos x="connsiteX19833" y="connsiteY19833"/>
              </a:cxn>
              <a:cxn ang="0">
                <a:pos x="connsiteX19834" y="connsiteY19834"/>
              </a:cxn>
              <a:cxn ang="0">
                <a:pos x="connsiteX19835" y="connsiteY19835"/>
              </a:cxn>
              <a:cxn ang="0">
                <a:pos x="connsiteX19836" y="connsiteY19836"/>
              </a:cxn>
              <a:cxn ang="0">
                <a:pos x="connsiteX19837" y="connsiteY19837"/>
              </a:cxn>
              <a:cxn ang="0">
                <a:pos x="connsiteX19838" y="connsiteY19838"/>
              </a:cxn>
              <a:cxn ang="0">
                <a:pos x="connsiteX19839" y="connsiteY19839"/>
              </a:cxn>
              <a:cxn ang="0">
                <a:pos x="connsiteX19840" y="connsiteY19840"/>
              </a:cxn>
              <a:cxn ang="0">
                <a:pos x="connsiteX19841" y="connsiteY19841"/>
              </a:cxn>
              <a:cxn ang="0">
                <a:pos x="connsiteX19842" y="connsiteY19842"/>
              </a:cxn>
              <a:cxn ang="0">
                <a:pos x="connsiteX19843" y="connsiteY19843"/>
              </a:cxn>
              <a:cxn ang="0">
                <a:pos x="connsiteX19844" y="connsiteY19844"/>
              </a:cxn>
              <a:cxn ang="0">
                <a:pos x="connsiteX19845" y="connsiteY19845"/>
              </a:cxn>
              <a:cxn ang="0">
                <a:pos x="connsiteX19846" y="connsiteY19846"/>
              </a:cxn>
              <a:cxn ang="0">
                <a:pos x="connsiteX19847" y="connsiteY19847"/>
              </a:cxn>
              <a:cxn ang="0">
                <a:pos x="connsiteX19848" y="connsiteY19848"/>
              </a:cxn>
              <a:cxn ang="0">
                <a:pos x="connsiteX19849" y="connsiteY19849"/>
              </a:cxn>
              <a:cxn ang="0">
                <a:pos x="connsiteX19850" y="connsiteY19850"/>
              </a:cxn>
              <a:cxn ang="0">
                <a:pos x="connsiteX19851" y="connsiteY19851"/>
              </a:cxn>
              <a:cxn ang="0">
                <a:pos x="connsiteX19852" y="connsiteY19852"/>
              </a:cxn>
              <a:cxn ang="0">
                <a:pos x="connsiteX19853" y="connsiteY19853"/>
              </a:cxn>
              <a:cxn ang="0">
                <a:pos x="connsiteX19854" y="connsiteY19854"/>
              </a:cxn>
              <a:cxn ang="0">
                <a:pos x="connsiteX19855" y="connsiteY19855"/>
              </a:cxn>
              <a:cxn ang="0">
                <a:pos x="connsiteX19856" y="connsiteY19856"/>
              </a:cxn>
              <a:cxn ang="0">
                <a:pos x="connsiteX19857" y="connsiteY19857"/>
              </a:cxn>
              <a:cxn ang="0">
                <a:pos x="connsiteX19858" y="connsiteY19858"/>
              </a:cxn>
              <a:cxn ang="0">
                <a:pos x="connsiteX19859" y="connsiteY19859"/>
              </a:cxn>
              <a:cxn ang="0">
                <a:pos x="connsiteX19860" y="connsiteY19860"/>
              </a:cxn>
              <a:cxn ang="0">
                <a:pos x="connsiteX19861" y="connsiteY19861"/>
              </a:cxn>
              <a:cxn ang="0">
                <a:pos x="connsiteX19862" y="connsiteY19862"/>
              </a:cxn>
              <a:cxn ang="0">
                <a:pos x="connsiteX19863" y="connsiteY19863"/>
              </a:cxn>
              <a:cxn ang="0">
                <a:pos x="connsiteX19864" y="connsiteY19864"/>
              </a:cxn>
              <a:cxn ang="0">
                <a:pos x="connsiteX19865" y="connsiteY19865"/>
              </a:cxn>
              <a:cxn ang="0">
                <a:pos x="connsiteX19866" y="connsiteY19866"/>
              </a:cxn>
              <a:cxn ang="0">
                <a:pos x="connsiteX19867" y="connsiteY19867"/>
              </a:cxn>
              <a:cxn ang="0">
                <a:pos x="connsiteX19868" y="connsiteY19868"/>
              </a:cxn>
              <a:cxn ang="0">
                <a:pos x="connsiteX19869" y="connsiteY19869"/>
              </a:cxn>
              <a:cxn ang="0">
                <a:pos x="connsiteX19870" y="connsiteY19870"/>
              </a:cxn>
              <a:cxn ang="0">
                <a:pos x="connsiteX19871" y="connsiteY19871"/>
              </a:cxn>
              <a:cxn ang="0">
                <a:pos x="connsiteX19872" y="connsiteY19872"/>
              </a:cxn>
              <a:cxn ang="0">
                <a:pos x="connsiteX19873" y="connsiteY19873"/>
              </a:cxn>
              <a:cxn ang="0">
                <a:pos x="connsiteX19874" y="connsiteY19874"/>
              </a:cxn>
              <a:cxn ang="0">
                <a:pos x="connsiteX19875" y="connsiteY19875"/>
              </a:cxn>
              <a:cxn ang="0">
                <a:pos x="connsiteX19876" y="connsiteY19876"/>
              </a:cxn>
              <a:cxn ang="0">
                <a:pos x="connsiteX19877" y="connsiteY19877"/>
              </a:cxn>
              <a:cxn ang="0">
                <a:pos x="connsiteX19878" y="connsiteY19878"/>
              </a:cxn>
              <a:cxn ang="0">
                <a:pos x="connsiteX19879" y="connsiteY19879"/>
              </a:cxn>
              <a:cxn ang="0">
                <a:pos x="connsiteX19880" y="connsiteY19880"/>
              </a:cxn>
              <a:cxn ang="0">
                <a:pos x="connsiteX19881" y="connsiteY19881"/>
              </a:cxn>
              <a:cxn ang="0">
                <a:pos x="connsiteX19882" y="connsiteY19882"/>
              </a:cxn>
              <a:cxn ang="0">
                <a:pos x="connsiteX19883" y="connsiteY19883"/>
              </a:cxn>
              <a:cxn ang="0">
                <a:pos x="connsiteX19884" y="connsiteY19884"/>
              </a:cxn>
              <a:cxn ang="0">
                <a:pos x="connsiteX19885" y="connsiteY19885"/>
              </a:cxn>
              <a:cxn ang="0">
                <a:pos x="connsiteX19886" y="connsiteY19886"/>
              </a:cxn>
              <a:cxn ang="0">
                <a:pos x="connsiteX19887" y="connsiteY19887"/>
              </a:cxn>
              <a:cxn ang="0">
                <a:pos x="connsiteX19888" y="connsiteY19888"/>
              </a:cxn>
              <a:cxn ang="0">
                <a:pos x="connsiteX19889" y="connsiteY19889"/>
              </a:cxn>
              <a:cxn ang="0">
                <a:pos x="connsiteX19890" y="connsiteY19890"/>
              </a:cxn>
              <a:cxn ang="0">
                <a:pos x="connsiteX19891" y="connsiteY19891"/>
              </a:cxn>
              <a:cxn ang="0">
                <a:pos x="connsiteX19892" y="connsiteY19892"/>
              </a:cxn>
              <a:cxn ang="0">
                <a:pos x="connsiteX19893" y="connsiteY19893"/>
              </a:cxn>
              <a:cxn ang="0">
                <a:pos x="connsiteX19894" y="connsiteY19894"/>
              </a:cxn>
              <a:cxn ang="0">
                <a:pos x="connsiteX19895" y="connsiteY19895"/>
              </a:cxn>
              <a:cxn ang="0">
                <a:pos x="connsiteX19896" y="connsiteY19896"/>
              </a:cxn>
              <a:cxn ang="0">
                <a:pos x="connsiteX19897" y="connsiteY19897"/>
              </a:cxn>
              <a:cxn ang="0">
                <a:pos x="connsiteX19898" y="connsiteY19898"/>
              </a:cxn>
              <a:cxn ang="0">
                <a:pos x="connsiteX19899" y="connsiteY19899"/>
              </a:cxn>
              <a:cxn ang="0">
                <a:pos x="connsiteX19900" y="connsiteY19900"/>
              </a:cxn>
              <a:cxn ang="0">
                <a:pos x="connsiteX19901" y="connsiteY19901"/>
              </a:cxn>
              <a:cxn ang="0">
                <a:pos x="connsiteX19902" y="connsiteY19902"/>
              </a:cxn>
              <a:cxn ang="0">
                <a:pos x="connsiteX19903" y="connsiteY19903"/>
              </a:cxn>
              <a:cxn ang="0">
                <a:pos x="connsiteX19904" y="connsiteY19904"/>
              </a:cxn>
              <a:cxn ang="0">
                <a:pos x="connsiteX19905" y="connsiteY19905"/>
              </a:cxn>
              <a:cxn ang="0">
                <a:pos x="connsiteX19906" y="connsiteY19906"/>
              </a:cxn>
              <a:cxn ang="0">
                <a:pos x="connsiteX19907" y="connsiteY19907"/>
              </a:cxn>
              <a:cxn ang="0">
                <a:pos x="connsiteX19908" y="connsiteY19908"/>
              </a:cxn>
              <a:cxn ang="0">
                <a:pos x="connsiteX19909" y="connsiteY19909"/>
              </a:cxn>
              <a:cxn ang="0">
                <a:pos x="connsiteX19910" y="connsiteY19910"/>
              </a:cxn>
              <a:cxn ang="0">
                <a:pos x="connsiteX19911" y="connsiteY19911"/>
              </a:cxn>
              <a:cxn ang="0">
                <a:pos x="connsiteX19912" y="connsiteY19912"/>
              </a:cxn>
              <a:cxn ang="0">
                <a:pos x="connsiteX19913" y="connsiteY19913"/>
              </a:cxn>
              <a:cxn ang="0">
                <a:pos x="connsiteX19914" y="connsiteY19914"/>
              </a:cxn>
              <a:cxn ang="0">
                <a:pos x="connsiteX19915" y="connsiteY19915"/>
              </a:cxn>
              <a:cxn ang="0">
                <a:pos x="connsiteX19916" y="connsiteY19916"/>
              </a:cxn>
              <a:cxn ang="0">
                <a:pos x="connsiteX19917" y="connsiteY19917"/>
              </a:cxn>
              <a:cxn ang="0">
                <a:pos x="connsiteX19918" y="connsiteY19918"/>
              </a:cxn>
              <a:cxn ang="0">
                <a:pos x="connsiteX19919" y="connsiteY19919"/>
              </a:cxn>
              <a:cxn ang="0">
                <a:pos x="connsiteX19920" y="connsiteY19920"/>
              </a:cxn>
              <a:cxn ang="0">
                <a:pos x="connsiteX19921" y="connsiteY19921"/>
              </a:cxn>
              <a:cxn ang="0">
                <a:pos x="connsiteX19922" y="connsiteY19922"/>
              </a:cxn>
              <a:cxn ang="0">
                <a:pos x="connsiteX19923" y="connsiteY19923"/>
              </a:cxn>
              <a:cxn ang="0">
                <a:pos x="connsiteX19924" y="connsiteY19924"/>
              </a:cxn>
              <a:cxn ang="0">
                <a:pos x="connsiteX19925" y="connsiteY19925"/>
              </a:cxn>
              <a:cxn ang="0">
                <a:pos x="connsiteX19926" y="connsiteY19926"/>
              </a:cxn>
              <a:cxn ang="0">
                <a:pos x="connsiteX19927" y="connsiteY19927"/>
              </a:cxn>
              <a:cxn ang="0">
                <a:pos x="connsiteX19928" y="connsiteY19928"/>
              </a:cxn>
              <a:cxn ang="0">
                <a:pos x="connsiteX19929" y="connsiteY19929"/>
              </a:cxn>
              <a:cxn ang="0">
                <a:pos x="connsiteX19930" y="connsiteY19930"/>
              </a:cxn>
              <a:cxn ang="0">
                <a:pos x="connsiteX19931" y="connsiteY19931"/>
              </a:cxn>
              <a:cxn ang="0">
                <a:pos x="connsiteX19932" y="connsiteY19932"/>
              </a:cxn>
              <a:cxn ang="0">
                <a:pos x="connsiteX19933" y="connsiteY19933"/>
              </a:cxn>
              <a:cxn ang="0">
                <a:pos x="connsiteX19934" y="connsiteY19934"/>
              </a:cxn>
              <a:cxn ang="0">
                <a:pos x="connsiteX19935" y="connsiteY19935"/>
              </a:cxn>
              <a:cxn ang="0">
                <a:pos x="connsiteX19936" y="connsiteY19936"/>
              </a:cxn>
              <a:cxn ang="0">
                <a:pos x="connsiteX19937" y="connsiteY19937"/>
              </a:cxn>
              <a:cxn ang="0">
                <a:pos x="connsiteX19938" y="connsiteY19938"/>
              </a:cxn>
              <a:cxn ang="0">
                <a:pos x="connsiteX19939" y="connsiteY19939"/>
              </a:cxn>
              <a:cxn ang="0">
                <a:pos x="connsiteX19940" y="connsiteY19940"/>
              </a:cxn>
              <a:cxn ang="0">
                <a:pos x="connsiteX19941" y="connsiteY19941"/>
              </a:cxn>
              <a:cxn ang="0">
                <a:pos x="connsiteX19942" y="connsiteY19942"/>
              </a:cxn>
              <a:cxn ang="0">
                <a:pos x="connsiteX19943" y="connsiteY19943"/>
              </a:cxn>
              <a:cxn ang="0">
                <a:pos x="connsiteX19944" y="connsiteY19944"/>
              </a:cxn>
              <a:cxn ang="0">
                <a:pos x="connsiteX19945" y="connsiteY19945"/>
              </a:cxn>
              <a:cxn ang="0">
                <a:pos x="connsiteX19946" y="connsiteY19946"/>
              </a:cxn>
              <a:cxn ang="0">
                <a:pos x="connsiteX19947" y="connsiteY19947"/>
              </a:cxn>
              <a:cxn ang="0">
                <a:pos x="connsiteX19948" y="connsiteY19948"/>
              </a:cxn>
              <a:cxn ang="0">
                <a:pos x="connsiteX19949" y="connsiteY19949"/>
              </a:cxn>
              <a:cxn ang="0">
                <a:pos x="connsiteX19950" y="connsiteY19950"/>
              </a:cxn>
              <a:cxn ang="0">
                <a:pos x="connsiteX19951" y="connsiteY19951"/>
              </a:cxn>
              <a:cxn ang="0">
                <a:pos x="connsiteX19952" y="connsiteY19952"/>
              </a:cxn>
              <a:cxn ang="0">
                <a:pos x="connsiteX19953" y="connsiteY19953"/>
              </a:cxn>
              <a:cxn ang="0">
                <a:pos x="connsiteX19954" y="connsiteY19954"/>
              </a:cxn>
              <a:cxn ang="0">
                <a:pos x="connsiteX19955" y="connsiteY19955"/>
              </a:cxn>
              <a:cxn ang="0">
                <a:pos x="connsiteX19956" y="connsiteY19956"/>
              </a:cxn>
              <a:cxn ang="0">
                <a:pos x="connsiteX19957" y="connsiteY19957"/>
              </a:cxn>
              <a:cxn ang="0">
                <a:pos x="connsiteX19958" y="connsiteY19958"/>
              </a:cxn>
              <a:cxn ang="0">
                <a:pos x="connsiteX19959" y="connsiteY19959"/>
              </a:cxn>
              <a:cxn ang="0">
                <a:pos x="connsiteX19960" y="connsiteY19960"/>
              </a:cxn>
              <a:cxn ang="0">
                <a:pos x="connsiteX19961" y="connsiteY19961"/>
              </a:cxn>
              <a:cxn ang="0">
                <a:pos x="connsiteX19962" y="connsiteY19962"/>
              </a:cxn>
              <a:cxn ang="0">
                <a:pos x="connsiteX19963" y="connsiteY19963"/>
              </a:cxn>
              <a:cxn ang="0">
                <a:pos x="connsiteX19964" y="connsiteY19964"/>
              </a:cxn>
              <a:cxn ang="0">
                <a:pos x="connsiteX19965" y="connsiteY19965"/>
              </a:cxn>
              <a:cxn ang="0">
                <a:pos x="connsiteX19966" y="connsiteY19966"/>
              </a:cxn>
              <a:cxn ang="0">
                <a:pos x="connsiteX19967" y="connsiteY19967"/>
              </a:cxn>
              <a:cxn ang="0">
                <a:pos x="connsiteX19968" y="connsiteY19968"/>
              </a:cxn>
              <a:cxn ang="0">
                <a:pos x="connsiteX19969" y="connsiteY19969"/>
              </a:cxn>
              <a:cxn ang="0">
                <a:pos x="connsiteX19970" y="connsiteY19970"/>
              </a:cxn>
              <a:cxn ang="0">
                <a:pos x="connsiteX19971" y="connsiteY19971"/>
              </a:cxn>
              <a:cxn ang="0">
                <a:pos x="connsiteX19972" y="connsiteY19972"/>
              </a:cxn>
              <a:cxn ang="0">
                <a:pos x="connsiteX19973" y="connsiteY19973"/>
              </a:cxn>
              <a:cxn ang="0">
                <a:pos x="connsiteX19974" y="connsiteY19974"/>
              </a:cxn>
              <a:cxn ang="0">
                <a:pos x="connsiteX19975" y="connsiteY19975"/>
              </a:cxn>
              <a:cxn ang="0">
                <a:pos x="connsiteX19976" y="connsiteY19976"/>
              </a:cxn>
              <a:cxn ang="0">
                <a:pos x="connsiteX19977" y="connsiteY19977"/>
              </a:cxn>
              <a:cxn ang="0">
                <a:pos x="connsiteX19978" y="connsiteY19978"/>
              </a:cxn>
              <a:cxn ang="0">
                <a:pos x="connsiteX19979" y="connsiteY19979"/>
              </a:cxn>
              <a:cxn ang="0">
                <a:pos x="connsiteX19980" y="connsiteY19980"/>
              </a:cxn>
              <a:cxn ang="0">
                <a:pos x="connsiteX19981" y="connsiteY19981"/>
              </a:cxn>
              <a:cxn ang="0">
                <a:pos x="connsiteX19982" y="connsiteY19982"/>
              </a:cxn>
              <a:cxn ang="0">
                <a:pos x="connsiteX19983" y="connsiteY19983"/>
              </a:cxn>
              <a:cxn ang="0">
                <a:pos x="connsiteX19984" y="connsiteY19984"/>
              </a:cxn>
              <a:cxn ang="0">
                <a:pos x="connsiteX19985" y="connsiteY19985"/>
              </a:cxn>
              <a:cxn ang="0">
                <a:pos x="connsiteX19986" y="connsiteY19986"/>
              </a:cxn>
              <a:cxn ang="0">
                <a:pos x="connsiteX19987" y="connsiteY19987"/>
              </a:cxn>
              <a:cxn ang="0">
                <a:pos x="connsiteX19988" y="connsiteY19988"/>
              </a:cxn>
              <a:cxn ang="0">
                <a:pos x="connsiteX19989" y="connsiteY19989"/>
              </a:cxn>
              <a:cxn ang="0">
                <a:pos x="connsiteX19990" y="connsiteY19990"/>
              </a:cxn>
              <a:cxn ang="0">
                <a:pos x="connsiteX19991" y="connsiteY19991"/>
              </a:cxn>
              <a:cxn ang="0">
                <a:pos x="connsiteX19992" y="connsiteY19992"/>
              </a:cxn>
              <a:cxn ang="0">
                <a:pos x="connsiteX19993" y="connsiteY19993"/>
              </a:cxn>
              <a:cxn ang="0">
                <a:pos x="connsiteX19994" y="connsiteY19994"/>
              </a:cxn>
              <a:cxn ang="0">
                <a:pos x="connsiteX19995" y="connsiteY19995"/>
              </a:cxn>
              <a:cxn ang="0">
                <a:pos x="connsiteX19996" y="connsiteY19996"/>
              </a:cxn>
              <a:cxn ang="0">
                <a:pos x="connsiteX19997" y="connsiteY19997"/>
              </a:cxn>
              <a:cxn ang="0">
                <a:pos x="connsiteX19998" y="connsiteY19998"/>
              </a:cxn>
              <a:cxn ang="0">
                <a:pos x="connsiteX19999" y="connsiteY19999"/>
              </a:cxn>
              <a:cxn ang="0">
                <a:pos x="connsiteX20000" y="connsiteY20000"/>
              </a:cxn>
              <a:cxn ang="0">
                <a:pos x="connsiteX20001" y="connsiteY20001"/>
              </a:cxn>
              <a:cxn ang="0">
                <a:pos x="connsiteX20002" y="connsiteY20002"/>
              </a:cxn>
              <a:cxn ang="0">
                <a:pos x="connsiteX20003" y="connsiteY20003"/>
              </a:cxn>
              <a:cxn ang="0">
                <a:pos x="connsiteX20004" y="connsiteY20004"/>
              </a:cxn>
              <a:cxn ang="0">
                <a:pos x="connsiteX20005" y="connsiteY20005"/>
              </a:cxn>
              <a:cxn ang="0">
                <a:pos x="connsiteX20006" y="connsiteY20006"/>
              </a:cxn>
              <a:cxn ang="0">
                <a:pos x="connsiteX20007" y="connsiteY20007"/>
              </a:cxn>
              <a:cxn ang="0">
                <a:pos x="connsiteX20008" y="connsiteY20008"/>
              </a:cxn>
              <a:cxn ang="0">
                <a:pos x="connsiteX20009" y="connsiteY20009"/>
              </a:cxn>
              <a:cxn ang="0">
                <a:pos x="connsiteX20010" y="connsiteY20010"/>
              </a:cxn>
              <a:cxn ang="0">
                <a:pos x="connsiteX20011" y="connsiteY20011"/>
              </a:cxn>
              <a:cxn ang="0">
                <a:pos x="connsiteX20012" y="connsiteY20012"/>
              </a:cxn>
              <a:cxn ang="0">
                <a:pos x="connsiteX20013" y="connsiteY20013"/>
              </a:cxn>
              <a:cxn ang="0">
                <a:pos x="connsiteX20014" y="connsiteY20014"/>
              </a:cxn>
              <a:cxn ang="0">
                <a:pos x="connsiteX20015" y="connsiteY20015"/>
              </a:cxn>
              <a:cxn ang="0">
                <a:pos x="connsiteX20016" y="connsiteY20016"/>
              </a:cxn>
              <a:cxn ang="0">
                <a:pos x="connsiteX20017" y="connsiteY20017"/>
              </a:cxn>
              <a:cxn ang="0">
                <a:pos x="connsiteX20018" y="connsiteY20018"/>
              </a:cxn>
              <a:cxn ang="0">
                <a:pos x="connsiteX20019" y="connsiteY20019"/>
              </a:cxn>
              <a:cxn ang="0">
                <a:pos x="connsiteX20020" y="connsiteY20020"/>
              </a:cxn>
              <a:cxn ang="0">
                <a:pos x="connsiteX20021" y="connsiteY20021"/>
              </a:cxn>
              <a:cxn ang="0">
                <a:pos x="connsiteX20022" y="connsiteY20022"/>
              </a:cxn>
              <a:cxn ang="0">
                <a:pos x="connsiteX20023" y="connsiteY20023"/>
              </a:cxn>
              <a:cxn ang="0">
                <a:pos x="connsiteX20024" y="connsiteY20024"/>
              </a:cxn>
              <a:cxn ang="0">
                <a:pos x="connsiteX20025" y="connsiteY20025"/>
              </a:cxn>
              <a:cxn ang="0">
                <a:pos x="connsiteX20026" y="connsiteY20026"/>
              </a:cxn>
              <a:cxn ang="0">
                <a:pos x="connsiteX20027" y="connsiteY20027"/>
              </a:cxn>
              <a:cxn ang="0">
                <a:pos x="connsiteX20028" y="connsiteY20028"/>
              </a:cxn>
              <a:cxn ang="0">
                <a:pos x="connsiteX20029" y="connsiteY20029"/>
              </a:cxn>
              <a:cxn ang="0">
                <a:pos x="connsiteX20030" y="connsiteY20030"/>
              </a:cxn>
              <a:cxn ang="0">
                <a:pos x="connsiteX20031" y="connsiteY20031"/>
              </a:cxn>
              <a:cxn ang="0">
                <a:pos x="connsiteX20032" y="connsiteY20032"/>
              </a:cxn>
              <a:cxn ang="0">
                <a:pos x="connsiteX20033" y="connsiteY20033"/>
              </a:cxn>
              <a:cxn ang="0">
                <a:pos x="connsiteX20034" y="connsiteY20034"/>
              </a:cxn>
              <a:cxn ang="0">
                <a:pos x="connsiteX20035" y="connsiteY20035"/>
              </a:cxn>
              <a:cxn ang="0">
                <a:pos x="connsiteX20036" y="connsiteY20036"/>
              </a:cxn>
              <a:cxn ang="0">
                <a:pos x="connsiteX20037" y="connsiteY20037"/>
              </a:cxn>
              <a:cxn ang="0">
                <a:pos x="connsiteX20038" y="connsiteY20038"/>
              </a:cxn>
              <a:cxn ang="0">
                <a:pos x="connsiteX20039" y="connsiteY20039"/>
              </a:cxn>
              <a:cxn ang="0">
                <a:pos x="connsiteX20040" y="connsiteY20040"/>
              </a:cxn>
              <a:cxn ang="0">
                <a:pos x="connsiteX20041" y="connsiteY20041"/>
              </a:cxn>
              <a:cxn ang="0">
                <a:pos x="connsiteX20042" y="connsiteY20042"/>
              </a:cxn>
              <a:cxn ang="0">
                <a:pos x="connsiteX20043" y="connsiteY20043"/>
              </a:cxn>
              <a:cxn ang="0">
                <a:pos x="connsiteX20044" y="connsiteY20044"/>
              </a:cxn>
              <a:cxn ang="0">
                <a:pos x="connsiteX20045" y="connsiteY20045"/>
              </a:cxn>
              <a:cxn ang="0">
                <a:pos x="connsiteX20046" y="connsiteY20046"/>
              </a:cxn>
              <a:cxn ang="0">
                <a:pos x="connsiteX20047" y="connsiteY20047"/>
              </a:cxn>
              <a:cxn ang="0">
                <a:pos x="connsiteX20048" y="connsiteY20048"/>
              </a:cxn>
              <a:cxn ang="0">
                <a:pos x="connsiteX20049" y="connsiteY20049"/>
              </a:cxn>
              <a:cxn ang="0">
                <a:pos x="connsiteX20050" y="connsiteY20050"/>
              </a:cxn>
              <a:cxn ang="0">
                <a:pos x="connsiteX20051" y="connsiteY20051"/>
              </a:cxn>
              <a:cxn ang="0">
                <a:pos x="connsiteX20052" y="connsiteY20052"/>
              </a:cxn>
              <a:cxn ang="0">
                <a:pos x="connsiteX20053" y="connsiteY20053"/>
              </a:cxn>
              <a:cxn ang="0">
                <a:pos x="connsiteX20054" y="connsiteY20054"/>
              </a:cxn>
              <a:cxn ang="0">
                <a:pos x="connsiteX20055" y="connsiteY20055"/>
              </a:cxn>
              <a:cxn ang="0">
                <a:pos x="connsiteX20056" y="connsiteY20056"/>
              </a:cxn>
              <a:cxn ang="0">
                <a:pos x="connsiteX20057" y="connsiteY20057"/>
              </a:cxn>
              <a:cxn ang="0">
                <a:pos x="connsiteX20058" y="connsiteY20058"/>
              </a:cxn>
              <a:cxn ang="0">
                <a:pos x="connsiteX20059" y="connsiteY20059"/>
              </a:cxn>
              <a:cxn ang="0">
                <a:pos x="connsiteX20060" y="connsiteY20060"/>
              </a:cxn>
              <a:cxn ang="0">
                <a:pos x="connsiteX20061" y="connsiteY20061"/>
              </a:cxn>
              <a:cxn ang="0">
                <a:pos x="connsiteX20062" y="connsiteY20062"/>
              </a:cxn>
              <a:cxn ang="0">
                <a:pos x="connsiteX20063" y="connsiteY20063"/>
              </a:cxn>
              <a:cxn ang="0">
                <a:pos x="connsiteX20064" y="connsiteY20064"/>
              </a:cxn>
              <a:cxn ang="0">
                <a:pos x="connsiteX20065" y="connsiteY20065"/>
              </a:cxn>
              <a:cxn ang="0">
                <a:pos x="connsiteX20066" y="connsiteY20066"/>
              </a:cxn>
              <a:cxn ang="0">
                <a:pos x="connsiteX20067" y="connsiteY20067"/>
              </a:cxn>
              <a:cxn ang="0">
                <a:pos x="connsiteX20068" y="connsiteY20068"/>
              </a:cxn>
              <a:cxn ang="0">
                <a:pos x="connsiteX20069" y="connsiteY20069"/>
              </a:cxn>
              <a:cxn ang="0">
                <a:pos x="connsiteX20070" y="connsiteY20070"/>
              </a:cxn>
              <a:cxn ang="0">
                <a:pos x="connsiteX20071" y="connsiteY20071"/>
              </a:cxn>
              <a:cxn ang="0">
                <a:pos x="connsiteX20072" y="connsiteY20072"/>
              </a:cxn>
              <a:cxn ang="0">
                <a:pos x="connsiteX20073" y="connsiteY20073"/>
              </a:cxn>
              <a:cxn ang="0">
                <a:pos x="connsiteX20074" y="connsiteY20074"/>
              </a:cxn>
              <a:cxn ang="0">
                <a:pos x="connsiteX20075" y="connsiteY20075"/>
              </a:cxn>
              <a:cxn ang="0">
                <a:pos x="connsiteX20076" y="connsiteY20076"/>
              </a:cxn>
              <a:cxn ang="0">
                <a:pos x="connsiteX20077" y="connsiteY20077"/>
              </a:cxn>
              <a:cxn ang="0">
                <a:pos x="connsiteX20078" y="connsiteY20078"/>
              </a:cxn>
              <a:cxn ang="0">
                <a:pos x="connsiteX20079" y="connsiteY20079"/>
              </a:cxn>
              <a:cxn ang="0">
                <a:pos x="connsiteX20080" y="connsiteY20080"/>
              </a:cxn>
              <a:cxn ang="0">
                <a:pos x="connsiteX20081" y="connsiteY20081"/>
              </a:cxn>
              <a:cxn ang="0">
                <a:pos x="connsiteX20082" y="connsiteY20082"/>
              </a:cxn>
              <a:cxn ang="0">
                <a:pos x="connsiteX20083" y="connsiteY20083"/>
              </a:cxn>
              <a:cxn ang="0">
                <a:pos x="connsiteX20084" y="connsiteY20084"/>
              </a:cxn>
              <a:cxn ang="0">
                <a:pos x="connsiteX20085" y="connsiteY20085"/>
              </a:cxn>
              <a:cxn ang="0">
                <a:pos x="connsiteX20086" y="connsiteY20086"/>
              </a:cxn>
              <a:cxn ang="0">
                <a:pos x="connsiteX20087" y="connsiteY20087"/>
              </a:cxn>
              <a:cxn ang="0">
                <a:pos x="connsiteX20088" y="connsiteY20088"/>
              </a:cxn>
              <a:cxn ang="0">
                <a:pos x="connsiteX20089" y="connsiteY20089"/>
              </a:cxn>
              <a:cxn ang="0">
                <a:pos x="connsiteX20090" y="connsiteY20090"/>
              </a:cxn>
              <a:cxn ang="0">
                <a:pos x="connsiteX20091" y="connsiteY20091"/>
              </a:cxn>
              <a:cxn ang="0">
                <a:pos x="connsiteX20092" y="connsiteY20092"/>
              </a:cxn>
              <a:cxn ang="0">
                <a:pos x="connsiteX20093" y="connsiteY20093"/>
              </a:cxn>
              <a:cxn ang="0">
                <a:pos x="connsiteX20094" y="connsiteY20094"/>
              </a:cxn>
              <a:cxn ang="0">
                <a:pos x="connsiteX20095" y="connsiteY20095"/>
              </a:cxn>
              <a:cxn ang="0">
                <a:pos x="connsiteX20096" y="connsiteY20096"/>
              </a:cxn>
              <a:cxn ang="0">
                <a:pos x="connsiteX20097" y="connsiteY20097"/>
              </a:cxn>
              <a:cxn ang="0">
                <a:pos x="connsiteX20098" y="connsiteY20098"/>
              </a:cxn>
              <a:cxn ang="0">
                <a:pos x="connsiteX20099" y="connsiteY20099"/>
              </a:cxn>
              <a:cxn ang="0">
                <a:pos x="connsiteX20100" y="connsiteY20100"/>
              </a:cxn>
              <a:cxn ang="0">
                <a:pos x="connsiteX20101" y="connsiteY20101"/>
              </a:cxn>
              <a:cxn ang="0">
                <a:pos x="connsiteX20102" y="connsiteY20102"/>
              </a:cxn>
              <a:cxn ang="0">
                <a:pos x="connsiteX20103" y="connsiteY20103"/>
              </a:cxn>
              <a:cxn ang="0">
                <a:pos x="connsiteX20104" y="connsiteY20104"/>
              </a:cxn>
              <a:cxn ang="0">
                <a:pos x="connsiteX20105" y="connsiteY20105"/>
              </a:cxn>
              <a:cxn ang="0">
                <a:pos x="connsiteX20106" y="connsiteY20106"/>
              </a:cxn>
              <a:cxn ang="0">
                <a:pos x="connsiteX20107" y="connsiteY20107"/>
              </a:cxn>
              <a:cxn ang="0">
                <a:pos x="connsiteX20108" y="connsiteY20108"/>
              </a:cxn>
              <a:cxn ang="0">
                <a:pos x="connsiteX20109" y="connsiteY20109"/>
              </a:cxn>
              <a:cxn ang="0">
                <a:pos x="connsiteX20110" y="connsiteY20110"/>
              </a:cxn>
              <a:cxn ang="0">
                <a:pos x="connsiteX20111" y="connsiteY20111"/>
              </a:cxn>
              <a:cxn ang="0">
                <a:pos x="connsiteX20112" y="connsiteY20112"/>
              </a:cxn>
              <a:cxn ang="0">
                <a:pos x="connsiteX20113" y="connsiteY20113"/>
              </a:cxn>
              <a:cxn ang="0">
                <a:pos x="connsiteX20114" y="connsiteY20114"/>
              </a:cxn>
              <a:cxn ang="0">
                <a:pos x="connsiteX20115" y="connsiteY20115"/>
              </a:cxn>
              <a:cxn ang="0">
                <a:pos x="connsiteX20116" y="connsiteY20116"/>
              </a:cxn>
              <a:cxn ang="0">
                <a:pos x="connsiteX20117" y="connsiteY20117"/>
              </a:cxn>
              <a:cxn ang="0">
                <a:pos x="connsiteX20118" y="connsiteY20118"/>
              </a:cxn>
              <a:cxn ang="0">
                <a:pos x="connsiteX20119" y="connsiteY20119"/>
              </a:cxn>
              <a:cxn ang="0">
                <a:pos x="connsiteX20120" y="connsiteY20120"/>
              </a:cxn>
              <a:cxn ang="0">
                <a:pos x="connsiteX20121" y="connsiteY20121"/>
              </a:cxn>
              <a:cxn ang="0">
                <a:pos x="connsiteX20122" y="connsiteY20122"/>
              </a:cxn>
              <a:cxn ang="0">
                <a:pos x="connsiteX20123" y="connsiteY20123"/>
              </a:cxn>
              <a:cxn ang="0">
                <a:pos x="connsiteX20124" y="connsiteY20124"/>
              </a:cxn>
              <a:cxn ang="0">
                <a:pos x="connsiteX20125" y="connsiteY20125"/>
              </a:cxn>
              <a:cxn ang="0">
                <a:pos x="connsiteX20126" y="connsiteY20126"/>
              </a:cxn>
              <a:cxn ang="0">
                <a:pos x="connsiteX20127" y="connsiteY20127"/>
              </a:cxn>
              <a:cxn ang="0">
                <a:pos x="connsiteX20128" y="connsiteY20128"/>
              </a:cxn>
              <a:cxn ang="0">
                <a:pos x="connsiteX20129" y="connsiteY20129"/>
              </a:cxn>
              <a:cxn ang="0">
                <a:pos x="connsiteX20130" y="connsiteY20130"/>
              </a:cxn>
              <a:cxn ang="0">
                <a:pos x="connsiteX20131" y="connsiteY20131"/>
              </a:cxn>
              <a:cxn ang="0">
                <a:pos x="connsiteX20132" y="connsiteY20132"/>
              </a:cxn>
              <a:cxn ang="0">
                <a:pos x="connsiteX20133" y="connsiteY20133"/>
              </a:cxn>
              <a:cxn ang="0">
                <a:pos x="connsiteX20134" y="connsiteY20134"/>
              </a:cxn>
              <a:cxn ang="0">
                <a:pos x="connsiteX20135" y="connsiteY20135"/>
              </a:cxn>
              <a:cxn ang="0">
                <a:pos x="connsiteX20136" y="connsiteY20136"/>
              </a:cxn>
              <a:cxn ang="0">
                <a:pos x="connsiteX20137" y="connsiteY20137"/>
              </a:cxn>
              <a:cxn ang="0">
                <a:pos x="connsiteX20138" y="connsiteY20138"/>
              </a:cxn>
              <a:cxn ang="0">
                <a:pos x="connsiteX20139" y="connsiteY20139"/>
              </a:cxn>
              <a:cxn ang="0">
                <a:pos x="connsiteX20140" y="connsiteY20140"/>
              </a:cxn>
              <a:cxn ang="0">
                <a:pos x="connsiteX20141" y="connsiteY20141"/>
              </a:cxn>
              <a:cxn ang="0">
                <a:pos x="connsiteX20142" y="connsiteY20142"/>
              </a:cxn>
              <a:cxn ang="0">
                <a:pos x="connsiteX20143" y="connsiteY20143"/>
              </a:cxn>
              <a:cxn ang="0">
                <a:pos x="connsiteX20144" y="connsiteY20144"/>
              </a:cxn>
              <a:cxn ang="0">
                <a:pos x="connsiteX20145" y="connsiteY20145"/>
              </a:cxn>
              <a:cxn ang="0">
                <a:pos x="connsiteX20146" y="connsiteY20146"/>
              </a:cxn>
              <a:cxn ang="0">
                <a:pos x="connsiteX20147" y="connsiteY20147"/>
              </a:cxn>
              <a:cxn ang="0">
                <a:pos x="connsiteX20148" y="connsiteY20148"/>
              </a:cxn>
              <a:cxn ang="0">
                <a:pos x="connsiteX20149" y="connsiteY20149"/>
              </a:cxn>
              <a:cxn ang="0">
                <a:pos x="connsiteX20150" y="connsiteY20150"/>
              </a:cxn>
              <a:cxn ang="0">
                <a:pos x="connsiteX20151" y="connsiteY20151"/>
              </a:cxn>
              <a:cxn ang="0">
                <a:pos x="connsiteX20152" y="connsiteY20152"/>
              </a:cxn>
              <a:cxn ang="0">
                <a:pos x="connsiteX20153" y="connsiteY20153"/>
              </a:cxn>
              <a:cxn ang="0">
                <a:pos x="connsiteX20154" y="connsiteY20154"/>
              </a:cxn>
              <a:cxn ang="0">
                <a:pos x="connsiteX20155" y="connsiteY20155"/>
              </a:cxn>
              <a:cxn ang="0">
                <a:pos x="connsiteX20156" y="connsiteY20156"/>
              </a:cxn>
              <a:cxn ang="0">
                <a:pos x="connsiteX20157" y="connsiteY20157"/>
              </a:cxn>
              <a:cxn ang="0">
                <a:pos x="connsiteX20158" y="connsiteY20158"/>
              </a:cxn>
              <a:cxn ang="0">
                <a:pos x="connsiteX20159" y="connsiteY20159"/>
              </a:cxn>
              <a:cxn ang="0">
                <a:pos x="connsiteX20160" y="connsiteY20160"/>
              </a:cxn>
              <a:cxn ang="0">
                <a:pos x="connsiteX20161" y="connsiteY20161"/>
              </a:cxn>
              <a:cxn ang="0">
                <a:pos x="connsiteX20162" y="connsiteY20162"/>
              </a:cxn>
              <a:cxn ang="0">
                <a:pos x="connsiteX20163" y="connsiteY20163"/>
              </a:cxn>
              <a:cxn ang="0">
                <a:pos x="connsiteX20164" y="connsiteY20164"/>
              </a:cxn>
              <a:cxn ang="0">
                <a:pos x="connsiteX20165" y="connsiteY20165"/>
              </a:cxn>
              <a:cxn ang="0">
                <a:pos x="connsiteX20166" y="connsiteY20166"/>
              </a:cxn>
              <a:cxn ang="0">
                <a:pos x="connsiteX20167" y="connsiteY20167"/>
              </a:cxn>
              <a:cxn ang="0">
                <a:pos x="connsiteX20168" y="connsiteY20168"/>
              </a:cxn>
              <a:cxn ang="0">
                <a:pos x="connsiteX20169" y="connsiteY20169"/>
              </a:cxn>
              <a:cxn ang="0">
                <a:pos x="connsiteX20170" y="connsiteY20170"/>
              </a:cxn>
              <a:cxn ang="0">
                <a:pos x="connsiteX20171" y="connsiteY20171"/>
              </a:cxn>
              <a:cxn ang="0">
                <a:pos x="connsiteX20172" y="connsiteY20172"/>
              </a:cxn>
              <a:cxn ang="0">
                <a:pos x="connsiteX20173" y="connsiteY20173"/>
              </a:cxn>
              <a:cxn ang="0">
                <a:pos x="connsiteX20174" y="connsiteY20174"/>
              </a:cxn>
              <a:cxn ang="0">
                <a:pos x="connsiteX20175" y="connsiteY20175"/>
              </a:cxn>
              <a:cxn ang="0">
                <a:pos x="connsiteX20176" y="connsiteY20176"/>
              </a:cxn>
              <a:cxn ang="0">
                <a:pos x="connsiteX20177" y="connsiteY20177"/>
              </a:cxn>
              <a:cxn ang="0">
                <a:pos x="connsiteX20178" y="connsiteY20178"/>
              </a:cxn>
              <a:cxn ang="0">
                <a:pos x="connsiteX20179" y="connsiteY20179"/>
              </a:cxn>
              <a:cxn ang="0">
                <a:pos x="connsiteX20180" y="connsiteY20180"/>
              </a:cxn>
              <a:cxn ang="0">
                <a:pos x="connsiteX20181" y="connsiteY20181"/>
              </a:cxn>
              <a:cxn ang="0">
                <a:pos x="connsiteX20182" y="connsiteY20182"/>
              </a:cxn>
              <a:cxn ang="0">
                <a:pos x="connsiteX20183" y="connsiteY20183"/>
              </a:cxn>
              <a:cxn ang="0">
                <a:pos x="connsiteX20184" y="connsiteY20184"/>
              </a:cxn>
              <a:cxn ang="0">
                <a:pos x="connsiteX20185" y="connsiteY20185"/>
              </a:cxn>
              <a:cxn ang="0">
                <a:pos x="connsiteX20186" y="connsiteY20186"/>
              </a:cxn>
              <a:cxn ang="0">
                <a:pos x="connsiteX20187" y="connsiteY20187"/>
              </a:cxn>
              <a:cxn ang="0">
                <a:pos x="connsiteX20188" y="connsiteY20188"/>
              </a:cxn>
              <a:cxn ang="0">
                <a:pos x="connsiteX20189" y="connsiteY20189"/>
              </a:cxn>
              <a:cxn ang="0">
                <a:pos x="connsiteX20190" y="connsiteY20190"/>
              </a:cxn>
              <a:cxn ang="0">
                <a:pos x="connsiteX20191" y="connsiteY20191"/>
              </a:cxn>
              <a:cxn ang="0">
                <a:pos x="connsiteX20192" y="connsiteY20192"/>
              </a:cxn>
              <a:cxn ang="0">
                <a:pos x="connsiteX20193" y="connsiteY20193"/>
              </a:cxn>
              <a:cxn ang="0">
                <a:pos x="connsiteX20194" y="connsiteY20194"/>
              </a:cxn>
              <a:cxn ang="0">
                <a:pos x="connsiteX20195" y="connsiteY20195"/>
              </a:cxn>
              <a:cxn ang="0">
                <a:pos x="connsiteX20196" y="connsiteY20196"/>
              </a:cxn>
              <a:cxn ang="0">
                <a:pos x="connsiteX20197" y="connsiteY20197"/>
              </a:cxn>
              <a:cxn ang="0">
                <a:pos x="connsiteX20198" y="connsiteY20198"/>
              </a:cxn>
              <a:cxn ang="0">
                <a:pos x="connsiteX20199" y="connsiteY20199"/>
              </a:cxn>
              <a:cxn ang="0">
                <a:pos x="connsiteX20200" y="connsiteY20200"/>
              </a:cxn>
              <a:cxn ang="0">
                <a:pos x="connsiteX20201" y="connsiteY20201"/>
              </a:cxn>
              <a:cxn ang="0">
                <a:pos x="connsiteX20202" y="connsiteY20202"/>
              </a:cxn>
              <a:cxn ang="0">
                <a:pos x="connsiteX20203" y="connsiteY20203"/>
              </a:cxn>
              <a:cxn ang="0">
                <a:pos x="connsiteX20204" y="connsiteY20204"/>
              </a:cxn>
              <a:cxn ang="0">
                <a:pos x="connsiteX20205" y="connsiteY20205"/>
              </a:cxn>
              <a:cxn ang="0">
                <a:pos x="connsiteX20206" y="connsiteY20206"/>
              </a:cxn>
              <a:cxn ang="0">
                <a:pos x="connsiteX20207" y="connsiteY20207"/>
              </a:cxn>
              <a:cxn ang="0">
                <a:pos x="connsiteX20208" y="connsiteY20208"/>
              </a:cxn>
              <a:cxn ang="0">
                <a:pos x="connsiteX20209" y="connsiteY20209"/>
              </a:cxn>
              <a:cxn ang="0">
                <a:pos x="connsiteX20210" y="connsiteY20210"/>
              </a:cxn>
              <a:cxn ang="0">
                <a:pos x="connsiteX20211" y="connsiteY20211"/>
              </a:cxn>
              <a:cxn ang="0">
                <a:pos x="connsiteX20212" y="connsiteY20212"/>
              </a:cxn>
              <a:cxn ang="0">
                <a:pos x="connsiteX20213" y="connsiteY20213"/>
              </a:cxn>
              <a:cxn ang="0">
                <a:pos x="connsiteX20214" y="connsiteY20214"/>
              </a:cxn>
              <a:cxn ang="0">
                <a:pos x="connsiteX20215" y="connsiteY20215"/>
              </a:cxn>
              <a:cxn ang="0">
                <a:pos x="connsiteX20216" y="connsiteY20216"/>
              </a:cxn>
              <a:cxn ang="0">
                <a:pos x="connsiteX20217" y="connsiteY20217"/>
              </a:cxn>
              <a:cxn ang="0">
                <a:pos x="connsiteX20218" y="connsiteY20218"/>
              </a:cxn>
              <a:cxn ang="0">
                <a:pos x="connsiteX20219" y="connsiteY20219"/>
              </a:cxn>
              <a:cxn ang="0">
                <a:pos x="connsiteX20220" y="connsiteY20220"/>
              </a:cxn>
              <a:cxn ang="0">
                <a:pos x="connsiteX20221" y="connsiteY20221"/>
              </a:cxn>
              <a:cxn ang="0">
                <a:pos x="connsiteX20222" y="connsiteY20222"/>
              </a:cxn>
              <a:cxn ang="0">
                <a:pos x="connsiteX20223" y="connsiteY20223"/>
              </a:cxn>
              <a:cxn ang="0">
                <a:pos x="connsiteX20224" y="connsiteY20224"/>
              </a:cxn>
              <a:cxn ang="0">
                <a:pos x="connsiteX20225" y="connsiteY20225"/>
              </a:cxn>
              <a:cxn ang="0">
                <a:pos x="connsiteX20226" y="connsiteY20226"/>
              </a:cxn>
              <a:cxn ang="0">
                <a:pos x="connsiteX20227" y="connsiteY20227"/>
              </a:cxn>
              <a:cxn ang="0">
                <a:pos x="connsiteX20228" y="connsiteY20228"/>
              </a:cxn>
              <a:cxn ang="0">
                <a:pos x="connsiteX20229" y="connsiteY20229"/>
              </a:cxn>
              <a:cxn ang="0">
                <a:pos x="connsiteX20230" y="connsiteY20230"/>
              </a:cxn>
              <a:cxn ang="0">
                <a:pos x="connsiteX20231" y="connsiteY20231"/>
              </a:cxn>
              <a:cxn ang="0">
                <a:pos x="connsiteX20232" y="connsiteY20232"/>
              </a:cxn>
              <a:cxn ang="0">
                <a:pos x="connsiteX20233" y="connsiteY20233"/>
              </a:cxn>
              <a:cxn ang="0">
                <a:pos x="connsiteX20234" y="connsiteY20234"/>
              </a:cxn>
              <a:cxn ang="0">
                <a:pos x="connsiteX20235" y="connsiteY20235"/>
              </a:cxn>
              <a:cxn ang="0">
                <a:pos x="connsiteX20236" y="connsiteY20236"/>
              </a:cxn>
              <a:cxn ang="0">
                <a:pos x="connsiteX20237" y="connsiteY20237"/>
              </a:cxn>
              <a:cxn ang="0">
                <a:pos x="connsiteX20238" y="connsiteY20238"/>
              </a:cxn>
              <a:cxn ang="0">
                <a:pos x="connsiteX20239" y="connsiteY20239"/>
              </a:cxn>
              <a:cxn ang="0">
                <a:pos x="connsiteX20240" y="connsiteY20240"/>
              </a:cxn>
              <a:cxn ang="0">
                <a:pos x="connsiteX20241" y="connsiteY20241"/>
              </a:cxn>
              <a:cxn ang="0">
                <a:pos x="connsiteX20242" y="connsiteY20242"/>
              </a:cxn>
              <a:cxn ang="0">
                <a:pos x="connsiteX20243" y="connsiteY20243"/>
              </a:cxn>
              <a:cxn ang="0">
                <a:pos x="connsiteX20244" y="connsiteY20244"/>
              </a:cxn>
              <a:cxn ang="0">
                <a:pos x="connsiteX20245" y="connsiteY20245"/>
              </a:cxn>
              <a:cxn ang="0">
                <a:pos x="connsiteX20246" y="connsiteY20246"/>
              </a:cxn>
              <a:cxn ang="0">
                <a:pos x="connsiteX20247" y="connsiteY20247"/>
              </a:cxn>
              <a:cxn ang="0">
                <a:pos x="connsiteX20248" y="connsiteY20248"/>
              </a:cxn>
              <a:cxn ang="0">
                <a:pos x="connsiteX20249" y="connsiteY20249"/>
              </a:cxn>
              <a:cxn ang="0">
                <a:pos x="connsiteX20250" y="connsiteY20250"/>
              </a:cxn>
              <a:cxn ang="0">
                <a:pos x="connsiteX20251" y="connsiteY20251"/>
              </a:cxn>
              <a:cxn ang="0">
                <a:pos x="connsiteX20252" y="connsiteY20252"/>
              </a:cxn>
              <a:cxn ang="0">
                <a:pos x="connsiteX20253" y="connsiteY20253"/>
              </a:cxn>
              <a:cxn ang="0">
                <a:pos x="connsiteX20254" y="connsiteY20254"/>
              </a:cxn>
              <a:cxn ang="0">
                <a:pos x="connsiteX20255" y="connsiteY20255"/>
              </a:cxn>
              <a:cxn ang="0">
                <a:pos x="connsiteX20256" y="connsiteY20256"/>
              </a:cxn>
              <a:cxn ang="0">
                <a:pos x="connsiteX20257" y="connsiteY20257"/>
              </a:cxn>
              <a:cxn ang="0">
                <a:pos x="connsiteX20258" y="connsiteY20258"/>
              </a:cxn>
              <a:cxn ang="0">
                <a:pos x="connsiteX20259" y="connsiteY20259"/>
              </a:cxn>
              <a:cxn ang="0">
                <a:pos x="connsiteX20260" y="connsiteY20260"/>
              </a:cxn>
              <a:cxn ang="0">
                <a:pos x="connsiteX20261" y="connsiteY20261"/>
              </a:cxn>
              <a:cxn ang="0">
                <a:pos x="connsiteX20262" y="connsiteY20262"/>
              </a:cxn>
              <a:cxn ang="0">
                <a:pos x="connsiteX20263" y="connsiteY20263"/>
              </a:cxn>
              <a:cxn ang="0">
                <a:pos x="connsiteX20264" y="connsiteY20264"/>
              </a:cxn>
              <a:cxn ang="0">
                <a:pos x="connsiteX20265" y="connsiteY20265"/>
              </a:cxn>
              <a:cxn ang="0">
                <a:pos x="connsiteX20266" y="connsiteY20266"/>
              </a:cxn>
              <a:cxn ang="0">
                <a:pos x="connsiteX20267" y="connsiteY20267"/>
              </a:cxn>
              <a:cxn ang="0">
                <a:pos x="connsiteX20268" y="connsiteY20268"/>
              </a:cxn>
              <a:cxn ang="0">
                <a:pos x="connsiteX20269" y="connsiteY20269"/>
              </a:cxn>
              <a:cxn ang="0">
                <a:pos x="connsiteX20270" y="connsiteY20270"/>
              </a:cxn>
              <a:cxn ang="0">
                <a:pos x="connsiteX20271" y="connsiteY20271"/>
              </a:cxn>
              <a:cxn ang="0">
                <a:pos x="connsiteX20272" y="connsiteY20272"/>
              </a:cxn>
              <a:cxn ang="0">
                <a:pos x="connsiteX20273" y="connsiteY20273"/>
              </a:cxn>
              <a:cxn ang="0">
                <a:pos x="connsiteX20274" y="connsiteY20274"/>
              </a:cxn>
              <a:cxn ang="0">
                <a:pos x="connsiteX20275" y="connsiteY20275"/>
              </a:cxn>
              <a:cxn ang="0">
                <a:pos x="connsiteX20276" y="connsiteY20276"/>
              </a:cxn>
              <a:cxn ang="0">
                <a:pos x="connsiteX20277" y="connsiteY20277"/>
              </a:cxn>
              <a:cxn ang="0">
                <a:pos x="connsiteX20278" y="connsiteY20278"/>
              </a:cxn>
              <a:cxn ang="0">
                <a:pos x="connsiteX20279" y="connsiteY20279"/>
              </a:cxn>
              <a:cxn ang="0">
                <a:pos x="connsiteX20280" y="connsiteY20280"/>
              </a:cxn>
              <a:cxn ang="0">
                <a:pos x="connsiteX20281" y="connsiteY20281"/>
              </a:cxn>
              <a:cxn ang="0">
                <a:pos x="connsiteX20282" y="connsiteY20282"/>
              </a:cxn>
              <a:cxn ang="0">
                <a:pos x="connsiteX20283" y="connsiteY20283"/>
              </a:cxn>
              <a:cxn ang="0">
                <a:pos x="connsiteX20284" y="connsiteY20284"/>
              </a:cxn>
              <a:cxn ang="0">
                <a:pos x="connsiteX20285" y="connsiteY20285"/>
              </a:cxn>
              <a:cxn ang="0">
                <a:pos x="connsiteX20286" y="connsiteY20286"/>
              </a:cxn>
              <a:cxn ang="0">
                <a:pos x="connsiteX20287" y="connsiteY20287"/>
              </a:cxn>
              <a:cxn ang="0">
                <a:pos x="connsiteX20288" y="connsiteY20288"/>
              </a:cxn>
              <a:cxn ang="0">
                <a:pos x="connsiteX20289" y="connsiteY20289"/>
              </a:cxn>
              <a:cxn ang="0">
                <a:pos x="connsiteX20290" y="connsiteY20290"/>
              </a:cxn>
              <a:cxn ang="0">
                <a:pos x="connsiteX20291" y="connsiteY20291"/>
              </a:cxn>
              <a:cxn ang="0">
                <a:pos x="connsiteX20292" y="connsiteY20292"/>
              </a:cxn>
              <a:cxn ang="0">
                <a:pos x="connsiteX20293" y="connsiteY20293"/>
              </a:cxn>
              <a:cxn ang="0">
                <a:pos x="connsiteX20294" y="connsiteY20294"/>
              </a:cxn>
              <a:cxn ang="0">
                <a:pos x="connsiteX20295" y="connsiteY20295"/>
              </a:cxn>
              <a:cxn ang="0">
                <a:pos x="connsiteX20296" y="connsiteY20296"/>
              </a:cxn>
              <a:cxn ang="0">
                <a:pos x="connsiteX20297" y="connsiteY20297"/>
              </a:cxn>
              <a:cxn ang="0">
                <a:pos x="connsiteX20298" y="connsiteY20298"/>
              </a:cxn>
              <a:cxn ang="0">
                <a:pos x="connsiteX20299" y="connsiteY20299"/>
              </a:cxn>
              <a:cxn ang="0">
                <a:pos x="connsiteX20300" y="connsiteY20300"/>
              </a:cxn>
              <a:cxn ang="0">
                <a:pos x="connsiteX20301" y="connsiteY20301"/>
              </a:cxn>
              <a:cxn ang="0">
                <a:pos x="connsiteX20302" y="connsiteY20302"/>
              </a:cxn>
              <a:cxn ang="0">
                <a:pos x="connsiteX20303" y="connsiteY20303"/>
              </a:cxn>
              <a:cxn ang="0">
                <a:pos x="connsiteX20304" y="connsiteY20304"/>
              </a:cxn>
              <a:cxn ang="0">
                <a:pos x="connsiteX20305" y="connsiteY20305"/>
              </a:cxn>
              <a:cxn ang="0">
                <a:pos x="connsiteX20306" y="connsiteY20306"/>
              </a:cxn>
              <a:cxn ang="0">
                <a:pos x="connsiteX20307" y="connsiteY20307"/>
              </a:cxn>
              <a:cxn ang="0">
                <a:pos x="connsiteX20308" y="connsiteY20308"/>
              </a:cxn>
              <a:cxn ang="0">
                <a:pos x="connsiteX20309" y="connsiteY20309"/>
              </a:cxn>
              <a:cxn ang="0">
                <a:pos x="connsiteX20310" y="connsiteY20310"/>
              </a:cxn>
              <a:cxn ang="0">
                <a:pos x="connsiteX20311" y="connsiteY20311"/>
              </a:cxn>
              <a:cxn ang="0">
                <a:pos x="connsiteX20312" y="connsiteY20312"/>
              </a:cxn>
              <a:cxn ang="0">
                <a:pos x="connsiteX20313" y="connsiteY20313"/>
              </a:cxn>
              <a:cxn ang="0">
                <a:pos x="connsiteX20314" y="connsiteY20314"/>
              </a:cxn>
              <a:cxn ang="0">
                <a:pos x="connsiteX20315" y="connsiteY20315"/>
              </a:cxn>
              <a:cxn ang="0">
                <a:pos x="connsiteX20316" y="connsiteY20316"/>
              </a:cxn>
              <a:cxn ang="0">
                <a:pos x="connsiteX20317" y="connsiteY20317"/>
              </a:cxn>
              <a:cxn ang="0">
                <a:pos x="connsiteX20318" y="connsiteY20318"/>
              </a:cxn>
              <a:cxn ang="0">
                <a:pos x="connsiteX20319" y="connsiteY20319"/>
              </a:cxn>
              <a:cxn ang="0">
                <a:pos x="connsiteX20320" y="connsiteY20320"/>
              </a:cxn>
              <a:cxn ang="0">
                <a:pos x="connsiteX20321" y="connsiteY20321"/>
              </a:cxn>
              <a:cxn ang="0">
                <a:pos x="connsiteX20322" y="connsiteY20322"/>
              </a:cxn>
              <a:cxn ang="0">
                <a:pos x="connsiteX20323" y="connsiteY20323"/>
              </a:cxn>
              <a:cxn ang="0">
                <a:pos x="connsiteX20324" y="connsiteY20324"/>
              </a:cxn>
              <a:cxn ang="0">
                <a:pos x="connsiteX20325" y="connsiteY20325"/>
              </a:cxn>
              <a:cxn ang="0">
                <a:pos x="connsiteX20326" y="connsiteY20326"/>
              </a:cxn>
              <a:cxn ang="0">
                <a:pos x="connsiteX20327" y="connsiteY20327"/>
              </a:cxn>
              <a:cxn ang="0">
                <a:pos x="connsiteX20328" y="connsiteY20328"/>
              </a:cxn>
              <a:cxn ang="0">
                <a:pos x="connsiteX20329" y="connsiteY20329"/>
              </a:cxn>
              <a:cxn ang="0">
                <a:pos x="connsiteX20330" y="connsiteY20330"/>
              </a:cxn>
              <a:cxn ang="0">
                <a:pos x="connsiteX20331" y="connsiteY20331"/>
              </a:cxn>
              <a:cxn ang="0">
                <a:pos x="connsiteX20332" y="connsiteY20332"/>
              </a:cxn>
              <a:cxn ang="0">
                <a:pos x="connsiteX20333" y="connsiteY20333"/>
              </a:cxn>
              <a:cxn ang="0">
                <a:pos x="connsiteX20334" y="connsiteY20334"/>
              </a:cxn>
              <a:cxn ang="0">
                <a:pos x="connsiteX20335" y="connsiteY20335"/>
              </a:cxn>
              <a:cxn ang="0">
                <a:pos x="connsiteX20336" y="connsiteY20336"/>
              </a:cxn>
              <a:cxn ang="0">
                <a:pos x="connsiteX20337" y="connsiteY20337"/>
              </a:cxn>
              <a:cxn ang="0">
                <a:pos x="connsiteX20338" y="connsiteY20338"/>
              </a:cxn>
              <a:cxn ang="0">
                <a:pos x="connsiteX20339" y="connsiteY20339"/>
              </a:cxn>
              <a:cxn ang="0">
                <a:pos x="connsiteX20340" y="connsiteY20340"/>
              </a:cxn>
              <a:cxn ang="0">
                <a:pos x="connsiteX20341" y="connsiteY20341"/>
              </a:cxn>
              <a:cxn ang="0">
                <a:pos x="connsiteX20342" y="connsiteY20342"/>
              </a:cxn>
              <a:cxn ang="0">
                <a:pos x="connsiteX20343" y="connsiteY20343"/>
              </a:cxn>
              <a:cxn ang="0">
                <a:pos x="connsiteX20344" y="connsiteY20344"/>
              </a:cxn>
              <a:cxn ang="0">
                <a:pos x="connsiteX20345" y="connsiteY20345"/>
              </a:cxn>
              <a:cxn ang="0">
                <a:pos x="connsiteX20346" y="connsiteY20346"/>
              </a:cxn>
              <a:cxn ang="0">
                <a:pos x="connsiteX20347" y="connsiteY20347"/>
              </a:cxn>
              <a:cxn ang="0">
                <a:pos x="connsiteX20348" y="connsiteY20348"/>
              </a:cxn>
              <a:cxn ang="0">
                <a:pos x="connsiteX20349" y="connsiteY20349"/>
              </a:cxn>
              <a:cxn ang="0">
                <a:pos x="connsiteX20350" y="connsiteY20350"/>
              </a:cxn>
              <a:cxn ang="0">
                <a:pos x="connsiteX20351" y="connsiteY20351"/>
              </a:cxn>
              <a:cxn ang="0">
                <a:pos x="connsiteX20352" y="connsiteY20352"/>
              </a:cxn>
              <a:cxn ang="0">
                <a:pos x="connsiteX20353" y="connsiteY20353"/>
              </a:cxn>
              <a:cxn ang="0">
                <a:pos x="connsiteX20354" y="connsiteY20354"/>
              </a:cxn>
              <a:cxn ang="0">
                <a:pos x="connsiteX20355" y="connsiteY20355"/>
              </a:cxn>
              <a:cxn ang="0">
                <a:pos x="connsiteX20356" y="connsiteY20356"/>
              </a:cxn>
              <a:cxn ang="0">
                <a:pos x="connsiteX20357" y="connsiteY20357"/>
              </a:cxn>
              <a:cxn ang="0">
                <a:pos x="connsiteX20358" y="connsiteY20358"/>
              </a:cxn>
              <a:cxn ang="0">
                <a:pos x="connsiteX20359" y="connsiteY20359"/>
              </a:cxn>
              <a:cxn ang="0">
                <a:pos x="connsiteX20360" y="connsiteY20360"/>
              </a:cxn>
              <a:cxn ang="0">
                <a:pos x="connsiteX20361" y="connsiteY20361"/>
              </a:cxn>
              <a:cxn ang="0">
                <a:pos x="connsiteX20362" y="connsiteY20362"/>
              </a:cxn>
              <a:cxn ang="0">
                <a:pos x="connsiteX20363" y="connsiteY20363"/>
              </a:cxn>
              <a:cxn ang="0">
                <a:pos x="connsiteX20364" y="connsiteY20364"/>
              </a:cxn>
              <a:cxn ang="0">
                <a:pos x="connsiteX20365" y="connsiteY20365"/>
              </a:cxn>
              <a:cxn ang="0">
                <a:pos x="connsiteX20366" y="connsiteY20366"/>
              </a:cxn>
              <a:cxn ang="0">
                <a:pos x="connsiteX20367" y="connsiteY20367"/>
              </a:cxn>
              <a:cxn ang="0">
                <a:pos x="connsiteX20368" y="connsiteY20368"/>
              </a:cxn>
              <a:cxn ang="0">
                <a:pos x="connsiteX20369" y="connsiteY20369"/>
              </a:cxn>
              <a:cxn ang="0">
                <a:pos x="connsiteX20370" y="connsiteY20370"/>
              </a:cxn>
              <a:cxn ang="0">
                <a:pos x="connsiteX20371" y="connsiteY20371"/>
              </a:cxn>
              <a:cxn ang="0">
                <a:pos x="connsiteX20372" y="connsiteY20372"/>
              </a:cxn>
              <a:cxn ang="0">
                <a:pos x="connsiteX20373" y="connsiteY20373"/>
              </a:cxn>
              <a:cxn ang="0">
                <a:pos x="connsiteX20374" y="connsiteY20374"/>
              </a:cxn>
              <a:cxn ang="0">
                <a:pos x="connsiteX20375" y="connsiteY20375"/>
              </a:cxn>
              <a:cxn ang="0">
                <a:pos x="connsiteX20376" y="connsiteY20376"/>
              </a:cxn>
              <a:cxn ang="0">
                <a:pos x="connsiteX20377" y="connsiteY20377"/>
              </a:cxn>
              <a:cxn ang="0">
                <a:pos x="connsiteX20378" y="connsiteY20378"/>
              </a:cxn>
              <a:cxn ang="0">
                <a:pos x="connsiteX20379" y="connsiteY20379"/>
              </a:cxn>
              <a:cxn ang="0">
                <a:pos x="connsiteX20380" y="connsiteY20380"/>
              </a:cxn>
              <a:cxn ang="0">
                <a:pos x="connsiteX20381" y="connsiteY20381"/>
              </a:cxn>
              <a:cxn ang="0">
                <a:pos x="connsiteX20382" y="connsiteY20382"/>
              </a:cxn>
              <a:cxn ang="0">
                <a:pos x="connsiteX20383" y="connsiteY20383"/>
              </a:cxn>
              <a:cxn ang="0">
                <a:pos x="connsiteX20384" y="connsiteY20384"/>
              </a:cxn>
              <a:cxn ang="0">
                <a:pos x="connsiteX20385" y="connsiteY20385"/>
              </a:cxn>
              <a:cxn ang="0">
                <a:pos x="connsiteX20386" y="connsiteY20386"/>
              </a:cxn>
              <a:cxn ang="0">
                <a:pos x="connsiteX20387" y="connsiteY20387"/>
              </a:cxn>
              <a:cxn ang="0">
                <a:pos x="connsiteX20388" y="connsiteY20388"/>
              </a:cxn>
              <a:cxn ang="0">
                <a:pos x="connsiteX20389" y="connsiteY20389"/>
              </a:cxn>
              <a:cxn ang="0">
                <a:pos x="connsiteX20390" y="connsiteY20390"/>
              </a:cxn>
              <a:cxn ang="0">
                <a:pos x="connsiteX20391" y="connsiteY20391"/>
              </a:cxn>
              <a:cxn ang="0">
                <a:pos x="connsiteX20392" y="connsiteY20392"/>
              </a:cxn>
              <a:cxn ang="0">
                <a:pos x="connsiteX20393" y="connsiteY20393"/>
              </a:cxn>
              <a:cxn ang="0">
                <a:pos x="connsiteX20394" y="connsiteY20394"/>
              </a:cxn>
              <a:cxn ang="0">
                <a:pos x="connsiteX20395" y="connsiteY20395"/>
              </a:cxn>
              <a:cxn ang="0">
                <a:pos x="connsiteX20396" y="connsiteY20396"/>
              </a:cxn>
              <a:cxn ang="0">
                <a:pos x="connsiteX20397" y="connsiteY20397"/>
              </a:cxn>
              <a:cxn ang="0">
                <a:pos x="connsiteX20398" y="connsiteY20398"/>
              </a:cxn>
              <a:cxn ang="0">
                <a:pos x="connsiteX20399" y="connsiteY20399"/>
              </a:cxn>
              <a:cxn ang="0">
                <a:pos x="connsiteX20400" y="connsiteY20400"/>
              </a:cxn>
              <a:cxn ang="0">
                <a:pos x="connsiteX20401" y="connsiteY20401"/>
              </a:cxn>
              <a:cxn ang="0">
                <a:pos x="connsiteX20402" y="connsiteY20402"/>
              </a:cxn>
              <a:cxn ang="0">
                <a:pos x="connsiteX20403" y="connsiteY20403"/>
              </a:cxn>
              <a:cxn ang="0">
                <a:pos x="connsiteX20404" y="connsiteY20404"/>
              </a:cxn>
              <a:cxn ang="0">
                <a:pos x="connsiteX20405" y="connsiteY20405"/>
              </a:cxn>
              <a:cxn ang="0">
                <a:pos x="connsiteX20406" y="connsiteY20406"/>
              </a:cxn>
              <a:cxn ang="0">
                <a:pos x="connsiteX20407" y="connsiteY20407"/>
              </a:cxn>
              <a:cxn ang="0">
                <a:pos x="connsiteX20408" y="connsiteY20408"/>
              </a:cxn>
              <a:cxn ang="0">
                <a:pos x="connsiteX20409" y="connsiteY20409"/>
              </a:cxn>
              <a:cxn ang="0">
                <a:pos x="connsiteX20410" y="connsiteY20410"/>
              </a:cxn>
              <a:cxn ang="0">
                <a:pos x="connsiteX20411" y="connsiteY20411"/>
              </a:cxn>
              <a:cxn ang="0">
                <a:pos x="connsiteX20412" y="connsiteY20412"/>
              </a:cxn>
              <a:cxn ang="0">
                <a:pos x="connsiteX20413" y="connsiteY20413"/>
              </a:cxn>
              <a:cxn ang="0">
                <a:pos x="connsiteX20414" y="connsiteY20414"/>
              </a:cxn>
              <a:cxn ang="0">
                <a:pos x="connsiteX20415" y="connsiteY20415"/>
              </a:cxn>
              <a:cxn ang="0">
                <a:pos x="connsiteX20416" y="connsiteY20416"/>
              </a:cxn>
              <a:cxn ang="0">
                <a:pos x="connsiteX20417" y="connsiteY20417"/>
              </a:cxn>
              <a:cxn ang="0">
                <a:pos x="connsiteX20418" y="connsiteY20418"/>
              </a:cxn>
              <a:cxn ang="0">
                <a:pos x="connsiteX20419" y="connsiteY20419"/>
              </a:cxn>
              <a:cxn ang="0">
                <a:pos x="connsiteX20420" y="connsiteY20420"/>
              </a:cxn>
              <a:cxn ang="0">
                <a:pos x="connsiteX20421" y="connsiteY20421"/>
              </a:cxn>
              <a:cxn ang="0">
                <a:pos x="connsiteX20422" y="connsiteY20422"/>
              </a:cxn>
              <a:cxn ang="0">
                <a:pos x="connsiteX20423" y="connsiteY20423"/>
              </a:cxn>
              <a:cxn ang="0">
                <a:pos x="connsiteX20424" y="connsiteY20424"/>
              </a:cxn>
              <a:cxn ang="0">
                <a:pos x="connsiteX20425" y="connsiteY20425"/>
              </a:cxn>
              <a:cxn ang="0">
                <a:pos x="connsiteX20426" y="connsiteY20426"/>
              </a:cxn>
              <a:cxn ang="0">
                <a:pos x="connsiteX20427" y="connsiteY20427"/>
              </a:cxn>
              <a:cxn ang="0">
                <a:pos x="connsiteX20428" y="connsiteY20428"/>
              </a:cxn>
              <a:cxn ang="0">
                <a:pos x="connsiteX20429" y="connsiteY20429"/>
              </a:cxn>
              <a:cxn ang="0">
                <a:pos x="connsiteX20430" y="connsiteY20430"/>
              </a:cxn>
              <a:cxn ang="0">
                <a:pos x="connsiteX20431" y="connsiteY20431"/>
              </a:cxn>
              <a:cxn ang="0">
                <a:pos x="connsiteX20432" y="connsiteY20432"/>
              </a:cxn>
              <a:cxn ang="0">
                <a:pos x="connsiteX20433" y="connsiteY20433"/>
              </a:cxn>
              <a:cxn ang="0">
                <a:pos x="connsiteX20434" y="connsiteY20434"/>
              </a:cxn>
              <a:cxn ang="0">
                <a:pos x="connsiteX20435" y="connsiteY20435"/>
              </a:cxn>
              <a:cxn ang="0">
                <a:pos x="connsiteX20436" y="connsiteY20436"/>
              </a:cxn>
              <a:cxn ang="0">
                <a:pos x="connsiteX20437" y="connsiteY20437"/>
              </a:cxn>
              <a:cxn ang="0">
                <a:pos x="connsiteX20438" y="connsiteY20438"/>
              </a:cxn>
              <a:cxn ang="0">
                <a:pos x="connsiteX20439" y="connsiteY20439"/>
              </a:cxn>
              <a:cxn ang="0">
                <a:pos x="connsiteX20440" y="connsiteY20440"/>
              </a:cxn>
              <a:cxn ang="0">
                <a:pos x="connsiteX20441" y="connsiteY20441"/>
              </a:cxn>
              <a:cxn ang="0">
                <a:pos x="connsiteX20442" y="connsiteY20442"/>
              </a:cxn>
              <a:cxn ang="0">
                <a:pos x="connsiteX20443" y="connsiteY20443"/>
              </a:cxn>
              <a:cxn ang="0">
                <a:pos x="connsiteX20444" y="connsiteY20444"/>
              </a:cxn>
              <a:cxn ang="0">
                <a:pos x="connsiteX20445" y="connsiteY20445"/>
              </a:cxn>
              <a:cxn ang="0">
                <a:pos x="connsiteX20446" y="connsiteY20446"/>
              </a:cxn>
              <a:cxn ang="0">
                <a:pos x="connsiteX20447" y="connsiteY20447"/>
              </a:cxn>
              <a:cxn ang="0">
                <a:pos x="connsiteX20448" y="connsiteY20448"/>
              </a:cxn>
              <a:cxn ang="0">
                <a:pos x="connsiteX20449" y="connsiteY20449"/>
              </a:cxn>
              <a:cxn ang="0">
                <a:pos x="connsiteX20450" y="connsiteY20450"/>
              </a:cxn>
              <a:cxn ang="0">
                <a:pos x="connsiteX20451" y="connsiteY20451"/>
              </a:cxn>
              <a:cxn ang="0">
                <a:pos x="connsiteX20452" y="connsiteY20452"/>
              </a:cxn>
              <a:cxn ang="0">
                <a:pos x="connsiteX20453" y="connsiteY20453"/>
              </a:cxn>
              <a:cxn ang="0">
                <a:pos x="connsiteX20454" y="connsiteY20454"/>
              </a:cxn>
              <a:cxn ang="0">
                <a:pos x="connsiteX20455" y="connsiteY20455"/>
              </a:cxn>
              <a:cxn ang="0">
                <a:pos x="connsiteX20456" y="connsiteY20456"/>
              </a:cxn>
              <a:cxn ang="0">
                <a:pos x="connsiteX20457" y="connsiteY20457"/>
              </a:cxn>
              <a:cxn ang="0">
                <a:pos x="connsiteX20458" y="connsiteY20458"/>
              </a:cxn>
              <a:cxn ang="0">
                <a:pos x="connsiteX20459" y="connsiteY20459"/>
              </a:cxn>
              <a:cxn ang="0">
                <a:pos x="connsiteX20460" y="connsiteY20460"/>
              </a:cxn>
              <a:cxn ang="0">
                <a:pos x="connsiteX20461" y="connsiteY20461"/>
              </a:cxn>
              <a:cxn ang="0">
                <a:pos x="connsiteX20462" y="connsiteY20462"/>
              </a:cxn>
              <a:cxn ang="0">
                <a:pos x="connsiteX20463" y="connsiteY20463"/>
              </a:cxn>
              <a:cxn ang="0">
                <a:pos x="connsiteX20464" y="connsiteY20464"/>
              </a:cxn>
              <a:cxn ang="0">
                <a:pos x="connsiteX20465" y="connsiteY20465"/>
              </a:cxn>
              <a:cxn ang="0">
                <a:pos x="connsiteX20466" y="connsiteY20466"/>
              </a:cxn>
              <a:cxn ang="0">
                <a:pos x="connsiteX20467" y="connsiteY20467"/>
              </a:cxn>
              <a:cxn ang="0">
                <a:pos x="connsiteX20468" y="connsiteY20468"/>
              </a:cxn>
              <a:cxn ang="0">
                <a:pos x="connsiteX20469" y="connsiteY20469"/>
              </a:cxn>
              <a:cxn ang="0">
                <a:pos x="connsiteX20470" y="connsiteY20470"/>
              </a:cxn>
              <a:cxn ang="0">
                <a:pos x="connsiteX20471" y="connsiteY20471"/>
              </a:cxn>
              <a:cxn ang="0">
                <a:pos x="connsiteX20472" y="connsiteY20472"/>
              </a:cxn>
              <a:cxn ang="0">
                <a:pos x="connsiteX20473" y="connsiteY20473"/>
              </a:cxn>
              <a:cxn ang="0">
                <a:pos x="connsiteX20474" y="connsiteY20474"/>
              </a:cxn>
              <a:cxn ang="0">
                <a:pos x="connsiteX20475" y="connsiteY20475"/>
              </a:cxn>
              <a:cxn ang="0">
                <a:pos x="connsiteX20476" y="connsiteY20476"/>
              </a:cxn>
              <a:cxn ang="0">
                <a:pos x="connsiteX20477" y="connsiteY20477"/>
              </a:cxn>
              <a:cxn ang="0">
                <a:pos x="connsiteX20478" y="connsiteY20478"/>
              </a:cxn>
              <a:cxn ang="0">
                <a:pos x="connsiteX20479" y="connsiteY20479"/>
              </a:cxn>
              <a:cxn ang="0">
                <a:pos x="connsiteX20480" y="connsiteY20480"/>
              </a:cxn>
              <a:cxn ang="0">
                <a:pos x="connsiteX20481" y="connsiteY20481"/>
              </a:cxn>
              <a:cxn ang="0">
                <a:pos x="connsiteX20482" y="connsiteY20482"/>
              </a:cxn>
              <a:cxn ang="0">
                <a:pos x="connsiteX20483" y="connsiteY20483"/>
              </a:cxn>
              <a:cxn ang="0">
                <a:pos x="connsiteX20484" y="connsiteY20484"/>
              </a:cxn>
              <a:cxn ang="0">
                <a:pos x="connsiteX20485" y="connsiteY20485"/>
              </a:cxn>
              <a:cxn ang="0">
                <a:pos x="connsiteX20486" y="connsiteY20486"/>
              </a:cxn>
              <a:cxn ang="0">
                <a:pos x="connsiteX20487" y="connsiteY20487"/>
              </a:cxn>
              <a:cxn ang="0">
                <a:pos x="connsiteX20488" y="connsiteY20488"/>
              </a:cxn>
              <a:cxn ang="0">
                <a:pos x="connsiteX20489" y="connsiteY20489"/>
              </a:cxn>
              <a:cxn ang="0">
                <a:pos x="connsiteX20490" y="connsiteY20490"/>
              </a:cxn>
              <a:cxn ang="0">
                <a:pos x="connsiteX20491" y="connsiteY20491"/>
              </a:cxn>
              <a:cxn ang="0">
                <a:pos x="connsiteX20492" y="connsiteY20492"/>
              </a:cxn>
              <a:cxn ang="0">
                <a:pos x="connsiteX20493" y="connsiteY20493"/>
              </a:cxn>
              <a:cxn ang="0">
                <a:pos x="connsiteX20494" y="connsiteY20494"/>
              </a:cxn>
              <a:cxn ang="0">
                <a:pos x="connsiteX20495" y="connsiteY20495"/>
              </a:cxn>
              <a:cxn ang="0">
                <a:pos x="connsiteX20496" y="connsiteY20496"/>
              </a:cxn>
              <a:cxn ang="0">
                <a:pos x="connsiteX20497" y="connsiteY20497"/>
              </a:cxn>
              <a:cxn ang="0">
                <a:pos x="connsiteX20498" y="connsiteY20498"/>
              </a:cxn>
              <a:cxn ang="0">
                <a:pos x="connsiteX20499" y="connsiteY20499"/>
              </a:cxn>
              <a:cxn ang="0">
                <a:pos x="connsiteX20500" y="connsiteY20500"/>
              </a:cxn>
              <a:cxn ang="0">
                <a:pos x="connsiteX20501" y="connsiteY20501"/>
              </a:cxn>
              <a:cxn ang="0">
                <a:pos x="connsiteX20502" y="connsiteY20502"/>
              </a:cxn>
              <a:cxn ang="0">
                <a:pos x="connsiteX20503" y="connsiteY20503"/>
              </a:cxn>
              <a:cxn ang="0">
                <a:pos x="connsiteX20504" y="connsiteY20504"/>
              </a:cxn>
              <a:cxn ang="0">
                <a:pos x="connsiteX20505" y="connsiteY20505"/>
              </a:cxn>
              <a:cxn ang="0">
                <a:pos x="connsiteX20506" y="connsiteY20506"/>
              </a:cxn>
              <a:cxn ang="0">
                <a:pos x="connsiteX20507" y="connsiteY20507"/>
              </a:cxn>
              <a:cxn ang="0">
                <a:pos x="connsiteX20508" y="connsiteY20508"/>
              </a:cxn>
              <a:cxn ang="0">
                <a:pos x="connsiteX20509" y="connsiteY20509"/>
              </a:cxn>
              <a:cxn ang="0">
                <a:pos x="connsiteX20510" y="connsiteY20510"/>
              </a:cxn>
              <a:cxn ang="0">
                <a:pos x="connsiteX20511" y="connsiteY20511"/>
              </a:cxn>
              <a:cxn ang="0">
                <a:pos x="connsiteX20512" y="connsiteY20512"/>
              </a:cxn>
              <a:cxn ang="0">
                <a:pos x="connsiteX20513" y="connsiteY20513"/>
              </a:cxn>
              <a:cxn ang="0">
                <a:pos x="connsiteX20514" y="connsiteY20514"/>
              </a:cxn>
              <a:cxn ang="0">
                <a:pos x="connsiteX20515" y="connsiteY20515"/>
              </a:cxn>
              <a:cxn ang="0">
                <a:pos x="connsiteX20516" y="connsiteY20516"/>
              </a:cxn>
              <a:cxn ang="0">
                <a:pos x="connsiteX20517" y="connsiteY20517"/>
              </a:cxn>
              <a:cxn ang="0">
                <a:pos x="connsiteX20518" y="connsiteY20518"/>
              </a:cxn>
              <a:cxn ang="0">
                <a:pos x="connsiteX20519" y="connsiteY20519"/>
              </a:cxn>
              <a:cxn ang="0">
                <a:pos x="connsiteX20520" y="connsiteY20520"/>
              </a:cxn>
              <a:cxn ang="0">
                <a:pos x="connsiteX20521" y="connsiteY20521"/>
              </a:cxn>
              <a:cxn ang="0">
                <a:pos x="connsiteX20522" y="connsiteY20522"/>
              </a:cxn>
              <a:cxn ang="0">
                <a:pos x="connsiteX20523" y="connsiteY20523"/>
              </a:cxn>
              <a:cxn ang="0">
                <a:pos x="connsiteX20524" y="connsiteY20524"/>
              </a:cxn>
              <a:cxn ang="0">
                <a:pos x="connsiteX20525" y="connsiteY20525"/>
              </a:cxn>
              <a:cxn ang="0">
                <a:pos x="connsiteX20526" y="connsiteY20526"/>
              </a:cxn>
              <a:cxn ang="0">
                <a:pos x="connsiteX20527" y="connsiteY20527"/>
              </a:cxn>
              <a:cxn ang="0">
                <a:pos x="connsiteX20528" y="connsiteY20528"/>
              </a:cxn>
              <a:cxn ang="0">
                <a:pos x="connsiteX20529" y="connsiteY20529"/>
              </a:cxn>
              <a:cxn ang="0">
                <a:pos x="connsiteX20530" y="connsiteY20530"/>
              </a:cxn>
              <a:cxn ang="0">
                <a:pos x="connsiteX20531" y="connsiteY20531"/>
              </a:cxn>
              <a:cxn ang="0">
                <a:pos x="connsiteX20532" y="connsiteY20532"/>
              </a:cxn>
              <a:cxn ang="0">
                <a:pos x="connsiteX20533" y="connsiteY20533"/>
              </a:cxn>
              <a:cxn ang="0">
                <a:pos x="connsiteX20534" y="connsiteY20534"/>
              </a:cxn>
              <a:cxn ang="0">
                <a:pos x="connsiteX20535" y="connsiteY20535"/>
              </a:cxn>
              <a:cxn ang="0">
                <a:pos x="connsiteX20536" y="connsiteY20536"/>
              </a:cxn>
              <a:cxn ang="0">
                <a:pos x="connsiteX20537" y="connsiteY20537"/>
              </a:cxn>
              <a:cxn ang="0">
                <a:pos x="connsiteX20538" y="connsiteY20538"/>
              </a:cxn>
              <a:cxn ang="0">
                <a:pos x="connsiteX20539" y="connsiteY20539"/>
              </a:cxn>
              <a:cxn ang="0">
                <a:pos x="connsiteX20540" y="connsiteY20540"/>
              </a:cxn>
              <a:cxn ang="0">
                <a:pos x="connsiteX20541" y="connsiteY20541"/>
              </a:cxn>
              <a:cxn ang="0">
                <a:pos x="connsiteX20542" y="connsiteY20542"/>
              </a:cxn>
              <a:cxn ang="0">
                <a:pos x="connsiteX20543" y="connsiteY20543"/>
              </a:cxn>
              <a:cxn ang="0">
                <a:pos x="connsiteX20544" y="connsiteY20544"/>
              </a:cxn>
              <a:cxn ang="0">
                <a:pos x="connsiteX20545" y="connsiteY20545"/>
              </a:cxn>
              <a:cxn ang="0">
                <a:pos x="connsiteX20546" y="connsiteY20546"/>
              </a:cxn>
              <a:cxn ang="0">
                <a:pos x="connsiteX20547" y="connsiteY20547"/>
              </a:cxn>
              <a:cxn ang="0">
                <a:pos x="connsiteX20548" y="connsiteY20548"/>
              </a:cxn>
              <a:cxn ang="0">
                <a:pos x="connsiteX20549" y="connsiteY20549"/>
              </a:cxn>
              <a:cxn ang="0">
                <a:pos x="connsiteX20550" y="connsiteY20550"/>
              </a:cxn>
              <a:cxn ang="0">
                <a:pos x="connsiteX20551" y="connsiteY20551"/>
              </a:cxn>
              <a:cxn ang="0">
                <a:pos x="connsiteX20552" y="connsiteY20552"/>
              </a:cxn>
              <a:cxn ang="0">
                <a:pos x="connsiteX20553" y="connsiteY20553"/>
              </a:cxn>
              <a:cxn ang="0">
                <a:pos x="connsiteX20554" y="connsiteY20554"/>
              </a:cxn>
              <a:cxn ang="0">
                <a:pos x="connsiteX20555" y="connsiteY20555"/>
              </a:cxn>
              <a:cxn ang="0">
                <a:pos x="connsiteX20556" y="connsiteY20556"/>
              </a:cxn>
              <a:cxn ang="0">
                <a:pos x="connsiteX20557" y="connsiteY20557"/>
              </a:cxn>
              <a:cxn ang="0">
                <a:pos x="connsiteX20558" y="connsiteY20558"/>
              </a:cxn>
              <a:cxn ang="0">
                <a:pos x="connsiteX20559" y="connsiteY20559"/>
              </a:cxn>
              <a:cxn ang="0">
                <a:pos x="connsiteX20560" y="connsiteY20560"/>
              </a:cxn>
              <a:cxn ang="0">
                <a:pos x="connsiteX20561" y="connsiteY20561"/>
              </a:cxn>
              <a:cxn ang="0">
                <a:pos x="connsiteX20562" y="connsiteY20562"/>
              </a:cxn>
              <a:cxn ang="0">
                <a:pos x="connsiteX20563" y="connsiteY20563"/>
              </a:cxn>
              <a:cxn ang="0">
                <a:pos x="connsiteX20564" y="connsiteY20564"/>
              </a:cxn>
              <a:cxn ang="0">
                <a:pos x="connsiteX20565" y="connsiteY20565"/>
              </a:cxn>
              <a:cxn ang="0">
                <a:pos x="connsiteX20566" y="connsiteY20566"/>
              </a:cxn>
              <a:cxn ang="0">
                <a:pos x="connsiteX20567" y="connsiteY20567"/>
              </a:cxn>
              <a:cxn ang="0">
                <a:pos x="connsiteX20568" y="connsiteY20568"/>
              </a:cxn>
              <a:cxn ang="0">
                <a:pos x="connsiteX20569" y="connsiteY20569"/>
              </a:cxn>
              <a:cxn ang="0">
                <a:pos x="connsiteX20570" y="connsiteY20570"/>
              </a:cxn>
              <a:cxn ang="0">
                <a:pos x="connsiteX20571" y="connsiteY20571"/>
              </a:cxn>
              <a:cxn ang="0">
                <a:pos x="connsiteX20572" y="connsiteY20572"/>
              </a:cxn>
              <a:cxn ang="0">
                <a:pos x="connsiteX20573" y="connsiteY20573"/>
              </a:cxn>
              <a:cxn ang="0">
                <a:pos x="connsiteX20574" y="connsiteY20574"/>
              </a:cxn>
              <a:cxn ang="0">
                <a:pos x="connsiteX20575" y="connsiteY20575"/>
              </a:cxn>
              <a:cxn ang="0">
                <a:pos x="connsiteX20576" y="connsiteY20576"/>
              </a:cxn>
              <a:cxn ang="0">
                <a:pos x="connsiteX20577" y="connsiteY20577"/>
              </a:cxn>
              <a:cxn ang="0">
                <a:pos x="connsiteX20578" y="connsiteY20578"/>
              </a:cxn>
              <a:cxn ang="0">
                <a:pos x="connsiteX20579" y="connsiteY20579"/>
              </a:cxn>
              <a:cxn ang="0">
                <a:pos x="connsiteX20580" y="connsiteY20580"/>
              </a:cxn>
              <a:cxn ang="0">
                <a:pos x="connsiteX20581" y="connsiteY20581"/>
              </a:cxn>
              <a:cxn ang="0">
                <a:pos x="connsiteX20582" y="connsiteY20582"/>
              </a:cxn>
              <a:cxn ang="0">
                <a:pos x="connsiteX20583" y="connsiteY20583"/>
              </a:cxn>
              <a:cxn ang="0">
                <a:pos x="connsiteX20584" y="connsiteY20584"/>
              </a:cxn>
              <a:cxn ang="0">
                <a:pos x="connsiteX20585" y="connsiteY20585"/>
              </a:cxn>
              <a:cxn ang="0">
                <a:pos x="connsiteX20586" y="connsiteY20586"/>
              </a:cxn>
              <a:cxn ang="0">
                <a:pos x="connsiteX20587" y="connsiteY20587"/>
              </a:cxn>
              <a:cxn ang="0">
                <a:pos x="connsiteX20588" y="connsiteY20588"/>
              </a:cxn>
              <a:cxn ang="0">
                <a:pos x="connsiteX20589" y="connsiteY20589"/>
              </a:cxn>
              <a:cxn ang="0">
                <a:pos x="connsiteX20590" y="connsiteY20590"/>
              </a:cxn>
              <a:cxn ang="0">
                <a:pos x="connsiteX20591" y="connsiteY20591"/>
              </a:cxn>
              <a:cxn ang="0">
                <a:pos x="connsiteX20592" y="connsiteY20592"/>
              </a:cxn>
              <a:cxn ang="0">
                <a:pos x="connsiteX20593" y="connsiteY20593"/>
              </a:cxn>
              <a:cxn ang="0">
                <a:pos x="connsiteX20594" y="connsiteY20594"/>
              </a:cxn>
              <a:cxn ang="0">
                <a:pos x="connsiteX20595" y="connsiteY20595"/>
              </a:cxn>
              <a:cxn ang="0">
                <a:pos x="connsiteX20596" y="connsiteY20596"/>
              </a:cxn>
              <a:cxn ang="0">
                <a:pos x="connsiteX20597" y="connsiteY20597"/>
              </a:cxn>
              <a:cxn ang="0">
                <a:pos x="connsiteX20598" y="connsiteY20598"/>
              </a:cxn>
              <a:cxn ang="0">
                <a:pos x="connsiteX20599" y="connsiteY20599"/>
              </a:cxn>
              <a:cxn ang="0">
                <a:pos x="connsiteX20600" y="connsiteY20600"/>
              </a:cxn>
              <a:cxn ang="0">
                <a:pos x="connsiteX20601" y="connsiteY20601"/>
              </a:cxn>
              <a:cxn ang="0">
                <a:pos x="connsiteX20602" y="connsiteY20602"/>
              </a:cxn>
              <a:cxn ang="0">
                <a:pos x="connsiteX20603" y="connsiteY20603"/>
              </a:cxn>
              <a:cxn ang="0">
                <a:pos x="connsiteX20604" y="connsiteY20604"/>
              </a:cxn>
              <a:cxn ang="0">
                <a:pos x="connsiteX20605" y="connsiteY20605"/>
              </a:cxn>
              <a:cxn ang="0">
                <a:pos x="connsiteX20606" y="connsiteY20606"/>
              </a:cxn>
              <a:cxn ang="0">
                <a:pos x="connsiteX20607" y="connsiteY20607"/>
              </a:cxn>
              <a:cxn ang="0">
                <a:pos x="connsiteX20608" y="connsiteY20608"/>
              </a:cxn>
              <a:cxn ang="0">
                <a:pos x="connsiteX20609" y="connsiteY20609"/>
              </a:cxn>
              <a:cxn ang="0">
                <a:pos x="connsiteX20610" y="connsiteY20610"/>
              </a:cxn>
              <a:cxn ang="0">
                <a:pos x="connsiteX20611" y="connsiteY20611"/>
              </a:cxn>
              <a:cxn ang="0">
                <a:pos x="connsiteX20612" y="connsiteY20612"/>
              </a:cxn>
              <a:cxn ang="0">
                <a:pos x="connsiteX20613" y="connsiteY20613"/>
              </a:cxn>
              <a:cxn ang="0">
                <a:pos x="connsiteX20614" y="connsiteY20614"/>
              </a:cxn>
              <a:cxn ang="0">
                <a:pos x="connsiteX20615" y="connsiteY20615"/>
              </a:cxn>
              <a:cxn ang="0">
                <a:pos x="connsiteX20616" y="connsiteY20616"/>
              </a:cxn>
              <a:cxn ang="0">
                <a:pos x="connsiteX20617" y="connsiteY20617"/>
              </a:cxn>
              <a:cxn ang="0">
                <a:pos x="connsiteX20618" y="connsiteY20618"/>
              </a:cxn>
              <a:cxn ang="0">
                <a:pos x="connsiteX20619" y="connsiteY20619"/>
              </a:cxn>
              <a:cxn ang="0">
                <a:pos x="connsiteX20620" y="connsiteY20620"/>
              </a:cxn>
              <a:cxn ang="0">
                <a:pos x="connsiteX20621" y="connsiteY20621"/>
              </a:cxn>
              <a:cxn ang="0">
                <a:pos x="connsiteX20622" y="connsiteY20622"/>
              </a:cxn>
              <a:cxn ang="0">
                <a:pos x="connsiteX20623" y="connsiteY20623"/>
              </a:cxn>
              <a:cxn ang="0">
                <a:pos x="connsiteX20624" y="connsiteY20624"/>
              </a:cxn>
              <a:cxn ang="0">
                <a:pos x="connsiteX20625" y="connsiteY20625"/>
              </a:cxn>
              <a:cxn ang="0">
                <a:pos x="connsiteX20626" y="connsiteY20626"/>
              </a:cxn>
              <a:cxn ang="0">
                <a:pos x="connsiteX20627" y="connsiteY20627"/>
              </a:cxn>
              <a:cxn ang="0">
                <a:pos x="connsiteX20628" y="connsiteY20628"/>
              </a:cxn>
              <a:cxn ang="0">
                <a:pos x="connsiteX20629" y="connsiteY20629"/>
              </a:cxn>
              <a:cxn ang="0">
                <a:pos x="connsiteX20630" y="connsiteY20630"/>
              </a:cxn>
              <a:cxn ang="0">
                <a:pos x="connsiteX20631" y="connsiteY20631"/>
              </a:cxn>
              <a:cxn ang="0">
                <a:pos x="connsiteX20632" y="connsiteY20632"/>
              </a:cxn>
              <a:cxn ang="0">
                <a:pos x="connsiteX20633" y="connsiteY20633"/>
              </a:cxn>
              <a:cxn ang="0">
                <a:pos x="connsiteX20634" y="connsiteY20634"/>
              </a:cxn>
              <a:cxn ang="0">
                <a:pos x="connsiteX20635" y="connsiteY20635"/>
              </a:cxn>
              <a:cxn ang="0">
                <a:pos x="connsiteX20636" y="connsiteY20636"/>
              </a:cxn>
              <a:cxn ang="0">
                <a:pos x="connsiteX20637" y="connsiteY20637"/>
              </a:cxn>
              <a:cxn ang="0">
                <a:pos x="connsiteX20638" y="connsiteY20638"/>
              </a:cxn>
              <a:cxn ang="0">
                <a:pos x="connsiteX20639" y="connsiteY20639"/>
              </a:cxn>
              <a:cxn ang="0">
                <a:pos x="connsiteX20640" y="connsiteY20640"/>
              </a:cxn>
              <a:cxn ang="0">
                <a:pos x="connsiteX20641" y="connsiteY20641"/>
              </a:cxn>
              <a:cxn ang="0">
                <a:pos x="connsiteX20642" y="connsiteY20642"/>
              </a:cxn>
              <a:cxn ang="0">
                <a:pos x="connsiteX20643" y="connsiteY20643"/>
              </a:cxn>
              <a:cxn ang="0">
                <a:pos x="connsiteX20644" y="connsiteY20644"/>
              </a:cxn>
              <a:cxn ang="0">
                <a:pos x="connsiteX20645" y="connsiteY20645"/>
              </a:cxn>
              <a:cxn ang="0">
                <a:pos x="connsiteX20646" y="connsiteY20646"/>
              </a:cxn>
              <a:cxn ang="0">
                <a:pos x="connsiteX20647" y="connsiteY20647"/>
              </a:cxn>
              <a:cxn ang="0">
                <a:pos x="connsiteX20648" y="connsiteY20648"/>
              </a:cxn>
              <a:cxn ang="0">
                <a:pos x="connsiteX20649" y="connsiteY20649"/>
              </a:cxn>
              <a:cxn ang="0">
                <a:pos x="connsiteX20650" y="connsiteY20650"/>
              </a:cxn>
              <a:cxn ang="0">
                <a:pos x="connsiteX20651" y="connsiteY20651"/>
              </a:cxn>
              <a:cxn ang="0">
                <a:pos x="connsiteX20652" y="connsiteY20652"/>
              </a:cxn>
              <a:cxn ang="0">
                <a:pos x="connsiteX20653" y="connsiteY20653"/>
              </a:cxn>
              <a:cxn ang="0">
                <a:pos x="connsiteX20654" y="connsiteY20654"/>
              </a:cxn>
              <a:cxn ang="0">
                <a:pos x="connsiteX20655" y="connsiteY20655"/>
              </a:cxn>
              <a:cxn ang="0">
                <a:pos x="connsiteX20656" y="connsiteY20656"/>
              </a:cxn>
              <a:cxn ang="0">
                <a:pos x="connsiteX20657" y="connsiteY20657"/>
              </a:cxn>
              <a:cxn ang="0">
                <a:pos x="connsiteX20658" y="connsiteY20658"/>
              </a:cxn>
              <a:cxn ang="0">
                <a:pos x="connsiteX20659" y="connsiteY20659"/>
              </a:cxn>
              <a:cxn ang="0">
                <a:pos x="connsiteX20660" y="connsiteY20660"/>
              </a:cxn>
              <a:cxn ang="0">
                <a:pos x="connsiteX20661" y="connsiteY20661"/>
              </a:cxn>
              <a:cxn ang="0">
                <a:pos x="connsiteX20662" y="connsiteY20662"/>
              </a:cxn>
              <a:cxn ang="0">
                <a:pos x="connsiteX20663" y="connsiteY20663"/>
              </a:cxn>
              <a:cxn ang="0">
                <a:pos x="connsiteX20664" y="connsiteY20664"/>
              </a:cxn>
              <a:cxn ang="0">
                <a:pos x="connsiteX20665" y="connsiteY20665"/>
              </a:cxn>
              <a:cxn ang="0">
                <a:pos x="connsiteX20666" y="connsiteY20666"/>
              </a:cxn>
              <a:cxn ang="0">
                <a:pos x="connsiteX20667" y="connsiteY20667"/>
              </a:cxn>
              <a:cxn ang="0">
                <a:pos x="connsiteX20668" y="connsiteY20668"/>
              </a:cxn>
              <a:cxn ang="0">
                <a:pos x="connsiteX20669" y="connsiteY20669"/>
              </a:cxn>
              <a:cxn ang="0">
                <a:pos x="connsiteX20670" y="connsiteY20670"/>
              </a:cxn>
              <a:cxn ang="0">
                <a:pos x="connsiteX20671" y="connsiteY20671"/>
              </a:cxn>
              <a:cxn ang="0">
                <a:pos x="connsiteX20672" y="connsiteY20672"/>
              </a:cxn>
              <a:cxn ang="0">
                <a:pos x="connsiteX20673" y="connsiteY20673"/>
              </a:cxn>
              <a:cxn ang="0">
                <a:pos x="connsiteX20674" y="connsiteY20674"/>
              </a:cxn>
              <a:cxn ang="0">
                <a:pos x="connsiteX20675" y="connsiteY20675"/>
              </a:cxn>
              <a:cxn ang="0">
                <a:pos x="connsiteX20676" y="connsiteY20676"/>
              </a:cxn>
              <a:cxn ang="0">
                <a:pos x="connsiteX20677" y="connsiteY20677"/>
              </a:cxn>
              <a:cxn ang="0">
                <a:pos x="connsiteX20678" y="connsiteY20678"/>
              </a:cxn>
              <a:cxn ang="0">
                <a:pos x="connsiteX20679" y="connsiteY20679"/>
              </a:cxn>
              <a:cxn ang="0">
                <a:pos x="connsiteX20680" y="connsiteY20680"/>
              </a:cxn>
              <a:cxn ang="0">
                <a:pos x="connsiteX20681" y="connsiteY20681"/>
              </a:cxn>
              <a:cxn ang="0">
                <a:pos x="connsiteX20682" y="connsiteY20682"/>
              </a:cxn>
              <a:cxn ang="0">
                <a:pos x="connsiteX20683" y="connsiteY20683"/>
              </a:cxn>
              <a:cxn ang="0">
                <a:pos x="connsiteX20684" y="connsiteY20684"/>
              </a:cxn>
              <a:cxn ang="0">
                <a:pos x="connsiteX20685" y="connsiteY20685"/>
              </a:cxn>
              <a:cxn ang="0">
                <a:pos x="connsiteX20686" y="connsiteY20686"/>
              </a:cxn>
              <a:cxn ang="0">
                <a:pos x="connsiteX20687" y="connsiteY20687"/>
              </a:cxn>
              <a:cxn ang="0">
                <a:pos x="connsiteX20688" y="connsiteY20688"/>
              </a:cxn>
              <a:cxn ang="0">
                <a:pos x="connsiteX20689" y="connsiteY20689"/>
              </a:cxn>
              <a:cxn ang="0">
                <a:pos x="connsiteX20690" y="connsiteY20690"/>
              </a:cxn>
              <a:cxn ang="0">
                <a:pos x="connsiteX20691" y="connsiteY20691"/>
              </a:cxn>
              <a:cxn ang="0">
                <a:pos x="connsiteX20692" y="connsiteY20692"/>
              </a:cxn>
              <a:cxn ang="0">
                <a:pos x="connsiteX20693" y="connsiteY20693"/>
              </a:cxn>
              <a:cxn ang="0">
                <a:pos x="connsiteX20694" y="connsiteY20694"/>
              </a:cxn>
              <a:cxn ang="0">
                <a:pos x="connsiteX20695" y="connsiteY20695"/>
              </a:cxn>
              <a:cxn ang="0">
                <a:pos x="connsiteX20696" y="connsiteY20696"/>
              </a:cxn>
              <a:cxn ang="0">
                <a:pos x="connsiteX20697" y="connsiteY20697"/>
              </a:cxn>
              <a:cxn ang="0">
                <a:pos x="connsiteX20698" y="connsiteY20698"/>
              </a:cxn>
              <a:cxn ang="0">
                <a:pos x="connsiteX20699" y="connsiteY20699"/>
              </a:cxn>
              <a:cxn ang="0">
                <a:pos x="connsiteX20700" y="connsiteY20700"/>
              </a:cxn>
              <a:cxn ang="0">
                <a:pos x="connsiteX20701" y="connsiteY20701"/>
              </a:cxn>
              <a:cxn ang="0">
                <a:pos x="connsiteX20702" y="connsiteY20702"/>
              </a:cxn>
              <a:cxn ang="0">
                <a:pos x="connsiteX20703" y="connsiteY20703"/>
              </a:cxn>
              <a:cxn ang="0">
                <a:pos x="connsiteX20704" y="connsiteY20704"/>
              </a:cxn>
              <a:cxn ang="0">
                <a:pos x="connsiteX20705" y="connsiteY20705"/>
              </a:cxn>
              <a:cxn ang="0">
                <a:pos x="connsiteX20706" y="connsiteY20706"/>
              </a:cxn>
              <a:cxn ang="0">
                <a:pos x="connsiteX20707" y="connsiteY20707"/>
              </a:cxn>
              <a:cxn ang="0">
                <a:pos x="connsiteX20708" y="connsiteY20708"/>
              </a:cxn>
              <a:cxn ang="0">
                <a:pos x="connsiteX20709" y="connsiteY20709"/>
              </a:cxn>
              <a:cxn ang="0">
                <a:pos x="connsiteX20710" y="connsiteY20710"/>
              </a:cxn>
              <a:cxn ang="0">
                <a:pos x="connsiteX20711" y="connsiteY20711"/>
              </a:cxn>
              <a:cxn ang="0">
                <a:pos x="connsiteX20712" y="connsiteY20712"/>
              </a:cxn>
              <a:cxn ang="0">
                <a:pos x="connsiteX20713" y="connsiteY20713"/>
              </a:cxn>
              <a:cxn ang="0">
                <a:pos x="connsiteX20714" y="connsiteY20714"/>
              </a:cxn>
              <a:cxn ang="0">
                <a:pos x="connsiteX20715" y="connsiteY20715"/>
              </a:cxn>
              <a:cxn ang="0">
                <a:pos x="connsiteX20716" y="connsiteY20716"/>
              </a:cxn>
              <a:cxn ang="0">
                <a:pos x="connsiteX20717" y="connsiteY20717"/>
              </a:cxn>
              <a:cxn ang="0">
                <a:pos x="connsiteX20718" y="connsiteY20718"/>
              </a:cxn>
              <a:cxn ang="0">
                <a:pos x="connsiteX20719" y="connsiteY20719"/>
              </a:cxn>
              <a:cxn ang="0">
                <a:pos x="connsiteX20720" y="connsiteY20720"/>
              </a:cxn>
              <a:cxn ang="0">
                <a:pos x="connsiteX20721" y="connsiteY20721"/>
              </a:cxn>
              <a:cxn ang="0">
                <a:pos x="connsiteX20722" y="connsiteY20722"/>
              </a:cxn>
              <a:cxn ang="0">
                <a:pos x="connsiteX20723" y="connsiteY20723"/>
              </a:cxn>
              <a:cxn ang="0">
                <a:pos x="connsiteX20724" y="connsiteY20724"/>
              </a:cxn>
              <a:cxn ang="0">
                <a:pos x="connsiteX20725" y="connsiteY20725"/>
              </a:cxn>
              <a:cxn ang="0">
                <a:pos x="connsiteX20726" y="connsiteY20726"/>
              </a:cxn>
              <a:cxn ang="0">
                <a:pos x="connsiteX20727" y="connsiteY20727"/>
              </a:cxn>
              <a:cxn ang="0">
                <a:pos x="connsiteX20728" y="connsiteY20728"/>
              </a:cxn>
              <a:cxn ang="0">
                <a:pos x="connsiteX20729" y="connsiteY20729"/>
              </a:cxn>
              <a:cxn ang="0">
                <a:pos x="connsiteX20730" y="connsiteY20730"/>
              </a:cxn>
              <a:cxn ang="0">
                <a:pos x="connsiteX20731" y="connsiteY20731"/>
              </a:cxn>
              <a:cxn ang="0">
                <a:pos x="connsiteX20732" y="connsiteY20732"/>
              </a:cxn>
              <a:cxn ang="0">
                <a:pos x="connsiteX20733" y="connsiteY20733"/>
              </a:cxn>
              <a:cxn ang="0">
                <a:pos x="connsiteX20734" y="connsiteY20734"/>
              </a:cxn>
              <a:cxn ang="0">
                <a:pos x="connsiteX20735" y="connsiteY20735"/>
              </a:cxn>
              <a:cxn ang="0">
                <a:pos x="connsiteX20736" y="connsiteY20736"/>
              </a:cxn>
              <a:cxn ang="0">
                <a:pos x="connsiteX20737" y="connsiteY20737"/>
              </a:cxn>
              <a:cxn ang="0">
                <a:pos x="connsiteX20738" y="connsiteY20738"/>
              </a:cxn>
              <a:cxn ang="0">
                <a:pos x="connsiteX20739" y="connsiteY20739"/>
              </a:cxn>
              <a:cxn ang="0">
                <a:pos x="connsiteX20740" y="connsiteY20740"/>
              </a:cxn>
              <a:cxn ang="0">
                <a:pos x="connsiteX20741" y="connsiteY20741"/>
              </a:cxn>
              <a:cxn ang="0">
                <a:pos x="connsiteX20742" y="connsiteY20742"/>
              </a:cxn>
              <a:cxn ang="0">
                <a:pos x="connsiteX20743" y="connsiteY20743"/>
              </a:cxn>
              <a:cxn ang="0">
                <a:pos x="connsiteX20744" y="connsiteY20744"/>
              </a:cxn>
              <a:cxn ang="0">
                <a:pos x="connsiteX20745" y="connsiteY20745"/>
              </a:cxn>
              <a:cxn ang="0">
                <a:pos x="connsiteX20746" y="connsiteY20746"/>
              </a:cxn>
              <a:cxn ang="0">
                <a:pos x="connsiteX20747" y="connsiteY20747"/>
              </a:cxn>
              <a:cxn ang="0">
                <a:pos x="connsiteX20748" y="connsiteY20748"/>
              </a:cxn>
              <a:cxn ang="0">
                <a:pos x="connsiteX20749" y="connsiteY20749"/>
              </a:cxn>
              <a:cxn ang="0">
                <a:pos x="connsiteX20750" y="connsiteY20750"/>
              </a:cxn>
              <a:cxn ang="0">
                <a:pos x="connsiteX20751" y="connsiteY20751"/>
              </a:cxn>
              <a:cxn ang="0">
                <a:pos x="connsiteX20752" y="connsiteY20752"/>
              </a:cxn>
              <a:cxn ang="0">
                <a:pos x="connsiteX20753" y="connsiteY20753"/>
              </a:cxn>
              <a:cxn ang="0">
                <a:pos x="connsiteX20754" y="connsiteY20754"/>
              </a:cxn>
              <a:cxn ang="0">
                <a:pos x="connsiteX20755" y="connsiteY20755"/>
              </a:cxn>
              <a:cxn ang="0">
                <a:pos x="connsiteX20756" y="connsiteY20756"/>
              </a:cxn>
              <a:cxn ang="0">
                <a:pos x="connsiteX20757" y="connsiteY20757"/>
              </a:cxn>
              <a:cxn ang="0">
                <a:pos x="connsiteX20758" y="connsiteY20758"/>
              </a:cxn>
              <a:cxn ang="0">
                <a:pos x="connsiteX20759" y="connsiteY20759"/>
              </a:cxn>
              <a:cxn ang="0">
                <a:pos x="connsiteX20760" y="connsiteY20760"/>
              </a:cxn>
              <a:cxn ang="0">
                <a:pos x="connsiteX20761" y="connsiteY20761"/>
              </a:cxn>
              <a:cxn ang="0">
                <a:pos x="connsiteX20762" y="connsiteY20762"/>
              </a:cxn>
              <a:cxn ang="0">
                <a:pos x="connsiteX20763" y="connsiteY20763"/>
              </a:cxn>
              <a:cxn ang="0">
                <a:pos x="connsiteX20764" y="connsiteY20764"/>
              </a:cxn>
              <a:cxn ang="0">
                <a:pos x="connsiteX20765" y="connsiteY20765"/>
              </a:cxn>
              <a:cxn ang="0">
                <a:pos x="connsiteX20766" y="connsiteY20766"/>
              </a:cxn>
              <a:cxn ang="0">
                <a:pos x="connsiteX20767" y="connsiteY20767"/>
              </a:cxn>
              <a:cxn ang="0">
                <a:pos x="connsiteX20768" y="connsiteY20768"/>
              </a:cxn>
              <a:cxn ang="0">
                <a:pos x="connsiteX20769" y="connsiteY20769"/>
              </a:cxn>
              <a:cxn ang="0">
                <a:pos x="connsiteX20770" y="connsiteY20770"/>
              </a:cxn>
              <a:cxn ang="0">
                <a:pos x="connsiteX20771" y="connsiteY20771"/>
              </a:cxn>
              <a:cxn ang="0">
                <a:pos x="connsiteX20772" y="connsiteY20772"/>
              </a:cxn>
              <a:cxn ang="0">
                <a:pos x="connsiteX20773" y="connsiteY20773"/>
              </a:cxn>
              <a:cxn ang="0">
                <a:pos x="connsiteX20774" y="connsiteY20774"/>
              </a:cxn>
              <a:cxn ang="0">
                <a:pos x="connsiteX20775" y="connsiteY20775"/>
              </a:cxn>
              <a:cxn ang="0">
                <a:pos x="connsiteX20776" y="connsiteY20776"/>
              </a:cxn>
              <a:cxn ang="0">
                <a:pos x="connsiteX20777" y="connsiteY20777"/>
              </a:cxn>
              <a:cxn ang="0">
                <a:pos x="connsiteX20778" y="connsiteY20778"/>
              </a:cxn>
              <a:cxn ang="0">
                <a:pos x="connsiteX20779" y="connsiteY20779"/>
              </a:cxn>
              <a:cxn ang="0">
                <a:pos x="connsiteX20780" y="connsiteY20780"/>
              </a:cxn>
              <a:cxn ang="0">
                <a:pos x="connsiteX20781" y="connsiteY20781"/>
              </a:cxn>
              <a:cxn ang="0">
                <a:pos x="connsiteX20782" y="connsiteY20782"/>
              </a:cxn>
              <a:cxn ang="0">
                <a:pos x="connsiteX20783" y="connsiteY20783"/>
              </a:cxn>
              <a:cxn ang="0">
                <a:pos x="connsiteX20784" y="connsiteY20784"/>
              </a:cxn>
              <a:cxn ang="0">
                <a:pos x="connsiteX20785" y="connsiteY20785"/>
              </a:cxn>
              <a:cxn ang="0">
                <a:pos x="connsiteX20786" y="connsiteY20786"/>
              </a:cxn>
              <a:cxn ang="0">
                <a:pos x="connsiteX20787" y="connsiteY20787"/>
              </a:cxn>
              <a:cxn ang="0">
                <a:pos x="connsiteX20788" y="connsiteY20788"/>
              </a:cxn>
              <a:cxn ang="0">
                <a:pos x="connsiteX20789" y="connsiteY20789"/>
              </a:cxn>
              <a:cxn ang="0">
                <a:pos x="connsiteX20790" y="connsiteY20790"/>
              </a:cxn>
              <a:cxn ang="0">
                <a:pos x="connsiteX20791" y="connsiteY20791"/>
              </a:cxn>
              <a:cxn ang="0">
                <a:pos x="connsiteX20792" y="connsiteY20792"/>
              </a:cxn>
              <a:cxn ang="0">
                <a:pos x="connsiteX20793" y="connsiteY20793"/>
              </a:cxn>
              <a:cxn ang="0">
                <a:pos x="connsiteX20794" y="connsiteY20794"/>
              </a:cxn>
              <a:cxn ang="0">
                <a:pos x="connsiteX20795" y="connsiteY20795"/>
              </a:cxn>
              <a:cxn ang="0">
                <a:pos x="connsiteX20796" y="connsiteY20796"/>
              </a:cxn>
              <a:cxn ang="0">
                <a:pos x="connsiteX20797" y="connsiteY20797"/>
              </a:cxn>
              <a:cxn ang="0">
                <a:pos x="connsiteX20798" y="connsiteY20798"/>
              </a:cxn>
              <a:cxn ang="0">
                <a:pos x="connsiteX20799" y="connsiteY20799"/>
              </a:cxn>
              <a:cxn ang="0">
                <a:pos x="connsiteX20800" y="connsiteY20800"/>
              </a:cxn>
              <a:cxn ang="0">
                <a:pos x="connsiteX20801" y="connsiteY20801"/>
              </a:cxn>
              <a:cxn ang="0">
                <a:pos x="connsiteX20802" y="connsiteY20802"/>
              </a:cxn>
              <a:cxn ang="0">
                <a:pos x="connsiteX20803" y="connsiteY20803"/>
              </a:cxn>
              <a:cxn ang="0">
                <a:pos x="connsiteX20804" y="connsiteY20804"/>
              </a:cxn>
              <a:cxn ang="0">
                <a:pos x="connsiteX20805" y="connsiteY20805"/>
              </a:cxn>
              <a:cxn ang="0">
                <a:pos x="connsiteX20806" y="connsiteY20806"/>
              </a:cxn>
              <a:cxn ang="0">
                <a:pos x="connsiteX20807" y="connsiteY20807"/>
              </a:cxn>
              <a:cxn ang="0">
                <a:pos x="connsiteX20808" y="connsiteY20808"/>
              </a:cxn>
              <a:cxn ang="0">
                <a:pos x="connsiteX20809" y="connsiteY20809"/>
              </a:cxn>
              <a:cxn ang="0">
                <a:pos x="connsiteX20810" y="connsiteY20810"/>
              </a:cxn>
              <a:cxn ang="0">
                <a:pos x="connsiteX20811" y="connsiteY20811"/>
              </a:cxn>
              <a:cxn ang="0">
                <a:pos x="connsiteX20812" y="connsiteY20812"/>
              </a:cxn>
              <a:cxn ang="0">
                <a:pos x="connsiteX20813" y="connsiteY20813"/>
              </a:cxn>
              <a:cxn ang="0">
                <a:pos x="connsiteX20814" y="connsiteY20814"/>
              </a:cxn>
              <a:cxn ang="0">
                <a:pos x="connsiteX20815" y="connsiteY20815"/>
              </a:cxn>
              <a:cxn ang="0">
                <a:pos x="connsiteX20816" y="connsiteY20816"/>
              </a:cxn>
              <a:cxn ang="0">
                <a:pos x="connsiteX20817" y="connsiteY20817"/>
              </a:cxn>
              <a:cxn ang="0">
                <a:pos x="connsiteX20818" y="connsiteY20818"/>
              </a:cxn>
              <a:cxn ang="0">
                <a:pos x="connsiteX20819" y="connsiteY20819"/>
              </a:cxn>
              <a:cxn ang="0">
                <a:pos x="connsiteX20820" y="connsiteY20820"/>
              </a:cxn>
              <a:cxn ang="0">
                <a:pos x="connsiteX20821" y="connsiteY20821"/>
              </a:cxn>
              <a:cxn ang="0">
                <a:pos x="connsiteX20822" y="connsiteY20822"/>
              </a:cxn>
              <a:cxn ang="0">
                <a:pos x="connsiteX20823" y="connsiteY20823"/>
              </a:cxn>
              <a:cxn ang="0">
                <a:pos x="connsiteX20824" y="connsiteY20824"/>
              </a:cxn>
              <a:cxn ang="0">
                <a:pos x="connsiteX20825" y="connsiteY20825"/>
              </a:cxn>
              <a:cxn ang="0">
                <a:pos x="connsiteX20826" y="connsiteY20826"/>
              </a:cxn>
              <a:cxn ang="0">
                <a:pos x="connsiteX20827" y="connsiteY20827"/>
              </a:cxn>
              <a:cxn ang="0">
                <a:pos x="connsiteX20828" y="connsiteY20828"/>
              </a:cxn>
              <a:cxn ang="0">
                <a:pos x="connsiteX20829" y="connsiteY20829"/>
              </a:cxn>
              <a:cxn ang="0">
                <a:pos x="connsiteX20830" y="connsiteY20830"/>
              </a:cxn>
              <a:cxn ang="0">
                <a:pos x="connsiteX20831" y="connsiteY20831"/>
              </a:cxn>
              <a:cxn ang="0">
                <a:pos x="connsiteX20832" y="connsiteY20832"/>
              </a:cxn>
              <a:cxn ang="0">
                <a:pos x="connsiteX20833" y="connsiteY20833"/>
              </a:cxn>
              <a:cxn ang="0">
                <a:pos x="connsiteX20834" y="connsiteY20834"/>
              </a:cxn>
              <a:cxn ang="0">
                <a:pos x="connsiteX20835" y="connsiteY20835"/>
              </a:cxn>
              <a:cxn ang="0">
                <a:pos x="connsiteX20836" y="connsiteY20836"/>
              </a:cxn>
              <a:cxn ang="0">
                <a:pos x="connsiteX20837" y="connsiteY20837"/>
              </a:cxn>
              <a:cxn ang="0">
                <a:pos x="connsiteX20838" y="connsiteY20838"/>
              </a:cxn>
              <a:cxn ang="0">
                <a:pos x="connsiteX20839" y="connsiteY20839"/>
              </a:cxn>
              <a:cxn ang="0">
                <a:pos x="connsiteX20840" y="connsiteY20840"/>
              </a:cxn>
              <a:cxn ang="0">
                <a:pos x="connsiteX20841" y="connsiteY20841"/>
              </a:cxn>
              <a:cxn ang="0">
                <a:pos x="connsiteX20842" y="connsiteY20842"/>
              </a:cxn>
              <a:cxn ang="0">
                <a:pos x="connsiteX20843" y="connsiteY20843"/>
              </a:cxn>
              <a:cxn ang="0">
                <a:pos x="connsiteX20844" y="connsiteY20844"/>
              </a:cxn>
              <a:cxn ang="0">
                <a:pos x="connsiteX20845" y="connsiteY20845"/>
              </a:cxn>
              <a:cxn ang="0">
                <a:pos x="connsiteX20846" y="connsiteY20846"/>
              </a:cxn>
              <a:cxn ang="0">
                <a:pos x="connsiteX20847" y="connsiteY20847"/>
              </a:cxn>
              <a:cxn ang="0">
                <a:pos x="connsiteX20848" y="connsiteY20848"/>
              </a:cxn>
              <a:cxn ang="0">
                <a:pos x="connsiteX20849" y="connsiteY20849"/>
              </a:cxn>
              <a:cxn ang="0">
                <a:pos x="connsiteX20850" y="connsiteY20850"/>
              </a:cxn>
              <a:cxn ang="0">
                <a:pos x="connsiteX20851" y="connsiteY20851"/>
              </a:cxn>
              <a:cxn ang="0">
                <a:pos x="connsiteX20852" y="connsiteY20852"/>
              </a:cxn>
              <a:cxn ang="0">
                <a:pos x="connsiteX20853" y="connsiteY20853"/>
              </a:cxn>
              <a:cxn ang="0">
                <a:pos x="connsiteX20854" y="connsiteY20854"/>
              </a:cxn>
              <a:cxn ang="0">
                <a:pos x="connsiteX20855" y="connsiteY20855"/>
              </a:cxn>
              <a:cxn ang="0">
                <a:pos x="connsiteX20856" y="connsiteY20856"/>
              </a:cxn>
              <a:cxn ang="0">
                <a:pos x="connsiteX20857" y="connsiteY20857"/>
              </a:cxn>
              <a:cxn ang="0">
                <a:pos x="connsiteX20858" y="connsiteY20858"/>
              </a:cxn>
              <a:cxn ang="0">
                <a:pos x="connsiteX20859" y="connsiteY20859"/>
              </a:cxn>
              <a:cxn ang="0">
                <a:pos x="connsiteX20860" y="connsiteY20860"/>
              </a:cxn>
              <a:cxn ang="0">
                <a:pos x="connsiteX20861" y="connsiteY20861"/>
              </a:cxn>
              <a:cxn ang="0">
                <a:pos x="connsiteX20862" y="connsiteY20862"/>
              </a:cxn>
              <a:cxn ang="0">
                <a:pos x="connsiteX20863" y="connsiteY20863"/>
              </a:cxn>
              <a:cxn ang="0">
                <a:pos x="connsiteX20864" y="connsiteY20864"/>
              </a:cxn>
              <a:cxn ang="0">
                <a:pos x="connsiteX20865" y="connsiteY20865"/>
              </a:cxn>
              <a:cxn ang="0">
                <a:pos x="connsiteX20866" y="connsiteY20866"/>
              </a:cxn>
              <a:cxn ang="0">
                <a:pos x="connsiteX20867" y="connsiteY20867"/>
              </a:cxn>
              <a:cxn ang="0">
                <a:pos x="connsiteX20868" y="connsiteY20868"/>
              </a:cxn>
              <a:cxn ang="0">
                <a:pos x="connsiteX20869" y="connsiteY20869"/>
              </a:cxn>
              <a:cxn ang="0">
                <a:pos x="connsiteX20870" y="connsiteY20870"/>
              </a:cxn>
              <a:cxn ang="0">
                <a:pos x="connsiteX20871" y="connsiteY20871"/>
              </a:cxn>
              <a:cxn ang="0">
                <a:pos x="connsiteX20872" y="connsiteY20872"/>
              </a:cxn>
              <a:cxn ang="0">
                <a:pos x="connsiteX20873" y="connsiteY20873"/>
              </a:cxn>
              <a:cxn ang="0">
                <a:pos x="connsiteX20874" y="connsiteY20874"/>
              </a:cxn>
              <a:cxn ang="0">
                <a:pos x="connsiteX20875" y="connsiteY20875"/>
              </a:cxn>
              <a:cxn ang="0">
                <a:pos x="connsiteX20876" y="connsiteY20876"/>
              </a:cxn>
              <a:cxn ang="0">
                <a:pos x="connsiteX20877" y="connsiteY20877"/>
              </a:cxn>
              <a:cxn ang="0">
                <a:pos x="connsiteX20878" y="connsiteY20878"/>
              </a:cxn>
              <a:cxn ang="0">
                <a:pos x="connsiteX20879" y="connsiteY20879"/>
              </a:cxn>
              <a:cxn ang="0">
                <a:pos x="connsiteX20880" y="connsiteY20880"/>
              </a:cxn>
              <a:cxn ang="0">
                <a:pos x="connsiteX20881" y="connsiteY20881"/>
              </a:cxn>
              <a:cxn ang="0">
                <a:pos x="connsiteX20882" y="connsiteY20882"/>
              </a:cxn>
              <a:cxn ang="0">
                <a:pos x="connsiteX20883" y="connsiteY20883"/>
              </a:cxn>
              <a:cxn ang="0">
                <a:pos x="connsiteX20884" y="connsiteY20884"/>
              </a:cxn>
              <a:cxn ang="0">
                <a:pos x="connsiteX20885" y="connsiteY20885"/>
              </a:cxn>
              <a:cxn ang="0">
                <a:pos x="connsiteX20886" y="connsiteY20886"/>
              </a:cxn>
              <a:cxn ang="0">
                <a:pos x="connsiteX20887" y="connsiteY20887"/>
              </a:cxn>
              <a:cxn ang="0">
                <a:pos x="connsiteX20888" y="connsiteY20888"/>
              </a:cxn>
              <a:cxn ang="0">
                <a:pos x="connsiteX20889" y="connsiteY20889"/>
              </a:cxn>
              <a:cxn ang="0">
                <a:pos x="connsiteX20890" y="connsiteY20890"/>
              </a:cxn>
              <a:cxn ang="0">
                <a:pos x="connsiteX20891" y="connsiteY20891"/>
              </a:cxn>
              <a:cxn ang="0">
                <a:pos x="connsiteX20892" y="connsiteY20892"/>
              </a:cxn>
              <a:cxn ang="0">
                <a:pos x="connsiteX20893" y="connsiteY20893"/>
              </a:cxn>
              <a:cxn ang="0">
                <a:pos x="connsiteX20894" y="connsiteY20894"/>
              </a:cxn>
              <a:cxn ang="0">
                <a:pos x="connsiteX20895" y="connsiteY20895"/>
              </a:cxn>
              <a:cxn ang="0">
                <a:pos x="connsiteX20896" y="connsiteY20896"/>
              </a:cxn>
              <a:cxn ang="0">
                <a:pos x="connsiteX20897" y="connsiteY20897"/>
              </a:cxn>
              <a:cxn ang="0">
                <a:pos x="connsiteX20898" y="connsiteY20898"/>
              </a:cxn>
              <a:cxn ang="0">
                <a:pos x="connsiteX20899" y="connsiteY20899"/>
              </a:cxn>
              <a:cxn ang="0">
                <a:pos x="connsiteX20900" y="connsiteY20900"/>
              </a:cxn>
              <a:cxn ang="0">
                <a:pos x="connsiteX20901" y="connsiteY20901"/>
              </a:cxn>
              <a:cxn ang="0">
                <a:pos x="connsiteX20902" y="connsiteY20902"/>
              </a:cxn>
              <a:cxn ang="0">
                <a:pos x="connsiteX20903" y="connsiteY20903"/>
              </a:cxn>
              <a:cxn ang="0">
                <a:pos x="connsiteX20904" y="connsiteY20904"/>
              </a:cxn>
              <a:cxn ang="0">
                <a:pos x="connsiteX20905" y="connsiteY20905"/>
              </a:cxn>
              <a:cxn ang="0">
                <a:pos x="connsiteX20906" y="connsiteY20906"/>
              </a:cxn>
              <a:cxn ang="0">
                <a:pos x="connsiteX20907" y="connsiteY20907"/>
              </a:cxn>
              <a:cxn ang="0">
                <a:pos x="connsiteX20908" y="connsiteY20908"/>
              </a:cxn>
              <a:cxn ang="0">
                <a:pos x="connsiteX20909" y="connsiteY20909"/>
              </a:cxn>
              <a:cxn ang="0">
                <a:pos x="connsiteX20910" y="connsiteY20910"/>
              </a:cxn>
              <a:cxn ang="0">
                <a:pos x="connsiteX20911" y="connsiteY20911"/>
              </a:cxn>
              <a:cxn ang="0">
                <a:pos x="connsiteX20912" y="connsiteY20912"/>
              </a:cxn>
              <a:cxn ang="0">
                <a:pos x="connsiteX20913" y="connsiteY20913"/>
              </a:cxn>
              <a:cxn ang="0">
                <a:pos x="connsiteX20914" y="connsiteY20914"/>
              </a:cxn>
              <a:cxn ang="0">
                <a:pos x="connsiteX20915" y="connsiteY20915"/>
              </a:cxn>
              <a:cxn ang="0">
                <a:pos x="connsiteX20916" y="connsiteY20916"/>
              </a:cxn>
              <a:cxn ang="0">
                <a:pos x="connsiteX20917" y="connsiteY20917"/>
              </a:cxn>
              <a:cxn ang="0">
                <a:pos x="connsiteX20918" y="connsiteY20918"/>
              </a:cxn>
              <a:cxn ang="0">
                <a:pos x="connsiteX20919" y="connsiteY20919"/>
              </a:cxn>
              <a:cxn ang="0">
                <a:pos x="connsiteX20920" y="connsiteY20920"/>
              </a:cxn>
              <a:cxn ang="0">
                <a:pos x="connsiteX20921" y="connsiteY20921"/>
              </a:cxn>
              <a:cxn ang="0">
                <a:pos x="connsiteX20922" y="connsiteY20922"/>
              </a:cxn>
              <a:cxn ang="0">
                <a:pos x="connsiteX20923" y="connsiteY20923"/>
              </a:cxn>
              <a:cxn ang="0">
                <a:pos x="connsiteX20924" y="connsiteY20924"/>
              </a:cxn>
              <a:cxn ang="0">
                <a:pos x="connsiteX20925" y="connsiteY20925"/>
              </a:cxn>
              <a:cxn ang="0">
                <a:pos x="connsiteX20926" y="connsiteY20926"/>
              </a:cxn>
              <a:cxn ang="0">
                <a:pos x="connsiteX20927" y="connsiteY20927"/>
              </a:cxn>
              <a:cxn ang="0">
                <a:pos x="connsiteX20928" y="connsiteY20928"/>
              </a:cxn>
              <a:cxn ang="0">
                <a:pos x="connsiteX20929" y="connsiteY20929"/>
              </a:cxn>
              <a:cxn ang="0">
                <a:pos x="connsiteX20930" y="connsiteY20930"/>
              </a:cxn>
              <a:cxn ang="0">
                <a:pos x="connsiteX20931" y="connsiteY20931"/>
              </a:cxn>
              <a:cxn ang="0">
                <a:pos x="connsiteX20932" y="connsiteY20932"/>
              </a:cxn>
              <a:cxn ang="0">
                <a:pos x="connsiteX20933" y="connsiteY20933"/>
              </a:cxn>
              <a:cxn ang="0">
                <a:pos x="connsiteX20934" y="connsiteY20934"/>
              </a:cxn>
              <a:cxn ang="0">
                <a:pos x="connsiteX20935" y="connsiteY20935"/>
              </a:cxn>
              <a:cxn ang="0">
                <a:pos x="connsiteX20936" y="connsiteY20936"/>
              </a:cxn>
              <a:cxn ang="0">
                <a:pos x="connsiteX20937" y="connsiteY20937"/>
              </a:cxn>
              <a:cxn ang="0">
                <a:pos x="connsiteX20938" y="connsiteY20938"/>
              </a:cxn>
              <a:cxn ang="0">
                <a:pos x="connsiteX20939" y="connsiteY20939"/>
              </a:cxn>
              <a:cxn ang="0">
                <a:pos x="connsiteX20940" y="connsiteY20940"/>
              </a:cxn>
              <a:cxn ang="0">
                <a:pos x="connsiteX20941" y="connsiteY20941"/>
              </a:cxn>
              <a:cxn ang="0">
                <a:pos x="connsiteX20942" y="connsiteY20942"/>
              </a:cxn>
              <a:cxn ang="0">
                <a:pos x="connsiteX20943" y="connsiteY20943"/>
              </a:cxn>
              <a:cxn ang="0">
                <a:pos x="connsiteX20944" y="connsiteY20944"/>
              </a:cxn>
              <a:cxn ang="0">
                <a:pos x="connsiteX20945" y="connsiteY20945"/>
              </a:cxn>
              <a:cxn ang="0">
                <a:pos x="connsiteX20946" y="connsiteY20946"/>
              </a:cxn>
              <a:cxn ang="0">
                <a:pos x="connsiteX20947" y="connsiteY20947"/>
              </a:cxn>
              <a:cxn ang="0">
                <a:pos x="connsiteX20948" y="connsiteY20948"/>
              </a:cxn>
              <a:cxn ang="0">
                <a:pos x="connsiteX20949" y="connsiteY20949"/>
              </a:cxn>
              <a:cxn ang="0">
                <a:pos x="connsiteX20950" y="connsiteY20950"/>
              </a:cxn>
              <a:cxn ang="0">
                <a:pos x="connsiteX20951" y="connsiteY20951"/>
              </a:cxn>
              <a:cxn ang="0">
                <a:pos x="connsiteX20952" y="connsiteY20952"/>
              </a:cxn>
              <a:cxn ang="0">
                <a:pos x="connsiteX20953" y="connsiteY20953"/>
              </a:cxn>
              <a:cxn ang="0">
                <a:pos x="connsiteX20954" y="connsiteY20954"/>
              </a:cxn>
              <a:cxn ang="0">
                <a:pos x="connsiteX20955" y="connsiteY20955"/>
              </a:cxn>
              <a:cxn ang="0">
                <a:pos x="connsiteX20956" y="connsiteY20956"/>
              </a:cxn>
              <a:cxn ang="0">
                <a:pos x="connsiteX20957" y="connsiteY20957"/>
              </a:cxn>
              <a:cxn ang="0">
                <a:pos x="connsiteX20958" y="connsiteY20958"/>
              </a:cxn>
              <a:cxn ang="0">
                <a:pos x="connsiteX20959" y="connsiteY20959"/>
              </a:cxn>
              <a:cxn ang="0">
                <a:pos x="connsiteX20960" y="connsiteY20960"/>
              </a:cxn>
              <a:cxn ang="0">
                <a:pos x="connsiteX20961" y="connsiteY20961"/>
              </a:cxn>
              <a:cxn ang="0">
                <a:pos x="connsiteX20962" y="connsiteY20962"/>
              </a:cxn>
              <a:cxn ang="0">
                <a:pos x="connsiteX20963" y="connsiteY20963"/>
              </a:cxn>
              <a:cxn ang="0">
                <a:pos x="connsiteX20964" y="connsiteY20964"/>
              </a:cxn>
              <a:cxn ang="0">
                <a:pos x="connsiteX20965" y="connsiteY20965"/>
              </a:cxn>
              <a:cxn ang="0">
                <a:pos x="connsiteX20966" y="connsiteY20966"/>
              </a:cxn>
              <a:cxn ang="0">
                <a:pos x="connsiteX20967" y="connsiteY20967"/>
              </a:cxn>
              <a:cxn ang="0">
                <a:pos x="connsiteX20968" y="connsiteY20968"/>
              </a:cxn>
              <a:cxn ang="0">
                <a:pos x="connsiteX20969" y="connsiteY20969"/>
              </a:cxn>
              <a:cxn ang="0">
                <a:pos x="connsiteX20970" y="connsiteY20970"/>
              </a:cxn>
              <a:cxn ang="0">
                <a:pos x="connsiteX20971" y="connsiteY20971"/>
              </a:cxn>
              <a:cxn ang="0">
                <a:pos x="connsiteX20972" y="connsiteY20972"/>
              </a:cxn>
              <a:cxn ang="0">
                <a:pos x="connsiteX20973" y="connsiteY20973"/>
              </a:cxn>
              <a:cxn ang="0">
                <a:pos x="connsiteX20974" y="connsiteY20974"/>
              </a:cxn>
              <a:cxn ang="0">
                <a:pos x="connsiteX20975" y="connsiteY20975"/>
              </a:cxn>
              <a:cxn ang="0">
                <a:pos x="connsiteX20976" y="connsiteY20976"/>
              </a:cxn>
              <a:cxn ang="0">
                <a:pos x="connsiteX20977" y="connsiteY20977"/>
              </a:cxn>
              <a:cxn ang="0">
                <a:pos x="connsiteX20978" y="connsiteY20978"/>
              </a:cxn>
              <a:cxn ang="0">
                <a:pos x="connsiteX20979" y="connsiteY20979"/>
              </a:cxn>
              <a:cxn ang="0">
                <a:pos x="connsiteX20980" y="connsiteY20980"/>
              </a:cxn>
              <a:cxn ang="0">
                <a:pos x="connsiteX20981" y="connsiteY20981"/>
              </a:cxn>
              <a:cxn ang="0">
                <a:pos x="connsiteX20982" y="connsiteY20982"/>
              </a:cxn>
              <a:cxn ang="0">
                <a:pos x="connsiteX20983" y="connsiteY20983"/>
              </a:cxn>
              <a:cxn ang="0">
                <a:pos x="connsiteX20984" y="connsiteY20984"/>
              </a:cxn>
              <a:cxn ang="0">
                <a:pos x="connsiteX20985" y="connsiteY20985"/>
              </a:cxn>
              <a:cxn ang="0">
                <a:pos x="connsiteX20986" y="connsiteY20986"/>
              </a:cxn>
              <a:cxn ang="0">
                <a:pos x="connsiteX20987" y="connsiteY20987"/>
              </a:cxn>
              <a:cxn ang="0">
                <a:pos x="connsiteX20988" y="connsiteY20988"/>
              </a:cxn>
              <a:cxn ang="0">
                <a:pos x="connsiteX20989" y="connsiteY20989"/>
              </a:cxn>
              <a:cxn ang="0">
                <a:pos x="connsiteX20990" y="connsiteY20990"/>
              </a:cxn>
              <a:cxn ang="0">
                <a:pos x="connsiteX20991" y="connsiteY20991"/>
              </a:cxn>
              <a:cxn ang="0">
                <a:pos x="connsiteX20992" y="connsiteY20992"/>
              </a:cxn>
              <a:cxn ang="0">
                <a:pos x="connsiteX20993" y="connsiteY20993"/>
              </a:cxn>
              <a:cxn ang="0">
                <a:pos x="connsiteX20994" y="connsiteY20994"/>
              </a:cxn>
              <a:cxn ang="0">
                <a:pos x="connsiteX20995" y="connsiteY20995"/>
              </a:cxn>
              <a:cxn ang="0">
                <a:pos x="connsiteX20996" y="connsiteY20996"/>
              </a:cxn>
              <a:cxn ang="0">
                <a:pos x="connsiteX20997" y="connsiteY20997"/>
              </a:cxn>
              <a:cxn ang="0">
                <a:pos x="connsiteX20998" y="connsiteY20998"/>
              </a:cxn>
              <a:cxn ang="0">
                <a:pos x="connsiteX20999" y="connsiteY20999"/>
              </a:cxn>
              <a:cxn ang="0">
                <a:pos x="connsiteX21000" y="connsiteY21000"/>
              </a:cxn>
              <a:cxn ang="0">
                <a:pos x="connsiteX21001" y="connsiteY21001"/>
              </a:cxn>
              <a:cxn ang="0">
                <a:pos x="connsiteX21002" y="connsiteY21002"/>
              </a:cxn>
              <a:cxn ang="0">
                <a:pos x="connsiteX21003" y="connsiteY21003"/>
              </a:cxn>
              <a:cxn ang="0">
                <a:pos x="connsiteX21004" y="connsiteY21004"/>
              </a:cxn>
              <a:cxn ang="0">
                <a:pos x="connsiteX21005" y="connsiteY21005"/>
              </a:cxn>
              <a:cxn ang="0">
                <a:pos x="connsiteX21006" y="connsiteY21006"/>
              </a:cxn>
              <a:cxn ang="0">
                <a:pos x="connsiteX21007" y="connsiteY21007"/>
              </a:cxn>
              <a:cxn ang="0">
                <a:pos x="connsiteX21008" y="connsiteY21008"/>
              </a:cxn>
              <a:cxn ang="0">
                <a:pos x="connsiteX21009" y="connsiteY21009"/>
              </a:cxn>
              <a:cxn ang="0">
                <a:pos x="connsiteX21010" y="connsiteY21010"/>
              </a:cxn>
              <a:cxn ang="0">
                <a:pos x="connsiteX21011" y="connsiteY21011"/>
              </a:cxn>
              <a:cxn ang="0">
                <a:pos x="connsiteX21012" y="connsiteY21012"/>
              </a:cxn>
              <a:cxn ang="0">
                <a:pos x="connsiteX21013" y="connsiteY21013"/>
              </a:cxn>
              <a:cxn ang="0">
                <a:pos x="connsiteX21014" y="connsiteY21014"/>
              </a:cxn>
              <a:cxn ang="0">
                <a:pos x="connsiteX21015" y="connsiteY21015"/>
              </a:cxn>
              <a:cxn ang="0">
                <a:pos x="connsiteX21016" y="connsiteY21016"/>
              </a:cxn>
              <a:cxn ang="0">
                <a:pos x="connsiteX21017" y="connsiteY21017"/>
              </a:cxn>
              <a:cxn ang="0">
                <a:pos x="connsiteX21018" y="connsiteY21018"/>
              </a:cxn>
              <a:cxn ang="0">
                <a:pos x="connsiteX21019" y="connsiteY21019"/>
              </a:cxn>
              <a:cxn ang="0">
                <a:pos x="connsiteX21020" y="connsiteY21020"/>
              </a:cxn>
              <a:cxn ang="0">
                <a:pos x="connsiteX21021" y="connsiteY21021"/>
              </a:cxn>
              <a:cxn ang="0">
                <a:pos x="connsiteX21022" y="connsiteY21022"/>
              </a:cxn>
              <a:cxn ang="0">
                <a:pos x="connsiteX21023" y="connsiteY21023"/>
              </a:cxn>
              <a:cxn ang="0">
                <a:pos x="connsiteX21024" y="connsiteY21024"/>
              </a:cxn>
              <a:cxn ang="0">
                <a:pos x="connsiteX21025" y="connsiteY21025"/>
              </a:cxn>
              <a:cxn ang="0">
                <a:pos x="connsiteX21026" y="connsiteY21026"/>
              </a:cxn>
              <a:cxn ang="0">
                <a:pos x="connsiteX21027" y="connsiteY21027"/>
              </a:cxn>
              <a:cxn ang="0">
                <a:pos x="connsiteX21028" y="connsiteY21028"/>
              </a:cxn>
              <a:cxn ang="0">
                <a:pos x="connsiteX21029" y="connsiteY21029"/>
              </a:cxn>
              <a:cxn ang="0">
                <a:pos x="connsiteX21030" y="connsiteY21030"/>
              </a:cxn>
              <a:cxn ang="0">
                <a:pos x="connsiteX21031" y="connsiteY21031"/>
              </a:cxn>
              <a:cxn ang="0">
                <a:pos x="connsiteX21032" y="connsiteY21032"/>
              </a:cxn>
              <a:cxn ang="0">
                <a:pos x="connsiteX21033" y="connsiteY21033"/>
              </a:cxn>
              <a:cxn ang="0">
                <a:pos x="connsiteX21034" y="connsiteY21034"/>
              </a:cxn>
              <a:cxn ang="0">
                <a:pos x="connsiteX21035" y="connsiteY21035"/>
              </a:cxn>
              <a:cxn ang="0">
                <a:pos x="connsiteX21036" y="connsiteY21036"/>
              </a:cxn>
              <a:cxn ang="0">
                <a:pos x="connsiteX21037" y="connsiteY21037"/>
              </a:cxn>
              <a:cxn ang="0">
                <a:pos x="connsiteX21038" y="connsiteY21038"/>
              </a:cxn>
              <a:cxn ang="0">
                <a:pos x="connsiteX21039" y="connsiteY21039"/>
              </a:cxn>
              <a:cxn ang="0">
                <a:pos x="connsiteX21040" y="connsiteY21040"/>
              </a:cxn>
              <a:cxn ang="0">
                <a:pos x="connsiteX21041" y="connsiteY21041"/>
              </a:cxn>
              <a:cxn ang="0">
                <a:pos x="connsiteX21042" y="connsiteY21042"/>
              </a:cxn>
              <a:cxn ang="0">
                <a:pos x="connsiteX21043" y="connsiteY21043"/>
              </a:cxn>
              <a:cxn ang="0">
                <a:pos x="connsiteX21044" y="connsiteY21044"/>
              </a:cxn>
              <a:cxn ang="0">
                <a:pos x="connsiteX21045" y="connsiteY21045"/>
              </a:cxn>
              <a:cxn ang="0">
                <a:pos x="connsiteX21046" y="connsiteY21046"/>
              </a:cxn>
              <a:cxn ang="0">
                <a:pos x="connsiteX21047" y="connsiteY21047"/>
              </a:cxn>
              <a:cxn ang="0">
                <a:pos x="connsiteX21048" y="connsiteY21048"/>
              </a:cxn>
              <a:cxn ang="0">
                <a:pos x="connsiteX21049" y="connsiteY21049"/>
              </a:cxn>
              <a:cxn ang="0">
                <a:pos x="connsiteX21050" y="connsiteY21050"/>
              </a:cxn>
              <a:cxn ang="0">
                <a:pos x="connsiteX21051" y="connsiteY21051"/>
              </a:cxn>
              <a:cxn ang="0">
                <a:pos x="connsiteX21052" y="connsiteY21052"/>
              </a:cxn>
              <a:cxn ang="0">
                <a:pos x="connsiteX21053" y="connsiteY21053"/>
              </a:cxn>
              <a:cxn ang="0">
                <a:pos x="connsiteX21054" y="connsiteY21054"/>
              </a:cxn>
              <a:cxn ang="0">
                <a:pos x="connsiteX21055" y="connsiteY21055"/>
              </a:cxn>
              <a:cxn ang="0">
                <a:pos x="connsiteX21056" y="connsiteY21056"/>
              </a:cxn>
              <a:cxn ang="0">
                <a:pos x="connsiteX21057" y="connsiteY21057"/>
              </a:cxn>
              <a:cxn ang="0">
                <a:pos x="connsiteX21058" y="connsiteY21058"/>
              </a:cxn>
              <a:cxn ang="0">
                <a:pos x="connsiteX21059" y="connsiteY21059"/>
              </a:cxn>
              <a:cxn ang="0">
                <a:pos x="connsiteX21060" y="connsiteY21060"/>
              </a:cxn>
              <a:cxn ang="0">
                <a:pos x="connsiteX21061" y="connsiteY21061"/>
              </a:cxn>
              <a:cxn ang="0">
                <a:pos x="connsiteX21062" y="connsiteY21062"/>
              </a:cxn>
              <a:cxn ang="0">
                <a:pos x="connsiteX21063" y="connsiteY21063"/>
              </a:cxn>
              <a:cxn ang="0">
                <a:pos x="connsiteX21064" y="connsiteY21064"/>
              </a:cxn>
              <a:cxn ang="0">
                <a:pos x="connsiteX21065" y="connsiteY21065"/>
              </a:cxn>
              <a:cxn ang="0">
                <a:pos x="connsiteX21066" y="connsiteY21066"/>
              </a:cxn>
              <a:cxn ang="0">
                <a:pos x="connsiteX21067" y="connsiteY21067"/>
              </a:cxn>
              <a:cxn ang="0">
                <a:pos x="connsiteX21068" y="connsiteY21068"/>
              </a:cxn>
              <a:cxn ang="0">
                <a:pos x="connsiteX21069" y="connsiteY21069"/>
              </a:cxn>
              <a:cxn ang="0">
                <a:pos x="connsiteX21070" y="connsiteY21070"/>
              </a:cxn>
              <a:cxn ang="0">
                <a:pos x="connsiteX21071" y="connsiteY21071"/>
              </a:cxn>
              <a:cxn ang="0">
                <a:pos x="connsiteX21072" y="connsiteY21072"/>
              </a:cxn>
              <a:cxn ang="0">
                <a:pos x="connsiteX21073" y="connsiteY21073"/>
              </a:cxn>
              <a:cxn ang="0">
                <a:pos x="connsiteX21074" y="connsiteY21074"/>
              </a:cxn>
              <a:cxn ang="0">
                <a:pos x="connsiteX21075" y="connsiteY21075"/>
              </a:cxn>
              <a:cxn ang="0">
                <a:pos x="connsiteX21076" y="connsiteY21076"/>
              </a:cxn>
              <a:cxn ang="0">
                <a:pos x="connsiteX21077" y="connsiteY21077"/>
              </a:cxn>
              <a:cxn ang="0">
                <a:pos x="connsiteX21078" y="connsiteY21078"/>
              </a:cxn>
              <a:cxn ang="0">
                <a:pos x="connsiteX21079" y="connsiteY21079"/>
              </a:cxn>
              <a:cxn ang="0">
                <a:pos x="connsiteX21080" y="connsiteY21080"/>
              </a:cxn>
              <a:cxn ang="0">
                <a:pos x="connsiteX21081" y="connsiteY21081"/>
              </a:cxn>
              <a:cxn ang="0">
                <a:pos x="connsiteX21082" y="connsiteY21082"/>
              </a:cxn>
              <a:cxn ang="0">
                <a:pos x="connsiteX21083" y="connsiteY21083"/>
              </a:cxn>
              <a:cxn ang="0">
                <a:pos x="connsiteX21084" y="connsiteY21084"/>
              </a:cxn>
              <a:cxn ang="0">
                <a:pos x="connsiteX21085" y="connsiteY21085"/>
              </a:cxn>
              <a:cxn ang="0">
                <a:pos x="connsiteX21086" y="connsiteY21086"/>
              </a:cxn>
              <a:cxn ang="0">
                <a:pos x="connsiteX21087" y="connsiteY21087"/>
              </a:cxn>
              <a:cxn ang="0">
                <a:pos x="connsiteX21088" y="connsiteY21088"/>
              </a:cxn>
              <a:cxn ang="0">
                <a:pos x="connsiteX21089" y="connsiteY21089"/>
              </a:cxn>
              <a:cxn ang="0">
                <a:pos x="connsiteX21090" y="connsiteY21090"/>
              </a:cxn>
              <a:cxn ang="0">
                <a:pos x="connsiteX21091" y="connsiteY21091"/>
              </a:cxn>
              <a:cxn ang="0">
                <a:pos x="connsiteX21092" y="connsiteY21092"/>
              </a:cxn>
              <a:cxn ang="0">
                <a:pos x="connsiteX21093" y="connsiteY21093"/>
              </a:cxn>
              <a:cxn ang="0">
                <a:pos x="connsiteX21094" y="connsiteY21094"/>
              </a:cxn>
              <a:cxn ang="0">
                <a:pos x="connsiteX21095" y="connsiteY21095"/>
              </a:cxn>
              <a:cxn ang="0">
                <a:pos x="connsiteX21096" y="connsiteY21096"/>
              </a:cxn>
              <a:cxn ang="0">
                <a:pos x="connsiteX21097" y="connsiteY21097"/>
              </a:cxn>
              <a:cxn ang="0">
                <a:pos x="connsiteX21098" y="connsiteY21098"/>
              </a:cxn>
              <a:cxn ang="0">
                <a:pos x="connsiteX21099" y="connsiteY21099"/>
              </a:cxn>
              <a:cxn ang="0">
                <a:pos x="connsiteX21100" y="connsiteY21100"/>
              </a:cxn>
              <a:cxn ang="0">
                <a:pos x="connsiteX21101" y="connsiteY21101"/>
              </a:cxn>
              <a:cxn ang="0">
                <a:pos x="connsiteX21102" y="connsiteY21102"/>
              </a:cxn>
              <a:cxn ang="0">
                <a:pos x="connsiteX21103" y="connsiteY21103"/>
              </a:cxn>
              <a:cxn ang="0">
                <a:pos x="connsiteX21104" y="connsiteY21104"/>
              </a:cxn>
              <a:cxn ang="0">
                <a:pos x="connsiteX21105" y="connsiteY21105"/>
              </a:cxn>
              <a:cxn ang="0">
                <a:pos x="connsiteX21106" y="connsiteY21106"/>
              </a:cxn>
              <a:cxn ang="0">
                <a:pos x="connsiteX21107" y="connsiteY21107"/>
              </a:cxn>
              <a:cxn ang="0">
                <a:pos x="connsiteX21108" y="connsiteY21108"/>
              </a:cxn>
              <a:cxn ang="0">
                <a:pos x="connsiteX21109" y="connsiteY21109"/>
              </a:cxn>
              <a:cxn ang="0">
                <a:pos x="connsiteX21110" y="connsiteY21110"/>
              </a:cxn>
              <a:cxn ang="0">
                <a:pos x="connsiteX21111" y="connsiteY21111"/>
              </a:cxn>
              <a:cxn ang="0">
                <a:pos x="connsiteX21112" y="connsiteY21112"/>
              </a:cxn>
              <a:cxn ang="0">
                <a:pos x="connsiteX21113" y="connsiteY21113"/>
              </a:cxn>
              <a:cxn ang="0">
                <a:pos x="connsiteX21114" y="connsiteY21114"/>
              </a:cxn>
              <a:cxn ang="0">
                <a:pos x="connsiteX21115" y="connsiteY21115"/>
              </a:cxn>
              <a:cxn ang="0">
                <a:pos x="connsiteX21116" y="connsiteY21116"/>
              </a:cxn>
              <a:cxn ang="0">
                <a:pos x="connsiteX21117" y="connsiteY21117"/>
              </a:cxn>
              <a:cxn ang="0">
                <a:pos x="connsiteX21118" y="connsiteY21118"/>
              </a:cxn>
              <a:cxn ang="0">
                <a:pos x="connsiteX21119" y="connsiteY21119"/>
              </a:cxn>
              <a:cxn ang="0">
                <a:pos x="connsiteX21120" y="connsiteY21120"/>
              </a:cxn>
              <a:cxn ang="0">
                <a:pos x="connsiteX21121" y="connsiteY21121"/>
              </a:cxn>
              <a:cxn ang="0">
                <a:pos x="connsiteX21122" y="connsiteY21122"/>
              </a:cxn>
              <a:cxn ang="0">
                <a:pos x="connsiteX21123" y="connsiteY21123"/>
              </a:cxn>
              <a:cxn ang="0">
                <a:pos x="connsiteX21124" y="connsiteY21124"/>
              </a:cxn>
              <a:cxn ang="0">
                <a:pos x="connsiteX21125" y="connsiteY21125"/>
              </a:cxn>
              <a:cxn ang="0">
                <a:pos x="connsiteX21126" y="connsiteY21126"/>
              </a:cxn>
              <a:cxn ang="0">
                <a:pos x="connsiteX21127" y="connsiteY21127"/>
              </a:cxn>
              <a:cxn ang="0">
                <a:pos x="connsiteX21128" y="connsiteY21128"/>
              </a:cxn>
              <a:cxn ang="0">
                <a:pos x="connsiteX21129" y="connsiteY21129"/>
              </a:cxn>
              <a:cxn ang="0">
                <a:pos x="connsiteX21130" y="connsiteY21130"/>
              </a:cxn>
              <a:cxn ang="0">
                <a:pos x="connsiteX21131" y="connsiteY21131"/>
              </a:cxn>
              <a:cxn ang="0">
                <a:pos x="connsiteX21132" y="connsiteY21132"/>
              </a:cxn>
              <a:cxn ang="0">
                <a:pos x="connsiteX21133" y="connsiteY21133"/>
              </a:cxn>
              <a:cxn ang="0">
                <a:pos x="connsiteX21134" y="connsiteY21134"/>
              </a:cxn>
              <a:cxn ang="0">
                <a:pos x="connsiteX21135" y="connsiteY21135"/>
              </a:cxn>
              <a:cxn ang="0">
                <a:pos x="connsiteX21136" y="connsiteY21136"/>
              </a:cxn>
              <a:cxn ang="0">
                <a:pos x="connsiteX21137" y="connsiteY21137"/>
              </a:cxn>
              <a:cxn ang="0">
                <a:pos x="connsiteX21138" y="connsiteY21138"/>
              </a:cxn>
              <a:cxn ang="0">
                <a:pos x="connsiteX21139" y="connsiteY21139"/>
              </a:cxn>
              <a:cxn ang="0">
                <a:pos x="connsiteX21140" y="connsiteY21140"/>
              </a:cxn>
              <a:cxn ang="0">
                <a:pos x="connsiteX21141" y="connsiteY21141"/>
              </a:cxn>
              <a:cxn ang="0">
                <a:pos x="connsiteX21142" y="connsiteY21142"/>
              </a:cxn>
              <a:cxn ang="0">
                <a:pos x="connsiteX21143" y="connsiteY21143"/>
              </a:cxn>
              <a:cxn ang="0">
                <a:pos x="connsiteX21144" y="connsiteY21144"/>
              </a:cxn>
              <a:cxn ang="0">
                <a:pos x="connsiteX21145" y="connsiteY21145"/>
              </a:cxn>
              <a:cxn ang="0">
                <a:pos x="connsiteX21146" y="connsiteY21146"/>
              </a:cxn>
              <a:cxn ang="0">
                <a:pos x="connsiteX21147" y="connsiteY21147"/>
              </a:cxn>
              <a:cxn ang="0">
                <a:pos x="connsiteX21148" y="connsiteY21148"/>
              </a:cxn>
              <a:cxn ang="0">
                <a:pos x="connsiteX21149" y="connsiteY21149"/>
              </a:cxn>
              <a:cxn ang="0">
                <a:pos x="connsiteX21150" y="connsiteY21150"/>
              </a:cxn>
              <a:cxn ang="0">
                <a:pos x="connsiteX21151" y="connsiteY21151"/>
              </a:cxn>
              <a:cxn ang="0">
                <a:pos x="connsiteX21152" y="connsiteY21152"/>
              </a:cxn>
              <a:cxn ang="0">
                <a:pos x="connsiteX21153" y="connsiteY21153"/>
              </a:cxn>
              <a:cxn ang="0">
                <a:pos x="connsiteX21154" y="connsiteY21154"/>
              </a:cxn>
              <a:cxn ang="0">
                <a:pos x="connsiteX21155" y="connsiteY21155"/>
              </a:cxn>
              <a:cxn ang="0">
                <a:pos x="connsiteX21156" y="connsiteY21156"/>
              </a:cxn>
              <a:cxn ang="0">
                <a:pos x="connsiteX21157" y="connsiteY21157"/>
              </a:cxn>
              <a:cxn ang="0">
                <a:pos x="connsiteX21158" y="connsiteY21158"/>
              </a:cxn>
              <a:cxn ang="0">
                <a:pos x="connsiteX21159" y="connsiteY21159"/>
              </a:cxn>
              <a:cxn ang="0">
                <a:pos x="connsiteX21160" y="connsiteY21160"/>
              </a:cxn>
              <a:cxn ang="0">
                <a:pos x="connsiteX21161" y="connsiteY21161"/>
              </a:cxn>
              <a:cxn ang="0">
                <a:pos x="connsiteX21162" y="connsiteY21162"/>
              </a:cxn>
              <a:cxn ang="0">
                <a:pos x="connsiteX21163" y="connsiteY21163"/>
              </a:cxn>
              <a:cxn ang="0">
                <a:pos x="connsiteX21164" y="connsiteY21164"/>
              </a:cxn>
              <a:cxn ang="0">
                <a:pos x="connsiteX21165" y="connsiteY21165"/>
              </a:cxn>
              <a:cxn ang="0">
                <a:pos x="connsiteX21166" y="connsiteY21166"/>
              </a:cxn>
              <a:cxn ang="0">
                <a:pos x="connsiteX21167" y="connsiteY21167"/>
              </a:cxn>
              <a:cxn ang="0">
                <a:pos x="connsiteX21168" y="connsiteY21168"/>
              </a:cxn>
              <a:cxn ang="0">
                <a:pos x="connsiteX21169" y="connsiteY21169"/>
              </a:cxn>
              <a:cxn ang="0">
                <a:pos x="connsiteX21170" y="connsiteY21170"/>
              </a:cxn>
              <a:cxn ang="0">
                <a:pos x="connsiteX21171" y="connsiteY21171"/>
              </a:cxn>
              <a:cxn ang="0">
                <a:pos x="connsiteX21172" y="connsiteY21172"/>
              </a:cxn>
              <a:cxn ang="0">
                <a:pos x="connsiteX21173" y="connsiteY21173"/>
              </a:cxn>
              <a:cxn ang="0">
                <a:pos x="connsiteX21174" y="connsiteY21174"/>
              </a:cxn>
              <a:cxn ang="0">
                <a:pos x="connsiteX21175" y="connsiteY21175"/>
              </a:cxn>
              <a:cxn ang="0">
                <a:pos x="connsiteX21176" y="connsiteY21176"/>
              </a:cxn>
              <a:cxn ang="0">
                <a:pos x="connsiteX21177" y="connsiteY21177"/>
              </a:cxn>
              <a:cxn ang="0">
                <a:pos x="connsiteX21178" y="connsiteY21178"/>
              </a:cxn>
              <a:cxn ang="0">
                <a:pos x="connsiteX21179" y="connsiteY21179"/>
              </a:cxn>
              <a:cxn ang="0">
                <a:pos x="connsiteX21180" y="connsiteY21180"/>
              </a:cxn>
              <a:cxn ang="0">
                <a:pos x="connsiteX21181" y="connsiteY21181"/>
              </a:cxn>
              <a:cxn ang="0">
                <a:pos x="connsiteX21182" y="connsiteY21182"/>
              </a:cxn>
              <a:cxn ang="0">
                <a:pos x="connsiteX21183" y="connsiteY21183"/>
              </a:cxn>
              <a:cxn ang="0">
                <a:pos x="connsiteX21184" y="connsiteY21184"/>
              </a:cxn>
              <a:cxn ang="0">
                <a:pos x="connsiteX21185" y="connsiteY21185"/>
              </a:cxn>
              <a:cxn ang="0">
                <a:pos x="connsiteX21186" y="connsiteY21186"/>
              </a:cxn>
              <a:cxn ang="0">
                <a:pos x="connsiteX21187" y="connsiteY21187"/>
              </a:cxn>
              <a:cxn ang="0">
                <a:pos x="connsiteX21188" y="connsiteY21188"/>
              </a:cxn>
              <a:cxn ang="0">
                <a:pos x="connsiteX21189" y="connsiteY21189"/>
              </a:cxn>
              <a:cxn ang="0">
                <a:pos x="connsiteX21190" y="connsiteY21190"/>
              </a:cxn>
              <a:cxn ang="0">
                <a:pos x="connsiteX21191" y="connsiteY21191"/>
              </a:cxn>
              <a:cxn ang="0">
                <a:pos x="connsiteX21192" y="connsiteY21192"/>
              </a:cxn>
              <a:cxn ang="0">
                <a:pos x="connsiteX21193" y="connsiteY21193"/>
              </a:cxn>
              <a:cxn ang="0">
                <a:pos x="connsiteX21194" y="connsiteY21194"/>
              </a:cxn>
              <a:cxn ang="0">
                <a:pos x="connsiteX21195" y="connsiteY21195"/>
              </a:cxn>
              <a:cxn ang="0">
                <a:pos x="connsiteX21196" y="connsiteY21196"/>
              </a:cxn>
              <a:cxn ang="0">
                <a:pos x="connsiteX21197" y="connsiteY21197"/>
              </a:cxn>
              <a:cxn ang="0">
                <a:pos x="connsiteX21198" y="connsiteY21198"/>
              </a:cxn>
              <a:cxn ang="0">
                <a:pos x="connsiteX21199" y="connsiteY21199"/>
              </a:cxn>
              <a:cxn ang="0">
                <a:pos x="connsiteX21200" y="connsiteY21200"/>
              </a:cxn>
              <a:cxn ang="0">
                <a:pos x="connsiteX21201" y="connsiteY21201"/>
              </a:cxn>
              <a:cxn ang="0">
                <a:pos x="connsiteX21202" y="connsiteY21202"/>
              </a:cxn>
              <a:cxn ang="0">
                <a:pos x="connsiteX21203" y="connsiteY21203"/>
              </a:cxn>
              <a:cxn ang="0">
                <a:pos x="connsiteX21204" y="connsiteY21204"/>
              </a:cxn>
              <a:cxn ang="0">
                <a:pos x="connsiteX21205" y="connsiteY21205"/>
              </a:cxn>
              <a:cxn ang="0">
                <a:pos x="connsiteX21206" y="connsiteY21206"/>
              </a:cxn>
              <a:cxn ang="0">
                <a:pos x="connsiteX21207" y="connsiteY21207"/>
              </a:cxn>
              <a:cxn ang="0">
                <a:pos x="connsiteX21208" y="connsiteY21208"/>
              </a:cxn>
              <a:cxn ang="0">
                <a:pos x="connsiteX21209" y="connsiteY21209"/>
              </a:cxn>
              <a:cxn ang="0">
                <a:pos x="connsiteX21210" y="connsiteY21210"/>
              </a:cxn>
              <a:cxn ang="0">
                <a:pos x="connsiteX21211" y="connsiteY21211"/>
              </a:cxn>
              <a:cxn ang="0">
                <a:pos x="connsiteX21212" y="connsiteY21212"/>
              </a:cxn>
              <a:cxn ang="0">
                <a:pos x="connsiteX21213" y="connsiteY21213"/>
              </a:cxn>
              <a:cxn ang="0">
                <a:pos x="connsiteX21214" y="connsiteY21214"/>
              </a:cxn>
              <a:cxn ang="0">
                <a:pos x="connsiteX21215" y="connsiteY21215"/>
              </a:cxn>
              <a:cxn ang="0">
                <a:pos x="connsiteX21216" y="connsiteY21216"/>
              </a:cxn>
              <a:cxn ang="0">
                <a:pos x="connsiteX21217" y="connsiteY21217"/>
              </a:cxn>
              <a:cxn ang="0">
                <a:pos x="connsiteX21218" y="connsiteY21218"/>
              </a:cxn>
              <a:cxn ang="0">
                <a:pos x="connsiteX21219" y="connsiteY21219"/>
              </a:cxn>
              <a:cxn ang="0">
                <a:pos x="connsiteX21220" y="connsiteY21220"/>
              </a:cxn>
              <a:cxn ang="0">
                <a:pos x="connsiteX21221" y="connsiteY21221"/>
              </a:cxn>
              <a:cxn ang="0">
                <a:pos x="connsiteX21222" y="connsiteY21222"/>
              </a:cxn>
              <a:cxn ang="0">
                <a:pos x="connsiteX21223" y="connsiteY21223"/>
              </a:cxn>
              <a:cxn ang="0">
                <a:pos x="connsiteX21224" y="connsiteY21224"/>
              </a:cxn>
              <a:cxn ang="0">
                <a:pos x="connsiteX21225" y="connsiteY21225"/>
              </a:cxn>
              <a:cxn ang="0">
                <a:pos x="connsiteX21226" y="connsiteY21226"/>
              </a:cxn>
              <a:cxn ang="0">
                <a:pos x="connsiteX21227" y="connsiteY21227"/>
              </a:cxn>
              <a:cxn ang="0">
                <a:pos x="connsiteX21228" y="connsiteY21228"/>
              </a:cxn>
              <a:cxn ang="0">
                <a:pos x="connsiteX21229" y="connsiteY21229"/>
              </a:cxn>
              <a:cxn ang="0">
                <a:pos x="connsiteX21230" y="connsiteY21230"/>
              </a:cxn>
              <a:cxn ang="0">
                <a:pos x="connsiteX21231" y="connsiteY21231"/>
              </a:cxn>
              <a:cxn ang="0">
                <a:pos x="connsiteX21232" y="connsiteY21232"/>
              </a:cxn>
              <a:cxn ang="0">
                <a:pos x="connsiteX21233" y="connsiteY21233"/>
              </a:cxn>
              <a:cxn ang="0">
                <a:pos x="connsiteX21234" y="connsiteY21234"/>
              </a:cxn>
              <a:cxn ang="0">
                <a:pos x="connsiteX21235" y="connsiteY21235"/>
              </a:cxn>
              <a:cxn ang="0">
                <a:pos x="connsiteX21236" y="connsiteY21236"/>
              </a:cxn>
              <a:cxn ang="0">
                <a:pos x="connsiteX21237" y="connsiteY21237"/>
              </a:cxn>
              <a:cxn ang="0">
                <a:pos x="connsiteX21238" y="connsiteY21238"/>
              </a:cxn>
              <a:cxn ang="0">
                <a:pos x="connsiteX21239" y="connsiteY21239"/>
              </a:cxn>
              <a:cxn ang="0">
                <a:pos x="connsiteX21240" y="connsiteY21240"/>
              </a:cxn>
              <a:cxn ang="0">
                <a:pos x="connsiteX21241" y="connsiteY21241"/>
              </a:cxn>
              <a:cxn ang="0">
                <a:pos x="connsiteX21242" y="connsiteY21242"/>
              </a:cxn>
              <a:cxn ang="0">
                <a:pos x="connsiteX21243" y="connsiteY21243"/>
              </a:cxn>
              <a:cxn ang="0">
                <a:pos x="connsiteX21244" y="connsiteY21244"/>
              </a:cxn>
              <a:cxn ang="0">
                <a:pos x="connsiteX21245" y="connsiteY21245"/>
              </a:cxn>
              <a:cxn ang="0">
                <a:pos x="connsiteX21246" y="connsiteY21246"/>
              </a:cxn>
              <a:cxn ang="0">
                <a:pos x="connsiteX21247" y="connsiteY21247"/>
              </a:cxn>
              <a:cxn ang="0">
                <a:pos x="connsiteX21248" y="connsiteY21248"/>
              </a:cxn>
              <a:cxn ang="0">
                <a:pos x="connsiteX21249" y="connsiteY21249"/>
              </a:cxn>
              <a:cxn ang="0">
                <a:pos x="connsiteX21250" y="connsiteY21250"/>
              </a:cxn>
              <a:cxn ang="0">
                <a:pos x="connsiteX21251" y="connsiteY21251"/>
              </a:cxn>
              <a:cxn ang="0">
                <a:pos x="connsiteX21252" y="connsiteY21252"/>
              </a:cxn>
              <a:cxn ang="0">
                <a:pos x="connsiteX21253" y="connsiteY21253"/>
              </a:cxn>
              <a:cxn ang="0">
                <a:pos x="connsiteX21254" y="connsiteY21254"/>
              </a:cxn>
              <a:cxn ang="0">
                <a:pos x="connsiteX21255" y="connsiteY21255"/>
              </a:cxn>
              <a:cxn ang="0">
                <a:pos x="connsiteX21256" y="connsiteY21256"/>
              </a:cxn>
              <a:cxn ang="0">
                <a:pos x="connsiteX21257" y="connsiteY21257"/>
              </a:cxn>
              <a:cxn ang="0">
                <a:pos x="connsiteX21258" y="connsiteY21258"/>
              </a:cxn>
              <a:cxn ang="0">
                <a:pos x="connsiteX21259" y="connsiteY21259"/>
              </a:cxn>
              <a:cxn ang="0">
                <a:pos x="connsiteX21260" y="connsiteY21260"/>
              </a:cxn>
              <a:cxn ang="0">
                <a:pos x="connsiteX21261" y="connsiteY21261"/>
              </a:cxn>
              <a:cxn ang="0">
                <a:pos x="connsiteX21262" y="connsiteY21262"/>
              </a:cxn>
              <a:cxn ang="0">
                <a:pos x="connsiteX21263" y="connsiteY21263"/>
              </a:cxn>
              <a:cxn ang="0">
                <a:pos x="connsiteX21264" y="connsiteY21264"/>
              </a:cxn>
              <a:cxn ang="0">
                <a:pos x="connsiteX21265" y="connsiteY21265"/>
              </a:cxn>
              <a:cxn ang="0">
                <a:pos x="connsiteX21266" y="connsiteY21266"/>
              </a:cxn>
              <a:cxn ang="0">
                <a:pos x="connsiteX21267" y="connsiteY21267"/>
              </a:cxn>
              <a:cxn ang="0">
                <a:pos x="connsiteX21268" y="connsiteY21268"/>
              </a:cxn>
              <a:cxn ang="0">
                <a:pos x="connsiteX21269" y="connsiteY21269"/>
              </a:cxn>
              <a:cxn ang="0">
                <a:pos x="connsiteX21270" y="connsiteY21270"/>
              </a:cxn>
              <a:cxn ang="0">
                <a:pos x="connsiteX21271" y="connsiteY21271"/>
              </a:cxn>
              <a:cxn ang="0">
                <a:pos x="connsiteX21272" y="connsiteY21272"/>
              </a:cxn>
              <a:cxn ang="0">
                <a:pos x="connsiteX21273" y="connsiteY21273"/>
              </a:cxn>
              <a:cxn ang="0">
                <a:pos x="connsiteX21274" y="connsiteY21274"/>
              </a:cxn>
              <a:cxn ang="0">
                <a:pos x="connsiteX21275" y="connsiteY21275"/>
              </a:cxn>
              <a:cxn ang="0">
                <a:pos x="connsiteX21276" y="connsiteY21276"/>
              </a:cxn>
              <a:cxn ang="0">
                <a:pos x="connsiteX21277" y="connsiteY21277"/>
              </a:cxn>
              <a:cxn ang="0">
                <a:pos x="connsiteX21278" y="connsiteY21278"/>
              </a:cxn>
              <a:cxn ang="0">
                <a:pos x="connsiteX21279" y="connsiteY21279"/>
              </a:cxn>
              <a:cxn ang="0">
                <a:pos x="connsiteX21280" y="connsiteY21280"/>
              </a:cxn>
              <a:cxn ang="0">
                <a:pos x="connsiteX21281" y="connsiteY21281"/>
              </a:cxn>
              <a:cxn ang="0">
                <a:pos x="connsiteX21282" y="connsiteY21282"/>
              </a:cxn>
              <a:cxn ang="0">
                <a:pos x="connsiteX21283" y="connsiteY21283"/>
              </a:cxn>
              <a:cxn ang="0">
                <a:pos x="connsiteX21284" y="connsiteY21284"/>
              </a:cxn>
              <a:cxn ang="0">
                <a:pos x="connsiteX21285" y="connsiteY21285"/>
              </a:cxn>
              <a:cxn ang="0">
                <a:pos x="connsiteX21286" y="connsiteY21286"/>
              </a:cxn>
              <a:cxn ang="0">
                <a:pos x="connsiteX21287" y="connsiteY21287"/>
              </a:cxn>
              <a:cxn ang="0">
                <a:pos x="connsiteX21288" y="connsiteY21288"/>
              </a:cxn>
              <a:cxn ang="0">
                <a:pos x="connsiteX21289" y="connsiteY21289"/>
              </a:cxn>
              <a:cxn ang="0">
                <a:pos x="connsiteX21290" y="connsiteY21290"/>
              </a:cxn>
              <a:cxn ang="0">
                <a:pos x="connsiteX21291" y="connsiteY21291"/>
              </a:cxn>
              <a:cxn ang="0">
                <a:pos x="connsiteX21292" y="connsiteY21292"/>
              </a:cxn>
              <a:cxn ang="0">
                <a:pos x="connsiteX21293" y="connsiteY21293"/>
              </a:cxn>
              <a:cxn ang="0">
                <a:pos x="connsiteX21294" y="connsiteY21294"/>
              </a:cxn>
              <a:cxn ang="0">
                <a:pos x="connsiteX21295" y="connsiteY21295"/>
              </a:cxn>
              <a:cxn ang="0">
                <a:pos x="connsiteX21296" y="connsiteY21296"/>
              </a:cxn>
              <a:cxn ang="0">
                <a:pos x="connsiteX21297" y="connsiteY21297"/>
              </a:cxn>
              <a:cxn ang="0">
                <a:pos x="connsiteX21298" y="connsiteY21298"/>
              </a:cxn>
              <a:cxn ang="0">
                <a:pos x="connsiteX21299" y="connsiteY21299"/>
              </a:cxn>
              <a:cxn ang="0">
                <a:pos x="connsiteX21300" y="connsiteY21300"/>
              </a:cxn>
              <a:cxn ang="0">
                <a:pos x="connsiteX21301" y="connsiteY21301"/>
              </a:cxn>
              <a:cxn ang="0">
                <a:pos x="connsiteX21302" y="connsiteY21302"/>
              </a:cxn>
              <a:cxn ang="0">
                <a:pos x="connsiteX21303" y="connsiteY21303"/>
              </a:cxn>
              <a:cxn ang="0">
                <a:pos x="connsiteX21304" y="connsiteY21304"/>
              </a:cxn>
              <a:cxn ang="0">
                <a:pos x="connsiteX21305" y="connsiteY21305"/>
              </a:cxn>
              <a:cxn ang="0">
                <a:pos x="connsiteX21306" y="connsiteY21306"/>
              </a:cxn>
              <a:cxn ang="0">
                <a:pos x="connsiteX21307" y="connsiteY21307"/>
              </a:cxn>
              <a:cxn ang="0">
                <a:pos x="connsiteX21308" y="connsiteY21308"/>
              </a:cxn>
              <a:cxn ang="0">
                <a:pos x="connsiteX21309" y="connsiteY21309"/>
              </a:cxn>
              <a:cxn ang="0">
                <a:pos x="connsiteX21310" y="connsiteY21310"/>
              </a:cxn>
              <a:cxn ang="0">
                <a:pos x="connsiteX21311" y="connsiteY21311"/>
              </a:cxn>
              <a:cxn ang="0">
                <a:pos x="connsiteX21312" y="connsiteY21312"/>
              </a:cxn>
              <a:cxn ang="0">
                <a:pos x="connsiteX21313" y="connsiteY21313"/>
              </a:cxn>
              <a:cxn ang="0">
                <a:pos x="connsiteX21314" y="connsiteY21314"/>
              </a:cxn>
              <a:cxn ang="0">
                <a:pos x="connsiteX21315" y="connsiteY21315"/>
              </a:cxn>
              <a:cxn ang="0">
                <a:pos x="connsiteX21316" y="connsiteY21316"/>
              </a:cxn>
              <a:cxn ang="0">
                <a:pos x="connsiteX21317" y="connsiteY21317"/>
              </a:cxn>
              <a:cxn ang="0">
                <a:pos x="connsiteX21318" y="connsiteY21318"/>
              </a:cxn>
              <a:cxn ang="0">
                <a:pos x="connsiteX21319" y="connsiteY21319"/>
              </a:cxn>
              <a:cxn ang="0">
                <a:pos x="connsiteX21320" y="connsiteY21320"/>
              </a:cxn>
              <a:cxn ang="0">
                <a:pos x="connsiteX21321" y="connsiteY21321"/>
              </a:cxn>
              <a:cxn ang="0">
                <a:pos x="connsiteX21322" y="connsiteY21322"/>
              </a:cxn>
              <a:cxn ang="0">
                <a:pos x="connsiteX21323" y="connsiteY21323"/>
              </a:cxn>
              <a:cxn ang="0">
                <a:pos x="connsiteX21324" y="connsiteY21324"/>
              </a:cxn>
              <a:cxn ang="0">
                <a:pos x="connsiteX21325" y="connsiteY21325"/>
              </a:cxn>
              <a:cxn ang="0">
                <a:pos x="connsiteX21326" y="connsiteY21326"/>
              </a:cxn>
              <a:cxn ang="0">
                <a:pos x="connsiteX21327" y="connsiteY21327"/>
              </a:cxn>
              <a:cxn ang="0">
                <a:pos x="connsiteX21328" y="connsiteY21328"/>
              </a:cxn>
              <a:cxn ang="0">
                <a:pos x="connsiteX21329" y="connsiteY21329"/>
              </a:cxn>
              <a:cxn ang="0">
                <a:pos x="connsiteX21330" y="connsiteY21330"/>
              </a:cxn>
              <a:cxn ang="0">
                <a:pos x="connsiteX21331" y="connsiteY21331"/>
              </a:cxn>
              <a:cxn ang="0">
                <a:pos x="connsiteX21332" y="connsiteY21332"/>
              </a:cxn>
              <a:cxn ang="0">
                <a:pos x="connsiteX21333" y="connsiteY21333"/>
              </a:cxn>
              <a:cxn ang="0">
                <a:pos x="connsiteX21334" y="connsiteY21334"/>
              </a:cxn>
              <a:cxn ang="0">
                <a:pos x="connsiteX21335" y="connsiteY21335"/>
              </a:cxn>
              <a:cxn ang="0">
                <a:pos x="connsiteX21336" y="connsiteY21336"/>
              </a:cxn>
              <a:cxn ang="0">
                <a:pos x="connsiteX21337" y="connsiteY21337"/>
              </a:cxn>
              <a:cxn ang="0">
                <a:pos x="connsiteX21338" y="connsiteY21338"/>
              </a:cxn>
              <a:cxn ang="0">
                <a:pos x="connsiteX21339" y="connsiteY21339"/>
              </a:cxn>
              <a:cxn ang="0">
                <a:pos x="connsiteX21340" y="connsiteY21340"/>
              </a:cxn>
              <a:cxn ang="0">
                <a:pos x="connsiteX21341" y="connsiteY21341"/>
              </a:cxn>
              <a:cxn ang="0">
                <a:pos x="connsiteX21342" y="connsiteY21342"/>
              </a:cxn>
              <a:cxn ang="0">
                <a:pos x="connsiteX21343" y="connsiteY21343"/>
              </a:cxn>
              <a:cxn ang="0">
                <a:pos x="connsiteX21344" y="connsiteY21344"/>
              </a:cxn>
              <a:cxn ang="0">
                <a:pos x="connsiteX21345" y="connsiteY21345"/>
              </a:cxn>
              <a:cxn ang="0">
                <a:pos x="connsiteX21346" y="connsiteY21346"/>
              </a:cxn>
              <a:cxn ang="0">
                <a:pos x="connsiteX21347" y="connsiteY21347"/>
              </a:cxn>
              <a:cxn ang="0">
                <a:pos x="connsiteX21348" y="connsiteY21348"/>
              </a:cxn>
              <a:cxn ang="0">
                <a:pos x="connsiteX21349" y="connsiteY21349"/>
              </a:cxn>
              <a:cxn ang="0">
                <a:pos x="connsiteX21350" y="connsiteY21350"/>
              </a:cxn>
              <a:cxn ang="0">
                <a:pos x="connsiteX21351" y="connsiteY21351"/>
              </a:cxn>
              <a:cxn ang="0">
                <a:pos x="connsiteX21352" y="connsiteY21352"/>
              </a:cxn>
              <a:cxn ang="0">
                <a:pos x="connsiteX21353" y="connsiteY21353"/>
              </a:cxn>
              <a:cxn ang="0">
                <a:pos x="connsiteX21354" y="connsiteY21354"/>
              </a:cxn>
              <a:cxn ang="0">
                <a:pos x="connsiteX21355" y="connsiteY21355"/>
              </a:cxn>
              <a:cxn ang="0">
                <a:pos x="connsiteX21356" y="connsiteY21356"/>
              </a:cxn>
              <a:cxn ang="0">
                <a:pos x="connsiteX21357" y="connsiteY21357"/>
              </a:cxn>
              <a:cxn ang="0">
                <a:pos x="connsiteX21358" y="connsiteY21358"/>
              </a:cxn>
              <a:cxn ang="0">
                <a:pos x="connsiteX21359" y="connsiteY21359"/>
              </a:cxn>
              <a:cxn ang="0">
                <a:pos x="connsiteX21360" y="connsiteY21360"/>
              </a:cxn>
              <a:cxn ang="0">
                <a:pos x="connsiteX21361" y="connsiteY21361"/>
              </a:cxn>
              <a:cxn ang="0">
                <a:pos x="connsiteX21362" y="connsiteY21362"/>
              </a:cxn>
              <a:cxn ang="0">
                <a:pos x="connsiteX21363" y="connsiteY21363"/>
              </a:cxn>
              <a:cxn ang="0">
                <a:pos x="connsiteX21364" y="connsiteY21364"/>
              </a:cxn>
              <a:cxn ang="0">
                <a:pos x="connsiteX21365" y="connsiteY21365"/>
              </a:cxn>
              <a:cxn ang="0">
                <a:pos x="connsiteX21366" y="connsiteY21366"/>
              </a:cxn>
              <a:cxn ang="0">
                <a:pos x="connsiteX21367" y="connsiteY21367"/>
              </a:cxn>
              <a:cxn ang="0">
                <a:pos x="connsiteX21368" y="connsiteY21368"/>
              </a:cxn>
              <a:cxn ang="0">
                <a:pos x="connsiteX21369" y="connsiteY21369"/>
              </a:cxn>
              <a:cxn ang="0">
                <a:pos x="connsiteX21370" y="connsiteY21370"/>
              </a:cxn>
              <a:cxn ang="0">
                <a:pos x="connsiteX21371" y="connsiteY21371"/>
              </a:cxn>
              <a:cxn ang="0">
                <a:pos x="connsiteX21372" y="connsiteY21372"/>
              </a:cxn>
              <a:cxn ang="0">
                <a:pos x="connsiteX21373" y="connsiteY21373"/>
              </a:cxn>
              <a:cxn ang="0">
                <a:pos x="connsiteX21374" y="connsiteY21374"/>
              </a:cxn>
              <a:cxn ang="0">
                <a:pos x="connsiteX21375" y="connsiteY21375"/>
              </a:cxn>
              <a:cxn ang="0">
                <a:pos x="connsiteX21376" y="connsiteY21376"/>
              </a:cxn>
              <a:cxn ang="0">
                <a:pos x="connsiteX21377" y="connsiteY21377"/>
              </a:cxn>
              <a:cxn ang="0">
                <a:pos x="connsiteX21378" y="connsiteY21378"/>
              </a:cxn>
              <a:cxn ang="0">
                <a:pos x="connsiteX21379" y="connsiteY21379"/>
              </a:cxn>
              <a:cxn ang="0">
                <a:pos x="connsiteX21380" y="connsiteY21380"/>
              </a:cxn>
              <a:cxn ang="0">
                <a:pos x="connsiteX21381" y="connsiteY21381"/>
              </a:cxn>
              <a:cxn ang="0">
                <a:pos x="connsiteX21382" y="connsiteY21382"/>
              </a:cxn>
              <a:cxn ang="0">
                <a:pos x="connsiteX21383" y="connsiteY21383"/>
              </a:cxn>
              <a:cxn ang="0">
                <a:pos x="connsiteX21384" y="connsiteY21384"/>
              </a:cxn>
              <a:cxn ang="0">
                <a:pos x="connsiteX21385" y="connsiteY21385"/>
              </a:cxn>
              <a:cxn ang="0">
                <a:pos x="connsiteX21386" y="connsiteY21386"/>
              </a:cxn>
              <a:cxn ang="0">
                <a:pos x="connsiteX21387" y="connsiteY21387"/>
              </a:cxn>
              <a:cxn ang="0">
                <a:pos x="connsiteX21388" y="connsiteY21388"/>
              </a:cxn>
              <a:cxn ang="0">
                <a:pos x="connsiteX21389" y="connsiteY21389"/>
              </a:cxn>
              <a:cxn ang="0">
                <a:pos x="connsiteX21390" y="connsiteY21390"/>
              </a:cxn>
              <a:cxn ang="0">
                <a:pos x="connsiteX21391" y="connsiteY21391"/>
              </a:cxn>
              <a:cxn ang="0">
                <a:pos x="connsiteX21392" y="connsiteY21392"/>
              </a:cxn>
              <a:cxn ang="0">
                <a:pos x="connsiteX21393" y="connsiteY21393"/>
              </a:cxn>
              <a:cxn ang="0">
                <a:pos x="connsiteX21394" y="connsiteY21394"/>
              </a:cxn>
              <a:cxn ang="0">
                <a:pos x="connsiteX21395" y="connsiteY21395"/>
              </a:cxn>
              <a:cxn ang="0">
                <a:pos x="connsiteX21396" y="connsiteY21396"/>
              </a:cxn>
              <a:cxn ang="0">
                <a:pos x="connsiteX21397" y="connsiteY21397"/>
              </a:cxn>
              <a:cxn ang="0">
                <a:pos x="connsiteX21398" y="connsiteY21398"/>
              </a:cxn>
              <a:cxn ang="0">
                <a:pos x="connsiteX21399" y="connsiteY21399"/>
              </a:cxn>
              <a:cxn ang="0">
                <a:pos x="connsiteX21400" y="connsiteY21400"/>
              </a:cxn>
              <a:cxn ang="0">
                <a:pos x="connsiteX21401" y="connsiteY21401"/>
              </a:cxn>
              <a:cxn ang="0">
                <a:pos x="connsiteX21402" y="connsiteY21402"/>
              </a:cxn>
              <a:cxn ang="0">
                <a:pos x="connsiteX21403" y="connsiteY21403"/>
              </a:cxn>
              <a:cxn ang="0">
                <a:pos x="connsiteX21404" y="connsiteY21404"/>
              </a:cxn>
              <a:cxn ang="0">
                <a:pos x="connsiteX21405" y="connsiteY21405"/>
              </a:cxn>
              <a:cxn ang="0">
                <a:pos x="connsiteX21406" y="connsiteY21406"/>
              </a:cxn>
              <a:cxn ang="0">
                <a:pos x="connsiteX21407" y="connsiteY21407"/>
              </a:cxn>
              <a:cxn ang="0">
                <a:pos x="connsiteX21408" y="connsiteY21408"/>
              </a:cxn>
              <a:cxn ang="0">
                <a:pos x="connsiteX21409" y="connsiteY21409"/>
              </a:cxn>
              <a:cxn ang="0">
                <a:pos x="connsiteX21410" y="connsiteY21410"/>
              </a:cxn>
              <a:cxn ang="0">
                <a:pos x="connsiteX21411" y="connsiteY21411"/>
              </a:cxn>
              <a:cxn ang="0">
                <a:pos x="connsiteX21412" y="connsiteY21412"/>
              </a:cxn>
              <a:cxn ang="0">
                <a:pos x="connsiteX21413" y="connsiteY21413"/>
              </a:cxn>
              <a:cxn ang="0">
                <a:pos x="connsiteX21414" y="connsiteY21414"/>
              </a:cxn>
              <a:cxn ang="0">
                <a:pos x="connsiteX21415" y="connsiteY21415"/>
              </a:cxn>
              <a:cxn ang="0">
                <a:pos x="connsiteX21416" y="connsiteY21416"/>
              </a:cxn>
              <a:cxn ang="0">
                <a:pos x="connsiteX21417" y="connsiteY21417"/>
              </a:cxn>
              <a:cxn ang="0">
                <a:pos x="connsiteX21418" y="connsiteY21418"/>
              </a:cxn>
              <a:cxn ang="0">
                <a:pos x="connsiteX21419" y="connsiteY21419"/>
              </a:cxn>
              <a:cxn ang="0">
                <a:pos x="connsiteX21420" y="connsiteY21420"/>
              </a:cxn>
              <a:cxn ang="0">
                <a:pos x="connsiteX21421" y="connsiteY21421"/>
              </a:cxn>
              <a:cxn ang="0">
                <a:pos x="connsiteX21422" y="connsiteY21422"/>
              </a:cxn>
              <a:cxn ang="0">
                <a:pos x="connsiteX21423" y="connsiteY21423"/>
              </a:cxn>
              <a:cxn ang="0">
                <a:pos x="connsiteX21424" y="connsiteY21424"/>
              </a:cxn>
              <a:cxn ang="0">
                <a:pos x="connsiteX21425" y="connsiteY21425"/>
              </a:cxn>
              <a:cxn ang="0">
                <a:pos x="connsiteX21426" y="connsiteY21426"/>
              </a:cxn>
              <a:cxn ang="0">
                <a:pos x="connsiteX21427" y="connsiteY21427"/>
              </a:cxn>
              <a:cxn ang="0">
                <a:pos x="connsiteX21428" y="connsiteY21428"/>
              </a:cxn>
              <a:cxn ang="0">
                <a:pos x="connsiteX21429" y="connsiteY21429"/>
              </a:cxn>
              <a:cxn ang="0">
                <a:pos x="connsiteX21430" y="connsiteY21430"/>
              </a:cxn>
              <a:cxn ang="0">
                <a:pos x="connsiteX21431" y="connsiteY21431"/>
              </a:cxn>
              <a:cxn ang="0">
                <a:pos x="connsiteX21432" y="connsiteY21432"/>
              </a:cxn>
              <a:cxn ang="0">
                <a:pos x="connsiteX21433" y="connsiteY21433"/>
              </a:cxn>
              <a:cxn ang="0">
                <a:pos x="connsiteX21434" y="connsiteY21434"/>
              </a:cxn>
              <a:cxn ang="0">
                <a:pos x="connsiteX21435" y="connsiteY21435"/>
              </a:cxn>
              <a:cxn ang="0">
                <a:pos x="connsiteX21436" y="connsiteY21436"/>
              </a:cxn>
              <a:cxn ang="0">
                <a:pos x="connsiteX21437" y="connsiteY21437"/>
              </a:cxn>
              <a:cxn ang="0">
                <a:pos x="connsiteX21438" y="connsiteY21438"/>
              </a:cxn>
              <a:cxn ang="0">
                <a:pos x="connsiteX21439" y="connsiteY21439"/>
              </a:cxn>
              <a:cxn ang="0">
                <a:pos x="connsiteX21440" y="connsiteY21440"/>
              </a:cxn>
              <a:cxn ang="0">
                <a:pos x="connsiteX21441" y="connsiteY21441"/>
              </a:cxn>
              <a:cxn ang="0">
                <a:pos x="connsiteX21442" y="connsiteY21442"/>
              </a:cxn>
              <a:cxn ang="0">
                <a:pos x="connsiteX21443" y="connsiteY21443"/>
              </a:cxn>
              <a:cxn ang="0">
                <a:pos x="connsiteX21444" y="connsiteY21444"/>
              </a:cxn>
              <a:cxn ang="0">
                <a:pos x="connsiteX21445" y="connsiteY21445"/>
              </a:cxn>
              <a:cxn ang="0">
                <a:pos x="connsiteX21446" y="connsiteY21446"/>
              </a:cxn>
              <a:cxn ang="0">
                <a:pos x="connsiteX21447" y="connsiteY21447"/>
              </a:cxn>
              <a:cxn ang="0">
                <a:pos x="connsiteX21448" y="connsiteY21448"/>
              </a:cxn>
              <a:cxn ang="0">
                <a:pos x="connsiteX21449" y="connsiteY21449"/>
              </a:cxn>
              <a:cxn ang="0">
                <a:pos x="connsiteX21450" y="connsiteY21450"/>
              </a:cxn>
              <a:cxn ang="0">
                <a:pos x="connsiteX21451" y="connsiteY21451"/>
              </a:cxn>
              <a:cxn ang="0">
                <a:pos x="connsiteX21452" y="connsiteY21452"/>
              </a:cxn>
              <a:cxn ang="0">
                <a:pos x="connsiteX21453" y="connsiteY21453"/>
              </a:cxn>
              <a:cxn ang="0">
                <a:pos x="connsiteX21454" y="connsiteY21454"/>
              </a:cxn>
              <a:cxn ang="0">
                <a:pos x="connsiteX21455" y="connsiteY21455"/>
              </a:cxn>
              <a:cxn ang="0">
                <a:pos x="connsiteX21456" y="connsiteY21456"/>
              </a:cxn>
              <a:cxn ang="0">
                <a:pos x="connsiteX21457" y="connsiteY21457"/>
              </a:cxn>
              <a:cxn ang="0">
                <a:pos x="connsiteX21458" y="connsiteY21458"/>
              </a:cxn>
              <a:cxn ang="0">
                <a:pos x="connsiteX21459" y="connsiteY21459"/>
              </a:cxn>
              <a:cxn ang="0">
                <a:pos x="connsiteX21460" y="connsiteY21460"/>
              </a:cxn>
              <a:cxn ang="0">
                <a:pos x="connsiteX21461" y="connsiteY21461"/>
              </a:cxn>
              <a:cxn ang="0">
                <a:pos x="connsiteX21462" y="connsiteY21462"/>
              </a:cxn>
              <a:cxn ang="0">
                <a:pos x="connsiteX21463" y="connsiteY21463"/>
              </a:cxn>
              <a:cxn ang="0">
                <a:pos x="connsiteX21464" y="connsiteY21464"/>
              </a:cxn>
              <a:cxn ang="0">
                <a:pos x="connsiteX21465" y="connsiteY21465"/>
              </a:cxn>
              <a:cxn ang="0">
                <a:pos x="connsiteX21466" y="connsiteY21466"/>
              </a:cxn>
              <a:cxn ang="0">
                <a:pos x="connsiteX21467" y="connsiteY21467"/>
              </a:cxn>
              <a:cxn ang="0">
                <a:pos x="connsiteX21468" y="connsiteY21468"/>
              </a:cxn>
              <a:cxn ang="0">
                <a:pos x="connsiteX21469" y="connsiteY21469"/>
              </a:cxn>
              <a:cxn ang="0">
                <a:pos x="connsiteX21470" y="connsiteY21470"/>
              </a:cxn>
              <a:cxn ang="0">
                <a:pos x="connsiteX21471" y="connsiteY21471"/>
              </a:cxn>
              <a:cxn ang="0">
                <a:pos x="connsiteX21472" y="connsiteY21472"/>
              </a:cxn>
              <a:cxn ang="0">
                <a:pos x="connsiteX21473" y="connsiteY21473"/>
              </a:cxn>
              <a:cxn ang="0">
                <a:pos x="connsiteX21474" y="connsiteY21474"/>
              </a:cxn>
              <a:cxn ang="0">
                <a:pos x="connsiteX21475" y="connsiteY21475"/>
              </a:cxn>
              <a:cxn ang="0">
                <a:pos x="connsiteX21476" y="connsiteY21476"/>
              </a:cxn>
              <a:cxn ang="0">
                <a:pos x="connsiteX21477" y="connsiteY21477"/>
              </a:cxn>
              <a:cxn ang="0">
                <a:pos x="connsiteX21478" y="connsiteY21478"/>
              </a:cxn>
              <a:cxn ang="0">
                <a:pos x="connsiteX21479" y="connsiteY21479"/>
              </a:cxn>
              <a:cxn ang="0">
                <a:pos x="connsiteX21480" y="connsiteY21480"/>
              </a:cxn>
              <a:cxn ang="0">
                <a:pos x="connsiteX21481" y="connsiteY21481"/>
              </a:cxn>
              <a:cxn ang="0">
                <a:pos x="connsiteX21482" y="connsiteY21482"/>
              </a:cxn>
              <a:cxn ang="0">
                <a:pos x="connsiteX21483" y="connsiteY21483"/>
              </a:cxn>
              <a:cxn ang="0">
                <a:pos x="connsiteX21484" y="connsiteY21484"/>
              </a:cxn>
              <a:cxn ang="0">
                <a:pos x="connsiteX21485" y="connsiteY21485"/>
              </a:cxn>
              <a:cxn ang="0">
                <a:pos x="connsiteX21486" y="connsiteY21486"/>
              </a:cxn>
              <a:cxn ang="0">
                <a:pos x="connsiteX21487" y="connsiteY21487"/>
              </a:cxn>
              <a:cxn ang="0">
                <a:pos x="connsiteX21488" y="connsiteY21488"/>
              </a:cxn>
              <a:cxn ang="0">
                <a:pos x="connsiteX21489" y="connsiteY21489"/>
              </a:cxn>
              <a:cxn ang="0">
                <a:pos x="connsiteX21490" y="connsiteY21490"/>
              </a:cxn>
              <a:cxn ang="0">
                <a:pos x="connsiteX21491" y="connsiteY21491"/>
              </a:cxn>
              <a:cxn ang="0">
                <a:pos x="connsiteX21492" y="connsiteY21492"/>
              </a:cxn>
              <a:cxn ang="0">
                <a:pos x="connsiteX21493" y="connsiteY21493"/>
              </a:cxn>
              <a:cxn ang="0">
                <a:pos x="connsiteX21494" y="connsiteY21494"/>
              </a:cxn>
              <a:cxn ang="0">
                <a:pos x="connsiteX21495" y="connsiteY21495"/>
              </a:cxn>
              <a:cxn ang="0">
                <a:pos x="connsiteX21496" y="connsiteY21496"/>
              </a:cxn>
              <a:cxn ang="0">
                <a:pos x="connsiteX21497" y="connsiteY21497"/>
              </a:cxn>
              <a:cxn ang="0">
                <a:pos x="connsiteX21498" y="connsiteY21498"/>
              </a:cxn>
              <a:cxn ang="0">
                <a:pos x="connsiteX21499" y="connsiteY21499"/>
              </a:cxn>
              <a:cxn ang="0">
                <a:pos x="connsiteX21500" y="connsiteY21500"/>
              </a:cxn>
              <a:cxn ang="0">
                <a:pos x="connsiteX21501" y="connsiteY21501"/>
              </a:cxn>
              <a:cxn ang="0">
                <a:pos x="connsiteX21502" y="connsiteY21502"/>
              </a:cxn>
              <a:cxn ang="0">
                <a:pos x="connsiteX21503" y="connsiteY21503"/>
              </a:cxn>
              <a:cxn ang="0">
                <a:pos x="connsiteX21504" y="connsiteY21504"/>
              </a:cxn>
              <a:cxn ang="0">
                <a:pos x="connsiteX21505" y="connsiteY21505"/>
              </a:cxn>
              <a:cxn ang="0">
                <a:pos x="connsiteX21506" y="connsiteY21506"/>
              </a:cxn>
              <a:cxn ang="0">
                <a:pos x="connsiteX21507" y="connsiteY21507"/>
              </a:cxn>
              <a:cxn ang="0">
                <a:pos x="connsiteX21508" y="connsiteY21508"/>
              </a:cxn>
              <a:cxn ang="0">
                <a:pos x="connsiteX21509" y="connsiteY21509"/>
              </a:cxn>
              <a:cxn ang="0">
                <a:pos x="connsiteX21510" y="connsiteY21510"/>
              </a:cxn>
              <a:cxn ang="0">
                <a:pos x="connsiteX21511" y="connsiteY21511"/>
              </a:cxn>
              <a:cxn ang="0">
                <a:pos x="connsiteX21512" y="connsiteY21512"/>
              </a:cxn>
              <a:cxn ang="0">
                <a:pos x="connsiteX21513" y="connsiteY21513"/>
              </a:cxn>
              <a:cxn ang="0">
                <a:pos x="connsiteX21514" y="connsiteY21514"/>
              </a:cxn>
              <a:cxn ang="0">
                <a:pos x="connsiteX21515" y="connsiteY21515"/>
              </a:cxn>
              <a:cxn ang="0">
                <a:pos x="connsiteX21516" y="connsiteY21516"/>
              </a:cxn>
              <a:cxn ang="0">
                <a:pos x="connsiteX21517" y="connsiteY21517"/>
              </a:cxn>
              <a:cxn ang="0">
                <a:pos x="connsiteX21518" y="connsiteY21518"/>
              </a:cxn>
              <a:cxn ang="0">
                <a:pos x="connsiteX21519" y="connsiteY21519"/>
              </a:cxn>
              <a:cxn ang="0">
                <a:pos x="connsiteX21520" y="connsiteY21520"/>
              </a:cxn>
              <a:cxn ang="0">
                <a:pos x="connsiteX21521" y="connsiteY21521"/>
              </a:cxn>
              <a:cxn ang="0">
                <a:pos x="connsiteX21522" y="connsiteY21522"/>
              </a:cxn>
              <a:cxn ang="0">
                <a:pos x="connsiteX21523" y="connsiteY21523"/>
              </a:cxn>
              <a:cxn ang="0">
                <a:pos x="connsiteX21524" y="connsiteY21524"/>
              </a:cxn>
              <a:cxn ang="0">
                <a:pos x="connsiteX21525" y="connsiteY21525"/>
              </a:cxn>
              <a:cxn ang="0">
                <a:pos x="connsiteX21526" y="connsiteY21526"/>
              </a:cxn>
              <a:cxn ang="0">
                <a:pos x="connsiteX21527" y="connsiteY21527"/>
              </a:cxn>
              <a:cxn ang="0">
                <a:pos x="connsiteX21528" y="connsiteY21528"/>
              </a:cxn>
              <a:cxn ang="0">
                <a:pos x="connsiteX21529" y="connsiteY21529"/>
              </a:cxn>
              <a:cxn ang="0">
                <a:pos x="connsiteX21530" y="connsiteY21530"/>
              </a:cxn>
              <a:cxn ang="0">
                <a:pos x="connsiteX21531" y="connsiteY21531"/>
              </a:cxn>
              <a:cxn ang="0">
                <a:pos x="connsiteX21532" y="connsiteY21532"/>
              </a:cxn>
              <a:cxn ang="0">
                <a:pos x="connsiteX21533" y="connsiteY21533"/>
              </a:cxn>
              <a:cxn ang="0">
                <a:pos x="connsiteX21534" y="connsiteY21534"/>
              </a:cxn>
              <a:cxn ang="0">
                <a:pos x="connsiteX21535" y="connsiteY21535"/>
              </a:cxn>
              <a:cxn ang="0">
                <a:pos x="connsiteX21536" y="connsiteY21536"/>
              </a:cxn>
              <a:cxn ang="0">
                <a:pos x="connsiteX21537" y="connsiteY21537"/>
              </a:cxn>
              <a:cxn ang="0">
                <a:pos x="connsiteX21538" y="connsiteY21538"/>
              </a:cxn>
              <a:cxn ang="0">
                <a:pos x="connsiteX21539" y="connsiteY21539"/>
              </a:cxn>
              <a:cxn ang="0">
                <a:pos x="connsiteX21540" y="connsiteY21540"/>
              </a:cxn>
              <a:cxn ang="0">
                <a:pos x="connsiteX21541" y="connsiteY21541"/>
              </a:cxn>
              <a:cxn ang="0">
                <a:pos x="connsiteX21542" y="connsiteY21542"/>
              </a:cxn>
              <a:cxn ang="0">
                <a:pos x="connsiteX21543" y="connsiteY21543"/>
              </a:cxn>
              <a:cxn ang="0">
                <a:pos x="connsiteX21544" y="connsiteY21544"/>
              </a:cxn>
              <a:cxn ang="0">
                <a:pos x="connsiteX21545" y="connsiteY21545"/>
              </a:cxn>
              <a:cxn ang="0">
                <a:pos x="connsiteX21546" y="connsiteY21546"/>
              </a:cxn>
              <a:cxn ang="0">
                <a:pos x="connsiteX21547" y="connsiteY21547"/>
              </a:cxn>
              <a:cxn ang="0">
                <a:pos x="connsiteX21548" y="connsiteY21548"/>
              </a:cxn>
              <a:cxn ang="0">
                <a:pos x="connsiteX21549" y="connsiteY21549"/>
              </a:cxn>
              <a:cxn ang="0">
                <a:pos x="connsiteX21550" y="connsiteY21550"/>
              </a:cxn>
              <a:cxn ang="0">
                <a:pos x="connsiteX21551" y="connsiteY21551"/>
              </a:cxn>
              <a:cxn ang="0">
                <a:pos x="connsiteX21552" y="connsiteY21552"/>
              </a:cxn>
              <a:cxn ang="0">
                <a:pos x="connsiteX21553" y="connsiteY21553"/>
              </a:cxn>
              <a:cxn ang="0">
                <a:pos x="connsiteX21554" y="connsiteY21554"/>
              </a:cxn>
              <a:cxn ang="0">
                <a:pos x="connsiteX21555" y="connsiteY21555"/>
              </a:cxn>
              <a:cxn ang="0">
                <a:pos x="connsiteX21556" y="connsiteY21556"/>
              </a:cxn>
              <a:cxn ang="0">
                <a:pos x="connsiteX21557" y="connsiteY21557"/>
              </a:cxn>
              <a:cxn ang="0">
                <a:pos x="connsiteX21558" y="connsiteY21558"/>
              </a:cxn>
              <a:cxn ang="0">
                <a:pos x="connsiteX21559" y="connsiteY21559"/>
              </a:cxn>
              <a:cxn ang="0">
                <a:pos x="connsiteX21560" y="connsiteY21560"/>
              </a:cxn>
              <a:cxn ang="0">
                <a:pos x="connsiteX21561" y="connsiteY21561"/>
              </a:cxn>
              <a:cxn ang="0">
                <a:pos x="connsiteX21562" y="connsiteY21562"/>
              </a:cxn>
              <a:cxn ang="0">
                <a:pos x="connsiteX21563" y="connsiteY21563"/>
              </a:cxn>
              <a:cxn ang="0">
                <a:pos x="connsiteX21564" y="connsiteY21564"/>
              </a:cxn>
              <a:cxn ang="0">
                <a:pos x="connsiteX21565" y="connsiteY21565"/>
              </a:cxn>
              <a:cxn ang="0">
                <a:pos x="connsiteX21566" y="connsiteY21566"/>
              </a:cxn>
              <a:cxn ang="0">
                <a:pos x="connsiteX21567" y="connsiteY21567"/>
              </a:cxn>
              <a:cxn ang="0">
                <a:pos x="connsiteX21568" y="connsiteY21568"/>
              </a:cxn>
              <a:cxn ang="0">
                <a:pos x="connsiteX21569" y="connsiteY21569"/>
              </a:cxn>
              <a:cxn ang="0">
                <a:pos x="connsiteX21570" y="connsiteY21570"/>
              </a:cxn>
              <a:cxn ang="0">
                <a:pos x="connsiteX21571" y="connsiteY21571"/>
              </a:cxn>
              <a:cxn ang="0">
                <a:pos x="connsiteX21572" y="connsiteY21572"/>
              </a:cxn>
              <a:cxn ang="0">
                <a:pos x="connsiteX21573" y="connsiteY21573"/>
              </a:cxn>
              <a:cxn ang="0">
                <a:pos x="connsiteX21574" y="connsiteY21574"/>
              </a:cxn>
              <a:cxn ang="0">
                <a:pos x="connsiteX21575" y="connsiteY21575"/>
              </a:cxn>
              <a:cxn ang="0">
                <a:pos x="connsiteX21576" y="connsiteY21576"/>
              </a:cxn>
              <a:cxn ang="0">
                <a:pos x="connsiteX21577" y="connsiteY21577"/>
              </a:cxn>
              <a:cxn ang="0">
                <a:pos x="connsiteX21578" y="connsiteY21578"/>
              </a:cxn>
              <a:cxn ang="0">
                <a:pos x="connsiteX21579" y="connsiteY21579"/>
              </a:cxn>
              <a:cxn ang="0">
                <a:pos x="connsiteX21580" y="connsiteY21580"/>
              </a:cxn>
              <a:cxn ang="0">
                <a:pos x="connsiteX21581" y="connsiteY21581"/>
              </a:cxn>
              <a:cxn ang="0">
                <a:pos x="connsiteX21582" y="connsiteY21582"/>
              </a:cxn>
              <a:cxn ang="0">
                <a:pos x="connsiteX21583" y="connsiteY21583"/>
              </a:cxn>
              <a:cxn ang="0">
                <a:pos x="connsiteX21584" y="connsiteY21584"/>
              </a:cxn>
              <a:cxn ang="0">
                <a:pos x="connsiteX21585" y="connsiteY21585"/>
              </a:cxn>
              <a:cxn ang="0">
                <a:pos x="connsiteX21586" y="connsiteY21586"/>
              </a:cxn>
              <a:cxn ang="0">
                <a:pos x="connsiteX21587" y="connsiteY21587"/>
              </a:cxn>
              <a:cxn ang="0">
                <a:pos x="connsiteX21588" y="connsiteY21588"/>
              </a:cxn>
              <a:cxn ang="0">
                <a:pos x="connsiteX21589" y="connsiteY21589"/>
              </a:cxn>
              <a:cxn ang="0">
                <a:pos x="connsiteX21590" y="connsiteY21590"/>
              </a:cxn>
              <a:cxn ang="0">
                <a:pos x="connsiteX21591" y="connsiteY21591"/>
              </a:cxn>
              <a:cxn ang="0">
                <a:pos x="connsiteX21592" y="connsiteY21592"/>
              </a:cxn>
              <a:cxn ang="0">
                <a:pos x="connsiteX21593" y="connsiteY21593"/>
              </a:cxn>
              <a:cxn ang="0">
                <a:pos x="connsiteX21594" y="connsiteY21594"/>
              </a:cxn>
              <a:cxn ang="0">
                <a:pos x="connsiteX21595" y="connsiteY21595"/>
              </a:cxn>
              <a:cxn ang="0">
                <a:pos x="connsiteX21596" y="connsiteY21596"/>
              </a:cxn>
              <a:cxn ang="0">
                <a:pos x="connsiteX21597" y="connsiteY21597"/>
              </a:cxn>
              <a:cxn ang="0">
                <a:pos x="connsiteX21598" y="connsiteY21598"/>
              </a:cxn>
              <a:cxn ang="0">
                <a:pos x="connsiteX21599" y="connsiteY21599"/>
              </a:cxn>
              <a:cxn ang="0">
                <a:pos x="connsiteX21600" y="connsiteY21600"/>
              </a:cxn>
              <a:cxn ang="0">
                <a:pos x="connsiteX21601" y="connsiteY21601"/>
              </a:cxn>
              <a:cxn ang="0">
                <a:pos x="connsiteX21602" y="connsiteY21602"/>
              </a:cxn>
              <a:cxn ang="0">
                <a:pos x="connsiteX21603" y="connsiteY21603"/>
              </a:cxn>
              <a:cxn ang="0">
                <a:pos x="connsiteX21604" y="connsiteY21604"/>
              </a:cxn>
              <a:cxn ang="0">
                <a:pos x="connsiteX21605" y="connsiteY21605"/>
              </a:cxn>
              <a:cxn ang="0">
                <a:pos x="connsiteX21606" y="connsiteY21606"/>
              </a:cxn>
              <a:cxn ang="0">
                <a:pos x="connsiteX21607" y="connsiteY21607"/>
              </a:cxn>
              <a:cxn ang="0">
                <a:pos x="connsiteX21608" y="connsiteY21608"/>
              </a:cxn>
              <a:cxn ang="0">
                <a:pos x="connsiteX21609" y="connsiteY21609"/>
              </a:cxn>
              <a:cxn ang="0">
                <a:pos x="connsiteX21610" y="connsiteY21610"/>
              </a:cxn>
              <a:cxn ang="0">
                <a:pos x="connsiteX21611" y="connsiteY21611"/>
              </a:cxn>
              <a:cxn ang="0">
                <a:pos x="connsiteX21612" y="connsiteY21612"/>
              </a:cxn>
              <a:cxn ang="0">
                <a:pos x="connsiteX21613" y="connsiteY21613"/>
              </a:cxn>
              <a:cxn ang="0">
                <a:pos x="connsiteX21614" y="connsiteY21614"/>
              </a:cxn>
              <a:cxn ang="0">
                <a:pos x="connsiteX21615" y="connsiteY21615"/>
              </a:cxn>
              <a:cxn ang="0">
                <a:pos x="connsiteX21616" y="connsiteY21616"/>
              </a:cxn>
              <a:cxn ang="0">
                <a:pos x="connsiteX21617" y="connsiteY21617"/>
              </a:cxn>
              <a:cxn ang="0">
                <a:pos x="connsiteX21618" y="connsiteY21618"/>
              </a:cxn>
              <a:cxn ang="0">
                <a:pos x="connsiteX21619" y="connsiteY21619"/>
              </a:cxn>
              <a:cxn ang="0">
                <a:pos x="connsiteX21620" y="connsiteY21620"/>
              </a:cxn>
              <a:cxn ang="0">
                <a:pos x="connsiteX21621" y="connsiteY21621"/>
              </a:cxn>
              <a:cxn ang="0">
                <a:pos x="connsiteX21622" y="connsiteY21622"/>
              </a:cxn>
              <a:cxn ang="0">
                <a:pos x="connsiteX21623" y="connsiteY21623"/>
              </a:cxn>
              <a:cxn ang="0">
                <a:pos x="connsiteX21624" y="connsiteY21624"/>
              </a:cxn>
              <a:cxn ang="0">
                <a:pos x="connsiteX21625" y="connsiteY21625"/>
              </a:cxn>
              <a:cxn ang="0">
                <a:pos x="connsiteX21626" y="connsiteY21626"/>
              </a:cxn>
              <a:cxn ang="0">
                <a:pos x="connsiteX21627" y="connsiteY21627"/>
              </a:cxn>
              <a:cxn ang="0">
                <a:pos x="connsiteX21628" y="connsiteY21628"/>
              </a:cxn>
              <a:cxn ang="0">
                <a:pos x="connsiteX21629" y="connsiteY21629"/>
              </a:cxn>
              <a:cxn ang="0">
                <a:pos x="connsiteX21630" y="connsiteY21630"/>
              </a:cxn>
              <a:cxn ang="0">
                <a:pos x="connsiteX21631" y="connsiteY21631"/>
              </a:cxn>
              <a:cxn ang="0">
                <a:pos x="connsiteX21632" y="connsiteY21632"/>
              </a:cxn>
              <a:cxn ang="0">
                <a:pos x="connsiteX21633" y="connsiteY21633"/>
              </a:cxn>
              <a:cxn ang="0">
                <a:pos x="connsiteX21634" y="connsiteY21634"/>
              </a:cxn>
              <a:cxn ang="0">
                <a:pos x="connsiteX21635" y="connsiteY21635"/>
              </a:cxn>
              <a:cxn ang="0">
                <a:pos x="connsiteX21636" y="connsiteY21636"/>
              </a:cxn>
              <a:cxn ang="0">
                <a:pos x="connsiteX21637" y="connsiteY21637"/>
              </a:cxn>
              <a:cxn ang="0">
                <a:pos x="connsiteX21638" y="connsiteY21638"/>
              </a:cxn>
              <a:cxn ang="0">
                <a:pos x="connsiteX21639" y="connsiteY21639"/>
              </a:cxn>
              <a:cxn ang="0">
                <a:pos x="connsiteX21640" y="connsiteY21640"/>
              </a:cxn>
              <a:cxn ang="0">
                <a:pos x="connsiteX21641" y="connsiteY21641"/>
              </a:cxn>
              <a:cxn ang="0">
                <a:pos x="connsiteX21642" y="connsiteY21642"/>
              </a:cxn>
              <a:cxn ang="0">
                <a:pos x="connsiteX21643" y="connsiteY21643"/>
              </a:cxn>
              <a:cxn ang="0">
                <a:pos x="connsiteX21644" y="connsiteY21644"/>
              </a:cxn>
              <a:cxn ang="0">
                <a:pos x="connsiteX21645" y="connsiteY21645"/>
              </a:cxn>
              <a:cxn ang="0">
                <a:pos x="connsiteX21646" y="connsiteY21646"/>
              </a:cxn>
              <a:cxn ang="0">
                <a:pos x="connsiteX21647" y="connsiteY21647"/>
              </a:cxn>
              <a:cxn ang="0">
                <a:pos x="connsiteX21648" y="connsiteY21648"/>
              </a:cxn>
              <a:cxn ang="0">
                <a:pos x="connsiteX21649" y="connsiteY21649"/>
              </a:cxn>
              <a:cxn ang="0">
                <a:pos x="connsiteX21650" y="connsiteY21650"/>
              </a:cxn>
              <a:cxn ang="0">
                <a:pos x="connsiteX21651" y="connsiteY21651"/>
              </a:cxn>
              <a:cxn ang="0">
                <a:pos x="connsiteX21652" y="connsiteY21652"/>
              </a:cxn>
              <a:cxn ang="0">
                <a:pos x="connsiteX21653" y="connsiteY21653"/>
              </a:cxn>
              <a:cxn ang="0">
                <a:pos x="connsiteX21654" y="connsiteY21654"/>
              </a:cxn>
              <a:cxn ang="0">
                <a:pos x="connsiteX21655" y="connsiteY21655"/>
              </a:cxn>
              <a:cxn ang="0">
                <a:pos x="connsiteX21656" y="connsiteY21656"/>
              </a:cxn>
              <a:cxn ang="0">
                <a:pos x="connsiteX21657" y="connsiteY21657"/>
              </a:cxn>
              <a:cxn ang="0">
                <a:pos x="connsiteX21658" y="connsiteY21658"/>
              </a:cxn>
              <a:cxn ang="0">
                <a:pos x="connsiteX21659" y="connsiteY21659"/>
              </a:cxn>
              <a:cxn ang="0">
                <a:pos x="connsiteX21660" y="connsiteY21660"/>
              </a:cxn>
              <a:cxn ang="0">
                <a:pos x="connsiteX21661" y="connsiteY21661"/>
              </a:cxn>
              <a:cxn ang="0">
                <a:pos x="connsiteX21662" y="connsiteY21662"/>
              </a:cxn>
              <a:cxn ang="0">
                <a:pos x="connsiteX21663" y="connsiteY21663"/>
              </a:cxn>
              <a:cxn ang="0">
                <a:pos x="connsiteX21664" y="connsiteY21664"/>
              </a:cxn>
              <a:cxn ang="0">
                <a:pos x="connsiteX21665" y="connsiteY21665"/>
              </a:cxn>
              <a:cxn ang="0">
                <a:pos x="connsiteX21666" y="connsiteY21666"/>
              </a:cxn>
              <a:cxn ang="0">
                <a:pos x="connsiteX21667" y="connsiteY21667"/>
              </a:cxn>
              <a:cxn ang="0">
                <a:pos x="connsiteX21668" y="connsiteY21668"/>
              </a:cxn>
              <a:cxn ang="0">
                <a:pos x="connsiteX21669" y="connsiteY21669"/>
              </a:cxn>
              <a:cxn ang="0">
                <a:pos x="connsiteX21670" y="connsiteY21670"/>
              </a:cxn>
              <a:cxn ang="0">
                <a:pos x="connsiteX21671" y="connsiteY21671"/>
              </a:cxn>
              <a:cxn ang="0">
                <a:pos x="connsiteX21672" y="connsiteY21672"/>
              </a:cxn>
              <a:cxn ang="0">
                <a:pos x="connsiteX21673" y="connsiteY21673"/>
              </a:cxn>
              <a:cxn ang="0">
                <a:pos x="connsiteX21674" y="connsiteY21674"/>
              </a:cxn>
              <a:cxn ang="0">
                <a:pos x="connsiteX21675" y="connsiteY21675"/>
              </a:cxn>
              <a:cxn ang="0">
                <a:pos x="connsiteX21676" y="connsiteY21676"/>
              </a:cxn>
              <a:cxn ang="0">
                <a:pos x="connsiteX21677" y="connsiteY21677"/>
              </a:cxn>
              <a:cxn ang="0">
                <a:pos x="connsiteX21678" y="connsiteY21678"/>
              </a:cxn>
              <a:cxn ang="0">
                <a:pos x="connsiteX21679" y="connsiteY21679"/>
              </a:cxn>
              <a:cxn ang="0">
                <a:pos x="connsiteX21680" y="connsiteY21680"/>
              </a:cxn>
              <a:cxn ang="0">
                <a:pos x="connsiteX21681" y="connsiteY21681"/>
              </a:cxn>
              <a:cxn ang="0">
                <a:pos x="connsiteX21682" y="connsiteY21682"/>
              </a:cxn>
              <a:cxn ang="0">
                <a:pos x="connsiteX21683" y="connsiteY21683"/>
              </a:cxn>
              <a:cxn ang="0">
                <a:pos x="connsiteX21684" y="connsiteY21684"/>
              </a:cxn>
              <a:cxn ang="0">
                <a:pos x="connsiteX21685" y="connsiteY21685"/>
              </a:cxn>
              <a:cxn ang="0">
                <a:pos x="connsiteX21686" y="connsiteY21686"/>
              </a:cxn>
              <a:cxn ang="0">
                <a:pos x="connsiteX21687" y="connsiteY21687"/>
              </a:cxn>
              <a:cxn ang="0">
                <a:pos x="connsiteX21688" y="connsiteY21688"/>
              </a:cxn>
              <a:cxn ang="0">
                <a:pos x="connsiteX21689" y="connsiteY21689"/>
              </a:cxn>
              <a:cxn ang="0">
                <a:pos x="connsiteX21690" y="connsiteY21690"/>
              </a:cxn>
              <a:cxn ang="0">
                <a:pos x="connsiteX21691" y="connsiteY21691"/>
              </a:cxn>
              <a:cxn ang="0">
                <a:pos x="connsiteX21692" y="connsiteY21692"/>
              </a:cxn>
              <a:cxn ang="0">
                <a:pos x="connsiteX21693" y="connsiteY21693"/>
              </a:cxn>
              <a:cxn ang="0">
                <a:pos x="connsiteX21694" y="connsiteY21694"/>
              </a:cxn>
              <a:cxn ang="0">
                <a:pos x="connsiteX21695" y="connsiteY21695"/>
              </a:cxn>
              <a:cxn ang="0">
                <a:pos x="connsiteX21696" y="connsiteY21696"/>
              </a:cxn>
              <a:cxn ang="0">
                <a:pos x="connsiteX21697" y="connsiteY21697"/>
              </a:cxn>
              <a:cxn ang="0">
                <a:pos x="connsiteX21698" y="connsiteY21698"/>
              </a:cxn>
              <a:cxn ang="0">
                <a:pos x="connsiteX21699" y="connsiteY21699"/>
              </a:cxn>
              <a:cxn ang="0">
                <a:pos x="connsiteX21700" y="connsiteY21700"/>
              </a:cxn>
              <a:cxn ang="0">
                <a:pos x="connsiteX21701" y="connsiteY21701"/>
              </a:cxn>
              <a:cxn ang="0">
                <a:pos x="connsiteX21702" y="connsiteY21702"/>
              </a:cxn>
              <a:cxn ang="0">
                <a:pos x="connsiteX21703" y="connsiteY21703"/>
              </a:cxn>
              <a:cxn ang="0">
                <a:pos x="connsiteX21704" y="connsiteY21704"/>
              </a:cxn>
              <a:cxn ang="0">
                <a:pos x="connsiteX21705" y="connsiteY21705"/>
              </a:cxn>
              <a:cxn ang="0">
                <a:pos x="connsiteX21706" y="connsiteY21706"/>
              </a:cxn>
              <a:cxn ang="0">
                <a:pos x="connsiteX21707" y="connsiteY21707"/>
              </a:cxn>
              <a:cxn ang="0">
                <a:pos x="connsiteX21708" y="connsiteY21708"/>
              </a:cxn>
              <a:cxn ang="0">
                <a:pos x="connsiteX21709" y="connsiteY21709"/>
              </a:cxn>
              <a:cxn ang="0">
                <a:pos x="connsiteX21710" y="connsiteY21710"/>
              </a:cxn>
              <a:cxn ang="0">
                <a:pos x="connsiteX21711" y="connsiteY21711"/>
              </a:cxn>
              <a:cxn ang="0">
                <a:pos x="connsiteX21712" y="connsiteY21712"/>
              </a:cxn>
              <a:cxn ang="0">
                <a:pos x="connsiteX21713" y="connsiteY21713"/>
              </a:cxn>
              <a:cxn ang="0">
                <a:pos x="connsiteX21714" y="connsiteY21714"/>
              </a:cxn>
              <a:cxn ang="0">
                <a:pos x="connsiteX21715" y="connsiteY21715"/>
              </a:cxn>
              <a:cxn ang="0">
                <a:pos x="connsiteX21716" y="connsiteY21716"/>
              </a:cxn>
              <a:cxn ang="0">
                <a:pos x="connsiteX21717" y="connsiteY21717"/>
              </a:cxn>
              <a:cxn ang="0">
                <a:pos x="connsiteX21718" y="connsiteY21718"/>
              </a:cxn>
              <a:cxn ang="0">
                <a:pos x="connsiteX21719" y="connsiteY21719"/>
              </a:cxn>
              <a:cxn ang="0">
                <a:pos x="connsiteX21720" y="connsiteY21720"/>
              </a:cxn>
              <a:cxn ang="0">
                <a:pos x="connsiteX21721" y="connsiteY21721"/>
              </a:cxn>
              <a:cxn ang="0">
                <a:pos x="connsiteX21722" y="connsiteY21722"/>
              </a:cxn>
              <a:cxn ang="0">
                <a:pos x="connsiteX21723" y="connsiteY21723"/>
              </a:cxn>
              <a:cxn ang="0">
                <a:pos x="connsiteX21724" y="connsiteY21724"/>
              </a:cxn>
              <a:cxn ang="0">
                <a:pos x="connsiteX21725" y="connsiteY21725"/>
              </a:cxn>
              <a:cxn ang="0">
                <a:pos x="connsiteX21726" y="connsiteY21726"/>
              </a:cxn>
              <a:cxn ang="0">
                <a:pos x="connsiteX21727" y="connsiteY21727"/>
              </a:cxn>
              <a:cxn ang="0">
                <a:pos x="connsiteX21728" y="connsiteY21728"/>
              </a:cxn>
              <a:cxn ang="0">
                <a:pos x="connsiteX21729" y="connsiteY21729"/>
              </a:cxn>
              <a:cxn ang="0">
                <a:pos x="connsiteX21730" y="connsiteY21730"/>
              </a:cxn>
              <a:cxn ang="0">
                <a:pos x="connsiteX21731" y="connsiteY21731"/>
              </a:cxn>
              <a:cxn ang="0">
                <a:pos x="connsiteX21732" y="connsiteY21732"/>
              </a:cxn>
              <a:cxn ang="0">
                <a:pos x="connsiteX21733" y="connsiteY21733"/>
              </a:cxn>
              <a:cxn ang="0">
                <a:pos x="connsiteX21734" y="connsiteY21734"/>
              </a:cxn>
              <a:cxn ang="0">
                <a:pos x="connsiteX21735" y="connsiteY21735"/>
              </a:cxn>
              <a:cxn ang="0">
                <a:pos x="connsiteX21736" y="connsiteY21736"/>
              </a:cxn>
              <a:cxn ang="0">
                <a:pos x="connsiteX21737" y="connsiteY21737"/>
              </a:cxn>
              <a:cxn ang="0">
                <a:pos x="connsiteX21738" y="connsiteY21738"/>
              </a:cxn>
              <a:cxn ang="0">
                <a:pos x="connsiteX21739" y="connsiteY21739"/>
              </a:cxn>
              <a:cxn ang="0">
                <a:pos x="connsiteX21740" y="connsiteY21740"/>
              </a:cxn>
              <a:cxn ang="0">
                <a:pos x="connsiteX21741" y="connsiteY21741"/>
              </a:cxn>
              <a:cxn ang="0">
                <a:pos x="connsiteX21742" y="connsiteY21742"/>
              </a:cxn>
              <a:cxn ang="0">
                <a:pos x="connsiteX21743" y="connsiteY21743"/>
              </a:cxn>
              <a:cxn ang="0">
                <a:pos x="connsiteX21744" y="connsiteY21744"/>
              </a:cxn>
              <a:cxn ang="0">
                <a:pos x="connsiteX21745" y="connsiteY21745"/>
              </a:cxn>
              <a:cxn ang="0">
                <a:pos x="connsiteX21746" y="connsiteY21746"/>
              </a:cxn>
              <a:cxn ang="0">
                <a:pos x="connsiteX21747" y="connsiteY21747"/>
              </a:cxn>
              <a:cxn ang="0">
                <a:pos x="connsiteX21748" y="connsiteY21748"/>
              </a:cxn>
              <a:cxn ang="0">
                <a:pos x="connsiteX21749" y="connsiteY21749"/>
              </a:cxn>
              <a:cxn ang="0">
                <a:pos x="connsiteX21750" y="connsiteY21750"/>
              </a:cxn>
              <a:cxn ang="0">
                <a:pos x="connsiteX21751" y="connsiteY21751"/>
              </a:cxn>
              <a:cxn ang="0">
                <a:pos x="connsiteX21752" y="connsiteY21752"/>
              </a:cxn>
              <a:cxn ang="0">
                <a:pos x="connsiteX21753" y="connsiteY21753"/>
              </a:cxn>
              <a:cxn ang="0">
                <a:pos x="connsiteX21754" y="connsiteY21754"/>
              </a:cxn>
              <a:cxn ang="0">
                <a:pos x="connsiteX21755" y="connsiteY21755"/>
              </a:cxn>
              <a:cxn ang="0">
                <a:pos x="connsiteX21756" y="connsiteY21756"/>
              </a:cxn>
              <a:cxn ang="0">
                <a:pos x="connsiteX21757" y="connsiteY21757"/>
              </a:cxn>
              <a:cxn ang="0">
                <a:pos x="connsiteX21758" y="connsiteY21758"/>
              </a:cxn>
              <a:cxn ang="0">
                <a:pos x="connsiteX21759" y="connsiteY21759"/>
              </a:cxn>
              <a:cxn ang="0">
                <a:pos x="connsiteX21760" y="connsiteY21760"/>
              </a:cxn>
              <a:cxn ang="0">
                <a:pos x="connsiteX21761" y="connsiteY21761"/>
              </a:cxn>
              <a:cxn ang="0">
                <a:pos x="connsiteX21762" y="connsiteY21762"/>
              </a:cxn>
              <a:cxn ang="0">
                <a:pos x="connsiteX21763" y="connsiteY21763"/>
              </a:cxn>
              <a:cxn ang="0">
                <a:pos x="connsiteX21764" y="connsiteY21764"/>
              </a:cxn>
              <a:cxn ang="0">
                <a:pos x="connsiteX21765" y="connsiteY21765"/>
              </a:cxn>
              <a:cxn ang="0">
                <a:pos x="connsiteX21766" y="connsiteY21766"/>
              </a:cxn>
              <a:cxn ang="0">
                <a:pos x="connsiteX21767" y="connsiteY21767"/>
              </a:cxn>
              <a:cxn ang="0">
                <a:pos x="connsiteX21768" y="connsiteY21768"/>
              </a:cxn>
              <a:cxn ang="0">
                <a:pos x="connsiteX21769" y="connsiteY21769"/>
              </a:cxn>
              <a:cxn ang="0">
                <a:pos x="connsiteX21770" y="connsiteY21770"/>
              </a:cxn>
              <a:cxn ang="0">
                <a:pos x="connsiteX21771" y="connsiteY21771"/>
              </a:cxn>
              <a:cxn ang="0">
                <a:pos x="connsiteX21772" y="connsiteY21772"/>
              </a:cxn>
              <a:cxn ang="0">
                <a:pos x="connsiteX21773" y="connsiteY21773"/>
              </a:cxn>
              <a:cxn ang="0">
                <a:pos x="connsiteX21774" y="connsiteY21774"/>
              </a:cxn>
              <a:cxn ang="0">
                <a:pos x="connsiteX21775" y="connsiteY21775"/>
              </a:cxn>
              <a:cxn ang="0">
                <a:pos x="connsiteX21776" y="connsiteY21776"/>
              </a:cxn>
              <a:cxn ang="0">
                <a:pos x="connsiteX21777" y="connsiteY21777"/>
              </a:cxn>
              <a:cxn ang="0">
                <a:pos x="connsiteX21778" y="connsiteY21778"/>
              </a:cxn>
              <a:cxn ang="0">
                <a:pos x="connsiteX21779" y="connsiteY21779"/>
              </a:cxn>
              <a:cxn ang="0">
                <a:pos x="connsiteX21780" y="connsiteY21780"/>
              </a:cxn>
              <a:cxn ang="0">
                <a:pos x="connsiteX21781" y="connsiteY21781"/>
              </a:cxn>
              <a:cxn ang="0">
                <a:pos x="connsiteX21782" y="connsiteY21782"/>
              </a:cxn>
              <a:cxn ang="0">
                <a:pos x="connsiteX21783" y="connsiteY21783"/>
              </a:cxn>
              <a:cxn ang="0">
                <a:pos x="connsiteX21784" y="connsiteY21784"/>
              </a:cxn>
              <a:cxn ang="0">
                <a:pos x="connsiteX21785" y="connsiteY21785"/>
              </a:cxn>
              <a:cxn ang="0">
                <a:pos x="connsiteX21786" y="connsiteY21786"/>
              </a:cxn>
              <a:cxn ang="0">
                <a:pos x="connsiteX21787" y="connsiteY21787"/>
              </a:cxn>
              <a:cxn ang="0">
                <a:pos x="connsiteX21788" y="connsiteY21788"/>
              </a:cxn>
              <a:cxn ang="0">
                <a:pos x="connsiteX21789" y="connsiteY21789"/>
              </a:cxn>
              <a:cxn ang="0">
                <a:pos x="connsiteX21790" y="connsiteY21790"/>
              </a:cxn>
              <a:cxn ang="0">
                <a:pos x="connsiteX21791" y="connsiteY21791"/>
              </a:cxn>
              <a:cxn ang="0">
                <a:pos x="connsiteX21792" y="connsiteY21792"/>
              </a:cxn>
              <a:cxn ang="0">
                <a:pos x="connsiteX21793" y="connsiteY21793"/>
              </a:cxn>
              <a:cxn ang="0">
                <a:pos x="connsiteX21794" y="connsiteY21794"/>
              </a:cxn>
              <a:cxn ang="0">
                <a:pos x="connsiteX21795" y="connsiteY21795"/>
              </a:cxn>
              <a:cxn ang="0">
                <a:pos x="connsiteX21796" y="connsiteY21796"/>
              </a:cxn>
              <a:cxn ang="0">
                <a:pos x="connsiteX21797" y="connsiteY21797"/>
              </a:cxn>
              <a:cxn ang="0">
                <a:pos x="connsiteX21798" y="connsiteY21798"/>
              </a:cxn>
              <a:cxn ang="0">
                <a:pos x="connsiteX21799" y="connsiteY21799"/>
              </a:cxn>
              <a:cxn ang="0">
                <a:pos x="connsiteX21800" y="connsiteY21800"/>
              </a:cxn>
              <a:cxn ang="0">
                <a:pos x="connsiteX21801" y="connsiteY21801"/>
              </a:cxn>
              <a:cxn ang="0">
                <a:pos x="connsiteX21802" y="connsiteY21802"/>
              </a:cxn>
              <a:cxn ang="0">
                <a:pos x="connsiteX21803" y="connsiteY21803"/>
              </a:cxn>
              <a:cxn ang="0">
                <a:pos x="connsiteX21804" y="connsiteY21804"/>
              </a:cxn>
              <a:cxn ang="0">
                <a:pos x="connsiteX21805" y="connsiteY21805"/>
              </a:cxn>
              <a:cxn ang="0">
                <a:pos x="connsiteX21806" y="connsiteY21806"/>
              </a:cxn>
              <a:cxn ang="0">
                <a:pos x="connsiteX21807" y="connsiteY21807"/>
              </a:cxn>
              <a:cxn ang="0">
                <a:pos x="connsiteX21808" y="connsiteY21808"/>
              </a:cxn>
              <a:cxn ang="0">
                <a:pos x="connsiteX21809" y="connsiteY21809"/>
              </a:cxn>
              <a:cxn ang="0">
                <a:pos x="connsiteX21810" y="connsiteY21810"/>
              </a:cxn>
              <a:cxn ang="0">
                <a:pos x="connsiteX21811" y="connsiteY21811"/>
              </a:cxn>
              <a:cxn ang="0">
                <a:pos x="connsiteX21812" y="connsiteY21812"/>
              </a:cxn>
              <a:cxn ang="0">
                <a:pos x="connsiteX21813" y="connsiteY21813"/>
              </a:cxn>
              <a:cxn ang="0">
                <a:pos x="connsiteX21814" y="connsiteY21814"/>
              </a:cxn>
              <a:cxn ang="0">
                <a:pos x="connsiteX21815" y="connsiteY21815"/>
              </a:cxn>
              <a:cxn ang="0">
                <a:pos x="connsiteX21816" y="connsiteY21816"/>
              </a:cxn>
              <a:cxn ang="0">
                <a:pos x="connsiteX21817" y="connsiteY21817"/>
              </a:cxn>
              <a:cxn ang="0">
                <a:pos x="connsiteX21818" y="connsiteY21818"/>
              </a:cxn>
              <a:cxn ang="0">
                <a:pos x="connsiteX21819" y="connsiteY21819"/>
              </a:cxn>
              <a:cxn ang="0">
                <a:pos x="connsiteX21820" y="connsiteY21820"/>
              </a:cxn>
              <a:cxn ang="0">
                <a:pos x="connsiteX21821" y="connsiteY21821"/>
              </a:cxn>
              <a:cxn ang="0">
                <a:pos x="connsiteX21822" y="connsiteY21822"/>
              </a:cxn>
              <a:cxn ang="0">
                <a:pos x="connsiteX21823" y="connsiteY21823"/>
              </a:cxn>
              <a:cxn ang="0">
                <a:pos x="connsiteX21824" y="connsiteY21824"/>
              </a:cxn>
              <a:cxn ang="0">
                <a:pos x="connsiteX21825" y="connsiteY21825"/>
              </a:cxn>
              <a:cxn ang="0">
                <a:pos x="connsiteX21826" y="connsiteY21826"/>
              </a:cxn>
              <a:cxn ang="0">
                <a:pos x="connsiteX21827" y="connsiteY21827"/>
              </a:cxn>
              <a:cxn ang="0">
                <a:pos x="connsiteX21828" y="connsiteY21828"/>
              </a:cxn>
              <a:cxn ang="0">
                <a:pos x="connsiteX21829" y="connsiteY21829"/>
              </a:cxn>
              <a:cxn ang="0">
                <a:pos x="connsiteX21830" y="connsiteY21830"/>
              </a:cxn>
              <a:cxn ang="0">
                <a:pos x="connsiteX21831" y="connsiteY21831"/>
              </a:cxn>
              <a:cxn ang="0">
                <a:pos x="connsiteX21832" y="connsiteY21832"/>
              </a:cxn>
              <a:cxn ang="0">
                <a:pos x="connsiteX21833" y="connsiteY21833"/>
              </a:cxn>
              <a:cxn ang="0">
                <a:pos x="connsiteX21834" y="connsiteY21834"/>
              </a:cxn>
              <a:cxn ang="0">
                <a:pos x="connsiteX21835" y="connsiteY21835"/>
              </a:cxn>
              <a:cxn ang="0">
                <a:pos x="connsiteX21836" y="connsiteY21836"/>
              </a:cxn>
              <a:cxn ang="0">
                <a:pos x="connsiteX21837" y="connsiteY21837"/>
              </a:cxn>
              <a:cxn ang="0">
                <a:pos x="connsiteX21838" y="connsiteY21838"/>
              </a:cxn>
              <a:cxn ang="0">
                <a:pos x="connsiteX21839" y="connsiteY21839"/>
              </a:cxn>
              <a:cxn ang="0">
                <a:pos x="connsiteX21840" y="connsiteY21840"/>
              </a:cxn>
              <a:cxn ang="0">
                <a:pos x="connsiteX21841" y="connsiteY21841"/>
              </a:cxn>
              <a:cxn ang="0">
                <a:pos x="connsiteX21842" y="connsiteY21842"/>
              </a:cxn>
              <a:cxn ang="0">
                <a:pos x="connsiteX21843" y="connsiteY21843"/>
              </a:cxn>
              <a:cxn ang="0">
                <a:pos x="connsiteX21844" y="connsiteY21844"/>
              </a:cxn>
              <a:cxn ang="0">
                <a:pos x="connsiteX21845" y="connsiteY21845"/>
              </a:cxn>
              <a:cxn ang="0">
                <a:pos x="connsiteX21846" y="connsiteY21846"/>
              </a:cxn>
              <a:cxn ang="0">
                <a:pos x="connsiteX21847" y="connsiteY21847"/>
              </a:cxn>
              <a:cxn ang="0">
                <a:pos x="connsiteX21848" y="connsiteY21848"/>
              </a:cxn>
              <a:cxn ang="0">
                <a:pos x="connsiteX21849" y="connsiteY21849"/>
              </a:cxn>
              <a:cxn ang="0">
                <a:pos x="connsiteX21850" y="connsiteY21850"/>
              </a:cxn>
              <a:cxn ang="0">
                <a:pos x="connsiteX21851" y="connsiteY21851"/>
              </a:cxn>
              <a:cxn ang="0">
                <a:pos x="connsiteX21852" y="connsiteY21852"/>
              </a:cxn>
              <a:cxn ang="0">
                <a:pos x="connsiteX21853" y="connsiteY21853"/>
              </a:cxn>
              <a:cxn ang="0">
                <a:pos x="connsiteX21854" y="connsiteY21854"/>
              </a:cxn>
              <a:cxn ang="0">
                <a:pos x="connsiteX21855" y="connsiteY21855"/>
              </a:cxn>
              <a:cxn ang="0">
                <a:pos x="connsiteX21856" y="connsiteY21856"/>
              </a:cxn>
              <a:cxn ang="0">
                <a:pos x="connsiteX21857" y="connsiteY21857"/>
              </a:cxn>
              <a:cxn ang="0">
                <a:pos x="connsiteX21858" y="connsiteY21858"/>
              </a:cxn>
              <a:cxn ang="0">
                <a:pos x="connsiteX21859" y="connsiteY21859"/>
              </a:cxn>
              <a:cxn ang="0">
                <a:pos x="connsiteX21860" y="connsiteY21860"/>
              </a:cxn>
              <a:cxn ang="0">
                <a:pos x="connsiteX21861" y="connsiteY21861"/>
              </a:cxn>
              <a:cxn ang="0">
                <a:pos x="connsiteX21862" y="connsiteY21862"/>
              </a:cxn>
              <a:cxn ang="0">
                <a:pos x="connsiteX21863" y="connsiteY21863"/>
              </a:cxn>
              <a:cxn ang="0">
                <a:pos x="connsiteX21864" y="connsiteY21864"/>
              </a:cxn>
              <a:cxn ang="0">
                <a:pos x="connsiteX21865" y="connsiteY21865"/>
              </a:cxn>
              <a:cxn ang="0">
                <a:pos x="connsiteX21866" y="connsiteY21866"/>
              </a:cxn>
              <a:cxn ang="0">
                <a:pos x="connsiteX21867" y="connsiteY21867"/>
              </a:cxn>
              <a:cxn ang="0">
                <a:pos x="connsiteX21868" y="connsiteY21868"/>
              </a:cxn>
              <a:cxn ang="0">
                <a:pos x="connsiteX21869" y="connsiteY21869"/>
              </a:cxn>
              <a:cxn ang="0">
                <a:pos x="connsiteX21870" y="connsiteY21870"/>
              </a:cxn>
              <a:cxn ang="0">
                <a:pos x="connsiteX21871" y="connsiteY21871"/>
              </a:cxn>
              <a:cxn ang="0">
                <a:pos x="connsiteX21872" y="connsiteY21872"/>
              </a:cxn>
              <a:cxn ang="0">
                <a:pos x="connsiteX21873" y="connsiteY21873"/>
              </a:cxn>
              <a:cxn ang="0">
                <a:pos x="connsiteX21874" y="connsiteY21874"/>
              </a:cxn>
              <a:cxn ang="0">
                <a:pos x="connsiteX21875" y="connsiteY21875"/>
              </a:cxn>
              <a:cxn ang="0">
                <a:pos x="connsiteX21876" y="connsiteY21876"/>
              </a:cxn>
              <a:cxn ang="0">
                <a:pos x="connsiteX21877" y="connsiteY21877"/>
              </a:cxn>
              <a:cxn ang="0">
                <a:pos x="connsiteX21878" y="connsiteY21878"/>
              </a:cxn>
              <a:cxn ang="0">
                <a:pos x="connsiteX21879" y="connsiteY21879"/>
              </a:cxn>
              <a:cxn ang="0">
                <a:pos x="connsiteX21880" y="connsiteY21880"/>
              </a:cxn>
              <a:cxn ang="0">
                <a:pos x="connsiteX21881" y="connsiteY21881"/>
              </a:cxn>
              <a:cxn ang="0">
                <a:pos x="connsiteX21882" y="connsiteY21882"/>
              </a:cxn>
              <a:cxn ang="0">
                <a:pos x="connsiteX21883" y="connsiteY21883"/>
              </a:cxn>
              <a:cxn ang="0">
                <a:pos x="connsiteX21884" y="connsiteY21884"/>
              </a:cxn>
              <a:cxn ang="0">
                <a:pos x="connsiteX21885" y="connsiteY21885"/>
              </a:cxn>
              <a:cxn ang="0">
                <a:pos x="connsiteX21886" y="connsiteY21886"/>
              </a:cxn>
              <a:cxn ang="0">
                <a:pos x="connsiteX21887" y="connsiteY21887"/>
              </a:cxn>
              <a:cxn ang="0">
                <a:pos x="connsiteX21888" y="connsiteY21888"/>
              </a:cxn>
              <a:cxn ang="0">
                <a:pos x="connsiteX21889" y="connsiteY21889"/>
              </a:cxn>
              <a:cxn ang="0">
                <a:pos x="connsiteX21890" y="connsiteY21890"/>
              </a:cxn>
              <a:cxn ang="0">
                <a:pos x="connsiteX21891" y="connsiteY21891"/>
              </a:cxn>
              <a:cxn ang="0">
                <a:pos x="connsiteX21892" y="connsiteY21892"/>
              </a:cxn>
              <a:cxn ang="0">
                <a:pos x="connsiteX21893" y="connsiteY21893"/>
              </a:cxn>
              <a:cxn ang="0">
                <a:pos x="connsiteX21894" y="connsiteY21894"/>
              </a:cxn>
              <a:cxn ang="0">
                <a:pos x="connsiteX21895" y="connsiteY21895"/>
              </a:cxn>
              <a:cxn ang="0">
                <a:pos x="connsiteX21896" y="connsiteY21896"/>
              </a:cxn>
              <a:cxn ang="0">
                <a:pos x="connsiteX21897" y="connsiteY21897"/>
              </a:cxn>
              <a:cxn ang="0">
                <a:pos x="connsiteX21898" y="connsiteY21898"/>
              </a:cxn>
              <a:cxn ang="0">
                <a:pos x="connsiteX21899" y="connsiteY21899"/>
              </a:cxn>
              <a:cxn ang="0">
                <a:pos x="connsiteX21900" y="connsiteY21900"/>
              </a:cxn>
              <a:cxn ang="0">
                <a:pos x="connsiteX21901" y="connsiteY21901"/>
              </a:cxn>
              <a:cxn ang="0">
                <a:pos x="connsiteX21902" y="connsiteY21902"/>
              </a:cxn>
              <a:cxn ang="0">
                <a:pos x="connsiteX21903" y="connsiteY21903"/>
              </a:cxn>
              <a:cxn ang="0">
                <a:pos x="connsiteX21904" y="connsiteY21904"/>
              </a:cxn>
              <a:cxn ang="0">
                <a:pos x="connsiteX21905" y="connsiteY21905"/>
              </a:cxn>
              <a:cxn ang="0">
                <a:pos x="connsiteX21906" y="connsiteY21906"/>
              </a:cxn>
              <a:cxn ang="0">
                <a:pos x="connsiteX21907" y="connsiteY21907"/>
              </a:cxn>
              <a:cxn ang="0">
                <a:pos x="connsiteX21908" y="connsiteY21908"/>
              </a:cxn>
              <a:cxn ang="0">
                <a:pos x="connsiteX21909" y="connsiteY21909"/>
              </a:cxn>
              <a:cxn ang="0">
                <a:pos x="connsiteX21910" y="connsiteY21910"/>
              </a:cxn>
              <a:cxn ang="0">
                <a:pos x="connsiteX21911" y="connsiteY21911"/>
              </a:cxn>
              <a:cxn ang="0">
                <a:pos x="connsiteX21912" y="connsiteY21912"/>
              </a:cxn>
              <a:cxn ang="0">
                <a:pos x="connsiteX21913" y="connsiteY21913"/>
              </a:cxn>
              <a:cxn ang="0">
                <a:pos x="connsiteX21914" y="connsiteY21914"/>
              </a:cxn>
              <a:cxn ang="0">
                <a:pos x="connsiteX21915" y="connsiteY21915"/>
              </a:cxn>
              <a:cxn ang="0">
                <a:pos x="connsiteX21916" y="connsiteY21916"/>
              </a:cxn>
              <a:cxn ang="0">
                <a:pos x="connsiteX21917" y="connsiteY21917"/>
              </a:cxn>
              <a:cxn ang="0">
                <a:pos x="connsiteX21918" y="connsiteY21918"/>
              </a:cxn>
              <a:cxn ang="0">
                <a:pos x="connsiteX21919" y="connsiteY21919"/>
              </a:cxn>
              <a:cxn ang="0">
                <a:pos x="connsiteX21920" y="connsiteY21920"/>
              </a:cxn>
              <a:cxn ang="0">
                <a:pos x="connsiteX21921" y="connsiteY21921"/>
              </a:cxn>
              <a:cxn ang="0">
                <a:pos x="connsiteX21922" y="connsiteY21922"/>
              </a:cxn>
              <a:cxn ang="0">
                <a:pos x="connsiteX21923" y="connsiteY21923"/>
              </a:cxn>
              <a:cxn ang="0">
                <a:pos x="connsiteX21924" y="connsiteY21924"/>
              </a:cxn>
              <a:cxn ang="0">
                <a:pos x="connsiteX21925" y="connsiteY21925"/>
              </a:cxn>
              <a:cxn ang="0">
                <a:pos x="connsiteX21926" y="connsiteY21926"/>
              </a:cxn>
              <a:cxn ang="0">
                <a:pos x="connsiteX21927" y="connsiteY21927"/>
              </a:cxn>
              <a:cxn ang="0">
                <a:pos x="connsiteX21928" y="connsiteY21928"/>
              </a:cxn>
              <a:cxn ang="0">
                <a:pos x="connsiteX21929" y="connsiteY21929"/>
              </a:cxn>
              <a:cxn ang="0">
                <a:pos x="connsiteX21930" y="connsiteY21930"/>
              </a:cxn>
              <a:cxn ang="0">
                <a:pos x="connsiteX21931" y="connsiteY21931"/>
              </a:cxn>
              <a:cxn ang="0">
                <a:pos x="connsiteX21932" y="connsiteY21932"/>
              </a:cxn>
              <a:cxn ang="0">
                <a:pos x="connsiteX21933" y="connsiteY21933"/>
              </a:cxn>
              <a:cxn ang="0">
                <a:pos x="connsiteX21934" y="connsiteY21934"/>
              </a:cxn>
              <a:cxn ang="0">
                <a:pos x="connsiteX21935" y="connsiteY21935"/>
              </a:cxn>
              <a:cxn ang="0">
                <a:pos x="connsiteX21936" y="connsiteY21936"/>
              </a:cxn>
              <a:cxn ang="0">
                <a:pos x="connsiteX21937" y="connsiteY21937"/>
              </a:cxn>
              <a:cxn ang="0">
                <a:pos x="connsiteX21938" y="connsiteY21938"/>
              </a:cxn>
              <a:cxn ang="0">
                <a:pos x="connsiteX21939" y="connsiteY21939"/>
              </a:cxn>
              <a:cxn ang="0">
                <a:pos x="connsiteX21940" y="connsiteY21940"/>
              </a:cxn>
              <a:cxn ang="0">
                <a:pos x="connsiteX21941" y="connsiteY21941"/>
              </a:cxn>
              <a:cxn ang="0">
                <a:pos x="connsiteX21942" y="connsiteY21942"/>
              </a:cxn>
              <a:cxn ang="0">
                <a:pos x="connsiteX21943" y="connsiteY21943"/>
              </a:cxn>
              <a:cxn ang="0">
                <a:pos x="connsiteX21944" y="connsiteY21944"/>
              </a:cxn>
              <a:cxn ang="0">
                <a:pos x="connsiteX21945" y="connsiteY21945"/>
              </a:cxn>
              <a:cxn ang="0">
                <a:pos x="connsiteX21946" y="connsiteY21946"/>
              </a:cxn>
              <a:cxn ang="0">
                <a:pos x="connsiteX21947" y="connsiteY21947"/>
              </a:cxn>
              <a:cxn ang="0">
                <a:pos x="connsiteX21948" y="connsiteY21948"/>
              </a:cxn>
              <a:cxn ang="0">
                <a:pos x="connsiteX21949" y="connsiteY21949"/>
              </a:cxn>
              <a:cxn ang="0">
                <a:pos x="connsiteX21950" y="connsiteY21950"/>
              </a:cxn>
              <a:cxn ang="0">
                <a:pos x="connsiteX21951" y="connsiteY21951"/>
              </a:cxn>
              <a:cxn ang="0">
                <a:pos x="connsiteX21952" y="connsiteY21952"/>
              </a:cxn>
              <a:cxn ang="0">
                <a:pos x="connsiteX21953" y="connsiteY21953"/>
              </a:cxn>
              <a:cxn ang="0">
                <a:pos x="connsiteX21954" y="connsiteY21954"/>
              </a:cxn>
              <a:cxn ang="0">
                <a:pos x="connsiteX21955" y="connsiteY21955"/>
              </a:cxn>
              <a:cxn ang="0">
                <a:pos x="connsiteX21956" y="connsiteY21956"/>
              </a:cxn>
              <a:cxn ang="0">
                <a:pos x="connsiteX21957" y="connsiteY21957"/>
              </a:cxn>
              <a:cxn ang="0">
                <a:pos x="connsiteX21958" y="connsiteY21958"/>
              </a:cxn>
              <a:cxn ang="0">
                <a:pos x="connsiteX21959" y="connsiteY21959"/>
              </a:cxn>
              <a:cxn ang="0">
                <a:pos x="connsiteX21960" y="connsiteY21960"/>
              </a:cxn>
              <a:cxn ang="0">
                <a:pos x="connsiteX21961" y="connsiteY21961"/>
              </a:cxn>
              <a:cxn ang="0">
                <a:pos x="connsiteX21962" y="connsiteY21962"/>
              </a:cxn>
              <a:cxn ang="0">
                <a:pos x="connsiteX21963" y="connsiteY21963"/>
              </a:cxn>
              <a:cxn ang="0">
                <a:pos x="connsiteX21964" y="connsiteY21964"/>
              </a:cxn>
              <a:cxn ang="0">
                <a:pos x="connsiteX21965" y="connsiteY21965"/>
              </a:cxn>
              <a:cxn ang="0">
                <a:pos x="connsiteX21966" y="connsiteY21966"/>
              </a:cxn>
              <a:cxn ang="0">
                <a:pos x="connsiteX21967" y="connsiteY21967"/>
              </a:cxn>
              <a:cxn ang="0">
                <a:pos x="connsiteX21968" y="connsiteY21968"/>
              </a:cxn>
              <a:cxn ang="0">
                <a:pos x="connsiteX21969" y="connsiteY21969"/>
              </a:cxn>
              <a:cxn ang="0">
                <a:pos x="connsiteX21970" y="connsiteY21970"/>
              </a:cxn>
              <a:cxn ang="0">
                <a:pos x="connsiteX21971" y="connsiteY21971"/>
              </a:cxn>
              <a:cxn ang="0">
                <a:pos x="connsiteX21972" y="connsiteY21972"/>
              </a:cxn>
              <a:cxn ang="0">
                <a:pos x="connsiteX21973" y="connsiteY21973"/>
              </a:cxn>
              <a:cxn ang="0">
                <a:pos x="connsiteX21974" y="connsiteY21974"/>
              </a:cxn>
              <a:cxn ang="0">
                <a:pos x="connsiteX21975" y="connsiteY21975"/>
              </a:cxn>
              <a:cxn ang="0">
                <a:pos x="connsiteX21976" y="connsiteY21976"/>
              </a:cxn>
              <a:cxn ang="0">
                <a:pos x="connsiteX21977" y="connsiteY21977"/>
              </a:cxn>
              <a:cxn ang="0">
                <a:pos x="connsiteX21978" y="connsiteY21978"/>
              </a:cxn>
              <a:cxn ang="0">
                <a:pos x="connsiteX21979" y="connsiteY21979"/>
              </a:cxn>
              <a:cxn ang="0">
                <a:pos x="connsiteX21980" y="connsiteY21980"/>
              </a:cxn>
              <a:cxn ang="0">
                <a:pos x="connsiteX21981" y="connsiteY21981"/>
              </a:cxn>
              <a:cxn ang="0">
                <a:pos x="connsiteX21982" y="connsiteY21982"/>
              </a:cxn>
              <a:cxn ang="0">
                <a:pos x="connsiteX21983" y="connsiteY21983"/>
              </a:cxn>
              <a:cxn ang="0">
                <a:pos x="connsiteX21984" y="connsiteY21984"/>
              </a:cxn>
              <a:cxn ang="0">
                <a:pos x="connsiteX21985" y="connsiteY21985"/>
              </a:cxn>
              <a:cxn ang="0">
                <a:pos x="connsiteX21986" y="connsiteY21986"/>
              </a:cxn>
              <a:cxn ang="0">
                <a:pos x="connsiteX21987" y="connsiteY21987"/>
              </a:cxn>
              <a:cxn ang="0">
                <a:pos x="connsiteX21988" y="connsiteY21988"/>
              </a:cxn>
              <a:cxn ang="0">
                <a:pos x="connsiteX21989" y="connsiteY21989"/>
              </a:cxn>
              <a:cxn ang="0">
                <a:pos x="connsiteX21990" y="connsiteY21990"/>
              </a:cxn>
              <a:cxn ang="0">
                <a:pos x="connsiteX21991" y="connsiteY21991"/>
              </a:cxn>
              <a:cxn ang="0">
                <a:pos x="connsiteX21992" y="connsiteY21992"/>
              </a:cxn>
              <a:cxn ang="0">
                <a:pos x="connsiteX21993" y="connsiteY21993"/>
              </a:cxn>
              <a:cxn ang="0">
                <a:pos x="connsiteX21994" y="connsiteY21994"/>
              </a:cxn>
              <a:cxn ang="0">
                <a:pos x="connsiteX21995" y="connsiteY21995"/>
              </a:cxn>
              <a:cxn ang="0">
                <a:pos x="connsiteX21996" y="connsiteY21996"/>
              </a:cxn>
              <a:cxn ang="0">
                <a:pos x="connsiteX21997" y="connsiteY21997"/>
              </a:cxn>
              <a:cxn ang="0">
                <a:pos x="connsiteX21998" y="connsiteY21998"/>
              </a:cxn>
              <a:cxn ang="0">
                <a:pos x="connsiteX21999" y="connsiteY21999"/>
              </a:cxn>
              <a:cxn ang="0">
                <a:pos x="connsiteX22000" y="connsiteY22000"/>
              </a:cxn>
              <a:cxn ang="0">
                <a:pos x="connsiteX22001" y="connsiteY22001"/>
              </a:cxn>
              <a:cxn ang="0">
                <a:pos x="connsiteX22002" y="connsiteY22002"/>
              </a:cxn>
              <a:cxn ang="0">
                <a:pos x="connsiteX22003" y="connsiteY22003"/>
              </a:cxn>
              <a:cxn ang="0">
                <a:pos x="connsiteX22004" y="connsiteY22004"/>
              </a:cxn>
              <a:cxn ang="0">
                <a:pos x="connsiteX22005" y="connsiteY22005"/>
              </a:cxn>
              <a:cxn ang="0">
                <a:pos x="connsiteX22006" y="connsiteY22006"/>
              </a:cxn>
              <a:cxn ang="0">
                <a:pos x="connsiteX22007" y="connsiteY22007"/>
              </a:cxn>
              <a:cxn ang="0">
                <a:pos x="connsiteX22008" y="connsiteY22008"/>
              </a:cxn>
              <a:cxn ang="0">
                <a:pos x="connsiteX22009" y="connsiteY22009"/>
              </a:cxn>
              <a:cxn ang="0">
                <a:pos x="connsiteX22010" y="connsiteY22010"/>
              </a:cxn>
              <a:cxn ang="0">
                <a:pos x="connsiteX22011" y="connsiteY22011"/>
              </a:cxn>
              <a:cxn ang="0">
                <a:pos x="connsiteX22012" y="connsiteY22012"/>
              </a:cxn>
              <a:cxn ang="0">
                <a:pos x="connsiteX22013" y="connsiteY22013"/>
              </a:cxn>
              <a:cxn ang="0">
                <a:pos x="connsiteX22014" y="connsiteY22014"/>
              </a:cxn>
              <a:cxn ang="0">
                <a:pos x="connsiteX22015" y="connsiteY22015"/>
              </a:cxn>
              <a:cxn ang="0">
                <a:pos x="connsiteX22016" y="connsiteY22016"/>
              </a:cxn>
              <a:cxn ang="0">
                <a:pos x="connsiteX22017" y="connsiteY22017"/>
              </a:cxn>
              <a:cxn ang="0">
                <a:pos x="connsiteX22018" y="connsiteY22018"/>
              </a:cxn>
              <a:cxn ang="0">
                <a:pos x="connsiteX22019" y="connsiteY22019"/>
              </a:cxn>
              <a:cxn ang="0">
                <a:pos x="connsiteX22020" y="connsiteY22020"/>
              </a:cxn>
              <a:cxn ang="0">
                <a:pos x="connsiteX22021" y="connsiteY22021"/>
              </a:cxn>
              <a:cxn ang="0">
                <a:pos x="connsiteX22022" y="connsiteY22022"/>
              </a:cxn>
              <a:cxn ang="0">
                <a:pos x="connsiteX22023" y="connsiteY22023"/>
              </a:cxn>
              <a:cxn ang="0">
                <a:pos x="connsiteX22024" y="connsiteY22024"/>
              </a:cxn>
              <a:cxn ang="0">
                <a:pos x="connsiteX22025" y="connsiteY22025"/>
              </a:cxn>
              <a:cxn ang="0">
                <a:pos x="connsiteX22026" y="connsiteY22026"/>
              </a:cxn>
              <a:cxn ang="0">
                <a:pos x="connsiteX22027" y="connsiteY22027"/>
              </a:cxn>
              <a:cxn ang="0">
                <a:pos x="connsiteX22028" y="connsiteY22028"/>
              </a:cxn>
              <a:cxn ang="0">
                <a:pos x="connsiteX22029" y="connsiteY22029"/>
              </a:cxn>
              <a:cxn ang="0">
                <a:pos x="connsiteX22030" y="connsiteY22030"/>
              </a:cxn>
              <a:cxn ang="0">
                <a:pos x="connsiteX22031" y="connsiteY22031"/>
              </a:cxn>
              <a:cxn ang="0">
                <a:pos x="connsiteX22032" y="connsiteY22032"/>
              </a:cxn>
              <a:cxn ang="0">
                <a:pos x="connsiteX22033" y="connsiteY22033"/>
              </a:cxn>
              <a:cxn ang="0">
                <a:pos x="connsiteX22034" y="connsiteY22034"/>
              </a:cxn>
              <a:cxn ang="0">
                <a:pos x="connsiteX22035" y="connsiteY22035"/>
              </a:cxn>
              <a:cxn ang="0">
                <a:pos x="connsiteX22036" y="connsiteY22036"/>
              </a:cxn>
              <a:cxn ang="0">
                <a:pos x="connsiteX22037" y="connsiteY22037"/>
              </a:cxn>
              <a:cxn ang="0">
                <a:pos x="connsiteX22038" y="connsiteY22038"/>
              </a:cxn>
              <a:cxn ang="0">
                <a:pos x="connsiteX22039" y="connsiteY22039"/>
              </a:cxn>
              <a:cxn ang="0">
                <a:pos x="connsiteX22040" y="connsiteY22040"/>
              </a:cxn>
              <a:cxn ang="0">
                <a:pos x="connsiteX22041" y="connsiteY22041"/>
              </a:cxn>
              <a:cxn ang="0">
                <a:pos x="connsiteX22042" y="connsiteY22042"/>
              </a:cxn>
              <a:cxn ang="0">
                <a:pos x="connsiteX22043" y="connsiteY22043"/>
              </a:cxn>
              <a:cxn ang="0">
                <a:pos x="connsiteX22044" y="connsiteY22044"/>
              </a:cxn>
              <a:cxn ang="0">
                <a:pos x="connsiteX22045" y="connsiteY22045"/>
              </a:cxn>
              <a:cxn ang="0">
                <a:pos x="connsiteX22046" y="connsiteY22046"/>
              </a:cxn>
              <a:cxn ang="0">
                <a:pos x="connsiteX22047" y="connsiteY22047"/>
              </a:cxn>
              <a:cxn ang="0">
                <a:pos x="connsiteX22048" y="connsiteY22048"/>
              </a:cxn>
              <a:cxn ang="0">
                <a:pos x="connsiteX22049" y="connsiteY22049"/>
              </a:cxn>
              <a:cxn ang="0">
                <a:pos x="connsiteX22050" y="connsiteY22050"/>
              </a:cxn>
              <a:cxn ang="0">
                <a:pos x="connsiteX22051" y="connsiteY22051"/>
              </a:cxn>
              <a:cxn ang="0">
                <a:pos x="connsiteX22052" y="connsiteY22052"/>
              </a:cxn>
              <a:cxn ang="0">
                <a:pos x="connsiteX22053" y="connsiteY22053"/>
              </a:cxn>
              <a:cxn ang="0">
                <a:pos x="connsiteX22054" y="connsiteY22054"/>
              </a:cxn>
              <a:cxn ang="0">
                <a:pos x="connsiteX22055" y="connsiteY22055"/>
              </a:cxn>
              <a:cxn ang="0">
                <a:pos x="connsiteX22056" y="connsiteY22056"/>
              </a:cxn>
              <a:cxn ang="0">
                <a:pos x="connsiteX22057" y="connsiteY22057"/>
              </a:cxn>
              <a:cxn ang="0">
                <a:pos x="connsiteX22058" y="connsiteY22058"/>
              </a:cxn>
              <a:cxn ang="0">
                <a:pos x="connsiteX22059" y="connsiteY22059"/>
              </a:cxn>
              <a:cxn ang="0">
                <a:pos x="connsiteX22060" y="connsiteY22060"/>
              </a:cxn>
              <a:cxn ang="0">
                <a:pos x="connsiteX22061" y="connsiteY22061"/>
              </a:cxn>
              <a:cxn ang="0">
                <a:pos x="connsiteX22062" y="connsiteY22062"/>
              </a:cxn>
              <a:cxn ang="0">
                <a:pos x="connsiteX22063" y="connsiteY22063"/>
              </a:cxn>
              <a:cxn ang="0">
                <a:pos x="connsiteX22064" y="connsiteY22064"/>
              </a:cxn>
              <a:cxn ang="0">
                <a:pos x="connsiteX22065" y="connsiteY22065"/>
              </a:cxn>
              <a:cxn ang="0">
                <a:pos x="connsiteX22066" y="connsiteY22066"/>
              </a:cxn>
              <a:cxn ang="0">
                <a:pos x="connsiteX22067" y="connsiteY22067"/>
              </a:cxn>
              <a:cxn ang="0">
                <a:pos x="connsiteX22068" y="connsiteY22068"/>
              </a:cxn>
              <a:cxn ang="0">
                <a:pos x="connsiteX22069" y="connsiteY22069"/>
              </a:cxn>
              <a:cxn ang="0">
                <a:pos x="connsiteX22070" y="connsiteY22070"/>
              </a:cxn>
              <a:cxn ang="0">
                <a:pos x="connsiteX22071" y="connsiteY22071"/>
              </a:cxn>
              <a:cxn ang="0">
                <a:pos x="connsiteX22072" y="connsiteY22072"/>
              </a:cxn>
              <a:cxn ang="0">
                <a:pos x="connsiteX22073" y="connsiteY22073"/>
              </a:cxn>
              <a:cxn ang="0">
                <a:pos x="connsiteX22074" y="connsiteY22074"/>
              </a:cxn>
              <a:cxn ang="0">
                <a:pos x="connsiteX22075" y="connsiteY22075"/>
              </a:cxn>
              <a:cxn ang="0">
                <a:pos x="connsiteX22076" y="connsiteY22076"/>
              </a:cxn>
              <a:cxn ang="0">
                <a:pos x="connsiteX22077" y="connsiteY22077"/>
              </a:cxn>
              <a:cxn ang="0">
                <a:pos x="connsiteX22078" y="connsiteY22078"/>
              </a:cxn>
              <a:cxn ang="0">
                <a:pos x="connsiteX22079" y="connsiteY22079"/>
              </a:cxn>
              <a:cxn ang="0">
                <a:pos x="connsiteX22080" y="connsiteY22080"/>
              </a:cxn>
              <a:cxn ang="0">
                <a:pos x="connsiteX22081" y="connsiteY22081"/>
              </a:cxn>
              <a:cxn ang="0">
                <a:pos x="connsiteX22082" y="connsiteY22082"/>
              </a:cxn>
              <a:cxn ang="0">
                <a:pos x="connsiteX22083" y="connsiteY22083"/>
              </a:cxn>
              <a:cxn ang="0">
                <a:pos x="connsiteX22084" y="connsiteY22084"/>
              </a:cxn>
              <a:cxn ang="0">
                <a:pos x="connsiteX22085" y="connsiteY22085"/>
              </a:cxn>
              <a:cxn ang="0">
                <a:pos x="connsiteX22086" y="connsiteY22086"/>
              </a:cxn>
              <a:cxn ang="0">
                <a:pos x="connsiteX22087" y="connsiteY22087"/>
              </a:cxn>
              <a:cxn ang="0">
                <a:pos x="connsiteX22088" y="connsiteY22088"/>
              </a:cxn>
              <a:cxn ang="0">
                <a:pos x="connsiteX22089" y="connsiteY22089"/>
              </a:cxn>
              <a:cxn ang="0">
                <a:pos x="connsiteX22090" y="connsiteY22090"/>
              </a:cxn>
              <a:cxn ang="0">
                <a:pos x="connsiteX22091" y="connsiteY22091"/>
              </a:cxn>
              <a:cxn ang="0">
                <a:pos x="connsiteX22092" y="connsiteY22092"/>
              </a:cxn>
              <a:cxn ang="0">
                <a:pos x="connsiteX22093" y="connsiteY22093"/>
              </a:cxn>
              <a:cxn ang="0">
                <a:pos x="connsiteX22094" y="connsiteY22094"/>
              </a:cxn>
              <a:cxn ang="0">
                <a:pos x="connsiteX22095" y="connsiteY22095"/>
              </a:cxn>
              <a:cxn ang="0">
                <a:pos x="connsiteX22096" y="connsiteY22096"/>
              </a:cxn>
              <a:cxn ang="0">
                <a:pos x="connsiteX22097" y="connsiteY22097"/>
              </a:cxn>
              <a:cxn ang="0">
                <a:pos x="connsiteX22098" y="connsiteY22098"/>
              </a:cxn>
              <a:cxn ang="0">
                <a:pos x="connsiteX22099" y="connsiteY22099"/>
              </a:cxn>
              <a:cxn ang="0">
                <a:pos x="connsiteX22100" y="connsiteY22100"/>
              </a:cxn>
              <a:cxn ang="0">
                <a:pos x="connsiteX22101" y="connsiteY22101"/>
              </a:cxn>
              <a:cxn ang="0">
                <a:pos x="connsiteX22102" y="connsiteY22102"/>
              </a:cxn>
              <a:cxn ang="0">
                <a:pos x="connsiteX22103" y="connsiteY22103"/>
              </a:cxn>
              <a:cxn ang="0">
                <a:pos x="connsiteX22104" y="connsiteY22104"/>
              </a:cxn>
              <a:cxn ang="0">
                <a:pos x="connsiteX22105" y="connsiteY22105"/>
              </a:cxn>
              <a:cxn ang="0">
                <a:pos x="connsiteX22106" y="connsiteY22106"/>
              </a:cxn>
              <a:cxn ang="0">
                <a:pos x="connsiteX22107" y="connsiteY22107"/>
              </a:cxn>
              <a:cxn ang="0">
                <a:pos x="connsiteX22108" y="connsiteY22108"/>
              </a:cxn>
              <a:cxn ang="0">
                <a:pos x="connsiteX22109" y="connsiteY22109"/>
              </a:cxn>
              <a:cxn ang="0">
                <a:pos x="connsiteX22110" y="connsiteY22110"/>
              </a:cxn>
              <a:cxn ang="0">
                <a:pos x="connsiteX22111" y="connsiteY22111"/>
              </a:cxn>
              <a:cxn ang="0">
                <a:pos x="connsiteX22112" y="connsiteY22112"/>
              </a:cxn>
              <a:cxn ang="0">
                <a:pos x="connsiteX22113" y="connsiteY22113"/>
              </a:cxn>
              <a:cxn ang="0">
                <a:pos x="connsiteX22114" y="connsiteY22114"/>
              </a:cxn>
              <a:cxn ang="0">
                <a:pos x="connsiteX22115" y="connsiteY22115"/>
              </a:cxn>
              <a:cxn ang="0">
                <a:pos x="connsiteX22116" y="connsiteY22116"/>
              </a:cxn>
              <a:cxn ang="0">
                <a:pos x="connsiteX22117" y="connsiteY22117"/>
              </a:cxn>
              <a:cxn ang="0">
                <a:pos x="connsiteX22118" y="connsiteY22118"/>
              </a:cxn>
              <a:cxn ang="0">
                <a:pos x="connsiteX22119" y="connsiteY22119"/>
              </a:cxn>
              <a:cxn ang="0">
                <a:pos x="connsiteX22120" y="connsiteY22120"/>
              </a:cxn>
              <a:cxn ang="0">
                <a:pos x="connsiteX22121" y="connsiteY22121"/>
              </a:cxn>
              <a:cxn ang="0">
                <a:pos x="connsiteX22122" y="connsiteY22122"/>
              </a:cxn>
              <a:cxn ang="0">
                <a:pos x="connsiteX22123" y="connsiteY22123"/>
              </a:cxn>
              <a:cxn ang="0">
                <a:pos x="connsiteX22124" y="connsiteY22124"/>
              </a:cxn>
              <a:cxn ang="0">
                <a:pos x="connsiteX22125" y="connsiteY22125"/>
              </a:cxn>
              <a:cxn ang="0">
                <a:pos x="connsiteX22126" y="connsiteY22126"/>
              </a:cxn>
              <a:cxn ang="0">
                <a:pos x="connsiteX22127" y="connsiteY22127"/>
              </a:cxn>
              <a:cxn ang="0">
                <a:pos x="connsiteX22128" y="connsiteY22128"/>
              </a:cxn>
              <a:cxn ang="0">
                <a:pos x="connsiteX22129" y="connsiteY22129"/>
              </a:cxn>
              <a:cxn ang="0">
                <a:pos x="connsiteX22130" y="connsiteY22130"/>
              </a:cxn>
              <a:cxn ang="0">
                <a:pos x="connsiteX22131" y="connsiteY22131"/>
              </a:cxn>
              <a:cxn ang="0">
                <a:pos x="connsiteX22132" y="connsiteY22132"/>
              </a:cxn>
              <a:cxn ang="0">
                <a:pos x="connsiteX22133" y="connsiteY22133"/>
              </a:cxn>
              <a:cxn ang="0">
                <a:pos x="connsiteX22134" y="connsiteY22134"/>
              </a:cxn>
              <a:cxn ang="0">
                <a:pos x="connsiteX22135" y="connsiteY22135"/>
              </a:cxn>
              <a:cxn ang="0">
                <a:pos x="connsiteX22136" y="connsiteY22136"/>
              </a:cxn>
              <a:cxn ang="0">
                <a:pos x="connsiteX22137" y="connsiteY22137"/>
              </a:cxn>
              <a:cxn ang="0">
                <a:pos x="connsiteX22138" y="connsiteY22138"/>
              </a:cxn>
              <a:cxn ang="0">
                <a:pos x="connsiteX22139" y="connsiteY22139"/>
              </a:cxn>
              <a:cxn ang="0">
                <a:pos x="connsiteX22140" y="connsiteY22140"/>
              </a:cxn>
              <a:cxn ang="0">
                <a:pos x="connsiteX22141" y="connsiteY22141"/>
              </a:cxn>
              <a:cxn ang="0">
                <a:pos x="connsiteX22142" y="connsiteY22142"/>
              </a:cxn>
              <a:cxn ang="0">
                <a:pos x="connsiteX22143" y="connsiteY22143"/>
              </a:cxn>
              <a:cxn ang="0">
                <a:pos x="connsiteX22144" y="connsiteY22144"/>
              </a:cxn>
              <a:cxn ang="0">
                <a:pos x="connsiteX22145" y="connsiteY22145"/>
              </a:cxn>
              <a:cxn ang="0">
                <a:pos x="connsiteX22146" y="connsiteY22146"/>
              </a:cxn>
              <a:cxn ang="0">
                <a:pos x="connsiteX22147" y="connsiteY22147"/>
              </a:cxn>
              <a:cxn ang="0">
                <a:pos x="connsiteX22148" y="connsiteY22148"/>
              </a:cxn>
              <a:cxn ang="0">
                <a:pos x="connsiteX22149" y="connsiteY22149"/>
              </a:cxn>
              <a:cxn ang="0">
                <a:pos x="connsiteX22150" y="connsiteY22150"/>
              </a:cxn>
              <a:cxn ang="0">
                <a:pos x="connsiteX22151" y="connsiteY22151"/>
              </a:cxn>
              <a:cxn ang="0">
                <a:pos x="connsiteX22152" y="connsiteY22152"/>
              </a:cxn>
              <a:cxn ang="0">
                <a:pos x="connsiteX22153" y="connsiteY22153"/>
              </a:cxn>
              <a:cxn ang="0">
                <a:pos x="connsiteX22154" y="connsiteY22154"/>
              </a:cxn>
              <a:cxn ang="0">
                <a:pos x="connsiteX22155" y="connsiteY22155"/>
              </a:cxn>
              <a:cxn ang="0">
                <a:pos x="connsiteX22156" y="connsiteY22156"/>
              </a:cxn>
              <a:cxn ang="0">
                <a:pos x="connsiteX22157" y="connsiteY22157"/>
              </a:cxn>
              <a:cxn ang="0">
                <a:pos x="connsiteX22158" y="connsiteY22158"/>
              </a:cxn>
              <a:cxn ang="0">
                <a:pos x="connsiteX22159" y="connsiteY22159"/>
              </a:cxn>
              <a:cxn ang="0">
                <a:pos x="connsiteX22160" y="connsiteY22160"/>
              </a:cxn>
              <a:cxn ang="0">
                <a:pos x="connsiteX22161" y="connsiteY22161"/>
              </a:cxn>
              <a:cxn ang="0">
                <a:pos x="connsiteX22162" y="connsiteY22162"/>
              </a:cxn>
              <a:cxn ang="0">
                <a:pos x="connsiteX22163" y="connsiteY22163"/>
              </a:cxn>
              <a:cxn ang="0">
                <a:pos x="connsiteX22164" y="connsiteY22164"/>
              </a:cxn>
              <a:cxn ang="0">
                <a:pos x="connsiteX22165" y="connsiteY22165"/>
              </a:cxn>
              <a:cxn ang="0">
                <a:pos x="connsiteX22166" y="connsiteY22166"/>
              </a:cxn>
              <a:cxn ang="0">
                <a:pos x="connsiteX22167" y="connsiteY22167"/>
              </a:cxn>
              <a:cxn ang="0">
                <a:pos x="connsiteX22168" y="connsiteY22168"/>
              </a:cxn>
              <a:cxn ang="0">
                <a:pos x="connsiteX22169" y="connsiteY22169"/>
              </a:cxn>
              <a:cxn ang="0">
                <a:pos x="connsiteX22170" y="connsiteY22170"/>
              </a:cxn>
              <a:cxn ang="0">
                <a:pos x="connsiteX22171" y="connsiteY22171"/>
              </a:cxn>
              <a:cxn ang="0">
                <a:pos x="connsiteX22172" y="connsiteY22172"/>
              </a:cxn>
              <a:cxn ang="0">
                <a:pos x="connsiteX22173" y="connsiteY22173"/>
              </a:cxn>
              <a:cxn ang="0">
                <a:pos x="connsiteX22174" y="connsiteY22174"/>
              </a:cxn>
              <a:cxn ang="0">
                <a:pos x="connsiteX22175" y="connsiteY22175"/>
              </a:cxn>
              <a:cxn ang="0">
                <a:pos x="connsiteX22176" y="connsiteY22176"/>
              </a:cxn>
              <a:cxn ang="0">
                <a:pos x="connsiteX22177" y="connsiteY22177"/>
              </a:cxn>
              <a:cxn ang="0">
                <a:pos x="connsiteX22178" y="connsiteY22178"/>
              </a:cxn>
              <a:cxn ang="0">
                <a:pos x="connsiteX22179" y="connsiteY22179"/>
              </a:cxn>
              <a:cxn ang="0">
                <a:pos x="connsiteX22180" y="connsiteY22180"/>
              </a:cxn>
              <a:cxn ang="0">
                <a:pos x="connsiteX22181" y="connsiteY22181"/>
              </a:cxn>
              <a:cxn ang="0">
                <a:pos x="connsiteX22182" y="connsiteY22182"/>
              </a:cxn>
              <a:cxn ang="0">
                <a:pos x="connsiteX22183" y="connsiteY22183"/>
              </a:cxn>
              <a:cxn ang="0">
                <a:pos x="connsiteX22184" y="connsiteY22184"/>
              </a:cxn>
              <a:cxn ang="0">
                <a:pos x="connsiteX22185" y="connsiteY22185"/>
              </a:cxn>
              <a:cxn ang="0">
                <a:pos x="connsiteX22186" y="connsiteY22186"/>
              </a:cxn>
              <a:cxn ang="0">
                <a:pos x="connsiteX22187" y="connsiteY22187"/>
              </a:cxn>
              <a:cxn ang="0">
                <a:pos x="connsiteX22188" y="connsiteY22188"/>
              </a:cxn>
              <a:cxn ang="0">
                <a:pos x="connsiteX22189" y="connsiteY22189"/>
              </a:cxn>
              <a:cxn ang="0">
                <a:pos x="connsiteX22190" y="connsiteY22190"/>
              </a:cxn>
              <a:cxn ang="0">
                <a:pos x="connsiteX22191" y="connsiteY22191"/>
              </a:cxn>
              <a:cxn ang="0">
                <a:pos x="connsiteX22192" y="connsiteY22192"/>
              </a:cxn>
              <a:cxn ang="0">
                <a:pos x="connsiteX22193" y="connsiteY22193"/>
              </a:cxn>
              <a:cxn ang="0">
                <a:pos x="connsiteX22194" y="connsiteY22194"/>
              </a:cxn>
              <a:cxn ang="0">
                <a:pos x="connsiteX22195" y="connsiteY22195"/>
              </a:cxn>
              <a:cxn ang="0">
                <a:pos x="connsiteX22196" y="connsiteY22196"/>
              </a:cxn>
              <a:cxn ang="0">
                <a:pos x="connsiteX22197" y="connsiteY22197"/>
              </a:cxn>
              <a:cxn ang="0">
                <a:pos x="connsiteX22198" y="connsiteY22198"/>
              </a:cxn>
              <a:cxn ang="0">
                <a:pos x="connsiteX22199" y="connsiteY22199"/>
              </a:cxn>
              <a:cxn ang="0">
                <a:pos x="connsiteX22200" y="connsiteY22200"/>
              </a:cxn>
              <a:cxn ang="0">
                <a:pos x="connsiteX22201" y="connsiteY22201"/>
              </a:cxn>
              <a:cxn ang="0">
                <a:pos x="connsiteX22202" y="connsiteY22202"/>
              </a:cxn>
              <a:cxn ang="0">
                <a:pos x="connsiteX22203" y="connsiteY22203"/>
              </a:cxn>
              <a:cxn ang="0">
                <a:pos x="connsiteX22204" y="connsiteY22204"/>
              </a:cxn>
              <a:cxn ang="0">
                <a:pos x="connsiteX22205" y="connsiteY22205"/>
              </a:cxn>
              <a:cxn ang="0">
                <a:pos x="connsiteX22206" y="connsiteY22206"/>
              </a:cxn>
              <a:cxn ang="0">
                <a:pos x="connsiteX22207" y="connsiteY22207"/>
              </a:cxn>
              <a:cxn ang="0">
                <a:pos x="connsiteX22208" y="connsiteY22208"/>
              </a:cxn>
              <a:cxn ang="0">
                <a:pos x="connsiteX22209" y="connsiteY22209"/>
              </a:cxn>
              <a:cxn ang="0">
                <a:pos x="connsiteX22210" y="connsiteY22210"/>
              </a:cxn>
              <a:cxn ang="0">
                <a:pos x="connsiteX22211" y="connsiteY22211"/>
              </a:cxn>
              <a:cxn ang="0">
                <a:pos x="connsiteX22212" y="connsiteY22212"/>
              </a:cxn>
              <a:cxn ang="0">
                <a:pos x="connsiteX22213" y="connsiteY22213"/>
              </a:cxn>
              <a:cxn ang="0">
                <a:pos x="connsiteX22214" y="connsiteY22214"/>
              </a:cxn>
              <a:cxn ang="0">
                <a:pos x="connsiteX22215" y="connsiteY22215"/>
              </a:cxn>
              <a:cxn ang="0">
                <a:pos x="connsiteX22216" y="connsiteY22216"/>
              </a:cxn>
              <a:cxn ang="0">
                <a:pos x="connsiteX22217" y="connsiteY22217"/>
              </a:cxn>
              <a:cxn ang="0">
                <a:pos x="connsiteX22218" y="connsiteY22218"/>
              </a:cxn>
              <a:cxn ang="0">
                <a:pos x="connsiteX22219" y="connsiteY22219"/>
              </a:cxn>
              <a:cxn ang="0">
                <a:pos x="connsiteX22220" y="connsiteY22220"/>
              </a:cxn>
              <a:cxn ang="0">
                <a:pos x="connsiteX22221" y="connsiteY22221"/>
              </a:cxn>
              <a:cxn ang="0">
                <a:pos x="connsiteX22222" y="connsiteY22222"/>
              </a:cxn>
              <a:cxn ang="0">
                <a:pos x="connsiteX22223" y="connsiteY22223"/>
              </a:cxn>
              <a:cxn ang="0">
                <a:pos x="connsiteX22224" y="connsiteY22224"/>
              </a:cxn>
              <a:cxn ang="0">
                <a:pos x="connsiteX22225" y="connsiteY22225"/>
              </a:cxn>
              <a:cxn ang="0">
                <a:pos x="connsiteX22226" y="connsiteY22226"/>
              </a:cxn>
              <a:cxn ang="0">
                <a:pos x="connsiteX22227" y="connsiteY22227"/>
              </a:cxn>
              <a:cxn ang="0">
                <a:pos x="connsiteX22228" y="connsiteY22228"/>
              </a:cxn>
              <a:cxn ang="0">
                <a:pos x="connsiteX22229" y="connsiteY22229"/>
              </a:cxn>
              <a:cxn ang="0">
                <a:pos x="connsiteX22230" y="connsiteY22230"/>
              </a:cxn>
              <a:cxn ang="0">
                <a:pos x="connsiteX22231" y="connsiteY22231"/>
              </a:cxn>
              <a:cxn ang="0">
                <a:pos x="connsiteX22232" y="connsiteY22232"/>
              </a:cxn>
              <a:cxn ang="0">
                <a:pos x="connsiteX22233" y="connsiteY22233"/>
              </a:cxn>
              <a:cxn ang="0">
                <a:pos x="connsiteX22234" y="connsiteY22234"/>
              </a:cxn>
              <a:cxn ang="0">
                <a:pos x="connsiteX22235" y="connsiteY22235"/>
              </a:cxn>
              <a:cxn ang="0">
                <a:pos x="connsiteX22236" y="connsiteY22236"/>
              </a:cxn>
              <a:cxn ang="0">
                <a:pos x="connsiteX22237" y="connsiteY22237"/>
              </a:cxn>
              <a:cxn ang="0">
                <a:pos x="connsiteX22238" y="connsiteY22238"/>
              </a:cxn>
              <a:cxn ang="0">
                <a:pos x="connsiteX22239" y="connsiteY22239"/>
              </a:cxn>
              <a:cxn ang="0">
                <a:pos x="connsiteX22240" y="connsiteY22240"/>
              </a:cxn>
              <a:cxn ang="0">
                <a:pos x="connsiteX22241" y="connsiteY22241"/>
              </a:cxn>
              <a:cxn ang="0">
                <a:pos x="connsiteX22242" y="connsiteY22242"/>
              </a:cxn>
              <a:cxn ang="0">
                <a:pos x="connsiteX22243" y="connsiteY22243"/>
              </a:cxn>
              <a:cxn ang="0">
                <a:pos x="connsiteX22244" y="connsiteY22244"/>
              </a:cxn>
              <a:cxn ang="0">
                <a:pos x="connsiteX22245" y="connsiteY22245"/>
              </a:cxn>
              <a:cxn ang="0">
                <a:pos x="connsiteX22246" y="connsiteY22246"/>
              </a:cxn>
              <a:cxn ang="0">
                <a:pos x="connsiteX22247" y="connsiteY22247"/>
              </a:cxn>
              <a:cxn ang="0">
                <a:pos x="connsiteX22248" y="connsiteY22248"/>
              </a:cxn>
              <a:cxn ang="0">
                <a:pos x="connsiteX22249" y="connsiteY22249"/>
              </a:cxn>
              <a:cxn ang="0">
                <a:pos x="connsiteX22250" y="connsiteY22250"/>
              </a:cxn>
              <a:cxn ang="0">
                <a:pos x="connsiteX22251" y="connsiteY22251"/>
              </a:cxn>
              <a:cxn ang="0">
                <a:pos x="connsiteX22252" y="connsiteY22252"/>
              </a:cxn>
              <a:cxn ang="0">
                <a:pos x="connsiteX22253" y="connsiteY22253"/>
              </a:cxn>
              <a:cxn ang="0">
                <a:pos x="connsiteX22254" y="connsiteY22254"/>
              </a:cxn>
              <a:cxn ang="0">
                <a:pos x="connsiteX22255" y="connsiteY22255"/>
              </a:cxn>
              <a:cxn ang="0">
                <a:pos x="connsiteX22256" y="connsiteY22256"/>
              </a:cxn>
              <a:cxn ang="0">
                <a:pos x="connsiteX22257" y="connsiteY22257"/>
              </a:cxn>
              <a:cxn ang="0">
                <a:pos x="connsiteX22258" y="connsiteY22258"/>
              </a:cxn>
              <a:cxn ang="0">
                <a:pos x="connsiteX22259" y="connsiteY22259"/>
              </a:cxn>
              <a:cxn ang="0">
                <a:pos x="connsiteX22260" y="connsiteY22260"/>
              </a:cxn>
              <a:cxn ang="0">
                <a:pos x="connsiteX22261" y="connsiteY22261"/>
              </a:cxn>
              <a:cxn ang="0">
                <a:pos x="connsiteX22262" y="connsiteY22262"/>
              </a:cxn>
              <a:cxn ang="0">
                <a:pos x="connsiteX22263" y="connsiteY22263"/>
              </a:cxn>
              <a:cxn ang="0">
                <a:pos x="connsiteX22264" y="connsiteY22264"/>
              </a:cxn>
              <a:cxn ang="0">
                <a:pos x="connsiteX22265" y="connsiteY22265"/>
              </a:cxn>
              <a:cxn ang="0">
                <a:pos x="connsiteX22266" y="connsiteY22266"/>
              </a:cxn>
              <a:cxn ang="0">
                <a:pos x="connsiteX22267" y="connsiteY22267"/>
              </a:cxn>
              <a:cxn ang="0">
                <a:pos x="connsiteX22268" y="connsiteY22268"/>
              </a:cxn>
              <a:cxn ang="0">
                <a:pos x="connsiteX22269" y="connsiteY22269"/>
              </a:cxn>
              <a:cxn ang="0">
                <a:pos x="connsiteX22270" y="connsiteY22270"/>
              </a:cxn>
              <a:cxn ang="0">
                <a:pos x="connsiteX22271" y="connsiteY22271"/>
              </a:cxn>
              <a:cxn ang="0">
                <a:pos x="connsiteX22272" y="connsiteY22272"/>
              </a:cxn>
              <a:cxn ang="0">
                <a:pos x="connsiteX22273" y="connsiteY22273"/>
              </a:cxn>
              <a:cxn ang="0">
                <a:pos x="connsiteX22274" y="connsiteY22274"/>
              </a:cxn>
              <a:cxn ang="0">
                <a:pos x="connsiteX22275" y="connsiteY22275"/>
              </a:cxn>
              <a:cxn ang="0">
                <a:pos x="connsiteX22276" y="connsiteY22276"/>
              </a:cxn>
              <a:cxn ang="0">
                <a:pos x="connsiteX22277" y="connsiteY22277"/>
              </a:cxn>
              <a:cxn ang="0">
                <a:pos x="connsiteX22278" y="connsiteY22278"/>
              </a:cxn>
              <a:cxn ang="0">
                <a:pos x="connsiteX22279" y="connsiteY22279"/>
              </a:cxn>
              <a:cxn ang="0">
                <a:pos x="connsiteX22280" y="connsiteY22280"/>
              </a:cxn>
              <a:cxn ang="0">
                <a:pos x="connsiteX22281" y="connsiteY22281"/>
              </a:cxn>
              <a:cxn ang="0">
                <a:pos x="connsiteX22282" y="connsiteY22282"/>
              </a:cxn>
              <a:cxn ang="0">
                <a:pos x="connsiteX22283" y="connsiteY22283"/>
              </a:cxn>
              <a:cxn ang="0">
                <a:pos x="connsiteX22284" y="connsiteY22284"/>
              </a:cxn>
              <a:cxn ang="0">
                <a:pos x="connsiteX22285" y="connsiteY22285"/>
              </a:cxn>
              <a:cxn ang="0">
                <a:pos x="connsiteX22286" y="connsiteY22286"/>
              </a:cxn>
              <a:cxn ang="0">
                <a:pos x="connsiteX22287" y="connsiteY22287"/>
              </a:cxn>
              <a:cxn ang="0">
                <a:pos x="connsiteX22288" y="connsiteY22288"/>
              </a:cxn>
              <a:cxn ang="0">
                <a:pos x="connsiteX22289" y="connsiteY22289"/>
              </a:cxn>
              <a:cxn ang="0">
                <a:pos x="connsiteX22290" y="connsiteY22290"/>
              </a:cxn>
              <a:cxn ang="0">
                <a:pos x="connsiteX22291" y="connsiteY22291"/>
              </a:cxn>
              <a:cxn ang="0">
                <a:pos x="connsiteX22292" y="connsiteY22292"/>
              </a:cxn>
              <a:cxn ang="0">
                <a:pos x="connsiteX22293" y="connsiteY22293"/>
              </a:cxn>
              <a:cxn ang="0">
                <a:pos x="connsiteX22294" y="connsiteY22294"/>
              </a:cxn>
              <a:cxn ang="0">
                <a:pos x="connsiteX22295" y="connsiteY22295"/>
              </a:cxn>
              <a:cxn ang="0">
                <a:pos x="connsiteX22296" y="connsiteY22296"/>
              </a:cxn>
              <a:cxn ang="0">
                <a:pos x="connsiteX22297" y="connsiteY22297"/>
              </a:cxn>
              <a:cxn ang="0">
                <a:pos x="connsiteX22298" y="connsiteY22298"/>
              </a:cxn>
              <a:cxn ang="0">
                <a:pos x="connsiteX22299" y="connsiteY22299"/>
              </a:cxn>
              <a:cxn ang="0">
                <a:pos x="connsiteX22300" y="connsiteY22300"/>
              </a:cxn>
              <a:cxn ang="0">
                <a:pos x="connsiteX22301" y="connsiteY22301"/>
              </a:cxn>
              <a:cxn ang="0">
                <a:pos x="connsiteX22302" y="connsiteY22302"/>
              </a:cxn>
              <a:cxn ang="0">
                <a:pos x="connsiteX22303" y="connsiteY22303"/>
              </a:cxn>
              <a:cxn ang="0">
                <a:pos x="connsiteX22304" y="connsiteY22304"/>
              </a:cxn>
              <a:cxn ang="0">
                <a:pos x="connsiteX22305" y="connsiteY22305"/>
              </a:cxn>
              <a:cxn ang="0">
                <a:pos x="connsiteX22306" y="connsiteY22306"/>
              </a:cxn>
              <a:cxn ang="0">
                <a:pos x="connsiteX22307" y="connsiteY22307"/>
              </a:cxn>
              <a:cxn ang="0">
                <a:pos x="connsiteX22308" y="connsiteY22308"/>
              </a:cxn>
              <a:cxn ang="0">
                <a:pos x="connsiteX22309" y="connsiteY22309"/>
              </a:cxn>
              <a:cxn ang="0">
                <a:pos x="connsiteX22310" y="connsiteY22310"/>
              </a:cxn>
              <a:cxn ang="0">
                <a:pos x="connsiteX22311" y="connsiteY22311"/>
              </a:cxn>
              <a:cxn ang="0">
                <a:pos x="connsiteX22312" y="connsiteY22312"/>
              </a:cxn>
              <a:cxn ang="0">
                <a:pos x="connsiteX22313" y="connsiteY22313"/>
              </a:cxn>
              <a:cxn ang="0">
                <a:pos x="connsiteX22314" y="connsiteY22314"/>
              </a:cxn>
              <a:cxn ang="0">
                <a:pos x="connsiteX22315" y="connsiteY22315"/>
              </a:cxn>
              <a:cxn ang="0">
                <a:pos x="connsiteX22316" y="connsiteY22316"/>
              </a:cxn>
              <a:cxn ang="0">
                <a:pos x="connsiteX22317" y="connsiteY22317"/>
              </a:cxn>
              <a:cxn ang="0">
                <a:pos x="connsiteX22318" y="connsiteY22318"/>
              </a:cxn>
              <a:cxn ang="0">
                <a:pos x="connsiteX22319" y="connsiteY22319"/>
              </a:cxn>
              <a:cxn ang="0">
                <a:pos x="connsiteX22320" y="connsiteY22320"/>
              </a:cxn>
              <a:cxn ang="0">
                <a:pos x="connsiteX22321" y="connsiteY22321"/>
              </a:cxn>
              <a:cxn ang="0">
                <a:pos x="connsiteX22322" y="connsiteY22322"/>
              </a:cxn>
              <a:cxn ang="0">
                <a:pos x="connsiteX22323" y="connsiteY22323"/>
              </a:cxn>
              <a:cxn ang="0">
                <a:pos x="connsiteX22324" y="connsiteY22324"/>
              </a:cxn>
              <a:cxn ang="0">
                <a:pos x="connsiteX22325" y="connsiteY22325"/>
              </a:cxn>
              <a:cxn ang="0">
                <a:pos x="connsiteX22326" y="connsiteY22326"/>
              </a:cxn>
              <a:cxn ang="0">
                <a:pos x="connsiteX22327" y="connsiteY22327"/>
              </a:cxn>
              <a:cxn ang="0">
                <a:pos x="connsiteX22328" y="connsiteY22328"/>
              </a:cxn>
              <a:cxn ang="0">
                <a:pos x="connsiteX22329" y="connsiteY22329"/>
              </a:cxn>
              <a:cxn ang="0">
                <a:pos x="connsiteX22330" y="connsiteY22330"/>
              </a:cxn>
              <a:cxn ang="0">
                <a:pos x="connsiteX22331" y="connsiteY22331"/>
              </a:cxn>
              <a:cxn ang="0">
                <a:pos x="connsiteX22332" y="connsiteY22332"/>
              </a:cxn>
              <a:cxn ang="0">
                <a:pos x="connsiteX22333" y="connsiteY22333"/>
              </a:cxn>
              <a:cxn ang="0">
                <a:pos x="connsiteX22334" y="connsiteY22334"/>
              </a:cxn>
              <a:cxn ang="0">
                <a:pos x="connsiteX22335" y="connsiteY22335"/>
              </a:cxn>
              <a:cxn ang="0">
                <a:pos x="connsiteX22336" y="connsiteY22336"/>
              </a:cxn>
              <a:cxn ang="0">
                <a:pos x="connsiteX22337" y="connsiteY22337"/>
              </a:cxn>
              <a:cxn ang="0">
                <a:pos x="connsiteX22338" y="connsiteY22338"/>
              </a:cxn>
              <a:cxn ang="0">
                <a:pos x="connsiteX22339" y="connsiteY22339"/>
              </a:cxn>
              <a:cxn ang="0">
                <a:pos x="connsiteX22340" y="connsiteY22340"/>
              </a:cxn>
              <a:cxn ang="0">
                <a:pos x="connsiteX22341" y="connsiteY22341"/>
              </a:cxn>
              <a:cxn ang="0">
                <a:pos x="connsiteX22342" y="connsiteY22342"/>
              </a:cxn>
              <a:cxn ang="0">
                <a:pos x="connsiteX22343" y="connsiteY22343"/>
              </a:cxn>
              <a:cxn ang="0">
                <a:pos x="connsiteX22344" y="connsiteY22344"/>
              </a:cxn>
              <a:cxn ang="0">
                <a:pos x="connsiteX22345" y="connsiteY22345"/>
              </a:cxn>
              <a:cxn ang="0">
                <a:pos x="connsiteX22346" y="connsiteY22346"/>
              </a:cxn>
              <a:cxn ang="0">
                <a:pos x="connsiteX22347" y="connsiteY22347"/>
              </a:cxn>
              <a:cxn ang="0">
                <a:pos x="connsiteX22348" y="connsiteY22348"/>
              </a:cxn>
              <a:cxn ang="0">
                <a:pos x="connsiteX22349" y="connsiteY22349"/>
              </a:cxn>
              <a:cxn ang="0">
                <a:pos x="connsiteX22350" y="connsiteY22350"/>
              </a:cxn>
              <a:cxn ang="0">
                <a:pos x="connsiteX22351" y="connsiteY22351"/>
              </a:cxn>
              <a:cxn ang="0">
                <a:pos x="connsiteX22352" y="connsiteY22352"/>
              </a:cxn>
              <a:cxn ang="0">
                <a:pos x="connsiteX22353" y="connsiteY22353"/>
              </a:cxn>
              <a:cxn ang="0">
                <a:pos x="connsiteX22354" y="connsiteY22354"/>
              </a:cxn>
              <a:cxn ang="0">
                <a:pos x="connsiteX22355" y="connsiteY22355"/>
              </a:cxn>
              <a:cxn ang="0">
                <a:pos x="connsiteX22356" y="connsiteY22356"/>
              </a:cxn>
              <a:cxn ang="0">
                <a:pos x="connsiteX22357" y="connsiteY22357"/>
              </a:cxn>
              <a:cxn ang="0">
                <a:pos x="connsiteX22358" y="connsiteY22358"/>
              </a:cxn>
              <a:cxn ang="0">
                <a:pos x="connsiteX22359" y="connsiteY22359"/>
              </a:cxn>
              <a:cxn ang="0">
                <a:pos x="connsiteX22360" y="connsiteY22360"/>
              </a:cxn>
              <a:cxn ang="0">
                <a:pos x="connsiteX22361" y="connsiteY22361"/>
              </a:cxn>
              <a:cxn ang="0">
                <a:pos x="connsiteX22362" y="connsiteY22362"/>
              </a:cxn>
              <a:cxn ang="0">
                <a:pos x="connsiteX22363" y="connsiteY22363"/>
              </a:cxn>
              <a:cxn ang="0">
                <a:pos x="connsiteX22364" y="connsiteY22364"/>
              </a:cxn>
              <a:cxn ang="0">
                <a:pos x="connsiteX22365" y="connsiteY22365"/>
              </a:cxn>
              <a:cxn ang="0">
                <a:pos x="connsiteX22366" y="connsiteY22366"/>
              </a:cxn>
              <a:cxn ang="0">
                <a:pos x="connsiteX22367" y="connsiteY22367"/>
              </a:cxn>
              <a:cxn ang="0">
                <a:pos x="connsiteX22368" y="connsiteY22368"/>
              </a:cxn>
              <a:cxn ang="0">
                <a:pos x="connsiteX22369" y="connsiteY22369"/>
              </a:cxn>
              <a:cxn ang="0">
                <a:pos x="connsiteX22370" y="connsiteY22370"/>
              </a:cxn>
              <a:cxn ang="0">
                <a:pos x="connsiteX22371" y="connsiteY22371"/>
              </a:cxn>
              <a:cxn ang="0">
                <a:pos x="connsiteX22372" y="connsiteY22372"/>
              </a:cxn>
              <a:cxn ang="0">
                <a:pos x="connsiteX22373" y="connsiteY22373"/>
              </a:cxn>
              <a:cxn ang="0">
                <a:pos x="connsiteX22374" y="connsiteY22374"/>
              </a:cxn>
              <a:cxn ang="0">
                <a:pos x="connsiteX22375" y="connsiteY22375"/>
              </a:cxn>
              <a:cxn ang="0">
                <a:pos x="connsiteX22376" y="connsiteY22376"/>
              </a:cxn>
              <a:cxn ang="0">
                <a:pos x="connsiteX22377" y="connsiteY22377"/>
              </a:cxn>
              <a:cxn ang="0">
                <a:pos x="connsiteX22378" y="connsiteY22378"/>
              </a:cxn>
              <a:cxn ang="0">
                <a:pos x="connsiteX22379" y="connsiteY22379"/>
              </a:cxn>
              <a:cxn ang="0">
                <a:pos x="connsiteX22380" y="connsiteY22380"/>
              </a:cxn>
              <a:cxn ang="0">
                <a:pos x="connsiteX22381" y="connsiteY22381"/>
              </a:cxn>
              <a:cxn ang="0">
                <a:pos x="connsiteX22382" y="connsiteY22382"/>
              </a:cxn>
              <a:cxn ang="0">
                <a:pos x="connsiteX22383" y="connsiteY22383"/>
              </a:cxn>
              <a:cxn ang="0">
                <a:pos x="connsiteX22384" y="connsiteY22384"/>
              </a:cxn>
              <a:cxn ang="0">
                <a:pos x="connsiteX22385" y="connsiteY22385"/>
              </a:cxn>
              <a:cxn ang="0">
                <a:pos x="connsiteX22386" y="connsiteY22386"/>
              </a:cxn>
              <a:cxn ang="0">
                <a:pos x="connsiteX22387" y="connsiteY22387"/>
              </a:cxn>
              <a:cxn ang="0">
                <a:pos x="connsiteX22388" y="connsiteY22388"/>
              </a:cxn>
              <a:cxn ang="0">
                <a:pos x="connsiteX22389" y="connsiteY22389"/>
              </a:cxn>
              <a:cxn ang="0">
                <a:pos x="connsiteX22390" y="connsiteY22390"/>
              </a:cxn>
              <a:cxn ang="0">
                <a:pos x="connsiteX22391" y="connsiteY22391"/>
              </a:cxn>
              <a:cxn ang="0">
                <a:pos x="connsiteX22392" y="connsiteY22392"/>
              </a:cxn>
              <a:cxn ang="0">
                <a:pos x="connsiteX22393" y="connsiteY22393"/>
              </a:cxn>
              <a:cxn ang="0">
                <a:pos x="connsiteX22394" y="connsiteY22394"/>
              </a:cxn>
              <a:cxn ang="0">
                <a:pos x="connsiteX22395" y="connsiteY22395"/>
              </a:cxn>
              <a:cxn ang="0">
                <a:pos x="connsiteX22396" y="connsiteY22396"/>
              </a:cxn>
              <a:cxn ang="0">
                <a:pos x="connsiteX22397" y="connsiteY22397"/>
              </a:cxn>
              <a:cxn ang="0">
                <a:pos x="connsiteX22398" y="connsiteY22398"/>
              </a:cxn>
              <a:cxn ang="0">
                <a:pos x="connsiteX22399" y="connsiteY22399"/>
              </a:cxn>
              <a:cxn ang="0">
                <a:pos x="connsiteX22400" y="connsiteY22400"/>
              </a:cxn>
              <a:cxn ang="0">
                <a:pos x="connsiteX22401" y="connsiteY22401"/>
              </a:cxn>
              <a:cxn ang="0">
                <a:pos x="connsiteX22402" y="connsiteY22402"/>
              </a:cxn>
              <a:cxn ang="0">
                <a:pos x="connsiteX22403" y="connsiteY22403"/>
              </a:cxn>
              <a:cxn ang="0">
                <a:pos x="connsiteX22404" y="connsiteY22404"/>
              </a:cxn>
              <a:cxn ang="0">
                <a:pos x="connsiteX22405" y="connsiteY22405"/>
              </a:cxn>
              <a:cxn ang="0">
                <a:pos x="connsiteX22406" y="connsiteY22406"/>
              </a:cxn>
              <a:cxn ang="0">
                <a:pos x="connsiteX22407" y="connsiteY22407"/>
              </a:cxn>
              <a:cxn ang="0">
                <a:pos x="connsiteX22408" y="connsiteY22408"/>
              </a:cxn>
              <a:cxn ang="0">
                <a:pos x="connsiteX22409" y="connsiteY22409"/>
              </a:cxn>
              <a:cxn ang="0">
                <a:pos x="connsiteX22410" y="connsiteY22410"/>
              </a:cxn>
              <a:cxn ang="0">
                <a:pos x="connsiteX22411" y="connsiteY22411"/>
              </a:cxn>
              <a:cxn ang="0">
                <a:pos x="connsiteX22412" y="connsiteY22412"/>
              </a:cxn>
              <a:cxn ang="0">
                <a:pos x="connsiteX22413" y="connsiteY22413"/>
              </a:cxn>
              <a:cxn ang="0">
                <a:pos x="connsiteX22414" y="connsiteY22414"/>
              </a:cxn>
              <a:cxn ang="0">
                <a:pos x="connsiteX22415" y="connsiteY22415"/>
              </a:cxn>
              <a:cxn ang="0">
                <a:pos x="connsiteX22416" y="connsiteY22416"/>
              </a:cxn>
              <a:cxn ang="0">
                <a:pos x="connsiteX22417" y="connsiteY22417"/>
              </a:cxn>
              <a:cxn ang="0">
                <a:pos x="connsiteX22418" y="connsiteY22418"/>
              </a:cxn>
              <a:cxn ang="0">
                <a:pos x="connsiteX22419" y="connsiteY22419"/>
              </a:cxn>
              <a:cxn ang="0">
                <a:pos x="connsiteX22420" y="connsiteY22420"/>
              </a:cxn>
              <a:cxn ang="0">
                <a:pos x="connsiteX22421" y="connsiteY22421"/>
              </a:cxn>
              <a:cxn ang="0">
                <a:pos x="connsiteX22422" y="connsiteY22422"/>
              </a:cxn>
              <a:cxn ang="0">
                <a:pos x="connsiteX22423" y="connsiteY22423"/>
              </a:cxn>
              <a:cxn ang="0">
                <a:pos x="connsiteX22424" y="connsiteY22424"/>
              </a:cxn>
              <a:cxn ang="0">
                <a:pos x="connsiteX22425" y="connsiteY22425"/>
              </a:cxn>
              <a:cxn ang="0">
                <a:pos x="connsiteX22426" y="connsiteY22426"/>
              </a:cxn>
              <a:cxn ang="0">
                <a:pos x="connsiteX22427" y="connsiteY22427"/>
              </a:cxn>
              <a:cxn ang="0">
                <a:pos x="connsiteX22428" y="connsiteY22428"/>
              </a:cxn>
              <a:cxn ang="0">
                <a:pos x="connsiteX22429" y="connsiteY22429"/>
              </a:cxn>
              <a:cxn ang="0">
                <a:pos x="connsiteX22430" y="connsiteY22430"/>
              </a:cxn>
              <a:cxn ang="0">
                <a:pos x="connsiteX22431" y="connsiteY22431"/>
              </a:cxn>
              <a:cxn ang="0">
                <a:pos x="connsiteX22432" y="connsiteY22432"/>
              </a:cxn>
              <a:cxn ang="0">
                <a:pos x="connsiteX22433" y="connsiteY22433"/>
              </a:cxn>
              <a:cxn ang="0">
                <a:pos x="connsiteX22434" y="connsiteY22434"/>
              </a:cxn>
              <a:cxn ang="0">
                <a:pos x="connsiteX22435" y="connsiteY22435"/>
              </a:cxn>
              <a:cxn ang="0">
                <a:pos x="connsiteX22436" y="connsiteY22436"/>
              </a:cxn>
              <a:cxn ang="0">
                <a:pos x="connsiteX22437" y="connsiteY22437"/>
              </a:cxn>
              <a:cxn ang="0">
                <a:pos x="connsiteX22438" y="connsiteY22438"/>
              </a:cxn>
              <a:cxn ang="0">
                <a:pos x="connsiteX22439" y="connsiteY22439"/>
              </a:cxn>
              <a:cxn ang="0">
                <a:pos x="connsiteX22440" y="connsiteY22440"/>
              </a:cxn>
              <a:cxn ang="0">
                <a:pos x="connsiteX22441" y="connsiteY22441"/>
              </a:cxn>
              <a:cxn ang="0">
                <a:pos x="connsiteX22442" y="connsiteY22442"/>
              </a:cxn>
              <a:cxn ang="0">
                <a:pos x="connsiteX22443" y="connsiteY22443"/>
              </a:cxn>
              <a:cxn ang="0">
                <a:pos x="connsiteX22444" y="connsiteY22444"/>
              </a:cxn>
              <a:cxn ang="0">
                <a:pos x="connsiteX22445" y="connsiteY22445"/>
              </a:cxn>
              <a:cxn ang="0">
                <a:pos x="connsiteX22446" y="connsiteY22446"/>
              </a:cxn>
              <a:cxn ang="0">
                <a:pos x="connsiteX22447" y="connsiteY22447"/>
              </a:cxn>
              <a:cxn ang="0">
                <a:pos x="connsiteX22448" y="connsiteY22448"/>
              </a:cxn>
              <a:cxn ang="0">
                <a:pos x="connsiteX22449" y="connsiteY22449"/>
              </a:cxn>
              <a:cxn ang="0">
                <a:pos x="connsiteX22450" y="connsiteY22450"/>
              </a:cxn>
              <a:cxn ang="0">
                <a:pos x="connsiteX22451" y="connsiteY22451"/>
              </a:cxn>
              <a:cxn ang="0">
                <a:pos x="connsiteX22452" y="connsiteY22452"/>
              </a:cxn>
              <a:cxn ang="0">
                <a:pos x="connsiteX22453" y="connsiteY22453"/>
              </a:cxn>
              <a:cxn ang="0">
                <a:pos x="connsiteX22454" y="connsiteY22454"/>
              </a:cxn>
              <a:cxn ang="0">
                <a:pos x="connsiteX22455" y="connsiteY22455"/>
              </a:cxn>
              <a:cxn ang="0">
                <a:pos x="connsiteX22456" y="connsiteY22456"/>
              </a:cxn>
              <a:cxn ang="0">
                <a:pos x="connsiteX22457" y="connsiteY22457"/>
              </a:cxn>
              <a:cxn ang="0">
                <a:pos x="connsiteX22458" y="connsiteY22458"/>
              </a:cxn>
              <a:cxn ang="0">
                <a:pos x="connsiteX22459" y="connsiteY22459"/>
              </a:cxn>
              <a:cxn ang="0">
                <a:pos x="connsiteX22460" y="connsiteY22460"/>
              </a:cxn>
              <a:cxn ang="0">
                <a:pos x="connsiteX22461" y="connsiteY22461"/>
              </a:cxn>
              <a:cxn ang="0">
                <a:pos x="connsiteX22462" y="connsiteY22462"/>
              </a:cxn>
              <a:cxn ang="0">
                <a:pos x="connsiteX22463" y="connsiteY22463"/>
              </a:cxn>
              <a:cxn ang="0">
                <a:pos x="connsiteX22464" y="connsiteY22464"/>
              </a:cxn>
              <a:cxn ang="0">
                <a:pos x="connsiteX22465" y="connsiteY22465"/>
              </a:cxn>
              <a:cxn ang="0">
                <a:pos x="connsiteX22466" y="connsiteY22466"/>
              </a:cxn>
              <a:cxn ang="0">
                <a:pos x="connsiteX22467" y="connsiteY22467"/>
              </a:cxn>
              <a:cxn ang="0">
                <a:pos x="connsiteX22468" y="connsiteY22468"/>
              </a:cxn>
              <a:cxn ang="0">
                <a:pos x="connsiteX22469" y="connsiteY22469"/>
              </a:cxn>
              <a:cxn ang="0">
                <a:pos x="connsiteX22470" y="connsiteY22470"/>
              </a:cxn>
              <a:cxn ang="0">
                <a:pos x="connsiteX22471" y="connsiteY22471"/>
              </a:cxn>
              <a:cxn ang="0">
                <a:pos x="connsiteX22472" y="connsiteY22472"/>
              </a:cxn>
              <a:cxn ang="0">
                <a:pos x="connsiteX22473" y="connsiteY22473"/>
              </a:cxn>
              <a:cxn ang="0">
                <a:pos x="connsiteX22474" y="connsiteY22474"/>
              </a:cxn>
              <a:cxn ang="0">
                <a:pos x="connsiteX22475" y="connsiteY22475"/>
              </a:cxn>
              <a:cxn ang="0">
                <a:pos x="connsiteX22476" y="connsiteY22476"/>
              </a:cxn>
              <a:cxn ang="0">
                <a:pos x="connsiteX22477" y="connsiteY22477"/>
              </a:cxn>
              <a:cxn ang="0">
                <a:pos x="connsiteX22478" y="connsiteY22478"/>
              </a:cxn>
              <a:cxn ang="0">
                <a:pos x="connsiteX22479" y="connsiteY22479"/>
              </a:cxn>
              <a:cxn ang="0">
                <a:pos x="connsiteX22480" y="connsiteY22480"/>
              </a:cxn>
              <a:cxn ang="0">
                <a:pos x="connsiteX22481" y="connsiteY22481"/>
              </a:cxn>
              <a:cxn ang="0">
                <a:pos x="connsiteX22482" y="connsiteY22482"/>
              </a:cxn>
              <a:cxn ang="0">
                <a:pos x="connsiteX22483" y="connsiteY22483"/>
              </a:cxn>
              <a:cxn ang="0">
                <a:pos x="connsiteX22484" y="connsiteY22484"/>
              </a:cxn>
              <a:cxn ang="0">
                <a:pos x="connsiteX22485" y="connsiteY22485"/>
              </a:cxn>
              <a:cxn ang="0">
                <a:pos x="connsiteX22486" y="connsiteY22486"/>
              </a:cxn>
              <a:cxn ang="0">
                <a:pos x="connsiteX22487" y="connsiteY22487"/>
              </a:cxn>
              <a:cxn ang="0">
                <a:pos x="connsiteX22488" y="connsiteY22488"/>
              </a:cxn>
              <a:cxn ang="0">
                <a:pos x="connsiteX22489" y="connsiteY22489"/>
              </a:cxn>
              <a:cxn ang="0">
                <a:pos x="connsiteX22490" y="connsiteY22490"/>
              </a:cxn>
              <a:cxn ang="0">
                <a:pos x="connsiteX22491" y="connsiteY22491"/>
              </a:cxn>
              <a:cxn ang="0">
                <a:pos x="connsiteX22492" y="connsiteY22492"/>
              </a:cxn>
              <a:cxn ang="0">
                <a:pos x="connsiteX22493" y="connsiteY22493"/>
              </a:cxn>
              <a:cxn ang="0">
                <a:pos x="connsiteX22494" y="connsiteY22494"/>
              </a:cxn>
              <a:cxn ang="0">
                <a:pos x="connsiteX22495" y="connsiteY22495"/>
              </a:cxn>
              <a:cxn ang="0">
                <a:pos x="connsiteX22496" y="connsiteY22496"/>
              </a:cxn>
              <a:cxn ang="0">
                <a:pos x="connsiteX22497" y="connsiteY22497"/>
              </a:cxn>
              <a:cxn ang="0">
                <a:pos x="connsiteX22498" y="connsiteY22498"/>
              </a:cxn>
              <a:cxn ang="0">
                <a:pos x="connsiteX22499" y="connsiteY22499"/>
              </a:cxn>
              <a:cxn ang="0">
                <a:pos x="connsiteX22500" y="connsiteY22500"/>
              </a:cxn>
              <a:cxn ang="0">
                <a:pos x="connsiteX22501" y="connsiteY22501"/>
              </a:cxn>
              <a:cxn ang="0">
                <a:pos x="connsiteX22502" y="connsiteY22502"/>
              </a:cxn>
              <a:cxn ang="0">
                <a:pos x="connsiteX22503" y="connsiteY22503"/>
              </a:cxn>
              <a:cxn ang="0">
                <a:pos x="connsiteX22504" y="connsiteY22504"/>
              </a:cxn>
              <a:cxn ang="0">
                <a:pos x="connsiteX22505" y="connsiteY22505"/>
              </a:cxn>
              <a:cxn ang="0">
                <a:pos x="connsiteX22506" y="connsiteY22506"/>
              </a:cxn>
              <a:cxn ang="0">
                <a:pos x="connsiteX22507" y="connsiteY22507"/>
              </a:cxn>
              <a:cxn ang="0">
                <a:pos x="connsiteX22508" y="connsiteY22508"/>
              </a:cxn>
              <a:cxn ang="0">
                <a:pos x="connsiteX22509" y="connsiteY22509"/>
              </a:cxn>
              <a:cxn ang="0">
                <a:pos x="connsiteX22510" y="connsiteY22510"/>
              </a:cxn>
              <a:cxn ang="0">
                <a:pos x="connsiteX22511" y="connsiteY22511"/>
              </a:cxn>
              <a:cxn ang="0">
                <a:pos x="connsiteX22512" y="connsiteY22512"/>
              </a:cxn>
              <a:cxn ang="0">
                <a:pos x="connsiteX22513" y="connsiteY22513"/>
              </a:cxn>
              <a:cxn ang="0">
                <a:pos x="connsiteX22514" y="connsiteY22514"/>
              </a:cxn>
              <a:cxn ang="0">
                <a:pos x="connsiteX22515" y="connsiteY22515"/>
              </a:cxn>
              <a:cxn ang="0">
                <a:pos x="connsiteX22516" y="connsiteY22516"/>
              </a:cxn>
              <a:cxn ang="0">
                <a:pos x="connsiteX22517" y="connsiteY22517"/>
              </a:cxn>
              <a:cxn ang="0">
                <a:pos x="connsiteX22518" y="connsiteY22518"/>
              </a:cxn>
              <a:cxn ang="0">
                <a:pos x="connsiteX22519" y="connsiteY22519"/>
              </a:cxn>
              <a:cxn ang="0">
                <a:pos x="connsiteX22520" y="connsiteY22520"/>
              </a:cxn>
              <a:cxn ang="0">
                <a:pos x="connsiteX22521" y="connsiteY22521"/>
              </a:cxn>
              <a:cxn ang="0">
                <a:pos x="connsiteX22522" y="connsiteY22522"/>
              </a:cxn>
              <a:cxn ang="0">
                <a:pos x="connsiteX22523" y="connsiteY22523"/>
              </a:cxn>
              <a:cxn ang="0">
                <a:pos x="connsiteX22524" y="connsiteY22524"/>
              </a:cxn>
              <a:cxn ang="0">
                <a:pos x="connsiteX22525" y="connsiteY22525"/>
              </a:cxn>
              <a:cxn ang="0">
                <a:pos x="connsiteX22526" y="connsiteY22526"/>
              </a:cxn>
              <a:cxn ang="0">
                <a:pos x="connsiteX22527" y="connsiteY22527"/>
              </a:cxn>
              <a:cxn ang="0">
                <a:pos x="connsiteX22528" y="connsiteY22528"/>
              </a:cxn>
              <a:cxn ang="0">
                <a:pos x="connsiteX22529" y="connsiteY22529"/>
              </a:cxn>
              <a:cxn ang="0">
                <a:pos x="connsiteX22530" y="connsiteY22530"/>
              </a:cxn>
              <a:cxn ang="0">
                <a:pos x="connsiteX22531" y="connsiteY22531"/>
              </a:cxn>
              <a:cxn ang="0">
                <a:pos x="connsiteX22532" y="connsiteY22532"/>
              </a:cxn>
              <a:cxn ang="0">
                <a:pos x="connsiteX22533" y="connsiteY22533"/>
              </a:cxn>
              <a:cxn ang="0">
                <a:pos x="connsiteX22534" y="connsiteY22534"/>
              </a:cxn>
              <a:cxn ang="0">
                <a:pos x="connsiteX22535" y="connsiteY22535"/>
              </a:cxn>
              <a:cxn ang="0">
                <a:pos x="connsiteX22536" y="connsiteY22536"/>
              </a:cxn>
              <a:cxn ang="0">
                <a:pos x="connsiteX22537" y="connsiteY22537"/>
              </a:cxn>
              <a:cxn ang="0">
                <a:pos x="connsiteX22538" y="connsiteY22538"/>
              </a:cxn>
              <a:cxn ang="0">
                <a:pos x="connsiteX22539" y="connsiteY22539"/>
              </a:cxn>
              <a:cxn ang="0">
                <a:pos x="connsiteX22540" y="connsiteY22540"/>
              </a:cxn>
              <a:cxn ang="0">
                <a:pos x="connsiteX22541" y="connsiteY22541"/>
              </a:cxn>
              <a:cxn ang="0">
                <a:pos x="connsiteX22542" y="connsiteY22542"/>
              </a:cxn>
              <a:cxn ang="0">
                <a:pos x="connsiteX22543" y="connsiteY22543"/>
              </a:cxn>
              <a:cxn ang="0">
                <a:pos x="connsiteX22544" y="connsiteY22544"/>
              </a:cxn>
              <a:cxn ang="0">
                <a:pos x="connsiteX22545" y="connsiteY22545"/>
              </a:cxn>
              <a:cxn ang="0">
                <a:pos x="connsiteX22546" y="connsiteY22546"/>
              </a:cxn>
              <a:cxn ang="0">
                <a:pos x="connsiteX22547" y="connsiteY22547"/>
              </a:cxn>
              <a:cxn ang="0">
                <a:pos x="connsiteX22548" y="connsiteY22548"/>
              </a:cxn>
              <a:cxn ang="0">
                <a:pos x="connsiteX22549" y="connsiteY22549"/>
              </a:cxn>
              <a:cxn ang="0">
                <a:pos x="connsiteX22550" y="connsiteY22550"/>
              </a:cxn>
              <a:cxn ang="0">
                <a:pos x="connsiteX22551" y="connsiteY22551"/>
              </a:cxn>
              <a:cxn ang="0">
                <a:pos x="connsiteX22552" y="connsiteY22552"/>
              </a:cxn>
              <a:cxn ang="0">
                <a:pos x="connsiteX22553" y="connsiteY22553"/>
              </a:cxn>
              <a:cxn ang="0">
                <a:pos x="connsiteX22554" y="connsiteY22554"/>
              </a:cxn>
              <a:cxn ang="0">
                <a:pos x="connsiteX22555" y="connsiteY22555"/>
              </a:cxn>
              <a:cxn ang="0">
                <a:pos x="connsiteX22556" y="connsiteY22556"/>
              </a:cxn>
              <a:cxn ang="0">
                <a:pos x="connsiteX22557" y="connsiteY22557"/>
              </a:cxn>
              <a:cxn ang="0">
                <a:pos x="connsiteX22558" y="connsiteY22558"/>
              </a:cxn>
              <a:cxn ang="0">
                <a:pos x="connsiteX22559" y="connsiteY22559"/>
              </a:cxn>
              <a:cxn ang="0">
                <a:pos x="connsiteX22560" y="connsiteY22560"/>
              </a:cxn>
              <a:cxn ang="0">
                <a:pos x="connsiteX22561" y="connsiteY22561"/>
              </a:cxn>
              <a:cxn ang="0">
                <a:pos x="connsiteX22562" y="connsiteY22562"/>
              </a:cxn>
              <a:cxn ang="0">
                <a:pos x="connsiteX22563" y="connsiteY22563"/>
              </a:cxn>
              <a:cxn ang="0">
                <a:pos x="connsiteX22564" y="connsiteY22564"/>
              </a:cxn>
              <a:cxn ang="0">
                <a:pos x="connsiteX22565" y="connsiteY22565"/>
              </a:cxn>
              <a:cxn ang="0">
                <a:pos x="connsiteX22566" y="connsiteY22566"/>
              </a:cxn>
              <a:cxn ang="0">
                <a:pos x="connsiteX22567" y="connsiteY22567"/>
              </a:cxn>
              <a:cxn ang="0">
                <a:pos x="connsiteX22568" y="connsiteY22568"/>
              </a:cxn>
              <a:cxn ang="0">
                <a:pos x="connsiteX22569" y="connsiteY22569"/>
              </a:cxn>
              <a:cxn ang="0">
                <a:pos x="connsiteX22570" y="connsiteY22570"/>
              </a:cxn>
              <a:cxn ang="0">
                <a:pos x="connsiteX22571" y="connsiteY22571"/>
              </a:cxn>
              <a:cxn ang="0">
                <a:pos x="connsiteX22572" y="connsiteY22572"/>
              </a:cxn>
              <a:cxn ang="0">
                <a:pos x="connsiteX22573" y="connsiteY22573"/>
              </a:cxn>
              <a:cxn ang="0">
                <a:pos x="connsiteX22574" y="connsiteY22574"/>
              </a:cxn>
              <a:cxn ang="0">
                <a:pos x="connsiteX22575" y="connsiteY22575"/>
              </a:cxn>
              <a:cxn ang="0">
                <a:pos x="connsiteX22576" y="connsiteY22576"/>
              </a:cxn>
              <a:cxn ang="0">
                <a:pos x="connsiteX22577" y="connsiteY22577"/>
              </a:cxn>
              <a:cxn ang="0">
                <a:pos x="connsiteX22578" y="connsiteY22578"/>
              </a:cxn>
              <a:cxn ang="0">
                <a:pos x="connsiteX22579" y="connsiteY22579"/>
              </a:cxn>
              <a:cxn ang="0">
                <a:pos x="connsiteX22580" y="connsiteY22580"/>
              </a:cxn>
              <a:cxn ang="0">
                <a:pos x="connsiteX22581" y="connsiteY22581"/>
              </a:cxn>
              <a:cxn ang="0">
                <a:pos x="connsiteX22582" y="connsiteY22582"/>
              </a:cxn>
              <a:cxn ang="0">
                <a:pos x="connsiteX22583" y="connsiteY22583"/>
              </a:cxn>
              <a:cxn ang="0">
                <a:pos x="connsiteX22584" y="connsiteY22584"/>
              </a:cxn>
              <a:cxn ang="0">
                <a:pos x="connsiteX22585" y="connsiteY22585"/>
              </a:cxn>
              <a:cxn ang="0">
                <a:pos x="connsiteX22586" y="connsiteY22586"/>
              </a:cxn>
              <a:cxn ang="0">
                <a:pos x="connsiteX22587" y="connsiteY22587"/>
              </a:cxn>
              <a:cxn ang="0">
                <a:pos x="connsiteX22588" y="connsiteY22588"/>
              </a:cxn>
              <a:cxn ang="0">
                <a:pos x="connsiteX22589" y="connsiteY22589"/>
              </a:cxn>
              <a:cxn ang="0">
                <a:pos x="connsiteX22590" y="connsiteY22590"/>
              </a:cxn>
              <a:cxn ang="0">
                <a:pos x="connsiteX22591" y="connsiteY22591"/>
              </a:cxn>
              <a:cxn ang="0">
                <a:pos x="connsiteX22592" y="connsiteY22592"/>
              </a:cxn>
              <a:cxn ang="0">
                <a:pos x="connsiteX22593" y="connsiteY22593"/>
              </a:cxn>
              <a:cxn ang="0">
                <a:pos x="connsiteX22594" y="connsiteY22594"/>
              </a:cxn>
              <a:cxn ang="0">
                <a:pos x="connsiteX22595" y="connsiteY22595"/>
              </a:cxn>
              <a:cxn ang="0">
                <a:pos x="connsiteX22596" y="connsiteY22596"/>
              </a:cxn>
              <a:cxn ang="0">
                <a:pos x="connsiteX22597" y="connsiteY22597"/>
              </a:cxn>
              <a:cxn ang="0">
                <a:pos x="connsiteX22598" y="connsiteY22598"/>
              </a:cxn>
              <a:cxn ang="0">
                <a:pos x="connsiteX22599" y="connsiteY22599"/>
              </a:cxn>
              <a:cxn ang="0">
                <a:pos x="connsiteX22600" y="connsiteY22600"/>
              </a:cxn>
              <a:cxn ang="0">
                <a:pos x="connsiteX22601" y="connsiteY22601"/>
              </a:cxn>
              <a:cxn ang="0">
                <a:pos x="connsiteX22602" y="connsiteY22602"/>
              </a:cxn>
              <a:cxn ang="0">
                <a:pos x="connsiteX22603" y="connsiteY22603"/>
              </a:cxn>
              <a:cxn ang="0">
                <a:pos x="connsiteX22604" y="connsiteY22604"/>
              </a:cxn>
              <a:cxn ang="0">
                <a:pos x="connsiteX22605" y="connsiteY22605"/>
              </a:cxn>
              <a:cxn ang="0">
                <a:pos x="connsiteX22606" y="connsiteY22606"/>
              </a:cxn>
              <a:cxn ang="0">
                <a:pos x="connsiteX22607" y="connsiteY22607"/>
              </a:cxn>
              <a:cxn ang="0">
                <a:pos x="connsiteX22608" y="connsiteY22608"/>
              </a:cxn>
              <a:cxn ang="0">
                <a:pos x="connsiteX22609" y="connsiteY22609"/>
              </a:cxn>
              <a:cxn ang="0">
                <a:pos x="connsiteX22610" y="connsiteY22610"/>
              </a:cxn>
              <a:cxn ang="0">
                <a:pos x="connsiteX22611" y="connsiteY22611"/>
              </a:cxn>
              <a:cxn ang="0">
                <a:pos x="connsiteX22612" y="connsiteY22612"/>
              </a:cxn>
              <a:cxn ang="0">
                <a:pos x="connsiteX22613" y="connsiteY22613"/>
              </a:cxn>
              <a:cxn ang="0">
                <a:pos x="connsiteX22614" y="connsiteY22614"/>
              </a:cxn>
              <a:cxn ang="0">
                <a:pos x="connsiteX22615" y="connsiteY22615"/>
              </a:cxn>
              <a:cxn ang="0">
                <a:pos x="connsiteX22616" y="connsiteY22616"/>
              </a:cxn>
              <a:cxn ang="0">
                <a:pos x="connsiteX22617" y="connsiteY22617"/>
              </a:cxn>
              <a:cxn ang="0">
                <a:pos x="connsiteX22618" y="connsiteY22618"/>
              </a:cxn>
              <a:cxn ang="0">
                <a:pos x="connsiteX22619" y="connsiteY22619"/>
              </a:cxn>
              <a:cxn ang="0">
                <a:pos x="connsiteX22620" y="connsiteY22620"/>
              </a:cxn>
              <a:cxn ang="0">
                <a:pos x="connsiteX22621" y="connsiteY22621"/>
              </a:cxn>
              <a:cxn ang="0">
                <a:pos x="connsiteX22622" y="connsiteY22622"/>
              </a:cxn>
              <a:cxn ang="0">
                <a:pos x="connsiteX22623" y="connsiteY22623"/>
              </a:cxn>
              <a:cxn ang="0">
                <a:pos x="connsiteX22624" y="connsiteY22624"/>
              </a:cxn>
              <a:cxn ang="0">
                <a:pos x="connsiteX22625" y="connsiteY22625"/>
              </a:cxn>
              <a:cxn ang="0">
                <a:pos x="connsiteX22626" y="connsiteY22626"/>
              </a:cxn>
              <a:cxn ang="0">
                <a:pos x="connsiteX22627" y="connsiteY22627"/>
              </a:cxn>
              <a:cxn ang="0">
                <a:pos x="connsiteX22628" y="connsiteY22628"/>
              </a:cxn>
              <a:cxn ang="0">
                <a:pos x="connsiteX22629" y="connsiteY22629"/>
              </a:cxn>
              <a:cxn ang="0">
                <a:pos x="connsiteX22630" y="connsiteY22630"/>
              </a:cxn>
              <a:cxn ang="0">
                <a:pos x="connsiteX22631" y="connsiteY22631"/>
              </a:cxn>
              <a:cxn ang="0">
                <a:pos x="connsiteX22632" y="connsiteY22632"/>
              </a:cxn>
              <a:cxn ang="0">
                <a:pos x="connsiteX22633" y="connsiteY22633"/>
              </a:cxn>
              <a:cxn ang="0">
                <a:pos x="connsiteX22634" y="connsiteY22634"/>
              </a:cxn>
              <a:cxn ang="0">
                <a:pos x="connsiteX22635" y="connsiteY22635"/>
              </a:cxn>
              <a:cxn ang="0">
                <a:pos x="connsiteX22636" y="connsiteY22636"/>
              </a:cxn>
              <a:cxn ang="0">
                <a:pos x="connsiteX22637" y="connsiteY22637"/>
              </a:cxn>
              <a:cxn ang="0">
                <a:pos x="connsiteX22638" y="connsiteY22638"/>
              </a:cxn>
              <a:cxn ang="0">
                <a:pos x="connsiteX22639" y="connsiteY22639"/>
              </a:cxn>
              <a:cxn ang="0">
                <a:pos x="connsiteX22640" y="connsiteY22640"/>
              </a:cxn>
              <a:cxn ang="0">
                <a:pos x="connsiteX22641" y="connsiteY22641"/>
              </a:cxn>
              <a:cxn ang="0">
                <a:pos x="connsiteX22642" y="connsiteY22642"/>
              </a:cxn>
              <a:cxn ang="0">
                <a:pos x="connsiteX22643" y="connsiteY22643"/>
              </a:cxn>
              <a:cxn ang="0">
                <a:pos x="connsiteX22644" y="connsiteY22644"/>
              </a:cxn>
              <a:cxn ang="0">
                <a:pos x="connsiteX22645" y="connsiteY22645"/>
              </a:cxn>
              <a:cxn ang="0">
                <a:pos x="connsiteX22646" y="connsiteY22646"/>
              </a:cxn>
              <a:cxn ang="0">
                <a:pos x="connsiteX22647" y="connsiteY22647"/>
              </a:cxn>
              <a:cxn ang="0">
                <a:pos x="connsiteX22648" y="connsiteY22648"/>
              </a:cxn>
              <a:cxn ang="0">
                <a:pos x="connsiteX22649" y="connsiteY22649"/>
              </a:cxn>
              <a:cxn ang="0">
                <a:pos x="connsiteX22650" y="connsiteY22650"/>
              </a:cxn>
              <a:cxn ang="0">
                <a:pos x="connsiteX22651" y="connsiteY22651"/>
              </a:cxn>
              <a:cxn ang="0">
                <a:pos x="connsiteX22652" y="connsiteY22652"/>
              </a:cxn>
              <a:cxn ang="0">
                <a:pos x="connsiteX22653" y="connsiteY22653"/>
              </a:cxn>
              <a:cxn ang="0">
                <a:pos x="connsiteX22654" y="connsiteY22654"/>
              </a:cxn>
              <a:cxn ang="0">
                <a:pos x="connsiteX22655" y="connsiteY22655"/>
              </a:cxn>
              <a:cxn ang="0">
                <a:pos x="connsiteX22656" y="connsiteY22656"/>
              </a:cxn>
              <a:cxn ang="0">
                <a:pos x="connsiteX22657" y="connsiteY22657"/>
              </a:cxn>
              <a:cxn ang="0">
                <a:pos x="connsiteX22658" y="connsiteY22658"/>
              </a:cxn>
              <a:cxn ang="0">
                <a:pos x="connsiteX22659" y="connsiteY22659"/>
              </a:cxn>
              <a:cxn ang="0">
                <a:pos x="connsiteX22660" y="connsiteY22660"/>
              </a:cxn>
              <a:cxn ang="0">
                <a:pos x="connsiteX22661" y="connsiteY22661"/>
              </a:cxn>
              <a:cxn ang="0">
                <a:pos x="connsiteX22662" y="connsiteY22662"/>
              </a:cxn>
              <a:cxn ang="0">
                <a:pos x="connsiteX22663" y="connsiteY22663"/>
              </a:cxn>
              <a:cxn ang="0">
                <a:pos x="connsiteX22664" y="connsiteY22664"/>
              </a:cxn>
              <a:cxn ang="0">
                <a:pos x="connsiteX22665" y="connsiteY22665"/>
              </a:cxn>
              <a:cxn ang="0">
                <a:pos x="connsiteX22666" y="connsiteY22666"/>
              </a:cxn>
              <a:cxn ang="0">
                <a:pos x="connsiteX22667" y="connsiteY22667"/>
              </a:cxn>
              <a:cxn ang="0">
                <a:pos x="connsiteX22668" y="connsiteY22668"/>
              </a:cxn>
              <a:cxn ang="0">
                <a:pos x="connsiteX22669" y="connsiteY22669"/>
              </a:cxn>
              <a:cxn ang="0">
                <a:pos x="connsiteX22670" y="connsiteY22670"/>
              </a:cxn>
              <a:cxn ang="0">
                <a:pos x="connsiteX22671" y="connsiteY22671"/>
              </a:cxn>
              <a:cxn ang="0">
                <a:pos x="connsiteX22672" y="connsiteY22672"/>
              </a:cxn>
              <a:cxn ang="0">
                <a:pos x="connsiteX22673" y="connsiteY22673"/>
              </a:cxn>
              <a:cxn ang="0">
                <a:pos x="connsiteX22674" y="connsiteY22674"/>
              </a:cxn>
              <a:cxn ang="0">
                <a:pos x="connsiteX22675" y="connsiteY22675"/>
              </a:cxn>
              <a:cxn ang="0">
                <a:pos x="connsiteX22676" y="connsiteY22676"/>
              </a:cxn>
              <a:cxn ang="0">
                <a:pos x="connsiteX22677" y="connsiteY22677"/>
              </a:cxn>
              <a:cxn ang="0">
                <a:pos x="connsiteX22678" y="connsiteY22678"/>
              </a:cxn>
              <a:cxn ang="0">
                <a:pos x="connsiteX22679" y="connsiteY22679"/>
              </a:cxn>
              <a:cxn ang="0">
                <a:pos x="connsiteX22680" y="connsiteY22680"/>
              </a:cxn>
              <a:cxn ang="0">
                <a:pos x="connsiteX22681" y="connsiteY22681"/>
              </a:cxn>
              <a:cxn ang="0">
                <a:pos x="connsiteX22682" y="connsiteY22682"/>
              </a:cxn>
              <a:cxn ang="0">
                <a:pos x="connsiteX22683" y="connsiteY22683"/>
              </a:cxn>
              <a:cxn ang="0">
                <a:pos x="connsiteX22684" y="connsiteY22684"/>
              </a:cxn>
              <a:cxn ang="0">
                <a:pos x="connsiteX22685" y="connsiteY22685"/>
              </a:cxn>
              <a:cxn ang="0">
                <a:pos x="connsiteX22686" y="connsiteY22686"/>
              </a:cxn>
              <a:cxn ang="0">
                <a:pos x="connsiteX22687" y="connsiteY22687"/>
              </a:cxn>
              <a:cxn ang="0">
                <a:pos x="connsiteX22688" y="connsiteY22688"/>
              </a:cxn>
              <a:cxn ang="0">
                <a:pos x="connsiteX22689" y="connsiteY22689"/>
              </a:cxn>
              <a:cxn ang="0">
                <a:pos x="connsiteX22690" y="connsiteY22690"/>
              </a:cxn>
              <a:cxn ang="0">
                <a:pos x="connsiteX22691" y="connsiteY22691"/>
              </a:cxn>
              <a:cxn ang="0">
                <a:pos x="connsiteX22692" y="connsiteY22692"/>
              </a:cxn>
              <a:cxn ang="0">
                <a:pos x="connsiteX22693" y="connsiteY22693"/>
              </a:cxn>
              <a:cxn ang="0">
                <a:pos x="connsiteX22694" y="connsiteY22694"/>
              </a:cxn>
              <a:cxn ang="0">
                <a:pos x="connsiteX22695" y="connsiteY22695"/>
              </a:cxn>
              <a:cxn ang="0">
                <a:pos x="connsiteX22696" y="connsiteY22696"/>
              </a:cxn>
              <a:cxn ang="0">
                <a:pos x="connsiteX22697" y="connsiteY22697"/>
              </a:cxn>
              <a:cxn ang="0">
                <a:pos x="connsiteX22698" y="connsiteY22698"/>
              </a:cxn>
              <a:cxn ang="0">
                <a:pos x="connsiteX22699" y="connsiteY22699"/>
              </a:cxn>
              <a:cxn ang="0">
                <a:pos x="connsiteX22700" y="connsiteY22700"/>
              </a:cxn>
              <a:cxn ang="0">
                <a:pos x="connsiteX22701" y="connsiteY22701"/>
              </a:cxn>
              <a:cxn ang="0">
                <a:pos x="connsiteX22702" y="connsiteY22702"/>
              </a:cxn>
              <a:cxn ang="0">
                <a:pos x="connsiteX22703" y="connsiteY22703"/>
              </a:cxn>
              <a:cxn ang="0">
                <a:pos x="connsiteX22704" y="connsiteY22704"/>
              </a:cxn>
              <a:cxn ang="0">
                <a:pos x="connsiteX22705" y="connsiteY22705"/>
              </a:cxn>
              <a:cxn ang="0">
                <a:pos x="connsiteX22706" y="connsiteY22706"/>
              </a:cxn>
              <a:cxn ang="0">
                <a:pos x="connsiteX22707" y="connsiteY22707"/>
              </a:cxn>
              <a:cxn ang="0">
                <a:pos x="connsiteX22708" y="connsiteY22708"/>
              </a:cxn>
              <a:cxn ang="0">
                <a:pos x="connsiteX22709" y="connsiteY22709"/>
              </a:cxn>
              <a:cxn ang="0">
                <a:pos x="connsiteX22710" y="connsiteY22710"/>
              </a:cxn>
              <a:cxn ang="0">
                <a:pos x="connsiteX22711" y="connsiteY22711"/>
              </a:cxn>
              <a:cxn ang="0">
                <a:pos x="connsiteX22712" y="connsiteY22712"/>
              </a:cxn>
              <a:cxn ang="0">
                <a:pos x="connsiteX22713" y="connsiteY22713"/>
              </a:cxn>
              <a:cxn ang="0">
                <a:pos x="connsiteX22714" y="connsiteY22714"/>
              </a:cxn>
              <a:cxn ang="0">
                <a:pos x="connsiteX22715" y="connsiteY22715"/>
              </a:cxn>
              <a:cxn ang="0">
                <a:pos x="connsiteX22716" y="connsiteY22716"/>
              </a:cxn>
              <a:cxn ang="0">
                <a:pos x="connsiteX22717" y="connsiteY22717"/>
              </a:cxn>
              <a:cxn ang="0">
                <a:pos x="connsiteX22718" y="connsiteY22718"/>
              </a:cxn>
              <a:cxn ang="0">
                <a:pos x="connsiteX22719" y="connsiteY22719"/>
              </a:cxn>
              <a:cxn ang="0">
                <a:pos x="connsiteX22720" y="connsiteY22720"/>
              </a:cxn>
              <a:cxn ang="0">
                <a:pos x="connsiteX22721" y="connsiteY22721"/>
              </a:cxn>
              <a:cxn ang="0">
                <a:pos x="connsiteX22722" y="connsiteY22722"/>
              </a:cxn>
              <a:cxn ang="0">
                <a:pos x="connsiteX22723" y="connsiteY22723"/>
              </a:cxn>
              <a:cxn ang="0">
                <a:pos x="connsiteX22724" y="connsiteY22724"/>
              </a:cxn>
              <a:cxn ang="0">
                <a:pos x="connsiteX22725" y="connsiteY22725"/>
              </a:cxn>
              <a:cxn ang="0">
                <a:pos x="connsiteX22726" y="connsiteY22726"/>
              </a:cxn>
              <a:cxn ang="0">
                <a:pos x="connsiteX22727" y="connsiteY22727"/>
              </a:cxn>
              <a:cxn ang="0">
                <a:pos x="connsiteX22728" y="connsiteY22728"/>
              </a:cxn>
              <a:cxn ang="0">
                <a:pos x="connsiteX22729" y="connsiteY22729"/>
              </a:cxn>
              <a:cxn ang="0">
                <a:pos x="connsiteX22730" y="connsiteY22730"/>
              </a:cxn>
              <a:cxn ang="0">
                <a:pos x="connsiteX22731" y="connsiteY22731"/>
              </a:cxn>
              <a:cxn ang="0">
                <a:pos x="connsiteX22732" y="connsiteY22732"/>
              </a:cxn>
              <a:cxn ang="0">
                <a:pos x="connsiteX22733" y="connsiteY22733"/>
              </a:cxn>
              <a:cxn ang="0">
                <a:pos x="connsiteX22734" y="connsiteY22734"/>
              </a:cxn>
              <a:cxn ang="0">
                <a:pos x="connsiteX22735" y="connsiteY22735"/>
              </a:cxn>
              <a:cxn ang="0">
                <a:pos x="connsiteX22736" y="connsiteY22736"/>
              </a:cxn>
              <a:cxn ang="0">
                <a:pos x="connsiteX22737" y="connsiteY22737"/>
              </a:cxn>
              <a:cxn ang="0">
                <a:pos x="connsiteX22738" y="connsiteY22738"/>
              </a:cxn>
              <a:cxn ang="0">
                <a:pos x="connsiteX22739" y="connsiteY22739"/>
              </a:cxn>
              <a:cxn ang="0">
                <a:pos x="connsiteX22740" y="connsiteY22740"/>
              </a:cxn>
              <a:cxn ang="0">
                <a:pos x="connsiteX22741" y="connsiteY22741"/>
              </a:cxn>
              <a:cxn ang="0">
                <a:pos x="connsiteX22742" y="connsiteY22742"/>
              </a:cxn>
              <a:cxn ang="0">
                <a:pos x="connsiteX22743" y="connsiteY22743"/>
              </a:cxn>
              <a:cxn ang="0">
                <a:pos x="connsiteX22744" y="connsiteY22744"/>
              </a:cxn>
              <a:cxn ang="0">
                <a:pos x="connsiteX22745" y="connsiteY22745"/>
              </a:cxn>
              <a:cxn ang="0">
                <a:pos x="connsiteX22746" y="connsiteY22746"/>
              </a:cxn>
              <a:cxn ang="0">
                <a:pos x="connsiteX22747" y="connsiteY22747"/>
              </a:cxn>
              <a:cxn ang="0">
                <a:pos x="connsiteX22748" y="connsiteY22748"/>
              </a:cxn>
              <a:cxn ang="0">
                <a:pos x="connsiteX22749" y="connsiteY22749"/>
              </a:cxn>
              <a:cxn ang="0">
                <a:pos x="connsiteX22750" y="connsiteY22750"/>
              </a:cxn>
              <a:cxn ang="0">
                <a:pos x="connsiteX22751" y="connsiteY22751"/>
              </a:cxn>
              <a:cxn ang="0">
                <a:pos x="connsiteX22752" y="connsiteY22752"/>
              </a:cxn>
              <a:cxn ang="0">
                <a:pos x="connsiteX22753" y="connsiteY22753"/>
              </a:cxn>
              <a:cxn ang="0">
                <a:pos x="connsiteX22754" y="connsiteY22754"/>
              </a:cxn>
              <a:cxn ang="0">
                <a:pos x="connsiteX22755" y="connsiteY22755"/>
              </a:cxn>
              <a:cxn ang="0">
                <a:pos x="connsiteX22756" y="connsiteY22756"/>
              </a:cxn>
              <a:cxn ang="0">
                <a:pos x="connsiteX22757" y="connsiteY22757"/>
              </a:cxn>
              <a:cxn ang="0">
                <a:pos x="connsiteX22758" y="connsiteY22758"/>
              </a:cxn>
              <a:cxn ang="0">
                <a:pos x="connsiteX22759" y="connsiteY22759"/>
              </a:cxn>
              <a:cxn ang="0">
                <a:pos x="connsiteX22760" y="connsiteY22760"/>
              </a:cxn>
              <a:cxn ang="0">
                <a:pos x="connsiteX22761" y="connsiteY22761"/>
              </a:cxn>
              <a:cxn ang="0">
                <a:pos x="connsiteX22762" y="connsiteY22762"/>
              </a:cxn>
              <a:cxn ang="0">
                <a:pos x="connsiteX22763" y="connsiteY22763"/>
              </a:cxn>
              <a:cxn ang="0">
                <a:pos x="connsiteX22764" y="connsiteY22764"/>
              </a:cxn>
              <a:cxn ang="0">
                <a:pos x="connsiteX22765" y="connsiteY22765"/>
              </a:cxn>
              <a:cxn ang="0">
                <a:pos x="connsiteX22766" y="connsiteY22766"/>
              </a:cxn>
              <a:cxn ang="0">
                <a:pos x="connsiteX22767" y="connsiteY22767"/>
              </a:cxn>
              <a:cxn ang="0">
                <a:pos x="connsiteX22768" y="connsiteY22768"/>
              </a:cxn>
              <a:cxn ang="0">
                <a:pos x="connsiteX22769" y="connsiteY22769"/>
              </a:cxn>
              <a:cxn ang="0">
                <a:pos x="connsiteX22770" y="connsiteY22770"/>
              </a:cxn>
              <a:cxn ang="0">
                <a:pos x="connsiteX22771" y="connsiteY22771"/>
              </a:cxn>
              <a:cxn ang="0">
                <a:pos x="connsiteX22772" y="connsiteY22772"/>
              </a:cxn>
              <a:cxn ang="0">
                <a:pos x="connsiteX22773" y="connsiteY22773"/>
              </a:cxn>
              <a:cxn ang="0">
                <a:pos x="connsiteX22774" y="connsiteY22774"/>
              </a:cxn>
              <a:cxn ang="0">
                <a:pos x="connsiteX22775" y="connsiteY22775"/>
              </a:cxn>
              <a:cxn ang="0">
                <a:pos x="connsiteX22776" y="connsiteY22776"/>
              </a:cxn>
              <a:cxn ang="0">
                <a:pos x="connsiteX22777" y="connsiteY22777"/>
              </a:cxn>
              <a:cxn ang="0">
                <a:pos x="connsiteX22778" y="connsiteY22778"/>
              </a:cxn>
              <a:cxn ang="0">
                <a:pos x="connsiteX22779" y="connsiteY22779"/>
              </a:cxn>
              <a:cxn ang="0">
                <a:pos x="connsiteX22780" y="connsiteY22780"/>
              </a:cxn>
              <a:cxn ang="0">
                <a:pos x="connsiteX22781" y="connsiteY22781"/>
              </a:cxn>
              <a:cxn ang="0">
                <a:pos x="connsiteX22782" y="connsiteY22782"/>
              </a:cxn>
              <a:cxn ang="0">
                <a:pos x="connsiteX22783" y="connsiteY22783"/>
              </a:cxn>
              <a:cxn ang="0">
                <a:pos x="connsiteX22784" y="connsiteY22784"/>
              </a:cxn>
              <a:cxn ang="0">
                <a:pos x="connsiteX22785" y="connsiteY22785"/>
              </a:cxn>
              <a:cxn ang="0">
                <a:pos x="connsiteX22786" y="connsiteY22786"/>
              </a:cxn>
              <a:cxn ang="0">
                <a:pos x="connsiteX22787" y="connsiteY22787"/>
              </a:cxn>
              <a:cxn ang="0">
                <a:pos x="connsiteX22788" y="connsiteY22788"/>
              </a:cxn>
              <a:cxn ang="0">
                <a:pos x="connsiteX22789" y="connsiteY22789"/>
              </a:cxn>
              <a:cxn ang="0">
                <a:pos x="connsiteX22790" y="connsiteY22790"/>
              </a:cxn>
              <a:cxn ang="0">
                <a:pos x="connsiteX22791" y="connsiteY22791"/>
              </a:cxn>
              <a:cxn ang="0">
                <a:pos x="connsiteX22792" y="connsiteY22792"/>
              </a:cxn>
              <a:cxn ang="0">
                <a:pos x="connsiteX22793" y="connsiteY22793"/>
              </a:cxn>
              <a:cxn ang="0">
                <a:pos x="connsiteX22794" y="connsiteY22794"/>
              </a:cxn>
              <a:cxn ang="0">
                <a:pos x="connsiteX22795" y="connsiteY22795"/>
              </a:cxn>
              <a:cxn ang="0">
                <a:pos x="connsiteX22796" y="connsiteY22796"/>
              </a:cxn>
              <a:cxn ang="0">
                <a:pos x="connsiteX22797" y="connsiteY22797"/>
              </a:cxn>
              <a:cxn ang="0">
                <a:pos x="connsiteX22798" y="connsiteY22798"/>
              </a:cxn>
              <a:cxn ang="0">
                <a:pos x="connsiteX22799" y="connsiteY22799"/>
              </a:cxn>
              <a:cxn ang="0">
                <a:pos x="connsiteX22800" y="connsiteY22800"/>
              </a:cxn>
              <a:cxn ang="0">
                <a:pos x="connsiteX22801" y="connsiteY22801"/>
              </a:cxn>
              <a:cxn ang="0">
                <a:pos x="connsiteX22802" y="connsiteY22802"/>
              </a:cxn>
              <a:cxn ang="0">
                <a:pos x="connsiteX22803" y="connsiteY22803"/>
              </a:cxn>
              <a:cxn ang="0">
                <a:pos x="connsiteX22804" y="connsiteY22804"/>
              </a:cxn>
              <a:cxn ang="0">
                <a:pos x="connsiteX22805" y="connsiteY22805"/>
              </a:cxn>
              <a:cxn ang="0">
                <a:pos x="connsiteX22806" y="connsiteY22806"/>
              </a:cxn>
              <a:cxn ang="0">
                <a:pos x="connsiteX22807" y="connsiteY22807"/>
              </a:cxn>
              <a:cxn ang="0">
                <a:pos x="connsiteX22808" y="connsiteY22808"/>
              </a:cxn>
              <a:cxn ang="0">
                <a:pos x="connsiteX22809" y="connsiteY22809"/>
              </a:cxn>
              <a:cxn ang="0">
                <a:pos x="connsiteX22810" y="connsiteY22810"/>
              </a:cxn>
              <a:cxn ang="0">
                <a:pos x="connsiteX22811" y="connsiteY22811"/>
              </a:cxn>
              <a:cxn ang="0">
                <a:pos x="connsiteX22812" y="connsiteY22812"/>
              </a:cxn>
              <a:cxn ang="0">
                <a:pos x="connsiteX22813" y="connsiteY22813"/>
              </a:cxn>
              <a:cxn ang="0">
                <a:pos x="connsiteX22814" y="connsiteY22814"/>
              </a:cxn>
              <a:cxn ang="0">
                <a:pos x="connsiteX22815" y="connsiteY22815"/>
              </a:cxn>
              <a:cxn ang="0">
                <a:pos x="connsiteX22816" y="connsiteY22816"/>
              </a:cxn>
              <a:cxn ang="0">
                <a:pos x="connsiteX22817" y="connsiteY22817"/>
              </a:cxn>
              <a:cxn ang="0">
                <a:pos x="connsiteX22818" y="connsiteY22818"/>
              </a:cxn>
              <a:cxn ang="0">
                <a:pos x="connsiteX22819" y="connsiteY22819"/>
              </a:cxn>
              <a:cxn ang="0">
                <a:pos x="connsiteX22820" y="connsiteY22820"/>
              </a:cxn>
              <a:cxn ang="0">
                <a:pos x="connsiteX22821" y="connsiteY22821"/>
              </a:cxn>
              <a:cxn ang="0">
                <a:pos x="connsiteX22822" y="connsiteY22822"/>
              </a:cxn>
              <a:cxn ang="0">
                <a:pos x="connsiteX22823" y="connsiteY22823"/>
              </a:cxn>
              <a:cxn ang="0">
                <a:pos x="connsiteX22824" y="connsiteY22824"/>
              </a:cxn>
              <a:cxn ang="0">
                <a:pos x="connsiteX22825" y="connsiteY22825"/>
              </a:cxn>
              <a:cxn ang="0">
                <a:pos x="connsiteX22826" y="connsiteY22826"/>
              </a:cxn>
              <a:cxn ang="0">
                <a:pos x="connsiteX22827" y="connsiteY22827"/>
              </a:cxn>
              <a:cxn ang="0">
                <a:pos x="connsiteX22828" y="connsiteY22828"/>
              </a:cxn>
              <a:cxn ang="0">
                <a:pos x="connsiteX22829" y="connsiteY22829"/>
              </a:cxn>
              <a:cxn ang="0">
                <a:pos x="connsiteX22830" y="connsiteY22830"/>
              </a:cxn>
              <a:cxn ang="0">
                <a:pos x="connsiteX22831" y="connsiteY22831"/>
              </a:cxn>
              <a:cxn ang="0">
                <a:pos x="connsiteX22832" y="connsiteY22832"/>
              </a:cxn>
              <a:cxn ang="0">
                <a:pos x="connsiteX22833" y="connsiteY22833"/>
              </a:cxn>
              <a:cxn ang="0">
                <a:pos x="connsiteX22834" y="connsiteY22834"/>
              </a:cxn>
              <a:cxn ang="0">
                <a:pos x="connsiteX22835" y="connsiteY22835"/>
              </a:cxn>
              <a:cxn ang="0">
                <a:pos x="connsiteX22836" y="connsiteY22836"/>
              </a:cxn>
              <a:cxn ang="0">
                <a:pos x="connsiteX22837" y="connsiteY22837"/>
              </a:cxn>
              <a:cxn ang="0">
                <a:pos x="connsiteX22838" y="connsiteY22838"/>
              </a:cxn>
              <a:cxn ang="0">
                <a:pos x="connsiteX22839" y="connsiteY22839"/>
              </a:cxn>
              <a:cxn ang="0">
                <a:pos x="connsiteX22840" y="connsiteY22840"/>
              </a:cxn>
              <a:cxn ang="0">
                <a:pos x="connsiteX22841" y="connsiteY22841"/>
              </a:cxn>
              <a:cxn ang="0">
                <a:pos x="connsiteX22842" y="connsiteY22842"/>
              </a:cxn>
              <a:cxn ang="0">
                <a:pos x="connsiteX22843" y="connsiteY22843"/>
              </a:cxn>
              <a:cxn ang="0">
                <a:pos x="connsiteX22844" y="connsiteY22844"/>
              </a:cxn>
              <a:cxn ang="0">
                <a:pos x="connsiteX22845" y="connsiteY22845"/>
              </a:cxn>
              <a:cxn ang="0">
                <a:pos x="connsiteX22846" y="connsiteY22846"/>
              </a:cxn>
              <a:cxn ang="0">
                <a:pos x="connsiteX22847" y="connsiteY22847"/>
              </a:cxn>
              <a:cxn ang="0">
                <a:pos x="connsiteX22848" y="connsiteY22848"/>
              </a:cxn>
              <a:cxn ang="0">
                <a:pos x="connsiteX22849" y="connsiteY22849"/>
              </a:cxn>
              <a:cxn ang="0">
                <a:pos x="connsiteX22850" y="connsiteY22850"/>
              </a:cxn>
              <a:cxn ang="0">
                <a:pos x="connsiteX22851" y="connsiteY22851"/>
              </a:cxn>
              <a:cxn ang="0">
                <a:pos x="connsiteX22852" y="connsiteY22852"/>
              </a:cxn>
              <a:cxn ang="0">
                <a:pos x="connsiteX22853" y="connsiteY22853"/>
              </a:cxn>
              <a:cxn ang="0">
                <a:pos x="connsiteX22854" y="connsiteY22854"/>
              </a:cxn>
              <a:cxn ang="0">
                <a:pos x="connsiteX22855" y="connsiteY22855"/>
              </a:cxn>
              <a:cxn ang="0">
                <a:pos x="connsiteX22856" y="connsiteY22856"/>
              </a:cxn>
              <a:cxn ang="0">
                <a:pos x="connsiteX22857" y="connsiteY22857"/>
              </a:cxn>
              <a:cxn ang="0">
                <a:pos x="connsiteX22858" y="connsiteY22858"/>
              </a:cxn>
              <a:cxn ang="0">
                <a:pos x="connsiteX22859" y="connsiteY22859"/>
              </a:cxn>
              <a:cxn ang="0">
                <a:pos x="connsiteX22860" y="connsiteY22860"/>
              </a:cxn>
              <a:cxn ang="0">
                <a:pos x="connsiteX22861" y="connsiteY22861"/>
              </a:cxn>
              <a:cxn ang="0">
                <a:pos x="connsiteX22862" y="connsiteY22862"/>
              </a:cxn>
              <a:cxn ang="0">
                <a:pos x="connsiteX22863" y="connsiteY22863"/>
              </a:cxn>
              <a:cxn ang="0">
                <a:pos x="connsiteX22864" y="connsiteY22864"/>
              </a:cxn>
              <a:cxn ang="0">
                <a:pos x="connsiteX22865" y="connsiteY22865"/>
              </a:cxn>
              <a:cxn ang="0">
                <a:pos x="connsiteX22866" y="connsiteY22866"/>
              </a:cxn>
              <a:cxn ang="0">
                <a:pos x="connsiteX22867" y="connsiteY22867"/>
              </a:cxn>
              <a:cxn ang="0">
                <a:pos x="connsiteX22868" y="connsiteY22868"/>
              </a:cxn>
              <a:cxn ang="0">
                <a:pos x="connsiteX22869" y="connsiteY22869"/>
              </a:cxn>
              <a:cxn ang="0">
                <a:pos x="connsiteX22870" y="connsiteY22870"/>
              </a:cxn>
              <a:cxn ang="0">
                <a:pos x="connsiteX22871" y="connsiteY22871"/>
              </a:cxn>
              <a:cxn ang="0">
                <a:pos x="connsiteX22872" y="connsiteY22872"/>
              </a:cxn>
              <a:cxn ang="0">
                <a:pos x="connsiteX22873" y="connsiteY22873"/>
              </a:cxn>
              <a:cxn ang="0">
                <a:pos x="connsiteX22874" y="connsiteY22874"/>
              </a:cxn>
              <a:cxn ang="0">
                <a:pos x="connsiteX22875" y="connsiteY22875"/>
              </a:cxn>
              <a:cxn ang="0">
                <a:pos x="connsiteX22876" y="connsiteY22876"/>
              </a:cxn>
              <a:cxn ang="0">
                <a:pos x="connsiteX22877" y="connsiteY22877"/>
              </a:cxn>
              <a:cxn ang="0">
                <a:pos x="connsiteX22878" y="connsiteY22878"/>
              </a:cxn>
              <a:cxn ang="0">
                <a:pos x="connsiteX22879" y="connsiteY22879"/>
              </a:cxn>
              <a:cxn ang="0">
                <a:pos x="connsiteX22880" y="connsiteY22880"/>
              </a:cxn>
              <a:cxn ang="0">
                <a:pos x="connsiteX22881" y="connsiteY22881"/>
              </a:cxn>
              <a:cxn ang="0">
                <a:pos x="connsiteX22882" y="connsiteY22882"/>
              </a:cxn>
              <a:cxn ang="0">
                <a:pos x="connsiteX22883" y="connsiteY22883"/>
              </a:cxn>
              <a:cxn ang="0">
                <a:pos x="connsiteX22884" y="connsiteY22884"/>
              </a:cxn>
              <a:cxn ang="0">
                <a:pos x="connsiteX22885" y="connsiteY22885"/>
              </a:cxn>
              <a:cxn ang="0">
                <a:pos x="connsiteX22886" y="connsiteY22886"/>
              </a:cxn>
              <a:cxn ang="0">
                <a:pos x="connsiteX22887" y="connsiteY22887"/>
              </a:cxn>
              <a:cxn ang="0">
                <a:pos x="connsiteX22888" y="connsiteY22888"/>
              </a:cxn>
              <a:cxn ang="0">
                <a:pos x="connsiteX22889" y="connsiteY22889"/>
              </a:cxn>
              <a:cxn ang="0">
                <a:pos x="connsiteX22890" y="connsiteY22890"/>
              </a:cxn>
              <a:cxn ang="0">
                <a:pos x="connsiteX22891" y="connsiteY22891"/>
              </a:cxn>
              <a:cxn ang="0">
                <a:pos x="connsiteX22892" y="connsiteY22892"/>
              </a:cxn>
              <a:cxn ang="0">
                <a:pos x="connsiteX22893" y="connsiteY22893"/>
              </a:cxn>
              <a:cxn ang="0">
                <a:pos x="connsiteX22894" y="connsiteY22894"/>
              </a:cxn>
              <a:cxn ang="0">
                <a:pos x="connsiteX22895" y="connsiteY22895"/>
              </a:cxn>
              <a:cxn ang="0">
                <a:pos x="connsiteX22896" y="connsiteY22896"/>
              </a:cxn>
              <a:cxn ang="0">
                <a:pos x="connsiteX22897" y="connsiteY22897"/>
              </a:cxn>
              <a:cxn ang="0">
                <a:pos x="connsiteX22898" y="connsiteY22898"/>
              </a:cxn>
              <a:cxn ang="0">
                <a:pos x="connsiteX22899" y="connsiteY22899"/>
              </a:cxn>
              <a:cxn ang="0">
                <a:pos x="connsiteX22900" y="connsiteY22900"/>
              </a:cxn>
              <a:cxn ang="0">
                <a:pos x="connsiteX22901" y="connsiteY22901"/>
              </a:cxn>
              <a:cxn ang="0">
                <a:pos x="connsiteX22902" y="connsiteY22902"/>
              </a:cxn>
              <a:cxn ang="0">
                <a:pos x="connsiteX22903" y="connsiteY22903"/>
              </a:cxn>
              <a:cxn ang="0">
                <a:pos x="connsiteX22904" y="connsiteY22904"/>
              </a:cxn>
              <a:cxn ang="0">
                <a:pos x="connsiteX22905" y="connsiteY22905"/>
              </a:cxn>
              <a:cxn ang="0">
                <a:pos x="connsiteX22906" y="connsiteY22906"/>
              </a:cxn>
              <a:cxn ang="0">
                <a:pos x="connsiteX22907" y="connsiteY22907"/>
              </a:cxn>
              <a:cxn ang="0">
                <a:pos x="connsiteX22908" y="connsiteY22908"/>
              </a:cxn>
              <a:cxn ang="0">
                <a:pos x="connsiteX22909" y="connsiteY22909"/>
              </a:cxn>
              <a:cxn ang="0">
                <a:pos x="connsiteX22910" y="connsiteY22910"/>
              </a:cxn>
              <a:cxn ang="0">
                <a:pos x="connsiteX22911" y="connsiteY22911"/>
              </a:cxn>
              <a:cxn ang="0">
                <a:pos x="connsiteX22912" y="connsiteY22912"/>
              </a:cxn>
              <a:cxn ang="0">
                <a:pos x="connsiteX22913" y="connsiteY22913"/>
              </a:cxn>
              <a:cxn ang="0">
                <a:pos x="connsiteX22914" y="connsiteY22914"/>
              </a:cxn>
              <a:cxn ang="0">
                <a:pos x="connsiteX22915" y="connsiteY22915"/>
              </a:cxn>
              <a:cxn ang="0">
                <a:pos x="connsiteX22916" y="connsiteY22916"/>
              </a:cxn>
              <a:cxn ang="0">
                <a:pos x="connsiteX22917" y="connsiteY22917"/>
              </a:cxn>
              <a:cxn ang="0">
                <a:pos x="connsiteX22918" y="connsiteY22918"/>
              </a:cxn>
              <a:cxn ang="0">
                <a:pos x="connsiteX22919" y="connsiteY22919"/>
              </a:cxn>
              <a:cxn ang="0">
                <a:pos x="connsiteX22920" y="connsiteY22920"/>
              </a:cxn>
              <a:cxn ang="0">
                <a:pos x="connsiteX22921" y="connsiteY22921"/>
              </a:cxn>
              <a:cxn ang="0">
                <a:pos x="connsiteX22922" y="connsiteY22922"/>
              </a:cxn>
              <a:cxn ang="0">
                <a:pos x="connsiteX22923" y="connsiteY22923"/>
              </a:cxn>
              <a:cxn ang="0">
                <a:pos x="connsiteX22924" y="connsiteY22924"/>
              </a:cxn>
              <a:cxn ang="0">
                <a:pos x="connsiteX22925" y="connsiteY22925"/>
              </a:cxn>
              <a:cxn ang="0">
                <a:pos x="connsiteX22926" y="connsiteY22926"/>
              </a:cxn>
              <a:cxn ang="0">
                <a:pos x="connsiteX22927" y="connsiteY22927"/>
              </a:cxn>
              <a:cxn ang="0">
                <a:pos x="connsiteX22928" y="connsiteY22928"/>
              </a:cxn>
              <a:cxn ang="0">
                <a:pos x="connsiteX22929" y="connsiteY22929"/>
              </a:cxn>
              <a:cxn ang="0">
                <a:pos x="connsiteX22930" y="connsiteY22930"/>
              </a:cxn>
              <a:cxn ang="0">
                <a:pos x="connsiteX22931" y="connsiteY22931"/>
              </a:cxn>
              <a:cxn ang="0">
                <a:pos x="connsiteX22932" y="connsiteY22932"/>
              </a:cxn>
              <a:cxn ang="0">
                <a:pos x="connsiteX22933" y="connsiteY22933"/>
              </a:cxn>
              <a:cxn ang="0">
                <a:pos x="connsiteX22934" y="connsiteY22934"/>
              </a:cxn>
              <a:cxn ang="0">
                <a:pos x="connsiteX22935" y="connsiteY22935"/>
              </a:cxn>
              <a:cxn ang="0">
                <a:pos x="connsiteX22936" y="connsiteY22936"/>
              </a:cxn>
              <a:cxn ang="0">
                <a:pos x="connsiteX22937" y="connsiteY22937"/>
              </a:cxn>
              <a:cxn ang="0">
                <a:pos x="connsiteX22938" y="connsiteY22938"/>
              </a:cxn>
              <a:cxn ang="0">
                <a:pos x="connsiteX22939" y="connsiteY22939"/>
              </a:cxn>
              <a:cxn ang="0">
                <a:pos x="connsiteX22940" y="connsiteY22940"/>
              </a:cxn>
              <a:cxn ang="0">
                <a:pos x="connsiteX22941" y="connsiteY22941"/>
              </a:cxn>
              <a:cxn ang="0">
                <a:pos x="connsiteX22942" y="connsiteY22942"/>
              </a:cxn>
              <a:cxn ang="0">
                <a:pos x="connsiteX22943" y="connsiteY22943"/>
              </a:cxn>
              <a:cxn ang="0">
                <a:pos x="connsiteX22944" y="connsiteY22944"/>
              </a:cxn>
              <a:cxn ang="0">
                <a:pos x="connsiteX22945" y="connsiteY22945"/>
              </a:cxn>
              <a:cxn ang="0">
                <a:pos x="connsiteX22946" y="connsiteY22946"/>
              </a:cxn>
              <a:cxn ang="0">
                <a:pos x="connsiteX22947" y="connsiteY22947"/>
              </a:cxn>
              <a:cxn ang="0">
                <a:pos x="connsiteX22948" y="connsiteY22948"/>
              </a:cxn>
              <a:cxn ang="0">
                <a:pos x="connsiteX22949" y="connsiteY22949"/>
              </a:cxn>
              <a:cxn ang="0">
                <a:pos x="connsiteX22950" y="connsiteY22950"/>
              </a:cxn>
              <a:cxn ang="0">
                <a:pos x="connsiteX22951" y="connsiteY22951"/>
              </a:cxn>
              <a:cxn ang="0">
                <a:pos x="connsiteX22952" y="connsiteY22952"/>
              </a:cxn>
              <a:cxn ang="0">
                <a:pos x="connsiteX22953" y="connsiteY22953"/>
              </a:cxn>
              <a:cxn ang="0">
                <a:pos x="connsiteX22954" y="connsiteY22954"/>
              </a:cxn>
              <a:cxn ang="0">
                <a:pos x="connsiteX22955" y="connsiteY22955"/>
              </a:cxn>
              <a:cxn ang="0">
                <a:pos x="connsiteX22956" y="connsiteY22956"/>
              </a:cxn>
              <a:cxn ang="0">
                <a:pos x="connsiteX22957" y="connsiteY22957"/>
              </a:cxn>
              <a:cxn ang="0">
                <a:pos x="connsiteX22958" y="connsiteY22958"/>
              </a:cxn>
              <a:cxn ang="0">
                <a:pos x="connsiteX22959" y="connsiteY22959"/>
              </a:cxn>
              <a:cxn ang="0">
                <a:pos x="connsiteX22960" y="connsiteY22960"/>
              </a:cxn>
              <a:cxn ang="0">
                <a:pos x="connsiteX22961" y="connsiteY22961"/>
              </a:cxn>
              <a:cxn ang="0">
                <a:pos x="connsiteX22962" y="connsiteY22962"/>
              </a:cxn>
              <a:cxn ang="0">
                <a:pos x="connsiteX22963" y="connsiteY22963"/>
              </a:cxn>
              <a:cxn ang="0">
                <a:pos x="connsiteX22964" y="connsiteY22964"/>
              </a:cxn>
              <a:cxn ang="0">
                <a:pos x="connsiteX22965" y="connsiteY22965"/>
              </a:cxn>
              <a:cxn ang="0">
                <a:pos x="connsiteX22966" y="connsiteY22966"/>
              </a:cxn>
              <a:cxn ang="0">
                <a:pos x="connsiteX22967" y="connsiteY22967"/>
              </a:cxn>
              <a:cxn ang="0">
                <a:pos x="connsiteX22968" y="connsiteY22968"/>
              </a:cxn>
              <a:cxn ang="0">
                <a:pos x="connsiteX22969" y="connsiteY22969"/>
              </a:cxn>
              <a:cxn ang="0">
                <a:pos x="connsiteX22970" y="connsiteY22970"/>
              </a:cxn>
              <a:cxn ang="0">
                <a:pos x="connsiteX22971" y="connsiteY22971"/>
              </a:cxn>
              <a:cxn ang="0">
                <a:pos x="connsiteX22972" y="connsiteY22972"/>
              </a:cxn>
              <a:cxn ang="0">
                <a:pos x="connsiteX22973" y="connsiteY22973"/>
              </a:cxn>
              <a:cxn ang="0">
                <a:pos x="connsiteX22974" y="connsiteY22974"/>
              </a:cxn>
              <a:cxn ang="0">
                <a:pos x="connsiteX22975" y="connsiteY22975"/>
              </a:cxn>
              <a:cxn ang="0">
                <a:pos x="connsiteX22976" y="connsiteY22976"/>
              </a:cxn>
              <a:cxn ang="0">
                <a:pos x="connsiteX22977" y="connsiteY22977"/>
              </a:cxn>
              <a:cxn ang="0">
                <a:pos x="connsiteX22978" y="connsiteY22978"/>
              </a:cxn>
              <a:cxn ang="0">
                <a:pos x="connsiteX22979" y="connsiteY22979"/>
              </a:cxn>
              <a:cxn ang="0">
                <a:pos x="connsiteX22980" y="connsiteY22980"/>
              </a:cxn>
              <a:cxn ang="0">
                <a:pos x="connsiteX22981" y="connsiteY22981"/>
              </a:cxn>
              <a:cxn ang="0">
                <a:pos x="connsiteX22982" y="connsiteY22982"/>
              </a:cxn>
              <a:cxn ang="0">
                <a:pos x="connsiteX22983" y="connsiteY22983"/>
              </a:cxn>
              <a:cxn ang="0">
                <a:pos x="connsiteX22984" y="connsiteY22984"/>
              </a:cxn>
              <a:cxn ang="0">
                <a:pos x="connsiteX22985" y="connsiteY22985"/>
              </a:cxn>
              <a:cxn ang="0">
                <a:pos x="connsiteX22986" y="connsiteY22986"/>
              </a:cxn>
              <a:cxn ang="0">
                <a:pos x="connsiteX22987" y="connsiteY22987"/>
              </a:cxn>
              <a:cxn ang="0">
                <a:pos x="connsiteX22988" y="connsiteY22988"/>
              </a:cxn>
              <a:cxn ang="0">
                <a:pos x="connsiteX22989" y="connsiteY22989"/>
              </a:cxn>
              <a:cxn ang="0">
                <a:pos x="connsiteX22990" y="connsiteY22990"/>
              </a:cxn>
              <a:cxn ang="0">
                <a:pos x="connsiteX22991" y="connsiteY22991"/>
              </a:cxn>
              <a:cxn ang="0">
                <a:pos x="connsiteX22992" y="connsiteY22992"/>
              </a:cxn>
              <a:cxn ang="0">
                <a:pos x="connsiteX22993" y="connsiteY22993"/>
              </a:cxn>
              <a:cxn ang="0">
                <a:pos x="connsiteX22994" y="connsiteY22994"/>
              </a:cxn>
              <a:cxn ang="0">
                <a:pos x="connsiteX22995" y="connsiteY22995"/>
              </a:cxn>
              <a:cxn ang="0">
                <a:pos x="connsiteX22996" y="connsiteY22996"/>
              </a:cxn>
              <a:cxn ang="0">
                <a:pos x="connsiteX22997" y="connsiteY22997"/>
              </a:cxn>
              <a:cxn ang="0">
                <a:pos x="connsiteX22998" y="connsiteY22998"/>
              </a:cxn>
              <a:cxn ang="0">
                <a:pos x="connsiteX22999" y="connsiteY22999"/>
              </a:cxn>
              <a:cxn ang="0">
                <a:pos x="connsiteX23000" y="connsiteY23000"/>
              </a:cxn>
              <a:cxn ang="0">
                <a:pos x="connsiteX23001" y="connsiteY23001"/>
              </a:cxn>
              <a:cxn ang="0">
                <a:pos x="connsiteX23002" y="connsiteY23002"/>
              </a:cxn>
              <a:cxn ang="0">
                <a:pos x="connsiteX23003" y="connsiteY23003"/>
              </a:cxn>
              <a:cxn ang="0">
                <a:pos x="connsiteX23004" y="connsiteY23004"/>
              </a:cxn>
              <a:cxn ang="0">
                <a:pos x="connsiteX23005" y="connsiteY23005"/>
              </a:cxn>
              <a:cxn ang="0">
                <a:pos x="connsiteX23006" y="connsiteY23006"/>
              </a:cxn>
              <a:cxn ang="0">
                <a:pos x="connsiteX23007" y="connsiteY23007"/>
              </a:cxn>
              <a:cxn ang="0">
                <a:pos x="connsiteX23008" y="connsiteY23008"/>
              </a:cxn>
              <a:cxn ang="0">
                <a:pos x="connsiteX23009" y="connsiteY23009"/>
              </a:cxn>
              <a:cxn ang="0">
                <a:pos x="connsiteX23010" y="connsiteY23010"/>
              </a:cxn>
              <a:cxn ang="0">
                <a:pos x="connsiteX23011" y="connsiteY23011"/>
              </a:cxn>
              <a:cxn ang="0">
                <a:pos x="connsiteX23012" y="connsiteY23012"/>
              </a:cxn>
              <a:cxn ang="0">
                <a:pos x="connsiteX23013" y="connsiteY23013"/>
              </a:cxn>
              <a:cxn ang="0">
                <a:pos x="connsiteX23014" y="connsiteY23014"/>
              </a:cxn>
              <a:cxn ang="0">
                <a:pos x="connsiteX23015" y="connsiteY23015"/>
              </a:cxn>
              <a:cxn ang="0">
                <a:pos x="connsiteX23016" y="connsiteY23016"/>
              </a:cxn>
              <a:cxn ang="0">
                <a:pos x="connsiteX23017" y="connsiteY23017"/>
              </a:cxn>
              <a:cxn ang="0">
                <a:pos x="connsiteX23018" y="connsiteY23018"/>
              </a:cxn>
              <a:cxn ang="0">
                <a:pos x="connsiteX23019" y="connsiteY23019"/>
              </a:cxn>
              <a:cxn ang="0">
                <a:pos x="connsiteX23020" y="connsiteY23020"/>
              </a:cxn>
              <a:cxn ang="0">
                <a:pos x="connsiteX23021" y="connsiteY23021"/>
              </a:cxn>
              <a:cxn ang="0">
                <a:pos x="connsiteX23022" y="connsiteY23022"/>
              </a:cxn>
              <a:cxn ang="0">
                <a:pos x="connsiteX23023" y="connsiteY23023"/>
              </a:cxn>
              <a:cxn ang="0">
                <a:pos x="connsiteX23024" y="connsiteY23024"/>
              </a:cxn>
              <a:cxn ang="0">
                <a:pos x="connsiteX23025" y="connsiteY23025"/>
              </a:cxn>
              <a:cxn ang="0">
                <a:pos x="connsiteX23026" y="connsiteY23026"/>
              </a:cxn>
              <a:cxn ang="0">
                <a:pos x="connsiteX23027" y="connsiteY23027"/>
              </a:cxn>
              <a:cxn ang="0">
                <a:pos x="connsiteX23028" y="connsiteY23028"/>
              </a:cxn>
              <a:cxn ang="0">
                <a:pos x="connsiteX23029" y="connsiteY23029"/>
              </a:cxn>
              <a:cxn ang="0">
                <a:pos x="connsiteX23030" y="connsiteY23030"/>
              </a:cxn>
              <a:cxn ang="0">
                <a:pos x="connsiteX23031" y="connsiteY23031"/>
              </a:cxn>
              <a:cxn ang="0">
                <a:pos x="connsiteX23032" y="connsiteY23032"/>
              </a:cxn>
              <a:cxn ang="0">
                <a:pos x="connsiteX23033" y="connsiteY23033"/>
              </a:cxn>
              <a:cxn ang="0">
                <a:pos x="connsiteX23034" y="connsiteY23034"/>
              </a:cxn>
              <a:cxn ang="0">
                <a:pos x="connsiteX23035" y="connsiteY23035"/>
              </a:cxn>
              <a:cxn ang="0">
                <a:pos x="connsiteX23036" y="connsiteY23036"/>
              </a:cxn>
              <a:cxn ang="0">
                <a:pos x="connsiteX23037" y="connsiteY23037"/>
              </a:cxn>
              <a:cxn ang="0">
                <a:pos x="connsiteX23038" y="connsiteY23038"/>
              </a:cxn>
              <a:cxn ang="0">
                <a:pos x="connsiteX23039" y="connsiteY23039"/>
              </a:cxn>
              <a:cxn ang="0">
                <a:pos x="connsiteX23040" y="connsiteY23040"/>
              </a:cxn>
              <a:cxn ang="0">
                <a:pos x="connsiteX23041" y="connsiteY23041"/>
              </a:cxn>
              <a:cxn ang="0">
                <a:pos x="connsiteX23042" y="connsiteY23042"/>
              </a:cxn>
              <a:cxn ang="0">
                <a:pos x="connsiteX23043" y="connsiteY23043"/>
              </a:cxn>
              <a:cxn ang="0">
                <a:pos x="connsiteX23044" y="connsiteY23044"/>
              </a:cxn>
              <a:cxn ang="0">
                <a:pos x="connsiteX23045" y="connsiteY23045"/>
              </a:cxn>
              <a:cxn ang="0">
                <a:pos x="connsiteX23046" y="connsiteY23046"/>
              </a:cxn>
              <a:cxn ang="0">
                <a:pos x="connsiteX23047" y="connsiteY23047"/>
              </a:cxn>
              <a:cxn ang="0">
                <a:pos x="connsiteX23048" y="connsiteY23048"/>
              </a:cxn>
              <a:cxn ang="0">
                <a:pos x="connsiteX23049" y="connsiteY23049"/>
              </a:cxn>
              <a:cxn ang="0">
                <a:pos x="connsiteX23050" y="connsiteY23050"/>
              </a:cxn>
              <a:cxn ang="0">
                <a:pos x="connsiteX23051" y="connsiteY23051"/>
              </a:cxn>
              <a:cxn ang="0">
                <a:pos x="connsiteX23052" y="connsiteY23052"/>
              </a:cxn>
              <a:cxn ang="0">
                <a:pos x="connsiteX23053" y="connsiteY23053"/>
              </a:cxn>
              <a:cxn ang="0">
                <a:pos x="connsiteX23054" y="connsiteY23054"/>
              </a:cxn>
              <a:cxn ang="0">
                <a:pos x="connsiteX23055" y="connsiteY23055"/>
              </a:cxn>
              <a:cxn ang="0">
                <a:pos x="connsiteX23056" y="connsiteY23056"/>
              </a:cxn>
              <a:cxn ang="0">
                <a:pos x="connsiteX23057" y="connsiteY23057"/>
              </a:cxn>
              <a:cxn ang="0">
                <a:pos x="connsiteX23058" y="connsiteY23058"/>
              </a:cxn>
              <a:cxn ang="0">
                <a:pos x="connsiteX23059" y="connsiteY23059"/>
              </a:cxn>
              <a:cxn ang="0">
                <a:pos x="connsiteX23060" y="connsiteY23060"/>
              </a:cxn>
              <a:cxn ang="0">
                <a:pos x="connsiteX23061" y="connsiteY23061"/>
              </a:cxn>
              <a:cxn ang="0">
                <a:pos x="connsiteX23062" y="connsiteY23062"/>
              </a:cxn>
              <a:cxn ang="0">
                <a:pos x="connsiteX23063" y="connsiteY23063"/>
              </a:cxn>
              <a:cxn ang="0">
                <a:pos x="connsiteX23064" y="connsiteY23064"/>
              </a:cxn>
              <a:cxn ang="0">
                <a:pos x="connsiteX23065" y="connsiteY23065"/>
              </a:cxn>
              <a:cxn ang="0">
                <a:pos x="connsiteX23066" y="connsiteY23066"/>
              </a:cxn>
              <a:cxn ang="0">
                <a:pos x="connsiteX23067" y="connsiteY23067"/>
              </a:cxn>
              <a:cxn ang="0">
                <a:pos x="connsiteX23068" y="connsiteY23068"/>
              </a:cxn>
              <a:cxn ang="0">
                <a:pos x="connsiteX23069" y="connsiteY23069"/>
              </a:cxn>
              <a:cxn ang="0">
                <a:pos x="connsiteX23070" y="connsiteY23070"/>
              </a:cxn>
              <a:cxn ang="0">
                <a:pos x="connsiteX23071" y="connsiteY23071"/>
              </a:cxn>
              <a:cxn ang="0">
                <a:pos x="connsiteX23072" y="connsiteY23072"/>
              </a:cxn>
              <a:cxn ang="0">
                <a:pos x="connsiteX23073" y="connsiteY23073"/>
              </a:cxn>
              <a:cxn ang="0">
                <a:pos x="connsiteX23074" y="connsiteY23074"/>
              </a:cxn>
              <a:cxn ang="0">
                <a:pos x="connsiteX23075" y="connsiteY23075"/>
              </a:cxn>
              <a:cxn ang="0">
                <a:pos x="connsiteX23076" y="connsiteY23076"/>
              </a:cxn>
              <a:cxn ang="0">
                <a:pos x="connsiteX23077" y="connsiteY23077"/>
              </a:cxn>
              <a:cxn ang="0">
                <a:pos x="connsiteX23078" y="connsiteY23078"/>
              </a:cxn>
              <a:cxn ang="0">
                <a:pos x="connsiteX23079" y="connsiteY23079"/>
              </a:cxn>
              <a:cxn ang="0">
                <a:pos x="connsiteX23080" y="connsiteY23080"/>
              </a:cxn>
              <a:cxn ang="0">
                <a:pos x="connsiteX23081" y="connsiteY23081"/>
              </a:cxn>
              <a:cxn ang="0">
                <a:pos x="connsiteX23082" y="connsiteY23082"/>
              </a:cxn>
              <a:cxn ang="0">
                <a:pos x="connsiteX23083" y="connsiteY23083"/>
              </a:cxn>
              <a:cxn ang="0">
                <a:pos x="connsiteX23084" y="connsiteY23084"/>
              </a:cxn>
              <a:cxn ang="0">
                <a:pos x="connsiteX23085" y="connsiteY23085"/>
              </a:cxn>
              <a:cxn ang="0">
                <a:pos x="connsiteX23086" y="connsiteY23086"/>
              </a:cxn>
              <a:cxn ang="0">
                <a:pos x="connsiteX23087" y="connsiteY23087"/>
              </a:cxn>
              <a:cxn ang="0">
                <a:pos x="connsiteX23088" y="connsiteY23088"/>
              </a:cxn>
              <a:cxn ang="0">
                <a:pos x="connsiteX23089" y="connsiteY23089"/>
              </a:cxn>
              <a:cxn ang="0">
                <a:pos x="connsiteX23090" y="connsiteY23090"/>
              </a:cxn>
              <a:cxn ang="0">
                <a:pos x="connsiteX23091" y="connsiteY23091"/>
              </a:cxn>
              <a:cxn ang="0">
                <a:pos x="connsiteX23092" y="connsiteY23092"/>
              </a:cxn>
              <a:cxn ang="0">
                <a:pos x="connsiteX23093" y="connsiteY23093"/>
              </a:cxn>
              <a:cxn ang="0">
                <a:pos x="connsiteX23094" y="connsiteY23094"/>
              </a:cxn>
              <a:cxn ang="0">
                <a:pos x="connsiteX23095" y="connsiteY23095"/>
              </a:cxn>
              <a:cxn ang="0">
                <a:pos x="connsiteX23096" y="connsiteY23096"/>
              </a:cxn>
              <a:cxn ang="0">
                <a:pos x="connsiteX23097" y="connsiteY23097"/>
              </a:cxn>
              <a:cxn ang="0">
                <a:pos x="connsiteX23098" y="connsiteY23098"/>
              </a:cxn>
              <a:cxn ang="0">
                <a:pos x="connsiteX23099" y="connsiteY23099"/>
              </a:cxn>
              <a:cxn ang="0">
                <a:pos x="connsiteX23100" y="connsiteY23100"/>
              </a:cxn>
              <a:cxn ang="0">
                <a:pos x="connsiteX23101" y="connsiteY23101"/>
              </a:cxn>
              <a:cxn ang="0">
                <a:pos x="connsiteX23102" y="connsiteY23102"/>
              </a:cxn>
              <a:cxn ang="0">
                <a:pos x="connsiteX23103" y="connsiteY23103"/>
              </a:cxn>
              <a:cxn ang="0">
                <a:pos x="connsiteX23104" y="connsiteY23104"/>
              </a:cxn>
              <a:cxn ang="0">
                <a:pos x="connsiteX23105" y="connsiteY23105"/>
              </a:cxn>
              <a:cxn ang="0">
                <a:pos x="connsiteX23106" y="connsiteY23106"/>
              </a:cxn>
              <a:cxn ang="0">
                <a:pos x="connsiteX23107" y="connsiteY23107"/>
              </a:cxn>
              <a:cxn ang="0">
                <a:pos x="connsiteX23108" y="connsiteY23108"/>
              </a:cxn>
              <a:cxn ang="0">
                <a:pos x="connsiteX23109" y="connsiteY23109"/>
              </a:cxn>
              <a:cxn ang="0">
                <a:pos x="connsiteX23110" y="connsiteY23110"/>
              </a:cxn>
              <a:cxn ang="0">
                <a:pos x="connsiteX23111" y="connsiteY23111"/>
              </a:cxn>
              <a:cxn ang="0">
                <a:pos x="connsiteX23112" y="connsiteY23112"/>
              </a:cxn>
              <a:cxn ang="0">
                <a:pos x="connsiteX23113" y="connsiteY23113"/>
              </a:cxn>
              <a:cxn ang="0">
                <a:pos x="connsiteX23114" y="connsiteY23114"/>
              </a:cxn>
              <a:cxn ang="0">
                <a:pos x="connsiteX23115" y="connsiteY23115"/>
              </a:cxn>
              <a:cxn ang="0">
                <a:pos x="connsiteX23116" y="connsiteY23116"/>
              </a:cxn>
              <a:cxn ang="0">
                <a:pos x="connsiteX23117" y="connsiteY23117"/>
              </a:cxn>
              <a:cxn ang="0">
                <a:pos x="connsiteX23118" y="connsiteY23118"/>
              </a:cxn>
              <a:cxn ang="0">
                <a:pos x="connsiteX23119" y="connsiteY23119"/>
              </a:cxn>
              <a:cxn ang="0">
                <a:pos x="connsiteX23120" y="connsiteY23120"/>
              </a:cxn>
              <a:cxn ang="0">
                <a:pos x="connsiteX23121" y="connsiteY23121"/>
              </a:cxn>
              <a:cxn ang="0">
                <a:pos x="connsiteX23122" y="connsiteY23122"/>
              </a:cxn>
              <a:cxn ang="0">
                <a:pos x="connsiteX23123" y="connsiteY23123"/>
              </a:cxn>
              <a:cxn ang="0">
                <a:pos x="connsiteX23124" y="connsiteY23124"/>
              </a:cxn>
              <a:cxn ang="0">
                <a:pos x="connsiteX23125" y="connsiteY23125"/>
              </a:cxn>
              <a:cxn ang="0">
                <a:pos x="connsiteX23126" y="connsiteY23126"/>
              </a:cxn>
              <a:cxn ang="0">
                <a:pos x="connsiteX23127" y="connsiteY23127"/>
              </a:cxn>
              <a:cxn ang="0">
                <a:pos x="connsiteX23128" y="connsiteY23128"/>
              </a:cxn>
              <a:cxn ang="0">
                <a:pos x="connsiteX23129" y="connsiteY23129"/>
              </a:cxn>
              <a:cxn ang="0">
                <a:pos x="connsiteX23130" y="connsiteY23130"/>
              </a:cxn>
              <a:cxn ang="0">
                <a:pos x="connsiteX23131" y="connsiteY23131"/>
              </a:cxn>
              <a:cxn ang="0">
                <a:pos x="connsiteX23132" y="connsiteY23132"/>
              </a:cxn>
              <a:cxn ang="0">
                <a:pos x="connsiteX23133" y="connsiteY23133"/>
              </a:cxn>
              <a:cxn ang="0">
                <a:pos x="connsiteX23134" y="connsiteY23134"/>
              </a:cxn>
              <a:cxn ang="0">
                <a:pos x="connsiteX23135" y="connsiteY23135"/>
              </a:cxn>
              <a:cxn ang="0">
                <a:pos x="connsiteX23136" y="connsiteY23136"/>
              </a:cxn>
              <a:cxn ang="0">
                <a:pos x="connsiteX23137" y="connsiteY23137"/>
              </a:cxn>
              <a:cxn ang="0">
                <a:pos x="connsiteX23138" y="connsiteY23138"/>
              </a:cxn>
              <a:cxn ang="0">
                <a:pos x="connsiteX23139" y="connsiteY23139"/>
              </a:cxn>
              <a:cxn ang="0">
                <a:pos x="connsiteX23140" y="connsiteY23140"/>
              </a:cxn>
              <a:cxn ang="0">
                <a:pos x="connsiteX23141" y="connsiteY23141"/>
              </a:cxn>
              <a:cxn ang="0">
                <a:pos x="connsiteX23142" y="connsiteY23142"/>
              </a:cxn>
              <a:cxn ang="0">
                <a:pos x="connsiteX23143" y="connsiteY23143"/>
              </a:cxn>
              <a:cxn ang="0">
                <a:pos x="connsiteX23144" y="connsiteY23144"/>
              </a:cxn>
              <a:cxn ang="0">
                <a:pos x="connsiteX23145" y="connsiteY23145"/>
              </a:cxn>
              <a:cxn ang="0">
                <a:pos x="connsiteX23146" y="connsiteY23146"/>
              </a:cxn>
              <a:cxn ang="0">
                <a:pos x="connsiteX23147" y="connsiteY23147"/>
              </a:cxn>
              <a:cxn ang="0">
                <a:pos x="connsiteX23148" y="connsiteY23148"/>
              </a:cxn>
              <a:cxn ang="0">
                <a:pos x="connsiteX23149" y="connsiteY23149"/>
              </a:cxn>
              <a:cxn ang="0">
                <a:pos x="connsiteX23150" y="connsiteY23150"/>
              </a:cxn>
              <a:cxn ang="0">
                <a:pos x="connsiteX23151" y="connsiteY23151"/>
              </a:cxn>
              <a:cxn ang="0">
                <a:pos x="connsiteX23152" y="connsiteY23152"/>
              </a:cxn>
              <a:cxn ang="0">
                <a:pos x="connsiteX23153" y="connsiteY23153"/>
              </a:cxn>
              <a:cxn ang="0">
                <a:pos x="connsiteX23154" y="connsiteY23154"/>
              </a:cxn>
              <a:cxn ang="0">
                <a:pos x="connsiteX23155" y="connsiteY23155"/>
              </a:cxn>
              <a:cxn ang="0">
                <a:pos x="connsiteX23156" y="connsiteY23156"/>
              </a:cxn>
              <a:cxn ang="0">
                <a:pos x="connsiteX23157" y="connsiteY23157"/>
              </a:cxn>
              <a:cxn ang="0">
                <a:pos x="connsiteX23158" y="connsiteY23158"/>
              </a:cxn>
              <a:cxn ang="0">
                <a:pos x="connsiteX23159" y="connsiteY23159"/>
              </a:cxn>
              <a:cxn ang="0">
                <a:pos x="connsiteX23160" y="connsiteY23160"/>
              </a:cxn>
              <a:cxn ang="0">
                <a:pos x="connsiteX23161" y="connsiteY23161"/>
              </a:cxn>
              <a:cxn ang="0">
                <a:pos x="connsiteX23162" y="connsiteY23162"/>
              </a:cxn>
              <a:cxn ang="0">
                <a:pos x="connsiteX23163" y="connsiteY23163"/>
              </a:cxn>
              <a:cxn ang="0">
                <a:pos x="connsiteX23164" y="connsiteY23164"/>
              </a:cxn>
              <a:cxn ang="0">
                <a:pos x="connsiteX23165" y="connsiteY23165"/>
              </a:cxn>
              <a:cxn ang="0">
                <a:pos x="connsiteX23166" y="connsiteY23166"/>
              </a:cxn>
              <a:cxn ang="0">
                <a:pos x="connsiteX23167" y="connsiteY23167"/>
              </a:cxn>
              <a:cxn ang="0">
                <a:pos x="connsiteX23168" y="connsiteY23168"/>
              </a:cxn>
              <a:cxn ang="0">
                <a:pos x="connsiteX23169" y="connsiteY23169"/>
              </a:cxn>
              <a:cxn ang="0">
                <a:pos x="connsiteX23170" y="connsiteY23170"/>
              </a:cxn>
              <a:cxn ang="0">
                <a:pos x="connsiteX23171" y="connsiteY23171"/>
              </a:cxn>
              <a:cxn ang="0">
                <a:pos x="connsiteX23172" y="connsiteY23172"/>
              </a:cxn>
              <a:cxn ang="0">
                <a:pos x="connsiteX23173" y="connsiteY23173"/>
              </a:cxn>
              <a:cxn ang="0">
                <a:pos x="connsiteX23174" y="connsiteY23174"/>
              </a:cxn>
              <a:cxn ang="0">
                <a:pos x="connsiteX23175" y="connsiteY23175"/>
              </a:cxn>
              <a:cxn ang="0">
                <a:pos x="connsiteX23176" y="connsiteY23176"/>
              </a:cxn>
              <a:cxn ang="0">
                <a:pos x="connsiteX23177" y="connsiteY23177"/>
              </a:cxn>
              <a:cxn ang="0">
                <a:pos x="connsiteX23178" y="connsiteY23178"/>
              </a:cxn>
              <a:cxn ang="0">
                <a:pos x="connsiteX23179" y="connsiteY23179"/>
              </a:cxn>
              <a:cxn ang="0">
                <a:pos x="connsiteX23180" y="connsiteY23180"/>
              </a:cxn>
              <a:cxn ang="0">
                <a:pos x="connsiteX23181" y="connsiteY23181"/>
              </a:cxn>
              <a:cxn ang="0">
                <a:pos x="connsiteX23182" y="connsiteY23182"/>
              </a:cxn>
              <a:cxn ang="0">
                <a:pos x="connsiteX23183" y="connsiteY23183"/>
              </a:cxn>
              <a:cxn ang="0">
                <a:pos x="connsiteX23184" y="connsiteY23184"/>
              </a:cxn>
              <a:cxn ang="0">
                <a:pos x="connsiteX23185" y="connsiteY23185"/>
              </a:cxn>
              <a:cxn ang="0">
                <a:pos x="connsiteX23186" y="connsiteY23186"/>
              </a:cxn>
              <a:cxn ang="0">
                <a:pos x="connsiteX23187" y="connsiteY23187"/>
              </a:cxn>
              <a:cxn ang="0">
                <a:pos x="connsiteX23188" y="connsiteY23188"/>
              </a:cxn>
              <a:cxn ang="0">
                <a:pos x="connsiteX23189" y="connsiteY23189"/>
              </a:cxn>
              <a:cxn ang="0">
                <a:pos x="connsiteX23190" y="connsiteY23190"/>
              </a:cxn>
              <a:cxn ang="0">
                <a:pos x="connsiteX23191" y="connsiteY23191"/>
              </a:cxn>
              <a:cxn ang="0">
                <a:pos x="connsiteX23192" y="connsiteY23192"/>
              </a:cxn>
              <a:cxn ang="0">
                <a:pos x="connsiteX23193" y="connsiteY23193"/>
              </a:cxn>
              <a:cxn ang="0">
                <a:pos x="connsiteX23194" y="connsiteY23194"/>
              </a:cxn>
              <a:cxn ang="0">
                <a:pos x="connsiteX23195" y="connsiteY23195"/>
              </a:cxn>
              <a:cxn ang="0">
                <a:pos x="connsiteX23196" y="connsiteY23196"/>
              </a:cxn>
              <a:cxn ang="0">
                <a:pos x="connsiteX23197" y="connsiteY23197"/>
              </a:cxn>
              <a:cxn ang="0">
                <a:pos x="connsiteX23198" y="connsiteY23198"/>
              </a:cxn>
              <a:cxn ang="0">
                <a:pos x="connsiteX23199" y="connsiteY23199"/>
              </a:cxn>
              <a:cxn ang="0">
                <a:pos x="connsiteX23200" y="connsiteY23200"/>
              </a:cxn>
              <a:cxn ang="0">
                <a:pos x="connsiteX23201" y="connsiteY23201"/>
              </a:cxn>
              <a:cxn ang="0">
                <a:pos x="connsiteX23202" y="connsiteY23202"/>
              </a:cxn>
              <a:cxn ang="0">
                <a:pos x="connsiteX23203" y="connsiteY23203"/>
              </a:cxn>
              <a:cxn ang="0">
                <a:pos x="connsiteX23204" y="connsiteY23204"/>
              </a:cxn>
              <a:cxn ang="0">
                <a:pos x="connsiteX23205" y="connsiteY23205"/>
              </a:cxn>
              <a:cxn ang="0">
                <a:pos x="connsiteX23206" y="connsiteY23206"/>
              </a:cxn>
              <a:cxn ang="0">
                <a:pos x="connsiteX23207" y="connsiteY23207"/>
              </a:cxn>
              <a:cxn ang="0">
                <a:pos x="connsiteX23208" y="connsiteY23208"/>
              </a:cxn>
              <a:cxn ang="0">
                <a:pos x="connsiteX23209" y="connsiteY23209"/>
              </a:cxn>
              <a:cxn ang="0">
                <a:pos x="connsiteX23210" y="connsiteY23210"/>
              </a:cxn>
              <a:cxn ang="0">
                <a:pos x="connsiteX23211" y="connsiteY23211"/>
              </a:cxn>
              <a:cxn ang="0">
                <a:pos x="connsiteX23212" y="connsiteY23212"/>
              </a:cxn>
              <a:cxn ang="0">
                <a:pos x="connsiteX23213" y="connsiteY23213"/>
              </a:cxn>
              <a:cxn ang="0">
                <a:pos x="connsiteX23214" y="connsiteY23214"/>
              </a:cxn>
              <a:cxn ang="0">
                <a:pos x="connsiteX23215" y="connsiteY23215"/>
              </a:cxn>
              <a:cxn ang="0">
                <a:pos x="connsiteX23216" y="connsiteY23216"/>
              </a:cxn>
              <a:cxn ang="0">
                <a:pos x="connsiteX23217" y="connsiteY23217"/>
              </a:cxn>
              <a:cxn ang="0">
                <a:pos x="connsiteX23218" y="connsiteY23218"/>
              </a:cxn>
              <a:cxn ang="0">
                <a:pos x="connsiteX23219" y="connsiteY23219"/>
              </a:cxn>
              <a:cxn ang="0">
                <a:pos x="connsiteX23220" y="connsiteY23220"/>
              </a:cxn>
              <a:cxn ang="0">
                <a:pos x="connsiteX23221" y="connsiteY23221"/>
              </a:cxn>
              <a:cxn ang="0">
                <a:pos x="connsiteX23222" y="connsiteY23222"/>
              </a:cxn>
              <a:cxn ang="0">
                <a:pos x="connsiteX23223" y="connsiteY23223"/>
              </a:cxn>
              <a:cxn ang="0">
                <a:pos x="connsiteX23224" y="connsiteY23224"/>
              </a:cxn>
              <a:cxn ang="0">
                <a:pos x="connsiteX23225" y="connsiteY23225"/>
              </a:cxn>
              <a:cxn ang="0">
                <a:pos x="connsiteX23226" y="connsiteY23226"/>
              </a:cxn>
              <a:cxn ang="0">
                <a:pos x="connsiteX23227" y="connsiteY23227"/>
              </a:cxn>
              <a:cxn ang="0">
                <a:pos x="connsiteX23228" y="connsiteY23228"/>
              </a:cxn>
              <a:cxn ang="0">
                <a:pos x="connsiteX23229" y="connsiteY23229"/>
              </a:cxn>
              <a:cxn ang="0">
                <a:pos x="connsiteX23230" y="connsiteY23230"/>
              </a:cxn>
              <a:cxn ang="0">
                <a:pos x="connsiteX23231" y="connsiteY23231"/>
              </a:cxn>
              <a:cxn ang="0">
                <a:pos x="connsiteX23232" y="connsiteY23232"/>
              </a:cxn>
              <a:cxn ang="0">
                <a:pos x="connsiteX23233" y="connsiteY23233"/>
              </a:cxn>
              <a:cxn ang="0">
                <a:pos x="connsiteX23234" y="connsiteY23234"/>
              </a:cxn>
              <a:cxn ang="0">
                <a:pos x="connsiteX23235" y="connsiteY23235"/>
              </a:cxn>
              <a:cxn ang="0">
                <a:pos x="connsiteX23236" y="connsiteY23236"/>
              </a:cxn>
              <a:cxn ang="0">
                <a:pos x="connsiteX23237" y="connsiteY23237"/>
              </a:cxn>
              <a:cxn ang="0">
                <a:pos x="connsiteX23238" y="connsiteY23238"/>
              </a:cxn>
              <a:cxn ang="0">
                <a:pos x="connsiteX23239" y="connsiteY23239"/>
              </a:cxn>
              <a:cxn ang="0">
                <a:pos x="connsiteX23240" y="connsiteY23240"/>
              </a:cxn>
              <a:cxn ang="0">
                <a:pos x="connsiteX23241" y="connsiteY23241"/>
              </a:cxn>
              <a:cxn ang="0">
                <a:pos x="connsiteX23242" y="connsiteY23242"/>
              </a:cxn>
              <a:cxn ang="0">
                <a:pos x="connsiteX23243" y="connsiteY23243"/>
              </a:cxn>
              <a:cxn ang="0">
                <a:pos x="connsiteX23244" y="connsiteY23244"/>
              </a:cxn>
              <a:cxn ang="0">
                <a:pos x="connsiteX23245" y="connsiteY23245"/>
              </a:cxn>
              <a:cxn ang="0">
                <a:pos x="connsiteX23246" y="connsiteY23246"/>
              </a:cxn>
              <a:cxn ang="0">
                <a:pos x="connsiteX23247" y="connsiteY23247"/>
              </a:cxn>
              <a:cxn ang="0">
                <a:pos x="connsiteX23248" y="connsiteY23248"/>
              </a:cxn>
              <a:cxn ang="0">
                <a:pos x="connsiteX23249" y="connsiteY23249"/>
              </a:cxn>
              <a:cxn ang="0">
                <a:pos x="connsiteX23250" y="connsiteY23250"/>
              </a:cxn>
              <a:cxn ang="0">
                <a:pos x="connsiteX23251" y="connsiteY23251"/>
              </a:cxn>
              <a:cxn ang="0">
                <a:pos x="connsiteX23252" y="connsiteY23252"/>
              </a:cxn>
              <a:cxn ang="0">
                <a:pos x="connsiteX23253" y="connsiteY23253"/>
              </a:cxn>
              <a:cxn ang="0">
                <a:pos x="connsiteX23254" y="connsiteY23254"/>
              </a:cxn>
              <a:cxn ang="0">
                <a:pos x="connsiteX23255" y="connsiteY23255"/>
              </a:cxn>
              <a:cxn ang="0">
                <a:pos x="connsiteX23256" y="connsiteY23256"/>
              </a:cxn>
              <a:cxn ang="0">
                <a:pos x="connsiteX23257" y="connsiteY23257"/>
              </a:cxn>
              <a:cxn ang="0">
                <a:pos x="connsiteX23258" y="connsiteY23258"/>
              </a:cxn>
              <a:cxn ang="0">
                <a:pos x="connsiteX23259" y="connsiteY23259"/>
              </a:cxn>
              <a:cxn ang="0">
                <a:pos x="connsiteX23260" y="connsiteY23260"/>
              </a:cxn>
              <a:cxn ang="0">
                <a:pos x="connsiteX23261" y="connsiteY23261"/>
              </a:cxn>
              <a:cxn ang="0">
                <a:pos x="connsiteX23262" y="connsiteY23262"/>
              </a:cxn>
              <a:cxn ang="0">
                <a:pos x="connsiteX23263" y="connsiteY23263"/>
              </a:cxn>
              <a:cxn ang="0">
                <a:pos x="connsiteX23264" y="connsiteY23264"/>
              </a:cxn>
              <a:cxn ang="0">
                <a:pos x="connsiteX23265" y="connsiteY23265"/>
              </a:cxn>
              <a:cxn ang="0">
                <a:pos x="connsiteX23266" y="connsiteY23266"/>
              </a:cxn>
              <a:cxn ang="0">
                <a:pos x="connsiteX23267" y="connsiteY23267"/>
              </a:cxn>
              <a:cxn ang="0">
                <a:pos x="connsiteX23268" y="connsiteY23268"/>
              </a:cxn>
              <a:cxn ang="0">
                <a:pos x="connsiteX23269" y="connsiteY23269"/>
              </a:cxn>
              <a:cxn ang="0">
                <a:pos x="connsiteX23270" y="connsiteY23270"/>
              </a:cxn>
              <a:cxn ang="0">
                <a:pos x="connsiteX23271" y="connsiteY23271"/>
              </a:cxn>
              <a:cxn ang="0">
                <a:pos x="connsiteX23272" y="connsiteY23272"/>
              </a:cxn>
              <a:cxn ang="0">
                <a:pos x="connsiteX23273" y="connsiteY23273"/>
              </a:cxn>
              <a:cxn ang="0">
                <a:pos x="connsiteX23274" y="connsiteY23274"/>
              </a:cxn>
              <a:cxn ang="0">
                <a:pos x="connsiteX23275" y="connsiteY23275"/>
              </a:cxn>
              <a:cxn ang="0">
                <a:pos x="connsiteX23276" y="connsiteY23276"/>
              </a:cxn>
              <a:cxn ang="0">
                <a:pos x="connsiteX23277" y="connsiteY23277"/>
              </a:cxn>
              <a:cxn ang="0">
                <a:pos x="connsiteX23278" y="connsiteY23278"/>
              </a:cxn>
              <a:cxn ang="0">
                <a:pos x="connsiteX23279" y="connsiteY23279"/>
              </a:cxn>
              <a:cxn ang="0">
                <a:pos x="connsiteX23280" y="connsiteY23280"/>
              </a:cxn>
              <a:cxn ang="0">
                <a:pos x="connsiteX23281" y="connsiteY23281"/>
              </a:cxn>
              <a:cxn ang="0">
                <a:pos x="connsiteX23282" y="connsiteY23282"/>
              </a:cxn>
              <a:cxn ang="0">
                <a:pos x="connsiteX23283" y="connsiteY23283"/>
              </a:cxn>
              <a:cxn ang="0">
                <a:pos x="connsiteX23284" y="connsiteY23284"/>
              </a:cxn>
              <a:cxn ang="0">
                <a:pos x="connsiteX23285" y="connsiteY23285"/>
              </a:cxn>
              <a:cxn ang="0">
                <a:pos x="connsiteX23286" y="connsiteY23286"/>
              </a:cxn>
              <a:cxn ang="0">
                <a:pos x="connsiteX23287" y="connsiteY23287"/>
              </a:cxn>
              <a:cxn ang="0">
                <a:pos x="connsiteX23288" y="connsiteY23288"/>
              </a:cxn>
              <a:cxn ang="0">
                <a:pos x="connsiteX23289" y="connsiteY23289"/>
              </a:cxn>
              <a:cxn ang="0">
                <a:pos x="connsiteX23290" y="connsiteY23290"/>
              </a:cxn>
              <a:cxn ang="0">
                <a:pos x="connsiteX23291" y="connsiteY23291"/>
              </a:cxn>
              <a:cxn ang="0">
                <a:pos x="connsiteX23292" y="connsiteY23292"/>
              </a:cxn>
              <a:cxn ang="0">
                <a:pos x="connsiteX23293" y="connsiteY23293"/>
              </a:cxn>
              <a:cxn ang="0">
                <a:pos x="connsiteX23294" y="connsiteY23294"/>
              </a:cxn>
              <a:cxn ang="0">
                <a:pos x="connsiteX23295" y="connsiteY23295"/>
              </a:cxn>
              <a:cxn ang="0">
                <a:pos x="connsiteX23296" y="connsiteY23296"/>
              </a:cxn>
              <a:cxn ang="0">
                <a:pos x="connsiteX23297" y="connsiteY23297"/>
              </a:cxn>
              <a:cxn ang="0">
                <a:pos x="connsiteX23298" y="connsiteY23298"/>
              </a:cxn>
              <a:cxn ang="0">
                <a:pos x="connsiteX23299" y="connsiteY23299"/>
              </a:cxn>
              <a:cxn ang="0">
                <a:pos x="connsiteX23300" y="connsiteY23300"/>
              </a:cxn>
              <a:cxn ang="0">
                <a:pos x="connsiteX23301" y="connsiteY23301"/>
              </a:cxn>
              <a:cxn ang="0">
                <a:pos x="connsiteX23302" y="connsiteY23302"/>
              </a:cxn>
              <a:cxn ang="0">
                <a:pos x="connsiteX23303" y="connsiteY23303"/>
              </a:cxn>
              <a:cxn ang="0">
                <a:pos x="connsiteX23304" y="connsiteY23304"/>
              </a:cxn>
              <a:cxn ang="0">
                <a:pos x="connsiteX23305" y="connsiteY23305"/>
              </a:cxn>
              <a:cxn ang="0">
                <a:pos x="connsiteX23306" y="connsiteY23306"/>
              </a:cxn>
              <a:cxn ang="0">
                <a:pos x="connsiteX23307" y="connsiteY23307"/>
              </a:cxn>
              <a:cxn ang="0">
                <a:pos x="connsiteX23308" y="connsiteY23308"/>
              </a:cxn>
              <a:cxn ang="0">
                <a:pos x="connsiteX23309" y="connsiteY23309"/>
              </a:cxn>
              <a:cxn ang="0">
                <a:pos x="connsiteX23310" y="connsiteY23310"/>
              </a:cxn>
              <a:cxn ang="0">
                <a:pos x="connsiteX23311" y="connsiteY23311"/>
              </a:cxn>
              <a:cxn ang="0">
                <a:pos x="connsiteX23312" y="connsiteY23312"/>
              </a:cxn>
              <a:cxn ang="0">
                <a:pos x="connsiteX23313" y="connsiteY23313"/>
              </a:cxn>
              <a:cxn ang="0">
                <a:pos x="connsiteX23314" y="connsiteY23314"/>
              </a:cxn>
              <a:cxn ang="0">
                <a:pos x="connsiteX23315" y="connsiteY23315"/>
              </a:cxn>
              <a:cxn ang="0">
                <a:pos x="connsiteX23316" y="connsiteY23316"/>
              </a:cxn>
              <a:cxn ang="0">
                <a:pos x="connsiteX23317" y="connsiteY23317"/>
              </a:cxn>
              <a:cxn ang="0">
                <a:pos x="connsiteX23318" y="connsiteY23318"/>
              </a:cxn>
              <a:cxn ang="0">
                <a:pos x="connsiteX23319" y="connsiteY23319"/>
              </a:cxn>
              <a:cxn ang="0">
                <a:pos x="connsiteX23320" y="connsiteY23320"/>
              </a:cxn>
              <a:cxn ang="0">
                <a:pos x="connsiteX23321" y="connsiteY23321"/>
              </a:cxn>
              <a:cxn ang="0">
                <a:pos x="connsiteX23322" y="connsiteY23322"/>
              </a:cxn>
              <a:cxn ang="0">
                <a:pos x="connsiteX23323" y="connsiteY23323"/>
              </a:cxn>
              <a:cxn ang="0">
                <a:pos x="connsiteX23324" y="connsiteY23324"/>
              </a:cxn>
              <a:cxn ang="0">
                <a:pos x="connsiteX23325" y="connsiteY23325"/>
              </a:cxn>
              <a:cxn ang="0">
                <a:pos x="connsiteX23326" y="connsiteY23326"/>
              </a:cxn>
              <a:cxn ang="0">
                <a:pos x="connsiteX23327" y="connsiteY23327"/>
              </a:cxn>
              <a:cxn ang="0">
                <a:pos x="connsiteX23328" y="connsiteY23328"/>
              </a:cxn>
              <a:cxn ang="0">
                <a:pos x="connsiteX23329" y="connsiteY23329"/>
              </a:cxn>
              <a:cxn ang="0">
                <a:pos x="connsiteX23330" y="connsiteY23330"/>
              </a:cxn>
              <a:cxn ang="0">
                <a:pos x="connsiteX23331" y="connsiteY23331"/>
              </a:cxn>
              <a:cxn ang="0">
                <a:pos x="connsiteX23332" y="connsiteY23332"/>
              </a:cxn>
              <a:cxn ang="0">
                <a:pos x="connsiteX23333" y="connsiteY23333"/>
              </a:cxn>
              <a:cxn ang="0">
                <a:pos x="connsiteX23334" y="connsiteY23334"/>
              </a:cxn>
              <a:cxn ang="0">
                <a:pos x="connsiteX23335" y="connsiteY23335"/>
              </a:cxn>
              <a:cxn ang="0">
                <a:pos x="connsiteX23336" y="connsiteY23336"/>
              </a:cxn>
              <a:cxn ang="0">
                <a:pos x="connsiteX23337" y="connsiteY23337"/>
              </a:cxn>
              <a:cxn ang="0">
                <a:pos x="connsiteX23338" y="connsiteY23338"/>
              </a:cxn>
              <a:cxn ang="0">
                <a:pos x="connsiteX23339" y="connsiteY23339"/>
              </a:cxn>
              <a:cxn ang="0">
                <a:pos x="connsiteX23340" y="connsiteY23340"/>
              </a:cxn>
              <a:cxn ang="0">
                <a:pos x="connsiteX23341" y="connsiteY23341"/>
              </a:cxn>
              <a:cxn ang="0">
                <a:pos x="connsiteX23342" y="connsiteY23342"/>
              </a:cxn>
              <a:cxn ang="0">
                <a:pos x="connsiteX23343" y="connsiteY23343"/>
              </a:cxn>
              <a:cxn ang="0">
                <a:pos x="connsiteX23344" y="connsiteY23344"/>
              </a:cxn>
              <a:cxn ang="0">
                <a:pos x="connsiteX23345" y="connsiteY23345"/>
              </a:cxn>
              <a:cxn ang="0">
                <a:pos x="connsiteX23346" y="connsiteY23346"/>
              </a:cxn>
              <a:cxn ang="0">
                <a:pos x="connsiteX23347" y="connsiteY23347"/>
              </a:cxn>
              <a:cxn ang="0">
                <a:pos x="connsiteX23348" y="connsiteY23348"/>
              </a:cxn>
              <a:cxn ang="0">
                <a:pos x="connsiteX23349" y="connsiteY23349"/>
              </a:cxn>
              <a:cxn ang="0">
                <a:pos x="connsiteX23350" y="connsiteY23350"/>
              </a:cxn>
              <a:cxn ang="0">
                <a:pos x="connsiteX23351" y="connsiteY23351"/>
              </a:cxn>
              <a:cxn ang="0">
                <a:pos x="connsiteX23352" y="connsiteY23352"/>
              </a:cxn>
              <a:cxn ang="0">
                <a:pos x="connsiteX23353" y="connsiteY23353"/>
              </a:cxn>
              <a:cxn ang="0">
                <a:pos x="connsiteX23354" y="connsiteY23354"/>
              </a:cxn>
              <a:cxn ang="0">
                <a:pos x="connsiteX23355" y="connsiteY23355"/>
              </a:cxn>
              <a:cxn ang="0">
                <a:pos x="connsiteX23356" y="connsiteY23356"/>
              </a:cxn>
              <a:cxn ang="0">
                <a:pos x="connsiteX23357" y="connsiteY23357"/>
              </a:cxn>
              <a:cxn ang="0">
                <a:pos x="connsiteX23358" y="connsiteY23358"/>
              </a:cxn>
              <a:cxn ang="0">
                <a:pos x="connsiteX23359" y="connsiteY23359"/>
              </a:cxn>
              <a:cxn ang="0">
                <a:pos x="connsiteX23360" y="connsiteY23360"/>
              </a:cxn>
              <a:cxn ang="0">
                <a:pos x="connsiteX23361" y="connsiteY23361"/>
              </a:cxn>
              <a:cxn ang="0">
                <a:pos x="connsiteX23362" y="connsiteY23362"/>
              </a:cxn>
              <a:cxn ang="0">
                <a:pos x="connsiteX23363" y="connsiteY23363"/>
              </a:cxn>
              <a:cxn ang="0">
                <a:pos x="connsiteX23364" y="connsiteY23364"/>
              </a:cxn>
              <a:cxn ang="0">
                <a:pos x="connsiteX23365" y="connsiteY23365"/>
              </a:cxn>
              <a:cxn ang="0">
                <a:pos x="connsiteX23366" y="connsiteY23366"/>
              </a:cxn>
              <a:cxn ang="0">
                <a:pos x="connsiteX23367" y="connsiteY23367"/>
              </a:cxn>
              <a:cxn ang="0">
                <a:pos x="connsiteX23368" y="connsiteY23368"/>
              </a:cxn>
              <a:cxn ang="0">
                <a:pos x="connsiteX23369" y="connsiteY23369"/>
              </a:cxn>
              <a:cxn ang="0">
                <a:pos x="connsiteX23370" y="connsiteY23370"/>
              </a:cxn>
              <a:cxn ang="0">
                <a:pos x="connsiteX23371" y="connsiteY23371"/>
              </a:cxn>
              <a:cxn ang="0">
                <a:pos x="connsiteX23372" y="connsiteY23372"/>
              </a:cxn>
              <a:cxn ang="0">
                <a:pos x="connsiteX23373" y="connsiteY23373"/>
              </a:cxn>
              <a:cxn ang="0">
                <a:pos x="connsiteX23374" y="connsiteY23374"/>
              </a:cxn>
              <a:cxn ang="0">
                <a:pos x="connsiteX23375" y="connsiteY23375"/>
              </a:cxn>
              <a:cxn ang="0">
                <a:pos x="connsiteX23376" y="connsiteY23376"/>
              </a:cxn>
              <a:cxn ang="0">
                <a:pos x="connsiteX23377" y="connsiteY23377"/>
              </a:cxn>
              <a:cxn ang="0">
                <a:pos x="connsiteX23378" y="connsiteY23378"/>
              </a:cxn>
              <a:cxn ang="0">
                <a:pos x="connsiteX23379" y="connsiteY23379"/>
              </a:cxn>
              <a:cxn ang="0">
                <a:pos x="connsiteX23380" y="connsiteY23380"/>
              </a:cxn>
              <a:cxn ang="0">
                <a:pos x="connsiteX23381" y="connsiteY23381"/>
              </a:cxn>
              <a:cxn ang="0">
                <a:pos x="connsiteX23382" y="connsiteY23382"/>
              </a:cxn>
              <a:cxn ang="0">
                <a:pos x="connsiteX23383" y="connsiteY23383"/>
              </a:cxn>
              <a:cxn ang="0">
                <a:pos x="connsiteX23384" y="connsiteY23384"/>
              </a:cxn>
              <a:cxn ang="0">
                <a:pos x="connsiteX23385" y="connsiteY23385"/>
              </a:cxn>
              <a:cxn ang="0">
                <a:pos x="connsiteX23386" y="connsiteY23386"/>
              </a:cxn>
              <a:cxn ang="0">
                <a:pos x="connsiteX23387" y="connsiteY23387"/>
              </a:cxn>
              <a:cxn ang="0">
                <a:pos x="connsiteX23388" y="connsiteY23388"/>
              </a:cxn>
              <a:cxn ang="0">
                <a:pos x="connsiteX23389" y="connsiteY23389"/>
              </a:cxn>
              <a:cxn ang="0">
                <a:pos x="connsiteX23390" y="connsiteY23390"/>
              </a:cxn>
              <a:cxn ang="0">
                <a:pos x="connsiteX23391" y="connsiteY23391"/>
              </a:cxn>
              <a:cxn ang="0">
                <a:pos x="connsiteX23392" y="connsiteY23392"/>
              </a:cxn>
              <a:cxn ang="0">
                <a:pos x="connsiteX23393" y="connsiteY23393"/>
              </a:cxn>
              <a:cxn ang="0">
                <a:pos x="connsiteX23394" y="connsiteY23394"/>
              </a:cxn>
              <a:cxn ang="0">
                <a:pos x="connsiteX23395" y="connsiteY23395"/>
              </a:cxn>
              <a:cxn ang="0">
                <a:pos x="connsiteX23396" y="connsiteY23396"/>
              </a:cxn>
              <a:cxn ang="0">
                <a:pos x="connsiteX23397" y="connsiteY23397"/>
              </a:cxn>
              <a:cxn ang="0">
                <a:pos x="connsiteX23398" y="connsiteY23398"/>
              </a:cxn>
              <a:cxn ang="0">
                <a:pos x="connsiteX23399" y="connsiteY23399"/>
              </a:cxn>
              <a:cxn ang="0">
                <a:pos x="connsiteX23400" y="connsiteY23400"/>
              </a:cxn>
              <a:cxn ang="0">
                <a:pos x="connsiteX23401" y="connsiteY23401"/>
              </a:cxn>
              <a:cxn ang="0">
                <a:pos x="connsiteX23402" y="connsiteY23402"/>
              </a:cxn>
              <a:cxn ang="0">
                <a:pos x="connsiteX23403" y="connsiteY23403"/>
              </a:cxn>
              <a:cxn ang="0">
                <a:pos x="connsiteX23404" y="connsiteY23404"/>
              </a:cxn>
              <a:cxn ang="0">
                <a:pos x="connsiteX23405" y="connsiteY23405"/>
              </a:cxn>
              <a:cxn ang="0">
                <a:pos x="connsiteX23406" y="connsiteY23406"/>
              </a:cxn>
              <a:cxn ang="0">
                <a:pos x="connsiteX23407" y="connsiteY23407"/>
              </a:cxn>
              <a:cxn ang="0">
                <a:pos x="connsiteX23408" y="connsiteY23408"/>
              </a:cxn>
              <a:cxn ang="0">
                <a:pos x="connsiteX23409" y="connsiteY23409"/>
              </a:cxn>
              <a:cxn ang="0">
                <a:pos x="connsiteX23410" y="connsiteY23410"/>
              </a:cxn>
              <a:cxn ang="0">
                <a:pos x="connsiteX23411" y="connsiteY23411"/>
              </a:cxn>
              <a:cxn ang="0">
                <a:pos x="connsiteX23412" y="connsiteY23412"/>
              </a:cxn>
              <a:cxn ang="0">
                <a:pos x="connsiteX23413" y="connsiteY23413"/>
              </a:cxn>
              <a:cxn ang="0">
                <a:pos x="connsiteX23414" y="connsiteY23414"/>
              </a:cxn>
              <a:cxn ang="0">
                <a:pos x="connsiteX23415" y="connsiteY23415"/>
              </a:cxn>
              <a:cxn ang="0">
                <a:pos x="connsiteX23416" y="connsiteY23416"/>
              </a:cxn>
              <a:cxn ang="0">
                <a:pos x="connsiteX23417" y="connsiteY23417"/>
              </a:cxn>
              <a:cxn ang="0">
                <a:pos x="connsiteX23418" y="connsiteY23418"/>
              </a:cxn>
              <a:cxn ang="0">
                <a:pos x="connsiteX23419" y="connsiteY23419"/>
              </a:cxn>
              <a:cxn ang="0">
                <a:pos x="connsiteX23420" y="connsiteY23420"/>
              </a:cxn>
              <a:cxn ang="0">
                <a:pos x="connsiteX23421" y="connsiteY23421"/>
              </a:cxn>
              <a:cxn ang="0">
                <a:pos x="connsiteX23422" y="connsiteY23422"/>
              </a:cxn>
              <a:cxn ang="0">
                <a:pos x="connsiteX23423" y="connsiteY23423"/>
              </a:cxn>
              <a:cxn ang="0">
                <a:pos x="connsiteX23424" y="connsiteY23424"/>
              </a:cxn>
              <a:cxn ang="0">
                <a:pos x="connsiteX23425" y="connsiteY23425"/>
              </a:cxn>
              <a:cxn ang="0">
                <a:pos x="connsiteX23426" y="connsiteY23426"/>
              </a:cxn>
              <a:cxn ang="0">
                <a:pos x="connsiteX23427" y="connsiteY23427"/>
              </a:cxn>
              <a:cxn ang="0">
                <a:pos x="connsiteX23428" y="connsiteY23428"/>
              </a:cxn>
              <a:cxn ang="0">
                <a:pos x="connsiteX23429" y="connsiteY23429"/>
              </a:cxn>
              <a:cxn ang="0">
                <a:pos x="connsiteX23430" y="connsiteY23430"/>
              </a:cxn>
              <a:cxn ang="0">
                <a:pos x="connsiteX23431" y="connsiteY23431"/>
              </a:cxn>
              <a:cxn ang="0">
                <a:pos x="connsiteX23432" y="connsiteY23432"/>
              </a:cxn>
              <a:cxn ang="0">
                <a:pos x="connsiteX23433" y="connsiteY23433"/>
              </a:cxn>
              <a:cxn ang="0">
                <a:pos x="connsiteX23434" y="connsiteY23434"/>
              </a:cxn>
              <a:cxn ang="0">
                <a:pos x="connsiteX23435" y="connsiteY23435"/>
              </a:cxn>
              <a:cxn ang="0">
                <a:pos x="connsiteX23436" y="connsiteY23436"/>
              </a:cxn>
              <a:cxn ang="0">
                <a:pos x="connsiteX23437" y="connsiteY23437"/>
              </a:cxn>
              <a:cxn ang="0">
                <a:pos x="connsiteX23438" y="connsiteY23438"/>
              </a:cxn>
              <a:cxn ang="0">
                <a:pos x="connsiteX23439" y="connsiteY23439"/>
              </a:cxn>
              <a:cxn ang="0">
                <a:pos x="connsiteX23440" y="connsiteY23440"/>
              </a:cxn>
              <a:cxn ang="0">
                <a:pos x="connsiteX23441" y="connsiteY23441"/>
              </a:cxn>
              <a:cxn ang="0">
                <a:pos x="connsiteX23442" y="connsiteY23442"/>
              </a:cxn>
              <a:cxn ang="0">
                <a:pos x="connsiteX23443" y="connsiteY23443"/>
              </a:cxn>
              <a:cxn ang="0">
                <a:pos x="connsiteX23444" y="connsiteY23444"/>
              </a:cxn>
              <a:cxn ang="0">
                <a:pos x="connsiteX23445" y="connsiteY23445"/>
              </a:cxn>
              <a:cxn ang="0">
                <a:pos x="connsiteX23446" y="connsiteY23446"/>
              </a:cxn>
              <a:cxn ang="0">
                <a:pos x="connsiteX23447" y="connsiteY23447"/>
              </a:cxn>
              <a:cxn ang="0">
                <a:pos x="connsiteX23448" y="connsiteY23448"/>
              </a:cxn>
              <a:cxn ang="0">
                <a:pos x="connsiteX23449" y="connsiteY23449"/>
              </a:cxn>
              <a:cxn ang="0">
                <a:pos x="connsiteX23450" y="connsiteY23450"/>
              </a:cxn>
              <a:cxn ang="0">
                <a:pos x="connsiteX23451" y="connsiteY23451"/>
              </a:cxn>
              <a:cxn ang="0">
                <a:pos x="connsiteX23452" y="connsiteY23452"/>
              </a:cxn>
              <a:cxn ang="0">
                <a:pos x="connsiteX23453" y="connsiteY23453"/>
              </a:cxn>
              <a:cxn ang="0">
                <a:pos x="connsiteX23454" y="connsiteY23454"/>
              </a:cxn>
              <a:cxn ang="0">
                <a:pos x="connsiteX23455" y="connsiteY23455"/>
              </a:cxn>
              <a:cxn ang="0">
                <a:pos x="connsiteX23456" y="connsiteY23456"/>
              </a:cxn>
              <a:cxn ang="0">
                <a:pos x="connsiteX23457" y="connsiteY23457"/>
              </a:cxn>
              <a:cxn ang="0">
                <a:pos x="connsiteX23458" y="connsiteY23458"/>
              </a:cxn>
              <a:cxn ang="0">
                <a:pos x="connsiteX23459" y="connsiteY23459"/>
              </a:cxn>
              <a:cxn ang="0">
                <a:pos x="connsiteX23460" y="connsiteY23460"/>
              </a:cxn>
              <a:cxn ang="0">
                <a:pos x="connsiteX23461" y="connsiteY23461"/>
              </a:cxn>
              <a:cxn ang="0">
                <a:pos x="connsiteX23462" y="connsiteY23462"/>
              </a:cxn>
              <a:cxn ang="0">
                <a:pos x="connsiteX23463" y="connsiteY23463"/>
              </a:cxn>
              <a:cxn ang="0">
                <a:pos x="connsiteX23464" y="connsiteY23464"/>
              </a:cxn>
              <a:cxn ang="0">
                <a:pos x="connsiteX23465" y="connsiteY23465"/>
              </a:cxn>
              <a:cxn ang="0">
                <a:pos x="connsiteX23466" y="connsiteY23466"/>
              </a:cxn>
              <a:cxn ang="0">
                <a:pos x="connsiteX23467" y="connsiteY23467"/>
              </a:cxn>
              <a:cxn ang="0">
                <a:pos x="connsiteX23468" y="connsiteY23468"/>
              </a:cxn>
              <a:cxn ang="0">
                <a:pos x="connsiteX23469" y="connsiteY23469"/>
              </a:cxn>
              <a:cxn ang="0">
                <a:pos x="connsiteX23470" y="connsiteY23470"/>
              </a:cxn>
              <a:cxn ang="0">
                <a:pos x="connsiteX23471" y="connsiteY23471"/>
              </a:cxn>
              <a:cxn ang="0">
                <a:pos x="connsiteX23472" y="connsiteY23472"/>
              </a:cxn>
              <a:cxn ang="0">
                <a:pos x="connsiteX23473" y="connsiteY23473"/>
              </a:cxn>
              <a:cxn ang="0">
                <a:pos x="connsiteX23474" y="connsiteY23474"/>
              </a:cxn>
              <a:cxn ang="0">
                <a:pos x="connsiteX23475" y="connsiteY23475"/>
              </a:cxn>
              <a:cxn ang="0">
                <a:pos x="connsiteX23476" y="connsiteY23476"/>
              </a:cxn>
              <a:cxn ang="0">
                <a:pos x="connsiteX23477" y="connsiteY23477"/>
              </a:cxn>
              <a:cxn ang="0">
                <a:pos x="connsiteX23478" y="connsiteY23478"/>
              </a:cxn>
              <a:cxn ang="0">
                <a:pos x="connsiteX23479" y="connsiteY23479"/>
              </a:cxn>
              <a:cxn ang="0">
                <a:pos x="connsiteX23480" y="connsiteY23480"/>
              </a:cxn>
              <a:cxn ang="0">
                <a:pos x="connsiteX23481" y="connsiteY23481"/>
              </a:cxn>
              <a:cxn ang="0">
                <a:pos x="connsiteX23482" y="connsiteY23482"/>
              </a:cxn>
              <a:cxn ang="0">
                <a:pos x="connsiteX23483" y="connsiteY23483"/>
              </a:cxn>
              <a:cxn ang="0">
                <a:pos x="connsiteX23484" y="connsiteY23484"/>
              </a:cxn>
              <a:cxn ang="0">
                <a:pos x="connsiteX23485" y="connsiteY23485"/>
              </a:cxn>
              <a:cxn ang="0">
                <a:pos x="connsiteX23486" y="connsiteY23486"/>
              </a:cxn>
              <a:cxn ang="0">
                <a:pos x="connsiteX23487" y="connsiteY23487"/>
              </a:cxn>
              <a:cxn ang="0">
                <a:pos x="connsiteX23488" y="connsiteY23488"/>
              </a:cxn>
              <a:cxn ang="0">
                <a:pos x="connsiteX23489" y="connsiteY23489"/>
              </a:cxn>
              <a:cxn ang="0">
                <a:pos x="connsiteX23490" y="connsiteY23490"/>
              </a:cxn>
              <a:cxn ang="0">
                <a:pos x="connsiteX23491" y="connsiteY23491"/>
              </a:cxn>
              <a:cxn ang="0">
                <a:pos x="connsiteX23492" y="connsiteY23492"/>
              </a:cxn>
              <a:cxn ang="0">
                <a:pos x="connsiteX23493" y="connsiteY23493"/>
              </a:cxn>
              <a:cxn ang="0">
                <a:pos x="connsiteX23494" y="connsiteY23494"/>
              </a:cxn>
              <a:cxn ang="0">
                <a:pos x="connsiteX23495" y="connsiteY23495"/>
              </a:cxn>
              <a:cxn ang="0">
                <a:pos x="connsiteX23496" y="connsiteY23496"/>
              </a:cxn>
              <a:cxn ang="0">
                <a:pos x="connsiteX23497" y="connsiteY23497"/>
              </a:cxn>
              <a:cxn ang="0">
                <a:pos x="connsiteX23498" y="connsiteY23498"/>
              </a:cxn>
              <a:cxn ang="0">
                <a:pos x="connsiteX23499" y="connsiteY23499"/>
              </a:cxn>
              <a:cxn ang="0">
                <a:pos x="connsiteX23500" y="connsiteY23500"/>
              </a:cxn>
              <a:cxn ang="0">
                <a:pos x="connsiteX23501" y="connsiteY23501"/>
              </a:cxn>
              <a:cxn ang="0">
                <a:pos x="connsiteX23502" y="connsiteY23502"/>
              </a:cxn>
              <a:cxn ang="0">
                <a:pos x="connsiteX23503" y="connsiteY23503"/>
              </a:cxn>
              <a:cxn ang="0">
                <a:pos x="connsiteX23504" y="connsiteY23504"/>
              </a:cxn>
              <a:cxn ang="0">
                <a:pos x="connsiteX23505" y="connsiteY23505"/>
              </a:cxn>
              <a:cxn ang="0">
                <a:pos x="connsiteX23506" y="connsiteY23506"/>
              </a:cxn>
              <a:cxn ang="0">
                <a:pos x="connsiteX23507" y="connsiteY23507"/>
              </a:cxn>
              <a:cxn ang="0">
                <a:pos x="connsiteX23508" y="connsiteY23508"/>
              </a:cxn>
              <a:cxn ang="0">
                <a:pos x="connsiteX23509" y="connsiteY23509"/>
              </a:cxn>
              <a:cxn ang="0">
                <a:pos x="connsiteX23510" y="connsiteY23510"/>
              </a:cxn>
              <a:cxn ang="0">
                <a:pos x="connsiteX23511" y="connsiteY23511"/>
              </a:cxn>
              <a:cxn ang="0">
                <a:pos x="connsiteX23512" y="connsiteY23512"/>
              </a:cxn>
              <a:cxn ang="0">
                <a:pos x="connsiteX23513" y="connsiteY23513"/>
              </a:cxn>
              <a:cxn ang="0">
                <a:pos x="connsiteX23514" y="connsiteY23514"/>
              </a:cxn>
              <a:cxn ang="0">
                <a:pos x="connsiteX23515" y="connsiteY23515"/>
              </a:cxn>
              <a:cxn ang="0">
                <a:pos x="connsiteX23516" y="connsiteY23516"/>
              </a:cxn>
              <a:cxn ang="0">
                <a:pos x="connsiteX23517" y="connsiteY23517"/>
              </a:cxn>
              <a:cxn ang="0">
                <a:pos x="connsiteX23518" y="connsiteY23518"/>
              </a:cxn>
              <a:cxn ang="0">
                <a:pos x="connsiteX23519" y="connsiteY23519"/>
              </a:cxn>
              <a:cxn ang="0">
                <a:pos x="connsiteX23520" y="connsiteY23520"/>
              </a:cxn>
              <a:cxn ang="0">
                <a:pos x="connsiteX23521" y="connsiteY23521"/>
              </a:cxn>
              <a:cxn ang="0">
                <a:pos x="connsiteX23522" y="connsiteY23522"/>
              </a:cxn>
              <a:cxn ang="0">
                <a:pos x="connsiteX23523" y="connsiteY23523"/>
              </a:cxn>
              <a:cxn ang="0">
                <a:pos x="connsiteX23524" y="connsiteY23524"/>
              </a:cxn>
              <a:cxn ang="0">
                <a:pos x="connsiteX23525" y="connsiteY23525"/>
              </a:cxn>
              <a:cxn ang="0">
                <a:pos x="connsiteX23526" y="connsiteY23526"/>
              </a:cxn>
              <a:cxn ang="0">
                <a:pos x="connsiteX23527" y="connsiteY23527"/>
              </a:cxn>
              <a:cxn ang="0">
                <a:pos x="connsiteX23528" y="connsiteY23528"/>
              </a:cxn>
              <a:cxn ang="0">
                <a:pos x="connsiteX23529" y="connsiteY23529"/>
              </a:cxn>
              <a:cxn ang="0">
                <a:pos x="connsiteX23530" y="connsiteY23530"/>
              </a:cxn>
              <a:cxn ang="0">
                <a:pos x="connsiteX23531" y="connsiteY23531"/>
              </a:cxn>
              <a:cxn ang="0">
                <a:pos x="connsiteX23532" y="connsiteY23532"/>
              </a:cxn>
              <a:cxn ang="0">
                <a:pos x="connsiteX23533" y="connsiteY23533"/>
              </a:cxn>
              <a:cxn ang="0">
                <a:pos x="connsiteX23534" y="connsiteY23534"/>
              </a:cxn>
              <a:cxn ang="0">
                <a:pos x="connsiteX23535" y="connsiteY23535"/>
              </a:cxn>
              <a:cxn ang="0">
                <a:pos x="connsiteX23536" y="connsiteY23536"/>
              </a:cxn>
              <a:cxn ang="0">
                <a:pos x="connsiteX23537" y="connsiteY23537"/>
              </a:cxn>
              <a:cxn ang="0">
                <a:pos x="connsiteX23538" y="connsiteY23538"/>
              </a:cxn>
              <a:cxn ang="0">
                <a:pos x="connsiteX23539" y="connsiteY23539"/>
              </a:cxn>
              <a:cxn ang="0">
                <a:pos x="connsiteX23540" y="connsiteY23540"/>
              </a:cxn>
              <a:cxn ang="0">
                <a:pos x="connsiteX23541" y="connsiteY23541"/>
              </a:cxn>
              <a:cxn ang="0">
                <a:pos x="connsiteX23542" y="connsiteY23542"/>
              </a:cxn>
              <a:cxn ang="0">
                <a:pos x="connsiteX23543" y="connsiteY23543"/>
              </a:cxn>
              <a:cxn ang="0">
                <a:pos x="connsiteX23544" y="connsiteY23544"/>
              </a:cxn>
              <a:cxn ang="0">
                <a:pos x="connsiteX23545" y="connsiteY23545"/>
              </a:cxn>
              <a:cxn ang="0">
                <a:pos x="connsiteX23546" y="connsiteY23546"/>
              </a:cxn>
              <a:cxn ang="0">
                <a:pos x="connsiteX23547" y="connsiteY23547"/>
              </a:cxn>
              <a:cxn ang="0">
                <a:pos x="connsiteX23548" y="connsiteY23548"/>
              </a:cxn>
              <a:cxn ang="0">
                <a:pos x="connsiteX23549" y="connsiteY23549"/>
              </a:cxn>
              <a:cxn ang="0">
                <a:pos x="connsiteX23550" y="connsiteY23550"/>
              </a:cxn>
              <a:cxn ang="0">
                <a:pos x="connsiteX23551" y="connsiteY23551"/>
              </a:cxn>
              <a:cxn ang="0">
                <a:pos x="connsiteX23552" y="connsiteY23552"/>
              </a:cxn>
              <a:cxn ang="0">
                <a:pos x="connsiteX23553" y="connsiteY23553"/>
              </a:cxn>
              <a:cxn ang="0">
                <a:pos x="connsiteX23554" y="connsiteY23554"/>
              </a:cxn>
              <a:cxn ang="0">
                <a:pos x="connsiteX23555" y="connsiteY23555"/>
              </a:cxn>
              <a:cxn ang="0">
                <a:pos x="connsiteX23556" y="connsiteY23556"/>
              </a:cxn>
              <a:cxn ang="0">
                <a:pos x="connsiteX23557" y="connsiteY23557"/>
              </a:cxn>
              <a:cxn ang="0">
                <a:pos x="connsiteX23558" y="connsiteY23558"/>
              </a:cxn>
              <a:cxn ang="0">
                <a:pos x="connsiteX23559" y="connsiteY23559"/>
              </a:cxn>
              <a:cxn ang="0">
                <a:pos x="connsiteX23560" y="connsiteY23560"/>
              </a:cxn>
              <a:cxn ang="0">
                <a:pos x="connsiteX23561" y="connsiteY23561"/>
              </a:cxn>
              <a:cxn ang="0">
                <a:pos x="connsiteX23562" y="connsiteY23562"/>
              </a:cxn>
              <a:cxn ang="0">
                <a:pos x="connsiteX23563" y="connsiteY23563"/>
              </a:cxn>
              <a:cxn ang="0">
                <a:pos x="connsiteX23564" y="connsiteY23564"/>
              </a:cxn>
              <a:cxn ang="0">
                <a:pos x="connsiteX23565" y="connsiteY23565"/>
              </a:cxn>
              <a:cxn ang="0">
                <a:pos x="connsiteX23566" y="connsiteY23566"/>
              </a:cxn>
              <a:cxn ang="0">
                <a:pos x="connsiteX23567" y="connsiteY23567"/>
              </a:cxn>
              <a:cxn ang="0">
                <a:pos x="connsiteX23568" y="connsiteY23568"/>
              </a:cxn>
              <a:cxn ang="0">
                <a:pos x="connsiteX23569" y="connsiteY23569"/>
              </a:cxn>
              <a:cxn ang="0">
                <a:pos x="connsiteX23570" y="connsiteY23570"/>
              </a:cxn>
              <a:cxn ang="0">
                <a:pos x="connsiteX23571" y="connsiteY23571"/>
              </a:cxn>
              <a:cxn ang="0">
                <a:pos x="connsiteX23572" y="connsiteY23572"/>
              </a:cxn>
              <a:cxn ang="0">
                <a:pos x="connsiteX23573" y="connsiteY23573"/>
              </a:cxn>
              <a:cxn ang="0">
                <a:pos x="connsiteX23574" y="connsiteY23574"/>
              </a:cxn>
              <a:cxn ang="0">
                <a:pos x="connsiteX23575" y="connsiteY23575"/>
              </a:cxn>
              <a:cxn ang="0">
                <a:pos x="connsiteX23576" y="connsiteY23576"/>
              </a:cxn>
              <a:cxn ang="0">
                <a:pos x="connsiteX23577" y="connsiteY23577"/>
              </a:cxn>
              <a:cxn ang="0">
                <a:pos x="connsiteX23578" y="connsiteY23578"/>
              </a:cxn>
              <a:cxn ang="0">
                <a:pos x="connsiteX23579" y="connsiteY23579"/>
              </a:cxn>
              <a:cxn ang="0">
                <a:pos x="connsiteX23580" y="connsiteY23580"/>
              </a:cxn>
              <a:cxn ang="0">
                <a:pos x="connsiteX23581" y="connsiteY23581"/>
              </a:cxn>
              <a:cxn ang="0">
                <a:pos x="connsiteX23582" y="connsiteY23582"/>
              </a:cxn>
              <a:cxn ang="0">
                <a:pos x="connsiteX23583" y="connsiteY23583"/>
              </a:cxn>
              <a:cxn ang="0">
                <a:pos x="connsiteX23584" y="connsiteY23584"/>
              </a:cxn>
              <a:cxn ang="0">
                <a:pos x="connsiteX23585" y="connsiteY23585"/>
              </a:cxn>
              <a:cxn ang="0">
                <a:pos x="connsiteX23586" y="connsiteY23586"/>
              </a:cxn>
              <a:cxn ang="0">
                <a:pos x="connsiteX23587" y="connsiteY23587"/>
              </a:cxn>
              <a:cxn ang="0">
                <a:pos x="connsiteX23588" y="connsiteY23588"/>
              </a:cxn>
              <a:cxn ang="0">
                <a:pos x="connsiteX23589" y="connsiteY23589"/>
              </a:cxn>
              <a:cxn ang="0">
                <a:pos x="connsiteX23590" y="connsiteY23590"/>
              </a:cxn>
              <a:cxn ang="0">
                <a:pos x="connsiteX23591" y="connsiteY23591"/>
              </a:cxn>
              <a:cxn ang="0">
                <a:pos x="connsiteX23592" y="connsiteY23592"/>
              </a:cxn>
              <a:cxn ang="0">
                <a:pos x="connsiteX23593" y="connsiteY23593"/>
              </a:cxn>
              <a:cxn ang="0">
                <a:pos x="connsiteX23594" y="connsiteY23594"/>
              </a:cxn>
              <a:cxn ang="0">
                <a:pos x="connsiteX23595" y="connsiteY23595"/>
              </a:cxn>
              <a:cxn ang="0">
                <a:pos x="connsiteX23596" y="connsiteY23596"/>
              </a:cxn>
              <a:cxn ang="0">
                <a:pos x="connsiteX23597" y="connsiteY23597"/>
              </a:cxn>
              <a:cxn ang="0">
                <a:pos x="connsiteX23598" y="connsiteY23598"/>
              </a:cxn>
              <a:cxn ang="0">
                <a:pos x="connsiteX23599" y="connsiteY23599"/>
              </a:cxn>
              <a:cxn ang="0">
                <a:pos x="connsiteX23600" y="connsiteY23600"/>
              </a:cxn>
              <a:cxn ang="0">
                <a:pos x="connsiteX23601" y="connsiteY23601"/>
              </a:cxn>
              <a:cxn ang="0">
                <a:pos x="connsiteX23602" y="connsiteY23602"/>
              </a:cxn>
              <a:cxn ang="0">
                <a:pos x="connsiteX23603" y="connsiteY23603"/>
              </a:cxn>
              <a:cxn ang="0">
                <a:pos x="connsiteX23604" y="connsiteY23604"/>
              </a:cxn>
              <a:cxn ang="0">
                <a:pos x="connsiteX23605" y="connsiteY23605"/>
              </a:cxn>
              <a:cxn ang="0">
                <a:pos x="connsiteX23606" y="connsiteY23606"/>
              </a:cxn>
              <a:cxn ang="0">
                <a:pos x="connsiteX23607" y="connsiteY23607"/>
              </a:cxn>
              <a:cxn ang="0">
                <a:pos x="connsiteX23608" y="connsiteY23608"/>
              </a:cxn>
              <a:cxn ang="0">
                <a:pos x="connsiteX23609" y="connsiteY23609"/>
              </a:cxn>
              <a:cxn ang="0">
                <a:pos x="connsiteX23610" y="connsiteY23610"/>
              </a:cxn>
              <a:cxn ang="0">
                <a:pos x="connsiteX23611" y="connsiteY23611"/>
              </a:cxn>
              <a:cxn ang="0">
                <a:pos x="connsiteX23612" y="connsiteY23612"/>
              </a:cxn>
              <a:cxn ang="0">
                <a:pos x="connsiteX23613" y="connsiteY23613"/>
              </a:cxn>
              <a:cxn ang="0">
                <a:pos x="connsiteX23614" y="connsiteY23614"/>
              </a:cxn>
              <a:cxn ang="0">
                <a:pos x="connsiteX23615" y="connsiteY23615"/>
              </a:cxn>
              <a:cxn ang="0">
                <a:pos x="connsiteX23616" y="connsiteY23616"/>
              </a:cxn>
              <a:cxn ang="0">
                <a:pos x="connsiteX23617" y="connsiteY23617"/>
              </a:cxn>
              <a:cxn ang="0">
                <a:pos x="connsiteX23618" y="connsiteY23618"/>
              </a:cxn>
              <a:cxn ang="0">
                <a:pos x="connsiteX23619" y="connsiteY23619"/>
              </a:cxn>
              <a:cxn ang="0">
                <a:pos x="connsiteX23620" y="connsiteY23620"/>
              </a:cxn>
              <a:cxn ang="0">
                <a:pos x="connsiteX23621" y="connsiteY23621"/>
              </a:cxn>
              <a:cxn ang="0">
                <a:pos x="connsiteX23622" y="connsiteY23622"/>
              </a:cxn>
              <a:cxn ang="0">
                <a:pos x="connsiteX23623" y="connsiteY23623"/>
              </a:cxn>
              <a:cxn ang="0">
                <a:pos x="connsiteX23624" y="connsiteY23624"/>
              </a:cxn>
              <a:cxn ang="0">
                <a:pos x="connsiteX23625" y="connsiteY23625"/>
              </a:cxn>
              <a:cxn ang="0">
                <a:pos x="connsiteX23626" y="connsiteY23626"/>
              </a:cxn>
              <a:cxn ang="0">
                <a:pos x="connsiteX23627" y="connsiteY23627"/>
              </a:cxn>
              <a:cxn ang="0">
                <a:pos x="connsiteX23628" y="connsiteY23628"/>
              </a:cxn>
              <a:cxn ang="0">
                <a:pos x="connsiteX23629" y="connsiteY23629"/>
              </a:cxn>
              <a:cxn ang="0">
                <a:pos x="connsiteX23630" y="connsiteY23630"/>
              </a:cxn>
              <a:cxn ang="0">
                <a:pos x="connsiteX23631" y="connsiteY23631"/>
              </a:cxn>
              <a:cxn ang="0">
                <a:pos x="connsiteX23632" y="connsiteY23632"/>
              </a:cxn>
              <a:cxn ang="0">
                <a:pos x="connsiteX23633" y="connsiteY23633"/>
              </a:cxn>
              <a:cxn ang="0">
                <a:pos x="connsiteX23634" y="connsiteY23634"/>
              </a:cxn>
              <a:cxn ang="0">
                <a:pos x="connsiteX23635" y="connsiteY23635"/>
              </a:cxn>
              <a:cxn ang="0">
                <a:pos x="connsiteX23636" y="connsiteY23636"/>
              </a:cxn>
              <a:cxn ang="0">
                <a:pos x="connsiteX23637" y="connsiteY23637"/>
              </a:cxn>
              <a:cxn ang="0">
                <a:pos x="connsiteX23638" y="connsiteY23638"/>
              </a:cxn>
              <a:cxn ang="0">
                <a:pos x="connsiteX23639" y="connsiteY23639"/>
              </a:cxn>
              <a:cxn ang="0">
                <a:pos x="connsiteX23640" y="connsiteY23640"/>
              </a:cxn>
              <a:cxn ang="0">
                <a:pos x="connsiteX23641" y="connsiteY23641"/>
              </a:cxn>
              <a:cxn ang="0">
                <a:pos x="connsiteX23642" y="connsiteY23642"/>
              </a:cxn>
              <a:cxn ang="0">
                <a:pos x="connsiteX23643" y="connsiteY23643"/>
              </a:cxn>
              <a:cxn ang="0">
                <a:pos x="connsiteX23644" y="connsiteY23644"/>
              </a:cxn>
              <a:cxn ang="0">
                <a:pos x="connsiteX23645" y="connsiteY23645"/>
              </a:cxn>
              <a:cxn ang="0">
                <a:pos x="connsiteX23646" y="connsiteY23646"/>
              </a:cxn>
              <a:cxn ang="0">
                <a:pos x="connsiteX23647" y="connsiteY23647"/>
              </a:cxn>
              <a:cxn ang="0">
                <a:pos x="connsiteX23648" y="connsiteY23648"/>
              </a:cxn>
              <a:cxn ang="0">
                <a:pos x="connsiteX23649" y="connsiteY23649"/>
              </a:cxn>
              <a:cxn ang="0">
                <a:pos x="connsiteX23650" y="connsiteY23650"/>
              </a:cxn>
              <a:cxn ang="0">
                <a:pos x="connsiteX23651" y="connsiteY23651"/>
              </a:cxn>
              <a:cxn ang="0">
                <a:pos x="connsiteX23652" y="connsiteY23652"/>
              </a:cxn>
              <a:cxn ang="0">
                <a:pos x="connsiteX23653" y="connsiteY23653"/>
              </a:cxn>
              <a:cxn ang="0">
                <a:pos x="connsiteX23654" y="connsiteY23654"/>
              </a:cxn>
              <a:cxn ang="0">
                <a:pos x="connsiteX23655" y="connsiteY23655"/>
              </a:cxn>
              <a:cxn ang="0">
                <a:pos x="connsiteX23656" y="connsiteY23656"/>
              </a:cxn>
              <a:cxn ang="0">
                <a:pos x="connsiteX23657" y="connsiteY23657"/>
              </a:cxn>
              <a:cxn ang="0">
                <a:pos x="connsiteX23658" y="connsiteY23658"/>
              </a:cxn>
              <a:cxn ang="0">
                <a:pos x="connsiteX23659" y="connsiteY23659"/>
              </a:cxn>
              <a:cxn ang="0">
                <a:pos x="connsiteX23660" y="connsiteY23660"/>
              </a:cxn>
              <a:cxn ang="0">
                <a:pos x="connsiteX23661" y="connsiteY23661"/>
              </a:cxn>
              <a:cxn ang="0">
                <a:pos x="connsiteX23662" y="connsiteY23662"/>
              </a:cxn>
              <a:cxn ang="0">
                <a:pos x="connsiteX23663" y="connsiteY23663"/>
              </a:cxn>
              <a:cxn ang="0">
                <a:pos x="connsiteX23664" y="connsiteY23664"/>
              </a:cxn>
              <a:cxn ang="0">
                <a:pos x="connsiteX23665" y="connsiteY23665"/>
              </a:cxn>
              <a:cxn ang="0">
                <a:pos x="connsiteX23666" y="connsiteY23666"/>
              </a:cxn>
              <a:cxn ang="0">
                <a:pos x="connsiteX23667" y="connsiteY23667"/>
              </a:cxn>
              <a:cxn ang="0">
                <a:pos x="connsiteX23668" y="connsiteY23668"/>
              </a:cxn>
              <a:cxn ang="0">
                <a:pos x="connsiteX23669" y="connsiteY23669"/>
              </a:cxn>
              <a:cxn ang="0">
                <a:pos x="connsiteX23670" y="connsiteY23670"/>
              </a:cxn>
              <a:cxn ang="0">
                <a:pos x="connsiteX23671" y="connsiteY23671"/>
              </a:cxn>
              <a:cxn ang="0">
                <a:pos x="connsiteX23672" y="connsiteY23672"/>
              </a:cxn>
              <a:cxn ang="0">
                <a:pos x="connsiteX23673" y="connsiteY23673"/>
              </a:cxn>
              <a:cxn ang="0">
                <a:pos x="connsiteX23674" y="connsiteY23674"/>
              </a:cxn>
              <a:cxn ang="0">
                <a:pos x="connsiteX23675" y="connsiteY23675"/>
              </a:cxn>
              <a:cxn ang="0">
                <a:pos x="connsiteX23676" y="connsiteY23676"/>
              </a:cxn>
              <a:cxn ang="0">
                <a:pos x="connsiteX23677" y="connsiteY23677"/>
              </a:cxn>
              <a:cxn ang="0">
                <a:pos x="connsiteX23678" y="connsiteY23678"/>
              </a:cxn>
              <a:cxn ang="0">
                <a:pos x="connsiteX23679" y="connsiteY23679"/>
              </a:cxn>
              <a:cxn ang="0">
                <a:pos x="connsiteX23680" y="connsiteY23680"/>
              </a:cxn>
              <a:cxn ang="0">
                <a:pos x="connsiteX23681" y="connsiteY23681"/>
              </a:cxn>
              <a:cxn ang="0">
                <a:pos x="connsiteX23682" y="connsiteY23682"/>
              </a:cxn>
              <a:cxn ang="0">
                <a:pos x="connsiteX23683" y="connsiteY23683"/>
              </a:cxn>
              <a:cxn ang="0">
                <a:pos x="connsiteX23684" y="connsiteY23684"/>
              </a:cxn>
              <a:cxn ang="0">
                <a:pos x="connsiteX23685" y="connsiteY23685"/>
              </a:cxn>
              <a:cxn ang="0">
                <a:pos x="connsiteX23686" y="connsiteY23686"/>
              </a:cxn>
              <a:cxn ang="0">
                <a:pos x="connsiteX23687" y="connsiteY23687"/>
              </a:cxn>
              <a:cxn ang="0">
                <a:pos x="connsiteX23688" y="connsiteY23688"/>
              </a:cxn>
              <a:cxn ang="0">
                <a:pos x="connsiteX23689" y="connsiteY23689"/>
              </a:cxn>
              <a:cxn ang="0">
                <a:pos x="connsiteX23690" y="connsiteY23690"/>
              </a:cxn>
              <a:cxn ang="0">
                <a:pos x="connsiteX23691" y="connsiteY23691"/>
              </a:cxn>
              <a:cxn ang="0">
                <a:pos x="connsiteX23692" y="connsiteY23692"/>
              </a:cxn>
              <a:cxn ang="0">
                <a:pos x="connsiteX23693" y="connsiteY23693"/>
              </a:cxn>
              <a:cxn ang="0">
                <a:pos x="connsiteX23694" y="connsiteY23694"/>
              </a:cxn>
              <a:cxn ang="0">
                <a:pos x="connsiteX23695" y="connsiteY23695"/>
              </a:cxn>
              <a:cxn ang="0">
                <a:pos x="connsiteX23696" y="connsiteY23696"/>
              </a:cxn>
              <a:cxn ang="0">
                <a:pos x="connsiteX23697" y="connsiteY23697"/>
              </a:cxn>
              <a:cxn ang="0">
                <a:pos x="connsiteX23698" y="connsiteY23698"/>
              </a:cxn>
              <a:cxn ang="0">
                <a:pos x="connsiteX23699" y="connsiteY23699"/>
              </a:cxn>
              <a:cxn ang="0">
                <a:pos x="connsiteX23700" y="connsiteY23700"/>
              </a:cxn>
              <a:cxn ang="0">
                <a:pos x="connsiteX23701" y="connsiteY23701"/>
              </a:cxn>
              <a:cxn ang="0">
                <a:pos x="connsiteX23702" y="connsiteY23702"/>
              </a:cxn>
              <a:cxn ang="0">
                <a:pos x="connsiteX23703" y="connsiteY23703"/>
              </a:cxn>
              <a:cxn ang="0">
                <a:pos x="connsiteX23704" y="connsiteY23704"/>
              </a:cxn>
              <a:cxn ang="0">
                <a:pos x="connsiteX23705" y="connsiteY23705"/>
              </a:cxn>
              <a:cxn ang="0">
                <a:pos x="connsiteX23706" y="connsiteY23706"/>
              </a:cxn>
              <a:cxn ang="0">
                <a:pos x="connsiteX23707" y="connsiteY23707"/>
              </a:cxn>
              <a:cxn ang="0">
                <a:pos x="connsiteX23708" y="connsiteY23708"/>
              </a:cxn>
              <a:cxn ang="0">
                <a:pos x="connsiteX23709" y="connsiteY23709"/>
              </a:cxn>
              <a:cxn ang="0">
                <a:pos x="connsiteX23710" y="connsiteY23710"/>
              </a:cxn>
              <a:cxn ang="0">
                <a:pos x="connsiteX23711" y="connsiteY23711"/>
              </a:cxn>
              <a:cxn ang="0">
                <a:pos x="connsiteX23712" y="connsiteY23712"/>
              </a:cxn>
              <a:cxn ang="0">
                <a:pos x="connsiteX23713" y="connsiteY23713"/>
              </a:cxn>
              <a:cxn ang="0">
                <a:pos x="connsiteX23714" y="connsiteY23714"/>
              </a:cxn>
              <a:cxn ang="0">
                <a:pos x="connsiteX23715" y="connsiteY23715"/>
              </a:cxn>
              <a:cxn ang="0">
                <a:pos x="connsiteX23716" y="connsiteY23716"/>
              </a:cxn>
              <a:cxn ang="0">
                <a:pos x="connsiteX23717" y="connsiteY23717"/>
              </a:cxn>
              <a:cxn ang="0">
                <a:pos x="connsiteX23718" y="connsiteY23718"/>
              </a:cxn>
              <a:cxn ang="0">
                <a:pos x="connsiteX23719" y="connsiteY23719"/>
              </a:cxn>
              <a:cxn ang="0">
                <a:pos x="connsiteX23720" y="connsiteY23720"/>
              </a:cxn>
              <a:cxn ang="0">
                <a:pos x="connsiteX23721" y="connsiteY23721"/>
              </a:cxn>
              <a:cxn ang="0">
                <a:pos x="connsiteX23722" y="connsiteY23722"/>
              </a:cxn>
              <a:cxn ang="0">
                <a:pos x="connsiteX23723" y="connsiteY23723"/>
              </a:cxn>
              <a:cxn ang="0">
                <a:pos x="connsiteX23724" y="connsiteY23724"/>
              </a:cxn>
              <a:cxn ang="0">
                <a:pos x="connsiteX23725" y="connsiteY23725"/>
              </a:cxn>
              <a:cxn ang="0">
                <a:pos x="connsiteX23726" y="connsiteY23726"/>
              </a:cxn>
              <a:cxn ang="0">
                <a:pos x="connsiteX23727" y="connsiteY23727"/>
              </a:cxn>
              <a:cxn ang="0">
                <a:pos x="connsiteX23728" y="connsiteY23728"/>
              </a:cxn>
              <a:cxn ang="0">
                <a:pos x="connsiteX23729" y="connsiteY23729"/>
              </a:cxn>
              <a:cxn ang="0">
                <a:pos x="connsiteX23730" y="connsiteY23730"/>
              </a:cxn>
              <a:cxn ang="0">
                <a:pos x="connsiteX23731" y="connsiteY23731"/>
              </a:cxn>
              <a:cxn ang="0">
                <a:pos x="connsiteX23732" y="connsiteY23732"/>
              </a:cxn>
              <a:cxn ang="0">
                <a:pos x="connsiteX23733" y="connsiteY23733"/>
              </a:cxn>
              <a:cxn ang="0">
                <a:pos x="connsiteX23734" y="connsiteY23734"/>
              </a:cxn>
              <a:cxn ang="0">
                <a:pos x="connsiteX23735" y="connsiteY23735"/>
              </a:cxn>
              <a:cxn ang="0">
                <a:pos x="connsiteX23736" y="connsiteY23736"/>
              </a:cxn>
              <a:cxn ang="0">
                <a:pos x="connsiteX23737" y="connsiteY23737"/>
              </a:cxn>
              <a:cxn ang="0">
                <a:pos x="connsiteX23738" y="connsiteY23738"/>
              </a:cxn>
              <a:cxn ang="0">
                <a:pos x="connsiteX23739" y="connsiteY23739"/>
              </a:cxn>
              <a:cxn ang="0">
                <a:pos x="connsiteX23740" y="connsiteY23740"/>
              </a:cxn>
              <a:cxn ang="0">
                <a:pos x="connsiteX23741" y="connsiteY23741"/>
              </a:cxn>
              <a:cxn ang="0">
                <a:pos x="connsiteX23742" y="connsiteY23742"/>
              </a:cxn>
              <a:cxn ang="0">
                <a:pos x="connsiteX23743" y="connsiteY23743"/>
              </a:cxn>
              <a:cxn ang="0">
                <a:pos x="connsiteX23744" y="connsiteY23744"/>
              </a:cxn>
              <a:cxn ang="0">
                <a:pos x="connsiteX23745" y="connsiteY23745"/>
              </a:cxn>
              <a:cxn ang="0">
                <a:pos x="connsiteX23746" y="connsiteY23746"/>
              </a:cxn>
              <a:cxn ang="0">
                <a:pos x="connsiteX23747" y="connsiteY23747"/>
              </a:cxn>
              <a:cxn ang="0">
                <a:pos x="connsiteX23748" y="connsiteY23748"/>
              </a:cxn>
              <a:cxn ang="0">
                <a:pos x="connsiteX23749" y="connsiteY23749"/>
              </a:cxn>
              <a:cxn ang="0">
                <a:pos x="connsiteX23750" y="connsiteY23750"/>
              </a:cxn>
              <a:cxn ang="0">
                <a:pos x="connsiteX23751" y="connsiteY23751"/>
              </a:cxn>
              <a:cxn ang="0">
                <a:pos x="connsiteX23752" y="connsiteY23752"/>
              </a:cxn>
              <a:cxn ang="0">
                <a:pos x="connsiteX23753" y="connsiteY23753"/>
              </a:cxn>
              <a:cxn ang="0">
                <a:pos x="connsiteX23754" y="connsiteY23754"/>
              </a:cxn>
              <a:cxn ang="0">
                <a:pos x="connsiteX23755" y="connsiteY23755"/>
              </a:cxn>
              <a:cxn ang="0">
                <a:pos x="connsiteX23756" y="connsiteY23756"/>
              </a:cxn>
              <a:cxn ang="0">
                <a:pos x="connsiteX23757" y="connsiteY23757"/>
              </a:cxn>
              <a:cxn ang="0">
                <a:pos x="connsiteX23758" y="connsiteY23758"/>
              </a:cxn>
              <a:cxn ang="0">
                <a:pos x="connsiteX23759" y="connsiteY23759"/>
              </a:cxn>
              <a:cxn ang="0">
                <a:pos x="connsiteX23760" y="connsiteY23760"/>
              </a:cxn>
              <a:cxn ang="0">
                <a:pos x="connsiteX23761" y="connsiteY23761"/>
              </a:cxn>
              <a:cxn ang="0">
                <a:pos x="connsiteX23762" y="connsiteY23762"/>
              </a:cxn>
              <a:cxn ang="0">
                <a:pos x="connsiteX23763" y="connsiteY23763"/>
              </a:cxn>
              <a:cxn ang="0">
                <a:pos x="connsiteX23764" y="connsiteY23764"/>
              </a:cxn>
              <a:cxn ang="0">
                <a:pos x="connsiteX23765" y="connsiteY23765"/>
              </a:cxn>
              <a:cxn ang="0">
                <a:pos x="connsiteX23766" y="connsiteY23766"/>
              </a:cxn>
              <a:cxn ang="0">
                <a:pos x="connsiteX23767" y="connsiteY23767"/>
              </a:cxn>
              <a:cxn ang="0">
                <a:pos x="connsiteX23768" y="connsiteY23768"/>
              </a:cxn>
              <a:cxn ang="0">
                <a:pos x="connsiteX23769" y="connsiteY23769"/>
              </a:cxn>
              <a:cxn ang="0">
                <a:pos x="connsiteX23770" y="connsiteY23770"/>
              </a:cxn>
              <a:cxn ang="0">
                <a:pos x="connsiteX23771" y="connsiteY23771"/>
              </a:cxn>
              <a:cxn ang="0">
                <a:pos x="connsiteX23772" y="connsiteY23772"/>
              </a:cxn>
              <a:cxn ang="0">
                <a:pos x="connsiteX23773" y="connsiteY23773"/>
              </a:cxn>
              <a:cxn ang="0">
                <a:pos x="connsiteX23774" y="connsiteY23774"/>
              </a:cxn>
              <a:cxn ang="0">
                <a:pos x="connsiteX23775" y="connsiteY23775"/>
              </a:cxn>
              <a:cxn ang="0">
                <a:pos x="connsiteX23776" y="connsiteY23776"/>
              </a:cxn>
              <a:cxn ang="0">
                <a:pos x="connsiteX23777" y="connsiteY23777"/>
              </a:cxn>
              <a:cxn ang="0">
                <a:pos x="connsiteX23778" y="connsiteY23778"/>
              </a:cxn>
              <a:cxn ang="0">
                <a:pos x="connsiteX23779" y="connsiteY23779"/>
              </a:cxn>
              <a:cxn ang="0">
                <a:pos x="connsiteX23780" y="connsiteY23780"/>
              </a:cxn>
              <a:cxn ang="0">
                <a:pos x="connsiteX23781" y="connsiteY23781"/>
              </a:cxn>
              <a:cxn ang="0">
                <a:pos x="connsiteX23782" y="connsiteY23782"/>
              </a:cxn>
              <a:cxn ang="0">
                <a:pos x="connsiteX23783" y="connsiteY23783"/>
              </a:cxn>
              <a:cxn ang="0">
                <a:pos x="connsiteX23784" y="connsiteY23784"/>
              </a:cxn>
              <a:cxn ang="0">
                <a:pos x="connsiteX23785" y="connsiteY23785"/>
              </a:cxn>
              <a:cxn ang="0">
                <a:pos x="connsiteX23786" y="connsiteY23786"/>
              </a:cxn>
              <a:cxn ang="0">
                <a:pos x="connsiteX23787" y="connsiteY23787"/>
              </a:cxn>
              <a:cxn ang="0">
                <a:pos x="connsiteX23788" y="connsiteY23788"/>
              </a:cxn>
              <a:cxn ang="0">
                <a:pos x="connsiteX23789" y="connsiteY23789"/>
              </a:cxn>
              <a:cxn ang="0">
                <a:pos x="connsiteX23790" y="connsiteY23790"/>
              </a:cxn>
              <a:cxn ang="0">
                <a:pos x="connsiteX23791" y="connsiteY23791"/>
              </a:cxn>
              <a:cxn ang="0">
                <a:pos x="connsiteX23792" y="connsiteY23792"/>
              </a:cxn>
              <a:cxn ang="0">
                <a:pos x="connsiteX23793" y="connsiteY23793"/>
              </a:cxn>
              <a:cxn ang="0">
                <a:pos x="connsiteX23794" y="connsiteY23794"/>
              </a:cxn>
              <a:cxn ang="0">
                <a:pos x="connsiteX23795" y="connsiteY23795"/>
              </a:cxn>
              <a:cxn ang="0">
                <a:pos x="connsiteX23796" y="connsiteY23796"/>
              </a:cxn>
              <a:cxn ang="0">
                <a:pos x="connsiteX23797" y="connsiteY23797"/>
              </a:cxn>
              <a:cxn ang="0">
                <a:pos x="connsiteX23798" y="connsiteY23798"/>
              </a:cxn>
              <a:cxn ang="0">
                <a:pos x="connsiteX23799" y="connsiteY23799"/>
              </a:cxn>
              <a:cxn ang="0">
                <a:pos x="connsiteX23800" y="connsiteY23800"/>
              </a:cxn>
              <a:cxn ang="0">
                <a:pos x="connsiteX23801" y="connsiteY23801"/>
              </a:cxn>
              <a:cxn ang="0">
                <a:pos x="connsiteX23802" y="connsiteY23802"/>
              </a:cxn>
              <a:cxn ang="0">
                <a:pos x="connsiteX23803" y="connsiteY23803"/>
              </a:cxn>
              <a:cxn ang="0">
                <a:pos x="connsiteX23804" y="connsiteY23804"/>
              </a:cxn>
              <a:cxn ang="0">
                <a:pos x="connsiteX23805" y="connsiteY23805"/>
              </a:cxn>
              <a:cxn ang="0">
                <a:pos x="connsiteX23806" y="connsiteY23806"/>
              </a:cxn>
              <a:cxn ang="0">
                <a:pos x="connsiteX23807" y="connsiteY23807"/>
              </a:cxn>
              <a:cxn ang="0">
                <a:pos x="connsiteX23808" y="connsiteY23808"/>
              </a:cxn>
              <a:cxn ang="0">
                <a:pos x="connsiteX23809" y="connsiteY23809"/>
              </a:cxn>
              <a:cxn ang="0">
                <a:pos x="connsiteX23810" y="connsiteY23810"/>
              </a:cxn>
              <a:cxn ang="0">
                <a:pos x="connsiteX23811" y="connsiteY23811"/>
              </a:cxn>
              <a:cxn ang="0">
                <a:pos x="connsiteX23812" y="connsiteY23812"/>
              </a:cxn>
              <a:cxn ang="0">
                <a:pos x="connsiteX23813" y="connsiteY23813"/>
              </a:cxn>
              <a:cxn ang="0">
                <a:pos x="connsiteX23814" y="connsiteY23814"/>
              </a:cxn>
              <a:cxn ang="0">
                <a:pos x="connsiteX23815" y="connsiteY23815"/>
              </a:cxn>
              <a:cxn ang="0">
                <a:pos x="connsiteX23816" y="connsiteY23816"/>
              </a:cxn>
              <a:cxn ang="0">
                <a:pos x="connsiteX23817" y="connsiteY23817"/>
              </a:cxn>
              <a:cxn ang="0">
                <a:pos x="connsiteX23818" y="connsiteY23818"/>
              </a:cxn>
              <a:cxn ang="0">
                <a:pos x="connsiteX23819" y="connsiteY23819"/>
              </a:cxn>
              <a:cxn ang="0">
                <a:pos x="connsiteX23820" y="connsiteY23820"/>
              </a:cxn>
              <a:cxn ang="0">
                <a:pos x="connsiteX23821" y="connsiteY23821"/>
              </a:cxn>
              <a:cxn ang="0">
                <a:pos x="connsiteX23822" y="connsiteY23822"/>
              </a:cxn>
              <a:cxn ang="0">
                <a:pos x="connsiteX23823" y="connsiteY23823"/>
              </a:cxn>
              <a:cxn ang="0">
                <a:pos x="connsiteX23824" y="connsiteY23824"/>
              </a:cxn>
              <a:cxn ang="0">
                <a:pos x="connsiteX23825" y="connsiteY23825"/>
              </a:cxn>
              <a:cxn ang="0">
                <a:pos x="connsiteX23826" y="connsiteY23826"/>
              </a:cxn>
              <a:cxn ang="0">
                <a:pos x="connsiteX23827" y="connsiteY23827"/>
              </a:cxn>
              <a:cxn ang="0">
                <a:pos x="connsiteX23828" y="connsiteY23828"/>
              </a:cxn>
              <a:cxn ang="0">
                <a:pos x="connsiteX23829" y="connsiteY23829"/>
              </a:cxn>
              <a:cxn ang="0">
                <a:pos x="connsiteX23830" y="connsiteY23830"/>
              </a:cxn>
              <a:cxn ang="0">
                <a:pos x="connsiteX23831" y="connsiteY23831"/>
              </a:cxn>
              <a:cxn ang="0">
                <a:pos x="connsiteX23832" y="connsiteY23832"/>
              </a:cxn>
              <a:cxn ang="0">
                <a:pos x="connsiteX23833" y="connsiteY23833"/>
              </a:cxn>
              <a:cxn ang="0">
                <a:pos x="connsiteX23834" y="connsiteY23834"/>
              </a:cxn>
              <a:cxn ang="0">
                <a:pos x="connsiteX23835" y="connsiteY23835"/>
              </a:cxn>
              <a:cxn ang="0">
                <a:pos x="connsiteX23836" y="connsiteY23836"/>
              </a:cxn>
              <a:cxn ang="0">
                <a:pos x="connsiteX23837" y="connsiteY23837"/>
              </a:cxn>
              <a:cxn ang="0">
                <a:pos x="connsiteX23838" y="connsiteY23838"/>
              </a:cxn>
              <a:cxn ang="0">
                <a:pos x="connsiteX23839" y="connsiteY23839"/>
              </a:cxn>
              <a:cxn ang="0">
                <a:pos x="connsiteX23840" y="connsiteY23840"/>
              </a:cxn>
              <a:cxn ang="0">
                <a:pos x="connsiteX23841" y="connsiteY23841"/>
              </a:cxn>
              <a:cxn ang="0">
                <a:pos x="connsiteX23842" y="connsiteY23842"/>
              </a:cxn>
              <a:cxn ang="0">
                <a:pos x="connsiteX23843" y="connsiteY23843"/>
              </a:cxn>
              <a:cxn ang="0">
                <a:pos x="connsiteX23844" y="connsiteY23844"/>
              </a:cxn>
              <a:cxn ang="0">
                <a:pos x="connsiteX23845" y="connsiteY23845"/>
              </a:cxn>
              <a:cxn ang="0">
                <a:pos x="connsiteX23846" y="connsiteY23846"/>
              </a:cxn>
              <a:cxn ang="0">
                <a:pos x="connsiteX23847" y="connsiteY23847"/>
              </a:cxn>
              <a:cxn ang="0">
                <a:pos x="connsiteX23848" y="connsiteY23848"/>
              </a:cxn>
              <a:cxn ang="0">
                <a:pos x="connsiteX23849" y="connsiteY23849"/>
              </a:cxn>
              <a:cxn ang="0">
                <a:pos x="connsiteX23850" y="connsiteY23850"/>
              </a:cxn>
              <a:cxn ang="0">
                <a:pos x="connsiteX23851" y="connsiteY23851"/>
              </a:cxn>
              <a:cxn ang="0">
                <a:pos x="connsiteX23852" y="connsiteY23852"/>
              </a:cxn>
              <a:cxn ang="0">
                <a:pos x="connsiteX23853" y="connsiteY23853"/>
              </a:cxn>
              <a:cxn ang="0">
                <a:pos x="connsiteX23854" y="connsiteY23854"/>
              </a:cxn>
              <a:cxn ang="0">
                <a:pos x="connsiteX23855" y="connsiteY23855"/>
              </a:cxn>
              <a:cxn ang="0">
                <a:pos x="connsiteX23856" y="connsiteY23856"/>
              </a:cxn>
              <a:cxn ang="0">
                <a:pos x="connsiteX23857" y="connsiteY23857"/>
              </a:cxn>
              <a:cxn ang="0">
                <a:pos x="connsiteX23858" y="connsiteY23858"/>
              </a:cxn>
              <a:cxn ang="0">
                <a:pos x="connsiteX23859" y="connsiteY23859"/>
              </a:cxn>
              <a:cxn ang="0">
                <a:pos x="connsiteX23860" y="connsiteY23860"/>
              </a:cxn>
              <a:cxn ang="0">
                <a:pos x="connsiteX23861" y="connsiteY23861"/>
              </a:cxn>
              <a:cxn ang="0">
                <a:pos x="connsiteX23862" y="connsiteY23862"/>
              </a:cxn>
              <a:cxn ang="0">
                <a:pos x="connsiteX23863" y="connsiteY23863"/>
              </a:cxn>
              <a:cxn ang="0">
                <a:pos x="connsiteX23864" y="connsiteY23864"/>
              </a:cxn>
              <a:cxn ang="0">
                <a:pos x="connsiteX23865" y="connsiteY23865"/>
              </a:cxn>
              <a:cxn ang="0">
                <a:pos x="connsiteX23866" y="connsiteY23866"/>
              </a:cxn>
              <a:cxn ang="0">
                <a:pos x="connsiteX23867" y="connsiteY23867"/>
              </a:cxn>
              <a:cxn ang="0">
                <a:pos x="connsiteX23868" y="connsiteY23868"/>
              </a:cxn>
              <a:cxn ang="0">
                <a:pos x="connsiteX23869" y="connsiteY23869"/>
              </a:cxn>
              <a:cxn ang="0">
                <a:pos x="connsiteX23870" y="connsiteY23870"/>
              </a:cxn>
              <a:cxn ang="0">
                <a:pos x="connsiteX23871" y="connsiteY23871"/>
              </a:cxn>
              <a:cxn ang="0">
                <a:pos x="connsiteX23872" y="connsiteY23872"/>
              </a:cxn>
              <a:cxn ang="0">
                <a:pos x="connsiteX23873" y="connsiteY23873"/>
              </a:cxn>
              <a:cxn ang="0">
                <a:pos x="connsiteX23874" y="connsiteY23874"/>
              </a:cxn>
              <a:cxn ang="0">
                <a:pos x="connsiteX23875" y="connsiteY23875"/>
              </a:cxn>
              <a:cxn ang="0">
                <a:pos x="connsiteX23876" y="connsiteY23876"/>
              </a:cxn>
              <a:cxn ang="0">
                <a:pos x="connsiteX23877" y="connsiteY23877"/>
              </a:cxn>
              <a:cxn ang="0">
                <a:pos x="connsiteX23878" y="connsiteY23878"/>
              </a:cxn>
              <a:cxn ang="0">
                <a:pos x="connsiteX23879" y="connsiteY23879"/>
              </a:cxn>
              <a:cxn ang="0">
                <a:pos x="connsiteX23880" y="connsiteY23880"/>
              </a:cxn>
              <a:cxn ang="0">
                <a:pos x="connsiteX23881" y="connsiteY23881"/>
              </a:cxn>
              <a:cxn ang="0">
                <a:pos x="connsiteX23882" y="connsiteY23882"/>
              </a:cxn>
              <a:cxn ang="0">
                <a:pos x="connsiteX23883" y="connsiteY23883"/>
              </a:cxn>
              <a:cxn ang="0">
                <a:pos x="connsiteX23884" y="connsiteY23884"/>
              </a:cxn>
              <a:cxn ang="0">
                <a:pos x="connsiteX23885" y="connsiteY23885"/>
              </a:cxn>
              <a:cxn ang="0">
                <a:pos x="connsiteX23886" y="connsiteY23886"/>
              </a:cxn>
              <a:cxn ang="0">
                <a:pos x="connsiteX23887" y="connsiteY23887"/>
              </a:cxn>
              <a:cxn ang="0">
                <a:pos x="connsiteX23888" y="connsiteY23888"/>
              </a:cxn>
              <a:cxn ang="0">
                <a:pos x="connsiteX23889" y="connsiteY23889"/>
              </a:cxn>
              <a:cxn ang="0">
                <a:pos x="connsiteX23890" y="connsiteY23890"/>
              </a:cxn>
              <a:cxn ang="0">
                <a:pos x="connsiteX23891" y="connsiteY23891"/>
              </a:cxn>
              <a:cxn ang="0">
                <a:pos x="connsiteX23892" y="connsiteY23892"/>
              </a:cxn>
              <a:cxn ang="0">
                <a:pos x="connsiteX23893" y="connsiteY23893"/>
              </a:cxn>
              <a:cxn ang="0">
                <a:pos x="connsiteX23894" y="connsiteY23894"/>
              </a:cxn>
              <a:cxn ang="0">
                <a:pos x="connsiteX23895" y="connsiteY23895"/>
              </a:cxn>
              <a:cxn ang="0">
                <a:pos x="connsiteX23896" y="connsiteY23896"/>
              </a:cxn>
              <a:cxn ang="0">
                <a:pos x="connsiteX23897" y="connsiteY23897"/>
              </a:cxn>
              <a:cxn ang="0">
                <a:pos x="connsiteX23898" y="connsiteY23898"/>
              </a:cxn>
              <a:cxn ang="0">
                <a:pos x="connsiteX23899" y="connsiteY23899"/>
              </a:cxn>
              <a:cxn ang="0">
                <a:pos x="connsiteX23900" y="connsiteY23900"/>
              </a:cxn>
              <a:cxn ang="0">
                <a:pos x="connsiteX23901" y="connsiteY23901"/>
              </a:cxn>
              <a:cxn ang="0">
                <a:pos x="connsiteX23902" y="connsiteY23902"/>
              </a:cxn>
              <a:cxn ang="0">
                <a:pos x="connsiteX23903" y="connsiteY23903"/>
              </a:cxn>
              <a:cxn ang="0">
                <a:pos x="connsiteX23904" y="connsiteY23904"/>
              </a:cxn>
              <a:cxn ang="0">
                <a:pos x="connsiteX23905" y="connsiteY23905"/>
              </a:cxn>
              <a:cxn ang="0">
                <a:pos x="connsiteX23906" y="connsiteY23906"/>
              </a:cxn>
              <a:cxn ang="0">
                <a:pos x="connsiteX23907" y="connsiteY23907"/>
              </a:cxn>
              <a:cxn ang="0">
                <a:pos x="connsiteX23908" y="connsiteY23908"/>
              </a:cxn>
              <a:cxn ang="0">
                <a:pos x="connsiteX23909" y="connsiteY23909"/>
              </a:cxn>
              <a:cxn ang="0">
                <a:pos x="connsiteX23910" y="connsiteY23910"/>
              </a:cxn>
              <a:cxn ang="0">
                <a:pos x="connsiteX23911" y="connsiteY23911"/>
              </a:cxn>
              <a:cxn ang="0">
                <a:pos x="connsiteX23912" y="connsiteY23912"/>
              </a:cxn>
              <a:cxn ang="0">
                <a:pos x="connsiteX23913" y="connsiteY23913"/>
              </a:cxn>
              <a:cxn ang="0">
                <a:pos x="connsiteX23914" y="connsiteY23914"/>
              </a:cxn>
              <a:cxn ang="0">
                <a:pos x="connsiteX23915" y="connsiteY23915"/>
              </a:cxn>
              <a:cxn ang="0">
                <a:pos x="connsiteX23916" y="connsiteY23916"/>
              </a:cxn>
              <a:cxn ang="0">
                <a:pos x="connsiteX23917" y="connsiteY23917"/>
              </a:cxn>
              <a:cxn ang="0">
                <a:pos x="connsiteX23918" y="connsiteY23918"/>
              </a:cxn>
              <a:cxn ang="0">
                <a:pos x="connsiteX23919" y="connsiteY23919"/>
              </a:cxn>
              <a:cxn ang="0">
                <a:pos x="connsiteX23920" y="connsiteY23920"/>
              </a:cxn>
              <a:cxn ang="0">
                <a:pos x="connsiteX23921" y="connsiteY23921"/>
              </a:cxn>
              <a:cxn ang="0">
                <a:pos x="connsiteX23922" y="connsiteY23922"/>
              </a:cxn>
              <a:cxn ang="0">
                <a:pos x="connsiteX23923" y="connsiteY23923"/>
              </a:cxn>
              <a:cxn ang="0">
                <a:pos x="connsiteX23924" y="connsiteY23924"/>
              </a:cxn>
              <a:cxn ang="0">
                <a:pos x="connsiteX23925" y="connsiteY23925"/>
              </a:cxn>
              <a:cxn ang="0">
                <a:pos x="connsiteX23926" y="connsiteY23926"/>
              </a:cxn>
              <a:cxn ang="0">
                <a:pos x="connsiteX23927" y="connsiteY23927"/>
              </a:cxn>
              <a:cxn ang="0">
                <a:pos x="connsiteX23928" y="connsiteY23928"/>
              </a:cxn>
              <a:cxn ang="0">
                <a:pos x="connsiteX23929" y="connsiteY23929"/>
              </a:cxn>
              <a:cxn ang="0">
                <a:pos x="connsiteX23930" y="connsiteY23930"/>
              </a:cxn>
              <a:cxn ang="0">
                <a:pos x="connsiteX23931" y="connsiteY23931"/>
              </a:cxn>
              <a:cxn ang="0">
                <a:pos x="connsiteX23932" y="connsiteY23932"/>
              </a:cxn>
              <a:cxn ang="0">
                <a:pos x="connsiteX23933" y="connsiteY23933"/>
              </a:cxn>
              <a:cxn ang="0">
                <a:pos x="connsiteX23934" y="connsiteY23934"/>
              </a:cxn>
              <a:cxn ang="0">
                <a:pos x="connsiteX23935" y="connsiteY23935"/>
              </a:cxn>
              <a:cxn ang="0">
                <a:pos x="connsiteX23936" y="connsiteY23936"/>
              </a:cxn>
              <a:cxn ang="0">
                <a:pos x="connsiteX23937" y="connsiteY23937"/>
              </a:cxn>
              <a:cxn ang="0">
                <a:pos x="connsiteX23938" y="connsiteY23938"/>
              </a:cxn>
              <a:cxn ang="0">
                <a:pos x="connsiteX23939" y="connsiteY23939"/>
              </a:cxn>
              <a:cxn ang="0">
                <a:pos x="connsiteX23940" y="connsiteY23940"/>
              </a:cxn>
              <a:cxn ang="0">
                <a:pos x="connsiteX23941" y="connsiteY23941"/>
              </a:cxn>
              <a:cxn ang="0">
                <a:pos x="connsiteX23942" y="connsiteY23942"/>
              </a:cxn>
              <a:cxn ang="0">
                <a:pos x="connsiteX23943" y="connsiteY23943"/>
              </a:cxn>
              <a:cxn ang="0">
                <a:pos x="connsiteX23944" y="connsiteY23944"/>
              </a:cxn>
              <a:cxn ang="0">
                <a:pos x="connsiteX23945" y="connsiteY23945"/>
              </a:cxn>
              <a:cxn ang="0">
                <a:pos x="connsiteX23946" y="connsiteY23946"/>
              </a:cxn>
              <a:cxn ang="0">
                <a:pos x="connsiteX23947" y="connsiteY23947"/>
              </a:cxn>
              <a:cxn ang="0">
                <a:pos x="connsiteX23948" y="connsiteY23948"/>
              </a:cxn>
              <a:cxn ang="0">
                <a:pos x="connsiteX23949" y="connsiteY23949"/>
              </a:cxn>
              <a:cxn ang="0">
                <a:pos x="connsiteX23950" y="connsiteY23950"/>
              </a:cxn>
              <a:cxn ang="0">
                <a:pos x="connsiteX23951" y="connsiteY23951"/>
              </a:cxn>
              <a:cxn ang="0">
                <a:pos x="connsiteX23952" y="connsiteY23952"/>
              </a:cxn>
              <a:cxn ang="0">
                <a:pos x="connsiteX23953" y="connsiteY23953"/>
              </a:cxn>
              <a:cxn ang="0">
                <a:pos x="connsiteX23954" y="connsiteY23954"/>
              </a:cxn>
              <a:cxn ang="0">
                <a:pos x="connsiteX23955" y="connsiteY23955"/>
              </a:cxn>
              <a:cxn ang="0">
                <a:pos x="connsiteX23956" y="connsiteY23956"/>
              </a:cxn>
              <a:cxn ang="0">
                <a:pos x="connsiteX23957" y="connsiteY23957"/>
              </a:cxn>
              <a:cxn ang="0">
                <a:pos x="connsiteX23958" y="connsiteY23958"/>
              </a:cxn>
              <a:cxn ang="0">
                <a:pos x="connsiteX23959" y="connsiteY23959"/>
              </a:cxn>
              <a:cxn ang="0">
                <a:pos x="connsiteX23960" y="connsiteY23960"/>
              </a:cxn>
              <a:cxn ang="0">
                <a:pos x="connsiteX23961" y="connsiteY23961"/>
              </a:cxn>
              <a:cxn ang="0">
                <a:pos x="connsiteX23962" y="connsiteY23962"/>
              </a:cxn>
              <a:cxn ang="0">
                <a:pos x="connsiteX23963" y="connsiteY23963"/>
              </a:cxn>
              <a:cxn ang="0">
                <a:pos x="connsiteX23964" y="connsiteY23964"/>
              </a:cxn>
              <a:cxn ang="0">
                <a:pos x="connsiteX23965" y="connsiteY23965"/>
              </a:cxn>
              <a:cxn ang="0">
                <a:pos x="connsiteX23966" y="connsiteY23966"/>
              </a:cxn>
              <a:cxn ang="0">
                <a:pos x="connsiteX23967" y="connsiteY23967"/>
              </a:cxn>
              <a:cxn ang="0">
                <a:pos x="connsiteX23968" y="connsiteY23968"/>
              </a:cxn>
              <a:cxn ang="0">
                <a:pos x="connsiteX23969" y="connsiteY23969"/>
              </a:cxn>
              <a:cxn ang="0">
                <a:pos x="connsiteX23970" y="connsiteY23970"/>
              </a:cxn>
              <a:cxn ang="0">
                <a:pos x="connsiteX23971" y="connsiteY23971"/>
              </a:cxn>
              <a:cxn ang="0">
                <a:pos x="connsiteX23972" y="connsiteY23972"/>
              </a:cxn>
              <a:cxn ang="0">
                <a:pos x="connsiteX23973" y="connsiteY23973"/>
              </a:cxn>
              <a:cxn ang="0">
                <a:pos x="connsiteX23974" y="connsiteY23974"/>
              </a:cxn>
              <a:cxn ang="0">
                <a:pos x="connsiteX23975" y="connsiteY23975"/>
              </a:cxn>
              <a:cxn ang="0">
                <a:pos x="connsiteX23976" y="connsiteY23976"/>
              </a:cxn>
              <a:cxn ang="0">
                <a:pos x="connsiteX23977" y="connsiteY23977"/>
              </a:cxn>
              <a:cxn ang="0">
                <a:pos x="connsiteX23978" y="connsiteY23978"/>
              </a:cxn>
              <a:cxn ang="0">
                <a:pos x="connsiteX23979" y="connsiteY23979"/>
              </a:cxn>
              <a:cxn ang="0">
                <a:pos x="connsiteX23980" y="connsiteY23980"/>
              </a:cxn>
              <a:cxn ang="0">
                <a:pos x="connsiteX23981" y="connsiteY23981"/>
              </a:cxn>
              <a:cxn ang="0">
                <a:pos x="connsiteX23982" y="connsiteY23982"/>
              </a:cxn>
              <a:cxn ang="0">
                <a:pos x="connsiteX23983" y="connsiteY23983"/>
              </a:cxn>
              <a:cxn ang="0">
                <a:pos x="connsiteX23984" y="connsiteY23984"/>
              </a:cxn>
              <a:cxn ang="0">
                <a:pos x="connsiteX23985" y="connsiteY23985"/>
              </a:cxn>
              <a:cxn ang="0">
                <a:pos x="connsiteX23986" y="connsiteY23986"/>
              </a:cxn>
              <a:cxn ang="0">
                <a:pos x="connsiteX23987" y="connsiteY23987"/>
              </a:cxn>
              <a:cxn ang="0">
                <a:pos x="connsiteX23988" y="connsiteY23988"/>
              </a:cxn>
              <a:cxn ang="0">
                <a:pos x="connsiteX23989" y="connsiteY23989"/>
              </a:cxn>
              <a:cxn ang="0">
                <a:pos x="connsiteX23990" y="connsiteY23990"/>
              </a:cxn>
              <a:cxn ang="0">
                <a:pos x="connsiteX23991" y="connsiteY23991"/>
              </a:cxn>
              <a:cxn ang="0">
                <a:pos x="connsiteX23992" y="connsiteY23992"/>
              </a:cxn>
              <a:cxn ang="0">
                <a:pos x="connsiteX23993" y="connsiteY23993"/>
              </a:cxn>
              <a:cxn ang="0">
                <a:pos x="connsiteX23994" y="connsiteY23994"/>
              </a:cxn>
              <a:cxn ang="0">
                <a:pos x="connsiteX23995" y="connsiteY23995"/>
              </a:cxn>
              <a:cxn ang="0">
                <a:pos x="connsiteX23996" y="connsiteY23996"/>
              </a:cxn>
              <a:cxn ang="0">
                <a:pos x="connsiteX23997" y="connsiteY23997"/>
              </a:cxn>
              <a:cxn ang="0">
                <a:pos x="connsiteX23998" y="connsiteY23998"/>
              </a:cxn>
              <a:cxn ang="0">
                <a:pos x="connsiteX23999" y="connsiteY23999"/>
              </a:cxn>
              <a:cxn ang="0">
                <a:pos x="connsiteX24000" y="connsiteY24000"/>
              </a:cxn>
              <a:cxn ang="0">
                <a:pos x="connsiteX24001" y="connsiteY24001"/>
              </a:cxn>
              <a:cxn ang="0">
                <a:pos x="connsiteX24002" y="connsiteY24002"/>
              </a:cxn>
              <a:cxn ang="0">
                <a:pos x="connsiteX24003" y="connsiteY24003"/>
              </a:cxn>
              <a:cxn ang="0">
                <a:pos x="connsiteX24004" y="connsiteY24004"/>
              </a:cxn>
              <a:cxn ang="0">
                <a:pos x="connsiteX24005" y="connsiteY24005"/>
              </a:cxn>
              <a:cxn ang="0">
                <a:pos x="connsiteX24006" y="connsiteY24006"/>
              </a:cxn>
              <a:cxn ang="0">
                <a:pos x="connsiteX24007" y="connsiteY24007"/>
              </a:cxn>
              <a:cxn ang="0">
                <a:pos x="connsiteX24008" y="connsiteY24008"/>
              </a:cxn>
              <a:cxn ang="0">
                <a:pos x="connsiteX24009" y="connsiteY24009"/>
              </a:cxn>
              <a:cxn ang="0">
                <a:pos x="connsiteX24010" y="connsiteY24010"/>
              </a:cxn>
              <a:cxn ang="0">
                <a:pos x="connsiteX24011" y="connsiteY24011"/>
              </a:cxn>
              <a:cxn ang="0">
                <a:pos x="connsiteX24012" y="connsiteY24012"/>
              </a:cxn>
              <a:cxn ang="0">
                <a:pos x="connsiteX24013" y="connsiteY24013"/>
              </a:cxn>
              <a:cxn ang="0">
                <a:pos x="connsiteX24014" y="connsiteY24014"/>
              </a:cxn>
              <a:cxn ang="0">
                <a:pos x="connsiteX24015" y="connsiteY24015"/>
              </a:cxn>
              <a:cxn ang="0">
                <a:pos x="connsiteX24016" y="connsiteY24016"/>
              </a:cxn>
              <a:cxn ang="0">
                <a:pos x="connsiteX24017" y="connsiteY24017"/>
              </a:cxn>
              <a:cxn ang="0">
                <a:pos x="connsiteX24018" y="connsiteY24018"/>
              </a:cxn>
              <a:cxn ang="0">
                <a:pos x="connsiteX24019" y="connsiteY24019"/>
              </a:cxn>
              <a:cxn ang="0">
                <a:pos x="connsiteX24020" y="connsiteY24020"/>
              </a:cxn>
              <a:cxn ang="0">
                <a:pos x="connsiteX24021" y="connsiteY24021"/>
              </a:cxn>
              <a:cxn ang="0">
                <a:pos x="connsiteX24022" y="connsiteY24022"/>
              </a:cxn>
              <a:cxn ang="0">
                <a:pos x="connsiteX24023" y="connsiteY24023"/>
              </a:cxn>
              <a:cxn ang="0">
                <a:pos x="connsiteX24024" y="connsiteY24024"/>
              </a:cxn>
              <a:cxn ang="0">
                <a:pos x="connsiteX24025" y="connsiteY24025"/>
              </a:cxn>
              <a:cxn ang="0">
                <a:pos x="connsiteX24026" y="connsiteY24026"/>
              </a:cxn>
              <a:cxn ang="0">
                <a:pos x="connsiteX24027" y="connsiteY24027"/>
              </a:cxn>
              <a:cxn ang="0">
                <a:pos x="connsiteX24028" y="connsiteY24028"/>
              </a:cxn>
              <a:cxn ang="0">
                <a:pos x="connsiteX24029" y="connsiteY24029"/>
              </a:cxn>
              <a:cxn ang="0">
                <a:pos x="connsiteX24030" y="connsiteY24030"/>
              </a:cxn>
              <a:cxn ang="0">
                <a:pos x="connsiteX24031" y="connsiteY24031"/>
              </a:cxn>
              <a:cxn ang="0">
                <a:pos x="connsiteX24032" y="connsiteY24032"/>
              </a:cxn>
              <a:cxn ang="0">
                <a:pos x="connsiteX24033" y="connsiteY24033"/>
              </a:cxn>
              <a:cxn ang="0">
                <a:pos x="connsiteX24034" y="connsiteY24034"/>
              </a:cxn>
              <a:cxn ang="0">
                <a:pos x="connsiteX24035" y="connsiteY24035"/>
              </a:cxn>
              <a:cxn ang="0">
                <a:pos x="connsiteX24036" y="connsiteY24036"/>
              </a:cxn>
              <a:cxn ang="0">
                <a:pos x="connsiteX24037" y="connsiteY24037"/>
              </a:cxn>
              <a:cxn ang="0">
                <a:pos x="connsiteX24038" y="connsiteY24038"/>
              </a:cxn>
              <a:cxn ang="0">
                <a:pos x="connsiteX24039" y="connsiteY24039"/>
              </a:cxn>
              <a:cxn ang="0">
                <a:pos x="connsiteX24040" y="connsiteY24040"/>
              </a:cxn>
              <a:cxn ang="0">
                <a:pos x="connsiteX24041" y="connsiteY24041"/>
              </a:cxn>
              <a:cxn ang="0">
                <a:pos x="connsiteX24042" y="connsiteY24042"/>
              </a:cxn>
              <a:cxn ang="0">
                <a:pos x="connsiteX24043" y="connsiteY24043"/>
              </a:cxn>
              <a:cxn ang="0">
                <a:pos x="connsiteX24044" y="connsiteY24044"/>
              </a:cxn>
              <a:cxn ang="0">
                <a:pos x="connsiteX24045" y="connsiteY24045"/>
              </a:cxn>
              <a:cxn ang="0">
                <a:pos x="connsiteX24046" y="connsiteY24046"/>
              </a:cxn>
              <a:cxn ang="0">
                <a:pos x="connsiteX24047" y="connsiteY24047"/>
              </a:cxn>
              <a:cxn ang="0">
                <a:pos x="connsiteX24048" y="connsiteY24048"/>
              </a:cxn>
              <a:cxn ang="0">
                <a:pos x="connsiteX24049" y="connsiteY24049"/>
              </a:cxn>
              <a:cxn ang="0">
                <a:pos x="connsiteX24050" y="connsiteY24050"/>
              </a:cxn>
              <a:cxn ang="0">
                <a:pos x="connsiteX24051" y="connsiteY24051"/>
              </a:cxn>
              <a:cxn ang="0">
                <a:pos x="connsiteX24052" y="connsiteY24052"/>
              </a:cxn>
              <a:cxn ang="0">
                <a:pos x="connsiteX24053" y="connsiteY24053"/>
              </a:cxn>
              <a:cxn ang="0">
                <a:pos x="connsiteX24054" y="connsiteY24054"/>
              </a:cxn>
              <a:cxn ang="0">
                <a:pos x="connsiteX24055" y="connsiteY24055"/>
              </a:cxn>
              <a:cxn ang="0">
                <a:pos x="connsiteX24056" y="connsiteY24056"/>
              </a:cxn>
              <a:cxn ang="0">
                <a:pos x="connsiteX24057" y="connsiteY24057"/>
              </a:cxn>
              <a:cxn ang="0">
                <a:pos x="connsiteX24058" y="connsiteY24058"/>
              </a:cxn>
              <a:cxn ang="0">
                <a:pos x="connsiteX24059" y="connsiteY24059"/>
              </a:cxn>
              <a:cxn ang="0">
                <a:pos x="connsiteX24060" y="connsiteY24060"/>
              </a:cxn>
              <a:cxn ang="0">
                <a:pos x="connsiteX24061" y="connsiteY24061"/>
              </a:cxn>
              <a:cxn ang="0">
                <a:pos x="connsiteX24062" y="connsiteY24062"/>
              </a:cxn>
              <a:cxn ang="0">
                <a:pos x="connsiteX24063" y="connsiteY24063"/>
              </a:cxn>
              <a:cxn ang="0">
                <a:pos x="connsiteX24064" y="connsiteY24064"/>
              </a:cxn>
              <a:cxn ang="0">
                <a:pos x="connsiteX24065" y="connsiteY24065"/>
              </a:cxn>
              <a:cxn ang="0">
                <a:pos x="connsiteX24066" y="connsiteY24066"/>
              </a:cxn>
              <a:cxn ang="0">
                <a:pos x="connsiteX24067" y="connsiteY24067"/>
              </a:cxn>
              <a:cxn ang="0">
                <a:pos x="connsiteX24068" y="connsiteY24068"/>
              </a:cxn>
              <a:cxn ang="0">
                <a:pos x="connsiteX24069" y="connsiteY24069"/>
              </a:cxn>
              <a:cxn ang="0">
                <a:pos x="connsiteX24070" y="connsiteY24070"/>
              </a:cxn>
              <a:cxn ang="0">
                <a:pos x="connsiteX24071" y="connsiteY24071"/>
              </a:cxn>
              <a:cxn ang="0">
                <a:pos x="connsiteX24072" y="connsiteY24072"/>
              </a:cxn>
              <a:cxn ang="0">
                <a:pos x="connsiteX24073" y="connsiteY24073"/>
              </a:cxn>
              <a:cxn ang="0">
                <a:pos x="connsiteX24074" y="connsiteY24074"/>
              </a:cxn>
              <a:cxn ang="0">
                <a:pos x="connsiteX24075" y="connsiteY24075"/>
              </a:cxn>
              <a:cxn ang="0">
                <a:pos x="connsiteX24076" y="connsiteY24076"/>
              </a:cxn>
              <a:cxn ang="0">
                <a:pos x="connsiteX24077" y="connsiteY24077"/>
              </a:cxn>
              <a:cxn ang="0">
                <a:pos x="connsiteX24078" y="connsiteY24078"/>
              </a:cxn>
              <a:cxn ang="0">
                <a:pos x="connsiteX24079" y="connsiteY24079"/>
              </a:cxn>
              <a:cxn ang="0">
                <a:pos x="connsiteX24080" y="connsiteY24080"/>
              </a:cxn>
              <a:cxn ang="0">
                <a:pos x="connsiteX24081" y="connsiteY24081"/>
              </a:cxn>
              <a:cxn ang="0">
                <a:pos x="connsiteX24082" y="connsiteY24082"/>
              </a:cxn>
              <a:cxn ang="0">
                <a:pos x="connsiteX24083" y="connsiteY24083"/>
              </a:cxn>
              <a:cxn ang="0">
                <a:pos x="connsiteX24084" y="connsiteY24084"/>
              </a:cxn>
              <a:cxn ang="0">
                <a:pos x="connsiteX24085" y="connsiteY24085"/>
              </a:cxn>
              <a:cxn ang="0">
                <a:pos x="connsiteX24086" y="connsiteY24086"/>
              </a:cxn>
              <a:cxn ang="0">
                <a:pos x="connsiteX24087" y="connsiteY24087"/>
              </a:cxn>
              <a:cxn ang="0">
                <a:pos x="connsiteX24088" y="connsiteY24088"/>
              </a:cxn>
              <a:cxn ang="0">
                <a:pos x="connsiteX24089" y="connsiteY24089"/>
              </a:cxn>
              <a:cxn ang="0">
                <a:pos x="connsiteX24090" y="connsiteY24090"/>
              </a:cxn>
              <a:cxn ang="0">
                <a:pos x="connsiteX24091" y="connsiteY24091"/>
              </a:cxn>
              <a:cxn ang="0">
                <a:pos x="connsiteX24092" y="connsiteY24092"/>
              </a:cxn>
              <a:cxn ang="0">
                <a:pos x="connsiteX24093" y="connsiteY24093"/>
              </a:cxn>
              <a:cxn ang="0">
                <a:pos x="connsiteX24094" y="connsiteY24094"/>
              </a:cxn>
              <a:cxn ang="0">
                <a:pos x="connsiteX24095" y="connsiteY24095"/>
              </a:cxn>
              <a:cxn ang="0">
                <a:pos x="connsiteX24096" y="connsiteY24096"/>
              </a:cxn>
              <a:cxn ang="0">
                <a:pos x="connsiteX24097" y="connsiteY24097"/>
              </a:cxn>
              <a:cxn ang="0">
                <a:pos x="connsiteX24098" y="connsiteY24098"/>
              </a:cxn>
              <a:cxn ang="0">
                <a:pos x="connsiteX24099" y="connsiteY24099"/>
              </a:cxn>
              <a:cxn ang="0">
                <a:pos x="connsiteX24100" y="connsiteY24100"/>
              </a:cxn>
              <a:cxn ang="0">
                <a:pos x="connsiteX24101" y="connsiteY24101"/>
              </a:cxn>
              <a:cxn ang="0">
                <a:pos x="connsiteX24102" y="connsiteY24102"/>
              </a:cxn>
              <a:cxn ang="0">
                <a:pos x="connsiteX24103" y="connsiteY24103"/>
              </a:cxn>
              <a:cxn ang="0">
                <a:pos x="connsiteX24104" y="connsiteY24104"/>
              </a:cxn>
              <a:cxn ang="0">
                <a:pos x="connsiteX24105" y="connsiteY24105"/>
              </a:cxn>
              <a:cxn ang="0">
                <a:pos x="connsiteX24106" y="connsiteY24106"/>
              </a:cxn>
              <a:cxn ang="0">
                <a:pos x="connsiteX24107" y="connsiteY24107"/>
              </a:cxn>
              <a:cxn ang="0">
                <a:pos x="connsiteX24108" y="connsiteY24108"/>
              </a:cxn>
              <a:cxn ang="0">
                <a:pos x="connsiteX24109" y="connsiteY24109"/>
              </a:cxn>
              <a:cxn ang="0">
                <a:pos x="connsiteX24110" y="connsiteY24110"/>
              </a:cxn>
              <a:cxn ang="0">
                <a:pos x="connsiteX24111" y="connsiteY24111"/>
              </a:cxn>
              <a:cxn ang="0">
                <a:pos x="connsiteX24112" y="connsiteY24112"/>
              </a:cxn>
              <a:cxn ang="0">
                <a:pos x="connsiteX24113" y="connsiteY24113"/>
              </a:cxn>
              <a:cxn ang="0">
                <a:pos x="connsiteX24114" y="connsiteY24114"/>
              </a:cxn>
              <a:cxn ang="0">
                <a:pos x="connsiteX24115" y="connsiteY24115"/>
              </a:cxn>
              <a:cxn ang="0">
                <a:pos x="connsiteX24116" y="connsiteY24116"/>
              </a:cxn>
              <a:cxn ang="0">
                <a:pos x="connsiteX24117" y="connsiteY24117"/>
              </a:cxn>
              <a:cxn ang="0">
                <a:pos x="connsiteX24118" y="connsiteY24118"/>
              </a:cxn>
              <a:cxn ang="0">
                <a:pos x="connsiteX24119" y="connsiteY24119"/>
              </a:cxn>
              <a:cxn ang="0">
                <a:pos x="connsiteX24120" y="connsiteY24120"/>
              </a:cxn>
              <a:cxn ang="0">
                <a:pos x="connsiteX24121" y="connsiteY24121"/>
              </a:cxn>
              <a:cxn ang="0">
                <a:pos x="connsiteX24122" y="connsiteY24122"/>
              </a:cxn>
              <a:cxn ang="0">
                <a:pos x="connsiteX24123" y="connsiteY24123"/>
              </a:cxn>
              <a:cxn ang="0">
                <a:pos x="connsiteX24124" y="connsiteY24124"/>
              </a:cxn>
              <a:cxn ang="0">
                <a:pos x="connsiteX24125" y="connsiteY24125"/>
              </a:cxn>
              <a:cxn ang="0">
                <a:pos x="connsiteX24126" y="connsiteY24126"/>
              </a:cxn>
              <a:cxn ang="0">
                <a:pos x="connsiteX24127" y="connsiteY24127"/>
              </a:cxn>
              <a:cxn ang="0">
                <a:pos x="connsiteX24128" y="connsiteY24128"/>
              </a:cxn>
              <a:cxn ang="0">
                <a:pos x="connsiteX24129" y="connsiteY24129"/>
              </a:cxn>
              <a:cxn ang="0">
                <a:pos x="connsiteX24130" y="connsiteY24130"/>
              </a:cxn>
              <a:cxn ang="0">
                <a:pos x="connsiteX24131" y="connsiteY24131"/>
              </a:cxn>
              <a:cxn ang="0">
                <a:pos x="connsiteX24132" y="connsiteY24132"/>
              </a:cxn>
              <a:cxn ang="0">
                <a:pos x="connsiteX24133" y="connsiteY24133"/>
              </a:cxn>
              <a:cxn ang="0">
                <a:pos x="connsiteX24134" y="connsiteY24134"/>
              </a:cxn>
              <a:cxn ang="0">
                <a:pos x="connsiteX24135" y="connsiteY24135"/>
              </a:cxn>
              <a:cxn ang="0">
                <a:pos x="connsiteX24136" y="connsiteY24136"/>
              </a:cxn>
              <a:cxn ang="0">
                <a:pos x="connsiteX24137" y="connsiteY24137"/>
              </a:cxn>
              <a:cxn ang="0">
                <a:pos x="connsiteX24138" y="connsiteY24138"/>
              </a:cxn>
              <a:cxn ang="0">
                <a:pos x="connsiteX24139" y="connsiteY24139"/>
              </a:cxn>
              <a:cxn ang="0">
                <a:pos x="connsiteX24140" y="connsiteY24140"/>
              </a:cxn>
              <a:cxn ang="0">
                <a:pos x="connsiteX24141" y="connsiteY24141"/>
              </a:cxn>
              <a:cxn ang="0">
                <a:pos x="connsiteX24142" y="connsiteY24142"/>
              </a:cxn>
              <a:cxn ang="0">
                <a:pos x="connsiteX24143" y="connsiteY24143"/>
              </a:cxn>
              <a:cxn ang="0">
                <a:pos x="connsiteX24144" y="connsiteY24144"/>
              </a:cxn>
              <a:cxn ang="0">
                <a:pos x="connsiteX24145" y="connsiteY24145"/>
              </a:cxn>
              <a:cxn ang="0">
                <a:pos x="connsiteX24146" y="connsiteY24146"/>
              </a:cxn>
              <a:cxn ang="0">
                <a:pos x="connsiteX24147" y="connsiteY24147"/>
              </a:cxn>
              <a:cxn ang="0">
                <a:pos x="connsiteX24148" y="connsiteY24148"/>
              </a:cxn>
              <a:cxn ang="0">
                <a:pos x="connsiteX24149" y="connsiteY24149"/>
              </a:cxn>
              <a:cxn ang="0">
                <a:pos x="connsiteX24150" y="connsiteY24150"/>
              </a:cxn>
              <a:cxn ang="0">
                <a:pos x="connsiteX24151" y="connsiteY24151"/>
              </a:cxn>
              <a:cxn ang="0">
                <a:pos x="connsiteX24152" y="connsiteY24152"/>
              </a:cxn>
              <a:cxn ang="0">
                <a:pos x="connsiteX24153" y="connsiteY24153"/>
              </a:cxn>
              <a:cxn ang="0">
                <a:pos x="connsiteX24154" y="connsiteY24154"/>
              </a:cxn>
              <a:cxn ang="0">
                <a:pos x="connsiteX24155" y="connsiteY24155"/>
              </a:cxn>
              <a:cxn ang="0">
                <a:pos x="connsiteX24156" y="connsiteY24156"/>
              </a:cxn>
              <a:cxn ang="0">
                <a:pos x="connsiteX24157" y="connsiteY24157"/>
              </a:cxn>
              <a:cxn ang="0">
                <a:pos x="connsiteX24158" y="connsiteY24158"/>
              </a:cxn>
              <a:cxn ang="0">
                <a:pos x="connsiteX24159" y="connsiteY24159"/>
              </a:cxn>
              <a:cxn ang="0">
                <a:pos x="connsiteX24160" y="connsiteY24160"/>
              </a:cxn>
              <a:cxn ang="0">
                <a:pos x="connsiteX24161" y="connsiteY24161"/>
              </a:cxn>
              <a:cxn ang="0">
                <a:pos x="connsiteX24162" y="connsiteY24162"/>
              </a:cxn>
              <a:cxn ang="0">
                <a:pos x="connsiteX24163" y="connsiteY24163"/>
              </a:cxn>
              <a:cxn ang="0">
                <a:pos x="connsiteX24164" y="connsiteY24164"/>
              </a:cxn>
              <a:cxn ang="0">
                <a:pos x="connsiteX24165" y="connsiteY24165"/>
              </a:cxn>
              <a:cxn ang="0">
                <a:pos x="connsiteX24166" y="connsiteY24166"/>
              </a:cxn>
              <a:cxn ang="0">
                <a:pos x="connsiteX24167" y="connsiteY24167"/>
              </a:cxn>
              <a:cxn ang="0">
                <a:pos x="connsiteX24168" y="connsiteY24168"/>
              </a:cxn>
              <a:cxn ang="0">
                <a:pos x="connsiteX24169" y="connsiteY24169"/>
              </a:cxn>
              <a:cxn ang="0">
                <a:pos x="connsiteX24170" y="connsiteY24170"/>
              </a:cxn>
              <a:cxn ang="0">
                <a:pos x="connsiteX24171" y="connsiteY24171"/>
              </a:cxn>
              <a:cxn ang="0">
                <a:pos x="connsiteX24172" y="connsiteY24172"/>
              </a:cxn>
              <a:cxn ang="0">
                <a:pos x="connsiteX24173" y="connsiteY24173"/>
              </a:cxn>
              <a:cxn ang="0">
                <a:pos x="connsiteX24174" y="connsiteY24174"/>
              </a:cxn>
              <a:cxn ang="0">
                <a:pos x="connsiteX24175" y="connsiteY24175"/>
              </a:cxn>
              <a:cxn ang="0">
                <a:pos x="connsiteX24176" y="connsiteY24176"/>
              </a:cxn>
              <a:cxn ang="0">
                <a:pos x="connsiteX24177" y="connsiteY24177"/>
              </a:cxn>
              <a:cxn ang="0">
                <a:pos x="connsiteX24178" y="connsiteY24178"/>
              </a:cxn>
              <a:cxn ang="0">
                <a:pos x="connsiteX24179" y="connsiteY24179"/>
              </a:cxn>
              <a:cxn ang="0">
                <a:pos x="connsiteX24180" y="connsiteY24180"/>
              </a:cxn>
              <a:cxn ang="0">
                <a:pos x="connsiteX24181" y="connsiteY24181"/>
              </a:cxn>
              <a:cxn ang="0">
                <a:pos x="connsiteX24182" y="connsiteY24182"/>
              </a:cxn>
              <a:cxn ang="0">
                <a:pos x="connsiteX24183" y="connsiteY24183"/>
              </a:cxn>
              <a:cxn ang="0">
                <a:pos x="connsiteX24184" y="connsiteY24184"/>
              </a:cxn>
              <a:cxn ang="0">
                <a:pos x="connsiteX24185" y="connsiteY24185"/>
              </a:cxn>
              <a:cxn ang="0">
                <a:pos x="connsiteX24186" y="connsiteY24186"/>
              </a:cxn>
              <a:cxn ang="0">
                <a:pos x="connsiteX24187" y="connsiteY24187"/>
              </a:cxn>
              <a:cxn ang="0">
                <a:pos x="connsiteX24188" y="connsiteY24188"/>
              </a:cxn>
              <a:cxn ang="0">
                <a:pos x="connsiteX24189" y="connsiteY24189"/>
              </a:cxn>
              <a:cxn ang="0">
                <a:pos x="connsiteX24190" y="connsiteY24190"/>
              </a:cxn>
              <a:cxn ang="0">
                <a:pos x="connsiteX24191" y="connsiteY24191"/>
              </a:cxn>
              <a:cxn ang="0">
                <a:pos x="connsiteX24192" y="connsiteY24192"/>
              </a:cxn>
              <a:cxn ang="0">
                <a:pos x="connsiteX24193" y="connsiteY24193"/>
              </a:cxn>
              <a:cxn ang="0">
                <a:pos x="connsiteX24194" y="connsiteY24194"/>
              </a:cxn>
              <a:cxn ang="0">
                <a:pos x="connsiteX24195" y="connsiteY24195"/>
              </a:cxn>
              <a:cxn ang="0">
                <a:pos x="connsiteX24196" y="connsiteY24196"/>
              </a:cxn>
              <a:cxn ang="0">
                <a:pos x="connsiteX24197" y="connsiteY24197"/>
              </a:cxn>
              <a:cxn ang="0">
                <a:pos x="connsiteX24198" y="connsiteY24198"/>
              </a:cxn>
              <a:cxn ang="0">
                <a:pos x="connsiteX24199" y="connsiteY24199"/>
              </a:cxn>
              <a:cxn ang="0">
                <a:pos x="connsiteX24200" y="connsiteY24200"/>
              </a:cxn>
              <a:cxn ang="0">
                <a:pos x="connsiteX24201" y="connsiteY24201"/>
              </a:cxn>
              <a:cxn ang="0">
                <a:pos x="connsiteX24202" y="connsiteY24202"/>
              </a:cxn>
              <a:cxn ang="0">
                <a:pos x="connsiteX24203" y="connsiteY24203"/>
              </a:cxn>
              <a:cxn ang="0">
                <a:pos x="connsiteX24204" y="connsiteY24204"/>
              </a:cxn>
              <a:cxn ang="0">
                <a:pos x="connsiteX24205" y="connsiteY24205"/>
              </a:cxn>
              <a:cxn ang="0">
                <a:pos x="connsiteX24206" y="connsiteY24206"/>
              </a:cxn>
              <a:cxn ang="0">
                <a:pos x="connsiteX24207" y="connsiteY24207"/>
              </a:cxn>
              <a:cxn ang="0">
                <a:pos x="connsiteX24208" y="connsiteY24208"/>
              </a:cxn>
              <a:cxn ang="0">
                <a:pos x="connsiteX24209" y="connsiteY24209"/>
              </a:cxn>
              <a:cxn ang="0">
                <a:pos x="connsiteX24210" y="connsiteY24210"/>
              </a:cxn>
              <a:cxn ang="0">
                <a:pos x="connsiteX24211" y="connsiteY24211"/>
              </a:cxn>
              <a:cxn ang="0">
                <a:pos x="connsiteX24212" y="connsiteY24212"/>
              </a:cxn>
              <a:cxn ang="0">
                <a:pos x="connsiteX24213" y="connsiteY24213"/>
              </a:cxn>
              <a:cxn ang="0">
                <a:pos x="connsiteX24214" y="connsiteY24214"/>
              </a:cxn>
              <a:cxn ang="0">
                <a:pos x="connsiteX24215" y="connsiteY24215"/>
              </a:cxn>
              <a:cxn ang="0">
                <a:pos x="connsiteX24216" y="connsiteY24216"/>
              </a:cxn>
              <a:cxn ang="0">
                <a:pos x="connsiteX24217" y="connsiteY24217"/>
              </a:cxn>
              <a:cxn ang="0">
                <a:pos x="connsiteX24218" y="connsiteY24218"/>
              </a:cxn>
              <a:cxn ang="0">
                <a:pos x="connsiteX24219" y="connsiteY24219"/>
              </a:cxn>
              <a:cxn ang="0">
                <a:pos x="connsiteX24220" y="connsiteY24220"/>
              </a:cxn>
              <a:cxn ang="0">
                <a:pos x="connsiteX24221" y="connsiteY24221"/>
              </a:cxn>
              <a:cxn ang="0">
                <a:pos x="connsiteX24222" y="connsiteY24222"/>
              </a:cxn>
              <a:cxn ang="0">
                <a:pos x="connsiteX24223" y="connsiteY24223"/>
              </a:cxn>
              <a:cxn ang="0">
                <a:pos x="connsiteX24224" y="connsiteY24224"/>
              </a:cxn>
              <a:cxn ang="0">
                <a:pos x="connsiteX24225" y="connsiteY24225"/>
              </a:cxn>
              <a:cxn ang="0">
                <a:pos x="connsiteX24226" y="connsiteY24226"/>
              </a:cxn>
              <a:cxn ang="0">
                <a:pos x="connsiteX24227" y="connsiteY24227"/>
              </a:cxn>
              <a:cxn ang="0">
                <a:pos x="connsiteX24228" y="connsiteY24228"/>
              </a:cxn>
              <a:cxn ang="0">
                <a:pos x="connsiteX24229" y="connsiteY24229"/>
              </a:cxn>
              <a:cxn ang="0">
                <a:pos x="connsiteX24230" y="connsiteY24230"/>
              </a:cxn>
              <a:cxn ang="0">
                <a:pos x="connsiteX24231" y="connsiteY24231"/>
              </a:cxn>
              <a:cxn ang="0">
                <a:pos x="connsiteX24232" y="connsiteY24232"/>
              </a:cxn>
              <a:cxn ang="0">
                <a:pos x="connsiteX24233" y="connsiteY24233"/>
              </a:cxn>
              <a:cxn ang="0">
                <a:pos x="connsiteX24234" y="connsiteY24234"/>
              </a:cxn>
              <a:cxn ang="0">
                <a:pos x="connsiteX24235" y="connsiteY24235"/>
              </a:cxn>
              <a:cxn ang="0">
                <a:pos x="connsiteX24236" y="connsiteY24236"/>
              </a:cxn>
              <a:cxn ang="0">
                <a:pos x="connsiteX24237" y="connsiteY24237"/>
              </a:cxn>
              <a:cxn ang="0">
                <a:pos x="connsiteX24238" y="connsiteY24238"/>
              </a:cxn>
              <a:cxn ang="0">
                <a:pos x="connsiteX24239" y="connsiteY24239"/>
              </a:cxn>
              <a:cxn ang="0">
                <a:pos x="connsiteX24240" y="connsiteY24240"/>
              </a:cxn>
              <a:cxn ang="0">
                <a:pos x="connsiteX24241" y="connsiteY24241"/>
              </a:cxn>
              <a:cxn ang="0">
                <a:pos x="connsiteX24242" y="connsiteY24242"/>
              </a:cxn>
              <a:cxn ang="0">
                <a:pos x="connsiteX24243" y="connsiteY24243"/>
              </a:cxn>
              <a:cxn ang="0">
                <a:pos x="connsiteX24244" y="connsiteY24244"/>
              </a:cxn>
              <a:cxn ang="0">
                <a:pos x="connsiteX24245" y="connsiteY24245"/>
              </a:cxn>
              <a:cxn ang="0">
                <a:pos x="connsiteX24246" y="connsiteY24246"/>
              </a:cxn>
              <a:cxn ang="0">
                <a:pos x="connsiteX24247" y="connsiteY24247"/>
              </a:cxn>
              <a:cxn ang="0">
                <a:pos x="connsiteX24248" y="connsiteY24248"/>
              </a:cxn>
              <a:cxn ang="0">
                <a:pos x="connsiteX24249" y="connsiteY24249"/>
              </a:cxn>
              <a:cxn ang="0">
                <a:pos x="connsiteX24250" y="connsiteY24250"/>
              </a:cxn>
              <a:cxn ang="0">
                <a:pos x="connsiteX24251" y="connsiteY24251"/>
              </a:cxn>
              <a:cxn ang="0">
                <a:pos x="connsiteX24252" y="connsiteY24252"/>
              </a:cxn>
              <a:cxn ang="0">
                <a:pos x="connsiteX24253" y="connsiteY24253"/>
              </a:cxn>
              <a:cxn ang="0">
                <a:pos x="connsiteX24254" y="connsiteY24254"/>
              </a:cxn>
              <a:cxn ang="0">
                <a:pos x="connsiteX24255" y="connsiteY24255"/>
              </a:cxn>
              <a:cxn ang="0">
                <a:pos x="connsiteX24256" y="connsiteY24256"/>
              </a:cxn>
              <a:cxn ang="0">
                <a:pos x="connsiteX24257" y="connsiteY24257"/>
              </a:cxn>
              <a:cxn ang="0">
                <a:pos x="connsiteX24258" y="connsiteY24258"/>
              </a:cxn>
              <a:cxn ang="0">
                <a:pos x="connsiteX24259" y="connsiteY24259"/>
              </a:cxn>
              <a:cxn ang="0">
                <a:pos x="connsiteX24260" y="connsiteY24260"/>
              </a:cxn>
              <a:cxn ang="0">
                <a:pos x="connsiteX24261" y="connsiteY24261"/>
              </a:cxn>
              <a:cxn ang="0">
                <a:pos x="connsiteX24262" y="connsiteY24262"/>
              </a:cxn>
              <a:cxn ang="0">
                <a:pos x="connsiteX24263" y="connsiteY24263"/>
              </a:cxn>
              <a:cxn ang="0">
                <a:pos x="connsiteX24264" y="connsiteY24264"/>
              </a:cxn>
              <a:cxn ang="0">
                <a:pos x="connsiteX24265" y="connsiteY24265"/>
              </a:cxn>
              <a:cxn ang="0">
                <a:pos x="connsiteX24266" y="connsiteY24266"/>
              </a:cxn>
              <a:cxn ang="0">
                <a:pos x="connsiteX24267" y="connsiteY24267"/>
              </a:cxn>
              <a:cxn ang="0">
                <a:pos x="connsiteX24268" y="connsiteY24268"/>
              </a:cxn>
              <a:cxn ang="0">
                <a:pos x="connsiteX24269" y="connsiteY24269"/>
              </a:cxn>
              <a:cxn ang="0">
                <a:pos x="connsiteX24270" y="connsiteY24270"/>
              </a:cxn>
              <a:cxn ang="0">
                <a:pos x="connsiteX24271" y="connsiteY24271"/>
              </a:cxn>
              <a:cxn ang="0">
                <a:pos x="connsiteX24272" y="connsiteY24272"/>
              </a:cxn>
              <a:cxn ang="0">
                <a:pos x="connsiteX24273" y="connsiteY24273"/>
              </a:cxn>
              <a:cxn ang="0">
                <a:pos x="connsiteX24274" y="connsiteY24274"/>
              </a:cxn>
              <a:cxn ang="0">
                <a:pos x="connsiteX24275" y="connsiteY24275"/>
              </a:cxn>
              <a:cxn ang="0">
                <a:pos x="connsiteX24276" y="connsiteY24276"/>
              </a:cxn>
              <a:cxn ang="0">
                <a:pos x="connsiteX24277" y="connsiteY24277"/>
              </a:cxn>
              <a:cxn ang="0">
                <a:pos x="connsiteX24278" y="connsiteY24278"/>
              </a:cxn>
              <a:cxn ang="0">
                <a:pos x="connsiteX24279" y="connsiteY24279"/>
              </a:cxn>
              <a:cxn ang="0">
                <a:pos x="connsiteX24280" y="connsiteY24280"/>
              </a:cxn>
              <a:cxn ang="0">
                <a:pos x="connsiteX24281" y="connsiteY24281"/>
              </a:cxn>
              <a:cxn ang="0">
                <a:pos x="connsiteX24282" y="connsiteY24282"/>
              </a:cxn>
              <a:cxn ang="0">
                <a:pos x="connsiteX24283" y="connsiteY24283"/>
              </a:cxn>
              <a:cxn ang="0">
                <a:pos x="connsiteX24284" y="connsiteY24284"/>
              </a:cxn>
              <a:cxn ang="0">
                <a:pos x="connsiteX24285" y="connsiteY24285"/>
              </a:cxn>
              <a:cxn ang="0">
                <a:pos x="connsiteX24286" y="connsiteY24286"/>
              </a:cxn>
              <a:cxn ang="0">
                <a:pos x="connsiteX24287" y="connsiteY24287"/>
              </a:cxn>
              <a:cxn ang="0">
                <a:pos x="connsiteX24288" y="connsiteY24288"/>
              </a:cxn>
              <a:cxn ang="0">
                <a:pos x="connsiteX24289" y="connsiteY24289"/>
              </a:cxn>
              <a:cxn ang="0">
                <a:pos x="connsiteX24290" y="connsiteY24290"/>
              </a:cxn>
              <a:cxn ang="0">
                <a:pos x="connsiteX24291" y="connsiteY24291"/>
              </a:cxn>
              <a:cxn ang="0">
                <a:pos x="connsiteX24292" y="connsiteY24292"/>
              </a:cxn>
              <a:cxn ang="0">
                <a:pos x="connsiteX24293" y="connsiteY24293"/>
              </a:cxn>
              <a:cxn ang="0">
                <a:pos x="connsiteX24294" y="connsiteY24294"/>
              </a:cxn>
              <a:cxn ang="0">
                <a:pos x="connsiteX24295" y="connsiteY24295"/>
              </a:cxn>
              <a:cxn ang="0">
                <a:pos x="connsiteX24296" y="connsiteY24296"/>
              </a:cxn>
              <a:cxn ang="0">
                <a:pos x="connsiteX24297" y="connsiteY24297"/>
              </a:cxn>
              <a:cxn ang="0">
                <a:pos x="connsiteX24298" y="connsiteY24298"/>
              </a:cxn>
              <a:cxn ang="0">
                <a:pos x="connsiteX24299" y="connsiteY24299"/>
              </a:cxn>
              <a:cxn ang="0">
                <a:pos x="connsiteX24300" y="connsiteY24300"/>
              </a:cxn>
              <a:cxn ang="0">
                <a:pos x="connsiteX24301" y="connsiteY24301"/>
              </a:cxn>
              <a:cxn ang="0">
                <a:pos x="connsiteX24302" y="connsiteY24302"/>
              </a:cxn>
              <a:cxn ang="0">
                <a:pos x="connsiteX24303" y="connsiteY24303"/>
              </a:cxn>
              <a:cxn ang="0">
                <a:pos x="connsiteX24304" y="connsiteY24304"/>
              </a:cxn>
              <a:cxn ang="0">
                <a:pos x="connsiteX24305" y="connsiteY24305"/>
              </a:cxn>
              <a:cxn ang="0">
                <a:pos x="connsiteX24306" y="connsiteY24306"/>
              </a:cxn>
              <a:cxn ang="0">
                <a:pos x="connsiteX24307" y="connsiteY24307"/>
              </a:cxn>
              <a:cxn ang="0">
                <a:pos x="connsiteX24308" y="connsiteY24308"/>
              </a:cxn>
              <a:cxn ang="0">
                <a:pos x="connsiteX24309" y="connsiteY24309"/>
              </a:cxn>
              <a:cxn ang="0">
                <a:pos x="connsiteX24310" y="connsiteY24310"/>
              </a:cxn>
              <a:cxn ang="0">
                <a:pos x="connsiteX24311" y="connsiteY24311"/>
              </a:cxn>
              <a:cxn ang="0">
                <a:pos x="connsiteX24312" y="connsiteY24312"/>
              </a:cxn>
              <a:cxn ang="0">
                <a:pos x="connsiteX24313" y="connsiteY24313"/>
              </a:cxn>
              <a:cxn ang="0">
                <a:pos x="connsiteX24314" y="connsiteY24314"/>
              </a:cxn>
              <a:cxn ang="0">
                <a:pos x="connsiteX24315" y="connsiteY24315"/>
              </a:cxn>
              <a:cxn ang="0">
                <a:pos x="connsiteX24316" y="connsiteY24316"/>
              </a:cxn>
              <a:cxn ang="0">
                <a:pos x="connsiteX24317" y="connsiteY24317"/>
              </a:cxn>
              <a:cxn ang="0">
                <a:pos x="connsiteX24318" y="connsiteY24318"/>
              </a:cxn>
              <a:cxn ang="0">
                <a:pos x="connsiteX24319" y="connsiteY24319"/>
              </a:cxn>
              <a:cxn ang="0">
                <a:pos x="connsiteX24320" y="connsiteY24320"/>
              </a:cxn>
              <a:cxn ang="0">
                <a:pos x="connsiteX24321" y="connsiteY24321"/>
              </a:cxn>
              <a:cxn ang="0">
                <a:pos x="connsiteX24322" y="connsiteY24322"/>
              </a:cxn>
              <a:cxn ang="0">
                <a:pos x="connsiteX24323" y="connsiteY24323"/>
              </a:cxn>
              <a:cxn ang="0">
                <a:pos x="connsiteX24324" y="connsiteY24324"/>
              </a:cxn>
              <a:cxn ang="0">
                <a:pos x="connsiteX24325" y="connsiteY24325"/>
              </a:cxn>
              <a:cxn ang="0">
                <a:pos x="connsiteX24326" y="connsiteY24326"/>
              </a:cxn>
              <a:cxn ang="0">
                <a:pos x="connsiteX24327" y="connsiteY24327"/>
              </a:cxn>
              <a:cxn ang="0">
                <a:pos x="connsiteX24328" y="connsiteY24328"/>
              </a:cxn>
              <a:cxn ang="0">
                <a:pos x="connsiteX24329" y="connsiteY24329"/>
              </a:cxn>
              <a:cxn ang="0">
                <a:pos x="connsiteX24330" y="connsiteY24330"/>
              </a:cxn>
              <a:cxn ang="0">
                <a:pos x="connsiteX24331" y="connsiteY24331"/>
              </a:cxn>
              <a:cxn ang="0">
                <a:pos x="connsiteX24332" y="connsiteY24332"/>
              </a:cxn>
              <a:cxn ang="0">
                <a:pos x="connsiteX24333" y="connsiteY24333"/>
              </a:cxn>
              <a:cxn ang="0">
                <a:pos x="connsiteX24334" y="connsiteY24334"/>
              </a:cxn>
              <a:cxn ang="0">
                <a:pos x="connsiteX24335" y="connsiteY24335"/>
              </a:cxn>
              <a:cxn ang="0">
                <a:pos x="connsiteX24336" y="connsiteY24336"/>
              </a:cxn>
              <a:cxn ang="0">
                <a:pos x="connsiteX24337" y="connsiteY24337"/>
              </a:cxn>
              <a:cxn ang="0">
                <a:pos x="connsiteX24338" y="connsiteY24338"/>
              </a:cxn>
              <a:cxn ang="0">
                <a:pos x="connsiteX24339" y="connsiteY24339"/>
              </a:cxn>
              <a:cxn ang="0">
                <a:pos x="connsiteX24340" y="connsiteY24340"/>
              </a:cxn>
              <a:cxn ang="0">
                <a:pos x="connsiteX24341" y="connsiteY24341"/>
              </a:cxn>
              <a:cxn ang="0">
                <a:pos x="connsiteX24342" y="connsiteY24342"/>
              </a:cxn>
              <a:cxn ang="0">
                <a:pos x="connsiteX24343" y="connsiteY24343"/>
              </a:cxn>
              <a:cxn ang="0">
                <a:pos x="connsiteX24344" y="connsiteY24344"/>
              </a:cxn>
              <a:cxn ang="0">
                <a:pos x="connsiteX24345" y="connsiteY24345"/>
              </a:cxn>
              <a:cxn ang="0">
                <a:pos x="connsiteX24346" y="connsiteY24346"/>
              </a:cxn>
              <a:cxn ang="0">
                <a:pos x="connsiteX24347" y="connsiteY24347"/>
              </a:cxn>
              <a:cxn ang="0">
                <a:pos x="connsiteX24348" y="connsiteY24348"/>
              </a:cxn>
              <a:cxn ang="0">
                <a:pos x="connsiteX24349" y="connsiteY24349"/>
              </a:cxn>
              <a:cxn ang="0">
                <a:pos x="connsiteX24350" y="connsiteY24350"/>
              </a:cxn>
              <a:cxn ang="0">
                <a:pos x="connsiteX24351" y="connsiteY24351"/>
              </a:cxn>
              <a:cxn ang="0">
                <a:pos x="connsiteX24352" y="connsiteY24352"/>
              </a:cxn>
              <a:cxn ang="0">
                <a:pos x="connsiteX24353" y="connsiteY24353"/>
              </a:cxn>
              <a:cxn ang="0">
                <a:pos x="connsiteX24354" y="connsiteY24354"/>
              </a:cxn>
              <a:cxn ang="0">
                <a:pos x="connsiteX24355" y="connsiteY24355"/>
              </a:cxn>
              <a:cxn ang="0">
                <a:pos x="connsiteX24356" y="connsiteY24356"/>
              </a:cxn>
              <a:cxn ang="0">
                <a:pos x="connsiteX24357" y="connsiteY24357"/>
              </a:cxn>
              <a:cxn ang="0">
                <a:pos x="connsiteX24358" y="connsiteY24358"/>
              </a:cxn>
              <a:cxn ang="0">
                <a:pos x="connsiteX24359" y="connsiteY24359"/>
              </a:cxn>
              <a:cxn ang="0">
                <a:pos x="connsiteX24360" y="connsiteY24360"/>
              </a:cxn>
              <a:cxn ang="0">
                <a:pos x="connsiteX24361" y="connsiteY24361"/>
              </a:cxn>
              <a:cxn ang="0">
                <a:pos x="connsiteX24362" y="connsiteY24362"/>
              </a:cxn>
              <a:cxn ang="0">
                <a:pos x="connsiteX24363" y="connsiteY24363"/>
              </a:cxn>
              <a:cxn ang="0">
                <a:pos x="connsiteX24364" y="connsiteY24364"/>
              </a:cxn>
              <a:cxn ang="0">
                <a:pos x="connsiteX24365" y="connsiteY24365"/>
              </a:cxn>
              <a:cxn ang="0">
                <a:pos x="connsiteX24366" y="connsiteY24366"/>
              </a:cxn>
              <a:cxn ang="0">
                <a:pos x="connsiteX24367" y="connsiteY24367"/>
              </a:cxn>
              <a:cxn ang="0">
                <a:pos x="connsiteX24368" y="connsiteY24368"/>
              </a:cxn>
              <a:cxn ang="0">
                <a:pos x="connsiteX24369" y="connsiteY24369"/>
              </a:cxn>
              <a:cxn ang="0">
                <a:pos x="connsiteX24370" y="connsiteY24370"/>
              </a:cxn>
              <a:cxn ang="0">
                <a:pos x="connsiteX24371" y="connsiteY24371"/>
              </a:cxn>
              <a:cxn ang="0">
                <a:pos x="connsiteX24372" y="connsiteY24372"/>
              </a:cxn>
              <a:cxn ang="0">
                <a:pos x="connsiteX24373" y="connsiteY24373"/>
              </a:cxn>
              <a:cxn ang="0">
                <a:pos x="connsiteX24374" y="connsiteY24374"/>
              </a:cxn>
              <a:cxn ang="0">
                <a:pos x="connsiteX24375" y="connsiteY24375"/>
              </a:cxn>
              <a:cxn ang="0">
                <a:pos x="connsiteX24376" y="connsiteY24376"/>
              </a:cxn>
              <a:cxn ang="0">
                <a:pos x="connsiteX24377" y="connsiteY24377"/>
              </a:cxn>
              <a:cxn ang="0">
                <a:pos x="connsiteX24378" y="connsiteY24378"/>
              </a:cxn>
              <a:cxn ang="0">
                <a:pos x="connsiteX24379" y="connsiteY24379"/>
              </a:cxn>
              <a:cxn ang="0">
                <a:pos x="connsiteX24380" y="connsiteY24380"/>
              </a:cxn>
              <a:cxn ang="0">
                <a:pos x="connsiteX24381" y="connsiteY24381"/>
              </a:cxn>
              <a:cxn ang="0">
                <a:pos x="connsiteX24382" y="connsiteY24382"/>
              </a:cxn>
              <a:cxn ang="0">
                <a:pos x="connsiteX24383" y="connsiteY24383"/>
              </a:cxn>
              <a:cxn ang="0">
                <a:pos x="connsiteX24384" y="connsiteY24384"/>
              </a:cxn>
              <a:cxn ang="0">
                <a:pos x="connsiteX24385" y="connsiteY24385"/>
              </a:cxn>
              <a:cxn ang="0">
                <a:pos x="connsiteX24386" y="connsiteY24386"/>
              </a:cxn>
              <a:cxn ang="0">
                <a:pos x="connsiteX24387" y="connsiteY24387"/>
              </a:cxn>
              <a:cxn ang="0">
                <a:pos x="connsiteX24388" y="connsiteY24388"/>
              </a:cxn>
              <a:cxn ang="0">
                <a:pos x="connsiteX24389" y="connsiteY24389"/>
              </a:cxn>
              <a:cxn ang="0">
                <a:pos x="connsiteX24390" y="connsiteY24390"/>
              </a:cxn>
              <a:cxn ang="0">
                <a:pos x="connsiteX24391" y="connsiteY24391"/>
              </a:cxn>
              <a:cxn ang="0">
                <a:pos x="connsiteX24392" y="connsiteY24392"/>
              </a:cxn>
              <a:cxn ang="0">
                <a:pos x="connsiteX24393" y="connsiteY24393"/>
              </a:cxn>
              <a:cxn ang="0">
                <a:pos x="connsiteX24394" y="connsiteY24394"/>
              </a:cxn>
              <a:cxn ang="0">
                <a:pos x="connsiteX24395" y="connsiteY24395"/>
              </a:cxn>
              <a:cxn ang="0">
                <a:pos x="connsiteX24396" y="connsiteY24396"/>
              </a:cxn>
              <a:cxn ang="0">
                <a:pos x="connsiteX24397" y="connsiteY24397"/>
              </a:cxn>
              <a:cxn ang="0">
                <a:pos x="connsiteX24398" y="connsiteY24398"/>
              </a:cxn>
              <a:cxn ang="0">
                <a:pos x="connsiteX24399" y="connsiteY24399"/>
              </a:cxn>
              <a:cxn ang="0">
                <a:pos x="connsiteX24400" y="connsiteY24400"/>
              </a:cxn>
              <a:cxn ang="0">
                <a:pos x="connsiteX24401" y="connsiteY24401"/>
              </a:cxn>
              <a:cxn ang="0">
                <a:pos x="connsiteX24402" y="connsiteY24402"/>
              </a:cxn>
              <a:cxn ang="0">
                <a:pos x="connsiteX24403" y="connsiteY24403"/>
              </a:cxn>
              <a:cxn ang="0">
                <a:pos x="connsiteX24404" y="connsiteY24404"/>
              </a:cxn>
              <a:cxn ang="0">
                <a:pos x="connsiteX24405" y="connsiteY24405"/>
              </a:cxn>
              <a:cxn ang="0">
                <a:pos x="connsiteX24406" y="connsiteY24406"/>
              </a:cxn>
              <a:cxn ang="0">
                <a:pos x="connsiteX24407" y="connsiteY24407"/>
              </a:cxn>
              <a:cxn ang="0">
                <a:pos x="connsiteX24408" y="connsiteY24408"/>
              </a:cxn>
              <a:cxn ang="0">
                <a:pos x="connsiteX24409" y="connsiteY24409"/>
              </a:cxn>
              <a:cxn ang="0">
                <a:pos x="connsiteX24410" y="connsiteY24410"/>
              </a:cxn>
              <a:cxn ang="0">
                <a:pos x="connsiteX24411" y="connsiteY24411"/>
              </a:cxn>
              <a:cxn ang="0">
                <a:pos x="connsiteX24412" y="connsiteY24412"/>
              </a:cxn>
              <a:cxn ang="0">
                <a:pos x="connsiteX24413" y="connsiteY24413"/>
              </a:cxn>
              <a:cxn ang="0">
                <a:pos x="connsiteX24414" y="connsiteY24414"/>
              </a:cxn>
              <a:cxn ang="0">
                <a:pos x="connsiteX24415" y="connsiteY24415"/>
              </a:cxn>
              <a:cxn ang="0">
                <a:pos x="connsiteX24416" y="connsiteY24416"/>
              </a:cxn>
              <a:cxn ang="0">
                <a:pos x="connsiteX24417" y="connsiteY24417"/>
              </a:cxn>
              <a:cxn ang="0">
                <a:pos x="connsiteX24418" y="connsiteY24418"/>
              </a:cxn>
              <a:cxn ang="0">
                <a:pos x="connsiteX24419" y="connsiteY24419"/>
              </a:cxn>
              <a:cxn ang="0">
                <a:pos x="connsiteX24420" y="connsiteY24420"/>
              </a:cxn>
              <a:cxn ang="0">
                <a:pos x="connsiteX24421" y="connsiteY24421"/>
              </a:cxn>
              <a:cxn ang="0">
                <a:pos x="connsiteX24422" y="connsiteY24422"/>
              </a:cxn>
              <a:cxn ang="0">
                <a:pos x="connsiteX24423" y="connsiteY24423"/>
              </a:cxn>
              <a:cxn ang="0">
                <a:pos x="connsiteX24424" y="connsiteY24424"/>
              </a:cxn>
              <a:cxn ang="0">
                <a:pos x="connsiteX24425" y="connsiteY24425"/>
              </a:cxn>
              <a:cxn ang="0">
                <a:pos x="connsiteX24426" y="connsiteY24426"/>
              </a:cxn>
              <a:cxn ang="0">
                <a:pos x="connsiteX24427" y="connsiteY24427"/>
              </a:cxn>
              <a:cxn ang="0">
                <a:pos x="connsiteX24428" y="connsiteY24428"/>
              </a:cxn>
              <a:cxn ang="0">
                <a:pos x="connsiteX24429" y="connsiteY24429"/>
              </a:cxn>
              <a:cxn ang="0">
                <a:pos x="connsiteX24430" y="connsiteY24430"/>
              </a:cxn>
              <a:cxn ang="0">
                <a:pos x="connsiteX24431" y="connsiteY24431"/>
              </a:cxn>
              <a:cxn ang="0">
                <a:pos x="connsiteX24432" y="connsiteY24432"/>
              </a:cxn>
              <a:cxn ang="0">
                <a:pos x="connsiteX24433" y="connsiteY24433"/>
              </a:cxn>
              <a:cxn ang="0">
                <a:pos x="connsiteX24434" y="connsiteY24434"/>
              </a:cxn>
              <a:cxn ang="0">
                <a:pos x="connsiteX24435" y="connsiteY24435"/>
              </a:cxn>
              <a:cxn ang="0">
                <a:pos x="connsiteX24436" y="connsiteY24436"/>
              </a:cxn>
              <a:cxn ang="0">
                <a:pos x="connsiteX24437" y="connsiteY24437"/>
              </a:cxn>
              <a:cxn ang="0">
                <a:pos x="connsiteX24438" y="connsiteY24438"/>
              </a:cxn>
              <a:cxn ang="0">
                <a:pos x="connsiteX24439" y="connsiteY24439"/>
              </a:cxn>
              <a:cxn ang="0">
                <a:pos x="connsiteX24440" y="connsiteY24440"/>
              </a:cxn>
              <a:cxn ang="0">
                <a:pos x="connsiteX24441" y="connsiteY24441"/>
              </a:cxn>
              <a:cxn ang="0">
                <a:pos x="connsiteX24442" y="connsiteY24442"/>
              </a:cxn>
              <a:cxn ang="0">
                <a:pos x="connsiteX24443" y="connsiteY24443"/>
              </a:cxn>
              <a:cxn ang="0">
                <a:pos x="connsiteX24444" y="connsiteY24444"/>
              </a:cxn>
              <a:cxn ang="0">
                <a:pos x="connsiteX24445" y="connsiteY24445"/>
              </a:cxn>
              <a:cxn ang="0">
                <a:pos x="connsiteX24446" y="connsiteY24446"/>
              </a:cxn>
              <a:cxn ang="0">
                <a:pos x="connsiteX24447" y="connsiteY24447"/>
              </a:cxn>
              <a:cxn ang="0">
                <a:pos x="connsiteX24448" y="connsiteY24448"/>
              </a:cxn>
              <a:cxn ang="0">
                <a:pos x="connsiteX24449" y="connsiteY24449"/>
              </a:cxn>
              <a:cxn ang="0">
                <a:pos x="connsiteX24450" y="connsiteY24450"/>
              </a:cxn>
              <a:cxn ang="0">
                <a:pos x="connsiteX24451" y="connsiteY24451"/>
              </a:cxn>
              <a:cxn ang="0">
                <a:pos x="connsiteX24452" y="connsiteY24452"/>
              </a:cxn>
              <a:cxn ang="0">
                <a:pos x="connsiteX24453" y="connsiteY24453"/>
              </a:cxn>
              <a:cxn ang="0">
                <a:pos x="connsiteX24454" y="connsiteY24454"/>
              </a:cxn>
              <a:cxn ang="0">
                <a:pos x="connsiteX24455" y="connsiteY24455"/>
              </a:cxn>
              <a:cxn ang="0">
                <a:pos x="connsiteX24456" y="connsiteY24456"/>
              </a:cxn>
              <a:cxn ang="0">
                <a:pos x="connsiteX24457" y="connsiteY24457"/>
              </a:cxn>
              <a:cxn ang="0">
                <a:pos x="connsiteX24458" y="connsiteY24458"/>
              </a:cxn>
              <a:cxn ang="0">
                <a:pos x="connsiteX24459" y="connsiteY24459"/>
              </a:cxn>
              <a:cxn ang="0">
                <a:pos x="connsiteX24460" y="connsiteY24460"/>
              </a:cxn>
              <a:cxn ang="0">
                <a:pos x="connsiteX24461" y="connsiteY24461"/>
              </a:cxn>
              <a:cxn ang="0">
                <a:pos x="connsiteX24462" y="connsiteY24462"/>
              </a:cxn>
              <a:cxn ang="0">
                <a:pos x="connsiteX24463" y="connsiteY24463"/>
              </a:cxn>
              <a:cxn ang="0">
                <a:pos x="connsiteX24464" y="connsiteY24464"/>
              </a:cxn>
              <a:cxn ang="0">
                <a:pos x="connsiteX24465" y="connsiteY24465"/>
              </a:cxn>
              <a:cxn ang="0">
                <a:pos x="connsiteX24466" y="connsiteY24466"/>
              </a:cxn>
              <a:cxn ang="0">
                <a:pos x="connsiteX24467" y="connsiteY24467"/>
              </a:cxn>
              <a:cxn ang="0">
                <a:pos x="connsiteX24468" y="connsiteY24468"/>
              </a:cxn>
              <a:cxn ang="0">
                <a:pos x="connsiteX24469" y="connsiteY24469"/>
              </a:cxn>
              <a:cxn ang="0">
                <a:pos x="connsiteX24470" y="connsiteY24470"/>
              </a:cxn>
              <a:cxn ang="0">
                <a:pos x="connsiteX24471" y="connsiteY24471"/>
              </a:cxn>
              <a:cxn ang="0">
                <a:pos x="connsiteX24472" y="connsiteY24472"/>
              </a:cxn>
              <a:cxn ang="0">
                <a:pos x="connsiteX24473" y="connsiteY24473"/>
              </a:cxn>
              <a:cxn ang="0">
                <a:pos x="connsiteX24474" y="connsiteY24474"/>
              </a:cxn>
              <a:cxn ang="0">
                <a:pos x="connsiteX24475" y="connsiteY24475"/>
              </a:cxn>
              <a:cxn ang="0">
                <a:pos x="connsiteX24476" y="connsiteY24476"/>
              </a:cxn>
              <a:cxn ang="0">
                <a:pos x="connsiteX24477" y="connsiteY24477"/>
              </a:cxn>
              <a:cxn ang="0">
                <a:pos x="connsiteX24478" y="connsiteY24478"/>
              </a:cxn>
              <a:cxn ang="0">
                <a:pos x="connsiteX24479" y="connsiteY24479"/>
              </a:cxn>
              <a:cxn ang="0">
                <a:pos x="connsiteX24480" y="connsiteY24480"/>
              </a:cxn>
              <a:cxn ang="0">
                <a:pos x="connsiteX24481" y="connsiteY24481"/>
              </a:cxn>
              <a:cxn ang="0">
                <a:pos x="connsiteX24482" y="connsiteY24482"/>
              </a:cxn>
              <a:cxn ang="0">
                <a:pos x="connsiteX24483" y="connsiteY24483"/>
              </a:cxn>
              <a:cxn ang="0">
                <a:pos x="connsiteX24484" y="connsiteY24484"/>
              </a:cxn>
              <a:cxn ang="0">
                <a:pos x="connsiteX24485" y="connsiteY24485"/>
              </a:cxn>
              <a:cxn ang="0">
                <a:pos x="connsiteX24486" y="connsiteY24486"/>
              </a:cxn>
              <a:cxn ang="0">
                <a:pos x="connsiteX24487" y="connsiteY24487"/>
              </a:cxn>
              <a:cxn ang="0">
                <a:pos x="connsiteX24488" y="connsiteY24488"/>
              </a:cxn>
              <a:cxn ang="0">
                <a:pos x="connsiteX24489" y="connsiteY24489"/>
              </a:cxn>
              <a:cxn ang="0">
                <a:pos x="connsiteX24490" y="connsiteY24490"/>
              </a:cxn>
              <a:cxn ang="0">
                <a:pos x="connsiteX24491" y="connsiteY24491"/>
              </a:cxn>
              <a:cxn ang="0">
                <a:pos x="connsiteX24492" y="connsiteY24492"/>
              </a:cxn>
              <a:cxn ang="0">
                <a:pos x="connsiteX24493" y="connsiteY24493"/>
              </a:cxn>
              <a:cxn ang="0">
                <a:pos x="connsiteX24494" y="connsiteY24494"/>
              </a:cxn>
              <a:cxn ang="0">
                <a:pos x="connsiteX24495" y="connsiteY24495"/>
              </a:cxn>
              <a:cxn ang="0">
                <a:pos x="connsiteX24496" y="connsiteY24496"/>
              </a:cxn>
              <a:cxn ang="0">
                <a:pos x="connsiteX24497" y="connsiteY24497"/>
              </a:cxn>
              <a:cxn ang="0">
                <a:pos x="connsiteX24498" y="connsiteY24498"/>
              </a:cxn>
              <a:cxn ang="0">
                <a:pos x="connsiteX24499" y="connsiteY24499"/>
              </a:cxn>
              <a:cxn ang="0">
                <a:pos x="connsiteX24500" y="connsiteY24500"/>
              </a:cxn>
              <a:cxn ang="0">
                <a:pos x="connsiteX24501" y="connsiteY24501"/>
              </a:cxn>
              <a:cxn ang="0">
                <a:pos x="connsiteX24502" y="connsiteY24502"/>
              </a:cxn>
              <a:cxn ang="0">
                <a:pos x="connsiteX24503" y="connsiteY24503"/>
              </a:cxn>
              <a:cxn ang="0">
                <a:pos x="connsiteX24504" y="connsiteY24504"/>
              </a:cxn>
              <a:cxn ang="0">
                <a:pos x="connsiteX24505" y="connsiteY24505"/>
              </a:cxn>
              <a:cxn ang="0">
                <a:pos x="connsiteX24506" y="connsiteY24506"/>
              </a:cxn>
              <a:cxn ang="0">
                <a:pos x="connsiteX24507" y="connsiteY24507"/>
              </a:cxn>
              <a:cxn ang="0">
                <a:pos x="connsiteX24508" y="connsiteY24508"/>
              </a:cxn>
              <a:cxn ang="0">
                <a:pos x="connsiteX24509" y="connsiteY24509"/>
              </a:cxn>
              <a:cxn ang="0">
                <a:pos x="connsiteX24510" y="connsiteY24510"/>
              </a:cxn>
              <a:cxn ang="0">
                <a:pos x="connsiteX24511" y="connsiteY24511"/>
              </a:cxn>
              <a:cxn ang="0">
                <a:pos x="connsiteX24512" y="connsiteY24512"/>
              </a:cxn>
              <a:cxn ang="0">
                <a:pos x="connsiteX24513" y="connsiteY24513"/>
              </a:cxn>
              <a:cxn ang="0">
                <a:pos x="connsiteX24514" y="connsiteY24514"/>
              </a:cxn>
              <a:cxn ang="0">
                <a:pos x="connsiteX24515" y="connsiteY24515"/>
              </a:cxn>
              <a:cxn ang="0">
                <a:pos x="connsiteX24516" y="connsiteY24516"/>
              </a:cxn>
              <a:cxn ang="0">
                <a:pos x="connsiteX24517" y="connsiteY24517"/>
              </a:cxn>
              <a:cxn ang="0">
                <a:pos x="connsiteX24518" y="connsiteY24518"/>
              </a:cxn>
              <a:cxn ang="0">
                <a:pos x="connsiteX24519" y="connsiteY24519"/>
              </a:cxn>
              <a:cxn ang="0">
                <a:pos x="connsiteX24520" y="connsiteY24520"/>
              </a:cxn>
              <a:cxn ang="0">
                <a:pos x="connsiteX24521" y="connsiteY24521"/>
              </a:cxn>
              <a:cxn ang="0">
                <a:pos x="connsiteX24522" y="connsiteY24522"/>
              </a:cxn>
              <a:cxn ang="0">
                <a:pos x="connsiteX24523" y="connsiteY24523"/>
              </a:cxn>
              <a:cxn ang="0">
                <a:pos x="connsiteX24524" y="connsiteY24524"/>
              </a:cxn>
              <a:cxn ang="0">
                <a:pos x="connsiteX24525" y="connsiteY24525"/>
              </a:cxn>
              <a:cxn ang="0">
                <a:pos x="connsiteX24526" y="connsiteY24526"/>
              </a:cxn>
              <a:cxn ang="0">
                <a:pos x="connsiteX24527" y="connsiteY24527"/>
              </a:cxn>
              <a:cxn ang="0">
                <a:pos x="connsiteX24528" y="connsiteY24528"/>
              </a:cxn>
              <a:cxn ang="0">
                <a:pos x="connsiteX24529" y="connsiteY24529"/>
              </a:cxn>
              <a:cxn ang="0">
                <a:pos x="connsiteX24530" y="connsiteY24530"/>
              </a:cxn>
              <a:cxn ang="0">
                <a:pos x="connsiteX24531" y="connsiteY24531"/>
              </a:cxn>
              <a:cxn ang="0">
                <a:pos x="connsiteX24532" y="connsiteY24532"/>
              </a:cxn>
              <a:cxn ang="0">
                <a:pos x="connsiteX24533" y="connsiteY24533"/>
              </a:cxn>
              <a:cxn ang="0">
                <a:pos x="connsiteX24534" y="connsiteY24534"/>
              </a:cxn>
              <a:cxn ang="0">
                <a:pos x="connsiteX24535" y="connsiteY24535"/>
              </a:cxn>
              <a:cxn ang="0">
                <a:pos x="connsiteX24536" y="connsiteY24536"/>
              </a:cxn>
              <a:cxn ang="0">
                <a:pos x="connsiteX24537" y="connsiteY24537"/>
              </a:cxn>
              <a:cxn ang="0">
                <a:pos x="connsiteX24538" y="connsiteY24538"/>
              </a:cxn>
              <a:cxn ang="0">
                <a:pos x="connsiteX24539" y="connsiteY24539"/>
              </a:cxn>
              <a:cxn ang="0">
                <a:pos x="connsiteX24540" y="connsiteY24540"/>
              </a:cxn>
              <a:cxn ang="0">
                <a:pos x="connsiteX24541" y="connsiteY24541"/>
              </a:cxn>
              <a:cxn ang="0">
                <a:pos x="connsiteX24542" y="connsiteY24542"/>
              </a:cxn>
              <a:cxn ang="0">
                <a:pos x="connsiteX24543" y="connsiteY24543"/>
              </a:cxn>
              <a:cxn ang="0">
                <a:pos x="connsiteX24544" y="connsiteY24544"/>
              </a:cxn>
              <a:cxn ang="0">
                <a:pos x="connsiteX24545" y="connsiteY24545"/>
              </a:cxn>
              <a:cxn ang="0">
                <a:pos x="connsiteX24546" y="connsiteY24546"/>
              </a:cxn>
              <a:cxn ang="0">
                <a:pos x="connsiteX24547" y="connsiteY24547"/>
              </a:cxn>
              <a:cxn ang="0">
                <a:pos x="connsiteX24548" y="connsiteY24548"/>
              </a:cxn>
              <a:cxn ang="0">
                <a:pos x="connsiteX24549" y="connsiteY24549"/>
              </a:cxn>
              <a:cxn ang="0">
                <a:pos x="connsiteX24550" y="connsiteY24550"/>
              </a:cxn>
              <a:cxn ang="0">
                <a:pos x="connsiteX24551" y="connsiteY24551"/>
              </a:cxn>
              <a:cxn ang="0">
                <a:pos x="connsiteX24552" y="connsiteY24552"/>
              </a:cxn>
              <a:cxn ang="0">
                <a:pos x="connsiteX24553" y="connsiteY24553"/>
              </a:cxn>
              <a:cxn ang="0">
                <a:pos x="connsiteX24554" y="connsiteY24554"/>
              </a:cxn>
              <a:cxn ang="0">
                <a:pos x="connsiteX24555" y="connsiteY24555"/>
              </a:cxn>
              <a:cxn ang="0">
                <a:pos x="connsiteX24556" y="connsiteY24556"/>
              </a:cxn>
              <a:cxn ang="0">
                <a:pos x="connsiteX24557" y="connsiteY24557"/>
              </a:cxn>
              <a:cxn ang="0">
                <a:pos x="connsiteX24558" y="connsiteY24558"/>
              </a:cxn>
              <a:cxn ang="0">
                <a:pos x="connsiteX24559" y="connsiteY24559"/>
              </a:cxn>
              <a:cxn ang="0">
                <a:pos x="connsiteX24560" y="connsiteY24560"/>
              </a:cxn>
              <a:cxn ang="0">
                <a:pos x="connsiteX24561" y="connsiteY24561"/>
              </a:cxn>
              <a:cxn ang="0">
                <a:pos x="connsiteX24562" y="connsiteY24562"/>
              </a:cxn>
              <a:cxn ang="0">
                <a:pos x="connsiteX24563" y="connsiteY24563"/>
              </a:cxn>
              <a:cxn ang="0">
                <a:pos x="connsiteX24564" y="connsiteY24564"/>
              </a:cxn>
              <a:cxn ang="0">
                <a:pos x="connsiteX24565" y="connsiteY24565"/>
              </a:cxn>
              <a:cxn ang="0">
                <a:pos x="connsiteX24566" y="connsiteY24566"/>
              </a:cxn>
              <a:cxn ang="0">
                <a:pos x="connsiteX24567" y="connsiteY24567"/>
              </a:cxn>
              <a:cxn ang="0">
                <a:pos x="connsiteX24568" y="connsiteY24568"/>
              </a:cxn>
              <a:cxn ang="0">
                <a:pos x="connsiteX24569" y="connsiteY24569"/>
              </a:cxn>
              <a:cxn ang="0">
                <a:pos x="connsiteX24570" y="connsiteY24570"/>
              </a:cxn>
              <a:cxn ang="0">
                <a:pos x="connsiteX24571" y="connsiteY24571"/>
              </a:cxn>
              <a:cxn ang="0">
                <a:pos x="connsiteX24572" y="connsiteY24572"/>
              </a:cxn>
              <a:cxn ang="0">
                <a:pos x="connsiteX24573" y="connsiteY24573"/>
              </a:cxn>
              <a:cxn ang="0">
                <a:pos x="connsiteX24574" y="connsiteY24574"/>
              </a:cxn>
              <a:cxn ang="0">
                <a:pos x="connsiteX24575" y="connsiteY24575"/>
              </a:cxn>
              <a:cxn ang="0">
                <a:pos x="connsiteX24576" y="connsiteY24576"/>
              </a:cxn>
              <a:cxn ang="0">
                <a:pos x="connsiteX24577" y="connsiteY24577"/>
              </a:cxn>
              <a:cxn ang="0">
                <a:pos x="connsiteX24578" y="connsiteY24578"/>
              </a:cxn>
              <a:cxn ang="0">
                <a:pos x="connsiteX24579" y="connsiteY24579"/>
              </a:cxn>
              <a:cxn ang="0">
                <a:pos x="connsiteX24580" y="connsiteY24580"/>
              </a:cxn>
              <a:cxn ang="0">
                <a:pos x="connsiteX24581" y="connsiteY24581"/>
              </a:cxn>
              <a:cxn ang="0">
                <a:pos x="connsiteX24582" y="connsiteY24582"/>
              </a:cxn>
              <a:cxn ang="0">
                <a:pos x="connsiteX24583" y="connsiteY24583"/>
              </a:cxn>
              <a:cxn ang="0">
                <a:pos x="connsiteX24584" y="connsiteY24584"/>
              </a:cxn>
              <a:cxn ang="0">
                <a:pos x="connsiteX24585" y="connsiteY24585"/>
              </a:cxn>
              <a:cxn ang="0">
                <a:pos x="connsiteX24586" y="connsiteY24586"/>
              </a:cxn>
              <a:cxn ang="0">
                <a:pos x="connsiteX24587" y="connsiteY24587"/>
              </a:cxn>
              <a:cxn ang="0">
                <a:pos x="connsiteX24588" y="connsiteY24588"/>
              </a:cxn>
              <a:cxn ang="0">
                <a:pos x="connsiteX24589" y="connsiteY24589"/>
              </a:cxn>
              <a:cxn ang="0">
                <a:pos x="connsiteX24590" y="connsiteY24590"/>
              </a:cxn>
              <a:cxn ang="0">
                <a:pos x="connsiteX24591" y="connsiteY24591"/>
              </a:cxn>
              <a:cxn ang="0">
                <a:pos x="connsiteX24592" y="connsiteY24592"/>
              </a:cxn>
              <a:cxn ang="0">
                <a:pos x="connsiteX24593" y="connsiteY24593"/>
              </a:cxn>
              <a:cxn ang="0">
                <a:pos x="connsiteX24594" y="connsiteY24594"/>
              </a:cxn>
              <a:cxn ang="0">
                <a:pos x="connsiteX24595" y="connsiteY24595"/>
              </a:cxn>
              <a:cxn ang="0">
                <a:pos x="connsiteX24596" y="connsiteY24596"/>
              </a:cxn>
              <a:cxn ang="0">
                <a:pos x="connsiteX24597" y="connsiteY24597"/>
              </a:cxn>
              <a:cxn ang="0">
                <a:pos x="connsiteX24598" y="connsiteY24598"/>
              </a:cxn>
              <a:cxn ang="0">
                <a:pos x="connsiteX24599" y="connsiteY24599"/>
              </a:cxn>
              <a:cxn ang="0">
                <a:pos x="connsiteX24600" y="connsiteY24600"/>
              </a:cxn>
              <a:cxn ang="0">
                <a:pos x="connsiteX24601" y="connsiteY24601"/>
              </a:cxn>
              <a:cxn ang="0">
                <a:pos x="connsiteX24602" y="connsiteY24602"/>
              </a:cxn>
              <a:cxn ang="0">
                <a:pos x="connsiteX24603" y="connsiteY24603"/>
              </a:cxn>
              <a:cxn ang="0">
                <a:pos x="connsiteX24604" y="connsiteY24604"/>
              </a:cxn>
              <a:cxn ang="0">
                <a:pos x="connsiteX24605" y="connsiteY24605"/>
              </a:cxn>
              <a:cxn ang="0">
                <a:pos x="connsiteX24606" y="connsiteY24606"/>
              </a:cxn>
              <a:cxn ang="0">
                <a:pos x="connsiteX24607" y="connsiteY24607"/>
              </a:cxn>
              <a:cxn ang="0">
                <a:pos x="connsiteX24608" y="connsiteY24608"/>
              </a:cxn>
              <a:cxn ang="0">
                <a:pos x="connsiteX24609" y="connsiteY24609"/>
              </a:cxn>
              <a:cxn ang="0">
                <a:pos x="connsiteX24610" y="connsiteY24610"/>
              </a:cxn>
              <a:cxn ang="0">
                <a:pos x="connsiteX24611" y="connsiteY24611"/>
              </a:cxn>
              <a:cxn ang="0">
                <a:pos x="connsiteX24612" y="connsiteY24612"/>
              </a:cxn>
              <a:cxn ang="0">
                <a:pos x="connsiteX24613" y="connsiteY24613"/>
              </a:cxn>
              <a:cxn ang="0">
                <a:pos x="connsiteX24614" y="connsiteY24614"/>
              </a:cxn>
              <a:cxn ang="0">
                <a:pos x="connsiteX24615" y="connsiteY24615"/>
              </a:cxn>
              <a:cxn ang="0">
                <a:pos x="connsiteX24616" y="connsiteY24616"/>
              </a:cxn>
              <a:cxn ang="0">
                <a:pos x="connsiteX24617" y="connsiteY24617"/>
              </a:cxn>
              <a:cxn ang="0">
                <a:pos x="connsiteX24618" y="connsiteY24618"/>
              </a:cxn>
              <a:cxn ang="0">
                <a:pos x="connsiteX24619" y="connsiteY24619"/>
              </a:cxn>
              <a:cxn ang="0">
                <a:pos x="connsiteX24620" y="connsiteY24620"/>
              </a:cxn>
              <a:cxn ang="0">
                <a:pos x="connsiteX24621" y="connsiteY24621"/>
              </a:cxn>
              <a:cxn ang="0">
                <a:pos x="connsiteX24622" y="connsiteY24622"/>
              </a:cxn>
              <a:cxn ang="0">
                <a:pos x="connsiteX24623" y="connsiteY24623"/>
              </a:cxn>
              <a:cxn ang="0">
                <a:pos x="connsiteX24624" y="connsiteY24624"/>
              </a:cxn>
              <a:cxn ang="0">
                <a:pos x="connsiteX24625" y="connsiteY24625"/>
              </a:cxn>
              <a:cxn ang="0">
                <a:pos x="connsiteX24626" y="connsiteY24626"/>
              </a:cxn>
              <a:cxn ang="0">
                <a:pos x="connsiteX24627" y="connsiteY24627"/>
              </a:cxn>
              <a:cxn ang="0">
                <a:pos x="connsiteX24628" y="connsiteY24628"/>
              </a:cxn>
              <a:cxn ang="0">
                <a:pos x="connsiteX24629" y="connsiteY24629"/>
              </a:cxn>
              <a:cxn ang="0">
                <a:pos x="connsiteX24630" y="connsiteY24630"/>
              </a:cxn>
              <a:cxn ang="0">
                <a:pos x="connsiteX24631" y="connsiteY24631"/>
              </a:cxn>
              <a:cxn ang="0">
                <a:pos x="connsiteX24632" y="connsiteY24632"/>
              </a:cxn>
              <a:cxn ang="0">
                <a:pos x="connsiteX24633" y="connsiteY24633"/>
              </a:cxn>
              <a:cxn ang="0">
                <a:pos x="connsiteX24634" y="connsiteY24634"/>
              </a:cxn>
              <a:cxn ang="0">
                <a:pos x="connsiteX24635" y="connsiteY24635"/>
              </a:cxn>
              <a:cxn ang="0">
                <a:pos x="connsiteX24636" y="connsiteY24636"/>
              </a:cxn>
              <a:cxn ang="0">
                <a:pos x="connsiteX24637" y="connsiteY24637"/>
              </a:cxn>
              <a:cxn ang="0">
                <a:pos x="connsiteX24638" y="connsiteY24638"/>
              </a:cxn>
              <a:cxn ang="0">
                <a:pos x="connsiteX24639" y="connsiteY24639"/>
              </a:cxn>
              <a:cxn ang="0">
                <a:pos x="connsiteX24640" y="connsiteY24640"/>
              </a:cxn>
              <a:cxn ang="0">
                <a:pos x="connsiteX24641" y="connsiteY24641"/>
              </a:cxn>
              <a:cxn ang="0">
                <a:pos x="connsiteX24642" y="connsiteY24642"/>
              </a:cxn>
              <a:cxn ang="0">
                <a:pos x="connsiteX24643" y="connsiteY24643"/>
              </a:cxn>
              <a:cxn ang="0">
                <a:pos x="connsiteX24644" y="connsiteY24644"/>
              </a:cxn>
              <a:cxn ang="0">
                <a:pos x="connsiteX24645" y="connsiteY24645"/>
              </a:cxn>
              <a:cxn ang="0">
                <a:pos x="connsiteX24646" y="connsiteY24646"/>
              </a:cxn>
              <a:cxn ang="0">
                <a:pos x="connsiteX24647" y="connsiteY24647"/>
              </a:cxn>
              <a:cxn ang="0">
                <a:pos x="connsiteX24648" y="connsiteY24648"/>
              </a:cxn>
              <a:cxn ang="0">
                <a:pos x="connsiteX24649" y="connsiteY24649"/>
              </a:cxn>
              <a:cxn ang="0">
                <a:pos x="connsiteX24650" y="connsiteY24650"/>
              </a:cxn>
              <a:cxn ang="0">
                <a:pos x="connsiteX24651" y="connsiteY24651"/>
              </a:cxn>
              <a:cxn ang="0">
                <a:pos x="connsiteX24652" y="connsiteY24652"/>
              </a:cxn>
              <a:cxn ang="0">
                <a:pos x="connsiteX24653" y="connsiteY24653"/>
              </a:cxn>
              <a:cxn ang="0">
                <a:pos x="connsiteX24654" y="connsiteY24654"/>
              </a:cxn>
              <a:cxn ang="0">
                <a:pos x="connsiteX24655" y="connsiteY24655"/>
              </a:cxn>
              <a:cxn ang="0">
                <a:pos x="connsiteX24656" y="connsiteY24656"/>
              </a:cxn>
              <a:cxn ang="0">
                <a:pos x="connsiteX24657" y="connsiteY24657"/>
              </a:cxn>
              <a:cxn ang="0">
                <a:pos x="connsiteX24658" y="connsiteY24658"/>
              </a:cxn>
              <a:cxn ang="0">
                <a:pos x="connsiteX24659" y="connsiteY24659"/>
              </a:cxn>
              <a:cxn ang="0">
                <a:pos x="connsiteX24660" y="connsiteY24660"/>
              </a:cxn>
              <a:cxn ang="0">
                <a:pos x="connsiteX24661" y="connsiteY24661"/>
              </a:cxn>
              <a:cxn ang="0">
                <a:pos x="connsiteX24662" y="connsiteY24662"/>
              </a:cxn>
              <a:cxn ang="0">
                <a:pos x="connsiteX24663" y="connsiteY24663"/>
              </a:cxn>
              <a:cxn ang="0">
                <a:pos x="connsiteX24664" y="connsiteY24664"/>
              </a:cxn>
              <a:cxn ang="0">
                <a:pos x="connsiteX24665" y="connsiteY24665"/>
              </a:cxn>
              <a:cxn ang="0">
                <a:pos x="connsiteX24666" y="connsiteY24666"/>
              </a:cxn>
              <a:cxn ang="0">
                <a:pos x="connsiteX24667" y="connsiteY24667"/>
              </a:cxn>
              <a:cxn ang="0">
                <a:pos x="connsiteX24668" y="connsiteY24668"/>
              </a:cxn>
              <a:cxn ang="0">
                <a:pos x="connsiteX24669" y="connsiteY24669"/>
              </a:cxn>
              <a:cxn ang="0">
                <a:pos x="connsiteX24670" y="connsiteY24670"/>
              </a:cxn>
              <a:cxn ang="0">
                <a:pos x="connsiteX24671" y="connsiteY24671"/>
              </a:cxn>
              <a:cxn ang="0">
                <a:pos x="connsiteX24672" y="connsiteY24672"/>
              </a:cxn>
              <a:cxn ang="0">
                <a:pos x="connsiteX24673" y="connsiteY24673"/>
              </a:cxn>
              <a:cxn ang="0">
                <a:pos x="connsiteX24674" y="connsiteY24674"/>
              </a:cxn>
              <a:cxn ang="0">
                <a:pos x="connsiteX24675" y="connsiteY24675"/>
              </a:cxn>
              <a:cxn ang="0">
                <a:pos x="connsiteX24676" y="connsiteY24676"/>
              </a:cxn>
              <a:cxn ang="0">
                <a:pos x="connsiteX24677" y="connsiteY24677"/>
              </a:cxn>
              <a:cxn ang="0">
                <a:pos x="connsiteX24678" y="connsiteY24678"/>
              </a:cxn>
              <a:cxn ang="0">
                <a:pos x="connsiteX24679" y="connsiteY24679"/>
              </a:cxn>
              <a:cxn ang="0">
                <a:pos x="connsiteX24680" y="connsiteY24680"/>
              </a:cxn>
              <a:cxn ang="0">
                <a:pos x="connsiteX24681" y="connsiteY24681"/>
              </a:cxn>
              <a:cxn ang="0">
                <a:pos x="connsiteX24682" y="connsiteY24682"/>
              </a:cxn>
              <a:cxn ang="0">
                <a:pos x="connsiteX24683" y="connsiteY24683"/>
              </a:cxn>
              <a:cxn ang="0">
                <a:pos x="connsiteX24684" y="connsiteY24684"/>
              </a:cxn>
              <a:cxn ang="0">
                <a:pos x="connsiteX24685" y="connsiteY24685"/>
              </a:cxn>
              <a:cxn ang="0">
                <a:pos x="connsiteX24686" y="connsiteY24686"/>
              </a:cxn>
              <a:cxn ang="0">
                <a:pos x="connsiteX24687" y="connsiteY24687"/>
              </a:cxn>
              <a:cxn ang="0">
                <a:pos x="connsiteX24688" y="connsiteY24688"/>
              </a:cxn>
              <a:cxn ang="0">
                <a:pos x="connsiteX24689" y="connsiteY24689"/>
              </a:cxn>
              <a:cxn ang="0">
                <a:pos x="connsiteX24690" y="connsiteY24690"/>
              </a:cxn>
              <a:cxn ang="0">
                <a:pos x="connsiteX24691" y="connsiteY24691"/>
              </a:cxn>
              <a:cxn ang="0">
                <a:pos x="connsiteX24692" y="connsiteY24692"/>
              </a:cxn>
              <a:cxn ang="0">
                <a:pos x="connsiteX24693" y="connsiteY24693"/>
              </a:cxn>
              <a:cxn ang="0">
                <a:pos x="connsiteX24694" y="connsiteY24694"/>
              </a:cxn>
              <a:cxn ang="0">
                <a:pos x="connsiteX24695" y="connsiteY24695"/>
              </a:cxn>
              <a:cxn ang="0">
                <a:pos x="connsiteX24696" y="connsiteY24696"/>
              </a:cxn>
              <a:cxn ang="0">
                <a:pos x="connsiteX24697" y="connsiteY24697"/>
              </a:cxn>
              <a:cxn ang="0">
                <a:pos x="connsiteX24698" y="connsiteY24698"/>
              </a:cxn>
              <a:cxn ang="0">
                <a:pos x="connsiteX24699" y="connsiteY24699"/>
              </a:cxn>
              <a:cxn ang="0">
                <a:pos x="connsiteX24700" y="connsiteY24700"/>
              </a:cxn>
              <a:cxn ang="0">
                <a:pos x="connsiteX24701" y="connsiteY24701"/>
              </a:cxn>
              <a:cxn ang="0">
                <a:pos x="connsiteX24702" y="connsiteY24702"/>
              </a:cxn>
              <a:cxn ang="0">
                <a:pos x="connsiteX24703" y="connsiteY24703"/>
              </a:cxn>
              <a:cxn ang="0">
                <a:pos x="connsiteX24704" y="connsiteY24704"/>
              </a:cxn>
              <a:cxn ang="0">
                <a:pos x="connsiteX24705" y="connsiteY24705"/>
              </a:cxn>
              <a:cxn ang="0">
                <a:pos x="connsiteX24706" y="connsiteY24706"/>
              </a:cxn>
              <a:cxn ang="0">
                <a:pos x="connsiteX24707" y="connsiteY24707"/>
              </a:cxn>
              <a:cxn ang="0">
                <a:pos x="connsiteX24708" y="connsiteY24708"/>
              </a:cxn>
              <a:cxn ang="0">
                <a:pos x="connsiteX24709" y="connsiteY24709"/>
              </a:cxn>
              <a:cxn ang="0">
                <a:pos x="connsiteX24710" y="connsiteY24710"/>
              </a:cxn>
              <a:cxn ang="0">
                <a:pos x="connsiteX24711" y="connsiteY24711"/>
              </a:cxn>
              <a:cxn ang="0">
                <a:pos x="connsiteX24712" y="connsiteY24712"/>
              </a:cxn>
              <a:cxn ang="0">
                <a:pos x="connsiteX24713" y="connsiteY24713"/>
              </a:cxn>
              <a:cxn ang="0">
                <a:pos x="connsiteX24714" y="connsiteY24714"/>
              </a:cxn>
              <a:cxn ang="0">
                <a:pos x="connsiteX24715" y="connsiteY24715"/>
              </a:cxn>
              <a:cxn ang="0">
                <a:pos x="connsiteX24716" y="connsiteY24716"/>
              </a:cxn>
              <a:cxn ang="0">
                <a:pos x="connsiteX24717" y="connsiteY24717"/>
              </a:cxn>
              <a:cxn ang="0">
                <a:pos x="connsiteX24718" y="connsiteY24718"/>
              </a:cxn>
              <a:cxn ang="0">
                <a:pos x="connsiteX24719" y="connsiteY24719"/>
              </a:cxn>
              <a:cxn ang="0">
                <a:pos x="connsiteX24720" y="connsiteY24720"/>
              </a:cxn>
              <a:cxn ang="0">
                <a:pos x="connsiteX24721" y="connsiteY24721"/>
              </a:cxn>
              <a:cxn ang="0">
                <a:pos x="connsiteX24722" y="connsiteY24722"/>
              </a:cxn>
              <a:cxn ang="0">
                <a:pos x="connsiteX24723" y="connsiteY24723"/>
              </a:cxn>
              <a:cxn ang="0">
                <a:pos x="connsiteX24724" y="connsiteY24724"/>
              </a:cxn>
              <a:cxn ang="0">
                <a:pos x="connsiteX24725" y="connsiteY24725"/>
              </a:cxn>
              <a:cxn ang="0">
                <a:pos x="connsiteX24726" y="connsiteY24726"/>
              </a:cxn>
              <a:cxn ang="0">
                <a:pos x="connsiteX24727" y="connsiteY24727"/>
              </a:cxn>
              <a:cxn ang="0">
                <a:pos x="connsiteX24728" y="connsiteY24728"/>
              </a:cxn>
              <a:cxn ang="0">
                <a:pos x="connsiteX24729" y="connsiteY24729"/>
              </a:cxn>
              <a:cxn ang="0">
                <a:pos x="connsiteX24730" y="connsiteY24730"/>
              </a:cxn>
              <a:cxn ang="0">
                <a:pos x="connsiteX24731" y="connsiteY24731"/>
              </a:cxn>
              <a:cxn ang="0">
                <a:pos x="connsiteX24732" y="connsiteY24732"/>
              </a:cxn>
              <a:cxn ang="0">
                <a:pos x="connsiteX24733" y="connsiteY24733"/>
              </a:cxn>
              <a:cxn ang="0">
                <a:pos x="connsiteX24734" y="connsiteY24734"/>
              </a:cxn>
              <a:cxn ang="0">
                <a:pos x="connsiteX24735" y="connsiteY24735"/>
              </a:cxn>
              <a:cxn ang="0">
                <a:pos x="connsiteX24736" y="connsiteY24736"/>
              </a:cxn>
              <a:cxn ang="0">
                <a:pos x="connsiteX24737" y="connsiteY24737"/>
              </a:cxn>
              <a:cxn ang="0">
                <a:pos x="connsiteX24738" y="connsiteY24738"/>
              </a:cxn>
              <a:cxn ang="0">
                <a:pos x="connsiteX24739" y="connsiteY24739"/>
              </a:cxn>
              <a:cxn ang="0">
                <a:pos x="connsiteX24740" y="connsiteY24740"/>
              </a:cxn>
              <a:cxn ang="0">
                <a:pos x="connsiteX24741" y="connsiteY24741"/>
              </a:cxn>
              <a:cxn ang="0">
                <a:pos x="connsiteX24742" y="connsiteY24742"/>
              </a:cxn>
              <a:cxn ang="0">
                <a:pos x="connsiteX24743" y="connsiteY24743"/>
              </a:cxn>
              <a:cxn ang="0">
                <a:pos x="connsiteX24744" y="connsiteY24744"/>
              </a:cxn>
              <a:cxn ang="0">
                <a:pos x="connsiteX24745" y="connsiteY24745"/>
              </a:cxn>
              <a:cxn ang="0">
                <a:pos x="connsiteX24746" y="connsiteY24746"/>
              </a:cxn>
              <a:cxn ang="0">
                <a:pos x="connsiteX24747" y="connsiteY24747"/>
              </a:cxn>
              <a:cxn ang="0">
                <a:pos x="connsiteX24748" y="connsiteY24748"/>
              </a:cxn>
              <a:cxn ang="0">
                <a:pos x="connsiteX24749" y="connsiteY24749"/>
              </a:cxn>
              <a:cxn ang="0">
                <a:pos x="connsiteX24750" y="connsiteY24750"/>
              </a:cxn>
              <a:cxn ang="0">
                <a:pos x="connsiteX24751" y="connsiteY24751"/>
              </a:cxn>
              <a:cxn ang="0">
                <a:pos x="connsiteX24752" y="connsiteY24752"/>
              </a:cxn>
              <a:cxn ang="0">
                <a:pos x="connsiteX24753" y="connsiteY24753"/>
              </a:cxn>
              <a:cxn ang="0">
                <a:pos x="connsiteX24754" y="connsiteY24754"/>
              </a:cxn>
              <a:cxn ang="0">
                <a:pos x="connsiteX24755" y="connsiteY24755"/>
              </a:cxn>
              <a:cxn ang="0">
                <a:pos x="connsiteX24756" y="connsiteY24756"/>
              </a:cxn>
              <a:cxn ang="0">
                <a:pos x="connsiteX24757" y="connsiteY24757"/>
              </a:cxn>
              <a:cxn ang="0">
                <a:pos x="connsiteX24758" y="connsiteY24758"/>
              </a:cxn>
              <a:cxn ang="0">
                <a:pos x="connsiteX24759" y="connsiteY24759"/>
              </a:cxn>
              <a:cxn ang="0">
                <a:pos x="connsiteX24760" y="connsiteY24760"/>
              </a:cxn>
              <a:cxn ang="0">
                <a:pos x="connsiteX24761" y="connsiteY24761"/>
              </a:cxn>
              <a:cxn ang="0">
                <a:pos x="connsiteX24762" y="connsiteY24762"/>
              </a:cxn>
              <a:cxn ang="0">
                <a:pos x="connsiteX24763" y="connsiteY24763"/>
              </a:cxn>
              <a:cxn ang="0">
                <a:pos x="connsiteX24764" y="connsiteY24764"/>
              </a:cxn>
              <a:cxn ang="0">
                <a:pos x="connsiteX24765" y="connsiteY24765"/>
              </a:cxn>
              <a:cxn ang="0">
                <a:pos x="connsiteX24766" y="connsiteY24766"/>
              </a:cxn>
              <a:cxn ang="0">
                <a:pos x="connsiteX24767" y="connsiteY24767"/>
              </a:cxn>
              <a:cxn ang="0">
                <a:pos x="connsiteX24768" y="connsiteY24768"/>
              </a:cxn>
              <a:cxn ang="0">
                <a:pos x="connsiteX24769" y="connsiteY24769"/>
              </a:cxn>
              <a:cxn ang="0">
                <a:pos x="connsiteX24770" y="connsiteY24770"/>
              </a:cxn>
              <a:cxn ang="0">
                <a:pos x="connsiteX24771" y="connsiteY24771"/>
              </a:cxn>
              <a:cxn ang="0">
                <a:pos x="connsiteX24772" y="connsiteY24772"/>
              </a:cxn>
              <a:cxn ang="0">
                <a:pos x="connsiteX24773" y="connsiteY24773"/>
              </a:cxn>
              <a:cxn ang="0">
                <a:pos x="connsiteX24774" y="connsiteY24774"/>
              </a:cxn>
              <a:cxn ang="0">
                <a:pos x="connsiteX24775" y="connsiteY24775"/>
              </a:cxn>
              <a:cxn ang="0">
                <a:pos x="connsiteX24776" y="connsiteY24776"/>
              </a:cxn>
              <a:cxn ang="0">
                <a:pos x="connsiteX24777" y="connsiteY24777"/>
              </a:cxn>
              <a:cxn ang="0">
                <a:pos x="connsiteX24778" y="connsiteY24778"/>
              </a:cxn>
              <a:cxn ang="0">
                <a:pos x="connsiteX24779" y="connsiteY24779"/>
              </a:cxn>
              <a:cxn ang="0">
                <a:pos x="connsiteX24780" y="connsiteY24780"/>
              </a:cxn>
              <a:cxn ang="0">
                <a:pos x="connsiteX24781" y="connsiteY24781"/>
              </a:cxn>
              <a:cxn ang="0">
                <a:pos x="connsiteX24782" y="connsiteY24782"/>
              </a:cxn>
              <a:cxn ang="0">
                <a:pos x="connsiteX24783" y="connsiteY24783"/>
              </a:cxn>
              <a:cxn ang="0">
                <a:pos x="connsiteX24784" y="connsiteY24784"/>
              </a:cxn>
              <a:cxn ang="0">
                <a:pos x="connsiteX24785" y="connsiteY24785"/>
              </a:cxn>
              <a:cxn ang="0">
                <a:pos x="connsiteX24786" y="connsiteY24786"/>
              </a:cxn>
              <a:cxn ang="0">
                <a:pos x="connsiteX24787" y="connsiteY24787"/>
              </a:cxn>
              <a:cxn ang="0">
                <a:pos x="connsiteX24788" y="connsiteY24788"/>
              </a:cxn>
              <a:cxn ang="0">
                <a:pos x="connsiteX24789" y="connsiteY24789"/>
              </a:cxn>
              <a:cxn ang="0">
                <a:pos x="connsiteX24790" y="connsiteY24790"/>
              </a:cxn>
              <a:cxn ang="0">
                <a:pos x="connsiteX24791" y="connsiteY24791"/>
              </a:cxn>
              <a:cxn ang="0">
                <a:pos x="connsiteX24792" y="connsiteY24792"/>
              </a:cxn>
              <a:cxn ang="0">
                <a:pos x="connsiteX24793" y="connsiteY24793"/>
              </a:cxn>
              <a:cxn ang="0">
                <a:pos x="connsiteX24794" y="connsiteY24794"/>
              </a:cxn>
              <a:cxn ang="0">
                <a:pos x="connsiteX24795" y="connsiteY24795"/>
              </a:cxn>
              <a:cxn ang="0">
                <a:pos x="connsiteX24796" y="connsiteY24796"/>
              </a:cxn>
              <a:cxn ang="0">
                <a:pos x="connsiteX24797" y="connsiteY24797"/>
              </a:cxn>
              <a:cxn ang="0">
                <a:pos x="connsiteX24798" y="connsiteY24798"/>
              </a:cxn>
              <a:cxn ang="0">
                <a:pos x="connsiteX24799" y="connsiteY24799"/>
              </a:cxn>
              <a:cxn ang="0">
                <a:pos x="connsiteX24800" y="connsiteY24800"/>
              </a:cxn>
              <a:cxn ang="0">
                <a:pos x="connsiteX24801" y="connsiteY24801"/>
              </a:cxn>
              <a:cxn ang="0">
                <a:pos x="connsiteX24802" y="connsiteY24802"/>
              </a:cxn>
              <a:cxn ang="0">
                <a:pos x="connsiteX24803" y="connsiteY24803"/>
              </a:cxn>
              <a:cxn ang="0">
                <a:pos x="connsiteX24804" y="connsiteY24804"/>
              </a:cxn>
              <a:cxn ang="0">
                <a:pos x="connsiteX24805" y="connsiteY24805"/>
              </a:cxn>
              <a:cxn ang="0">
                <a:pos x="connsiteX24806" y="connsiteY24806"/>
              </a:cxn>
              <a:cxn ang="0">
                <a:pos x="connsiteX24807" y="connsiteY24807"/>
              </a:cxn>
              <a:cxn ang="0">
                <a:pos x="connsiteX24808" y="connsiteY24808"/>
              </a:cxn>
              <a:cxn ang="0">
                <a:pos x="connsiteX24809" y="connsiteY24809"/>
              </a:cxn>
              <a:cxn ang="0">
                <a:pos x="connsiteX24810" y="connsiteY24810"/>
              </a:cxn>
              <a:cxn ang="0">
                <a:pos x="connsiteX24811" y="connsiteY24811"/>
              </a:cxn>
              <a:cxn ang="0">
                <a:pos x="connsiteX24812" y="connsiteY24812"/>
              </a:cxn>
              <a:cxn ang="0">
                <a:pos x="connsiteX24813" y="connsiteY24813"/>
              </a:cxn>
              <a:cxn ang="0">
                <a:pos x="connsiteX24814" y="connsiteY24814"/>
              </a:cxn>
              <a:cxn ang="0">
                <a:pos x="connsiteX24815" y="connsiteY24815"/>
              </a:cxn>
              <a:cxn ang="0">
                <a:pos x="connsiteX24816" y="connsiteY24816"/>
              </a:cxn>
              <a:cxn ang="0">
                <a:pos x="connsiteX24817" y="connsiteY24817"/>
              </a:cxn>
              <a:cxn ang="0">
                <a:pos x="connsiteX24818" y="connsiteY24818"/>
              </a:cxn>
              <a:cxn ang="0">
                <a:pos x="connsiteX24819" y="connsiteY24819"/>
              </a:cxn>
              <a:cxn ang="0">
                <a:pos x="connsiteX24820" y="connsiteY24820"/>
              </a:cxn>
              <a:cxn ang="0">
                <a:pos x="connsiteX24821" y="connsiteY24821"/>
              </a:cxn>
              <a:cxn ang="0">
                <a:pos x="connsiteX24822" y="connsiteY24822"/>
              </a:cxn>
              <a:cxn ang="0">
                <a:pos x="connsiteX24823" y="connsiteY24823"/>
              </a:cxn>
              <a:cxn ang="0">
                <a:pos x="connsiteX24824" y="connsiteY24824"/>
              </a:cxn>
              <a:cxn ang="0">
                <a:pos x="connsiteX24825" y="connsiteY24825"/>
              </a:cxn>
              <a:cxn ang="0">
                <a:pos x="connsiteX24826" y="connsiteY24826"/>
              </a:cxn>
              <a:cxn ang="0">
                <a:pos x="connsiteX24827" y="connsiteY24827"/>
              </a:cxn>
              <a:cxn ang="0">
                <a:pos x="connsiteX24828" y="connsiteY24828"/>
              </a:cxn>
              <a:cxn ang="0">
                <a:pos x="connsiteX24829" y="connsiteY24829"/>
              </a:cxn>
              <a:cxn ang="0">
                <a:pos x="connsiteX24830" y="connsiteY24830"/>
              </a:cxn>
              <a:cxn ang="0">
                <a:pos x="connsiteX24831" y="connsiteY24831"/>
              </a:cxn>
              <a:cxn ang="0">
                <a:pos x="connsiteX24832" y="connsiteY24832"/>
              </a:cxn>
              <a:cxn ang="0">
                <a:pos x="connsiteX24833" y="connsiteY24833"/>
              </a:cxn>
              <a:cxn ang="0">
                <a:pos x="connsiteX24834" y="connsiteY24834"/>
              </a:cxn>
              <a:cxn ang="0">
                <a:pos x="connsiteX24835" y="connsiteY24835"/>
              </a:cxn>
              <a:cxn ang="0">
                <a:pos x="connsiteX24836" y="connsiteY24836"/>
              </a:cxn>
              <a:cxn ang="0">
                <a:pos x="connsiteX24837" y="connsiteY24837"/>
              </a:cxn>
              <a:cxn ang="0">
                <a:pos x="connsiteX24838" y="connsiteY24838"/>
              </a:cxn>
              <a:cxn ang="0">
                <a:pos x="connsiteX24839" y="connsiteY24839"/>
              </a:cxn>
              <a:cxn ang="0">
                <a:pos x="connsiteX24840" y="connsiteY24840"/>
              </a:cxn>
              <a:cxn ang="0">
                <a:pos x="connsiteX24841" y="connsiteY24841"/>
              </a:cxn>
              <a:cxn ang="0">
                <a:pos x="connsiteX24842" y="connsiteY24842"/>
              </a:cxn>
              <a:cxn ang="0">
                <a:pos x="connsiteX24843" y="connsiteY24843"/>
              </a:cxn>
              <a:cxn ang="0">
                <a:pos x="connsiteX24844" y="connsiteY24844"/>
              </a:cxn>
              <a:cxn ang="0">
                <a:pos x="connsiteX24845" y="connsiteY24845"/>
              </a:cxn>
              <a:cxn ang="0">
                <a:pos x="connsiteX24846" y="connsiteY24846"/>
              </a:cxn>
              <a:cxn ang="0">
                <a:pos x="connsiteX24847" y="connsiteY24847"/>
              </a:cxn>
              <a:cxn ang="0">
                <a:pos x="connsiteX24848" y="connsiteY24848"/>
              </a:cxn>
              <a:cxn ang="0">
                <a:pos x="connsiteX24849" y="connsiteY24849"/>
              </a:cxn>
              <a:cxn ang="0">
                <a:pos x="connsiteX24850" y="connsiteY24850"/>
              </a:cxn>
              <a:cxn ang="0">
                <a:pos x="connsiteX24851" y="connsiteY24851"/>
              </a:cxn>
              <a:cxn ang="0">
                <a:pos x="connsiteX24852" y="connsiteY24852"/>
              </a:cxn>
              <a:cxn ang="0">
                <a:pos x="connsiteX24853" y="connsiteY24853"/>
              </a:cxn>
              <a:cxn ang="0">
                <a:pos x="connsiteX24854" y="connsiteY24854"/>
              </a:cxn>
              <a:cxn ang="0">
                <a:pos x="connsiteX24855" y="connsiteY24855"/>
              </a:cxn>
              <a:cxn ang="0">
                <a:pos x="connsiteX24856" y="connsiteY24856"/>
              </a:cxn>
              <a:cxn ang="0">
                <a:pos x="connsiteX24857" y="connsiteY24857"/>
              </a:cxn>
              <a:cxn ang="0">
                <a:pos x="connsiteX24858" y="connsiteY24858"/>
              </a:cxn>
              <a:cxn ang="0">
                <a:pos x="connsiteX24859" y="connsiteY24859"/>
              </a:cxn>
              <a:cxn ang="0">
                <a:pos x="connsiteX24860" y="connsiteY24860"/>
              </a:cxn>
              <a:cxn ang="0">
                <a:pos x="connsiteX24861" y="connsiteY24861"/>
              </a:cxn>
              <a:cxn ang="0">
                <a:pos x="connsiteX24862" y="connsiteY24862"/>
              </a:cxn>
              <a:cxn ang="0">
                <a:pos x="connsiteX24863" y="connsiteY24863"/>
              </a:cxn>
              <a:cxn ang="0">
                <a:pos x="connsiteX24864" y="connsiteY24864"/>
              </a:cxn>
              <a:cxn ang="0">
                <a:pos x="connsiteX24865" y="connsiteY24865"/>
              </a:cxn>
              <a:cxn ang="0">
                <a:pos x="connsiteX24866" y="connsiteY24866"/>
              </a:cxn>
              <a:cxn ang="0">
                <a:pos x="connsiteX24867" y="connsiteY24867"/>
              </a:cxn>
              <a:cxn ang="0">
                <a:pos x="connsiteX24868" y="connsiteY24868"/>
              </a:cxn>
              <a:cxn ang="0">
                <a:pos x="connsiteX24869" y="connsiteY24869"/>
              </a:cxn>
              <a:cxn ang="0">
                <a:pos x="connsiteX24870" y="connsiteY24870"/>
              </a:cxn>
              <a:cxn ang="0">
                <a:pos x="connsiteX24871" y="connsiteY24871"/>
              </a:cxn>
              <a:cxn ang="0">
                <a:pos x="connsiteX24872" y="connsiteY24872"/>
              </a:cxn>
              <a:cxn ang="0">
                <a:pos x="connsiteX24873" y="connsiteY24873"/>
              </a:cxn>
              <a:cxn ang="0">
                <a:pos x="connsiteX24874" y="connsiteY24874"/>
              </a:cxn>
              <a:cxn ang="0">
                <a:pos x="connsiteX24875" y="connsiteY24875"/>
              </a:cxn>
              <a:cxn ang="0">
                <a:pos x="connsiteX24876" y="connsiteY24876"/>
              </a:cxn>
              <a:cxn ang="0">
                <a:pos x="connsiteX24877" y="connsiteY24877"/>
              </a:cxn>
              <a:cxn ang="0">
                <a:pos x="connsiteX24878" y="connsiteY24878"/>
              </a:cxn>
              <a:cxn ang="0">
                <a:pos x="connsiteX24879" y="connsiteY24879"/>
              </a:cxn>
              <a:cxn ang="0">
                <a:pos x="connsiteX24880" y="connsiteY24880"/>
              </a:cxn>
              <a:cxn ang="0">
                <a:pos x="connsiteX24881" y="connsiteY24881"/>
              </a:cxn>
              <a:cxn ang="0">
                <a:pos x="connsiteX24882" y="connsiteY24882"/>
              </a:cxn>
              <a:cxn ang="0">
                <a:pos x="connsiteX24883" y="connsiteY24883"/>
              </a:cxn>
              <a:cxn ang="0">
                <a:pos x="connsiteX24884" y="connsiteY24884"/>
              </a:cxn>
              <a:cxn ang="0">
                <a:pos x="connsiteX24885" y="connsiteY24885"/>
              </a:cxn>
              <a:cxn ang="0">
                <a:pos x="connsiteX24886" y="connsiteY24886"/>
              </a:cxn>
              <a:cxn ang="0">
                <a:pos x="connsiteX24887" y="connsiteY24887"/>
              </a:cxn>
              <a:cxn ang="0">
                <a:pos x="connsiteX24888" y="connsiteY24888"/>
              </a:cxn>
              <a:cxn ang="0">
                <a:pos x="connsiteX24889" y="connsiteY24889"/>
              </a:cxn>
              <a:cxn ang="0">
                <a:pos x="connsiteX24890" y="connsiteY24890"/>
              </a:cxn>
              <a:cxn ang="0">
                <a:pos x="connsiteX24891" y="connsiteY24891"/>
              </a:cxn>
              <a:cxn ang="0">
                <a:pos x="connsiteX24892" y="connsiteY24892"/>
              </a:cxn>
              <a:cxn ang="0">
                <a:pos x="connsiteX24893" y="connsiteY24893"/>
              </a:cxn>
              <a:cxn ang="0">
                <a:pos x="connsiteX24894" y="connsiteY24894"/>
              </a:cxn>
              <a:cxn ang="0">
                <a:pos x="connsiteX24895" y="connsiteY24895"/>
              </a:cxn>
              <a:cxn ang="0">
                <a:pos x="connsiteX24896" y="connsiteY24896"/>
              </a:cxn>
              <a:cxn ang="0">
                <a:pos x="connsiteX24897" y="connsiteY24897"/>
              </a:cxn>
              <a:cxn ang="0">
                <a:pos x="connsiteX24898" y="connsiteY24898"/>
              </a:cxn>
              <a:cxn ang="0">
                <a:pos x="connsiteX24899" y="connsiteY24899"/>
              </a:cxn>
              <a:cxn ang="0">
                <a:pos x="connsiteX24900" y="connsiteY24900"/>
              </a:cxn>
              <a:cxn ang="0">
                <a:pos x="connsiteX24901" y="connsiteY24901"/>
              </a:cxn>
              <a:cxn ang="0">
                <a:pos x="connsiteX24902" y="connsiteY24902"/>
              </a:cxn>
              <a:cxn ang="0">
                <a:pos x="connsiteX24903" y="connsiteY24903"/>
              </a:cxn>
              <a:cxn ang="0">
                <a:pos x="connsiteX24904" y="connsiteY24904"/>
              </a:cxn>
              <a:cxn ang="0">
                <a:pos x="connsiteX24905" y="connsiteY24905"/>
              </a:cxn>
              <a:cxn ang="0">
                <a:pos x="connsiteX24906" y="connsiteY24906"/>
              </a:cxn>
              <a:cxn ang="0">
                <a:pos x="connsiteX24907" y="connsiteY24907"/>
              </a:cxn>
              <a:cxn ang="0">
                <a:pos x="connsiteX24908" y="connsiteY24908"/>
              </a:cxn>
              <a:cxn ang="0">
                <a:pos x="connsiteX24909" y="connsiteY24909"/>
              </a:cxn>
              <a:cxn ang="0">
                <a:pos x="connsiteX24910" y="connsiteY24910"/>
              </a:cxn>
              <a:cxn ang="0">
                <a:pos x="connsiteX24911" y="connsiteY24911"/>
              </a:cxn>
              <a:cxn ang="0">
                <a:pos x="connsiteX24912" y="connsiteY24912"/>
              </a:cxn>
              <a:cxn ang="0">
                <a:pos x="connsiteX24913" y="connsiteY24913"/>
              </a:cxn>
              <a:cxn ang="0">
                <a:pos x="connsiteX24914" y="connsiteY24914"/>
              </a:cxn>
              <a:cxn ang="0">
                <a:pos x="connsiteX24915" y="connsiteY24915"/>
              </a:cxn>
              <a:cxn ang="0">
                <a:pos x="connsiteX24916" y="connsiteY24916"/>
              </a:cxn>
              <a:cxn ang="0">
                <a:pos x="connsiteX24917" y="connsiteY24917"/>
              </a:cxn>
              <a:cxn ang="0">
                <a:pos x="connsiteX24918" y="connsiteY24918"/>
              </a:cxn>
              <a:cxn ang="0">
                <a:pos x="connsiteX24919" y="connsiteY24919"/>
              </a:cxn>
              <a:cxn ang="0">
                <a:pos x="connsiteX24920" y="connsiteY24920"/>
              </a:cxn>
              <a:cxn ang="0">
                <a:pos x="connsiteX24921" y="connsiteY24921"/>
              </a:cxn>
              <a:cxn ang="0">
                <a:pos x="connsiteX24922" y="connsiteY24922"/>
              </a:cxn>
              <a:cxn ang="0">
                <a:pos x="connsiteX24923" y="connsiteY24923"/>
              </a:cxn>
              <a:cxn ang="0">
                <a:pos x="connsiteX24924" y="connsiteY24924"/>
              </a:cxn>
              <a:cxn ang="0">
                <a:pos x="connsiteX24925" y="connsiteY24925"/>
              </a:cxn>
              <a:cxn ang="0">
                <a:pos x="connsiteX24926" y="connsiteY24926"/>
              </a:cxn>
              <a:cxn ang="0">
                <a:pos x="connsiteX24927" y="connsiteY24927"/>
              </a:cxn>
              <a:cxn ang="0">
                <a:pos x="connsiteX24928" y="connsiteY24928"/>
              </a:cxn>
              <a:cxn ang="0">
                <a:pos x="connsiteX24929" y="connsiteY24929"/>
              </a:cxn>
              <a:cxn ang="0">
                <a:pos x="connsiteX24930" y="connsiteY24930"/>
              </a:cxn>
              <a:cxn ang="0">
                <a:pos x="connsiteX24931" y="connsiteY24931"/>
              </a:cxn>
              <a:cxn ang="0">
                <a:pos x="connsiteX24932" y="connsiteY24932"/>
              </a:cxn>
              <a:cxn ang="0">
                <a:pos x="connsiteX24933" y="connsiteY24933"/>
              </a:cxn>
              <a:cxn ang="0">
                <a:pos x="connsiteX24934" y="connsiteY24934"/>
              </a:cxn>
              <a:cxn ang="0">
                <a:pos x="connsiteX24935" y="connsiteY24935"/>
              </a:cxn>
              <a:cxn ang="0">
                <a:pos x="connsiteX24936" y="connsiteY24936"/>
              </a:cxn>
              <a:cxn ang="0">
                <a:pos x="connsiteX24937" y="connsiteY24937"/>
              </a:cxn>
              <a:cxn ang="0">
                <a:pos x="connsiteX24938" y="connsiteY24938"/>
              </a:cxn>
              <a:cxn ang="0">
                <a:pos x="connsiteX24939" y="connsiteY24939"/>
              </a:cxn>
              <a:cxn ang="0">
                <a:pos x="connsiteX24940" y="connsiteY24940"/>
              </a:cxn>
              <a:cxn ang="0">
                <a:pos x="connsiteX24941" y="connsiteY24941"/>
              </a:cxn>
              <a:cxn ang="0">
                <a:pos x="connsiteX24942" y="connsiteY24942"/>
              </a:cxn>
              <a:cxn ang="0">
                <a:pos x="connsiteX24943" y="connsiteY24943"/>
              </a:cxn>
              <a:cxn ang="0">
                <a:pos x="connsiteX24944" y="connsiteY24944"/>
              </a:cxn>
              <a:cxn ang="0">
                <a:pos x="connsiteX24945" y="connsiteY24945"/>
              </a:cxn>
              <a:cxn ang="0">
                <a:pos x="connsiteX24946" y="connsiteY24946"/>
              </a:cxn>
              <a:cxn ang="0">
                <a:pos x="connsiteX24947" y="connsiteY24947"/>
              </a:cxn>
              <a:cxn ang="0">
                <a:pos x="connsiteX24948" y="connsiteY24948"/>
              </a:cxn>
              <a:cxn ang="0">
                <a:pos x="connsiteX24949" y="connsiteY24949"/>
              </a:cxn>
              <a:cxn ang="0">
                <a:pos x="connsiteX24950" y="connsiteY24950"/>
              </a:cxn>
              <a:cxn ang="0">
                <a:pos x="connsiteX24951" y="connsiteY24951"/>
              </a:cxn>
              <a:cxn ang="0">
                <a:pos x="connsiteX24952" y="connsiteY24952"/>
              </a:cxn>
              <a:cxn ang="0">
                <a:pos x="connsiteX24953" y="connsiteY24953"/>
              </a:cxn>
              <a:cxn ang="0">
                <a:pos x="connsiteX24954" y="connsiteY24954"/>
              </a:cxn>
              <a:cxn ang="0">
                <a:pos x="connsiteX24955" y="connsiteY24955"/>
              </a:cxn>
              <a:cxn ang="0">
                <a:pos x="connsiteX24956" y="connsiteY24956"/>
              </a:cxn>
              <a:cxn ang="0">
                <a:pos x="connsiteX24957" y="connsiteY24957"/>
              </a:cxn>
              <a:cxn ang="0">
                <a:pos x="connsiteX24958" y="connsiteY24958"/>
              </a:cxn>
              <a:cxn ang="0">
                <a:pos x="connsiteX24959" y="connsiteY24959"/>
              </a:cxn>
              <a:cxn ang="0">
                <a:pos x="connsiteX24960" y="connsiteY24960"/>
              </a:cxn>
              <a:cxn ang="0">
                <a:pos x="connsiteX24961" y="connsiteY24961"/>
              </a:cxn>
              <a:cxn ang="0">
                <a:pos x="connsiteX24962" y="connsiteY24962"/>
              </a:cxn>
              <a:cxn ang="0">
                <a:pos x="connsiteX24963" y="connsiteY24963"/>
              </a:cxn>
              <a:cxn ang="0">
                <a:pos x="connsiteX24964" y="connsiteY24964"/>
              </a:cxn>
              <a:cxn ang="0">
                <a:pos x="connsiteX24965" y="connsiteY24965"/>
              </a:cxn>
              <a:cxn ang="0">
                <a:pos x="connsiteX24966" y="connsiteY24966"/>
              </a:cxn>
              <a:cxn ang="0">
                <a:pos x="connsiteX24967" y="connsiteY24967"/>
              </a:cxn>
              <a:cxn ang="0">
                <a:pos x="connsiteX24968" y="connsiteY24968"/>
              </a:cxn>
              <a:cxn ang="0">
                <a:pos x="connsiteX24969" y="connsiteY24969"/>
              </a:cxn>
              <a:cxn ang="0">
                <a:pos x="connsiteX24970" y="connsiteY24970"/>
              </a:cxn>
              <a:cxn ang="0">
                <a:pos x="connsiteX24971" y="connsiteY24971"/>
              </a:cxn>
              <a:cxn ang="0">
                <a:pos x="connsiteX24972" y="connsiteY24972"/>
              </a:cxn>
              <a:cxn ang="0">
                <a:pos x="connsiteX24973" y="connsiteY24973"/>
              </a:cxn>
              <a:cxn ang="0">
                <a:pos x="connsiteX24974" y="connsiteY24974"/>
              </a:cxn>
              <a:cxn ang="0">
                <a:pos x="connsiteX24975" y="connsiteY24975"/>
              </a:cxn>
              <a:cxn ang="0">
                <a:pos x="connsiteX24976" y="connsiteY24976"/>
              </a:cxn>
              <a:cxn ang="0">
                <a:pos x="connsiteX24977" y="connsiteY24977"/>
              </a:cxn>
              <a:cxn ang="0">
                <a:pos x="connsiteX24978" y="connsiteY24978"/>
              </a:cxn>
              <a:cxn ang="0">
                <a:pos x="connsiteX24979" y="connsiteY24979"/>
              </a:cxn>
              <a:cxn ang="0">
                <a:pos x="connsiteX24980" y="connsiteY24980"/>
              </a:cxn>
              <a:cxn ang="0">
                <a:pos x="connsiteX24981" y="connsiteY24981"/>
              </a:cxn>
              <a:cxn ang="0">
                <a:pos x="connsiteX24982" y="connsiteY24982"/>
              </a:cxn>
              <a:cxn ang="0">
                <a:pos x="connsiteX24983" y="connsiteY24983"/>
              </a:cxn>
              <a:cxn ang="0">
                <a:pos x="connsiteX24984" y="connsiteY24984"/>
              </a:cxn>
              <a:cxn ang="0">
                <a:pos x="connsiteX24985" y="connsiteY24985"/>
              </a:cxn>
              <a:cxn ang="0">
                <a:pos x="connsiteX24986" y="connsiteY24986"/>
              </a:cxn>
              <a:cxn ang="0">
                <a:pos x="connsiteX24987" y="connsiteY24987"/>
              </a:cxn>
              <a:cxn ang="0">
                <a:pos x="connsiteX24988" y="connsiteY24988"/>
              </a:cxn>
              <a:cxn ang="0">
                <a:pos x="connsiteX24989" y="connsiteY24989"/>
              </a:cxn>
              <a:cxn ang="0">
                <a:pos x="connsiteX24990" y="connsiteY24990"/>
              </a:cxn>
              <a:cxn ang="0">
                <a:pos x="connsiteX24991" y="connsiteY24991"/>
              </a:cxn>
              <a:cxn ang="0">
                <a:pos x="connsiteX24992" y="connsiteY24992"/>
              </a:cxn>
              <a:cxn ang="0">
                <a:pos x="connsiteX24993" y="connsiteY24993"/>
              </a:cxn>
              <a:cxn ang="0">
                <a:pos x="connsiteX24994" y="connsiteY24994"/>
              </a:cxn>
              <a:cxn ang="0">
                <a:pos x="connsiteX24995" y="connsiteY24995"/>
              </a:cxn>
              <a:cxn ang="0">
                <a:pos x="connsiteX24996" y="connsiteY24996"/>
              </a:cxn>
              <a:cxn ang="0">
                <a:pos x="connsiteX24997" y="connsiteY24997"/>
              </a:cxn>
              <a:cxn ang="0">
                <a:pos x="connsiteX24998" y="connsiteY24998"/>
              </a:cxn>
              <a:cxn ang="0">
                <a:pos x="connsiteX24999" y="connsiteY24999"/>
              </a:cxn>
              <a:cxn ang="0">
                <a:pos x="connsiteX25000" y="connsiteY25000"/>
              </a:cxn>
              <a:cxn ang="0">
                <a:pos x="connsiteX25001" y="connsiteY25001"/>
              </a:cxn>
              <a:cxn ang="0">
                <a:pos x="connsiteX25002" y="connsiteY25002"/>
              </a:cxn>
              <a:cxn ang="0">
                <a:pos x="connsiteX25003" y="connsiteY25003"/>
              </a:cxn>
              <a:cxn ang="0">
                <a:pos x="connsiteX25004" y="connsiteY25004"/>
              </a:cxn>
              <a:cxn ang="0">
                <a:pos x="connsiteX25005" y="connsiteY25005"/>
              </a:cxn>
              <a:cxn ang="0">
                <a:pos x="connsiteX25006" y="connsiteY25006"/>
              </a:cxn>
              <a:cxn ang="0">
                <a:pos x="connsiteX25007" y="connsiteY25007"/>
              </a:cxn>
              <a:cxn ang="0">
                <a:pos x="connsiteX25008" y="connsiteY25008"/>
              </a:cxn>
              <a:cxn ang="0">
                <a:pos x="connsiteX25009" y="connsiteY25009"/>
              </a:cxn>
              <a:cxn ang="0">
                <a:pos x="connsiteX25010" y="connsiteY25010"/>
              </a:cxn>
              <a:cxn ang="0">
                <a:pos x="connsiteX25011" y="connsiteY25011"/>
              </a:cxn>
              <a:cxn ang="0">
                <a:pos x="connsiteX25012" y="connsiteY25012"/>
              </a:cxn>
              <a:cxn ang="0">
                <a:pos x="connsiteX25013" y="connsiteY25013"/>
              </a:cxn>
              <a:cxn ang="0">
                <a:pos x="connsiteX25014" y="connsiteY25014"/>
              </a:cxn>
              <a:cxn ang="0">
                <a:pos x="connsiteX25015" y="connsiteY25015"/>
              </a:cxn>
              <a:cxn ang="0">
                <a:pos x="connsiteX25016" y="connsiteY25016"/>
              </a:cxn>
              <a:cxn ang="0">
                <a:pos x="connsiteX25017" y="connsiteY25017"/>
              </a:cxn>
              <a:cxn ang="0">
                <a:pos x="connsiteX25018" y="connsiteY25018"/>
              </a:cxn>
              <a:cxn ang="0">
                <a:pos x="connsiteX25019" y="connsiteY25019"/>
              </a:cxn>
              <a:cxn ang="0">
                <a:pos x="connsiteX25020" y="connsiteY25020"/>
              </a:cxn>
              <a:cxn ang="0">
                <a:pos x="connsiteX25021" y="connsiteY25021"/>
              </a:cxn>
              <a:cxn ang="0">
                <a:pos x="connsiteX25022" y="connsiteY25022"/>
              </a:cxn>
              <a:cxn ang="0">
                <a:pos x="connsiteX25023" y="connsiteY25023"/>
              </a:cxn>
              <a:cxn ang="0">
                <a:pos x="connsiteX25024" y="connsiteY25024"/>
              </a:cxn>
              <a:cxn ang="0">
                <a:pos x="connsiteX25025" y="connsiteY25025"/>
              </a:cxn>
              <a:cxn ang="0">
                <a:pos x="connsiteX25026" y="connsiteY25026"/>
              </a:cxn>
              <a:cxn ang="0">
                <a:pos x="connsiteX25027" y="connsiteY25027"/>
              </a:cxn>
              <a:cxn ang="0">
                <a:pos x="connsiteX25028" y="connsiteY25028"/>
              </a:cxn>
              <a:cxn ang="0">
                <a:pos x="connsiteX25029" y="connsiteY25029"/>
              </a:cxn>
              <a:cxn ang="0">
                <a:pos x="connsiteX25030" y="connsiteY25030"/>
              </a:cxn>
              <a:cxn ang="0">
                <a:pos x="connsiteX25031" y="connsiteY25031"/>
              </a:cxn>
              <a:cxn ang="0">
                <a:pos x="connsiteX25032" y="connsiteY25032"/>
              </a:cxn>
              <a:cxn ang="0">
                <a:pos x="connsiteX25033" y="connsiteY25033"/>
              </a:cxn>
              <a:cxn ang="0">
                <a:pos x="connsiteX25034" y="connsiteY25034"/>
              </a:cxn>
              <a:cxn ang="0">
                <a:pos x="connsiteX25035" y="connsiteY25035"/>
              </a:cxn>
              <a:cxn ang="0">
                <a:pos x="connsiteX25036" y="connsiteY25036"/>
              </a:cxn>
              <a:cxn ang="0">
                <a:pos x="connsiteX25037" y="connsiteY25037"/>
              </a:cxn>
              <a:cxn ang="0">
                <a:pos x="connsiteX25038" y="connsiteY25038"/>
              </a:cxn>
              <a:cxn ang="0">
                <a:pos x="connsiteX25039" y="connsiteY25039"/>
              </a:cxn>
              <a:cxn ang="0">
                <a:pos x="connsiteX25040" y="connsiteY25040"/>
              </a:cxn>
              <a:cxn ang="0">
                <a:pos x="connsiteX25041" y="connsiteY25041"/>
              </a:cxn>
              <a:cxn ang="0">
                <a:pos x="connsiteX25042" y="connsiteY25042"/>
              </a:cxn>
              <a:cxn ang="0">
                <a:pos x="connsiteX25043" y="connsiteY25043"/>
              </a:cxn>
              <a:cxn ang="0">
                <a:pos x="connsiteX25044" y="connsiteY25044"/>
              </a:cxn>
              <a:cxn ang="0">
                <a:pos x="connsiteX25045" y="connsiteY25045"/>
              </a:cxn>
              <a:cxn ang="0">
                <a:pos x="connsiteX25046" y="connsiteY25046"/>
              </a:cxn>
              <a:cxn ang="0">
                <a:pos x="connsiteX25047" y="connsiteY25047"/>
              </a:cxn>
              <a:cxn ang="0">
                <a:pos x="connsiteX25048" y="connsiteY25048"/>
              </a:cxn>
              <a:cxn ang="0">
                <a:pos x="connsiteX25049" y="connsiteY25049"/>
              </a:cxn>
              <a:cxn ang="0">
                <a:pos x="connsiteX25050" y="connsiteY25050"/>
              </a:cxn>
              <a:cxn ang="0">
                <a:pos x="connsiteX25051" y="connsiteY25051"/>
              </a:cxn>
              <a:cxn ang="0">
                <a:pos x="connsiteX25052" y="connsiteY25052"/>
              </a:cxn>
              <a:cxn ang="0">
                <a:pos x="connsiteX25053" y="connsiteY25053"/>
              </a:cxn>
              <a:cxn ang="0">
                <a:pos x="connsiteX25054" y="connsiteY25054"/>
              </a:cxn>
              <a:cxn ang="0">
                <a:pos x="connsiteX25055" y="connsiteY25055"/>
              </a:cxn>
              <a:cxn ang="0">
                <a:pos x="connsiteX25056" y="connsiteY25056"/>
              </a:cxn>
              <a:cxn ang="0">
                <a:pos x="connsiteX25057" y="connsiteY25057"/>
              </a:cxn>
              <a:cxn ang="0">
                <a:pos x="connsiteX25058" y="connsiteY25058"/>
              </a:cxn>
              <a:cxn ang="0">
                <a:pos x="connsiteX25059" y="connsiteY25059"/>
              </a:cxn>
              <a:cxn ang="0">
                <a:pos x="connsiteX25060" y="connsiteY25060"/>
              </a:cxn>
              <a:cxn ang="0">
                <a:pos x="connsiteX25061" y="connsiteY25061"/>
              </a:cxn>
              <a:cxn ang="0">
                <a:pos x="connsiteX25062" y="connsiteY25062"/>
              </a:cxn>
              <a:cxn ang="0">
                <a:pos x="connsiteX25063" y="connsiteY25063"/>
              </a:cxn>
              <a:cxn ang="0">
                <a:pos x="connsiteX25064" y="connsiteY25064"/>
              </a:cxn>
              <a:cxn ang="0">
                <a:pos x="connsiteX25065" y="connsiteY25065"/>
              </a:cxn>
              <a:cxn ang="0">
                <a:pos x="connsiteX25066" y="connsiteY25066"/>
              </a:cxn>
              <a:cxn ang="0">
                <a:pos x="connsiteX25067" y="connsiteY25067"/>
              </a:cxn>
              <a:cxn ang="0">
                <a:pos x="connsiteX25068" y="connsiteY25068"/>
              </a:cxn>
              <a:cxn ang="0">
                <a:pos x="connsiteX25069" y="connsiteY25069"/>
              </a:cxn>
              <a:cxn ang="0">
                <a:pos x="connsiteX25070" y="connsiteY25070"/>
              </a:cxn>
              <a:cxn ang="0">
                <a:pos x="connsiteX25071" y="connsiteY25071"/>
              </a:cxn>
              <a:cxn ang="0">
                <a:pos x="connsiteX25072" y="connsiteY25072"/>
              </a:cxn>
              <a:cxn ang="0">
                <a:pos x="connsiteX25073" y="connsiteY25073"/>
              </a:cxn>
              <a:cxn ang="0">
                <a:pos x="connsiteX25074" y="connsiteY25074"/>
              </a:cxn>
              <a:cxn ang="0">
                <a:pos x="connsiteX25075" y="connsiteY25075"/>
              </a:cxn>
              <a:cxn ang="0">
                <a:pos x="connsiteX25076" y="connsiteY25076"/>
              </a:cxn>
              <a:cxn ang="0">
                <a:pos x="connsiteX25077" y="connsiteY25077"/>
              </a:cxn>
              <a:cxn ang="0">
                <a:pos x="connsiteX25078" y="connsiteY25078"/>
              </a:cxn>
              <a:cxn ang="0">
                <a:pos x="connsiteX25079" y="connsiteY25079"/>
              </a:cxn>
              <a:cxn ang="0">
                <a:pos x="connsiteX25080" y="connsiteY25080"/>
              </a:cxn>
              <a:cxn ang="0">
                <a:pos x="connsiteX25081" y="connsiteY25081"/>
              </a:cxn>
              <a:cxn ang="0">
                <a:pos x="connsiteX25082" y="connsiteY25082"/>
              </a:cxn>
              <a:cxn ang="0">
                <a:pos x="connsiteX25083" y="connsiteY25083"/>
              </a:cxn>
              <a:cxn ang="0">
                <a:pos x="connsiteX25084" y="connsiteY25084"/>
              </a:cxn>
              <a:cxn ang="0">
                <a:pos x="connsiteX25085" y="connsiteY25085"/>
              </a:cxn>
              <a:cxn ang="0">
                <a:pos x="connsiteX25086" y="connsiteY25086"/>
              </a:cxn>
              <a:cxn ang="0">
                <a:pos x="connsiteX25087" y="connsiteY25087"/>
              </a:cxn>
              <a:cxn ang="0">
                <a:pos x="connsiteX25088" y="connsiteY25088"/>
              </a:cxn>
              <a:cxn ang="0">
                <a:pos x="connsiteX25089" y="connsiteY25089"/>
              </a:cxn>
              <a:cxn ang="0">
                <a:pos x="connsiteX25090" y="connsiteY25090"/>
              </a:cxn>
              <a:cxn ang="0">
                <a:pos x="connsiteX25091" y="connsiteY25091"/>
              </a:cxn>
              <a:cxn ang="0">
                <a:pos x="connsiteX25092" y="connsiteY25092"/>
              </a:cxn>
              <a:cxn ang="0">
                <a:pos x="connsiteX25093" y="connsiteY25093"/>
              </a:cxn>
              <a:cxn ang="0">
                <a:pos x="connsiteX25094" y="connsiteY25094"/>
              </a:cxn>
              <a:cxn ang="0">
                <a:pos x="connsiteX25095" y="connsiteY25095"/>
              </a:cxn>
              <a:cxn ang="0">
                <a:pos x="connsiteX25096" y="connsiteY25096"/>
              </a:cxn>
              <a:cxn ang="0">
                <a:pos x="connsiteX25097" y="connsiteY25097"/>
              </a:cxn>
              <a:cxn ang="0">
                <a:pos x="connsiteX25098" y="connsiteY25098"/>
              </a:cxn>
              <a:cxn ang="0">
                <a:pos x="connsiteX25099" y="connsiteY25099"/>
              </a:cxn>
              <a:cxn ang="0">
                <a:pos x="connsiteX25100" y="connsiteY25100"/>
              </a:cxn>
              <a:cxn ang="0">
                <a:pos x="connsiteX25101" y="connsiteY25101"/>
              </a:cxn>
              <a:cxn ang="0">
                <a:pos x="connsiteX25102" y="connsiteY25102"/>
              </a:cxn>
              <a:cxn ang="0">
                <a:pos x="connsiteX25103" y="connsiteY25103"/>
              </a:cxn>
              <a:cxn ang="0">
                <a:pos x="connsiteX25104" y="connsiteY25104"/>
              </a:cxn>
              <a:cxn ang="0">
                <a:pos x="connsiteX25105" y="connsiteY25105"/>
              </a:cxn>
              <a:cxn ang="0">
                <a:pos x="connsiteX25106" y="connsiteY25106"/>
              </a:cxn>
              <a:cxn ang="0">
                <a:pos x="connsiteX25107" y="connsiteY25107"/>
              </a:cxn>
              <a:cxn ang="0">
                <a:pos x="connsiteX25108" y="connsiteY25108"/>
              </a:cxn>
              <a:cxn ang="0">
                <a:pos x="connsiteX25109" y="connsiteY25109"/>
              </a:cxn>
              <a:cxn ang="0">
                <a:pos x="connsiteX25110" y="connsiteY25110"/>
              </a:cxn>
              <a:cxn ang="0">
                <a:pos x="connsiteX25111" y="connsiteY25111"/>
              </a:cxn>
              <a:cxn ang="0">
                <a:pos x="connsiteX25112" y="connsiteY25112"/>
              </a:cxn>
              <a:cxn ang="0">
                <a:pos x="connsiteX25113" y="connsiteY25113"/>
              </a:cxn>
              <a:cxn ang="0">
                <a:pos x="connsiteX25114" y="connsiteY25114"/>
              </a:cxn>
              <a:cxn ang="0">
                <a:pos x="connsiteX25115" y="connsiteY25115"/>
              </a:cxn>
              <a:cxn ang="0">
                <a:pos x="connsiteX25116" y="connsiteY25116"/>
              </a:cxn>
              <a:cxn ang="0">
                <a:pos x="connsiteX25117" y="connsiteY25117"/>
              </a:cxn>
              <a:cxn ang="0">
                <a:pos x="connsiteX25118" y="connsiteY25118"/>
              </a:cxn>
              <a:cxn ang="0">
                <a:pos x="connsiteX25119" y="connsiteY25119"/>
              </a:cxn>
              <a:cxn ang="0">
                <a:pos x="connsiteX25120" y="connsiteY25120"/>
              </a:cxn>
              <a:cxn ang="0">
                <a:pos x="connsiteX25121" y="connsiteY25121"/>
              </a:cxn>
              <a:cxn ang="0">
                <a:pos x="connsiteX25122" y="connsiteY25122"/>
              </a:cxn>
              <a:cxn ang="0">
                <a:pos x="connsiteX25123" y="connsiteY25123"/>
              </a:cxn>
              <a:cxn ang="0">
                <a:pos x="connsiteX25124" y="connsiteY25124"/>
              </a:cxn>
              <a:cxn ang="0">
                <a:pos x="connsiteX25125" y="connsiteY25125"/>
              </a:cxn>
              <a:cxn ang="0">
                <a:pos x="connsiteX25126" y="connsiteY25126"/>
              </a:cxn>
              <a:cxn ang="0">
                <a:pos x="connsiteX25127" y="connsiteY25127"/>
              </a:cxn>
              <a:cxn ang="0">
                <a:pos x="connsiteX25128" y="connsiteY25128"/>
              </a:cxn>
              <a:cxn ang="0">
                <a:pos x="connsiteX25129" y="connsiteY25129"/>
              </a:cxn>
              <a:cxn ang="0">
                <a:pos x="connsiteX25130" y="connsiteY25130"/>
              </a:cxn>
              <a:cxn ang="0">
                <a:pos x="connsiteX25131" y="connsiteY25131"/>
              </a:cxn>
              <a:cxn ang="0">
                <a:pos x="connsiteX25132" y="connsiteY25132"/>
              </a:cxn>
              <a:cxn ang="0">
                <a:pos x="connsiteX25133" y="connsiteY25133"/>
              </a:cxn>
              <a:cxn ang="0">
                <a:pos x="connsiteX25134" y="connsiteY25134"/>
              </a:cxn>
              <a:cxn ang="0">
                <a:pos x="connsiteX25135" y="connsiteY25135"/>
              </a:cxn>
              <a:cxn ang="0">
                <a:pos x="connsiteX25136" y="connsiteY25136"/>
              </a:cxn>
              <a:cxn ang="0">
                <a:pos x="connsiteX25137" y="connsiteY25137"/>
              </a:cxn>
              <a:cxn ang="0">
                <a:pos x="connsiteX25138" y="connsiteY25138"/>
              </a:cxn>
              <a:cxn ang="0">
                <a:pos x="connsiteX25139" y="connsiteY25139"/>
              </a:cxn>
              <a:cxn ang="0">
                <a:pos x="connsiteX25140" y="connsiteY25140"/>
              </a:cxn>
              <a:cxn ang="0">
                <a:pos x="connsiteX25141" y="connsiteY25141"/>
              </a:cxn>
              <a:cxn ang="0">
                <a:pos x="connsiteX25142" y="connsiteY25142"/>
              </a:cxn>
              <a:cxn ang="0">
                <a:pos x="connsiteX25143" y="connsiteY25143"/>
              </a:cxn>
              <a:cxn ang="0">
                <a:pos x="connsiteX25144" y="connsiteY25144"/>
              </a:cxn>
              <a:cxn ang="0">
                <a:pos x="connsiteX25145" y="connsiteY25145"/>
              </a:cxn>
              <a:cxn ang="0">
                <a:pos x="connsiteX25146" y="connsiteY25146"/>
              </a:cxn>
              <a:cxn ang="0">
                <a:pos x="connsiteX25147" y="connsiteY25147"/>
              </a:cxn>
              <a:cxn ang="0">
                <a:pos x="connsiteX25148" y="connsiteY25148"/>
              </a:cxn>
              <a:cxn ang="0">
                <a:pos x="connsiteX25149" y="connsiteY25149"/>
              </a:cxn>
              <a:cxn ang="0">
                <a:pos x="connsiteX25150" y="connsiteY25150"/>
              </a:cxn>
              <a:cxn ang="0">
                <a:pos x="connsiteX25151" y="connsiteY25151"/>
              </a:cxn>
              <a:cxn ang="0">
                <a:pos x="connsiteX25152" y="connsiteY25152"/>
              </a:cxn>
              <a:cxn ang="0">
                <a:pos x="connsiteX25153" y="connsiteY25153"/>
              </a:cxn>
              <a:cxn ang="0">
                <a:pos x="connsiteX25154" y="connsiteY25154"/>
              </a:cxn>
              <a:cxn ang="0">
                <a:pos x="connsiteX25155" y="connsiteY25155"/>
              </a:cxn>
              <a:cxn ang="0">
                <a:pos x="connsiteX25156" y="connsiteY25156"/>
              </a:cxn>
              <a:cxn ang="0">
                <a:pos x="connsiteX25157" y="connsiteY25157"/>
              </a:cxn>
              <a:cxn ang="0">
                <a:pos x="connsiteX25158" y="connsiteY25158"/>
              </a:cxn>
              <a:cxn ang="0">
                <a:pos x="connsiteX25159" y="connsiteY25159"/>
              </a:cxn>
              <a:cxn ang="0">
                <a:pos x="connsiteX25160" y="connsiteY25160"/>
              </a:cxn>
              <a:cxn ang="0">
                <a:pos x="connsiteX25161" y="connsiteY25161"/>
              </a:cxn>
              <a:cxn ang="0">
                <a:pos x="connsiteX25162" y="connsiteY25162"/>
              </a:cxn>
              <a:cxn ang="0">
                <a:pos x="connsiteX25163" y="connsiteY25163"/>
              </a:cxn>
              <a:cxn ang="0">
                <a:pos x="connsiteX25164" y="connsiteY25164"/>
              </a:cxn>
              <a:cxn ang="0">
                <a:pos x="connsiteX25165" y="connsiteY25165"/>
              </a:cxn>
              <a:cxn ang="0">
                <a:pos x="connsiteX25166" y="connsiteY25166"/>
              </a:cxn>
              <a:cxn ang="0">
                <a:pos x="connsiteX25167" y="connsiteY25167"/>
              </a:cxn>
              <a:cxn ang="0">
                <a:pos x="connsiteX25168" y="connsiteY25168"/>
              </a:cxn>
              <a:cxn ang="0">
                <a:pos x="connsiteX25169" y="connsiteY25169"/>
              </a:cxn>
              <a:cxn ang="0">
                <a:pos x="connsiteX25170" y="connsiteY25170"/>
              </a:cxn>
              <a:cxn ang="0">
                <a:pos x="connsiteX25171" y="connsiteY25171"/>
              </a:cxn>
              <a:cxn ang="0">
                <a:pos x="connsiteX25172" y="connsiteY25172"/>
              </a:cxn>
              <a:cxn ang="0">
                <a:pos x="connsiteX25173" y="connsiteY25173"/>
              </a:cxn>
              <a:cxn ang="0">
                <a:pos x="connsiteX25174" y="connsiteY25174"/>
              </a:cxn>
              <a:cxn ang="0">
                <a:pos x="connsiteX25175" y="connsiteY25175"/>
              </a:cxn>
              <a:cxn ang="0">
                <a:pos x="connsiteX25176" y="connsiteY25176"/>
              </a:cxn>
              <a:cxn ang="0">
                <a:pos x="connsiteX25177" y="connsiteY25177"/>
              </a:cxn>
              <a:cxn ang="0">
                <a:pos x="connsiteX25178" y="connsiteY25178"/>
              </a:cxn>
              <a:cxn ang="0">
                <a:pos x="connsiteX25179" y="connsiteY25179"/>
              </a:cxn>
              <a:cxn ang="0">
                <a:pos x="connsiteX25180" y="connsiteY25180"/>
              </a:cxn>
              <a:cxn ang="0">
                <a:pos x="connsiteX25181" y="connsiteY25181"/>
              </a:cxn>
              <a:cxn ang="0">
                <a:pos x="connsiteX25182" y="connsiteY25182"/>
              </a:cxn>
              <a:cxn ang="0">
                <a:pos x="connsiteX25183" y="connsiteY25183"/>
              </a:cxn>
              <a:cxn ang="0">
                <a:pos x="connsiteX25184" y="connsiteY25184"/>
              </a:cxn>
              <a:cxn ang="0">
                <a:pos x="connsiteX25185" y="connsiteY25185"/>
              </a:cxn>
              <a:cxn ang="0">
                <a:pos x="connsiteX25186" y="connsiteY25186"/>
              </a:cxn>
              <a:cxn ang="0">
                <a:pos x="connsiteX25187" y="connsiteY25187"/>
              </a:cxn>
              <a:cxn ang="0">
                <a:pos x="connsiteX25188" y="connsiteY25188"/>
              </a:cxn>
              <a:cxn ang="0">
                <a:pos x="connsiteX25189" y="connsiteY25189"/>
              </a:cxn>
              <a:cxn ang="0">
                <a:pos x="connsiteX25190" y="connsiteY25190"/>
              </a:cxn>
              <a:cxn ang="0">
                <a:pos x="connsiteX25191" y="connsiteY25191"/>
              </a:cxn>
              <a:cxn ang="0">
                <a:pos x="connsiteX25192" y="connsiteY25192"/>
              </a:cxn>
              <a:cxn ang="0">
                <a:pos x="connsiteX25193" y="connsiteY25193"/>
              </a:cxn>
              <a:cxn ang="0">
                <a:pos x="connsiteX25194" y="connsiteY25194"/>
              </a:cxn>
              <a:cxn ang="0">
                <a:pos x="connsiteX25195" y="connsiteY25195"/>
              </a:cxn>
              <a:cxn ang="0">
                <a:pos x="connsiteX25196" y="connsiteY25196"/>
              </a:cxn>
              <a:cxn ang="0">
                <a:pos x="connsiteX25197" y="connsiteY25197"/>
              </a:cxn>
              <a:cxn ang="0">
                <a:pos x="connsiteX25198" y="connsiteY25198"/>
              </a:cxn>
              <a:cxn ang="0">
                <a:pos x="connsiteX25199" y="connsiteY25199"/>
              </a:cxn>
              <a:cxn ang="0">
                <a:pos x="connsiteX25200" y="connsiteY25200"/>
              </a:cxn>
              <a:cxn ang="0">
                <a:pos x="connsiteX25201" y="connsiteY25201"/>
              </a:cxn>
              <a:cxn ang="0">
                <a:pos x="connsiteX25202" y="connsiteY25202"/>
              </a:cxn>
              <a:cxn ang="0">
                <a:pos x="connsiteX25203" y="connsiteY25203"/>
              </a:cxn>
              <a:cxn ang="0">
                <a:pos x="connsiteX25204" y="connsiteY25204"/>
              </a:cxn>
              <a:cxn ang="0">
                <a:pos x="connsiteX25205" y="connsiteY25205"/>
              </a:cxn>
              <a:cxn ang="0">
                <a:pos x="connsiteX25206" y="connsiteY25206"/>
              </a:cxn>
              <a:cxn ang="0">
                <a:pos x="connsiteX25207" y="connsiteY25207"/>
              </a:cxn>
              <a:cxn ang="0">
                <a:pos x="connsiteX25208" y="connsiteY25208"/>
              </a:cxn>
              <a:cxn ang="0">
                <a:pos x="connsiteX25209" y="connsiteY25209"/>
              </a:cxn>
              <a:cxn ang="0">
                <a:pos x="connsiteX25210" y="connsiteY25210"/>
              </a:cxn>
              <a:cxn ang="0">
                <a:pos x="connsiteX25211" y="connsiteY25211"/>
              </a:cxn>
              <a:cxn ang="0">
                <a:pos x="connsiteX25212" y="connsiteY25212"/>
              </a:cxn>
              <a:cxn ang="0">
                <a:pos x="connsiteX25213" y="connsiteY25213"/>
              </a:cxn>
              <a:cxn ang="0">
                <a:pos x="connsiteX25214" y="connsiteY25214"/>
              </a:cxn>
              <a:cxn ang="0">
                <a:pos x="connsiteX25215" y="connsiteY25215"/>
              </a:cxn>
              <a:cxn ang="0">
                <a:pos x="connsiteX25216" y="connsiteY25216"/>
              </a:cxn>
              <a:cxn ang="0">
                <a:pos x="connsiteX25217" y="connsiteY25217"/>
              </a:cxn>
              <a:cxn ang="0">
                <a:pos x="connsiteX25218" y="connsiteY25218"/>
              </a:cxn>
              <a:cxn ang="0">
                <a:pos x="connsiteX25219" y="connsiteY25219"/>
              </a:cxn>
              <a:cxn ang="0">
                <a:pos x="connsiteX25220" y="connsiteY25220"/>
              </a:cxn>
              <a:cxn ang="0">
                <a:pos x="connsiteX25221" y="connsiteY25221"/>
              </a:cxn>
              <a:cxn ang="0">
                <a:pos x="connsiteX25222" y="connsiteY25222"/>
              </a:cxn>
              <a:cxn ang="0">
                <a:pos x="connsiteX25223" y="connsiteY25223"/>
              </a:cxn>
              <a:cxn ang="0">
                <a:pos x="connsiteX25224" y="connsiteY25224"/>
              </a:cxn>
              <a:cxn ang="0">
                <a:pos x="connsiteX25225" y="connsiteY25225"/>
              </a:cxn>
              <a:cxn ang="0">
                <a:pos x="connsiteX25226" y="connsiteY25226"/>
              </a:cxn>
              <a:cxn ang="0">
                <a:pos x="connsiteX25227" y="connsiteY25227"/>
              </a:cxn>
              <a:cxn ang="0">
                <a:pos x="connsiteX25228" y="connsiteY25228"/>
              </a:cxn>
              <a:cxn ang="0">
                <a:pos x="connsiteX25229" y="connsiteY25229"/>
              </a:cxn>
              <a:cxn ang="0">
                <a:pos x="connsiteX25230" y="connsiteY25230"/>
              </a:cxn>
              <a:cxn ang="0">
                <a:pos x="connsiteX25231" y="connsiteY25231"/>
              </a:cxn>
              <a:cxn ang="0">
                <a:pos x="connsiteX25232" y="connsiteY25232"/>
              </a:cxn>
              <a:cxn ang="0">
                <a:pos x="connsiteX25233" y="connsiteY25233"/>
              </a:cxn>
              <a:cxn ang="0">
                <a:pos x="connsiteX25234" y="connsiteY25234"/>
              </a:cxn>
              <a:cxn ang="0">
                <a:pos x="connsiteX25235" y="connsiteY25235"/>
              </a:cxn>
              <a:cxn ang="0">
                <a:pos x="connsiteX25236" y="connsiteY25236"/>
              </a:cxn>
              <a:cxn ang="0">
                <a:pos x="connsiteX25237" y="connsiteY25237"/>
              </a:cxn>
              <a:cxn ang="0">
                <a:pos x="connsiteX25238" y="connsiteY25238"/>
              </a:cxn>
              <a:cxn ang="0">
                <a:pos x="connsiteX25239" y="connsiteY25239"/>
              </a:cxn>
              <a:cxn ang="0">
                <a:pos x="connsiteX25240" y="connsiteY25240"/>
              </a:cxn>
              <a:cxn ang="0">
                <a:pos x="connsiteX25241" y="connsiteY25241"/>
              </a:cxn>
              <a:cxn ang="0">
                <a:pos x="connsiteX25242" y="connsiteY25242"/>
              </a:cxn>
              <a:cxn ang="0">
                <a:pos x="connsiteX25243" y="connsiteY25243"/>
              </a:cxn>
              <a:cxn ang="0">
                <a:pos x="connsiteX25244" y="connsiteY25244"/>
              </a:cxn>
              <a:cxn ang="0">
                <a:pos x="connsiteX25245" y="connsiteY25245"/>
              </a:cxn>
              <a:cxn ang="0">
                <a:pos x="connsiteX25246" y="connsiteY25246"/>
              </a:cxn>
              <a:cxn ang="0">
                <a:pos x="connsiteX25247" y="connsiteY25247"/>
              </a:cxn>
              <a:cxn ang="0">
                <a:pos x="connsiteX25248" y="connsiteY25248"/>
              </a:cxn>
              <a:cxn ang="0">
                <a:pos x="connsiteX25249" y="connsiteY25249"/>
              </a:cxn>
              <a:cxn ang="0">
                <a:pos x="connsiteX25250" y="connsiteY25250"/>
              </a:cxn>
              <a:cxn ang="0">
                <a:pos x="connsiteX25251" y="connsiteY25251"/>
              </a:cxn>
              <a:cxn ang="0">
                <a:pos x="connsiteX25252" y="connsiteY25252"/>
              </a:cxn>
              <a:cxn ang="0">
                <a:pos x="connsiteX25253" y="connsiteY25253"/>
              </a:cxn>
              <a:cxn ang="0">
                <a:pos x="connsiteX25254" y="connsiteY25254"/>
              </a:cxn>
              <a:cxn ang="0">
                <a:pos x="connsiteX25255" y="connsiteY25255"/>
              </a:cxn>
              <a:cxn ang="0">
                <a:pos x="connsiteX25256" y="connsiteY25256"/>
              </a:cxn>
              <a:cxn ang="0">
                <a:pos x="connsiteX25257" y="connsiteY25257"/>
              </a:cxn>
              <a:cxn ang="0">
                <a:pos x="connsiteX25258" y="connsiteY25258"/>
              </a:cxn>
              <a:cxn ang="0">
                <a:pos x="connsiteX25259" y="connsiteY25259"/>
              </a:cxn>
              <a:cxn ang="0">
                <a:pos x="connsiteX25260" y="connsiteY25260"/>
              </a:cxn>
              <a:cxn ang="0">
                <a:pos x="connsiteX25261" y="connsiteY25261"/>
              </a:cxn>
              <a:cxn ang="0">
                <a:pos x="connsiteX25262" y="connsiteY25262"/>
              </a:cxn>
              <a:cxn ang="0">
                <a:pos x="connsiteX25263" y="connsiteY25263"/>
              </a:cxn>
              <a:cxn ang="0">
                <a:pos x="connsiteX25264" y="connsiteY25264"/>
              </a:cxn>
              <a:cxn ang="0">
                <a:pos x="connsiteX25265" y="connsiteY25265"/>
              </a:cxn>
              <a:cxn ang="0">
                <a:pos x="connsiteX25266" y="connsiteY25266"/>
              </a:cxn>
              <a:cxn ang="0">
                <a:pos x="connsiteX25267" y="connsiteY25267"/>
              </a:cxn>
              <a:cxn ang="0">
                <a:pos x="connsiteX25268" y="connsiteY25268"/>
              </a:cxn>
              <a:cxn ang="0">
                <a:pos x="connsiteX25269" y="connsiteY25269"/>
              </a:cxn>
              <a:cxn ang="0">
                <a:pos x="connsiteX25270" y="connsiteY25270"/>
              </a:cxn>
              <a:cxn ang="0">
                <a:pos x="connsiteX25271" y="connsiteY25271"/>
              </a:cxn>
              <a:cxn ang="0">
                <a:pos x="connsiteX25272" y="connsiteY25272"/>
              </a:cxn>
              <a:cxn ang="0">
                <a:pos x="connsiteX25273" y="connsiteY25273"/>
              </a:cxn>
              <a:cxn ang="0">
                <a:pos x="connsiteX25274" y="connsiteY25274"/>
              </a:cxn>
              <a:cxn ang="0">
                <a:pos x="connsiteX25275" y="connsiteY25275"/>
              </a:cxn>
              <a:cxn ang="0">
                <a:pos x="connsiteX25276" y="connsiteY25276"/>
              </a:cxn>
              <a:cxn ang="0">
                <a:pos x="connsiteX25277" y="connsiteY25277"/>
              </a:cxn>
              <a:cxn ang="0">
                <a:pos x="connsiteX25278" y="connsiteY25278"/>
              </a:cxn>
              <a:cxn ang="0">
                <a:pos x="connsiteX25279" y="connsiteY25279"/>
              </a:cxn>
              <a:cxn ang="0">
                <a:pos x="connsiteX25280" y="connsiteY25280"/>
              </a:cxn>
              <a:cxn ang="0">
                <a:pos x="connsiteX25281" y="connsiteY25281"/>
              </a:cxn>
              <a:cxn ang="0">
                <a:pos x="connsiteX25282" y="connsiteY25282"/>
              </a:cxn>
              <a:cxn ang="0">
                <a:pos x="connsiteX25283" y="connsiteY25283"/>
              </a:cxn>
              <a:cxn ang="0">
                <a:pos x="connsiteX25284" y="connsiteY25284"/>
              </a:cxn>
              <a:cxn ang="0">
                <a:pos x="connsiteX25285" y="connsiteY25285"/>
              </a:cxn>
              <a:cxn ang="0">
                <a:pos x="connsiteX25286" y="connsiteY25286"/>
              </a:cxn>
              <a:cxn ang="0">
                <a:pos x="connsiteX25287" y="connsiteY25287"/>
              </a:cxn>
              <a:cxn ang="0">
                <a:pos x="connsiteX25288" y="connsiteY25288"/>
              </a:cxn>
              <a:cxn ang="0">
                <a:pos x="connsiteX25289" y="connsiteY25289"/>
              </a:cxn>
              <a:cxn ang="0">
                <a:pos x="connsiteX25290" y="connsiteY25290"/>
              </a:cxn>
              <a:cxn ang="0">
                <a:pos x="connsiteX25291" y="connsiteY25291"/>
              </a:cxn>
              <a:cxn ang="0">
                <a:pos x="connsiteX25292" y="connsiteY25292"/>
              </a:cxn>
              <a:cxn ang="0">
                <a:pos x="connsiteX25293" y="connsiteY25293"/>
              </a:cxn>
              <a:cxn ang="0">
                <a:pos x="connsiteX25294" y="connsiteY25294"/>
              </a:cxn>
              <a:cxn ang="0">
                <a:pos x="connsiteX25295" y="connsiteY25295"/>
              </a:cxn>
              <a:cxn ang="0">
                <a:pos x="connsiteX25296" y="connsiteY25296"/>
              </a:cxn>
              <a:cxn ang="0">
                <a:pos x="connsiteX25297" y="connsiteY25297"/>
              </a:cxn>
              <a:cxn ang="0">
                <a:pos x="connsiteX25298" y="connsiteY25298"/>
              </a:cxn>
              <a:cxn ang="0">
                <a:pos x="connsiteX25299" y="connsiteY25299"/>
              </a:cxn>
              <a:cxn ang="0">
                <a:pos x="connsiteX25300" y="connsiteY25300"/>
              </a:cxn>
              <a:cxn ang="0">
                <a:pos x="connsiteX25301" y="connsiteY25301"/>
              </a:cxn>
              <a:cxn ang="0">
                <a:pos x="connsiteX25302" y="connsiteY25302"/>
              </a:cxn>
              <a:cxn ang="0">
                <a:pos x="connsiteX25303" y="connsiteY25303"/>
              </a:cxn>
              <a:cxn ang="0">
                <a:pos x="connsiteX25304" y="connsiteY25304"/>
              </a:cxn>
              <a:cxn ang="0">
                <a:pos x="connsiteX25305" y="connsiteY25305"/>
              </a:cxn>
              <a:cxn ang="0">
                <a:pos x="connsiteX25306" y="connsiteY25306"/>
              </a:cxn>
              <a:cxn ang="0">
                <a:pos x="connsiteX25307" y="connsiteY25307"/>
              </a:cxn>
              <a:cxn ang="0">
                <a:pos x="connsiteX25308" y="connsiteY25308"/>
              </a:cxn>
              <a:cxn ang="0">
                <a:pos x="connsiteX25309" y="connsiteY25309"/>
              </a:cxn>
              <a:cxn ang="0">
                <a:pos x="connsiteX25310" y="connsiteY25310"/>
              </a:cxn>
              <a:cxn ang="0">
                <a:pos x="connsiteX25311" y="connsiteY25311"/>
              </a:cxn>
              <a:cxn ang="0">
                <a:pos x="connsiteX25312" y="connsiteY25312"/>
              </a:cxn>
              <a:cxn ang="0">
                <a:pos x="connsiteX25313" y="connsiteY25313"/>
              </a:cxn>
              <a:cxn ang="0">
                <a:pos x="connsiteX25314" y="connsiteY25314"/>
              </a:cxn>
              <a:cxn ang="0">
                <a:pos x="connsiteX25315" y="connsiteY25315"/>
              </a:cxn>
              <a:cxn ang="0">
                <a:pos x="connsiteX25316" y="connsiteY25316"/>
              </a:cxn>
              <a:cxn ang="0">
                <a:pos x="connsiteX25317" y="connsiteY25317"/>
              </a:cxn>
              <a:cxn ang="0">
                <a:pos x="connsiteX25318" y="connsiteY25318"/>
              </a:cxn>
              <a:cxn ang="0">
                <a:pos x="connsiteX25319" y="connsiteY25319"/>
              </a:cxn>
              <a:cxn ang="0">
                <a:pos x="connsiteX25320" y="connsiteY25320"/>
              </a:cxn>
              <a:cxn ang="0">
                <a:pos x="connsiteX25321" y="connsiteY25321"/>
              </a:cxn>
              <a:cxn ang="0">
                <a:pos x="connsiteX25322" y="connsiteY25322"/>
              </a:cxn>
              <a:cxn ang="0">
                <a:pos x="connsiteX25323" y="connsiteY25323"/>
              </a:cxn>
              <a:cxn ang="0">
                <a:pos x="connsiteX25324" y="connsiteY25324"/>
              </a:cxn>
              <a:cxn ang="0">
                <a:pos x="connsiteX25325" y="connsiteY25325"/>
              </a:cxn>
              <a:cxn ang="0">
                <a:pos x="connsiteX25326" y="connsiteY25326"/>
              </a:cxn>
              <a:cxn ang="0">
                <a:pos x="connsiteX25327" y="connsiteY25327"/>
              </a:cxn>
              <a:cxn ang="0">
                <a:pos x="connsiteX25328" y="connsiteY25328"/>
              </a:cxn>
              <a:cxn ang="0">
                <a:pos x="connsiteX25329" y="connsiteY25329"/>
              </a:cxn>
              <a:cxn ang="0">
                <a:pos x="connsiteX25330" y="connsiteY25330"/>
              </a:cxn>
              <a:cxn ang="0">
                <a:pos x="connsiteX25331" y="connsiteY25331"/>
              </a:cxn>
              <a:cxn ang="0">
                <a:pos x="connsiteX25332" y="connsiteY25332"/>
              </a:cxn>
              <a:cxn ang="0">
                <a:pos x="connsiteX25333" y="connsiteY25333"/>
              </a:cxn>
              <a:cxn ang="0">
                <a:pos x="connsiteX25334" y="connsiteY25334"/>
              </a:cxn>
              <a:cxn ang="0">
                <a:pos x="connsiteX25335" y="connsiteY25335"/>
              </a:cxn>
              <a:cxn ang="0">
                <a:pos x="connsiteX25336" y="connsiteY25336"/>
              </a:cxn>
              <a:cxn ang="0">
                <a:pos x="connsiteX25337" y="connsiteY25337"/>
              </a:cxn>
              <a:cxn ang="0">
                <a:pos x="connsiteX25338" y="connsiteY25338"/>
              </a:cxn>
              <a:cxn ang="0">
                <a:pos x="connsiteX25339" y="connsiteY25339"/>
              </a:cxn>
              <a:cxn ang="0">
                <a:pos x="connsiteX25340" y="connsiteY25340"/>
              </a:cxn>
              <a:cxn ang="0">
                <a:pos x="connsiteX25341" y="connsiteY25341"/>
              </a:cxn>
              <a:cxn ang="0">
                <a:pos x="connsiteX25342" y="connsiteY25342"/>
              </a:cxn>
              <a:cxn ang="0">
                <a:pos x="connsiteX25343" y="connsiteY25343"/>
              </a:cxn>
              <a:cxn ang="0">
                <a:pos x="connsiteX25344" y="connsiteY25344"/>
              </a:cxn>
              <a:cxn ang="0">
                <a:pos x="connsiteX25345" y="connsiteY25345"/>
              </a:cxn>
              <a:cxn ang="0">
                <a:pos x="connsiteX25346" y="connsiteY25346"/>
              </a:cxn>
              <a:cxn ang="0">
                <a:pos x="connsiteX25347" y="connsiteY25347"/>
              </a:cxn>
              <a:cxn ang="0">
                <a:pos x="connsiteX25348" y="connsiteY25348"/>
              </a:cxn>
              <a:cxn ang="0">
                <a:pos x="connsiteX25349" y="connsiteY25349"/>
              </a:cxn>
              <a:cxn ang="0">
                <a:pos x="connsiteX25350" y="connsiteY25350"/>
              </a:cxn>
              <a:cxn ang="0">
                <a:pos x="connsiteX25351" y="connsiteY25351"/>
              </a:cxn>
              <a:cxn ang="0">
                <a:pos x="connsiteX25352" y="connsiteY25352"/>
              </a:cxn>
              <a:cxn ang="0">
                <a:pos x="connsiteX25353" y="connsiteY25353"/>
              </a:cxn>
              <a:cxn ang="0">
                <a:pos x="connsiteX25354" y="connsiteY25354"/>
              </a:cxn>
              <a:cxn ang="0">
                <a:pos x="connsiteX25355" y="connsiteY25355"/>
              </a:cxn>
              <a:cxn ang="0">
                <a:pos x="connsiteX25356" y="connsiteY25356"/>
              </a:cxn>
              <a:cxn ang="0">
                <a:pos x="connsiteX25357" y="connsiteY25357"/>
              </a:cxn>
              <a:cxn ang="0">
                <a:pos x="connsiteX25358" y="connsiteY25358"/>
              </a:cxn>
              <a:cxn ang="0">
                <a:pos x="connsiteX25359" y="connsiteY25359"/>
              </a:cxn>
              <a:cxn ang="0">
                <a:pos x="connsiteX25360" y="connsiteY25360"/>
              </a:cxn>
              <a:cxn ang="0">
                <a:pos x="connsiteX25361" y="connsiteY25361"/>
              </a:cxn>
              <a:cxn ang="0">
                <a:pos x="connsiteX25362" y="connsiteY25362"/>
              </a:cxn>
              <a:cxn ang="0">
                <a:pos x="connsiteX25363" y="connsiteY25363"/>
              </a:cxn>
              <a:cxn ang="0">
                <a:pos x="connsiteX25364" y="connsiteY25364"/>
              </a:cxn>
              <a:cxn ang="0">
                <a:pos x="connsiteX25365" y="connsiteY25365"/>
              </a:cxn>
              <a:cxn ang="0">
                <a:pos x="connsiteX25366" y="connsiteY25366"/>
              </a:cxn>
              <a:cxn ang="0">
                <a:pos x="connsiteX25367" y="connsiteY25367"/>
              </a:cxn>
              <a:cxn ang="0">
                <a:pos x="connsiteX25368" y="connsiteY25368"/>
              </a:cxn>
              <a:cxn ang="0">
                <a:pos x="connsiteX25369" y="connsiteY25369"/>
              </a:cxn>
              <a:cxn ang="0">
                <a:pos x="connsiteX25370" y="connsiteY25370"/>
              </a:cxn>
              <a:cxn ang="0">
                <a:pos x="connsiteX25371" y="connsiteY25371"/>
              </a:cxn>
              <a:cxn ang="0">
                <a:pos x="connsiteX25372" y="connsiteY25372"/>
              </a:cxn>
              <a:cxn ang="0">
                <a:pos x="connsiteX25373" y="connsiteY25373"/>
              </a:cxn>
              <a:cxn ang="0">
                <a:pos x="connsiteX25374" y="connsiteY25374"/>
              </a:cxn>
              <a:cxn ang="0">
                <a:pos x="connsiteX25375" y="connsiteY25375"/>
              </a:cxn>
              <a:cxn ang="0">
                <a:pos x="connsiteX25376" y="connsiteY25376"/>
              </a:cxn>
              <a:cxn ang="0">
                <a:pos x="connsiteX25377" y="connsiteY25377"/>
              </a:cxn>
              <a:cxn ang="0">
                <a:pos x="connsiteX25378" y="connsiteY25378"/>
              </a:cxn>
              <a:cxn ang="0">
                <a:pos x="connsiteX25379" y="connsiteY25379"/>
              </a:cxn>
              <a:cxn ang="0">
                <a:pos x="connsiteX25380" y="connsiteY25380"/>
              </a:cxn>
              <a:cxn ang="0">
                <a:pos x="connsiteX25381" y="connsiteY25381"/>
              </a:cxn>
              <a:cxn ang="0">
                <a:pos x="connsiteX25382" y="connsiteY25382"/>
              </a:cxn>
              <a:cxn ang="0">
                <a:pos x="connsiteX25383" y="connsiteY25383"/>
              </a:cxn>
              <a:cxn ang="0">
                <a:pos x="connsiteX25384" y="connsiteY25384"/>
              </a:cxn>
              <a:cxn ang="0">
                <a:pos x="connsiteX25385" y="connsiteY25385"/>
              </a:cxn>
              <a:cxn ang="0">
                <a:pos x="connsiteX25386" y="connsiteY25386"/>
              </a:cxn>
              <a:cxn ang="0">
                <a:pos x="connsiteX25387" y="connsiteY25387"/>
              </a:cxn>
              <a:cxn ang="0">
                <a:pos x="connsiteX25388" y="connsiteY25388"/>
              </a:cxn>
              <a:cxn ang="0">
                <a:pos x="connsiteX25389" y="connsiteY25389"/>
              </a:cxn>
              <a:cxn ang="0">
                <a:pos x="connsiteX25390" y="connsiteY25390"/>
              </a:cxn>
              <a:cxn ang="0">
                <a:pos x="connsiteX25391" y="connsiteY25391"/>
              </a:cxn>
              <a:cxn ang="0">
                <a:pos x="connsiteX25392" y="connsiteY25392"/>
              </a:cxn>
              <a:cxn ang="0">
                <a:pos x="connsiteX25393" y="connsiteY25393"/>
              </a:cxn>
              <a:cxn ang="0">
                <a:pos x="connsiteX25394" y="connsiteY25394"/>
              </a:cxn>
              <a:cxn ang="0">
                <a:pos x="connsiteX25395" y="connsiteY25395"/>
              </a:cxn>
              <a:cxn ang="0">
                <a:pos x="connsiteX25396" y="connsiteY25396"/>
              </a:cxn>
              <a:cxn ang="0">
                <a:pos x="connsiteX25397" y="connsiteY25397"/>
              </a:cxn>
              <a:cxn ang="0">
                <a:pos x="connsiteX25398" y="connsiteY25398"/>
              </a:cxn>
              <a:cxn ang="0">
                <a:pos x="connsiteX25399" y="connsiteY25399"/>
              </a:cxn>
              <a:cxn ang="0">
                <a:pos x="connsiteX25400" y="connsiteY25400"/>
              </a:cxn>
              <a:cxn ang="0">
                <a:pos x="connsiteX25401" y="connsiteY25401"/>
              </a:cxn>
              <a:cxn ang="0">
                <a:pos x="connsiteX25402" y="connsiteY25402"/>
              </a:cxn>
              <a:cxn ang="0">
                <a:pos x="connsiteX25403" y="connsiteY25403"/>
              </a:cxn>
              <a:cxn ang="0">
                <a:pos x="connsiteX25404" y="connsiteY25404"/>
              </a:cxn>
              <a:cxn ang="0">
                <a:pos x="connsiteX25405" y="connsiteY25405"/>
              </a:cxn>
              <a:cxn ang="0">
                <a:pos x="connsiteX25406" y="connsiteY25406"/>
              </a:cxn>
              <a:cxn ang="0">
                <a:pos x="connsiteX25407" y="connsiteY25407"/>
              </a:cxn>
              <a:cxn ang="0">
                <a:pos x="connsiteX25408" y="connsiteY25408"/>
              </a:cxn>
              <a:cxn ang="0">
                <a:pos x="connsiteX25409" y="connsiteY25409"/>
              </a:cxn>
              <a:cxn ang="0">
                <a:pos x="connsiteX25410" y="connsiteY25410"/>
              </a:cxn>
              <a:cxn ang="0">
                <a:pos x="connsiteX25411" y="connsiteY25411"/>
              </a:cxn>
              <a:cxn ang="0">
                <a:pos x="connsiteX25412" y="connsiteY25412"/>
              </a:cxn>
              <a:cxn ang="0">
                <a:pos x="connsiteX25413" y="connsiteY25413"/>
              </a:cxn>
              <a:cxn ang="0">
                <a:pos x="connsiteX25414" y="connsiteY25414"/>
              </a:cxn>
              <a:cxn ang="0">
                <a:pos x="connsiteX25415" y="connsiteY25415"/>
              </a:cxn>
              <a:cxn ang="0">
                <a:pos x="connsiteX25416" y="connsiteY25416"/>
              </a:cxn>
              <a:cxn ang="0">
                <a:pos x="connsiteX25417" y="connsiteY25417"/>
              </a:cxn>
              <a:cxn ang="0">
                <a:pos x="connsiteX25418" y="connsiteY25418"/>
              </a:cxn>
              <a:cxn ang="0">
                <a:pos x="connsiteX25419" y="connsiteY25419"/>
              </a:cxn>
              <a:cxn ang="0">
                <a:pos x="connsiteX25420" y="connsiteY25420"/>
              </a:cxn>
              <a:cxn ang="0">
                <a:pos x="connsiteX25421" y="connsiteY25421"/>
              </a:cxn>
              <a:cxn ang="0">
                <a:pos x="connsiteX25422" y="connsiteY25422"/>
              </a:cxn>
              <a:cxn ang="0">
                <a:pos x="connsiteX25423" y="connsiteY25423"/>
              </a:cxn>
              <a:cxn ang="0">
                <a:pos x="connsiteX25424" y="connsiteY25424"/>
              </a:cxn>
              <a:cxn ang="0">
                <a:pos x="connsiteX25425" y="connsiteY25425"/>
              </a:cxn>
              <a:cxn ang="0">
                <a:pos x="connsiteX25426" y="connsiteY25426"/>
              </a:cxn>
              <a:cxn ang="0">
                <a:pos x="connsiteX25427" y="connsiteY25427"/>
              </a:cxn>
              <a:cxn ang="0">
                <a:pos x="connsiteX25428" y="connsiteY25428"/>
              </a:cxn>
              <a:cxn ang="0">
                <a:pos x="connsiteX25429" y="connsiteY25429"/>
              </a:cxn>
              <a:cxn ang="0">
                <a:pos x="connsiteX25430" y="connsiteY25430"/>
              </a:cxn>
              <a:cxn ang="0">
                <a:pos x="connsiteX25431" y="connsiteY25431"/>
              </a:cxn>
              <a:cxn ang="0">
                <a:pos x="connsiteX25432" y="connsiteY25432"/>
              </a:cxn>
              <a:cxn ang="0">
                <a:pos x="connsiteX25433" y="connsiteY25433"/>
              </a:cxn>
              <a:cxn ang="0">
                <a:pos x="connsiteX25434" y="connsiteY25434"/>
              </a:cxn>
              <a:cxn ang="0">
                <a:pos x="connsiteX25435" y="connsiteY25435"/>
              </a:cxn>
              <a:cxn ang="0">
                <a:pos x="connsiteX25436" y="connsiteY25436"/>
              </a:cxn>
              <a:cxn ang="0">
                <a:pos x="connsiteX25437" y="connsiteY25437"/>
              </a:cxn>
              <a:cxn ang="0">
                <a:pos x="connsiteX25438" y="connsiteY25438"/>
              </a:cxn>
              <a:cxn ang="0">
                <a:pos x="connsiteX25439" y="connsiteY25439"/>
              </a:cxn>
              <a:cxn ang="0">
                <a:pos x="connsiteX25440" y="connsiteY25440"/>
              </a:cxn>
              <a:cxn ang="0">
                <a:pos x="connsiteX25441" y="connsiteY25441"/>
              </a:cxn>
              <a:cxn ang="0">
                <a:pos x="connsiteX25442" y="connsiteY25442"/>
              </a:cxn>
              <a:cxn ang="0">
                <a:pos x="connsiteX25443" y="connsiteY25443"/>
              </a:cxn>
              <a:cxn ang="0">
                <a:pos x="connsiteX25444" y="connsiteY25444"/>
              </a:cxn>
              <a:cxn ang="0">
                <a:pos x="connsiteX25445" y="connsiteY25445"/>
              </a:cxn>
              <a:cxn ang="0">
                <a:pos x="connsiteX25446" y="connsiteY25446"/>
              </a:cxn>
              <a:cxn ang="0">
                <a:pos x="connsiteX25447" y="connsiteY25447"/>
              </a:cxn>
              <a:cxn ang="0">
                <a:pos x="connsiteX25448" y="connsiteY25448"/>
              </a:cxn>
              <a:cxn ang="0">
                <a:pos x="connsiteX25449" y="connsiteY25449"/>
              </a:cxn>
              <a:cxn ang="0">
                <a:pos x="connsiteX25450" y="connsiteY25450"/>
              </a:cxn>
              <a:cxn ang="0">
                <a:pos x="connsiteX25451" y="connsiteY25451"/>
              </a:cxn>
              <a:cxn ang="0">
                <a:pos x="connsiteX25452" y="connsiteY25452"/>
              </a:cxn>
              <a:cxn ang="0">
                <a:pos x="connsiteX25453" y="connsiteY25453"/>
              </a:cxn>
              <a:cxn ang="0">
                <a:pos x="connsiteX25454" y="connsiteY25454"/>
              </a:cxn>
              <a:cxn ang="0">
                <a:pos x="connsiteX25455" y="connsiteY25455"/>
              </a:cxn>
              <a:cxn ang="0">
                <a:pos x="connsiteX25456" y="connsiteY25456"/>
              </a:cxn>
              <a:cxn ang="0">
                <a:pos x="connsiteX25457" y="connsiteY25457"/>
              </a:cxn>
              <a:cxn ang="0">
                <a:pos x="connsiteX25458" y="connsiteY25458"/>
              </a:cxn>
              <a:cxn ang="0">
                <a:pos x="connsiteX25459" y="connsiteY25459"/>
              </a:cxn>
              <a:cxn ang="0">
                <a:pos x="connsiteX25460" y="connsiteY25460"/>
              </a:cxn>
              <a:cxn ang="0">
                <a:pos x="connsiteX25461" y="connsiteY25461"/>
              </a:cxn>
              <a:cxn ang="0">
                <a:pos x="connsiteX25462" y="connsiteY25462"/>
              </a:cxn>
              <a:cxn ang="0">
                <a:pos x="connsiteX25463" y="connsiteY25463"/>
              </a:cxn>
              <a:cxn ang="0">
                <a:pos x="connsiteX25464" y="connsiteY25464"/>
              </a:cxn>
              <a:cxn ang="0">
                <a:pos x="connsiteX25465" y="connsiteY25465"/>
              </a:cxn>
              <a:cxn ang="0">
                <a:pos x="connsiteX25466" y="connsiteY25466"/>
              </a:cxn>
              <a:cxn ang="0">
                <a:pos x="connsiteX25467" y="connsiteY25467"/>
              </a:cxn>
              <a:cxn ang="0">
                <a:pos x="connsiteX25468" y="connsiteY25468"/>
              </a:cxn>
              <a:cxn ang="0">
                <a:pos x="connsiteX25469" y="connsiteY25469"/>
              </a:cxn>
              <a:cxn ang="0">
                <a:pos x="connsiteX25470" y="connsiteY25470"/>
              </a:cxn>
              <a:cxn ang="0">
                <a:pos x="connsiteX25471" y="connsiteY25471"/>
              </a:cxn>
              <a:cxn ang="0">
                <a:pos x="connsiteX25472" y="connsiteY25472"/>
              </a:cxn>
              <a:cxn ang="0">
                <a:pos x="connsiteX25473" y="connsiteY25473"/>
              </a:cxn>
              <a:cxn ang="0">
                <a:pos x="connsiteX25474" y="connsiteY25474"/>
              </a:cxn>
              <a:cxn ang="0">
                <a:pos x="connsiteX25475" y="connsiteY25475"/>
              </a:cxn>
              <a:cxn ang="0">
                <a:pos x="connsiteX25476" y="connsiteY25476"/>
              </a:cxn>
              <a:cxn ang="0">
                <a:pos x="connsiteX25477" y="connsiteY25477"/>
              </a:cxn>
              <a:cxn ang="0">
                <a:pos x="connsiteX25478" y="connsiteY25478"/>
              </a:cxn>
              <a:cxn ang="0">
                <a:pos x="connsiteX25479" y="connsiteY25479"/>
              </a:cxn>
              <a:cxn ang="0">
                <a:pos x="connsiteX25480" y="connsiteY25480"/>
              </a:cxn>
              <a:cxn ang="0">
                <a:pos x="connsiteX25481" y="connsiteY25481"/>
              </a:cxn>
              <a:cxn ang="0">
                <a:pos x="connsiteX25482" y="connsiteY25482"/>
              </a:cxn>
              <a:cxn ang="0">
                <a:pos x="connsiteX25483" y="connsiteY25483"/>
              </a:cxn>
              <a:cxn ang="0">
                <a:pos x="connsiteX25484" y="connsiteY25484"/>
              </a:cxn>
              <a:cxn ang="0">
                <a:pos x="connsiteX25485" y="connsiteY25485"/>
              </a:cxn>
              <a:cxn ang="0">
                <a:pos x="connsiteX25486" y="connsiteY25486"/>
              </a:cxn>
              <a:cxn ang="0">
                <a:pos x="connsiteX25487" y="connsiteY25487"/>
              </a:cxn>
              <a:cxn ang="0">
                <a:pos x="connsiteX25488" y="connsiteY25488"/>
              </a:cxn>
              <a:cxn ang="0">
                <a:pos x="connsiteX25489" y="connsiteY25489"/>
              </a:cxn>
              <a:cxn ang="0">
                <a:pos x="connsiteX25490" y="connsiteY25490"/>
              </a:cxn>
              <a:cxn ang="0">
                <a:pos x="connsiteX25491" y="connsiteY25491"/>
              </a:cxn>
              <a:cxn ang="0">
                <a:pos x="connsiteX25492" y="connsiteY25492"/>
              </a:cxn>
              <a:cxn ang="0">
                <a:pos x="connsiteX25493" y="connsiteY25493"/>
              </a:cxn>
              <a:cxn ang="0">
                <a:pos x="connsiteX25494" y="connsiteY25494"/>
              </a:cxn>
              <a:cxn ang="0">
                <a:pos x="connsiteX25495" y="connsiteY25495"/>
              </a:cxn>
              <a:cxn ang="0">
                <a:pos x="connsiteX25496" y="connsiteY25496"/>
              </a:cxn>
              <a:cxn ang="0">
                <a:pos x="connsiteX25497" y="connsiteY25497"/>
              </a:cxn>
              <a:cxn ang="0">
                <a:pos x="connsiteX25498" y="connsiteY25498"/>
              </a:cxn>
              <a:cxn ang="0">
                <a:pos x="connsiteX25499" y="connsiteY25499"/>
              </a:cxn>
              <a:cxn ang="0">
                <a:pos x="connsiteX25500" y="connsiteY25500"/>
              </a:cxn>
              <a:cxn ang="0">
                <a:pos x="connsiteX25501" y="connsiteY25501"/>
              </a:cxn>
              <a:cxn ang="0">
                <a:pos x="connsiteX25502" y="connsiteY25502"/>
              </a:cxn>
              <a:cxn ang="0">
                <a:pos x="connsiteX25503" y="connsiteY25503"/>
              </a:cxn>
              <a:cxn ang="0">
                <a:pos x="connsiteX25504" y="connsiteY25504"/>
              </a:cxn>
              <a:cxn ang="0">
                <a:pos x="connsiteX25505" y="connsiteY25505"/>
              </a:cxn>
              <a:cxn ang="0">
                <a:pos x="connsiteX25506" y="connsiteY25506"/>
              </a:cxn>
              <a:cxn ang="0">
                <a:pos x="connsiteX25507" y="connsiteY25507"/>
              </a:cxn>
              <a:cxn ang="0">
                <a:pos x="connsiteX25508" y="connsiteY25508"/>
              </a:cxn>
              <a:cxn ang="0">
                <a:pos x="connsiteX25509" y="connsiteY25509"/>
              </a:cxn>
              <a:cxn ang="0">
                <a:pos x="connsiteX25510" y="connsiteY25510"/>
              </a:cxn>
              <a:cxn ang="0">
                <a:pos x="connsiteX25511" y="connsiteY25511"/>
              </a:cxn>
              <a:cxn ang="0">
                <a:pos x="connsiteX25512" y="connsiteY25512"/>
              </a:cxn>
              <a:cxn ang="0">
                <a:pos x="connsiteX25513" y="connsiteY25513"/>
              </a:cxn>
              <a:cxn ang="0">
                <a:pos x="connsiteX25514" y="connsiteY25514"/>
              </a:cxn>
              <a:cxn ang="0">
                <a:pos x="connsiteX25515" y="connsiteY25515"/>
              </a:cxn>
              <a:cxn ang="0">
                <a:pos x="connsiteX25516" y="connsiteY25516"/>
              </a:cxn>
              <a:cxn ang="0">
                <a:pos x="connsiteX25517" y="connsiteY25517"/>
              </a:cxn>
              <a:cxn ang="0">
                <a:pos x="connsiteX25518" y="connsiteY25518"/>
              </a:cxn>
              <a:cxn ang="0">
                <a:pos x="connsiteX25519" y="connsiteY25519"/>
              </a:cxn>
              <a:cxn ang="0">
                <a:pos x="connsiteX25520" y="connsiteY25520"/>
              </a:cxn>
              <a:cxn ang="0">
                <a:pos x="connsiteX25521" y="connsiteY25521"/>
              </a:cxn>
              <a:cxn ang="0">
                <a:pos x="connsiteX25522" y="connsiteY25522"/>
              </a:cxn>
              <a:cxn ang="0">
                <a:pos x="connsiteX25523" y="connsiteY25523"/>
              </a:cxn>
              <a:cxn ang="0">
                <a:pos x="connsiteX25524" y="connsiteY25524"/>
              </a:cxn>
              <a:cxn ang="0">
                <a:pos x="connsiteX25525" y="connsiteY25525"/>
              </a:cxn>
              <a:cxn ang="0">
                <a:pos x="connsiteX25526" y="connsiteY25526"/>
              </a:cxn>
              <a:cxn ang="0">
                <a:pos x="connsiteX25527" y="connsiteY25527"/>
              </a:cxn>
              <a:cxn ang="0">
                <a:pos x="connsiteX25528" y="connsiteY25528"/>
              </a:cxn>
              <a:cxn ang="0">
                <a:pos x="connsiteX25529" y="connsiteY25529"/>
              </a:cxn>
              <a:cxn ang="0">
                <a:pos x="connsiteX25530" y="connsiteY25530"/>
              </a:cxn>
              <a:cxn ang="0">
                <a:pos x="connsiteX25531" y="connsiteY25531"/>
              </a:cxn>
              <a:cxn ang="0">
                <a:pos x="connsiteX25532" y="connsiteY25532"/>
              </a:cxn>
              <a:cxn ang="0">
                <a:pos x="connsiteX25533" y="connsiteY25533"/>
              </a:cxn>
              <a:cxn ang="0">
                <a:pos x="connsiteX25534" y="connsiteY25534"/>
              </a:cxn>
              <a:cxn ang="0">
                <a:pos x="connsiteX25535" y="connsiteY25535"/>
              </a:cxn>
              <a:cxn ang="0">
                <a:pos x="connsiteX25536" y="connsiteY25536"/>
              </a:cxn>
              <a:cxn ang="0">
                <a:pos x="connsiteX25537" y="connsiteY25537"/>
              </a:cxn>
              <a:cxn ang="0">
                <a:pos x="connsiteX25538" y="connsiteY25538"/>
              </a:cxn>
              <a:cxn ang="0">
                <a:pos x="connsiteX25539" y="connsiteY25539"/>
              </a:cxn>
              <a:cxn ang="0">
                <a:pos x="connsiteX25540" y="connsiteY25540"/>
              </a:cxn>
              <a:cxn ang="0">
                <a:pos x="connsiteX25541" y="connsiteY25541"/>
              </a:cxn>
              <a:cxn ang="0">
                <a:pos x="connsiteX25542" y="connsiteY25542"/>
              </a:cxn>
              <a:cxn ang="0">
                <a:pos x="connsiteX25543" y="connsiteY25543"/>
              </a:cxn>
              <a:cxn ang="0">
                <a:pos x="connsiteX25544" y="connsiteY25544"/>
              </a:cxn>
              <a:cxn ang="0">
                <a:pos x="connsiteX25545" y="connsiteY25545"/>
              </a:cxn>
              <a:cxn ang="0">
                <a:pos x="connsiteX25546" y="connsiteY25546"/>
              </a:cxn>
              <a:cxn ang="0">
                <a:pos x="connsiteX25547" y="connsiteY25547"/>
              </a:cxn>
              <a:cxn ang="0">
                <a:pos x="connsiteX25548" y="connsiteY25548"/>
              </a:cxn>
              <a:cxn ang="0">
                <a:pos x="connsiteX25549" y="connsiteY25549"/>
              </a:cxn>
              <a:cxn ang="0">
                <a:pos x="connsiteX25550" y="connsiteY25550"/>
              </a:cxn>
              <a:cxn ang="0">
                <a:pos x="connsiteX25551" y="connsiteY25551"/>
              </a:cxn>
              <a:cxn ang="0">
                <a:pos x="connsiteX25552" y="connsiteY25552"/>
              </a:cxn>
              <a:cxn ang="0">
                <a:pos x="connsiteX25553" y="connsiteY25553"/>
              </a:cxn>
              <a:cxn ang="0">
                <a:pos x="connsiteX25554" y="connsiteY25554"/>
              </a:cxn>
              <a:cxn ang="0">
                <a:pos x="connsiteX25555" y="connsiteY25555"/>
              </a:cxn>
              <a:cxn ang="0">
                <a:pos x="connsiteX25556" y="connsiteY25556"/>
              </a:cxn>
              <a:cxn ang="0">
                <a:pos x="connsiteX25557" y="connsiteY25557"/>
              </a:cxn>
              <a:cxn ang="0">
                <a:pos x="connsiteX25558" y="connsiteY25558"/>
              </a:cxn>
              <a:cxn ang="0">
                <a:pos x="connsiteX25559" y="connsiteY25559"/>
              </a:cxn>
              <a:cxn ang="0">
                <a:pos x="connsiteX25560" y="connsiteY25560"/>
              </a:cxn>
              <a:cxn ang="0">
                <a:pos x="connsiteX25561" y="connsiteY25561"/>
              </a:cxn>
              <a:cxn ang="0">
                <a:pos x="connsiteX25562" y="connsiteY25562"/>
              </a:cxn>
              <a:cxn ang="0">
                <a:pos x="connsiteX25563" y="connsiteY25563"/>
              </a:cxn>
              <a:cxn ang="0">
                <a:pos x="connsiteX25564" y="connsiteY25564"/>
              </a:cxn>
              <a:cxn ang="0">
                <a:pos x="connsiteX25565" y="connsiteY25565"/>
              </a:cxn>
              <a:cxn ang="0">
                <a:pos x="connsiteX25566" y="connsiteY25566"/>
              </a:cxn>
              <a:cxn ang="0">
                <a:pos x="connsiteX25567" y="connsiteY25567"/>
              </a:cxn>
              <a:cxn ang="0">
                <a:pos x="connsiteX25568" y="connsiteY25568"/>
              </a:cxn>
              <a:cxn ang="0">
                <a:pos x="connsiteX25569" y="connsiteY25569"/>
              </a:cxn>
              <a:cxn ang="0">
                <a:pos x="connsiteX25570" y="connsiteY25570"/>
              </a:cxn>
              <a:cxn ang="0">
                <a:pos x="connsiteX25571" y="connsiteY25571"/>
              </a:cxn>
              <a:cxn ang="0">
                <a:pos x="connsiteX25572" y="connsiteY25572"/>
              </a:cxn>
              <a:cxn ang="0">
                <a:pos x="connsiteX25573" y="connsiteY25573"/>
              </a:cxn>
              <a:cxn ang="0">
                <a:pos x="connsiteX25574" y="connsiteY25574"/>
              </a:cxn>
              <a:cxn ang="0">
                <a:pos x="connsiteX25575" y="connsiteY25575"/>
              </a:cxn>
              <a:cxn ang="0">
                <a:pos x="connsiteX25576" y="connsiteY25576"/>
              </a:cxn>
              <a:cxn ang="0">
                <a:pos x="connsiteX25577" y="connsiteY25577"/>
              </a:cxn>
              <a:cxn ang="0">
                <a:pos x="connsiteX25578" y="connsiteY25578"/>
              </a:cxn>
              <a:cxn ang="0">
                <a:pos x="connsiteX25579" y="connsiteY25579"/>
              </a:cxn>
              <a:cxn ang="0">
                <a:pos x="connsiteX25580" y="connsiteY25580"/>
              </a:cxn>
              <a:cxn ang="0">
                <a:pos x="connsiteX25581" y="connsiteY25581"/>
              </a:cxn>
              <a:cxn ang="0">
                <a:pos x="connsiteX25582" y="connsiteY25582"/>
              </a:cxn>
              <a:cxn ang="0">
                <a:pos x="connsiteX25583" y="connsiteY25583"/>
              </a:cxn>
              <a:cxn ang="0">
                <a:pos x="connsiteX25584" y="connsiteY25584"/>
              </a:cxn>
              <a:cxn ang="0">
                <a:pos x="connsiteX25585" y="connsiteY25585"/>
              </a:cxn>
              <a:cxn ang="0">
                <a:pos x="connsiteX25586" y="connsiteY25586"/>
              </a:cxn>
              <a:cxn ang="0">
                <a:pos x="connsiteX25587" y="connsiteY25587"/>
              </a:cxn>
              <a:cxn ang="0">
                <a:pos x="connsiteX25588" y="connsiteY25588"/>
              </a:cxn>
              <a:cxn ang="0">
                <a:pos x="connsiteX25589" y="connsiteY25589"/>
              </a:cxn>
              <a:cxn ang="0">
                <a:pos x="connsiteX25590" y="connsiteY25590"/>
              </a:cxn>
              <a:cxn ang="0">
                <a:pos x="connsiteX25591" y="connsiteY25591"/>
              </a:cxn>
              <a:cxn ang="0">
                <a:pos x="connsiteX25592" y="connsiteY25592"/>
              </a:cxn>
              <a:cxn ang="0">
                <a:pos x="connsiteX25593" y="connsiteY25593"/>
              </a:cxn>
              <a:cxn ang="0">
                <a:pos x="connsiteX25594" y="connsiteY25594"/>
              </a:cxn>
              <a:cxn ang="0">
                <a:pos x="connsiteX25595" y="connsiteY25595"/>
              </a:cxn>
              <a:cxn ang="0">
                <a:pos x="connsiteX25596" y="connsiteY25596"/>
              </a:cxn>
              <a:cxn ang="0">
                <a:pos x="connsiteX25597" y="connsiteY25597"/>
              </a:cxn>
              <a:cxn ang="0">
                <a:pos x="connsiteX25598" y="connsiteY25598"/>
              </a:cxn>
              <a:cxn ang="0">
                <a:pos x="connsiteX25599" y="connsiteY25599"/>
              </a:cxn>
              <a:cxn ang="0">
                <a:pos x="connsiteX25600" y="connsiteY25600"/>
              </a:cxn>
              <a:cxn ang="0">
                <a:pos x="connsiteX25601" y="connsiteY25601"/>
              </a:cxn>
              <a:cxn ang="0">
                <a:pos x="connsiteX25602" y="connsiteY25602"/>
              </a:cxn>
              <a:cxn ang="0">
                <a:pos x="connsiteX25603" y="connsiteY25603"/>
              </a:cxn>
              <a:cxn ang="0">
                <a:pos x="connsiteX25604" y="connsiteY25604"/>
              </a:cxn>
              <a:cxn ang="0">
                <a:pos x="connsiteX25605" y="connsiteY25605"/>
              </a:cxn>
              <a:cxn ang="0">
                <a:pos x="connsiteX25606" y="connsiteY25606"/>
              </a:cxn>
              <a:cxn ang="0">
                <a:pos x="connsiteX25607" y="connsiteY25607"/>
              </a:cxn>
              <a:cxn ang="0">
                <a:pos x="connsiteX25608" y="connsiteY25608"/>
              </a:cxn>
              <a:cxn ang="0">
                <a:pos x="connsiteX25609" y="connsiteY25609"/>
              </a:cxn>
              <a:cxn ang="0">
                <a:pos x="connsiteX25610" y="connsiteY25610"/>
              </a:cxn>
              <a:cxn ang="0">
                <a:pos x="connsiteX25611" y="connsiteY25611"/>
              </a:cxn>
              <a:cxn ang="0">
                <a:pos x="connsiteX25612" y="connsiteY25612"/>
              </a:cxn>
              <a:cxn ang="0">
                <a:pos x="connsiteX25613" y="connsiteY25613"/>
              </a:cxn>
              <a:cxn ang="0">
                <a:pos x="connsiteX25614" y="connsiteY25614"/>
              </a:cxn>
              <a:cxn ang="0">
                <a:pos x="connsiteX25615" y="connsiteY25615"/>
              </a:cxn>
              <a:cxn ang="0">
                <a:pos x="connsiteX25616" y="connsiteY25616"/>
              </a:cxn>
              <a:cxn ang="0">
                <a:pos x="connsiteX25617" y="connsiteY25617"/>
              </a:cxn>
              <a:cxn ang="0">
                <a:pos x="connsiteX25618" y="connsiteY25618"/>
              </a:cxn>
              <a:cxn ang="0">
                <a:pos x="connsiteX25619" y="connsiteY25619"/>
              </a:cxn>
              <a:cxn ang="0">
                <a:pos x="connsiteX25620" y="connsiteY25620"/>
              </a:cxn>
              <a:cxn ang="0">
                <a:pos x="connsiteX25621" y="connsiteY25621"/>
              </a:cxn>
              <a:cxn ang="0">
                <a:pos x="connsiteX25622" y="connsiteY25622"/>
              </a:cxn>
              <a:cxn ang="0">
                <a:pos x="connsiteX25623" y="connsiteY25623"/>
              </a:cxn>
              <a:cxn ang="0">
                <a:pos x="connsiteX25624" y="connsiteY25624"/>
              </a:cxn>
              <a:cxn ang="0">
                <a:pos x="connsiteX25625" y="connsiteY25625"/>
              </a:cxn>
              <a:cxn ang="0">
                <a:pos x="connsiteX25626" y="connsiteY25626"/>
              </a:cxn>
              <a:cxn ang="0">
                <a:pos x="connsiteX25627" y="connsiteY25627"/>
              </a:cxn>
              <a:cxn ang="0">
                <a:pos x="connsiteX25628" y="connsiteY25628"/>
              </a:cxn>
              <a:cxn ang="0">
                <a:pos x="connsiteX25629" y="connsiteY25629"/>
              </a:cxn>
              <a:cxn ang="0">
                <a:pos x="connsiteX25630" y="connsiteY25630"/>
              </a:cxn>
              <a:cxn ang="0">
                <a:pos x="connsiteX25631" y="connsiteY25631"/>
              </a:cxn>
              <a:cxn ang="0">
                <a:pos x="connsiteX25632" y="connsiteY25632"/>
              </a:cxn>
              <a:cxn ang="0">
                <a:pos x="connsiteX25633" y="connsiteY25633"/>
              </a:cxn>
              <a:cxn ang="0">
                <a:pos x="connsiteX25634" y="connsiteY25634"/>
              </a:cxn>
              <a:cxn ang="0">
                <a:pos x="connsiteX25635" y="connsiteY25635"/>
              </a:cxn>
              <a:cxn ang="0">
                <a:pos x="connsiteX25636" y="connsiteY25636"/>
              </a:cxn>
              <a:cxn ang="0">
                <a:pos x="connsiteX25637" y="connsiteY25637"/>
              </a:cxn>
              <a:cxn ang="0">
                <a:pos x="connsiteX25638" y="connsiteY25638"/>
              </a:cxn>
              <a:cxn ang="0">
                <a:pos x="connsiteX25639" y="connsiteY25639"/>
              </a:cxn>
              <a:cxn ang="0">
                <a:pos x="connsiteX25640" y="connsiteY25640"/>
              </a:cxn>
              <a:cxn ang="0">
                <a:pos x="connsiteX25641" y="connsiteY25641"/>
              </a:cxn>
              <a:cxn ang="0">
                <a:pos x="connsiteX25642" y="connsiteY25642"/>
              </a:cxn>
              <a:cxn ang="0">
                <a:pos x="connsiteX25643" y="connsiteY25643"/>
              </a:cxn>
              <a:cxn ang="0">
                <a:pos x="connsiteX25644" y="connsiteY25644"/>
              </a:cxn>
              <a:cxn ang="0">
                <a:pos x="connsiteX25645" y="connsiteY25645"/>
              </a:cxn>
              <a:cxn ang="0">
                <a:pos x="connsiteX25646" y="connsiteY25646"/>
              </a:cxn>
              <a:cxn ang="0">
                <a:pos x="connsiteX25647" y="connsiteY25647"/>
              </a:cxn>
              <a:cxn ang="0">
                <a:pos x="connsiteX25648" y="connsiteY25648"/>
              </a:cxn>
              <a:cxn ang="0">
                <a:pos x="connsiteX25649" y="connsiteY25649"/>
              </a:cxn>
              <a:cxn ang="0">
                <a:pos x="connsiteX25650" y="connsiteY25650"/>
              </a:cxn>
              <a:cxn ang="0">
                <a:pos x="connsiteX25651" y="connsiteY25651"/>
              </a:cxn>
              <a:cxn ang="0">
                <a:pos x="connsiteX25652" y="connsiteY25652"/>
              </a:cxn>
              <a:cxn ang="0">
                <a:pos x="connsiteX25653" y="connsiteY25653"/>
              </a:cxn>
              <a:cxn ang="0">
                <a:pos x="connsiteX25654" y="connsiteY25654"/>
              </a:cxn>
              <a:cxn ang="0">
                <a:pos x="connsiteX25655" y="connsiteY25655"/>
              </a:cxn>
              <a:cxn ang="0">
                <a:pos x="connsiteX25656" y="connsiteY25656"/>
              </a:cxn>
              <a:cxn ang="0">
                <a:pos x="connsiteX25657" y="connsiteY25657"/>
              </a:cxn>
              <a:cxn ang="0">
                <a:pos x="connsiteX25658" y="connsiteY25658"/>
              </a:cxn>
              <a:cxn ang="0">
                <a:pos x="connsiteX25659" y="connsiteY25659"/>
              </a:cxn>
              <a:cxn ang="0">
                <a:pos x="connsiteX25660" y="connsiteY25660"/>
              </a:cxn>
              <a:cxn ang="0">
                <a:pos x="connsiteX25661" y="connsiteY25661"/>
              </a:cxn>
              <a:cxn ang="0">
                <a:pos x="connsiteX25662" y="connsiteY25662"/>
              </a:cxn>
              <a:cxn ang="0">
                <a:pos x="connsiteX25663" y="connsiteY25663"/>
              </a:cxn>
              <a:cxn ang="0">
                <a:pos x="connsiteX25664" y="connsiteY25664"/>
              </a:cxn>
              <a:cxn ang="0">
                <a:pos x="connsiteX25665" y="connsiteY25665"/>
              </a:cxn>
              <a:cxn ang="0">
                <a:pos x="connsiteX25666" y="connsiteY25666"/>
              </a:cxn>
              <a:cxn ang="0">
                <a:pos x="connsiteX25667" y="connsiteY25667"/>
              </a:cxn>
              <a:cxn ang="0">
                <a:pos x="connsiteX25668" y="connsiteY25668"/>
              </a:cxn>
              <a:cxn ang="0">
                <a:pos x="connsiteX25669" y="connsiteY25669"/>
              </a:cxn>
              <a:cxn ang="0">
                <a:pos x="connsiteX25670" y="connsiteY25670"/>
              </a:cxn>
              <a:cxn ang="0">
                <a:pos x="connsiteX25671" y="connsiteY25671"/>
              </a:cxn>
              <a:cxn ang="0">
                <a:pos x="connsiteX25672" y="connsiteY25672"/>
              </a:cxn>
              <a:cxn ang="0">
                <a:pos x="connsiteX25673" y="connsiteY25673"/>
              </a:cxn>
              <a:cxn ang="0">
                <a:pos x="connsiteX25674" y="connsiteY25674"/>
              </a:cxn>
              <a:cxn ang="0">
                <a:pos x="connsiteX25675" y="connsiteY25675"/>
              </a:cxn>
              <a:cxn ang="0">
                <a:pos x="connsiteX25676" y="connsiteY25676"/>
              </a:cxn>
              <a:cxn ang="0">
                <a:pos x="connsiteX25677" y="connsiteY25677"/>
              </a:cxn>
              <a:cxn ang="0">
                <a:pos x="connsiteX25678" y="connsiteY25678"/>
              </a:cxn>
              <a:cxn ang="0">
                <a:pos x="connsiteX25679" y="connsiteY25679"/>
              </a:cxn>
              <a:cxn ang="0">
                <a:pos x="connsiteX25680" y="connsiteY25680"/>
              </a:cxn>
              <a:cxn ang="0">
                <a:pos x="connsiteX25681" y="connsiteY25681"/>
              </a:cxn>
              <a:cxn ang="0">
                <a:pos x="connsiteX25682" y="connsiteY25682"/>
              </a:cxn>
              <a:cxn ang="0">
                <a:pos x="connsiteX25683" y="connsiteY25683"/>
              </a:cxn>
              <a:cxn ang="0">
                <a:pos x="connsiteX25684" y="connsiteY25684"/>
              </a:cxn>
              <a:cxn ang="0">
                <a:pos x="connsiteX25685" y="connsiteY25685"/>
              </a:cxn>
              <a:cxn ang="0">
                <a:pos x="connsiteX25686" y="connsiteY25686"/>
              </a:cxn>
              <a:cxn ang="0">
                <a:pos x="connsiteX25687" y="connsiteY25687"/>
              </a:cxn>
              <a:cxn ang="0">
                <a:pos x="connsiteX25688" y="connsiteY25688"/>
              </a:cxn>
              <a:cxn ang="0">
                <a:pos x="connsiteX25689" y="connsiteY25689"/>
              </a:cxn>
              <a:cxn ang="0">
                <a:pos x="connsiteX25690" y="connsiteY25690"/>
              </a:cxn>
              <a:cxn ang="0">
                <a:pos x="connsiteX25691" y="connsiteY25691"/>
              </a:cxn>
              <a:cxn ang="0">
                <a:pos x="connsiteX25692" y="connsiteY25692"/>
              </a:cxn>
              <a:cxn ang="0">
                <a:pos x="connsiteX25693" y="connsiteY25693"/>
              </a:cxn>
              <a:cxn ang="0">
                <a:pos x="connsiteX25694" y="connsiteY25694"/>
              </a:cxn>
              <a:cxn ang="0">
                <a:pos x="connsiteX25695" y="connsiteY25695"/>
              </a:cxn>
              <a:cxn ang="0">
                <a:pos x="connsiteX25696" y="connsiteY25696"/>
              </a:cxn>
              <a:cxn ang="0">
                <a:pos x="connsiteX25697" y="connsiteY25697"/>
              </a:cxn>
              <a:cxn ang="0">
                <a:pos x="connsiteX25698" y="connsiteY25698"/>
              </a:cxn>
              <a:cxn ang="0">
                <a:pos x="connsiteX25699" y="connsiteY25699"/>
              </a:cxn>
              <a:cxn ang="0">
                <a:pos x="connsiteX25700" y="connsiteY25700"/>
              </a:cxn>
              <a:cxn ang="0">
                <a:pos x="connsiteX25701" y="connsiteY25701"/>
              </a:cxn>
              <a:cxn ang="0">
                <a:pos x="connsiteX25702" y="connsiteY25702"/>
              </a:cxn>
              <a:cxn ang="0">
                <a:pos x="connsiteX25703" y="connsiteY25703"/>
              </a:cxn>
              <a:cxn ang="0">
                <a:pos x="connsiteX25704" y="connsiteY25704"/>
              </a:cxn>
              <a:cxn ang="0">
                <a:pos x="connsiteX25705" y="connsiteY25705"/>
              </a:cxn>
              <a:cxn ang="0">
                <a:pos x="connsiteX25706" y="connsiteY25706"/>
              </a:cxn>
              <a:cxn ang="0">
                <a:pos x="connsiteX25707" y="connsiteY25707"/>
              </a:cxn>
              <a:cxn ang="0">
                <a:pos x="connsiteX25708" y="connsiteY25708"/>
              </a:cxn>
              <a:cxn ang="0">
                <a:pos x="connsiteX25709" y="connsiteY25709"/>
              </a:cxn>
              <a:cxn ang="0">
                <a:pos x="connsiteX25710" y="connsiteY25710"/>
              </a:cxn>
              <a:cxn ang="0">
                <a:pos x="connsiteX25711" y="connsiteY25711"/>
              </a:cxn>
              <a:cxn ang="0">
                <a:pos x="connsiteX25712" y="connsiteY25712"/>
              </a:cxn>
              <a:cxn ang="0">
                <a:pos x="connsiteX25713" y="connsiteY25713"/>
              </a:cxn>
              <a:cxn ang="0">
                <a:pos x="connsiteX25714" y="connsiteY25714"/>
              </a:cxn>
              <a:cxn ang="0">
                <a:pos x="connsiteX25715" y="connsiteY25715"/>
              </a:cxn>
              <a:cxn ang="0">
                <a:pos x="connsiteX25716" y="connsiteY25716"/>
              </a:cxn>
              <a:cxn ang="0">
                <a:pos x="connsiteX25717" y="connsiteY25717"/>
              </a:cxn>
              <a:cxn ang="0">
                <a:pos x="connsiteX25718" y="connsiteY25718"/>
              </a:cxn>
              <a:cxn ang="0">
                <a:pos x="connsiteX25719" y="connsiteY25719"/>
              </a:cxn>
              <a:cxn ang="0">
                <a:pos x="connsiteX25720" y="connsiteY25720"/>
              </a:cxn>
              <a:cxn ang="0">
                <a:pos x="connsiteX25721" y="connsiteY25721"/>
              </a:cxn>
              <a:cxn ang="0">
                <a:pos x="connsiteX25722" y="connsiteY25722"/>
              </a:cxn>
              <a:cxn ang="0">
                <a:pos x="connsiteX25723" y="connsiteY25723"/>
              </a:cxn>
              <a:cxn ang="0">
                <a:pos x="connsiteX25724" y="connsiteY25724"/>
              </a:cxn>
              <a:cxn ang="0">
                <a:pos x="connsiteX25725" y="connsiteY25725"/>
              </a:cxn>
              <a:cxn ang="0">
                <a:pos x="connsiteX25726" y="connsiteY25726"/>
              </a:cxn>
              <a:cxn ang="0">
                <a:pos x="connsiteX25727" y="connsiteY25727"/>
              </a:cxn>
              <a:cxn ang="0">
                <a:pos x="connsiteX25728" y="connsiteY25728"/>
              </a:cxn>
              <a:cxn ang="0">
                <a:pos x="connsiteX25729" y="connsiteY25729"/>
              </a:cxn>
              <a:cxn ang="0">
                <a:pos x="connsiteX25730" y="connsiteY25730"/>
              </a:cxn>
              <a:cxn ang="0">
                <a:pos x="connsiteX25731" y="connsiteY25731"/>
              </a:cxn>
              <a:cxn ang="0">
                <a:pos x="connsiteX25732" y="connsiteY25732"/>
              </a:cxn>
              <a:cxn ang="0">
                <a:pos x="connsiteX25733" y="connsiteY25733"/>
              </a:cxn>
              <a:cxn ang="0">
                <a:pos x="connsiteX25734" y="connsiteY25734"/>
              </a:cxn>
              <a:cxn ang="0">
                <a:pos x="connsiteX25735" y="connsiteY25735"/>
              </a:cxn>
              <a:cxn ang="0">
                <a:pos x="connsiteX25736" y="connsiteY25736"/>
              </a:cxn>
              <a:cxn ang="0">
                <a:pos x="connsiteX25737" y="connsiteY25737"/>
              </a:cxn>
              <a:cxn ang="0">
                <a:pos x="connsiteX25738" y="connsiteY25738"/>
              </a:cxn>
              <a:cxn ang="0">
                <a:pos x="connsiteX25739" y="connsiteY25739"/>
              </a:cxn>
              <a:cxn ang="0">
                <a:pos x="connsiteX25740" y="connsiteY25740"/>
              </a:cxn>
              <a:cxn ang="0">
                <a:pos x="connsiteX25741" y="connsiteY25741"/>
              </a:cxn>
              <a:cxn ang="0">
                <a:pos x="connsiteX25742" y="connsiteY25742"/>
              </a:cxn>
              <a:cxn ang="0">
                <a:pos x="connsiteX25743" y="connsiteY25743"/>
              </a:cxn>
              <a:cxn ang="0">
                <a:pos x="connsiteX25744" y="connsiteY25744"/>
              </a:cxn>
              <a:cxn ang="0">
                <a:pos x="connsiteX25745" y="connsiteY25745"/>
              </a:cxn>
              <a:cxn ang="0">
                <a:pos x="connsiteX25746" y="connsiteY25746"/>
              </a:cxn>
              <a:cxn ang="0">
                <a:pos x="connsiteX25747" y="connsiteY25747"/>
              </a:cxn>
              <a:cxn ang="0">
                <a:pos x="connsiteX25748" y="connsiteY25748"/>
              </a:cxn>
              <a:cxn ang="0">
                <a:pos x="connsiteX25749" y="connsiteY25749"/>
              </a:cxn>
              <a:cxn ang="0">
                <a:pos x="connsiteX25750" y="connsiteY25750"/>
              </a:cxn>
              <a:cxn ang="0">
                <a:pos x="connsiteX25751" y="connsiteY25751"/>
              </a:cxn>
              <a:cxn ang="0">
                <a:pos x="connsiteX25752" y="connsiteY25752"/>
              </a:cxn>
              <a:cxn ang="0">
                <a:pos x="connsiteX25753" y="connsiteY25753"/>
              </a:cxn>
              <a:cxn ang="0">
                <a:pos x="connsiteX25754" y="connsiteY25754"/>
              </a:cxn>
              <a:cxn ang="0">
                <a:pos x="connsiteX25755" y="connsiteY25755"/>
              </a:cxn>
              <a:cxn ang="0">
                <a:pos x="connsiteX25756" y="connsiteY25756"/>
              </a:cxn>
              <a:cxn ang="0">
                <a:pos x="connsiteX25757" y="connsiteY25757"/>
              </a:cxn>
              <a:cxn ang="0">
                <a:pos x="connsiteX25758" y="connsiteY25758"/>
              </a:cxn>
              <a:cxn ang="0">
                <a:pos x="connsiteX25759" y="connsiteY25759"/>
              </a:cxn>
              <a:cxn ang="0">
                <a:pos x="connsiteX25760" y="connsiteY25760"/>
              </a:cxn>
              <a:cxn ang="0">
                <a:pos x="connsiteX25761" y="connsiteY25761"/>
              </a:cxn>
              <a:cxn ang="0">
                <a:pos x="connsiteX25762" y="connsiteY25762"/>
              </a:cxn>
              <a:cxn ang="0">
                <a:pos x="connsiteX25763" y="connsiteY25763"/>
              </a:cxn>
              <a:cxn ang="0">
                <a:pos x="connsiteX25764" y="connsiteY25764"/>
              </a:cxn>
              <a:cxn ang="0">
                <a:pos x="connsiteX25765" y="connsiteY25765"/>
              </a:cxn>
              <a:cxn ang="0">
                <a:pos x="connsiteX25766" y="connsiteY25766"/>
              </a:cxn>
              <a:cxn ang="0">
                <a:pos x="connsiteX25767" y="connsiteY25767"/>
              </a:cxn>
              <a:cxn ang="0">
                <a:pos x="connsiteX25768" y="connsiteY25768"/>
              </a:cxn>
              <a:cxn ang="0">
                <a:pos x="connsiteX25769" y="connsiteY25769"/>
              </a:cxn>
              <a:cxn ang="0">
                <a:pos x="connsiteX25770" y="connsiteY25770"/>
              </a:cxn>
              <a:cxn ang="0">
                <a:pos x="connsiteX25771" y="connsiteY25771"/>
              </a:cxn>
              <a:cxn ang="0">
                <a:pos x="connsiteX25772" y="connsiteY25772"/>
              </a:cxn>
              <a:cxn ang="0">
                <a:pos x="connsiteX25773" y="connsiteY25773"/>
              </a:cxn>
              <a:cxn ang="0">
                <a:pos x="connsiteX25774" y="connsiteY25774"/>
              </a:cxn>
              <a:cxn ang="0">
                <a:pos x="connsiteX25775" y="connsiteY25775"/>
              </a:cxn>
              <a:cxn ang="0">
                <a:pos x="connsiteX25776" y="connsiteY25776"/>
              </a:cxn>
              <a:cxn ang="0">
                <a:pos x="connsiteX25777" y="connsiteY25777"/>
              </a:cxn>
              <a:cxn ang="0">
                <a:pos x="connsiteX25778" y="connsiteY25778"/>
              </a:cxn>
              <a:cxn ang="0">
                <a:pos x="connsiteX25779" y="connsiteY25779"/>
              </a:cxn>
              <a:cxn ang="0">
                <a:pos x="connsiteX25780" y="connsiteY25780"/>
              </a:cxn>
              <a:cxn ang="0">
                <a:pos x="connsiteX25781" y="connsiteY25781"/>
              </a:cxn>
              <a:cxn ang="0">
                <a:pos x="connsiteX25782" y="connsiteY25782"/>
              </a:cxn>
              <a:cxn ang="0">
                <a:pos x="connsiteX25783" y="connsiteY25783"/>
              </a:cxn>
              <a:cxn ang="0">
                <a:pos x="connsiteX25784" y="connsiteY25784"/>
              </a:cxn>
              <a:cxn ang="0">
                <a:pos x="connsiteX25785" y="connsiteY25785"/>
              </a:cxn>
              <a:cxn ang="0">
                <a:pos x="connsiteX25786" y="connsiteY25786"/>
              </a:cxn>
              <a:cxn ang="0">
                <a:pos x="connsiteX25787" y="connsiteY25787"/>
              </a:cxn>
              <a:cxn ang="0">
                <a:pos x="connsiteX25788" y="connsiteY25788"/>
              </a:cxn>
              <a:cxn ang="0">
                <a:pos x="connsiteX25789" y="connsiteY25789"/>
              </a:cxn>
              <a:cxn ang="0">
                <a:pos x="connsiteX25790" y="connsiteY25790"/>
              </a:cxn>
              <a:cxn ang="0">
                <a:pos x="connsiteX25791" y="connsiteY25791"/>
              </a:cxn>
              <a:cxn ang="0">
                <a:pos x="connsiteX25792" y="connsiteY25792"/>
              </a:cxn>
              <a:cxn ang="0">
                <a:pos x="connsiteX25793" y="connsiteY25793"/>
              </a:cxn>
              <a:cxn ang="0">
                <a:pos x="connsiteX25794" y="connsiteY25794"/>
              </a:cxn>
              <a:cxn ang="0">
                <a:pos x="connsiteX25795" y="connsiteY25795"/>
              </a:cxn>
              <a:cxn ang="0">
                <a:pos x="connsiteX25796" y="connsiteY25796"/>
              </a:cxn>
              <a:cxn ang="0">
                <a:pos x="connsiteX25797" y="connsiteY25797"/>
              </a:cxn>
              <a:cxn ang="0">
                <a:pos x="connsiteX25798" y="connsiteY25798"/>
              </a:cxn>
              <a:cxn ang="0">
                <a:pos x="connsiteX25799" y="connsiteY25799"/>
              </a:cxn>
              <a:cxn ang="0">
                <a:pos x="connsiteX25800" y="connsiteY25800"/>
              </a:cxn>
              <a:cxn ang="0">
                <a:pos x="connsiteX25801" y="connsiteY25801"/>
              </a:cxn>
              <a:cxn ang="0">
                <a:pos x="connsiteX25802" y="connsiteY25802"/>
              </a:cxn>
              <a:cxn ang="0">
                <a:pos x="connsiteX25803" y="connsiteY25803"/>
              </a:cxn>
              <a:cxn ang="0">
                <a:pos x="connsiteX25804" y="connsiteY25804"/>
              </a:cxn>
              <a:cxn ang="0">
                <a:pos x="connsiteX25805" y="connsiteY25805"/>
              </a:cxn>
              <a:cxn ang="0">
                <a:pos x="connsiteX25806" y="connsiteY25806"/>
              </a:cxn>
              <a:cxn ang="0">
                <a:pos x="connsiteX25807" y="connsiteY25807"/>
              </a:cxn>
              <a:cxn ang="0">
                <a:pos x="connsiteX25808" y="connsiteY25808"/>
              </a:cxn>
              <a:cxn ang="0">
                <a:pos x="connsiteX25809" y="connsiteY25809"/>
              </a:cxn>
              <a:cxn ang="0">
                <a:pos x="connsiteX25810" y="connsiteY25810"/>
              </a:cxn>
              <a:cxn ang="0">
                <a:pos x="connsiteX25811" y="connsiteY25811"/>
              </a:cxn>
              <a:cxn ang="0">
                <a:pos x="connsiteX25812" y="connsiteY25812"/>
              </a:cxn>
              <a:cxn ang="0">
                <a:pos x="connsiteX25813" y="connsiteY25813"/>
              </a:cxn>
              <a:cxn ang="0">
                <a:pos x="connsiteX25814" y="connsiteY25814"/>
              </a:cxn>
              <a:cxn ang="0">
                <a:pos x="connsiteX25815" y="connsiteY25815"/>
              </a:cxn>
              <a:cxn ang="0">
                <a:pos x="connsiteX25816" y="connsiteY25816"/>
              </a:cxn>
              <a:cxn ang="0">
                <a:pos x="connsiteX25817" y="connsiteY25817"/>
              </a:cxn>
              <a:cxn ang="0">
                <a:pos x="connsiteX25818" y="connsiteY25818"/>
              </a:cxn>
              <a:cxn ang="0">
                <a:pos x="connsiteX25819" y="connsiteY25819"/>
              </a:cxn>
              <a:cxn ang="0">
                <a:pos x="connsiteX25820" y="connsiteY25820"/>
              </a:cxn>
              <a:cxn ang="0">
                <a:pos x="connsiteX25821" y="connsiteY25821"/>
              </a:cxn>
              <a:cxn ang="0">
                <a:pos x="connsiteX25822" y="connsiteY25822"/>
              </a:cxn>
              <a:cxn ang="0">
                <a:pos x="connsiteX25823" y="connsiteY25823"/>
              </a:cxn>
              <a:cxn ang="0">
                <a:pos x="connsiteX25824" y="connsiteY25824"/>
              </a:cxn>
              <a:cxn ang="0">
                <a:pos x="connsiteX25825" y="connsiteY25825"/>
              </a:cxn>
              <a:cxn ang="0">
                <a:pos x="connsiteX25826" y="connsiteY25826"/>
              </a:cxn>
              <a:cxn ang="0">
                <a:pos x="connsiteX25827" y="connsiteY25827"/>
              </a:cxn>
              <a:cxn ang="0">
                <a:pos x="connsiteX25828" y="connsiteY25828"/>
              </a:cxn>
              <a:cxn ang="0">
                <a:pos x="connsiteX25829" y="connsiteY25829"/>
              </a:cxn>
              <a:cxn ang="0">
                <a:pos x="connsiteX25830" y="connsiteY25830"/>
              </a:cxn>
              <a:cxn ang="0">
                <a:pos x="connsiteX25831" y="connsiteY25831"/>
              </a:cxn>
              <a:cxn ang="0">
                <a:pos x="connsiteX25832" y="connsiteY25832"/>
              </a:cxn>
              <a:cxn ang="0">
                <a:pos x="connsiteX25833" y="connsiteY25833"/>
              </a:cxn>
              <a:cxn ang="0">
                <a:pos x="connsiteX25834" y="connsiteY25834"/>
              </a:cxn>
              <a:cxn ang="0">
                <a:pos x="connsiteX25835" y="connsiteY25835"/>
              </a:cxn>
              <a:cxn ang="0">
                <a:pos x="connsiteX25836" y="connsiteY25836"/>
              </a:cxn>
              <a:cxn ang="0">
                <a:pos x="connsiteX25837" y="connsiteY25837"/>
              </a:cxn>
              <a:cxn ang="0">
                <a:pos x="connsiteX25838" y="connsiteY25838"/>
              </a:cxn>
              <a:cxn ang="0">
                <a:pos x="connsiteX25839" y="connsiteY25839"/>
              </a:cxn>
              <a:cxn ang="0">
                <a:pos x="connsiteX25840" y="connsiteY25840"/>
              </a:cxn>
              <a:cxn ang="0">
                <a:pos x="connsiteX25841" y="connsiteY25841"/>
              </a:cxn>
              <a:cxn ang="0">
                <a:pos x="connsiteX25842" y="connsiteY25842"/>
              </a:cxn>
              <a:cxn ang="0">
                <a:pos x="connsiteX25843" y="connsiteY25843"/>
              </a:cxn>
              <a:cxn ang="0">
                <a:pos x="connsiteX25844" y="connsiteY25844"/>
              </a:cxn>
              <a:cxn ang="0">
                <a:pos x="connsiteX25845" y="connsiteY25845"/>
              </a:cxn>
              <a:cxn ang="0">
                <a:pos x="connsiteX25846" y="connsiteY25846"/>
              </a:cxn>
              <a:cxn ang="0">
                <a:pos x="connsiteX25847" y="connsiteY25847"/>
              </a:cxn>
              <a:cxn ang="0">
                <a:pos x="connsiteX25848" y="connsiteY25848"/>
              </a:cxn>
              <a:cxn ang="0">
                <a:pos x="connsiteX25849" y="connsiteY25849"/>
              </a:cxn>
              <a:cxn ang="0">
                <a:pos x="connsiteX25850" y="connsiteY25850"/>
              </a:cxn>
              <a:cxn ang="0">
                <a:pos x="connsiteX25851" y="connsiteY25851"/>
              </a:cxn>
              <a:cxn ang="0">
                <a:pos x="connsiteX25852" y="connsiteY25852"/>
              </a:cxn>
              <a:cxn ang="0">
                <a:pos x="connsiteX25853" y="connsiteY25853"/>
              </a:cxn>
              <a:cxn ang="0">
                <a:pos x="connsiteX25854" y="connsiteY25854"/>
              </a:cxn>
              <a:cxn ang="0">
                <a:pos x="connsiteX25855" y="connsiteY25855"/>
              </a:cxn>
              <a:cxn ang="0">
                <a:pos x="connsiteX25856" y="connsiteY25856"/>
              </a:cxn>
              <a:cxn ang="0">
                <a:pos x="connsiteX25857" y="connsiteY25857"/>
              </a:cxn>
              <a:cxn ang="0">
                <a:pos x="connsiteX25858" y="connsiteY25858"/>
              </a:cxn>
              <a:cxn ang="0">
                <a:pos x="connsiteX25859" y="connsiteY25859"/>
              </a:cxn>
              <a:cxn ang="0">
                <a:pos x="connsiteX25860" y="connsiteY25860"/>
              </a:cxn>
              <a:cxn ang="0">
                <a:pos x="connsiteX25861" y="connsiteY25861"/>
              </a:cxn>
              <a:cxn ang="0">
                <a:pos x="connsiteX25862" y="connsiteY25862"/>
              </a:cxn>
              <a:cxn ang="0">
                <a:pos x="connsiteX25863" y="connsiteY25863"/>
              </a:cxn>
              <a:cxn ang="0">
                <a:pos x="connsiteX25864" y="connsiteY25864"/>
              </a:cxn>
              <a:cxn ang="0">
                <a:pos x="connsiteX25865" y="connsiteY25865"/>
              </a:cxn>
              <a:cxn ang="0">
                <a:pos x="connsiteX25866" y="connsiteY25866"/>
              </a:cxn>
              <a:cxn ang="0">
                <a:pos x="connsiteX25867" y="connsiteY25867"/>
              </a:cxn>
              <a:cxn ang="0">
                <a:pos x="connsiteX25868" y="connsiteY25868"/>
              </a:cxn>
              <a:cxn ang="0">
                <a:pos x="connsiteX25869" y="connsiteY25869"/>
              </a:cxn>
              <a:cxn ang="0">
                <a:pos x="connsiteX25870" y="connsiteY25870"/>
              </a:cxn>
              <a:cxn ang="0">
                <a:pos x="connsiteX25871" y="connsiteY25871"/>
              </a:cxn>
              <a:cxn ang="0">
                <a:pos x="connsiteX25872" y="connsiteY25872"/>
              </a:cxn>
              <a:cxn ang="0">
                <a:pos x="connsiteX25873" y="connsiteY25873"/>
              </a:cxn>
              <a:cxn ang="0">
                <a:pos x="connsiteX25874" y="connsiteY25874"/>
              </a:cxn>
              <a:cxn ang="0">
                <a:pos x="connsiteX25875" y="connsiteY25875"/>
              </a:cxn>
              <a:cxn ang="0">
                <a:pos x="connsiteX25876" y="connsiteY25876"/>
              </a:cxn>
              <a:cxn ang="0">
                <a:pos x="connsiteX25877" y="connsiteY25877"/>
              </a:cxn>
              <a:cxn ang="0">
                <a:pos x="connsiteX25878" y="connsiteY25878"/>
              </a:cxn>
              <a:cxn ang="0">
                <a:pos x="connsiteX25879" y="connsiteY25879"/>
              </a:cxn>
              <a:cxn ang="0">
                <a:pos x="connsiteX25880" y="connsiteY25880"/>
              </a:cxn>
              <a:cxn ang="0">
                <a:pos x="connsiteX25881" y="connsiteY25881"/>
              </a:cxn>
              <a:cxn ang="0">
                <a:pos x="connsiteX25882" y="connsiteY25882"/>
              </a:cxn>
              <a:cxn ang="0">
                <a:pos x="connsiteX25883" y="connsiteY25883"/>
              </a:cxn>
              <a:cxn ang="0">
                <a:pos x="connsiteX25884" y="connsiteY25884"/>
              </a:cxn>
              <a:cxn ang="0">
                <a:pos x="connsiteX25885" y="connsiteY25885"/>
              </a:cxn>
              <a:cxn ang="0">
                <a:pos x="connsiteX25886" y="connsiteY25886"/>
              </a:cxn>
              <a:cxn ang="0">
                <a:pos x="connsiteX25887" y="connsiteY25887"/>
              </a:cxn>
              <a:cxn ang="0">
                <a:pos x="connsiteX25888" y="connsiteY25888"/>
              </a:cxn>
              <a:cxn ang="0">
                <a:pos x="connsiteX25889" y="connsiteY25889"/>
              </a:cxn>
              <a:cxn ang="0">
                <a:pos x="connsiteX25890" y="connsiteY25890"/>
              </a:cxn>
              <a:cxn ang="0">
                <a:pos x="connsiteX25891" y="connsiteY25891"/>
              </a:cxn>
              <a:cxn ang="0">
                <a:pos x="connsiteX25892" y="connsiteY25892"/>
              </a:cxn>
              <a:cxn ang="0">
                <a:pos x="connsiteX25893" y="connsiteY25893"/>
              </a:cxn>
              <a:cxn ang="0">
                <a:pos x="connsiteX25894" y="connsiteY25894"/>
              </a:cxn>
              <a:cxn ang="0">
                <a:pos x="connsiteX25895" y="connsiteY25895"/>
              </a:cxn>
              <a:cxn ang="0">
                <a:pos x="connsiteX25896" y="connsiteY25896"/>
              </a:cxn>
              <a:cxn ang="0">
                <a:pos x="connsiteX25897" y="connsiteY25897"/>
              </a:cxn>
              <a:cxn ang="0">
                <a:pos x="connsiteX25898" y="connsiteY25898"/>
              </a:cxn>
              <a:cxn ang="0">
                <a:pos x="connsiteX25899" y="connsiteY25899"/>
              </a:cxn>
              <a:cxn ang="0">
                <a:pos x="connsiteX25900" y="connsiteY25900"/>
              </a:cxn>
              <a:cxn ang="0">
                <a:pos x="connsiteX25901" y="connsiteY25901"/>
              </a:cxn>
              <a:cxn ang="0">
                <a:pos x="connsiteX25902" y="connsiteY25902"/>
              </a:cxn>
              <a:cxn ang="0">
                <a:pos x="connsiteX25903" y="connsiteY25903"/>
              </a:cxn>
              <a:cxn ang="0">
                <a:pos x="connsiteX25904" y="connsiteY25904"/>
              </a:cxn>
              <a:cxn ang="0">
                <a:pos x="connsiteX25905" y="connsiteY25905"/>
              </a:cxn>
              <a:cxn ang="0">
                <a:pos x="connsiteX25906" y="connsiteY25906"/>
              </a:cxn>
              <a:cxn ang="0">
                <a:pos x="connsiteX25907" y="connsiteY25907"/>
              </a:cxn>
              <a:cxn ang="0">
                <a:pos x="connsiteX25908" y="connsiteY25908"/>
              </a:cxn>
              <a:cxn ang="0">
                <a:pos x="connsiteX25909" y="connsiteY25909"/>
              </a:cxn>
              <a:cxn ang="0">
                <a:pos x="connsiteX25910" y="connsiteY25910"/>
              </a:cxn>
              <a:cxn ang="0">
                <a:pos x="connsiteX25911" y="connsiteY25911"/>
              </a:cxn>
              <a:cxn ang="0">
                <a:pos x="connsiteX25912" y="connsiteY25912"/>
              </a:cxn>
              <a:cxn ang="0">
                <a:pos x="connsiteX25913" y="connsiteY25913"/>
              </a:cxn>
              <a:cxn ang="0">
                <a:pos x="connsiteX25914" y="connsiteY25914"/>
              </a:cxn>
              <a:cxn ang="0">
                <a:pos x="connsiteX25915" y="connsiteY25915"/>
              </a:cxn>
              <a:cxn ang="0">
                <a:pos x="connsiteX25916" y="connsiteY25916"/>
              </a:cxn>
              <a:cxn ang="0">
                <a:pos x="connsiteX25917" y="connsiteY25917"/>
              </a:cxn>
              <a:cxn ang="0">
                <a:pos x="connsiteX25918" y="connsiteY25918"/>
              </a:cxn>
              <a:cxn ang="0">
                <a:pos x="connsiteX25919" y="connsiteY25919"/>
              </a:cxn>
              <a:cxn ang="0">
                <a:pos x="connsiteX25920" y="connsiteY25920"/>
              </a:cxn>
              <a:cxn ang="0">
                <a:pos x="connsiteX25921" y="connsiteY25921"/>
              </a:cxn>
              <a:cxn ang="0">
                <a:pos x="connsiteX25922" y="connsiteY25922"/>
              </a:cxn>
              <a:cxn ang="0">
                <a:pos x="connsiteX25923" y="connsiteY25923"/>
              </a:cxn>
              <a:cxn ang="0">
                <a:pos x="connsiteX25924" y="connsiteY25924"/>
              </a:cxn>
              <a:cxn ang="0">
                <a:pos x="connsiteX25925" y="connsiteY25925"/>
              </a:cxn>
              <a:cxn ang="0">
                <a:pos x="connsiteX25926" y="connsiteY25926"/>
              </a:cxn>
              <a:cxn ang="0">
                <a:pos x="connsiteX25927" y="connsiteY25927"/>
              </a:cxn>
              <a:cxn ang="0">
                <a:pos x="connsiteX25928" y="connsiteY25928"/>
              </a:cxn>
              <a:cxn ang="0">
                <a:pos x="connsiteX25929" y="connsiteY25929"/>
              </a:cxn>
              <a:cxn ang="0">
                <a:pos x="connsiteX25930" y="connsiteY25930"/>
              </a:cxn>
              <a:cxn ang="0">
                <a:pos x="connsiteX25931" y="connsiteY25931"/>
              </a:cxn>
              <a:cxn ang="0">
                <a:pos x="connsiteX25932" y="connsiteY25932"/>
              </a:cxn>
              <a:cxn ang="0">
                <a:pos x="connsiteX25933" y="connsiteY25933"/>
              </a:cxn>
              <a:cxn ang="0">
                <a:pos x="connsiteX25934" y="connsiteY25934"/>
              </a:cxn>
              <a:cxn ang="0">
                <a:pos x="connsiteX25935" y="connsiteY25935"/>
              </a:cxn>
              <a:cxn ang="0">
                <a:pos x="connsiteX25936" y="connsiteY25936"/>
              </a:cxn>
              <a:cxn ang="0">
                <a:pos x="connsiteX25937" y="connsiteY25937"/>
              </a:cxn>
              <a:cxn ang="0">
                <a:pos x="connsiteX25938" y="connsiteY25938"/>
              </a:cxn>
              <a:cxn ang="0">
                <a:pos x="connsiteX25939" y="connsiteY25939"/>
              </a:cxn>
              <a:cxn ang="0">
                <a:pos x="connsiteX25940" y="connsiteY25940"/>
              </a:cxn>
              <a:cxn ang="0">
                <a:pos x="connsiteX25941" y="connsiteY25941"/>
              </a:cxn>
              <a:cxn ang="0">
                <a:pos x="connsiteX25942" y="connsiteY25942"/>
              </a:cxn>
              <a:cxn ang="0">
                <a:pos x="connsiteX25943" y="connsiteY25943"/>
              </a:cxn>
              <a:cxn ang="0">
                <a:pos x="connsiteX25944" y="connsiteY25944"/>
              </a:cxn>
              <a:cxn ang="0">
                <a:pos x="connsiteX25945" y="connsiteY25945"/>
              </a:cxn>
              <a:cxn ang="0">
                <a:pos x="connsiteX25946" y="connsiteY25946"/>
              </a:cxn>
              <a:cxn ang="0">
                <a:pos x="connsiteX25947" y="connsiteY25947"/>
              </a:cxn>
              <a:cxn ang="0">
                <a:pos x="connsiteX25948" y="connsiteY25948"/>
              </a:cxn>
              <a:cxn ang="0">
                <a:pos x="connsiteX25949" y="connsiteY25949"/>
              </a:cxn>
              <a:cxn ang="0">
                <a:pos x="connsiteX25950" y="connsiteY25950"/>
              </a:cxn>
              <a:cxn ang="0">
                <a:pos x="connsiteX25951" y="connsiteY25951"/>
              </a:cxn>
              <a:cxn ang="0">
                <a:pos x="connsiteX25952" y="connsiteY25952"/>
              </a:cxn>
              <a:cxn ang="0">
                <a:pos x="connsiteX25953" y="connsiteY25953"/>
              </a:cxn>
              <a:cxn ang="0">
                <a:pos x="connsiteX25954" y="connsiteY25954"/>
              </a:cxn>
              <a:cxn ang="0">
                <a:pos x="connsiteX25955" y="connsiteY25955"/>
              </a:cxn>
              <a:cxn ang="0">
                <a:pos x="connsiteX25956" y="connsiteY25956"/>
              </a:cxn>
              <a:cxn ang="0">
                <a:pos x="connsiteX25957" y="connsiteY25957"/>
              </a:cxn>
              <a:cxn ang="0">
                <a:pos x="connsiteX25958" y="connsiteY25958"/>
              </a:cxn>
              <a:cxn ang="0">
                <a:pos x="connsiteX25959" y="connsiteY25959"/>
              </a:cxn>
              <a:cxn ang="0">
                <a:pos x="connsiteX25960" y="connsiteY25960"/>
              </a:cxn>
              <a:cxn ang="0">
                <a:pos x="connsiteX25961" y="connsiteY25961"/>
              </a:cxn>
              <a:cxn ang="0">
                <a:pos x="connsiteX25962" y="connsiteY25962"/>
              </a:cxn>
              <a:cxn ang="0">
                <a:pos x="connsiteX25963" y="connsiteY25963"/>
              </a:cxn>
              <a:cxn ang="0">
                <a:pos x="connsiteX25964" y="connsiteY25964"/>
              </a:cxn>
              <a:cxn ang="0">
                <a:pos x="connsiteX25965" y="connsiteY25965"/>
              </a:cxn>
              <a:cxn ang="0">
                <a:pos x="connsiteX25966" y="connsiteY25966"/>
              </a:cxn>
              <a:cxn ang="0">
                <a:pos x="connsiteX25967" y="connsiteY25967"/>
              </a:cxn>
              <a:cxn ang="0">
                <a:pos x="connsiteX25968" y="connsiteY25968"/>
              </a:cxn>
              <a:cxn ang="0">
                <a:pos x="connsiteX25969" y="connsiteY25969"/>
              </a:cxn>
              <a:cxn ang="0">
                <a:pos x="connsiteX25970" y="connsiteY25970"/>
              </a:cxn>
              <a:cxn ang="0">
                <a:pos x="connsiteX25971" y="connsiteY25971"/>
              </a:cxn>
              <a:cxn ang="0">
                <a:pos x="connsiteX25972" y="connsiteY25972"/>
              </a:cxn>
              <a:cxn ang="0">
                <a:pos x="connsiteX25973" y="connsiteY25973"/>
              </a:cxn>
              <a:cxn ang="0">
                <a:pos x="connsiteX25974" y="connsiteY25974"/>
              </a:cxn>
              <a:cxn ang="0">
                <a:pos x="connsiteX25975" y="connsiteY25975"/>
              </a:cxn>
              <a:cxn ang="0">
                <a:pos x="connsiteX25976" y="connsiteY25976"/>
              </a:cxn>
              <a:cxn ang="0">
                <a:pos x="connsiteX25977" y="connsiteY25977"/>
              </a:cxn>
              <a:cxn ang="0">
                <a:pos x="connsiteX25978" y="connsiteY25978"/>
              </a:cxn>
              <a:cxn ang="0">
                <a:pos x="connsiteX25979" y="connsiteY25979"/>
              </a:cxn>
              <a:cxn ang="0">
                <a:pos x="connsiteX25980" y="connsiteY25980"/>
              </a:cxn>
              <a:cxn ang="0">
                <a:pos x="connsiteX25981" y="connsiteY25981"/>
              </a:cxn>
              <a:cxn ang="0">
                <a:pos x="connsiteX25982" y="connsiteY25982"/>
              </a:cxn>
              <a:cxn ang="0">
                <a:pos x="connsiteX25983" y="connsiteY25983"/>
              </a:cxn>
              <a:cxn ang="0">
                <a:pos x="connsiteX25984" y="connsiteY25984"/>
              </a:cxn>
              <a:cxn ang="0">
                <a:pos x="connsiteX25985" y="connsiteY25985"/>
              </a:cxn>
              <a:cxn ang="0">
                <a:pos x="connsiteX25986" y="connsiteY25986"/>
              </a:cxn>
              <a:cxn ang="0">
                <a:pos x="connsiteX25987" y="connsiteY25987"/>
              </a:cxn>
              <a:cxn ang="0">
                <a:pos x="connsiteX25988" y="connsiteY25988"/>
              </a:cxn>
              <a:cxn ang="0">
                <a:pos x="connsiteX25989" y="connsiteY25989"/>
              </a:cxn>
              <a:cxn ang="0">
                <a:pos x="connsiteX25990" y="connsiteY25990"/>
              </a:cxn>
              <a:cxn ang="0">
                <a:pos x="connsiteX25991" y="connsiteY25991"/>
              </a:cxn>
              <a:cxn ang="0">
                <a:pos x="connsiteX25992" y="connsiteY25992"/>
              </a:cxn>
              <a:cxn ang="0">
                <a:pos x="connsiteX25993" y="connsiteY25993"/>
              </a:cxn>
              <a:cxn ang="0">
                <a:pos x="connsiteX25994" y="connsiteY25994"/>
              </a:cxn>
              <a:cxn ang="0">
                <a:pos x="connsiteX25995" y="connsiteY25995"/>
              </a:cxn>
              <a:cxn ang="0">
                <a:pos x="connsiteX25996" y="connsiteY25996"/>
              </a:cxn>
              <a:cxn ang="0">
                <a:pos x="connsiteX25997" y="connsiteY25997"/>
              </a:cxn>
              <a:cxn ang="0">
                <a:pos x="connsiteX25998" y="connsiteY25998"/>
              </a:cxn>
              <a:cxn ang="0">
                <a:pos x="connsiteX25999" y="connsiteY25999"/>
              </a:cxn>
              <a:cxn ang="0">
                <a:pos x="connsiteX26000" y="connsiteY26000"/>
              </a:cxn>
              <a:cxn ang="0">
                <a:pos x="connsiteX26001" y="connsiteY26001"/>
              </a:cxn>
              <a:cxn ang="0">
                <a:pos x="connsiteX26002" y="connsiteY26002"/>
              </a:cxn>
              <a:cxn ang="0">
                <a:pos x="connsiteX26003" y="connsiteY26003"/>
              </a:cxn>
              <a:cxn ang="0">
                <a:pos x="connsiteX26004" y="connsiteY26004"/>
              </a:cxn>
              <a:cxn ang="0">
                <a:pos x="connsiteX26005" y="connsiteY26005"/>
              </a:cxn>
              <a:cxn ang="0">
                <a:pos x="connsiteX26006" y="connsiteY26006"/>
              </a:cxn>
              <a:cxn ang="0">
                <a:pos x="connsiteX26007" y="connsiteY26007"/>
              </a:cxn>
              <a:cxn ang="0">
                <a:pos x="connsiteX26008" y="connsiteY26008"/>
              </a:cxn>
              <a:cxn ang="0">
                <a:pos x="connsiteX26009" y="connsiteY26009"/>
              </a:cxn>
              <a:cxn ang="0">
                <a:pos x="connsiteX26010" y="connsiteY26010"/>
              </a:cxn>
              <a:cxn ang="0">
                <a:pos x="connsiteX26011" y="connsiteY26011"/>
              </a:cxn>
              <a:cxn ang="0">
                <a:pos x="connsiteX26012" y="connsiteY26012"/>
              </a:cxn>
              <a:cxn ang="0">
                <a:pos x="connsiteX26013" y="connsiteY26013"/>
              </a:cxn>
              <a:cxn ang="0">
                <a:pos x="connsiteX26014" y="connsiteY26014"/>
              </a:cxn>
              <a:cxn ang="0">
                <a:pos x="connsiteX26015" y="connsiteY26015"/>
              </a:cxn>
              <a:cxn ang="0">
                <a:pos x="connsiteX26016" y="connsiteY26016"/>
              </a:cxn>
              <a:cxn ang="0">
                <a:pos x="connsiteX26017" y="connsiteY26017"/>
              </a:cxn>
              <a:cxn ang="0">
                <a:pos x="connsiteX26018" y="connsiteY26018"/>
              </a:cxn>
              <a:cxn ang="0">
                <a:pos x="connsiteX26019" y="connsiteY26019"/>
              </a:cxn>
              <a:cxn ang="0">
                <a:pos x="connsiteX26020" y="connsiteY26020"/>
              </a:cxn>
              <a:cxn ang="0">
                <a:pos x="connsiteX26021" y="connsiteY26021"/>
              </a:cxn>
              <a:cxn ang="0">
                <a:pos x="connsiteX26022" y="connsiteY26022"/>
              </a:cxn>
              <a:cxn ang="0">
                <a:pos x="connsiteX26023" y="connsiteY26023"/>
              </a:cxn>
              <a:cxn ang="0">
                <a:pos x="connsiteX26024" y="connsiteY26024"/>
              </a:cxn>
              <a:cxn ang="0">
                <a:pos x="connsiteX26025" y="connsiteY26025"/>
              </a:cxn>
              <a:cxn ang="0">
                <a:pos x="connsiteX26026" y="connsiteY26026"/>
              </a:cxn>
              <a:cxn ang="0">
                <a:pos x="connsiteX26027" y="connsiteY26027"/>
              </a:cxn>
              <a:cxn ang="0">
                <a:pos x="connsiteX26028" y="connsiteY26028"/>
              </a:cxn>
              <a:cxn ang="0">
                <a:pos x="connsiteX26029" y="connsiteY26029"/>
              </a:cxn>
              <a:cxn ang="0">
                <a:pos x="connsiteX26030" y="connsiteY26030"/>
              </a:cxn>
              <a:cxn ang="0">
                <a:pos x="connsiteX26031" y="connsiteY26031"/>
              </a:cxn>
              <a:cxn ang="0">
                <a:pos x="connsiteX26032" y="connsiteY26032"/>
              </a:cxn>
              <a:cxn ang="0">
                <a:pos x="connsiteX26033" y="connsiteY26033"/>
              </a:cxn>
              <a:cxn ang="0">
                <a:pos x="connsiteX26034" y="connsiteY26034"/>
              </a:cxn>
              <a:cxn ang="0">
                <a:pos x="connsiteX26035" y="connsiteY26035"/>
              </a:cxn>
              <a:cxn ang="0">
                <a:pos x="connsiteX26036" y="connsiteY26036"/>
              </a:cxn>
              <a:cxn ang="0">
                <a:pos x="connsiteX26037" y="connsiteY26037"/>
              </a:cxn>
              <a:cxn ang="0">
                <a:pos x="connsiteX26038" y="connsiteY26038"/>
              </a:cxn>
              <a:cxn ang="0">
                <a:pos x="connsiteX26039" y="connsiteY26039"/>
              </a:cxn>
              <a:cxn ang="0">
                <a:pos x="connsiteX26040" y="connsiteY26040"/>
              </a:cxn>
              <a:cxn ang="0">
                <a:pos x="connsiteX26041" y="connsiteY26041"/>
              </a:cxn>
              <a:cxn ang="0">
                <a:pos x="connsiteX26042" y="connsiteY26042"/>
              </a:cxn>
              <a:cxn ang="0">
                <a:pos x="connsiteX26043" y="connsiteY26043"/>
              </a:cxn>
              <a:cxn ang="0">
                <a:pos x="connsiteX26044" y="connsiteY26044"/>
              </a:cxn>
              <a:cxn ang="0">
                <a:pos x="connsiteX26045" y="connsiteY26045"/>
              </a:cxn>
              <a:cxn ang="0">
                <a:pos x="connsiteX26046" y="connsiteY26046"/>
              </a:cxn>
              <a:cxn ang="0">
                <a:pos x="connsiteX26047" y="connsiteY26047"/>
              </a:cxn>
              <a:cxn ang="0">
                <a:pos x="connsiteX26048" y="connsiteY26048"/>
              </a:cxn>
              <a:cxn ang="0">
                <a:pos x="connsiteX26049" y="connsiteY26049"/>
              </a:cxn>
              <a:cxn ang="0">
                <a:pos x="connsiteX26050" y="connsiteY26050"/>
              </a:cxn>
              <a:cxn ang="0">
                <a:pos x="connsiteX26051" y="connsiteY26051"/>
              </a:cxn>
              <a:cxn ang="0">
                <a:pos x="connsiteX26052" y="connsiteY26052"/>
              </a:cxn>
              <a:cxn ang="0">
                <a:pos x="connsiteX26053" y="connsiteY26053"/>
              </a:cxn>
              <a:cxn ang="0">
                <a:pos x="connsiteX26054" y="connsiteY26054"/>
              </a:cxn>
              <a:cxn ang="0">
                <a:pos x="connsiteX26055" y="connsiteY26055"/>
              </a:cxn>
              <a:cxn ang="0">
                <a:pos x="connsiteX26056" y="connsiteY26056"/>
              </a:cxn>
              <a:cxn ang="0">
                <a:pos x="connsiteX26057" y="connsiteY26057"/>
              </a:cxn>
              <a:cxn ang="0">
                <a:pos x="connsiteX26058" y="connsiteY26058"/>
              </a:cxn>
              <a:cxn ang="0">
                <a:pos x="connsiteX26059" y="connsiteY26059"/>
              </a:cxn>
              <a:cxn ang="0">
                <a:pos x="connsiteX26060" y="connsiteY26060"/>
              </a:cxn>
              <a:cxn ang="0">
                <a:pos x="connsiteX26061" y="connsiteY26061"/>
              </a:cxn>
              <a:cxn ang="0">
                <a:pos x="connsiteX26062" y="connsiteY26062"/>
              </a:cxn>
              <a:cxn ang="0">
                <a:pos x="connsiteX26063" y="connsiteY26063"/>
              </a:cxn>
              <a:cxn ang="0">
                <a:pos x="connsiteX26064" y="connsiteY26064"/>
              </a:cxn>
              <a:cxn ang="0">
                <a:pos x="connsiteX26065" y="connsiteY26065"/>
              </a:cxn>
              <a:cxn ang="0">
                <a:pos x="connsiteX26066" y="connsiteY26066"/>
              </a:cxn>
              <a:cxn ang="0">
                <a:pos x="connsiteX26067" y="connsiteY26067"/>
              </a:cxn>
              <a:cxn ang="0">
                <a:pos x="connsiteX26068" y="connsiteY26068"/>
              </a:cxn>
              <a:cxn ang="0">
                <a:pos x="connsiteX26069" y="connsiteY26069"/>
              </a:cxn>
              <a:cxn ang="0">
                <a:pos x="connsiteX26070" y="connsiteY26070"/>
              </a:cxn>
              <a:cxn ang="0">
                <a:pos x="connsiteX26071" y="connsiteY26071"/>
              </a:cxn>
              <a:cxn ang="0">
                <a:pos x="connsiteX26072" y="connsiteY26072"/>
              </a:cxn>
              <a:cxn ang="0">
                <a:pos x="connsiteX26073" y="connsiteY26073"/>
              </a:cxn>
              <a:cxn ang="0">
                <a:pos x="connsiteX26074" y="connsiteY26074"/>
              </a:cxn>
              <a:cxn ang="0">
                <a:pos x="connsiteX26075" y="connsiteY26075"/>
              </a:cxn>
              <a:cxn ang="0">
                <a:pos x="connsiteX26076" y="connsiteY26076"/>
              </a:cxn>
              <a:cxn ang="0">
                <a:pos x="connsiteX26077" y="connsiteY26077"/>
              </a:cxn>
              <a:cxn ang="0">
                <a:pos x="connsiteX26078" y="connsiteY26078"/>
              </a:cxn>
              <a:cxn ang="0">
                <a:pos x="connsiteX26079" y="connsiteY26079"/>
              </a:cxn>
              <a:cxn ang="0">
                <a:pos x="connsiteX26080" y="connsiteY26080"/>
              </a:cxn>
              <a:cxn ang="0">
                <a:pos x="connsiteX26081" y="connsiteY26081"/>
              </a:cxn>
              <a:cxn ang="0">
                <a:pos x="connsiteX26082" y="connsiteY26082"/>
              </a:cxn>
              <a:cxn ang="0">
                <a:pos x="connsiteX26083" y="connsiteY26083"/>
              </a:cxn>
              <a:cxn ang="0">
                <a:pos x="connsiteX26084" y="connsiteY26084"/>
              </a:cxn>
              <a:cxn ang="0">
                <a:pos x="connsiteX26085" y="connsiteY26085"/>
              </a:cxn>
              <a:cxn ang="0">
                <a:pos x="connsiteX26086" y="connsiteY26086"/>
              </a:cxn>
              <a:cxn ang="0">
                <a:pos x="connsiteX26087" y="connsiteY26087"/>
              </a:cxn>
              <a:cxn ang="0">
                <a:pos x="connsiteX26088" y="connsiteY26088"/>
              </a:cxn>
              <a:cxn ang="0">
                <a:pos x="connsiteX26089" y="connsiteY26089"/>
              </a:cxn>
              <a:cxn ang="0">
                <a:pos x="connsiteX26090" y="connsiteY26090"/>
              </a:cxn>
              <a:cxn ang="0">
                <a:pos x="connsiteX26091" y="connsiteY26091"/>
              </a:cxn>
              <a:cxn ang="0">
                <a:pos x="connsiteX26092" y="connsiteY26092"/>
              </a:cxn>
              <a:cxn ang="0">
                <a:pos x="connsiteX26093" y="connsiteY26093"/>
              </a:cxn>
              <a:cxn ang="0">
                <a:pos x="connsiteX26094" y="connsiteY26094"/>
              </a:cxn>
              <a:cxn ang="0">
                <a:pos x="connsiteX26095" y="connsiteY26095"/>
              </a:cxn>
              <a:cxn ang="0">
                <a:pos x="connsiteX26096" y="connsiteY26096"/>
              </a:cxn>
              <a:cxn ang="0">
                <a:pos x="connsiteX26097" y="connsiteY26097"/>
              </a:cxn>
              <a:cxn ang="0">
                <a:pos x="connsiteX26098" y="connsiteY26098"/>
              </a:cxn>
              <a:cxn ang="0">
                <a:pos x="connsiteX26099" y="connsiteY26099"/>
              </a:cxn>
              <a:cxn ang="0">
                <a:pos x="connsiteX26100" y="connsiteY26100"/>
              </a:cxn>
              <a:cxn ang="0">
                <a:pos x="connsiteX26101" y="connsiteY26101"/>
              </a:cxn>
              <a:cxn ang="0">
                <a:pos x="connsiteX26102" y="connsiteY26102"/>
              </a:cxn>
              <a:cxn ang="0">
                <a:pos x="connsiteX26103" y="connsiteY26103"/>
              </a:cxn>
              <a:cxn ang="0">
                <a:pos x="connsiteX26104" y="connsiteY26104"/>
              </a:cxn>
              <a:cxn ang="0">
                <a:pos x="connsiteX26105" y="connsiteY26105"/>
              </a:cxn>
              <a:cxn ang="0">
                <a:pos x="connsiteX26106" y="connsiteY26106"/>
              </a:cxn>
              <a:cxn ang="0">
                <a:pos x="connsiteX26107" y="connsiteY26107"/>
              </a:cxn>
              <a:cxn ang="0">
                <a:pos x="connsiteX26108" y="connsiteY26108"/>
              </a:cxn>
              <a:cxn ang="0">
                <a:pos x="connsiteX26109" y="connsiteY26109"/>
              </a:cxn>
              <a:cxn ang="0">
                <a:pos x="connsiteX26110" y="connsiteY26110"/>
              </a:cxn>
              <a:cxn ang="0">
                <a:pos x="connsiteX26111" y="connsiteY26111"/>
              </a:cxn>
              <a:cxn ang="0">
                <a:pos x="connsiteX26112" y="connsiteY26112"/>
              </a:cxn>
              <a:cxn ang="0">
                <a:pos x="connsiteX26113" y="connsiteY26113"/>
              </a:cxn>
              <a:cxn ang="0">
                <a:pos x="connsiteX26114" y="connsiteY26114"/>
              </a:cxn>
              <a:cxn ang="0">
                <a:pos x="connsiteX26115" y="connsiteY26115"/>
              </a:cxn>
              <a:cxn ang="0">
                <a:pos x="connsiteX26116" y="connsiteY26116"/>
              </a:cxn>
              <a:cxn ang="0">
                <a:pos x="connsiteX26117" y="connsiteY26117"/>
              </a:cxn>
              <a:cxn ang="0">
                <a:pos x="connsiteX26118" y="connsiteY26118"/>
              </a:cxn>
              <a:cxn ang="0">
                <a:pos x="connsiteX26119" y="connsiteY26119"/>
              </a:cxn>
              <a:cxn ang="0">
                <a:pos x="connsiteX26120" y="connsiteY26120"/>
              </a:cxn>
              <a:cxn ang="0">
                <a:pos x="connsiteX26121" y="connsiteY26121"/>
              </a:cxn>
              <a:cxn ang="0">
                <a:pos x="connsiteX26122" y="connsiteY26122"/>
              </a:cxn>
              <a:cxn ang="0">
                <a:pos x="connsiteX26123" y="connsiteY26123"/>
              </a:cxn>
              <a:cxn ang="0">
                <a:pos x="connsiteX26124" y="connsiteY26124"/>
              </a:cxn>
              <a:cxn ang="0">
                <a:pos x="connsiteX26125" y="connsiteY26125"/>
              </a:cxn>
              <a:cxn ang="0">
                <a:pos x="connsiteX26126" y="connsiteY26126"/>
              </a:cxn>
              <a:cxn ang="0">
                <a:pos x="connsiteX26127" y="connsiteY26127"/>
              </a:cxn>
              <a:cxn ang="0">
                <a:pos x="connsiteX26128" y="connsiteY26128"/>
              </a:cxn>
              <a:cxn ang="0">
                <a:pos x="connsiteX26129" y="connsiteY26129"/>
              </a:cxn>
              <a:cxn ang="0">
                <a:pos x="connsiteX26130" y="connsiteY26130"/>
              </a:cxn>
              <a:cxn ang="0">
                <a:pos x="connsiteX26131" y="connsiteY26131"/>
              </a:cxn>
              <a:cxn ang="0">
                <a:pos x="connsiteX26132" y="connsiteY26132"/>
              </a:cxn>
              <a:cxn ang="0">
                <a:pos x="connsiteX26133" y="connsiteY26133"/>
              </a:cxn>
              <a:cxn ang="0">
                <a:pos x="connsiteX26134" y="connsiteY26134"/>
              </a:cxn>
              <a:cxn ang="0">
                <a:pos x="connsiteX26135" y="connsiteY26135"/>
              </a:cxn>
              <a:cxn ang="0">
                <a:pos x="connsiteX26136" y="connsiteY26136"/>
              </a:cxn>
              <a:cxn ang="0">
                <a:pos x="connsiteX26137" y="connsiteY26137"/>
              </a:cxn>
              <a:cxn ang="0">
                <a:pos x="connsiteX26138" y="connsiteY26138"/>
              </a:cxn>
              <a:cxn ang="0">
                <a:pos x="connsiteX26139" y="connsiteY26139"/>
              </a:cxn>
              <a:cxn ang="0">
                <a:pos x="connsiteX26140" y="connsiteY26140"/>
              </a:cxn>
              <a:cxn ang="0">
                <a:pos x="connsiteX26141" y="connsiteY26141"/>
              </a:cxn>
              <a:cxn ang="0">
                <a:pos x="connsiteX26142" y="connsiteY26142"/>
              </a:cxn>
              <a:cxn ang="0">
                <a:pos x="connsiteX26143" y="connsiteY26143"/>
              </a:cxn>
              <a:cxn ang="0">
                <a:pos x="connsiteX26144" y="connsiteY26144"/>
              </a:cxn>
              <a:cxn ang="0">
                <a:pos x="connsiteX26145" y="connsiteY26145"/>
              </a:cxn>
              <a:cxn ang="0">
                <a:pos x="connsiteX26146" y="connsiteY26146"/>
              </a:cxn>
              <a:cxn ang="0">
                <a:pos x="connsiteX26147" y="connsiteY26147"/>
              </a:cxn>
              <a:cxn ang="0">
                <a:pos x="connsiteX26148" y="connsiteY26148"/>
              </a:cxn>
              <a:cxn ang="0">
                <a:pos x="connsiteX26149" y="connsiteY26149"/>
              </a:cxn>
              <a:cxn ang="0">
                <a:pos x="connsiteX26150" y="connsiteY26150"/>
              </a:cxn>
              <a:cxn ang="0">
                <a:pos x="connsiteX26151" y="connsiteY26151"/>
              </a:cxn>
              <a:cxn ang="0">
                <a:pos x="connsiteX26152" y="connsiteY26152"/>
              </a:cxn>
              <a:cxn ang="0">
                <a:pos x="connsiteX26153" y="connsiteY26153"/>
              </a:cxn>
              <a:cxn ang="0">
                <a:pos x="connsiteX26154" y="connsiteY26154"/>
              </a:cxn>
              <a:cxn ang="0">
                <a:pos x="connsiteX26155" y="connsiteY26155"/>
              </a:cxn>
              <a:cxn ang="0">
                <a:pos x="connsiteX26156" y="connsiteY26156"/>
              </a:cxn>
              <a:cxn ang="0">
                <a:pos x="connsiteX26157" y="connsiteY26157"/>
              </a:cxn>
              <a:cxn ang="0">
                <a:pos x="connsiteX26158" y="connsiteY26158"/>
              </a:cxn>
              <a:cxn ang="0">
                <a:pos x="connsiteX26159" y="connsiteY26159"/>
              </a:cxn>
              <a:cxn ang="0">
                <a:pos x="connsiteX26160" y="connsiteY26160"/>
              </a:cxn>
              <a:cxn ang="0">
                <a:pos x="connsiteX26161" y="connsiteY26161"/>
              </a:cxn>
              <a:cxn ang="0">
                <a:pos x="connsiteX26162" y="connsiteY26162"/>
              </a:cxn>
              <a:cxn ang="0">
                <a:pos x="connsiteX26163" y="connsiteY26163"/>
              </a:cxn>
              <a:cxn ang="0">
                <a:pos x="connsiteX26164" y="connsiteY26164"/>
              </a:cxn>
              <a:cxn ang="0">
                <a:pos x="connsiteX26165" y="connsiteY26165"/>
              </a:cxn>
              <a:cxn ang="0">
                <a:pos x="connsiteX26166" y="connsiteY26166"/>
              </a:cxn>
              <a:cxn ang="0">
                <a:pos x="connsiteX26167" y="connsiteY26167"/>
              </a:cxn>
              <a:cxn ang="0">
                <a:pos x="connsiteX26168" y="connsiteY26168"/>
              </a:cxn>
              <a:cxn ang="0">
                <a:pos x="connsiteX26169" y="connsiteY26169"/>
              </a:cxn>
              <a:cxn ang="0">
                <a:pos x="connsiteX26170" y="connsiteY26170"/>
              </a:cxn>
              <a:cxn ang="0">
                <a:pos x="connsiteX26171" y="connsiteY26171"/>
              </a:cxn>
              <a:cxn ang="0">
                <a:pos x="connsiteX26172" y="connsiteY26172"/>
              </a:cxn>
              <a:cxn ang="0">
                <a:pos x="connsiteX26173" y="connsiteY26173"/>
              </a:cxn>
              <a:cxn ang="0">
                <a:pos x="connsiteX26174" y="connsiteY26174"/>
              </a:cxn>
              <a:cxn ang="0">
                <a:pos x="connsiteX26175" y="connsiteY26175"/>
              </a:cxn>
              <a:cxn ang="0">
                <a:pos x="connsiteX26176" y="connsiteY26176"/>
              </a:cxn>
              <a:cxn ang="0">
                <a:pos x="connsiteX26177" y="connsiteY26177"/>
              </a:cxn>
              <a:cxn ang="0">
                <a:pos x="connsiteX26178" y="connsiteY26178"/>
              </a:cxn>
              <a:cxn ang="0">
                <a:pos x="connsiteX26179" y="connsiteY26179"/>
              </a:cxn>
              <a:cxn ang="0">
                <a:pos x="connsiteX26180" y="connsiteY26180"/>
              </a:cxn>
              <a:cxn ang="0">
                <a:pos x="connsiteX26181" y="connsiteY26181"/>
              </a:cxn>
              <a:cxn ang="0">
                <a:pos x="connsiteX26182" y="connsiteY26182"/>
              </a:cxn>
              <a:cxn ang="0">
                <a:pos x="connsiteX26183" y="connsiteY26183"/>
              </a:cxn>
              <a:cxn ang="0">
                <a:pos x="connsiteX26184" y="connsiteY26184"/>
              </a:cxn>
              <a:cxn ang="0">
                <a:pos x="connsiteX26185" y="connsiteY26185"/>
              </a:cxn>
              <a:cxn ang="0">
                <a:pos x="connsiteX26186" y="connsiteY26186"/>
              </a:cxn>
              <a:cxn ang="0">
                <a:pos x="connsiteX26187" y="connsiteY26187"/>
              </a:cxn>
              <a:cxn ang="0">
                <a:pos x="connsiteX26188" y="connsiteY26188"/>
              </a:cxn>
              <a:cxn ang="0">
                <a:pos x="connsiteX26189" y="connsiteY26189"/>
              </a:cxn>
              <a:cxn ang="0">
                <a:pos x="connsiteX26190" y="connsiteY26190"/>
              </a:cxn>
              <a:cxn ang="0">
                <a:pos x="connsiteX26191" y="connsiteY26191"/>
              </a:cxn>
              <a:cxn ang="0">
                <a:pos x="connsiteX26192" y="connsiteY26192"/>
              </a:cxn>
              <a:cxn ang="0">
                <a:pos x="connsiteX26193" y="connsiteY26193"/>
              </a:cxn>
              <a:cxn ang="0">
                <a:pos x="connsiteX26194" y="connsiteY26194"/>
              </a:cxn>
              <a:cxn ang="0">
                <a:pos x="connsiteX26195" y="connsiteY26195"/>
              </a:cxn>
              <a:cxn ang="0">
                <a:pos x="connsiteX26196" y="connsiteY26196"/>
              </a:cxn>
              <a:cxn ang="0">
                <a:pos x="connsiteX26197" y="connsiteY26197"/>
              </a:cxn>
              <a:cxn ang="0">
                <a:pos x="connsiteX26198" y="connsiteY26198"/>
              </a:cxn>
              <a:cxn ang="0">
                <a:pos x="connsiteX26199" y="connsiteY26199"/>
              </a:cxn>
              <a:cxn ang="0">
                <a:pos x="connsiteX26200" y="connsiteY26200"/>
              </a:cxn>
              <a:cxn ang="0">
                <a:pos x="connsiteX26201" y="connsiteY26201"/>
              </a:cxn>
              <a:cxn ang="0">
                <a:pos x="connsiteX26202" y="connsiteY26202"/>
              </a:cxn>
              <a:cxn ang="0">
                <a:pos x="connsiteX26203" y="connsiteY26203"/>
              </a:cxn>
              <a:cxn ang="0">
                <a:pos x="connsiteX26204" y="connsiteY26204"/>
              </a:cxn>
              <a:cxn ang="0">
                <a:pos x="connsiteX26205" y="connsiteY26205"/>
              </a:cxn>
              <a:cxn ang="0">
                <a:pos x="connsiteX26206" y="connsiteY26206"/>
              </a:cxn>
              <a:cxn ang="0">
                <a:pos x="connsiteX26207" y="connsiteY26207"/>
              </a:cxn>
              <a:cxn ang="0">
                <a:pos x="connsiteX26208" y="connsiteY26208"/>
              </a:cxn>
              <a:cxn ang="0">
                <a:pos x="connsiteX26209" y="connsiteY26209"/>
              </a:cxn>
              <a:cxn ang="0">
                <a:pos x="connsiteX26210" y="connsiteY26210"/>
              </a:cxn>
              <a:cxn ang="0">
                <a:pos x="connsiteX26211" y="connsiteY26211"/>
              </a:cxn>
              <a:cxn ang="0">
                <a:pos x="connsiteX26212" y="connsiteY26212"/>
              </a:cxn>
              <a:cxn ang="0">
                <a:pos x="connsiteX26213" y="connsiteY26213"/>
              </a:cxn>
              <a:cxn ang="0">
                <a:pos x="connsiteX26214" y="connsiteY26214"/>
              </a:cxn>
              <a:cxn ang="0">
                <a:pos x="connsiteX26215" y="connsiteY26215"/>
              </a:cxn>
              <a:cxn ang="0">
                <a:pos x="connsiteX26216" y="connsiteY26216"/>
              </a:cxn>
              <a:cxn ang="0">
                <a:pos x="connsiteX26217" y="connsiteY26217"/>
              </a:cxn>
              <a:cxn ang="0">
                <a:pos x="connsiteX26218" y="connsiteY26218"/>
              </a:cxn>
              <a:cxn ang="0">
                <a:pos x="connsiteX26219" y="connsiteY26219"/>
              </a:cxn>
              <a:cxn ang="0">
                <a:pos x="connsiteX26220" y="connsiteY26220"/>
              </a:cxn>
              <a:cxn ang="0">
                <a:pos x="connsiteX26221" y="connsiteY26221"/>
              </a:cxn>
              <a:cxn ang="0">
                <a:pos x="connsiteX26222" y="connsiteY26222"/>
              </a:cxn>
              <a:cxn ang="0">
                <a:pos x="connsiteX26223" y="connsiteY26223"/>
              </a:cxn>
              <a:cxn ang="0">
                <a:pos x="connsiteX26224" y="connsiteY26224"/>
              </a:cxn>
              <a:cxn ang="0">
                <a:pos x="connsiteX26225" y="connsiteY26225"/>
              </a:cxn>
              <a:cxn ang="0">
                <a:pos x="connsiteX26226" y="connsiteY26226"/>
              </a:cxn>
              <a:cxn ang="0">
                <a:pos x="connsiteX26227" y="connsiteY26227"/>
              </a:cxn>
              <a:cxn ang="0">
                <a:pos x="connsiteX26228" y="connsiteY26228"/>
              </a:cxn>
              <a:cxn ang="0">
                <a:pos x="connsiteX26229" y="connsiteY26229"/>
              </a:cxn>
              <a:cxn ang="0">
                <a:pos x="connsiteX26230" y="connsiteY26230"/>
              </a:cxn>
              <a:cxn ang="0">
                <a:pos x="connsiteX26231" y="connsiteY26231"/>
              </a:cxn>
              <a:cxn ang="0">
                <a:pos x="connsiteX26232" y="connsiteY26232"/>
              </a:cxn>
              <a:cxn ang="0">
                <a:pos x="connsiteX26233" y="connsiteY26233"/>
              </a:cxn>
              <a:cxn ang="0">
                <a:pos x="connsiteX26234" y="connsiteY26234"/>
              </a:cxn>
              <a:cxn ang="0">
                <a:pos x="connsiteX26235" y="connsiteY26235"/>
              </a:cxn>
              <a:cxn ang="0">
                <a:pos x="connsiteX26236" y="connsiteY26236"/>
              </a:cxn>
              <a:cxn ang="0">
                <a:pos x="connsiteX26237" y="connsiteY26237"/>
              </a:cxn>
              <a:cxn ang="0">
                <a:pos x="connsiteX26238" y="connsiteY26238"/>
              </a:cxn>
              <a:cxn ang="0">
                <a:pos x="connsiteX26239" y="connsiteY26239"/>
              </a:cxn>
              <a:cxn ang="0">
                <a:pos x="connsiteX26240" y="connsiteY26240"/>
              </a:cxn>
              <a:cxn ang="0">
                <a:pos x="connsiteX26241" y="connsiteY26241"/>
              </a:cxn>
              <a:cxn ang="0">
                <a:pos x="connsiteX26242" y="connsiteY26242"/>
              </a:cxn>
              <a:cxn ang="0">
                <a:pos x="connsiteX26243" y="connsiteY26243"/>
              </a:cxn>
              <a:cxn ang="0">
                <a:pos x="connsiteX26244" y="connsiteY26244"/>
              </a:cxn>
              <a:cxn ang="0">
                <a:pos x="connsiteX26245" y="connsiteY26245"/>
              </a:cxn>
              <a:cxn ang="0">
                <a:pos x="connsiteX26246" y="connsiteY26246"/>
              </a:cxn>
              <a:cxn ang="0">
                <a:pos x="connsiteX26247" y="connsiteY26247"/>
              </a:cxn>
              <a:cxn ang="0">
                <a:pos x="connsiteX26248" y="connsiteY26248"/>
              </a:cxn>
              <a:cxn ang="0">
                <a:pos x="connsiteX26249" y="connsiteY26249"/>
              </a:cxn>
              <a:cxn ang="0">
                <a:pos x="connsiteX26250" y="connsiteY26250"/>
              </a:cxn>
              <a:cxn ang="0">
                <a:pos x="connsiteX26251" y="connsiteY26251"/>
              </a:cxn>
              <a:cxn ang="0">
                <a:pos x="connsiteX26252" y="connsiteY26252"/>
              </a:cxn>
              <a:cxn ang="0">
                <a:pos x="connsiteX26253" y="connsiteY26253"/>
              </a:cxn>
              <a:cxn ang="0">
                <a:pos x="connsiteX26254" y="connsiteY26254"/>
              </a:cxn>
              <a:cxn ang="0">
                <a:pos x="connsiteX26255" y="connsiteY26255"/>
              </a:cxn>
              <a:cxn ang="0">
                <a:pos x="connsiteX26256" y="connsiteY26256"/>
              </a:cxn>
              <a:cxn ang="0">
                <a:pos x="connsiteX26257" y="connsiteY26257"/>
              </a:cxn>
              <a:cxn ang="0">
                <a:pos x="connsiteX26258" y="connsiteY26258"/>
              </a:cxn>
              <a:cxn ang="0">
                <a:pos x="connsiteX26259" y="connsiteY26259"/>
              </a:cxn>
              <a:cxn ang="0">
                <a:pos x="connsiteX26260" y="connsiteY26260"/>
              </a:cxn>
              <a:cxn ang="0">
                <a:pos x="connsiteX26261" y="connsiteY26261"/>
              </a:cxn>
              <a:cxn ang="0">
                <a:pos x="connsiteX26262" y="connsiteY26262"/>
              </a:cxn>
              <a:cxn ang="0">
                <a:pos x="connsiteX26263" y="connsiteY26263"/>
              </a:cxn>
              <a:cxn ang="0">
                <a:pos x="connsiteX26264" y="connsiteY26264"/>
              </a:cxn>
              <a:cxn ang="0">
                <a:pos x="connsiteX26265" y="connsiteY26265"/>
              </a:cxn>
              <a:cxn ang="0">
                <a:pos x="connsiteX26266" y="connsiteY26266"/>
              </a:cxn>
              <a:cxn ang="0">
                <a:pos x="connsiteX26267" y="connsiteY26267"/>
              </a:cxn>
              <a:cxn ang="0">
                <a:pos x="connsiteX26268" y="connsiteY26268"/>
              </a:cxn>
              <a:cxn ang="0">
                <a:pos x="connsiteX26269" y="connsiteY26269"/>
              </a:cxn>
              <a:cxn ang="0">
                <a:pos x="connsiteX26270" y="connsiteY26270"/>
              </a:cxn>
              <a:cxn ang="0">
                <a:pos x="connsiteX26271" y="connsiteY26271"/>
              </a:cxn>
              <a:cxn ang="0">
                <a:pos x="connsiteX26272" y="connsiteY26272"/>
              </a:cxn>
              <a:cxn ang="0">
                <a:pos x="connsiteX26273" y="connsiteY26273"/>
              </a:cxn>
              <a:cxn ang="0">
                <a:pos x="connsiteX26274" y="connsiteY26274"/>
              </a:cxn>
              <a:cxn ang="0">
                <a:pos x="connsiteX26275" y="connsiteY26275"/>
              </a:cxn>
              <a:cxn ang="0">
                <a:pos x="connsiteX26276" y="connsiteY26276"/>
              </a:cxn>
              <a:cxn ang="0">
                <a:pos x="connsiteX26277" y="connsiteY26277"/>
              </a:cxn>
              <a:cxn ang="0">
                <a:pos x="connsiteX26278" y="connsiteY26278"/>
              </a:cxn>
              <a:cxn ang="0">
                <a:pos x="connsiteX26279" y="connsiteY26279"/>
              </a:cxn>
              <a:cxn ang="0">
                <a:pos x="connsiteX26280" y="connsiteY26280"/>
              </a:cxn>
              <a:cxn ang="0">
                <a:pos x="connsiteX26281" y="connsiteY26281"/>
              </a:cxn>
              <a:cxn ang="0">
                <a:pos x="connsiteX26282" y="connsiteY26282"/>
              </a:cxn>
              <a:cxn ang="0">
                <a:pos x="connsiteX26283" y="connsiteY26283"/>
              </a:cxn>
              <a:cxn ang="0">
                <a:pos x="connsiteX26284" y="connsiteY26284"/>
              </a:cxn>
              <a:cxn ang="0">
                <a:pos x="connsiteX26285" y="connsiteY26285"/>
              </a:cxn>
              <a:cxn ang="0">
                <a:pos x="connsiteX26286" y="connsiteY26286"/>
              </a:cxn>
              <a:cxn ang="0">
                <a:pos x="connsiteX26287" y="connsiteY26287"/>
              </a:cxn>
              <a:cxn ang="0">
                <a:pos x="connsiteX26288" y="connsiteY26288"/>
              </a:cxn>
              <a:cxn ang="0">
                <a:pos x="connsiteX26289" y="connsiteY26289"/>
              </a:cxn>
              <a:cxn ang="0">
                <a:pos x="connsiteX26290" y="connsiteY26290"/>
              </a:cxn>
              <a:cxn ang="0">
                <a:pos x="connsiteX26291" y="connsiteY26291"/>
              </a:cxn>
              <a:cxn ang="0">
                <a:pos x="connsiteX26292" y="connsiteY26292"/>
              </a:cxn>
              <a:cxn ang="0">
                <a:pos x="connsiteX26293" y="connsiteY26293"/>
              </a:cxn>
              <a:cxn ang="0">
                <a:pos x="connsiteX26294" y="connsiteY26294"/>
              </a:cxn>
              <a:cxn ang="0">
                <a:pos x="connsiteX26295" y="connsiteY26295"/>
              </a:cxn>
              <a:cxn ang="0">
                <a:pos x="connsiteX26296" y="connsiteY26296"/>
              </a:cxn>
              <a:cxn ang="0">
                <a:pos x="connsiteX26297" y="connsiteY26297"/>
              </a:cxn>
              <a:cxn ang="0">
                <a:pos x="connsiteX26298" y="connsiteY26298"/>
              </a:cxn>
              <a:cxn ang="0">
                <a:pos x="connsiteX26299" y="connsiteY26299"/>
              </a:cxn>
              <a:cxn ang="0">
                <a:pos x="connsiteX26300" y="connsiteY26300"/>
              </a:cxn>
              <a:cxn ang="0">
                <a:pos x="connsiteX26301" y="connsiteY26301"/>
              </a:cxn>
              <a:cxn ang="0">
                <a:pos x="connsiteX26302" y="connsiteY26302"/>
              </a:cxn>
              <a:cxn ang="0">
                <a:pos x="connsiteX26303" y="connsiteY26303"/>
              </a:cxn>
              <a:cxn ang="0">
                <a:pos x="connsiteX26304" y="connsiteY26304"/>
              </a:cxn>
              <a:cxn ang="0">
                <a:pos x="connsiteX26305" y="connsiteY26305"/>
              </a:cxn>
              <a:cxn ang="0">
                <a:pos x="connsiteX26306" y="connsiteY26306"/>
              </a:cxn>
              <a:cxn ang="0">
                <a:pos x="connsiteX26307" y="connsiteY26307"/>
              </a:cxn>
              <a:cxn ang="0">
                <a:pos x="connsiteX26308" y="connsiteY26308"/>
              </a:cxn>
              <a:cxn ang="0">
                <a:pos x="connsiteX26309" y="connsiteY26309"/>
              </a:cxn>
              <a:cxn ang="0">
                <a:pos x="connsiteX26310" y="connsiteY26310"/>
              </a:cxn>
              <a:cxn ang="0">
                <a:pos x="connsiteX26311" y="connsiteY26311"/>
              </a:cxn>
              <a:cxn ang="0">
                <a:pos x="connsiteX26312" y="connsiteY26312"/>
              </a:cxn>
              <a:cxn ang="0">
                <a:pos x="connsiteX26313" y="connsiteY26313"/>
              </a:cxn>
              <a:cxn ang="0">
                <a:pos x="connsiteX26314" y="connsiteY26314"/>
              </a:cxn>
              <a:cxn ang="0">
                <a:pos x="connsiteX26315" y="connsiteY26315"/>
              </a:cxn>
              <a:cxn ang="0">
                <a:pos x="connsiteX26316" y="connsiteY26316"/>
              </a:cxn>
              <a:cxn ang="0">
                <a:pos x="connsiteX26317" y="connsiteY26317"/>
              </a:cxn>
              <a:cxn ang="0">
                <a:pos x="connsiteX26318" y="connsiteY26318"/>
              </a:cxn>
              <a:cxn ang="0">
                <a:pos x="connsiteX26319" y="connsiteY26319"/>
              </a:cxn>
              <a:cxn ang="0">
                <a:pos x="connsiteX26320" y="connsiteY26320"/>
              </a:cxn>
              <a:cxn ang="0">
                <a:pos x="connsiteX26321" y="connsiteY26321"/>
              </a:cxn>
              <a:cxn ang="0">
                <a:pos x="connsiteX26322" y="connsiteY26322"/>
              </a:cxn>
              <a:cxn ang="0">
                <a:pos x="connsiteX26323" y="connsiteY26323"/>
              </a:cxn>
              <a:cxn ang="0">
                <a:pos x="connsiteX26324" y="connsiteY26324"/>
              </a:cxn>
              <a:cxn ang="0">
                <a:pos x="connsiteX26325" y="connsiteY26325"/>
              </a:cxn>
              <a:cxn ang="0">
                <a:pos x="connsiteX26326" y="connsiteY26326"/>
              </a:cxn>
              <a:cxn ang="0">
                <a:pos x="connsiteX26327" y="connsiteY26327"/>
              </a:cxn>
              <a:cxn ang="0">
                <a:pos x="connsiteX26328" y="connsiteY26328"/>
              </a:cxn>
              <a:cxn ang="0">
                <a:pos x="connsiteX26329" y="connsiteY26329"/>
              </a:cxn>
              <a:cxn ang="0">
                <a:pos x="connsiteX26330" y="connsiteY26330"/>
              </a:cxn>
              <a:cxn ang="0">
                <a:pos x="connsiteX26331" y="connsiteY26331"/>
              </a:cxn>
              <a:cxn ang="0">
                <a:pos x="connsiteX26332" y="connsiteY26332"/>
              </a:cxn>
              <a:cxn ang="0">
                <a:pos x="connsiteX26333" y="connsiteY26333"/>
              </a:cxn>
              <a:cxn ang="0">
                <a:pos x="connsiteX26334" y="connsiteY26334"/>
              </a:cxn>
              <a:cxn ang="0">
                <a:pos x="connsiteX26335" y="connsiteY26335"/>
              </a:cxn>
              <a:cxn ang="0">
                <a:pos x="connsiteX26336" y="connsiteY26336"/>
              </a:cxn>
              <a:cxn ang="0">
                <a:pos x="connsiteX26337" y="connsiteY26337"/>
              </a:cxn>
              <a:cxn ang="0">
                <a:pos x="connsiteX26338" y="connsiteY26338"/>
              </a:cxn>
              <a:cxn ang="0">
                <a:pos x="connsiteX26339" y="connsiteY26339"/>
              </a:cxn>
              <a:cxn ang="0">
                <a:pos x="connsiteX26340" y="connsiteY26340"/>
              </a:cxn>
              <a:cxn ang="0">
                <a:pos x="connsiteX26341" y="connsiteY26341"/>
              </a:cxn>
              <a:cxn ang="0">
                <a:pos x="connsiteX26342" y="connsiteY26342"/>
              </a:cxn>
              <a:cxn ang="0">
                <a:pos x="connsiteX26343" y="connsiteY26343"/>
              </a:cxn>
              <a:cxn ang="0">
                <a:pos x="connsiteX26344" y="connsiteY26344"/>
              </a:cxn>
              <a:cxn ang="0">
                <a:pos x="connsiteX26345" y="connsiteY26345"/>
              </a:cxn>
              <a:cxn ang="0">
                <a:pos x="connsiteX26346" y="connsiteY26346"/>
              </a:cxn>
              <a:cxn ang="0">
                <a:pos x="connsiteX26347" y="connsiteY26347"/>
              </a:cxn>
              <a:cxn ang="0">
                <a:pos x="connsiteX26348" y="connsiteY26348"/>
              </a:cxn>
              <a:cxn ang="0">
                <a:pos x="connsiteX26349" y="connsiteY26349"/>
              </a:cxn>
              <a:cxn ang="0">
                <a:pos x="connsiteX26350" y="connsiteY26350"/>
              </a:cxn>
              <a:cxn ang="0">
                <a:pos x="connsiteX26351" y="connsiteY26351"/>
              </a:cxn>
              <a:cxn ang="0">
                <a:pos x="connsiteX26352" y="connsiteY26352"/>
              </a:cxn>
              <a:cxn ang="0">
                <a:pos x="connsiteX26353" y="connsiteY26353"/>
              </a:cxn>
              <a:cxn ang="0">
                <a:pos x="connsiteX26354" y="connsiteY26354"/>
              </a:cxn>
              <a:cxn ang="0">
                <a:pos x="connsiteX26355" y="connsiteY26355"/>
              </a:cxn>
              <a:cxn ang="0">
                <a:pos x="connsiteX26356" y="connsiteY26356"/>
              </a:cxn>
              <a:cxn ang="0">
                <a:pos x="connsiteX26357" y="connsiteY26357"/>
              </a:cxn>
              <a:cxn ang="0">
                <a:pos x="connsiteX26358" y="connsiteY26358"/>
              </a:cxn>
              <a:cxn ang="0">
                <a:pos x="connsiteX26359" y="connsiteY26359"/>
              </a:cxn>
              <a:cxn ang="0">
                <a:pos x="connsiteX26360" y="connsiteY26360"/>
              </a:cxn>
              <a:cxn ang="0">
                <a:pos x="connsiteX26361" y="connsiteY26361"/>
              </a:cxn>
              <a:cxn ang="0">
                <a:pos x="connsiteX26362" y="connsiteY26362"/>
              </a:cxn>
              <a:cxn ang="0">
                <a:pos x="connsiteX26363" y="connsiteY26363"/>
              </a:cxn>
              <a:cxn ang="0">
                <a:pos x="connsiteX26364" y="connsiteY26364"/>
              </a:cxn>
              <a:cxn ang="0">
                <a:pos x="connsiteX26365" y="connsiteY26365"/>
              </a:cxn>
              <a:cxn ang="0">
                <a:pos x="connsiteX26366" y="connsiteY26366"/>
              </a:cxn>
              <a:cxn ang="0">
                <a:pos x="connsiteX26367" y="connsiteY26367"/>
              </a:cxn>
              <a:cxn ang="0">
                <a:pos x="connsiteX26368" y="connsiteY26368"/>
              </a:cxn>
              <a:cxn ang="0">
                <a:pos x="connsiteX26369" y="connsiteY26369"/>
              </a:cxn>
              <a:cxn ang="0">
                <a:pos x="connsiteX26370" y="connsiteY26370"/>
              </a:cxn>
              <a:cxn ang="0">
                <a:pos x="connsiteX26371" y="connsiteY26371"/>
              </a:cxn>
              <a:cxn ang="0">
                <a:pos x="connsiteX26372" y="connsiteY26372"/>
              </a:cxn>
              <a:cxn ang="0">
                <a:pos x="connsiteX26373" y="connsiteY26373"/>
              </a:cxn>
              <a:cxn ang="0">
                <a:pos x="connsiteX26374" y="connsiteY26374"/>
              </a:cxn>
              <a:cxn ang="0">
                <a:pos x="connsiteX26375" y="connsiteY26375"/>
              </a:cxn>
              <a:cxn ang="0">
                <a:pos x="connsiteX26376" y="connsiteY26376"/>
              </a:cxn>
              <a:cxn ang="0">
                <a:pos x="connsiteX26377" y="connsiteY26377"/>
              </a:cxn>
              <a:cxn ang="0">
                <a:pos x="connsiteX26378" y="connsiteY26378"/>
              </a:cxn>
              <a:cxn ang="0">
                <a:pos x="connsiteX26379" y="connsiteY26379"/>
              </a:cxn>
              <a:cxn ang="0">
                <a:pos x="connsiteX26380" y="connsiteY26380"/>
              </a:cxn>
              <a:cxn ang="0">
                <a:pos x="connsiteX26381" y="connsiteY26381"/>
              </a:cxn>
              <a:cxn ang="0">
                <a:pos x="connsiteX26382" y="connsiteY26382"/>
              </a:cxn>
              <a:cxn ang="0">
                <a:pos x="connsiteX26383" y="connsiteY26383"/>
              </a:cxn>
              <a:cxn ang="0">
                <a:pos x="connsiteX26384" y="connsiteY26384"/>
              </a:cxn>
              <a:cxn ang="0">
                <a:pos x="connsiteX26385" y="connsiteY26385"/>
              </a:cxn>
              <a:cxn ang="0">
                <a:pos x="connsiteX26386" y="connsiteY26386"/>
              </a:cxn>
              <a:cxn ang="0">
                <a:pos x="connsiteX26387" y="connsiteY26387"/>
              </a:cxn>
              <a:cxn ang="0">
                <a:pos x="connsiteX26388" y="connsiteY26388"/>
              </a:cxn>
              <a:cxn ang="0">
                <a:pos x="connsiteX26389" y="connsiteY26389"/>
              </a:cxn>
              <a:cxn ang="0">
                <a:pos x="connsiteX26390" y="connsiteY26390"/>
              </a:cxn>
              <a:cxn ang="0">
                <a:pos x="connsiteX26391" y="connsiteY26391"/>
              </a:cxn>
              <a:cxn ang="0">
                <a:pos x="connsiteX26392" y="connsiteY26392"/>
              </a:cxn>
              <a:cxn ang="0">
                <a:pos x="connsiteX26393" y="connsiteY26393"/>
              </a:cxn>
              <a:cxn ang="0">
                <a:pos x="connsiteX26394" y="connsiteY26394"/>
              </a:cxn>
              <a:cxn ang="0">
                <a:pos x="connsiteX26395" y="connsiteY26395"/>
              </a:cxn>
              <a:cxn ang="0">
                <a:pos x="connsiteX26396" y="connsiteY26396"/>
              </a:cxn>
              <a:cxn ang="0">
                <a:pos x="connsiteX26397" y="connsiteY26397"/>
              </a:cxn>
              <a:cxn ang="0">
                <a:pos x="connsiteX26398" y="connsiteY26398"/>
              </a:cxn>
              <a:cxn ang="0">
                <a:pos x="connsiteX26399" y="connsiteY26399"/>
              </a:cxn>
              <a:cxn ang="0">
                <a:pos x="connsiteX26400" y="connsiteY26400"/>
              </a:cxn>
              <a:cxn ang="0">
                <a:pos x="connsiteX26401" y="connsiteY26401"/>
              </a:cxn>
              <a:cxn ang="0">
                <a:pos x="connsiteX26402" y="connsiteY26402"/>
              </a:cxn>
              <a:cxn ang="0">
                <a:pos x="connsiteX26403" y="connsiteY26403"/>
              </a:cxn>
              <a:cxn ang="0">
                <a:pos x="connsiteX26404" y="connsiteY26404"/>
              </a:cxn>
              <a:cxn ang="0">
                <a:pos x="connsiteX26405" y="connsiteY26405"/>
              </a:cxn>
              <a:cxn ang="0">
                <a:pos x="connsiteX26406" y="connsiteY26406"/>
              </a:cxn>
              <a:cxn ang="0">
                <a:pos x="connsiteX26407" y="connsiteY26407"/>
              </a:cxn>
              <a:cxn ang="0">
                <a:pos x="connsiteX26408" y="connsiteY26408"/>
              </a:cxn>
              <a:cxn ang="0">
                <a:pos x="connsiteX26409" y="connsiteY26409"/>
              </a:cxn>
              <a:cxn ang="0">
                <a:pos x="connsiteX26410" y="connsiteY26410"/>
              </a:cxn>
              <a:cxn ang="0">
                <a:pos x="connsiteX26411" y="connsiteY26411"/>
              </a:cxn>
              <a:cxn ang="0">
                <a:pos x="connsiteX26412" y="connsiteY26412"/>
              </a:cxn>
              <a:cxn ang="0">
                <a:pos x="connsiteX26413" y="connsiteY26413"/>
              </a:cxn>
              <a:cxn ang="0">
                <a:pos x="connsiteX26414" y="connsiteY26414"/>
              </a:cxn>
              <a:cxn ang="0">
                <a:pos x="connsiteX26415" y="connsiteY26415"/>
              </a:cxn>
              <a:cxn ang="0">
                <a:pos x="connsiteX26416" y="connsiteY26416"/>
              </a:cxn>
              <a:cxn ang="0">
                <a:pos x="connsiteX26417" y="connsiteY26417"/>
              </a:cxn>
              <a:cxn ang="0">
                <a:pos x="connsiteX26418" y="connsiteY26418"/>
              </a:cxn>
              <a:cxn ang="0">
                <a:pos x="connsiteX26419" y="connsiteY26419"/>
              </a:cxn>
              <a:cxn ang="0">
                <a:pos x="connsiteX26420" y="connsiteY26420"/>
              </a:cxn>
              <a:cxn ang="0">
                <a:pos x="connsiteX26421" y="connsiteY26421"/>
              </a:cxn>
              <a:cxn ang="0">
                <a:pos x="connsiteX26422" y="connsiteY26422"/>
              </a:cxn>
              <a:cxn ang="0">
                <a:pos x="connsiteX26423" y="connsiteY26423"/>
              </a:cxn>
              <a:cxn ang="0">
                <a:pos x="connsiteX26424" y="connsiteY26424"/>
              </a:cxn>
              <a:cxn ang="0">
                <a:pos x="connsiteX26425" y="connsiteY26425"/>
              </a:cxn>
              <a:cxn ang="0">
                <a:pos x="connsiteX26426" y="connsiteY26426"/>
              </a:cxn>
              <a:cxn ang="0">
                <a:pos x="connsiteX26427" y="connsiteY26427"/>
              </a:cxn>
              <a:cxn ang="0">
                <a:pos x="connsiteX26428" y="connsiteY26428"/>
              </a:cxn>
              <a:cxn ang="0">
                <a:pos x="connsiteX26429" y="connsiteY26429"/>
              </a:cxn>
              <a:cxn ang="0">
                <a:pos x="connsiteX26430" y="connsiteY26430"/>
              </a:cxn>
              <a:cxn ang="0">
                <a:pos x="connsiteX26431" y="connsiteY26431"/>
              </a:cxn>
              <a:cxn ang="0">
                <a:pos x="connsiteX26432" y="connsiteY26432"/>
              </a:cxn>
              <a:cxn ang="0">
                <a:pos x="connsiteX26433" y="connsiteY26433"/>
              </a:cxn>
              <a:cxn ang="0">
                <a:pos x="connsiteX26434" y="connsiteY26434"/>
              </a:cxn>
              <a:cxn ang="0">
                <a:pos x="connsiteX26435" y="connsiteY26435"/>
              </a:cxn>
              <a:cxn ang="0">
                <a:pos x="connsiteX26436" y="connsiteY26436"/>
              </a:cxn>
              <a:cxn ang="0">
                <a:pos x="connsiteX26437" y="connsiteY26437"/>
              </a:cxn>
              <a:cxn ang="0">
                <a:pos x="connsiteX26438" y="connsiteY26438"/>
              </a:cxn>
              <a:cxn ang="0">
                <a:pos x="connsiteX26439" y="connsiteY26439"/>
              </a:cxn>
              <a:cxn ang="0">
                <a:pos x="connsiteX26440" y="connsiteY26440"/>
              </a:cxn>
              <a:cxn ang="0">
                <a:pos x="connsiteX26441" y="connsiteY26441"/>
              </a:cxn>
              <a:cxn ang="0">
                <a:pos x="connsiteX26442" y="connsiteY26442"/>
              </a:cxn>
              <a:cxn ang="0">
                <a:pos x="connsiteX26443" y="connsiteY26443"/>
              </a:cxn>
              <a:cxn ang="0">
                <a:pos x="connsiteX26444" y="connsiteY26444"/>
              </a:cxn>
              <a:cxn ang="0">
                <a:pos x="connsiteX26445" y="connsiteY26445"/>
              </a:cxn>
              <a:cxn ang="0">
                <a:pos x="connsiteX26446" y="connsiteY26446"/>
              </a:cxn>
              <a:cxn ang="0">
                <a:pos x="connsiteX26447" y="connsiteY26447"/>
              </a:cxn>
              <a:cxn ang="0">
                <a:pos x="connsiteX26448" y="connsiteY26448"/>
              </a:cxn>
              <a:cxn ang="0">
                <a:pos x="connsiteX26449" y="connsiteY26449"/>
              </a:cxn>
              <a:cxn ang="0">
                <a:pos x="connsiteX26450" y="connsiteY26450"/>
              </a:cxn>
              <a:cxn ang="0">
                <a:pos x="connsiteX26451" y="connsiteY26451"/>
              </a:cxn>
              <a:cxn ang="0">
                <a:pos x="connsiteX26452" y="connsiteY26452"/>
              </a:cxn>
              <a:cxn ang="0">
                <a:pos x="connsiteX26453" y="connsiteY26453"/>
              </a:cxn>
              <a:cxn ang="0">
                <a:pos x="connsiteX26454" y="connsiteY26454"/>
              </a:cxn>
              <a:cxn ang="0">
                <a:pos x="connsiteX26455" y="connsiteY26455"/>
              </a:cxn>
              <a:cxn ang="0">
                <a:pos x="connsiteX26456" y="connsiteY26456"/>
              </a:cxn>
              <a:cxn ang="0">
                <a:pos x="connsiteX26457" y="connsiteY26457"/>
              </a:cxn>
              <a:cxn ang="0">
                <a:pos x="connsiteX26458" y="connsiteY26458"/>
              </a:cxn>
              <a:cxn ang="0">
                <a:pos x="connsiteX26459" y="connsiteY26459"/>
              </a:cxn>
              <a:cxn ang="0">
                <a:pos x="connsiteX26460" y="connsiteY26460"/>
              </a:cxn>
              <a:cxn ang="0">
                <a:pos x="connsiteX26461" y="connsiteY26461"/>
              </a:cxn>
              <a:cxn ang="0">
                <a:pos x="connsiteX26462" y="connsiteY26462"/>
              </a:cxn>
              <a:cxn ang="0">
                <a:pos x="connsiteX26463" y="connsiteY26463"/>
              </a:cxn>
              <a:cxn ang="0">
                <a:pos x="connsiteX26464" y="connsiteY26464"/>
              </a:cxn>
              <a:cxn ang="0">
                <a:pos x="connsiteX26465" y="connsiteY26465"/>
              </a:cxn>
              <a:cxn ang="0">
                <a:pos x="connsiteX26466" y="connsiteY26466"/>
              </a:cxn>
              <a:cxn ang="0">
                <a:pos x="connsiteX26467" y="connsiteY26467"/>
              </a:cxn>
              <a:cxn ang="0">
                <a:pos x="connsiteX26468" y="connsiteY26468"/>
              </a:cxn>
              <a:cxn ang="0">
                <a:pos x="connsiteX26469" y="connsiteY26469"/>
              </a:cxn>
              <a:cxn ang="0">
                <a:pos x="connsiteX26470" y="connsiteY26470"/>
              </a:cxn>
              <a:cxn ang="0">
                <a:pos x="connsiteX26471" y="connsiteY26471"/>
              </a:cxn>
              <a:cxn ang="0">
                <a:pos x="connsiteX26472" y="connsiteY26472"/>
              </a:cxn>
              <a:cxn ang="0">
                <a:pos x="connsiteX26473" y="connsiteY26473"/>
              </a:cxn>
              <a:cxn ang="0">
                <a:pos x="connsiteX26474" y="connsiteY26474"/>
              </a:cxn>
              <a:cxn ang="0">
                <a:pos x="connsiteX26475" y="connsiteY26475"/>
              </a:cxn>
              <a:cxn ang="0">
                <a:pos x="connsiteX26476" y="connsiteY26476"/>
              </a:cxn>
              <a:cxn ang="0">
                <a:pos x="connsiteX26477" y="connsiteY26477"/>
              </a:cxn>
              <a:cxn ang="0">
                <a:pos x="connsiteX26478" y="connsiteY26478"/>
              </a:cxn>
              <a:cxn ang="0">
                <a:pos x="connsiteX26479" y="connsiteY26479"/>
              </a:cxn>
              <a:cxn ang="0">
                <a:pos x="connsiteX26480" y="connsiteY26480"/>
              </a:cxn>
              <a:cxn ang="0">
                <a:pos x="connsiteX26481" y="connsiteY26481"/>
              </a:cxn>
              <a:cxn ang="0">
                <a:pos x="connsiteX26482" y="connsiteY26482"/>
              </a:cxn>
              <a:cxn ang="0">
                <a:pos x="connsiteX26483" y="connsiteY26483"/>
              </a:cxn>
              <a:cxn ang="0">
                <a:pos x="connsiteX26484" y="connsiteY26484"/>
              </a:cxn>
              <a:cxn ang="0">
                <a:pos x="connsiteX26485" y="connsiteY26485"/>
              </a:cxn>
              <a:cxn ang="0">
                <a:pos x="connsiteX26486" y="connsiteY26486"/>
              </a:cxn>
              <a:cxn ang="0">
                <a:pos x="connsiteX26487" y="connsiteY26487"/>
              </a:cxn>
              <a:cxn ang="0">
                <a:pos x="connsiteX26488" y="connsiteY26488"/>
              </a:cxn>
              <a:cxn ang="0">
                <a:pos x="connsiteX26489" y="connsiteY26489"/>
              </a:cxn>
              <a:cxn ang="0">
                <a:pos x="connsiteX26490" y="connsiteY26490"/>
              </a:cxn>
              <a:cxn ang="0">
                <a:pos x="connsiteX26491" y="connsiteY26491"/>
              </a:cxn>
              <a:cxn ang="0">
                <a:pos x="connsiteX26492" y="connsiteY26492"/>
              </a:cxn>
              <a:cxn ang="0">
                <a:pos x="connsiteX26493" y="connsiteY26493"/>
              </a:cxn>
              <a:cxn ang="0">
                <a:pos x="connsiteX26494" y="connsiteY26494"/>
              </a:cxn>
              <a:cxn ang="0">
                <a:pos x="connsiteX26495" y="connsiteY26495"/>
              </a:cxn>
              <a:cxn ang="0">
                <a:pos x="connsiteX26496" y="connsiteY26496"/>
              </a:cxn>
              <a:cxn ang="0">
                <a:pos x="connsiteX26497" y="connsiteY26497"/>
              </a:cxn>
              <a:cxn ang="0">
                <a:pos x="connsiteX26498" y="connsiteY26498"/>
              </a:cxn>
              <a:cxn ang="0">
                <a:pos x="connsiteX26499" y="connsiteY26499"/>
              </a:cxn>
              <a:cxn ang="0">
                <a:pos x="connsiteX26500" y="connsiteY26500"/>
              </a:cxn>
              <a:cxn ang="0">
                <a:pos x="connsiteX26501" y="connsiteY26501"/>
              </a:cxn>
              <a:cxn ang="0">
                <a:pos x="connsiteX26502" y="connsiteY26502"/>
              </a:cxn>
              <a:cxn ang="0">
                <a:pos x="connsiteX26503" y="connsiteY26503"/>
              </a:cxn>
              <a:cxn ang="0">
                <a:pos x="connsiteX26504" y="connsiteY26504"/>
              </a:cxn>
              <a:cxn ang="0">
                <a:pos x="connsiteX26505" y="connsiteY26505"/>
              </a:cxn>
              <a:cxn ang="0">
                <a:pos x="connsiteX26506" y="connsiteY26506"/>
              </a:cxn>
              <a:cxn ang="0">
                <a:pos x="connsiteX26507" y="connsiteY26507"/>
              </a:cxn>
              <a:cxn ang="0">
                <a:pos x="connsiteX26508" y="connsiteY26508"/>
              </a:cxn>
              <a:cxn ang="0">
                <a:pos x="connsiteX26509" y="connsiteY26509"/>
              </a:cxn>
              <a:cxn ang="0">
                <a:pos x="connsiteX26510" y="connsiteY26510"/>
              </a:cxn>
              <a:cxn ang="0">
                <a:pos x="connsiteX26511" y="connsiteY26511"/>
              </a:cxn>
              <a:cxn ang="0">
                <a:pos x="connsiteX26512" y="connsiteY26512"/>
              </a:cxn>
              <a:cxn ang="0">
                <a:pos x="connsiteX26513" y="connsiteY26513"/>
              </a:cxn>
              <a:cxn ang="0">
                <a:pos x="connsiteX26514" y="connsiteY26514"/>
              </a:cxn>
              <a:cxn ang="0">
                <a:pos x="connsiteX26515" y="connsiteY26515"/>
              </a:cxn>
              <a:cxn ang="0">
                <a:pos x="connsiteX26516" y="connsiteY26516"/>
              </a:cxn>
              <a:cxn ang="0">
                <a:pos x="connsiteX26517" y="connsiteY26517"/>
              </a:cxn>
              <a:cxn ang="0">
                <a:pos x="connsiteX26518" y="connsiteY26518"/>
              </a:cxn>
              <a:cxn ang="0">
                <a:pos x="connsiteX26519" y="connsiteY26519"/>
              </a:cxn>
              <a:cxn ang="0">
                <a:pos x="connsiteX26520" y="connsiteY26520"/>
              </a:cxn>
              <a:cxn ang="0">
                <a:pos x="connsiteX26521" y="connsiteY26521"/>
              </a:cxn>
              <a:cxn ang="0">
                <a:pos x="connsiteX26522" y="connsiteY26522"/>
              </a:cxn>
              <a:cxn ang="0">
                <a:pos x="connsiteX26523" y="connsiteY26523"/>
              </a:cxn>
              <a:cxn ang="0">
                <a:pos x="connsiteX26524" y="connsiteY26524"/>
              </a:cxn>
              <a:cxn ang="0">
                <a:pos x="connsiteX26525" y="connsiteY26525"/>
              </a:cxn>
              <a:cxn ang="0">
                <a:pos x="connsiteX26526" y="connsiteY26526"/>
              </a:cxn>
              <a:cxn ang="0">
                <a:pos x="connsiteX26527" y="connsiteY26527"/>
              </a:cxn>
              <a:cxn ang="0">
                <a:pos x="connsiteX26528" y="connsiteY26528"/>
              </a:cxn>
              <a:cxn ang="0">
                <a:pos x="connsiteX26529" y="connsiteY26529"/>
              </a:cxn>
              <a:cxn ang="0">
                <a:pos x="connsiteX26530" y="connsiteY26530"/>
              </a:cxn>
              <a:cxn ang="0">
                <a:pos x="connsiteX26531" y="connsiteY26531"/>
              </a:cxn>
              <a:cxn ang="0">
                <a:pos x="connsiteX26532" y="connsiteY26532"/>
              </a:cxn>
              <a:cxn ang="0">
                <a:pos x="connsiteX26533" y="connsiteY26533"/>
              </a:cxn>
              <a:cxn ang="0">
                <a:pos x="connsiteX26534" y="connsiteY26534"/>
              </a:cxn>
              <a:cxn ang="0">
                <a:pos x="connsiteX26535" y="connsiteY26535"/>
              </a:cxn>
              <a:cxn ang="0">
                <a:pos x="connsiteX26536" y="connsiteY26536"/>
              </a:cxn>
              <a:cxn ang="0">
                <a:pos x="connsiteX26537" y="connsiteY26537"/>
              </a:cxn>
              <a:cxn ang="0">
                <a:pos x="connsiteX26538" y="connsiteY26538"/>
              </a:cxn>
              <a:cxn ang="0">
                <a:pos x="connsiteX26539" y="connsiteY26539"/>
              </a:cxn>
              <a:cxn ang="0">
                <a:pos x="connsiteX26540" y="connsiteY26540"/>
              </a:cxn>
              <a:cxn ang="0">
                <a:pos x="connsiteX26541" y="connsiteY26541"/>
              </a:cxn>
              <a:cxn ang="0">
                <a:pos x="connsiteX26542" y="connsiteY26542"/>
              </a:cxn>
              <a:cxn ang="0">
                <a:pos x="connsiteX26543" y="connsiteY26543"/>
              </a:cxn>
              <a:cxn ang="0">
                <a:pos x="connsiteX26544" y="connsiteY26544"/>
              </a:cxn>
              <a:cxn ang="0">
                <a:pos x="connsiteX26545" y="connsiteY26545"/>
              </a:cxn>
              <a:cxn ang="0">
                <a:pos x="connsiteX26546" y="connsiteY26546"/>
              </a:cxn>
              <a:cxn ang="0">
                <a:pos x="connsiteX26547" y="connsiteY26547"/>
              </a:cxn>
              <a:cxn ang="0">
                <a:pos x="connsiteX26548" y="connsiteY26548"/>
              </a:cxn>
              <a:cxn ang="0">
                <a:pos x="connsiteX26549" y="connsiteY26549"/>
              </a:cxn>
              <a:cxn ang="0">
                <a:pos x="connsiteX26550" y="connsiteY26550"/>
              </a:cxn>
              <a:cxn ang="0">
                <a:pos x="connsiteX26551" y="connsiteY26551"/>
              </a:cxn>
              <a:cxn ang="0">
                <a:pos x="connsiteX26552" y="connsiteY26552"/>
              </a:cxn>
              <a:cxn ang="0">
                <a:pos x="connsiteX26553" y="connsiteY26553"/>
              </a:cxn>
              <a:cxn ang="0">
                <a:pos x="connsiteX26554" y="connsiteY26554"/>
              </a:cxn>
              <a:cxn ang="0">
                <a:pos x="connsiteX26555" y="connsiteY26555"/>
              </a:cxn>
              <a:cxn ang="0">
                <a:pos x="connsiteX26556" y="connsiteY26556"/>
              </a:cxn>
              <a:cxn ang="0">
                <a:pos x="connsiteX26557" y="connsiteY26557"/>
              </a:cxn>
              <a:cxn ang="0">
                <a:pos x="connsiteX26558" y="connsiteY26558"/>
              </a:cxn>
              <a:cxn ang="0">
                <a:pos x="connsiteX26559" y="connsiteY26559"/>
              </a:cxn>
              <a:cxn ang="0">
                <a:pos x="connsiteX26560" y="connsiteY26560"/>
              </a:cxn>
              <a:cxn ang="0">
                <a:pos x="connsiteX26561" y="connsiteY26561"/>
              </a:cxn>
              <a:cxn ang="0">
                <a:pos x="connsiteX26562" y="connsiteY26562"/>
              </a:cxn>
              <a:cxn ang="0">
                <a:pos x="connsiteX26563" y="connsiteY26563"/>
              </a:cxn>
              <a:cxn ang="0">
                <a:pos x="connsiteX26564" y="connsiteY26564"/>
              </a:cxn>
              <a:cxn ang="0">
                <a:pos x="connsiteX26565" y="connsiteY26565"/>
              </a:cxn>
              <a:cxn ang="0">
                <a:pos x="connsiteX26566" y="connsiteY26566"/>
              </a:cxn>
              <a:cxn ang="0">
                <a:pos x="connsiteX26567" y="connsiteY26567"/>
              </a:cxn>
              <a:cxn ang="0">
                <a:pos x="connsiteX26568" y="connsiteY26568"/>
              </a:cxn>
              <a:cxn ang="0">
                <a:pos x="connsiteX26569" y="connsiteY26569"/>
              </a:cxn>
              <a:cxn ang="0">
                <a:pos x="connsiteX26570" y="connsiteY26570"/>
              </a:cxn>
              <a:cxn ang="0">
                <a:pos x="connsiteX26571" y="connsiteY26571"/>
              </a:cxn>
              <a:cxn ang="0">
                <a:pos x="connsiteX26572" y="connsiteY26572"/>
              </a:cxn>
              <a:cxn ang="0">
                <a:pos x="connsiteX26573" y="connsiteY26573"/>
              </a:cxn>
              <a:cxn ang="0">
                <a:pos x="connsiteX26574" y="connsiteY26574"/>
              </a:cxn>
              <a:cxn ang="0">
                <a:pos x="connsiteX26575" y="connsiteY26575"/>
              </a:cxn>
              <a:cxn ang="0">
                <a:pos x="connsiteX26576" y="connsiteY26576"/>
              </a:cxn>
              <a:cxn ang="0">
                <a:pos x="connsiteX26577" y="connsiteY26577"/>
              </a:cxn>
              <a:cxn ang="0">
                <a:pos x="connsiteX26578" y="connsiteY26578"/>
              </a:cxn>
              <a:cxn ang="0">
                <a:pos x="connsiteX26579" y="connsiteY26579"/>
              </a:cxn>
              <a:cxn ang="0">
                <a:pos x="connsiteX26580" y="connsiteY26580"/>
              </a:cxn>
              <a:cxn ang="0">
                <a:pos x="connsiteX26581" y="connsiteY26581"/>
              </a:cxn>
              <a:cxn ang="0">
                <a:pos x="connsiteX26582" y="connsiteY26582"/>
              </a:cxn>
              <a:cxn ang="0">
                <a:pos x="connsiteX26583" y="connsiteY26583"/>
              </a:cxn>
              <a:cxn ang="0">
                <a:pos x="connsiteX26584" y="connsiteY26584"/>
              </a:cxn>
              <a:cxn ang="0">
                <a:pos x="connsiteX26585" y="connsiteY26585"/>
              </a:cxn>
              <a:cxn ang="0">
                <a:pos x="connsiteX26586" y="connsiteY26586"/>
              </a:cxn>
              <a:cxn ang="0">
                <a:pos x="connsiteX26587" y="connsiteY26587"/>
              </a:cxn>
              <a:cxn ang="0">
                <a:pos x="connsiteX26588" y="connsiteY26588"/>
              </a:cxn>
              <a:cxn ang="0">
                <a:pos x="connsiteX26589" y="connsiteY26589"/>
              </a:cxn>
              <a:cxn ang="0">
                <a:pos x="connsiteX26590" y="connsiteY26590"/>
              </a:cxn>
              <a:cxn ang="0">
                <a:pos x="connsiteX26591" y="connsiteY26591"/>
              </a:cxn>
              <a:cxn ang="0">
                <a:pos x="connsiteX26592" y="connsiteY26592"/>
              </a:cxn>
              <a:cxn ang="0">
                <a:pos x="connsiteX26593" y="connsiteY26593"/>
              </a:cxn>
              <a:cxn ang="0">
                <a:pos x="connsiteX26594" y="connsiteY26594"/>
              </a:cxn>
              <a:cxn ang="0">
                <a:pos x="connsiteX26595" y="connsiteY26595"/>
              </a:cxn>
              <a:cxn ang="0">
                <a:pos x="connsiteX26596" y="connsiteY26596"/>
              </a:cxn>
              <a:cxn ang="0">
                <a:pos x="connsiteX26597" y="connsiteY26597"/>
              </a:cxn>
              <a:cxn ang="0">
                <a:pos x="connsiteX26598" y="connsiteY26598"/>
              </a:cxn>
              <a:cxn ang="0">
                <a:pos x="connsiteX26599" y="connsiteY26599"/>
              </a:cxn>
              <a:cxn ang="0">
                <a:pos x="connsiteX26600" y="connsiteY26600"/>
              </a:cxn>
              <a:cxn ang="0">
                <a:pos x="connsiteX26601" y="connsiteY26601"/>
              </a:cxn>
              <a:cxn ang="0">
                <a:pos x="connsiteX26602" y="connsiteY26602"/>
              </a:cxn>
              <a:cxn ang="0">
                <a:pos x="connsiteX26603" y="connsiteY26603"/>
              </a:cxn>
              <a:cxn ang="0">
                <a:pos x="connsiteX26604" y="connsiteY26604"/>
              </a:cxn>
              <a:cxn ang="0">
                <a:pos x="connsiteX26605" y="connsiteY26605"/>
              </a:cxn>
              <a:cxn ang="0">
                <a:pos x="connsiteX26606" y="connsiteY26606"/>
              </a:cxn>
              <a:cxn ang="0">
                <a:pos x="connsiteX26607" y="connsiteY26607"/>
              </a:cxn>
              <a:cxn ang="0">
                <a:pos x="connsiteX26608" y="connsiteY26608"/>
              </a:cxn>
              <a:cxn ang="0">
                <a:pos x="connsiteX26609" y="connsiteY26609"/>
              </a:cxn>
              <a:cxn ang="0">
                <a:pos x="connsiteX26610" y="connsiteY26610"/>
              </a:cxn>
              <a:cxn ang="0">
                <a:pos x="connsiteX26611" y="connsiteY26611"/>
              </a:cxn>
              <a:cxn ang="0">
                <a:pos x="connsiteX26612" y="connsiteY26612"/>
              </a:cxn>
              <a:cxn ang="0">
                <a:pos x="connsiteX26613" y="connsiteY26613"/>
              </a:cxn>
              <a:cxn ang="0">
                <a:pos x="connsiteX26614" y="connsiteY26614"/>
              </a:cxn>
              <a:cxn ang="0">
                <a:pos x="connsiteX26615" y="connsiteY26615"/>
              </a:cxn>
              <a:cxn ang="0">
                <a:pos x="connsiteX26616" y="connsiteY26616"/>
              </a:cxn>
              <a:cxn ang="0">
                <a:pos x="connsiteX26617" y="connsiteY26617"/>
              </a:cxn>
              <a:cxn ang="0">
                <a:pos x="connsiteX26618" y="connsiteY26618"/>
              </a:cxn>
              <a:cxn ang="0">
                <a:pos x="connsiteX26619" y="connsiteY26619"/>
              </a:cxn>
              <a:cxn ang="0">
                <a:pos x="connsiteX26620" y="connsiteY26620"/>
              </a:cxn>
              <a:cxn ang="0">
                <a:pos x="connsiteX26621" y="connsiteY26621"/>
              </a:cxn>
              <a:cxn ang="0">
                <a:pos x="connsiteX26622" y="connsiteY26622"/>
              </a:cxn>
              <a:cxn ang="0">
                <a:pos x="connsiteX26623" y="connsiteY26623"/>
              </a:cxn>
              <a:cxn ang="0">
                <a:pos x="connsiteX26624" y="connsiteY26624"/>
              </a:cxn>
              <a:cxn ang="0">
                <a:pos x="connsiteX26625" y="connsiteY26625"/>
              </a:cxn>
              <a:cxn ang="0">
                <a:pos x="connsiteX26626" y="connsiteY26626"/>
              </a:cxn>
              <a:cxn ang="0">
                <a:pos x="connsiteX26627" y="connsiteY26627"/>
              </a:cxn>
              <a:cxn ang="0">
                <a:pos x="connsiteX26628" y="connsiteY26628"/>
              </a:cxn>
              <a:cxn ang="0">
                <a:pos x="connsiteX26629" y="connsiteY26629"/>
              </a:cxn>
              <a:cxn ang="0">
                <a:pos x="connsiteX26630" y="connsiteY26630"/>
              </a:cxn>
              <a:cxn ang="0">
                <a:pos x="connsiteX26631" y="connsiteY26631"/>
              </a:cxn>
              <a:cxn ang="0">
                <a:pos x="connsiteX26632" y="connsiteY26632"/>
              </a:cxn>
              <a:cxn ang="0">
                <a:pos x="connsiteX26633" y="connsiteY26633"/>
              </a:cxn>
              <a:cxn ang="0">
                <a:pos x="connsiteX26634" y="connsiteY26634"/>
              </a:cxn>
              <a:cxn ang="0">
                <a:pos x="connsiteX26635" y="connsiteY26635"/>
              </a:cxn>
              <a:cxn ang="0">
                <a:pos x="connsiteX26636" y="connsiteY26636"/>
              </a:cxn>
              <a:cxn ang="0">
                <a:pos x="connsiteX26637" y="connsiteY26637"/>
              </a:cxn>
              <a:cxn ang="0">
                <a:pos x="connsiteX26638" y="connsiteY26638"/>
              </a:cxn>
              <a:cxn ang="0">
                <a:pos x="connsiteX26639" y="connsiteY26639"/>
              </a:cxn>
              <a:cxn ang="0">
                <a:pos x="connsiteX26640" y="connsiteY26640"/>
              </a:cxn>
              <a:cxn ang="0">
                <a:pos x="connsiteX26641" y="connsiteY26641"/>
              </a:cxn>
              <a:cxn ang="0">
                <a:pos x="connsiteX26642" y="connsiteY26642"/>
              </a:cxn>
              <a:cxn ang="0">
                <a:pos x="connsiteX26643" y="connsiteY26643"/>
              </a:cxn>
              <a:cxn ang="0">
                <a:pos x="connsiteX26644" y="connsiteY26644"/>
              </a:cxn>
              <a:cxn ang="0">
                <a:pos x="connsiteX26645" y="connsiteY26645"/>
              </a:cxn>
              <a:cxn ang="0">
                <a:pos x="connsiteX26646" y="connsiteY26646"/>
              </a:cxn>
              <a:cxn ang="0">
                <a:pos x="connsiteX26647" y="connsiteY26647"/>
              </a:cxn>
              <a:cxn ang="0">
                <a:pos x="connsiteX26648" y="connsiteY26648"/>
              </a:cxn>
              <a:cxn ang="0">
                <a:pos x="connsiteX26649" y="connsiteY26649"/>
              </a:cxn>
              <a:cxn ang="0">
                <a:pos x="connsiteX26650" y="connsiteY26650"/>
              </a:cxn>
              <a:cxn ang="0">
                <a:pos x="connsiteX26651" y="connsiteY26651"/>
              </a:cxn>
              <a:cxn ang="0">
                <a:pos x="connsiteX26652" y="connsiteY26652"/>
              </a:cxn>
              <a:cxn ang="0">
                <a:pos x="connsiteX26653" y="connsiteY26653"/>
              </a:cxn>
              <a:cxn ang="0">
                <a:pos x="connsiteX26654" y="connsiteY26654"/>
              </a:cxn>
              <a:cxn ang="0">
                <a:pos x="connsiteX26655" y="connsiteY26655"/>
              </a:cxn>
              <a:cxn ang="0">
                <a:pos x="connsiteX26656" y="connsiteY26656"/>
              </a:cxn>
              <a:cxn ang="0">
                <a:pos x="connsiteX26657" y="connsiteY26657"/>
              </a:cxn>
              <a:cxn ang="0">
                <a:pos x="connsiteX26658" y="connsiteY26658"/>
              </a:cxn>
              <a:cxn ang="0">
                <a:pos x="connsiteX26659" y="connsiteY26659"/>
              </a:cxn>
              <a:cxn ang="0">
                <a:pos x="connsiteX26660" y="connsiteY26660"/>
              </a:cxn>
              <a:cxn ang="0">
                <a:pos x="connsiteX26661" y="connsiteY26661"/>
              </a:cxn>
              <a:cxn ang="0">
                <a:pos x="connsiteX26662" y="connsiteY26662"/>
              </a:cxn>
              <a:cxn ang="0">
                <a:pos x="connsiteX26663" y="connsiteY26663"/>
              </a:cxn>
              <a:cxn ang="0">
                <a:pos x="connsiteX26664" y="connsiteY26664"/>
              </a:cxn>
              <a:cxn ang="0">
                <a:pos x="connsiteX26665" y="connsiteY26665"/>
              </a:cxn>
              <a:cxn ang="0">
                <a:pos x="connsiteX26666" y="connsiteY26666"/>
              </a:cxn>
              <a:cxn ang="0">
                <a:pos x="connsiteX26667" y="connsiteY26667"/>
              </a:cxn>
              <a:cxn ang="0">
                <a:pos x="connsiteX26668" y="connsiteY26668"/>
              </a:cxn>
              <a:cxn ang="0">
                <a:pos x="connsiteX26669" y="connsiteY26669"/>
              </a:cxn>
              <a:cxn ang="0">
                <a:pos x="connsiteX26670" y="connsiteY26670"/>
              </a:cxn>
              <a:cxn ang="0">
                <a:pos x="connsiteX26671" y="connsiteY26671"/>
              </a:cxn>
              <a:cxn ang="0">
                <a:pos x="connsiteX26672" y="connsiteY26672"/>
              </a:cxn>
              <a:cxn ang="0">
                <a:pos x="connsiteX26673" y="connsiteY26673"/>
              </a:cxn>
              <a:cxn ang="0">
                <a:pos x="connsiteX26674" y="connsiteY26674"/>
              </a:cxn>
              <a:cxn ang="0">
                <a:pos x="connsiteX26675" y="connsiteY26675"/>
              </a:cxn>
              <a:cxn ang="0">
                <a:pos x="connsiteX26676" y="connsiteY26676"/>
              </a:cxn>
              <a:cxn ang="0">
                <a:pos x="connsiteX26677" y="connsiteY26677"/>
              </a:cxn>
              <a:cxn ang="0">
                <a:pos x="connsiteX26678" y="connsiteY26678"/>
              </a:cxn>
              <a:cxn ang="0">
                <a:pos x="connsiteX26679" y="connsiteY26679"/>
              </a:cxn>
              <a:cxn ang="0">
                <a:pos x="connsiteX26680" y="connsiteY26680"/>
              </a:cxn>
              <a:cxn ang="0">
                <a:pos x="connsiteX26681" y="connsiteY26681"/>
              </a:cxn>
              <a:cxn ang="0">
                <a:pos x="connsiteX26682" y="connsiteY26682"/>
              </a:cxn>
              <a:cxn ang="0">
                <a:pos x="connsiteX26683" y="connsiteY26683"/>
              </a:cxn>
              <a:cxn ang="0">
                <a:pos x="connsiteX26684" y="connsiteY26684"/>
              </a:cxn>
              <a:cxn ang="0">
                <a:pos x="connsiteX26685" y="connsiteY26685"/>
              </a:cxn>
              <a:cxn ang="0">
                <a:pos x="connsiteX26686" y="connsiteY26686"/>
              </a:cxn>
              <a:cxn ang="0">
                <a:pos x="connsiteX26687" y="connsiteY26687"/>
              </a:cxn>
              <a:cxn ang="0">
                <a:pos x="connsiteX26688" y="connsiteY26688"/>
              </a:cxn>
              <a:cxn ang="0">
                <a:pos x="connsiteX26689" y="connsiteY26689"/>
              </a:cxn>
              <a:cxn ang="0">
                <a:pos x="connsiteX26690" y="connsiteY26690"/>
              </a:cxn>
              <a:cxn ang="0">
                <a:pos x="connsiteX26691" y="connsiteY26691"/>
              </a:cxn>
              <a:cxn ang="0">
                <a:pos x="connsiteX26692" y="connsiteY26692"/>
              </a:cxn>
              <a:cxn ang="0">
                <a:pos x="connsiteX26693" y="connsiteY26693"/>
              </a:cxn>
              <a:cxn ang="0">
                <a:pos x="connsiteX26694" y="connsiteY26694"/>
              </a:cxn>
              <a:cxn ang="0">
                <a:pos x="connsiteX26695" y="connsiteY26695"/>
              </a:cxn>
              <a:cxn ang="0">
                <a:pos x="connsiteX26696" y="connsiteY26696"/>
              </a:cxn>
              <a:cxn ang="0">
                <a:pos x="connsiteX26697" y="connsiteY26697"/>
              </a:cxn>
              <a:cxn ang="0">
                <a:pos x="connsiteX26698" y="connsiteY26698"/>
              </a:cxn>
              <a:cxn ang="0">
                <a:pos x="connsiteX26699" y="connsiteY26699"/>
              </a:cxn>
              <a:cxn ang="0">
                <a:pos x="connsiteX26700" y="connsiteY26700"/>
              </a:cxn>
              <a:cxn ang="0">
                <a:pos x="connsiteX26701" y="connsiteY26701"/>
              </a:cxn>
              <a:cxn ang="0">
                <a:pos x="connsiteX26702" y="connsiteY26702"/>
              </a:cxn>
              <a:cxn ang="0">
                <a:pos x="connsiteX26703" y="connsiteY26703"/>
              </a:cxn>
              <a:cxn ang="0">
                <a:pos x="connsiteX26704" y="connsiteY26704"/>
              </a:cxn>
              <a:cxn ang="0">
                <a:pos x="connsiteX26705" y="connsiteY26705"/>
              </a:cxn>
              <a:cxn ang="0">
                <a:pos x="connsiteX26706" y="connsiteY26706"/>
              </a:cxn>
              <a:cxn ang="0">
                <a:pos x="connsiteX26707" y="connsiteY26707"/>
              </a:cxn>
              <a:cxn ang="0">
                <a:pos x="connsiteX26708" y="connsiteY26708"/>
              </a:cxn>
              <a:cxn ang="0">
                <a:pos x="connsiteX26709" y="connsiteY26709"/>
              </a:cxn>
              <a:cxn ang="0">
                <a:pos x="connsiteX26710" y="connsiteY26710"/>
              </a:cxn>
              <a:cxn ang="0">
                <a:pos x="connsiteX26711" y="connsiteY26711"/>
              </a:cxn>
              <a:cxn ang="0">
                <a:pos x="connsiteX26712" y="connsiteY26712"/>
              </a:cxn>
              <a:cxn ang="0">
                <a:pos x="connsiteX26713" y="connsiteY26713"/>
              </a:cxn>
              <a:cxn ang="0">
                <a:pos x="connsiteX26714" y="connsiteY26714"/>
              </a:cxn>
              <a:cxn ang="0">
                <a:pos x="connsiteX26715" y="connsiteY26715"/>
              </a:cxn>
              <a:cxn ang="0">
                <a:pos x="connsiteX26716" y="connsiteY26716"/>
              </a:cxn>
              <a:cxn ang="0">
                <a:pos x="connsiteX26717" y="connsiteY26717"/>
              </a:cxn>
              <a:cxn ang="0">
                <a:pos x="connsiteX26718" y="connsiteY26718"/>
              </a:cxn>
              <a:cxn ang="0">
                <a:pos x="connsiteX26719" y="connsiteY26719"/>
              </a:cxn>
              <a:cxn ang="0">
                <a:pos x="connsiteX26720" y="connsiteY26720"/>
              </a:cxn>
              <a:cxn ang="0">
                <a:pos x="connsiteX26721" y="connsiteY26721"/>
              </a:cxn>
              <a:cxn ang="0">
                <a:pos x="connsiteX26722" y="connsiteY26722"/>
              </a:cxn>
              <a:cxn ang="0">
                <a:pos x="connsiteX26723" y="connsiteY26723"/>
              </a:cxn>
              <a:cxn ang="0">
                <a:pos x="connsiteX26724" y="connsiteY26724"/>
              </a:cxn>
              <a:cxn ang="0">
                <a:pos x="connsiteX26725" y="connsiteY26725"/>
              </a:cxn>
              <a:cxn ang="0">
                <a:pos x="connsiteX26726" y="connsiteY26726"/>
              </a:cxn>
              <a:cxn ang="0">
                <a:pos x="connsiteX26727" y="connsiteY26727"/>
              </a:cxn>
              <a:cxn ang="0">
                <a:pos x="connsiteX26728" y="connsiteY26728"/>
              </a:cxn>
              <a:cxn ang="0">
                <a:pos x="connsiteX26729" y="connsiteY26729"/>
              </a:cxn>
              <a:cxn ang="0">
                <a:pos x="connsiteX26730" y="connsiteY26730"/>
              </a:cxn>
              <a:cxn ang="0">
                <a:pos x="connsiteX26731" y="connsiteY26731"/>
              </a:cxn>
              <a:cxn ang="0">
                <a:pos x="connsiteX26732" y="connsiteY26732"/>
              </a:cxn>
              <a:cxn ang="0">
                <a:pos x="connsiteX26733" y="connsiteY26733"/>
              </a:cxn>
              <a:cxn ang="0">
                <a:pos x="connsiteX26734" y="connsiteY26734"/>
              </a:cxn>
              <a:cxn ang="0">
                <a:pos x="connsiteX26735" y="connsiteY26735"/>
              </a:cxn>
              <a:cxn ang="0">
                <a:pos x="connsiteX26736" y="connsiteY26736"/>
              </a:cxn>
              <a:cxn ang="0">
                <a:pos x="connsiteX26737" y="connsiteY26737"/>
              </a:cxn>
              <a:cxn ang="0">
                <a:pos x="connsiteX26738" y="connsiteY26738"/>
              </a:cxn>
              <a:cxn ang="0">
                <a:pos x="connsiteX26739" y="connsiteY26739"/>
              </a:cxn>
              <a:cxn ang="0">
                <a:pos x="connsiteX26740" y="connsiteY26740"/>
              </a:cxn>
              <a:cxn ang="0">
                <a:pos x="connsiteX26741" y="connsiteY26741"/>
              </a:cxn>
              <a:cxn ang="0">
                <a:pos x="connsiteX26742" y="connsiteY26742"/>
              </a:cxn>
              <a:cxn ang="0">
                <a:pos x="connsiteX26743" y="connsiteY26743"/>
              </a:cxn>
              <a:cxn ang="0">
                <a:pos x="connsiteX26744" y="connsiteY26744"/>
              </a:cxn>
              <a:cxn ang="0">
                <a:pos x="connsiteX26745" y="connsiteY26745"/>
              </a:cxn>
              <a:cxn ang="0">
                <a:pos x="connsiteX26746" y="connsiteY26746"/>
              </a:cxn>
              <a:cxn ang="0">
                <a:pos x="connsiteX26747" y="connsiteY26747"/>
              </a:cxn>
              <a:cxn ang="0">
                <a:pos x="connsiteX26748" y="connsiteY26748"/>
              </a:cxn>
              <a:cxn ang="0">
                <a:pos x="connsiteX26749" y="connsiteY26749"/>
              </a:cxn>
              <a:cxn ang="0">
                <a:pos x="connsiteX26750" y="connsiteY26750"/>
              </a:cxn>
              <a:cxn ang="0">
                <a:pos x="connsiteX26751" y="connsiteY26751"/>
              </a:cxn>
              <a:cxn ang="0">
                <a:pos x="connsiteX26752" y="connsiteY26752"/>
              </a:cxn>
              <a:cxn ang="0">
                <a:pos x="connsiteX26753" y="connsiteY26753"/>
              </a:cxn>
              <a:cxn ang="0">
                <a:pos x="connsiteX26754" y="connsiteY26754"/>
              </a:cxn>
              <a:cxn ang="0">
                <a:pos x="connsiteX26755" y="connsiteY26755"/>
              </a:cxn>
              <a:cxn ang="0">
                <a:pos x="connsiteX26756" y="connsiteY26756"/>
              </a:cxn>
              <a:cxn ang="0">
                <a:pos x="connsiteX26757" y="connsiteY26757"/>
              </a:cxn>
              <a:cxn ang="0">
                <a:pos x="connsiteX26758" y="connsiteY26758"/>
              </a:cxn>
              <a:cxn ang="0">
                <a:pos x="connsiteX26759" y="connsiteY26759"/>
              </a:cxn>
              <a:cxn ang="0">
                <a:pos x="connsiteX26760" y="connsiteY26760"/>
              </a:cxn>
              <a:cxn ang="0">
                <a:pos x="connsiteX26761" y="connsiteY26761"/>
              </a:cxn>
              <a:cxn ang="0">
                <a:pos x="connsiteX26762" y="connsiteY26762"/>
              </a:cxn>
              <a:cxn ang="0">
                <a:pos x="connsiteX26763" y="connsiteY26763"/>
              </a:cxn>
              <a:cxn ang="0">
                <a:pos x="connsiteX26764" y="connsiteY26764"/>
              </a:cxn>
              <a:cxn ang="0">
                <a:pos x="connsiteX26765" y="connsiteY26765"/>
              </a:cxn>
              <a:cxn ang="0">
                <a:pos x="connsiteX26766" y="connsiteY26766"/>
              </a:cxn>
              <a:cxn ang="0">
                <a:pos x="connsiteX26767" y="connsiteY26767"/>
              </a:cxn>
              <a:cxn ang="0">
                <a:pos x="connsiteX26768" y="connsiteY26768"/>
              </a:cxn>
              <a:cxn ang="0">
                <a:pos x="connsiteX26769" y="connsiteY26769"/>
              </a:cxn>
              <a:cxn ang="0">
                <a:pos x="connsiteX26770" y="connsiteY26770"/>
              </a:cxn>
              <a:cxn ang="0">
                <a:pos x="connsiteX26771" y="connsiteY26771"/>
              </a:cxn>
              <a:cxn ang="0">
                <a:pos x="connsiteX26772" y="connsiteY26772"/>
              </a:cxn>
              <a:cxn ang="0">
                <a:pos x="connsiteX26773" y="connsiteY26773"/>
              </a:cxn>
              <a:cxn ang="0">
                <a:pos x="connsiteX26774" y="connsiteY26774"/>
              </a:cxn>
              <a:cxn ang="0">
                <a:pos x="connsiteX26775" y="connsiteY26775"/>
              </a:cxn>
              <a:cxn ang="0">
                <a:pos x="connsiteX26776" y="connsiteY26776"/>
              </a:cxn>
              <a:cxn ang="0">
                <a:pos x="connsiteX26777" y="connsiteY26777"/>
              </a:cxn>
              <a:cxn ang="0">
                <a:pos x="connsiteX26778" y="connsiteY26778"/>
              </a:cxn>
              <a:cxn ang="0">
                <a:pos x="connsiteX26779" y="connsiteY26779"/>
              </a:cxn>
              <a:cxn ang="0">
                <a:pos x="connsiteX26780" y="connsiteY26780"/>
              </a:cxn>
              <a:cxn ang="0">
                <a:pos x="connsiteX26781" y="connsiteY26781"/>
              </a:cxn>
              <a:cxn ang="0">
                <a:pos x="connsiteX26782" y="connsiteY26782"/>
              </a:cxn>
              <a:cxn ang="0">
                <a:pos x="connsiteX26783" y="connsiteY26783"/>
              </a:cxn>
              <a:cxn ang="0">
                <a:pos x="connsiteX26784" y="connsiteY26784"/>
              </a:cxn>
              <a:cxn ang="0">
                <a:pos x="connsiteX26785" y="connsiteY26785"/>
              </a:cxn>
              <a:cxn ang="0">
                <a:pos x="connsiteX26786" y="connsiteY26786"/>
              </a:cxn>
              <a:cxn ang="0">
                <a:pos x="connsiteX26787" y="connsiteY26787"/>
              </a:cxn>
              <a:cxn ang="0">
                <a:pos x="connsiteX26788" y="connsiteY26788"/>
              </a:cxn>
              <a:cxn ang="0">
                <a:pos x="connsiteX26789" y="connsiteY26789"/>
              </a:cxn>
              <a:cxn ang="0">
                <a:pos x="connsiteX26790" y="connsiteY26790"/>
              </a:cxn>
              <a:cxn ang="0">
                <a:pos x="connsiteX26791" y="connsiteY26791"/>
              </a:cxn>
              <a:cxn ang="0">
                <a:pos x="connsiteX26792" y="connsiteY26792"/>
              </a:cxn>
              <a:cxn ang="0">
                <a:pos x="connsiteX26793" y="connsiteY26793"/>
              </a:cxn>
              <a:cxn ang="0">
                <a:pos x="connsiteX26794" y="connsiteY26794"/>
              </a:cxn>
              <a:cxn ang="0">
                <a:pos x="connsiteX26795" y="connsiteY26795"/>
              </a:cxn>
              <a:cxn ang="0">
                <a:pos x="connsiteX26796" y="connsiteY26796"/>
              </a:cxn>
              <a:cxn ang="0">
                <a:pos x="connsiteX26797" y="connsiteY26797"/>
              </a:cxn>
              <a:cxn ang="0">
                <a:pos x="connsiteX26798" y="connsiteY26798"/>
              </a:cxn>
              <a:cxn ang="0">
                <a:pos x="connsiteX26799" y="connsiteY26799"/>
              </a:cxn>
              <a:cxn ang="0">
                <a:pos x="connsiteX26800" y="connsiteY26800"/>
              </a:cxn>
              <a:cxn ang="0">
                <a:pos x="connsiteX26801" y="connsiteY26801"/>
              </a:cxn>
              <a:cxn ang="0">
                <a:pos x="connsiteX26802" y="connsiteY26802"/>
              </a:cxn>
              <a:cxn ang="0">
                <a:pos x="connsiteX26803" y="connsiteY26803"/>
              </a:cxn>
              <a:cxn ang="0">
                <a:pos x="connsiteX26804" y="connsiteY26804"/>
              </a:cxn>
              <a:cxn ang="0">
                <a:pos x="connsiteX26805" y="connsiteY26805"/>
              </a:cxn>
              <a:cxn ang="0">
                <a:pos x="connsiteX26806" y="connsiteY26806"/>
              </a:cxn>
              <a:cxn ang="0">
                <a:pos x="connsiteX26807" y="connsiteY26807"/>
              </a:cxn>
              <a:cxn ang="0">
                <a:pos x="connsiteX26808" y="connsiteY26808"/>
              </a:cxn>
              <a:cxn ang="0">
                <a:pos x="connsiteX26809" y="connsiteY26809"/>
              </a:cxn>
              <a:cxn ang="0">
                <a:pos x="connsiteX26810" y="connsiteY26810"/>
              </a:cxn>
              <a:cxn ang="0">
                <a:pos x="connsiteX26811" y="connsiteY26811"/>
              </a:cxn>
              <a:cxn ang="0">
                <a:pos x="connsiteX26812" y="connsiteY26812"/>
              </a:cxn>
              <a:cxn ang="0">
                <a:pos x="connsiteX26813" y="connsiteY26813"/>
              </a:cxn>
              <a:cxn ang="0">
                <a:pos x="connsiteX26814" y="connsiteY26814"/>
              </a:cxn>
              <a:cxn ang="0">
                <a:pos x="connsiteX26815" y="connsiteY26815"/>
              </a:cxn>
              <a:cxn ang="0">
                <a:pos x="connsiteX26816" y="connsiteY26816"/>
              </a:cxn>
              <a:cxn ang="0">
                <a:pos x="connsiteX26817" y="connsiteY26817"/>
              </a:cxn>
              <a:cxn ang="0">
                <a:pos x="connsiteX26818" y="connsiteY26818"/>
              </a:cxn>
              <a:cxn ang="0">
                <a:pos x="connsiteX26819" y="connsiteY26819"/>
              </a:cxn>
              <a:cxn ang="0">
                <a:pos x="connsiteX26820" y="connsiteY26820"/>
              </a:cxn>
              <a:cxn ang="0">
                <a:pos x="connsiteX26821" y="connsiteY26821"/>
              </a:cxn>
              <a:cxn ang="0">
                <a:pos x="connsiteX26822" y="connsiteY26822"/>
              </a:cxn>
              <a:cxn ang="0">
                <a:pos x="connsiteX26823" y="connsiteY26823"/>
              </a:cxn>
              <a:cxn ang="0">
                <a:pos x="connsiteX26824" y="connsiteY26824"/>
              </a:cxn>
              <a:cxn ang="0">
                <a:pos x="connsiteX26825" y="connsiteY26825"/>
              </a:cxn>
              <a:cxn ang="0">
                <a:pos x="connsiteX26826" y="connsiteY26826"/>
              </a:cxn>
              <a:cxn ang="0">
                <a:pos x="connsiteX26827" y="connsiteY26827"/>
              </a:cxn>
              <a:cxn ang="0">
                <a:pos x="connsiteX26828" y="connsiteY26828"/>
              </a:cxn>
              <a:cxn ang="0">
                <a:pos x="connsiteX26829" y="connsiteY26829"/>
              </a:cxn>
              <a:cxn ang="0">
                <a:pos x="connsiteX26830" y="connsiteY26830"/>
              </a:cxn>
              <a:cxn ang="0">
                <a:pos x="connsiteX26831" y="connsiteY26831"/>
              </a:cxn>
              <a:cxn ang="0">
                <a:pos x="connsiteX26832" y="connsiteY26832"/>
              </a:cxn>
              <a:cxn ang="0">
                <a:pos x="connsiteX26833" y="connsiteY26833"/>
              </a:cxn>
              <a:cxn ang="0">
                <a:pos x="connsiteX26834" y="connsiteY26834"/>
              </a:cxn>
              <a:cxn ang="0">
                <a:pos x="connsiteX26835" y="connsiteY26835"/>
              </a:cxn>
              <a:cxn ang="0">
                <a:pos x="connsiteX26836" y="connsiteY26836"/>
              </a:cxn>
              <a:cxn ang="0">
                <a:pos x="connsiteX26837" y="connsiteY26837"/>
              </a:cxn>
              <a:cxn ang="0">
                <a:pos x="connsiteX26838" y="connsiteY26838"/>
              </a:cxn>
              <a:cxn ang="0">
                <a:pos x="connsiteX26839" y="connsiteY26839"/>
              </a:cxn>
              <a:cxn ang="0">
                <a:pos x="connsiteX26840" y="connsiteY26840"/>
              </a:cxn>
              <a:cxn ang="0">
                <a:pos x="connsiteX26841" y="connsiteY26841"/>
              </a:cxn>
              <a:cxn ang="0">
                <a:pos x="connsiteX26842" y="connsiteY26842"/>
              </a:cxn>
              <a:cxn ang="0">
                <a:pos x="connsiteX26843" y="connsiteY26843"/>
              </a:cxn>
              <a:cxn ang="0">
                <a:pos x="connsiteX26844" y="connsiteY26844"/>
              </a:cxn>
              <a:cxn ang="0">
                <a:pos x="connsiteX26845" y="connsiteY26845"/>
              </a:cxn>
              <a:cxn ang="0">
                <a:pos x="connsiteX26846" y="connsiteY26846"/>
              </a:cxn>
              <a:cxn ang="0">
                <a:pos x="connsiteX26847" y="connsiteY26847"/>
              </a:cxn>
              <a:cxn ang="0">
                <a:pos x="connsiteX26848" y="connsiteY26848"/>
              </a:cxn>
              <a:cxn ang="0">
                <a:pos x="connsiteX26849" y="connsiteY26849"/>
              </a:cxn>
              <a:cxn ang="0">
                <a:pos x="connsiteX26850" y="connsiteY26850"/>
              </a:cxn>
              <a:cxn ang="0">
                <a:pos x="connsiteX26851" y="connsiteY26851"/>
              </a:cxn>
              <a:cxn ang="0">
                <a:pos x="connsiteX26852" y="connsiteY26852"/>
              </a:cxn>
              <a:cxn ang="0">
                <a:pos x="connsiteX26853" y="connsiteY26853"/>
              </a:cxn>
              <a:cxn ang="0">
                <a:pos x="connsiteX26854" y="connsiteY26854"/>
              </a:cxn>
              <a:cxn ang="0">
                <a:pos x="connsiteX26855" y="connsiteY26855"/>
              </a:cxn>
              <a:cxn ang="0">
                <a:pos x="connsiteX26856" y="connsiteY26856"/>
              </a:cxn>
              <a:cxn ang="0">
                <a:pos x="connsiteX26857" y="connsiteY26857"/>
              </a:cxn>
              <a:cxn ang="0">
                <a:pos x="connsiteX26858" y="connsiteY26858"/>
              </a:cxn>
              <a:cxn ang="0">
                <a:pos x="connsiteX26859" y="connsiteY26859"/>
              </a:cxn>
              <a:cxn ang="0">
                <a:pos x="connsiteX26860" y="connsiteY26860"/>
              </a:cxn>
              <a:cxn ang="0">
                <a:pos x="connsiteX26861" y="connsiteY26861"/>
              </a:cxn>
              <a:cxn ang="0">
                <a:pos x="connsiteX26862" y="connsiteY26862"/>
              </a:cxn>
              <a:cxn ang="0">
                <a:pos x="connsiteX26863" y="connsiteY26863"/>
              </a:cxn>
              <a:cxn ang="0">
                <a:pos x="connsiteX26864" y="connsiteY26864"/>
              </a:cxn>
              <a:cxn ang="0">
                <a:pos x="connsiteX26865" y="connsiteY26865"/>
              </a:cxn>
              <a:cxn ang="0">
                <a:pos x="connsiteX26866" y="connsiteY26866"/>
              </a:cxn>
              <a:cxn ang="0">
                <a:pos x="connsiteX26867" y="connsiteY26867"/>
              </a:cxn>
              <a:cxn ang="0">
                <a:pos x="connsiteX26868" y="connsiteY26868"/>
              </a:cxn>
              <a:cxn ang="0">
                <a:pos x="connsiteX26869" y="connsiteY26869"/>
              </a:cxn>
              <a:cxn ang="0">
                <a:pos x="connsiteX26870" y="connsiteY26870"/>
              </a:cxn>
              <a:cxn ang="0">
                <a:pos x="connsiteX26871" y="connsiteY26871"/>
              </a:cxn>
              <a:cxn ang="0">
                <a:pos x="connsiteX26872" y="connsiteY26872"/>
              </a:cxn>
              <a:cxn ang="0">
                <a:pos x="connsiteX26873" y="connsiteY26873"/>
              </a:cxn>
              <a:cxn ang="0">
                <a:pos x="connsiteX26874" y="connsiteY26874"/>
              </a:cxn>
              <a:cxn ang="0">
                <a:pos x="connsiteX26875" y="connsiteY26875"/>
              </a:cxn>
              <a:cxn ang="0">
                <a:pos x="connsiteX26876" y="connsiteY26876"/>
              </a:cxn>
              <a:cxn ang="0">
                <a:pos x="connsiteX26877" y="connsiteY26877"/>
              </a:cxn>
              <a:cxn ang="0">
                <a:pos x="connsiteX26878" y="connsiteY26878"/>
              </a:cxn>
              <a:cxn ang="0">
                <a:pos x="connsiteX26879" y="connsiteY26879"/>
              </a:cxn>
              <a:cxn ang="0">
                <a:pos x="connsiteX26880" y="connsiteY26880"/>
              </a:cxn>
              <a:cxn ang="0">
                <a:pos x="connsiteX26881" y="connsiteY26881"/>
              </a:cxn>
              <a:cxn ang="0">
                <a:pos x="connsiteX26882" y="connsiteY26882"/>
              </a:cxn>
              <a:cxn ang="0">
                <a:pos x="connsiteX26883" y="connsiteY26883"/>
              </a:cxn>
              <a:cxn ang="0">
                <a:pos x="connsiteX26884" y="connsiteY26884"/>
              </a:cxn>
              <a:cxn ang="0">
                <a:pos x="connsiteX26885" y="connsiteY26885"/>
              </a:cxn>
              <a:cxn ang="0">
                <a:pos x="connsiteX26886" y="connsiteY26886"/>
              </a:cxn>
              <a:cxn ang="0">
                <a:pos x="connsiteX26887" y="connsiteY26887"/>
              </a:cxn>
              <a:cxn ang="0">
                <a:pos x="connsiteX26888" y="connsiteY26888"/>
              </a:cxn>
              <a:cxn ang="0">
                <a:pos x="connsiteX26889" y="connsiteY26889"/>
              </a:cxn>
              <a:cxn ang="0">
                <a:pos x="connsiteX26890" y="connsiteY26890"/>
              </a:cxn>
              <a:cxn ang="0">
                <a:pos x="connsiteX26891" y="connsiteY26891"/>
              </a:cxn>
              <a:cxn ang="0">
                <a:pos x="connsiteX26892" y="connsiteY26892"/>
              </a:cxn>
              <a:cxn ang="0">
                <a:pos x="connsiteX26893" y="connsiteY26893"/>
              </a:cxn>
              <a:cxn ang="0">
                <a:pos x="connsiteX26894" y="connsiteY26894"/>
              </a:cxn>
              <a:cxn ang="0">
                <a:pos x="connsiteX26895" y="connsiteY26895"/>
              </a:cxn>
              <a:cxn ang="0">
                <a:pos x="connsiteX26896" y="connsiteY26896"/>
              </a:cxn>
              <a:cxn ang="0">
                <a:pos x="connsiteX26897" y="connsiteY26897"/>
              </a:cxn>
              <a:cxn ang="0">
                <a:pos x="connsiteX26898" y="connsiteY26898"/>
              </a:cxn>
              <a:cxn ang="0">
                <a:pos x="connsiteX26899" y="connsiteY26899"/>
              </a:cxn>
              <a:cxn ang="0">
                <a:pos x="connsiteX26900" y="connsiteY26900"/>
              </a:cxn>
              <a:cxn ang="0">
                <a:pos x="connsiteX26901" y="connsiteY26901"/>
              </a:cxn>
              <a:cxn ang="0">
                <a:pos x="connsiteX26902" y="connsiteY26902"/>
              </a:cxn>
              <a:cxn ang="0">
                <a:pos x="connsiteX26903" y="connsiteY26903"/>
              </a:cxn>
              <a:cxn ang="0">
                <a:pos x="connsiteX26904" y="connsiteY26904"/>
              </a:cxn>
              <a:cxn ang="0">
                <a:pos x="connsiteX26905" y="connsiteY26905"/>
              </a:cxn>
              <a:cxn ang="0">
                <a:pos x="connsiteX26906" y="connsiteY26906"/>
              </a:cxn>
              <a:cxn ang="0">
                <a:pos x="connsiteX26907" y="connsiteY26907"/>
              </a:cxn>
              <a:cxn ang="0">
                <a:pos x="connsiteX26908" y="connsiteY26908"/>
              </a:cxn>
              <a:cxn ang="0">
                <a:pos x="connsiteX26909" y="connsiteY26909"/>
              </a:cxn>
              <a:cxn ang="0">
                <a:pos x="connsiteX26910" y="connsiteY26910"/>
              </a:cxn>
              <a:cxn ang="0">
                <a:pos x="connsiteX26911" y="connsiteY26911"/>
              </a:cxn>
              <a:cxn ang="0">
                <a:pos x="connsiteX26912" y="connsiteY26912"/>
              </a:cxn>
              <a:cxn ang="0">
                <a:pos x="connsiteX26913" y="connsiteY26913"/>
              </a:cxn>
              <a:cxn ang="0">
                <a:pos x="connsiteX26914" y="connsiteY26914"/>
              </a:cxn>
              <a:cxn ang="0">
                <a:pos x="connsiteX26915" y="connsiteY26915"/>
              </a:cxn>
              <a:cxn ang="0">
                <a:pos x="connsiteX26916" y="connsiteY26916"/>
              </a:cxn>
              <a:cxn ang="0">
                <a:pos x="connsiteX26917" y="connsiteY26917"/>
              </a:cxn>
              <a:cxn ang="0">
                <a:pos x="connsiteX26918" y="connsiteY26918"/>
              </a:cxn>
              <a:cxn ang="0">
                <a:pos x="connsiteX26919" y="connsiteY26919"/>
              </a:cxn>
              <a:cxn ang="0">
                <a:pos x="connsiteX26920" y="connsiteY26920"/>
              </a:cxn>
              <a:cxn ang="0">
                <a:pos x="connsiteX26921" y="connsiteY26921"/>
              </a:cxn>
              <a:cxn ang="0">
                <a:pos x="connsiteX26922" y="connsiteY26922"/>
              </a:cxn>
              <a:cxn ang="0">
                <a:pos x="connsiteX26923" y="connsiteY26923"/>
              </a:cxn>
              <a:cxn ang="0">
                <a:pos x="connsiteX26924" y="connsiteY26924"/>
              </a:cxn>
              <a:cxn ang="0">
                <a:pos x="connsiteX26925" y="connsiteY26925"/>
              </a:cxn>
              <a:cxn ang="0">
                <a:pos x="connsiteX26926" y="connsiteY26926"/>
              </a:cxn>
              <a:cxn ang="0">
                <a:pos x="connsiteX26927" y="connsiteY26927"/>
              </a:cxn>
              <a:cxn ang="0">
                <a:pos x="connsiteX26928" y="connsiteY26928"/>
              </a:cxn>
              <a:cxn ang="0">
                <a:pos x="connsiteX26929" y="connsiteY26929"/>
              </a:cxn>
              <a:cxn ang="0">
                <a:pos x="connsiteX26930" y="connsiteY26930"/>
              </a:cxn>
              <a:cxn ang="0">
                <a:pos x="connsiteX26931" y="connsiteY26931"/>
              </a:cxn>
              <a:cxn ang="0">
                <a:pos x="connsiteX26932" y="connsiteY26932"/>
              </a:cxn>
              <a:cxn ang="0">
                <a:pos x="connsiteX26933" y="connsiteY26933"/>
              </a:cxn>
              <a:cxn ang="0">
                <a:pos x="connsiteX26934" y="connsiteY26934"/>
              </a:cxn>
              <a:cxn ang="0">
                <a:pos x="connsiteX26935" y="connsiteY26935"/>
              </a:cxn>
              <a:cxn ang="0">
                <a:pos x="connsiteX26936" y="connsiteY26936"/>
              </a:cxn>
              <a:cxn ang="0">
                <a:pos x="connsiteX26937" y="connsiteY26937"/>
              </a:cxn>
              <a:cxn ang="0">
                <a:pos x="connsiteX26938" y="connsiteY26938"/>
              </a:cxn>
              <a:cxn ang="0">
                <a:pos x="connsiteX26939" y="connsiteY26939"/>
              </a:cxn>
              <a:cxn ang="0">
                <a:pos x="connsiteX26940" y="connsiteY26940"/>
              </a:cxn>
              <a:cxn ang="0">
                <a:pos x="connsiteX26941" y="connsiteY26941"/>
              </a:cxn>
              <a:cxn ang="0">
                <a:pos x="connsiteX26942" y="connsiteY26942"/>
              </a:cxn>
              <a:cxn ang="0">
                <a:pos x="connsiteX26943" y="connsiteY26943"/>
              </a:cxn>
              <a:cxn ang="0">
                <a:pos x="connsiteX26944" y="connsiteY26944"/>
              </a:cxn>
              <a:cxn ang="0">
                <a:pos x="connsiteX26945" y="connsiteY26945"/>
              </a:cxn>
              <a:cxn ang="0">
                <a:pos x="connsiteX26946" y="connsiteY26946"/>
              </a:cxn>
              <a:cxn ang="0">
                <a:pos x="connsiteX26947" y="connsiteY26947"/>
              </a:cxn>
              <a:cxn ang="0">
                <a:pos x="connsiteX26948" y="connsiteY26948"/>
              </a:cxn>
              <a:cxn ang="0">
                <a:pos x="connsiteX26949" y="connsiteY26949"/>
              </a:cxn>
              <a:cxn ang="0">
                <a:pos x="connsiteX26950" y="connsiteY26950"/>
              </a:cxn>
              <a:cxn ang="0">
                <a:pos x="connsiteX26951" y="connsiteY26951"/>
              </a:cxn>
              <a:cxn ang="0">
                <a:pos x="connsiteX26952" y="connsiteY26952"/>
              </a:cxn>
              <a:cxn ang="0">
                <a:pos x="connsiteX26953" y="connsiteY26953"/>
              </a:cxn>
              <a:cxn ang="0">
                <a:pos x="connsiteX26954" y="connsiteY26954"/>
              </a:cxn>
              <a:cxn ang="0">
                <a:pos x="connsiteX26955" y="connsiteY26955"/>
              </a:cxn>
              <a:cxn ang="0">
                <a:pos x="connsiteX26956" y="connsiteY26956"/>
              </a:cxn>
              <a:cxn ang="0">
                <a:pos x="connsiteX26957" y="connsiteY26957"/>
              </a:cxn>
              <a:cxn ang="0">
                <a:pos x="connsiteX26958" y="connsiteY26958"/>
              </a:cxn>
              <a:cxn ang="0">
                <a:pos x="connsiteX26959" y="connsiteY26959"/>
              </a:cxn>
              <a:cxn ang="0">
                <a:pos x="connsiteX26960" y="connsiteY26960"/>
              </a:cxn>
              <a:cxn ang="0">
                <a:pos x="connsiteX26961" y="connsiteY26961"/>
              </a:cxn>
              <a:cxn ang="0">
                <a:pos x="connsiteX26962" y="connsiteY26962"/>
              </a:cxn>
              <a:cxn ang="0">
                <a:pos x="connsiteX26963" y="connsiteY26963"/>
              </a:cxn>
              <a:cxn ang="0">
                <a:pos x="connsiteX26964" y="connsiteY26964"/>
              </a:cxn>
              <a:cxn ang="0">
                <a:pos x="connsiteX26965" y="connsiteY26965"/>
              </a:cxn>
              <a:cxn ang="0">
                <a:pos x="connsiteX26966" y="connsiteY26966"/>
              </a:cxn>
              <a:cxn ang="0">
                <a:pos x="connsiteX26967" y="connsiteY26967"/>
              </a:cxn>
              <a:cxn ang="0">
                <a:pos x="connsiteX26968" y="connsiteY26968"/>
              </a:cxn>
              <a:cxn ang="0">
                <a:pos x="connsiteX26969" y="connsiteY26969"/>
              </a:cxn>
              <a:cxn ang="0">
                <a:pos x="connsiteX26970" y="connsiteY26970"/>
              </a:cxn>
              <a:cxn ang="0">
                <a:pos x="connsiteX26971" y="connsiteY26971"/>
              </a:cxn>
              <a:cxn ang="0">
                <a:pos x="connsiteX26972" y="connsiteY26972"/>
              </a:cxn>
              <a:cxn ang="0">
                <a:pos x="connsiteX26973" y="connsiteY26973"/>
              </a:cxn>
              <a:cxn ang="0">
                <a:pos x="connsiteX26974" y="connsiteY26974"/>
              </a:cxn>
              <a:cxn ang="0">
                <a:pos x="connsiteX26975" y="connsiteY26975"/>
              </a:cxn>
              <a:cxn ang="0">
                <a:pos x="connsiteX26976" y="connsiteY26976"/>
              </a:cxn>
              <a:cxn ang="0">
                <a:pos x="connsiteX26977" y="connsiteY26977"/>
              </a:cxn>
              <a:cxn ang="0">
                <a:pos x="connsiteX26978" y="connsiteY26978"/>
              </a:cxn>
              <a:cxn ang="0">
                <a:pos x="connsiteX26979" y="connsiteY26979"/>
              </a:cxn>
              <a:cxn ang="0">
                <a:pos x="connsiteX26980" y="connsiteY26980"/>
              </a:cxn>
              <a:cxn ang="0">
                <a:pos x="connsiteX26981" y="connsiteY26981"/>
              </a:cxn>
              <a:cxn ang="0">
                <a:pos x="connsiteX26982" y="connsiteY26982"/>
              </a:cxn>
              <a:cxn ang="0">
                <a:pos x="connsiteX26983" y="connsiteY26983"/>
              </a:cxn>
              <a:cxn ang="0">
                <a:pos x="connsiteX26984" y="connsiteY26984"/>
              </a:cxn>
              <a:cxn ang="0">
                <a:pos x="connsiteX26985" y="connsiteY26985"/>
              </a:cxn>
              <a:cxn ang="0">
                <a:pos x="connsiteX26986" y="connsiteY26986"/>
              </a:cxn>
              <a:cxn ang="0">
                <a:pos x="connsiteX26987" y="connsiteY26987"/>
              </a:cxn>
              <a:cxn ang="0">
                <a:pos x="connsiteX26988" y="connsiteY26988"/>
              </a:cxn>
              <a:cxn ang="0">
                <a:pos x="connsiteX26989" y="connsiteY26989"/>
              </a:cxn>
              <a:cxn ang="0">
                <a:pos x="connsiteX26990" y="connsiteY26990"/>
              </a:cxn>
              <a:cxn ang="0">
                <a:pos x="connsiteX26991" y="connsiteY26991"/>
              </a:cxn>
              <a:cxn ang="0">
                <a:pos x="connsiteX26992" y="connsiteY26992"/>
              </a:cxn>
              <a:cxn ang="0">
                <a:pos x="connsiteX26993" y="connsiteY26993"/>
              </a:cxn>
              <a:cxn ang="0">
                <a:pos x="connsiteX26994" y="connsiteY26994"/>
              </a:cxn>
              <a:cxn ang="0">
                <a:pos x="connsiteX26995" y="connsiteY26995"/>
              </a:cxn>
              <a:cxn ang="0">
                <a:pos x="connsiteX26996" y="connsiteY26996"/>
              </a:cxn>
              <a:cxn ang="0">
                <a:pos x="connsiteX26997" y="connsiteY26997"/>
              </a:cxn>
              <a:cxn ang="0">
                <a:pos x="connsiteX26998" y="connsiteY26998"/>
              </a:cxn>
              <a:cxn ang="0">
                <a:pos x="connsiteX26999" y="connsiteY26999"/>
              </a:cxn>
              <a:cxn ang="0">
                <a:pos x="connsiteX27000" y="connsiteY27000"/>
              </a:cxn>
              <a:cxn ang="0">
                <a:pos x="connsiteX27001" y="connsiteY27001"/>
              </a:cxn>
              <a:cxn ang="0">
                <a:pos x="connsiteX27002" y="connsiteY27002"/>
              </a:cxn>
              <a:cxn ang="0">
                <a:pos x="connsiteX27003" y="connsiteY27003"/>
              </a:cxn>
              <a:cxn ang="0">
                <a:pos x="connsiteX27004" y="connsiteY27004"/>
              </a:cxn>
              <a:cxn ang="0">
                <a:pos x="connsiteX27005" y="connsiteY27005"/>
              </a:cxn>
              <a:cxn ang="0">
                <a:pos x="connsiteX27006" y="connsiteY27006"/>
              </a:cxn>
              <a:cxn ang="0">
                <a:pos x="connsiteX27007" y="connsiteY27007"/>
              </a:cxn>
              <a:cxn ang="0">
                <a:pos x="connsiteX27008" y="connsiteY27008"/>
              </a:cxn>
              <a:cxn ang="0">
                <a:pos x="connsiteX27009" y="connsiteY27009"/>
              </a:cxn>
              <a:cxn ang="0">
                <a:pos x="connsiteX27010" y="connsiteY27010"/>
              </a:cxn>
              <a:cxn ang="0">
                <a:pos x="connsiteX27011" y="connsiteY27011"/>
              </a:cxn>
              <a:cxn ang="0">
                <a:pos x="connsiteX27012" y="connsiteY27012"/>
              </a:cxn>
              <a:cxn ang="0">
                <a:pos x="connsiteX27013" y="connsiteY27013"/>
              </a:cxn>
              <a:cxn ang="0">
                <a:pos x="connsiteX27014" y="connsiteY27014"/>
              </a:cxn>
              <a:cxn ang="0">
                <a:pos x="connsiteX27015" y="connsiteY27015"/>
              </a:cxn>
              <a:cxn ang="0">
                <a:pos x="connsiteX27016" y="connsiteY27016"/>
              </a:cxn>
              <a:cxn ang="0">
                <a:pos x="connsiteX27017" y="connsiteY27017"/>
              </a:cxn>
              <a:cxn ang="0">
                <a:pos x="connsiteX27018" y="connsiteY27018"/>
              </a:cxn>
              <a:cxn ang="0">
                <a:pos x="connsiteX27019" y="connsiteY27019"/>
              </a:cxn>
              <a:cxn ang="0">
                <a:pos x="connsiteX27020" y="connsiteY27020"/>
              </a:cxn>
              <a:cxn ang="0">
                <a:pos x="connsiteX27021" y="connsiteY27021"/>
              </a:cxn>
              <a:cxn ang="0">
                <a:pos x="connsiteX27022" y="connsiteY27022"/>
              </a:cxn>
              <a:cxn ang="0">
                <a:pos x="connsiteX27023" y="connsiteY27023"/>
              </a:cxn>
              <a:cxn ang="0">
                <a:pos x="connsiteX27024" y="connsiteY27024"/>
              </a:cxn>
              <a:cxn ang="0">
                <a:pos x="connsiteX27025" y="connsiteY27025"/>
              </a:cxn>
              <a:cxn ang="0">
                <a:pos x="connsiteX27026" y="connsiteY27026"/>
              </a:cxn>
              <a:cxn ang="0">
                <a:pos x="connsiteX27027" y="connsiteY27027"/>
              </a:cxn>
              <a:cxn ang="0">
                <a:pos x="connsiteX27028" y="connsiteY27028"/>
              </a:cxn>
              <a:cxn ang="0">
                <a:pos x="connsiteX27029" y="connsiteY27029"/>
              </a:cxn>
              <a:cxn ang="0">
                <a:pos x="connsiteX27030" y="connsiteY27030"/>
              </a:cxn>
              <a:cxn ang="0">
                <a:pos x="connsiteX27031" y="connsiteY27031"/>
              </a:cxn>
              <a:cxn ang="0">
                <a:pos x="connsiteX27032" y="connsiteY27032"/>
              </a:cxn>
              <a:cxn ang="0">
                <a:pos x="connsiteX27033" y="connsiteY27033"/>
              </a:cxn>
              <a:cxn ang="0">
                <a:pos x="connsiteX27034" y="connsiteY27034"/>
              </a:cxn>
              <a:cxn ang="0">
                <a:pos x="connsiteX27035" y="connsiteY27035"/>
              </a:cxn>
              <a:cxn ang="0">
                <a:pos x="connsiteX27036" y="connsiteY27036"/>
              </a:cxn>
              <a:cxn ang="0">
                <a:pos x="connsiteX27037" y="connsiteY27037"/>
              </a:cxn>
              <a:cxn ang="0">
                <a:pos x="connsiteX27038" y="connsiteY27038"/>
              </a:cxn>
              <a:cxn ang="0">
                <a:pos x="connsiteX27039" y="connsiteY27039"/>
              </a:cxn>
              <a:cxn ang="0">
                <a:pos x="connsiteX27040" y="connsiteY27040"/>
              </a:cxn>
              <a:cxn ang="0">
                <a:pos x="connsiteX27041" y="connsiteY27041"/>
              </a:cxn>
              <a:cxn ang="0">
                <a:pos x="connsiteX27042" y="connsiteY27042"/>
              </a:cxn>
              <a:cxn ang="0">
                <a:pos x="connsiteX27043" y="connsiteY27043"/>
              </a:cxn>
              <a:cxn ang="0">
                <a:pos x="connsiteX27044" y="connsiteY27044"/>
              </a:cxn>
              <a:cxn ang="0">
                <a:pos x="connsiteX27045" y="connsiteY27045"/>
              </a:cxn>
              <a:cxn ang="0">
                <a:pos x="connsiteX27046" y="connsiteY27046"/>
              </a:cxn>
              <a:cxn ang="0">
                <a:pos x="connsiteX27047" y="connsiteY27047"/>
              </a:cxn>
              <a:cxn ang="0">
                <a:pos x="connsiteX27048" y="connsiteY27048"/>
              </a:cxn>
              <a:cxn ang="0">
                <a:pos x="connsiteX27049" y="connsiteY27049"/>
              </a:cxn>
              <a:cxn ang="0">
                <a:pos x="connsiteX27050" y="connsiteY27050"/>
              </a:cxn>
              <a:cxn ang="0">
                <a:pos x="connsiteX27051" y="connsiteY27051"/>
              </a:cxn>
              <a:cxn ang="0">
                <a:pos x="connsiteX27052" y="connsiteY27052"/>
              </a:cxn>
              <a:cxn ang="0">
                <a:pos x="connsiteX27053" y="connsiteY27053"/>
              </a:cxn>
              <a:cxn ang="0">
                <a:pos x="connsiteX27054" y="connsiteY27054"/>
              </a:cxn>
              <a:cxn ang="0">
                <a:pos x="connsiteX27055" y="connsiteY27055"/>
              </a:cxn>
              <a:cxn ang="0">
                <a:pos x="connsiteX27056" y="connsiteY27056"/>
              </a:cxn>
              <a:cxn ang="0">
                <a:pos x="connsiteX27057" y="connsiteY27057"/>
              </a:cxn>
              <a:cxn ang="0">
                <a:pos x="connsiteX27058" y="connsiteY27058"/>
              </a:cxn>
              <a:cxn ang="0">
                <a:pos x="connsiteX27059" y="connsiteY27059"/>
              </a:cxn>
              <a:cxn ang="0">
                <a:pos x="connsiteX27060" y="connsiteY27060"/>
              </a:cxn>
              <a:cxn ang="0">
                <a:pos x="connsiteX27061" y="connsiteY27061"/>
              </a:cxn>
              <a:cxn ang="0">
                <a:pos x="connsiteX27062" y="connsiteY27062"/>
              </a:cxn>
              <a:cxn ang="0">
                <a:pos x="connsiteX27063" y="connsiteY27063"/>
              </a:cxn>
              <a:cxn ang="0">
                <a:pos x="connsiteX27064" y="connsiteY27064"/>
              </a:cxn>
              <a:cxn ang="0">
                <a:pos x="connsiteX27065" y="connsiteY27065"/>
              </a:cxn>
              <a:cxn ang="0">
                <a:pos x="connsiteX27066" y="connsiteY27066"/>
              </a:cxn>
              <a:cxn ang="0">
                <a:pos x="connsiteX27067" y="connsiteY27067"/>
              </a:cxn>
              <a:cxn ang="0">
                <a:pos x="connsiteX27068" y="connsiteY27068"/>
              </a:cxn>
              <a:cxn ang="0">
                <a:pos x="connsiteX27069" y="connsiteY27069"/>
              </a:cxn>
              <a:cxn ang="0">
                <a:pos x="connsiteX27070" y="connsiteY27070"/>
              </a:cxn>
              <a:cxn ang="0">
                <a:pos x="connsiteX27071" y="connsiteY27071"/>
              </a:cxn>
              <a:cxn ang="0">
                <a:pos x="connsiteX27072" y="connsiteY27072"/>
              </a:cxn>
              <a:cxn ang="0">
                <a:pos x="connsiteX27073" y="connsiteY27073"/>
              </a:cxn>
              <a:cxn ang="0">
                <a:pos x="connsiteX27074" y="connsiteY27074"/>
              </a:cxn>
              <a:cxn ang="0">
                <a:pos x="connsiteX27075" y="connsiteY27075"/>
              </a:cxn>
              <a:cxn ang="0">
                <a:pos x="connsiteX27076" y="connsiteY27076"/>
              </a:cxn>
              <a:cxn ang="0">
                <a:pos x="connsiteX27077" y="connsiteY27077"/>
              </a:cxn>
              <a:cxn ang="0">
                <a:pos x="connsiteX27078" y="connsiteY27078"/>
              </a:cxn>
              <a:cxn ang="0">
                <a:pos x="connsiteX27079" y="connsiteY27079"/>
              </a:cxn>
              <a:cxn ang="0">
                <a:pos x="connsiteX27080" y="connsiteY27080"/>
              </a:cxn>
              <a:cxn ang="0">
                <a:pos x="connsiteX27081" y="connsiteY27081"/>
              </a:cxn>
              <a:cxn ang="0">
                <a:pos x="connsiteX27082" y="connsiteY27082"/>
              </a:cxn>
              <a:cxn ang="0">
                <a:pos x="connsiteX27083" y="connsiteY27083"/>
              </a:cxn>
              <a:cxn ang="0">
                <a:pos x="connsiteX27084" y="connsiteY27084"/>
              </a:cxn>
              <a:cxn ang="0">
                <a:pos x="connsiteX27085" y="connsiteY27085"/>
              </a:cxn>
              <a:cxn ang="0">
                <a:pos x="connsiteX27086" y="connsiteY27086"/>
              </a:cxn>
              <a:cxn ang="0">
                <a:pos x="connsiteX27087" y="connsiteY27087"/>
              </a:cxn>
              <a:cxn ang="0">
                <a:pos x="connsiteX27088" y="connsiteY27088"/>
              </a:cxn>
              <a:cxn ang="0">
                <a:pos x="connsiteX27089" y="connsiteY27089"/>
              </a:cxn>
              <a:cxn ang="0">
                <a:pos x="connsiteX27090" y="connsiteY27090"/>
              </a:cxn>
              <a:cxn ang="0">
                <a:pos x="connsiteX27091" y="connsiteY27091"/>
              </a:cxn>
              <a:cxn ang="0">
                <a:pos x="connsiteX27092" y="connsiteY27092"/>
              </a:cxn>
              <a:cxn ang="0">
                <a:pos x="connsiteX27093" y="connsiteY27093"/>
              </a:cxn>
              <a:cxn ang="0">
                <a:pos x="connsiteX27094" y="connsiteY27094"/>
              </a:cxn>
              <a:cxn ang="0">
                <a:pos x="connsiteX27095" y="connsiteY27095"/>
              </a:cxn>
              <a:cxn ang="0">
                <a:pos x="connsiteX27096" y="connsiteY27096"/>
              </a:cxn>
              <a:cxn ang="0">
                <a:pos x="connsiteX27097" y="connsiteY27097"/>
              </a:cxn>
              <a:cxn ang="0">
                <a:pos x="connsiteX27098" y="connsiteY27098"/>
              </a:cxn>
              <a:cxn ang="0">
                <a:pos x="connsiteX27099" y="connsiteY27099"/>
              </a:cxn>
              <a:cxn ang="0">
                <a:pos x="connsiteX27100" y="connsiteY27100"/>
              </a:cxn>
              <a:cxn ang="0">
                <a:pos x="connsiteX27101" y="connsiteY27101"/>
              </a:cxn>
              <a:cxn ang="0">
                <a:pos x="connsiteX27102" y="connsiteY27102"/>
              </a:cxn>
              <a:cxn ang="0">
                <a:pos x="connsiteX27103" y="connsiteY27103"/>
              </a:cxn>
              <a:cxn ang="0">
                <a:pos x="connsiteX27104" y="connsiteY27104"/>
              </a:cxn>
              <a:cxn ang="0">
                <a:pos x="connsiteX27105" y="connsiteY27105"/>
              </a:cxn>
              <a:cxn ang="0">
                <a:pos x="connsiteX27106" y="connsiteY27106"/>
              </a:cxn>
              <a:cxn ang="0">
                <a:pos x="connsiteX27107" y="connsiteY27107"/>
              </a:cxn>
              <a:cxn ang="0">
                <a:pos x="connsiteX27108" y="connsiteY27108"/>
              </a:cxn>
              <a:cxn ang="0">
                <a:pos x="connsiteX27109" y="connsiteY27109"/>
              </a:cxn>
              <a:cxn ang="0">
                <a:pos x="connsiteX27110" y="connsiteY27110"/>
              </a:cxn>
              <a:cxn ang="0">
                <a:pos x="connsiteX27111" y="connsiteY27111"/>
              </a:cxn>
              <a:cxn ang="0">
                <a:pos x="connsiteX27112" y="connsiteY27112"/>
              </a:cxn>
              <a:cxn ang="0">
                <a:pos x="connsiteX27113" y="connsiteY27113"/>
              </a:cxn>
              <a:cxn ang="0">
                <a:pos x="connsiteX27114" y="connsiteY27114"/>
              </a:cxn>
              <a:cxn ang="0">
                <a:pos x="connsiteX27115" y="connsiteY27115"/>
              </a:cxn>
              <a:cxn ang="0">
                <a:pos x="connsiteX27116" y="connsiteY27116"/>
              </a:cxn>
              <a:cxn ang="0">
                <a:pos x="connsiteX27117" y="connsiteY27117"/>
              </a:cxn>
              <a:cxn ang="0">
                <a:pos x="connsiteX27118" y="connsiteY27118"/>
              </a:cxn>
              <a:cxn ang="0">
                <a:pos x="connsiteX27119" y="connsiteY27119"/>
              </a:cxn>
              <a:cxn ang="0">
                <a:pos x="connsiteX27120" y="connsiteY27120"/>
              </a:cxn>
              <a:cxn ang="0">
                <a:pos x="connsiteX27121" y="connsiteY27121"/>
              </a:cxn>
              <a:cxn ang="0">
                <a:pos x="connsiteX27122" y="connsiteY27122"/>
              </a:cxn>
              <a:cxn ang="0">
                <a:pos x="connsiteX27123" y="connsiteY27123"/>
              </a:cxn>
              <a:cxn ang="0">
                <a:pos x="connsiteX27124" y="connsiteY27124"/>
              </a:cxn>
              <a:cxn ang="0">
                <a:pos x="connsiteX27125" y="connsiteY27125"/>
              </a:cxn>
              <a:cxn ang="0">
                <a:pos x="connsiteX27126" y="connsiteY27126"/>
              </a:cxn>
              <a:cxn ang="0">
                <a:pos x="connsiteX27127" y="connsiteY27127"/>
              </a:cxn>
              <a:cxn ang="0">
                <a:pos x="connsiteX27128" y="connsiteY27128"/>
              </a:cxn>
              <a:cxn ang="0">
                <a:pos x="connsiteX27129" y="connsiteY27129"/>
              </a:cxn>
              <a:cxn ang="0">
                <a:pos x="connsiteX27130" y="connsiteY27130"/>
              </a:cxn>
              <a:cxn ang="0">
                <a:pos x="connsiteX27131" y="connsiteY27131"/>
              </a:cxn>
              <a:cxn ang="0">
                <a:pos x="connsiteX27132" y="connsiteY27132"/>
              </a:cxn>
              <a:cxn ang="0">
                <a:pos x="connsiteX27133" y="connsiteY27133"/>
              </a:cxn>
              <a:cxn ang="0">
                <a:pos x="connsiteX27134" y="connsiteY27134"/>
              </a:cxn>
              <a:cxn ang="0">
                <a:pos x="connsiteX27135" y="connsiteY27135"/>
              </a:cxn>
              <a:cxn ang="0">
                <a:pos x="connsiteX27136" y="connsiteY27136"/>
              </a:cxn>
              <a:cxn ang="0">
                <a:pos x="connsiteX27137" y="connsiteY27137"/>
              </a:cxn>
              <a:cxn ang="0">
                <a:pos x="connsiteX27138" y="connsiteY27138"/>
              </a:cxn>
              <a:cxn ang="0">
                <a:pos x="connsiteX27139" y="connsiteY27139"/>
              </a:cxn>
              <a:cxn ang="0">
                <a:pos x="connsiteX27140" y="connsiteY27140"/>
              </a:cxn>
              <a:cxn ang="0">
                <a:pos x="connsiteX27141" y="connsiteY27141"/>
              </a:cxn>
              <a:cxn ang="0">
                <a:pos x="connsiteX27142" y="connsiteY27142"/>
              </a:cxn>
              <a:cxn ang="0">
                <a:pos x="connsiteX27143" y="connsiteY27143"/>
              </a:cxn>
              <a:cxn ang="0">
                <a:pos x="connsiteX27144" y="connsiteY27144"/>
              </a:cxn>
              <a:cxn ang="0">
                <a:pos x="connsiteX27145" y="connsiteY27145"/>
              </a:cxn>
              <a:cxn ang="0">
                <a:pos x="connsiteX27146" y="connsiteY27146"/>
              </a:cxn>
              <a:cxn ang="0">
                <a:pos x="connsiteX27147" y="connsiteY27147"/>
              </a:cxn>
              <a:cxn ang="0">
                <a:pos x="connsiteX27148" y="connsiteY27148"/>
              </a:cxn>
              <a:cxn ang="0">
                <a:pos x="connsiteX27149" y="connsiteY27149"/>
              </a:cxn>
              <a:cxn ang="0">
                <a:pos x="connsiteX27150" y="connsiteY27150"/>
              </a:cxn>
              <a:cxn ang="0">
                <a:pos x="connsiteX27151" y="connsiteY27151"/>
              </a:cxn>
              <a:cxn ang="0">
                <a:pos x="connsiteX27152" y="connsiteY27152"/>
              </a:cxn>
              <a:cxn ang="0">
                <a:pos x="connsiteX27153" y="connsiteY27153"/>
              </a:cxn>
              <a:cxn ang="0">
                <a:pos x="connsiteX27154" y="connsiteY27154"/>
              </a:cxn>
              <a:cxn ang="0">
                <a:pos x="connsiteX27155" y="connsiteY27155"/>
              </a:cxn>
              <a:cxn ang="0">
                <a:pos x="connsiteX27156" y="connsiteY27156"/>
              </a:cxn>
              <a:cxn ang="0">
                <a:pos x="connsiteX27157" y="connsiteY27157"/>
              </a:cxn>
              <a:cxn ang="0">
                <a:pos x="connsiteX27158" y="connsiteY27158"/>
              </a:cxn>
              <a:cxn ang="0">
                <a:pos x="connsiteX27159" y="connsiteY27159"/>
              </a:cxn>
              <a:cxn ang="0">
                <a:pos x="connsiteX27160" y="connsiteY27160"/>
              </a:cxn>
              <a:cxn ang="0">
                <a:pos x="connsiteX27161" y="connsiteY27161"/>
              </a:cxn>
              <a:cxn ang="0">
                <a:pos x="connsiteX27162" y="connsiteY27162"/>
              </a:cxn>
              <a:cxn ang="0">
                <a:pos x="connsiteX27163" y="connsiteY27163"/>
              </a:cxn>
              <a:cxn ang="0">
                <a:pos x="connsiteX27164" y="connsiteY27164"/>
              </a:cxn>
              <a:cxn ang="0">
                <a:pos x="connsiteX27165" y="connsiteY27165"/>
              </a:cxn>
              <a:cxn ang="0">
                <a:pos x="connsiteX27166" y="connsiteY27166"/>
              </a:cxn>
              <a:cxn ang="0">
                <a:pos x="connsiteX27167" y="connsiteY27167"/>
              </a:cxn>
              <a:cxn ang="0">
                <a:pos x="connsiteX27168" y="connsiteY27168"/>
              </a:cxn>
              <a:cxn ang="0">
                <a:pos x="connsiteX27169" y="connsiteY27169"/>
              </a:cxn>
              <a:cxn ang="0">
                <a:pos x="connsiteX27170" y="connsiteY27170"/>
              </a:cxn>
              <a:cxn ang="0">
                <a:pos x="connsiteX27171" y="connsiteY27171"/>
              </a:cxn>
              <a:cxn ang="0">
                <a:pos x="connsiteX27172" y="connsiteY27172"/>
              </a:cxn>
              <a:cxn ang="0">
                <a:pos x="connsiteX27173" y="connsiteY27173"/>
              </a:cxn>
              <a:cxn ang="0">
                <a:pos x="connsiteX27174" y="connsiteY27174"/>
              </a:cxn>
              <a:cxn ang="0">
                <a:pos x="connsiteX27175" y="connsiteY27175"/>
              </a:cxn>
              <a:cxn ang="0">
                <a:pos x="connsiteX27176" y="connsiteY27176"/>
              </a:cxn>
              <a:cxn ang="0">
                <a:pos x="connsiteX27177" y="connsiteY27177"/>
              </a:cxn>
              <a:cxn ang="0">
                <a:pos x="connsiteX27178" y="connsiteY27178"/>
              </a:cxn>
              <a:cxn ang="0">
                <a:pos x="connsiteX27179" y="connsiteY27179"/>
              </a:cxn>
              <a:cxn ang="0">
                <a:pos x="connsiteX27180" y="connsiteY27180"/>
              </a:cxn>
              <a:cxn ang="0">
                <a:pos x="connsiteX27181" y="connsiteY27181"/>
              </a:cxn>
              <a:cxn ang="0">
                <a:pos x="connsiteX27182" y="connsiteY27182"/>
              </a:cxn>
              <a:cxn ang="0">
                <a:pos x="connsiteX27183" y="connsiteY27183"/>
              </a:cxn>
              <a:cxn ang="0">
                <a:pos x="connsiteX27184" y="connsiteY27184"/>
              </a:cxn>
              <a:cxn ang="0">
                <a:pos x="connsiteX27185" y="connsiteY27185"/>
              </a:cxn>
              <a:cxn ang="0">
                <a:pos x="connsiteX27186" y="connsiteY27186"/>
              </a:cxn>
              <a:cxn ang="0">
                <a:pos x="connsiteX27187" y="connsiteY27187"/>
              </a:cxn>
              <a:cxn ang="0">
                <a:pos x="connsiteX27188" y="connsiteY27188"/>
              </a:cxn>
              <a:cxn ang="0">
                <a:pos x="connsiteX27189" y="connsiteY27189"/>
              </a:cxn>
              <a:cxn ang="0">
                <a:pos x="connsiteX27190" y="connsiteY27190"/>
              </a:cxn>
              <a:cxn ang="0">
                <a:pos x="connsiteX27191" y="connsiteY27191"/>
              </a:cxn>
              <a:cxn ang="0">
                <a:pos x="connsiteX27192" y="connsiteY27192"/>
              </a:cxn>
              <a:cxn ang="0">
                <a:pos x="connsiteX27193" y="connsiteY27193"/>
              </a:cxn>
              <a:cxn ang="0">
                <a:pos x="connsiteX27194" y="connsiteY27194"/>
              </a:cxn>
              <a:cxn ang="0">
                <a:pos x="connsiteX27195" y="connsiteY27195"/>
              </a:cxn>
              <a:cxn ang="0">
                <a:pos x="connsiteX27196" y="connsiteY27196"/>
              </a:cxn>
              <a:cxn ang="0">
                <a:pos x="connsiteX27197" y="connsiteY27197"/>
              </a:cxn>
              <a:cxn ang="0">
                <a:pos x="connsiteX27198" y="connsiteY27198"/>
              </a:cxn>
              <a:cxn ang="0">
                <a:pos x="connsiteX27199" y="connsiteY27199"/>
              </a:cxn>
              <a:cxn ang="0">
                <a:pos x="connsiteX27200" y="connsiteY27200"/>
              </a:cxn>
              <a:cxn ang="0">
                <a:pos x="connsiteX27201" y="connsiteY27201"/>
              </a:cxn>
              <a:cxn ang="0">
                <a:pos x="connsiteX27202" y="connsiteY27202"/>
              </a:cxn>
              <a:cxn ang="0">
                <a:pos x="connsiteX27203" y="connsiteY27203"/>
              </a:cxn>
              <a:cxn ang="0">
                <a:pos x="connsiteX27204" y="connsiteY27204"/>
              </a:cxn>
              <a:cxn ang="0">
                <a:pos x="connsiteX27205" y="connsiteY27205"/>
              </a:cxn>
              <a:cxn ang="0">
                <a:pos x="connsiteX27206" y="connsiteY27206"/>
              </a:cxn>
              <a:cxn ang="0">
                <a:pos x="connsiteX27207" y="connsiteY27207"/>
              </a:cxn>
              <a:cxn ang="0">
                <a:pos x="connsiteX27208" y="connsiteY27208"/>
              </a:cxn>
              <a:cxn ang="0">
                <a:pos x="connsiteX27209" y="connsiteY27209"/>
              </a:cxn>
              <a:cxn ang="0">
                <a:pos x="connsiteX27210" y="connsiteY27210"/>
              </a:cxn>
              <a:cxn ang="0">
                <a:pos x="connsiteX27211" y="connsiteY27211"/>
              </a:cxn>
              <a:cxn ang="0">
                <a:pos x="connsiteX27212" y="connsiteY27212"/>
              </a:cxn>
              <a:cxn ang="0">
                <a:pos x="connsiteX27213" y="connsiteY27213"/>
              </a:cxn>
              <a:cxn ang="0">
                <a:pos x="connsiteX27214" y="connsiteY27214"/>
              </a:cxn>
              <a:cxn ang="0">
                <a:pos x="connsiteX27215" y="connsiteY27215"/>
              </a:cxn>
              <a:cxn ang="0">
                <a:pos x="connsiteX27216" y="connsiteY27216"/>
              </a:cxn>
              <a:cxn ang="0">
                <a:pos x="connsiteX27217" y="connsiteY27217"/>
              </a:cxn>
              <a:cxn ang="0">
                <a:pos x="connsiteX27218" y="connsiteY27218"/>
              </a:cxn>
              <a:cxn ang="0">
                <a:pos x="connsiteX27219" y="connsiteY27219"/>
              </a:cxn>
              <a:cxn ang="0">
                <a:pos x="connsiteX27220" y="connsiteY27220"/>
              </a:cxn>
              <a:cxn ang="0">
                <a:pos x="connsiteX27221" y="connsiteY27221"/>
              </a:cxn>
              <a:cxn ang="0">
                <a:pos x="connsiteX27222" y="connsiteY27222"/>
              </a:cxn>
              <a:cxn ang="0">
                <a:pos x="connsiteX27223" y="connsiteY27223"/>
              </a:cxn>
              <a:cxn ang="0">
                <a:pos x="connsiteX27224" y="connsiteY27224"/>
              </a:cxn>
              <a:cxn ang="0">
                <a:pos x="connsiteX27225" y="connsiteY27225"/>
              </a:cxn>
              <a:cxn ang="0">
                <a:pos x="connsiteX27226" y="connsiteY27226"/>
              </a:cxn>
              <a:cxn ang="0">
                <a:pos x="connsiteX27227" y="connsiteY27227"/>
              </a:cxn>
              <a:cxn ang="0">
                <a:pos x="connsiteX27228" y="connsiteY27228"/>
              </a:cxn>
              <a:cxn ang="0">
                <a:pos x="connsiteX27229" y="connsiteY27229"/>
              </a:cxn>
              <a:cxn ang="0">
                <a:pos x="connsiteX27230" y="connsiteY27230"/>
              </a:cxn>
              <a:cxn ang="0">
                <a:pos x="connsiteX27231" y="connsiteY27231"/>
              </a:cxn>
              <a:cxn ang="0">
                <a:pos x="connsiteX27232" y="connsiteY27232"/>
              </a:cxn>
              <a:cxn ang="0">
                <a:pos x="connsiteX27233" y="connsiteY27233"/>
              </a:cxn>
              <a:cxn ang="0">
                <a:pos x="connsiteX27234" y="connsiteY27234"/>
              </a:cxn>
              <a:cxn ang="0">
                <a:pos x="connsiteX27235" y="connsiteY27235"/>
              </a:cxn>
              <a:cxn ang="0">
                <a:pos x="connsiteX27236" y="connsiteY27236"/>
              </a:cxn>
              <a:cxn ang="0">
                <a:pos x="connsiteX27237" y="connsiteY27237"/>
              </a:cxn>
              <a:cxn ang="0">
                <a:pos x="connsiteX27238" y="connsiteY27238"/>
              </a:cxn>
              <a:cxn ang="0">
                <a:pos x="connsiteX27239" y="connsiteY27239"/>
              </a:cxn>
              <a:cxn ang="0">
                <a:pos x="connsiteX27240" y="connsiteY27240"/>
              </a:cxn>
              <a:cxn ang="0">
                <a:pos x="connsiteX27241" y="connsiteY27241"/>
              </a:cxn>
              <a:cxn ang="0">
                <a:pos x="connsiteX27242" y="connsiteY27242"/>
              </a:cxn>
              <a:cxn ang="0">
                <a:pos x="connsiteX27243" y="connsiteY27243"/>
              </a:cxn>
              <a:cxn ang="0">
                <a:pos x="connsiteX27244" y="connsiteY27244"/>
              </a:cxn>
              <a:cxn ang="0">
                <a:pos x="connsiteX27245" y="connsiteY27245"/>
              </a:cxn>
              <a:cxn ang="0">
                <a:pos x="connsiteX27246" y="connsiteY27246"/>
              </a:cxn>
              <a:cxn ang="0">
                <a:pos x="connsiteX27247" y="connsiteY27247"/>
              </a:cxn>
              <a:cxn ang="0">
                <a:pos x="connsiteX27248" y="connsiteY27248"/>
              </a:cxn>
              <a:cxn ang="0">
                <a:pos x="connsiteX27249" y="connsiteY27249"/>
              </a:cxn>
              <a:cxn ang="0">
                <a:pos x="connsiteX27250" y="connsiteY27250"/>
              </a:cxn>
              <a:cxn ang="0">
                <a:pos x="connsiteX27251" y="connsiteY27251"/>
              </a:cxn>
              <a:cxn ang="0">
                <a:pos x="connsiteX27252" y="connsiteY27252"/>
              </a:cxn>
              <a:cxn ang="0">
                <a:pos x="connsiteX27253" y="connsiteY27253"/>
              </a:cxn>
              <a:cxn ang="0">
                <a:pos x="connsiteX27254" y="connsiteY27254"/>
              </a:cxn>
              <a:cxn ang="0">
                <a:pos x="connsiteX27255" y="connsiteY27255"/>
              </a:cxn>
              <a:cxn ang="0">
                <a:pos x="connsiteX27256" y="connsiteY27256"/>
              </a:cxn>
              <a:cxn ang="0">
                <a:pos x="connsiteX27257" y="connsiteY27257"/>
              </a:cxn>
              <a:cxn ang="0">
                <a:pos x="connsiteX27258" y="connsiteY27258"/>
              </a:cxn>
              <a:cxn ang="0">
                <a:pos x="connsiteX27259" y="connsiteY27259"/>
              </a:cxn>
              <a:cxn ang="0">
                <a:pos x="connsiteX27260" y="connsiteY27260"/>
              </a:cxn>
              <a:cxn ang="0">
                <a:pos x="connsiteX27261" y="connsiteY27261"/>
              </a:cxn>
              <a:cxn ang="0">
                <a:pos x="connsiteX27262" y="connsiteY27262"/>
              </a:cxn>
              <a:cxn ang="0">
                <a:pos x="connsiteX27263" y="connsiteY27263"/>
              </a:cxn>
              <a:cxn ang="0">
                <a:pos x="connsiteX27264" y="connsiteY27264"/>
              </a:cxn>
              <a:cxn ang="0">
                <a:pos x="connsiteX27265" y="connsiteY27265"/>
              </a:cxn>
              <a:cxn ang="0">
                <a:pos x="connsiteX27266" y="connsiteY27266"/>
              </a:cxn>
              <a:cxn ang="0">
                <a:pos x="connsiteX27267" y="connsiteY27267"/>
              </a:cxn>
              <a:cxn ang="0">
                <a:pos x="connsiteX27268" y="connsiteY27268"/>
              </a:cxn>
              <a:cxn ang="0">
                <a:pos x="connsiteX27269" y="connsiteY27269"/>
              </a:cxn>
              <a:cxn ang="0">
                <a:pos x="connsiteX27270" y="connsiteY27270"/>
              </a:cxn>
              <a:cxn ang="0">
                <a:pos x="connsiteX27271" y="connsiteY27271"/>
              </a:cxn>
              <a:cxn ang="0">
                <a:pos x="connsiteX27272" y="connsiteY27272"/>
              </a:cxn>
              <a:cxn ang="0">
                <a:pos x="connsiteX27273" y="connsiteY27273"/>
              </a:cxn>
              <a:cxn ang="0">
                <a:pos x="connsiteX27274" y="connsiteY27274"/>
              </a:cxn>
              <a:cxn ang="0">
                <a:pos x="connsiteX27275" y="connsiteY27275"/>
              </a:cxn>
              <a:cxn ang="0">
                <a:pos x="connsiteX27276" y="connsiteY27276"/>
              </a:cxn>
              <a:cxn ang="0">
                <a:pos x="connsiteX27277" y="connsiteY27277"/>
              </a:cxn>
              <a:cxn ang="0">
                <a:pos x="connsiteX27278" y="connsiteY27278"/>
              </a:cxn>
              <a:cxn ang="0">
                <a:pos x="connsiteX27279" y="connsiteY27279"/>
              </a:cxn>
              <a:cxn ang="0">
                <a:pos x="connsiteX27280" y="connsiteY27280"/>
              </a:cxn>
              <a:cxn ang="0">
                <a:pos x="connsiteX27281" y="connsiteY27281"/>
              </a:cxn>
              <a:cxn ang="0">
                <a:pos x="connsiteX27282" y="connsiteY27282"/>
              </a:cxn>
              <a:cxn ang="0">
                <a:pos x="connsiteX27283" y="connsiteY27283"/>
              </a:cxn>
              <a:cxn ang="0">
                <a:pos x="connsiteX27284" y="connsiteY27284"/>
              </a:cxn>
              <a:cxn ang="0">
                <a:pos x="connsiteX27285" y="connsiteY27285"/>
              </a:cxn>
              <a:cxn ang="0">
                <a:pos x="connsiteX27286" y="connsiteY27286"/>
              </a:cxn>
              <a:cxn ang="0">
                <a:pos x="connsiteX27287" y="connsiteY27287"/>
              </a:cxn>
              <a:cxn ang="0">
                <a:pos x="connsiteX27288" y="connsiteY27288"/>
              </a:cxn>
              <a:cxn ang="0">
                <a:pos x="connsiteX27289" y="connsiteY27289"/>
              </a:cxn>
              <a:cxn ang="0">
                <a:pos x="connsiteX27290" y="connsiteY27290"/>
              </a:cxn>
              <a:cxn ang="0">
                <a:pos x="connsiteX27291" y="connsiteY27291"/>
              </a:cxn>
              <a:cxn ang="0">
                <a:pos x="connsiteX27292" y="connsiteY27292"/>
              </a:cxn>
              <a:cxn ang="0">
                <a:pos x="connsiteX27293" y="connsiteY27293"/>
              </a:cxn>
              <a:cxn ang="0">
                <a:pos x="connsiteX27294" y="connsiteY27294"/>
              </a:cxn>
              <a:cxn ang="0">
                <a:pos x="connsiteX27295" y="connsiteY27295"/>
              </a:cxn>
              <a:cxn ang="0">
                <a:pos x="connsiteX27296" y="connsiteY27296"/>
              </a:cxn>
              <a:cxn ang="0">
                <a:pos x="connsiteX27297" y="connsiteY27297"/>
              </a:cxn>
              <a:cxn ang="0">
                <a:pos x="connsiteX27298" y="connsiteY27298"/>
              </a:cxn>
              <a:cxn ang="0">
                <a:pos x="connsiteX27299" y="connsiteY27299"/>
              </a:cxn>
              <a:cxn ang="0">
                <a:pos x="connsiteX27300" y="connsiteY27300"/>
              </a:cxn>
              <a:cxn ang="0">
                <a:pos x="connsiteX27301" y="connsiteY27301"/>
              </a:cxn>
              <a:cxn ang="0">
                <a:pos x="connsiteX27302" y="connsiteY27302"/>
              </a:cxn>
              <a:cxn ang="0">
                <a:pos x="connsiteX27303" y="connsiteY27303"/>
              </a:cxn>
              <a:cxn ang="0">
                <a:pos x="connsiteX27304" y="connsiteY27304"/>
              </a:cxn>
              <a:cxn ang="0">
                <a:pos x="connsiteX27305" y="connsiteY27305"/>
              </a:cxn>
              <a:cxn ang="0">
                <a:pos x="connsiteX27306" y="connsiteY27306"/>
              </a:cxn>
              <a:cxn ang="0">
                <a:pos x="connsiteX27307" y="connsiteY27307"/>
              </a:cxn>
              <a:cxn ang="0">
                <a:pos x="connsiteX27308" y="connsiteY27308"/>
              </a:cxn>
              <a:cxn ang="0">
                <a:pos x="connsiteX27309" y="connsiteY27309"/>
              </a:cxn>
              <a:cxn ang="0">
                <a:pos x="connsiteX27310" y="connsiteY27310"/>
              </a:cxn>
              <a:cxn ang="0">
                <a:pos x="connsiteX27311" y="connsiteY27311"/>
              </a:cxn>
              <a:cxn ang="0">
                <a:pos x="connsiteX27312" y="connsiteY27312"/>
              </a:cxn>
              <a:cxn ang="0">
                <a:pos x="connsiteX27313" y="connsiteY27313"/>
              </a:cxn>
              <a:cxn ang="0">
                <a:pos x="connsiteX27314" y="connsiteY27314"/>
              </a:cxn>
              <a:cxn ang="0">
                <a:pos x="connsiteX27315" y="connsiteY27315"/>
              </a:cxn>
              <a:cxn ang="0">
                <a:pos x="connsiteX27316" y="connsiteY27316"/>
              </a:cxn>
              <a:cxn ang="0">
                <a:pos x="connsiteX27317" y="connsiteY27317"/>
              </a:cxn>
              <a:cxn ang="0">
                <a:pos x="connsiteX27318" y="connsiteY27318"/>
              </a:cxn>
              <a:cxn ang="0">
                <a:pos x="connsiteX27319" y="connsiteY27319"/>
              </a:cxn>
              <a:cxn ang="0">
                <a:pos x="connsiteX27320" y="connsiteY27320"/>
              </a:cxn>
              <a:cxn ang="0">
                <a:pos x="connsiteX27321" y="connsiteY27321"/>
              </a:cxn>
              <a:cxn ang="0">
                <a:pos x="connsiteX27322" y="connsiteY27322"/>
              </a:cxn>
              <a:cxn ang="0">
                <a:pos x="connsiteX27323" y="connsiteY27323"/>
              </a:cxn>
              <a:cxn ang="0">
                <a:pos x="connsiteX27324" y="connsiteY27324"/>
              </a:cxn>
              <a:cxn ang="0">
                <a:pos x="connsiteX27325" y="connsiteY27325"/>
              </a:cxn>
              <a:cxn ang="0">
                <a:pos x="connsiteX27326" y="connsiteY27326"/>
              </a:cxn>
              <a:cxn ang="0">
                <a:pos x="connsiteX27327" y="connsiteY27327"/>
              </a:cxn>
              <a:cxn ang="0">
                <a:pos x="connsiteX27328" y="connsiteY27328"/>
              </a:cxn>
              <a:cxn ang="0">
                <a:pos x="connsiteX27329" y="connsiteY27329"/>
              </a:cxn>
              <a:cxn ang="0">
                <a:pos x="connsiteX27330" y="connsiteY27330"/>
              </a:cxn>
              <a:cxn ang="0">
                <a:pos x="connsiteX27331" y="connsiteY27331"/>
              </a:cxn>
              <a:cxn ang="0">
                <a:pos x="connsiteX27332" y="connsiteY27332"/>
              </a:cxn>
              <a:cxn ang="0">
                <a:pos x="connsiteX27333" y="connsiteY27333"/>
              </a:cxn>
              <a:cxn ang="0">
                <a:pos x="connsiteX27334" y="connsiteY27334"/>
              </a:cxn>
              <a:cxn ang="0">
                <a:pos x="connsiteX27335" y="connsiteY27335"/>
              </a:cxn>
              <a:cxn ang="0">
                <a:pos x="connsiteX27336" y="connsiteY27336"/>
              </a:cxn>
              <a:cxn ang="0">
                <a:pos x="connsiteX27337" y="connsiteY27337"/>
              </a:cxn>
              <a:cxn ang="0">
                <a:pos x="connsiteX27338" y="connsiteY27338"/>
              </a:cxn>
              <a:cxn ang="0">
                <a:pos x="connsiteX27339" y="connsiteY27339"/>
              </a:cxn>
              <a:cxn ang="0">
                <a:pos x="connsiteX27340" y="connsiteY27340"/>
              </a:cxn>
              <a:cxn ang="0">
                <a:pos x="connsiteX27341" y="connsiteY27341"/>
              </a:cxn>
              <a:cxn ang="0">
                <a:pos x="connsiteX27342" y="connsiteY27342"/>
              </a:cxn>
              <a:cxn ang="0">
                <a:pos x="connsiteX27343" y="connsiteY27343"/>
              </a:cxn>
              <a:cxn ang="0">
                <a:pos x="connsiteX27344" y="connsiteY27344"/>
              </a:cxn>
              <a:cxn ang="0">
                <a:pos x="connsiteX27345" y="connsiteY27345"/>
              </a:cxn>
              <a:cxn ang="0">
                <a:pos x="connsiteX27346" y="connsiteY27346"/>
              </a:cxn>
              <a:cxn ang="0">
                <a:pos x="connsiteX27347" y="connsiteY27347"/>
              </a:cxn>
              <a:cxn ang="0">
                <a:pos x="connsiteX27348" y="connsiteY27348"/>
              </a:cxn>
              <a:cxn ang="0">
                <a:pos x="connsiteX27349" y="connsiteY27349"/>
              </a:cxn>
              <a:cxn ang="0">
                <a:pos x="connsiteX27350" y="connsiteY27350"/>
              </a:cxn>
              <a:cxn ang="0">
                <a:pos x="connsiteX27351" y="connsiteY27351"/>
              </a:cxn>
              <a:cxn ang="0">
                <a:pos x="connsiteX27352" y="connsiteY27352"/>
              </a:cxn>
              <a:cxn ang="0">
                <a:pos x="connsiteX27353" y="connsiteY27353"/>
              </a:cxn>
              <a:cxn ang="0">
                <a:pos x="connsiteX27354" y="connsiteY27354"/>
              </a:cxn>
              <a:cxn ang="0">
                <a:pos x="connsiteX27355" y="connsiteY27355"/>
              </a:cxn>
              <a:cxn ang="0">
                <a:pos x="connsiteX27356" y="connsiteY27356"/>
              </a:cxn>
              <a:cxn ang="0">
                <a:pos x="connsiteX27357" y="connsiteY27357"/>
              </a:cxn>
              <a:cxn ang="0">
                <a:pos x="connsiteX27358" y="connsiteY27358"/>
              </a:cxn>
              <a:cxn ang="0">
                <a:pos x="connsiteX27359" y="connsiteY27359"/>
              </a:cxn>
              <a:cxn ang="0">
                <a:pos x="connsiteX27360" y="connsiteY27360"/>
              </a:cxn>
              <a:cxn ang="0">
                <a:pos x="connsiteX27361" y="connsiteY27361"/>
              </a:cxn>
              <a:cxn ang="0">
                <a:pos x="connsiteX27362" y="connsiteY27362"/>
              </a:cxn>
              <a:cxn ang="0">
                <a:pos x="connsiteX27363" y="connsiteY27363"/>
              </a:cxn>
              <a:cxn ang="0">
                <a:pos x="connsiteX27364" y="connsiteY27364"/>
              </a:cxn>
              <a:cxn ang="0">
                <a:pos x="connsiteX27365" y="connsiteY27365"/>
              </a:cxn>
              <a:cxn ang="0">
                <a:pos x="connsiteX27366" y="connsiteY27366"/>
              </a:cxn>
              <a:cxn ang="0">
                <a:pos x="connsiteX27367" y="connsiteY27367"/>
              </a:cxn>
              <a:cxn ang="0">
                <a:pos x="connsiteX27368" y="connsiteY27368"/>
              </a:cxn>
              <a:cxn ang="0">
                <a:pos x="connsiteX27369" y="connsiteY27369"/>
              </a:cxn>
              <a:cxn ang="0">
                <a:pos x="connsiteX27370" y="connsiteY27370"/>
              </a:cxn>
              <a:cxn ang="0">
                <a:pos x="connsiteX27371" y="connsiteY27371"/>
              </a:cxn>
              <a:cxn ang="0">
                <a:pos x="connsiteX27372" y="connsiteY27372"/>
              </a:cxn>
              <a:cxn ang="0">
                <a:pos x="connsiteX27373" y="connsiteY27373"/>
              </a:cxn>
              <a:cxn ang="0">
                <a:pos x="connsiteX27374" y="connsiteY27374"/>
              </a:cxn>
              <a:cxn ang="0">
                <a:pos x="connsiteX27375" y="connsiteY27375"/>
              </a:cxn>
              <a:cxn ang="0">
                <a:pos x="connsiteX27376" y="connsiteY27376"/>
              </a:cxn>
              <a:cxn ang="0">
                <a:pos x="connsiteX27377" y="connsiteY27377"/>
              </a:cxn>
              <a:cxn ang="0">
                <a:pos x="connsiteX27378" y="connsiteY27378"/>
              </a:cxn>
              <a:cxn ang="0">
                <a:pos x="connsiteX27379" y="connsiteY27379"/>
              </a:cxn>
              <a:cxn ang="0">
                <a:pos x="connsiteX27380" y="connsiteY27380"/>
              </a:cxn>
              <a:cxn ang="0">
                <a:pos x="connsiteX27381" y="connsiteY27381"/>
              </a:cxn>
              <a:cxn ang="0">
                <a:pos x="connsiteX27382" y="connsiteY27382"/>
              </a:cxn>
              <a:cxn ang="0">
                <a:pos x="connsiteX27383" y="connsiteY27383"/>
              </a:cxn>
              <a:cxn ang="0">
                <a:pos x="connsiteX27384" y="connsiteY27384"/>
              </a:cxn>
              <a:cxn ang="0">
                <a:pos x="connsiteX27385" y="connsiteY27385"/>
              </a:cxn>
              <a:cxn ang="0">
                <a:pos x="connsiteX27386" y="connsiteY27386"/>
              </a:cxn>
              <a:cxn ang="0">
                <a:pos x="connsiteX27387" y="connsiteY27387"/>
              </a:cxn>
              <a:cxn ang="0">
                <a:pos x="connsiteX27388" y="connsiteY27388"/>
              </a:cxn>
              <a:cxn ang="0">
                <a:pos x="connsiteX27389" y="connsiteY27389"/>
              </a:cxn>
              <a:cxn ang="0">
                <a:pos x="connsiteX27390" y="connsiteY27390"/>
              </a:cxn>
              <a:cxn ang="0">
                <a:pos x="connsiteX27391" y="connsiteY27391"/>
              </a:cxn>
              <a:cxn ang="0">
                <a:pos x="connsiteX27392" y="connsiteY27392"/>
              </a:cxn>
              <a:cxn ang="0">
                <a:pos x="connsiteX27393" y="connsiteY27393"/>
              </a:cxn>
              <a:cxn ang="0">
                <a:pos x="connsiteX27394" y="connsiteY27394"/>
              </a:cxn>
              <a:cxn ang="0">
                <a:pos x="connsiteX27395" y="connsiteY27395"/>
              </a:cxn>
              <a:cxn ang="0">
                <a:pos x="connsiteX27396" y="connsiteY27396"/>
              </a:cxn>
              <a:cxn ang="0">
                <a:pos x="connsiteX27397" y="connsiteY27397"/>
              </a:cxn>
              <a:cxn ang="0">
                <a:pos x="connsiteX27398" y="connsiteY27398"/>
              </a:cxn>
              <a:cxn ang="0">
                <a:pos x="connsiteX27399" y="connsiteY27399"/>
              </a:cxn>
              <a:cxn ang="0">
                <a:pos x="connsiteX27400" y="connsiteY27400"/>
              </a:cxn>
              <a:cxn ang="0">
                <a:pos x="connsiteX27401" y="connsiteY27401"/>
              </a:cxn>
              <a:cxn ang="0">
                <a:pos x="connsiteX27402" y="connsiteY27402"/>
              </a:cxn>
              <a:cxn ang="0">
                <a:pos x="connsiteX27403" y="connsiteY27403"/>
              </a:cxn>
              <a:cxn ang="0">
                <a:pos x="connsiteX27404" y="connsiteY27404"/>
              </a:cxn>
              <a:cxn ang="0">
                <a:pos x="connsiteX27405" y="connsiteY27405"/>
              </a:cxn>
              <a:cxn ang="0">
                <a:pos x="connsiteX27406" y="connsiteY27406"/>
              </a:cxn>
              <a:cxn ang="0">
                <a:pos x="connsiteX27407" y="connsiteY27407"/>
              </a:cxn>
              <a:cxn ang="0">
                <a:pos x="connsiteX27408" y="connsiteY27408"/>
              </a:cxn>
              <a:cxn ang="0">
                <a:pos x="connsiteX27409" y="connsiteY27409"/>
              </a:cxn>
              <a:cxn ang="0">
                <a:pos x="connsiteX27410" y="connsiteY27410"/>
              </a:cxn>
              <a:cxn ang="0">
                <a:pos x="connsiteX27411" y="connsiteY27411"/>
              </a:cxn>
              <a:cxn ang="0">
                <a:pos x="connsiteX27412" y="connsiteY27412"/>
              </a:cxn>
              <a:cxn ang="0">
                <a:pos x="connsiteX27413" y="connsiteY27413"/>
              </a:cxn>
              <a:cxn ang="0">
                <a:pos x="connsiteX27414" y="connsiteY27414"/>
              </a:cxn>
              <a:cxn ang="0">
                <a:pos x="connsiteX27415" y="connsiteY27415"/>
              </a:cxn>
              <a:cxn ang="0">
                <a:pos x="connsiteX27416" y="connsiteY27416"/>
              </a:cxn>
              <a:cxn ang="0">
                <a:pos x="connsiteX27417" y="connsiteY27417"/>
              </a:cxn>
              <a:cxn ang="0">
                <a:pos x="connsiteX27418" y="connsiteY27418"/>
              </a:cxn>
              <a:cxn ang="0">
                <a:pos x="connsiteX27419" y="connsiteY27419"/>
              </a:cxn>
              <a:cxn ang="0">
                <a:pos x="connsiteX27420" y="connsiteY27420"/>
              </a:cxn>
              <a:cxn ang="0">
                <a:pos x="connsiteX27421" y="connsiteY27421"/>
              </a:cxn>
              <a:cxn ang="0">
                <a:pos x="connsiteX27422" y="connsiteY27422"/>
              </a:cxn>
              <a:cxn ang="0">
                <a:pos x="connsiteX27423" y="connsiteY27423"/>
              </a:cxn>
              <a:cxn ang="0">
                <a:pos x="connsiteX27424" y="connsiteY27424"/>
              </a:cxn>
              <a:cxn ang="0">
                <a:pos x="connsiteX27425" y="connsiteY27425"/>
              </a:cxn>
              <a:cxn ang="0">
                <a:pos x="connsiteX27426" y="connsiteY27426"/>
              </a:cxn>
              <a:cxn ang="0">
                <a:pos x="connsiteX27427" y="connsiteY27427"/>
              </a:cxn>
              <a:cxn ang="0">
                <a:pos x="connsiteX27428" y="connsiteY27428"/>
              </a:cxn>
              <a:cxn ang="0">
                <a:pos x="connsiteX27429" y="connsiteY27429"/>
              </a:cxn>
              <a:cxn ang="0">
                <a:pos x="connsiteX27430" y="connsiteY27430"/>
              </a:cxn>
              <a:cxn ang="0">
                <a:pos x="connsiteX27431" y="connsiteY27431"/>
              </a:cxn>
              <a:cxn ang="0">
                <a:pos x="connsiteX27432" y="connsiteY27432"/>
              </a:cxn>
              <a:cxn ang="0">
                <a:pos x="connsiteX27433" y="connsiteY27433"/>
              </a:cxn>
              <a:cxn ang="0">
                <a:pos x="connsiteX27434" y="connsiteY27434"/>
              </a:cxn>
              <a:cxn ang="0">
                <a:pos x="connsiteX27435" y="connsiteY27435"/>
              </a:cxn>
              <a:cxn ang="0">
                <a:pos x="connsiteX27436" y="connsiteY27436"/>
              </a:cxn>
              <a:cxn ang="0">
                <a:pos x="connsiteX27437" y="connsiteY27437"/>
              </a:cxn>
              <a:cxn ang="0">
                <a:pos x="connsiteX27438" y="connsiteY27438"/>
              </a:cxn>
              <a:cxn ang="0">
                <a:pos x="connsiteX27439" y="connsiteY27439"/>
              </a:cxn>
              <a:cxn ang="0">
                <a:pos x="connsiteX27440" y="connsiteY27440"/>
              </a:cxn>
              <a:cxn ang="0">
                <a:pos x="connsiteX27441" y="connsiteY27441"/>
              </a:cxn>
              <a:cxn ang="0">
                <a:pos x="connsiteX27442" y="connsiteY27442"/>
              </a:cxn>
              <a:cxn ang="0">
                <a:pos x="connsiteX27443" y="connsiteY27443"/>
              </a:cxn>
              <a:cxn ang="0">
                <a:pos x="connsiteX27444" y="connsiteY27444"/>
              </a:cxn>
              <a:cxn ang="0">
                <a:pos x="connsiteX27445" y="connsiteY27445"/>
              </a:cxn>
              <a:cxn ang="0">
                <a:pos x="connsiteX27446" y="connsiteY27446"/>
              </a:cxn>
              <a:cxn ang="0">
                <a:pos x="connsiteX27447" y="connsiteY27447"/>
              </a:cxn>
              <a:cxn ang="0">
                <a:pos x="connsiteX27448" y="connsiteY27448"/>
              </a:cxn>
              <a:cxn ang="0">
                <a:pos x="connsiteX27449" y="connsiteY27449"/>
              </a:cxn>
              <a:cxn ang="0">
                <a:pos x="connsiteX27450" y="connsiteY27450"/>
              </a:cxn>
              <a:cxn ang="0">
                <a:pos x="connsiteX27451" y="connsiteY27451"/>
              </a:cxn>
              <a:cxn ang="0">
                <a:pos x="connsiteX27452" y="connsiteY27452"/>
              </a:cxn>
              <a:cxn ang="0">
                <a:pos x="connsiteX27453" y="connsiteY27453"/>
              </a:cxn>
              <a:cxn ang="0">
                <a:pos x="connsiteX27454" y="connsiteY27454"/>
              </a:cxn>
              <a:cxn ang="0">
                <a:pos x="connsiteX27455" y="connsiteY27455"/>
              </a:cxn>
              <a:cxn ang="0">
                <a:pos x="connsiteX27456" y="connsiteY27456"/>
              </a:cxn>
              <a:cxn ang="0">
                <a:pos x="connsiteX27457" y="connsiteY27457"/>
              </a:cxn>
              <a:cxn ang="0">
                <a:pos x="connsiteX27458" y="connsiteY27458"/>
              </a:cxn>
              <a:cxn ang="0">
                <a:pos x="connsiteX27459" y="connsiteY27459"/>
              </a:cxn>
              <a:cxn ang="0">
                <a:pos x="connsiteX27460" y="connsiteY27460"/>
              </a:cxn>
              <a:cxn ang="0">
                <a:pos x="connsiteX27461" y="connsiteY27461"/>
              </a:cxn>
              <a:cxn ang="0">
                <a:pos x="connsiteX27462" y="connsiteY27462"/>
              </a:cxn>
              <a:cxn ang="0">
                <a:pos x="connsiteX27463" y="connsiteY27463"/>
              </a:cxn>
              <a:cxn ang="0">
                <a:pos x="connsiteX27464" y="connsiteY27464"/>
              </a:cxn>
              <a:cxn ang="0">
                <a:pos x="connsiteX27465" y="connsiteY27465"/>
              </a:cxn>
              <a:cxn ang="0">
                <a:pos x="connsiteX27466" y="connsiteY27466"/>
              </a:cxn>
              <a:cxn ang="0">
                <a:pos x="connsiteX27467" y="connsiteY27467"/>
              </a:cxn>
              <a:cxn ang="0">
                <a:pos x="connsiteX27468" y="connsiteY27468"/>
              </a:cxn>
              <a:cxn ang="0">
                <a:pos x="connsiteX27469" y="connsiteY27469"/>
              </a:cxn>
              <a:cxn ang="0">
                <a:pos x="connsiteX27470" y="connsiteY27470"/>
              </a:cxn>
              <a:cxn ang="0">
                <a:pos x="connsiteX27471" y="connsiteY27471"/>
              </a:cxn>
              <a:cxn ang="0">
                <a:pos x="connsiteX27472" y="connsiteY27472"/>
              </a:cxn>
              <a:cxn ang="0">
                <a:pos x="connsiteX27473" y="connsiteY27473"/>
              </a:cxn>
              <a:cxn ang="0">
                <a:pos x="connsiteX27474" y="connsiteY27474"/>
              </a:cxn>
              <a:cxn ang="0">
                <a:pos x="connsiteX27475" y="connsiteY27475"/>
              </a:cxn>
              <a:cxn ang="0">
                <a:pos x="connsiteX27476" y="connsiteY27476"/>
              </a:cxn>
              <a:cxn ang="0">
                <a:pos x="connsiteX27477" y="connsiteY27477"/>
              </a:cxn>
              <a:cxn ang="0">
                <a:pos x="connsiteX27478" y="connsiteY27478"/>
              </a:cxn>
              <a:cxn ang="0">
                <a:pos x="connsiteX27479" y="connsiteY27479"/>
              </a:cxn>
              <a:cxn ang="0">
                <a:pos x="connsiteX27480" y="connsiteY27480"/>
              </a:cxn>
              <a:cxn ang="0">
                <a:pos x="connsiteX27481" y="connsiteY27481"/>
              </a:cxn>
              <a:cxn ang="0">
                <a:pos x="connsiteX27482" y="connsiteY27482"/>
              </a:cxn>
              <a:cxn ang="0">
                <a:pos x="connsiteX27483" y="connsiteY27483"/>
              </a:cxn>
              <a:cxn ang="0">
                <a:pos x="connsiteX27484" y="connsiteY27484"/>
              </a:cxn>
              <a:cxn ang="0">
                <a:pos x="connsiteX27485" y="connsiteY27485"/>
              </a:cxn>
              <a:cxn ang="0">
                <a:pos x="connsiteX27486" y="connsiteY27486"/>
              </a:cxn>
              <a:cxn ang="0">
                <a:pos x="connsiteX27487" y="connsiteY27487"/>
              </a:cxn>
              <a:cxn ang="0">
                <a:pos x="connsiteX27488" y="connsiteY27488"/>
              </a:cxn>
              <a:cxn ang="0">
                <a:pos x="connsiteX27489" y="connsiteY27489"/>
              </a:cxn>
              <a:cxn ang="0">
                <a:pos x="connsiteX27490" y="connsiteY27490"/>
              </a:cxn>
              <a:cxn ang="0">
                <a:pos x="connsiteX27491" y="connsiteY27491"/>
              </a:cxn>
              <a:cxn ang="0">
                <a:pos x="connsiteX27492" y="connsiteY27492"/>
              </a:cxn>
              <a:cxn ang="0">
                <a:pos x="connsiteX27493" y="connsiteY27493"/>
              </a:cxn>
              <a:cxn ang="0">
                <a:pos x="connsiteX27494" y="connsiteY27494"/>
              </a:cxn>
              <a:cxn ang="0">
                <a:pos x="connsiteX27495" y="connsiteY27495"/>
              </a:cxn>
              <a:cxn ang="0">
                <a:pos x="connsiteX27496" y="connsiteY27496"/>
              </a:cxn>
              <a:cxn ang="0">
                <a:pos x="connsiteX27497" y="connsiteY27497"/>
              </a:cxn>
              <a:cxn ang="0">
                <a:pos x="connsiteX27498" y="connsiteY27498"/>
              </a:cxn>
              <a:cxn ang="0">
                <a:pos x="connsiteX27499" y="connsiteY27499"/>
              </a:cxn>
              <a:cxn ang="0">
                <a:pos x="connsiteX27500" y="connsiteY27500"/>
              </a:cxn>
              <a:cxn ang="0">
                <a:pos x="connsiteX27501" y="connsiteY27501"/>
              </a:cxn>
              <a:cxn ang="0">
                <a:pos x="connsiteX27502" y="connsiteY27502"/>
              </a:cxn>
              <a:cxn ang="0">
                <a:pos x="connsiteX27503" y="connsiteY27503"/>
              </a:cxn>
              <a:cxn ang="0">
                <a:pos x="connsiteX27504" y="connsiteY27504"/>
              </a:cxn>
              <a:cxn ang="0">
                <a:pos x="connsiteX27505" y="connsiteY27505"/>
              </a:cxn>
              <a:cxn ang="0">
                <a:pos x="connsiteX27506" y="connsiteY27506"/>
              </a:cxn>
              <a:cxn ang="0">
                <a:pos x="connsiteX27507" y="connsiteY27507"/>
              </a:cxn>
              <a:cxn ang="0">
                <a:pos x="connsiteX27508" y="connsiteY27508"/>
              </a:cxn>
              <a:cxn ang="0">
                <a:pos x="connsiteX27509" y="connsiteY27509"/>
              </a:cxn>
              <a:cxn ang="0">
                <a:pos x="connsiteX27510" y="connsiteY27510"/>
              </a:cxn>
              <a:cxn ang="0">
                <a:pos x="connsiteX27511" y="connsiteY27511"/>
              </a:cxn>
              <a:cxn ang="0">
                <a:pos x="connsiteX27512" y="connsiteY27512"/>
              </a:cxn>
              <a:cxn ang="0">
                <a:pos x="connsiteX27513" y="connsiteY27513"/>
              </a:cxn>
              <a:cxn ang="0">
                <a:pos x="connsiteX27514" y="connsiteY27514"/>
              </a:cxn>
              <a:cxn ang="0">
                <a:pos x="connsiteX27515" y="connsiteY27515"/>
              </a:cxn>
              <a:cxn ang="0">
                <a:pos x="connsiteX27516" y="connsiteY27516"/>
              </a:cxn>
              <a:cxn ang="0">
                <a:pos x="connsiteX27517" y="connsiteY27517"/>
              </a:cxn>
              <a:cxn ang="0">
                <a:pos x="connsiteX27518" y="connsiteY27518"/>
              </a:cxn>
              <a:cxn ang="0">
                <a:pos x="connsiteX27519" y="connsiteY27519"/>
              </a:cxn>
              <a:cxn ang="0">
                <a:pos x="connsiteX27520" y="connsiteY27520"/>
              </a:cxn>
              <a:cxn ang="0">
                <a:pos x="connsiteX27521" y="connsiteY27521"/>
              </a:cxn>
              <a:cxn ang="0">
                <a:pos x="connsiteX27522" y="connsiteY27522"/>
              </a:cxn>
              <a:cxn ang="0">
                <a:pos x="connsiteX27523" y="connsiteY27523"/>
              </a:cxn>
              <a:cxn ang="0">
                <a:pos x="connsiteX27524" y="connsiteY27524"/>
              </a:cxn>
              <a:cxn ang="0">
                <a:pos x="connsiteX27525" y="connsiteY27525"/>
              </a:cxn>
              <a:cxn ang="0">
                <a:pos x="connsiteX27526" y="connsiteY27526"/>
              </a:cxn>
              <a:cxn ang="0">
                <a:pos x="connsiteX27527" y="connsiteY27527"/>
              </a:cxn>
              <a:cxn ang="0">
                <a:pos x="connsiteX27528" y="connsiteY27528"/>
              </a:cxn>
              <a:cxn ang="0">
                <a:pos x="connsiteX27529" y="connsiteY27529"/>
              </a:cxn>
              <a:cxn ang="0">
                <a:pos x="connsiteX27530" y="connsiteY27530"/>
              </a:cxn>
              <a:cxn ang="0">
                <a:pos x="connsiteX27531" y="connsiteY27531"/>
              </a:cxn>
              <a:cxn ang="0">
                <a:pos x="connsiteX27532" y="connsiteY27532"/>
              </a:cxn>
              <a:cxn ang="0">
                <a:pos x="connsiteX27533" y="connsiteY27533"/>
              </a:cxn>
              <a:cxn ang="0">
                <a:pos x="connsiteX27534" y="connsiteY27534"/>
              </a:cxn>
              <a:cxn ang="0">
                <a:pos x="connsiteX27535" y="connsiteY27535"/>
              </a:cxn>
              <a:cxn ang="0">
                <a:pos x="connsiteX27536" y="connsiteY27536"/>
              </a:cxn>
              <a:cxn ang="0">
                <a:pos x="connsiteX27537" y="connsiteY27537"/>
              </a:cxn>
              <a:cxn ang="0">
                <a:pos x="connsiteX27538" y="connsiteY27538"/>
              </a:cxn>
              <a:cxn ang="0">
                <a:pos x="connsiteX27539" y="connsiteY27539"/>
              </a:cxn>
              <a:cxn ang="0">
                <a:pos x="connsiteX27540" y="connsiteY27540"/>
              </a:cxn>
              <a:cxn ang="0">
                <a:pos x="connsiteX27541" y="connsiteY27541"/>
              </a:cxn>
              <a:cxn ang="0">
                <a:pos x="connsiteX27542" y="connsiteY27542"/>
              </a:cxn>
              <a:cxn ang="0">
                <a:pos x="connsiteX27543" y="connsiteY27543"/>
              </a:cxn>
              <a:cxn ang="0">
                <a:pos x="connsiteX27544" y="connsiteY27544"/>
              </a:cxn>
              <a:cxn ang="0">
                <a:pos x="connsiteX27545" y="connsiteY27545"/>
              </a:cxn>
              <a:cxn ang="0">
                <a:pos x="connsiteX27546" y="connsiteY27546"/>
              </a:cxn>
              <a:cxn ang="0">
                <a:pos x="connsiteX27547" y="connsiteY27547"/>
              </a:cxn>
              <a:cxn ang="0">
                <a:pos x="connsiteX27548" y="connsiteY27548"/>
              </a:cxn>
              <a:cxn ang="0">
                <a:pos x="connsiteX27549" y="connsiteY27549"/>
              </a:cxn>
              <a:cxn ang="0">
                <a:pos x="connsiteX27550" y="connsiteY27550"/>
              </a:cxn>
              <a:cxn ang="0">
                <a:pos x="connsiteX27551" y="connsiteY27551"/>
              </a:cxn>
              <a:cxn ang="0">
                <a:pos x="connsiteX27552" y="connsiteY27552"/>
              </a:cxn>
              <a:cxn ang="0">
                <a:pos x="connsiteX27553" y="connsiteY27553"/>
              </a:cxn>
              <a:cxn ang="0">
                <a:pos x="connsiteX27554" y="connsiteY27554"/>
              </a:cxn>
              <a:cxn ang="0">
                <a:pos x="connsiteX27555" y="connsiteY27555"/>
              </a:cxn>
              <a:cxn ang="0">
                <a:pos x="connsiteX27556" y="connsiteY27556"/>
              </a:cxn>
              <a:cxn ang="0">
                <a:pos x="connsiteX27557" y="connsiteY27557"/>
              </a:cxn>
              <a:cxn ang="0">
                <a:pos x="connsiteX27558" y="connsiteY27558"/>
              </a:cxn>
              <a:cxn ang="0">
                <a:pos x="connsiteX27559" y="connsiteY27559"/>
              </a:cxn>
              <a:cxn ang="0">
                <a:pos x="connsiteX27560" y="connsiteY27560"/>
              </a:cxn>
              <a:cxn ang="0">
                <a:pos x="connsiteX27561" y="connsiteY27561"/>
              </a:cxn>
              <a:cxn ang="0">
                <a:pos x="connsiteX27562" y="connsiteY27562"/>
              </a:cxn>
              <a:cxn ang="0">
                <a:pos x="connsiteX27563" y="connsiteY27563"/>
              </a:cxn>
              <a:cxn ang="0">
                <a:pos x="connsiteX27564" y="connsiteY27564"/>
              </a:cxn>
              <a:cxn ang="0">
                <a:pos x="connsiteX27565" y="connsiteY27565"/>
              </a:cxn>
              <a:cxn ang="0">
                <a:pos x="connsiteX27566" y="connsiteY27566"/>
              </a:cxn>
              <a:cxn ang="0">
                <a:pos x="connsiteX27567" y="connsiteY27567"/>
              </a:cxn>
              <a:cxn ang="0">
                <a:pos x="connsiteX27568" y="connsiteY27568"/>
              </a:cxn>
              <a:cxn ang="0">
                <a:pos x="connsiteX27569" y="connsiteY27569"/>
              </a:cxn>
              <a:cxn ang="0">
                <a:pos x="connsiteX27570" y="connsiteY27570"/>
              </a:cxn>
              <a:cxn ang="0">
                <a:pos x="connsiteX27571" y="connsiteY27571"/>
              </a:cxn>
              <a:cxn ang="0">
                <a:pos x="connsiteX27572" y="connsiteY27572"/>
              </a:cxn>
              <a:cxn ang="0">
                <a:pos x="connsiteX27573" y="connsiteY27573"/>
              </a:cxn>
              <a:cxn ang="0">
                <a:pos x="connsiteX27574" y="connsiteY27574"/>
              </a:cxn>
              <a:cxn ang="0">
                <a:pos x="connsiteX27575" y="connsiteY27575"/>
              </a:cxn>
              <a:cxn ang="0">
                <a:pos x="connsiteX27576" y="connsiteY27576"/>
              </a:cxn>
              <a:cxn ang="0">
                <a:pos x="connsiteX27577" y="connsiteY27577"/>
              </a:cxn>
              <a:cxn ang="0">
                <a:pos x="connsiteX27578" y="connsiteY27578"/>
              </a:cxn>
              <a:cxn ang="0">
                <a:pos x="connsiteX27579" y="connsiteY27579"/>
              </a:cxn>
              <a:cxn ang="0">
                <a:pos x="connsiteX27580" y="connsiteY27580"/>
              </a:cxn>
              <a:cxn ang="0">
                <a:pos x="connsiteX27581" y="connsiteY27581"/>
              </a:cxn>
              <a:cxn ang="0">
                <a:pos x="connsiteX27582" y="connsiteY27582"/>
              </a:cxn>
              <a:cxn ang="0">
                <a:pos x="connsiteX27583" y="connsiteY27583"/>
              </a:cxn>
              <a:cxn ang="0">
                <a:pos x="connsiteX27584" y="connsiteY27584"/>
              </a:cxn>
              <a:cxn ang="0">
                <a:pos x="connsiteX27585" y="connsiteY27585"/>
              </a:cxn>
              <a:cxn ang="0">
                <a:pos x="connsiteX27586" y="connsiteY27586"/>
              </a:cxn>
              <a:cxn ang="0">
                <a:pos x="connsiteX27587" y="connsiteY27587"/>
              </a:cxn>
              <a:cxn ang="0">
                <a:pos x="connsiteX27588" y="connsiteY27588"/>
              </a:cxn>
              <a:cxn ang="0">
                <a:pos x="connsiteX27589" y="connsiteY27589"/>
              </a:cxn>
              <a:cxn ang="0">
                <a:pos x="connsiteX27590" y="connsiteY27590"/>
              </a:cxn>
              <a:cxn ang="0">
                <a:pos x="connsiteX27591" y="connsiteY27591"/>
              </a:cxn>
              <a:cxn ang="0">
                <a:pos x="connsiteX27592" y="connsiteY27592"/>
              </a:cxn>
              <a:cxn ang="0">
                <a:pos x="connsiteX27593" y="connsiteY27593"/>
              </a:cxn>
              <a:cxn ang="0">
                <a:pos x="connsiteX27594" y="connsiteY27594"/>
              </a:cxn>
              <a:cxn ang="0">
                <a:pos x="connsiteX27595" y="connsiteY27595"/>
              </a:cxn>
              <a:cxn ang="0">
                <a:pos x="connsiteX27596" y="connsiteY27596"/>
              </a:cxn>
              <a:cxn ang="0">
                <a:pos x="connsiteX27597" y="connsiteY27597"/>
              </a:cxn>
              <a:cxn ang="0">
                <a:pos x="connsiteX27598" y="connsiteY27598"/>
              </a:cxn>
              <a:cxn ang="0">
                <a:pos x="connsiteX27599" y="connsiteY27599"/>
              </a:cxn>
              <a:cxn ang="0">
                <a:pos x="connsiteX27600" y="connsiteY27600"/>
              </a:cxn>
              <a:cxn ang="0">
                <a:pos x="connsiteX27601" y="connsiteY27601"/>
              </a:cxn>
              <a:cxn ang="0">
                <a:pos x="connsiteX27602" y="connsiteY27602"/>
              </a:cxn>
              <a:cxn ang="0">
                <a:pos x="connsiteX27603" y="connsiteY27603"/>
              </a:cxn>
              <a:cxn ang="0">
                <a:pos x="connsiteX27604" y="connsiteY27604"/>
              </a:cxn>
              <a:cxn ang="0">
                <a:pos x="connsiteX27605" y="connsiteY27605"/>
              </a:cxn>
              <a:cxn ang="0">
                <a:pos x="connsiteX27606" y="connsiteY27606"/>
              </a:cxn>
              <a:cxn ang="0">
                <a:pos x="connsiteX27607" y="connsiteY27607"/>
              </a:cxn>
              <a:cxn ang="0">
                <a:pos x="connsiteX27608" y="connsiteY27608"/>
              </a:cxn>
              <a:cxn ang="0">
                <a:pos x="connsiteX27609" y="connsiteY27609"/>
              </a:cxn>
              <a:cxn ang="0">
                <a:pos x="connsiteX27610" y="connsiteY27610"/>
              </a:cxn>
              <a:cxn ang="0">
                <a:pos x="connsiteX27611" y="connsiteY27611"/>
              </a:cxn>
              <a:cxn ang="0">
                <a:pos x="connsiteX27612" y="connsiteY27612"/>
              </a:cxn>
              <a:cxn ang="0">
                <a:pos x="connsiteX27613" y="connsiteY27613"/>
              </a:cxn>
              <a:cxn ang="0">
                <a:pos x="connsiteX27614" y="connsiteY27614"/>
              </a:cxn>
              <a:cxn ang="0">
                <a:pos x="connsiteX27615" y="connsiteY27615"/>
              </a:cxn>
              <a:cxn ang="0">
                <a:pos x="connsiteX27616" y="connsiteY27616"/>
              </a:cxn>
              <a:cxn ang="0">
                <a:pos x="connsiteX27617" y="connsiteY27617"/>
              </a:cxn>
              <a:cxn ang="0">
                <a:pos x="connsiteX27618" y="connsiteY27618"/>
              </a:cxn>
              <a:cxn ang="0">
                <a:pos x="connsiteX27619" y="connsiteY27619"/>
              </a:cxn>
              <a:cxn ang="0">
                <a:pos x="connsiteX27620" y="connsiteY27620"/>
              </a:cxn>
              <a:cxn ang="0">
                <a:pos x="connsiteX27621" y="connsiteY27621"/>
              </a:cxn>
              <a:cxn ang="0">
                <a:pos x="connsiteX27622" y="connsiteY27622"/>
              </a:cxn>
              <a:cxn ang="0">
                <a:pos x="connsiteX27623" y="connsiteY27623"/>
              </a:cxn>
              <a:cxn ang="0">
                <a:pos x="connsiteX27624" y="connsiteY27624"/>
              </a:cxn>
              <a:cxn ang="0">
                <a:pos x="connsiteX27625" y="connsiteY27625"/>
              </a:cxn>
              <a:cxn ang="0">
                <a:pos x="connsiteX27626" y="connsiteY27626"/>
              </a:cxn>
              <a:cxn ang="0">
                <a:pos x="connsiteX27627" y="connsiteY27627"/>
              </a:cxn>
              <a:cxn ang="0">
                <a:pos x="connsiteX27628" y="connsiteY27628"/>
              </a:cxn>
              <a:cxn ang="0">
                <a:pos x="connsiteX27629" y="connsiteY27629"/>
              </a:cxn>
              <a:cxn ang="0">
                <a:pos x="connsiteX27630" y="connsiteY27630"/>
              </a:cxn>
              <a:cxn ang="0">
                <a:pos x="connsiteX27631" y="connsiteY27631"/>
              </a:cxn>
              <a:cxn ang="0">
                <a:pos x="connsiteX27632" y="connsiteY27632"/>
              </a:cxn>
              <a:cxn ang="0">
                <a:pos x="connsiteX27633" y="connsiteY27633"/>
              </a:cxn>
              <a:cxn ang="0">
                <a:pos x="connsiteX27634" y="connsiteY27634"/>
              </a:cxn>
              <a:cxn ang="0">
                <a:pos x="connsiteX27635" y="connsiteY27635"/>
              </a:cxn>
              <a:cxn ang="0">
                <a:pos x="connsiteX27636" y="connsiteY27636"/>
              </a:cxn>
              <a:cxn ang="0">
                <a:pos x="connsiteX27637" y="connsiteY27637"/>
              </a:cxn>
              <a:cxn ang="0">
                <a:pos x="connsiteX27638" y="connsiteY27638"/>
              </a:cxn>
              <a:cxn ang="0">
                <a:pos x="connsiteX27639" y="connsiteY27639"/>
              </a:cxn>
              <a:cxn ang="0">
                <a:pos x="connsiteX27640" y="connsiteY27640"/>
              </a:cxn>
              <a:cxn ang="0">
                <a:pos x="connsiteX27641" y="connsiteY27641"/>
              </a:cxn>
              <a:cxn ang="0">
                <a:pos x="connsiteX27642" y="connsiteY27642"/>
              </a:cxn>
              <a:cxn ang="0">
                <a:pos x="connsiteX27643" y="connsiteY27643"/>
              </a:cxn>
              <a:cxn ang="0">
                <a:pos x="connsiteX27644" y="connsiteY27644"/>
              </a:cxn>
              <a:cxn ang="0">
                <a:pos x="connsiteX27645" y="connsiteY27645"/>
              </a:cxn>
              <a:cxn ang="0">
                <a:pos x="connsiteX27646" y="connsiteY27646"/>
              </a:cxn>
              <a:cxn ang="0">
                <a:pos x="connsiteX27647" y="connsiteY27647"/>
              </a:cxn>
              <a:cxn ang="0">
                <a:pos x="connsiteX27648" y="connsiteY27648"/>
              </a:cxn>
              <a:cxn ang="0">
                <a:pos x="connsiteX27649" y="connsiteY27649"/>
              </a:cxn>
              <a:cxn ang="0">
                <a:pos x="connsiteX27650" y="connsiteY27650"/>
              </a:cxn>
              <a:cxn ang="0">
                <a:pos x="connsiteX27651" y="connsiteY27651"/>
              </a:cxn>
              <a:cxn ang="0">
                <a:pos x="connsiteX27652" y="connsiteY27652"/>
              </a:cxn>
              <a:cxn ang="0">
                <a:pos x="connsiteX27653" y="connsiteY27653"/>
              </a:cxn>
              <a:cxn ang="0">
                <a:pos x="connsiteX27654" y="connsiteY27654"/>
              </a:cxn>
              <a:cxn ang="0">
                <a:pos x="connsiteX27655" y="connsiteY27655"/>
              </a:cxn>
              <a:cxn ang="0">
                <a:pos x="connsiteX27656" y="connsiteY27656"/>
              </a:cxn>
              <a:cxn ang="0">
                <a:pos x="connsiteX27657" y="connsiteY27657"/>
              </a:cxn>
              <a:cxn ang="0">
                <a:pos x="connsiteX27658" y="connsiteY27658"/>
              </a:cxn>
              <a:cxn ang="0">
                <a:pos x="connsiteX27659" y="connsiteY27659"/>
              </a:cxn>
              <a:cxn ang="0">
                <a:pos x="connsiteX27660" y="connsiteY27660"/>
              </a:cxn>
              <a:cxn ang="0">
                <a:pos x="connsiteX27661" y="connsiteY27661"/>
              </a:cxn>
              <a:cxn ang="0">
                <a:pos x="connsiteX27662" y="connsiteY27662"/>
              </a:cxn>
              <a:cxn ang="0">
                <a:pos x="connsiteX27663" y="connsiteY27663"/>
              </a:cxn>
              <a:cxn ang="0">
                <a:pos x="connsiteX27664" y="connsiteY27664"/>
              </a:cxn>
              <a:cxn ang="0">
                <a:pos x="connsiteX27665" y="connsiteY27665"/>
              </a:cxn>
              <a:cxn ang="0">
                <a:pos x="connsiteX27666" y="connsiteY27666"/>
              </a:cxn>
              <a:cxn ang="0">
                <a:pos x="connsiteX27667" y="connsiteY27667"/>
              </a:cxn>
              <a:cxn ang="0">
                <a:pos x="connsiteX27668" y="connsiteY27668"/>
              </a:cxn>
              <a:cxn ang="0">
                <a:pos x="connsiteX27669" y="connsiteY27669"/>
              </a:cxn>
              <a:cxn ang="0">
                <a:pos x="connsiteX27670" y="connsiteY27670"/>
              </a:cxn>
              <a:cxn ang="0">
                <a:pos x="connsiteX27671" y="connsiteY27671"/>
              </a:cxn>
              <a:cxn ang="0">
                <a:pos x="connsiteX27672" y="connsiteY27672"/>
              </a:cxn>
              <a:cxn ang="0">
                <a:pos x="connsiteX27673" y="connsiteY27673"/>
              </a:cxn>
              <a:cxn ang="0">
                <a:pos x="connsiteX27674" y="connsiteY27674"/>
              </a:cxn>
              <a:cxn ang="0">
                <a:pos x="connsiteX27675" y="connsiteY27675"/>
              </a:cxn>
              <a:cxn ang="0">
                <a:pos x="connsiteX27676" y="connsiteY27676"/>
              </a:cxn>
              <a:cxn ang="0">
                <a:pos x="connsiteX27677" y="connsiteY27677"/>
              </a:cxn>
              <a:cxn ang="0">
                <a:pos x="connsiteX27678" y="connsiteY27678"/>
              </a:cxn>
              <a:cxn ang="0">
                <a:pos x="connsiteX27679" y="connsiteY27679"/>
              </a:cxn>
              <a:cxn ang="0">
                <a:pos x="connsiteX27680" y="connsiteY27680"/>
              </a:cxn>
              <a:cxn ang="0">
                <a:pos x="connsiteX27681" y="connsiteY27681"/>
              </a:cxn>
              <a:cxn ang="0">
                <a:pos x="connsiteX27682" y="connsiteY27682"/>
              </a:cxn>
              <a:cxn ang="0">
                <a:pos x="connsiteX27683" y="connsiteY27683"/>
              </a:cxn>
              <a:cxn ang="0">
                <a:pos x="connsiteX27684" y="connsiteY27684"/>
              </a:cxn>
              <a:cxn ang="0">
                <a:pos x="connsiteX27685" y="connsiteY27685"/>
              </a:cxn>
              <a:cxn ang="0">
                <a:pos x="connsiteX27686" y="connsiteY27686"/>
              </a:cxn>
              <a:cxn ang="0">
                <a:pos x="connsiteX27687" y="connsiteY27687"/>
              </a:cxn>
              <a:cxn ang="0">
                <a:pos x="connsiteX27688" y="connsiteY27688"/>
              </a:cxn>
              <a:cxn ang="0">
                <a:pos x="connsiteX27689" y="connsiteY27689"/>
              </a:cxn>
              <a:cxn ang="0">
                <a:pos x="connsiteX27690" y="connsiteY27690"/>
              </a:cxn>
              <a:cxn ang="0">
                <a:pos x="connsiteX27691" y="connsiteY27691"/>
              </a:cxn>
              <a:cxn ang="0">
                <a:pos x="connsiteX27692" y="connsiteY27692"/>
              </a:cxn>
              <a:cxn ang="0">
                <a:pos x="connsiteX27693" y="connsiteY27693"/>
              </a:cxn>
              <a:cxn ang="0">
                <a:pos x="connsiteX27694" y="connsiteY27694"/>
              </a:cxn>
              <a:cxn ang="0">
                <a:pos x="connsiteX27695" y="connsiteY27695"/>
              </a:cxn>
              <a:cxn ang="0">
                <a:pos x="connsiteX27696" y="connsiteY27696"/>
              </a:cxn>
              <a:cxn ang="0">
                <a:pos x="connsiteX27697" y="connsiteY27697"/>
              </a:cxn>
              <a:cxn ang="0">
                <a:pos x="connsiteX27698" y="connsiteY27698"/>
              </a:cxn>
              <a:cxn ang="0">
                <a:pos x="connsiteX27699" y="connsiteY27699"/>
              </a:cxn>
              <a:cxn ang="0">
                <a:pos x="connsiteX27700" y="connsiteY27700"/>
              </a:cxn>
              <a:cxn ang="0">
                <a:pos x="connsiteX27701" y="connsiteY27701"/>
              </a:cxn>
              <a:cxn ang="0">
                <a:pos x="connsiteX27702" y="connsiteY27702"/>
              </a:cxn>
              <a:cxn ang="0">
                <a:pos x="connsiteX27703" y="connsiteY27703"/>
              </a:cxn>
              <a:cxn ang="0">
                <a:pos x="connsiteX27704" y="connsiteY27704"/>
              </a:cxn>
              <a:cxn ang="0">
                <a:pos x="connsiteX27705" y="connsiteY27705"/>
              </a:cxn>
              <a:cxn ang="0">
                <a:pos x="connsiteX27706" y="connsiteY27706"/>
              </a:cxn>
              <a:cxn ang="0">
                <a:pos x="connsiteX27707" y="connsiteY27707"/>
              </a:cxn>
              <a:cxn ang="0">
                <a:pos x="connsiteX27708" y="connsiteY27708"/>
              </a:cxn>
              <a:cxn ang="0">
                <a:pos x="connsiteX27709" y="connsiteY27709"/>
              </a:cxn>
              <a:cxn ang="0">
                <a:pos x="connsiteX27710" y="connsiteY27710"/>
              </a:cxn>
              <a:cxn ang="0">
                <a:pos x="connsiteX27711" y="connsiteY27711"/>
              </a:cxn>
              <a:cxn ang="0">
                <a:pos x="connsiteX27712" y="connsiteY27712"/>
              </a:cxn>
              <a:cxn ang="0">
                <a:pos x="connsiteX27713" y="connsiteY27713"/>
              </a:cxn>
              <a:cxn ang="0">
                <a:pos x="connsiteX27714" y="connsiteY27714"/>
              </a:cxn>
              <a:cxn ang="0">
                <a:pos x="connsiteX27715" y="connsiteY27715"/>
              </a:cxn>
              <a:cxn ang="0">
                <a:pos x="connsiteX27716" y="connsiteY27716"/>
              </a:cxn>
              <a:cxn ang="0">
                <a:pos x="connsiteX27717" y="connsiteY27717"/>
              </a:cxn>
              <a:cxn ang="0">
                <a:pos x="connsiteX27718" y="connsiteY27718"/>
              </a:cxn>
              <a:cxn ang="0">
                <a:pos x="connsiteX27719" y="connsiteY27719"/>
              </a:cxn>
              <a:cxn ang="0">
                <a:pos x="connsiteX27720" y="connsiteY27720"/>
              </a:cxn>
              <a:cxn ang="0">
                <a:pos x="connsiteX27721" y="connsiteY27721"/>
              </a:cxn>
              <a:cxn ang="0">
                <a:pos x="connsiteX27722" y="connsiteY27722"/>
              </a:cxn>
              <a:cxn ang="0">
                <a:pos x="connsiteX27723" y="connsiteY27723"/>
              </a:cxn>
              <a:cxn ang="0">
                <a:pos x="connsiteX27724" y="connsiteY27724"/>
              </a:cxn>
              <a:cxn ang="0">
                <a:pos x="connsiteX27725" y="connsiteY27725"/>
              </a:cxn>
              <a:cxn ang="0">
                <a:pos x="connsiteX27726" y="connsiteY27726"/>
              </a:cxn>
              <a:cxn ang="0">
                <a:pos x="connsiteX27727" y="connsiteY27727"/>
              </a:cxn>
              <a:cxn ang="0">
                <a:pos x="connsiteX27728" y="connsiteY27728"/>
              </a:cxn>
              <a:cxn ang="0">
                <a:pos x="connsiteX27729" y="connsiteY27729"/>
              </a:cxn>
              <a:cxn ang="0">
                <a:pos x="connsiteX27730" y="connsiteY27730"/>
              </a:cxn>
              <a:cxn ang="0">
                <a:pos x="connsiteX27731" y="connsiteY27731"/>
              </a:cxn>
              <a:cxn ang="0">
                <a:pos x="connsiteX27732" y="connsiteY27732"/>
              </a:cxn>
              <a:cxn ang="0">
                <a:pos x="connsiteX27733" y="connsiteY27733"/>
              </a:cxn>
              <a:cxn ang="0">
                <a:pos x="connsiteX27734" y="connsiteY27734"/>
              </a:cxn>
              <a:cxn ang="0">
                <a:pos x="connsiteX27735" y="connsiteY27735"/>
              </a:cxn>
              <a:cxn ang="0">
                <a:pos x="connsiteX27736" y="connsiteY27736"/>
              </a:cxn>
              <a:cxn ang="0">
                <a:pos x="connsiteX27737" y="connsiteY27737"/>
              </a:cxn>
              <a:cxn ang="0">
                <a:pos x="connsiteX27738" y="connsiteY27738"/>
              </a:cxn>
              <a:cxn ang="0">
                <a:pos x="connsiteX27739" y="connsiteY27739"/>
              </a:cxn>
              <a:cxn ang="0">
                <a:pos x="connsiteX27740" y="connsiteY27740"/>
              </a:cxn>
              <a:cxn ang="0">
                <a:pos x="connsiteX27741" y="connsiteY27741"/>
              </a:cxn>
              <a:cxn ang="0">
                <a:pos x="connsiteX27742" y="connsiteY27742"/>
              </a:cxn>
              <a:cxn ang="0">
                <a:pos x="connsiteX27743" y="connsiteY27743"/>
              </a:cxn>
              <a:cxn ang="0">
                <a:pos x="connsiteX27744" y="connsiteY27744"/>
              </a:cxn>
              <a:cxn ang="0">
                <a:pos x="connsiteX27745" y="connsiteY27745"/>
              </a:cxn>
              <a:cxn ang="0">
                <a:pos x="connsiteX27746" y="connsiteY27746"/>
              </a:cxn>
              <a:cxn ang="0">
                <a:pos x="connsiteX27747" y="connsiteY27747"/>
              </a:cxn>
              <a:cxn ang="0">
                <a:pos x="connsiteX27748" y="connsiteY27748"/>
              </a:cxn>
              <a:cxn ang="0">
                <a:pos x="connsiteX27749" y="connsiteY27749"/>
              </a:cxn>
              <a:cxn ang="0">
                <a:pos x="connsiteX27750" y="connsiteY27750"/>
              </a:cxn>
              <a:cxn ang="0">
                <a:pos x="connsiteX27751" y="connsiteY27751"/>
              </a:cxn>
              <a:cxn ang="0">
                <a:pos x="connsiteX27752" y="connsiteY27752"/>
              </a:cxn>
              <a:cxn ang="0">
                <a:pos x="connsiteX27753" y="connsiteY27753"/>
              </a:cxn>
              <a:cxn ang="0">
                <a:pos x="connsiteX27754" y="connsiteY27754"/>
              </a:cxn>
              <a:cxn ang="0">
                <a:pos x="connsiteX27755" y="connsiteY27755"/>
              </a:cxn>
              <a:cxn ang="0">
                <a:pos x="connsiteX27756" y="connsiteY27756"/>
              </a:cxn>
              <a:cxn ang="0">
                <a:pos x="connsiteX27757" y="connsiteY27757"/>
              </a:cxn>
              <a:cxn ang="0">
                <a:pos x="connsiteX27758" y="connsiteY27758"/>
              </a:cxn>
              <a:cxn ang="0">
                <a:pos x="connsiteX27759" y="connsiteY27759"/>
              </a:cxn>
              <a:cxn ang="0">
                <a:pos x="connsiteX27760" y="connsiteY27760"/>
              </a:cxn>
              <a:cxn ang="0">
                <a:pos x="connsiteX27761" y="connsiteY27761"/>
              </a:cxn>
              <a:cxn ang="0">
                <a:pos x="connsiteX27762" y="connsiteY27762"/>
              </a:cxn>
              <a:cxn ang="0">
                <a:pos x="connsiteX27763" y="connsiteY27763"/>
              </a:cxn>
              <a:cxn ang="0">
                <a:pos x="connsiteX27764" y="connsiteY27764"/>
              </a:cxn>
              <a:cxn ang="0">
                <a:pos x="connsiteX27765" y="connsiteY27765"/>
              </a:cxn>
              <a:cxn ang="0">
                <a:pos x="connsiteX27766" y="connsiteY27766"/>
              </a:cxn>
              <a:cxn ang="0">
                <a:pos x="connsiteX27767" y="connsiteY27767"/>
              </a:cxn>
              <a:cxn ang="0">
                <a:pos x="connsiteX27768" y="connsiteY27768"/>
              </a:cxn>
              <a:cxn ang="0">
                <a:pos x="connsiteX27769" y="connsiteY27769"/>
              </a:cxn>
              <a:cxn ang="0">
                <a:pos x="connsiteX27770" y="connsiteY27770"/>
              </a:cxn>
              <a:cxn ang="0">
                <a:pos x="connsiteX27771" y="connsiteY27771"/>
              </a:cxn>
              <a:cxn ang="0">
                <a:pos x="connsiteX27772" y="connsiteY27772"/>
              </a:cxn>
              <a:cxn ang="0">
                <a:pos x="connsiteX27773" y="connsiteY27773"/>
              </a:cxn>
              <a:cxn ang="0">
                <a:pos x="connsiteX27774" y="connsiteY27774"/>
              </a:cxn>
              <a:cxn ang="0">
                <a:pos x="connsiteX27775" y="connsiteY27775"/>
              </a:cxn>
              <a:cxn ang="0">
                <a:pos x="connsiteX27776" y="connsiteY27776"/>
              </a:cxn>
              <a:cxn ang="0">
                <a:pos x="connsiteX27777" y="connsiteY27777"/>
              </a:cxn>
              <a:cxn ang="0">
                <a:pos x="connsiteX27778" y="connsiteY27778"/>
              </a:cxn>
              <a:cxn ang="0">
                <a:pos x="connsiteX27779" y="connsiteY27779"/>
              </a:cxn>
              <a:cxn ang="0">
                <a:pos x="connsiteX27780" y="connsiteY27780"/>
              </a:cxn>
              <a:cxn ang="0">
                <a:pos x="connsiteX27781" y="connsiteY27781"/>
              </a:cxn>
              <a:cxn ang="0">
                <a:pos x="connsiteX27782" y="connsiteY27782"/>
              </a:cxn>
              <a:cxn ang="0">
                <a:pos x="connsiteX27783" y="connsiteY27783"/>
              </a:cxn>
              <a:cxn ang="0">
                <a:pos x="connsiteX27784" y="connsiteY27784"/>
              </a:cxn>
              <a:cxn ang="0">
                <a:pos x="connsiteX27785" y="connsiteY27785"/>
              </a:cxn>
              <a:cxn ang="0">
                <a:pos x="connsiteX27786" y="connsiteY27786"/>
              </a:cxn>
              <a:cxn ang="0">
                <a:pos x="connsiteX27787" y="connsiteY27787"/>
              </a:cxn>
              <a:cxn ang="0">
                <a:pos x="connsiteX27788" y="connsiteY27788"/>
              </a:cxn>
              <a:cxn ang="0">
                <a:pos x="connsiteX27789" y="connsiteY27789"/>
              </a:cxn>
              <a:cxn ang="0">
                <a:pos x="connsiteX27790" y="connsiteY27790"/>
              </a:cxn>
              <a:cxn ang="0">
                <a:pos x="connsiteX27791" y="connsiteY27791"/>
              </a:cxn>
              <a:cxn ang="0">
                <a:pos x="connsiteX27792" y="connsiteY27792"/>
              </a:cxn>
              <a:cxn ang="0">
                <a:pos x="connsiteX27793" y="connsiteY27793"/>
              </a:cxn>
              <a:cxn ang="0">
                <a:pos x="connsiteX27794" y="connsiteY27794"/>
              </a:cxn>
              <a:cxn ang="0">
                <a:pos x="connsiteX27795" y="connsiteY27795"/>
              </a:cxn>
              <a:cxn ang="0">
                <a:pos x="connsiteX27796" y="connsiteY27796"/>
              </a:cxn>
              <a:cxn ang="0">
                <a:pos x="connsiteX27797" y="connsiteY27797"/>
              </a:cxn>
              <a:cxn ang="0">
                <a:pos x="connsiteX27798" y="connsiteY27798"/>
              </a:cxn>
              <a:cxn ang="0">
                <a:pos x="connsiteX27799" y="connsiteY27799"/>
              </a:cxn>
              <a:cxn ang="0">
                <a:pos x="connsiteX27800" y="connsiteY27800"/>
              </a:cxn>
              <a:cxn ang="0">
                <a:pos x="connsiteX27801" y="connsiteY27801"/>
              </a:cxn>
              <a:cxn ang="0">
                <a:pos x="connsiteX27802" y="connsiteY27802"/>
              </a:cxn>
              <a:cxn ang="0">
                <a:pos x="connsiteX27803" y="connsiteY27803"/>
              </a:cxn>
              <a:cxn ang="0">
                <a:pos x="connsiteX27804" y="connsiteY27804"/>
              </a:cxn>
              <a:cxn ang="0">
                <a:pos x="connsiteX27805" y="connsiteY27805"/>
              </a:cxn>
              <a:cxn ang="0">
                <a:pos x="connsiteX27806" y="connsiteY27806"/>
              </a:cxn>
              <a:cxn ang="0">
                <a:pos x="connsiteX27807" y="connsiteY27807"/>
              </a:cxn>
              <a:cxn ang="0">
                <a:pos x="connsiteX27808" y="connsiteY27808"/>
              </a:cxn>
              <a:cxn ang="0">
                <a:pos x="connsiteX27809" y="connsiteY27809"/>
              </a:cxn>
              <a:cxn ang="0">
                <a:pos x="connsiteX27810" y="connsiteY27810"/>
              </a:cxn>
              <a:cxn ang="0">
                <a:pos x="connsiteX27811" y="connsiteY27811"/>
              </a:cxn>
              <a:cxn ang="0">
                <a:pos x="connsiteX27812" y="connsiteY27812"/>
              </a:cxn>
              <a:cxn ang="0">
                <a:pos x="connsiteX27813" y="connsiteY27813"/>
              </a:cxn>
              <a:cxn ang="0">
                <a:pos x="connsiteX27814" y="connsiteY27814"/>
              </a:cxn>
              <a:cxn ang="0">
                <a:pos x="connsiteX27815" y="connsiteY27815"/>
              </a:cxn>
              <a:cxn ang="0">
                <a:pos x="connsiteX27816" y="connsiteY27816"/>
              </a:cxn>
              <a:cxn ang="0">
                <a:pos x="connsiteX27817" y="connsiteY27817"/>
              </a:cxn>
              <a:cxn ang="0">
                <a:pos x="connsiteX27818" y="connsiteY27818"/>
              </a:cxn>
              <a:cxn ang="0">
                <a:pos x="connsiteX27819" y="connsiteY27819"/>
              </a:cxn>
              <a:cxn ang="0">
                <a:pos x="connsiteX27820" y="connsiteY27820"/>
              </a:cxn>
              <a:cxn ang="0">
                <a:pos x="connsiteX27821" y="connsiteY27821"/>
              </a:cxn>
              <a:cxn ang="0">
                <a:pos x="connsiteX27822" y="connsiteY27822"/>
              </a:cxn>
              <a:cxn ang="0">
                <a:pos x="connsiteX27823" y="connsiteY27823"/>
              </a:cxn>
              <a:cxn ang="0">
                <a:pos x="connsiteX27824" y="connsiteY27824"/>
              </a:cxn>
              <a:cxn ang="0">
                <a:pos x="connsiteX27825" y="connsiteY27825"/>
              </a:cxn>
              <a:cxn ang="0">
                <a:pos x="connsiteX27826" y="connsiteY27826"/>
              </a:cxn>
              <a:cxn ang="0">
                <a:pos x="connsiteX27827" y="connsiteY27827"/>
              </a:cxn>
              <a:cxn ang="0">
                <a:pos x="connsiteX27828" y="connsiteY27828"/>
              </a:cxn>
              <a:cxn ang="0">
                <a:pos x="connsiteX27829" y="connsiteY27829"/>
              </a:cxn>
              <a:cxn ang="0">
                <a:pos x="connsiteX27830" y="connsiteY27830"/>
              </a:cxn>
              <a:cxn ang="0">
                <a:pos x="connsiteX27831" y="connsiteY27831"/>
              </a:cxn>
              <a:cxn ang="0">
                <a:pos x="connsiteX27832" y="connsiteY27832"/>
              </a:cxn>
              <a:cxn ang="0">
                <a:pos x="connsiteX27833" y="connsiteY27833"/>
              </a:cxn>
              <a:cxn ang="0">
                <a:pos x="connsiteX27834" y="connsiteY27834"/>
              </a:cxn>
              <a:cxn ang="0">
                <a:pos x="connsiteX27835" y="connsiteY27835"/>
              </a:cxn>
              <a:cxn ang="0">
                <a:pos x="connsiteX27836" y="connsiteY27836"/>
              </a:cxn>
              <a:cxn ang="0">
                <a:pos x="connsiteX27837" y="connsiteY27837"/>
              </a:cxn>
              <a:cxn ang="0">
                <a:pos x="connsiteX27838" y="connsiteY27838"/>
              </a:cxn>
              <a:cxn ang="0">
                <a:pos x="connsiteX27839" y="connsiteY27839"/>
              </a:cxn>
              <a:cxn ang="0">
                <a:pos x="connsiteX27840" y="connsiteY27840"/>
              </a:cxn>
              <a:cxn ang="0">
                <a:pos x="connsiteX27841" y="connsiteY27841"/>
              </a:cxn>
              <a:cxn ang="0">
                <a:pos x="connsiteX27842" y="connsiteY27842"/>
              </a:cxn>
              <a:cxn ang="0">
                <a:pos x="connsiteX27843" y="connsiteY27843"/>
              </a:cxn>
              <a:cxn ang="0">
                <a:pos x="connsiteX27844" y="connsiteY27844"/>
              </a:cxn>
              <a:cxn ang="0">
                <a:pos x="connsiteX27845" y="connsiteY27845"/>
              </a:cxn>
              <a:cxn ang="0">
                <a:pos x="connsiteX27846" y="connsiteY27846"/>
              </a:cxn>
              <a:cxn ang="0">
                <a:pos x="connsiteX27847" y="connsiteY27847"/>
              </a:cxn>
              <a:cxn ang="0">
                <a:pos x="connsiteX27848" y="connsiteY27848"/>
              </a:cxn>
              <a:cxn ang="0">
                <a:pos x="connsiteX27849" y="connsiteY27849"/>
              </a:cxn>
              <a:cxn ang="0">
                <a:pos x="connsiteX27850" y="connsiteY27850"/>
              </a:cxn>
              <a:cxn ang="0">
                <a:pos x="connsiteX27851" y="connsiteY27851"/>
              </a:cxn>
              <a:cxn ang="0">
                <a:pos x="connsiteX27852" y="connsiteY27852"/>
              </a:cxn>
              <a:cxn ang="0">
                <a:pos x="connsiteX27853" y="connsiteY27853"/>
              </a:cxn>
              <a:cxn ang="0">
                <a:pos x="connsiteX27854" y="connsiteY27854"/>
              </a:cxn>
              <a:cxn ang="0">
                <a:pos x="connsiteX27855" y="connsiteY27855"/>
              </a:cxn>
              <a:cxn ang="0">
                <a:pos x="connsiteX27856" y="connsiteY27856"/>
              </a:cxn>
              <a:cxn ang="0">
                <a:pos x="connsiteX27857" y="connsiteY27857"/>
              </a:cxn>
              <a:cxn ang="0">
                <a:pos x="connsiteX27858" y="connsiteY27858"/>
              </a:cxn>
              <a:cxn ang="0">
                <a:pos x="connsiteX27859" y="connsiteY27859"/>
              </a:cxn>
              <a:cxn ang="0">
                <a:pos x="connsiteX27860" y="connsiteY27860"/>
              </a:cxn>
              <a:cxn ang="0">
                <a:pos x="connsiteX27861" y="connsiteY27861"/>
              </a:cxn>
              <a:cxn ang="0">
                <a:pos x="connsiteX27862" y="connsiteY27862"/>
              </a:cxn>
              <a:cxn ang="0">
                <a:pos x="connsiteX27863" y="connsiteY27863"/>
              </a:cxn>
              <a:cxn ang="0">
                <a:pos x="connsiteX27864" y="connsiteY27864"/>
              </a:cxn>
              <a:cxn ang="0">
                <a:pos x="connsiteX27865" y="connsiteY27865"/>
              </a:cxn>
              <a:cxn ang="0">
                <a:pos x="connsiteX27866" y="connsiteY27866"/>
              </a:cxn>
              <a:cxn ang="0">
                <a:pos x="connsiteX27867" y="connsiteY27867"/>
              </a:cxn>
              <a:cxn ang="0">
                <a:pos x="connsiteX27868" y="connsiteY27868"/>
              </a:cxn>
              <a:cxn ang="0">
                <a:pos x="connsiteX27869" y="connsiteY27869"/>
              </a:cxn>
              <a:cxn ang="0">
                <a:pos x="connsiteX27870" y="connsiteY27870"/>
              </a:cxn>
              <a:cxn ang="0">
                <a:pos x="connsiteX27871" y="connsiteY27871"/>
              </a:cxn>
              <a:cxn ang="0">
                <a:pos x="connsiteX27872" y="connsiteY27872"/>
              </a:cxn>
              <a:cxn ang="0">
                <a:pos x="connsiteX27873" y="connsiteY27873"/>
              </a:cxn>
              <a:cxn ang="0">
                <a:pos x="connsiteX27874" y="connsiteY27874"/>
              </a:cxn>
              <a:cxn ang="0">
                <a:pos x="connsiteX27875" y="connsiteY27875"/>
              </a:cxn>
              <a:cxn ang="0">
                <a:pos x="connsiteX27876" y="connsiteY27876"/>
              </a:cxn>
              <a:cxn ang="0">
                <a:pos x="connsiteX27877" y="connsiteY27877"/>
              </a:cxn>
              <a:cxn ang="0">
                <a:pos x="connsiteX27878" y="connsiteY27878"/>
              </a:cxn>
              <a:cxn ang="0">
                <a:pos x="connsiteX27879" y="connsiteY27879"/>
              </a:cxn>
              <a:cxn ang="0">
                <a:pos x="connsiteX27880" y="connsiteY27880"/>
              </a:cxn>
              <a:cxn ang="0">
                <a:pos x="connsiteX27881" y="connsiteY27881"/>
              </a:cxn>
              <a:cxn ang="0">
                <a:pos x="connsiteX27882" y="connsiteY27882"/>
              </a:cxn>
              <a:cxn ang="0">
                <a:pos x="connsiteX27883" y="connsiteY27883"/>
              </a:cxn>
              <a:cxn ang="0">
                <a:pos x="connsiteX27884" y="connsiteY27884"/>
              </a:cxn>
              <a:cxn ang="0">
                <a:pos x="connsiteX27885" y="connsiteY27885"/>
              </a:cxn>
              <a:cxn ang="0">
                <a:pos x="connsiteX27886" y="connsiteY27886"/>
              </a:cxn>
              <a:cxn ang="0">
                <a:pos x="connsiteX27887" y="connsiteY27887"/>
              </a:cxn>
              <a:cxn ang="0">
                <a:pos x="connsiteX27888" y="connsiteY27888"/>
              </a:cxn>
              <a:cxn ang="0">
                <a:pos x="connsiteX27889" y="connsiteY27889"/>
              </a:cxn>
              <a:cxn ang="0">
                <a:pos x="connsiteX27890" y="connsiteY27890"/>
              </a:cxn>
              <a:cxn ang="0">
                <a:pos x="connsiteX27891" y="connsiteY27891"/>
              </a:cxn>
              <a:cxn ang="0">
                <a:pos x="connsiteX27892" y="connsiteY27892"/>
              </a:cxn>
              <a:cxn ang="0">
                <a:pos x="connsiteX27893" y="connsiteY27893"/>
              </a:cxn>
              <a:cxn ang="0">
                <a:pos x="connsiteX27894" y="connsiteY27894"/>
              </a:cxn>
              <a:cxn ang="0">
                <a:pos x="connsiteX27895" y="connsiteY27895"/>
              </a:cxn>
              <a:cxn ang="0">
                <a:pos x="connsiteX27896" y="connsiteY27896"/>
              </a:cxn>
              <a:cxn ang="0">
                <a:pos x="connsiteX27897" y="connsiteY27897"/>
              </a:cxn>
              <a:cxn ang="0">
                <a:pos x="connsiteX27898" y="connsiteY27898"/>
              </a:cxn>
              <a:cxn ang="0">
                <a:pos x="connsiteX27899" y="connsiteY27899"/>
              </a:cxn>
              <a:cxn ang="0">
                <a:pos x="connsiteX27900" y="connsiteY27900"/>
              </a:cxn>
              <a:cxn ang="0">
                <a:pos x="connsiteX27901" y="connsiteY27901"/>
              </a:cxn>
              <a:cxn ang="0">
                <a:pos x="connsiteX27902" y="connsiteY27902"/>
              </a:cxn>
              <a:cxn ang="0">
                <a:pos x="connsiteX27903" y="connsiteY27903"/>
              </a:cxn>
              <a:cxn ang="0">
                <a:pos x="connsiteX27904" y="connsiteY27904"/>
              </a:cxn>
              <a:cxn ang="0">
                <a:pos x="connsiteX27905" y="connsiteY27905"/>
              </a:cxn>
              <a:cxn ang="0">
                <a:pos x="connsiteX27906" y="connsiteY27906"/>
              </a:cxn>
              <a:cxn ang="0">
                <a:pos x="connsiteX27907" y="connsiteY27907"/>
              </a:cxn>
              <a:cxn ang="0">
                <a:pos x="connsiteX27908" y="connsiteY27908"/>
              </a:cxn>
              <a:cxn ang="0">
                <a:pos x="connsiteX27909" y="connsiteY27909"/>
              </a:cxn>
              <a:cxn ang="0">
                <a:pos x="connsiteX27910" y="connsiteY27910"/>
              </a:cxn>
              <a:cxn ang="0">
                <a:pos x="connsiteX27911" y="connsiteY27911"/>
              </a:cxn>
              <a:cxn ang="0">
                <a:pos x="connsiteX27912" y="connsiteY27912"/>
              </a:cxn>
              <a:cxn ang="0">
                <a:pos x="connsiteX27913" y="connsiteY27913"/>
              </a:cxn>
              <a:cxn ang="0">
                <a:pos x="connsiteX27914" y="connsiteY27914"/>
              </a:cxn>
              <a:cxn ang="0">
                <a:pos x="connsiteX27915" y="connsiteY27915"/>
              </a:cxn>
              <a:cxn ang="0">
                <a:pos x="connsiteX27916" y="connsiteY27916"/>
              </a:cxn>
              <a:cxn ang="0">
                <a:pos x="connsiteX27917" y="connsiteY27917"/>
              </a:cxn>
              <a:cxn ang="0">
                <a:pos x="connsiteX27918" y="connsiteY27918"/>
              </a:cxn>
              <a:cxn ang="0">
                <a:pos x="connsiteX27919" y="connsiteY27919"/>
              </a:cxn>
              <a:cxn ang="0">
                <a:pos x="connsiteX27920" y="connsiteY27920"/>
              </a:cxn>
              <a:cxn ang="0">
                <a:pos x="connsiteX27921" y="connsiteY27921"/>
              </a:cxn>
              <a:cxn ang="0">
                <a:pos x="connsiteX27922" y="connsiteY27922"/>
              </a:cxn>
              <a:cxn ang="0">
                <a:pos x="connsiteX27923" y="connsiteY27923"/>
              </a:cxn>
              <a:cxn ang="0">
                <a:pos x="connsiteX27924" y="connsiteY27924"/>
              </a:cxn>
              <a:cxn ang="0">
                <a:pos x="connsiteX27925" y="connsiteY27925"/>
              </a:cxn>
              <a:cxn ang="0">
                <a:pos x="connsiteX27926" y="connsiteY27926"/>
              </a:cxn>
              <a:cxn ang="0">
                <a:pos x="connsiteX27927" y="connsiteY27927"/>
              </a:cxn>
              <a:cxn ang="0">
                <a:pos x="connsiteX27928" y="connsiteY27928"/>
              </a:cxn>
              <a:cxn ang="0">
                <a:pos x="connsiteX27929" y="connsiteY27929"/>
              </a:cxn>
              <a:cxn ang="0">
                <a:pos x="connsiteX27930" y="connsiteY27930"/>
              </a:cxn>
              <a:cxn ang="0">
                <a:pos x="connsiteX27931" y="connsiteY27931"/>
              </a:cxn>
              <a:cxn ang="0">
                <a:pos x="connsiteX27932" y="connsiteY27932"/>
              </a:cxn>
              <a:cxn ang="0">
                <a:pos x="connsiteX27933" y="connsiteY27933"/>
              </a:cxn>
              <a:cxn ang="0">
                <a:pos x="connsiteX27934" y="connsiteY27934"/>
              </a:cxn>
              <a:cxn ang="0">
                <a:pos x="connsiteX27935" y="connsiteY27935"/>
              </a:cxn>
              <a:cxn ang="0">
                <a:pos x="connsiteX27936" y="connsiteY27936"/>
              </a:cxn>
              <a:cxn ang="0">
                <a:pos x="connsiteX27937" y="connsiteY27937"/>
              </a:cxn>
              <a:cxn ang="0">
                <a:pos x="connsiteX27938" y="connsiteY27938"/>
              </a:cxn>
              <a:cxn ang="0">
                <a:pos x="connsiteX27939" y="connsiteY27939"/>
              </a:cxn>
              <a:cxn ang="0">
                <a:pos x="connsiteX27940" y="connsiteY27940"/>
              </a:cxn>
              <a:cxn ang="0">
                <a:pos x="connsiteX27941" y="connsiteY27941"/>
              </a:cxn>
              <a:cxn ang="0">
                <a:pos x="connsiteX27942" y="connsiteY27942"/>
              </a:cxn>
              <a:cxn ang="0">
                <a:pos x="connsiteX27943" y="connsiteY27943"/>
              </a:cxn>
              <a:cxn ang="0">
                <a:pos x="connsiteX27944" y="connsiteY27944"/>
              </a:cxn>
              <a:cxn ang="0">
                <a:pos x="connsiteX27945" y="connsiteY27945"/>
              </a:cxn>
              <a:cxn ang="0">
                <a:pos x="connsiteX27946" y="connsiteY27946"/>
              </a:cxn>
              <a:cxn ang="0">
                <a:pos x="connsiteX27947" y="connsiteY27947"/>
              </a:cxn>
              <a:cxn ang="0">
                <a:pos x="connsiteX27948" y="connsiteY27948"/>
              </a:cxn>
              <a:cxn ang="0">
                <a:pos x="connsiteX27949" y="connsiteY27949"/>
              </a:cxn>
              <a:cxn ang="0">
                <a:pos x="connsiteX27950" y="connsiteY27950"/>
              </a:cxn>
              <a:cxn ang="0">
                <a:pos x="connsiteX27951" y="connsiteY27951"/>
              </a:cxn>
              <a:cxn ang="0">
                <a:pos x="connsiteX27952" y="connsiteY27952"/>
              </a:cxn>
              <a:cxn ang="0">
                <a:pos x="connsiteX27953" y="connsiteY27953"/>
              </a:cxn>
              <a:cxn ang="0">
                <a:pos x="connsiteX27954" y="connsiteY27954"/>
              </a:cxn>
              <a:cxn ang="0">
                <a:pos x="connsiteX27955" y="connsiteY27955"/>
              </a:cxn>
              <a:cxn ang="0">
                <a:pos x="connsiteX27956" y="connsiteY27956"/>
              </a:cxn>
              <a:cxn ang="0">
                <a:pos x="connsiteX27957" y="connsiteY27957"/>
              </a:cxn>
              <a:cxn ang="0">
                <a:pos x="connsiteX27958" y="connsiteY27958"/>
              </a:cxn>
              <a:cxn ang="0">
                <a:pos x="connsiteX27959" y="connsiteY27959"/>
              </a:cxn>
              <a:cxn ang="0">
                <a:pos x="connsiteX27960" y="connsiteY27960"/>
              </a:cxn>
              <a:cxn ang="0">
                <a:pos x="connsiteX27961" y="connsiteY27961"/>
              </a:cxn>
              <a:cxn ang="0">
                <a:pos x="connsiteX27962" y="connsiteY27962"/>
              </a:cxn>
              <a:cxn ang="0">
                <a:pos x="connsiteX27963" y="connsiteY27963"/>
              </a:cxn>
              <a:cxn ang="0">
                <a:pos x="connsiteX27964" y="connsiteY27964"/>
              </a:cxn>
              <a:cxn ang="0">
                <a:pos x="connsiteX27965" y="connsiteY27965"/>
              </a:cxn>
              <a:cxn ang="0">
                <a:pos x="connsiteX27966" y="connsiteY27966"/>
              </a:cxn>
              <a:cxn ang="0">
                <a:pos x="connsiteX27967" y="connsiteY27967"/>
              </a:cxn>
              <a:cxn ang="0">
                <a:pos x="connsiteX27968" y="connsiteY27968"/>
              </a:cxn>
              <a:cxn ang="0">
                <a:pos x="connsiteX27969" y="connsiteY27969"/>
              </a:cxn>
              <a:cxn ang="0">
                <a:pos x="connsiteX27970" y="connsiteY27970"/>
              </a:cxn>
              <a:cxn ang="0">
                <a:pos x="connsiteX27971" y="connsiteY27971"/>
              </a:cxn>
              <a:cxn ang="0">
                <a:pos x="connsiteX27972" y="connsiteY27972"/>
              </a:cxn>
              <a:cxn ang="0">
                <a:pos x="connsiteX27973" y="connsiteY27973"/>
              </a:cxn>
              <a:cxn ang="0">
                <a:pos x="connsiteX27974" y="connsiteY27974"/>
              </a:cxn>
              <a:cxn ang="0">
                <a:pos x="connsiteX27975" y="connsiteY27975"/>
              </a:cxn>
              <a:cxn ang="0">
                <a:pos x="connsiteX27976" y="connsiteY27976"/>
              </a:cxn>
              <a:cxn ang="0">
                <a:pos x="connsiteX27977" y="connsiteY27977"/>
              </a:cxn>
              <a:cxn ang="0">
                <a:pos x="connsiteX27978" y="connsiteY27978"/>
              </a:cxn>
              <a:cxn ang="0">
                <a:pos x="connsiteX27979" y="connsiteY27979"/>
              </a:cxn>
              <a:cxn ang="0">
                <a:pos x="connsiteX27980" y="connsiteY27980"/>
              </a:cxn>
              <a:cxn ang="0">
                <a:pos x="connsiteX27981" y="connsiteY27981"/>
              </a:cxn>
              <a:cxn ang="0">
                <a:pos x="connsiteX27982" y="connsiteY27982"/>
              </a:cxn>
              <a:cxn ang="0">
                <a:pos x="connsiteX27983" y="connsiteY27983"/>
              </a:cxn>
              <a:cxn ang="0">
                <a:pos x="connsiteX27984" y="connsiteY27984"/>
              </a:cxn>
              <a:cxn ang="0">
                <a:pos x="connsiteX27985" y="connsiteY27985"/>
              </a:cxn>
              <a:cxn ang="0">
                <a:pos x="connsiteX27986" y="connsiteY27986"/>
              </a:cxn>
              <a:cxn ang="0">
                <a:pos x="connsiteX27987" y="connsiteY27987"/>
              </a:cxn>
              <a:cxn ang="0">
                <a:pos x="connsiteX27988" y="connsiteY27988"/>
              </a:cxn>
              <a:cxn ang="0">
                <a:pos x="connsiteX27989" y="connsiteY27989"/>
              </a:cxn>
              <a:cxn ang="0">
                <a:pos x="connsiteX27990" y="connsiteY27990"/>
              </a:cxn>
              <a:cxn ang="0">
                <a:pos x="connsiteX27991" y="connsiteY27991"/>
              </a:cxn>
              <a:cxn ang="0">
                <a:pos x="connsiteX27992" y="connsiteY27992"/>
              </a:cxn>
              <a:cxn ang="0">
                <a:pos x="connsiteX27993" y="connsiteY27993"/>
              </a:cxn>
              <a:cxn ang="0">
                <a:pos x="connsiteX27994" y="connsiteY27994"/>
              </a:cxn>
              <a:cxn ang="0">
                <a:pos x="connsiteX27995" y="connsiteY27995"/>
              </a:cxn>
              <a:cxn ang="0">
                <a:pos x="connsiteX27996" y="connsiteY27996"/>
              </a:cxn>
              <a:cxn ang="0">
                <a:pos x="connsiteX27997" y="connsiteY27997"/>
              </a:cxn>
              <a:cxn ang="0">
                <a:pos x="connsiteX27998" y="connsiteY27998"/>
              </a:cxn>
              <a:cxn ang="0">
                <a:pos x="connsiteX27999" y="connsiteY27999"/>
              </a:cxn>
              <a:cxn ang="0">
                <a:pos x="connsiteX28000" y="connsiteY28000"/>
              </a:cxn>
              <a:cxn ang="0">
                <a:pos x="connsiteX28001" y="connsiteY28001"/>
              </a:cxn>
              <a:cxn ang="0">
                <a:pos x="connsiteX28002" y="connsiteY28002"/>
              </a:cxn>
              <a:cxn ang="0">
                <a:pos x="connsiteX28003" y="connsiteY28003"/>
              </a:cxn>
              <a:cxn ang="0">
                <a:pos x="connsiteX28004" y="connsiteY28004"/>
              </a:cxn>
              <a:cxn ang="0">
                <a:pos x="connsiteX28005" y="connsiteY28005"/>
              </a:cxn>
              <a:cxn ang="0">
                <a:pos x="connsiteX28006" y="connsiteY28006"/>
              </a:cxn>
              <a:cxn ang="0">
                <a:pos x="connsiteX28007" y="connsiteY28007"/>
              </a:cxn>
              <a:cxn ang="0">
                <a:pos x="connsiteX28008" y="connsiteY28008"/>
              </a:cxn>
              <a:cxn ang="0">
                <a:pos x="connsiteX28009" y="connsiteY28009"/>
              </a:cxn>
              <a:cxn ang="0">
                <a:pos x="connsiteX28010" y="connsiteY28010"/>
              </a:cxn>
              <a:cxn ang="0">
                <a:pos x="connsiteX28011" y="connsiteY28011"/>
              </a:cxn>
              <a:cxn ang="0">
                <a:pos x="connsiteX28012" y="connsiteY28012"/>
              </a:cxn>
              <a:cxn ang="0">
                <a:pos x="connsiteX28013" y="connsiteY28013"/>
              </a:cxn>
              <a:cxn ang="0">
                <a:pos x="connsiteX28014" y="connsiteY28014"/>
              </a:cxn>
              <a:cxn ang="0">
                <a:pos x="connsiteX28015" y="connsiteY28015"/>
              </a:cxn>
              <a:cxn ang="0">
                <a:pos x="connsiteX28016" y="connsiteY28016"/>
              </a:cxn>
              <a:cxn ang="0">
                <a:pos x="connsiteX28017" y="connsiteY28017"/>
              </a:cxn>
              <a:cxn ang="0">
                <a:pos x="connsiteX28018" y="connsiteY28018"/>
              </a:cxn>
              <a:cxn ang="0">
                <a:pos x="connsiteX28019" y="connsiteY28019"/>
              </a:cxn>
              <a:cxn ang="0">
                <a:pos x="connsiteX28020" y="connsiteY28020"/>
              </a:cxn>
              <a:cxn ang="0">
                <a:pos x="connsiteX28021" y="connsiteY28021"/>
              </a:cxn>
              <a:cxn ang="0">
                <a:pos x="connsiteX28022" y="connsiteY28022"/>
              </a:cxn>
              <a:cxn ang="0">
                <a:pos x="connsiteX28023" y="connsiteY28023"/>
              </a:cxn>
              <a:cxn ang="0">
                <a:pos x="connsiteX28024" y="connsiteY28024"/>
              </a:cxn>
              <a:cxn ang="0">
                <a:pos x="connsiteX28025" y="connsiteY28025"/>
              </a:cxn>
              <a:cxn ang="0">
                <a:pos x="connsiteX28026" y="connsiteY28026"/>
              </a:cxn>
              <a:cxn ang="0">
                <a:pos x="connsiteX28027" y="connsiteY28027"/>
              </a:cxn>
              <a:cxn ang="0">
                <a:pos x="connsiteX28028" y="connsiteY28028"/>
              </a:cxn>
              <a:cxn ang="0">
                <a:pos x="connsiteX28029" y="connsiteY28029"/>
              </a:cxn>
              <a:cxn ang="0">
                <a:pos x="connsiteX28030" y="connsiteY28030"/>
              </a:cxn>
              <a:cxn ang="0">
                <a:pos x="connsiteX28031" y="connsiteY28031"/>
              </a:cxn>
              <a:cxn ang="0">
                <a:pos x="connsiteX28032" y="connsiteY28032"/>
              </a:cxn>
              <a:cxn ang="0">
                <a:pos x="connsiteX28033" y="connsiteY28033"/>
              </a:cxn>
              <a:cxn ang="0">
                <a:pos x="connsiteX28034" y="connsiteY28034"/>
              </a:cxn>
              <a:cxn ang="0">
                <a:pos x="connsiteX28035" y="connsiteY28035"/>
              </a:cxn>
              <a:cxn ang="0">
                <a:pos x="connsiteX28036" y="connsiteY28036"/>
              </a:cxn>
              <a:cxn ang="0">
                <a:pos x="connsiteX28037" y="connsiteY28037"/>
              </a:cxn>
              <a:cxn ang="0">
                <a:pos x="connsiteX28038" y="connsiteY28038"/>
              </a:cxn>
              <a:cxn ang="0">
                <a:pos x="connsiteX28039" y="connsiteY28039"/>
              </a:cxn>
              <a:cxn ang="0">
                <a:pos x="connsiteX28040" y="connsiteY28040"/>
              </a:cxn>
              <a:cxn ang="0">
                <a:pos x="connsiteX28041" y="connsiteY28041"/>
              </a:cxn>
              <a:cxn ang="0">
                <a:pos x="connsiteX28042" y="connsiteY28042"/>
              </a:cxn>
              <a:cxn ang="0">
                <a:pos x="connsiteX28043" y="connsiteY28043"/>
              </a:cxn>
              <a:cxn ang="0">
                <a:pos x="connsiteX28044" y="connsiteY28044"/>
              </a:cxn>
              <a:cxn ang="0">
                <a:pos x="connsiteX28045" y="connsiteY28045"/>
              </a:cxn>
              <a:cxn ang="0">
                <a:pos x="connsiteX28046" y="connsiteY28046"/>
              </a:cxn>
              <a:cxn ang="0">
                <a:pos x="connsiteX28047" y="connsiteY28047"/>
              </a:cxn>
              <a:cxn ang="0">
                <a:pos x="connsiteX28048" y="connsiteY28048"/>
              </a:cxn>
              <a:cxn ang="0">
                <a:pos x="connsiteX28049" y="connsiteY28049"/>
              </a:cxn>
              <a:cxn ang="0">
                <a:pos x="connsiteX28050" y="connsiteY28050"/>
              </a:cxn>
              <a:cxn ang="0">
                <a:pos x="connsiteX28051" y="connsiteY28051"/>
              </a:cxn>
              <a:cxn ang="0">
                <a:pos x="connsiteX28052" y="connsiteY28052"/>
              </a:cxn>
              <a:cxn ang="0">
                <a:pos x="connsiteX28053" y="connsiteY28053"/>
              </a:cxn>
              <a:cxn ang="0">
                <a:pos x="connsiteX28054" y="connsiteY28054"/>
              </a:cxn>
              <a:cxn ang="0">
                <a:pos x="connsiteX28055" y="connsiteY28055"/>
              </a:cxn>
              <a:cxn ang="0">
                <a:pos x="connsiteX28056" y="connsiteY28056"/>
              </a:cxn>
              <a:cxn ang="0">
                <a:pos x="connsiteX28057" y="connsiteY28057"/>
              </a:cxn>
              <a:cxn ang="0">
                <a:pos x="connsiteX28058" y="connsiteY28058"/>
              </a:cxn>
              <a:cxn ang="0">
                <a:pos x="connsiteX28059" y="connsiteY28059"/>
              </a:cxn>
              <a:cxn ang="0">
                <a:pos x="connsiteX28060" y="connsiteY28060"/>
              </a:cxn>
              <a:cxn ang="0">
                <a:pos x="connsiteX28061" y="connsiteY28061"/>
              </a:cxn>
              <a:cxn ang="0">
                <a:pos x="connsiteX28062" y="connsiteY28062"/>
              </a:cxn>
              <a:cxn ang="0">
                <a:pos x="connsiteX28063" y="connsiteY28063"/>
              </a:cxn>
              <a:cxn ang="0">
                <a:pos x="connsiteX28064" y="connsiteY28064"/>
              </a:cxn>
              <a:cxn ang="0">
                <a:pos x="connsiteX28065" y="connsiteY28065"/>
              </a:cxn>
              <a:cxn ang="0">
                <a:pos x="connsiteX28066" y="connsiteY28066"/>
              </a:cxn>
              <a:cxn ang="0">
                <a:pos x="connsiteX28067" y="connsiteY28067"/>
              </a:cxn>
              <a:cxn ang="0">
                <a:pos x="connsiteX28068" y="connsiteY28068"/>
              </a:cxn>
              <a:cxn ang="0">
                <a:pos x="connsiteX28069" y="connsiteY28069"/>
              </a:cxn>
              <a:cxn ang="0">
                <a:pos x="connsiteX28070" y="connsiteY28070"/>
              </a:cxn>
              <a:cxn ang="0">
                <a:pos x="connsiteX28071" y="connsiteY28071"/>
              </a:cxn>
              <a:cxn ang="0">
                <a:pos x="connsiteX28072" y="connsiteY28072"/>
              </a:cxn>
              <a:cxn ang="0">
                <a:pos x="connsiteX28073" y="connsiteY28073"/>
              </a:cxn>
              <a:cxn ang="0">
                <a:pos x="connsiteX28074" y="connsiteY28074"/>
              </a:cxn>
              <a:cxn ang="0">
                <a:pos x="connsiteX28075" y="connsiteY28075"/>
              </a:cxn>
              <a:cxn ang="0">
                <a:pos x="connsiteX28076" y="connsiteY28076"/>
              </a:cxn>
              <a:cxn ang="0">
                <a:pos x="connsiteX28077" y="connsiteY28077"/>
              </a:cxn>
              <a:cxn ang="0">
                <a:pos x="connsiteX28078" y="connsiteY28078"/>
              </a:cxn>
              <a:cxn ang="0">
                <a:pos x="connsiteX28079" y="connsiteY28079"/>
              </a:cxn>
              <a:cxn ang="0">
                <a:pos x="connsiteX28080" y="connsiteY28080"/>
              </a:cxn>
              <a:cxn ang="0">
                <a:pos x="connsiteX28081" y="connsiteY28081"/>
              </a:cxn>
              <a:cxn ang="0">
                <a:pos x="connsiteX28082" y="connsiteY28082"/>
              </a:cxn>
              <a:cxn ang="0">
                <a:pos x="connsiteX28083" y="connsiteY28083"/>
              </a:cxn>
              <a:cxn ang="0">
                <a:pos x="connsiteX28084" y="connsiteY28084"/>
              </a:cxn>
              <a:cxn ang="0">
                <a:pos x="connsiteX28085" y="connsiteY28085"/>
              </a:cxn>
              <a:cxn ang="0">
                <a:pos x="connsiteX28086" y="connsiteY28086"/>
              </a:cxn>
              <a:cxn ang="0">
                <a:pos x="connsiteX28087" y="connsiteY28087"/>
              </a:cxn>
              <a:cxn ang="0">
                <a:pos x="connsiteX28088" y="connsiteY28088"/>
              </a:cxn>
              <a:cxn ang="0">
                <a:pos x="connsiteX28089" y="connsiteY28089"/>
              </a:cxn>
              <a:cxn ang="0">
                <a:pos x="connsiteX28090" y="connsiteY28090"/>
              </a:cxn>
              <a:cxn ang="0">
                <a:pos x="connsiteX28091" y="connsiteY28091"/>
              </a:cxn>
              <a:cxn ang="0">
                <a:pos x="connsiteX28092" y="connsiteY28092"/>
              </a:cxn>
              <a:cxn ang="0">
                <a:pos x="connsiteX28093" y="connsiteY28093"/>
              </a:cxn>
              <a:cxn ang="0">
                <a:pos x="connsiteX28094" y="connsiteY28094"/>
              </a:cxn>
              <a:cxn ang="0">
                <a:pos x="connsiteX28095" y="connsiteY28095"/>
              </a:cxn>
              <a:cxn ang="0">
                <a:pos x="connsiteX28096" y="connsiteY28096"/>
              </a:cxn>
              <a:cxn ang="0">
                <a:pos x="connsiteX28097" y="connsiteY28097"/>
              </a:cxn>
              <a:cxn ang="0">
                <a:pos x="connsiteX28098" y="connsiteY28098"/>
              </a:cxn>
              <a:cxn ang="0">
                <a:pos x="connsiteX28099" y="connsiteY28099"/>
              </a:cxn>
              <a:cxn ang="0">
                <a:pos x="connsiteX28100" y="connsiteY28100"/>
              </a:cxn>
              <a:cxn ang="0">
                <a:pos x="connsiteX28101" y="connsiteY28101"/>
              </a:cxn>
              <a:cxn ang="0">
                <a:pos x="connsiteX28102" y="connsiteY28102"/>
              </a:cxn>
              <a:cxn ang="0">
                <a:pos x="connsiteX28103" y="connsiteY28103"/>
              </a:cxn>
              <a:cxn ang="0">
                <a:pos x="connsiteX28104" y="connsiteY28104"/>
              </a:cxn>
              <a:cxn ang="0">
                <a:pos x="connsiteX28105" y="connsiteY28105"/>
              </a:cxn>
              <a:cxn ang="0">
                <a:pos x="connsiteX28106" y="connsiteY28106"/>
              </a:cxn>
              <a:cxn ang="0">
                <a:pos x="connsiteX28107" y="connsiteY28107"/>
              </a:cxn>
              <a:cxn ang="0">
                <a:pos x="connsiteX28108" y="connsiteY28108"/>
              </a:cxn>
              <a:cxn ang="0">
                <a:pos x="connsiteX28109" y="connsiteY28109"/>
              </a:cxn>
              <a:cxn ang="0">
                <a:pos x="connsiteX28110" y="connsiteY28110"/>
              </a:cxn>
              <a:cxn ang="0">
                <a:pos x="connsiteX28111" y="connsiteY28111"/>
              </a:cxn>
              <a:cxn ang="0">
                <a:pos x="connsiteX28112" y="connsiteY28112"/>
              </a:cxn>
              <a:cxn ang="0">
                <a:pos x="connsiteX28113" y="connsiteY28113"/>
              </a:cxn>
              <a:cxn ang="0">
                <a:pos x="connsiteX28114" y="connsiteY28114"/>
              </a:cxn>
              <a:cxn ang="0">
                <a:pos x="connsiteX28115" y="connsiteY28115"/>
              </a:cxn>
              <a:cxn ang="0">
                <a:pos x="connsiteX28116" y="connsiteY28116"/>
              </a:cxn>
              <a:cxn ang="0">
                <a:pos x="connsiteX28117" y="connsiteY28117"/>
              </a:cxn>
              <a:cxn ang="0">
                <a:pos x="connsiteX28118" y="connsiteY28118"/>
              </a:cxn>
              <a:cxn ang="0">
                <a:pos x="connsiteX28119" y="connsiteY28119"/>
              </a:cxn>
              <a:cxn ang="0">
                <a:pos x="connsiteX28120" y="connsiteY28120"/>
              </a:cxn>
              <a:cxn ang="0">
                <a:pos x="connsiteX28121" y="connsiteY28121"/>
              </a:cxn>
              <a:cxn ang="0">
                <a:pos x="connsiteX28122" y="connsiteY28122"/>
              </a:cxn>
              <a:cxn ang="0">
                <a:pos x="connsiteX28123" y="connsiteY28123"/>
              </a:cxn>
              <a:cxn ang="0">
                <a:pos x="connsiteX28124" y="connsiteY28124"/>
              </a:cxn>
              <a:cxn ang="0">
                <a:pos x="connsiteX28125" y="connsiteY28125"/>
              </a:cxn>
              <a:cxn ang="0">
                <a:pos x="connsiteX28126" y="connsiteY28126"/>
              </a:cxn>
              <a:cxn ang="0">
                <a:pos x="connsiteX28127" y="connsiteY28127"/>
              </a:cxn>
              <a:cxn ang="0">
                <a:pos x="connsiteX28128" y="connsiteY28128"/>
              </a:cxn>
              <a:cxn ang="0">
                <a:pos x="connsiteX28129" y="connsiteY28129"/>
              </a:cxn>
              <a:cxn ang="0">
                <a:pos x="connsiteX28130" y="connsiteY28130"/>
              </a:cxn>
              <a:cxn ang="0">
                <a:pos x="connsiteX28131" y="connsiteY28131"/>
              </a:cxn>
              <a:cxn ang="0">
                <a:pos x="connsiteX28132" y="connsiteY28132"/>
              </a:cxn>
              <a:cxn ang="0">
                <a:pos x="connsiteX28133" y="connsiteY28133"/>
              </a:cxn>
              <a:cxn ang="0">
                <a:pos x="connsiteX28134" y="connsiteY28134"/>
              </a:cxn>
              <a:cxn ang="0">
                <a:pos x="connsiteX28135" y="connsiteY28135"/>
              </a:cxn>
              <a:cxn ang="0">
                <a:pos x="connsiteX28136" y="connsiteY28136"/>
              </a:cxn>
              <a:cxn ang="0">
                <a:pos x="connsiteX28137" y="connsiteY28137"/>
              </a:cxn>
              <a:cxn ang="0">
                <a:pos x="connsiteX28138" y="connsiteY28138"/>
              </a:cxn>
              <a:cxn ang="0">
                <a:pos x="connsiteX28139" y="connsiteY28139"/>
              </a:cxn>
              <a:cxn ang="0">
                <a:pos x="connsiteX28140" y="connsiteY28140"/>
              </a:cxn>
              <a:cxn ang="0">
                <a:pos x="connsiteX28141" y="connsiteY28141"/>
              </a:cxn>
              <a:cxn ang="0">
                <a:pos x="connsiteX28142" y="connsiteY28142"/>
              </a:cxn>
              <a:cxn ang="0">
                <a:pos x="connsiteX28143" y="connsiteY28143"/>
              </a:cxn>
              <a:cxn ang="0">
                <a:pos x="connsiteX28144" y="connsiteY28144"/>
              </a:cxn>
              <a:cxn ang="0">
                <a:pos x="connsiteX28145" y="connsiteY28145"/>
              </a:cxn>
              <a:cxn ang="0">
                <a:pos x="connsiteX28146" y="connsiteY28146"/>
              </a:cxn>
              <a:cxn ang="0">
                <a:pos x="connsiteX28147" y="connsiteY28147"/>
              </a:cxn>
              <a:cxn ang="0">
                <a:pos x="connsiteX28148" y="connsiteY28148"/>
              </a:cxn>
              <a:cxn ang="0">
                <a:pos x="connsiteX28149" y="connsiteY28149"/>
              </a:cxn>
              <a:cxn ang="0">
                <a:pos x="connsiteX28150" y="connsiteY28150"/>
              </a:cxn>
              <a:cxn ang="0">
                <a:pos x="connsiteX28151" y="connsiteY28151"/>
              </a:cxn>
              <a:cxn ang="0">
                <a:pos x="connsiteX28152" y="connsiteY28152"/>
              </a:cxn>
              <a:cxn ang="0">
                <a:pos x="connsiteX28153" y="connsiteY28153"/>
              </a:cxn>
              <a:cxn ang="0">
                <a:pos x="connsiteX28154" y="connsiteY28154"/>
              </a:cxn>
              <a:cxn ang="0">
                <a:pos x="connsiteX28155" y="connsiteY28155"/>
              </a:cxn>
              <a:cxn ang="0">
                <a:pos x="connsiteX28156" y="connsiteY28156"/>
              </a:cxn>
              <a:cxn ang="0">
                <a:pos x="connsiteX28157" y="connsiteY28157"/>
              </a:cxn>
              <a:cxn ang="0">
                <a:pos x="connsiteX28158" y="connsiteY28158"/>
              </a:cxn>
              <a:cxn ang="0">
                <a:pos x="connsiteX28159" y="connsiteY28159"/>
              </a:cxn>
              <a:cxn ang="0">
                <a:pos x="connsiteX28160" y="connsiteY28160"/>
              </a:cxn>
              <a:cxn ang="0">
                <a:pos x="connsiteX28161" y="connsiteY28161"/>
              </a:cxn>
              <a:cxn ang="0">
                <a:pos x="connsiteX28162" y="connsiteY28162"/>
              </a:cxn>
              <a:cxn ang="0">
                <a:pos x="connsiteX28163" y="connsiteY28163"/>
              </a:cxn>
              <a:cxn ang="0">
                <a:pos x="connsiteX28164" y="connsiteY28164"/>
              </a:cxn>
              <a:cxn ang="0">
                <a:pos x="connsiteX28165" y="connsiteY28165"/>
              </a:cxn>
              <a:cxn ang="0">
                <a:pos x="connsiteX28166" y="connsiteY28166"/>
              </a:cxn>
              <a:cxn ang="0">
                <a:pos x="connsiteX28167" y="connsiteY28167"/>
              </a:cxn>
              <a:cxn ang="0">
                <a:pos x="connsiteX28168" y="connsiteY28168"/>
              </a:cxn>
              <a:cxn ang="0">
                <a:pos x="connsiteX28169" y="connsiteY28169"/>
              </a:cxn>
              <a:cxn ang="0">
                <a:pos x="connsiteX28170" y="connsiteY28170"/>
              </a:cxn>
              <a:cxn ang="0">
                <a:pos x="connsiteX28171" y="connsiteY28171"/>
              </a:cxn>
              <a:cxn ang="0">
                <a:pos x="connsiteX28172" y="connsiteY28172"/>
              </a:cxn>
              <a:cxn ang="0">
                <a:pos x="connsiteX28173" y="connsiteY28173"/>
              </a:cxn>
              <a:cxn ang="0">
                <a:pos x="connsiteX28174" y="connsiteY28174"/>
              </a:cxn>
              <a:cxn ang="0">
                <a:pos x="connsiteX28175" y="connsiteY28175"/>
              </a:cxn>
              <a:cxn ang="0">
                <a:pos x="connsiteX28176" y="connsiteY28176"/>
              </a:cxn>
              <a:cxn ang="0">
                <a:pos x="connsiteX28177" y="connsiteY28177"/>
              </a:cxn>
              <a:cxn ang="0">
                <a:pos x="connsiteX28178" y="connsiteY28178"/>
              </a:cxn>
              <a:cxn ang="0">
                <a:pos x="connsiteX28179" y="connsiteY28179"/>
              </a:cxn>
              <a:cxn ang="0">
                <a:pos x="connsiteX28180" y="connsiteY28180"/>
              </a:cxn>
              <a:cxn ang="0">
                <a:pos x="connsiteX28181" y="connsiteY28181"/>
              </a:cxn>
              <a:cxn ang="0">
                <a:pos x="connsiteX28182" y="connsiteY28182"/>
              </a:cxn>
              <a:cxn ang="0">
                <a:pos x="connsiteX28183" y="connsiteY28183"/>
              </a:cxn>
              <a:cxn ang="0">
                <a:pos x="connsiteX28184" y="connsiteY28184"/>
              </a:cxn>
              <a:cxn ang="0">
                <a:pos x="connsiteX28185" y="connsiteY28185"/>
              </a:cxn>
              <a:cxn ang="0">
                <a:pos x="connsiteX28186" y="connsiteY28186"/>
              </a:cxn>
              <a:cxn ang="0">
                <a:pos x="connsiteX28187" y="connsiteY28187"/>
              </a:cxn>
              <a:cxn ang="0">
                <a:pos x="connsiteX28188" y="connsiteY28188"/>
              </a:cxn>
              <a:cxn ang="0">
                <a:pos x="connsiteX28189" y="connsiteY28189"/>
              </a:cxn>
              <a:cxn ang="0">
                <a:pos x="connsiteX28190" y="connsiteY28190"/>
              </a:cxn>
              <a:cxn ang="0">
                <a:pos x="connsiteX28191" y="connsiteY28191"/>
              </a:cxn>
              <a:cxn ang="0">
                <a:pos x="connsiteX28192" y="connsiteY28192"/>
              </a:cxn>
              <a:cxn ang="0">
                <a:pos x="connsiteX28193" y="connsiteY28193"/>
              </a:cxn>
              <a:cxn ang="0">
                <a:pos x="connsiteX28194" y="connsiteY28194"/>
              </a:cxn>
              <a:cxn ang="0">
                <a:pos x="connsiteX28195" y="connsiteY28195"/>
              </a:cxn>
              <a:cxn ang="0">
                <a:pos x="connsiteX28196" y="connsiteY28196"/>
              </a:cxn>
              <a:cxn ang="0">
                <a:pos x="connsiteX28197" y="connsiteY28197"/>
              </a:cxn>
              <a:cxn ang="0">
                <a:pos x="connsiteX28198" y="connsiteY28198"/>
              </a:cxn>
              <a:cxn ang="0">
                <a:pos x="connsiteX28199" y="connsiteY28199"/>
              </a:cxn>
              <a:cxn ang="0">
                <a:pos x="connsiteX28200" y="connsiteY28200"/>
              </a:cxn>
              <a:cxn ang="0">
                <a:pos x="connsiteX28201" y="connsiteY28201"/>
              </a:cxn>
              <a:cxn ang="0">
                <a:pos x="connsiteX28202" y="connsiteY28202"/>
              </a:cxn>
              <a:cxn ang="0">
                <a:pos x="connsiteX28203" y="connsiteY28203"/>
              </a:cxn>
              <a:cxn ang="0">
                <a:pos x="connsiteX28204" y="connsiteY28204"/>
              </a:cxn>
              <a:cxn ang="0">
                <a:pos x="connsiteX28205" y="connsiteY28205"/>
              </a:cxn>
              <a:cxn ang="0">
                <a:pos x="connsiteX28206" y="connsiteY28206"/>
              </a:cxn>
              <a:cxn ang="0">
                <a:pos x="connsiteX28207" y="connsiteY28207"/>
              </a:cxn>
              <a:cxn ang="0">
                <a:pos x="connsiteX28208" y="connsiteY28208"/>
              </a:cxn>
              <a:cxn ang="0">
                <a:pos x="connsiteX28209" y="connsiteY28209"/>
              </a:cxn>
              <a:cxn ang="0">
                <a:pos x="connsiteX28210" y="connsiteY28210"/>
              </a:cxn>
              <a:cxn ang="0">
                <a:pos x="connsiteX28211" y="connsiteY28211"/>
              </a:cxn>
              <a:cxn ang="0">
                <a:pos x="connsiteX28212" y="connsiteY28212"/>
              </a:cxn>
              <a:cxn ang="0">
                <a:pos x="connsiteX28213" y="connsiteY28213"/>
              </a:cxn>
              <a:cxn ang="0">
                <a:pos x="connsiteX28214" y="connsiteY28214"/>
              </a:cxn>
              <a:cxn ang="0">
                <a:pos x="connsiteX28215" y="connsiteY28215"/>
              </a:cxn>
              <a:cxn ang="0">
                <a:pos x="connsiteX28216" y="connsiteY28216"/>
              </a:cxn>
              <a:cxn ang="0">
                <a:pos x="connsiteX28217" y="connsiteY28217"/>
              </a:cxn>
              <a:cxn ang="0">
                <a:pos x="connsiteX28218" y="connsiteY28218"/>
              </a:cxn>
              <a:cxn ang="0">
                <a:pos x="connsiteX28219" y="connsiteY28219"/>
              </a:cxn>
              <a:cxn ang="0">
                <a:pos x="connsiteX28220" y="connsiteY28220"/>
              </a:cxn>
              <a:cxn ang="0">
                <a:pos x="connsiteX28221" y="connsiteY28221"/>
              </a:cxn>
              <a:cxn ang="0">
                <a:pos x="connsiteX28222" y="connsiteY28222"/>
              </a:cxn>
              <a:cxn ang="0">
                <a:pos x="connsiteX28223" y="connsiteY28223"/>
              </a:cxn>
              <a:cxn ang="0">
                <a:pos x="connsiteX28224" y="connsiteY28224"/>
              </a:cxn>
              <a:cxn ang="0">
                <a:pos x="connsiteX28225" y="connsiteY28225"/>
              </a:cxn>
              <a:cxn ang="0">
                <a:pos x="connsiteX28226" y="connsiteY28226"/>
              </a:cxn>
              <a:cxn ang="0">
                <a:pos x="connsiteX28227" y="connsiteY28227"/>
              </a:cxn>
              <a:cxn ang="0">
                <a:pos x="connsiteX28228" y="connsiteY28228"/>
              </a:cxn>
              <a:cxn ang="0">
                <a:pos x="connsiteX28229" y="connsiteY28229"/>
              </a:cxn>
              <a:cxn ang="0">
                <a:pos x="connsiteX28230" y="connsiteY28230"/>
              </a:cxn>
              <a:cxn ang="0">
                <a:pos x="connsiteX28231" y="connsiteY28231"/>
              </a:cxn>
              <a:cxn ang="0">
                <a:pos x="connsiteX28232" y="connsiteY28232"/>
              </a:cxn>
              <a:cxn ang="0">
                <a:pos x="connsiteX28233" y="connsiteY28233"/>
              </a:cxn>
              <a:cxn ang="0">
                <a:pos x="connsiteX28234" y="connsiteY28234"/>
              </a:cxn>
              <a:cxn ang="0">
                <a:pos x="connsiteX28235" y="connsiteY28235"/>
              </a:cxn>
              <a:cxn ang="0">
                <a:pos x="connsiteX28236" y="connsiteY28236"/>
              </a:cxn>
              <a:cxn ang="0">
                <a:pos x="connsiteX28237" y="connsiteY28237"/>
              </a:cxn>
              <a:cxn ang="0">
                <a:pos x="connsiteX28238" y="connsiteY28238"/>
              </a:cxn>
              <a:cxn ang="0">
                <a:pos x="connsiteX28239" y="connsiteY28239"/>
              </a:cxn>
              <a:cxn ang="0">
                <a:pos x="connsiteX28240" y="connsiteY28240"/>
              </a:cxn>
              <a:cxn ang="0">
                <a:pos x="connsiteX28241" y="connsiteY28241"/>
              </a:cxn>
              <a:cxn ang="0">
                <a:pos x="connsiteX28242" y="connsiteY28242"/>
              </a:cxn>
              <a:cxn ang="0">
                <a:pos x="connsiteX28243" y="connsiteY28243"/>
              </a:cxn>
              <a:cxn ang="0">
                <a:pos x="connsiteX28244" y="connsiteY28244"/>
              </a:cxn>
              <a:cxn ang="0">
                <a:pos x="connsiteX28245" y="connsiteY28245"/>
              </a:cxn>
              <a:cxn ang="0">
                <a:pos x="connsiteX28246" y="connsiteY28246"/>
              </a:cxn>
              <a:cxn ang="0">
                <a:pos x="connsiteX28247" y="connsiteY28247"/>
              </a:cxn>
              <a:cxn ang="0">
                <a:pos x="connsiteX28248" y="connsiteY28248"/>
              </a:cxn>
              <a:cxn ang="0">
                <a:pos x="connsiteX28249" y="connsiteY28249"/>
              </a:cxn>
              <a:cxn ang="0">
                <a:pos x="connsiteX28250" y="connsiteY28250"/>
              </a:cxn>
              <a:cxn ang="0">
                <a:pos x="connsiteX28251" y="connsiteY28251"/>
              </a:cxn>
              <a:cxn ang="0">
                <a:pos x="connsiteX28252" y="connsiteY28252"/>
              </a:cxn>
              <a:cxn ang="0">
                <a:pos x="connsiteX28253" y="connsiteY28253"/>
              </a:cxn>
              <a:cxn ang="0">
                <a:pos x="connsiteX28254" y="connsiteY28254"/>
              </a:cxn>
              <a:cxn ang="0">
                <a:pos x="connsiteX28255" y="connsiteY28255"/>
              </a:cxn>
              <a:cxn ang="0">
                <a:pos x="connsiteX28256" y="connsiteY28256"/>
              </a:cxn>
              <a:cxn ang="0">
                <a:pos x="connsiteX28257" y="connsiteY28257"/>
              </a:cxn>
              <a:cxn ang="0">
                <a:pos x="connsiteX28258" y="connsiteY28258"/>
              </a:cxn>
              <a:cxn ang="0">
                <a:pos x="connsiteX28259" y="connsiteY28259"/>
              </a:cxn>
              <a:cxn ang="0">
                <a:pos x="connsiteX28260" y="connsiteY28260"/>
              </a:cxn>
              <a:cxn ang="0">
                <a:pos x="connsiteX28261" y="connsiteY28261"/>
              </a:cxn>
              <a:cxn ang="0">
                <a:pos x="connsiteX28262" y="connsiteY28262"/>
              </a:cxn>
              <a:cxn ang="0">
                <a:pos x="connsiteX28263" y="connsiteY28263"/>
              </a:cxn>
              <a:cxn ang="0">
                <a:pos x="connsiteX28264" y="connsiteY28264"/>
              </a:cxn>
              <a:cxn ang="0">
                <a:pos x="connsiteX28265" y="connsiteY28265"/>
              </a:cxn>
              <a:cxn ang="0">
                <a:pos x="connsiteX28266" y="connsiteY28266"/>
              </a:cxn>
              <a:cxn ang="0">
                <a:pos x="connsiteX28267" y="connsiteY28267"/>
              </a:cxn>
              <a:cxn ang="0">
                <a:pos x="connsiteX28268" y="connsiteY28268"/>
              </a:cxn>
              <a:cxn ang="0">
                <a:pos x="connsiteX28269" y="connsiteY28269"/>
              </a:cxn>
              <a:cxn ang="0">
                <a:pos x="connsiteX28270" y="connsiteY28270"/>
              </a:cxn>
              <a:cxn ang="0">
                <a:pos x="connsiteX28271" y="connsiteY28271"/>
              </a:cxn>
              <a:cxn ang="0">
                <a:pos x="connsiteX28272" y="connsiteY28272"/>
              </a:cxn>
              <a:cxn ang="0">
                <a:pos x="connsiteX28273" y="connsiteY28273"/>
              </a:cxn>
              <a:cxn ang="0">
                <a:pos x="connsiteX28274" y="connsiteY28274"/>
              </a:cxn>
              <a:cxn ang="0">
                <a:pos x="connsiteX28275" y="connsiteY28275"/>
              </a:cxn>
              <a:cxn ang="0">
                <a:pos x="connsiteX28276" y="connsiteY28276"/>
              </a:cxn>
              <a:cxn ang="0">
                <a:pos x="connsiteX28277" y="connsiteY28277"/>
              </a:cxn>
              <a:cxn ang="0">
                <a:pos x="connsiteX28278" y="connsiteY28278"/>
              </a:cxn>
              <a:cxn ang="0">
                <a:pos x="connsiteX28279" y="connsiteY28279"/>
              </a:cxn>
              <a:cxn ang="0">
                <a:pos x="connsiteX28280" y="connsiteY28280"/>
              </a:cxn>
              <a:cxn ang="0">
                <a:pos x="connsiteX28281" y="connsiteY28281"/>
              </a:cxn>
              <a:cxn ang="0">
                <a:pos x="connsiteX28282" y="connsiteY28282"/>
              </a:cxn>
              <a:cxn ang="0">
                <a:pos x="connsiteX28283" y="connsiteY28283"/>
              </a:cxn>
              <a:cxn ang="0">
                <a:pos x="connsiteX28284" y="connsiteY28284"/>
              </a:cxn>
              <a:cxn ang="0">
                <a:pos x="connsiteX28285" y="connsiteY28285"/>
              </a:cxn>
              <a:cxn ang="0">
                <a:pos x="connsiteX28286" y="connsiteY28286"/>
              </a:cxn>
              <a:cxn ang="0">
                <a:pos x="connsiteX28287" y="connsiteY28287"/>
              </a:cxn>
              <a:cxn ang="0">
                <a:pos x="connsiteX28288" y="connsiteY28288"/>
              </a:cxn>
              <a:cxn ang="0">
                <a:pos x="connsiteX28289" y="connsiteY28289"/>
              </a:cxn>
              <a:cxn ang="0">
                <a:pos x="connsiteX28290" y="connsiteY28290"/>
              </a:cxn>
              <a:cxn ang="0">
                <a:pos x="connsiteX28291" y="connsiteY28291"/>
              </a:cxn>
              <a:cxn ang="0">
                <a:pos x="connsiteX28292" y="connsiteY28292"/>
              </a:cxn>
              <a:cxn ang="0">
                <a:pos x="connsiteX28293" y="connsiteY28293"/>
              </a:cxn>
              <a:cxn ang="0">
                <a:pos x="connsiteX28294" y="connsiteY28294"/>
              </a:cxn>
              <a:cxn ang="0">
                <a:pos x="connsiteX28295" y="connsiteY28295"/>
              </a:cxn>
              <a:cxn ang="0">
                <a:pos x="connsiteX28296" y="connsiteY28296"/>
              </a:cxn>
              <a:cxn ang="0">
                <a:pos x="connsiteX28297" y="connsiteY28297"/>
              </a:cxn>
              <a:cxn ang="0">
                <a:pos x="connsiteX28298" y="connsiteY28298"/>
              </a:cxn>
              <a:cxn ang="0">
                <a:pos x="connsiteX28299" y="connsiteY28299"/>
              </a:cxn>
              <a:cxn ang="0">
                <a:pos x="connsiteX28300" y="connsiteY28300"/>
              </a:cxn>
              <a:cxn ang="0">
                <a:pos x="connsiteX28301" y="connsiteY28301"/>
              </a:cxn>
              <a:cxn ang="0">
                <a:pos x="connsiteX28302" y="connsiteY28302"/>
              </a:cxn>
              <a:cxn ang="0">
                <a:pos x="connsiteX28303" y="connsiteY28303"/>
              </a:cxn>
              <a:cxn ang="0">
                <a:pos x="connsiteX28304" y="connsiteY28304"/>
              </a:cxn>
              <a:cxn ang="0">
                <a:pos x="connsiteX28305" y="connsiteY28305"/>
              </a:cxn>
              <a:cxn ang="0">
                <a:pos x="connsiteX28306" y="connsiteY28306"/>
              </a:cxn>
              <a:cxn ang="0">
                <a:pos x="connsiteX28307" y="connsiteY28307"/>
              </a:cxn>
              <a:cxn ang="0">
                <a:pos x="connsiteX28308" y="connsiteY28308"/>
              </a:cxn>
              <a:cxn ang="0">
                <a:pos x="connsiteX28309" y="connsiteY28309"/>
              </a:cxn>
              <a:cxn ang="0">
                <a:pos x="connsiteX28310" y="connsiteY28310"/>
              </a:cxn>
              <a:cxn ang="0">
                <a:pos x="connsiteX28311" y="connsiteY28311"/>
              </a:cxn>
              <a:cxn ang="0">
                <a:pos x="connsiteX28312" y="connsiteY28312"/>
              </a:cxn>
              <a:cxn ang="0">
                <a:pos x="connsiteX28313" y="connsiteY28313"/>
              </a:cxn>
              <a:cxn ang="0">
                <a:pos x="connsiteX28314" y="connsiteY28314"/>
              </a:cxn>
              <a:cxn ang="0">
                <a:pos x="connsiteX28315" y="connsiteY28315"/>
              </a:cxn>
              <a:cxn ang="0">
                <a:pos x="connsiteX28316" y="connsiteY28316"/>
              </a:cxn>
              <a:cxn ang="0">
                <a:pos x="connsiteX28317" y="connsiteY28317"/>
              </a:cxn>
              <a:cxn ang="0">
                <a:pos x="connsiteX28318" y="connsiteY28318"/>
              </a:cxn>
              <a:cxn ang="0">
                <a:pos x="connsiteX28319" y="connsiteY28319"/>
              </a:cxn>
              <a:cxn ang="0">
                <a:pos x="connsiteX28320" y="connsiteY28320"/>
              </a:cxn>
              <a:cxn ang="0">
                <a:pos x="connsiteX28321" y="connsiteY28321"/>
              </a:cxn>
              <a:cxn ang="0">
                <a:pos x="connsiteX28322" y="connsiteY28322"/>
              </a:cxn>
              <a:cxn ang="0">
                <a:pos x="connsiteX28323" y="connsiteY28323"/>
              </a:cxn>
              <a:cxn ang="0">
                <a:pos x="connsiteX28324" y="connsiteY28324"/>
              </a:cxn>
              <a:cxn ang="0">
                <a:pos x="connsiteX28325" y="connsiteY28325"/>
              </a:cxn>
              <a:cxn ang="0">
                <a:pos x="connsiteX28326" y="connsiteY28326"/>
              </a:cxn>
              <a:cxn ang="0">
                <a:pos x="connsiteX28327" y="connsiteY28327"/>
              </a:cxn>
              <a:cxn ang="0">
                <a:pos x="connsiteX28328" y="connsiteY28328"/>
              </a:cxn>
              <a:cxn ang="0">
                <a:pos x="connsiteX28329" y="connsiteY28329"/>
              </a:cxn>
              <a:cxn ang="0">
                <a:pos x="connsiteX28330" y="connsiteY28330"/>
              </a:cxn>
              <a:cxn ang="0">
                <a:pos x="connsiteX28331" y="connsiteY28331"/>
              </a:cxn>
              <a:cxn ang="0">
                <a:pos x="connsiteX28332" y="connsiteY28332"/>
              </a:cxn>
              <a:cxn ang="0">
                <a:pos x="connsiteX28333" y="connsiteY28333"/>
              </a:cxn>
              <a:cxn ang="0">
                <a:pos x="connsiteX28334" y="connsiteY28334"/>
              </a:cxn>
              <a:cxn ang="0">
                <a:pos x="connsiteX28335" y="connsiteY28335"/>
              </a:cxn>
              <a:cxn ang="0">
                <a:pos x="connsiteX28336" y="connsiteY28336"/>
              </a:cxn>
              <a:cxn ang="0">
                <a:pos x="connsiteX28337" y="connsiteY28337"/>
              </a:cxn>
              <a:cxn ang="0">
                <a:pos x="connsiteX28338" y="connsiteY28338"/>
              </a:cxn>
              <a:cxn ang="0">
                <a:pos x="connsiteX28339" y="connsiteY28339"/>
              </a:cxn>
              <a:cxn ang="0">
                <a:pos x="connsiteX28340" y="connsiteY28340"/>
              </a:cxn>
              <a:cxn ang="0">
                <a:pos x="connsiteX28341" y="connsiteY28341"/>
              </a:cxn>
              <a:cxn ang="0">
                <a:pos x="connsiteX28342" y="connsiteY28342"/>
              </a:cxn>
              <a:cxn ang="0">
                <a:pos x="connsiteX28343" y="connsiteY28343"/>
              </a:cxn>
              <a:cxn ang="0">
                <a:pos x="connsiteX28344" y="connsiteY28344"/>
              </a:cxn>
              <a:cxn ang="0">
                <a:pos x="connsiteX28345" y="connsiteY28345"/>
              </a:cxn>
              <a:cxn ang="0">
                <a:pos x="connsiteX28346" y="connsiteY28346"/>
              </a:cxn>
              <a:cxn ang="0">
                <a:pos x="connsiteX28347" y="connsiteY28347"/>
              </a:cxn>
              <a:cxn ang="0">
                <a:pos x="connsiteX28348" y="connsiteY28348"/>
              </a:cxn>
              <a:cxn ang="0">
                <a:pos x="connsiteX28349" y="connsiteY28349"/>
              </a:cxn>
              <a:cxn ang="0">
                <a:pos x="connsiteX28350" y="connsiteY28350"/>
              </a:cxn>
              <a:cxn ang="0">
                <a:pos x="connsiteX28351" y="connsiteY28351"/>
              </a:cxn>
              <a:cxn ang="0">
                <a:pos x="connsiteX28352" y="connsiteY28352"/>
              </a:cxn>
              <a:cxn ang="0">
                <a:pos x="connsiteX28353" y="connsiteY28353"/>
              </a:cxn>
              <a:cxn ang="0">
                <a:pos x="connsiteX28354" y="connsiteY28354"/>
              </a:cxn>
              <a:cxn ang="0">
                <a:pos x="connsiteX28355" y="connsiteY28355"/>
              </a:cxn>
              <a:cxn ang="0">
                <a:pos x="connsiteX28356" y="connsiteY28356"/>
              </a:cxn>
              <a:cxn ang="0">
                <a:pos x="connsiteX28357" y="connsiteY28357"/>
              </a:cxn>
              <a:cxn ang="0">
                <a:pos x="connsiteX28358" y="connsiteY28358"/>
              </a:cxn>
              <a:cxn ang="0">
                <a:pos x="connsiteX28359" y="connsiteY28359"/>
              </a:cxn>
              <a:cxn ang="0">
                <a:pos x="connsiteX28360" y="connsiteY28360"/>
              </a:cxn>
              <a:cxn ang="0">
                <a:pos x="connsiteX28361" y="connsiteY28361"/>
              </a:cxn>
              <a:cxn ang="0">
                <a:pos x="connsiteX28362" y="connsiteY28362"/>
              </a:cxn>
              <a:cxn ang="0">
                <a:pos x="connsiteX28363" y="connsiteY28363"/>
              </a:cxn>
              <a:cxn ang="0">
                <a:pos x="connsiteX28364" y="connsiteY28364"/>
              </a:cxn>
              <a:cxn ang="0">
                <a:pos x="connsiteX28365" y="connsiteY28365"/>
              </a:cxn>
              <a:cxn ang="0">
                <a:pos x="connsiteX28366" y="connsiteY28366"/>
              </a:cxn>
              <a:cxn ang="0">
                <a:pos x="connsiteX28367" y="connsiteY28367"/>
              </a:cxn>
              <a:cxn ang="0">
                <a:pos x="connsiteX28368" y="connsiteY28368"/>
              </a:cxn>
              <a:cxn ang="0">
                <a:pos x="connsiteX28369" y="connsiteY28369"/>
              </a:cxn>
              <a:cxn ang="0">
                <a:pos x="connsiteX28370" y="connsiteY28370"/>
              </a:cxn>
              <a:cxn ang="0">
                <a:pos x="connsiteX28371" y="connsiteY28371"/>
              </a:cxn>
              <a:cxn ang="0">
                <a:pos x="connsiteX28372" y="connsiteY28372"/>
              </a:cxn>
              <a:cxn ang="0">
                <a:pos x="connsiteX28373" y="connsiteY28373"/>
              </a:cxn>
              <a:cxn ang="0">
                <a:pos x="connsiteX28374" y="connsiteY28374"/>
              </a:cxn>
              <a:cxn ang="0">
                <a:pos x="connsiteX28375" y="connsiteY28375"/>
              </a:cxn>
              <a:cxn ang="0">
                <a:pos x="connsiteX28376" y="connsiteY28376"/>
              </a:cxn>
              <a:cxn ang="0">
                <a:pos x="connsiteX28377" y="connsiteY28377"/>
              </a:cxn>
              <a:cxn ang="0">
                <a:pos x="connsiteX28378" y="connsiteY28378"/>
              </a:cxn>
              <a:cxn ang="0">
                <a:pos x="connsiteX28379" y="connsiteY28379"/>
              </a:cxn>
              <a:cxn ang="0">
                <a:pos x="connsiteX28380" y="connsiteY28380"/>
              </a:cxn>
              <a:cxn ang="0">
                <a:pos x="connsiteX28381" y="connsiteY28381"/>
              </a:cxn>
              <a:cxn ang="0">
                <a:pos x="connsiteX28382" y="connsiteY28382"/>
              </a:cxn>
              <a:cxn ang="0">
                <a:pos x="connsiteX28383" y="connsiteY28383"/>
              </a:cxn>
              <a:cxn ang="0">
                <a:pos x="connsiteX28384" y="connsiteY28384"/>
              </a:cxn>
              <a:cxn ang="0">
                <a:pos x="connsiteX28385" y="connsiteY28385"/>
              </a:cxn>
              <a:cxn ang="0">
                <a:pos x="connsiteX28386" y="connsiteY28386"/>
              </a:cxn>
              <a:cxn ang="0">
                <a:pos x="connsiteX28387" y="connsiteY28387"/>
              </a:cxn>
              <a:cxn ang="0">
                <a:pos x="connsiteX28388" y="connsiteY28388"/>
              </a:cxn>
              <a:cxn ang="0">
                <a:pos x="connsiteX28389" y="connsiteY28389"/>
              </a:cxn>
              <a:cxn ang="0">
                <a:pos x="connsiteX28390" y="connsiteY28390"/>
              </a:cxn>
              <a:cxn ang="0">
                <a:pos x="connsiteX28391" y="connsiteY28391"/>
              </a:cxn>
              <a:cxn ang="0">
                <a:pos x="connsiteX28392" y="connsiteY28392"/>
              </a:cxn>
              <a:cxn ang="0">
                <a:pos x="connsiteX28393" y="connsiteY28393"/>
              </a:cxn>
              <a:cxn ang="0">
                <a:pos x="connsiteX28394" y="connsiteY28394"/>
              </a:cxn>
              <a:cxn ang="0">
                <a:pos x="connsiteX28395" y="connsiteY28395"/>
              </a:cxn>
              <a:cxn ang="0">
                <a:pos x="connsiteX28396" y="connsiteY28396"/>
              </a:cxn>
              <a:cxn ang="0">
                <a:pos x="connsiteX28397" y="connsiteY28397"/>
              </a:cxn>
              <a:cxn ang="0">
                <a:pos x="connsiteX28398" y="connsiteY28398"/>
              </a:cxn>
              <a:cxn ang="0">
                <a:pos x="connsiteX28399" y="connsiteY28399"/>
              </a:cxn>
              <a:cxn ang="0">
                <a:pos x="connsiteX28400" y="connsiteY28400"/>
              </a:cxn>
              <a:cxn ang="0">
                <a:pos x="connsiteX28401" y="connsiteY28401"/>
              </a:cxn>
              <a:cxn ang="0">
                <a:pos x="connsiteX28402" y="connsiteY28402"/>
              </a:cxn>
              <a:cxn ang="0">
                <a:pos x="connsiteX28403" y="connsiteY28403"/>
              </a:cxn>
              <a:cxn ang="0">
                <a:pos x="connsiteX28404" y="connsiteY28404"/>
              </a:cxn>
              <a:cxn ang="0">
                <a:pos x="connsiteX28405" y="connsiteY28405"/>
              </a:cxn>
              <a:cxn ang="0">
                <a:pos x="connsiteX28406" y="connsiteY28406"/>
              </a:cxn>
              <a:cxn ang="0">
                <a:pos x="connsiteX28407" y="connsiteY28407"/>
              </a:cxn>
              <a:cxn ang="0">
                <a:pos x="connsiteX28408" y="connsiteY28408"/>
              </a:cxn>
              <a:cxn ang="0">
                <a:pos x="connsiteX28409" y="connsiteY28409"/>
              </a:cxn>
              <a:cxn ang="0">
                <a:pos x="connsiteX28410" y="connsiteY28410"/>
              </a:cxn>
              <a:cxn ang="0">
                <a:pos x="connsiteX28411" y="connsiteY28411"/>
              </a:cxn>
              <a:cxn ang="0">
                <a:pos x="connsiteX28412" y="connsiteY28412"/>
              </a:cxn>
              <a:cxn ang="0">
                <a:pos x="connsiteX28413" y="connsiteY28413"/>
              </a:cxn>
              <a:cxn ang="0">
                <a:pos x="connsiteX28414" y="connsiteY28414"/>
              </a:cxn>
              <a:cxn ang="0">
                <a:pos x="connsiteX28415" y="connsiteY28415"/>
              </a:cxn>
              <a:cxn ang="0">
                <a:pos x="connsiteX28416" y="connsiteY28416"/>
              </a:cxn>
              <a:cxn ang="0">
                <a:pos x="connsiteX28417" y="connsiteY28417"/>
              </a:cxn>
              <a:cxn ang="0">
                <a:pos x="connsiteX28418" y="connsiteY28418"/>
              </a:cxn>
              <a:cxn ang="0">
                <a:pos x="connsiteX28419" y="connsiteY28419"/>
              </a:cxn>
              <a:cxn ang="0">
                <a:pos x="connsiteX28420" y="connsiteY28420"/>
              </a:cxn>
              <a:cxn ang="0">
                <a:pos x="connsiteX28421" y="connsiteY28421"/>
              </a:cxn>
              <a:cxn ang="0">
                <a:pos x="connsiteX28422" y="connsiteY28422"/>
              </a:cxn>
              <a:cxn ang="0">
                <a:pos x="connsiteX28423" y="connsiteY28423"/>
              </a:cxn>
              <a:cxn ang="0">
                <a:pos x="connsiteX28424" y="connsiteY28424"/>
              </a:cxn>
              <a:cxn ang="0">
                <a:pos x="connsiteX28425" y="connsiteY28425"/>
              </a:cxn>
              <a:cxn ang="0">
                <a:pos x="connsiteX28426" y="connsiteY28426"/>
              </a:cxn>
              <a:cxn ang="0">
                <a:pos x="connsiteX28427" y="connsiteY28427"/>
              </a:cxn>
              <a:cxn ang="0">
                <a:pos x="connsiteX28428" y="connsiteY28428"/>
              </a:cxn>
              <a:cxn ang="0">
                <a:pos x="connsiteX28429" y="connsiteY28429"/>
              </a:cxn>
              <a:cxn ang="0">
                <a:pos x="connsiteX28430" y="connsiteY28430"/>
              </a:cxn>
              <a:cxn ang="0">
                <a:pos x="connsiteX28431" y="connsiteY28431"/>
              </a:cxn>
              <a:cxn ang="0">
                <a:pos x="connsiteX28432" y="connsiteY28432"/>
              </a:cxn>
              <a:cxn ang="0">
                <a:pos x="connsiteX28433" y="connsiteY28433"/>
              </a:cxn>
              <a:cxn ang="0">
                <a:pos x="connsiteX28434" y="connsiteY28434"/>
              </a:cxn>
              <a:cxn ang="0">
                <a:pos x="connsiteX28435" y="connsiteY28435"/>
              </a:cxn>
              <a:cxn ang="0">
                <a:pos x="connsiteX28436" y="connsiteY28436"/>
              </a:cxn>
              <a:cxn ang="0">
                <a:pos x="connsiteX28437" y="connsiteY28437"/>
              </a:cxn>
              <a:cxn ang="0">
                <a:pos x="connsiteX28438" y="connsiteY28438"/>
              </a:cxn>
              <a:cxn ang="0">
                <a:pos x="connsiteX28439" y="connsiteY28439"/>
              </a:cxn>
              <a:cxn ang="0">
                <a:pos x="connsiteX28440" y="connsiteY28440"/>
              </a:cxn>
              <a:cxn ang="0">
                <a:pos x="connsiteX28441" y="connsiteY28441"/>
              </a:cxn>
              <a:cxn ang="0">
                <a:pos x="connsiteX28442" y="connsiteY28442"/>
              </a:cxn>
              <a:cxn ang="0">
                <a:pos x="connsiteX28443" y="connsiteY28443"/>
              </a:cxn>
              <a:cxn ang="0">
                <a:pos x="connsiteX28444" y="connsiteY28444"/>
              </a:cxn>
              <a:cxn ang="0">
                <a:pos x="connsiteX28445" y="connsiteY28445"/>
              </a:cxn>
              <a:cxn ang="0">
                <a:pos x="connsiteX28446" y="connsiteY28446"/>
              </a:cxn>
              <a:cxn ang="0">
                <a:pos x="connsiteX28447" y="connsiteY28447"/>
              </a:cxn>
              <a:cxn ang="0">
                <a:pos x="connsiteX28448" y="connsiteY28448"/>
              </a:cxn>
              <a:cxn ang="0">
                <a:pos x="connsiteX28449" y="connsiteY28449"/>
              </a:cxn>
              <a:cxn ang="0">
                <a:pos x="connsiteX28450" y="connsiteY28450"/>
              </a:cxn>
              <a:cxn ang="0">
                <a:pos x="connsiteX28451" y="connsiteY28451"/>
              </a:cxn>
              <a:cxn ang="0">
                <a:pos x="connsiteX28452" y="connsiteY28452"/>
              </a:cxn>
              <a:cxn ang="0">
                <a:pos x="connsiteX28453" y="connsiteY28453"/>
              </a:cxn>
              <a:cxn ang="0">
                <a:pos x="connsiteX28454" y="connsiteY28454"/>
              </a:cxn>
              <a:cxn ang="0">
                <a:pos x="connsiteX28455" y="connsiteY28455"/>
              </a:cxn>
              <a:cxn ang="0">
                <a:pos x="connsiteX28456" y="connsiteY28456"/>
              </a:cxn>
              <a:cxn ang="0">
                <a:pos x="connsiteX28457" y="connsiteY28457"/>
              </a:cxn>
              <a:cxn ang="0">
                <a:pos x="connsiteX28458" y="connsiteY28458"/>
              </a:cxn>
              <a:cxn ang="0">
                <a:pos x="connsiteX28459" y="connsiteY28459"/>
              </a:cxn>
              <a:cxn ang="0">
                <a:pos x="connsiteX28460" y="connsiteY28460"/>
              </a:cxn>
              <a:cxn ang="0">
                <a:pos x="connsiteX28461" y="connsiteY28461"/>
              </a:cxn>
              <a:cxn ang="0">
                <a:pos x="connsiteX28462" y="connsiteY28462"/>
              </a:cxn>
              <a:cxn ang="0">
                <a:pos x="connsiteX28463" y="connsiteY28463"/>
              </a:cxn>
              <a:cxn ang="0">
                <a:pos x="connsiteX28464" y="connsiteY28464"/>
              </a:cxn>
              <a:cxn ang="0">
                <a:pos x="connsiteX28465" y="connsiteY28465"/>
              </a:cxn>
              <a:cxn ang="0">
                <a:pos x="connsiteX28466" y="connsiteY28466"/>
              </a:cxn>
              <a:cxn ang="0">
                <a:pos x="connsiteX28467" y="connsiteY28467"/>
              </a:cxn>
              <a:cxn ang="0">
                <a:pos x="connsiteX28468" y="connsiteY28468"/>
              </a:cxn>
              <a:cxn ang="0">
                <a:pos x="connsiteX28469" y="connsiteY28469"/>
              </a:cxn>
              <a:cxn ang="0">
                <a:pos x="connsiteX28470" y="connsiteY28470"/>
              </a:cxn>
              <a:cxn ang="0">
                <a:pos x="connsiteX28471" y="connsiteY28471"/>
              </a:cxn>
              <a:cxn ang="0">
                <a:pos x="connsiteX28472" y="connsiteY28472"/>
              </a:cxn>
              <a:cxn ang="0">
                <a:pos x="connsiteX28473" y="connsiteY28473"/>
              </a:cxn>
              <a:cxn ang="0">
                <a:pos x="connsiteX28474" y="connsiteY28474"/>
              </a:cxn>
              <a:cxn ang="0">
                <a:pos x="connsiteX28475" y="connsiteY28475"/>
              </a:cxn>
              <a:cxn ang="0">
                <a:pos x="connsiteX28476" y="connsiteY28476"/>
              </a:cxn>
              <a:cxn ang="0">
                <a:pos x="connsiteX28477" y="connsiteY28477"/>
              </a:cxn>
              <a:cxn ang="0">
                <a:pos x="connsiteX28478" y="connsiteY28478"/>
              </a:cxn>
              <a:cxn ang="0">
                <a:pos x="connsiteX28479" y="connsiteY28479"/>
              </a:cxn>
              <a:cxn ang="0">
                <a:pos x="connsiteX28480" y="connsiteY28480"/>
              </a:cxn>
              <a:cxn ang="0">
                <a:pos x="connsiteX28481" y="connsiteY28481"/>
              </a:cxn>
              <a:cxn ang="0">
                <a:pos x="connsiteX28482" y="connsiteY28482"/>
              </a:cxn>
              <a:cxn ang="0">
                <a:pos x="connsiteX28483" y="connsiteY28483"/>
              </a:cxn>
              <a:cxn ang="0">
                <a:pos x="connsiteX28484" y="connsiteY28484"/>
              </a:cxn>
              <a:cxn ang="0">
                <a:pos x="connsiteX28485" y="connsiteY28485"/>
              </a:cxn>
              <a:cxn ang="0">
                <a:pos x="connsiteX28486" y="connsiteY28486"/>
              </a:cxn>
              <a:cxn ang="0">
                <a:pos x="connsiteX28487" y="connsiteY28487"/>
              </a:cxn>
              <a:cxn ang="0">
                <a:pos x="connsiteX28488" y="connsiteY28488"/>
              </a:cxn>
              <a:cxn ang="0">
                <a:pos x="connsiteX28489" y="connsiteY28489"/>
              </a:cxn>
              <a:cxn ang="0">
                <a:pos x="connsiteX28490" y="connsiteY28490"/>
              </a:cxn>
              <a:cxn ang="0">
                <a:pos x="connsiteX28491" y="connsiteY28491"/>
              </a:cxn>
              <a:cxn ang="0">
                <a:pos x="connsiteX28492" y="connsiteY28492"/>
              </a:cxn>
              <a:cxn ang="0">
                <a:pos x="connsiteX28493" y="connsiteY28493"/>
              </a:cxn>
              <a:cxn ang="0">
                <a:pos x="connsiteX28494" y="connsiteY28494"/>
              </a:cxn>
              <a:cxn ang="0">
                <a:pos x="connsiteX28495" y="connsiteY28495"/>
              </a:cxn>
              <a:cxn ang="0">
                <a:pos x="connsiteX28496" y="connsiteY28496"/>
              </a:cxn>
              <a:cxn ang="0">
                <a:pos x="connsiteX28497" y="connsiteY28497"/>
              </a:cxn>
              <a:cxn ang="0">
                <a:pos x="connsiteX28498" y="connsiteY28498"/>
              </a:cxn>
              <a:cxn ang="0">
                <a:pos x="connsiteX28499" y="connsiteY28499"/>
              </a:cxn>
              <a:cxn ang="0">
                <a:pos x="connsiteX28500" y="connsiteY28500"/>
              </a:cxn>
              <a:cxn ang="0">
                <a:pos x="connsiteX28501" y="connsiteY28501"/>
              </a:cxn>
              <a:cxn ang="0">
                <a:pos x="connsiteX28502" y="connsiteY28502"/>
              </a:cxn>
              <a:cxn ang="0">
                <a:pos x="connsiteX28503" y="connsiteY28503"/>
              </a:cxn>
              <a:cxn ang="0">
                <a:pos x="connsiteX28504" y="connsiteY28504"/>
              </a:cxn>
              <a:cxn ang="0">
                <a:pos x="connsiteX28505" y="connsiteY28505"/>
              </a:cxn>
              <a:cxn ang="0">
                <a:pos x="connsiteX28506" y="connsiteY28506"/>
              </a:cxn>
              <a:cxn ang="0">
                <a:pos x="connsiteX28507" y="connsiteY28507"/>
              </a:cxn>
              <a:cxn ang="0">
                <a:pos x="connsiteX28508" y="connsiteY28508"/>
              </a:cxn>
              <a:cxn ang="0">
                <a:pos x="connsiteX28509" y="connsiteY28509"/>
              </a:cxn>
              <a:cxn ang="0">
                <a:pos x="connsiteX28510" y="connsiteY28510"/>
              </a:cxn>
              <a:cxn ang="0">
                <a:pos x="connsiteX28511" y="connsiteY28511"/>
              </a:cxn>
              <a:cxn ang="0">
                <a:pos x="connsiteX28512" y="connsiteY28512"/>
              </a:cxn>
              <a:cxn ang="0">
                <a:pos x="connsiteX28513" y="connsiteY28513"/>
              </a:cxn>
              <a:cxn ang="0">
                <a:pos x="connsiteX28514" y="connsiteY28514"/>
              </a:cxn>
              <a:cxn ang="0">
                <a:pos x="connsiteX28515" y="connsiteY28515"/>
              </a:cxn>
              <a:cxn ang="0">
                <a:pos x="connsiteX28516" y="connsiteY28516"/>
              </a:cxn>
              <a:cxn ang="0">
                <a:pos x="connsiteX28517" y="connsiteY28517"/>
              </a:cxn>
              <a:cxn ang="0">
                <a:pos x="connsiteX28518" y="connsiteY28518"/>
              </a:cxn>
              <a:cxn ang="0">
                <a:pos x="connsiteX28519" y="connsiteY28519"/>
              </a:cxn>
              <a:cxn ang="0">
                <a:pos x="connsiteX28520" y="connsiteY28520"/>
              </a:cxn>
              <a:cxn ang="0">
                <a:pos x="connsiteX28521" y="connsiteY28521"/>
              </a:cxn>
              <a:cxn ang="0">
                <a:pos x="connsiteX28522" y="connsiteY28522"/>
              </a:cxn>
              <a:cxn ang="0">
                <a:pos x="connsiteX28523" y="connsiteY28523"/>
              </a:cxn>
              <a:cxn ang="0">
                <a:pos x="connsiteX28524" y="connsiteY28524"/>
              </a:cxn>
              <a:cxn ang="0">
                <a:pos x="connsiteX28525" y="connsiteY28525"/>
              </a:cxn>
              <a:cxn ang="0">
                <a:pos x="connsiteX28526" y="connsiteY28526"/>
              </a:cxn>
              <a:cxn ang="0">
                <a:pos x="connsiteX28527" y="connsiteY28527"/>
              </a:cxn>
              <a:cxn ang="0">
                <a:pos x="connsiteX28528" y="connsiteY28528"/>
              </a:cxn>
              <a:cxn ang="0">
                <a:pos x="connsiteX28529" y="connsiteY28529"/>
              </a:cxn>
              <a:cxn ang="0">
                <a:pos x="connsiteX28530" y="connsiteY28530"/>
              </a:cxn>
              <a:cxn ang="0">
                <a:pos x="connsiteX28531" y="connsiteY28531"/>
              </a:cxn>
              <a:cxn ang="0">
                <a:pos x="connsiteX28532" y="connsiteY28532"/>
              </a:cxn>
              <a:cxn ang="0">
                <a:pos x="connsiteX28533" y="connsiteY28533"/>
              </a:cxn>
              <a:cxn ang="0">
                <a:pos x="connsiteX28534" y="connsiteY28534"/>
              </a:cxn>
              <a:cxn ang="0">
                <a:pos x="connsiteX28535" y="connsiteY28535"/>
              </a:cxn>
              <a:cxn ang="0">
                <a:pos x="connsiteX28536" y="connsiteY28536"/>
              </a:cxn>
              <a:cxn ang="0">
                <a:pos x="connsiteX28537" y="connsiteY28537"/>
              </a:cxn>
              <a:cxn ang="0">
                <a:pos x="connsiteX28538" y="connsiteY28538"/>
              </a:cxn>
              <a:cxn ang="0">
                <a:pos x="connsiteX28539" y="connsiteY28539"/>
              </a:cxn>
              <a:cxn ang="0">
                <a:pos x="connsiteX28540" y="connsiteY28540"/>
              </a:cxn>
              <a:cxn ang="0">
                <a:pos x="connsiteX28541" y="connsiteY28541"/>
              </a:cxn>
              <a:cxn ang="0">
                <a:pos x="connsiteX28542" y="connsiteY28542"/>
              </a:cxn>
              <a:cxn ang="0">
                <a:pos x="connsiteX28543" y="connsiteY28543"/>
              </a:cxn>
              <a:cxn ang="0">
                <a:pos x="connsiteX28544" y="connsiteY28544"/>
              </a:cxn>
              <a:cxn ang="0">
                <a:pos x="connsiteX28545" y="connsiteY28545"/>
              </a:cxn>
              <a:cxn ang="0">
                <a:pos x="connsiteX28546" y="connsiteY28546"/>
              </a:cxn>
              <a:cxn ang="0">
                <a:pos x="connsiteX28547" y="connsiteY28547"/>
              </a:cxn>
              <a:cxn ang="0">
                <a:pos x="connsiteX28548" y="connsiteY28548"/>
              </a:cxn>
              <a:cxn ang="0">
                <a:pos x="connsiteX28549" y="connsiteY28549"/>
              </a:cxn>
              <a:cxn ang="0">
                <a:pos x="connsiteX28550" y="connsiteY28550"/>
              </a:cxn>
              <a:cxn ang="0">
                <a:pos x="connsiteX28551" y="connsiteY28551"/>
              </a:cxn>
              <a:cxn ang="0">
                <a:pos x="connsiteX28552" y="connsiteY28552"/>
              </a:cxn>
              <a:cxn ang="0">
                <a:pos x="connsiteX28553" y="connsiteY28553"/>
              </a:cxn>
              <a:cxn ang="0">
                <a:pos x="connsiteX28554" y="connsiteY28554"/>
              </a:cxn>
              <a:cxn ang="0">
                <a:pos x="connsiteX28555" y="connsiteY28555"/>
              </a:cxn>
              <a:cxn ang="0">
                <a:pos x="connsiteX28556" y="connsiteY28556"/>
              </a:cxn>
              <a:cxn ang="0">
                <a:pos x="connsiteX28557" y="connsiteY28557"/>
              </a:cxn>
              <a:cxn ang="0">
                <a:pos x="connsiteX28558" y="connsiteY28558"/>
              </a:cxn>
              <a:cxn ang="0">
                <a:pos x="connsiteX28559" y="connsiteY28559"/>
              </a:cxn>
              <a:cxn ang="0">
                <a:pos x="connsiteX28560" y="connsiteY28560"/>
              </a:cxn>
              <a:cxn ang="0">
                <a:pos x="connsiteX28561" y="connsiteY28561"/>
              </a:cxn>
              <a:cxn ang="0">
                <a:pos x="connsiteX28562" y="connsiteY28562"/>
              </a:cxn>
              <a:cxn ang="0">
                <a:pos x="connsiteX28563" y="connsiteY28563"/>
              </a:cxn>
              <a:cxn ang="0">
                <a:pos x="connsiteX28564" y="connsiteY28564"/>
              </a:cxn>
              <a:cxn ang="0">
                <a:pos x="connsiteX28565" y="connsiteY28565"/>
              </a:cxn>
              <a:cxn ang="0">
                <a:pos x="connsiteX28566" y="connsiteY28566"/>
              </a:cxn>
              <a:cxn ang="0">
                <a:pos x="connsiteX28567" y="connsiteY28567"/>
              </a:cxn>
              <a:cxn ang="0">
                <a:pos x="connsiteX28568" y="connsiteY28568"/>
              </a:cxn>
              <a:cxn ang="0">
                <a:pos x="connsiteX28569" y="connsiteY28569"/>
              </a:cxn>
              <a:cxn ang="0">
                <a:pos x="connsiteX28570" y="connsiteY28570"/>
              </a:cxn>
              <a:cxn ang="0">
                <a:pos x="connsiteX28571" y="connsiteY28571"/>
              </a:cxn>
              <a:cxn ang="0">
                <a:pos x="connsiteX28572" y="connsiteY28572"/>
              </a:cxn>
              <a:cxn ang="0">
                <a:pos x="connsiteX28573" y="connsiteY28573"/>
              </a:cxn>
              <a:cxn ang="0">
                <a:pos x="connsiteX28574" y="connsiteY28574"/>
              </a:cxn>
              <a:cxn ang="0">
                <a:pos x="connsiteX28575" y="connsiteY28575"/>
              </a:cxn>
              <a:cxn ang="0">
                <a:pos x="connsiteX28576" y="connsiteY28576"/>
              </a:cxn>
              <a:cxn ang="0">
                <a:pos x="connsiteX28577" y="connsiteY28577"/>
              </a:cxn>
              <a:cxn ang="0">
                <a:pos x="connsiteX28578" y="connsiteY28578"/>
              </a:cxn>
              <a:cxn ang="0">
                <a:pos x="connsiteX28579" y="connsiteY28579"/>
              </a:cxn>
              <a:cxn ang="0">
                <a:pos x="connsiteX28580" y="connsiteY28580"/>
              </a:cxn>
              <a:cxn ang="0">
                <a:pos x="connsiteX28581" y="connsiteY28581"/>
              </a:cxn>
              <a:cxn ang="0">
                <a:pos x="connsiteX28582" y="connsiteY28582"/>
              </a:cxn>
              <a:cxn ang="0">
                <a:pos x="connsiteX28583" y="connsiteY28583"/>
              </a:cxn>
              <a:cxn ang="0">
                <a:pos x="connsiteX28584" y="connsiteY28584"/>
              </a:cxn>
              <a:cxn ang="0">
                <a:pos x="connsiteX28585" y="connsiteY28585"/>
              </a:cxn>
              <a:cxn ang="0">
                <a:pos x="connsiteX28586" y="connsiteY28586"/>
              </a:cxn>
              <a:cxn ang="0">
                <a:pos x="connsiteX28587" y="connsiteY28587"/>
              </a:cxn>
              <a:cxn ang="0">
                <a:pos x="connsiteX28588" y="connsiteY28588"/>
              </a:cxn>
              <a:cxn ang="0">
                <a:pos x="connsiteX28589" y="connsiteY28589"/>
              </a:cxn>
              <a:cxn ang="0">
                <a:pos x="connsiteX28590" y="connsiteY28590"/>
              </a:cxn>
              <a:cxn ang="0">
                <a:pos x="connsiteX28591" y="connsiteY28591"/>
              </a:cxn>
              <a:cxn ang="0">
                <a:pos x="connsiteX28592" y="connsiteY28592"/>
              </a:cxn>
              <a:cxn ang="0">
                <a:pos x="connsiteX28593" y="connsiteY28593"/>
              </a:cxn>
              <a:cxn ang="0">
                <a:pos x="connsiteX28594" y="connsiteY28594"/>
              </a:cxn>
              <a:cxn ang="0">
                <a:pos x="connsiteX28595" y="connsiteY28595"/>
              </a:cxn>
              <a:cxn ang="0">
                <a:pos x="connsiteX28596" y="connsiteY28596"/>
              </a:cxn>
              <a:cxn ang="0">
                <a:pos x="connsiteX28597" y="connsiteY28597"/>
              </a:cxn>
              <a:cxn ang="0">
                <a:pos x="connsiteX28598" y="connsiteY28598"/>
              </a:cxn>
              <a:cxn ang="0">
                <a:pos x="connsiteX28599" y="connsiteY28599"/>
              </a:cxn>
              <a:cxn ang="0">
                <a:pos x="connsiteX28600" y="connsiteY28600"/>
              </a:cxn>
              <a:cxn ang="0">
                <a:pos x="connsiteX28601" y="connsiteY28601"/>
              </a:cxn>
              <a:cxn ang="0">
                <a:pos x="connsiteX28602" y="connsiteY28602"/>
              </a:cxn>
              <a:cxn ang="0">
                <a:pos x="connsiteX28603" y="connsiteY28603"/>
              </a:cxn>
              <a:cxn ang="0">
                <a:pos x="connsiteX28604" y="connsiteY28604"/>
              </a:cxn>
              <a:cxn ang="0">
                <a:pos x="connsiteX28605" y="connsiteY28605"/>
              </a:cxn>
              <a:cxn ang="0">
                <a:pos x="connsiteX28606" y="connsiteY28606"/>
              </a:cxn>
              <a:cxn ang="0">
                <a:pos x="connsiteX28607" y="connsiteY28607"/>
              </a:cxn>
              <a:cxn ang="0">
                <a:pos x="connsiteX28608" y="connsiteY28608"/>
              </a:cxn>
              <a:cxn ang="0">
                <a:pos x="connsiteX28609" y="connsiteY28609"/>
              </a:cxn>
              <a:cxn ang="0">
                <a:pos x="connsiteX28610" y="connsiteY28610"/>
              </a:cxn>
              <a:cxn ang="0">
                <a:pos x="connsiteX28611" y="connsiteY28611"/>
              </a:cxn>
              <a:cxn ang="0">
                <a:pos x="connsiteX28612" y="connsiteY28612"/>
              </a:cxn>
              <a:cxn ang="0">
                <a:pos x="connsiteX28613" y="connsiteY28613"/>
              </a:cxn>
              <a:cxn ang="0">
                <a:pos x="connsiteX28614" y="connsiteY28614"/>
              </a:cxn>
              <a:cxn ang="0">
                <a:pos x="connsiteX28615" y="connsiteY28615"/>
              </a:cxn>
              <a:cxn ang="0">
                <a:pos x="connsiteX28616" y="connsiteY28616"/>
              </a:cxn>
              <a:cxn ang="0">
                <a:pos x="connsiteX28617" y="connsiteY28617"/>
              </a:cxn>
              <a:cxn ang="0">
                <a:pos x="connsiteX28618" y="connsiteY28618"/>
              </a:cxn>
              <a:cxn ang="0">
                <a:pos x="connsiteX28619" y="connsiteY28619"/>
              </a:cxn>
              <a:cxn ang="0">
                <a:pos x="connsiteX28620" y="connsiteY28620"/>
              </a:cxn>
              <a:cxn ang="0">
                <a:pos x="connsiteX28621" y="connsiteY28621"/>
              </a:cxn>
              <a:cxn ang="0">
                <a:pos x="connsiteX28622" y="connsiteY28622"/>
              </a:cxn>
              <a:cxn ang="0">
                <a:pos x="connsiteX28623" y="connsiteY28623"/>
              </a:cxn>
              <a:cxn ang="0">
                <a:pos x="connsiteX28624" y="connsiteY28624"/>
              </a:cxn>
              <a:cxn ang="0">
                <a:pos x="connsiteX28625" y="connsiteY28625"/>
              </a:cxn>
              <a:cxn ang="0">
                <a:pos x="connsiteX28626" y="connsiteY28626"/>
              </a:cxn>
              <a:cxn ang="0">
                <a:pos x="connsiteX28627" y="connsiteY28627"/>
              </a:cxn>
              <a:cxn ang="0">
                <a:pos x="connsiteX28628" y="connsiteY28628"/>
              </a:cxn>
              <a:cxn ang="0">
                <a:pos x="connsiteX28629" y="connsiteY28629"/>
              </a:cxn>
              <a:cxn ang="0">
                <a:pos x="connsiteX28630" y="connsiteY28630"/>
              </a:cxn>
              <a:cxn ang="0">
                <a:pos x="connsiteX28631" y="connsiteY28631"/>
              </a:cxn>
              <a:cxn ang="0">
                <a:pos x="connsiteX28632" y="connsiteY28632"/>
              </a:cxn>
              <a:cxn ang="0">
                <a:pos x="connsiteX28633" y="connsiteY28633"/>
              </a:cxn>
              <a:cxn ang="0">
                <a:pos x="connsiteX28634" y="connsiteY28634"/>
              </a:cxn>
              <a:cxn ang="0">
                <a:pos x="connsiteX28635" y="connsiteY28635"/>
              </a:cxn>
              <a:cxn ang="0">
                <a:pos x="connsiteX28636" y="connsiteY28636"/>
              </a:cxn>
              <a:cxn ang="0">
                <a:pos x="connsiteX28637" y="connsiteY28637"/>
              </a:cxn>
              <a:cxn ang="0">
                <a:pos x="connsiteX28638" y="connsiteY28638"/>
              </a:cxn>
              <a:cxn ang="0">
                <a:pos x="connsiteX28639" y="connsiteY28639"/>
              </a:cxn>
              <a:cxn ang="0">
                <a:pos x="connsiteX28640" y="connsiteY28640"/>
              </a:cxn>
              <a:cxn ang="0">
                <a:pos x="connsiteX28641" y="connsiteY28641"/>
              </a:cxn>
              <a:cxn ang="0">
                <a:pos x="connsiteX28642" y="connsiteY28642"/>
              </a:cxn>
              <a:cxn ang="0">
                <a:pos x="connsiteX28643" y="connsiteY28643"/>
              </a:cxn>
              <a:cxn ang="0">
                <a:pos x="connsiteX28644" y="connsiteY28644"/>
              </a:cxn>
              <a:cxn ang="0">
                <a:pos x="connsiteX28645" y="connsiteY28645"/>
              </a:cxn>
              <a:cxn ang="0">
                <a:pos x="connsiteX28646" y="connsiteY28646"/>
              </a:cxn>
              <a:cxn ang="0">
                <a:pos x="connsiteX28647" y="connsiteY28647"/>
              </a:cxn>
              <a:cxn ang="0">
                <a:pos x="connsiteX28648" y="connsiteY28648"/>
              </a:cxn>
              <a:cxn ang="0">
                <a:pos x="connsiteX28649" y="connsiteY28649"/>
              </a:cxn>
              <a:cxn ang="0">
                <a:pos x="connsiteX28650" y="connsiteY28650"/>
              </a:cxn>
              <a:cxn ang="0">
                <a:pos x="connsiteX28651" y="connsiteY28651"/>
              </a:cxn>
              <a:cxn ang="0">
                <a:pos x="connsiteX28652" y="connsiteY28652"/>
              </a:cxn>
              <a:cxn ang="0">
                <a:pos x="connsiteX28653" y="connsiteY28653"/>
              </a:cxn>
              <a:cxn ang="0">
                <a:pos x="connsiteX28654" y="connsiteY28654"/>
              </a:cxn>
              <a:cxn ang="0">
                <a:pos x="connsiteX28655" y="connsiteY28655"/>
              </a:cxn>
              <a:cxn ang="0">
                <a:pos x="connsiteX28656" y="connsiteY28656"/>
              </a:cxn>
              <a:cxn ang="0">
                <a:pos x="connsiteX28657" y="connsiteY28657"/>
              </a:cxn>
              <a:cxn ang="0">
                <a:pos x="connsiteX28658" y="connsiteY28658"/>
              </a:cxn>
              <a:cxn ang="0">
                <a:pos x="connsiteX28659" y="connsiteY28659"/>
              </a:cxn>
              <a:cxn ang="0">
                <a:pos x="connsiteX28660" y="connsiteY28660"/>
              </a:cxn>
              <a:cxn ang="0">
                <a:pos x="connsiteX28661" y="connsiteY28661"/>
              </a:cxn>
              <a:cxn ang="0">
                <a:pos x="connsiteX28662" y="connsiteY28662"/>
              </a:cxn>
              <a:cxn ang="0">
                <a:pos x="connsiteX28663" y="connsiteY28663"/>
              </a:cxn>
              <a:cxn ang="0">
                <a:pos x="connsiteX28664" y="connsiteY28664"/>
              </a:cxn>
              <a:cxn ang="0">
                <a:pos x="connsiteX28665" y="connsiteY28665"/>
              </a:cxn>
              <a:cxn ang="0">
                <a:pos x="connsiteX28666" y="connsiteY28666"/>
              </a:cxn>
              <a:cxn ang="0">
                <a:pos x="connsiteX28667" y="connsiteY28667"/>
              </a:cxn>
              <a:cxn ang="0">
                <a:pos x="connsiteX28668" y="connsiteY28668"/>
              </a:cxn>
              <a:cxn ang="0">
                <a:pos x="connsiteX28669" y="connsiteY28669"/>
              </a:cxn>
              <a:cxn ang="0">
                <a:pos x="connsiteX28670" y="connsiteY28670"/>
              </a:cxn>
              <a:cxn ang="0">
                <a:pos x="connsiteX28671" y="connsiteY28671"/>
              </a:cxn>
              <a:cxn ang="0">
                <a:pos x="connsiteX28672" y="connsiteY28672"/>
              </a:cxn>
              <a:cxn ang="0">
                <a:pos x="connsiteX28673" y="connsiteY28673"/>
              </a:cxn>
              <a:cxn ang="0">
                <a:pos x="connsiteX28674" y="connsiteY28674"/>
              </a:cxn>
              <a:cxn ang="0">
                <a:pos x="connsiteX28675" y="connsiteY28675"/>
              </a:cxn>
              <a:cxn ang="0">
                <a:pos x="connsiteX28676" y="connsiteY28676"/>
              </a:cxn>
              <a:cxn ang="0">
                <a:pos x="connsiteX28677" y="connsiteY28677"/>
              </a:cxn>
              <a:cxn ang="0">
                <a:pos x="connsiteX28678" y="connsiteY28678"/>
              </a:cxn>
              <a:cxn ang="0">
                <a:pos x="connsiteX28679" y="connsiteY28679"/>
              </a:cxn>
              <a:cxn ang="0">
                <a:pos x="connsiteX28680" y="connsiteY28680"/>
              </a:cxn>
              <a:cxn ang="0">
                <a:pos x="connsiteX28681" y="connsiteY28681"/>
              </a:cxn>
              <a:cxn ang="0">
                <a:pos x="connsiteX28682" y="connsiteY28682"/>
              </a:cxn>
              <a:cxn ang="0">
                <a:pos x="connsiteX28683" y="connsiteY28683"/>
              </a:cxn>
              <a:cxn ang="0">
                <a:pos x="connsiteX28684" y="connsiteY28684"/>
              </a:cxn>
              <a:cxn ang="0">
                <a:pos x="connsiteX28685" y="connsiteY28685"/>
              </a:cxn>
              <a:cxn ang="0">
                <a:pos x="connsiteX28686" y="connsiteY28686"/>
              </a:cxn>
              <a:cxn ang="0">
                <a:pos x="connsiteX28687" y="connsiteY28687"/>
              </a:cxn>
              <a:cxn ang="0">
                <a:pos x="connsiteX28688" y="connsiteY28688"/>
              </a:cxn>
              <a:cxn ang="0">
                <a:pos x="connsiteX28689" y="connsiteY28689"/>
              </a:cxn>
              <a:cxn ang="0">
                <a:pos x="connsiteX28690" y="connsiteY28690"/>
              </a:cxn>
              <a:cxn ang="0">
                <a:pos x="connsiteX28691" y="connsiteY28691"/>
              </a:cxn>
              <a:cxn ang="0">
                <a:pos x="connsiteX28692" y="connsiteY28692"/>
              </a:cxn>
              <a:cxn ang="0">
                <a:pos x="connsiteX28693" y="connsiteY28693"/>
              </a:cxn>
              <a:cxn ang="0">
                <a:pos x="connsiteX28694" y="connsiteY28694"/>
              </a:cxn>
              <a:cxn ang="0">
                <a:pos x="connsiteX28695" y="connsiteY28695"/>
              </a:cxn>
              <a:cxn ang="0">
                <a:pos x="connsiteX28696" y="connsiteY28696"/>
              </a:cxn>
              <a:cxn ang="0">
                <a:pos x="connsiteX28697" y="connsiteY28697"/>
              </a:cxn>
              <a:cxn ang="0">
                <a:pos x="connsiteX28698" y="connsiteY28698"/>
              </a:cxn>
              <a:cxn ang="0">
                <a:pos x="connsiteX28699" y="connsiteY28699"/>
              </a:cxn>
              <a:cxn ang="0">
                <a:pos x="connsiteX28700" y="connsiteY28700"/>
              </a:cxn>
              <a:cxn ang="0">
                <a:pos x="connsiteX28701" y="connsiteY28701"/>
              </a:cxn>
              <a:cxn ang="0">
                <a:pos x="connsiteX28702" y="connsiteY28702"/>
              </a:cxn>
              <a:cxn ang="0">
                <a:pos x="connsiteX28703" y="connsiteY28703"/>
              </a:cxn>
              <a:cxn ang="0">
                <a:pos x="connsiteX28704" y="connsiteY28704"/>
              </a:cxn>
              <a:cxn ang="0">
                <a:pos x="connsiteX28705" y="connsiteY28705"/>
              </a:cxn>
              <a:cxn ang="0">
                <a:pos x="connsiteX28706" y="connsiteY28706"/>
              </a:cxn>
              <a:cxn ang="0">
                <a:pos x="connsiteX28707" y="connsiteY28707"/>
              </a:cxn>
              <a:cxn ang="0">
                <a:pos x="connsiteX28708" y="connsiteY28708"/>
              </a:cxn>
              <a:cxn ang="0">
                <a:pos x="connsiteX28709" y="connsiteY28709"/>
              </a:cxn>
              <a:cxn ang="0">
                <a:pos x="connsiteX28710" y="connsiteY28710"/>
              </a:cxn>
              <a:cxn ang="0">
                <a:pos x="connsiteX28711" y="connsiteY28711"/>
              </a:cxn>
              <a:cxn ang="0">
                <a:pos x="connsiteX28712" y="connsiteY28712"/>
              </a:cxn>
              <a:cxn ang="0">
                <a:pos x="connsiteX28713" y="connsiteY28713"/>
              </a:cxn>
              <a:cxn ang="0">
                <a:pos x="connsiteX28714" y="connsiteY28714"/>
              </a:cxn>
              <a:cxn ang="0">
                <a:pos x="connsiteX28715" y="connsiteY28715"/>
              </a:cxn>
              <a:cxn ang="0">
                <a:pos x="connsiteX28716" y="connsiteY28716"/>
              </a:cxn>
              <a:cxn ang="0">
                <a:pos x="connsiteX28717" y="connsiteY28717"/>
              </a:cxn>
              <a:cxn ang="0">
                <a:pos x="connsiteX28718" y="connsiteY28718"/>
              </a:cxn>
              <a:cxn ang="0">
                <a:pos x="connsiteX28719" y="connsiteY28719"/>
              </a:cxn>
              <a:cxn ang="0">
                <a:pos x="connsiteX28720" y="connsiteY28720"/>
              </a:cxn>
              <a:cxn ang="0">
                <a:pos x="connsiteX28721" y="connsiteY28721"/>
              </a:cxn>
              <a:cxn ang="0">
                <a:pos x="connsiteX28722" y="connsiteY28722"/>
              </a:cxn>
              <a:cxn ang="0">
                <a:pos x="connsiteX28723" y="connsiteY28723"/>
              </a:cxn>
              <a:cxn ang="0">
                <a:pos x="connsiteX28724" y="connsiteY28724"/>
              </a:cxn>
              <a:cxn ang="0">
                <a:pos x="connsiteX28725" y="connsiteY28725"/>
              </a:cxn>
              <a:cxn ang="0">
                <a:pos x="connsiteX28726" y="connsiteY28726"/>
              </a:cxn>
              <a:cxn ang="0">
                <a:pos x="connsiteX28727" y="connsiteY28727"/>
              </a:cxn>
              <a:cxn ang="0">
                <a:pos x="connsiteX28728" y="connsiteY28728"/>
              </a:cxn>
              <a:cxn ang="0">
                <a:pos x="connsiteX28729" y="connsiteY28729"/>
              </a:cxn>
              <a:cxn ang="0">
                <a:pos x="connsiteX28730" y="connsiteY28730"/>
              </a:cxn>
              <a:cxn ang="0">
                <a:pos x="connsiteX28731" y="connsiteY28731"/>
              </a:cxn>
              <a:cxn ang="0">
                <a:pos x="connsiteX28732" y="connsiteY28732"/>
              </a:cxn>
              <a:cxn ang="0">
                <a:pos x="connsiteX28733" y="connsiteY28733"/>
              </a:cxn>
              <a:cxn ang="0">
                <a:pos x="connsiteX28734" y="connsiteY28734"/>
              </a:cxn>
              <a:cxn ang="0">
                <a:pos x="connsiteX28735" y="connsiteY28735"/>
              </a:cxn>
              <a:cxn ang="0">
                <a:pos x="connsiteX28736" y="connsiteY28736"/>
              </a:cxn>
              <a:cxn ang="0">
                <a:pos x="connsiteX28737" y="connsiteY28737"/>
              </a:cxn>
              <a:cxn ang="0">
                <a:pos x="connsiteX28738" y="connsiteY28738"/>
              </a:cxn>
              <a:cxn ang="0">
                <a:pos x="connsiteX28739" y="connsiteY28739"/>
              </a:cxn>
              <a:cxn ang="0">
                <a:pos x="connsiteX28740" y="connsiteY28740"/>
              </a:cxn>
              <a:cxn ang="0">
                <a:pos x="connsiteX28741" y="connsiteY28741"/>
              </a:cxn>
              <a:cxn ang="0">
                <a:pos x="connsiteX28742" y="connsiteY28742"/>
              </a:cxn>
              <a:cxn ang="0">
                <a:pos x="connsiteX28743" y="connsiteY28743"/>
              </a:cxn>
              <a:cxn ang="0">
                <a:pos x="connsiteX28744" y="connsiteY28744"/>
              </a:cxn>
              <a:cxn ang="0">
                <a:pos x="connsiteX28745" y="connsiteY28745"/>
              </a:cxn>
              <a:cxn ang="0">
                <a:pos x="connsiteX28746" y="connsiteY28746"/>
              </a:cxn>
              <a:cxn ang="0">
                <a:pos x="connsiteX28747" y="connsiteY28747"/>
              </a:cxn>
              <a:cxn ang="0">
                <a:pos x="connsiteX28748" y="connsiteY28748"/>
              </a:cxn>
              <a:cxn ang="0">
                <a:pos x="connsiteX28749" y="connsiteY28749"/>
              </a:cxn>
              <a:cxn ang="0">
                <a:pos x="connsiteX28750" y="connsiteY28750"/>
              </a:cxn>
              <a:cxn ang="0">
                <a:pos x="connsiteX28751" y="connsiteY28751"/>
              </a:cxn>
              <a:cxn ang="0">
                <a:pos x="connsiteX28752" y="connsiteY28752"/>
              </a:cxn>
              <a:cxn ang="0">
                <a:pos x="connsiteX28753" y="connsiteY28753"/>
              </a:cxn>
              <a:cxn ang="0">
                <a:pos x="connsiteX28754" y="connsiteY28754"/>
              </a:cxn>
              <a:cxn ang="0">
                <a:pos x="connsiteX28755" y="connsiteY28755"/>
              </a:cxn>
              <a:cxn ang="0">
                <a:pos x="connsiteX28756" y="connsiteY28756"/>
              </a:cxn>
              <a:cxn ang="0">
                <a:pos x="connsiteX28757" y="connsiteY28757"/>
              </a:cxn>
              <a:cxn ang="0">
                <a:pos x="connsiteX28758" y="connsiteY28758"/>
              </a:cxn>
              <a:cxn ang="0">
                <a:pos x="connsiteX28759" y="connsiteY28759"/>
              </a:cxn>
              <a:cxn ang="0">
                <a:pos x="connsiteX28760" y="connsiteY28760"/>
              </a:cxn>
              <a:cxn ang="0">
                <a:pos x="connsiteX28761" y="connsiteY28761"/>
              </a:cxn>
              <a:cxn ang="0">
                <a:pos x="connsiteX28762" y="connsiteY28762"/>
              </a:cxn>
              <a:cxn ang="0">
                <a:pos x="connsiteX28763" y="connsiteY28763"/>
              </a:cxn>
              <a:cxn ang="0">
                <a:pos x="connsiteX28764" y="connsiteY28764"/>
              </a:cxn>
              <a:cxn ang="0">
                <a:pos x="connsiteX28765" y="connsiteY28765"/>
              </a:cxn>
              <a:cxn ang="0">
                <a:pos x="connsiteX28766" y="connsiteY28766"/>
              </a:cxn>
              <a:cxn ang="0">
                <a:pos x="connsiteX28767" y="connsiteY28767"/>
              </a:cxn>
              <a:cxn ang="0">
                <a:pos x="connsiteX28768" y="connsiteY28768"/>
              </a:cxn>
              <a:cxn ang="0">
                <a:pos x="connsiteX28769" y="connsiteY28769"/>
              </a:cxn>
              <a:cxn ang="0">
                <a:pos x="connsiteX28770" y="connsiteY28770"/>
              </a:cxn>
              <a:cxn ang="0">
                <a:pos x="connsiteX28771" y="connsiteY28771"/>
              </a:cxn>
              <a:cxn ang="0">
                <a:pos x="connsiteX28772" y="connsiteY28772"/>
              </a:cxn>
              <a:cxn ang="0">
                <a:pos x="connsiteX28773" y="connsiteY28773"/>
              </a:cxn>
              <a:cxn ang="0">
                <a:pos x="connsiteX28774" y="connsiteY28774"/>
              </a:cxn>
              <a:cxn ang="0">
                <a:pos x="connsiteX28775" y="connsiteY28775"/>
              </a:cxn>
              <a:cxn ang="0">
                <a:pos x="connsiteX28776" y="connsiteY28776"/>
              </a:cxn>
              <a:cxn ang="0">
                <a:pos x="connsiteX28777" y="connsiteY28777"/>
              </a:cxn>
              <a:cxn ang="0">
                <a:pos x="connsiteX28778" y="connsiteY28778"/>
              </a:cxn>
              <a:cxn ang="0">
                <a:pos x="connsiteX28779" y="connsiteY28779"/>
              </a:cxn>
              <a:cxn ang="0">
                <a:pos x="connsiteX28780" y="connsiteY28780"/>
              </a:cxn>
              <a:cxn ang="0">
                <a:pos x="connsiteX28781" y="connsiteY28781"/>
              </a:cxn>
              <a:cxn ang="0">
                <a:pos x="connsiteX28782" y="connsiteY28782"/>
              </a:cxn>
              <a:cxn ang="0">
                <a:pos x="connsiteX28783" y="connsiteY28783"/>
              </a:cxn>
              <a:cxn ang="0">
                <a:pos x="connsiteX28784" y="connsiteY28784"/>
              </a:cxn>
              <a:cxn ang="0">
                <a:pos x="connsiteX28785" y="connsiteY28785"/>
              </a:cxn>
              <a:cxn ang="0">
                <a:pos x="connsiteX28786" y="connsiteY28786"/>
              </a:cxn>
              <a:cxn ang="0">
                <a:pos x="connsiteX28787" y="connsiteY28787"/>
              </a:cxn>
              <a:cxn ang="0">
                <a:pos x="connsiteX28788" y="connsiteY28788"/>
              </a:cxn>
              <a:cxn ang="0">
                <a:pos x="connsiteX28789" y="connsiteY28789"/>
              </a:cxn>
              <a:cxn ang="0">
                <a:pos x="connsiteX28790" y="connsiteY28790"/>
              </a:cxn>
              <a:cxn ang="0">
                <a:pos x="connsiteX28791" y="connsiteY28791"/>
              </a:cxn>
              <a:cxn ang="0">
                <a:pos x="connsiteX28792" y="connsiteY28792"/>
              </a:cxn>
              <a:cxn ang="0">
                <a:pos x="connsiteX28793" y="connsiteY28793"/>
              </a:cxn>
              <a:cxn ang="0">
                <a:pos x="connsiteX28794" y="connsiteY28794"/>
              </a:cxn>
              <a:cxn ang="0">
                <a:pos x="connsiteX28795" y="connsiteY28795"/>
              </a:cxn>
              <a:cxn ang="0">
                <a:pos x="connsiteX28796" y="connsiteY28796"/>
              </a:cxn>
              <a:cxn ang="0">
                <a:pos x="connsiteX28797" y="connsiteY28797"/>
              </a:cxn>
              <a:cxn ang="0">
                <a:pos x="connsiteX28798" y="connsiteY28798"/>
              </a:cxn>
              <a:cxn ang="0">
                <a:pos x="connsiteX28799" y="connsiteY28799"/>
              </a:cxn>
              <a:cxn ang="0">
                <a:pos x="connsiteX28800" y="connsiteY28800"/>
              </a:cxn>
              <a:cxn ang="0">
                <a:pos x="connsiteX28801" y="connsiteY28801"/>
              </a:cxn>
              <a:cxn ang="0">
                <a:pos x="connsiteX28802" y="connsiteY28802"/>
              </a:cxn>
              <a:cxn ang="0">
                <a:pos x="connsiteX28803" y="connsiteY28803"/>
              </a:cxn>
              <a:cxn ang="0">
                <a:pos x="connsiteX28804" y="connsiteY28804"/>
              </a:cxn>
              <a:cxn ang="0">
                <a:pos x="connsiteX28805" y="connsiteY28805"/>
              </a:cxn>
              <a:cxn ang="0">
                <a:pos x="connsiteX28806" y="connsiteY28806"/>
              </a:cxn>
              <a:cxn ang="0">
                <a:pos x="connsiteX28807" y="connsiteY28807"/>
              </a:cxn>
              <a:cxn ang="0">
                <a:pos x="connsiteX28808" y="connsiteY28808"/>
              </a:cxn>
              <a:cxn ang="0">
                <a:pos x="connsiteX28809" y="connsiteY28809"/>
              </a:cxn>
              <a:cxn ang="0">
                <a:pos x="connsiteX28810" y="connsiteY28810"/>
              </a:cxn>
              <a:cxn ang="0">
                <a:pos x="connsiteX28811" y="connsiteY28811"/>
              </a:cxn>
              <a:cxn ang="0">
                <a:pos x="connsiteX28812" y="connsiteY28812"/>
              </a:cxn>
              <a:cxn ang="0">
                <a:pos x="connsiteX28813" y="connsiteY28813"/>
              </a:cxn>
              <a:cxn ang="0">
                <a:pos x="connsiteX28814" y="connsiteY28814"/>
              </a:cxn>
              <a:cxn ang="0">
                <a:pos x="connsiteX28815" y="connsiteY28815"/>
              </a:cxn>
              <a:cxn ang="0">
                <a:pos x="connsiteX28816" y="connsiteY28816"/>
              </a:cxn>
              <a:cxn ang="0">
                <a:pos x="connsiteX28817" y="connsiteY28817"/>
              </a:cxn>
              <a:cxn ang="0">
                <a:pos x="connsiteX28818" y="connsiteY28818"/>
              </a:cxn>
              <a:cxn ang="0">
                <a:pos x="connsiteX28819" y="connsiteY28819"/>
              </a:cxn>
              <a:cxn ang="0">
                <a:pos x="connsiteX28820" y="connsiteY28820"/>
              </a:cxn>
              <a:cxn ang="0">
                <a:pos x="connsiteX28821" y="connsiteY28821"/>
              </a:cxn>
              <a:cxn ang="0">
                <a:pos x="connsiteX28822" y="connsiteY28822"/>
              </a:cxn>
              <a:cxn ang="0">
                <a:pos x="connsiteX28823" y="connsiteY28823"/>
              </a:cxn>
              <a:cxn ang="0">
                <a:pos x="connsiteX28824" y="connsiteY28824"/>
              </a:cxn>
              <a:cxn ang="0">
                <a:pos x="connsiteX28825" y="connsiteY28825"/>
              </a:cxn>
              <a:cxn ang="0">
                <a:pos x="connsiteX28826" y="connsiteY28826"/>
              </a:cxn>
              <a:cxn ang="0">
                <a:pos x="connsiteX28827" y="connsiteY28827"/>
              </a:cxn>
              <a:cxn ang="0">
                <a:pos x="connsiteX28828" y="connsiteY28828"/>
              </a:cxn>
              <a:cxn ang="0">
                <a:pos x="connsiteX28829" y="connsiteY28829"/>
              </a:cxn>
              <a:cxn ang="0">
                <a:pos x="connsiteX28830" y="connsiteY28830"/>
              </a:cxn>
              <a:cxn ang="0">
                <a:pos x="connsiteX28831" y="connsiteY28831"/>
              </a:cxn>
              <a:cxn ang="0">
                <a:pos x="connsiteX28832" y="connsiteY28832"/>
              </a:cxn>
              <a:cxn ang="0">
                <a:pos x="connsiteX28833" y="connsiteY28833"/>
              </a:cxn>
              <a:cxn ang="0">
                <a:pos x="connsiteX28834" y="connsiteY28834"/>
              </a:cxn>
              <a:cxn ang="0">
                <a:pos x="connsiteX28835" y="connsiteY28835"/>
              </a:cxn>
              <a:cxn ang="0">
                <a:pos x="connsiteX28836" y="connsiteY28836"/>
              </a:cxn>
              <a:cxn ang="0">
                <a:pos x="connsiteX28837" y="connsiteY28837"/>
              </a:cxn>
              <a:cxn ang="0">
                <a:pos x="connsiteX28838" y="connsiteY28838"/>
              </a:cxn>
              <a:cxn ang="0">
                <a:pos x="connsiteX28839" y="connsiteY28839"/>
              </a:cxn>
              <a:cxn ang="0">
                <a:pos x="connsiteX28840" y="connsiteY28840"/>
              </a:cxn>
              <a:cxn ang="0">
                <a:pos x="connsiteX28841" y="connsiteY28841"/>
              </a:cxn>
              <a:cxn ang="0">
                <a:pos x="connsiteX28842" y="connsiteY28842"/>
              </a:cxn>
              <a:cxn ang="0">
                <a:pos x="connsiteX28843" y="connsiteY28843"/>
              </a:cxn>
              <a:cxn ang="0">
                <a:pos x="connsiteX28844" y="connsiteY28844"/>
              </a:cxn>
              <a:cxn ang="0">
                <a:pos x="connsiteX28845" y="connsiteY28845"/>
              </a:cxn>
              <a:cxn ang="0">
                <a:pos x="connsiteX28846" y="connsiteY28846"/>
              </a:cxn>
              <a:cxn ang="0">
                <a:pos x="connsiteX28847" y="connsiteY28847"/>
              </a:cxn>
              <a:cxn ang="0">
                <a:pos x="connsiteX28848" y="connsiteY28848"/>
              </a:cxn>
              <a:cxn ang="0">
                <a:pos x="connsiteX28849" y="connsiteY28849"/>
              </a:cxn>
              <a:cxn ang="0">
                <a:pos x="connsiteX28850" y="connsiteY28850"/>
              </a:cxn>
              <a:cxn ang="0">
                <a:pos x="connsiteX28851" y="connsiteY28851"/>
              </a:cxn>
              <a:cxn ang="0">
                <a:pos x="connsiteX28852" y="connsiteY28852"/>
              </a:cxn>
              <a:cxn ang="0">
                <a:pos x="connsiteX28853" y="connsiteY28853"/>
              </a:cxn>
              <a:cxn ang="0">
                <a:pos x="connsiteX28854" y="connsiteY28854"/>
              </a:cxn>
              <a:cxn ang="0">
                <a:pos x="connsiteX28855" y="connsiteY28855"/>
              </a:cxn>
              <a:cxn ang="0">
                <a:pos x="connsiteX28856" y="connsiteY28856"/>
              </a:cxn>
              <a:cxn ang="0">
                <a:pos x="connsiteX28857" y="connsiteY28857"/>
              </a:cxn>
              <a:cxn ang="0">
                <a:pos x="connsiteX28858" y="connsiteY28858"/>
              </a:cxn>
              <a:cxn ang="0">
                <a:pos x="connsiteX28859" y="connsiteY28859"/>
              </a:cxn>
              <a:cxn ang="0">
                <a:pos x="connsiteX28860" y="connsiteY28860"/>
              </a:cxn>
              <a:cxn ang="0">
                <a:pos x="connsiteX28861" y="connsiteY28861"/>
              </a:cxn>
              <a:cxn ang="0">
                <a:pos x="connsiteX28862" y="connsiteY28862"/>
              </a:cxn>
              <a:cxn ang="0">
                <a:pos x="connsiteX28863" y="connsiteY28863"/>
              </a:cxn>
              <a:cxn ang="0">
                <a:pos x="connsiteX28864" y="connsiteY28864"/>
              </a:cxn>
              <a:cxn ang="0">
                <a:pos x="connsiteX28865" y="connsiteY28865"/>
              </a:cxn>
              <a:cxn ang="0">
                <a:pos x="connsiteX28866" y="connsiteY28866"/>
              </a:cxn>
              <a:cxn ang="0">
                <a:pos x="connsiteX28867" y="connsiteY28867"/>
              </a:cxn>
              <a:cxn ang="0">
                <a:pos x="connsiteX28868" y="connsiteY28868"/>
              </a:cxn>
              <a:cxn ang="0">
                <a:pos x="connsiteX28869" y="connsiteY28869"/>
              </a:cxn>
              <a:cxn ang="0">
                <a:pos x="connsiteX28870" y="connsiteY28870"/>
              </a:cxn>
              <a:cxn ang="0">
                <a:pos x="connsiteX28871" y="connsiteY28871"/>
              </a:cxn>
              <a:cxn ang="0">
                <a:pos x="connsiteX28872" y="connsiteY28872"/>
              </a:cxn>
              <a:cxn ang="0">
                <a:pos x="connsiteX28873" y="connsiteY28873"/>
              </a:cxn>
              <a:cxn ang="0">
                <a:pos x="connsiteX28874" y="connsiteY28874"/>
              </a:cxn>
              <a:cxn ang="0">
                <a:pos x="connsiteX28875" y="connsiteY28875"/>
              </a:cxn>
              <a:cxn ang="0">
                <a:pos x="connsiteX28876" y="connsiteY28876"/>
              </a:cxn>
              <a:cxn ang="0">
                <a:pos x="connsiteX28877" y="connsiteY28877"/>
              </a:cxn>
              <a:cxn ang="0">
                <a:pos x="connsiteX28878" y="connsiteY28878"/>
              </a:cxn>
              <a:cxn ang="0">
                <a:pos x="connsiteX28879" y="connsiteY28879"/>
              </a:cxn>
              <a:cxn ang="0">
                <a:pos x="connsiteX28880" y="connsiteY28880"/>
              </a:cxn>
              <a:cxn ang="0">
                <a:pos x="connsiteX28881" y="connsiteY28881"/>
              </a:cxn>
              <a:cxn ang="0">
                <a:pos x="connsiteX28882" y="connsiteY28882"/>
              </a:cxn>
              <a:cxn ang="0">
                <a:pos x="connsiteX28883" y="connsiteY28883"/>
              </a:cxn>
              <a:cxn ang="0">
                <a:pos x="connsiteX28884" y="connsiteY28884"/>
              </a:cxn>
              <a:cxn ang="0">
                <a:pos x="connsiteX28885" y="connsiteY28885"/>
              </a:cxn>
              <a:cxn ang="0">
                <a:pos x="connsiteX28886" y="connsiteY28886"/>
              </a:cxn>
              <a:cxn ang="0">
                <a:pos x="connsiteX28887" y="connsiteY28887"/>
              </a:cxn>
              <a:cxn ang="0">
                <a:pos x="connsiteX28888" y="connsiteY28888"/>
              </a:cxn>
              <a:cxn ang="0">
                <a:pos x="connsiteX28889" y="connsiteY28889"/>
              </a:cxn>
              <a:cxn ang="0">
                <a:pos x="connsiteX28890" y="connsiteY28890"/>
              </a:cxn>
              <a:cxn ang="0">
                <a:pos x="connsiteX28891" y="connsiteY28891"/>
              </a:cxn>
              <a:cxn ang="0">
                <a:pos x="connsiteX28892" y="connsiteY28892"/>
              </a:cxn>
              <a:cxn ang="0">
                <a:pos x="connsiteX28893" y="connsiteY28893"/>
              </a:cxn>
              <a:cxn ang="0">
                <a:pos x="connsiteX28894" y="connsiteY28894"/>
              </a:cxn>
              <a:cxn ang="0">
                <a:pos x="connsiteX28895" y="connsiteY28895"/>
              </a:cxn>
              <a:cxn ang="0">
                <a:pos x="connsiteX28896" y="connsiteY28896"/>
              </a:cxn>
              <a:cxn ang="0">
                <a:pos x="connsiteX28897" y="connsiteY28897"/>
              </a:cxn>
              <a:cxn ang="0">
                <a:pos x="connsiteX28898" y="connsiteY28898"/>
              </a:cxn>
              <a:cxn ang="0">
                <a:pos x="connsiteX28899" y="connsiteY28899"/>
              </a:cxn>
              <a:cxn ang="0">
                <a:pos x="connsiteX28900" y="connsiteY28900"/>
              </a:cxn>
              <a:cxn ang="0">
                <a:pos x="connsiteX28901" y="connsiteY28901"/>
              </a:cxn>
              <a:cxn ang="0">
                <a:pos x="connsiteX28902" y="connsiteY28902"/>
              </a:cxn>
              <a:cxn ang="0">
                <a:pos x="connsiteX28903" y="connsiteY28903"/>
              </a:cxn>
              <a:cxn ang="0">
                <a:pos x="connsiteX28904" y="connsiteY28904"/>
              </a:cxn>
              <a:cxn ang="0">
                <a:pos x="connsiteX28905" y="connsiteY28905"/>
              </a:cxn>
              <a:cxn ang="0">
                <a:pos x="connsiteX28906" y="connsiteY28906"/>
              </a:cxn>
              <a:cxn ang="0">
                <a:pos x="connsiteX28907" y="connsiteY28907"/>
              </a:cxn>
              <a:cxn ang="0">
                <a:pos x="connsiteX28908" y="connsiteY28908"/>
              </a:cxn>
              <a:cxn ang="0">
                <a:pos x="connsiteX28909" y="connsiteY28909"/>
              </a:cxn>
              <a:cxn ang="0">
                <a:pos x="connsiteX28910" y="connsiteY28910"/>
              </a:cxn>
              <a:cxn ang="0">
                <a:pos x="connsiteX28911" y="connsiteY28911"/>
              </a:cxn>
              <a:cxn ang="0">
                <a:pos x="connsiteX28912" y="connsiteY28912"/>
              </a:cxn>
              <a:cxn ang="0">
                <a:pos x="connsiteX28913" y="connsiteY28913"/>
              </a:cxn>
              <a:cxn ang="0">
                <a:pos x="connsiteX28914" y="connsiteY28914"/>
              </a:cxn>
              <a:cxn ang="0">
                <a:pos x="connsiteX28915" y="connsiteY28915"/>
              </a:cxn>
              <a:cxn ang="0">
                <a:pos x="connsiteX28916" y="connsiteY28916"/>
              </a:cxn>
              <a:cxn ang="0">
                <a:pos x="connsiteX28917" y="connsiteY28917"/>
              </a:cxn>
              <a:cxn ang="0">
                <a:pos x="connsiteX28918" y="connsiteY28918"/>
              </a:cxn>
              <a:cxn ang="0">
                <a:pos x="connsiteX28919" y="connsiteY28919"/>
              </a:cxn>
              <a:cxn ang="0">
                <a:pos x="connsiteX28920" y="connsiteY28920"/>
              </a:cxn>
              <a:cxn ang="0">
                <a:pos x="connsiteX28921" y="connsiteY28921"/>
              </a:cxn>
              <a:cxn ang="0">
                <a:pos x="connsiteX28922" y="connsiteY28922"/>
              </a:cxn>
              <a:cxn ang="0">
                <a:pos x="connsiteX28923" y="connsiteY28923"/>
              </a:cxn>
              <a:cxn ang="0">
                <a:pos x="connsiteX28924" y="connsiteY28924"/>
              </a:cxn>
              <a:cxn ang="0">
                <a:pos x="connsiteX28925" y="connsiteY28925"/>
              </a:cxn>
              <a:cxn ang="0">
                <a:pos x="connsiteX28926" y="connsiteY28926"/>
              </a:cxn>
              <a:cxn ang="0">
                <a:pos x="connsiteX28927" y="connsiteY28927"/>
              </a:cxn>
              <a:cxn ang="0">
                <a:pos x="connsiteX28928" y="connsiteY28928"/>
              </a:cxn>
              <a:cxn ang="0">
                <a:pos x="connsiteX28929" y="connsiteY28929"/>
              </a:cxn>
              <a:cxn ang="0">
                <a:pos x="connsiteX28930" y="connsiteY28930"/>
              </a:cxn>
              <a:cxn ang="0">
                <a:pos x="connsiteX28931" y="connsiteY28931"/>
              </a:cxn>
              <a:cxn ang="0">
                <a:pos x="connsiteX28932" y="connsiteY28932"/>
              </a:cxn>
              <a:cxn ang="0">
                <a:pos x="connsiteX28933" y="connsiteY28933"/>
              </a:cxn>
              <a:cxn ang="0">
                <a:pos x="connsiteX28934" y="connsiteY28934"/>
              </a:cxn>
              <a:cxn ang="0">
                <a:pos x="connsiteX28935" y="connsiteY28935"/>
              </a:cxn>
              <a:cxn ang="0">
                <a:pos x="connsiteX28936" y="connsiteY28936"/>
              </a:cxn>
              <a:cxn ang="0">
                <a:pos x="connsiteX28937" y="connsiteY28937"/>
              </a:cxn>
              <a:cxn ang="0">
                <a:pos x="connsiteX28938" y="connsiteY28938"/>
              </a:cxn>
              <a:cxn ang="0">
                <a:pos x="connsiteX28939" y="connsiteY28939"/>
              </a:cxn>
              <a:cxn ang="0">
                <a:pos x="connsiteX28940" y="connsiteY28940"/>
              </a:cxn>
              <a:cxn ang="0">
                <a:pos x="connsiteX28941" y="connsiteY28941"/>
              </a:cxn>
              <a:cxn ang="0">
                <a:pos x="connsiteX28942" y="connsiteY28942"/>
              </a:cxn>
              <a:cxn ang="0">
                <a:pos x="connsiteX28943" y="connsiteY28943"/>
              </a:cxn>
              <a:cxn ang="0">
                <a:pos x="connsiteX28944" y="connsiteY28944"/>
              </a:cxn>
              <a:cxn ang="0">
                <a:pos x="connsiteX28945" y="connsiteY28945"/>
              </a:cxn>
              <a:cxn ang="0">
                <a:pos x="connsiteX28946" y="connsiteY28946"/>
              </a:cxn>
              <a:cxn ang="0">
                <a:pos x="connsiteX28947" y="connsiteY28947"/>
              </a:cxn>
              <a:cxn ang="0">
                <a:pos x="connsiteX28948" y="connsiteY28948"/>
              </a:cxn>
              <a:cxn ang="0">
                <a:pos x="connsiteX28949" y="connsiteY28949"/>
              </a:cxn>
              <a:cxn ang="0">
                <a:pos x="connsiteX28950" y="connsiteY28950"/>
              </a:cxn>
              <a:cxn ang="0">
                <a:pos x="connsiteX28951" y="connsiteY28951"/>
              </a:cxn>
              <a:cxn ang="0">
                <a:pos x="connsiteX28952" y="connsiteY28952"/>
              </a:cxn>
              <a:cxn ang="0">
                <a:pos x="connsiteX28953" y="connsiteY28953"/>
              </a:cxn>
              <a:cxn ang="0">
                <a:pos x="connsiteX28954" y="connsiteY28954"/>
              </a:cxn>
              <a:cxn ang="0">
                <a:pos x="connsiteX28955" y="connsiteY28955"/>
              </a:cxn>
              <a:cxn ang="0">
                <a:pos x="connsiteX28956" y="connsiteY28956"/>
              </a:cxn>
              <a:cxn ang="0">
                <a:pos x="connsiteX28957" y="connsiteY28957"/>
              </a:cxn>
              <a:cxn ang="0">
                <a:pos x="connsiteX28958" y="connsiteY28958"/>
              </a:cxn>
              <a:cxn ang="0">
                <a:pos x="connsiteX28959" y="connsiteY28959"/>
              </a:cxn>
              <a:cxn ang="0">
                <a:pos x="connsiteX28960" y="connsiteY28960"/>
              </a:cxn>
              <a:cxn ang="0">
                <a:pos x="connsiteX28961" y="connsiteY28961"/>
              </a:cxn>
              <a:cxn ang="0">
                <a:pos x="connsiteX28962" y="connsiteY28962"/>
              </a:cxn>
              <a:cxn ang="0">
                <a:pos x="connsiteX28963" y="connsiteY28963"/>
              </a:cxn>
              <a:cxn ang="0">
                <a:pos x="connsiteX28964" y="connsiteY28964"/>
              </a:cxn>
              <a:cxn ang="0">
                <a:pos x="connsiteX28965" y="connsiteY28965"/>
              </a:cxn>
              <a:cxn ang="0">
                <a:pos x="connsiteX28966" y="connsiteY28966"/>
              </a:cxn>
              <a:cxn ang="0">
                <a:pos x="connsiteX28967" y="connsiteY28967"/>
              </a:cxn>
              <a:cxn ang="0">
                <a:pos x="connsiteX28968" y="connsiteY28968"/>
              </a:cxn>
              <a:cxn ang="0">
                <a:pos x="connsiteX28969" y="connsiteY28969"/>
              </a:cxn>
              <a:cxn ang="0">
                <a:pos x="connsiteX28970" y="connsiteY28970"/>
              </a:cxn>
              <a:cxn ang="0">
                <a:pos x="connsiteX28971" y="connsiteY28971"/>
              </a:cxn>
              <a:cxn ang="0">
                <a:pos x="connsiteX28972" y="connsiteY28972"/>
              </a:cxn>
              <a:cxn ang="0">
                <a:pos x="connsiteX28973" y="connsiteY28973"/>
              </a:cxn>
              <a:cxn ang="0">
                <a:pos x="connsiteX28974" y="connsiteY28974"/>
              </a:cxn>
              <a:cxn ang="0">
                <a:pos x="connsiteX28975" y="connsiteY28975"/>
              </a:cxn>
              <a:cxn ang="0">
                <a:pos x="connsiteX28976" y="connsiteY28976"/>
              </a:cxn>
              <a:cxn ang="0">
                <a:pos x="connsiteX28977" y="connsiteY28977"/>
              </a:cxn>
              <a:cxn ang="0">
                <a:pos x="connsiteX28978" y="connsiteY28978"/>
              </a:cxn>
              <a:cxn ang="0">
                <a:pos x="connsiteX28979" y="connsiteY28979"/>
              </a:cxn>
              <a:cxn ang="0">
                <a:pos x="connsiteX28980" y="connsiteY28980"/>
              </a:cxn>
              <a:cxn ang="0">
                <a:pos x="connsiteX28981" y="connsiteY28981"/>
              </a:cxn>
              <a:cxn ang="0">
                <a:pos x="connsiteX28982" y="connsiteY28982"/>
              </a:cxn>
              <a:cxn ang="0">
                <a:pos x="connsiteX28983" y="connsiteY28983"/>
              </a:cxn>
              <a:cxn ang="0">
                <a:pos x="connsiteX28984" y="connsiteY28984"/>
              </a:cxn>
              <a:cxn ang="0">
                <a:pos x="connsiteX28985" y="connsiteY28985"/>
              </a:cxn>
              <a:cxn ang="0">
                <a:pos x="connsiteX28986" y="connsiteY28986"/>
              </a:cxn>
              <a:cxn ang="0">
                <a:pos x="connsiteX28987" y="connsiteY28987"/>
              </a:cxn>
              <a:cxn ang="0">
                <a:pos x="connsiteX28988" y="connsiteY28988"/>
              </a:cxn>
              <a:cxn ang="0">
                <a:pos x="connsiteX28989" y="connsiteY28989"/>
              </a:cxn>
              <a:cxn ang="0">
                <a:pos x="connsiteX28990" y="connsiteY28990"/>
              </a:cxn>
              <a:cxn ang="0">
                <a:pos x="connsiteX28991" y="connsiteY28991"/>
              </a:cxn>
              <a:cxn ang="0">
                <a:pos x="connsiteX28992" y="connsiteY28992"/>
              </a:cxn>
              <a:cxn ang="0">
                <a:pos x="connsiteX28993" y="connsiteY28993"/>
              </a:cxn>
              <a:cxn ang="0">
                <a:pos x="connsiteX28994" y="connsiteY28994"/>
              </a:cxn>
              <a:cxn ang="0">
                <a:pos x="connsiteX28995" y="connsiteY28995"/>
              </a:cxn>
              <a:cxn ang="0">
                <a:pos x="connsiteX28996" y="connsiteY28996"/>
              </a:cxn>
              <a:cxn ang="0">
                <a:pos x="connsiteX28997" y="connsiteY28997"/>
              </a:cxn>
              <a:cxn ang="0">
                <a:pos x="connsiteX28998" y="connsiteY28998"/>
              </a:cxn>
              <a:cxn ang="0">
                <a:pos x="connsiteX28999" y="connsiteY28999"/>
              </a:cxn>
              <a:cxn ang="0">
                <a:pos x="connsiteX29000" y="connsiteY29000"/>
              </a:cxn>
              <a:cxn ang="0">
                <a:pos x="connsiteX29001" y="connsiteY29001"/>
              </a:cxn>
              <a:cxn ang="0">
                <a:pos x="connsiteX29002" y="connsiteY29002"/>
              </a:cxn>
              <a:cxn ang="0">
                <a:pos x="connsiteX29003" y="connsiteY29003"/>
              </a:cxn>
              <a:cxn ang="0">
                <a:pos x="connsiteX29004" y="connsiteY29004"/>
              </a:cxn>
              <a:cxn ang="0">
                <a:pos x="connsiteX29005" y="connsiteY29005"/>
              </a:cxn>
              <a:cxn ang="0">
                <a:pos x="connsiteX29006" y="connsiteY29006"/>
              </a:cxn>
              <a:cxn ang="0">
                <a:pos x="connsiteX29007" y="connsiteY29007"/>
              </a:cxn>
              <a:cxn ang="0">
                <a:pos x="connsiteX29008" y="connsiteY29008"/>
              </a:cxn>
              <a:cxn ang="0">
                <a:pos x="connsiteX29009" y="connsiteY29009"/>
              </a:cxn>
              <a:cxn ang="0">
                <a:pos x="connsiteX29010" y="connsiteY29010"/>
              </a:cxn>
              <a:cxn ang="0">
                <a:pos x="connsiteX29011" y="connsiteY29011"/>
              </a:cxn>
              <a:cxn ang="0">
                <a:pos x="connsiteX29012" y="connsiteY29012"/>
              </a:cxn>
              <a:cxn ang="0">
                <a:pos x="connsiteX29013" y="connsiteY29013"/>
              </a:cxn>
              <a:cxn ang="0">
                <a:pos x="connsiteX29014" y="connsiteY29014"/>
              </a:cxn>
              <a:cxn ang="0">
                <a:pos x="connsiteX29015" y="connsiteY29015"/>
              </a:cxn>
              <a:cxn ang="0">
                <a:pos x="connsiteX29016" y="connsiteY29016"/>
              </a:cxn>
              <a:cxn ang="0">
                <a:pos x="connsiteX29017" y="connsiteY29017"/>
              </a:cxn>
              <a:cxn ang="0">
                <a:pos x="connsiteX29018" y="connsiteY29018"/>
              </a:cxn>
              <a:cxn ang="0">
                <a:pos x="connsiteX29019" y="connsiteY29019"/>
              </a:cxn>
              <a:cxn ang="0">
                <a:pos x="connsiteX29020" y="connsiteY29020"/>
              </a:cxn>
              <a:cxn ang="0">
                <a:pos x="connsiteX29021" y="connsiteY29021"/>
              </a:cxn>
              <a:cxn ang="0">
                <a:pos x="connsiteX29022" y="connsiteY29022"/>
              </a:cxn>
              <a:cxn ang="0">
                <a:pos x="connsiteX29023" y="connsiteY29023"/>
              </a:cxn>
              <a:cxn ang="0">
                <a:pos x="connsiteX29024" y="connsiteY29024"/>
              </a:cxn>
              <a:cxn ang="0">
                <a:pos x="connsiteX29025" y="connsiteY29025"/>
              </a:cxn>
              <a:cxn ang="0">
                <a:pos x="connsiteX29026" y="connsiteY29026"/>
              </a:cxn>
              <a:cxn ang="0">
                <a:pos x="connsiteX29027" y="connsiteY29027"/>
              </a:cxn>
              <a:cxn ang="0">
                <a:pos x="connsiteX29028" y="connsiteY29028"/>
              </a:cxn>
              <a:cxn ang="0">
                <a:pos x="connsiteX29029" y="connsiteY29029"/>
              </a:cxn>
              <a:cxn ang="0">
                <a:pos x="connsiteX29030" y="connsiteY29030"/>
              </a:cxn>
              <a:cxn ang="0">
                <a:pos x="connsiteX29031" y="connsiteY29031"/>
              </a:cxn>
              <a:cxn ang="0">
                <a:pos x="connsiteX29032" y="connsiteY29032"/>
              </a:cxn>
              <a:cxn ang="0">
                <a:pos x="connsiteX29033" y="connsiteY29033"/>
              </a:cxn>
              <a:cxn ang="0">
                <a:pos x="connsiteX29034" y="connsiteY29034"/>
              </a:cxn>
              <a:cxn ang="0">
                <a:pos x="connsiteX29035" y="connsiteY29035"/>
              </a:cxn>
              <a:cxn ang="0">
                <a:pos x="connsiteX29036" y="connsiteY29036"/>
              </a:cxn>
              <a:cxn ang="0">
                <a:pos x="connsiteX29037" y="connsiteY29037"/>
              </a:cxn>
              <a:cxn ang="0">
                <a:pos x="connsiteX29038" y="connsiteY29038"/>
              </a:cxn>
              <a:cxn ang="0">
                <a:pos x="connsiteX29039" y="connsiteY29039"/>
              </a:cxn>
              <a:cxn ang="0">
                <a:pos x="connsiteX29040" y="connsiteY29040"/>
              </a:cxn>
              <a:cxn ang="0">
                <a:pos x="connsiteX29041" y="connsiteY29041"/>
              </a:cxn>
              <a:cxn ang="0">
                <a:pos x="connsiteX29042" y="connsiteY29042"/>
              </a:cxn>
              <a:cxn ang="0">
                <a:pos x="connsiteX29043" y="connsiteY29043"/>
              </a:cxn>
              <a:cxn ang="0">
                <a:pos x="connsiteX29044" y="connsiteY29044"/>
              </a:cxn>
              <a:cxn ang="0">
                <a:pos x="connsiteX29045" y="connsiteY29045"/>
              </a:cxn>
              <a:cxn ang="0">
                <a:pos x="connsiteX29046" y="connsiteY29046"/>
              </a:cxn>
              <a:cxn ang="0">
                <a:pos x="connsiteX29047" y="connsiteY29047"/>
              </a:cxn>
              <a:cxn ang="0">
                <a:pos x="connsiteX29048" y="connsiteY29048"/>
              </a:cxn>
              <a:cxn ang="0">
                <a:pos x="connsiteX29049" y="connsiteY29049"/>
              </a:cxn>
              <a:cxn ang="0">
                <a:pos x="connsiteX29050" y="connsiteY29050"/>
              </a:cxn>
              <a:cxn ang="0">
                <a:pos x="connsiteX29051" y="connsiteY29051"/>
              </a:cxn>
              <a:cxn ang="0">
                <a:pos x="connsiteX29052" y="connsiteY29052"/>
              </a:cxn>
              <a:cxn ang="0">
                <a:pos x="connsiteX29053" y="connsiteY29053"/>
              </a:cxn>
              <a:cxn ang="0">
                <a:pos x="connsiteX29054" y="connsiteY29054"/>
              </a:cxn>
              <a:cxn ang="0">
                <a:pos x="connsiteX29055" y="connsiteY29055"/>
              </a:cxn>
              <a:cxn ang="0">
                <a:pos x="connsiteX29056" y="connsiteY29056"/>
              </a:cxn>
              <a:cxn ang="0">
                <a:pos x="connsiteX29057" y="connsiteY29057"/>
              </a:cxn>
              <a:cxn ang="0">
                <a:pos x="connsiteX29058" y="connsiteY29058"/>
              </a:cxn>
              <a:cxn ang="0">
                <a:pos x="connsiteX29059" y="connsiteY29059"/>
              </a:cxn>
              <a:cxn ang="0">
                <a:pos x="connsiteX29060" y="connsiteY29060"/>
              </a:cxn>
              <a:cxn ang="0">
                <a:pos x="connsiteX29061" y="connsiteY29061"/>
              </a:cxn>
              <a:cxn ang="0">
                <a:pos x="connsiteX29062" y="connsiteY29062"/>
              </a:cxn>
              <a:cxn ang="0">
                <a:pos x="connsiteX29063" y="connsiteY29063"/>
              </a:cxn>
              <a:cxn ang="0">
                <a:pos x="connsiteX29064" y="connsiteY29064"/>
              </a:cxn>
              <a:cxn ang="0">
                <a:pos x="connsiteX29065" y="connsiteY29065"/>
              </a:cxn>
              <a:cxn ang="0">
                <a:pos x="connsiteX29066" y="connsiteY29066"/>
              </a:cxn>
              <a:cxn ang="0">
                <a:pos x="connsiteX29067" y="connsiteY29067"/>
              </a:cxn>
              <a:cxn ang="0">
                <a:pos x="connsiteX29068" y="connsiteY29068"/>
              </a:cxn>
              <a:cxn ang="0">
                <a:pos x="connsiteX29069" y="connsiteY29069"/>
              </a:cxn>
              <a:cxn ang="0">
                <a:pos x="connsiteX29070" y="connsiteY29070"/>
              </a:cxn>
              <a:cxn ang="0">
                <a:pos x="connsiteX29071" y="connsiteY29071"/>
              </a:cxn>
              <a:cxn ang="0">
                <a:pos x="connsiteX29072" y="connsiteY29072"/>
              </a:cxn>
              <a:cxn ang="0">
                <a:pos x="connsiteX29073" y="connsiteY29073"/>
              </a:cxn>
              <a:cxn ang="0">
                <a:pos x="connsiteX29074" y="connsiteY29074"/>
              </a:cxn>
              <a:cxn ang="0">
                <a:pos x="connsiteX29075" y="connsiteY29075"/>
              </a:cxn>
              <a:cxn ang="0">
                <a:pos x="connsiteX29076" y="connsiteY29076"/>
              </a:cxn>
              <a:cxn ang="0">
                <a:pos x="connsiteX29077" y="connsiteY29077"/>
              </a:cxn>
              <a:cxn ang="0">
                <a:pos x="connsiteX29078" y="connsiteY29078"/>
              </a:cxn>
              <a:cxn ang="0">
                <a:pos x="connsiteX29079" y="connsiteY29079"/>
              </a:cxn>
              <a:cxn ang="0">
                <a:pos x="connsiteX29080" y="connsiteY29080"/>
              </a:cxn>
              <a:cxn ang="0">
                <a:pos x="connsiteX29081" y="connsiteY29081"/>
              </a:cxn>
              <a:cxn ang="0">
                <a:pos x="connsiteX29082" y="connsiteY29082"/>
              </a:cxn>
              <a:cxn ang="0">
                <a:pos x="connsiteX29083" y="connsiteY29083"/>
              </a:cxn>
              <a:cxn ang="0">
                <a:pos x="connsiteX29084" y="connsiteY29084"/>
              </a:cxn>
              <a:cxn ang="0">
                <a:pos x="connsiteX29085" y="connsiteY29085"/>
              </a:cxn>
              <a:cxn ang="0">
                <a:pos x="connsiteX29086" y="connsiteY29086"/>
              </a:cxn>
              <a:cxn ang="0">
                <a:pos x="connsiteX29087" y="connsiteY29087"/>
              </a:cxn>
              <a:cxn ang="0">
                <a:pos x="connsiteX29088" y="connsiteY29088"/>
              </a:cxn>
              <a:cxn ang="0">
                <a:pos x="connsiteX29089" y="connsiteY29089"/>
              </a:cxn>
              <a:cxn ang="0">
                <a:pos x="connsiteX29090" y="connsiteY29090"/>
              </a:cxn>
              <a:cxn ang="0">
                <a:pos x="connsiteX29091" y="connsiteY29091"/>
              </a:cxn>
              <a:cxn ang="0">
                <a:pos x="connsiteX29092" y="connsiteY29092"/>
              </a:cxn>
              <a:cxn ang="0">
                <a:pos x="connsiteX29093" y="connsiteY29093"/>
              </a:cxn>
              <a:cxn ang="0">
                <a:pos x="connsiteX29094" y="connsiteY29094"/>
              </a:cxn>
              <a:cxn ang="0">
                <a:pos x="connsiteX29095" y="connsiteY29095"/>
              </a:cxn>
              <a:cxn ang="0">
                <a:pos x="connsiteX29096" y="connsiteY29096"/>
              </a:cxn>
              <a:cxn ang="0">
                <a:pos x="connsiteX29097" y="connsiteY29097"/>
              </a:cxn>
              <a:cxn ang="0">
                <a:pos x="connsiteX29098" y="connsiteY29098"/>
              </a:cxn>
              <a:cxn ang="0">
                <a:pos x="connsiteX29099" y="connsiteY29099"/>
              </a:cxn>
              <a:cxn ang="0">
                <a:pos x="connsiteX29100" y="connsiteY29100"/>
              </a:cxn>
              <a:cxn ang="0">
                <a:pos x="connsiteX29101" y="connsiteY29101"/>
              </a:cxn>
              <a:cxn ang="0">
                <a:pos x="connsiteX29102" y="connsiteY29102"/>
              </a:cxn>
              <a:cxn ang="0">
                <a:pos x="connsiteX29103" y="connsiteY29103"/>
              </a:cxn>
              <a:cxn ang="0">
                <a:pos x="connsiteX29104" y="connsiteY29104"/>
              </a:cxn>
              <a:cxn ang="0">
                <a:pos x="connsiteX29105" y="connsiteY29105"/>
              </a:cxn>
              <a:cxn ang="0">
                <a:pos x="connsiteX29106" y="connsiteY29106"/>
              </a:cxn>
              <a:cxn ang="0">
                <a:pos x="connsiteX29107" y="connsiteY29107"/>
              </a:cxn>
              <a:cxn ang="0">
                <a:pos x="connsiteX29108" y="connsiteY29108"/>
              </a:cxn>
              <a:cxn ang="0">
                <a:pos x="connsiteX29109" y="connsiteY29109"/>
              </a:cxn>
              <a:cxn ang="0">
                <a:pos x="connsiteX29110" y="connsiteY29110"/>
              </a:cxn>
              <a:cxn ang="0">
                <a:pos x="connsiteX29111" y="connsiteY29111"/>
              </a:cxn>
              <a:cxn ang="0">
                <a:pos x="connsiteX29112" y="connsiteY29112"/>
              </a:cxn>
              <a:cxn ang="0">
                <a:pos x="connsiteX29113" y="connsiteY29113"/>
              </a:cxn>
              <a:cxn ang="0">
                <a:pos x="connsiteX29114" y="connsiteY29114"/>
              </a:cxn>
              <a:cxn ang="0">
                <a:pos x="connsiteX29115" y="connsiteY29115"/>
              </a:cxn>
              <a:cxn ang="0">
                <a:pos x="connsiteX29116" y="connsiteY29116"/>
              </a:cxn>
              <a:cxn ang="0">
                <a:pos x="connsiteX29117" y="connsiteY29117"/>
              </a:cxn>
              <a:cxn ang="0">
                <a:pos x="connsiteX29118" y="connsiteY29118"/>
              </a:cxn>
              <a:cxn ang="0">
                <a:pos x="connsiteX29119" y="connsiteY29119"/>
              </a:cxn>
              <a:cxn ang="0">
                <a:pos x="connsiteX29120" y="connsiteY29120"/>
              </a:cxn>
              <a:cxn ang="0">
                <a:pos x="connsiteX29121" y="connsiteY29121"/>
              </a:cxn>
              <a:cxn ang="0">
                <a:pos x="connsiteX29122" y="connsiteY29122"/>
              </a:cxn>
              <a:cxn ang="0">
                <a:pos x="connsiteX29123" y="connsiteY29123"/>
              </a:cxn>
              <a:cxn ang="0">
                <a:pos x="connsiteX29124" y="connsiteY29124"/>
              </a:cxn>
              <a:cxn ang="0">
                <a:pos x="connsiteX29125" y="connsiteY29125"/>
              </a:cxn>
              <a:cxn ang="0">
                <a:pos x="connsiteX29126" y="connsiteY29126"/>
              </a:cxn>
              <a:cxn ang="0">
                <a:pos x="connsiteX29127" y="connsiteY29127"/>
              </a:cxn>
              <a:cxn ang="0">
                <a:pos x="connsiteX29128" y="connsiteY29128"/>
              </a:cxn>
              <a:cxn ang="0">
                <a:pos x="connsiteX29129" y="connsiteY29129"/>
              </a:cxn>
              <a:cxn ang="0">
                <a:pos x="connsiteX29130" y="connsiteY29130"/>
              </a:cxn>
              <a:cxn ang="0">
                <a:pos x="connsiteX29131" y="connsiteY29131"/>
              </a:cxn>
              <a:cxn ang="0">
                <a:pos x="connsiteX29132" y="connsiteY29132"/>
              </a:cxn>
              <a:cxn ang="0">
                <a:pos x="connsiteX29133" y="connsiteY29133"/>
              </a:cxn>
              <a:cxn ang="0">
                <a:pos x="connsiteX29134" y="connsiteY29134"/>
              </a:cxn>
              <a:cxn ang="0">
                <a:pos x="connsiteX29135" y="connsiteY29135"/>
              </a:cxn>
              <a:cxn ang="0">
                <a:pos x="connsiteX29136" y="connsiteY29136"/>
              </a:cxn>
              <a:cxn ang="0">
                <a:pos x="connsiteX29137" y="connsiteY29137"/>
              </a:cxn>
              <a:cxn ang="0">
                <a:pos x="connsiteX29138" y="connsiteY29138"/>
              </a:cxn>
              <a:cxn ang="0">
                <a:pos x="connsiteX29139" y="connsiteY29139"/>
              </a:cxn>
              <a:cxn ang="0">
                <a:pos x="connsiteX29140" y="connsiteY29140"/>
              </a:cxn>
              <a:cxn ang="0">
                <a:pos x="connsiteX29141" y="connsiteY29141"/>
              </a:cxn>
              <a:cxn ang="0">
                <a:pos x="connsiteX29142" y="connsiteY29142"/>
              </a:cxn>
              <a:cxn ang="0">
                <a:pos x="connsiteX29143" y="connsiteY29143"/>
              </a:cxn>
              <a:cxn ang="0">
                <a:pos x="connsiteX29144" y="connsiteY29144"/>
              </a:cxn>
              <a:cxn ang="0">
                <a:pos x="connsiteX29145" y="connsiteY29145"/>
              </a:cxn>
              <a:cxn ang="0">
                <a:pos x="connsiteX29146" y="connsiteY29146"/>
              </a:cxn>
              <a:cxn ang="0">
                <a:pos x="connsiteX29147" y="connsiteY29147"/>
              </a:cxn>
              <a:cxn ang="0">
                <a:pos x="connsiteX29148" y="connsiteY29148"/>
              </a:cxn>
              <a:cxn ang="0">
                <a:pos x="connsiteX29149" y="connsiteY29149"/>
              </a:cxn>
              <a:cxn ang="0">
                <a:pos x="connsiteX29150" y="connsiteY29150"/>
              </a:cxn>
              <a:cxn ang="0">
                <a:pos x="connsiteX29151" y="connsiteY29151"/>
              </a:cxn>
              <a:cxn ang="0">
                <a:pos x="connsiteX29152" y="connsiteY29152"/>
              </a:cxn>
              <a:cxn ang="0">
                <a:pos x="connsiteX29153" y="connsiteY29153"/>
              </a:cxn>
              <a:cxn ang="0">
                <a:pos x="connsiteX29154" y="connsiteY29154"/>
              </a:cxn>
              <a:cxn ang="0">
                <a:pos x="connsiteX29155" y="connsiteY29155"/>
              </a:cxn>
              <a:cxn ang="0">
                <a:pos x="connsiteX29156" y="connsiteY29156"/>
              </a:cxn>
              <a:cxn ang="0">
                <a:pos x="connsiteX29157" y="connsiteY29157"/>
              </a:cxn>
              <a:cxn ang="0">
                <a:pos x="connsiteX29158" y="connsiteY29158"/>
              </a:cxn>
              <a:cxn ang="0">
                <a:pos x="connsiteX29159" y="connsiteY29159"/>
              </a:cxn>
              <a:cxn ang="0">
                <a:pos x="connsiteX29160" y="connsiteY29160"/>
              </a:cxn>
              <a:cxn ang="0">
                <a:pos x="connsiteX29161" y="connsiteY29161"/>
              </a:cxn>
              <a:cxn ang="0">
                <a:pos x="connsiteX29162" y="connsiteY29162"/>
              </a:cxn>
              <a:cxn ang="0">
                <a:pos x="connsiteX29163" y="connsiteY29163"/>
              </a:cxn>
              <a:cxn ang="0">
                <a:pos x="connsiteX29164" y="connsiteY29164"/>
              </a:cxn>
              <a:cxn ang="0">
                <a:pos x="connsiteX29165" y="connsiteY29165"/>
              </a:cxn>
              <a:cxn ang="0">
                <a:pos x="connsiteX29166" y="connsiteY29166"/>
              </a:cxn>
              <a:cxn ang="0">
                <a:pos x="connsiteX29167" y="connsiteY29167"/>
              </a:cxn>
              <a:cxn ang="0">
                <a:pos x="connsiteX29168" y="connsiteY29168"/>
              </a:cxn>
              <a:cxn ang="0">
                <a:pos x="connsiteX29169" y="connsiteY29169"/>
              </a:cxn>
              <a:cxn ang="0">
                <a:pos x="connsiteX29170" y="connsiteY29170"/>
              </a:cxn>
              <a:cxn ang="0">
                <a:pos x="connsiteX29171" y="connsiteY29171"/>
              </a:cxn>
              <a:cxn ang="0">
                <a:pos x="connsiteX29172" y="connsiteY29172"/>
              </a:cxn>
              <a:cxn ang="0">
                <a:pos x="connsiteX29173" y="connsiteY29173"/>
              </a:cxn>
              <a:cxn ang="0">
                <a:pos x="connsiteX29174" y="connsiteY29174"/>
              </a:cxn>
              <a:cxn ang="0">
                <a:pos x="connsiteX29175" y="connsiteY29175"/>
              </a:cxn>
              <a:cxn ang="0">
                <a:pos x="connsiteX29176" y="connsiteY29176"/>
              </a:cxn>
              <a:cxn ang="0">
                <a:pos x="connsiteX29177" y="connsiteY29177"/>
              </a:cxn>
              <a:cxn ang="0">
                <a:pos x="connsiteX29178" y="connsiteY29178"/>
              </a:cxn>
              <a:cxn ang="0">
                <a:pos x="connsiteX29179" y="connsiteY29179"/>
              </a:cxn>
              <a:cxn ang="0">
                <a:pos x="connsiteX29180" y="connsiteY29180"/>
              </a:cxn>
              <a:cxn ang="0">
                <a:pos x="connsiteX29181" y="connsiteY29181"/>
              </a:cxn>
              <a:cxn ang="0">
                <a:pos x="connsiteX29182" y="connsiteY29182"/>
              </a:cxn>
              <a:cxn ang="0">
                <a:pos x="connsiteX29183" y="connsiteY29183"/>
              </a:cxn>
              <a:cxn ang="0">
                <a:pos x="connsiteX29184" y="connsiteY29184"/>
              </a:cxn>
              <a:cxn ang="0">
                <a:pos x="connsiteX29185" y="connsiteY29185"/>
              </a:cxn>
              <a:cxn ang="0">
                <a:pos x="connsiteX29186" y="connsiteY29186"/>
              </a:cxn>
              <a:cxn ang="0">
                <a:pos x="connsiteX29187" y="connsiteY29187"/>
              </a:cxn>
              <a:cxn ang="0">
                <a:pos x="connsiteX29188" y="connsiteY29188"/>
              </a:cxn>
              <a:cxn ang="0">
                <a:pos x="connsiteX29189" y="connsiteY29189"/>
              </a:cxn>
              <a:cxn ang="0">
                <a:pos x="connsiteX29190" y="connsiteY29190"/>
              </a:cxn>
              <a:cxn ang="0">
                <a:pos x="connsiteX29191" y="connsiteY29191"/>
              </a:cxn>
              <a:cxn ang="0">
                <a:pos x="connsiteX29192" y="connsiteY29192"/>
              </a:cxn>
              <a:cxn ang="0">
                <a:pos x="connsiteX29193" y="connsiteY29193"/>
              </a:cxn>
              <a:cxn ang="0">
                <a:pos x="connsiteX29194" y="connsiteY29194"/>
              </a:cxn>
              <a:cxn ang="0">
                <a:pos x="connsiteX29195" y="connsiteY29195"/>
              </a:cxn>
              <a:cxn ang="0">
                <a:pos x="connsiteX29196" y="connsiteY29196"/>
              </a:cxn>
              <a:cxn ang="0">
                <a:pos x="connsiteX29197" y="connsiteY29197"/>
              </a:cxn>
              <a:cxn ang="0">
                <a:pos x="connsiteX29198" y="connsiteY29198"/>
              </a:cxn>
              <a:cxn ang="0">
                <a:pos x="connsiteX29199" y="connsiteY29199"/>
              </a:cxn>
              <a:cxn ang="0">
                <a:pos x="connsiteX29200" y="connsiteY29200"/>
              </a:cxn>
              <a:cxn ang="0">
                <a:pos x="connsiteX29201" y="connsiteY29201"/>
              </a:cxn>
              <a:cxn ang="0">
                <a:pos x="connsiteX29202" y="connsiteY29202"/>
              </a:cxn>
              <a:cxn ang="0">
                <a:pos x="connsiteX29203" y="connsiteY29203"/>
              </a:cxn>
              <a:cxn ang="0">
                <a:pos x="connsiteX29204" y="connsiteY29204"/>
              </a:cxn>
              <a:cxn ang="0">
                <a:pos x="connsiteX29205" y="connsiteY29205"/>
              </a:cxn>
              <a:cxn ang="0">
                <a:pos x="connsiteX29206" y="connsiteY29206"/>
              </a:cxn>
              <a:cxn ang="0">
                <a:pos x="connsiteX29207" y="connsiteY29207"/>
              </a:cxn>
              <a:cxn ang="0">
                <a:pos x="connsiteX29208" y="connsiteY29208"/>
              </a:cxn>
              <a:cxn ang="0">
                <a:pos x="connsiteX29209" y="connsiteY29209"/>
              </a:cxn>
              <a:cxn ang="0">
                <a:pos x="connsiteX29210" y="connsiteY29210"/>
              </a:cxn>
              <a:cxn ang="0">
                <a:pos x="connsiteX29211" y="connsiteY29211"/>
              </a:cxn>
              <a:cxn ang="0">
                <a:pos x="connsiteX29212" y="connsiteY29212"/>
              </a:cxn>
              <a:cxn ang="0">
                <a:pos x="connsiteX29213" y="connsiteY29213"/>
              </a:cxn>
              <a:cxn ang="0">
                <a:pos x="connsiteX29214" y="connsiteY29214"/>
              </a:cxn>
              <a:cxn ang="0">
                <a:pos x="connsiteX29215" y="connsiteY29215"/>
              </a:cxn>
              <a:cxn ang="0">
                <a:pos x="connsiteX29216" y="connsiteY29216"/>
              </a:cxn>
              <a:cxn ang="0">
                <a:pos x="connsiteX29217" y="connsiteY29217"/>
              </a:cxn>
              <a:cxn ang="0">
                <a:pos x="connsiteX29218" y="connsiteY29218"/>
              </a:cxn>
              <a:cxn ang="0">
                <a:pos x="connsiteX29219" y="connsiteY29219"/>
              </a:cxn>
              <a:cxn ang="0">
                <a:pos x="connsiteX29220" y="connsiteY29220"/>
              </a:cxn>
              <a:cxn ang="0">
                <a:pos x="connsiteX29221" y="connsiteY29221"/>
              </a:cxn>
              <a:cxn ang="0">
                <a:pos x="connsiteX29222" y="connsiteY29222"/>
              </a:cxn>
              <a:cxn ang="0">
                <a:pos x="connsiteX29223" y="connsiteY29223"/>
              </a:cxn>
              <a:cxn ang="0">
                <a:pos x="connsiteX29224" y="connsiteY29224"/>
              </a:cxn>
              <a:cxn ang="0">
                <a:pos x="connsiteX29225" y="connsiteY29225"/>
              </a:cxn>
              <a:cxn ang="0">
                <a:pos x="connsiteX29226" y="connsiteY29226"/>
              </a:cxn>
              <a:cxn ang="0">
                <a:pos x="connsiteX29227" y="connsiteY29227"/>
              </a:cxn>
              <a:cxn ang="0">
                <a:pos x="connsiteX29228" y="connsiteY29228"/>
              </a:cxn>
              <a:cxn ang="0">
                <a:pos x="connsiteX29229" y="connsiteY29229"/>
              </a:cxn>
              <a:cxn ang="0">
                <a:pos x="connsiteX29230" y="connsiteY29230"/>
              </a:cxn>
              <a:cxn ang="0">
                <a:pos x="connsiteX29231" y="connsiteY29231"/>
              </a:cxn>
              <a:cxn ang="0">
                <a:pos x="connsiteX29232" y="connsiteY29232"/>
              </a:cxn>
              <a:cxn ang="0">
                <a:pos x="connsiteX29233" y="connsiteY29233"/>
              </a:cxn>
              <a:cxn ang="0">
                <a:pos x="connsiteX29234" y="connsiteY29234"/>
              </a:cxn>
              <a:cxn ang="0">
                <a:pos x="connsiteX29235" y="connsiteY29235"/>
              </a:cxn>
              <a:cxn ang="0">
                <a:pos x="connsiteX29236" y="connsiteY29236"/>
              </a:cxn>
              <a:cxn ang="0">
                <a:pos x="connsiteX29237" y="connsiteY29237"/>
              </a:cxn>
              <a:cxn ang="0">
                <a:pos x="connsiteX29238" y="connsiteY29238"/>
              </a:cxn>
              <a:cxn ang="0">
                <a:pos x="connsiteX29239" y="connsiteY29239"/>
              </a:cxn>
              <a:cxn ang="0">
                <a:pos x="connsiteX29240" y="connsiteY29240"/>
              </a:cxn>
              <a:cxn ang="0">
                <a:pos x="connsiteX29241" y="connsiteY29241"/>
              </a:cxn>
              <a:cxn ang="0">
                <a:pos x="connsiteX29242" y="connsiteY29242"/>
              </a:cxn>
              <a:cxn ang="0">
                <a:pos x="connsiteX29243" y="connsiteY29243"/>
              </a:cxn>
              <a:cxn ang="0">
                <a:pos x="connsiteX29244" y="connsiteY29244"/>
              </a:cxn>
              <a:cxn ang="0">
                <a:pos x="connsiteX29245" y="connsiteY29245"/>
              </a:cxn>
              <a:cxn ang="0">
                <a:pos x="connsiteX29246" y="connsiteY29246"/>
              </a:cxn>
              <a:cxn ang="0">
                <a:pos x="connsiteX29247" y="connsiteY29247"/>
              </a:cxn>
              <a:cxn ang="0">
                <a:pos x="connsiteX29248" y="connsiteY29248"/>
              </a:cxn>
              <a:cxn ang="0">
                <a:pos x="connsiteX29249" y="connsiteY29249"/>
              </a:cxn>
              <a:cxn ang="0">
                <a:pos x="connsiteX29250" y="connsiteY29250"/>
              </a:cxn>
              <a:cxn ang="0">
                <a:pos x="connsiteX29251" y="connsiteY29251"/>
              </a:cxn>
              <a:cxn ang="0">
                <a:pos x="connsiteX29252" y="connsiteY29252"/>
              </a:cxn>
              <a:cxn ang="0">
                <a:pos x="connsiteX29253" y="connsiteY29253"/>
              </a:cxn>
              <a:cxn ang="0">
                <a:pos x="connsiteX29254" y="connsiteY29254"/>
              </a:cxn>
              <a:cxn ang="0">
                <a:pos x="connsiteX29255" y="connsiteY29255"/>
              </a:cxn>
              <a:cxn ang="0">
                <a:pos x="connsiteX29256" y="connsiteY29256"/>
              </a:cxn>
              <a:cxn ang="0">
                <a:pos x="connsiteX29257" y="connsiteY29257"/>
              </a:cxn>
              <a:cxn ang="0">
                <a:pos x="connsiteX29258" y="connsiteY29258"/>
              </a:cxn>
              <a:cxn ang="0">
                <a:pos x="connsiteX29259" y="connsiteY29259"/>
              </a:cxn>
              <a:cxn ang="0">
                <a:pos x="connsiteX29260" y="connsiteY29260"/>
              </a:cxn>
              <a:cxn ang="0">
                <a:pos x="connsiteX29261" y="connsiteY29261"/>
              </a:cxn>
              <a:cxn ang="0">
                <a:pos x="connsiteX29262" y="connsiteY29262"/>
              </a:cxn>
              <a:cxn ang="0">
                <a:pos x="connsiteX29263" y="connsiteY29263"/>
              </a:cxn>
              <a:cxn ang="0">
                <a:pos x="connsiteX29264" y="connsiteY29264"/>
              </a:cxn>
              <a:cxn ang="0">
                <a:pos x="connsiteX29265" y="connsiteY29265"/>
              </a:cxn>
              <a:cxn ang="0">
                <a:pos x="connsiteX29266" y="connsiteY29266"/>
              </a:cxn>
              <a:cxn ang="0">
                <a:pos x="connsiteX29267" y="connsiteY29267"/>
              </a:cxn>
              <a:cxn ang="0">
                <a:pos x="connsiteX29268" y="connsiteY29268"/>
              </a:cxn>
              <a:cxn ang="0">
                <a:pos x="connsiteX29269" y="connsiteY29269"/>
              </a:cxn>
              <a:cxn ang="0">
                <a:pos x="connsiteX29270" y="connsiteY29270"/>
              </a:cxn>
              <a:cxn ang="0">
                <a:pos x="connsiteX29271" y="connsiteY29271"/>
              </a:cxn>
              <a:cxn ang="0">
                <a:pos x="connsiteX29272" y="connsiteY29272"/>
              </a:cxn>
              <a:cxn ang="0">
                <a:pos x="connsiteX29273" y="connsiteY29273"/>
              </a:cxn>
              <a:cxn ang="0">
                <a:pos x="connsiteX29274" y="connsiteY29274"/>
              </a:cxn>
              <a:cxn ang="0">
                <a:pos x="connsiteX29275" y="connsiteY29275"/>
              </a:cxn>
              <a:cxn ang="0">
                <a:pos x="connsiteX29276" y="connsiteY29276"/>
              </a:cxn>
              <a:cxn ang="0">
                <a:pos x="connsiteX29277" y="connsiteY29277"/>
              </a:cxn>
              <a:cxn ang="0">
                <a:pos x="connsiteX29278" y="connsiteY29278"/>
              </a:cxn>
              <a:cxn ang="0">
                <a:pos x="connsiteX29279" y="connsiteY29279"/>
              </a:cxn>
              <a:cxn ang="0">
                <a:pos x="connsiteX29280" y="connsiteY29280"/>
              </a:cxn>
              <a:cxn ang="0">
                <a:pos x="connsiteX29281" y="connsiteY29281"/>
              </a:cxn>
              <a:cxn ang="0">
                <a:pos x="connsiteX29282" y="connsiteY29282"/>
              </a:cxn>
              <a:cxn ang="0">
                <a:pos x="connsiteX29283" y="connsiteY29283"/>
              </a:cxn>
              <a:cxn ang="0">
                <a:pos x="connsiteX29284" y="connsiteY29284"/>
              </a:cxn>
              <a:cxn ang="0">
                <a:pos x="connsiteX29285" y="connsiteY29285"/>
              </a:cxn>
              <a:cxn ang="0">
                <a:pos x="connsiteX29286" y="connsiteY29286"/>
              </a:cxn>
              <a:cxn ang="0">
                <a:pos x="connsiteX29287" y="connsiteY29287"/>
              </a:cxn>
              <a:cxn ang="0">
                <a:pos x="connsiteX29288" y="connsiteY29288"/>
              </a:cxn>
              <a:cxn ang="0">
                <a:pos x="connsiteX29289" y="connsiteY29289"/>
              </a:cxn>
              <a:cxn ang="0">
                <a:pos x="connsiteX29290" y="connsiteY29290"/>
              </a:cxn>
              <a:cxn ang="0">
                <a:pos x="connsiteX29291" y="connsiteY29291"/>
              </a:cxn>
              <a:cxn ang="0">
                <a:pos x="connsiteX29292" y="connsiteY29292"/>
              </a:cxn>
              <a:cxn ang="0">
                <a:pos x="connsiteX29293" y="connsiteY29293"/>
              </a:cxn>
              <a:cxn ang="0">
                <a:pos x="connsiteX29294" y="connsiteY29294"/>
              </a:cxn>
              <a:cxn ang="0">
                <a:pos x="connsiteX29295" y="connsiteY29295"/>
              </a:cxn>
              <a:cxn ang="0">
                <a:pos x="connsiteX29296" y="connsiteY29296"/>
              </a:cxn>
              <a:cxn ang="0">
                <a:pos x="connsiteX29297" y="connsiteY29297"/>
              </a:cxn>
              <a:cxn ang="0">
                <a:pos x="connsiteX29298" y="connsiteY29298"/>
              </a:cxn>
              <a:cxn ang="0">
                <a:pos x="connsiteX29299" y="connsiteY29299"/>
              </a:cxn>
              <a:cxn ang="0">
                <a:pos x="connsiteX29300" y="connsiteY29300"/>
              </a:cxn>
              <a:cxn ang="0">
                <a:pos x="connsiteX29301" y="connsiteY29301"/>
              </a:cxn>
              <a:cxn ang="0">
                <a:pos x="connsiteX29302" y="connsiteY29302"/>
              </a:cxn>
              <a:cxn ang="0">
                <a:pos x="connsiteX29303" y="connsiteY29303"/>
              </a:cxn>
              <a:cxn ang="0">
                <a:pos x="connsiteX29304" y="connsiteY29304"/>
              </a:cxn>
              <a:cxn ang="0">
                <a:pos x="connsiteX29305" y="connsiteY29305"/>
              </a:cxn>
              <a:cxn ang="0">
                <a:pos x="connsiteX29306" y="connsiteY29306"/>
              </a:cxn>
              <a:cxn ang="0">
                <a:pos x="connsiteX29307" y="connsiteY29307"/>
              </a:cxn>
              <a:cxn ang="0">
                <a:pos x="connsiteX29308" y="connsiteY29308"/>
              </a:cxn>
              <a:cxn ang="0">
                <a:pos x="connsiteX29309" y="connsiteY29309"/>
              </a:cxn>
              <a:cxn ang="0">
                <a:pos x="connsiteX29310" y="connsiteY29310"/>
              </a:cxn>
              <a:cxn ang="0">
                <a:pos x="connsiteX29311" y="connsiteY29311"/>
              </a:cxn>
              <a:cxn ang="0">
                <a:pos x="connsiteX29312" y="connsiteY29312"/>
              </a:cxn>
              <a:cxn ang="0">
                <a:pos x="connsiteX29313" y="connsiteY29313"/>
              </a:cxn>
              <a:cxn ang="0">
                <a:pos x="connsiteX29314" y="connsiteY29314"/>
              </a:cxn>
              <a:cxn ang="0">
                <a:pos x="connsiteX29315" y="connsiteY29315"/>
              </a:cxn>
              <a:cxn ang="0">
                <a:pos x="connsiteX29316" y="connsiteY29316"/>
              </a:cxn>
              <a:cxn ang="0">
                <a:pos x="connsiteX29317" y="connsiteY29317"/>
              </a:cxn>
              <a:cxn ang="0">
                <a:pos x="connsiteX29318" y="connsiteY29318"/>
              </a:cxn>
              <a:cxn ang="0">
                <a:pos x="connsiteX29319" y="connsiteY29319"/>
              </a:cxn>
              <a:cxn ang="0">
                <a:pos x="connsiteX29320" y="connsiteY29320"/>
              </a:cxn>
              <a:cxn ang="0">
                <a:pos x="connsiteX29321" y="connsiteY29321"/>
              </a:cxn>
              <a:cxn ang="0">
                <a:pos x="connsiteX29322" y="connsiteY29322"/>
              </a:cxn>
              <a:cxn ang="0">
                <a:pos x="connsiteX29323" y="connsiteY29323"/>
              </a:cxn>
              <a:cxn ang="0">
                <a:pos x="connsiteX29324" y="connsiteY29324"/>
              </a:cxn>
              <a:cxn ang="0">
                <a:pos x="connsiteX29325" y="connsiteY29325"/>
              </a:cxn>
              <a:cxn ang="0">
                <a:pos x="connsiteX29326" y="connsiteY29326"/>
              </a:cxn>
              <a:cxn ang="0">
                <a:pos x="connsiteX29327" y="connsiteY29327"/>
              </a:cxn>
              <a:cxn ang="0">
                <a:pos x="connsiteX29328" y="connsiteY29328"/>
              </a:cxn>
              <a:cxn ang="0">
                <a:pos x="connsiteX29329" y="connsiteY29329"/>
              </a:cxn>
              <a:cxn ang="0">
                <a:pos x="connsiteX29330" y="connsiteY29330"/>
              </a:cxn>
              <a:cxn ang="0">
                <a:pos x="connsiteX29331" y="connsiteY29331"/>
              </a:cxn>
              <a:cxn ang="0">
                <a:pos x="connsiteX29332" y="connsiteY29332"/>
              </a:cxn>
              <a:cxn ang="0">
                <a:pos x="connsiteX29333" y="connsiteY29333"/>
              </a:cxn>
              <a:cxn ang="0">
                <a:pos x="connsiteX29334" y="connsiteY29334"/>
              </a:cxn>
              <a:cxn ang="0">
                <a:pos x="connsiteX29335" y="connsiteY29335"/>
              </a:cxn>
              <a:cxn ang="0">
                <a:pos x="connsiteX29336" y="connsiteY29336"/>
              </a:cxn>
              <a:cxn ang="0">
                <a:pos x="connsiteX29337" y="connsiteY29337"/>
              </a:cxn>
              <a:cxn ang="0">
                <a:pos x="connsiteX29338" y="connsiteY29338"/>
              </a:cxn>
              <a:cxn ang="0">
                <a:pos x="connsiteX29339" y="connsiteY29339"/>
              </a:cxn>
              <a:cxn ang="0">
                <a:pos x="connsiteX29340" y="connsiteY29340"/>
              </a:cxn>
              <a:cxn ang="0">
                <a:pos x="connsiteX29341" y="connsiteY29341"/>
              </a:cxn>
              <a:cxn ang="0">
                <a:pos x="connsiteX29342" y="connsiteY29342"/>
              </a:cxn>
              <a:cxn ang="0">
                <a:pos x="connsiteX29343" y="connsiteY29343"/>
              </a:cxn>
              <a:cxn ang="0">
                <a:pos x="connsiteX29344" y="connsiteY29344"/>
              </a:cxn>
              <a:cxn ang="0">
                <a:pos x="connsiteX29345" y="connsiteY29345"/>
              </a:cxn>
              <a:cxn ang="0">
                <a:pos x="connsiteX29346" y="connsiteY29346"/>
              </a:cxn>
              <a:cxn ang="0">
                <a:pos x="connsiteX29347" y="connsiteY29347"/>
              </a:cxn>
              <a:cxn ang="0">
                <a:pos x="connsiteX29348" y="connsiteY29348"/>
              </a:cxn>
              <a:cxn ang="0">
                <a:pos x="connsiteX29349" y="connsiteY29349"/>
              </a:cxn>
              <a:cxn ang="0">
                <a:pos x="connsiteX29350" y="connsiteY29350"/>
              </a:cxn>
              <a:cxn ang="0">
                <a:pos x="connsiteX29351" y="connsiteY29351"/>
              </a:cxn>
              <a:cxn ang="0">
                <a:pos x="connsiteX29352" y="connsiteY29352"/>
              </a:cxn>
              <a:cxn ang="0">
                <a:pos x="connsiteX29353" y="connsiteY29353"/>
              </a:cxn>
              <a:cxn ang="0">
                <a:pos x="connsiteX29354" y="connsiteY29354"/>
              </a:cxn>
              <a:cxn ang="0">
                <a:pos x="connsiteX29355" y="connsiteY29355"/>
              </a:cxn>
              <a:cxn ang="0">
                <a:pos x="connsiteX29356" y="connsiteY29356"/>
              </a:cxn>
              <a:cxn ang="0">
                <a:pos x="connsiteX29357" y="connsiteY29357"/>
              </a:cxn>
              <a:cxn ang="0">
                <a:pos x="connsiteX29358" y="connsiteY29358"/>
              </a:cxn>
              <a:cxn ang="0">
                <a:pos x="connsiteX29359" y="connsiteY29359"/>
              </a:cxn>
              <a:cxn ang="0">
                <a:pos x="connsiteX29360" y="connsiteY29360"/>
              </a:cxn>
              <a:cxn ang="0">
                <a:pos x="connsiteX29361" y="connsiteY29361"/>
              </a:cxn>
              <a:cxn ang="0">
                <a:pos x="connsiteX29362" y="connsiteY29362"/>
              </a:cxn>
              <a:cxn ang="0">
                <a:pos x="connsiteX29363" y="connsiteY29363"/>
              </a:cxn>
              <a:cxn ang="0">
                <a:pos x="connsiteX29364" y="connsiteY29364"/>
              </a:cxn>
              <a:cxn ang="0">
                <a:pos x="connsiteX29365" y="connsiteY29365"/>
              </a:cxn>
              <a:cxn ang="0">
                <a:pos x="connsiteX29366" y="connsiteY29366"/>
              </a:cxn>
              <a:cxn ang="0">
                <a:pos x="connsiteX29367" y="connsiteY29367"/>
              </a:cxn>
              <a:cxn ang="0">
                <a:pos x="connsiteX29368" y="connsiteY29368"/>
              </a:cxn>
              <a:cxn ang="0">
                <a:pos x="connsiteX29369" y="connsiteY29369"/>
              </a:cxn>
              <a:cxn ang="0">
                <a:pos x="connsiteX29370" y="connsiteY29370"/>
              </a:cxn>
              <a:cxn ang="0">
                <a:pos x="connsiteX29371" y="connsiteY29371"/>
              </a:cxn>
              <a:cxn ang="0">
                <a:pos x="connsiteX29372" y="connsiteY29372"/>
              </a:cxn>
              <a:cxn ang="0">
                <a:pos x="connsiteX29373" y="connsiteY29373"/>
              </a:cxn>
              <a:cxn ang="0">
                <a:pos x="connsiteX29374" y="connsiteY29374"/>
              </a:cxn>
              <a:cxn ang="0">
                <a:pos x="connsiteX29375" y="connsiteY29375"/>
              </a:cxn>
              <a:cxn ang="0">
                <a:pos x="connsiteX29376" y="connsiteY29376"/>
              </a:cxn>
              <a:cxn ang="0">
                <a:pos x="connsiteX29377" y="connsiteY29377"/>
              </a:cxn>
              <a:cxn ang="0">
                <a:pos x="connsiteX29378" y="connsiteY29378"/>
              </a:cxn>
              <a:cxn ang="0">
                <a:pos x="connsiteX29379" y="connsiteY29379"/>
              </a:cxn>
              <a:cxn ang="0">
                <a:pos x="connsiteX29380" y="connsiteY29380"/>
              </a:cxn>
              <a:cxn ang="0">
                <a:pos x="connsiteX29381" y="connsiteY29381"/>
              </a:cxn>
              <a:cxn ang="0">
                <a:pos x="connsiteX29382" y="connsiteY29382"/>
              </a:cxn>
              <a:cxn ang="0">
                <a:pos x="connsiteX29383" y="connsiteY29383"/>
              </a:cxn>
              <a:cxn ang="0">
                <a:pos x="connsiteX29384" y="connsiteY29384"/>
              </a:cxn>
              <a:cxn ang="0">
                <a:pos x="connsiteX29385" y="connsiteY29385"/>
              </a:cxn>
              <a:cxn ang="0">
                <a:pos x="connsiteX29386" y="connsiteY29386"/>
              </a:cxn>
              <a:cxn ang="0">
                <a:pos x="connsiteX29387" y="connsiteY29387"/>
              </a:cxn>
              <a:cxn ang="0">
                <a:pos x="connsiteX29388" y="connsiteY29388"/>
              </a:cxn>
              <a:cxn ang="0">
                <a:pos x="connsiteX29389" y="connsiteY29389"/>
              </a:cxn>
              <a:cxn ang="0">
                <a:pos x="connsiteX29390" y="connsiteY29390"/>
              </a:cxn>
              <a:cxn ang="0">
                <a:pos x="connsiteX29391" y="connsiteY29391"/>
              </a:cxn>
              <a:cxn ang="0">
                <a:pos x="connsiteX29392" y="connsiteY29392"/>
              </a:cxn>
              <a:cxn ang="0">
                <a:pos x="connsiteX29393" y="connsiteY29393"/>
              </a:cxn>
              <a:cxn ang="0">
                <a:pos x="connsiteX29394" y="connsiteY29394"/>
              </a:cxn>
              <a:cxn ang="0">
                <a:pos x="connsiteX29395" y="connsiteY29395"/>
              </a:cxn>
              <a:cxn ang="0">
                <a:pos x="connsiteX29396" y="connsiteY29396"/>
              </a:cxn>
              <a:cxn ang="0">
                <a:pos x="connsiteX29397" y="connsiteY29397"/>
              </a:cxn>
              <a:cxn ang="0">
                <a:pos x="connsiteX29398" y="connsiteY29398"/>
              </a:cxn>
              <a:cxn ang="0">
                <a:pos x="connsiteX29399" y="connsiteY29399"/>
              </a:cxn>
              <a:cxn ang="0">
                <a:pos x="connsiteX29400" y="connsiteY29400"/>
              </a:cxn>
              <a:cxn ang="0">
                <a:pos x="connsiteX29401" y="connsiteY29401"/>
              </a:cxn>
              <a:cxn ang="0">
                <a:pos x="connsiteX29402" y="connsiteY29402"/>
              </a:cxn>
              <a:cxn ang="0">
                <a:pos x="connsiteX29403" y="connsiteY29403"/>
              </a:cxn>
              <a:cxn ang="0">
                <a:pos x="connsiteX29404" y="connsiteY29404"/>
              </a:cxn>
              <a:cxn ang="0">
                <a:pos x="connsiteX29405" y="connsiteY29405"/>
              </a:cxn>
              <a:cxn ang="0">
                <a:pos x="connsiteX29406" y="connsiteY29406"/>
              </a:cxn>
              <a:cxn ang="0">
                <a:pos x="connsiteX29407" y="connsiteY29407"/>
              </a:cxn>
              <a:cxn ang="0">
                <a:pos x="connsiteX29408" y="connsiteY29408"/>
              </a:cxn>
              <a:cxn ang="0">
                <a:pos x="connsiteX29409" y="connsiteY29409"/>
              </a:cxn>
              <a:cxn ang="0">
                <a:pos x="connsiteX29410" y="connsiteY29410"/>
              </a:cxn>
              <a:cxn ang="0">
                <a:pos x="connsiteX29411" y="connsiteY29411"/>
              </a:cxn>
              <a:cxn ang="0">
                <a:pos x="connsiteX29412" y="connsiteY29412"/>
              </a:cxn>
              <a:cxn ang="0">
                <a:pos x="connsiteX29413" y="connsiteY29413"/>
              </a:cxn>
              <a:cxn ang="0">
                <a:pos x="connsiteX29414" y="connsiteY29414"/>
              </a:cxn>
              <a:cxn ang="0">
                <a:pos x="connsiteX29415" y="connsiteY29415"/>
              </a:cxn>
              <a:cxn ang="0">
                <a:pos x="connsiteX29416" y="connsiteY29416"/>
              </a:cxn>
              <a:cxn ang="0">
                <a:pos x="connsiteX29417" y="connsiteY29417"/>
              </a:cxn>
              <a:cxn ang="0">
                <a:pos x="connsiteX29418" y="connsiteY29418"/>
              </a:cxn>
              <a:cxn ang="0">
                <a:pos x="connsiteX29419" y="connsiteY29419"/>
              </a:cxn>
              <a:cxn ang="0">
                <a:pos x="connsiteX29420" y="connsiteY29420"/>
              </a:cxn>
              <a:cxn ang="0">
                <a:pos x="connsiteX29421" y="connsiteY29421"/>
              </a:cxn>
              <a:cxn ang="0">
                <a:pos x="connsiteX29422" y="connsiteY29422"/>
              </a:cxn>
              <a:cxn ang="0">
                <a:pos x="connsiteX29423" y="connsiteY29423"/>
              </a:cxn>
              <a:cxn ang="0">
                <a:pos x="connsiteX29424" y="connsiteY29424"/>
              </a:cxn>
              <a:cxn ang="0">
                <a:pos x="connsiteX29425" y="connsiteY29425"/>
              </a:cxn>
              <a:cxn ang="0">
                <a:pos x="connsiteX29426" y="connsiteY29426"/>
              </a:cxn>
              <a:cxn ang="0">
                <a:pos x="connsiteX29427" y="connsiteY29427"/>
              </a:cxn>
              <a:cxn ang="0">
                <a:pos x="connsiteX29428" y="connsiteY29428"/>
              </a:cxn>
              <a:cxn ang="0">
                <a:pos x="connsiteX29429" y="connsiteY29429"/>
              </a:cxn>
              <a:cxn ang="0">
                <a:pos x="connsiteX29430" y="connsiteY29430"/>
              </a:cxn>
              <a:cxn ang="0">
                <a:pos x="connsiteX29431" y="connsiteY29431"/>
              </a:cxn>
              <a:cxn ang="0">
                <a:pos x="connsiteX29432" y="connsiteY29432"/>
              </a:cxn>
              <a:cxn ang="0">
                <a:pos x="connsiteX29433" y="connsiteY29433"/>
              </a:cxn>
              <a:cxn ang="0">
                <a:pos x="connsiteX29434" y="connsiteY29434"/>
              </a:cxn>
              <a:cxn ang="0">
                <a:pos x="connsiteX29435" y="connsiteY29435"/>
              </a:cxn>
              <a:cxn ang="0">
                <a:pos x="connsiteX29436" y="connsiteY29436"/>
              </a:cxn>
              <a:cxn ang="0">
                <a:pos x="connsiteX29437" y="connsiteY29437"/>
              </a:cxn>
              <a:cxn ang="0">
                <a:pos x="connsiteX29438" y="connsiteY29438"/>
              </a:cxn>
              <a:cxn ang="0">
                <a:pos x="connsiteX29439" y="connsiteY29439"/>
              </a:cxn>
              <a:cxn ang="0">
                <a:pos x="connsiteX29440" y="connsiteY29440"/>
              </a:cxn>
              <a:cxn ang="0">
                <a:pos x="connsiteX29441" y="connsiteY29441"/>
              </a:cxn>
              <a:cxn ang="0">
                <a:pos x="connsiteX29442" y="connsiteY29442"/>
              </a:cxn>
              <a:cxn ang="0">
                <a:pos x="connsiteX29443" y="connsiteY29443"/>
              </a:cxn>
              <a:cxn ang="0">
                <a:pos x="connsiteX29444" y="connsiteY29444"/>
              </a:cxn>
              <a:cxn ang="0">
                <a:pos x="connsiteX29445" y="connsiteY29445"/>
              </a:cxn>
              <a:cxn ang="0">
                <a:pos x="connsiteX29446" y="connsiteY29446"/>
              </a:cxn>
              <a:cxn ang="0">
                <a:pos x="connsiteX29447" y="connsiteY29447"/>
              </a:cxn>
              <a:cxn ang="0">
                <a:pos x="connsiteX29448" y="connsiteY29448"/>
              </a:cxn>
              <a:cxn ang="0">
                <a:pos x="connsiteX29449" y="connsiteY29449"/>
              </a:cxn>
              <a:cxn ang="0">
                <a:pos x="connsiteX29450" y="connsiteY29450"/>
              </a:cxn>
              <a:cxn ang="0">
                <a:pos x="connsiteX29451" y="connsiteY29451"/>
              </a:cxn>
              <a:cxn ang="0">
                <a:pos x="connsiteX29452" y="connsiteY29452"/>
              </a:cxn>
              <a:cxn ang="0">
                <a:pos x="connsiteX29453" y="connsiteY29453"/>
              </a:cxn>
              <a:cxn ang="0">
                <a:pos x="connsiteX29454" y="connsiteY29454"/>
              </a:cxn>
              <a:cxn ang="0">
                <a:pos x="connsiteX29455" y="connsiteY29455"/>
              </a:cxn>
              <a:cxn ang="0">
                <a:pos x="connsiteX29456" y="connsiteY29456"/>
              </a:cxn>
              <a:cxn ang="0">
                <a:pos x="connsiteX29457" y="connsiteY29457"/>
              </a:cxn>
              <a:cxn ang="0">
                <a:pos x="connsiteX29458" y="connsiteY29458"/>
              </a:cxn>
              <a:cxn ang="0">
                <a:pos x="connsiteX29459" y="connsiteY29459"/>
              </a:cxn>
              <a:cxn ang="0">
                <a:pos x="connsiteX29460" y="connsiteY29460"/>
              </a:cxn>
              <a:cxn ang="0">
                <a:pos x="connsiteX29461" y="connsiteY29461"/>
              </a:cxn>
              <a:cxn ang="0">
                <a:pos x="connsiteX29462" y="connsiteY29462"/>
              </a:cxn>
              <a:cxn ang="0">
                <a:pos x="connsiteX29463" y="connsiteY29463"/>
              </a:cxn>
              <a:cxn ang="0">
                <a:pos x="connsiteX29464" y="connsiteY29464"/>
              </a:cxn>
              <a:cxn ang="0">
                <a:pos x="connsiteX29465" y="connsiteY29465"/>
              </a:cxn>
              <a:cxn ang="0">
                <a:pos x="connsiteX29466" y="connsiteY29466"/>
              </a:cxn>
              <a:cxn ang="0">
                <a:pos x="connsiteX29467" y="connsiteY29467"/>
              </a:cxn>
              <a:cxn ang="0">
                <a:pos x="connsiteX29468" y="connsiteY29468"/>
              </a:cxn>
              <a:cxn ang="0">
                <a:pos x="connsiteX29469" y="connsiteY29469"/>
              </a:cxn>
              <a:cxn ang="0">
                <a:pos x="connsiteX29470" y="connsiteY29470"/>
              </a:cxn>
              <a:cxn ang="0">
                <a:pos x="connsiteX29471" y="connsiteY29471"/>
              </a:cxn>
              <a:cxn ang="0">
                <a:pos x="connsiteX29472" y="connsiteY29472"/>
              </a:cxn>
              <a:cxn ang="0">
                <a:pos x="connsiteX29473" y="connsiteY29473"/>
              </a:cxn>
              <a:cxn ang="0">
                <a:pos x="connsiteX29474" y="connsiteY29474"/>
              </a:cxn>
              <a:cxn ang="0">
                <a:pos x="connsiteX29475" y="connsiteY29475"/>
              </a:cxn>
              <a:cxn ang="0">
                <a:pos x="connsiteX29476" y="connsiteY29476"/>
              </a:cxn>
              <a:cxn ang="0">
                <a:pos x="connsiteX29477" y="connsiteY29477"/>
              </a:cxn>
              <a:cxn ang="0">
                <a:pos x="connsiteX29478" y="connsiteY29478"/>
              </a:cxn>
              <a:cxn ang="0">
                <a:pos x="connsiteX29479" y="connsiteY29479"/>
              </a:cxn>
              <a:cxn ang="0">
                <a:pos x="connsiteX29480" y="connsiteY29480"/>
              </a:cxn>
              <a:cxn ang="0">
                <a:pos x="connsiteX29481" y="connsiteY29481"/>
              </a:cxn>
              <a:cxn ang="0">
                <a:pos x="connsiteX29482" y="connsiteY29482"/>
              </a:cxn>
              <a:cxn ang="0">
                <a:pos x="connsiteX29483" y="connsiteY29483"/>
              </a:cxn>
              <a:cxn ang="0">
                <a:pos x="connsiteX29484" y="connsiteY29484"/>
              </a:cxn>
              <a:cxn ang="0">
                <a:pos x="connsiteX29485" y="connsiteY29485"/>
              </a:cxn>
              <a:cxn ang="0">
                <a:pos x="connsiteX29486" y="connsiteY29486"/>
              </a:cxn>
              <a:cxn ang="0">
                <a:pos x="connsiteX29487" y="connsiteY29487"/>
              </a:cxn>
              <a:cxn ang="0">
                <a:pos x="connsiteX29488" y="connsiteY29488"/>
              </a:cxn>
              <a:cxn ang="0">
                <a:pos x="connsiteX29489" y="connsiteY29489"/>
              </a:cxn>
              <a:cxn ang="0">
                <a:pos x="connsiteX29490" y="connsiteY29490"/>
              </a:cxn>
              <a:cxn ang="0">
                <a:pos x="connsiteX29491" y="connsiteY29491"/>
              </a:cxn>
              <a:cxn ang="0">
                <a:pos x="connsiteX29492" y="connsiteY29492"/>
              </a:cxn>
              <a:cxn ang="0">
                <a:pos x="connsiteX29493" y="connsiteY29493"/>
              </a:cxn>
              <a:cxn ang="0">
                <a:pos x="connsiteX29494" y="connsiteY29494"/>
              </a:cxn>
              <a:cxn ang="0">
                <a:pos x="connsiteX29495" y="connsiteY29495"/>
              </a:cxn>
              <a:cxn ang="0">
                <a:pos x="connsiteX29496" y="connsiteY29496"/>
              </a:cxn>
              <a:cxn ang="0">
                <a:pos x="connsiteX29497" y="connsiteY29497"/>
              </a:cxn>
              <a:cxn ang="0">
                <a:pos x="connsiteX29498" y="connsiteY29498"/>
              </a:cxn>
              <a:cxn ang="0">
                <a:pos x="connsiteX29499" y="connsiteY29499"/>
              </a:cxn>
              <a:cxn ang="0">
                <a:pos x="connsiteX29500" y="connsiteY29500"/>
              </a:cxn>
              <a:cxn ang="0">
                <a:pos x="connsiteX29501" y="connsiteY29501"/>
              </a:cxn>
              <a:cxn ang="0">
                <a:pos x="connsiteX29502" y="connsiteY29502"/>
              </a:cxn>
              <a:cxn ang="0">
                <a:pos x="connsiteX29503" y="connsiteY29503"/>
              </a:cxn>
              <a:cxn ang="0">
                <a:pos x="connsiteX29504" y="connsiteY29504"/>
              </a:cxn>
              <a:cxn ang="0">
                <a:pos x="connsiteX29505" y="connsiteY29505"/>
              </a:cxn>
              <a:cxn ang="0">
                <a:pos x="connsiteX29506" y="connsiteY29506"/>
              </a:cxn>
              <a:cxn ang="0">
                <a:pos x="connsiteX29507" y="connsiteY29507"/>
              </a:cxn>
              <a:cxn ang="0">
                <a:pos x="connsiteX29508" y="connsiteY29508"/>
              </a:cxn>
              <a:cxn ang="0">
                <a:pos x="connsiteX29509" y="connsiteY29509"/>
              </a:cxn>
              <a:cxn ang="0">
                <a:pos x="connsiteX29510" y="connsiteY29510"/>
              </a:cxn>
              <a:cxn ang="0">
                <a:pos x="connsiteX29511" y="connsiteY29511"/>
              </a:cxn>
              <a:cxn ang="0">
                <a:pos x="connsiteX29512" y="connsiteY29512"/>
              </a:cxn>
              <a:cxn ang="0">
                <a:pos x="connsiteX29513" y="connsiteY29513"/>
              </a:cxn>
              <a:cxn ang="0">
                <a:pos x="connsiteX29514" y="connsiteY29514"/>
              </a:cxn>
              <a:cxn ang="0">
                <a:pos x="connsiteX29515" y="connsiteY29515"/>
              </a:cxn>
              <a:cxn ang="0">
                <a:pos x="connsiteX29516" y="connsiteY29516"/>
              </a:cxn>
              <a:cxn ang="0">
                <a:pos x="connsiteX29517" y="connsiteY29517"/>
              </a:cxn>
              <a:cxn ang="0">
                <a:pos x="connsiteX29518" y="connsiteY29518"/>
              </a:cxn>
              <a:cxn ang="0">
                <a:pos x="connsiteX29519" y="connsiteY29519"/>
              </a:cxn>
              <a:cxn ang="0">
                <a:pos x="connsiteX29520" y="connsiteY29520"/>
              </a:cxn>
              <a:cxn ang="0">
                <a:pos x="connsiteX29521" y="connsiteY29521"/>
              </a:cxn>
              <a:cxn ang="0">
                <a:pos x="connsiteX29522" y="connsiteY29522"/>
              </a:cxn>
              <a:cxn ang="0">
                <a:pos x="connsiteX29523" y="connsiteY29523"/>
              </a:cxn>
              <a:cxn ang="0">
                <a:pos x="connsiteX29524" y="connsiteY29524"/>
              </a:cxn>
              <a:cxn ang="0">
                <a:pos x="connsiteX29525" y="connsiteY29525"/>
              </a:cxn>
              <a:cxn ang="0">
                <a:pos x="connsiteX29526" y="connsiteY29526"/>
              </a:cxn>
              <a:cxn ang="0">
                <a:pos x="connsiteX29527" y="connsiteY29527"/>
              </a:cxn>
              <a:cxn ang="0">
                <a:pos x="connsiteX29528" y="connsiteY29528"/>
              </a:cxn>
              <a:cxn ang="0">
                <a:pos x="connsiteX29529" y="connsiteY29529"/>
              </a:cxn>
              <a:cxn ang="0">
                <a:pos x="connsiteX29530" y="connsiteY29530"/>
              </a:cxn>
              <a:cxn ang="0">
                <a:pos x="connsiteX29531" y="connsiteY29531"/>
              </a:cxn>
              <a:cxn ang="0">
                <a:pos x="connsiteX29532" y="connsiteY29532"/>
              </a:cxn>
              <a:cxn ang="0">
                <a:pos x="connsiteX29533" y="connsiteY29533"/>
              </a:cxn>
              <a:cxn ang="0">
                <a:pos x="connsiteX29534" y="connsiteY29534"/>
              </a:cxn>
              <a:cxn ang="0">
                <a:pos x="connsiteX29535" y="connsiteY29535"/>
              </a:cxn>
              <a:cxn ang="0">
                <a:pos x="connsiteX29536" y="connsiteY29536"/>
              </a:cxn>
              <a:cxn ang="0">
                <a:pos x="connsiteX29537" y="connsiteY29537"/>
              </a:cxn>
              <a:cxn ang="0">
                <a:pos x="connsiteX29538" y="connsiteY29538"/>
              </a:cxn>
              <a:cxn ang="0">
                <a:pos x="connsiteX29539" y="connsiteY29539"/>
              </a:cxn>
              <a:cxn ang="0">
                <a:pos x="connsiteX29540" y="connsiteY29540"/>
              </a:cxn>
              <a:cxn ang="0">
                <a:pos x="connsiteX29541" y="connsiteY29541"/>
              </a:cxn>
              <a:cxn ang="0">
                <a:pos x="connsiteX29542" y="connsiteY29542"/>
              </a:cxn>
              <a:cxn ang="0">
                <a:pos x="connsiteX29543" y="connsiteY29543"/>
              </a:cxn>
              <a:cxn ang="0">
                <a:pos x="connsiteX29544" y="connsiteY29544"/>
              </a:cxn>
              <a:cxn ang="0">
                <a:pos x="connsiteX29545" y="connsiteY29545"/>
              </a:cxn>
              <a:cxn ang="0">
                <a:pos x="connsiteX29546" y="connsiteY29546"/>
              </a:cxn>
              <a:cxn ang="0">
                <a:pos x="connsiteX29547" y="connsiteY29547"/>
              </a:cxn>
              <a:cxn ang="0">
                <a:pos x="connsiteX29548" y="connsiteY29548"/>
              </a:cxn>
              <a:cxn ang="0">
                <a:pos x="connsiteX29549" y="connsiteY29549"/>
              </a:cxn>
              <a:cxn ang="0">
                <a:pos x="connsiteX29550" y="connsiteY29550"/>
              </a:cxn>
              <a:cxn ang="0">
                <a:pos x="connsiteX29551" y="connsiteY29551"/>
              </a:cxn>
              <a:cxn ang="0">
                <a:pos x="connsiteX29552" y="connsiteY29552"/>
              </a:cxn>
              <a:cxn ang="0">
                <a:pos x="connsiteX29553" y="connsiteY29553"/>
              </a:cxn>
              <a:cxn ang="0">
                <a:pos x="connsiteX29554" y="connsiteY29554"/>
              </a:cxn>
              <a:cxn ang="0">
                <a:pos x="connsiteX29555" y="connsiteY29555"/>
              </a:cxn>
              <a:cxn ang="0">
                <a:pos x="connsiteX29556" y="connsiteY29556"/>
              </a:cxn>
              <a:cxn ang="0">
                <a:pos x="connsiteX29557" y="connsiteY29557"/>
              </a:cxn>
              <a:cxn ang="0">
                <a:pos x="connsiteX29558" y="connsiteY29558"/>
              </a:cxn>
              <a:cxn ang="0">
                <a:pos x="connsiteX29559" y="connsiteY29559"/>
              </a:cxn>
              <a:cxn ang="0">
                <a:pos x="connsiteX29560" y="connsiteY29560"/>
              </a:cxn>
              <a:cxn ang="0">
                <a:pos x="connsiteX29561" y="connsiteY29561"/>
              </a:cxn>
              <a:cxn ang="0">
                <a:pos x="connsiteX29562" y="connsiteY29562"/>
              </a:cxn>
              <a:cxn ang="0">
                <a:pos x="connsiteX29563" y="connsiteY29563"/>
              </a:cxn>
              <a:cxn ang="0">
                <a:pos x="connsiteX29564" y="connsiteY29564"/>
              </a:cxn>
              <a:cxn ang="0">
                <a:pos x="connsiteX29565" y="connsiteY29565"/>
              </a:cxn>
              <a:cxn ang="0">
                <a:pos x="connsiteX29566" y="connsiteY29566"/>
              </a:cxn>
              <a:cxn ang="0">
                <a:pos x="connsiteX29567" y="connsiteY29567"/>
              </a:cxn>
              <a:cxn ang="0">
                <a:pos x="connsiteX29568" y="connsiteY29568"/>
              </a:cxn>
              <a:cxn ang="0">
                <a:pos x="connsiteX29569" y="connsiteY29569"/>
              </a:cxn>
              <a:cxn ang="0">
                <a:pos x="connsiteX29570" y="connsiteY29570"/>
              </a:cxn>
              <a:cxn ang="0">
                <a:pos x="connsiteX29571" y="connsiteY29571"/>
              </a:cxn>
              <a:cxn ang="0">
                <a:pos x="connsiteX29572" y="connsiteY29572"/>
              </a:cxn>
              <a:cxn ang="0">
                <a:pos x="connsiteX29573" y="connsiteY29573"/>
              </a:cxn>
              <a:cxn ang="0">
                <a:pos x="connsiteX29574" y="connsiteY29574"/>
              </a:cxn>
              <a:cxn ang="0">
                <a:pos x="connsiteX29575" y="connsiteY29575"/>
              </a:cxn>
              <a:cxn ang="0">
                <a:pos x="connsiteX29576" y="connsiteY29576"/>
              </a:cxn>
              <a:cxn ang="0">
                <a:pos x="connsiteX29577" y="connsiteY29577"/>
              </a:cxn>
              <a:cxn ang="0">
                <a:pos x="connsiteX29578" y="connsiteY29578"/>
              </a:cxn>
              <a:cxn ang="0">
                <a:pos x="connsiteX29579" y="connsiteY29579"/>
              </a:cxn>
              <a:cxn ang="0">
                <a:pos x="connsiteX29580" y="connsiteY29580"/>
              </a:cxn>
              <a:cxn ang="0">
                <a:pos x="connsiteX29581" y="connsiteY29581"/>
              </a:cxn>
              <a:cxn ang="0">
                <a:pos x="connsiteX29582" y="connsiteY29582"/>
              </a:cxn>
              <a:cxn ang="0">
                <a:pos x="connsiteX29583" y="connsiteY29583"/>
              </a:cxn>
              <a:cxn ang="0">
                <a:pos x="connsiteX29584" y="connsiteY29584"/>
              </a:cxn>
              <a:cxn ang="0">
                <a:pos x="connsiteX29585" y="connsiteY29585"/>
              </a:cxn>
              <a:cxn ang="0">
                <a:pos x="connsiteX29586" y="connsiteY29586"/>
              </a:cxn>
              <a:cxn ang="0">
                <a:pos x="connsiteX29587" y="connsiteY29587"/>
              </a:cxn>
              <a:cxn ang="0">
                <a:pos x="connsiteX29588" y="connsiteY29588"/>
              </a:cxn>
              <a:cxn ang="0">
                <a:pos x="connsiteX29589" y="connsiteY29589"/>
              </a:cxn>
              <a:cxn ang="0">
                <a:pos x="connsiteX29590" y="connsiteY29590"/>
              </a:cxn>
              <a:cxn ang="0">
                <a:pos x="connsiteX29591" y="connsiteY29591"/>
              </a:cxn>
              <a:cxn ang="0">
                <a:pos x="connsiteX29592" y="connsiteY29592"/>
              </a:cxn>
              <a:cxn ang="0">
                <a:pos x="connsiteX29593" y="connsiteY29593"/>
              </a:cxn>
              <a:cxn ang="0">
                <a:pos x="connsiteX29594" y="connsiteY29594"/>
              </a:cxn>
              <a:cxn ang="0">
                <a:pos x="connsiteX29595" y="connsiteY29595"/>
              </a:cxn>
              <a:cxn ang="0">
                <a:pos x="connsiteX29596" y="connsiteY29596"/>
              </a:cxn>
              <a:cxn ang="0">
                <a:pos x="connsiteX29597" y="connsiteY29597"/>
              </a:cxn>
              <a:cxn ang="0">
                <a:pos x="connsiteX29598" y="connsiteY29598"/>
              </a:cxn>
              <a:cxn ang="0">
                <a:pos x="connsiteX29599" y="connsiteY29599"/>
              </a:cxn>
              <a:cxn ang="0">
                <a:pos x="connsiteX29600" y="connsiteY29600"/>
              </a:cxn>
              <a:cxn ang="0">
                <a:pos x="connsiteX29601" y="connsiteY29601"/>
              </a:cxn>
              <a:cxn ang="0">
                <a:pos x="connsiteX29602" y="connsiteY29602"/>
              </a:cxn>
              <a:cxn ang="0">
                <a:pos x="connsiteX29603" y="connsiteY29603"/>
              </a:cxn>
              <a:cxn ang="0">
                <a:pos x="connsiteX29604" y="connsiteY29604"/>
              </a:cxn>
              <a:cxn ang="0">
                <a:pos x="connsiteX29605" y="connsiteY29605"/>
              </a:cxn>
              <a:cxn ang="0">
                <a:pos x="connsiteX29606" y="connsiteY29606"/>
              </a:cxn>
              <a:cxn ang="0">
                <a:pos x="connsiteX29607" y="connsiteY29607"/>
              </a:cxn>
              <a:cxn ang="0">
                <a:pos x="connsiteX29608" y="connsiteY29608"/>
              </a:cxn>
              <a:cxn ang="0">
                <a:pos x="connsiteX29609" y="connsiteY29609"/>
              </a:cxn>
              <a:cxn ang="0">
                <a:pos x="connsiteX29610" y="connsiteY29610"/>
              </a:cxn>
              <a:cxn ang="0">
                <a:pos x="connsiteX29611" y="connsiteY29611"/>
              </a:cxn>
              <a:cxn ang="0">
                <a:pos x="connsiteX29612" y="connsiteY29612"/>
              </a:cxn>
              <a:cxn ang="0">
                <a:pos x="connsiteX29613" y="connsiteY29613"/>
              </a:cxn>
              <a:cxn ang="0">
                <a:pos x="connsiteX29614" y="connsiteY29614"/>
              </a:cxn>
              <a:cxn ang="0">
                <a:pos x="connsiteX29615" y="connsiteY29615"/>
              </a:cxn>
              <a:cxn ang="0">
                <a:pos x="connsiteX29616" y="connsiteY29616"/>
              </a:cxn>
              <a:cxn ang="0">
                <a:pos x="connsiteX29617" y="connsiteY29617"/>
              </a:cxn>
              <a:cxn ang="0">
                <a:pos x="connsiteX29618" y="connsiteY29618"/>
              </a:cxn>
              <a:cxn ang="0">
                <a:pos x="connsiteX29619" y="connsiteY29619"/>
              </a:cxn>
              <a:cxn ang="0">
                <a:pos x="connsiteX29620" y="connsiteY29620"/>
              </a:cxn>
              <a:cxn ang="0">
                <a:pos x="connsiteX29621" y="connsiteY29621"/>
              </a:cxn>
              <a:cxn ang="0">
                <a:pos x="connsiteX29622" y="connsiteY29622"/>
              </a:cxn>
              <a:cxn ang="0">
                <a:pos x="connsiteX29623" y="connsiteY29623"/>
              </a:cxn>
              <a:cxn ang="0">
                <a:pos x="connsiteX29624" y="connsiteY29624"/>
              </a:cxn>
              <a:cxn ang="0">
                <a:pos x="connsiteX29625" y="connsiteY29625"/>
              </a:cxn>
              <a:cxn ang="0">
                <a:pos x="connsiteX29626" y="connsiteY29626"/>
              </a:cxn>
              <a:cxn ang="0">
                <a:pos x="connsiteX29627" y="connsiteY29627"/>
              </a:cxn>
              <a:cxn ang="0">
                <a:pos x="connsiteX29628" y="connsiteY29628"/>
              </a:cxn>
              <a:cxn ang="0">
                <a:pos x="connsiteX29629" y="connsiteY29629"/>
              </a:cxn>
              <a:cxn ang="0">
                <a:pos x="connsiteX29630" y="connsiteY29630"/>
              </a:cxn>
              <a:cxn ang="0">
                <a:pos x="connsiteX29631" y="connsiteY29631"/>
              </a:cxn>
              <a:cxn ang="0">
                <a:pos x="connsiteX29632" y="connsiteY29632"/>
              </a:cxn>
              <a:cxn ang="0">
                <a:pos x="connsiteX29633" y="connsiteY29633"/>
              </a:cxn>
              <a:cxn ang="0">
                <a:pos x="connsiteX29634" y="connsiteY29634"/>
              </a:cxn>
              <a:cxn ang="0">
                <a:pos x="connsiteX29635" y="connsiteY29635"/>
              </a:cxn>
              <a:cxn ang="0">
                <a:pos x="connsiteX29636" y="connsiteY29636"/>
              </a:cxn>
              <a:cxn ang="0">
                <a:pos x="connsiteX29637" y="connsiteY29637"/>
              </a:cxn>
              <a:cxn ang="0">
                <a:pos x="connsiteX29638" y="connsiteY29638"/>
              </a:cxn>
              <a:cxn ang="0">
                <a:pos x="connsiteX29639" y="connsiteY29639"/>
              </a:cxn>
              <a:cxn ang="0">
                <a:pos x="connsiteX29640" y="connsiteY29640"/>
              </a:cxn>
              <a:cxn ang="0">
                <a:pos x="connsiteX29641" y="connsiteY29641"/>
              </a:cxn>
              <a:cxn ang="0">
                <a:pos x="connsiteX29642" y="connsiteY29642"/>
              </a:cxn>
              <a:cxn ang="0">
                <a:pos x="connsiteX29643" y="connsiteY29643"/>
              </a:cxn>
              <a:cxn ang="0">
                <a:pos x="connsiteX29644" y="connsiteY29644"/>
              </a:cxn>
              <a:cxn ang="0">
                <a:pos x="connsiteX29645" y="connsiteY29645"/>
              </a:cxn>
              <a:cxn ang="0">
                <a:pos x="connsiteX29646" y="connsiteY29646"/>
              </a:cxn>
              <a:cxn ang="0">
                <a:pos x="connsiteX29647" y="connsiteY29647"/>
              </a:cxn>
              <a:cxn ang="0">
                <a:pos x="connsiteX29648" y="connsiteY29648"/>
              </a:cxn>
              <a:cxn ang="0">
                <a:pos x="connsiteX29649" y="connsiteY29649"/>
              </a:cxn>
              <a:cxn ang="0">
                <a:pos x="connsiteX29650" y="connsiteY29650"/>
              </a:cxn>
              <a:cxn ang="0">
                <a:pos x="connsiteX29651" y="connsiteY29651"/>
              </a:cxn>
              <a:cxn ang="0">
                <a:pos x="connsiteX29652" y="connsiteY29652"/>
              </a:cxn>
              <a:cxn ang="0">
                <a:pos x="connsiteX29653" y="connsiteY29653"/>
              </a:cxn>
              <a:cxn ang="0">
                <a:pos x="connsiteX29654" y="connsiteY29654"/>
              </a:cxn>
              <a:cxn ang="0">
                <a:pos x="connsiteX29655" y="connsiteY29655"/>
              </a:cxn>
              <a:cxn ang="0">
                <a:pos x="connsiteX29656" y="connsiteY29656"/>
              </a:cxn>
              <a:cxn ang="0">
                <a:pos x="connsiteX29657" y="connsiteY29657"/>
              </a:cxn>
              <a:cxn ang="0">
                <a:pos x="connsiteX29658" y="connsiteY29658"/>
              </a:cxn>
              <a:cxn ang="0">
                <a:pos x="connsiteX29659" y="connsiteY29659"/>
              </a:cxn>
              <a:cxn ang="0">
                <a:pos x="connsiteX29660" y="connsiteY29660"/>
              </a:cxn>
              <a:cxn ang="0">
                <a:pos x="connsiteX29661" y="connsiteY29661"/>
              </a:cxn>
              <a:cxn ang="0">
                <a:pos x="connsiteX29662" y="connsiteY29662"/>
              </a:cxn>
              <a:cxn ang="0">
                <a:pos x="connsiteX29663" y="connsiteY29663"/>
              </a:cxn>
              <a:cxn ang="0">
                <a:pos x="connsiteX29664" y="connsiteY29664"/>
              </a:cxn>
              <a:cxn ang="0">
                <a:pos x="connsiteX29665" y="connsiteY29665"/>
              </a:cxn>
              <a:cxn ang="0">
                <a:pos x="connsiteX29666" y="connsiteY29666"/>
              </a:cxn>
              <a:cxn ang="0">
                <a:pos x="connsiteX29667" y="connsiteY29667"/>
              </a:cxn>
              <a:cxn ang="0">
                <a:pos x="connsiteX29668" y="connsiteY29668"/>
              </a:cxn>
              <a:cxn ang="0">
                <a:pos x="connsiteX29669" y="connsiteY29669"/>
              </a:cxn>
              <a:cxn ang="0">
                <a:pos x="connsiteX29670" y="connsiteY29670"/>
              </a:cxn>
              <a:cxn ang="0">
                <a:pos x="connsiteX29671" y="connsiteY29671"/>
              </a:cxn>
              <a:cxn ang="0">
                <a:pos x="connsiteX29672" y="connsiteY29672"/>
              </a:cxn>
              <a:cxn ang="0">
                <a:pos x="connsiteX29673" y="connsiteY29673"/>
              </a:cxn>
              <a:cxn ang="0">
                <a:pos x="connsiteX29674" y="connsiteY29674"/>
              </a:cxn>
              <a:cxn ang="0">
                <a:pos x="connsiteX29675" y="connsiteY29675"/>
              </a:cxn>
              <a:cxn ang="0">
                <a:pos x="connsiteX29676" y="connsiteY29676"/>
              </a:cxn>
              <a:cxn ang="0">
                <a:pos x="connsiteX29677" y="connsiteY29677"/>
              </a:cxn>
              <a:cxn ang="0">
                <a:pos x="connsiteX29678" y="connsiteY29678"/>
              </a:cxn>
              <a:cxn ang="0">
                <a:pos x="connsiteX29679" y="connsiteY29679"/>
              </a:cxn>
              <a:cxn ang="0">
                <a:pos x="connsiteX29680" y="connsiteY29680"/>
              </a:cxn>
              <a:cxn ang="0">
                <a:pos x="connsiteX29681" y="connsiteY29681"/>
              </a:cxn>
              <a:cxn ang="0">
                <a:pos x="connsiteX29682" y="connsiteY29682"/>
              </a:cxn>
              <a:cxn ang="0">
                <a:pos x="connsiteX29683" y="connsiteY29683"/>
              </a:cxn>
              <a:cxn ang="0">
                <a:pos x="connsiteX29684" y="connsiteY29684"/>
              </a:cxn>
              <a:cxn ang="0">
                <a:pos x="connsiteX29685" y="connsiteY29685"/>
              </a:cxn>
              <a:cxn ang="0">
                <a:pos x="connsiteX29686" y="connsiteY29686"/>
              </a:cxn>
              <a:cxn ang="0">
                <a:pos x="connsiteX29687" y="connsiteY29687"/>
              </a:cxn>
              <a:cxn ang="0">
                <a:pos x="connsiteX29688" y="connsiteY29688"/>
              </a:cxn>
              <a:cxn ang="0">
                <a:pos x="connsiteX29689" y="connsiteY29689"/>
              </a:cxn>
              <a:cxn ang="0">
                <a:pos x="connsiteX29690" y="connsiteY29690"/>
              </a:cxn>
              <a:cxn ang="0">
                <a:pos x="connsiteX29691" y="connsiteY29691"/>
              </a:cxn>
              <a:cxn ang="0">
                <a:pos x="connsiteX29692" y="connsiteY29692"/>
              </a:cxn>
              <a:cxn ang="0">
                <a:pos x="connsiteX29693" y="connsiteY29693"/>
              </a:cxn>
              <a:cxn ang="0">
                <a:pos x="connsiteX29694" y="connsiteY29694"/>
              </a:cxn>
              <a:cxn ang="0">
                <a:pos x="connsiteX29695" y="connsiteY29695"/>
              </a:cxn>
              <a:cxn ang="0">
                <a:pos x="connsiteX29696" y="connsiteY29696"/>
              </a:cxn>
              <a:cxn ang="0">
                <a:pos x="connsiteX29697" y="connsiteY29697"/>
              </a:cxn>
              <a:cxn ang="0">
                <a:pos x="connsiteX29698" y="connsiteY29698"/>
              </a:cxn>
              <a:cxn ang="0">
                <a:pos x="connsiteX29699" y="connsiteY29699"/>
              </a:cxn>
              <a:cxn ang="0">
                <a:pos x="connsiteX29700" y="connsiteY29700"/>
              </a:cxn>
              <a:cxn ang="0">
                <a:pos x="connsiteX29701" y="connsiteY29701"/>
              </a:cxn>
              <a:cxn ang="0">
                <a:pos x="connsiteX29702" y="connsiteY29702"/>
              </a:cxn>
              <a:cxn ang="0">
                <a:pos x="connsiteX29703" y="connsiteY29703"/>
              </a:cxn>
              <a:cxn ang="0">
                <a:pos x="connsiteX29704" y="connsiteY29704"/>
              </a:cxn>
              <a:cxn ang="0">
                <a:pos x="connsiteX29705" y="connsiteY29705"/>
              </a:cxn>
              <a:cxn ang="0">
                <a:pos x="connsiteX29706" y="connsiteY29706"/>
              </a:cxn>
              <a:cxn ang="0">
                <a:pos x="connsiteX29707" y="connsiteY29707"/>
              </a:cxn>
              <a:cxn ang="0">
                <a:pos x="connsiteX29708" y="connsiteY29708"/>
              </a:cxn>
              <a:cxn ang="0">
                <a:pos x="connsiteX29709" y="connsiteY29709"/>
              </a:cxn>
              <a:cxn ang="0">
                <a:pos x="connsiteX29710" y="connsiteY29710"/>
              </a:cxn>
              <a:cxn ang="0">
                <a:pos x="connsiteX29711" y="connsiteY29711"/>
              </a:cxn>
              <a:cxn ang="0">
                <a:pos x="connsiteX29712" y="connsiteY29712"/>
              </a:cxn>
              <a:cxn ang="0">
                <a:pos x="connsiteX29713" y="connsiteY29713"/>
              </a:cxn>
              <a:cxn ang="0">
                <a:pos x="connsiteX29714" y="connsiteY29714"/>
              </a:cxn>
              <a:cxn ang="0">
                <a:pos x="connsiteX29715" y="connsiteY29715"/>
              </a:cxn>
              <a:cxn ang="0">
                <a:pos x="connsiteX29716" y="connsiteY29716"/>
              </a:cxn>
              <a:cxn ang="0">
                <a:pos x="connsiteX29717" y="connsiteY29717"/>
              </a:cxn>
              <a:cxn ang="0">
                <a:pos x="connsiteX29718" y="connsiteY29718"/>
              </a:cxn>
              <a:cxn ang="0">
                <a:pos x="connsiteX29719" y="connsiteY29719"/>
              </a:cxn>
              <a:cxn ang="0">
                <a:pos x="connsiteX29720" y="connsiteY29720"/>
              </a:cxn>
              <a:cxn ang="0">
                <a:pos x="connsiteX29721" y="connsiteY29721"/>
              </a:cxn>
              <a:cxn ang="0">
                <a:pos x="connsiteX29722" y="connsiteY29722"/>
              </a:cxn>
              <a:cxn ang="0">
                <a:pos x="connsiteX29723" y="connsiteY29723"/>
              </a:cxn>
              <a:cxn ang="0">
                <a:pos x="connsiteX29724" y="connsiteY29724"/>
              </a:cxn>
              <a:cxn ang="0">
                <a:pos x="connsiteX29725" y="connsiteY29725"/>
              </a:cxn>
              <a:cxn ang="0">
                <a:pos x="connsiteX29726" y="connsiteY29726"/>
              </a:cxn>
              <a:cxn ang="0">
                <a:pos x="connsiteX29727" y="connsiteY29727"/>
              </a:cxn>
              <a:cxn ang="0">
                <a:pos x="connsiteX29728" y="connsiteY29728"/>
              </a:cxn>
              <a:cxn ang="0">
                <a:pos x="connsiteX29729" y="connsiteY29729"/>
              </a:cxn>
              <a:cxn ang="0">
                <a:pos x="connsiteX29730" y="connsiteY29730"/>
              </a:cxn>
              <a:cxn ang="0">
                <a:pos x="connsiteX29731" y="connsiteY29731"/>
              </a:cxn>
              <a:cxn ang="0">
                <a:pos x="connsiteX29732" y="connsiteY29732"/>
              </a:cxn>
              <a:cxn ang="0">
                <a:pos x="connsiteX29733" y="connsiteY29733"/>
              </a:cxn>
              <a:cxn ang="0">
                <a:pos x="connsiteX29734" y="connsiteY29734"/>
              </a:cxn>
              <a:cxn ang="0">
                <a:pos x="connsiteX29735" y="connsiteY29735"/>
              </a:cxn>
              <a:cxn ang="0">
                <a:pos x="connsiteX29736" y="connsiteY29736"/>
              </a:cxn>
              <a:cxn ang="0">
                <a:pos x="connsiteX29737" y="connsiteY29737"/>
              </a:cxn>
              <a:cxn ang="0">
                <a:pos x="connsiteX29738" y="connsiteY29738"/>
              </a:cxn>
              <a:cxn ang="0">
                <a:pos x="connsiteX29739" y="connsiteY29739"/>
              </a:cxn>
              <a:cxn ang="0">
                <a:pos x="connsiteX29740" y="connsiteY29740"/>
              </a:cxn>
              <a:cxn ang="0">
                <a:pos x="connsiteX29741" y="connsiteY29741"/>
              </a:cxn>
              <a:cxn ang="0">
                <a:pos x="connsiteX29742" y="connsiteY29742"/>
              </a:cxn>
              <a:cxn ang="0">
                <a:pos x="connsiteX29743" y="connsiteY29743"/>
              </a:cxn>
              <a:cxn ang="0">
                <a:pos x="connsiteX29744" y="connsiteY29744"/>
              </a:cxn>
              <a:cxn ang="0">
                <a:pos x="connsiteX29745" y="connsiteY29745"/>
              </a:cxn>
              <a:cxn ang="0">
                <a:pos x="connsiteX29746" y="connsiteY29746"/>
              </a:cxn>
              <a:cxn ang="0">
                <a:pos x="connsiteX29747" y="connsiteY29747"/>
              </a:cxn>
              <a:cxn ang="0">
                <a:pos x="connsiteX29748" y="connsiteY29748"/>
              </a:cxn>
              <a:cxn ang="0">
                <a:pos x="connsiteX29749" y="connsiteY29749"/>
              </a:cxn>
              <a:cxn ang="0">
                <a:pos x="connsiteX29750" y="connsiteY29750"/>
              </a:cxn>
              <a:cxn ang="0">
                <a:pos x="connsiteX29751" y="connsiteY29751"/>
              </a:cxn>
              <a:cxn ang="0">
                <a:pos x="connsiteX29752" y="connsiteY29752"/>
              </a:cxn>
              <a:cxn ang="0">
                <a:pos x="connsiteX29753" y="connsiteY29753"/>
              </a:cxn>
              <a:cxn ang="0">
                <a:pos x="connsiteX29754" y="connsiteY29754"/>
              </a:cxn>
              <a:cxn ang="0">
                <a:pos x="connsiteX29755" y="connsiteY29755"/>
              </a:cxn>
              <a:cxn ang="0">
                <a:pos x="connsiteX29756" y="connsiteY29756"/>
              </a:cxn>
              <a:cxn ang="0">
                <a:pos x="connsiteX29757" y="connsiteY29757"/>
              </a:cxn>
              <a:cxn ang="0">
                <a:pos x="connsiteX29758" y="connsiteY29758"/>
              </a:cxn>
              <a:cxn ang="0">
                <a:pos x="connsiteX29759" y="connsiteY29759"/>
              </a:cxn>
              <a:cxn ang="0">
                <a:pos x="connsiteX29760" y="connsiteY29760"/>
              </a:cxn>
              <a:cxn ang="0">
                <a:pos x="connsiteX29761" y="connsiteY29761"/>
              </a:cxn>
              <a:cxn ang="0">
                <a:pos x="connsiteX29762" y="connsiteY29762"/>
              </a:cxn>
              <a:cxn ang="0">
                <a:pos x="connsiteX29763" y="connsiteY29763"/>
              </a:cxn>
              <a:cxn ang="0">
                <a:pos x="connsiteX29764" y="connsiteY29764"/>
              </a:cxn>
              <a:cxn ang="0">
                <a:pos x="connsiteX29765" y="connsiteY29765"/>
              </a:cxn>
              <a:cxn ang="0">
                <a:pos x="connsiteX29766" y="connsiteY29766"/>
              </a:cxn>
              <a:cxn ang="0">
                <a:pos x="connsiteX29767" y="connsiteY29767"/>
              </a:cxn>
              <a:cxn ang="0">
                <a:pos x="connsiteX29768" y="connsiteY29768"/>
              </a:cxn>
              <a:cxn ang="0">
                <a:pos x="connsiteX29769" y="connsiteY29769"/>
              </a:cxn>
              <a:cxn ang="0">
                <a:pos x="connsiteX29770" y="connsiteY29770"/>
              </a:cxn>
              <a:cxn ang="0">
                <a:pos x="connsiteX29771" y="connsiteY29771"/>
              </a:cxn>
              <a:cxn ang="0">
                <a:pos x="connsiteX29772" y="connsiteY29772"/>
              </a:cxn>
              <a:cxn ang="0">
                <a:pos x="connsiteX29773" y="connsiteY29773"/>
              </a:cxn>
              <a:cxn ang="0">
                <a:pos x="connsiteX29774" y="connsiteY29774"/>
              </a:cxn>
              <a:cxn ang="0">
                <a:pos x="connsiteX29775" y="connsiteY29775"/>
              </a:cxn>
              <a:cxn ang="0">
                <a:pos x="connsiteX29776" y="connsiteY29776"/>
              </a:cxn>
              <a:cxn ang="0">
                <a:pos x="connsiteX29777" y="connsiteY29777"/>
              </a:cxn>
              <a:cxn ang="0">
                <a:pos x="connsiteX29778" y="connsiteY29778"/>
              </a:cxn>
              <a:cxn ang="0">
                <a:pos x="connsiteX29779" y="connsiteY29779"/>
              </a:cxn>
              <a:cxn ang="0">
                <a:pos x="connsiteX29780" y="connsiteY29780"/>
              </a:cxn>
              <a:cxn ang="0">
                <a:pos x="connsiteX29781" y="connsiteY29781"/>
              </a:cxn>
              <a:cxn ang="0">
                <a:pos x="connsiteX29782" y="connsiteY29782"/>
              </a:cxn>
              <a:cxn ang="0">
                <a:pos x="connsiteX29783" y="connsiteY29783"/>
              </a:cxn>
              <a:cxn ang="0">
                <a:pos x="connsiteX29784" y="connsiteY29784"/>
              </a:cxn>
              <a:cxn ang="0">
                <a:pos x="connsiteX29785" y="connsiteY29785"/>
              </a:cxn>
              <a:cxn ang="0">
                <a:pos x="connsiteX29786" y="connsiteY29786"/>
              </a:cxn>
              <a:cxn ang="0">
                <a:pos x="connsiteX29787" y="connsiteY29787"/>
              </a:cxn>
              <a:cxn ang="0">
                <a:pos x="connsiteX29788" y="connsiteY29788"/>
              </a:cxn>
              <a:cxn ang="0">
                <a:pos x="connsiteX29789" y="connsiteY29789"/>
              </a:cxn>
              <a:cxn ang="0">
                <a:pos x="connsiteX29790" y="connsiteY29790"/>
              </a:cxn>
              <a:cxn ang="0">
                <a:pos x="connsiteX29791" y="connsiteY29791"/>
              </a:cxn>
              <a:cxn ang="0">
                <a:pos x="connsiteX29792" y="connsiteY29792"/>
              </a:cxn>
              <a:cxn ang="0">
                <a:pos x="connsiteX29793" y="connsiteY29793"/>
              </a:cxn>
              <a:cxn ang="0">
                <a:pos x="connsiteX29794" y="connsiteY29794"/>
              </a:cxn>
              <a:cxn ang="0">
                <a:pos x="connsiteX29795" y="connsiteY29795"/>
              </a:cxn>
              <a:cxn ang="0">
                <a:pos x="connsiteX29796" y="connsiteY29796"/>
              </a:cxn>
              <a:cxn ang="0">
                <a:pos x="connsiteX29797" y="connsiteY29797"/>
              </a:cxn>
              <a:cxn ang="0">
                <a:pos x="connsiteX29798" y="connsiteY29798"/>
              </a:cxn>
              <a:cxn ang="0">
                <a:pos x="connsiteX29799" y="connsiteY29799"/>
              </a:cxn>
              <a:cxn ang="0">
                <a:pos x="connsiteX29800" y="connsiteY29800"/>
              </a:cxn>
              <a:cxn ang="0">
                <a:pos x="connsiteX29801" y="connsiteY29801"/>
              </a:cxn>
              <a:cxn ang="0">
                <a:pos x="connsiteX29802" y="connsiteY29802"/>
              </a:cxn>
              <a:cxn ang="0">
                <a:pos x="connsiteX29803" y="connsiteY29803"/>
              </a:cxn>
              <a:cxn ang="0">
                <a:pos x="connsiteX29804" y="connsiteY29804"/>
              </a:cxn>
              <a:cxn ang="0">
                <a:pos x="connsiteX29805" y="connsiteY29805"/>
              </a:cxn>
              <a:cxn ang="0">
                <a:pos x="connsiteX29806" y="connsiteY29806"/>
              </a:cxn>
              <a:cxn ang="0">
                <a:pos x="connsiteX29807" y="connsiteY29807"/>
              </a:cxn>
              <a:cxn ang="0">
                <a:pos x="connsiteX29808" y="connsiteY29808"/>
              </a:cxn>
              <a:cxn ang="0">
                <a:pos x="connsiteX29809" y="connsiteY29809"/>
              </a:cxn>
              <a:cxn ang="0">
                <a:pos x="connsiteX29810" y="connsiteY29810"/>
              </a:cxn>
              <a:cxn ang="0">
                <a:pos x="connsiteX29811" y="connsiteY29811"/>
              </a:cxn>
              <a:cxn ang="0">
                <a:pos x="connsiteX29812" y="connsiteY29812"/>
              </a:cxn>
              <a:cxn ang="0">
                <a:pos x="connsiteX29813" y="connsiteY29813"/>
              </a:cxn>
              <a:cxn ang="0">
                <a:pos x="connsiteX29814" y="connsiteY29814"/>
              </a:cxn>
              <a:cxn ang="0">
                <a:pos x="connsiteX29815" y="connsiteY29815"/>
              </a:cxn>
              <a:cxn ang="0">
                <a:pos x="connsiteX29816" y="connsiteY29816"/>
              </a:cxn>
              <a:cxn ang="0">
                <a:pos x="connsiteX29817" y="connsiteY29817"/>
              </a:cxn>
              <a:cxn ang="0">
                <a:pos x="connsiteX29818" y="connsiteY29818"/>
              </a:cxn>
              <a:cxn ang="0">
                <a:pos x="connsiteX29819" y="connsiteY29819"/>
              </a:cxn>
              <a:cxn ang="0">
                <a:pos x="connsiteX29820" y="connsiteY29820"/>
              </a:cxn>
              <a:cxn ang="0">
                <a:pos x="connsiteX29821" y="connsiteY29821"/>
              </a:cxn>
              <a:cxn ang="0">
                <a:pos x="connsiteX29822" y="connsiteY29822"/>
              </a:cxn>
              <a:cxn ang="0">
                <a:pos x="connsiteX29823" y="connsiteY29823"/>
              </a:cxn>
              <a:cxn ang="0">
                <a:pos x="connsiteX29824" y="connsiteY29824"/>
              </a:cxn>
              <a:cxn ang="0">
                <a:pos x="connsiteX29825" y="connsiteY29825"/>
              </a:cxn>
              <a:cxn ang="0">
                <a:pos x="connsiteX29826" y="connsiteY29826"/>
              </a:cxn>
              <a:cxn ang="0">
                <a:pos x="connsiteX29827" y="connsiteY29827"/>
              </a:cxn>
              <a:cxn ang="0">
                <a:pos x="connsiteX29828" y="connsiteY29828"/>
              </a:cxn>
              <a:cxn ang="0">
                <a:pos x="connsiteX29829" y="connsiteY29829"/>
              </a:cxn>
              <a:cxn ang="0">
                <a:pos x="connsiteX29830" y="connsiteY29830"/>
              </a:cxn>
              <a:cxn ang="0">
                <a:pos x="connsiteX29831" y="connsiteY29831"/>
              </a:cxn>
              <a:cxn ang="0">
                <a:pos x="connsiteX29832" y="connsiteY29832"/>
              </a:cxn>
              <a:cxn ang="0">
                <a:pos x="connsiteX29833" y="connsiteY29833"/>
              </a:cxn>
              <a:cxn ang="0">
                <a:pos x="connsiteX29834" y="connsiteY29834"/>
              </a:cxn>
              <a:cxn ang="0">
                <a:pos x="connsiteX29835" y="connsiteY29835"/>
              </a:cxn>
              <a:cxn ang="0">
                <a:pos x="connsiteX29836" y="connsiteY29836"/>
              </a:cxn>
              <a:cxn ang="0">
                <a:pos x="connsiteX29837" y="connsiteY29837"/>
              </a:cxn>
              <a:cxn ang="0">
                <a:pos x="connsiteX29838" y="connsiteY29838"/>
              </a:cxn>
              <a:cxn ang="0">
                <a:pos x="connsiteX29839" y="connsiteY29839"/>
              </a:cxn>
              <a:cxn ang="0">
                <a:pos x="connsiteX29840" y="connsiteY29840"/>
              </a:cxn>
              <a:cxn ang="0">
                <a:pos x="connsiteX29841" y="connsiteY29841"/>
              </a:cxn>
              <a:cxn ang="0">
                <a:pos x="connsiteX29842" y="connsiteY29842"/>
              </a:cxn>
              <a:cxn ang="0">
                <a:pos x="connsiteX29843" y="connsiteY29843"/>
              </a:cxn>
              <a:cxn ang="0">
                <a:pos x="connsiteX29844" y="connsiteY29844"/>
              </a:cxn>
              <a:cxn ang="0">
                <a:pos x="connsiteX29845" y="connsiteY29845"/>
              </a:cxn>
              <a:cxn ang="0">
                <a:pos x="connsiteX29846" y="connsiteY29846"/>
              </a:cxn>
              <a:cxn ang="0">
                <a:pos x="connsiteX29847" y="connsiteY29847"/>
              </a:cxn>
              <a:cxn ang="0">
                <a:pos x="connsiteX29848" y="connsiteY29848"/>
              </a:cxn>
              <a:cxn ang="0">
                <a:pos x="connsiteX29849" y="connsiteY29849"/>
              </a:cxn>
              <a:cxn ang="0">
                <a:pos x="connsiteX29850" y="connsiteY29850"/>
              </a:cxn>
              <a:cxn ang="0">
                <a:pos x="connsiteX29851" y="connsiteY29851"/>
              </a:cxn>
              <a:cxn ang="0">
                <a:pos x="connsiteX29852" y="connsiteY29852"/>
              </a:cxn>
              <a:cxn ang="0">
                <a:pos x="connsiteX29853" y="connsiteY29853"/>
              </a:cxn>
              <a:cxn ang="0">
                <a:pos x="connsiteX29854" y="connsiteY29854"/>
              </a:cxn>
              <a:cxn ang="0">
                <a:pos x="connsiteX29855" y="connsiteY29855"/>
              </a:cxn>
              <a:cxn ang="0">
                <a:pos x="connsiteX29856" y="connsiteY29856"/>
              </a:cxn>
              <a:cxn ang="0">
                <a:pos x="connsiteX29857" y="connsiteY29857"/>
              </a:cxn>
              <a:cxn ang="0">
                <a:pos x="connsiteX29858" y="connsiteY29858"/>
              </a:cxn>
              <a:cxn ang="0">
                <a:pos x="connsiteX29859" y="connsiteY29859"/>
              </a:cxn>
              <a:cxn ang="0">
                <a:pos x="connsiteX29860" y="connsiteY29860"/>
              </a:cxn>
              <a:cxn ang="0">
                <a:pos x="connsiteX29861" y="connsiteY29861"/>
              </a:cxn>
              <a:cxn ang="0">
                <a:pos x="connsiteX29862" y="connsiteY29862"/>
              </a:cxn>
              <a:cxn ang="0">
                <a:pos x="connsiteX29863" y="connsiteY29863"/>
              </a:cxn>
              <a:cxn ang="0">
                <a:pos x="connsiteX29864" y="connsiteY29864"/>
              </a:cxn>
              <a:cxn ang="0">
                <a:pos x="connsiteX29865" y="connsiteY29865"/>
              </a:cxn>
              <a:cxn ang="0">
                <a:pos x="connsiteX29866" y="connsiteY29866"/>
              </a:cxn>
              <a:cxn ang="0">
                <a:pos x="connsiteX29867" y="connsiteY29867"/>
              </a:cxn>
              <a:cxn ang="0">
                <a:pos x="connsiteX29868" y="connsiteY29868"/>
              </a:cxn>
              <a:cxn ang="0">
                <a:pos x="connsiteX29869" y="connsiteY29869"/>
              </a:cxn>
              <a:cxn ang="0">
                <a:pos x="connsiteX29870" y="connsiteY29870"/>
              </a:cxn>
              <a:cxn ang="0">
                <a:pos x="connsiteX29871" y="connsiteY29871"/>
              </a:cxn>
              <a:cxn ang="0">
                <a:pos x="connsiteX29872" y="connsiteY29872"/>
              </a:cxn>
              <a:cxn ang="0">
                <a:pos x="connsiteX29873" y="connsiteY29873"/>
              </a:cxn>
              <a:cxn ang="0">
                <a:pos x="connsiteX29874" y="connsiteY29874"/>
              </a:cxn>
              <a:cxn ang="0">
                <a:pos x="connsiteX29875" y="connsiteY29875"/>
              </a:cxn>
              <a:cxn ang="0">
                <a:pos x="connsiteX29876" y="connsiteY29876"/>
              </a:cxn>
              <a:cxn ang="0">
                <a:pos x="connsiteX29877" y="connsiteY29877"/>
              </a:cxn>
              <a:cxn ang="0">
                <a:pos x="connsiteX29878" y="connsiteY29878"/>
              </a:cxn>
              <a:cxn ang="0">
                <a:pos x="connsiteX29879" y="connsiteY29879"/>
              </a:cxn>
              <a:cxn ang="0">
                <a:pos x="connsiteX29880" y="connsiteY29880"/>
              </a:cxn>
              <a:cxn ang="0">
                <a:pos x="connsiteX29881" y="connsiteY29881"/>
              </a:cxn>
              <a:cxn ang="0">
                <a:pos x="connsiteX29882" y="connsiteY29882"/>
              </a:cxn>
              <a:cxn ang="0">
                <a:pos x="connsiteX29883" y="connsiteY29883"/>
              </a:cxn>
              <a:cxn ang="0">
                <a:pos x="connsiteX29884" y="connsiteY29884"/>
              </a:cxn>
              <a:cxn ang="0">
                <a:pos x="connsiteX29885" y="connsiteY29885"/>
              </a:cxn>
              <a:cxn ang="0">
                <a:pos x="connsiteX29886" y="connsiteY29886"/>
              </a:cxn>
              <a:cxn ang="0">
                <a:pos x="connsiteX29887" y="connsiteY29887"/>
              </a:cxn>
              <a:cxn ang="0">
                <a:pos x="connsiteX29888" y="connsiteY29888"/>
              </a:cxn>
              <a:cxn ang="0">
                <a:pos x="connsiteX29889" y="connsiteY29889"/>
              </a:cxn>
              <a:cxn ang="0">
                <a:pos x="connsiteX29890" y="connsiteY29890"/>
              </a:cxn>
              <a:cxn ang="0">
                <a:pos x="connsiteX29891" y="connsiteY29891"/>
              </a:cxn>
              <a:cxn ang="0">
                <a:pos x="connsiteX29892" y="connsiteY29892"/>
              </a:cxn>
              <a:cxn ang="0">
                <a:pos x="connsiteX29893" y="connsiteY29893"/>
              </a:cxn>
              <a:cxn ang="0">
                <a:pos x="connsiteX29894" y="connsiteY29894"/>
              </a:cxn>
              <a:cxn ang="0">
                <a:pos x="connsiteX29895" y="connsiteY29895"/>
              </a:cxn>
              <a:cxn ang="0">
                <a:pos x="connsiteX29896" y="connsiteY29896"/>
              </a:cxn>
              <a:cxn ang="0">
                <a:pos x="connsiteX29897" y="connsiteY29897"/>
              </a:cxn>
              <a:cxn ang="0">
                <a:pos x="connsiteX29898" y="connsiteY29898"/>
              </a:cxn>
              <a:cxn ang="0">
                <a:pos x="connsiteX29899" y="connsiteY29899"/>
              </a:cxn>
              <a:cxn ang="0">
                <a:pos x="connsiteX29900" y="connsiteY29900"/>
              </a:cxn>
              <a:cxn ang="0">
                <a:pos x="connsiteX29901" y="connsiteY29901"/>
              </a:cxn>
              <a:cxn ang="0">
                <a:pos x="connsiteX29902" y="connsiteY29902"/>
              </a:cxn>
              <a:cxn ang="0">
                <a:pos x="connsiteX29903" y="connsiteY29903"/>
              </a:cxn>
              <a:cxn ang="0">
                <a:pos x="connsiteX29904" y="connsiteY29904"/>
              </a:cxn>
              <a:cxn ang="0">
                <a:pos x="connsiteX29905" y="connsiteY29905"/>
              </a:cxn>
              <a:cxn ang="0">
                <a:pos x="connsiteX29906" y="connsiteY29906"/>
              </a:cxn>
              <a:cxn ang="0">
                <a:pos x="connsiteX29907" y="connsiteY29907"/>
              </a:cxn>
              <a:cxn ang="0">
                <a:pos x="connsiteX29908" y="connsiteY29908"/>
              </a:cxn>
              <a:cxn ang="0">
                <a:pos x="connsiteX29909" y="connsiteY29909"/>
              </a:cxn>
              <a:cxn ang="0">
                <a:pos x="connsiteX29910" y="connsiteY29910"/>
              </a:cxn>
              <a:cxn ang="0">
                <a:pos x="connsiteX29911" y="connsiteY29911"/>
              </a:cxn>
              <a:cxn ang="0">
                <a:pos x="connsiteX29912" y="connsiteY29912"/>
              </a:cxn>
              <a:cxn ang="0">
                <a:pos x="connsiteX29913" y="connsiteY29913"/>
              </a:cxn>
              <a:cxn ang="0">
                <a:pos x="connsiteX29914" y="connsiteY29914"/>
              </a:cxn>
              <a:cxn ang="0">
                <a:pos x="connsiteX29915" y="connsiteY29915"/>
              </a:cxn>
              <a:cxn ang="0">
                <a:pos x="connsiteX29916" y="connsiteY29916"/>
              </a:cxn>
              <a:cxn ang="0">
                <a:pos x="connsiteX29917" y="connsiteY29917"/>
              </a:cxn>
              <a:cxn ang="0">
                <a:pos x="connsiteX29918" y="connsiteY29918"/>
              </a:cxn>
              <a:cxn ang="0">
                <a:pos x="connsiteX29919" y="connsiteY29919"/>
              </a:cxn>
              <a:cxn ang="0">
                <a:pos x="connsiteX29920" y="connsiteY29920"/>
              </a:cxn>
              <a:cxn ang="0">
                <a:pos x="connsiteX29921" y="connsiteY29921"/>
              </a:cxn>
              <a:cxn ang="0">
                <a:pos x="connsiteX29922" y="connsiteY29922"/>
              </a:cxn>
              <a:cxn ang="0">
                <a:pos x="connsiteX29923" y="connsiteY29923"/>
              </a:cxn>
              <a:cxn ang="0">
                <a:pos x="connsiteX29924" y="connsiteY29924"/>
              </a:cxn>
              <a:cxn ang="0">
                <a:pos x="connsiteX29925" y="connsiteY29925"/>
              </a:cxn>
              <a:cxn ang="0">
                <a:pos x="connsiteX29926" y="connsiteY29926"/>
              </a:cxn>
              <a:cxn ang="0">
                <a:pos x="connsiteX29927" y="connsiteY29927"/>
              </a:cxn>
              <a:cxn ang="0">
                <a:pos x="connsiteX29928" y="connsiteY29928"/>
              </a:cxn>
              <a:cxn ang="0">
                <a:pos x="connsiteX29929" y="connsiteY29929"/>
              </a:cxn>
              <a:cxn ang="0">
                <a:pos x="connsiteX29930" y="connsiteY29930"/>
              </a:cxn>
              <a:cxn ang="0">
                <a:pos x="connsiteX29931" y="connsiteY29931"/>
              </a:cxn>
              <a:cxn ang="0">
                <a:pos x="connsiteX29932" y="connsiteY29932"/>
              </a:cxn>
              <a:cxn ang="0">
                <a:pos x="connsiteX29933" y="connsiteY29933"/>
              </a:cxn>
              <a:cxn ang="0">
                <a:pos x="connsiteX29934" y="connsiteY29934"/>
              </a:cxn>
              <a:cxn ang="0">
                <a:pos x="connsiteX29935" y="connsiteY29935"/>
              </a:cxn>
              <a:cxn ang="0">
                <a:pos x="connsiteX29936" y="connsiteY29936"/>
              </a:cxn>
              <a:cxn ang="0">
                <a:pos x="connsiteX29937" y="connsiteY29937"/>
              </a:cxn>
              <a:cxn ang="0">
                <a:pos x="connsiteX29938" y="connsiteY29938"/>
              </a:cxn>
              <a:cxn ang="0">
                <a:pos x="connsiteX29939" y="connsiteY29939"/>
              </a:cxn>
              <a:cxn ang="0">
                <a:pos x="connsiteX29940" y="connsiteY29940"/>
              </a:cxn>
              <a:cxn ang="0">
                <a:pos x="connsiteX29941" y="connsiteY29941"/>
              </a:cxn>
              <a:cxn ang="0">
                <a:pos x="connsiteX29942" y="connsiteY29942"/>
              </a:cxn>
              <a:cxn ang="0">
                <a:pos x="connsiteX29943" y="connsiteY29943"/>
              </a:cxn>
              <a:cxn ang="0">
                <a:pos x="connsiteX29944" y="connsiteY29944"/>
              </a:cxn>
              <a:cxn ang="0">
                <a:pos x="connsiteX29945" y="connsiteY29945"/>
              </a:cxn>
              <a:cxn ang="0">
                <a:pos x="connsiteX29946" y="connsiteY29946"/>
              </a:cxn>
              <a:cxn ang="0">
                <a:pos x="connsiteX29947" y="connsiteY29947"/>
              </a:cxn>
              <a:cxn ang="0">
                <a:pos x="connsiteX29948" y="connsiteY29948"/>
              </a:cxn>
              <a:cxn ang="0">
                <a:pos x="connsiteX29949" y="connsiteY29949"/>
              </a:cxn>
              <a:cxn ang="0">
                <a:pos x="connsiteX29950" y="connsiteY29950"/>
              </a:cxn>
              <a:cxn ang="0">
                <a:pos x="connsiteX29951" y="connsiteY29951"/>
              </a:cxn>
              <a:cxn ang="0">
                <a:pos x="connsiteX29952" y="connsiteY29952"/>
              </a:cxn>
              <a:cxn ang="0">
                <a:pos x="connsiteX29953" y="connsiteY29953"/>
              </a:cxn>
              <a:cxn ang="0">
                <a:pos x="connsiteX29954" y="connsiteY29954"/>
              </a:cxn>
              <a:cxn ang="0">
                <a:pos x="connsiteX29955" y="connsiteY29955"/>
              </a:cxn>
              <a:cxn ang="0">
                <a:pos x="connsiteX29956" y="connsiteY29956"/>
              </a:cxn>
              <a:cxn ang="0">
                <a:pos x="connsiteX29957" y="connsiteY29957"/>
              </a:cxn>
              <a:cxn ang="0">
                <a:pos x="connsiteX29958" y="connsiteY29958"/>
              </a:cxn>
              <a:cxn ang="0">
                <a:pos x="connsiteX29959" y="connsiteY29959"/>
              </a:cxn>
              <a:cxn ang="0">
                <a:pos x="connsiteX29960" y="connsiteY29960"/>
              </a:cxn>
              <a:cxn ang="0">
                <a:pos x="connsiteX29961" y="connsiteY29961"/>
              </a:cxn>
              <a:cxn ang="0">
                <a:pos x="connsiteX29962" y="connsiteY29962"/>
              </a:cxn>
              <a:cxn ang="0">
                <a:pos x="connsiteX29963" y="connsiteY29963"/>
              </a:cxn>
              <a:cxn ang="0">
                <a:pos x="connsiteX29964" y="connsiteY29964"/>
              </a:cxn>
              <a:cxn ang="0">
                <a:pos x="connsiteX29965" y="connsiteY29965"/>
              </a:cxn>
              <a:cxn ang="0">
                <a:pos x="connsiteX29966" y="connsiteY29966"/>
              </a:cxn>
              <a:cxn ang="0">
                <a:pos x="connsiteX29967" y="connsiteY29967"/>
              </a:cxn>
              <a:cxn ang="0">
                <a:pos x="connsiteX29968" y="connsiteY29968"/>
              </a:cxn>
              <a:cxn ang="0">
                <a:pos x="connsiteX29969" y="connsiteY29969"/>
              </a:cxn>
              <a:cxn ang="0">
                <a:pos x="connsiteX29970" y="connsiteY29970"/>
              </a:cxn>
              <a:cxn ang="0">
                <a:pos x="connsiteX29971" y="connsiteY29971"/>
              </a:cxn>
              <a:cxn ang="0">
                <a:pos x="connsiteX29972" y="connsiteY29972"/>
              </a:cxn>
              <a:cxn ang="0">
                <a:pos x="connsiteX29973" y="connsiteY29973"/>
              </a:cxn>
              <a:cxn ang="0">
                <a:pos x="connsiteX29974" y="connsiteY29974"/>
              </a:cxn>
              <a:cxn ang="0">
                <a:pos x="connsiteX29975" y="connsiteY29975"/>
              </a:cxn>
              <a:cxn ang="0">
                <a:pos x="connsiteX29976" y="connsiteY29976"/>
              </a:cxn>
              <a:cxn ang="0">
                <a:pos x="connsiteX29977" y="connsiteY29977"/>
              </a:cxn>
              <a:cxn ang="0">
                <a:pos x="connsiteX29978" y="connsiteY29978"/>
              </a:cxn>
              <a:cxn ang="0">
                <a:pos x="connsiteX29979" y="connsiteY29979"/>
              </a:cxn>
              <a:cxn ang="0">
                <a:pos x="connsiteX29980" y="connsiteY29980"/>
              </a:cxn>
              <a:cxn ang="0">
                <a:pos x="connsiteX29981" y="connsiteY29981"/>
              </a:cxn>
              <a:cxn ang="0">
                <a:pos x="connsiteX29982" y="connsiteY29982"/>
              </a:cxn>
              <a:cxn ang="0">
                <a:pos x="connsiteX29983" y="connsiteY29983"/>
              </a:cxn>
              <a:cxn ang="0">
                <a:pos x="connsiteX29984" y="connsiteY29984"/>
              </a:cxn>
              <a:cxn ang="0">
                <a:pos x="connsiteX29985" y="connsiteY29985"/>
              </a:cxn>
              <a:cxn ang="0">
                <a:pos x="connsiteX29986" y="connsiteY29986"/>
              </a:cxn>
              <a:cxn ang="0">
                <a:pos x="connsiteX29987" y="connsiteY29987"/>
              </a:cxn>
              <a:cxn ang="0">
                <a:pos x="connsiteX29988" y="connsiteY29988"/>
              </a:cxn>
              <a:cxn ang="0">
                <a:pos x="connsiteX29989" y="connsiteY29989"/>
              </a:cxn>
              <a:cxn ang="0">
                <a:pos x="connsiteX29990" y="connsiteY29990"/>
              </a:cxn>
              <a:cxn ang="0">
                <a:pos x="connsiteX29991" y="connsiteY29991"/>
              </a:cxn>
              <a:cxn ang="0">
                <a:pos x="connsiteX29992" y="connsiteY29992"/>
              </a:cxn>
              <a:cxn ang="0">
                <a:pos x="connsiteX29993" y="connsiteY29993"/>
              </a:cxn>
              <a:cxn ang="0">
                <a:pos x="connsiteX29994" y="connsiteY29994"/>
              </a:cxn>
              <a:cxn ang="0">
                <a:pos x="connsiteX29995" y="connsiteY29995"/>
              </a:cxn>
              <a:cxn ang="0">
                <a:pos x="connsiteX29996" y="connsiteY29996"/>
              </a:cxn>
              <a:cxn ang="0">
                <a:pos x="connsiteX29997" y="connsiteY29997"/>
              </a:cxn>
              <a:cxn ang="0">
                <a:pos x="connsiteX29998" y="connsiteY29998"/>
              </a:cxn>
              <a:cxn ang="0">
                <a:pos x="connsiteX29999" y="connsiteY29999"/>
              </a:cxn>
              <a:cxn ang="0">
                <a:pos x="connsiteX30000" y="connsiteY30000"/>
              </a:cxn>
              <a:cxn ang="0">
                <a:pos x="connsiteX30001" y="connsiteY30001"/>
              </a:cxn>
              <a:cxn ang="0">
                <a:pos x="connsiteX30002" y="connsiteY30002"/>
              </a:cxn>
              <a:cxn ang="0">
                <a:pos x="connsiteX30003" y="connsiteY30003"/>
              </a:cxn>
              <a:cxn ang="0">
                <a:pos x="connsiteX30004" y="connsiteY30004"/>
              </a:cxn>
              <a:cxn ang="0">
                <a:pos x="connsiteX30005" y="connsiteY30005"/>
              </a:cxn>
              <a:cxn ang="0">
                <a:pos x="connsiteX30006" y="connsiteY30006"/>
              </a:cxn>
              <a:cxn ang="0">
                <a:pos x="connsiteX30007" y="connsiteY30007"/>
              </a:cxn>
              <a:cxn ang="0">
                <a:pos x="connsiteX30008" y="connsiteY30008"/>
              </a:cxn>
              <a:cxn ang="0">
                <a:pos x="connsiteX30009" y="connsiteY30009"/>
              </a:cxn>
              <a:cxn ang="0">
                <a:pos x="connsiteX30010" y="connsiteY30010"/>
              </a:cxn>
              <a:cxn ang="0">
                <a:pos x="connsiteX30011" y="connsiteY30011"/>
              </a:cxn>
              <a:cxn ang="0">
                <a:pos x="connsiteX30012" y="connsiteY30012"/>
              </a:cxn>
              <a:cxn ang="0">
                <a:pos x="connsiteX30013" y="connsiteY30013"/>
              </a:cxn>
              <a:cxn ang="0">
                <a:pos x="connsiteX30014" y="connsiteY30014"/>
              </a:cxn>
              <a:cxn ang="0">
                <a:pos x="connsiteX30015" y="connsiteY30015"/>
              </a:cxn>
              <a:cxn ang="0">
                <a:pos x="connsiteX30016" y="connsiteY30016"/>
              </a:cxn>
              <a:cxn ang="0">
                <a:pos x="connsiteX30017" y="connsiteY30017"/>
              </a:cxn>
              <a:cxn ang="0">
                <a:pos x="connsiteX30018" y="connsiteY30018"/>
              </a:cxn>
              <a:cxn ang="0">
                <a:pos x="connsiteX30019" y="connsiteY30019"/>
              </a:cxn>
              <a:cxn ang="0">
                <a:pos x="connsiteX30020" y="connsiteY30020"/>
              </a:cxn>
              <a:cxn ang="0">
                <a:pos x="connsiteX30021" y="connsiteY30021"/>
              </a:cxn>
              <a:cxn ang="0">
                <a:pos x="connsiteX30022" y="connsiteY30022"/>
              </a:cxn>
              <a:cxn ang="0">
                <a:pos x="connsiteX30023" y="connsiteY30023"/>
              </a:cxn>
              <a:cxn ang="0">
                <a:pos x="connsiteX30024" y="connsiteY30024"/>
              </a:cxn>
              <a:cxn ang="0">
                <a:pos x="connsiteX30025" y="connsiteY30025"/>
              </a:cxn>
              <a:cxn ang="0">
                <a:pos x="connsiteX30026" y="connsiteY30026"/>
              </a:cxn>
              <a:cxn ang="0">
                <a:pos x="connsiteX30027" y="connsiteY30027"/>
              </a:cxn>
              <a:cxn ang="0">
                <a:pos x="connsiteX30028" y="connsiteY30028"/>
              </a:cxn>
              <a:cxn ang="0">
                <a:pos x="connsiteX30029" y="connsiteY30029"/>
              </a:cxn>
              <a:cxn ang="0">
                <a:pos x="connsiteX30030" y="connsiteY30030"/>
              </a:cxn>
              <a:cxn ang="0">
                <a:pos x="connsiteX30031" y="connsiteY30031"/>
              </a:cxn>
              <a:cxn ang="0">
                <a:pos x="connsiteX30032" y="connsiteY30032"/>
              </a:cxn>
              <a:cxn ang="0">
                <a:pos x="connsiteX30033" y="connsiteY30033"/>
              </a:cxn>
              <a:cxn ang="0">
                <a:pos x="connsiteX30034" y="connsiteY30034"/>
              </a:cxn>
              <a:cxn ang="0">
                <a:pos x="connsiteX30035" y="connsiteY30035"/>
              </a:cxn>
              <a:cxn ang="0">
                <a:pos x="connsiteX30036" y="connsiteY30036"/>
              </a:cxn>
              <a:cxn ang="0">
                <a:pos x="connsiteX30037" y="connsiteY30037"/>
              </a:cxn>
              <a:cxn ang="0">
                <a:pos x="connsiteX30038" y="connsiteY30038"/>
              </a:cxn>
              <a:cxn ang="0">
                <a:pos x="connsiteX30039" y="connsiteY30039"/>
              </a:cxn>
              <a:cxn ang="0">
                <a:pos x="connsiteX30040" y="connsiteY30040"/>
              </a:cxn>
              <a:cxn ang="0">
                <a:pos x="connsiteX30041" y="connsiteY30041"/>
              </a:cxn>
              <a:cxn ang="0">
                <a:pos x="connsiteX30042" y="connsiteY30042"/>
              </a:cxn>
              <a:cxn ang="0">
                <a:pos x="connsiteX30043" y="connsiteY30043"/>
              </a:cxn>
              <a:cxn ang="0">
                <a:pos x="connsiteX30044" y="connsiteY30044"/>
              </a:cxn>
              <a:cxn ang="0">
                <a:pos x="connsiteX30045" y="connsiteY30045"/>
              </a:cxn>
              <a:cxn ang="0">
                <a:pos x="connsiteX30046" y="connsiteY30046"/>
              </a:cxn>
              <a:cxn ang="0">
                <a:pos x="connsiteX30047" y="connsiteY30047"/>
              </a:cxn>
              <a:cxn ang="0">
                <a:pos x="connsiteX30048" y="connsiteY30048"/>
              </a:cxn>
              <a:cxn ang="0">
                <a:pos x="connsiteX30049" y="connsiteY30049"/>
              </a:cxn>
              <a:cxn ang="0">
                <a:pos x="connsiteX30050" y="connsiteY30050"/>
              </a:cxn>
              <a:cxn ang="0">
                <a:pos x="connsiteX30051" y="connsiteY30051"/>
              </a:cxn>
              <a:cxn ang="0">
                <a:pos x="connsiteX30052" y="connsiteY30052"/>
              </a:cxn>
              <a:cxn ang="0">
                <a:pos x="connsiteX30053" y="connsiteY30053"/>
              </a:cxn>
              <a:cxn ang="0">
                <a:pos x="connsiteX30054" y="connsiteY30054"/>
              </a:cxn>
              <a:cxn ang="0">
                <a:pos x="connsiteX30055" y="connsiteY30055"/>
              </a:cxn>
              <a:cxn ang="0">
                <a:pos x="connsiteX30056" y="connsiteY30056"/>
              </a:cxn>
              <a:cxn ang="0">
                <a:pos x="connsiteX30057" y="connsiteY30057"/>
              </a:cxn>
              <a:cxn ang="0">
                <a:pos x="connsiteX30058" y="connsiteY30058"/>
              </a:cxn>
              <a:cxn ang="0">
                <a:pos x="connsiteX30059" y="connsiteY30059"/>
              </a:cxn>
              <a:cxn ang="0">
                <a:pos x="connsiteX30060" y="connsiteY30060"/>
              </a:cxn>
              <a:cxn ang="0">
                <a:pos x="connsiteX30061" y="connsiteY30061"/>
              </a:cxn>
              <a:cxn ang="0">
                <a:pos x="connsiteX30062" y="connsiteY30062"/>
              </a:cxn>
              <a:cxn ang="0">
                <a:pos x="connsiteX30063" y="connsiteY30063"/>
              </a:cxn>
              <a:cxn ang="0">
                <a:pos x="connsiteX30064" y="connsiteY30064"/>
              </a:cxn>
              <a:cxn ang="0">
                <a:pos x="connsiteX30065" y="connsiteY30065"/>
              </a:cxn>
              <a:cxn ang="0">
                <a:pos x="connsiteX30066" y="connsiteY30066"/>
              </a:cxn>
              <a:cxn ang="0">
                <a:pos x="connsiteX30067" y="connsiteY30067"/>
              </a:cxn>
              <a:cxn ang="0">
                <a:pos x="connsiteX30068" y="connsiteY30068"/>
              </a:cxn>
              <a:cxn ang="0">
                <a:pos x="connsiteX30069" y="connsiteY30069"/>
              </a:cxn>
              <a:cxn ang="0">
                <a:pos x="connsiteX30070" y="connsiteY30070"/>
              </a:cxn>
              <a:cxn ang="0">
                <a:pos x="connsiteX30071" y="connsiteY30071"/>
              </a:cxn>
              <a:cxn ang="0">
                <a:pos x="connsiteX30072" y="connsiteY30072"/>
              </a:cxn>
              <a:cxn ang="0">
                <a:pos x="connsiteX30073" y="connsiteY30073"/>
              </a:cxn>
              <a:cxn ang="0">
                <a:pos x="connsiteX30074" y="connsiteY30074"/>
              </a:cxn>
              <a:cxn ang="0">
                <a:pos x="connsiteX30075" y="connsiteY30075"/>
              </a:cxn>
              <a:cxn ang="0">
                <a:pos x="connsiteX30076" y="connsiteY30076"/>
              </a:cxn>
              <a:cxn ang="0">
                <a:pos x="connsiteX30077" y="connsiteY30077"/>
              </a:cxn>
              <a:cxn ang="0">
                <a:pos x="connsiteX30078" y="connsiteY30078"/>
              </a:cxn>
              <a:cxn ang="0">
                <a:pos x="connsiteX30079" y="connsiteY30079"/>
              </a:cxn>
              <a:cxn ang="0">
                <a:pos x="connsiteX30080" y="connsiteY30080"/>
              </a:cxn>
              <a:cxn ang="0">
                <a:pos x="connsiteX30081" y="connsiteY30081"/>
              </a:cxn>
              <a:cxn ang="0">
                <a:pos x="connsiteX30082" y="connsiteY30082"/>
              </a:cxn>
              <a:cxn ang="0">
                <a:pos x="connsiteX30083" y="connsiteY30083"/>
              </a:cxn>
              <a:cxn ang="0">
                <a:pos x="connsiteX30084" y="connsiteY30084"/>
              </a:cxn>
              <a:cxn ang="0">
                <a:pos x="connsiteX30085" y="connsiteY30085"/>
              </a:cxn>
              <a:cxn ang="0">
                <a:pos x="connsiteX30086" y="connsiteY30086"/>
              </a:cxn>
              <a:cxn ang="0">
                <a:pos x="connsiteX30087" y="connsiteY30087"/>
              </a:cxn>
              <a:cxn ang="0">
                <a:pos x="connsiteX30088" y="connsiteY30088"/>
              </a:cxn>
              <a:cxn ang="0">
                <a:pos x="connsiteX30089" y="connsiteY30089"/>
              </a:cxn>
              <a:cxn ang="0">
                <a:pos x="connsiteX30090" y="connsiteY30090"/>
              </a:cxn>
              <a:cxn ang="0">
                <a:pos x="connsiteX30091" y="connsiteY30091"/>
              </a:cxn>
              <a:cxn ang="0">
                <a:pos x="connsiteX30092" y="connsiteY30092"/>
              </a:cxn>
              <a:cxn ang="0">
                <a:pos x="connsiteX30093" y="connsiteY30093"/>
              </a:cxn>
              <a:cxn ang="0">
                <a:pos x="connsiteX30094" y="connsiteY30094"/>
              </a:cxn>
              <a:cxn ang="0">
                <a:pos x="connsiteX30095" y="connsiteY30095"/>
              </a:cxn>
              <a:cxn ang="0">
                <a:pos x="connsiteX30096" y="connsiteY30096"/>
              </a:cxn>
              <a:cxn ang="0">
                <a:pos x="connsiteX30097" y="connsiteY30097"/>
              </a:cxn>
              <a:cxn ang="0">
                <a:pos x="connsiteX30098" y="connsiteY30098"/>
              </a:cxn>
              <a:cxn ang="0">
                <a:pos x="connsiteX30099" y="connsiteY30099"/>
              </a:cxn>
              <a:cxn ang="0">
                <a:pos x="connsiteX30100" y="connsiteY30100"/>
              </a:cxn>
              <a:cxn ang="0">
                <a:pos x="connsiteX30101" y="connsiteY30101"/>
              </a:cxn>
              <a:cxn ang="0">
                <a:pos x="connsiteX30102" y="connsiteY30102"/>
              </a:cxn>
              <a:cxn ang="0">
                <a:pos x="connsiteX30103" y="connsiteY30103"/>
              </a:cxn>
              <a:cxn ang="0">
                <a:pos x="connsiteX30104" y="connsiteY30104"/>
              </a:cxn>
              <a:cxn ang="0">
                <a:pos x="connsiteX30105" y="connsiteY30105"/>
              </a:cxn>
              <a:cxn ang="0">
                <a:pos x="connsiteX30106" y="connsiteY30106"/>
              </a:cxn>
              <a:cxn ang="0">
                <a:pos x="connsiteX30107" y="connsiteY30107"/>
              </a:cxn>
              <a:cxn ang="0">
                <a:pos x="connsiteX30108" y="connsiteY30108"/>
              </a:cxn>
              <a:cxn ang="0">
                <a:pos x="connsiteX30109" y="connsiteY30109"/>
              </a:cxn>
              <a:cxn ang="0">
                <a:pos x="connsiteX30110" y="connsiteY30110"/>
              </a:cxn>
              <a:cxn ang="0">
                <a:pos x="connsiteX30111" y="connsiteY30111"/>
              </a:cxn>
              <a:cxn ang="0">
                <a:pos x="connsiteX30112" y="connsiteY30112"/>
              </a:cxn>
              <a:cxn ang="0">
                <a:pos x="connsiteX30113" y="connsiteY30113"/>
              </a:cxn>
              <a:cxn ang="0">
                <a:pos x="connsiteX30114" y="connsiteY30114"/>
              </a:cxn>
              <a:cxn ang="0">
                <a:pos x="connsiteX30115" y="connsiteY30115"/>
              </a:cxn>
              <a:cxn ang="0">
                <a:pos x="connsiteX30116" y="connsiteY30116"/>
              </a:cxn>
              <a:cxn ang="0">
                <a:pos x="connsiteX30117" y="connsiteY30117"/>
              </a:cxn>
              <a:cxn ang="0">
                <a:pos x="connsiteX30118" y="connsiteY30118"/>
              </a:cxn>
              <a:cxn ang="0">
                <a:pos x="connsiteX30119" y="connsiteY30119"/>
              </a:cxn>
              <a:cxn ang="0">
                <a:pos x="connsiteX30120" y="connsiteY30120"/>
              </a:cxn>
              <a:cxn ang="0">
                <a:pos x="connsiteX30121" y="connsiteY30121"/>
              </a:cxn>
              <a:cxn ang="0">
                <a:pos x="connsiteX30122" y="connsiteY30122"/>
              </a:cxn>
              <a:cxn ang="0">
                <a:pos x="connsiteX30123" y="connsiteY30123"/>
              </a:cxn>
              <a:cxn ang="0">
                <a:pos x="connsiteX30124" y="connsiteY30124"/>
              </a:cxn>
              <a:cxn ang="0">
                <a:pos x="connsiteX30125" y="connsiteY30125"/>
              </a:cxn>
              <a:cxn ang="0">
                <a:pos x="connsiteX30126" y="connsiteY30126"/>
              </a:cxn>
              <a:cxn ang="0">
                <a:pos x="connsiteX30127" y="connsiteY30127"/>
              </a:cxn>
              <a:cxn ang="0">
                <a:pos x="connsiteX30128" y="connsiteY30128"/>
              </a:cxn>
              <a:cxn ang="0">
                <a:pos x="connsiteX30129" y="connsiteY30129"/>
              </a:cxn>
              <a:cxn ang="0">
                <a:pos x="connsiteX30130" y="connsiteY30130"/>
              </a:cxn>
              <a:cxn ang="0">
                <a:pos x="connsiteX30131" y="connsiteY30131"/>
              </a:cxn>
              <a:cxn ang="0">
                <a:pos x="connsiteX30132" y="connsiteY30132"/>
              </a:cxn>
              <a:cxn ang="0">
                <a:pos x="connsiteX30133" y="connsiteY30133"/>
              </a:cxn>
              <a:cxn ang="0">
                <a:pos x="connsiteX30134" y="connsiteY30134"/>
              </a:cxn>
              <a:cxn ang="0">
                <a:pos x="connsiteX30135" y="connsiteY30135"/>
              </a:cxn>
              <a:cxn ang="0">
                <a:pos x="connsiteX30136" y="connsiteY30136"/>
              </a:cxn>
              <a:cxn ang="0">
                <a:pos x="connsiteX30137" y="connsiteY30137"/>
              </a:cxn>
              <a:cxn ang="0">
                <a:pos x="connsiteX30138" y="connsiteY30138"/>
              </a:cxn>
              <a:cxn ang="0">
                <a:pos x="connsiteX30139" y="connsiteY30139"/>
              </a:cxn>
              <a:cxn ang="0">
                <a:pos x="connsiteX30140" y="connsiteY30140"/>
              </a:cxn>
              <a:cxn ang="0">
                <a:pos x="connsiteX30141" y="connsiteY30141"/>
              </a:cxn>
              <a:cxn ang="0">
                <a:pos x="connsiteX30142" y="connsiteY30142"/>
              </a:cxn>
              <a:cxn ang="0">
                <a:pos x="connsiteX30143" y="connsiteY30143"/>
              </a:cxn>
              <a:cxn ang="0">
                <a:pos x="connsiteX30144" y="connsiteY30144"/>
              </a:cxn>
              <a:cxn ang="0">
                <a:pos x="connsiteX30145" y="connsiteY30145"/>
              </a:cxn>
              <a:cxn ang="0">
                <a:pos x="connsiteX30146" y="connsiteY30146"/>
              </a:cxn>
              <a:cxn ang="0">
                <a:pos x="connsiteX30147" y="connsiteY30147"/>
              </a:cxn>
              <a:cxn ang="0">
                <a:pos x="connsiteX30148" y="connsiteY30148"/>
              </a:cxn>
              <a:cxn ang="0">
                <a:pos x="connsiteX30149" y="connsiteY30149"/>
              </a:cxn>
              <a:cxn ang="0">
                <a:pos x="connsiteX30150" y="connsiteY30150"/>
              </a:cxn>
              <a:cxn ang="0">
                <a:pos x="connsiteX30151" y="connsiteY30151"/>
              </a:cxn>
              <a:cxn ang="0">
                <a:pos x="connsiteX30152" y="connsiteY30152"/>
              </a:cxn>
              <a:cxn ang="0">
                <a:pos x="connsiteX30153" y="connsiteY30153"/>
              </a:cxn>
              <a:cxn ang="0">
                <a:pos x="connsiteX30154" y="connsiteY30154"/>
              </a:cxn>
              <a:cxn ang="0">
                <a:pos x="connsiteX30155" y="connsiteY30155"/>
              </a:cxn>
              <a:cxn ang="0">
                <a:pos x="connsiteX30156" y="connsiteY30156"/>
              </a:cxn>
              <a:cxn ang="0">
                <a:pos x="connsiteX30157" y="connsiteY30157"/>
              </a:cxn>
              <a:cxn ang="0">
                <a:pos x="connsiteX30158" y="connsiteY30158"/>
              </a:cxn>
              <a:cxn ang="0">
                <a:pos x="connsiteX30159" y="connsiteY30159"/>
              </a:cxn>
              <a:cxn ang="0">
                <a:pos x="connsiteX30160" y="connsiteY30160"/>
              </a:cxn>
              <a:cxn ang="0">
                <a:pos x="connsiteX30161" y="connsiteY30161"/>
              </a:cxn>
              <a:cxn ang="0">
                <a:pos x="connsiteX30162" y="connsiteY30162"/>
              </a:cxn>
              <a:cxn ang="0">
                <a:pos x="connsiteX30163" y="connsiteY30163"/>
              </a:cxn>
              <a:cxn ang="0">
                <a:pos x="connsiteX30164" y="connsiteY30164"/>
              </a:cxn>
              <a:cxn ang="0">
                <a:pos x="connsiteX30165" y="connsiteY30165"/>
              </a:cxn>
              <a:cxn ang="0">
                <a:pos x="connsiteX30166" y="connsiteY30166"/>
              </a:cxn>
              <a:cxn ang="0">
                <a:pos x="connsiteX30167" y="connsiteY30167"/>
              </a:cxn>
              <a:cxn ang="0">
                <a:pos x="connsiteX30168" y="connsiteY30168"/>
              </a:cxn>
              <a:cxn ang="0">
                <a:pos x="connsiteX30169" y="connsiteY30169"/>
              </a:cxn>
              <a:cxn ang="0">
                <a:pos x="connsiteX30170" y="connsiteY30170"/>
              </a:cxn>
              <a:cxn ang="0">
                <a:pos x="connsiteX30171" y="connsiteY30171"/>
              </a:cxn>
              <a:cxn ang="0">
                <a:pos x="connsiteX30172" y="connsiteY30172"/>
              </a:cxn>
              <a:cxn ang="0">
                <a:pos x="connsiteX30173" y="connsiteY30173"/>
              </a:cxn>
              <a:cxn ang="0">
                <a:pos x="connsiteX30174" y="connsiteY30174"/>
              </a:cxn>
              <a:cxn ang="0">
                <a:pos x="connsiteX30175" y="connsiteY30175"/>
              </a:cxn>
              <a:cxn ang="0">
                <a:pos x="connsiteX30176" y="connsiteY30176"/>
              </a:cxn>
              <a:cxn ang="0">
                <a:pos x="connsiteX30177" y="connsiteY30177"/>
              </a:cxn>
              <a:cxn ang="0">
                <a:pos x="connsiteX30178" y="connsiteY30178"/>
              </a:cxn>
              <a:cxn ang="0">
                <a:pos x="connsiteX30179" y="connsiteY30179"/>
              </a:cxn>
              <a:cxn ang="0">
                <a:pos x="connsiteX30180" y="connsiteY30180"/>
              </a:cxn>
              <a:cxn ang="0">
                <a:pos x="connsiteX30181" y="connsiteY30181"/>
              </a:cxn>
              <a:cxn ang="0">
                <a:pos x="connsiteX30182" y="connsiteY30182"/>
              </a:cxn>
              <a:cxn ang="0">
                <a:pos x="connsiteX30183" y="connsiteY30183"/>
              </a:cxn>
              <a:cxn ang="0">
                <a:pos x="connsiteX30184" y="connsiteY30184"/>
              </a:cxn>
              <a:cxn ang="0">
                <a:pos x="connsiteX30185" y="connsiteY30185"/>
              </a:cxn>
              <a:cxn ang="0">
                <a:pos x="connsiteX30186" y="connsiteY30186"/>
              </a:cxn>
              <a:cxn ang="0">
                <a:pos x="connsiteX30187" y="connsiteY30187"/>
              </a:cxn>
              <a:cxn ang="0">
                <a:pos x="connsiteX30188" y="connsiteY30188"/>
              </a:cxn>
              <a:cxn ang="0">
                <a:pos x="connsiteX30189" y="connsiteY30189"/>
              </a:cxn>
              <a:cxn ang="0">
                <a:pos x="connsiteX30190" y="connsiteY30190"/>
              </a:cxn>
              <a:cxn ang="0">
                <a:pos x="connsiteX30191" y="connsiteY30191"/>
              </a:cxn>
              <a:cxn ang="0">
                <a:pos x="connsiteX30192" y="connsiteY30192"/>
              </a:cxn>
              <a:cxn ang="0">
                <a:pos x="connsiteX30193" y="connsiteY30193"/>
              </a:cxn>
              <a:cxn ang="0">
                <a:pos x="connsiteX30194" y="connsiteY30194"/>
              </a:cxn>
              <a:cxn ang="0">
                <a:pos x="connsiteX30195" y="connsiteY30195"/>
              </a:cxn>
              <a:cxn ang="0">
                <a:pos x="connsiteX30196" y="connsiteY30196"/>
              </a:cxn>
              <a:cxn ang="0">
                <a:pos x="connsiteX30197" y="connsiteY30197"/>
              </a:cxn>
              <a:cxn ang="0">
                <a:pos x="connsiteX30198" y="connsiteY30198"/>
              </a:cxn>
              <a:cxn ang="0">
                <a:pos x="connsiteX30199" y="connsiteY30199"/>
              </a:cxn>
              <a:cxn ang="0">
                <a:pos x="connsiteX30200" y="connsiteY30200"/>
              </a:cxn>
              <a:cxn ang="0">
                <a:pos x="connsiteX30201" y="connsiteY30201"/>
              </a:cxn>
              <a:cxn ang="0">
                <a:pos x="connsiteX30202" y="connsiteY30202"/>
              </a:cxn>
              <a:cxn ang="0">
                <a:pos x="connsiteX30203" y="connsiteY30203"/>
              </a:cxn>
              <a:cxn ang="0">
                <a:pos x="connsiteX30204" y="connsiteY30204"/>
              </a:cxn>
              <a:cxn ang="0">
                <a:pos x="connsiteX30205" y="connsiteY30205"/>
              </a:cxn>
              <a:cxn ang="0">
                <a:pos x="connsiteX30206" y="connsiteY30206"/>
              </a:cxn>
              <a:cxn ang="0">
                <a:pos x="connsiteX30207" y="connsiteY30207"/>
              </a:cxn>
              <a:cxn ang="0">
                <a:pos x="connsiteX30208" y="connsiteY30208"/>
              </a:cxn>
              <a:cxn ang="0">
                <a:pos x="connsiteX30209" y="connsiteY30209"/>
              </a:cxn>
              <a:cxn ang="0">
                <a:pos x="connsiteX30210" y="connsiteY30210"/>
              </a:cxn>
              <a:cxn ang="0">
                <a:pos x="connsiteX30211" y="connsiteY30211"/>
              </a:cxn>
              <a:cxn ang="0">
                <a:pos x="connsiteX30212" y="connsiteY30212"/>
              </a:cxn>
              <a:cxn ang="0">
                <a:pos x="connsiteX30213" y="connsiteY30213"/>
              </a:cxn>
              <a:cxn ang="0">
                <a:pos x="connsiteX30214" y="connsiteY30214"/>
              </a:cxn>
              <a:cxn ang="0">
                <a:pos x="connsiteX30215" y="connsiteY30215"/>
              </a:cxn>
              <a:cxn ang="0">
                <a:pos x="connsiteX30216" y="connsiteY30216"/>
              </a:cxn>
              <a:cxn ang="0">
                <a:pos x="connsiteX30217" y="connsiteY30217"/>
              </a:cxn>
              <a:cxn ang="0">
                <a:pos x="connsiteX30218" y="connsiteY30218"/>
              </a:cxn>
              <a:cxn ang="0">
                <a:pos x="connsiteX30219" y="connsiteY30219"/>
              </a:cxn>
              <a:cxn ang="0">
                <a:pos x="connsiteX30220" y="connsiteY30220"/>
              </a:cxn>
              <a:cxn ang="0">
                <a:pos x="connsiteX30221" y="connsiteY30221"/>
              </a:cxn>
              <a:cxn ang="0">
                <a:pos x="connsiteX30222" y="connsiteY30222"/>
              </a:cxn>
              <a:cxn ang="0">
                <a:pos x="connsiteX30223" y="connsiteY30223"/>
              </a:cxn>
              <a:cxn ang="0">
                <a:pos x="connsiteX30224" y="connsiteY30224"/>
              </a:cxn>
              <a:cxn ang="0">
                <a:pos x="connsiteX30225" y="connsiteY30225"/>
              </a:cxn>
              <a:cxn ang="0">
                <a:pos x="connsiteX30226" y="connsiteY30226"/>
              </a:cxn>
              <a:cxn ang="0">
                <a:pos x="connsiteX30227" y="connsiteY30227"/>
              </a:cxn>
              <a:cxn ang="0">
                <a:pos x="connsiteX30228" y="connsiteY30228"/>
              </a:cxn>
              <a:cxn ang="0">
                <a:pos x="connsiteX30229" y="connsiteY30229"/>
              </a:cxn>
              <a:cxn ang="0">
                <a:pos x="connsiteX30230" y="connsiteY30230"/>
              </a:cxn>
              <a:cxn ang="0">
                <a:pos x="connsiteX30231" y="connsiteY30231"/>
              </a:cxn>
              <a:cxn ang="0">
                <a:pos x="connsiteX30232" y="connsiteY30232"/>
              </a:cxn>
              <a:cxn ang="0">
                <a:pos x="connsiteX30233" y="connsiteY30233"/>
              </a:cxn>
              <a:cxn ang="0">
                <a:pos x="connsiteX30234" y="connsiteY30234"/>
              </a:cxn>
              <a:cxn ang="0">
                <a:pos x="connsiteX30235" y="connsiteY30235"/>
              </a:cxn>
              <a:cxn ang="0">
                <a:pos x="connsiteX30236" y="connsiteY30236"/>
              </a:cxn>
              <a:cxn ang="0">
                <a:pos x="connsiteX30237" y="connsiteY30237"/>
              </a:cxn>
              <a:cxn ang="0">
                <a:pos x="connsiteX30238" y="connsiteY30238"/>
              </a:cxn>
              <a:cxn ang="0">
                <a:pos x="connsiteX30239" y="connsiteY30239"/>
              </a:cxn>
              <a:cxn ang="0">
                <a:pos x="connsiteX30240" y="connsiteY30240"/>
              </a:cxn>
              <a:cxn ang="0">
                <a:pos x="connsiteX30241" y="connsiteY30241"/>
              </a:cxn>
              <a:cxn ang="0">
                <a:pos x="connsiteX30242" y="connsiteY30242"/>
              </a:cxn>
              <a:cxn ang="0">
                <a:pos x="connsiteX30243" y="connsiteY30243"/>
              </a:cxn>
              <a:cxn ang="0">
                <a:pos x="connsiteX30244" y="connsiteY30244"/>
              </a:cxn>
              <a:cxn ang="0">
                <a:pos x="connsiteX30245" y="connsiteY30245"/>
              </a:cxn>
              <a:cxn ang="0">
                <a:pos x="connsiteX30246" y="connsiteY30246"/>
              </a:cxn>
              <a:cxn ang="0">
                <a:pos x="connsiteX30247" y="connsiteY30247"/>
              </a:cxn>
              <a:cxn ang="0">
                <a:pos x="connsiteX30248" y="connsiteY30248"/>
              </a:cxn>
              <a:cxn ang="0">
                <a:pos x="connsiteX30249" y="connsiteY30249"/>
              </a:cxn>
              <a:cxn ang="0">
                <a:pos x="connsiteX30250" y="connsiteY30250"/>
              </a:cxn>
              <a:cxn ang="0">
                <a:pos x="connsiteX30251" y="connsiteY30251"/>
              </a:cxn>
              <a:cxn ang="0">
                <a:pos x="connsiteX30252" y="connsiteY30252"/>
              </a:cxn>
              <a:cxn ang="0">
                <a:pos x="connsiteX30253" y="connsiteY30253"/>
              </a:cxn>
              <a:cxn ang="0">
                <a:pos x="connsiteX30254" y="connsiteY30254"/>
              </a:cxn>
              <a:cxn ang="0">
                <a:pos x="connsiteX30255" y="connsiteY30255"/>
              </a:cxn>
              <a:cxn ang="0">
                <a:pos x="connsiteX30256" y="connsiteY30256"/>
              </a:cxn>
              <a:cxn ang="0">
                <a:pos x="connsiteX30257" y="connsiteY30257"/>
              </a:cxn>
              <a:cxn ang="0">
                <a:pos x="connsiteX30258" y="connsiteY30258"/>
              </a:cxn>
              <a:cxn ang="0">
                <a:pos x="connsiteX30259" y="connsiteY30259"/>
              </a:cxn>
              <a:cxn ang="0">
                <a:pos x="connsiteX30260" y="connsiteY30260"/>
              </a:cxn>
              <a:cxn ang="0">
                <a:pos x="connsiteX30261" y="connsiteY30261"/>
              </a:cxn>
              <a:cxn ang="0">
                <a:pos x="connsiteX30262" y="connsiteY30262"/>
              </a:cxn>
              <a:cxn ang="0">
                <a:pos x="connsiteX30263" y="connsiteY30263"/>
              </a:cxn>
              <a:cxn ang="0">
                <a:pos x="connsiteX30264" y="connsiteY30264"/>
              </a:cxn>
              <a:cxn ang="0">
                <a:pos x="connsiteX30265" y="connsiteY30265"/>
              </a:cxn>
              <a:cxn ang="0">
                <a:pos x="connsiteX30266" y="connsiteY30266"/>
              </a:cxn>
              <a:cxn ang="0">
                <a:pos x="connsiteX30267" y="connsiteY30267"/>
              </a:cxn>
              <a:cxn ang="0">
                <a:pos x="connsiteX30268" y="connsiteY30268"/>
              </a:cxn>
              <a:cxn ang="0">
                <a:pos x="connsiteX30269" y="connsiteY30269"/>
              </a:cxn>
              <a:cxn ang="0">
                <a:pos x="connsiteX30270" y="connsiteY30270"/>
              </a:cxn>
              <a:cxn ang="0">
                <a:pos x="connsiteX30271" y="connsiteY30271"/>
              </a:cxn>
              <a:cxn ang="0">
                <a:pos x="connsiteX30272" y="connsiteY30272"/>
              </a:cxn>
              <a:cxn ang="0">
                <a:pos x="connsiteX30273" y="connsiteY30273"/>
              </a:cxn>
              <a:cxn ang="0">
                <a:pos x="connsiteX30274" y="connsiteY30274"/>
              </a:cxn>
              <a:cxn ang="0">
                <a:pos x="connsiteX30275" y="connsiteY30275"/>
              </a:cxn>
              <a:cxn ang="0">
                <a:pos x="connsiteX30276" y="connsiteY30276"/>
              </a:cxn>
              <a:cxn ang="0">
                <a:pos x="connsiteX30277" y="connsiteY30277"/>
              </a:cxn>
              <a:cxn ang="0">
                <a:pos x="connsiteX30278" y="connsiteY30278"/>
              </a:cxn>
              <a:cxn ang="0">
                <a:pos x="connsiteX30279" y="connsiteY30279"/>
              </a:cxn>
              <a:cxn ang="0">
                <a:pos x="connsiteX30280" y="connsiteY30280"/>
              </a:cxn>
              <a:cxn ang="0">
                <a:pos x="connsiteX30281" y="connsiteY30281"/>
              </a:cxn>
              <a:cxn ang="0">
                <a:pos x="connsiteX30282" y="connsiteY30282"/>
              </a:cxn>
              <a:cxn ang="0">
                <a:pos x="connsiteX30283" y="connsiteY30283"/>
              </a:cxn>
              <a:cxn ang="0">
                <a:pos x="connsiteX30284" y="connsiteY30284"/>
              </a:cxn>
              <a:cxn ang="0">
                <a:pos x="connsiteX30285" y="connsiteY30285"/>
              </a:cxn>
              <a:cxn ang="0">
                <a:pos x="connsiteX30286" y="connsiteY30286"/>
              </a:cxn>
              <a:cxn ang="0">
                <a:pos x="connsiteX30287" y="connsiteY30287"/>
              </a:cxn>
              <a:cxn ang="0">
                <a:pos x="connsiteX30288" y="connsiteY30288"/>
              </a:cxn>
              <a:cxn ang="0">
                <a:pos x="connsiteX30289" y="connsiteY30289"/>
              </a:cxn>
              <a:cxn ang="0">
                <a:pos x="connsiteX30290" y="connsiteY30290"/>
              </a:cxn>
              <a:cxn ang="0">
                <a:pos x="connsiteX30291" y="connsiteY30291"/>
              </a:cxn>
              <a:cxn ang="0">
                <a:pos x="connsiteX30292" y="connsiteY30292"/>
              </a:cxn>
              <a:cxn ang="0">
                <a:pos x="connsiteX30293" y="connsiteY30293"/>
              </a:cxn>
              <a:cxn ang="0">
                <a:pos x="connsiteX30294" y="connsiteY30294"/>
              </a:cxn>
              <a:cxn ang="0">
                <a:pos x="connsiteX30295" y="connsiteY30295"/>
              </a:cxn>
              <a:cxn ang="0">
                <a:pos x="connsiteX30296" y="connsiteY30296"/>
              </a:cxn>
              <a:cxn ang="0">
                <a:pos x="connsiteX30297" y="connsiteY30297"/>
              </a:cxn>
              <a:cxn ang="0">
                <a:pos x="connsiteX30298" y="connsiteY30298"/>
              </a:cxn>
              <a:cxn ang="0">
                <a:pos x="connsiteX30299" y="connsiteY30299"/>
              </a:cxn>
              <a:cxn ang="0">
                <a:pos x="connsiteX30300" y="connsiteY30300"/>
              </a:cxn>
              <a:cxn ang="0">
                <a:pos x="connsiteX30301" y="connsiteY30301"/>
              </a:cxn>
              <a:cxn ang="0">
                <a:pos x="connsiteX30302" y="connsiteY30302"/>
              </a:cxn>
              <a:cxn ang="0">
                <a:pos x="connsiteX30303" y="connsiteY30303"/>
              </a:cxn>
              <a:cxn ang="0">
                <a:pos x="connsiteX30304" y="connsiteY30304"/>
              </a:cxn>
              <a:cxn ang="0">
                <a:pos x="connsiteX30305" y="connsiteY30305"/>
              </a:cxn>
              <a:cxn ang="0">
                <a:pos x="connsiteX30306" y="connsiteY30306"/>
              </a:cxn>
              <a:cxn ang="0">
                <a:pos x="connsiteX30307" y="connsiteY30307"/>
              </a:cxn>
              <a:cxn ang="0">
                <a:pos x="connsiteX30308" y="connsiteY30308"/>
              </a:cxn>
              <a:cxn ang="0">
                <a:pos x="connsiteX30309" y="connsiteY30309"/>
              </a:cxn>
              <a:cxn ang="0">
                <a:pos x="connsiteX30310" y="connsiteY30310"/>
              </a:cxn>
              <a:cxn ang="0">
                <a:pos x="connsiteX30311" y="connsiteY30311"/>
              </a:cxn>
              <a:cxn ang="0">
                <a:pos x="connsiteX30312" y="connsiteY30312"/>
              </a:cxn>
              <a:cxn ang="0">
                <a:pos x="connsiteX30313" y="connsiteY30313"/>
              </a:cxn>
              <a:cxn ang="0">
                <a:pos x="connsiteX30314" y="connsiteY30314"/>
              </a:cxn>
              <a:cxn ang="0">
                <a:pos x="connsiteX30315" y="connsiteY30315"/>
              </a:cxn>
              <a:cxn ang="0">
                <a:pos x="connsiteX30316" y="connsiteY30316"/>
              </a:cxn>
              <a:cxn ang="0">
                <a:pos x="connsiteX30317" y="connsiteY30317"/>
              </a:cxn>
              <a:cxn ang="0">
                <a:pos x="connsiteX30318" y="connsiteY30318"/>
              </a:cxn>
              <a:cxn ang="0">
                <a:pos x="connsiteX30319" y="connsiteY30319"/>
              </a:cxn>
              <a:cxn ang="0">
                <a:pos x="connsiteX30320" y="connsiteY30320"/>
              </a:cxn>
              <a:cxn ang="0">
                <a:pos x="connsiteX30321" y="connsiteY30321"/>
              </a:cxn>
              <a:cxn ang="0">
                <a:pos x="connsiteX30322" y="connsiteY30322"/>
              </a:cxn>
              <a:cxn ang="0">
                <a:pos x="connsiteX30323" y="connsiteY30323"/>
              </a:cxn>
              <a:cxn ang="0">
                <a:pos x="connsiteX30324" y="connsiteY30324"/>
              </a:cxn>
              <a:cxn ang="0">
                <a:pos x="connsiteX30325" y="connsiteY30325"/>
              </a:cxn>
              <a:cxn ang="0">
                <a:pos x="connsiteX30326" y="connsiteY30326"/>
              </a:cxn>
              <a:cxn ang="0">
                <a:pos x="connsiteX30327" y="connsiteY30327"/>
              </a:cxn>
              <a:cxn ang="0">
                <a:pos x="connsiteX30328" y="connsiteY30328"/>
              </a:cxn>
              <a:cxn ang="0">
                <a:pos x="connsiteX30329" y="connsiteY30329"/>
              </a:cxn>
              <a:cxn ang="0">
                <a:pos x="connsiteX30330" y="connsiteY30330"/>
              </a:cxn>
              <a:cxn ang="0">
                <a:pos x="connsiteX30331" y="connsiteY30331"/>
              </a:cxn>
              <a:cxn ang="0">
                <a:pos x="connsiteX30332" y="connsiteY30332"/>
              </a:cxn>
              <a:cxn ang="0">
                <a:pos x="connsiteX30333" y="connsiteY30333"/>
              </a:cxn>
              <a:cxn ang="0">
                <a:pos x="connsiteX30334" y="connsiteY30334"/>
              </a:cxn>
              <a:cxn ang="0">
                <a:pos x="connsiteX30335" y="connsiteY30335"/>
              </a:cxn>
              <a:cxn ang="0">
                <a:pos x="connsiteX30336" y="connsiteY30336"/>
              </a:cxn>
              <a:cxn ang="0">
                <a:pos x="connsiteX30337" y="connsiteY30337"/>
              </a:cxn>
              <a:cxn ang="0">
                <a:pos x="connsiteX30338" y="connsiteY30338"/>
              </a:cxn>
              <a:cxn ang="0">
                <a:pos x="connsiteX30339" y="connsiteY30339"/>
              </a:cxn>
              <a:cxn ang="0">
                <a:pos x="connsiteX30340" y="connsiteY30340"/>
              </a:cxn>
              <a:cxn ang="0">
                <a:pos x="connsiteX30341" y="connsiteY30341"/>
              </a:cxn>
              <a:cxn ang="0">
                <a:pos x="connsiteX30342" y="connsiteY30342"/>
              </a:cxn>
              <a:cxn ang="0">
                <a:pos x="connsiteX30343" y="connsiteY30343"/>
              </a:cxn>
              <a:cxn ang="0">
                <a:pos x="connsiteX30344" y="connsiteY30344"/>
              </a:cxn>
              <a:cxn ang="0">
                <a:pos x="connsiteX30345" y="connsiteY30345"/>
              </a:cxn>
              <a:cxn ang="0">
                <a:pos x="connsiteX30346" y="connsiteY30346"/>
              </a:cxn>
              <a:cxn ang="0">
                <a:pos x="connsiteX30347" y="connsiteY30347"/>
              </a:cxn>
              <a:cxn ang="0">
                <a:pos x="connsiteX30348" y="connsiteY30348"/>
              </a:cxn>
              <a:cxn ang="0">
                <a:pos x="connsiteX30349" y="connsiteY30349"/>
              </a:cxn>
              <a:cxn ang="0">
                <a:pos x="connsiteX30350" y="connsiteY30350"/>
              </a:cxn>
              <a:cxn ang="0">
                <a:pos x="connsiteX30351" y="connsiteY30351"/>
              </a:cxn>
              <a:cxn ang="0">
                <a:pos x="connsiteX30352" y="connsiteY30352"/>
              </a:cxn>
              <a:cxn ang="0">
                <a:pos x="connsiteX30353" y="connsiteY30353"/>
              </a:cxn>
              <a:cxn ang="0">
                <a:pos x="connsiteX30354" y="connsiteY30354"/>
              </a:cxn>
              <a:cxn ang="0">
                <a:pos x="connsiteX30355" y="connsiteY30355"/>
              </a:cxn>
              <a:cxn ang="0">
                <a:pos x="connsiteX30356" y="connsiteY30356"/>
              </a:cxn>
              <a:cxn ang="0">
                <a:pos x="connsiteX30357" y="connsiteY30357"/>
              </a:cxn>
              <a:cxn ang="0">
                <a:pos x="connsiteX30358" y="connsiteY30358"/>
              </a:cxn>
              <a:cxn ang="0">
                <a:pos x="connsiteX30359" y="connsiteY30359"/>
              </a:cxn>
              <a:cxn ang="0">
                <a:pos x="connsiteX30360" y="connsiteY30360"/>
              </a:cxn>
              <a:cxn ang="0">
                <a:pos x="connsiteX30361" y="connsiteY30361"/>
              </a:cxn>
              <a:cxn ang="0">
                <a:pos x="connsiteX30362" y="connsiteY30362"/>
              </a:cxn>
              <a:cxn ang="0">
                <a:pos x="connsiteX30363" y="connsiteY30363"/>
              </a:cxn>
              <a:cxn ang="0">
                <a:pos x="connsiteX30364" y="connsiteY30364"/>
              </a:cxn>
              <a:cxn ang="0">
                <a:pos x="connsiteX30365" y="connsiteY30365"/>
              </a:cxn>
              <a:cxn ang="0">
                <a:pos x="connsiteX30366" y="connsiteY30366"/>
              </a:cxn>
              <a:cxn ang="0">
                <a:pos x="connsiteX30367" y="connsiteY30367"/>
              </a:cxn>
              <a:cxn ang="0">
                <a:pos x="connsiteX30368" y="connsiteY30368"/>
              </a:cxn>
              <a:cxn ang="0">
                <a:pos x="connsiteX30369" y="connsiteY30369"/>
              </a:cxn>
              <a:cxn ang="0">
                <a:pos x="connsiteX30370" y="connsiteY30370"/>
              </a:cxn>
              <a:cxn ang="0">
                <a:pos x="connsiteX30371" y="connsiteY30371"/>
              </a:cxn>
              <a:cxn ang="0">
                <a:pos x="connsiteX30372" y="connsiteY30372"/>
              </a:cxn>
              <a:cxn ang="0">
                <a:pos x="connsiteX30373" y="connsiteY30373"/>
              </a:cxn>
              <a:cxn ang="0">
                <a:pos x="connsiteX30374" y="connsiteY30374"/>
              </a:cxn>
              <a:cxn ang="0">
                <a:pos x="connsiteX30375" y="connsiteY30375"/>
              </a:cxn>
              <a:cxn ang="0">
                <a:pos x="connsiteX30376" y="connsiteY30376"/>
              </a:cxn>
              <a:cxn ang="0">
                <a:pos x="connsiteX30377" y="connsiteY30377"/>
              </a:cxn>
              <a:cxn ang="0">
                <a:pos x="connsiteX30378" y="connsiteY30378"/>
              </a:cxn>
              <a:cxn ang="0">
                <a:pos x="connsiteX30379" y="connsiteY30379"/>
              </a:cxn>
              <a:cxn ang="0">
                <a:pos x="connsiteX30380" y="connsiteY30380"/>
              </a:cxn>
              <a:cxn ang="0">
                <a:pos x="connsiteX30381" y="connsiteY30381"/>
              </a:cxn>
              <a:cxn ang="0">
                <a:pos x="connsiteX30382" y="connsiteY30382"/>
              </a:cxn>
              <a:cxn ang="0">
                <a:pos x="connsiteX30383" y="connsiteY30383"/>
              </a:cxn>
              <a:cxn ang="0">
                <a:pos x="connsiteX30384" y="connsiteY30384"/>
              </a:cxn>
              <a:cxn ang="0">
                <a:pos x="connsiteX30385" y="connsiteY30385"/>
              </a:cxn>
              <a:cxn ang="0">
                <a:pos x="connsiteX30386" y="connsiteY30386"/>
              </a:cxn>
              <a:cxn ang="0">
                <a:pos x="connsiteX30387" y="connsiteY30387"/>
              </a:cxn>
              <a:cxn ang="0">
                <a:pos x="connsiteX30388" y="connsiteY30388"/>
              </a:cxn>
              <a:cxn ang="0">
                <a:pos x="connsiteX30389" y="connsiteY30389"/>
              </a:cxn>
              <a:cxn ang="0">
                <a:pos x="connsiteX30390" y="connsiteY30390"/>
              </a:cxn>
              <a:cxn ang="0">
                <a:pos x="connsiteX30391" y="connsiteY30391"/>
              </a:cxn>
              <a:cxn ang="0">
                <a:pos x="connsiteX30392" y="connsiteY30392"/>
              </a:cxn>
              <a:cxn ang="0">
                <a:pos x="connsiteX30393" y="connsiteY30393"/>
              </a:cxn>
              <a:cxn ang="0">
                <a:pos x="connsiteX30394" y="connsiteY30394"/>
              </a:cxn>
              <a:cxn ang="0">
                <a:pos x="connsiteX30395" y="connsiteY30395"/>
              </a:cxn>
              <a:cxn ang="0">
                <a:pos x="connsiteX30396" y="connsiteY30396"/>
              </a:cxn>
              <a:cxn ang="0">
                <a:pos x="connsiteX30397" y="connsiteY30397"/>
              </a:cxn>
              <a:cxn ang="0">
                <a:pos x="connsiteX30398" y="connsiteY30398"/>
              </a:cxn>
              <a:cxn ang="0">
                <a:pos x="connsiteX30399" y="connsiteY30399"/>
              </a:cxn>
              <a:cxn ang="0">
                <a:pos x="connsiteX30400" y="connsiteY30400"/>
              </a:cxn>
              <a:cxn ang="0">
                <a:pos x="connsiteX30401" y="connsiteY30401"/>
              </a:cxn>
              <a:cxn ang="0">
                <a:pos x="connsiteX30402" y="connsiteY30402"/>
              </a:cxn>
              <a:cxn ang="0">
                <a:pos x="connsiteX30403" y="connsiteY30403"/>
              </a:cxn>
              <a:cxn ang="0">
                <a:pos x="connsiteX30404" y="connsiteY30404"/>
              </a:cxn>
              <a:cxn ang="0">
                <a:pos x="connsiteX30405" y="connsiteY30405"/>
              </a:cxn>
              <a:cxn ang="0">
                <a:pos x="connsiteX30406" y="connsiteY30406"/>
              </a:cxn>
              <a:cxn ang="0">
                <a:pos x="connsiteX30407" y="connsiteY30407"/>
              </a:cxn>
              <a:cxn ang="0">
                <a:pos x="connsiteX30408" y="connsiteY30408"/>
              </a:cxn>
              <a:cxn ang="0">
                <a:pos x="connsiteX30409" y="connsiteY30409"/>
              </a:cxn>
              <a:cxn ang="0">
                <a:pos x="connsiteX30410" y="connsiteY30410"/>
              </a:cxn>
              <a:cxn ang="0">
                <a:pos x="connsiteX30411" y="connsiteY30411"/>
              </a:cxn>
              <a:cxn ang="0">
                <a:pos x="connsiteX30412" y="connsiteY30412"/>
              </a:cxn>
              <a:cxn ang="0">
                <a:pos x="connsiteX30413" y="connsiteY30413"/>
              </a:cxn>
              <a:cxn ang="0">
                <a:pos x="connsiteX30414" y="connsiteY30414"/>
              </a:cxn>
              <a:cxn ang="0">
                <a:pos x="connsiteX30415" y="connsiteY30415"/>
              </a:cxn>
              <a:cxn ang="0">
                <a:pos x="connsiteX30416" y="connsiteY30416"/>
              </a:cxn>
              <a:cxn ang="0">
                <a:pos x="connsiteX30417" y="connsiteY30417"/>
              </a:cxn>
              <a:cxn ang="0">
                <a:pos x="connsiteX30418" y="connsiteY30418"/>
              </a:cxn>
              <a:cxn ang="0">
                <a:pos x="connsiteX30419" y="connsiteY30419"/>
              </a:cxn>
              <a:cxn ang="0">
                <a:pos x="connsiteX30420" y="connsiteY30420"/>
              </a:cxn>
              <a:cxn ang="0">
                <a:pos x="connsiteX30421" y="connsiteY30421"/>
              </a:cxn>
              <a:cxn ang="0">
                <a:pos x="connsiteX30422" y="connsiteY30422"/>
              </a:cxn>
              <a:cxn ang="0">
                <a:pos x="connsiteX30423" y="connsiteY30423"/>
              </a:cxn>
              <a:cxn ang="0">
                <a:pos x="connsiteX30424" y="connsiteY30424"/>
              </a:cxn>
              <a:cxn ang="0">
                <a:pos x="connsiteX30425" y="connsiteY30425"/>
              </a:cxn>
              <a:cxn ang="0">
                <a:pos x="connsiteX30426" y="connsiteY30426"/>
              </a:cxn>
              <a:cxn ang="0">
                <a:pos x="connsiteX30427" y="connsiteY30427"/>
              </a:cxn>
              <a:cxn ang="0">
                <a:pos x="connsiteX30428" y="connsiteY30428"/>
              </a:cxn>
              <a:cxn ang="0">
                <a:pos x="connsiteX30429" y="connsiteY30429"/>
              </a:cxn>
              <a:cxn ang="0">
                <a:pos x="connsiteX30430" y="connsiteY30430"/>
              </a:cxn>
              <a:cxn ang="0">
                <a:pos x="connsiteX30431" y="connsiteY30431"/>
              </a:cxn>
              <a:cxn ang="0">
                <a:pos x="connsiteX30432" y="connsiteY30432"/>
              </a:cxn>
              <a:cxn ang="0">
                <a:pos x="connsiteX30433" y="connsiteY30433"/>
              </a:cxn>
              <a:cxn ang="0">
                <a:pos x="connsiteX30434" y="connsiteY30434"/>
              </a:cxn>
              <a:cxn ang="0">
                <a:pos x="connsiteX30435" y="connsiteY30435"/>
              </a:cxn>
              <a:cxn ang="0">
                <a:pos x="connsiteX30436" y="connsiteY30436"/>
              </a:cxn>
              <a:cxn ang="0">
                <a:pos x="connsiteX30437" y="connsiteY30437"/>
              </a:cxn>
              <a:cxn ang="0">
                <a:pos x="connsiteX30438" y="connsiteY30438"/>
              </a:cxn>
              <a:cxn ang="0">
                <a:pos x="connsiteX30439" y="connsiteY30439"/>
              </a:cxn>
              <a:cxn ang="0">
                <a:pos x="connsiteX30440" y="connsiteY30440"/>
              </a:cxn>
              <a:cxn ang="0">
                <a:pos x="connsiteX30441" y="connsiteY30441"/>
              </a:cxn>
              <a:cxn ang="0">
                <a:pos x="connsiteX30442" y="connsiteY30442"/>
              </a:cxn>
              <a:cxn ang="0">
                <a:pos x="connsiteX30443" y="connsiteY30443"/>
              </a:cxn>
              <a:cxn ang="0">
                <a:pos x="connsiteX30444" y="connsiteY30444"/>
              </a:cxn>
              <a:cxn ang="0">
                <a:pos x="connsiteX30445" y="connsiteY30445"/>
              </a:cxn>
              <a:cxn ang="0">
                <a:pos x="connsiteX30446" y="connsiteY30446"/>
              </a:cxn>
              <a:cxn ang="0">
                <a:pos x="connsiteX30447" y="connsiteY30447"/>
              </a:cxn>
              <a:cxn ang="0">
                <a:pos x="connsiteX30448" y="connsiteY30448"/>
              </a:cxn>
              <a:cxn ang="0">
                <a:pos x="connsiteX30449" y="connsiteY30449"/>
              </a:cxn>
              <a:cxn ang="0">
                <a:pos x="connsiteX30450" y="connsiteY30450"/>
              </a:cxn>
              <a:cxn ang="0">
                <a:pos x="connsiteX30451" y="connsiteY30451"/>
              </a:cxn>
              <a:cxn ang="0">
                <a:pos x="connsiteX30452" y="connsiteY30452"/>
              </a:cxn>
              <a:cxn ang="0">
                <a:pos x="connsiteX30453" y="connsiteY30453"/>
              </a:cxn>
              <a:cxn ang="0">
                <a:pos x="connsiteX30454" y="connsiteY30454"/>
              </a:cxn>
              <a:cxn ang="0">
                <a:pos x="connsiteX30455" y="connsiteY30455"/>
              </a:cxn>
              <a:cxn ang="0">
                <a:pos x="connsiteX30456" y="connsiteY30456"/>
              </a:cxn>
              <a:cxn ang="0">
                <a:pos x="connsiteX30457" y="connsiteY30457"/>
              </a:cxn>
              <a:cxn ang="0">
                <a:pos x="connsiteX30458" y="connsiteY30458"/>
              </a:cxn>
              <a:cxn ang="0">
                <a:pos x="connsiteX30459" y="connsiteY30459"/>
              </a:cxn>
              <a:cxn ang="0">
                <a:pos x="connsiteX30460" y="connsiteY30460"/>
              </a:cxn>
              <a:cxn ang="0">
                <a:pos x="connsiteX30461" y="connsiteY30461"/>
              </a:cxn>
              <a:cxn ang="0">
                <a:pos x="connsiteX30462" y="connsiteY30462"/>
              </a:cxn>
              <a:cxn ang="0">
                <a:pos x="connsiteX30463" y="connsiteY30463"/>
              </a:cxn>
              <a:cxn ang="0">
                <a:pos x="connsiteX30464" y="connsiteY30464"/>
              </a:cxn>
              <a:cxn ang="0">
                <a:pos x="connsiteX30465" y="connsiteY30465"/>
              </a:cxn>
              <a:cxn ang="0">
                <a:pos x="connsiteX30466" y="connsiteY30466"/>
              </a:cxn>
              <a:cxn ang="0">
                <a:pos x="connsiteX30467" y="connsiteY30467"/>
              </a:cxn>
              <a:cxn ang="0">
                <a:pos x="connsiteX30468" y="connsiteY30468"/>
              </a:cxn>
              <a:cxn ang="0">
                <a:pos x="connsiteX30469" y="connsiteY30469"/>
              </a:cxn>
              <a:cxn ang="0">
                <a:pos x="connsiteX30470" y="connsiteY30470"/>
              </a:cxn>
              <a:cxn ang="0">
                <a:pos x="connsiteX30471" y="connsiteY30471"/>
              </a:cxn>
              <a:cxn ang="0">
                <a:pos x="connsiteX30472" y="connsiteY30472"/>
              </a:cxn>
              <a:cxn ang="0">
                <a:pos x="connsiteX30473" y="connsiteY30473"/>
              </a:cxn>
              <a:cxn ang="0">
                <a:pos x="connsiteX30474" y="connsiteY30474"/>
              </a:cxn>
              <a:cxn ang="0">
                <a:pos x="connsiteX30475" y="connsiteY30475"/>
              </a:cxn>
              <a:cxn ang="0">
                <a:pos x="connsiteX30476" y="connsiteY30476"/>
              </a:cxn>
              <a:cxn ang="0">
                <a:pos x="connsiteX30477" y="connsiteY30477"/>
              </a:cxn>
              <a:cxn ang="0">
                <a:pos x="connsiteX30478" y="connsiteY30478"/>
              </a:cxn>
              <a:cxn ang="0">
                <a:pos x="connsiteX30479" y="connsiteY30479"/>
              </a:cxn>
              <a:cxn ang="0">
                <a:pos x="connsiteX30480" y="connsiteY30480"/>
              </a:cxn>
              <a:cxn ang="0">
                <a:pos x="connsiteX30481" y="connsiteY30481"/>
              </a:cxn>
              <a:cxn ang="0">
                <a:pos x="connsiteX30482" y="connsiteY30482"/>
              </a:cxn>
              <a:cxn ang="0">
                <a:pos x="connsiteX30483" y="connsiteY30483"/>
              </a:cxn>
              <a:cxn ang="0">
                <a:pos x="connsiteX30484" y="connsiteY30484"/>
              </a:cxn>
              <a:cxn ang="0">
                <a:pos x="connsiteX30485" y="connsiteY30485"/>
              </a:cxn>
              <a:cxn ang="0">
                <a:pos x="connsiteX30486" y="connsiteY30486"/>
              </a:cxn>
              <a:cxn ang="0">
                <a:pos x="connsiteX30487" y="connsiteY30487"/>
              </a:cxn>
              <a:cxn ang="0">
                <a:pos x="connsiteX30488" y="connsiteY30488"/>
              </a:cxn>
              <a:cxn ang="0">
                <a:pos x="connsiteX30489" y="connsiteY30489"/>
              </a:cxn>
              <a:cxn ang="0">
                <a:pos x="connsiteX30490" y="connsiteY30490"/>
              </a:cxn>
              <a:cxn ang="0">
                <a:pos x="connsiteX30491" y="connsiteY30491"/>
              </a:cxn>
              <a:cxn ang="0">
                <a:pos x="connsiteX30492" y="connsiteY30492"/>
              </a:cxn>
              <a:cxn ang="0">
                <a:pos x="connsiteX30493" y="connsiteY30493"/>
              </a:cxn>
              <a:cxn ang="0">
                <a:pos x="connsiteX30494" y="connsiteY30494"/>
              </a:cxn>
              <a:cxn ang="0">
                <a:pos x="connsiteX30495" y="connsiteY30495"/>
              </a:cxn>
              <a:cxn ang="0">
                <a:pos x="connsiteX30496" y="connsiteY30496"/>
              </a:cxn>
              <a:cxn ang="0">
                <a:pos x="connsiteX30497" y="connsiteY30497"/>
              </a:cxn>
              <a:cxn ang="0">
                <a:pos x="connsiteX30498" y="connsiteY30498"/>
              </a:cxn>
              <a:cxn ang="0">
                <a:pos x="connsiteX30499" y="connsiteY30499"/>
              </a:cxn>
              <a:cxn ang="0">
                <a:pos x="connsiteX30500" y="connsiteY30500"/>
              </a:cxn>
              <a:cxn ang="0">
                <a:pos x="connsiteX30501" y="connsiteY30501"/>
              </a:cxn>
              <a:cxn ang="0">
                <a:pos x="connsiteX30502" y="connsiteY30502"/>
              </a:cxn>
              <a:cxn ang="0">
                <a:pos x="connsiteX30503" y="connsiteY30503"/>
              </a:cxn>
              <a:cxn ang="0">
                <a:pos x="connsiteX30504" y="connsiteY30504"/>
              </a:cxn>
              <a:cxn ang="0">
                <a:pos x="connsiteX30505" y="connsiteY30505"/>
              </a:cxn>
              <a:cxn ang="0">
                <a:pos x="connsiteX30506" y="connsiteY30506"/>
              </a:cxn>
              <a:cxn ang="0">
                <a:pos x="connsiteX30507" y="connsiteY30507"/>
              </a:cxn>
              <a:cxn ang="0">
                <a:pos x="connsiteX30508" y="connsiteY30508"/>
              </a:cxn>
              <a:cxn ang="0">
                <a:pos x="connsiteX30509" y="connsiteY30509"/>
              </a:cxn>
              <a:cxn ang="0">
                <a:pos x="connsiteX30510" y="connsiteY30510"/>
              </a:cxn>
              <a:cxn ang="0">
                <a:pos x="connsiteX30511" y="connsiteY30511"/>
              </a:cxn>
              <a:cxn ang="0">
                <a:pos x="connsiteX30512" y="connsiteY30512"/>
              </a:cxn>
              <a:cxn ang="0">
                <a:pos x="connsiteX30513" y="connsiteY30513"/>
              </a:cxn>
              <a:cxn ang="0">
                <a:pos x="connsiteX30514" y="connsiteY30514"/>
              </a:cxn>
              <a:cxn ang="0">
                <a:pos x="connsiteX30515" y="connsiteY30515"/>
              </a:cxn>
              <a:cxn ang="0">
                <a:pos x="connsiteX30516" y="connsiteY30516"/>
              </a:cxn>
              <a:cxn ang="0">
                <a:pos x="connsiteX30517" y="connsiteY30517"/>
              </a:cxn>
              <a:cxn ang="0">
                <a:pos x="connsiteX30518" y="connsiteY30518"/>
              </a:cxn>
              <a:cxn ang="0">
                <a:pos x="connsiteX30519" y="connsiteY30519"/>
              </a:cxn>
              <a:cxn ang="0">
                <a:pos x="connsiteX30520" y="connsiteY30520"/>
              </a:cxn>
              <a:cxn ang="0">
                <a:pos x="connsiteX30521" y="connsiteY30521"/>
              </a:cxn>
              <a:cxn ang="0">
                <a:pos x="connsiteX30522" y="connsiteY30522"/>
              </a:cxn>
              <a:cxn ang="0">
                <a:pos x="connsiteX30523" y="connsiteY30523"/>
              </a:cxn>
              <a:cxn ang="0">
                <a:pos x="connsiteX30524" y="connsiteY30524"/>
              </a:cxn>
              <a:cxn ang="0">
                <a:pos x="connsiteX30525" y="connsiteY30525"/>
              </a:cxn>
              <a:cxn ang="0">
                <a:pos x="connsiteX30526" y="connsiteY30526"/>
              </a:cxn>
              <a:cxn ang="0">
                <a:pos x="connsiteX30527" y="connsiteY30527"/>
              </a:cxn>
              <a:cxn ang="0">
                <a:pos x="connsiteX30528" y="connsiteY30528"/>
              </a:cxn>
              <a:cxn ang="0">
                <a:pos x="connsiteX30529" y="connsiteY30529"/>
              </a:cxn>
              <a:cxn ang="0">
                <a:pos x="connsiteX30530" y="connsiteY30530"/>
              </a:cxn>
              <a:cxn ang="0">
                <a:pos x="connsiteX30531" y="connsiteY30531"/>
              </a:cxn>
              <a:cxn ang="0">
                <a:pos x="connsiteX30532" y="connsiteY30532"/>
              </a:cxn>
              <a:cxn ang="0">
                <a:pos x="connsiteX30533" y="connsiteY30533"/>
              </a:cxn>
              <a:cxn ang="0">
                <a:pos x="connsiteX30534" y="connsiteY30534"/>
              </a:cxn>
              <a:cxn ang="0">
                <a:pos x="connsiteX30535" y="connsiteY30535"/>
              </a:cxn>
              <a:cxn ang="0">
                <a:pos x="connsiteX30536" y="connsiteY30536"/>
              </a:cxn>
              <a:cxn ang="0">
                <a:pos x="connsiteX30537" y="connsiteY30537"/>
              </a:cxn>
              <a:cxn ang="0">
                <a:pos x="connsiteX30538" y="connsiteY30538"/>
              </a:cxn>
              <a:cxn ang="0">
                <a:pos x="connsiteX30539" y="connsiteY30539"/>
              </a:cxn>
              <a:cxn ang="0">
                <a:pos x="connsiteX30540" y="connsiteY30540"/>
              </a:cxn>
              <a:cxn ang="0">
                <a:pos x="connsiteX30541" y="connsiteY30541"/>
              </a:cxn>
              <a:cxn ang="0">
                <a:pos x="connsiteX30542" y="connsiteY30542"/>
              </a:cxn>
              <a:cxn ang="0">
                <a:pos x="connsiteX30543" y="connsiteY30543"/>
              </a:cxn>
              <a:cxn ang="0">
                <a:pos x="connsiteX30544" y="connsiteY30544"/>
              </a:cxn>
              <a:cxn ang="0">
                <a:pos x="connsiteX30545" y="connsiteY30545"/>
              </a:cxn>
              <a:cxn ang="0">
                <a:pos x="connsiteX30546" y="connsiteY30546"/>
              </a:cxn>
              <a:cxn ang="0">
                <a:pos x="connsiteX30547" y="connsiteY30547"/>
              </a:cxn>
              <a:cxn ang="0">
                <a:pos x="connsiteX30548" y="connsiteY30548"/>
              </a:cxn>
              <a:cxn ang="0">
                <a:pos x="connsiteX30549" y="connsiteY30549"/>
              </a:cxn>
              <a:cxn ang="0">
                <a:pos x="connsiteX30550" y="connsiteY30550"/>
              </a:cxn>
              <a:cxn ang="0">
                <a:pos x="connsiteX30551" y="connsiteY30551"/>
              </a:cxn>
              <a:cxn ang="0">
                <a:pos x="connsiteX30552" y="connsiteY30552"/>
              </a:cxn>
              <a:cxn ang="0">
                <a:pos x="connsiteX30553" y="connsiteY30553"/>
              </a:cxn>
              <a:cxn ang="0">
                <a:pos x="connsiteX30554" y="connsiteY30554"/>
              </a:cxn>
              <a:cxn ang="0">
                <a:pos x="connsiteX30555" y="connsiteY30555"/>
              </a:cxn>
              <a:cxn ang="0">
                <a:pos x="connsiteX30556" y="connsiteY30556"/>
              </a:cxn>
              <a:cxn ang="0">
                <a:pos x="connsiteX30557" y="connsiteY30557"/>
              </a:cxn>
              <a:cxn ang="0">
                <a:pos x="connsiteX30558" y="connsiteY30558"/>
              </a:cxn>
              <a:cxn ang="0">
                <a:pos x="connsiteX30559" y="connsiteY30559"/>
              </a:cxn>
              <a:cxn ang="0">
                <a:pos x="connsiteX30560" y="connsiteY30560"/>
              </a:cxn>
              <a:cxn ang="0">
                <a:pos x="connsiteX30561" y="connsiteY30561"/>
              </a:cxn>
              <a:cxn ang="0">
                <a:pos x="connsiteX30562" y="connsiteY30562"/>
              </a:cxn>
              <a:cxn ang="0">
                <a:pos x="connsiteX30563" y="connsiteY30563"/>
              </a:cxn>
              <a:cxn ang="0">
                <a:pos x="connsiteX30564" y="connsiteY30564"/>
              </a:cxn>
              <a:cxn ang="0">
                <a:pos x="connsiteX30565" y="connsiteY30565"/>
              </a:cxn>
              <a:cxn ang="0">
                <a:pos x="connsiteX30566" y="connsiteY30566"/>
              </a:cxn>
              <a:cxn ang="0">
                <a:pos x="connsiteX30567" y="connsiteY30567"/>
              </a:cxn>
              <a:cxn ang="0">
                <a:pos x="connsiteX30568" y="connsiteY30568"/>
              </a:cxn>
              <a:cxn ang="0">
                <a:pos x="connsiteX30569" y="connsiteY30569"/>
              </a:cxn>
              <a:cxn ang="0">
                <a:pos x="connsiteX30570" y="connsiteY30570"/>
              </a:cxn>
              <a:cxn ang="0">
                <a:pos x="connsiteX30571" y="connsiteY30571"/>
              </a:cxn>
              <a:cxn ang="0">
                <a:pos x="connsiteX30572" y="connsiteY30572"/>
              </a:cxn>
              <a:cxn ang="0">
                <a:pos x="connsiteX30573" y="connsiteY30573"/>
              </a:cxn>
              <a:cxn ang="0">
                <a:pos x="connsiteX30574" y="connsiteY30574"/>
              </a:cxn>
              <a:cxn ang="0">
                <a:pos x="connsiteX30575" y="connsiteY30575"/>
              </a:cxn>
              <a:cxn ang="0">
                <a:pos x="connsiteX30576" y="connsiteY30576"/>
              </a:cxn>
              <a:cxn ang="0">
                <a:pos x="connsiteX30577" y="connsiteY30577"/>
              </a:cxn>
              <a:cxn ang="0">
                <a:pos x="connsiteX30578" y="connsiteY30578"/>
              </a:cxn>
              <a:cxn ang="0">
                <a:pos x="connsiteX30579" y="connsiteY30579"/>
              </a:cxn>
              <a:cxn ang="0">
                <a:pos x="connsiteX30580" y="connsiteY30580"/>
              </a:cxn>
              <a:cxn ang="0">
                <a:pos x="connsiteX30581" y="connsiteY30581"/>
              </a:cxn>
              <a:cxn ang="0">
                <a:pos x="connsiteX30582" y="connsiteY30582"/>
              </a:cxn>
              <a:cxn ang="0">
                <a:pos x="connsiteX30583" y="connsiteY30583"/>
              </a:cxn>
              <a:cxn ang="0">
                <a:pos x="connsiteX30584" y="connsiteY30584"/>
              </a:cxn>
              <a:cxn ang="0">
                <a:pos x="connsiteX30585" y="connsiteY30585"/>
              </a:cxn>
              <a:cxn ang="0">
                <a:pos x="connsiteX30586" y="connsiteY30586"/>
              </a:cxn>
              <a:cxn ang="0">
                <a:pos x="connsiteX30587" y="connsiteY30587"/>
              </a:cxn>
              <a:cxn ang="0">
                <a:pos x="connsiteX30588" y="connsiteY30588"/>
              </a:cxn>
              <a:cxn ang="0">
                <a:pos x="connsiteX30589" y="connsiteY30589"/>
              </a:cxn>
              <a:cxn ang="0">
                <a:pos x="connsiteX30590" y="connsiteY30590"/>
              </a:cxn>
              <a:cxn ang="0">
                <a:pos x="connsiteX30591" y="connsiteY30591"/>
              </a:cxn>
              <a:cxn ang="0">
                <a:pos x="connsiteX30592" y="connsiteY30592"/>
              </a:cxn>
              <a:cxn ang="0">
                <a:pos x="connsiteX30593" y="connsiteY30593"/>
              </a:cxn>
              <a:cxn ang="0">
                <a:pos x="connsiteX30594" y="connsiteY30594"/>
              </a:cxn>
              <a:cxn ang="0">
                <a:pos x="connsiteX30595" y="connsiteY30595"/>
              </a:cxn>
              <a:cxn ang="0">
                <a:pos x="connsiteX30596" y="connsiteY30596"/>
              </a:cxn>
              <a:cxn ang="0">
                <a:pos x="connsiteX30597" y="connsiteY30597"/>
              </a:cxn>
              <a:cxn ang="0">
                <a:pos x="connsiteX30598" y="connsiteY30598"/>
              </a:cxn>
              <a:cxn ang="0">
                <a:pos x="connsiteX30599" y="connsiteY30599"/>
              </a:cxn>
              <a:cxn ang="0">
                <a:pos x="connsiteX30600" y="connsiteY30600"/>
              </a:cxn>
              <a:cxn ang="0">
                <a:pos x="connsiteX30601" y="connsiteY30601"/>
              </a:cxn>
              <a:cxn ang="0">
                <a:pos x="connsiteX30602" y="connsiteY30602"/>
              </a:cxn>
              <a:cxn ang="0">
                <a:pos x="connsiteX30603" y="connsiteY30603"/>
              </a:cxn>
              <a:cxn ang="0">
                <a:pos x="connsiteX30604" y="connsiteY30604"/>
              </a:cxn>
              <a:cxn ang="0">
                <a:pos x="connsiteX30605" y="connsiteY30605"/>
              </a:cxn>
              <a:cxn ang="0">
                <a:pos x="connsiteX30606" y="connsiteY30606"/>
              </a:cxn>
              <a:cxn ang="0">
                <a:pos x="connsiteX30607" y="connsiteY30607"/>
              </a:cxn>
              <a:cxn ang="0">
                <a:pos x="connsiteX30608" y="connsiteY30608"/>
              </a:cxn>
              <a:cxn ang="0">
                <a:pos x="connsiteX30609" y="connsiteY30609"/>
              </a:cxn>
              <a:cxn ang="0">
                <a:pos x="connsiteX30610" y="connsiteY30610"/>
              </a:cxn>
              <a:cxn ang="0">
                <a:pos x="connsiteX30611" y="connsiteY30611"/>
              </a:cxn>
              <a:cxn ang="0">
                <a:pos x="connsiteX30612" y="connsiteY30612"/>
              </a:cxn>
              <a:cxn ang="0">
                <a:pos x="connsiteX30613" y="connsiteY30613"/>
              </a:cxn>
              <a:cxn ang="0">
                <a:pos x="connsiteX30614" y="connsiteY30614"/>
              </a:cxn>
              <a:cxn ang="0">
                <a:pos x="connsiteX30615" y="connsiteY30615"/>
              </a:cxn>
              <a:cxn ang="0">
                <a:pos x="connsiteX30616" y="connsiteY30616"/>
              </a:cxn>
              <a:cxn ang="0">
                <a:pos x="connsiteX30617" y="connsiteY30617"/>
              </a:cxn>
              <a:cxn ang="0">
                <a:pos x="connsiteX30618" y="connsiteY30618"/>
              </a:cxn>
              <a:cxn ang="0">
                <a:pos x="connsiteX30619" y="connsiteY30619"/>
              </a:cxn>
              <a:cxn ang="0">
                <a:pos x="connsiteX30620" y="connsiteY30620"/>
              </a:cxn>
              <a:cxn ang="0">
                <a:pos x="connsiteX30621" y="connsiteY30621"/>
              </a:cxn>
              <a:cxn ang="0">
                <a:pos x="connsiteX30622" y="connsiteY30622"/>
              </a:cxn>
              <a:cxn ang="0">
                <a:pos x="connsiteX30623" y="connsiteY30623"/>
              </a:cxn>
              <a:cxn ang="0">
                <a:pos x="connsiteX30624" y="connsiteY30624"/>
              </a:cxn>
              <a:cxn ang="0">
                <a:pos x="connsiteX30625" y="connsiteY30625"/>
              </a:cxn>
              <a:cxn ang="0">
                <a:pos x="connsiteX30626" y="connsiteY30626"/>
              </a:cxn>
              <a:cxn ang="0">
                <a:pos x="connsiteX30627" y="connsiteY30627"/>
              </a:cxn>
              <a:cxn ang="0">
                <a:pos x="connsiteX30628" y="connsiteY30628"/>
              </a:cxn>
              <a:cxn ang="0">
                <a:pos x="connsiteX30629" y="connsiteY30629"/>
              </a:cxn>
              <a:cxn ang="0">
                <a:pos x="connsiteX30630" y="connsiteY30630"/>
              </a:cxn>
              <a:cxn ang="0">
                <a:pos x="connsiteX30631" y="connsiteY30631"/>
              </a:cxn>
              <a:cxn ang="0">
                <a:pos x="connsiteX30632" y="connsiteY30632"/>
              </a:cxn>
              <a:cxn ang="0">
                <a:pos x="connsiteX30633" y="connsiteY30633"/>
              </a:cxn>
              <a:cxn ang="0">
                <a:pos x="connsiteX30634" y="connsiteY30634"/>
              </a:cxn>
              <a:cxn ang="0">
                <a:pos x="connsiteX30635" y="connsiteY30635"/>
              </a:cxn>
              <a:cxn ang="0">
                <a:pos x="connsiteX30636" y="connsiteY30636"/>
              </a:cxn>
              <a:cxn ang="0">
                <a:pos x="connsiteX30637" y="connsiteY30637"/>
              </a:cxn>
              <a:cxn ang="0">
                <a:pos x="connsiteX30638" y="connsiteY30638"/>
              </a:cxn>
              <a:cxn ang="0">
                <a:pos x="connsiteX30639" y="connsiteY30639"/>
              </a:cxn>
              <a:cxn ang="0">
                <a:pos x="connsiteX30640" y="connsiteY30640"/>
              </a:cxn>
              <a:cxn ang="0">
                <a:pos x="connsiteX30641" y="connsiteY30641"/>
              </a:cxn>
              <a:cxn ang="0">
                <a:pos x="connsiteX30642" y="connsiteY30642"/>
              </a:cxn>
              <a:cxn ang="0">
                <a:pos x="connsiteX30643" y="connsiteY30643"/>
              </a:cxn>
              <a:cxn ang="0">
                <a:pos x="connsiteX30644" y="connsiteY30644"/>
              </a:cxn>
              <a:cxn ang="0">
                <a:pos x="connsiteX30645" y="connsiteY30645"/>
              </a:cxn>
              <a:cxn ang="0">
                <a:pos x="connsiteX30646" y="connsiteY30646"/>
              </a:cxn>
              <a:cxn ang="0">
                <a:pos x="connsiteX30647" y="connsiteY30647"/>
              </a:cxn>
              <a:cxn ang="0">
                <a:pos x="connsiteX30648" y="connsiteY30648"/>
              </a:cxn>
              <a:cxn ang="0">
                <a:pos x="connsiteX30649" y="connsiteY30649"/>
              </a:cxn>
              <a:cxn ang="0">
                <a:pos x="connsiteX30650" y="connsiteY30650"/>
              </a:cxn>
              <a:cxn ang="0">
                <a:pos x="connsiteX30651" y="connsiteY30651"/>
              </a:cxn>
              <a:cxn ang="0">
                <a:pos x="connsiteX30652" y="connsiteY30652"/>
              </a:cxn>
              <a:cxn ang="0">
                <a:pos x="connsiteX30653" y="connsiteY30653"/>
              </a:cxn>
              <a:cxn ang="0">
                <a:pos x="connsiteX30654" y="connsiteY30654"/>
              </a:cxn>
              <a:cxn ang="0">
                <a:pos x="connsiteX30655" y="connsiteY30655"/>
              </a:cxn>
              <a:cxn ang="0">
                <a:pos x="connsiteX30656" y="connsiteY30656"/>
              </a:cxn>
              <a:cxn ang="0">
                <a:pos x="connsiteX30657" y="connsiteY30657"/>
              </a:cxn>
              <a:cxn ang="0">
                <a:pos x="connsiteX30658" y="connsiteY30658"/>
              </a:cxn>
              <a:cxn ang="0">
                <a:pos x="connsiteX30659" y="connsiteY30659"/>
              </a:cxn>
              <a:cxn ang="0">
                <a:pos x="connsiteX30660" y="connsiteY30660"/>
              </a:cxn>
              <a:cxn ang="0">
                <a:pos x="connsiteX30661" y="connsiteY30661"/>
              </a:cxn>
              <a:cxn ang="0">
                <a:pos x="connsiteX30662" y="connsiteY30662"/>
              </a:cxn>
              <a:cxn ang="0">
                <a:pos x="connsiteX30663" y="connsiteY30663"/>
              </a:cxn>
              <a:cxn ang="0">
                <a:pos x="connsiteX30664" y="connsiteY30664"/>
              </a:cxn>
              <a:cxn ang="0">
                <a:pos x="connsiteX30665" y="connsiteY30665"/>
              </a:cxn>
              <a:cxn ang="0">
                <a:pos x="connsiteX30666" y="connsiteY30666"/>
              </a:cxn>
              <a:cxn ang="0">
                <a:pos x="connsiteX30667" y="connsiteY30667"/>
              </a:cxn>
              <a:cxn ang="0">
                <a:pos x="connsiteX30668" y="connsiteY30668"/>
              </a:cxn>
              <a:cxn ang="0">
                <a:pos x="connsiteX30669" y="connsiteY30669"/>
              </a:cxn>
              <a:cxn ang="0">
                <a:pos x="connsiteX30670" y="connsiteY30670"/>
              </a:cxn>
              <a:cxn ang="0">
                <a:pos x="connsiteX30671" y="connsiteY30671"/>
              </a:cxn>
              <a:cxn ang="0">
                <a:pos x="connsiteX30672" y="connsiteY30672"/>
              </a:cxn>
            </a:cxnLst>
            <a:rect l="l" t="t" r="r" b="b"/>
            <a:pathLst>
              <a:path w="7283450" h="6857979">
                <a:moveTo>
                  <a:pt x="4262914" y="6783368"/>
                </a:moveTo>
                <a:lnTo>
                  <a:pt x="4264152" y="6783767"/>
                </a:lnTo>
                <a:lnTo>
                  <a:pt x="4265390" y="6784166"/>
                </a:lnTo>
                <a:lnTo>
                  <a:pt x="4266216" y="6784964"/>
                </a:lnTo>
                <a:lnTo>
                  <a:pt x="4268279" y="6786560"/>
                </a:lnTo>
                <a:lnTo>
                  <a:pt x="4269518" y="6786959"/>
                </a:lnTo>
                <a:lnTo>
                  <a:pt x="4271169" y="6787358"/>
                </a:lnTo>
                <a:lnTo>
                  <a:pt x="4270756" y="6790151"/>
                </a:lnTo>
                <a:lnTo>
                  <a:pt x="4271169" y="6794141"/>
                </a:lnTo>
                <a:lnTo>
                  <a:pt x="4271994" y="6797732"/>
                </a:lnTo>
                <a:lnTo>
                  <a:pt x="4273233" y="6801722"/>
                </a:lnTo>
                <a:lnTo>
                  <a:pt x="4275709" y="6810500"/>
                </a:lnTo>
                <a:lnTo>
                  <a:pt x="4278598" y="6820475"/>
                </a:lnTo>
                <a:lnTo>
                  <a:pt x="4280249" y="6825263"/>
                </a:lnTo>
                <a:lnTo>
                  <a:pt x="4281075" y="6830051"/>
                </a:lnTo>
                <a:lnTo>
                  <a:pt x="4281488" y="6834839"/>
                </a:lnTo>
                <a:lnTo>
                  <a:pt x="4281488" y="6840026"/>
                </a:lnTo>
                <a:lnTo>
                  <a:pt x="4280662" y="6844415"/>
                </a:lnTo>
                <a:lnTo>
                  <a:pt x="4279424" y="6849203"/>
                </a:lnTo>
                <a:lnTo>
                  <a:pt x="4276947" y="6853991"/>
                </a:lnTo>
                <a:lnTo>
                  <a:pt x="4274060" y="6857979"/>
                </a:lnTo>
                <a:lnTo>
                  <a:pt x="4274057" y="6857979"/>
                </a:lnTo>
                <a:lnTo>
                  <a:pt x="4271169" y="6854390"/>
                </a:lnTo>
                <a:lnTo>
                  <a:pt x="4267867" y="6850001"/>
                </a:lnTo>
                <a:lnTo>
                  <a:pt x="4266216" y="6846011"/>
                </a:lnTo>
                <a:lnTo>
                  <a:pt x="4264977" y="6841223"/>
                </a:lnTo>
                <a:lnTo>
                  <a:pt x="4263739" y="6836834"/>
                </a:lnTo>
                <a:lnTo>
                  <a:pt x="4263326" y="6831647"/>
                </a:lnTo>
                <a:lnTo>
                  <a:pt x="4262914" y="6822071"/>
                </a:lnTo>
                <a:lnTo>
                  <a:pt x="4263326" y="6812096"/>
                </a:lnTo>
                <a:lnTo>
                  <a:pt x="4263739" y="6801722"/>
                </a:lnTo>
                <a:lnTo>
                  <a:pt x="4263326" y="6797333"/>
                </a:lnTo>
                <a:lnTo>
                  <a:pt x="4263326" y="6792545"/>
                </a:lnTo>
                <a:lnTo>
                  <a:pt x="4262501" y="6788156"/>
                </a:lnTo>
                <a:lnTo>
                  <a:pt x="4260850" y="6783767"/>
                </a:lnTo>
                <a:close/>
                <a:moveTo>
                  <a:pt x="4227413" y="6680180"/>
                </a:moveTo>
                <a:lnTo>
                  <a:pt x="4232025" y="6684566"/>
                </a:lnTo>
                <a:lnTo>
                  <a:pt x="4235484" y="6688951"/>
                </a:lnTo>
                <a:lnTo>
                  <a:pt x="4238559" y="6693736"/>
                </a:lnTo>
                <a:lnTo>
                  <a:pt x="4241249" y="6698121"/>
                </a:lnTo>
                <a:lnTo>
                  <a:pt x="4243555" y="6703304"/>
                </a:lnTo>
                <a:lnTo>
                  <a:pt x="4245861" y="6708089"/>
                </a:lnTo>
                <a:lnTo>
                  <a:pt x="4247783" y="6713670"/>
                </a:lnTo>
                <a:lnTo>
                  <a:pt x="4249320" y="6719252"/>
                </a:lnTo>
                <a:lnTo>
                  <a:pt x="4252011" y="6730016"/>
                </a:lnTo>
                <a:lnTo>
                  <a:pt x="4255086" y="6741977"/>
                </a:lnTo>
                <a:lnTo>
                  <a:pt x="4257776" y="6754336"/>
                </a:lnTo>
                <a:lnTo>
                  <a:pt x="4260851" y="6767493"/>
                </a:lnTo>
                <a:lnTo>
                  <a:pt x="4258929" y="6761912"/>
                </a:lnTo>
                <a:lnTo>
                  <a:pt x="4256623" y="6756330"/>
                </a:lnTo>
                <a:lnTo>
                  <a:pt x="4253548" y="6751147"/>
                </a:lnTo>
                <a:lnTo>
                  <a:pt x="4250089" y="6745964"/>
                </a:lnTo>
                <a:lnTo>
                  <a:pt x="4242786" y="6735997"/>
                </a:lnTo>
                <a:lnTo>
                  <a:pt x="4235484" y="6726030"/>
                </a:lnTo>
                <a:lnTo>
                  <a:pt x="4232025" y="6720448"/>
                </a:lnTo>
                <a:lnTo>
                  <a:pt x="4229334" y="6715265"/>
                </a:lnTo>
                <a:lnTo>
                  <a:pt x="4227028" y="6710082"/>
                </a:lnTo>
                <a:lnTo>
                  <a:pt x="4225106" y="6704500"/>
                </a:lnTo>
                <a:lnTo>
                  <a:pt x="4224338" y="6698520"/>
                </a:lnTo>
                <a:lnTo>
                  <a:pt x="4224338" y="6695729"/>
                </a:lnTo>
                <a:lnTo>
                  <a:pt x="4224338" y="6692938"/>
                </a:lnTo>
                <a:lnTo>
                  <a:pt x="4224722" y="6689749"/>
                </a:lnTo>
                <a:lnTo>
                  <a:pt x="4225491" y="6686559"/>
                </a:lnTo>
                <a:lnTo>
                  <a:pt x="4226259" y="6683768"/>
                </a:lnTo>
                <a:close/>
                <a:moveTo>
                  <a:pt x="3816747" y="6272193"/>
                </a:moveTo>
                <a:lnTo>
                  <a:pt x="3819922" y="6272193"/>
                </a:lnTo>
                <a:lnTo>
                  <a:pt x="3822700" y="6272987"/>
                </a:lnTo>
                <a:lnTo>
                  <a:pt x="3825478" y="6274574"/>
                </a:lnTo>
                <a:lnTo>
                  <a:pt x="3827859" y="6276956"/>
                </a:lnTo>
                <a:lnTo>
                  <a:pt x="3828653" y="6278146"/>
                </a:lnTo>
                <a:lnTo>
                  <a:pt x="3829050" y="6279337"/>
                </a:lnTo>
                <a:lnTo>
                  <a:pt x="3829050" y="6280528"/>
                </a:lnTo>
                <a:lnTo>
                  <a:pt x="3829050" y="6282115"/>
                </a:lnTo>
                <a:lnTo>
                  <a:pt x="3827859" y="6283703"/>
                </a:lnTo>
                <a:lnTo>
                  <a:pt x="3826669" y="6284496"/>
                </a:lnTo>
                <a:lnTo>
                  <a:pt x="3825081" y="6284893"/>
                </a:lnTo>
                <a:lnTo>
                  <a:pt x="3824287" y="6284893"/>
                </a:lnTo>
                <a:lnTo>
                  <a:pt x="3823494" y="6284893"/>
                </a:lnTo>
                <a:lnTo>
                  <a:pt x="3822700" y="6284099"/>
                </a:lnTo>
                <a:lnTo>
                  <a:pt x="3821112" y="6282909"/>
                </a:lnTo>
                <a:lnTo>
                  <a:pt x="3817937" y="6278543"/>
                </a:lnTo>
                <a:lnTo>
                  <a:pt x="3815556" y="6276559"/>
                </a:lnTo>
                <a:lnTo>
                  <a:pt x="3814365" y="6276162"/>
                </a:lnTo>
                <a:lnTo>
                  <a:pt x="3813175" y="6275765"/>
                </a:lnTo>
                <a:lnTo>
                  <a:pt x="3813572" y="6274574"/>
                </a:lnTo>
                <a:lnTo>
                  <a:pt x="3814365" y="6273384"/>
                </a:lnTo>
                <a:lnTo>
                  <a:pt x="3815556" y="6272590"/>
                </a:lnTo>
                <a:close/>
                <a:moveTo>
                  <a:pt x="2644413" y="6265843"/>
                </a:moveTo>
                <a:lnTo>
                  <a:pt x="2645985" y="6265843"/>
                </a:lnTo>
                <a:lnTo>
                  <a:pt x="2646378" y="6266639"/>
                </a:lnTo>
                <a:lnTo>
                  <a:pt x="2646771" y="6267038"/>
                </a:lnTo>
                <a:lnTo>
                  <a:pt x="2647164" y="6268232"/>
                </a:lnTo>
                <a:lnTo>
                  <a:pt x="2647950" y="6272213"/>
                </a:lnTo>
                <a:lnTo>
                  <a:pt x="2642841" y="6286544"/>
                </a:lnTo>
                <a:lnTo>
                  <a:pt x="2638519" y="6300477"/>
                </a:lnTo>
                <a:lnTo>
                  <a:pt x="2633018" y="6313615"/>
                </a:lnTo>
                <a:lnTo>
                  <a:pt x="2627517" y="6326752"/>
                </a:lnTo>
                <a:lnTo>
                  <a:pt x="2616515" y="6353424"/>
                </a:lnTo>
                <a:lnTo>
                  <a:pt x="2604333" y="6382883"/>
                </a:lnTo>
                <a:lnTo>
                  <a:pt x="2601582" y="6390049"/>
                </a:lnTo>
                <a:lnTo>
                  <a:pt x="2599225" y="6397612"/>
                </a:lnTo>
                <a:lnTo>
                  <a:pt x="2595295" y="6412740"/>
                </a:lnTo>
                <a:lnTo>
                  <a:pt x="2590580" y="6428266"/>
                </a:lnTo>
                <a:lnTo>
                  <a:pt x="2588222" y="6435431"/>
                </a:lnTo>
                <a:lnTo>
                  <a:pt x="2585471" y="6443393"/>
                </a:lnTo>
                <a:lnTo>
                  <a:pt x="2581935" y="6452549"/>
                </a:lnTo>
                <a:lnTo>
                  <a:pt x="2577613" y="6462502"/>
                </a:lnTo>
                <a:lnTo>
                  <a:pt x="2572504" y="6471658"/>
                </a:lnTo>
                <a:lnTo>
                  <a:pt x="2567397" y="6480416"/>
                </a:lnTo>
                <a:lnTo>
                  <a:pt x="2557572" y="6498728"/>
                </a:lnTo>
                <a:lnTo>
                  <a:pt x="2552857" y="6507884"/>
                </a:lnTo>
                <a:lnTo>
                  <a:pt x="2548535" y="6517041"/>
                </a:lnTo>
                <a:lnTo>
                  <a:pt x="2539104" y="6537343"/>
                </a:lnTo>
                <a:lnTo>
                  <a:pt x="2529280" y="6557646"/>
                </a:lnTo>
                <a:lnTo>
                  <a:pt x="2524565" y="6567201"/>
                </a:lnTo>
                <a:lnTo>
                  <a:pt x="2520635" y="6576755"/>
                </a:lnTo>
                <a:lnTo>
                  <a:pt x="2516706" y="6585911"/>
                </a:lnTo>
                <a:lnTo>
                  <a:pt x="2514348" y="6594271"/>
                </a:lnTo>
                <a:lnTo>
                  <a:pt x="2513169" y="6598252"/>
                </a:lnTo>
                <a:lnTo>
                  <a:pt x="2512776" y="6602631"/>
                </a:lnTo>
                <a:lnTo>
                  <a:pt x="2511991" y="6611389"/>
                </a:lnTo>
                <a:lnTo>
                  <a:pt x="2511599" y="6620147"/>
                </a:lnTo>
                <a:lnTo>
                  <a:pt x="2510812" y="6628507"/>
                </a:lnTo>
                <a:lnTo>
                  <a:pt x="2510419" y="6632488"/>
                </a:lnTo>
                <a:lnTo>
                  <a:pt x="2508847" y="6636469"/>
                </a:lnTo>
                <a:lnTo>
                  <a:pt x="2507669" y="6640052"/>
                </a:lnTo>
                <a:lnTo>
                  <a:pt x="2506096" y="6644033"/>
                </a:lnTo>
                <a:lnTo>
                  <a:pt x="2503739" y="6646819"/>
                </a:lnTo>
                <a:lnTo>
                  <a:pt x="2500595" y="6649606"/>
                </a:lnTo>
                <a:lnTo>
                  <a:pt x="2497059" y="6652393"/>
                </a:lnTo>
                <a:lnTo>
                  <a:pt x="2492344" y="6654781"/>
                </a:lnTo>
                <a:lnTo>
                  <a:pt x="2491164" y="6649606"/>
                </a:lnTo>
                <a:lnTo>
                  <a:pt x="2489986" y="6645227"/>
                </a:lnTo>
                <a:lnTo>
                  <a:pt x="2489593" y="6640052"/>
                </a:lnTo>
                <a:lnTo>
                  <a:pt x="2489200" y="6635275"/>
                </a:lnTo>
                <a:lnTo>
                  <a:pt x="2489200" y="6630099"/>
                </a:lnTo>
                <a:lnTo>
                  <a:pt x="2489593" y="6625322"/>
                </a:lnTo>
                <a:lnTo>
                  <a:pt x="2490772" y="6614574"/>
                </a:lnTo>
                <a:lnTo>
                  <a:pt x="2493129" y="6603825"/>
                </a:lnTo>
                <a:lnTo>
                  <a:pt x="2496274" y="6593475"/>
                </a:lnTo>
                <a:lnTo>
                  <a:pt x="2499809" y="6582726"/>
                </a:lnTo>
                <a:lnTo>
                  <a:pt x="2504132" y="6571580"/>
                </a:lnTo>
                <a:lnTo>
                  <a:pt x="2508454" y="6560831"/>
                </a:lnTo>
                <a:lnTo>
                  <a:pt x="2513562" y="6549684"/>
                </a:lnTo>
                <a:lnTo>
                  <a:pt x="2523779" y="6528187"/>
                </a:lnTo>
                <a:lnTo>
                  <a:pt x="2533603" y="6507088"/>
                </a:lnTo>
                <a:lnTo>
                  <a:pt x="2538318" y="6497136"/>
                </a:lnTo>
                <a:lnTo>
                  <a:pt x="2541854" y="6486786"/>
                </a:lnTo>
                <a:lnTo>
                  <a:pt x="2548535" y="6469269"/>
                </a:lnTo>
                <a:lnTo>
                  <a:pt x="2554429" y="6452151"/>
                </a:lnTo>
                <a:lnTo>
                  <a:pt x="2560717" y="6435829"/>
                </a:lnTo>
                <a:lnTo>
                  <a:pt x="2563466" y="6427469"/>
                </a:lnTo>
                <a:lnTo>
                  <a:pt x="2567003" y="6419906"/>
                </a:lnTo>
                <a:lnTo>
                  <a:pt x="2570932" y="6412342"/>
                </a:lnTo>
                <a:lnTo>
                  <a:pt x="2575255" y="6404778"/>
                </a:lnTo>
                <a:lnTo>
                  <a:pt x="2584293" y="6390447"/>
                </a:lnTo>
                <a:lnTo>
                  <a:pt x="2592937" y="6376912"/>
                </a:lnTo>
                <a:lnTo>
                  <a:pt x="2597653" y="6370144"/>
                </a:lnTo>
                <a:lnTo>
                  <a:pt x="2601190" y="6362978"/>
                </a:lnTo>
                <a:lnTo>
                  <a:pt x="2602368" y="6359793"/>
                </a:lnTo>
                <a:lnTo>
                  <a:pt x="2603547" y="6356211"/>
                </a:lnTo>
                <a:lnTo>
                  <a:pt x="2604726" y="6349443"/>
                </a:lnTo>
                <a:lnTo>
                  <a:pt x="2605512" y="6342675"/>
                </a:lnTo>
                <a:lnTo>
                  <a:pt x="2606298" y="6339093"/>
                </a:lnTo>
                <a:lnTo>
                  <a:pt x="2607476" y="6335908"/>
                </a:lnTo>
                <a:lnTo>
                  <a:pt x="2611800" y="6326752"/>
                </a:lnTo>
                <a:lnTo>
                  <a:pt x="2616515" y="6317994"/>
                </a:lnTo>
                <a:lnTo>
                  <a:pt x="2626731" y="6300477"/>
                </a:lnTo>
                <a:lnTo>
                  <a:pt x="2632232" y="6292117"/>
                </a:lnTo>
                <a:lnTo>
                  <a:pt x="2636948" y="6283359"/>
                </a:lnTo>
                <a:lnTo>
                  <a:pt x="2641270" y="6274601"/>
                </a:lnTo>
                <a:close/>
                <a:moveTo>
                  <a:pt x="5949504" y="6126143"/>
                </a:moveTo>
                <a:lnTo>
                  <a:pt x="5951240" y="6127620"/>
                </a:lnTo>
                <a:lnTo>
                  <a:pt x="5952629" y="6129097"/>
                </a:lnTo>
                <a:lnTo>
                  <a:pt x="5954018" y="6131312"/>
                </a:lnTo>
                <a:lnTo>
                  <a:pt x="5954713" y="6133527"/>
                </a:lnTo>
                <a:lnTo>
                  <a:pt x="5954713" y="6135742"/>
                </a:lnTo>
                <a:lnTo>
                  <a:pt x="5954713" y="6137588"/>
                </a:lnTo>
                <a:lnTo>
                  <a:pt x="5954018" y="6140172"/>
                </a:lnTo>
                <a:lnTo>
                  <a:pt x="5952282" y="6142018"/>
                </a:lnTo>
                <a:lnTo>
                  <a:pt x="5950546" y="6140542"/>
                </a:lnTo>
                <a:lnTo>
                  <a:pt x="5948809" y="6139803"/>
                </a:lnTo>
                <a:lnTo>
                  <a:pt x="5946726" y="6139065"/>
                </a:lnTo>
                <a:lnTo>
                  <a:pt x="5943947" y="6139065"/>
                </a:lnTo>
                <a:lnTo>
                  <a:pt x="5943600" y="6136111"/>
                </a:lnTo>
                <a:lnTo>
                  <a:pt x="5943947" y="6134265"/>
                </a:lnTo>
                <a:lnTo>
                  <a:pt x="5944989" y="6132789"/>
                </a:lnTo>
                <a:lnTo>
                  <a:pt x="5946378" y="6131681"/>
                </a:lnTo>
                <a:lnTo>
                  <a:pt x="5947420" y="6130943"/>
                </a:lnTo>
                <a:lnTo>
                  <a:pt x="5948462" y="6129466"/>
                </a:lnTo>
                <a:lnTo>
                  <a:pt x="5949504" y="6128358"/>
                </a:lnTo>
                <a:close/>
                <a:moveTo>
                  <a:pt x="5908675" y="6059468"/>
                </a:moveTo>
                <a:lnTo>
                  <a:pt x="5913040" y="6060641"/>
                </a:lnTo>
                <a:lnTo>
                  <a:pt x="5918994" y="6062987"/>
                </a:lnTo>
                <a:lnTo>
                  <a:pt x="5926534" y="6066114"/>
                </a:lnTo>
                <a:lnTo>
                  <a:pt x="5934075" y="6069633"/>
                </a:lnTo>
                <a:lnTo>
                  <a:pt x="5942013" y="6074716"/>
                </a:lnTo>
                <a:lnTo>
                  <a:pt x="5945187" y="6077061"/>
                </a:lnTo>
                <a:lnTo>
                  <a:pt x="5948759" y="6080189"/>
                </a:lnTo>
                <a:lnTo>
                  <a:pt x="5951141" y="6082926"/>
                </a:lnTo>
                <a:lnTo>
                  <a:pt x="5953125" y="6086053"/>
                </a:lnTo>
                <a:lnTo>
                  <a:pt x="5955109" y="6089181"/>
                </a:lnTo>
                <a:lnTo>
                  <a:pt x="5956300" y="6092308"/>
                </a:lnTo>
                <a:lnTo>
                  <a:pt x="5956300" y="6094654"/>
                </a:lnTo>
                <a:lnTo>
                  <a:pt x="5955903" y="6097391"/>
                </a:lnTo>
                <a:lnTo>
                  <a:pt x="5954713" y="6101691"/>
                </a:lnTo>
                <a:lnTo>
                  <a:pt x="5953125" y="6106383"/>
                </a:lnTo>
                <a:lnTo>
                  <a:pt x="5952728" y="6109120"/>
                </a:lnTo>
                <a:lnTo>
                  <a:pt x="5952728" y="6111856"/>
                </a:lnTo>
                <a:lnTo>
                  <a:pt x="5948759" y="6110292"/>
                </a:lnTo>
                <a:lnTo>
                  <a:pt x="5944394" y="6108729"/>
                </a:lnTo>
                <a:lnTo>
                  <a:pt x="5940822" y="6106383"/>
                </a:lnTo>
                <a:lnTo>
                  <a:pt x="5937647" y="6103646"/>
                </a:lnTo>
                <a:lnTo>
                  <a:pt x="5934075" y="6100519"/>
                </a:lnTo>
                <a:lnTo>
                  <a:pt x="5931297" y="6097782"/>
                </a:lnTo>
                <a:lnTo>
                  <a:pt x="5928915" y="6094263"/>
                </a:lnTo>
                <a:lnTo>
                  <a:pt x="5926137" y="6090745"/>
                </a:lnTo>
                <a:lnTo>
                  <a:pt x="5921772" y="6083317"/>
                </a:lnTo>
                <a:lnTo>
                  <a:pt x="5917009" y="6075497"/>
                </a:lnTo>
                <a:close/>
                <a:moveTo>
                  <a:pt x="2598683" y="6027718"/>
                </a:moveTo>
                <a:lnTo>
                  <a:pt x="2599915" y="6030586"/>
                </a:lnTo>
                <a:lnTo>
                  <a:pt x="2600326" y="6033044"/>
                </a:lnTo>
                <a:lnTo>
                  <a:pt x="2600326" y="6035092"/>
                </a:lnTo>
                <a:lnTo>
                  <a:pt x="2599505" y="6037960"/>
                </a:lnTo>
                <a:lnTo>
                  <a:pt x="2598683" y="6040418"/>
                </a:lnTo>
                <a:lnTo>
                  <a:pt x="2597042" y="6042467"/>
                </a:lnTo>
                <a:lnTo>
                  <a:pt x="2593346" y="6047383"/>
                </a:lnTo>
                <a:lnTo>
                  <a:pt x="2584724" y="6056396"/>
                </a:lnTo>
                <a:lnTo>
                  <a:pt x="2581440" y="6060902"/>
                </a:lnTo>
                <a:lnTo>
                  <a:pt x="2580208" y="6063360"/>
                </a:lnTo>
                <a:lnTo>
                  <a:pt x="2579387" y="6065818"/>
                </a:lnTo>
                <a:lnTo>
                  <a:pt x="2577744" y="6062541"/>
                </a:lnTo>
                <a:lnTo>
                  <a:pt x="2576514" y="6059263"/>
                </a:lnTo>
                <a:lnTo>
                  <a:pt x="2576514" y="6056805"/>
                </a:lnTo>
                <a:lnTo>
                  <a:pt x="2577335" y="6054347"/>
                </a:lnTo>
                <a:lnTo>
                  <a:pt x="2578155" y="6051480"/>
                </a:lnTo>
                <a:lnTo>
                  <a:pt x="2579387" y="6049431"/>
                </a:lnTo>
                <a:lnTo>
                  <a:pt x="2581440" y="6047383"/>
                </a:lnTo>
                <a:lnTo>
                  <a:pt x="2583083" y="6045334"/>
                </a:lnTo>
                <a:lnTo>
                  <a:pt x="2592525" y="6036731"/>
                </a:lnTo>
                <a:lnTo>
                  <a:pt x="2594167" y="6034273"/>
                </a:lnTo>
                <a:lnTo>
                  <a:pt x="2596631" y="6032225"/>
                </a:lnTo>
                <a:lnTo>
                  <a:pt x="2597862" y="6030176"/>
                </a:lnTo>
                <a:close/>
                <a:moveTo>
                  <a:pt x="6248775" y="5930880"/>
                </a:moveTo>
                <a:lnTo>
                  <a:pt x="6249958" y="5931277"/>
                </a:lnTo>
                <a:lnTo>
                  <a:pt x="6251142" y="5931674"/>
                </a:lnTo>
                <a:lnTo>
                  <a:pt x="6251931" y="5932468"/>
                </a:lnTo>
                <a:lnTo>
                  <a:pt x="6253114" y="5933658"/>
                </a:lnTo>
                <a:lnTo>
                  <a:pt x="6255086" y="5937230"/>
                </a:lnTo>
                <a:lnTo>
                  <a:pt x="6257847" y="5943977"/>
                </a:lnTo>
                <a:lnTo>
                  <a:pt x="6259030" y="5946755"/>
                </a:lnTo>
                <a:lnTo>
                  <a:pt x="6259819" y="5947946"/>
                </a:lnTo>
                <a:lnTo>
                  <a:pt x="6261003" y="5948740"/>
                </a:lnTo>
                <a:lnTo>
                  <a:pt x="6263764" y="5949930"/>
                </a:lnTo>
                <a:lnTo>
                  <a:pt x="6266525" y="5950724"/>
                </a:lnTo>
                <a:lnTo>
                  <a:pt x="6269286" y="5951518"/>
                </a:lnTo>
                <a:lnTo>
                  <a:pt x="6272836" y="5951915"/>
                </a:lnTo>
                <a:lnTo>
                  <a:pt x="6279147" y="5951915"/>
                </a:lnTo>
                <a:lnTo>
                  <a:pt x="6286247" y="5950724"/>
                </a:lnTo>
                <a:lnTo>
                  <a:pt x="6293741" y="5950327"/>
                </a:lnTo>
                <a:lnTo>
                  <a:pt x="6300841" y="5949930"/>
                </a:lnTo>
                <a:lnTo>
                  <a:pt x="6307547" y="5950327"/>
                </a:lnTo>
                <a:lnTo>
                  <a:pt x="6310702" y="5951518"/>
                </a:lnTo>
                <a:lnTo>
                  <a:pt x="6314252" y="5952311"/>
                </a:lnTo>
                <a:lnTo>
                  <a:pt x="6317408" y="5953502"/>
                </a:lnTo>
                <a:lnTo>
                  <a:pt x="6320169" y="5955486"/>
                </a:lnTo>
                <a:lnTo>
                  <a:pt x="6323324" y="5957868"/>
                </a:lnTo>
                <a:lnTo>
                  <a:pt x="6326480" y="5961043"/>
                </a:lnTo>
                <a:lnTo>
                  <a:pt x="6332397" y="5966599"/>
                </a:lnTo>
                <a:lnTo>
                  <a:pt x="6335552" y="5969774"/>
                </a:lnTo>
                <a:lnTo>
                  <a:pt x="6338708" y="5972155"/>
                </a:lnTo>
                <a:lnTo>
                  <a:pt x="6342258" y="5973743"/>
                </a:lnTo>
                <a:lnTo>
                  <a:pt x="6345808" y="5974933"/>
                </a:lnTo>
                <a:lnTo>
                  <a:pt x="6353696" y="5978108"/>
                </a:lnTo>
                <a:lnTo>
                  <a:pt x="6358035" y="5979299"/>
                </a:lnTo>
                <a:lnTo>
                  <a:pt x="6361585" y="5980886"/>
                </a:lnTo>
                <a:lnTo>
                  <a:pt x="6364741" y="5982871"/>
                </a:lnTo>
                <a:lnTo>
                  <a:pt x="6367107" y="5985649"/>
                </a:lnTo>
                <a:lnTo>
                  <a:pt x="6369474" y="5989618"/>
                </a:lnTo>
                <a:lnTo>
                  <a:pt x="6371446" y="5994777"/>
                </a:lnTo>
                <a:lnTo>
                  <a:pt x="6373419" y="6000333"/>
                </a:lnTo>
                <a:lnTo>
                  <a:pt x="6373813" y="6006286"/>
                </a:lnTo>
                <a:lnTo>
                  <a:pt x="6373813" y="6009461"/>
                </a:lnTo>
                <a:lnTo>
                  <a:pt x="6373813" y="6012636"/>
                </a:lnTo>
                <a:lnTo>
                  <a:pt x="6372630" y="6015018"/>
                </a:lnTo>
                <a:lnTo>
                  <a:pt x="6371841" y="6017796"/>
                </a:lnTo>
                <a:lnTo>
                  <a:pt x="6370657" y="6020574"/>
                </a:lnTo>
                <a:lnTo>
                  <a:pt x="6368685" y="6022558"/>
                </a:lnTo>
                <a:lnTo>
                  <a:pt x="6366713" y="6024146"/>
                </a:lnTo>
                <a:lnTo>
                  <a:pt x="6363952" y="6025336"/>
                </a:lnTo>
                <a:lnTo>
                  <a:pt x="6361980" y="6026130"/>
                </a:lnTo>
                <a:lnTo>
                  <a:pt x="6360008" y="6026130"/>
                </a:lnTo>
                <a:lnTo>
                  <a:pt x="6355274" y="6026130"/>
                </a:lnTo>
                <a:lnTo>
                  <a:pt x="6349752" y="6025336"/>
                </a:lnTo>
                <a:lnTo>
                  <a:pt x="6343835" y="6024146"/>
                </a:lnTo>
                <a:lnTo>
                  <a:pt x="6331608" y="6020971"/>
                </a:lnTo>
                <a:lnTo>
                  <a:pt x="6325691" y="6019780"/>
                </a:lnTo>
                <a:lnTo>
                  <a:pt x="6320169" y="6018590"/>
                </a:lnTo>
                <a:lnTo>
                  <a:pt x="6311886" y="6018590"/>
                </a:lnTo>
                <a:lnTo>
                  <a:pt x="6303602" y="6018590"/>
                </a:lnTo>
                <a:lnTo>
                  <a:pt x="6289008" y="6019780"/>
                </a:lnTo>
                <a:lnTo>
                  <a:pt x="6281908" y="6019780"/>
                </a:lnTo>
                <a:lnTo>
                  <a:pt x="6275597" y="6018986"/>
                </a:lnTo>
                <a:lnTo>
                  <a:pt x="6272836" y="6018590"/>
                </a:lnTo>
                <a:lnTo>
                  <a:pt x="6269680" y="6017796"/>
                </a:lnTo>
                <a:lnTo>
                  <a:pt x="6266919" y="6017002"/>
                </a:lnTo>
                <a:lnTo>
                  <a:pt x="6264158" y="6015415"/>
                </a:lnTo>
                <a:lnTo>
                  <a:pt x="6264553" y="6013033"/>
                </a:lnTo>
                <a:lnTo>
                  <a:pt x="6263764" y="6011446"/>
                </a:lnTo>
                <a:lnTo>
                  <a:pt x="6262975" y="6009461"/>
                </a:lnTo>
                <a:lnTo>
                  <a:pt x="6261003" y="6008668"/>
                </a:lnTo>
                <a:lnTo>
                  <a:pt x="6263369" y="6003508"/>
                </a:lnTo>
                <a:lnTo>
                  <a:pt x="6264553" y="5997555"/>
                </a:lnTo>
                <a:lnTo>
                  <a:pt x="6265342" y="5992396"/>
                </a:lnTo>
                <a:lnTo>
                  <a:pt x="6265342" y="5987633"/>
                </a:lnTo>
                <a:lnTo>
                  <a:pt x="6264947" y="5982474"/>
                </a:lnTo>
                <a:lnTo>
                  <a:pt x="6264158" y="5978108"/>
                </a:lnTo>
                <a:lnTo>
                  <a:pt x="6262975" y="5973346"/>
                </a:lnTo>
                <a:lnTo>
                  <a:pt x="6261003" y="5968980"/>
                </a:lnTo>
                <a:lnTo>
                  <a:pt x="6257453" y="5959852"/>
                </a:lnTo>
                <a:lnTo>
                  <a:pt x="6253114" y="5950724"/>
                </a:lnTo>
                <a:lnTo>
                  <a:pt x="6249169" y="5941596"/>
                </a:lnTo>
                <a:lnTo>
                  <a:pt x="6247197" y="5936833"/>
                </a:lnTo>
                <a:lnTo>
                  <a:pt x="6245225" y="5932071"/>
                </a:lnTo>
                <a:lnTo>
                  <a:pt x="6247197" y="5931277"/>
                </a:lnTo>
                <a:close/>
                <a:moveTo>
                  <a:pt x="6285298" y="5891193"/>
                </a:moveTo>
                <a:lnTo>
                  <a:pt x="6288761" y="5891619"/>
                </a:lnTo>
                <a:lnTo>
                  <a:pt x="6291071" y="5892471"/>
                </a:lnTo>
                <a:lnTo>
                  <a:pt x="6293380" y="5894175"/>
                </a:lnTo>
                <a:lnTo>
                  <a:pt x="6294919" y="5895878"/>
                </a:lnTo>
                <a:lnTo>
                  <a:pt x="6296458" y="5898008"/>
                </a:lnTo>
                <a:lnTo>
                  <a:pt x="6297228" y="5901415"/>
                </a:lnTo>
                <a:lnTo>
                  <a:pt x="6297613" y="5904823"/>
                </a:lnTo>
                <a:lnTo>
                  <a:pt x="6297613" y="5908656"/>
                </a:lnTo>
                <a:lnTo>
                  <a:pt x="6294534" y="5908656"/>
                </a:lnTo>
                <a:lnTo>
                  <a:pt x="6291840" y="5907804"/>
                </a:lnTo>
                <a:lnTo>
                  <a:pt x="6289531" y="5906527"/>
                </a:lnTo>
                <a:lnTo>
                  <a:pt x="6287222" y="5904823"/>
                </a:lnTo>
                <a:lnTo>
                  <a:pt x="6286068" y="5902693"/>
                </a:lnTo>
                <a:lnTo>
                  <a:pt x="6284913" y="5899286"/>
                </a:lnTo>
                <a:lnTo>
                  <a:pt x="6284913" y="5895878"/>
                </a:lnTo>
                <a:close/>
                <a:moveTo>
                  <a:pt x="3161024" y="5884843"/>
                </a:moveTo>
                <a:lnTo>
                  <a:pt x="3162599" y="5884843"/>
                </a:lnTo>
                <a:lnTo>
                  <a:pt x="3162599" y="5887610"/>
                </a:lnTo>
                <a:lnTo>
                  <a:pt x="3162204" y="5889587"/>
                </a:lnTo>
                <a:lnTo>
                  <a:pt x="3161024" y="5892354"/>
                </a:lnTo>
                <a:lnTo>
                  <a:pt x="3160632" y="5893540"/>
                </a:lnTo>
                <a:lnTo>
                  <a:pt x="3160632" y="5894726"/>
                </a:lnTo>
                <a:lnTo>
                  <a:pt x="3161418" y="5895912"/>
                </a:lnTo>
                <a:lnTo>
                  <a:pt x="3162599" y="5897888"/>
                </a:lnTo>
                <a:lnTo>
                  <a:pt x="3163778" y="5897493"/>
                </a:lnTo>
                <a:lnTo>
                  <a:pt x="3164564" y="5897098"/>
                </a:lnTo>
                <a:lnTo>
                  <a:pt x="3164564" y="5896702"/>
                </a:lnTo>
                <a:lnTo>
                  <a:pt x="3164564" y="5896307"/>
                </a:lnTo>
                <a:lnTo>
                  <a:pt x="3163778" y="5895121"/>
                </a:lnTo>
                <a:lnTo>
                  <a:pt x="3162599" y="5894726"/>
                </a:lnTo>
                <a:lnTo>
                  <a:pt x="3164564" y="5893145"/>
                </a:lnTo>
                <a:lnTo>
                  <a:pt x="3166531" y="5892354"/>
                </a:lnTo>
                <a:lnTo>
                  <a:pt x="3168891" y="5891959"/>
                </a:lnTo>
                <a:lnTo>
                  <a:pt x="3170858" y="5891563"/>
                </a:lnTo>
                <a:lnTo>
                  <a:pt x="3174398" y="5891959"/>
                </a:lnTo>
                <a:lnTo>
                  <a:pt x="3178724" y="5893145"/>
                </a:lnTo>
                <a:lnTo>
                  <a:pt x="3182264" y="5893540"/>
                </a:lnTo>
                <a:lnTo>
                  <a:pt x="3184231" y="5893935"/>
                </a:lnTo>
                <a:lnTo>
                  <a:pt x="3185804" y="5893540"/>
                </a:lnTo>
                <a:lnTo>
                  <a:pt x="3187378" y="5893145"/>
                </a:lnTo>
                <a:lnTo>
                  <a:pt x="3188558" y="5891959"/>
                </a:lnTo>
                <a:lnTo>
                  <a:pt x="3189738" y="5889982"/>
                </a:lnTo>
                <a:lnTo>
                  <a:pt x="3190524" y="5888006"/>
                </a:lnTo>
                <a:lnTo>
                  <a:pt x="3191312" y="5892354"/>
                </a:lnTo>
                <a:lnTo>
                  <a:pt x="3192884" y="5895517"/>
                </a:lnTo>
                <a:lnTo>
                  <a:pt x="3194064" y="5898284"/>
                </a:lnTo>
                <a:lnTo>
                  <a:pt x="3195244" y="5901842"/>
                </a:lnTo>
                <a:lnTo>
                  <a:pt x="3195638" y="5905795"/>
                </a:lnTo>
                <a:lnTo>
                  <a:pt x="3195244" y="5912120"/>
                </a:lnTo>
                <a:lnTo>
                  <a:pt x="3193671" y="5920026"/>
                </a:lnTo>
                <a:lnTo>
                  <a:pt x="3190524" y="5931490"/>
                </a:lnTo>
                <a:lnTo>
                  <a:pt x="3188951" y="5931490"/>
                </a:lnTo>
                <a:lnTo>
                  <a:pt x="3187771" y="5931094"/>
                </a:lnTo>
                <a:lnTo>
                  <a:pt x="3186591" y="5930699"/>
                </a:lnTo>
                <a:lnTo>
                  <a:pt x="3185804" y="5930304"/>
                </a:lnTo>
                <a:lnTo>
                  <a:pt x="3183444" y="5928722"/>
                </a:lnTo>
                <a:lnTo>
                  <a:pt x="3182659" y="5928327"/>
                </a:lnTo>
                <a:lnTo>
                  <a:pt x="3181478" y="5928327"/>
                </a:lnTo>
                <a:lnTo>
                  <a:pt x="3181871" y="5938605"/>
                </a:lnTo>
                <a:lnTo>
                  <a:pt x="3181871" y="5943744"/>
                </a:lnTo>
                <a:lnTo>
                  <a:pt x="3181871" y="5948488"/>
                </a:lnTo>
                <a:lnTo>
                  <a:pt x="3181084" y="5950860"/>
                </a:lnTo>
                <a:lnTo>
                  <a:pt x="3180692" y="5952836"/>
                </a:lnTo>
                <a:lnTo>
                  <a:pt x="3179511" y="5954813"/>
                </a:lnTo>
                <a:lnTo>
                  <a:pt x="3178331" y="5956394"/>
                </a:lnTo>
                <a:lnTo>
                  <a:pt x="3176758" y="5957975"/>
                </a:lnTo>
                <a:lnTo>
                  <a:pt x="3174398" y="5959557"/>
                </a:lnTo>
                <a:lnTo>
                  <a:pt x="3172038" y="5960742"/>
                </a:lnTo>
                <a:lnTo>
                  <a:pt x="3168891" y="5961533"/>
                </a:lnTo>
                <a:lnTo>
                  <a:pt x="3168891" y="5965881"/>
                </a:lnTo>
                <a:lnTo>
                  <a:pt x="3168104" y="5970625"/>
                </a:lnTo>
                <a:lnTo>
                  <a:pt x="3166531" y="5974183"/>
                </a:lnTo>
                <a:lnTo>
                  <a:pt x="3164958" y="5977345"/>
                </a:lnTo>
                <a:lnTo>
                  <a:pt x="3163778" y="5978531"/>
                </a:lnTo>
                <a:lnTo>
                  <a:pt x="3162599" y="5979717"/>
                </a:lnTo>
                <a:lnTo>
                  <a:pt x="3161024" y="5980508"/>
                </a:lnTo>
                <a:lnTo>
                  <a:pt x="3159451" y="5981298"/>
                </a:lnTo>
                <a:lnTo>
                  <a:pt x="3157484" y="5981694"/>
                </a:lnTo>
                <a:lnTo>
                  <a:pt x="3155125" y="5981694"/>
                </a:lnTo>
                <a:lnTo>
                  <a:pt x="3153158" y="5981694"/>
                </a:lnTo>
                <a:lnTo>
                  <a:pt x="3150405" y="5981298"/>
                </a:lnTo>
                <a:lnTo>
                  <a:pt x="3151585" y="5979322"/>
                </a:lnTo>
                <a:lnTo>
                  <a:pt x="3152765" y="5977345"/>
                </a:lnTo>
                <a:lnTo>
                  <a:pt x="3153158" y="5974578"/>
                </a:lnTo>
                <a:lnTo>
                  <a:pt x="3153551" y="5971416"/>
                </a:lnTo>
                <a:lnTo>
                  <a:pt x="3151979" y="5973788"/>
                </a:lnTo>
                <a:lnTo>
                  <a:pt x="3149225" y="5976159"/>
                </a:lnTo>
                <a:lnTo>
                  <a:pt x="3146865" y="5978136"/>
                </a:lnTo>
                <a:lnTo>
                  <a:pt x="3144111" y="5979717"/>
                </a:lnTo>
                <a:lnTo>
                  <a:pt x="3140572" y="5980903"/>
                </a:lnTo>
                <a:lnTo>
                  <a:pt x="3137425" y="5981694"/>
                </a:lnTo>
                <a:lnTo>
                  <a:pt x="3129951" y="5982880"/>
                </a:lnTo>
                <a:lnTo>
                  <a:pt x="3122871" y="5983275"/>
                </a:lnTo>
                <a:lnTo>
                  <a:pt x="3116185" y="5982880"/>
                </a:lnTo>
                <a:lnTo>
                  <a:pt x="3110678" y="5982484"/>
                </a:lnTo>
                <a:lnTo>
                  <a:pt x="3106745" y="5981298"/>
                </a:lnTo>
                <a:lnTo>
                  <a:pt x="3105958" y="5980903"/>
                </a:lnTo>
                <a:lnTo>
                  <a:pt x="3105565" y="5980508"/>
                </a:lnTo>
                <a:lnTo>
                  <a:pt x="3108711" y="5979322"/>
                </a:lnTo>
                <a:lnTo>
                  <a:pt x="3109105" y="5978927"/>
                </a:lnTo>
                <a:lnTo>
                  <a:pt x="3108318" y="5978927"/>
                </a:lnTo>
                <a:lnTo>
                  <a:pt x="3106351" y="5979322"/>
                </a:lnTo>
                <a:lnTo>
                  <a:pt x="3105565" y="5980113"/>
                </a:lnTo>
                <a:lnTo>
                  <a:pt x="3105565" y="5980508"/>
                </a:lnTo>
                <a:lnTo>
                  <a:pt x="3103598" y="5981298"/>
                </a:lnTo>
                <a:lnTo>
                  <a:pt x="3100452" y="5982089"/>
                </a:lnTo>
                <a:lnTo>
                  <a:pt x="3096518" y="5982089"/>
                </a:lnTo>
                <a:lnTo>
                  <a:pt x="3088651" y="5980903"/>
                </a:lnTo>
                <a:lnTo>
                  <a:pt x="3085111" y="5980903"/>
                </a:lnTo>
                <a:lnTo>
                  <a:pt x="3081178" y="5981298"/>
                </a:lnTo>
                <a:lnTo>
                  <a:pt x="3079605" y="5981694"/>
                </a:lnTo>
                <a:lnTo>
                  <a:pt x="3078425" y="5982089"/>
                </a:lnTo>
                <a:lnTo>
                  <a:pt x="3076851" y="5983275"/>
                </a:lnTo>
                <a:lnTo>
                  <a:pt x="3075671" y="5984856"/>
                </a:lnTo>
                <a:lnTo>
                  <a:pt x="3076458" y="5982089"/>
                </a:lnTo>
                <a:lnTo>
                  <a:pt x="3076458" y="5980903"/>
                </a:lnTo>
                <a:lnTo>
                  <a:pt x="3076458" y="5980113"/>
                </a:lnTo>
                <a:lnTo>
                  <a:pt x="3076065" y="5979717"/>
                </a:lnTo>
                <a:lnTo>
                  <a:pt x="3075278" y="5978927"/>
                </a:lnTo>
                <a:lnTo>
                  <a:pt x="3072918" y="5978531"/>
                </a:lnTo>
                <a:lnTo>
                  <a:pt x="3070165" y="5978531"/>
                </a:lnTo>
                <a:lnTo>
                  <a:pt x="3067018" y="5978927"/>
                </a:lnTo>
                <a:lnTo>
                  <a:pt x="3058758" y="5980508"/>
                </a:lnTo>
                <a:lnTo>
                  <a:pt x="3048925" y="5982089"/>
                </a:lnTo>
                <a:lnTo>
                  <a:pt x="3043418" y="5982484"/>
                </a:lnTo>
                <a:lnTo>
                  <a:pt x="3038305" y="5982880"/>
                </a:lnTo>
                <a:lnTo>
                  <a:pt x="3033586" y="5982484"/>
                </a:lnTo>
                <a:lnTo>
                  <a:pt x="3028471" y="5981694"/>
                </a:lnTo>
                <a:lnTo>
                  <a:pt x="3024145" y="5980508"/>
                </a:lnTo>
                <a:lnTo>
                  <a:pt x="3021391" y="5979322"/>
                </a:lnTo>
                <a:lnTo>
                  <a:pt x="3019425" y="5978136"/>
                </a:lnTo>
                <a:lnTo>
                  <a:pt x="3019425" y="5977345"/>
                </a:lnTo>
                <a:lnTo>
                  <a:pt x="3019818" y="5976555"/>
                </a:lnTo>
                <a:lnTo>
                  <a:pt x="3020605" y="5974578"/>
                </a:lnTo>
                <a:lnTo>
                  <a:pt x="3022178" y="5972997"/>
                </a:lnTo>
                <a:lnTo>
                  <a:pt x="3024145" y="5971811"/>
                </a:lnTo>
                <a:lnTo>
                  <a:pt x="3025325" y="5970625"/>
                </a:lnTo>
                <a:lnTo>
                  <a:pt x="3025718" y="5969835"/>
                </a:lnTo>
                <a:lnTo>
                  <a:pt x="3025718" y="5969439"/>
                </a:lnTo>
                <a:lnTo>
                  <a:pt x="3025325" y="5969044"/>
                </a:lnTo>
                <a:lnTo>
                  <a:pt x="3022966" y="5968253"/>
                </a:lnTo>
                <a:lnTo>
                  <a:pt x="3028078" y="5965881"/>
                </a:lnTo>
                <a:lnTo>
                  <a:pt x="3030045" y="5965091"/>
                </a:lnTo>
                <a:lnTo>
                  <a:pt x="3032011" y="5963905"/>
                </a:lnTo>
                <a:lnTo>
                  <a:pt x="3032798" y="5962719"/>
                </a:lnTo>
                <a:lnTo>
                  <a:pt x="3033191" y="5960347"/>
                </a:lnTo>
                <a:lnTo>
                  <a:pt x="3032798" y="5956394"/>
                </a:lnTo>
                <a:lnTo>
                  <a:pt x="3032405" y="5951650"/>
                </a:lnTo>
                <a:lnTo>
                  <a:pt x="3035551" y="5951650"/>
                </a:lnTo>
                <a:lnTo>
                  <a:pt x="3037911" y="5951255"/>
                </a:lnTo>
                <a:lnTo>
                  <a:pt x="3040665" y="5950069"/>
                </a:lnTo>
                <a:lnTo>
                  <a:pt x="3042631" y="5949279"/>
                </a:lnTo>
                <a:lnTo>
                  <a:pt x="3044598" y="5948488"/>
                </a:lnTo>
                <a:lnTo>
                  <a:pt x="3046565" y="5948488"/>
                </a:lnTo>
                <a:lnTo>
                  <a:pt x="3048531" y="5949279"/>
                </a:lnTo>
                <a:lnTo>
                  <a:pt x="3050891" y="5951650"/>
                </a:lnTo>
                <a:lnTo>
                  <a:pt x="3050105" y="5948488"/>
                </a:lnTo>
                <a:lnTo>
                  <a:pt x="3048925" y="5946907"/>
                </a:lnTo>
                <a:lnTo>
                  <a:pt x="3047351" y="5945721"/>
                </a:lnTo>
                <a:lnTo>
                  <a:pt x="3046171" y="5945325"/>
                </a:lnTo>
                <a:lnTo>
                  <a:pt x="3045778" y="5944930"/>
                </a:lnTo>
                <a:lnTo>
                  <a:pt x="3046171" y="5944535"/>
                </a:lnTo>
                <a:lnTo>
                  <a:pt x="3050891" y="5941372"/>
                </a:lnTo>
                <a:lnTo>
                  <a:pt x="3052465" y="5939791"/>
                </a:lnTo>
                <a:lnTo>
                  <a:pt x="3053646" y="5938210"/>
                </a:lnTo>
                <a:lnTo>
                  <a:pt x="3054825" y="5936233"/>
                </a:lnTo>
                <a:lnTo>
                  <a:pt x="3055218" y="5934257"/>
                </a:lnTo>
                <a:lnTo>
                  <a:pt x="3056005" y="5930304"/>
                </a:lnTo>
                <a:lnTo>
                  <a:pt x="3056398" y="5928722"/>
                </a:lnTo>
                <a:lnTo>
                  <a:pt x="3057185" y="5928327"/>
                </a:lnTo>
                <a:lnTo>
                  <a:pt x="3057971" y="5927932"/>
                </a:lnTo>
                <a:lnTo>
                  <a:pt x="3058365" y="5928327"/>
                </a:lnTo>
                <a:lnTo>
                  <a:pt x="3059151" y="5929118"/>
                </a:lnTo>
                <a:lnTo>
                  <a:pt x="3059545" y="5930304"/>
                </a:lnTo>
                <a:lnTo>
                  <a:pt x="3060332" y="5935047"/>
                </a:lnTo>
                <a:lnTo>
                  <a:pt x="3061905" y="5934652"/>
                </a:lnTo>
                <a:lnTo>
                  <a:pt x="3063086" y="5934257"/>
                </a:lnTo>
                <a:lnTo>
                  <a:pt x="3064265" y="5932676"/>
                </a:lnTo>
                <a:lnTo>
                  <a:pt x="3065445" y="5931490"/>
                </a:lnTo>
                <a:lnTo>
                  <a:pt x="3066625" y="5928327"/>
                </a:lnTo>
                <a:lnTo>
                  <a:pt x="3067805" y="5924374"/>
                </a:lnTo>
                <a:lnTo>
                  <a:pt x="3068985" y="5921212"/>
                </a:lnTo>
                <a:lnTo>
                  <a:pt x="3069378" y="5919630"/>
                </a:lnTo>
                <a:lnTo>
                  <a:pt x="3070165" y="5918840"/>
                </a:lnTo>
                <a:lnTo>
                  <a:pt x="3071345" y="5918049"/>
                </a:lnTo>
                <a:lnTo>
                  <a:pt x="3072131" y="5917654"/>
                </a:lnTo>
                <a:lnTo>
                  <a:pt x="3074098" y="5917654"/>
                </a:lnTo>
                <a:lnTo>
                  <a:pt x="3075671" y="5918049"/>
                </a:lnTo>
                <a:lnTo>
                  <a:pt x="3075671" y="5920026"/>
                </a:lnTo>
                <a:lnTo>
                  <a:pt x="3075278" y="5921607"/>
                </a:lnTo>
                <a:lnTo>
                  <a:pt x="3074098" y="5924374"/>
                </a:lnTo>
                <a:lnTo>
                  <a:pt x="3072525" y="5927537"/>
                </a:lnTo>
                <a:lnTo>
                  <a:pt x="3072525" y="5929118"/>
                </a:lnTo>
                <a:lnTo>
                  <a:pt x="3072525" y="5931490"/>
                </a:lnTo>
                <a:lnTo>
                  <a:pt x="3073311" y="5930304"/>
                </a:lnTo>
                <a:lnTo>
                  <a:pt x="3074491" y="5929118"/>
                </a:lnTo>
                <a:lnTo>
                  <a:pt x="3076065" y="5927141"/>
                </a:lnTo>
                <a:lnTo>
                  <a:pt x="3077245" y="5925955"/>
                </a:lnTo>
                <a:lnTo>
                  <a:pt x="3078425" y="5925165"/>
                </a:lnTo>
                <a:lnTo>
                  <a:pt x="3079605" y="5924374"/>
                </a:lnTo>
                <a:lnTo>
                  <a:pt x="3081571" y="5925165"/>
                </a:lnTo>
                <a:lnTo>
                  <a:pt x="3080392" y="5922793"/>
                </a:lnTo>
                <a:lnTo>
                  <a:pt x="3079605" y="5921212"/>
                </a:lnTo>
                <a:lnTo>
                  <a:pt x="3079211" y="5920026"/>
                </a:lnTo>
                <a:lnTo>
                  <a:pt x="3079605" y="5918444"/>
                </a:lnTo>
                <a:lnTo>
                  <a:pt x="3079998" y="5917654"/>
                </a:lnTo>
                <a:lnTo>
                  <a:pt x="3080392" y="5916073"/>
                </a:lnTo>
                <a:lnTo>
                  <a:pt x="3082359" y="5914887"/>
                </a:lnTo>
                <a:lnTo>
                  <a:pt x="3083538" y="5913701"/>
                </a:lnTo>
                <a:lnTo>
                  <a:pt x="3083931" y="5913305"/>
                </a:lnTo>
                <a:lnTo>
                  <a:pt x="3083931" y="5912910"/>
                </a:lnTo>
                <a:lnTo>
                  <a:pt x="3083538" y="5912515"/>
                </a:lnTo>
                <a:lnTo>
                  <a:pt x="3082359" y="5912120"/>
                </a:lnTo>
                <a:lnTo>
                  <a:pt x="3078818" y="5911329"/>
                </a:lnTo>
                <a:lnTo>
                  <a:pt x="3079605" y="5908957"/>
                </a:lnTo>
                <a:lnTo>
                  <a:pt x="3080392" y="5906981"/>
                </a:lnTo>
                <a:lnTo>
                  <a:pt x="3082359" y="5905795"/>
                </a:lnTo>
                <a:lnTo>
                  <a:pt x="3083538" y="5905399"/>
                </a:lnTo>
                <a:lnTo>
                  <a:pt x="3085111" y="5905004"/>
                </a:lnTo>
                <a:lnTo>
                  <a:pt x="3087078" y="5905399"/>
                </a:lnTo>
                <a:lnTo>
                  <a:pt x="3091011" y="5905795"/>
                </a:lnTo>
                <a:lnTo>
                  <a:pt x="3094945" y="5906585"/>
                </a:lnTo>
                <a:lnTo>
                  <a:pt x="3096518" y="5906981"/>
                </a:lnTo>
                <a:lnTo>
                  <a:pt x="3098091" y="5906585"/>
                </a:lnTo>
                <a:lnTo>
                  <a:pt x="3100058" y="5906190"/>
                </a:lnTo>
                <a:lnTo>
                  <a:pt x="3101631" y="5905399"/>
                </a:lnTo>
                <a:lnTo>
                  <a:pt x="3102811" y="5903818"/>
                </a:lnTo>
                <a:lnTo>
                  <a:pt x="3103598" y="5901446"/>
                </a:lnTo>
                <a:lnTo>
                  <a:pt x="3105171" y="5900656"/>
                </a:lnTo>
                <a:lnTo>
                  <a:pt x="3106351" y="5900260"/>
                </a:lnTo>
                <a:lnTo>
                  <a:pt x="3107138" y="5900260"/>
                </a:lnTo>
                <a:lnTo>
                  <a:pt x="3107925" y="5901051"/>
                </a:lnTo>
                <a:lnTo>
                  <a:pt x="3107925" y="5901842"/>
                </a:lnTo>
                <a:lnTo>
                  <a:pt x="3107138" y="5903027"/>
                </a:lnTo>
                <a:lnTo>
                  <a:pt x="3105958" y="5905795"/>
                </a:lnTo>
                <a:lnTo>
                  <a:pt x="3102811" y="5911724"/>
                </a:lnTo>
                <a:lnTo>
                  <a:pt x="3100452" y="5914491"/>
                </a:lnTo>
                <a:lnTo>
                  <a:pt x="3101238" y="5914491"/>
                </a:lnTo>
                <a:lnTo>
                  <a:pt x="3102419" y="5913701"/>
                </a:lnTo>
                <a:lnTo>
                  <a:pt x="3105171" y="5911329"/>
                </a:lnTo>
                <a:lnTo>
                  <a:pt x="3108318" y="5908957"/>
                </a:lnTo>
                <a:lnTo>
                  <a:pt x="3109498" y="5907771"/>
                </a:lnTo>
                <a:lnTo>
                  <a:pt x="3109892" y="5907771"/>
                </a:lnTo>
                <a:lnTo>
                  <a:pt x="3110285" y="5910143"/>
                </a:lnTo>
                <a:lnTo>
                  <a:pt x="3110678" y="5913305"/>
                </a:lnTo>
                <a:lnTo>
                  <a:pt x="3111072" y="5921607"/>
                </a:lnTo>
                <a:lnTo>
                  <a:pt x="3111465" y="5926351"/>
                </a:lnTo>
                <a:lnTo>
                  <a:pt x="3112251" y="5930699"/>
                </a:lnTo>
                <a:lnTo>
                  <a:pt x="3113826" y="5935047"/>
                </a:lnTo>
                <a:lnTo>
                  <a:pt x="3114611" y="5936629"/>
                </a:lnTo>
                <a:lnTo>
                  <a:pt x="3116185" y="5938210"/>
                </a:lnTo>
                <a:lnTo>
                  <a:pt x="3116971" y="5938605"/>
                </a:lnTo>
                <a:lnTo>
                  <a:pt x="3117758" y="5939000"/>
                </a:lnTo>
                <a:lnTo>
                  <a:pt x="3119725" y="5938605"/>
                </a:lnTo>
                <a:lnTo>
                  <a:pt x="3123658" y="5937419"/>
                </a:lnTo>
                <a:lnTo>
                  <a:pt x="3126018" y="5937024"/>
                </a:lnTo>
                <a:lnTo>
                  <a:pt x="3127198" y="5937024"/>
                </a:lnTo>
                <a:lnTo>
                  <a:pt x="3127985" y="5937024"/>
                </a:lnTo>
                <a:lnTo>
                  <a:pt x="3129165" y="5937815"/>
                </a:lnTo>
                <a:lnTo>
                  <a:pt x="3129951" y="5938605"/>
                </a:lnTo>
                <a:lnTo>
                  <a:pt x="3130738" y="5939791"/>
                </a:lnTo>
                <a:lnTo>
                  <a:pt x="3131525" y="5941372"/>
                </a:lnTo>
                <a:lnTo>
                  <a:pt x="3130345" y="5944139"/>
                </a:lnTo>
                <a:lnTo>
                  <a:pt x="3128771" y="5945721"/>
                </a:lnTo>
                <a:lnTo>
                  <a:pt x="3126805" y="5947302"/>
                </a:lnTo>
                <a:lnTo>
                  <a:pt x="3124838" y="5948883"/>
                </a:lnTo>
                <a:lnTo>
                  <a:pt x="3122479" y="5950860"/>
                </a:lnTo>
                <a:lnTo>
                  <a:pt x="3120905" y="5952836"/>
                </a:lnTo>
                <a:lnTo>
                  <a:pt x="3119725" y="5954813"/>
                </a:lnTo>
                <a:lnTo>
                  <a:pt x="3119331" y="5957975"/>
                </a:lnTo>
                <a:lnTo>
                  <a:pt x="3116971" y="5957185"/>
                </a:lnTo>
                <a:lnTo>
                  <a:pt x="3116185" y="5956394"/>
                </a:lnTo>
                <a:lnTo>
                  <a:pt x="3115398" y="5955999"/>
                </a:lnTo>
                <a:lnTo>
                  <a:pt x="3116185" y="5954418"/>
                </a:lnTo>
                <a:lnTo>
                  <a:pt x="3116971" y="5952836"/>
                </a:lnTo>
                <a:lnTo>
                  <a:pt x="3118151" y="5951255"/>
                </a:lnTo>
                <a:lnTo>
                  <a:pt x="3119331" y="5948883"/>
                </a:lnTo>
                <a:lnTo>
                  <a:pt x="3119725" y="5946907"/>
                </a:lnTo>
                <a:lnTo>
                  <a:pt x="3119725" y="5945721"/>
                </a:lnTo>
                <a:lnTo>
                  <a:pt x="3119331" y="5944930"/>
                </a:lnTo>
                <a:lnTo>
                  <a:pt x="3116971" y="5946511"/>
                </a:lnTo>
                <a:lnTo>
                  <a:pt x="3113826" y="5947302"/>
                </a:lnTo>
                <a:lnTo>
                  <a:pt x="3110678" y="5948093"/>
                </a:lnTo>
                <a:lnTo>
                  <a:pt x="3106745" y="5948093"/>
                </a:lnTo>
                <a:lnTo>
                  <a:pt x="3107925" y="5948883"/>
                </a:lnTo>
                <a:lnTo>
                  <a:pt x="3108711" y="5950069"/>
                </a:lnTo>
                <a:lnTo>
                  <a:pt x="3109498" y="5953627"/>
                </a:lnTo>
                <a:lnTo>
                  <a:pt x="3109892" y="5957185"/>
                </a:lnTo>
                <a:lnTo>
                  <a:pt x="3109892" y="5961533"/>
                </a:lnTo>
                <a:lnTo>
                  <a:pt x="3109892" y="5965486"/>
                </a:lnTo>
                <a:lnTo>
                  <a:pt x="3110285" y="5969439"/>
                </a:lnTo>
                <a:lnTo>
                  <a:pt x="3111465" y="5972206"/>
                </a:lnTo>
                <a:lnTo>
                  <a:pt x="3111859" y="5973788"/>
                </a:lnTo>
                <a:lnTo>
                  <a:pt x="3113038" y="5974578"/>
                </a:lnTo>
                <a:lnTo>
                  <a:pt x="3114218" y="5974578"/>
                </a:lnTo>
                <a:lnTo>
                  <a:pt x="3115005" y="5973788"/>
                </a:lnTo>
                <a:lnTo>
                  <a:pt x="3115398" y="5972602"/>
                </a:lnTo>
                <a:lnTo>
                  <a:pt x="3115398" y="5970625"/>
                </a:lnTo>
                <a:lnTo>
                  <a:pt x="3115398" y="5966672"/>
                </a:lnTo>
                <a:lnTo>
                  <a:pt x="3115398" y="5965486"/>
                </a:lnTo>
                <a:lnTo>
                  <a:pt x="3116185" y="5964696"/>
                </a:lnTo>
                <a:lnTo>
                  <a:pt x="3116971" y="5964696"/>
                </a:lnTo>
                <a:lnTo>
                  <a:pt x="3117758" y="5965091"/>
                </a:lnTo>
                <a:lnTo>
                  <a:pt x="3120118" y="5967067"/>
                </a:lnTo>
                <a:lnTo>
                  <a:pt x="3122085" y="5969835"/>
                </a:lnTo>
                <a:lnTo>
                  <a:pt x="3122479" y="5970625"/>
                </a:lnTo>
                <a:lnTo>
                  <a:pt x="3122085" y="5971416"/>
                </a:lnTo>
                <a:lnTo>
                  <a:pt x="3123658" y="5968649"/>
                </a:lnTo>
                <a:lnTo>
                  <a:pt x="3124838" y="5965486"/>
                </a:lnTo>
                <a:lnTo>
                  <a:pt x="3126018" y="5958371"/>
                </a:lnTo>
                <a:lnTo>
                  <a:pt x="3126411" y="5955208"/>
                </a:lnTo>
                <a:lnTo>
                  <a:pt x="3127591" y="5952441"/>
                </a:lnTo>
                <a:lnTo>
                  <a:pt x="3127985" y="5951255"/>
                </a:lnTo>
                <a:lnTo>
                  <a:pt x="3129165" y="5949674"/>
                </a:lnTo>
                <a:lnTo>
                  <a:pt x="3129951" y="5948883"/>
                </a:lnTo>
                <a:lnTo>
                  <a:pt x="3131525" y="5948093"/>
                </a:lnTo>
                <a:lnTo>
                  <a:pt x="3131919" y="5948093"/>
                </a:lnTo>
                <a:lnTo>
                  <a:pt x="3133098" y="5948488"/>
                </a:lnTo>
                <a:lnTo>
                  <a:pt x="3134671" y="5950069"/>
                </a:lnTo>
                <a:lnTo>
                  <a:pt x="3136638" y="5951650"/>
                </a:lnTo>
                <a:lnTo>
                  <a:pt x="3137425" y="5951650"/>
                </a:lnTo>
                <a:lnTo>
                  <a:pt x="3137818" y="5951650"/>
                </a:lnTo>
                <a:lnTo>
                  <a:pt x="3138605" y="5949279"/>
                </a:lnTo>
                <a:lnTo>
                  <a:pt x="3138605" y="5947302"/>
                </a:lnTo>
                <a:lnTo>
                  <a:pt x="3137818" y="5945721"/>
                </a:lnTo>
                <a:lnTo>
                  <a:pt x="3137031" y="5944535"/>
                </a:lnTo>
                <a:lnTo>
                  <a:pt x="3135851" y="5942954"/>
                </a:lnTo>
                <a:lnTo>
                  <a:pt x="3135065" y="5940977"/>
                </a:lnTo>
                <a:lnTo>
                  <a:pt x="3134671" y="5939791"/>
                </a:lnTo>
                <a:lnTo>
                  <a:pt x="3134671" y="5938210"/>
                </a:lnTo>
                <a:lnTo>
                  <a:pt x="3139391" y="5941372"/>
                </a:lnTo>
                <a:lnTo>
                  <a:pt x="3144111" y="5944930"/>
                </a:lnTo>
                <a:lnTo>
                  <a:pt x="3143718" y="5944139"/>
                </a:lnTo>
                <a:lnTo>
                  <a:pt x="3142539" y="5942954"/>
                </a:lnTo>
                <a:lnTo>
                  <a:pt x="3138998" y="5939791"/>
                </a:lnTo>
                <a:lnTo>
                  <a:pt x="3136245" y="5937024"/>
                </a:lnTo>
                <a:lnTo>
                  <a:pt x="3135065" y="5935838"/>
                </a:lnTo>
                <a:lnTo>
                  <a:pt x="3134671" y="5935047"/>
                </a:lnTo>
                <a:lnTo>
                  <a:pt x="3135458" y="5933861"/>
                </a:lnTo>
                <a:lnTo>
                  <a:pt x="3137031" y="5931885"/>
                </a:lnTo>
                <a:lnTo>
                  <a:pt x="3142539" y="5927932"/>
                </a:lnTo>
                <a:lnTo>
                  <a:pt x="3144898" y="5925165"/>
                </a:lnTo>
                <a:lnTo>
                  <a:pt x="3147258" y="5922002"/>
                </a:lnTo>
                <a:lnTo>
                  <a:pt x="3149225" y="5918840"/>
                </a:lnTo>
                <a:lnTo>
                  <a:pt x="3150011" y="5916863"/>
                </a:lnTo>
                <a:lnTo>
                  <a:pt x="3150405" y="5914491"/>
                </a:lnTo>
                <a:lnTo>
                  <a:pt x="3150405" y="5912910"/>
                </a:lnTo>
                <a:lnTo>
                  <a:pt x="3150011" y="5910934"/>
                </a:lnTo>
                <a:lnTo>
                  <a:pt x="3149225" y="5908562"/>
                </a:lnTo>
                <a:lnTo>
                  <a:pt x="3148831" y="5905795"/>
                </a:lnTo>
                <a:lnTo>
                  <a:pt x="3149225" y="5903423"/>
                </a:lnTo>
                <a:lnTo>
                  <a:pt x="3150011" y="5902632"/>
                </a:lnTo>
                <a:lnTo>
                  <a:pt x="3150798" y="5901446"/>
                </a:lnTo>
                <a:lnTo>
                  <a:pt x="3151585" y="5900656"/>
                </a:lnTo>
                <a:lnTo>
                  <a:pt x="3152765" y="5899865"/>
                </a:lnTo>
                <a:lnTo>
                  <a:pt x="3154338" y="5898679"/>
                </a:lnTo>
                <a:lnTo>
                  <a:pt x="3156304" y="5897888"/>
                </a:lnTo>
                <a:lnTo>
                  <a:pt x="3156304" y="5896702"/>
                </a:lnTo>
                <a:lnTo>
                  <a:pt x="3155911" y="5896307"/>
                </a:lnTo>
                <a:lnTo>
                  <a:pt x="3155125" y="5895912"/>
                </a:lnTo>
                <a:lnTo>
                  <a:pt x="3153946" y="5896307"/>
                </a:lnTo>
                <a:lnTo>
                  <a:pt x="3151192" y="5897098"/>
                </a:lnTo>
                <a:lnTo>
                  <a:pt x="3147651" y="5898679"/>
                </a:lnTo>
                <a:lnTo>
                  <a:pt x="3144898" y="5900656"/>
                </a:lnTo>
                <a:lnTo>
                  <a:pt x="3142931" y="5901446"/>
                </a:lnTo>
                <a:lnTo>
                  <a:pt x="3142539" y="5901446"/>
                </a:lnTo>
                <a:lnTo>
                  <a:pt x="3142539" y="5901051"/>
                </a:lnTo>
                <a:lnTo>
                  <a:pt x="3144111" y="5897888"/>
                </a:lnTo>
                <a:lnTo>
                  <a:pt x="3145685" y="5897493"/>
                </a:lnTo>
                <a:lnTo>
                  <a:pt x="3146865" y="5896702"/>
                </a:lnTo>
                <a:lnTo>
                  <a:pt x="3148831" y="5895121"/>
                </a:lnTo>
                <a:lnTo>
                  <a:pt x="3150798" y="5893145"/>
                </a:lnTo>
                <a:lnTo>
                  <a:pt x="3152371" y="5890378"/>
                </a:lnTo>
                <a:lnTo>
                  <a:pt x="3154338" y="5888006"/>
                </a:lnTo>
                <a:lnTo>
                  <a:pt x="3156304" y="5886424"/>
                </a:lnTo>
                <a:lnTo>
                  <a:pt x="3157484" y="5885634"/>
                </a:lnTo>
                <a:lnTo>
                  <a:pt x="3159451" y="5885239"/>
                </a:lnTo>
                <a:close/>
                <a:moveTo>
                  <a:pt x="3150553" y="5864205"/>
                </a:moveTo>
                <a:lnTo>
                  <a:pt x="3151823" y="5868571"/>
                </a:lnTo>
                <a:lnTo>
                  <a:pt x="3152669" y="5872143"/>
                </a:lnTo>
                <a:lnTo>
                  <a:pt x="3153516" y="5874921"/>
                </a:lnTo>
                <a:lnTo>
                  <a:pt x="3154363" y="5877302"/>
                </a:lnTo>
                <a:lnTo>
                  <a:pt x="3154363" y="5879684"/>
                </a:lnTo>
                <a:lnTo>
                  <a:pt x="3153940" y="5882859"/>
                </a:lnTo>
                <a:lnTo>
                  <a:pt x="3152669" y="5886431"/>
                </a:lnTo>
                <a:lnTo>
                  <a:pt x="3150553" y="5891193"/>
                </a:lnTo>
                <a:lnTo>
                  <a:pt x="3149283" y="5887621"/>
                </a:lnTo>
                <a:lnTo>
                  <a:pt x="3148436" y="5884843"/>
                </a:lnTo>
                <a:lnTo>
                  <a:pt x="3148013" y="5881668"/>
                </a:lnTo>
                <a:lnTo>
                  <a:pt x="3148013" y="5878493"/>
                </a:lnTo>
                <a:lnTo>
                  <a:pt x="3148013" y="5875715"/>
                </a:lnTo>
                <a:lnTo>
                  <a:pt x="3148436" y="5872143"/>
                </a:lnTo>
                <a:close/>
                <a:moveTo>
                  <a:pt x="6245225" y="5830868"/>
                </a:moveTo>
                <a:lnTo>
                  <a:pt x="6249392" y="5830868"/>
                </a:lnTo>
                <a:lnTo>
                  <a:pt x="6252802" y="5831688"/>
                </a:lnTo>
                <a:lnTo>
                  <a:pt x="6255833" y="5832917"/>
                </a:lnTo>
                <a:lnTo>
                  <a:pt x="6258106" y="5834965"/>
                </a:lnTo>
                <a:lnTo>
                  <a:pt x="6260000" y="5837423"/>
                </a:lnTo>
                <a:lnTo>
                  <a:pt x="6261515" y="5840291"/>
                </a:lnTo>
                <a:lnTo>
                  <a:pt x="6263409" y="5843159"/>
                </a:lnTo>
                <a:lnTo>
                  <a:pt x="6264925" y="5846026"/>
                </a:lnTo>
                <a:lnTo>
                  <a:pt x="6267198" y="5852991"/>
                </a:lnTo>
                <a:lnTo>
                  <a:pt x="6269850" y="5859136"/>
                </a:lnTo>
                <a:lnTo>
                  <a:pt x="6271744" y="5862004"/>
                </a:lnTo>
                <a:lnTo>
                  <a:pt x="6273638" y="5864462"/>
                </a:lnTo>
                <a:lnTo>
                  <a:pt x="6275532" y="5866920"/>
                </a:lnTo>
                <a:lnTo>
                  <a:pt x="6278563" y="5868559"/>
                </a:lnTo>
                <a:lnTo>
                  <a:pt x="6275911" y="5868968"/>
                </a:lnTo>
                <a:lnTo>
                  <a:pt x="6273259" y="5868968"/>
                </a:lnTo>
                <a:lnTo>
                  <a:pt x="6270607" y="5868559"/>
                </a:lnTo>
                <a:lnTo>
                  <a:pt x="6267577" y="5867739"/>
                </a:lnTo>
                <a:lnTo>
                  <a:pt x="6264925" y="5866510"/>
                </a:lnTo>
                <a:lnTo>
                  <a:pt x="6262273" y="5864462"/>
                </a:lnTo>
                <a:lnTo>
                  <a:pt x="6259242" y="5862413"/>
                </a:lnTo>
                <a:lnTo>
                  <a:pt x="6256590" y="5859955"/>
                </a:lnTo>
                <a:lnTo>
                  <a:pt x="6254317" y="5857497"/>
                </a:lnTo>
                <a:lnTo>
                  <a:pt x="6252044" y="5853810"/>
                </a:lnTo>
                <a:lnTo>
                  <a:pt x="6250150" y="5850942"/>
                </a:lnTo>
                <a:lnTo>
                  <a:pt x="6248635" y="5846846"/>
                </a:lnTo>
                <a:lnTo>
                  <a:pt x="6247119" y="5843159"/>
                </a:lnTo>
                <a:lnTo>
                  <a:pt x="6246362" y="5839062"/>
                </a:lnTo>
                <a:lnTo>
                  <a:pt x="6245225" y="5834965"/>
                </a:lnTo>
                <a:close/>
                <a:moveTo>
                  <a:pt x="6118650" y="5807055"/>
                </a:moveTo>
                <a:lnTo>
                  <a:pt x="6122052" y="5809437"/>
                </a:lnTo>
                <a:lnTo>
                  <a:pt x="6126730" y="5811421"/>
                </a:lnTo>
                <a:lnTo>
                  <a:pt x="6130557" y="5813802"/>
                </a:lnTo>
                <a:lnTo>
                  <a:pt x="6134809" y="5815787"/>
                </a:lnTo>
                <a:lnTo>
                  <a:pt x="6136510" y="5817374"/>
                </a:lnTo>
                <a:lnTo>
                  <a:pt x="6138211" y="5818565"/>
                </a:lnTo>
                <a:lnTo>
                  <a:pt x="6139487" y="5820152"/>
                </a:lnTo>
                <a:lnTo>
                  <a:pt x="6140762" y="5822534"/>
                </a:lnTo>
                <a:lnTo>
                  <a:pt x="6141613" y="5824915"/>
                </a:lnTo>
                <a:lnTo>
                  <a:pt x="6142038" y="5827296"/>
                </a:lnTo>
                <a:lnTo>
                  <a:pt x="6142038" y="5830074"/>
                </a:lnTo>
                <a:lnTo>
                  <a:pt x="6141613" y="5834043"/>
                </a:lnTo>
                <a:lnTo>
                  <a:pt x="6136935" y="5832456"/>
                </a:lnTo>
                <a:lnTo>
                  <a:pt x="6132258" y="5830868"/>
                </a:lnTo>
                <a:lnTo>
                  <a:pt x="6128431" y="5828487"/>
                </a:lnTo>
                <a:lnTo>
                  <a:pt x="6124178" y="5826106"/>
                </a:lnTo>
                <a:lnTo>
                  <a:pt x="6122903" y="5824518"/>
                </a:lnTo>
                <a:lnTo>
                  <a:pt x="6121627" y="5822931"/>
                </a:lnTo>
                <a:lnTo>
                  <a:pt x="6120351" y="5820549"/>
                </a:lnTo>
                <a:lnTo>
                  <a:pt x="6119501" y="5818565"/>
                </a:lnTo>
                <a:lnTo>
                  <a:pt x="6119075" y="5816184"/>
                </a:lnTo>
                <a:lnTo>
                  <a:pt x="6118650" y="5813008"/>
                </a:lnTo>
                <a:lnTo>
                  <a:pt x="6118225" y="5810230"/>
                </a:lnTo>
                <a:close/>
                <a:moveTo>
                  <a:pt x="6084905" y="5773718"/>
                </a:moveTo>
                <a:lnTo>
                  <a:pt x="6090121" y="5776131"/>
                </a:lnTo>
                <a:lnTo>
                  <a:pt x="6095738" y="5778544"/>
                </a:lnTo>
                <a:lnTo>
                  <a:pt x="6100955" y="5781762"/>
                </a:lnTo>
                <a:lnTo>
                  <a:pt x="6105770" y="5784979"/>
                </a:lnTo>
                <a:lnTo>
                  <a:pt x="6110183" y="5789001"/>
                </a:lnTo>
                <a:lnTo>
                  <a:pt x="6113794" y="5793425"/>
                </a:lnTo>
                <a:lnTo>
                  <a:pt x="6117406" y="5798653"/>
                </a:lnTo>
                <a:lnTo>
                  <a:pt x="6119813" y="5803881"/>
                </a:lnTo>
                <a:lnTo>
                  <a:pt x="6117406" y="5802273"/>
                </a:lnTo>
                <a:lnTo>
                  <a:pt x="6114196" y="5800664"/>
                </a:lnTo>
                <a:lnTo>
                  <a:pt x="6107776" y="5798251"/>
                </a:lnTo>
                <a:lnTo>
                  <a:pt x="6101356" y="5795436"/>
                </a:lnTo>
                <a:lnTo>
                  <a:pt x="6094535" y="5793023"/>
                </a:lnTo>
                <a:lnTo>
                  <a:pt x="6091726" y="5791414"/>
                </a:lnTo>
                <a:lnTo>
                  <a:pt x="6088917" y="5789805"/>
                </a:lnTo>
                <a:lnTo>
                  <a:pt x="6086911" y="5787794"/>
                </a:lnTo>
                <a:lnTo>
                  <a:pt x="6085306" y="5785783"/>
                </a:lnTo>
                <a:lnTo>
                  <a:pt x="6084102" y="5783370"/>
                </a:lnTo>
                <a:lnTo>
                  <a:pt x="6083300" y="5780555"/>
                </a:lnTo>
                <a:lnTo>
                  <a:pt x="6083701" y="5777338"/>
                </a:lnTo>
                <a:close/>
                <a:moveTo>
                  <a:pt x="2793587" y="5707043"/>
                </a:moveTo>
                <a:lnTo>
                  <a:pt x="2794787" y="5710218"/>
                </a:lnTo>
                <a:lnTo>
                  <a:pt x="2795188" y="5713790"/>
                </a:lnTo>
                <a:lnTo>
                  <a:pt x="2795588" y="5716965"/>
                </a:lnTo>
                <a:lnTo>
                  <a:pt x="2795588" y="5720537"/>
                </a:lnTo>
                <a:lnTo>
                  <a:pt x="2795188" y="5723315"/>
                </a:lnTo>
                <a:lnTo>
                  <a:pt x="2794387" y="5726093"/>
                </a:lnTo>
                <a:lnTo>
                  <a:pt x="2793587" y="5729268"/>
                </a:lnTo>
                <a:lnTo>
                  <a:pt x="2792386" y="5731650"/>
                </a:lnTo>
                <a:lnTo>
                  <a:pt x="2790385" y="5734031"/>
                </a:lnTo>
                <a:lnTo>
                  <a:pt x="2788785" y="5736015"/>
                </a:lnTo>
                <a:lnTo>
                  <a:pt x="2786782" y="5738000"/>
                </a:lnTo>
                <a:lnTo>
                  <a:pt x="2784781" y="5739587"/>
                </a:lnTo>
                <a:lnTo>
                  <a:pt x="2781980" y="5740381"/>
                </a:lnTo>
                <a:lnTo>
                  <a:pt x="2779578" y="5740778"/>
                </a:lnTo>
                <a:lnTo>
                  <a:pt x="2777176" y="5741175"/>
                </a:lnTo>
                <a:lnTo>
                  <a:pt x="2773974" y="5740778"/>
                </a:lnTo>
                <a:lnTo>
                  <a:pt x="2772373" y="5745143"/>
                </a:lnTo>
                <a:lnTo>
                  <a:pt x="2770772" y="5750303"/>
                </a:lnTo>
                <a:lnTo>
                  <a:pt x="2768372" y="5761018"/>
                </a:lnTo>
                <a:lnTo>
                  <a:pt x="2767170" y="5766575"/>
                </a:lnTo>
                <a:lnTo>
                  <a:pt x="2765969" y="5771734"/>
                </a:lnTo>
                <a:lnTo>
                  <a:pt x="2763968" y="5776497"/>
                </a:lnTo>
                <a:lnTo>
                  <a:pt x="2761567" y="5780862"/>
                </a:lnTo>
                <a:lnTo>
                  <a:pt x="2760766" y="5780862"/>
                </a:lnTo>
                <a:lnTo>
                  <a:pt x="2759967" y="5779672"/>
                </a:lnTo>
                <a:lnTo>
                  <a:pt x="2759565" y="5779275"/>
                </a:lnTo>
                <a:lnTo>
                  <a:pt x="2759166" y="5778084"/>
                </a:lnTo>
                <a:lnTo>
                  <a:pt x="2758765" y="5774115"/>
                </a:lnTo>
                <a:lnTo>
                  <a:pt x="2757964" y="5779275"/>
                </a:lnTo>
                <a:lnTo>
                  <a:pt x="2755963" y="5784037"/>
                </a:lnTo>
                <a:lnTo>
                  <a:pt x="2753963" y="5788800"/>
                </a:lnTo>
                <a:lnTo>
                  <a:pt x="2751560" y="5792372"/>
                </a:lnTo>
                <a:lnTo>
                  <a:pt x="2747959" y="5795547"/>
                </a:lnTo>
                <a:lnTo>
                  <a:pt x="2744356" y="5798722"/>
                </a:lnTo>
                <a:lnTo>
                  <a:pt x="2740353" y="5801500"/>
                </a:lnTo>
                <a:lnTo>
                  <a:pt x="2735951" y="5804278"/>
                </a:lnTo>
                <a:lnTo>
                  <a:pt x="2726745" y="5809834"/>
                </a:lnTo>
                <a:lnTo>
                  <a:pt x="2722742" y="5812612"/>
                </a:lnTo>
                <a:lnTo>
                  <a:pt x="2718340" y="5815787"/>
                </a:lnTo>
                <a:lnTo>
                  <a:pt x="2714337" y="5818962"/>
                </a:lnTo>
                <a:lnTo>
                  <a:pt x="2710736" y="5822137"/>
                </a:lnTo>
                <a:lnTo>
                  <a:pt x="2707533" y="5826503"/>
                </a:lnTo>
                <a:lnTo>
                  <a:pt x="2704732" y="5831265"/>
                </a:lnTo>
                <a:lnTo>
                  <a:pt x="2703130" y="5834044"/>
                </a:lnTo>
                <a:lnTo>
                  <a:pt x="2702330" y="5836822"/>
                </a:lnTo>
                <a:lnTo>
                  <a:pt x="2700729" y="5843172"/>
                </a:lnTo>
                <a:lnTo>
                  <a:pt x="2699928" y="5849522"/>
                </a:lnTo>
                <a:lnTo>
                  <a:pt x="2699128" y="5855872"/>
                </a:lnTo>
                <a:lnTo>
                  <a:pt x="2698327" y="5862222"/>
                </a:lnTo>
                <a:lnTo>
                  <a:pt x="2697126" y="5868969"/>
                </a:lnTo>
                <a:lnTo>
                  <a:pt x="2694725" y="5875319"/>
                </a:lnTo>
                <a:lnTo>
                  <a:pt x="2693524" y="5878097"/>
                </a:lnTo>
                <a:lnTo>
                  <a:pt x="2691923" y="5880875"/>
                </a:lnTo>
                <a:lnTo>
                  <a:pt x="2685120" y="5892781"/>
                </a:lnTo>
                <a:lnTo>
                  <a:pt x="2681517" y="5897941"/>
                </a:lnTo>
                <a:lnTo>
                  <a:pt x="2677114" y="5903497"/>
                </a:lnTo>
                <a:lnTo>
                  <a:pt x="2674712" y="5905481"/>
                </a:lnTo>
                <a:lnTo>
                  <a:pt x="2672311" y="5907466"/>
                </a:lnTo>
                <a:lnTo>
                  <a:pt x="2669509" y="5909450"/>
                </a:lnTo>
                <a:lnTo>
                  <a:pt x="2666707" y="5910641"/>
                </a:lnTo>
                <a:lnTo>
                  <a:pt x="2663906" y="5911831"/>
                </a:lnTo>
                <a:lnTo>
                  <a:pt x="2660704" y="5911831"/>
                </a:lnTo>
                <a:lnTo>
                  <a:pt x="2657502" y="5911831"/>
                </a:lnTo>
                <a:lnTo>
                  <a:pt x="2654300" y="5911037"/>
                </a:lnTo>
                <a:lnTo>
                  <a:pt x="2657101" y="5906275"/>
                </a:lnTo>
                <a:lnTo>
                  <a:pt x="2659503" y="5901909"/>
                </a:lnTo>
                <a:lnTo>
                  <a:pt x="2665106" y="5891591"/>
                </a:lnTo>
                <a:lnTo>
                  <a:pt x="2669910" y="5880875"/>
                </a:lnTo>
                <a:lnTo>
                  <a:pt x="2673111" y="5875716"/>
                </a:lnTo>
                <a:lnTo>
                  <a:pt x="2676313" y="5870953"/>
                </a:lnTo>
                <a:lnTo>
                  <a:pt x="2677114" y="5870159"/>
                </a:lnTo>
                <a:lnTo>
                  <a:pt x="2677914" y="5869762"/>
                </a:lnTo>
                <a:lnTo>
                  <a:pt x="2681116" y="5869366"/>
                </a:lnTo>
                <a:lnTo>
                  <a:pt x="2683918" y="5868572"/>
                </a:lnTo>
                <a:lnTo>
                  <a:pt x="2685120" y="5868175"/>
                </a:lnTo>
                <a:lnTo>
                  <a:pt x="2685519" y="5867778"/>
                </a:lnTo>
                <a:lnTo>
                  <a:pt x="2690323" y="5859444"/>
                </a:lnTo>
                <a:lnTo>
                  <a:pt x="2693924" y="5850712"/>
                </a:lnTo>
                <a:lnTo>
                  <a:pt x="2697527" y="5841584"/>
                </a:lnTo>
                <a:lnTo>
                  <a:pt x="2699928" y="5832059"/>
                </a:lnTo>
                <a:lnTo>
                  <a:pt x="2705533" y="5811422"/>
                </a:lnTo>
                <a:lnTo>
                  <a:pt x="2710335" y="5790387"/>
                </a:lnTo>
                <a:lnTo>
                  <a:pt x="2713137" y="5779672"/>
                </a:lnTo>
                <a:lnTo>
                  <a:pt x="2716739" y="5769750"/>
                </a:lnTo>
                <a:lnTo>
                  <a:pt x="2720341" y="5759828"/>
                </a:lnTo>
                <a:lnTo>
                  <a:pt x="2725145" y="5750303"/>
                </a:lnTo>
                <a:lnTo>
                  <a:pt x="2727545" y="5745143"/>
                </a:lnTo>
                <a:lnTo>
                  <a:pt x="2730347" y="5740778"/>
                </a:lnTo>
                <a:lnTo>
                  <a:pt x="2733550" y="5736412"/>
                </a:lnTo>
                <a:lnTo>
                  <a:pt x="2736351" y="5732443"/>
                </a:lnTo>
                <a:lnTo>
                  <a:pt x="2740353" y="5728078"/>
                </a:lnTo>
                <a:lnTo>
                  <a:pt x="2743956" y="5724506"/>
                </a:lnTo>
                <a:lnTo>
                  <a:pt x="2747558" y="5720934"/>
                </a:lnTo>
                <a:lnTo>
                  <a:pt x="2752361" y="5717362"/>
                </a:lnTo>
                <a:lnTo>
                  <a:pt x="2754362" y="5716965"/>
                </a:lnTo>
                <a:lnTo>
                  <a:pt x="2755963" y="5717362"/>
                </a:lnTo>
                <a:lnTo>
                  <a:pt x="2756764" y="5718156"/>
                </a:lnTo>
                <a:lnTo>
                  <a:pt x="2757964" y="5719346"/>
                </a:lnTo>
                <a:lnTo>
                  <a:pt x="2758365" y="5721331"/>
                </a:lnTo>
                <a:lnTo>
                  <a:pt x="2758365" y="5723315"/>
                </a:lnTo>
                <a:lnTo>
                  <a:pt x="2758765" y="5727284"/>
                </a:lnTo>
                <a:lnTo>
                  <a:pt x="2761567" y="5726887"/>
                </a:lnTo>
                <a:lnTo>
                  <a:pt x="2763968" y="5726093"/>
                </a:lnTo>
                <a:lnTo>
                  <a:pt x="2766770" y="5725300"/>
                </a:lnTo>
                <a:lnTo>
                  <a:pt x="2768771" y="5723712"/>
                </a:lnTo>
                <a:lnTo>
                  <a:pt x="2772373" y="5720934"/>
                </a:lnTo>
                <a:lnTo>
                  <a:pt x="2775976" y="5717362"/>
                </a:lnTo>
                <a:lnTo>
                  <a:pt x="2779178" y="5713790"/>
                </a:lnTo>
                <a:lnTo>
                  <a:pt x="2783180" y="5710615"/>
                </a:lnTo>
                <a:lnTo>
                  <a:pt x="2785181" y="5709028"/>
                </a:lnTo>
                <a:lnTo>
                  <a:pt x="2787583" y="5708234"/>
                </a:lnTo>
                <a:lnTo>
                  <a:pt x="2789984" y="5707440"/>
                </a:lnTo>
                <a:close/>
                <a:moveTo>
                  <a:pt x="6150325" y="5673705"/>
                </a:moveTo>
                <a:lnTo>
                  <a:pt x="6155843" y="5673705"/>
                </a:lnTo>
                <a:lnTo>
                  <a:pt x="6160573" y="5674496"/>
                </a:lnTo>
                <a:lnTo>
                  <a:pt x="6164514" y="5676076"/>
                </a:lnTo>
                <a:lnTo>
                  <a:pt x="6168850" y="5677657"/>
                </a:lnTo>
                <a:lnTo>
                  <a:pt x="6172003" y="5680028"/>
                </a:lnTo>
                <a:lnTo>
                  <a:pt x="6174762" y="5682400"/>
                </a:lnTo>
                <a:lnTo>
                  <a:pt x="6177915" y="5685166"/>
                </a:lnTo>
                <a:lnTo>
                  <a:pt x="6183039" y="5691094"/>
                </a:lnTo>
                <a:lnTo>
                  <a:pt x="6188557" y="5697417"/>
                </a:lnTo>
                <a:lnTo>
                  <a:pt x="6191316" y="5700184"/>
                </a:lnTo>
                <a:lnTo>
                  <a:pt x="6194469" y="5702555"/>
                </a:lnTo>
                <a:lnTo>
                  <a:pt x="6197228" y="5705321"/>
                </a:lnTo>
                <a:lnTo>
                  <a:pt x="6200775" y="5707297"/>
                </a:lnTo>
                <a:lnTo>
                  <a:pt x="6199987" y="5725082"/>
                </a:lnTo>
                <a:lnTo>
                  <a:pt x="6199987" y="5740099"/>
                </a:lnTo>
                <a:lnTo>
                  <a:pt x="6199198" y="5753141"/>
                </a:lnTo>
                <a:lnTo>
                  <a:pt x="6198804" y="5760255"/>
                </a:lnTo>
                <a:lnTo>
                  <a:pt x="6197622" y="5767368"/>
                </a:lnTo>
                <a:lnTo>
                  <a:pt x="6194075" y="5767368"/>
                </a:lnTo>
                <a:lnTo>
                  <a:pt x="6190922" y="5766973"/>
                </a:lnTo>
                <a:lnTo>
                  <a:pt x="6187768" y="5766578"/>
                </a:lnTo>
                <a:lnTo>
                  <a:pt x="6185404" y="5765787"/>
                </a:lnTo>
                <a:lnTo>
                  <a:pt x="6182645" y="5764602"/>
                </a:lnTo>
                <a:lnTo>
                  <a:pt x="6180280" y="5763416"/>
                </a:lnTo>
                <a:lnTo>
                  <a:pt x="6178309" y="5761440"/>
                </a:lnTo>
                <a:lnTo>
                  <a:pt x="6175944" y="5759464"/>
                </a:lnTo>
                <a:lnTo>
                  <a:pt x="6172397" y="5755512"/>
                </a:lnTo>
                <a:lnTo>
                  <a:pt x="6169638" y="5749979"/>
                </a:lnTo>
                <a:lnTo>
                  <a:pt x="6166091" y="5744051"/>
                </a:lnTo>
                <a:lnTo>
                  <a:pt x="6163332" y="5737728"/>
                </a:lnTo>
                <a:lnTo>
                  <a:pt x="6162149" y="5733381"/>
                </a:lnTo>
                <a:lnTo>
                  <a:pt x="6161361" y="5729429"/>
                </a:lnTo>
                <a:lnTo>
                  <a:pt x="6160967" y="5725082"/>
                </a:lnTo>
                <a:lnTo>
                  <a:pt x="6160967" y="5721130"/>
                </a:lnTo>
                <a:lnTo>
                  <a:pt x="6161361" y="5713621"/>
                </a:lnTo>
                <a:lnTo>
                  <a:pt x="6160967" y="5710064"/>
                </a:lnTo>
                <a:lnTo>
                  <a:pt x="6160573" y="5707297"/>
                </a:lnTo>
                <a:lnTo>
                  <a:pt x="6158996" y="5704926"/>
                </a:lnTo>
                <a:lnTo>
                  <a:pt x="6157814" y="5702160"/>
                </a:lnTo>
                <a:lnTo>
                  <a:pt x="6154661" y="5698208"/>
                </a:lnTo>
                <a:lnTo>
                  <a:pt x="6148355" y="5690699"/>
                </a:lnTo>
                <a:lnTo>
                  <a:pt x="6145596" y="5687142"/>
                </a:lnTo>
                <a:lnTo>
                  <a:pt x="6144807" y="5685166"/>
                </a:lnTo>
                <a:lnTo>
                  <a:pt x="6144019" y="5683190"/>
                </a:lnTo>
                <a:lnTo>
                  <a:pt x="6143625" y="5681214"/>
                </a:lnTo>
                <a:lnTo>
                  <a:pt x="6143625" y="5679238"/>
                </a:lnTo>
                <a:lnTo>
                  <a:pt x="6144019" y="5676472"/>
                </a:lnTo>
                <a:lnTo>
                  <a:pt x="6144807" y="5674100"/>
                </a:lnTo>
                <a:close/>
                <a:moveTo>
                  <a:pt x="3110201" y="5673705"/>
                </a:moveTo>
                <a:lnTo>
                  <a:pt x="3112510" y="5673705"/>
                </a:lnTo>
                <a:lnTo>
                  <a:pt x="3114435" y="5674102"/>
                </a:lnTo>
                <a:lnTo>
                  <a:pt x="3116360" y="5674896"/>
                </a:lnTo>
                <a:lnTo>
                  <a:pt x="3117514" y="5676087"/>
                </a:lnTo>
                <a:lnTo>
                  <a:pt x="3118668" y="5677277"/>
                </a:lnTo>
                <a:lnTo>
                  <a:pt x="3119053" y="5679659"/>
                </a:lnTo>
                <a:lnTo>
                  <a:pt x="3119438" y="5681246"/>
                </a:lnTo>
                <a:lnTo>
                  <a:pt x="3119438" y="5683231"/>
                </a:lnTo>
                <a:lnTo>
                  <a:pt x="3119053" y="5685215"/>
                </a:lnTo>
                <a:lnTo>
                  <a:pt x="3118283" y="5687199"/>
                </a:lnTo>
                <a:lnTo>
                  <a:pt x="3117129" y="5688787"/>
                </a:lnTo>
                <a:lnTo>
                  <a:pt x="3115589" y="5689978"/>
                </a:lnTo>
                <a:lnTo>
                  <a:pt x="3113665" y="5690771"/>
                </a:lnTo>
                <a:lnTo>
                  <a:pt x="3112126" y="5691168"/>
                </a:lnTo>
                <a:lnTo>
                  <a:pt x="3109817" y="5691168"/>
                </a:lnTo>
                <a:lnTo>
                  <a:pt x="3107123" y="5690374"/>
                </a:lnTo>
                <a:lnTo>
                  <a:pt x="3106738" y="5684818"/>
                </a:lnTo>
                <a:lnTo>
                  <a:pt x="3107123" y="5680849"/>
                </a:lnTo>
                <a:lnTo>
                  <a:pt x="3108662" y="5676880"/>
                </a:lnTo>
                <a:close/>
                <a:moveTo>
                  <a:pt x="6130925" y="5580043"/>
                </a:moveTo>
                <a:lnTo>
                  <a:pt x="6136482" y="5580843"/>
                </a:lnTo>
                <a:lnTo>
                  <a:pt x="6140847" y="5582042"/>
                </a:lnTo>
                <a:lnTo>
                  <a:pt x="6145610" y="5583642"/>
                </a:lnTo>
                <a:lnTo>
                  <a:pt x="6148785" y="5586040"/>
                </a:lnTo>
                <a:lnTo>
                  <a:pt x="6152357" y="5588439"/>
                </a:lnTo>
                <a:lnTo>
                  <a:pt x="6154738" y="5591638"/>
                </a:lnTo>
                <a:lnTo>
                  <a:pt x="6156722" y="5594836"/>
                </a:lnTo>
                <a:lnTo>
                  <a:pt x="6158310" y="5598435"/>
                </a:lnTo>
                <a:lnTo>
                  <a:pt x="6159501" y="5602433"/>
                </a:lnTo>
                <a:lnTo>
                  <a:pt x="6160294" y="5606431"/>
                </a:lnTo>
                <a:lnTo>
                  <a:pt x="6161088" y="5611229"/>
                </a:lnTo>
                <a:lnTo>
                  <a:pt x="6161088" y="5615227"/>
                </a:lnTo>
                <a:lnTo>
                  <a:pt x="6161088" y="5620025"/>
                </a:lnTo>
                <a:lnTo>
                  <a:pt x="6160691" y="5624423"/>
                </a:lnTo>
                <a:lnTo>
                  <a:pt x="6159501" y="5634018"/>
                </a:lnTo>
                <a:lnTo>
                  <a:pt x="6155532" y="5634018"/>
                </a:lnTo>
                <a:lnTo>
                  <a:pt x="6153151" y="5633618"/>
                </a:lnTo>
                <a:lnTo>
                  <a:pt x="6150769" y="5632819"/>
                </a:lnTo>
                <a:lnTo>
                  <a:pt x="6148785" y="5631619"/>
                </a:lnTo>
                <a:lnTo>
                  <a:pt x="6147594" y="5629620"/>
                </a:lnTo>
                <a:lnTo>
                  <a:pt x="6146404" y="5627621"/>
                </a:lnTo>
                <a:lnTo>
                  <a:pt x="6144419" y="5622823"/>
                </a:lnTo>
                <a:lnTo>
                  <a:pt x="6142435" y="5618026"/>
                </a:lnTo>
                <a:lnTo>
                  <a:pt x="6140847" y="5616426"/>
                </a:lnTo>
                <a:lnTo>
                  <a:pt x="6139260" y="5614827"/>
                </a:lnTo>
                <a:lnTo>
                  <a:pt x="6137275" y="5613628"/>
                </a:lnTo>
                <a:lnTo>
                  <a:pt x="6134894" y="5613228"/>
                </a:lnTo>
                <a:lnTo>
                  <a:pt x="6131719" y="5613228"/>
                </a:lnTo>
                <a:lnTo>
                  <a:pt x="6127751" y="5614028"/>
                </a:lnTo>
                <a:lnTo>
                  <a:pt x="6126957" y="5608830"/>
                </a:lnTo>
                <a:lnTo>
                  <a:pt x="6126163" y="5604432"/>
                </a:lnTo>
                <a:lnTo>
                  <a:pt x="6126163" y="5600034"/>
                </a:lnTo>
                <a:lnTo>
                  <a:pt x="6126560" y="5596436"/>
                </a:lnTo>
                <a:lnTo>
                  <a:pt x="6126957" y="5592837"/>
                </a:lnTo>
                <a:lnTo>
                  <a:pt x="6127751" y="5588439"/>
                </a:lnTo>
                <a:lnTo>
                  <a:pt x="6129338" y="5584441"/>
                </a:lnTo>
                <a:close/>
                <a:moveTo>
                  <a:pt x="3037373" y="5567343"/>
                </a:moveTo>
                <a:lnTo>
                  <a:pt x="3040095" y="5571709"/>
                </a:lnTo>
                <a:lnTo>
                  <a:pt x="3041650" y="5574487"/>
                </a:lnTo>
                <a:lnTo>
                  <a:pt x="3041650" y="5576472"/>
                </a:lnTo>
                <a:lnTo>
                  <a:pt x="3041650" y="5577662"/>
                </a:lnTo>
                <a:lnTo>
                  <a:pt x="3040872" y="5580043"/>
                </a:lnTo>
                <a:lnTo>
                  <a:pt x="3039317" y="5582822"/>
                </a:lnTo>
                <a:lnTo>
                  <a:pt x="3036984" y="5585997"/>
                </a:lnTo>
                <a:lnTo>
                  <a:pt x="3034264" y="5589569"/>
                </a:lnTo>
                <a:lnTo>
                  <a:pt x="3031542" y="5594331"/>
                </a:lnTo>
                <a:lnTo>
                  <a:pt x="3018323" y="5589966"/>
                </a:lnTo>
                <a:lnTo>
                  <a:pt x="3013270" y="5588775"/>
                </a:lnTo>
                <a:lnTo>
                  <a:pt x="3006660" y="5587584"/>
                </a:lnTo>
                <a:lnTo>
                  <a:pt x="3005494" y="5585600"/>
                </a:lnTo>
                <a:lnTo>
                  <a:pt x="3004327" y="5583219"/>
                </a:lnTo>
                <a:lnTo>
                  <a:pt x="3003550" y="5580837"/>
                </a:lnTo>
                <a:lnTo>
                  <a:pt x="3003550" y="5577662"/>
                </a:lnTo>
                <a:lnTo>
                  <a:pt x="3004327" y="5575678"/>
                </a:lnTo>
                <a:lnTo>
                  <a:pt x="3005494" y="5575281"/>
                </a:lnTo>
                <a:lnTo>
                  <a:pt x="3005882" y="5575678"/>
                </a:lnTo>
                <a:lnTo>
                  <a:pt x="3006271" y="5576868"/>
                </a:lnTo>
                <a:lnTo>
                  <a:pt x="3006660" y="5580440"/>
                </a:lnTo>
                <a:lnTo>
                  <a:pt x="3006660" y="5584012"/>
                </a:lnTo>
                <a:lnTo>
                  <a:pt x="3007438" y="5581234"/>
                </a:lnTo>
                <a:lnTo>
                  <a:pt x="3008604" y="5578853"/>
                </a:lnTo>
                <a:lnTo>
                  <a:pt x="3009770" y="5577265"/>
                </a:lnTo>
                <a:lnTo>
                  <a:pt x="3011714" y="5575281"/>
                </a:lnTo>
                <a:lnTo>
                  <a:pt x="3014047" y="5573693"/>
                </a:lnTo>
                <a:lnTo>
                  <a:pt x="3015991" y="5572900"/>
                </a:lnTo>
                <a:lnTo>
                  <a:pt x="3020656" y="5571312"/>
                </a:lnTo>
                <a:lnTo>
                  <a:pt x="3025710" y="5570518"/>
                </a:lnTo>
                <a:lnTo>
                  <a:pt x="3029987" y="5569725"/>
                </a:lnTo>
                <a:lnTo>
                  <a:pt x="3034264" y="5568931"/>
                </a:lnTo>
                <a:lnTo>
                  <a:pt x="3035818" y="5568534"/>
                </a:lnTo>
                <a:close/>
                <a:moveTo>
                  <a:pt x="6008688" y="5464155"/>
                </a:moveTo>
                <a:lnTo>
                  <a:pt x="6015530" y="5466515"/>
                </a:lnTo>
                <a:lnTo>
                  <a:pt x="6018347" y="5467694"/>
                </a:lnTo>
                <a:lnTo>
                  <a:pt x="6021164" y="5469267"/>
                </a:lnTo>
                <a:lnTo>
                  <a:pt x="6023982" y="5470840"/>
                </a:lnTo>
                <a:lnTo>
                  <a:pt x="6026396" y="5472806"/>
                </a:lnTo>
                <a:lnTo>
                  <a:pt x="6028811" y="5475166"/>
                </a:lnTo>
                <a:lnTo>
                  <a:pt x="6031226" y="5477525"/>
                </a:lnTo>
                <a:lnTo>
                  <a:pt x="6032836" y="5480278"/>
                </a:lnTo>
                <a:lnTo>
                  <a:pt x="6034043" y="5483424"/>
                </a:lnTo>
                <a:lnTo>
                  <a:pt x="6035251" y="5486570"/>
                </a:lnTo>
                <a:lnTo>
                  <a:pt x="6036458" y="5489716"/>
                </a:lnTo>
                <a:lnTo>
                  <a:pt x="6036861" y="5494041"/>
                </a:lnTo>
                <a:lnTo>
                  <a:pt x="6037263" y="5497974"/>
                </a:lnTo>
                <a:lnTo>
                  <a:pt x="6037263" y="5502693"/>
                </a:lnTo>
                <a:lnTo>
                  <a:pt x="6037263" y="5507018"/>
                </a:lnTo>
                <a:lnTo>
                  <a:pt x="6034043" y="5506232"/>
                </a:lnTo>
                <a:lnTo>
                  <a:pt x="6030824" y="5505052"/>
                </a:lnTo>
                <a:lnTo>
                  <a:pt x="6027604" y="5503479"/>
                </a:lnTo>
                <a:lnTo>
                  <a:pt x="6025189" y="5501906"/>
                </a:lnTo>
                <a:lnTo>
                  <a:pt x="6022774" y="5499940"/>
                </a:lnTo>
                <a:lnTo>
                  <a:pt x="6020359" y="5497187"/>
                </a:lnTo>
                <a:lnTo>
                  <a:pt x="6018347" y="5494828"/>
                </a:lnTo>
                <a:lnTo>
                  <a:pt x="6016737" y="5492468"/>
                </a:lnTo>
                <a:lnTo>
                  <a:pt x="6015127" y="5489323"/>
                </a:lnTo>
                <a:lnTo>
                  <a:pt x="6013920" y="5486570"/>
                </a:lnTo>
                <a:lnTo>
                  <a:pt x="6011103" y="5479492"/>
                </a:lnTo>
                <a:lnTo>
                  <a:pt x="6009493" y="5472020"/>
                </a:lnTo>
                <a:close/>
                <a:moveTo>
                  <a:pt x="2807097" y="5419705"/>
                </a:moveTo>
                <a:lnTo>
                  <a:pt x="2811463" y="5419705"/>
                </a:lnTo>
                <a:lnTo>
                  <a:pt x="2810272" y="5423067"/>
                </a:lnTo>
                <a:lnTo>
                  <a:pt x="2808288" y="5425589"/>
                </a:lnTo>
                <a:lnTo>
                  <a:pt x="2805510" y="5427690"/>
                </a:lnTo>
                <a:lnTo>
                  <a:pt x="2802732" y="5429371"/>
                </a:lnTo>
                <a:lnTo>
                  <a:pt x="2799953" y="5430631"/>
                </a:lnTo>
                <a:lnTo>
                  <a:pt x="2796382" y="5432312"/>
                </a:lnTo>
                <a:lnTo>
                  <a:pt x="2789239" y="5433993"/>
                </a:lnTo>
                <a:lnTo>
                  <a:pt x="2789635" y="5429371"/>
                </a:lnTo>
                <a:lnTo>
                  <a:pt x="2790428" y="5427690"/>
                </a:lnTo>
                <a:lnTo>
                  <a:pt x="2791619" y="5426429"/>
                </a:lnTo>
                <a:lnTo>
                  <a:pt x="2793603" y="5423908"/>
                </a:lnTo>
                <a:lnTo>
                  <a:pt x="2795985" y="5421806"/>
                </a:lnTo>
                <a:lnTo>
                  <a:pt x="2799557" y="5420546"/>
                </a:lnTo>
                <a:lnTo>
                  <a:pt x="2803128" y="5420125"/>
                </a:lnTo>
                <a:close/>
                <a:moveTo>
                  <a:pt x="6031706" y="5399068"/>
                </a:moveTo>
                <a:lnTo>
                  <a:pt x="6036072" y="5400266"/>
                </a:lnTo>
                <a:lnTo>
                  <a:pt x="6040438" y="5402263"/>
                </a:lnTo>
                <a:lnTo>
                  <a:pt x="6044406" y="5404260"/>
                </a:lnTo>
                <a:lnTo>
                  <a:pt x="6047978" y="5407454"/>
                </a:lnTo>
                <a:lnTo>
                  <a:pt x="6056710" y="5414643"/>
                </a:lnTo>
                <a:lnTo>
                  <a:pt x="6066235" y="5423029"/>
                </a:lnTo>
                <a:lnTo>
                  <a:pt x="6072982" y="5428220"/>
                </a:lnTo>
                <a:lnTo>
                  <a:pt x="6080919" y="5434210"/>
                </a:lnTo>
                <a:lnTo>
                  <a:pt x="6087269" y="5439402"/>
                </a:lnTo>
                <a:lnTo>
                  <a:pt x="6089650" y="5441398"/>
                </a:lnTo>
                <a:lnTo>
                  <a:pt x="6091635" y="5442996"/>
                </a:lnTo>
                <a:lnTo>
                  <a:pt x="6092825" y="5445392"/>
                </a:lnTo>
                <a:lnTo>
                  <a:pt x="6094016" y="5448187"/>
                </a:lnTo>
                <a:lnTo>
                  <a:pt x="6096000" y="5453778"/>
                </a:lnTo>
                <a:lnTo>
                  <a:pt x="6098779" y="5466158"/>
                </a:lnTo>
                <a:lnTo>
                  <a:pt x="6101160" y="5471349"/>
                </a:lnTo>
                <a:lnTo>
                  <a:pt x="6102350" y="5474544"/>
                </a:lnTo>
                <a:lnTo>
                  <a:pt x="6103541" y="5476541"/>
                </a:lnTo>
                <a:lnTo>
                  <a:pt x="6105525" y="5478937"/>
                </a:lnTo>
                <a:lnTo>
                  <a:pt x="6107510" y="5480534"/>
                </a:lnTo>
                <a:lnTo>
                  <a:pt x="6110288" y="5482531"/>
                </a:lnTo>
                <a:lnTo>
                  <a:pt x="6113463" y="5483329"/>
                </a:lnTo>
                <a:lnTo>
                  <a:pt x="6113463" y="5490118"/>
                </a:lnTo>
                <a:lnTo>
                  <a:pt x="6113463" y="5496907"/>
                </a:lnTo>
                <a:lnTo>
                  <a:pt x="6112669" y="5502897"/>
                </a:lnTo>
                <a:lnTo>
                  <a:pt x="6111479" y="5508488"/>
                </a:lnTo>
                <a:lnTo>
                  <a:pt x="6109891" y="5513280"/>
                </a:lnTo>
                <a:lnTo>
                  <a:pt x="6107907" y="5518072"/>
                </a:lnTo>
                <a:lnTo>
                  <a:pt x="6103938" y="5527257"/>
                </a:lnTo>
                <a:lnTo>
                  <a:pt x="6099572" y="5527656"/>
                </a:lnTo>
                <a:lnTo>
                  <a:pt x="6096000" y="5527257"/>
                </a:lnTo>
                <a:lnTo>
                  <a:pt x="6092429" y="5526458"/>
                </a:lnTo>
                <a:lnTo>
                  <a:pt x="6088857" y="5524462"/>
                </a:lnTo>
                <a:lnTo>
                  <a:pt x="6085285" y="5522465"/>
                </a:lnTo>
                <a:lnTo>
                  <a:pt x="6081316" y="5520069"/>
                </a:lnTo>
                <a:lnTo>
                  <a:pt x="6072188" y="5513679"/>
                </a:lnTo>
                <a:lnTo>
                  <a:pt x="6067028" y="5510485"/>
                </a:lnTo>
                <a:lnTo>
                  <a:pt x="6061075" y="5507290"/>
                </a:lnTo>
                <a:lnTo>
                  <a:pt x="6055916" y="5504894"/>
                </a:lnTo>
                <a:lnTo>
                  <a:pt x="6054328" y="5504095"/>
                </a:lnTo>
                <a:lnTo>
                  <a:pt x="6053535" y="5503296"/>
                </a:lnTo>
                <a:lnTo>
                  <a:pt x="6052344" y="5501300"/>
                </a:lnTo>
                <a:lnTo>
                  <a:pt x="6051550" y="5498504"/>
                </a:lnTo>
                <a:lnTo>
                  <a:pt x="6050756" y="5496108"/>
                </a:lnTo>
                <a:lnTo>
                  <a:pt x="6050359" y="5493712"/>
                </a:lnTo>
                <a:lnTo>
                  <a:pt x="6050359" y="5488521"/>
                </a:lnTo>
                <a:lnTo>
                  <a:pt x="6050359" y="5483329"/>
                </a:lnTo>
                <a:lnTo>
                  <a:pt x="6051153" y="5471748"/>
                </a:lnTo>
                <a:lnTo>
                  <a:pt x="6051153" y="5465758"/>
                </a:lnTo>
                <a:lnTo>
                  <a:pt x="6050756" y="5459768"/>
                </a:lnTo>
                <a:lnTo>
                  <a:pt x="6049566" y="5454976"/>
                </a:lnTo>
                <a:lnTo>
                  <a:pt x="6047978" y="5450583"/>
                </a:lnTo>
                <a:lnTo>
                  <a:pt x="6046391" y="5445791"/>
                </a:lnTo>
                <a:lnTo>
                  <a:pt x="6044406" y="5441798"/>
                </a:lnTo>
                <a:lnTo>
                  <a:pt x="6040438" y="5433412"/>
                </a:lnTo>
                <a:lnTo>
                  <a:pt x="6035675" y="5425824"/>
                </a:lnTo>
                <a:lnTo>
                  <a:pt x="6032500" y="5418237"/>
                </a:lnTo>
                <a:lnTo>
                  <a:pt x="6030516" y="5415042"/>
                </a:lnTo>
                <a:lnTo>
                  <a:pt x="6029722" y="5411448"/>
                </a:lnTo>
                <a:lnTo>
                  <a:pt x="6029325" y="5408253"/>
                </a:lnTo>
                <a:lnTo>
                  <a:pt x="6029325" y="5405458"/>
                </a:lnTo>
                <a:lnTo>
                  <a:pt x="6030119" y="5401864"/>
                </a:lnTo>
                <a:close/>
                <a:moveTo>
                  <a:pt x="6045007" y="5376843"/>
                </a:moveTo>
                <a:lnTo>
                  <a:pt x="6048104" y="5377217"/>
                </a:lnTo>
                <a:lnTo>
                  <a:pt x="6050428" y="5378337"/>
                </a:lnTo>
                <a:lnTo>
                  <a:pt x="6051202" y="5379084"/>
                </a:lnTo>
                <a:lnTo>
                  <a:pt x="6051976" y="5379831"/>
                </a:lnTo>
                <a:lnTo>
                  <a:pt x="6052751" y="5381326"/>
                </a:lnTo>
                <a:lnTo>
                  <a:pt x="6053138" y="5382820"/>
                </a:lnTo>
                <a:lnTo>
                  <a:pt x="6053138" y="5384314"/>
                </a:lnTo>
                <a:lnTo>
                  <a:pt x="6052751" y="5386181"/>
                </a:lnTo>
                <a:lnTo>
                  <a:pt x="6050815" y="5387676"/>
                </a:lnTo>
                <a:lnTo>
                  <a:pt x="6048492" y="5389170"/>
                </a:lnTo>
                <a:lnTo>
                  <a:pt x="6045394" y="5389543"/>
                </a:lnTo>
                <a:lnTo>
                  <a:pt x="6042684" y="5389170"/>
                </a:lnTo>
                <a:lnTo>
                  <a:pt x="6040361" y="5388423"/>
                </a:lnTo>
                <a:lnTo>
                  <a:pt x="6039199" y="5387302"/>
                </a:lnTo>
                <a:lnTo>
                  <a:pt x="6038425" y="5386181"/>
                </a:lnTo>
                <a:lnTo>
                  <a:pt x="6037650" y="5385061"/>
                </a:lnTo>
                <a:lnTo>
                  <a:pt x="6037263" y="5383567"/>
                </a:lnTo>
                <a:lnTo>
                  <a:pt x="6037263" y="5382073"/>
                </a:lnTo>
                <a:lnTo>
                  <a:pt x="6037650" y="5379831"/>
                </a:lnTo>
                <a:lnTo>
                  <a:pt x="6039973" y="5378337"/>
                </a:lnTo>
                <a:lnTo>
                  <a:pt x="6042297" y="5377217"/>
                </a:lnTo>
                <a:close/>
                <a:moveTo>
                  <a:pt x="1897892" y="5356205"/>
                </a:moveTo>
                <a:lnTo>
                  <a:pt x="1899470" y="5358588"/>
                </a:lnTo>
                <a:lnTo>
                  <a:pt x="1901047" y="5360971"/>
                </a:lnTo>
                <a:lnTo>
                  <a:pt x="1902624" y="5364149"/>
                </a:lnTo>
                <a:lnTo>
                  <a:pt x="1903019" y="5366929"/>
                </a:lnTo>
                <a:lnTo>
                  <a:pt x="1903413" y="5370106"/>
                </a:lnTo>
                <a:lnTo>
                  <a:pt x="1903413" y="5373284"/>
                </a:lnTo>
                <a:lnTo>
                  <a:pt x="1903019" y="5380036"/>
                </a:lnTo>
                <a:lnTo>
                  <a:pt x="1901835" y="5385596"/>
                </a:lnTo>
                <a:lnTo>
                  <a:pt x="1900259" y="5390760"/>
                </a:lnTo>
                <a:lnTo>
                  <a:pt x="1899075" y="5394334"/>
                </a:lnTo>
                <a:lnTo>
                  <a:pt x="1897892" y="5395923"/>
                </a:lnTo>
                <a:lnTo>
                  <a:pt x="1895132" y="5399498"/>
                </a:lnTo>
                <a:lnTo>
                  <a:pt x="1892372" y="5403469"/>
                </a:lnTo>
                <a:lnTo>
                  <a:pt x="1890400" y="5407838"/>
                </a:lnTo>
                <a:lnTo>
                  <a:pt x="1889217" y="5412207"/>
                </a:lnTo>
                <a:lnTo>
                  <a:pt x="1888429" y="5417371"/>
                </a:lnTo>
                <a:lnTo>
                  <a:pt x="1888035" y="5422534"/>
                </a:lnTo>
                <a:lnTo>
                  <a:pt x="1887640" y="5428094"/>
                </a:lnTo>
                <a:lnTo>
                  <a:pt x="1888035" y="5433655"/>
                </a:lnTo>
                <a:lnTo>
                  <a:pt x="1888823" y="5445173"/>
                </a:lnTo>
                <a:lnTo>
                  <a:pt x="1889612" y="5457486"/>
                </a:lnTo>
                <a:lnTo>
                  <a:pt x="1890795" y="5469004"/>
                </a:lnTo>
                <a:lnTo>
                  <a:pt x="1891583" y="5479728"/>
                </a:lnTo>
                <a:lnTo>
                  <a:pt x="1891189" y="5480919"/>
                </a:lnTo>
                <a:lnTo>
                  <a:pt x="1890400" y="5482111"/>
                </a:lnTo>
                <a:lnTo>
                  <a:pt x="1889612" y="5482508"/>
                </a:lnTo>
                <a:lnTo>
                  <a:pt x="1888429" y="5482508"/>
                </a:lnTo>
                <a:lnTo>
                  <a:pt x="1886457" y="5482905"/>
                </a:lnTo>
                <a:lnTo>
                  <a:pt x="1885669" y="5483302"/>
                </a:lnTo>
                <a:lnTo>
                  <a:pt x="1885669" y="5485288"/>
                </a:lnTo>
                <a:lnTo>
                  <a:pt x="1886457" y="5487671"/>
                </a:lnTo>
                <a:lnTo>
                  <a:pt x="1888429" y="5492040"/>
                </a:lnTo>
                <a:lnTo>
                  <a:pt x="1890400" y="5496012"/>
                </a:lnTo>
                <a:lnTo>
                  <a:pt x="1891189" y="5497601"/>
                </a:lnTo>
                <a:lnTo>
                  <a:pt x="1891583" y="5499984"/>
                </a:lnTo>
                <a:lnTo>
                  <a:pt x="1891978" y="5505941"/>
                </a:lnTo>
                <a:lnTo>
                  <a:pt x="1891978" y="5511899"/>
                </a:lnTo>
                <a:lnTo>
                  <a:pt x="1891583" y="5523814"/>
                </a:lnTo>
                <a:lnTo>
                  <a:pt x="1890400" y="5535730"/>
                </a:lnTo>
                <a:lnTo>
                  <a:pt x="1888429" y="5547248"/>
                </a:lnTo>
                <a:lnTo>
                  <a:pt x="1886063" y="5559163"/>
                </a:lnTo>
                <a:lnTo>
                  <a:pt x="1883697" y="5570681"/>
                </a:lnTo>
                <a:lnTo>
                  <a:pt x="1881331" y="5582199"/>
                </a:lnTo>
                <a:lnTo>
                  <a:pt x="1879359" y="5593718"/>
                </a:lnTo>
                <a:lnTo>
                  <a:pt x="1880148" y="5593320"/>
                </a:lnTo>
                <a:lnTo>
                  <a:pt x="1880937" y="5592129"/>
                </a:lnTo>
                <a:lnTo>
                  <a:pt x="1881725" y="5590143"/>
                </a:lnTo>
                <a:lnTo>
                  <a:pt x="1882515" y="5588951"/>
                </a:lnTo>
                <a:lnTo>
                  <a:pt x="1882908" y="5587760"/>
                </a:lnTo>
                <a:lnTo>
                  <a:pt x="1884091" y="5587363"/>
                </a:lnTo>
                <a:lnTo>
                  <a:pt x="1885669" y="5586966"/>
                </a:lnTo>
                <a:lnTo>
                  <a:pt x="1886063" y="5586966"/>
                </a:lnTo>
                <a:lnTo>
                  <a:pt x="1886063" y="5587363"/>
                </a:lnTo>
                <a:lnTo>
                  <a:pt x="1885275" y="5589746"/>
                </a:lnTo>
                <a:lnTo>
                  <a:pt x="1882908" y="5594512"/>
                </a:lnTo>
                <a:lnTo>
                  <a:pt x="1880542" y="5600470"/>
                </a:lnTo>
                <a:lnTo>
                  <a:pt x="1878571" y="5607619"/>
                </a:lnTo>
                <a:lnTo>
                  <a:pt x="1877782" y="5611193"/>
                </a:lnTo>
                <a:lnTo>
                  <a:pt x="1877388" y="5614768"/>
                </a:lnTo>
                <a:lnTo>
                  <a:pt x="1876994" y="5617945"/>
                </a:lnTo>
                <a:lnTo>
                  <a:pt x="1877388" y="5621520"/>
                </a:lnTo>
                <a:lnTo>
                  <a:pt x="1878177" y="5624300"/>
                </a:lnTo>
                <a:lnTo>
                  <a:pt x="1879359" y="5627478"/>
                </a:lnTo>
                <a:lnTo>
                  <a:pt x="1876599" y="5627875"/>
                </a:lnTo>
                <a:lnTo>
                  <a:pt x="1874233" y="5628669"/>
                </a:lnTo>
                <a:lnTo>
                  <a:pt x="1872262" y="5630655"/>
                </a:lnTo>
                <a:lnTo>
                  <a:pt x="1871080" y="5632641"/>
                </a:lnTo>
                <a:lnTo>
                  <a:pt x="1870291" y="5635024"/>
                </a:lnTo>
                <a:lnTo>
                  <a:pt x="1869502" y="5638599"/>
                </a:lnTo>
                <a:lnTo>
                  <a:pt x="1868713" y="5645748"/>
                </a:lnTo>
                <a:lnTo>
                  <a:pt x="1868713" y="5653691"/>
                </a:lnTo>
                <a:lnTo>
                  <a:pt x="1868320" y="5662032"/>
                </a:lnTo>
                <a:lnTo>
                  <a:pt x="1867924" y="5669976"/>
                </a:lnTo>
                <a:lnTo>
                  <a:pt x="1867531" y="5673550"/>
                </a:lnTo>
                <a:lnTo>
                  <a:pt x="1866347" y="5677125"/>
                </a:lnTo>
                <a:lnTo>
                  <a:pt x="1865558" y="5678714"/>
                </a:lnTo>
                <a:lnTo>
                  <a:pt x="1863981" y="5679905"/>
                </a:lnTo>
                <a:lnTo>
                  <a:pt x="1861615" y="5681891"/>
                </a:lnTo>
                <a:lnTo>
                  <a:pt x="1859644" y="5683877"/>
                </a:lnTo>
                <a:lnTo>
                  <a:pt x="1857672" y="5686657"/>
                </a:lnTo>
                <a:lnTo>
                  <a:pt x="1856883" y="5688246"/>
                </a:lnTo>
                <a:lnTo>
                  <a:pt x="1856883" y="5689835"/>
                </a:lnTo>
                <a:lnTo>
                  <a:pt x="1856883" y="5691423"/>
                </a:lnTo>
                <a:lnTo>
                  <a:pt x="1857672" y="5693012"/>
                </a:lnTo>
                <a:lnTo>
                  <a:pt x="1858461" y="5695395"/>
                </a:lnTo>
                <a:lnTo>
                  <a:pt x="1860432" y="5697381"/>
                </a:lnTo>
                <a:lnTo>
                  <a:pt x="1858461" y="5697778"/>
                </a:lnTo>
                <a:lnTo>
                  <a:pt x="1857278" y="5697381"/>
                </a:lnTo>
                <a:lnTo>
                  <a:pt x="1856096" y="5696984"/>
                </a:lnTo>
                <a:lnTo>
                  <a:pt x="1855307" y="5696189"/>
                </a:lnTo>
                <a:lnTo>
                  <a:pt x="1853729" y="5694601"/>
                </a:lnTo>
                <a:lnTo>
                  <a:pt x="1852546" y="5694203"/>
                </a:lnTo>
                <a:lnTo>
                  <a:pt x="1851363" y="5693806"/>
                </a:lnTo>
                <a:lnTo>
                  <a:pt x="1853729" y="5700558"/>
                </a:lnTo>
                <a:lnTo>
                  <a:pt x="1854912" y="5705722"/>
                </a:lnTo>
                <a:lnTo>
                  <a:pt x="1855307" y="5707708"/>
                </a:lnTo>
                <a:lnTo>
                  <a:pt x="1854912" y="5709693"/>
                </a:lnTo>
                <a:lnTo>
                  <a:pt x="1854912" y="5711282"/>
                </a:lnTo>
                <a:lnTo>
                  <a:pt x="1854123" y="5713268"/>
                </a:lnTo>
                <a:lnTo>
                  <a:pt x="1852152" y="5716843"/>
                </a:lnTo>
                <a:lnTo>
                  <a:pt x="1848997" y="5720814"/>
                </a:lnTo>
                <a:lnTo>
                  <a:pt x="1845843" y="5725183"/>
                </a:lnTo>
                <a:lnTo>
                  <a:pt x="1841505" y="5731141"/>
                </a:lnTo>
                <a:lnTo>
                  <a:pt x="1841505" y="5731538"/>
                </a:lnTo>
                <a:lnTo>
                  <a:pt x="1842294" y="5731935"/>
                </a:lnTo>
                <a:lnTo>
                  <a:pt x="1843477" y="5732333"/>
                </a:lnTo>
                <a:lnTo>
                  <a:pt x="1844660" y="5731935"/>
                </a:lnTo>
                <a:lnTo>
                  <a:pt x="1845843" y="5731538"/>
                </a:lnTo>
                <a:lnTo>
                  <a:pt x="1846631" y="5730744"/>
                </a:lnTo>
                <a:lnTo>
                  <a:pt x="1847420" y="5729552"/>
                </a:lnTo>
                <a:lnTo>
                  <a:pt x="1847814" y="5727566"/>
                </a:lnTo>
                <a:lnTo>
                  <a:pt x="1847814" y="5733921"/>
                </a:lnTo>
                <a:lnTo>
                  <a:pt x="1848208" y="5740673"/>
                </a:lnTo>
                <a:lnTo>
                  <a:pt x="1849391" y="5752589"/>
                </a:lnTo>
                <a:lnTo>
                  <a:pt x="1852940" y="5776419"/>
                </a:lnTo>
                <a:lnTo>
                  <a:pt x="1854123" y="5788335"/>
                </a:lnTo>
                <a:lnTo>
                  <a:pt x="1854123" y="5794689"/>
                </a:lnTo>
                <a:lnTo>
                  <a:pt x="1854518" y="5801044"/>
                </a:lnTo>
                <a:lnTo>
                  <a:pt x="1854123" y="5807399"/>
                </a:lnTo>
                <a:lnTo>
                  <a:pt x="1853729" y="5813754"/>
                </a:lnTo>
                <a:lnTo>
                  <a:pt x="1852546" y="5820506"/>
                </a:lnTo>
                <a:lnTo>
                  <a:pt x="1851363" y="5828052"/>
                </a:lnTo>
                <a:lnTo>
                  <a:pt x="1851363" y="5826066"/>
                </a:lnTo>
                <a:lnTo>
                  <a:pt x="1850574" y="5824478"/>
                </a:lnTo>
                <a:lnTo>
                  <a:pt x="1848997" y="5824081"/>
                </a:lnTo>
                <a:lnTo>
                  <a:pt x="1847814" y="5824081"/>
                </a:lnTo>
                <a:lnTo>
                  <a:pt x="1845843" y="5824875"/>
                </a:lnTo>
                <a:lnTo>
                  <a:pt x="1844265" y="5826066"/>
                </a:lnTo>
                <a:lnTo>
                  <a:pt x="1843083" y="5828052"/>
                </a:lnTo>
                <a:lnTo>
                  <a:pt x="1841505" y="5831627"/>
                </a:lnTo>
                <a:lnTo>
                  <a:pt x="1840716" y="5837187"/>
                </a:lnTo>
                <a:lnTo>
                  <a:pt x="1839534" y="5845925"/>
                </a:lnTo>
                <a:lnTo>
                  <a:pt x="1838745" y="5845131"/>
                </a:lnTo>
                <a:lnTo>
                  <a:pt x="1838745" y="5847117"/>
                </a:lnTo>
                <a:lnTo>
                  <a:pt x="1839139" y="5846720"/>
                </a:lnTo>
                <a:lnTo>
                  <a:pt x="1839534" y="5845925"/>
                </a:lnTo>
                <a:lnTo>
                  <a:pt x="1840716" y="5846720"/>
                </a:lnTo>
                <a:lnTo>
                  <a:pt x="1842688" y="5847911"/>
                </a:lnTo>
                <a:lnTo>
                  <a:pt x="1844265" y="5848706"/>
                </a:lnTo>
                <a:lnTo>
                  <a:pt x="1844660" y="5847911"/>
                </a:lnTo>
                <a:lnTo>
                  <a:pt x="1845054" y="5847911"/>
                </a:lnTo>
                <a:lnTo>
                  <a:pt x="1843477" y="5851883"/>
                </a:lnTo>
                <a:lnTo>
                  <a:pt x="1841505" y="5855060"/>
                </a:lnTo>
                <a:lnTo>
                  <a:pt x="1839928" y="5858635"/>
                </a:lnTo>
                <a:lnTo>
                  <a:pt x="1837956" y="5861415"/>
                </a:lnTo>
                <a:lnTo>
                  <a:pt x="1835985" y="5864196"/>
                </a:lnTo>
                <a:lnTo>
                  <a:pt x="1834013" y="5866976"/>
                </a:lnTo>
                <a:lnTo>
                  <a:pt x="1831648" y="5868962"/>
                </a:lnTo>
                <a:lnTo>
                  <a:pt x="1829281" y="5870550"/>
                </a:lnTo>
                <a:lnTo>
                  <a:pt x="1827310" y="5872139"/>
                </a:lnTo>
                <a:lnTo>
                  <a:pt x="1824550" y="5873728"/>
                </a:lnTo>
                <a:lnTo>
                  <a:pt x="1819818" y="5875714"/>
                </a:lnTo>
                <a:lnTo>
                  <a:pt x="1814692" y="5876905"/>
                </a:lnTo>
                <a:lnTo>
                  <a:pt x="1809960" y="5876905"/>
                </a:lnTo>
                <a:lnTo>
                  <a:pt x="1805228" y="5875714"/>
                </a:lnTo>
                <a:lnTo>
                  <a:pt x="1801285" y="5873728"/>
                </a:lnTo>
                <a:lnTo>
                  <a:pt x="1798920" y="5872536"/>
                </a:lnTo>
                <a:lnTo>
                  <a:pt x="1797342" y="5870948"/>
                </a:lnTo>
                <a:lnTo>
                  <a:pt x="1795370" y="5869359"/>
                </a:lnTo>
                <a:lnTo>
                  <a:pt x="1794187" y="5867373"/>
                </a:lnTo>
                <a:lnTo>
                  <a:pt x="1792610" y="5864990"/>
                </a:lnTo>
                <a:lnTo>
                  <a:pt x="1791427" y="5863004"/>
                </a:lnTo>
                <a:lnTo>
                  <a:pt x="1790244" y="5860224"/>
                </a:lnTo>
                <a:lnTo>
                  <a:pt x="1789456" y="5857841"/>
                </a:lnTo>
                <a:lnTo>
                  <a:pt x="1789061" y="5854663"/>
                </a:lnTo>
                <a:lnTo>
                  <a:pt x="1788667" y="5851486"/>
                </a:lnTo>
                <a:lnTo>
                  <a:pt x="1788667" y="5847911"/>
                </a:lnTo>
                <a:lnTo>
                  <a:pt x="1788667" y="5844734"/>
                </a:lnTo>
                <a:lnTo>
                  <a:pt x="1786696" y="5844337"/>
                </a:lnTo>
                <a:lnTo>
                  <a:pt x="1785118" y="5844734"/>
                </a:lnTo>
                <a:lnTo>
                  <a:pt x="1783936" y="5845528"/>
                </a:lnTo>
                <a:lnTo>
                  <a:pt x="1783541" y="5847117"/>
                </a:lnTo>
                <a:lnTo>
                  <a:pt x="1783146" y="5849103"/>
                </a:lnTo>
                <a:lnTo>
                  <a:pt x="1782752" y="5850692"/>
                </a:lnTo>
                <a:lnTo>
                  <a:pt x="1782752" y="5854663"/>
                </a:lnTo>
                <a:lnTo>
                  <a:pt x="1781569" y="5852280"/>
                </a:lnTo>
                <a:lnTo>
                  <a:pt x="1781175" y="5849897"/>
                </a:lnTo>
                <a:lnTo>
                  <a:pt x="1781175" y="5844337"/>
                </a:lnTo>
                <a:lnTo>
                  <a:pt x="1781963" y="5837982"/>
                </a:lnTo>
                <a:lnTo>
                  <a:pt x="1783541" y="5831627"/>
                </a:lnTo>
                <a:lnTo>
                  <a:pt x="1786301" y="5816931"/>
                </a:lnTo>
                <a:lnTo>
                  <a:pt x="1787878" y="5808988"/>
                </a:lnTo>
                <a:lnTo>
                  <a:pt x="1788667" y="5801044"/>
                </a:lnTo>
                <a:lnTo>
                  <a:pt x="1789061" y="5800250"/>
                </a:lnTo>
                <a:lnTo>
                  <a:pt x="1790244" y="5798661"/>
                </a:lnTo>
                <a:lnTo>
                  <a:pt x="1792216" y="5796675"/>
                </a:lnTo>
                <a:lnTo>
                  <a:pt x="1793399" y="5794689"/>
                </a:lnTo>
                <a:lnTo>
                  <a:pt x="1794581" y="5792306"/>
                </a:lnTo>
                <a:lnTo>
                  <a:pt x="1794976" y="5789923"/>
                </a:lnTo>
                <a:lnTo>
                  <a:pt x="1794581" y="5787937"/>
                </a:lnTo>
                <a:lnTo>
                  <a:pt x="1794187" y="5786746"/>
                </a:lnTo>
                <a:lnTo>
                  <a:pt x="1793399" y="5785554"/>
                </a:lnTo>
                <a:lnTo>
                  <a:pt x="1792216" y="5784363"/>
                </a:lnTo>
                <a:lnTo>
                  <a:pt x="1793004" y="5781980"/>
                </a:lnTo>
                <a:lnTo>
                  <a:pt x="1793793" y="5781583"/>
                </a:lnTo>
                <a:lnTo>
                  <a:pt x="1794187" y="5781185"/>
                </a:lnTo>
                <a:lnTo>
                  <a:pt x="1794581" y="5781583"/>
                </a:lnTo>
                <a:lnTo>
                  <a:pt x="1794976" y="5782377"/>
                </a:lnTo>
                <a:lnTo>
                  <a:pt x="1796160" y="5783966"/>
                </a:lnTo>
                <a:lnTo>
                  <a:pt x="1798130" y="5789129"/>
                </a:lnTo>
                <a:lnTo>
                  <a:pt x="1800102" y="5790718"/>
                </a:lnTo>
                <a:lnTo>
                  <a:pt x="1800496" y="5791115"/>
                </a:lnTo>
                <a:lnTo>
                  <a:pt x="1801285" y="5791115"/>
                </a:lnTo>
                <a:lnTo>
                  <a:pt x="1802862" y="5784760"/>
                </a:lnTo>
                <a:lnTo>
                  <a:pt x="1804834" y="5778802"/>
                </a:lnTo>
                <a:lnTo>
                  <a:pt x="1809171" y="5768079"/>
                </a:lnTo>
                <a:lnTo>
                  <a:pt x="1813509" y="5758149"/>
                </a:lnTo>
                <a:lnTo>
                  <a:pt x="1817846" y="5748617"/>
                </a:lnTo>
                <a:lnTo>
                  <a:pt x="1821789" y="5739482"/>
                </a:lnTo>
                <a:lnTo>
                  <a:pt x="1825338" y="5729552"/>
                </a:lnTo>
                <a:lnTo>
                  <a:pt x="1826915" y="5724389"/>
                </a:lnTo>
                <a:lnTo>
                  <a:pt x="1827704" y="5718828"/>
                </a:lnTo>
                <a:lnTo>
                  <a:pt x="1828888" y="5713665"/>
                </a:lnTo>
                <a:lnTo>
                  <a:pt x="1829281" y="5707310"/>
                </a:lnTo>
                <a:lnTo>
                  <a:pt x="1825732" y="5709693"/>
                </a:lnTo>
                <a:lnTo>
                  <a:pt x="1826521" y="5707310"/>
                </a:lnTo>
                <a:lnTo>
                  <a:pt x="1827310" y="5704530"/>
                </a:lnTo>
                <a:lnTo>
                  <a:pt x="1827704" y="5698175"/>
                </a:lnTo>
                <a:lnTo>
                  <a:pt x="1828099" y="5691423"/>
                </a:lnTo>
                <a:lnTo>
                  <a:pt x="1827704" y="5684671"/>
                </a:lnTo>
                <a:lnTo>
                  <a:pt x="1826915" y="5673153"/>
                </a:lnTo>
                <a:lnTo>
                  <a:pt x="1826128" y="5667195"/>
                </a:lnTo>
                <a:lnTo>
                  <a:pt x="1825732" y="5623506"/>
                </a:lnTo>
                <a:lnTo>
                  <a:pt x="1825732" y="5594909"/>
                </a:lnTo>
                <a:lnTo>
                  <a:pt x="1826128" y="5566709"/>
                </a:lnTo>
                <a:lnTo>
                  <a:pt x="1826521" y="5565518"/>
                </a:lnTo>
                <a:lnTo>
                  <a:pt x="1827310" y="5563929"/>
                </a:lnTo>
                <a:lnTo>
                  <a:pt x="1829281" y="5559957"/>
                </a:lnTo>
                <a:lnTo>
                  <a:pt x="1831253" y="5555191"/>
                </a:lnTo>
                <a:lnTo>
                  <a:pt x="1832042" y="5552808"/>
                </a:lnTo>
                <a:lnTo>
                  <a:pt x="1832436" y="5550425"/>
                </a:lnTo>
                <a:lnTo>
                  <a:pt x="1831253" y="5546851"/>
                </a:lnTo>
                <a:lnTo>
                  <a:pt x="1829676" y="5540893"/>
                </a:lnTo>
                <a:lnTo>
                  <a:pt x="1829281" y="5537715"/>
                </a:lnTo>
                <a:lnTo>
                  <a:pt x="1829676" y="5534538"/>
                </a:lnTo>
                <a:lnTo>
                  <a:pt x="1829676" y="5533347"/>
                </a:lnTo>
                <a:lnTo>
                  <a:pt x="1830464" y="5531758"/>
                </a:lnTo>
                <a:lnTo>
                  <a:pt x="1831253" y="5530963"/>
                </a:lnTo>
                <a:lnTo>
                  <a:pt x="1832436" y="5530169"/>
                </a:lnTo>
                <a:lnTo>
                  <a:pt x="1835590" y="5531758"/>
                </a:lnTo>
                <a:lnTo>
                  <a:pt x="1837562" y="5533347"/>
                </a:lnTo>
                <a:lnTo>
                  <a:pt x="1838352" y="5533744"/>
                </a:lnTo>
                <a:lnTo>
                  <a:pt x="1838745" y="5533744"/>
                </a:lnTo>
                <a:lnTo>
                  <a:pt x="1839928" y="5526594"/>
                </a:lnTo>
                <a:lnTo>
                  <a:pt x="1840716" y="5519842"/>
                </a:lnTo>
                <a:lnTo>
                  <a:pt x="1840716" y="5513885"/>
                </a:lnTo>
                <a:lnTo>
                  <a:pt x="1840716" y="5508721"/>
                </a:lnTo>
                <a:lnTo>
                  <a:pt x="1840716" y="5497998"/>
                </a:lnTo>
                <a:lnTo>
                  <a:pt x="1841112" y="5492437"/>
                </a:lnTo>
                <a:lnTo>
                  <a:pt x="1841505" y="5486480"/>
                </a:lnTo>
                <a:lnTo>
                  <a:pt x="1842688" y="5484891"/>
                </a:lnTo>
                <a:lnTo>
                  <a:pt x="1843872" y="5484096"/>
                </a:lnTo>
                <a:lnTo>
                  <a:pt x="1844660" y="5484096"/>
                </a:lnTo>
                <a:lnTo>
                  <a:pt x="1845843" y="5484096"/>
                </a:lnTo>
                <a:lnTo>
                  <a:pt x="1848208" y="5485685"/>
                </a:lnTo>
                <a:lnTo>
                  <a:pt x="1849391" y="5486082"/>
                </a:lnTo>
                <a:lnTo>
                  <a:pt x="1851363" y="5486480"/>
                </a:lnTo>
                <a:lnTo>
                  <a:pt x="1851757" y="5480919"/>
                </a:lnTo>
                <a:lnTo>
                  <a:pt x="1851757" y="5475756"/>
                </a:lnTo>
                <a:lnTo>
                  <a:pt x="1852152" y="5470195"/>
                </a:lnTo>
                <a:lnTo>
                  <a:pt x="1852940" y="5465429"/>
                </a:lnTo>
                <a:lnTo>
                  <a:pt x="1854123" y="5460663"/>
                </a:lnTo>
                <a:lnTo>
                  <a:pt x="1854912" y="5458677"/>
                </a:lnTo>
                <a:lnTo>
                  <a:pt x="1856096" y="5457088"/>
                </a:lnTo>
                <a:lnTo>
                  <a:pt x="1857278" y="5455103"/>
                </a:lnTo>
                <a:lnTo>
                  <a:pt x="1859249" y="5454308"/>
                </a:lnTo>
                <a:lnTo>
                  <a:pt x="1861221" y="5453514"/>
                </a:lnTo>
                <a:lnTo>
                  <a:pt x="1863587" y="5453117"/>
                </a:lnTo>
                <a:lnTo>
                  <a:pt x="1862404" y="5452719"/>
                </a:lnTo>
                <a:lnTo>
                  <a:pt x="1861221" y="5451925"/>
                </a:lnTo>
                <a:lnTo>
                  <a:pt x="1859644" y="5450336"/>
                </a:lnTo>
                <a:lnTo>
                  <a:pt x="1858461" y="5447953"/>
                </a:lnTo>
                <a:lnTo>
                  <a:pt x="1858067" y="5445570"/>
                </a:lnTo>
                <a:lnTo>
                  <a:pt x="1858461" y="5443982"/>
                </a:lnTo>
                <a:lnTo>
                  <a:pt x="1859249" y="5443584"/>
                </a:lnTo>
                <a:lnTo>
                  <a:pt x="1859644" y="5443187"/>
                </a:lnTo>
                <a:lnTo>
                  <a:pt x="1860432" y="5443187"/>
                </a:lnTo>
                <a:lnTo>
                  <a:pt x="1861221" y="5443982"/>
                </a:lnTo>
                <a:lnTo>
                  <a:pt x="1863587" y="5446365"/>
                </a:lnTo>
                <a:lnTo>
                  <a:pt x="1864770" y="5445967"/>
                </a:lnTo>
                <a:lnTo>
                  <a:pt x="1865558" y="5445570"/>
                </a:lnTo>
                <a:lnTo>
                  <a:pt x="1865953" y="5445173"/>
                </a:lnTo>
                <a:lnTo>
                  <a:pt x="1865953" y="5444379"/>
                </a:lnTo>
                <a:lnTo>
                  <a:pt x="1865558" y="5443187"/>
                </a:lnTo>
                <a:lnTo>
                  <a:pt x="1864375" y="5441598"/>
                </a:lnTo>
                <a:lnTo>
                  <a:pt x="1862404" y="5440010"/>
                </a:lnTo>
                <a:lnTo>
                  <a:pt x="1860827" y="5438024"/>
                </a:lnTo>
                <a:lnTo>
                  <a:pt x="1857278" y="5436435"/>
                </a:lnTo>
                <a:lnTo>
                  <a:pt x="1857278" y="5435244"/>
                </a:lnTo>
                <a:lnTo>
                  <a:pt x="1857672" y="5434449"/>
                </a:lnTo>
                <a:lnTo>
                  <a:pt x="1858461" y="5434052"/>
                </a:lnTo>
                <a:lnTo>
                  <a:pt x="1859249" y="5433655"/>
                </a:lnTo>
                <a:lnTo>
                  <a:pt x="1860827" y="5434052"/>
                </a:lnTo>
                <a:lnTo>
                  <a:pt x="1862404" y="5435244"/>
                </a:lnTo>
                <a:lnTo>
                  <a:pt x="1865953" y="5438024"/>
                </a:lnTo>
                <a:lnTo>
                  <a:pt x="1868320" y="5439613"/>
                </a:lnTo>
                <a:lnTo>
                  <a:pt x="1869896" y="5440010"/>
                </a:lnTo>
                <a:lnTo>
                  <a:pt x="1869107" y="5436435"/>
                </a:lnTo>
                <a:lnTo>
                  <a:pt x="1868320" y="5432463"/>
                </a:lnTo>
                <a:lnTo>
                  <a:pt x="1867924" y="5424123"/>
                </a:lnTo>
                <a:lnTo>
                  <a:pt x="1867924" y="5415385"/>
                </a:lnTo>
                <a:lnTo>
                  <a:pt x="1868320" y="5407044"/>
                </a:lnTo>
                <a:lnTo>
                  <a:pt x="1869107" y="5399100"/>
                </a:lnTo>
                <a:lnTo>
                  <a:pt x="1870291" y="5392348"/>
                </a:lnTo>
                <a:lnTo>
                  <a:pt x="1871473" y="5388377"/>
                </a:lnTo>
                <a:lnTo>
                  <a:pt x="1872262" y="5386788"/>
                </a:lnTo>
                <a:lnTo>
                  <a:pt x="1873051" y="5385994"/>
                </a:lnTo>
                <a:lnTo>
                  <a:pt x="1874628" y="5385596"/>
                </a:lnTo>
                <a:lnTo>
                  <a:pt x="1876599" y="5384802"/>
                </a:lnTo>
                <a:lnTo>
                  <a:pt x="1877782" y="5384008"/>
                </a:lnTo>
                <a:lnTo>
                  <a:pt x="1878571" y="5383213"/>
                </a:lnTo>
                <a:lnTo>
                  <a:pt x="1878965" y="5382419"/>
                </a:lnTo>
                <a:lnTo>
                  <a:pt x="1879359" y="5381625"/>
                </a:lnTo>
                <a:lnTo>
                  <a:pt x="1879359" y="5379242"/>
                </a:lnTo>
                <a:lnTo>
                  <a:pt x="1878571" y="5375667"/>
                </a:lnTo>
                <a:lnTo>
                  <a:pt x="1878571" y="5374078"/>
                </a:lnTo>
                <a:lnTo>
                  <a:pt x="1878571" y="5373284"/>
                </a:lnTo>
                <a:lnTo>
                  <a:pt x="1879359" y="5372887"/>
                </a:lnTo>
                <a:lnTo>
                  <a:pt x="1880148" y="5372490"/>
                </a:lnTo>
                <a:lnTo>
                  <a:pt x="1881331" y="5372092"/>
                </a:lnTo>
                <a:lnTo>
                  <a:pt x="1884880" y="5372092"/>
                </a:lnTo>
                <a:lnTo>
                  <a:pt x="1888429" y="5372092"/>
                </a:lnTo>
                <a:lnTo>
                  <a:pt x="1891978" y="5371298"/>
                </a:lnTo>
                <a:lnTo>
                  <a:pt x="1893949" y="5370504"/>
                </a:lnTo>
                <a:lnTo>
                  <a:pt x="1895526" y="5369709"/>
                </a:lnTo>
                <a:lnTo>
                  <a:pt x="1896709" y="5368518"/>
                </a:lnTo>
                <a:lnTo>
                  <a:pt x="1897892" y="5366929"/>
                </a:lnTo>
                <a:lnTo>
                  <a:pt x="1898681" y="5365340"/>
                </a:lnTo>
                <a:lnTo>
                  <a:pt x="1898681" y="5362957"/>
                </a:lnTo>
                <a:lnTo>
                  <a:pt x="1898681" y="5359780"/>
                </a:lnTo>
                <a:close/>
                <a:moveTo>
                  <a:pt x="5577682" y="5343505"/>
                </a:moveTo>
                <a:lnTo>
                  <a:pt x="5581651" y="5343874"/>
                </a:lnTo>
                <a:lnTo>
                  <a:pt x="5584826" y="5344982"/>
                </a:lnTo>
                <a:lnTo>
                  <a:pt x="5588001" y="5347197"/>
                </a:lnTo>
                <a:lnTo>
                  <a:pt x="5588001" y="5359380"/>
                </a:lnTo>
                <a:lnTo>
                  <a:pt x="5582841" y="5359380"/>
                </a:lnTo>
                <a:lnTo>
                  <a:pt x="5578872" y="5359011"/>
                </a:lnTo>
                <a:lnTo>
                  <a:pt x="5575300" y="5357904"/>
                </a:lnTo>
                <a:lnTo>
                  <a:pt x="5573713" y="5357165"/>
                </a:lnTo>
                <a:lnTo>
                  <a:pt x="5572919" y="5356058"/>
                </a:lnTo>
                <a:lnTo>
                  <a:pt x="5571728" y="5354950"/>
                </a:lnTo>
                <a:lnTo>
                  <a:pt x="5571332" y="5353473"/>
                </a:lnTo>
                <a:lnTo>
                  <a:pt x="5570935" y="5352366"/>
                </a:lnTo>
                <a:lnTo>
                  <a:pt x="5570538" y="5350889"/>
                </a:lnTo>
                <a:lnTo>
                  <a:pt x="5570538" y="5349412"/>
                </a:lnTo>
                <a:lnTo>
                  <a:pt x="5570935" y="5347566"/>
                </a:lnTo>
                <a:lnTo>
                  <a:pt x="5572522" y="5343874"/>
                </a:lnTo>
                <a:close/>
                <a:moveTo>
                  <a:pt x="5683410" y="5338743"/>
                </a:moveTo>
                <a:lnTo>
                  <a:pt x="5686211" y="5338743"/>
                </a:lnTo>
                <a:lnTo>
                  <a:pt x="5689813" y="5339546"/>
                </a:lnTo>
                <a:lnTo>
                  <a:pt x="5692615" y="5340348"/>
                </a:lnTo>
                <a:lnTo>
                  <a:pt x="5695816" y="5342354"/>
                </a:lnTo>
                <a:lnTo>
                  <a:pt x="5696617" y="5343156"/>
                </a:lnTo>
                <a:lnTo>
                  <a:pt x="5697017" y="5344359"/>
                </a:lnTo>
                <a:lnTo>
                  <a:pt x="5698618" y="5347568"/>
                </a:lnTo>
                <a:lnTo>
                  <a:pt x="5699818" y="5351580"/>
                </a:lnTo>
                <a:lnTo>
                  <a:pt x="5701019" y="5353987"/>
                </a:lnTo>
                <a:lnTo>
                  <a:pt x="5702220" y="5355992"/>
                </a:lnTo>
                <a:lnTo>
                  <a:pt x="5705421" y="5361207"/>
                </a:lnTo>
                <a:lnTo>
                  <a:pt x="5708623" y="5367225"/>
                </a:lnTo>
                <a:lnTo>
                  <a:pt x="5710624" y="5373242"/>
                </a:lnTo>
                <a:lnTo>
                  <a:pt x="5711425" y="5376451"/>
                </a:lnTo>
                <a:lnTo>
                  <a:pt x="5711825" y="5380061"/>
                </a:lnTo>
                <a:lnTo>
                  <a:pt x="5711825" y="5383270"/>
                </a:lnTo>
                <a:lnTo>
                  <a:pt x="5711825" y="5386881"/>
                </a:lnTo>
                <a:lnTo>
                  <a:pt x="5711425" y="5390892"/>
                </a:lnTo>
                <a:lnTo>
                  <a:pt x="5711024" y="5394904"/>
                </a:lnTo>
                <a:lnTo>
                  <a:pt x="5709023" y="5403729"/>
                </a:lnTo>
                <a:lnTo>
                  <a:pt x="5705021" y="5413356"/>
                </a:lnTo>
                <a:lnTo>
                  <a:pt x="5702620" y="5412153"/>
                </a:lnTo>
                <a:lnTo>
                  <a:pt x="5699818" y="5411351"/>
                </a:lnTo>
                <a:lnTo>
                  <a:pt x="5694616" y="5410147"/>
                </a:lnTo>
                <a:lnTo>
                  <a:pt x="5692214" y="5409746"/>
                </a:lnTo>
                <a:lnTo>
                  <a:pt x="5690213" y="5408141"/>
                </a:lnTo>
                <a:lnTo>
                  <a:pt x="5687812" y="5406537"/>
                </a:lnTo>
                <a:lnTo>
                  <a:pt x="5686211" y="5402926"/>
                </a:lnTo>
                <a:lnTo>
                  <a:pt x="5685811" y="5401723"/>
                </a:lnTo>
                <a:lnTo>
                  <a:pt x="5685811" y="5400118"/>
                </a:lnTo>
                <a:lnTo>
                  <a:pt x="5686612" y="5396107"/>
                </a:lnTo>
                <a:lnTo>
                  <a:pt x="5687012" y="5392497"/>
                </a:lnTo>
                <a:lnTo>
                  <a:pt x="5686612" y="5390892"/>
                </a:lnTo>
                <a:lnTo>
                  <a:pt x="5686211" y="5389689"/>
                </a:lnTo>
                <a:lnTo>
                  <a:pt x="5683410" y="5385677"/>
                </a:lnTo>
                <a:lnTo>
                  <a:pt x="5679408" y="5382067"/>
                </a:lnTo>
                <a:lnTo>
                  <a:pt x="5672604" y="5375247"/>
                </a:lnTo>
                <a:lnTo>
                  <a:pt x="5669402" y="5372439"/>
                </a:lnTo>
                <a:lnTo>
                  <a:pt x="5666601" y="5368829"/>
                </a:lnTo>
                <a:lnTo>
                  <a:pt x="5665000" y="5366021"/>
                </a:lnTo>
                <a:lnTo>
                  <a:pt x="5664600" y="5364417"/>
                </a:lnTo>
                <a:lnTo>
                  <a:pt x="5664200" y="5362812"/>
                </a:lnTo>
                <a:lnTo>
                  <a:pt x="5664600" y="5360004"/>
                </a:lnTo>
                <a:lnTo>
                  <a:pt x="5665000" y="5357196"/>
                </a:lnTo>
                <a:lnTo>
                  <a:pt x="5665801" y="5354789"/>
                </a:lnTo>
                <a:lnTo>
                  <a:pt x="5666601" y="5351580"/>
                </a:lnTo>
                <a:lnTo>
                  <a:pt x="5667802" y="5349173"/>
                </a:lnTo>
                <a:lnTo>
                  <a:pt x="5669402" y="5347167"/>
                </a:lnTo>
                <a:lnTo>
                  <a:pt x="5671003" y="5344359"/>
                </a:lnTo>
                <a:lnTo>
                  <a:pt x="5673405" y="5342755"/>
                </a:lnTo>
                <a:lnTo>
                  <a:pt x="5675806" y="5341150"/>
                </a:lnTo>
                <a:lnTo>
                  <a:pt x="5678207" y="5339947"/>
                </a:lnTo>
                <a:lnTo>
                  <a:pt x="5681009" y="5339144"/>
                </a:lnTo>
                <a:close/>
                <a:moveTo>
                  <a:pt x="6166247" y="5337155"/>
                </a:moveTo>
                <a:lnTo>
                  <a:pt x="6178947" y="5337155"/>
                </a:lnTo>
                <a:lnTo>
                  <a:pt x="6179741" y="5341041"/>
                </a:lnTo>
                <a:lnTo>
                  <a:pt x="6180931" y="5344926"/>
                </a:lnTo>
                <a:lnTo>
                  <a:pt x="6183709" y="5351532"/>
                </a:lnTo>
                <a:lnTo>
                  <a:pt x="6187281" y="5358137"/>
                </a:lnTo>
                <a:lnTo>
                  <a:pt x="6190853" y="5363965"/>
                </a:lnTo>
                <a:lnTo>
                  <a:pt x="6194822" y="5369794"/>
                </a:lnTo>
                <a:lnTo>
                  <a:pt x="6197997" y="5376010"/>
                </a:lnTo>
                <a:lnTo>
                  <a:pt x="6201172" y="5382616"/>
                </a:lnTo>
                <a:lnTo>
                  <a:pt x="6202759" y="5385724"/>
                </a:lnTo>
                <a:lnTo>
                  <a:pt x="6203950" y="5389610"/>
                </a:lnTo>
                <a:lnTo>
                  <a:pt x="6202759" y="5391164"/>
                </a:lnTo>
                <a:lnTo>
                  <a:pt x="6201172" y="5392330"/>
                </a:lnTo>
                <a:lnTo>
                  <a:pt x="6199981" y="5392718"/>
                </a:lnTo>
                <a:lnTo>
                  <a:pt x="6199187" y="5392718"/>
                </a:lnTo>
                <a:lnTo>
                  <a:pt x="6197997" y="5392330"/>
                </a:lnTo>
                <a:lnTo>
                  <a:pt x="6197203" y="5391553"/>
                </a:lnTo>
                <a:lnTo>
                  <a:pt x="6195616" y="5389221"/>
                </a:lnTo>
                <a:lnTo>
                  <a:pt x="6192044" y="5382616"/>
                </a:lnTo>
                <a:lnTo>
                  <a:pt x="6190456" y="5379119"/>
                </a:lnTo>
                <a:lnTo>
                  <a:pt x="6188075" y="5376399"/>
                </a:lnTo>
                <a:lnTo>
                  <a:pt x="6182916" y="5372125"/>
                </a:lnTo>
                <a:lnTo>
                  <a:pt x="6178550" y="5368239"/>
                </a:lnTo>
                <a:lnTo>
                  <a:pt x="6174184" y="5365131"/>
                </a:lnTo>
                <a:lnTo>
                  <a:pt x="6171009" y="5361246"/>
                </a:lnTo>
                <a:lnTo>
                  <a:pt x="6169819" y="5359303"/>
                </a:lnTo>
                <a:lnTo>
                  <a:pt x="6168628" y="5357360"/>
                </a:lnTo>
                <a:lnTo>
                  <a:pt x="6167041" y="5355029"/>
                </a:lnTo>
                <a:lnTo>
                  <a:pt x="6166644" y="5352309"/>
                </a:lnTo>
                <a:lnTo>
                  <a:pt x="6165850" y="5349200"/>
                </a:lnTo>
                <a:lnTo>
                  <a:pt x="6165850" y="5345703"/>
                </a:lnTo>
                <a:close/>
                <a:moveTo>
                  <a:pt x="5924153" y="5335568"/>
                </a:moveTo>
                <a:lnTo>
                  <a:pt x="5926534" y="5335568"/>
                </a:lnTo>
                <a:lnTo>
                  <a:pt x="5929312" y="5335959"/>
                </a:lnTo>
                <a:lnTo>
                  <a:pt x="5931297" y="5336739"/>
                </a:lnTo>
                <a:lnTo>
                  <a:pt x="5933281" y="5338301"/>
                </a:lnTo>
                <a:lnTo>
                  <a:pt x="5934472" y="5339472"/>
                </a:lnTo>
                <a:lnTo>
                  <a:pt x="5936060" y="5341424"/>
                </a:lnTo>
                <a:lnTo>
                  <a:pt x="5937250" y="5342985"/>
                </a:lnTo>
                <a:lnTo>
                  <a:pt x="5938044" y="5344937"/>
                </a:lnTo>
                <a:lnTo>
                  <a:pt x="5938838" y="5347670"/>
                </a:lnTo>
                <a:lnTo>
                  <a:pt x="5938838" y="5351574"/>
                </a:lnTo>
                <a:lnTo>
                  <a:pt x="5938838" y="5354306"/>
                </a:lnTo>
                <a:lnTo>
                  <a:pt x="5938441" y="5356258"/>
                </a:lnTo>
                <a:lnTo>
                  <a:pt x="5937647" y="5357820"/>
                </a:lnTo>
                <a:lnTo>
                  <a:pt x="5936854" y="5359381"/>
                </a:lnTo>
                <a:lnTo>
                  <a:pt x="5932884" y="5358600"/>
                </a:lnTo>
                <a:lnTo>
                  <a:pt x="5929709" y="5357039"/>
                </a:lnTo>
                <a:lnTo>
                  <a:pt x="5926931" y="5355087"/>
                </a:lnTo>
                <a:lnTo>
                  <a:pt x="5924947" y="5351964"/>
                </a:lnTo>
                <a:lnTo>
                  <a:pt x="5923359" y="5348841"/>
                </a:lnTo>
                <a:lnTo>
                  <a:pt x="5922169" y="5344937"/>
                </a:lnTo>
                <a:lnTo>
                  <a:pt x="5921375" y="5341034"/>
                </a:lnTo>
                <a:lnTo>
                  <a:pt x="5921375" y="5336349"/>
                </a:lnTo>
                <a:close/>
                <a:moveTo>
                  <a:pt x="6006703" y="5326043"/>
                </a:moveTo>
                <a:lnTo>
                  <a:pt x="6009878" y="5327253"/>
                </a:lnTo>
                <a:lnTo>
                  <a:pt x="6013053" y="5329269"/>
                </a:lnTo>
                <a:lnTo>
                  <a:pt x="6016625" y="5331688"/>
                </a:lnTo>
                <a:lnTo>
                  <a:pt x="6019403" y="5334107"/>
                </a:lnTo>
                <a:lnTo>
                  <a:pt x="6022578" y="5337332"/>
                </a:lnTo>
                <a:lnTo>
                  <a:pt x="6025754" y="5340558"/>
                </a:lnTo>
                <a:lnTo>
                  <a:pt x="6028135" y="5343783"/>
                </a:lnTo>
                <a:lnTo>
                  <a:pt x="6030119" y="5347815"/>
                </a:lnTo>
                <a:lnTo>
                  <a:pt x="6032500" y="5351443"/>
                </a:lnTo>
                <a:lnTo>
                  <a:pt x="6033691" y="5355475"/>
                </a:lnTo>
                <a:lnTo>
                  <a:pt x="6034088" y="5359104"/>
                </a:lnTo>
                <a:lnTo>
                  <a:pt x="6034088" y="5362732"/>
                </a:lnTo>
                <a:lnTo>
                  <a:pt x="6033294" y="5366764"/>
                </a:lnTo>
                <a:lnTo>
                  <a:pt x="6031707" y="5370392"/>
                </a:lnTo>
                <a:lnTo>
                  <a:pt x="6028929" y="5374021"/>
                </a:lnTo>
                <a:lnTo>
                  <a:pt x="6025357" y="5376843"/>
                </a:lnTo>
                <a:lnTo>
                  <a:pt x="6022182" y="5376440"/>
                </a:lnTo>
                <a:lnTo>
                  <a:pt x="6019800" y="5375231"/>
                </a:lnTo>
                <a:lnTo>
                  <a:pt x="6017816" y="5373618"/>
                </a:lnTo>
                <a:lnTo>
                  <a:pt x="6016228" y="5372005"/>
                </a:lnTo>
                <a:lnTo>
                  <a:pt x="6015038" y="5369183"/>
                </a:lnTo>
                <a:lnTo>
                  <a:pt x="6013450" y="5367167"/>
                </a:lnTo>
                <a:lnTo>
                  <a:pt x="6011069" y="5361523"/>
                </a:lnTo>
                <a:lnTo>
                  <a:pt x="6009085" y="5356685"/>
                </a:lnTo>
                <a:lnTo>
                  <a:pt x="6007894" y="5353862"/>
                </a:lnTo>
                <a:lnTo>
                  <a:pt x="6006703" y="5351443"/>
                </a:lnTo>
                <a:lnTo>
                  <a:pt x="6004322" y="5349831"/>
                </a:lnTo>
                <a:lnTo>
                  <a:pt x="6002734" y="5348218"/>
                </a:lnTo>
                <a:lnTo>
                  <a:pt x="6000353" y="5347008"/>
                </a:lnTo>
                <a:lnTo>
                  <a:pt x="5997575" y="5346605"/>
                </a:lnTo>
                <a:lnTo>
                  <a:pt x="5998369" y="5343783"/>
                </a:lnTo>
                <a:lnTo>
                  <a:pt x="5999559" y="5340961"/>
                </a:lnTo>
                <a:lnTo>
                  <a:pt x="6000750" y="5334913"/>
                </a:lnTo>
                <a:lnTo>
                  <a:pt x="6001544" y="5332091"/>
                </a:lnTo>
                <a:lnTo>
                  <a:pt x="6002734" y="5329672"/>
                </a:lnTo>
                <a:lnTo>
                  <a:pt x="6004322" y="5327253"/>
                </a:lnTo>
                <a:lnTo>
                  <a:pt x="6005116" y="5326446"/>
                </a:lnTo>
                <a:close/>
                <a:moveTo>
                  <a:pt x="6149182" y="5319693"/>
                </a:moveTo>
                <a:lnTo>
                  <a:pt x="6154341" y="5320084"/>
                </a:lnTo>
                <a:lnTo>
                  <a:pt x="6155532" y="5321649"/>
                </a:lnTo>
                <a:lnTo>
                  <a:pt x="6156325" y="5322822"/>
                </a:lnTo>
                <a:lnTo>
                  <a:pt x="6157119" y="5326342"/>
                </a:lnTo>
                <a:lnTo>
                  <a:pt x="6157913" y="5330645"/>
                </a:lnTo>
                <a:lnTo>
                  <a:pt x="6157913" y="5334556"/>
                </a:lnTo>
                <a:lnTo>
                  <a:pt x="6157119" y="5338859"/>
                </a:lnTo>
                <a:lnTo>
                  <a:pt x="6155929" y="5342379"/>
                </a:lnTo>
                <a:lnTo>
                  <a:pt x="6155135" y="5343552"/>
                </a:lnTo>
                <a:lnTo>
                  <a:pt x="6153944" y="5344726"/>
                </a:lnTo>
                <a:lnTo>
                  <a:pt x="6152754" y="5346290"/>
                </a:lnTo>
                <a:lnTo>
                  <a:pt x="6151166" y="5346681"/>
                </a:lnTo>
                <a:lnTo>
                  <a:pt x="6146801" y="5342379"/>
                </a:lnTo>
                <a:lnTo>
                  <a:pt x="6144816" y="5340032"/>
                </a:lnTo>
                <a:lnTo>
                  <a:pt x="6142435" y="5337685"/>
                </a:lnTo>
                <a:lnTo>
                  <a:pt x="6140847" y="5334556"/>
                </a:lnTo>
                <a:lnTo>
                  <a:pt x="6139657" y="5331427"/>
                </a:lnTo>
                <a:lnTo>
                  <a:pt x="6139260" y="5327516"/>
                </a:lnTo>
                <a:lnTo>
                  <a:pt x="6138863" y="5323605"/>
                </a:lnTo>
                <a:lnTo>
                  <a:pt x="6141641" y="5321649"/>
                </a:lnTo>
                <a:lnTo>
                  <a:pt x="6145213" y="5320084"/>
                </a:lnTo>
                <a:close/>
                <a:moveTo>
                  <a:pt x="5607051" y="5313343"/>
                </a:moveTo>
                <a:lnTo>
                  <a:pt x="5607051" y="5315267"/>
                </a:lnTo>
                <a:lnTo>
                  <a:pt x="5607051" y="5317192"/>
                </a:lnTo>
                <a:lnTo>
                  <a:pt x="5606692" y="5318731"/>
                </a:lnTo>
                <a:lnTo>
                  <a:pt x="5606334" y="5320655"/>
                </a:lnTo>
                <a:lnTo>
                  <a:pt x="5605258" y="5322964"/>
                </a:lnTo>
                <a:lnTo>
                  <a:pt x="5604183" y="5326043"/>
                </a:lnTo>
                <a:lnTo>
                  <a:pt x="5602749" y="5325274"/>
                </a:lnTo>
                <a:lnTo>
                  <a:pt x="5601673" y="5324504"/>
                </a:lnTo>
                <a:lnTo>
                  <a:pt x="5599881" y="5322580"/>
                </a:lnTo>
                <a:lnTo>
                  <a:pt x="5598089" y="5321040"/>
                </a:lnTo>
                <a:lnTo>
                  <a:pt x="5597013" y="5320271"/>
                </a:lnTo>
                <a:lnTo>
                  <a:pt x="5595938" y="5319501"/>
                </a:lnTo>
                <a:lnTo>
                  <a:pt x="5596655" y="5317961"/>
                </a:lnTo>
                <a:lnTo>
                  <a:pt x="5597372" y="5316807"/>
                </a:lnTo>
                <a:lnTo>
                  <a:pt x="5598806" y="5315652"/>
                </a:lnTo>
                <a:lnTo>
                  <a:pt x="5599881" y="5314883"/>
                </a:lnTo>
                <a:lnTo>
                  <a:pt x="5603466" y="5313728"/>
                </a:lnTo>
                <a:close/>
                <a:moveTo>
                  <a:pt x="1724902" y="5300643"/>
                </a:moveTo>
                <a:lnTo>
                  <a:pt x="1726470" y="5300643"/>
                </a:lnTo>
                <a:lnTo>
                  <a:pt x="1728040" y="5301039"/>
                </a:lnTo>
                <a:lnTo>
                  <a:pt x="1730002" y="5301435"/>
                </a:lnTo>
                <a:lnTo>
                  <a:pt x="1731963" y="5302622"/>
                </a:lnTo>
                <a:lnTo>
                  <a:pt x="1731178" y="5304206"/>
                </a:lnTo>
                <a:lnTo>
                  <a:pt x="1729609" y="5304998"/>
                </a:lnTo>
                <a:lnTo>
                  <a:pt x="1728432" y="5305393"/>
                </a:lnTo>
                <a:lnTo>
                  <a:pt x="1726863" y="5305393"/>
                </a:lnTo>
                <a:lnTo>
                  <a:pt x="1722547" y="5305393"/>
                </a:lnTo>
                <a:lnTo>
                  <a:pt x="1719801" y="5305789"/>
                </a:lnTo>
                <a:lnTo>
                  <a:pt x="1716663" y="5306581"/>
                </a:lnTo>
                <a:lnTo>
                  <a:pt x="1717055" y="5307768"/>
                </a:lnTo>
                <a:lnTo>
                  <a:pt x="1718232" y="5308560"/>
                </a:lnTo>
                <a:lnTo>
                  <a:pt x="1719409" y="5309352"/>
                </a:lnTo>
                <a:lnTo>
                  <a:pt x="1720978" y="5309352"/>
                </a:lnTo>
                <a:lnTo>
                  <a:pt x="1725294" y="5309352"/>
                </a:lnTo>
                <a:lnTo>
                  <a:pt x="1728824" y="5309748"/>
                </a:lnTo>
                <a:lnTo>
                  <a:pt x="1729217" y="5319644"/>
                </a:lnTo>
                <a:lnTo>
                  <a:pt x="1729609" y="5330332"/>
                </a:lnTo>
                <a:lnTo>
                  <a:pt x="1729217" y="5340624"/>
                </a:lnTo>
                <a:lnTo>
                  <a:pt x="1729217" y="5351707"/>
                </a:lnTo>
                <a:lnTo>
                  <a:pt x="1728040" y="5375062"/>
                </a:lnTo>
                <a:lnTo>
                  <a:pt x="1725686" y="5399604"/>
                </a:lnTo>
                <a:lnTo>
                  <a:pt x="1724117" y="5400000"/>
                </a:lnTo>
                <a:lnTo>
                  <a:pt x="1722940" y="5399604"/>
                </a:lnTo>
                <a:lnTo>
                  <a:pt x="1721371" y="5399208"/>
                </a:lnTo>
                <a:lnTo>
                  <a:pt x="1720586" y="5398417"/>
                </a:lnTo>
                <a:lnTo>
                  <a:pt x="1720193" y="5397229"/>
                </a:lnTo>
                <a:lnTo>
                  <a:pt x="1719801" y="5395646"/>
                </a:lnTo>
                <a:lnTo>
                  <a:pt x="1719409" y="5392875"/>
                </a:lnTo>
                <a:lnTo>
                  <a:pt x="1717055" y="5397229"/>
                </a:lnTo>
                <a:lnTo>
                  <a:pt x="1715486" y="5400396"/>
                </a:lnTo>
                <a:lnTo>
                  <a:pt x="1714309" y="5406729"/>
                </a:lnTo>
                <a:lnTo>
                  <a:pt x="1712740" y="5409500"/>
                </a:lnTo>
                <a:lnTo>
                  <a:pt x="1711170" y="5412271"/>
                </a:lnTo>
                <a:lnTo>
                  <a:pt x="1708424" y="5415834"/>
                </a:lnTo>
                <a:lnTo>
                  <a:pt x="1703716" y="5419792"/>
                </a:lnTo>
                <a:lnTo>
                  <a:pt x="1700578" y="5421772"/>
                </a:lnTo>
                <a:lnTo>
                  <a:pt x="1697439" y="5424147"/>
                </a:lnTo>
                <a:lnTo>
                  <a:pt x="1694301" y="5426126"/>
                </a:lnTo>
                <a:lnTo>
                  <a:pt x="1691162" y="5428105"/>
                </a:lnTo>
                <a:lnTo>
                  <a:pt x="1688808" y="5431272"/>
                </a:lnTo>
                <a:lnTo>
                  <a:pt x="1686062" y="5434834"/>
                </a:lnTo>
                <a:lnTo>
                  <a:pt x="1684100" y="5439980"/>
                </a:lnTo>
                <a:lnTo>
                  <a:pt x="1682531" y="5446314"/>
                </a:lnTo>
                <a:lnTo>
                  <a:pt x="1679000" y="5444731"/>
                </a:lnTo>
                <a:lnTo>
                  <a:pt x="1676647" y="5443543"/>
                </a:lnTo>
                <a:lnTo>
                  <a:pt x="1674685" y="5442355"/>
                </a:lnTo>
                <a:lnTo>
                  <a:pt x="1673116" y="5441960"/>
                </a:lnTo>
                <a:lnTo>
                  <a:pt x="1672331" y="5441960"/>
                </a:lnTo>
                <a:lnTo>
                  <a:pt x="1671939" y="5442355"/>
                </a:lnTo>
                <a:lnTo>
                  <a:pt x="1671154" y="5443147"/>
                </a:lnTo>
                <a:lnTo>
                  <a:pt x="1670762" y="5443939"/>
                </a:lnTo>
                <a:lnTo>
                  <a:pt x="1669977" y="5447897"/>
                </a:lnTo>
                <a:lnTo>
                  <a:pt x="1669585" y="5453043"/>
                </a:lnTo>
                <a:lnTo>
                  <a:pt x="1668800" y="5452647"/>
                </a:lnTo>
                <a:lnTo>
                  <a:pt x="1668016" y="5451856"/>
                </a:lnTo>
                <a:lnTo>
                  <a:pt x="1667231" y="5449481"/>
                </a:lnTo>
                <a:lnTo>
                  <a:pt x="1666446" y="5448293"/>
                </a:lnTo>
                <a:lnTo>
                  <a:pt x="1666054" y="5447106"/>
                </a:lnTo>
                <a:lnTo>
                  <a:pt x="1665269" y="5446710"/>
                </a:lnTo>
                <a:lnTo>
                  <a:pt x="1663700" y="5446314"/>
                </a:lnTo>
                <a:lnTo>
                  <a:pt x="1673116" y="5436418"/>
                </a:lnTo>
                <a:lnTo>
                  <a:pt x="1670369" y="5436022"/>
                </a:lnTo>
                <a:lnTo>
                  <a:pt x="1668800" y="5435230"/>
                </a:lnTo>
                <a:lnTo>
                  <a:pt x="1667623" y="5434043"/>
                </a:lnTo>
                <a:lnTo>
                  <a:pt x="1666446" y="5432459"/>
                </a:lnTo>
                <a:lnTo>
                  <a:pt x="1666054" y="5430876"/>
                </a:lnTo>
                <a:lnTo>
                  <a:pt x="1666054" y="5428501"/>
                </a:lnTo>
                <a:lnTo>
                  <a:pt x="1666054" y="5424542"/>
                </a:lnTo>
                <a:lnTo>
                  <a:pt x="1667231" y="5420188"/>
                </a:lnTo>
                <a:lnTo>
                  <a:pt x="1668408" y="5416626"/>
                </a:lnTo>
                <a:lnTo>
                  <a:pt x="1669585" y="5413063"/>
                </a:lnTo>
                <a:lnTo>
                  <a:pt x="1671939" y="5409500"/>
                </a:lnTo>
                <a:lnTo>
                  <a:pt x="1673508" y="5405938"/>
                </a:lnTo>
                <a:lnTo>
                  <a:pt x="1675077" y="5401979"/>
                </a:lnTo>
                <a:lnTo>
                  <a:pt x="1675862" y="5398021"/>
                </a:lnTo>
                <a:lnTo>
                  <a:pt x="1677824" y="5389708"/>
                </a:lnTo>
                <a:lnTo>
                  <a:pt x="1678608" y="5381395"/>
                </a:lnTo>
                <a:lnTo>
                  <a:pt x="1680569" y="5365562"/>
                </a:lnTo>
                <a:lnTo>
                  <a:pt x="1681355" y="5358832"/>
                </a:lnTo>
                <a:lnTo>
                  <a:pt x="1682531" y="5352895"/>
                </a:lnTo>
                <a:lnTo>
                  <a:pt x="1682923" y="5351707"/>
                </a:lnTo>
                <a:lnTo>
                  <a:pt x="1684493" y="5350124"/>
                </a:lnTo>
                <a:lnTo>
                  <a:pt x="1686454" y="5348145"/>
                </a:lnTo>
                <a:lnTo>
                  <a:pt x="1688808" y="5345374"/>
                </a:lnTo>
                <a:lnTo>
                  <a:pt x="1690378" y="5342999"/>
                </a:lnTo>
                <a:lnTo>
                  <a:pt x="1691162" y="5341811"/>
                </a:lnTo>
                <a:lnTo>
                  <a:pt x="1691162" y="5340624"/>
                </a:lnTo>
                <a:lnTo>
                  <a:pt x="1691162" y="5339436"/>
                </a:lnTo>
                <a:lnTo>
                  <a:pt x="1690770" y="5338644"/>
                </a:lnTo>
                <a:lnTo>
                  <a:pt x="1689986" y="5337457"/>
                </a:lnTo>
                <a:lnTo>
                  <a:pt x="1688808" y="5336269"/>
                </a:lnTo>
                <a:lnTo>
                  <a:pt x="1689593" y="5333498"/>
                </a:lnTo>
                <a:lnTo>
                  <a:pt x="1689986" y="5333102"/>
                </a:lnTo>
                <a:lnTo>
                  <a:pt x="1690770" y="5332707"/>
                </a:lnTo>
                <a:lnTo>
                  <a:pt x="1691162" y="5332707"/>
                </a:lnTo>
                <a:lnTo>
                  <a:pt x="1691947" y="5332707"/>
                </a:lnTo>
                <a:lnTo>
                  <a:pt x="1693124" y="5333894"/>
                </a:lnTo>
                <a:lnTo>
                  <a:pt x="1694693" y="5335082"/>
                </a:lnTo>
                <a:lnTo>
                  <a:pt x="1696654" y="5336269"/>
                </a:lnTo>
                <a:lnTo>
                  <a:pt x="1699009" y="5336665"/>
                </a:lnTo>
                <a:lnTo>
                  <a:pt x="1699793" y="5336665"/>
                </a:lnTo>
                <a:lnTo>
                  <a:pt x="1700970" y="5336269"/>
                </a:lnTo>
                <a:lnTo>
                  <a:pt x="1699401" y="5331519"/>
                </a:lnTo>
                <a:lnTo>
                  <a:pt x="1699009" y="5329540"/>
                </a:lnTo>
                <a:lnTo>
                  <a:pt x="1699009" y="5327956"/>
                </a:lnTo>
                <a:lnTo>
                  <a:pt x="1699793" y="5325581"/>
                </a:lnTo>
                <a:lnTo>
                  <a:pt x="1700578" y="5323602"/>
                </a:lnTo>
                <a:lnTo>
                  <a:pt x="1701755" y="5321623"/>
                </a:lnTo>
                <a:lnTo>
                  <a:pt x="1702147" y="5318456"/>
                </a:lnTo>
                <a:lnTo>
                  <a:pt x="1702147" y="5316873"/>
                </a:lnTo>
                <a:lnTo>
                  <a:pt x="1702147" y="5314894"/>
                </a:lnTo>
                <a:lnTo>
                  <a:pt x="1700970" y="5309748"/>
                </a:lnTo>
                <a:lnTo>
                  <a:pt x="1702932" y="5309352"/>
                </a:lnTo>
                <a:lnTo>
                  <a:pt x="1705678" y="5308956"/>
                </a:lnTo>
                <a:lnTo>
                  <a:pt x="1709601" y="5307768"/>
                </a:lnTo>
                <a:lnTo>
                  <a:pt x="1713524" y="5305789"/>
                </a:lnTo>
                <a:lnTo>
                  <a:pt x="1717447" y="5303810"/>
                </a:lnTo>
                <a:lnTo>
                  <a:pt x="1720978" y="5301435"/>
                </a:lnTo>
                <a:lnTo>
                  <a:pt x="1722940" y="5301039"/>
                </a:lnTo>
                <a:close/>
                <a:moveTo>
                  <a:pt x="3049589" y="5283180"/>
                </a:moveTo>
                <a:lnTo>
                  <a:pt x="3048893" y="5288623"/>
                </a:lnTo>
                <a:lnTo>
                  <a:pt x="3048199" y="5290800"/>
                </a:lnTo>
                <a:lnTo>
                  <a:pt x="3046810" y="5292615"/>
                </a:lnTo>
                <a:lnTo>
                  <a:pt x="3045768" y="5294792"/>
                </a:lnTo>
                <a:lnTo>
                  <a:pt x="3044031" y="5295517"/>
                </a:lnTo>
                <a:lnTo>
                  <a:pt x="3041600" y="5295880"/>
                </a:lnTo>
                <a:lnTo>
                  <a:pt x="3038475" y="5295517"/>
                </a:lnTo>
                <a:lnTo>
                  <a:pt x="3038475" y="5292615"/>
                </a:lnTo>
                <a:lnTo>
                  <a:pt x="3039169" y="5290437"/>
                </a:lnTo>
                <a:lnTo>
                  <a:pt x="3040558" y="5288623"/>
                </a:lnTo>
                <a:lnTo>
                  <a:pt x="3041600" y="5286809"/>
                </a:lnTo>
                <a:lnTo>
                  <a:pt x="3042989" y="5284995"/>
                </a:lnTo>
                <a:lnTo>
                  <a:pt x="3044726" y="5284269"/>
                </a:lnTo>
                <a:lnTo>
                  <a:pt x="3046810" y="5283543"/>
                </a:lnTo>
                <a:close/>
                <a:moveTo>
                  <a:pt x="1729504" y="5253018"/>
                </a:moveTo>
                <a:lnTo>
                  <a:pt x="1732336" y="5255774"/>
                </a:lnTo>
                <a:lnTo>
                  <a:pt x="1733551" y="5257349"/>
                </a:lnTo>
                <a:lnTo>
                  <a:pt x="1735169" y="5258530"/>
                </a:lnTo>
                <a:lnTo>
                  <a:pt x="1736788" y="5259318"/>
                </a:lnTo>
                <a:lnTo>
                  <a:pt x="1739216" y="5260105"/>
                </a:lnTo>
                <a:lnTo>
                  <a:pt x="1742048" y="5260105"/>
                </a:lnTo>
                <a:lnTo>
                  <a:pt x="1745285" y="5259318"/>
                </a:lnTo>
                <a:lnTo>
                  <a:pt x="1745285" y="5258530"/>
                </a:lnTo>
                <a:lnTo>
                  <a:pt x="1744881" y="5257743"/>
                </a:lnTo>
                <a:lnTo>
                  <a:pt x="1744071" y="5257349"/>
                </a:lnTo>
                <a:lnTo>
                  <a:pt x="1743262" y="5256955"/>
                </a:lnTo>
                <a:lnTo>
                  <a:pt x="1738811" y="5256168"/>
                </a:lnTo>
                <a:lnTo>
                  <a:pt x="1740429" y="5254593"/>
                </a:lnTo>
                <a:lnTo>
                  <a:pt x="1741239" y="5253806"/>
                </a:lnTo>
                <a:lnTo>
                  <a:pt x="1742453" y="5253412"/>
                </a:lnTo>
                <a:lnTo>
                  <a:pt x="1743262" y="5253806"/>
                </a:lnTo>
                <a:lnTo>
                  <a:pt x="1745690" y="5255380"/>
                </a:lnTo>
                <a:lnTo>
                  <a:pt x="1747309" y="5255774"/>
                </a:lnTo>
                <a:lnTo>
                  <a:pt x="1748523" y="5256168"/>
                </a:lnTo>
                <a:lnTo>
                  <a:pt x="1747309" y="5257743"/>
                </a:lnTo>
                <a:lnTo>
                  <a:pt x="1746499" y="5259711"/>
                </a:lnTo>
                <a:lnTo>
                  <a:pt x="1745690" y="5262073"/>
                </a:lnTo>
                <a:lnTo>
                  <a:pt x="1746096" y="5264042"/>
                </a:lnTo>
                <a:lnTo>
                  <a:pt x="1746499" y="5266010"/>
                </a:lnTo>
                <a:lnTo>
                  <a:pt x="1747714" y="5267585"/>
                </a:lnTo>
                <a:lnTo>
                  <a:pt x="1749737" y="5268766"/>
                </a:lnTo>
                <a:lnTo>
                  <a:pt x="1752164" y="5269554"/>
                </a:lnTo>
                <a:lnTo>
                  <a:pt x="1753783" y="5271129"/>
                </a:lnTo>
                <a:lnTo>
                  <a:pt x="1754188" y="5272310"/>
                </a:lnTo>
                <a:lnTo>
                  <a:pt x="1753379" y="5272310"/>
                </a:lnTo>
                <a:lnTo>
                  <a:pt x="1751761" y="5271916"/>
                </a:lnTo>
                <a:lnTo>
                  <a:pt x="1746499" y="5270735"/>
                </a:lnTo>
                <a:lnTo>
                  <a:pt x="1742453" y="5269554"/>
                </a:lnTo>
                <a:lnTo>
                  <a:pt x="1744071" y="5275066"/>
                </a:lnTo>
                <a:lnTo>
                  <a:pt x="1744476" y="5279396"/>
                </a:lnTo>
                <a:lnTo>
                  <a:pt x="1744071" y="5283333"/>
                </a:lnTo>
                <a:lnTo>
                  <a:pt x="1742453" y="5289239"/>
                </a:lnTo>
                <a:lnTo>
                  <a:pt x="1738811" y="5288058"/>
                </a:lnTo>
                <a:lnTo>
                  <a:pt x="1735978" y="5285696"/>
                </a:lnTo>
                <a:lnTo>
                  <a:pt x="1733146" y="5284121"/>
                </a:lnTo>
                <a:lnTo>
                  <a:pt x="1729504" y="5282546"/>
                </a:lnTo>
                <a:lnTo>
                  <a:pt x="1729504" y="5285302"/>
                </a:lnTo>
                <a:lnTo>
                  <a:pt x="1729099" y="5288452"/>
                </a:lnTo>
                <a:lnTo>
                  <a:pt x="1727481" y="5290814"/>
                </a:lnTo>
                <a:lnTo>
                  <a:pt x="1725457" y="5293176"/>
                </a:lnTo>
                <a:lnTo>
                  <a:pt x="1723029" y="5295932"/>
                </a:lnTo>
                <a:lnTo>
                  <a:pt x="1719792" y="5298294"/>
                </a:lnTo>
                <a:lnTo>
                  <a:pt x="1713318" y="5302231"/>
                </a:lnTo>
                <a:lnTo>
                  <a:pt x="1712913" y="5300656"/>
                </a:lnTo>
                <a:lnTo>
                  <a:pt x="1713318" y="5299082"/>
                </a:lnTo>
                <a:lnTo>
                  <a:pt x="1713723" y="5297507"/>
                </a:lnTo>
                <a:lnTo>
                  <a:pt x="1714532" y="5295932"/>
                </a:lnTo>
                <a:lnTo>
                  <a:pt x="1716555" y="5293176"/>
                </a:lnTo>
                <a:lnTo>
                  <a:pt x="1718578" y="5290420"/>
                </a:lnTo>
                <a:lnTo>
                  <a:pt x="1720197" y="5287270"/>
                </a:lnTo>
                <a:lnTo>
                  <a:pt x="1720601" y="5285302"/>
                </a:lnTo>
                <a:lnTo>
                  <a:pt x="1720601" y="5283333"/>
                </a:lnTo>
                <a:lnTo>
                  <a:pt x="1720601" y="5281365"/>
                </a:lnTo>
                <a:lnTo>
                  <a:pt x="1719792" y="5279003"/>
                </a:lnTo>
                <a:lnTo>
                  <a:pt x="1718578" y="5275853"/>
                </a:lnTo>
                <a:lnTo>
                  <a:pt x="1716959" y="5272703"/>
                </a:lnTo>
                <a:lnTo>
                  <a:pt x="1718983" y="5273885"/>
                </a:lnTo>
                <a:lnTo>
                  <a:pt x="1721006" y="5274672"/>
                </a:lnTo>
                <a:lnTo>
                  <a:pt x="1722220" y="5275066"/>
                </a:lnTo>
                <a:lnTo>
                  <a:pt x="1723839" y="5274672"/>
                </a:lnTo>
                <a:lnTo>
                  <a:pt x="1725053" y="5273885"/>
                </a:lnTo>
                <a:lnTo>
                  <a:pt x="1725862" y="5273097"/>
                </a:lnTo>
                <a:lnTo>
                  <a:pt x="1726267" y="5271522"/>
                </a:lnTo>
                <a:lnTo>
                  <a:pt x="1727076" y="5269948"/>
                </a:lnTo>
                <a:lnTo>
                  <a:pt x="1727481" y="5266010"/>
                </a:lnTo>
                <a:lnTo>
                  <a:pt x="1727885" y="5261680"/>
                </a:lnTo>
                <a:lnTo>
                  <a:pt x="1728694" y="5256955"/>
                </a:lnTo>
                <a:close/>
                <a:moveTo>
                  <a:pt x="1554163" y="5232380"/>
                </a:moveTo>
                <a:lnTo>
                  <a:pt x="1558925" y="5233186"/>
                </a:lnTo>
                <a:lnTo>
                  <a:pt x="1561703" y="5233991"/>
                </a:lnTo>
                <a:lnTo>
                  <a:pt x="1563688" y="5235603"/>
                </a:lnTo>
                <a:lnTo>
                  <a:pt x="1565275" y="5237214"/>
                </a:lnTo>
                <a:lnTo>
                  <a:pt x="1566466" y="5239228"/>
                </a:lnTo>
                <a:lnTo>
                  <a:pt x="1566863" y="5242048"/>
                </a:lnTo>
                <a:lnTo>
                  <a:pt x="1566466" y="5246076"/>
                </a:lnTo>
                <a:lnTo>
                  <a:pt x="1563291" y="5244464"/>
                </a:lnTo>
                <a:lnTo>
                  <a:pt x="1560116" y="5242450"/>
                </a:lnTo>
                <a:lnTo>
                  <a:pt x="1556941" y="5240839"/>
                </a:lnTo>
                <a:lnTo>
                  <a:pt x="1554163" y="5239228"/>
                </a:lnTo>
                <a:lnTo>
                  <a:pt x="1553766" y="5240436"/>
                </a:lnTo>
                <a:lnTo>
                  <a:pt x="1554163" y="5241645"/>
                </a:lnTo>
                <a:lnTo>
                  <a:pt x="1554560" y="5242450"/>
                </a:lnTo>
                <a:lnTo>
                  <a:pt x="1555353" y="5243659"/>
                </a:lnTo>
                <a:lnTo>
                  <a:pt x="1556941" y="5244867"/>
                </a:lnTo>
                <a:lnTo>
                  <a:pt x="1558925" y="5245270"/>
                </a:lnTo>
                <a:lnTo>
                  <a:pt x="1561307" y="5246076"/>
                </a:lnTo>
                <a:lnTo>
                  <a:pt x="1562894" y="5247284"/>
                </a:lnTo>
                <a:lnTo>
                  <a:pt x="1563291" y="5248090"/>
                </a:lnTo>
                <a:lnTo>
                  <a:pt x="1563688" y="5249298"/>
                </a:lnTo>
                <a:lnTo>
                  <a:pt x="1563688" y="5250909"/>
                </a:lnTo>
                <a:lnTo>
                  <a:pt x="1563291" y="5252923"/>
                </a:lnTo>
                <a:lnTo>
                  <a:pt x="1558528" y="5255743"/>
                </a:lnTo>
                <a:lnTo>
                  <a:pt x="1554957" y="5257757"/>
                </a:lnTo>
                <a:lnTo>
                  <a:pt x="1551385" y="5258965"/>
                </a:lnTo>
                <a:lnTo>
                  <a:pt x="1549003" y="5259368"/>
                </a:lnTo>
                <a:lnTo>
                  <a:pt x="1543844" y="5259368"/>
                </a:lnTo>
                <a:lnTo>
                  <a:pt x="1539876" y="5258965"/>
                </a:lnTo>
                <a:lnTo>
                  <a:pt x="1535113" y="5259368"/>
                </a:lnTo>
                <a:lnTo>
                  <a:pt x="1540273" y="5253729"/>
                </a:lnTo>
                <a:lnTo>
                  <a:pt x="1545432" y="5246881"/>
                </a:lnTo>
                <a:lnTo>
                  <a:pt x="1549400" y="5239631"/>
                </a:lnTo>
                <a:close/>
                <a:moveTo>
                  <a:pt x="2006393" y="5230793"/>
                </a:moveTo>
                <a:lnTo>
                  <a:pt x="2008050" y="5231180"/>
                </a:lnTo>
                <a:lnTo>
                  <a:pt x="2009706" y="5231568"/>
                </a:lnTo>
                <a:lnTo>
                  <a:pt x="2011363" y="5232342"/>
                </a:lnTo>
                <a:lnTo>
                  <a:pt x="2012605" y="5233504"/>
                </a:lnTo>
                <a:lnTo>
                  <a:pt x="2015918" y="5236214"/>
                </a:lnTo>
                <a:lnTo>
                  <a:pt x="2018403" y="5239312"/>
                </a:lnTo>
                <a:lnTo>
                  <a:pt x="2020060" y="5242796"/>
                </a:lnTo>
                <a:lnTo>
                  <a:pt x="2020888" y="5247055"/>
                </a:lnTo>
                <a:lnTo>
                  <a:pt x="2020888" y="5250927"/>
                </a:lnTo>
                <a:lnTo>
                  <a:pt x="2020474" y="5252863"/>
                </a:lnTo>
                <a:lnTo>
                  <a:pt x="2019645" y="5254799"/>
                </a:lnTo>
                <a:lnTo>
                  <a:pt x="2018817" y="5256348"/>
                </a:lnTo>
                <a:lnTo>
                  <a:pt x="2017575" y="5257897"/>
                </a:lnTo>
                <a:lnTo>
                  <a:pt x="2015918" y="5259058"/>
                </a:lnTo>
                <a:lnTo>
                  <a:pt x="2014262" y="5260607"/>
                </a:lnTo>
                <a:lnTo>
                  <a:pt x="2011363" y="5261382"/>
                </a:lnTo>
                <a:lnTo>
                  <a:pt x="2008879" y="5262156"/>
                </a:lnTo>
                <a:lnTo>
                  <a:pt x="2005979" y="5262543"/>
                </a:lnTo>
                <a:lnTo>
                  <a:pt x="2002252" y="5262543"/>
                </a:lnTo>
                <a:lnTo>
                  <a:pt x="2001009" y="5260994"/>
                </a:lnTo>
                <a:lnTo>
                  <a:pt x="2000181" y="5258671"/>
                </a:lnTo>
                <a:lnTo>
                  <a:pt x="1999768" y="5254412"/>
                </a:lnTo>
                <a:lnTo>
                  <a:pt x="1999768" y="5249766"/>
                </a:lnTo>
                <a:lnTo>
                  <a:pt x="1999353" y="5247830"/>
                </a:lnTo>
                <a:lnTo>
                  <a:pt x="1998939" y="5246281"/>
                </a:lnTo>
                <a:lnTo>
                  <a:pt x="1998111" y="5245507"/>
                </a:lnTo>
                <a:lnTo>
                  <a:pt x="1995626" y="5243958"/>
                </a:lnTo>
                <a:lnTo>
                  <a:pt x="1993556" y="5242409"/>
                </a:lnTo>
                <a:lnTo>
                  <a:pt x="1992727" y="5242409"/>
                </a:lnTo>
                <a:lnTo>
                  <a:pt x="1992313" y="5242796"/>
                </a:lnTo>
                <a:lnTo>
                  <a:pt x="1993556" y="5239699"/>
                </a:lnTo>
                <a:lnTo>
                  <a:pt x="1995212" y="5237376"/>
                </a:lnTo>
                <a:lnTo>
                  <a:pt x="1997282" y="5235052"/>
                </a:lnTo>
                <a:lnTo>
                  <a:pt x="1998939" y="5233504"/>
                </a:lnTo>
                <a:lnTo>
                  <a:pt x="2000595" y="5232342"/>
                </a:lnTo>
                <a:lnTo>
                  <a:pt x="2002252" y="5231568"/>
                </a:lnTo>
                <a:lnTo>
                  <a:pt x="2004323" y="5231180"/>
                </a:lnTo>
                <a:close/>
                <a:moveTo>
                  <a:pt x="5591969" y="5227618"/>
                </a:moveTo>
                <a:lnTo>
                  <a:pt x="5593556" y="5227618"/>
                </a:lnTo>
                <a:lnTo>
                  <a:pt x="5595144" y="5227618"/>
                </a:lnTo>
                <a:lnTo>
                  <a:pt x="5597128" y="5228405"/>
                </a:lnTo>
                <a:lnTo>
                  <a:pt x="5598716" y="5229192"/>
                </a:lnTo>
                <a:lnTo>
                  <a:pt x="5599113" y="5233912"/>
                </a:lnTo>
                <a:lnTo>
                  <a:pt x="5599113" y="5238632"/>
                </a:lnTo>
                <a:lnTo>
                  <a:pt x="5598716" y="5242566"/>
                </a:lnTo>
                <a:lnTo>
                  <a:pt x="5597922" y="5246500"/>
                </a:lnTo>
                <a:lnTo>
                  <a:pt x="5596731" y="5249647"/>
                </a:lnTo>
                <a:lnTo>
                  <a:pt x="5595144" y="5253187"/>
                </a:lnTo>
                <a:lnTo>
                  <a:pt x="5592366" y="5258694"/>
                </a:lnTo>
                <a:lnTo>
                  <a:pt x="5586413" y="5257120"/>
                </a:lnTo>
                <a:lnTo>
                  <a:pt x="5582841" y="5257120"/>
                </a:lnTo>
                <a:lnTo>
                  <a:pt x="5581253" y="5257120"/>
                </a:lnTo>
                <a:lnTo>
                  <a:pt x="5580459" y="5257514"/>
                </a:lnTo>
                <a:lnTo>
                  <a:pt x="5579666" y="5258301"/>
                </a:lnTo>
                <a:lnTo>
                  <a:pt x="5579269" y="5259087"/>
                </a:lnTo>
                <a:lnTo>
                  <a:pt x="5578872" y="5261447"/>
                </a:lnTo>
                <a:lnTo>
                  <a:pt x="5578078" y="5264201"/>
                </a:lnTo>
                <a:lnTo>
                  <a:pt x="5577681" y="5267741"/>
                </a:lnTo>
                <a:lnTo>
                  <a:pt x="5576490" y="5272068"/>
                </a:lnTo>
                <a:lnTo>
                  <a:pt x="5575300" y="5270888"/>
                </a:lnTo>
                <a:lnTo>
                  <a:pt x="5574506" y="5269708"/>
                </a:lnTo>
                <a:lnTo>
                  <a:pt x="5572919" y="5266561"/>
                </a:lnTo>
                <a:lnTo>
                  <a:pt x="5572125" y="5263021"/>
                </a:lnTo>
                <a:lnTo>
                  <a:pt x="5572125" y="5259087"/>
                </a:lnTo>
                <a:lnTo>
                  <a:pt x="5572125" y="5255154"/>
                </a:lnTo>
                <a:lnTo>
                  <a:pt x="5572919" y="5250433"/>
                </a:lnTo>
                <a:lnTo>
                  <a:pt x="5574109" y="5246500"/>
                </a:lnTo>
                <a:lnTo>
                  <a:pt x="5575697" y="5242173"/>
                </a:lnTo>
                <a:lnTo>
                  <a:pt x="5577681" y="5238632"/>
                </a:lnTo>
                <a:lnTo>
                  <a:pt x="5580459" y="5235092"/>
                </a:lnTo>
                <a:lnTo>
                  <a:pt x="5582841" y="5231945"/>
                </a:lnTo>
                <a:lnTo>
                  <a:pt x="5585619" y="5229585"/>
                </a:lnTo>
                <a:lnTo>
                  <a:pt x="5589191" y="5228012"/>
                </a:lnTo>
                <a:close/>
                <a:moveTo>
                  <a:pt x="1985963" y="5153005"/>
                </a:moveTo>
                <a:lnTo>
                  <a:pt x="1985165" y="5160546"/>
                </a:lnTo>
                <a:lnTo>
                  <a:pt x="1983969" y="5167690"/>
                </a:lnTo>
                <a:lnTo>
                  <a:pt x="1982371" y="5174436"/>
                </a:lnTo>
                <a:lnTo>
                  <a:pt x="1980376" y="5181183"/>
                </a:lnTo>
                <a:lnTo>
                  <a:pt x="1975987" y="5192296"/>
                </a:lnTo>
                <a:lnTo>
                  <a:pt x="1973593" y="5199836"/>
                </a:lnTo>
                <a:lnTo>
                  <a:pt x="1970400" y="5209361"/>
                </a:lnTo>
                <a:lnTo>
                  <a:pt x="1968804" y="5214124"/>
                </a:lnTo>
                <a:lnTo>
                  <a:pt x="1968006" y="5219283"/>
                </a:lnTo>
                <a:lnTo>
                  <a:pt x="1967208" y="5223649"/>
                </a:lnTo>
                <a:lnTo>
                  <a:pt x="1967607" y="5228808"/>
                </a:lnTo>
                <a:lnTo>
                  <a:pt x="1968406" y="5233968"/>
                </a:lnTo>
                <a:lnTo>
                  <a:pt x="1970400" y="5239921"/>
                </a:lnTo>
                <a:lnTo>
                  <a:pt x="1968804" y="5239921"/>
                </a:lnTo>
                <a:lnTo>
                  <a:pt x="1967607" y="5240715"/>
                </a:lnTo>
                <a:lnTo>
                  <a:pt x="1966809" y="5241111"/>
                </a:lnTo>
                <a:lnTo>
                  <a:pt x="1966011" y="5242302"/>
                </a:lnTo>
                <a:lnTo>
                  <a:pt x="1964813" y="5244683"/>
                </a:lnTo>
                <a:lnTo>
                  <a:pt x="1964016" y="5246668"/>
                </a:lnTo>
                <a:lnTo>
                  <a:pt x="1963217" y="5248255"/>
                </a:lnTo>
                <a:lnTo>
                  <a:pt x="1962818" y="5249049"/>
                </a:lnTo>
                <a:lnTo>
                  <a:pt x="1962020" y="5249049"/>
                </a:lnTo>
                <a:lnTo>
                  <a:pt x="1960823" y="5249049"/>
                </a:lnTo>
                <a:lnTo>
                  <a:pt x="1960025" y="5248652"/>
                </a:lnTo>
                <a:lnTo>
                  <a:pt x="1957631" y="5246668"/>
                </a:lnTo>
                <a:lnTo>
                  <a:pt x="1957631" y="5249843"/>
                </a:lnTo>
                <a:lnTo>
                  <a:pt x="1957233" y="5254605"/>
                </a:lnTo>
                <a:lnTo>
                  <a:pt x="1955635" y="5259765"/>
                </a:lnTo>
                <a:lnTo>
                  <a:pt x="1954039" y="5265718"/>
                </a:lnTo>
                <a:lnTo>
                  <a:pt x="1951246" y="5272068"/>
                </a:lnTo>
                <a:lnTo>
                  <a:pt x="1948453" y="5278418"/>
                </a:lnTo>
                <a:lnTo>
                  <a:pt x="1945260" y="5284371"/>
                </a:lnTo>
                <a:lnTo>
                  <a:pt x="1941670" y="5289927"/>
                </a:lnTo>
                <a:lnTo>
                  <a:pt x="1943664" y="5289133"/>
                </a:lnTo>
                <a:lnTo>
                  <a:pt x="1945260" y="5289133"/>
                </a:lnTo>
                <a:lnTo>
                  <a:pt x="1945659" y="5289927"/>
                </a:lnTo>
                <a:lnTo>
                  <a:pt x="1945659" y="5291118"/>
                </a:lnTo>
                <a:lnTo>
                  <a:pt x="1943664" y="5294690"/>
                </a:lnTo>
                <a:lnTo>
                  <a:pt x="1940472" y="5299849"/>
                </a:lnTo>
                <a:lnTo>
                  <a:pt x="1933289" y="5310565"/>
                </a:lnTo>
                <a:lnTo>
                  <a:pt x="1929299" y="5316915"/>
                </a:lnTo>
                <a:lnTo>
                  <a:pt x="1927703" y="5322074"/>
                </a:lnTo>
                <a:lnTo>
                  <a:pt x="1926106" y="5326043"/>
                </a:lnTo>
                <a:lnTo>
                  <a:pt x="1924909" y="5332790"/>
                </a:lnTo>
                <a:lnTo>
                  <a:pt x="1924111" y="5335171"/>
                </a:lnTo>
                <a:lnTo>
                  <a:pt x="1922914" y="5337155"/>
                </a:lnTo>
                <a:lnTo>
                  <a:pt x="1921717" y="5338346"/>
                </a:lnTo>
                <a:lnTo>
                  <a:pt x="1920520" y="5339140"/>
                </a:lnTo>
                <a:lnTo>
                  <a:pt x="1916530" y="5340330"/>
                </a:lnTo>
                <a:lnTo>
                  <a:pt x="1916530" y="5330408"/>
                </a:lnTo>
                <a:lnTo>
                  <a:pt x="1915332" y="5320090"/>
                </a:lnTo>
                <a:lnTo>
                  <a:pt x="1914534" y="5310168"/>
                </a:lnTo>
                <a:lnTo>
                  <a:pt x="1913337" y="5300643"/>
                </a:lnTo>
                <a:lnTo>
                  <a:pt x="1912939" y="5291515"/>
                </a:lnTo>
                <a:lnTo>
                  <a:pt x="1913337" y="5287149"/>
                </a:lnTo>
                <a:lnTo>
                  <a:pt x="1913736" y="5282386"/>
                </a:lnTo>
                <a:lnTo>
                  <a:pt x="1914534" y="5278418"/>
                </a:lnTo>
                <a:lnTo>
                  <a:pt x="1915731" y="5274052"/>
                </a:lnTo>
                <a:lnTo>
                  <a:pt x="1917327" y="5270480"/>
                </a:lnTo>
                <a:lnTo>
                  <a:pt x="1920121" y="5266511"/>
                </a:lnTo>
                <a:lnTo>
                  <a:pt x="1921318" y="5265321"/>
                </a:lnTo>
                <a:lnTo>
                  <a:pt x="1922914" y="5264527"/>
                </a:lnTo>
                <a:lnTo>
                  <a:pt x="1926106" y="5263336"/>
                </a:lnTo>
                <a:lnTo>
                  <a:pt x="1930097" y="5262146"/>
                </a:lnTo>
                <a:lnTo>
                  <a:pt x="1931294" y="5261352"/>
                </a:lnTo>
                <a:lnTo>
                  <a:pt x="1932491" y="5259765"/>
                </a:lnTo>
                <a:lnTo>
                  <a:pt x="1932890" y="5258574"/>
                </a:lnTo>
                <a:lnTo>
                  <a:pt x="1933289" y="5256986"/>
                </a:lnTo>
                <a:lnTo>
                  <a:pt x="1933689" y="5253415"/>
                </a:lnTo>
                <a:lnTo>
                  <a:pt x="1933689" y="5249446"/>
                </a:lnTo>
                <a:lnTo>
                  <a:pt x="1934087" y="5245477"/>
                </a:lnTo>
                <a:lnTo>
                  <a:pt x="1934087" y="5243493"/>
                </a:lnTo>
                <a:lnTo>
                  <a:pt x="1934885" y="5241905"/>
                </a:lnTo>
                <a:lnTo>
                  <a:pt x="1936082" y="5240715"/>
                </a:lnTo>
                <a:lnTo>
                  <a:pt x="1936880" y="5239921"/>
                </a:lnTo>
                <a:lnTo>
                  <a:pt x="1938477" y="5239127"/>
                </a:lnTo>
                <a:lnTo>
                  <a:pt x="1940073" y="5238730"/>
                </a:lnTo>
                <a:lnTo>
                  <a:pt x="1942068" y="5239127"/>
                </a:lnTo>
                <a:lnTo>
                  <a:pt x="1945260" y="5239921"/>
                </a:lnTo>
                <a:lnTo>
                  <a:pt x="1944462" y="5237540"/>
                </a:lnTo>
                <a:lnTo>
                  <a:pt x="1943664" y="5234761"/>
                </a:lnTo>
                <a:lnTo>
                  <a:pt x="1943266" y="5231983"/>
                </a:lnTo>
                <a:lnTo>
                  <a:pt x="1943664" y="5229205"/>
                </a:lnTo>
                <a:lnTo>
                  <a:pt x="1944861" y="5226030"/>
                </a:lnTo>
                <a:lnTo>
                  <a:pt x="1946058" y="5223252"/>
                </a:lnTo>
                <a:lnTo>
                  <a:pt x="1947656" y="5220474"/>
                </a:lnTo>
                <a:lnTo>
                  <a:pt x="1949251" y="5217299"/>
                </a:lnTo>
                <a:lnTo>
                  <a:pt x="1950847" y="5214918"/>
                </a:lnTo>
                <a:lnTo>
                  <a:pt x="1953241" y="5212536"/>
                </a:lnTo>
                <a:lnTo>
                  <a:pt x="1955635" y="5210949"/>
                </a:lnTo>
                <a:lnTo>
                  <a:pt x="1957631" y="5209361"/>
                </a:lnTo>
                <a:lnTo>
                  <a:pt x="1960025" y="5208568"/>
                </a:lnTo>
                <a:lnTo>
                  <a:pt x="1962818" y="5208171"/>
                </a:lnTo>
                <a:lnTo>
                  <a:pt x="1964813" y="5208568"/>
                </a:lnTo>
                <a:lnTo>
                  <a:pt x="1967208" y="5210155"/>
                </a:lnTo>
                <a:lnTo>
                  <a:pt x="1967208" y="5208171"/>
                </a:lnTo>
                <a:lnTo>
                  <a:pt x="1966809" y="5206980"/>
                </a:lnTo>
                <a:lnTo>
                  <a:pt x="1966410" y="5206186"/>
                </a:lnTo>
                <a:lnTo>
                  <a:pt x="1965612" y="5205393"/>
                </a:lnTo>
                <a:lnTo>
                  <a:pt x="1964016" y="5204599"/>
                </a:lnTo>
                <a:lnTo>
                  <a:pt x="1962020" y="5203805"/>
                </a:lnTo>
                <a:lnTo>
                  <a:pt x="1959626" y="5203011"/>
                </a:lnTo>
                <a:lnTo>
                  <a:pt x="1958030" y="5201821"/>
                </a:lnTo>
                <a:lnTo>
                  <a:pt x="1957631" y="5200630"/>
                </a:lnTo>
                <a:lnTo>
                  <a:pt x="1957233" y="5199440"/>
                </a:lnTo>
                <a:lnTo>
                  <a:pt x="1957233" y="5198249"/>
                </a:lnTo>
                <a:lnTo>
                  <a:pt x="1957631" y="5196265"/>
                </a:lnTo>
                <a:lnTo>
                  <a:pt x="1960025" y="5197058"/>
                </a:lnTo>
                <a:lnTo>
                  <a:pt x="1962020" y="5196661"/>
                </a:lnTo>
                <a:lnTo>
                  <a:pt x="1963217" y="5195868"/>
                </a:lnTo>
                <a:lnTo>
                  <a:pt x="1964016" y="5194677"/>
                </a:lnTo>
                <a:lnTo>
                  <a:pt x="1964813" y="5192296"/>
                </a:lnTo>
                <a:lnTo>
                  <a:pt x="1964813" y="5190311"/>
                </a:lnTo>
                <a:lnTo>
                  <a:pt x="1964813" y="5184755"/>
                </a:lnTo>
                <a:lnTo>
                  <a:pt x="1964414" y="5178008"/>
                </a:lnTo>
                <a:lnTo>
                  <a:pt x="1964414" y="5171261"/>
                </a:lnTo>
                <a:lnTo>
                  <a:pt x="1964414" y="5168086"/>
                </a:lnTo>
                <a:lnTo>
                  <a:pt x="1965212" y="5164515"/>
                </a:lnTo>
                <a:lnTo>
                  <a:pt x="1966011" y="5162133"/>
                </a:lnTo>
                <a:lnTo>
                  <a:pt x="1967208" y="5159752"/>
                </a:lnTo>
                <a:lnTo>
                  <a:pt x="1967208" y="5160149"/>
                </a:lnTo>
                <a:lnTo>
                  <a:pt x="1967607" y="5160149"/>
                </a:lnTo>
                <a:lnTo>
                  <a:pt x="1969602" y="5160149"/>
                </a:lnTo>
                <a:lnTo>
                  <a:pt x="1972794" y="5159752"/>
                </a:lnTo>
                <a:lnTo>
                  <a:pt x="1975987" y="5158561"/>
                </a:lnTo>
                <a:lnTo>
                  <a:pt x="1979977" y="5157768"/>
                </a:lnTo>
                <a:lnTo>
                  <a:pt x="1982770" y="5156180"/>
                </a:lnTo>
                <a:lnTo>
                  <a:pt x="1985165" y="5154593"/>
                </a:lnTo>
                <a:lnTo>
                  <a:pt x="1985564" y="5153799"/>
                </a:lnTo>
                <a:close/>
                <a:moveTo>
                  <a:pt x="5604843" y="5141893"/>
                </a:moveTo>
                <a:lnTo>
                  <a:pt x="5607166" y="5142301"/>
                </a:lnTo>
                <a:lnTo>
                  <a:pt x="5608715" y="5142710"/>
                </a:lnTo>
                <a:lnTo>
                  <a:pt x="5610264" y="5143934"/>
                </a:lnTo>
                <a:lnTo>
                  <a:pt x="5611426" y="5145567"/>
                </a:lnTo>
                <a:lnTo>
                  <a:pt x="5611813" y="5147608"/>
                </a:lnTo>
                <a:lnTo>
                  <a:pt x="5611813" y="5149650"/>
                </a:lnTo>
                <a:lnTo>
                  <a:pt x="5610651" y="5151691"/>
                </a:lnTo>
                <a:lnTo>
                  <a:pt x="5608715" y="5153324"/>
                </a:lnTo>
                <a:lnTo>
                  <a:pt x="5605618" y="5154957"/>
                </a:lnTo>
                <a:lnTo>
                  <a:pt x="5601358" y="5155773"/>
                </a:lnTo>
                <a:lnTo>
                  <a:pt x="5595938" y="5156181"/>
                </a:lnTo>
                <a:lnTo>
                  <a:pt x="5597099" y="5151283"/>
                </a:lnTo>
                <a:lnTo>
                  <a:pt x="5598648" y="5146792"/>
                </a:lnTo>
                <a:lnTo>
                  <a:pt x="5600584" y="5144343"/>
                </a:lnTo>
                <a:lnTo>
                  <a:pt x="5602520" y="5142710"/>
                </a:lnTo>
                <a:close/>
                <a:moveTo>
                  <a:pt x="2933615" y="5129193"/>
                </a:moveTo>
                <a:lnTo>
                  <a:pt x="2936593" y="5129193"/>
                </a:lnTo>
                <a:lnTo>
                  <a:pt x="2939143" y="5129597"/>
                </a:lnTo>
                <a:lnTo>
                  <a:pt x="2941269" y="5130000"/>
                </a:lnTo>
                <a:lnTo>
                  <a:pt x="2943396" y="5130808"/>
                </a:lnTo>
                <a:lnTo>
                  <a:pt x="2945948" y="5132019"/>
                </a:lnTo>
                <a:lnTo>
                  <a:pt x="2947648" y="5133633"/>
                </a:lnTo>
                <a:lnTo>
                  <a:pt x="2948924" y="5134844"/>
                </a:lnTo>
                <a:lnTo>
                  <a:pt x="2950199" y="5136458"/>
                </a:lnTo>
                <a:lnTo>
                  <a:pt x="2951050" y="5138073"/>
                </a:lnTo>
                <a:lnTo>
                  <a:pt x="2951900" y="5139687"/>
                </a:lnTo>
                <a:lnTo>
                  <a:pt x="2952326" y="5142109"/>
                </a:lnTo>
                <a:lnTo>
                  <a:pt x="2952751" y="5144127"/>
                </a:lnTo>
                <a:lnTo>
                  <a:pt x="2952751" y="5146145"/>
                </a:lnTo>
                <a:lnTo>
                  <a:pt x="2952326" y="5148163"/>
                </a:lnTo>
                <a:lnTo>
                  <a:pt x="2951476" y="5150585"/>
                </a:lnTo>
                <a:lnTo>
                  <a:pt x="2950625" y="5153006"/>
                </a:lnTo>
                <a:lnTo>
                  <a:pt x="2944671" y="5152199"/>
                </a:lnTo>
                <a:lnTo>
                  <a:pt x="2939569" y="5150585"/>
                </a:lnTo>
                <a:lnTo>
                  <a:pt x="2934466" y="5148163"/>
                </a:lnTo>
                <a:lnTo>
                  <a:pt x="2932765" y="5146548"/>
                </a:lnTo>
                <a:lnTo>
                  <a:pt x="2931065" y="5145338"/>
                </a:lnTo>
                <a:lnTo>
                  <a:pt x="2930213" y="5143723"/>
                </a:lnTo>
                <a:lnTo>
                  <a:pt x="2929363" y="5142109"/>
                </a:lnTo>
                <a:lnTo>
                  <a:pt x="2928938" y="5140091"/>
                </a:lnTo>
                <a:lnTo>
                  <a:pt x="2928938" y="5138073"/>
                </a:lnTo>
                <a:lnTo>
                  <a:pt x="2929363" y="5136055"/>
                </a:lnTo>
                <a:lnTo>
                  <a:pt x="2930213" y="5134037"/>
                </a:lnTo>
                <a:lnTo>
                  <a:pt x="2931489" y="5131615"/>
                </a:lnTo>
                <a:close/>
                <a:moveTo>
                  <a:pt x="5479911" y="5113318"/>
                </a:moveTo>
                <a:lnTo>
                  <a:pt x="5481861" y="5113318"/>
                </a:lnTo>
                <a:lnTo>
                  <a:pt x="5484200" y="5113318"/>
                </a:lnTo>
                <a:lnTo>
                  <a:pt x="5486150" y="5113705"/>
                </a:lnTo>
                <a:lnTo>
                  <a:pt x="5487709" y="5114480"/>
                </a:lnTo>
                <a:lnTo>
                  <a:pt x="5489659" y="5116029"/>
                </a:lnTo>
                <a:lnTo>
                  <a:pt x="5490829" y="5117577"/>
                </a:lnTo>
                <a:lnTo>
                  <a:pt x="5492388" y="5119126"/>
                </a:lnTo>
                <a:lnTo>
                  <a:pt x="5493558" y="5121062"/>
                </a:lnTo>
                <a:lnTo>
                  <a:pt x="5493948" y="5122998"/>
                </a:lnTo>
                <a:lnTo>
                  <a:pt x="5494338" y="5126096"/>
                </a:lnTo>
                <a:lnTo>
                  <a:pt x="5493948" y="5128806"/>
                </a:lnTo>
                <a:lnTo>
                  <a:pt x="5491218" y="5129193"/>
                </a:lnTo>
                <a:lnTo>
                  <a:pt x="5489659" y="5129193"/>
                </a:lnTo>
                <a:lnTo>
                  <a:pt x="5487709" y="5128806"/>
                </a:lnTo>
                <a:lnTo>
                  <a:pt x="5486540" y="5128419"/>
                </a:lnTo>
                <a:lnTo>
                  <a:pt x="5485370" y="5127644"/>
                </a:lnTo>
                <a:lnTo>
                  <a:pt x="5484200" y="5126870"/>
                </a:lnTo>
                <a:lnTo>
                  <a:pt x="5482250" y="5124934"/>
                </a:lnTo>
                <a:lnTo>
                  <a:pt x="5480691" y="5122224"/>
                </a:lnTo>
                <a:lnTo>
                  <a:pt x="5478741" y="5120288"/>
                </a:lnTo>
                <a:lnTo>
                  <a:pt x="5477572" y="5119901"/>
                </a:lnTo>
                <a:lnTo>
                  <a:pt x="5476012" y="5119126"/>
                </a:lnTo>
                <a:lnTo>
                  <a:pt x="5474062" y="5119126"/>
                </a:lnTo>
                <a:lnTo>
                  <a:pt x="5472113" y="5119126"/>
                </a:lnTo>
                <a:lnTo>
                  <a:pt x="5473282" y="5117190"/>
                </a:lnTo>
                <a:lnTo>
                  <a:pt x="5474452" y="5116029"/>
                </a:lnTo>
                <a:lnTo>
                  <a:pt x="5476402" y="5114480"/>
                </a:lnTo>
                <a:lnTo>
                  <a:pt x="5478351" y="5113705"/>
                </a:lnTo>
                <a:close/>
                <a:moveTo>
                  <a:pt x="2245173" y="5100618"/>
                </a:moveTo>
                <a:lnTo>
                  <a:pt x="2248049" y="5101019"/>
                </a:lnTo>
                <a:lnTo>
                  <a:pt x="2251336" y="5101420"/>
                </a:lnTo>
                <a:lnTo>
                  <a:pt x="2255034" y="5102222"/>
                </a:lnTo>
                <a:lnTo>
                  <a:pt x="2258732" y="5103825"/>
                </a:lnTo>
                <a:lnTo>
                  <a:pt x="2263252" y="5105830"/>
                </a:lnTo>
                <a:lnTo>
                  <a:pt x="2260787" y="5106231"/>
                </a:lnTo>
                <a:lnTo>
                  <a:pt x="2259143" y="5107834"/>
                </a:lnTo>
                <a:lnTo>
                  <a:pt x="2258321" y="5108636"/>
                </a:lnTo>
                <a:lnTo>
                  <a:pt x="2258321" y="5109839"/>
                </a:lnTo>
                <a:lnTo>
                  <a:pt x="2258732" y="5111041"/>
                </a:lnTo>
                <a:lnTo>
                  <a:pt x="2259555" y="5112244"/>
                </a:lnTo>
                <a:lnTo>
                  <a:pt x="2262430" y="5114649"/>
                </a:lnTo>
                <a:lnTo>
                  <a:pt x="2265307" y="5117856"/>
                </a:lnTo>
                <a:lnTo>
                  <a:pt x="2266128" y="5119059"/>
                </a:lnTo>
                <a:lnTo>
                  <a:pt x="2266950" y="5120663"/>
                </a:lnTo>
                <a:lnTo>
                  <a:pt x="2266950" y="5121865"/>
                </a:lnTo>
                <a:lnTo>
                  <a:pt x="2266539" y="5123469"/>
                </a:lnTo>
                <a:lnTo>
                  <a:pt x="2265307" y="5125072"/>
                </a:lnTo>
                <a:lnTo>
                  <a:pt x="2263252" y="5126275"/>
                </a:lnTo>
                <a:lnTo>
                  <a:pt x="2262841" y="5127077"/>
                </a:lnTo>
                <a:lnTo>
                  <a:pt x="2261197" y="5128680"/>
                </a:lnTo>
                <a:lnTo>
                  <a:pt x="2259143" y="5133491"/>
                </a:lnTo>
                <a:lnTo>
                  <a:pt x="2256678" y="5139504"/>
                </a:lnTo>
                <a:lnTo>
                  <a:pt x="2254623" y="5139905"/>
                </a:lnTo>
                <a:lnTo>
                  <a:pt x="2251747" y="5140306"/>
                </a:lnTo>
                <a:lnTo>
                  <a:pt x="2249693" y="5139905"/>
                </a:lnTo>
                <a:lnTo>
                  <a:pt x="2247638" y="5139504"/>
                </a:lnTo>
                <a:lnTo>
                  <a:pt x="2245584" y="5138703"/>
                </a:lnTo>
                <a:lnTo>
                  <a:pt x="2243119" y="5137500"/>
                </a:lnTo>
                <a:lnTo>
                  <a:pt x="2241475" y="5136297"/>
                </a:lnTo>
                <a:lnTo>
                  <a:pt x="2239832" y="5134694"/>
                </a:lnTo>
                <a:lnTo>
                  <a:pt x="2236955" y="5130685"/>
                </a:lnTo>
                <a:lnTo>
                  <a:pt x="2234490" y="5126676"/>
                </a:lnTo>
                <a:lnTo>
                  <a:pt x="2232847" y="5121464"/>
                </a:lnTo>
                <a:lnTo>
                  <a:pt x="2232025" y="5117055"/>
                </a:lnTo>
                <a:lnTo>
                  <a:pt x="2232025" y="5112244"/>
                </a:lnTo>
                <a:lnTo>
                  <a:pt x="2232436" y="5110240"/>
                </a:lnTo>
                <a:lnTo>
                  <a:pt x="2232847" y="5108636"/>
                </a:lnTo>
                <a:lnTo>
                  <a:pt x="2233668" y="5106231"/>
                </a:lnTo>
                <a:lnTo>
                  <a:pt x="2234901" y="5104627"/>
                </a:lnTo>
                <a:lnTo>
                  <a:pt x="2236544" y="5103424"/>
                </a:lnTo>
                <a:lnTo>
                  <a:pt x="2238188" y="5102222"/>
                </a:lnTo>
                <a:lnTo>
                  <a:pt x="2240242" y="5101420"/>
                </a:lnTo>
                <a:lnTo>
                  <a:pt x="2242297" y="5101019"/>
                </a:lnTo>
                <a:close/>
                <a:moveTo>
                  <a:pt x="5453460" y="5095855"/>
                </a:moveTo>
                <a:lnTo>
                  <a:pt x="5456635" y="5095855"/>
                </a:lnTo>
                <a:lnTo>
                  <a:pt x="5459810" y="5096261"/>
                </a:lnTo>
                <a:lnTo>
                  <a:pt x="5461794" y="5096666"/>
                </a:lnTo>
                <a:lnTo>
                  <a:pt x="5463778" y="5097477"/>
                </a:lnTo>
                <a:lnTo>
                  <a:pt x="5465366" y="5097882"/>
                </a:lnTo>
                <a:lnTo>
                  <a:pt x="5466953" y="5099503"/>
                </a:lnTo>
                <a:lnTo>
                  <a:pt x="5467747" y="5100314"/>
                </a:lnTo>
                <a:lnTo>
                  <a:pt x="5468541" y="5101530"/>
                </a:lnTo>
                <a:lnTo>
                  <a:pt x="5468938" y="5102746"/>
                </a:lnTo>
                <a:lnTo>
                  <a:pt x="5468938" y="5103962"/>
                </a:lnTo>
                <a:lnTo>
                  <a:pt x="5468541" y="5106799"/>
                </a:lnTo>
                <a:lnTo>
                  <a:pt x="5467350" y="5109636"/>
                </a:lnTo>
                <a:lnTo>
                  <a:pt x="5465366" y="5111663"/>
                </a:lnTo>
                <a:lnTo>
                  <a:pt x="5463382" y="5113689"/>
                </a:lnTo>
                <a:lnTo>
                  <a:pt x="5461397" y="5114500"/>
                </a:lnTo>
                <a:lnTo>
                  <a:pt x="5459016" y="5114905"/>
                </a:lnTo>
                <a:lnTo>
                  <a:pt x="5458222" y="5114500"/>
                </a:lnTo>
                <a:lnTo>
                  <a:pt x="5456635" y="5114095"/>
                </a:lnTo>
                <a:lnTo>
                  <a:pt x="5455841" y="5113284"/>
                </a:lnTo>
                <a:lnTo>
                  <a:pt x="5455047" y="5112068"/>
                </a:lnTo>
                <a:lnTo>
                  <a:pt x="5454253" y="5110447"/>
                </a:lnTo>
                <a:lnTo>
                  <a:pt x="5453857" y="5108825"/>
                </a:lnTo>
                <a:lnTo>
                  <a:pt x="5453460" y="5105988"/>
                </a:lnTo>
                <a:lnTo>
                  <a:pt x="5453063" y="5103151"/>
                </a:lnTo>
                <a:close/>
                <a:moveTo>
                  <a:pt x="5969000" y="5084743"/>
                </a:moveTo>
                <a:lnTo>
                  <a:pt x="5973366" y="5086805"/>
                </a:lnTo>
                <a:lnTo>
                  <a:pt x="5977731" y="5089279"/>
                </a:lnTo>
                <a:lnTo>
                  <a:pt x="5982891" y="5093402"/>
                </a:lnTo>
                <a:lnTo>
                  <a:pt x="5984875" y="5095052"/>
                </a:lnTo>
                <a:lnTo>
                  <a:pt x="5986859" y="5097113"/>
                </a:lnTo>
                <a:lnTo>
                  <a:pt x="5988447" y="5099587"/>
                </a:lnTo>
                <a:lnTo>
                  <a:pt x="5990034" y="5102061"/>
                </a:lnTo>
                <a:lnTo>
                  <a:pt x="5990828" y="5104123"/>
                </a:lnTo>
                <a:lnTo>
                  <a:pt x="5991225" y="5106597"/>
                </a:lnTo>
                <a:lnTo>
                  <a:pt x="5990828" y="5109071"/>
                </a:lnTo>
                <a:lnTo>
                  <a:pt x="5989637" y="5111545"/>
                </a:lnTo>
                <a:lnTo>
                  <a:pt x="5987256" y="5113607"/>
                </a:lnTo>
                <a:lnTo>
                  <a:pt x="5984478" y="5116493"/>
                </a:lnTo>
                <a:lnTo>
                  <a:pt x="5982494" y="5115256"/>
                </a:lnTo>
                <a:lnTo>
                  <a:pt x="5980906" y="5114432"/>
                </a:lnTo>
                <a:lnTo>
                  <a:pt x="5978922" y="5113195"/>
                </a:lnTo>
                <a:lnTo>
                  <a:pt x="5977334" y="5111958"/>
                </a:lnTo>
                <a:lnTo>
                  <a:pt x="5974953" y="5109071"/>
                </a:lnTo>
                <a:lnTo>
                  <a:pt x="5972969" y="5104948"/>
                </a:lnTo>
                <a:lnTo>
                  <a:pt x="5971381" y="5100412"/>
                </a:lnTo>
                <a:lnTo>
                  <a:pt x="5970191" y="5095464"/>
                </a:lnTo>
                <a:lnTo>
                  <a:pt x="5969397" y="5090516"/>
                </a:lnTo>
                <a:close/>
                <a:moveTo>
                  <a:pt x="5403160" y="5062518"/>
                </a:moveTo>
                <a:lnTo>
                  <a:pt x="5405898" y="5065636"/>
                </a:lnTo>
                <a:lnTo>
                  <a:pt x="5408245" y="5067974"/>
                </a:lnTo>
                <a:lnTo>
                  <a:pt x="5409418" y="5070701"/>
                </a:lnTo>
                <a:lnTo>
                  <a:pt x="5410201" y="5074208"/>
                </a:lnTo>
                <a:lnTo>
                  <a:pt x="5410201" y="5076936"/>
                </a:lnTo>
                <a:lnTo>
                  <a:pt x="5409810" y="5080053"/>
                </a:lnTo>
                <a:lnTo>
                  <a:pt x="5409027" y="5083170"/>
                </a:lnTo>
                <a:lnTo>
                  <a:pt x="5407854" y="5085898"/>
                </a:lnTo>
                <a:lnTo>
                  <a:pt x="5405898" y="5089015"/>
                </a:lnTo>
                <a:lnTo>
                  <a:pt x="5404334" y="5092133"/>
                </a:lnTo>
                <a:lnTo>
                  <a:pt x="5400814" y="5097198"/>
                </a:lnTo>
                <a:lnTo>
                  <a:pt x="5396902" y="5101874"/>
                </a:lnTo>
                <a:lnTo>
                  <a:pt x="5393773" y="5105381"/>
                </a:lnTo>
                <a:lnTo>
                  <a:pt x="5390253" y="5103433"/>
                </a:lnTo>
                <a:lnTo>
                  <a:pt x="5387515" y="5101095"/>
                </a:lnTo>
                <a:lnTo>
                  <a:pt x="5385560" y="5098757"/>
                </a:lnTo>
                <a:lnTo>
                  <a:pt x="5383995" y="5095640"/>
                </a:lnTo>
                <a:lnTo>
                  <a:pt x="5383604" y="5092522"/>
                </a:lnTo>
                <a:lnTo>
                  <a:pt x="5383213" y="5089015"/>
                </a:lnTo>
                <a:lnTo>
                  <a:pt x="5383604" y="5085898"/>
                </a:lnTo>
                <a:lnTo>
                  <a:pt x="5384386" y="5082781"/>
                </a:lnTo>
                <a:lnTo>
                  <a:pt x="5385951" y="5079274"/>
                </a:lnTo>
                <a:lnTo>
                  <a:pt x="5387515" y="5076546"/>
                </a:lnTo>
                <a:lnTo>
                  <a:pt x="5389862" y="5073039"/>
                </a:lnTo>
                <a:lnTo>
                  <a:pt x="5391818" y="5070312"/>
                </a:lnTo>
                <a:lnTo>
                  <a:pt x="5394556" y="5067974"/>
                </a:lnTo>
                <a:lnTo>
                  <a:pt x="5396902" y="5066025"/>
                </a:lnTo>
                <a:lnTo>
                  <a:pt x="5400031" y="5063687"/>
                </a:lnTo>
                <a:close/>
                <a:moveTo>
                  <a:pt x="6055179" y="5040293"/>
                </a:moveTo>
                <a:lnTo>
                  <a:pt x="6057185" y="5040692"/>
                </a:lnTo>
                <a:lnTo>
                  <a:pt x="6059191" y="5041489"/>
                </a:lnTo>
                <a:lnTo>
                  <a:pt x="6060796" y="5042685"/>
                </a:lnTo>
                <a:lnTo>
                  <a:pt x="6064006" y="5045874"/>
                </a:lnTo>
                <a:lnTo>
                  <a:pt x="6072031" y="5054644"/>
                </a:lnTo>
                <a:lnTo>
                  <a:pt x="6076846" y="5059029"/>
                </a:lnTo>
                <a:lnTo>
                  <a:pt x="6079253" y="5060623"/>
                </a:lnTo>
                <a:lnTo>
                  <a:pt x="6081661" y="5062218"/>
                </a:lnTo>
                <a:lnTo>
                  <a:pt x="6084469" y="5063414"/>
                </a:lnTo>
                <a:lnTo>
                  <a:pt x="6087278" y="5063812"/>
                </a:lnTo>
                <a:lnTo>
                  <a:pt x="6093297" y="5065008"/>
                </a:lnTo>
                <a:lnTo>
                  <a:pt x="6096105" y="5065407"/>
                </a:lnTo>
                <a:lnTo>
                  <a:pt x="6098914" y="5066204"/>
                </a:lnTo>
                <a:lnTo>
                  <a:pt x="6101722" y="5067400"/>
                </a:lnTo>
                <a:lnTo>
                  <a:pt x="6104130" y="5068994"/>
                </a:lnTo>
                <a:lnTo>
                  <a:pt x="6106537" y="5072183"/>
                </a:lnTo>
                <a:lnTo>
                  <a:pt x="6109747" y="5077764"/>
                </a:lnTo>
                <a:lnTo>
                  <a:pt x="6112957" y="5084142"/>
                </a:lnTo>
                <a:lnTo>
                  <a:pt x="6116167" y="5091317"/>
                </a:lnTo>
                <a:lnTo>
                  <a:pt x="6119377" y="5098094"/>
                </a:lnTo>
                <a:lnTo>
                  <a:pt x="6121383" y="5104472"/>
                </a:lnTo>
                <a:lnTo>
                  <a:pt x="6122988" y="5109654"/>
                </a:lnTo>
                <a:lnTo>
                  <a:pt x="6122988" y="5111647"/>
                </a:lnTo>
                <a:lnTo>
                  <a:pt x="6122988" y="5112843"/>
                </a:lnTo>
                <a:lnTo>
                  <a:pt x="6122186" y="5115633"/>
                </a:lnTo>
                <a:lnTo>
                  <a:pt x="6121383" y="5118424"/>
                </a:lnTo>
                <a:lnTo>
                  <a:pt x="6120179" y="5120816"/>
                </a:lnTo>
                <a:lnTo>
                  <a:pt x="6118574" y="5122809"/>
                </a:lnTo>
                <a:lnTo>
                  <a:pt x="6116568" y="5125200"/>
                </a:lnTo>
                <a:lnTo>
                  <a:pt x="6114963" y="5126795"/>
                </a:lnTo>
                <a:lnTo>
                  <a:pt x="6112957" y="5127991"/>
                </a:lnTo>
                <a:lnTo>
                  <a:pt x="6110951" y="5129187"/>
                </a:lnTo>
                <a:lnTo>
                  <a:pt x="6108945" y="5129984"/>
                </a:lnTo>
                <a:lnTo>
                  <a:pt x="6106136" y="5130383"/>
                </a:lnTo>
                <a:lnTo>
                  <a:pt x="6101321" y="5130781"/>
                </a:lnTo>
                <a:lnTo>
                  <a:pt x="6095704" y="5130383"/>
                </a:lnTo>
                <a:lnTo>
                  <a:pt x="6090087" y="5129187"/>
                </a:lnTo>
                <a:lnTo>
                  <a:pt x="6085272" y="5127194"/>
                </a:lnTo>
                <a:lnTo>
                  <a:pt x="6079654" y="5124005"/>
                </a:lnTo>
                <a:lnTo>
                  <a:pt x="6075241" y="5120816"/>
                </a:lnTo>
                <a:lnTo>
                  <a:pt x="6070426" y="5117228"/>
                </a:lnTo>
                <a:lnTo>
                  <a:pt x="6066815" y="5112444"/>
                </a:lnTo>
                <a:lnTo>
                  <a:pt x="6063204" y="5107262"/>
                </a:lnTo>
                <a:lnTo>
                  <a:pt x="6062000" y="5104472"/>
                </a:lnTo>
                <a:lnTo>
                  <a:pt x="6061198" y="5102080"/>
                </a:lnTo>
                <a:lnTo>
                  <a:pt x="6060395" y="5099290"/>
                </a:lnTo>
                <a:lnTo>
                  <a:pt x="6059593" y="5095702"/>
                </a:lnTo>
                <a:lnTo>
                  <a:pt x="6059593" y="5094108"/>
                </a:lnTo>
                <a:lnTo>
                  <a:pt x="6059994" y="5092513"/>
                </a:lnTo>
                <a:lnTo>
                  <a:pt x="6061599" y="5089324"/>
                </a:lnTo>
                <a:lnTo>
                  <a:pt x="6062401" y="5087730"/>
                </a:lnTo>
                <a:lnTo>
                  <a:pt x="6062803" y="5086135"/>
                </a:lnTo>
                <a:lnTo>
                  <a:pt x="6063204" y="5084541"/>
                </a:lnTo>
                <a:lnTo>
                  <a:pt x="6062803" y="5082548"/>
                </a:lnTo>
                <a:lnTo>
                  <a:pt x="6060796" y="5076170"/>
                </a:lnTo>
                <a:lnTo>
                  <a:pt x="6058389" y="5070190"/>
                </a:lnTo>
                <a:lnTo>
                  <a:pt x="6053574" y="5059826"/>
                </a:lnTo>
                <a:lnTo>
                  <a:pt x="6051568" y="5054644"/>
                </a:lnTo>
                <a:lnTo>
                  <a:pt x="6050364" y="5050259"/>
                </a:lnTo>
                <a:lnTo>
                  <a:pt x="6049963" y="5045874"/>
                </a:lnTo>
                <a:lnTo>
                  <a:pt x="6049963" y="5043881"/>
                </a:lnTo>
                <a:lnTo>
                  <a:pt x="6050364" y="5042286"/>
                </a:lnTo>
                <a:lnTo>
                  <a:pt x="6051969" y="5041091"/>
                </a:lnTo>
                <a:lnTo>
                  <a:pt x="6053574" y="5040692"/>
                </a:lnTo>
                <a:close/>
                <a:moveTo>
                  <a:pt x="5595484" y="5014893"/>
                </a:moveTo>
                <a:lnTo>
                  <a:pt x="5596845" y="5014893"/>
                </a:lnTo>
                <a:lnTo>
                  <a:pt x="5598206" y="5015714"/>
                </a:lnTo>
                <a:lnTo>
                  <a:pt x="5599566" y="5016125"/>
                </a:lnTo>
                <a:lnTo>
                  <a:pt x="5600473" y="5017357"/>
                </a:lnTo>
                <a:lnTo>
                  <a:pt x="5601381" y="5019820"/>
                </a:lnTo>
                <a:lnTo>
                  <a:pt x="5602288" y="5023515"/>
                </a:lnTo>
                <a:lnTo>
                  <a:pt x="5602288" y="5026800"/>
                </a:lnTo>
                <a:lnTo>
                  <a:pt x="5602288" y="5031316"/>
                </a:lnTo>
                <a:lnTo>
                  <a:pt x="5602288" y="5038706"/>
                </a:lnTo>
                <a:lnTo>
                  <a:pt x="5598659" y="5036653"/>
                </a:lnTo>
                <a:lnTo>
                  <a:pt x="5595484" y="5034190"/>
                </a:lnTo>
                <a:lnTo>
                  <a:pt x="5592309" y="5031316"/>
                </a:lnTo>
                <a:lnTo>
                  <a:pt x="5590495" y="5027621"/>
                </a:lnTo>
                <a:lnTo>
                  <a:pt x="5589588" y="5024336"/>
                </a:lnTo>
                <a:lnTo>
                  <a:pt x="5589588" y="5022694"/>
                </a:lnTo>
                <a:lnTo>
                  <a:pt x="5590041" y="5020641"/>
                </a:lnTo>
                <a:lnTo>
                  <a:pt x="5590495" y="5018999"/>
                </a:lnTo>
                <a:lnTo>
                  <a:pt x="5591856" y="5017767"/>
                </a:lnTo>
                <a:lnTo>
                  <a:pt x="5593216" y="5016125"/>
                </a:lnTo>
                <a:close/>
                <a:moveTo>
                  <a:pt x="5610709" y="5008543"/>
                </a:moveTo>
                <a:lnTo>
                  <a:pt x="5614274" y="5010545"/>
                </a:lnTo>
                <a:lnTo>
                  <a:pt x="5617047" y="5012947"/>
                </a:lnTo>
                <a:lnTo>
                  <a:pt x="5619423" y="5016550"/>
                </a:lnTo>
                <a:lnTo>
                  <a:pt x="5621800" y="5019752"/>
                </a:lnTo>
                <a:lnTo>
                  <a:pt x="5624969" y="5027359"/>
                </a:lnTo>
                <a:lnTo>
                  <a:pt x="5628137" y="5035365"/>
                </a:lnTo>
                <a:lnTo>
                  <a:pt x="5630118" y="5039368"/>
                </a:lnTo>
                <a:lnTo>
                  <a:pt x="5632098" y="5042971"/>
                </a:lnTo>
                <a:lnTo>
                  <a:pt x="5634079" y="5046174"/>
                </a:lnTo>
                <a:lnTo>
                  <a:pt x="5636455" y="5049377"/>
                </a:lnTo>
                <a:lnTo>
                  <a:pt x="5639624" y="5051779"/>
                </a:lnTo>
                <a:lnTo>
                  <a:pt x="5642793" y="5053380"/>
                </a:lnTo>
                <a:lnTo>
                  <a:pt x="5647150" y="5054981"/>
                </a:lnTo>
                <a:lnTo>
                  <a:pt x="5651507" y="5055382"/>
                </a:lnTo>
                <a:lnTo>
                  <a:pt x="5650715" y="5058184"/>
                </a:lnTo>
                <a:lnTo>
                  <a:pt x="5649923" y="5059785"/>
                </a:lnTo>
                <a:lnTo>
                  <a:pt x="5648734" y="5060986"/>
                </a:lnTo>
                <a:lnTo>
                  <a:pt x="5647942" y="5061787"/>
                </a:lnTo>
                <a:lnTo>
                  <a:pt x="5646754" y="5061787"/>
                </a:lnTo>
                <a:lnTo>
                  <a:pt x="5645169" y="5061787"/>
                </a:lnTo>
                <a:lnTo>
                  <a:pt x="5643189" y="5060186"/>
                </a:lnTo>
                <a:lnTo>
                  <a:pt x="5640416" y="5058584"/>
                </a:lnTo>
                <a:lnTo>
                  <a:pt x="5637248" y="5056583"/>
                </a:lnTo>
                <a:lnTo>
                  <a:pt x="5635267" y="5055782"/>
                </a:lnTo>
                <a:lnTo>
                  <a:pt x="5633683" y="5055382"/>
                </a:lnTo>
                <a:lnTo>
                  <a:pt x="5631702" y="5054981"/>
                </a:lnTo>
                <a:lnTo>
                  <a:pt x="5629722" y="5055382"/>
                </a:lnTo>
                <a:lnTo>
                  <a:pt x="5630514" y="5060586"/>
                </a:lnTo>
                <a:lnTo>
                  <a:pt x="5631702" y="5064189"/>
                </a:lnTo>
                <a:lnTo>
                  <a:pt x="5633683" y="5070194"/>
                </a:lnTo>
                <a:lnTo>
                  <a:pt x="5634079" y="5072596"/>
                </a:lnTo>
                <a:lnTo>
                  <a:pt x="5633683" y="5075398"/>
                </a:lnTo>
                <a:lnTo>
                  <a:pt x="5632494" y="5078601"/>
                </a:lnTo>
                <a:lnTo>
                  <a:pt x="5629722" y="5082604"/>
                </a:lnTo>
                <a:lnTo>
                  <a:pt x="5631306" y="5083805"/>
                </a:lnTo>
                <a:lnTo>
                  <a:pt x="5633287" y="5085006"/>
                </a:lnTo>
                <a:lnTo>
                  <a:pt x="5636851" y="5086207"/>
                </a:lnTo>
                <a:lnTo>
                  <a:pt x="5641208" y="5087808"/>
                </a:lnTo>
                <a:lnTo>
                  <a:pt x="5645169" y="5089009"/>
                </a:lnTo>
                <a:lnTo>
                  <a:pt x="5649130" y="5091411"/>
                </a:lnTo>
                <a:lnTo>
                  <a:pt x="5650715" y="5092612"/>
                </a:lnTo>
                <a:lnTo>
                  <a:pt x="5651903" y="5093813"/>
                </a:lnTo>
                <a:lnTo>
                  <a:pt x="5653091" y="5095414"/>
                </a:lnTo>
                <a:lnTo>
                  <a:pt x="5653884" y="5097416"/>
                </a:lnTo>
                <a:lnTo>
                  <a:pt x="5654280" y="5100218"/>
                </a:lnTo>
                <a:lnTo>
                  <a:pt x="5654676" y="5102620"/>
                </a:lnTo>
                <a:lnTo>
                  <a:pt x="5651111" y="5105423"/>
                </a:lnTo>
                <a:lnTo>
                  <a:pt x="5647150" y="5107424"/>
                </a:lnTo>
                <a:lnTo>
                  <a:pt x="5642397" y="5110226"/>
                </a:lnTo>
                <a:lnTo>
                  <a:pt x="5638436" y="5112628"/>
                </a:lnTo>
                <a:lnTo>
                  <a:pt x="5636455" y="5113829"/>
                </a:lnTo>
                <a:lnTo>
                  <a:pt x="5635267" y="5115431"/>
                </a:lnTo>
                <a:lnTo>
                  <a:pt x="5634079" y="5117432"/>
                </a:lnTo>
                <a:lnTo>
                  <a:pt x="5633683" y="5119034"/>
                </a:lnTo>
                <a:lnTo>
                  <a:pt x="5633287" y="5121436"/>
                </a:lnTo>
                <a:lnTo>
                  <a:pt x="5633683" y="5123838"/>
                </a:lnTo>
                <a:lnTo>
                  <a:pt x="5634475" y="5126640"/>
                </a:lnTo>
                <a:lnTo>
                  <a:pt x="5635663" y="5129842"/>
                </a:lnTo>
                <a:lnTo>
                  <a:pt x="5634079" y="5129842"/>
                </a:lnTo>
                <a:lnTo>
                  <a:pt x="5632494" y="5130243"/>
                </a:lnTo>
                <a:lnTo>
                  <a:pt x="5630118" y="5131444"/>
                </a:lnTo>
                <a:lnTo>
                  <a:pt x="5628137" y="5132244"/>
                </a:lnTo>
                <a:lnTo>
                  <a:pt x="5626949" y="5133045"/>
                </a:lnTo>
                <a:lnTo>
                  <a:pt x="5625365" y="5133045"/>
                </a:lnTo>
                <a:lnTo>
                  <a:pt x="5623384" y="5133045"/>
                </a:lnTo>
                <a:lnTo>
                  <a:pt x="5622592" y="5132244"/>
                </a:lnTo>
                <a:lnTo>
                  <a:pt x="5621800" y="5131043"/>
                </a:lnTo>
                <a:lnTo>
                  <a:pt x="5619423" y="5127841"/>
                </a:lnTo>
                <a:lnTo>
                  <a:pt x="5617047" y="5123037"/>
                </a:lnTo>
                <a:lnTo>
                  <a:pt x="5616254" y="5123437"/>
                </a:lnTo>
                <a:lnTo>
                  <a:pt x="5615066" y="5124638"/>
                </a:lnTo>
                <a:lnTo>
                  <a:pt x="5613086" y="5126240"/>
                </a:lnTo>
                <a:lnTo>
                  <a:pt x="5610313" y="5127441"/>
                </a:lnTo>
                <a:lnTo>
                  <a:pt x="5607540" y="5128241"/>
                </a:lnTo>
                <a:lnTo>
                  <a:pt x="5605956" y="5128241"/>
                </a:lnTo>
                <a:lnTo>
                  <a:pt x="5604372" y="5128241"/>
                </a:lnTo>
                <a:lnTo>
                  <a:pt x="5602787" y="5127441"/>
                </a:lnTo>
                <a:lnTo>
                  <a:pt x="5601203" y="5126640"/>
                </a:lnTo>
                <a:lnTo>
                  <a:pt x="5600014" y="5124638"/>
                </a:lnTo>
                <a:lnTo>
                  <a:pt x="5598430" y="5123037"/>
                </a:lnTo>
                <a:lnTo>
                  <a:pt x="5597242" y="5123437"/>
                </a:lnTo>
                <a:lnTo>
                  <a:pt x="5596450" y="5124238"/>
                </a:lnTo>
                <a:lnTo>
                  <a:pt x="5595657" y="5125439"/>
                </a:lnTo>
                <a:lnTo>
                  <a:pt x="5595657" y="5126240"/>
                </a:lnTo>
                <a:lnTo>
                  <a:pt x="5596054" y="5128241"/>
                </a:lnTo>
                <a:lnTo>
                  <a:pt x="5596846" y="5130643"/>
                </a:lnTo>
                <a:lnTo>
                  <a:pt x="5598034" y="5133045"/>
                </a:lnTo>
                <a:lnTo>
                  <a:pt x="5599222" y="5136648"/>
                </a:lnTo>
                <a:lnTo>
                  <a:pt x="5599222" y="5138249"/>
                </a:lnTo>
                <a:lnTo>
                  <a:pt x="5599222" y="5139851"/>
                </a:lnTo>
                <a:lnTo>
                  <a:pt x="5599222" y="5141452"/>
                </a:lnTo>
                <a:lnTo>
                  <a:pt x="5598430" y="5143454"/>
                </a:lnTo>
                <a:lnTo>
                  <a:pt x="5592885" y="5143053"/>
                </a:lnTo>
                <a:lnTo>
                  <a:pt x="5587735" y="5143053"/>
                </a:lnTo>
                <a:lnTo>
                  <a:pt x="5582982" y="5143454"/>
                </a:lnTo>
                <a:lnTo>
                  <a:pt x="5579021" y="5144254"/>
                </a:lnTo>
                <a:lnTo>
                  <a:pt x="5570307" y="5145856"/>
                </a:lnTo>
                <a:lnTo>
                  <a:pt x="5565554" y="5146256"/>
                </a:lnTo>
                <a:lnTo>
                  <a:pt x="5560801" y="5146656"/>
                </a:lnTo>
                <a:lnTo>
                  <a:pt x="5554859" y="5131844"/>
                </a:lnTo>
                <a:lnTo>
                  <a:pt x="5551295" y="5125439"/>
                </a:lnTo>
                <a:lnTo>
                  <a:pt x="5549314" y="5121836"/>
                </a:lnTo>
                <a:lnTo>
                  <a:pt x="5547334" y="5119034"/>
                </a:lnTo>
                <a:lnTo>
                  <a:pt x="5544957" y="5116632"/>
                </a:lnTo>
                <a:lnTo>
                  <a:pt x="5541788" y="5113829"/>
                </a:lnTo>
                <a:lnTo>
                  <a:pt x="5539016" y="5112228"/>
                </a:lnTo>
                <a:lnTo>
                  <a:pt x="5535847" y="5110627"/>
                </a:lnTo>
                <a:lnTo>
                  <a:pt x="5531490" y="5109826"/>
                </a:lnTo>
                <a:lnTo>
                  <a:pt x="5527529" y="5109025"/>
                </a:lnTo>
                <a:lnTo>
                  <a:pt x="5522380" y="5109025"/>
                </a:lnTo>
                <a:lnTo>
                  <a:pt x="5516834" y="5109826"/>
                </a:lnTo>
                <a:lnTo>
                  <a:pt x="5517230" y="5106623"/>
                </a:lnTo>
                <a:lnTo>
                  <a:pt x="5517626" y="5104222"/>
                </a:lnTo>
                <a:lnTo>
                  <a:pt x="5517230" y="5102220"/>
                </a:lnTo>
                <a:lnTo>
                  <a:pt x="5516438" y="5100218"/>
                </a:lnTo>
                <a:lnTo>
                  <a:pt x="5515646" y="5098217"/>
                </a:lnTo>
                <a:lnTo>
                  <a:pt x="5514458" y="5096615"/>
                </a:lnTo>
                <a:lnTo>
                  <a:pt x="5511685" y="5093813"/>
                </a:lnTo>
                <a:lnTo>
                  <a:pt x="5507724" y="5091011"/>
                </a:lnTo>
                <a:lnTo>
                  <a:pt x="5504555" y="5088208"/>
                </a:lnTo>
                <a:lnTo>
                  <a:pt x="5500594" y="5085806"/>
                </a:lnTo>
                <a:lnTo>
                  <a:pt x="5499406" y="5084205"/>
                </a:lnTo>
                <a:lnTo>
                  <a:pt x="5498218" y="5082604"/>
                </a:lnTo>
                <a:lnTo>
                  <a:pt x="5497029" y="5080602"/>
                </a:lnTo>
                <a:lnTo>
                  <a:pt x="5496633" y="5078601"/>
                </a:lnTo>
                <a:lnTo>
                  <a:pt x="5496237" y="5074197"/>
                </a:lnTo>
                <a:lnTo>
                  <a:pt x="5496237" y="5069393"/>
                </a:lnTo>
                <a:lnTo>
                  <a:pt x="5495841" y="5067391"/>
                </a:lnTo>
                <a:lnTo>
                  <a:pt x="5495049" y="5065790"/>
                </a:lnTo>
                <a:lnTo>
                  <a:pt x="5493861" y="5062988"/>
                </a:lnTo>
                <a:lnTo>
                  <a:pt x="5491880" y="5060986"/>
                </a:lnTo>
                <a:lnTo>
                  <a:pt x="5489900" y="5058985"/>
                </a:lnTo>
                <a:lnTo>
                  <a:pt x="5488315" y="5057784"/>
                </a:lnTo>
                <a:lnTo>
                  <a:pt x="5486335" y="5056583"/>
                </a:lnTo>
                <a:lnTo>
                  <a:pt x="5483958" y="5055382"/>
                </a:lnTo>
                <a:lnTo>
                  <a:pt x="5479205" y="5054181"/>
                </a:lnTo>
                <a:lnTo>
                  <a:pt x="5468114" y="5052179"/>
                </a:lnTo>
                <a:lnTo>
                  <a:pt x="5461381" y="5050978"/>
                </a:lnTo>
                <a:lnTo>
                  <a:pt x="5454251" y="5048976"/>
                </a:lnTo>
                <a:lnTo>
                  <a:pt x="5453459" y="5044973"/>
                </a:lnTo>
                <a:lnTo>
                  <a:pt x="5453063" y="5041770"/>
                </a:lnTo>
                <a:lnTo>
                  <a:pt x="5453063" y="5038568"/>
                </a:lnTo>
                <a:lnTo>
                  <a:pt x="5453459" y="5035766"/>
                </a:lnTo>
                <a:lnTo>
                  <a:pt x="5453855" y="5033364"/>
                </a:lnTo>
                <a:lnTo>
                  <a:pt x="5455043" y="5031362"/>
                </a:lnTo>
                <a:lnTo>
                  <a:pt x="5455835" y="5029360"/>
                </a:lnTo>
                <a:lnTo>
                  <a:pt x="5457024" y="5027759"/>
                </a:lnTo>
                <a:lnTo>
                  <a:pt x="5459004" y="5026158"/>
                </a:lnTo>
                <a:lnTo>
                  <a:pt x="5460589" y="5025357"/>
                </a:lnTo>
                <a:lnTo>
                  <a:pt x="5462569" y="5024156"/>
                </a:lnTo>
                <a:lnTo>
                  <a:pt x="5464550" y="5023756"/>
                </a:lnTo>
                <a:lnTo>
                  <a:pt x="5468907" y="5022955"/>
                </a:lnTo>
                <a:lnTo>
                  <a:pt x="5473264" y="5022955"/>
                </a:lnTo>
                <a:lnTo>
                  <a:pt x="5478017" y="5023756"/>
                </a:lnTo>
                <a:lnTo>
                  <a:pt x="5482374" y="5024957"/>
                </a:lnTo>
                <a:lnTo>
                  <a:pt x="5486731" y="5026958"/>
                </a:lnTo>
                <a:lnTo>
                  <a:pt x="5489900" y="5028960"/>
                </a:lnTo>
                <a:lnTo>
                  <a:pt x="5493068" y="5032163"/>
                </a:lnTo>
                <a:lnTo>
                  <a:pt x="5494257" y="5033764"/>
                </a:lnTo>
                <a:lnTo>
                  <a:pt x="5495049" y="5034965"/>
                </a:lnTo>
                <a:lnTo>
                  <a:pt x="5495445" y="5036566"/>
                </a:lnTo>
                <a:lnTo>
                  <a:pt x="5495841" y="5038568"/>
                </a:lnTo>
                <a:lnTo>
                  <a:pt x="5495445" y="5040569"/>
                </a:lnTo>
                <a:lnTo>
                  <a:pt x="5495049" y="5042171"/>
                </a:lnTo>
                <a:lnTo>
                  <a:pt x="5499010" y="5041770"/>
                </a:lnTo>
                <a:lnTo>
                  <a:pt x="5502575" y="5041770"/>
                </a:lnTo>
                <a:lnTo>
                  <a:pt x="5505744" y="5042171"/>
                </a:lnTo>
                <a:lnTo>
                  <a:pt x="5508516" y="5042571"/>
                </a:lnTo>
                <a:lnTo>
                  <a:pt x="5514458" y="5043772"/>
                </a:lnTo>
                <a:lnTo>
                  <a:pt x="5520399" y="5045373"/>
                </a:lnTo>
                <a:lnTo>
                  <a:pt x="5521984" y="5044573"/>
                </a:lnTo>
                <a:lnTo>
                  <a:pt x="5523568" y="5043372"/>
                </a:lnTo>
                <a:lnTo>
                  <a:pt x="5524360" y="5042171"/>
                </a:lnTo>
                <a:lnTo>
                  <a:pt x="5525152" y="5040569"/>
                </a:lnTo>
                <a:lnTo>
                  <a:pt x="5525152" y="5038568"/>
                </a:lnTo>
                <a:lnTo>
                  <a:pt x="5525152" y="5036967"/>
                </a:lnTo>
                <a:lnTo>
                  <a:pt x="5524756" y="5032963"/>
                </a:lnTo>
                <a:lnTo>
                  <a:pt x="5524360" y="5028560"/>
                </a:lnTo>
                <a:lnTo>
                  <a:pt x="5524360" y="5026958"/>
                </a:lnTo>
                <a:lnTo>
                  <a:pt x="5524360" y="5024957"/>
                </a:lnTo>
                <a:lnTo>
                  <a:pt x="5524756" y="5023355"/>
                </a:lnTo>
                <a:lnTo>
                  <a:pt x="5525944" y="5021354"/>
                </a:lnTo>
                <a:lnTo>
                  <a:pt x="5527529" y="5019752"/>
                </a:lnTo>
                <a:lnTo>
                  <a:pt x="5529509" y="5018551"/>
                </a:lnTo>
                <a:lnTo>
                  <a:pt x="5531886" y="5020153"/>
                </a:lnTo>
                <a:lnTo>
                  <a:pt x="5534262" y="5022154"/>
                </a:lnTo>
                <a:lnTo>
                  <a:pt x="5538223" y="5026558"/>
                </a:lnTo>
                <a:lnTo>
                  <a:pt x="5541788" y="5031362"/>
                </a:lnTo>
                <a:lnTo>
                  <a:pt x="5544957" y="5035766"/>
                </a:lnTo>
                <a:lnTo>
                  <a:pt x="5547730" y="5040569"/>
                </a:lnTo>
                <a:lnTo>
                  <a:pt x="5551295" y="5044172"/>
                </a:lnTo>
                <a:lnTo>
                  <a:pt x="5553671" y="5045774"/>
                </a:lnTo>
                <a:lnTo>
                  <a:pt x="5555652" y="5046975"/>
                </a:lnTo>
                <a:lnTo>
                  <a:pt x="5558028" y="5048176"/>
                </a:lnTo>
                <a:lnTo>
                  <a:pt x="5560801" y="5048976"/>
                </a:lnTo>
                <a:lnTo>
                  <a:pt x="5562781" y="5048976"/>
                </a:lnTo>
                <a:lnTo>
                  <a:pt x="5564762" y="5048976"/>
                </a:lnTo>
                <a:lnTo>
                  <a:pt x="5566346" y="5048576"/>
                </a:lnTo>
                <a:lnTo>
                  <a:pt x="5567931" y="5047375"/>
                </a:lnTo>
                <a:lnTo>
                  <a:pt x="5571496" y="5044973"/>
                </a:lnTo>
                <a:lnTo>
                  <a:pt x="5574268" y="5042971"/>
                </a:lnTo>
                <a:lnTo>
                  <a:pt x="5577437" y="5040970"/>
                </a:lnTo>
                <a:lnTo>
                  <a:pt x="5579417" y="5040169"/>
                </a:lnTo>
                <a:lnTo>
                  <a:pt x="5581002" y="5039769"/>
                </a:lnTo>
                <a:lnTo>
                  <a:pt x="5582586" y="5039769"/>
                </a:lnTo>
                <a:lnTo>
                  <a:pt x="5584567" y="5040169"/>
                </a:lnTo>
                <a:lnTo>
                  <a:pt x="5586943" y="5040970"/>
                </a:lnTo>
                <a:lnTo>
                  <a:pt x="5588924" y="5042171"/>
                </a:lnTo>
                <a:lnTo>
                  <a:pt x="5588132" y="5047375"/>
                </a:lnTo>
                <a:lnTo>
                  <a:pt x="5587735" y="5052579"/>
                </a:lnTo>
                <a:lnTo>
                  <a:pt x="5588132" y="5057383"/>
                </a:lnTo>
                <a:lnTo>
                  <a:pt x="5589320" y="5060986"/>
                </a:lnTo>
                <a:lnTo>
                  <a:pt x="5590904" y="5064189"/>
                </a:lnTo>
                <a:lnTo>
                  <a:pt x="5592489" y="5067391"/>
                </a:lnTo>
                <a:lnTo>
                  <a:pt x="5594469" y="5070194"/>
                </a:lnTo>
                <a:lnTo>
                  <a:pt x="5597242" y="5072596"/>
                </a:lnTo>
                <a:lnTo>
                  <a:pt x="5601203" y="5077800"/>
                </a:lnTo>
                <a:lnTo>
                  <a:pt x="5603183" y="5080202"/>
                </a:lnTo>
                <a:lnTo>
                  <a:pt x="5604768" y="5083004"/>
                </a:lnTo>
                <a:lnTo>
                  <a:pt x="5605956" y="5085406"/>
                </a:lnTo>
                <a:lnTo>
                  <a:pt x="5606352" y="5088609"/>
                </a:lnTo>
                <a:lnTo>
                  <a:pt x="5605956" y="5092212"/>
                </a:lnTo>
                <a:lnTo>
                  <a:pt x="5604768" y="5095815"/>
                </a:lnTo>
                <a:lnTo>
                  <a:pt x="5597638" y="5095014"/>
                </a:lnTo>
                <a:lnTo>
                  <a:pt x="5595657" y="5094614"/>
                </a:lnTo>
                <a:lnTo>
                  <a:pt x="5593281" y="5094614"/>
                </a:lnTo>
                <a:lnTo>
                  <a:pt x="5592093" y="5095014"/>
                </a:lnTo>
                <a:lnTo>
                  <a:pt x="5590508" y="5095815"/>
                </a:lnTo>
                <a:lnTo>
                  <a:pt x="5585755" y="5099418"/>
                </a:lnTo>
                <a:lnTo>
                  <a:pt x="5588132" y="5104622"/>
                </a:lnTo>
                <a:lnTo>
                  <a:pt x="5590508" y="5109426"/>
                </a:lnTo>
                <a:lnTo>
                  <a:pt x="5592093" y="5111828"/>
                </a:lnTo>
                <a:lnTo>
                  <a:pt x="5593677" y="5113429"/>
                </a:lnTo>
                <a:lnTo>
                  <a:pt x="5596054" y="5115030"/>
                </a:lnTo>
                <a:lnTo>
                  <a:pt x="5598430" y="5116632"/>
                </a:lnTo>
                <a:lnTo>
                  <a:pt x="5600411" y="5115431"/>
                </a:lnTo>
                <a:lnTo>
                  <a:pt x="5601995" y="5114630"/>
                </a:lnTo>
                <a:lnTo>
                  <a:pt x="5603975" y="5113429"/>
                </a:lnTo>
                <a:lnTo>
                  <a:pt x="5605560" y="5111828"/>
                </a:lnTo>
                <a:lnTo>
                  <a:pt x="5607936" y="5109025"/>
                </a:lnTo>
                <a:lnTo>
                  <a:pt x="5609917" y="5105423"/>
                </a:lnTo>
                <a:lnTo>
                  <a:pt x="5612690" y="5102220"/>
                </a:lnTo>
                <a:lnTo>
                  <a:pt x="5615462" y="5099418"/>
                </a:lnTo>
                <a:lnTo>
                  <a:pt x="5617047" y="5097816"/>
                </a:lnTo>
                <a:lnTo>
                  <a:pt x="5618631" y="5097016"/>
                </a:lnTo>
                <a:lnTo>
                  <a:pt x="5621008" y="5096215"/>
                </a:lnTo>
                <a:lnTo>
                  <a:pt x="5623384" y="5095815"/>
                </a:lnTo>
                <a:lnTo>
                  <a:pt x="5622988" y="5092612"/>
                </a:lnTo>
                <a:lnTo>
                  <a:pt x="5622196" y="5089409"/>
                </a:lnTo>
                <a:lnTo>
                  <a:pt x="5621008" y="5087007"/>
                </a:lnTo>
                <a:lnTo>
                  <a:pt x="5619423" y="5084605"/>
                </a:lnTo>
                <a:lnTo>
                  <a:pt x="5616254" y="5079802"/>
                </a:lnTo>
                <a:lnTo>
                  <a:pt x="5613086" y="5075398"/>
                </a:lnTo>
                <a:lnTo>
                  <a:pt x="5609917" y="5070194"/>
                </a:lnTo>
                <a:lnTo>
                  <a:pt x="5608729" y="5067792"/>
                </a:lnTo>
                <a:lnTo>
                  <a:pt x="5607936" y="5064989"/>
                </a:lnTo>
                <a:lnTo>
                  <a:pt x="5607144" y="5061386"/>
                </a:lnTo>
                <a:lnTo>
                  <a:pt x="5607144" y="5057784"/>
                </a:lnTo>
                <a:lnTo>
                  <a:pt x="5607144" y="5053380"/>
                </a:lnTo>
                <a:lnTo>
                  <a:pt x="5607936" y="5048976"/>
                </a:lnTo>
                <a:lnTo>
                  <a:pt x="5610313" y="5048976"/>
                </a:lnTo>
                <a:lnTo>
                  <a:pt x="5612690" y="5048176"/>
                </a:lnTo>
                <a:lnTo>
                  <a:pt x="5614670" y="5046975"/>
                </a:lnTo>
                <a:lnTo>
                  <a:pt x="5616254" y="5046174"/>
                </a:lnTo>
                <a:lnTo>
                  <a:pt x="5619423" y="5043772"/>
                </a:lnTo>
                <a:lnTo>
                  <a:pt x="5621404" y="5042971"/>
                </a:lnTo>
                <a:lnTo>
                  <a:pt x="5623384" y="5042171"/>
                </a:lnTo>
                <a:lnTo>
                  <a:pt x="5623384" y="5039368"/>
                </a:lnTo>
                <a:lnTo>
                  <a:pt x="5622988" y="5036967"/>
                </a:lnTo>
                <a:lnTo>
                  <a:pt x="5622196" y="5034965"/>
                </a:lnTo>
                <a:lnTo>
                  <a:pt x="5621008" y="5032963"/>
                </a:lnTo>
                <a:lnTo>
                  <a:pt x="5618235" y="5029761"/>
                </a:lnTo>
                <a:lnTo>
                  <a:pt x="5615462" y="5027359"/>
                </a:lnTo>
                <a:lnTo>
                  <a:pt x="5612690" y="5024156"/>
                </a:lnTo>
                <a:lnTo>
                  <a:pt x="5611501" y="5022555"/>
                </a:lnTo>
                <a:lnTo>
                  <a:pt x="5610709" y="5020153"/>
                </a:lnTo>
                <a:lnTo>
                  <a:pt x="5609917" y="5018151"/>
                </a:lnTo>
                <a:lnTo>
                  <a:pt x="5609917" y="5015349"/>
                </a:lnTo>
                <a:lnTo>
                  <a:pt x="5609917" y="5012146"/>
                </a:lnTo>
                <a:close/>
                <a:moveTo>
                  <a:pt x="5388467" y="5008543"/>
                </a:moveTo>
                <a:lnTo>
                  <a:pt x="5392491" y="5008543"/>
                </a:lnTo>
                <a:lnTo>
                  <a:pt x="5395711" y="5008940"/>
                </a:lnTo>
                <a:lnTo>
                  <a:pt x="5399333" y="5009734"/>
                </a:lnTo>
                <a:lnTo>
                  <a:pt x="5404968" y="5011718"/>
                </a:lnTo>
                <a:lnTo>
                  <a:pt x="5410602" y="5014100"/>
                </a:lnTo>
                <a:lnTo>
                  <a:pt x="5416237" y="5016878"/>
                </a:lnTo>
                <a:lnTo>
                  <a:pt x="5422274" y="5019259"/>
                </a:lnTo>
                <a:lnTo>
                  <a:pt x="5425896" y="5020053"/>
                </a:lnTo>
                <a:lnTo>
                  <a:pt x="5429518" y="5020847"/>
                </a:lnTo>
                <a:lnTo>
                  <a:pt x="5433945" y="5021640"/>
                </a:lnTo>
                <a:lnTo>
                  <a:pt x="5438372" y="5022434"/>
                </a:lnTo>
                <a:lnTo>
                  <a:pt x="5438775" y="5024815"/>
                </a:lnTo>
                <a:lnTo>
                  <a:pt x="5438372" y="5026800"/>
                </a:lnTo>
                <a:lnTo>
                  <a:pt x="5437970" y="5029181"/>
                </a:lnTo>
                <a:lnTo>
                  <a:pt x="5437165" y="5031165"/>
                </a:lnTo>
                <a:lnTo>
                  <a:pt x="5435555" y="5034737"/>
                </a:lnTo>
                <a:lnTo>
                  <a:pt x="5432335" y="5037119"/>
                </a:lnTo>
                <a:lnTo>
                  <a:pt x="5429518" y="5039500"/>
                </a:lnTo>
                <a:lnTo>
                  <a:pt x="5425896" y="5041087"/>
                </a:lnTo>
                <a:lnTo>
                  <a:pt x="5421871" y="5041881"/>
                </a:lnTo>
                <a:lnTo>
                  <a:pt x="5418249" y="5041881"/>
                </a:lnTo>
                <a:lnTo>
                  <a:pt x="5413822" y="5041484"/>
                </a:lnTo>
                <a:lnTo>
                  <a:pt x="5410200" y="5040691"/>
                </a:lnTo>
                <a:lnTo>
                  <a:pt x="5406578" y="5038706"/>
                </a:lnTo>
                <a:lnTo>
                  <a:pt x="5403358" y="5036325"/>
                </a:lnTo>
                <a:lnTo>
                  <a:pt x="5400943" y="5033944"/>
                </a:lnTo>
                <a:lnTo>
                  <a:pt x="5398931" y="5030372"/>
                </a:lnTo>
                <a:lnTo>
                  <a:pt x="5397321" y="5026403"/>
                </a:lnTo>
                <a:lnTo>
                  <a:pt x="5397321" y="5024418"/>
                </a:lnTo>
                <a:lnTo>
                  <a:pt x="5396918" y="5022434"/>
                </a:lnTo>
                <a:lnTo>
                  <a:pt x="5396113" y="5022831"/>
                </a:lnTo>
                <a:lnTo>
                  <a:pt x="5395309" y="5023625"/>
                </a:lnTo>
                <a:lnTo>
                  <a:pt x="5394906" y="5024418"/>
                </a:lnTo>
                <a:lnTo>
                  <a:pt x="5394504" y="5026006"/>
                </a:lnTo>
                <a:lnTo>
                  <a:pt x="5394101" y="5032356"/>
                </a:lnTo>
                <a:lnTo>
                  <a:pt x="5392089" y="5032356"/>
                </a:lnTo>
                <a:lnTo>
                  <a:pt x="5390077" y="5031959"/>
                </a:lnTo>
                <a:lnTo>
                  <a:pt x="5388064" y="5031562"/>
                </a:lnTo>
                <a:lnTo>
                  <a:pt x="5386454" y="5029975"/>
                </a:lnTo>
                <a:lnTo>
                  <a:pt x="5385247" y="5028784"/>
                </a:lnTo>
                <a:lnTo>
                  <a:pt x="5384040" y="5027594"/>
                </a:lnTo>
                <a:lnTo>
                  <a:pt x="5383235" y="5026006"/>
                </a:lnTo>
                <a:lnTo>
                  <a:pt x="5382430" y="5024022"/>
                </a:lnTo>
                <a:lnTo>
                  <a:pt x="5381625" y="5020053"/>
                </a:lnTo>
                <a:lnTo>
                  <a:pt x="5381625" y="5016084"/>
                </a:lnTo>
                <a:lnTo>
                  <a:pt x="5382027" y="5014100"/>
                </a:lnTo>
                <a:lnTo>
                  <a:pt x="5382430" y="5012115"/>
                </a:lnTo>
                <a:lnTo>
                  <a:pt x="5383637" y="5010528"/>
                </a:lnTo>
                <a:lnTo>
                  <a:pt x="5384442" y="5008940"/>
                </a:lnTo>
                <a:close/>
                <a:moveTo>
                  <a:pt x="5704383" y="5006955"/>
                </a:moveTo>
                <a:lnTo>
                  <a:pt x="5709115" y="5007755"/>
                </a:lnTo>
                <a:lnTo>
                  <a:pt x="5712664" y="5008954"/>
                </a:lnTo>
                <a:lnTo>
                  <a:pt x="5715819" y="5010953"/>
                </a:lnTo>
                <a:lnTo>
                  <a:pt x="5717791" y="5013751"/>
                </a:lnTo>
                <a:lnTo>
                  <a:pt x="5718974" y="5016549"/>
                </a:lnTo>
                <a:lnTo>
                  <a:pt x="5719368" y="5020146"/>
                </a:lnTo>
                <a:lnTo>
                  <a:pt x="5719763" y="5024544"/>
                </a:lnTo>
                <a:lnTo>
                  <a:pt x="5719368" y="5028941"/>
                </a:lnTo>
                <a:lnTo>
                  <a:pt x="5718580" y="5033737"/>
                </a:lnTo>
                <a:lnTo>
                  <a:pt x="5717397" y="5039334"/>
                </a:lnTo>
                <a:lnTo>
                  <a:pt x="5714636" y="5050126"/>
                </a:lnTo>
                <a:lnTo>
                  <a:pt x="5710693" y="5061719"/>
                </a:lnTo>
                <a:lnTo>
                  <a:pt x="5707538" y="5062518"/>
                </a:lnTo>
                <a:lnTo>
                  <a:pt x="5703989" y="5062518"/>
                </a:lnTo>
                <a:lnTo>
                  <a:pt x="5701228" y="5062518"/>
                </a:lnTo>
                <a:lnTo>
                  <a:pt x="5698862" y="5062119"/>
                </a:lnTo>
                <a:lnTo>
                  <a:pt x="5696496" y="5061719"/>
                </a:lnTo>
                <a:lnTo>
                  <a:pt x="5694524" y="5060520"/>
                </a:lnTo>
                <a:lnTo>
                  <a:pt x="5692553" y="5059720"/>
                </a:lnTo>
                <a:lnTo>
                  <a:pt x="5690975" y="5058521"/>
                </a:lnTo>
                <a:lnTo>
                  <a:pt x="5687820" y="5054923"/>
                </a:lnTo>
                <a:lnTo>
                  <a:pt x="5685060" y="5051725"/>
                </a:lnTo>
                <a:lnTo>
                  <a:pt x="5682694" y="5048528"/>
                </a:lnTo>
                <a:lnTo>
                  <a:pt x="5679539" y="5044930"/>
                </a:lnTo>
                <a:lnTo>
                  <a:pt x="5677173" y="5044930"/>
                </a:lnTo>
                <a:lnTo>
                  <a:pt x="5675596" y="5045729"/>
                </a:lnTo>
                <a:lnTo>
                  <a:pt x="5674018" y="5046529"/>
                </a:lnTo>
                <a:lnTo>
                  <a:pt x="5672835" y="5048128"/>
                </a:lnTo>
                <a:lnTo>
                  <a:pt x="5670469" y="5050526"/>
                </a:lnTo>
                <a:lnTo>
                  <a:pt x="5668892" y="5053324"/>
                </a:lnTo>
                <a:lnTo>
                  <a:pt x="5667314" y="5056522"/>
                </a:lnTo>
                <a:lnTo>
                  <a:pt x="5666525" y="5057322"/>
                </a:lnTo>
                <a:lnTo>
                  <a:pt x="5665342" y="5057721"/>
                </a:lnTo>
                <a:lnTo>
                  <a:pt x="5664159" y="5057721"/>
                </a:lnTo>
                <a:lnTo>
                  <a:pt x="5662188" y="5057721"/>
                </a:lnTo>
                <a:lnTo>
                  <a:pt x="5660216" y="5056922"/>
                </a:lnTo>
                <a:lnTo>
                  <a:pt x="5657850" y="5054923"/>
                </a:lnTo>
                <a:lnTo>
                  <a:pt x="5659033" y="5049727"/>
                </a:lnTo>
                <a:lnTo>
                  <a:pt x="5660610" y="5044530"/>
                </a:lnTo>
                <a:lnTo>
                  <a:pt x="5664554" y="5034937"/>
                </a:lnTo>
                <a:lnTo>
                  <a:pt x="5667709" y="5025343"/>
                </a:lnTo>
                <a:lnTo>
                  <a:pt x="5669286" y="5020146"/>
                </a:lnTo>
                <a:lnTo>
                  <a:pt x="5670075" y="5014950"/>
                </a:lnTo>
                <a:lnTo>
                  <a:pt x="5698468" y="5014950"/>
                </a:lnTo>
                <a:lnTo>
                  <a:pt x="5697679" y="5012152"/>
                </a:lnTo>
                <a:lnTo>
                  <a:pt x="5696102" y="5010553"/>
                </a:lnTo>
                <a:lnTo>
                  <a:pt x="5694524" y="5008954"/>
                </a:lnTo>
                <a:lnTo>
                  <a:pt x="5693341" y="5008554"/>
                </a:lnTo>
                <a:lnTo>
                  <a:pt x="5692158" y="5008154"/>
                </a:lnTo>
                <a:lnTo>
                  <a:pt x="5698862" y="5007355"/>
                </a:lnTo>
                <a:close/>
                <a:moveTo>
                  <a:pt x="5350260" y="5002193"/>
                </a:moveTo>
                <a:lnTo>
                  <a:pt x="5353338" y="5002609"/>
                </a:lnTo>
                <a:lnTo>
                  <a:pt x="5356032" y="5003441"/>
                </a:lnTo>
                <a:lnTo>
                  <a:pt x="5358341" y="5004688"/>
                </a:lnTo>
                <a:lnTo>
                  <a:pt x="5359881" y="5006767"/>
                </a:lnTo>
                <a:lnTo>
                  <a:pt x="5361035" y="5009262"/>
                </a:lnTo>
                <a:lnTo>
                  <a:pt x="5362190" y="5012172"/>
                </a:lnTo>
                <a:lnTo>
                  <a:pt x="5362575" y="5015914"/>
                </a:lnTo>
                <a:lnTo>
                  <a:pt x="5362575" y="5019656"/>
                </a:lnTo>
                <a:lnTo>
                  <a:pt x="5359496" y="5019240"/>
                </a:lnTo>
                <a:lnTo>
                  <a:pt x="5356802" y="5018409"/>
                </a:lnTo>
                <a:lnTo>
                  <a:pt x="5354108" y="5017577"/>
                </a:lnTo>
                <a:lnTo>
                  <a:pt x="5352184" y="5015914"/>
                </a:lnTo>
                <a:lnTo>
                  <a:pt x="5351029" y="5013004"/>
                </a:lnTo>
                <a:lnTo>
                  <a:pt x="5350260" y="5010093"/>
                </a:lnTo>
                <a:lnTo>
                  <a:pt x="5349875" y="5006767"/>
                </a:lnTo>
                <a:close/>
                <a:moveTo>
                  <a:pt x="5494052" y="4994255"/>
                </a:moveTo>
                <a:lnTo>
                  <a:pt x="5496855" y="4994255"/>
                </a:lnTo>
                <a:lnTo>
                  <a:pt x="5502862" y="4995060"/>
                </a:lnTo>
                <a:lnTo>
                  <a:pt x="5514875" y="4997475"/>
                </a:lnTo>
                <a:lnTo>
                  <a:pt x="5520882" y="4998280"/>
                </a:lnTo>
                <a:lnTo>
                  <a:pt x="5526088" y="4999085"/>
                </a:lnTo>
                <a:lnTo>
                  <a:pt x="5525687" y="5001500"/>
                </a:lnTo>
                <a:lnTo>
                  <a:pt x="5525287" y="5003512"/>
                </a:lnTo>
                <a:lnTo>
                  <a:pt x="5523285" y="5008342"/>
                </a:lnTo>
                <a:lnTo>
                  <a:pt x="5520882" y="5012366"/>
                </a:lnTo>
                <a:lnTo>
                  <a:pt x="5517678" y="5015988"/>
                </a:lnTo>
                <a:lnTo>
                  <a:pt x="5514475" y="5018806"/>
                </a:lnTo>
                <a:lnTo>
                  <a:pt x="5510871" y="5020818"/>
                </a:lnTo>
                <a:lnTo>
                  <a:pt x="5507267" y="5022025"/>
                </a:lnTo>
                <a:lnTo>
                  <a:pt x="5504063" y="5022830"/>
                </a:lnTo>
                <a:lnTo>
                  <a:pt x="5502461" y="5022025"/>
                </a:lnTo>
                <a:lnTo>
                  <a:pt x="5501260" y="5021623"/>
                </a:lnTo>
                <a:lnTo>
                  <a:pt x="5497656" y="5019611"/>
                </a:lnTo>
                <a:lnTo>
                  <a:pt x="5494853" y="5016391"/>
                </a:lnTo>
                <a:lnTo>
                  <a:pt x="5491249" y="5012769"/>
                </a:lnTo>
                <a:lnTo>
                  <a:pt x="5485642" y="5004719"/>
                </a:lnTo>
                <a:lnTo>
                  <a:pt x="5481638" y="4999085"/>
                </a:lnTo>
                <a:lnTo>
                  <a:pt x="5484040" y="4997475"/>
                </a:lnTo>
                <a:lnTo>
                  <a:pt x="5486043" y="4995865"/>
                </a:lnTo>
                <a:lnTo>
                  <a:pt x="5488445" y="4995060"/>
                </a:lnTo>
                <a:lnTo>
                  <a:pt x="5490848" y="4994658"/>
                </a:lnTo>
                <a:close/>
                <a:moveTo>
                  <a:pt x="5711669" y="4972030"/>
                </a:moveTo>
                <a:lnTo>
                  <a:pt x="5714011" y="4972435"/>
                </a:lnTo>
                <a:lnTo>
                  <a:pt x="5717134" y="4973244"/>
                </a:lnTo>
                <a:lnTo>
                  <a:pt x="5719476" y="4974458"/>
                </a:lnTo>
                <a:lnTo>
                  <a:pt x="5721428" y="4976482"/>
                </a:lnTo>
                <a:lnTo>
                  <a:pt x="5723770" y="4978505"/>
                </a:lnTo>
                <a:lnTo>
                  <a:pt x="5725332" y="4980933"/>
                </a:lnTo>
                <a:lnTo>
                  <a:pt x="5726113" y="4983361"/>
                </a:lnTo>
                <a:lnTo>
                  <a:pt x="5726113" y="4986194"/>
                </a:lnTo>
                <a:lnTo>
                  <a:pt x="5725722" y="4989431"/>
                </a:lnTo>
                <a:lnTo>
                  <a:pt x="5724161" y="4991859"/>
                </a:lnTo>
                <a:lnTo>
                  <a:pt x="5719867" y="4992668"/>
                </a:lnTo>
                <a:lnTo>
                  <a:pt x="5716744" y="4992668"/>
                </a:lnTo>
                <a:lnTo>
                  <a:pt x="5713230" y="4991859"/>
                </a:lnTo>
                <a:lnTo>
                  <a:pt x="5710888" y="4991050"/>
                </a:lnTo>
                <a:lnTo>
                  <a:pt x="5708546" y="4990240"/>
                </a:lnTo>
                <a:lnTo>
                  <a:pt x="5705813" y="4988622"/>
                </a:lnTo>
                <a:lnTo>
                  <a:pt x="5702300" y="4984980"/>
                </a:lnTo>
                <a:lnTo>
                  <a:pt x="5702300" y="4980933"/>
                </a:lnTo>
                <a:lnTo>
                  <a:pt x="5703471" y="4977291"/>
                </a:lnTo>
                <a:lnTo>
                  <a:pt x="5704642" y="4974863"/>
                </a:lnTo>
                <a:lnTo>
                  <a:pt x="5706984" y="4973244"/>
                </a:lnTo>
                <a:lnTo>
                  <a:pt x="5709327" y="4972435"/>
                </a:lnTo>
                <a:close/>
                <a:moveTo>
                  <a:pt x="5620605" y="4972030"/>
                </a:moveTo>
                <a:lnTo>
                  <a:pt x="5623001" y="4972030"/>
                </a:lnTo>
                <a:lnTo>
                  <a:pt x="5624997" y="4972030"/>
                </a:lnTo>
                <a:lnTo>
                  <a:pt x="5626195" y="4972437"/>
                </a:lnTo>
                <a:lnTo>
                  <a:pt x="5627393" y="4972843"/>
                </a:lnTo>
                <a:lnTo>
                  <a:pt x="5628590" y="4973656"/>
                </a:lnTo>
                <a:lnTo>
                  <a:pt x="5630187" y="4975689"/>
                </a:lnTo>
                <a:lnTo>
                  <a:pt x="5631385" y="4978129"/>
                </a:lnTo>
                <a:lnTo>
                  <a:pt x="5632583" y="4980975"/>
                </a:lnTo>
                <a:lnTo>
                  <a:pt x="5633781" y="4983414"/>
                </a:lnTo>
                <a:lnTo>
                  <a:pt x="5634978" y="4984227"/>
                </a:lnTo>
                <a:lnTo>
                  <a:pt x="5635777" y="4985040"/>
                </a:lnTo>
                <a:lnTo>
                  <a:pt x="5636975" y="4985447"/>
                </a:lnTo>
                <a:lnTo>
                  <a:pt x="5638971" y="4985447"/>
                </a:lnTo>
                <a:lnTo>
                  <a:pt x="5644960" y="4985040"/>
                </a:lnTo>
                <a:lnTo>
                  <a:pt x="5650549" y="4983414"/>
                </a:lnTo>
                <a:lnTo>
                  <a:pt x="5656139" y="4982194"/>
                </a:lnTo>
                <a:lnTo>
                  <a:pt x="5660530" y="4980975"/>
                </a:lnTo>
                <a:lnTo>
                  <a:pt x="5662926" y="4980568"/>
                </a:lnTo>
                <a:lnTo>
                  <a:pt x="5665321" y="4980568"/>
                </a:lnTo>
                <a:lnTo>
                  <a:pt x="5667318" y="4980975"/>
                </a:lnTo>
                <a:lnTo>
                  <a:pt x="5668915" y="4981381"/>
                </a:lnTo>
                <a:lnTo>
                  <a:pt x="5670911" y="4982601"/>
                </a:lnTo>
                <a:lnTo>
                  <a:pt x="5673306" y="4984227"/>
                </a:lnTo>
                <a:lnTo>
                  <a:pt x="5674903" y="4986260"/>
                </a:lnTo>
                <a:lnTo>
                  <a:pt x="5676900" y="4989106"/>
                </a:lnTo>
                <a:lnTo>
                  <a:pt x="5676501" y="4991545"/>
                </a:lnTo>
                <a:lnTo>
                  <a:pt x="5675702" y="4993171"/>
                </a:lnTo>
                <a:lnTo>
                  <a:pt x="5674903" y="4995204"/>
                </a:lnTo>
                <a:lnTo>
                  <a:pt x="5673706" y="4996830"/>
                </a:lnTo>
                <a:lnTo>
                  <a:pt x="5671709" y="4998457"/>
                </a:lnTo>
                <a:lnTo>
                  <a:pt x="5670112" y="5000083"/>
                </a:lnTo>
                <a:lnTo>
                  <a:pt x="5666120" y="5002116"/>
                </a:lnTo>
                <a:lnTo>
                  <a:pt x="5660930" y="5003742"/>
                </a:lnTo>
                <a:lnTo>
                  <a:pt x="5655739" y="5004962"/>
                </a:lnTo>
                <a:lnTo>
                  <a:pt x="5649751" y="5005368"/>
                </a:lnTo>
                <a:lnTo>
                  <a:pt x="5643762" y="5005368"/>
                </a:lnTo>
                <a:lnTo>
                  <a:pt x="5638172" y="5004962"/>
                </a:lnTo>
                <a:lnTo>
                  <a:pt x="5632184" y="5004149"/>
                </a:lnTo>
                <a:lnTo>
                  <a:pt x="5626594" y="5002522"/>
                </a:lnTo>
                <a:lnTo>
                  <a:pt x="5621803" y="5000896"/>
                </a:lnTo>
                <a:lnTo>
                  <a:pt x="5617411" y="4998863"/>
                </a:lnTo>
                <a:lnTo>
                  <a:pt x="5614217" y="4995611"/>
                </a:lnTo>
                <a:lnTo>
                  <a:pt x="5612620" y="4993985"/>
                </a:lnTo>
                <a:lnTo>
                  <a:pt x="5611423" y="4992765"/>
                </a:lnTo>
                <a:lnTo>
                  <a:pt x="5610624" y="4991139"/>
                </a:lnTo>
                <a:lnTo>
                  <a:pt x="5610225" y="4989106"/>
                </a:lnTo>
                <a:lnTo>
                  <a:pt x="5610225" y="4984227"/>
                </a:lnTo>
                <a:lnTo>
                  <a:pt x="5610225" y="4981381"/>
                </a:lnTo>
                <a:lnTo>
                  <a:pt x="5611023" y="4978129"/>
                </a:lnTo>
                <a:lnTo>
                  <a:pt x="5613020" y="4975689"/>
                </a:lnTo>
                <a:lnTo>
                  <a:pt x="5613818" y="4974470"/>
                </a:lnTo>
                <a:lnTo>
                  <a:pt x="5615016" y="4973656"/>
                </a:lnTo>
                <a:lnTo>
                  <a:pt x="5616613" y="4972843"/>
                </a:lnTo>
                <a:lnTo>
                  <a:pt x="5618210" y="4972437"/>
                </a:lnTo>
                <a:close/>
                <a:moveTo>
                  <a:pt x="5507916" y="4972030"/>
                </a:moveTo>
                <a:lnTo>
                  <a:pt x="5510753" y="4972427"/>
                </a:lnTo>
                <a:lnTo>
                  <a:pt x="5513185" y="4972824"/>
                </a:lnTo>
                <a:lnTo>
                  <a:pt x="5515617" y="4974015"/>
                </a:lnTo>
                <a:lnTo>
                  <a:pt x="5517644" y="4975602"/>
                </a:lnTo>
                <a:lnTo>
                  <a:pt x="5519670" y="4977587"/>
                </a:lnTo>
                <a:lnTo>
                  <a:pt x="5521291" y="4980762"/>
                </a:lnTo>
                <a:lnTo>
                  <a:pt x="5522102" y="4984334"/>
                </a:lnTo>
                <a:lnTo>
                  <a:pt x="5522913" y="4989096"/>
                </a:lnTo>
                <a:lnTo>
                  <a:pt x="5520076" y="4990684"/>
                </a:lnTo>
                <a:lnTo>
                  <a:pt x="5516428" y="4991874"/>
                </a:lnTo>
                <a:lnTo>
                  <a:pt x="5513590" y="4992271"/>
                </a:lnTo>
                <a:lnTo>
                  <a:pt x="5510753" y="4992668"/>
                </a:lnTo>
                <a:lnTo>
                  <a:pt x="5507511" y="4992271"/>
                </a:lnTo>
                <a:lnTo>
                  <a:pt x="5505079" y="4991478"/>
                </a:lnTo>
                <a:lnTo>
                  <a:pt x="5502241" y="4990684"/>
                </a:lnTo>
                <a:lnTo>
                  <a:pt x="5499404" y="4989096"/>
                </a:lnTo>
                <a:lnTo>
                  <a:pt x="5496972" y="4987112"/>
                </a:lnTo>
                <a:lnTo>
                  <a:pt x="5494946" y="4985524"/>
                </a:lnTo>
                <a:lnTo>
                  <a:pt x="5490487" y="4981555"/>
                </a:lnTo>
                <a:lnTo>
                  <a:pt x="5487245" y="4976793"/>
                </a:lnTo>
                <a:lnTo>
                  <a:pt x="5484813" y="4972427"/>
                </a:lnTo>
                <a:lnTo>
                  <a:pt x="5487245" y="4973221"/>
                </a:lnTo>
                <a:lnTo>
                  <a:pt x="5490082" y="4973221"/>
                </a:lnTo>
                <a:lnTo>
                  <a:pt x="5496162" y="4972824"/>
                </a:lnTo>
                <a:lnTo>
                  <a:pt x="5502241" y="4972427"/>
                </a:lnTo>
                <a:close/>
                <a:moveTo>
                  <a:pt x="6948987" y="4968855"/>
                </a:moveTo>
                <a:lnTo>
                  <a:pt x="6950569" y="4968855"/>
                </a:lnTo>
                <a:lnTo>
                  <a:pt x="6953336" y="4970051"/>
                </a:lnTo>
                <a:lnTo>
                  <a:pt x="6956104" y="4971646"/>
                </a:lnTo>
                <a:lnTo>
                  <a:pt x="6958476" y="4973640"/>
                </a:lnTo>
                <a:lnTo>
                  <a:pt x="6960452" y="4975633"/>
                </a:lnTo>
                <a:lnTo>
                  <a:pt x="6962825" y="4978025"/>
                </a:lnTo>
                <a:lnTo>
                  <a:pt x="6964011" y="4980816"/>
                </a:lnTo>
                <a:lnTo>
                  <a:pt x="6966778" y="4986796"/>
                </a:lnTo>
                <a:lnTo>
                  <a:pt x="6968755" y="4993175"/>
                </a:lnTo>
                <a:lnTo>
                  <a:pt x="6970732" y="4999953"/>
                </a:lnTo>
                <a:lnTo>
                  <a:pt x="6973104" y="5006731"/>
                </a:lnTo>
                <a:lnTo>
                  <a:pt x="6975476" y="5012711"/>
                </a:lnTo>
                <a:lnTo>
                  <a:pt x="6973895" y="5015103"/>
                </a:lnTo>
                <a:lnTo>
                  <a:pt x="6971918" y="5016698"/>
                </a:lnTo>
                <a:lnTo>
                  <a:pt x="6969941" y="5018293"/>
                </a:lnTo>
                <a:lnTo>
                  <a:pt x="6968360" y="5019489"/>
                </a:lnTo>
                <a:lnTo>
                  <a:pt x="6966383" y="5020286"/>
                </a:lnTo>
                <a:lnTo>
                  <a:pt x="6964801" y="5020685"/>
                </a:lnTo>
                <a:lnTo>
                  <a:pt x="6960452" y="5021482"/>
                </a:lnTo>
                <a:lnTo>
                  <a:pt x="6956499" y="5021482"/>
                </a:lnTo>
                <a:lnTo>
                  <a:pt x="6951755" y="5021482"/>
                </a:lnTo>
                <a:lnTo>
                  <a:pt x="6946615" y="5021881"/>
                </a:lnTo>
                <a:lnTo>
                  <a:pt x="6941080" y="5023077"/>
                </a:lnTo>
                <a:lnTo>
                  <a:pt x="6936731" y="5028659"/>
                </a:lnTo>
                <a:lnTo>
                  <a:pt x="6933568" y="5034639"/>
                </a:lnTo>
                <a:lnTo>
                  <a:pt x="6930405" y="5040221"/>
                </a:lnTo>
                <a:lnTo>
                  <a:pt x="6926847" y="5045005"/>
                </a:lnTo>
                <a:lnTo>
                  <a:pt x="6923684" y="5049391"/>
                </a:lnTo>
                <a:lnTo>
                  <a:pt x="6921708" y="5050985"/>
                </a:lnTo>
                <a:lnTo>
                  <a:pt x="6919731" y="5052580"/>
                </a:lnTo>
                <a:lnTo>
                  <a:pt x="6917359" y="5053776"/>
                </a:lnTo>
                <a:lnTo>
                  <a:pt x="6915382" y="5054972"/>
                </a:lnTo>
                <a:lnTo>
                  <a:pt x="6912614" y="5055770"/>
                </a:lnTo>
                <a:lnTo>
                  <a:pt x="6909847" y="5056168"/>
                </a:lnTo>
                <a:lnTo>
                  <a:pt x="6908265" y="5056168"/>
                </a:lnTo>
                <a:lnTo>
                  <a:pt x="6905498" y="5055371"/>
                </a:lnTo>
                <a:lnTo>
                  <a:pt x="6897591" y="5052979"/>
                </a:lnTo>
                <a:lnTo>
                  <a:pt x="6889684" y="5049391"/>
                </a:lnTo>
                <a:lnTo>
                  <a:pt x="6886916" y="5047397"/>
                </a:lnTo>
                <a:lnTo>
                  <a:pt x="6884544" y="5046201"/>
                </a:lnTo>
                <a:lnTo>
                  <a:pt x="6882567" y="5043809"/>
                </a:lnTo>
                <a:lnTo>
                  <a:pt x="6880986" y="5041018"/>
                </a:lnTo>
                <a:lnTo>
                  <a:pt x="6879404" y="5037829"/>
                </a:lnTo>
                <a:lnTo>
                  <a:pt x="6878218" y="5034639"/>
                </a:lnTo>
                <a:lnTo>
                  <a:pt x="6875846" y="5027861"/>
                </a:lnTo>
                <a:lnTo>
                  <a:pt x="6874660" y="5020286"/>
                </a:lnTo>
                <a:lnTo>
                  <a:pt x="6873869" y="5012711"/>
                </a:lnTo>
                <a:lnTo>
                  <a:pt x="6873079" y="5005136"/>
                </a:lnTo>
                <a:lnTo>
                  <a:pt x="6872288" y="4992378"/>
                </a:lnTo>
                <a:lnTo>
                  <a:pt x="6877823" y="4991182"/>
                </a:lnTo>
                <a:lnTo>
                  <a:pt x="6880195" y="4990783"/>
                </a:lnTo>
                <a:lnTo>
                  <a:pt x="6882567" y="4991182"/>
                </a:lnTo>
                <a:lnTo>
                  <a:pt x="6888102" y="4992378"/>
                </a:lnTo>
                <a:lnTo>
                  <a:pt x="6890079" y="4988790"/>
                </a:lnTo>
                <a:lnTo>
                  <a:pt x="6892056" y="4984803"/>
                </a:lnTo>
                <a:lnTo>
                  <a:pt x="6894823" y="4982012"/>
                </a:lnTo>
                <a:lnTo>
                  <a:pt x="6897195" y="4979221"/>
                </a:lnTo>
                <a:lnTo>
                  <a:pt x="6899568" y="4976829"/>
                </a:lnTo>
                <a:lnTo>
                  <a:pt x="6901940" y="4975234"/>
                </a:lnTo>
                <a:lnTo>
                  <a:pt x="6905103" y="4974038"/>
                </a:lnTo>
                <a:lnTo>
                  <a:pt x="6907870" y="4973241"/>
                </a:lnTo>
                <a:lnTo>
                  <a:pt x="6911033" y="4972443"/>
                </a:lnTo>
                <a:lnTo>
                  <a:pt x="6914591" y="4972443"/>
                </a:lnTo>
                <a:lnTo>
                  <a:pt x="6917754" y="4972842"/>
                </a:lnTo>
                <a:lnTo>
                  <a:pt x="6921708" y="4973241"/>
                </a:lnTo>
                <a:lnTo>
                  <a:pt x="6925266" y="4974038"/>
                </a:lnTo>
                <a:lnTo>
                  <a:pt x="6929615" y="4975633"/>
                </a:lnTo>
                <a:lnTo>
                  <a:pt x="6937917" y="4978822"/>
                </a:lnTo>
                <a:lnTo>
                  <a:pt x="6939894" y="4979221"/>
                </a:lnTo>
                <a:lnTo>
                  <a:pt x="6941080" y="4979221"/>
                </a:lnTo>
                <a:lnTo>
                  <a:pt x="6941871" y="4979221"/>
                </a:lnTo>
                <a:lnTo>
                  <a:pt x="6943057" y="4978424"/>
                </a:lnTo>
                <a:lnTo>
                  <a:pt x="6943847" y="4976829"/>
                </a:lnTo>
                <a:lnTo>
                  <a:pt x="6944638" y="4974836"/>
                </a:lnTo>
                <a:lnTo>
                  <a:pt x="6945824" y="4972842"/>
                </a:lnTo>
                <a:lnTo>
                  <a:pt x="6946615" y="4970450"/>
                </a:lnTo>
                <a:lnTo>
                  <a:pt x="6947010" y="4969653"/>
                </a:lnTo>
                <a:lnTo>
                  <a:pt x="6948196" y="4969254"/>
                </a:lnTo>
                <a:close/>
                <a:moveTo>
                  <a:pt x="2520157" y="4954568"/>
                </a:moveTo>
                <a:lnTo>
                  <a:pt x="2522141" y="4954568"/>
                </a:lnTo>
                <a:lnTo>
                  <a:pt x="2524125" y="4954967"/>
                </a:lnTo>
                <a:lnTo>
                  <a:pt x="2525316" y="4955764"/>
                </a:lnTo>
                <a:lnTo>
                  <a:pt x="2525713" y="4956562"/>
                </a:lnTo>
                <a:lnTo>
                  <a:pt x="2526507" y="4957359"/>
                </a:lnTo>
                <a:lnTo>
                  <a:pt x="2526507" y="4958555"/>
                </a:lnTo>
                <a:lnTo>
                  <a:pt x="2525316" y="4961346"/>
                </a:lnTo>
                <a:lnTo>
                  <a:pt x="2524523" y="4964535"/>
                </a:lnTo>
                <a:lnTo>
                  <a:pt x="2523729" y="4967326"/>
                </a:lnTo>
                <a:lnTo>
                  <a:pt x="2523729" y="4968522"/>
                </a:lnTo>
                <a:lnTo>
                  <a:pt x="2524125" y="4969320"/>
                </a:lnTo>
                <a:lnTo>
                  <a:pt x="2524919" y="4970915"/>
                </a:lnTo>
                <a:lnTo>
                  <a:pt x="2526507" y="4971313"/>
                </a:lnTo>
                <a:lnTo>
                  <a:pt x="2528491" y="4971712"/>
                </a:lnTo>
                <a:lnTo>
                  <a:pt x="2530079" y="4971313"/>
                </a:lnTo>
                <a:lnTo>
                  <a:pt x="2531667" y="4970915"/>
                </a:lnTo>
                <a:lnTo>
                  <a:pt x="2532857" y="4969718"/>
                </a:lnTo>
                <a:lnTo>
                  <a:pt x="2533651" y="4968522"/>
                </a:lnTo>
                <a:lnTo>
                  <a:pt x="2534444" y="4967326"/>
                </a:lnTo>
                <a:lnTo>
                  <a:pt x="2535635" y="4964535"/>
                </a:lnTo>
                <a:lnTo>
                  <a:pt x="2536826" y="4961346"/>
                </a:lnTo>
                <a:lnTo>
                  <a:pt x="2537619" y="4960150"/>
                </a:lnTo>
                <a:lnTo>
                  <a:pt x="2538413" y="4958954"/>
                </a:lnTo>
                <a:lnTo>
                  <a:pt x="2539604" y="4958156"/>
                </a:lnTo>
                <a:lnTo>
                  <a:pt x="2540794" y="4957758"/>
                </a:lnTo>
                <a:lnTo>
                  <a:pt x="2542779" y="4957758"/>
                </a:lnTo>
                <a:lnTo>
                  <a:pt x="2545160" y="4957758"/>
                </a:lnTo>
                <a:lnTo>
                  <a:pt x="2550716" y="4970516"/>
                </a:lnTo>
                <a:lnTo>
                  <a:pt x="2553891" y="4977294"/>
                </a:lnTo>
                <a:lnTo>
                  <a:pt x="2556273" y="4984470"/>
                </a:lnTo>
                <a:lnTo>
                  <a:pt x="2557860" y="4992045"/>
                </a:lnTo>
                <a:lnTo>
                  <a:pt x="2558655" y="4995633"/>
                </a:lnTo>
                <a:lnTo>
                  <a:pt x="2559051" y="4999620"/>
                </a:lnTo>
                <a:lnTo>
                  <a:pt x="2559051" y="5003208"/>
                </a:lnTo>
                <a:lnTo>
                  <a:pt x="2559051" y="5007195"/>
                </a:lnTo>
                <a:lnTo>
                  <a:pt x="2558257" y="5011182"/>
                </a:lnTo>
                <a:lnTo>
                  <a:pt x="2557463" y="5015169"/>
                </a:lnTo>
                <a:lnTo>
                  <a:pt x="2557066" y="5016365"/>
                </a:lnTo>
                <a:lnTo>
                  <a:pt x="2555877" y="5018359"/>
                </a:lnTo>
                <a:lnTo>
                  <a:pt x="2552701" y="5022345"/>
                </a:lnTo>
                <a:lnTo>
                  <a:pt x="2548335" y="5026731"/>
                </a:lnTo>
                <a:lnTo>
                  <a:pt x="2543573" y="5031117"/>
                </a:lnTo>
                <a:lnTo>
                  <a:pt x="2534444" y="5038293"/>
                </a:lnTo>
                <a:lnTo>
                  <a:pt x="2531269" y="5041084"/>
                </a:lnTo>
                <a:lnTo>
                  <a:pt x="2529285" y="5041881"/>
                </a:lnTo>
                <a:lnTo>
                  <a:pt x="2525316" y="5041881"/>
                </a:lnTo>
                <a:lnTo>
                  <a:pt x="2521745" y="5041084"/>
                </a:lnTo>
                <a:lnTo>
                  <a:pt x="2518172" y="5039489"/>
                </a:lnTo>
                <a:lnTo>
                  <a:pt x="2514204" y="5037097"/>
                </a:lnTo>
                <a:lnTo>
                  <a:pt x="2511030" y="5034705"/>
                </a:lnTo>
                <a:lnTo>
                  <a:pt x="2507060" y="5031515"/>
                </a:lnTo>
                <a:lnTo>
                  <a:pt x="2504282" y="5027528"/>
                </a:lnTo>
                <a:lnTo>
                  <a:pt x="2501108" y="5023940"/>
                </a:lnTo>
                <a:lnTo>
                  <a:pt x="2498328" y="5019156"/>
                </a:lnTo>
                <a:lnTo>
                  <a:pt x="2495947" y="5014770"/>
                </a:lnTo>
                <a:lnTo>
                  <a:pt x="2494360" y="5009986"/>
                </a:lnTo>
                <a:lnTo>
                  <a:pt x="2492772" y="5005202"/>
                </a:lnTo>
                <a:lnTo>
                  <a:pt x="2491186" y="4999620"/>
                </a:lnTo>
                <a:lnTo>
                  <a:pt x="2490788" y="4994437"/>
                </a:lnTo>
                <a:lnTo>
                  <a:pt x="2490788" y="4989653"/>
                </a:lnTo>
                <a:lnTo>
                  <a:pt x="2491582" y="4984470"/>
                </a:lnTo>
                <a:lnTo>
                  <a:pt x="2495153" y="4985666"/>
                </a:lnTo>
                <a:lnTo>
                  <a:pt x="2498328" y="4986463"/>
                </a:lnTo>
                <a:lnTo>
                  <a:pt x="2501503" y="4986065"/>
                </a:lnTo>
                <a:lnTo>
                  <a:pt x="2504282" y="4985666"/>
                </a:lnTo>
                <a:lnTo>
                  <a:pt x="2506663" y="4984470"/>
                </a:lnTo>
                <a:lnTo>
                  <a:pt x="2508647" y="4982875"/>
                </a:lnTo>
                <a:lnTo>
                  <a:pt x="2511030" y="4980882"/>
                </a:lnTo>
                <a:lnTo>
                  <a:pt x="2513013" y="4978091"/>
                </a:lnTo>
                <a:lnTo>
                  <a:pt x="2514601" y="4975699"/>
                </a:lnTo>
                <a:lnTo>
                  <a:pt x="2515791" y="4972908"/>
                </a:lnTo>
                <a:lnTo>
                  <a:pt x="2518172" y="4966529"/>
                </a:lnTo>
                <a:lnTo>
                  <a:pt x="2519363" y="4960150"/>
                </a:lnTo>
                <a:close/>
                <a:moveTo>
                  <a:pt x="6104170" y="4945043"/>
                </a:moveTo>
                <a:lnTo>
                  <a:pt x="6110488" y="4945439"/>
                </a:lnTo>
                <a:lnTo>
                  <a:pt x="6116805" y="4945835"/>
                </a:lnTo>
                <a:lnTo>
                  <a:pt x="6123122" y="4947418"/>
                </a:lnTo>
                <a:lnTo>
                  <a:pt x="6129045" y="4949397"/>
                </a:lnTo>
                <a:lnTo>
                  <a:pt x="6129835" y="4950189"/>
                </a:lnTo>
                <a:lnTo>
                  <a:pt x="6131019" y="4951376"/>
                </a:lnTo>
                <a:lnTo>
                  <a:pt x="6134573" y="4956521"/>
                </a:lnTo>
                <a:lnTo>
                  <a:pt x="6136547" y="4958896"/>
                </a:lnTo>
                <a:lnTo>
                  <a:pt x="6138916" y="4961271"/>
                </a:lnTo>
                <a:lnTo>
                  <a:pt x="6141680" y="4964041"/>
                </a:lnTo>
                <a:lnTo>
                  <a:pt x="6144839" y="4966020"/>
                </a:lnTo>
                <a:lnTo>
                  <a:pt x="6147603" y="4967207"/>
                </a:lnTo>
                <a:lnTo>
                  <a:pt x="6150367" y="4968395"/>
                </a:lnTo>
                <a:lnTo>
                  <a:pt x="6156289" y="4969186"/>
                </a:lnTo>
                <a:lnTo>
                  <a:pt x="6162212" y="4970374"/>
                </a:lnTo>
                <a:lnTo>
                  <a:pt x="6164186" y="4971165"/>
                </a:lnTo>
                <a:lnTo>
                  <a:pt x="6166555" y="4972748"/>
                </a:lnTo>
                <a:lnTo>
                  <a:pt x="6169319" y="4975123"/>
                </a:lnTo>
                <a:lnTo>
                  <a:pt x="6171293" y="4977894"/>
                </a:lnTo>
                <a:lnTo>
                  <a:pt x="6175636" y="4985414"/>
                </a:lnTo>
                <a:lnTo>
                  <a:pt x="6180374" y="4992934"/>
                </a:lnTo>
                <a:lnTo>
                  <a:pt x="6182743" y="4996100"/>
                </a:lnTo>
                <a:lnTo>
                  <a:pt x="6185507" y="4999662"/>
                </a:lnTo>
                <a:lnTo>
                  <a:pt x="6189456" y="5003224"/>
                </a:lnTo>
                <a:lnTo>
                  <a:pt x="6193404" y="5006786"/>
                </a:lnTo>
                <a:lnTo>
                  <a:pt x="6201696" y="5013119"/>
                </a:lnTo>
                <a:lnTo>
                  <a:pt x="6209988" y="5019452"/>
                </a:lnTo>
                <a:lnTo>
                  <a:pt x="6213936" y="5023014"/>
                </a:lnTo>
                <a:lnTo>
                  <a:pt x="6217095" y="5026576"/>
                </a:lnTo>
                <a:lnTo>
                  <a:pt x="6220253" y="5030138"/>
                </a:lnTo>
                <a:lnTo>
                  <a:pt x="6222622" y="5034887"/>
                </a:lnTo>
                <a:lnTo>
                  <a:pt x="6224597" y="5039241"/>
                </a:lnTo>
                <a:lnTo>
                  <a:pt x="6225781" y="5044782"/>
                </a:lnTo>
                <a:lnTo>
                  <a:pt x="6226176" y="5050719"/>
                </a:lnTo>
                <a:lnTo>
                  <a:pt x="6225781" y="5057447"/>
                </a:lnTo>
                <a:lnTo>
                  <a:pt x="6224991" y="5064176"/>
                </a:lnTo>
                <a:lnTo>
                  <a:pt x="6222622" y="5072487"/>
                </a:lnTo>
                <a:lnTo>
                  <a:pt x="6218674" y="5071300"/>
                </a:lnTo>
                <a:lnTo>
                  <a:pt x="6215515" y="5070904"/>
                </a:lnTo>
                <a:lnTo>
                  <a:pt x="6212357" y="5071300"/>
                </a:lnTo>
                <a:lnTo>
                  <a:pt x="6209198" y="5071696"/>
                </a:lnTo>
                <a:lnTo>
                  <a:pt x="6206434" y="5072883"/>
                </a:lnTo>
                <a:lnTo>
                  <a:pt x="6204065" y="5074862"/>
                </a:lnTo>
                <a:lnTo>
                  <a:pt x="6198932" y="5078424"/>
                </a:lnTo>
                <a:lnTo>
                  <a:pt x="6194984" y="5082778"/>
                </a:lnTo>
                <a:lnTo>
                  <a:pt x="6190640" y="5086340"/>
                </a:lnTo>
                <a:lnTo>
                  <a:pt x="6188666" y="5087923"/>
                </a:lnTo>
                <a:lnTo>
                  <a:pt x="6186692" y="5088715"/>
                </a:lnTo>
                <a:lnTo>
                  <a:pt x="6184323" y="5089506"/>
                </a:lnTo>
                <a:lnTo>
                  <a:pt x="6181954" y="5089110"/>
                </a:lnTo>
                <a:lnTo>
                  <a:pt x="6178400" y="5088319"/>
                </a:lnTo>
                <a:lnTo>
                  <a:pt x="6175242" y="5086340"/>
                </a:lnTo>
                <a:lnTo>
                  <a:pt x="6172478" y="5083965"/>
                </a:lnTo>
                <a:lnTo>
                  <a:pt x="6169714" y="5080403"/>
                </a:lnTo>
                <a:lnTo>
                  <a:pt x="6164186" y="5072487"/>
                </a:lnTo>
                <a:lnTo>
                  <a:pt x="6157079" y="5062593"/>
                </a:lnTo>
                <a:lnTo>
                  <a:pt x="6151946" y="5064176"/>
                </a:lnTo>
                <a:lnTo>
                  <a:pt x="6146023" y="5065759"/>
                </a:lnTo>
                <a:lnTo>
                  <a:pt x="6142865" y="5066155"/>
                </a:lnTo>
                <a:lnTo>
                  <a:pt x="6139706" y="5066550"/>
                </a:lnTo>
                <a:lnTo>
                  <a:pt x="6136152" y="5066550"/>
                </a:lnTo>
                <a:lnTo>
                  <a:pt x="6132204" y="5066155"/>
                </a:lnTo>
                <a:lnTo>
                  <a:pt x="6126281" y="5053489"/>
                </a:lnTo>
                <a:lnTo>
                  <a:pt x="6122728" y="5046761"/>
                </a:lnTo>
                <a:lnTo>
                  <a:pt x="6119174" y="5040824"/>
                </a:lnTo>
                <a:lnTo>
                  <a:pt x="6114831" y="5034492"/>
                </a:lnTo>
                <a:lnTo>
                  <a:pt x="6110093" y="5028951"/>
                </a:lnTo>
                <a:lnTo>
                  <a:pt x="6107329" y="5026180"/>
                </a:lnTo>
                <a:lnTo>
                  <a:pt x="6104170" y="5023805"/>
                </a:lnTo>
                <a:lnTo>
                  <a:pt x="6101406" y="5021431"/>
                </a:lnTo>
                <a:lnTo>
                  <a:pt x="6097853" y="5019452"/>
                </a:lnTo>
                <a:lnTo>
                  <a:pt x="6096273" y="5019056"/>
                </a:lnTo>
                <a:lnTo>
                  <a:pt x="6093904" y="5019056"/>
                </a:lnTo>
                <a:lnTo>
                  <a:pt x="6087587" y="5019056"/>
                </a:lnTo>
                <a:lnTo>
                  <a:pt x="6084428" y="5018660"/>
                </a:lnTo>
                <a:lnTo>
                  <a:pt x="6080875" y="5017473"/>
                </a:lnTo>
                <a:lnTo>
                  <a:pt x="6079690" y="5016681"/>
                </a:lnTo>
                <a:lnTo>
                  <a:pt x="6078111" y="5015889"/>
                </a:lnTo>
                <a:lnTo>
                  <a:pt x="6076926" y="5013911"/>
                </a:lnTo>
                <a:lnTo>
                  <a:pt x="6076136" y="5012723"/>
                </a:lnTo>
                <a:lnTo>
                  <a:pt x="6074162" y="5009161"/>
                </a:lnTo>
                <a:lnTo>
                  <a:pt x="6073373" y="5005995"/>
                </a:lnTo>
                <a:lnTo>
                  <a:pt x="6072583" y="5002037"/>
                </a:lnTo>
                <a:lnTo>
                  <a:pt x="6072188" y="4998475"/>
                </a:lnTo>
                <a:lnTo>
                  <a:pt x="6072188" y="4994517"/>
                </a:lnTo>
                <a:lnTo>
                  <a:pt x="6072583" y="4990559"/>
                </a:lnTo>
                <a:lnTo>
                  <a:pt x="6073767" y="4982643"/>
                </a:lnTo>
                <a:lnTo>
                  <a:pt x="6075742" y="4973936"/>
                </a:lnTo>
                <a:lnTo>
                  <a:pt x="6078111" y="4964833"/>
                </a:lnTo>
                <a:lnTo>
                  <a:pt x="6080085" y="4955730"/>
                </a:lnTo>
                <a:lnTo>
                  <a:pt x="6082059" y="4945835"/>
                </a:lnTo>
                <a:lnTo>
                  <a:pt x="6091930" y="4945439"/>
                </a:lnTo>
                <a:close/>
                <a:moveTo>
                  <a:pt x="5460360" y="4940280"/>
                </a:moveTo>
                <a:lnTo>
                  <a:pt x="5463089" y="4940280"/>
                </a:lnTo>
                <a:lnTo>
                  <a:pt x="5465429" y="4940682"/>
                </a:lnTo>
                <a:lnTo>
                  <a:pt x="5468938" y="4941890"/>
                </a:lnTo>
                <a:lnTo>
                  <a:pt x="5468938" y="4946317"/>
                </a:lnTo>
                <a:lnTo>
                  <a:pt x="5468938" y="4950342"/>
                </a:lnTo>
                <a:lnTo>
                  <a:pt x="5468158" y="4953562"/>
                </a:lnTo>
                <a:lnTo>
                  <a:pt x="5467378" y="4957184"/>
                </a:lnTo>
                <a:lnTo>
                  <a:pt x="5464649" y="4963221"/>
                </a:lnTo>
                <a:lnTo>
                  <a:pt x="5462699" y="4968855"/>
                </a:lnTo>
                <a:lnTo>
                  <a:pt x="5456461" y="4965636"/>
                </a:lnTo>
                <a:lnTo>
                  <a:pt x="5453341" y="4964026"/>
                </a:lnTo>
                <a:lnTo>
                  <a:pt x="5451002" y="4961611"/>
                </a:lnTo>
                <a:lnTo>
                  <a:pt x="5448662" y="4958794"/>
                </a:lnTo>
                <a:lnTo>
                  <a:pt x="5447882" y="4957184"/>
                </a:lnTo>
                <a:lnTo>
                  <a:pt x="5447103" y="4955574"/>
                </a:lnTo>
                <a:lnTo>
                  <a:pt x="5446713" y="4953159"/>
                </a:lnTo>
                <a:lnTo>
                  <a:pt x="5446713" y="4950744"/>
                </a:lnTo>
                <a:lnTo>
                  <a:pt x="5446713" y="4948330"/>
                </a:lnTo>
                <a:lnTo>
                  <a:pt x="5447103" y="4945110"/>
                </a:lnTo>
                <a:lnTo>
                  <a:pt x="5452951" y="4942292"/>
                </a:lnTo>
                <a:lnTo>
                  <a:pt x="5455291" y="4941487"/>
                </a:lnTo>
                <a:lnTo>
                  <a:pt x="5458020" y="4940682"/>
                </a:lnTo>
                <a:close/>
                <a:moveTo>
                  <a:pt x="2608660" y="4932343"/>
                </a:moveTo>
                <a:lnTo>
                  <a:pt x="2611041" y="4932343"/>
                </a:lnTo>
                <a:lnTo>
                  <a:pt x="2613819" y="4932721"/>
                </a:lnTo>
                <a:lnTo>
                  <a:pt x="2615407" y="4933477"/>
                </a:lnTo>
                <a:lnTo>
                  <a:pt x="2616995" y="4934233"/>
                </a:lnTo>
                <a:lnTo>
                  <a:pt x="2618185" y="4935367"/>
                </a:lnTo>
                <a:lnTo>
                  <a:pt x="2618979" y="4936500"/>
                </a:lnTo>
                <a:lnTo>
                  <a:pt x="2619376" y="4938390"/>
                </a:lnTo>
                <a:lnTo>
                  <a:pt x="2619376" y="4939902"/>
                </a:lnTo>
                <a:lnTo>
                  <a:pt x="2619376" y="4941036"/>
                </a:lnTo>
                <a:lnTo>
                  <a:pt x="2618979" y="4942548"/>
                </a:lnTo>
                <a:lnTo>
                  <a:pt x="2618582" y="4944060"/>
                </a:lnTo>
                <a:lnTo>
                  <a:pt x="2617788" y="4945572"/>
                </a:lnTo>
                <a:lnTo>
                  <a:pt x="2616598" y="4946706"/>
                </a:lnTo>
                <a:lnTo>
                  <a:pt x="2615407" y="4947462"/>
                </a:lnTo>
                <a:lnTo>
                  <a:pt x="2613819" y="4947840"/>
                </a:lnTo>
                <a:lnTo>
                  <a:pt x="2611439" y="4948218"/>
                </a:lnTo>
                <a:lnTo>
                  <a:pt x="2610644" y="4948218"/>
                </a:lnTo>
                <a:lnTo>
                  <a:pt x="2609453" y="4947840"/>
                </a:lnTo>
                <a:lnTo>
                  <a:pt x="2609057" y="4947462"/>
                </a:lnTo>
                <a:lnTo>
                  <a:pt x="2608660" y="4946706"/>
                </a:lnTo>
                <a:lnTo>
                  <a:pt x="2608263" y="4944438"/>
                </a:lnTo>
                <a:lnTo>
                  <a:pt x="2608263" y="4942170"/>
                </a:lnTo>
                <a:lnTo>
                  <a:pt x="2608660" y="4936500"/>
                </a:lnTo>
                <a:lnTo>
                  <a:pt x="2609057" y="4934233"/>
                </a:lnTo>
                <a:close/>
                <a:moveTo>
                  <a:pt x="1013620" y="4932343"/>
                </a:moveTo>
                <a:lnTo>
                  <a:pt x="1016795" y="4943025"/>
                </a:lnTo>
                <a:lnTo>
                  <a:pt x="1018382" y="4950147"/>
                </a:lnTo>
                <a:lnTo>
                  <a:pt x="1018779" y="4953708"/>
                </a:lnTo>
                <a:lnTo>
                  <a:pt x="1019176" y="4957664"/>
                </a:lnTo>
                <a:lnTo>
                  <a:pt x="1019176" y="4961225"/>
                </a:lnTo>
                <a:lnTo>
                  <a:pt x="1018779" y="4964786"/>
                </a:lnTo>
                <a:lnTo>
                  <a:pt x="1017985" y="4967951"/>
                </a:lnTo>
                <a:lnTo>
                  <a:pt x="1016398" y="4971511"/>
                </a:lnTo>
                <a:lnTo>
                  <a:pt x="1014810" y="4973885"/>
                </a:lnTo>
                <a:lnTo>
                  <a:pt x="1011635" y="4975863"/>
                </a:lnTo>
                <a:lnTo>
                  <a:pt x="1008460" y="4977842"/>
                </a:lnTo>
                <a:lnTo>
                  <a:pt x="1003698" y="4978633"/>
                </a:lnTo>
                <a:lnTo>
                  <a:pt x="1006079" y="4981798"/>
                </a:lnTo>
                <a:lnTo>
                  <a:pt x="1007270" y="4983776"/>
                </a:lnTo>
                <a:lnTo>
                  <a:pt x="1008064" y="4985359"/>
                </a:lnTo>
                <a:lnTo>
                  <a:pt x="1008460" y="4986941"/>
                </a:lnTo>
                <a:lnTo>
                  <a:pt x="1008460" y="4987733"/>
                </a:lnTo>
                <a:lnTo>
                  <a:pt x="1008064" y="4989315"/>
                </a:lnTo>
                <a:lnTo>
                  <a:pt x="1006873" y="4991293"/>
                </a:lnTo>
                <a:lnTo>
                  <a:pt x="1005682" y="4993272"/>
                </a:lnTo>
                <a:lnTo>
                  <a:pt x="1005285" y="4994854"/>
                </a:lnTo>
                <a:lnTo>
                  <a:pt x="1004889" y="4996437"/>
                </a:lnTo>
                <a:lnTo>
                  <a:pt x="1004889" y="4999206"/>
                </a:lnTo>
                <a:lnTo>
                  <a:pt x="1005285" y="5001580"/>
                </a:lnTo>
                <a:lnTo>
                  <a:pt x="1005682" y="5004745"/>
                </a:lnTo>
                <a:lnTo>
                  <a:pt x="1007270" y="5009097"/>
                </a:lnTo>
                <a:lnTo>
                  <a:pt x="1005285" y="5007910"/>
                </a:lnTo>
                <a:lnTo>
                  <a:pt x="1003301" y="5006723"/>
                </a:lnTo>
                <a:lnTo>
                  <a:pt x="1000920" y="5003954"/>
                </a:lnTo>
                <a:lnTo>
                  <a:pt x="999729" y="5003163"/>
                </a:lnTo>
                <a:lnTo>
                  <a:pt x="998141" y="5002767"/>
                </a:lnTo>
                <a:lnTo>
                  <a:pt x="996951" y="5003558"/>
                </a:lnTo>
                <a:lnTo>
                  <a:pt x="994173" y="5005932"/>
                </a:lnTo>
                <a:lnTo>
                  <a:pt x="994569" y="5007119"/>
                </a:lnTo>
                <a:lnTo>
                  <a:pt x="995760" y="5007910"/>
                </a:lnTo>
                <a:lnTo>
                  <a:pt x="996951" y="5008306"/>
                </a:lnTo>
                <a:lnTo>
                  <a:pt x="998141" y="5008702"/>
                </a:lnTo>
                <a:lnTo>
                  <a:pt x="1003698" y="5009097"/>
                </a:lnTo>
                <a:lnTo>
                  <a:pt x="1003698" y="5018988"/>
                </a:lnTo>
                <a:lnTo>
                  <a:pt x="1001713" y="5015823"/>
                </a:lnTo>
                <a:lnTo>
                  <a:pt x="1000126" y="5014240"/>
                </a:lnTo>
                <a:lnTo>
                  <a:pt x="999332" y="5013449"/>
                </a:lnTo>
                <a:lnTo>
                  <a:pt x="998538" y="5013054"/>
                </a:lnTo>
                <a:lnTo>
                  <a:pt x="997348" y="5013449"/>
                </a:lnTo>
                <a:lnTo>
                  <a:pt x="993379" y="5016614"/>
                </a:lnTo>
                <a:lnTo>
                  <a:pt x="991394" y="5017801"/>
                </a:lnTo>
                <a:lnTo>
                  <a:pt x="988219" y="5018988"/>
                </a:lnTo>
                <a:lnTo>
                  <a:pt x="989410" y="5021362"/>
                </a:lnTo>
                <a:lnTo>
                  <a:pt x="989807" y="5023340"/>
                </a:lnTo>
                <a:lnTo>
                  <a:pt x="990204" y="5024923"/>
                </a:lnTo>
                <a:lnTo>
                  <a:pt x="990204" y="5026110"/>
                </a:lnTo>
                <a:lnTo>
                  <a:pt x="990204" y="5029670"/>
                </a:lnTo>
                <a:lnTo>
                  <a:pt x="990601" y="5032440"/>
                </a:lnTo>
                <a:lnTo>
                  <a:pt x="991394" y="5035605"/>
                </a:lnTo>
                <a:lnTo>
                  <a:pt x="989410" y="5035209"/>
                </a:lnTo>
                <a:lnTo>
                  <a:pt x="987823" y="5034418"/>
                </a:lnTo>
                <a:lnTo>
                  <a:pt x="986632" y="5033231"/>
                </a:lnTo>
                <a:lnTo>
                  <a:pt x="985838" y="5032440"/>
                </a:lnTo>
                <a:lnTo>
                  <a:pt x="985838" y="5031253"/>
                </a:lnTo>
                <a:lnTo>
                  <a:pt x="985838" y="5029670"/>
                </a:lnTo>
                <a:lnTo>
                  <a:pt x="986235" y="5026901"/>
                </a:lnTo>
                <a:lnTo>
                  <a:pt x="986632" y="5024527"/>
                </a:lnTo>
                <a:lnTo>
                  <a:pt x="986632" y="5023340"/>
                </a:lnTo>
                <a:lnTo>
                  <a:pt x="986632" y="5021758"/>
                </a:lnTo>
                <a:lnTo>
                  <a:pt x="986235" y="5020571"/>
                </a:lnTo>
                <a:lnTo>
                  <a:pt x="985441" y="5019779"/>
                </a:lnTo>
                <a:lnTo>
                  <a:pt x="983854" y="5019384"/>
                </a:lnTo>
                <a:lnTo>
                  <a:pt x="981869" y="5018988"/>
                </a:lnTo>
                <a:lnTo>
                  <a:pt x="981473" y="5019384"/>
                </a:lnTo>
                <a:lnTo>
                  <a:pt x="980679" y="5020175"/>
                </a:lnTo>
                <a:lnTo>
                  <a:pt x="979885" y="5023340"/>
                </a:lnTo>
                <a:lnTo>
                  <a:pt x="979091" y="5026901"/>
                </a:lnTo>
                <a:lnTo>
                  <a:pt x="977504" y="5031253"/>
                </a:lnTo>
                <a:lnTo>
                  <a:pt x="975916" y="5034418"/>
                </a:lnTo>
                <a:lnTo>
                  <a:pt x="975123" y="5036001"/>
                </a:lnTo>
                <a:lnTo>
                  <a:pt x="973932" y="5036792"/>
                </a:lnTo>
                <a:lnTo>
                  <a:pt x="972344" y="5037187"/>
                </a:lnTo>
                <a:lnTo>
                  <a:pt x="970757" y="5037187"/>
                </a:lnTo>
                <a:lnTo>
                  <a:pt x="968376" y="5036792"/>
                </a:lnTo>
                <a:lnTo>
                  <a:pt x="966391" y="5035605"/>
                </a:lnTo>
                <a:lnTo>
                  <a:pt x="965201" y="5037187"/>
                </a:lnTo>
                <a:lnTo>
                  <a:pt x="965598" y="5038770"/>
                </a:lnTo>
                <a:lnTo>
                  <a:pt x="966391" y="5040353"/>
                </a:lnTo>
                <a:lnTo>
                  <a:pt x="967582" y="5041144"/>
                </a:lnTo>
                <a:lnTo>
                  <a:pt x="971154" y="5041935"/>
                </a:lnTo>
                <a:lnTo>
                  <a:pt x="972742" y="5042331"/>
                </a:lnTo>
                <a:lnTo>
                  <a:pt x="972344" y="5043518"/>
                </a:lnTo>
                <a:lnTo>
                  <a:pt x="971551" y="5044705"/>
                </a:lnTo>
                <a:lnTo>
                  <a:pt x="970360" y="5045496"/>
                </a:lnTo>
                <a:lnTo>
                  <a:pt x="968772" y="5046683"/>
                </a:lnTo>
                <a:lnTo>
                  <a:pt x="965995" y="5048265"/>
                </a:lnTo>
                <a:lnTo>
                  <a:pt x="963216" y="5049452"/>
                </a:lnTo>
                <a:lnTo>
                  <a:pt x="960438" y="5050639"/>
                </a:lnTo>
                <a:lnTo>
                  <a:pt x="959645" y="5051035"/>
                </a:lnTo>
                <a:lnTo>
                  <a:pt x="959248" y="5051826"/>
                </a:lnTo>
                <a:lnTo>
                  <a:pt x="959248" y="5052617"/>
                </a:lnTo>
                <a:lnTo>
                  <a:pt x="959645" y="5053409"/>
                </a:lnTo>
                <a:lnTo>
                  <a:pt x="960835" y="5054200"/>
                </a:lnTo>
                <a:lnTo>
                  <a:pt x="963216" y="5055387"/>
                </a:lnTo>
                <a:lnTo>
                  <a:pt x="963216" y="5058552"/>
                </a:lnTo>
                <a:lnTo>
                  <a:pt x="963216" y="5058948"/>
                </a:lnTo>
                <a:lnTo>
                  <a:pt x="962820" y="5059343"/>
                </a:lnTo>
                <a:lnTo>
                  <a:pt x="961629" y="5058552"/>
                </a:lnTo>
                <a:lnTo>
                  <a:pt x="959645" y="5056574"/>
                </a:lnTo>
                <a:lnTo>
                  <a:pt x="956073" y="5051826"/>
                </a:lnTo>
                <a:lnTo>
                  <a:pt x="954882" y="5049848"/>
                </a:lnTo>
                <a:lnTo>
                  <a:pt x="953691" y="5049057"/>
                </a:lnTo>
                <a:lnTo>
                  <a:pt x="951707" y="5048661"/>
                </a:lnTo>
                <a:lnTo>
                  <a:pt x="949326" y="5048265"/>
                </a:lnTo>
                <a:lnTo>
                  <a:pt x="945357" y="5048265"/>
                </a:lnTo>
                <a:lnTo>
                  <a:pt x="940594" y="5047474"/>
                </a:lnTo>
                <a:lnTo>
                  <a:pt x="938610" y="5047078"/>
                </a:lnTo>
                <a:lnTo>
                  <a:pt x="936625" y="5046683"/>
                </a:lnTo>
                <a:lnTo>
                  <a:pt x="934244" y="5045892"/>
                </a:lnTo>
                <a:lnTo>
                  <a:pt x="932260" y="5044705"/>
                </a:lnTo>
                <a:lnTo>
                  <a:pt x="930672" y="5043122"/>
                </a:lnTo>
                <a:lnTo>
                  <a:pt x="929085" y="5041144"/>
                </a:lnTo>
                <a:lnTo>
                  <a:pt x="927894" y="5037979"/>
                </a:lnTo>
                <a:lnTo>
                  <a:pt x="926704" y="5034814"/>
                </a:lnTo>
                <a:lnTo>
                  <a:pt x="925910" y="5030462"/>
                </a:lnTo>
                <a:lnTo>
                  <a:pt x="925513" y="5025714"/>
                </a:lnTo>
                <a:lnTo>
                  <a:pt x="923926" y="5026505"/>
                </a:lnTo>
                <a:lnTo>
                  <a:pt x="922735" y="5027297"/>
                </a:lnTo>
                <a:lnTo>
                  <a:pt x="921148" y="5028483"/>
                </a:lnTo>
                <a:lnTo>
                  <a:pt x="920354" y="5028879"/>
                </a:lnTo>
                <a:lnTo>
                  <a:pt x="919560" y="5028879"/>
                </a:lnTo>
                <a:lnTo>
                  <a:pt x="919163" y="5027692"/>
                </a:lnTo>
                <a:lnTo>
                  <a:pt x="919560" y="5026901"/>
                </a:lnTo>
                <a:lnTo>
                  <a:pt x="919957" y="5026110"/>
                </a:lnTo>
                <a:lnTo>
                  <a:pt x="920354" y="5025714"/>
                </a:lnTo>
                <a:lnTo>
                  <a:pt x="922338" y="5024527"/>
                </a:lnTo>
                <a:lnTo>
                  <a:pt x="925116" y="5023340"/>
                </a:lnTo>
                <a:lnTo>
                  <a:pt x="928688" y="5021758"/>
                </a:lnTo>
                <a:lnTo>
                  <a:pt x="931863" y="5020571"/>
                </a:lnTo>
                <a:lnTo>
                  <a:pt x="935038" y="5018592"/>
                </a:lnTo>
                <a:lnTo>
                  <a:pt x="938213" y="5015823"/>
                </a:lnTo>
                <a:lnTo>
                  <a:pt x="938213" y="5018592"/>
                </a:lnTo>
                <a:lnTo>
                  <a:pt x="938610" y="5020571"/>
                </a:lnTo>
                <a:lnTo>
                  <a:pt x="939800" y="5023340"/>
                </a:lnTo>
                <a:lnTo>
                  <a:pt x="940197" y="5024131"/>
                </a:lnTo>
                <a:lnTo>
                  <a:pt x="940197" y="5025318"/>
                </a:lnTo>
                <a:lnTo>
                  <a:pt x="939404" y="5026901"/>
                </a:lnTo>
                <a:lnTo>
                  <a:pt x="938213" y="5028879"/>
                </a:lnTo>
                <a:lnTo>
                  <a:pt x="939404" y="5028483"/>
                </a:lnTo>
                <a:lnTo>
                  <a:pt x="940197" y="5027692"/>
                </a:lnTo>
                <a:lnTo>
                  <a:pt x="940991" y="5026901"/>
                </a:lnTo>
                <a:lnTo>
                  <a:pt x="941785" y="5025318"/>
                </a:lnTo>
                <a:lnTo>
                  <a:pt x="942975" y="5021758"/>
                </a:lnTo>
                <a:lnTo>
                  <a:pt x="943372" y="5018197"/>
                </a:lnTo>
                <a:lnTo>
                  <a:pt x="942975" y="5014636"/>
                </a:lnTo>
                <a:lnTo>
                  <a:pt x="942182" y="5011471"/>
                </a:lnTo>
                <a:lnTo>
                  <a:pt x="941388" y="5010284"/>
                </a:lnTo>
                <a:lnTo>
                  <a:pt x="940594" y="5009493"/>
                </a:lnTo>
                <a:lnTo>
                  <a:pt x="939404" y="5009097"/>
                </a:lnTo>
                <a:lnTo>
                  <a:pt x="938213" y="5009097"/>
                </a:lnTo>
                <a:lnTo>
                  <a:pt x="943372" y="5001580"/>
                </a:lnTo>
                <a:lnTo>
                  <a:pt x="947738" y="4997228"/>
                </a:lnTo>
                <a:lnTo>
                  <a:pt x="951707" y="4992085"/>
                </a:lnTo>
                <a:lnTo>
                  <a:pt x="956866" y="4985359"/>
                </a:lnTo>
                <a:lnTo>
                  <a:pt x="958057" y="4986150"/>
                </a:lnTo>
                <a:lnTo>
                  <a:pt x="958851" y="4986546"/>
                </a:lnTo>
                <a:lnTo>
                  <a:pt x="959248" y="4987337"/>
                </a:lnTo>
                <a:lnTo>
                  <a:pt x="958851" y="4987733"/>
                </a:lnTo>
                <a:lnTo>
                  <a:pt x="958057" y="4989711"/>
                </a:lnTo>
                <a:lnTo>
                  <a:pt x="956469" y="4991293"/>
                </a:lnTo>
                <a:lnTo>
                  <a:pt x="954882" y="4992876"/>
                </a:lnTo>
                <a:lnTo>
                  <a:pt x="954485" y="4993667"/>
                </a:lnTo>
                <a:lnTo>
                  <a:pt x="954088" y="4994854"/>
                </a:lnTo>
                <a:lnTo>
                  <a:pt x="954088" y="4995645"/>
                </a:lnTo>
                <a:lnTo>
                  <a:pt x="954485" y="4996437"/>
                </a:lnTo>
                <a:lnTo>
                  <a:pt x="955279" y="4998019"/>
                </a:lnTo>
                <a:lnTo>
                  <a:pt x="956866" y="4999206"/>
                </a:lnTo>
                <a:lnTo>
                  <a:pt x="958057" y="4998811"/>
                </a:lnTo>
                <a:lnTo>
                  <a:pt x="958454" y="4998415"/>
                </a:lnTo>
                <a:lnTo>
                  <a:pt x="958851" y="4997624"/>
                </a:lnTo>
                <a:lnTo>
                  <a:pt x="958851" y="4997228"/>
                </a:lnTo>
                <a:lnTo>
                  <a:pt x="958057" y="4995645"/>
                </a:lnTo>
                <a:lnTo>
                  <a:pt x="956866" y="4995250"/>
                </a:lnTo>
                <a:lnTo>
                  <a:pt x="957660" y="4994063"/>
                </a:lnTo>
                <a:lnTo>
                  <a:pt x="958851" y="4992876"/>
                </a:lnTo>
                <a:lnTo>
                  <a:pt x="960041" y="4991689"/>
                </a:lnTo>
                <a:lnTo>
                  <a:pt x="962026" y="4990898"/>
                </a:lnTo>
                <a:lnTo>
                  <a:pt x="965201" y="4989711"/>
                </a:lnTo>
                <a:lnTo>
                  <a:pt x="969170" y="4988920"/>
                </a:lnTo>
                <a:lnTo>
                  <a:pt x="967582" y="4984568"/>
                </a:lnTo>
                <a:lnTo>
                  <a:pt x="966788" y="4981402"/>
                </a:lnTo>
                <a:lnTo>
                  <a:pt x="966788" y="4977842"/>
                </a:lnTo>
                <a:lnTo>
                  <a:pt x="967582" y="4975072"/>
                </a:lnTo>
                <a:lnTo>
                  <a:pt x="968376" y="4972303"/>
                </a:lnTo>
                <a:lnTo>
                  <a:pt x="970360" y="4969138"/>
                </a:lnTo>
                <a:lnTo>
                  <a:pt x="971551" y="4965973"/>
                </a:lnTo>
                <a:lnTo>
                  <a:pt x="972742" y="4962016"/>
                </a:lnTo>
                <a:lnTo>
                  <a:pt x="973932" y="4963599"/>
                </a:lnTo>
                <a:lnTo>
                  <a:pt x="975123" y="4964390"/>
                </a:lnTo>
                <a:lnTo>
                  <a:pt x="975519" y="4965577"/>
                </a:lnTo>
                <a:lnTo>
                  <a:pt x="975123" y="4966764"/>
                </a:lnTo>
                <a:lnTo>
                  <a:pt x="975123" y="4967951"/>
                </a:lnTo>
                <a:lnTo>
                  <a:pt x="974329" y="4969138"/>
                </a:lnTo>
                <a:lnTo>
                  <a:pt x="972742" y="4972303"/>
                </a:lnTo>
                <a:lnTo>
                  <a:pt x="971154" y="4974677"/>
                </a:lnTo>
                <a:lnTo>
                  <a:pt x="970360" y="4977446"/>
                </a:lnTo>
                <a:lnTo>
                  <a:pt x="969567" y="4978633"/>
                </a:lnTo>
                <a:lnTo>
                  <a:pt x="970360" y="4980216"/>
                </a:lnTo>
                <a:lnTo>
                  <a:pt x="971154" y="4981402"/>
                </a:lnTo>
                <a:lnTo>
                  <a:pt x="972742" y="4982194"/>
                </a:lnTo>
                <a:lnTo>
                  <a:pt x="972742" y="4981007"/>
                </a:lnTo>
                <a:lnTo>
                  <a:pt x="972742" y="4979029"/>
                </a:lnTo>
                <a:lnTo>
                  <a:pt x="974329" y="4975468"/>
                </a:lnTo>
                <a:lnTo>
                  <a:pt x="979489" y="4966764"/>
                </a:lnTo>
                <a:lnTo>
                  <a:pt x="981473" y="4962412"/>
                </a:lnTo>
                <a:lnTo>
                  <a:pt x="981869" y="4960434"/>
                </a:lnTo>
                <a:lnTo>
                  <a:pt x="982266" y="4959247"/>
                </a:lnTo>
                <a:lnTo>
                  <a:pt x="982266" y="4957664"/>
                </a:lnTo>
                <a:lnTo>
                  <a:pt x="981869" y="4956873"/>
                </a:lnTo>
                <a:lnTo>
                  <a:pt x="980679" y="4956082"/>
                </a:lnTo>
                <a:lnTo>
                  <a:pt x="979091" y="4955686"/>
                </a:lnTo>
                <a:lnTo>
                  <a:pt x="979885" y="4952125"/>
                </a:lnTo>
                <a:lnTo>
                  <a:pt x="981076" y="4950543"/>
                </a:lnTo>
                <a:lnTo>
                  <a:pt x="981869" y="4950147"/>
                </a:lnTo>
                <a:lnTo>
                  <a:pt x="982663" y="4949751"/>
                </a:lnTo>
                <a:lnTo>
                  <a:pt x="983854" y="4950147"/>
                </a:lnTo>
                <a:lnTo>
                  <a:pt x="985441" y="4951334"/>
                </a:lnTo>
                <a:lnTo>
                  <a:pt x="987823" y="4952521"/>
                </a:lnTo>
                <a:lnTo>
                  <a:pt x="989410" y="4954499"/>
                </a:lnTo>
                <a:lnTo>
                  <a:pt x="991394" y="4955686"/>
                </a:lnTo>
                <a:lnTo>
                  <a:pt x="989807" y="4953708"/>
                </a:lnTo>
                <a:lnTo>
                  <a:pt x="989013" y="4951730"/>
                </a:lnTo>
                <a:lnTo>
                  <a:pt x="988616" y="4950543"/>
                </a:lnTo>
                <a:lnTo>
                  <a:pt x="988616" y="4949356"/>
                </a:lnTo>
                <a:lnTo>
                  <a:pt x="989013" y="4948169"/>
                </a:lnTo>
                <a:lnTo>
                  <a:pt x="989807" y="4946982"/>
                </a:lnTo>
                <a:lnTo>
                  <a:pt x="992188" y="4945003"/>
                </a:lnTo>
                <a:lnTo>
                  <a:pt x="994569" y="4943025"/>
                </a:lnTo>
                <a:lnTo>
                  <a:pt x="997745" y="4941047"/>
                </a:lnTo>
                <a:lnTo>
                  <a:pt x="998935" y="4940256"/>
                </a:lnTo>
                <a:lnTo>
                  <a:pt x="999729" y="4938673"/>
                </a:lnTo>
                <a:lnTo>
                  <a:pt x="1000523" y="4937486"/>
                </a:lnTo>
                <a:lnTo>
                  <a:pt x="1000523" y="4935508"/>
                </a:lnTo>
                <a:lnTo>
                  <a:pt x="1002110" y="4936299"/>
                </a:lnTo>
                <a:lnTo>
                  <a:pt x="1002904" y="4937882"/>
                </a:lnTo>
                <a:lnTo>
                  <a:pt x="1003301" y="4939069"/>
                </a:lnTo>
                <a:lnTo>
                  <a:pt x="1002904" y="4940256"/>
                </a:lnTo>
                <a:lnTo>
                  <a:pt x="1001713" y="4942629"/>
                </a:lnTo>
                <a:lnTo>
                  <a:pt x="1000920" y="4944212"/>
                </a:lnTo>
                <a:lnTo>
                  <a:pt x="1000523" y="4945399"/>
                </a:lnTo>
                <a:lnTo>
                  <a:pt x="1004889" y="4943025"/>
                </a:lnTo>
                <a:lnTo>
                  <a:pt x="1008064" y="4940256"/>
                </a:lnTo>
                <a:lnTo>
                  <a:pt x="1010842" y="4936299"/>
                </a:lnTo>
                <a:close/>
                <a:moveTo>
                  <a:pt x="1995488" y="4911705"/>
                </a:moveTo>
                <a:lnTo>
                  <a:pt x="2002235" y="4916941"/>
                </a:lnTo>
                <a:lnTo>
                  <a:pt x="2004616" y="4917747"/>
                </a:lnTo>
                <a:lnTo>
                  <a:pt x="2006204" y="4918150"/>
                </a:lnTo>
                <a:lnTo>
                  <a:pt x="2007791" y="4917344"/>
                </a:lnTo>
                <a:lnTo>
                  <a:pt x="2009776" y="4916136"/>
                </a:lnTo>
                <a:lnTo>
                  <a:pt x="2013348" y="4914122"/>
                </a:lnTo>
                <a:lnTo>
                  <a:pt x="2017316" y="4911705"/>
                </a:lnTo>
                <a:lnTo>
                  <a:pt x="2017713" y="4914122"/>
                </a:lnTo>
                <a:lnTo>
                  <a:pt x="2016919" y="4916136"/>
                </a:lnTo>
                <a:lnTo>
                  <a:pt x="2016126" y="4917344"/>
                </a:lnTo>
                <a:lnTo>
                  <a:pt x="2014538" y="4918150"/>
                </a:lnTo>
                <a:lnTo>
                  <a:pt x="2017713" y="4920969"/>
                </a:lnTo>
                <a:lnTo>
                  <a:pt x="2018904" y="4921775"/>
                </a:lnTo>
                <a:lnTo>
                  <a:pt x="2019301" y="4922581"/>
                </a:lnTo>
                <a:lnTo>
                  <a:pt x="2019301" y="4923789"/>
                </a:lnTo>
                <a:lnTo>
                  <a:pt x="2018904" y="4924595"/>
                </a:lnTo>
                <a:lnTo>
                  <a:pt x="2017316" y="4926206"/>
                </a:lnTo>
                <a:lnTo>
                  <a:pt x="2015333" y="4928623"/>
                </a:lnTo>
                <a:lnTo>
                  <a:pt x="2013348" y="4931039"/>
                </a:lnTo>
                <a:lnTo>
                  <a:pt x="2012157" y="4932651"/>
                </a:lnTo>
                <a:lnTo>
                  <a:pt x="2011760" y="4934262"/>
                </a:lnTo>
                <a:lnTo>
                  <a:pt x="2011363" y="4936276"/>
                </a:lnTo>
                <a:lnTo>
                  <a:pt x="2010967" y="4938693"/>
                </a:lnTo>
                <a:lnTo>
                  <a:pt x="2009776" y="4938290"/>
                </a:lnTo>
                <a:lnTo>
                  <a:pt x="2008982" y="4937887"/>
                </a:lnTo>
                <a:lnTo>
                  <a:pt x="2008189" y="4937484"/>
                </a:lnTo>
                <a:lnTo>
                  <a:pt x="2007791" y="4936276"/>
                </a:lnTo>
                <a:lnTo>
                  <a:pt x="2007394" y="4934665"/>
                </a:lnTo>
                <a:lnTo>
                  <a:pt x="2007791" y="4932248"/>
                </a:lnTo>
                <a:lnTo>
                  <a:pt x="2008585" y="4930234"/>
                </a:lnTo>
                <a:lnTo>
                  <a:pt x="2009776" y="4927817"/>
                </a:lnTo>
                <a:lnTo>
                  <a:pt x="2010967" y="4924997"/>
                </a:lnTo>
                <a:lnTo>
                  <a:pt x="2006204" y="4926206"/>
                </a:lnTo>
                <a:lnTo>
                  <a:pt x="2003029" y="4926609"/>
                </a:lnTo>
                <a:lnTo>
                  <a:pt x="2000647" y="4926206"/>
                </a:lnTo>
                <a:lnTo>
                  <a:pt x="1995488" y="4924997"/>
                </a:lnTo>
                <a:lnTo>
                  <a:pt x="1997075" y="4922983"/>
                </a:lnTo>
                <a:lnTo>
                  <a:pt x="1997869" y="4921372"/>
                </a:lnTo>
                <a:lnTo>
                  <a:pt x="1997869" y="4920164"/>
                </a:lnTo>
                <a:lnTo>
                  <a:pt x="1997472" y="4918955"/>
                </a:lnTo>
                <a:lnTo>
                  <a:pt x="1996282" y="4916538"/>
                </a:lnTo>
                <a:lnTo>
                  <a:pt x="1995488" y="4914524"/>
                </a:lnTo>
                <a:close/>
                <a:moveTo>
                  <a:pt x="1997523" y="4891068"/>
                </a:moveTo>
                <a:lnTo>
                  <a:pt x="1999151" y="4891458"/>
                </a:lnTo>
                <a:lnTo>
                  <a:pt x="1999965" y="4891848"/>
                </a:lnTo>
                <a:lnTo>
                  <a:pt x="2000372" y="4892237"/>
                </a:lnTo>
                <a:lnTo>
                  <a:pt x="2000779" y="4893017"/>
                </a:lnTo>
                <a:lnTo>
                  <a:pt x="2000372" y="4894187"/>
                </a:lnTo>
                <a:lnTo>
                  <a:pt x="1999965" y="4894577"/>
                </a:lnTo>
                <a:lnTo>
                  <a:pt x="1998745" y="4894967"/>
                </a:lnTo>
                <a:lnTo>
                  <a:pt x="1999965" y="4894967"/>
                </a:lnTo>
                <a:lnTo>
                  <a:pt x="2000779" y="4895747"/>
                </a:lnTo>
                <a:lnTo>
                  <a:pt x="2002409" y="4897306"/>
                </a:lnTo>
                <a:lnTo>
                  <a:pt x="2003222" y="4899646"/>
                </a:lnTo>
                <a:lnTo>
                  <a:pt x="2004037" y="4901985"/>
                </a:lnTo>
                <a:lnTo>
                  <a:pt x="2005257" y="4904715"/>
                </a:lnTo>
                <a:lnTo>
                  <a:pt x="2006478" y="4906274"/>
                </a:lnTo>
                <a:lnTo>
                  <a:pt x="2007292" y="4907054"/>
                </a:lnTo>
                <a:lnTo>
                  <a:pt x="2008513" y="4907444"/>
                </a:lnTo>
                <a:lnTo>
                  <a:pt x="2009735" y="4907834"/>
                </a:lnTo>
                <a:lnTo>
                  <a:pt x="2011363" y="4907834"/>
                </a:lnTo>
                <a:lnTo>
                  <a:pt x="2010549" y="4910173"/>
                </a:lnTo>
                <a:lnTo>
                  <a:pt x="2009327" y="4912123"/>
                </a:lnTo>
                <a:lnTo>
                  <a:pt x="2008106" y="4912903"/>
                </a:lnTo>
                <a:lnTo>
                  <a:pt x="2006885" y="4913293"/>
                </a:lnTo>
                <a:lnTo>
                  <a:pt x="2005665" y="4912903"/>
                </a:lnTo>
                <a:lnTo>
                  <a:pt x="2004037" y="4912123"/>
                </a:lnTo>
                <a:lnTo>
                  <a:pt x="2002815" y="4910953"/>
                </a:lnTo>
                <a:lnTo>
                  <a:pt x="2001594" y="4909004"/>
                </a:lnTo>
                <a:lnTo>
                  <a:pt x="1999151" y="4905105"/>
                </a:lnTo>
                <a:lnTo>
                  <a:pt x="1997523" y="4900426"/>
                </a:lnTo>
                <a:lnTo>
                  <a:pt x="1996302" y="4895747"/>
                </a:lnTo>
                <a:lnTo>
                  <a:pt x="1995488" y="4891458"/>
                </a:lnTo>
                <a:close/>
                <a:moveTo>
                  <a:pt x="1348314" y="4852968"/>
                </a:moveTo>
                <a:lnTo>
                  <a:pt x="1351863" y="4852968"/>
                </a:lnTo>
                <a:lnTo>
                  <a:pt x="1353835" y="4852968"/>
                </a:lnTo>
                <a:lnTo>
                  <a:pt x="1355807" y="4853374"/>
                </a:lnTo>
                <a:lnTo>
                  <a:pt x="1357384" y="4854186"/>
                </a:lnTo>
                <a:lnTo>
                  <a:pt x="1358961" y="4855404"/>
                </a:lnTo>
                <a:lnTo>
                  <a:pt x="1360539" y="4856623"/>
                </a:lnTo>
                <a:lnTo>
                  <a:pt x="1361722" y="4858247"/>
                </a:lnTo>
                <a:lnTo>
                  <a:pt x="1363299" y="4860278"/>
                </a:lnTo>
                <a:lnTo>
                  <a:pt x="1364877" y="4862714"/>
                </a:lnTo>
                <a:lnTo>
                  <a:pt x="1366848" y="4867588"/>
                </a:lnTo>
                <a:lnTo>
                  <a:pt x="1368426" y="4874492"/>
                </a:lnTo>
                <a:lnTo>
                  <a:pt x="1368426" y="4875710"/>
                </a:lnTo>
                <a:lnTo>
                  <a:pt x="1368426" y="4876522"/>
                </a:lnTo>
                <a:lnTo>
                  <a:pt x="1368032" y="4877334"/>
                </a:lnTo>
                <a:lnTo>
                  <a:pt x="1367243" y="4877740"/>
                </a:lnTo>
                <a:lnTo>
                  <a:pt x="1366060" y="4877740"/>
                </a:lnTo>
                <a:lnTo>
                  <a:pt x="1364482" y="4877334"/>
                </a:lnTo>
                <a:lnTo>
                  <a:pt x="1360539" y="4875304"/>
                </a:lnTo>
                <a:lnTo>
                  <a:pt x="1358961" y="4874492"/>
                </a:lnTo>
                <a:lnTo>
                  <a:pt x="1358961" y="4875304"/>
                </a:lnTo>
                <a:lnTo>
                  <a:pt x="1359750" y="4876522"/>
                </a:lnTo>
                <a:lnTo>
                  <a:pt x="1361722" y="4880177"/>
                </a:lnTo>
                <a:lnTo>
                  <a:pt x="1362905" y="4881801"/>
                </a:lnTo>
                <a:lnTo>
                  <a:pt x="1364482" y="4883832"/>
                </a:lnTo>
                <a:lnTo>
                  <a:pt x="1365271" y="4886269"/>
                </a:lnTo>
                <a:lnTo>
                  <a:pt x="1365271" y="4888299"/>
                </a:lnTo>
                <a:lnTo>
                  <a:pt x="1364482" y="4889111"/>
                </a:lnTo>
                <a:lnTo>
                  <a:pt x="1362511" y="4889518"/>
                </a:lnTo>
                <a:lnTo>
                  <a:pt x="1360539" y="4890330"/>
                </a:lnTo>
                <a:lnTo>
                  <a:pt x="1358567" y="4891548"/>
                </a:lnTo>
                <a:lnTo>
                  <a:pt x="1356990" y="4893172"/>
                </a:lnTo>
                <a:lnTo>
                  <a:pt x="1356201" y="4893985"/>
                </a:lnTo>
                <a:lnTo>
                  <a:pt x="1356201" y="4895609"/>
                </a:lnTo>
                <a:lnTo>
                  <a:pt x="1356201" y="4896827"/>
                </a:lnTo>
                <a:lnTo>
                  <a:pt x="1356595" y="4898452"/>
                </a:lnTo>
                <a:lnTo>
                  <a:pt x="1357384" y="4900076"/>
                </a:lnTo>
                <a:lnTo>
                  <a:pt x="1358961" y="4902107"/>
                </a:lnTo>
                <a:lnTo>
                  <a:pt x="1342793" y="4904544"/>
                </a:lnTo>
                <a:lnTo>
                  <a:pt x="1337272" y="4905356"/>
                </a:lnTo>
                <a:lnTo>
                  <a:pt x="1332934" y="4905356"/>
                </a:lnTo>
                <a:lnTo>
                  <a:pt x="1328202" y="4904950"/>
                </a:lnTo>
                <a:lnTo>
                  <a:pt x="1323470" y="4903731"/>
                </a:lnTo>
                <a:lnTo>
                  <a:pt x="1317161" y="4901295"/>
                </a:lnTo>
                <a:lnTo>
                  <a:pt x="1308879" y="4898858"/>
                </a:lnTo>
                <a:lnTo>
                  <a:pt x="1309274" y="4894797"/>
                </a:lnTo>
                <a:lnTo>
                  <a:pt x="1309274" y="4890736"/>
                </a:lnTo>
                <a:lnTo>
                  <a:pt x="1308485" y="4887893"/>
                </a:lnTo>
                <a:lnTo>
                  <a:pt x="1307302" y="4884644"/>
                </a:lnTo>
                <a:lnTo>
                  <a:pt x="1306907" y="4882208"/>
                </a:lnTo>
                <a:lnTo>
                  <a:pt x="1306513" y="4879771"/>
                </a:lnTo>
                <a:lnTo>
                  <a:pt x="1306907" y="4878959"/>
                </a:lnTo>
                <a:lnTo>
                  <a:pt x="1307302" y="4877740"/>
                </a:lnTo>
                <a:lnTo>
                  <a:pt x="1308091" y="4876116"/>
                </a:lnTo>
                <a:lnTo>
                  <a:pt x="1308879" y="4874492"/>
                </a:lnTo>
                <a:lnTo>
                  <a:pt x="1310062" y="4874898"/>
                </a:lnTo>
                <a:lnTo>
                  <a:pt x="1310851" y="4875710"/>
                </a:lnTo>
                <a:lnTo>
                  <a:pt x="1311245" y="4877334"/>
                </a:lnTo>
                <a:lnTo>
                  <a:pt x="1311640" y="4878553"/>
                </a:lnTo>
                <a:lnTo>
                  <a:pt x="1312034" y="4884644"/>
                </a:lnTo>
                <a:lnTo>
                  <a:pt x="1315583" y="4879771"/>
                </a:lnTo>
                <a:lnTo>
                  <a:pt x="1319132" y="4874492"/>
                </a:lnTo>
                <a:lnTo>
                  <a:pt x="1323470" y="4870024"/>
                </a:lnTo>
                <a:lnTo>
                  <a:pt x="1327019" y="4865151"/>
                </a:lnTo>
                <a:lnTo>
                  <a:pt x="1331751" y="4861496"/>
                </a:lnTo>
                <a:lnTo>
                  <a:pt x="1335695" y="4858247"/>
                </a:lnTo>
                <a:lnTo>
                  <a:pt x="1340033" y="4855811"/>
                </a:lnTo>
                <a:lnTo>
                  <a:pt x="1343976" y="4853780"/>
                </a:lnTo>
                <a:close/>
                <a:moveTo>
                  <a:pt x="6663307" y="4822805"/>
                </a:moveTo>
                <a:lnTo>
                  <a:pt x="6666811" y="4823205"/>
                </a:lnTo>
                <a:lnTo>
                  <a:pt x="6670316" y="4824007"/>
                </a:lnTo>
                <a:lnTo>
                  <a:pt x="6674599" y="4825208"/>
                </a:lnTo>
                <a:lnTo>
                  <a:pt x="6676546" y="4826009"/>
                </a:lnTo>
                <a:lnTo>
                  <a:pt x="6678493" y="4827612"/>
                </a:lnTo>
                <a:lnTo>
                  <a:pt x="6681997" y="4830416"/>
                </a:lnTo>
                <a:lnTo>
                  <a:pt x="6684723" y="4834021"/>
                </a:lnTo>
                <a:lnTo>
                  <a:pt x="6687059" y="4838428"/>
                </a:lnTo>
                <a:lnTo>
                  <a:pt x="6689396" y="4842834"/>
                </a:lnTo>
                <a:lnTo>
                  <a:pt x="6690953" y="4847241"/>
                </a:lnTo>
                <a:lnTo>
                  <a:pt x="6692121" y="4851647"/>
                </a:lnTo>
                <a:lnTo>
                  <a:pt x="6692900" y="4855653"/>
                </a:lnTo>
                <a:lnTo>
                  <a:pt x="6690174" y="4858858"/>
                </a:lnTo>
                <a:lnTo>
                  <a:pt x="6686670" y="4861662"/>
                </a:lnTo>
                <a:lnTo>
                  <a:pt x="6683944" y="4863264"/>
                </a:lnTo>
                <a:lnTo>
                  <a:pt x="6681218" y="4864466"/>
                </a:lnTo>
                <a:lnTo>
                  <a:pt x="6677714" y="4865267"/>
                </a:lnTo>
                <a:lnTo>
                  <a:pt x="6674988" y="4865668"/>
                </a:lnTo>
                <a:lnTo>
                  <a:pt x="6672652" y="4865267"/>
                </a:lnTo>
                <a:lnTo>
                  <a:pt x="6669537" y="4864466"/>
                </a:lnTo>
                <a:lnTo>
                  <a:pt x="6667200" y="4863665"/>
                </a:lnTo>
                <a:lnTo>
                  <a:pt x="6664864" y="4862062"/>
                </a:lnTo>
                <a:lnTo>
                  <a:pt x="6662528" y="4860060"/>
                </a:lnTo>
                <a:lnTo>
                  <a:pt x="6660581" y="4858057"/>
                </a:lnTo>
                <a:lnTo>
                  <a:pt x="6658634" y="4856054"/>
                </a:lnTo>
                <a:lnTo>
                  <a:pt x="6657076" y="4853650"/>
                </a:lnTo>
                <a:lnTo>
                  <a:pt x="6653961" y="4848042"/>
                </a:lnTo>
                <a:lnTo>
                  <a:pt x="6652404" y="4842434"/>
                </a:lnTo>
                <a:lnTo>
                  <a:pt x="6651625" y="4840030"/>
                </a:lnTo>
                <a:lnTo>
                  <a:pt x="6651625" y="4837226"/>
                </a:lnTo>
                <a:lnTo>
                  <a:pt x="6651625" y="4834422"/>
                </a:lnTo>
                <a:lnTo>
                  <a:pt x="6651625" y="4832018"/>
                </a:lnTo>
                <a:lnTo>
                  <a:pt x="6652404" y="4830015"/>
                </a:lnTo>
                <a:lnTo>
                  <a:pt x="6653183" y="4828012"/>
                </a:lnTo>
                <a:lnTo>
                  <a:pt x="6654740" y="4826009"/>
                </a:lnTo>
                <a:lnTo>
                  <a:pt x="6656687" y="4824808"/>
                </a:lnTo>
                <a:lnTo>
                  <a:pt x="6658634" y="4823606"/>
                </a:lnTo>
                <a:lnTo>
                  <a:pt x="6660581" y="4823205"/>
                </a:lnTo>
                <a:close/>
                <a:moveTo>
                  <a:pt x="1164034" y="4797405"/>
                </a:moveTo>
                <a:lnTo>
                  <a:pt x="1165622" y="4797405"/>
                </a:lnTo>
                <a:lnTo>
                  <a:pt x="1167210" y="4797802"/>
                </a:lnTo>
                <a:lnTo>
                  <a:pt x="1168003" y="4802167"/>
                </a:lnTo>
                <a:lnTo>
                  <a:pt x="1168797" y="4805739"/>
                </a:lnTo>
                <a:lnTo>
                  <a:pt x="1169591" y="4807327"/>
                </a:lnTo>
                <a:lnTo>
                  <a:pt x="1170782" y="4809311"/>
                </a:lnTo>
                <a:lnTo>
                  <a:pt x="1171972" y="4810105"/>
                </a:lnTo>
                <a:lnTo>
                  <a:pt x="1173163" y="4811296"/>
                </a:lnTo>
                <a:lnTo>
                  <a:pt x="1172369" y="4813677"/>
                </a:lnTo>
                <a:lnTo>
                  <a:pt x="1171972" y="4814471"/>
                </a:lnTo>
                <a:lnTo>
                  <a:pt x="1171178" y="4814868"/>
                </a:lnTo>
                <a:lnTo>
                  <a:pt x="1170782" y="4814868"/>
                </a:lnTo>
                <a:lnTo>
                  <a:pt x="1169988" y="4814471"/>
                </a:lnTo>
                <a:lnTo>
                  <a:pt x="1168797" y="4813677"/>
                </a:lnTo>
                <a:lnTo>
                  <a:pt x="1166813" y="4812486"/>
                </a:lnTo>
                <a:lnTo>
                  <a:pt x="1164828" y="4811296"/>
                </a:lnTo>
                <a:lnTo>
                  <a:pt x="1162844" y="4810899"/>
                </a:lnTo>
                <a:lnTo>
                  <a:pt x="1162050" y="4810899"/>
                </a:lnTo>
                <a:lnTo>
                  <a:pt x="1160859" y="4811296"/>
                </a:lnTo>
                <a:lnTo>
                  <a:pt x="1162447" y="4808914"/>
                </a:lnTo>
                <a:lnTo>
                  <a:pt x="1163241" y="4806533"/>
                </a:lnTo>
                <a:lnTo>
                  <a:pt x="1162844" y="4805739"/>
                </a:lnTo>
                <a:lnTo>
                  <a:pt x="1162447" y="4805342"/>
                </a:lnTo>
                <a:lnTo>
                  <a:pt x="1161256" y="4805739"/>
                </a:lnTo>
                <a:lnTo>
                  <a:pt x="1160066" y="4806533"/>
                </a:lnTo>
                <a:lnTo>
                  <a:pt x="1158875" y="4808914"/>
                </a:lnTo>
                <a:lnTo>
                  <a:pt x="1157684" y="4811296"/>
                </a:lnTo>
                <a:lnTo>
                  <a:pt x="1156494" y="4810899"/>
                </a:lnTo>
                <a:lnTo>
                  <a:pt x="1156097" y="4810502"/>
                </a:lnTo>
                <a:lnTo>
                  <a:pt x="1155700" y="4809708"/>
                </a:lnTo>
                <a:lnTo>
                  <a:pt x="1155700" y="4808121"/>
                </a:lnTo>
                <a:lnTo>
                  <a:pt x="1156097" y="4805739"/>
                </a:lnTo>
                <a:lnTo>
                  <a:pt x="1157287" y="4803358"/>
                </a:lnTo>
                <a:lnTo>
                  <a:pt x="1159272" y="4800977"/>
                </a:lnTo>
                <a:lnTo>
                  <a:pt x="1161653" y="4798595"/>
                </a:lnTo>
                <a:lnTo>
                  <a:pt x="1162844" y="4797802"/>
                </a:lnTo>
                <a:close/>
                <a:moveTo>
                  <a:pt x="1241586" y="4710093"/>
                </a:moveTo>
                <a:lnTo>
                  <a:pt x="1245125" y="4710093"/>
                </a:lnTo>
                <a:lnTo>
                  <a:pt x="1247877" y="4710093"/>
                </a:lnTo>
                <a:lnTo>
                  <a:pt x="1250237" y="4710486"/>
                </a:lnTo>
                <a:lnTo>
                  <a:pt x="1253383" y="4711272"/>
                </a:lnTo>
                <a:lnTo>
                  <a:pt x="1255349" y="4712059"/>
                </a:lnTo>
                <a:lnTo>
                  <a:pt x="1256922" y="4712845"/>
                </a:lnTo>
                <a:lnTo>
                  <a:pt x="1258495" y="4714418"/>
                </a:lnTo>
                <a:lnTo>
                  <a:pt x="1258888" y="4715597"/>
                </a:lnTo>
                <a:lnTo>
                  <a:pt x="1258888" y="4716383"/>
                </a:lnTo>
                <a:lnTo>
                  <a:pt x="1258495" y="4718349"/>
                </a:lnTo>
                <a:lnTo>
                  <a:pt x="1257315" y="4720315"/>
                </a:lnTo>
                <a:lnTo>
                  <a:pt x="1255742" y="4722281"/>
                </a:lnTo>
                <a:lnTo>
                  <a:pt x="1254169" y="4724247"/>
                </a:lnTo>
                <a:lnTo>
                  <a:pt x="1252203" y="4725426"/>
                </a:lnTo>
                <a:lnTo>
                  <a:pt x="1251023" y="4725819"/>
                </a:lnTo>
                <a:lnTo>
                  <a:pt x="1250630" y="4725426"/>
                </a:lnTo>
                <a:lnTo>
                  <a:pt x="1250630" y="4725033"/>
                </a:lnTo>
                <a:lnTo>
                  <a:pt x="1251416" y="4722674"/>
                </a:lnTo>
                <a:lnTo>
                  <a:pt x="1251023" y="4723460"/>
                </a:lnTo>
                <a:lnTo>
                  <a:pt x="1250630" y="4725033"/>
                </a:lnTo>
                <a:lnTo>
                  <a:pt x="1249057" y="4730537"/>
                </a:lnTo>
                <a:lnTo>
                  <a:pt x="1248271" y="4736042"/>
                </a:lnTo>
                <a:lnTo>
                  <a:pt x="1247484" y="4741153"/>
                </a:lnTo>
                <a:lnTo>
                  <a:pt x="1246698" y="4743119"/>
                </a:lnTo>
                <a:lnTo>
                  <a:pt x="1246305" y="4744298"/>
                </a:lnTo>
                <a:lnTo>
                  <a:pt x="1245125" y="4745478"/>
                </a:lnTo>
                <a:lnTo>
                  <a:pt x="1243552" y="4746264"/>
                </a:lnTo>
                <a:lnTo>
                  <a:pt x="1242372" y="4746264"/>
                </a:lnTo>
                <a:lnTo>
                  <a:pt x="1241586" y="4745871"/>
                </a:lnTo>
                <a:lnTo>
                  <a:pt x="1240406" y="4745085"/>
                </a:lnTo>
                <a:lnTo>
                  <a:pt x="1240013" y="4744298"/>
                </a:lnTo>
                <a:lnTo>
                  <a:pt x="1232934" y="4751375"/>
                </a:lnTo>
                <a:lnTo>
                  <a:pt x="1224284" y="4760811"/>
                </a:lnTo>
                <a:lnTo>
                  <a:pt x="1219958" y="4766316"/>
                </a:lnTo>
                <a:lnTo>
                  <a:pt x="1217599" y="4769068"/>
                </a:lnTo>
                <a:lnTo>
                  <a:pt x="1216812" y="4769461"/>
                </a:lnTo>
                <a:lnTo>
                  <a:pt x="1215632" y="4769854"/>
                </a:lnTo>
                <a:lnTo>
                  <a:pt x="1212093" y="4770641"/>
                </a:lnTo>
                <a:lnTo>
                  <a:pt x="1209734" y="4771427"/>
                </a:lnTo>
                <a:lnTo>
                  <a:pt x="1208554" y="4771820"/>
                </a:lnTo>
                <a:lnTo>
                  <a:pt x="1207374" y="4773000"/>
                </a:lnTo>
                <a:lnTo>
                  <a:pt x="1206195" y="4774179"/>
                </a:lnTo>
                <a:lnTo>
                  <a:pt x="1205015" y="4776931"/>
                </a:lnTo>
                <a:lnTo>
                  <a:pt x="1203835" y="4780077"/>
                </a:lnTo>
                <a:lnTo>
                  <a:pt x="1202262" y="4786367"/>
                </a:lnTo>
                <a:lnTo>
                  <a:pt x="1201082" y="4788726"/>
                </a:lnTo>
                <a:lnTo>
                  <a:pt x="1200296" y="4789906"/>
                </a:lnTo>
                <a:lnTo>
                  <a:pt x="1199510" y="4790692"/>
                </a:lnTo>
                <a:lnTo>
                  <a:pt x="1194004" y="4789120"/>
                </a:lnTo>
                <a:lnTo>
                  <a:pt x="1190072" y="4788726"/>
                </a:lnTo>
                <a:lnTo>
                  <a:pt x="1187713" y="4789120"/>
                </a:lnTo>
                <a:lnTo>
                  <a:pt x="1186140" y="4789906"/>
                </a:lnTo>
                <a:lnTo>
                  <a:pt x="1184174" y="4790692"/>
                </a:lnTo>
                <a:lnTo>
                  <a:pt x="1182207" y="4792265"/>
                </a:lnTo>
                <a:lnTo>
                  <a:pt x="1179455" y="4793444"/>
                </a:lnTo>
                <a:lnTo>
                  <a:pt x="1174343" y="4794231"/>
                </a:lnTo>
                <a:lnTo>
                  <a:pt x="1173556" y="4785188"/>
                </a:lnTo>
                <a:lnTo>
                  <a:pt x="1173163" y="4775359"/>
                </a:lnTo>
                <a:lnTo>
                  <a:pt x="1173556" y="4764350"/>
                </a:lnTo>
                <a:lnTo>
                  <a:pt x="1173949" y="4759239"/>
                </a:lnTo>
                <a:lnTo>
                  <a:pt x="1174343" y="4754128"/>
                </a:lnTo>
                <a:lnTo>
                  <a:pt x="1177488" y="4757273"/>
                </a:lnTo>
                <a:lnTo>
                  <a:pt x="1179455" y="4759632"/>
                </a:lnTo>
                <a:lnTo>
                  <a:pt x="1181028" y="4760025"/>
                </a:lnTo>
                <a:lnTo>
                  <a:pt x="1181421" y="4760025"/>
                </a:lnTo>
                <a:lnTo>
                  <a:pt x="1181814" y="4759632"/>
                </a:lnTo>
                <a:lnTo>
                  <a:pt x="1182207" y="4758059"/>
                </a:lnTo>
                <a:lnTo>
                  <a:pt x="1182600" y="4754914"/>
                </a:lnTo>
                <a:lnTo>
                  <a:pt x="1183780" y="4747444"/>
                </a:lnTo>
                <a:lnTo>
                  <a:pt x="1186533" y="4749410"/>
                </a:lnTo>
                <a:lnTo>
                  <a:pt x="1188892" y="4749803"/>
                </a:lnTo>
                <a:lnTo>
                  <a:pt x="1190859" y="4749410"/>
                </a:lnTo>
                <a:lnTo>
                  <a:pt x="1192431" y="4747837"/>
                </a:lnTo>
                <a:lnTo>
                  <a:pt x="1194398" y="4746264"/>
                </a:lnTo>
                <a:lnTo>
                  <a:pt x="1195970" y="4744298"/>
                </a:lnTo>
                <a:lnTo>
                  <a:pt x="1199117" y="4739187"/>
                </a:lnTo>
                <a:lnTo>
                  <a:pt x="1200689" y="4736435"/>
                </a:lnTo>
                <a:lnTo>
                  <a:pt x="1203049" y="4734076"/>
                </a:lnTo>
                <a:lnTo>
                  <a:pt x="1205408" y="4731717"/>
                </a:lnTo>
                <a:lnTo>
                  <a:pt x="1208161" y="4729751"/>
                </a:lnTo>
                <a:lnTo>
                  <a:pt x="1211307" y="4728178"/>
                </a:lnTo>
                <a:lnTo>
                  <a:pt x="1214846" y="4727392"/>
                </a:lnTo>
                <a:lnTo>
                  <a:pt x="1219564" y="4726999"/>
                </a:lnTo>
                <a:lnTo>
                  <a:pt x="1224284" y="4727785"/>
                </a:lnTo>
                <a:lnTo>
                  <a:pt x="1224284" y="4726999"/>
                </a:lnTo>
                <a:lnTo>
                  <a:pt x="1223890" y="4726213"/>
                </a:lnTo>
                <a:lnTo>
                  <a:pt x="1223104" y="4725819"/>
                </a:lnTo>
                <a:lnTo>
                  <a:pt x="1221924" y="4725033"/>
                </a:lnTo>
                <a:lnTo>
                  <a:pt x="1219564" y="4724640"/>
                </a:lnTo>
                <a:lnTo>
                  <a:pt x="1217992" y="4724640"/>
                </a:lnTo>
                <a:lnTo>
                  <a:pt x="1219958" y="4721495"/>
                </a:lnTo>
                <a:lnTo>
                  <a:pt x="1221531" y="4719136"/>
                </a:lnTo>
                <a:lnTo>
                  <a:pt x="1223890" y="4716777"/>
                </a:lnTo>
                <a:lnTo>
                  <a:pt x="1226249" y="4714811"/>
                </a:lnTo>
                <a:lnTo>
                  <a:pt x="1229395" y="4713238"/>
                </a:lnTo>
                <a:lnTo>
                  <a:pt x="1232148" y="4712059"/>
                </a:lnTo>
                <a:lnTo>
                  <a:pt x="1235294" y="4711272"/>
                </a:lnTo>
                <a:lnTo>
                  <a:pt x="1238440" y="4710486"/>
                </a:lnTo>
                <a:close/>
                <a:moveTo>
                  <a:pt x="6358732" y="4694218"/>
                </a:moveTo>
                <a:lnTo>
                  <a:pt x="6361907" y="4694218"/>
                </a:lnTo>
                <a:lnTo>
                  <a:pt x="6365479" y="4694617"/>
                </a:lnTo>
                <a:lnTo>
                  <a:pt x="6368654" y="4695416"/>
                </a:lnTo>
                <a:lnTo>
                  <a:pt x="6371829" y="4696214"/>
                </a:lnTo>
                <a:lnTo>
                  <a:pt x="6375004" y="4697412"/>
                </a:lnTo>
                <a:lnTo>
                  <a:pt x="6377782" y="4699408"/>
                </a:lnTo>
                <a:lnTo>
                  <a:pt x="6383735" y="4702602"/>
                </a:lnTo>
                <a:lnTo>
                  <a:pt x="6388894" y="4707393"/>
                </a:lnTo>
                <a:lnTo>
                  <a:pt x="6394054" y="4711785"/>
                </a:lnTo>
                <a:lnTo>
                  <a:pt x="6398022" y="4717374"/>
                </a:lnTo>
                <a:lnTo>
                  <a:pt x="6401594" y="4722964"/>
                </a:lnTo>
                <a:lnTo>
                  <a:pt x="6403975" y="4728953"/>
                </a:lnTo>
                <a:lnTo>
                  <a:pt x="6404769" y="4731747"/>
                </a:lnTo>
                <a:lnTo>
                  <a:pt x="6405166" y="4734941"/>
                </a:lnTo>
                <a:lnTo>
                  <a:pt x="6405563" y="4737736"/>
                </a:lnTo>
                <a:lnTo>
                  <a:pt x="6405563" y="4740531"/>
                </a:lnTo>
                <a:lnTo>
                  <a:pt x="6405166" y="4743326"/>
                </a:lnTo>
                <a:lnTo>
                  <a:pt x="6404769" y="4745721"/>
                </a:lnTo>
                <a:lnTo>
                  <a:pt x="6403579" y="4748117"/>
                </a:lnTo>
                <a:lnTo>
                  <a:pt x="6402388" y="4750911"/>
                </a:lnTo>
                <a:lnTo>
                  <a:pt x="6400801" y="4752908"/>
                </a:lnTo>
                <a:lnTo>
                  <a:pt x="6398816" y="4754904"/>
                </a:lnTo>
                <a:lnTo>
                  <a:pt x="6396435" y="4756900"/>
                </a:lnTo>
                <a:lnTo>
                  <a:pt x="6394054" y="4758098"/>
                </a:lnTo>
                <a:lnTo>
                  <a:pt x="6392069" y="4759695"/>
                </a:lnTo>
                <a:lnTo>
                  <a:pt x="6389291" y="4760494"/>
                </a:lnTo>
                <a:lnTo>
                  <a:pt x="6387307" y="4760893"/>
                </a:lnTo>
                <a:lnTo>
                  <a:pt x="6384925" y="4760893"/>
                </a:lnTo>
                <a:lnTo>
                  <a:pt x="6382941" y="4760494"/>
                </a:lnTo>
                <a:lnTo>
                  <a:pt x="6380163" y="4760094"/>
                </a:lnTo>
                <a:lnTo>
                  <a:pt x="6378179" y="4759296"/>
                </a:lnTo>
                <a:lnTo>
                  <a:pt x="6376194" y="4758098"/>
                </a:lnTo>
                <a:lnTo>
                  <a:pt x="6371829" y="4755303"/>
                </a:lnTo>
                <a:lnTo>
                  <a:pt x="6367860" y="4751710"/>
                </a:lnTo>
                <a:lnTo>
                  <a:pt x="6363891" y="4746919"/>
                </a:lnTo>
                <a:lnTo>
                  <a:pt x="6360319" y="4742128"/>
                </a:lnTo>
                <a:lnTo>
                  <a:pt x="6357541" y="4736139"/>
                </a:lnTo>
                <a:lnTo>
                  <a:pt x="6354366" y="4730150"/>
                </a:lnTo>
                <a:lnTo>
                  <a:pt x="6351588" y="4723363"/>
                </a:lnTo>
                <a:lnTo>
                  <a:pt x="6349604" y="4717374"/>
                </a:lnTo>
                <a:lnTo>
                  <a:pt x="6348016" y="4710587"/>
                </a:lnTo>
                <a:lnTo>
                  <a:pt x="6346032" y="4704199"/>
                </a:lnTo>
                <a:lnTo>
                  <a:pt x="6345238" y="4697811"/>
                </a:lnTo>
                <a:lnTo>
                  <a:pt x="6348810" y="4696214"/>
                </a:lnTo>
                <a:lnTo>
                  <a:pt x="6351985" y="4695416"/>
                </a:lnTo>
                <a:lnTo>
                  <a:pt x="6355160" y="4694617"/>
                </a:lnTo>
                <a:close/>
                <a:moveTo>
                  <a:pt x="941804" y="4676755"/>
                </a:moveTo>
                <a:lnTo>
                  <a:pt x="941409" y="4682329"/>
                </a:lnTo>
                <a:lnTo>
                  <a:pt x="940224" y="4690690"/>
                </a:lnTo>
                <a:lnTo>
                  <a:pt x="939434" y="4694671"/>
                </a:lnTo>
                <a:lnTo>
                  <a:pt x="938644" y="4697856"/>
                </a:lnTo>
                <a:lnTo>
                  <a:pt x="940224" y="4697060"/>
                </a:lnTo>
                <a:lnTo>
                  <a:pt x="941409" y="4695866"/>
                </a:lnTo>
                <a:lnTo>
                  <a:pt x="942595" y="4695069"/>
                </a:lnTo>
                <a:lnTo>
                  <a:pt x="943385" y="4694671"/>
                </a:lnTo>
                <a:lnTo>
                  <a:pt x="944965" y="4694671"/>
                </a:lnTo>
                <a:lnTo>
                  <a:pt x="946150" y="4695069"/>
                </a:lnTo>
                <a:lnTo>
                  <a:pt x="946150" y="4695468"/>
                </a:lnTo>
                <a:lnTo>
                  <a:pt x="946150" y="4695866"/>
                </a:lnTo>
                <a:lnTo>
                  <a:pt x="942989" y="4697458"/>
                </a:lnTo>
                <a:lnTo>
                  <a:pt x="941014" y="4699051"/>
                </a:lnTo>
                <a:lnTo>
                  <a:pt x="939038" y="4701042"/>
                </a:lnTo>
                <a:lnTo>
                  <a:pt x="937064" y="4703829"/>
                </a:lnTo>
                <a:lnTo>
                  <a:pt x="935878" y="4705819"/>
                </a:lnTo>
                <a:lnTo>
                  <a:pt x="935088" y="4708208"/>
                </a:lnTo>
                <a:lnTo>
                  <a:pt x="934693" y="4711791"/>
                </a:lnTo>
                <a:lnTo>
                  <a:pt x="935088" y="4716967"/>
                </a:lnTo>
                <a:lnTo>
                  <a:pt x="935088" y="4722939"/>
                </a:lnTo>
                <a:lnTo>
                  <a:pt x="934693" y="4729310"/>
                </a:lnTo>
                <a:lnTo>
                  <a:pt x="934297" y="4732097"/>
                </a:lnTo>
                <a:lnTo>
                  <a:pt x="933507" y="4735282"/>
                </a:lnTo>
                <a:lnTo>
                  <a:pt x="932322" y="4737671"/>
                </a:lnTo>
                <a:lnTo>
                  <a:pt x="931137" y="4739263"/>
                </a:lnTo>
                <a:lnTo>
                  <a:pt x="929162" y="4740856"/>
                </a:lnTo>
                <a:lnTo>
                  <a:pt x="926396" y="4742050"/>
                </a:lnTo>
                <a:lnTo>
                  <a:pt x="923235" y="4742050"/>
                </a:lnTo>
                <a:lnTo>
                  <a:pt x="920075" y="4741652"/>
                </a:lnTo>
                <a:lnTo>
                  <a:pt x="920470" y="4740856"/>
                </a:lnTo>
                <a:lnTo>
                  <a:pt x="920865" y="4740060"/>
                </a:lnTo>
                <a:lnTo>
                  <a:pt x="922050" y="4737273"/>
                </a:lnTo>
                <a:lnTo>
                  <a:pt x="922840" y="4734087"/>
                </a:lnTo>
                <a:lnTo>
                  <a:pt x="922840" y="4732893"/>
                </a:lnTo>
                <a:lnTo>
                  <a:pt x="922840" y="4731300"/>
                </a:lnTo>
                <a:lnTo>
                  <a:pt x="921260" y="4730902"/>
                </a:lnTo>
                <a:lnTo>
                  <a:pt x="920075" y="4730504"/>
                </a:lnTo>
                <a:lnTo>
                  <a:pt x="918494" y="4730902"/>
                </a:lnTo>
                <a:lnTo>
                  <a:pt x="917704" y="4731300"/>
                </a:lnTo>
                <a:lnTo>
                  <a:pt x="916914" y="4732893"/>
                </a:lnTo>
                <a:lnTo>
                  <a:pt x="916519" y="4734884"/>
                </a:lnTo>
                <a:lnTo>
                  <a:pt x="916124" y="4736874"/>
                </a:lnTo>
                <a:lnTo>
                  <a:pt x="914939" y="4738069"/>
                </a:lnTo>
                <a:lnTo>
                  <a:pt x="914544" y="4738467"/>
                </a:lnTo>
                <a:lnTo>
                  <a:pt x="913359" y="4738865"/>
                </a:lnTo>
                <a:lnTo>
                  <a:pt x="912173" y="4738467"/>
                </a:lnTo>
                <a:lnTo>
                  <a:pt x="910198" y="4738069"/>
                </a:lnTo>
                <a:lnTo>
                  <a:pt x="910988" y="4739263"/>
                </a:lnTo>
                <a:lnTo>
                  <a:pt x="911383" y="4740060"/>
                </a:lnTo>
                <a:lnTo>
                  <a:pt x="912568" y="4741652"/>
                </a:lnTo>
                <a:lnTo>
                  <a:pt x="914544" y="4742847"/>
                </a:lnTo>
                <a:lnTo>
                  <a:pt x="916519" y="4743245"/>
                </a:lnTo>
                <a:lnTo>
                  <a:pt x="918494" y="4744041"/>
                </a:lnTo>
                <a:lnTo>
                  <a:pt x="920865" y="4744837"/>
                </a:lnTo>
                <a:lnTo>
                  <a:pt x="922050" y="4746032"/>
                </a:lnTo>
                <a:lnTo>
                  <a:pt x="922445" y="4746828"/>
                </a:lnTo>
                <a:lnTo>
                  <a:pt x="922840" y="4748022"/>
                </a:lnTo>
                <a:lnTo>
                  <a:pt x="925606" y="4750809"/>
                </a:lnTo>
                <a:lnTo>
                  <a:pt x="923631" y="4750013"/>
                </a:lnTo>
                <a:lnTo>
                  <a:pt x="921260" y="4748819"/>
                </a:lnTo>
                <a:lnTo>
                  <a:pt x="918494" y="4748022"/>
                </a:lnTo>
                <a:lnTo>
                  <a:pt x="916124" y="4747624"/>
                </a:lnTo>
                <a:lnTo>
                  <a:pt x="913359" y="4748022"/>
                </a:lnTo>
                <a:lnTo>
                  <a:pt x="914544" y="4750411"/>
                </a:lnTo>
                <a:lnTo>
                  <a:pt x="915729" y="4752402"/>
                </a:lnTo>
                <a:lnTo>
                  <a:pt x="916124" y="4755189"/>
                </a:lnTo>
                <a:lnTo>
                  <a:pt x="916519" y="4757976"/>
                </a:lnTo>
                <a:lnTo>
                  <a:pt x="922445" y="4757976"/>
                </a:lnTo>
                <a:lnTo>
                  <a:pt x="923631" y="4758772"/>
                </a:lnTo>
                <a:lnTo>
                  <a:pt x="924421" y="4759171"/>
                </a:lnTo>
                <a:lnTo>
                  <a:pt x="924421" y="4759569"/>
                </a:lnTo>
                <a:lnTo>
                  <a:pt x="924025" y="4760365"/>
                </a:lnTo>
                <a:lnTo>
                  <a:pt x="922050" y="4762356"/>
                </a:lnTo>
                <a:lnTo>
                  <a:pt x="919680" y="4764346"/>
                </a:lnTo>
                <a:lnTo>
                  <a:pt x="918100" y="4765541"/>
                </a:lnTo>
                <a:lnTo>
                  <a:pt x="917309" y="4766337"/>
                </a:lnTo>
                <a:lnTo>
                  <a:pt x="916914" y="4767930"/>
                </a:lnTo>
                <a:lnTo>
                  <a:pt x="917309" y="4769124"/>
                </a:lnTo>
                <a:lnTo>
                  <a:pt x="918100" y="4769920"/>
                </a:lnTo>
                <a:lnTo>
                  <a:pt x="920075" y="4770717"/>
                </a:lnTo>
                <a:lnTo>
                  <a:pt x="918494" y="4771115"/>
                </a:lnTo>
                <a:lnTo>
                  <a:pt x="917309" y="4772309"/>
                </a:lnTo>
                <a:lnTo>
                  <a:pt x="916124" y="4773504"/>
                </a:lnTo>
                <a:lnTo>
                  <a:pt x="915334" y="4775096"/>
                </a:lnTo>
                <a:lnTo>
                  <a:pt x="914149" y="4779476"/>
                </a:lnTo>
                <a:lnTo>
                  <a:pt x="912963" y="4782661"/>
                </a:lnTo>
                <a:lnTo>
                  <a:pt x="912173" y="4785050"/>
                </a:lnTo>
                <a:lnTo>
                  <a:pt x="911778" y="4784652"/>
                </a:lnTo>
                <a:lnTo>
                  <a:pt x="911383" y="4780272"/>
                </a:lnTo>
                <a:lnTo>
                  <a:pt x="910198" y="4771513"/>
                </a:lnTo>
                <a:lnTo>
                  <a:pt x="909408" y="4772707"/>
                </a:lnTo>
                <a:lnTo>
                  <a:pt x="908222" y="4773902"/>
                </a:lnTo>
                <a:lnTo>
                  <a:pt x="907037" y="4777485"/>
                </a:lnTo>
                <a:lnTo>
                  <a:pt x="904667" y="4784254"/>
                </a:lnTo>
                <a:lnTo>
                  <a:pt x="903087" y="4787041"/>
                </a:lnTo>
                <a:lnTo>
                  <a:pt x="902296" y="4787837"/>
                </a:lnTo>
                <a:lnTo>
                  <a:pt x="900716" y="4788235"/>
                </a:lnTo>
                <a:lnTo>
                  <a:pt x="899531" y="4788235"/>
                </a:lnTo>
                <a:lnTo>
                  <a:pt x="898346" y="4787837"/>
                </a:lnTo>
                <a:lnTo>
                  <a:pt x="896765" y="4787041"/>
                </a:lnTo>
                <a:lnTo>
                  <a:pt x="894790" y="4785448"/>
                </a:lnTo>
                <a:lnTo>
                  <a:pt x="895975" y="4789429"/>
                </a:lnTo>
                <a:lnTo>
                  <a:pt x="896765" y="4793013"/>
                </a:lnTo>
                <a:lnTo>
                  <a:pt x="897160" y="4795003"/>
                </a:lnTo>
                <a:lnTo>
                  <a:pt x="896765" y="4796596"/>
                </a:lnTo>
                <a:lnTo>
                  <a:pt x="895975" y="4796596"/>
                </a:lnTo>
                <a:lnTo>
                  <a:pt x="895580" y="4796596"/>
                </a:lnTo>
                <a:lnTo>
                  <a:pt x="893999" y="4796198"/>
                </a:lnTo>
                <a:lnTo>
                  <a:pt x="891234" y="4794605"/>
                </a:lnTo>
                <a:lnTo>
                  <a:pt x="890839" y="4794207"/>
                </a:lnTo>
                <a:lnTo>
                  <a:pt x="892024" y="4796198"/>
                </a:lnTo>
                <a:lnTo>
                  <a:pt x="892419" y="4797790"/>
                </a:lnTo>
                <a:lnTo>
                  <a:pt x="892419" y="4799383"/>
                </a:lnTo>
                <a:lnTo>
                  <a:pt x="891629" y="4800577"/>
                </a:lnTo>
                <a:lnTo>
                  <a:pt x="890049" y="4801772"/>
                </a:lnTo>
                <a:lnTo>
                  <a:pt x="886493" y="4804161"/>
                </a:lnTo>
                <a:lnTo>
                  <a:pt x="882542" y="4806948"/>
                </a:lnTo>
                <a:lnTo>
                  <a:pt x="880567" y="4808938"/>
                </a:lnTo>
                <a:lnTo>
                  <a:pt x="879382" y="4811327"/>
                </a:lnTo>
                <a:lnTo>
                  <a:pt x="878196" y="4814114"/>
                </a:lnTo>
                <a:lnTo>
                  <a:pt x="877801" y="4816901"/>
                </a:lnTo>
                <a:lnTo>
                  <a:pt x="878196" y="4820883"/>
                </a:lnTo>
                <a:lnTo>
                  <a:pt x="878986" y="4825262"/>
                </a:lnTo>
                <a:lnTo>
                  <a:pt x="877011" y="4823670"/>
                </a:lnTo>
                <a:lnTo>
                  <a:pt x="874641" y="4822475"/>
                </a:lnTo>
                <a:lnTo>
                  <a:pt x="873060" y="4822077"/>
                </a:lnTo>
                <a:lnTo>
                  <a:pt x="871480" y="4822077"/>
                </a:lnTo>
                <a:lnTo>
                  <a:pt x="869900" y="4822475"/>
                </a:lnTo>
                <a:lnTo>
                  <a:pt x="868714" y="4822874"/>
                </a:lnTo>
                <a:lnTo>
                  <a:pt x="867134" y="4824068"/>
                </a:lnTo>
                <a:lnTo>
                  <a:pt x="866344" y="4825262"/>
                </a:lnTo>
                <a:lnTo>
                  <a:pt x="865554" y="4827253"/>
                </a:lnTo>
                <a:lnTo>
                  <a:pt x="865159" y="4829244"/>
                </a:lnTo>
                <a:lnTo>
                  <a:pt x="864764" y="4833225"/>
                </a:lnTo>
                <a:lnTo>
                  <a:pt x="865159" y="4837605"/>
                </a:lnTo>
                <a:lnTo>
                  <a:pt x="865554" y="4839994"/>
                </a:lnTo>
                <a:lnTo>
                  <a:pt x="866344" y="4841984"/>
                </a:lnTo>
                <a:lnTo>
                  <a:pt x="868320" y="4840392"/>
                </a:lnTo>
                <a:lnTo>
                  <a:pt x="868714" y="4840392"/>
                </a:lnTo>
                <a:lnTo>
                  <a:pt x="868320" y="4841188"/>
                </a:lnTo>
                <a:lnTo>
                  <a:pt x="867134" y="4842383"/>
                </a:lnTo>
                <a:lnTo>
                  <a:pt x="865159" y="4843975"/>
                </a:lnTo>
                <a:lnTo>
                  <a:pt x="863183" y="4844771"/>
                </a:lnTo>
                <a:lnTo>
                  <a:pt x="861998" y="4844771"/>
                </a:lnTo>
                <a:lnTo>
                  <a:pt x="860418" y="4844373"/>
                </a:lnTo>
                <a:lnTo>
                  <a:pt x="858442" y="4843179"/>
                </a:lnTo>
                <a:lnTo>
                  <a:pt x="857257" y="4841984"/>
                </a:lnTo>
                <a:lnTo>
                  <a:pt x="855677" y="4845568"/>
                </a:lnTo>
                <a:lnTo>
                  <a:pt x="854492" y="4849947"/>
                </a:lnTo>
                <a:lnTo>
                  <a:pt x="851726" y="4860299"/>
                </a:lnTo>
                <a:lnTo>
                  <a:pt x="850541" y="4865475"/>
                </a:lnTo>
                <a:lnTo>
                  <a:pt x="850146" y="4870253"/>
                </a:lnTo>
                <a:lnTo>
                  <a:pt x="850146" y="4873438"/>
                </a:lnTo>
                <a:lnTo>
                  <a:pt x="850541" y="4874632"/>
                </a:lnTo>
                <a:lnTo>
                  <a:pt x="851331" y="4875428"/>
                </a:lnTo>
                <a:lnTo>
                  <a:pt x="850146" y="4877021"/>
                </a:lnTo>
                <a:lnTo>
                  <a:pt x="849751" y="4877419"/>
                </a:lnTo>
                <a:lnTo>
                  <a:pt x="849355" y="4877419"/>
                </a:lnTo>
                <a:lnTo>
                  <a:pt x="848566" y="4877021"/>
                </a:lnTo>
                <a:lnTo>
                  <a:pt x="846985" y="4875827"/>
                </a:lnTo>
                <a:lnTo>
                  <a:pt x="845800" y="4875428"/>
                </a:lnTo>
                <a:lnTo>
                  <a:pt x="845010" y="4875428"/>
                </a:lnTo>
                <a:lnTo>
                  <a:pt x="841849" y="4876623"/>
                </a:lnTo>
                <a:lnTo>
                  <a:pt x="840664" y="4878216"/>
                </a:lnTo>
                <a:lnTo>
                  <a:pt x="840269" y="4879410"/>
                </a:lnTo>
                <a:lnTo>
                  <a:pt x="840664" y="4880604"/>
                </a:lnTo>
                <a:lnTo>
                  <a:pt x="841849" y="4882993"/>
                </a:lnTo>
                <a:lnTo>
                  <a:pt x="842244" y="4884188"/>
                </a:lnTo>
                <a:lnTo>
                  <a:pt x="841849" y="4884984"/>
                </a:lnTo>
                <a:lnTo>
                  <a:pt x="841454" y="4885382"/>
                </a:lnTo>
                <a:lnTo>
                  <a:pt x="839874" y="4887373"/>
                </a:lnTo>
                <a:lnTo>
                  <a:pt x="838688" y="4888169"/>
                </a:lnTo>
                <a:lnTo>
                  <a:pt x="837898" y="4888169"/>
                </a:lnTo>
                <a:lnTo>
                  <a:pt x="837108" y="4888169"/>
                </a:lnTo>
                <a:lnTo>
                  <a:pt x="835133" y="4888169"/>
                </a:lnTo>
                <a:lnTo>
                  <a:pt x="833552" y="4888169"/>
                </a:lnTo>
                <a:lnTo>
                  <a:pt x="831972" y="4888965"/>
                </a:lnTo>
                <a:lnTo>
                  <a:pt x="830787" y="4890160"/>
                </a:lnTo>
                <a:lnTo>
                  <a:pt x="829602" y="4891354"/>
                </a:lnTo>
                <a:lnTo>
                  <a:pt x="827626" y="4894539"/>
                </a:lnTo>
                <a:lnTo>
                  <a:pt x="825256" y="4898919"/>
                </a:lnTo>
                <a:lnTo>
                  <a:pt x="823280" y="4903299"/>
                </a:lnTo>
                <a:lnTo>
                  <a:pt x="820910" y="4908076"/>
                </a:lnTo>
                <a:lnTo>
                  <a:pt x="818539" y="4913252"/>
                </a:lnTo>
                <a:lnTo>
                  <a:pt x="814589" y="4918030"/>
                </a:lnTo>
                <a:lnTo>
                  <a:pt x="812613" y="4920021"/>
                </a:lnTo>
                <a:lnTo>
                  <a:pt x="810638" y="4922808"/>
                </a:lnTo>
                <a:lnTo>
                  <a:pt x="810638" y="4919622"/>
                </a:lnTo>
                <a:lnTo>
                  <a:pt x="811033" y="4917632"/>
                </a:lnTo>
                <a:lnTo>
                  <a:pt x="812218" y="4915243"/>
                </a:lnTo>
                <a:lnTo>
                  <a:pt x="812613" y="4914048"/>
                </a:lnTo>
                <a:lnTo>
                  <a:pt x="812613" y="4912854"/>
                </a:lnTo>
                <a:lnTo>
                  <a:pt x="811823" y="4911261"/>
                </a:lnTo>
                <a:lnTo>
                  <a:pt x="810638" y="4909271"/>
                </a:lnTo>
                <a:lnTo>
                  <a:pt x="809057" y="4914048"/>
                </a:lnTo>
                <a:lnTo>
                  <a:pt x="807477" y="4917234"/>
                </a:lnTo>
                <a:lnTo>
                  <a:pt x="805897" y="4919224"/>
                </a:lnTo>
                <a:lnTo>
                  <a:pt x="803921" y="4920419"/>
                </a:lnTo>
                <a:lnTo>
                  <a:pt x="798390" y="4922409"/>
                </a:lnTo>
                <a:lnTo>
                  <a:pt x="795230" y="4923604"/>
                </a:lnTo>
                <a:lnTo>
                  <a:pt x="791674" y="4925993"/>
                </a:lnTo>
                <a:lnTo>
                  <a:pt x="789303" y="4923604"/>
                </a:lnTo>
                <a:lnTo>
                  <a:pt x="786933" y="4920419"/>
                </a:lnTo>
                <a:lnTo>
                  <a:pt x="781797" y="4913650"/>
                </a:lnTo>
                <a:lnTo>
                  <a:pt x="779427" y="4910465"/>
                </a:lnTo>
                <a:lnTo>
                  <a:pt x="777451" y="4908474"/>
                </a:lnTo>
                <a:lnTo>
                  <a:pt x="776266" y="4908076"/>
                </a:lnTo>
                <a:lnTo>
                  <a:pt x="775081" y="4908076"/>
                </a:lnTo>
                <a:lnTo>
                  <a:pt x="773896" y="4908076"/>
                </a:lnTo>
                <a:lnTo>
                  <a:pt x="772710" y="4909271"/>
                </a:lnTo>
                <a:lnTo>
                  <a:pt x="771920" y="4910067"/>
                </a:lnTo>
                <a:lnTo>
                  <a:pt x="771525" y="4910067"/>
                </a:lnTo>
                <a:lnTo>
                  <a:pt x="771525" y="4908873"/>
                </a:lnTo>
                <a:lnTo>
                  <a:pt x="771525" y="4907280"/>
                </a:lnTo>
                <a:lnTo>
                  <a:pt x="773500" y="4893743"/>
                </a:lnTo>
                <a:lnTo>
                  <a:pt x="775476" y="4885780"/>
                </a:lnTo>
                <a:lnTo>
                  <a:pt x="776266" y="4877419"/>
                </a:lnTo>
                <a:lnTo>
                  <a:pt x="776661" y="4870651"/>
                </a:lnTo>
                <a:lnTo>
                  <a:pt x="776661" y="4867466"/>
                </a:lnTo>
                <a:lnTo>
                  <a:pt x="776266" y="4865475"/>
                </a:lnTo>
                <a:lnTo>
                  <a:pt x="779427" y="4866271"/>
                </a:lnTo>
                <a:lnTo>
                  <a:pt x="782192" y="4866669"/>
                </a:lnTo>
                <a:lnTo>
                  <a:pt x="784562" y="4866669"/>
                </a:lnTo>
                <a:lnTo>
                  <a:pt x="786538" y="4865873"/>
                </a:lnTo>
                <a:lnTo>
                  <a:pt x="788118" y="4865077"/>
                </a:lnTo>
                <a:lnTo>
                  <a:pt x="789303" y="4863882"/>
                </a:lnTo>
                <a:lnTo>
                  <a:pt x="790489" y="4862290"/>
                </a:lnTo>
                <a:lnTo>
                  <a:pt x="791674" y="4859901"/>
                </a:lnTo>
                <a:lnTo>
                  <a:pt x="792859" y="4856318"/>
                </a:lnTo>
                <a:lnTo>
                  <a:pt x="794044" y="4851938"/>
                </a:lnTo>
                <a:lnTo>
                  <a:pt x="795625" y="4848355"/>
                </a:lnTo>
                <a:lnTo>
                  <a:pt x="796415" y="4846762"/>
                </a:lnTo>
                <a:lnTo>
                  <a:pt x="797600" y="4845568"/>
                </a:lnTo>
                <a:lnTo>
                  <a:pt x="797205" y="4845568"/>
                </a:lnTo>
                <a:lnTo>
                  <a:pt x="796415" y="4845568"/>
                </a:lnTo>
                <a:lnTo>
                  <a:pt x="795230" y="4846364"/>
                </a:lnTo>
                <a:lnTo>
                  <a:pt x="794835" y="4847558"/>
                </a:lnTo>
                <a:lnTo>
                  <a:pt x="794835" y="4848753"/>
                </a:lnTo>
                <a:lnTo>
                  <a:pt x="794440" y="4845966"/>
                </a:lnTo>
                <a:lnTo>
                  <a:pt x="794044" y="4843179"/>
                </a:lnTo>
                <a:lnTo>
                  <a:pt x="794835" y="4840790"/>
                </a:lnTo>
                <a:lnTo>
                  <a:pt x="795625" y="4838799"/>
                </a:lnTo>
                <a:lnTo>
                  <a:pt x="796810" y="4836809"/>
                </a:lnTo>
                <a:lnTo>
                  <a:pt x="798390" y="4834818"/>
                </a:lnTo>
                <a:lnTo>
                  <a:pt x="800761" y="4832827"/>
                </a:lnTo>
                <a:lnTo>
                  <a:pt x="802736" y="4831633"/>
                </a:lnTo>
                <a:lnTo>
                  <a:pt x="807082" y="4828846"/>
                </a:lnTo>
                <a:lnTo>
                  <a:pt x="811823" y="4826059"/>
                </a:lnTo>
                <a:lnTo>
                  <a:pt x="816169" y="4824068"/>
                </a:lnTo>
                <a:lnTo>
                  <a:pt x="819725" y="4822077"/>
                </a:lnTo>
                <a:lnTo>
                  <a:pt x="820910" y="4821281"/>
                </a:lnTo>
                <a:lnTo>
                  <a:pt x="821700" y="4820485"/>
                </a:lnTo>
                <a:lnTo>
                  <a:pt x="821700" y="4819688"/>
                </a:lnTo>
                <a:lnTo>
                  <a:pt x="821305" y="4818494"/>
                </a:lnTo>
                <a:lnTo>
                  <a:pt x="820120" y="4817300"/>
                </a:lnTo>
                <a:lnTo>
                  <a:pt x="819329" y="4816503"/>
                </a:lnTo>
                <a:lnTo>
                  <a:pt x="818144" y="4815707"/>
                </a:lnTo>
                <a:lnTo>
                  <a:pt x="816564" y="4815309"/>
                </a:lnTo>
                <a:lnTo>
                  <a:pt x="816564" y="4813716"/>
                </a:lnTo>
                <a:lnTo>
                  <a:pt x="816564" y="4812920"/>
                </a:lnTo>
                <a:lnTo>
                  <a:pt x="817749" y="4811725"/>
                </a:lnTo>
                <a:lnTo>
                  <a:pt x="818934" y="4810929"/>
                </a:lnTo>
                <a:lnTo>
                  <a:pt x="821305" y="4808938"/>
                </a:lnTo>
                <a:lnTo>
                  <a:pt x="824465" y="4808142"/>
                </a:lnTo>
                <a:lnTo>
                  <a:pt x="828416" y="4807744"/>
                </a:lnTo>
                <a:lnTo>
                  <a:pt x="831577" y="4808142"/>
                </a:lnTo>
                <a:lnTo>
                  <a:pt x="832762" y="4808938"/>
                </a:lnTo>
                <a:lnTo>
                  <a:pt x="834342" y="4810133"/>
                </a:lnTo>
                <a:lnTo>
                  <a:pt x="835133" y="4810929"/>
                </a:lnTo>
                <a:lnTo>
                  <a:pt x="835528" y="4812124"/>
                </a:lnTo>
                <a:lnTo>
                  <a:pt x="837108" y="4812124"/>
                </a:lnTo>
                <a:lnTo>
                  <a:pt x="837898" y="4811725"/>
                </a:lnTo>
                <a:lnTo>
                  <a:pt x="838293" y="4811725"/>
                </a:lnTo>
                <a:lnTo>
                  <a:pt x="838293" y="4810929"/>
                </a:lnTo>
                <a:lnTo>
                  <a:pt x="837898" y="4808938"/>
                </a:lnTo>
                <a:lnTo>
                  <a:pt x="836713" y="4807346"/>
                </a:lnTo>
                <a:lnTo>
                  <a:pt x="835528" y="4805355"/>
                </a:lnTo>
                <a:lnTo>
                  <a:pt x="835133" y="4804559"/>
                </a:lnTo>
                <a:lnTo>
                  <a:pt x="834738" y="4803763"/>
                </a:lnTo>
                <a:lnTo>
                  <a:pt x="835133" y="4802966"/>
                </a:lnTo>
                <a:lnTo>
                  <a:pt x="835528" y="4802568"/>
                </a:lnTo>
                <a:lnTo>
                  <a:pt x="836713" y="4802170"/>
                </a:lnTo>
                <a:lnTo>
                  <a:pt x="838293" y="4802170"/>
                </a:lnTo>
                <a:lnTo>
                  <a:pt x="837898" y="4800179"/>
                </a:lnTo>
                <a:lnTo>
                  <a:pt x="837503" y="4799383"/>
                </a:lnTo>
                <a:lnTo>
                  <a:pt x="836713" y="4799383"/>
                </a:lnTo>
                <a:lnTo>
                  <a:pt x="836318" y="4799383"/>
                </a:lnTo>
                <a:lnTo>
                  <a:pt x="834738" y="4800179"/>
                </a:lnTo>
                <a:lnTo>
                  <a:pt x="833157" y="4802568"/>
                </a:lnTo>
                <a:lnTo>
                  <a:pt x="831577" y="4804161"/>
                </a:lnTo>
                <a:lnTo>
                  <a:pt x="830787" y="4804559"/>
                </a:lnTo>
                <a:lnTo>
                  <a:pt x="829997" y="4804957"/>
                </a:lnTo>
                <a:lnTo>
                  <a:pt x="828811" y="4804957"/>
                </a:lnTo>
                <a:lnTo>
                  <a:pt x="828021" y="4804559"/>
                </a:lnTo>
                <a:lnTo>
                  <a:pt x="827231" y="4803364"/>
                </a:lnTo>
                <a:lnTo>
                  <a:pt x="826046" y="4802170"/>
                </a:lnTo>
                <a:lnTo>
                  <a:pt x="830787" y="4797790"/>
                </a:lnTo>
                <a:lnTo>
                  <a:pt x="835528" y="4794207"/>
                </a:lnTo>
                <a:lnTo>
                  <a:pt x="843429" y="4786642"/>
                </a:lnTo>
                <a:lnTo>
                  <a:pt x="847380" y="4783059"/>
                </a:lnTo>
                <a:lnTo>
                  <a:pt x="852911" y="4780272"/>
                </a:lnTo>
                <a:lnTo>
                  <a:pt x="858838" y="4777485"/>
                </a:lnTo>
                <a:lnTo>
                  <a:pt x="866344" y="4774698"/>
                </a:lnTo>
                <a:lnTo>
                  <a:pt x="867529" y="4774698"/>
                </a:lnTo>
                <a:lnTo>
                  <a:pt x="868320" y="4774300"/>
                </a:lnTo>
                <a:lnTo>
                  <a:pt x="868714" y="4773902"/>
                </a:lnTo>
                <a:lnTo>
                  <a:pt x="869110" y="4773106"/>
                </a:lnTo>
                <a:lnTo>
                  <a:pt x="868714" y="4771513"/>
                </a:lnTo>
                <a:lnTo>
                  <a:pt x="867529" y="4769522"/>
                </a:lnTo>
                <a:lnTo>
                  <a:pt x="867134" y="4767930"/>
                </a:lnTo>
                <a:lnTo>
                  <a:pt x="866739" y="4765143"/>
                </a:lnTo>
                <a:lnTo>
                  <a:pt x="867134" y="4764346"/>
                </a:lnTo>
                <a:lnTo>
                  <a:pt x="867529" y="4763550"/>
                </a:lnTo>
                <a:lnTo>
                  <a:pt x="868714" y="4762356"/>
                </a:lnTo>
                <a:lnTo>
                  <a:pt x="869900" y="4761559"/>
                </a:lnTo>
                <a:lnTo>
                  <a:pt x="872665" y="4763152"/>
                </a:lnTo>
                <a:lnTo>
                  <a:pt x="874641" y="4763948"/>
                </a:lnTo>
                <a:lnTo>
                  <a:pt x="876221" y="4764346"/>
                </a:lnTo>
                <a:lnTo>
                  <a:pt x="877801" y="4764346"/>
                </a:lnTo>
                <a:lnTo>
                  <a:pt x="878986" y="4763948"/>
                </a:lnTo>
                <a:lnTo>
                  <a:pt x="879777" y="4763152"/>
                </a:lnTo>
                <a:lnTo>
                  <a:pt x="880962" y="4761559"/>
                </a:lnTo>
                <a:lnTo>
                  <a:pt x="882147" y="4759967"/>
                </a:lnTo>
                <a:lnTo>
                  <a:pt x="882937" y="4759171"/>
                </a:lnTo>
                <a:lnTo>
                  <a:pt x="883727" y="4758772"/>
                </a:lnTo>
                <a:lnTo>
                  <a:pt x="885308" y="4758772"/>
                </a:lnTo>
                <a:lnTo>
                  <a:pt x="886888" y="4759171"/>
                </a:lnTo>
                <a:lnTo>
                  <a:pt x="888864" y="4759967"/>
                </a:lnTo>
                <a:lnTo>
                  <a:pt x="891629" y="4761559"/>
                </a:lnTo>
                <a:lnTo>
                  <a:pt x="893209" y="4760763"/>
                </a:lnTo>
                <a:lnTo>
                  <a:pt x="894790" y="4759967"/>
                </a:lnTo>
                <a:lnTo>
                  <a:pt x="895975" y="4758772"/>
                </a:lnTo>
                <a:lnTo>
                  <a:pt x="896765" y="4758772"/>
                </a:lnTo>
                <a:lnTo>
                  <a:pt x="897950" y="4757976"/>
                </a:lnTo>
                <a:lnTo>
                  <a:pt x="897555" y="4757180"/>
                </a:lnTo>
                <a:lnTo>
                  <a:pt x="897160" y="4756384"/>
                </a:lnTo>
                <a:lnTo>
                  <a:pt x="896765" y="4755985"/>
                </a:lnTo>
                <a:lnTo>
                  <a:pt x="896370" y="4755985"/>
                </a:lnTo>
                <a:lnTo>
                  <a:pt x="894790" y="4755985"/>
                </a:lnTo>
                <a:lnTo>
                  <a:pt x="892814" y="4756782"/>
                </a:lnTo>
                <a:lnTo>
                  <a:pt x="890839" y="4757578"/>
                </a:lnTo>
                <a:lnTo>
                  <a:pt x="888864" y="4757578"/>
                </a:lnTo>
                <a:lnTo>
                  <a:pt x="888073" y="4757578"/>
                </a:lnTo>
                <a:lnTo>
                  <a:pt x="887283" y="4757180"/>
                </a:lnTo>
                <a:lnTo>
                  <a:pt x="886493" y="4755985"/>
                </a:lnTo>
                <a:lnTo>
                  <a:pt x="885703" y="4754791"/>
                </a:lnTo>
                <a:lnTo>
                  <a:pt x="888073" y="4752402"/>
                </a:lnTo>
                <a:lnTo>
                  <a:pt x="889654" y="4750809"/>
                </a:lnTo>
                <a:lnTo>
                  <a:pt x="890839" y="4748421"/>
                </a:lnTo>
                <a:lnTo>
                  <a:pt x="891629" y="4746828"/>
                </a:lnTo>
                <a:lnTo>
                  <a:pt x="891629" y="4746430"/>
                </a:lnTo>
                <a:lnTo>
                  <a:pt x="891234" y="4745634"/>
                </a:lnTo>
                <a:lnTo>
                  <a:pt x="890444" y="4745235"/>
                </a:lnTo>
                <a:lnTo>
                  <a:pt x="889258" y="4744837"/>
                </a:lnTo>
                <a:lnTo>
                  <a:pt x="885703" y="4744837"/>
                </a:lnTo>
                <a:lnTo>
                  <a:pt x="886493" y="4744041"/>
                </a:lnTo>
                <a:lnTo>
                  <a:pt x="887283" y="4743245"/>
                </a:lnTo>
                <a:lnTo>
                  <a:pt x="890049" y="4742847"/>
                </a:lnTo>
                <a:lnTo>
                  <a:pt x="896370" y="4742448"/>
                </a:lnTo>
                <a:lnTo>
                  <a:pt x="899531" y="4742050"/>
                </a:lnTo>
                <a:lnTo>
                  <a:pt x="901111" y="4741652"/>
                </a:lnTo>
                <a:lnTo>
                  <a:pt x="903087" y="4740856"/>
                </a:lnTo>
                <a:lnTo>
                  <a:pt x="904271" y="4739661"/>
                </a:lnTo>
                <a:lnTo>
                  <a:pt x="905457" y="4738467"/>
                </a:lnTo>
                <a:lnTo>
                  <a:pt x="906247" y="4736874"/>
                </a:lnTo>
                <a:lnTo>
                  <a:pt x="907037" y="4734884"/>
                </a:lnTo>
                <a:lnTo>
                  <a:pt x="901506" y="4735282"/>
                </a:lnTo>
                <a:lnTo>
                  <a:pt x="899926" y="4734884"/>
                </a:lnTo>
                <a:lnTo>
                  <a:pt x="899531" y="4734884"/>
                </a:lnTo>
                <a:lnTo>
                  <a:pt x="899531" y="4734486"/>
                </a:lnTo>
                <a:lnTo>
                  <a:pt x="899926" y="4732893"/>
                </a:lnTo>
                <a:lnTo>
                  <a:pt x="901506" y="4730902"/>
                </a:lnTo>
                <a:lnTo>
                  <a:pt x="907037" y="4724930"/>
                </a:lnTo>
                <a:lnTo>
                  <a:pt x="907827" y="4724532"/>
                </a:lnTo>
                <a:lnTo>
                  <a:pt x="908222" y="4724930"/>
                </a:lnTo>
                <a:lnTo>
                  <a:pt x="908618" y="4727319"/>
                </a:lnTo>
                <a:lnTo>
                  <a:pt x="908222" y="4729708"/>
                </a:lnTo>
                <a:lnTo>
                  <a:pt x="907827" y="4730902"/>
                </a:lnTo>
                <a:lnTo>
                  <a:pt x="907037" y="4731300"/>
                </a:lnTo>
                <a:lnTo>
                  <a:pt x="909408" y="4730504"/>
                </a:lnTo>
                <a:lnTo>
                  <a:pt x="911383" y="4729708"/>
                </a:lnTo>
                <a:lnTo>
                  <a:pt x="912963" y="4728513"/>
                </a:lnTo>
                <a:lnTo>
                  <a:pt x="914544" y="4726921"/>
                </a:lnTo>
                <a:lnTo>
                  <a:pt x="915729" y="4724930"/>
                </a:lnTo>
                <a:lnTo>
                  <a:pt x="916519" y="4722939"/>
                </a:lnTo>
                <a:lnTo>
                  <a:pt x="918100" y="4718560"/>
                </a:lnTo>
                <a:lnTo>
                  <a:pt x="920075" y="4712986"/>
                </a:lnTo>
                <a:lnTo>
                  <a:pt x="920865" y="4707412"/>
                </a:lnTo>
                <a:lnTo>
                  <a:pt x="922840" y="4694671"/>
                </a:lnTo>
                <a:lnTo>
                  <a:pt x="924025" y="4694671"/>
                </a:lnTo>
                <a:lnTo>
                  <a:pt x="924421" y="4695468"/>
                </a:lnTo>
                <a:lnTo>
                  <a:pt x="924816" y="4695866"/>
                </a:lnTo>
                <a:lnTo>
                  <a:pt x="924816" y="4696264"/>
                </a:lnTo>
                <a:lnTo>
                  <a:pt x="924025" y="4697458"/>
                </a:lnTo>
                <a:lnTo>
                  <a:pt x="922840" y="4697856"/>
                </a:lnTo>
                <a:lnTo>
                  <a:pt x="923235" y="4699449"/>
                </a:lnTo>
                <a:lnTo>
                  <a:pt x="923631" y="4700245"/>
                </a:lnTo>
                <a:lnTo>
                  <a:pt x="924025" y="4700643"/>
                </a:lnTo>
                <a:lnTo>
                  <a:pt x="924421" y="4700643"/>
                </a:lnTo>
                <a:lnTo>
                  <a:pt x="926001" y="4700245"/>
                </a:lnTo>
                <a:lnTo>
                  <a:pt x="927976" y="4699051"/>
                </a:lnTo>
                <a:lnTo>
                  <a:pt x="931927" y="4695866"/>
                </a:lnTo>
                <a:lnTo>
                  <a:pt x="933507" y="4694671"/>
                </a:lnTo>
                <a:lnTo>
                  <a:pt x="935088" y="4694671"/>
                </a:lnTo>
                <a:lnTo>
                  <a:pt x="931532" y="4691884"/>
                </a:lnTo>
                <a:lnTo>
                  <a:pt x="930742" y="4691088"/>
                </a:lnTo>
                <a:lnTo>
                  <a:pt x="930347" y="4690292"/>
                </a:lnTo>
                <a:lnTo>
                  <a:pt x="930347" y="4688699"/>
                </a:lnTo>
                <a:lnTo>
                  <a:pt x="930742" y="4687903"/>
                </a:lnTo>
                <a:lnTo>
                  <a:pt x="932322" y="4686708"/>
                </a:lnTo>
                <a:lnTo>
                  <a:pt x="937853" y="4683125"/>
                </a:lnTo>
                <a:lnTo>
                  <a:pt x="939829" y="4680736"/>
                </a:lnTo>
                <a:lnTo>
                  <a:pt x="941014" y="4679144"/>
                </a:lnTo>
                <a:lnTo>
                  <a:pt x="941409" y="4677551"/>
                </a:lnTo>
                <a:close/>
                <a:moveTo>
                  <a:pt x="1577291" y="4659293"/>
                </a:moveTo>
                <a:lnTo>
                  <a:pt x="1580044" y="4659293"/>
                </a:lnTo>
                <a:lnTo>
                  <a:pt x="1583189" y="4659692"/>
                </a:lnTo>
                <a:lnTo>
                  <a:pt x="1587122" y="4660490"/>
                </a:lnTo>
                <a:lnTo>
                  <a:pt x="1588301" y="4663683"/>
                </a:lnTo>
                <a:lnTo>
                  <a:pt x="1588695" y="4667276"/>
                </a:lnTo>
                <a:lnTo>
                  <a:pt x="1589088" y="4670070"/>
                </a:lnTo>
                <a:lnTo>
                  <a:pt x="1589088" y="4672864"/>
                </a:lnTo>
                <a:lnTo>
                  <a:pt x="1588695" y="4678052"/>
                </a:lnTo>
                <a:lnTo>
                  <a:pt x="1587515" y="4683640"/>
                </a:lnTo>
                <a:lnTo>
                  <a:pt x="1586729" y="4688430"/>
                </a:lnTo>
                <a:lnTo>
                  <a:pt x="1585942" y="4694417"/>
                </a:lnTo>
                <a:lnTo>
                  <a:pt x="1585942" y="4697211"/>
                </a:lnTo>
                <a:lnTo>
                  <a:pt x="1585942" y="4700804"/>
                </a:lnTo>
                <a:lnTo>
                  <a:pt x="1586335" y="4703997"/>
                </a:lnTo>
                <a:lnTo>
                  <a:pt x="1587122" y="4707988"/>
                </a:lnTo>
                <a:lnTo>
                  <a:pt x="1584762" y="4707589"/>
                </a:lnTo>
                <a:lnTo>
                  <a:pt x="1583189" y="4707988"/>
                </a:lnTo>
                <a:lnTo>
                  <a:pt x="1581616" y="4708387"/>
                </a:lnTo>
                <a:lnTo>
                  <a:pt x="1580437" y="4708786"/>
                </a:lnTo>
                <a:lnTo>
                  <a:pt x="1579257" y="4709984"/>
                </a:lnTo>
                <a:lnTo>
                  <a:pt x="1578471" y="4710782"/>
                </a:lnTo>
                <a:lnTo>
                  <a:pt x="1577291" y="4713576"/>
                </a:lnTo>
                <a:lnTo>
                  <a:pt x="1576111" y="4716769"/>
                </a:lnTo>
                <a:lnTo>
                  <a:pt x="1575325" y="4719563"/>
                </a:lnTo>
                <a:lnTo>
                  <a:pt x="1574932" y="4722357"/>
                </a:lnTo>
                <a:lnTo>
                  <a:pt x="1574539" y="4724752"/>
                </a:lnTo>
                <a:lnTo>
                  <a:pt x="1572179" y="4731138"/>
                </a:lnTo>
                <a:lnTo>
                  <a:pt x="1570213" y="4735928"/>
                </a:lnTo>
                <a:lnTo>
                  <a:pt x="1568640" y="4740718"/>
                </a:lnTo>
                <a:lnTo>
                  <a:pt x="1566674" y="4746705"/>
                </a:lnTo>
                <a:lnTo>
                  <a:pt x="1565494" y="4752692"/>
                </a:lnTo>
                <a:lnTo>
                  <a:pt x="1565101" y="4759078"/>
                </a:lnTo>
                <a:lnTo>
                  <a:pt x="1565101" y="4761872"/>
                </a:lnTo>
                <a:lnTo>
                  <a:pt x="1565494" y="4764666"/>
                </a:lnTo>
                <a:lnTo>
                  <a:pt x="1568640" y="4770654"/>
                </a:lnTo>
                <a:lnTo>
                  <a:pt x="1570607" y="4775044"/>
                </a:lnTo>
                <a:lnTo>
                  <a:pt x="1571393" y="4777040"/>
                </a:lnTo>
                <a:lnTo>
                  <a:pt x="1571786" y="4778237"/>
                </a:lnTo>
                <a:lnTo>
                  <a:pt x="1571000" y="4784624"/>
                </a:lnTo>
                <a:lnTo>
                  <a:pt x="1569819" y="4791409"/>
                </a:lnTo>
                <a:lnTo>
                  <a:pt x="1567460" y="4798993"/>
                </a:lnTo>
                <a:lnTo>
                  <a:pt x="1565101" y="4806177"/>
                </a:lnTo>
                <a:lnTo>
                  <a:pt x="1561168" y="4817353"/>
                </a:lnTo>
                <a:lnTo>
                  <a:pt x="1559202" y="4822143"/>
                </a:lnTo>
                <a:lnTo>
                  <a:pt x="1558809" y="4822941"/>
                </a:lnTo>
                <a:lnTo>
                  <a:pt x="1558809" y="4824139"/>
                </a:lnTo>
                <a:lnTo>
                  <a:pt x="1559202" y="4826134"/>
                </a:lnTo>
                <a:lnTo>
                  <a:pt x="1559989" y="4828928"/>
                </a:lnTo>
                <a:lnTo>
                  <a:pt x="1559989" y="4830525"/>
                </a:lnTo>
                <a:lnTo>
                  <a:pt x="1559202" y="4832122"/>
                </a:lnTo>
                <a:lnTo>
                  <a:pt x="1558416" y="4832521"/>
                </a:lnTo>
                <a:lnTo>
                  <a:pt x="1557629" y="4832521"/>
                </a:lnTo>
                <a:lnTo>
                  <a:pt x="1554877" y="4832122"/>
                </a:lnTo>
                <a:lnTo>
                  <a:pt x="1551731" y="4831722"/>
                </a:lnTo>
                <a:lnTo>
                  <a:pt x="1550551" y="4831722"/>
                </a:lnTo>
                <a:lnTo>
                  <a:pt x="1549765" y="4832122"/>
                </a:lnTo>
                <a:lnTo>
                  <a:pt x="1550158" y="4833319"/>
                </a:lnTo>
                <a:lnTo>
                  <a:pt x="1552124" y="4836512"/>
                </a:lnTo>
                <a:lnTo>
                  <a:pt x="1553304" y="4839705"/>
                </a:lnTo>
                <a:lnTo>
                  <a:pt x="1553304" y="4840903"/>
                </a:lnTo>
                <a:lnTo>
                  <a:pt x="1553304" y="4842100"/>
                </a:lnTo>
                <a:lnTo>
                  <a:pt x="1552124" y="4842898"/>
                </a:lnTo>
                <a:lnTo>
                  <a:pt x="1550551" y="4842898"/>
                </a:lnTo>
                <a:lnTo>
                  <a:pt x="1547012" y="4842100"/>
                </a:lnTo>
                <a:lnTo>
                  <a:pt x="1543473" y="4841302"/>
                </a:lnTo>
                <a:lnTo>
                  <a:pt x="1541507" y="4841302"/>
                </a:lnTo>
                <a:lnTo>
                  <a:pt x="1540327" y="4842100"/>
                </a:lnTo>
                <a:lnTo>
                  <a:pt x="1539540" y="4844495"/>
                </a:lnTo>
                <a:lnTo>
                  <a:pt x="1538361" y="4847688"/>
                </a:lnTo>
                <a:lnTo>
                  <a:pt x="1537181" y="4851680"/>
                </a:lnTo>
                <a:lnTo>
                  <a:pt x="1535608" y="4856469"/>
                </a:lnTo>
                <a:lnTo>
                  <a:pt x="1532856" y="4861259"/>
                </a:lnTo>
                <a:lnTo>
                  <a:pt x="1531283" y="4863255"/>
                </a:lnTo>
                <a:lnTo>
                  <a:pt x="1529710" y="4865250"/>
                </a:lnTo>
                <a:lnTo>
                  <a:pt x="1527351" y="4866448"/>
                </a:lnTo>
                <a:lnTo>
                  <a:pt x="1524598" y="4867645"/>
                </a:lnTo>
                <a:lnTo>
                  <a:pt x="1521845" y="4868444"/>
                </a:lnTo>
                <a:lnTo>
                  <a:pt x="1519093" y="4868843"/>
                </a:lnTo>
                <a:lnTo>
                  <a:pt x="1516340" y="4868843"/>
                </a:lnTo>
                <a:lnTo>
                  <a:pt x="1514374" y="4868444"/>
                </a:lnTo>
                <a:lnTo>
                  <a:pt x="1512408" y="4867645"/>
                </a:lnTo>
                <a:lnTo>
                  <a:pt x="1510835" y="4866448"/>
                </a:lnTo>
                <a:lnTo>
                  <a:pt x="1506902" y="4864452"/>
                </a:lnTo>
                <a:lnTo>
                  <a:pt x="1505329" y="4863255"/>
                </a:lnTo>
                <a:lnTo>
                  <a:pt x="1503363" y="4862456"/>
                </a:lnTo>
                <a:lnTo>
                  <a:pt x="1503756" y="4861259"/>
                </a:lnTo>
                <a:lnTo>
                  <a:pt x="1504543" y="4859263"/>
                </a:lnTo>
                <a:lnTo>
                  <a:pt x="1504936" y="4855671"/>
                </a:lnTo>
                <a:lnTo>
                  <a:pt x="1504936" y="4851280"/>
                </a:lnTo>
                <a:lnTo>
                  <a:pt x="1504936" y="4847289"/>
                </a:lnTo>
                <a:lnTo>
                  <a:pt x="1504543" y="4842100"/>
                </a:lnTo>
                <a:lnTo>
                  <a:pt x="1504543" y="4837710"/>
                </a:lnTo>
                <a:lnTo>
                  <a:pt x="1505329" y="4832920"/>
                </a:lnTo>
                <a:lnTo>
                  <a:pt x="1506116" y="4828928"/>
                </a:lnTo>
                <a:lnTo>
                  <a:pt x="1507295" y="4828928"/>
                </a:lnTo>
                <a:lnTo>
                  <a:pt x="1509655" y="4828928"/>
                </a:lnTo>
                <a:lnTo>
                  <a:pt x="1511621" y="4828928"/>
                </a:lnTo>
                <a:lnTo>
                  <a:pt x="1512408" y="4828928"/>
                </a:lnTo>
                <a:lnTo>
                  <a:pt x="1513981" y="4816555"/>
                </a:lnTo>
                <a:lnTo>
                  <a:pt x="1514374" y="4810169"/>
                </a:lnTo>
                <a:lnTo>
                  <a:pt x="1514767" y="4803383"/>
                </a:lnTo>
                <a:lnTo>
                  <a:pt x="1514767" y="4796199"/>
                </a:lnTo>
                <a:lnTo>
                  <a:pt x="1514374" y="4789014"/>
                </a:lnTo>
                <a:lnTo>
                  <a:pt x="1513587" y="4781830"/>
                </a:lnTo>
                <a:lnTo>
                  <a:pt x="1512408" y="4774645"/>
                </a:lnTo>
                <a:lnTo>
                  <a:pt x="1511621" y="4771851"/>
                </a:lnTo>
                <a:lnTo>
                  <a:pt x="1510441" y="4769057"/>
                </a:lnTo>
                <a:lnTo>
                  <a:pt x="1506509" y="4763070"/>
                </a:lnTo>
                <a:lnTo>
                  <a:pt x="1504936" y="4759877"/>
                </a:lnTo>
                <a:lnTo>
                  <a:pt x="1503756" y="4755885"/>
                </a:lnTo>
                <a:lnTo>
                  <a:pt x="1503363" y="4752293"/>
                </a:lnTo>
                <a:lnTo>
                  <a:pt x="1503363" y="4747902"/>
                </a:lnTo>
                <a:lnTo>
                  <a:pt x="1503756" y="4745907"/>
                </a:lnTo>
                <a:lnTo>
                  <a:pt x="1504936" y="4744310"/>
                </a:lnTo>
                <a:lnTo>
                  <a:pt x="1506509" y="4742314"/>
                </a:lnTo>
                <a:lnTo>
                  <a:pt x="1507688" y="4739920"/>
                </a:lnTo>
                <a:lnTo>
                  <a:pt x="1508082" y="4737924"/>
                </a:lnTo>
                <a:lnTo>
                  <a:pt x="1508082" y="4737126"/>
                </a:lnTo>
                <a:lnTo>
                  <a:pt x="1507688" y="4735928"/>
                </a:lnTo>
                <a:lnTo>
                  <a:pt x="1507295" y="4735130"/>
                </a:lnTo>
                <a:lnTo>
                  <a:pt x="1506509" y="4733932"/>
                </a:lnTo>
                <a:lnTo>
                  <a:pt x="1503363" y="4731138"/>
                </a:lnTo>
                <a:lnTo>
                  <a:pt x="1508475" y="4729941"/>
                </a:lnTo>
                <a:lnTo>
                  <a:pt x="1509655" y="4729542"/>
                </a:lnTo>
                <a:lnTo>
                  <a:pt x="1509655" y="4728344"/>
                </a:lnTo>
                <a:lnTo>
                  <a:pt x="1510048" y="4727147"/>
                </a:lnTo>
                <a:lnTo>
                  <a:pt x="1510048" y="4725151"/>
                </a:lnTo>
                <a:lnTo>
                  <a:pt x="1510835" y="4721958"/>
                </a:lnTo>
                <a:lnTo>
                  <a:pt x="1512408" y="4717967"/>
                </a:lnTo>
                <a:lnTo>
                  <a:pt x="1513194" y="4717568"/>
                </a:lnTo>
                <a:lnTo>
                  <a:pt x="1513981" y="4717168"/>
                </a:lnTo>
                <a:lnTo>
                  <a:pt x="1516733" y="4716370"/>
                </a:lnTo>
                <a:lnTo>
                  <a:pt x="1520272" y="4715572"/>
                </a:lnTo>
                <a:lnTo>
                  <a:pt x="1521845" y="4714374"/>
                </a:lnTo>
                <a:lnTo>
                  <a:pt x="1523025" y="4712379"/>
                </a:lnTo>
                <a:lnTo>
                  <a:pt x="1524204" y="4710383"/>
                </a:lnTo>
                <a:lnTo>
                  <a:pt x="1526170" y="4704795"/>
                </a:lnTo>
                <a:lnTo>
                  <a:pt x="1527351" y="4700404"/>
                </a:lnTo>
                <a:lnTo>
                  <a:pt x="1527743" y="4698808"/>
                </a:lnTo>
                <a:lnTo>
                  <a:pt x="1528137" y="4697610"/>
                </a:lnTo>
                <a:lnTo>
                  <a:pt x="1529316" y="4696812"/>
                </a:lnTo>
                <a:lnTo>
                  <a:pt x="1530890" y="4696413"/>
                </a:lnTo>
                <a:lnTo>
                  <a:pt x="1534822" y="4696014"/>
                </a:lnTo>
                <a:lnTo>
                  <a:pt x="1537968" y="4695615"/>
                </a:lnTo>
                <a:lnTo>
                  <a:pt x="1539540" y="4695216"/>
                </a:lnTo>
                <a:lnTo>
                  <a:pt x="1540327" y="4694417"/>
                </a:lnTo>
                <a:lnTo>
                  <a:pt x="1541900" y="4692022"/>
                </a:lnTo>
                <a:lnTo>
                  <a:pt x="1542293" y="4690426"/>
                </a:lnTo>
                <a:lnTo>
                  <a:pt x="1542293" y="4688829"/>
                </a:lnTo>
                <a:lnTo>
                  <a:pt x="1541507" y="4687632"/>
                </a:lnTo>
                <a:lnTo>
                  <a:pt x="1541113" y="4687233"/>
                </a:lnTo>
                <a:lnTo>
                  <a:pt x="1543866" y="4687632"/>
                </a:lnTo>
                <a:lnTo>
                  <a:pt x="1545439" y="4687632"/>
                </a:lnTo>
                <a:lnTo>
                  <a:pt x="1546619" y="4687233"/>
                </a:lnTo>
                <a:lnTo>
                  <a:pt x="1547798" y="4686834"/>
                </a:lnTo>
                <a:lnTo>
                  <a:pt x="1548586" y="4686035"/>
                </a:lnTo>
                <a:lnTo>
                  <a:pt x="1549765" y="4684439"/>
                </a:lnTo>
                <a:lnTo>
                  <a:pt x="1551337" y="4682044"/>
                </a:lnTo>
                <a:lnTo>
                  <a:pt x="1552124" y="4677254"/>
                </a:lnTo>
                <a:lnTo>
                  <a:pt x="1552518" y="4675258"/>
                </a:lnTo>
                <a:lnTo>
                  <a:pt x="1553304" y="4674061"/>
                </a:lnTo>
                <a:lnTo>
                  <a:pt x="1554090" y="4673662"/>
                </a:lnTo>
                <a:lnTo>
                  <a:pt x="1555270" y="4673662"/>
                </a:lnTo>
                <a:lnTo>
                  <a:pt x="1556057" y="4674061"/>
                </a:lnTo>
                <a:lnTo>
                  <a:pt x="1557236" y="4674859"/>
                </a:lnTo>
                <a:lnTo>
                  <a:pt x="1558416" y="4676456"/>
                </a:lnTo>
                <a:lnTo>
                  <a:pt x="1559202" y="4677254"/>
                </a:lnTo>
                <a:lnTo>
                  <a:pt x="1561561" y="4676855"/>
                </a:lnTo>
                <a:lnTo>
                  <a:pt x="1563134" y="4675658"/>
                </a:lnTo>
                <a:lnTo>
                  <a:pt x="1564315" y="4674460"/>
                </a:lnTo>
                <a:lnTo>
                  <a:pt x="1565494" y="4672864"/>
                </a:lnTo>
                <a:lnTo>
                  <a:pt x="1567067" y="4669271"/>
                </a:lnTo>
                <a:lnTo>
                  <a:pt x="1569426" y="4665679"/>
                </a:lnTo>
                <a:lnTo>
                  <a:pt x="1570213" y="4663683"/>
                </a:lnTo>
                <a:lnTo>
                  <a:pt x="1571393" y="4662087"/>
                </a:lnTo>
                <a:lnTo>
                  <a:pt x="1572966" y="4660889"/>
                </a:lnTo>
                <a:lnTo>
                  <a:pt x="1574932" y="4660091"/>
                </a:lnTo>
                <a:close/>
                <a:moveTo>
                  <a:pt x="6137695" y="4645005"/>
                </a:moveTo>
                <a:lnTo>
                  <a:pt x="6150723" y="4645005"/>
                </a:lnTo>
                <a:lnTo>
                  <a:pt x="6151563" y="4647386"/>
                </a:lnTo>
                <a:lnTo>
                  <a:pt x="6150723" y="4649370"/>
                </a:lnTo>
                <a:lnTo>
                  <a:pt x="6150302" y="4650958"/>
                </a:lnTo>
                <a:lnTo>
                  <a:pt x="6149462" y="4652545"/>
                </a:lnTo>
                <a:lnTo>
                  <a:pt x="6148201" y="4653339"/>
                </a:lnTo>
                <a:lnTo>
                  <a:pt x="6146940" y="4654133"/>
                </a:lnTo>
                <a:lnTo>
                  <a:pt x="6145680" y="4654530"/>
                </a:lnTo>
                <a:lnTo>
                  <a:pt x="6144419" y="4654530"/>
                </a:lnTo>
                <a:lnTo>
                  <a:pt x="6143158" y="4654530"/>
                </a:lnTo>
                <a:lnTo>
                  <a:pt x="6141057" y="4654133"/>
                </a:lnTo>
                <a:lnTo>
                  <a:pt x="6139796" y="4653339"/>
                </a:lnTo>
                <a:lnTo>
                  <a:pt x="6138956" y="4652545"/>
                </a:lnTo>
                <a:lnTo>
                  <a:pt x="6138115" y="4650958"/>
                </a:lnTo>
                <a:lnTo>
                  <a:pt x="6137695" y="4649370"/>
                </a:lnTo>
                <a:lnTo>
                  <a:pt x="6137275" y="4647386"/>
                </a:lnTo>
                <a:close/>
                <a:moveTo>
                  <a:pt x="1467248" y="4616430"/>
                </a:moveTo>
                <a:lnTo>
                  <a:pt x="1469628" y="4616430"/>
                </a:lnTo>
                <a:lnTo>
                  <a:pt x="1475978" y="4616430"/>
                </a:lnTo>
                <a:lnTo>
                  <a:pt x="1484313" y="4616827"/>
                </a:lnTo>
                <a:lnTo>
                  <a:pt x="1485503" y="4618017"/>
                </a:lnTo>
                <a:lnTo>
                  <a:pt x="1486694" y="4620002"/>
                </a:lnTo>
                <a:lnTo>
                  <a:pt x="1487488" y="4622383"/>
                </a:lnTo>
                <a:lnTo>
                  <a:pt x="1488282" y="4625161"/>
                </a:lnTo>
                <a:lnTo>
                  <a:pt x="1489472" y="4631511"/>
                </a:lnTo>
                <a:lnTo>
                  <a:pt x="1490266" y="4638655"/>
                </a:lnTo>
                <a:lnTo>
                  <a:pt x="1490663" y="4645005"/>
                </a:lnTo>
                <a:lnTo>
                  <a:pt x="1490663" y="4650958"/>
                </a:lnTo>
                <a:lnTo>
                  <a:pt x="1490266" y="4655324"/>
                </a:lnTo>
                <a:lnTo>
                  <a:pt x="1490266" y="4656911"/>
                </a:lnTo>
                <a:lnTo>
                  <a:pt x="1487488" y="4660086"/>
                </a:lnTo>
                <a:lnTo>
                  <a:pt x="1484313" y="4662468"/>
                </a:lnTo>
                <a:lnTo>
                  <a:pt x="1481138" y="4664452"/>
                </a:lnTo>
                <a:lnTo>
                  <a:pt x="1477963" y="4665246"/>
                </a:lnTo>
                <a:lnTo>
                  <a:pt x="1474788" y="4665643"/>
                </a:lnTo>
                <a:lnTo>
                  <a:pt x="1471216" y="4664849"/>
                </a:lnTo>
                <a:lnTo>
                  <a:pt x="1468438" y="4663261"/>
                </a:lnTo>
                <a:lnTo>
                  <a:pt x="1465263" y="4661674"/>
                </a:lnTo>
                <a:lnTo>
                  <a:pt x="1462485" y="4659690"/>
                </a:lnTo>
                <a:lnTo>
                  <a:pt x="1460104" y="4656911"/>
                </a:lnTo>
                <a:lnTo>
                  <a:pt x="1457722" y="4653340"/>
                </a:lnTo>
                <a:lnTo>
                  <a:pt x="1455738" y="4650164"/>
                </a:lnTo>
                <a:lnTo>
                  <a:pt x="1454150" y="4646196"/>
                </a:lnTo>
                <a:lnTo>
                  <a:pt x="1453357" y="4642227"/>
                </a:lnTo>
                <a:lnTo>
                  <a:pt x="1452563" y="4638258"/>
                </a:lnTo>
                <a:lnTo>
                  <a:pt x="1452563" y="4633496"/>
                </a:lnTo>
                <a:lnTo>
                  <a:pt x="1452960" y="4632702"/>
                </a:lnTo>
                <a:lnTo>
                  <a:pt x="1453357" y="4632702"/>
                </a:lnTo>
                <a:lnTo>
                  <a:pt x="1454547" y="4632305"/>
                </a:lnTo>
                <a:lnTo>
                  <a:pt x="1454944" y="4632305"/>
                </a:lnTo>
                <a:lnTo>
                  <a:pt x="1455341" y="4631908"/>
                </a:lnTo>
                <a:lnTo>
                  <a:pt x="1455738" y="4631511"/>
                </a:lnTo>
                <a:lnTo>
                  <a:pt x="1455738" y="4630321"/>
                </a:lnTo>
                <a:lnTo>
                  <a:pt x="1455738" y="4628733"/>
                </a:lnTo>
                <a:lnTo>
                  <a:pt x="1456135" y="4626749"/>
                </a:lnTo>
                <a:lnTo>
                  <a:pt x="1456929" y="4625161"/>
                </a:lnTo>
                <a:lnTo>
                  <a:pt x="1458516" y="4623177"/>
                </a:lnTo>
                <a:lnTo>
                  <a:pt x="1459707" y="4621192"/>
                </a:lnTo>
                <a:lnTo>
                  <a:pt x="1461294" y="4619208"/>
                </a:lnTo>
                <a:lnTo>
                  <a:pt x="1463279" y="4617620"/>
                </a:lnTo>
                <a:lnTo>
                  <a:pt x="1464866" y="4616827"/>
                </a:lnTo>
                <a:close/>
                <a:moveTo>
                  <a:pt x="6307786" y="4603730"/>
                </a:moveTo>
                <a:lnTo>
                  <a:pt x="6310507" y="4603730"/>
                </a:lnTo>
                <a:lnTo>
                  <a:pt x="6313229" y="4603730"/>
                </a:lnTo>
                <a:lnTo>
                  <a:pt x="6315561" y="4604920"/>
                </a:lnTo>
                <a:lnTo>
                  <a:pt x="6317894" y="4605714"/>
                </a:lnTo>
                <a:lnTo>
                  <a:pt x="6319449" y="4607302"/>
                </a:lnTo>
                <a:lnTo>
                  <a:pt x="6319838" y="4610477"/>
                </a:lnTo>
                <a:lnTo>
                  <a:pt x="6319449" y="4614049"/>
                </a:lnTo>
                <a:lnTo>
                  <a:pt x="6318672" y="4616430"/>
                </a:lnTo>
                <a:lnTo>
                  <a:pt x="6317505" y="4618811"/>
                </a:lnTo>
                <a:lnTo>
                  <a:pt x="6315950" y="4620399"/>
                </a:lnTo>
                <a:lnTo>
                  <a:pt x="6314395" y="4621986"/>
                </a:lnTo>
                <a:lnTo>
                  <a:pt x="6312062" y="4622383"/>
                </a:lnTo>
                <a:lnTo>
                  <a:pt x="6310119" y="4622780"/>
                </a:lnTo>
                <a:lnTo>
                  <a:pt x="6308564" y="4622383"/>
                </a:lnTo>
                <a:lnTo>
                  <a:pt x="6306620" y="4621986"/>
                </a:lnTo>
                <a:lnTo>
                  <a:pt x="6305065" y="4620399"/>
                </a:lnTo>
                <a:lnTo>
                  <a:pt x="6303121" y="4618811"/>
                </a:lnTo>
                <a:lnTo>
                  <a:pt x="6301954" y="4616430"/>
                </a:lnTo>
                <a:lnTo>
                  <a:pt x="6301177" y="4614049"/>
                </a:lnTo>
                <a:lnTo>
                  <a:pt x="6300788" y="4610477"/>
                </a:lnTo>
                <a:lnTo>
                  <a:pt x="6301177" y="4607302"/>
                </a:lnTo>
                <a:lnTo>
                  <a:pt x="6302732" y="4605714"/>
                </a:lnTo>
                <a:lnTo>
                  <a:pt x="6305453" y="4604920"/>
                </a:lnTo>
                <a:close/>
                <a:moveTo>
                  <a:pt x="1208882" y="4556105"/>
                </a:moveTo>
                <a:lnTo>
                  <a:pt x="1209676" y="4556105"/>
                </a:lnTo>
                <a:lnTo>
                  <a:pt x="1208882" y="4557693"/>
                </a:lnTo>
                <a:lnTo>
                  <a:pt x="1208088" y="4557693"/>
                </a:lnTo>
                <a:close/>
                <a:moveTo>
                  <a:pt x="1217226" y="4503718"/>
                </a:moveTo>
                <a:lnTo>
                  <a:pt x="1218016" y="4504116"/>
                </a:lnTo>
                <a:lnTo>
                  <a:pt x="1218806" y="4505309"/>
                </a:lnTo>
                <a:lnTo>
                  <a:pt x="1219201" y="4508890"/>
                </a:lnTo>
                <a:lnTo>
                  <a:pt x="1219201" y="4514062"/>
                </a:lnTo>
                <a:lnTo>
                  <a:pt x="1218806" y="4518836"/>
                </a:lnTo>
                <a:lnTo>
                  <a:pt x="1218016" y="4527987"/>
                </a:lnTo>
                <a:lnTo>
                  <a:pt x="1217226" y="4530374"/>
                </a:lnTo>
                <a:lnTo>
                  <a:pt x="1218016" y="4531170"/>
                </a:lnTo>
                <a:lnTo>
                  <a:pt x="1218806" y="4533955"/>
                </a:lnTo>
                <a:lnTo>
                  <a:pt x="1218806" y="4535547"/>
                </a:lnTo>
                <a:lnTo>
                  <a:pt x="1218806" y="4537934"/>
                </a:lnTo>
                <a:lnTo>
                  <a:pt x="1218411" y="4539127"/>
                </a:lnTo>
                <a:lnTo>
                  <a:pt x="1217226" y="4540321"/>
                </a:lnTo>
                <a:lnTo>
                  <a:pt x="1213672" y="4543504"/>
                </a:lnTo>
                <a:lnTo>
                  <a:pt x="1213672" y="4543902"/>
                </a:lnTo>
                <a:lnTo>
                  <a:pt x="1214462" y="4543504"/>
                </a:lnTo>
                <a:lnTo>
                  <a:pt x="1216436" y="4543106"/>
                </a:lnTo>
                <a:lnTo>
                  <a:pt x="1217226" y="4543106"/>
                </a:lnTo>
                <a:lnTo>
                  <a:pt x="1217226" y="4543504"/>
                </a:lnTo>
                <a:lnTo>
                  <a:pt x="1216436" y="4545095"/>
                </a:lnTo>
                <a:lnTo>
                  <a:pt x="1215252" y="4545891"/>
                </a:lnTo>
                <a:lnTo>
                  <a:pt x="1212487" y="4547482"/>
                </a:lnTo>
                <a:lnTo>
                  <a:pt x="1209722" y="4548676"/>
                </a:lnTo>
                <a:lnTo>
                  <a:pt x="1208538" y="4549472"/>
                </a:lnTo>
                <a:lnTo>
                  <a:pt x="1207748" y="4550267"/>
                </a:lnTo>
                <a:lnTo>
                  <a:pt x="1206958" y="4553848"/>
                </a:lnTo>
                <a:lnTo>
                  <a:pt x="1206958" y="4555838"/>
                </a:lnTo>
                <a:lnTo>
                  <a:pt x="1207353" y="4556633"/>
                </a:lnTo>
                <a:lnTo>
                  <a:pt x="1208143" y="4557031"/>
                </a:lnTo>
                <a:lnTo>
                  <a:pt x="1207748" y="4557031"/>
                </a:lnTo>
                <a:lnTo>
                  <a:pt x="1206168" y="4558225"/>
                </a:lnTo>
                <a:lnTo>
                  <a:pt x="1204588" y="4559418"/>
                </a:lnTo>
                <a:lnTo>
                  <a:pt x="1203798" y="4560612"/>
                </a:lnTo>
                <a:lnTo>
                  <a:pt x="1203008" y="4562601"/>
                </a:lnTo>
                <a:lnTo>
                  <a:pt x="1201824" y="4565386"/>
                </a:lnTo>
                <a:lnTo>
                  <a:pt x="1201429" y="4568171"/>
                </a:lnTo>
                <a:lnTo>
                  <a:pt x="1201824" y="4571354"/>
                </a:lnTo>
                <a:lnTo>
                  <a:pt x="1201824" y="4573741"/>
                </a:lnTo>
                <a:lnTo>
                  <a:pt x="1202218" y="4575731"/>
                </a:lnTo>
                <a:lnTo>
                  <a:pt x="1201824" y="4576924"/>
                </a:lnTo>
                <a:lnTo>
                  <a:pt x="1199454" y="4581301"/>
                </a:lnTo>
                <a:lnTo>
                  <a:pt x="1197084" y="4584484"/>
                </a:lnTo>
                <a:lnTo>
                  <a:pt x="1195110" y="4586871"/>
                </a:lnTo>
                <a:lnTo>
                  <a:pt x="1193135" y="4589258"/>
                </a:lnTo>
                <a:lnTo>
                  <a:pt x="1188790" y="4592839"/>
                </a:lnTo>
                <a:lnTo>
                  <a:pt x="1187211" y="4594828"/>
                </a:lnTo>
                <a:lnTo>
                  <a:pt x="1186026" y="4597613"/>
                </a:lnTo>
                <a:lnTo>
                  <a:pt x="1185631" y="4599602"/>
                </a:lnTo>
                <a:lnTo>
                  <a:pt x="1185631" y="4600796"/>
                </a:lnTo>
                <a:lnTo>
                  <a:pt x="1186026" y="4601194"/>
                </a:lnTo>
                <a:lnTo>
                  <a:pt x="1186421" y="4601989"/>
                </a:lnTo>
                <a:lnTo>
                  <a:pt x="1186816" y="4602387"/>
                </a:lnTo>
                <a:lnTo>
                  <a:pt x="1186421" y="4603183"/>
                </a:lnTo>
                <a:lnTo>
                  <a:pt x="1185236" y="4605172"/>
                </a:lnTo>
                <a:lnTo>
                  <a:pt x="1182866" y="4607559"/>
                </a:lnTo>
                <a:lnTo>
                  <a:pt x="1181682" y="4609151"/>
                </a:lnTo>
                <a:lnTo>
                  <a:pt x="1180497" y="4611936"/>
                </a:lnTo>
                <a:lnTo>
                  <a:pt x="1177337" y="4618700"/>
                </a:lnTo>
                <a:lnTo>
                  <a:pt x="1174968" y="4623474"/>
                </a:lnTo>
                <a:lnTo>
                  <a:pt x="1174968" y="4623872"/>
                </a:lnTo>
                <a:lnTo>
                  <a:pt x="1175758" y="4623474"/>
                </a:lnTo>
                <a:lnTo>
                  <a:pt x="1176942" y="4620689"/>
                </a:lnTo>
                <a:lnTo>
                  <a:pt x="1177337" y="4620291"/>
                </a:lnTo>
                <a:lnTo>
                  <a:pt x="1177732" y="4620291"/>
                </a:lnTo>
                <a:lnTo>
                  <a:pt x="1178522" y="4621087"/>
                </a:lnTo>
                <a:lnTo>
                  <a:pt x="1178917" y="4623076"/>
                </a:lnTo>
                <a:lnTo>
                  <a:pt x="1178917" y="4625065"/>
                </a:lnTo>
                <a:lnTo>
                  <a:pt x="1178522" y="4627055"/>
                </a:lnTo>
                <a:lnTo>
                  <a:pt x="1178127" y="4627850"/>
                </a:lnTo>
                <a:lnTo>
                  <a:pt x="1177337" y="4628646"/>
                </a:lnTo>
                <a:lnTo>
                  <a:pt x="1176152" y="4628646"/>
                </a:lnTo>
                <a:lnTo>
                  <a:pt x="1174178" y="4628646"/>
                </a:lnTo>
                <a:lnTo>
                  <a:pt x="1172598" y="4628248"/>
                </a:lnTo>
                <a:lnTo>
                  <a:pt x="1170623" y="4627453"/>
                </a:lnTo>
                <a:lnTo>
                  <a:pt x="1171018" y="4631829"/>
                </a:lnTo>
                <a:lnTo>
                  <a:pt x="1171413" y="4635012"/>
                </a:lnTo>
                <a:lnTo>
                  <a:pt x="1171018" y="4637797"/>
                </a:lnTo>
                <a:lnTo>
                  <a:pt x="1170228" y="4640980"/>
                </a:lnTo>
                <a:lnTo>
                  <a:pt x="1169044" y="4643367"/>
                </a:lnTo>
                <a:lnTo>
                  <a:pt x="1167858" y="4645356"/>
                </a:lnTo>
                <a:lnTo>
                  <a:pt x="1165489" y="4646948"/>
                </a:lnTo>
                <a:lnTo>
                  <a:pt x="1163909" y="4648937"/>
                </a:lnTo>
                <a:lnTo>
                  <a:pt x="1159565" y="4652120"/>
                </a:lnTo>
                <a:lnTo>
                  <a:pt x="1154430" y="4655303"/>
                </a:lnTo>
                <a:lnTo>
                  <a:pt x="1150086" y="4659281"/>
                </a:lnTo>
                <a:lnTo>
                  <a:pt x="1147322" y="4661669"/>
                </a:lnTo>
                <a:lnTo>
                  <a:pt x="1145347" y="4664056"/>
                </a:lnTo>
                <a:lnTo>
                  <a:pt x="1144162" y="4663658"/>
                </a:lnTo>
                <a:lnTo>
                  <a:pt x="1143767" y="4662862"/>
                </a:lnTo>
                <a:lnTo>
                  <a:pt x="1143767" y="4662066"/>
                </a:lnTo>
                <a:lnTo>
                  <a:pt x="1144162" y="4660873"/>
                </a:lnTo>
                <a:lnTo>
                  <a:pt x="1145347" y="4658088"/>
                </a:lnTo>
                <a:lnTo>
                  <a:pt x="1145742" y="4656496"/>
                </a:lnTo>
                <a:lnTo>
                  <a:pt x="1145347" y="4654109"/>
                </a:lnTo>
                <a:lnTo>
                  <a:pt x="1144952" y="4652916"/>
                </a:lnTo>
                <a:lnTo>
                  <a:pt x="1143767" y="4651722"/>
                </a:lnTo>
                <a:lnTo>
                  <a:pt x="1142188" y="4650131"/>
                </a:lnTo>
                <a:lnTo>
                  <a:pt x="1140213" y="4648141"/>
                </a:lnTo>
                <a:lnTo>
                  <a:pt x="1139028" y="4645356"/>
                </a:lnTo>
                <a:lnTo>
                  <a:pt x="1138238" y="4642571"/>
                </a:lnTo>
                <a:lnTo>
                  <a:pt x="1138238" y="4638991"/>
                </a:lnTo>
                <a:lnTo>
                  <a:pt x="1138633" y="4636603"/>
                </a:lnTo>
                <a:lnTo>
                  <a:pt x="1139028" y="4634216"/>
                </a:lnTo>
                <a:lnTo>
                  <a:pt x="1139818" y="4633023"/>
                </a:lnTo>
                <a:lnTo>
                  <a:pt x="1141002" y="4632227"/>
                </a:lnTo>
                <a:lnTo>
                  <a:pt x="1144162" y="4629840"/>
                </a:lnTo>
                <a:lnTo>
                  <a:pt x="1146927" y="4628646"/>
                </a:lnTo>
                <a:lnTo>
                  <a:pt x="1148112" y="4627850"/>
                </a:lnTo>
                <a:lnTo>
                  <a:pt x="1148506" y="4627453"/>
                </a:lnTo>
                <a:lnTo>
                  <a:pt x="1148902" y="4625463"/>
                </a:lnTo>
                <a:lnTo>
                  <a:pt x="1148506" y="4623872"/>
                </a:lnTo>
                <a:lnTo>
                  <a:pt x="1147716" y="4622678"/>
                </a:lnTo>
                <a:lnTo>
                  <a:pt x="1146927" y="4620689"/>
                </a:lnTo>
                <a:lnTo>
                  <a:pt x="1145742" y="4619097"/>
                </a:lnTo>
                <a:lnTo>
                  <a:pt x="1145347" y="4617904"/>
                </a:lnTo>
                <a:lnTo>
                  <a:pt x="1144952" y="4615915"/>
                </a:lnTo>
                <a:lnTo>
                  <a:pt x="1145347" y="4614323"/>
                </a:lnTo>
                <a:lnTo>
                  <a:pt x="1146137" y="4613925"/>
                </a:lnTo>
                <a:lnTo>
                  <a:pt x="1146927" y="4613527"/>
                </a:lnTo>
                <a:lnTo>
                  <a:pt x="1150086" y="4612334"/>
                </a:lnTo>
                <a:lnTo>
                  <a:pt x="1153246" y="4611538"/>
                </a:lnTo>
                <a:lnTo>
                  <a:pt x="1154036" y="4611140"/>
                </a:lnTo>
                <a:lnTo>
                  <a:pt x="1154826" y="4610742"/>
                </a:lnTo>
                <a:lnTo>
                  <a:pt x="1156800" y="4607162"/>
                </a:lnTo>
                <a:lnTo>
                  <a:pt x="1159170" y="4601989"/>
                </a:lnTo>
                <a:lnTo>
                  <a:pt x="1162330" y="4591645"/>
                </a:lnTo>
                <a:lnTo>
                  <a:pt x="1165884" y="4580505"/>
                </a:lnTo>
                <a:lnTo>
                  <a:pt x="1168254" y="4574935"/>
                </a:lnTo>
                <a:lnTo>
                  <a:pt x="1170623" y="4570558"/>
                </a:lnTo>
                <a:lnTo>
                  <a:pt x="1171413" y="4569365"/>
                </a:lnTo>
                <a:lnTo>
                  <a:pt x="1172598" y="4568569"/>
                </a:lnTo>
                <a:lnTo>
                  <a:pt x="1176942" y="4566182"/>
                </a:lnTo>
                <a:lnTo>
                  <a:pt x="1180497" y="4563397"/>
                </a:lnTo>
                <a:lnTo>
                  <a:pt x="1182076" y="4562203"/>
                </a:lnTo>
                <a:lnTo>
                  <a:pt x="1182866" y="4560214"/>
                </a:lnTo>
                <a:lnTo>
                  <a:pt x="1183261" y="4557827"/>
                </a:lnTo>
                <a:lnTo>
                  <a:pt x="1184051" y="4555440"/>
                </a:lnTo>
                <a:lnTo>
                  <a:pt x="1184446" y="4552655"/>
                </a:lnTo>
                <a:lnTo>
                  <a:pt x="1184841" y="4550267"/>
                </a:lnTo>
                <a:lnTo>
                  <a:pt x="1186026" y="4548278"/>
                </a:lnTo>
                <a:lnTo>
                  <a:pt x="1186816" y="4547482"/>
                </a:lnTo>
                <a:lnTo>
                  <a:pt x="1188000" y="4547085"/>
                </a:lnTo>
                <a:lnTo>
                  <a:pt x="1189186" y="4546687"/>
                </a:lnTo>
                <a:lnTo>
                  <a:pt x="1190765" y="4546687"/>
                </a:lnTo>
                <a:lnTo>
                  <a:pt x="1195504" y="4547085"/>
                </a:lnTo>
                <a:lnTo>
                  <a:pt x="1197479" y="4536740"/>
                </a:lnTo>
                <a:lnTo>
                  <a:pt x="1199059" y="4528783"/>
                </a:lnTo>
                <a:lnTo>
                  <a:pt x="1201034" y="4522815"/>
                </a:lnTo>
                <a:lnTo>
                  <a:pt x="1203008" y="4518439"/>
                </a:lnTo>
                <a:lnTo>
                  <a:pt x="1205378" y="4515256"/>
                </a:lnTo>
                <a:lnTo>
                  <a:pt x="1208143" y="4512073"/>
                </a:lnTo>
                <a:close/>
                <a:moveTo>
                  <a:pt x="6037263" y="4494193"/>
                </a:moveTo>
                <a:lnTo>
                  <a:pt x="6038454" y="4494578"/>
                </a:lnTo>
                <a:lnTo>
                  <a:pt x="6039644" y="4495732"/>
                </a:lnTo>
                <a:lnTo>
                  <a:pt x="6040041" y="4497272"/>
                </a:lnTo>
                <a:lnTo>
                  <a:pt x="6040438" y="4498811"/>
                </a:lnTo>
                <a:lnTo>
                  <a:pt x="6040438" y="4503044"/>
                </a:lnTo>
                <a:lnTo>
                  <a:pt x="6040438" y="4506893"/>
                </a:lnTo>
                <a:lnTo>
                  <a:pt x="6037263" y="4506893"/>
                </a:lnTo>
                <a:lnTo>
                  <a:pt x="6034882" y="4506893"/>
                </a:lnTo>
                <a:lnTo>
                  <a:pt x="6032501" y="4506508"/>
                </a:lnTo>
                <a:lnTo>
                  <a:pt x="6030913" y="4505738"/>
                </a:lnTo>
                <a:lnTo>
                  <a:pt x="6028929" y="4504199"/>
                </a:lnTo>
                <a:lnTo>
                  <a:pt x="6028135" y="4502659"/>
                </a:lnTo>
                <a:lnTo>
                  <a:pt x="6027738" y="4499965"/>
                </a:lnTo>
                <a:lnTo>
                  <a:pt x="6027738" y="4497272"/>
                </a:lnTo>
                <a:lnTo>
                  <a:pt x="6029325" y="4495347"/>
                </a:lnTo>
                <a:lnTo>
                  <a:pt x="6030119" y="4494962"/>
                </a:lnTo>
                <a:lnTo>
                  <a:pt x="6030913" y="4494962"/>
                </a:lnTo>
                <a:lnTo>
                  <a:pt x="6032501" y="4494962"/>
                </a:lnTo>
                <a:lnTo>
                  <a:pt x="6033691" y="4495732"/>
                </a:lnTo>
                <a:lnTo>
                  <a:pt x="6034485" y="4496502"/>
                </a:lnTo>
                <a:lnTo>
                  <a:pt x="6035675" y="4496502"/>
                </a:lnTo>
                <a:lnTo>
                  <a:pt x="6036072" y="4496502"/>
                </a:lnTo>
                <a:lnTo>
                  <a:pt x="6036469" y="4495732"/>
                </a:lnTo>
                <a:close/>
                <a:moveTo>
                  <a:pt x="1219373" y="4395768"/>
                </a:moveTo>
                <a:lnTo>
                  <a:pt x="1222192" y="4395768"/>
                </a:lnTo>
                <a:lnTo>
                  <a:pt x="1225010" y="4396174"/>
                </a:lnTo>
                <a:lnTo>
                  <a:pt x="1227829" y="4396985"/>
                </a:lnTo>
                <a:lnTo>
                  <a:pt x="1229842" y="4398203"/>
                </a:lnTo>
                <a:lnTo>
                  <a:pt x="1231855" y="4400232"/>
                </a:lnTo>
                <a:lnTo>
                  <a:pt x="1233063" y="4402261"/>
                </a:lnTo>
                <a:lnTo>
                  <a:pt x="1234271" y="4404696"/>
                </a:lnTo>
                <a:lnTo>
                  <a:pt x="1234673" y="4407537"/>
                </a:lnTo>
                <a:lnTo>
                  <a:pt x="1235076" y="4411595"/>
                </a:lnTo>
                <a:lnTo>
                  <a:pt x="1234673" y="4415653"/>
                </a:lnTo>
                <a:lnTo>
                  <a:pt x="1233465" y="4420523"/>
                </a:lnTo>
                <a:lnTo>
                  <a:pt x="1233063" y="4421741"/>
                </a:lnTo>
                <a:lnTo>
                  <a:pt x="1231452" y="4422552"/>
                </a:lnTo>
                <a:lnTo>
                  <a:pt x="1229842" y="4422958"/>
                </a:lnTo>
                <a:lnTo>
                  <a:pt x="1228231" y="4422958"/>
                </a:lnTo>
                <a:lnTo>
                  <a:pt x="1224205" y="4422552"/>
                </a:lnTo>
                <a:lnTo>
                  <a:pt x="1222192" y="4422958"/>
                </a:lnTo>
                <a:lnTo>
                  <a:pt x="1220984" y="4423770"/>
                </a:lnTo>
                <a:lnTo>
                  <a:pt x="1219776" y="4425799"/>
                </a:lnTo>
                <a:lnTo>
                  <a:pt x="1219373" y="4428234"/>
                </a:lnTo>
                <a:lnTo>
                  <a:pt x="1218971" y="4431886"/>
                </a:lnTo>
                <a:lnTo>
                  <a:pt x="1218568" y="4433510"/>
                </a:lnTo>
                <a:lnTo>
                  <a:pt x="1216958" y="4435539"/>
                </a:lnTo>
                <a:lnTo>
                  <a:pt x="1214944" y="4436756"/>
                </a:lnTo>
                <a:lnTo>
                  <a:pt x="1211723" y="4437568"/>
                </a:lnTo>
                <a:lnTo>
                  <a:pt x="1210516" y="4437974"/>
                </a:lnTo>
                <a:lnTo>
                  <a:pt x="1208905" y="4438785"/>
                </a:lnTo>
                <a:lnTo>
                  <a:pt x="1206489" y="4440815"/>
                </a:lnTo>
                <a:lnTo>
                  <a:pt x="1204073" y="4443655"/>
                </a:lnTo>
                <a:lnTo>
                  <a:pt x="1200450" y="4446090"/>
                </a:lnTo>
                <a:lnTo>
                  <a:pt x="1197229" y="4448119"/>
                </a:lnTo>
                <a:lnTo>
                  <a:pt x="1195618" y="4448931"/>
                </a:lnTo>
                <a:lnTo>
                  <a:pt x="1193605" y="4449337"/>
                </a:lnTo>
                <a:lnTo>
                  <a:pt x="1190787" y="4449743"/>
                </a:lnTo>
                <a:lnTo>
                  <a:pt x="1188371" y="4449337"/>
                </a:lnTo>
                <a:lnTo>
                  <a:pt x="1185955" y="4448931"/>
                </a:lnTo>
                <a:lnTo>
                  <a:pt x="1182734" y="4447714"/>
                </a:lnTo>
                <a:lnTo>
                  <a:pt x="1181123" y="4441220"/>
                </a:lnTo>
                <a:lnTo>
                  <a:pt x="1179916" y="4435945"/>
                </a:lnTo>
                <a:lnTo>
                  <a:pt x="1179513" y="4430669"/>
                </a:lnTo>
                <a:lnTo>
                  <a:pt x="1179513" y="4425799"/>
                </a:lnTo>
                <a:lnTo>
                  <a:pt x="1179916" y="4423770"/>
                </a:lnTo>
                <a:lnTo>
                  <a:pt x="1180721" y="4421741"/>
                </a:lnTo>
                <a:lnTo>
                  <a:pt x="1181526" y="4420117"/>
                </a:lnTo>
                <a:lnTo>
                  <a:pt x="1182734" y="4418900"/>
                </a:lnTo>
                <a:lnTo>
                  <a:pt x="1185150" y="4416871"/>
                </a:lnTo>
                <a:lnTo>
                  <a:pt x="1186760" y="4415653"/>
                </a:lnTo>
                <a:lnTo>
                  <a:pt x="1189176" y="4414436"/>
                </a:lnTo>
                <a:lnTo>
                  <a:pt x="1191994" y="4413624"/>
                </a:lnTo>
                <a:lnTo>
                  <a:pt x="1194410" y="4412407"/>
                </a:lnTo>
                <a:lnTo>
                  <a:pt x="1196424" y="4410783"/>
                </a:lnTo>
                <a:lnTo>
                  <a:pt x="1198034" y="4408348"/>
                </a:lnTo>
                <a:lnTo>
                  <a:pt x="1199242" y="4405913"/>
                </a:lnTo>
                <a:lnTo>
                  <a:pt x="1201255" y="4401855"/>
                </a:lnTo>
                <a:lnTo>
                  <a:pt x="1202060" y="4400232"/>
                </a:lnTo>
                <a:lnTo>
                  <a:pt x="1208905" y="4397391"/>
                </a:lnTo>
                <a:lnTo>
                  <a:pt x="1212931" y="4396579"/>
                </a:lnTo>
                <a:lnTo>
                  <a:pt x="1216152" y="4396174"/>
                </a:lnTo>
                <a:close/>
                <a:moveTo>
                  <a:pt x="395288" y="4325918"/>
                </a:moveTo>
                <a:lnTo>
                  <a:pt x="397272" y="4327982"/>
                </a:lnTo>
                <a:lnTo>
                  <a:pt x="399257" y="4330045"/>
                </a:lnTo>
                <a:lnTo>
                  <a:pt x="402432" y="4335411"/>
                </a:lnTo>
                <a:lnTo>
                  <a:pt x="404416" y="4337888"/>
                </a:lnTo>
                <a:lnTo>
                  <a:pt x="406400" y="4339952"/>
                </a:lnTo>
                <a:lnTo>
                  <a:pt x="408782" y="4342015"/>
                </a:lnTo>
                <a:lnTo>
                  <a:pt x="411163" y="4343254"/>
                </a:lnTo>
                <a:lnTo>
                  <a:pt x="409576" y="4345317"/>
                </a:lnTo>
                <a:lnTo>
                  <a:pt x="407988" y="4346143"/>
                </a:lnTo>
                <a:lnTo>
                  <a:pt x="406400" y="4346143"/>
                </a:lnTo>
                <a:lnTo>
                  <a:pt x="404416" y="4345730"/>
                </a:lnTo>
                <a:lnTo>
                  <a:pt x="402828" y="4344905"/>
                </a:lnTo>
                <a:lnTo>
                  <a:pt x="400844" y="4344905"/>
                </a:lnTo>
                <a:lnTo>
                  <a:pt x="398463" y="4345317"/>
                </a:lnTo>
                <a:lnTo>
                  <a:pt x="395288" y="4346556"/>
                </a:lnTo>
                <a:lnTo>
                  <a:pt x="398463" y="4344905"/>
                </a:lnTo>
                <a:lnTo>
                  <a:pt x="400050" y="4343254"/>
                </a:lnTo>
                <a:lnTo>
                  <a:pt x="400844" y="4342015"/>
                </a:lnTo>
                <a:lnTo>
                  <a:pt x="401241" y="4340777"/>
                </a:lnTo>
                <a:lnTo>
                  <a:pt x="400844" y="4339126"/>
                </a:lnTo>
                <a:lnTo>
                  <a:pt x="400050" y="4338301"/>
                </a:lnTo>
                <a:lnTo>
                  <a:pt x="398463" y="4337888"/>
                </a:lnTo>
                <a:lnTo>
                  <a:pt x="396478" y="4337062"/>
                </a:lnTo>
                <a:lnTo>
                  <a:pt x="394891" y="4337062"/>
                </a:lnTo>
                <a:lnTo>
                  <a:pt x="392907" y="4337062"/>
                </a:lnTo>
                <a:lnTo>
                  <a:pt x="391319" y="4337062"/>
                </a:lnTo>
                <a:lnTo>
                  <a:pt x="389732" y="4337888"/>
                </a:lnTo>
                <a:lnTo>
                  <a:pt x="387747" y="4338713"/>
                </a:lnTo>
                <a:lnTo>
                  <a:pt x="386557" y="4339539"/>
                </a:lnTo>
                <a:lnTo>
                  <a:pt x="386160" y="4341603"/>
                </a:lnTo>
                <a:lnTo>
                  <a:pt x="386160" y="4343254"/>
                </a:lnTo>
                <a:lnTo>
                  <a:pt x="384573" y="4343254"/>
                </a:lnTo>
                <a:lnTo>
                  <a:pt x="383778" y="4342841"/>
                </a:lnTo>
                <a:lnTo>
                  <a:pt x="382985" y="4342015"/>
                </a:lnTo>
                <a:lnTo>
                  <a:pt x="382588" y="4341190"/>
                </a:lnTo>
                <a:lnTo>
                  <a:pt x="382985" y="4339539"/>
                </a:lnTo>
                <a:lnTo>
                  <a:pt x="382985" y="4338301"/>
                </a:lnTo>
                <a:lnTo>
                  <a:pt x="384175" y="4335824"/>
                </a:lnTo>
                <a:lnTo>
                  <a:pt x="385763" y="4334173"/>
                </a:lnTo>
                <a:lnTo>
                  <a:pt x="386557" y="4333347"/>
                </a:lnTo>
                <a:lnTo>
                  <a:pt x="387350" y="4332935"/>
                </a:lnTo>
                <a:lnTo>
                  <a:pt x="388144" y="4333347"/>
                </a:lnTo>
                <a:lnTo>
                  <a:pt x="388541" y="4333760"/>
                </a:lnTo>
                <a:lnTo>
                  <a:pt x="389335" y="4334586"/>
                </a:lnTo>
                <a:lnTo>
                  <a:pt x="389335" y="4336237"/>
                </a:lnTo>
                <a:lnTo>
                  <a:pt x="391319" y="4334173"/>
                </a:lnTo>
                <a:lnTo>
                  <a:pt x="392907" y="4331696"/>
                </a:lnTo>
                <a:lnTo>
                  <a:pt x="394097" y="4328807"/>
                </a:lnTo>
                <a:close/>
                <a:moveTo>
                  <a:pt x="6705321" y="4173518"/>
                </a:moveTo>
                <a:lnTo>
                  <a:pt x="6709663" y="4173518"/>
                </a:lnTo>
                <a:lnTo>
                  <a:pt x="6714005" y="4174312"/>
                </a:lnTo>
                <a:lnTo>
                  <a:pt x="6719137" y="4175899"/>
                </a:lnTo>
                <a:lnTo>
                  <a:pt x="6722295" y="4177487"/>
                </a:lnTo>
                <a:lnTo>
                  <a:pt x="6726242" y="4179868"/>
                </a:lnTo>
                <a:lnTo>
                  <a:pt x="6735322" y="4185821"/>
                </a:lnTo>
                <a:lnTo>
                  <a:pt x="6745585" y="4192965"/>
                </a:lnTo>
                <a:lnTo>
                  <a:pt x="6751112" y="4196537"/>
                </a:lnTo>
                <a:lnTo>
                  <a:pt x="6756244" y="4199315"/>
                </a:lnTo>
                <a:lnTo>
                  <a:pt x="6761770" y="4201696"/>
                </a:lnTo>
                <a:lnTo>
                  <a:pt x="6765718" y="4204474"/>
                </a:lnTo>
                <a:lnTo>
                  <a:pt x="6768876" y="4206458"/>
                </a:lnTo>
                <a:lnTo>
                  <a:pt x="6770850" y="4208443"/>
                </a:lnTo>
                <a:lnTo>
                  <a:pt x="6772429" y="4211221"/>
                </a:lnTo>
                <a:lnTo>
                  <a:pt x="6774402" y="4215984"/>
                </a:lnTo>
                <a:lnTo>
                  <a:pt x="6781113" y="4229080"/>
                </a:lnTo>
                <a:lnTo>
                  <a:pt x="6782692" y="4231859"/>
                </a:lnTo>
                <a:lnTo>
                  <a:pt x="6784271" y="4233843"/>
                </a:lnTo>
                <a:lnTo>
                  <a:pt x="6787035" y="4236621"/>
                </a:lnTo>
                <a:lnTo>
                  <a:pt x="6789403" y="4239796"/>
                </a:lnTo>
                <a:lnTo>
                  <a:pt x="6790193" y="4241384"/>
                </a:lnTo>
                <a:lnTo>
                  <a:pt x="6790587" y="4242574"/>
                </a:lnTo>
                <a:lnTo>
                  <a:pt x="6790982" y="4246146"/>
                </a:lnTo>
                <a:lnTo>
                  <a:pt x="6791377" y="4249718"/>
                </a:lnTo>
                <a:lnTo>
                  <a:pt x="6790587" y="4257656"/>
                </a:lnTo>
                <a:lnTo>
                  <a:pt x="6790193" y="4265196"/>
                </a:lnTo>
                <a:lnTo>
                  <a:pt x="6790193" y="4268768"/>
                </a:lnTo>
                <a:lnTo>
                  <a:pt x="6790587" y="4273134"/>
                </a:lnTo>
                <a:lnTo>
                  <a:pt x="6792166" y="4276706"/>
                </a:lnTo>
                <a:lnTo>
                  <a:pt x="6793745" y="4281071"/>
                </a:lnTo>
                <a:lnTo>
                  <a:pt x="6797298" y="4287818"/>
                </a:lnTo>
                <a:lnTo>
                  <a:pt x="6798877" y="4291390"/>
                </a:lnTo>
                <a:lnTo>
                  <a:pt x="6800061" y="4294962"/>
                </a:lnTo>
                <a:lnTo>
                  <a:pt x="6800851" y="4298931"/>
                </a:lnTo>
                <a:lnTo>
                  <a:pt x="6800851" y="4300915"/>
                </a:lnTo>
                <a:lnTo>
                  <a:pt x="6800061" y="4302899"/>
                </a:lnTo>
                <a:lnTo>
                  <a:pt x="6799667" y="4304487"/>
                </a:lnTo>
                <a:lnTo>
                  <a:pt x="6799272" y="4306471"/>
                </a:lnTo>
                <a:lnTo>
                  <a:pt x="6798482" y="4307662"/>
                </a:lnTo>
                <a:lnTo>
                  <a:pt x="6797693" y="4308853"/>
                </a:lnTo>
                <a:lnTo>
                  <a:pt x="6795719" y="4310043"/>
                </a:lnTo>
                <a:lnTo>
                  <a:pt x="6792956" y="4310837"/>
                </a:lnTo>
                <a:lnTo>
                  <a:pt x="6787035" y="4311631"/>
                </a:lnTo>
                <a:lnTo>
                  <a:pt x="6784271" y="4312028"/>
                </a:lnTo>
                <a:lnTo>
                  <a:pt x="6781113" y="4312821"/>
                </a:lnTo>
                <a:lnTo>
                  <a:pt x="6778350" y="4314806"/>
                </a:lnTo>
                <a:lnTo>
                  <a:pt x="6775587" y="4316393"/>
                </a:lnTo>
                <a:lnTo>
                  <a:pt x="6770060" y="4320362"/>
                </a:lnTo>
                <a:lnTo>
                  <a:pt x="6764534" y="4324331"/>
                </a:lnTo>
                <a:lnTo>
                  <a:pt x="6762165" y="4325521"/>
                </a:lnTo>
                <a:lnTo>
                  <a:pt x="6759797" y="4326315"/>
                </a:lnTo>
                <a:lnTo>
                  <a:pt x="6751901" y="4327109"/>
                </a:lnTo>
                <a:lnTo>
                  <a:pt x="6744401" y="4327506"/>
                </a:lnTo>
                <a:lnTo>
                  <a:pt x="6736901" y="4327109"/>
                </a:lnTo>
                <a:lnTo>
                  <a:pt x="6729401" y="4326315"/>
                </a:lnTo>
                <a:lnTo>
                  <a:pt x="6721900" y="4324728"/>
                </a:lnTo>
                <a:lnTo>
                  <a:pt x="6714795" y="4322346"/>
                </a:lnTo>
                <a:lnTo>
                  <a:pt x="6708084" y="4320362"/>
                </a:lnTo>
                <a:lnTo>
                  <a:pt x="6700978" y="4317584"/>
                </a:lnTo>
                <a:lnTo>
                  <a:pt x="6694267" y="4314806"/>
                </a:lnTo>
                <a:lnTo>
                  <a:pt x="6687557" y="4311234"/>
                </a:lnTo>
                <a:lnTo>
                  <a:pt x="6675319" y="4304090"/>
                </a:lnTo>
                <a:lnTo>
                  <a:pt x="6663477" y="4296549"/>
                </a:lnTo>
                <a:lnTo>
                  <a:pt x="6653213" y="4289803"/>
                </a:lnTo>
                <a:lnTo>
                  <a:pt x="6653608" y="4268768"/>
                </a:lnTo>
                <a:lnTo>
                  <a:pt x="6654397" y="4248527"/>
                </a:lnTo>
                <a:lnTo>
                  <a:pt x="6654792" y="4237018"/>
                </a:lnTo>
                <a:lnTo>
                  <a:pt x="6656371" y="4225509"/>
                </a:lnTo>
                <a:lnTo>
                  <a:pt x="6657950" y="4213205"/>
                </a:lnTo>
                <a:lnTo>
                  <a:pt x="6659529" y="4199315"/>
                </a:lnTo>
                <a:lnTo>
                  <a:pt x="6663477" y="4197727"/>
                </a:lnTo>
                <a:lnTo>
                  <a:pt x="6667424" y="4195743"/>
                </a:lnTo>
                <a:lnTo>
                  <a:pt x="6670977" y="4192965"/>
                </a:lnTo>
                <a:lnTo>
                  <a:pt x="6674530" y="4190584"/>
                </a:lnTo>
                <a:lnTo>
                  <a:pt x="6680846" y="4185424"/>
                </a:lnTo>
                <a:lnTo>
                  <a:pt x="6687557" y="4180662"/>
                </a:lnTo>
                <a:lnTo>
                  <a:pt x="6691109" y="4177884"/>
                </a:lnTo>
                <a:lnTo>
                  <a:pt x="6694267" y="4176296"/>
                </a:lnTo>
                <a:lnTo>
                  <a:pt x="6697820" y="4174709"/>
                </a:lnTo>
                <a:lnTo>
                  <a:pt x="6701768" y="4173915"/>
                </a:lnTo>
                <a:close/>
                <a:moveTo>
                  <a:pt x="598740" y="4035405"/>
                </a:moveTo>
                <a:lnTo>
                  <a:pt x="603527" y="4035809"/>
                </a:lnTo>
                <a:lnTo>
                  <a:pt x="607915" y="4036618"/>
                </a:lnTo>
                <a:lnTo>
                  <a:pt x="612702" y="4038235"/>
                </a:lnTo>
                <a:lnTo>
                  <a:pt x="611904" y="4038235"/>
                </a:lnTo>
                <a:lnTo>
                  <a:pt x="612702" y="4039852"/>
                </a:lnTo>
                <a:lnTo>
                  <a:pt x="617090" y="4045107"/>
                </a:lnTo>
                <a:lnTo>
                  <a:pt x="623074" y="4050767"/>
                </a:lnTo>
                <a:lnTo>
                  <a:pt x="624670" y="4051980"/>
                </a:lnTo>
                <a:lnTo>
                  <a:pt x="625068" y="4052384"/>
                </a:lnTo>
                <a:lnTo>
                  <a:pt x="625068" y="4051980"/>
                </a:lnTo>
                <a:lnTo>
                  <a:pt x="625467" y="4054406"/>
                </a:lnTo>
                <a:lnTo>
                  <a:pt x="625467" y="4056427"/>
                </a:lnTo>
                <a:lnTo>
                  <a:pt x="625068" y="4058448"/>
                </a:lnTo>
                <a:lnTo>
                  <a:pt x="624271" y="4060874"/>
                </a:lnTo>
                <a:lnTo>
                  <a:pt x="622675" y="4064108"/>
                </a:lnTo>
                <a:lnTo>
                  <a:pt x="621877" y="4065725"/>
                </a:lnTo>
                <a:lnTo>
                  <a:pt x="622276" y="4066938"/>
                </a:lnTo>
                <a:lnTo>
                  <a:pt x="622675" y="4068960"/>
                </a:lnTo>
                <a:lnTo>
                  <a:pt x="624271" y="4071789"/>
                </a:lnTo>
                <a:lnTo>
                  <a:pt x="625467" y="4074215"/>
                </a:lnTo>
                <a:lnTo>
                  <a:pt x="626664" y="4077045"/>
                </a:lnTo>
                <a:lnTo>
                  <a:pt x="627063" y="4078258"/>
                </a:lnTo>
                <a:lnTo>
                  <a:pt x="627063" y="4079471"/>
                </a:lnTo>
                <a:lnTo>
                  <a:pt x="627063" y="4080683"/>
                </a:lnTo>
                <a:lnTo>
                  <a:pt x="626265" y="4081492"/>
                </a:lnTo>
                <a:lnTo>
                  <a:pt x="625467" y="4082705"/>
                </a:lnTo>
                <a:lnTo>
                  <a:pt x="623872" y="4083918"/>
                </a:lnTo>
                <a:lnTo>
                  <a:pt x="621877" y="4084726"/>
                </a:lnTo>
                <a:lnTo>
                  <a:pt x="618686" y="4086343"/>
                </a:lnTo>
                <a:lnTo>
                  <a:pt x="617489" y="4087152"/>
                </a:lnTo>
                <a:lnTo>
                  <a:pt x="616691" y="4087960"/>
                </a:lnTo>
                <a:lnTo>
                  <a:pt x="615095" y="4091195"/>
                </a:lnTo>
                <a:lnTo>
                  <a:pt x="614298" y="4094429"/>
                </a:lnTo>
                <a:lnTo>
                  <a:pt x="613500" y="4095642"/>
                </a:lnTo>
                <a:lnTo>
                  <a:pt x="612702" y="4096450"/>
                </a:lnTo>
                <a:lnTo>
                  <a:pt x="609112" y="4097663"/>
                </a:lnTo>
                <a:lnTo>
                  <a:pt x="605522" y="4098876"/>
                </a:lnTo>
                <a:lnTo>
                  <a:pt x="601532" y="4099684"/>
                </a:lnTo>
                <a:lnTo>
                  <a:pt x="597543" y="4100089"/>
                </a:lnTo>
                <a:lnTo>
                  <a:pt x="589166" y="4100493"/>
                </a:lnTo>
                <a:lnTo>
                  <a:pt x="580390" y="4100089"/>
                </a:lnTo>
                <a:lnTo>
                  <a:pt x="571614" y="4099280"/>
                </a:lnTo>
                <a:lnTo>
                  <a:pt x="563237" y="4098067"/>
                </a:lnTo>
                <a:lnTo>
                  <a:pt x="549275" y="4096450"/>
                </a:lnTo>
                <a:lnTo>
                  <a:pt x="549275" y="4083918"/>
                </a:lnTo>
                <a:lnTo>
                  <a:pt x="550073" y="4073811"/>
                </a:lnTo>
                <a:lnTo>
                  <a:pt x="550871" y="4065321"/>
                </a:lnTo>
                <a:lnTo>
                  <a:pt x="552466" y="4058448"/>
                </a:lnTo>
                <a:lnTo>
                  <a:pt x="553663" y="4059257"/>
                </a:lnTo>
                <a:lnTo>
                  <a:pt x="554461" y="4060066"/>
                </a:lnTo>
                <a:lnTo>
                  <a:pt x="554860" y="4061278"/>
                </a:lnTo>
                <a:lnTo>
                  <a:pt x="555259" y="4062491"/>
                </a:lnTo>
                <a:lnTo>
                  <a:pt x="555657" y="4069364"/>
                </a:lnTo>
                <a:lnTo>
                  <a:pt x="556056" y="4064917"/>
                </a:lnTo>
                <a:lnTo>
                  <a:pt x="556854" y="4061278"/>
                </a:lnTo>
                <a:lnTo>
                  <a:pt x="558450" y="4057236"/>
                </a:lnTo>
                <a:lnTo>
                  <a:pt x="561243" y="4053597"/>
                </a:lnTo>
                <a:lnTo>
                  <a:pt x="564035" y="4049959"/>
                </a:lnTo>
                <a:lnTo>
                  <a:pt x="567226" y="4047129"/>
                </a:lnTo>
                <a:lnTo>
                  <a:pt x="571215" y="4044299"/>
                </a:lnTo>
                <a:lnTo>
                  <a:pt x="575204" y="4041469"/>
                </a:lnTo>
                <a:lnTo>
                  <a:pt x="579592" y="4039448"/>
                </a:lnTo>
                <a:lnTo>
                  <a:pt x="583980" y="4037426"/>
                </a:lnTo>
                <a:lnTo>
                  <a:pt x="589166" y="4036213"/>
                </a:lnTo>
                <a:lnTo>
                  <a:pt x="593554" y="4035809"/>
                </a:lnTo>
                <a:close/>
                <a:moveTo>
                  <a:pt x="6247471" y="3984605"/>
                </a:moveTo>
                <a:lnTo>
                  <a:pt x="6251343" y="3985010"/>
                </a:lnTo>
                <a:lnTo>
                  <a:pt x="6254827" y="3986224"/>
                </a:lnTo>
                <a:lnTo>
                  <a:pt x="6257538" y="3988247"/>
                </a:lnTo>
                <a:lnTo>
                  <a:pt x="6257925" y="3993912"/>
                </a:lnTo>
                <a:lnTo>
                  <a:pt x="6257538" y="3997959"/>
                </a:lnTo>
                <a:lnTo>
                  <a:pt x="6256376" y="4002006"/>
                </a:lnTo>
                <a:lnTo>
                  <a:pt x="6254827" y="4005243"/>
                </a:lnTo>
                <a:lnTo>
                  <a:pt x="6250955" y="4004838"/>
                </a:lnTo>
                <a:lnTo>
                  <a:pt x="6248245" y="4003624"/>
                </a:lnTo>
                <a:lnTo>
                  <a:pt x="6246309" y="4002006"/>
                </a:lnTo>
                <a:lnTo>
                  <a:pt x="6244373" y="3999982"/>
                </a:lnTo>
                <a:lnTo>
                  <a:pt x="6242824" y="3996745"/>
                </a:lnTo>
                <a:lnTo>
                  <a:pt x="6242437" y="3993508"/>
                </a:lnTo>
                <a:lnTo>
                  <a:pt x="6242050" y="3989056"/>
                </a:lnTo>
                <a:lnTo>
                  <a:pt x="6242437" y="3985010"/>
                </a:lnTo>
                <a:close/>
                <a:moveTo>
                  <a:pt x="519113" y="3967143"/>
                </a:moveTo>
                <a:lnTo>
                  <a:pt x="520701" y="3967143"/>
                </a:lnTo>
                <a:lnTo>
                  <a:pt x="521891" y="3967143"/>
                </a:lnTo>
                <a:lnTo>
                  <a:pt x="523082" y="3967932"/>
                </a:lnTo>
                <a:lnTo>
                  <a:pt x="523876" y="3969509"/>
                </a:lnTo>
                <a:lnTo>
                  <a:pt x="523479" y="3970298"/>
                </a:lnTo>
                <a:lnTo>
                  <a:pt x="523082" y="3971087"/>
                </a:lnTo>
                <a:lnTo>
                  <a:pt x="522288" y="3971481"/>
                </a:lnTo>
                <a:lnTo>
                  <a:pt x="521495" y="3971876"/>
                </a:lnTo>
                <a:lnTo>
                  <a:pt x="517526" y="3972665"/>
                </a:lnTo>
                <a:lnTo>
                  <a:pt x="515938" y="3973848"/>
                </a:lnTo>
                <a:lnTo>
                  <a:pt x="514748" y="3975425"/>
                </a:lnTo>
                <a:lnTo>
                  <a:pt x="512366" y="3978975"/>
                </a:lnTo>
                <a:lnTo>
                  <a:pt x="510382" y="3982130"/>
                </a:lnTo>
                <a:lnTo>
                  <a:pt x="508001" y="3986075"/>
                </a:lnTo>
                <a:lnTo>
                  <a:pt x="506017" y="3986075"/>
                </a:lnTo>
                <a:lnTo>
                  <a:pt x="504429" y="3985680"/>
                </a:lnTo>
                <a:lnTo>
                  <a:pt x="503239" y="3984891"/>
                </a:lnTo>
                <a:lnTo>
                  <a:pt x="502048" y="3984497"/>
                </a:lnTo>
                <a:lnTo>
                  <a:pt x="500857" y="3983314"/>
                </a:lnTo>
                <a:lnTo>
                  <a:pt x="500063" y="3982130"/>
                </a:lnTo>
                <a:lnTo>
                  <a:pt x="498476" y="3979370"/>
                </a:lnTo>
                <a:lnTo>
                  <a:pt x="497682" y="3980158"/>
                </a:lnTo>
                <a:lnTo>
                  <a:pt x="496888" y="3981342"/>
                </a:lnTo>
                <a:lnTo>
                  <a:pt x="495301" y="3984103"/>
                </a:lnTo>
                <a:lnTo>
                  <a:pt x="494110" y="3984891"/>
                </a:lnTo>
                <a:lnTo>
                  <a:pt x="492920" y="3985680"/>
                </a:lnTo>
                <a:lnTo>
                  <a:pt x="491729" y="3986075"/>
                </a:lnTo>
                <a:lnTo>
                  <a:pt x="489348" y="3986075"/>
                </a:lnTo>
                <a:lnTo>
                  <a:pt x="490935" y="3986863"/>
                </a:lnTo>
                <a:lnTo>
                  <a:pt x="492920" y="3988047"/>
                </a:lnTo>
                <a:lnTo>
                  <a:pt x="493713" y="3989230"/>
                </a:lnTo>
                <a:lnTo>
                  <a:pt x="493713" y="3990019"/>
                </a:lnTo>
                <a:lnTo>
                  <a:pt x="493713" y="3991202"/>
                </a:lnTo>
                <a:lnTo>
                  <a:pt x="493316" y="3992385"/>
                </a:lnTo>
                <a:lnTo>
                  <a:pt x="491729" y="3994357"/>
                </a:lnTo>
                <a:lnTo>
                  <a:pt x="486569" y="3999484"/>
                </a:lnTo>
                <a:lnTo>
                  <a:pt x="484585" y="4002640"/>
                </a:lnTo>
                <a:lnTo>
                  <a:pt x="483791" y="4004217"/>
                </a:lnTo>
                <a:lnTo>
                  <a:pt x="482998" y="4005795"/>
                </a:lnTo>
                <a:lnTo>
                  <a:pt x="481013" y="4004217"/>
                </a:lnTo>
                <a:lnTo>
                  <a:pt x="479426" y="4003034"/>
                </a:lnTo>
                <a:lnTo>
                  <a:pt x="477838" y="4002640"/>
                </a:lnTo>
                <a:lnTo>
                  <a:pt x="476251" y="4002245"/>
                </a:lnTo>
                <a:lnTo>
                  <a:pt x="474664" y="4002640"/>
                </a:lnTo>
                <a:lnTo>
                  <a:pt x="473076" y="4003429"/>
                </a:lnTo>
                <a:lnTo>
                  <a:pt x="470298" y="4005795"/>
                </a:lnTo>
                <a:lnTo>
                  <a:pt x="467917" y="4008950"/>
                </a:lnTo>
                <a:lnTo>
                  <a:pt x="465932" y="4011711"/>
                </a:lnTo>
                <a:lnTo>
                  <a:pt x="463154" y="4014078"/>
                </a:lnTo>
                <a:lnTo>
                  <a:pt x="462360" y="4015261"/>
                </a:lnTo>
                <a:lnTo>
                  <a:pt x="461170" y="4015655"/>
                </a:lnTo>
                <a:lnTo>
                  <a:pt x="458788" y="4016444"/>
                </a:lnTo>
                <a:lnTo>
                  <a:pt x="455613" y="4016444"/>
                </a:lnTo>
                <a:lnTo>
                  <a:pt x="450454" y="4015655"/>
                </a:lnTo>
                <a:lnTo>
                  <a:pt x="444501" y="4015261"/>
                </a:lnTo>
                <a:lnTo>
                  <a:pt x="441722" y="4015261"/>
                </a:lnTo>
                <a:lnTo>
                  <a:pt x="438944" y="4015655"/>
                </a:lnTo>
                <a:lnTo>
                  <a:pt x="436960" y="4016444"/>
                </a:lnTo>
                <a:lnTo>
                  <a:pt x="435769" y="4018416"/>
                </a:lnTo>
                <a:lnTo>
                  <a:pt x="434182" y="4020388"/>
                </a:lnTo>
                <a:lnTo>
                  <a:pt x="432992" y="4021966"/>
                </a:lnTo>
                <a:lnTo>
                  <a:pt x="431801" y="4023938"/>
                </a:lnTo>
                <a:lnTo>
                  <a:pt x="430213" y="4026304"/>
                </a:lnTo>
                <a:lnTo>
                  <a:pt x="428626" y="4027882"/>
                </a:lnTo>
                <a:lnTo>
                  <a:pt x="426641" y="4029065"/>
                </a:lnTo>
                <a:lnTo>
                  <a:pt x="424260" y="4029854"/>
                </a:lnTo>
                <a:lnTo>
                  <a:pt x="421879" y="4030248"/>
                </a:lnTo>
                <a:lnTo>
                  <a:pt x="417116" y="4030643"/>
                </a:lnTo>
                <a:lnTo>
                  <a:pt x="412354" y="4030248"/>
                </a:lnTo>
                <a:lnTo>
                  <a:pt x="407591" y="4029460"/>
                </a:lnTo>
                <a:lnTo>
                  <a:pt x="402432" y="4028671"/>
                </a:lnTo>
                <a:lnTo>
                  <a:pt x="396875" y="4028276"/>
                </a:lnTo>
                <a:lnTo>
                  <a:pt x="391716" y="4028276"/>
                </a:lnTo>
                <a:lnTo>
                  <a:pt x="388938" y="4028671"/>
                </a:lnTo>
                <a:lnTo>
                  <a:pt x="385763" y="4029065"/>
                </a:lnTo>
                <a:lnTo>
                  <a:pt x="387350" y="4027488"/>
                </a:lnTo>
                <a:lnTo>
                  <a:pt x="388938" y="4025910"/>
                </a:lnTo>
                <a:lnTo>
                  <a:pt x="389335" y="4023938"/>
                </a:lnTo>
                <a:lnTo>
                  <a:pt x="389335" y="4021966"/>
                </a:lnTo>
                <a:lnTo>
                  <a:pt x="388938" y="4020388"/>
                </a:lnTo>
                <a:lnTo>
                  <a:pt x="387747" y="4018811"/>
                </a:lnTo>
                <a:lnTo>
                  <a:pt x="385366" y="4014866"/>
                </a:lnTo>
                <a:lnTo>
                  <a:pt x="382588" y="4011711"/>
                </a:lnTo>
                <a:lnTo>
                  <a:pt x="379413" y="4009345"/>
                </a:lnTo>
                <a:lnTo>
                  <a:pt x="377032" y="4006978"/>
                </a:lnTo>
                <a:lnTo>
                  <a:pt x="376238" y="4005795"/>
                </a:lnTo>
                <a:lnTo>
                  <a:pt x="376635" y="4004217"/>
                </a:lnTo>
                <a:lnTo>
                  <a:pt x="377429" y="4003034"/>
                </a:lnTo>
                <a:lnTo>
                  <a:pt x="378619" y="4003034"/>
                </a:lnTo>
                <a:lnTo>
                  <a:pt x="379810" y="4003429"/>
                </a:lnTo>
                <a:lnTo>
                  <a:pt x="381398" y="4003823"/>
                </a:lnTo>
                <a:lnTo>
                  <a:pt x="382191" y="4004612"/>
                </a:lnTo>
                <a:lnTo>
                  <a:pt x="382588" y="4005401"/>
                </a:lnTo>
                <a:lnTo>
                  <a:pt x="382588" y="4005795"/>
                </a:lnTo>
                <a:lnTo>
                  <a:pt x="383779" y="4004217"/>
                </a:lnTo>
                <a:lnTo>
                  <a:pt x="385366" y="4001062"/>
                </a:lnTo>
                <a:lnTo>
                  <a:pt x="388938" y="3991991"/>
                </a:lnTo>
                <a:lnTo>
                  <a:pt x="390922" y="3985680"/>
                </a:lnTo>
                <a:lnTo>
                  <a:pt x="390922" y="3985286"/>
                </a:lnTo>
                <a:lnTo>
                  <a:pt x="390525" y="3986075"/>
                </a:lnTo>
                <a:lnTo>
                  <a:pt x="388938" y="3989230"/>
                </a:lnTo>
                <a:lnTo>
                  <a:pt x="387350" y="3987258"/>
                </a:lnTo>
                <a:lnTo>
                  <a:pt x="386954" y="3986075"/>
                </a:lnTo>
                <a:lnTo>
                  <a:pt x="386954" y="3984891"/>
                </a:lnTo>
                <a:lnTo>
                  <a:pt x="387747" y="3984103"/>
                </a:lnTo>
                <a:lnTo>
                  <a:pt x="389335" y="3983314"/>
                </a:lnTo>
                <a:lnTo>
                  <a:pt x="390922" y="3982130"/>
                </a:lnTo>
                <a:lnTo>
                  <a:pt x="394891" y="3981342"/>
                </a:lnTo>
                <a:lnTo>
                  <a:pt x="404416" y="3980553"/>
                </a:lnTo>
                <a:lnTo>
                  <a:pt x="408782" y="3980158"/>
                </a:lnTo>
                <a:lnTo>
                  <a:pt x="409972" y="3979764"/>
                </a:lnTo>
                <a:lnTo>
                  <a:pt x="410766" y="3979370"/>
                </a:lnTo>
                <a:lnTo>
                  <a:pt x="411163" y="3978581"/>
                </a:lnTo>
                <a:lnTo>
                  <a:pt x="410369" y="3977792"/>
                </a:lnTo>
                <a:lnTo>
                  <a:pt x="407591" y="3976609"/>
                </a:lnTo>
                <a:lnTo>
                  <a:pt x="404019" y="3976214"/>
                </a:lnTo>
                <a:lnTo>
                  <a:pt x="402432" y="3975820"/>
                </a:lnTo>
                <a:lnTo>
                  <a:pt x="401241" y="3976214"/>
                </a:lnTo>
                <a:lnTo>
                  <a:pt x="407194" y="3973848"/>
                </a:lnTo>
                <a:lnTo>
                  <a:pt x="412354" y="3972270"/>
                </a:lnTo>
                <a:lnTo>
                  <a:pt x="418704" y="3971087"/>
                </a:lnTo>
                <a:lnTo>
                  <a:pt x="425054" y="3969904"/>
                </a:lnTo>
                <a:lnTo>
                  <a:pt x="437357" y="3968721"/>
                </a:lnTo>
                <a:lnTo>
                  <a:pt x="450851" y="3967932"/>
                </a:lnTo>
                <a:lnTo>
                  <a:pt x="463948" y="3967932"/>
                </a:lnTo>
                <a:lnTo>
                  <a:pt x="477441" y="3968326"/>
                </a:lnTo>
                <a:lnTo>
                  <a:pt x="502048" y="3969509"/>
                </a:lnTo>
                <a:lnTo>
                  <a:pt x="503635" y="3969509"/>
                </a:lnTo>
                <a:lnTo>
                  <a:pt x="504429" y="3970298"/>
                </a:lnTo>
                <a:lnTo>
                  <a:pt x="504032" y="3971087"/>
                </a:lnTo>
                <a:lnTo>
                  <a:pt x="503239" y="3971481"/>
                </a:lnTo>
                <a:lnTo>
                  <a:pt x="500460" y="3972665"/>
                </a:lnTo>
                <a:lnTo>
                  <a:pt x="499270" y="3972665"/>
                </a:lnTo>
                <a:lnTo>
                  <a:pt x="498476" y="3972665"/>
                </a:lnTo>
                <a:lnTo>
                  <a:pt x="499270" y="3974242"/>
                </a:lnTo>
                <a:lnTo>
                  <a:pt x="500857" y="3975425"/>
                </a:lnTo>
                <a:lnTo>
                  <a:pt x="502445" y="3975820"/>
                </a:lnTo>
                <a:lnTo>
                  <a:pt x="504032" y="3975425"/>
                </a:lnTo>
                <a:lnTo>
                  <a:pt x="505620" y="3975031"/>
                </a:lnTo>
                <a:lnTo>
                  <a:pt x="507207" y="3973848"/>
                </a:lnTo>
                <a:lnTo>
                  <a:pt x="511573" y="3971481"/>
                </a:lnTo>
                <a:lnTo>
                  <a:pt x="515145" y="3969115"/>
                </a:lnTo>
                <a:close/>
                <a:moveTo>
                  <a:pt x="686522" y="3954443"/>
                </a:moveTo>
                <a:lnTo>
                  <a:pt x="687388" y="3955502"/>
                </a:lnTo>
                <a:lnTo>
                  <a:pt x="685656" y="3956031"/>
                </a:lnTo>
                <a:lnTo>
                  <a:pt x="684790" y="3956031"/>
                </a:lnTo>
                <a:lnTo>
                  <a:pt x="682625" y="3954972"/>
                </a:lnTo>
                <a:close/>
                <a:moveTo>
                  <a:pt x="678962" y="3954443"/>
                </a:moveTo>
                <a:lnTo>
                  <a:pt x="679695" y="3954443"/>
                </a:lnTo>
                <a:lnTo>
                  <a:pt x="681160" y="3954840"/>
                </a:lnTo>
                <a:lnTo>
                  <a:pt x="682626" y="3955634"/>
                </a:lnTo>
                <a:lnTo>
                  <a:pt x="677863" y="3956031"/>
                </a:lnTo>
                <a:lnTo>
                  <a:pt x="678596" y="3954840"/>
                </a:lnTo>
                <a:close/>
                <a:moveTo>
                  <a:pt x="6370638" y="3948093"/>
                </a:moveTo>
                <a:lnTo>
                  <a:pt x="6374607" y="3948093"/>
                </a:lnTo>
                <a:lnTo>
                  <a:pt x="6376194" y="3948093"/>
                </a:lnTo>
                <a:lnTo>
                  <a:pt x="6377385" y="3948516"/>
                </a:lnTo>
                <a:lnTo>
                  <a:pt x="6378575" y="3949363"/>
                </a:lnTo>
                <a:lnTo>
                  <a:pt x="6379369" y="3950210"/>
                </a:lnTo>
                <a:lnTo>
                  <a:pt x="6380957" y="3952326"/>
                </a:lnTo>
                <a:lnTo>
                  <a:pt x="6381751" y="3954866"/>
                </a:lnTo>
                <a:lnTo>
                  <a:pt x="6382941" y="3958676"/>
                </a:lnTo>
                <a:lnTo>
                  <a:pt x="6383338" y="3966296"/>
                </a:lnTo>
                <a:lnTo>
                  <a:pt x="6380560" y="3966720"/>
                </a:lnTo>
                <a:lnTo>
                  <a:pt x="6378179" y="3967143"/>
                </a:lnTo>
                <a:lnTo>
                  <a:pt x="6376194" y="3966720"/>
                </a:lnTo>
                <a:lnTo>
                  <a:pt x="6374607" y="3966296"/>
                </a:lnTo>
                <a:lnTo>
                  <a:pt x="6372622" y="3965450"/>
                </a:lnTo>
                <a:lnTo>
                  <a:pt x="6371035" y="3964603"/>
                </a:lnTo>
                <a:lnTo>
                  <a:pt x="6369844" y="3963333"/>
                </a:lnTo>
                <a:lnTo>
                  <a:pt x="6369051" y="3962063"/>
                </a:lnTo>
                <a:lnTo>
                  <a:pt x="6368257" y="3960370"/>
                </a:lnTo>
                <a:lnTo>
                  <a:pt x="6367860" y="3959100"/>
                </a:lnTo>
                <a:lnTo>
                  <a:pt x="6367463" y="3957406"/>
                </a:lnTo>
                <a:lnTo>
                  <a:pt x="6367463" y="3955290"/>
                </a:lnTo>
                <a:lnTo>
                  <a:pt x="6367860" y="3953173"/>
                </a:lnTo>
                <a:lnTo>
                  <a:pt x="6368654" y="3951480"/>
                </a:lnTo>
                <a:lnTo>
                  <a:pt x="6369447" y="3949786"/>
                </a:lnTo>
                <a:close/>
                <a:moveTo>
                  <a:pt x="6310313" y="3932218"/>
                </a:moveTo>
                <a:lnTo>
                  <a:pt x="6326188" y="3932218"/>
                </a:lnTo>
                <a:lnTo>
                  <a:pt x="6327775" y="3938376"/>
                </a:lnTo>
                <a:lnTo>
                  <a:pt x="6328966" y="3944946"/>
                </a:lnTo>
                <a:lnTo>
                  <a:pt x="6329363" y="3947819"/>
                </a:lnTo>
                <a:lnTo>
                  <a:pt x="6328966" y="3951104"/>
                </a:lnTo>
                <a:lnTo>
                  <a:pt x="6328172" y="3953567"/>
                </a:lnTo>
                <a:lnTo>
                  <a:pt x="6326188" y="3956031"/>
                </a:lnTo>
                <a:lnTo>
                  <a:pt x="6322616" y="3955210"/>
                </a:lnTo>
                <a:lnTo>
                  <a:pt x="6319044" y="3953978"/>
                </a:lnTo>
                <a:lnTo>
                  <a:pt x="6316663" y="3951515"/>
                </a:lnTo>
                <a:lnTo>
                  <a:pt x="6314679" y="3948641"/>
                </a:lnTo>
                <a:lnTo>
                  <a:pt x="6312694" y="3945356"/>
                </a:lnTo>
                <a:lnTo>
                  <a:pt x="6311504" y="3941250"/>
                </a:lnTo>
                <a:lnTo>
                  <a:pt x="6310710" y="3936734"/>
                </a:lnTo>
                <a:close/>
                <a:moveTo>
                  <a:pt x="6216165" y="3922693"/>
                </a:moveTo>
                <a:lnTo>
                  <a:pt x="6221018" y="3925014"/>
                </a:lnTo>
                <a:lnTo>
                  <a:pt x="6224658" y="3927335"/>
                </a:lnTo>
                <a:lnTo>
                  <a:pt x="6228298" y="3930430"/>
                </a:lnTo>
                <a:lnTo>
                  <a:pt x="6231130" y="3933912"/>
                </a:lnTo>
                <a:lnTo>
                  <a:pt x="6233961" y="3937394"/>
                </a:lnTo>
                <a:lnTo>
                  <a:pt x="6236792" y="3941263"/>
                </a:lnTo>
                <a:lnTo>
                  <a:pt x="6242050" y="3949000"/>
                </a:lnTo>
                <a:lnTo>
                  <a:pt x="6234365" y="3951708"/>
                </a:lnTo>
                <a:lnTo>
                  <a:pt x="6227489" y="3954803"/>
                </a:lnTo>
                <a:lnTo>
                  <a:pt x="6214142" y="3961380"/>
                </a:lnTo>
                <a:lnTo>
                  <a:pt x="6207267" y="3964475"/>
                </a:lnTo>
                <a:lnTo>
                  <a:pt x="6203626" y="3966023"/>
                </a:lnTo>
                <a:lnTo>
                  <a:pt x="6199582" y="3967183"/>
                </a:lnTo>
                <a:lnTo>
                  <a:pt x="6195537" y="3967957"/>
                </a:lnTo>
                <a:lnTo>
                  <a:pt x="6190684" y="3968344"/>
                </a:lnTo>
                <a:lnTo>
                  <a:pt x="6186235" y="3968731"/>
                </a:lnTo>
                <a:lnTo>
                  <a:pt x="6180977" y="3968731"/>
                </a:lnTo>
                <a:lnTo>
                  <a:pt x="6179359" y="3964088"/>
                </a:lnTo>
                <a:lnTo>
                  <a:pt x="6178550" y="3960607"/>
                </a:lnTo>
                <a:lnTo>
                  <a:pt x="6178550" y="3957898"/>
                </a:lnTo>
                <a:lnTo>
                  <a:pt x="6179359" y="3955577"/>
                </a:lnTo>
                <a:lnTo>
                  <a:pt x="6180977" y="3954030"/>
                </a:lnTo>
                <a:lnTo>
                  <a:pt x="6182999" y="3952869"/>
                </a:lnTo>
                <a:lnTo>
                  <a:pt x="6185426" y="3952482"/>
                </a:lnTo>
                <a:lnTo>
                  <a:pt x="6188257" y="3952095"/>
                </a:lnTo>
                <a:lnTo>
                  <a:pt x="6190684" y="3952095"/>
                </a:lnTo>
                <a:lnTo>
                  <a:pt x="6193919" y="3952482"/>
                </a:lnTo>
                <a:lnTo>
                  <a:pt x="6198773" y="3953643"/>
                </a:lnTo>
                <a:lnTo>
                  <a:pt x="6202413" y="3954803"/>
                </a:lnTo>
                <a:lnTo>
                  <a:pt x="6203626" y="3955190"/>
                </a:lnTo>
                <a:lnTo>
                  <a:pt x="6207267" y="3952482"/>
                </a:lnTo>
                <a:lnTo>
                  <a:pt x="6209693" y="3950161"/>
                </a:lnTo>
                <a:lnTo>
                  <a:pt x="6212120" y="3947066"/>
                </a:lnTo>
                <a:lnTo>
                  <a:pt x="6213738" y="3944358"/>
                </a:lnTo>
                <a:lnTo>
                  <a:pt x="6214547" y="3940876"/>
                </a:lnTo>
                <a:lnTo>
                  <a:pt x="6215356" y="3936233"/>
                </a:lnTo>
                <a:close/>
                <a:moveTo>
                  <a:pt x="6276182" y="3919518"/>
                </a:moveTo>
                <a:lnTo>
                  <a:pt x="6279357" y="3919518"/>
                </a:lnTo>
                <a:lnTo>
                  <a:pt x="6282532" y="3920334"/>
                </a:lnTo>
                <a:lnTo>
                  <a:pt x="6285310" y="3921967"/>
                </a:lnTo>
                <a:lnTo>
                  <a:pt x="6288088" y="3924416"/>
                </a:lnTo>
                <a:lnTo>
                  <a:pt x="6290469" y="3926866"/>
                </a:lnTo>
                <a:lnTo>
                  <a:pt x="6292454" y="3929723"/>
                </a:lnTo>
                <a:lnTo>
                  <a:pt x="6293644" y="3933805"/>
                </a:lnTo>
                <a:lnTo>
                  <a:pt x="6294438" y="3937888"/>
                </a:lnTo>
                <a:lnTo>
                  <a:pt x="6294438" y="3942378"/>
                </a:lnTo>
                <a:lnTo>
                  <a:pt x="6291263" y="3944827"/>
                </a:lnTo>
                <a:lnTo>
                  <a:pt x="6288088" y="3946868"/>
                </a:lnTo>
                <a:lnTo>
                  <a:pt x="6284119" y="3947685"/>
                </a:lnTo>
                <a:lnTo>
                  <a:pt x="6280547" y="3948093"/>
                </a:lnTo>
                <a:lnTo>
                  <a:pt x="6276579" y="3947685"/>
                </a:lnTo>
                <a:lnTo>
                  <a:pt x="6273007" y="3946868"/>
                </a:lnTo>
                <a:lnTo>
                  <a:pt x="6269435" y="3944827"/>
                </a:lnTo>
                <a:lnTo>
                  <a:pt x="6266260" y="3942378"/>
                </a:lnTo>
                <a:lnTo>
                  <a:pt x="6265863" y="3936255"/>
                </a:lnTo>
                <a:lnTo>
                  <a:pt x="6265863" y="3930948"/>
                </a:lnTo>
                <a:lnTo>
                  <a:pt x="6267054" y="3926866"/>
                </a:lnTo>
                <a:lnTo>
                  <a:pt x="6268641" y="3924008"/>
                </a:lnTo>
                <a:lnTo>
                  <a:pt x="6271022" y="3921559"/>
                </a:lnTo>
                <a:lnTo>
                  <a:pt x="6273404" y="3919926"/>
                </a:lnTo>
                <a:close/>
                <a:moveTo>
                  <a:pt x="750282" y="3913168"/>
                </a:moveTo>
                <a:lnTo>
                  <a:pt x="754224" y="3913168"/>
                </a:lnTo>
                <a:lnTo>
                  <a:pt x="759348" y="3914330"/>
                </a:lnTo>
                <a:lnTo>
                  <a:pt x="765655" y="3916268"/>
                </a:lnTo>
                <a:lnTo>
                  <a:pt x="763685" y="3915880"/>
                </a:lnTo>
                <a:lnTo>
                  <a:pt x="762896" y="3915880"/>
                </a:lnTo>
                <a:lnTo>
                  <a:pt x="762108" y="3916268"/>
                </a:lnTo>
                <a:lnTo>
                  <a:pt x="761713" y="3917043"/>
                </a:lnTo>
                <a:lnTo>
                  <a:pt x="761319" y="3917818"/>
                </a:lnTo>
                <a:lnTo>
                  <a:pt x="761713" y="3918980"/>
                </a:lnTo>
                <a:lnTo>
                  <a:pt x="762896" y="3921305"/>
                </a:lnTo>
                <a:lnTo>
                  <a:pt x="764078" y="3922080"/>
                </a:lnTo>
                <a:lnTo>
                  <a:pt x="765655" y="3923243"/>
                </a:lnTo>
                <a:lnTo>
                  <a:pt x="767232" y="3924405"/>
                </a:lnTo>
                <a:lnTo>
                  <a:pt x="768809" y="3924793"/>
                </a:lnTo>
                <a:lnTo>
                  <a:pt x="770779" y="3924793"/>
                </a:lnTo>
                <a:lnTo>
                  <a:pt x="773539" y="3924793"/>
                </a:lnTo>
                <a:lnTo>
                  <a:pt x="775510" y="3924018"/>
                </a:lnTo>
                <a:lnTo>
                  <a:pt x="777875" y="3922468"/>
                </a:lnTo>
                <a:lnTo>
                  <a:pt x="774327" y="3929443"/>
                </a:lnTo>
                <a:lnTo>
                  <a:pt x="769991" y="3934868"/>
                </a:lnTo>
                <a:lnTo>
                  <a:pt x="765655" y="3939518"/>
                </a:lnTo>
                <a:lnTo>
                  <a:pt x="760925" y="3943393"/>
                </a:lnTo>
                <a:lnTo>
                  <a:pt x="755406" y="3946493"/>
                </a:lnTo>
                <a:lnTo>
                  <a:pt x="750282" y="3949206"/>
                </a:lnTo>
                <a:lnTo>
                  <a:pt x="744369" y="3950756"/>
                </a:lnTo>
                <a:lnTo>
                  <a:pt x="738456" y="3951918"/>
                </a:lnTo>
                <a:lnTo>
                  <a:pt x="732543" y="3952693"/>
                </a:lnTo>
                <a:lnTo>
                  <a:pt x="726236" y="3953468"/>
                </a:lnTo>
                <a:lnTo>
                  <a:pt x="712834" y="3953856"/>
                </a:lnTo>
                <a:lnTo>
                  <a:pt x="700220" y="3953856"/>
                </a:lnTo>
                <a:lnTo>
                  <a:pt x="686818" y="3954243"/>
                </a:lnTo>
                <a:lnTo>
                  <a:pt x="685635" y="3952306"/>
                </a:lnTo>
                <a:lnTo>
                  <a:pt x="684452" y="3950756"/>
                </a:lnTo>
                <a:lnTo>
                  <a:pt x="683270" y="3949981"/>
                </a:lnTo>
                <a:lnTo>
                  <a:pt x="682088" y="3949593"/>
                </a:lnTo>
                <a:lnTo>
                  <a:pt x="680905" y="3949593"/>
                </a:lnTo>
                <a:lnTo>
                  <a:pt x="679328" y="3950368"/>
                </a:lnTo>
                <a:lnTo>
                  <a:pt x="676963" y="3951918"/>
                </a:lnTo>
                <a:lnTo>
                  <a:pt x="673021" y="3956568"/>
                </a:lnTo>
                <a:lnTo>
                  <a:pt x="670656" y="3958506"/>
                </a:lnTo>
                <a:lnTo>
                  <a:pt x="669868" y="3958893"/>
                </a:lnTo>
                <a:lnTo>
                  <a:pt x="668685" y="3958506"/>
                </a:lnTo>
                <a:lnTo>
                  <a:pt x="667108" y="3955406"/>
                </a:lnTo>
                <a:lnTo>
                  <a:pt x="665926" y="3953081"/>
                </a:lnTo>
                <a:lnTo>
                  <a:pt x="665926" y="3952306"/>
                </a:lnTo>
                <a:lnTo>
                  <a:pt x="664743" y="3952693"/>
                </a:lnTo>
                <a:lnTo>
                  <a:pt x="664349" y="3953856"/>
                </a:lnTo>
                <a:lnTo>
                  <a:pt x="664743" y="3955406"/>
                </a:lnTo>
                <a:lnTo>
                  <a:pt x="665137" y="3957343"/>
                </a:lnTo>
                <a:lnTo>
                  <a:pt x="665926" y="3960443"/>
                </a:lnTo>
                <a:lnTo>
                  <a:pt x="666320" y="3961218"/>
                </a:lnTo>
                <a:lnTo>
                  <a:pt x="665926" y="3961606"/>
                </a:lnTo>
                <a:lnTo>
                  <a:pt x="657254" y="3962381"/>
                </a:lnTo>
                <a:lnTo>
                  <a:pt x="643063" y="3962381"/>
                </a:lnTo>
                <a:lnTo>
                  <a:pt x="629266" y="3962381"/>
                </a:lnTo>
                <a:lnTo>
                  <a:pt x="624536" y="3961993"/>
                </a:lnTo>
                <a:lnTo>
                  <a:pt x="622171" y="3961606"/>
                </a:lnTo>
                <a:lnTo>
                  <a:pt x="620200" y="3960831"/>
                </a:lnTo>
                <a:lnTo>
                  <a:pt x="619806" y="3959668"/>
                </a:lnTo>
                <a:lnTo>
                  <a:pt x="619412" y="3958893"/>
                </a:lnTo>
                <a:lnTo>
                  <a:pt x="619806" y="3957731"/>
                </a:lnTo>
                <a:lnTo>
                  <a:pt x="621383" y="3955018"/>
                </a:lnTo>
                <a:lnTo>
                  <a:pt x="621777" y="3953468"/>
                </a:lnTo>
                <a:lnTo>
                  <a:pt x="622171" y="3952306"/>
                </a:lnTo>
                <a:lnTo>
                  <a:pt x="617835" y="3955793"/>
                </a:lnTo>
                <a:lnTo>
                  <a:pt x="615076" y="3958118"/>
                </a:lnTo>
                <a:lnTo>
                  <a:pt x="613893" y="3958506"/>
                </a:lnTo>
                <a:lnTo>
                  <a:pt x="613105" y="3958893"/>
                </a:lnTo>
                <a:lnTo>
                  <a:pt x="612316" y="3958506"/>
                </a:lnTo>
                <a:lnTo>
                  <a:pt x="611134" y="3958118"/>
                </a:lnTo>
                <a:lnTo>
                  <a:pt x="609557" y="3955793"/>
                </a:lnTo>
                <a:lnTo>
                  <a:pt x="608374" y="3953081"/>
                </a:lnTo>
                <a:lnTo>
                  <a:pt x="606403" y="3949593"/>
                </a:lnTo>
                <a:lnTo>
                  <a:pt x="603250" y="3945331"/>
                </a:lnTo>
                <a:lnTo>
                  <a:pt x="605615" y="3947268"/>
                </a:lnTo>
                <a:lnTo>
                  <a:pt x="607192" y="3947656"/>
                </a:lnTo>
                <a:lnTo>
                  <a:pt x="609163" y="3947656"/>
                </a:lnTo>
                <a:lnTo>
                  <a:pt x="610739" y="3946493"/>
                </a:lnTo>
                <a:lnTo>
                  <a:pt x="612316" y="3944943"/>
                </a:lnTo>
                <a:lnTo>
                  <a:pt x="613499" y="3943393"/>
                </a:lnTo>
                <a:lnTo>
                  <a:pt x="615864" y="3938743"/>
                </a:lnTo>
                <a:lnTo>
                  <a:pt x="617046" y="3939518"/>
                </a:lnTo>
                <a:lnTo>
                  <a:pt x="617441" y="3940681"/>
                </a:lnTo>
                <a:lnTo>
                  <a:pt x="617441" y="3941456"/>
                </a:lnTo>
                <a:lnTo>
                  <a:pt x="617046" y="3942231"/>
                </a:lnTo>
                <a:lnTo>
                  <a:pt x="616258" y="3944943"/>
                </a:lnTo>
                <a:lnTo>
                  <a:pt x="615864" y="3946881"/>
                </a:lnTo>
                <a:lnTo>
                  <a:pt x="615864" y="3948818"/>
                </a:lnTo>
                <a:lnTo>
                  <a:pt x="617046" y="3946106"/>
                </a:lnTo>
                <a:lnTo>
                  <a:pt x="618623" y="3943781"/>
                </a:lnTo>
                <a:lnTo>
                  <a:pt x="620988" y="3942231"/>
                </a:lnTo>
                <a:lnTo>
                  <a:pt x="622959" y="3941068"/>
                </a:lnTo>
                <a:lnTo>
                  <a:pt x="625719" y="3939518"/>
                </a:lnTo>
                <a:lnTo>
                  <a:pt x="628478" y="3938743"/>
                </a:lnTo>
                <a:lnTo>
                  <a:pt x="634785" y="3937581"/>
                </a:lnTo>
                <a:lnTo>
                  <a:pt x="641092" y="3936031"/>
                </a:lnTo>
                <a:lnTo>
                  <a:pt x="643851" y="3935256"/>
                </a:lnTo>
                <a:lnTo>
                  <a:pt x="646611" y="3934481"/>
                </a:lnTo>
                <a:lnTo>
                  <a:pt x="648976" y="3932931"/>
                </a:lnTo>
                <a:lnTo>
                  <a:pt x="650947" y="3930993"/>
                </a:lnTo>
                <a:lnTo>
                  <a:pt x="652129" y="3928668"/>
                </a:lnTo>
                <a:lnTo>
                  <a:pt x="653312" y="3925956"/>
                </a:lnTo>
                <a:lnTo>
                  <a:pt x="656071" y="3925568"/>
                </a:lnTo>
                <a:lnTo>
                  <a:pt x="658042" y="3926343"/>
                </a:lnTo>
                <a:lnTo>
                  <a:pt x="659224" y="3927118"/>
                </a:lnTo>
                <a:lnTo>
                  <a:pt x="660013" y="3928668"/>
                </a:lnTo>
                <a:lnTo>
                  <a:pt x="660801" y="3932931"/>
                </a:lnTo>
                <a:lnTo>
                  <a:pt x="661590" y="3934481"/>
                </a:lnTo>
                <a:lnTo>
                  <a:pt x="662378" y="3935643"/>
                </a:lnTo>
                <a:lnTo>
                  <a:pt x="663955" y="3935256"/>
                </a:lnTo>
                <a:lnTo>
                  <a:pt x="664743" y="3934481"/>
                </a:lnTo>
                <a:lnTo>
                  <a:pt x="664349" y="3933706"/>
                </a:lnTo>
                <a:lnTo>
                  <a:pt x="663955" y="3932543"/>
                </a:lnTo>
                <a:lnTo>
                  <a:pt x="663167" y="3929443"/>
                </a:lnTo>
                <a:lnTo>
                  <a:pt x="662378" y="3927893"/>
                </a:lnTo>
                <a:lnTo>
                  <a:pt x="662378" y="3925956"/>
                </a:lnTo>
                <a:lnTo>
                  <a:pt x="674992" y="3925956"/>
                </a:lnTo>
                <a:lnTo>
                  <a:pt x="673021" y="3928281"/>
                </a:lnTo>
                <a:lnTo>
                  <a:pt x="671050" y="3930218"/>
                </a:lnTo>
                <a:lnTo>
                  <a:pt x="670656" y="3932156"/>
                </a:lnTo>
                <a:lnTo>
                  <a:pt x="671050" y="3933706"/>
                </a:lnTo>
                <a:lnTo>
                  <a:pt x="672233" y="3934481"/>
                </a:lnTo>
                <a:lnTo>
                  <a:pt x="673415" y="3935256"/>
                </a:lnTo>
                <a:lnTo>
                  <a:pt x="674992" y="3935643"/>
                </a:lnTo>
                <a:lnTo>
                  <a:pt x="676569" y="3936031"/>
                </a:lnTo>
                <a:lnTo>
                  <a:pt x="678540" y="3935643"/>
                </a:lnTo>
                <a:lnTo>
                  <a:pt x="680511" y="3935256"/>
                </a:lnTo>
                <a:lnTo>
                  <a:pt x="681693" y="3934481"/>
                </a:lnTo>
                <a:lnTo>
                  <a:pt x="682876" y="3933706"/>
                </a:lnTo>
                <a:lnTo>
                  <a:pt x="683664" y="3932156"/>
                </a:lnTo>
                <a:lnTo>
                  <a:pt x="683664" y="3930218"/>
                </a:lnTo>
                <a:lnTo>
                  <a:pt x="682876" y="3928281"/>
                </a:lnTo>
                <a:lnTo>
                  <a:pt x="681693" y="3925956"/>
                </a:lnTo>
                <a:lnTo>
                  <a:pt x="689183" y="3926731"/>
                </a:lnTo>
                <a:lnTo>
                  <a:pt x="696278" y="3926343"/>
                </a:lnTo>
                <a:lnTo>
                  <a:pt x="703373" y="3925568"/>
                </a:lnTo>
                <a:lnTo>
                  <a:pt x="709680" y="3924405"/>
                </a:lnTo>
                <a:lnTo>
                  <a:pt x="715593" y="3922855"/>
                </a:lnTo>
                <a:lnTo>
                  <a:pt x="720324" y="3921305"/>
                </a:lnTo>
                <a:lnTo>
                  <a:pt x="728208" y="3919368"/>
                </a:lnTo>
                <a:lnTo>
                  <a:pt x="733726" y="3918205"/>
                </a:lnTo>
                <a:lnTo>
                  <a:pt x="738062" y="3916655"/>
                </a:lnTo>
                <a:lnTo>
                  <a:pt x="742398" y="3914718"/>
                </a:lnTo>
                <a:lnTo>
                  <a:pt x="746340" y="3913943"/>
                </a:lnTo>
                <a:close/>
                <a:moveTo>
                  <a:pt x="818364" y="3908405"/>
                </a:moveTo>
                <a:lnTo>
                  <a:pt x="818757" y="3910016"/>
                </a:lnTo>
                <a:lnTo>
                  <a:pt x="819150" y="3911627"/>
                </a:lnTo>
                <a:lnTo>
                  <a:pt x="818757" y="3912433"/>
                </a:lnTo>
                <a:lnTo>
                  <a:pt x="818364" y="3913239"/>
                </a:lnTo>
                <a:lnTo>
                  <a:pt x="817972" y="3914044"/>
                </a:lnTo>
                <a:lnTo>
                  <a:pt x="817186" y="3914850"/>
                </a:lnTo>
                <a:lnTo>
                  <a:pt x="815222" y="3915253"/>
                </a:lnTo>
                <a:lnTo>
                  <a:pt x="813258" y="3915655"/>
                </a:lnTo>
                <a:lnTo>
                  <a:pt x="812473" y="3916058"/>
                </a:lnTo>
                <a:lnTo>
                  <a:pt x="812080" y="3916864"/>
                </a:lnTo>
                <a:lnTo>
                  <a:pt x="811687" y="3917669"/>
                </a:lnTo>
                <a:lnTo>
                  <a:pt x="811687" y="3918475"/>
                </a:lnTo>
                <a:lnTo>
                  <a:pt x="811687" y="3920086"/>
                </a:lnTo>
                <a:lnTo>
                  <a:pt x="812080" y="3921697"/>
                </a:lnTo>
                <a:lnTo>
                  <a:pt x="813651" y="3921697"/>
                </a:lnTo>
                <a:lnTo>
                  <a:pt x="814436" y="3920892"/>
                </a:lnTo>
                <a:lnTo>
                  <a:pt x="814829" y="3920086"/>
                </a:lnTo>
                <a:lnTo>
                  <a:pt x="815222" y="3918475"/>
                </a:lnTo>
                <a:lnTo>
                  <a:pt x="815222" y="3920086"/>
                </a:lnTo>
                <a:lnTo>
                  <a:pt x="814829" y="3921295"/>
                </a:lnTo>
                <a:lnTo>
                  <a:pt x="814044" y="3922100"/>
                </a:lnTo>
                <a:lnTo>
                  <a:pt x="812473" y="3922503"/>
                </a:lnTo>
                <a:lnTo>
                  <a:pt x="808938" y="3922503"/>
                </a:lnTo>
                <a:lnTo>
                  <a:pt x="804224" y="3922503"/>
                </a:lnTo>
                <a:lnTo>
                  <a:pt x="801475" y="3922503"/>
                </a:lnTo>
                <a:lnTo>
                  <a:pt x="799118" y="3923309"/>
                </a:lnTo>
                <a:lnTo>
                  <a:pt x="796368" y="3924114"/>
                </a:lnTo>
                <a:lnTo>
                  <a:pt x="794012" y="3925323"/>
                </a:lnTo>
                <a:lnTo>
                  <a:pt x="792048" y="3926531"/>
                </a:lnTo>
                <a:lnTo>
                  <a:pt x="790477" y="3928948"/>
                </a:lnTo>
                <a:lnTo>
                  <a:pt x="788513" y="3931768"/>
                </a:lnTo>
                <a:lnTo>
                  <a:pt x="787334" y="3935393"/>
                </a:lnTo>
                <a:lnTo>
                  <a:pt x="786156" y="3934990"/>
                </a:lnTo>
                <a:lnTo>
                  <a:pt x="785370" y="3934587"/>
                </a:lnTo>
                <a:lnTo>
                  <a:pt x="784978" y="3933379"/>
                </a:lnTo>
                <a:lnTo>
                  <a:pt x="784978" y="3932170"/>
                </a:lnTo>
                <a:lnTo>
                  <a:pt x="785370" y="3929351"/>
                </a:lnTo>
                <a:lnTo>
                  <a:pt x="785763" y="3926128"/>
                </a:lnTo>
                <a:lnTo>
                  <a:pt x="786156" y="3923309"/>
                </a:lnTo>
                <a:lnTo>
                  <a:pt x="786156" y="3921697"/>
                </a:lnTo>
                <a:lnTo>
                  <a:pt x="786156" y="3920489"/>
                </a:lnTo>
                <a:lnTo>
                  <a:pt x="785370" y="3919683"/>
                </a:lnTo>
                <a:lnTo>
                  <a:pt x="784585" y="3918878"/>
                </a:lnTo>
                <a:lnTo>
                  <a:pt x="783014" y="3918475"/>
                </a:lnTo>
                <a:lnTo>
                  <a:pt x="781050" y="3918475"/>
                </a:lnTo>
                <a:lnTo>
                  <a:pt x="783407" y="3916864"/>
                </a:lnTo>
                <a:lnTo>
                  <a:pt x="786549" y="3915253"/>
                </a:lnTo>
                <a:lnTo>
                  <a:pt x="790477" y="3914044"/>
                </a:lnTo>
                <a:lnTo>
                  <a:pt x="794405" y="3913239"/>
                </a:lnTo>
                <a:lnTo>
                  <a:pt x="805010" y="3911225"/>
                </a:lnTo>
                <a:lnTo>
                  <a:pt x="811295" y="3910016"/>
                </a:lnTo>
                <a:close/>
                <a:moveTo>
                  <a:pt x="6239669" y="3886180"/>
                </a:moveTo>
                <a:lnTo>
                  <a:pt x="6241653" y="3886180"/>
                </a:lnTo>
                <a:lnTo>
                  <a:pt x="6244034" y="3886557"/>
                </a:lnTo>
                <a:lnTo>
                  <a:pt x="6246416" y="3887310"/>
                </a:lnTo>
                <a:lnTo>
                  <a:pt x="6248400" y="3888063"/>
                </a:lnTo>
                <a:lnTo>
                  <a:pt x="6249987" y="3889947"/>
                </a:lnTo>
                <a:lnTo>
                  <a:pt x="6251575" y="3891454"/>
                </a:lnTo>
                <a:lnTo>
                  <a:pt x="6252766" y="3893337"/>
                </a:lnTo>
                <a:lnTo>
                  <a:pt x="6253956" y="3895221"/>
                </a:lnTo>
                <a:lnTo>
                  <a:pt x="6254750" y="3897857"/>
                </a:lnTo>
                <a:lnTo>
                  <a:pt x="6254750" y="3900118"/>
                </a:lnTo>
                <a:lnTo>
                  <a:pt x="6254353" y="3902754"/>
                </a:lnTo>
                <a:lnTo>
                  <a:pt x="6252766" y="3905015"/>
                </a:lnTo>
                <a:lnTo>
                  <a:pt x="6251178" y="3908028"/>
                </a:lnTo>
                <a:lnTo>
                  <a:pt x="6248797" y="3908405"/>
                </a:lnTo>
                <a:lnTo>
                  <a:pt x="6246416" y="3908405"/>
                </a:lnTo>
                <a:lnTo>
                  <a:pt x="6244034" y="3908405"/>
                </a:lnTo>
                <a:lnTo>
                  <a:pt x="6242050" y="3908028"/>
                </a:lnTo>
                <a:lnTo>
                  <a:pt x="6240463" y="3907275"/>
                </a:lnTo>
                <a:lnTo>
                  <a:pt x="6238875" y="3906521"/>
                </a:lnTo>
                <a:lnTo>
                  <a:pt x="6237684" y="3905015"/>
                </a:lnTo>
                <a:lnTo>
                  <a:pt x="6236097" y="3903885"/>
                </a:lnTo>
                <a:lnTo>
                  <a:pt x="6234509" y="3901248"/>
                </a:lnTo>
                <a:lnTo>
                  <a:pt x="6233319" y="3897857"/>
                </a:lnTo>
                <a:lnTo>
                  <a:pt x="6232922" y="3893337"/>
                </a:lnTo>
                <a:lnTo>
                  <a:pt x="6232525" y="3888817"/>
                </a:lnTo>
                <a:lnTo>
                  <a:pt x="6234509" y="3887310"/>
                </a:lnTo>
                <a:lnTo>
                  <a:pt x="6237287" y="3886557"/>
                </a:lnTo>
                <a:close/>
                <a:moveTo>
                  <a:pt x="873318" y="3875068"/>
                </a:moveTo>
                <a:lnTo>
                  <a:pt x="875633" y="3875068"/>
                </a:lnTo>
                <a:lnTo>
                  <a:pt x="878333" y="3875465"/>
                </a:lnTo>
                <a:lnTo>
                  <a:pt x="879876" y="3875862"/>
                </a:lnTo>
                <a:lnTo>
                  <a:pt x="881033" y="3877052"/>
                </a:lnTo>
                <a:lnTo>
                  <a:pt x="884505" y="3880227"/>
                </a:lnTo>
                <a:lnTo>
                  <a:pt x="886048" y="3882212"/>
                </a:lnTo>
                <a:lnTo>
                  <a:pt x="887977" y="3883799"/>
                </a:lnTo>
                <a:lnTo>
                  <a:pt x="890291" y="3884593"/>
                </a:lnTo>
                <a:lnTo>
                  <a:pt x="893763" y="3885387"/>
                </a:lnTo>
                <a:lnTo>
                  <a:pt x="893763" y="3886577"/>
                </a:lnTo>
                <a:lnTo>
                  <a:pt x="892992" y="3888165"/>
                </a:lnTo>
                <a:lnTo>
                  <a:pt x="891834" y="3889356"/>
                </a:lnTo>
                <a:lnTo>
                  <a:pt x="890291" y="3890546"/>
                </a:lnTo>
                <a:lnTo>
                  <a:pt x="887205" y="3891737"/>
                </a:lnTo>
                <a:lnTo>
                  <a:pt x="882962" y="3892928"/>
                </a:lnTo>
                <a:lnTo>
                  <a:pt x="874475" y="3894118"/>
                </a:lnTo>
                <a:lnTo>
                  <a:pt x="871390" y="3894912"/>
                </a:lnTo>
                <a:lnTo>
                  <a:pt x="869461" y="3895309"/>
                </a:lnTo>
                <a:lnTo>
                  <a:pt x="868690" y="3896500"/>
                </a:lnTo>
                <a:lnTo>
                  <a:pt x="866761" y="3898881"/>
                </a:lnTo>
                <a:lnTo>
                  <a:pt x="865989" y="3900865"/>
                </a:lnTo>
                <a:lnTo>
                  <a:pt x="865989" y="3901659"/>
                </a:lnTo>
                <a:lnTo>
                  <a:pt x="865989" y="3902056"/>
                </a:lnTo>
                <a:lnTo>
                  <a:pt x="864832" y="3901659"/>
                </a:lnTo>
                <a:lnTo>
                  <a:pt x="864061" y="3901262"/>
                </a:lnTo>
                <a:lnTo>
                  <a:pt x="862132" y="3899675"/>
                </a:lnTo>
                <a:lnTo>
                  <a:pt x="860975" y="3896896"/>
                </a:lnTo>
                <a:lnTo>
                  <a:pt x="859817" y="3894912"/>
                </a:lnTo>
                <a:lnTo>
                  <a:pt x="858274" y="3892928"/>
                </a:lnTo>
                <a:lnTo>
                  <a:pt x="857117" y="3891340"/>
                </a:lnTo>
                <a:lnTo>
                  <a:pt x="856731" y="3890943"/>
                </a:lnTo>
                <a:lnTo>
                  <a:pt x="855960" y="3890943"/>
                </a:lnTo>
                <a:lnTo>
                  <a:pt x="855188" y="3891340"/>
                </a:lnTo>
                <a:lnTo>
                  <a:pt x="854031" y="3892134"/>
                </a:lnTo>
                <a:lnTo>
                  <a:pt x="852874" y="3891340"/>
                </a:lnTo>
                <a:lnTo>
                  <a:pt x="852488" y="3890943"/>
                </a:lnTo>
                <a:lnTo>
                  <a:pt x="852488" y="3889753"/>
                </a:lnTo>
                <a:lnTo>
                  <a:pt x="852874" y="3888562"/>
                </a:lnTo>
                <a:lnTo>
                  <a:pt x="854031" y="3885784"/>
                </a:lnTo>
                <a:lnTo>
                  <a:pt x="854417" y="3884196"/>
                </a:lnTo>
                <a:lnTo>
                  <a:pt x="854031" y="3882212"/>
                </a:lnTo>
                <a:lnTo>
                  <a:pt x="856346" y="3884196"/>
                </a:lnTo>
                <a:lnTo>
                  <a:pt x="858274" y="3885387"/>
                </a:lnTo>
                <a:lnTo>
                  <a:pt x="860203" y="3885784"/>
                </a:lnTo>
                <a:lnTo>
                  <a:pt x="861360" y="3885784"/>
                </a:lnTo>
                <a:lnTo>
                  <a:pt x="862518" y="3885387"/>
                </a:lnTo>
                <a:lnTo>
                  <a:pt x="863675" y="3884593"/>
                </a:lnTo>
                <a:lnTo>
                  <a:pt x="865218" y="3882212"/>
                </a:lnTo>
                <a:lnTo>
                  <a:pt x="867147" y="3879037"/>
                </a:lnTo>
                <a:lnTo>
                  <a:pt x="868690" y="3877846"/>
                </a:lnTo>
                <a:lnTo>
                  <a:pt x="869847" y="3876655"/>
                </a:lnTo>
                <a:lnTo>
                  <a:pt x="871390" y="3875465"/>
                </a:lnTo>
                <a:close/>
                <a:moveTo>
                  <a:pt x="630897" y="3824268"/>
                </a:moveTo>
                <a:lnTo>
                  <a:pt x="652390" y="3824666"/>
                </a:lnTo>
                <a:lnTo>
                  <a:pt x="675077" y="3825065"/>
                </a:lnTo>
                <a:lnTo>
                  <a:pt x="676669" y="3835428"/>
                </a:lnTo>
                <a:lnTo>
                  <a:pt x="677863" y="3846988"/>
                </a:lnTo>
                <a:lnTo>
                  <a:pt x="677863" y="3852169"/>
                </a:lnTo>
                <a:lnTo>
                  <a:pt x="677863" y="3858148"/>
                </a:lnTo>
                <a:lnTo>
                  <a:pt x="676669" y="3863330"/>
                </a:lnTo>
                <a:lnTo>
                  <a:pt x="675077" y="3868910"/>
                </a:lnTo>
                <a:lnTo>
                  <a:pt x="673485" y="3869309"/>
                </a:lnTo>
                <a:lnTo>
                  <a:pt x="669106" y="3870106"/>
                </a:lnTo>
                <a:lnTo>
                  <a:pt x="665127" y="3870903"/>
                </a:lnTo>
                <a:lnTo>
                  <a:pt x="663534" y="3871700"/>
                </a:lnTo>
                <a:lnTo>
                  <a:pt x="662340" y="3872498"/>
                </a:lnTo>
                <a:lnTo>
                  <a:pt x="661545" y="3874092"/>
                </a:lnTo>
                <a:lnTo>
                  <a:pt x="661147" y="3876085"/>
                </a:lnTo>
                <a:lnTo>
                  <a:pt x="661147" y="3878078"/>
                </a:lnTo>
                <a:lnTo>
                  <a:pt x="661147" y="3880071"/>
                </a:lnTo>
                <a:lnTo>
                  <a:pt x="661943" y="3884057"/>
                </a:lnTo>
                <a:lnTo>
                  <a:pt x="662340" y="3885651"/>
                </a:lnTo>
                <a:lnTo>
                  <a:pt x="661545" y="3886847"/>
                </a:lnTo>
                <a:lnTo>
                  <a:pt x="660350" y="3887246"/>
                </a:lnTo>
                <a:lnTo>
                  <a:pt x="659554" y="3887644"/>
                </a:lnTo>
                <a:lnTo>
                  <a:pt x="658360" y="3887644"/>
                </a:lnTo>
                <a:lnTo>
                  <a:pt x="656370" y="3887644"/>
                </a:lnTo>
                <a:lnTo>
                  <a:pt x="655176" y="3888043"/>
                </a:lnTo>
                <a:lnTo>
                  <a:pt x="653186" y="3888840"/>
                </a:lnTo>
                <a:lnTo>
                  <a:pt x="651196" y="3890434"/>
                </a:lnTo>
                <a:lnTo>
                  <a:pt x="650400" y="3892029"/>
                </a:lnTo>
                <a:lnTo>
                  <a:pt x="649604" y="3893623"/>
                </a:lnTo>
                <a:lnTo>
                  <a:pt x="649206" y="3895217"/>
                </a:lnTo>
                <a:lnTo>
                  <a:pt x="649206" y="3896812"/>
                </a:lnTo>
                <a:lnTo>
                  <a:pt x="649206" y="3898406"/>
                </a:lnTo>
                <a:lnTo>
                  <a:pt x="649604" y="3899203"/>
                </a:lnTo>
                <a:lnTo>
                  <a:pt x="650002" y="3899203"/>
                </a:lnTo>
                <a:lnTo>
                  <a:pt x="648409" y="3899602"/>
                </a:lnTo>
                <a:lnTo>
                  <a:pt x="646022" y="3900001"/>
                </a:lnTo>
                <a:lnTo>
                  <a:pt x="638857" y="3901196"/>
                </a:lnTo>
                <a:lnTo>
                  <a:pt x="629305" y="3902791"/>
                </a:lnTo>
                <a:lnTo>
                  <a:pt x="623732" y="3903986"/>
                </a:lnTo>
                <a:lnTo>
                  <a:pt x="618558" y="3905581"/>
                </a:lnTo>
                <a:lnTo>
                  <a:pt x="616170" y="3907175"/>
                </a:lnTo>
                <a:lnTo>
                  <a:pt x="614180" y="3908371"/>
                </a:lnTo>
                <a:lnTo>
                  <a:pt x="610200" y="3911560"/>
                </a:lnTo>
                <a:lnTo>
                  <a:pt x="606618" y="3913951"/>
                </a:lnTo>
                <a:lnTo>
                  <a:pt x="605025" y="3915546"/>
                </a:lnTo>
                <a:lnTo>
                  <a:pt x="602637" y="3915944"/>
                </a:lnTo>
                <a:lnTo>
                  <a:pt x="598259" y="3916343"/>
                </a:lnTo>
                <a:lnTo>
                  <a:pt x="593085" y="3916343"/>
                </a:lnTo>
                <a:lnTo>
                  <a:pt x="581941" y="3915546"/>
                </a:lnTo>
                <a:lnTo>
                  <a:pt x="571990" y="3913951"/>
                </a:lnTo>
                <a:lnTo>
                  <a:pt x="565223" y="3912357"/>
                </a:lnTo>
                <a:lnTo>
                  <a:pt x="564825" y="3911560"/>
                </a:lnTo>
                <a:lnTo>
                  <a:pt x="564825" y="3909168"/>
                </a:lnTo>
                <a:lnTo>
                  <a:pt x="565223" y="3907175"/>
                </a:lnTo>
                <a:lnTo>
                  <a:pt x="565223" y="3905581"/>
                </a:lnTo>
                <a:lnTo>
                  <a:pt x="563631" y="3904784"/>
                </a:lnTo>
                <a:lnTo>
                  <a:pt x="562039" y="3904784"/>
                </a:lnTo>
                <a:lnTo>
                  <a:pt x="557263" y="3905581"/>
                </a:lnTo>
                <a:lnTo>
                  <a:pt x="552885" y="3906777"/>
                </a:lnTo>
                <a:lnTo>
                  <a:pt x="550497" y="3906777"/>
                </a:lnTo>
                <a:lnTo>
                  <a:pt x="549302" y="3905581"/>
                </a:lnTo>
                <a:lnTo>
                  <a:pt x="546516" y="3902392"/>
                </a:lnTo>
                <a:lnTo>
                  <a:pt x="544128" y="3898805"/>
                </a:lnTo>
                <a:lnTo>
                  <a:pt x="542138" y="3894420"/>
                </a:lnTo>
                <a:lnTo>
                  <a:pt x="540944" y="3890434"/>
                </a:lnTo>
                <a:lnTo>
                  <a:pt x="540148" y="3885651"/>
                </a:lnTo>
                <a:lnTo>
                  <a:pt x="539750" y="3881267"/>
                </a:lnTo>
                <a:lnTo>
                  <a:pt x="539750" y="3876484"/>
                </a:lnTo>
                <a:lnTo>
                  <a:pt x="539750" y="3872498"/>
                </a:lnTo>
                <a:lnTo>
                  <a:pt x="542536" y="3874092"/>
                </a:lnTo>
                <a:lnTo>
                  <a:pt x="544924" y="3875288"/>
                </a:lnTo>
                <a:lnTo>
                  <a:pt x="545720" y="3875686"/>
                </a:lnTo>
                <a:lnTo>
                  <a:pt x="546118" y="3875686"/>
                </a:lnTo>
                <a:lnTo>
                  <a:pt x="548109" y="3863330"/>
                </a:lnTo>
                <a:lnTo>
                  <a:pt x="550098" y="3854162"/>
                </a:lnTo>
                <a:lnTo>
                  <a:pt x="551691" y="3850974"/>
                </a:lnTo>
                <a:lnTo>
                  <a:pt x="552487" y="3848582"/>
                </a:lnTo>
                <a:lnTo>
                  <a:pt x="553283" y="3848582"/>
                </a:lnTo>
                <a:lnTo>
                  <a:pt x="554079" y="3848981"/>
                </a:lnTo>
                <a:lnTo>
                  <a:pt x="554875" y="3850974"/>
                </a:lnTo>
                <a:lnTo>
                  <a:pt x="555671" y="3853764"/>
                </a:lnTo>
                <a:lnTo>
                  <a:pt x="555671" y="3855358"/>
                </a:lnTo>
                <a:lnTo>
                  <a:pt x="558059" y="3853764"/>
                </a:lnTo>
                <a:lnTo>
                  <a:pt x="562039" y="3850575"/>
                </a:lnTo>
                <a:lnTo>
                  <a:pt x="571990" y="3842205"/>
                </a:lnTo>
                <a:lnTo>
                  <a:pt x="577960" y="3838219"/>
                </a:lnTo>
                <a:lnTo>
                  <a:pt x="583134" y="3833834"/>
                </a:lnTo>
                <a:lnTo>
                  <a:pt x="588707" y="3830645"/>
                </a:lnTo>
                <a:lnTo>
                  <a:pt x="591095" y="3829051"/>
                </a:lnTo>
                <a:lnTo>
                  <a:pt x="593085" y="3828254"/>
                </a:lnTo>
                <a:lnTo>
                  <a:pt x="601443" y="3826261"/>
                </a:lnTo>
                <a:lnTo>
                  <a:pt x="610597" y="3825065"/>
                </a:lnTo>
                <a:lnTo>
                  <a:pt x="620548" y="3824666"/>
                </a:lnTo>
                <a:close/>
                <a:moveTo>
                  <a:pt x="6156773" y="3808393"/>
                </a:moveTo>
                <a:lnTo>
                  <a:pt x="6159216" y="3808393"/>
                </a:lnTo>
                <a:lnTo>
                  <a:pt x="6161658" y="3808790"/>
                </a:lnTo>
                <a:lnTo>
                  <a:pt x="6163286" y="3809980"/>
                </a:lnTo>
                <a:lnTo>
                  <a:pt x="6164914" y="3811568"/>
                </a:lnTo>
                <a:lnTo>
                  <a:pt x="6166542" y="3813949"/>
                </a:lnTo>
                <a:lnTo>
                  <a:pt x="6167357" y="3815934"/>
                </a:lnTo>
                <a:lnTo>
                  <a:pt x="6169392" y="3821490"/>
                </a:lnTo>
                <a:lnTo>
                  <a:pt x="6170613" y="3826649"/>
                </a:lnTo>
                <a:lnTo>
                  <a:pt x="6170613" y="3832206"/>
                </a:lnTo>
                <a:lnTo>
                  <a:pt x="6170613" y="3835778"/>
                </a:lnTo>
                <a:lnTo>
                  <a:pt x="6169799" y="3838556"/>
                </a:lnTo>
                <a:lnTo>
                  <a:pt x="6166135" y="3836175"/>
                </a:lnTo>
                <a:lnTo>
                  <a:pt x="6162879" y="3833396"/>
                </a:lnTo>
                <a:lnTo>
                  <a:pt x="6160030" y="3830221"/>
                </a:lnTo>
                <a:lnTo>
                  <a:pt x="6157180" y="3825856"/>
                </a:lnTo>
                <a:lnTo>
                  <a:pt x="6155552" y="3821887"/>
                </a:lnTo>
                <a:lnTo>
                  <a:pt x="6154738" y="3819109"/>
                </a:lnTo>
                <a:lnTo>
                  <a:pt x="6154738" y="3817124"/>
                </a:lnTo>
                <a:lnTo>
                  <a:pt x="6154738" y="3814743"/>
                </a:lnTo>
                <a:lnTo>
                  <a:pt x="6155145" y="3812759"/>
                </a:lnTo>
                <a:lnTo>
                  <a:pt x="6155552" y="3810377"/>
                </a:lnTo>
                <a:close/>
                <a:moveTo>
                  <a:pt x="6242627" y="3805218"/>
                </a:moveTo>
                <a:lnTo>
                  <a:pt x="6247072" y="3805218"/>
                </a:lnTo>
                <a:lnTo>
                  <a:pt x="6249093" y="3805613"/>
                </a:lnTo>
                <a:lnTo>
                  <a:pt x="6250709" y="3806009"/>
                </a:lnTo>
                <a:lnTo>
                  <a:pt x="6252730" y="3806800"/>
                </a:lnTo>
                <a:lnTo>
                  <a:pt x="6254750" y="3807986"/>
                </a:lnTo>
                <a:lnTo>
                  <a:pt x="6254346" y="3812336"/>
                </a:lnTo>
                <a:lnTo>
                  <a:pt x="6253134" y="3815499"/>
                </a:lnTo>
                <a:lnTo>
                  <a:pt x="6251921" y="3818663"/>
                </a:lnTo>
                <a:lnTo>
                  <a:pt x="6251113" y="3821827"/>
                </a:lnTo>
                <a:lnTo>
                  <a:pt x="6248689" y="3826967"/>
                </a:lnTo>
                <a:lnTo>
                  <a:pt x="6246264" y="3831713"/>
                </a:lnTo>
                <a:lnTo>
                  <a:pt x="6244244" y="3836458"/>
                </a:lnTo>
                <a:lnTo>
                  <a:pt x="6243840" y="3839226"/>
                </a:lnTo>
                <a:lnTo>
                  <a:pt x="6243435" y="3841599"/>
                </a:lnTo>
                <a:lnTo>
                  <a:pt x="6243840" y="3844367"/>
                </a:lnTo>
                <a:lnTo>
                  <a:pt x="6244648" y="3847530"/>
                </a:lnTo>
                <a:lnTo>
                  <a:pt x="6246264" y="3851089"/>
                </a:lnTo>
                <a:lnTo>
                  <a:pt x="6248285" y="3854648"/>
                </a:lnTo>
                <a:lnTo>
                  <a:pt x="6245860" y="3857416"/>
                </a:lnTo>
                <a:lnTo>
                  <a:pt x="6243031" y="3860185"/>
                </a:lnTo>
                <a:lnTo>
                  <a:pt x="6241011" y="3863744"/>
                </a:lnTo>
                <a:lnTo>
                  <a:pt x="6238990" y="3866512"/>
                </a:lnTo>
                <a:lnTo>
                  <a:pt x="6235758" y="3868884"/>
                </a:lnTo>
                <a:lnTo>
                  <a:pt x="6234141" y="3870071"/>
                </a:lnTo>
                <a:lnTo>
                  <a:pt x="6232525" y="3870862"/>
                </a:lnTo>
                <a:lnTo>
                  <a:pt x="6230505" y="3871652"/>
                </a:lnTo>
                <a:lnTo>
                  <a:pt x="6228484" y="3872048"/>
                </a:lnTo>
                <a:lnTo>
                  <a:pt x="6225251" y="3872048"/>
                </a:lnTo>
                <a:lnTo>
                  <a:pt x="6222423" y="3871652"/>
                </a:lnTo>
                <a:lnTo>
                  <a:pt x="6223635" y="3877584"/>
                </a:lnTo>
                <a:lnTo>
                  <a:pt x="6224443" y="3883516"/>
                </a:lnTo>
                <a:lnTo>
                  <a:pt x="6224847" y="3889447"/>
                </a:lnTo>
                <a:lnTo>
                  <a:pt x="6224847" y="3894193"/>
                </a:lnTo>
                <a:lnTo>
                  <a:pt x="6224443" y="3899729"/>
                </a:lnTo>
                <a:lnTo>
                  <a:pt x="6223231" y="3904474"/>
                </a:lnTo>
                <a:lnTo>
                  <a:pt x="6221615" y="3909615"/>
                </a:lnTo>
                <a:lnTo>
                  <a:pt x="6219594" y="3914756"/>
                </a:lnTo>
                <a:lnTo>
                  <a:pt x="6212725" y="3910406"/>
                </a:lnTo>
                <a:lnTo>
                  <a:pt x="6205855" y="3906056"/>
                </a:lnTo>
                <a:lnTo>
                  <a:pt x="6202622" y="3902893"/>
                </a:lnTo>
                <a:lnTo>
                  <a:pt x="6199390" y="3900124"/>
                </a:lnTo>
                <a:lnTo>
                  <a:pt x="6196965" y="3896565"/>
                </a:lnTo>
                <a:lnTo>
                  <a:pt x="6194540" y="3893402"/>
                </a:lnTo>
                <a:lnTo>
                  <a:pt x="6192116" y="3890238"/>
                </a:lnTo>
                <a:lnTo>
                  <a:pt x="6190500" y="3885888"/>
                </a:lnTo>
                <a:lnTo>
                  <a:pt x="6189287" y="3881934"/>
                </a:lnTo>
                <a:lnTo>
                  <a:pt x="6188479" y="3877584"/>
                </a:lnTo>
                <a:lnTo>
                  <a:pt x="6188075" y="3873234"/>
                </a:lnTo>
                <a:lnTo>
                  <a:pt x="6188075" y="3868489"/>
                </a:lnTo>
                <a:lnTo>
                  <a:pt x="6188883" y="3863348"/>
                </a:lnTo>
                <a:lnTo>
                  <a:pt x="6190500" y="3858207"/>
                </a:lnTo>
                <a:lnTo>
                  <a:pt x="6190500" y="3857021"/>
                </a:lnTo>
                <a:lnTo>
                  <a:pt x="6190904" y="3856230"/>
                </a:lnTo>
                <a:lnTo>
                  <a:pt x="6191712" y="3855439"/>
                </a:lnTo>
                <a:lnTo>
                  <a:pt x="6192520" y="3855439"/>
                </a:lnTo>
                <a:lnTo>
                  <a:pt x="6194540" y="3855439"/>
                </a:lnTo>
                <a:lnTo>
                  <a:pt x="6196561" y="3855835"/>
                </a:lnTo>
                <a:lnTo>
                  <a:pt x="6200602" y="3857812"/>
                </a:lnTo>
                <a:lnTo>
                  <a:pt x="6202622" y="3858207"/>
                </a:lnTo>
                <a:lnTo>
                  <a:pt x="6203430" y="3858207"/>
                </a:lnTo>
                <a:lnTo>
                  <a:pt x="6205855" y="3855835"/>
                </a:lnTo>
                <a:lnTo>
                  <a:pt x="6207067" y="3853857"/>
                </a:lnTo>
                <a:lnTo>
                  <a:pt x="6207067" y="3852276"/>
                </a:lnTo>
                <a:lnTo>
                  <a:pt x="6206663" y="3850298"/>
                </a:lnTo>
                <a:lnTo>
                  <a:pt x="6206259" y="3848321"/>
                </a:lnTo>
                <a:lnTo>
                  <a:pt x="6206259" y="3845553"/>
                </a:lnTo>
                <a:lnTo>
                  <a:pt x="6207067" y="3842390"/>
                </a:lnTo>
                <a:lnTo>
                  <a:pt x="6209492" y="3838040"/>
                </a:lnTo>
                <a:lnTo>
                  <a:pt x="6211916" y="3835667"/>
                </a:lnTo>
                <a:lnTo>
                  <a:pt x="6214745" y="3833690"/>
                </a:lnTo>
                <a:lnTo>
                  <a:pt x="6217574" y="3832108"/>
                </a:lnTo>
                <a:lnTo>
                  <a:pt x="6220402" y="3830131"/>
                </a:lnTo>
                <a:lnTo>
                  <a:pt x="6221615" y="3828154"/>
                </a:lnTo>
                <a:lnTo>
                  <a:pt x="6222423" y="3826967"/>
                </a:lnTo>
                <a:lnTo>
                  <a:pt x="6223231" y="3825386"/>
                </a:lnTo>
                <a:lnTo>
                  <a:pt x="6224039" y="3823408"/>
                </a:lnTo>
                <a:lnTo>
                  <a:pt x="6224039" y="3821036"/>
                </a:lnTo>
                <a:lnTo>
                  <a:pt x="6224039" y="3817872"/>
                </a:lnTo>
                <a:lnTo>
                  <a:pt x="6223635" y="3815104"/>
                </a:lnTo>
                <a:lnTo>
                  <a:pt x="6222423" y="3811150"/>
                </a:lnTo>
                <a:lnTo>
                  <a:pt x="6230100" y="3808381"/>
                </a:lnTo>
                <a:lnTo>
                  <a:pt x="6234141" y="3807195"/>
                </a:lnTo>
                <a:lnTo>
                  <a:pt x="6238586" y="3806009"/>
                </a:lnTo>
                <a:close/>
                <a:moveTo>
                  <a:pt x="6072885" y="3770293"/>
                </a:moveTo>
                <a:lnTo>
                  <a:pt x="6075595" y="3770293"/>
                </a:lnTo>
                <a:lnTo>
                  <a:pt x="6078306" y="3770983"/>
                </a:lnTo>
                <a:lnTo>
                  <a:pt x="6080629" y="3771673"/>
                </a:lnTo>
                <a:lnTo>
                  <a:pt x="6082952" y="3773054"/>
                </a:lnTo>
                <a:lnTo>
                  <a:pt x="6083726" y="3774089"/>
                </a:lnTo>
                <a:lnTo>
                  <a:pt x="6084501" y="3775125"/>
                </a:lnTo>
                <a:lnTo>
                  <a:pt x="6084501" y="3776505"/>
                </a:lnTo>
                <a:lnTo>
                  <a:pt x="6084888" y="3778231"/>
                </a:lnTo>
                <a:lnTo>
                  <a:pt x="6082178" y="3777541"/>
                </a:lnTo>
                <a:lnTo>
                  <a:pt x="6079467" y="3778231"/>
                </a:lnTo>
                <a:lnTo>
                  <a:pt x="6073659" y="3778231"/>
                </a:lnTo>
                <a:lnTo>
                  <a:pt x="6071336" y="3778231"/>
                </a:lnTo>
                <a:lnTo>
                  <a:pt x="6070175" y="3777541"/>
                </a:lnTo>
                <a:lnTo>
                  <a:pt x="6069787" y="3776850"/>
                </a:lnTo>
                <a:lnTo>
                  <a:pt x="6069013" y="3776160"/>
                </a:lnTo>
                <a:lnTo>
                  <a:pt x="6069013" y="3775125"/>
                </a:lnTo>
                <a:lnTo>
                  <a:pt x="6069013" y="3773744"/>
                </a:lnTo>
                <a:lnTo>
                  <a:pt x="6069400" y="3772364"/>
                </a:lnTo>
                <a:lnTo>
                  <a:pt x="6070949" y="3771328"/>
                </a:lnTo>
                <a:close/>
                <a:moveTo>
                  <a:pt x="6286090" y="3768705"/>
                </a:moveTo>
                <a:lnTo>
                  <a:pt x="6286501" y="3773136"/>
                </a:lnTo>
                <a:lnTo>
                  <a:pt x="6286501" y="3776761"/>
                </a:lnTo>
                <a:lnTo>
                  <a:pt x="6286090" y="3779983"/>
                </a:lnTo>
                <a:lnTo>
                  <a:pt x="6285269" y="3782803"/>
                </a:lnTo>
                <a:lnTo>
                  <a:pt x="6283627" y="3788845"/>
                </a:lnTo>
                <a:lnTo>
                  <a:pt x="6283216" y="3792068"/>
                </a:lnTo>
                <a:lnTo>
                  <a:pt x="6283216" y="3795693"/>
                </a:lnTo>
                <a:lnTo>
                  <a:pt x="6281574" y="3794484"/>
                </a:lnTo>
                <a:lnTo>
                  <a:pt x="6279111" y="3793679"/>
                </a:lnTo>
                <a:lnTo>
                  <a:pt x="6277058" y="3792873"/>
                </a:lnTo>
                <a:lnTo>
                  <a:pt x="6275005" y="3792470"/>
                </a:lnTo>
                <a:lnTo>
                  <a:pt x="6269257" y="3792068"/>
                </a:lnTo>
                <a:lnTo>
                  <a:pt x="6263509" y="3792470"/>
                </a:lnTo>
                <a:lnTo>
                  <a:pt x="6263099" y="3788845"/>
                </a:lnTo>
                <a:lnTo>
                  <a:pt x="6262688" y="3785220"/>
                </a:lnTo>
                <a:lnTo>
                  <a:pt x="6262688" y="3782803"/>
                </a:lnTo>
                <a:lnTo>
                  <a:pt x="6263509" y="3780386"/>
                </a:lnTo>
                <a:lnTo>
                  <a:pt x="6264330" y="3777969"/>
                </a:lnTo>
                <a:lnTo>
                  <a:pt x="6265151" y="3776358"/>
                </a:lnTo>
                <a:lnTo>
                  <a:pt x="6266794" y="3774747"/>
                </a:lnTo>
                <a:lnTo>
                  <a:pt x="6268436" y="3773539"/>
                </a:lnTo>
                <a:lnTo>
                  <a:pt x="6272542" y="3771927"/>
                </a:lnTo>
                <a:lnTo>
                  <a:pt x="6276647" y="3770719"/>
                </a:lnTo>
                <a:close/>
                <a:moveTo>
                  <a:pt x="6858794" y="3743305"/>
                </a:moveTo>
                <a:lnTo>
                  <a:pt x="6861969" y="3743305"/>
                </a:lnTo>
                <a:lnTo>
                  <a:pt x="6864351" y="3743305"/>
                </a:lnTo>
                <a:lnTo>
                  <a:pt x="6867129" y="3743671"/>
                </a:lnTo>
                <a:lnTo>
                  <a:pt x="6870304" y="3744404"/>
                </a:lnTo>
                <a:lnTo>
                  <a:pt x="6873082" y="3745869"/>
                </a:lnTo>
                <a:lnTo>
                  <a:pt x="6875463" y="3747335"/>
                </a:lnTo>
                <a:lnTo>
                  <a:pt x="6877844" y="3748800"/>
                </a:lnTo>
                <a:lnTo>
                  <a:pt x="6879432" y="3750632"/>
                </a:lnTo>
                <a:lnTo>
                  <a:pt x="6881019" y="3752464"/>
                </a:lnTo>
                <a:lnTo>
                  <a:pt x="6881813" y="3754662"/>
                </a:lnTo>
                <a:lnTo>
                  <a:pt x="6879432" y="3754662"/>
                </a:lnTo>
                <a:lnTo>
                  <a:pt x="6876654" y="3754296"/>
                </a:lnTo>
                <a:lnTo>
                  <a:pt x="6872685" y="3754662"/>
                </a:lnTo>
                <a:lnTo>
                  <a:pt x="6868319" y="3755761"/>
                </a:lnTo>
                <a:lnTo>
                  <a:pt x="6864351" y="3756860"/>
                </a:lnTo>
                <a:lnTo>
                  <a:pt x="6860779" y="3757593"/>
                </a:lnTo>
                <a:lnTo>
                  <a:pt x="6857207" y="3757593"/>
                </a:lnTo>
                <a:lnTo>
                  <a:pt x="6855619" y="3757593"/>
                </a:lnTo>
                <a:lnTo>
                  <a:pt x="6854032" y="3756860"/>
                </a:lnTo>
                <a:lnTo>
                  <a:pt x="6852047" y="3756127"/>
                </a:lnTo>
                <a:lnTo>
                  <a:pt x="6850063" y="3754662"/>
                </a:lnTo>
                <a:lnTo>
                  <a:pt x="6850460" y="3751365"/>
                </a:lnTo>
                <a:lnTo>
                  <a:pt x="6851254" y="3749167"/>
                </a:lnTo>
                <a:lnTo>
                  <a:pt x="6852841" y="3746968"/>
                </a:lnTo>
                <a:lnTo>
                  <a:pt x="6854429" y="3745503"/>
                </a:lnTo>
                <a:lnTo>
                  <a:pt x="6856413" y="3744038"/>
                </a:lnTo>
                <a:close/>
                <a:moveTo>
                  <a:pt x="6891338" y="3741718"/>
                </a:moveTo>
                <a:lnTo>
                  <a:pt x="6895704" y="3742081"/>
                </a:lnTo>
                <a:lnTo>
                  <a:pt x="6900069" y="3741718"/>
                </a:lnTo>
                <a:lnTo>
                  <a:pt x="6904832" y="3741718"/>
                </a:lnTo>
                <a:lnTo>
                  <a:pt x="6908801" y="3741718"/>
                </a:lnTo>
                <a:lnTo>
                  <a:pt x="6912372" y="3742444"/>
                </a:lnTo>
                <a:lnTo>
                  <a:pt x="6913960" y="3743169"/>
                </a:lnTo>
                <a:lnTo>
                  <a:pt x="6915151" y="3743895"/>
                </a:lnTo>
                <a:lnTo>
                  <a:pt x="6915944" y="3745709"/>
                </a:lnTo>
                <a:lnTo>
                  <a:pt x="6916738" y="3747161"/>
                </a:lnTo>
                <a:lnTo>
                  <a:pt x="6916738" y="3748975"/>
                </a:lnTo>
                <a:lnTo>
                  <a:pt x="6916738" y="3751152"/>
                </a:lnTo>
                <a:lnTo>
                  <a:pt x="6915151" y="3751878"/>
                </a:lnTo>
                <a:lnTo>
                  <a:pt x="6913166" y="3753329"/>
                </a:lnTo>
                <a:lnTo>
                  <a:pt x="6910785" y="3753692"/>
                </a:lnTo>
                <a:lnTo>
                  <a:pt x="6908801" y="3754055"/>
                </a:lnTo>
                <a:lnTo>
                  <a:pt x="6904832" y="3754418"/>
                </a:lnTo>
                <a:lnTo>
                  <a:pt x="6902451" y="3754055"/>
                </a:lnTo>
                <a:lnTo>
                  <a:pt x="6900466" y="3753692"/>
                </a:lnTo>
                <a:lnTo>
                  <a:pt x="6898482" y="3752966"/>
                </a:lnTo>
                <a:lnTo>
                  <a:pt x="6896894" y="3751878"/>
                </a:lnTo>
                <a:lnTo>
                  <a:pt x="6895307" y="3750789"/>
                </a:lnTo>
                <a:lnTo>
                  <a:pt x="6893322" y="3749338"/>
                </a:lnTo>
                <a:lnTo>
                  <a:pt x="6892529" y="3747886"/>
                </a:lnTo>
                <a:lnTo>
                  <a:pt x="6891735" y="3746435"/>
                </a:lnTo>
                <a:lnTo>
                  <a:pt x="6891338" y="3743895"/>
                </a:lnTo>
                <a:close/>
                <a:moveTo>
                  <a:pt x="6997891" y="3735368"/>
                </a:moveTo>
                <a:lnTo>
                  <a:pt x="6999542" y="3735368"/>
                </a:lnTo>
                <a:lnTo>
                  <a:pt x="7000780" y="3735368"/>
                </a:lnTo>
                <a:lnTo>
                  <a:pt x="7002019" y="3735757"/>
                </a:lnTo>
                <a:lnTo>
                  <a:pt x="7003257" y="3736147"/>
                </a:lnTo>
                <a:lnTo>
                  <a:pt x="7004908" y="3738094"/>
                </a:lnTo>
                <a:lnTo>
                  <a:pt x="7006972" y="3739651"/>
                </a:lnTo>
                <a:lnTo>
                  <a:pt x="7008210" y="3741598"/>
                </a:lnTo>
                <a:lnTo>
                  <a:pt x="7009448" y="3743156"/>
                </a:lnTo>
                <a:lnTo>
                  <a:pt x="7011512" y="3744324"/>
                </a:lnTo>
                <a:lnTo>
                  <a:pt x="7012338" y="3745492"/>
                </a:lnTo>
                <a:lnTo>
                  <a:pt x="7013576" y="3745492"/>
                </a:lnTo>
                <a:lnTo>
                  <a:pt x="7012338" y="3748997"/>
                </a:lnTo>
                <a:lnTo>
                  <a:pt x="7010687" y="3751723"/>
                </a:lnTo>
                <a:lnTo>
                  <a:pt x="7009036" y="3754059"/>
                </a:lnTo>
                <a:lnTo>
                  <a:pt x="7006972" y="3755616"/>
                </a:lnTo>
                <a:lnTo>
                  <a:pt x="7004495" y="3756006"/>
                </a:lnTo>
                <a:lnTo>
                  <a:pt x="7002019" y="3756006"/>
                </a:lnTo>
                <a:lnTo>
                  <a:pt x="6999955" y="3755616"/>
                </a:lnTo>
                <a:lnTo>
                  <a:pt x="6997891" y="3754448"/>
                </a:lnTo>
                <a:lnTo>
                  <a:pt x="6995827" y="3752891"/>
                </a:lnTo>
                <a:lnTo>
                  <a:pt x="6994589" y="3750944"/>
                </a:lnTo>
                <a:lnTo>
                  <a:pt x="6993351" y="3748997"/>
                </a:lnTo>
                <a:lnTo>
                  <a:pt x="6992938" y="3746660"/>
                </a:lnTo>
                <a:lnTo>
                  <a:pt x="6992938" y="3743935"/>
                </a:lnTo>
                <a:lnTo>
                  <a:pt x="6993764" y="3741209"/>
                </a:lnTo>
                <a:lnTo>
                  <a:pt x="6995002" y="3738483"/>
                </a:lnTo>
                <a:close/>
                <a:moveTo>
                  <a:pt x="645584" y="3651230"/>
                </a:moveTo>
                <a:lnTo>
                  <a:pt x="646113" y="3651457"/>
                </a:lnTo>
                <a:lnTo>
                  <a:pt x="644261" y="3652364"/>
                </a:lnTo>
                <a:lnTo>
                  <a:pt x="642938" y="3652818"/>
                </a:lnTo>
                <a:lnTo>
                  <a:pt x="643732" y="3651910"/>
                </a:lnTo>
                <a:lnTo>
                  <a:pt x="644526" y="3651457"/>
                </a:lnTo>
                <a:close/>
                <a:moveTo>
                  <a:pt x="463051" y="3609955"/>
                </a:moveTo>
                <a:lnTo>
                  <a:pt x="467428" y="3609955"/>
                </a:lnTo>
                <a:lnTo>
                  <a:pt x="471409" y="3610355"/>
                </a:lnTo>
                <a:lnTo>
                  <a:pt x="475786" y="3611556"/>
                </a:lnTo>
                <a:lnTo>
                  <a:pt x="480164" y="3613558"/>
                </a:lnTo>
                <a:lnTo>
                  <a:pt x="484940" y="3616760"/>
                </a:lnTo>
                <a:lnTo>
                  <a:pt x="490113" y="3620363"/>
                </a:lnTo>
                <a:lnTo>
                  <a:pt x="488919" y="3621965"/>
                </a:lnTo>
                <a:lnTo>
                  <a:pt x="488124" y="3622765"/>
                </a:lnTo>
                <a:lnTo>
                  <a:pt x="486930" y="3623166"/>
                </a:lnTo>
                <a:lnTo>
                  <a:pt x="486134" y="3622765"/>
                </a:lnTo>
                <a:lnTo>
                  <a:pt x="482950" y="3621564"/>
                </a:lnTo>
                <a:lnTo>
                  <a:pt x="481756" y="3620764"/>
                </a:lnTo>
                <a:lnTo>
                  <a:pt x="480562" y="3620363"/>
                </a:lnTo>
                <a:lnTo>
                  <a:pt x="480164" y="3622365"/>
                </a:lnTo>
                <a:lnTo>
                  <a:pt x="480562" y="3623966"/>
                </a:lnTo>
                <a:lnTo>
                  <a:pt x="480960" y="3625568"/>
                </a:lnTo>
                <a:lnTo>
                  <a:pt x="481358" y="3626368"/>
                </a:lnTo>
                <a:lnTo>
                  <a:pt x="483746" y="3627569"/>
                </a:lnTo>
                <a:lnTo>
                  <a:pt x="485736" y="3628370"/>
                </a:lnTo>
                <a:lnTo>
                  <a:pt x="487726" y="3629571"/>
                </a:lnTo>
                <a:lnTo>
                  <a:pt x="488919" y="3629971"/>
                </a:lnTo>
                <a:lnTo>
                  <a:pt x="489715" y="3630772"/>
                </a:lnTo>
                <a:lnTo>
                  <a:pt x="490113" y="3631973"/>
                </a:lnTo>
                <a:lnTo>
                  <a:pt x="490511" y="3633574"/>
                </a:lnTo>
                <a:lnTo>
                  <a:pt x="490511" y="3635175"/>
                </a:lnTo>
                <a:lnTo>
                  <a:pt x="490113" y="3637177"/>
                </a:lnTo>
                <a:lnTo>
                  <a:pt x="492501" y="3634775"/>
                </a:lnTo>
                <a:lnTo>
                  <a:pt x="494491" y="3633574"/>
                </a:lnTo>
                <a:lnTo>
                  <a:pt x="496083" y="3633174"/>
                </a:lnTo>
                <a:lnTo>
                  <a:pt x="498073" y="3633174"/>
                </a:lnTo>
                <a:lnTo>
                  <a:pt x="500063" y="3633174"/>
                </a:lnTo>
                <a:lnTo>
                  <a:pt x="502053" y="3633174"/>
                </a:lnTo>
                <a:lnTo>
                  <a:pt x="504043" y="3631973"/>
                </a:lnTo>
                <a:lnTo>
                  <a:pt x="505635" y="3630372"/>
                </a:lnTo>
                <a:lnTo>
                  <a:pt x="506033" y="3633574"/>
                </a:lnTo>
                <a:lnTo>
                  <a:pt x="506829" y="3635576"/>
                </a:lnTo>
                <a:lnTo>
                  <a:pt x="508023" y="3637577"/>
                </a:lnTo>
                <a:lnTo>
                  <a:pt x="510012" y="3638778"/>
                </a:lnTo>
                <a:lnTo>
                  <a:pt x="512002" y="3639579"/>
                </a:lnTo>
                <a:lnTo>
                  <a:pt x="514390" y="3639979"/>
                </a:lnTo>
                <a:lnTo>
                  <a:pt x="517176" y="3640380"/>
                </a:lnTo>
                <a:lnTo>
                  <a:pt x="519962" y="3640380"/>
                </a:lnTo>
                <a:lnTo>
                  <a:pt x="525932" y="3639579"/>
                </a:lnTo>
                <a:lnTo>
                  <a:pt x="531901" y="3638778"/>
                </a:lnTo>
                <a:lnTo>
                  <a:pt x="540259" y="3637177"/>
                </a:lnTo>
                <a:lnTo>
                  <a:pt x="541851" y="3637577"/>
                </a:lnTo>
                <a:lnTo>
                  <a:pt x="544239" y="3638778"/>
                </a:lnTo>
                <a:lnTo>
                  <a:pt x="545831" y="3639979"/>
                </a:lnTo>
                <a:lnTo>
                  <a:pt x="546627" y="3640380"/>
                </a:lnTo>
                <a:lnTo>
                  <a:pt x="548616" y="3640380"/>
                </a:lnTo>
                <a:lnTo>
                  <a:pt x="550209" y="3639579"/>
                </a:lnTo>
                <a:lnTo>
                  <a:pt x="553791" y="3638378"/>
                </a:lnTo>
                <a:lnTo>
                  <a:pt x="558566" y="3634375"/>
                </a:lnTo>
                <a:lnTo>
                  <a:pt x="561352" y="3633174"/>
                </a:lnTo>
                <a:lnTo>
                  <a:pt x="562944" y="3631973"/>
                </a:lnTo>
                <a:lnTo>
                  <a:pt x="564138" y="3631973"/>
                </a:lnTo>
                <a:lnTo>
                  <a:pt x="565730" y="3631572"/>
                </a:lnTo>
                <a:lnTo>
                  <a:pt x="567322" y="3631973"/>
                </a:lnTo>
                <a:lnTo>
                  <a:pt x="569710" y="3633174"/>
                </a:lnTo>
                <a:lnTo>
                  <a:pt x="572097" y="3633974"/>
                </a:lnTo>
                <a:lnTo>
                  <a:pt x="572097" y="3635175"/>
                </a:lnTo>
                <a:lnTo>
                  <a:pt x="572097" y="3637577"/>
                </a:lnTo>
                <a:lnTo>
                  <a:pt x="571699" y="3639579"/>
                </a:lnTo>
                <a:lnTo>
                  <a:pt x="572097" y="3640380"/>
                </a:lnTo>
                <a:lnTo>
                  <a:pt x="572894" y="3640380"/>
                </a:lnTo>
                <a:lnTo>
                  <a:pt x="573689" y="3639579"/>
                </a:lnTo>
                <a:lnTo>
                  <a:pt x="574087" y="3638778"/>
                </a:lnTo>
                <a:lnTo>
                  <a:pt x="574485" y="3637577"/>
                </a:lnTo>
                <a:lnTo>
                  <a:pt x="574485" y="3635175"/>
                </a:lnTo>
                <a:lnTo>
                  <a:pt x="574883" y="3633974"/>
                </a:lnTo>
                <a:lnTo>
                  <a:pt x="576077" y="3634375"/>
                </a:lnTo>
                <a:lnTo>
                  <a:pt x="576873" y="3635175"/>
                </a:lnTo>
                <a:lnTo>
                  <a:pt x="578863" y="3637177"/>
                </a:lnTo>
                <a:lnTo>
                  <a:pt x="580455" y="3639579"/>
                </a:lnTo>
                <a:lnTo>
                  <a:pt x="580853" y="3640380"/>
                </a:lnTo>
                <a:lnTo>
                  <a:pt x="581251" y="3640380"/>
                </a:lnTo>
                <a:lnTo>
                  <a:pt x="584435" y="3640780"/>
                </a:lnTo>
                <a:lnTo>
                  <a:pt x="587221" y="3640380"/>
                </a:lnTo>
                <a:lnTo>
                  <a:pt x="589609" y="3639979"/>
                </a:lnTo>
                <a:lnTo>
                  <a:pt x="591996" y="3639179"/>
                </a:lnTo>
                <a:lnTo>
                  <a:pt x="596374" y="3637978"/>
                </a:lnTo>
                <a:lnTo>
                  <a:pt x="598364" y="3637577"/>
                </a:lnTo>
                <a:lnTo>
                  <a:pt x="599956" y="3637177"/>
                </a:lnTo>
                <a:lnTo>
                  <a:pt x="602344" y="3637978"/>
                </a:lnTo>
                <a:lnTo>
                  <a:pt x="604732" y="3638778"/>
                </a:lnTo>
                <a:lnTo>
                  <a:pt x="606324" y="3639979"/>
                </a:lnTo>
                <a:lnTo>
                  <a:pt x="607916" y="3641981"/>
                </a:lnTo>
                <a:lnTo>
                  <a:pt x="611497" y="3645184"/>
                </a:lnTo>
                <a:lnTo>
                  <a:pt x="613885" y="3646385"/>
                </a:lnTo>
                <a:lnTo>
                  <a:pt x="615876" y="3647586"/>
                </a:lnTo>
                <a:lnTo>
                  <a:pt x="616671" y="3647586"/>
                </a:lnTo>
                <a:lnTo>
                  <a:pt x="617467" y="3646785"/>
                </a:lnTo>
                <a:lnTo>
                  <a:pt x="618263" y="3645584"/>
                </a:lnTo>
                <a:lnTo>
                  <a:pt x="618263" y="3644383"/>
                </a:lnTo>
                <a:lnTo>
                  <a:pt x="619060" y="3640380"/>
                </a:lnTo>
                <a:lnTo>
                  <a:pt x="623039" y="3642381"/>
                </a:lnTo>
                <a:lnTo>
                  <a:pt x="626223" y="3644383"/>
                </a:lnTo>
                <a:lnTo>
                  <a:pt x="629407" y="3646785"/>
                </a:lnTo>
                <a:lnTo>
                  <a:pt x="631795" y="3649187"/>
                </a:lnTo>
                <a:lnTo>
                  <a:pt x="634581" y="3651188"/>
                </a:lnTo>
                <a:lnTo>
                  <a:pt x="636968" y="3652790"/>
                </a:lnTo>
                <a:lnTo>
                  <a:pt x="638560" y="3653190"/>
                </a:lnTo>
                <a:lnTo>
                  <a:pt x="639754" y="3653590"/>
                </a:lnTo>
                <a:lnTo>
                  <a:pt x="641346" y="3653590"/>
                </a:lnTo>
                <a:lnTo>
                  <a:pt x="642938" y="3653190"/>
                </a:lnTo>
                <a:lnTo>
                  <a:pt x="640152" y="3657193"/>
                </a:lnTo>
                <a:lnTo>
                  <a:pt x="636968" y="3662398"/>
                </a:lnTo>
                <a:lnTo>
                  <a:pt x="634979" y="3666001"/>
                </a:lnTo>
                <a:lnTo>
                  <a:pt x="634581" y="3667602"/>
                </a:lnTo>
                <a:lnTo>
                  <a:pt x="634581" y="3668002"/>
                </a:lnTo>
                <a:lnTo>
                  <a:pt x="632590" y="3668402"/>
                </a:lnTo>
                <a:lnTo>
                  <a:pt x="629805" y="3668002"/>
                </a:lnTo>
                <a:lnTo>
                  <a:pt x="626621" y="3667602"/>
                </a:lnTo>
                <a:lnTo>
                  <a:pt x="623835" y="3666001"/>
                </a:lnTo>
                <a:lnTo>
                  <a:pt x="617865" y="3662798"/>
                </a:lnTo>
                <a:lnTo>
                  <a:pt x="612692" y="3659595"/>
                </a:lnTo>
                <a:lnTo>
                  <a:pt x="607916" y="3656793"/>
                </a:lnTo>
                <a:lnTo>
                  <a:pt x="606324" y="3656393"/>
                </a:lnTo>
                <a:lnTo>
                  <a:pt x="605130" y="3655992"/>
                </a:lnTo>
                <a:lnTo>
                  <a:pt x="604732" y="3656793"/>
                </a:lnTo>
                <a:lnTo>
                  <a:pt x="604732" y="3657994"/>
                </a:lnTo>
                <a:lnTo>
                  <a:pt x="605130" y="3660796"/>
                </a:lnTo>
                <a:lnTo>
                  <a:pt x="606722" y="3664399"/>
                </a:lnTo>
                <a:lnTo>
                  <a:pt x="601946" y="3662398"/>
                </a:lnTo>
                <a:lnTo>
                  <a:pt x="597966" y="3661197"/>
                </a:lnTo>
                <a:lnTo>
                  <a:pt x="593986" y="3660796"/>
                </a:lnTo>
                <a:lnTo>
                  <a:pt x="590404" y="3660396"/>
                </a:lnTo>
                <a:lnTo>
                  <a:pt x="587221" y="3660396"/>
                </a:lnTo>
                <a:lnTo>
                  <a:pt x="584037" y="3660796"/>
                </a:lnTo>
                <a:lnTo>
                  <a:pt x="578067" y="3662398"/>
                </a:lnTo>
                <a:lnTo>
                  <a:pt x="571699" y="3664399"/>
                </a:lnTo>
                <a:lnTo>
                  <a:pt x="564536" y="3666001"/>
                </a:lnTo>
                <a:lnTo>
                  <a:pt x="560954" y="3666801"/>
                </a:lnTo>
                <a:lnTo>
                  <a:pt x="556576" y="3667602"/>
                </a:lnTo>
                <a:lnTo>
                  <a:pt x="552198" y="3668002"/>
                </a:lnTo>
                <a:lnTo>
                  <a:pt x="546627" y="3668002"/>
                </a:lnTo>
                <a:lnTo>
                  <a:pt x="548616" y="3670404"/>
                </a:lnTo>
                <a:lnTo>
                  <a:pt x="549014" y="3672406"/>
                </a:lnTo>
                <a:lnTo>
                  <a:pt x="549014" y="3673206"/>
                </a:lnTo>
                <a:lnTo>
                  <a:pt x="548616" y="3673607"/>
                </a:lnTo>
                <a:lnTo>
                  <a:pt x="547025" y="3674407"/>
                </a:lnTo>
                <a:lnTo>
                  <a:pt x="545035" y="3674808"/>
                </a:lnTo>
                <a:lnTo>
                  <a:pt x="541851" y="3674808"/>
                </a:lnTo>
                <a:lnTo>
                  <a:pt x="535085" y="3674808"/>
                </a:lnTo>
                <a:lnTo>
                  <a:pt x="527524" y="3674808"/>
                </a:lnTo>
                <a:lnTo>
                  <a:pt x="523942" y="3674808"/>
                </a:lnTo>
                <a:lnTo>
                  <a:pt x="520758" y="3675608"/>
                </a:lnTo>
                <a:lnTo>
                  <a:pt x="518370" y="3677210"/>
                </a:lnTo>
                <a:lnTo>
                  <a:pt x="517176" y="3678010"/>
                </a:lnTo>
                <a:lnTo>
                  <a:pt x="515982" y="3678811"/>
                </a:lnTo>
                <a:lnTo>
                  <a:pt x="515584" y="3680012"/>
                </a:lnTo>
                <a:lnTo>
                  <a:pt x="515186" y="3681213"/>
                </a:lnTo>
                <a:lnTo>
                  <a:pt x="515186" y="3682814"/>
                </a:lnTo>
                <a:lnTo>
                  <a:pt x="515186" y="3684816"/>
                </a:lnTo>
                <a:lnTo>
                  <a:pt x="496083" y="3688819"/>
                </a:lnTo>
                <a:lnTo>
                  <a:pt x="474194" y="3694424"/>
                </a:lnTo>
                <a:lnTo>
                  <a:pt x="463051" y="3696425"/>
                </a:lnTo>
                <a:lnTo>
                  <a:pt x="451510" y="3698827"/>
                </a:lnTo>
                <a:lnTo>
                  <a:pt x="439172" y="3700028"/>
                </a:lnTo>
                <a:lnTo>
                  <a:pt x="427232" y="3701229"/>
                </a:lnTo>
                <a:lnTo>
                  <a:pt x="417283" y="3702030"/>
                </a:lnTo>
                <a:lnTo>
                  <a:pt x="411711" y="3702030"/>
                </a:lnTo>
                <a:lnTo>
                  <a:pt x="406538" y="3701229"/>
                </a:lnTo>
                <a:lnTo>
                  <a:pt x="401364" y="3700429"/>
                </a:lnTo>
                <a:lnTo>
                  <a:pt x="396190" y="3699228"/>
                </a:lnTo>
                <a:lnTo>
                  <a:pt x="394200" y="3698427"/>
                </a:lnTo>
                <a:lnTo>
                  <a:pt x="392608" y="3697626"/>
                </a:lnTo>
                <a:lnTo>
                  <a:pt x="391016" y="3696425"/>
                </a:lnTo>
                <a:lnTo>
                  <a:pt x="389425" y="3694824"/>
                </a:lnTo>
                <a:lnTo>
                  <a:pt x="389425" y="3693623"/>
                </a:lnTo>
                <a:lnTo>
                  <a:pt x="389425" y="3691221"/>
                </a:lnTo>
                <a:lnTo>
                  <a:pt x="389823" y="3688819"/>
                </a:lnTo>
                <a:lnTo>
                  <a:pt x="389425" y="3688018"/>
                </a:lnTo>
                <a:lnTo>
                  <a:pt x="385842" y="3687218"/>
                </a:lnTo>
                <a:lnTo>
                  <a:pt x="382261" y="3687218"/>
                </a:lnTo>
                <a:lnTo>
                  <a:pt x="374301" y="3688018"/>
                </a:lnTo>
                <a:lnTo>
                  <a:pt x="366341" y="3688419"/>
                </a:lnTo>
                <a:lnTo>
                  <a:pt x="361964" y="3688419"/>
                </a:lnTo>
                <a:lnTo>
                  <a:pt x="357984" y="3688018"/>
                </a:lnTo>
                <a:lnTo>
                  <a:pt x="357586" y="3680012"/>
                </a:lnTo>
                <a:lnTo>
                  <a:pt x="357188" y="3673607"/>
                </a:lnTo>
                <a:lnTo>
                  <a:pt x="357586" y="3668402"/>
                </a:lnTo>
                <a:lnTo>
                  <a:pt x="357984" y="3663999"/>
                </a:lnTo>
                <a:lnTo>
                  <a:pt x="358382" y="3655192"/>
                </a:lnTo>
                <a:lnTo>
                  <a:pt x="358382" y="3650388"/>
                </a:lnTo>
                <a:lnTo>
                  <a:pt x="357984" y="3643983"/>
                </a:lnTo>
                <a:lnTo>
                  <a:pt x="357984" y="3642782"/>
                </a:lnTo>
                <a:lnTo>
                  <a:pt x="357984" y="3641180"/>
                </a:lnTo>
                <a:lnTo>
                  <a:pt x="358382" y="3640780"/>
                </a:lnTo>
                <a:lnTo>
                  <a:pt x="358780" y="3640780"/>
                </a:lnTo>
                <a:lnTo>
                  <a:pt x="360372" y="3641180"/>
                </a:lnTo>
                <a:lnTo>
                  <a:pt x="361964" y="3643182"/>
                </a:lnTo>
                <a:lnTo>
                  <a:pt x="363954" y="3644383"/>
                </a:lnTo>
                <a:lnTo>
                  <a:pt x="364750" y="3644783"/>
                </a:lnTo>
                <a:lnTo>
                  <a:pt x="365545" y="3644783"/>
                </a:lnTo>
                <a:lnTo>
                  <a:pt x="366341" y="3644783"/>
                </a:lnTo>
                <a:lnTo>
                  <a:pt x="366740" y="3643983"/>
                </a:lnTo>
                <a:lnTo>
                  <a:pt x="367138" y="3642782"/>
                </a:lnTo>
                <a:lnTo>
                  <a:pt x="367536" y="3640380"/>
                </a:lnTo>
                <a:lnTo>
                  <a:pt x="368729" y="3641180"/>
                </a:lnTo>
                <a:lnTo>
                  <a:pt x="369127" y="3642381"/>
                </a:lnTo>
                <a:lnTo>
                  <a:pt x="369127" y="3643182"/>
                </a:lnTo>
                <a:lnTo>
                  <a:pt x="368729" y="3644383"/>
                </a:lnTo>
                <a:lnTo>
                  <a:pt x="367536" y="3646785"/>
                </a:lnTo>
                <a:lnTo>
                  <a:pt x="367138" y="3648787"/>
                </a:lnTo>
                <a:lnTo>
                  <a:pt x="367536" y="3650788"/>
                </a:lnTo>
                <a:lnTo>
                  <a:pt x="369525" y="3647185"/>
                </a:lnTo>
                <a:lnTo>
                  <a:pt x="371515" y="3644783"/>
                </a:lnTo>
                <a:lnTo>
                  <a:pt x="374301" y="3643182"/>
                </a:lnTo>
                <a:lnTo>
                  <a:pt x="376689" y="3642381"/>
                </a:lnTo>
                <a:lnTo>
                  <a:pt x="379077" y="3641981"/>
                </a:lnTo>
                <a:lnTo>
                  <a:pt x="382261" y="3641981"/>
                </a:lnTo>
                <a:lnTo>
                  <a:pt x="385444" y="3641180"/>
                </a:lnTo>
                <a:lnTo>
                  <a:pt x="389425" y="3640380"/>
                </a:lnTo>
                <a:lnTo>
                  <a:pt x="387832" y="3638378"/>
                </a:lnTo>
                <a:lnTo>
                  <a:pt x="387037" y="3636376"/>
                </a:lnTo>
                <a:lnTo>
                  <a:pt x="386241" y="3633974"/>
                </a:lnTo>
                <a:lnTo>
                  <a:pt x="386241" y="3630372"/>
                </a:lnTo>
                <a:lnTo>
                  <a:pt x="391812" y="3630372"/>
                </a:lnTo>
                <a:lnTo>
                  <a:pt x="395792" y="3629971"/>
                </a:lnTo>
                <a:lnTo>
                  <a:pt x="401762" y="3628770"/>
                </a:lnTo>
                <a:lnTo>
                  <a:pt x="407731" y="3627970"/>
                </a:lnTo>
                <a:lnTo>
                  <a:pt x="411711" y="3627569"/>
                </a:lnTo>
                <a:lnTo>
                  <a:pt x="417681" y="3627169"/>
                </a:lnTo>
                <a:lnTo>
                  <a:pt x="417681" y="3625968"/>
                </a:lnTo>
                <a:lnTo>
                  <a:pt x="417283" y="3624767"/>
                </a:lnTo>
                <a:lnTo>
                  <a:pt x="416487" y="3623966"/>
                </a:lnTo>
                <a:lnTo>
                  <a:pt x="415691" y="3623566"/>
                </a:lnTo>
                <a:lnTo>
                  <a:pt x="412905" y="3623566"/>
                </a:lnTo>
                <a:lnTo>
                  <a:pt x="409722" y="3623566"/>
                </a:lnTo>
                <a:lnTo>
                  <a:pt x="407333" y="3623566"/>
                </a:lnTo>
                <a:lnTo>
                  <a:pt x="405741" y="3623166"/>
                </a:lnTo>
                <a:lnTo>
                  <a:pt x="404946" y="3622765"/>
                </a:lnTo>
                <a:lnTo>
                  <a:pt x="404548" y="3621965"/>
                </a:lnTo>
                <a:lnTo>
                  <a:pt x="404150" y="3620764"/>
                </a:lnTo>
                <a:lnTo>
                  <a:pt x="404150" y="3619162"/>
                </a:lnTo>
                <a:lnTo>
                  <a:pt x="404946" y="3617161"/>
                </a:lnTo>
                <a:lnTo>
                  <a:pt x="413303" y="3617561"/>
                </a:lnTo>
                <a:lnTo>
                  <a:pt x="420865" y="3617561"/>
                </a:lnTo>
                <a:lnTo>
                  <a:pt x="428028" y="3617161"/>
                </a:lnTo>
                <a:lnTo>
                  <a:pt x="434396" y="3616360"/>
                </a:lnTo>
                <a:lnTo>
                  <a:pt x="439968" y="3614759"/>
                </a:lnTo>
                <a:lnTo>
                  <a:pt x="445142" y="3613558"/>
                </a:lnTo>
                <a:lnTo>
                  <a:pt x="454693" y="3611156"/>
                </a:lnTo>
                <a:lnTo>
                  <a:pt x="459071" y="3610355"/>
                </a:lnTo>
                <a:close/>
                <a:moveTo>
                  <a:pt x="6438900" y="3575030"/>
                </a:moveTo>
                <a:lnTo>
                  <a:pt x="6477000" y="3584430"/>
                </a:lnTo>
                <a:lnTo>
                  <a:pt x="6475797" y="3586310"/>
                </a:lnTo>
                <a:lnTo>
                  <a:pt x="6473792" y="3587438"/>
                </a:lnTo>
                <a:lnTo>
                  <a:pt x="6471385" y="3588566"/>
                </a:lnTo>
                <a:lnTo>
                  <a:pt x="6468979" y="3589318"/>
                </a:lnTo>
                <a:lnTo>
                  <a:pt x="6465771" y="3589318"/>
                </a:lnTo>
                <a:lnTo>
                  <a:pt x="6462963" y="3589318"/>
                </a:lnTo>
                <a:lnTo>
                  <a:pt x="6459755" y="3588942"/>
                </a:lnTo>
                <a:lnTo>
                  <a:pt x="6456145" y="3588566"/>
                </a:lnTo>
                <a:lnTo>
                  <a:pt x="6453338" y="3587438"/>
                </a:lnTo>
                <a:lnTo>
                  <a:pt x="6450129" y="3586310"/>
                </a:lnTo>
                <a:lnTo>
                  <a:pt x="6447322" y="3584806"/>
                </a:lnTo>
                <a:lnTo>
                  <a:pt x="6444515" y="3583302"/>
                </a:lnTo>
                <a:lnTo>
                  <a:pt x="6442509" y="3581046"/>
                </a:lnTo>
                <a:lnTo>
                  <a:pt x="6440504" y="3579166"/>
                </a:lnTo>
                <a:lnTo>
                  <a:pt x="6439301" y="3577286"/>
                </a:lnTo>
                <a:close/>
                <a:moveTo>
                  <a:pt x="6241200" y="3525818"/>
                </a:moveTo>
                <a:lnTo>
                  <a:pt x="6243966" y="3525818"/>
                </a:lnTo>
                <a:lnTo>
                  <a:pt x="6247126" y="3526215"/>
                </a:lnTo>
                <a:lnTo>
                  <a:pt x="6249891" y="3527009"/>
                </a:lnTo>
                <a:lnTo>
                  <a:pt x="6252261" y="3527802"/>
                </a:lnTo>
                <a:lnTo>
                  <a:pt x="6255026" y="3529390"/>
                </a:lnTo>
                <a:lnTo>
                  <a:pt x="6257001" y="3531771"/>
                </a:lnTo>
                <a:lnTo>
                  <a:pt x="6258976" y="3533755"/>
                </a:lnTo>
                <a:lnTo>
                  <a:pt x="6260556" y="3536137"/>
                </a:lnTo>
                <a:lnTo>
                  <a:pt x="6262136" y="3538518"/>
                </a:lnTo>
                <a:lnTo>
                  <a:pt x="6262531" y="3541693"/>
                </a:lnTo>
                <a:lnTo>
                  <a:pt x="6262926" y="3544471"/>
                </a:lnTo>
                <a:lnTo>
                  <a:pt x="6262531" y="3547646"/>
                </a:lnTo>
                <a:lnTo>
                  <a:pt x="6261346" y="3551218"/>
                </a:lnTo>
                <a:lnTo>
                  <a:pt x="6260161" y="3554393"/>
                </a:lnTo>
                <a:lnTo>
                  <a:pt x="6263716" y="3555584"/>
                </a:lnTo>
                <a:lnTo>
                  <a:pt x="6267271" y="3557171"/>
                </a:lnTo>
                <a:lnTo>
                  <a:pt x="6271617" y="3557965"/>
                </a:lnTo>
                <a:lnTo>
                  <a:pt x="6275962" y="3558362"/>
                </a:lnTo>
                <a:lnTo>
                  <a:pt x="6285047" y="3559156"/>
                </a:lnTo>
                <a:lnTo>
                  <a:pt x="6293737" y="3559949"/>
                </a:lnTo>
                <a:lnTo>
                  <a:pt x="6298082" y="3560743"/>
                </a:lnTo>
                <a:lnTo>
                  <a:pt x="6302033" y="3561934"/>
                </a:lnTo>
                <a:lnTo>
                  <a:pt x="6305588" y="3563124"/>
                </a:lnTo>
                <a:lnTo>
                  <a:pt x="6308353" y="3565506"/>
                </a:lnTo>
                <a:lnTo>
                  <a:pt x="6310723" y="3568284"/>
                </a:lnTo>
                <a:lnTo>
                  <a:pt x="6311513" y="3569871"/>
                </a:lnTo>
                <a:lnTo>
                  <a:pt x="6312303" y="3571459"/>
                </a:lnTo>
                <a:lnTo>
                  <a:pt x="6313093" y="3573443"/>
                </a:lnTo>
                <a:lnTo>
                  <a:pt x="6313488" y="3575825"/>
                </a:lnTo>
                <a:lnTo>
                  <a:pt x="6313488" y="3580984"/>
                </a:lnTo>
                <a:lnTo>
                  <a:pt x="6285837" y="3575428"/>
                </a:lnTo>
                <a:lnTo>
                  <a:pt x="6272012" y="3572650"/>
                </a:lnTo>
                <a:lnTo>
                  <a:pt x="6264506" y="3571856"/>
                </a:lnTo>
                <a:lnTo>
                  <a:pt x="6257001" y="3571062"/>
                </a:lnTo>
                <a:lnTo>
                  <a:pt x="6255026" y="3575825"/>
                </a:lnTo>
                <a:lnTo>
                  <a:pt x="6252656" y="3579000"/>
                </a:lnTo>
                <a:lnTo>
                  <a:pt x="6250681" y="3581778"/>
                </a:lnTo>
                <a:lnTo>
                  <a:pt x="6248706" y="3584556"/>
                </a:lnTo>
                <a:lnTo>
                  <a:pt x="6246336" y="3586143"/>
                </a:lnTo>
                <a:lnTo>
                  <a:pt x="6243175" y="3586937"/>
                </a:lnTo>
                <a:lnTo>
                  <a:pt x="6239620" y="3587334"/>
                </a:lnTo>
                <a:lnTo>
                  <a:pt x="6235275" y="3587731"/>
                </a:lnTo>
                <a:lnTo>
                  <a:pt x="6233300" y="3584556"/>
                </a:lnTo>
                <a:lnTo>
                  <a:pt x="6231720" y="3581381"/>
                </a:lnTo>
                <a:lnTo>
                  <a:pt x="6230535" y="3578206"/>
                </a:lnTo>
                <a:lnTo>
                  <a:pt x="6229745" y="3575428"/>
                </a:lnTo>
                <a:lnTo>
                  <a:pt x="6229350" y="3571856"/>
                </a:lnTo>
                <a:lnTo>
                  <a:pt x="6229350" y="3569078"/>
                </a:lnTo>
                <a:lnTo>
                  <a:pt x="6229745" y="3562331"/>
                </a:lnTo>
                <a:lnTo>
                  <a:pt x="6230535" y="3554790"/>
                </a:lnTo>
                <a:lnTo>
                  <a:pt x="6232115" y="3546852"/>
                </a:lnTo>
                <a:lnTo>
                  <a:pt x="6233695" y="3537724"/>
                </a:lnTo>
                <a:lnTo>
                  <a:pt x="6235275" y="3527405"/>
                </a:lnTo>
                <a:lnTo>
                  <a:pt x="6238435" y="3526612"/>
                </a:lnTo>
                <a:close/>
                <a:moveTo>
                  <a:pt x="6153669" y="3468668"/>
                </a:moveTo>
                <a:lnTo>
                  <a:pt x="6156429" y="3469052"/>
                </a:lnTo>
                <a:lnTo>
                  <a:pt x="6159583" y="3469435"/>
                </a:lnTo>
                <a:lnTo>
                  <a:pt x="6161949" y="3470203"/>
                </a:lnTo>
                <a:lnTo>
                  <a:pt x="6164314" y="3470971"/>
                </a:lnTo>
                <a:lnTo>
                  <a:pt x="6166680" y="3472506"/>
                </a:lnTo>
                <a:lnTo>
                  <a:pt x="6169046" y="3474041"/>
                </a:lnTo>
                <a:lnTo>
                  <a:pt x="6170623" y="3475960"/>
                </a:lnTo>
                <a:lnTo>
                  <a:pt x="6172200" y="3477879"/>
                </a:lnTo>
                <a:lnTo>
                  <a:pt x="6170623" y="3482484"/>
                </a:lnTo>
                <a:lnTo>
                  <a:pt x="6168651" y="3485938"/>
                </a:lnTo>
                <a:lnTo>
                  <a:pt x="6166286" y="3489009"/>
                </a:lnTo>
                <a:lnTo>
                  <a:pt x="6163526" y="3491312"/>
                </a:lnTo>
                <a:lnTo>
                  <a:pt x="6160766" y="3492847"/>
                </a:lnTo>
                <a:lnTo>
                  <a:pt x="6157217" y="3493998"/>
                </a:lnTo>
                <a:lnTo>
                  <a:pt x="6154063" y="3494766"/>
                </a:lnTo>
                <a:lnTo>
                  <a:pt x="6150120" y="3495533"/>
                </a:lnTo>
                <a:lnTo>
                  <a:pt x="6142629" y="3496301"/>
                </a:lnTo>
                <a:lnTo>
                  <a:pt x="6134743" y="3497836"/>
                </a:lnTo>
                <a:lnTo>
                  <a:pt x="6130406" y="3498604"/>
                </a:lnTo>
                <a:lnTo>
                  <a:pt x="6126858" y="3499755"/>
                </a:lnTo>
                <a:lnTo>
                  <a:pt x="6122521" y="3501290"/>
                </a:lnTo>
                <a:lnTo>
                  <a:pt x="6119366" y="3503593"/>
                </a:lnTo>
                <a:lnTo>
                  <a:pt x="6117001" y="3501674"/>
                </a:lnTo>
                <a:lnTo>
                  <a:pt x="6114635" y="3499755"/>
                </a:lnTo>
                <a:lnTo>
                  <a:pt x="6113452" y="3497836"/>
                </a:lnTo>
                <a:lnTo>
                  <a:pt x="6112269" y="3495533"/>
                </a:lnTo>
                <a:lnTo>
                  <a:pt x="6111875" y="3493614"/>
                </a:lnTo>
                <a:lnTo>
                  <a:pt x="6111875" y="3491695"/>
                </a:lnTo>
                <a:lnTo>
                  <a:pt x="6112269" y="3489776"/>
                </a:lnTo>
                <a:lnTo>
                  <a:pt x="6113058" y="3487474"/>
                </a:lnTo>
                <a:lnTo>
                  <a:pt x="6114241" y="3485555"/>
                </a:lnTo>
                <a:lnTo>
                  <a:pt x="6115424" y="3483636"/>
                </a:lnTo>
                <a:lnTo>
                  <a:pt x="6119366" y="3479798"/>
                </a:lnTo>
                <a:lnTo>
                  <a:pt x="6123703" y="3476727"/>
                </a:lnTo>
                <a:lnTo>
                  <a:pt x="6129223" y="3474041"/>
                </a:lnTo>
                <a:lnTo>
                  <a:pt x="6135138" y="3471354"/>
                </a:lnTo>
                <a:lnTo>
                  <a:pt x="6141052" y="3469819"/>
                </a:lnTo>
                <a:lnTo>
                  <a:pt x="6147360" y="3469052"/>
                </a:lnTo>
                <a:close/>
                <a:moveTo>
                  <a:pt x="6183313" y="3467080"/>
                </a:moveTo>
                <a:lnTo>
                  <a:pt x="6185694" y="3467080"/>
                </a:lnTo>
                <a:lnTo>
                  <a:pt x="6188075" y="3467491"/>
                </a:lnTo>
                <a:lnTo>
                  <a:pt x="6188075" y="3477781"/>
                </a:lnTo>
                <a:lnTo>
                  <a:pt x="6186091" y="3478193"/>
                </a:lnTo>
                <a:lnTo>
                  <a:pt x="6184106" y="3477781"/>
                </a:lnTo>
                <a:lnTo>
                  <a:pt x="6182519" y="3477370"/>
                </a:lnTo>
                <a:lnTo>
                  <a:pt x="6180931" y="3476958"/>
                </a:lnTo>
                <a:lnTo>
                  <a:pt x="6178550" y="3475723"/>
                </a:lnTo>
                <a:lnTo>
                  <a:pt x="6175375" y="3474489"/>
                </a:lnTo>
                <a:lnTo>
                  <a:pt x="6175772" y="3472431"/>
                </a:lnTo>
                <a:lnTo>
                  <a:pt x="6176963" y="3470373"/>
                </a:lnTo>
                <a:lnTo>
                  <a:pt x="6178153" y="3469138"/>
                </a:lnTo>
                <a:lnTo>
                  <a:pt x="6179741" y="3468315"/>
                </a:lnTo>
                <a:lnTo>
                  <a:pt x="6181328" y="3467491"/>
                </a:lnTo>
                <a:close/>
                <a:moveTo>
                  <a:pt x="6515686" y="3451205"/>
                </a:moveTo>
                <a:lnTo>
                  <a:pt x="6519446" y="3451578"/>
                </a:lnTo>
                <a:lnTo>
                  <a:pt x="6522788" y="3451952"/>
                </a:lnTo>
                <a:lnTo>
                  <a:pt x="6525294" y="3453073"/>
                </a:lnTo>
                <a:lnTo>
                  <a:pt x="6527801" y="3454567"/>
                </a:lnTo>
                <a:lnTo>
                  <a:pt x="6527801" y="3459049"/>
                </a:lnTo>
                <a:lnTo>
                  <a:pt x="6526548" y="3462411"/>
                </a:lnTo>
                <a:lnTo>
                  <a:pt x="6525294" y="3465399"/>
                </a:lnTo>
                <a:lnTo>
                  <a:pt x="6523206" y="3467640"/>
                </a:lnTo>
                <a:lnTo>
                  <a:pt x="6520281" y="3469134"/>
                </a:lnTo>
                <a:lnTo>
                  <a:pt x="6516521" y="3469881"/>
                </a:lnTo>
                <a:lnTo>
                  <a:pt x="6512343" y="3470255"/>
                </a:lnTo>
                <a:lnTo>
                  <a:pt x="6507330" y="3470255"/>
                </a:lnTo>
                <a:lnTo>
                  <a:pt x="6505659" y="3467267"/>
                </a:lnTo>
                <a:lnTo>
                  <a:pt x="6504406" y="3463905"/>
                </a:lnTo>
                <a:lnTo>
                  <a:pt x="6503988" y="3459423"/>
                </a:lnTo>
                <a:lnTo>
                  <a:pt x="6504406" y="3454567"/>
                </a:lnTo>
                <a:lnTo>
                  <a:pt x="6506495" y="3453073"/>
                </a:lnTo>
                <a:lnTo>
                  <a:pt x="6509001" y="3451952"/>
                </a:lnTo>
                <a:lnTo>
                  <a:pt x="6512343" y="3451578"/>
                </a:lnTo>
                <a:close/>
                <a:moveTo>
                  <a:pt x="260350" y="3430568"/>
                </a:moveTo>
                <a:lnTo>
                  <a:pt x="262731" y="3430568"/>
                </a:lnTo>
                <a:lnTo>
                  <a:pt x="263922" y="3430568"/>
                </a:lnTo>
                <a:lnTo>
                  <a:pt x="264715" y="3431363"/>
                </a:lnTo>
                <a:lnTo>
                  <a:pt x="265509" y="3432157"/>
                </a:lnTo>
                <a:lnTo>
                  <a:pt x="266303" y="3432952"/>
                </a:lnTo>
                <a:lnTo>
                  <a:pt x="266303" y="3434144"/>
                </a:lnTo>
                <a:lnTo>
                  <a:pt x="266700" y="3436925"/>
                </a:lnTo>
                <a:lnTo>
                  <a:pt x="253206" y="3455998"/>
                </a:lnTo>
                <a:lnTo>
                  <a:pt x="239316" y="3474673"/>
                </a:lnTo>
                <a:lnTo>
                  <a:pt x="212328" y="3512819"/>
                </a:lnTo>
                <a:lnTo>
                  <a:pt x="184944" y="3552156"/>
                </a:lnTo>
                <a:lnTo>
                  <a:pt x="156765" y="3591493"/>
                </a:lnTo>
                <a:lnTo>
                  <a:pt x="152400" y="3597851"/>
                </a:lnTo>
                <a:lnTo>
                  <a:pt x="147638" y="3605003"/>
                </a:lnTo>
                <a:lnTo>
                  <a:pt x="142875" y="3611758"/>
                </a:lnTo>
                <a:lnTo>
                  <a:pt x="138112" y="3618115"/>
                </a:lnTo>
                <a:lnTo>
                  <a:pt x="115887" y="3645135"/>
                </a:lnTo>
                <a:lnTo>
                  <a:pt x="103584" y="3659042"/>
                </a:lnTo>
                <a:lnTo>
                  <a:pt x="91282" y="3674936"/>
                </a:lnTo>
                <a:lnTo>
                  <a:pt x="83741" y="3683678"/>
                </a:lnTo>
                <a:lnTo>
                  <a:pt x="75803" y="3692022"/>
                </a:lnTo>
                <a:lnTo>
                  <a:pt x="68659" y="3700366"/>
                </a:lnTo>
                <a:lnTo>
                  <a:pt x="65881" y="3704340"/>
                </a:lnTo>
                <a:lnTo>
                  <a:pt x="62706" y="3708313"/>
                </a:lnTo>
                <a:lnTo>
                  <a:pt x="60722" y="3712286"/>
                </a:lnTo>
                <a:lnTo>
                  <a:pt x="59135" y="3716260"/>
                </a:lnTo>
                <a:lnTo>
                  <a:pt x="56357" y="3725002"/>
                </a:lnTo>
                <a:lnTo>
                  <a:pt x="53181" y="3733743"/>
                </a:lnTo>
                <a:lnTo>
                  <a:pt x="50403" y="3742087"/>
                </a:lnTo>
                <a:lnTo>
                  <a:pt x="48816" y="3746458"/>
                </a:lnTo>
                <a:lnTo>
                  <a:pt x="46435" y="3750034"/>
                </a:lnTo>
                <a:lnTo>
                  <a:pt x="44053" y="3754008"/>
                </a:lnTo>
                <a:lnTo>
                  <a:pt x="41672" y="3756789"/>
                </a:lnTo>
                <a:lnTo>
                  <a:pt x="38100" y="3759571"/>
                </a:lnTo>
                <a:lnTo>
                  <a:pt x="34528" y="3762352"/>
                </a:lnTo>
                <a:lnTo>
                  <a:pt x="30559" y="3763941"/>
                </a:lnTo>
                <a:lnTo>
                  <a:pt x="25400" y="3765531"/>
                </a:lnTo>
                <a:lnTo>
                  <a:pt x="25400" y="3759968"/>
                </a:lnTo>
                <a:lnTo>
                  <a:pt x="25797" y="3755200"/>
                </a:lnTo>
                <a:lnTo>
                  <a:pt x="27384" y="3745664"/>
                </a:lnTo>
                <a:lnTo>
                  <a:pt x="29369" y="3735730"/>
                </a:lnTo>
                <a:lnTo>
                  <a:pt x="32940" y="3726988"/>
                </a:lnTo>
                <a:lnTo>
                  <a:pt x="36513" y="3718247"/>
                </a:lnTo>
                <a:lnTo>
                  <a:pt x="40878" y="3709902"/>
                </a:lnTo>
                <a:lnTo>
                  <a:pt x="45641" y="3701558"/>
                </a:lnTo>
                <a:lnTo>
                  <a:pt x="51197" y="3694009"/>
                </a:lnTo>
                <a:lnTo>
                  <a:pt x="56753" y="3686459"/>
                </a:lnTo>
                <a:lnTo>
                  <a:pt x="62309" y="3678909"/>
                </a:lnTo>
                <a:lnTo>
                  <a:pt x="74612" y="3663810"/>
                </a:lnTo>
                <a:lnTo>
                  <a:pt x="86122" y="3649108"/>
                </a:lnTo>
                <a:lnTo>
                  <a:pt x="92075" y="3641956"/>
                </a:lnTo>
                <a:lnTo>
                  <a:pt x="97235" y="3634804"/>
                </a:lnTo>
                <a:lnTo>
                  <a:pt x="119063" y="3604208"/>
                </a:lnTo>
                <a:lnTo>
                  <a:pt x="130175" y="3589109"/>
                </a:lnTo>
                <a:lnTo>
                  <a:pt x="141684" y="3574805"/>
                </a:lnTo>
                <a:lnTo>
                  <a:pt x="150415" y="3563282"/>
                </a:lnTo>
                <a:lnTo>
                  <a:pt x="159147" y="3552951"/>
                </a:lnTo>
                <a:lnTo>
                  <a:pt x="177006" y="3533083"/>
                </a:lnTo>
                <a:lnTo>
                  <a:pt x="194865" y="3512421"/>
                </a:lnTo>
                <a:lnTo>
                  <a:pt x="213519" y="3490965"/>
                </a:lnTo>
                <a:lnTo>
                  <a:pt x="225425" y="3476263"/>
                </a:lnTo>
                <a:lnTo>
                  <a:pt x="237331" y="3461958"/>
                </a:lnTo>
                <a:lnTo>
                  <a:pt x="248841" y="3446859"/>
                </a:lnTo>
                <a:close/>
                <a:moveTo>
                  <a:pt x="5883275" y="3387706"/>
                </a:moveTo>
                <a:lnTo>
                  <a:pt x="5880344" y="3390881"/>
                </a:lnTo>
                <a:lnTo>
                  <a:pt x="5876925" y="3394056"/>
                </a:lnTo>
                <a:lnTo>
                  <a:pt x="5876925" y="3392469"/>
                </a:lnTo>
                <a:lnTo>
                  <a:pt x="5876925" y="3390881"/>
                </a:lnTo>
                <a:lnTo>
                  <a:pt x="5877413" y="3390088"/>
                </a:lnTo>
                <a:lnTo>
                  <a:pt x="5877902" y="3389294"/>
                </a:lnTo>
                <a:lnTo>
                  <a:pt x="5878879" y="3388501"/>
                </a:lnTo>
                <a:lnTo>
                  <a:pt x="5880344" y="3388104"/>
                </a:lnTo>
                <a:close/>
                <a:moveTo>
                  <a:pt x="6966745" y="3376596"/>
                </a:moveTo>
                <a:lnTo>
                  <a:pt x="6971904" y="3377803"/>
                </a:lnTo>
                <a:lnTo>
                  <a:pt x="6977063" y="3379008"/>
                </a:lnTo>
                <a:lnTo>
                  <a:pt x="6982223" y="3381020"/>
                </a:lnTo>
                <a:lnTo>
                  <a:pt x="6987382" y="3383836"/>
                </a:lnTo>
                <a:lnTo>
                  <a:pt x="6992145" y="3387454"/>
                </a:lnTo>
                <a:lnTo>
                  <a:pt x="6996510" y="3390671"/>
                </a:lnTo>
                <a:lnTo>
                  <a:pt x="7000876" y="3395095"/>
                </a:lnTo>
                <a:lnTo>
                  <a:pt x="7004448" y="3399117"/>
                </a:lnTo>
                <a:lnTo>
                  <a:pt x="7007226" y="3403942"/>
                </a:lnTo>
                <a:lnTo>
                  <a:pt x="7009210" y="3408366"/>
                </a:lnTo>
                <a:lnTo>
                  <a:pt x="7010401" y="3412789"/>
                </a:lnTo>
                <a:lnTo>
                  <a:pt x="7010401" y="3415202"/>
                </a:lnTo>
                <a:lnTo>
                  <a:pt x="7010401" y="3417213"/>
                </a:lnTo>
                <a:lnTo>
                  <a:pt x="7009607" y="3421636"/>
                </a:lnTo>
                <a:lnTo>
                  <a:pt x="7008020" y="3425256"/>
                </a:lnTo>
                <a:lnTo>
                  <a:pt x="7006035" y="3427668"/>
                </a:lnTo>
                <a:lnTo>
                  <a:pt x="7003257" y="3430081"/>
                </a:lnTo>
                <a:lnTo>
                  <a:pt x="7000082" y="3431690"/>
                </a:lnTo>
                <a:lnTo>
                  <a:pt x="6996510" y="3432896"/>
                </a:lnTo>
                <a:lnTo>
                  <a:pt x="6993335" y="3433298"/>
                </a:lnTo>
                <a:lnTo>
                  <a:pt x="6989367" y="3433701"/>
                </a:lnTo>
                <a:lnTo>
                  <a:pt x="6981032" y="3433298"/>
                </a:lnTo>
                <a:lnTo>
                  <a:pt x="6972698" y="3432092"/>
                </a:lnTo>
                <a:lnTo>
                  <a:pt x="6964363" y="3431288"/>
                </a:lnTo>
                <a:lnTo>
                  <a:pt x="6957220" y="3430885"/>
                </a:lnTo>
                <a:lnTo>
                  <a:pt x="6919517" y="3432092"/>
                </a:lnTo>
                <a:lnTo>
                  <a:pt x="6876257" y="3433298"/>
                </a:lnTo>
                <a:lnTo>
                  <a:pt x="6829029" y="3434907"/>
                </a:lnTo>
                <a:lnTo>
                  <a:pt x="6780213" y="3436114"/>
                </a:lnTo>
                <a:lnTo>
                  <a:pt x="6732588" y="3436918"/>
                </a:lnTo>
                <a:lnTo>
                  <a:pt x="6709569" y="3436918"/>
                </a:lnTo>
                <a:lnTo>
                  <a:pt x="6687344" y="3436516"/>
                </a:lnTo>
                <a:lnTo>
                  <a:pt x="6666707" y="3435711"/>
                </a:lnTo>
                <a:lnTo>
                  <a:pt x="6647657" y="3434505"/>
                </a:lnTo>
                <a:lnTo>
                  <a:pt x="6630194" y="3432896"/>
                </a:lnTo>
                <a:lnTo>
                  <a:pt x="6615113" y="3430885"/>
                </a:lnTo>
                <a:lnTo>
                  <a:pt x="6618288" y="3428473"/>
                </a:lnTo>
                <a:lnTo>
                  <a:pt x="6621860" y="3426463"/>
                </a:lnTo>
                <a:lnTo>
                  <a:pt x="6625432" y="3424853"/>
                </a:lnTo>
                <a:lnTo>
                  <a:pt x="6628607" y="3424049"/>
                </a:lnTo>
                <a:lnTo>
                  <a:pt x="6632576" y="3423244"/>
                </a:lnTo>
                <a:lnTo>
                  <a:pt x="6636147" y="3422843"/>
                </a:lnTo>
                <a:lnTo>
                  <a:pt x="6643291" y="3422440"/>
                </a:lnTo>
                <a:lnTo>
                  <a:pt x="6650832" y="3422843"/>
                </a:lnTo>
                <a:lnTo>
                  <a:pt x="6658769" y="3423647"/>
                </a:lnTo>
                <a:lnTo>
                  <a:pt x="6666707" y="3424049"/>
                </a:lnTo>
                <a:lnTo>
                  <a:pt x="6674644" y="3424049"/>
                </a:lnTo>
                <a:lnTo>
                  <a:pt x="6707188" y="3422843"/>
                </a:lnTo>
                <a:lnTo>
                  <a:pt x="6739732" y="3420430"/>
                </a:lnTo>
                <a:lnTo>
                  <a:pt x="6808391" y="3416409"/>
                </a:lnTo>
                <a:lnTo>
                  <a:pt x="6843713" y="3414398"/>
                </a:lnTo>
                <a:lnTo>
                  <a:pt x="6878638" y="3413190"/>
                </a:lnTo>
                <a:lnTo>
                  <a:pt x="6895704" y="3412789"/>
                </a:lnTo>
                <a:lnTo>
                  <a:pt x="6913167" y="3413190"/>
                </a:lnTo>
                <a:lnTo>
                  <a:pt x="6930629" y="3413190"/>
                </a:lnTo>
                <a:lnTo>
                  <a:pt x="6947695" y="3413994"/>
                </a:lnTo>
                <a:lnTo>
                  <a:pt x="6948488" y="3408767"/>
                </a:lnTo>
                <a:lnTo>
                  <a:pt x="6948488" y="3404345"/>
                </a:lnTo>
                <a:lnTo>
                  <a:pt x="6948092" y="3396301"/>
                </a:lnTo>
                <a:lnTo>
                  <a:pt x="6947695" y="3392682"/>
                </a:lnTo>
                <a:lnTo>
                  <a:pt x="6948092" y="3389867"/>
                </a:lnTo>
                <a:lnTo>
                  <a:pt x="6948885" y="3387053"/>
                </a:lnTo>
                <a:lnTo>
                  <a:pt x="6950870" y="3383433"/>
                </a:lnTo>
                <a:lnTo>
                  <a:pt x="6952060" y="3381824"/>
                </a:lnTo>
                <a:lnTo>
                  <a:pt x="6953648" y="3380216"/>
                </a:lnTo>
                <a:lnTo>
                  <a:pt x="6956029" y="3379411"/>
                </a:lnTo>
                <a:lnTo>
                  <a:pt x="6957617" y="3378206"/>
                </a:lnTo>
                <a:lnTo>
                  <a:pt x="6959998" y="3377803"/>
                </a:lnTo>
                <a:lnTo>
                  <a:pt x="6961982" y="3376999"/>
                </a:lnTo>
                <a:close/>
                <a:moveTo>
                  <a:pt x="189313" y="3375007"/>
                </a:moveTo>
                <a:lnTo>
                  <a:pt x="191300" y="3375007"/>
                </a:lnTo>
                <a:lnTo>
                  <a:pt x="194083" y="3375395"/>
                </a:lnTo>
                <a:lnTo>
                  <a:pt x="196469" y="3376171"/>
                </a:lnTo>
                <a:lnTo>
                  <a:pt x="198059" y="3376947"/>
                </a:lnTo>
                <a:lnTo>
                  <a:pt x="198457" y="3377724"/>
                </a:lnTo>
                <a:lnTo>
                  <a:pt x="197264" y="3377724"/>
                </a:lnTo>
                <a:lnTo>
                  <a:pt x="205612" y="3378113"/>
                </a:lnTo>
                <a:lnTo>
                  <a:pt x="209985" y="3379277"/>
                </a:lnTo>
                <a:lnTo>
                  <a:pt x="216346" y="3381218"/>
                </a:lnTo>
                <a:lnTo>
                  <a:pt x="225888" y="3383936"/>
                </a:lnTo>
                <a:lnTo>
                  <a:pt x="229863" y="3384712"/>
                </a:lnTo>
                <a:lnTo>
                  <a:pt x="232646" y="3384712"/>
                </a:lnTo>
                <a:lnTo>
                  <a:pt x="235429" y="3384712"/>
                </a:lnTo>
                <a:lnTo>
                  <a:pt x="238212" y="3383936"/>
                </a:lnTo>
                <a:lnTo>
                  <a:pt x="244572" y="3381218"/>
                </a:lnTo>
                <a:lnTo>
                  <a:pt x="243777" y="3383936"/>
                </a:lnTo>
                <a:lnTo>
                  <a:pt x="242982" y="3385876"/>
                </a:lnTo>
                <a:lnTo>
                  <a:pt x="244175" y="3387818"/>
                </a:lnTo>
                <a:lnTo>
                  <a:pt x="245367" y="3389370"/>
                </a:lnTo>
                <a:lnTo>
                  <a:pt x="246958" y="3390147"/>
                </a:lnTo>
                <a:lnTo>
                  <a:pt x="248150" y="3391312"/>
                </a:lnTo>
                <a:lnTo>
                  <a:pt x="249343" y="3391701"/>
                </a:lnTo>
                <a:lnTo>
                  <a:pt x="250138" y="3392477"/>
                </a:lnTo>
                <a:lnTo>
                  <a:pt x="248945" y="3393254"/>
                </a:lnTo>
                <a:lnTo>
                  <a:pt x="247753" y="3394030"/>
                </a:lnTo>
                <a:lnTo>
                  <a:pt x="249741" y="3393254"/>
                </a:lnTo>
                <a:lnTo>
                  <a:pt x="250138" y="3392865"/>
                </a:lnTo>
                <a:lnTo>
                  <a:pt x="250138" y="3392477"/>
                </a:lnTo>
                <a:lnTo>
                  <a:pt x="251331" y="3392089"/>
                </a:lnTo>
                <a:lnTo>
                  <a:pt x="252921" y="3391701"/>
                </a:lnTo>
                <a:lnTo>
                  <a:pt x="255307" y="3392089"/>
                </a:lnTo>
                <a:lnTo>
                  <a:pt x="257692" y="3392865"/>
                </a:lnTo>
                <a:lnTo>
                  <a:pt x="260872" y="3394030"/>
                </a:lnTo>
                <a:lnTo>
                  <a:pt x="266040" y="3397912"/>
                </a:lnTo>
                <a:lnTo>
                  <a:pt x="269618" y="3399466"/>
                </a:lnTo>
                <a:lnTo>
                  <a:pt x="272799" y="3400630"/>
                </a:lnTo>
                <a:lnTo>
                  <a:pt x="275184" y="3401019"/>
                </a:lnTo>
                <a:lnTo>
                  <a:pt x="277172" y="3400630"/>
                </a:lnTo>
                <a:lnTo>
                  <a:pt x="279955" y="3400242"/>
                </a:lnTo>
                <a:lnTo>
                  <a:pt x="281942" y="3399466"/>
                </a:lnTo>
                <a:lnTo>
                  <a:pt x="285918" y="3397912"/>
                </a:lnTo>
                <a:lnTo>
                  <a:pt x="287508" y="3397525"/>
                </a:lnTo>
                <a:lnTo>
                  <a:pt x="288701" y="3397525"/>
                </a:lnTo>
                <a:lnTo>
                  <a:pt x="289893" y="3397912"/>
                </a:lnTo>
                <a:lnTo>
                  <a:pt x="290688" y="3398688"/>
                </a:lnTo>
                <a:lnTo>
                  <a:pt x="290688" y="3399466"/>
                </a:lnTo>
                <a:lnTo>
                  <a:pt x="290688" y="3400242"/>
                </a:lnTo>
                <a:lnTo>
                  <a:pt x="290688" y="3402182"/>
                </a:lnTo>
                <a:lnTo>
                  <a:pt x="291086" y="3402959"/>
                </a:lnTo>
                <a:lnTo>
                  <a:pt x="291881" y="3404124"/>
                </a:lnTo>
                <a:lnTo>
                  <a:pt x="293074" y="3404513"/>
                </a:lnTo>
                <a:lnTo>
                  <a:pt x="296652" y="3404900"/>
                </a:lnTo>
                <a:lnTo>
                  <a:pt x="305398" y="3405290"/>
                </a:lnTo>
                <a:lnTo>
                  <a:pt x="315337" y="3406066"/>
                </a:lnTo>
                <a:lnTo>
                  <a:pt x="319710" y="3406453"/>
                </a:lnTo>
                <a:lnTo>
                  <a:pt x="323288" y="3407231"/>
                </a:lnTo>
                <a:lnTo>
                  <a:pt x="326071" y="3408007"/>
                </a:lnTo>
                <a:lnTo>
                  <a:pt x="329648" y="3408784"/>
                </a:lnTo>
                <a:lnTo>
                  <a:pt x="336804" y="3409947"/>
                </a:lnTo>
                <a:lnTo>
                  <a:pt x="345551" y="3411502"/>
                </a:lnTo>
                <a:lnTo>
                  <a:pt x="354297" y="3413831"/>
                </a:lnTo>
                <a:lnTo>
                  <a:pt x="357080" y="3414607"/>
                </a:lnTo>
                <a:lnTo>
                  <a:pt x="359465" y="3415772"/>
                </a:lnTo>
                <a:lnTo>
                  <a:pt x="364633" y="3418489"/>
                </a:lnTo>
                <a:lnTo>
                  <a:pt x="370199" y="3421983"/>
                </a:lnTo>
                <a:lnTo>
                  <a:pt x="376162" y="3424701"/>
                </a:lnTo>
                <a:lnTo>
                  <a:pt x="379342" y="3426254"/>
                </a:lnTo>
                <a:lnTo>
                  <a:pt x="383318" y="3427032"/>
                </a:lnTo>
                <a:lnTo>
                  <a:pt x="386896" y="3428195"/>
                </a:lnTo>
                <a:lnTo>
                  <a:pt x="391269" y="3428972"/>
                </a:lnTo>
                <a:lnTo>
                  <a:pt x="395642" y="3429360"/>
                </a:lnTo>
                <a:lnTo>
                  <a:pt x="400413" y="3428972"/>
                </a:lnTo>
                <a:lnTo>
                  <a:pt x="405581" y="3427808"/>
                </a:lnTo>
                <a:lnTo>
                  <a:pt x="411147" y="3426642"/>
                </a:lnTo>
                <a:lnTo>
                  <a:pt x="411942" y="3428972"/>
                </a:lnTo>
                <a:lnTo>
                  <a:pt x="412737" y="3430913"/>
                </a:lnTo>
                <a:lnTo>
                  <a:pt x="413135" y="3434407"/>
                </a:lnTo>
                <a:lnTo>
                  <a:pt x="412737" y="3437901"/>
                </a:lnTo>
                <a:lnTo>
                  <a:pt x="412340" y="3439843"/>
                </a:lnTo>
                <a:lnTo>
                  <a:pt x="412737" y="3441396"/>
                </a:lnTo>
                <a:lnTo>
                  <a:pt x="412737" y="3441784"/>
                </a:lnTo>
                <a:lnTo>
                  <a:pt x="413532" y="3442172"/>
                </a:lnTo>
                <a:lnTo>
                  <a:pt x="416315" y="3441396"/>
                </a:lnTo>
                <a:lnTo>
                  <a:pt x="420688" y="3439843"/>
                </a:lnTo>
                <a:lnTo>
                  <a:pt x="416315" y="3442560"/>
                </a:lnTo>
                <a:lnTo>
                  <a:pt x="411942" y="3444502"/>
                </a:lnTo>
                <a:lnTo>
                  <a:pt x="407966" y="3445666"/>
                </a:lnTo>
                <a:lnTo>
                  <a:pt x="403991" y="3446443"/>
                </a:lnTo>
                <a:lnTo>
                  <a:pt x="400811" y="3446443"/>
                </a:lnTo>
                <a:lnTo>
                  <a:pt x="397233" y="3446055"/>
                </a:lnTo>
                <a:lnTo>
                  <a:pt x="394052" y="3444890"/>
                </a:lnTo>
                <a:lnTo>
                  <a:pt x="390871" y="3443725"/>
                </a:lnTo>
                <a:lnTo>
                  <a:pt x="383716" y="3441784"/>
                </a:lnTo>
                <a:lnTo>
                  <a:pt x="379740" y="3440619"/>
                </a:lnTo>
                <a:lnTo>
                  <a:pt x="376162" y="3439843"/>
                </a:lnTo>
                <a:lnTo>
                  <a:pt x="372187" y="3439454"/>
                </a:lnTo>
                <a:lnTo>
                  <a:pt x="367813" y="3439066"/>
                </a:lnTo>
                <a:lnTo>
                  <a:pt x="362645" y="3439454"/>
                </a:lnTo>
                <a:lnTo>
                  <a:pt x="357875" y="3439843"/>
                </a:lnTo>
                <a:lnTo>
                  <a:pt x="358272" y="3434795"/>
                </a:lnTo>
                <a:lnTo>
                  <a:pt x="357477" y="3430525"/>
                </a:lnTo>
                <a:lnTo>
                  <a:pt x="356682" y="3426642"/>
                </a:lnTo>
                <a:lnTo>
                  <a:pt x="354297" y="3423537"/>
                </a:lnTo>
                <a:lnTo>
                  <a:pt x="351911" y="3424701"/>
                </a:lnTo>
                <a:lnTo>
                  <a:pt x="351514" y="3425090"/>
                </a:lnTo>
                <a:lnTo>
                  <a:pt x="351116" y="3425477"/>
                </a:lnTo>
                <a:lnTo>
                  <a:pt x="351116" y="3427032"/>
                </a:lnTo>
                <a:lnTo>
                  <a:pt x="352309" y="3428972"/>
                </a:lnTo>
                <a:lnTo>
                  <a:pt x="353502" y="3430525"/>
                </a:lnTo>
                <a:lnTo>
                  <a:pt x="354297" y="3432466"/>
                </a:lnTo>
                <a:lnTo>
                  <a:pt x="355489" y="3434407"/>
                </a:lnTo>
                <a:lnTo>
                  <a:pt x="355092" y="3435572"/>
                </a:lnTo>
                <a:lnTo>
                  <a:pt x="354297" y="3436348"/>
                </a:lnTo>
                <a:lnTo>
                  <a:pt x="352706" y="3434407"/>
                </a:lnTo>
                <a:lnTo>
                  <a:pt x="351116" y="3433242"/>
                </a:lnTo>
                <a:lnTo>
                  <a:pt x="349129" y="3432078"/>
                </a:lnTo>
                <a:lnTo>
                  <a:pt x="347539" y="3432078"/>
                </a:lnTo>
                <a:lnTo>
                  <a:pt x="345153" y="3432078"/>
                </a:lnTo>
                <a:lnTo>
                  <a:pt x="343563" y="3432078"/>
                </a:lnTo>
                <a:lnTo>
                  <a:pt x="340382" y="3433242"/>
                </a:lnTo>
                <a:lnTo>
                  <a:pt x="337997" y="3434019"/>
                </a:lnTo>
                <a:lnTo>
                  <a:pt x="336804" y="3434019"/>
                </a:lnTo>
                <a:lnTo>
                  <a:pt x="336407" y="3433631"/>
                </a:lnTo>
                <a:lnTo>
                  <a:pt x="336009" y="3432854"/>
                </a:lnTo>
                <a:lnTo>
                  <a:pt x="336407" y="3431689"/>
                </a:lnTo>
                <a:lnTo>
                  <a:pt x="339190" y="3426642"/>
                </a:lnTo>
                <a:lnTo>
                  <a:pt x="336407" y="3427419"/>
                </a:lnTo>
                <a:lnTo>
                  <a:pt x="334022" y="3428195"/>
                </a:lnTo>
                <a:lnTo>
                  <a:pt x="327661" y="3428195"/>
                </a:lnTo>
                <a:lnTo>
                  <a:pt x="321300" y="3427808"/>
                </a:lnTo>
                <a:lnTo>
                  <a:pt x="314541" y="3427032"/>
                </a:lnTo>
                <a:lnTo>
                  <a:pt x="302615" y="3424701"/>
                </a:lnTo>
                <a:lnTo>
                  <a:pt x="298242" y="3423537"/>
                </a:lnTo>
                <a:lnTo>
                  <a:pt x="293074" y="3421596"/>
                </a:lnTo>
                <a:lnTo>
                  <a:pt x="288303" y="3419654"/>
                </a:lnTo>
                <a:lnTo>
                  <a:pt x="282340" y="3418101"/>
                </a:lnTo>
                <a:lnTo>
                  <a:pt x="276377" y="3416549"/>
                </a:lnTo>
                <a:lnTo>
                  <a:pt x="264052" y="3414218"/>
                </a:lnTo>
                <a:lnTo>
                  <a:pt x="250536" y="3411502"/>
                </a:lnTo>
                <a:lnTo>
                  <a:pt x="237416" y="3408784"/>
                </a:lnTo>
                <a:lnTo>
                  <a:pt x="230658" y="3407231"/>
                </a:lnTo>
                <a:lnTo>
                  <a:pt x="224297" y="3405677"/>
                </a:lnTo>
                <a:lnTo>
                  <a:pt x="218334" y="3402959"/>
                </a:lnTo>
                <a:lnTo>
                  <a:pt x="211973" y="3400630"/>
                </a:lnTo>
                <a:lnTo>
                  <a:pt x="206010" y="3397525"/>
                </a:lnTo>
                <a:lnTo>
                  <a:pt x="200842" y="3394030"/>
                </a:lnTo>
                <a:lnTo>
                  <a:pt x="199252" y="3394417"/>
                </a:lnTo>
                <a:lnTo>
                  <a:pt x="198854" y="3395583"/>
                </a:lnTo>
                <a:lnTo>
                  <a:pt x="198854" y="3396748"/>
                </a:lnTo>
                <a:lnTo>
                  <a:pt x="199252" y="3397525"/>
                </a:lnTo>
                <a:lnTo>
                  <a:pt x="200842" y="3400242"/>
                </a:lnTo>
                <a:lnTo>
                  <a:pt x="200842" y="3401795"/>
                </a:lnTo>
                <a:lnTo>
                  <a:pt x="200842" y="3404124"/>
                </a:lnTo>
                <a:lnTo>
                  <a:pt x="198059" y="3402182"/>
                </a:lnTo>
                <a:lnTo>
                  <a:pt x="195276" y="3401019"/>
                </a:lnTo>
                <a:lnTo>
                  <a:pt x="191698" y="3400630"/>
                </a:lnTo>
                <a:lnTo>
                  <a:pt x="188120" y="3400630"/>
                </a:lnTo>
                <a:lnTo>
                  <a:pt x="188915" y="3399853"/>
                </a:lnTo>
                <a:lnTo>
                  <a:pt x="189313" y="3398688"/>
                </a:lnTo>
                <a:lnTo>
                  <a:pt x="189710" y="3396748"/>
                </a:lnTo>
                <a:lnTo>
                  <a:pt x="189710" y="3394030"/>
                </a:lnTo>
                <a:lnTo>
                  <a:pt x="188915" y="3391701"/>
                </a:lnTo>
                <a:lnTo>
                  <a:pt x="188120" y="3388983"/>
                </a:lnTo>
                <a:lnTo>
                  <a:pt x="187723" y="3385489"/>
                </a:lnTo>
                <a:lnTo>
                  <a:pt x="187325" y="3381995"/>
                </a:lnTo>
                <a:lnTo>
                  <a:pt x="188120" y="3377724"/>
                </a:lnTo>
                <a:lnTo>
                  <a:pt x="187723" y="3376559"/>
                </a:lnTo>
                <a:lnTo>
                  <a:pt x="188120" y="3375783"/>
                </a:lnTo>
                <a:lnTo>
                  <a:pt x="188518" y="3375395"/>
                </a:lnTo>
                <a:close/>
                <a:moveTo>
                  <a:pt x="6350885" y="3357548"/>
                </a:moveTo>
                <a:lnTo>
                  <a:pt x="6354216" y="3357944"/>
                </a:lnTo>
                <a:lnTo>
                  <a:pt x="6357131" y="3358340"/>
                </a:lnTo>
                <a:lnTo>
                  <a:pt x="6359629" y="3359532"/>
                </a:lnTo>
                <a:lnTo>
                  <a:pt x="6361295" y="3360723"/>
                </a:lnTo>
                <a:lnTo>
                  <a:pt x="6362960" y="3362310"/>
                </a:lnTo>
                <a:lnTo>
                  <a:pt x="6363793" y="3363897"/>
                </a:lnTo>
                <a:lnTo>
                  <a:pt x="6365459" y="3365881"/>
                </a:lnTo>
                <a:lnTo>
                  <a:pt x="6365875" y="3367867"/>
                </a:lnTo>
                <a:lnTo>
                  <a:pt x="6365875" y="3370246"/>
                </a:lnTo>
                <a:lnTo>
                  <a:pt x="6365875" y="3372628"/>
                </a:lnTo>
                <a:lnTo>
                  <a:pt x="6365459" y="3376994"/>
                </a:lnTo>
                <a:lnTo>
                  <a:pt x="6363377" y="3382549"/>
                </a:lnTo>
                <a:lnTo>
                  <a:pt x="6360878" y="3387708"/>
                </a:lnTo>
                <a:lnTo>
                  <a:pt x="6354632" y="3387708"/>
                </a:lnTo>
                <a:lnTo>
                  <a:pt x="6349636" y="3387708"/>
                </a:lnTo>
                <a:lnTo>
                  <a:pt x="6347137" y="3387311"/>
                </a:lnTo>
                <a:lnTo>
                  <a:pt x="6344639" y="3386122"/>
                </a:lnTo>
                <a:lnTo>
                  <a:pt x="6342973" y="3385328"/>
                </a:lnTo>
                <a:lnTo>
                  <a:pt x="6341308" y="3384137"/>
                </a:lnTo>
                <a:lnTo>
                  <a:pt x="6340891" y="3381358"/>
                </a:lnTo>
                <a:lnTo>
                  <a:pt x="6340475" y="3378978"/>
                </a:lnTo>
                <a:lnTo>
                  <a:pt x="6340475" y="3376596"/>
                </a:lnTo>
                <a:lnTo>
                  <a:pt x="6340891" y="3374612"/>
                </a:lnTo>
                <a:lnTo>
                  <a:pt x="6341724" y="3373024"/>
                </a:lnTo>
                <a:lnTo>
                  <a:pt x="6342557" y="3371833"/>
                </a:lnTo>
                <a:lnTo>
                  <a:pt x="6344639" y="3369056"/>
                </a:lnTo>
                <a:lnTo>
                  <a:pt x="6347137" y="3367072"/>
                </a:lnTo>
                <a:lnTo>
                  <a:pt x="6349219" y="3364690"/>
                </a:lnTo>
                <a:lnTo>
                  <a:pt x="6350052" y="3363103"/>
                </a:lnTo>
                <a:lnTo>
                  <a:pt x="6350468" y="3361515"/>
                </a:lnTo>
                <a:lnTo>
                  <a:pt x="6350885" y="3359532"/>
                </a:lnTo>
                <a:close/>
                <a:moveTo>
                  <a:pt x="5862122" y="3352783"/>
                </a:moveTo>
                <a:lnTo>
                  <a:pt x="5865008" y="3352783"/>
                </a:lnTo>
                <a:lnTo>
                  <a:pt x="5868719" y="3353596"/>
                </a:lnTo>
                <a:lnTo>
                  <a:pt x="5871606" y="3354814"/>
                </a:lnTo>
                <a:lnTo>
                  <a:pt x="5874492" y="3356438"/>
                </a:lnTo>
                <a:lnTo>
                  <a:pt x="5877791" y="3358875"/>
                </a:lnTo>
                <a:lnTo>
                  <a:pt x="5880265" y="3361718"/>
                </a:lnTo>
                <a:lnTo>
                  <a:pt x="5882326" y="3364560"/>
                </a:lnTo>
                <a:lnTo>
                  <a:pt x="5884388" y="3367809"/>
                </a:lnTo>
                <a:lnTo>
                  <a:pt x="5885625" y="3371870"/>
                </a:lnTo>
                <a:lnTo>
                  <a:pt x="5886450" y="3375525"/>
                </a:lnTo>
                <a:lnTo>
                  <a:pt x="5886450" y="3379586"/>
                </a:lnTo>
                <a:lnTo>
                  <a:pt x="5884800" y="3383240"/>
                </a:lnTo>
                <a:lnTo>
                  <a:pt x="5883151" y="3387706"/>
                </a:lnTo>
                <a:lnTo>
                  <a:pt x="5880677" y="3387706"/>
                </a:lnTo>
                <a:lnTo>
                  <a:pt x="5878615" y="3386489"/>
                </a:lnTo>
                <a:lnTo>
                  <a:pt x="5876141" y="3385676"/>
                </a:lnTo>
                <a:lnTo>
                  <a:pt x="5874080" y="3384864"/>
                </a:lnTo>
                <a:lnTo>
                  <a:pt x="5872430" y="3383240"/>
                </a:lnTo>
                <a:lnTo>
                  <a:pt x="5870369" y="3381615"/>
                </a:lnTo>
                <a:lnTo>
                  <a:pt x="5866658" y="3377556"/>
                </a:lnTo>
                <a:lnTo>
                  <a:pt x="5863359" y="3373088"/>
                </a:lnTo>
                <a:lnTo>
                  <a:pt x="5860472" y="3367403"/>
                </a:lnTo>
                <a:lnTo>
                  <a:pt x="5854700" y="3356844"/>
                </a:lnTo>
                <a:lnTo>
                  <a:pt x="5856761" y="3354814"/>
                </a:lnTo>
                <a:lnTo>
                  <a:pt x="5859235" y="3353596"/>
                </a:lnTo>
                <a:close/>
                <a:moveTo>
                  <a:pt x="6391087" y="3348023"/>
                </a:moveTo>
                <a:lnTo>
                  <a:pt x="6393509" y="3348419"/>
                </a:lnTo>
                <a:lnTo>
                  <a:pt x="6395930" y="3349213"/>
                </a:lnTo>
                <a:lnTo>
                  <a:pt x="6397948" y="3350403"/>
                </a:lnTo>
                <a:lnTo>
                  <a:pt x="6399966" y="3352785"/>
                </a:lnTo>
                <a:lnTo>
                  <a:pt x="6401581" y="3355166"/>
                </a:lnTo>
                <a:lnTo>
                  <a:pt x="6402388" y="3358340"/>
                </a:lnTo>
                <a:lnTo>
                  <a:pt x="6402388" y="3362310"/>
                </a:lnTo>
                <a:lnTo>
                  <a:pt x="6401581" y="3366675"/>
                </a:lnTo>
                <a:lnTo>
                  <a:pt x="6399563" y="3368263"/>
                </a:lnTo>
                <a:lnTo>
                  <a:pt x="6396737" y="3369453"/>
                </a:lnTo>
                <a:lnTo>
                  <a:pt x="6393912" y="3370246"/>
                </a:lnTo>
                <a:lnTo>
                  <a:pt x="6390683" y="3370246"/>
                </a:lnTo>
                <a:lnTo>
                  <a:pt x="6387051" y="3370246"/>
                </a:lnTo>
                <a:lnTo>
                  <a:pt x="6383822" y="3369453"/>
                </a:lnTo>
                <a:lnTo>
                  <a:pt x="6380997" y="3368263"/>
                </a:lnTo>
                <a:lnTo>
                  <a:pt x="6378979" y="3366675"/>
                </a:lnTo>
                <a:lnTo>
                  <a:pt x="6378575" y="3362707"/>
                </a:lnTo>
                <a:lnTo>
                  <a:pt x="6378979" y="3358739"/>
                </a:lnTo>
                <a:lnTo>
                  <a:pt x="6380189" y="3355564"/>
                </a:lnTo>
                <a:lnTo>
                  <a:pt x="6381804" y="3353182"/>
                </a:lnTo>
                <a:lnTo>
                  <a:pt x="6383822" y="3350801"/>
                </a:lnTo>
                <a:lnTo>
                  <a:pt x="6385840" y="3349213"/>
                </a:lnTo>
                <a:lnTo>
                  <a:pt x="6388262" y="3348419"/>
                </a:lnTo>
                <a:close/>
                <a:moveTo>
                  <a:pt x="400220" y="3344845"/>
                </a:moveTo>
                <a:lnTo>
                  <a:pt x="403035" y="3344845"/>
                </a:lnTo>
                <a:lnTo>
                  <a:pt x="405448" y="3344845"/>
                </a:lnTo>
                <a:lnTo>
                  <a:pt x="408263" y="3345624"/>
                </a:lnTo>
                <a:lnTo>
                  <a:pt x="410676" y="3346405"/>
                </a:lnTo>
                <a:lnTo>
                  <a:pt x="412687" y="3347184"/>
                </a:lnTo>
                <a:lnTo>
                  <a:pt x="415100" y="3348743"/>
                </a:lnTo>
                <a:lnTo>
                  <a:pt x="416306" y="3350303"/>
                </a:lnTo>
                <a:lnTo>
                  <a:pt x="417111" y="3352253"/>
                </a:lnTo>
                <a:lnTo>
                  <a:pt x="417513" y="3354592"/>
                </a:lnTo>
                <a:lnTo>
                  <a:pt x="417513" y="3357322"/>
                </a:lnTo>
                <a:lnTo>
                  <a:pt x="417111" y="3358102"/>
                </a:lnTo>
                <a:lnTo>
                  <a:pt x="415904" y="3358492"/>
                </a:lnTo>
                <a:lnTo>
                  <a:pt x="411078" y="3359662"/>
                </a:lnTo>
                <a:lnTo>
                  <a:pt x="405046" y="3360051"/>
                </a:lnTo>
                <a:lnTo>
                  <a:pt x="399013" y="3360441"/>
                </a:lnTo>
                <a:lnTo>
                  <a:pt x="392579" y="3361221"/>
                </a:lnTo>
                <a:lnTo>
                  <a:pt x="387350" y="3361611"/>
                </a:lnTo>
                <a:lnTo>
                  <a:pt x="386144" y="3362000"/>
                </a:lnTo>
                <a:lnTo>
                  <a:pt x="384937" y="3362781"/>
                </a:lnTo>
                <a:lnTo>
                  <a:pt x="384937" y="3363170"/>
                </a:lnTo>
                <a:lnTo>
                  <a:pt x="385742" y="3363951"/>
                </a:lnTo>
                <a:lnTo>
                  <a:pt x="384937" y="3364730"/>
                </a:lnTo>
                <a:lnTo>
                  <a:pt x="383731" y="3365120"/>
                </a:lnTo>
                <a:lnTo>
                  <a:pt x="382525" y="3365120"/>
                </a:lnTo>
                <a:lnTo>
                  <a:pt x="380916" y="3365120"/>
                </a:lnTo>
                <a:lnTo>
                  <a:pt x="377296" y="3363951"/>
                </a:lnTo>
                <a:lnTo>
                  <a:pt x="373275" y="3362391"/>
                </a:lnTo>
                <a:lnTo>
                  <a:pt x="369253" y="3361611"/>
                </a:lnTo>
                <a:lnTo>
                  <a:pt x="367242" y="3361611"/>
                </a:lnTo>
                <a:lnTo>
                  <a:pt x="365633" y="3361611"/>
                </a:lnTo>
                <a:lnTo>
                  <a:pt x="364025" y="3362000"/>
                </a:lnTo>
                <a:lnTo>
                  <a:pt x="362818" y="3363170"/>
                </a:lnTo>
                <a:lnTo>
                  <a:pt x="361210" y="3364730"/>
                </a:lnTo>
                <a:lnTo>
                  <a:pt x="360003" y="3367070"/>
                </a:lnTo>
                <a:lnTo>
                  <a:pt x="358797" y="3366289"/>
                </a:lnTo>
                <a:lnTo>
                  <a:pt x="358395" y="3365511"/>
                </a:lnTo>
                <a:lnTo>
                  <a:pt x="358797" y="3364730"/>
                </a:lnTo>
                <a:lnTo>
                  <a:pt x="359199" y="3363560"/>
                </a:lnTo>
                <a:lnTo>
                  <a:pt x="359199" y="3362781"/>
                </a:lnTo>
                <a:lnTo>
                  <a:pt x="359199" y="3362000"/>
                </a:lnTo>
                <a:lnTo>
                  <a:pt x="358797" y="3361221"/>
                </a:lnTo>
                <a:lnTo>
                  <a:pt x="357188" y="3360441"/>
                </a:lnTo>
                <a:lnTo>
                  <a:pt x="357992" y="3359271"/>
                </a:lnTo>
                <a:lnTo>
                  <a:pt x="358797" y="3358492"/>
                </a:lnTo>
                <a:lnTo>
                  <a:pt x="360003" y="3358102"/>
                </a:lnTo>
                <a:lnTo>
                  <a:pt x="361210" y="3357711"/>
                </a:lnTo>
                <a:lnTo>
                  <a:pt x="366840" y="3357322"/>
                </a:lnTo>
                <a:lnTo>
                  <a:pt x="369253" y="3356543"/>
                </a:lnTo>
                <a:lnTo>
                  <a:pt x="370459" y="3356152"/>
                </a:lnTo>
                <a:lnTo>
                  <a:pt x="372068" y="3354983"/>
                </a:lnTo>
                <a:lnTo>
                  <a:pt x="372470" y="3353813"/>
                </a:lnTo>
                <a:lnTo>
                  <a:pt x="372872" y="3351862"/>
                </a:lnTo>
                <a:lnTo>
                  <a:pt x="373275" y="3349913"/>
                </a:lnTo>
                <a:lnTo>
                  <a:pt x="373275" y="3347575"/>
                </a:lnTo>
                <a:lnTo>
                  <a:pt x="374883" y="3347964"/>
                </a:lnTo>
                <a:lnTo>
                  <a:pt x="376492" y="3348743"/>
                </a:lnTo>
                <a:lnTo>
                  <a:pt x="377699" y="3349913"/>
                </a:lnTo>
                <a:lnTo>
                  <a:pt x="378503" y="3351083"/>
                </a:lnTo>
                <a:lnTo>
                  <a:pt x="378905" y="3353423"/>
                </a:lnTo>
                <a:lnTo>
                  <a:pt x="379307" y="3355373"/>
                </a:lnTo>
                <a:lnTo>
                  <a:pt x="379307" y="3360441"/>
                </a:lnTo>
                <a:lnTo>
                  <a:pt x="380514" y="3360051"/>
                </a:lnTo>
                <a:lnTo>
                  <a:pt x="381318" y="3359662"/>
                </a:lnTo>
                <a:lnTo>
                  <a:pt x="382927" y="3358492"/>
                </a:lnTo>
                <a:lnTo>
                  <a:pt x="386144" y="3355373"/>
                </a:lnTo>
                <a:lnTo>
                  <a:pt x="387350" y="3354592"/>
                </a:lnTo>
                <a:lnTo>
                  <a:pt x="387753" y="3354592"/>
                </a:lnTo>
                <a:lnTo>
                  <a:pt x="388155" y="3354592"/>
                </a:lnTo>
                <a:lnTo>
                  <a:pt x="388959" y="3356543"/>
                </a:lnTo>
                <a:lnTo>
                  <a:pt x="388959" y="3360441"/>
                </a:lnTo>
                <a:lnTo>
                  <a:pt x="390166" y="3360051"/>
                </a:lnTo>
                <a:lnTo>
                  <a:pt x="391372" y="3359662"/>
                </a:lnTo>
                <a:lnTo>
                  <a:pt x="391774" y="3359271"/>
                </a:lnTo>
                <a:lnTo>
                  <a:pt x="392176" y="3358492"/>
                </a:lnTo>
                <a:lnTo>
                  <a:pt x="392176" y="3356932"/>
                </a:lnTo>
                <a:lnTo>
                  <a:pt x="391774" y="3354983"/>
                </a:lnTo>
                <a:lnTo>
                  <a:pt x="390568" y="3353423"/>
                </a:lnTo>
                <a:lnTo>
                  <a:pt x="388959" y="3351473"/>
                </a:lnTo>
                <a:lnTo>
                  <a:pt x="386948" y="3350694"/>
                </a:lnTo>
                <a:lnTo>
                  <a:pt x="385742" y="3350694"/>
                </a:lnTo>
                <a:lnTo>
                  <a:pt x="387350" y="3349134"/>
                </a:lnTo>
                <a:lnTo>
                  <a:pt x="389763" y="3347575"/>
                </a:lnTo>
                <a:lnTo>
                  <a:pt x="392176" y="3346405"/>
                </a:lnTo>
                <a:lnTo>
                  <a:pt x="394589" y="3345624"/>
                </a:lnTo>
                <a:lnTo>
                  <a:pt x="397002" y="3345235"/>
                </a:lnTo>
                <a:close/>
                <a:moveTo>
                  <a:pt x="5978273" y="3330557"/>
                </a:moveTo>
                <a:lnTo>
                  <a:pt x="5978273" y="3340764"/>
                </a:lnTo>
                <a:lnTo>
                  <a:pt x="5977467" y="3339586"/>
                </a:lnTo>
                <a:lnTo>
                  <a:pt x="5976660" y="3338409"/>
                </a:lnTo>
                <a:lnTo>
                  <a:pt x="5975048" y="3336446"/>
                </a:lnTo>
                <a:lnTo>
                  <a:pt x="5973838" y="3334875"/>
                </a:lnTo>
                <a:lnTo>
                  <a:pt x="5972629" y="3334090"/>
                </a:lnTo>
                <a:lnTo>
                  <a:pt x="5971016" y="3333698"/>
                </a:lnTo>
                <a:lnTo>
                  <a:pt x="5969000" y="3333698"/>
                </a:lnTo>
                <a:lnTo>
                  <a:pt x="5969403" y="3337231"/>
                </a:lnTo>
                <a:lnTo>
                  <a:pt x="5970210" y="3339194"/>
                </a:lnTo>
                <a:lnTo>
                  <a:pt x="5971419" y="3341158"/>
                </a:lnTo>
                <a:lnTo>
                  <a:pt x="5973435" y="3342335"/>
                </a:lnTo>
                <a:lnTo>
                  <a:pt x="5975048" y="3343512"/>
                </a:lnTo>
                <a:lnTo>
                  <a:pt x="5977063" y="3344691"/>
                </a:lnTo>
                <a:lnTo>
                  <a:pt x="5981498" y="3345869"/>
                </a:lnTo>
                <a:lnTo>
                  <a:pt x="5983111" y="3346654"/>
                </a:lnTo>
                <a:lnTo>
                  <a:pt x="5984724" y="3347439"/>
                </a:lnTo>
                <a:lnTo>
                  <a:pt x="5985933" y="3348223"/>
                </a:lnTo>
                <a:lnTo>
                  <a:pt x="5987143" y="3349794"/>
                </a:lnTo>
                <a:lnTo>
                  <a:pt x="5987546" y="3351365"/>
                </a:lnTo>
                <a:lnTo>
                  <a:pt x="5987143" y="3354114"/>
                </a:lnTo>
                <a:lnTo>
                  <a:pt x="5986337" y="3356862"/>
                </a:lnTo>
                <a:lnTo>
                  <a:pt x="5984724" y="3360394"/>
                </a:lnTo>
                <a:lnTo>
                  <a:pt x="5985933" y="3359217"/>
                </a:lnTo>
                <a:lnTo>
                  <a:pt x="5986740" y="3358431"/>
                </a:lnTo>
                <a:lnTo>
                  <a:pt x="5988352" y="3356077"/>
                </a:lnTo>
                <a:lnTo>
                  <a:pt x="5989562" y="3354899"/>
                </a:lnTo>
                <a:lnTo>
                  <a:pt x="5990771" y="3354114"/>
                </a:lnTo>
                <a:lnTo>
                  <a:pt x="5992384" y="3353720"/>
                </a:lnTo>
                <a:lnTo>
                  <a:pt x="5994400" y="3354114"/>
                </a:lnTo>
                <a:lnTo>
                  <a:pt x="5993594" y="3358431"/>
                </a:lnTo>
                <a:lnTo>
                  <a:pt x="5992787" y="3362751"/>
                </a:lnTo>
                <a:lnTo>
                  <a:pt x="5991175" y="3365891"/>
                </a:lnTo>
                <a:lnTo>
                  <a:pt x="5988756" y="3368639"/>
                </a:lnTo>
                <a:lnTo>
                  <a:pt x="5986740" y="3370996"/>
                </a:lnTo>
                <a:lnTo>
                  <a:pt x="5984321" y="3372173"/>
                </a:lnTo>
                <a:lnTo>
                  <a:pt x="5981498" y="3373350"/>
                </a:lnTo>
                <a:lnTo>
                  <a:pt x="5978273" y="3373744"/>
                </a:lnTo>
                <a:lnTo>
                  <a:pt x="5976660" y="3374136"/>
                </a:lnTo>
                <a:lnTo>
                  <a:pt x="5975048" y="3374921"/>
                </a:lnTo>
                <a:lnTo>
                  <a:pt x="5973838" y="3376099"/>
                </a:lnTo>
                <a:lnTo>
                  <a:pt x="5972629" y="3377276"/>
                </a:lnTo>
                <a:lnTo>
                  <a:pt x="5970210" y="3380810"/>
                </a:lnTo>
                <a:lnTo>
                  <a:pt x="5969000" y="3383951"/>
                </a:lnTo>
                <a:lnTo>
                  <a:pt x="5967790" y="3386700"/>
                </a:lnTo>
                <a:lnTo>
                  <a:pt x="5966984" y="3387484"/>
                </a:lnTo>
                <a:lnTo>
                  <a:pt x="5966581" y="3387877"/>
                </a:lnTo>
                <a:lnTo>
                  <a:pt x="5965775" y="3387877"/>
                </a:lnTo>
                <a:lnTo>
                  <a:pt x="5964968" y="3387092"/>
                </a:lnTo>
                <a:lnTo>
                  <a:pt x="5964162" y="3385521"/>
                </a:lnTo>
                <a:lnTo>
                  <a:pt x="5962549" y="3383558"/>
                </a:lnTo>
                <a:lnTo>
                  <a:pt x="5961340" y="3383951"/>
                </a:lnTo>
                <a:lnTo>
                  <a:pt x="5960130" y="3384343"/>
                </a:lnTo>
                <a:lnTo>
                  <a:pt x="5958114" y="3386700"/>
                </a:lnTo>
                <a:lnTo>
                  <a:pt x="5954889" y="3390625"/>
                </a:lnTo>
                <a:lnTo>
                  <a:pt x="5952873" y="3391802"/>
                </a:lnTo>
                <a:lnTo>
                  <a:pt x="5952067" y="3392587"/>
                </a:lnTo>
                <a:lnTo>
                  <a:pt x="5951260" y="3392587"/>
                </a:lnTo>
                <a:lnTo>
                  <a:pt x="5950051" y="3392587"/>
                </a:lnTo>
                <a:lnTo>
                  <a:pt x="5949244" y="3392196"/>
                </a:lnTo>
                <a:lnTo>
                  <a:pt x="5948035" y="3391410"/>
                </a:lnTo>
                <a:lnTo>
                  <a:pt x="5946825" y="3390232"/>
                </a:lnTo>
                <a:lnTo>
                  <a:pt x="5948438" y="3392587"/>
                </a:lnTo>
                <a:lnTo>
                  <a:pt x="5949244" y="3396121"/>
                </a:lnTo>
                <a:lnTo>
                  <a:pt x="5949648" y="3399261"/>
                </a:lnTo>
                <a:lnTo>
                  <a:pt x="5949648" y="3403581"/>
                </a:lnTo>
                <a:lnTo>
                  <a:pt x="5947229" y="3401618"/>
                </a:lnTo>
                <a:lnTo>
                  <a:pt x="5944406" y="3400440"/>
                </a:lnTo>
                <a:lnTo>
                  <a:pt x="5942390" y="3399655"/>
                </a:lnTo>
                <a:lnTo>
                  <a:pt x="5940375" y="3399261"/>
                </a:lnTo>
                <a:lnTo>
                  <a:pt x="5937149" y="3398870"/>
                </a:lnTo>
                <a:lnTo>
                  <a:pt x="5934327" y="3398476"/>
                </a:lnTo>
                <a:lnTo>
                  <a:pt x="5933520" y="3398084"/>
                </a:lnTo>
                <a:lnTo>
                  <a:pt x="5932714" y="3397299"/>
                </a:lnTo>
                <a:lnTo>
                  <a:pt x="5931908" y="3396121"/>
                </a:lnTo>
                <a:lnTo>
                  <a:pt x="5931505" y="3394159"/>
                </a:lnTo>
                <a:lnTo>
                  <a:pt x="5930698" y="3389055"/>
                </a:lnTo>
                <a:lnTo>
                  <a:pt x="5930698" y="3380418"/>
                </a:lnTo>
                <a:lnTo>
                  <a:pt x="5927876" y="3381595"/>
                </a:lnTo>
                <a:lnTo>
                  <a:pt x="5926666" y="3382381"/>
                </a:lnTo>
                <a:lnTo>
                  <a:pt x="5925860" y="3383558"/>
                </a:lnTo>
                <a:lnTo>
                  <a:pt x="5925054" y="3384736"/>
                </a:lnTo>
                <a:lnTo>
                  <a:pt x="5924651" y="3386700"/>
                </a:lnTo>
                <a:lnTo>
                  <a:pt x="5924247" y="3388269"/>
                </a:lnTo>
                <a:lnTo>
                  <a:pt x="5924247" y="3390232"/>
                </a:lnTo>
                <a:lnTo>
                  <a:pt x="5923038" y="3390625"/>
                </a:lnTo>
                <a:lnTo>
                  <a:pt x="5921828" y="3390232"/>
                </a:lnTo>
                <a:lnTo>
                  <a:pt x="5921022" y="3389839"/>
                </a:lnTo>
                <a:lnTo>
                  <a:pt x="5920216" y="3389055"/>
                </a:lnTo>
                <a:lnTo>
                  <a:pt x="5918603" y="3386700"/>
                </a:lnTo>
                <a:lnTo>
                  <a:pt x="5918200" y="3383951"/>
                </a:lnTo>
                <a:lnTo>
                  <a:pt x="5918200" y="3381988"/>
                </a:lnTo>
                <a:lnTo>
                  <a:pt x="5918603" y="3380810"/>
                </a:lnTo>
                <a:lnTo>
                  <a:pt x="5919006" y="3380810"/>
                </a:lnTo>
                <a:lnTo>
                  <a:pt x="5919812" y="3381204"/>
                </a:lnTo>
                <a:lnTo>
                  <a:pt x="5921425" y="3383558"/>
                </a:lnTo>
                <a:lnTo>
                  <a:pt x="5923844" y="3374921"/>
                </a:lnTo>
                <a:lnTo>
                  <a:pt x="5927473" y="3364713"/>
                </a:lnTo>
                <a:lnTo>
                  <a:pt x="5930295" y="3355683"/>
                </a:lnTo>
                <a:lnTo>
                  <a:pt x="5931101" y="3352150"/>
                </a:lnTo>
                <a:lnTo>
                  <a:pt x="5930698" y="3350580"/>
                </a:lnTo>
                <a:lnTo>
                  <a:pt x="5932311" y="3350187"/>
                </a:lnTo>
                <a:lnTo>
                  <a:pt x="5933924" y="3349403"/>
                </a:lnTo>
                <a:lnTo>
                  <a:pt x="5938762" y="3346654"/>
                </a:lnTo>
                <a:lnTo>
                  <a:pt x="5941181" y="3345475"/>
                </a:lnTo>
                <a:lnTo>
                  <a:pt x="5943600" y="3345083"/>
                </a:lnTo>
                <a:lnTo>
                  <a:pt x="5945213" y="3345083"/>
                </a:lnTo>
                <a:lnTo>
                  <a:pt x="5946825" y="3345475"/>
                </a:lnTo>
                <a:lnTo>
                  <a:pt x="5948438" y="3346261"/>
                </a:lnTo>
                <a:lnTo>
                  <a:pt x="5949648" y="3347439"/>
                </a:lnTo>
                <a:lnTo>
                  <a:pt x="5950857" y="3347046"/>
                </a:lnTo>
                <a:lnTo>
                  <a:pt x="5951663" y="3346654"/>
                </a:lnTo>
                <a:lnTo>
                  <a:pt x="5952470" y="3345475"/>
                </a:lnTo>
                <a:lnTo>
                  <a:pt x="5953276" y="3343120"/>
                </a:lnTo>
                <a:lnTo>
                  <a:pt x="5953276" y="3341158"/>
                </a:lnTo>
                <a:lnTo>
                  <a:pt x="5954083" y="3336838"/>
                </a:lnTo>
                <a:lnTo>
                  <a:pt x="5954889" y="3334875"/>
                </a:lnTo>
                <a:lnTo>
                  <a:pt x="5955695" y="3334483"/>
                </a:lnTo>
                <a:lnTo>
                  <a:pt x="5956502" y="3333698"/>
                </a:lnTo>
                <a:lnTo>
                  <a:pt x="5957711" y="3334483"/>
                </a:lnTo>
                <a:lnTo>
                  <a:pt x="5958921" y="3335268"/>
                </a:lnTo>
                <a:lnTo>
                  <a:pt x="5960937" y="3337624"/>
                </a:lnTo>
                <a:lnTo>
                  <a:pt x="5962549" y="3339586"/>
                </a:lnTo>
                <a:lnTo>
                  <a:pt x="5964565" y="3339979"/>
                </a:lnTo>
                <a:lnTo>
                  <a:pt x="5965775" y="3340764"/>
                </a:lnTo>
                <a:lnTo>
                  <a:pt x="5964162" y="3336838"/>
                </a:lnTo>
                <a:lnTo>
                  <a:pt x="5963356" y="3334090"/>
                </a:lnTo>
                <a:lnTo>
                  <a:pt x="5963356" y="3333304"/>
                </a:lnTo>
                <a:lnTo>
                  <a:pt x="5963759" y="3332913"/>
                </a:lnTo>
                <a:lnTo>
                  <a:pt x="5964565" y="3332520"/>
                </a:lnTo>
                <a:lnTo>
                  <a:pt x="5965371" y="3332127"/>
                </a:lnTo>
                <a:lnTo>
                  <a:pt x="5967387" y="3331735"/>
                </a:lnTo>
                <a:lnTo>
                  <a:pt x="5970210" y="3331735"/>
                </a:lnTo>
                <a:lnTo>
                  <a:pt x="5974241" y="3331341"/>
                </a:lnTo>
                <a:close/>
                <a:moveTo>
                  <a:pt x="980250" y="3262296"/>
                </a:moveTo>
                <a:lnTo>
                  <a:pt x="981393" y="3262296"/>
                </a:lnTo>
                <a:lnTo>
                  <a:pt x="982536" y="3262296"/>
                </a:lnTo>
                <a:lnTo>
                  <a:pt x="984441" y="3263050"/>
                </a:lnTo>
                <a:lnTo>
                  <a:pt x="986346" y="3264563"/>
                </a:lnTo>
                <a:lnTo>
                  <a:pt x="988251" y="3266453"/>
                </a:lnTo>
                <a:lnTo>
                  <a:pt x="989013" y="3269099"/>
                </a:lnTo>
                <a:lnTo>
                  <a:pt x="989013" y="3271745"/>
                </a:lnTo>
                <a:lnTo>
                  <a:pt x="988632" y="3273635"/>
                </a:lnTo>
                <a:lnTo>
                  <a:pt x="987870" y="3274769"/>
                </a:lnTo>
                <a:lnTo>
                  <a:pt x="986727" y="3275902"/>
                </a:lnTo>
                <a:lnTo>
                  <a:pt x="985584" y="3276659"/>
                </a:lnTo>
                <a:lnTo>
                  <a:pt x="984441" y="3277415"/>
                </a:lnTo>
                <a:lnTo>
                  <a:pt x="982917" y="3277792"/>
                </a:lnTo>
                <a:lnTo>
                  <a:pt x="981012" y="3278170"/>
                </a:lnTo>
                <a:lnTo>
                  <a:pt x="979107" y="3278170"/>
                </a:lnTo>
                <a:lnTo>
                  <a:pt x="976059" y="3277792"/>
                </a:lnTo>
                <a:lnTo>
                  <a:pt x="973392" y="3277037"/>
                </a:lnTo>
                <a:lnTo>
                  <a:pt x="969963" y="3276280"/>
                </a:lnTo>
                <a:lnTo>
                  <a:pt x="972630" y="3270233"/>
                </a:lnTo>
                <a:lnTo>
                  <a:pt x="973773" y="3267966"/>
                </a:lnTo>
                <a:lnTo>
                  <a:pt x="974916" y="3266076"/>
                </a:lnTo>
                <a:lnTo>
                  <a:pt x="976059" y="3264563"/>
                </a:lnTo>
                <a:lnTo>
                  <a:pt x="977202" y="3263430"/>
                </a:lnTo>
                <a:lnTo>
                  <a:pt x="979107" y="3262673"/>
                </a:lnTo>
                <a:close/>
                <a:moveTo>
                  <a:pt x="6464880" y="3246425"/>
                </a:moveTo>
                <a:lnTo>
                  <a:pt x="6466856" y="3246425"/>
                </a:lnTo>
                <a:lnTo>
                  <a:pt x="6468832" y="3247219"/>
                </a:lnTo>
                <a:lnTo>
                  <a:pt x="6471994" y="3248807"/>
                </a:lnTo>
                <a:lnTo>
                  <a:pt x="6474760" y="3250790"/>
                </a:lnTo>
                <a:lnTo>
                  <a:pt x="6477527" y="3253173"/>
                </a:lnTo>
                <a:lnTo>
                  <a:pt x="6480294" y="3254760"/>
                </a:lnTo>
                <a:lnTo>
                  <a:pt x="6483455" y="3256347"/>
                </a:lnTo>
                <a:lnTo>
                  <a:pt x="6485827" y="3256743"/>
                </a:lnTo>
                <a:lnTo>
                  <a:pt x="6487803" y="3256743"/>
                </a:lnTo>
                <a:lnTo>
                  <a:pt x="6490174" y="3256743"/>
                </a:lnTo>
                <a:lnTo>
                  <a:pt x="6492941" y="3256347"/>
                </a:lnTo>
                <a:lnTo>
                  <a:pt x="6494127" y="3258728"/>
                </a:lnTo>
                <a:lnTo>
                  <a:pt x="6494522" y="3260315"/>
                </a:lnTo>
                <a:lnTo>
                  <a:pt x="6494522" y="3263887"/>
                </a:lnTo>
                <a:lnTo>
                  <a:pt x="6494127" y="3267856"/>
                </a:lnTo>
                <a:lnTo>
                  <a:pt x="6493731" y="3271031"/>
                </a:lnTo>
                <a:lnTo>
                  <a:pt x="6492546" y="3274603"/>
                </a:lnTo>
                <a:lnTo>
                  <a:pt x="6491755" y="3279365"/>
                </a:lnTo>
                <a:lnTo>
                  <a:pt x="6491755" y="3284127"/>
                </a:lnTo>
                <a:lnTo>
                  <a:pt x="6492941" y="3289684"/>
                </a:lnTo>
                <a:lnTo>
                  <a:pt x="6493731" y="3291271"/>
                </a:lnTo>
                <a:lnTo>
                  <a:pt x="6494522" y="3293255"/>
                </a:lnTo>
                <a:lnTo>
                  <a:pt x="6496893" y="3296430"/>
                </a:lnTo>
                <a:lnTo>
                  <a:pt x="6502822" y="3302383"/>
                </a:lnTo>
                <a:lnTo>
                  <a:pt x="6505588" y="3305558"/>
                </a:lnTo>
                <a:lnTo>
                  <a:pt x="6506379" y="3307145"/>
                </a:lnTo>
                <a:lnTo>
                  <a:pt x="6507564" y="3309526"/>
                </a:lnTo>
                <a:lnTo>
                  <a:pt x="6508355" y="3311511"/>
                </a:lnTo>
                <a:lnTo>
                  <a:pt x="6508750" y="3313892"/>
                </a:lnTo>
                <a:lnTo>
                  <a:pt x="6508750" y="3316669"/>
                </a:lnTo>
                <a:lnTo>
                  <a:pt x="6508355" y="3319845"/>
                </a:lnTo>
                <a:lnTo>
                  <a:pt x="6508355" y="3321432"/>
                </a:lnTo>
                <a:lnTo>
                  <a:pt x="6507564" y="3323020"/>
                </a:lnTo>
                <a:lnTo>
                  <a:pt x="6506774" y="3324607"/>
                </a:lnTo>
                <a:lnTo>
                  <a:pt x="6505588" y="3325798"/>
                </a:lnTo>
                <a:lnTo>
                  <a:pt x="6502822" y="3328576"/>
                </a:lnTo>
                <a:lnTo>
                  <a:pt x="6499265" y="3330560"/>
                </a:lnTo>
                <a:lnTo>
                  <a:pt x="6492150" y="3334529"/>
                </a:lnTo>
                <a:lnTo>
                  <a:pt x="6489384" y="3337308"/>
                </a:lnTo>
                <a:lnTo>
                  <a:pt x="6487012" y="3340085"/>
                </a:lnTo>
                <a:lnTo>
                  <a:pt x="6485432" y="3342467"/>
                </a:lnTo>
                <a:lnTo>
                  <a:pt x="6483851" y="3346435"/>
                </a:lnTo>
                <a:lnTo>
                  <a:pt x="6481874" y="3355564"/>
                </a:lnTo>
                <a:lnTo>
                  <a:pt x="6480689" y="3359928"/>
                </a:lnTo>
                <a:lnTo>
                  <a:pt x="6479108" y="3364294"/>
                </a:lnTo>
                <a:lnTo>
                  <a:pt x="6478317" y="3365881"/>
                </a:lnTo>
                <a:lnTo>
                  <a:pt x="6477132" y="3367469"/>
                </a:lnTo>
                <a:lnTo>
                  <a:pt x="6475551" y="3368660"/>
                </a:lnTo>
                <a:lnTo>
                  <a:pt x="6474365" y="3370246"/>
                </a:lnTo>
                <a:lnTo>
                  <a:pt x="6470018" y="3371833"/>
                </a:lnTo>
                <a:lnTo>
                  <a:pt x="6466065" y="3373024"/>
                </a:lnTo>
                <a:lnTo>
                  <a:pt x="6462508" y="3373421"/>
                </a:lnTo>
                <a:lnTo>
                  <a:pt x="6458556" y="3372628"/>
                </a:lnTo>
                <a:lnTo>
                  <a:pt x="6455394" y="3371833"/>
                </a:lnTo>
                <a:lnTo>
                  <a:pt x="6452232" y="3370246"/>
                </a:lnTo>
                <a:lnTo>
                  <a:pt x="6448675" y="3367867"/>
                </a:lnTo>
                <a:lnTo>
                  <a:pt x="6445513" y="3365485"/>
                </a:lnTo>
                <a:lnTo>
                  <a:pt x="6439190" y="3359532"/>
                </a:lnTo>
                <a:lnTo>
                  <a:pt x="6432471" y="3353974"/>
                </a:lnTo>
                <a:lnTo>
                  <a:pt x="6429309" y="3350801"/>
                </a:lnTo>
                <a:lnTo>
                  <a:pt x="6425752" y="3348023"/>
                </a:lnTo>
                <a:lnTo>
                  <a:pt x="6421800" y="3345640"/>
                </a:lnTo>
                <a:lnTo>
                  <a:pt x="6418243" y="3343657"/>
                </a:lnTo>
                <a:lnTo>
                  <a:pt x="6419824" y="3338894"/>
                </a:lnTo>
                <a:lnTo>
                  <a:pt x="6420614" y="3335323"/>
                </a:lnTo>
                <a:lnTo>
                  <a:pt x="6421009" y="3331751"/>
                </a:lnTo>
                <a:lnTo>
                  <a:pt x="6421009" y="3328576"/>
                </a:lnTo>
                <a:lnTo>
                  <a:pt x="6420614" y="3325401"/>
                </a:lnTo>
                <a:lnTo>
                  <a:pt x="6419824" y="3322622"/>
                </a:lnTo>
                <a:lnTo>
                  <a:pt x="6417848" y="3317464"/>
                </a:lnTo>
                <a:lnTo>
                  <a:pt x="6415476" y="3312701"/>
                </a:lnTo>
                <a:lnTo>
                  <a:pt x="6414290" y="3307542"/>
                </a:lnTo>
                <a:lnTo>
                  <a:pt x="6413895" y="3305161"/>
                </a:lnTo>
                <a:lnTo>
                  <a:pt x="6413500" y="3302780"/>
                </a:lnTo>
                <a:lnTo>
                  <a:pt x="6413895" y="3299605"/>
                </a:lnTo>
                <a:lnTo>
                  <a:pt x="6414686" y="3296430"/>
                </a:lnTo>
                <a:lnTo>
                  <a:pt x="6421405" y="3296826"/>
                </a:lnTo>
                <a:lnTo>
                  <a:pt x="6427333" y="3296826"/>
                </a:lnTo>
                <a:lnTo>
                  <a:pt x="6432076" y="3295637"/>
                </a:lnTo>
                <a:lnTo>
                  <a:pt x="6436423" y="3293651"/>
                </a:lnTo>
                <a:lnTo>
                  <a:pt x="6439585" y="3290476"/>
                </a:lnTo>
                <a:lnTo>
                  <a:pt x="6443142" y="3287699"/>
                </a:lnTo>
                <a:lnTo>
                  <a:pt x="6445513" y="3284127"/>
                </a:lnTo>
                <a:lnTo>
                  <a:pt x="6447490" y="3279762"/>
                </a:lnTo>
                <a:lnTo>
                  <a:pt x="6451837" y="3271031"/>
                </a:lnTo>
                <a:lnTo>
                  <a:pt x="6455394" y="3261901"/>
                </a:lnTo>
                <a:lnTo>
                  <a:pt x="6456975" y="3257538"/>
                </a:lnTo>
                <a:lnTo>
                  <a:pt x="6459742" y="3253569"/>
                </a:lnTo>
                <a:lnTo>
                  <a:pt x="6462113" y="3249998"/>
                </a:lnTo>
                <a:close/>
                <a:moveTo>
                  <a:pt x="895880" y="3232136"/>
                </a:moveTo>
                <a:lnTo>
                  <a:pt x="897089" y="3232136"/>
                </a:lnTo>
                <a:lnTo>
                  <a:pt x="898299" y="3232533"/>
                </a:lnTo>
                <a:lnTo>
                  <a:pt x="900315" y="3234120"/>
                </a:lnTo>
                <a:lnTo>
                  <a:pt x="902734" y="3236105"/>
                </a:lnTo>
                <a:lnTo>
                  <a:pt x="904750" y="3238088"/>
                </a:lnTo>
                <a:lnTo>
                  <a:pt x="906362" y="3240074"/>
                </a:lnTo>
                <a:lnTo>
                  <a:pt x="907169" y="3240074"/>
                </a:lnTo>
                <a:lnTo>
                  <a:pt x="907975" y="3239676"/>
                </a:lnTo>
                <a:lnTo>
                  <a:pt x="908782" y="3237692"/>
                </a:lnTo>
                <a:lnTo>
                  <a:pt x="909587" y="3235311"/>
                </a:lnTo>
                <a:lnTo>
                  <a:pt x="909587" y="3234120"/>
                </a:lnTo>
                <a:lnTo>
                  <a:pt x="909587" y="3233328"/>
                </a:lnTo>
                <a:lnTo>
                  <a:pt x="911604" y="3236105"/>
                </a:lnTo>
                <a:lnTo>
                  <a:pt x="912410" y="3238883"/>
                </a:lnTo>
                <a:lnTo>
                  <a:pt x="912813" y="3241265"/>
                </a:lnTo>
                <a:lnTo>
                  <a:pt x="912813" y="3243647"/>
                </a:lnTo>
                <a:lnTo>
                  <a:pt x="912410" y="3245631"/>
                </a:lnTo>
                <a:lnTo>
                  <a:pt x="911200" y="3247219"/>
                </a:lnTo>
                <a:lnTo>
                  <a:pt x="909587" y="3248807"/>
                </a:lnTo>
                <a:lnTo>
                  <a:pt x="907975" y="3249599"/>
                </a:lnTo>
                <a:lnTo>
                  <a:pt x="905959" y="3250790"/>
                </a:lnTo>
                <a:lnTo>
                  <a:pt x="903943" y="3251187"/>
                </a:lnTo>
                <a:lnTo>
                  <a:pt x="901525" y="3251187"/>
                </a:lnTo>
                <a:lnTo>
                  <a:pt x="898702" y="3250790"/>
                </a:lnTo>
                <a:lnTo>
                  <a:pt x="895880" y="3249203"/>
                </a:lnTo>
                <a:lnTo>
                  <a:pt x="893058" y="3248012"/>
                </a:lnTo>
                <a:lnTo>
                  <a:pt x="890235" y="3246028"/>
                </a:lnTo>
                <a:lnTo>
                  <a:pt x="887413" y="3243647"/>
                </a:lnTo>
                <a:lnTo>
                  <a:pt x="889026" y="3239676"/>
                </a:lnTo>
                <a:lnTo>
                  <a:pt x="890639" y="3237295"/>
                </a:lnTo>
                <a:lnTo>
                  <a:pt x="891848" y="3235311"/>
                </a:lnTo>
                <a:lnTo>
                  <a:pt x="893461" y="3234120"/>
                </a:lnTo>
                <a:lnTo>
                  <a:pt x="894671" y="3233328"/>
                </a:lnTo>
                <a:close/>
                <a:moveTo>
                  <a:pt x="5921772" y="3225783"/>
                </a:moveTo>
                <a:lnTo>
                  <a:pt x="5922565" y="3226180"/>
                </a:lnTo>
                <a:lnTo>
                  <a:pt x="5923359" y="3226577"/>
                </a:lnTo>
                <a:lnTo>
                  <a:pt x="5923359" y="3227370"/>
                </a:lnTo>
                <a:lnTo>
                  <a:pt x="5923359" y="3227768"/>
                </a:lnTo>
                <a:lnTo>
                  <a:pt x="5922962" y="3228561"/>
                </a:lnTo>
                <a:lnTo>
                  <a:pt x="5921772" y="3228957"/>
                </a:lnTo>
                <a:lnTo>
                  <a:pt x="5924947" y="3229355"/>
                </a:lnTo>
                <a:lnTo>
                  <a:pt x="5927328" y="3230148"/>
                </a:lnTo>
                <a:lnTo>
                  <a:pt x="5929709" y="3231735"/>
                </a:lnTo>
                <a:lnTo>
                  <a:pt x="5930900" y="3233720"/>
                </a:lnTo>
                <a:lnTo>
                  <a:pt x="5931297" y="3236102"/>
                </a:lnTo>
                <a:lnTo>
                  <a:pt x="5931694" y="3238880"/>
                </a:lnTo>
                <a:lnTo>
                  <a:pt x="5931694" y="3244833"/>
                </a:lnTo>
                <a:lnTo>
                  <a:pt x="5931694" y="3251580"/>
                </a:lnTo>
                <a:lnTo>
                  <a:pt x="5932090" y="3254755"/>
                </a:lnTo>
                <a:lnTo>
                  <a:pt x="5932487" y="3257533"/>
                </a:lnTo>
                <a:lnTo>
                  <a:pt x="5933281" y="3260311"/>
                </a:lnTo>
                <a:lnTo>
                  <a:pt x="5934869" y="3262691"/>
                </a:lnTo>
                <a:lnTo>
                  <a:pt x="5937647" y="3264279"/>
                </a:lnTo>
                <a:lnTo>
                  <a:pt x="5940425" y="3265868"/>
                </a:lnTo>
                <a:lnTo>
                  <a:pt x="5939234" y="3268249"/>
                </a:lnTo>
                <a:lnTo>
                  <a:pt x="5938441" y="3271027"/>
                </a:lnTo>
                <a:lnTo>
                  <a:pt x="5936456" y="3277377"/>
                </a:lnTo>
                <a:lnTo>
                  <a:pt x="5935663" y="3284520"/>
                </a:lnTo>
                <a:lnTo>
                  <a:pt x="5935663" y="3291267"/>
                </a:lnTo>
                <a:lnTo>
                  <a:pt x="5936059" y="3294839"/>
                </a:lnTo>
                <a:lnTo>
                  <a:pt x="5937250" y="3297617"/>
                </a:lnTo>
                <a:lnTo>
                  <a:pt x="5938044" y="3299602"/>
                </a:lnTo>
                <a:lnTo>
                  <a:pt x="5938837" y="3301982"/>
                </a:lnTo>
                <a:lnTo>
                  <a:pt x="5940425" y="3303173"/>
                </a:lnTo>
                <a:lnTo>
                  <a:pt x="5942013" y="3303967"/>
                </a:lnTo>
                <a:lnTo>
                  <a:pt x="5943997" y="3303967"/>
                </a:lnTo>
                <a:lnTo>
                  <a:pt x="5946775" y="3302777"/>
                </a:lnTo>
                <a:lnTo>
                  <a:pt x="5943600" y="3307540"/>
                </a:lnTo>
                <a:lnTo>
                  <a:pt x="5940028" y="3312302"/>
                </a:lnTo>
                <a:lnTo>
                  <a:pt x="5935663" y="3315873"/>
                </a:lnTo>
                <a:lnTo>
                  <a:pt x="5930900" y="3319445"/>
                </a:lnTo>
                <a:lnTo>
                  <a:pt x="5932884" y="3316667"/>
                </a:lnTo>
                <a:lnTo>
                  <a:pt x="5934075" y="3314286"/>
                </a:lnTo>
                <a:lnTo>
                  <a:pt x="5934075" y="3311904"/>
                </a:lnTo>
                <a:lnTo>
                  <a:pt x="5934075" y="3309920"/>
                </a:lnTo>
                <a:lnTo>
                  <a:pt x="5933281" y="3307540"/>
                </a:lnTo>
                <a:lnTo>
                  <a:pt x="5932090" y="3305952"/>
                </a:lnTo>
                <a:lnTo>
                  <a:pt x="5929709" y="3303173"/>
                </a:lnTo>
                <a:lnTo>
                  <a:pt x="5927328" y="3301190"/>
                </a:lnTo>
                <a:lnTo>
                  <a:pt x="5926931" y="3300792"/>
                </a:lnTo>
                <a:lnTo>
                  <a:pt x="5927328" y="3299602"/>
                </a:lnTo>
                <a:lnTo>
                  <a:pt x="5928122" y="3299204"/>
                </a:lnTo>
                <a:lnTo>
                  <a:pt x="5930106" y="3299204"/>
                </a:lnTo>
                <a:lnTo>
                  <a:pt x="5937250" y="3299204"/>
                </a:lnTo>
                <a:lnTo>
                  <a:pt x="5936059" y="3296427"/>
                </a:lnTo>
                <a:lnTo>
                  <a:pt x="5934869" y="3294839"/>
                </a:lnTo>
                <a:lnTo>
                  <a:pt x="5934075" y="3294045"/>
                </a:lnTo>
                <a:lnTo>
                  <a:pt x="5932884" y="3294045"/>
                </a:lnTo>
                <a:lnTo>
                  <a:pt x="5929709" y="3295236"/>
                </a:lnTo>
                <a:lnTo>
                  <a:pt x="5927328" y="3295633"/>
                </a:lnTo>
                <a:lnTo>
                  <a:pt x="5924550" y="3296029"/>
                </a:lnTo>
                <a:lnTo>
                  <a:pt x="5924550" y="3294442"/>
                </a:lnTo>
                <a:lnTo>
                  <a:pt x="5924550" y="3292854"/>
                </a:lnTo>
                <a:lnTo>
                  <a:pt x="5924947" y="3291267"/>
                </a:lnTo>
                <a:lnTo>
                  <a:pt x="5925740" y="3290474"/>
                </a:lnTo>
                <a:lnTo>
                  <a:pt x="5926931" y="3290077"/>
                </a:lnTo>
                <a:lnTo>
                  <a:pt x="5928122" y="3289679"/>
                </a:lnTo>
                <a:lnTo>
                  <a:pt x="5930900" y="3289283"/>
                </a:lnTo>
                <a:lnTo>
                  <a:pt x="5926534" y="3285711"/>
                </a:lnTo>
                <a:lnTo>
                  <a:pt x="5924550" y="3283727"/>
                </a:lnTo>
                <a:lnTo>
                  <a:pt x="5922565" y="3281345"/>
                </a:lnTo>
                <a:lnTo>
                  <a:pt x="5920978" y="3279361"/>
                </a:lnTo>
                <a:lnTo>
                  <a:pt x="5919390" y="3276583"/>
                </a:lnTo>
                <a:lnTo>
                  <a:pt x="5918597" y="3273011"/>
                </a:lnTo>
                <a:lnTo>
                  <a:pt x="5918200" y="3269439"/>
                </a:lnTo>
                <a:lnTo>
                  <a:pt x="5920581" y="3271424"/>
                </a:lnTo>
                <a:lnTo>
                  <a:pt x="5922169" y="3272614"/>
                </a:lnTo>
                <a:lnTo>
                  <a:pt x="5924153" y="3273408"/>
                </a:lnTo>
                <a:lnTo>
                  <a:pt x="5925740" y="3273805"/>
                </a:lnTo>
                <a:lnTo>
                  <a:pt x="5928122" y="3274202"/>
                </a:lnTo>
                <a:lnTo>
                  <a:pt x="5930106" y="3274599"/>
                </a:lnTo>
                <a:lnTo>
                  <a:pt x="5930900" y="3276186"/>
                </a:lnTo>
                <a:lnTo>
                  <a:pt x="5932090" y="3275789"/>
                </a:lnTo>
                <a:lnTo>
                  <a:pt x="5932884" y="3274599"/>
                </a:lnTo>
                <a:lnTo>
                  <a:pt x="5933678" y="3272217"/>
                </a:lnTo>
                <a:lnTo>
                  <a:pt x="5934075" y="3271027"/>
                </a:lnTo>
                <a:lnTo>
                  <a:pt x="5934869" y="3270233"/>
                </a:lnTo>
                <a:lnTo>
                  <a:pt x="5935663" y="3269439"/>
                </a:lnTo>
                <a:lnTo>
                  <a:pt x="5937250" y="3269439"/>
                </a:lnTo>
                <a:lnTo>
                  <a:pt x="5936059" y="3267852"/>
                </a:lnTo>
                <a:lnTo>
                  <a:pt x="5934869" y="3267058"/>
                </a:lnTo>
                <a:lnTo>
                  <a:pt x="5933678" y="3266661"/>
                </a:lnTo>
                <a:lnTo>
                  <a:pt x="5932487" y="3265868"/>
                </a:lnTo>
                <a:lnTo>
                  <a:pt x="5930106" y="3266661"/>
                </a:lnTo>
                <a:lnTo>
                  <a:pt x="5926931" y="3267454"/>
                </a:lnTo>
                <a:lnTo>
                  <a:pt x="5924550" y="3267852"/>
                </a:lnTo>
                <a:lnTo>
                  <a:pt x="5923359" y="3267852"/>
                </a:lnTo>
                <a:lnTo>
                  <a:pt x="5922565" y="3267058"/>
                </a:lnTo>
                <a:lnTo>
                  <a:pt x="5922169" y="3265868"/>
                </a:lnTo>
                <a:lnTo>
                  <a:pt x="5921772" y="3264279"/>
                </a:lnTo>
                <a:lnTo>
                  <a:pt x="5921375" y="3262296"/>
                </a:lnTo>
                <a:lnTo>
                  <a:pt x="5921772" y="3259518"/>
                </a:lnTo>
                <a:lnTo>
                  <a:pt x="5923359" y="3260708"/>
                </a:lnTo>
                <a:lnTo>
                  <a:pt x="5925344" y="3261502"/>
                </a:lnTo>
                <a:lnTo>
                  <a:pt x="5927725" y="3262296"/>
                </a:lnTo>
                <a:lnTo>
                  <a:pt x="5930900" y="3262691"/>
                </a:lnTo>
                <a:lnTo>
                  <a:pt x="5930900" y="3260311"/>
                </a:lnTo>
                <a:lnTo>
                  <a:pt x="5930106" y="3258724"/>
                </a:lnTo>
                <a:lnTo>
                  <a:pt x="5929312" y="3257136"/>
                </a:lnTo>
                <a:lnTo>
                  <a:pt x="5928122" y="3255946"/>
                </a:lnTo>
                <a:lnTo>
                  <a:pt x="5926137" y="3254755"/>
                </a:lnTo>
                <a:lnTo>
                  <a:pt x="5924153" y="3254358"/>
                </a:lnTo>
                <a:lnTo>
                  <a:pt x="5922962" y="3253961"/>
                </a:lnTo>
                <a:lnTo>
                  <a:pt x="5922565" y="3253564"/>
                </a:lnTo>
                <a:lnTo>
                  <a:pt x="5922565" y="3253168"/>
                </a:lnTo>
                <a:lnTo>
                  <a:pt x="5924153" y="3251977"/>
                </a:lnTo>
                <a:lnTo>
                  <a:pt x="5927725" y="3249596"/>
                </a:lnTo>
                <a:lnTo>
                  <a:pt x="5927725" y="3248008"/>
                </a:lnTo>
                <a:lnTo>
                  <a:pt x="5927725" y="3247214"/>
                </a:lnTo>
                <a:lnTo>
                  <a:pt x="5926931" y="3246818"/>
                </a:lnTo>
                <a:lnTo>
                  <a:pt x="5926137" y="3246023"/>
                </a:lnTo>
                <a:lnTo>
                  <a:pt x="5924153" y="3245627"/>
                </a:lnTo>
                <a:lnTo>
                  <a:pt x="5921772" y="3245230"/>
                </a:lnTo>
                <a:lnTo>
                  <a:pt x="5918597" y="3245627"/>
                </a:lnTo>
                <a:lnTo>
                  <a:pt x="5916612" y="3246023"/>
                </a:lnTo>
                <a:lnTo>
                  <a:pt x="5915819" y="3246818"/>
                </a:lnTo>
                <a:lnTo>
                  <a:pt x="5915025" y="3247214"/>
                </a:lnTo>
                <a:lnTo>
                  <a:pt x="5915025" y="3248008"/>
                </a:lnTo>
                <a:lnTo>
                  <a:pt x="5915025" y="3249596"/>
                </a:lnTo>
                <a:lnTo>
                  <a:pt x="5913437" y="3247611"/>
                </a:lnTo>
                <a:lnTo>
                  <a:pt x="5912644" y="3246023"/>
                </a:lnTo>
                <a:lnTo>
                  <a:pt x="5911850" y="3244436"/>
                </a:lnTo>
                <a:lnTo>
                  <a:pt x="5911850" y="3243245"/>
                </a:lnTo>
                <a:lnTo>
                  <a:pt x="5911850" y="3241658"/>
                </a:lnTo>
                <a:lnTo>
                  <a:pt x="5912247" y="3239673"/>
                </a:lnTo>
                <a:lnTo>
                  <a:pt x="5913834" y="3236498"/>
                </a:lnTo>
                <a:lnTo>
                  <a:pt x="5915819" y="3233720"/>
                </a:lnTo>
                <a:lnTo>
                  <a:pt x="5917803" y="3230545"/>
                </a:lnTo>
                <a:lnTo>
                  <a:pt x="5920184" y="3228164"/>
                </a:lnTo>
                <a:close/>
                <a:moveTo>
                  <a:pt x="646723" y="3200383"/>
                </a:moveTo>
                <a:lnTo>
                  <a:pt x="647510" y="3200780"/>
                </a:lnTo>
                <a:lnTo>
                  <a:pt x="648297" y="3201177"/>
                </a:lnTo>
                <a:lnTo>
                  <a:pt x="648297" y="3201574"/>
                </a:lnTo>
                <a:lnTo>
                  <a:pt x="648297" y="3202368"/>
                </a:lnTo>
                <a:lnTo>
                  <a:pt x="647904" y="3203161"/>
                </a:lnTo>
                <a:lnTo>
                  <a:pt x="646723" y="3203558"/>
                </a:lnTo>
                <a:lnTo>
                  <a:pt x="650265" y="3206337"/>
                </a:lnTo>
                <a:lnTo>
                  <a:pt x="654593" y="3209908"/>
                </a:lnTo>
                <a:lnTo>
                  <a:pt x="657741" y="3213084"/>
                </a:lnTo>
                <a:lnTo>
                  <a:pt x="660889" y="3217052"/>
                </a:lnTo>
                <a:lnTo>
                  <a:pt x="666004" y="3223402"/>
                </a:lnTo>
                <a:lnTo>
                  <a:pt x="667971" y="3226974"/>
                </a:lnTo>
                <a:lnTo>
                  <a:pt x="669545" y="3230546"/>
                </a:lnTo>
                <a:lnTo>
                  <a:pt x="670332" y="3232927"/>
                </a:lnTo>
                <a:lnTo>
                  <a:pt x="671120" y="3233721"/>
                </a:lnTo>
                <a:lnTo>
                  <a:pt x="671513" y="3233721"/>
                </a:lnTo>
                <a:lnTo>
                  <a:pt x="670332" y="3235308"/>
                </a:lnTo>
                <a:lnTo>
                  <a:pt x="669545" y="3236102"/>
                </a:lnTo>
                <a:lnTo>
                  <a:pt x="668365" y="3237293"/>
                </a:lnTo>
                <a:lnTo>
                  <a:pt x="667185" y="3238086"/>
                </a:lnTo>
                <a:lnTo>
                  <a:pt x="664037" y="3239277"/>
                </a:lnTo>
                <a:lnTo>
                  <a:pt x="660102" y="3240071"/>
                </a:lnTo>
                <a:lnTo>
                  <a:pt x="655773" y="3240071"/>
                </a:lnTo>
                <a:lnTo>
                  <a:pt x="651052" y="3239673"/>
                </a:lnTo>
                <a:lnTo>
                  <a:pt x="646723" y="3238880"/>
                </a:lnTo>
                <a:lnTo>
                  <a:pt x="642002" y="3237689"/>
                </a:lnTo>
                <a:lnTo>
                  <a:pt x="638066" y="3235705"/>
                </a:lnTo>
                <a:lnTo>
                  <a:pt x="633738" y="3233721"/>
                </a:lnTo>
                <a:lnTo>
                  <a:pt x="630590" y="3230546"/>
                </a:lnTo>
                <a:lnTo>
                  <a:pt x="627836" y="3227371"/>
                </a:lnTo>
                <a:lnTo>
                  <a:pt x="626655" y="3225783"/>
                </a:lnTo>
                <a:lnTo>
                  <a:pt x="625868" y="3223402"/>
                </a:lnTo>
                <a:lnTo>
                  <a:pt x="625475" y="3221418"/>
                </a:lnTo>
                <a:lnTo>
                  <a:pt x="625475" y="3219433"/>
                </a:lnTo>
                <a:lnTo>
                  <a:pt x="625475" y="3217449"/>
                </a:lnTo>
                <a:lnTo>
                  <a:pt x="625868" y="3215068"/>
                </a:lnTo>
                <a:lnTo>
                  <a:pt x="626655" y="3212686"/>
                </a:lnTo>
                <a:lnTo>
                  <a:pt x="627443" y="3210305"/>
                </a:lnTo>
                <a:lnTo>
                  <a:pt x="628623" y="3209908"/>
                </a:lnTo>
                <a:lnTo>
                  <a:pt x="629410" y="3209512"/>
                </a:lnTo>
                <a:lnTo>
                  <a:pt x="631377" y="3209115"/>
                </a:lnTo>
                <a:lnTo>
                  <a:pt x="638066" y="3209512"/>
                </a:lnTo>
                <a:lnTo>
                  <a:pt x="640821" y="3208718"/>
                </a:lnTo>
                <a:lnTo>
                  <a:pt x="642395" y="3208321"/>
                </a:lnTo>
                <a:lnTo>
                  <a:pt x="643575" y="3207130"/>
                </a:lnTo>
                <a:lnTo>
                  <a:pt x="644363" y="3205940"/>
                </a:lnTo>
                <a:lnTo>
                  <a:pt x="645936" y="3204749"/>
                </a:lnTo>
                <a:lnTo>
                  <a:pt x="646330" y="3202765"/>
                </a:lnTo>
                <a:close/>
                <a:moveTo>
                  <a:pt x="6552043" y="3194037"/>
                </a:moveTo>
                <a:lnTo>
                  <a:pt x="6553498" y="3194037"/>
                </a:lnTo>
                <a:lnTo>
                  <a:pt x="6554589" y="3194831"/>
                </a:lnTo>
                <a:lnTo>
                  <a:pt x="6555681" y="3195227"/>
                </a:lnTo>
                <a:lnTo>
                  <a:pt x="6556408" y="3196418"/>
                </a:lnTo>
                <a:lnTo>
                  <a:pt x="6557500" y="3198006"/>
                </a:lnTo>
                <a:lnTo>
                  <a:pt x="6558591" y="3200387"/>
                </a:lnTo>
                <a:lnTo>
                  <a:pt x="6559319" y="3203165"/>
                </a:lnTo>
                <a:lnTo>
                  <a:pt x="6560047" y="3205944"/>
                </a:lnTo>
                <a:lnTo>
                  <a:pt x="6561138" y="3209914"/>
                </a:lnTo>
                <a:lnTo>
                  <a:pt x="6557864" y="3211501"/>
                </a:lnTo>
                <a:lnTo>
                  <a:pt x="6554953" y="3212295"/>
                </a:lnTo>
                <a:lnTo>
                  <a:pt x="6552770" y="3212691"/>
                </a:lnTo>
                <a:lnTo>
                  <a:pt x="6550587" y="3213088"/>
                </a:lnTo>
                <a:lnTo>
                  <a:pt x="6548768" y="3212691"/>
                </a:lnTo>
                <a:lnTo>
                  <a:pt x="6547313" y="3212295"/>
                </a:lnTo>
                <a:lnTo>
                  <a:pt x="6546222" y="3211898"/>
                </a:lnTo>
                <a:lnTo>
                  <a:pt x="6545494" y="3211105"/>
                </a:lnTo>
                <a:lnTo>
                  <a:pt x="6544403" y="3209914"/>
                </a:lnTo>
                <a:lnTo>
                  <a:pt x="6544039" y="3208723"/>
                </a:lnTo>
                <a:lnTo>
                  <a:pt x="6543675" y="3205944"/>
                </a:lnTo>
                <a:lnTo>
                  <a:pt x="6544039" y="3203165"/>
                </a:lnTo>
                <a:lnTo>
                  <a:pt x="6545494" y="3200387"/>
                </a:lnTo>
                <a:lnTo>
                  <a:pt x="6546949" y="3197609"/>
                </a:lnTo>
                <a:lnTo>
                  <a:pt x="6548768" y="3195624"/>
                </a:lnTo>
                <a:lnTo>
                  <a:pt x="6550951" y="3194433"/>
                </a:lnTo>
                <a:close/>
                <a:moveTo>
                  <a:pt x="276225" y="3189275"/>
                </a:moveTo>
                <a:lnTo>
                  <a:pt x="273412" y="3194037"/>
                </a:lnTo>
                <a:lnTo>
                  <a:pt x="270197" y="3198006"/>
                </a:lnTo>
                <a:lnTo>
                  <a:pt x="266178" y="3201579"/>
                </a:lnTo>
                <a:lnTo>
                  <a:pt x="262561" y="3204754"/>
                </a:lnTo>
                <a:lnTo>
                  <a:pt x="253719" y="3210709"/>
                </a:lnTo>
                <a:lnTo>
                  <a:pt x="244475" y="3216263"/>
                </a:lnTo>
                <a:lnTo>
                  <a:pt x="245279" y="3213089"/>
                </a:lnTo>
                <a:lnTo>
                  <a:pt x="246083" y="3210312"/>
                </a:lnTo>
                <a:lnTo>
                  <a:pt x="246887" y="3207532"/>
                </a:lnTo>
                <a:lnTo>
                  <a:pt x="248494" y="3205151"/>
                </a:lnTo>
                <a:lnTo>
                  <a:pt x="249700" y="3203167"/>
                </a:lnTo>
                <a:lnTo>
                  <a:pt x="251308" y="3201182"/>
                </a:lnTo>
                <a:lnTo>
                  <a:pt x="255728" y="3197609"/>
                </a:lnTo>
                <a:lnTo>
                  <a:pt x="260149" y="3195228"/>
                </a:lnTo>
                <a:lnTo>
                  <a:pt x="265374" y="3193243"/>
                </a:lnTo>
                <a:close/>
                <a:moveTo>
                  <a:pt x="6100763" y="3125776"/>
                </a:moveTo>
                <a:lnTo>
                  <a:pt x="6104804" y="3126966"/>
                </a:lnTo>
                <a:lnTo>
                  <a:pt x="6108845" y="3128158"/>
                </a:lnTo>
                <a:lnTo>
                  <a:pt x="6112482" y="3130142"/>
                </a:lnTo>
                <a:lnTo>
                  <a:pt x="6115310" y="3132523"/>
                </a:lnTo>
                <a:lnTo>
                  <a:pt x="6118139" y="3134904"/>
                </a:lnTo>
                <a:lnTo>
                  <a:pt x="6120563" y="3137683"/>
                </a:lnTo>
                <a:lnTo>
                  <a:pt x="6122180" y="3141651"/>
                </a:lnTo>
                <a:lnTo>
                  <a:pt x="6122988" y="3146017"/>
                </a:lnTo>
                <a:lnTo>
                  <a:pt x="6120159" y="3146017"/>
                </a:lnTo>
                <a:lnTo>
                  <a:pt x="6117735" y="3146414"/>
                </a:lnTo>
                <a:lnTo>
                  <a:pt x="6114906" y="3146017"/>
                </a:lnTo>
                <a:lnTo>
                  <a:pt x="6112886" y="3145620"/>
                </a:lnTo>
                <a:lnTo>
                  <a:pt x="6110865" y="3144826"/>
                </a:lnTo>
                <a:lnTo>
                  <a:pt x="6109249" y="3144033"/>
                </a:lnTo>
                <a:lnTo>
                  <a:pt x="6107633" y="3143239"/>
                </a:lnTo>
                <a:lnTo>
                  <a:pt x="6106420" y="3142048"/>
                </a:lnTo>
                <a:lnTo>
                  <a:pt x="6103996" y="3138476"/>
                </a:lnTo>
                <a:lnTo>
                  <a:pt x="6102783" y="3134904"/>
                </a:lnTo>
                <a:lnTo>
                  <a:pt x="6101571" y="3130935"/>
                </a:lnTo>
                <a:close/>
                <a:moveTo>
                  <a:pt x="650876" y="3055922"/>
                </a:moveTo>
                <a:lnTo>
                  <a:pt x="649817" y="3059097"/>
                </a:lnTo>
                <a:lnTo>
                  <a:pt x="649288" y="3062273"/>
                </a:lnTo>
                <a:lnTo>
                  <a:pt x="649288" y="3056275"/>
                </a:lnTo>
                <a:close/>
                <a:moveTo>
                  <a:pt x="422257" y="3028531"/>
                </a:moveTo>
                <a:lnTo>
                  <a:pt x="421053" y="3030503"/>
                </a:lnTo>
                <a:lnTo>
                  <a:pt x="419849" y="3032476"/>
                </a:lnTo>
                <a:lnTo>
                  <a:pt x="419046" y="3035236"/>
                </a:lnTo>
                <a:lnTo>
                  <a:pt x="418243" y="3041547"/>
                </a:lnTo>
                <a:lnTo>
                  <a:pt x="417841" y="3044306"/>
                </a:lnTo>
                <a:lnTo>
                  <a:pt x="417039" y="3047855"/>
                </a:lnTo>
                <a:lnTo>
                  <a:pt x="416236" y="3050617"/>
                </a:lnTo>
                <a:lnTo>
                  <a:pt x="414630" y="3053378"/>
                </a:lnTo>
                <a:lnTo>
                  <a:pt x="409813" y="3060084"/>
                </a:lnTo>
                <a:lnTo>
                  <a:pt x="403390" y="3067183"/>
                </a:lnTo>
                <a:lnTo>
                  <a:pt x="396565" y="3074282"/>
                </a:lnTo>
                <a:lnTo>
                  <a:pt x="392952" y="3077043"/>
                </a:lnTo>
                <a:lnTo>
                  <a:pt x="389339" y="3080593"/>
                </a:lnTo>
                <a:lnTo>
                  <a:pt x="384924" y="3082959"/>
                </a:lnTo>
                <a:lnTo>
                  <a:pt x="380909" y="3085325"/>
                </a:lnTo>
                <a:lnTo>
                  <a:pt x="376494" y="3087298"/>
                </a:lnTo>
                <a:lnTo>
                  <a:pt x="372479" y="3088876"/>
                </a:lnTo>
                <a:lnTo>
                  <a:pt x="367662" y="3090058"/>
                </a:lnTo>
                <a:lnTo>
                  <a:pt x="363647" y="3090847"/>
                </a:lnTo>
                <a:lnTo>
                  <a:pt x="358830" y="3090847"/>
                </a:lnTo>
                <a:lnTo>
                  <a:pt x="354013" y="3090058"/>
                </a:lnTo>
                <a:lnTo>
                  <a:pt x="370873" y="3073887"/>
                </a:lnTo>
                <a:lnTo>
                  <a:pt x="387734" y="3057322"/>
                </a:lnTo>
                <a:lnTo>
                  <a:pt x="396164" y="3049435"/>
                </a:lnTo>
                <a:lnTo>
                  <a:pt x="404995" y="3041547"/>
                </a:lnTo>
                <a:lnTo>
                  <a:pt x="414229" y="3034447"/>
                </a:lnTo>
                <a:close/>
                <a:moveTo>
                  <a:pt x="5917897" y="2998772"/>
                </a:moveTo>
                <a:lnTo>
                  <a:pt x="5919913" y="2999969"/>
                </a:lnTo>
                <a:lnTo>
                  <a:pt x="5921123" y="3001167"/>
                </a:lnTo>
                <a:lnTo>
                  <a:pt x="5922332" y="3003163"/>
                </a:lnTo>
                <a:lnTo>
                  <a:pt x="5923139" y="3005159"/>
                </a:lnTo>
                <a:lnTo>
                  <a:pt x="5924348" y="3008752"/>
                </a:lnTo>
                <a:lnTo>
                  <a:pt x="5924751" y="3013143"/>
                </a:lnTo>
                <a:lnTo>
                  <a:pt x="5925155" y="3016736"/>
                </a:lnTo>
                <a:lnTo>
                  <a:pt x="5924751" y="3019530"/>
                </a:lnTo>
                <a:lnTo>
                  <a:pt x="5924751" y="3021925"/>
                </a:lnTo>
                <a:lnTo>
                  <a:pt x="5924348" y="3022324"/>
                </a:lnTo>
                <a:lnTo>
                  <a:pt x="5926767" y="3027513"/>
                </a:lnTo>
                <a:lnTo>
                  <a:pt x="5928783" y="3032305"/>
                </a:lnTo>
                <a:lnTo>
                  <a:pt x="5929186" y="3035498"/>
                </a:lnTo>
                <a:lnTo>
                  <a:pt x="5929589" y="3039090"/>
                </a:lnTo>
                <a:lnTo>
                  <a:pt x="5929993" y="3046275"/>
                </a:lnTo>
                <a:lnTo>
                  <a:pt x="5929993" y="3050668"/>
                </a:lnTo>
                <a:lnTo>
                  <a:pt x="5930799" y="3056256"/>
                </a:lnTo>
                <a:lnTo>
                  <a:pt x="5932008" y="3058651"/>
                </a:lnTo>
                <a:lnTo>
                  <a:pt x="5934024" y="3061445"/>
                </a:lnTo>
                <a:lnTo>
                  <a:pt x="5936040" y="3064639"/>
                </a:lnTo>
                <a:lnTo>
                  <a:pt x="5937250" y="3066236"/>
                </a:lnTo>
                <a:lnTo>
                  <a:pt x="5937250" y="3069030"/>
                </a:lnTo>
                <a:lnTo>
                  <a:pt x="5937250" y="3071824"/>
                </a:lnTo>
                <a:lnTo>
                  <a:pt x="5935637" y="3076216"/>
                </a:lnTo>
                <a:lnTo>
                  <a:pt x="5934831" y="3079010"/>
                </a:lnTo>
                <a:lnTo>
                  <a:pt x="5934024" y="3079409"/>
                </a:lnTo>
                <a:lnTo>
                  <a:pt x="5935234" y="3082603"/>
                </a:lnTo>
                <a:lnTo>
                  <a:pt x="5936040" y="3085397"/>
                </a:lnTo>
                <a:lnTo>
                  <a:pt x="5937250" y="3090587"/>
                </a:lnTo>
                <a:lnTo>
                  <a:pt x="5937250" y="3095776"/>
                </a:lnTo>
                <a:lnTo>
                  <a:pt x="5936444" y="3100567"/>
                </a:lnTo>
                <a:lnTo>
                  <a:pt x="5936040" y="3105756"/>
                </a:lnTo>
                <a:lnTo>
                  <a:pt x="5935637" y="3110148"/>
                </a:lnTo>
                <a:lnTo>
                  <a:pt x="5936040" y="3115337"/>
                </a:lnTo>
                <a:lnTo>
                  <a:pt x="5936444" y="3117333"/>
                </a:lnTo>
                <a:lnTo>
                  <a:pt x="5937250" y="3119728"/>
                </a:lnTo>
                <a:lnTo>
                  <a:pt x="5935234" y="3120127"/>
                </a:lnTo>
                <a:lnTo>
                  <a:pt x="5933621" y="3120127"/>
                </a:lnTo>
                <a:lnTo>
                  <a:pt x="5932008" y="3120926"/>
                </a:lnTo>
                <a:lnTo>
                  <a:pt x="5930799" y="3121724"/>
                </a:lnTo>
                <a:lnTo>
                  <a:pt x="5929993" y="3122922"/>
                </a:lnTo>
                <a:lnTo>
                  <a:pt x="5929186" y="3124119"/>
                </a:lnTo>
                <a:lnTo>
                  <a:pt x="5927574" y="3126514"/>
                </a:lnTo>
                <a:lnTo>
                  <a:pt x="5926767" y="3126115"/>
                </a:lnTo>
                <a:lnTo>
                  <a:pt x="5927574" y="3127313"/>
                </a:lnTo>
                <a:lnTo>
                  <a:pt x="5927977" y="3128510"/>
                </a:lnTo>
                <a:lnTo>
                  <a:pt x="5928783" y="3129708"/>
                </a:lnTo>
                <a:lnTo>
                  <a:pt x="5928783" y="3130905"/>
                </a:lnTo>
                <a:lnTo>
                  <a:pt x="5927977" y="3132502"/>
                </a:lnTo>
                <a:lnTo>
                  <a:pt x="5927574" y="3133700"/>
                </a:lnTo>
                <a:lnTo>
                  <a:pt x="5926767" y="3134498"/>
                </a:lnTo>
                <a:lnTo>
                  <a:pt x="5925961" y="3134897"/>
                </a:lnTo>
                <a:lnTo>
                  <a:pt x="5924751" y="3135296"/>
                </a:lnTo>
                <a:lnTo>
                  <a:pt x="5923945" y="3135296"/>
                </a:lnTo>
                <a:lnTo>
                  <a:pt x="5922735" y="3134498"/>
                </a:lnTo>
                <a:lnTo>
                  <a:pt x="5921526" y="3133700"/>
                </a:lnTo>
                <a:lnTo>
                  <a:pt x="5920720" y="3132103"/>
                </a:lnTo>
                <a:lnTo>
                  <a:pt x="5919913" y="3129708"/>
                </a:lnTo>
                <a:lnTo>
                  <a:pt x="5918704" y="3126913"/>
                </a:lnTo>
                <a:lnTo>
                  <a:pt x="5917897" y="3123320"/>
                </a:lnTo>
                <a:lnTo>
                  <a:pt x="5920316" y="3123720"/>
                </a:lnTo>
                <a:lnTo>
                  <a:pt x="5922332" y="3124119"/>
                </a:lnTo>
                <a:lnTo>
                  <a:pt x="5925155" y="3125316"/>
                </a:lnTo>
                <a:lnTo>
                  <a:pt x="5923139" y="3123320"/>
                </a:lnTo>
                <a:lnTo>
                  <a:pt x="5921123" y="3120926"/>
                </a:lnTo>
                <a:lnTo>
                  <a:pt x="5919913" y="3118929"/>
                </a:lnTo>
                <a:lnTo>
                  <a:pt x="5918704" y="3116534"/>
                </a:lnTo>
                <a:lnTo>
                  <a:pt x="5917897" y="3113740"/>
                </a:lnTo>
                <a:lnTo>
                  <a:pt x="5917494" y="3111345"/>
                </a:lnTo>
                <a:lnTo>
                  <a:pt x="5917091" y="3105756"/>
                </a:lnTo>
                <a:lnTo>
                  <a:pt x="5917897" y="3092982"/>
                </a:lnTo>
                <a:lnTo>
                  <a:pt x="5918301" y="3086195"/>
                </a:lnTo>
                <a:lnTo>
                  <a:pt x="5917897" y="3079409"/>
                </a:lnTo>
                <a:lnTo>
                  <a:pt x="5917494" y="3078611"/>
                </a:lnTo>
                <a:lnTo>
                  <a:pt x="5917091" y="3077812"/>
                </a:lnTo>
                <a:lnTo>
                  <a:pt x="5915881" y="3077014"/>
                </a:lnTo>
                <a:lnTo>
                  <a:pt x="5911850" y="3076216"/>
                </a:lnTo>
                <a:lnTo>
                  <a:pt x="5914672" y="3066236"/>
                </a:lnTo>
                <a:lnTo>
                  <a:pt x="5915478" y="3061845"/>
                </a:lnTo>
                <a:lnTo>
                  <a:pt x="5915881" y="3057853"/>
                </a:lnTo>
                <a:lnTo>
                  <a:pt x="5915881" y="3053861"/>
                </a:lnTo>
                <a:lnTo>
                  <a:pt x="5915075" y="3049468"/>
                </a:lnTo>
                <a:lnTo>
                  <a:pt x="5913866" y="3044679"/>
                </a:lnTo>
                <a:lnTo>
                  <a:pt x="5911850" y="3039491"/>
                </a:lnTo>
                <a:lnTo>
                  <a:pt x="5913866" y="3038292"/>
                </a:lnTo>
                <a:lnTo>
                  <a:pt x="5915478" y="3036694"/>
                </a:lnTo>
                <a:lnTo>
                  <a:pt x="5917897" y="3034301"/>
                </a:lnTo>
                <a:lnTo>
                  <a:pt x="5919107" y="3033501"/>
                </a:lnTo>
                <a:lnTo>
                  <a:pt x="5920720" y="3033102"/>
                </a:lnTo>
                <a:lnTo>
                  <a:pt x="5922332" y="3033901"/>
                </a:lnTo>
                <a:lnTo>
                  <a:pt x="5924348" y="3035898"/>
                </a:lnTo>
                <a:lnTo>
                  <a:pt x="5923542" y="3033501"/>
                </a:lnTo>
                <a:lnTo>
                  <a:pt x="5922735" y="3031107"/>
                </a:lnTo>
                <a:lnTo>
                  <a:pt x="5921526" y="3029111"/>
                </a:lnTo>
                <a:lnTo>
                  <a:pt x="5919913" y="3027115"/>
                </a:lnTo>
                <a:lnTo>
                  <a:pt x="5917897" y="3025518"/>
                </a:lnTo>
                <a:lnTo>
                  <a:pt x="5916285" y="3024320"/>
                </a:lnTo>
                <a:lnTo>
                  <a:pt x="5914269" y="3023522"/>
                </a:lnTo>
                <a:lnTo>
                  <a:pt x="5911850" y="3022324"/>
                </a:lnTo>
                <a:lnTo>
                  <a:pt x="5913059" y="3019530"/>
                </a:lnTo>
                <a:lnTo>
                  <a:pt x="5913866" y="3017135"/>
                </a:lnTo>
                <a:lnTo>
                  <a:pt x="5915478" y="3010748"/>
                </a:lnTo>
                <a:lnTo>
                  <a:pt x="5916688" y="3005159"/>
                </a:lnTo>
                <a:close/>
                <a:moveTo>
                  <a:pt x="854472" y="2979725"/>
                </a:moveTo>
                <a:lnTo>
                  <a:pt x="856060" y="2980104"/>
                </a:lnTo>
                <a:lnTo>
                  <a:pt x="857250" y="2980481"/>
                </a:lnTo>
                <a:lnTo>
                  <a:pt x="858838" y="2981238"/>
                </a:lnTo>
                <a:lnTo>
                  <a:pt x="860425" y="2982372"/>
                </a:lnTo>
                <a:lnTo>
                  <a:pt x="860425" y="2985396"/>
                </a:lnTo>
                <a:lnTo>
                  <a:pt x="859234" y="2988798"/>
                </a:lnTo>
                <a:lnTo>
                  <a:pt x="858044" y="2991066"/>
                </a:lnTo>
                <a:lnTo>
                  <a:pt x="856853" y="2992955"/>
                </a:lnTo>
                <a:lnTo>
                  <a:pt x="854869" y="2994845"/>
                </a:lnTo>
                <a:lnTo>
                  <a:pt x="852091" y="2995600"/>
                </a:lnTo>
                <a:lnTo>
                  <a:pt x="848519" y="2995600"/>
                </a:lnTo>
                <a:lnTo>
                  <a:pt x="844947" y="2995223"/>
                </a:lnTo>
                <a:lnTo>
                  <a:pt x="844551" y="2992955"/>
                </a:lnTo>
                <a:lnTo>
                  <a:pt x="844551" y="2991066"/>
                </a:lnTo>
                <a:lnTo>
                  <a:pt x="845344" y="2987286"/>
                </a:lnTo>
                <a:lnTo>
                  <a:pt x="846931" y="2983884"/>
                </a:lnTo>
                <a:lnTo>
                  <a:pt x="848916" y="2981616"/>
                </a:lnTo>
                <a:lnTo>
                  <a:pt x="850107" y="2980860"/>
                </a:lnTo>
                <a:lnTo>
                  <a:pt x="852091" y="2980481"/>
                </a:lnTo>
                <a:lnTo>
                  <a:pt x="853282" y="2980104"/>
                </a:lnTo>
                <a:close/>
                <a:moveTo>
                  <a:pt x="790584" y="2954322"/>
                </a:moveTo>
                <a:lnTo>
                  <a:pt x="790584" y="2954717"/>
                </a:lnTo>
                <a:lnTo>
                  <a:pt x="791771" y="2958671"/>
                </a:lnTo>
                <a:lnTo>
                  <a:pt x="793354" y="2965787"/>
                </a:lnTo>
                <a:lnTo>
                  <a:pt x="793750" y="2969741"/>
                </a:lnTo>
                <a:lnTo>
                  <a:pt x="793750" y="2972903"/>
                </a:lnTo>
                <a:lnTo>
                  <a:pt x="789396" y="2975671"/>
                </a:lnTo>
                <a:lnTo>
                  <a:pt x="787813" y="2976857"/>
                </a:lnTo>
                <a:lnTo>
                  <a:pt x="786626" y="2978041"/>
                </a:lnTo>
                <a:lnTo>
                  <a:pt x="785439" y="2978041"/>
                </a:lnTo>
                <a:lnTo>
                  <a:pt x="783855" y="2978041"/>
                </a:lnTo>
                <a:lnTo>
                  <a:pt x="781085" y="2977251"/>
                </a:lnTo>
                <a:lnTo>
                  <a:pt x="777919" y="2976065"/>
                </a:lnTo>
                <a:lnTo>
                  <a:pt x="782668" y="2979228"/>
                </a:lnTo>
                <a:lnTo>
                  <a:pt x="784252" y="2980810"/>
                </a:lnTo>
                <a:lnTo>
                  <a:pt x="784252" y="2981204"/>
                </a:lnTo>
                <a:lnTo>
                  <a:pt x="783855" y="2981600"/>
                </a:lnTo>
                <a:lnTo>
                  <a:pt x="782272" y="2981995"/>
                </a:lnTo>
                <a:lnTo>
                  <a:pt x="779502" y="2982390"/>
                </a:lnTo>
                <a:lnTo>
                  <a:pt x="776336" y="2982786"/>
                </a:lnTo>
                <a:lnTo>
                  <a:pt x="773961" y="2983972"/>
                </a:lnTo>
                <a:lnTo>
                  <a:pt x="772378" y="2984763"/>
                </a:lnTo>
                <a:lnTo>
                  <a:pt x="771586" y="2985948"/>
                </a:lnTo>
                <a:lnTo>
                  <a:pt x="771982" y="2987529"/>
                </a:lnTo>
                <a:lnTo>
                  <a:pt x="773565" y="2989507"/>
                </a:lnTo>
                <a:lnTo>
                  <a:pt x="774753" y="2991878"/>
                </a:lnTo>
                <a:lnTo>
                  <a:pt x="775464" y="2994009"/>
                </a:lnTo>
                <a:lnTo>
                  <a:pt x="775759" y="2994009"/>
                </a:lnTo>
                <a:lnTo>
                  <a:pt x="776288" y="2994009"/>
                </a:lnTo>
                <a:lnTo>
                  <a:pt x="775759" y="2994961"/>
                </a:lnTo>
                <a:lnTo>
                  <a:pt x="774700" y="2995597"/>
                </a:lnTo>
                <a:lnTo>
                  <a:pt x="775229" y="2994961"/>
                </a:lnTo>
                <a:lnTo>
                  <a:pt x="775229" y="2994376"/>
                </a:lnTo>
                <a:lnTo>
                  <a:pt x="771586" y="2995832"/>
                </a:lnTo>
                <a:lnTo>
                  <a:pt x="767233" y="2998204"/>
                </a:lnTo>
                <a:lnTo>
                  <a:pt x="758130" y="3002948"/>
                </a:lnTo>
                <a:lnTo>
                  <a:pt x="757622" y="3003151"/>
                </a:lnTo>
                <a:lnTo>
                  <a:pt x="757238" y="3003535"/>
                </a:lnTo>
                <a:lnTo>
                  <a:pt x="757469" y="3003212"/>
                </a:lnTo>
                <a:lnTo>
                  <a:pt x="754172" y="3004529"/>
                </a:lnTo>
                <a:lnTo>
                  <a:pt x="749819" y="3004924"/>
                </a:lnTo>
                <a:lnTo>
                  <a:pt x="745861" y="3005715"/>
                </a:lnTo>
                <a:lnTo>
                  <a:pt x="743487" y="3006110"/>
                </a:lnTo>
                <a:lnTo>
                  <a:pt x="740320" y="3008087"/>
                </a:lnTo>
                <a:lnTo>
                  <a:pt x="736758" y="3010459"/>
                </a:lnTo>
                <a:lnTo>
                  <a:pt x="733988" y="3013622"/>
                </a:lnTo>
                <a:lnTo>
                  <a:pt x="731613" y="3016390"/>
                </a:lnTo>
                <a:lnTo>
                  <a:pt x="729238" y="3018761"/>
                </a:lnTo>
                <a:lnTo>
                  <a:pt x="727656" y="3021133"/>
                </a:lnTo>
                <a:lnTo>
                  <a:pt x="727260" y="3022715"/>
                </a:lnTo>
                <a:lnTo>
                  <a:pt x="727656" y="3022715"/>
                </a:lnTo>
                <a:lnTo>
                  <a:pt x="728051" y="3022715"/>
                </a:lnTo>
                <a:lnTo>
                  <a:pt x="726072" y="3023110"/>
                </a:lnTo>
                <a:lnTo>
                  <a:pt x="724489" y="3022715"/>
                </a:lnTo>
                <a:lnTo>
                  <a:pt x="723698" y="3021924"/>
                </a:lnTo>
                <a:lnTo>
                  <a:pt x="723302" y="3021133"/>
                </a:lnTo>
                <a:lnTo>
                  <a:pt x="723698" y="3022319"/>
                </a:lnTo>
                <a:lnTo>
                  <a:pt x="724885" y="3029831"/>
                </a:lnTo>
                <a:lnTo>
                  <a:pt x="716969" y="3029434"/>
                </a:lnTo>
                <a:lnTo>
                  <a:pt x="709450" y="3029831"/>
                </a:lnTo>
                <a:lnTo>
                  <a:pt x="702722" y="3031016"/>
                </a:lnTo>
                <a:lnTo>
                  <a:pt x="696389" y="3032994"/>
                </a:lnTo>
                <a:lnTo>
                  <a:pt x="697972" y="3033784"/>
                </a:lnTo>
                <a:lnTo>
                  <a:pt x="698764" y="3034576"/>
                </a:lnTo>
                <a:lnTo>
                  <a:pt x="698764" y="3035760"/>
                </a:lnTo>
                <a:lnTo>
                  <a:pt x="698368" y="3036550"/>
                </a:lnTo>
                <a:lnTo>
                  <a:pt x="697576" y="3038131"/>
                </a:lnTo>
                <a:lnTo>
                  <a:pt x="695994" y="3038922"/>
                </a:lnTo>
                <a:lnTo>
                  <a:pt x="693223" y="3040504"/>
                </a:lnTo>
                <a:lnTo>
                  <a:pt x="689265" y="3041691"/>
                </a:lnTo>
                <a:lnTo>
                  <a:pt x="685307" y="3042087"/>
                </a:lnTo>
                <a:lnTo>
                  <a:pt x="683328" y="3041691"/>
                </a:lnTo>
                <a:lnTo>
                  <a:pt x="681350" y="3041296"/>
                </a:lnTo>
                <a:lnTo>
                  <a:pt x="679766" y="3040504"/>
                </a:lnTo>
                <a:lnTo>
                  <a:pt x="677788" y="3039713"/>
                </a:lnTo>
                <a:lnTo>
                  <a:pt x="675413" y="3044061"/>
                </a:lnTo>
                <a:lnTo>
                  <a:pt x="673830" y="3047621"/>
                </a:lnTo>
                <a:lnTo>
                  <a:pt x="671851" y="3049993"/>
                </a:lnTo>
                <a:lnTo>
                  <a:pt x="669476" y="3051574"/>
                </a:lnTo>
                <a:lnTo>
                  <a:pt x="666706" y="3052758"/>
                </a:lnTo>
                <a:lnTo>
                  <a:pt x="663144" y="3053549"/>
                </a:lnTo>
                <a:lnTo>
                  <a:pt x="650875" y="3055922"/>
                </a:lnTo>
                <a:lnTo>
                  <a:pt x="651666" y="3052758"/>
                </a:lnTo>
                <a:lnTo>
                  <a:pt x="652854" y="3049596"/>
                </a:lnTo>
                <a:lnTo>
                  <a:pt x="654833" y="3046433"/>
                </a:lnTo>
                <a:lnTo>
                  <a:pt x="656812" y="3042877"/>
                </a:lnTo>
                <a:lnTo>
                  <a:pt x="659186" y="3039713"/>
                </a:lnTo>
                <a:lnTo>
                  <a:pt x="661561" y="3036550"/>
                </a:lnTo>
                <a:lnTo>
                  <a:pt x="664331" y="3033387"/>
                </a:lnTo>
                <a:lnTo>
                  <a:pt x="667102" y="3031016"/>
                </a:lnTo>
                <a:lnTo>
                  <a:pt x="670268" y="3027854"/>
                </a:lnTo>
                <a:lnTo>
                  <a:pt x="673830" y="3025481"/>
                </a:lnTo>
                <a:lnTo>
                  <a:pt x="676996" y="3023505"/>
                </a:lnTo>
                <a:lnTo>
                  <a:pt x="680954" y="3021528"/>
                </a:lnTo>
                <a:lnTo>
                  <a:pt x="684516" y="3019156"/>
                </a:lnTo>
                <a:lnTo>
                  <a:pt x="688869" y="3017970"/>
                </a:lnTo>
                <a:lnTo>
                  <a:pt x="692431" y="3016784"/>
                </a:lnTo>
                <a:lnTo>
                  <a:pt x="696389" y="3015993"/>
                </a:lnTo>
                <a:lnTo>
                  <a:pt x="695598" y="3015202"/>
                </a:lnTo>
                <a:lnTo>
                  <a:pt x="694410" y="3014018"/>
                </a:lnTo>
                <a:lnTo>
                  <a:pt x="692431" y="3012436"/>
                </a:lnTo>
                <a:lnTo>
                  <a:pt x="691640" y="3011250"/>
                </a:lnTo>
                <a:lnTo>
                  <a:pt x="690848" y="3010064"/>
                </a:lnTo>
                <a:lnTo>
                  <a:pt x="690453" y="3008482"/>
                </a:lnTo>
                <a:lnTo>
                  <a:pt x="690453" y="3006110"/>
                </a:lnTo>
                <a:lnTo>
                  <a:pt x="693619" y="3007297"/>
                </a:lnTo>
                <a:lnTo>
                  <a:pt x="695994" y="3008087"/>
                </a:lnTo>
                <a:lnTo>
                  <a:pt x="698368" y="3008087"/>
                </a:lnTo>
                <a:lnTo>
                  <a:pt x="700347" y="3007297"/>
                </a:lnTo>
                <a:lnTo>
                  <a:pt x="701534" y="3006506"/>
                </a:lnTo>
                <a:lnTo>
                  <a:pt x="703117" y="3004924"/>
                </a:lnTo>
                <a:lnTo>
                  <a:pt x="704305" y="3002157"/>
                </a:lnTo>
                <a:lnTo>
                  <a:pt x="706284" y="2999390"/>
                </a:lnTo>
                <a:lnTo>
                  <a:pt x="707471" y="3000180"/>
                </a:lnTo>
                <a:lnTo>
                  <a:pt x="707867" y="3000576"/>
                </a:lnTo>
                <a:lnTo>
                  <a:pt x="707867" y="3000971"/>
                </a:lnTo>
                <a:lnTo>
                  <a:pt x="707867" y="3001762"/>
                </a:lnTo>
                <a:lnTo>
                  <a:pt x="706679" y="3003739"/>
                </a:lnTo>
                <a:lnTo>
                  <a:pt x="706284" y="3004924"/>
                </a:lnTo>
                <a:lnTo>
                  <a:pt x="706284" y="3006110"/>
                </a:lnTo>
                <a:lnTo>
                  <a:pt x="710241" y="3001762"/>
                </a:lnTo>
                <a:lnTo>
                  <a:pt x="714991" y="2997809"/>
                </a:lnTo>
                <a:lnTo>
                  <a:pt x="719740" y="2995041"/>
                </a:lnTo>
                <a:lnTo>
                  <a:pt x="724885" y="2991878"/>
                </a:lnTo>
                <a:lnTo>
                  <a:pt x="733196" y="2987135"/>
                </a:lnTo>
                <a:lnTo>
                  <a:pt x="735571" y="2984763"/>
                </a:lnTo>
                <a:lnTo>
                  <a:pt x="736758" y="2983576"/>
                </a:lnTo>
                <a:lnTo>
                  <a:pt x="737154" y="2982786"/>
                </a:lnTo>
                <a:lnTo>
                  <a:pt x="737946" y="2981995"/>
                </a:lnTo>
                <a:lnTo>
                  <a:pt x="739529" y="2981600"/>
                </a:lnTo>
                <a:lnTo>
                  <a:pt x="740320" y="2981204"/>
                </a:lnTo>
                <a:lnTo>
                  <a:pt x="741507" y="2981204"/>
                </a:lnTo>
                <a:lnTo>
                  <a:pt x="743882" y="2981995"/>
                </a:lnTo>
                <a:lnTo>
                  <a:pt x="746653" y="2983181"/>
                </a:lnTo>
                <a:lnTo>
                  <a:pt x="750215" y="2984367"/>
                </a:lnTo>
                <a:lnTo>
                  <a:pt x="752985" y="2984763"/>
                </a:lnTo>
                <a:lnTo>
                  <a:pt x="754568" y="2984763"/>
                </a:lnTo>
                <a:lnTo>
                  <a:pt x="756547" y="2984763"/>
                </a:lnTo>
                <a:lnTo>
                  <a:pt x="757734" y="2983972"/>
                </a:lnTo>
                <a:lnTo>
                  <a:pt x="759318" y="2982786"/>
                </a:lnTo>
                <a:lnTo>
                  <a:pt x="758130" y="2980810"/>
                </a:lnTo>
                <a:lnTo>
                  <a:pt x="757339" y="2978833"/>
                </a:lnTo>
                <a:lnTo>
                  <a:pt x="756547" y="2975671"/>
                </a:lnTo>
                <a:lnTo>
                  <a:pt x="755755" y="2972903"/>
                </a:lnTo>
                <a:lnTo>
                  <a:pt x="758130" y="2974484"/>
                </a:lnTo>
                <a:lnTo>
                  <a:pt x="759713" y="2974880"/>
                </a:lnTo>
                <a:lnTo>
                  <a:pt x="760505" y="2975274"/>
                </a:lnTo>
                <a:lnTo>
                  <a:pt x="761296" y="2974880"/>
                </a:lnTo>
                <a:lnTo>
                  <a:pt x="763671" y="2973694"/>
                </a:lnTo>
                <a:lnTo>
                  <a:pt x="766046" y="2972903"/>
                </a:lnTo>
                <a:lnTo>
                  <a:pt x="768816" y="2972903"/>
                </a:lnTo>
                <a:lnTo>
                  <a:pt x="767233" y="2980018"/>
                </a:lnTo>
                <a:lnTo>
                  <a:pt x="766837" y="2981204"/>
                </a:lnTo>
                <a:lnTo>
                  <a:pt x="767629" y="2981204"/>
                </a:lnTo>
                <a:lnTo>
                  <a:pt x="768420" y="2981204"/>
                </a:lnTo>
                <a:lnTo>
                  <a:pt x="770003" y="2980810"/>
                </a:lnTo>
                <a:lnTo>
                  <a:pt x="771982" y="2981600"/>
                </a:lnTo>
                <a:lnTo>
                  <a:pt x="775149" y="2982786"/>
                </a:lnTo>
                <a:lnTo>
                  <a:pt x="773565" y="2980414"/>
                </a:lnTo>
                <a:lnTo>
                  <a:pt x="772378" y="2977251"/>
                </a:lnTo>
                <a:lnTo>
                  <a:pt x="771586" y="2973694"/>
                </a:lnTo>
                <a:lnTo>
                  <a:pt x="771586" y="2969741"/>
                </a:lnTo>
                <a:lnTo>
                  <a:pt x="775940" y="2970927"/>
                </a:lnTo>
                <a:lnTo>
                  <a:pt x="779898" y="2971322"/>
                </a:lnTo>
                <a:lnTo>
                  <a:pt x="783460" y="2971322"/>
                </a:lnTo>
                <a:lnTo>
                  <a:pt x="784647" y="2971322"/>
                </a:lnTo>
                <a:lnTo>
                  <a:pt x="786230" y="2970927"/>
                </a:lnTo>
                <a:lnTo>
                  <a:pt x="787022" y="2970135"/>
                </a:lnTo>
                <a:lnTo>
                  <a:pt x="788209" y="2968554"/>
                </a:lnTo>
                <a:lnTo>
                  <a:pt x="789001" y="2967368"/>
                </a:lnTo>
                <a:lnTo>
                  <a:pt x="789396" y="2965787"/>
                </a:lnTo>
                <a:lnTo>
                  <a:pt x="790584" y="2964206"/>
                </a:lnTo>
                <a:lnTo>
                  <a:pt x="790584" y="2961833"/>
                </a:lnTo>
                <a:lnTo>
                  <a:pt x="790584" y="2956299"/>
                </a:lnTo>
                <a:lnTo>
                  <a:pt x="789792" y="2954717"/>
                </a:lnTo>
                <a:close/>
                <a:moveTo>
                  <a:pt x="530665" y="2925747"/>
                </a:moveTo>
                <a:lnTo>
                  <a:pt x="533029" y="2925747"/>
                </a:lnTo>
                <a:lnTo>
                  <a:pt x="536182" y="2926143"/>
                </a:lnTo>
                <a:lnTo>
                  <a:pt x="536576" y="2929700"/>
                </a:lnTo>
                <a:lnTo>
                  <a:pt x="536576" y="2932468"/>
                </a:lnTo>
                <a:lnTo>
                  <a:pt x="536576" y="2935631"/>
                </a:lnTo>
                <a:lnTo>
                  <a:pt x="536182" y="2938002"/>
                </a:lnTo>
                <a:lnTo>
                  <a:pt x="535394" y="2939978"/>
                </a:lnTo>
                <a:lnTo>
                  <a:pt x="534605" y="2941955"/>
                </a:lnTo>
                <a:lnTo>
                  <a:pt x="531847" y="2945513"/>
                </a:lnTo>
                <a:lnTo>
                  <a:pt x="527117" y="2951442"/>
                </a:lnTo>
                <a:lnTo>
                  <a:pt x="524753" y="2955395"/>
                </a:lnTo>
                <a:lnTo>
                  <a:pt x="523965" y="2956977"/>
                </a:lnTo>
                <a:lnTo>
                  <a:pt x="523571" y="2959349"/>
                </a:lnTo>
                <a:lnTo>
                  <a:pt x="522388" y="2959743"/>
                </a:lnTo>
                <a:lnTo>
                  <a:pt x="521994" y="2958953"/>
                </a:lnTo>
                <a:lnTo>
                  <a:pt x="521206" y="2958162"/>
                </a:lnTo>
                <a:lnTo>
                  <a:pt x="521206" y="2956977"/>
                </a:lnTo>
                <a:lnTo>
                  <a:pt x="520812" y="2954209"/>
                </a:lnTo>
                <a:lnTo>
                  <a:pt x="520812" y="2953419"/>
                </a:lnTo>
                <a:lnTo>
                  <a:pt x="520418" y="2953023"/>
                </a:lnTo>
                <a:lnTo>
                  <a:pt x="518447" y="2953023"/>
                </a:lnTo>
                <a:lnTo>
                  <a:pt x="516083" y="2953419"/>
                </a:lnTo>
                <a:lnTo>
                  <a:pt x="514506" y="2954209"/>
                </a:lnTo>
                <a:lnTo>
                  <a:pt x="513324" y="2955000"/>
                </a:lnTo>
                <a:lnTo>
                  <a:pt x="512142" y="2956186"/>
                </a:lnTo>
                <a:lnTo>
                  <a:pt x="510959" y="2957372"/>
                </a:lnTo>
                <a:lnTo>
                  <a:pt x="508989" y="2960139"/>
                </a:lnTo>
                <a:lnTo>
                  <a:pt x="505836" y="2967650"/>
                </a:lnTo>
                <a:lnTo>
                  <a:pt x="503866" y="2971999"/>
                </a:lnTo>
                <a:lnTo>
                  <a:pt x="501895" y="2975952"/>
                </a:lnTo>
                <a:lnTo>
                  <a:pt x="496772" y="2982672"/>
                </a:lnTo>
                <a:lnTo>
                  <a:pt x="493619" y="2986625"/>
                </a:lnTo>
                <a:lnTo>
                  <a:pt x="490467" y="2988997"/>
                </a:lnTo>
                <a:lnTo>
                  <a:pt x="489284" y="2990182"/>
                </a:lnTo>
                <a:lnTo>
                  <a:pt x="488101" y="2990578"/>
                </a:lnTo>
                <a:lnTo>
                  <a:pt x="487313" y="2990578"/>
                </a:lnTo>
                <a:lnTo>
                  <a:pt x="486525" y="2990578"/>
                </a:lnTo>
                <a:lnTo>
                  <a:pt x="486131" y="2989392"/>
                </a:lnTo>
                <a:lnTo>
                  <a:pt x="485737" y="2988206"/>
                </a:lnTo>
                <a:lnTo>
                  <a:pt x="485737" y="2985439"/>
                </a:lnTo>
                <a:lnTo>
                  <a:pt x="486131" y="2982672"/>
                </a:lnTo>
                <a:lnTo>
                  <a:pt x="484554" y="2987415"/>
                </a:lnTo>
                <a:lnTo>
                  <a:pt x="482190" y="2991369"/>
                </a:lnTo>
                <a:lnTo>
                  <a:pt x="479431" y="2994926"/>
                </a:lnTo>
                <a:lnTo>
                  <a:pt x="476278" y="2997693"/>
                </a:lnTo>
                <a:lnTo>
                  <a:pt x="472337" y="3000065"/>
                </a:lnTo>
                <a:lnTo>
                  <a:pt x="468396" y="3002437"/>
                </a:lnTo>
                <a:lnTo>
                  <a:pt x="463667" y="3004809"/>
                </a:lnTo>
                <a:lnTo>
                  <a:pt x="459332" y="3006390"/>
                </a:lnTo>
                <a:lnTo>
                  <a:pt x="449874" y="3009948"/>
                </a:lnTo>
                <a:lnTo>
                  <a:pt x="440415" y="3014296"/>
                </a:lnTo>
                <a:lnTo>
                  <a:pt x="435686" y="3016668"/>
                </a:lnTo>
                <a:lnTo>
                  <a:pt x="431351" y="3019040"/>
                </a:lnTo>
                <a:lnTo>
                  <a:pt x="427410" y="3022202"/>
                </a:lnTo>
                <a:lnTo>
                  <a:pt x="423863" y="3025760"/>
                </a:lnTo>
                <a:lnTo>
                  <a:pt x="425045" y="3019040"/>
                </a:lnTo>
                <a:lnTo>
                  <a:pt x="426622" y="3012320"/>
                </a:lnTo>
                <a:lnTo>
                  <a:pt x="428592" y="3005204"/>
                </a:lnTo>
                <a:lnTo>
                  <a:pt x="431351" y="2997693"/>
                </a:lnTo>
                <a:lnTo>
                  <a:pt x="434898" y="2989787"/>
                </a:lnTo>
                <a:lnTo>
                  <a:pt x="438839" y="2982276"/>
                </a:lnTo>
                <a:lnTo>
                  <a:pt x="443568" y="2974766"/>
                </a:lnTo>
                <a:lnTo>
                  <a:pt x="448297" y="2967255"/>
                </a:lnTo>
                <a:lnTo>
                  <a:pt x="453420" y="2960139"/>
                </a:lnTo>
                <a:lnTo>
                  <a:pt x="459332" y="2953814"/>
                </a:lnTo>
                <a:lnTo>
                  <a:pt x="465244" y="2947490"/>
                </a:lnTo>
                <a:lnTo>
                  <a:pt x="471549" y="2941559"/>
                </a:lnTo>
                <a:lnTo>
                  <a:pt x="477855" y="2936816"/>
                </a:lnTo>
                <a:lnTo>
                  <a:pt x="484949" y="2932073"/>
                </a:lnTo>
                <a:lnTo>
                  <a:pt x="491649" y="2928910"/>
                </a:lnTo>
                <a:lnTo>
                  <a:pt x="498348" y="2926143"/>
                </a:lnTo>
                <a:lnTo>
                  <a:pt x="498348" y="2939583"/>
                </a:lnTo>
                <a:lnTo>
                  <a:pt x="501895" y="2939187"/>
                </a:lnTo>
                <a:lnTo>
                  <a:pt x="505048" y="2938397"/>
                </a:lnTo>
                <a:lnTo>
                  <a:pt x="507412" y="2937607"/>
                </a:lnTo>
                <a:lnTo>
                  <a:pt x="510171" y="2936421"/>
                </a:lnTo>
                <a:lnTo>
                  <a:pt x="514506" y="2933654"/>
                </a:lnTo>
                <a:lnTo>
                  <a:pt x="518842" y="2931282"/>
                </a:lnTo>
                <a:lnTo>
                  <a:pt x="522388" y="2928910"/>
                </a:lnTo>
                <a:lnTo>
                  <a:pt x="526329" y="2927329"/>
                </a:lnTo>
                <a:lnTo>
                  <a:pt x="528694" y="2926143"/>
                </a:lnTo>
                <a:close/>
                <a:moveTo>
                  <a:pt x="7078663" y="2905114"/>
                </a:moveTo>
                <a:lnTo>
                  <a:pt x="7081441" y="2905520"/>
                </a:lnTo>
                <a:lnTo>
                  <a:pt x="7084616" y="2906738"/>
                </a:lnTo>
                <a:lnTo>
                  <a:pt x="7086601" y="2907957"/>
                </a:lnTo>
                <a:lnTo>
                  <a:pt x="7088188" y="2909987"/>
                </a:lnTo>
                <a:lnTo>
                  <a:pt x="7089775" y="2912424"/>
                </a:lnTo>
                <a:lnTo>
                  <a:pt x="7090966" y="2914861"/>
                </a:lnTo>
                <a:lnTo>
                  <a:pt x="7091363" y="2918516"/>
                </a:lnTo>
                <a:lnTo>
                  <a:pt x="7091363" y="2922577"/>
                </a:lnTo>
                <a:lnTo>
                  <a:pt x="7087394" y="2922577"/>
                </a:lnTo>
                <a:lnTo>
                  <a:pt x="7084616" y="2922171"/>
                </a:lnTo>
                <a:lnTo>
                  <a:pt x="7081441" y="2920952"/>
                </a:lnTo>
                <a:lnTo>
                  <a:pt x="7079457" y="2919734"/>
                </a:lnTo>
                <a:lnTo>
                  <a:pt x="7077869" y="2917297"/>
                </a:lnTo>
                <a:lnTo>
                  <a:pt x="7076679" y="2914861"/>
                </a:lnTo>
                <a:lnTo>
                  <a:pt x="7075885" y="2912018"/>
                </a:lnTo>
                <a:lnTo>
                  <a:pt x="7075488" y="2908363"/>
                </a:lnTo>
                <a:lnTo>
                  <a:pt x="7077075" y="2908363"/>
                </a:lnTo>
                <a:lnTo>
                  <a:pt x="7077869" y="2907957"/>
                </a:lnTo>
                <a:lnTo>
                  <a:pt x="7078266" y="2906738"/>
                </a:lnTo>
                <a:close/>
                <a:moveTo>
                  <a:pt x="620713" y="2651112"/>
                </a:moveTo>
                <a:lnTo>
                  <a:pt x="619608" y="2654223"/>
                </a:lnTo>
                <a:lnTo>
                  <a:pt x="617765" y="2656889"/>
                </a:lnTo>
                <a:lnTo>
                  <a:pt x="615553" y="2658668"/>
                </a:lnTo>
                <a:lnTo>
                  <a:pt x="613342" y="2660446"/>
                </a:lnTo>
                <a:lnTo>
                  <a:pt x="610394" y="2661335"/>
                </a:lnTo>
                <a:lnTo>
                  <a:pt x="607446" y="2662223"/>
                </a:lnTo>
                <a:lnTo>
                  <a:pt x="604129" y="2662223"/>
                </a:lnTo>
                <a:lnTo>
                  <a:pt x="600075" y="2662223"/>
                </a:lnTo>
                <a:lnTo>
                  <a:pt x="600444" y="2660446"/>
                </a:lnTo>
                <a:lnTo>
                  <a:pt x="600812" y="2658668"/>
                </a:lnTo>
                <a:lnTo>
                  <a:pt x="601549" y="2657334"/>
                </a:lnTo>
                <a:lnTo>
                  <a:pt x="602287" y="2656001"/>
                </a:lnTo>
                <a:lnTo>
                  <a:pt x="604866" y="2654223"/>
                </a:lnTo>
                <a:lnTo>
                  <a:pt x="607446" y="2652444"/>
                </a:lnTo>
                <a:lnTo>
                  <a:pt x="610394" y="2652000"/>
                </a:lnTo>
                <a:lnTo>
                  <a:pt x="614079" y="2651556"/>
                </a:lnTo>
                <a:close/>
                <a:moveTo>
                  <a:pt x="729410" y="2620952"/>
                </a:moveTo>
                <a:lnTo>
                  <a:pt x="735013" y="2620952"/>
                </a:lnTo>
                <a:lnTo>
                  <a:pt x="733012" y="2623364"/>
                </a:lnTo>
                <a:lnTo>
                  <a:pt x="730611" y="2625374"/>
                </a:lnTo>
                <a:lnTo>
                  <a:pt x="728209" y="2626984"/>
                </a:lnTo>
                <a:lnTo>
                  <a:pt x="726209" y="2628995"/>
                </a:lnTo>
                <a:lnTo>
                  <a:pt x="721406" y="2631004"/>
                </a:lnTo>
                <a:lnTo>
                  <a:pt x="716603" y="2632614"/>
                </a:lnTo>
                <a:lnTo>
                  <a:pt x="711801" y="2633820"/>
                </a:lnTo>
                <a:lnTo>
                  <a:pt x="706998" y="2635027"/>
                </a:lnTo>
                <a:lnTo>
                  <a:pt x="701796" y="2635831"/>
                </a:lnTo>
                <a:lnTo>
                  <a:pt x="696593" y="2637841"/>
                </a:lnTo>
                <a:lnTo>
                  <a:pt x="685788" y="2641461"/>
                </a:lnTo>
                <a:lnTo>
                  <a:pt x="679784" y="2643471"/>
                </a:lnTo>
                <a:lnTo>
                  <a:pt x="672981" y="2645884"/>
                </a:lnTo>
                <a:lnTo>
                  <a:pt x="665377" y="2647895"/>
                </a:lnTo>
                <a:lnTo>
                  <a:pt x="657372" y="2649102"/>
                </a:lnTo>
                <a:lnTo>
                  <a:pt x="648968" y="2650308"/>
                </a:lnTo>
                <a:lnTo>
                  <a:pt x="639763" y="2651113"/>
                </a:lnTo>
                <a:lnTo>
                  <a:pt x="650169" y="2645884"/>
                </a:lnTo>
                <a:lnTo>
                  <a:pt x="661374" y="2640254"/>
                </a:lnTo>
                <a:lnTo>
                  <a:pt x="673781" y="2635027"/>
                </a:lnTo>
                <a:lnTo>
                  <a:pt x="686188" y="2630603"/>
                </a:lnTo>
                <a:lnTo>
                  <a:pt x="699394" y="2626581"/>
                </a:lnTo>
                <a:lnTo>
                  <a:pt x="711401" y="2623767"/>
                </a:lnTo>
                <a:lnTo>
                  <a:pt x="717805" y="2622560"/>
                </a:lnTo>
                <a:lnTo>
                  <a:pt x="723807" y="2621756"/>
                </a:lnTo>
                <a:close/>
                <a:moveTo>
                  <a:pt x="6438900" y="2574916"/>
                </a:moveTo>
                <a:lnTo>
                  <a:pt x="6438900" y="2587615"/>
                </a:lnTo>
                <a:lnTo>
                  <a:pt x="6426200" y="2587615"/>
                </a:lnTo>
                <a:lnTo>
                  <a:pt x="6426597" y="2584627"/>
                </a:lnTo>
                <a:lnTo>
                  <a:pt x="6427391" y="2582387"/>
                </a:lnTo>
                <a:lnTo>
                  <a:pt x="6428184" y="2580145"/>
                </a:lnTo>
                <a:lnTo>
                  <a:pt x="6429772" y="2578652"/>
                </a:lnTo>
                <a:lnTo>
                  <a:pt x="6431359" y="2576784"/>
                </a:lnTo>
                <a:lnTo>
                  <a:pt x="6433741" y="2576037"/>
                </a:lnTo>
                <a:lnTo>
                  <a:pt x="6436122" y="2575289"/>
                </a:lnTo>
                <a:close/>
                <a:moveTo>
                  <a:pt x="6507163" y="2533644"/>
                </a:moveTo>
                <a:lnTo>
                  <a:pt x="6511131" y="2534041"/>
                </a:lnTo>
                <a:lnTo>
                  <a:pt x="6515100" y="2534835"/>
                </a:lnTo>
                <a:lnTo>
                  <a:pt x="6515100" y="2547931"/>
                </a:lnTo>
                <a:lnTo>
                  <a:pt x="6509147" y="2547931"/>
                </a:lnTo>
                <a:lnTo>
                  <a:pt x="6503987" y="2547931"/>
                </a:lnTo>
                <a:lnTo>
                  <a:pt x="6502003" y="2547534"/>
                </a:lnTo>
                <a:lnTo>
                  <a:pt x="6499622" y="2546740"/>
                </a:lnTo>
                <a:lnTo>
                  <a:pt x="6497637" y="2545946"/>
                </a:lnTo>
                <a:lnTo>
                  <a:pt x="6496050" y="2544756"/>
                </a:lnTo>
                <a:lnTo>
                  <a:pt x="6496844" y="2541184"/>
                </a:lnTo>
                <a:lnTo>
                  <a:pt x="6498034" y="2538802"/>
                </a:lnTo>
                <a:lnTo>
                  <a:pt x="6499622" y="2537215"/>
                </a:lnTo>
                <a:lnTo>
                  <a:pt x="6502003" y="2535627"/>
                </a:lnTo>
                <a:lnTo>
                  <a:pt x="6504384" y="2534835"/>
                </a:lnTo>
                <a:close/>
                <a:moveTo>
                  <a:pt x="6545019" y="2503480"/>
                </a:moveTo>
                <a:lnTo>
                  <a:pt x="6548926" y="2503480"/>
                </a:lnTo>
                <a:lnTo>
                  <a:pt x="6554397" y="2503480"/>
                </a:lnTo>
                <a:lnTo>
                  <a:pt x="6560259" y="2504281"/>
                </a:lnTo>
                <a:lnTo>
                  <a:pt x="6566120" y="2505883"/>
                </a:lnTo>
                <a:lnTo>
                  <a:pt x="6568465" y="2506683"/>
                </a:lnTo>
                <a:lnTo>
                  <a:pt x="6571200" y="2507483"/>
                </a:lnTo>
                <a:lnTo>
                  <a:pt x="6573154" y="2509486"/>
                </a:lnTo>
                <a:lnTo>
                  <a:pt x="6574717" y="2510687"/>
                </a:lnTo>
                <a:lnTo>
                  <a:pt x="6575890" y="2512288"/>
                </a:lnTo>
                <a:lnTo>
                  <a:pt x="6576280" y="2513889"/>
                </a:lnTo>
                <a:lnTo>
                  <a:pt x="6576280" y="2515492"/>
                </a:lnTo>
                <a:lnTo>
                  <a:pt x="6576280" y="2516691"/>
                </a:lnTo>
                <a:lnTo>
                  <a:pt x="6575108" y="2519093"/>
                </a:lnTo>
                <a:lnTo>
                  <a:pt x="6573936" y="2520693"/>
                </a:lnTo>
                <a:lnTo>
                  <a:pt x="6573545" y="2521094"/>
                </a:lnTo>
                <a:lnTo>
                  <a:pt x="6574326" y="2523097"/>
                </a:lnTo>
                <a:lnTo>
                  <a:pt x="6575890" y="2525499"/>
                </a:lnTo>
                <a:lnTo>
                  <a:pt x="6577062" y="2528702"/>
                </a:lnTo>
                <a:lnTo>
                  <a:pt x="6579016" y="2531105"/>
                </a:lnTo>
                <a:lnTo>
                  <a:pt x="6579797" y="2534708"/>
                </a:lnTo>
                <a:lnTo>
                  <a:pt x="6580188" y="2535909"/>
                </a:lnTo>
                <a:lnTo>
                  <a:pt x="6580188" y="2537510"/>
                </a:lnTo>
                <a:lnTo>
                  <a:pt x="6579797" y="2539111"/>
                </a:lnTo>
                <a:lnTo>
                  <a:pt x="6579016" y="2540712"/>
                </a:lnTo>
                <a:lnTo>
                  <a:pt x="6578234" y="2542313"/>
                </a:lnTo>
                <a:lnTo>
                  <a:pt x="6576280" y="2544715"/>
                </a:lnTo>
                <a:lnTo>
                  <a:pt x="6575108" y="2545916"/>
                </a:lnTo>
                <a:lnTo>
                  <a:pt x="6573154" y="2547117"/>
                </a:lnTo>
                <a:lnTo>
                  <a:pt x="6571200" y="2548318"/>
                </a:lnTo>
                <a:lnTo>
                  <a:pt x="6569246" y="2549119"/>
                </a:lnTo>
                <a:lnTo>
                  <a:pt x="6566511" y="2549519"/>
                </a:lnTo>
                <a:lnTo>
                  <a:pt x="6564557" y="2549519"/>
                </a:lnTo>
                <a:lnTo>
                  <a:pt x="6559086" y="2549119"/>
                </a:lnTo>
                <a:lnTo>
                  <a:pt x="6554006" y="2547918"/>
                </a:lnTo>
                <a:lnTo>
                  <a:pt x="6548926" y="2546316"/>
                </a:lnTo>
                <a:lnTo>
                  <a:pt x="6543456" y="2543915"/>
                </a:lnTo>
                <a:lnTo>
                  <a:pt x="6539157" y="2540311"/>
                </a:lnTo>
                <a:lnTo>
                  <a:pt x="6535640" y="2536709"/>
                </a:lnTo>
                <a:lnTo>
                  <a:pt x="6532123" y="2532306"/>
                </a:lnTo>
                <a:lnTo>
                  <a:pt x="6530951" y="2530304"/>
                </a:lnTo>
                <a:lnTo>
                  <a:pt x="6530170" y="2528303"/>
                </a:lnTo>
                <a:lnTo>
                  <a:pt x="6529779" y="2525499"/>
                </a:lnTo>
                <a:lnTo>
                  <a:pt x="6529388" y="2523097"/>
                </a:lnTo>
                <a:lnTo>
                  <a:pt x="6529388" y="2521094"/>
                </a:lnTo>
                <a:lnTo>
                  <a:pt x="6530170" y="2518692"/>
                </a:lnTo>
                <a:lnTo>
                  <a:pt x="6530951" y="2515890"/>
                </a:lnTo>
                <a:lnTo>
                  <a:pt x="6532123" y="2513489"/>
                </a:lnTo>
                <a:lnTo>
                  <a:pt x="6534077" y="2511087"/>
                </a:lnTo>
                <a:lnTo>
                  <a:pt x="6536422" y="2509086"/>
                </a:lnTo>
                <a:lnTo>
                  <a:pt x="6539157" y="2506283"/>
                </a:lnTo>
                <a:lnTo>
                  <a:pt x="6542283" y="2503881"/>
                </a:lnTo>
                <a:close/>
                <a:moveTo>
                  <a:pt x="6884988" y="2493955"/>
                </a:moveTo>
                <a:lnTo>
                  <a:pt x="6887766" y="2493955"/>
                </a:lnTo>
                <a:lnTo>
                  <a:pt x="6890147" y="2493955"/>
                </a:lnTo>
                <a:lnTo>
                  <a:pt x="6892529" y="2494736"/>
                </a:lnTo>
                <a:lnTo>
                  <a:pt x="6894116" y="2495907"/>
                </a:lnTo>
                <a:lnTo>
                  <a:pt x="6896497" y="2497079"/>
                </a:lnTo>
                <a:lnTo>
                  <a:pt x="6897688" y="2498250"/>
                </a:lnTo>
                <a:lnTo>
                  <a:pt x="6898879" y="2500592"/>
                </a:lnTo>
                <a:lnTo>
                  <a:pt x="6900069" y="2502153"/>
                </a:lnTo>
                <a:lnTo>
                  <a:pt x="6900466" y="2504496"/>
                </a:lnTo>
                <a:lnTo>
                  <a:pt x="6900863" y="2506448"/>
                </a:lnTo>
                <a:lnTo>
                  <a:pt x="6900863" y="2508399"/>
                </a:lnTo>
                <a:lnTo>
                  <a:pt x="6900466" y="2511131"/>
                </a:lnTo>
                <a:lnTo>
                  <a:pt x="6900069" y="2513085"/>
                </a:lnTo>
                <a:lnTo>
                  <a:pt x="6899275" y="2515033"/>
                </a:lnTo>
                <a:lnTo>
                  <a:pt x="6897688" y="2517767"/>
                </a:lnTo>
                <a:lnTo>
                  <a:pt x="6893719" y="2516207"/>
                </a:lnTo>
                <a:lnTo>
                  <a:pt x="6890544" y="2515033"/>
                </a:lnTo>
                <a:lnTo>
                  <a:pt x="6888163" y="2513085"/>
                </a:lnTo>
                <a:lnTo>
                  <a:pt x="6885385" y="2510743"/>
                </a:lnTo>
                <a:lnTo>
                  <a:pt x="6883797" y="2507228"/>
                </a:lnTo>
                <a:lnTo>
                  <a:pt x="6882607" y="2503715"/>
                </a:lnTo>
                <a:lnTo>
                  <a:pt x="6881813" y="2499421"/>
                </a:lnTo>
                <a:lnTo>
                  <a:pt x="6882210" y="2494345"/>
                </a:lnTo>
                <a:close/>
                <a:moveTo>
                  <a:pt x="7001027" y="2457440"/>
                </a:moveTo>
                <a:lnTo>
                  <a:pt x="7001832" y="2461384"/>
                </a:lnTo>
                <a:lnTo>
                  <a:pt x="7003441" y="2464540"/>
                </a:lnTo>
                <a:lnTo>
                  <a:pt x="7005050" y="2468090"/>
                </a:lnTo>
                <a:lnTo>
                  <a:pt x="7007464" y="2471641"/>
                </a:lnTo>
                <a:lnTo>
                  <a:pt x="7012694" y="2478346"/>
                </a:lnTo>
                <a:lnTo>
                  <a:pt x="7018729" y="2485052"/>
                </a:lnTo>
                <a:lnTo>
                  <a:pt x="7024764" y="2492152"/>
                </a:lnTo>
                <a:lnTo>
                  <a:pt x="7030396" y="2499648"/>
                </a:lnTo>
                <a:lnTo>
                  <a:pt x="7033212" y="2503986"/>
                </a:lnTo>
                <a:lnTo>
                  <a:pt x="7035626" y="2507931"/>
                </a:lnTo>
                <a:lnTo>
                  <a:pt x="7037638" y="2512664"/>
                </a:lnTo>
                <a:lnTo>
                  <a:pt x="7039247" y="2517790"/>
                </a:lnTo>
                <a:lnTo>
                  <a:pt x="7041258" y="2524499"/>
                </a:lnTo>
                <a:lnTo>
                  <a:pt x="7042063" y="2531993"/>
                </a:lnTo>
                <a:lnTo>
                  <a:pt x="7042868" y="2547376"/>
                </a:lnTo>
                <a:lnTo>
                  <a:pt x="7043270" y="2554869"/>
                </a:lnTo>
                <a:lnTo>
                  <a:pt x="7044075" y="2562363"/>
                </a:lnTo>
                <a:lnTo>
                  <a:pt x="7046086" y="2569857"/>
                </a:lnTo>
                <a:lnTo>
                  <a:pt x="7047293" y="2573407"/>
                </a:lnTo>
                <a:lnTo>
                  <a:pt x="7048500" y="2577351"/>
                </a:lnTo>
                <a:lnTo>
                  <a:pt x="7046086" y="2579718"/>
                </a:lnTo>
                <a:lnTo>
                  <a:pt x="7042868" y="2581690"/>
                </a:lnTo>
                <a:lnTo>
                  <a:pt x="7039247" y="2583267"/>
                </a:lnTo>
                <a:lnTo>
                  <a:pt x="7035626" y="2584451"/>
                </a:lnTo>
                <a:lnTo>
                  <a:pt x="7031201" y="2585634"/>
                </a:lnTo>
                <a:lnTo>
                  <a:pt x="7026775" y="2586028"/>
                </a:lnTo>
                <a:lnTo>
                  <a:pt x="7021947" y="2586028"/>
                </a:lnTo>
                <a:lnTo>
                  <a:pt x="7017120" y="2586028"/>
                </a:lnTo>
                <a:lnTo>
                  <a:pt x="7011890" y="2585240"/>
                </a:lnTo>
                <a:lnTo>
                  <a:pt x="7006660" y="2584057"/>
                </a:lnTo>
                <a:lnTo>
                  <a:pt x="7001430" y="2582873"/>
                </a:lnTo>
                <a:lnTo>
                  <a:pt x="6995797" y="2580901"/>
                </a:lnTo>
                <a:lnTo>
                  <a:pt x="6990969" y="2578929"/>
                </a:lnTo>
                <a:lnTo>
                  <a:pt x="6985739" y="2576563"/>
                </a:lnTo>
                <a:lnTo>
                  <a:pt x="6980912" y="2573801"/>
                </a:lnTo>
                <a:lnTo>
                  <a:pt x="6975682" y="2570646"/>
                </a:lnTo>
                <a:lnTo>
                  <a:pt x="6972463" y="2567491"/>
                </a:lnTo>
                <a:lnTo>
                  <a:pt x="6966831" y="2562363"/>
                </a:lnTo>
                <a:lnTo>
                  <a:pt x="6952348" y="2547770"/>
                </a:lnTo>
                <a:lnTo>
                  <a:pt x="6939474" y="2534755"/>
                </a:lnTo>
                <a:lnTo>
                  <a:pt x="6935048" y="2530811"/>
                </a:lnTo>
                <a:lnTo>
                  <a:pt x="6934243" y="2530415"/>
                </a:lnTo>
                <a:lnTo>
                  <a:pt x="6934243" y="2530811"/>
                </a:lnTo>
                <a:lnTo>
                  <a:pt x="6933037" y="2527260"/>
                </a:lnTo>
                <a:lnTo>
                  <a:pt x="6932232" y="2523314"/>
                </a:lnTo>
                <a:lnTo>
                  <a:pt x="6931427" y="2518973"/>
                </a:lnTo>
                <a:lnTo>
                  <a:pt x="6931025" y="2514635"/>
                </a:lnTo>
                <a:lnTo>
                  <a:pt x="6931025" y="2506353"/>
                </a:lnTo>
                <a:lnTo>
                  <a:pt x="6931025" y="2500831"/>
                </a:lnTo>
                <a:lnTo>
                  <a:pt x="6932232" y="2495704"/>
                </a:lnTo>
                <a:lnTo>
                  <a:pt x="6933439" y="2490575"/>
                </a:lnTo>
                <a:lnTo>
                  <a:pt x="6935450" y="2486630"/>
                </a:lnTo>
                <a:lnTo>
                  <a:pt x="6938267" y="2482291"/>
                </a:lnTo>
                <a:lnTo>
                  <a:pt x="6941485" y="2478740"/>
                </a:lnTo>
                <a:lnTo>
                  <a:pt x="6944704" y="2475586"/>
                </a:lnTo>
                <a:lnTo>
                  <a:pt x="6949129" y="2472034"/>
                </a:lnTo>
                <a:lnTo>
                  <a:pt x="6953554" y="2469668"/>
                </a:lnTo>
                <a:lnTo>
                  <a:pt x="6958382" y="2467301"/>
                </a:lnTo>
                <a:lnTo>
                  <a:pt x="6963612" y="2464935"/>
                </a:lnTo>
                <a:lnTo>
                  <a:pt x="6969245" y="2462962"/>
                </a:lnTo>
                <a:lnTo>
                  <a:pt x="6975279" y="2461384"/>
                </a:lnTo>
                <a:lnTo>
                  <a:pt x="6981314" y="2460201"/>
                </a:lnTo>
                <a:lnTo>
                  <a:pt x="6987349" y="2459018"/>
                </a:lnTo>
                <a:lnTo>
                  <a:pt x="6994188" y="2458229"/>
                </a:lnTo>
                <a:close/>
                <a:moveTo>
                  <a:pt x="6702155" y="2452677"/>
                </a:moveTo>
                <a:lnTo>
                  <a:pt x="6706891" y="2452677"/>
                </a:lnTo>
                <a:lnTo>
                  <a:pt x="6710838" y="2453081"/>
                </a:lnTo>
                <a:lnTo>
                  <a:pt x="6715574" y="2453886"/>
                </a:lnTo>
                <a:lnTo>
                  <a:pt x="6719915" y="2455094"/>
                </a:lnTo>
                <a:lnTo>
                  <a:pt x="6724256" y="2456704"/>
                </a:lnTo>
                <a:lnTo>
                  <a:pt x="6724651" y="2461133"/>
                </a:lnTo>
                <a:lnTo>
                  <a:pt x="6724651" y="2465161"/>
                </a:lnTo>
                <a:lnTo>
                  <a:pt x="6723862" y="2469589"/>
                </a:lnTo>
                <a:lnTo>
                  <a:pt x="6721888" y="2473213"/>
                </a:lnTo>
                <a:lnTo>
                  <a:pt x="6719915" y="2476837"/>
                </a:lnTo>
                <a:lnTo>
                  <a:pt x="6717547" y="2479655"/>
                </a:lnTo>
                <a:lnTo>
                  <a:pt x="6714785" y="2482071"/>
                </a:lnTo>
                <a:lnTo>
                  <a:pt x="6711627" y="2484084"/>
                </a:lnTo>
                <a:lnTo>
                  <a:pt x="6709654" y="2484487"/>
                </a:lnTo>
                <a:lnTo>
                  <a:pt x="6707286" y="2484084"/>
                </a:lnTo>
                <a:lnTo>
                  <a:pt x="6700971" y="2481266"/>
                </a:lnTo>
                <a:lnTo>
                  <a:pt x="6694657" y="2478448"/>
                </a:lnTo>
                <a:lnTo>
                  <a:pt x="6691894" y="2477642"/>
                </a:lnTo>
                <a:lnTo>
                  <a:pt x="6689921" y="2477239"/>
                </a:lnTo>
                <a:lnTo>
                  <a:pt x="6686764" y="2477642"/>
                </a:lnTo>
                <a:lnTo>
                  <a:pt x="6684790" y="2478448"/>
                </a:lnTo>
                <a:lnTo>
                  <a:pt x="6682817" y="2479655"/>
                </a:lnTo>
                <a:lnTo>
                  <a:pt x="6680844" y="2481266"/>
                </a:lnTo>
                <a:lnTo>
                  <a:pt x="6676503" y="2484889"/>
                </a:lnTo>
                <a:lnTo>
                  <a:pt x="6674135" y="2486098"/>
                </a:lnTo>
                <a:lnTo>
                  <a:pt x="6670977" y="2487306"/>
                </a:lnTo>
                <a:lnTo>
                  <a:pt x="6669004" y="2487708"/>
                </a:lnTo>
                <a:lnTo>
                  <a:pt x="6667425" y="2488111"/>
                </a:lnTo>
                <a:lnTo>
                  <a:pt x="6663479" y="2487708"/>
                </a:lnTo>
                <a:lnTo>
                  <a:pt x="6659138" y="2487306"/>
                </a:lnTo>
                <a:lnTo>
                  <a:pt x="6657164" y="2487306"/>
                </a:lnTo>
                <a:lnTo>
                  <a:pt x="6655586" y="2487306"/>
                </a:lnTo>
                <a:lnTo>
                  <a:pt x="6649271" y="2488916"/>
                </a:lnTo>
                <a:lnTo>
                  <a:pt x="6642957" y="2490930"/>
                </a:lnTo>
                <a:lnTo>
                  <a:pt x="6636642" y="2493346"/>
                </a:lnTo>
                <a:lnTo>
                  <a:pt x="6630722" y="2496164"/>
                </a:lnTo>
                <a:lnTo>
                  <a:pt x="6618093" y="2501801"/>
                </a:lnTo>
                <a:lnTo>
                  <a:pt x="6612568" y="2504217"/>
                </a:lnTo>
                <a:lnTo>
                  <a:pt x="6607043" y="2506230"/>
                </a:lnTo>
                <a:lnTo>
                  <a:pt x="6601912" y="2507439"/>
                </a:lnTo>
                <a:lnTo>
                  <a:pt x="6597176" y="2508243"/>
                </a:lnTo>
                <a:lnTo>
                  <a:pt x="6594808" y="2508243"/>
                </a:lnTo>
                <a:lnTo>
                  <a:pt x="6593229" y="2507841"/>
                </a:lnTo>
                <a:lnTo>
                  <a:pt x="6591256" y="2507439"/>
                </a:lnTo>
                <a:lnTo>
                  <a:pt x="6589678" y="2506632"/>
                </a:lnTo>
                <a:lnTo>
                  <a:pt x="6588494" y="2505827"/>
                </a:lnTo>
                <a:lnTo>
                  <a:pt x="6587310" y="2504217"/>
                </a:lnTo>
                <a:lnTo>
                  <a:pt x="6585731" y="2502607"/>
                </a:lnTo>
                <a:lnTo>
                  <a:pt x="6584942" y="2500593"/>
                </a:lnTo>
                <a:lnTo>
                  <a:pt x="6584152" y="2497775"/>
                </a:lnTo>
                <a:lnTo>
                  <a:pt x="6583758" y="2494956"/>
                </a:lnTo>
                <a:lnTo>
                  <a:pt x="6583363" y="2490930"/>
                </a:lnTo>
                <a:lnTo>
                  <a:pt x="6583363" y="2487306"/>
                </a:lnTo>
                <a:lnTo>
                  <a:pt x="6590072" y="2488513"/>
                </a:lnTo>
                <a:lnTo>
                  <a:pt x="6595992" y="2488916"/>
                </a:lnTo>
                <a:lnTo>
                  <a:pt x="6601123" y="2488916"/>
                </a:lnTo>
                <a:lnTo>
                  <a:pt x="6606253" y="2488111"/>
                </a:lnTo>
                <a:lnTo>
                  <a:pt x="6610594" y="2487306"/>
                </a:lnTo>
                <a:lnTo>
                  <a:pt x="6615330" y="2486500"/>
                </a:lnTo>
                <a:lnTo>
                  <a:pt x="6624013" y="2483682"/>
                </a:lnTo>
                <a:lnTo>
                  <a:pt x="6632301" y="2480863"/>
                </a:lnTo>
                <a:lnTo>
                  <a:pt x="6636247" y="2479252"/>
                </a:lnTo>
                <a:lnTo>
                  <a:pt x="6640983" y="2478448"/>
                </a:lnTo>
                <a:lnTo>
                  <a:pt x="6645324" y="2477642"/>
                </a:lnTo>
                <a:lnTo>
                  <a:pt x="6650455" y="2476837"/>
                </a:lnTo>
                <a:lnTo>
                  <a:pt x="6655980" y="2476837"/>
                </a:lnTo>
                <a:lnTo>
                  <a:pt x="6661506" y="2477239"/>
                </a:lnTo>
                <a:lnTo>
                  <a:pt x="6663873" y="2473213"/>
                </a:lnTo>
                <a:lnTo>
                  <a:pt x="6666241" y="2469991"/>
                </a:lnTo>
                <a:lnTo>
                  <a:pt x="6669004" y="2466772"/>
                </a:lnTo>
                <a:lnTo>
                  <a:pt x="6672556" y="2463550"/>
                </a:lnTo>
                <a:lnTo>
                  <a:pt x="6676108" y="2461133"/>
                </a:lnTo>
                <a:lnTo>
                  <a:pt x="6680449" y="2458718"/>
                </a:lnTo>
                <a:lnTo>
                  <a:pt x="6684396" y="2456704"/>
                </a:lnTo>
                <a:lnTo>
                  <a:pt x="6688342" y="2455094"/>
                </a:lnTo>
                <a:lnTo>
                  <a:pt x="6693078" y="2453886"/>
                </a:lnTo>
                <a:lnTo>
                  <a:pt x="6697025" y="2453081"/>
                </a:lnTo>
                <a:close/>
                <a:moveTo>
                  <a:pt x="6840538" y="2441564"/>
                </a:moveTo>
                <a:lnTo>
                  <a:pt x="6839791" y="2446724"/>
                </a:lnTo>
                <a:lnTo>
                  <a:pt x="6838670" y="2450693"/>
                </a:lnTo>
                <a:lnTo>
                  <a:pt x="6837550" y="2453472"/>
                </a:lnTo>
                <a:lnTo>
                  <a:pt x="6836056" y="2455059"/>
                </a:lnTo>
                <a:lnTo>
                  <a:pt x="6833814" y="2455853"/>
                </a:lnTo>
                <a:lnTo>
                  <a:pt x="6832320" y="2455853"/>
                </a:lnTo>
                <a:lnTo>
                  <a:pt x="6830453" y="2455059"/>
                </a:lnTo>
                <a:lnTo>
                  <a:pt x="6829332" y="2454265"/>
                </a:lnTo>
                <a:lnTo>
                  <a:pt x="6828212" y="2452677"/>
                </a:lnTo>
                <a:lnTo>
                  <a:pt x="6827838" y="2450693"/>
                </a:lnTo>
                <a:lnTo>
                  <a:pt x="6827838" y="2448311"/>
                </a:lnTo>
                <a:lnTo>
                  <a:pt x="6828585" y="2446724"/>
                </a:lnTo>
                <a:lnTo>
                  <a:pt x="6829706" y="2444740"/>
                </a:lnTo>
                <a:lnTo>
                  <a:pt x="6832320" y="2443151"/>
                </a:lnTo>
                <a:lnTo>
                  <a:pt x="6836056" y="2441961"/>
                </a:lnTo>
                <a:close/>
                <a:moveTo>
                  <a:pt x="6735618" y="2439977"/>
                </a:moveTo>
                <a:lnTo>
                  <a:pt x="6737158" y="2440374"/>
                </a:lnTo>
                <a:lnTo>
                  <a:pt x="6738697" y="2441168"/>
                </a:lnTo>
                <a:lnTo>
                  <a:pt x="6740236" y="2441961"/>
                </a:lnTo>
                <a:lnTo>
                  <a:pt x="6741391" y="2442755"/>
                </a:lnTo>
                <a:lnTo>
                  <a:pt x="6742161" y="2443946"/>
                </a:lnTo>
                <a:lnTo>
                  <a:pt x="6742930" y="2445534"/>
                </a:lnTo>
                <a:lnTo>
                  <a:pt x="6743700" y="2448311"/>
                </a:lnTo>
                <a:lnTo>
                  <a:pt x="6743315" y="2451884"/>
                </a:lnTo>
                <a:lnTo>
                  <a:pt x="6742545" y="2454663"/>
                </a:lnTo>
                <a:lnTo>
                  <a:pt x="6741776" y="2456250"/>
                </a:lnTo>
                <a:lnTo>
                  <a:pt x="6740236" y="2457441"/>
                </a:lnTo>
                <a:lnTo>
                  <a:pt x="6736773" y="2455060"/>
                </a:lnTo>
                <a:lnTo>
                  <a:pt x="6735233" y="2453869"/>
                </a:lnTo>
                <a:lnTo>
                  <a:pt x="6733694" y="2452281"/>
                </a:lnTo>
                <a:lnTo>
                  <a:pt x="6732155" y="2450297"/>
                </a:lnTo>
                <a:lnTo>
                  <a:pt x="6731385" y="2447518"/>
                </a:lnTo>
                <a:lnTo>
                  <a:pt x="6731000" y="2444344"/>
                </a:lnTo>
                <a:lnTo>
                  <a:pt x="6731385" y="2441168"/>
                </a:lnTo>
                <a:lnTo>
                  <a:pt x="6733694" y="2440374"/>
                </a:lnTo>
                <a:close/>
                <a:moveTo>
                  <a:pt x="806390" y="2403461"/>
                </a:moveTo>
                <a:lnTo>
                  <a:pt x="809326" y="2403859"/>
                </a:lnTo>
                <a:lnTo>
                  <a:pt x="811842" y="2404654"/>
                </a:lnTo>
                <a:lnTo>
                  <a:pt x="813938" y="2405447"/>
                </a:lnTo>
                <a:lnTo>
                  <a:pt x="815615" y="2407034"/>
                </a:lnTo>
                <a:lnTo>
                  <a:pt x="817712" y="2408622"/>
                </a:lnTo>
                <a:lnTo>
                  <a:pt x="819390" y="2410209"/>
                </a:lnTo>
                <a:lnTo>
                  <a:pt x="820648" y="2412194"/>
                </a:lnTo>
                <a:lnTo>
                  <a:pt x="821487" y="2414179"/>
                </a:lnTo>
                <a:lnTo>
                  <a:pt x="821906" y="2416559"/>
                </a:lnTo>
                <a:lnTo>
                  <a:pt x="822325" y="2418545"/>
                </a:lnTo>
                <a:lnTo>
                  <a:pt x="822325" y="2420529"/>
                </a:lnTo>
                <a:lnTo>
                  <a:pt x="821906" y="2422513"/>
                </a:lnTo>
                <a:lnTo>
                  <a:pt x="821067" y="2424895"/>
                </a:lnTo>
                <a:lnTo>
                  <a:pt x="820229" y="2426879"/>
                </a:lnTo>
                <a:lnTo>
                  <a:pt x="818551" y="2428864"/>
                </a:lnTo>
                <a:lnTo>
                  <a:pt x="816454" y="2430451"/>
                </a:lnTo>
                <a:lnTo>
                  <a:pt x="813938" y="2428070"/>
                </a:lnTo>
                <a:lnTo>
                  <a:pt x="811842" y="2426482"/>
                </a:lnTo>
                <a:lnTo>
                  <a:pt x="806390" y="2424102"/>
                </a:lnTo>
                <a:lnTo>
                  <a:pt x="804294" y="2422117"/>
                </a:lnTo>
                <a:lnTo>
                  <a:pt x="803036" y="2421323"/>
                </a:lnTo>
                <a:lnTo>
                  <a:pt x="802197" y="2419735"/>
                </a:lnTo>
                <a:lnTo>
                  <a:pt x="801359" y="2418147"/>
                </a:lnTo>
                <a:lnTo>
                  <a:pt x="800939" y="2416163"/>
                </a:lnTo>
                <a:lnTo>
                  <a:pt x="800100" y="2410606"/>
                </a:lnTo>
                <a:lnTo>
                  <a:pt x="802197" y="2409415"/>
                </a:lnTo>
                <a:lnTo>
                  <a:pt x="803875" y="2408225"/>
                </a:lnTo>
                <a:lnTo>
                  <a:pt x="805552" y="2405843"/>
                </a:lnTo>
                <a:close/>
                <a:moveTo>
                  <a:pt x="6306345" y="2387586"/>
                </a:moveTo>
                <a:lnTo>
                  <a:pt x="6309198" y="2387586"/>
                </a:lnTo>
                <a:lnTo>
                  <a:pt x="6311643" y="2387955"/>
                </a:lnTo>
                <a:lnTo>
                  <a:pt x="6314497" y="2388693"/>
                </a:lnTo>
                <a:lnTo>
                  <a:pt x="6316535" y="2389433"/>
                </a:lnTo>
                <a:lnTo>
                  <a:pt x="6318573" y="2391278"/>
                </a:lnTo>
                <a:lnTo>
                  <a:pt x="6319796" y="2392755"/>
                </a:lnTo>
                <a:lnTo>
                  <a:pt x="6321018" y="2394601"/>
                </a:lnTo>
                <a:lnTo>
                  <a:pt x="6321426" y="2397185"/>
                </a:lnTo>
                <a:lnTo>
                  <a:pt x="6321018" y="2400509"/>
                </a:lnTo>
                <a:lnTo>
                  <a:pt x="6320203" y="2403461"/>
                </a:lnTo>
                <a:lnTo>
                  <a:pt x="6316127" y="2401985"/>
                </a:lnTo>
                <a:lnTo>
                  <a:pt x="6312051" y="2401247"/>
                </a:lnTo>
                <a:lnTo>
                  <a:pt x="6308790" y="2401247"/>
                </a:lnTo>
                <a:lnTo>
                  <a:pt x="6305122" y="2401616"/>
                </a:lnTo>
                <a:lnTo>
                  <a:pt x="6301861" y="2401616"/>
                </a:lnTo>
                <a:lnTo>
                  <a:pt x="6298600" y="2401985"/>
                </a:lnTo>
                <a:lnTo>
                  <a:pt x="6294931" y="2401616"/>
                </a:lnTo>
                <a:lnTo>
                  <a:pt x="6291263" y="2400509"/>
                </a:lnTo>
                <a:lnTo>
                  <a:pt x="6291263" y="2391278"/>
                </a:lnTo>
                <a:lnTo>
                  <a:pt x="6293301" y="2390540"/>
                </a:lnTo>
                <a:lnTo>
                  <a:pt x="6295339" y="2389433"/>
                </a:lnTo>
                <a:lnTo>
                  <a:pt x="6300638" y="2387955"/>
                </a:lnTo>
                <a:close/>
                <a:moveTo>
                  <a:pt x="6847897" y="2373298"/>
                </a:moveTo>
                <a:lnTo>
                  <a:pt x="6855805" y="2373701"/>
                </a:lnTo>
                <a:lnTo>
                  <a:pt x="6862130" y="2374907"/>
                </a:lnTo>
                <a:lnTo>
                  <a:pt x="6866479" y="2376112"/>
                </a:lnTo>
                <a:lnTo>
                  <a:pt x="6871223" y="2377319"/>
                </a:lnTo>
                <a:lnTo>
                  <a:pt x="6875177" y="2378927"/>
                </a:lnTo>
                <a:lnTo>
                  <a:pt x="6880317" y="2379731"/>
                </a:lnTo>
                <a:lnTo>
                  <a:pt x="6886642" y="2380133"/>
                </a:lnTo>
                <a:lnTo>
                  <a:pt x="6894549" y="2379731"/>
                </a:lnTo>
                <a:lnTo>
                  <a:pt x="6896922" y="2383752"/>
                </a:lnTo>
                <a:lnTo>
                  <a:pt x="6898503" y="2387772"/>
                </a:lnTo>
                <a:lnTo>
                  <a:pt x="6899689" y="2392195"/>
                </a:lnTo>
                <a:lnTo>
                  <a:pt x="6900875" y="2397019"/>
                </a:lnTo>
                <a:lnTo>
                  <a:pt x="6902457" y="2407071"/>
                </a:lnTo>
                <a:lnTo>
                  <a:pt x="6904038" y="2417525"/>
                </a:lnTo>
                <a:lnTo>
                  <a:pt x="6900084" y="2417525"/>
                </a:lnTo>
                <a:lnTo>
                  <a:pt x="6896131" y="2417927"/>
                </a:lnTo>
                <a:lnTo>
                  <a:pt x="6892177" y="2419132"/>
                </a:lnTo>
                <a:lnTo>
                  <a:pt x="6888619" y="2420338"/>
                </a:lnTo>
                <a:lnTo>
                  <a:pt x="6881503" y="2423958"/>
                </a:lnTo>
                <a:lnTo>
                  <a:pt x="6873991" y="2427576"/>
                </a:lnTo>
                <a:lnTo>
                  <a:pt x="6866479" y="2430793"/>
                </a:lnTo>
                <a:lnTo>
                  <a:pt x="6862526" y="2432803"/>
                </a:lnTo>
                <a:lnTo>
                  <a:pt x="6858177" y="2434008"/>
                </a:lnTo>
                <a:lnTo>
                  <a:pt x="6853828" y="2434812"/>
                </a:lnTo>
                <a:lnTo>
                  <a:pt x="6849083" y="2435215"/>
                </a:lnTo>
                <a:lnTo>
                  <a:pt x="6843548" y="2434812"/>
                </a:lnTo>
                <a:lnTo>
                  <a:pt x="6838409" y="2434411"/>
                </a:lnTo>
                <a:lnTo>
                  <a:pt x="6838013" y="2431596"/>
                </a:lnTo>
                <a:lnTo>
                  <a:pt x="6836827" y="2429988"/>
                </a:lnTo>
                <a:lnTo>
                  <a:pt x="6834455" y="2426369"/>
                </a:lnTo>
                <a:lnTo>
                  <a:pt x="6833269" y="2424761"/>
                </a:lnTo>
                <a:lnTo>
                  <a:pt x="6832479" y="2422349"/>
                </a:lnTo>
                <a:lnTo>
                  <a:pt x="6832083" y="2419937"/>
                </a:lnTo>
                <a:lnTo>
                  <a:pt x="6832083" y="2417525"/>
                </a:lnTo>
                <a:lnTo>
                  <a:pt x="6829711" y="2417123"/>
                </a:lnTo>
                <a:lnTo>
                  <a:pt x="6827339" y="2417123"/>
                </a:lnTo>
                <a:lnTo>
                  <a:pt x="6824571" y="2417123"/>
                </a:lnTo>
                <a:lnTo>
                  <a:pt x="6822595" y="2417525"/>
                </a:lnTo>
                <a:lnTo>
                  <a:pt x="6818641" y="2419132"/>
                </a:lnTo>
                <a:lnTo>
                  <a:pt x="6814687" y="2420741"/>
                </a:lnTo>
                <a:lnTo>
                  <a:pt x="6811129" y="2422349"/>
                </a:lnTo>
                <a:lnTo>
                  <a:pt x="6809152" y="2422751"/>
                </a:lnTo>
                <a:lnTo>
                  <a:pt x="6807571" y="2423154"/>
                </a:lnTo>
                <a:lnTo>
                  <a:pt x="6805990" y="2423154"/>
                </a:lnTo>
                <a:lnTo>
                  <a:pt x="6804408" y="2422751"/>
                </a:lnTo>
                <a:lnTo>
                  <a:pt x="6802827" y="2421947"/>
                </a:lnTo>
                <a:lnTo>
                  <a:pt x="6800850" y="2420741"/>
                </a:lnTo>
                <a:lnTo>
                  <a:pt x="6800850" y="2417927"/>
                </a:lnTo>
                <a:lnTo>
                  <a:pt x="6801641" y="2415916"/>
                </a:lnTo>
                <a:lnTo>
                  <a:pt x="6802431" y="2413906"/>
                </a:lnTo>
                <a:lnTo>
                  <a:pt x="6803222" y="2412700"/>
                </a:lnTo>
                <a:lnTo>
                  <a:pt x="6804408" y="2411896"/>
                </a:lnTo>
                <a:lnTo>
                  <a:pt x="6805990" y="2411493"/>
                </a:lnTo>
                <a:lnTo>
                  <a:pt x="6808757" y="2411092"/>
                </a:lnTo>
                <a:lnTo>
                  <a:pt x="6816269" y="2411493"/>
                </a:lnTo>
                <a:lnTo>
                  <a:pt x="6819827" y="2411493"/>
                </a:lnTo>
                <a:lnTo>
                  <a:pt x="6821409" y="2411092"/>
                </a:lnTo>
                <a:lnTo>
                  <a:pt x="6822595" y="2410689"/>
                </a:lnTo>
                <a:lnTo>
                  <a:pt x="6824967" y="2409081"/>
                </a:lnTo>
                <a:lnTo>
                  <a:pt x="6827339" y="2407473"/>
                </a:lnTo>
                <a:lnTo>
                  <a:pt x="6830897" y="2403050"/>
                </a:lnTo>
                <a:lnTo>
                  <a:pt x="6834060" y="2399030"/>
                </a:lnTo>
                <a:lnTo>
                  <a:pt x="6837223" y="2393804"/>
                </a:lnTo>
                <a:lnTo>
                  <a:pt x="6842362" y="2383350"/>
                </a:lnTo>
                <a:lnTo>
                  <a:pt x="6845130" y="2378124"/>
                </a:lnTo>
                <a:close/>
                <a:moveTo>
                  <a:pt x="6894513" y="2370123"/>
                </a:moveTo>
                <a:lnTo>
                  <a:pt x="6901511" y="2370123"/>
                </a:lnTo>
                <a:lnTo>
                  <a:pt x="6905010" y="2370123"/>
                </a:lnTo>
                <a:lnTo>
                  <a:pt x="6908120" y="2370520"/>
                </a:lnTo>
                <a:lnTo>
                  <a:pt x="6910453" y="2371712"/>
                </a:lnTo>
                <a:lnTo>
                  <a:pt x="6911230" y="2372902"/>
                </a:lnTo>
                <a:lnTo>
                  <a:pt x="6912397" y="2373696"/>
                </a:lnTo>
                <a:lnTo>
                  <a:pt x="6913174" y="2374886"/>
                </a:lnTo>
                <a:lnTo>
                  <a:pt x="6913174" y="2376473"/>
                </a:lnTo>
                <a:lnTo>
                  <a:pt x="6913563" y="2378061"/>
                </a:lnTo>
                <a:lnTo>
                  <a:pt x="6913174" y="2380046"/>
                </a:lnTo>
                <a:lnTo>
                  <a:pt x="6912008" y="2381634"/>
                </a:lnTo>
                <a:lnTo>
                  <a:pt x="6910453" y="2382030"/>
                </a:lnTo>
                <a:lnTo>
                  <a:pt x="6908898" y="2382824"/>
                </a:lnTo>
                <a:lnTo>
                  <a:pt x="6907731" y="2382824"/>
                </a:lnTo>
                <a:lnTo>
                  <a:pt x="6904621" y="2382824"/>
                </a:lnTo>
                <a:lnTo>
                  <a:pt x="6901511" y="2381634"/>
                </a:lnTo>
                <a:lnTo>
                  <a:pt x="6898790" y="2379649"/>
                </a:lnTo>
                <a:lnTo>
                  <a:pt x="6896457" y="2377267"/>
                </a:lnTo>
                <a:lnTo>
                  <a:pt x="6895679" y="2375680"/>
                </a:lnTo>
                <a:lnTo>
                  <a:pt x="6895291" y="2374092"/>
                </a:lnTo>
                <a:lnTo>
                  <a:pt x="6894513" y="2372505"/>
                </a:lnTo>
                <a:close/>
                <a:moveTo>
                  <a:pt x="6140514" y="2293922"/>
                </a:moveTo>
                <a:lnTo>
                  <a:pt x="6147544" y="2295481"/>
                </a:lnTo>
                <a:lnTo>
                  <a:pt x="6152231" y="2297035"/>
                </a:lnTo>
                <a:lnTo>
                  <a:pt x="6156527" y="2298202"/>
                </a:lnTo>
                <a:lnTo>
                  <a:pt x="6160824" y="2300150"/>
                </a:lnTo>
                <a:lnTo>
                  <a:pt x="6164339" y="2302095"/>
                </a:lnTo>
                <a:lnTo>
                  <a:pt x="6165901" y="2303263"/>
                </a:lnTo>
                <a:lnTo>
                  <a:pt x="6167464" y="2304429"/>
                </a:lnTo>
                <a:lnTo>
                  <a:pt x="6168245" y="2305985"/>
                </a:lnTo>
                <a:lnTo>
                  <a:pt x="6168635" y="2307152"/>
                </a:lnTo>
                <a:lnTo>
                  <a:pt x="6169026" y="2311823"/>
                </a:lnTo>
                <a:lnTo>
                  <a:pt x="6169026" y="2315714"/>
                </a:lnTo>
                <a:lnTo>
                  <a:pt x="6167854" y="2318826"/>
                </a:lnTo>
                <a:lnTo>
                  <a:pt x="6165901" y="2321550"/>
                </a:lnTo>
                <a:lnTo>
                  <a:pt x="6163558" y="2323495"/>
                </a:lnTo>
                <a:lnTo>
                  <a:pt x="6160824" y="2325051"/>
                </a:lnTo>
                <a:lnTo>
                  <a:pt x="6157699" y="2326220"/>
                </a:lnTo>
                <a:lnTo>
                  <a:pt x="6154184" y="2327388"/>
                </a:lnTo>
                <a:lnTo>
                  <a:pt x="6146372" y="2328554"/>
                </a:lnTo>
                <a:lnTo>
                  <a:pt x="6137780" y="2329332"/>
                </a:lnTo>
                <a:lnTo>
                  <a:pt x="6129577" y="2331278"/>
                </a:lnTo>
                <a:lnTo>
                  <a:pt x="6126062" y="2332056"/>
                </a:lnTo>
                <a:lnTo>
                  <a:pt x="6122156" y="2333614"/>
                </a:lnTo>
                <a:lnTo>
                  <a:pt x="6120594" y="2330111"/>
                </a:lnTo>
                <a:lnTo>
                  <a:pt x="6119813" y="2326998"/>
                </a:lnTo>
                <a:lnTo>
                  <a:pt x="6119813" y="2324273"/>
                </a:lnTo>
                <a:lnTo>
                  <a:pt x="6120594" y="2321939"/>
                </a:lnTo>
                <a:lnTo>
                  <a:pt x="6122156" y="2319604"/>
                </a:lnTo>
                <a:lnTo>
                  <a:pt x="6123719" y="2318048"/>
                </a:lnTo>
                <a:lnTo>
                  <a:pt x="6128406" y="2314546"/>
                </a:lnTo>
                <a:lnTo>
                  <a:pt x="6133093" y="2310657"/>
                </a:lnTo>
                <a:lnTo>
                  <a:pt x="6135436" y="2308711"/>
                </a:lnTo>
                <a:lnTo>
                  <a:pt x="6137389" y="2306762"/>
                </a:lnTo>
                <a:lnTo>
                  <a:pt x="6138951" y="2303652"/>
                </a:lnTo>
                <a:lnTo>
                  <a:pt x="6140123" y="2300928"/>
                </a:lnTo>
                <a:lnTo>
                  <a:pt x="6140904" y="2297813"/>
                </a:lnTo>
                <a:close/>
                <a:moveTo>
                  <a:pt x="6301791" y="2273289"/>
                </a:moveTo>
                <a:lnTo>
                  <a:pt x="6305690" y="2273713"/>
                </a:lnTo>
                <a:lnTo>
                  <a:pt x="6308809" y="2274551"/>
                </a:lnTo>
                <a:lnTo>
                  <a:pt x="6310759" y="2276241"/>
                </a:lnTo>
                <a:lnTo>
                  <a:pt x="6312708" y="2278760"/>
                </a:lnTo>
                <a:lnTo>
                  <a:pt x="6313488" y="2281288"/>
                </a:lnTo>
                <a:lnTo>
                  <a:pt x="6313488" y="2283816"/>
                </a:lnTo>
                <a:lnTo>
                  <a:pt x="6312708" y="2286345"/>
                </a:lnTo>
                <a:lnTo>
                  <a:pt x="6311149" y="2289291"/>
                </a:lnTo>
                <a:lnTo>
                  <a:pt x="6309199" y="2291393"/>
                </a:lnTo>
                <a:lnTo>
                  <a:pt x="6306859" y="2293080"/>
                </a:lnTo>
                <a:lnTo>
                  <a:pt x="6303740" y="2293922"/>
                </a:lnTo>
                <a:lnTo>
                  <a:pt x="6300231" y="2293922"/>
                </a:lnTo>
                <a:lnTo>
                  <a:pt x="6296332" y="2292660"/>
                </a:lnTo>
                <a:lnTo>
                  <a:pt x="6291263" y="2290553"/>
                </a:lnTo>
                <a:lnTo>
                  <a:pt x="6291263" y="2276241"/>
                </a:lnTo>
                <a:lnTo>
                  <a:pt x="6297112" y="2274131"/>
                </a:lnTo>
                <a:close/>
                <a:moveTo>
                  <a:pt x="7145337" y="2263764"/>
                </a:moveTo>
                <a:lnTo>
                  <a:pt x="7147322" y="2263764"/>
                </a:lnTo>
                <a:lnTo>
                  <a:pt x="7149306" y="2263764"/>
                </a:lnTo>
                <a:lnTo>
                  <a:pt x="7151687" y="2264161"/>
                </a:lnTo>
                <a:lnTo>
                  <a:pt x="7154069" y="2265753"/>
                </a:lnTo>
                <a:lnTo>
                  <a:pt x="7156053" y="2267342"/>
                </a:lnTo>
                <a:lnTo>
                  <a:pt x="7159228" y="2272117"/>
                </a:lnTo>
                <a:lnTo>
                  <a:pt x="7163197" y="2276891"/>
                </a:lnTo>
                <a:lnTo>
                  <a:pt x="7164784" y="2278875"/>
                </a:lnTo>
                <a:lnTo>
                  <a:pt x="7167166" y="2280857"/>
                </a:lnTo>
                <a:lnTo>
                  <a:pt x="7169150" y="2282049"/>
                </a:lnTo>
                <a:lnTo>
                  <a:pt x="7170737" y="2282049"/>
                </a:lnTo>
                <a:lnTo>
                  <a:pt x="7171928" y="2281662"/>
                </a:lnTo>
                <a:lnTo>
                  <a:pt x="7172722" y="2281259"/>
                </a:lnTo>
                <a:lnTo>
                  <a:pt x="7173913" y="2280469"/>
                </a:lnTo>
                <a:lnTo>
                  <a:pt x="7175500" y="2280469"/>
                </a:lnTo>
                <a:lnTo>
                  <a:pt x="7177484" y="2280469"/>
                </a:lnTo>
                <a:lnTo>
                  <a:pt x="7179866" y="2280857"/>
                </a:lnTo>
                <a:lnTo>
                  <a:pt x="7182644" y="2282854"/>
                </a:lnTo>
                <a:lnTo>
                  <a:pt x="7186216" y="2285238"/>
                </a:lnTo>
                <a:lnTo>
                  <a:pt x="7188994" y="2288816"/>
                </a:lnTo>
                <a:lnTo>
                  <a:pt x="7192169" y="2292393"/>
                </a:lnTo>
                <a:lnTo>
                  <a:pt x="7198519" y="2299551"/>
                </a:lnTo>
                <a:lnTo>
                  <a:pt x="7201694" y="2302337"/>
                </a:lnTo>
                <a:lnTo>
                  <a:pt x="7204869" y="2304326"/>
                </a:lnTo>
                <a:lnTo>
                  <a:pt x="7208837" y="2305915"/>
                </a:lnTo>
                <a:lnTo>
                  <a:pt x="7213600" y="2306313"/>
                </a:lnTo>
                <a:lnTo>
                  <a:pt x="7223125" y="2306713"/>
                </a:lnTo>
                <a:lnTo>
                  <a:pt x="7228681" y="2307109"/>
                </a:lnTo>
                <a:lnTo>
                  <a:pt x="7233047" y="2307905"/>
                </a:lnTo>
                <a:lnTo>
                  <a:pt x="7238206" y="2309098"/>
                </a:lnTo>
                <a:lnTo>
                  <a:pt x="7240191" y="2309893"/>
                </a:lnTo>
                <a:lnTo>
                  <a:pt x="7242572" y="2311087"/>
                </a:lnTo>
                <a:lnTo>
                  <a:pt x="7244159" y="2312281"/>
                </a:lnTo>
                <a:lnTo>
                  <a:pt x="7246937" y="2315462"/>
                </a:lnTo>
                <a:lnTo>
                  <a:pt x="7252891" y="2323812"/>
                </a:lnTo>
                <a:lnTo>
                  <a:pt x="7260034" y="2334552"/>
                </a:lnTo>
                <a:lnTo>
                  <a:pt x="7267575" y="2347274"/>
                </a:lnTo>
                <a:lnTo>
                  <a:pt x="7274322" y="2360798"/>
                </a:lnTo>
                <a:lnTo>
                  <a:pt x="7277100" y="2367557"/>
                </a:lnTo>
                <a:lnTo>
                  <a:pt x="7279878" y="2373921"/>
                </a:lnTo>
                <a:lnTo>
                  <a:pt x="7281466" y="2379886"/>
                </a:lnTo>
                <a:lnTo>
                  <a:pt x="7283053" y="2385454"/>
                </a:lnTo>
                <a:lnTo>
                  <a:pt x="7283450" y="2390625"/>
                </a:lnTo>
                <a:lnTo>
                  <a:pt x="7283450" y="2394602"/>
                </a:lnTo>
                <a:lnTo>
                  <a:pt x="7282656" y="2397783"/>
                </a:lnTo>
                <a:lnTo>
                  <a:pt x="7281863" y="2400965"/>
                </a:lnTo>
                <a:lnTo>
                  <a:pt x="7280672" y="2403351"/>
                </a:lnTo>
                <a:lnTo>
                  <a:pt x="7278687" y="2404943"/>
                </a:lnTo>
                <a:lnTo>
                  <a:pt x="7277100" y="2406532"/>
                </a:lnTo>
                <a:lnTo>
                  <a:pt x="7275513" y="2408522"/>
                </a:lnTo>
                <a:lnTo>
                  <a:pt x="7271147" y="2411704"/>
                </a:lnTo>
                <a:lnTo>
                  <a:pt x="7268369" y="2412897"/>
                </a:lnTo>
                <a:lnTo>
                  <a:pt x="7266384" y="2413691"/>
                </a:lnTo>
                <a:lnTo>
                  <a:pt x="7261225" y="2414486"/>
                </a:lnTo>
                <a:lnTo>
                  <a:pt x="7256859" y="2415680"/>
                </a:lnTo>
                <a:lnTo>
                  <a:pt x="7254478" y="2416873"/>
                </a:lnTo>
                <a:lnTo>
                  <a:pt x="7251700" y="2418465"/>
                </a:lnTo>
                <a:lnTo>
                  <a:pt x="7249716" y="2420055"/>
                </a:lnTo>
                <a:lnTo>
                  <a:pt x="7247334" y="2422044"/>
                </a:lnTo>
                <a:lnTo>
                  <a:pt x="7242572" y="2427214"/>
                </a:lnTo>
                <a:lnTo>
                  <a:pt x="7233841" y="2437952"/>
                </a:lnTo>
                <a:lnTo>
                  <a:pt x="7229475" y="2443520"/>
                </a:lnTo>
                <a:lnTo>
                  <a:pt x="7224713" y="2447895"/>
                </a:lnTo>
                <a:lnTo>
                  <a:pt x="7222331" y="2450679"/>
                </a:lnTo>
                <a:lnTo>
                  <a:pt x="7219950" y="2452270"/>
                </a:lnTo>
                <a:lnTo>
                  <a:pt x="7217172" y="2453861"/>
                </a:lnTo>
                <a:lnTo>
                  <a:pt x="7214394" y="2455053"/>
                </a:lnTo>
                <a:lnTo>
                  <a:pt x="7210425" y="2456247"/>
                </a:lnTo>
                <a:lnTo>
                  <a:pt x="7206456" y="2457042"/>
                </a:lnTo>
                <a:lnTo>
                  <a:pt x="7201694" y="2457440"/>
                </a:lnTo>
                <a:lnTo>
                  <a:pt x="7197328" y="2457440"/>
                </a:lnTo>
                <a:lnTo>
                  <a:pt x="7192169" y="2457440"/>
                </a:lnTo>
                <a:lnTo>
                  <a:pt x="7187406" y="2457042"/>
                </a:lnTo>
                <a:lnTo>
                  <a:pt x="7176294" y="2455849"/>
                </a:lnTo>
                <a:lnTo>
                  <a:pt x="7165975" y="2453462"/>
                </a:lnTo>
                <a:lnTo>
                  <a:pt x="7156053" y="2450281"/>
                </a:lnTo>
                <a:lnTo>
                  <a:pt x="7151291" y="2448293"/>
                </a:lnTo>
                <a:lnTo>
                  <a:pt x="7146925" y="2446304"/>
                </a:lnTo>
                <a:lnTo>
                  <a:pt x="7142956" y="2443917"/>
                </a:lnTo>
                <a:lnTo>
                  <a:pt x="7138987" y="2441929"/>
                </a:lnTo>
                <a:lnTo>
                  <a:pt x="7137400" y="2440338"/>
                </a:lnTo>
                <a:lnTo>
                  <a:pt x="7135813" y="2438350"/>
                </a:lnTo>
                <a:lnTo>
                  <a:pt x="7132637" y="2434373"/>
                </a:lnTo>
                <a:lnTo>
                  <a:pt x="7129463" y="2429202"/>
                </a:lnTo>
                <a:lnTo>
                  <a:pt x="7125891" y="2424032"/>
                </a:lnTo>
                <a:lnTo>
                  <a:pt x="7121525" y="2419260"/>
                </a:lnTo>
                <a:lnTo>
                  <a:pt x="7119541" y="2417271"/>
                </a:lnTo>
                <a:lnTo>
                  <a:pt x="7117159" y="2414885"/>
                </a:lnTo>
                <a:lnTo>
                  <a:pt x="7113984" y="2413691"/>
                </a:lnTo>
                <a:lnTo>
                  <a:pt x="7111206" y="2412499"/>
                </a:lnTo>
                <a:lnTo>
                  <a:pt x="7107634" y="2411704"/>
                </a:lnTo>
                <a:lnTo>
                  <a:pt x="7104459" y="2411704"/>
                </a:lnTo>
                <a:lnTo>
                  <a:pt x="7100887" y="2411704"/>
                </a:lnTo>
                <a:lnTo>
                  <a:pt x="7096919" y="2412499"/>
                </a:lnTo>
                <a:lnTo>
                  <a:pt x="7088981" y="2414885"/>
                </a:lnTo>
                <a:lnTo>
                  <a:pt x="7085013" y="2416476"/>
                </a:lnTo>
                <a:lnTo>
                  <a:pt x="7080647" y="2417668"/>
                </a:lnTo>
                <a:lnTo>
                  <a:pt x="7077075" y="2418067"/>
                </a:lnTo>
                <a:lnTo>
                  <a:pt x="7073106" y="2418465"/>
                </a:lnTo>
                <a:lnTo>
                  <a:pt x="7068344" y="2417668"/>
                </a:lnTo>
                <a:lnTo>
                  <a:pt x="7063978" y="2416873"/>
                </a:lnTo>
                <a:lnTo>
                  <a:pt x="7056437" y="2414089"/>
                </a:lnTo>
                <a:lnTo>
                  <a:pt x="7051278" y="2412101"/>
                </a:lnTo>
                <a:lnTo>
                  <a:pt x="7049691" y="2411704"/>
                </a:lnTo>
                <a:lnTo>
                  <a:pt x="7047706" y="2411704"/>
                </a:lnTo>
                <a:lnTo>
                  <a:pt x="7043737" y="2412101"/>
                </a:lnTo>
                <a:lnTo>
                  <a:pt x="7039372" y="2412897"/>
                </a:lnTo>
                <a:lnTo>
                  <a:pt x="7035403" y="2414089"/>
                </a:lnTo>
                <a:lnTo>
                  <a:pt x="7031037" y="2415680"/>
                </a:lnTo>
                <a:lnTo>
                  <a:pt x="7023100" y="2419658"/>
                </a:lnTo>
                <a:lnTo>
                  <a:pt x="7014369" y="2424032"/>
                </a:lnTo>
                <a:lnTo>
                  <a:pt x="7006034" y="2428009"/>
                </a:lnTo>
                <a:lnTo>
                  <a:pt x="6997700" y="2431588"/>
                </a:lnTo>
                <a:lnTo>
                  <a:pt x="6993731" y="2433180"/>
                </a:lnTo>
                <a:lnTo>
                  <a:pt x="6989763" y="2434373"/>
                </a:lnTo>
                <a:lnTo>
                  <a:pt x="6985794" y="2434770"/>
                </a:lnTo>
                <a:lnTo>
                  <a:pt x="6982222" y="2435168"/>
                </a:lnTo>
                <a:lnTo>
                  <a:pt x="6977063" y="2434770"/>
                </a:lnTo>
                <a:lnTo>
                  <a:pt x="6972300" y="2433577"/>
                </a:lnTo>
                <a:lnTo>
                  <a:pt x="6966744" y="2431588"/>
                </a:lnTo>
                <a:lnTo>
                  <a:pt x="6961187" y="2429202"/>
                </a:lnTo>
                <a:lnTo>
                  <a:pt x="6956425" y="2426419"/>
                </a:lnTo>
                <a:lnTo>
                  <a:pt x="6951266" y="2422441"/>
                </a:lnTo>
                <a:lnTo>
                  <a:pt x="6946900" y="2418862"/>
                </a:lnTo>
                <a:lnTo>
                  <a:pt x="6942534" y="2414486"/>
                </a:lnTo>
                <a:lnTo>
                  <a:pt x="6939359" y="2409714"/>
                </a:lnTo>
                <a:lnTo>
                  <a:pt x="6936581" y="2404943"/>
                </a:lnTo>
                <a:lnTo>
                  <a:pt x="6935787" y="2402158"/>
                </a:lnTo>
                <a:lnTo>
                  <a:pt x="6934994" y="2399772"/>
                </a:lnTo>
                <a:lnTo>
                  <a:pt x="6934597" y="2396590"/>
                </a:lnTo>
                <a:lnTo>
                  <a:pt x="6934200" y="2394204"/>
                </a:lnTo>
                <a:lnTo>
                  <a:pt x="6934200" y="2391420"/>
                </a:lnTo>
                <a:lnTo>
                  <a:pt x="6934597" y="2388238"/>
                </a:lnTo>
                <a:lnTo>
                  <a:pt x="6935391" y="2385851"/>
                </a:lnTo>
                <a:lnTo>
                  <a:pt x="6936581" y="2383068"/>
                </a:lnTo>
                <a:lnTo>
                  <a:pt x="6938169" y="2379886"/>
                </a:lnTo>
                <a:lnTo>
                  <a:pt x="6939756" y="2377102"/>
                </a:lnTo>
                <a:lnTo>
                  <a:pt x="6941741" y="2374318"/>
                </a:lnTo>
                <a:lnTo>
                  <a:pt x="6944519" y="2371138"/>
                </a:lnTo>
                <a:lnTo>
                  <a:pt x="6946106" y="2369943"/>
                </a:lnTo>
                <a:lnTo>
                  <a:pt x="6948091" y="2369148"/>
                </a:lnTo>
                <a:lnTo>
                  <a:pt x="6952059" y="2368353"/>
                </a:lnTo>
                <a:lnTo>
                  <a:pt x="6956822" y="2367159"/>
                </a:lnTo>
                <a:lnTo>
                  <a:pt x="6958409" y="2365966"/>
                </a:lnTo>
                <a:lnTo>
                  <a:pt x="6959997" y="2364376"/>
                </a:lnTo>
                <a:lnTo>
                  <a:pt x="6965156" y="2358411"/>
                </a:lnTo>
                <a:lnTo>
                  <a:pt x="6969522" y="2351651"/>
                </a:lnTo>
                <a:lnTo>
                  <a:pt x="6977459" y="2337733"/>
                </a:lnTo>
                <a:lnTo>
                  <a:pt x="6982222" y="2331369"/>
                </a:lnTo>
                <a:lnTo>
                  <a:pt x="6986587" y="2325005"/>
                </a:lnTo>
                <a:lnTo>
                  <a:pt x="6989366" y="2322221"/>
                </a:lnTo>
                <a:lnTo>
                  <a:pt x="6991747" y="2319041"/>
                </a:lnTo>
                <a:lnTo>
                  <a:pt x="6994525" y="2316654"/>
                </a:lnTo>
                <a:lnTo>
                  <a:pt x="6998097" y="2314667"/>
                </a:lnTo>
                <a:lnTo>
                  <a:pt x="7002463" y="2318244"/>
                </a:lnTo>
                <a:lnTo>
                  <a:pt x="7007622" y="2321028"/>
                </a:lnTo>
                <a:lnTo>
                  <a:pt x="7012384" y="2323017"/>
                </a:lnTo>
                <a:lnTo>
                  <a:pt x="7017544" y="2324210"/>
                </a:lnTo>
                <a:lnTo>
                  <a:pt x="7022306" y="2324608"/>
                </a:lnTo>
                <a:lnTo>
                  <a:pt x="7027466" y="2324608"/>
                </a:lnTo>
                <a:lnTo>
                  <a:pt x="7032625" y="2324210"/>
                </a:lnTo>
                <a:lnTo>
                  <a:pt x="7037387" y="2323017"/>
                </a:lnTo>
                <a:lnTo>
                  <a:pt x="7047706" y="2319835"/>
                </a:lnTo>
                <a:lnTo>
                  <a:pt x="7058422" y="2316654"/>
                </a:lnTo>
                <a:lnTo>
                  <a:pt x="7068741" y="2313075"/>
                </a:lnTo>
                <a:lnTo>
                  <a:pt x="7074297" y="2311882"/>
                </a:lnTo>
                <a:lnTo>
                  <a:pt x="7079456" y="2311087"/>
                </a:lnTo>
                <a:lnTo>
                  <a:pt x="7079853" y="2308302"/>
                </a:lnTo>
                <a:lnTo>
                  <a:pt x="7079853" y="2305519"/>
                </a:lnTo>
                <a:lnTo>
                  <a:pt x="7079456" y="2299951"/>
                </a:lnTo>
                <a:lnTo>
                  <a:pt x="7078663" y="2295179"/>
                </a:lnTo>
                <a:lnTo>
                  <a:pt x="7077472" y="2290803"/>
                </a:lnTo>
                <a:lnTo>
                  <a:pt x="7076678" y="2286029"/>
                </a:lnTo>
                <a:lnTo>
                  <a:pt x="7076281" y="2282049"/>
                </a:lnTo>
                <a:lnTo>
                  <a:pt x="7076678" y="2280067"/>
                </a:lnTo>
                <a:lnTo>
                  <a:pt x="7077075" y="2278085"/>
                </a:lnTo>
                <a:lnTo>
                  <a:pt x="7078266" y="2276096"/>
                </a:lnTo>
                <a:lnTo>
                  <a:pt x="7079456" y="2274103"/>
                </a:lnTo>
                <a:lnTo>
                  <a:pt x="7081044" y="2272910"/>
                </a:lnTo>
                <a:lnTo>
                  <a:pt x="7083425" y="2272513"/>
                </a:lnTo>
                <a:lnTo>
                  <a:pt x="7085806" y="2272117"/>
                </a:lnTo>
                <a:lnTo>
                  <a:pt x="7088187" y="2272117"/>
                </a:lnTo>
                <a:lnTo>
                  <a:pt x="7093744" y="2272513"/>
                </a:lnTo>
                <a:lnTo>
                  <a:pt x="7098903" y="2274103"/>
                </a:lnTo>
                <a:lnTo>
                  <a:pt x="7105253" y="2275697"/>
                </a:lnTo>
                <a:lnTo>
                  <a:pt x="7111603" y="2276891"/>
                </a:lnTo>
                <a:lnTo>
                  <a:pt x="7117556" y="2277682"/>
                </a:lnTo>
                <a:lnTo>
                  <a:pt x="7120334" y="2277682"/>
                </a:lnTo>
                <a:lnTo>
                  <a:pt x="7123113" y="2277289"/>
                </a:lnTo>
                <a:lnTo>
                  <a:pt x="7125891" y="2276891"/>
                </a:lnTo>
                <a:lnTo>
                  <a:pt x="7127875" y="2276096"/>
                </a:lnTo>
                <a:lnTo>
                  <a:pt x="7131447" y="2274103"/>
                </a:lnTo>
                <a:lnTo>
                  <a:pt x="7134622" y="2271319"/>
                </a:lnTo>
                <a:lnTo>
                  <a:pt x="7137400" y="2268534"/>
                </a:lnTo>
                <a:lnTo>
                  <a:pt x="7140575" y="2266148"/>
                </a:lnTo>
                <a:lnTo>
                  <a:pt x="7143750" y="2264560"/>
                </a:lnTo>
                <a:close/>
                <a:moveTo>
                  <a:pt x="6254977" y="2260588"/>
                </a:moveTo>
                <a:lnTo>
                  <a:pt x="6260734" y="2263764"/>
                </a:lnTo>
                <a:lnTo>
                  <a:pt x="6266491" y="2266937"/>
                </a:lnTo>
                <a:lnTo>
                  <a:pt x="6271864" y="2271304"/>
                </a:lnTo>
                <a:lnTo>
                  <a:pt x="6273783" y="2273289"/>
                </a:lnTo>
                <a:lnTo>
                  <a:pt x="6276086" y="2275670"/>
                </a:lnTo>
                <a:lnTo>
                  <a:pt x="6278005" y="2278056"/>
                </a:lnTo>
                <a:lnTo>
                  <a:pt x="6279924" y="2281230"/>
                </a:lnTo>
                <a:lnTo>
                  <a:pt x="6281459" y="2284393"/>
                </a:lnTo>
                <a:lnTo>
                  <a:pt x="6282610" y="2287569"/>
                </a:lnTo>
                <a:lnTo>
                  <a:pt x="6283378" y="2291539"/>
                </a:lnTo>
                <a:lnTo>
                  <a:pt x="6284145" y="2295112"/>
                </a:lnTo>
                <a:lnTo>
                  <a:pt x="6284913" y="2299877"/>
                </a:lnTo>
                <a:lnTo>
                  <a:pt x="6284913" y="2304242"/>
                </a:lnTo>
                <a:lnTo>
                  <a:pt x="6281843" y="2305829"/>
                </a:lnTo>
                <a:lnTo>
                  <a:pt x="6278389" y="2306624"/>
                </a:lnTo>
                <a:lnTo>
                  <a:pt x="6275318" y="2306624"/>
                </a:lnTo>
                <a:lnTo>
                  <a:pt x="6272248" y="2306226"/>
                </a:lnTo>
                <a:lnTo>
                  <a:pt x="6263421" y="2304242"/>
                </a:lnTo>
                <a:lnTo>
                  <a:pt x="6258048" y="2303845"/>
                </a:lnTo>
                <a:lnTo>
                  <a:pt x="6251523" y="2304242"/>
                </a:lnTo>
                <a:lnTo>
                  <a:pt x="6252291" y="2301464"/>
                </a:lnTo>
                <a:lnTo>
                  <a:pt x="6252675" y="2299082"/>
                </a:lnTo>
                <a:lnTo>
                  <a:pt x="6253058" y="2296702"/>
                </a:lnTo>
                <a:lnTo>
                  <a:pt x="6252675" y="2293922"/>
                </a:lnTo>
                <a:lnTo>
                  <a:pt x="6251907" y="2288761"/>
                </a:lnTo>
                <a:lnTo>
                  <a:pt x="6250756" y="2283213"/>
                </a:lnTo>
                <a:lnTo>
                  <a:pt x="6249988" y="2277653"/>
                </a:lnTo>
                <a:lnTo>
                  <a:pt x="6249988" y="2275276"/>
                </a:lnTo>
                <a:lnTo>
                  <a:pt x="6249988" y="2272495"/>
                </a:lnTo>
                <a:lnTo>
                  <a:pt x="6250372" y="2269320"/>
                </a:lnTo>
                <a:lnTo>
                  <a:pt x="6251523" y="2266542"/>
                </a:lnTo>
                <a:lnTo>
                  <a:pt x="6252675" y="2263764"/>
                </a:lnTo>
                <a:close/>
                <a:moveTo>
                  <a:pt x="6751212" y="2254238"/>
                </a:moveTo>
                <a:lnTo>
                  <a:pt x="6754309" y="2254635"/>
                </a:lnTo>
                <a:lnTo>
                  <a:pt x="6757407" y="2255032"/>
                </a:lnTo>
                <a:lnTo>
                  <a:pt x="6759730" y="2256619"/>
                </a:lnTo>
                <a:lnTo>
                  <a:pt x="6762053" y="2258604"/>
                </a:lnTo>
                <a:lnTo>
                  <a:pt x="6763989" y="2260985"/>
                </a:lnTo>
                <a:lnTo>
                  <a:pt x="6765151" y="2264160"/>
                </a:lnTo>
                <a:lnTo>
                  <a:pt x="6765925" y="2267732"/>
                </a:lnTo>
                <a:lnTo>
                  <a:pt x="6765925" y="2272099"/>
                </a:lnTo>
                <a:lnTo>
                  <a:pt x="6764763" y="2276463"/>
                </a:lnTo>
                <a:lnTo>
                  <a:pt x="6764376" y="2277262"/>
                </a:lnTo>
                <a:lnTo>
                  <a:pt x="6763215" y="2278056"/>
                </a:lnTo>
                <a:lnTo>
                  <a:pt x="6760117" y="2279636"/>
                </a:lnTo>
                <a:lnTo>
                  <a:pt x="6755858" y="2280828"/>
                </a:lnTo>
                <a:lnTo>
                  <a:pt x="6750824" y="2281231"/>
                </a:lnTo>
                <a:lnTo>
                  <a:pt x="6745791" y="2281231"/>
                </a:lnTo>
                <a:lnTo>
                  <a:pt x="6743080" y="2280426"/>
                </a:lnTo>
                <a:lnTo>
                  <a:pt x="6741145" y="2280038"/>
                </a:lnTo>
                <a:lnTo>
                  <a:pt x="6738434" y="2278846"/>
                </a:lnTo>
                <a:lnTo>
                  <a:pt x="6736885" y="2277262"/>
                </a:lnTo>
                <a:lnTo>
                  <a:pt x="6735337" y="2275277"/>
                </a:lnTo>
                <a:lnTo>
                  <a:pt x="6734175" y="2273289"/>
                </a:lnTo>
                <a:lnTo>
                  <a:pt x="6735337" y="2268129"/>
                </a:lnTo>
                <a:lnTo>
                  <a:pt x="6737273" y="2264160"/>
                </a:lnTo>
                <a:lnTo>
                  <a:pt x="6739209" y="2260588"/>
                </a:lnTo>
                <a:lnTo>
                  <a:pt x="6742306" y="2257810"/>
                </a:lnTo>
                <a:lnTo>
                  <a:pt x="6745016" y="2256221"/>
                </a:lnTo>
                <a:lnTo>
                  <a:pt x="6748114" y="2255032"/>
                </a:lnTo>
                <a:close/>
                <a:moveTo>
                  <a:pt x="1111250" y="2254238"/>
                </a:moveTo>
                <a:lnTo>
                  <a:pt x="1120776" y="2254238"/>
                </a:lnTo>
                <a:lnTo>
                  <a:pt x="1120776" y="2257337"/>
                </a:lnTo>
                <a:lnTo>
                  <a:pt x="1119981" y="2259658"/>
                </a:lnTo>
                <a:lnTo>
                  <a:pt x="1119187" y="2262369"/>
                </a:lnTo>
                <a:lnTo>
                  <a:pt x="1117997" y="2263918"/>
                </a:lnTo>
                <a:lnTo>
                  <a:pt x="1114426" y="2267016"/>
                </a:lnTo>
                <a:lnTo>
                  <a:pt x="1112837" y="2268564"/>
                </a:lnTo>
                <a:lnTo>
                  <a:pt x="1111250" y="2270113"/>
                </a:lnTo>
                <a:lnTo>
                  <a:pt x="1110060" y="2269725"/>
                </a:lnTo>
                <a:lnTo>
                  <a:pt x="1109266" y="2269338"/>
                </a:lnTo>
                <a:lnTo>
                  <a:pt x="1108472" y="2268564"/>
                </a:lnTo>
                <a:lnTo>
                  <a:pt x="1108076" y="2267790"/>
                </a:lnTo>
                <a:lnTo>
                  <a:pt x="1108076" y="2265468"/>
                </a:lnTo>
                <a:lnTo>
                  <a:pt x="1108076" y="2262756"/>
                </a:lnTo>
                <a:lnTo>
                  <a:pt x="1108869" y="2259658"/>
                </a:lnTo>
                <a:lnTo>
                  <a:pt x="1109663" y="2257337"/>
                </a:lnTo>
                <a:lnTo>
                  <a:pt x="1110457" y="2255400"/>
                </a:lnTo>
                <a:close/>
                <a:moveTo>
                  <a:pt x="721944" y="2212963"/>
                </a:moveTo>
                <a:lnTo>
                  <a:pt x="725412" y="2212963"/>
                </a:lnTo>
                <a:lnTo>
                  <a:pt x="728494" y="2213756"/>
                </a:lnTo>
                <a:lnTo>
                  <a:pt x="731577" y="2214947"/>
                </a:lnTo>
                <a:lnTo>
                  <a:pt x="734274" y="2216535"/>
                </a:lnTo>
                <a:lnTo>
                  <a:pt x="736971" y="2218917"/>
                </a:lnTo>
                <a:lnTo>
                  <a:pt x="739668" y="2221694"/>
                </a:lnTo>
                <a:lnTo>
                  <a:pt x="741980" y="2224869"/>
                </a:lnTo>
                <a:lnTo>
                  <a:pt x="743907" y="2228442"/>
                </a:lnTo>
                <a:lnTo>
                  <a:pt x="745448" y="2232013"/>
                </a:lnTo>
                <a:lnTo>
                  <a:pt x="746989" y="2235585"/>
                </a:lnTo>
                <a:lnTo>
                  <a:pt x="748530" y="2239950"/>
                </a:lnTo>
                <a:lnTo>
                  <a:pt x="749301" y="2243919"/>
                </a:lnTo>
                <a:lnTo>
                  <a:pt x="746604" y="2245506"/>
                </a:lnTo>
                <a:lnTo>
                  <a:pt x="743907" y="2246302"/>
                </a:lnTo>
                <a:lnTo>
                  <a:pt x="741595" y="2246302"/>
                </a:lnTo>
                <a:lnTo>
                  <a:pt x="739284" y="2245904"/>
                </a:lnTo>
                <a:lnTo>
                  <a:pt x="736971" y="2244713"/>
                </a:lnTo>
                <a:lnTo>
                  <a:pt x="734659" y="2243523"/>
                </a:lnTo>
                <a:lnTo>
                  <a:pt x="730036" y="2240348"/>
                </a:lnTo>
                <a:lnTo>
                  <a:pt x="726182" y="2237570"/>
                </a:lnTo>
                <a:lnTo>
                  <a:pt x="721559" y="2234395"/>
                </a:lnTo>
                <a:lnTo>
                  <a:pt x="719632" y="2233600"/>
                </a:lnTo>
                <a:lnTo>
                  <a:pt x="717320" y="2233204"/>
                </a:lnTo>
                <a:lnTo>
                  <a:pt x="715393" y="2233204"/>
                </a:lnTo>
                <a:lnTo>
                  <a:pt x="712696" y="2233998"/>
                </a:lnTo>
                <a:lnTo>
                  <a:pt x="712696" y="2232013"/>
                </a:lnTo>
                <a:lnTo>
                  <a:pt x="712311" y="2230426"/>
                </a:lnTo>
                <a:lnTo>
                  <a:pt x="711154" y="2227251"/>
                </a:lnTo>
                <a:lnTo>
                  <a:pt x="709999" y="2224472"/>
                </a:lnTo>
                <a:lnTo>
                  <a:pt x="709613" y="2222884"/>
                </a:lnTo>
                <a:lnTo>
                  <a:pt x="709613" y="2220901"/>
                </a:lnTo>
                <a:lnTo>
                  <a:pt x="712696" y="2217328"/>
                </a:lnTo>
                <a:lnTo>
                  <a:pt x="716164" y="2215344"/>
                </a:lnTo>
                <a:lnTo>
                  <a:pt x="719246" y="2213756"/>
                </a:lnTo>
                <a:close/>
                <a:moveTo>
                  <a:pt x="6815138" y="2143111"/>
                </a:moveTo>
                <a:lnTo>
                  <a:pt x="6817447" y="2143111"/>
                </a:lnTo>
                <a:lnTo>
                  <a:pt x="6818986" y="2143523"/>
                </a:lnTo>
                <a:lnTo>
                  <a:pt x="6821296" y="2144758"/>
                </a:lnTo>
                <a:lnTo>
                  <a:pt x="6822450" y="2145170"/>
                </a:lnTo>
                <a:lnTo>
                  <a:pt x="6823220" y="2145170"/>
                </a:lnTo>
                <a:lnTo>
                  <a:pt x="6823990" y="2144758"/>
                </a:lnTo>
                <a:lnTo>
                  <a:pt x="6824374" y="2143111"/>
                </a:lnTo>
                <a:lnTo>
                  <a:pt x="6826299" y="2143523"/>
                </a:lnTo>
                <a:lnTo>
                  <a:pt x="6827453" y="2144758"/>
                </a:lnTo>
                <a:lnTo>
                  <a:pt x="6827838" y="2145582"/>
                </a:lnTo>
                <a:lnTo>
                  <a:pt x="6827838" y="2146816"/>
                </a:lnTo>
                <a:lnTo>
                  <a:pt x="6827453" y="2148052"/>
                </a:lnTo>
                <a:lnTo>
                  <a:pt x="6827068" y="2149288"/>
                </a:lnTo>
                <a:lnTo>
                  <a:pt x="6824374" y="2151757"/>
                </a:lnTo>
                <a:lnTo>
                  <a:pt x="6821680" y="2153404"/>
                </a:lnTo>
                <a:lnTo>
                  <a:pt x="6820526" y="2153815"/>
                </a:lnTo>
                <a:lnTo>
                  <a:pt x="6818986" y="2154227"/>
                </a:lnTo>
                <a:lnTo>
                  <a:pt x="6817832" y="2153815"/>
                </a:lnTo>
                <a:lnTo>
                  <a:pt x="6816677" y="2152992"/>
                </a:lnTo>
                <a:lnTo>
                  <a:pt x="6815908" y="2151757"/>
                </a:lnTo>
                <a:lnTo>
                  <a:pt x="6815138" y="2149699"/>
                </a:lnTo>
                <a:close/>
                <a:moveTo>
                  <a:pt x="445295" y="2127237"/>
                </a:moveTo>
                <a:lnTo>
                  <a:pt x="447676" y="2127237"/>
                </a:lnTo>
                <a:lnTo>
                  <a:pt x="449660" y="2127633"/>
                </a:lnTo>
                <a:lnTo>
                  <a:pt x="450851" y="2128030"/>
                </a:lnTo>
                <a:lnTo>
                  <a:pt x="451645" y="2128823"/>
                </a:lnTo>
                <a:lnTo>
                  <a:pt x="452041" y="2130014"/>
                </a:lnTo>
                <a:lnTo>
                  <a:pt x="452041" y="2131204"/>
                </a:lnTo>
                <a:lnTo>
                  <a:pt x="451248" y="2133983"/>
                </a:lnTo>
                <a:lnTo>
                  <a:pt x="450057" y="2137158"/>
                </a:lnTo>
                <a:lnTo>
                  <a:pt x="448073" y="2139539"/>
                </a:lnTo>
                <a:lnTo>
                  <a:pt x="445295" y="2143907"/>
                </a:lnTo>
                <a:lnTo>
                  <a:pt x="447676" y="2144303"/>
                </a:lnTo>
                <a:lnTo>
                  <a:pt x="450057" y="2144699"/>
                </a:lnTo>
                <a:lnTo>
                  <a:pt x="452041" y="2144699"/>
                </a:lnTo>
                <a:lnTo>
                  <a:pt x="453629" y="2144303"/>
                </a:lnTo>
                <a:lnTo>
                  <a:pt x="456010" y="2142716"/>
                </a:lnTo>
                <a:lnTo>
                  <a:pt x="458788" y="2140730"/>
                </a:lnTo>
                <a:lnTo>
                  <a:pt x="460773" y="2139143"/>
                </a:lnTo>
                <a:lnTo>
                  <a:pt x="463154" y="2137555"/>
                </a:lnTo>
                <a:lnTo>
                  <a:pt x="464344" y="2137158"/>
                </a:lnTo>
                <a:lnTo>
                  <a:pt x="466329" y="2136761"/>
                </a:lnTo>
                <a:lnTo>
                  <a:pt x="468313" y="2136761"/>
                </a:lnTo>
                <a:lnTo>
                  <a:pt x="470298" y="2137158"/>
                </a:lnTo>
                <a:lnTo>
                  <a:pt x="471092" y="2144699"/>
                </a:lnTo>
                <a:lnTo>
                  <a:pt x="471885" y="2152242"/>
                </a:lnTo>
                <a:lnTo>
                  <a:pt x="474266" y="2166929"/>
                </a:lnTo>
                <a:lnTo>
                  <a:pt x="474664" y="2174071"/>
                </a:lnTo>
                <a:lnTo>
                  <a:pt x="474266" y="2181215"/>
                </a:lnTo>
                <a:lnTo>
                  <a:pt x="473473" y="2184390"/>
                </a:lnTo>
                <a:lnTo>
                  <a:pt x="472680" y="2187963"/>
                </a:lnTo>
                <a:lnTo>
                  <a:pt x="471885" y="2190741"/>
                </a:lnTo>
                <a:lnTo>
                  <a:pt x="470298" y="2193517"/>
                </a:lnTo>
                <a:lnTo>
                  <a:pt x="469107" y="2196296"/>
                </a:lnTo>
                <a:lnTo>
                  <a:pt x="467123" y="2198280"/>
                </a:lnTo>
                <a:lnTo>
                  <a:pt x="464344" y="2200264"/>
                </a:lnTo>
                <a:lnTo>
                  <a:pt x="461963" y="2201852"/>
                </a:lnTo>
                <a:lnTo>
                  <a:pt x="455613" y="2205423"/>
                </a:lnTo>
                <a:lnTo>
                  <a:pt x="449263" y="2208201"/>
                </a:lnTo>
                <a:lnTo>
                  <a:pt x="442119" y="2209788"/>
                </a:lnTo>
                <a:lnTo>
                  <a:pt x="435770" y="2211376"/>
                </a:lnTo>
                <a:lnTo>
                  <a:pt x="430214" y="2211376"/>
                </a:lnTo>
                <a:lnTo>
                  <a:pt x="428228" y="2211376"/>
                </a:lnTo>
                <a:lnTo>
                  <a:pt x="426641" y="2210583"/>
                </a:lnTo>
                <a:lnTo>
                  <a:pt x="424260" y="2208995"/>
                </a:lnTo>
                <a:lnTo>
                  <a:pt x="421482" y="2207010"/>
                </a:lnTo>
                <a:lnTo>
                  <a:pt x="419498" y="2204630"/>
                </a:lnTo>
                <a:lnTo>
                  <a:pt x="417513" y="2201455"/>
                </a:lnTo>
                <a:lnTo>
                  <a:pt x="415926" y="2197884"/>
                </a:lnTo>
                <a:lnTo>
                  <a:pt x="414735" y="2194312"/>
                </a:lnTo>
                <a:lnTo>
                  <a:pt x="411957" y="2185978"/>
                </a:lnTo>
                <a:lnTo>
                  <a:pt x="409972" y="2176851"/>
                </a:lnTo>
                <a:lnTo>
                  <a:pt x="408782" y="2168914"/>
                </a:lnTo>
                <a:lnTo>
                  <a:pt x="407988" y="2160578"/>
                </a:lnTo>
                <a:lnTo>
                  <a:pt x="407988" y="2153830"/>
                </a:lnTo>
                <a:lnTo>
                  <a:pt x="413544" y="2153433"/>
                </a:lnTo>
                <a:lnTo>
                  <a:pt x="419498" y="2153036"/>
                </a:lnTo>
                <a:lnTo>
                  <a:pt x="425847" y="2151051"/>
                </a:lnTo>
                <a:lnTo>
                  <a:pt x="428626" y="2150257"/>
                </a:lnTo>
                <a:lnTo>
                  <a:pt x="431801" y="2149067"/>
                </a:lnTo>
                <a:lnTo>
                  <a:pt x="434182" y="2147479"/>
                </a:lnTo>
                <a:lnTo>
                  <a:pt x="436563" y="2145891"/>
                </a:lnTo>
                <a:lnTo>
                  <a:pt x="438945" y="2143509"/>
                </a:lnTo>
                <a:lnTo>
                  <a:pt x="440929" y="2140730"/>
                </a:lnTo>
                <a:lnTo>
                  <a:pt x="442516" y="2137951"/>
                </a:lnTo>
                <a:lnTo>
                  <a:pt x="444104" y="2135173"/>
                </a:lnTo>
                <a:lnTo>
                  <a:pt x="444898" y="2131204"/>
                </a:lnTo>
                <a:close/>
                <a:moveTo>
                  <a:pt x="6949958" y="2125649"/>
                </a:moveTo>
                <a:lnTo>
                  <a:pt x="6952839" y="2125649"/>
                </a:lnTo>
                <a:lnTo>
                  <a:pt x="6956131" y="2126056"/>
                </a:lnTo>
                <a:lnTo>
                  <a:pt x="6958601" y="2126871"/>
                </a:lnTo>
                <a:lnTo>
                  <a:pt x="6960659" y="2128090"/>
                </a:lnTo>
                <a:lnTo>
                  <a:pt x="6962305" y="2129718"/>
                </a:lnTo>
                <a:lnTo>
                  <a:pt x="6963540" y="2132161"/>
                </a:lnTo>
                <a:lnTo>
                  <a:pt x="6964363" y="2135825"/>
                </a:lnTo>
                <a:lnTo>
                  <a:pt x="6963951" y="2139489"/>
                </a:lnTo>
                <a:lnTo>
                  <a:pt x="6955720" y="2140710"/>
                </a:lnTo>
                <a:lnTo>
                  <a:pt x="6951192" y="2141526"/>
                </a:lnTo>
                <a:lnTo>
                  <a:pt x="6946665" y="2141526"/>
                </a:lnTo>
                <a:lnTo>
                  <a:pt x="6942138" y="2141119"/>
                </a:lnTo>
                <a:lnTo>
                  <a:pt x="6938433" y="2140303"/>
                </a:lnTo>
                <a:lnTo>
                  <a:pt x="6934318" y="2138674"/>
                </a:lnTo>
                <a:lnTo>
                  <a:pt x="6932671" y="2137455"/>
                </a:lnTo>
                <a:lnTo>
                  <a:pt x="6931025" y="2136232"/>
                </a:lnTo>
                <a:lnTo>
                  <a:pt x="6931848" y="2134604"/>
                </a:lnTo>
                <a:lnTo>
                  <a:pt x="6933494" y="2132161"/>
                </a:lnTo>
                <a:lnTo>
                  <a:pt x="6935141" y="2130533"/>
                </a:lnTo>
                <a:lnTo>
                  <a:pt x="6938022" y="2129312"/>
                </a:lnTo>
                <a:lnTo>
                  <a:pt x="6940903" y="2128090"/>
                </a:lnTo>
                <a:lnTo>
                  <a:pt x="6943784" y="2126871"/>
                </a:lnTo>
                <a:lnTo>
                  <a:pt x="6947077" y="2126056"/>
                </a:lnTo>
                <a:close/>
                <a:moveTo>
                  <a:pt x="859235" y="2092326"/>
                </a:moveTo>
                <a:lnTo>
                  <a:pt x="861617" y="2092326"/>
                </a:lnTo>
                <a:lnTo>
                  <a:pt x="865983" y="2092326"/>
                </a:lnTo>
                <a:lnTo>
                  <a:pt x="870745" y="2093120"/>
                </a:lnTo>
                <a:lnTo>
                  <a:pt x="874713" y="2093913"/>
                </a:lnTo>
                <a:lnTo>
                  <a:pt x="879476" y="2094708"/>
                </a:lnTo>
                <a:lnTo>
                  <a:pt x="883445" y="2095105"/>
                </a:lnTo>
                <a:lnTo>
                  <a:pt x="885826" y="2094708"/>
                </a:lnTo>
                <a:lnTo>
                  <a:pt x="887810" y="2094708"/>
                </a:lnTo>
                <a:lnTo>
                  <a:pt x="889795" y="2093913"/>
                </a:lnTo>
                <a:lnTo>
                  <a:pt x="891779" y="2092723"/>
                </a:lnTo>
                <a:lnTo>
                  <a:pt x="892176" y="2096295"/>
                </a:lnTo>
                <a:lnTo>
                  <a:pt x="892176" y="2099854"/>
                </a:lnTo>
                <a:lnTo>
                  <a:pt x="891779" y="2101839"/>
                </a:lnTo>
                <a:lnTo>
                  <a:pt x="890986" y="2103825"/>
                </a:lnTo>
                <a:lnTo>
                  <a:pt x="889795" y="2105016"/>
                </a:lnTo>
                <a:lnTo>
                  <a:pt x="888604" y="2106206"/>
                </a:lnTo>
                <a:lnTo>
                  <a:pt x="887017" y="2106603"/>
                </a:lnTo>
                <a:lnTo>
                  <a:pt x="884635" y="2107000"/>
                </a:lnTo>
                <a:lnTo>
                  <a:pt x="880270" y="2107398"/>
                </a:lnTo>
                <a:lnTo>
                  <a:pt x="875507" y="2107398"/>
                </a:lnTo>
                <a:lnTo>
                  <a:pt x="871142" y="2107794"/>
                </a:lnTo>
                <a:lnTo>
                  <a:pt x="868761" y="2108985"/>
                </a:lnTo>
                <a:lnTo>
                  <a:pt x="866379" y="2109778"/>
                </a:lnTo>
                <a:lnTo>
                  <a:pt x="847329" y="2119697"/>
                </a:lnTo>
                <a:lnTo>
                  <a:pt x="837804" y="2124062"/>
                </a:lnTo>
                <a:lnTo>
                  <a:pt x="828676" y="2128823"/>
                </a:lnTo>
                <a:lnTo>
                  <a:pt x="818754" y="2132793"/>
                </a:lnTo>
                <a:lnTo>
                  <a:pt x="807642" y="2137158"/>
                </a:lnTo>
                <a:lnTo>
                  <a:pt x="795735" y="2139938"/>
                </a:lnTo>
                <a:lnTo>
                  <a:pt x="781845" y="2143113"/>
                </a:lnTo>
                <a:lnTo>
                  <a:pt x="780257" y="2143509"/>
                </a:lnTo>
                <a:lnTo>
                  <a:pt x="778670" y="2144304"/>
                </a:lnTo>
                <a:lnTo>
                  <a:pt x="775892" y="2146684"/>
                </a:lnTo>
                <a:lnTo>
                  <a:pt x="773510" y="2148670"/>
                </a:lnTo>
                <a:lnTo>
                  <a:pt x="773114" y="2149067"/>
                </a:lnTo>
                <a:lnTo>
                  <a:pt x="772320" y="2149464"/>
                </a:lnTo>
                <a:lnTo>
                  <a:pt x="771526" y="2149067"/>
                </a:lnTo>
                <a:lnTo>
                  <a:pt x="770732" y="2148273"/>
                </a:lnTo>
                <a:lnTo>
                  <a:pt x="769542" y="2145892"/>
                </a:lnTo>
                <a:lnTo>
                  <a:pt x="769145" y="2144701"/>
                </a:lnTo>
                <a:lnTo>
                  <a:pt x="768351" y="2143509"/>
                </a:lnTo>
                <a:lnTo>
                  <a:pt x="767557" y="2143113"/>
                </a:lnTo>
                <a:lnTo>
                  <a:pt x="766367" y="2143113"/>
                </a:lnTo>
                <a:lnTo>
                  <a:pt x="763191" y="2143907"/>
                </a:lnTo>
                <a:lnTo>
                  <a:pt x="760017" y="2145495"/>
                </a:lnTo>
                <a:lnTo>
                  <a:pt x="752873" y="2149067"/>
                </a:lnTo>
                <a:lnTo>
                  <a:pt x="745332" y="2153433"/>
                </a:lnTo>
                <a:lnTo>
                  <a:pt x="742157" y="2155021"/>
                </a:lnTo>
                <a:lnTo>
                  <a:pt x="738188" y="2156212"/>
                </a:lnTo>
                <a:lnTo>
                  <a:pt x="735013" y="2157402"/>
                </a:lnTo>
                <a:lnTo>
                  <a:pt x="731838" y="2157402"/>
                </a:lnTo>
                <a:lnTo>
                  <a:pt x="728664" y="2157005"/>
                </a:lnTo>
                <a:lnTo>
                  <a:pt x="727076" y="2156608"/>
                </a:lnTo>
                <a:lnTo>
                  <a:pt x="725885" y="2155815"/>
                </a:lnTo>
                <a:lnTo>
                  <a:pt x="724694" y="2155021"/>
                </a:lnTo>
                <a:lnTo>
                  <a:pt x="723901" y="2153830"/>
                </a:lnTo>
                <a:lnTo>
                  <a:pt x="721519" y="2150258"/>
                </a:lnTo>
                <a:lnTo>
                  <a:pt x="719932" y="2145495"/>
                </a:lnTo>
                <a:lnTo>
                  <a:pt x="719138" y="2139541"/>
                </a:lnTo>
                <a:lnTo>
                  <a:pt x="723107" y="2139541"/>
                </a:lnTo>
                <a:lnTo>
                  <a:pt x="726282" y="2138747"/>
                </a:lnTo>
                <a:lnTo>
                  <a:pt x="729457" y="2137158"/>
                </a:lnTo>
                <a:lnTo>
                  <a:pt x="733029" y="2135572"/>
                </a:lnTo>
                <a:lnTo>
                  <a:pt x="740173" y="2131998"/>
                </a:lnTo>
                <a:lnTo>
                  <a:pt x="743348" y="2130410"/>
                </a:lnTo>
                <a:lnTo>
                  <a:pt x="747316" y="2129616"/>
                </a:lnTo>
                <a:lnTo>
                  <a:pt x="748904" y="2129616"/>
                </a:lnTo>
                <a:lnTo>
                  <a:pt x="750491" y="2129616"/>
                </a:lnTo>
                <a:lnTo>
                  <a:pt x="753667" y="2130808"/>
                </a:lnTo>
                <a:lnTo>
                  <a:pt x="756444" y="2131998"/>
                </a:lnTo>
                <a:lnTo>
                  <a:pt x="757238" y="2132397"/>
                </a:lnTo>
                <a:lnTo>
                  <a:pt x="756444" y="2132793"/>
                </a:lnTo>
                <a:lnTo>
                  <a:pt x="760810" y="2130808"/>
                </a:lnTo>
                <a:lnTo>
                  <a:pt x="763588" y="2128426"/>
                </a:lnTo>
                <a:lnTo>
                  <a:pt x="766367" y="2125649"/>
                </a:lnTo>
                <a:lnTo>
                  <a:pt x="768748" y="2122078"/>
                </a:lnTo>
                <a:lnTo>
                  <a:pt x="771526" y="2119301"/>
                </a:lnTo>
                <a:lnTo>
                  <a:pt x="774304" y="2116922"/>
                </a:lnTo>
                <a:lnTo>
                  <a:pt x="777876" y="2114143"/>
                </a:lnTo>
                <a:lnTo>
                  <a:pt x="779463" y="2113349"/>
                </a:lnTo>
                <a:lnTo>
                  <a:pt x="781845" y="2112953"/>
                </a:lnTo>
                <a:lnTo>
                  <a:pt x="791767" y="2111367"/>
                </a:lnTo>
                <a:lnTo>
                  <a:pt x="806451" y="2110176"/>
                </a:lnTo>
                <a:lnTo>
                  <a:pt x="822723" y="2107794"/>
                </a:lnTo>
                <a:lnTo>
                  <a:pt x="829867" y="2107000"/>
                </a:lnTo>
                <a:lnTo>
                  <a:pt x="835423" y="2106206"/>
                </a:lnTo>
                <a:lnTo>
                  <a:pt x="836614" y="2105413"/>
                </a:lnTo>
                <a:lnTo>
                  <a:pt x="837407" y="2104618"/>
                </a:lnTo>
                <a:lnTo>
                  <a:pt x="838995" y="2102633"/>
                </a:lnTo>
                <a:lnTo>
                  <a:pt x="840185" y="2100650"/>
                </a:lnTo>
                <a:lnTo>
                  <a:pt x="840979" y="2099854"/>
                </a:lnTo>
                <a:lnTo>
                  <a:pt x="841376" y="2099060"/>
                </a:lnTo>
                <a:lnTo>
                  <a:pt x="843360" y="2099060"/>
                </a:lnTo>
                <a:lnTo>
                  <a:pt x="844551" y="2099854"/>
                </a:lnTo>
                <a:lnTo>
                  <a:pt x="845741" y="2100253"/>
                </a:lnTo>
                <a:lnTo>
                  <a:pt x="846536" y="2101045"/>
                </a:lnTo>
                <a:lnTo>
                  <a:pt x="848520" y="2102633"/>
                </a:lnTo>
                <a:lnTo>
                  <a:pt x="849710" y="2103031"/>
                </a:lnTo>
                <a:lnTo>
                  <a:pt x="851298" y="2103031"/>
                </a:lnTo>
                <a:lnTo>
                  <a:pt x="852092" y="2102237"/>
                </a:lnTo>
                <a:lnTo>
                  <a:pt x="852489" y="2101045"/>
                </a:lnTo>
                <a:lnTo>
                  <a:pt x="854077" y="2097870"/>
                </a:lnTo>
                <a:lnTo>
                  <a:pt x="855664" y="2094708"/>
                </a:lnTo>
                <a:lnTo>
                  <a:pt x="856457" y="2093517"/>
                </a:lnTo>
                <a:lnTo>
                  <a:pt x="857251" y="2092723"/>
                </a:lnTo>
                <a:close/>
                <a:moveTo>
                  <a:pt x="6457700" y="2036765"/>
                </a:moveTo>
                <a:lnTo>
                  <a:pt x="6461232" y="2036765"/>
                </a:lnTo>
                <a:lnTo>
                  <a:pt x="6462802" y="2037180"/>
                </a:lnTo>
                <a:lnTo>
                  <a:pt x="6464371" y="2038011"/>
                </a:lnTo>
                <a:lnTo>
                  <a:pt x="6465549" y="2038841"/>
                </a:lnTo>
                <a:lnTo>
                  <a:pt x="6466726" y="2039671"/>
                </a:lnTo>
                <a:lnTo>
                  <a:pt x="6467903" y="2041748"/>
                </a:lnTo>
                <a:lnTo>
                  <a:pt x="6469080" y="2043408"/>
                </a:lnTo>
                <a:lnTo>
                  <a:pt x="6469473" y="2045069"/>
                </a:lnTo>
                <a:lnTo>
                  <a:pt x="6470258" y="2047560"/>
                </a:lnTo>
                <a:lnTo>
                  <a:pt x="6470650" y="2050467"/>
                </a:lnTo>
                <a:lnTo>
                  <a:pt x="6470650" y="2053373"/>
                </a:lnTo>
                <a:lnTo>
                  <a:pt x="6469865" y="2055449"/>
                </a:lnTo>
                <a:lnTo>
                  <a:pt x="6468688" y="2056694"/>
                </a:lnTo>
                <a:lnTo>
                  <a:pt x="6466333" y="2058355"/>
                </a:lnTo>
                <a:lnTo>
                  <a:pt x="6464764" y="2059186"/>
                </a:lnTo>
                <a:lnTo>
                  <a:pt x="6462409" y="2059601"/>
                </a:lnTo>
                <a:lnTo>
                  <a:pt x="6460055" y="2060016"/>
                </a:lnTo>
                <a:lnTo>
                  <a:pt x="6454953" y="2060016"/>
                </a:lnTo>
                <a:lnTo>
                  <a:pt x="6449067" y="2060016"/>
                </a:lnTo>
                <a:lnTo>
                  <a:pt x="6444358" y="2060431"/>
                </a:lnTo>
                <a:lnTo>
                  <a:pt x="6442004" y="2060846"/>
                </a:lnTo>
                <a:lnTo>
                  <a:pt x="6439649" y="2061677"/>
                </a:lnTo>
                <a:lnTo>
                  <a:pt x="6438079" y="2062507"/>
                </a:lnTo>
                <a:lnTo>
                  <a:pt x="6436510" y="2063752"/>
                </a:lnTo>
                <a:lnTo>
                  <a:pt x="6436117" y="2062092"/>
                </a:lnTo>
                <a:lnTo>
                  <a:pt x="6435725" y="2060431"/>
                </a:lnTo>
                <a:lnTo>
                  <a:pt x="6436117" y="2056694"/>
                </a:lnTo>
                <a:lnTo>
                  <a:pt x="6437295" y="2053373"/>
                </a:lnTo>
                <a:lnTo>
                  <a:pt x="6438864" y="2050051"/>
                </a:lnTo>
                <a:lnTo>
                  <a:pt x="6441219" y="2046315"/>
                </a:lnTo>
                <a:lnTo>
                  <a:pt x="6444358" y="2043408"/>
                </a:lnTo>
                <a:lnTo>
                  <a:pt x="6447497" y="2041332"/>
                </a:lnTo>
                <a:lnTo>
                  <a:pt x="6451422" y="2038841"/>
                </a:lnTo>
                <a:lnTo>
                  <a:pt x="6454561" y="2037595"/>
                </a:lnTo>
                <a:close/>
                <a:moveTo>
                  <a:pt x="1245115" y="2009761"/>
                </a:moveTo>
                <a:lnTo>
                  <a:pt x="1257793" y="2010153"/>
                </a:lnTo>
                <a:lnTo>
                  <a:pt x="1271262" y="2011331"/>
                </a:lnTo>
                <a:lnTo>
                  <a:pt x="1283147" y="2012901"/>
                </a:lnTo>
                <a:lnTo>
                  <a:pt x="1289090" y="2013687"/>
                </a:lnTo>
                <a:lnTo>
                  <a:pt x="1294240" y="2015650"/>
                </a:lnTo>
                <a:lnTo>
                  <a:pt x="1299390" y="2017220"/>
                </a:lnTo>
                <a:lnTo>
                  <a:pt x="1303748" y="2019183"/>
                </a:lnTo>
                <a:lnTo>
                  <a:pt x="1306917" y="2021146"/>
                </a:lnTo>
                <a:lnTo>
                  <a:pt x="1309294" y="2023894"/>
                </a:lnTo>
                <a:lnTo>
                  <a:pt x="1310086" y="2025465"/>
                </a:lnTo>
                <a:lnTo>
                  <a:pt x="1310879" y="2026643"/>
                </a:lnTo>
                <a:lnTo>
                  <a:pt x="1311275" y="2028213"/>
                </a:lnTo>
                <a:lnTo>
                  <a:pt x="1311275" y="2029784"/>
                </a:lnTo>
                <a:lnTo>
                  <a:pt x="1311275" y="2031747"/>
                </a:lnTo>
                <a:lnTo>
                  <a:pt x="1310483" y="2034102"/>
                </a:lnTo>
                <a:lnTo>
                  <a:pt x="1309690" y="2035673"/>
                </a:lnTo>
                <a:lnTo>
                  <a:pt x="1308898" y="2037243"/>
                </a:lnTo>
                <a:lnTo>
                  <a:pt x="1306125" y="2039599"/>
                </a:lnTo>
                <a:lnTo>
                  <a:pt x="1302163" y="2042347"/>
                </a:lnTo>
                <a:lnTo>
                  <a:pt x="1297805" y="2044703"/>
                </a:lnTo>
                <a:lnTo>
                  <a:pt x="1293051" y="2047451"/>
                </a:lnTo>
                <a:lnTo>
                  <a:pt x="1288297" y="2051377"/>
                </a:lnTo>
                <a:lnTo>
                  <a:pt x="1285524" y="2053732"/>
                </a:lnTo>
                <a:lnTo>
                  <a:pt x="1283147" y="2056088"/>
                </a:lnTo>
                <a:lnTo>
                  <a:pt x="1281958" y="2058444"/>
                </a:lnTo>
                <a:lnTo>
                  <a:pt x="1281166" y="2060800"/>
                </a:lnTo>
                <a:lnTo>
                  <a:pt x="1279978" y="2064726"/>
                </a:lnTo>
                <a:lnTo>
                  <a:pt x="1279185" y="2069437"/>
                </a:lnTo>
                <a:lnTo>
                  <a:pt x="1278393" y="2071007"/>
                </a:lnTo>
                <a:lnTo>
                  <a:pt x="1276808" y="2072578"/>
                </a:lnTo>
                <a:lnTo>
                  <a:pt x="1275224" y="2073756"/>
                </a:lnTo>
                <a:lnTo>
                  <a:pt x="1273639" y="2074933"/>
                </a:lnTo>
                <a:lnTo>
                  <a:pt x="1269678" y="2076111"/>
                </a:lnTo>
                <a:lnTo>
                  <a:pt x="1265320" y="2077289"/>
                </a:lnTo>
                <a:lnTo>
                  <a:pt x="1263339" y="2078467"/>
                </a:lnTo>
                <a:lnTo>
                  <a:pt x="1261358" y="2079252"/>
                </a:lnTo>
                <a:lnTo>
                  <a:pt x="1255415" y="2084749"/>
                </a:lnTo>
                <a:lnTo>
                  <a:pt x="1252642" y="2087104"/>
                </a:lnTo>
                <a:lnTo>
                  <a:pt x="1251057" y="2087889"/>
                </a:lnTo>
                <a:lnTo>
                  <a:pt x="1249869" y="2088282"/>
                </a:lnTo>
                <a:lnTo>
                  <a:pt x="1245907" y="2089067"/>
                </a:lnTo>
                <a:lnTo>
                  <a:pt x="1244719" y="2089460"/>
                </a:lnTo>
                <a:lnTo>
                  <a:pt x="1243926" y="2090245"/>
                </a:lnTo>
                <a:lnTo>
                  <a:pt x="1243134" y="2091816"/>
                </a:lnTo>
                <a:lnTo>
                  <a:pt x="1243134" y="2092601"/>
                </a:lnTo>
                <a:lnTo>
                  <a:pt x="1243134" y="2094564"/>
                </a:lnTo>
                <a:lnTo>
                  <a:pt x="1242738" y="2095349"/>
                </a:lnTo>
                <a:lnTo>
                  <a:pt x="1242342" y="2095742"/>
                </a:lnTo>
                <a:lnTo>
                  <a:pt x="1240757" y="2096134"/>
                </a:lnTo>
                <a:lnTo>
                  <a:pt x="1239172" y="2096134"/>
                </a:lnTo>
                <a:lnTo>
                  <a:pt x="1237984" y="2095349"/>
                </a:lnTo>
                <a:lnTo>
                  <a:pt x="1236796" y="2094956"/>
                </a:lnTo>
                <a:lnTo>
                  <a:pt x="1233230" y="2093386"/>
                </a:lnTo>
                <a:lnTo>
                  <a:pt x="1231645" y="2092993"/>
                </a:lnTo>
                <a:lnTo>
                  <a:pt x="1230061" y="2092601"/>
                </a:lnTo>
                <a:lnTo>
                  <a:pt x="1227287" y="2092993"/>
                </a:lnTo>
                <a:lnTo>
                  <a:pt x="1224118" y="2093779"/>
                </a:lnTo>
                <a:lnTo>
                  <a:pt x="1218175" y="2095349"/>
                </a:lnTo>
                <a:lnTo>
                  <a:pt x="1204310" y="2100453"/>
                </a:lnTo>
                <a:lnTo>
                  <a:pt x="1196783" y="2102809"/>
                </a:lnTo>
                <a:lnTo>
                  <a:pt x="1189256" y="2104772"/>
                </a:lnTo>
                <a:lnTo>
                  <a:pt x="1185690" y="2105558"/>
                </a:lnTo>
                <a:lnTo>
                  <a:pt x="1181332" y="2105950"/>
                </a:lnTo>
                <a:lnTo>
                  <a:pt x="1177766" y="2105950"/>
                </a:lnTo>
                <a:lnTo>
                  <a:pt x="1173409" y="2105950"/>
                </a:lnTo>
                <a:lnTo>
                  <a:pt x="1172616" y="2105558"/>
                </a:lnTo>
                <a:lnTo>
                  <a:pt x="1171428" y="2104772"/>
                </a:lnTo>
                <a:lnTo>
                  <a:pt x="1168259" y="2102416"/>
                </a:lnTo>
                <a:lnTo>
                  <a:pt x="1164297" y="2098882"/>
                </a:lnTo>
                <a:lnTo>
                  <a:pt x="1162712" y="2099667"/>
                </a:lnTo>
                <a:lnTo>
                  <a:pt x="1161128" y="2100453"/>
                </a:lnTo>
                <a:lnTo>
                  <a:pt x="1157958" y="2102416"/>
                </a:lnTo>
                <a:lnTo>
                  <a:pt x="1155185" y="2104380"/>
                </a:lnTo>
                <a:lnTo>
                  <a:pt x="1153600" y="2105164"/>
                </a:lnTo>
                <a:lnTo>
                  <a:pt x="1151619" y="2105950"/>
                </a:lnTo>
                <a:lnTo>
                  <a:pt x="1149243" y="2106342"/>
                </a:lnTo>
                <a:lnTo>
                  <a:pt x="1146865" y="2106342"/>
                </a:lnTo>
                <a:lnTo>
                  <a:pt x="1141715" y="2106735"/>
                </a:lnTo>
                <a:lnTo>
                  <a:pt x="1136565" y="2106342"/>
                </a:lnTo>
                <a:lnTo>
                  <a:pt x="1131811" y="2106342"/>
                </a:lnTo>
                <a:lnTo>
                  <a:pt x="1129434" y="2106735"/>
                </a:lnTo>
                <a:lnTo>
                  <a:pt x="1127453" y="2107128"/>
                </a:lnTo>
                <a:lnTo>
                  <a:pt x="1125472" y="2108306"/>
                </a:lnTo>
                <a:lnTo>
                  <a:pt x="1123095" y="2109484"/>
                </a:lnTo>
                <a:lnTo>
                  <a:pt x="1121511" y="2111054"/>
                </a:lnTo>
                <a:lnTo>
                  <a:pt x="1119926" y="2113017"/>
                </a:lnTo>
                <a:lnTo>
                  <a:pt x="1118341" y="2115765"/>
                </a:lnTo>
                <a:lnTo>
                  <a:pt x="1117549" y="2119298"/>
                </a:lnTo>
                <a:lnTo>
                  <a:pt x="1111210" y="2116941"/>
                </a:lnTo>
                <a:lnTo>
                  <a:pt x="1104476" y="2113017"/>
                </a:lnTo>
                <a:lnTo>
                  <a:pt x="1101306" y="2111054"/>
                </a:lnTo>
                <a:lnTo>
                  <a:pt x="1098137" y="2108699"/>
                </a:lnTo>
                <a:lnTo>
                  <a:pt x="1095364" y="2105950"/>
                </a:lnTo>
                <a:lnTo>
                  <a:pt x="1093383" y="2103201"/>
                </a:lnTo>
                <a:lnTo>
                  <a:pt x="1091402" y="2100453"/>
                </a:lnTo>
                <a:lnTo>
                  <a:pt x="1090213" y="2096920"/>
                </a:lnTo>
                <a:lnTo>
                  <a:pt x="1089025" y="2093779"/>
                </a:lnTo>
                <a:lnTo>
                  <a:pt x="1089025" y="2089852"/>
                </a:lnTo>
                <a:lnTo>
                  <a:pt x="1090213" y="2085927"/>
                </a:lnTo>
                <a:lnTo>
                  <a:pt x="1091798" y="2081608"/>
                </a:lnTo>
                <a:lnTo>
                  <a:pt x="1094571" y="2077289"/>
                </a:lnTo>
                <a:lnTo>
                  <a:pt x="1098137" y="2072578"/>
                </a:lnTo>
                <a:lnTo>
                  <a:pt x="1099722" y="2072185"/>
                </a:lnTo>
                <a:lnTo>
                  <a:pt x="1100910" y="2072185"/>
                </a:lnTo>
                <a:lnTo>
                  <a:pt x="1104476" y="2072185"/>
                </a:lnTo>
                <a:lnTo>
                  <a:pt x="1108437" y="2072970"/>
                </a:lnTo>
                <a:lnTo>
                  <a:pt x="1110022" y="2072970"/>
                </a:lnTo>
                <a:lnTo>
                  <a:pt x="1110814" y="2072578"/>
                </a:lnTo>
                <a:lnTo>
                  <a:pt x="1113983" y="2071400"/>
                </a:lnTo>
                <a:lnTo>
                  <a:pt x="1117153" y="2069830"/>
                </a:lnTo>
                <a:lnTo>
                  <a:pt x="1120322" y="2067867"/>
                </a:lnTo>
                <a:lnTo>
                  <a:pt x="1123095" y="2065118"/>
                </a:lnTo>
                <a:lnTo>
                  <a:pt x="1129038" y="2060014"/>
                </a:lnTo>
                <a:lnTo>
                  <a:pt x="1134980" y="2054125"/>
                </a:lnTo>
                <a:lnTo>
                  <a:pt x="1147262" y="2041562"/>
                </a:lnTo>
                <a:lnTo>
                  <a:pt x="1153996" y="2035280"/>
                </a:lnTo>
                <a:lnTo>
                  <a:pt x="1161128" y="2029784"/>
                </a:lnTo>
                <a:lnTo>
                  <a:pt x="1162712" y="2028998"/>
                </a:lnTo>
                <a:lnTo>
                  <a:pt x="1163901" y="2028606"/>
                </a:lnTo>
                <a:lnTo>
                  <a:pt x="1167466" y="2028213"/>
                </a:lnTo>
                <a:lnTo>
                  <a:pt x="1170635" y="2027820"/>
                </a:lnTo>
                <a:lnTo>
                  <a:pt x="1171824" y="2027428"/>
                </a:lnTo>
                <a:lnTo>
                  <a:pt x="1173409" y="2026643"/>
                </a:lnTo>
                <a:lnTo>
                  <a:pt x="1174993" y="2025465"/>
                </a:lnTo>
                <a:lnTo>
                  <a:pt x="1176578" y="2024287"/>
                </a:lnTo>
                <a:lnTo>
                  <a:pt x="1178955" y="2021146"/>
                </a:lnTo>
                <a:lnTo>
                  <a:pt x="1180540" y="2018398"/>
                </a:lnTo>
                <a:lnTo>
                  <a:pt x="1181728" y="2017220"/>
                </a:lnTo>
                <a:lnTo>
                  <a:pt x="1182917" y="2016827"/>
                </a:lnTo>
                <a:lnTo>
                  <a:pt x="1188859" y="2014472"/>
                </a:lnTo>
                <a:lnTo>
                  <a:pt x="1195198" y="2012901"/>
                </a:lnTo>
                <a:lnTo>
                  <a:pt x="1201933" y="2012116"/>
                </a:lnTo>
                <a:lnTo>
                  <a:pt x="1208271" y="2011331"/>
                </a:lnTo>
                <a:lnTo>
                  <a:pt x="1221345" y="2010546"/>
                </a:lnTo>
                <a:lnTo>
                  <a:pt x="1232834" y="2010153"/>
                </a:lnTo>
                <a:close/>
                <a:moveTo>
                  <a:pt x="662321" y="2006586"/>
                </a:moveTo>
                <a:lnTo>
                  <a:pt x="663911" y="2006586"/>
                </a:lnTo>
                <a:lnTo>
                  <a:pt x="664308" y="2007381"/>
                </a:lnTo>
                <a:lnTo>
                  <a:pt x="665501" y="2009370"/>
                </a:lnTo>
                <a:lnTo>
                  <a:pt x="666692" y="2011757"/>
                </a:lnTo>
                <a:lnTo>
                  <a:pt x="667487" y="2012553"/>
                </a:lnTo>
                <a:lnTo>
                  <a:pt x="668679" y="2012950"/>
                </a:lnTo>
                <a:lnTo>
                  <a:pt x="675037" y="2012155"/>
                </a:lnTo>
                <a:lnTo>
                  <a:pt x="682587" y="2010961"/>
                </a:lnTo>
                <a:lnTo>
                  <a:pt x="690137" y="2010166"/>
                </a:lnTo>
                <a:lnTo>
                  <a:pt x="693714" y="2009768"/>
                </a:lnTo>
                <a:lnTo>
                  <a:pt x="696893" y="2009768"/>
                </a:lnTo>
                <a:lnTo>
                  <a:pt x="700469" y="2010166"/>
                </a:lnTo>
                <a:lnTo>
                  <a:pt x="703648" y="2011359"/>
                </a:lnTo>
                <a:lnTo>
                  <a:pt x="706827" y="2012950"/>
                </a:lnTo>
                <a:lnTo>
                  <a:pt x="708814" y="2015337"/>
                </a:lnTo>
                <a:lnTo>
                  <a:pt x="710801" y="2018122"/>
                </a:lnTo>
                <a:lnTo>
                  <a:pt x="711993" y="2022100"/>
                </a:lnTo>
                <a:lnTo>
                  <a:pt x="712788" y="2027271"/>
                </a:lnTo>
                <a:lnTo>
                  <a:pt x="712788" y="2033238"/>
                </a:lnTo>
                <a:lnTo>
                  <a:pt x="708814" y="2035625"/>
                </a:lnTo>
                <a:lnTo>
                  <a:pt x="703648" y="2037614"/>
                </a:lnTo>
                <a:lnTo>
                  <a:pt x="698880" y="2039205"/>
                </a:lnTo>
                <a:lnTo>
                  <a:pt x="693714" y="2041194"/>
                </a:lnTo>
                <a:lnTo>
                  <a:pt x="682587" y="2043183"/>
                </a:lnTo>
                <a:lnTo>
                  <a:pt x="671064" y="2044774"/>
                </a:lnTo>
                <a:lnTo>
                  <a:pt x="665501" y="2045967"/>
                </a:lnTo>
                <a:lnTo>
                  <a:pt x="659937" y="2047161"/>
                </a:lnTo>
                <a:lnTo>
                  <a:pt x="655168" y="2048752"/>
                </a:lnTo>
                <a:lnTo>
                  <a:pt x="650002" y="2051536"/>
                </a:lnTo>
                <a:lnTo>
                  <a:pt x="645234" y="2053923"/>
                </a:lnTo>
                <a:lnTo>
                  <a:pt x="641260" y="2057105"/>
                </a:lnTo>
                <a:lnTo>
                  <a:pt x="637684" y="2061481"/>
                </a:lnTo>
                <a:lnTo>
                  <a:pt x="634107" y="2066653"/>
                </a:lnTo>
                <a:lnTo>
                  <a:pt x="636094" y="2067846"/>
                </a:lnTo>
                <a:lnTo>
                  <a:pt x="638478" y="2069437"/>
                </a:lnTo>
                <a:lnTo>
                  <a:pt x="639671" y="2070630"/>
                </a:lnTo>
                <a:lnTo>
                  <a:pt x="640863" y="2072619"/>
                </a:lnTo>
                <a:lnTo>
                  <a:pt x="641657" y="2074211"/>
                </a:lnTo>
                <a:lnTo>
                  <a:pt x="642452" y="2076200"/>
                </a:lnTo>
                <a:lnTo>
                  <a:pt x="643247" y="2080178"/>
                </a:lnTo>
                <a:lnTo>
                  <a:pt x="643247" y="2084553"/>
                </a:lnTo>
                <a:lnTo>
                  <a:pt x="642850" y="2088531"/>
                </a:lnTo>
                <a:lnTo>
                  <a:pt x="641657" y="2092907"/>
                </a:lnTo>
                <a:lnTo>
                  <a:pt x="640465" y="2096487"/>
                </a:lnTo>
                <a:lnTo>
                  <a:pt x="638478" y="2096885"/>
                </a:lnTo>
                <a:lnTo>
                  <a:pt x="636492" y="2096487"/>
                </a:lnTo>
                <a:lnTo>
                  <a:pt x="634902" y="2096089"/>
                </a:lnTo>
                <a:lnTo>
                  <a:pt x="633710" y="2094896"/>
                </a:lnTo>
                <a:lnTo>
                  <a:pt x="632518" y="2093703"/>
                </a:lnTo>
                <a:lnTo>
                  <a:pt x="631723" y="2092509"/>
                </a:lnTo>
                <a:lnTo>
                  <a:pt x="630531" y="2088929"/>
                </a:lnTo>
                <a:lnTo>
                  <a:pt x="628147" y="2081769"/>
                </a:lnTo>
                <a:lnTo>
                  <a:pt x="626954" y="2078984"/>
                </a:lnTo>
                <a:lnTo>
                  <a:pt x="626160" y="2077791"/>
                </a:lnTo>
                <a:lnTo>
                  <a:pt x="624968" y="2076597"/>
                </a:lnTo>
                <a:lnTo>
                  <a:pt x="625762" y="2075006"/>
                </a:lnTo>
                <a:lnTo>
                  <a:pt x="626557" y="2073813"/>
                </a:lnTo>
                <a:lnTo>
                  <a:pt x="627749" y="2073813"/>
                </a:lnTo>
                <a:lnTo>
                  <a:pt x="629339" y="2073813"/>
                </a:lnTo>
                <a:lnTo>
                  <a:pt x="631723" y="2075802"/>
                </a:lnTo>
                <a:lnTo>
                  <a:pt x="632915" y="2076200"/>
                </a:lnTo>
                <a:lnTo>
                  <a:pt x="634107" y="2076597"/>
                </a:lnTo>
                <a:lnTo>
                  <a:pt x="630133" y="2065061"/>
                </a:lnTo>
                <a:lnTo>
                  <a:pt x="627749" y="2061481"/>
                </a:lnTo>
                <a:lnTo>
                  <a:pt x="626954" y="2060288"/>
                </a:lnTo>
                <a:lnTo>
                  <a:pt x="625762" y="2059095"/>
                </a:lnTo>
                <a:lnTo>
                  <a:pt x="624571" y="2058299"/>
                </a:lnTo>
                <a:lnTo>
                  <a:pt x="622981" y="2057901"/>
                </a:lnTo>
                <a:lnTo>
                  <a:pt x="621392" y="2057901"/>
                </a:lnTo>
                <a:lnTo>
                  <a:pt x="618610" y="2057901"/>
                </a:lnTo>
                <a:lnTo>
                  <a:pt x="616226" y="2058697"/>
                </a:lnTo>
                <a:lnTo>
                  <a:pt x="613444" y="2059890"/>
                </a:lnTo>
                <a:lnTo>
                  <a:pt x="606291" y="2063072"/>
                </a:lnTo>
                <a:lnTo>
                  <a:pt x="601920" y="2065459"/>
                </a:lnTo>
                <a:lnTo>
                  <a:pt x="595562" y="2069437"/>
                </a:lnTo>
                <a:lnTo>
                  <a:pt x="591191" y="2071426"/>
                </a:lnTo>
                <a:lnTo>
                  <a:pt x="587217" y="2073415"/>
                </a:lnTo>
                <a:lnTo>
                  <a:pt x="582448" y="2075404"/>
                </a:lnTo>
                <a:lnTo>
                  <a:pt x="578077" y="2076597"/>
                </a:lnTo>
                <a:lnTo>
                  <a:pt x="568143" y="2078586"/>
                </a:lnTo>
                <a:lnTo>
                  <a:pt x="558209" y="2079780"/>
                </a:lnTo>
                <a:lnTo>
                  <a:pt x="547877" y="2080575"/>
                </a:lnTo>
                <a:lnTo>
                  <a:pt x="537545" y="2080973"/>
                </a:lnTo>
                <a:lnTo>
                  <a:pt x="518471" y="2081769"/>
                </a:lnTo>
                <a:lnTo>
                  <a:pt x="509729" y="2082167"/>
                </a:lnTo>
                <a:lnTo>
                  <a:pt x="502576" y="2083360"/>
                </a:lnTo>
                <a:lnTo>
                  <a:pt x="492641" y="2085349"/>
                </a:lnTo>
                <a:lnTo>
                  <a:pt x="483501" y="2086542"/>
                </a:lnTo>
                <a:lnTo>
                  <a:pt x="479528" y="2087736"/>
                </a:lnTo>
                <a:lnTo>
                  <a:pt x="475951" y="2089327"/>
                </a:lnTo>
                <a:lnTo>
                  <a:pt x="472375" y="2090918"/>
                </a:lnTo>
                <a:lnTo>
                  <a:pt x="469196" y="2093703"/>
                </a:lnTo>
                <a:lnTo>
                  <a:pt x="463236" y="2097680"/>
                </a:lnTo>
                <a:lnTo>
                  <a:pt x="460454" y="2099271"/>
                </a:lnTo>
                <a:lnTo>
                  <a:pt x="458467" y="2099670"/>
                </a:lnTo>
                <a:lnTo>
                  <a:pt x="452904" y="2100863"/>
                </a:lnTo>
                <a:lnTo>
                  <a:pt x="446943" y="2100863"/>
                </a:lnTo>
                <a:lnTo>
                  <a:pt x="433035" y="2100465"/>
                </a:lnTo>
                <a:lnTo>
                  <a:pt x="425087" y="2099670"/>
                </a:lnTo>
                <a:lnTo>
                  <a:pt x="417537" y="2100465"/>
                </a:lnTo>
                <a:lnTo>
                  <a:pt x="409590" y="2101658"/>
                </a:lnTo>
                <a:lnTo>
                  <a:pt x="405616" y="2102453"/>
                </a:lnTo>
                <a:lnTo>
                  <a:pt x="401642" y="2103648"/>
                </a:lnTo>
                <a:lnTo>
                  <a:pt x="394887" y="2105239"/>
                </a:lnTo>
                <a:lnTo>
                  <a:pt x="388131" y="2106035"/>
                </a:lnTo>
                <a:lnTo>
                  <a:pt x="373826" y="2107626"/>
                </a:lnTo>
                <a:lnTo>
                  <a:pt x="366275" y="2108421"/>
                </a:lnTo>
                <a:lnTo>
                  <a:pt x="358328" y="2110412"/>
                </a:lnTo>
                <a:lnTo>
                  <a:pt x="354354" y="2111603"/>
                </a:lnTo>
                <a:lnTo>
                  <a:pt x="350381" y="2112797"/>
                </a:lnTo>
                <a:lnTo>
                  <a:pt x="346407" y="2114785"/>
                </a:lnTo>
                <a:lnTo>
                  <a:pt x="342036" y="2116774"/>
                </a:lnTo>
                <a:lnTo>
                  <a:pt x="341241" y="2116774"/>
                </a:lnTo>
                <a:lnTo>
                  <a:pt x="340049" y="2116774"/>
                </a:lnTo>
                <a:lnTo>
                  <a:pt x="336869" y="2116376"/>
                </a:lnTo>
                <a:lnTo>
                  <a:pt x="334485" y="2115978"/>
                </a:lnTo>
                <a:lnTo>
                  <a:pt x="333293" y="2116376"/>
                </a:lnTo>
                <a:lnTo>
                  <a:pt x="332896" y="2116774"/>
                </a:lnTo>
                <a:lnTo>
                  <a:pt x="330511" y="2119956"/>
                </a:lnTo>
                <a:lnTo>
                  <a:pt x="330909" y="2118763"/>
                </a:lnTo>
                <a:lnTo>
                  <a:pt x="331306" y="2117967"/>
                </a:lnTo>
                <a:lnTo>
                  <a:pt x="330909" y="2116774"/>
                </a:lnTo>
                <a:lnTo>
                  <a:pt x="329717" y="2116774"/>
                </a:lnTo>
                <a:lnTo>
                  <a:pt x="328127" y="2117569"/>
                </a:lnTo>
                <a:lnTo>
                  <a:pt x="326538" y="2118365"/>
                </a:lnTo>
                <a:lnTo>
                  <a:pt x="324153" y="2121547"/>
                </a:lnTo>
                <a:lnTo>
                  <a:pt x="320974" y="2124729"/>
                </a:lnTo>
                <a:lnTo>
                  <a:pt x="318988" y="2126320"/>
                </a:lnTo>
                <a:lnTo>
                  <a:pt x="317001" y="2127116"/>
                </a:lnTo>
                <a:lnTo>
                  <a:pt x="315014" y="2127116"/>
                </a:lnTo>
                <a:lnTo>
                  <a:pt x="313822" y="2126717"/>
                </a:lnTo>
                <a:lnTo>
                  <a:pt x="310643" y="2124729"/>
                </a:lnTo>
                <a:lnTo>
                  <a:pt x="309450" y="2123933"/>
                </a:lnTo>
                <a:lnTo>
                  <a:pt x="307861" y="2123536"/>
                </a:lnTo>
                <a:lnTo>
                  <a:pt x="306271" y="2123138"/>
                </a:lnTo>
                <a:lnTo>
                  <a:pt x="304682" y="2123536"/>
                </a:lnTo>
                <a:lnTo>
                  <a:pt x="287198" y="2128308"/>
                </a:lnTo>
                <a:lnTo>
                  <a:pt x="278058" y="2131093"/>
                </a:lnTo>
                <a:lnTo>
                  <a:pt x="268521" y="2133878"/>
                </a:lnTo>
                <a:lnTo>
                  <a:pt x="260176" y="2137459"/>
                </a:lnTo>
                <a:lnTo>
                  <a:pt x="253023" y="2141038"/>
                </a:lnTo>
                <a:lnTo>
                  <a:pt x="249447" y="2143426"/>
                </a:lnTo>
                <a:lnTo>
                  <a:pt x="246665" y="2145415"/>
                </a:lnTo>
                <a:lnTo>
                  <a:pt x="243884" y="2147802"/>
                </a:lnTo>
                <a:lnTo>
                  <a:pt x="241499" y="2150190"/>
                </a:lnTo>
                <a:lnTo>
                  <a:pt x="233949" y="2148199"/>
                </a:lnTo>
                <a:lnTo>
                  <a:pt x="225604" y="2145415"/>
                </a:lnTo>
                <a:lnTo>
                  <a:pt x="221233" y="2144620"/>
                </a:lnTo>
                <a:lnTo>
                  <a:pt x="217259" y="2143824"/>
                </a:lnTo>
                <a:lnTo>
                  <a:pt x="213285" y="2143426"/>
                </a:lnTo>
                <a:lnTo>
                  <a:pt x="210504" y="2143824"/>
                </a:lnTo>
                <a:lnTo>
                  <a:pt x="207325" y="2144620"/>
                </a:lnTo>
                <a:lnTo>
                  <a:pt x="204543" y="2145813"/>
                </a:lnTo>
                <a:lnTo>
                  <a:pt x="198582" y="2149791"/>
                </a:lnTo>
                <a:lnTo>
                  <a:pt x="195801" y="2152179"/>
                </a:lnTo>
                <a:lnTo>
                  <a:pt x="191430" y="2154167"/>
                </a:lnTo>
                <a:lnTo>
                  <a:pt x="187456" y="2155758"/>
                </a:lnTo>
                <a:lnTo>
                  <a:pt x="181893" y="2156952"/>
                </a:lnTo>
                <a:lnTo>
                  <a:pt x="180303" y="2157350"/>
                </a:lnTo>
                <a:lnTo>
                  <a:pt x="179111" y="2158145"/>
                </a:lnTo>
                <a:lnTo>
                  <a:pt x="176727" y="2159738"/>
                </a:lnTo>
                <a:lnTo>
                  <a:pt x="172356" y="2163716"/>
                </a:lnTo>
                <a:lnTo>
                  <a:pt x="169176" y="2165705"/>
                </a:lnTo>
                <a:lnTo>
                  <a:pt x="164805" y="2167693"/>
                </a:lnTo>
                <a:lnTo>
                  <a:pt x="160434" y="2169683"/>
                </a:lnTo>
                <a:lnTo>
                  <a:pt x="154474" y="2171671"/>
                </a:lnTo>
                <a:lnTo>
                  <a:pt x="148513" y="2172864"/>
                </a:lnTo>
                <a:lnTo>
                  <a:pt x="142553" y="2174057"/>
                </a:lnTo>
                <a:lnTo>
                  <a:pt x="129439" y="2176047"/>
                </a:lnTo>
                <a:lnTo>
                  <a:pt x="116723" y="2177638"/>
                </a:lnTo>
                <a:lnTo>
                  <a:pt x="110762" y="2178036"/>
                </a:lnTo>
                <a:lnTo>
                  <a:pt x="105199" y="2177638"/>
                </a:lnTo>
                <a:lnTo>
                  <a:pt x="100430" y="2176842"/>
                </a:lnTo>
                <a:lnTo>
                  <a:pt x="96059" y="2176047"/>
                </a:lnTo>
                <a:lnTo>
                  <a:pt x="92880" y="2175251"/>
                </a:lnTo>
                <a:lnTo>
                  <a:pt x="90894" y="2173659"/>
                </a:lnTo>
                <a:lnTo>
                  <a:pt x="88112" y="2171274"/>
                </a:lnTo>
                <a:lnTo>
                  <a:pt x="86522" y="2168092"/>
                </a:lnTo>
                <a:lnTo>
                  <a:pt x="85330" y="2165705"/>
                </a:lnTo>
                <a:lnTo>
                  <a:pt x="84536" y="2163317"/>
                </a:lnTo>
                <a:lnTo>
                  <a:pt x="84138" y="2160930"/>
                </a:lnTo>
                <a:lnTo>
                  <a:pt x="84536" y="2158544"/>
                </a:lnTo>
                <a:lnTo>
                  <a:pt x="85330" y="2156555"/>
                </a:lnTo>
                <a:lnTo>
                  <a:pt x="86522" y="2154565"/>
                </a:lnTo>
                <a:lnTo>
                  <a:pt x="87715" y="2152576"/>
                </a:lnTo>
                <a:lnTo>
                  <a:pt x="90099" y="2150190"/>
                </a:lnTo>
                <a:lnTo>
                  <a:pt x="94470" y="2147007"/>
                </a:lnTo>
                <a:lnTo>
                  <a:pt x="100033" y="2143824"/>
                </a:lnTo>
                <a:lnTo>
                  <a:pt x="105994" y="2140642"/>
                </a:lnTo>
                <a:lnTo>
                  <a:pt x="112749" y="2138254"/>
                </a:lnTo>
                <a:lnTo>
                  <a:pt x="119902" y="2136265"/>
                </a:lnTo>
                <a:lnTo>
                  <a:pt x="132618" y="2132684"/>
                </a:lnTo>
                <a:lnTo>
                  <a:pt x="142553" y="2131093"/>
                </a:lnTo>
                <a:lnTo>
                  <a:pt x="147321" y="2130297"/>
                </a:lnTo>
                <a:lnTo>
                  <a:pt x="153679" y="2129900"/>
                </a:lnTo>
                <a:lnTo>
                  <a:pt x="160832" y="2129900"/>
                </a:lnTo>
                <a:lnTo>
                  <a:pt x="174342" y="2130695"/>
                </a:lnTo>
                <a:lnTo>
                  <a:pt x="181496" y="2131093"/>
                </a:lnTo>
                <a:lnTo>
                  <a:pt x="188251" y="2131491"/>
                </a:lnTo>
                <a:lnTo>
                  <a:pt x="195006" y="2131093"/>
                </a:lnTo>
                <a:lnTo>
                  <a:pt x="200967" y="2130297"/>
                </a:lnTo>
                <a:lnTo>
                  <a:pt x="204146" y="2129502"/>
                </a:lnTo>
                <a:lnTo>
                  <a:pt x="206927" y="2128308"/>
                </a:lnTo>
                <a:lnTo>
                  <a:pt x="212888" y="2125525"/>
                </a:lnTo>
                <a:lnTo>
                  <a:pt x="218849" y="2122342"/>
                </a:lnTo>
                <a:lnTo>
                  <a:pt x="224014" y="2118763"/>
                </a:lnTo>
                <a:lnTo>
                  <a:pt x="229578" y="2115183"/>
                </a:lnTo>
                <a:lnTo>
                  <a:pt x="235539" y="2112001"/>
                </a:lnTo>
                <a:lnTo>
                  <a:pt x="241102" y="2109218"/>
                </a:lnTo>
                <a:lnTo>
                  <a:pt x="244678" y="2107626"/>
                </a:lnTo>
                <a:lnTo>
                  <a:pt x="247857" y="2106830"/>
                </a:lnTo>
                <a:lnTo>
                  <a:pt x="250242" y="2106432"/>
                </a:lnTo>
                <a:lnTo>
                  <a:pt x="253023" y="2106432"/>
                </a:lnTo>
                <a:lnTo>
                  <a:pt x="258984" y="2106432"/>
                </a:lnTo>
                <a:lnTo>
                  <a:pt x="266136" y="2106830"/>
                </a:lnTo>
                <a:lnTo>
                  <a:pt x="269713" y="2106830"/>
                </a:lnTo>
                <a:lnTo>
                  <a:pt x="272892" y="2106830"/>
                </a:lnTo>
                <a:lnTo>
                  <a:pt x="278455" y="2106035"/>
                </a:lnTo>
                <a:lnTo>
                  <a:pt x="283224" y="2104841"/>
                </a:lnTo>
                <a:lnTo>
                  <a:pt x="293953" y="2101658"/>
                </a:lnTo>
                <a:lnTo>
                  <a:pt x="304682" y="2098476"/>
                </a:lnTo>
                <a:lnTo>
                  <a:pt x="309053" y="2097283"/>
                </a:lnTo>
                <a:lnTo>
                  <a:pt x="313822" y="2096487"/>
                </a:lnTo>
                <a:lnTo>
                  <a:pt x="316603" y="2096487"/>
                </a:lnTo>
                <a:lnTo>
                  <a:pt x="318988" y="2096885"/>
                </a:lnTo>
                <a:lnTo>
                  <a:pt x="323756" y="2098476"/>
                </a:lnTo>
                <a:lnTo>
                  <a:pt x="328127" y="2099670"/>
                </a:lnTo>
                <a:lnTo>
                  <a:pt x="330511" y="2100465"/>
                </a:lnTo>
                <a:lnTo>
                  <a:pt x="332896" y="2099670"/>
                </a:lnTo>
                <a:lnTo>
                  <a:pt x="334088" y="2099271"/>
                </a:lnTo>
                <a:lnTo>
                  <a:pt x="335280" y="2098873"/>
                </a:lnTo>
                <a:lnTo>
                  <a:pt x="337267" y="2096885"/>
                </a:lnTo>
                <a:lnTo>
                  <a:pt x="339651" y="2094896"/>
                </a:lnTo>
                <a:lnTo>
                  <a:pt x="340844" y="2094100"/>
                </a:lnTo>
                <a:lnTo>
                  <a:pt x="342036" y="2093305"/>
                </a:lnTo>
                <a:lnTo>
                  <a:pt x="343625" y="2093305"/>
                </a:lnTo>
                <a:lnTo>
                  <a:pt x="345215" y="2093703"/>
                </a:lnTo>
                <a:lnTo>
                  <a:pt x="348791" y="2094896"/>
                </a:lnTo>
                <a:lnTo>
                  <a:pt x="351175" y="2096089"/>
                </a:lnTo>
                <a:lnTo>
                  <a:pt x="351573" y="2096487"/>
                </a:lnTo>
                <a:lnTo>
                  <a:pt x="353162" y="2095692"/>
                </a:lnTo>
                <a:lnTo>
                  <a:pt x="355149" y="2094498"/>
                </a:lnTo>
                <a:lnTo>
                  <a:pt x="356341" y="2092907"/>
                </a:lnTo>
                <a:lnTo>
                  <a:pt x="357136" y="2090918"/>
                </a:lnTo>
                <a:lnTo>
                  <a:pt x="359123" y="2088134"/>
                </a:lnTo>
                <a:lnTo>
                  <a:pt x="359917" y="2087338"/>
                </a:lnTo>
                <a:lnTo>
                  <a:pt x="360712" y="2086542"/>
                </a:lnTo>
                <a:lnTo>
                  <a:pt x="361904" y="2086940"/>
                </a:lnTo>
                <a:lnTo>
                  <a:pt x="363494" y="2087736"/>
                </a:lnTo>
                <a:lnTo>
                  <a:pt x="366673" y="2089725"/>
                </a:lnTo>
                <a:lnTo>
                  <a:pt x="370249" y="2093305"/>
                </a:lnTo>
                <a:lnTo>
                  <a:pt x="372236" y="2092907"/>
                </a:lnTo>
                <a:lnTo>
                  <a:pt x="373428" y="2091316"/>
                </a:lnTo>
                <a:lnTo>
                  <a:pt x="375415" y="2088531"/>
                </a:lnTo>
                <a:lnTo>
                  <a:pt x="377005" y="2085747"/>
                </a:lnTo>
                <a:lnTo>
                  <a:pt x="378197" y="2084553"/>
                </a:lnTo>
                <a:lnTo>
                  <a:pt x="379786" y="2083360"/>
                </a:lnTo>
                <a:lnTo>
                  <a:pt x="381376" y="2082564"/>
                </a:lnTo>
                <a:lnTo>
                  <a:pt x="382568" y="2083360"/>
                </a:lnTo>
                <a:lnTo>
                  <a:pt x="383363" y="2083758"/>
                </a:lnTo>
                <a:lnTo>
                  <a:pt x="384157" y="2084553"/>
                </a:lnTo>
                <a:lnTo>
                  <a:pt x="385349" y="2086144"/>
                </a:lnTo>
                <a:lnTo>
                  <a:pt x="385747" y="2086542"/>
                </a:lnTo>
                <a:lnTo>
                  <a:pt x="386144" y="2086542"/>
                </a:lnTo>
                <a:lnTo>
                  <a:pt x="389721" y="2085747"/>
                </a:lnTo>
                <a:lnTo>
                  <a:pt x="392900" y="2084553"/>
                </a:lnTo>
                <a:lnTo>
                  <a:pt x="396079" y="2082167"/>
                </a:lnTo>
                <a:lnTo>
                  <a:pt x="399655" y="2080178"/>
                </a:lnTo>
                <a:lnTo>
                  <a:pt x="405616" y="2076200"/>
                </a:lnTo>
                <a:lnTo>
                  <a:pt x="408795" y="2074211"/>
                </a:lnTo>
                <a:lnTo>
                  <a:pt x="411179" y="2073017"/>
                </a:lnTo>
                <a:lnTo>
                  <a:pt x="415153" y="2072222"/>
                </a:lnTo>
                <a:lnTo>
                  <a:pt x="418332" y="2071824"/>
                </a:lnTo>
                <a:lnTo>
                  <a:pt x="425882" y="2071426"/>
                </a:lnTo>
                <a:lnTo>
                  <a:pt x="433035" y="2071426"/>
                </a:lnTo>
                <a:lnTo>
                  <a:pt x="436214" y="2070630"/>
                </a:lnTo>
                <a:lnTo>
                  <a:pt x="439393" y="2069835"/>
                </a:lnTo>
                <a:lnTo>
                  <a:pt x="442572" y="2068642"/>
                </a:lnTo>
                <a:lnTo>
                  <a:pt x="444956" y="2067051"/>
                </a:lnTo>
                <a:lnTo>
                  <a:pt x="450519" y="2062675"/>
                </a:lnTo>
                <a:lnTo>
                  <a:pt x="455685" y="2059095"/>
                </a:lnTo>
                <a:lnTo>
                  <a:pt x="458467" y="2057901"/>
                </a:lnTo>
                <a:lnTo>
                  <a:pt x="461646" y="2056310"/>
                </a:lnTo>
                <a:lnTo>
                  <a:pt x="463236" y="2056708"/>
                </a:lnTo>
                <a:lnTo>
                  <a:pt x="466812" y="2058299"/>
                </a:lnTo>
                <a:lnTo>
                  <a:pt x="470388" y="2059492"/>
                </a:lnTo>
                <a:lnTo>
                  <a:pt x="472375" y="2059890"/>
                </a:lnTo>
                <a:lnTo>
                  <a:pt x="473964" y="2059890"/>
                </a:lnTo>
                <a:lnTo>
                  <a:pt x="478336" y="2059492"/>
                </a:lnTo>
                <a:lnTo>
                  <a:pt x="482309" y="2058299"/>
                </a:lnTo>
                <a:lnTo>
                  <a:pt x="486680" y="2056310"/>
                </a:lnTo>
                <a:lnTo>
                  <a:pt x="491052" y="2054321"/>
                </a:lnTo>
                <a:lnTo>
                  <a:pt x="499397" y="2049945"/>
                </a:lnTo>
                <a:lnTo>
                  <a:pt x="504166" y="2047956"/>
                </a:lnTo>
                <a:lnTo>
                  <a:pt x="508536" y="2046365"/>
                </a:lnTo>
                <a:lnTo>
                  <a:pt x="518471" y="2044376"/>
                </a:lnTo>
                <a:lnTo>
                  <a:pt x="528405" y="2042785"/>
                </a:lnTo>
                <a:lnTo>
                  <a:pt x="539134" y="2041194"/>
                </a:lnTo>
                <a:lnTo>
                  <a:pt x="549069" y="2039205"/>
                </a:lnTo>
                <a:lnTo>
                  <a:pt x="559003" y="2036818"/>
                </a:lnTo>
                <a:lnTo>
                  <a:pt x="564169" y="2035625"/>
                </a:lnTo>
                <a:lnTo>
                  <a:pt x="568938" y="2033636"/>
                </a:lnTo>
                <a:lnTo>
                  <a:pt x="572911" y="2031249"/>
                </a:lnTo>
                <a:lnTo>
                  <a:pt x="576885" y="2028862"/>
                </a:lnTo>
                <a:lnTo>
                  <a:pt x="580859" y="2026475"/>
                </a:lnTo>
                <a:lnTo>
                  <a:pt x="584038" y="2022895"/>
                </a:lnTo>
                <a:lnTo>
                  <a:pt x="587217" y="2025282"/>
                </a:lnTo>
                <a:lnTo>
                  <a:pt x="590396" y="2026873"/>
                </a:lnTo>
                <a:lnTo>
                  <a:pt x="592780" y="2027669"/>
                </a:lnTo>
                <a:lnTo>
                  <a:pt x="595959" y="2028464"/>
                </a:lnTo>
                <a:lnTo>
                  <a:pt x="598343" y="2028862"/>
                </a:lnTo>
                <a:lnTo>
                  <a:pt x="600728" y="2028464"/>
                </a:lnTo>
                <a:lnTo>
                  <a:pt x="603509" y="2028066"/>
                </a:lnTo>
                <a:lnTo>
                  <a:pt x="605894" y="2027669"/>
                </a:lnTo>
                <a:lnTo>
                  <a:pt x="617815" y="2023691"/>
                </a:lnTo>
                <a:lnTo>
                  <a:pt x="625365" y="2021304"/>
                </a:lnTo>
                <a:lnTo>
                  <a:pt x="629736" y="2020111"/>
                </a:lnTo>
                <a:lnTo>
                  <a:pt x="634107" y="2019713"/>
                </a:lnTo>
                <a:lnTo>
                  <a:pt x="640465" y="2018519"/>
                </a:lnTo>
                <a:lnTo>
                  <a:pt x="647618" y="2016929"/>
                </a:lnTo>
                <a:lnTo>
                  <a:pt x="653976" y="2015337"/>
                </a:lnTo>
                <a:lnTo>
                  <a:pt x="659539" y="2012950"/>
                </a:lnTo>
                <a:lnTo>
                  <a:pt x="660334" y="2011757"/>
                </a:lnTo>
                <a:lnTo>
                  <a:pt x="661527" y="2009370"/>
                </a:lnTo>
                <a:lnTo>
                  <a:pt x="662321" y="2007381"/>
                </a:lnTo>
                <a:close/>
                <a:moveTo>
                  <a:pt x="6555003" y="1984377"/>
                </a:moveTo>
                <a:lnTo>
                  <a:pt x="6556564" y="1984377"/>
                </a:lnTo>
                <a:lnTo>
                  <a:pt x="6558124" y="1984377"/>
                </a:lnTo>
                <a:lnTo>
                  <a:pt x="6559685" y="1984771"/>
                </a:lnTo>
                <a:lnTo>
                  <a:pt x="6561636" y="1985558"/>
                </a:lnTo>
                <a:lnTo>
                  <a:pt x="6563196" y="1986739"/>
                </a:lnTo>
                <a:lnTo>
                  <a:pt x="6564757" y="1988313"/>
                </a:lnTo>
                <a:lnTo>
                  <a:pt x="6565927" y="1990675"/>
                </a:lnTo>
                <a:lnTo>
                  <a:pt x="6567488" y="1992643"/>
                </a:lnTo>
                <a:lnTo>
                  <a:pt x="6567098" y="1992643"/>
                </a:lnTo>
                <a:lnTo>
                  <a:pt x="6566708" y="1993430"/>
                </a:lnTo>
                <a:lnTo>
                  <a:pt x="6565927" y="1996579"/>
                </a:lnTo>
                <a:lnTo>
                  <a:pt x="6563586" y="2008387"/>
                </a:lnTo>
                <a:lnTo>
                  <a:pt x="6562026" y="2015077"/>
                </a:lnTo>
                <a:lnTo>
                  <a:pt x="6560075" y="2020982"/>
                </a:lnTo>
                <a:lnTo>
                  <a:pt x="6557734" y="2026098"/>
                </a:lnTo>
                <a:lnTo>
                  <a:pt x="6556564" y="2028066"/>
                </a:lnTo>
                <a:lnTo>
                  <a:pt x="6555393" y="2029247"/>
                </a:lnTo>
                <a:lnTo>
                  <a:pt x="6553443" y="2030034"/>
                </a:lnTo>
                <a:lnTo>
                  <a:pt x="6551492" y="2030821"/>
                </a:lnTo>
                <a:lnTo>
                  <a:pt x="6547590" y="2032002"/>
                </a:lnTo>
                <a:lnTo>
                  <a:pt x="6542908" y="2032002"/>
                </a:lnTo>
                <a:lnTo>
                  <a:pt x="6538617" y="2032002"/>
                </a:lnTo>
                <a:lnTo>
                  <a:pt x="6529253" y="2030034"/>
                </a:lnTo>
                <a:lnTo>
                  <a:pt x="6524961" y="2029640"/>
                </a:lnTo>
                <a:lnTo>
                  <a:pt x="6521450" y="2029247"/>
                </a:lnTo>
                <a:lnTo>
                  <a:pt x="6524181" y="2022556"/>
                </a:lnTo>
                <a:lnTo>
                  <a:pt x="6528863" y="2013897"/>
                </a:lnTo>
                <a:lnTo>
                  <a:pt x="6534325" y="2004057"/>
                </a:lnTo>
                <a:lnTo>
                  <a:pt x="6537836" y="1999728"/>
                </a:lnTo>
                <a:lnTo>
                  <a:pt x="6540958" y="1995398"/>
                </a:lnTo>
                <a:lnTo>
                  <a:pt x="6544859" y="1991463"/>
                </a:lnTo>
                <a:lnTo>
                  <a:pt x="6547980" y="1987920"/>
                </a:lnTo>
                <a:lnTo>
                  <a:pt x="6551492" y="1985952"/>
                </a:lnTo>
                <a:lnTo>
                  <a:pt x="6553443" y="1985165"/>
                </a:lnTo>
                <a:close/>
                <a:moveTo>
                  <a:pt x="6668237" y="1952627"/>
                </a:moveTo>
                <a:lnTo>
                  <a:pt x="6672523" y="1952627"/>
                </a:lnTo>
                <a:lnTo>
                  <a:pt x="6675640" y="1953422"/>
                </a:lnTo>
                <a:lnTo>
                  <a:pt x="6678758" y="1955406"/>
                </a:lnTo>
                <a:lnTo>
                  <a:pt x="6681485" y="1957391"/>
                </a:lnTo>
                <a:lnTo>
                  <a:pt x="6683044" y="1959772"/>
                </a:lnTo>
                <a:lnTo>
                  <a:pt x="6684603" y="1962550"/>
                </a:lnTo>
                <a:lnTo>
                  <a:pt x="6685772" y="1965725"/>
                </a:lnTo>
                <a:lnTo>
                  <a:pt x="6686551" y="1969297"/>
                </a:lnTo>
                <a:lnTo>
                  <a:pt x="6676030" y="1974456"/>
                </a:lnTo>
                <a:lnTo>
                  <a:pt x="6670185" y="1976837"/>
                </a:lnTo>
                <a:lnTo>
                  <a:pt x="6664340" y="1979218"/>
                </a:lnTo>
                <a:lnTo>
                  <a:pt x="6658106" y="1980409"/>
                </a:lnTo>
                <a:lnTo>
                  <a:pt x="6654988" y="1981202"/>
                </a:lnTo>
                <a:lnTo>
                  <a:pt x="6652650" y="1981202"/>
                </a:lnTo>
                <a:lnTo>
                  <a:pt x="6649923" y="1980409"/>
                </a:lnTo>
                <a:lnTo>
                  <a:pt x="6647974" y="1979218"/>
                </a:lnTo>
                <a:lnTo>
                  <a:pt x="6645247" y="1978028"/>
                </a:lnTo>
                <a:lnTo>
                  <a:pt x="6643688" y="1976043"/>
                </a:lnTo>
                <a:lnTo>
                  <a:pt x="6647195" y="1973662"/>
                </a:lnTo>
                <a:lnTo>
                  <a:pt x="6650702" y="1970884"/>
                </a:lnTo>
                <a:lnTo>
                  <a:pt x="6658495" y="1967313"/>
                </a:lnTo>
                <a:lnTo>
                  <a:pt x="6662002" y="1964931"/>
                </a:lnTo>
                <a:lnTo>
                  <a:pt x="6663951" y="1962947"/>
                </a:lnTo>
                <a:lnTo>
                  <a:pt x="6665119" y="1961756"/>
                </a:lnTo>
                <a:lnTo>
                  <a:pt x="6666288" y="1959772"/>
                </a:lnTo>
                <a:lnTo>
                  <a:pt x="6667068" y="1957788"/>
                </a:lnTo>
                <a:lnTo>
                  <a:pt x="6667847" y="1955804"/>
                </a:lnTo>
                <a:close/>
                <a:moveTo>
                  <a:pt x="6994578" y="1912942"/>
                </a:moveTo>
                <a:lnTo>
                  <a:pt x="6996164" y="1912942"/>
                </a:lnTo>
                <a:lnTo>
                  <a:pt x="6998542" y="1913341"/>
                </a:lnTo>
                <a:lnTo>
                  <a:pt x="7003298" y="1914940"/>
                </a:lnTo>
                <a:lnTo>
                  <a:pt x="7009639" y="1917739"/>
                </a:lnTo>
                <a:lnTo>
                  <a:pt x="7016377" y="1921737"/>
                </a:lnTo>
                <a:lnTo>
                  <a:pt x="7022321" y="1925735"/>
                </a:lnTo>
                <a:lnTo>
                  <a:pt x="7025096" y="1927734"/>
                </a:lnTo>
                <a:lnTo>
                  <a:pt x="7027474" y="1930533"/>
                </a:lnTo>
                <a:lnTo>
                  <a:pt x="7029455" y="1932532"/>
                </a:lnTo>
                <a:lnTo>
                  <a:pt x="7030644" y="1934931"/>
                </a:lnTo>
                <a:lnTo>
                  <a:pt x="7032230" y="1936930"/>
                </a:lnTo>
                <a:lnTo>
                  <a:pt x="7032626" y="1939729"/>
                </a:lnTo>
                <a:lnTo>
                  <a:pt x="7032230" y="1942128"/>
                </a:lnTo>
                <a:lnTo>
                  <a:pt x="7031041" y="1944527"/>
                </a:lnTo>
                <a:lnTo>
                  <a:pt x="7029852" y="1946525"/>
                </a:lnTo>
                <a:lnTo>
                  <a:pt x="7028266" y="1948525"/>
                </a:lnTo>
                <a:lnTo>
                  <a:pt x="7026681" y="1950124"/>
                </a:lnTo>
                <a:lnTo>
                  <a:pt x="7024303" y="1951723"/>
                </a:lnTo>
                <a:lnTo>
                  <a:pt x="7018358" y="1954122"/>
                </a:lnTo>
                <a:lnTo>
                  <a:pt x="7011224" y="1956521"/>
                </a:lnTo>
                <a:lnTo>
                  <a:pt x="7003298" y="1958520"/>
                </a:lnTo>
                <a:lnTo>
                  <a:pt x="6985463" y="1962918"/>
                </a:lnTo>
                <a:lnTo>
                  <a:pt x="6980707" y="1964917"/>
                </a:lnTo>
                <a:lnTo>
                  <a:pt x="6975158" y="1967316"/>
                </a:lnTo>
                <a:lnTo>
                  <a:pt x="6963665" y="1972113"/>
                </a:lnTo>
                <a:lnTo>
                  <a:pt x="6957720" y="1974912"/>
                </a:lnTo>
                <a:lnTo>
                  <a:pt x="6951775" y="1977311"/>
                </a:lnTo>
                <a:lnTo>
                  <a:pt x="6946623" y="1978911"/>
                </a:lnTo>
                <a:lnTo>
                  <a:pt x="6941471" y="1979710"/>
                </a:lnTo>
                <a:lnTo>
                  <a:pt x="6937904" y="1979710"/>
                </a:lnTo>
                <a:lnTo>
                  <a:pt x="6934337" y="1979310"/>
                </a:lnTo>
                <a:lnTo>
                  <a:pt x="6930770" y="1978511"/>
                </a:lnTo>
                <a:lnTo>
                  <a:pt x="6927203" y="1977311"/>
                </a:lnTo>
                <a:lnTo>
                  <a:pt x="6920861" y="1974912"/>
                </a:lnTo>
                <a:lnTo>
                  <a:pt x="6916898" y="1974112"/>
                </a:lnTo>
                <a:lnTo>
                  <a:pt x="6913331" y="1973313"/>
                </a:lnTo>
                <a:lnTo>
                  <a:pt x="6909368" y="1973313"/>
                </a:lnTo>
                <a:lnTo>
                  <a:pt x="6906197" y="1973713"/>
                </a:lnTo>
                <a:lnTo>
                  <a:pt x="6902234" y="1974112"/>
                </a:lnTo>
                <a:lnTo>
                  <a:pt x="6899063" y="1974912"/>
                </a:lnTo>
                <a:lnTo>
                  <a:pt x="6892722" y="1976911"/>
                </a:lnTo>
                <a:lnTo>
                  <a:pt x="6886777" y="1979310"/>
                </a:lnTo>
                <a:lnTo>
                  <a:pt x="6875680" y="1984108"/>
                </a:lnTo>
                <a:lnTo>
                  <a:pt x="6870924" y="1985707"/>
                </a:lnTo>
                <a:lnTo>
                  <a:pt x="6868150" y="1986506"/>
                </a:lnTo>
                <a:lnTo>
                  <a:pt x="6866168" y="1986506"/>
                </a:lnTo>
                <a:lnTo>
                  <a:pt x="6863790" y="1986506"/>
                </a:lnTo>
                <a:lnTo>
                  <a:pt x="6861412" y="1986506"/>
                </a:lnTo>
                <a:lnTo>
                  <a:pt x="6855864" y="1985707"/>
                </a:lnTo>
                <a:lnTo>
                  <a:pt x="6845163" y="1982909"/>
                </a:lnTo>
                <a:lnTo>
                  <a:pt x="6840010" y="1981709"/>
                </a:lnTo>
                <a:lnTo>
                  <a:pt x="6835651" y="1980510"/>
                </a:lnTo>
                <a:lnTo>
                  <a:pt x="6833273" y="1980910"/>
                </a:lnTo>
                <a:lnTo>
                  <a:pt x="6831688" y="1981709"/>
                </a:lnTo>
                <a:lnTo>
                  <a:pt x="6830102" y="1982509"/>
                </a:lnTo>
                <a:lnTo>
                  <a:pt x="6828913" y="1983308"/>
                </a:lnTo>
                <a:lnTo>
                  <a:pt x="6827328" y="1984508"/>
                </a:lnTo>
                <a:lnTo>
                  <a:pt x="6825346" y="1985307"/>
                </a:lnTo>
                <a:lnTo>
                  <a:pt x="6821779" y="1986107"/>
                </a:lnTo>
                <a:lnTo>
                  <a:pt x="6819798" y="1986506"/>
                </a:lnTo>
                <a:lnTo>
                  <a:pt x="6817420" y="1987307"/>
                </a:lnTo>
                <a:lnTo>
                  <a:pt x="6815042" y="1988106"/>
                </a:lnTo>
                <a:lnTo>
                  <a:pt x="6813060" y="1990106"/>
                </a:lnTo>
                <a:lnTo>
                  <a:pt x="6810286" y="1993304"/>
                </a:lnTo>
                <a:lnTo>
                  <a:pt x="6808304" y="1996502"/>
                </a:lnTo>
                <a:lnTo>
                  <a:pt x="6806719" y="2000500"/>
                </a:lnTo>
                <a:lnTo>
                  <a:pt x="6805530" y="2004099"/>
                </a:lnTo>
                <a:lnTo>
                  <a:pt x="6803548" y="2011694"/>
                </a:lnTo>
                <a:lnTo>
                  <a:pt x="6802359" y="2014494"/>
                </a:lnTo>
                <a:lnTo>
                  <a:pt x="6800378" y="2017293"/>
                </a:lnTo>
                <a:lnTo>
                  <a:pt x="6795225" y="2019291"/>
                </a:lnTo>
                <a:lnTo>
                  <a:pt x="6790469" y="2020491"/>
                </a:lnTo>
                <a:lnTo>
                  <a:pt x="6786902" y="2020890"/>
                </a:lnTo>
                <a:lnTo>
                  <a:pt x="6783336" y="2020491"/>
                </a:lnTo>
                <a:lnTo>
                  <a:pt x="6780561" y="2019291"/>
                </a:lnTo>
                <a:lnTo>
                  <a:pt x="6778183" y="2017692"/>
                </a:lnTo>
                <a:lnTo>
                  <a:pt x="6776202" y="2014894"/>
                </a:lnTo>
                <a:lnTo>
                  <a:pt x="6774220" y="2012095"/>
                </a:lnTo>
                <a:lnTo>
                  <a:pt x="6772635" y="2008896"/>
                </a:lnTo>
                <a:lnTo>
                  <a:pt x="6771049" y="2004898"/>
                </a:lnTo>
                <a:lnTo>
                  <a:pt x="6768671" y="1996102"/>
                </a:lnTo>
                <a:lnTo>
                  <a:pt x="6765897" y="1986506"/>
                </a:lnTo>
                <a:lnTo>
                  <a:pt x="6762726" y="1976512"/>
                </a:lnTo>
                <a:lnTo>
                  <a:pt x="6760745" y="1972113"/>
                </a:lnTo>
                <a:lnTo>
                  <a:pt x="6757574" y="1967316"/>
                </a:lnTo>
                <a:lnTo>
                  <a:pt x="6754007" y="1961719"/>
                </a:lnTo>
                <a:lnTo>
                  <a:pt x="6750837" y="1956121"/>
                </a:lnTo>
                <a:lnTo>
                  <a:pt x="6747666" y="1950124"/>
                </a:lnTo>
                <a:lnTo>
                  <a:pt x="6746477" y="1947326"/>
                </a:lnTo>
                <a:lnTo>
                  <a:pt x="6745684" y="1944127"/>
                </a:lnTo>
                <a:lnTo>
                  <a:pt x="6745288" y="1941328"/>
                </a:lnTo>
                <a:lnTo>
                  <a:pt x="6745288" y="1938529"/>
                </a:lnTo>
                <a:lnTo>
                  <a:pt x="6746081" y="1935331"/>
                </a:lnTo>
                <a:lnTo>
                  <a:pt x="6746873" y="1932932"/>
                </a:lnTo>
                <a:lnTo>
                  <a:pt x="6748459" y="1930933"/>
                </a:lnTo>
                <a:lnTo>
                  <a:pt x="6750044" y="1928934"/>
                </a:lnTo>
                <a:lnTo>
                  <a:pt x="6751629" y="1927734"/>
                </a:lnTo>
                <a:lnTo>
                  <a:pt x="6753215" y="1926535"/>
                </a:lnTo>
                <a:lnTo>
                  <a:pt x="6755196" y="1925735"/>
                </a:lnTo>
                <a:lnTo>
                  <a:pt x="6757178" y="1924936"/>
                </a:lnTo>
                <a:lnTo>
                  <a:pt x="6761934" y="1924136"/>
                </a:lnTo>
                <a:lnTo>
                  <a:pt x="6766293" y="1924536"/>
                </a:lnTo>
                <a:lnTo>
                  <a:pt x="6771446" y="1925335"/>
                </a:lnTo>
                <a:lnTo>
                  <a:pt x="6776598" y="1926935"/>
                </a:lnTo>
                <a:lnTo>
                  <a:pt x="6781354" y="1929333"/>
                </a:lnTo>
                <a:lnTo>
                  <a:pt x="6780561" y="1932133"/>
                </a:lnTo>
                <a:lnTo>
                  <a:pt x="6780165" y="1934531"/>
                </a:lnTo>
                <a:lnTo>
                  <a:pt x="6779372" y="1940529"/>
                </a:lnTo>
                <a:lnTo>
                  <a:pt x="6778976" y="1943327"/>
                </a:lnTo>
                <a:lnTo>
                  <a:pt x="6778183" y="1945726"/>
                </a:lnTo>
                <a:lnTo>
                  <a:pt x="6776994" y="1948125"/>
                </a:lnTo>
                <a:lnTo>
                  <a:pt x="6775409" y="1949724"/>
                </a:lnTo>
                <a:lnTo>
                  <a:pt x="6777391" y="1952523"/>
                </a:lnTo>
                <a:lnTo>
                  <a:pt x="6778976" y="1954522"/>
                </a:lnTo>
                <a:lnTo>
                  <a:pt x="6780958" y="1956521"/>
                </a:lnTo>
                <a:lnTo>
                  <a:pt x="6783336" y="1957721"/>
                </a:lnTo>
                <a:lnTo>
                  <a:pt x="6786110" y="1958920"/>
                </a:lnTo>
                <a:lnTo>
                  <a:pt x="6788488" y="1959320"/>
                </a:lnTo>
                <a:lnTo>
                  <a:pt x="6794036" y="1959719"/>
                </a:lnTo>
                <a:lnTo>
                  <a:pt x="6799981" y="1959719"/>
                </a:lnTo>
                <a:lnTo>
                  <a:pt x="6806323" y="1959719"/>
                </a:lnTo>
                <a:lnTo>
                  <a:pt x="6809097" y="1960119"/>
                </a:lnTo>
                <a:lnTo>
                  <a:pt x="6812664" y="1960919"/>
                </a:lnTo>
                <a:lnTo>
                  <a:pt x="6815834" y="1961719"/>
                </a:lnTo>
                <a:lnTo>
                  <a:pt x="6819401" y="1962918"/>
                </a:lnTo>
                <a:lnTo>
                  <a:pt x="6821383" y="1961719"/>
                </a:lnTo>
                <a:lnTo>
                  <a:pt x="6822572" y="1960119"/>
                </a:lnTo>
                <a:lnTo>
                  <a:pt x="6823761" y="1958520"/>
                </a:lnTo>
                <a:lnTo>
                  <a:pt x="6824157" y="1956921"/>
                </a:lnTo>
                <a:lnTo>
                  <a:pt x="6824554" y="1954921"/>
                </a:lnTo>
                <a:lnTo>
                  <a:pt x="6824554" y="1952923"/>
                </a:lnTo>
                <a:lnTo>
                  <a:pt x="6824554" y="1949324"/>
                </a:lnTo>
                <a:lnTo>
                  <a:pt x="6824157" y="1944927"/>
                </a:lnTo>
                <a:lnTo>
                  <a:pt x="6824554" y="1940928"/>
                </a:lnTo>
                <a:lnTo>
                  <a:pt x="6824950" y="1938929"/>
                </a:lnTo>
                <a:lnTo>
                  <a:pt x="6825743" y="1936530"/>
                </a:lnTo>
                <a:lnTo>
                  <a:pt x="6827328" y="1934931"/>
                </a:lnTo>
                <a:lnTo>
                  <a:pt x="6828913" y="1932932"/>
                </a:lnTo>
                <a:lnTo>
                  <a:pt x="6835651" y="1935331"/>
                </a:lnTo>
                <a:lnTo>
                  <a:pt x="6842388" y="1937730"/>
                </a:lnTo>
                <a:lnTo>
                  <a:pt x="6849919" y="1940529"/>
                </a:lnTo>
                <a:lnTo>
                  <a:pt x="6856656" y="1942927"/>
                </a:lnTo>
                <a:lnTo>
                  <a:pt x="6859827" y="1944527"/>
                </a:lnTo>
                <a:lnTo>
                  <a:pt x="6862997" y="1946126"/>
                </a:lnTo>
                <a:lnTo>
                  <a:pt x="6865772" y="1948525"/>
                </a:lnTo>
                <a:lnTo>
                  <a:pt x="6868150" y="1950524"/>
                </a:lnTo>
                <a:lnTo>
                  <a:pt x="6870924" y="1953322"/>
                </a:lnTo>
                <a:lnTo>
                  <a:pt x="6872906" y="1956121"/>
                </a:lnTo>
                <a:lnTo>
                  <a:pt x="6874491" y="1959320"/>
                </a:lnTo>
                <a:lnTo>
                  <a:pt x="6875680" y="1962918"/>
                </a:lnTo>
                <a:lnTo>
                  <a:pt x="6878454" y="1960519"/>
                </a:lnTo>
                <a:lnTo>
                  <a:pt x="6881229" y="1958520"/>
                </a:lnTo>
                <a:lnTo>
                  <a:pt x="6884003" y="1957321"/>
                </a:lnTo>
                <a:lnTo>
                  <a:pt x="6887570" y="1956121"/>
                </a:lnTo>
                <a:lnTo>
                  <a:pt x="6890740" y="1955721"/>
                </a:lnTo>
                <a:lnTo>
                  <a:pt x="6893515" y="1954921"/>
                </a:lnTo>
                <a:lnTo>
                  <a:pt x="6900252" y="1954122"/>
                </a:lnTo>
                <a:lnTo>
                  <a:pt x="6903819" y="1953722"/>
                </a:lnTo>
                <a:lnTo>
                  <a:pt x="6906594" y="1953322"/>
                </a:lnTo>
                <a:lnTo>
                  <a:pt x="6909368" y="1952523"/>
                </a:lnTo>
                <a:lnTo>
                  <a:pt x="6912142" y="1950924"/>
                </a:lnTo>
                <a:lnTo>
                  <a:pt x="6914520" y="1949324"/>
                </a:lnTo>
                <a:lnTo>
                  <a:pt x="6916502" y="1946525"/>
                </a:lnTo>
                <a:lnTo>
                  <a:pt x="6918087" y="1943727"/>
                </a:lnTo>
                <a:lnTo>
                  <a:pt x="6919276" y="1939729"/>
                </a:lnTo>
                <a:lnTo>
                  <a:pt x="6925221" y="1939329"/>
                </a:lnTo>
                <a:lnTo>
                  <a:pt x="6930373" y="1939329"/>
                </a:lnTo>
                <a:lnTo>
                  <a:pt x="6940678" y="1939329"/>
                </a:lnTo>
                <a:lnTo>
                  <a:pt x="6945434" y="1938929"/>
                </a:lnTo>
                <a:lnTo>
                  <a:pt x="6950190" y="1938529"/>
                </a:lnTo>
                <a:lnTo>
                  <a:pt x="6955342" y="1937330"/>
                </a:lnTo>
                <a:lnTo>
                  <a:pt x="6960098" y="1936130"/>
                </a:lnTo>
                <a:lnTo>
                  <a:pt x="6963269" y="1934531"/>
                </a:lnTo>
                <a:lnTo>
                  <a:pt x="6966835" y="1931733"/>
                </a:lnTo>
                <a:lnTo>
                  <a:pt x="6975555" y="1923736"/>
                </a:lnTo>
                <a:lnTo>
                  <a:pt x="6980707" y="1919739"/>
                </a:lnTo>
                <a:lnTo>
                  <a:pt x="6985463" y="1916140"/>
                </a:lnTo>
                <a:lnTo>
                  <a:pt x="6987841" y="1914940"/>
                </a:lnTo>
                <a:lnTo>
                  <a:pt x="6990219" y="1913741"/>
                </a:lnTo>
                <a:lnTo>
                  <a:pt x="6992597" y="1913341"/>
                </a:lnTo>
                <a:close/>
                <a:moveTo>
                  <a:pt x="293403" y="1912942"/>
                </a:moveTo>
                <a:lnTo>
                  <a:pt x="297414" y="1912942"/>
                </a:lnTo>
                <a:lnTo>
                  <a:pt x="300623" y="1913338"/>
                </a:lnTo>
                <a:lnTo>
                  <a:pt x="303430" y="1913735"/>
                </a:lnTo>
                <a:lnTo>
                  <a:pt x="307040" y="1914529"/>
                </a:lnTo>
                <a:lnTo>
                  <a:pt x="309446" y="1915323"/>
                </a:lnTo>
                <a:lnTo>
                  <a:pt x="312253" y="1916911"/>
                </a:lnTo>
                <a:lnTo>
                  <a:pt x="314660" y="1918100"/>
                </a:lnTo>
                <a:lnTo>
                  <a:pt x="316664" y="1920085"/>
                </a:lnTo>
                <a:lnTo>
                  <a:pt x="318269" y="1922070"/>
                </a:lnTo>
                <a:lnTo>
                  <a:pt x="319472" y="1924451"/>
                </a:lnTo>
                <a:lnTo>
                  <a:pt x="320274" y="1926435"/>
                </a:lnTo>
                <a:lnTo>
                  <a:pt x="320676" y="1929213"/>
                </a:lnTo>
                <a:lnTo>
                  <a:pt x="320676" y="1931991"/>
                </a:lnTo>
                <a:lnTo>
                  <a:pt x="320274" y="1933976"/>
                </a:lnTo>
                <a:lnTo>
                  <a:pt x="318671" y="1935960"/>
                </a:lnTo>
                <a:lnTo>
                  <a:pt x="316664" y="1938342"/>
                </a:lnTo>
                <a:lnTo>
                  <a:pt x="313857" y="1939531"/>
                </a:lnTo>
                <a:lnTo>
                  <a:pt x="310248" y="1940723"/>
                </a:lnTo>
                <a:lnTo>
                  <a:pt x="307040" y="1941516"/>
                </a:lnTo>
                <a:lnTo>
                  <a:pt x="303029" y="1941516"/>
                </a:lnTo>
                <a:lnTo>
                  <a:pt x="299420" y="1941516"/>
                </a:lnTo>
                <a:lnTo>
                  <a:pt x="295810" y="1940723"/>
                </a:lnTo>
                <a:lnTo>
                  <a:pt x="292201" y="1939135"/>
                </a:lnTo>
                <a:lnTo>
                  <a:pt x="288992" y="1936754"/>
                </a:lnTo>
                <a:lnTo>
                  <a:pt x="286184" y="1934373"/>
                </a:lnTo>
                <a:lnTo>
                  <a:pt x="284179" y="1930801"/>
                </a:lnTo>
                <a:lnTo>
                  <a:pt x="283377" y="1928420"/>
                </a:lnTo>
                <a:lnTo>
                  <a:pt x="282976" y="1926435"/>
                </a:lnTo>
                <a:lnTo>
                  <a:pt x="282576" y="1924054"/>
                </a:lnTo>
                <a:lnTo>
                  <a:pt x="282576" y="1921276"/>
                </a:lnTo>
                <a:lnTo>
                  <a:pt x="282976" y="1915323"/>
                </a:lnTo>
                <a:lnTo>
                  <a:pt x="286184" y="1914132"/>
                </a:lnTo>
                <a:lnTo>
                  <a:pt x="290195" y="1913338"/>
                </a:lnTo>
                <a:close/>
                <a:moveTo>
                  <a:pt x="5773341" y="1895479"/>
                </a:moveTo>
                <a:lnTo>
                  <a:pt x="5777707" y="1895479"/>
                </a:lnTo>
                <a:lnTo>
                  <a:pt x="5781278" y="1896638"/>
                </a:lnTo>
                <a:lnTo>
                  <a:pt x="5785644" y="1897795"/>
                </a:lnTo>
                <a:lnTo>
                  <a:pt x="5788819" y="1899727"/>
                </a:lnTo>
                <a:lnTo>
                  <a:pt x="5791994" y="1902044"/>
                </a:lnTo>
                <a:lnTo>
                  <a:pt x="5793978" y="1905133"/>
                </a:lnTo>
                <a:lnTo>
                  <a:pt x="5795566" y="1908222"/>
                </a:lnTo>
                <a:lnTo>
                  <a:pt x="5795963" y="1909766"/>
                </a:lnTo>
                <a:lnTo>
                  <a:pt x="5795963" y="1911697"/>
                </a:lnTo>
                <a:lnTo>
                  <a:pt x="5795963" y="1914014"/>
                </a:lnTo>
                <a:lnTo>
                  <a:pt x="5795566" y="1915945"/>
                </a:lnTo>
                <a:lnTo>
                  <a:pt x="5794772" y="1917875"/>
                </a:lnTo>
                <a:lnTo>
                  <a:pt x="5793582" y="1919420"/>
                </a:lnTo>
                <a:lnTo>
                  <a:pt x="5791994" y="1921350"/>
                </a:lnTo>
                <a:lnTo>
                  <a:pt x="5789613" y="1922509"/>
                </a:lnTo>
                <a:lnTo>
                  <a:pt x="5787232" y="1923281"/>
                </a:lnTo>
                <a:lnTo>
                  <a:pt x="5784850" y="1923668"/>
                </a:lnTo>
                <a:lnTo>
                  <a:pt x="5782072" y="1924054"/>
                </a:lnTo>
                <a:lnTo>
                  <a:pt x="5779294" y="1924054"/>
                </a:lnTo>
                <a:lnTo>
                  <a:pt x="5772944" y="1923281"/>
                </a:lnTo>
                <a:lnTo>
                  <a:pt x="5766991" y="1922509"/>
                </a:lnTo>
                <a:lnTo>
                  <a:pt x="5760641" y="1920579"/>
                </a:lnTo>
                <a:lnTo>
                  <a:pt x="5754688" y="1919034"/>
                </a:lnTo>
                <a:lnTo>
                  <a:pt x="5754688" y="1915945"/>
                </a:lnTo>
                <a:lnTo>
                  <a:pt x="5755085" y="1913242"/>
                </a:lnTo>
                <a:lnTo>
                  <a:pt x="5755878" y="1910152"/>
                </a:lnTo>
                <a:lnTo>
                  <a:pt x="5756672" y="1907836"/>
                </a:lnTo>
                <a:lnTo>
                  <a:pt x="5758260" y="1905905"/>
                </a:lnTo>
                <a:lnTo>
                  <a:pt x="5759450" y="1903588"/>
                </a:lnTo>
                <a:lnTo>
                  <a:pt x="5760641" y="1901657"/>
                </a:lnTo>
                <a:lnTo>
                  <a:pt x="5762228" y="1900499"/>
                </a:lnTo>
                <a:lnTo>
                  <a:pt x="5765403" y="1898182"/>
                </a:lnTo>
                <a:lnTo>
                  <a:pt x="5769372" y="1896638"/>
                </a:lnTo>
                <a:close/>
                <a:moveTo>
                  <a:pt x="688914" y="1879604"/>
                </a:moveTo>
                <a:lnTo>
                  <a:pt x="696433" y="1879604"/>
                </a:lnTo>
                <a:lnTo>
                  <a:pt x="699203" y="1879995"/>
                </a:lnTo>
                <a:lnTo>
                  <a:pt x="701577" y="1880776"/>
                </a:lnTo>
                <a:lnTo>
                  <a:pt x="705930" y="1883119"/>
                </a:lnTo>
                <a:lnTo>
                  <a:pt x="709491" y="1885072"/>
                </a:lnTo>
                <a:lnTo>
                  <a:pt x="711073" y="1885854"/>
                </a:lnTo>
                <a:lnTo>
                  <a:pt x="712261" y="1885854"/>
                </a:lnTo>
                <a:lnTo>
                  <a:pt x="713052" y="1885854"/>
                </a:lnTo>
                <a:lnTo>
                  <a:pt x="714635" y="1885072"/>
                </a:lnTo>
                <a:lnTo>
                  <a:pt x="717405" y="1883119"/>
                </a:lnTo>
                <a:lnTo>
                  <a:pt x="719779" y="1880776"/>
                </a:lnTo>
                <a:lnTo>
                  <a:pt x="720966" y="1879995"/>
                </a:lnTo>
                <a:lnTo>
                  <a:pt x="721757" y="1879604"/>
                </a:lnTo>
                <a:lnTo>
                  <a:pt x="726506" y="1879604"/>
                </a:lnTo>
                <a:lnTo>
                  <a:pt x="731650" y="1880385"/>
                </a:lnTo>
                <a:lnTo>
                  <a:pt x="736003" y="1881166"/>
                </a:lnTo>
                <a:lnTo>
                  <a:pt x="740751" y="1882728"/>
                </a:lnTo>
                <a:lnTo>
                  <a:pt x="750248" y="1886244"/>
                </a:lnTo>
                <a:lnTo>
                  <a:pt x="759349" y="1890541"/>
                </a:lnTo>
                <a:lnTo>
                  <a:pt x="768845" y="1894837"/>
                </a:lnTo>
                <a:lnTo>
                  <a:pt x="773989" y="1897180"/>
                </a:lnTo>
                <a:lnTo>
                  <a:pt x="778738" y="1899133"/>
                </a:lnTo>
                <a:lnTo>
                  <a:pt x="783882" y="1900305"/>
                </a:lnTo>
                <a:lnTo>
                  <a:pt x="789026" y="1901476"/>
                </a:lnTo>
                <a:lnTo>
                  <a:pt x="794566" y="1902258"/>
                </a:lnTo>
                <a:lnTo>
                  <a:pt x="800106" y="1902648"/>
                </a:lnTo>
                <a:lnTo>
                  <a:pt x="801293" y="1906554"/>
                </a:lnTo>
                <a:lnTo>
                  <a:pt x="801688" y="1909679"/>
                </a:lnTo>
                <a:lnTo>
                  <a:pt x="801688" y="1913584"/>
                </a:lnTo>
                <a:lnTo>
                  <a:pt x="800501" y="1916709"/>
                </a:lnTo>
                <a:lnTo>
                  <a:pt x="799314" y="1919443"/>
                </a:lnTo>
                <a:lnTo>
                  <a:pt x="797335" y="1922958"/>
                </a:lnTo>
                <a:lnTo>
                  <a:pt x="793775" y="1928817"/>
                </a:lnTo>
                <a:lnTo>
                  <a:pt x="785069" y="1927645"/>
                </a:lnTo>
                <a:lnTo>
                  <a:pt x="775968" y="1926864"/>
                </a:lnTo>
                <a:lnTo>
                  <a:pt x="756975" y="1925301"/>
                </a:lnTo>
                <a:lnTo>
                  <a:pt x="737189" y="1924130"/>
                </a:lnTo>
                <a:lnTo>
                  <a:pt x="728088" y="1922958"/>
                </a:lnTo>
                <a:lnTo>
                  <a:pt x="718592" y="1921787"/>
                </a:lnTo>
                <a:lnTo>
                  <a:pt x="709886" y="1919443"/>
                </a:lnTo>
                <a:lnTo>
                  <a:pt x="701577" y="1917100"/>
                </a:lnTo>
                <a:lnTo>
                  <a:pt x="694059" y="1914365"/>
                </a:lnTo>
                <a:lnTo>
                  <a:pt x="690497" y="1912803"/>
                </a:lnTo>
                <a:lnTo>
                  <a:pt x="686936" y="1910460"/>
                </a:lnTo>
                <a:lnTo>
                  <a:pt x="683770" y="1908507"/>
                </a:lnTo>
                <a:lnTo>
                  <a:pt x="681001" y="1906164"/>
                </a:lnTo>
                <a:lnTo>
                  <a:pt x="677835" y="1903039"/>
                </a:lnTo>
                <a:lnTo>
                  <a:pt x="675461" y="1900305"/>
                </a:lnTo>
                <a:lnTo>
                  <a:pt x="673482" y="1897571"/>
                </a:lnTo>
                <a:lnTo>
                  <a:pt x="671504" y="1893665"/>
                </a:lnTo>
                <a:lnTo>
                  <a:pt x="669525" y="1890150"/>
                </a:lnTo>
                <a:lnTo>
                  <a:pt x="668339" y="1885854"/>
                </a:lnTo>
                <a:lnTo>
                  <a:pt x="671899" y="1884291"/>
                </a:lnTo>
                <a:lnTo>
                  <a:pt x="675065" y="1882728"/>
                </a:lnTo>
                <a:lnTo>
                  <a:pt x="678232" y="1881557"/>
                </a:lnTo>
                <a:lnTo>
                  <a:pt x="681792" y="1880776"/>
                </a:lnTo>
                <a:lnTo>
                  <a:pt x="685353" y="1879995"/>
                </a:lnTo>
                <a:close/>
                <a:moveTo>
                  <a:pt x="1003985" y="1874842"/>
                </a:moveTo>
                <a:lnTo>
                  <a:pt x="1005568" y="1874842"/>
                </a:lnTo>
                <a:lnTo>
                  <a:pt x="1007944" y="1875642"/>
                </a:lnTo>
                <a:lnTo>
                  <a:pt x="1010319" y="1876842"/>
                </a:lnTo>
                <a:lnTo>
                  <a:pt x="1013882" y="1877642"/>
                </a:lnTo>
                <a:lnTo>
                  <a:pt x="1021404" y="1880041"/>
                </a:lnTo>
                <a:lnTo>
                  <a:pt x="1030905" y="1882440"/>
                </a:lnTo>
                <a:lnTo>
                  <a:pt x="1034863" y="1884040"/>
                </a:lnTo>
                <a:lnTo>
                  <a:pt x="1039218" y="1885640"/>
                </a:lnTo>
                <a:lnTo>
                  <a:pt x="1045948" y="1890439"/>
                </a:lnTo>
                <a:lnTo>
                  <a:pt x="1050699" y="1892838"/>
                </a:lnTo>
                <a:lnTo>
                  <a:pt x="1055449" y="1896038"/>
                </a:lnTo>
                <a:lnTo>
                  <a:pt x="1060991" y="1898437"/>
                </a:lnTo>
                <a:lnTo>
                  <a:pt x="1066929" y="1900436"/>
                </a:lnTo>
                <a:lnTo>
                  <a:pt x="1073264" y="1902036"/>
                </a:lnTo>
                <a:lnTo>
                  <a:pt x="1076430" y="1902436"/>
                </a:lnTo>
                <a:lnTo>
                  <a:pt x="1079597" y="1902836"/>
                </a:lnTo>
                <a:lnTo>
                  <a:pt x="1083160" y="1902436"/>
                </a:lnTo>
                <a:lnTo>
                  <a:pt x="1086327" y="1901635"/>
                </a:lnTo>
                <a:lnTo>
                  <a:pt x="1092265" y="1899636"/>
                </a:lnTo>
                <a:lnTo>
                  <a:pt x="1097412" y="1897637"/>
                </a:lnTo>
                <a:lnTo>
                  <a:pt x="1099391" y="1896837"/>
                </a:lnTo>
                <a:lnTo>
                  <a:pt x="1100975" y="1896437"/>
                </a:lnTo>
                <a:lnTo>
                  <a:pt x="1103745" y="1898836"/>
                </a:lnTo>
                <a:lnTo>
                  <a:pt x="1109288" y="1902436"/>
                </a:lnTo>
                <a:lnTo>
                  <a:pt x="1114435" y="1906835"/>
                </a:lnTo>
                <a:lnTo>
                  <a:pt x="1116810" y="1908434"/>
                </a:lnTo>
                <a:lnTo>
                  <a:pt x="1117601" y="1909634"/>
                </a:lnTo>
                <a:lnTo>
                  <a:pt x="1117205" y="1912433"/>
                </a:lnTo>
                <a:lnTo>
                  <a:pt x="1116810" y="1914833"/>
                </a:lnTo>
                <a:lnTo>
                  <a:pt x="1115226" y="1916432"/>
                </a:lnTo>
                <a:lnTo>
                  <a:pt x="1113643" y="1917632"/>
                </a:lnTo>
                <a:lnTo>
                  <a:pt x="1111663" y="1918432"/>
                </a:lnTo>
                <a:lnTo>
                  <a:pt x="1109288" y="1918832"/>
                </a:lnTo>
                <a:lnTo>
                  <a:pt x="1106517" y="1919232"/>
                </a:lnTo>
                <a:lnTo>
                  <a:pt x="1103745" y="1919232"/>
                </a:lnTo>
                <a:lnTo>
                  <a:pt x="1097412" y="1918432"/>
                </a:lnTo>
                <a:lnTo>
                  <a:pt x="1091473" y="1917232"/>
                </a:lnTo>
                <a:lnTo>
                  <a:pt x="1085140" y="1916432"/>
                </a:lnTo>
                <a:lnTo>
                  <a:pt x="1079597" y="1916432"/>
                </a:lnTo>
                <a:lnTo>
                  <a:pt x="1078014" y="1916432"/>
                </a:lnTo>
                <a:lnTo>
                  <a:pt x="1076430" y="1917232"/>
                </a:lnTo>
                <a:lnTo>
                  <a:pt x="1073264" y="1919632"/>
                </a:lnTo>
                <a:lnTo>
                  <a:pt x="1069701" y="1922031"/>
                </a:lnTo>
                <a:lnTo>
                  <a:pt x="1068512" y="1922831"/>
                </a:lnTo>
                <a:lnTo>
                  <a:pt x="1067325" y="1923231"/>
                </a:lnTo>
                <a:lnTo>
                  <a:pt x="1066138" y="1922831"/>
                </a:lnTo>
                <a:lnTo>
                  <a:pt x="1064950" y="1922431"/>
                </a:lnTo>
                <a:lnTo>
                  <a:pt x="1062575" y="1919632"/>
                </a:lnTo>
                <a:lnTo>
                  <a:pt x="1060595" y="1917632"/>
                </a:lnTo>
                <a:lnTo>
                  <a:pt x="1059408" y="1916832"/>
                </a:lnTo>
                <a:lnTo>
                  <a:pt x="1057824" y="1916432"/>
                </a:lnTo>
                <a:lnTo>
                  <a:pt x="1051886" y="1916832"/>
                </a:lnTo>
                <a:lnTo>
                  <a:pt x="1040802" y="1918432"/>
                </a:lnTo>
                <a:lnTo>
                  <a:pt x="1014278" y="1923231"/>
                </a:lnTo>
                <a:lnTo>
                  <a:pt x="1007152" y="1924831"/>
                </a:lnTo>
                <a:lnTo>
                  <a:pt x="1002798" y="1926030"/>
                </a:lnTo>
                <a:lnTo>
                  <a:pt x="998047" y="1926831"/>
                </a:lnTo>
                <a:lnTo>
                  <a:pt x="992505" y="1927230"/>
                </a:lnTo>
                <a:lnTo>
                  <a:pt x="986962" y="1926831"/>
                </a:lnTo>
                <a:lnTo>
                  <a:pt x="984191" y="1926430"/>
                </a:lnTo>
                <a:lnTo>
                  <a:pt x="981816" y="1925631"/>
                </a:lnTo>
                <a:lnTo>
                  <a:pt x="978649" y="1924431"/>
                </a:lnTo>
                <a:lnTo>
                  <a:pt x="976273" y="1923231"/>
                </a:lnTo>
                <a:lnTo>
                  <a:pt x="973107" y="1920032"/>
                </a:lnTo>
                <a:lnTo>
                  <a:pt x="969544" y="1916832"/>
                </a:lnTo>
                <a:lnTo>
                  <a:pt x="966772" y="1913233"/>
                </a:lnTo>
                <a:lnTo>
                  <a:pt x="964397" y="1908434"/>
                </a:lnTo>
                <a:lnTo>
                  <a:pt x="962418" y="1903636"/>
                </a:lnTo>
                <a:lnTo>
                  <a:pt x="960834" y="1899236"/>
                </a:lnTo>
                <a:lnTo>
                  <a:pt x="960438" y="1894038"/>
                </a:lnTo>
                <a:lnTo>
                  <a:pt x="960834" y="1889239"/>
                </a:lnTo>
                <a:lnTo>
                  <a:pt x="969940" y="1886439"/>
                </a:lnTo>
                <a:lnTo>
                  <a:pt x="980232" y="1883240"/>
                </a:lnTo>
                <a:lnTo>
                  <a:pt x="990130" y="1880841"/>
                </a:lnTo>
                <a:lnTo>
                  <a:pt x="994088" y="1880041"/>
                </a:lnTo>
                <a:lnTo>
                  <a:pt x="998443" y="1879241"/>
                </a:lnTo>
                <a:lnTo>
                  <a:pt x="1000818" y="1878841"/>
                </a:lnTo>
                <a:lnTo>
                  <a:pt x="1002005" y="1877642"/>
                </a:lnTo>
                <a:lnTo>
                  <a:pt x="1002798" y="1876842"/>
                </a:lnTo>
                <a:lnTo>
                  <a:pt x="1003193" y="1875642"/>
                </a:lnTo>
                <a:lnTo>
                  <a:pt x="1003193" y="1875242"/>
                </a:lnTo>
                <a:close/>
                <a:moveTo>
                  <a:pt x="1176338" y="1831979"/>
                </a:moveTo>
                <a:lnTo>
                  <a:pt x="1180766" y="1832382"/>
                </a:lnTo>
                <a:lnTo>
                  <a:pt x="1186400" y="1832382"/>
                </a:lnTo>
                <a:lnTo>
                  <a:pt x="1198072" y="1832382"/>
                </a:lnTo>
                <a:lnTo>
                  <a:pt x="1210950" y="1831979"/>
                </a:lnTo>
                <a:lnTo>
                  <a:pt x="1223427" y="1832382"/>
                </a:lnTo>
                <a:lnTo>
                  <a:pt x="1229866" y="1832784"/>
                </a:lnTo>
                <a:lnTo>
                  <a:pt x="1235903" y="1833589"/>
                </a:lnTo>
                <a:lnTo>
                  <a:pt x="1241538" y="1835199"/>
                </a:lnTo>
                <a:lnTo>
                  <a:pt x="1246770" y="1837211"/>
                </a:lnTo>
                <a:lnTo>
                  <a:pt x="1251197" y="1839626"/>
                </a:lnTo>
                <a:lnTo>
                  <a:pt x="1255624" y="1842845"/>
                </a:lnTo>
                <a:lnTo>
                  <a:pt x="1257637" y="1845261"/>
                </a:lnTo>
                <a:lnTo>
                  <a:pt x="1259246" y="1847273"/>
                </a:lnTo>
                <a:lnTo>
                  <a:pt x="1260454" y="1849688"/>
                </a:lnTo>
                <a:lnTo>
                  <a:pt x="1262063" y="1852103"/>
                </a:lnTo>
                <a:lnTo>
                  <a:pt x="1258843" y="1854517"/>
                </a:lnTo>
                <a:lnTo>
                  <a:pt x="1256026" y="1856127"/>
                </a:lnTo>
                <a:lnTo>
                  <a:pt x="1253612" y="1857737"/>
                </a:lnTo>
                <a:lnTo>
                  <a:pt x="1250392" y="1858542"/>
                </a:lnTo>
                <a:lnTo>
                  <a:pt x="1244758" y="1860152"/>
                </a:lnTo>
                <a:lnTo>
                  <a:pt x="1239123" y="1860554"/>
                </a:lnTo>
                <a:lnTo>
                  <a:pt x="1233489" y="1860554"/>
                </a:lnTo>
                <a:lnTo>
                  <a:pt x="1228257" y="1859749"/>
                </a:lnTo>
                <a:lnTo>
                  <a:pt x="1222621" y="1858542"/>
                </a:lnTo>
                <a:lnTo>
                  <a:pt x="1217390" y="1856529"/>
                </a:lnTo>
                <a:lnTo>
                  <a:pt x="1207328" y="1852505"/>
                </a:lnTo>
                <a:lnTo>
                  <a:pt x="1197267" y="1848480"/>
                </a:lnTo>
                <a:lnTo>
                  <a:pt x="1192840" y="1847273"/>
                </a:lnTo>
                <a:lnTo>
                  <a:pt x="1188010" y="1846065"/>
                </a:lnTo>
                <a:lnTo>
                  <a:pt x="1183985" y="1845662"/>
                </a:lnTo>
                <a:lnTo>
                  <a:pt x="1179156" y="1845662"/>
                </a:lnTo>
                <a:lnTo>
                  <a:pt x="1179156" y="1843248"/>
                </a:lnTo>
                <a:lnTo>
                  <a:pt x="1178753" y="1841638"/>
                </a:lnTo>
                <a:lnTo>
                  <a:pt x="1177546" y="1838821"/>
                </a:lnTo>
                <a:lnTo>
                  <a:pt x="1176338" y="1836003"/>
                </a:lnTo>
                <a:lnTo>
                  <a:pt x="1176338" y="1833991"/>
                </a:lnTo>
                <a:close/>
                <a:moveTo>
                  <a:pt x="6464100" y="1825629"/>
                </a:moveTo>
                <a:lnTo>
                  <a:pt x="6468104" y="1826808"/>
                </a:lnTo>
                <a:lnTo>
                  <a:pt x="6471708" y="1828378"/>
                </a:lnTo>
                <a:lnTo>
                  <a:pt x="6475713" y="1829948"/>
                </a:lnTo>
                <a:lnTo>
                  <a:pt x="6478516" y="1831518"/>
                </a:lnTo>
                <a:lnTo>
                  <a:pt x="6481319" y="1833481"/>
                </a:lnTo>
                <a:lnTo>
                  <a:pt x="6483321" y="1836230"/>
                </a:lnTo>
                <a:lnTo>
                  <a:pt x="6485324" y="1838978"/>
                </a:lnTo>
                <a:lnTo>
                  <a:pt x="6486525" y="1842119"/>
                </a:lnTo>
                <a:lnTo>
                  <a:pt x="6486525" y="1844474"/>
                </a:lnTo>
                <a:lnTo>
                  <a:pt x="6486125" y="1847223"/>
                </a:lnTo>
                <a:lnTo>
                  <a:pt x="6484923" y="1850364"/>
                </a:lnTo>
                <a:lnTo>
                  <a:pt x="6483321" y="1854682"/>
                </a:lnTo>
                <a:lnTo>
                  <a:pt x="6479717" y="1863712"/>
                </a:lnTo>
                <a:lnTo>
                  <a:pt x="6474912" y="1873527"/>
                </a:lnTo>
                <a:lnTo>
                  <a:pt x="6470107" y="1882950"/>
                </a:lnTo>
                <a:lnTo>
                  <a:pt x="6464901" y="1890802"/>
                </a:lnTo>
                <a:lnTo>
                  <a:pt x="6462898" y="1893943"/>
                </a:lnTo>
                <a:lnTo>
                  <a:pt x="6460896" y="1896692"/>
                </a:lnTo>
                <a:lnTo>
                  <a:pt x="6459294" y="1897869"/>
                </a:lnTo>
                <a:lnTo>
                  <a:pt x="6457693" y="1898655"/>
                </a:lnTo>
                <a:lnTo>
                  <a:pt x="6456491" y="1898262"/>
                </a:lnTo>
                <a:lnTo>
                  <a:pt x="6454889" y="1897477"/>
                </a:lnTo>
                <a:lnTo>
                  <a:pt x="6453688" y="1896299"/>
                </a:lnTo>
                <a:lnTo>
                  <a:pt x="6452487" y="1894336"/>
                </a:lnTo>
                <a:lnTo>
                  <a:pt x="6449283" y="1890410"/>
                </a:lnTo>
                <a:lnTo>
                  <a:pt x="6446880" y="1885698"/>
                </a:lnTo>
                <a:lnTo>
                  <a:pt x="6444878" y="1880594"/>
                </a:lnTo>
                <a:lnTo>
                  <a:pt x="6443276" y="1874705"/>
                </a:lnTo>
                <a:lnTo>
                  <a:pt x="6442475" y="1869994"/>
                </a:lnTo>
                <a:lnTo>
                  <a:pt x="6442075" y="1865283"/>
                </a:lnTo>
                <a:lnTo>
                  <a:pt x="6442876" y="1863319"/>
                </a:lnTo>
                <a:lnTo>
                  <a:pt x="6445279" y="1858608"/>
                </a:lnTo>
                <a:lnTo>
                  <a:pt x="6452487" y="1847223"/>
                </a:lnTo>
                <a:lnTo>
                  <a:pt x="6460095" y="1834267"/>
                </a:lnTo>
                <a:lnTo>
                  <a:pt x="6462898" y="1829555"/>
                </a:lnTo>
                <a:close/>
                <a:moveTo>
                  <a:pt x="1104901" y="1801818"/>
                </a:moveTo>
                <a:lnTo>
                  <a:pt x="1106488" y="1801818"/>
                </a:lnTo>
                <a:lnTo>
                  <a:pt x="1108869" y="1801818"/>
                </a:lnTo>
                <a:lnTo>
                  <a:pt x="1110457" y="1802237"/>
                </a:lnTo>
                <a:lnTo>
                  <a:pt x="1114029" y="1803918"/>
                </a:lnTo>
                <a:lnTo>
                  <a:pt x="1117204" y="1806440"/>
                </a:lnTo>
                <a:lnTo>
                  <a:pt x="1119585" y="1809381"/>
                </a:lnTo>
                <a:lnTo>
                  <a:pt x="1120378" y="1811062"/>
                </a:lnTo>
                <a:lnTo>
                  <a:pt x="1120776" y="1812744"/>
                </a:lnTo>
                <a:lnTo>
                  <a:pt x="1119981" y="1814004"/>
                </a:lnTo>
                <a:lnTo>
                  <a:pt x="1118791" y="1814845"/>
                </a:lnTo>
                <a:lnTo>
                  <a:pt x="1117601" y="1815685"/>
                </a:lnTo>
                <a:lnTo>
                  <a:pt x="1116410" y="1816106"/>
                </a:lnTo>
                <a:lnTo>
                  <a:pt x="1114823" y="1816106"/>
                </a:lnTo>
                <a:lnTo>
                  <a:pt x="1113235" y="1815685"/>
                </a:lnTo>
                <a:lnTo>
                  <a:pt x="1110457" y="1814424"/>
                </a:lnTo>
                <a:lnTo>
                  <a:pt x="1104107" y="1811483"/>
                </a:lnTo>
                <a:lnTo>
                  <a:pt x="1101328" y="1809381"/>
                </a:lnTo>
                <a:lnTo>
                  <a:pt x="1098551" y="1808961"/>
                </a:lnTo>
                <a:lnTo>
                  <a:pt x="1099741" y="1806440"/>
                </a:lnTo>
                <a:lnTo>
                  <a:pt x="1100932" y="1804759"/>
                </a:lnTo>
                <a:lnTo>
                  <a:pt x="1102123" y="1803498"/>
                </a:lnTo>
                <a:lnTo>
                  <a:pt x="1103313" y="1802658"/>
                </a:lnTo>
                <a:close/>
                <a:moveTo>
                  <a:pt x="1558925" y="1768479"/>
                </a:moveTo>
                <a:lnTo>
                  <a:pt x="1563688" y="1768867"/>
                </a:lnTo>
                <a:lnTo>
                  <a:pt x="1565673" y="1769255"/>
                </a:lnTo>
                <a:lnTo>
                  <a:pt x="1567260" y="1770032"/>
                </a:lnTo>
                <a:lnTo>
                  <a:pt x="1569244" y="1770808"/>
                </a:lnTo>
                <a:lnTo>
                  <a:pt x="1570435" y="1771972"/>
                </a:lnTo>
                <a:lnTo>
                  <a:pt x="1571230" y="1773524"/>
                </a:lnTo>
                <a:lnTo>
                  <a:pt x="1571626" y="1775076"/>
                </a:lnTo>
                <a:lnTo>
                  <a:pt x="1571230" y="1778569"/>
                </a:lnTo>
                <a:lnTo>
                  <a:pt x="1570435" y="1780509"/>
                </a:lnTo>
                <a:lnTo>
                  <a:pt x="1569244" y="1782450"/>
                </a:lnTo>
                <a:lnTo>
                  <a:pt x="1566863" y="1784002"/>
                </a:lnTo>
                <a:lnTo>
                  <a:pt x="1564878" y="1785166"/>
                </a:lnTo>
                <a:lnTo>
                  <a:pt x="1562101" y="1785942"/>
                </a:lnTo>
                <a:lnTo>
                  <a:pt x="1559720" y="1785942"/>
                </a:lnTo>
                <a:lnTo>
                  <a:pt x="1556544" y="1785942"/>
                </a:lnTo>
                <a:lnTo>
                  <a:pt x="1553766" y="1785166"/>
                </a:lnTo>
                <a:lnTo>
                  <a:pt x="1550987" y="1784002"/>
                </a:lnTo>
                <a:lnTo>
                  <a:pt x="1548211" y="1782838"/>
                </a:lnTo>
                <a:lnTo>
                  <a:pt x="1546225" y="1781285"/>
                </a:lnTo>
                <a:lnTo>
                  <a:pt x="1544638" y="1779345"/>
                </a:lnTo>
                <a:lnTo>
                  <a:pt x="1543447" y="1777405"/>
                </a:lnTo>
                <a:lnTo>
                  <a:pt x="1543051" y="1774688"/>
                </a:lnTo>
                <a:lnTo>
                  <a:pt x="1543447" y="1771972"/>
                </a:lnTo>
                <a:lnTo>
                  <a:pt x="1545828" y="1770808"/>
                </a:lnTo>
                <a:lnTo>
                  <a:pt x="1549400" y="1769644"/>
                </a:lnTo>
                <a:lnTo>
                  <a:pt x="1554164" y="1768867"/>
                </a:lnTo>
                <a:close/>
                <a:moveTo>
                  <a:pt x="6576805" y="1708154"/>
                </a:moveTo>
                <a:lnTo>
                  <a:pt x="6582603" y="1708558"/>
                </a:lnTo>
                <a:lnTo>
                  <a:pt x="6587573" y="1709364"/>
                </a:lnTo>
                <a:lnTo>
                  <a:pt x="6591714" y="1710575"/>
                </a:lnTo>
                <a:lnTo>
                  <a:pt x="6593785" y="1711383"/>
                </a:lnTo>
                <a:lnTo>
                  <a:pt x="6595441" y="1712593"/>
                </a:lnTo>
                <a:lnTo>
                  <a:pt x="6597098" y="1713804"/>
                </a:lnTo>
                <a:lnTo>
                  <a:pt x="6598340" y="1715419"/>
                </a:lnTo>
                <a:lnTo>
                  <a:pt x="6599583" y="1717437"/>
                </a:lnTo>
                <a:lnTo>
                  <a:pt x="6600411" y="1719455"/>
                </a:lnTo>
                <a:lnTo>
                  <a:pt x="6600825" y="1721876"/>
                </a:lnTo>
                <a:lnTo>
                  <a:pt x="6600825" y="1725105"/>
                </a:lnTo>
                <a:lnTo>
                  <a:pt x="6600825" y="1727931"/>
                </a:lnTo>
                <a:lnTo>
                  <a:pt x="6599997" y="1731563"/>
                </a:lnTo>
                <a:lnTo>
                  <a:pt x="6596270" y="1731966"/>
                </a:lnTo>
                <a:lnTo>
                  <a:pt x="6592128" y="1731966"/>
                </a:lnTo>
                <a:lnTo>
                  <a:pt x="6588815" y="1731966"/>
                </a:lnTo>
                <a:lnTo>
                  <a:pt x="6585502" y="1731160"/>
                </a:lnTo>
                <a:lnTo>
                  <a:pt x="6582603" y="1730352"/>
                </a:lnTo>
                <a:lnTo>
                  <a:pt x="6580118" y="1729142"/>
                </a:lnTo>
                <a:lnTo>
                  <a:pt x="6577220" y="1727931"/>
                </a:lnTo>
                <a:lnTo>
                  <a:pt x="6575563" y="1726317"/>
                </a:lnTo>
                <a:lnTo>
                  <a:pt x="6574321" y="1724299"/>
                </a:lnTo>
                <a:lnTo>
                  <a:pt x="6573078" y="1722280"/>
                </a:lnTo>
                <a:lnTo>
                  <a:pt x="6572664" y="1720262"/>
                </a:lnTo>
                <a:lnTo>
                  <a:pt x="6572250" y="1717841"/>
                </a:lnTo>
                <a:lnTo>
                  <a:pt x="6572664" y="1715015"/>
                </a:lnTo>
                <a:lnTo>
                  <a:pt x="6573492" y="1712997"/>
                </a:lnTo>
                <a:lnTo>
                  <a:pt x="6575149" y="1710575"/>
                </a:lnTo>
                <a:close/>
                <a:moveTo>
                  <a:pt x="1639187" y="1693866"/>
                </a:moveTo>
                <a:lnTo>
                  <a:pt x="1643247" y="1694280"/>
                </a:lnTo>
                <a:lnTo>
                  <a:pt x="1648121" y="1694693"/>
                </a:lnTo>
                <a:lnTo>
                  <a:pt x="1652182" y="1696343"/>
                </a:lnTo>
                <a:lnTo>
                  <a:pt x="1657056" y="1697994"/>
                </a:lnTo>
                <a:lnTo>
                  <a:pt x="1661522" y="1701296"/>
                </a:lnTo>
                <a:lnTo>
                  <a:pt x="1665990" y="1704186"/>
                </a:lnTo>
                <a:lnTo>
                  <a:pt x="1670050" y="1708726"/>
                </a:lnTo>
                <a:lnTo>
                  <a:pt x="1668020" y="1710790"/>
                </a:lnTo>
                <a:lnTo>
                  <a:pt x="1665583" y="1712441"/>
                </a:lnTo>
                <a:lnTo>
                  <a:pt x="1662741" y="1713680"/>
                </a:lnTo>
                <a:lnTo>
                  <a:pt x="1660304" y="1714092"/>
                </a:lnTo>
                <a:lnTo>
                  <a:pt x="1657462" y="1714505"/>
                </a:lnTo>
                <a:lnTo>
                  <a:pt x="1654213" y="1714092"/>
                </a:lnTo>
                <a:lnTo>
                  <a:pt x="1651776" y="1713680"/>
                </a:lnTo>
                <a:lnTo>
                  <a:pt x="1648933" y="1712854"/>
                </a:lnTo>
                <a:lnTo>
                  <a:pt x="1646497" y="1711615"/>
                </a:lnTo>
                <a:lnTo>
                  <a:pt x="1644060" y="1709964"/>
                </a:lnTo>
                <a:lnTo>
                  <a:pt x="1641623" y="1708313"/>
                </a:lnTo>
                <a:lnTo>
                  <a:pt x="1639999" y="1705836"/>
                </a:lnTo>
                <a:lnTo>
                  <a:pt x="1638374" y="1703361"/>
                </a:lnTo>
                <a:lnTo>
                  <a:pt x="1636344" y="1700884"/>
                </a:lnTo>
                <a:lnTo>
                  <a:pt x="1635532" y="1697582"/>
                </a:lnTo>
                <a:lnTo>
                  <a:pt x="1635125" y="1694693"/>
                </a:lnTo>
                <a:close/>
                <a:moveTo>
                  <a:pt x="6328953" y="1665291"/>
                </a:moveTo>
                <a:lnTo>
                  <a:pt x="6330551" y="1667634"/>
                </a:lnTo>
                <a:lnTo>
                  <a:pt x="6330951" y="1669195"/>
                </a:lnTo>
                <a:lnTo>
                  <a:pt x="6330951" y="1670756"/>
                </a:lnTo>
                <a:lnTo>
                  <a:pt x="6330951" y="1672319"/>
                </a:lnTo>
                <a:lnTo>
                  <a:pt x="6330152" y="1673879"/>
                </a:lnTo>
                <a:lnTo>
                  <a:pt x="6328554" y="1675832"/>
                </a:lnTo>
                <a:lnTo>
                  <a:pt x="6325756" y="1678955"/>
                </a:lnTo>
                <a:lnTo>
                  <a:pt x="6317765" y="1685981"/>
                </a:lnTo>
                <a:lnTo>
                  <a:pt x="6313769" y="1690276"/>
                </a:lnTo>
                <a:lnTo>
                  <a:pt x="6311372" y="1692618"/>
                </a:lnTo>
                <a:lnTo>
                  <a:pt x="6309773" y="1695350"/>
                </a:lnTo>
                <a:lnTo>
                  <a:pt x="6308575" y="1698083"/>
                </a:lnTo>
                <a:lnTo>
                  <a:pt x="6306976" y="1701597"/>
                </a:lnTo>
                <a:lnTo>
                  <a:pt x="6303780" y="1709404"/>
                </a:lnTo>
                <a:lnTo>
                  <a:pt x="6300983" y="1717211"/>
                </a:lnTo>
                <a:lnTo>
                  <a:pt x="6299384" y="1721115"/>
                </a:lnTo>
                <a:lnTo>
                  <a:pt x="6297386" y="1725019"/>
                </a:lnTo>
                <a:lnTo>
                  <a:pt x="6294989" y="1728142"/>
                </a:lnTo>
                <a:lnTo>
                  <a:pt x="6292991" y="1730874"/>
                </a:lnTo>
                <a:lnTo>
                  <a:pt x="6290594" y="1733607"/>
                </a:lnTo>
                <a:lnTo>
                  <a:pt x="6287797" y="1735559"/>
                </a:lnTo>
                <a:lnTo>
                  <a:pt x="6284200" y="1736340"/>
                </a:lnTo>
                <a:lnTo>
                  <a:pt x="6281004" y="1736730"/>
                </a:lnTo>
                <a:lnTo>
                  <a:pt x="6276608" y="1736340"/>
                </a:lnTo>
                <a:lnTo>
                  <a:pt x="6272213" y="1734778"/>
                </a:lnTo>
                <a:lnTo>
                  <a:pt x="6274211" y="1728923"/>
                </a:lnTo>
                <a:lnTo>
                  <a:pt x="6276608" y="1723066"/>
                </a:lnTo>
                <a:lnTo>
                  <a:pt x="6279805" y="1718382"/>
                </a:lnTo>
                <a:lnTo>
                  <a:pt x="6282602" y="1713307"/>
                </a:lnTo>
                <a:lnTo>
                  <a:pt x="6285799" y="1709014"/>
                </a:lnTo>
                <a:lnTo>
                  <a:pt x="6289794" y="1704720"/>
                </a:lnTo>
                <a:lnTo>
                  <a:pt x="6297386" y="1696912"/>
                </a:lnTo>
                <a:lnTo>
                  <a:pt x="6305778" y="1689104"/>
                </a:lnTo>
                <a:lnTo>
                  <a:pt x="6313769" y="1681687"/>
                </a:lnTo>
                <a:lnTo>
                  <a:pt x="6321761" y="1673879"/>
                </a:lnTo>
                <a:lnTo>
                  <a:pt x="6325357" y="1669976"/>
                </a:lnTo>
                <a:close/>
                <a:moveTo>
                  <a:pt x="1643625" y="1647828"/>
                </a:moveTo>
                <a:lnTo>
                  <a:pt x="1646532" y="1649775"/>
                </a:lnTo>
                <a:lnTo>
                  <a:pt x="1649023" y="1651333"/>
                </a:lnTo>
                <a:lnTo>
                  <a:pt x="1653175" y="1654837"/>
                </a:lnTo>
                <a:lnTo>
                  <a:pt x="1656081" y="1656006"/>
                </a:lnTo>
                <a:lnTo>
                  <a:pt x="1658988" y="1657564"/>
                </a:lnTo>
                <a:lnTo>
                  <a:pt x="1662309" y="1658342"/>
                </a:lnTo>
                <a:lnTo>
                  <a:pt x="1666876" y="1657952"/>
                </a:lnTo>
                <a:lnTo>
                  <a:pt x="1665215" y="1663404"/>
                </a:lnTo>
                <a:lnTo>
                  <a:pt x="1663970" y="1665351"/>
                </a:lnTo>
                <a:lnTo>
                  <a:pt x="1662724" y="1666909"/>
                </a:lnTo>
                <a:lnTo>
                  <a:pt x="1661479" y="1667688"/>
                </a:lnTo>
                <a:lnTo>
                  <a:pt x="1660233" y="1668077"/>
                </a:lnTo>
                <a:lnTo>
                  <a:pt x="1658988" y="1668466"/>
                </a:lnTo>
                <a:lnTo>
                  <a:pt x="1657742" y="1668466"/>
                </a:lnTo>
                <a:lnTo>
                  <a:pt x="1654421" y="1668077"/>
                </a:lnTo>
                <a:lnTo>
                  <a:pt x="1650684" y="1666909"/>
                </a:lnTo>
                <a:lnTo>
                  <a:pt x="1646116" y="1665741"/>
                </a:lnTo>
                <a:lnTo>
                  <a:pt x="1640720" y="1664183"/>
                </a:lnTo>
                <a:lnTo>
                  <a:pt x="1639888" y="1661457"/>
                </a:lnTo>
                <a:lnTo>
                  <a:pt x="1640304" y="1659121"/>
                </a:lnTo>
                <a:lnTo>
                  <a:pt x="1640720" y="1657564"/>
                </a:lnTo>
                <a:lnTo>
                  <a:pt x="1641549" y="1655616"/>
                </a:lnTo>
                <a:lnTo>
                  <a:pt x="1642380" y="1654059"/>
                </a:lnTo>
                <a:lnTo>
                  <a:pt x="1643210" y="1652501"/>
                </a:lnTo>
                <a:lnTo>
                  <a:pt x="1643625" y="1650554"/>
                </a:lnTo>
                <a:close/>
                <a:moveTo>
                  <a:pt x="1612901" y="1638303"/>
                </a:moveTo>
                <a:lnTo>
                  <a:pt x="1614885" y="1638303"/>
                </a:lnTo>
                <a:lnTo>
                  <a:pt x="1616473" y="1638729"/>
                </a:lnTo>
                <a:lnTo>
                  <a:pt x="1618457" y="1640007"/>
                </a:lnTo>
                <a:lnTo>
                  <a:pt x="1620441" y="1640859"/>
                </a:lnTo>
                <a:lnTo>
                  <a:pt x="1622426" y="1642136"/>
                </a:lnTo>
                <a:lnTo>
                  <a:pt x="1624013" y="1643414"/>
                </a:lnTo>
                <a:lnTo>
                  <a:pt x="1625203" y="1645118"/>
                </a:lnTo>
                <a:lnTo>
                  <a:pt x="1626395" y="1646822"/>
                </a:lnTo>
                <a:lnTo>
                  <a:pt x="1627585" y="1649377"/>
                </a:lnTo>
                <a:lnTo>
                  <a:pt x="1628379" y="1651507"/>
                </a:lnTo>
                <a:lnTo>
                  <a:pt x="1628776" y="1653637"/>
                </a:lnTo>
                <a:lnTo>
                  <a:pt x="1628379" y="1655766"/>
                </a:lnTo>
                <a:lnTo>
                  <a:pt x="1624806" y="1654915"/>
                </a:lnTo>
                <a:lnTo>
                  <a:pt x="1622029" y="1653211"/>
                </a:lnTo>
                <a:lnTo>
                  <a:pt x="1616473" y="1650229"/>
                </a:lnTo>
                <a:lnTo>
                  <a:pt x="1611313" y="1645970"/>
                </a:lnTo>
                <a:lnTo>
                  <a:pt x="1606551" y="1641710"/>
                </a:lnTo>
                <a:lnTo>
                  <a:pt x="1607741" y="1640433"/>
                </a:lnTo>
                <a:lnTo>
                  <a:pt x="1608932" y="1639155"/>
                </a:lnTo>
                <a:lnTo>
                  <a:pt x="1611313" y="1638729"/>
                </a:lnTo>
                <a:close/>
                <a:moveTo>
                  <a:pt x="6394712" y="1612903"/>
                </a:moveTo>
                <a:lnTo>
                  <a:pt x="6399936" y="1613311"/>
                </a:lnTo>
                <a:lnTo>
                  <a:pt x="6405563" y="1614944"/>
                </a:lnTo>
                <a:lnTo>
                  <a:pt x="6402750" y="1618618"/>
                </a:lnTo>
                <a:lnTo>
                  <a:pt x="6399936" y="1622292"/>
                </a:lnTo>
                <a:lnTo>
                  <a:pt x="6396721" y="1625966"/>
                </a:lnTo>
                <a:lnTo>
                  <a:pt x="6393506" y="1628824"/>
                </a:lnTo>
                <a:lnTo>
                  <a:pt x="6389487" y="1632090"/>
                </a:lnTo>
                <a:lnTo>
                  <a:pt x="6385870" y="1634947"/>
                </a:lnTo>
                <a:lnTo>
                  <a:pt x="6378234" y="1639846"/>
                </a:lnTo>
                <a:lnTo>
                  <a:pt x="6369392" y="1644336"/>
                </a:lnTo>
                <a:lnTo>
                  <a:pt x="6360550" y="1648418"/>
                </a:lnTo>
                <a:lnTo>
                  <a:pt x="6351307" y="1652501"/>
                </a:lnTo>
                <a:lnTo>
                  <a:pt x="6342063" y="1655766"/>
                </a:lnTo>
                <a:lnTo>
                  <a:pt x="6345278" y="1652909"/>
                </a:lnTo>
                <a:lnTo>
                  <a:pt x="6348493" y="1648826"/>
                </a:lnTo>
                <a:lnTo>
                  <a:pt x="6354924" y="1641479"/>
                </a:lnTo>
                <a:lnTo>
                  <a:pt x="6361756" y="1633314"/>
                </a:lnTo>
                <a:lnTo>
                  <a:pt x="6365373" y="1629231"/>
                </a:lnTo>
                <a:lnTo>
                  <a:pt x="6368588" y="1625558"/>
                </a:lnTo>
                <a:lnTo>
                  <a:pt x="6372205" y="1621884"/>
                </a:lnTo>
                <a:lnTo>
                  <a:pt x="6376626" y="1619027"/>
                </a:lnTo>
                <a:lnTo>
                  <a:pt x="6380645" y="1616578"/>
                </a:lnTo>
                <a:lnTo>
                  <a:pt x="6385066" y="1614944"/>
                </a:lnTo>
                <a:lnTo>
                  <a:pt x="6389487" y="1613311"/>
                </a:lnTo>
                <a:close/>
                <a:moveTo>
                  <a:pt x="1144985" y="1595418"/>
                </a:moveTo>
                <a:lnTo>
                  <a:pt x="1146572" y="1595418"/>
                </a:lnTo>
                <a:lnTo>
                  <a:pt x="1147366" y="1596202"/>
                </a:lnTo>
                <a:lnTo>
                  <a:pt x="1149747" y="1598552"/>
                </a:lnTo>
                <a:lnTo>
                  <a:pt x="1152129" y="1600511"/>
                </a:lnTo>
                <a:lnTo>
                  <a:pt x="1153319" y="1601686"/>
                </a:lnTo>
                <a:lnTo>
                  <a:pt x="1154510" y="1602077"/>
                </a:lnTo>
                <a:lnTo>
                  <a:pt x="1157685" y="1602077"/>
                </a:lnTo>
                <a:lnTo>
                  <a:pt x="1161256" y="1602469"/>
                </a:lnTo>
                <a:lnTo>
                  <a:pt x="1169194" y="1602077"/>
                </a:lnTo>
                <a:lnTo>
                  <a:pt x="1177132" y="1601294"/>
                </a:lnTo>
                <a:lnTo>
                  <a:pt x="1185466" y="1600902"/>
                </a:lnTo>
                <a:lnTo>
                  <a:pt x="1189038" y="1601294"/>
                </a:lnTo>
                <a:lnTo>
                  <a:pt x="1192610" y="1601686"/>
                </a:lnTo>
                <a:lnTo>
                  <a:pt x="1195785" y="1602469"/>
                </a:lnTo>
                <a:lnTo>
                  <a:pt x="1198563" y="1603644"/>
                </a:lnTo>
                <a:lnTo>
                  <a:pt x="1201341" y="1605603"/>
                </a:lnTo>
                <a:lnTo>
                  <a:pt x="1202928" y="1608345"/>
                </a:lnTo>
                <a:lnTo>
                  <a:pt x="1204120" y="1611087"/>
                </a:lnTo>
                <a:lnTo>
                  <a:pt x="1204913" y="1615396"/>
                </a:lnTo>
                <a:lnTo>
                  <a:pt x="1199753" y="1618530"/>
                </a:lnTo>
                <a:lnTo>
                  <a:pt x="1194594" y="1620880"/>
                </a:lnTo>
                <a:lnTo>
                  <a:pt x="1188244" y="1623231"/>
                </a:lnTo>
                <a:lnTo>
                  <a:pt x="1182291" y="1624406"/>
                </a:lnTo>
                <a:lnTo>
                  <a:pt x="1175941" y="1625189"/>
                </a:lnTo>
                <a:lnTo>
                  <a:pt x="1169194" y="1625581"/>
                </a:lnTo>
                <a:lnTo>
                  <a:pt x="1162447" y="1625581"/>
                </a:lnTo>
                <a:lnTo>
                  <a:pt x="1155303" y="1625581"/>
                </a:lnTo>
                <a:lnTo>
                  <a:pt x="1141413" y="1624406"/>
                </a:lnTo>
                <a:lnTo>
                  <a:pt x="1127125" y="1623231"/>
                </a:lnTo>
                <a:lnTo>
                  <a:pt x="1113631" y="1622056"/>
                </a:lnTo>
                <a:lnTo>
                  <a:pt x="1107282" y="1621664"/>
                </a:lnTo>
                <a:lnTo>
                  <a:pt x="1101328" y="1621664"/>
                </a:lnTo>
                <a:lnTo>
                  <a:pt x="1095375" y="1622056"/>
                </a:lnTo>
                <a:lnTo>
                  <a:pt x="1088628" y="1623231"/>
                </a:lnTo>
                <a:lnTo>
                  <a:pt x="1081881" y="1623623"/>
                </a:lnTo>
                <a:lnTo>
                  <a:pt x="1074737" y="1623623"/>
                </a:lnTo>
                <a:lnTo>
                  <a:pt x="1071166" y="1623623"/>
                </a:lnTo>
                <a:lnTo>
                  <a:pt x="1067991" y="1622447"/>
                </a:lnTo>
                <a:lnTo>
                  <a:pt x="1064816" y="1621272"/>
                </a:lnTo>
                <a:lnTo>
                  <a:pt x="1061244" y="1620097"/>
                </a:lnTo>
                <a:lnTo>
                  <a:pt x="1058466" y="1618138"/>
                </a:lnTo>
                <a:lnTo>
                  <a:pt x="1056085" y="1615788"/>
                </a:lnTo>
                <a:lnTo>
                  <a:pt x="1053306" y="1612262"/>
                </a:lnTo>
                <a:lnTo>
                  <a:pt x="1050925" y="1608737"/>
                </a:lnTo>
                <a:lnTo>
                  <a:pt x="1054894" y="1606778"/>
                </a:lnTo>
                <a:lnTo>
                  <a:pt x="1059656" y="1604820"/>
                </a:lnTo>
                <a:lnTo>
                  <a:pt x="1064419" y="1603644"/>
                </a:lnTo>
                <a:lnTo>
                  <a:pt x="1069181" y="1602861"/>
                </a:lnTo>
                <a:lnTo>
                  <a:pt x="1074341" y="1602469"/>
                </a:lnTo>
                <a:lnTo>
                  <a:pt x="1079500" y="1602077"/>
                </a:lnTo>
                <a:lnTo>
                  <a:pt x="1090613" y="1601686"/>
                </a:lnTo>
                <a:lnTo>
                  <a:pt x="1114029" y="1602469"/>
                </a:lnTo>
                <a:lnTo>
                  <a:pt x="1126331" y="1602469"/>
                </a:lnTo>
                <a:lnTo>
                  <a:pt x="1138635" y="1602077"/>
                </a:lnTo>
                <a:lnTo>
                  <a:pt x="1139825" y="1601686"/>
                </a:lnTo>
                <a:lnTo>
                  <a:pt x="1140619" y="1600902"/>
                </a:lnTo>
                <a:lnTo>
                  <a:pt x="1143000" y="1598552"/>
                </a:lnTo>
                <a:lnTo>
                  <a:pt x="1144191" y="1596202"/>
                </a:lnTo>
                <a:close/>
                <a:moveTo>
                  <a:pt x="1365251" y="1544640"/>
                </a:moveTo>
                <a:lnTo>
                  <a:pt x="1366839" y="1545472"/>
                </a:lnTo>
                <a:lnTo>
                  <a:pt x="1368028" y="1546719"/>
                </a:lnTo>
                <a:lnTo>
                  <a:pt x="1368425" y="1547967"/>
                </a:lnTo>
                <a:lnTo>
                  <a:pt x="1368425" y="1548799"/>
                </a:lnTo>
                <a:lnTo>
                  <a:pt x="1368425" y="1549629"/>
                </a:lnTo>
                <a:lnTo>
                  <a:pt x="1368028" y="1550461"/>
                </a:lnTo>
                <a:lnTo>
                  <a:pt x="1366441" y="1552125"/>
                </a:lnTo>
                <a:lnTo>
                  <a:pt x="1364457" y="1554203"/>
                </a:lnTo>
                <a:lnTo>
                  <a:pt x="1362472" y="1556698"/>
                </a:lnTo>
                <a:lnTo>
                  <a:pt x="1361678" y="1557946"/>
                </a:lnTo>
                <a:lnTo>
                  <a:pt x="1361678" y="1559193"/>
                </a:lnTo>
                <a:lnTo>
                  <a:pt x="1361678" y="1560856"/>
                </a:lnTo>
                <a:lnTo>
                  <a:pt x="1362075" y="1562103"/>
                </a:lnTo>
                <a:lnTo>
                  <a:pt x="1360488" y="1561272"/>
                </a:lnTo>
                <a:lnTo>
                  <a:pt x="1358503" y="1560025"/>
                </a:lnTo>
                <a:lnTo>
                  <a:pt x="1354139" y="1558778"/>
                </a:lnTo>
                <a:lnTo>
                  <a:pt x="1350169" y="1557529"/>
                </a:lnTo>
                <a:lnTo>
                  <a:pt x="1348185" y="1556698"/>
                </a:lnTo>
                <a:lnTo>
                  <a:pt x="1346200" y="1555035"/>
                </a:lnTo>
                <a:lnTo>
                  <a:pt x="1349376" y="1553373"/>
                </a:lnTo>
                <a:lnTo>
                  <a:pt x="1351757" y="1552540"/>
                </a:lnTo>
                <a:lnTo>
                  <a:pt x="1354139" y="1552540"/>
                </a:lnTo>
                <a:lnTo>
                  <a:pt x="1356916" y="1552540"/>
                </a:lnTo>
                <a:lnTo>
                  <a:pt x="1358900" y="1552125"/>
                </a:lnTo>
                <a:lnTo>
                  <a:pt x="1361281" y="1550877"/>
                </a:lnTo>
                <a:lnTo>
                  <a:pt x="1362075" y="1550045"/>
                </a:lnTo>
                <a:lnTo>
                  <a:pt x="1363266" y="1548799"/>
                </a:lnTo>
                <a:close/>
                <a:moveTo>
                  <a:pt x="5648944" y="1541465"/>
                </a:moveTo>
                <a:lnTo>
                  <a:pt x="5657850" y="1541465"/>
                </a:lnTo>
                <a:lnTo>
                  <a:pt x="5657850" y="1546625"/>
                </a:lnTo>
                <a:lnTo>
                  <a:pt x="5657463" y="1550991"/>
                </a:lnTo>
                <a:lnTo>
                  <a:pt x="5656688" y="1555356"/>
                </a:lnTo>
                <a:lnTo>
                  <a:pt x="5655914" y="1558928"/>
                </a:lnTo>
                <a:lnTo>
                  <a:pt x="5653203" y="1566866"/>
                </a:lnTo>
                <a:lnTo>
                  <a:pt x="5652429" y="1570438"/>
                </a:lnTo>
                <a:lnTo>
                  <a:pt x="5651655" y="1574803"/>
                </a:lnTo>
                <a:lnTo>
                  <a:pt x="5648944" y="1574803"/>
                </a:lnTo>
                <a:lnTo>
                  <a:pt x="5647008" y="1574010"/>
                </a:lnTo>
                <a:lnTo>
                  <a:pt x="5644685" y="1572819"/>
                </a:lnTo>
                <a:lnTo>
                  <a:pt x="5643524" y="1570835"/>
                </a:lnTo>
                <a:lnTo>
                  <a:pt x="5642749" y="1568454"/>
                </a:lnTo>
                <a:lnTo>
                  <a:pt x="5642362" y="1566073"/>
                </a:lnTo>
                <a:lnTo>
                  <a:pt x="5641975" y="1563691"/>
                </a:lnTo>
                <a:lnTo>
                  <a:pt x="5642362" y="1560516"/>
                </a:lnTo>
                <a:lnTo>
                  <a:pt x="5643136" y="1554563"/>
                </a:lnTo>
                <a:lnTo>
                  <a:pt x="5644685" y="1549403"/>
                </a:lnTo>
                <a:lnTo>
                  <a:pt x="5647008" y="1544641"/>
                </a:lnTo>
                <a:close/>
                <a:moveTo>
                  <a:pt x="1233357" y="1520828"/>
                </a:moveTo>
                <a:lnTo>
                  <a:pt x="1237734" y="1520828"/>
                </a:lnTo>
                <a:lnTo>
                  <a:pt x="1241714" y="1521221"/>
                </a:lnTo>
                <a:lnTo>
                  <a:pt x="1245692" y="1522401"/>
                </a:lnTo>
                <a:lnTo>
                  <a:pt x="1249274" y="1523580"/>
                </a:lnTo>
                <a:lnTo>
                  <a:pt x="1252854" y="1525154"/>
                </a:lnTo>
                <a:lnTo>
                  <a:pt x="1256435" y="1526728"/>
                </a:lnTo>
                <a:lnTo>
                  <a:pt x="1263597" y="1530662"/>
                </a:lnTo>
                <a:lnTo>
                  <a:pt x="1269964" y="1534595"/>
                </a:lnTo>
                <a:lnTo>
                  <a:pt x="1277126" y="1538135"/>
                </a:lnTo>
                <a:lnTo>
                  <a:pt x="1284289" y="1542069"/>
                </a:lnTo>
                <a:lnTo>
                  <a:pt x="1280309" y="1542069"/>
                </a:lnTo>
                <a:lnTo>
                  <a:pt x="1279116" y="1542069"/>
                </a:lnTo>
                <a:lnTo>
                  <a:pt x="1277922" y="1542462"/>
                </a:lnTo>
                <a:lnTo>
                  <a:pt x="1277524" y="1542856"/>
                </a:lnTo>
                <a:lnTo>
                  <a:pt x="1277524" y="1543642"/>
                </a:lnTo>
                <a:lnTo>
                  <a:pt x="1277922" y="1545216"/>
                </a:lnTo>
                <a:lnTo>
                  <a:pt x="1279116" y="1547576"/>
                </a:lnTo>
                <a:lnTo>
                  <a:pt x="1279514" y="1549936"/>
                </a:lnTo>
                <a:lnTo>
                  <a:pt x="1279514" y="1551116"/>
                </a:lnTo>
                <a:lnTo>
                  <a:pt x="1279514" y="1552296"/>
                </a:lnTo>
                <a:lnTo>
                  <a:pt x="1279116" y="1553871"/>
                </a:lnTo>
                <a:lnTo>
                  <a:pt x="1277922" y="1555050"/>
                </a:lnTo>
                <a:lnTo>
                  <a:pt x="1277524" y="1554657"/>
                </a:lnTo>
                <a:lnTo>
                  <a:pt x="1275932" y="1554657"/>
                </a:lnTo>
                <a:lnTo>
                  <a:pt x="1271157" y="1554263"/>
                </a:lnTo>
                <a:lnTo>
                  <a:pt x="1265587" y="1554657"/>
                </a:lnTo>
                <a:lnTo>
                  <a:pt x="1263597" y="1554657"/>
                </a:lnTo>
                <a:lnTo>
                  <a:pt x="1262404" y="1555050"/>
                </a:lnTo>
                <a:lnTo>
                  <a:pt x="1257629" y="1557803"/>
                </a:lnTo>
                <a:lnTo>
                  <a:pt x="1252456" y="1559771"/>
                </a:lnTo>
                <a:lnTo>
                  <a:pt x="1247284" y="1561737"/>
                </a:lnTo>
                <a:lnTo>
                  <a:pt x="1240519" y="1565277"/>
                </a:lnTo>
                <a:lnTo>
                  <a:pt x="1233755" y="1561737"/>
                </a:lnTo>
                <a:lnTo>
                  <a:pt x="1226991" y="1559377"/>
                </a:lnTo>
                <a:lnTo>
                  <a:pt x="1220624" y="1557803"/>
                </a:lnTo>
                <a:lnTo>
                  <a:pt x="1213859" y="1556624"/>
                </a:lnTo>
                <a:lnTo>
                  <a:pt x="1207096" y="1556231"/>
                </a:lnTo>
                <a:lnTo>
                  <a:pt x="1199934" y="1556231"/>
                </a:lnTo>
                <a:lnTo>
                  <a:pt x="1186803" y="1556624"/>
                </a:lnTo>
                <a:lnTo>
                  <a:pt x="1172876" y="1557017"/>
                </a:lnTo>
                <a:lnTo>
                  <a:pt x="1165713" y="1557017"/>
                </a:lnTo>
                <a:lnTo>
                  <a:pt x="1159348" y="1556231"/>
                </a:lnTo>
                <a:lnTo>
                  <a:pt x="1152185" y="1554263"/>
                </a:lnTo>
                <a:lnTo>
                  <a:pt x="1145023" y="1552296"/>
                </a:lnTo>
                <a:lnTo>
                  <a:pt x="1137462" y="1549543"/>
                </a:lnTo>
                <a:lnTo>
                  <a:pt x="1130300" y="1545216"/>
                </a:lnTo>
                <a:lnTo>
                  <a:pt x="1130699" y="1542462"/>
                </a:lnTo>
                <a:lnTo>
                  <a:pt x="1131892" y="1539709"/>
                </a:lnTo>
                <a:lnTo>
                  <a:pt x="1134279" y="1536168"/>
                </a:lnTo>
                <a:lnTo>
                  <a:pt x="1136269" y="1533414"/>
                </a:lnTo>
                <a:lnTo>
                  <a:pt x="1138258" y="1531055"/>
                </a:lnTo>
                <a:lnTo>
                  <a:pt x="1140646" y="1528695"/>
                </a:lnTo>
                <a:lnTo>
                  <a:pt x="1143431" y="1526728"/>
                </a:lnTo>
                <a:lnTo>
                  <a:pt x="1145819" y="1525548"/>
                </a:lnTo>
                <a:lnTo>
                  <a:pt x="1147809" y="1525154"/>
                </a:lnTo>
                <a:lnTo>
                  <a:pt x="1149798" y="1525548"/>
                </a:lnTo>
                <a:lnTo>
                  <a:pt x="1151390" y="1526334"/>
                </a:lnTo>
                <a:lnTo>
                  <a:pt x="1152185" y="1527514"/>
                </a:lnTo>
                <a:lnTo>
                  <a:pt x="1153777" y="1530662"/>
                </a:lnTo>
                <a:lnTo>
                  <a:pt x="1154573" y="1531842"/>
                </a:lnTo>
                <a:lnTo>
                  <a:pt x="1155369" y="1532234"/>
                </a:lnTo>
                <a:lnTo>
                  <a:pt x="1156562" y="1532234"/>
                </a:lnTo>
                <a:lnTo>
                  <a:pt x="1157358" y="1531448"/>
                </a:lnTo>
                <a:lnTo>
                  <a:pt x="1158552" y="1530662"/>
                </a:lnTo>
                <a:lnTo>
                  <a:pt x="1159348" y="1529089"/>
                </a:lnTo>
                <a:lnTo>
                  <a:pt x="1160540" y="1526728"/>
                </a:lnTo>
                <a:lnTo>
                  <a:pt x="1161336" y="1525941"/>
                </a:lnTo>
                <a:lnTo>
                  <a:pt x="1161735" y="1525548"/>
                </a:lnTo>
                <a:lnTo>
                  <a:pt x="1163326" y="1525154"/>
                </a:lnTo>
                <a:lnTo>
                  <a:pt x="1165713" y="1525548"/>
                </a:lnTo>
                <a:lnTo>
                  <a:pt x="1170887" y="1526728"/>
                </a:lnTo>
                <a:lnTo>
                  <a:pt x="1174865" y="1527907"/>
                </a:lnTo>
                <a:lnTo>
                  <a:pt x="1177650" y="1528695"/>
                </a:lnTo>
                <a:lnTo>
                  <a:pt x="1181232" y="1527907"/>
                </a:lnTo>
                <a:lnTo>
                  <a:pt x="1185609" y="1527121"/>
                </a:lnTo>
                <a:lnTo>
                  <a:pt x="1192772" y="1525154"/>
                </a:lnTo>
                <a:lnTo>
                  <a:pt x="1198739" y="1523187"/>
                </a:lnTo>
                <a:lnTo>
                  <a:pt x="1202718" y="1522401"/>
                </a:lnTo>
                <a:lnTo>
                  <a:pt x="1204709" y="1522794"/>
                </a:lnTo>
                <a:lnTo>
                  <a:pt x="1206300" y="1523187"/>
                </a:lnTo>
                <a:lnTo>
                  <a:pt x="1209482" y="1525548"/>
                </a:lnTo>
                <a:lnTo>
                  <a:pt x="1212667" y="1527907"/>
                </a:lnTo>
                <a:lnTo>
                  <a:pt x="1213859" y="1528301"/>
                </a:lnTo>
                <a:lnTo>
                  <a:pt x="1215053" y="1528695"/>
                </a:lnTo>
                <a:lnTo>
                  <a:pt x="1216247" y="1528301"/>
                </a:lnTo>
                <a:lnTo>
                  <a:pt x="1217441" y="1527907"/>
                </a:lnTo>
                <a:lnTo>
                  <a:pt x="1219829" y="1525941"/>
                </a:lnTo>
                <a:lnTo>
                  <a:pt x="1221818" y="1523580"/>
                </a:lnTo>
                <a:lnTo>
                  <a:pt x="1223012" y="1522794"/>
                </a:lnTo>
                <a:lnTo>
                  <a:pt x="1224603" y="1522401"/>
                </a:lnTo>
                <a:lnTo>
                  <a:pt x="1229378" y="1521221"/>
                </a:lnTo>
                <a:close/>
                <a:moveTo>
                  <a:pt x="6379766" y="1511303"/>
                </a:moveTo>
                <a:lnTo>
                  <a:pt x="6383337" y="1514465"/>
                </a:lnTo>
                <a:lnTo>
                  <a:pt x="6386116" y="1517232"/>
                </a:lnTo>
                <a:lnTo>
                  <a:pt x="6388497" y="1520394"/>
                </a:lnTo>
                <a:lnTo>
                  <a:pt x="6390878" y="1523557"/>
                </a:lnTo>
                <a:lnTo>
                  <a:pt x="6392069" y="1526720"/>
                </a:lnTo>
                <a:lnTo>
                  <a:pt x="6393259" y="1530277"/>
                </a:lnTo>
                <a:lnTo>
                  <a:pt x="6394053" y="1533440"/>
                </a:lnTo>
                <a:lnTo>
                  <a:pt x="6394450" y="1536998"/>
                </a:lnTo>
                <a:lnTo>
                  <a:pt x="6394450" y="1540556"/>
                </a:lnTo>
                <a:lnTo>
                  <a:pt x="6394450" y="1544113"/>
                </a:lnTo>
                <a:lnTo>
                  <a:pt x="6394053" y="1547671"/>
                </a:lnTo>
                <a:lnTo>
                  <a:pt x="6393259" y="1551229"/>
                </a:lnTo>
                <a:lnTo>
                  <a:pt x="6390878" y="1558345"/>
                </a:lnTo>
                <a:lnTo>
                  <a:pt x="6387703" y="1565460"/>
                </a:lnTo>
                <a:lnTo>
                  <a:pt x="6384131" y="1572576"/>
                </a:lnTo>
                <a:lnTo>
                  <a:pt x="6379369" y="1578901"/>
                </a:lnTo>
                <a:lnTo>
                  <a:pt x="6375003" y="1585226"/>
                </a:lnTo>
                <a:lnTo>
                  <a:pt x="6369844" y="1591550"/>
                </a:lnTo>
                <a:lnTo>
                  <a:pt x="6365478" y="1597481"/>
                </a:lnTo>
                <a:lnTo>
                  <a:pt x="6360319" y="1602620"/>
                </a:lnTo>
                <a:lnTo>
                  <a:pt x="6351587" y="1611317"/>
                </a:lnTo>
                <a:lnTo>
                  <a:pt x="6350000" y="1608549"/>
                </a:lnTo>
                <a:lnTo>
                  <a:pt x="6348413" y="1606178"/>
                </a:lnTo>
                <a:lnTo>
                  <a:pt x="6347222" y="1603410"/>
                </a:lnTo>
                <a:lnTo>
                  <a:pt x="6346825" y="1600643"/>
                </a:lnTo>
                <a:lnTo>
                  <a:pt x="6347222" y="1597876"/>
                </a:lnTo>
                <a:lnTo>
                  <a:pt x="6348016" y="1595108"/>
                </a:lnTo>
                <a:lnTo>
                  <a:pt x="6348809" y="1592341"/>
                </a:lnTo>
                <a:lnTo>
                  <a:pt x="6350000" y="1589179"/>
                </a:lnTo>
                <a:lnTo>
                  <a:pt x="6353175" y="1582854"/>
                </a:lnTo>
                <a:lnTo>
                  <a:pt x="6357144" y="1576133"/>
                </a:lnTo>
                <a:lnTo>
                  <a:pt x="6360716" y="1569018"/>
                </a:lnTo>
                <a:lnTo>
                  <a:pt x="6364287" y="1561112"/>
                </a:lnTo>
                <a:lnTo>
                  <a:pt x="6365478" y="1558345"/>
                </a:lnTo>
                <a:lnTo>
                  <a:pt x="6366272" y="1555577"/>
                </a:lnTo>
                <a:lnTo>
                  <a:pt x="6367463" y="1549253"/>
                </a:lnTo>
                <a:lnTo>
                  <a:pt x="6368653" y="1535812"/>
                </a:lnTo>
                <a:lnTo>
                  <a:pt x="6369844" y="1529486"/>
                </a:lnTo>
                <a:lnTo>
                  <a:pt x="6370637" y="1525929"/>
                </a:lnTo>
                <a:lnTo>
                  <a:pt x="6371828" y="1522767"/>
                </a:lnTo>
                <a:lnTo>
                  <a:pt x="6373813" y="1519604"/>
                </a:lnTo>
                <a:lnTo>
                  <a:pt x="6375400" y="1516836"/>
                </a:lnTo>
                <a:lnTo>
                  <a:pt x="6377384" y="1514069"/>
                </a:lnTo>
                <a:close/>
                <a:moveTo>
                  <a:pt x="5799656" y="1471615"/>
                </a:moveTo>
                <a:lnTo>
                  <a:pt x="5805488" y="1471615"/>
                </a:lnTo>
                <a:lnTo>
                  <a:pt x="5805488" y="1477568"/>
                </a:lnTo>
                <a:lnTo>
                  <a:pt x="5805488" y="1483523"/>
                </a:lnTo>
                <a:lnTo>
                  <a:pt x="5804710" y="1488681"/>
                </a:lnTo>
                <a:lnTo>
                  <a:pt x="5803544" y="1493047"/>
                </a:lnTo>
                <a:lnTo>
                  <a:pt x="5802766" y="1494634"/>
                </a:lnTo>
                <a:lnTo>
                  <a:pt x="5801600" y="1496619"/>
                </a:lnTo>
                <a:lnTo>
                  <a:pt x="5800045" y="1498207"/>
                </a:lnTo>
                <a:lnTo>
                  <a:pt x="5798490" y="1499397"/>
                </a:lnTo>
                <a:lnTo>
                  <a:pt x="5796935" y="1500191"/>
                </a:lnTo>
                <a:lnTo>
                  <a:pt x="5794991" y="1500984"/>
                </a:lnTo>
                <a:lnTo>
                  <a:pt x="5792658" y="1501381"/>
                </a:lnTo>
                <a:lnTo>
                  <a:pt x="5789937" y="1501778"/>
                </a:lnTo>
                <a:lnTo>
                  <a:pt x="5789937" y="1498207"/>
                </a:lnTo>
                <a:lnTo>
                  <a:pt x="5789548" y="1494634"/>
                </a:lnTo>
                <a:lnTo>
                  <a:pt x="5787993" y="1489077"/>
                </a:lnTo>
                <a:lnTo>
                  <a:pt x="5787215" y="1485904"/>
                </a:lnTo>
                <a:lnTo>
                  <a:pt x="5786438" y="1483125"/>
                </a:lnTo>
                <a:lnTo>
                  <a:pt x="5786438" y="1479553"/>
                </a:lnTo>
                <a:lnTo>
                  <a:pt x="5786827" y="1474790"/>
                </a:lnTo>
                <a:lnTo>
                  <a:pt x="5788382" y="1473600"/>
                </a:lnTo>
                <a:lnTo>
                  <a:pt x="5790326" y="1472806"/>
                </a:lnTo>
                <a:lnTo>
                  <a:pt x="5792658" y="1472410"/>
                </a:lnTo>
                <a:lnTo>
                  <a:pt x="5794602" y="1472012"/>
                </a:lnTo>
                <a:close/>
                <a:moveTo>
                  <a:pt x="6519160" y="1400178"/>
                </a:moveTo>
                <a:lnTo>
                  <a:pt x="6522342" y="1400178"/>
                </a:lnTo>
                <a:lnTo>
                  <a:pt x="6524728" y="1400178"/>
                </a:lnTo>
                <a:lnTo>
                  <a:pt x="6527114" y="1400574"/>
                </a:lnTo>
                <a:lnTo>
                  <a:pt x="6529500" y="1401368"/>
                </a:lnTo>
                <a:lnTo>
                  <a:pt x="6533477" y="1403353"/>
                </a:lnTo>
                <a:lnTo>
                  <a:pt x="6537453" y="1406131"/>
                </a:lnTo>
                <a:lnTo>
                  <a:pt x="6541430" y="1408910"/>
                </a:lnTo>
                <a:lnTo>
                  <a:pt x="6546600" y="1412084"/>
                </a:lnTo>
                <a:lnTo>
                  <a:pt x="6552565" y="1414862"/>
                </a:lnTo>
                <a:lnTo>
                  <a:pt x="6554553" y="1415259"/>
                </a:lnTo>
                <a:lnTo>
                  <a:pt x="6556542" y="1415259"/>
                </a:lnTo>
                <a:lnTo>
                  <a:pt x="6560519" y="1414862"/>
                </a:lnTo>
                <a:lnTo>
                  <a:pt x="6564893" y="1414466"/>
                </a:lnTo>
                <a:lnTo>
                  <a:pt x="6566484" y="1414466"/>
                </a:lnTo>
                <a:lnTo>
                  <a:pt x="6568472" y="1414862"/>
                </a:lnTo>
                <a:lnTo>
                  <a:pt x="6569665" y="1415259"/>
                </a:lnTo>
                <a:lnTo>
                  <a:pt x="6571256" y="1416053"/>
                </a:lnTo>
                <a:lnTo>
                  <a:pt x="6573244" y="1418434"/>
                </a:lnTo>
                <a:lnTo>
                  <a:pt x="6575233" y="1420417"/>
                </a:lnTo>
                <a:lnTo>
                  <a:pt x="6576426" y="1421212"/>
                </a:lnTo>
                <a:lnTo>
                  <a:pt x="6577619" y="1421609"/>
                </a:lnTo>
                <a:lnTo>
                  <a:pt x="6581198" y="1421609"/>
                </a:lnTo>
                <a:lnTo>
                  <a:pt x="6583981" y="1421609"/>
                </a:lnTo>
                <a:lnTo>
                  <a:pt x="6589549" y="1420814"/>
                </a:lnTo>
                <a:lnTo>
                  <a:pt x="6599889" y="1417639"/>
                </a:lnTo>
                <a:lnTo>
                  <a:pt x="6605058" y="1416846"/>
                </a:lnTo>
                <a:lnTo>
                  <a:pt x="6607842" y="1416846"/>
                </a:lnTo>
                <a:lnTo>
                  <a:pt x="6610228" y="1416846"/>
                </a:lnTo>
                <a:lnTo>
                  <a:pt x="6613410" y="1417639"/>
                </a:lnTo>
                <a:lnTo>
                  <a:pt x="6615796" y="1418434"/>
                </a:lnTo>
                <a:lnTo>
                  <a:pt x="6618579" y="1420020"/>
                </a:lnTo>
                <a:lnTo>
                  <a:pt x="6622158" y="1421609"/>
                </a:lnTo>
                <a:lnTo>
                  <a:pt x="6628124" y="1425577"/>
                </a:lnTo>
                <a:lnTo>
                  <a:pt x="6632498" y="1429149"/>
                </a:lnTo>
                <a:lnTo>
                  <a:pt x="6635679" y="1432721"/>
                </a:lnTo>
                <a:lnTo>
                  <a:pt x="6640849" y="1438277"/>
                </a:lnTo>
                <a:lnTo>
                  <a:pt x="6644031" y="1442246"/>
                </a:lnTo>
                <a:lnTo>
                  <a:pt x="6646417" y="1445818"/>
                </a:lnTo>
                <a:lnTo>
                  <a:pt x="6648405" y="1448595"/>
                </a:lnTo>
                <a:lnTo>
                  <a:pt x="6649200" y="1451374"/>
                </a:lnTo>
                <a:lnTo>
                  <a:pt x="6651587" y="1459311"/>
                </a:lnTo>
                <a:lnTo>
                  <a:pt x="6653575" y="1464868"/>
                </a:lnTo>
                <a:lnTo>
                  <a:pt x="6656756" y="1471615"/>
                </a:lnTo>
                <a:lnTo>
                  <a:pt x="6659938" y="1478759"/>
                </a:lnTo>
                <a:lnTo>
                  <a:pt x="6663119" y="1483522"/>
                </a:lnTo>
                <a:lnTo>
                  <a:pt x="6666301" y="1487887"/>
                </a:lnTo>
                <a:lnTo>
                  <a:pt x="6668289" y="1491061"/>
                </a:lnTo>
                <a:lnTo>
                  <a:pt x="6669880" y="1494634"/>
                </a:lnTo>
                <a:lnTo>
                  <a:pt x="6670277" y="1497015"/>
                </a:lnTo>
                <a:lnTo>
                  <a:pt x="6670675" y="1498999"/>
                </a:lnTo>
                <a:lnTo>
                  <a:pt x="6670277" y="1504556"/>
                </a:lnTo>
                <a:lnTo>
                  <a:pt x="6669084" y="1511699"/>
                </a:lnTo>
                <a:lnTo>
                  <a:pt x="6669482" y="1516065"/>
                </a:lnTo>
                <a:lnTo>
                  <a:pt x="6669482" y="1519241"/>
                </a:lnTo>
                <a:lnTo>
                  <a:pt x="6669482" y="1520431"/>
                </a:lnTo>
                <a:lnTo>
                  <a:pt x="6669084" y="1522019"/>
                </a:lnTo>
                <a:lnTo>
                  <a:pt x="6667891" y="1523209"/>
                </a:lnTo>
                <a:lnTo>
                  <a:pt x="6665903" y="1524400"/>
                </a:lnTo>
                <a:lnTo>
                  <a:pt x="6659540" y="1527575"/>
                </a:lnTo>
                <a:lnTo>
                  <a:pt x="6656359" y="1529956"/>
                </a:lnTo>
                <a:lnTo>
                  <a:pt x="6652382" y="1532338"/>
                </a:lnTo>
                <a:lnTo>
                  <a:pt x="6649598" y="1535116"/>
                </a:lnTo>
                <a:lnTo>
                  <a:pt x="6646814" y="1538688"/>
                </a:lnTo>
                <a:lnTo>
                  <a:pt x="6645224" y="1542259"/>
                </a:lnTo>
                <a:lnTo>
                  <a:pt x="6644031" y="1546228"/>
                </a:lnTo>
                <a:lnTo>
                  <a:pt x="6643235" y="1550991"/>
                </a:lnTo>
                <a:lnTo>
                  <a:pt x="6642440" y="1555754"/>
                </a:lnTo>
                <a:lnTo>
                  <a:pt x="6641247" y="1565278"/>
                </a:lnTo>
                <a:lnTo>
                  <a:pt x="6640849" y="1569645"/>
                </a:lnTo>
                <a:lnTo>
                  <a:pt x="6640054" y="1574406"/>
                </a:lnTo>
                <a:lnTo>
                  <a:pt x="6638463" y="1578376"/>
                </a:lnTo>
                <a:lnTo>
                  <a:pt x="6636872" y="1582344"/>
                </a:lnTo>
                <a:lnTo>
                  <a:pt x="6634884" y="1585520"/>
                </a:lnTo>
                <a:lnTo>
                  <a:pt x="6632100" y="1588297"/>
                </a:lnTo>
                <a:lnTo>
                  <a:pt x="6630510" y="1589488"/>
                </a:lnTo>
                <a:lnTo>
                  <a:pt x="6628521" y="1590679"/>
                </a:lnTo>
                <a:lnTo>
                  <a:pt x="6626533" y="1591473"/>
                </a:lnTo>
                <a:lnTo>
                  <a:pt x="6624147" y="1591870"/>
                </a:lnTo>
                <a:lnTo>
                  <a:pt x="6621363" y="1592267"/>
                </a:lnTo>
                <a:lnTo>
                  <a:pt x="6618977" y="1592267"/>
                </a:lnTo>
                <a:lnTo>
                  <a:pt x="6612217" y="1592267"/>
                </a:lnTo>
                <a:lnTo>
                  <a:pt x="6610228" y="1591473"/>
                </a:lnTo>
                <a:lnTo>
                  <a:pt x="6608637" y="1591076"/>
                </a:lnTo>
                <a:lnTo>
                  <a:pt x="6607047" y="1589885"/>
                </a:lnTo>
                <a:lnTo>
                  <a:pt x="6605456" y="1588297"/>
                </a:lnTo>
                <a:lnTo>
                  <a:pt x="6602672" y="1585122"/>
                </a:lnTo>
                <a:lnTo>
                  <a:pt x="6600684" y="1581551"/>
                </a:lnTo>
                <a:lnTo>
                  <a:pt x="6598298" y="1577185"/>
                </a:lnTo>
                <a:lnTo>
                  <a:pt x="6595116" y="1573216"/>
                </a:lnTo>
                <a:lnTo>
                  <a:pt x="6591935" y="1568850"/>
                </a:lnTo>
                <a:lnTo>
                  <a:pt x="6589947" y="1566866"/>
                </a:lnTo>
                <a:lnTo>
                  <a:pt x="6587561" y="1565278"/>
                </a:lnTo>
                <a:lnTo>
                  <a:pt x="6569267" y="1559326"/>
                </a:lnTo>
                <a:lnTo>
                  <a:pt x="6555746" y="1554563"/>
                </a:lnTo>
                <a:lnTo>
                  <a:pt x="6546600" y="1551785"/>
                </a:lnTo>
                <a:lnTo>
                  <a:pt x="6539442" y="1550594"/>
                </a:lnTo>
                <a:lnTo>
                  <a:pt x="6532681" y="1550197"/>
                </a:lnTo>
                <a:lnTo>
                  <a:pt x="6526716" y="1549403"/>
                </a:lnTo>
                <a:lnTo>
                  <a:pt x="6521546" y="1548212"/>
                </a:lnTo>
                <a:lnTo>
                  <a:pt x="6519160" y="1547816"/>
                </a:lnTo>
                <a:lnTo>
                  <a:pt x="6516376" y="1546228"/>
                </a:lnTo>
                <a:lnTo>
                  <a:pt x="6514388" y="1545037"/>
                </a:lnTo>
                <a:lnTo>
                  <a:pt x="6512002" y="1543450"/>
                </a:lnTo>
                <a:lnTo>
                  <a:pt x="6509218" y="1541466"/>
                </a:lnTo>
                <a:lnTo>
                  <a:pt x="6507230" y="1538688"/>
                </a:lnTo>
                <a:lnTo>
                  <a:pt x="6504844" y="1535512"/>
                </a:lnTo>
                <a:lnTo>
                  <a:pt x="6502458" y="1531940"/>
                </a:lnTo>
                <a:lnTo>
                  <a:pt x="6501265" y="1529956"/>
                </a:lnTo>
                <a:lnTo>
                  <a:pt x="6500469" y="1527178"/>
                </a:lnTo>
                <a:lnTo>
                  <a:pt x="6499674" y="1521622"/>
                </a:lnTo>
                <a:lnTo>
                  <a:pt x="6498481" y="1514874"/>
                </a:lnTo>
                <a:lnTo>
                  <a:pt x="6497686" y="1511303"/>
                </a:lnTo>
                <a:lnTo>
                  <a:pt x="6496095" y="1508524"/>
                </a:lnTo>
                <a:lnTo>
                  <a:pt x="6492516" y="1502175"/>
                </a:lnTo>
                <a:lnTo>
                  <a:pt x="6488937" y="1496221"/>
                </a:lnTo>
                <a:lnTo>
                  <a:pt x="6484960" y="1489475"/>
                </a:lnTo>
                <a:lnTo>
                  <a:pt x="6480983" y="1482728"/>
                </a:lnTo>
                <a:lnTo>
                  <a:pt x="6477802" y="1475583"/>
                </a:lnTo>
                <a:lnTo>
                  <a:pt x="6476609" y="1471615"/>
                </a:lnTo>
                <a:lnTo>
                  <a:pt x="6475416" y="1467249"/>
                </a:lnTo>
                <a:lnTo>
                  <a:pt x="6474620" y="1463280"/>
                </a:lnTo>
                <a:lnTo>
                  <a:pt x="6473825" y="1458122"/>
                </a:lnTo>
                <a:lnTo>
                  <a:pt x="6473825" y="1453756"/>
                </a:lnTo>
                <a:lnTo>
                  <a:pt x="6474223" y="1448199"/>
                </a:lnTo>
                <a:lnTo>
                  <a:pt x="6474620" y="1443834"/>
                </a:lnTo>
                <a:lnTo>
                  <a:pt x="6475416" y="1439865"/>
                </a:lnTo>
                <a:lnTo>
                  <a:pt x="6476609" y="1436293"/>
                </a:lnTo>
                <a:lnTo>
                  <a:pt x="6477802" y="1431927"/>
                </a:lnTo>
                <a:lnTo>
                  <a:pt x="6479392" y="1428355"/>
                </a:lnTo>
                <a:lnTo>
                  <a:pt x="6481381" y="1424783"/>
                </a:lnTo>
                <a:lnTo>
                  <a:pt x="6483369" y="1421609"/>
                </a:lnTo>
                <a:lnTo>
                  <a:pt x="6485755" y="1418037"/>
                </a:lnTo>
                <a:lnTo>
                  <a:pt x="6488539" y="1415259"/>
                </a:lnTo>
                <a:lnTo>
                  <a:pt x="6490925" y="1412481"/>
                </a:lnTo>
                <a:lnTo>
                  <a:pt x="6494504" y="1409703"/>
                </a:lnTo>
                <a:lnTo>
                  <a:pt x="6497288" y="1407719"/>
                </a:lnTo>
                <a:lnTo>
                  <a:pt x="6500469" y="1405735"/>
                </a:lnTo>
                <a:lnTo>
                  <a:pt x="6504446" y="1404147"/>
                </a:lnTo>
                <a:lnTo>
                  <a:pt x="6508025" y="1402559"/>
                </a:lnTo>
                <a:lnTo>
                  <a:pt x="6512002" y="1401368"/>
                </a:lnTo>
                <a:lnTo>
                  <a:pt x="6515581" y="1400574"/>
                </a:lnTo>
                <a:close/>
                <a:moveTo>
                  <a:pt x="498223" y="1239823"/>
                </a:moveTo>
                <a:lnTo>
                  <a:pt x="501819" y="1240625"/>
                </a:lnTo>
                <a:lnTo>
                  <a:pt x="502617" y="1241026"/>
                </a:lnTo>
                <a:lnTo>
                  <a:pt x="503416" y="1241828"/>
                </a:lnTo>
                <a:lnTo>
                  <a:pt x="503416" y="1242631"/>
                </a:lnTo>
                <a:lnTo>
                  <a:pt x="503416" y="1243432"/>
                </a:lnTo>
                <a:lnTo>
                  <a:pt x="503017" y="1245437"/>
                </a:lnTo>
                <a:lnTo>
                  <a:pt x="501419" y="1250649"/>
                </a:lnTo>
                <a:lnTo>
                  <a:pt x="501019" y="1253457"/>
                </a:lnTo>
                <a:lnTo>
                  <a:pt x="501419" y="1255061"/>
                </a:lnTo>
                <a:lnTo>
                  <a:pt x="501819" y="1256664"/>
                </a:lnTo>
                <a:lnTo>
                  <a:pt x="502617" y="1258268"/>
                </a:lnTo>
                <a:lnTo>
                  <a:pt x="503816" y="1259070"/>
                </a:lnTo>
                <a:lnTo>
                  <a:pt x="506612" y="1260674"/>
                </a:lnTo>
                <a:lnTo>
                  <a:pt x="509808" y="1262278"/>
                </a:lnTo>
                <a:lnTo>
                  <a:pt x="510607" y="1262679"/>
                </a:lnTo>
                <a:lnTo>
                  <a:pt x="511007" y="1263080"/>
                </a:lnTo>
                <a:lnTo>
                  <a:pt x="511406" y="1265085"/>
                </a:lnTo>
                <a:lnTo>
                  <a:pt x="511406" y="1266288"/>
                </a:lnTo>
                <a:lnTo>
                  <a:pt x="511007" y="1267090"/>
                </a:lnTo>
                <a:lnTo>
                  <a:pt x="510208" y="1267892"/>
                </a:lnTo>
                <a:lnTo>
                  <a:pt x="509009" y="1269095"/>
                </a:lnTo>
                <a:lnTo>
                  <a:pt x="507811" y="1269897"/>
                </a:lnTo>
                <a:lnTo>
                  <a:pt x="513004" y="1284333"/>
                </a:lnTo>
                <a:lnTo>
                  <a:pt x="517399" y="1297165"/>
                </a:lnTo>
                <a:lnTo>
                  <a:pt x="518997" y="1299571"/>
                </a:lnTo>
                <a:lnTo>
                  <a:pt x="520595" y="1301175"/>
                </a:lnTo>
                <a:lnTo>
                  <a:pt x="521793" y="1301977"/>
                </a:lnTo>
                <a:lnTo>
                  <a:pt x="523391" y="1302378"/>
                </a:lnTo>
                <a:lnTo>
                  <a:pt x="526588" y="1302779"/>
                </a:lnTo>
                <a:lnTo>
                  <a:pt x="528185" y="1303180"/>
                </a:lnTo>
                <a:lnTo>
                  <a:pt x="530183" y="1303982"/>
                </a:lnTo>
                <a:lnTo>
                  <a:pt x="528185" y="1304784"/>
                </a:lnTo>
                <a:lnTo>
                  <a:pt x="526987" y="1305987"/>
                </a:lnTo>
                <a:lnTo>
                  <a:pt x="526188" y="1307190"/>
                </a:lnTo>
                <a:lnTo>
                  <a:pt x="524990" y="1308794"/>
                </a:lnTo>
                <a:lnTo>
                  <a:pt x="524990" y="1309997"/>
                </a:lnTo>
                <a:lnTo>
                  <a:pt x="524990" y="1311601"/>
                </a:lnTo>
                <a:lnTo>
                  <a:pt x="526188" y="1314408"/>
                </a:lnTo>
                <a:lnTo>
                  <a:pt x="528185" y="1317616"/>
                </a:lnTo>
                <a:lnTo>
                  <a:pt x="530183" y="1320423"/>
                </a:lnTo>
                <a:lnTo>
                  <a:pt x="532980" y="1322428"/>
                </a:lnTo>
                <a:lnTo>
                  <a:pt x="536575" y="1324032"/>
                </a:lnTo>
                <a:lnTo>
                  <a:pt x="534178" y="1330448"/>
                </a:lnTo>
                <a:lnTo>
                  <a:pt x="529783" y="1338469"/>
                </a:lnTo>
                <a:lnTo>
                  <a:pt x="524590" y="1346087"/>
                </a:lnTo>
                <a:lnTo>
                  <a:pt x="522592" y="1348894"/>
                </a:lnTo>
                <a:lnTo>
                  <a:pt x="520595" y="1351300"/>
                </a:lnTo>
                <a:lnTo>
                  <a:pt x="520595" y="1350899"/>
                </a:lnTo>
                <a:lnTo>
                  <a:pt x="520595" y="1350097"/>
                </a:lnTo>
                <a:lnTo>
                  <a:pt x="518997" y="1348894"/>
                </a:lnTo>
                <a:lnTo>
                  <a:pt x="517000" y="1347691"/>
                </a:lnTo>
                <a:lnTo>
                  <a:pt x="514203" y="1346488"/>
                </a:lnTo>
                <a:lnTo>
                  <a:pt x="512205" y="1346488"/>
                </a:lnTo>
                <a:lnTo>
                  <a:pt x="511806" y="1346889"/>
                </a:lnTo>
                <a:lnTo>
                  <a:pt x="511406" y="1347290"/>
                </a:lnTo>
                <a:lnTo>
                  <a:pt x="511406" y="1348493"/>
                </a:lnTo>
                <a:lnTo>
                  <a:pt x="511806" y="1349696"/>
                </a:lnTo>
                <a:lnTo>
                  <a:pt x="512605" y="1352102"/>
                </a:lnTo>
                <a:lnTo>
                  <a:pt x="514203" y="1354508"/>
                </a:lnTo>
                <a:lnTo>
                  <a:pt x="513404" y="1355712"/>
                </a:lnTo>
                <a:lnTo>
                  <a:pt x="513004" y="1355712"/>
                </a:lnTo>
                <a:lnTo>
                  <a:pt x="512205" y="1355712"/>
                </a:lnTo>
                <a:lnTo>
                  <a:pt x="511406" y="1355310"/>
                </a:lnTo>
                <a:lnTo>
                  <a:pt x="509808" y="1353305"/>
                </a:lnTo>
                <a:lnTo>
                  <a:pt x="507811" y="1350097"/>
                </a:lnTo>
                <a:lnTo>
                  <a:pt x="505813" y="1346889"/>
                </a:lnTo>
                <a:lnTo>
                  <a:pt x="503816" y="1344082"/>
                </a:lnTo>
                <a:lnTo>
                  <a:pt x="502617" y="1342879"/>
                </a:lnTo>
                <a:lnTo>
                  <a:pt x="501419" y="1341676"/>
                </a:lnTo>
                <a:lnTo>
                  <a:pt x="500220" y="1341275"/>
                </a:lnTo>
                <a:lnTo>
                  <a:pt x="498223" y="1340874"/>
                </a:lnTo>
                <a:lnTo>
                  <a:pt x="498622" y="1339671"/>
                </a:lnTo>
                <a:lnTo>
                  <a:pt x="499821" y="1338869"/>
                </a:lnTo>
                <a:lnTo>
                  <a:pt x="501019" y="1338469"/>
                </a:lnTo>
                <a:lnTo>
                  <a:pt x="502218" y="1338068"/>
                </a:lnTo>
                <a:lnTo>
                  <a:pt x="507811" y="1337666"/>
                </a:lnTo>
                <a:lnTo>
                  <a:pt x="503416" y="1331652"/>
                </a:lnTo>
                <a:lnTo>
                  <a:pt x="500220" y="1326839"/>
                </a:lnTo>
                <a:lnTo>
                  <a:pt x="494228" y="1317616"/>
                </a:lnTo>
                <a:lnTo>
                  <a:pt x="491831" y="1313205"/>
                </a:lnTo>
                <a:lnTo>
                  <a:pt x="488235" y="1309195"/>
                </a:lnTo>
                <a:lnTo>
                  <a:pt x="484640" y="1304784"/>
                </a:lnTo>
                <a:lnTo>
                  <a:pt x="479446" y="1300774"/>
                </a:lnTo>
                <a:lnTo>
                  <a:pt x="479446" y="1298368"/>
                </a:lnTo>
                <a:lnTo>
                  <a:pt x="479845" y="1296764"/>
                </a:lnTo>
                <a:lnTo>
                  <a:pt x="480245" y="1295161"/>
                </a:lnTo>
                <a:lnTo>
                  <a:pt x="481044" y="1293957"/>
                </a:lnTo>
                <a:lnTo>
                  <a:pt x="481843" y="1292754"/>
                </a:lnTo>
                <a:lnTo>
                  <a:pt x="483441" y="1291952"/>
                </a:lnTo>
                <a:lnTo>
                  <a:pt x="485838" y="1290749"/>
                </a:lnTo>
                <a:lnTo>
                  <a:pt x="485838" y="1289146"/>
                </a:lnTo>
                <a:lnTo>
                  <a:pt x="485438" y="1288344"/>
                </a:lnTo>
                <a:lnTo>
                  <a:pt x="484240" y="1287140"/>
                </a:lnTo>
                <a:lnTo>
                  <a:pt x="482642" y="1286339"/>
                </a:lnTo>
                <a:lnTo>
                  <a:pt x="480644" y="1285938"/>
                </a:lnTo>
                <a:lnTo>
                  <a:pt x="478647" y="1285135"/>
                </a:lnTo>
                <a:lnTo>
                  <a:pt x="477448" y="1284333"/>
                </a:lnTo>
                <a:lnTo>
                  <a:pt x="476650" y="1282729"/>
                </a:lnTo>
                <a:lnTo>
                  <a:pt x="476250" y="1280323"/>
                </a:lnTo>
                <a:lnTo>
                  <a:pt x="478247" y="1281125"/>
                </a:lnTo>
                <a:lnTo>
                  <a:pt x="479845" y="1281125"/>
                </a:lnTo>
                <a:lnTo>
                  <a:pt x="481044" y="1280323"/>
                </a:lnTo>
                <a:lnTo>
                  <a:pt x="481843" y="1278719"/>
                </a:lnTo>
                <a:lnTo>
                  <a:pt x="482642" y="1276313"/>
                </a:lnTo>
                <a:lnTo>
                  <a:pt x="481843" y="1272704"/>
                </a:lnTo>
                <a:lnTo>
                  <a:pt x="481044" y="1268694"/>
                </a:lnTo>
                <a:lnTo>
                  <a:pt x="479446" y="1263080"/>
                </a:lnTo>
                <a:lnTo>
                  <a:pt x="483042" y="1268293"/>
                </a:lnTo>
                <a:lnTo>
                  <a:pt x="485039" y="1270699"/>
                </a:lnTo>
                <a:lnTo>
                  <a:pt x="485838" y="1271100"/>
                </a:lnTo>
                <a:lnTo>
                  <a:pt x="486637" y="1271100"/>
                </a:lnTo>
                <a:lnTo>
                  <a:pt x="487036" y="1270699"/>
                </a:lnTo>
                <a:lnTo>
                  <a:pt x="487436" y="1269897"/>
                </a:lnTo>
                <a:lnTo>
                  <a:pt x="487436" y="1267090"/>
                </a:lnTo>
                <a:lnTo>
                  <a:pt x="487036" y="1262679"/>
                </a:lnTo>
                <a:lnTo>
                  <a:pt x="485838" y="1253056"/>
                </a:lnTo>
                <a:lnTo>
                  <a:pt x="488235" y="1252655"/>
                </a:lnTo>
                <a:lnTo>
                  <a:pt x="490233" y="1251452"/>
                </a:lnTo>
                <a:lnTo>
                  <a:pt x="492630" y="1250248"/>
                </a:lnTo>
                <a:lnTo>
                  <a:pt x="494228" y="1249046"/>
                </a:lnTo>
                <a:lnTo>
                  <a:pt x="495826" y="1246640"/>
                </a:lnTo>
                <a:lnTo>
                  <a:pt x="496625" y="1244635"/>
                </a:lnTo>
                <a:lnTo>
                  <a:pt x="497823" y="1242631"/>
                </a:lnTo>
                <a:close/>
                <a:moveTo>
                  <a:pt x="5265738" y="1227125"/>
                </a:moveTo>
                <a:lnTo>
                  <a:pt x="5265738" y="1228146"/>
                </a:lnTo>
                <a:lnTo>
                  <a:pt x="5264944" y="1229507"/>
                </a:lnTo>
                <a:lnTo>
                  <a:pt x="5264150" y="1230867"/>
                </a:lnTo>
                <a:lnTo>
                  <a:pt x="5262563" y="1231888"/>
                </a:lnTo>
                <a:lnTo>
                  <a:pt x="5263753" y="1229507"/>
                </a:lnTo>
                <a:close/>
                <a:moveTo>
                  <a:pt x="562183" y="1160448"/>
                </a:moveTo>
                <a:lnTo>
                  <a:pt x="565407" y="1163590"/>
                </a:lnTo>
                <a:lnTo>
                  <a:pt x="568228" y="1166339"/>
                </a:lnTo>
                <a:lnTo>
                  <a:pt x="570646" y="1169481"/>
                </a:lnTo>
                <a:lnTo>
                  <a:pt x="572258" y="1173016"/>
                </a:lnTo>
                <a:lnTo>
                  <a:pt x="573467" y="1176158"/>
                </a:lnTo>
                <a:lnTo>
                  <a:pt x="573870" y="1179692"/>
                </a:lnTo>
                <a:lnTo>
                  <a:pt x="573870" y="1183227"/>
                </a:lnTo>
                <a:lnTo>
                  <a:pt x="573870" y="1186762"/>
                </a:lnTo>
                <a:lnTo>
                  <a:pt x="573064" y="1190689"/>
                </a:lnTo>
                <a:lnTo>
                  <a:pt x="572258" y="1193831"/>
                </a:lnTo>
                <a:lnTo>
                  <a:pt x="570243" y="1200507"/>
                </a:lnTo>
                <a:lnTo>
                  <a:pt x="567422" y="1206005"/>
                </a:lnTo>
                <a:lnTo>
                  <a:pt x="565407" y="1210325"/>
                </a:lnTo>
                <a:lnTo>
                  <a:pt x="565810" y="1211504"/>
                </a:lnTo>
                <a:lnTo>
                  <a:pt x="566616" y="1211896"/>
                </a:lnTo>
                <a:lnTo>
                  <a:pt x="567422" y="1211896"/>
                </a:lnTo>
                <a:lnTo>
                  <a:pt x="568228" y="1211504"/>
                </a:lnTo>
                <a:lnTo>
                  <a:pt x="571452" y="1210325"/>
                </a:lnTo>
                <a:lnTo>
                  <a:pt x="573064" y="1209933"/>
                </a:lnTo>
                <a:lnTo>
                  <a:pt x="574676" y="1210325"/>
                </a:lnTo>
                <a:lnTo>
                  <a:pt x="574676" y="1215824"/>
                </a:lnTo>
                <a:lnTo>
                  <a:pt x="573467" y="1220536"/>
                </a:lnTo>
                <a:lnTo>
                  <a:pt x="571049" y="1229176"/>
                </a:lnTo>
                <a:lnTo>
                  <a:pt x="570243" y="1233496"/>
                </a:lnTo>
                <a:lnTo>
                  <a:pt x="569840" y="1237423"/>
                </a:lnTo>
                <a:lnTo>
                  <a:pt x="569840" y="1239779"/>
                </a:lnTo>
                <a:lnTo>
                  <a:pt x="570243" y="1241743"/>
                </a:lnTo>
                <a:lnTo>
                  <a:pt x="570646" y="1244099"/>
                </a:lnTo>
                <a:lnTo>
                  <a:pt x="571855" y="1246456"/>
                </a:lnTo>
                <a:lnTo>
                  <a:pt x="570646" y="1249205"/>
                </a:lnTo>
                <a:lnTo>
                  <a:pt x="569437" y="1250776"/>
                </a:lnTo>
                <a:lnTo>
                  <a:pt x="567422" y="1252346"/>
                </a:lnTo>
                <a:lnTo>
                  <a:pt x="565407" y="1253525"/>
                </a:lnTo>
                <a:lnTo>
                  <a:pt x="563393" y="1254702"/>
                </a:lnTo>
                <a:lnTo>
                  <a:pt x="561378" y="1255488"/>
                </a:lnTo>
                <a:lnTo>
                  <a:pt x="555736" y="1256666"/>
                </a:lnTo>
                <a:lnTo>
                  <a:pt x="554930" y="1259022"/>
                </a:lnTo>
                <a:lnTo>
                  <a:pt x="554930" y="1260593"/>
                </a:lnTo>
                <a:lnTo>
                  <a:pt x="554930" y="1261771"/>
                </a:lnTo>
                <a:lnTo>
                  <a:pt x="554930" y="1262949"/>
                </a:lnTo>
                <a:lnTo>
                  <a:pt x="555736" y="1263735"/>
                </a:lnTo>
                <a:lnTo>
                  <a:pt x="556139" y="1264914"/>
                </a:lnTo>
                <a:lnTo>
                  <a:pt x="558154" y="1266091"/>
                </a:lnTo>
                <a:lnTo>
                  <a:pt x="559766" y="1266877"/>
                </a:lnTo>
                <a:lnTo>
                  <a:pt x="561781" y="1268055"/>
                </a:lnTo>
                <a:lnTo>
                  <a:pt x="562183" y="1268840"/>
                </a:lnTo>
                <a:lnTo>
                  <a:pt x="562586" y="1270019"/>
                </a:lnTo>
                <a:lnTo>
                  <a:pt x="562586" y="1271197"/>
                </a:lnTo>
                <a:lnTo>
                  <a:pt x="562183" y="1273160"/>
                </a:lnTo>
                <a:lnTo>
                  <a:pt x="558959" y="1271589"/>
                </a:lnTo>
                <a:lnTo>
                  <a:pt x="556542" y="1270019"/>
                </a:lnTo>
                <a:lnTo>
                  <a:pt x="554527" y="1268055"/>
                </a:lnTo>
                <a:lnTo>
                  <a:pt x="552915" y="1266484"/>
                </a:lnTo>
                <a:lnTo>
                  <a:pt x="550497" y="1262164"/>
                </a:lnTo>
                <a:lnTo>
                  <a:pt x="548482" y="1259022"/>
                </a:lnTo>
                <a:lnTo>
                  <a:pt x="546467" y="1255488"/>
                </a:lnTo>
                <a:lnTo>
                  <a:pt x="545258" y="1254310"/>
                </a:lnTo>
                <a:lnTo>
                  <a:pt x="544049" y="1253525"/>
                </a:lnTo>
                <a:lnTo>
                  <a:pt x="541631" y="1252739"/>
                </a:lnTo>
                <a:lnTo>
                  <a:pt x="539616" y="1252739"/>
                </a:lnTo>
                <a:lnTo>
                  <a:pt x="536795" y="1252739"/>
                </a:lnTo>
                <a:lnTo>
                  <a:pt x="533168" y="1253131"/>
                </a:lnTo>
                <a:lnTo>
                  <a:pt x="531154" y="1254702"/>
                </a:lnTo>
                <a:lnTo>
                  <a:pt x="530751" y="1254702"/>
                </a:lnTo>
                <a:lnTo>
                  <a:pt x="530348" y="1254310"/>
                </a:lnTo>
                <a:lnTo>
                  <a:pt x="531154" y="1252739"/>
                </a:lnTo>
                <a:lnTo>
                  <a:pt x="532363" y="1250383"/>
                </a:lnTo>
                <a:lnTo>
                  <a:pt x="536795" y="1244492"/>
                </a:lnTo>
                <a:lnTo>
                  <a:pt x="539616" y="1240172"/>
                </a:lnTo>
                <a:lnTo>
                  <a:pt x="534780" y="1236637"/>
                </a:lnTo>
                <a:lnTo>
                  <a:pt x="532363" y="1234674"/>
                </a:lnTo>
                <a:lnTo>
                  <a:pt x="529945" y="1232711"/>
                </a:lnTo>
                <a:lnTo>
                  <a:pt x="528333" y="1229962"/>
                </a:lnTo>
                <a:lnTo>
                  <a:pt x="526318" y="1227605"/>
                </a:lnTo>
                <a:lnTo>
                  <a:pt x="524706" y="1224856"/>
                </a:lnTo>
                <a:lnTo>
                  <a:pt x="523497" y="1222499"/>
                </a:lnTo>
                <a:lnTo>
                  <a:pt x="522691" y="1219358"/>
                </a:lnTo>
                <a:lnTo>
                  <a:pt x="522288" y="1216609"/>
                </a:lnTo>
                <a:lnTo>
                  <a:pt x="522288" y="1213467"/>
                </a:lnTo>
                <a:lnTo>
                  <a:pt x="522691" y="1210718"/>
                </a:lnTo>
                <a:lnTo>
                  <a:pt x="523900" y="1208362"/>
                </a:lnTo>
                <a:lnTo>
                  <a:pt x="525109" y="1205613"/>
                </a:lnTo>
                <a:lnTo>
                  <a:pt x="527527" y="1202864"/>
                </a:lnTo>
                <a:lnTo>
                  <a:pt x="530348" y="1200507"/>
                </a:lnTo>
                <a:lnTo>
                  <a:pt x="531154" y="1200900"/>
                </a:lnTo>
                <a:lnTo>
                  <a:pt x="531960" y="1201685"/>
                </a:lnTo>
                <a:lnTo>
                  <a:pt x="532765" y="1202471"/>
                </a:lnTo>
                <a:lnTo>
                  <a:pt x="532765" y="1204042"/>
                </a:lnTo>
                <a:lnTo>
                  <a:pt x="533168" y="1210325"/>
                </a:lnTo>
                <a:lnTo>
                  <a:pt x="533571" y="1206005"/>
                </a:lnTo>
                <a:lnTo>
                  <a:pt x="534780" y="1201685"/>
                </a:lnTo>
                <a:lnTo>
                  <a:pt x="535989" y="1198151"/>
                </a:lnTo>
                <a:lnTo>
                  <a:pt x="537601" y="1194616"/>
                </a:lnTo>
                <a:lnTo>
                  <a:pt x="539213" y="1191867"/>
                </a:lnTo>
                <a:lnTo>
                  <a:pt x="541228" y="1189118"/>
                </a:lnTo>
                <a:lnTo>
                  <a:pt x="545661" y="1183620"/>
                </a:lnTo>
                <a:lnTo>
                  <a:pt x="550094" y="1178121"/>
                </a:lnTo>
                <a:lnTo>
                  <a:pt x="554930" y="1173408"/>
                </a:lnTo>
                <a:lnTo>
                  <a:pt x="556945" y="1170267"/>
                </a:lnTo>
                <a:lnTo>
                  <a:pt x="558959" y="1167518"/>
                </a:lnTo>
                <a:lnTo>
                  <a:pt x="560974" y="1164376"/>
                </a:lnTo>
                <a:close/>
                <a:moveTo>
                  <a:pt x="3722688" y="1149338"/>
                </a:moveTo>
                <a:lnTo>
                  <a:pt x="3724276" y="1150926"/>
                </a:lnTo>
                <a:lnTo>
                  <a:pt x="3722688" y="1149655"/>
                </a:lnTo>
                <a:close/>
                <a:moveTo>
                  <a:pt x="1678371" y="1073150"/>
                </a:moveTo>
                <a:lnTo>
                  <a:pt x="1682203" y="1073552"/>
                </a:lnTo>
                <a:lnTo>
                  <a:pt x="1685653" y="1074356"/>
                </a:lnTo>
                <a:lnTo>
                  <a:pt x="1689867" y="1075965"/>
                </a:lnTo>
                <a:lnTo>
                  <a:pt x="1693316" y="1078378"/>
                </a:lnTo>
                <a:lnTo>
                  <a:pt x="1696765" y="1080791"/>
                </a:lnTo>
                <a:lnTo>
                  <a:pt x="1697914" y="1082399"/>
                </a:lnTo>
                <a:lnTo>
                  <a:pt x="1699064" y="1084008"/>
                </a:lnTo>
                <a:lnTo>
                  <a:pt x="1699830" y="1085215"/>
                </a:lnTo>
                <a:lnTo>
                  <a:pt x="1700213" y="1087628"/>
                </a:lnTo>
                <a:lnTo>
                  <a:pt x="1700213" y="1091649"/>
                </a:lnTo>
                <a:lnTo>
                  <a:pt x="1699830" y="1094867"/>
                </a:lnTo>
                <a:lnTo>
                  <a:pt x="1698681" y="1098084"/>
                </a:lnTo>
                <a:lnTo>
                  <a:pt x="1696765" y="1100095"/>
                </a:lnTo>
                <a:lnTo>
                  <a:pt x="1694466" y="1101705"/>
                </a:lnTo>
                <a:lnTo>
                  <a:pt x="1691783" y="1102911"/>
                </a:lnTo>
                <a:lnTo>
                  <a:pt x="1689101" y="1103314"/>
                </a:lnTo>
                <a:lnTo>
                  <a:pt x="1685653" y="1102911"/>
                </a:lnTo>
                <a:lnTo>
                  <a:pt x="1682586" y="1102509"/>
                </a:lnTo>
                <a:lnTo>
                  <a:pt x="1679138" y="1100900"/>
                </a:lnTo>
                <a:lnTo>
                  <a:pt x="1676457" y="1099291"/>
                </a:lnTo>
                <a:lnTo>
                  <a:pt x="1673773" y="1096877"/>
                </a:lnTo>
                <a:lnTo>
                  <a:pt x="1671091" y="1093258"/>
                </a:lnTo>
                <a:lnTo>
                  <a:pt x="1669175" y="1089638"/>
                </a:lnTo>
                <a:lnTo>
                  <a:pt x="1667642" y="1085215"/>
                </a:lnTo>
                <a:lnTo>
                  <a:pt x="1666876" y="1080791"/>
                </a:lnTo>
                <a:lnTo>
                  <a:pt x="1668025" y="1081595"/>
                </a:lnTo>
                <a:lnTo>
                  <a:pt x="1669175" y="1081997"/>
                </a:lnTo>
                <a:lnTo>
                  <a:pt x="1670325" y="1081997"/>
                </a:lnTo>
                <a:lnTo>
                  <a:pt x="1671091" y="1081997"/>
                </a:lnTo>
                <a:lnTo>
                  <a:pt x="1672623" y="1080791"/>
                </a:lnTo>
                <a:lnTo>
                  <a:pt x="1673773" y="1079584"/>
                </a:lnTo>
                <a:lnTo>
                  <a:pt x="1674922" y="1075563"/>
                </a:lnTo>
                <a:lnTo>
                  <a:pt x="1675306" y="1074356"/>
                </a:lnTo>
                <a:lnTo>
                  <a:pt x="1676072" y="1073954"/>
                </a:lnTo>
                <a:lnTo>
                  <a:pt x="1677222" y="1073552"/>
                </a:lnTo>
                <a:close/>
                <a:moveTo>
                  <a:pt x="4829572" y="949322"/>
                </a:moveTo>
                <a:lnTo>
                  <a:pt x="4831556" y="950536"/>
                </a:lnTo>
                <a:lnTo>
                  <a:pt x="4833541" y="951750"/>
                </a:lnTo>
                <a:lnTo>
                  <a:pt x="4835525" y="953369"/>
                </a:lnTo>
                <a:lnTo>
                  <a:pt x="4837113" y="955392"/>
                </a:lnTo>
                <a:lnTo>
                  <a:pt x="4838700" y="957415"/>
                </a:lnTo>
                <a:lnTo>
                  <a:pt x="4839891" y="960248"/>
                </a:lnTo>
                <a:lnTo>
                  <a:pt x="4841478" y="965913"/>
                </a:lnTo>
                <a:lnTo>
                  <a:pt x="4843066" y="971983"/>
                </a:lnTo>
                <a:lnTo>
                  <a:pt x="4843463" y="978053"/>
                </a:lnTo>
                <a:lnTo>
                  <a:pt x="4843066" y="982909"/>
                </a:lnTo>
                <a:lnTo>
                  <a:pt x="4841875" y="987360"/>
                </a:lnTo>
                <a:lnTo>
                  <a:pt x="4839494" y="987360"/>
                </a:lnTo>
                <a:lnTo>
                  <a:pt x="4837906" y="987765"/>
                </a:lnTo>
                <a:lnTo>
                  <a:pt x="4836716" y="988978"/>
                </a:lnTo>
                <a:lnTo>
                  <a:pt x="4835922" y="990597"/>
                </a:lnTo>
                <a:lnTo>
                  <a:pt x="4833541" y="989788"/>
                </a:lnTo>
                <a:lnTo>
                  <a:pt x="4831556" y="988169"/>
                </a:lnTo>
                <a:lnTo>
                  <a:pt x="4829969" y="986551"/>
                </a:lnTo>
                <a:lnTo>
                  <a:pt x="4828381" y="983718"/>
                </a:lnTo>
                <a:lnTo>
                  <a:pt x="4827190" y="981290"/>
                </a:lnTo>
                <a:lnTo>
                  <a:pt x="4825206" y="978458"/>
                </a:lnTo>
                <a:lnTo>
                  <a:pt x="4824412" y="974816"/>
                </a:lnTo>
                <a:lnTo>
                  <a:pt x="4823619" y="971983"/>
                </a:lnTo>
                <a:lnTo>
                  <a:pt x="4823222" y="968746"/>
                </a:lnTo>
                <a:lnTo>
                  <a:pt x="4822825" y="965104"/>
                </a:lnTo>
                <a:lnTo>
                  <a:pt x="4823222" y="961866"/>
                </a:lnTo>
                <a:lnTo>
                  <a:pt x="4823619" y="959034"/>
                </a:lnTo>
                <a:lnTo>
                  <a:pt x="4824412" y="955796"/>
                </a:lnTo>
                <a:lnTo>
                  <a:pt x="4826000" y="953369"/>
                </a:lnTo>
                <a:lnTo>
                  <a:pt x="4827587" y="951345"/>
                </a:lnTo>
                <a:close/>
                <a:moveTo>
                  <a:pt x="5337176" y="909623"/>
                </a:moveTo>
                <a:lnTo>
                  <a:pt x="5336386" y="915576"/>
                </a:lnTo>
                <a:lnTo>
                  <a:pt x="5335991" y="922323"/>
                </a:lnTo>
                <a:lnTo>
                  <a:pt x="5335991" y="929466"/>
                </a:lnTo>
                <a:lnTo>
                  <a:pt x="5335991" y="937007"/>
                </a:lnTo>
                <a:lnTo>
                  <a:pt x="5336386" y="944548"/>
                </a:lnTo>
                <a:lnTo>
                  <a:pt x="5336386" y="952088"/>
                </a:lnTo>
                <a:lnTo>
                  <a:pt x="5335596" y="959232"/>
                </a:lnTo>
                <a:lnTo>
                  <a:pt x="5334411" y="965979"/>
                </a:lnTo>
                <a:lnTo>
                  <a:pt x="5332042" y="973519"/>
                </a:lnTo>
                <a:lnTo>
                  <a:pt x="5328487" y="982251"/>
                </a:lnTo>
                <a:lnTo>
                  <a:pt x="5324143" y="991379"/>
                </a:lnTo>
                <a:lnTo>
                  <a:pt x="5319008" y="1000110"/>
                </a:lnTo>
                <a:lnTo>
                  <a:pt x="5313479" y="1008841"/>
                </a:lnTo>
                <a:lnTo>
                  <a:pt x="5310320" y="1013207"/>
                </a:lnTo>
                <a:lnTo>
                  <a:pt x="5307160" y="1016382"/>
                </a:lnTo>
                <a:lnTo>
                  <a:pt x="5303606" y="1019954"/>
                </a:lnTo>
                <a:lnTo>
                  <a:pt x="5300446" y="1022732"/>
                </a:lnTo>
                <a:lnTo>
                  <a:pt x="5297287" y="1024716"/>
                </a:lnTo>
                <a:lnTo>
                  <a:pt x="5293732" y="1026304"/>
                </a:lnTo>
                <a:lnTo>
                  <a:pt x="5293732" y="1023129"/>
                </a:lnTo>
                <a:lnTo>
                  <a:pt x="5293337" y="1019954"/>
                </a:lnTo>
                <a:lnTo>
                  <a:pt x="5293337" y="1018763"/>
                </a:lnTo>
                <a:lnTo>
                  <a:pt x="5292547" y="1017573"/>
                </a:lnTo>
                <a:lnTo>
                  <a:pt x="5291757" y="1016779"/>
                </a:lnTo>
                <a:lnTo>
                  <a:pt x="5290573" y="1016382"/>
                </a:lnTo>
                <a:lnTo>
                  <a:pt x="5288203" y="1017176"/>
                </a:lnTo>
                <a:lnTo>
                  <a:pt x="5285833" y="1018366"/>
                </a:lnTo>
                <a:lnTo>
                  <a:pt x="5281884" y="1020748"/>
                </a:lnTo>
                <a:lnTo>
                  <a:pt x="5278329" y="1023526"/>
                </a:lnTo>
                <a:lnTo>
                  <a:pt x="5275565" y="1027098"/>
                </a:lnTo>
                <a:lnTo>
                  <a:pt x="5269246" y="1033844"/>
                </a:lnTo>
                <a:lnTo>
                  <a:pt x="5266086" y="1037416"/>
                </a:lnTo>
                <a:lnTo>
                  <a:pt x="5262532" y="1039798"/>
                </a:lnTo>
                <a:lnTo>
                  <a:pt x="5259767" y="1037416"/>
                </a:lnTo>
                <a:lnTo>
                  <a:pt x="5258187" y="1034241"/>
                </a:lnTo>
                <a:lnTo>
                  <a:pt x="5257003" y="1031066"/>
                </a:lnTo>
                <a:lnTo>
                  <a:pt x="5256213" y="1028288"/>
                </a:lnTo>
                <a:lnTo>
                  <a:pt x="5256213" y="1024716"/>
                </a:lnTo>
                <a:lnTo>
                  <a:pt x="5256608" y="1021938"/>
                </a:lnTo>
                <a:lnTo>
                  <a:pt x="5257398" y="1019160"/>
                </a:lnTo>
                <a:lnTo>
                  <a:pt x="5258582" y="1015985"/>
                </a:lnTo>
                <a:lnTo>
                  <a:pt x="5260162" y="1013207"/>
                </a:lnTo>
                <a:lnTo>
                  <a:pt x="5262137" y="1010826"/>
                </a:lnTo>
                <a:lnTo>
                  <a:pt x="5264112" y="1008444"/>
                </a:lnTo>
                <a:lnTo>
                  <a:pt x="5266086" y="1006460"/>
                </a:lnTo>
                <a:lnTo>
                  <a:pt x="5268061" y="1005269"/>
                </a:lnTo>
                <a:lnTo>
                  <a:pt x="5270826" y="1004079"/>
                </a:lnTo>
                <a:lnTo>
                  <a:pt x="5272800" y="1003285"/>
                </a:lnTo>
                <a:lnTo>
                  <a:pt x="5274775" y="1003285"/>
                </a:lnTo>
                <a:lnTo>
                  <a:pt x="5279119" y="987410"/>
                </a:lnTo>
                <a:lnTo>
                  <a:pt x="5281094" y="979473"/>
                </a:lnTo>
                <a:lnTo>
                  <a:pt x="5283464" y="971535"/>
                </a:lnTo>
                <a:lnTo>
                  <a:pt x="5286228" y="963994"/>
                </a:lnTo>
                <a:lnTo>
                  <a:pt x="5289783" y="956454"/>
                </a:lnTo>
                <a:lnTo>
                  <a:pt x="5292152" y="953279"/>
                </a:lnTo>
                <a:lnTo>
                  <a:pt x="5294127" y="949310"/>
                </a:lnTo>
                <a:lnTo>
                  <a:pt x="5297287" y="946135"/>
                </a:lnTo>
                <a:lnTo>
                  <a:pt x="5300051" y="942960"/>
                </a:lnTo>
                <a:lnTo>
                  <a:pt x="5304001" y="938991"/>
                </a:lnTo>
                <a:lnTo>
                  <a:pt x="5309135" y="935420"/>
                </a:lnTo>
                <a:lnTo>
                  <a:pt x="5320193" y="928276"/>
                </a:lnTo>
                <a:lnTo>
                  <a:pt x="5325328" y="924704"/>
                </a:lnTo>
                <a:lnTo>
                  <a:pt x="5330462" y="920338"/>
                </a:lnTo>
                <a:lnTo>
                  <a:pt x="5332436" y="917957"/>
                </a:lnTo>
                <a:lnTo>
                  <a:pt x="5334411" y="915179"/>
                </a:lnTo>
                <a:lnTo>
                  <a:pt x="5335991" y="912401"/>
                </a:lnTo>
                <a:close/>
                <a:moveTo>
                  <a:pt x="5338204" y="906561"/>
                </a:moveTo>
                <a:lnTo>
                  <a:pt x="5337175" y="909623"/>
                </a:lnTo>
                <a:lnTo>
                  <a:pt x="5337975" y="906845"/>
                </a:lnTo>
                <a:close/>
                <a:moveTo>
                  <a:pt x="5375195" y="823898"/>
                </a:moveTo>
                <a:lnTo>
                  <a:pt x="5377996" y="823898"/>
                </a:lnTo>
                <a:lnTo>
                  <a:pt x="5381598" y="824295"/>
                </a:lnTo>
                <a:lnTo>
                  <a:pt x="5384800" y="825882"/>
                </a:lnTo>
                <a:lnTo>
                  <a:pt x="5367591" y="856838"/>
                </a:lnTo>
                <a:lnTo>
                  <a:pt x="5359186" y="872316"/>
                </a:lnTo>
                <a:lnTo>
                  <a:pt x="5349981" y="889382"/>
                </a:lnTo>
                <a:lnTo>
                  <a:pt x="5347180" y="894541"/>
                </a:lnTo>
                <a:lnTo>
                  <a:pt x="5343178" y="900098"/>
                </a:lnTo>
                <a:lnTo>
                  <a:pt x="5339576" y="904860"/>
                </a:lnTo>
                <a:lnTo>
                  <a:pt x="5338204" y="906561"/>
                </a:lnTo>
                <a:lnTo>
                  <a:pt x="5338776" y="904860"/>
                </a:lnTo>
                <a:lnTo>
                  <a:pt x="5339576" y="900098"/>
                </a:lnTo>
                <a:lnTo>
                  <a:pt x="5339576" y="894938"/>
                </a:lnTo>
                <a:lnTo>
                  <a:pt x="5339176" y="889382"/>
                </a:lnTo>
                <a:lnTo>
                  <a:pt x="5339176" y="884620"/>
                </a:lnTo>
                <a:lnTo>
                  <a:pt x="5339176" y="879063"/>
                </a:lnTo>
                <a:lnTo>
                  <a:pt x="5339576" y="874301"/>
                </a:lnTo>
                <a:lnTo>
                  <a:pt x="5340777" y="869538"/>
                </a:lnTo>
                <a:lnTo>
                  <a:pt x="5341577" y="867554"/>
                </a:lnTo>
                <a:lnTo>
                  <a:pt x="5342778" y="865966"/>
                </a:lnTo>
                <a:lnTo>
                  <a:pt x="5345979" y="862791"/>
                </a:lnTo>
                <a:lnTo>
                  <a:pt x="5349981" y="860013"/>
                </a:lnTo>
                <a:lnTo>
                  <a:pt x="5351582" y="858029"/>
                </a:lnTo>
                <a:lnTo>
                  <a:pt x="5353183" y="855648"/>
                </a:lnTo>
                <a:lnTo>
                  <a:pt x="5356385" y="850885"/>
                </a:lnTo>
                <a:lnTo>
                  <a:pt x="5358786" y="844535"/>
                </a:lnTo>
                <a:lnTo>
                  <a:pt x="5361187" y="837788"/>
                </a:lnTo>
                <a:lnTo>
                  <a:pt x="5364789" y="832232"/>
                </a:lnTo>
                <a:lnTo>
                  <a:pt x="5366390" y="829454"/>
                </a:lnTo>
                <a:lnTo>
                  <a:pt x="5367991" y="827470"/>
                </a:lnTo>
                <a:lnTo>
                  <a:pt x="5370392" y="825485"/>
                </a:lnTo>
                <a:lnTo>
                  <a:pt x="5372393" y="824295"/>
                </a:lnTo>
                <a:close/>
                <a:moveTo>
                  <a:pt x="1814116" y="815960"/>
                </a:moveTo>
                <a:lnTo>
                  <a:pt x="1815307" y="816357"/>
                </a:lnTo>
                <a:lnTo>
                  <a:pt x="1816497" y="817150"/>
                </a:lnTo>
                <a:lnTo>
                  <a:pt x="1817688" y="818341"/>
                </a:lnTo>
                <a:lnTo>
                  <a:pt x="1818878" y="819532"/>
                </a:lnTo>
                <a:lnTo>
                  <a:pt x="1819672" y="821913"/>
                </a:lnTo>
                <a:lnTo>
                  <a:pt x="1820863" y="825882"/>
                </a:lnTo>
                <a:lnTo>
                  <a:pt x="1821260" y="827866"/>
                </a:lnTo>
                <a:lnTo>
                  <a:pt x="1821657" y="830644"/>
                </a:lnTo>
                <a:lnTo>
                  <a:pt x="1821260" y="833026"/>
                </a:lnTo>
                <a:lnTo>
                  <a:pt x="1820863" y="835407"/>
                </a:lnTo>
                <a:lnTo>
                  <a:pt x="1822450" y="835010"/>
                </a:lnTo>
                <a:lnTo>
                  <a:pt x="1823245" y="833820"/>
                </a:lnTo>
                <a:lnTo>
                  <a:pt x="1823641" y="832232"/>
                </a:lnTo>
                <a:lnTo>
                  <a:pt x="1823641" y="830644"/>
                </a:lnTo>
                <a:lnTo>
                  <a:pt x="1824038" y="826279"/>
                </a:lnTo>
                <a:lnTo>
                  <a:pt x="1824038" y="822310"/>
                </a:lnTo>
                <a:lnTo>
                  <a:pt x="1826419" y="823898"/>
                </a:lnTo>
                <a:lnTo>
                  <a:pt x="1828007" y="825882"/>
                </a:lnTo>
                <a:lnTo>
                  <a:pt x="1829197" y="828263"/>
                </a:lnTo>
                <a:lnTo>
                  <a:pt x="1829991" y="831438"/>
                </a:lnTo>
                <a:lnTo>
                  <a:pt x="1830389" y="834216"/>
                </a:lnTo>
                <a:lnTo>
                  <a:pt x="1829991" y="836995"/>
                </a:lnTo>
                <a:lnTo>
                  <a:pt x="1828800" y="840170"/>
                </a:lnTo>
                <a:lnTo>
                  <a:pt x="1827213" y="842154"/>
                </a:lnTo>
                <a:lnTo>
                  <a:pt x="1824435" y="842948"/>
                </a:lnTo>
                <a:lnTo>
                  <a:pt x="1822053" y="842551"/>
                </a:lnTo>
                <a:lnTo>
                  <a:pt x="1820863" y="841757"/>
                </a:lnTo>
                <a:lnTo>
                  <a:pt x="1819672" y="840567"/>
                </a:lnTo>
                <a:lnTo>
                  <a:pt x="1818878" y="838979"/>
                </a:lnTo>
                <a:lnTo>
                  <a:pt x="1818482" y="836598"/>
                </a:lnTo>
                <a:lnTo>
                  <a:pt x="1818482" y="831835"/>
                </a:lnTo>
                <a:lnTo>
                  <a:pt x="1818085" y="827073"/>
                </a:lnTo>
                <a:lnTo>
                  <a:pt x="1817688" y="825088"/>
                </a:lnTo>
                <a:lnTo>
                  <a:pt x="1816497" y="823501"/>
                </a:lnTo>
                <a:lnTo>
                  <a:pt x="1815307" y="822310"/>
                </a:lnTo>
                <a:lnTo>
                  <a:pt x="1813719" y="821913"/>
                </a:lnTo>
                <a:lnTo>
                  <a:pt x="1811338" y="821119"/>
                </a:lnTo>
                <a:lnTo>
                  <a:pt x="1808163" y="822310"/>
                </a:lnTo>
                <a:lnTo>
                  <a:pt x="1809353" y="819532"/>
                </a:lnTo>
                <a:lnTo>
                  <a:pt x="1810545" y="817944"/>
                </a:lnTo>
                <a:lnTo>
                  <a:pt x="1811735" y="816754"/>
                </a:lnTo>
                <a:lnTo>
                  <a:pt x="1812925" y="816357"/>
                </a:lnTo>
                <a:close/>
                <a:moveTo>
                  <a:pt x="1738602" y="798511"/>
                </a:moveTo>
                <a:lnTo>
                  <a:pt x="1742353" y="799317"/>
                </a:lnTo>
                <a:lnTo>
                  <a:pt x="1744980" y="799721"/>
                </a:lnTo>
                <a:lnTo>
                  <a:pt x="1748732" y="800125"/>
                </a:lnTo>
                <a:lnTo>
                  <a:pt x="1750233" y="800528"/>
                </a:lnTo>
                <a:lnTo>
                  <a:pt x="1752110" y="801336"/>
                </a:lnTo>
                <a:lnTo>
                  <a:pt x="1753986" y="802546"/>
                </a:lnTo>
                <a:lnTo>
                  <a:pt x="1756988" y="805372"/>
                </a:lnTo>
                <a:lnTo>
                  <a:pt x="1757363" y="808197"/>
                </a:lnTo>
                <a:lnTo>
                  <a:pt x="1757363" y="810619"/>
                </a:lnTo>
                <a:lnTo>
                  <a:pt x="1756612" y="812637"/>
                </a:lnTo>
                <a:lnTo>
                  <a:pt x="1755487" y="814251"/>
                </a:lnTo>
                <a:lnTo>
                  <a:pt x="1754736" y="815865"/>
                </a:lnTo>
                <a:lnTo>
                  <a:pt x="1753986" y="817480"/>
                </a:lnTo>
                <a:lnTo>
                  <a:pt x="1753611" y="819498"/>
                </a:lnTo>
                <a:lnTo>
                  <a:pt x="1753611" y="822323"/>
                </a:lnTo>
                <a:lnTo>
                  <a:pt x="1750984" y="822323"/>
                </a:lnTo>
                <a:lnTo>
                  <a:pt x="1748732" y="822323"/>
                </a:lnTo>
                <a:lnTo>
                  <a:pt x="1746481" y="821919"/>
                </a:lnTo>
                <a:lnTo>
                  <a:pt x="1744229" y="820709"/>
                </a:lnTo>
                <a:lnTo>
                  <a:pt x="1742729" y="819498"/>
                </a:lnTo>
                <a:lnTo>
                  <a:pt x="1741228" y="818691"/>
                </a:lnTo>
                <a:lnTo>
                  <a:pt x="1740102" y="817076"/>
                </a:lnTo>
                <a:lnTo>
                  <a:pt x="1738602" y="815462"/>
                </a:lnTo>
                <a:lnTo>
                  <a:pt x="1737851" y="813847"/>
                </a:lnTo>
                <a:lnTo>
                  <a:pt x="1737101" y="811830"/>
                </a:lnTo>
                <a:lnTo>
                  <a:pt x="1736726" y="809811"/>
                </a:lnTo>
                <a:lnTo>
                  <a:pt x="1736726" y="807793"/>
                </a:lnTo>
                <a:lnTo>
                  <a:pt x="1736726" y="805372"/>
                </a:lnTo>
                <a:lnTo>
                  <a:pt x="1737101" y="802950"/>
                </a:lnTo>
                <a:lnTo>
                  <a:pt x="1737851" y="800932"/>
                </a:lnTo>
                <a:close/>
                <a:moveTo>
                  <a:pt x="4748213" y="761997"/>
                </a:moveTo>
                <a:lnTo>
                  <a:pt x="4751388" y="762406"/>
                </a:lnTo>
                <a:lnTo>
                  <a:pt x="4753769" y="763629"/>
                </a:lnTo>
                <a:lnTo>
                  <a:pt x="4756150" y="765668"/>
                </a:lnTo>
                <a:lnTo>
                  <a:pt x="4758532" y="768115"/>
                </a:lnTo>
                <a:lnTo>
                  <a:pt x="4760119" y="771377"/>
                </a:lnTo>
                <a:lnTo>
                  <a:pt x="4761707" y="774639"/>
                </a:lnTo>
                <a:lnTo>
                  <a:pt x="4762897" y="777901"/>
                </a:lnTo>
                <a:lnTo>
                  <a:pt x="4763691" y="781979"/>
                </a:lnTo>
                <a:lnTo>
                  <a:pt x="4764088" y="785650"/>
                </a:lnTo>
                <a:lnTo>
                  <a:pt x="4764088" y="789728"/>
                </a:lnTo>
                <a:lnTo>
                  <a:pt x="4763691" y="793398"/>
                </a:lnTo>
                <a:lnTo>
                  <a:pt x="4762897" y="797068"/>
                </a:lnTo>
                <a:lnTo>
                  <a:pt x="4761707" y="799922"/>
                </a:lnTo>
                <a:lnTo>
                  <a:pt x="4759722" y="802777"/>
                </a:lnTo>
                <a:lnTo>
                  <a:pt x="4757341" y="804816"/>
                </a:lnTo>
                <a:lnTo>
                  <a:pt x="4754563" y="806447"/>
                </a:lnTo>
                <a:lnTo>
                  <a:pt x="4751785" y="806039"/>
                </a:lnTo>
                <a:lnTo>
                  <a:pt x="4749403" y="804409"/>
                </a:lnTo>
                <a:lnTo>
                  <a:pt x="4747022" y="802369"/>
                </a:lnTo>
                <a:lnTo>
                  <a:pt x="4745435" y="800330"/>
                </a:lnTo>
                <a:lnTo>
                  <a:pt x="4744244" y="797476"/>
                </a:lnTo>
                <a:lnTo>
                  <a:pt x="4743053" y="793805"/>
                </a:lnTo>
                <a:lnTo>
                  <a:pt x="4742260" y="790543"/>
                </a:lnTo>
                <a:lnTo>
                  <a:pt x="4741863" y="786465"/>
                </a:lnTo>
                <a:lnTo>
                  <a:pt x="4741863" y="782795"/>
                </a:lnTo>
                <a:lnTo>
                  <a:pt x="4741863" y="779533"/>
                </a:lnTo>
                <a:lnTo>
                  <a:pt x="4742260" y="775455"/>
                </a:lnTo>
                <a:lnTo>
                  <a:pt x="4743053" y="772192"/>
                </a:lnTo>
                <a:lnTo>
                  <a:pt x="4743847" y="768522"/>
                </a:lnTo>
                <a:lnTo>
                  <a:pt x="4745038" y="765668"/>
                </a:lnTo>
                <a:lnTo>
                  <a:pt x="4746625" y="763629"/>
                </a:lnTo>
                <a:close/>
                <a:moveTo>
                  <a:pt x="3458369" y="752460"/>
                </a:moveTo>
                <a:lnTo>
                  <a:pt x="3461148" y="757223"/>
                </a:lnTo>
                <a:lnTo>
                  <a:pt x="3463132" y="761191"/>
                </a:lnTo>
                <a:lnTo>
                  <a:pt x="3463926" y="765557"/>
                </a:lnTo>
                <a:lnTo>
                  <a:pt x="3463926" y="769526"/>
                </a:lnTo>
                <a:lnTo>
                  <a:pt x="3463529" y="771113"/>
                </a:lnTo>
                <a:lnTo>
                  <a:pt x="3463132" y="773098"/>
                </a:lnTo>
                <a:lnTo>
                  <a:pt x="3462338" y="774685"/>
                </a:lnTo>
                <a:lnTo>
                  <a:pt x="3461148" y="775876"/>
                </a:lnTo>
                <a:lnTo>
                  <a:pt x="3459958" y="777067"/>
                </a:lnTo>
                <a:lnTo>
                  <a:pt x="3458766" y="777860"/>
                </a:lnTo>
                <a:lnTo>
                  <a:pt x="3456782" y="778654"/>
                </a:lnTo>
                <a:lnTo>
                  <a:pt x="3455194" y="779448"/>
                </a:lnTo>
                <a:lnTo>
                  <a:pt x="3454400" y="779448"/>
                </a:lnTo>
                <a:lnTo>
                  <a:pt x="3453607" y="779051"/>
                </a:lnTo>
                <a:lnTo>
                  <a:pt x="3452416" y="777860"/>
                </a:lnTo>
                <a:lnTo>
                  <a:pt x="3450829" y="774288"/>
                </a:lnTo>
                <a:lnTo>
                  <a:pt x="3450432" y="773495"/>
                </a:lnTo>
                <a:lnTo>
                  <a:pt x="3450036" y="773495"/>
                </a:lnTo>
                <a:lnTo>
                  <a:pt x="3449638" y="775479"/>
                </a:lnTo>
                <a:lnTo>
                  <a:pt x="3448448" y="779448"/>
                </a:lnTo>
                <a:lnTo>
                  <a:pt x="3447257" y="777860"/>
                </a:lnTo>
                <a:lnTo>
                  <a:pt x="3446860" y="776273"/>
                </a:lnTo>
                <a:lnTo>
                  <a:pt x="3446463" y="775082"/>
                </a:lnTo>
                <a:lnTo>
                  <a:pt x="3446463" y="773495"/>
                </a:lnTo>
                <a:lnTo>
                  <a:pt x="3447257" y="771907"/>
                </a:lnTo>
                <a:lnTo>
                  <a:pt x="3447653" y="769923"/>
                </a:lnTo>
                <a:lnTo>
                  <a:pt x="3450432" y="766748"/>
                </a:lnTo>
                <a:lnTo>
                  <a:pt x="3455194" y="759604"/>
                </a:lnTo>
                <a:lnTo>
                  <a:pt x="3457179" y="756429"/>
                </a:lnTo>
                <a:lnTo>
                  <a:pt x="3457576" y="754841"/>
                </a:lnTo>
                <a:close/>
                <a:moveTo>
                  <a:pt x="2517513" y="746110"/>
                </a:moveTo>
                <a:lnTo>
                  <a:pt x="2521521" y="746110"/>
                </a:lnTo>
                <a:lnTo>
                  <a:pt x="2525929" y="747290"/>
                </a:lnTo>
                <a:lnTo>
                  <a:pt x="2529535" y="748863"/>
                </a:lnTo>
                <a:lnTo>
                  <a:pt x="2533542" y="751222"/>
                </a:lnTo>
                <a:lnTo>
                  <a:pt x="2537149" y="754761"/>
                </a:lnTo>
                <a:lnTo>
                  <a:pt x="2539955" y="758300"/>
                </a:lnTo>
                <a:lnTo>
                  <a:pt x="2542358" y="761840"/>
                </a:lnTo>
                <a:lnTo>
                  <a:pt x="2543961" y="766558"/>
                </a:lnTo>
                <a:lnTo>
                  <a:pt x="2544362" y="768525"/>
                </a:lnTo>
                <a:lnTo>
                  <a:pt x="2544763" y="771277"/>
                </a:lnTo>
                <a:lnTo>
                  <a:pt x="2544763" y="773244"/>
                </a:lnTo>
                <a:lnTo>
                  <a:pt x="2544362" y="775603"/>
                </a:lnTo>
                <a:lnTo>
                  <a:pt x="2543561" y="777569"/>
                </a:lnTo>
                <a:lnTo>
                  <a:pt x="2542358" y="780322"/>
                </a:lnTo>
                <a:lnTo>
                  <a:pt x="2541156" y="782288"/>
                </a:lnTo>
                <a:lnTo>
                  <a:pt x="2539553" y="784647"/>
                </a:lnTo>
                <a:lnTo>
                  <a:pt x="2537550" y="786614"/>
                </a:lnTo>
                <a:lnTo>
                  <a:pt x="2535145" y="788973"/>
                </a:lnTo>
                <a:lnTo>
                  <a:pt x="2533943" y="788580"/>
                </a:lnTo>
                <a:lnTo>
                  <a:pt x="2533542" y="787400"/>
                </a:lnTo>
                <a:lnTo>
                  <a:pt x="2533142" y="787007"/>
                </a:lnTo>
                <a:lnTo>
                  <a:pt x="2533542" y="786220"/>
                </a:lnTo>
                <a:lnTo>
                  <a:pt x="2533943" y="785827"/>
                </a:lnTo>
                <a:lnTo>
                  <a:pt x="2535145" y="785434"/>
                </a:lnTo>
                <a:lnTo>
                  <a:pt x="2531138" y="786614"/>
                </a:lnTo>
                <a:lnTo>
                  <a:pt x="2528734" y="788187"/>
                </a:lnTo>
                <a:lnTo>
                  <a:pt x="2527131" y="788973"/>
                </a:lnTo>
                <a:lnTo>
                  <a:pt x="2525127" y="788973"/>
                </a:lnTo>
                <a:lnTo>
                  <a:pt x="2524326" y="788187"/>
                </a:lnTo>
                <a:lnTo>
                  <a:pt x="2521521" y="785434"/>
                </a:lnTo>
                <a:lnTo>
                  <a:pt x="2516712" y="781895"/>
                </a:lnTo>
                <a:lnTo>
                  <a:pt x="2511903" y="777176"/>
                </a:lnTo>
                <a:lnTo>
                  <a:pt x="2509499" y="774816"/>
                </a:lnTo>
                <a:lnTo>
                  <a:pt x="2507094" y="772064"/>
                </a:lnTo>
                <a:lnTo>
                  <a:pt x="2505492" y="768918"/>
                </a:lnTo>
                <a:lnTo>
                  <a:pt x="2504289" y="765772"/>
                </a:lnTo>
                <a:lnTo>
                  <a:pt x="2503488" y="763019"/>
                </a:lnTo>
                <a:lnTo>
                  <a:pt x="2503488" y="759087"/>
                </a:lnTo>
                <a:lnTo>
                  <a:pt x="2504691" y="755941"/>
                </a:lnTo>
                <a:lnTo>
                  <a:pt x="2506694" y="752009"/>
                </a:lnTo>
                <a:lnTo>
                  <a:pt x="2507897" y="750436"/>
                </a:lnTo>
                <a:lnTo>
                  <a:pt x="2509899" y="748863"/>
                </a:lnTo>
                <a:lnTo>
                  <a:pt x="2511502" y="748076"/>
                </a:lnTo>
                <a:lnTo>
                  <a:pt x="2513506" y="746897"/>
                </a:lnTo>
                <a:lnTo>
                  <a:pt x="2515109" y="746503"/>
                </a:lnTo>
                <a:close/>
                <a:moveTo>
                  <a:pt x="1754527" y="685785"/>
                </a:moveTo>
                <a:lnTo>
                  <a:pt x="1759256" y="688949"/>
                </a:lnTo>
                <a:lnTo>
                  <a:pt x="1763198" y="692114"/>
                </a:lnTo>
                <a:lnTo>
                  <a:pt x="1766745" y="696464"/>
                </a:lnTo>
                <a:lnTo>
                  <a:pt x="1769505" y="700420"/>
                </a:lnTo>
                <a:lnTo>
                  <a:pt x="1772263" y="704770"/>
                </a:lnTo>
                <a:lnTo>
                  <a:pt x="1775022" y="709121"/>
                </a:lnTo>
                <a:lnTo>
                  <a:pt x="1778963" y="718614"/>
                </a:lnTo>
                <a:lnTo>
                  <a:pt x="1782116" y="728106"/>
                </a:lnTo>
                <a:lnTo>
                  <a:pt x="1786058" y="736412"/>
                </a:lnTo>
                <a:lnTo>
                  <a:pt x="1788028" y="740367"/>
                </a:lnTo>
                <a:lnTo>
                  <a:pt x="1789999" y="743927"/>
                </a:lnTo>
                <a:lnTo>
                  <a:pt x="1792758" y="747091"/>
                </a:lnTo>
                <a:lnTo>
                  <a:pt x="1795123" y="749069"/>
                </a:lnTo>
                <a:lnTo>
                  <a:pt x="1793546" y="753024"/>
                </a:lnTo>
                <a:lnTo>
                  <a:pt x="1792758" y="756584"/>
                </a:lnTo>
                <a:lnTo>
                  <a:pt x="1792758" y="759352"/>
                </a:lnTo>
                <a:lnTo>
                  <a:pt x="1792758" y="761725"/>
                </a:lnTo>
                <a:lnTo>
                  <a:pt x="1793546" y="764098"/>
                </a:lnTo>
                <a:lnTo>
                  <a:pt x="1794335" y="765681"/>
                </a:lnTo>
                <a:lnTo>
                  <a:pt x="1796305" y="768449"/>
                </a:lnTo>
                <a:lnTo>
                  <a:pt x="1798276" y="770427"/>
                </a:lnTo>
                <a:lnTo>
                  <a:pt x="1799064" y="772009"/>
                </a:lnTo>
                <a:lnTo>
                  <a:pt x="1799853" y="772800"/>
                </a:lnTo>
                <a:lnTo>
                  <a:pt x="1799064" y="773987"/>
                </a:lnTo>
                <a:lnTo>
                  <a:pt x="1798670" y="775569"/>
                </a:lnTo>
                <a:lnTo>
                  <a:pt x="1797094" y="777151"/>
                </a:lnTo>
                <a:lnTo>
                  <a:pt x="1795123" y="779128"/>
                </a:lnTo>
                <a:lnTo>
                  <a:pt x="1795912" y="778733"/>
                </a:lnTo>
                <a:lnTo>
                  <a:pt x="1796699" y="778733"/>
                </a:lnTo>
                <a:lnTo>
                  <a:pt x="1797488" y="779128"/>
                </a:lnTo>
                <a:lnTo>
                  <a:pt x="1798276" y="780315"/>
                </a:lnTo>
                <a:lnTo>
                  <a:pt x="1800641" y="782688"/>
                </a:lnTo>
                <a:lnTo>
                  <a:pt x="1802217" y="785852"/>
                </a:lnTo>
                <a:lnTo>
                  <a:pt x="1803006" y="789807"/>
                </a:lnTo>
                <a:lnTo>
                  <a:pt x="1803401" y="793367"/>
                </a:lnTo>
                <a:lnTo>
                  <a:pt x="1803401" y="794949"/>
                </a:lnTo>
                <a:lnTo>
                  <a:pt x="1803006" y="796927"/>
                </a:lnTo>
                <a:lnTo>
                  <a:pt x="1802217" y="798113"/>
                </a:lnTo>
                <a:lnTo>
                  <a:pt x="1801429" y="799300"/>
                </a:lnTo>
                <a:lnTo>
                  <a:pt x="1799064" y="801673"/>
                </a:lnTo>
                <a:lnTo>
                  <a:pt x="1799853" y="800487"/>
                </a:lnTo>
                <a:lnTo>
                  <a:pt x="1801035" y="798113"/>
                </a:lnTo>
                <a:lnTo>
                  <a:pt x="1801429" y="796927"/>
                </a:lnTo>
                <a:lnTo>
                  <a:pt x="1801429" y="795740"/>
                </a:lnTo>
                <a:lnTo>
                  <a:pt x="1800247" y="794554"/>
                </a:lnTo>
                <a:lnTo>
                  <a:pt x="1799064" y="794554"/>
                </a:lnTo>
                <a:lnTo>
                  <a:pt x="1798276" y="794554"/>
                </a:lnTo>
                <a:lnTo>
                  <a:pt x="1797488" y="795345"/>
                </a:lnTo>
                <a:lnTo>
                  <a:pt x="1796699" y="795740"/>
                </a:lnTo>
                <a:lnTo>
                  <a:pt x="1795517" y="796927"/>
                </a:lnTo>
                <a:lnTo>
                  <a:pt x="1794335" y="796927"/>
                </a:lnTo>
                <a:lnTo>
                  <a:pt x="1792364" y="795740"/>
                </a:lnTo>
                <a:lnTo>
                  <a:pt x="1791970" y="795345"/>
                </a:lnTo>
                <a:lnTo>
                  <a:pt x="1791576" y="794158"/>
                </a:lnTo>
                <a:lnTo>
                  <a:pt x="1790394" y="790994"/>
                </a:lnTo>
                <a:lnTo>
                  <a:pt x="1789605" y="787434"/>
                </a:lnTo>
                <a:lnTo>
                  <a:pt x="1789211" y="786248"/>
                </a:lnTo>
                <a:lnTo>
                  <a:pt x="1788817" y="785852"/>
                </a:lnTo>
                <a:lnTo>
                  <a:pt x="1784087" y="783084"/>
                </a:lnTo>
                <a:lnTo>
                  <a:pt x="1780934" y="781106"/>
                </a:lnTo>
                <a:lnTo>
                  <a:pt x="1780146" y="779919"/>
                </a:lnTo>
                <a:lnTo>
                  <a:pt x="1779751" y="778733"/>
                </a:lnTo>
                <a:lnTo>
                  <a:pt x="1778963" y="776755"/>
                </a:lnTo>
                <a:lnTo>
                  <a:pt x="1778963" y="770031"/>
                </a:lnTo>
                <a:lnTo>
                  <a:pt x="1778175" y="765681"/>
                </a:lnTo>
                <a:lnTo>
                  <a:pt x="1776598" y="759352"/>
                </a:lnTo>
                <a:lnTo>
                  <a:pt x="1775810" y="757375"/>
                </a:lnTo>
                <a:lnTo>
                  <a:pt x="1773839" y="755793"/>
                </a:lnTo>
                <a:lnTo>
                  <a:pt x="1770686" y="753024"/>
                </a:lnTo>
                <a:lnTo>
                  <a:pt x="1767139" y="749860"/>
                </a:lnTo>
                <a:lnTo>
                  <a:pt x="1765168" y="748278"/>
                </a:lnTo>
                <a:lnTo>
                  <a:pt x="1763987" y="745905"/>
                </a:lnTo>
                <a:lnTo>
                  <a:pt x="1762804" y="743136"/>
                </a:lnTo>
                <a:lnTo>
                  <a:pt x="1762016" y="740367"/>
                </a:lnTo>
                <a:lnTo>
                  <a:pt x="1761227" y="735225"/>
                </a:lnTo>
                <a:lnTo>
                  <a:pt x="1761227" y="731270"/>
                </a:lnTo>
                <a:lnTo>
                  <a:pt x="1760833" y="729293"/>
                </a:lnTo>
                <a:lnTo>
                  <a:pt x="1760439" y="729293"/>
                </a:lnTo>
                <a:lnTo>
                  <a:pt x="1760045" y="729688"/>
                </a:lnTo>
                <a:lnTo>
                  <a:pt x="1758862" y="731666"/>
                </a:lnTo>
                <a:lnTo>
                  <a:pt x="1758074" y="734039"/>
                </a:lnTo>
                <a:lnTo>
                  <a:pt x="1758074" y="735621"/>
                </a:lnTo>
                <a:lnTo>
                  <a:pt x="1756103" y="731270"/>
                </a:lnTo>
                <a:lnTo>
                  <a:pt x="1754921" y="725733"/>
                </a:lnTo>
                <a:lnTo>
                  <a:pt x="1753344" y="715054"/>
                </a:lnTo>
                <a:lnTo>
                  <a:pt x="1752556" y="710308"/>
                </a:lnTo>
                <a:lnTo>
                  <a:pt x="1751374" y="706748"/>
                </a:lnTo>
                <a:lnTo>
                  <a:pt x="1750191" y="703979"/>
                </a:lnTo>
                <a:lnTo>
                  <a:pt x="1749403" y="702793"/>
                </a:lnTo>
                <a:lnTo>
                  <a:pt x="1748220" y="702397"/>
                </a:lnTo>
                <a:lnTo>
                  <a:pt x="1747432" y="702002"/>
                </a:lnTo>
                <a:lnTo>
                  <a:pt x="1746644" y="701211"/>
                </a:lnTo>
                <a:lnTo>
                  <a:pt x="1746250" y="700420"/>
                </a:lnTo>
                <a:lnTo>
                  <a:pt x="1746250" y="699628"/>
                </a:lnTo>
                <a:lnTo>
                  <a:pt x="1746644" y="697255"/>
                </a:lnTo>
                <a:lnTo>
                  <a:pt x="1747827" y="694882"/>
                </a:lnTo>
                <a:lnTo>
                  <a:pt x="1749798" y="691718"/>
                </a:lnTo>
                <a:lnTo>
                  <a:pt x="1751374" y="689345"/>
                </a:lnTo>
                <a:lnTo>
                  <a:pt x="1752950" y="687367"/>
                </a:lnTo>
                <a:close/>
                <a:moveTo>
                  <a:pt x="5444369" y="668336"/>
                </a:moveTo>
                <a:lnTo>
                  <a:pt x="5453063" y="668336"/>
                </a:lnTo>
                <a:lnTo>
                  <a:pt x="5451929" y="673959"/>
                </a:lnTo>
                <a:lnTo>
                  <a:pt x="5450039" y="679583"/>
                </a:lnTo>
                <a:lnTo>
                  <a:pt x="5447393" y="684403"/>
                </a:lnTo>
                <a:lnTo>
                  <a:pt x="5444747" y="689222"/>
                </a:lnTo>
                <a:lnTo>
                  <a:pt x="5441723" y="692837"/>
                </a:lnTo>
                <a:lnTo>
                  <a:pt x="5437943" y="696452"/>
                </a:lnTo>
                <a:lnTo>
                  <a:pt x="5434164" y="699264"/>
                </a:lnTo>
                <a:lnTo>
                  <a:pt x="5429250" y="701674"/>
                </a:lnTo>
                <a:lnTo>
                  <a:pt x="5429628" y="698863"/>
                </a:lnTo>
                <a:lnTo>
                  <a:pt x="5430006" y="696452"/>
                </a:lnTo>
                <a:lnTo>
                  <a:pt x="5430762" y="694444"/>
                </a:lnTo>
                <a:lnTo>
                  <a:pt x="5431896" y="692034"/>
                </a:lnTo>
                <a:lnTo>
                  <a:pt x="5434542" y="688821"/>
                </a:lnTo>
                <a:lnTo>
                  <a:pt x="5437187" y="685608"/>
                </a:lnTo>
                <a:lnTo>
                  <a:pt x="5439833" y="681992"/>
                </a:lnTo>
                <a:lnTo>
                  <a:pt x="5442101" y="678377"/>
                </a:lnTo>
                <a:lnTo>
                  <a:pt x="5442857" y="675968"/>
                </a:lnTo>
                <a:lnTo>
                  <a:pt x="5443613" y="673558"/>
                </a:lnTo>
                <a:lnTo>
                  <a:pt x="5443991" y="671148"/>
                </a:lnTo>
                <a:close/>
                <a:moveTo>
                  <a:pt x="2849562" y="661968"/>
                </a:moveTo>
                <a:lnTo>
                  <a:pt x="2853135" y="661968"/>
                </a:lnTo>
                <a:lnTo>
                  <a:pt x="2855912" y="661968"/>
                </a:lnTo>
                <a:lnTo>
                  <a:pt x="2858690" y="662767"/>
                </a:lnTo>
                <a:lnTo>
                  <a:pt x="2861469" y="663566"/>
                </a:lnTo>
                <a:lnTo>
                  <a:pt x="2863453" y="664365"/>
                </a:lnTo>
                <a:lnTo>
                  <a:pt x="2865437" y="665563"/>
                </a:lnTo>
                <a:lnTo>
                  <a:pt x="2867025" y="667160"/>
                </a:lnTo>
                <a:lnTo>
                  <a:pt x="2868215" y="669157"/>
                </a:lnTo>
                <a:lnTo>
                  <a:pt x="2870201" y="670754"/>
                </a:lnTo>
                <a:lnTo>
                  <a:pt x="2870994" y="672751"/>
                </a:lnTo>
                <a:lnTo>
                  <a:pt x="2872581" y="676745"/>
                </a:lnTo>
                <a:lnTo>
                  <a:pt x="2873375" y="681937"/>
                </a:lnTo>
                <a:lnTo>
                  <a:pt x="2873375" y="687129"/>
                </a:lnTo>
                <a:lnTo>
                  <a:pt x="2872978" y="692320"/>
                </a:lnTo>
                <a:lnTo>
                  <a:pt x="2872184" y="697912"/>
                </a:lnTo>
                <a:lnTo>
                  <a:pt x="2870597" y="703503"/>
                </a:lnTo>
                <a:lnTo>
                  <a:pt x="2869009" y="708695"/>
                </a:lnTo>
                <a:lnTo>
                  <a:pt x="2866628" y="713887"/>
                </a:lnTo>
                <a:lnTo>
                  <a:pt x="2864247" y="718280"/>
                </a:lnTo>
                <a:lnTo>
                  <a:pt x="2861865" y="722273"/>
                </a:lnTo>
                <a:lnTo>
                  <a:pt x="2859087" y="725468"/>
                </a:lnTo>
                <a:lnTo>
                  <a:pt x="2855119" y="723871"/>
                </a:lnTo>
                <a:lnTo>
                  <a:pt x="2851944" y="721874"/>
                </a:lnTo>
                <a:lnTo>
                  <a:pt x="2848769" y="719078"/>
                </a:lnTo>
                <a:lnTo>
                  <a:pt x="2846387" y="715883"/>
                </a:lnTo>
                <a:lnTo>
                  <a:pt x="2844800" y="712289"/>
                </a:lnTo>
                <a:lnTo>
                  <a:pt x="2843609" y="708295"/>
                </a:lnTo>
                <a:lnTo>
                  <a:pt x="2842419" y="704302"/>
                </a:lnTo>
                <a:lnTo>
                  <a:pt x="2841625" y="699509"/>
                </a:lnTo>
                <a:lnTo>
                  <a:pt x="2841625" y="695116"/>
                </a:lnTo>
                <a:lnTo>
                  <a:pt x="2842022" y="689924"/>
                </a:lnTo>
                <a:lnTo>
                  <a:pt x="2843213" y="684732"/>
                </a:lnTo>
                <a:lnTo>
                  <a:pt x="2844006" y="680339"/>
                </a:lnTo>
                <a:lnTo>
                  <a:pt x="2845197" y="675148"/>
                </a:lnTo>
                <a:lnTo>
                  <a:pt x="2846387" y="670754"/>
                </a:lnTo>
                <a:close/>
                <a:moveTo>
                  <a:pt x="2343150" y="654035"/>
                </a:moveTo>
                <a:lnTo>
                  <a:pt x="2347912" y="654435"/>
                </a:lnTo>
                <a:lnTo>
                  <a:pt x="2351881" y="655633"/>
                </a:lnTo>
                <a:lnTo>
                  <a:pt x="2355850" y="657230"/>
                </a:lnTo>
                <a:lnTo>
                  <a:pt x="2359025" y="660425"/>
                </a:lnTo>
                <a:lnTo>
                  <a:pt x="2361803" y="663220"/>
                </a:lnTo>
                <a:lnTo>
                  <a:pt x="2364582" y="666815"/>
                </a:lnTo>
                <a:lnTo>
                  <a:pt x="2366962" y="670808"/>
                </a:lnTo>
                <a:lnTo>
                  <a:pt x="2371328" y="679194"/>
                </a:lnTo>
                <a:lnTo>
                  <a:pt x="2376090" y="687980"/>
                </a:lnTo>
                <a:lnTo>
                  <a:pt x="2378075" y="691574"/>
                </a:lnTo>
                <a:lnTo>
                  <a:pt x="2380059" y="695568"/>
                </a:lnTo>
                <a:lnTo>
                  <a:pt x="2382837" y="698763"/>
                </a:lnTo>
                <a:lnTo>
                  <a:pt x="2385219" y="701558"/>
                </a:lnTo>
                <a:lnTo>
                  <a:pt x="2387600" y="703954"/>
                </a:lnTo>
                <a:lnTo>
                  <a:pt x="2390378" y="705552"/>
                </a:lnTo>
                <a:lnTo>
                  <a:pt x="2395141" y="708347"/>
                </a:lnTo>
                <a:lnTo>
                  <a:pt x="2401094" y="710344"/>
                </a:lnTo>
                <a:lnTo>
                  <a:pt x="2406253" y="712740"/>
                </a:lnTo>
                <a:lnTo>
                  <a:pt x="2412207" y="714737"/>
                </a:lnTo>
                <a:lnTo>
                  <a:pt x="2417365" y="716733"/>
                </a:lnTo>
                <a:lnTo>
                  <a:pt x="2422129" y="718730"/>
                </a:lnTo>
                <a:lnTo>
                  <a:pt x="2424509" y="720727"/>
                </a:lnTo>
                <a:lnTo>
                  <a:pt x="2426495" y="721925"/>
                </a:lnTo>
                <a:lnTo>
                  <a:pt x="2428875" y="724321"/>
                </a:lnTo>
                <a:lnTo>
                  <a:pt x="2430859" y="726717"/>
                </a:lnTo>
                <a:lnTo>
                  <a:pt x="2433240" y="729912"/>
                </a:lnTo>
                <a:lnTo>
                  <a:pt x="2435225" y="732707"/>
                </a:lnTo>
                <a:lnTo>
                  <a:pt x="2438003" y="739496"/>
                </a:lnTo>
                <a:lnTo>
                  <a:pt x="2440384" y="746685"/>
                </a:lnTo>
                <a:lnTo>
                  <a:pt x="2443162" y="754672"/>
                </a:lnTo>
                <a:lnTo>
                  <a:pt x="2444750" y="762659"/>
                </a:lnTo>
                <a:lnTo>
                  <a:pt x="2447925" y="779032"/>
                </a:lnTo>
                <a:lnTo>
                  <a:pt x="2446337" y="779032"/>
                </a:lnTo>
                <a:lnTo>
                  <a:pt x="2445544" y="778233"/>
                </a:lnTo>
                <a:lnTo>
                  <a:pt x="2446734" y="784623"/>
                </a:lnTo>
                <a:lnTo>
                  <a:pt x="2447528" y="790613"/>
                </a:lnTo>
                <a:lnTo>
                  <a:pt x="2447528" y="797402"/>
                </a:lnTo>
                <a:lnTo>
                  <a:pt x="2446734" y="804191"/>
                </a:lnTo>
                <a:lnTo>
                  <a:pt x="2445544" y="812578"/>
                </a:lnTo>
                <a:lnTo>
                  <a:pt x="2443956" y="822561"/>
                </a:lnTo>
                <a:lnTo>
                  <a:pt x="2438797" y="846123"/>
                </a:lnTo>
                <a:lnTo>
                  <a:pt x="2432844" y="843727"/>
                </a:lnTo>
                <a:lnTo>
                  <a:pt x="2427684" y="840932"/>
                </a:lnTo>
                <a:lnTo>
                  <a:pt x="2423319" y="837337"/>
                </a:lnTo>
                <a:lnTo>
                  <a:pt x="2420144" y="833344"/>
                </a:lnTo>
                <a:lnTo>
                  <a:pt x="2417365" y="828951"/>
                </a:lnTo>
                <a:lnTo>
                  <a:pt x="2414587" y="824558"/>
                </a:lnTo>
                <a:lnTo>
                  <a:pt x="2412603" y="819367"/>
                </a:lnTo>
                <a:lnTo>
                  <a:pt x="2410619" y="814574"/>
                </a:lnTo>
                <a:lnTo>
                  <a:pt x="2407444" y="803792"/>
                </a:lnTo>
                <a:lnTo>
                  <a:pt x="2403475" y="793009"/>
                </a:lnTo>
                <a:lnTo>
                  <a:pt x="2401490" y="787419"/>
                </a:lnTo>
                <a:lnTo>
                  <a:pt x="2398712" y="782626"/>
                </a:lnTo>
                <a:lnTo>
                  <a:pt x="2395537" y="777035"/>
                </a:lnTo>
                <a:lnTo>
                  <a:pt x="2391965" y="772643"/>
                </a:lnTo>
                <a:lnTo>
                  <a:pt x="2387997" y="769048"/>
                </a:lnTo>
                <a:lnTo>
                  <a:pt x="2384426" y="766253"/>
                </a:lnTo>
                <a:lnTo>
                  <a:pt x="2380456" y="764256"/>
                </a:lnTo>
                <a:lnTo>
                  <a:pt x="2376884" y="762659"/>
                </a:lnTo>
                <a:lnTo>
                  <a:pt x="2369740" y="759464"/>
                </a:lnTo>
                <a:lnTo>
                  <a:pt x="2366565" y="757867"/>
                </a:lnTo>
                <a:lnTo>
                  <a:pt x="2363390" y="755471"/>
                </a:lnTo>
                <a:lnTo>
                  <a:pt x="2359819" y="751876"/>
                </a:lnTo>
                <a:lnTo>
                  <a:pt x="2356247" y="747883"/>
                </a:lnTo>
                <a:lnTo>
                  <a:pt x="2352675" y="743091"/>
                </a:lnTo>
                <a:lnTo>
                  <a:pt x="2349103" y="738298"/>
                </a:lnTo>
                <a:lnTo>
                  <a:pt x="2345531" y="733107"/>
                </a:lnTo>
                <a:lnTo>
                  <a:pt x="2342753" y="728315"/>
                </a:lnTo>
                <a:lnTo>
                  <a:pt x="2340372" y="723123"/>
                </a:lnTo>
                <a:lnTo>
                  <a:pt x="2337990" y="718331"/>
                </a:lnTo>
                <a:lnTo>
                  <a:pt x="2339579" y="719130"/>
                </a:lnTo>
                <a:lnTo>
                  <a:pt x="2341562" y="720328"/>
                </a:lnTo>
                <a:lnTo>
                  <a:pt x="2343547" y="721526"/>
                </a:lnTo>
                <a:lnTo>
                  <a:pt x="2344340" y="721925"/>
                </a:lnTo>
                <a:lnTo>
                  <a:pt x="2342753" y="715535"/>
                </a:lnTo>
                <a:lnTo>
                  <a:pt x="2340372" y="707548"/>
                </a:lnTo>
                <a:lnTo>
                  <a:pt x="2337594" y="699162"/>
                </a:lnTo>
                <a:lnTo>
                  <a:pt x="2335609" y="689977"/>
                </a:lnTo>
                <a:lnTo>
                  <a:pt x="2334419" y="685584"/>
                </a:lnTo>
                <a:lnTo>
                  <a:pt x="2334023" y="680792"/>
                </a:lnTo>
                <a:lnTo>
                  <a:pt x="2333625" y="676000"/>
                </a:lnTo>
                <a:lnTo>
                  <a:pt x="2333625" y="671607"/>
                </a:lnTo>
                <a:lnTo>
                  <a:pt x="2334023" y="666815"/>
                </a:lnTo>
                <a:lnTo>
                  <a:pt x="2334815" y="662821"/>
                </a:lnTo>
                <a:lnTo>
                  <a:pt x="2336403" y="658428"/>
                </a:lnTo>
                <a:lnTo>
                  <a:pt x="2337990" y="654834"/>
                </a:lnTo>
                <a:close/>
                <a:moveTo>
                  <a:pt x="4716028" y="638173"/>
                </a:moveTo>
                <a:lnTo>
                  <a:pt x="4728620" y="638173"/>
                </a:lnTo>
                <a:lnTo>
                  <a:pt x="4729800" y="644127"/>
                </a:lnTo>
                <a:lnTo>
                  <a:pt x="4732161" y="649683"/>
                </a:lnTo>
                <a:lnTo>
                  <a:pt x="4734522" y="655636"/>
                </a:lnTo>
                <a:lnTo>
                  <a:pt x="4736883" y="661192"/>
                </a:lnTo>
                <a:lnTo>
                  <a:pt x="4743179" y="672305"/>
                </a:lnTo>
                <a:lnTo>
                  <a:pt x="4749081" y="682623"/>
                </a:lnTo>
                <a:lnTo>
                  <a:pt x="4751442" y="688180"/>
                </a:lnTo>
                <a:lnTo>
                  <a:pt x="4753016" y="692942"/>
                </a:lnTo>
                <a:lnTo>
                  <a:pt x="4754590" y="698101"/>
                </a:lnTo>
                <a:lnTo>
                  <a:pt x="4754983" y="703261"/>
                </a:lnTo>
                <a:lnTo>
                  <a:pt x="4754590" y="708023"/>
                </a:lnTo>
                <a:lnTo>
                  <a:pt x="4754196" y="710405"/>
                </a:lnTo>
                <a:lnTo>
                  <a:pt x="4753409" y="712786"/>
                </a:lnTo>
                <a:lnTo>
                  <a:pt x="4752229" y="715167"/>
                </a:lnTo>
                <a:lnTo>
                  <a:pt x="4751048" y="717151"/>
                </a:lnTo>
                <a:lnTo>
                  <a:pt x="4749475" y="719929"/>
                </a:lnTo>
                <a:lnTo>
                  <a:pt x="4747114" y="721914"/>
                </a:lnTo>
                <a:lnTo>
                  <a:pt x="4747114" y="724295"/>
                </a:lnTo>
                <a:lnTo>
                  <a:pt x="4747507" y="726677"/>
                </a:lnTo>
                <a:lnTo>
                  <a:pt x="4749475" y="731042"/>
                </a:lnTo>
                <a:lnTo>
                  <a:pt x="4751442" y="735011"/>
                </a:lnTo>
                <a:lnTo>
                  <a:pt x="4753803" y="738980"/>
                </a:lnTo>
                <a:lnTo>
                  <a:pt x="4755770" y="742154"/>
                </a:lnTo>
                <a:lnTo>
                  <a:pt x="4757344" y="745726"/>
                </a:lnTo>
                <a:lnTo>
                  <a:pt x="4757738" y="747314"/>
                </a:lnTo>
                <a:lnTo>
                  <a:pt x="4757738" y="748901"/>
                </a:lnTo>
                <a:lnTo>
                  <a:pt x="4757344" y="750489"/>
                </a:lnTo>
                <a:lnTo>
                  <a:pt x="4756164" y="751679"/>
                </a:lnTo>
                <a:lnTo>
                  <a:pt x="4753803" y="753267"/>
                </a:lnTo>
                <a:lnTo>
                  <a:pt x="4751835" y="754061"/>
                </a:lnTo>
                <a:lnTo>
                  <a:pt x="4750261" y="754061"/>
                </a:lnTo>
                <a:lnTo>
                  <a:pt x="4748688" y="752870"/>
                </a:lnTo>
                <a:lnTo>
                  <a:pt x="4746720" y="751679"/>
                </a:lnTo>
                <a:lnTo>
                  <a:pt x="4745146" y="750092"/>
                </a:lnTo>
                <a:lnTo>
                  <a:pt x="4741211" y="745329"/>
                </a:lnTo>
                <a:lnTo>
                  <a:pt x="4738063" y="741758"/>
                </a:lnTo>
                <a:lnTo>
                  <a:pt x="4735702" y="738185"/>
                </a:lnTo>
                <a:lnTo>
                  <a:pt x="4733735" y="734217"/>
                </a:lnTo>
                <a:lnTo>
                  <a:pt x="4732161" y="730248"/>
                </a:lnTo>
                <a:lnTo>
                  <a:pt x="4729013" y="720723"/>
                </a:lnTo>
                <a:lnTo>
                  <a:pt x="4725472" y="708420"/>
                </a:lnTo>
                <a:lnTo>
                  <a:pt x="4722324" y="699292"/>
                </a:lnTo>
                <a:lnTo>
                  <a:pt x="4719963" y="691751"/>
                </a:lnTo>
                <a:lnTo>
                  <a:pt x="4717996" y="682623"/>
                </a:lnTo>
                <a:lnTo>
                  <a:pt x="4716028" y="668733"/>
                </a:lnTo>
                <a:lnTo>
                  <a:pt x="4715241" y="663573"/>
                </a:lnTo>
                <a:lnTo>
                  <a:pt x="4714454" y="659208"/>
                </a:lnTo>
                <a:lnTo>
                  <a:pt x="4712880" y="656033"/>
                </a:lnTo>
                <a:lnTo>
                  <a:pt x="4712093" y="652858"/>
                </a:lnTo>
                <a:lnTo>
                  <a:pt x="4711700" y="649286"/>
                </a:lnTo>
                <a:lnTo>
                  <a:pt x="4712093" y="646111"/>
                </a:lnTo>
                <a:lnTo>
                  <a:pt x="4713274" y="642142"/>
                </a:lnTo>
                <a:close/>
                <a:moveTo>
                  <a:pt x="4189413" y="538161"/>
                </a:moveTo>
                <a:lnTo>
                  <a:pt x="4192669" y="538161"/>
                </a:lnTo>
                <a:lnTo>
                  <a:pt x="4196333" y="538569"/>
                </a:lnTo>
                <a:lnTo>
                  <a:pt x="4198775" y="539794"/>
                </a:lnTo>
                <a:lnTo>
                  <a:pt x="4200810" y="541427"/>
                </a:lnTo>
                <a:lnTo>
                  <a:pt x="4202845" y="543468"/>
                </a:lnTo>
                <a:lnTo>
                  <a:pt x="4204067" y="545917"/>
                </a:lnTo>
                <a:lnTo>
                  <a:pt x="4204881" y="548775"/>
                </a:lnTo>
                <a:lnTo>
                  <a:pt x="4205288" y="552449"/>
                </a:lnTo>
                <a:lnTo>
                  <a:pt x="4203660" y="550816"/>
                </a:lnTo>
                <a:lnTo>
                  <a:pt x="4200810" y="549183"/>
                </a:lnTo>
                <a:lnTo>
                  <a:pt x="4195519" y="547142"/>
                </a:lnTo>
                <a:lnTo>
                  <a:pt x="4192669" y="546326"/>
                </a:lnTo>
                <a:lnTo>
                  <a:pt x="4190634" y="544693"/>
                </a:lnTo>
                <a:lnTo>
                  <a:pt x="4190227" y="543468"/>
                </a:lnTo>
                <a:lnTo>
                  <a:pt x="4189413" y="542244"/>
                </a:lnTo>
                <a:lnTo>
                  <a:pt x="4189413" y="540203"/>
                </a:lnTo>
                <a:close/>
                <a:moveTo>
                  <a:pt x="3571411" y="511155"/>
                </a:moveTo>
                <a:lnTo>
                  <a:pt x="3573422" y="514330"/>
                </a:lnTo>
                <a:lnTo>
                  <a:pt x="3574627" y="517505"/>
                </a:lnTo>
                <a:lnTo>
                  <a:pt x="3575835" y="520680"/>
                </a:lnTo>
                <a:lnTo>
                  <a:pt x="3576236" y="523855"/>
                </a:lnTo>
                <a:lnTo>
                  <a:pt x="3576638" y="526634"/>
                </a:lnTo>
                <a:lnTo>
                  <a:pt x="3576638" y="529412"/>
                </a:lnTo>
                <a:lnTo>
                  <a:pt x="3576638" y="532587"/>
                </a:lnTo>
                <a:lnTo>
                  <a:pt x="3575835" y="534968"/>
                </a:lnTo>
                <a:lnTo>
                  <a:pt x="3574225" y="540127"/>
                </a:lnTo>
                <a:lnTo>
                  <a:pt x="3571814" y="545684"/>
                </a:lnTo>
                <a:lnTo>
                  <a:pt x="3568194" y="550843"/>
                </a:lnTo>
                <a:lnTo>
                  <a:pt x="3564576" y="555209"/>
                </a:lnTo>
                <a:lnTo>
                  <a:pt x="3560153" y="560368"/>
                </a:lnTo>
                <a:lnTo>
                  <a:pt x="3556132" y="564734"/>
                </a:lnTo>
                <a:lnTo>
                  <a:pt x="3547286" y="573465"/>
                </a:lnTo>
                <a:lnTo>
                  <a:pt x="3542865" y="578228"/>
                </a:lnTo>
                <a:lnTo>
                  <a:pt x="3539245" y="582196"/>
                </a:lnTo>
                <a:lnTo>
                  <a:pt x="3536028" y="586959"/>
                </a:lnTo>
                <a:lnTo>
                  <a:pt x="3533214" y="591324"/>
                </a:lnTo>
                <a:lnTo>
                  <a:pt x="3533214" y="592515"/>
                </a:lnTo>
                <a:lnTo>
                  <a:pt x="3533616" y="594103"/>
                </a:lnTo>
                <a:lnTo>
                  <a:pt x="3536430" y="597278"/>
                </a:lnTo>
                <a:lnTo>
                  <a:pt x="3539647" y="601643"/>
                </a:lnTo>
                <a:lnTo>
                  <a:pt x="3538844" y="604024"/>
                </a:lnTo>
                <a:lnTo>
                  <a:pt x="3536430" y="607596"/>
                </a:lnTo>
                <a:lnTo>
                  <a:pt x="3529997" y="616725"/>
                </a:lnTo>
                <a:lnTo>
                  <a:pt x="3523564" y="624662"/>
                </a:lnTo>
                <a:lnTo>
                  <a:pt x="3520749" y="628234"/>
                </a:lnTo>
                <a:lnTo>
                  <a:pt x="3520749" y="629028"/>
                </a:lnTo>
                <a:lnTo>
                  <a:pt x="3521554" y="629821"/>
                </a:lnTo>
                <a:lnTo>
                  <a:pt x="3523162" y="631012"/>
                </a:lnTo>
                <a:lnTo>
                  <a:pt x="3525575" y="631806"/>
                </a:lnTo>
                <a:lnTo>
                  <a:pt x="3526781" y="631806"/>
                </a:lnTo>
                <a:lnTo>
                  <a:pt x="3527183" y="631409"/>
                </a:lnTo>
                <a:lnTo>
                  <a:pt x="3524770" y="635378"/>
                </a:lnTo>
                <a:lnTo>
                  <a:pt x="3522760" y="638156"/>
                </a:lnTo>
                <a:lnTo>
                  <a:pt x="3518739" y="643315"/>
                </a:lnTo>
                <a:lnTo>
                  <a:pt x="3514316" y="647284"/>
                </a:lnTo>
                <a:lnTo>
                  <a:pt x="3509893" y="650459"/>
                </a:lnTo>
                <a:lnTo>
                  <a:pt x="3501048" y="656809"/>
                </a:lnTo>
                <a:lnTo>
                  <a:pt x="3496223" y="660778"/>
                </a:lnTo>
                <a:lnTo>
                  <a:pt x="3492202" y="665143"/>
                </a:lnTo>
                <a:lnTo>
                  <a:pt x="3490594" y="664350"/>
                </a:lnTo>
                <a:lnTo>
                  <a:pt x="3489790" y="663159"/>
                </a:lnTo>
                <a:lnTo>
                  <a:pt x="3487779" y="660381"/>
                </a:lnTo>
                <a:lnTo>
                  <a:pt x="3486573" y="656015"/>
                </a:lnTo>
                <a:lnTo>
                  <a:pt x="3485367" y="652046"/>
                </a:lnTo>
                <a:lnTo>
                  <a:pt x="3484965" y="646887"/>
                </a:lnTo>
                <a:lnTo>
                  <a:pt x="3484563" y="641728"/>
                </a:lnTo>
                <a:lnTo>
                  <a:pt x="3484965" y="636568"/>
                </a:lnTo>
                <a:lnTo>
                  <a:pt x="3485769" y="631409"/>
                </a:lnTo>
                <a:lnTo>
                  <a:pt x="3490594" y="621090"/>
                </a:lnTo>
                <a:lnTo>
                  <a:pt x="3494213" y="613946"/>
                </a:lnTo>
                <a:lnTo>
                  <a:pt x="3495018" y="611962"/>
                </a:lnTo>
                <a:lnTo>
                  <a:pt x="3495419" y="611565"/>
                </a:lnTo>
                <a:lnTo>
                  <a:pt x="3495821" y="611168"/>
                </a:lnTo>
                <a:lnTo>
                  <a:pt x="3497027" y="611168"/>
                </a:lnTo>
                <a:lnTo>
                  <a:pt x="3499842" y="611565"/>
                </a:lnTo>
                <a:lnTo>
                  <a:pt x="3503058" y="611962"/>
                </a:lnTo>
                <a:lnTo>
                  <a:pt x="3504264" y="611962"/>
                </a:lnTo>
                <a:lnTo>
                  <a:pt x="3504666" y="611565"/>
                </a:lnTo>
                <a:lnTo>
                  <a:pt x="3505069" y="609978"/>
                </a:lnTo>
                <a:lnTo>
                  <a:pt x="3505471" y="607596"/>
                </a:lnTo>
                <a:lnTo>
                  <a:pt x="3504666" y="603231"/>
                </a:lnTo>
                <a:lnTo>
                  <a:pt x="3503862" y="598468"/>
                </a:lnTo>
                <a:lnTo>
                  <a:pt x="3504264" y="596484"/>
                </a:lnTo>
                <a:lnTo>
                  <a:pt x="3504666" y="594896"/>
                </a:lnTo>
                <a:lnTo>
                  <a:pt x="3505873" y="593706"/>
                </a:lnTo>
                <a:lnTo>
                  <a:pt x="3507883" y="593309"/>
                </a:lnTo>
                <a:lnTo>
                  <a:pt x="3512708" y="592912"/>
                </a:lnTo>
                <a:lnTo>
                  <a:pt x="3515120" y="592515"/>
                </a:lnTo>
                <a:lnTo>
                  <a:pt x="3517131" y="591324"/>
                </a:lnTo>
                <a:lnTo>
                  <a:pt x="3519543" y="590134"/>
                </a:lnTo>
                <a:lnTo>
                  <a:pt x="3519945" y="589340"/>
                </a:lnTo>
                <a:lnTo>
                  <a:pt x="3520749" y="588149"/>
                </a:lnTo>
                <a:lnTo>
                  <a:pt x="3520749" y="586959"/>
                </a:lnTo>
                <a:lnTo>
                  <a:pt x="3520749" y="585768"/>
                </a:lnTo>
                <a:lnTo>
                  <a:pt x="3520347" y="583387"/>
                </a:lnTo>
                <a:lnTo>
                  <a:pt x="3520347" y="580212"/>
                </a:lnTo>
                <a:lnTo>
                  <a:pt x="3520347" y="579021"/>
                </a:lnTo>
                <a:lnTo>
                  <a:pt x="3520749" y="578228"/>
                </a:lnTo>
                <a:lnTo>
                  <a:pt x="3521554" y="577434"/>
                </a:lnTo>
                <a:lnTo>
                  <a:pt x="3522358" y="577037"/>
                </a:lnTo>
                <a:lnTo>
                  <a:pt x="3525172" y="576640"/>
                </a:lnTo>
                <a:lnTo>
                  <a:pt x="3528389" y="576243"/>
                </a:lnTo>
                <a:lnTo>
                  <a:pt x="3529596" y="575846"/>
                </a:lnTo>
                <a:lnTo>
                  <a:pt x="3529997" y="575052"/>
                </a:lnTo>
                <a:lnTo>
                  <a:pt x="3532812" y="569099"/>
                </a:lnTo>
                <a:lnTo>
                  <a:pt x="3533616" y="567909"/>
                </a:lnTo>
                <a:lnTo>
                  <a:pt x="3534018" y="567512"/>
                </a:lnTo>
                <a:lnTo>
                  <a:pt x="3536832" y="567512"/>
                </a:lnTo>
                <a:lnTo>
                  <a:pt x="3539245" y="566718"/>
                </a:lnTo>
                <a:lnTo>
                  <a:pt x="3542865" y="564734"/>
                </a:lnTo>
                <a:lnTo>
                  <a:pt x="3542060" y="561162"/>
                </a:lnTo>
                <a:lnTo>
                  <a:pt x="3541657" y="557193"/>
                </a:lnTo>
                <a:lnTo>
                  <a:pt x="3541657" y="554018"/>
                </a:lnTo>
                <a:lnTo>
                  <a:pt x="3542060" y="550843"/>
                </a:lnTo>
                <a:lnTo>
                  <a:pt x="3542461" y="547668"/>
                </a:lnTo>
                <a:lnTo>
                  <a:pt x="3543668" y="544890"/>
                </a:lnTo>
                <a:lnTo>
                  <a:pt x="3544874" y="542509"/>
                </a:lnTo>
                <a:lnTo>
                  <a:pt x="3546482" y="539730"/>
                </a:lnTo>
                <a:lnTo>
                  <a:pt x="3548090" y="537349"/>
                </a:lnTo>
                <a:lnTo>
                  <a:pt x="3550101" y="535365"/>
                </a:lnTo>
                <a:lnTo>
                  <a:pt x="3552513" y="533777"/>
                </a:lnTo>
                <a:lnTo>
                  <a:pt x="3555329" y="531793"/>
                </a:lnTo>
                <a:lnTo>
                  <a:pt x="3558142" y="530602"/>
                </a:lnTo>
                <a:lnTo>
                  <a:pt x="3561359" y="529412"/>
                </a:lnTo>
                <a:lnTo>
                  <a:pt x="3564576" y="528618"/>
                </a:lnTo>
                <a:lnTo>
                  <a:pt x="3568194" y="527824"/>
                </a:lnTo>
                <a:lnTo>
                  <a:pt x="3564978" y="524649"/>
                </a:lnTo>
                <a:lnTo>
                  <a:pt x="3564173" y="523855"/>
                </a:lnTo>
                <a:lnTo>
                  <a:pt x="3563771" y="522665"/>
                </a:lnTo>
                <a:lnTo>
                  <a:pt x="3563369" y="521871"/>
                </a:lnTo>
                <a:lnTo>
                  <a:pt x="3563771" y="520284"/>
                </a:lnTo>
                <a:lnTo>
                  <a:pt x="3564978" y="514330"/>
                </a:lnTo>
                <a:lnTo>
                  <a:pt x="3568194" y="517902"/>
                </a:lnTo>
                <a:lnTo>
                  <a:pt x="3568998" y="519093"/>
                </a:lnTo>
                <a:lnTo>
                  <a:pt x="3570607" y="519887"/>
                </a:lnTo>
                <a:lnTo>
                  <a:pt x="3571009" y="519490"/>
                </a:lnTo>
                <a:lnTo>
                  <a:pt x="3571411" y="518299"/>
                </a:lnTo>
                <a:lnTo>
                  <a:pt x="3571814" y="515918"/>
                </a:lnTo>
                <a:close/>
                <a:moveTo>
                  <a:pt x="3654425" y="496886"/>
                </a:moveTo>
                <a:lnTo>
                  <a:pt x="3659188" y="496886"/>
                </a:lnTo>
                <a:lnTo>
                  <a:pt x="3661569" y="497283"/>
                </a:lnTo>
                <a:lnTo>
                  <a:pt x="3664347" y="497680"/>
                </a:lnTo>
                <a:lnTo>
                  <a:pt x="3666728" y="498871"/>
                </a:lnTo>
                <a:lnTo>
                  <a:pt x="3669110" y="500061"/>
                </a:lnTo>
                <a:lnTo>
                  <a:pt x="3671491" y="501252"/>
                </a:lnTo>
                <a:lnTo>
                  <a:pt x="3673475" y="503236"/>
                </a:lnTo>
                <a:lnTo>
                  <a:pt x="3675857" y="505221"/>
                </a:lnTo>
                <a:lnTo>
                  <a:pt x="3677444" y="507602"/>
                </a:lnTo>
                <a:lnTo>
                  <a:pt x="3679428" y="510380"/>
                </a:lnTo>
                <a:lnTo>
                  <a:pt x="3681016" y="513555"/>
                </a:lnTo>
                <a:lnTo>
                  <a:pt x="3682603" y="517524"/>
                </a:lnTo>
                <a:lnTo>
                  <a:pt x="3683794" y="521096"/>
                </a:lnTo>
                <a:lnTo>
                  <a:pt x="3684191" y="524668"/>
                </a:lnTo>
                <a:lnTo>
                  <a:pt x="3684588" y="529033"/>
                </a:lnTo>
                <a:lnTo>
                  <a:pt x="3684588" y="540146"/>
                </a:lnTo>
                <a:lnTo>
                  <a:pt x="3684191" y="551655"/>
                </a:lnTo>
                <a:lnTo>
                  <a:pt x="3683794" y="558402"/>
                </a:lnTo>
                <a:lnTo>
                  <a:pt x="3683000" y="559990"/>
                </a:lnTo>
                <a:lnTo>
                  <a:pt x="3681810" y="561180"/>
                </a:lnTo>
                <a:lnTo>
                  <a:pt x="3678238" y="564753"/>
                </a:lnTo>
                <a:lnTo>
                  <a:pt x="3676253" y="567134"/>
                </a:lnTo>
                <a:lnTo>
                  <a:pt x="3674269" y="569118"/>
                </a:lnTo>
                <a:lnTo>
                  <a:pt x="3672682" y="571499"/>
                </a:lnTo>
                <a:lnTo>
                  <a:pt x="3671491" y="575071"/>
                </a:lnTo>
                <a:lnTo>
                  <a:pt x="3670300" y="578246"/>
                </a:lnTo>
                <a:lnTo>
                  <a:pt x="3669903" y="581421"/>
                </a:lnTo>
                <a:lnTo>
                  <a:pt x="3669507" y="587771"/>
                </a:lnTo>
                <a:lnTo>
                  <a:pt x="3669110" y="590946"/>
                </a:lnTo>
                <a:lnTo>
                  <a:pt x="3668316" y="594518"/>
                </a:lnTo>
                <a:lnTo>
                  <a:pt x="3667125" y="597693"/>
                </a:lnTo>
                <a:lnTo>
                  <a:pt x="3665141" y="601662"/>
                </a:lnTo>
                <a:lnTo>
                  <a:pt x="3654822" y="615949"/>
                </a:lnTo>
                <a:lnTo>
                  <a:pt x="3649663" y="623490"/>
                </a:lnTo>
                <a:lnTo>
                  <a:pt x="3646091" y="628252"/>
                </a:lnTo>
                <a:lnTo>
                  <a:pt x="3641725" y="632221"/>
                </a:lnTo>
                <a:lnTo>
                  <a:pt x="3636566" y="636190"/>
                </a:lnTo>
                <a:lnTo>
                  <a:pt x="3632200" y="639365"/>
                </a:lnTo>
                <a:lnTo>
                  <a:pt x="3629819" y="641350"/>
                </a:lnTo>
                <a:lnTo>
                  <a:pt x="3629025" y="640953"/>
                </a:lnTo>
                <a:lnTo>
                  <a:pt x="3628232" y="640556"/>
                </a:lnTo>
                <a:lnTo>
                  <a:pt x="3627836" y="638571"/>
                </a:lnTo>
                <a:lnTo>
                  <a:pt x="3627836" y="636190"/>
                </a:lnTo>
                <a:lnTo>
                  <a:pt x="3627438" y="635397"/>
                </a:lnTo>
                <a:lnTo>
                  <a:pt x="3627041" y="634999"/>
                </a:lnTo>
                <a:lnTo>
                  <a:pt x="3626247" y="634999"/>
                </a:lnTo>
                <a:lnTo>
                  <a:pt x="3625453" y="634999"/>
                </a:lnTo>
                <a:lnTo>
                  <a:pt x="3624263" y="635793"/>
                </a:lnTo>
                <a:lnTo>
                  <a:pt x="3621485" y="638571"/>
                </a:lnTo>
                <a:lnTo>
                  <a:pt x="3619500" y="639762"/>
                </a:lnTo>
                <a:lnTo>
                  <a:pt x="3618707" y="640159"/>
                </a:lnTo>
                <a:lnTo>
                  <a:pt x="3617516" y="640556"/>
                </a:lnTo>
                <a:lnTo>
                  <a:pt x="3616326" y="640556"/>
                </a:lnTo>
                <a:lnTo>
                  <a:pt x="3615135" y="640159"/>
                </a:lnTo>
                <a:lnTo>
                  <a:pt x="3613548" y="639365"/>
                </a:lnTo>
                <a:lnTo>
                  <a:pt x="3611960" y="638174"/>
                </a:lnTo>
                <a:lnTo>
                  <a:pt x="3609975" y="636587"/>
                </a:lnTo>
                <a:lnTo>
                  <a:pt x="3608388" y="633412"/>
                </a:lnTo>
                <a:lnTo>
                  <a:pt x="3605213" y="628252"/>
                </a:lnTo>
                <a:lnTo>
                  <a:pt x="3602038" y="623490"/>
                </a:lnTo>
                <a:lnTo>
                  <a:pt x="3601641" y="621902"/>
                </a:lnTo>
                <a:lnTo>
                  <a:pt x="3601641" y="620315"/>
                </a:lnTo>
                <a:lnTo>
                  <a:pt x="3601641" y="616743"/>
                </a:lnTo>
                <a:lnTo>
                  <a:pt x="3602038" y="611584"/>
                </a:lnTo>
                <a:lnTo>
                  <a:pt x="3601641" y="609599"/>
                </a:lnTo>
                <a:lnTo>
                  <a:pt x="3600450" y="606424"/>
                </a:lnTo>
                <a:lnTo>
                  <a:pt x="3597275" y="601265"/>
                </a:lnTo>
                <a:lnTo>
                  <a:pt x="3594100" y="596502"/>
                </a:lnTo>
                <a:lnTo>
                  <a:pt x="3592513" y="594915"/>
                </a:lnTo>
                <a:lnTo>
                  <a:pt x="3592911" y="593327"/>
                </a:lnTo>
                <a:lnTo>
                  <a:pt x="3593307" y="592137"/>
                </a:lnTo>
                <a:lnTo>
                  <a:pt x="3595689" y="588962"/>
                </a:lnTo>
                <a:lnTo>
                  <a:pt x="3597672" y="585787"/>
                </a:lnTo>
                <a:lnTo>
                  <a:pt x="3598466" y="583802"/>
                </a:lnTo>
                <a:lnTo>
                  <a:pt x="3598863" y="581421"/>
                </a:lnTo>
                <a:lnTo>
                  <a:pt x="3598863" y="580230"/>
                </a:lnTo>
                <a:lnTo>
                  <a:pt x="3598466" y="579437"/>
                </a:lnTo>
                <a:lnTo>
                  <a:pt x="3597275" y="577452"/>
                </a:lnTo>
                <a:lnTo>
                  <a:pt x="3596085" y="574277"/>
                </a:lnTo>
                <a:lnTo>
                  <a:pt x="3595689" y="573087"/>
                </a:lnTo>
                <a:lnTo>
                  <a:pt x="3596085" y="571499"/>
                </a:lnTo>
                <a:lnTo>
                  <a:pt x="3597672" y="565150"/>
                </a:lnTo>
                <a:lnTo>
                  <a:pt x="3599657" y="559196"/>
                </a:lnTo>
                <a:lnTo>
                  <a:pt x="3601641" y="552846"/>
                </a:lnTo>
                <a:lnTo>
                  <a:pt x="3604419" y="546893"/>
                </a:lnTo>
                <a:lnTo>
                  <a:pt x="3607197" y="541336"/>
                </a:lnTo>
                <a:lnTo>
                  <a:pt x="3609975" y="535384"/>
                </a:lnTo>
                <a:lnTo>
                  <a:pt x="3613548" y="529827"/>
                </a:lnTo>
                <a:lnTo>
                  <a:pt x="3616722" y="524668"/>
                </a:lnTo>
                <a:lnTo>
                  <a:pt x="3620692" y="519508"/>
                </a:lnTo>
                <a:lnTo>
                  <a:pt x="3624263" y="515539"/>
                </a:lnTo>
                <a:lnTo>
                  <a:pt x="3627836" y="511174"/>
                </a:lnTo>
                <a:lnTo>
                  <a:pt x="3632200" y="507602"/>
                </a:lnTo>
                <a:lnTo>
                  <a:pt x="3636169" y="504030"/>
                </a:lnTo>
                <a:lnTo>
                  <a:pt x="3640536" y="501649"/>
                </a:lnTo>
                <a:lnTo>
                  <a:pt x="3644503" y="499664"/>
                </a:lnTo>
                <a:lnTo>
                  <a:pt x="3649266" y="497680"/>
                </a:lnTo>
                <a:close/>
                <a:moveTo>
                  <a:pt x="2720975" y="492105"/>
                </a:moveTo>
                <a:lnTo>
                  <a:pt x="2721754" y="493299"/>
                </a:lnTo>
                <a:lnTo>
                  <a:pt x="2722145" y="494493"/>
                </a:lnTo>
                <a:lnTo>
                  <a:pt x="2723703" y="494891"/>
                </a:lnTo>
                <a:lnTo>
                  <a:pt x="2724482" y="495288"/>
                </a:lnTo>
                <a:lnTo>
                  <a:pt x="2727211" y="495288"/>
                </a:lnTo>
                <a:lnTo>
                  <a:pt x="2729939" y="494891"/>
                </a:lnTo>
                <a:lnTo>
                  <a:pt x="2733447" y="494095"/>
                </a:lnTo>
                <a:lnTo>
                  <a:pt x="2736566" y="493697"/>
                </a:lnTo>
                <a:lnTo>
                  <a:pt x="2739683" y="494095"/>
                </a:lnTo>
                <a:lnTo>
                  <a:pt x="2741242" y="494493"/>
                </a:lnTo>
                <a:lnTo>
                  <a:pt x="2742801" y="495288"/>
                </a:lnTo>
                <a:lnTo>
                  <a:pt x="2742411" y="495288"/>
                </a:lnTo>
                <a:lnTo>
                  <a:pt x="2742021" y="495288"/>
                </a:lnTo>
                <a:lnTo>
                  <a:pt x="2741632" y="496084"/>
                </a:lnTo>
                <a:lnTo>
                  <a:pt x="2741632" y="498074"/>
                </a:lnTo>
                <a:lnTo>
                  <a:pt x="2742021" y="501257"/>
                </a:lnTo>
                <a:lnTo>
                  <a:pt x="2742411" y="504042"/>
                </a:lnTo>
                <a:lnTo>
                  <a:pt x="2743190" y="506827"/>
                </a:lnTo>
                <a:lnTo>
                  <a:pt x="2744360" y="510010"/>
                </a:lnTo>
                <a:lnTo>
                  <a:pt x="2745919" y="512000"/>
                </a:lnTo>
                <a:lnTo>
                  <a:pt x="2749037" y="516774"/>
                </a:lnTo>
                <a:lnTo>
                  <a:pt x="2751375" y="521151"/>
                </a:lnTo>
                <a:lnTo>
                  <a:pt x="2753324" y="526323"/>
                </a:lnTo>
                <a:lnTo>
                  <a:pt x="2754883" y="531098"/>
                </a:lnTo>
                <a:lnTo>
                  <a:pt x="2758780" y="543432"/>
                </a:lnTo>
                <a:lnTo>
                  <a:pt x="2761119" y="550992"/>
                </a:lnTo>
                <a:lnTo>
                  <a:pt x="2764238" y="559347"/>
                </a:lnTo>
                <a:lnTo>
                  <a:pt x="2766575" y="563326"/>
                </a:lnTo>
                <a:lnTo>
                  <a:pt x="2767745" y="565713"/>
                </a:lnTo>
                <a:lnTo>
                  <a:pt x="2768914" y="568896"/>
                </a:lnTo>
                <a:lnTo>
                  <a:pt x="2769304" y="571682"/>
                </a:lnTo>
                <a:lnTo>
                  <a:pt x="2769304" y="573273"/>
                </a:lnTo>
                <a:lnTo>
                  <a:pt x="2769304" y="574467"/>
                </a:lnTo>
                <a:lnTo>
                  <a:pt x="2768524" y="576058"/>
                </a:lnTo>
                <a:lnTo>
                  <a:pt x="2767745" y="577252"/>
                </a:lnTo>
                <a:lnTo>
                  <a:pt x="2766187" y="578048"/>
                </a:lnTo>
                <a:lnTo>
                  <a:pt x="2764238" y="579241"/>
                </a:lnTo>
                <a:lnTo>
                  <a:pt x="2768524" y="586801"/>
                </a:lnTo>
                <a:lnTo>
                  <a:pt x="2772032" y="593963"/>
                </a:lnTo>
                <a:lnTo>
                  <a:pt x="2775540" y="601523"/>
                </a:lnTo>
                <a:lnTo>
                  <a:pt x="2778268" y="608685"/>
                </a:lnTo>
                <a:lnTo>
                  <a:pt x="2780606" y="617040"/>
                </a:lnTo>
                <a:lnTo>
                  <a:pt x="2782945" y="626589"/>
                </a:lnTo>
                <a:lnTo>
                  <a:pt x="2784894" y="637332"/>
                </a:lnTo>
                <a:lnTo>
                  <a:pt x="2786063" y="649268"/>
                </a:lnTo>
                <a:lnTo>
                  <a:pt x="2782945" y="646483"/>
                </a:lnTo>
                <a:lnTo>
                  <a:pt x="2779438" y="642504"/>
                </a:lnTo>
                <a:lnTo>
                  <a:pt x="2777099" y="638924"/>
                </a:lnTo>
                <a:lnTo>
                  <a:pt x="2774760" y="634547"/>
                </a:lnTo>
                <a:lnTo>
                  <a:pt x="2770083" y="625793"/>
                </a:lnTo>
                <a:lnTo>
                  <a:pt x="2766575" y="617040"/>
                </a:lnTo>
                <a:lnTo>
                  <a:pt x="2762288" y="608685"/>
                </a:lnTo>
                <a:lnTo>
                  <a:pt x="2758780" y="600727"/>
                </a:lnTo>
                <a:lnTo>
                  <a:pt x="2756442" y="597544"/>
                </a:lnTo>
                <a:lnTo>
                  <a:pt x="2754103" y="594361"/>
                </a:lnTo>
                <a:lnTo>
                  <a:pt x="2751766" y="591178"/>
                </a:lnTo>
                <a:lnTo>
                  <a:pt x="2749037" y="589188"/>
                </a:lnTo>
                <a:lnTo>
                  <a:pt x="2746698" y="589188"/>
                </a:lnTo>
                <a:lnTo>
                  <a:pt x="2745139" y="589188"/>
                </a:lnTo>
                <a:lnTo>
                  <a:pt x="2744360" y="588790"/>
                </a:lnTo>
                <a:lnTo>
                  <a:pt x="2743970" y="588393"/>
                </a:lnTo>
                <a:lnTo>
                  <a:pt x="2743970" y="587597"/>
                </a:lnTo>
                <a:lnTo>
                  <a:pt x="2744360" y="586801"/>
                </a:lnTo>
                <a:lnTo>
                  <a:pt x="2745529" y="584812"/>
                </a:lnTo>
                <a:lnTo>
                  <a:pt x="2749817" y="580833"/>
                </a:lnTo>
                <a:lnTo>
                  <a:pt x="2752155" y="579241"/>
                </a:lnTo>
                <a:lnTo>
                  <a:pt x="2751375" y="577650"/>
                </a:lnTo>
                <a:lnTo>
                  <a:pt x="2749817" y="576058"/>
                </a:lnTo>
                <a:lnTo>
                  <a:pt x="2744749" y="570886"/>
                </a:lnTo>
                <a:lnTo>
                  <a:pt x="2742411" y="568499"/>
                </a:lnTo>
                <a:lnTo>
                  <a:pt x="2739683" y="565316"/>
                </a:lnTo>
                <a:lnTo>
                  <a:pt x="2737734" y="562132"/>
                </a:lnTo>
                <a:lnTo>
                  <a:pt x="2736566" y="559347"/>
                </a:lnTo>
                <a:lnTo>
                  <a:pt x="2736175" y="556960"/>
                </a:lnTo>
                <a:lnTo>
                  <a:pt x="2736175" y="554971"/>
                </a:lnTo>
                <a:lnTo>
                  <a:pt x="2736566" y="550594"/>
                </a:lnTo>
                <a:lnTo>
                  <a:pt x="2736954" y="546217"/>
                </a:lnTo>
                <a:lnTo>
                  <a:pt x="2736954" y="544228"/>
                </a:lnTo>
                <a:lnTo>
                  <a:pt x="2736566" y="542238"/>
                </a:lnTo>
                <a:lnTo>
                  <a:pt x="2733836" y="535872"/>
                </a:lnTo>
                <a:lnTo>
                  <a:pt x="2730718" y="529904"/>
                </a:lnTo>
                <a:lnTo>
                  <a:pt x="2727990" y="524732"/>
                </a:lnTo>
                <a:lnTo>
                  <a:pt x="2725652" y="519559"/>
                </a:lnTo>
                <a:lnTo>
                  <a:pt x="2723703" y="513989"/>
                </a:lnTo>
                <a:lnTo>
                  <a:pt x="2721754" y="508021"/>
                </a:lnTo>
                <a:lnTo>
                  <a:pt x="2720975" y="500859"/>
                </a:lnTo>
                <a:close/>
                <a:moveTo>
                  <a:pt x="2446996" y="469886"/>
                </a:moveTo>
                <a:lnTo>
                  <a:pt x="2447797" y="469886"/>
                </a:lnTo>
                <a:lnTo>
                  <a:pt x="2449000" y="470280"/>
                </a:lnTo>
                <a:lnTo>
                  <a:pt x="2451806" y="471858"/>
                </a:lnTo>
                <a:lnTo>
                  <a:pt x="2453009" y="473436"/>
                </a:lnTo>
                <a:lnTo>
                  <a:pt x="2454212" y="474619"/>
                </a:lnTo>
                <a:lnTo>
                  <a:pt x="2455013" y="476197"/>
                </a:lnTo>
                <a:lnTo>
                  <a:pt x="2455414" y="477775"/>
                </a:lnTo>
                <a:lnTo>
                  <a:pt x="2455414" y="479747"/>
                </a:lnTo>
                <a:lnTo>
                  <a:pt x="2454612" y="481325"/>
                </a:lnTo>
                <a:lnTo>
                  <a:pt x="2453410" y="483692"/>
                </a:lnTo>
                <a:lnTo>
                  <a:pt x="2451405" y="485270"/>
                </a:lnTo>
                <a:lnTo>
                  <a:pt x="2452208" y="487242"/>
                </a:lnTo>
                <a:lnTo>
                  <a:pt x="2452608" y="487637"/>
                </a:lnTo>
                <a:lnTo>
                  <a:pt x="2453009" y="487637"/>
                </a:lnTo>
                <a:lnTo>
                  <a:pt x="2453811" y="487637"/>
                </a:lnTo>
                <a:lnTo>
                  <a:pt x="2455013" y="486848"/>
                </a:lnTo>
                <a:lnTo>
                  <a:pt x="2456216" y="486059"/>
                </a:lnTo>
                <a:lnTo>
                  <a:pt x="2457419" y="486059"/>
                </a:lnTo>
                <a:lnTo>
                  <a:pt x="2458621" y="486059"/>
                </a:lnTo>
                <a:lnTo>
                  <a:pt x="2459423" y="486453"/>
                </a:lnTo>
                <a:lnTo>
                  <a:pt x="2460627" y="488426"/>
                </a:lnTo>
                <a:lnTo>
                  <a:pt x="2459423" y="491582"/>
                </a:lnTo>
                <a:lnTo>
                  <a:pt x="2457820" y="494343"/>
                </a:lnTo>
                <a:lnTo>
                  <a:pt x="2457419" y="496315"/>
                </a:lnTo>
                <a:lnTo>
                  <a:pt x="2457018" y="498288"/>
                </a:lnTo>
                <a:lnTo>
                  <a:pt x="2457419" y="501838"/>
                </a:lnTo>
                <a:lnTo>
                  <a:pt x="2457820" y="504994"/>
                </a:lnTo>
                <a:lnTo>
                  <a:pt x="2459423" y="508544"/>
                </a:lnTo>
                <a:lnTo>
                  <a:pt x="2459824" y="512489"/>
                </a:lnTo>
                <a:lnTo>
                  <a:pt x="2459824" y="514855"/>
                </a:lnTo>
                <a:lnTo>
                  <a:pt x="2459423" y="518011"/>
                </a:lnTo>
                <a:lnTo>
                  <a:pt x="2458621" y="521167"/>
                </a:lnTo>
                <a:lnTo>
                  <a:pt x="2457820" y="522745"/>
                </a:lnTo>
                <a:lnTo>
                  <a:pt x="2457820" y="521562"/>
                </a:lnTo>
                <a:lnTo>
                  <a:pt x="2457419" y="520378"/>
                </a:lnTo>
                <a:lnTo>
                  <a:pt x="2456617" y="519589"/>
                </a:lnTo>
                <a:lnTo>
                  <a:pt x="2455815" y="518800"/>
                </a:lnTo>
                <a:lnTo>
                  <a:pt x="2455013" y="518406"/>
                </a:lnTo>
                <a:lnTo>
                  <a:pt x="2454212" y="518406"/>
                </a:lnTo>
                <a:lnTo>
                  <a:pt x="2453009" y="518800"/>
                </a:lnTo>
                <a:lnTo>
                  <a:pt x="2451806" y="519589"/>
                </a:lnTo>
                <a:lnTo>
                  <a:pt x="2451004" y="520378"/>
                </a:lnTo>
                <a:lnTo>
                  <a:pt x="2450203" y="521956"/>
                </a:lnTo>
                <a:lnTo>
                  <a:pt x="2449803" y="523534"/>
                </a:lnTo>
                <a:lnTo>
                  <a:pt x="2449803" y="525901"/>
                </a:lnTo>
                <a:lnTo>
                  <a:pt x="2449803" y="528662"/>
                </a:lnTo>
                <a:lnTo>
                  <a:pt x="2450203" y="531423"/>
                </a:lnTo>
                <a:lnTo>
                  <a:pt x="2451405" y="534974"/>
                </a:lnTo>
                <a:lnTo>
                  <a:pt x="2444991" y="533790"/>
                </a:lnTo>
                <a:lnTo>
                  <a:pt x="2439379" y="531423"/>
                </a:lnTo>
                <a:lnTo>
                  <a:pt x="2434569" y="528662"/>
                </a:lnTo>
                <a:lnTo>
                  <a:pt x="2430158" y="525901"/>
                </a:lnTo>
                <a:lnTo>
                  <a:pt x="2426951" y="522350"/>
                </a:lnTo>
                <a:lnTo>
                  <a:pt x="2424546" y="518800"/>
                </a:lnTo>
                <a:lnTo>
                  <a:pt x="2422140" y="514855"/>
                </a:lnTo>
                <a:lnTo>
                  <a:pt x="2420938" y="510911"/>
                </a:lnTo>
                <a:lnTo>
                  <a:pt x="2420938" y="506571"/>
                </a:lnTo>
                <a:lnTo>
                  <a:pt x="2421339" y="502232"/>
                </a:lnTo>
                <a:lnTo>
                  <a:pt x="2422541" y="497893"/>
                </a:lnTo>
                <a:lnTo>
                  <a:pt x="2425349" y="493948"/>
                </a:lnTo>
                <a:lnTo>
                  <a:pt x="2428555" y="489609"/>
                </a:lnTo>
                <a:lnTo>
                  <a:pt x="2433365" y="485664"/>
                </a:lnTo>
                <a:lnTo>
                  <a:pt x="2438176" y="482114"/>
                </a:lnTo>
                <a:lnTo>
                  <a:pt x="2444991" y="478564"/>
                </a:lnTo>
                <a:lnTo>
                  <a:pt x="2443789" y="479353"/>
                </a:lnTo>
                <a:lnTo>
                  <a:pt x="2442988" y="480142"/>
                </a:lnTo>
                <a:lnTo>
                  <a:pt x="2442988" y="480931"/>
                </a:lnTo>
                <a:lnTo>
                  <a:pt x="2443388" y="482114"/>
                </a:lnTo>
                <a:lnTo>
                  <a:pt x="2443789" y="482903"/>
                </a:lnTo>
                <a:lnTo>
                  <a:pt x="2444991" y="483298"/>
                </a:lnTo>
                <a:lnTo>
                  <a:pt x="2446194" y="483692"/>
                </a:lnTo>
                <a:lnTo>
                  <a:pt x="2447396" y="483692"/>
                </a:lnTo>
                <a:lnTo>
                  <a:pt x="2448599" y="483692"/>
                </a:lnTo>
                <a:lnTo>
                  <a:pt x="2450203" y="483298"/>
                </a:lnTo>
                <a:lnTo>
                  <a:pt x="2451405" y="482509"/>
                </a:lnTo>
                <a:lnTo>
                  <a:pt x="2452208" y="481325"/>
                </a:lnTo>
                <a:lnTo>
                  <a:pt x="2452608" y="479747"/>
                </a:lnTo>
                <a:lnTo>
                  <a:pt x="2452608" y="477775"/>
                </a:lnTo>
                <a:lnTo>
                  <a:pt x="2452208" y="475014"/>
                </a:lnTo>
                <a:lnTo>
                  <a:pt x="2451405" y="471858"/>
                </a:lnTo>
                <a:lnTo>
                  <a:pt x="2449803" y="471858"/>
                </a:lnTo>
                <a:lnTo>
                  <a:pt x="2448599" y="472252"/>
                </a:lnTo>
                <a:lnTo>
                  <a:pt x="2448198" y="473830"/>
                </a:lnTo>
                <a:lnTo>
                  <a:pt x="2447797" y="475408"/>
                </a:lnTo>
                <a:lnTo>
                  <a:pt x="2446595" y="473436"/>
                </a:lnTo>
                <a:lnTo>
                  <a:pt x="2446194" y="471463"/>
                </a:lnTo>
                <a:lnTo>
                  <a:pt x="2446194" y="470280"/>
                </a:lnTo>
                <a:close/>
                <a:moveTo>
                  <a:pt x="2619244" y="436549"/>
                </a:moveTo>
                <a:lnTo>
                  <a:pt x="2622517" y="436943"/>
                </a:lnTo>
                <a:lnTo>
                  <a:pt x="2625381" y="437731"/>
                </a:lnTo>
                <a:lnTo>
                  <a:pt x="2627837" y="438518"/>
                </a:lnTo>
                <a:lnTo>
                  <a:pt x="2630700" y="440488"/>
                </a:lnTo>
                <a:lnTo>
                  <a:pt x="2632746" y="442457"/>
                </a:lnTo>
                <a:lnTo>
                  <a:pt x="2634384" y="444821"/>
                </a:lnTo>
                <a:lnTo>
                  <a:pt x="2635610" y="448366"/>
                </a:lnTo>
                <a:lnTo>
                  <a:pt x="2636838" y="451911"/>
                </a:lnTo>
                <a:lnTo>
                  <a:pt x="2634384" y="450335"/>
                </a:lnTo>
                <a:lnTo>
                  <a:pt x="2632337" y="449153"/>
                </a:lnTo>
                <a:lnTo>
                  <a:pt x="2628246" y="445608"/>
                </a:lnTo>
                <a:lnTo>
                  <a:pt x="2626201" y="444033"/>
                </a:lnTo>
                <a:lnTo>
                  <a:pt x="2623745" y="442851"/>
                </a:lnTo>
                <a:lnTo>
                  <a:pt x="2620881" y="442063"/>
                </a:lnTo>
                <a:lnTo>
                  <a:pt x="2617198" y="441669"/>
                </a:lnTo>
                <a:lnTo>
                  <a:pt x="2619244" y="442851"/>
                </a:lnTo>
                <a:lnTo>
                  <a:pt x="2621290" y="443639"/>
                </a:lnTo>
                <a:lnTo>
                  <a:pt x="2623745" y="446002"/>
                </a:lnTo>
                <a:lnTo>
                  <a:pt x="2625381" y="448759"/>
                </a:lnTo>
                <a:lnTo>
                  <a:pt x="2626609" y="451123"/>
                </a:lnTo>
                <a:lnTo>
                  <a:pt x="2627837" y="453486"/>
                </a:lnTo>
                <a:lnTo>
                  <a:pt x="2629064" y="455456"/>
                </a:lnTo>
                <a:lnTo>
                  <a:pt x="2631110" y="457425"/>
                </a:lnTo>
                <a:lnTo>
                  <a:pt x="2632337" y="458213"/>
                </a:lnTo>
                <a:lnTo>
                  <a:pt x="2633565" y="458607"/>
                </a:lnTo>
                <a:lnTo>
                  <a:pt x="2632746" y="460182"/>
                </a:lnTo>
                <a:lnTo>
                  <a:pt x="2631928" y="462152"/>
                </a:lnTo>
                <a:lnTo>
                  <a:pt x="2631519" y="466484"/>
                </a:lnTo>
                <a:lnTo>
                  <a:pt x="2631519" y="470817"/>
                </a:lnTo>
                <a:lnTo>
                  <a:pt x="2631928" y="475544"/>
                </a:lnTo>
                <a:lnTo>
                  <a:pt x="2633565" y="484997"/>
                </a:lnTo>
                <a:lnTo>
                  <a:pt x="2633974" y="490118"/>
                </a:lnTo>
                <a:lnTo>
                  <a:pt x="2633565" y="494845"/>
                </a:lnTo>
                <a:lnTo>
                  <a:pt x="2633155" y="496420"/>
                </a:lnTo>
                <a:lnTo>
                  <a:pt x="2632337" y="497996"/>
                </a:lnTo>
                <a:lnTo>
                  <a:pt x="2630291" y="501541"/>
                </a:lnTo>
                <a:lnTo>
                  <a:pt x="2628246" y="504692"/>
                </a:lnTo>
                <a:lnTo>
                  <a:pt x="2627427" y="506267"/>
                </a:lnTo>
                <a:lnTo>
                  <a:pt x="2627018" y="508237"/>
                </a:lnTo>
                <a:lnTo>
                  <a:pt x="2627018" y="511388"/>
                </a:lnTo>
                <a:lnTo>
                  <a:pt x="2627427" y="514539"/>
                </a:lnTo>
                <a:lnTo>
                  <a:pt x="2629064" y="522417"/>
                </a:lnTo>
                <a:lnTo>
                  <a:pt x="2630291" y="526356"/>
                </a:lnTo>
                <a:lnTo>
                  <a:pt x="2631110" y="529507"/>
                </a:lnTo>
                <a:lnTo>
                  <a:pt x="2631110" y="532658"/>
                </a:lnTo>
                <a:lnTo>
                  <a:pt x="2630700" y="534628"/>
                </a:lnTo>
                <a:lnTo>
                  <a:pt x="2630700" y="533840"/>
                </a:lnTo>
                <a:lnTo>
                  <a:pt x="2630700" y="533052"/>
                </a:lnTo>
                <a:lnTo>
                  <a:pt x="2629882" y="531870"/>
                </a:lnTo>
                <a:lnTo>
                  <a:pt x="2628246" y="531476"/>
                </a:lnTo>
                <a:lnTo>
                  <a:pt x="2625381" y="531870"/>
                </a:lnTo>
                <a:lnTo>
                  <a:pt x="2621700" y="533052"/>
                </a:lnTo>
                <a:lnTo>
                  <a:pt x="2618018" y="534234"/>
                </a:lnTo>
                <a:lnTo>
                  <a:pt x="2616789" y="535415"/>
                </a:lnTo>
                <a:lnTo>
                  <a:pt x="2615971" y="536203"/>
                </a:lnTo>
                <a:lnTo>
                  <a:pt x="2615562" y="537385"/>
                </a:lnTo>
                <a:lnTo>
                  <a:pt x="2615562" y="538566"/>
                </a:lnTo>
                <a:lnTo>
                  <a:pt x="2615971" y="539748"/>
                </a:lnTo>
                <a:lnTo>
                  <a:pt x="2617198" y="541324"/>
                </a:lnTo>
                <a:lnTo>
                  <a:pt x="2615971" y="540930"/>
                </a:lnTo>
                <a:lnTo>
                  <a:pt x="2615153" y="539748"/>
                </a:lnTo>
                <a:lnTo>
                  <a:pt x="2614743" y="538566"/>
                </a:lnTo>
                <a:lnTo>
                  <a:pt x="2614743" y="537779"/>
                </a:lnTo>
                <a:lnTo>
                  <a:pt x="2615153" y="536597"/>
                </a:lnTo>
                <a:lnTo>
                  <a:pt x="2615562" y="535809"/>
                </a:lnTo>
                <a:lnTo>
                  <a:pt x="2616380" y="535021"/>
                </a:lnTo>
                <a:lnTo>
                  <a:pt x="2617198" y="534628"/>
                </a:lnTo>
                <a:lnTo>
                  <a:pt x="2614743" y="532658"/>
                </a:lnTo>
                <a:lnTo>
                  <a:pt x="2612288" y="529901"/>
                </a:lnTo>
                <a:lnTo>
                  <a:pt x="2609835" y="527144"/>
                </a:lnTo>
                <a:lnTo>
                  <a:pt x="2607788" y="523205"/>
                </a:lnTo>
                <a:lnTo>
                  <a:pt x="2605742" y="519266"/>
                </a:lnTo>
                <a:lnTo>
                  <a:pt x="2604105" y="514933"/>
                </a:lnTo>
                <a:lnTo>
                  <a:pt x="2600423" y="505874"/>
                </a:lnTo>
                <a:lnTo>
                  <a:pt x="2598377" y="496420"/>
                </a:lnTo>
                <a:lnTo>
                  <a:pt x="2597151" y="486967"/>
                </a:lnTo>
                <a:lnTo>
                  <a:pt x="2597151" y="483028"/>
                </a:lnTo>
                <a:lnTo>
                  <a:pt x="2597151" y="478695"/>
                </a:lnTo>
                <a:lnTo>
                  <a:pt x="2597559" y="475150"/>
                </a:lnTo>
                <a:lnTo>
                  <a:pt x="2597968" y="471605"/>
                </a:lnTo>
                <a:lnTo>
                  <a:pt x="2600833" y="473575"/>
                </a:lnTo>
                <a:lnTo>
                  <a:pt x="2603287" y="474756"/>
                </a:lnTo>
                <a:lnTo>
                  <a:pt x="2604105" y="475150"/>
                </a:lnTo>
                <a:lnTo>
                  <a:pt x="2604515" y="475150"/>
                </a:lnTo>
                <a:lnTo>
                  <a:pt x="2604924" y="470030"/>
                </a:lnTo>
                <a:lnTo>
                  <a:pt x="2604924" y="466484"/>
                </a:lnTo>
                <a:lnTo>
                  <a:pt x="2603696" y="463333"/>
                </a:lnTo>
                <a:lnTo>
                  <a:pt x="2602060" y="460576"/>
                </a:lnTo>
                <a:lnTo>
                  <a:pt x="2599605" y="455062"/>
                </a:lnTo>
                <a:lnTo>
                  <a:pt x="2598377" y="451911"/>
                </a:lnTo>
                <a:lnTo>
                  <a:pt x="2597968" y="448366"/>
                </a:lnTo>
                <a:lnTo>
                  <a:pt x="2600014" y="445608"/>
                </a:lnTo>
                <a:lnTo>
                  <a:pt x="2602060" y="443245"/>
                </a:lnTo>
                <a:lnTo>
                  <a:pt x="2604924" y="441669"/>
                </a:lnTo>
                <a:lnTo>
                  <a:pt x="2607379" y="440094"/>
                </a:lnTo>
                <a:lnTo>
                  <a:pt x="2610243" y="438124"/>
                </a:lnTo>
                <a:lnTo>
                  <a:pt x="2613517" y="437337"/>
                </a:lnTo>
                <a:lnTo>
                  <a:pt x="2616380" y="436943"/>
                </a:lnTo>
                <a:close/>
                <a:moveTo>
                  <a:pt x="1832430" y="411149"/>
                </a:moveTo>
                <a:lnTo>
                  <a:pt x="1834027" y="411940"/>
                </a:lnTo>
                <a:lnTo>
                  <a:pt x="1835225" y="412732"/>
                </a:lnTo>
                <a:lnTo>
                  <a:pt x="1837220" y="415106"/>
                </a:lnTo>
                <a:lnTo>
                  <a:pt x="1838818" y="416688"/>
                </a:lnTo>
                <a:lnTo>
                  <a:pt x="1840014" y="417480"/>
                </a:lnTo>
                <a:lnTo>
                  <a:pt x="1841611" y="417875"/>
                </a:lnTo>
                <a:lnTo>
                  <a:pt x="1841212" y="419062"/>
                </a:lnTo>
                <a:lnTo>
                  <a:pt x="1840813" y="419854"/>
                </a:lnTo>
                <a:lnTo>
                  <a:pt x="1840414" y="419854"/>
                </a:lnTo>
                <a:lnTo>
                  <a:pt x="1840014" y="419854"/>
                </a:lnTo>
                <a:lnTo>
                  <a:pt x="1839216" y="419062"/>
                </a:lnTo>
                <a:lnTo>
                  <a:pt x="1838818" y="417875"/>
                </a:lnTo>
                <a:lnTo>
                  <a:pt x="1836023" y="419062"/>
                </a:lnTo>
                <a:lnTo>
                  <a:pt x="1835623" y="419458"/>
                </a:lnTo>
                <a:lnTo>
                  <a:pt x="1835225" y="419854"/>
                </a:lnTo>
                <a:lnTo>
                  <a:pt x="1835623" y="421436"/>
                </a:lnTo>
                <a:lnTo>
                  <a:pt x="1836422" y="423415"/>
                </a:lnTo>
                <a:lnTo>
                  <a:pt x="1837619" y="424997"/>
                </a:lnTo>
                <a:lnTo>
                  <a:pt x="1838418" y="426976"/>
                </a:lnTo>
                <a:lnTo>
                  <a:pt x="1839216" y="428954"/>
                </a:lnTo>
                <a:lnTo>
                  <a:pt x="1839216" y="430537"/>
                </a:lnTo>
                <a:lnTo>
                  <a:pt x="1838818" y="431328"/>
                </a:lnTo>
                <a:lnTo>
                  <a:pt x="1840414" y="428954"/>
                </a:lnTo>
                <a:lnTo>
                  <a:pt x="1842410" y="426976"/>
                </a:lnTo>
                <a:lnTo>
                  <a:pt x="1844007" y="424206"/>
                </a:lnTo>
                <a:lnTo>
                  <a:pt x="1843607" y="426976"/>
                </a:lnTo>
                <a:lnTo>
                  <a:pt x="1844007" y="429745"/>
                </a:lnTo>
                <a:lnTo>
                  <a:pt x="1845204" y="432911"/>
                </a:lnTo>
                <a:lnTo>
                  <a:pt x="1846801" y="435680"/>
                </a:lnTo>
                <a:lnTo>
                  <a:pt x="1848398" y="438846"/>
                </a:lnTo>
                <a:lnTo>
                  <a:pt x="1853986" y="444385"/>
                </a:lnTo>
                <a:lnTo>
                  <a:pt x="1859576" y="450320"/>
                </a:lnTo>
                <a:lnTo>
                  <a:pt x="1865164" y="456255"/>
                </a:lnTo>
                <a:lnTo>
                  <a:pt x="1867958" y="459025"/>
                </a:lnTo>
                <a:lnTo>
                  <a:pt x="1870354" y="461794"/>
                </a:lnTo>
                <a:lnTo>
                  <a:pt x="1871950" y="465356"/>
                </a:lnTo>
                <a:lnTo>
                  <a:pt x="1873547" y="468125"/>
                </a:lnTo>
                <a:lnTo>
                  <a:pt x="1873946" y="470104"/>
                </a:lnTo>
                <a:lnTo>
                  <a:pt x="1873547" y="471686"/>
                </a:lnTo>
                <a:lnTo>
                  <a:pt x="1873148" y="472873"/>
                </a:lnTo>
                <a:lnTo>
                  <a:pt x="1872351" y="473269"/>
                </a:lnTo>
                <a:lnTo>
                  <a:pt x="1871552" y="473665"/>
                </a:lnTo>
                <a:lnTo>
                  <a:pt x="1871152" y="473665"/>
                </a:lnTo>
                <a:lnTo>
                  <a:pt x="1873547" y="474852"/>
                </a:lnTo>
                <a:lnTo>
                  <a:pt x="1875144" y="475643"/>
                </a:lnTo>
                <a:lnTo>
                  <a:pt x="1877140" y="476434"/>
                </a:lnTo>
                <a:lnTo>
                  <a:pt x="1878338" y="477621"/>
                </a:lnTo>
                <a:lnTo>
                  <a:pt x="1879136" y="478808"/>
                </a:lnTo>
                <a:lnTo>
                  <a:pt x="1880334" y="482369"/>
                </a:lnTo>
                <a:lnTo>
                  <a:pt x="1881133" y="485535"/>
                </a:lnTo>
                <a:lnTo>
                  <a:pt x="1881531" y="489887"/>
                </a:lnTo>
                <a:lnTo>
                  <a:pt x="1881930" y="494239"/>
                </a:lnTo>
                <a:lnTo>
                  <a:pt x="1882330" y="499383"/>
                </a:lnTo>
                <a:lnTo>
                  <a:pt x="1882729" y="504527"/>
                </a:lnTo>
                <a:lnTo>
                  <a:pt x="1883527" y="506109"/>
                </a:lnTo>
                <a:lnTo>
                  <a:pt x="1884725" y="508483"/>
                </a:lnTo>
                <a:lnTo>
                  <a:pt x="1886721" y="510857"/>
                </a:lnTo>
                <a:lnTo>
                  <a:pt x="1888318" y="514418"/>
                </a:lnTo>
                <a:lnTo>
                  <a:pt x="1889515" y="518771"/>
                </a:lnTo>
                <a:lnTo>
                  <a:pt x="1890314" y="523123"/>
                </a:lnTo>
                <a:lnTo>
                  <a:pt x="1890713" y="525893"/>
                </a:lnTo>
                <a:lnTo>
                  <a:pt x="1890314" y="528662"/>
                </a:lnTo>
                <a:lnTo>
                  <a:pt x="1889914" y="531432"/>
                </a:lnTo>
                <a:lnTo>
                  <a:pt x="1889116" y="534597"/>
                </a:lnTo>
                <a:lnTo>
                  <a:pt x="1887519" y="534597"/>
                </a:lnTo>
                <a:lnTo>
                  <a:pt x="1886322" y="534597"/>
                </a:lnTo>
                <a:lnTo>
                  <a:pt x="1884725" y="535389"/>
                </a:lnTo>
                <a:lnTo>
                  <a:pt x="1883926" y="536180"/>
                </a:lnTo>
                <a:lnTo>
                  <a:pt x="1883527" y="536971"/>
                </a:lnTo>
                <a:lnTo>
                  <a:pt x="1883128" y="538158"/>
                </a:lnTo>
                <a:lnTo>
                  <a:pt x="1882729" y="541324"/>
                </a:lnTo>
                <a:lnTo>
                  <a:pt x="1879535" y="536971"/>
                </a:lnTo>
                <a:lnTo>
                  <a:pt x="1875543" y="533015"/>
                </a:lnTo>
                <a:lnTo>
                  <a:pt x="1871950" y="529058"/>
                </a:lnTo>
                <a:lnTo>
                  <a:pt x="1867958" y="525893"/>
                </a:lnTo>
                <a:lnTo>
                  <a:pt x="1858777" y="518771"/>
                </a:lnTo>
                <a:lnTo>
                  <a:pt x="1849995" y="512440"/>
                </a:lnTo>
                <a:lnTo>
                  <a:pt x="1841611" y="505318"/>
                </a:lnTo>
                <a:lnTo>
                  <a:pt x="1838019" y="501757"/>
                </a:lnTo>
                <a:lnTo>
                  <a:pt x="1834426" y="497405"/>
                </a:lnTo>
                <a:lnTo>
                  <a:pt x="1830833" y="493448"/>
                </a:lnTo>
                <a:lnTo>
                  <a:pt x="1827639" y="488700"/>
                </a:lnTo>
                <a:lnTo>
                  <a:pt x="1825244" y="483556"/>
                </a:lnTo>
                <a:lnTo>
                  <a:pt x="1822849" y="478017"/>
                </a:lnTo>
                <a:lnTo>
                  <a:pt x="1825244" y="478413"/>
                </a:lnTo>
                <a:lnTo>
                  <a:pt x="1826442" y="479204"/>
                </a:lnTo>
                <a:lnTo>
                  <a:pt x="1827639" y="480391"/>
                </a:lnTo>
                <a:lnTo>
                  <a:pt x="1828438" y="482369"/>
                </a:lnTo>
                <a:lnTo>
                  <a:pt x="1829237" y="483556"/>
                </a:lnTo>
                <a:lnTo>
                  <a:pt x="1830833" y="484743"/>
                </a:lnTo>
                <a:lnTo>
                  <a:pt x="1832430" y="485139"/>
                </a:lnTo>
                <a:lnTo>
                  <a:pt x="1835623" y="484743"/>
                </a:lnTo>
                <a:lnTo>
                  <a:pt x="1835225" y="481974"/>
                </a:lnTo>
                <a:lnTo>
                  <a:pt x="1834027" y="479600"/>
                </a:lnTo>
                <a:lnTo>
                  <a:pt x="1832829" y="477621"/>
                </a:lnTo>
                <a:lnTo>
                  <a:pt x="1831232" y="475643"/>
                </a:lnTo>
                <a:lnTo>
                  <a:pt x="1829635" y="474456"/>
                </a:lnTo>
                <a:lnTo>
                  <a:pt x="1827639" y="473269"/>
                </a:lnTo>
                <a:lnTo>
                  <a:pt x="1825643" y="471686"/>
                </a:lnTo>
                <a:lnTo>
                  <a:pt x="1822849" y="471290"/>
                </a:lnTo>
                <a:lnTo>
                  <a:pt x="1823647" y="467334"/>
                </a:lnTo>
                <a:lnTo>
                  <a:pt x="1824048" y="463773"/>
                </a:lnTo>
                <a:lnTo>
                  <a:pt x="1824048" y="457838"/>
                </a:lnTo>
                <a:lnTo>
                  <a:pt x="1823647" y="453090"/>
                </a:lnTo>
                <a:lnTo>
                  <a:pt x="1822849" y="448737"/>
                </a:lnTo>
                <a:lnTo>
                  <a:pt x="1822450" y="444781"/>
                </a:lnTo>
                <a:lnTo>
                  <a:pt x="1822849" y="442802"/>
                </a:lnTo>
                <a:lnTo>
                  <a:pt x="1823249" y="440824"/>
                </a:lnTo>
                <a:lnTo>
                  <a:pt x="1824048" y="438846"/>
                </a:lnTo>
                <a:lnTo>
                  <a:pt x="1825643" y="436472"/>
                </a:lnTo>
                <a:lnTo>
                  <a:pt x="1827240" y="434098"/>
                </a:lnTo>
                <a:lnTo>
                  <a:pt x="1829237" y="431328"/>
                </a:lnTo>
                <a:lnTo>
                  <a:pt x="1826442" y="431328"/>
                </a:lnTo>
                <a:lnTo>
                  <a:pt x="1825643" y="430932"/>
                </a:lnTo>
                <a:lnTo>
                  <a:pt x="1825244" y="430537"/>
                </a:lnTo>
                <a:lnTo>
                  <a:pt x="1824446" y="428954"/>
                </a:lnTo>
                <a:lnTo>
                  <a:pt x="1824446" y="427371"/>
                </a:lnTo>
                <a:lnTo>
                  <a:pt x="1824446" y="425393"/>
                </a:lnTo>
                <a:lnTo>
                  <a:pt x="1825244" y="423019"/>
                </a:lnTo>
                <a:lnTo>
                  <a:pt x="1824048" y="420645"/>
                </a:lnTo>
                <a:lnTo>
                  <a:pt x="1823647" y="419062"/>
                </a:lnTo>
                <a:lnTo>
                  <a:pt x="1822849" y="417875"/>
                </a:lnTo>
                <a:lnTo>
                  <a:pt x="1823249" y="416293"/>
                </a:lnTo>
                <a:lnTo>
                  <a:pt x="1823647" y="415106"/>
                </a:lnTo>
                <a:lnTo>
                  <a:pt x="1824446" y="414710"/>
                </a:lnTo>
                <a:lnTo>
                  <a:pt x="1825643" y="414710"/>
                </a:lnTo>
                <a:lnTo>
                  <a:pt x="1827240" y="415106"/>
                </a:lnTo>
                <a:lnTo>
                  <a:pt x="1829237" y="416293"/>
                </a:lnTo>
                <a:lnTo>
                  <a:pt x="1830833" y="417480"/>
                </a:lnTo>
                <a:lnTo>
                  <a:pt x="1831631" y="417480"/>
                </a:lnTo>
                <a:lnTo>
                  <a:pt x="1832031" y="417480"/>
                </a:lnTo>
                <a:lnTo>
                  <a:pt x="1832430" y="416688"/>
                </a:lnTo>
                <a:lnTo>
                  <a:pt x="1832829" y="415501"/>
                </a:lnTo>
                <a:close/>
                <a:moveTo>
                  <a:pt x="4461272" y="404812"/>
                </a:moveTo>
                <a:lnTo>
                  <a:pt x="4464050" y="404812"/>
                </a:lnTo>
                <a:lnTo>
                  <a:pt x="4467225" y="405208"/>
                </a:lnTo>
                <a:lnTo>
                  <a:pt x="4469607" y="406001"/>
                </a:lnTo>
                <a:lnTo>
                  <a:pt x="4471988" y="407190"/>
                </a:lnTo>
                <a:lnTo>
                  <a:pt x="4474369" y="408380"/>
                </a:lnTo>
                <a:lnTo>
                  <a:pt x="4476353" y="409966"/>
                </a:lnTo>
                <a:lnTo>
                  <a:pt x="4477941" y="411947"/>
                </a:lnTo>
                <a:lnTo>
                  <a:pt x="4478735" y="414326"/>
                </a:lnTo>
                <a:lnTo>
                  <a:pt x="4479132" y="415912"/>
                </a:lnTo>
                <a:lnTo>
                  <a:pt x="4479132" y="419876"/>
                </a:lnTo>
                <a:lnTo>
                  <a:pt x="4479528" y="424237"/>
                </a:lnTo>
                <a:lnTo>
                  <a:pt x="4479925" y="426616"/>
                </a:lnTo>
                <a:lnTo>
                  <a:pt x="4481116" y="428598"/>
                </a:lnTo>
                <a:lnTo>
                  <a:pt x="4483497" y="432562"/>
                </a:lnTo>
                <a:lnTo>
                  <a:pt x="4487466" y="435337"/>
                </a:lnTo>
                <a:lnTo>
                  <a:pt x="4491435" y="438509"/>
                </a:lnTo>
                <a:lnTo>
                  <a:pt x="4495800" y="441681"/>
                </a:lnTo>
                <a:lnTo>
                  <a:pt x="4500166" y="444852"/>
                </a:lnTo>
                <a:lnTo>
                  <a:pt x="4504928" y="448420"/>
                </a:lnTo>
                <a:lnTo>
                  <a:pt x="4508897" y="451592"/>
                </a:lnTo>
                <a:lnTo>
                  <a:pt x="4512469" y="455556"/>
                </a:lnTo>
                <a:lnTo>
                  <a:pt x="4512866" y="456745"/>
                </a:lnTo>
                <a:lnTo>
                  <a:pt x="4512866" y="457934"/>
                </a:lnTo>
                <a:lnTo>
                  <a:pt x="4512469" y="460710"/>
                </a:lnTo>
                <a:lnTo>
                  <a:pt x="4512072" y="463485"/>
                </a:lnTo>
                <a:lnTo>
                  <a:pt x="4512072" y="464674"/>
                </a:lnTo>
                <a:lnTo>
                  <a:pt x="4512469" y="465863"/>
                </a:lnTo>
                <a:lnTo>
                  <a:pt x="4515247" y="468242"/>
                </a:lnTo>
                <a:lnTo>
                  <a:pt x="4516041" y="469035"/>
                </a:lnTo>
                <a:lnTo>
                  <a:pt x="4516438" y="469828"/>
                </a:lnTo>
                <a:lnTo>
                  <a:pt x="4517232" y="473792"/>
                </a:lnTo>
                <a:lnTo>
                  <a:pt x="4518819" y="482514"/>
                </a:lnTo>
                <a:lnTo>
                  <a:pt x="4520010" y="486875"/>
                </a:lnTo>
                <a:lnTo>
                  <a:pt x="4521597" y="492028"/>
                </a:lnTo>
                <a:lnTo>
                  <a:pt x="4523185" y="495993"/>
                </a:lnTo>
                <a:lnTo>
                  <a:pt x="4525169" y="500750"/>
                </a:lnTo>
                <a:lnTo>
                  <a:pt x="4530328" y="509075"/>
                </a:lnTo>
                <a:lnTo>
                  <a:pt x="4535885" y="517004"/>
                </a:lnTo>
                <a:lnTo>
                  <a:pt x="4546600" y="532465"/>
                </a:lnTo>
                <a:lnTo>
                  <a:pt x="4551760" y="540394"/>
                </a:lnTo>
                <a:lnTo>
                  <a:pt x="4556522" y="548719"/>
                </a:lnTo>
                <a:lnTo>
                  <a:pt x="4557713" y="552287"/>
                </a:lnTo>
                <a:lnTo>
                  <a:pt x="4558903" y="555856"/>
                </a:lnTo>
                <a:lnTo>
                  <a:pt x="4561285" y="563388"/>
                </a:lnTo>
                <a:lnTo>
                  <a:pt x="4563269" y="571317"/>
                </a:lnTo>
                <a:lnTo>
                  <a:pt x="4566047" y="579245"/>
                </a:lnTo>
                <a:lnTo>
                  <a:pt x="4569619" y="586777"/>
                </a:lnTo>
                <a:lnTo>
                  <a:pt x="4573191" y="593914"/>
                </a:lnTo>
                <a:lnTo>
                  <a:pt x="4576366" y="600257"/>
                </a:lnTo>
                <a:lnTo>
                  <a:pt x="4578747" y="605807"/>
                </a:lnTo>
                <a:lnTo>
                  <a:pt x="4580335" y="613339"/>
                </a:lnTo>
                <a:lnTo>
                  <a:pt x="4581525" y="621268"/>
                </a:lnTo>
                <a:lnTo>
                  <a:pt x="4582319" y="628800"/>
                </a:lnTo>
                <a:lnTo>
                  <a:pt x="4582716" y="636332"/>
                </a:lnTo>
                <a:lnTo>
                  <a:pt x="4583113" y="644261"/>
                </a:lnTo>
                <a:lnTo>
                  <a:pt x="4582716" y="651397"/>
                </a:lnTo>
                <a:lnTo>
                  <a:pt x="4581922" y="667255"/>
                </a:lnTo>
                <a:lnTo>
                  <a:pt x="4580732" y="683509"/>
                </a:lnTo>
                <a:lnTo>
                  <a:pt x="4580335" y="700159"/>
                </a:lnTo>
                <a:lnTo>
                  <a:pt x="4579938" y="708881"/>
                </a:lnTo>
                <a:lnTo>
                  <a:pt x="4580335" y="717603"/>
                </a:lnTo>
                <a:lnTo>
                  <a:pt x="4580732" y="726720"/>
                </a:lnTo>
                <a:lnTo>
                  <a:pt x="4581525" y="735839"/>
                </a:lnTo>
                <a:lnTo>
                  <a:pt x="4580732" y="738217"/>
                </a:lnTo>
                <a:lnTo>
                  <a:pt x="4579541" y="739406"/>
                </a:lnTo>
                <a:lnTo>
                  <a:pt x="4575969" y="742182"/>
                </a:lnTo>
                <a:lnTo>
                  <a:pt x="4572794" y="744560"/>
                </a:lnTo>
                <a:lnTo>
                  <a:pt x="4570016" y="747335"/>
                </a:lnTo>
                <a:lnTo>
                  <a:pt x="4568428" y="748525"/>
                </a:lnTo>
                <a:lnTo>
                  <a:pt x="4567238" y="749714"/>
                </a:lnTo>
                <a:lnTo>
                  <a:pt x="4566444" y="751300"/>
                </a:lnTo>
                <a:lnTo>
                  <a:pt x="4566047" y="752886"/>
                </a:lnTo>
                <a:lnTo>
                  <a:pt x="4566047" y="755264"/>
                </a:lnTo>
                <a:lnTo>
                  <a:pt x="4566444" y="757247"/>
                </a:lnTo>
                <a:lnTo>
                  <a:pt x="4567238" y="760022"/>
                </a:lnTo>
                <a:lnTo>
                  <a:pt x="4568825" y="763193"/>
                </a:lnTo>
                <a:lnTo>
                  <a:pt x="4565253" y="763193"/>
                </a:lnTo>
                <a:lnTo>
                  <a:pt x="4562078" y="763986"/>
                </a:lnTo>
                <a:lnTo>
                  <a:pt x="4555728" y="765572"/>
                </a:lnTo>
                <a:lnTo>
                  <a:pt x="4552553" y="766364"/>
                </a:lnTo>
                <a:lnTo>
                  <a:pt x="4548982" y="766761"/>
                </a:lnTo>
                <a:lnTo>
                  <a:pt x="4545410" y="766761"/>
                </a:lnTo>
                <a:lnTo>
                  <a:pt x="4540647" y="766364"/>
                </a:lnTo>
                <a:lnTo>
                  <a:pt x="4537075" y="756850"/>
                </a:lnTo>
                <a:lnTo>
                  <a:pt x="4532710" y="747335"/>
                </a:lnTo>
                <a:lnTo>
                  <a:pt x="4524375" y="727514"/>
                </a:lnTo>
                <a:lnTo>
                  <a:pt x="4520803" y="717206"/>
                </a:lnTo>
                <a:lnTo>
                  <a:pt x="4517232" y="706502"/>
                </a:lnTo>
                <a:lnTo>
                  <a:pt x="4514453" y="695005"/>
                </a:lnTo>
                <a:lnTo>
                  <a:pt x="4513263" y="689059"/>
                </a:lnTo>
                <a:lnTo>
                  <a:pt x="4512469" y="682716"/>
                </a:lnTo>
                <a:lnTo>
                  <a:pt x="4512072" y="676373"/>
                </a:lnTo>
                <a:lnTo>
                  <a:pt x="4512469" y="670030"/>
                </a:lnTo>
                <a:lnTo>
                  <a:pt x="4513263" y="656948"/>
                </a:lnTo>
                <a:lnTo>
                  <a:pt x="4513660" y="650604"/>
                </a:lnTo>
                <a:lnTo>
                  <a:pt x="4514057" y="644657"/>
                </a:lnTo>
                <a:lnTo>
                  <a:pt x="4513660" y="638711"/>
                </a:lnTo>
                <a:lnTo>
                  <a:pt x="4512469" y="632368"/>
                </a:lnTo>
                <a:lnTo>
                  <a:pt x="4510882" y="627214"/>
                </a:lnTo>
                <a:lnTo>
                  <a:pt x="4508103" y="622061"/>
                </a:lnTo>
                <a:lnTo>
                  <a:pt x="4505325" y="617303"/>
                </a:lnTo>
                <a:lnTo>
                  <a:pt x="4502547" y="612943"/>
                </a:lnTo>
                <a:lnTo>
                  <a:pt x="4495800" y="604618"/>
                </a:lnTo>
                <a:lnTo>
                  <a:pt x="4493022" y="600257"/>
                </a:lnTo>
                <a:lnTo>
                  <a:pt x="4490641" y="595895"/>
                </a:lnTo>
                <a:lnTo>
                  <a:pt x="4490641" y="594707"/>
                </a:lnTo>
                <a:lnTo>
                  <a:pt x="4491038" y="593914"/>
                </a:lnTo>
                <a:lnTo>
                  <a:pt x="4492625" y="593120"/>
                </a:lnTo>
                <a:lnTo>
                  <a:pt x="4494213" y="591931"/>
                </a:lnTo>
                <a:lnTo>
                  <a:pt x="4496197" y="591931"/>
                </a:lnTo>
                <a:lnTo>
                  <a:pt x="4498182" y="591535"/>
                </a:lnTo>
                <a:lnTo>
                  <a:pt x="4500166" y="591139"/>
                </a:lnTo>
                <a:lnTo>
                  <a:pt x="4502150" y="590346"/>
                </a:lnTo>
                <a:lnTo>
                  <a:pt x="4502944" y="589949"/>
                </a:lnTo>
                <a:lnTo>
                  <a:pt x="4503341" y="589156"/>
                </a:lnTo>
                <a:lnTo>
                  <a:pt x="4500563" y="585192"/>
                </a:lnTo>
                <a:lnTo>
                  <a:pt x="4499372" y="580435"/>
                </a:lnTo>
                <a:lnTo>
                  <a:pt x="4498182" y="576470"/>
                </a:lnTo>
                <a:lnTo>
                  <a:pt x="4497785" y="572109"/>
                </a:lnTo>
                <a:lnTo>
                  <a:pt x="4497785" y="568145"/>
                </a:lnTo>
                <a:lnTo>
                  <a:pt x="4497785" y="564181"/>
                </a:lnTo>
                <a:lnTo>
                  <a:pt x="4498578" y="555856"/>
                </a:lnTo>
                <a:lnTo>
                  <a:pt x="4500166" y="548323"/>
                </a:lnTo>
                <a:lnTo>
                  <a:pt x="4501357" y="540394"/>
                </a:lnTo>
                <a:lnTo>
                  <a:pt x="4501753" y="536826"/>
                </a:lnTo>
                <a:lnTo>
                  <a:pt x="4501357" y="532862"/>
                </a:lnTo>
                <a:lnTo>
                  <a:pt x="4500563" y="529294"/>
                </a:lnTo>
                <a:lnTo>
                  <a:pt x="4499769" y="525726"/>
                </a:lnTo>
                <a:lnTo>
                  <a:pt x="4498975" y="523347"/>
                </a:lnTo>
                <a:lnTo>
                  <a:pt x="4498182" y="521761"/>
                </a:lnTo>
                <a:lnTo>
                  <a:pt x="4495800" y="518590"/>
                </a:lnTo>
                <a:lnTo>
                  <a:pt x="4492625" y="515418"/>
                </a:lnTo>
                <a:lnTo>
                  <a:pt x="4489053" y="513040"/>
                </a:lnTo>
                <a:lnTo>
                  <a:pt x="4481910" y="508679"/>
                </a:lnTo>
                <a:lnTo>
                  <a:pt x="4478338" y="505507"/>
                </a:lnTo>
                <a:lnTo>
                  <a:pt x="4474766" y="502336"/>
                </a:lnTo>
                <a:lnTo>
                  <a:pt x="4471194" y="497578"/>
                </a:lnTo>
                <a:lnTo>
                  <a:pt x="4468416" y="493218"/>
                </a:lnTo>
                <a:lnTo>
                  <a:pt x="4464844" y="488460"/>
                </a:lnTo>
                <a:lnTo>
                  <a:pt x="4462463" y="483307"/>
                </a:lnTo>
                <a:lnTo>
                  <a:pt x="4456907" y="472206"/>
                </a:lnTo>
                <a:lnTo>
                  <a:pt x="4452938" y="461106"/>
                </a:lnTo>
                <a:lnTo>
                  <a:pt x="4448572" y="449213"/>
                </a:lnTo>
                <a:lnTo>
                  <a:pt x="4445000" y="436923"/>
                </a:lnTo>
                <a:lnTo>
                  <a:pt x="4437063" y="411947"/>
                </a:lnTo>
                <a:lnTo>
                  <a:pt x="4441825" y="409966"/>
                </a:lnTo>
                <a:lnTo>
                  <a:pt x="4446588" y="408380"/>
                </a:lnTo>
                <a:lnTo>
                  <a:pt x="4452541" y="406794"/>
                </a:lnTo>
                <a:lnTo>
                  <a:pt x="4458494" y="405208"/>
                </a:lnTo>
                <a:close/>
                <a:moveTo>
                  <a:pt x="3516109" y="376237"/>
                </a:moveTo>
                <a:lnTo>
                  <a:pt x="3518958" y="376638"/>
                </a:lnTo>
                <a:lnTo>
                  <a:pt x="3521400" y="377039"/>
                </a:lnTo>
                <a:lnTo>
                  <a:pt x="3523844" y="378241"/>
                </a:lnTo>
                <a:lnTo>
                  <a:pt x="3526285" y="379845"/>
                </a:lnTo>
                <a:lnTo>
                  <a:pt x="3528727" y="381849"/>
                </a:lnTo>
                <a:lnTo>
                  <a:pt x="3530764" y="384655"/>
                </a:lnTo>
                <a:lnTo>
                  <a:pt x="3531577" y="385858"/>
                </a:lnTo>
                <a:lnTo>
                  <a:pt x="3531577" y="387061"/>
                </a:lnTo>
                <a:lnTo>
                  <a:pt x="3531170" y="391070"/>
                </a:lnTo>
                <a:lnTo>
                  <a:pt x="3530764" y="395079"/>
                </a:lnTo>
                <a:lnTo>
                  <a:pt x="3530764" y="397083"/>
                </a:lnTo>
                <a:lnTo>
                  <a:pt x="3530764" y="398286"/>
                </a:lnTo>
                <a:lnTo>
                  <a:pt x="3531577" y="399488"/>
                </a:lnTo>
                <a:lnTo>
                  <a:pt x="3532391" y="400290"/>
                </a:lnTo>
                <a:lnTo>
                  <a:pt x="3535240" y="402294"/>
                </a:lnTo>
                <a:lnTo>
                  <a:pt x="3540125" y="404700"/>
                </a:lnTo>
                <a:lnTo>
                  <a:pt x="3539311" y="409911"/>
                </a:lnTo>
                <a:lnTo>
                  <a:pt x="3538089" y="418330"/>
                </a:lnTo>
                <a:lnTo>
                  <a:pt x="3537682" y="425946"/>
                </a:lnTo>
                <a:lnTo>
                  <a:pt x="3537275" y="428351"/>
                </a:lnTo>
                <a:lnTo>
                  <a:pt x="3535240" y="432361"/>
                </a:lnTo>
                <a:lnTo>
                  <a:pt x="3533205" y="435567"/>
                </a:lnTo>
                <a:lnTo>
                  <a:pt x="3530764" y="438374"/>
                </a:lnTo>
                <a:lnTo>
                  <a:pt x="3527913" y="441581"/>
                </a:lnTo>
                <a:lnTo>
                  <a:pt x="3524657" y="444387"/>
                </a:lnTo>
                <a:lnTo>
                  <a:pt x="3522214" y="447594"/>
                </a:lnTo>
                <a:lnTo>
                  <a:pt x="3519772" y="451603"/>
                </a:lnTo>
                <a:lnTo>
                  <a:pt x="3517737" y="455612"/>
                </a:lnTo>
                <a:lnTo>
                  <a:pt x="3516924" y="454008"/>
                </a:lnTo>
                <a:lnTo>
                  <a:pt x="3516109" y="452805"/>
                </a:lnTo>
                <a:lnTo>
                  <a:pt x="3514481" y="452004"/>
                </a:lnTo>
                <a:lnTo>
                  <a:pt x="3512445" y="452004"/>
                </a:lnTo>
                <a:lnTo>
                  <a:pt x="3507561" y="452004"/>
                </a:lnTo>
                <a:lnTo>
                  <a:pt x="3502269" y="452805"/>
                </a:lnTo>
                <a:lnTo>
                  <a:pt x="3496164" y="453206"/>
                </a:lnTo>
                <a:lnTo>
                  <a:pt x="3493314" y="453206"/>
                </a:lnTo>
                <a:lnTo>
                  <a:pt x="3490057" y="452405"/>
                </a:lnTo>
                <a:lnTo>
                  <a:pt x="3487208" y="451603"/>
                </a:lnTo>
                <a:lnTo>
                  <a:pt x="3484359" y="450400"/>
                </a:lnTo>
                <a:lnTo>
                  <a:pt x="3481509" y="448396"/>
                </a:lnTo>
                <a:lnTo>
                  <a:pt x="3479474" y="445189"/>
                </a:lnTo>
                <a:lnTo>
                  <a:pt x="3478253" y="443184"/>
                </a:lnTo>
                <a:lnTo>
                  <a:pt x="3477439" y="441180"/>
                </a:lnTo>
                <a:lnTo>
                  <a:pt x="3476625" y="438374"/>
                </a:lnTo>
                <a:lnTo>
                  <a:pt x="3476625" y="435567"/>
                </a:lnTo>
                <a:lnTo>
                  <a:pt x="3476625" y="432761"/>
                </a:lnTo>
                <a:lnTo>
                  <a:pt x="3476625" y="429153"/>
                </a:lnTo>
                <a:lnTo>
                  <a:pt x="3477847" y="422739"/>
                </a:lnTo>
                <a:lnTo>
                  <a:pt x="3479881" y="415924"/>
                </a:lnTo>
                <a:lnTo>
                  <a:pt x="3482731" y="408708"/>
                </a:lnTo>
                <a:lnTo>
                  <a:pt x="3486801" y="401492"/>
                </a:lnTo>
                <a:lnTo>
                  <a:pt x="3490872" y="395079"/>
                </a:lnTo>
                <a:lnTo>
                  <a:pt x="3495349" y="389466"/>
                </a:lnTo>
                <a:lnTo>
                  <a:pt x="3500234" y="384255"/>
                </a:lnTo>
                <a:lnTo>
                  <a:pt x="3503084" y="382250"/>
                </a:lnTo>
                <a:lnTo>
                  <a:pt x="3505525" y="380246"/>
                </a:lnTo>
                <a:lnTo>
                  <a:pt x="3507968" y="378642"/>
                </a:lnTo>
                <a:lnTo>
                  <a:pt x="3511224" y="377439"/>
                </a:lnTo>
                <a:lnTo>
                  <a:pt x="3513666" y="376638"/>
                </a:lnTo>
                <a:close/>
                <a:moveTo>
                  <a:pt x="2832101" y="355587"/>
                </a:moveTo>
                <a:lnTo>
                  <a:pt x="2830513" y="358762"/>
                </a:lnTo>
                <a:lnTo>
                  <a:pt x="2831307" y="356494"/>
                </a:lnTo>
                <a:close/>
                <a:moveTo>
                  <a:pt x="1443038" y="311136"/>
                </a:moveTo>
                <a:lnTo>
                  <a:pt x="1443946" y="311817"/>
                </a:lnTo>
                <a:lnTo>
                  <a:pt x="1444399" y="311817"/>
                </a:lnTo>
                <a:lnTo>
                  <a:pt x="1445306" y="312837"/>
                </a:lnTo>
                <a:lnTo>
                  <a:pt x="1445760" y="314538"/>
                </a:lnTo>
                <a:lnTo>
                  <a:pt x="1446213" y="315899"/>
                </a:lnTo>
                <a:close/>
                <a:moveTo>
                  <a:pt x="3665983" y="284149"/>
                </a:moveTo>
                <a:lnTo>
                  <a:pt x="3668391" y="284149"/>
                </a:lnTo>
                <a:lnTo>
                  <a:pt x="3670800" y="284946"/>
                </a:lnTo>
                <a:lnTo>
                  <a:pt x="3673208" y="286538"/>
                </a:lnTo>
                <a:lnTo>
                  <a:pt x="3675616" y="287733"/>
                </a:lnTo>
                <a:lnTo>
                  <a:pt x="3680030" y="291715"/>
                </a:lnTo>
                <a:lnTo>
                  <a:pt x="3684445" y="296494"/>
                </a:lnTo>
                <a:lnTo>
                  <a:pt x="3691669" y="305255"/>
                </a:lnTo>
                <a:lnTo>
                  <a:pt x="3694478" y="308839"/>
                </a:lnTo>
                <a:lnTo>
                  <a:pt x="3696084" y="310033"/>
                </a:lnTo>
                <a:lnTo>
                  <a:pt x="3697288" y="310830"/>
                </a:lnTo>
                <a:lnTo>
                  <a:pt x="3693676" y="323573"/>
                </a:lnTo>
                <a:lnTo>
                  <a:pt x="3688458" y="337511"/>
                </a:lnTo>
                <a:lnTo>
                  <a:pt x="3682438" y="352245"/>
                </a:lnTo>
                <a:lnTo>
                  <a:pt x="3675214" y="368174"/>
                </a:lnTo>
                <a:lnTo>
                  <a:pt x="3673208" y="366979"/>
                </a:lnTo>
                <a:lnTo>
                  <a:pt x="3671201" y="365784"/>
                </a:lnTo>
                <a:lnTo>
                  <a:pt x="3669595" y="363793"/>
                </a:lnTo>
                <a:lnTo>
                  <a:pt x="3668793" y="361404"/>
                </a:lnTo>
                <a:lnTo>
                  <a:pt x="3668793" y="364191"/>
                </a:lnTo>
                <a:lnTo>
                  <a:pt x="3667990" y="366581"/>
                </a:lnTo>
                <a:lnTo>
                  <a:pt x="3667187" y="368572"/>
                </a:lnTo>
                <a:lnTo>
                  <a:pt x="3665983" y="371359"/>
                </a:lnTo>
                <a:lnTo>
                  <a:pt x="3662773" y="376138"/>
                </a:lnTo>
                <a:lnTo>
                  <a:pt x="3659161" y="381315"/>
                </a:lnTo>
                <a:lnTo>
                  <a:pt x="3651134" y="391270"/>
                </a:lnTo>
                <a:lnTo>
                  <a:pt x="3647121" y="396049"/>
                </a:lnTo>
                <a:lnTo>
                  <a:pt x="3643509" y="401624"/>
                </a:lnTo>
                <a:lnTo>
                  <a:pt x="3643910" y="400429"/>
                </a:lnTo>
                <a:lnTo>
                  <a:pt x="3643910" y="399235"/>
                </a:lnTo>
                <a:lnTo>
                  <a:pt x="3643107" y="398438"/>
                </a:lnTo>
                <a:lnTo>
                  <a:pt x="3642706" y="397642"/>
                </a:lnTo>
                <a:lnTo>
                  <a:pt x="3641502" y="397244"/>
                </a:lnTo>
                <a:lnTo>
                  <a:pt x="3640298" y="396845"/>
                </a:lnTo>
                <a:lnTo>
                  <a:pt x="3637891" y="396845"/>
                </a:lnTo>
                <a:lnTo>
                  <a:pt x="3635081" y="397244"/>
                </a:lnTo>
                <a:lnTo>
                  <a:pt x="3633876" y="397642"/>
                </a:lnTo>
                <a:lnTo>
                  <a:pt x="3633074" y="398438"/>
                </a:lnTo>
                <a:lnTo>
                  <a:pt x="3632672" y="398837"/>
                </a:lnTo>
                <a:lnTo>
                  <a:pt x="3632672" y="399633"/>
                </a:lnTo>
                <a:lnTo>
                  <a:pt x="3633074" y="400828"/>
                </a:lnTo>
                <a:lnTo>
                  <a:pt x="3632271" y="400031"/>
                </a:lnTo>
                <a:lnTo>
                  <a:pt x="3630666" y="398040"/>
                </a:lnTo>
                <a:lnTo>
                  <a:pt x="3629462" y="395651"/>
                </a:lnTo>
                <a:lnTo>
                  <a:pt x="3627856" y="393261"/>
                </a:lnTo>
                <a:lnTo>
                  <a:pt x="3627054" y="390872"/>
                </a:lnTo>
                <a:lnTo>
                  <a:pt x="3626652" y="388483"/>
                </a:lnTo>
                <a:lnTo>
                  <a:pt x="3625850" y="382908"/>
                </a:lnTo>
                <a:lnTo>
                  <a:pt x="3626251" y="376934"/>
                </a:lnTo>
                <a:lnTo>
                  <a:pt x="3627054" y="370563"/>
                </a:lnTo>
                <a:lnTo>
                  <a:pt x="3628258" y="364590"/>
                </a:lnTo>
                <a:lnTo>
                  <a:pt x="3630666" y="358218"/>
                </a:lnTo>
                <a:lnTo>
                  <a:pt x="3632672" y="351847"/>
                </a:lnTo>
                <a:lnTo>
                  <a:pt x="3635081" y="345475"/>
                </a:lnTo>
                <a:lnTo>
                  <a:pt x="3640699" y="333528"/>
                </a:lnTo>
                <a:lnTo>
                  <a:pt x="3649930" y="314414"/>
                </a:lnTo>
                <a:lnTo>
                  <a:pt x="3657957" y="298087"/>
                </a:lnTo>
                <a:lnTo>
                  <a:pt x="3662371" y="289326"/>
                </a:lnTo>
                <a:lnTo>
                  <a:pt x="3664378" y="286140"/>
                </a:lnTo>
                <a:close/>
                <a:moveTo>
                  <a:pt x="2811463" y="260349"/>
                </a:moveTo>
                <a:lnTo>
                  <a:pt x="2813101" y="260349"/>
                </a:lnTo>
                <a:lnTo>
                  <a:pt x="2813921" y="260767"/>
                </a:lnTo>
                <a:lnTo>
                  <a:pt x="2814330" y="262020"/>
                </a:lnTo>
                <a:lnTo>
                  <a:pt x="2814330" y="263691"/>
                </a:lnTo>
                <a:lnTo>
                  <a:pt x="2817198" y="263691"/>
                </a:lnTo>
                <a:lnTo>
                  <a:pt x="2819247" y="263274"/>
                </a:lnTo>
                <a:lnTo>
                  <a:pt x="2820476" y="262020"/>
                </a:lnTo>
                <a:lnTo>
                  <a:pt x="2821295" y="260349"/>
                </a:lnTo>
                <a:lnTo>
                  <a:pt x="2822524" y="261185"/>
                </a:lnTo>
                <a:lnTo>
                  <a:pt x="2823343" y="262438"/>
                </a:lnTo>
                <a:lnTo>
                  <a:pt x="2823753" y="263691"/>
                </a:lnTo>
                <a:lnTo>
                  <a:pt x="2823343" y="264945"/>
                </a:lnTo>
                <a:lnTo>
                  <a:pt x="2822524" y="265780"/>
                </a:lnTo>
                <a:lnTo>
                  <a:pt x="2821295" y="266616"/>
                </a:lnTo>
                <a:lnTo>
                  <a:pt x="2819656" y="267033"/>
                </a:lnTo>
                <a:lnTo>
                  <a:pt x="2818018" y="267033"/>
                </a:lnTo>
                <a:lnTo>
                  <a:pt x="2818018" y="268287"/>
                </a:lnTo>
                <a:lnTo>
                  <a:pt x="2818837" y="269122"/>
                </a:lnTo>
                <a:lnTo>
                  <a:pt x="2819247" y="269540"/>
                </a:lnTo>
                <a:lnTo>
                  <a:pt x="2820066" y="269958"/>
                </a:lnTo>
                <a:lnTo>
                  <a:pt x="2824163" y="270793"/>
                </a:lnTo>
                <a:lnTo>
                  <a:pt x="2823343" y="272882"/>
                </a:lnTo>
                <a:lnTo>
                  <a:pt x="2822524" y="274553"/>
                </a:lnTo>
                <a:lnTo>
                  <a:pt x="2821705" y="275806"/>
                </a:lnTo>
                <a:lnTo>
                  <a:pt x="2820885" y="276224"/>
                </a:lnTo>
                <a:lnTo>
                  <a:pt x="2819656" y="276224"/>
                </a:lnTo>
                <a:lnTo>
                  <a:pt x="2818837" y="276224"/>
                </a:lnTo>
                <a:lnTo>
                  <a:pt x="2817609" y="275389"/>
                </a:lnTo>
                <a:lnTo>
                  <a:pt x="2816789" y="274553"/>
                </a:lnTo>
                <a:lnTo>
                  <a:pt x="2814330" y="271629"/>
                </a:lnTo>
                <a:lnTo>
                  <a:pt x="2812692" y="268287"/>
                </a:lnTo>
                <a:lnTo>
                  <a:pt x="2811872" y="264109"/>
                </a:lnTo>
                <a:close/>
                <a:moveTo>
                  <a:pt x="1437085" y="233350"/>
                </a:moveTo>
                <a:lnTo>
                  <a:pt x="1437878" y="234143"/>
                </a:lnTo>
                <a:lnTo>
                  <a:pt x="1439069" y="234540"/>
                </a:lnTo>
                <a:lnTo>
                  <a:pt x="1441053" y="236921"/>
                </a:lnTo>
                <a:lnTo>
                  <a:pt x="1442641" y="239303"/>
                </a:lnTo>
                <a:lnTo>
                  <a:pt x="1443435" y="240493"/>
                </a:lnTo>
                <a:lnTo>
                  <a:pt x="1443832" y="240096"/>
                </a:lnTo>
                <a:lnTo>
                  <a:pt x="1444625" y="239303"/>
                </a:lnTo>
                <a:lnTo>
                  <a:pt x="1445816" y="237318"/>
                </a:lnTo>
                <a:lnTo>
                  <a:pt x="1446610" y="234937"/>
                </a:lnTo>
                <a:lnTo>
                  <a:pt x="1446610" y="234143"/>
                </a:lnTo>
                <a:lnTo>
                  <a:pt x="1446213" y="233350"/>
                </a:lnTo>
                <a:lnTo>
                  <a:pt x="1447800" y="234540"/>
                </a:lnTo>
                <a:lnTo>
                  <a:pt x="1450578" y="236128"/>
                </a:lnTo>
                <a:lnTo>
                  <a:pt x="1456135" y="240493"/>
                </a:lnTo>
                <a:lnTo>
                  <a:pt x="1463279" y="246843"/>
                </a:lnTo>
                <a:lnTo>
                  <a:pt x="1470819" y="253987"/>
                </a:lnTo>
                <a:lnTo>
                  <a:pt x="1484313" y="266687"/>
                </a:lnTo>
                <a:lnTo>
                  <a:pt x="1490266" y="273831"/>
                </a:lnTo>
                <a:lnTo>
                  <a:pt x="1490663" y="275815"/>
                </a:lnTo>
                <a:lnTo>
                  <a:pt x="1491060" y="278196"/>
                </a:lnTo>
                <a:lnTo>
                  <a:pt x="1490266" y="282562"/>
                </a:lnTo>
                <a:lnTo>
                  <a:pt x="1489869" y="288118"/>
                </a:lnTo>
                <a:lnTo>
                  <a:pt x="1489869" y="290896"/>
                </a:lnTo>
                <a:lnTo>
                  <a:pt x="1490266" y="294071"/>
                </a:lnTo>
                <a:lnTo>
                  <a:pt x="1490663" y="296056"/>
                </a:lnTo>
                <a:lnTo>
                  <a:pt x="1491854" y="298040"/>
                </a:lnTo>
                <a:lnTo>
                  <a:pt x="1494235" y="302406"/>
                </a:lnTo>
                <a:lnTo>
                  <a:pt x="1500188" y="310343"/>
                </a:lnTo>
                <a:lnTo>
                  <a:pt x="1502569" y="315106"/>
                </a:lnTo>
                <a:lnTo>
                  <a:pt x="1503363" y="317487"/>
                </a:lnTo>
                <a:lnTo>
                  <a:pt x="1504157" y="320265"/>
                </a:lnTo>
                <a:lnTo>
                  <a:pt x="1504553" y="322646"/>
                </a:lnTo>
                <a:lnTo>
                  <a:pt x="1504553" y="325028"/>
                </a:lnTo>
                <a:lnTo>
                  <a:pt x="1503760" y="328203"/>
                </a:lnTo>
                <a:lnTo>
                  <a:pt x="1502966" y="330584"/>
                </a:lnTo>
                <a:lnTo>
                  <a:pt x="1504951" y="329393"/>
                </a:lnTo>
                <a:lnTo>
                  <a:pt x="1506935" y="328996"/>
                </a:lnTo>
                <a:lnTo>
                  <a:pt x="1508919" y="328599"/>
                </a:lnTo>
                <a:lnTo>
                  <a:pt x="1510110" y="328996"/>
                </a:lnTo>
                <a:lnTo>
                  <a:pt x="1510903" y="329393"/>
                </a:lnTo>
                <a:lnTo>
                  <a:pt x="1511300" y="330187"/>
                </a:lnTo>
                <a:lnTo>
                  <a:pt x="1511697" y="331378"/>
                </a:lnTo>
                <a:lnTo>
                  <a:pt x="1512094" y="332568"/>
                </a:lnTo>
                <a:lnTo>
                  <a:pt x="1511697" y="335346"/>
                </a:lnTo>
                <a:lnTo>
                  <a:pt x="1511300" y="338918"/>
                </a:lnTo>
                <a:lnTo>
                  <a:pt x="1510110" y="341696"/>
                </a:lnTo>
                <a:lnTo>
                  <a:pt x="1509316" y="344078"/>
                </a:lnTo>
                <a:lnTo>
                  <a:pt x="1514078" y="348840"/>
                </a:lnTo>
                <a:lnTo>
                  <a:pt x="1517253" y="351221"/>
                </a:lnTo>
                <a:lnTo>
                  <a:pt x="1519238" y="354396"/>
                </a:lnTo>
                <a:lnTo>
                  <a:pt x="1521222" y="357571"/>
                </a:lnTo>
                <a:lnTo>
                  <a:pt x="1522413" y="361143"/>
                </a:lnTo>
                <a:lnTo>
                  <a:pt x="1522413" y="363524"/>
                </a:lnTo>
                <a:lnTo>
                  <a:pt x="1522413" y="365906"/>
                </a:lnTo>
                <a:lnTo>
                  <a:pt x="1522413" y="368287"/>
                </a:lnTo>
                <a:lnTo>
                  <a:pt x="1521619" y="371065"/>
                </a:lnTo>
                <a:lnTo>
                  <a:pt x="1522810" y="369478"/>
                </a:lnTo>
                <a:lnTo>
                  <a:pt x="1523603" y="368684"/>
                </a:lnTo>
                <a:lnTo>
                  <a:pt x="1525191" y="366303"/>
                </a:lnTo>
                <a:lnTo>
                  <a:pt x="1526382" y="365112"/>
                </a:lnTo>
                <a:lnTo>
                  <a:pt x="1527572" y="364318"/>
                </a:lnTo>
                <a:lnTo>
                  <a:pt x="1529160" y="363921"/>
                </a:lnTo>
                <a:lnTo>
                  <a:pt x="1531144" y="364318"/>
                </a:lnTo>
                <a:lnTo>
                  <a:pt x="1530747" y="367493"/>
                </a:lnTo>
                <a:lnTo>
                  <a:pt x="1530747" y="369478"/>
                </a:lnTo>
                <a:lnTo>
                  <a:pt x="1531144" y="371065"/>
                </a:lnTo>
                <a:lnTo>
                  <a:pt x="1531938" y="371462"/>
                </a:lnTo>
                <a:lnTo>
                  <a:pt x="1532732" y="371462"/>
                </a:lnTo>
                <a:lnTo>
                  <a:pt x="1533129" y="371462"/>
                </a:lnTo>
                <a:lnTo>
                  <a:pt x="1534319" y="371065"/>
                </a:lnTo>
                <a:lnTo>
                  <a:pt x="1536701" y="371462"/>
                </a:lnTo>
                <a:lnTo>
                  <a:pt x="1538288" y="372256"/>
                </a:lnTo>
                <a:lnTo>
                  <a:pt x="1541066" y="374240"/>
                </a:lnTo>
                <a:lnTo>
                  <a:pt x="1543448" y="376224"/>
                </a:lnTo>
                <a:lnTo>
                  <a:pt x="1544638" y="379003"/>
                </a:lnTo>
                <a:lnTo>
                  <a:pt x="1545828" y="380987"/>
                </a:lnTo>
                <a:lnTo>
                  <a:pt x="1546623" y="382574"/>
                </a:lnTo>
                <a:lnTo>
                  <a:pt x="1548210" y="383765"/>
                </a:lnTo>
                <a:lnTo>
                  <a:pt x="1549003" y="384162"/>
                </a:lnTo>
                <a:lnTo>
                  <a:pt x="1549797" y="384162"/>
                </a:lnTo>
                <a:lnTo>
                  <a:pt x="1551782" y="384162"/>
                </a:lnTo>
                <a:lnTo>
                  <a:pt x="1553369" y="384956"/>
                </a:lnTo>
                <a:lnTo>
                  <a:pt x="1556941" y="388131"/>
                </a:lnTo>
                <a:lnTo>
                  <a:pt x="1561703" y="391703"/>
                </a:lnTo>
                <a:lnTo>
                  <a:pt x="1566069" y="396862"/>
                </a:lnTo>
                <a:lnTo>
                  <a:pt x="1574801" y="406784"/>
                </a:lnTo>
                <a:lnTo>
                  <a:pt x="1581151" y="414324"/>
                </a:lnTo>
                <a:lnTo>
                  <a:pt x="1587103" y="419881"/>
                </a:lnTo>
                <a:lnTo>
                  <a:pt x="1592660" y="425040"/>
                </a:lnTo>
                <a:lnTo>
                  <a:pt x="1599407" y="429406"/>
                </a:lnTo>
                <a:lnTo>
                  <a:pt x="1606154" y="434565"/>
                </a:lnTo>
                <a:lnTo>
                  <a:pt x="1619251" y="443693"/>
                </a:lnTo>
                <a:lnTo>
                  <a:pt x="1625600" y="448852"/>
                </a:lnTo>
                <a:lnTo>
                  <a:pt x="1631553" y="454409"/>
                </a:lnTo>
                <a:lnTo>
                  <a:pt x="1633935" y="457187"/>
                </a:lnTo>
                <a:lnTo>
                  <a:pt x="1636316" y="460362"/>
                </a:lnTo>
                <a:lnTo>
                  <a:pt x="1641475" y="467505"/>
                </a:lnTo>
                <a:lnTo>
                  <a:pt x="1649810" y="480205"/>
                </a:lnTo>
                <a:lnTo>
                  <a:pt x="1649016" y="479809"/>
                </a:lnTo>
                <a:lnTo>
                  <a:pt x="1648222" y="479015"/>
                </a:lnTo>
                <a:lnTo>
                  <a:pt x="1650604" y="484174"/>
                </a:lnTo>
                <a:lnTo>
                  <a:pt x="1653382" y="488143"/>
                </a:lnTo>
                <a:lnTo>
                  <a:pt x="1656557" y="492112"/>
                </a:lnTo>
                <a:lnTo>
                  <a:pt x="1659732" y="495684"/>
                </a:lnTo>
                <a:lnTo>
                  <a:pt x="1666478" y="503224"/>
                </a:lnTo>
                <a:lnTo>
                  <a:pt x="1669257" y="507193"/>
                </a:lnTo>
                <a:lnTo>
                  <a:pt x="1672432" y="511162"/>
                </a:lnTo>
                <a:lnTo>
                  <a:pt x="1672828" y="512352"/>
                </a:lnTo>
                <a:lnTo>
                  <a:pt x="1672035" y="512749"/>
                </a:lnTo>
                <a:lnTo>
                  <a:pt x="1671241" y="513543"/>
                </a:lnTo>
                <a:lnTo>
                  <a:pt x="1669653" y="513940"/>
                </a:lnTo>
                <a:lnTo>
                  <a:pt x="1667272" y="514337"/>
                </a:lnTo>
                <a:lnTo>
                  <a:pt x="1666082" y="514337"/>
                </a:lnTo>
                <a:lnTo>
                  <a:pt x="1666478" y="516321"/>
                </a:lnTo>
                <a:lnTo>
                  <a:pt x="1667272" y="518305"/>
                </a:lnTo>
                <a:lnTo>
                  <a:pt x="1670050" y="521480"/>
                </a:lnTo>
                <a:lnTo>
                  <a:pt x="1674416" y="525449"/>
                </a:lnTo>
                <a:lnTo>
                  <a:pt x="1678385" y="529418"/>
                </a:lnTo>
                <a:lnTo>
                  <a:pt x="1683147" y="534180"/>
                </a:lnTo>
                <a:lnTo>
                  <a:pt x="1687513" y="538943"/>
                </a:lnTo>
                <a:lnTo>
                  <a:pt x="1689894" y="542118"/>
                </a:lnTo>
                <a:lnTo>
                  <a:pt x="1691482" y="544896"/>
                </a:lnTo>
                <a:lnTo>
                  <a:pt x="1693069" y="547674"/>
                </a:lnTo>
                <a:lnTo>
                  <a:pt x="1694260" y="551643"/>
                </a:lnTo>
                <a:lnTo>
                  <a:pt x="1694260" y="553230"/>
                </a:lnTo>
                <a:lnTo>
                  <a:pt x="1694260" y="554421"/>
                </a:lnTo>
                <a:lnTo>
                  <a:pt x="1693466" y="555612"/>
                </a:lnTo>
                <a:lnTo>
                  <a:pt x="1692673" y="556802"/>
                </a:lnTo>
                <a:lnTo>
                  <a:pt x="1691482" y="559184"/>
                </a:lnTo>
                <a:lnTo>
                  <a:pt x="1691085" y="560374"/>
                </a:lnTo>
                <a:lnTo>
                  <a:pt x="1691085" y="561565"/>
                </a:lnTo>
                <a:lnTo>
                  <a:pt x="1693069" y="565137"/>
                </a:lnTo>
                <a:lnTo>
                  <a:pt x="1695451" y="569105"/>
                </a:lnTo>
                <a:lnTo>
                  <a:pt x="1698626" y="572677"/>
                </a:lnTo>
                <a:lnTo>
                  <a:pt x="1702198" y="576249"/>
                </a:lnTo>
                <a:lnTo>
                  <a:pt x="1709738" y="583393"/>
                </a:lnTo>
                <a:lnTo>
                  <a:pt x="1718072" y="590537"/>
                </a:lnTo>
                <a:lnTo>
                  <a:pt x="1721644" y="594505"/>
                </a:lnTo>
                <a:lnTo>
                  <a:pt x="1725216" y="598474"/>
                </a:lnTo>
                <a:lnTo>
                  <a:pt x="1727994" y="602840"/>
                </a:lnTo>
                <a:lnTo>
                  <a:pt x="1730376" y="607602"/>
                </a:lnTo>
                <a:lnTo>
                  <a:pt x="1732360" y="612762"/>
                </a:lnTo>
                <a:lnTo>
                  <a:pt x="1733154" y="618715"/>
                </a:lnTo>
                <a:lnTo>
                  <a:pt x="1733154" y="621493"/>
                </a:lnTo>
                <a:lnTo>
                  <a:pt x="1733154" y="624668"/>
                </a:lnTo>
                <a:lnTo>
                  <a:pt x="1732757" y="628240"/>
                </a:lnTo>
                <a:lnTo>
                  <a:pt x="1731963" y="631415"/>
                </a:lnTo>
                <a:lnTo>
                  <a:pt x="1729185" y="631415"/>
                </a:lnTo>
                <a:lnTo>
                  <a:pt x="1726804" y="631018"/>
                </a:lnTo>
                <a:lnTo>
                  <a:pt x="1725216" y="630224"/>
                </a:lnTo>
                <a:lnTo>
                  <a:pt x="1723629" y="629033"/>
                </a:lnTo>
                <a:lnTo>
                  <a:pt x="1720057" y="626652"/>
                </a:lnTo>
                <a:lnTo>
                  <a:pt x="1718469" y="625462"/>
                </a:lnTo>
                <a:lnTo>
                  <a:pt x="1716485" y="624668"/>
                </a:lnTo>
                <a:lnTo>
                  <a:pt x="1716485" y="627049"/>
                </a:lnTo>
                <a:lnTo>
                  <a:pt x="1717278" y="629033"/>
                </a:lnTo>
                <a:lnTo>
                  <a:pt x="1717675" y="630621"/>
                </a:lnTo>
                <a:lnTo>
                  <a:pt x="1718866" y="632208"/>
                </a:lnTo>
                <a:lnTo>
                  <a:pt x="1720850" y="634987"/>
                </a:lnTo>
                <a:lnTo>
                  <a:pt x="1724025" y="636971"/>
                </a:lnTo>
                <a:lnTo>
                  <a:pt x="1729582" y="640146"/>
                </a:lnTo>
                <a:lnTo>
                  <a:pt x="1732757" y="642130"/>
                </a:lnTo>
                <a:lnTo>
                  <a:pt x="1735138" y="644908"/>
                </a:lnTo>
                <a:lnTo>
                  <a:pt x="1733154" y="645702"/>
                </a:lnTo>
                <a:lnTo>
                  <a:pt x="1731566" y="646099"/>
                </a:lnTo>
                <a:lnTo>
                  <a:pt x="1729185" y="646099"/>
                </a:lnTo>
                <a:lnTo>
                  <a:pt x="1727597" y="645702"/>
                </a:lnTo>
                <a:lnTo>
                  <a:pt x="1726010" y="644908"/>
                </a:lnTo>
                <a:lnTo>
                  <a:pt x="1724422" y="644115"/>
                </a:lnTo>
                <a:lnTo>
                  <a:pt x="1721247" y="640940"/>
                </a:lnTo>
                <a:lnTo>
                  <a:pt x="1718866" y="637368"/>
                </a:lnTo>
                <a:lnTo>
                  <a:pt x="1716882" y="632208"/>
                </a:lnTo>
                <a:lnTo>
                  <a:pt x="1714897" y="627446"/>
                </a:lnTo>
                <a:lnTo>
                  <a:pt x="1712913" y="621493"/>
                </a:lnTo>
                <a:lnTo>
                  <a:pt x="1712119" y="618715"/>
                </a:lnTo>
                <a:lnTo>
                  <a:pt x="1710928" y="615937"/>
                </a:lnTo>
                <a:lnTo>
                  <a:pt x="1709341" y="613555"/>
                </a:lnTo>
                <a:lnTo>
                  <a:pt x="1707753" y="611174"/>
                </a:lnTo>
                <a:lnTo>
                  <a:pt x="1703785" y="606412"/>
                </a:lnTo>
                <a:lnTo>
                  <a:pt x="1700610" y="602443"/>
                </a:lnTo>
                <a:lnTo>
                  <a:pt x="1697435" y="598077"/>
                </a:lnTo>
                <a:lnTo>
                  <a:pt x="1696244" y="596093"/>
                </a:lnTo>
                <a:lnTo>
                  <a:pt x="1695451" y="594109"/>
                </a:lnTo>
                <a:lnTo>
                  <a:pt x="1695054" y="592124"/>
                </a:lnTo>
                <a:lnTo>
                  <a:pt x="1695054" y="589743"/>
                </a:lnTo>
                <a:lnTo>
                  <a:pt x="1695848" y="587362"/>
                </a:lnTo>
                <a:lnTo>
                  <a:pt x="1697435" y="584980"/>
                </a:lnTo>
                <a:lnTo>
                  <a:pt x="1694260" y="586568"/>
                </a:lnTo>
                <a:lnTo>
                  <a:pt x="1691879" y="586965"/>
                </a:lnTo>
                <a:lnTo>
                  <a:pt x="1689894" y="586568"/>
                </a:lnTo>
                <a:lnTo>
                  <a:pt x="1688307" y="585774"/>
                </a:lnTo>
                <a:lnTo>
                  <a:pt x="1684735" y="583393"/>
                </a:lnTo>
                <a:lnTo>
                  <a:pt x="1683147" y="581805"/>
                </a:lnTo>
                <a:lnTo>
                  <a:pt x="1681957" y="581409"/>
                </a:lnTo>
                <a:lnTo>
                  <a:pt x="1679972" y="581012"/>
                </a:lnTo>
                <a:lnTo>
                  <a:pt x="1677988" y="580218"/>
                </a:lnTo>
                <a:lnTo>
                  <a:pt x="1675607" y="578630"/>
                </a:lnTo>
                <a:lnTo>
                  <a:pt x="1673225" y="576646"/>
                </a:lnTo>
                <a:lnTo>
                  <a:pt x="1671638" y="573471"/>
                </a:lnTo>
                <a:lnTo>
                  <a:pt x="1668860" y="568709"/>
                </a:lnTo>
                <a:lnTo>
                  <a:pt x="1667670" y="566327"/>
                </a:lnTo>
                <a:lnTo>
                  <a:pt x="1666082" y="564740"/>
                </a:lnTo>
                <a:lnTo>
                  <a:pt x="1665288" y="564343"/>
                </a:lnTo>
                <a:lnTo>
                  <a:pt x="1664098" y="564343"/>
                </a:lnTo>
                <a:lnTo>
                  <a:pt x="1661319" y="564740"/>
                </a:lnTo>
                <a:lnTo>
                  <a:pt x="1658541" y="565137"/>
                </a:lnTo>
                <a:lnTo>
                  <a:pt x="1657351" y="565137"/>
                </a:lnTo>
                <a:lnTo>
                  <a:pt x="1656557" y="564740"/>
                </a:lnTo>
                <a:lnTo>
                  <a:pt x="1656160" y="563946"/>
                </a:lnTo>
                <a:lnTo>
                  <a:pt x="1655763" y="562755"/>
                </a:lnTo>
                <a:lnTo>
                  <a:pt x="1654969" y="559977"/>
                </a:lnTo>
                <a:lnTo>
                  <a:pt x="1654573" y="556802"/>
                </a:lnTo>
                <a:lnTo>
                  <a:pt x="1654176" y="555612"/>
                </a:lnTo>
                <a:lnTo>
                  <a:pt x="1653382" y="554818"/>
                </a:lnTo>
                <a:lnTo>
                  <a:pt x="1651794" y="553230"/>
                </a:lnTo>
                <a:lnTo>
                  <a:pt x="1649810" y="552437"/>
                </a:lnTo>
                <a:lnTo>
                  <a:pt x="1645841" y="551246"/>
                </a:lnTo>
                <a:lnTo>
                  <a:pt x="1641078" y="550055"/>
                </a:lnTo>
                <a:lnTo>
                  <a:pt x="1639491" y="548865"/>
                </a:lnTo>
                <a:lnTo>
                  <a:pt x="1637903" y="547674"/>
                </a:lnTo>
                <a:lnTo>
                  <a:pt x="1635522" y="545690"/>
                </a:lnTo>
                <a:lnTo>
                  <a:pt x="1633935" y="543309"/>
                </a:lnTo>
                <a:lnTo>
                  <a:pt x="1631157" y="537355"/>
                </a:lnTo>
                <a:lnTo>
                  <a:pt x="1628378" y="531799"/>
                </a:lnTo>
                <a:lnTo>
                  <a:pt x="1626791" y="529815"/>
                </a:lnTo>
                <a:lnTo>
                  <a:pt x="1625203" y="527830"/>
                </a:lnTo>
                <a:lnTo>
                  <a:pt x="1623219" y="526640"/>
                </a:lnTo>
                <a:lnTo>
                  <a:pt x="1621632" y="525449"/>
                </a:lnTo>
                <a:lnTo>
                  <a:pt x="1618854" y="524655"/>
                </a:lnTo>
                <a:lnTo>
                  <a:pt x="1617266" y="523862"/>
                </a:lnTo>
                <a:lnTo>
                  <a:pt x="1616076" y="522274"/>
                </a:lnTo>
                <a:lnTo>
                  <a:pt x="1614488" y="520687"/>
                </a:lnTo>
                <a:lnTo>
                  <a:pt x="1612901" y="517909"/>
                </a:lnTo>
                <a:lnTo>
                  <a:pt x="1609726" y="513543"/>
                </a:lnTo>
                <a:lnTo>
                  <a:pt x="1606550" y="509574"/>
                </a:lnTo>
                <a:lnTo>
                  <a:pt x="1599803" y="501637"/>
                </a:lnTo>
                <a:lnTo>
                  <a:pt x="1591866" y="493699"/>
                </a:lnTo>
                <a:lnTo>
                  <a:pt x="1588294" y="488937"/>
                </a:lnTo>
                <a:lnTo>
                  <a:pt x="1584325" y="484571"/>
                </a:lnTo>
                <a:lnTo>
                  <a:pt x="1581548" y="480602"/>
                </a:lnTo>
                <a:lnTo>
                  <a:pt x="1577976" y="477427"/>
                </a:lnTo>
                <a:lnTo>
                  <a:pt x="1570832" y="471077"/>
                </a:lnTo>
                <a:lnTo>
                  <a:pt x="1564085" y="465918"/>
                </a:lnTo>
                <a:lnTo>
                  <a:pt x="1561307" y="463140"/>
                </a:lnTo>
                <a:lnTo>
                  <a:pt x="1559322" y="461155"/>
                </a:lnTo>
                <a:lnTo>
                  <a:pt x="1558528" y="459965"/>
                </a:lnTo>
                <a:lnTo>
                  <a:pt x="1558528" y="458377"/>
                </a:lnTo>
                <a:lnTo>
                  <a:pt x="1558925" y="454409"/>
                </a:lnTo>
                <a:lnTo>
                  <a:pt x="1559322" y="450837"/>
                </a:lnTo>
                <a:lnTo>
                  <a:pt x="1559322" y="449249"/>
                </a:lnTo>
                <a:lnTo>
                  <a:pt x="1559322" y="447662"/>
                </a:lnTo>
                <a:lnTo>
                  <a:pt x="1557338" y="443693"/>
                </a:lnTo>
                <a:lnTo>
                  <a:pt x="1554957" y="439724"/>
                </a:lnTo>
                <a:lnTo>
                  <a:pt x="1548210" y="431390"/>
                </a:lnTo>
                <a:lnTo>
                  <a:pt x="1541066" y="421865"/>
                </a:lnTo>
                <a:lnTo>
                  <a:pt x="1537494" y="416309"/>
                </a:lnTo>
                <a:lnTo>
                  <a:pt x="1534319" y="410752"/>
                </a:lnTo>
                <a:lnTo>
                  <a:pt x="1531144" y="406387"/>
                </a:lnTo>
                <a:lnTo>
                  <a:pt x="1527969" y="401228"/>
                </a:lnTo>
                <a:lnTo>
                  <a:pt x="1520032" y="391703"/>
                </a:lnTo>
                <a:lnTo>
                  <a:pt x="1513285" y="383765"/>
                </a:lnTo>
                <a:lnTo>
                  <a:pt x="1510903" y="380193"/>
                </a:lnTo>
                <a:lnTo>
                  <a:pt x="1509316" y="377415"/>
                </a:lnTo>
                <a:lnTo>
                  <a:pt x="1508919" y="376224"/>
                </a:lnTo>
                <a:lnTo>
                  <a:pt x="1508919" y="374240"/>
                </a:lnTo>
                <a:lnTo>
                  <a:pt x="1509316" y="370668"/>
                </a:lnTo>
                <a:lnTo>
                  <a:pt x="1509713" y="367096"/>
                </a:lnTo>
                <a:lnTo>
                  <a:pt x="1509713" y="365509"/>
                </a:lnTo>
                <a:lnTo>
                  <a:pt x="1509316" y="364318"/>
                </a:lnTo>
                <a:lnTo>
                  <a:pt x="1508125" y="363128"/>
                </a:lnTo>
                <a:lnTo>
                  <a:pt x="1506935" y="362731"/>
                </a:lnTo>
                <a:lnTo>
                  <a:pt x="1505744" y="362334"/>
                </a:lnTo>
                <a:lnTo>
                  <a:pt x="1504553" y="362334"/>
                </a:lnTo>
                <a:lnTo>
                  <a:pt x="1502173" y="362334"/>
                </a:lnTo>
                <a:lnTo>
                  <a:pt x="1500982" y="361937"/>
                </a:lnTo>
                <a:lnTo>
                  <a:pt x="1499394" y="360746"/>
                </a:lnTo>
                <a:lnTo>
                  <a:pt x="1497807" y="358365"/>
                </a:lnTo>
                <a:lnTo>
                  <a:pt x="1495822" y="355190"/>
                </a:lnTo>
                <a:lnTo>
                  <a:pt x="1491854" y="348046"/>
                </a:lnTo>
                <a:lnTo>
                  <a:pt x="1489075" y="344078"/>
                </a:lnTo>
                <a:lnTo>
                  <a:pt x="1486297" y="341299"/>
                </a:lnTo>
                <a:lnTo>
                  <a:pt x="1484313" y="340109"/>
                </a:lnTo>
                <a:lnTo>
                  <a:pt x="1481932" y="338918"/>
                </a:lnTo>
                <a:lnTo>
                  <a:pt x="1479947" y="338124"/>
                </a:lnTo>
                <a:lnTo>
                  <a:pt x="1477963" y="337331"/>
                </a:lnTo>
                <a:lnTo>
                  <a:pt x="1477169" y="337728"/>
                </a:lnTo>
                <a:lnTo>
                  <a:pt x="1475978" y="338124"/>
                </a:lnTo>
                <a:lnTo>
                  <a:pt x="1473597" y="339712"/>
                </a:lnTo>
                <a:lnTo>
                  <a:pt x="1472407" y="340506"/>
                </a:lnTo>
                <a:lnTo>
                  <a:pt x="1470819" y="340903"/>
                </a:lnTo>
                <a:lnTo>
                  <a:pt x="1469628" y="341299"/>
                </a:lnTo>
                <a:lnTo>
                  <a:pt x="1468438" y="340506"/>
                </a:lnTo>
                <a:lnTo>
                  <a:pt x="1464866" y="338521"/>
                </a:lnTo>
                <a:lnTo>
                  <a:pt x="1462088" y="335743"/>
                </a:lnTo>
                <a:lnTo>
                  <a:pt x="1459310" y="333362"/>
                </a:lnTo>
                <a:lnTo>
                  <a:pt x="1456135" y="330187"/>
                </a:lnTo>
                <a:lnTo>
                  <a:pt x="1450975" y="323440"/>
                </a:lnTo>
                <a:lnTo>
                  <a:pt x="1446213" y="316296"/>
                </a:lnTo>
                <a:lnTo>
                  <a:pt x="1446610" y="313518"/>
                </a:lnTo>
                <a:lnTo>
                  <a:pt x="1446610" y="311137"/>
                </a:lnTo>
                <a:lnTo>
                  <a:pt x="1446213" y="308359"/>
                </a:lnTo>
                <a:lnTo>
                  <a:pt x="1445022" y="306374"/>
                </a:lnTo>
                <a:lnTo>
                  <a:pt x="1443832" y="304390"/>
                </a:lnTo>
                <a:lnTo>
                  <a:pt x="1442244" y="302406"/>
                </a:lnTo>
                <a:lnTo>
                  <a:pt x="1438275" y="298834"/>
                </a:lnTo>
                <a:lnTo>
                  <a:pt x="1429941" y="292484"/>
                </a:lnTo>
                <a:lnTo>
                  <a:pt x="1426369" y="290103"/>
                </a:lnTo>
                <a:lnTo>
                  <a:pt x="1425179" y="288515"/>
                </a:lnTo>
                <a:lnTo>
                  <a:pt x="1424385" y="287324"/>
                </a:lnTo>
                <a:lnTo>
                  <a:pt x="1420813" y="278990"/>
                </a:lnTo>
                <a:lnTo>
                  <a:pt x="1418829" y="271449"/>
                </a:lnTo>
                <a:lnTo>
                  <a:pt x="1417638" y="264306"/>
                </a:lnTo>
                <a:lnTo>
                  <a:pt x="1417638" y="261131"/>
                </a:lnTo>
                <a:lnTo>
                  <a:pt x="1417638" y="257559"/>
                </a:lnTo>
                <a:lnTo>
                  <a:pt x="1418035" y="254781"/>
                </a:lnTo>
                <a:lnTo>
                  <a:pt x="1418829" y="252399"/>
                </a:lnTo>
                <a:lnTo>
                  <a:pt x="1419623" y="249621"/>
                </a:lnTo>
                <a:lnTo>
                  <a:pt x="1420416" y="247240"/>
                </a:lnTo>
                <a:lnTo>
                  <a:pt x="1422004" y="245256"/>
                </a:lnTo>
                <a:lnTo>
                  <a:pt x="1423988" y="243668"/>
                </a:lnTo>
                <a:lnTo>
                  <a:pt x="1425576" y="241684"/>
                </a:lnTo>
                <a:lnTo>
                  <a:pt x="1427560" y="240493"/>
                </a:lnTo>
                <a:lnTo>
                  <a:pt x="1428751" y="239699"/>
                </a:lnTo>
                <a:lnTo>
                  <a:pt x="1429941" y="240096"/>
                </a:lnTo>
                <a:lnTo>
                  <a:pt x="1430735" y="240493"/>
                </a:lnTo>
                <a:lnTo>
                  <a:pt x="1432323" y="241287"/>
                </a:lnTo>
                <a:lnTo>
                  <a:pt x="1433513" y="243271"/>
                </a:lnTo>
                <a:lnTo>
                  <a:pt x="1433910" y="244065"/>
                </a:lnTo>
                <a:lnTo>
                  <a:pt x="1434703" y="243271"/>
                </a:lnTo>
                <a:lnTo>
                  <a:pt x="1435497" y="241684"/>
                </a:lnTo>
                <a:lnTo>
                  <a:pt x="1436291" y="238509"/>
                </a:lnTo>
                <a:lnTo>
                  <a:pt x="1436291" y="235334"/>
                </a:lnTo>
                <a:lnTo>
                  <a:pt x="1436688" y="234540"/>
                </a:lnTo>
                <a:close/>
                <a:moveTo>
                  <a:pt x="3932081" y="200013"/>
                </a:moveTo>
                <a:lnTo>
                  <a:pt x="3936050" y="200410"/>
                </a:lnTo>
                <a:lnTo>
                  <a:pt x="3937638" y="200807"/>
                </a:lnTo>
                <a:lnTo>
                  <a:pt x="3938828" y="201600"/>
                </a:lnTo>
                <a:lnTo>
                  <a:pt x="3939622" y="202394"/>
                </a:lnTo>
                <a:lnTo>
                  <a:pt x="3940019" y="203188"/>
                </a:lnTo>
                <a:lnTo>
                  <a:pt x="3940813" y="205570"/>
                </a:lnTo>
                <a:lnTo>
                  <a:pt x="3941607" y="208746"/>
                </a:lnTo>
                <a:lnTo>
                  <a:pt x="3942797" y="212715"/>
                </a:lnTo>
                <a:lnTo>
                  <a:pt x="3944782" y="217875"/>
                </a:lnTo>
                <a:lnTo>
                  <a:pt x="3947957" y="223036"/>
                </a:lnTo>
                <a:lnTo>
                  <a:pt x="3950735" y="227005"/>
                </a:lnTo>
                <a:lnTo>
                  <a:pt x="3953514" y="230578"/>
                </a:lnTo>
                <a:lnTo>
                  <a:pt x="3960658" y="237326"/>
                </a:lnTo>
                <a:lnTo>
                  <a:pt x="3966611" y="242883"/>
                </a:lnTo>
                <a:lnTo>
                  <a:pt x="3968596" y="244868"/>
                </a:lnTo>
                <a:lnTo>
                  <a:pt x="3969786" y="246853"/>
                </a:lnTo>
                <a:lnTo>
                  <a:pt x="3971374" y="251616"/>
                </a:lnTo>
                <a:lnTo>
                  <a:pt x="3972168" y="256776"/>
                </a:lnTo>
                <a:lnTo>
                  <a:pt x="3972168" y="262334"/>
                </a:lnTo>
                <a:lnTo>
                  <a:pt x="3972168" y="268288"/>
                </a:lnTo>
                <a:lnTo>
                  <a:pt x="3972168" y="279402"/>
                </a:lnTo>
                <a:lnTo>
                  <a:pt x="3972168" y="284960"/>
                </a:lnTo>
                <a:lnTo>
                  <a:pt x="3973358" y="290120"/>
                </a:lnTo>
                <a:lnTo>
                  <a:pt x="3974152" y="292899"/>
                </a:lnTo>
                <a:lnTo>
                  <a:pt x="3975343" y="295677"/>
                </a:lnTo>
                <a:lnTo>
                  <a:pt x="3978915" y="300441"/>
                </a:lnTo>
                <a:lnTo>
                  <a:pt x="3982884" y="305204"/>
                </a:lnTo>
                <a:lnTo>
                  <a:pt x="3984472" y="307586"/>
                </a:lnTo>
                <a:lnTo>
                  <a:pt x="3985662" y="309967"/>
                </a:lnTo>
                <a:lnTo>
                  <a:pt x="3986853" y="315922"/>
                </a:lnTo>
                <a:lnTo>
                  <a:pt x="3988441" y="321479"/>
                </a:lnTo>
                <a:lnTo>
                  <a:pt x="3988838" y="326639"/>
                </a:lnTo>
                <a:lnTo>
                  <a:pt x="3989234" y="332196"/>
                </a:lnTo>
                <a:lnTo>
                  <a:pt x="3988838" y="342517"/>
                </a:lnTo>
                <a:lnTo>
                  <a:pt x="3987647" y="353235"/>
                </a:lnTo>
                <a:lnTo>
                  <a:pt x="3985662" y="372685"/>
                </a:lnTo>
                <a:lnTo>
                  <a:pt x="3984869" y="381815"/>
                </a:lnTo>
                <a:lnTo>
                  <a:pt x="3985265" y="386181"/>
                </a:lnTo>
                <a:lnTo>
                  <a:pt x="3985662" y="390548"/>
                </a:lnTo>
                <a:lnTo>
                  <a:pt x="3986059" y="393326"/>
                </a:lnTo>
                <a:lnTo>
                  <a:pt x="3987647" y="396899"/>
                </a:lnTo>
                <a:lnTo>
                  <a:pt x="3991219" y="402853"/>
                </a:lnTo>
                <a:lnTo>
                  <a:pt x="3995188" y="409998"/>
                </a:lnTo>
                <a:lnTo>
                  <a:pt x="3997172" y="413968"/>
                </a:lnTo>
                <a:lnTo>
                  <a:pt x="3998363" y="417143"/>
                </a:lnTo>
                <a:lnTo>
                  <a:pt x="3998760" y="420319"/>
                </a:lnTo>
                <a:lnTo>
                  <a:pt x="3999157" y="423891"/>
                </a:lnTo>
                <a:lnTo>
                  <a:pt x="3998760" y="429846"/>
                </a:lnTo>
                <a:lnTo>
                  <a:pt x="3998760" y="432624"/>
                </a:lnTo>
                <a:lnTo>
                  <a:pt x="3999157" y="435403"/>
                </a:lnTo>
                <a:lnTo>
                  <a:pt x="3999951" y="438182"/>
                </a:lnTo>
                <a:lnTo>
                  <a:pt x="4001141" y="440563"/>
                </a:lnTo>
                <a:lnTo>
                  <a:pt x="4003920" y="443739"/>
                </a:lnTo>
                <a:lnTo>
                  <a:pt x="4007492" y="446120"/>
                </a:lnTo>
                <a:lnTo>
                  <a:pt x="4010270" y="448502"/>
                </a:lnTo>
                <a:lnTo>
                  <a:pt x="4013445" y="450090"/>
                </a:lnTo>
                <a:lnTo>
                  <a:pt x="4019796" y="452869"/>
                </a:lnTo>
                <a:lnTo>
                  <a:pt x="4023368" y="455250"/>
                </a:lnTo>
                <a:lnTo>
                  <a:pt x="4026543" y="457632"/>
                </a:lnTo>
                <a:lnTo>
                  <a:pt x="4030512" y="461205"/>
                </a:lnTo>
                <a:lnTo>
                  <a:pt x="4034878" y="465571"/>
                </a:lnTo>
                <a:lnTo>
                  <a:pt x="4038450" y="469540"/>
                </a:lnTo>
                <a:lnTo>
                  <a:pt x="4042022" y="473907"/>
                </a:lnTo>
                <a:lnTo>
                  <a:pt x="4044800" y="478273"/>
                </a:lnTo>
                <a:lnTo>
                  <a:pt x="4047182" y="483037"/>
                </a:lnTo>
                <a:lnTo>
                  <a:pt x="4049960" y="487800"/>
                </a:lnTo>
                <a:lnTo>
                  <a:pt x="4051945" y="492960"/>
                </a:lnTo>
                <a:lnTo>
                  <a:pt x="4055914" y="503281"/>
                </a:lnTo>
                <a:lnTo>
                  <a:pt x="4059089" y="513999"/>
                </a:lnTo>
                <a:lnTo>
                  <a:pt x="4061470" y="525907"/>
                </a:lnTo>
                <a:lnTo>
                  <a:pt x="4063852" y="537418"/>
                </a:lnTo>
                <a:lnTo>
                  <a:pt x="4067424" y="538212"/>
                </a:lnTo>
                <a:lnTo>
                  <a:pt x="4070599" y="538609"/>
                </a:lnTo>
                <a:lnTo>
                  <a:pt x="4074171" y="538212"/>
                </a:lnTo>
                <a:lnTo>
                  <a:pt x="4076949" y="537815"/>
                </a:lnTo>
                <a:lnTo>
                  <a:pt x="4080124" y="537021"/>
                </a:lnTo>
                <a:lnTo>
                  <a:pt x="4083300" y="535831"/>
                </a:lnTo>
                <a:lnTo>
                  <a:pt x="4089253" y="533449"/>
                </a:lnTo>
                <a:lnTo>
                  <a:pt x="4101160" y="527495"/>
                </a:lnTo>
                <a:lnTo>
                  <a:pt x="4105923" y="525510"/>
                </a:lnTo>
                <a:lnTo>
                  <a:pt x="4108701" y="524716"/>
                </a:lnTo>
                <a:lnTo>
                  <a:pt x="4111083" y="524319"/>
                </a:lnTo>
                <a:lnTo>
                  <a:pt x="4114258" y="524319"/>
                </a:lnTo>
                <a:lnTo>
                  <a:pt x="4117830" y="524319"/>
                </a:lnTo>
                <a:lnTo>
                  <a:pt x="4124180" y="524716"/>
                </a:lnTo>
                <a:lnTo>
                  <a:pt x="4130134" y="526304"/>
                </a:lnTo>
                <a:lnTo>
                  <a:pt x="4136087" y="527892"/>
                </a:lnTo>
                <a:lnTo>
                  <a:pt x="4147200" y="531464"/>
                </a:lnTo>
                <a:lnTo>
                  <a:pt x="4152757" y="533449"/>
                </a:lnTo>
                <a:lnTo>
                  <a:pt x="4157917" y="534243"/>
                </a:lnTo>
                <a:lnTo>
                  <a:pt x="4160298" y="534243"/>
                </a:lnTo>
                <a:lnTo>
                  <a:pt x="4162283" y="533846"/>
                </a:lnTo>
                <a:lnTo>
                  <a:pt x="4166252" y="532258"/>
                </a:lnTo>
                <a:lnTo>
                  <a:pt x="4171014" y="529480"/>
                </a:lnTo>
                <a:lnTo>
                  <a:pt x="4175380" y="527892"/>
                </a:lnTo>
                <a:lnTo>
                  <a:pt x="4177762" y="527098"/>
                </a:lnTo>
                <a:lnTo>
                  <a:pt x="4179746" y="527098"/>
                </a:lnTo>
                <a:lnTo>
                  <a:pt x="4181334" y="527495"/>
                </a:lnTo>
                <a:lnTo>
                  <a:pt x="4182921" y="528686"/>
                </a:lnTo>
                <a:lnTo>
                  <a:pt x="4184112" y="530273"/>
                </a:lnTo>
                <a:lnTo>
                  <a:pt x="4185700" y="533052"/>
                </a:lnTo>
                <a:lnTo>
                  <a:pt x="4186096" y="536228"/>
                </a:lnTo>
                <a:lnTo>
                  <a:pt x="4186493" y="540991"/>
                </a:lnTo>
                <a:lnTo>
                  <a:pt x="4181731" y="541785"/>
                </a:lnTo>
                <a:lnTo>
                  <a:pt x="4177762" y="542579"/>
                </a:lnTo>
                <a:lnTo>
                  <a:pt x="4173396" y="543770"/>
                </a:lnTo>
                <a:lnTo>
                  <a:pt x="4169824" y="544960"/>
                </a:lnTo>
                <a:lnTo>
                  <a:pt x="4162283" y="547739"/>
                </a:lnTo>
                <a:lnTo>
                  <a:pt x="4155138" y="551312"/>
                </a:lnTo>
                <a:lnTo>
                  <a:pt x="4156726" y="552899"/>
                </a:lnTo>
                <a:lnTo>
                  <a:pt x="4157917" y="554487"/>
                </a:lnTo>
                <a:lnTo>
                  <a:pt x="4158710" y="556075"/>
                </a:lnTo>
                <a:lnTo>
                  <a:pt x="4159504" y="558060"/>
                </a:lnTo>
                <a:lnTo>
                  <a:pt x="4159504" y="559251"/>
                </a:lnTo>
                <a:lnTo>
                  <a:pt x="4158710" y="560838"/>
                </a:lnTo>
                <a:lnTo>
                  <a:pt x="4157917" y="563617"/>
                </a:lnTo>
                <a:lnTo>
                  <a:pt x="4156726" y="566793"/>
                </a:lnTo>
                <a:lnTo>
                  <a:pt x="4156329" y="569968"/>
                </a:lnTo>
                <a:lnTo>
                  <a:pt x="4156329" y="571556"/>
                </a:lnTo>
                <a:lnTo>
                  <a:pt x="4156329" y="573541"/>
                </a:lnTo>
                <a:lnTo>
                  <a:pt x="4157123" y="575922"/>
                </a:lnTo>
                <a:lnTo>
                  <a:pt x="4157917" y="577907"/>
                </a:lnTo>
                <a:lnTo>
                  <a:pt x="4161489" y="575922"/>
                </a:lnTo>
                <a:lnTo>
                  <a:pt x="4163473" y="573541"/>
                </a:lnTo>
                <a:lnTo>
                  <a:pt x="4165061" y="571159"/>
                </a:lnTo>
                <a:lnTo>
                  <a:pt x="4166252" y="568380"/>
                </a:lnTo>
                <a:lnTo>
                  <a:pt x="4166648" y="564808"/>
                </a:lnTo>
                <a:lnTo>
                  <a:pt x="4166252" y="561632"/>
                </a:lnTo>
                <a:lnTo>
                  <a:pt x="4165458" y="558060"/>
                </a:lnTo>
                <a:lnTo>
                  <a:pt x="4164267" y="554487"/>
                </a:lnTo>
                <a:lnTo>
                  <a:pt x="4166252" y="554090"/>
                </a:lnTo>
                <a:lnTo>
                  <a:pt x="4168236" y="554090"/>
                </a:lnTo>
                <a:lnTo>
                  <a:pt x="4169030" y="554487"/>
                </a:lnTo>
                <a:lnTo>
                  <a:pt x="4169824" y="555281"/>
                </a:lnTo>
                <a:lnTo>
                  <a:pt x="4170617" y="556075"/>
                </a:lnTo>
                <a:lnTo>
                  <a:pt x="4171014" y="557663"/>
                </a:lnTo>
                <a:lnTo>
                  <a:pt x="4171411" y="560441"/>
                </a:lnTo>
                <a:lnTo>
                  <a:pt x="4171808" y="563220"/>
                </a:lnTo>
                <a:lnTo>
                  <a:pt x="4172602" y="565999"/>
                </a:lnTo>
                <a:lnTo>
                  <a:pt x="4172999" y="567190"/>
                </a:lnTo>
                <a:lnTo>
                  <a:pt x="4174190" y="567587"/>
                </a:lnTo>
                <a:lnTo>
                  <a:pt x="4175380" y="567983"/>
                </a:lnTo>
                <a:lnTo>
                  <a:pt x="4177365" y="567983"/>
                </a:lnTo>
                <a:lnTo>
                  <a:pt x="4185700" y="564014"/>
                </a:lnTo>
                <a:lnTo>
                  <a:pt x="4193638" y="560045"/>
                </a:lnTo>
                <a:lnTo>
                  <a:pt x="4200782" y="555678"/>
                </a:lnTo>
                <a:lnTo>
                  <a:pt x="4208323" y="551312"/>
                </a:lnTo>
                <a:lnTo>
                  <a:pt x="4209910" y="552899"/>
                </a:lnTo>
                <a:lnTo>
                  <a:pt x="4211498" y="554487"/>
                </a:lnTo>
                <a:lnTo>
                  <a:pt x="4213086" y="555281"/>
                </a:lnTo>
                <a:lnTo>
                  <a:pt x="4214673" y="555678"/>
                </a:lnTo>
                <a:lnTo>
                  <a:pt x="4216261" y="556075"/>
                </a:lnTo>
                <a:lnTo>
                  <a:pt x="4217848" y="555678"/>
                </a:lnTo>
                <a:lnTo>
                  <a:pt x="4220230" y="555281"/>
                </a:lnTo>
                <a:lnTo>
                  <a:pt x="4221817" y="554487"/>
                </a:lnTo>
                <a:lnTo>
                  <a:pt x="4225389" y="552503"/>
                </a:lnTo>
                <a:lnTo>
                  <a:pt x="4228961" y="549724"/>
                </a:lnTo>
                <a:lnTo>
                  <a:pt x="4236503" y="542579"/>
                </a:lnTo>
                <a:lnTo>
                  <a:pt x="4240075" y="539006"/>
                </a:lnTo>
                <a:lnTo>
                  <a:pt x="4243647" y="536625"/>
                </a:lnTo>
                <a:lnTo>
                  <a:pt x="4247219" y="534640"/>
                </a:lnTo>
                <a:lnTo>
                  <a:pt x="4248806" y="534243"/>
                </a:lnTo>
                <a:lnTo>
                  <a:pt x="4250394" y="533846"/>
                </a:lnTo>
                <a:lnTo>
                  <a:pt x="4251982" y="534243"/>
                </a:lnTo>
                <a:lnTo>
                  <a:pt x="4253966" y="534640"/>
                </a:lnTo>
                <a:lnTo>
                  <a:pt x="4255157" y="535434"/>
                </a:lnTo>
                <a:lnTo>
                  <a:pt x="4256744" y="536625"/>
                </a:lnTo>
                <a:lnTo>
                  <a:pt x="4257935" y="538609"/>
                </a:lnTo>
                <a:lnTo>
                  <a:pt x="4259126" y="541388"/>
                </a:lnTo>
                <a:lnTo>
                  <a:pt x="4260317" y="544167"/>
                </a:lnTo>
                <a:lnTo>
                  <a:pt x="4261507" y="547342"/>
                </a:lnTo>
                <a:lnTo>
                  <a:pt x="4259126" y="547739"/>
                </a:lnTo>
                <a:lnTo>
                  <a:pt x="4256744" y="548533"/>
                </a:lnTo>
                <a:lnTo>
                  <a:pt x="4254760" y="549724"/>
                </a:lnTo>
                <a:lnTo>
                  <a:pt x="4252775" y="550915"/>
                </a:lnTo>
                <a:lnTo>
                  <a:pt x="4251188" y="552106"/>
                </a:lnTo>
                <a:lnTo>
                  <a:pt x="4249600" y="553693"/>
                </a:lnTo>
                <a:lnTo>
                  <a:pt x="4247219" y="556869"/>
                </a:lnTo>
                <a:lnTo>
                  <a:pt x="4244441" y="560838"/>
                </a:lnTo>
                <a:lnTo>
                  <a:pt x="4241662" y="563617"/>
                </a:lnTo>
                <a:lnTo>
                  <a:pt x="4240075" y="565205"/>
                </a:lnTo>
                <a:lnTo>
                  <a:pt x="4238090" y="566396"/>
                </a:lnTo>
                <a:lnTo>
                  <a:pt x="4235709" y="567190"/>
                </a:lnTo>
                <a:lnTo>
                  <a:pt x="4233327" y="567983"/>
                </a:lnTo>
                <a:lnTo>
                  <a:pt x="4236503" y="570365"/>
                </a:lnTo>
                <a:lnTo>
                  <a:pt x="4239281" y="572350"/>
                </a:lnTo>
                <a:lnTo>
                  <a:pt x="4245234" y="576319"/>
                </a:lnTo>
                <a:lnTo>
                  <a:pt x="4255554" y="581480"/>
                </a:lnTo>
                <a:lnTo>
                  <a:pt x="4259523" y="584655"/>
                </a:lnTo>
                <a:lnTo>
                  <a:pt x="4261110" y="585846"/>
                </a:lnTo>
                <a:lnTo>
                  <a:pt x="4262698" y="587831"/>
                </a:lnTo>
                <a:lnTo>
                  <a:pt x="4263889" y="589419"/>
                </a:lnTo>
                <a:lnTo>
                  <a:pt x="4264286" y="592197"/>
                </a:lnTo>
                <a:lnTo>
                  <a:pt x="4265079" y="594976"/>
                </a:lnTo>
                <a:lnTo>
                  <a:pt x="4265079" y="597755"/>
                </a:lnTo>
                <a:lnTo>
                  <a:pt x="4265079" y="600930"/>
                </a:lnTo>
                <a:lnTo>
                  <a:pt x="4266270" y="603709"/>
                </a:lnTo>
                <a:lnTo>
                  <a:pt x="4267858" y="606487"/>
                </a:lnTo>
                <a:lnTo>
                  <a:pt x="4269445" y="609266"/>
                </a:lnTo>
                <a:lnTo>
                  <a:pt x="4273017" y="613236"/>
                </a:lnTo>
                <a:lnTo>
                  <a:pt x="4274208" y="614426"/>
                </a:lnTo>
                <a:lnTo>
                  <a:pt x="4274208" y="620778"/>
                </a:lnTo>
                <a:lnTo>
                  <a:pt x="4273017" y="629510"/>
                </a:lnTo>
                <a:lnTo>
                  <a:pt x="4270636" y="639831"/>
                </a:lnTo>
                <a:lnTo>
                  <a:pt x="4267858" y="651343"/>
                </a:lnTo>
                <a:lnTo>
                  <a:pt x="4264286" y="662060"/>
                </a:lnTo>
                <a:lnTo>
                  <a:pt x="4262698" y="666824"/>
                </a:lnTo>
                <a:lnTo>
                  <a:pt x="4260317" y="671190"/>
                </a:lnTo>
                <a:lnTo>
                  <a:pt x="4258332" y="675159"/>
                </a:lnTo>
                <a:lnTo>
                  <a:pt x="4256348" y="678335"/>
                </a:lnTo>
                <a:lnTo>
                  <a:pt x="4254363" y="680320"/>
                </a:lnTo>
                <a:lnTo>
                  <a:pt x="4251982" y="681511"/>
                </a:lnTo>
                <a:lnTo>
                  <a:pt x="4251188" y="681511"/>
                </a:lnTo>
                <a:lnTo>
                  <a:pt x="4249600" y="681511"/>
                </a:lnTo>
                <a:lnTo>
                  <a:pt x="4246028" y="680717"/>
                </a:lnTo>
                <a:lnTo>
                  <a:pt x="4244044" y="680320"/>
                </a:lnTo>
                <a:lnTo>
                  <a:pt x="4242853" y="679526"/>
                </a:lnTo>
                <a:lnTo>
                  <a:pt x="4242456" y="679129"/>
                </a:lnTo>
                <a:lnTo>
                  <a:pt x="4242853" y="678335"/>
                </a:lnTo>
                <a:lnTo>
                  <a:pt x="4240472" y="680717"/>
                </a:lnTo>
                <a:lnTo>
                  <a:pt x="4238884" y="683098"/>
                </a:lnTo>
                <a:lnTo>
                  <a:pt x="4238090" y="685480"/>
                </a:lnTo>
                <a:lnTo>
                  <a:pt x="4237693" y="687068"/>
                </a:lnTo>
                <a:lnTo>
                  <a:pt x="4236503" y="691434"/>
                </a:lnTo>
                <a:lnTo>
                  <a:pt x="4235312" y="694610"/>
                </a:lnTo>
                <a:lnTo>
                  <a:pt x="4233327" y="698182"/>
                </a:lnTo>
                <a:lnTo>
                  <a:pt x="4232137" y="700167"/>
                </a:lnTo>
                <a:lnTo>
                  <a:pt x="4229755" y="702946"/>
                </a:lnTo>
                <a:lnTo>
                  <a:pt x="4223405" y="708900"/>
                </a:lnTo>
                <a:lnTo>
                  <a:pt x="4215864" y="716442"/>
                </a:lnTo>
                <a:lnTo>
                  <a:pt x="4211895" y="720808"/>
                </a:lnTo>
                <a:lnTo>
                  <a:pt x="4208323" y="724778"/>
                </a:lnTo>
                <a:lnTo>
                  <a:pt x="4203560" y="731923"/>
                </a:lnTo>
                <a:lnTo>
                  <a:pt x="4198797" y="739465"/>
                </a:lnTo>
                <a:lnTo>
                  <a:pt x="4194034" y="746610"/>
                </a:lnTo>
                <a:lnTo>
                  <a:pt x="4188875" y="752961"/>
                </a:lnTo>
                <a:lnTo>
                  <a:pt x="4186493" y="756137"/>
                </a:lnTo>
                <a:lnTo>
                  <a:pt x="4183318" y="758915"/>
                </a:lnTo>
                <a:lnTo>
                  <a:pt x="4180143" y="761297"/>
                </a:lnTo>
                <a:lnTo>
                  <a:pt x="4176571" y="763679"/>
                </a:lnTo>
                <a:lnTo>
                  <a:pt x="4172602" y="765664"/>
                </a:lnTo>
                <a:lnTo>
                  <a:pt x="4168236" y="766854"/>
                </a:lnTo>
                <a:lnTo>
                  <a:pt x="4163473" y="767648"/>
                </a:lnTo>
                <a:lnTo>
                  <a:pt x="4157917" y="768442"/>
                </a:lnTo>
                <a:lnTo>
                  <a:pt x="4157917" y="773602"/>
                </a:lnTo>
                <a:lnTo>
                  <a:pt x="4157123" y="777969"/>
                </a:lnTo>
                <a:lnTo>
                  <a:pt x="4155932" y="781938"/>
                </a:lnTo>
                <a:lnTo>
                  <a:pt x="4153948" y="784717"/>
                </a:lnTo>
                <a:lnTo>
                  <a:pt x="4151566" y="787099"/>
                </a:lnTo>
                <a:lnTo>
                  <a:pt x="4148391" y="789083"/>
                </a:lnTo>
                <a:lnTo>
                  <a:pt x="4145216" y="790671"/>
                </a:lnTo>
                <a:lnTo>
                  <a:pt x="4141644" y="791862"/>
                </a:lnTo>
                <a:lnTo>
                  <a:pt x="4135293" y="793847"/>
                </a:lnTo>
                <a:lnTo>
                  <a:pt x="4131721" y="795038"/>
                </a:lnTo>
                <a:lnTo>
                  <a:pt x="4128943" y="796625"/>
                </a:lnTo>
                <a:lnTo>
                  <a:pt x="4126165" y="798213"/>
                </a:lnTo>
                <a:lnTo>
                  <a:pt x="4123783" y="799801"/>
                </a:lnTo>
                <a:lnTo>
                  <a:pt x="4121799" y="802183"/>
                </a:lnTo>
                <a:lnTo>
                  <a:pt x="4120608" y="805358"/>
                </a:lnTo>
                <a:lnTo>
                  <a:pt x="4120211" y="807343"/>
                </a:lnTo>
                <a:lnTo>
                  <a:pt x="4120211" y="808931"/>
                </a:lnTo>
                <a:lnTo>
                  <a:pt x="4120608" y="810519"/>
                </a:lnTo>
                <a:lnTo>
                  <a:pt x="4121402" y="812106"/>
                </a:lnTo>
                <a:lnTo>
                  <a:pt x="4123386" y="814885"/>
                </a:lnTo>
                <a:lnTo>
                  <a:pt x="4126165" y="816870"/>
                </a:lnTo>
                <a:lnTo>
                  <a:pt x="4128149" y="819251"/>
                </a:lnTo>
                <a:lnTo>
                  <a:pt x="4128943" y="820839"/>
                </a:lnTo>
                <a:lnTo>
                  <a:pt x="4129340" y="822824"/>
                </a:lnTo>
                <a:lnTo>
                  <a:pt x="4129737" y="824412"/>
                </a:lnTo>
                <a:lnTo>
                  <a:pt x="4129340" y="826397"/>
                </a:lnTo>
                <a:lnTo>
                  <a:pt x="4128546" y="828778"/>
                </a:lnTo>
                <a:lnTo>
                  <a:pt x="4126959" y="831954"/>
                </a:lnTo>
                <a:lnTo>
                  <a:pt x="4130531" y="829175"/>
                </a:lnTo>
                <a:lnTo>
                  <a:pt x="4135690" y="826794"/>
                </a:lnTo>
                <a:lnTo>
                  <a:pt x="4140850" y="824809"/>
                </a:lnTo>
                <a:lnTo>
                  <a:pt x="4146803" y="823618"/>
                </a:lnTo>
                <a:lnTo>
                  <a:pt x="4153551" y="822427"/>
                </a:lnTo>
                <a:lnTo>
                  <a:pt x="4159901" y="821633"/>
                </a:lnTo>
                <a:lnTo>
                  <a:pt x="4166648" y="820839"/>
                </a:lnTo>
                <a:lnTo>
                  <a:pt x="4173396" y="821633"/>
                </a:lnTo>
                <a:lnTo>
                  <a:pt x="4179746" y="822427"/>
                </a:lnTo>
                <a:lnTo>
                  <a:pt x="4186096" y="823618"/>
                </a:lnTo>
                <a:lnTo>
                  <a:pt x="4191653" y="825206"/>
                </a:lnTo>
                <a:lnTo>
                  <a:pt x="4196813" y="827984"/>
                </a:lnTo>
                <a:lnTo>
                  <a:pt x="4199194" y="829175"/>
                </a:lnTo>
                <a:lnTo>
                  <a:pt x="4201179" y="831160"/>
                </a:lnTo>
                <a:lnTo>
                  <a:pt x="4203163" y="833145"/>
                </a:lnTo>
                <a:lnTo>
                  <a:pt x="4204751" y="835129"/>
                </a:lnTo>
                <a:lnTo>
                  <a:pt x="4206338" y="837114"/>
                </a:lnTo>
                <a:lnTo>
                  <a:pt x="4207132" y="839893"/>
                </a:lnTo>
                <a:lnTo>
                  <a:pt x="4207926" y="842671"/>
                </a:lnTo>
                <a:lnTo>
                  <a:pt x="4208323" y="845053"/>
                </a:lnTo>
                <a:lnTo>
                  <a:pt x="4211101" y="844656"/>
                </a:lnTo>
                <a:lnTo>
                  <a:pt x="4213879" y="843862"/>
                </a:lnTo>
                <a:lnTo>
                  <a:pt x="4218245" y="842671"/>
                </a:lnTo>
                <a:lnTo>
                  <a:pt x="4220627" y="842275"/>
                </a:lnTo>
                <a:lnTo>
                  <a:pt x="4223008" y="842275"/>
                </a:lnTo>
                <a:lnTo>
                  <a:pt x="4224993" y="843465"/>
                </a:lnTo>
                <a:lnTo>
                  <a:pt x="4226977" y="845053"/>
                </a:lnTo>
                <a:lnTo>
                  <a:pt x="4226977" y="850213"/>
                </a:lnTo>
                <a:lnTo>
                  <a:pt x="4226183" y="854580"/>
                </a:lnTo>
                <a:lnTo>
                  <a:pt x="4224596" y="858549"/>
                </a:lnTo>
                <a:lnTo>
                  <a:pt x="4223008" y="861328"/>
                </a:lnTo>
                <a:lnTo>
                  <a:pt x="4220627" y="864504"/>
                </a:lnTo>
                <a:lnTo>
                  <a:pt x="4217848" y="866885"/>
                </a:lnTo>
                <a:lnTo>
                  <a:pt x="4212292" y="870855"/>
                </a:lnTo>
                <a:lnTo>
                  <a:pt x="4206338" y="875221"/>
                </a:lnTo>
                <a:lnTo>
                  <a:pt x="4203560" y="877603"/>
                </a:lnTo>
                <a:lnTo>
                  <a:pt x="4200782" y="879985"/>
                </a:lnTo>
                <a:lnTo>
                  <a:pt x="4198797" y="883160"/>
                </a:lnTo>
                <a:lnTo>
                  <a:pt x="4197210" y="886733"/>
                </a:lnTo>
                <a:lnTo>
                  <a:pt x="4196416" y="890702"/>
                </a:lnTo>
                <a:lnTo>
                  <a:pt x="4196019" y="895466"/>
                </a:lnTo>
                <a:lnTo>
                  <a:pt x="4197606" y="897053"/>
                </a:lnTo>
                <a:lnTo>
                  <a:pt x="4199194" y="898641"/>
                </a:lnTo>
                <a:lnTo>
                  <a:pt x="4201179" y="899832"/>
                </a:lnTo>
                <a:lnTo>
                  <a:pt x="4203957" y="900626"/>
                </a:lnTo>
                <a:lnTo>
                  <a:pt x="4208720" y="901817"/>
                </a:lnTo>
                <a:lnTo>
                  <a:pt x="4214673" y="902214"/>
                </a:lnTo>
                <a:lnTo>
                  <a:pt x="4215864" y="916107"/>
                </a:lnTo>
                <a:lnTo>
                  <a:pt x="4217451" y="929206"/>
                </a:lnTo>
                <a:lnTo>
                  <a:pt x="4218642" y="942305"/>
                </a:lnTo>
                <a:lnTo>
                  <a:pt x="4219436" y="948260"/>
                </a:lnTo>
                <a:lnTo>
                  <a:pt x="4219833" y="954611"/>
                </a:lnTo>
                <a:lnTo>
                  <a:pt x="4219436" y="960565"/>
                </a:lnTo>
                <a:lnTo>
                  <a:pt x="4218642" y="966916"/>
                </a:lnTo>
                <a:lnTo>
                  <a:pt x="4217848" y="972473"/>
                </a:lnTo>
                <a:lnTo>
                  <a:pt x="4216658" y="978428"/>
                </a:lnTo>
                <a:lnTo>
                  <a:pt x="4214673" y="984779"/>
                </a:lnTo>
                <a:lnTo>
                  <a:pt x="4212292" y="990336"/>
                </a:lnTo>
                <a:lnTo>
                  <a:pt x="4209117" y="996290"/>
                </a:lnTo>
                <a:lnTo>
                  <a:pt x="4205148" y="1002642"/>
                </a:lnTo>
                <a:lnTo>
                  <a:pt x="4210704" y="1005420"/>
                </a:lnTo>
                <a:lnTo>
                  <a:pt x="4215070" y="1009390"/>
                </a:lnTo>
                <a:lnTo>
                  <a:pt x="4219436" y="1012962"/>
                </a:lnTo>
                <a:lnTo>
                  <a:pt x="4223008" y="1016932"/>
                </a:lnTo>
                <a:lnTo>
                  <a:pt x="4226183" y="1021298"/>
                </a:lnTo>
                <a:lnTo>
                  <a:pt x="4229755" y="1025664"/>
                </a:lnTo>
                <a:lnTo>
                  <a:pt x="4235709" y="1034794"/>
                </a:lnTo>
                <a:lnTo>
                  <a:pt x="4242059" y="1042733"/>
                </a:lnTo>
                <a:lnTo>
                  <a:pt x="4245234" y="1046703"/>
                </a:lnTo>
                <a:lnTo>
                  <a:pt x="4248410" y="1050277"/>
                </a:lnTo>
                <a:lnTo>
                  <a:pt x="4251982" y="1053452"/>
                </a:lnTo>
                <a:lnTo>
                  <a:pt x="4255951" y="1055834"/>
                </a:lnTo>
                <a:lnTo>
                  <a:pt x="4259920" y="1057819"/>
                </a:lnTo>
                <a:lnTo>
                  <a:pt x="4265079" y="1059010"/>
                </a:lnTo>
                <a:lnTo>
                  <a:pt x="4267064" y="1059406"/>
                </a:lnTo>
                <a:lnTo>
                  <a:pt x="4269048" y="1059406"/>
                </a:lnTo>
                <a:lnTo>
                  <a:pt x="4271033" y="1059010"/>
                </a:lnTo>
                <a:lnTo>
                  <a:pt x="4273017" y="1058216"/>
                </a:lnTo>
                <a:lnTo>
                  <a:pt x="4276193" y="1056231"/>
                </a:lnTo>
                <a:lnTo>
                  <a:pt x="4279368" y="1054246"/>
                </a:lnTo>
                <a:lnTo>
                  <a:pt x="4282940" y="1052261"/>
                </a:lnTo>
                <a:lnTo>
                  <a:pt x="4284527" y="1051864"/>
                </a:lnTo>
                <a:lnTo>
                  <a:pt x="4286512" y="1050674"/>
                </a:lnTo>
                <a:lnTo>
                  <a:pt x="4288893" y="1050674"/>
                </a:lnTo>
                <a:lnTo>
                  <a:pt x="4290878" y="1050674"/>
                </a:lnTo>
                <a:lnTo>
                  <a:pt x="4293259" y="1051864"/>
                </a:lnTo>
                <a:lnTo>
                  <a:pt x="4296434" y="1052658"/>
                </a:lnTo>
                <a:lnTo>
                  <a:pt x="4297228" y="1053850"/>
                </a:lnTo>
                <a:lnTo>
                  <a:pt x="4298419" y="1055834"/>
                </a:lnTo>
                <a:lnTo>
                  <a:pt x="4301594" y="1062979"/>
                </a:lnTo>
                <a:lnTo>
                  <a:pt x="4305960" y="1070521"/>
                </a:lnTo>
                <a:lnTo>
                  <a:pt x="4307548" y="1073697"/>
                </a:lnTo>
                <a:lnTo>
                  <a:pt x="4308738" y="1076078"/>
                </a:lnTo>
                <a:lnTo>
                  <a:pt x="4311120" y="1078857"/>
                </a:lnTo>
                <a:lnTo>
                  <a:pt x="4313898" y="1081239"/>
                </a:lnTo>
                <a:lnTo>
                  <a:pt x="4319058" y="1085208"/>
                </a:lnTo>
                <a:lnTo>
                  <a:pt x="4324217" y="1089574"/>
                </a:lnTo>
                <a:lnTo>
                  <a:pt x="4326202" y="1091162"/>
                </a:lnTo>
                <a:lnTo>
                  <a:pt x="4327393" y="1092750"/>
                </a:lnTo>
                <a:lnTo>
                  <a:pt x="4327789" y="1093544"/>
                </a:lnTo>
                <a:lnTo>
                  <a:pt x="4327789" y="1095131"/>
                </a:lnTo>
                <a:lnTo>
                  <a:pt x="4327393" y="1097911"/>
                </a:lnTo>
                <a:lnTo>
                  <a:pt x="4326996" y="1100690"/>
                </a:lnTo>
                <a:lnTo>
                  <a:pt x="4327393" y="1101881"/>
                </a:lnTo>
                <a:lnTo>
                  <a:pt x="4327393" y="1103071"/>
                </a:lnTo>
                <a:lnTo>
                  <a:pt x="4329377" y="1104659"/>
                </a:lnTo>
                <a:lnTo>
                  <a:pt x="4332155" y="1105850"/>
                </a:lnTo>
                <a:lnTo>
                  <a:pt x="4337315" y="1108231"/>
                </a:lnTo>
                <a:lnTo>
                  <a:pt x="4343665" y="1110216"/>
                </a:lnTo>
                <a:lnTo>
                  <a:pt x="4350413" y="1112995"/>
                </a:lnTo>
                <a:lnTo>
                  <a:pt x="4353191" y="1114582"/>
                </a:lnTo>
                <a:lnTo>
                  <a:pt x="4356763" y="1116170"/>
                </a:lnTo>
                <a:lnTo>
                  <a:pt x="4359144" y="1117758"/>
                </a:lnTo>
                <a:lnTo>
                  <a:pt x="4361923" y="1120140"/>
                </a:lnTo>
                <a:lnTo>
                  <a:pt x="4363907" y="1122918"/>
                </a:lnTo>
                <a:lnTo>
                  <a:pt x="4366289" y="1125697"/>
                </a:lnTo>
                <a:lnTo>
                  <a:pt x="4367479" y="1129269"/>
                </a:lnTo>
                <a:lnTo>
                  <a:pt x="4368670" y="1132842"/>
                </a:lnTo>
                <a:lnTo>
                  <a:pt x="4371845" y="1132842"/>
                </a:lnTo>
                <a:lnTo>
                  <a:pt x="4375417" y="1132048"/>
                </a:lnTo>
                <a:lnTo>
                  <a:pt x="4381768" y="1130460"/>
                </a:lnTo>
                <a:lnTo>
                  <a:pt x="4384943" y="1129666"/>
                </a:lnTo>
                <a:lnTo>
                  <a:pt x="4388118" y="1129269"/>
                </a:lnTo>
                <a:lnTo>
                  <a:pt x="4392484" y="1129269"/>
                </a:lnTo>
                <a:lnTo>
                  <a:pt x="4396453" y="1129666"/>
                </a:lnTo>
                <a:lnTo>
                  <a:pt x="4394072" y="1125697"/>
                </a:lnTo>
                <a:lnTo>
                  <a:pt x="4391293" y="1121728"/>
                </a:lnTo>
                <a:lnTo>
                  <a:pt x="4388515" y="1116964"/>
                </a:lnTo>
                <a:lnTo>
                  <a:pt x="4386531" y="1112598"/>
                </a:lnTo>
                <a:lnTo>
                  <a:pt x="4384546" y="1107438"/>
                </a:lnTo>
                <a:lnTo>
                  <a:pt x="4382958" y="1102278"/>
                </a:lnTo>
                <a:lnTo>
                  <a:pt x="4381768" y="1097514"/>
                </a:lnTo>
                <a:lnTo>
                  <a:pt x="4380577" y="1091956"/>
                </a:lnTo>
                <a:lnTo>
                  <a:pt x="4380180" y="1087193"/>
                </a:lnTo>
                <a:lnTo>
                  <a:pt x="4380180" y="1082032"/>
                </a:lnTo>
                <a:lnTo>
                  <a:pt x="4380577" y="1077269"/>
                </a:lnTo>
                <a:lnTo>
                  <a:pt x="4382165" y="1072109"/>
                </a:lnTo>
                <a:lnTo>
                  <a:pt x="4384149" y="1067345"/>
                </a:lnTo>
                <a:lnTo>
                  <a:pt x="4386531" y="1063376"/>
                </a:lnTo>
                <a:lnTo>
                  <a:pt x="4389309" y="1059406"/>
                </a:lnTo>
                <a:lnTo>
                  <a:pt x="4393675" y="1055834"/>
                </a:lnTo>
                <a:lnTo>
                  <a:pt x="4390896" y="1048689"/>
                </a:lnTo>
                <a:lnTo>
                  <a:pt x="4388912" y="1041939"/>
                </a:lnTo>
                <a:lnTo>
                  <a:pt x="4387721" y="1035191"/>
                </a:lnTo>
                <a:lnTo>
                  <a:pt x="4387721" y="1028046"/>
                </a:lnTo>
                <a:lnTo>
                  <a:pt x="4388118" y="1021298"/>
                </a:lnTo>
                <a:lnTo>
                  <a:pt x="4389309" y="1014550"/>
                </a:lnTo>
                <a:lnTo>
                  <a:pt x="4391293" y="1007802"/>
                </a:lnTo>
                <a:lnTo>
                  <a:pt x="4393675" y="1001451"/>
                </a:lnTo>
                <a:lnTo>
                  <a:pt x="4396453" y="995496"/>
                </a:lnTo>
                <a:lnTo>
                  <a:pt x="4400422" y="989145"/>
                </a:lnTo>
                <a:lnTo>
                  <a:pt x="4404391" y="983588"/>
                </a:lnTo>
                <a:lnTo>
                  <a:pt x="4409154" y="978031"/>
                </a:lnTo>
                <a:lnTo>
                  <a:pt x="4413917" y="972870"/>
                </a:lnTo>
                <a:lnTo>
                  <a:pt x="4419473" y="968107"/>
                </a:lnTo>
                <a:lnTo>
                  <a:pt x="4425427" y="963344"/>
                </a:lnTo>
                <a:lnTo>
                  <a:pt x="4431380" y="959771"/>
                </a:lnTo>
                <a:lnTo>
                  <a:pt x="4438127" y="955405"/>
                </a:lnTo>
                <a:lnTo>
                  <a:pt x="4444875" y="952229"/>
                </a:lnTo>
                <a:lnTo>
                  <a:pt x="4452019" y="949450"/>
                </a:lnTo>
                <a:lnTo>
                  <a:pt x="4459163" y="947069"/>
                </a:lnTo>
                <a:lnTo>
                  <a:pt x="4466307" y="945084"/>
                </a:lnTo>
                <a:lnTo>
                  <a:pt x="4473848" y="943496"/>
                </a:lnTo>
                <a:lnTo>
                  <a:pt x="4481389" y="942702"/>
                </a:lnTo>
                <a:lnTo>
                  <a:pt x="4488931" y="942305"/>
                </a:lnTo>
                <a:lnTo>
                  <a:pt x="4496472" y="942702"/>
                </a:lnTo>
                <a:lnTo>
                  <a:pt x="4504410" y="943496"/>
                </a:lnTo>
                <a:lnTo>
                  <a:pt x="4511951" y="944687"/>
                </a:lnTo>
                <a:lnTo>
                  <a:pt x="4519492" y="946672"/>
                </a:lnTo>
                <a:lnTo>
                  <a:pt x="4526239" y="949847"/>
                </a:lnTo>
                <a:lnTo>
                  <a:pt x="4533383" y="953023"/>
                </a:lnTo>
                <a:lnTo>
                  <a:pt x="4540527" y="957389"/>
                </a:lnTo>
                <a:lnTo>
                  <a:pt x="4547275" y="962153"/>
                </a:lnTo>
                <a:lnTo>
                  <a:pt x="4544893" y="963344"/>
                </a:lnTo>
                <a:lnTo>
                  <a:pt x="4542909" y="964534"/>
                </a:lnTo>
                <a:lnTo>
                  <a:pt x="4542115" y="966519"/>
                </a:lnTo>
                <a:lnTo>
                  <a:pt x="4542115" y="968107"/>
                </a:lnTo>
                <a:lnTo>
                  <a:pt x="4542909" y="969695"/>
                </a:lnTo>
                <a:lnTo>
                  <a:pt x="4544496" y="971680"/>
                </a:lnTo>
                <a:lnTo>
                  <a:pt x="4548465" y="976443"/>
                </a:lnTo>
                <a:lnTo>
                  <a:pt x="4558388" y="986367"/>
                </a:lnTo>
                <a:lnTo>
                  <a:pt x="4563151" y="991130"/>
                </a:lnTo>
                <a:lnTo>
                  <a:pt x="4565135" y="993512"/>
                </a:lnTo>
                <a:lnTo>
                  <a:pt x="4566326" y="995893"/>
                </a:lnTo>
                <a:lnTo>
                  <a:pt x="4566326" y="997481"/>
                </a:lnTo>
                <a:lnTo>
                  <a:pt x="4566326" y="999069"/>
                </a:lnTo>
                <a:lnTo>
                  <a:pt x="4565929" y="1001054"/>
                </a:lnTo>
                <a:lnTo>
                  <a:pt x="4565532" y="1002642"/>
                </a:lnTo>
                <a:lnTo>
                  <a:pt x="4563944" y="1005420"/>
                </a:lnTo>
                <a:lnTo>
                  <a:pt x="4563548" y="1005817"/>
                </a:lnTo>
                <a:lnTo>
                  <a:pt x="4563151" y="1005817"/>
                </a:lnTo>
                <a:lnTo>
                  <a:pt x="4565929" y="1010977"/>
                </a:lnTo>
                <a:lnTo>
                  <a:pt x="4569104" y="1015344"/>
                </a:lnTo>
                <a:lnTo>
                  <a:pt x="4573073" y="1019710"/>
                </a:lnTo>
                <a:lnTo>
                  <a:pt x="4576248" y="1024474"/>
                </a:lnTo>
                <a:lnTo>
                  <a:pt x="4579424" y="1029634"/>
                </a:lnTo>
                <a:lnTo>
                  <a:pt x="4580614" y="1032016"/>
                </a:lnTo>
                <a:lnTo>
                  <a:pt x="4581408" y="1035588"/>
                </a:lnTo>
                <a:lnTo>
                  <a:pt x="4582202" y="1038367"/>
                </a:lnTo>
                <a:lnTo>
                  <a:pt x="4582599" y="1041542"/>
                </a:lnTo>
                <a:lnTo>
                  <a:pt x="4582202" y="1045512"/>
                </a:lnTo>
                <a:lnTo>
                  <a:pt x="4581805" y="1049086"/>
                </a:lnTo>
                <a:lnTo>
                  <a:pt x="4569104" y="1049086"/>
                </a:lnTo>
                <a:lnTo>
                  <a:pt x="4570692" y="1052658"/>
                </a:lnTo>
                <a:lnTo>
                  <a:pt x="4571089" y="1055834"/>
                </a:lnTo>
                <a:lnTo>
                  <a:pt x="4572279" y="1062979"/>
                </a:lnTo>
                <a:lnTo>
                  <a:pt x="4573470" y="1070124"/>
                </a:lnTo>
                <a:lnTo>
                  <a:pt x="4574264" y="1073300"/>
                </a:lnTo>
                <a:lnTo>
                  <a:pt x="4575455" y="1076078"/>
                </a:lnTo>
                <a:lnTo>
                  <a:pt x="4581011" y="1074491"/>
                </a:lnTo>
                <a:lnTo>
                  <a:pt x="4582996" y="1073697"/>
                </a:lnTo>
                <a:lnTo>
                  <a:pt x="4584186" y="1072903"/>
                </a:lnTo>
                <a:lnTo>
                  <a:pt x="4584980" y="1072109"/>
                </a:lnTo>
                <a:lnTo>
                  <a:pt x="4585774" y="1070918"/>
                </a:lnTo>
                <a:lnTo>
                  <a:pt x="4585774" y="1069727"/>
                </a:lnTo>
                <a:lnTo>
                  <a:pt x="4585774" y="1068140"/>
                </a:lnTo>
                <a:lnTo>
                  <a:pt x="4584980" y="1065361"/>
                </a:lnTo>
                <a:lnTo>
                  <a:pt x="4583789" y="1061788"/>
                </a:lnTo>
                <a:lnTo>
                  <a:pt x="4582599" y="1057422"/>
                </a:lnTo>
                <a:lnTo>
                  <a:pt x="4581805" y="1052658"/>
                </a:lnTo>
                <a:lnTo>
                  <a:pt x="4584186" y="1053055"/>
                </a:lnTo>
                <a:lnTo>
                  <a:pt x="4586171" y="1053452"/>
                </a:lnTo>
                <a:lnTo>
                  <a:pt x="4588155" y="1054246"/>
                </a:lnTo>
                <a:lnTo>
                  <a:pt x="4589743" y="1055437"/>
                </a:lnTo>
                <a:lnTo>
                  <a:pt x="4590934" y="1056628"/>
                </a:lnTo>
                <a:lnTo>
                  <a:pt x="4591727" y="1058216"/>
                </a:lnTo>
                <a:lnTo>
                  <a:pt x="4593712" y="1061788"/>
                </a:lnTo>
                <a:lnTo>
                  <a:pt x="4596490" y="1069727"/>
                </a:lnTo>
                <a:lnTo>
                  <a:pt x="4598475" y="1073300"/>
                </a:lnTo>
                <a:lnTo>
                  <a:pt x="4599269" y="1074491"/>
                </a:lnTo>
                <a:lnTo>
                  <a:pt x="4600459" y="1076078"/>
                </a:lnTo>
                <a:lnTo>
                  <a:pt x="4603238" y="1074888"/>
                </a:lnTo>
                <a:lnTo>
                  <a:pt x="4606016" y="1074094"/>
                </a:lnTo>
                <a:lnTo>
                  <a:pt x="4608397" y="1073697"/>
                </a:lnTo>
                <a:lnTo>
                  <a:pt x="4610779" y="1073697"/>
                </a:lnTo>
                <a:lnTo>
                  <a:pt x="4613557" y="1073697"/>
                </a:lnTo>
                <a:lnTo>
                  <a:pt x="4615938" y="1074094"/>
                </a:lnTo>
                <a:lnTo>
                  <a:pt x="4621098" y="1075682"/>
                </a:lnTo>
                <a:lnTo>
                  <a:pt x="4625464" y="1078063"/>
                </a:lnTo>
                <a:lnTo>
                  <a:pt x="4630227" y="1080842"/>
                </a:lnTo>
                <a:lnTo>
                  <a:pt x="4638562" y="1086399"/>
                </a:lnTo>
                <a:lnTo>
                  <a:pt x="4641340" y="1082032"/>
                </a:lnTo>
                <a:lnTo>
                  <a:pt x="4645706" y="1075682"/>
                </a:lnTo>
                <a:lnTo>
                  <a:pt x="4648087" y="1072109"/>
                </a:lnTo>
                <a:lnTo>
                  <a:pt x="4649675" y="1068934"/>
                </a:lnTo>
                <a:lnTo>
                  <a:pt x="4650865" y="1065361"/>
                </a:lnTo>
                <a:lnTo>
                  <a:pt x="4650865" y="1064170"/>
                </a:lnTo>
                <a:lnTo>
                  <a:pt x="4650865" y="1062582"/>
                </a:lnTo>
                <a:lnTo>
                  <a:pt x="4651659" y="1061788"/>
                </a:lnTo>
                <a:lnTo>
                  <a:pt x="4652056" y="1061391"/>
                </a:lnTo>
                <a:lnTo>
                  <a:pt x="4652453" y="1061391"/>
                </a:lnTo>
                <a:lnTo>
                  <a:pt x="4652850" y="1061788"/>
                </a:lnTo>
                <a:lnTo>
                  <a:pt x="4652850" y="1064170"/>
                </a:lnTo>
                <a:lnTo>
                  <a:pt x="4652453" y="1066948"/>
                </a:lnTo>
                <a:lnTo>
                  <a:pt x="4652056" y="1071315"/>
                </a:lnTo>
                <a:lnTo>
                  <a:pt x="4650865" y="1075284"/>
                </a:lnTo>
                <a:lnTo>
                  <a:pt x="4649675" y="1079254"/>
                </a:lnTo>
                <a:lnTo>
                  <a:pt x="4648087" y="1082826"/>
                </a:lnTo>
                <a:lnTo>
                  <a:pt x="4651262" y="1084414"/>
                </a:lnTo>
                <a:lnTo>
                  <a:pt x="4654041" y="1085208"/>
                </a:lnTo>
                <a:lnTo>
                  <a:pt x="4656819" y="1085208"/>
                </a:lnTo>
                <a:lnTo>
                  <a:pt x="4659200" y="1084414"/>
                </a:lnTo>
                <a:lnTo>
                  <a:pt x="4661582" y="1083223"/>
                </a:lnTo>
                <a:lnTo>
                  <a:pt x="4663963" y="1081636"/>
                </a:lnTo>
                <a:lnTo>
                  <a:pt x="4665948" y="1079651"/>
                </a:lnTo>
                <a:lnTo>
                  <a:pt x="4667535" y="1077666"/>
                </a:lnTo>
                <a:lnTo>
                  <a:pt x="4671504" y="1072506"/>
                </a:lnTo>
                <a:lnTo>
                  <a:pt x="4675473" y="1067742"/>
                </a:lnTo>
                <a:lnTo>
                  <a:pt x="4677855" y="1065758"/>
                </a:lnTo>
                <a:lnTo>
                  <a:pt x="4679839" y="1064170"/>
                </a:lnTo>
                <a:lnTo>
                  <a:pt x="4682617" y="1063376"/>
                </a:lnTo>
                <a:lnTo>
                  <a:pt x="4685396" y="1062582"/>
                </a:lnTo>
                <a:lnTo>
                  <a:pt x="4688968" y="1062979"/>
                </a:lnTo>
                <a:lnTo>
                  <a:pt x="4692540" y="1063773"/>
                </a:lnTo>
                <a:lnTo>
                  <a:pt x="4695318" y="1064963"/>
                </a:lnTo>
                <a:lnTo>
                  <a:pt x="4697303" y="1066948"/>
                </a:lnTo>
                <a:lnTo>
                  <a:pt x="4699684" y="1069330"/>
                </a:lnTo>
                <a:lnTo>
                  <a:pt x="4701669" y="1071712"/>
                </a:lnTo>
                <a:lnTo>
                  <a:pt x="4704844" y="1076476"/>
                </a:lnTo>
                <a:lnTo>
                  <a:pt x="4708416" y="1081636"/>
                </a:lnTo>
                <a:lnTo>
                  <a:pt x="4710400" y="1083620"/>
                </a:lnTo>
                <a:lnTo>
                  <a:pt x="4712782" y="1085208"/>
                </a:lnTo>
                <a:lnTo>
                  <a:pt x="4715560" y="1086399"/>
                </a:lnTo>
                <a:lnTo>
                  <a:pt x="4718338" y="1087193"/>
                </a:lnTo>
                <a:lnTo>
                  <a:pt x="4721910" y="1087193"/>
                </a:lnTo>
                <a:lnTo>
                  <a:pt x="4726276" y="1086399"/>
                </a:lnTo>
                <a:lnTo>
                  <a:pt x="4725482" y="1082826"/>
                </a:lnTo>
                <a:lnTo>
                  <a:pt x="4723895" y="1080842"/>
                </a:lnTo>
                <a:lnTo>
                  <a:pt x="4721910" y="1080048"/>
                </a:lnTo>
                <a:lnTo>
                  <a:pt x="4720323" y="1080048"/>
                </a:lnTo>
                <a:lnTo>
                  <a:pt x="4718338" y="1080445"/>
                </a:lnTo>
                <a:lnTo>
                  <a:pt x="4715957" y="1081239"/>
                </a:lnTo>
                <a:lnTo>
                  <a:pt x="4713179" y="1082032"/>
                </a:lnTo>
                <a:lnTo>
                  <a:pt x="4710400" y="1082826"/>
                </a:lnTo>
                <a:lnTo>
                  <a:pt x="4710797" y="1079254"/>
                </a:lnTo>
                <a:lnTo>
                  <a:pt x="4711988" y="1075682"/>
                </a:lnTo>
                <a:lnTo>
                  <a:pt x="4713576" y="1072903"/>
                </a:lnTo>
                <a:lnTo>
                  <a:pt x="4715560" y="1070124"/>
                </a:lnTo>
                <a:lnTo>
                  <a:pt x="4717941" y="1067345"/>
                </a:lnTo>
                <a:lnTo>
                  <a:pt x="4720720" y="1065758"/>
                </a:lnTo>
                <a:lnTo>
                  <a:pt x="4723895" y="1063773"/>
                </a:lnTo>
                <a:lnTo>
                  <a:pt x="4727070" y="1062582"/>
                </a:lnTo>
                <a:lnTo>
                  <a:pt x="4730245" y="1061391"/>
                </a:lnTo>
                <a:lnTo>
                  <a:pt x="4734214" y="1060597"/>
                </a:lnTo>
                <a:lnTo>
                  <a:pt x="4737786" y="1060200"/>
                </a:lnTo>
                <a:lnTo>
                  <a:pt x="4741358" y="1060200"/>
                </a:lnTo>
                <a:lnTo>
                  <a:pt x="4744931" y="1060597"/>
                </a:lnTo>
                <a:lnTo>
                  <a:pt x="4748106" y="1060994"/>
                </a:lnTo>
                <a:lnTo>
                  <a:pt x="4751678" y="1061788"/>
                </a:lnTo>
                <a:lnTo>
                  <a:pt x="4754456" y="1062582"/>
                </a:lnTo>
                <a:lnTo>
                  <a:pt x="4755647" y="1062185"/>
                </a:lnTo>
                <a:lnTo>
                  <a:pt x="4756044" y="1061391"/>
                </a:lnTo>
                <a:lnTo>
                  <a:pt x="4756044" y="1060597"/>
                </a:lnTo>
                <a:lnTo>
                  <a:pt x="4755647" y="1059010"/>
                </a:lnTo>
                <a:lnTo>
                  <a:pt x="4754456" y="1056231"/>
                </a:lnTo>
                <a:lnTo>
                  <a:pt x="4754059" y="1054643"/>
                </a:lnTo>
                <a:lnTo>
                  <a:pt x="4754456" y="1052658"/>
                </a:lnTo>
                <a:lnTo>
                  <a:pt x="4760013" y="1052658"/>
                </a:lnTo>
                <a:lnTo>
                  <a:pt x="4764776" y="1052261"/>
                </a:lnTo>
                <a:lnTo>
                  <a:pt x="4774301" y="1052658"/>
                </a:lnTo>
                <a:lnTo>
                  <a:pt x="4783033" y="1052658"/>
                </a:lnTo>
                <a:lnTo>
                  <a:pt x="4787399" y="1052658"/>
                </a:lnTo>
                <a:lnTo>
                  <a:pt x="4791368" y="1052261"/>
                </a:lnTo>
                <a:lnTo>
                  <a:pt x="4792162" y="1052658"/>
                </a:lnTo>
                <a:lnTo>
                  <a:pt x="4792162" y="1051864"/>
                </a:lnTo>
                <a:lnTo>
                  <a:pt x="4796924" y="1050674"/>
                </a:lnTo>
                <a:lnTo>
                  <a:pt x="4801687" y="1049086"/>
                </a:lnTo>
                <a:lnTo>
                  <a:pt x="4801290" y="1047100"/>
                </a:lnTo>
                <a:lnTo>
                  <a:pt x="4800893" y="1046306"/>
                </a:lnTo>
                <a:lnTo>
                  <a:pt x="4799703" y="1045909"/>
                </a:lnTo>
                <a:lnTo>
                  <a:pt x="4798512" y="1045909"/>
                </a:lnTo>
                <a:lnTo>
                  <a:pt x="4796924" y="1046306"/>
                </a:lnTo>
                <a:lnTo>
                  <a:pt x="4795337" y="1047100"/>
                </a:lnTo>
                <a:lnTo>
                  <a:pt x="4793749" y="1048689"/>
                </a:lnTo>
                <a:lnTo>
                  <a:pt x="4792955" y="1050277"/>
                </a:lnTo>
                <a:lnTo>
                  <a:pt x="4792162" y="1051864"/>
                </a:lnTo>
                <a:lnTo>
                  <a:pt x="4791368" y="1052261"/>
                </a:lnTo>
                <a:lnTo>
                  <a:pt x="4791368" y="1051071"/>
                </a:lnTo>
                <a:lnTo>
                  <a:pt x="4790971" y="1050277"/>
                </a:lnTo>
                <a:lnTo>
                  <a:pt x="4792162" y="1048291"/>
                </a:lnTo>
                <a:lnTo>
                  <a:pt x="4793352" y="1045909"/>
                </a:lnTo>
                <a:lnTo>
                  <a:pt x="4795337" y="1042733"/>
                </a:lnTo>
                <a:lnTo>
                  <a:pt x="4797321" y="1040748"/>
                </a:lnTo>
                <a:lnTo>
                  <a:pt x="4799703" y="1038764"/>
                </a:lnTo>
                <a:lnTo>
                  <a:pt x="4802878" y="1037573"/>
                </a:lnTo>
                <a:lnTo>
                  <a:pt x="4804069" y="1037573"/>
                </a:lnTo>
                <a:lnTo>
                  <a:pt x="4804862" y="1037573"/>
                </a:lnTo>
                <a:lnTo>
                  <a:pt x="4803275" y="1035588"/>
                </a:lnTo>
                <a:lnTo>
                  <a:pt x="4802084" y="1033207"/>
                </a:lnTo>
                <a:lnTo>
                  <a:pt x="4800893" y="1030428"/>
                </a:lnTo>
                <a:lnTo>
                  <a:pt x="4800100" y="1028046"/>
                </a:lnTo>
                <a:lnTo>
                  <a:pt x="4799703" y="1024871"/>
                </a:lnTo>
                <a:lnTo>
                  <a:pt x="4799703" y="1022092"/>
                </a:lnTo>
                <a:lnTo>
                  <a:pt x="4800100" y="1016932"/>
                </a:lnTo>
                <a:lnTo>
                  <a:pt x="4800893" y="1014947"/>
                </a:lnTo>
                <a:lnTo>
                  <a:pt x="4801687" y="1012962"/>
                </a:lnTo>
                <a:lnTo>
                  <a:pt x="4802481" y="1011771"/>
                </a:lnTo>
                <a:lnTo>
                  <a:pt x="4803275" y="1011374"/>
                </a:lnTo>
                <a:lnTo>
                  <a:pt x="4804465" y="1010977"/>
                </a:lnTo>
                <a:lnTo>
                  <a:pt x="4805259" y="1011771"/>
                </a:lnTo>
                <a:lnTo>
                  <a:pt x="4806450" y="1013359"/>
                </a:lnTo>
                <a:lnTo>
                  <a:pt x="4807641" y="1015741"/>
                </a:lnTo>
                <a:lnTo>
                  <a:pt x="4810022" y="1014947"/>
                </a:lnTo>
                <a:lnTo>
                  <a:pt x="4811610" y="1014153"/>
                </a:lnTo>
                <a:lnTo>
                  <a:pt x="4812403" y="1012962"/>
                </a:lnTo>
                <a:lnTo>
                  <a:pt x="4812800" y="1012168"/>
                </a:lnTo>
                <a:lnTo>
                  <a:pt x="4812800" y="1010977"/>
                </a:lnTo>
                <a:lnTo>
                  <a:pt x="4812403" y="1010183"/>
                </a:lnTo>
                <a:lnTo>
                  <a:pt x="4811213" y="1007405"/>
                </a:lnTo>
                <a:lnTo>
                  <a:pt x="4810022" y="1005420"/>
                </a:lnTo>
                <a:lnTo>
                  <a:pt x="4809625" y="1004229"/>
                </a:lnTo>
                <a:lnTo>
                  <a:pt x="4809625" y="1003435"/>
                </a:lnTo>
                <a:lnTo>
                  <a:pt x="4809625" y="1002245"/>
                </a:lnTo>
                <a:lnTo>
                  <a:pt x="4810419" y="1001451"/>
                </a:lnTo>
                <a:lnTo>
                  <a:pt x="4812007" y="999863"/>
                </a:lnTo>
                <a:lnTo>
                  <a:pt x="4813991" y="999069"/>
                </a:lnTo>
                <a:lnTo>
                  <a:pt x="4815182" y="999466"/>
                </a:lnTo>
                <a:lnTo>
                  <a:pt x="4815976" y="1000657"/>
                </a:lnTo>
                <a:lnTo>
                  <a:pt x="4816769" y="1001848"/>
                </a:lnTo>
                <a:lnTo>
                  <a:pt x="4817166" y="1003435"/>
                </a:lnTo>
                <a:lnTo>
                  <a:pt x="4817960" y="1006611"/>
                </a:lnTo>
                <a:lnTo>
                  <a:pt x="4817960" y="1010581"/>
                </a:lnTo>
                <a:lnTo>
                  <a:pt x="4817166" y="1014550"/>
                </a:lnTo>
                <a:lnTo>
                  <a:pt x="4815976" y="1018122"/>
                </a:lnTo>
                <a:lnTo>
                  <a:pt x="4815182" y="1020901"/>
                </a:lnTo>
                <a:lnTo>
                  <a:pt x="4813991" y="1022489"/>
                </a:lnTo>
                <a:lnTo>
                  <a:pt x="4815182" y="1022489"/>
                </a:lnTo>
                <a:lnTo>
                  <a:pt x="4816372" y="1022092"/>
                </a:lnTo>
                <a:lnTo>
                  <a:pt x="4817960" y="1021298"/>
                </a:lnTo>
                <a:lnTo>
                  <a:pt x="4818754" y="1020504"/>
                </a:lnTo>
                <a:lnTo>
                  <a:pt x="4819548" y="1018519"/>
                </a:lnTo>
                <a:lnTo>
                  <a:pt x="4820341" y="1015741"/>
                </a:lnTo>
                <a:lnTo>
                  <a:pt x="4820341" y="1012565"/>
                </a:lnTo>
                <a:lnTo>
                  <a:pt x="4820341" y="1009390"/>
                </a:lnTo>
                <a:lnTo>
                  <a:pt x="4820341" y="1002642"/>
                </a:lnTo>
                <a:lnTo>
                  <a:pt x="4825501" y="1001848"/>
                </a:lnTo>
                <a:lnTo>
                  <a:pt x="4830661" y="1000657"/>
                </a:lnTo>
                <a:lnTo>
                  <a:pt x="4836217" y="999863"/>
                </a:lnTo>
                <a:lnTo>
                  <a:pt x="4838202" y="999466"/>
                </a:lnTo>
                <a:lnTo>
                  <a:pt x="4840583" y="999466"/>
                </a:lnTo>
                <a:lnTo>
                  <a:pt x="4842568" y="999863"/>
                </a:lnTo>
                <a:lnTo>
                  <a:pt x="4844552" y="1001054"/>
                </a:lnTo>
                <a:lnTo>
                  <a:pt x="4846140" y="1002245"/>
                </a:lnTo>
                <a:lnTo>
                  <a:pt x="4847331" y="1003832"/>
                </a:lnTo>
                <a:lnTo>
                  <a:pt x="4848124" y="1005817"/>
                </a:lnTo>
                <a:lnTo>
                  <a:pt x="4848521" y="1008199"/>
                </a:lnTo>
                <a:lnTo>
                  <a:pt x="4848918" y="1011771"/>
                </a:lnTo>
                <a:lnTo>
                  <a:pt x="4848521" y="1015741"/>
                </a:lnTo>
                <a:lnTo>
                  <a:pt x="4852490" y="1012565"/>
                </a:lnTo>
                <a:lnTo>
                  <a:pt x="4854872" y="1011374"/>
                </a:lnTo>
                <a:lnTo>
                  <a:pt x="4855665" y="1011374"/>
                </a:lnTo>
                <a:lnTo>
                  <a:pt x="4856062" y="1011771"/>
                </a:lnTo>
                <a:lnTo>
                  <a:pt x="4856856" y="1012962"/>
                </a:lnTo>
                <a:lnTo>
                  <a:pt x="4857650" y="1018916"/>
                </a:lnTo>
                <a:lnTo>
                  <a:pt x="4858841" y="1022092"/>
                </a:lnTo>
                <a:lnTo>
                  <a:pt x="4859634" y="1024077"/>
                </a:lnTo>
                <a:lnTo>
                  <a:pt x="4861222" y="1025664"/>
                </a:lnTo>
                <a:lnTo>
                  <a:pt x="4861222" y="1023283"/>
                </a:lnTo>
                <a:lnTo>
                  <a:pt x="4861619" y="1021298"/>
                </a:lnTo>
                <a:lnTo>
                  <a:pt x="4862016" y="1019710"/>
                </a:lnTo>
                <a:lnTo>
                  <a:pt x="4862810" y="1018519"/>
                </a:lnTo>
                <a:lnTo>
                  <a:pt x="4863603" y="1017726"/>
                </a:lnTo>
                <a:lnTo>
                  <a:pt x="4864794" y="1017726"/>
                </a:lnTo>
                <a:lnTo>
                  <a:pt x="4865985" y="1017726"/>
                </a:lnTo>
                <a:lnTo>
                  <a:pt x="4867176" y="1018122"/>
                </a:lnTo>
                <a:lnTo>
                  <a:pt x="4869160" y="1018916"/>
                </a:lnTo>
                <a:lnTo>
                  <a:pt x="4870351" y="1020107"/>
                </a:lnTo>
                <a:lnTo>
                  <a:pt x="4873129" y="1022886"/>
                </a:lnTo>
                <a:lnTo>
                  <a:pt x="4874320" y="1024871"/>
                </a:lnTo>
                <a:lnTo>
                  <a:pt x="4875114" y="1027649"/>
                </a:lnTo>
                <a:lnTo>
                  <a:pt x="4875907" y="1030031"/>
                </a:lnTo>
                <a:lnTo>
                  <a:pt x="4876701" y="1032413"/>
                </a:lnTo>
                <a:lnTo>
                  <a:pt x="4881861" y="1032809"/>
                </a:lnTo>
                <a:lnTo>
                  <a:pt x="4886227" y="1032809"/>
                </a:lnTo>
                <a:lnTo>
                  <a:pt x="4889799" y="1032016"/>
                </a:lnTo>
                <a:lnTo>
                  <a:pt x="4892974" y="1031619"/>
                </a:lnTo>
                <a:lnTo>
                  <a:pt x="4896149" y="1031222"/>
                </a:lnTo>
                <a:lnTo>
                  <a:pt x="4898927" y="1030825"/>
                </a:lnTo>
                <a:lnTo>
                  <a:pt x="4901706" y="1031222"/>
                </a:lnTo>
                <a:lnTo>
                  <a:pt x="4905278" y="1032413"/>
                </a:lnTo>
                <a:lnTo>
                  <a:pt x="4904484" y="1034000"/>
                </a:lnTo>
                <a:lnTo>
                  <a:pt x="4903293" y="1035588"/>
                </a:lnTo>
                <a:lnTo>
                  <a:pt x="4900118" y="1037573"/>
                </a:lnTo>
                <a:lnTo>
                  <a:pt x="4898927" y="1038367"/>
                </a:lnTo>
                <a:lnTo>
                  <a:pt x="4898134" y="1039955"/>
                </a:lnTo>
                <a:lnTo>
                  <a:pt x="4898134" y="1042336"/>
                </a:lnTo>
                <a:lnTo>
                  <a:pt x="4898927" y="1045909"/>
                </a:lnTo>
                <a:lnTo>
                  <a:pt x="4900912" y="1048291"/>
                </a:lnTo>
                <a:lnTo>
                  <a:pt x="4903690" y="1049880"/>
                </a:lnTo>
                <a:lnTo>
                  <a:pt x="4906072" y="1050674"/>
                </a:lnTo>
                <a:lnTo>
                  <a:pt x="4908850" y="1051864"/>
                </a:lnTo>
                <a:lnTo>
                  <a:pt x="4912025" y="1051864"/>
                </a:lnTo>
                <a:lnTo>
                  <a:pt x="4914803" y="1051071"/>
                </a:lnTo>
                <a:lnTo>
                  <a:pt x="4917582" y="1050277"/>
                </a:lnTo>
                <a:lnTo>
                  <a:pt x="4920757" y="1049086"/>
                </a:lnTo>
                <a:lnTo>
                  <a:pt x="4917582" y="1052658"/>
                </a:lnTo>
                <a:lnTo>
                  <a:pt x="4916391" y="1053850"/>
                </a:lnTo>
                <a:lnTo>
                  <a:pt x="4915597" y="1054643"/>
                </a:lnTo>
                <a:lnTo>
                  <a:pt x="4915597" y="1055834"/>
                </a:lnTo>
                <a:lnTo>
                  <a:pt x="4915994" y="1057025"/>
                </a:lnTo>
                <a:lnTo>
                  <a:pt x="4917582" y="1058216"/>
                </a:lnTo>
                <a:lnTo>
                  <a:pt x="4920757" y="1059010"/>
                </a:lnTo>
                <a:lnTo>
                  <a:pt x="4919566" y="1061391"/>
                </a:lnTo>
                <a:lnTo>
                  <a:pt x="4918772" y="1062185"/>
                </a:lnTo>
                <a:lnTo>
                  <a:pt x="4917582" y="1062185"/>
                </a:lnTo>
                <a:lnTo>
                  <a:pt x="4916391" y="1061788"/>
                </a:lnTo>
                <a:lnTo>
                  <a:pt x="4914010" y="1060597"/>
                </a:lnTo>
                <a:lnTo>
                  <a:pt x="4912819" y="1059406"/>
                </a:lnTo>
                <a:lnTo>
                  <a:pt x="4911231" y="1059010"/>
                </a:lnTo>
                <a:lnTo>
                  <a:pt x="4912025" y="1061391"/>
                </a:lnTo>
                <a:lnTo>
                  <a:pt x="4912819" y="1062979"/>
                </a:lnTo>
                <a:lnTo>
                  <a:pt x="4914010" y="1064170"/>
                </a:lnTo>
                <a:lnTo>
                  <a:pt x="4915200" y="1064963"/>
                </a:lnTo>
                <a:lnTo>
                  <a:pt x="4916391" y="1065361"/>
                </a:lnTo>
                <a:lnTo>
                  <a:pt x="4917582" y="1065361"/>
                </a:lnTo>
                <a:lnTo>
                  <a:pt x="4918772" y="1065361"/>
                </a:lnTo>
                <a:lnTo>
                  <a:pt x="4920757" y="1064567"/>
                </a:lnTo>
                <a:lnTo>
                  <a:pt x="4923138" y="1062979"/>
                </a:lnTo>
                <a:lnTo>
                  <a:pt x="4924329" y="1061391"/>
                </a:lnTo>
                <a:lnTo>
                  <a:pt x="4925520" y="1060200"/>
                </a:lnTo>
                <a:lnTo>
                  <a:pt x="4926314" y="1058216"/>
                </a:lnTo>
                <a:lnTo>
                  <a:pt x="4926710" y="1056628"/>
                </a:lnTo>
                <a:lnTo>
                  <a:pt x="4927107" y="1054643"/>
                </a:lnTo>
                <a:lnTo>
                  <a:pt x="4927107" y="1052658"/>
                </a:lnTo>
                <a:lnTo>
                  <a:pt x="4927901" y="1055834"/>
                </a:lnTo>
                <a:lnTo>
                  <a:pt x="4927901" y="1059406"/>
                </a:lnTo>
                <a:lnTo>
                  <a:pt x="4927901" y="1063376"/>
                </a:lnTo>
                <a:lnTo>
                  <a:pt x="4927107" y="1067345"/>
                </a:lnTo>
                <a:lnTo>
                  <a:pt x="4925123" y="1075284"/>
                </a:lnTo>
                <a:lnTo>
                  <a:pt x="4924329" y="1079254"/>
                </a:lnTo>
                <a:lnTo>
                  <a:pt x="4923932" y="1082826"/>
                </a:lnTo>
                <a:lnTo>
                  <a:pt x="4925917" y="1082826"/>
                </a:lnTo>
                <a:lnTo>
                  <a:pt x="4927901" y="1082826"/>
                </a:lnTo>
                <a:lnTo>
                  <a:pt x="4931473" y="1082429"/>
                </a:lnTo>
                <a:lnTo>
                  <a:pt x="4933855" y="1080842"/>
                </a:lnTo>
                <a:lnTo>
                  <a:pt x="4936236" y="1079651"/>
                </a:lnTo>
                <a:lnTo>
                  <a:pt x="4939014" y="1078063"/>
                </a:lnTo>
                <a:lnTo>
                  <a:pt x="4941396" y="1076476"/>
                </a:lnTo>
                <a:lnTo>
                  <a:pt x="4944571" y="1075682"/>
                </a:lnTo>
                <a:lnTo>
                  <a:pt x="4946952" y="1075682"/>
                </a:lnTo>
                <a:lnTo>
                  <a:pt x="4948937" y="1076078"/>
                </a:lnTo>
                <a:lnTo>
                  <a:pt x="4948540" y="1082826"/>
                </a:lnTo>
                <a:lnTo>
                  <a:pt x="4948937" y="1085208"/>
                </a:lnTo>
                <a:lnTo>
                  <a:pt x="4949334" y="1087590"/>
                </a:lnTo>
                <a:lnTo>
                  <a:pt x="4949731" y="1089177"/>
                </a:lnTo>
                <a:lnTo>
                  <a:pt x="4950524" y="1089971"/>
                </a:lnTo>
                <a:lnTo>
                  <a:pt x="4951318" y="1090765"/>
                </a:lnTo>
                <a:lnTo>
                  <a:pt x="4952509" y="1091559"/>
                </a:lnTo>
                <a:lnTo>
                  <a:pt x="4955287" y="1091956"/>
                </a:lnTo>
                <a:lnTo>
                  <a:pt x="4958065" y="1092750"/>
                </a:lnTo>
                <a:lnTo>
                  <a:pt x="4961241" y="1094337"/>
                </a:lnTo>
                <a:lnTo>
                  <a:pt x="4963225" y="1095131"/>
                </a:lnTo>
                <a:lnTo>
                  <a:pt x="4964813" y="1096323"/>
                </a:lnTo>
                <a:lnTo>
                  <a:pt x="4964813" y="1097514"/>
                </a:lnTo>
                <a:lnTo>
                  <a:pt x="4964416" y="1098705"/>
                </a:lnTo>
                <a:lnTo>
                  <a:pt x="4963622" y="1099102"/>
                </a:lnTo>
                <a:lnTo>
                  <a:pt x="4962431" y="1099896"/>
                </a:lnTo>
                <a:lnTo>
                  <a:pt x="4960844" y="1099896"/>
                </a:lnTo>
                <a:lnTo>
                  <a:pt x="4958859" y="1099499"/>
                </a:lnTo>
                <a:lnTo>
                  <a:pt x="4956875" y="1098705"/>
                </a:lnTo>
                <a:lnTo>
                  <a:pt x="4954890" y="1097911"/>
                </a:lnTo>
                <a:lnTo>
                  <a:pt x="4952112" y="1096323"/>
                </a:lnTo>
                <a:lnTo>
                  <a:pt x="4952509" y="1098705"/>
                </a:lnTo>
                <a:lnTo>
                  <a:pt x="4953303" y="1100690"/>
                </a:lnTo>
                <a:lnTo>
                  <a:pt x="4954493" y="1103071"/>
                </a:lnTo>
                <a:lnTo>
                  <a:pt x="4955684" y="1104262"/>
                </a:lnTo>
                <a:lnTo>
                  <a:pt x="4956875" y="1105453"/>
                </a:lnTo>
                <a:lnTo>
                  <a:pt x="4958462" y="1106644"/>
                </a:lnTo>
                <a:lnTo>
                  <a:pt x="4961638" y="1107834"/>
                </a:lnTo>
                <a:lnTo>
                  <a:pt x="4968782" y="1109819"/>
                </a:lnTo>
                <a:lnTo>
                  <a:pt x="4971957" y="1111407"/>
                </a:lnTo>
                <a:lnTo>
                  <a:pt x="4973148" y="1112201"/>
                </a:lnTo>
                <a:lnTo>
                  <a:pt x="4974338" y="1112995"/>
                </a:lnTo>
                <a:lnTo>
                  <a:pt x="4974338" y="1113392"/>
                </a:lnTo>
                <a:lnTo>
                  <a:pt x="4973941" y="1114185"/>
                </a:lnTo>
                <a:lnTo>
                  <a:pt x="4972751" y="1115773"/>
                </a:lnTo>
                <a:lnTo>
                  <a:pt x="4971560" y="1117758"/>
                </a:lnTo>
                <a:lnTo>
                  <a:pt x="4970766" y="1118552"/>
                </a:lnTo>
                <a:lnTo>
                  <a:pt x="4970766" y="1119346"/>
                </a:lnTo>
                <a:lnTo>
                  <a:pt x="4972751" y="1121330"/>
                </a:lnTo>
                <a:lnTo>
                  <a:pt x="4975132" y="1123315"/>
                </a:lnTo>
                <a:lnTo>
                  <a:pt x="4981086" y="1127285"/>
                </a:lnTo>
                <a:lnTo>
                  <a:pt x="4983864" y="1129666"/>
                </a:lnTo>
                <a:lnTo>
                  <a:pt x="4985055" y="1131255"/>
                </a:lnTo>
                <a:lnTo>
                  <a:pt x="4985848" y="1132445"/>
                </a:lnTo>
                <a:lnTo>
                  <a:pt x="4986642" y="1134033"/>
                </a:lnTo>
                <a:lnTo>
                  <a:pt x="4987039" y="1135621"/>
                </a:lnTo>
                <a:lnTo>
                  <a:pt x="4987039" y="1137605"/>
                </a:lnTo>
                <a:lnTo>
                  <a:pt x="4986642" y="1139590"/>
                </a:lnTo>
                <a:lnTo>
                  <a:pt x="4987833" y="1139590"/>
                </a:lnTo>
                <a:lnTo>
                  <a:pt x="4989421" y="1138796"/>
                </a:lnTo>
                <a:lnTo>
                  <a:pt x="4991008" y="1137605"/>
                </a:lnTo>
                <a:lnTo>
                  <a:pt x="4992199" y="1135621"/>
                </a:lnTo>
                <a:lnTo>
                  <a:pt x="4993389" y="1133636"/>
                </a:lnTo>
                <a:lnTo>
                  <a:pt x="4994977" y="1131651"/>
                </a:lnTo>
                <a:lnTo>
                  <a:pt x="4996565" y="1130460"/>
                </a:lnTo>
                <a:lnTo>
                  <a:pt x="4998152" y="1130063"/>
                </a:lnTo>
                <a:lnTo>
                  <a:pt x="4999343" y="1129666"/>
                </a:lnTo>
                <a:lnTo>
                  <a:pt x="5000534" y="1129666"/>
                </a:lnTo>
                <a:lnTo>
                  <a:pt x="5002121" y="1129666"/>
                </a:lnTo>
                <a:lnTo>
                  <a:pt x="5001327" y="1130063"/>
                </a:lnTo>
                <a:lnTo>
                  <a:pt x="5000137" y="1130460"/>
                </a:lnTo>
                <a:lnTo>
                  <a:pt x="4998946" y="1132445"/>
                </a:lnTo>
                <a:lnTo>
                  <a:pt x="4997755" y="1134430"/>
                </a:lnTo>
                <a:lnTo>
                  <a:pt x="4997358" y="1137209"/>
                </a:lnTo>
                <a:lnTo>
                  <a:pt x="4995771" y="1139590"/>
                </a:lnTo>
                <a:lnTo>
                  <a:pt x="4994580" y="1141575"/>
                </a:lnTo>
                <a:lnTo>
                  <a:pt x="4993786" y="1142369"/>
                </a:lnTo>
                <a:lnTo>
                  <a:pt x="4992993" y="1142766"/>
                </a:lnTo>
                <a:lnTo>
                  <a:pt x="4991405" y="1142766"/>
                </a:lnTo>
                <a:lnTo>
                  <a:pt x="4989817" y="1142766"/>
                </a:lnTo>
                <a:lnTo>
                  <a:pt x="4991405" y="1143163"/>
                </a:lnTo>
                <a:lnTo>
                  <a:pt x="4992596" y="1143957"/>
                </a:lnTo>
                <a:lnTo>
                  <a:pt x="4993786" y="1144751"/>
                </a:lnTo>
                <a:lnTo>
                  <a:pt x="4994580" y="1146338"/>
                </a:lnTo>
                <a:lnTo>
                  <a:pt x="4995771" y="1148720"/>
                </a:lnTo>
                <a:lnTo>
                  <a:pt x="4997358" y="1151499"/>
                </a:lnTo>
                <a:lnTo>
                  <a:pt x="4998946" y="1154674"/>
                </a:lnTo>
                <a:lnTo>
                  <a:pt x="5000137" y="1157056"/>
                </a:lnTo>
                <a:lnTo>
                  <a:pt x="5001327" y="1157850"/>
                </a:lnTo>
                <a:lnTo>
                  <a:pt x="5002518" y="1158644"/>
                </a:lnTo>
                <a:lnTo>
                  <a:pt x="5003709" y="1159437"/>
                </a:lnTo>
                <a:lnTo>
                  <a:pt x="5005296" y="1159437"/>
                </a:lnTo>
                <a:lnTo>
                  <a:pt x="5006487" y="1159041"/>
                </a:lnTo>
                <a:lnTo>
                  <a:pt x="5006884" y="1158644"/>
                </a:lnTo>
                <a:lnTo>
                  <a:pt x="5007281" y="1157453"/>
                </a:lnTo>
                <a:lnTo>
                  <a:pt x="5006884" y="1156659"/>
                </a:lnTo>
                <a:lnTo>
                  <a:pt x="5005296" y="1154674"/>
                </a:lnTo>
                <a:lnTo>
                  <a:pt x="5004106" y="1151896"/>
                </a:lnTo>
                <a:lnTo>
                  <a:pt x="5003709" y="1149514"/>
                </a:lnTo>
                <a:lnTo>
                  <a:pt x="5003709" y="1148720"/>
                </a:lnTo>
                <a:lnTo>
                  <a:pt x="5004106" y="1147926"/>
                </a:lnTo>
                <a:lnTo>
                  <a:pt x="5004900" y="1147132"/>
                </a:lnTo>
                <a:lnTo>
                  <a:pt x="5006884" y="1146735"/>
                </a:lnTo>
                <a:lnTo>
                  <a:pt x="5008869" y="1146338"/>
                </a:lnTo>
                <a:lnTo>
                  <a:pt x="5011647" y="1146338"/>
                </a:lnTo>
                <a:lnTo>
                  <a:pt x="5010853" y="1156659"/>
                </a:lnTo>
                <a:lnTo>
                  <a:pt x="5010059" y="1163804"/>
                </a:lnTo>
                <a:lnTo>
                  <a:pt x="5010059" y="1166979"/>
                </a:lnTo>
                <a:lnTo>
                  <a:pt x="5010059" y="1171346"/>
                </a:lnTo>
                <a:lnTo>
                  <a:pt x="5011647" y="1183255"/>
                </a:lnTo>
                <a:lnTo>
                  <a:pt x="5016013" y="1179682"/>
                </a:lnTo>
                <a:lnTo>
                  <a:pt x="5019585" y="1176507"/>
                </a:lnTo>
                <a:lnTo>
                  <a:pt x="5023951" y="1174125"/>
                </a:lnTo>
                <a:lnTo>
                  <a:pt x="5027523" y="1172537"/>
                </a:lnTo>
                <a:lnTo>
                  <a:pt x="5031492" y="1171743"/>
                </a:lnTo>
                <a:lnTo>
                  <a:pt x="5034667" y="1170552"/>
                </a:lnTo>
                <a:lnTo>
                  <a:pt x="5038239" y="1170552"/>
                </a:lnTo>
                <a:lnTo>
                  <a:pt x="5041811" y="1171346"/>
                </a:lnTo>
                <a:lnTo>
                  <a:pt x="5045383" y="1172140"/>
                </a:lnTo>
                <a:lnTo>
                  <a:pt x="5048955" y="1173331"/>
                </a:lnTo>
                <a:lnTo>
                  <a:pt x="5052131" y="1174522"/>
                </a:lnTo>
                <a:lnTo>
                  <a:pt x="5055306" y="1176507"/>
                </a:lnTo>
                <a:lnTo>
                  <a:pt x="5061656" y="1181270"/>
                </a:lnTo>
                <a:lnTo>
                  <a:pt x="5068403" y="1186430"/>
                </a:lnTo>
                <a:lnTo>
                  <a:pt x="5068007" y="1186827"/>
                </a:lnTo>
                <a:lnTo>
                  <a:pt x="5066816" y="1187224"/>
                </a:lnTo>
                <a:lnTo>
                  <a:pt x="5064038" y="1187224"/>
                </a:lnTo>
                <a:lnTo>
                  <a:pt x="5056496" y="1187224"/>
                </a:lnTo>
                <a:lnTo>
                  <a:pt x="5052527" y="1187224"/>
                </a:lnTo>
                <a:lnTo>
                  <a:pt x="5048558" y="1188415"/>
                </a:lnTo>
                <a:lnTo>
                  <a:pt x="5046574" y="1189209"/>
                </a:lnTo>
                <a:lnTo>
                  <a:pt x="5045383" y="1190400"/>
                </a:lnTo>
                <a:lnTo>
                  <a:pt x="5044193" y="1191590"/>
                </a:lnTo>
                <a:lnTo>
                  <a:pt x="5043399" y="1193179"/>
                </a:lnTo>
                <a:lnTo>
                  <a:pt x="5043796" y="1194369"/>
                </a:lnTo>
                <a:lnTo>
                  <a:pt x="5044589" y="1195164"/>
                </a:lnTo>
                <a:lnTo>
                  <a:pt x="5045383" y="1195561"/>
                </a:lnTo>
                <a:lnTo>
                  <a:pt x="5046574" y="1195957"/>
                </a:lnTo>
                <a:lnTo>
                  <a:pt x="5047368" y="1195561"/>
                </a:lnTo>
                <a:lnTo>
                  <a:pt x="5048558" y="1195164"/>
                </a:lnTo>
                <a:lnTo>
                  <a:pt x="5049352" y="1193972"/>
                </a:lnTo>
                <a:lnTo>
                  <a:pt x="5049749" y="1193179"/>
                </a:lnTo>
                <a:lnTo>
                  <a:pt x="5050940" y="1193179"/>
                </a:lnTo>
                <a:lnTo>
                  <a:pt x="5051734" y="1193576"/>
                </a:lnTo>
                <a:lnTo>
                  <a:pt x="5052131" y="1193972"/>
                </a:lnTo>
                <a:lnTo>
                  <a:pt x="5052131" y="1194369"/>
                </a:lnTo>
                <a:lnTo>
                  <a:pt x="5052131" y="1195561"/>
                </a:lnTo>
                <a:lnTo>
                  <a:pt x="5050940" y="1197545"/>
                </a:lnTo>
                <a:lnTo>
                  <a:pt x="5049352" y="1198736"/>
                </a:lnTo>
                <a:lnTo>
                  <a:pt x="5047368" y="1199927"/>
                </a:lnTo>
                <a:lnTo>
                  <a:pt x="5044986" y="1200324"/>
                </a:lnTo>
                <a:lnTo>
                  <a:pt x="5044193" y="1200324"/>
                </a:lnTo>
                <a:lnTo>
                  <a:pt x="5043399" y="1199927"/>
                </a:lnTo>
                <a:lnTo>
                  <a:pt x="5044986" y="1203897"/>
                </a:lnTo>
                <a:lnTo>
                  <a:pt x="5046177" y="1205485"/>
                </a:lnTo>
                <a:lnTo>
                  <a:pt x="5046971" y="1206676"/>
                </a:lnTo>
                <a:lnTo>
                  <a:pt x="5048558" y="1207469"/>
                </a:lnTo>
                <a:lnTo>
                  <a:pt x="5049749" y="1207866"/>
                </a:lnTo>
                <a:lnTo>
                  <a:pt x="5052131" y="1208661"/>
                </a:lnTo>
                <a:lnTo>
                  <a:pt x="5058481" y="1208661"/>
                </a:lnTo>
                <a:lnTo>
                  <a:pt x="5061656" y="1209057"/>
                </a:lnTo>
                <a:lnTo>
                  <a:pt x="5064831" y="1209851"/>
                </a:lnTo>
                <a:lnTo>
                  <a:pt x="5064038" y="1208263"/>
                </a:lnTo>
                <a:lnTo>
                  <a:pt x="5063244" y="1206676"/>
                </a:lnTo>
                <a:lnTo>
                  <a:pt x="5063244" y="1204294"/>
                </a:lnTo>
                <a:lnTo>
                  <a:pt x="5063641" y="1202706"/>
                </a:lnTo>
                <a:lnTo>
                  <a:pt x="5064038" y="1201515"/>
                </a:lnTo>
                <a:lnTo>
                  <a:pt x="5064831" y="1199927"/>
                </a:lnTo>
                <a:lnTo>
                  <a:pt x="5067610" y="1196751"/>
                </a:lnTo>
                <a:lnTo>
                  <a:pt x="5070388" y="1193576"/>
                </a:lnTo>
                <a:lnTo>
                  <a:pt x="5073166" y="1191194"/>
                </a:lnTo>
                <a:lnTo>
                  <a:pt x="5075945" y="1188812"/>
                </a:lnTo>
                <a:lnTo>
                  <a:pt x="5077532" y="1186430"/>
                </a:lnTo>
                <a:lnTo>
                  <a:pt x="5078326" y="1184843"/>
                </a:lnTo>
                <a:lnTo>
                  <a:pt x="5078326" y="1184049"/>
                </a:lnTo>
                <a:lnTo>
                  <a:pt x="5078326" y="1183652"/>
                </a:lnTo>
                <a:lnTo>
                  <a:pt x="5077929" y="1183255"/>
                </a:lnTo>
                <a:lnTo>
                  <a:pt x="5076738" y="1183255"/>
                </a:lnTo>
                <a:lnTo>
                  <a:pt x="5075151" y="1183652"/>
                </a:lnTo>
                <a:lnTo>
                  <a:pt x="5073563" y="1184049"/>
                </a:lnTo>
                <a:lnTo>
                  <a:pt x="5073166" y="1184049"/>
                </a:lnTo>
                <a:lnTo>
                  <a:pt x="5074754" y="1182461"/>
                </a:lnTo>
                <a:lnTo>
                  <a:pt x="5077532" y="1180079"/>
                </a:lnTo>
                <a:lnTo>
                  <a:pt x="5078723" y="1178491"/>
                </a:lnTo>
                <a:lnTo>
                  <a:pt x="5079120" y="1177300"/>
                </a:lnTo>
                <a:lnTo>
                  <a:pt x="5079517" y="1174919"/>
                </a:lnTo>
                <a:lnTo>
                  <a:pt x="5079517" y="1172537"/>
                </a:lnTo>
                <a:lnTo>
                  <a:pt x="5079914" y="1171346"/>
                </a:lnTo>
                <a:lnTo>
                  <a:pt x="5080707" y="1169361"/>
                </a:lnTo>
                <a:lnTo>
                  <a:pt x="5082692" y="1167774"/>
                </a:lnTo>
                <a:lnTo>
                  <a:pt x="5084676" y="1166583"/>
                </a:lnTo>
                <a:lnTo>
                  <a:pt x="5089042" y="1164201"/>
                </a:lnTo>
                <a:lnTo>
                  <a:pt x="5093805" y="1161422"/>
                </a:lnTo>
                <a:lnTo>
                  <a:pt x="5095393" y="1160629"/>
                </a:lnTo>
                <a:lnTo>
                  <a:pt x="5096583" y="1159437"/>
                </a:lnTo>
                <a:lnTo>
                  <a:pt x="5099362" y="1153483"/>
                </a:lnTo>
                <a:lnTo>
                  <a:pt x="5102537" y="1147132"/>
                </a:lnTo>
                <a:lnTo>
                  <a:pt x="5105315" y="1139590"/>
                </a:lnTo>
                <a:lnTo>
                  <a:pt x="5107696" y="1131651"/>
                </a:lnTo>
                <a:lnTo>
                  <a:pt x="5114047" y="1114185"/>
                </a:lnTo>
                <a:lnTo>
                  <a:pt x="5117619" y="1105056"/>
                </a:lnTo>
                <a:lnTo>
                  <a:pt x="5121588" y="1096323"/>
                </a:lnTo>
                <a:lnTo>
                  <a:pt x="5125557" y="1089177"/>
                </a:lnTo>
                <a:lnTo>
                  <a:pt x="5129129" y="1082032"/>
                </a:lnTo>
                <a:lnTo>
                  <a:pt x="5137464" y="1068140"/>
                </a:lnTo>
                <a:lnTo>
                  <a:pt x="5145799" y="1054246"/>
                </a:lnTo>
                <a:lnTo>
                  <a:pt x="5149371" y="1046703"/>
                </a:lnTo>
                <a:lnTo>
                  <a:pt x="5152943" y="1039161"/>
                </a:lnTo>
                <a:lnTo>
                  <a:pt x="5159690" y="1023680"/>
                </a:lnTo>
                <a:lnTo>
                  <a:pt x="5165247" y="1007405"/>
                </a:lnTo>
                <a:lnTo>
                  <a:pt x="5171597" y="991527"/>
                </a:lnTo>
                <a:lnTo>
                  <a:pt x="5178345" y="976046"/>
                </a:lnTo>
                <a:lnTo>
                  <a:pt x="5195014" y="939130"/>
                </a:lnTo>
                <a:lnTo>
                  <a:pt x="5203349" y="919679"/>
                </a:lnTo>
                <a:lnTo>
                  <a:pt x="5211684" y="900229"/>
                </a:lnTo>
                <a:lnTo>
                  <a:pt x="5219622" y="879588"/>
                </a:lnTo>
                <a:lnTo>
                  <a:pt x="5223194" y="869267"/>
                </a:lnTo>
                <a:lnTo>
                  <a:pt x="5226369" y="858946"/>
                </a:lnTo>
                <a:lnTo>
                  <a:pt x="5229941" y="848229"/>
                </a:lnTo>
                <a:lnTo>
                  <a:pt x="5232720" y="837114"/>
                </a:lnTo>
                <a:lnTo>
                  <a:pt x="5235101" y="826397"/>
                </a:lnTo>
                <a:lnTo>
                  <a:pt x="5237879" y="815282"/>
                </a:lnTo>
                <a:lnTo>
                  <a:pt x="5239864" y="803374"/>
                </a:lnTo>
                <a:lnTo>
                  <a:pt x="5241848" y="791465"/>
                </a:lnTo>
                <a:lnTo>
                  <a:pt x="5243436" y="779954"/>
                </a:lnTo>
                <a:lnTo>
                  <a:pt x="5246214" y="768442"/>
                </a:lnTo>
                <a:lnTo>
                  <a:pt x="5248993" y="757725"/>
                </a:lnTo>
                <a:lnTo>
                  <a:pt x="5250580" y="752167"/>
                </a:lnTo>
                <a:lnTo>
                  <a:pt x="5252168" y="747404"/>
                </a:lnTo>
                <a:lnTo>
                  <a:pt x="5254549" y="742244"/>
                </a:lnTo>
                <a:lnTo>
                  <a:pt x="5256931" y="737480"/>
                </a:lnTo>
                <a:lnTo>
                  <a:pt x="5259709" y="732717"/>
                </a:lnTo>
                <a:lnTo>
                  <a:pt x="5262884" y="728350"/>
                </a:lnTo>
                <a:lnTo>
                  <a:pt x="5265265" y="729541"/>
                </a:lnTo>
                <a:lnTo>
                  <a:pt x="5266059" y="729938"/>
                </a:lnTo>
                <a:lnTo>
                  <a:pt x="5266456" y="730335"/>
                </a:lnTo>
                <a:lnTo>
                  <a:pt x="5266059" y="731923"/>
                </a:lnTo>
                <a:lnTo>
                  <a:pt x="5265265" y="733511"/>
                </a:lnTo>
                <a:lnTo>
                  <a:pt x="5264075" y="735098"/>
                </a:lnTo>
                <a:lnTo>
                  <a:pt x="5262884" y="737480"/>
                </a:lnTo>
                <a:lnTo>
                  <a:pt x="5262487" y="739465"/>
                </a:lnTo>
                <a:lnTo>
                  <a:pt x="5262487" y="740656"/>
                </a:lnTo>
                <a:lnTo>
                  <a:pt x="5262884" y="741450"/>
                </a:lnTo>
                <a:lnTo>
                  <a:pt x="5265662" y="740259"/>
                </a:lnTo>
                <a:lnTo>
                  <a:pt x="5267250" y="739068"/>
                </a:lnTo>
                <a:lnTo>
                  <a:pt x="5268838" y="737083"/>
                </a:lnTo>
                <a:lnTo>
                  <a:pt x="5270028" y="735098"/>
                </a:lnTo>
                <a:lnTo>
                  <a:pt x="5271219" y="733114"/>
                </a:lnTo>
                <a:lnTo>
                  <a:pt x="5271616" y="730732"/>
                </a:lnTo>
                <a:lnTo>
                  <a:pt x="5272013" y="725572"/>
                </a:lnTo>
                <a:lnTo>
                  <a:pt x="5271616" y="715251"/>
                </a:lnTo>
                <a:lnTo>
                  <a:pt x="5271616" y="709694"/>
                </a:lnTo>
                <a:lnTo>
                  <a:pt x="5272013" y="707312"/>
                </a:lnTo>
                <a:lnTo>
                  <a:pt x="5272410" y="704931"/>
                </a:lnTo>
                <a:lnTo>
                  <a:pt x="5273203" y="703343"/>
                </a:lnTo>
                <a:lnTo>
                  <a:pt x="5273997" y="701358"/>
                </a:lnTo>
                <a:lnTo>
                  <a:pt x="5276776" y="698182"/>
                </a:lnTo>
                <a:lnTo>
                  <a:pt x="5279951" y="695007"/>
                </a:lnTo>
                <a:lnTo>
                  <a:pt x="5281141" y="693022"/>
                </a:lnTo>
                <a:lnTo>
                  <a:pt x="5281935" y="691434"/>
                </a:lnTo>
                <a:lnTo>
                  <a:pt x="5285507" y="679526"/>
                </a:lnTo>
                <a:lnTo>
                  <a:pt x="5289476" y="666427"/>
                </a:lnTo>
                <a:lnTo>
                  <a:pt x="5293048" y="653724"/>
                </a:lnTo>
                <a:lnTo>
                  <a:pt x="5297017" y="641022"/>
                </a:lnTo>
                <a:lnTo>
                  <a:pt x="5300986" y="628716"/>
                </a:lnTo>
                <a:lnTo>
                  <a:pt x="5303368" y="622762"/>
                </a:lnTo>
                <a:lnTo>
                  <a:pt x="5306146" y="617205"/>
                </a:lnTo>
                <a:lnTo>
                  <a:pt x="5308924" y="611648"/>
                </a:lnTo>
                <a:lnTo>
                  <a:pt x="5311703" y="606487"/>
                </a:lnTo>
                <a:lnTo>
                  <a:pt x="5315672" y="602121"/>
                </a:lnTo>
                <a:lnTo>
                  <a:pt x="5319244" y="597755"/>
                </a:lnTo>
                <a:lnTo>
                  <a:pt x="5317656" y="613632"/>
                </a:lnTo>
                <a:lnTo>
                  <a:pt x="5315275" y="629907"/>
                </a:lnTo>
                <a:lnTo>
                  <a:pt x="5312497" y="645785"/>
                </a:lnTo>
                <a:lnTo>
                  <a:pt x="5309718" y="661663"/>
                </a:lnTo>
                <a:lnTo>
                  <a:pt x="5306543" y="677938"/>
                </a:lnTo>
                <a:lnTo>
                  <a:pt x="5302574" y="693816"/>
                </a:lnTo>
                <a:lnTo>
                  <a:pt x="5298605" y="709297"/>
                </a:lnTo>
                <a:lnTo>
                  <a:pt x="5294239" y="725572"/>
                </a:lnTo>
                <a:lnTo>
                  <a:pt x="5284714" y="757328"/>
                </a:lnTo>
                <a:lnTo>
                  <a:pt x="5274791" y="789480"/>
                </a:lnTo>
                <a:lnTo>
                  <a:pt x="5264075" y="820839"/>
                </a:lnTo>
                <a:lnTo>
                  <a:pt x="5252962" y="852992"/>
                </a:lnTo>
                <a:lnTo>
                  <a:pt x="5231132" y="916504"/>
                </a:lnTo>
                <a:lnTo>
                  <a:pt x="5220813" y="947466"/>
                </a:lnTo>
                <a:lnTo>
                  <a:pt x="5210493" y="979222"/>
                </a:lnTo>
                <a:lnTo>
                  <a:pt x="5201365" y="1010581"/>
                </a:lnTo>
                <a:lnTo>
                  <a:pt x="5197396" y="1025664"/>
                </a:lnTo>
                <a:lnTo>
                  <a:pt x="5193030" y="1041145"/>
                </a:lnTo>
                <a:lnTo>
                  <a:pt x="5189855" y="1056628"/>
                </a:lnTo>
                <a:lnTo>
                  <a:pt x="5186679" y="1072109"/>
                </a:lnTo>
                <a:lnTo>
                  <a:pt x="5183504" y="1087590"/>
                </a:lnTo>
                <a:lnTo>
                  <a:pt x="5181123" y="1103071"/>
                </a:lnTo>
                <a:lnTo>
                  <a:pt x="5179138" y="1113392"/>
                </a:lnTo>
                <a:lnTo>
                  <a:pt x="5175963" y="1124903"/>
                </a:lnTo>
                <a:lnTo>
                  <a:pt x="5169216" y="1149911"/>
                </a:lnTo>
                <a:lnTo>
                  <a:pt x="5165644" y="1161819"/>
                </a:lnTo>
                <a:lnTo>
                  <a:pt x="5163262" y="1173331"/>
                </a:lnTo>
                <a:lnTo>
                  <a:pt x="5162469" y="1178094"/>
                </a:lnTo>
                <a:lnTo>
                  <a:pt x="5162072" y="1182461"/>
                </a:lnTo>
                <a:lnTo>
                  <a:pt x="5162072" y="1186430"/>
                </a:lnTo>
                <a:lnTo>
                  <a:pt x="5162469" y="1190003"/>
                </a:lnTo>
                <a:lnTo>
                  <a:pt x="5163262" y="1191194"/>
                </a:lnTo>
                <a:lnTo>
                  <a:pt x="5164850" y="1192385"/>
                </a:lnTo>
                <a:lnTo>
                  <a:pt x="5166438" y="1193179"/>
                </a:lnTo>
                <a:lnTo>
                  <a:pt x="5169216" y="1193576"/>
                </a:lnTo>
                <a:lnTo>
                  <a:pt x="5171200" y="1194369"/>
                </a:lnTo>
                <a:lnTo>
                  <a:pt x="5172788" y="1195164"/>
                </a:lnTo>
                <a:lnTo>
                  <a:pt x="5173979" y="1195957"/>
                </a:lnTo>
                <a:lnTo>
                  <a:pt x="5174376" y="1197149"/>
                </a:lnTo>
                <a:lnTo>
                  <a:pt x="5174376" y="1197942"/>
                </a:lnTo>
                <a:lnTo>
                  <a:pt x="5173582" y="1198736"/>
                </a:lnTo>
                <a:lnTo>
                  <a:pt x="5172788" y="1199530"/>
                </a:lnTo>
                <a:lnTo>
                  <a:pt x="5171994" y="1201118"/>
                </a:lnTo>
                <a:lnTo>
                  <a:pt x="5171994" y="1203103"/>
                </a:lnTo>
                <a:lnTo>
                  <a:pt x="5173185" y="1201515"/>
                </a:lnTo>
                <a:lnTo>
                  <a:pt x="5173979" y="1199927"/>
                </a:lnTo>
                <a:lnTo>
                  <a:pt x="5174376" y="1198736"/>
                </a:lnTo>
                <a:lnTo>
                  <a:pt x="5174376" y="1197942"/>
                </a:lnTo>
                <a:lnTo>
                  <a:pt x="5176757" y="1197149"/>
                </a:lnTo>
                <a:lnTo>
                  <a:pt x="5179138" y="1197149"/>
                </a:lnTo>
                <a:lnTo>
                  <a:pt x="5181520" y="1197545"/>
                </a:lnTo>
                <a:lnTo>
                  <a:pt x="5184298" y="1198339"/>
                </a:lnTo>
                <a:lnTo>
                  <a:pt x="5189458" y="1199927"/>
                </a:lnTo>
                <a:lnTo>
                  <a:pt x="5191839" y="1199927"/>
                </a:lnTo>
                <a:lnTo>
                  <a:pt x="5193824" y="1199927"/>
                </a:lnTo>
                <a:lnTo>
                  <a:pt x="5195808" y="1199133"/>
                </a:lnTo>
                <a:lnTo>
                  <a:pt x="5197793" y="1197942"/>
                </a:lnTo>
                <a:lnTo>
                  <a:pt x="5200968" y="1194766"/>
                </a:lnTo>
                <a:lnTo>
                  <a:pt x="5204143" y="1191590"/>
                </a:lnTo>
                <a:lnTo>
                  <a:pt x="5206921" y="1187224"/>
                </a:lnTo>
                <a:lnTo>
                  <a:pt x="5212875" y="1179682"/>
                </a:lnTo>
                <a:lnTo>
                  <a:pt x="5215653" y="1176110"/>
                </a:lnTo>
                <a:lnTo>
                  <a:pt x="5218828" y="1172934"/>
                </a:lnTo>
                <a:lnTo>
                  <a:pt x="5226369" y="1167377"/>
                </a:lnTo>
                <a:lnTo>
                  <a:pt x="5233910" y="1162613"/>
                </a:lnTo>
                <a:lnTo>
                  <a:pt x="5249390" y="1152690"/>
                </a:lnTo>
                <a:lnTo>
                  <a:pt x="5257328" y="1147926"/>
                </a:lnTo>
                <a:lnTo>
                  <a:pt x="5264869" y="1142369"/>
                </a:lnTo>
                <a:lnTo>
                  <a:pt x="5272013" y="1136415"/>
                </a:lnTo>
                <a:lnTo>
                  <a:pt x="5275188" y="1133239"/>
                </a:lnTo>
                <a:lnTo>
                  <a:pt x="5278363" y="1129666"/>
                </a:lnTo>
                <a:lnTo>
                  <a:pt x="5280745" y="1126491"/>
                </a:lnTo>
                <a:lnTo>
                  <a:pt x="5282729" y="1123315"/>
                </a:lnTo>
                <a:lnTo>
                  <a:pt x="5285904" y="1116170"/>
                </a:lnTo>
                <a:lnTo>
                  <a:pt x="5289873" y="1109025"/>
                </a:lnTo>
                <a:lnTo>
                  <a:pt x="5291858" y="1105850"/>
                </a:lnTo>
                <a:lnTo>
                  <a:pt x="5294239" y="1103071"/>
                </a:lnTo>
                <a:lnTo>
                  <a:pt x="5295827" y="1101087"/>
                </a:lnTo>
                <a:lnTo>
                  <a:pt x="5298208" y="1099896"/>
                </a:lnTo>
                <a:lnTo>
                  <a:pt x="5302971" y="1098308"/>
                </a:lnTo>
                <a:lnTo>
                  <a:pt x="5308131" y="1096323"/>
                </a:lnTo>
                <a:lnTo>
                  <a:pt x="5310512" y="1094735"/>
                </a:lnTo>
                <a:lnTo>
                  <a:pt x="5312893" y="1092750"/>
                </a:lnTo>
                <a:lnTo>
                  <a:pt x="5317259" y="1088780"/>
                </a:lnTo>
                <a:lnTo>
                  <a:pt x="5320434" y="1084017"/>
                </a:lnTo>
                <a:lnTo>
                  <a:pt x="5324403" y="1079254"/>
                </a:lnTo>
                <a:lnTo>
                  <a:pt x="5327579" y="1074094"/>
                </a:lnTo>
                <a:lnTo>
                  <a:pt x="5334326" y="1064170"/>
                </a:lnTo>
                <a:lnTo>
                  <a:pt x="5337501" y="1059406"/>
                </a:lnTo>
                <a:lnTo>
                  <a:pt x="5341470" y="1055834"/>
                </a:lnTo>
                <a:lnTo>
                  <a:pt x="5344645" y="1053452"/>
                </a:lnTo>
                <a:lnTo>
                  <a:pt x="5348217" y="1051071"/>
                </a:lnTo>
                <a:lnTo>
                  <a:pt x="5355362" y="1047894"/>
                </a:lnTo>
                <a:lnTo>
                  <a:pt x="5362903" y="1044321"/>
                </a:lnTo>
                <a:lnTo>
                  <a:pt x="5366475" y="1041939"/>
                </a:lnTo>
                <a:lnTo>
                  <a:pt x="5369650" y="1039161"/>
                </a:lnTo>
                <a:lnTo>
                  <a:pt x="5374413" y="1034000"/>
                </a:lnTo>
                <a:lnTo>
                  <a:pt x="5379572" y="1028840"/>
                </a:lnTo>
                <a:lnTo>
                  <a:pt x="5390686" y="1016535"/>
                </a:lnTo>
                <a:lnTo>
                  <a:pt x="5401799" y="1004229"/>
                </a:lnTo>
                <a:lnTo>
                  <a:pt x="5407752" y="998275"/>
                </a:lnTo>
                <a:lnTo>
                  <a:pt x="5413309" y="992718"/>
                </a:lnTo>
                <a:lnTo>
                  <a:pt x="5418469" y="988351"/>
                </a:lnTo>
                <a:lnTo>
                  <a:pt x="5422835" y="985176"/>
                </a:lnTo>
                <a:lnTo>
                  <a:pt x="5432757" y="978825"/>
                </a:lnTo>
                <a:lnTo>
                  <a:pt x="5437123" y="976046"/>
                </a:lnTo>
                <a:lnTo>
                  <a:pt x="5441092" y="972870"/>
                </a:lnTo>
                <a:lnTo>
                  <a:pt x="5445061" y="969695"/>
                </a:lnTo>
                <a:lnTo>
                  <a:pt x="5447839" y="965328"/>
                </a:lnTo>
                <a:lnTo>
                  <a:pt x="5448633" y="964138"/>
                </a:lnTo>
                <a:lnTo>
                  <a:pt x="5449030" y="962550"/>
                </a:lnTo>
                <a:lnTo>
                  <a:pt x="5449427" y="958977"/>
                </a:lnTo>
                <a:lnTo>
                  <a:pt x="5449824" y="955405"/>
                </a:lnTo>
                <a:lnTo>
                  <a:pt x="5450617" y="953817"/>
                </a:lnTo>
                <a:lnTo>
                  <a:pt x="5451411" y="952229"/>
                </a:lnTo>
                <a:lnTo>
                  <a:pt x="5452205" y="951832"/>
                </a:lnTo>
                <a:lnTo>
                  <a:pt x="5452999" y="951435"/>
                </a:lnTo>
                <a:lnTo>
                  <a:pt x="5455777" y="951038"/>
                </a:lnTo>
                <a:lnTo>
                  <a:pt x="5458952" y="950244"/>
                </a:lnTo>
                <a:lnTo>
                  <a:pt x="5459746" y="949847"/>
                </a:lnTo>
                <a:lnTo>
                  <a:pt x="5460540" y="948657"/>
                </a:lnTo>
                <a:lnTo>
                  <a:pt x="5462128" y="945084"/>
                </a:lnTo>
                <a:lnTo>
                  <a:pt x="5463318" y="941908"/>
                </a:lnTo>
                <a:lnTo>
                  <a:pt x="5463715" y="935160"/>
                </a:lnTo>
                <a:lnTo>
                  <a:pt x="5464112" y="931985"/>
                </a:lnTo>
                <a:lnTo>
                  <a:pt x="5465303" y="929206"/>
                </a:lnTo>
                <a:lnTo>
                  <a:pt x="5466097" y="928412"/>
                </a:lnTo>
                <a:lnTo>
                  <a:pt x="5466890" y="927221"/>
                </a:lnTo>
                <a:lnTo>
                  <a:pt x="5468478" y="926428"/>
                </a:lnTo>
                <a:lnTo>
                  <a:pt x="5470066" y="925634"/>
                </a:lnTo>
                <a:lnTo>
                  <a:pt x="5471256" y="931985"/>
                </a:lnTo>
                <a:lnTo>
                  <a:pt x="5471653" y="937939"/>
                </a:lnTo>
                <a:lnTo>
                  <a:pt x="5471256" y="943893"/>
                </a:lnTo>
                <a:lnTo>
                  <a:pt x="5470462" y="948657"/>
                </a:lnTo>
                <a:lnTo>
                  <a:pt x="5468875" y="953420"/>
                </a:lnTo>
                <a:lnTo>
                  <a:pt x="5466493" y="958183"/>
                </a:lnTo>
                <a:lnTo>
                  <a:pt x="5463715" y="962153"/>
                </a:lnTo>
                <a:lnTo>
                  <a:pt x="5460937" y="965725"/>
                </a:lnTo>
                <a:lnTo>
                  <a:pt x="5453793" y="974061"/>
                </a:lnTo>
                <a:lnTo>
                  <a:pt x="5445855" y="982397"/>
                </a:lnTo>
                <a:lnTo>
                  <a:pt x="5437123" y="991527"/>
                </a:lnTo>
                <a:lnTo>
                  <a:pt x="5433551" y="996687"/>
                </a:lnTo>
                <a:lnTo>
                  <a:pt x="5429185" y="1002642"/>
                </a:lnTo>
                <a:lnTo>
                  <a:pt x="5426407" y="1007405"/>
                </a:lnTo>
                <a:lnTo>
                  <a:pt x="5423628" y="1012565"/>
                </a:lnTo>
                <a:lnTo>
                  <a:pt x="5419659" y="1022489"/>
                </a:lnTo>
                <a:lnTo>
                  <a:pt x="5417675" y="1027252"/>
                </a:lnTo>
                <a:lnTo>
                  <a:pt x="5415293" y="1031619"/>
                </a:lnTo>
                <a:lnTo>
                  <a:pt x="5412912" y="1035588"/>
                </a:lnTo>
                <a:lnTo>
                  <a:pt x="5410531" y="1039161"/>
                </a:lnTo>
                <a:lnTo>
                  <a:pt x="5406562" y="1041939"/>
                </a:lnTo>
                <a:lnTo>
                  <a:pt x="5401402" y="1046306"/>
                </a:lnTo>
                <a:lnTo>
                  <a:pt x="5395845" y="1051071"/>
                </a:lnTo>
                <a:lnTo>
                  <a:pt x="5393464" y="1053452"/>
                </a:lnTo>
                <a:lnTo>
                  <a:pt x="5391479" y="1055834"/>
                </a:lnTo>
                <a:lnTo>
                  <a:pt x="5390686" y="1057819"/>
                </a:lnTo>
                <a:lnTo>
                  <a:pt x="5389892" y="1060200"/>
                </a:lnTo>
                <a:lnTo>
                  <a:pt x="5389495" y="1064170"/>
                </a:lnTo>
                <a:lnTo>
                  <a:pt x="5389495" y="1068934"/>
                </a:lnTo>
                <a:lnTo>
                  <a:pt x="5389098" y="1070918"/>
                </a:lnTo>
                <a:lnTo>
                  <a:pt x="5388304" y="1072903"/>
                </a:lnTo>
                <a:lnTo>
                  <a:pt x="5385526" y="1077269"/>
                </a:lnTo>
                <a:lnTo>
                  <a:pt x="5382748" y="1081239"/>
                </a:lnTo>
                <a:lnTo>
                  <a:pt x="5379176" y="1084811"/>
                </a:lnTo>
                <a:lnTo>
                  <a:pt x="5375603" y="1089177"/>
                </a:lnTo>
                <a:lnTo>
                  <a:pt x="5368062" y="1096323"/>
                </a:lnTo>
                <a:lnTo>
                  <a:pt x="5360124" y="1103865"/>
                </a:lnTo>
                <a:lnTo>
                  <a:pt x="5343455" y="1117758"/>
                </a:lnTo>
                <a:lnTo>
                  <a:pt x="5335914" y="1124903"/>
                </a:lnTo>
                <a:lnTo>
                  <a:pt x="5328769" y="1132842"/>
                </a:lnTo>
                <a:lnTo>
                  <a:pt x="5328372" y="1133636"/>
                </a:lnTo>
                <a:lnTo>
                  <a:pt x="5328372" y="1134827"/>
                </a:lnTo>
                <a:lnTo>
                  <a:pt x="5328769" y="1138003"/>
                </a:lnTo>
                <a:lnTo>
                  <a:pt x="5329166" y="1140781"/>
                </a:lnTo>
                <a:lnTo>
                  <a:pt x="5329166" y="1141972"/>
                </a:lnTo>
                <a:lnTo>
                  <a:pt x="5328769" y="1142766"/>
                </a:lnTo>
                <a:lnTo>
                  <a:pt x="5318847" y="1153086"/>
                </a:lnTo>
                <a:lnTo>
                  <a:pt x="5308924" y="1163407"/>
                </a:lnTo>
                <a:lnTo>
                  <a:pt x="5298605" y="1173331"/>
                </a:lnTo>
                <a:lnTo>
                  <a:pt x="5288683" y="1183255"/>
                </a:lnTo>
                <a:lnTo>
                  <a:pt x="5278760" y="1193576"/>
                </a:lnTo>
                <a:lnTo>
                  <a:pt x="5274791" y="1199133"/>
                </a:lnTo>
                <a:lnTo>
                  <a:pt x="5270028" y="1205087"/>
                </a:lnTo>
                <a:lnTo>
                  <a:pt x="5266456" y="1210645"/>
                </a:lnTo>
                <a:lnTo>
                  <a:pt x="5262884" y="1216599"/>
                </a:lnTo>
                <a:lnTo>
                  <a:pt x="5259312" y="1223347"/>
                </a:lnTo>
                <a:lnTo>
                  <a:pt x="5256534" y="1229698"/>
                </a:lnTo>
                <a:lnTo>
                  <a:pt x="5256931" y="1231682"/>
                </a:lnTo>
                <a:lnTo>
                  <a:pt x="5257328" y="1232476"/>
                </a:lnTo>
                <a:lnTo>
                  <a:pt x="5258121" y="1233271"/>
                </a:lnTo>
                <a:lnTo>
                  <a:pt x="5258915" y="1233667"/>
                </a:lnTo>
                <a:lnTo>
                  <a:pt x="5259709" y="1233667"/>
                </a:lnTo>
                <a:lnTo>
                  <a:pt x="5260503" y="1233271"/>
                </a:lnTo>
                <a:lnTo>
                  <a:pt x="5262884" y="1232079"/>
                </a:lnTo>
                <a:lnTo>
                  <a:pt x="5262884" y="1234064"/>
                </a:lnTo>
                <a:lnTo>
                  <a:pt x="5263281" y="1235652"/>
                </a:lnTo>
                <a:lnTo>
                  <a:pt x="5264075" y="1237239"/>
                </a:lnTo>
                <a:lnTo>
                  <a:pt x="5265662" y="1238430"/>
                </a:lnTo>
                <a:lnTo>
                  <a:pt x="5269631" y="1240812"/>
                </a:lnTo>
                <a:lnTo>
                  <a:pt x="5275188" y="1242796"/>
                </a:lnTo>
                <a:lnTo>
                  <a:pt x="5277966" y="1243987"/>
                </a:lnTo>
                <a:lnTo>
                  <a:pt x="5280745" y="1245178"/>
                </a:lnTo>
                <a:lnTo>
                  <a:pt x="5283126" y="1246766"/>
                </a:lnTo>
                <a:lnTo>
                  <a:pt x="5285507" y="1249544"/>
                </a:lnTo>
                <a:lnTo>
                  <a:pt x="5287889" y="1251926"/>
                </a:lnTo>
                <a:lnTo>
                  <a:pt x="5289476" y="1255101"/>
                </a:lnTo>
                <a:lnTo>
                  <a:pt x="5290667" y="1259070"/>
                </a:lnTo>
                <a:lnTo>
                  <a:pt x="5291064" y="1263040"/>
                </a:lnTo>
                <a:lnTo>
                  <a:pt x="5292255" y="1262245"/>
                </a:lnTo>
                <a:lnTo>
                  <a:pt x="5293445" y="1260658"/>
                </a:lnTo>
                <a:lnTo>
                  <a:pt x="5294636" y="1258277"/>
                </a:lnTo>
                <a:lnTo>
                  <a:pt x="5295430" y="1255498"/>
                </a:lnTo>
                <a:lnTo>
                  <a:pt x="5296621" y="1253116"/>
                </a:lnTo>
                <a:lnTo>
                  <a:pt x="5296621" y="1251529"/>
                </a:lnTo>
                <a:lnTo>
                  <a:pt x="5295827" y="1250734"/>
                </a:lnTo>
                <a:lnTo>
                  <a:pt x="5295430" y="1250338"/>
                </a:lnTo>
                <a:lnTo>
                  <a:pt x="5295033" y="1249941"/>
                </a:lnTo>
                <a:lnTo>
                  <a:pt x="5294239" y="1249941"/>
                </a:lnTo>
                <a:lnTo>
                  <a:pt x="5295033" y="1248750"/>
                </a:lnTo>
                <a:lnTo>
                  <a:pt x="5295827" y="1248353"/>
                </a:lnTo>
                <a:lnTo>
                  <a:pt x="5297414" y="1247956"/>
                </a:lnTo>
                <a:lnTo>
                  <a:pt x="5298208" y="1247956"/>
                </a:lnTo>
                <a:lnTo>
                  <a:pt x="5299002" y="1248353"/>
                </a:lnTo>
                <a:lnTo>
                  <a:pt x="5300193" y="1249148"/>
                </a:lnTo>
                <a:lnTo>
                  <a:pt x="5301383" y="1250734"/>
                </a:lnTo>
                <a:lnTo>
                  <a:pt x="5302574" y="1253116"/>
                </a:lnTo>
                <a:lnTo>
                  <a:pt x="5302971" y="1255101"/>
                </a:lnTo>
                <a:lnTo>
                  <a:pt x="5302971" y="1256689"/>
                </a:lnTo>
                <a:lnTo>
                  <a:pt x="5302574" y="1257482"/>
                </a:lnTo>
                <a:lnTo>
                  <a:pt x="5302177" y="1257879"/>
                </a:lnTo>
                <a:lnTo>
                  <a:pt x="5301383" y="1257879"/>
                </a:lnTo>
                <a:lnTo>
                  <a:pt x="5304559" y="1258674"/>
                </a:lnTo>
                <a:lnTo>
                  <a:pt x="5308528" y="1258674"/>
                </a:lnTo>
                <a:lnTo>
                  <a:pt x="5312100" y="1258277"/>
                </a:lnTo>
                <a:lnTo>
                  <a:pt x="5316862" y="1257086"/>
                </a:lnTo>
                <a:lnTo>
                  <a:pt x="5321228" y="1255101"/>
                </a:lnTo>
                <a:lnTo>
                  <a:pt x="5326388" y="1252719"/>
                </a:lnTo>
                <a:lnTo>
                  <a:pt x="5337898" y="1246368"/>
                </a:lnTo>
                <a:lnTo>
                  <a:pt x="5339883" y="1249941"/>
                </a:lnTo>
                <a:lnTo>
                  <a:pt x="5340676" y="1253116"/>
                </a:lnTo>
                <a:lnTo>
                  <a:pt x="5341073" y="1256292"/>
                </a:lnTo>
                <a:lnTo>
                  <a:pt x="5340676" y="1258674"/>
                </a:lnTo>
                <a:lnTo>
                  <a:pt x="5339883" y="1261452"/>
                </a:lnTo>
                <a:lnTo>
                  <a:pt x="5337898" y="1263833"/>
                </a:lnTo>
                <a:lnTo>
                  <a:pt x="5336310" y="1266612"/>
                </a:lnTo>
                <a:lnTo>
                  <a:pt x="5334723" y="1268994"/>
                </a:lnTo>
                <a:lnTo>
                  <a:pt x="5330754" y="1273758"/>
                </a:lnTo>
                <a:lnTo>
                  <a:pt x="5325991" y="1277727"/>
                </a:lnTo>
                <a:lnTo>
                  <a:pt x="5322419" y="1282491"/>
                </a:lnTo>
                <a:lnTo>
                  <a:pt x="5320434" y="1284476"/>
                </a:lnTo>
                <a:lnTo>
                  <a:pt x="5319244" y="1286857"/>
                </a:lnTo>
                <a:lnTo>
                  <a:pt x="5323213" y="1287254"/>
                </a:lnTo>
                <a:lnTo>
                  <a:pt x="5325594" y="1288445"/>
                </a:lnTo>
                <a:lnTo>
                  <a:pt x="5326388" y="1289239"/>
                </a:lnTo>
                <a:lnTo>
                  <a:pt x="5326785" y="1290430"/>
                </a:lnTo>
                <a:lnTo>
                  <a:pt x="5327579" y="1292414"/>
                </a:lnTo>
                <a:lnTo>
                  <a:pt x="5327579" y="1294796"/>
                </a:lnTo>
                <a:lnTo>
                  <a:pt x="5327579" y="1297971"/>
                </a:lnTo>
                <a:lnTo>
                  <a:pt x="5327976" y="1302338"/>
                </a:lnTo>
                <a:lnTo>
                  <a:pt x="5328769" y="1306705"/>
                </a:lnTo>
                <a:lnTo>
                  <a:pt x="5328769" y="1304323"/>
                </a:lnTo>
                <a:lnTo>
                  <a:pt x="5329563" y="1301941"/>
                </a:lnTo>
                <a:lnTo>
                  <a:pt x="5331151" y="1300353"/>
                </a:lnTo>
                <a:lnTo>
                  <a:pt x="5332341" y="1298368"/>
                </a:lnTo>
                <a:lnTo>
                  <a:pt x="5334723" y="1295590"/>
                </a:lnTo>
                <a:lnTo>
                  <a:pt x="5335120" y="1294399"/>
                </a:lnTo>
                <a:lnTo>
                  <a:pt x="5335120" y="1293605"/>
                </a:lnTo>
                <a:lnTo>
                  <a:pt x="5335914" y="1293208"/>
                </a:lnTo>
                <a:lnTo>
                  <a:pt x="5336707" y="1293605"/>
                </a:lnTo>
                <a:lnTo>
                  <a:pt x="5337104" y="1294399"/>
                </a:lnTo>
                <a:lnTo>
                  <a:pt x="5337501" y="1295193"/>
                </a:lnTo>
                <a:lnTo>
                  <a:pt x="5338295" y="1297575"/>
                </a:lnTo>
                <a:lnTo>
                  <a:pt x="5339486" y="1301544"/>
                </a:lnTo>
                <a:lnTo>
                  <a:pt x="5340279" y="1305911"/>
                </a:lnTo>
                <a:lnTo>
                  <a:pt x="5341470" y="1310674"/>
                </a:lnTo>
                <a:lnTo>
                  <a:pt x="5342661" y="1313056"/>
                </a:lnTo>
                <a:lnTo>
                  <a:pt x="5343852" y="1315835"/>
                </a:lnTo>
                <a:lnTo>
                  <a:pt x="5345439" y="1317819"/>
                </a:lnTo>
                <a:lnTo>
                  <a:pt x="5347821" y="1320201"/>
                </a:lnTo>
                <a:lnTo>
                  <a:pt x="5349011" y="1322583"/>
                </a:lnTo>
                <a:lnTo>
                  <a:pt x="5346233" y="1319407"/>
                </a:lnTo>
                <a:lnTo>
                  <a:pt x="5342264" y="1313453"/>
                </a:lnTo>
                <a:lnTo>
                  <a:pt x="5340279" y="1311071"/>
                </a:lnTo>
                <a:lnTo>
                  <a:pt x="5338692" y="1310674"/>
                </a:lnTo>
                <a:lnTo>
                  <a:pt x="5337898" y="1310277"/>
                </a:lnTo>
                <a:lnTo>
                  <a:pt x="5340676" y="1316231"/>
                </a:lnTo>
                <a:lnTo>
                  <a:pt x="5342264" y="1320995"/>
                </a:lnTo>
                <a:lnTo>
                  <a:pt x="5342661" y="1325758"/>
                </a:lnTo>
                <a:lnTo>
                  <a:pt x="5342661" y="1329728"/>
                </a:lnTo>
                <a:lnTo>
                  <a:pt x="5342661" y="1334095"/>
                </a:lnTo>
                <a:lnTo>
                  <a:pt x="5342661" y="1338064"/>
                </a:lnTo>
                <a:lnTo>
                  <a:pt x="5343058" y="1342431"/>
                </a:lnTo>
                <a:lnTo>
                  <a:pt x="5344248" y="1346797"/>
                </a:lnTo>
                <a:lnTo>
                  <a:pt x="5345439" y="1346400"/>
                </a:lnTo>
                <a:lnTo>
                  <a:pt x="5346233" y="1345606"/>
                </a:lnTo>
                <a:lnTo>
                  <a:pt x="5345836" y="1344812"/>
                </a:lnTo>
                <a:lnTo>
                  <a:pt x="5345439" y="1343622"/>
                </a:lnTo>
                <a:lnTo>
                  <a:pt x="5344645" y="1340446"/>
                </a:lnTo>
                <a:lnTo>
                  <a:pt x="5344248" y="1338858"/>
                </a:lnTo>
                <a:lnTo>
                  <a:pt x="5344248" y="1336873"/>
                </a:lnTo>
                <a:lnTo>
                  <a:pt x="5346630" y="1338858"/>
                </a:lnTo>
                <a:lnTo>
                  <a:pt x="5349408" y="1340843"/>
                </a:lnTo>
                <a:lnTo>
                  <a:pt x="5350996" y="1344019"/>
                </a:lnTo>
                <a:lnTo>
                  <a:pt x="5352583" y="1346400"/>
                </a:lnTo>
                <a:lnTo>
                  <a:pt x="5353774" y="1349973"/>
                </a:lnTo>
                <a:lnTo>
                  <a:pt x="5354965" y="1353149"/>
                </a:lnTo>
                <a:lnTo>
                  <a:pt x="5356949" y="1360294"/>
                </a:lnTo>
                <a:lnTo>
                  <a:pt x="5357346" y="1361882"/>
                </a:lnTo>
                <a:lnTo>
                  <a:pt x="5356552" y="1363073"/>
                </a:lnTo>
                <a:lnTo>
                  <a:pt x="5354171" y="1364263"/>
                </a:lnTo>
                <a:lnTo>
                  <a:pt x="5353377" y="1365057"/>
                </a:lnTo>
                <a:lnTo>
                  <a:pt x="5352583" y="1367042"/>
                </a:lnTo>
                <a:lnTo>
                  <a:pt x="5352980" y="1369821"/>
                </a:lnTo>
                <a:lnTo>
                  <a:pt x="5353774" y="1373789"/>
                </a:lnTo>
                <a:lnTo>
                  <a:pt x="5354568" y="1374981"/>
                </a:lnTo>
                <a:lnTo>
                  <a:pt x="5355362" y="1376172"/>
                </a:lnTo>
                <a:lnTo>
                  <a:pt x="5358537" y="1377363"/>
                </a:lnTo>
                <a:lnTo>
                  <a:pt x="5361315" y="1378553"/>
                </a:lnTo>
                <a:lnTo>
                  <a:pt x="5362506" y="1379347"/>
                </a:lnTo>
                <a:lnTo>
                  <a:pt x="5363300" y="1380537"/>
                </a:lnTo>
                <a:lnTo>
                  <a:pt x="5364093" y="1382522"/>
                </a:lnTo>
                <a:lnTo>
                  <a:pt x="5365284" y="1385302"/>
                </a:lnTo>
                <a:lnTo>
                  <a:pt x="5366078" y="1389667"/>
                </a:lnTo>
                <a:lnTo>
                  <a:pt x="5366475" y="1395225"/>
                </a:lnTo>
                <a:lnTo>
                  <a:pt x="5366475" y="1399989"/>
                </a:lnTo>
                <a:lnTo>
                  <a:pt x="5366078" y="1408722"/>
                </a:lnTo>
                <a:lnTo>
                  <a:pt x="5366078" y="1411897"/>
                </a:lnTo>
                <a:lnTo>
                  <a:pt x="5366475" y="1413882"/>
                </a:lnTo>
                <a:lnTo>
                  <a:pt x="5367269" y="1415469"/>
                </a:lnTo>
                <a:lnTo>
                  <a:pt x="5368062" y="1415866"/>
                </a:lnTo>
                <a:lnTo>
                  <a:pt x="5368459" y="1415866"/>
                </a:lnTo>
                <a:lnTo>
                  <a:pt x="5369253" y="1415469"/>
                </a:lnTo>
                <a:lnTo>
                  <a:pt x="5370444" y="1414676"/>
                </a:lnTo>
                <a:lnTo>
                  <a:pt x="5371238" y="1413485"/>
                </a:lnTo>
                <a:lnTo>
                  <a:pt x="5372428" y="1413089"/>
                </a:lnTo>
                <a:lnTo>
                  <a:pt x="5374413" y="1412691"/>
                </a:lnTo>
                <a:lnTo>
                  <a:pt x="5375207" y="1413089"/>
                </a:lnTo>
                <a:lnTo>
                  <a:pt x="5376000" y="1413882"/>
                </a:lnTo>
                <a:lnTo>
                  <a:pt x="5376794" y="1414676"/>
                </a:lnTo>
                <a:lnTo>
                  <a:pt x="5377588" y="1416264"/>
                </a:lnTo>
                <a:lnTo>
                  <a:pt x="5379176" y="1421026"/>
                </a:lnTo>
                <a:lnTo>
                  <a:pt x="5380366" y="1426980"/>
                </a:lnTo>
                <a:lnTo>
                  <a:pt x="5381954" y="1432538"/>
                </a:lnTo>
                <a:lnTo>
                  <a:pt x="5381954" y="1435713"/>
                </a:lnTo>
                <a:lnTo>
                  <a:pt x="5381954" y="1438492"/>
                </a:lnTo>
                <a:lnTo>
                  <a:pt x="5380763" y="1440477"/>
                </a:lnTo>
                <a:lnTo>
                  <a:pt x="5380366" y="1442462"/>
                </a:lnTo>
                <a:lnTo>
                  <a:pt x="5379176" y="1444049"/>
                </a:lnTo>
                <a:lnTo>
                  <a:pt x="5377588" y="1444844"/>
                </a:lnTo>
                <a:lnTo>
                  <a:pt x="5376000" y="1444844"/>
                </a:lnTo>
                <a:lnTo>
                  <a:pt x="5375207" y="1444446"/>
                </a:lnTo>
                <a:lnTo>
                  <a:pt x="5372428" y="1444049"/>
                </a:lnTo>
                <a:lnTo>
                  <a:pt x="5375603" y="1444844"/>
                </a:lnTo>
                <a:lnTo>
                  <a:pt x="5376000" y="1444844"/>
                </a:lnTo>
                <a:lnTo>
                  <a:pt x="5376794" y="1445240"/>
                </a:lnTo>
                <a:lnTo>
                  <a:pt x="5380366" y="1447225"/>
                </a:lnTo>
                <a:lnTo>
                  <a:pt x="5382748" y="1448019"/>
                </a:lnTo>
                <a:lnTo>
                  <a:pt x="5385129" y="1448416"/>
                </a:lnTo>
                <a:lnTo>
                  <a:pt x="5387907" y="1448416"/>
                </a:lnTo>
                <a:lnTo>
                  <a:pt x="5391479" y="1447225"/>
                </a:lnTo>
                <a:lnTo>
                  <a:pt x="5389495" y="1452386"/>
                </a:lnTo>
                <a:lnTo>
                  <a:pt x="5387907" y="1456752"/>
                </a:lnTo>
                <a:lnTo>
                  <a:pt x="5386717" y="1458736"/>
                </a:lnTo>
                <a:lnTo>
                  <a:pt x="5385526" y="1461118"/>
                </a:lnTo>
                <a:lnTo>
                  <a:pt x="5383938" y="1462706"/>
                </a:lnTo>
                <a:lnTo>
                  <a:pt x="5382351" y="1463897"/>
                </a:lnTo>
                <a:lnTo>
                  <a:pt x="5384335" y="1463500"/>
                </a:lnTo>
                <a:lnTo>
                  <a:pt x="5385923" y="1463500"/>
                </a:lnTo>
                <a:lnTo>
                  <a:pt x="5387510" y="1464294"/>
                </a:lnTo>
                <a:lnTo>
                  <a:pt x="5388701" y="1465087"/>
                </a:lnTo>
                <a:lnTo>
                  <a:pt x="5389495" y="1466278"/>
                </a:lnTo>
                <a:lnTo>
                  <a:pt x="5389892" y="1467469"/>
                </a:lnTo>
                <a:lnTo>
                  <a:pt x="5391083" y="1471836"/>
                </a:lnTo>
                <a:lnTo>
                  <a:pt x="5392273" y="1481363"/>
                </a:lnTo>
                <a:lnTo>
                  <a:pt x="5393067" y="1486522"/>
                </a:lnTo>
                <a:lnTo>
                  <a:pt x="5393861" y="1488507"/>
                </a:lnTo>
                <a:lnTo>
                  <a:pt x="5394655" y="1490889"/>
                </a:lnTo>
                <a:lnTo>
                  <a:pt x="5396242" y="1489698"/>
                </a:lnTo>
                <a:lnTo>
                  <a:pt x="5397036" y="1487714"/>
                </a:lnTo>
                <a:lnTo>
                  <a:pt x="5397433" y="1485729"/>
                </a:lnTo>
                <a:lnTo>
                  <a:pt x="5397830" y="1483347"/>
                </a:lnTo>
                <a:lnTo>
                  <a:pt x="5397433" y="1480965"/>
                </a:lnTo>
                <a:lnTo>
                  <a:pt x="5397036" y="1478187"/>
                </a:lnTo>
                <a:lnTo>
                  <a:pt x="5395845" y="1472630"/>
                </a:lnTo>
                <a:lnTo>
                  <a:pt x="5392670" y="1461514"/>
                </a:lnTo>
                <a:lnTo>
                  <a:pt x="5391479" y="1456752"/>
                </a:lnTo>
                <a:lnTo>
                  <a:pt x="5391479" y="1455164"/>
                </a:lnTo>
                <a:lnTo>
                  <a:pt x="5391479" y="1453973"/>
                </a:lnTo>
                <a:lnTo>
                  <a:pt x="5392670" y="1451195"/>
                </a:lnTo>
                <a:lnTo>
                  <a:pt x="5393464" y="1449210"/>
                </a:lnTo>
                <a:lnTo>
                  <a:pt x="5395052" y="1447225"/>
                </a:lnTo>
                <a:lnTo>
                  <a:pt x="5396242" y="1445637"/>
                </a:lnTo>
                <a:lnTo>
                  <a:pt x="5400211" y="1442462"/>
                </a:lnTo>
                <a:lnTo>
                  <a:pt x="5404180" y="1440080"/>
                </a:lnTo>
                <a:lnTo>
                  <a:pt x="5408943" y="1438492"/>
                </a:lnTo>
                <a:lnTo>
                  <a:pt x="5414103" y="1437301"/>
                </a:lnTo>
                <a:lnTo>
                  <a:pt x="5419659" y="1436507"/>
                </a:lnTo>
                <a:lnTo>
                  <a:pt x="5425216" y="1435713"/>
                </a:lnTo>
                <a:lnTo>
                  <a:pt x="5436726" y="1435316"/>
                </a:lnTo>
                <a:lnTo>
                  <a:pt x="5447839" y="1434125"/>
                </a:lnTo>
                <a:lnTo>
                  <a:pt x="5453396" y="1433728"/>
                </a:lnTo>
                <a:lnTo>
                  <a:pt x="5458159" y="1432934"/>
                </a:lnTo>
                <a:lnTo>
                  <a:pt x="5462921" y="1432141"/>
                </a:lnTo>
                <a:lnTo>
                  <a:pt x="5466493" y="1430553"/>
                </a:lnTo>
                <a:lnTo>
                  <a:pt x="5469272" y="1429362"/>
                </a:lnTo>
                <a:lnTo>
                  <a:pt x="5471256" y="1428171"/>
                </a:lnTo>
                <a:lnTo>
                  <a:pt x="5474431" y="1424598"/>
                </a:lnTo>
                <a:lnTo>
                  <a:pt x="5477210" y="1421423"/>
                </a:lnTo>
                <a:lnTo>
                  <a:pt x="5479591" y="1417454"/>
                </a:lnTo>
                <a:lnTo>
                  <a:pt x="5483560" y="1410310"/>
                </a:lnTo>
                <a:lnTo>
                  <a:pt x="5486338" y="1406738"/>
                </a:lnTo>
                <a:lnTo>
                  <a:pt x="5488720" y="1403958"/>
                </a:lnTo>
                <a:lnTo>
                  <a:pt x="5494276" y="1399195"/>
                </a:lnTo>
                <a:lnTo>
                  <a:pt x="5500230" y="1395622"/>
                </a:lnTo>
                <a:lnTo>
                  <a:pt x="5506580" y="1391255"/>
                </a:lnTo>
                <a:lnTo>
                  <a:pt x="5513328" y="1388477"/>
                </a:lnTo>
                <a:lnTo>
                  <a:pt x="5520472" y="1385698"/>
                </a:lnTo>
                <a:lnTo>
                  <a:pt x="5526822" y="1384111"/>
                </a:lnTo>
                <a:lnTo>
                  <a:pt x="5530394" y="1383317"/>
                </a:lnTo>
                <a:lnTo>
                  <a:pt x="5533173" y="1382919"/>
                </a:lnTo>
                <a:lnTo>
                  <a:pt x="5536348" y="1383317"/>
                </a:lnTo>
                <a:lnTo>
                  <a:pt x="5539126" y="1384111"/>
                </a:lnTo>
                <a:lnTo>
                  <a:pt x="5541110" y="1384508"/>
                </a:lnTo>
                <a:lnTo>
                  <a:pt x="5543095" y="1385302"/>
                </a:lnTo>
                <a:lnTo>
                  <a:pt x="5547064" y="1387683"/>
                </a:lnTo>
                <a:lnTo>
                  <a:pt x="5550239" y="1390859"/>
                </a:lnTo>
                <a:lnTo>
                  <a:pt x="5554208" y="1394828"/>
                </a:lnTo>
                <a:lnTo>
                  <a:pt x="5557383" y="1398401"/>
                </a:lnTo>
                <a:lnTo>
                  <a:pt x="5561749" y="1401974"/>
                </a:lnTo>
                <a:lnTo>
                  <a:pt x="5565718" y="1405149"/>
                </a:lnTo>
                <a:lnTo>
                  <a:pt x="5567703" y="1406340"/>
                </a:lnTo>
                <a:lnTo>
                  <a:pt x="5570481" y="1407135"/>
                </a:lnTo>
                <a:lnTo>
                  <a:pt x="5571672" y="1407135"/>
                </a:lnTo>
                <a:lnTo>
                  <a:pt x="5572862" y="1407135"/>
                </a:lnTo>
                <a:lnTo>
                  <a:pt x="5574053" y="1406738"/>
                </a:lnTo>
                <a:lnTo>
                  <a:pt x="5574847" y="1405943"/>
                </a:lnTo>
                <a:lnTo>
                  <a:pt x="5576435" y="1403958"/>
                </a:lnTo>
                <a:lnTo>
                  <a:pt x="5579213" y="1404752"/>
                </a:lnTo>
                <a:lnTo>
                  <a:pt x="5580800" y="1405546"/>
                </a:lnTo>
                <a:lnTo>
                  <a:pt x="5583579" y="1407532"/>
                </a:lnTo>
                <a:lnTo>
                  <a:pt x="5585960" y="1409913"/>
                </a:lnTo>
                <a:lnTo>
                  <a:pt x="5587548" y="1410310"/>
                </a:lnTo>
                <a:lnTo>
                  <a:pt x="5589135" y="1410707"/>
                </a:lnTo>
                <a:lnTo>
                  <a:pt x="5591914" y="1410310"/>
                </a:lnTo>
                <a:lnTo>
                  <a:pt x="5594692" y="1409913"/>
                </a:lnTo>
                <a:lnTo>
                  <a:pt x="5597867" y="1408325"/>
                </a:lnTo>
                <a:lnTo>
                  <a:pt x="5601042" y="1407532"/>
                </a:lnTo>
                <a:lnTo>
                  <a:pt x="5607393" y="1404355"/>
                </a:lnTo>
                <a:lnTo>
                  <a:pt x="5614537" y="1400386"/>
                </a:lnTo>
                <a:lnTo>
                  <a:pt x="5621284" y="1396813"/>
                </a:lnTo>
                <a:lnTo>
                  <a:pt x="5628031" y="1393240"/>
                </a:lnTo>
                <a:lnTo>
                  <a:pt x="5635176" y="1389667"/>
                </a:lnTo>
                <a:lnTo>
                  <a:pt x="5639145" y="1388080"/>
                </a:lnTo>
                <a:lnTo>
                  <a:pt x="5642717" y="1387285"/>
                </a:lnTo>
                <a:lnTo>
                  <a:pt x="5643511" y="1386889"/>
                </a:lnTo>
                <a:lnTo>
                  <a:pt x="5644701" y="1387285"/>
                </a:lnTo>
                <a:lnTo>
                  <a:pt x="5647083" y="1388477"/>
                </a:lnTo>
                <a:lnTo>
                  <a:pt x="5648670" y="1389667"/>
                </a:lnTo>
                <a:lnTo>
                  <a:pt x="5649067" y="1390462"/>
                </a:lnTo>
                <a:lnTo>
                  <a:pt x="5652639" y="1388477"/>
                </a:lnTo>
                <a:lnTo>
                  <a:pt x="5656608" y="1386492"/>
                </a:lnTo>
                <a:lnTo>
                  <a:pt x="5662959" y="1381729"/>
                </a:lnTo>
                <a:lnTo>
                  <a:pt x="5669706" y="1377363"/>
                </a:lnTo>
                <a:lnTo>
                  <a:pt x="5673675" y="1374981"/>
                </a:lnTo>
                <a:lnTo>
                  <a:pt x="5677247" y="1373789"/>
                </a:lnTo>
                <a:lnTo>
                  <a:pt x="5682804" y="1372202"/>
                </a:lnTo>
                <a:lnTo>
                  <a:pt x="5688757" y="1371012"/>
                </a:lnTo>
                <a:lnTo>
                  <a:pt x="5695107" y="1370614"/>
                </a:lnTo>
                <a:lnTo>
                  <a:pt x="5702252" y="1369821"/>
                </a:lnTo>
                <a:lnTo>
                  <a:pt x="5716937" y="1369423"/>
                </a:lnTo>
                <a:lnTo>
                  <a:pt x="5731225" y="1368233"/>
                </a:lnTo>
                <a:lnTo>
                  <a:pt x="5738369" y="1367836"/>
                </a:lnTo>
                <a:lnTo>
                  <a:pt x="5745117" y="1366248"/>
                </a:lnTo>
                <a:lnTo>
                  <a:pt x="5751467" y="1364660"/>
                </a:lnTo>
                <a:lnTo>
                  <a:pt x="5757421" y="1362676"/>
                </a:lnTo>
                <a:lnTo>
                  <a:pt x="5762580" y="1359897"/>
                </a:lnTo>
                <a:lnTo>
                  <a:pt x="5764962" y="1357912"/>
                </a:lnTo>
                <a:lnTo>
                  <a:pt x="5767740" y="1356324"/>
                </a:lnTo>
                <a:lnTo>
                  <a:pt x="5769724" y="1354339"/>
                </a:lnTo>
                <a:lnTo>
                  <a:pt x="5771312" y="1352355"/>
                </a:lnTo>
                <a:lnTo>
                  <a:pt x="5772900" y="1349973"/>
                </a:lnTo>
                <a:lnTo>
                  <a:pt x="5774090" y="1346797"/>
                </a:lnTo>
                <a:lnTo>
                  <a:pt x="5774487" y="1345606"/>
                </a:lnTo>
                <a:lnTo>
                  <a:pt x="5774487" y="1344019"/>
                </a:lnTo>
                <a:lnTo>
                  <a:pt x="5774090" y="1340049"/>
                </a:lnTo>
                <a:lnTo>
                  <a:pt x="5773693" y="1336079"/>
                </a:lnTo>
                <a:lnTo>
                  <a:pt x="5773693" y="1334888"/>
                </a:lnTo>
                <a:lnTo>
                  <a:pt x="5774090" y="1333698"/>
                </a:lnTo>
                <a:lnTo>
                  <a:pt x="5778456" y="1329728"/>
                </a:lnTo>
                <a:lnTo>
                  <a:pt x="5782425" y="1326155"/>
                </a:lnTo>
                <a:lnTo>
                  <a:pt x="5787188" y="1322980"/>
                </a:lnTo>
                <a:lnTo>
                  <a:pt x="5791554" y="1320201"/>
                </a:lnTo>
                <a:lnTo>
                  <a:pt x="5801873" y="1314644"/>
                </a:lnTo>
                <a:lnTo>
                  <a:pt x="5811796" y="1310277"/>
                </a:lnTo>
                <a:lnTo>
                  <a:pt x="5821718" y="1305514"/>
                </a:lnTo>
                <a:lnTo>
                  <a:pt x="5826481" y="1303132"/>
                </a:lnTo>
                <a:lnTo>
                  <a:pt x="5830847" y="1300750"/>
                </a:lnTo>
                <a:lnTo>
                  <a:pt x="5835610" y="1297575"/>
                </a:lnTo>
                <a:lnTo>
                  <a:pt x="5839579" y="1294399"/>
                </a:lnTo>
                <a:lnTo>
                  <a:pt x="5843151" y="1290827"/>
                </a:lnTo>
                <a:lnTo>
                  <a:pt x="5846723" y="1286857"/>
                </a:lnTo>
                <a:lnTo>
                  <a:pt x="5854264" y="1287651"/>
                </a:lnTo>
                <a:lnTo>
                  <a:pt x="5861011" y="1288445"/>
                </a:lnTo>
                <a:lnTo>
                  <a:pt x="5866965" y="1288445"/>
                </a:lnTo>
                <a:lnTo>
                  <a:pt x="5873315" y="1288048"/>
                </a:lnTo>
                <a:lnTo>
                  <a:pt x="5878872" y="1287254"/>
                </a:lnTo>
                <a:lnTo>
                  <a:pt x="5884428" y="1285666"/>
                </a:lnTo>
                <a:lnTo>
                  <a:pt x="5890382" y="1283285"/>
                </a:lnTo>
                <a:lnTo>
                  <a:pt x="5896732" y="1280109"/>
                </a:lnTo>
                <a:lnTo>
                  <a:pt x="5897923" y="1282093"/>
                </a:lnTo>
                <a:lnTo>
                  <a:pt x="5898320" y="1283681"/>
                </a:lnTo>
                <a:lnTo>
                  <a:pt x="5898717" y="1285269"/>
                </a:lnTo>
                <a:lnTo>
                  <a:pt x="5898717" y="1286857"/>
                </a:lnTo>
                <a:lnTo>
                  <a:pt x="5897923" y="1289636"/>
                </a:lnTo>
                <a:lnTo>
                  <a:pt x="5896335" y="1292414"/>
                </a:lnTo>
                <a:lnTo>
                  <a:pt x="5894351" y="1294796"/>
                </a:lnTo>
                <a:lnTo>
                  <a:pt x="5891969" y="1296781"/>
                </a:lnTo>
                <a:lnTo>
                  <a:pt x="5887604" y="1300353"/>
                </a:lnTo>
                <a:lnTo>
                  <a:pt x="5879269" y="1305514"/>
                </a:lnTo>
                <a:lnTo>
                  <a:pt x="5869743" y="1312262"/>
                </a:lnTo>
                <a:lnTo>
                  <a:pt x="5847517" y="1328934"/>
                </a:lnTo>
                <a:lnTo>
                  <a:pt x="5835610" y="1337270"/>
                </a:lnTo>
                <a:lnTo>
                  <a:pt x="5823703" y="1345209"/>
                </a:lnTo>
                <a:lnTo>
                  <a:pt x="5812986" y="1351958"/>
                </a:lnTo>
                <a:lnTo>
                  <a:pt x="5807430" y="1354736"/>
                </a:lnTo>
                <a:lnTo>
                  <a:pt x="5802667" y="1356721"/>
                </a:lnTo>
                <a:lnTo>
                  <a:pt x="5800286" y="1357515"/>
                </a:lnTo>
                <a:lnTo>
                  <a:pt x="5798301" y="1357912"/>
                </a:lnTo>
                <a:lnTo>
                  <a:pt x="5794729" y="1357912"/>
                </a:lnTo>
                <a:lnTo>
                  <a:pt x="5790363" y="1358706"/>
                </a:lnTo>
                <a:lnTo>
                  <a:pt x="5788776" y="1359500"/>
                </a:lnTo>
                <a:lnTo>
                  <a:pt x="5786791" y="1360294"/>
                </a:lnTo>
                <a:lnTo>
                  <a:pt x="5783219" y="1363073"/>
                </a:lnTo>
                <a:lnTo>
                  <a:pt x="5779647" y="1366248"/>
                </a:lnTo>
                <a:lnTo>
                  <a:pt x="5771709" y="1374186"/>
                </a:lnTo>
                <a:lnTo>
                  <a:pt x="5764168" y="1382919"/>
                </a:lnTo>
                <a:lnTo>
                  <a:pt x="5758611" y="1390462"/>
                </a:lnTo>
                <a:lnTo>
                  <a:pt x="5758214" y="1392049"/>
                </a:lnTo>
                <a:lnTo>
                  <a:pt x="5757421" y="1394828"/>
                </a:lnTo>
                <a:lnTo>
                  <a:pt x="5756230" y="1401974"/>
                </a:lnTo>
                <a:lnTo>
                  <a:pt x="5755436" y="1405546"/>
                </a:lnTo>
                <a:lnTo>
                  <a:pt x="5754642" y="1408722"/>
                </a:lnTo>
                <a:lnTo>
                  <a:pt x="5753848" y="1411897"/>
                </a:lnTo>
                <a:lnTo>
                  <a:pt x="5752261" y="1413882"/>
                </a:lnTo>
                <a:lnTo>
                  <a:pt x="5750276" y="1416264"/>
                </a:lnTo>
                <a:lnTo>
                  <a:pt x="5748292" y="1419041"/>
                </a:lnTo>
                <a:lnTo>
                  <a:pt x="5747101" y="1421819"/>
                </a:lnTo>
                <a:lnTo>
                  <a:pt x="5745911" y="1424995"/>
                </a:lnTo>
                <a:lnTo>
                  <a:pt x="5743132" y="1432141"/>
                </a:lnTo>
                <a:lnTo>
                  <a:pt x="5739560" y="1440477"/>
                </a:lnTo>
                <a:lnTo>
                  <a:pt x="5738369" y="1442462"/>
                </a:lnTo>
                <a:lnTo>
                  <a:pt x="5737179" y="1444446"/>
                </a:lnTo>
                <a:lnTo>
                  <a:pt x="5733607" y="1447225"/>
                </a:lnTo>
                <a:lnTo>
                  <a:pt x="5730035" y="1450401"/>
                </a:lnTo>
                <a:lnTo>
                  <a:pt x="5728447" y="1452386"/>
                </a:lnTo>
                <a:lnTo>
                  <a:pt x="5727256" y="1453973"/>
                </a:lnTo>
                <a:lnTo>
                  <a:pt x="5724875" y="1459133"/>
                </a:lnTo>
                <a:lnTo>
                  <a:pt x="5722890" y="1465087"/>
                </a:lnTo>
                <a:lnTo>
                  <a:pt x="5719715" y="1476202"/>
                </a:lnTo>
                <a:lnTo>
                  <a:pt x="5717731" y="1481759"/>
                </a:lnTo>
                <a:lnTo>
                  <a:pt x="5715349" y="1487317"/>
                </a:lnTo>
                <a:lnTo>
                  <a:pt x="5712174" y="1492080"/>
                </a:lnTo>
                <a:lnTo>
                  <a:pt x="5708602" y="1497638"/>
                </a:lnTo>
                <a:lnTo>
                  <a:pt x="5707411" y="1498828"/>
                </a:lnTo>
                <a:lnTo>
                  <a:pt x="5705427" y="1499622"/>
                </a:lnTo>
                <a:lnTo>
                  <a:pt x="5701458" y="1502004"/>
                </a:lnTo>
                <a:lnTo>
                  <a:pt x="5696695" y="1504782"/>
                </a:lnTo>
                <a:lnTo>
                  <a:pt x="5692726" y="1507561"/>
                </a:lnTo>
                <a:lnTo>
                  <a:pt x="5682010" y="1515897"/>
                </a:lnTo>
                <a:lnTo>
                  <a:pt x="5671690" y="1523439"/>
                </a:lnTo>
                <a:lnTo>
                  <a:pt x="5661768" y="1530584"/>
                </a:lnTo>
                <a:lnTo>
                  <a:pt x="5651448" y="1536935"/>
                </a:lnTo>
                <a:lnTo>
                  <a:pt x="5641129" y="1542492"/>
                </a:lnTo>
                <a:lnTo>
                  <a:pt x="5635573" y="1544874"/>
                </a:lnTo>
                <a:lnTo>
                  <a:pt x="5630413" y="1547256"/>
                </a:lnTo>
                <a:lnTo>
                  <a:pt x="5624459" y="1549241"/>
                </a:lnTo>
                <a:lnTo>
                  <a:pt x="5618109" y="1551225"/>
                </a:lnTo>
                <a:lnTo>
                  <a:pt x="5611362" y="1552813"/>
                </a:lnTo>
                <a:lnTo>
                  <a:pt x="5605011" y="1554004"/>
                </a:lnTo>
                <a:lnTo>
                  <a:pt x="5596676" y="1555989"/>
                </a:lnTo>
                <a:lnTo>
                  <a:pt x="5588738" y="1556783"/>
                </a:lnTo>
                <a:lnTo>
                  <a:pt x="5581197" y="1558371"/>
                </a:lnTo>
                <a:lnTo>
                  <a:pt x="5578022" y="1559561"/>
                </a:lnTo>
                <a:lnTo>
                  <a:pt x="5574847" y="1561149"/>
                </a:lnTo>
                <a:lnTo>
                  <a:pt x="5572466" y="1563134"/>
                </a:lnTo>
                <a:lnTo>
                  <a:pt x="5570084" y="1565515"/>
                </a:lnTo>
                <a:lnTo>
                  <a:pt x="5567306" y="1568294"/>
                </a:lnTo>
                <a:lnTo>
                  <a:pt x="5565718" y="1572264"/>
                </a:lnTo>
                <a:lnTo>
                  <a:pt x="5564131" y="1576233"/>
                </a:lnTo>
                <a:lnTo>
                  <a:pt x="5562543" y="1581790"/>
                </a:lnTo>
                <a:lnTo>
                  <a:pt x="5561749" y="1587348"/>
                </a:lnTo>
                <a:lnTo>
                  <a:pt x="5560955" y="1594493"/>
                </a:lnTo>
                <a:lnTo>
                  <a:pt x="5539126" y="1594493"/>
                </a:lnTo>
                <a:lnTo>
                  <a:pt x="5537141" y="1590920"/>
                </a:lnTo>
                <a:lnTo>
                  <a:pt x="5536745" y="1589333"/>
                </a:lnTo>
                <a:lnTo>
                  <a:pt x="5536348" y="1587745"/>
                </a:lnTo>
                <a:lnTo>
                  <a:pt x="5536745" y="1586157"/>
                </a:lnTo>
                <a:lnTo>
                  <a:pt x="5537141" y="1584569"/>
                </a:lnTo>
                <a:lnTo>
                  <a:pt x="5539126" y="1580997"/>
                </a:lnTo>
                <a:lnTo>
                  <a:pt x="5536348" y="1580997"/>
                </a:lnTo>
                <a:lnTo>
                  <a:pt x="5533569" y="1580997"/>
                </a:lnTo>
                <a:lnTo>
                  <a:pt x="5531585" y="1581394"/>
                </a:lnTo>
                <a:lnTo>
                  <a:pt x="5530394" y="1581790"/>
                </a:lnTo>
                <a:lnTo>
                  <a:pt x="5529204" y="1582584"/>
                </a:lnTo>
                <a:lnTo>
                  <a:pt x="5528410" y="1583775"/>
                </a:lnTo>
                <a:lnTo>
                  <a:pt x="5528013" y="1584966"/>
                </a:lnTo>
                <a:lnTo>
                  <a:pt x="5528013" y="1586157"/>
                </a:lnTo>
                <a:lnTo>
                  <a:pt x="5528013" y="1589333"/>
                </a:lnTo>
                <a:lnTo>
                  <a:pt x="5528013" y="1592508"/>
                </a:lnTo>
                <a:lnTo>
                  <a:pt x="5527616" y="1595287"/>
                </a:lnTo>
                <a:lnTo>
                  <a:pt x="5526822" y="1596478"/>
                </a:lnTo>
                <a:lnTo>
                  <a:pt x="5526425" y="1598065"/>
                </a:lnTo>
                <a:lnTo>
                  <a:pt x="5519678" y="1597272"/>
                </a:lnTo>
                <a:lnTo>
                  <a:pt x="5514121" y="1595684"/>
                </a:lnTo>
                <a:lnTo>
                  <a:pt x="5504993" y="1593699"/>
                </a:lnTo>
                <a:lnTo>
                  <a:pt x="5500627" y="1593302"/>
                </a:lnTo>
                <a:lnTo>
                  <a:pt x="5496658" y="1593302"/>
                </a:lnTo>
                <a:lnTo>
                  <a:pt x="5494276" y="1594096"/>
                </a:lnTo>
                <a:lnTo>
                  <a:pt x="5491498" y="1594890"/>
                </a:lnTo>
                <a:lnTo>
                  <a:pt x="5485941" y="1598065"/>
                </a:lnTo>
                <a:lnTo>
                  <a:pt x="5485545" y="1595287"/>
                </a:lnTo>
                <a:lnTo>
                  <a:pt x="5485545" y="1593302"/>
                </a:lnTo>
                <a:lnTo>
                  <a:pt x="5485941" y="1591714"/>
                </a:lnTo>
                <a:lnTo>
                  <a:pt x="5486338" y="1590127"/>
                </a:lnTo>
                <a:lnTo>
                  <a:pt x="5487926" y="1587348"/>
                </a:lnTo>
                <a:lnTo>
                  <a:pt x="5488720" y="1584569"/>
                </a:lnTo>
                <a:lnTo>
                  <a:pt x="5486338" y="1582981"/>
                </a:lnTo>
                <a:lnTo>
                  <a:pt x="5483163" y="1581394"/>
                </a:lnTo>
                <a:lnTo>
                  <a:pt x="5479988" y="1579409"/>
                </a:lnTo>
                <a:lnTo>
                  <a:pt x="5476416" y="1578615"/>
                </a:lnTo>
                <a:lnTo>
                  <a:pt x="5472844" y="1578218"/>
                </a:lnTo>
                <a:lnTo>
                  <a:pt x="5471653" y="1578615"/>
                </a:lnTo>
                <a:lnTo>
                  <a:pt x="5470066" y="1579012"/>
                </a:lnTo>
                <a:lnTo>
                  <a:pt x="5468875" y="1580203"/>
                </a:lnTo>
                <a:lnTo>
                  <a:pt x="5468081" y="1580997"/>
                </a:lnTo>
                <a:lnTo>
                  <a:pt x="5466890" y="1582584"/>
                </a:lnTo>
                <a:lnTo>
                  <a:pt x="5466493" y="1584569"/>
                </a:lnTo>
                <a:lnTo>
                  <a:pt x="5468081" y="1583775"/>
                </a:lnTo>
                <a:lnTo>
                  <a:pt x="5468875" y="1583378"/>
                </a:lnTo>
                <a:lnTo>
                  <a:pt x="5470066" y="1583378"/>
                </a:lnTo>
                <a:lnTo>
                  <a:pt x="5471256" y="1583775"/>
                </a:lnTo>
                <a:lnTo>
                  <a:pt x="5473638" y="1585363"/>
                </a:lnTo>
                <a:lnTo>
                  <a:pt x="5476813" y="1588539"/>
                </a:lnTo>
                <a:lnTo>
                  <a:pt x="5479591" y="1591714"/>
                </a:lnTo>
                <a:lnTo>
                  <a:pt x="5482369" y="1596081"/>
                </a:lnTo>
                <a:lnTo>
                  <a:pt x="5485148" y="1601241"/>
                </a:lnTo>
                <a:lnTo>
                  <a:pt x="5487926" y="1606401"/>
                </a:lnTo>
                <a:lnTo>
                  <a:pt x="5493086" y="1617913"/>
                </a:lnTo>
                <a:lnTo>
                  <a:pt x="5497452" y="1628631"/>
                </a:lnTo>
                <a:lnTo>
                  <a:pt x="5500230" y="1638158"/>
                </a:lnTo>
                <a:lnTo>
                  <a:pt x="5500627" y="1641730"/>
                </a:lnTo>
                <a:lnTo>
                  <a:pt x="5501024" y="1644509"/>
                </a:lnTo>
                <a:lnTo>
                  <a:pt x="5501024" y="1646890"/>
                </a:lnTo>
                <a:lnTo>
                  <a:pt x="5500627" y="1649272"/>
                </a:lnTo>
                <a:lnTo>
                  <a:pt x="5499436" y="1653242"/>
                </a:lnTo>
                <a:lnTo>
                  <a:pt x="5497452" y="1657211"/>
                </a:lnTo>
                <a:lnTo>
                  <a:pt x="5495467" y="1660387"/>
                </a:lnTo>
                <a:lnTo>
                  <a:pt x="5493879" y="1663165"/>
                </a:lnTo>
                <a:lnTo>
                  <a:pt x="5492292" y="1666341"/>
                </a:lnTo>
                <a:lnTo>
                  <a:pt x="5492292" y="1667532"/>
                </a:lnTo>
                <a:lnTo>
                  <a:pt x="5493086" y="1668723"/>
                </a:lnTo>
                <a:lnTo>
                  <a:pt x="5493879" y="1669913"/>
                </a:lnTo>
                <a:lnTo>
                  <a:pt x="5495070" y="1671105"/>
                </a:lnTo>
                <a:lnTo>
                  <a:pt x="5496261" y="1674280"/>
                </a:lnTo>
                <a:lnTo>
                  <a:pt x="5497055" y="1676265"/>
                </a:lnTo>
                <a:lnTo>
                  <a:pt x="5498245" y="1676662"/>
                </a:lnTo>
                <a:lnTo>
                  <a:pt x="5499436" y="1677058"/>
                </a:lnTo>
                <a:lnTo>
                  <a:pt x="5503008" y="1675868"/>
                </a:lnTo>
                <a:lnTo>
                  <a:pt x="5504993" y="1675074"/>
                </a:lnTo>
                <a:lnTo>
                  <a:pt x="5507374" y="1674677"/>
                </a:lnTo>
                <a:lnTo>
                  <a:pt x="5506183" y="1675868"/>
                </a:lnTo>
                <a:lnTo>
                  <a:pt x="5505390" y="1677058"/>
                </a:lnTo>
                <a:lnTo>
                  <a:pt x="5504993" y="1678250"/>
                </a:lnTo>
                <a:lnTo>
                  <a:pt x="5504993" y="1679440"/>
                </a:lnTo>
                <a:lnTo>
                  <a:pt x="5506183" y="1682616"/>
                </a:lnTo>
                <a:lnTo>
                  <a:pt x="5507771" y="1684998"/>
                </a:lnTo>
                <a:lnTo>
                  <a:pt x="5509359" y="1687776"/>
                </a:lnTo>
                <a:lnTo>
                  <a:pt x="5510152" y="1688570"/>
                </a:lnTo>
                <a:lnTo>
                  <a:pt x="5510152" y="1689761"/>
                </a:lnTo>
                <a:lnTo>
                  <a:pt x="5509359" y="1690158"/>
                </a:lnTo>
                <a:lnTo>
                  <a:pt x="5508565" y="1691349"/>
                </a:lnTo>
                <a:lnTo>
                  <a:pt x="5506977" y="1691349"/>
                </a:lnTo>
                <a:lnTo>
                  <a:pt x="5504596" y="1691746"/>
                </a:lnTo>
                <a:lnTo>
                  <a:pt x="5504596" y="1692937"/>
                </a:lnTo>
                <a:lnTo>
                  <a:pt x="5504993" y="1693731"/>
                </a:lnTo>
                <a:lnTo>
                  <a:pt x="5505390" y="1694524"/>
                </a:lnTo>
                <a:lnTo>
                  <a:pt x="5506183" y="1694921"/>
                </a:lnTo>
                <a:lnTo>
                  <a:pt x="5507771" y="1694921"/>
                </a:lnTo>
                <a:lnTo>
                  <a:pt x="5509359" y="1694524"/>
                </a:lnTo>
                <a:lnTo>
                  <a:pt x="5511740" y="1693334"/>
                </a:lnTo>
                <a:lnTo>
                  <a:pt x="5512931" y="1691746"/>
                </a:lnTo>
                <a:lnTo>
                  <a:pt x="5513724" y="1689364"/>
                </a:lnTo>
                <a:lnTo>
                  <a:pt x="5513724" y="1687776"/>
                </a:lnTo>
                <a:lnTo>
                  <a:pt x="5514915" y="1691746"/>
                </a:lnTo>
                <a:lnTo>
                  <a:pt x="5515709" y="1696509"/>
                </a:lnTo>
                <a:lnTo>
                  <a:pt x="5516106" y="1700082"/>
                </a:lnTo>
                <a:lnTo>
                  <a:pt x="5515709" y="1702860"/>
                </a:lnTo>
                <a:lnTo>
                  <a:pt x="5514915" y="1705639"/>
                </a:lnTo>
                <a:lnTo>
                  <a:pt x="5513724" y="1708418"/>
                </a:lnTo>
                <a:lnTo>
                  <a:pt x="5515312" y="1707227"/>
                </a:lnTo>
                <a:lnTo>
                  <a:pt x="5516900" y="1707227"/>
                </a:lnTo>
                <a:lnTo>
                  <a:pt x="5520472" y="1707227"/>
                </a:lnTo>
                <a:lnTo>
                  <a:pt x="5523250" y="1708418"/>
                </a:lnTo>
                <a:lnTo>
                  <a:pt x="5526028" y="1709212"/>
                </a:lnTo>
                <a:lnTo>
                  <a:pt x="5528807" y="1710005"/>
                </a:lnTo>
                <a:lnTo>
                  <a:pt x="5530791" y="1710403"/>
                </a:lnTo>
                <a:lnTo>
                  <a:pt x="5531585" y="1710403"/>
                </a:lnTo>
                <a:lnTo>
                  <a:pt x="5531982" y="1710005"/>
                </a:lnTo>
                <a:lnTo>
                  <a:pt x="5532379" y="1709212"/>
                </a:lnTo>
                <a:lnTo>
                  <a:pt x="5532776" y="1708418"/>
                </a:lnTo>
                <a:lnTo>
                  <a:pt x="5534760" y="1709212"/>
                </a:lnTo>
                <a:lnTo>
                  <a:pt x="5535157" y="1710005"/>
                </a:lnTo>
                <a:lnTo>
                  <a:pt x="5535157" y="1710403"/>
                </a:lnTo>
                <a:lnTo>
                  <a:pt x="5534363" y="1711593"/>
                </a:lnTo>
                <a:lnTo>
                  <a:pt x="5533173" y="1712784"/>
                </a:lnTo>
                <a:lnTo>
                  <a:pt x="5531188" y="1714372"/>
                </a:lnTo>
                <a:lnTo>
                  <a:pt x="5529600" y="1716357"/>
                </a:lnTo>
                <a:lnTo>
                  <a:pt x="5529204" y="1717548"/>
                </a:lnTo>
                <a:lnTo>
                  <a:pt x="5528807" y="1718738"/>
                </a:lnTo>
                <a:lnTo>
                  <a:pt x="5529204" y="1719929"/>
                </a:lnTo>
                <a:lnTo>
                  <a:pt x="5529600" y="1721517"/>
                </a:lnTo>
                <a:lnTo>
                  <a:pt x="5533569" y="1716754"/>
                </a:lnTo>
                <a:lnTo>
                  <a:pt x="5537538" y="1712387"/>
                </a:lnTo>
                <a:lnTo>
                  <a:pt x="5545476" y="1701670"/>
                </a:lnTo>
                <a:lnTo>
                  <a:pt x="5547461" y="1699288"/>
                </a:lnTo>
                <a:lnTo>
                  <a:pt x="5550239" y="1696906"/>
                </a:lnTo>
                <a:lnTo>
                  <a:pt x="5556590" y="1692937"/>
                </a:lnTo>
                <a:lnTo>
                  <a:pt x="5562940" y="1688570"/>
                </a:lnTo>
                <a:lnTo>
                  <a:pt x="5565321" y="1686585"/>
                </a:lnTo>
                <a:lnTo>
                  <a:pt x="5567306" y="1684998"/>
                </a:lnTo>
                <a:lnTo>
                  <a:pt x="5568100" y="1683013"/>
                </a:lnTo>
                <a:lnTo>
                  <a:pt x="5568497" y="1680631"/>
                </a:lnTo>
                <a:lnTo>
                  <a:pt x="5568497" y="1676265"/>
                </a:lnTo>
                <a:lnTo>
                  <a:pt x="5568893" y="1671501"/>
                </a:lnTo>
                <a:lnTo>
                  <a:pt x="5569290" y="1669517"/>
                </a:lnTo>
                <a:lnTo>
                  <a:pt x="5570481" y="1667929"/>
                </a:lnTo>
                <a:lnTo>
                  <a:pt x="5575641" y="1662372"/>
                </a:lnTo>
                <a:lnTo>
                  <a:pt x="5581197" y="1657608"/>
                </a:lnTo>
                <a:lnTo>
                  <a:pt x="5585960" y="1652845"/>
                </a:lnTo>
                <a:lnTo>
                  <a:pt x="5591517" y="1649272"/>
                </a:lnTo>
                <a:lnTo>
                  <a:pt x="5596676" y="1644906"/>
                </a:lnTo>
                <a:lnTo>
                  <a:pt x="5600645" y="1640936"/>
                </a:lnTo>
                <a:lnTo>
                  <a:pt x="5605011" y="1636173"/>
                </a:lnTo>
                <a:lnTo>
                  <a:pt x="5606599" y="1633791"/>
                </a:lnTo>
                <a:lnTo>
                  <a:pt x="5608186" y="1631409"/>
                </a:lnTo>
                <a:lnTo>
                  <a:pt x="5608980" y="1628234"/>
                </a:lnTo>
                <a:lnTo>
                  <a:pt x="5609774" y="1625455"/>
                </a:lnTo>
                <a:lnTo>
                  <a:pt x="5610965" y="1619104"/>
                </a:lnTo>
                <a:lnTo>
                  <a:pt x="5611759" y="1616722"/>
                </a:lnTo>
                <a:lnTo>
                  <a:pt x="5613346" y="1614341"/>
                </a:lnTo>
                <a:lnTo>
                  <a:pt x="5614934" y="1612356"/>
                </a:lnTo>
                <a:lnTo>
                  <a:pt x="5616124" y="1611562"/>
                </a:lnTo>
                <a:lnTo>
                  <a:pt x="5617315" y="1611165"/>
                </a:lnTo>
                <a:lnTo>
                  <a:pt x="5619300" y="1610768"/>
                </a:lnTo>
                <a:lnTo>
                  <a:pt x="5621681" y="1610371"/>
                </a:lnTo>
                <a:lnTo>
                  <a:pt x="5626047" y="1610768"/>
                </a:lnTo>
                <a:lnTo>
                  <a:pt x="5631207" y="1611959"/>
                </a:lnTo>
                <a:lnTo>
                  <a:pt x="5633191" y="1613150"/>
                </a:lnTo>
                <a:lnTo>
                  <a:pt x="5635573" y="1614738"/>
                </a:lnTo>
                <a:lnTo>
                  <a:pt x="5637557" y="1616325"/>
                </a:lnTo>
                <a:lnTo>
                  <a:pt x="5639542" y="1617913"/>
                </a:lnTo>
                <a:lnTo>
                  <a:pt x="5641526" y="1619898"/>
                </a:lnTo>
                <a:lnTo>
                  <a:pt x="5642717" y="1622676"/>
                </a:lnTo>
                <a:lnTo>
                  <a:pt x="5643907" y="1625058"/>
                </a:lnTo>
                <a:lnTo>
                  <a:pt x="5644701" y="1627837"/>
                </a:lnTo>
                <a:lnTo>
                  <a:pt x="5645495" y="1631409"/>
                </a:lnTo>
                <a:lnTo>
                  <a:pt x="5645495" y="1634585"/>
                </a:lnTo>
                <a:lnTo>
                  <a:pt x="5649464" y="1634585"/>
                </a:lnTo>
                <a:lnTo>
                  <a:pt x="5652639" y="1634982"/>
                </a:lnTo>
                <a:lnTo>
                  <a:pt x="5656211" y="1636173"/>
                </a:lnTo>
                <a:lnTo>
                  <a:pt x="5658990" y="1637760"/>
                </a:lnTo>
                <a:lnTo>
                  <a:pt x="5661768" y="1640539"/>
                </a:lnTo>
                <a:lnTo>
                  <a:pt x="5665340" y="1643318"/>
                </a:lnTo>
                <a:lnTo>
                  <a:pt x="5667721" y="1646890"/>
                </a:lnTo>
                <a:lnTo>
                  <a:pt x="5670500" y="1651257"/>
                </a:lnTo>
                <a:lnTo>
                  <a:pt x="5674072" y="1655623"/>
                </a:lnTo>
                <a:lnTo>
                  <a:pt x="5677644" y="1659990"/>
                </a:lnTo>
                <a:lnTo>
                  <a:pt x="5681613" y="1663562"/>
                </a:lnTo>
                <a:lnTo>
                  <a:pt x="5684788" y="1667929"/>
                </a:lnTo>
                <a:lnTo>
                  <a:pt x="5686376" y="1669913"/>
                </a:lnTo>
                <a:lnTo>
                  <a:pt x="5687566" y="1672295"/>
                </a:lnTo>
                <a:lnTo>
                  <a:pt x="5688360" y="1675074"/>
                </a:lnTo>
                <a:lnTo>
                  <a:pt x="5689154" y="1678250"/>
                </a:lnTo>
                <a:lnTo>
                  <a:pt x="5690345" y="1681425"/>
                </a:lnTo>
                <a:lnTo>
                  <a:pt x="5690345" y="1685395"/>
                </a:lnTo>
                <a:lnTo>
                  <a:pt x="5690345" y="1689761"/>
                </a:lnTo>
                <a:lnTo>
                  <a:pt x="5689948" y="1694921"/>
                </a:lnTo>
                <a:lnTo>
                  <a:pt x="5688757" y="1696509"/>
                </a:lnTo>
                <a:lnTo>
                  <a:pt x="5687566" y="1698097"/>
                </a:lnTo>
                <a:lnTo>
                  <a:pt x="5684391" y="1700876"/>
                </a:lnTo>
                <a:lnTo>
                  <a:pt x="5680422" y="1704051"/>
                </a:lnTo>
                <a:lnTo>
                  <a:pt x="5678438" y="1705639"/>
                </a:lnTo>
                <a:lnTo>
                  <a:pt x="5677247" y="1708418"/>
                </a:lnTo>
                <a:lnTo>
                  <a:pt x="5674469" y="1713181"/>
                </a:lnTo>
                <a:lnTo>
                  <a:pt x="5672087" y="1718738"/>
                </a:lnTo>
                <a:lnTo>
                  <a:pt x="5668912" y="1729059"/>
                </a:lnTo>
                <a:lnTo>
                  <a:pt x="5667324" y="1733822"/>
                </a:lnTo>
                <a:lnTo>
                  <a:pt x="5665737" y="1738189"/>
                </a:lnTo>
                <a:lnTo>
                  <a:pt x="5663355" y="1742158"/>
                </a:lnTo>
                <a:lnTo>
                  <a:pt x="5661371" y="1744937"/>
                </a:lnTo>
                <a:lnTo>
                  <a:pt x="5658593" y="1747319"/>
                </a:lnTo>
                <a:lnTo>
                  <a:pt x="5655814" y="1748907"/>
                </a:lnTo>
                <a:lnTo>
                  <a:pt x="5649067" y="1752082"/>
                </a:lnTo>
                <a:lnTo>
                  <a:pt x="5645892" y="1753670"/>
                </a:lnTo>
                <a:lnTo>
                  <a:pt x="5643114" y="1754861"/>
                </a:lnTo>
                <a:lnTo>
                  <a:pt x="5641129" y="1756449"/>
                </a:lnTo>
                <a:lnTo>
                  <a:pt x="5639542" y="1758036"/>
                </a:lnTo>
                <a:lnTo>
                  <a:pt x="5644701" y="1760815"/>
                </a:lnTo>
                <a:lnTo>
                  <a:pt x="5650258" y="1761609"/>
                </a:lnTo>
                <a:lnTo>
                  <a:pt x="5654624" y="1762006"/>
                </a:lnTo>
                <a:lnTo>
                  <a:pt x="5659783" y="1761212"/>
                </a:lnTo>
                <a:lnTo>
                  <a:pt x="5664149" y="1760021"/>
                </a:lnTo>
                <a:lnTo>
                  <a:pt x="5668118" y="1757640"/>
                </a:lnTo>
                <a:lnTo>
                  <a:pt x="5672087" y="1755258"/>
                </a:lnTo>
                <a:lnTo>
                  <a:pt x="5676056" y="1752479"/>
                </a:lnTo>
                <a:lnTo>
                  <a:pt x="5679628" y="1748907"/>
                </a:lnTo>
                <a:lnTo>
                  <a:pt x="5683597" y="1745334"/>
                </a:lnTo>
                <a:lnTo>
                  <a:pt x="5690742" y="1737792"/>
                </a:lnTo>
                <a:lnTo>
                  <a:pt x="5697489" y="1730647"/>
                </a:lnTo>
                <a:lnTo>
                  <a:pt x="5701458" y="1727868"/>
                </a:lnTo>
                <a:lnTo>
                  <a:pt x="5705030" y="1725089"/>
                </a:lnTo>
                <a:lnTo>
                  <a:pt x="5706221" y="1724296"/>
                </a:lnTo>
                <a:lnTo>
                  <a:pt x="5707411" y="1724296"/>
                </a:lnTo>
                <a:lnTo>
                  <a:pt x="5710190" y="1725089"/>
                </a:lnTo>
                <a:lnTo>
                  <a:pt x="5712571" y="1725487"/>
                </a:lnTo>
                <a:lnTo>
                  <a:pt x="5713762" y="1725487"/>
                </a:lnTo>
                <a:lnTo>
                  <a:pt x="5714555" y="1725089"/>
                </a:lnTo>
                <a:lnTo>
                  <a:pt x="5720112" y="1721914"/>
                </a:lnTo>
                <a:lnTo>
                  <a:pt x="5726859" y="1717944"/>
                </a:lnTo>
                <a:lnTo>
                  <a:pt x="5741545" y="1708418"/>
                </a:lnTo>
                <a:lnTo>
                  <a:pt x="5756230" y="1697700"/>
                </a:lnTo>
                <a:lnTo>
                  <a:pt x="5762580" y="1692937"/>
                </a:lnTo>
                <a:lnTo>
                  <a:pt x="5768137" y="1687776"/>
                </a:lnTo>
                <a:lnTo>
                  <a:pt x="5768931" y="1686982"/>
                </a:lnTo>
                <a:lnTo>
                  <a:pt x="5769328" y="1686189"/>
                </a:lnTo>
                <a:lnTo>
                  <a:pt x="5770121" y="1683410"/>
                </a:lnTo>
                <a:lnTo>
                  <a:pt x="5770121" y="1682616"/>
                </a:lnTo>
                <a:lnTo>
                  <a:pt x="5769724" y="1681425"/>
                </a:lnTo>
                <a:lnTo>
                  <a:pt x="5768931" y="1681028"/>
                </a:lnTo>
                <a:lnTo>
                  <a:pt x="5768137" y="1681028"/>
                </a:lnTo>
                <a:lnTo>
                  <a:pt x="5771312" y="1679837"/>
                </a:lnTo>
                <a:lnTo>
                  <a:pt x="5774487" y="1679043"/>
                </a:lnTo>
                <a:lnTo>
                  <a:pt x="5782425" y="1677853"/>
                </a:lnTo>
                <a:lnTo>
                  <a:pt x="5786791" y="1677058"/>
                </a:lnTo>
                <a:lnTo>
                  <a:pt x="5790760" y="1675868"/>
                </a:lnTo>
                <a:lnTo>
                  <a:pt x="5795126" y="1674280"/>
                </a:lnTo>
                <a:lnTo>
                  <a:pt x="5799492" y="1671105"/>
                </a:lnTo>
                <a:lnTo>
                  <a:pt x="5803461" y="1668326"/>
                </a:lnTo>
                <a:lnTo>
                  <a:pt x="5807033" y="1665547"/>
                </a:lnTo>
                <a:lnTo>
                  <a:pt x="5814574" y="1658005"/>
                </a:lnTo>
                <a:lnTo>
                  <a:pt x="5821718" y="1650463"/>
                </a:lnTo>
                <a:lnTo>
                  <a:pt x="5828862" y="1642127"/>
                </a:lnTo>
                <a:lnTo>
                  <a:pt x="5836800" y="1634188"/>
                </a:lnTo>
                <a:lnTo>
                  <a:pt x="5844738" y="1626646"/>
                </a:lnTo>
                <a:lnTo>
                  <a:pt x="5848707" y="1623470"/>
                </a:lnTo>
                <a:lnTo>
                  <a:pt x="5853073" y="1619898"/>
                </a:lnTo>
                <a:lnTo>
                  <a:pt x="5857439" y="1617119"/>
                </a:lnTo>
                <a:lnTo>
                  <a:pt x="5862202" y="1614738"/>
                </a:lnTo>
                <a:lnTo>
                  <a:pt x="5862996" y="1614738"/>
                </a:lnTo>
                <a:lnTo>
                  <a:pt x="5863790" y="1614738"/>
                </a:lnTo>
                <a:lnTo>
                  <a:pt x="5864980" y="1616325"/>
                </a:lnTo>
                <a:lnTo>
                  <a:pt x="5866568" y="1617516"/>
                </a:lnTo>
                <a:lnTo>
                  <a:pt x="5867362" y="1617913"/>
                </a:lnTo>
                <a:lnTo>
                  <a:pt x="5868155" y="1617913"/>
                </a:lnTo>
                <a:lnTo>
                  <a:pt x="5875697" y="1614738"/>
                </a:lnTo>
                <a:lnTo>
                  <a:pt x="5882444" y="1611959"/>
                </a:lnTo>
                <a:lnTo>
                  <a:pt x="5890382" y="1609974"/>
                </a:lnTo>
                <a:lnTo>
                  <a:pt x="5894351" y="1609180"/>
                </a:lnTo>
                <a:lnTo>
                  <a:pt x="5898320" y="1608783"/>
                </a:lnTo>
                <a:lnTo>
                  <a:pt x="5901892" y="1608783"/>
                </a:lnTo>
                <a:lnTo>
                  <a:pt x="5905861" y="1609180"/>
                </a:lnTo>
                <a:lnTo>
                  <a:pt x="5909036" y="1610371"/>
                </a:lnTo>
                <a:lnTo>
                  <a:pt x="5911418" y="1611959"/>
                </a:lnTo>
                <a:lnTo>
                  <a:pt x="5913005" y="1613150"/>
                </a:lnTo>
                <a:lnTo>
                  <a:pt x="5914196" y="1614738"/>
                </a:lnTo>
                <a:lnTo>
                  <a:pt x="5914990" y="1616325"/>
                </a:lnTo>
                <a:lnTo>
                  <a:pt x="5915387" y="1617913"/>
                </a:lnTo>
                <a:lnTo>
                  <a:pt x="5916180" y="1620692"/>
                </a:lnTo>
                <a:lnTo>
                  <a:pt x="5916180" y="1623867"/>
                </a:lnTo>
                <a:lnTo>
                  <a:pt x="5915783" y="1626249"/>
                </a:lnTo>
                <a:lnTo>
                  <a:pt x="5914990" y="1628234"/>
                </a:lnTo>
                <a:lnTo>
                  <a:pt x="5913402" y="1630615"/>
                </a:lnTo>
                <a:lnTo>
                  <a:pt x="5911418" y="1632997"/>
                </a:lnTo>
                <a:lnTo>
                  <a:pt x="5909036" y="1634982"/>
                </a:lnTo>
                <a:lnTo>
                  <a:pt x="5906655" y="1636570"/>
                </a:lnTo>
                <a:lnTo>
                  <a:pt x="5901098" y="1640539"/>
                </a:lnTo>
                <a:lnTo>
                  <a:pt x="5895542" y="1643715"/>
                </a:lnTo>
                <a:lnTo>
                  <a:pt x="5889588" y="1647287"/>
                </a:lnTo>
                <a:lnTo>
                  <a:pt x="5884031" y="1651257"/>
                </a:lnTo>
                <a:lnTo>
                  <a:pt x="5882444" y="1653242"/>
                </a:lnTo>
                <a:lnTo>
                  <a:pt x="5880856" y="1656814"/>
                </a:lnTo>
                <a:lnTo>
                  <a:pt x="5879269" y="1659593"/>
                </a:lnTo>
                <a:lnTo>
                  <a:pt x="5878078" y="1661181"/>
                </a:lnTo>
                <a:lnTo>
                  <a:pt x="5876093" y="1661974"/>
                </a:lnTo>
                <a:lnTo>
                  <a:pt x="5874506" y="1662372"/>
                </a:lnTo>
                <a:lnTo>
                  <a:pt x="5870140" y="1662372"/>
                </a:lnTo>
                <a:lnTo>
                  <a:pt x="5865774" y="1662769"/>
                </a:lnTo>
                <a:lnTo>
                  <a:pt x="5863790" y="1663562"/>
                </a:lnTo>
                <a:lnTo>
                  <a:pt x="5862202" y="1664356"/>
                </a:lnTo>
                <a:lnTo>
                  <a:pt x="5861408" y="1665944"/>
                </a:lnTo>
                <a:lnTo>
                  <a:pt x="5861011" y="1667532"/>
                </a:lnTo>
                <a:lnTo>
                  <a:pt x="5861011" y="1667929"/>
                </a:lnTo>
                <a:lnTo>
                  <a:pt x="5861011" y="1668326"/>
                </a:lnTo>
                <a:lnTo>
                  <a:pt x="5861408" y="1668326"/>
                </a:lnTo>
                <a:lnTo>
                  <a:pt x="5855058" y="1671105"/>
                </a:lnTo>
                <a:lnTo>
                  <a:pt x="5847120" y="1674280"/>
                </a:lnTo>
                <a:lnTo>
                  <a:pt x="5829656" y="1680234"/>
                </a:lnTo>
                <a:lnTo>
                  <a:pt x="5820131" y="1684204"/>
                </a:lnTo>
                <a:lnTo>
                  <a:pt x="5811002" y="1688570"/>
                </a:lnTo>
                <a:lnTo>
                  <a:pt x="5806239" y="1691746"/>
                </a:lnTo>
                <a:lnTo>
                  <a:pt x="5801873" y="1694524"/>
                </a:lnTo>
                <a:lnTo>
                  <a:pt x="5797507" y="1697700"/>
                </a:lnTo>
                <a:lnTo>
                  <a:pt x="5793142" y="1701670"/>
                </a:lnTo>
                <a:lnTo>
                  <a:pt x="5791554" y="1702860"/>
                </a:lnTo>
                <a:lnTo>
                  <a:pt x="5790363" y="1704448"/>
                </a:lnTo>
                <a:lnTo>
                  <a:pt x="5788379" y="1708418"/>
                </a:lnTo>
                <a:lnTo>
                  <a:pt x="5786394" y="1711990"/>
                </a:lnTo>
                <a:lnTo>
                  <a:pt x="5785204" y="1713181"/>
                </a:lnTo>
                <a:lnTo>
                  <a:pt x="5784013" y="1714769"/>
                </a:lnTo>
                <a:lnTo>
                  <a:pt x="5780838" y="1717151"/>
                </a:lnTo>
                <a:lnTo>
                  <a:pt x="5778059" y="1719136"/>
                </a:lnTo>
                <a:lnTo>
                  <a:pt x="5771312" y="1722708"/>
                </a:lnTo>
                <a:lnTo>
                  <a:pt x="5763374" y="1726677"/>
                </a:lnTo>
                <a:lnTo>
                  <a:pt x="5755039" y="1730250"/>
                </a:lnTo>
                <a:lnTo>
                  <a:pt x="5738369" y="1737395"/>
                </a:lnTo>
                <a:lnTo>
                  <a:pt x="5730828" y="1740968"/>
                </a:lnTo>
                <a:lnTo>
                  <a:pt x="5724478" y="1744937"/>
                </a:lnTo>
                <a:lnTo>
                  <a:pt x="5720509" y="1746922"/>
                </a:lnTo>
                <a:lnTo>
                  <a:pt x="5717334" y="1748510"/>
                </a:lnTo>
                <a:lnTo>
                  <a:pt x="5710190" y="1751685"/>
                </a:lnTo>
                <a:lnTo>
                  <a:pt x="5703045" y="1754861"/>
                </a:lnTo>
                <a:lnTo>
                  <a:pt x="5695901" y="1758036"/>
                </a:lnTo>
                <a:lnTo>
                  <a:pt x="5693123" y="1760418"/>
                </a:lnTo>
                <a:lnTo>
                  <a:pt x="5691138" y="1762006"/>
                </a:lnTo>
                <a:lnTo>
                  <a:pt x="5689154" y="1763594"/>
                </a:lnTo>
                <a:lnTo>
                  <a:pt x="5688360" y="1765579"/>
                </a:lnTo>
                <a:lnTo>
                  <a:pt x="5686376" y="1769151"/>
                </a:lnTo>
                <a:lnTo>
                  <a:pt x="5685185" y="1770342"/>
                </a:lnTo>
                <a:lnTo>
                  <a:pt x="5683597" y="1771533"/>
                </a:lnTo>
                <a:lnTo>
                  <a:pt x="5682804" y="1771930"/>
                </a:lnTo>
                <a:lnTo>
                  <a:pt x="5682010" y="1771136"/>
                </a:lnTo>
                <a:lnTo>
                  <a:pt x="5680422" y="1769151"/>
                </a:lnTo>
                <a:lnTo>
                  <a:pt x="5680025" y="1766372"/>
                </a:lnTo>
                <a:lnTo>
                  <a:pt x="5680025" y="1764785"/>
                </a:lnTo>
                <a:lnTo>
                  <a:pt x="5679231" y="1766769"/>
                </a:lnTo>
                <a:lnTo>
                  <a:pt x="5678041" y="1771136"/>
                </a:lnTo>
                <a:lnTo>
                  <a:pt x="5676453" y="1775105"/>
                </a:lnTo>
                <a:lnTo>
                  <a:pt x="5675262" y="1777487"/>
                </a:lnTo>
                <a:lnTo>
                  <a:pt x="5674072" y="1778281"/>
                </a:lnTo>
                <a:lnTo>
                  <a:pt x="5672881" y="1778678"/>
                </a:lnTo>
                <a:lnTo>
                  <a:pt x="5670897" y="1778678"/>
                </a:lnTo>
                <a:lnTo>
                  <a:pt x="5667721" y="1778281"/>
                </a:lnTo>
                <a:lnTo>
                  <a:pt x="5664149" y="1777884"/>
                </a:lnTo>
                <a:lnTo>
                  <a:pt x="5662562" y="1777884"/>
                </a:lnTo>
                <a:lnTo>
                  <a:pt x="5661371" y="1778281"/>
                </a:lnTo>
                <a:lnTo>
                  <a:pt x="5660180" y="1779869"/>
                </a:lnTo>
                <a:lnTo>
                  <a:pt x="5659783" y="1781457"/>
                </a:lnTo>
                <a:lnTo>
                  <a:pt x="5659386" y="1783044"/>
                </a:lnTo>
                <a:lnTo>
                  <a:pt x="5659386" y="1785029"/>
                </a:lnTo>
                <a:lnTo>
                  <a:pt x="5659386" y="1788205"/>
                </a:lnTo>
                <a:lnTo>
                  <a:pt x="5658990" y="1790189"/>
                </a:lnTo>
                <a:lnTo>
                  <a:pt x="5658196" y="1791777"/>
                </a:lnTo>
                <a:lnTo>
                  <a:pt x="5657402" y="1792174"/>
                </a:lnTo>
                <a:lnTo>
                  <a:pt x="5656608" y="1792571"/>
                </a:lnTo>
                <a:lnTo>
                  <a:pt x="5654624" y="1793365"/>
                </a:lnTo>
                <a:lnTo>
                  <a:pt x="5652639" y="1792571"/>
                </a:lnTo>
                <a:lnTo>
                  <a:pt x="5651845" y="1792174"/>
                </a:lnTo>
                <a:lnTo>
                  <a:pt x="5653036" y="1793762"/>
                </a:lnTo>
                <a:lnTo>
                  <a:pt x="5661371" y="1802098"/>
                </a:lnTo>
                <a:lnTo>
                  <a:pt x="5660180" y="1802892"/>
                </a:lnTo>
                <a:lnTo>
                  <a:pt x="5659386" y="1804083"/>
                </a:lnTo>
                <a:lnTo>
                  <a:pt x="5657799" y="1806465"/>
                </a:lnTo>
                <a:lnTo>
                  <a:pt x="5657402" y="1809243"/>
                </a:lnTo>
                <a:lnTo>
                  <a:pt x="5657799" y="1812419"/>
                </a:lnTo>
                <a:lnTo>
                  <a:pt x="5658593" y="1814800"/>
                </a:lnTo>
                <a:lnTo>
                  <a:pt x="5659783" y="1815991"/>
                </a:lnTo>
                <a:lnTo>
                  <a:pt x="5660577" y="1816785"/>
                </a:lnTo>
                <a:lnTo>
                  <a:pt x="5662165" y="1817579"/>
                </a:lnTo>
                <a:lnTo>
                  <a:pt x="5663355" y="1817976"/>
                </a:lnTo>
                <a:lnTo>
                  <a:pt x="5665737" y="1818770"/>
                </a:lnTo>
                <a:lnTo>
                  <a:pt x="5667721" y="1818770"/>
                </a:lnTo>
                <a:lnTo>
                  <a:pt x="5665737" y="1819564"/>
                </a:lnTo>
                <a:lnTo>
                  <a:pt x="5664546" y="1820755"/>
                </a:lnTo>
                <a:lnTo>
                  <a:pt x="5663355" y="1822342"/>
                </a:lnTo>
                <a:lnTo>
                  <a:pt x="5663355" y="1824327"/>
                </a:lnTo>
                <a:lnTo>
                  <a:pt x="5664149" y="1827503"/>
                </a:lnTo>
                <a:lnTo>
                  <a:pt x="5664943" y="1829884"/>
                </a:lnTo>
                <a:lnTo>
                  <a:pt x="5666928" y="1836236"/>
                </a:lnTo>
                <a:lnTo>
                  <a:pt x="5668912" y="1842190"/>
                </a:lnTo>
                <a:lnTo>
                  <a:pt x="5669706" y="1845366"/>
                </a:lnTo>
                <a:lnTo>
                  <a:pt x="5670500" y="1848144"/>
                </a:lnTo>
                <a:lnTo>
                  <a:pt x="5670500" y="1850129"/>
                </a:lnTo>
                <a:lnTo>
                  <a:pt x="5670103" y="1852114"/>
                </a:lnTo>
                <a:lnTo>
                  <a:pt x="5669309" y="1854098"/>
                </a:lnTo>
                <a:lnTo>
                  <a:pt x="5667721" y="1855289"/>
                </a:lnTo>
                <a:lnTo>
                  <a:pt x="5667721" y="1856480"/>
                </a:lnTo>
                <a:lnTo>
                  <a:pt x="5667721" y="1857274"/>
                </a:lnTo>
                <a:lnTo>
                  <a:pt x="5668912" y="1859259"/>
                </a:lnTo>
                <a:lnTo>
                  <a:pt x="5670500" y="1860450"/>
                </a:lnTo>
                <a:lnTo>
                  <a:pt x="5673278" y="1862037"/>
                </a:lnTo>
                <a:lnTo>
                  <a:pt x="5675659" y="1862434"/>
                </a:lnTo>
                <a:lnTo>
                  <a:pt x="5677644" y="1862434"/>
                </a:lnTo>
                <a:lnTo>
                  <a:pt x="5678438" y="1862037"/>
                </a:lnTo>
                <a:lnTo>
                  <a:pt x="5679231" y="1861244"/>
                </a:lnTo>
                <a:lnTo>
                  <a:pt x="5679628" y="1859656"/>
                </a:lnTo>
                <a:lnTo>
                  <a:pt x="5680025" y="1858465"/>
                </a:lnTo>
                <a:lnTo>
                  <a:pt x="5679628" y="1863625"/>
                </a:lnTo>
                <a:lnTo>
                  <a:pt x="5679628" y="1868786"/>
                </a:lnTo>
                <a:lnTo>
                  <a:pt x="5679628" y="1880297"/>
                </a:lnTo>
                <a:lnTo>
                  <a:pt x="5679628" y="1885855"/>
                </a:lnTo>
                <a:lnTo>
                  <a:pt x="5678835" y="1891412"/>
                </a:lnTo>
                <a:lnTo>
                  <a:pt x="5678438" y="1896969"/>
                </a:lnTo>
                <a:lnTo>
                  <a:pt x="5677247" y="1902129"/>
                </a:lnTo>
                <a:lnTo>
                  <a:pt x="5676056" y="1904511"/>
                </a:lnTo>
                <a:lnTo>
                  <a:pt x="5673675" y="1907290"/>
                </a:lnTo>
                <a:lnTo>
                  <a:pt x="5671690" y="1908878"/>
                </a:lnTo>
                <a:lnTo>
                  <a:pt x="5670897" y="1909275"/>
                </a:lnTo>
                <a:lnTo>
                  <a:pt x="5670500" y="1908878"/>
                </a:lnTo>
                <a:lnTo>
                  <a:pt x="5670897" y="1910068"/>
                </a:lnTo>
                <a:lnTo>
                  <a:pt x="5671293" y="1910862"/>
                </a:lnTo>
                <a:lnTo>
                  <a:pt x="5672881" y="1911259"/>
                </a:lnTo>
                <a:lnTo>
                  <a:pt x="5673675" y="1911259"/>
                </a:lnTo>
                <a:lnTo>
                  <a:pt x="5675659" y="1911259"/>
                </a:lnTo>
                <a:lnTo>
                  <a:pt x="5676453" y="1911259"/>
                </a:lnTo>
                <a:lnTo>
                  <a:pt x="5677247" y="1912450"/>
                </a:lnTo>
                <a:lnTo>
                  <a:pt x="5677247" y="1914435"/>
                </a:lnTo>
                <a:lnTo>
                  <a:pt x="5677247" y="1916420"/>
                </a:lnTo>
                <a:lnTo>
                  <a:pt x="5676850" y="1918801"/>
                </a:lnTo>
                <a:lnTo>
                  <a:pt x="5676056" y="1921183"/>
                </a:lnTo>
                <a:lnTo>
                  <a:pt x="5674866" y="1924358"/>
                </a:lnTo>
                <a:lnTo>
                  <a:pt x="5674072" y="1925549"/>
                </a:lnTo>
                <a:lnTo>
                  <a:pt x="5674469" y="1926740"/>
                </a:lnTo>
                <a:lnTo>
                  <a:pt x="5675262" y="1927534"/>
                </a:lnTo>
                <a:lnTo>
                  <a:pt x="5677247" y="1928328"/>
                </a:lnTo>
                <a:lnTo>
                  <a:pt x="5678835" y="1929916"/>
                </a:lnTo>
                <a:lnTo>
                  <a:pt x="5679628" y="1931106"/>
                </a:lnTo>
                <a:lnTo>
                  <a:pt x="5680025" y="1932297"/>
                </a:lnTo>
                <a:lnTo>
                  <a:pt x="5680422" y="1936267"/>
                </a:lnTo>
                <a:lnTo>
                  <a:pt x="5680422" y="1940633"/>
                </a:lnTo>
                <a:lnTo>
                  <a:pt x="5679628" y="1948969"/>
                </a:lnTo>
                <a:lnTo>
                  <a:pt x="5679231" y="1956114"/>
                </a:lnTo>
                <a:lnTo>
                  <a:pt x="5679231" y="1959290"/>
                </a:lnTo>
                <a:lnTo>
                  <a:pt x="5680025" y="1962068"/>
                </a:lnTo>
                <a:lnTo>
                  <a:pt x="5681613" y="1965641"/>
                </a:lnTo>
                <a:lnTo>
                  <a:pt x="5683200" y="1968419"/>
                </a:lnTo>
                <a:lnTo>
                  <a:pt x="5686773" y="1973977"/>
                </a:lnTo>
                <a:lnTo>
                  <a:pt x="5691138" y="1979137"/>
                </a:lnTo>
                <a:lnTo>
                  <a:pt x="5695107" y="1983900"/>
                </a:lnTo>
                <a:lnTo>
                  <a:pt x="5699870" y="1989061"/>
                </a:lnTo>
                <a:lnTo>
                  <a:pt x="5704236" y="1994221"/>
                </a:lnTo>
                <a:lnTo>
                  <a:pt x="5708205" y="1999778"/>
                </a:lnTo>
                <a:lnTo>
                  <a:pt x="5711380" y="2006129"/>
                </a:lnTo>
                <a:lnTo>
                  <a:pt x="5711777" y="2008114"/>
                </a:lnTo>
                <a:lnTo>
                  <a:pt x="5711380" y="2009702"/>
                </a:lnTo>
                <a:lnTo>
                  <a:pt x="5710586" y="2010893"/>
                </a:lnTo>
                <a:lnTo>
                  <a:pt x="5709396" y="2011687"/>
                </a:lnTo>
                <a:lnTo>
                  <a:pt x="5707808" y="2012083"/>
                </a:lnTo>
                <a:lnTo>
                  <a:pt x="5705824" y="2012083"/>
                </a:lnTo>
                <a:lnTo>
                  <a:pt x="5702252" y="2012480"/>
                </a:lnTo>
                <a:lnTo>
                  <a:pt x="5703442" y="2014862"/>
                </a:lnTo>
                <a:lnTo>
                  <a:pt x="5705030" y="2016847"/>
                </a:lnTo>
                <a:lnTo>
                  <a:pt x="5707014" y="2018435"/>
                </a:lnTo>
                <a:lnTo>
                  <a:pt x="5708999" y="2019626"/>
                </a:lnTo>
                <a:lnTo>
                  <a:pt x="5713365" y="2021213"/>
                </a:lnTo>
                <a:lnTo>
                  <a:pt x="5718524" y="2023198"/>
                </a:lnTo>
                <a:lnTo>
                  <a:pt x="5722890" y="2025183"/>
                </a:lnTo>
                <a:lnTo>
                  <a:pt x="5725669" y="2026373"/>
                </a:lnTo>
                <a:lnTo>
                  <a:pt x="5727653" y="2027961"/>
                </a:lnTo>
                <a:lnTo>
                  <a:pt x="5729241" y="2029946"/>
                </a:lnTo>
                <a:lnTo>
                  <a:pt x="5730828" y="2032725"/>
                </a:lnTo>
                <a:lnTo>
                  <a:pt x="5732813" y="2035503"/>
                </a:lnTo>
                <a:lnTo>
                  <a:pt x="5733607" y="2039076"/>
                </a:lnTo>
                <a:lnTo>
                  <a:pt x="5724478" y="2039076"/>
                </a:lnTo>
                <a:lnTo>
                  <a:pt x="5724875" y="2043442"/>
                </a:lnTo>
                <a:lnTo>
                  <a:pt x="5726066" y="2047015"/>
                </a:lnTo>
                <a:lnTo>
                  <a:pt x="5728050" y="2049793"/>
                </a:lnTo>
                <a:lnTo>
                  <a:pt x="5730035" y="2051778"/>
                </a:lnTo>
                <a:lnTo>
                  <a:pt x="5733210" y="2053366"/>
                </a:lnTo>
                <a:lnTo>
                  <a:pt x="5736385" y="2054160"/>
                </a:lnTo>
                <a:lnTo>
                  <a:pt x="5739957" y="2054954"/>
                </a:lnTo>
                <a:lnTo>
                  <a:pt x="5744323" y="2054954"/>
                </a:lnTo>
                <a:lnTo>
                  <a:pt x="5752261" y="2055351"/>
                </a:lnTo>
                <a:lnTo>
                  <a:pt x="5760596" y="2055748"/>
                </a:lnTo>
                <a:lnTo>
                  <a:pt x="5764168" y="2056144"/>
                </a:lnTo>
                <a:lnTo>
                  <a:pt x="5768137" y="2056542"/>
                </a:lnTo>
                <a:lnTo>
                  <a:pt x="5771312" y="2058129"/>
                </a:lnTo>
                <a:lnTo>
                  <a:pt x="5774090" y="2059320"/>
                </a:lnTo>
                <a:lnTo>
                  <a:pt x="5777266" y="2061305"/>
                </a:lnTo>
                <a:lnTo>
                  <a:pt x="5779647" y="2063686"/>
                </a:lnTo>
                <a:lnTo>
                  <a:pt x="5781631" y="2066068"/>
                </a:lnTo>
                <a:lnTo>
                  <a:pt x="5783219" y="2068847"/>
                </a:lnTo>
                <a:lnTo>
                  <a:pt x="5784807" y="2071229"/>
                </a:lnTo>
                <a:lnTo>
                  <a:pt x="5785997" y="2074404"/>
                </a:lnTo>
                <a:lnTo>
                  <a:pt x="5787585" y="2080358"/>
                </a:lnTo>
                <a:lnTo>
                  <a:pt x="5788776" y="2087106"/>
                </a:lnTo>
                <a:lnTo>
                  <a:pt x="5789569" y="2094251"/>
                </a:lnTo>
                <a:lnTo>
                  <a:pt x="5791157" y="2101793"/>
                </a:lnTo>
                <a:lnTo>
                  <a:pt x="5793142" y="2109734"/>
                </a:lnTo>
                <a:lnTo>
                  <a:pt x="5789569" y="2110528"/>
                </a:lnTo>
                <a:lnTo>
                  <a:pt x="5786791" y="2110924"/>
                </a:lnTo>
                <a:lnTo>
                  <a:pt x="5781631" y="2111322"/>
                </a:lnTo>
                <a:lnTo>
                  <a:pt x="5779647" y="2112115"/>
                </a:lnTo>
                <a:lnTo>
                  <a:pt x="5778059" y="2113305"/>
                </a:lnTo>
                <a:lnTo>
                  <a:pt x="5776472" y="2115686"/>
                </a:lnTo>
                <a:lnTo>
                  <a:pt x="5774090" y="2119655"/>
                </a:lnTo>
                <a:lnTo>
                  <a:pt x="5774487" y="2120847"/>
                </a:lnTo>
                <a:lnTo>
                  <a:pt x="5775281" y="2122036"/>
                </a:lnTo>
                <a:lnTo>
                  <a:pt x="5775678" y="2123226"/>
                </a:lnTo>
                <a:lnTo>
                  <a:pt x="5776472" y="2124019"/>
                </a:lnTo>
                <a:lnTo>
                  <a:pt x="5778456" y="2125607"/>
                </a:lnTo>
                <a:lnTo>
                  <a:pt x="5780838" y="2126005"/>
                </a:lnTo>
                <a:lnTo>
                  <a:pt x="5784013" y="2126401"/>
                </a:lnTo>
                <a:lnTo>
                  <a:pt x="5786791" y="2126401"/>
                </a:lnTo>
                <a:lnTo>
                  <a:pt x="5793142" y="2126401"/>
                </a:lnTo>
                <a:lnTo>
                  <a:pt x="5793538" y="2116084"/>
                </a:lnTo>
                <a:lnTo>
                  <a:pt x="5793935" y="2112511"/>
                </a:lnTo>
                <a:lnTo>
                  <a:pt x="5794729" y="2109338"/>
                </a:lnTo>
                <a:lnTo>
                  <a:pt x="5795523" y="2106160"/>
                </a:lnTo>
                <a:lnTo>
                  <a:pt x="5796714" y="2103778"/>
                </a:lnTo>
                <a:lnTo>
                  <a:pt x="5798301" y="2101793"/>
                </a:lnTo>
                <a:lnTo>
                  <a:pt x="5799889" y="2099810"/>
                </a:lnTo>
                <a:lnTo>
                  <a:pt x="5804255" y="2095839"/>
                </a:lnTo>
                <a:lnTo>
                  <a:pt x="5809811" y="2091870"/>
                </a:lnTo>
                <a:lnTo>
                  <a:pt x="5816559" y="2086312"/>
                </a:lnTo>
                <a:lnTo>
                  <a:pt x="5824497" y="2079167"/>
                </a:lnTo>
                <a:lnTo>
                  <a:pt x="5830053" y="2074801"/>
                </a:lnTo>
                <a:lnTo>
                  <a:pt x="5838785" y="2067259"/>
                </a:lnTo>
                <a:lnTo>
                  <a:pt x="5848707" y="2060114"/>
                </a:lnTo>
                <a:lnTo>
                  <a:pt x="5852676" y="2057732"/>
                </a:lnTo>
                <a:lnTo>
                  <a:pt x="5855852" y="2055748"/>
                </a:lnTo>
                <a:lnTo>
                  <a:pt x="5862996" y="2054160"/>
                </a:lnTo>
                <a:lnTo>
                  <a:pt x="5868552" y="2053366"/>
                </a:lnTo>
                <a:lnTo>
                  <a:pt x="5872918" y="2052969"/>
                </a:lnTo>
                <a:lnTo>
                  <a:pt x="5874903" y="2052572"/>
                </a:lnTo>
                <a:lnTo>
                  <a:pt x="5876093" y="2051778"/>
                </a:lnTo>
                <a:lnTo>
                  <a:pt x="5877284" y="2051381"/>
                </a:lnTo>
                <a:lnTo>
                  <a:pt x="5880856" y="2050984"/>
                </a:lnTo>
                <a:lnTo>
                  <a:pt x="5884031" y="2050587"/>
                </a:lnTo>
                <a:lnTo>
                  <a:pt x="5885619" y="2050190"/>
                </a:lnTo>
                <a:lnTo>
                  <a:pt x="5887604" y="2049396"/>
                </a:lnTo>
                <a:lnTo>
                  <a:pt x="5888000" y="2048206"/>
                </a:lnTo>
                <a:lnTo>
                  <a:pt x="5888794" y="2047015"/>
                </a:lnTo>
                <a:lnTo>
                  <a:pt x="5889191" y="2043839"/>
                </a:lnTo>
                <a:lnTo>
                  <a:pt x="5889588" y="2041061"/>
                </a:lnTo>
                <a:lnTo>
                  <a:pt x="5889985" y="2039473"/>
                </a:lnTo>
                <a:lnTo>
                  <a:pt x="5890382" y="2039076"/>
                </a:lnTo>
                <a:lnTo>
                  <a:pt x="5891969" y="2038679"/>
                </a:lnTo>
                <a:lnTo>
                  <a:pt x="5893557" y="2038282"/>
                </a:lnTo>
                <a:lnTo>
                  <a:pt x="5897526" y="2037488"/>
                </a:lnTo>
                <a:lnTo>
                  <a:pt x="5901892" y="2037091"/>
                </a:lnTo>
                <a:lnTo>
                  <a:pt x="5904273" y="2036694"/>
                </a:lnTo>
                <a:lnTo>
                  <a:pt x="5906258" y="2035900"/>
                </a:lnTo>
                <a:lnTo>
                  <a:pt x="5907449" y="2035106"/>
                </a:lnTo>
                <a:lnTo>
                  <a:pt x="5908639" y="2033916"/>
                </a:lnTo>
                <a:lnTo>
                  <a:pt x="5911021" y="2030343"/>
                </a:lnTo>
                <a:lnTo>
                  <a:pt x="5913799" y="2027564"/>
                </a:lnTo>
                <a:lnTo>
                  <a:pt x="5914593" y="2026373"/>
                </a:lnTo>
                <a:lnTo>
                  <a:pt x="5915387" y="2025977"/>
                </a:lnTo>
                <a:lnTo>
                  <a:pt x="5919355" y="2024786"/>
                </a:lnTo>
                <a:lnTo>
                  <a:pt x="5924118" y="2024389"/>
                </a:lnTo>
                <a:lnTo>
                  <a:pt x="5935231" y="2023198"/>
                </a:lnTo>
                <a:lnTo>
                  <a:pt x="5941185" y="2022007"/>
                </a:lnTo>
                <a:lnTo>
                  <a:pt x="5946742" y="2020816"/>
                </a:lnTo>
                <a:lnTo>
                  <a:pt x="5951901" y="2018832"/>
                </a:lnTo>
                <a:lnTo>
                  <a:pt x="5953886" y="2017244"/>
                </a:lnTo>
                <a:lnTo>
                  <a:pt x="5956665" y="2016053"/>
                </a:lnTo>
                <a:lnTo>
                  <a:pt x="5956665" y="2013671"/>
                </a:lnTo>
                <a:lnTo>
                  <a:pt x="5956267" y="2011290"/>
                </a:lnTo>
                <a:lnTo>
                  <a:pt x="5955473" y="2006129"/>
                </a:lnTo>
                <a:lnTo>
                  <a:pt x="5953489" y="1999778"/>
                </a:lnTo>
                <a:lnTo>
                  <a:pt x="5952299" y="1992633"/>
                </a:lnTo>
                <a:lnTo>
                  <a:pt x="5951107" y="1985488"/>
                </a:lnTo>
                <a:lnTo>
                  <a:pt x="5951107" y="1982312"/>
                </a:lnTo>
                <a:lnTo>
                  <a:pt x="5951505" y="1978343"/>
                </a:lnTo>
                <a:lnTo>
                  <a:pt x="5951901" y="1975167"/>
                </a:lnTo>
                <a:lnTo>
                  <a:pt x="5952695" y="1971992"/>
                </a:lnTo>
                <a:lnTo>
                  <a:pt x="5954283" y="1968419"/>
                </a:lnTo>
                <a:lnTo>
                  <a:pt x="5956665" y="1965641"/>
                </a:lnTo>
                <a:lnTo>
                  <a:pt x="5957061" y="1965641"/>
                </a:lnTo>
                <a:lnTo>
                  <a:pt x="5957458" y="1965244"/>
                </a:lnTo>
                <a:lnTo>
                  <a:pt x="5959443" y="1965641"/>
                </a:lnTo>
                <a:lnTo>
                  <a:pt x="5961427" y="1966038"/>
                </a:lnTo>
                <a:lnTo>
                  <a:pt x="5961824" y="1966038"/>
                </a:lnTo>
                <a:lnTo>
                  <a:pt x="5962618" y="1965641"/>
                </a:lnTo>
                <a:lnTo>
                  <a:pt x="5966983" y="1959687"/>
                </a:lnTo>
                <a:lnTo>
                  <a:pt x="5970953" y="1952939"/>
                </a:lnTo>
                <a:lnTo>
                  <a:pt x="5978097" y="1940633"/>
                </a:lnTo>
                <a:lnTo>
                  <a:pt x="5983653" y="1930710"/>
                </a:lnTo>
                <a:lnTo>
                  <a:pt x="5986035" y="1927137"/>
                </a:lnTo>
                <a:lnTo>
                  <a:pt x="5986829" y="1925946"/>
                </a:lnTo>
                <a:lnTo>
                  <a:pt x="5987623" y="1925549"/>
                </a:lnTo>
                <a:lnTo>
                  <a:pt x="5989607" y="1924755"/>
                </a:lnTo>
                <a:lnTo>
                  <a:pt x="5990797" y="1924755"/>
                </a:lnTo>
                <a:lnTo>
                  <a:pt x="5994369" y="1924358"/>
                </a:lnTo>
                <a:lnTo>
                  <a:pt x="5998339" y="1924755"/>
                </a:lnTo>
                <a:lnTo>
                  <a:pt x="6001911" y="1925549"/>
                </a:lnTo>
                <a:lnTo>
                  <a:pt x="6005483" y="1925946"/>
                </a:lnTo>
                <a:lnTo>
                  <a:pt x="6009452" y="1926343"/>
                </a:lnTo>
                <a:lnTo>
                  <a:pt x="6012627" y="1926343"/>
                </a:lnTo>
                <a:lnTo>
                  <a:pt x="6014611" y="1925946"/>
                </a:lnTo>
                <a:lnTo>
                  <a:pt x="6016199" y="1925549"/>
                </a:lnTo>
                <a:lnTo>
                  <a:pt x="6019771" y="1923565"/>
                </a:lnTo>
                <a:lnTo>
                  <a:pt x="6024137" y="1921183"/>
                </a:lnTo>
                <a:lnTo>
                  <a:pt x="6027709" y="1917610"/>
                </a:lnTo>
                <a:lnTo>
                  <a:pt x="6031678" y="1914435"/>
                </a:lnTo>
                <a:lnTo>
                  <a:pt x="6039219" y="1906496"/>
                </a:lnTo>
                <a:lnTo>
                  <a:pt x="6046761" y="1898160"/>
                </a:lnTo>
                <a:lnTo>
                  <a:pt x="6055095" y="1889427"/>
                </a:lnTo>
                <a:lnTo>
                  <a:pt x="6063430" y="1881488"/>
                </a:lnTo>
                <a:lnTo>
                  <a:pt x="6067796" y="1877518"/>
                </a:lnTo>
                <a:lnTo>
                  <a:pt x="6072162" y="1874343"/>
                </a:lnTo>
                <a:lnTo>
                  <a:pt x="6076925" y="1871167"/>
                </a:lnTo>
                <a:lnTo>
                  <a:pt x="6081687" y="1868389"/>
                </a:lnTo>
                <a:lnTo>
                  <a:pt x="6083275" y="1868389"/>
                </a:lnTo>
                <a:lnTo>
                  <a:pt x="6084069" y="1868389"/>
                </a:lnTo>
                <a:lnTo>
                  <a:pt x="6086847" y="1868389"/>
                </a:lnTo>
                <a:lnTo>
                  <a:pt x="6089229" y="1868786"/>
                </a:lnTo>
                <a:lnTo>
                  <a:pt x="6090023" y="1868786"/>
                </a:lnTo>
                <a:lnTo>
                  <a:pt x="6091610" y="1868389"/>
                </a:lnTo>
                <a:lnTo>
                  <a:pt x="6092801" y="1867595"/>
                </a:lnTo>
                <a:lnTo>
                  <a:pt x="6093595" y="1866404"/>
                </a:lnTo>
                <a:lnTo>
                  <a:pt x="6094785" y="1863625"/>
                </a:lnTo>
                <a:lnTo>
                  <a:pt x="6095976" y="1860450"/>
                </a:lnTo>
                <a:lnTo>
                  <a:pt x="6096373" y="1859259"/>
                </a:lnTo>
                <a:lnTo>
                  <a:pt x="6097563" y="1858465"/>
                </a:lnTo>
                <a:lnTo>
                  <a:pt x="6099548" y="1857274"/>
                </a:lnTo>
                <a:lnTo>
                  <a:pt x="6102327" y="1856083"/>
                </a:lnTo>
                <a:lnTo>
                  <a:pt x="6108677" y="1853702"/>
                </a:lnTo>
                <a:lnTo>
                  <a:pt x="6115424" y="1851717"/>
                </a:lnTo>
                <a:lnTo>
                  <a:pt x="6123759" y="1850129"/>
                </a:lnTo>
                <a:lnTo>
                  <a:pt x="6131697" y="1849335"/>
                </a:lnTo>
                <a:lnTo>
                  <a:pt x="6140031" y="1848541"/>
                </a:lnTo>
                <a:lnTo>
                  <a:pt x="6147573" y="1848144"/>
                </a:lnTo>
                <a:lnTo>
                  <a:pt x="6153923" y="1848541"/>
                </a:lnTo>
                <a:lnTo>
                  <a:pt x="6156701" y="1848938"/>
                </a:lnTo>
                <a:lnTo>
                  <a:pt x="6159480" y="1850129"/>
                </a:lnTo>
                <a:lnTo>
                  <a:pt x="6161861" y="1851717"/>
                </a:lnTo>
                <a:lnTo>
                  <a:pt x="6164243" y="1853305"/>
                </a:lnTo>
                <a:lnTo>
                  <a:pt x="6168609" y="1856480"/>
                </a:lnTo>
                <a:lnTo>
                  <a:pt x="6170990" y="1857671"/>
                </a:lnTo>
                <a:lnTo>
                  <a:pt x="6172975" y="1858465"/>
                </a:lnTo>
                <a:lnTo>
                  <a:pt x="6178928" y="1859656"/>
                </a:lnTo>
                <a:lnTo>
                  <a:pt x="6183691" y="1860053"/>
                </a:lnTo>
                <a:lnTo>
                  <a:pt x="6188851" y="1860450"/>
                </a:lnTo>
                <a:lnTo>
                  <a:pt x="6192819" y="1860053"/>
                </a:lnTo>
                <a:lnTo>
                  <a:pt x="6196789" y="1859656"/>
                </a:lnTo>
                <a:lnTo>
                  <a:pt x="6200361" y="1858862"/>
                </a:lnTo>
                <a:lnTo>
                  <a:pt x="6206711" y="1856877"/>
                </a:lnTo>
                <a:lnTo>
                  <a:pt x="6212267" y="1855289"/>
                </a:lnTo>
                <a:lnTo>
                  <a:pt x="6217427" y="1854098"/>
                </a:lnTo>
                <a:lnTo>
                  <a:pt x="6220603" y="1853702"/>
                </a:lnTo>
                <a:lnTo>
                  <a:pt x="6222983" y="1853702"/>
                </a:lnTo>
                <a:lnTo>
                  <a:pt x="6226159" y="1854496"/>
                </a:lnTo>
                <a:lnTo>
                  <a:pt x="6229334" y="1855289"/>
                </a:lnTo>
                <a:lnTo>
                  <a:pt x="6234097" y="1858068"/>
                </a:lnTo>
                <a:lnTo>
                  <a:pt x="6240844" y="1862831"/>
                </a:lnTo>
                <a:lnTo>
                  <a:pt x="6247989" y="1868389"/>
                </a:lnTo>
                <a:lnTo>
                  <a:pt x="6251163" y="1871961"/>
                </a:lnTo>
                <a:lnTo>
                  <a:pt x="6254735" y="1875137"/>
                </a:lnTo>
                <a:lnTo>
                  <a:pt x="6255529" y="1876725"/>
                </a:lnTo>
                <a:lnTo>
                  <a:pt x="6255927" y="1878710"/>
                </a:lnTo>
                <a:lnTo>
                  <a:pt x="6256720" y="1883076"/>
                </a:lnTo>
                <a:lnTo>
                  <a:pt x="6258307" y="1887839"/>
                </a:lnTo>
                <a:lnTo>
                  <a:pt x="6259101" y="1889824"/>
                </a:lnTo>
                <a:lnTo>
                  <a:pt x="6260689" y="1891809"/>
                </a:lnTo>
                <a:lnTo>
                  <a:pt x="6261483" y="1892206"/>
                </a:lnTo>
                <a:lnTo>
                  <a:pt x="6262673" y="1892603"/>
                </a:lnTo>
                <a:lnTo>
                  <a:pt x="6265452" y="1891809"/>
                </a:lnTo>
                <a:lnTo>
                  <a:pt x="6268230" y="1891412"/>
                </a:lnTo>
                <a:lnTo>
                  <a:pt x="6269421" y="1891412"/>
                </a:lnTo>
                <a:lnTo>
                  <a:pt x="6269818" y="1891809"/>
                </a:lnTo>
                <a:lnTo>
                  <a:pt x="6270215" y="1893396"/>
                </a:lnTo>
                <a:lnTo>
                  <a:pt x="6269818" y="1895778"/>
                </a:lnTo>
                <a:lnTo>
                  <a:pt x="6269818" y="1897763"/>
                </a:lnTo>
                <a:lnTo>
                  <a:pt x="6269818" y="1898557"/>
                </a:lnTo>
                <a:lnTo>
                  <a:pt x="6269818" y="1898954"/>
                </a:lnTo>
                <a:lnTo>
                  <a:pt x="6272596" y="1899748"/>
                </a:lnTo>
                <a:lnTo>
                  <a:pt x="6274977" y="1900542"/>
                </a:lnTo>
                <a:lnTo>
                  <a:pt x="6280931" y="1901336"/>
                </a:lnTo>
                <a:lnTo>
                  <a:pt x="6292838" y="1901336"/>
                </a:lnTo>
                <a:lnTo>
                  <a:pt x="6299189" y="1902129"/>
                </a:lnTo>
                <a:lnTo>
                  <a:pt x="6301967" y="1902923"/>
                </a:lnTo>
                <a:lnTo>
                  <a:pt x="6304348" y="1904114"/>
                </a:lnTo>
                <a:lnTo>
                  <a:pt x="6307523" y="1905305"/>
                </a:lnTo>
                <a:lnTo>
                  <a:pt x="6309905" y="1906893"/>
                </a:lnTo>
                <a:lnTo>
                  <a:pt x="6311889" y="1909275"/>
                </a:lnTo>
                <a:lnTo>
                  <a:pt x="6314271" y="1912450"/>
                </a:lnTo>
                <a:lnTo>
                  <a:pt x="6310699" y="1918801"/>
                </a:lnTo>
                <a:lnTo>
                  <a:pt x="6309111" y="1921977"/>
                </a:lnTo>
                <a:lnTo>
                  <a:pt x="6307523" y="1925152"/>
                </a:lnTo>
                <a:lnTo>
                  <a:pt x="6304745" y="1927534"/>
                </a:lnTo>
                <a:lnTo>
                  <a:pt x="6302363" y="1929916"/>
                </a:lnTo>
                <a:lnTo>
                  <a:pt x="6299189" y="1931503"/>
                </a:lnTo>
                <a:lnTo>
                  <a:pt x="6295219" y="1932297"/>
                </a:lnTo>
                <a:lnTo>
                  <a:pt x="6295219" y="1938252"/>
                </a:lnTo>
                <a:lnTo>
                  <a:pt x="6294425" y="1943015"/>
                </a:lnTo>
                <a:lnTo>
                  <a:pt x="6293632" y="1947778"/>
                </a:lnTo>
                <a:lnTo>
                  <a:pt x="6292044" y="1951748"/>
                </a:lnTo>
                <a:lnTo>
                  <a:pt x="6289663" y="1955320"/>
                </a:lnTo>
                <a:lnTo>
                  <a:pt x="6286885" y="1958496"/>
                </a:lnTo>
                <a:lnTo>
                  <a:pt x="6284106" y="1960877"/>
                </a:lnTo>
                <a:lnTo>
                  <a:pt x="6281328" y="1964053"/>
                </a:lnTo>
                <a:lnTo>
                  <a:pt x="6274183" y="1968022"/>
                </a:lnTo>
                <a:lnTo>
                  <a:pt x="6266245" y="1972786"/>
                </a:lnTo>
                <a:lnTo>
                  <a:pt x="6258705" y="1977152"/>
                </a:lnTo>
                <a:lnTo>
                  <a:pt x="6255133" y="1979534"/>
                </a:lnTo>
                <a:lnTo>
                  <a:pt x="6251163" y="1982312"/>
                </a:lnTo>
                <a:lnTo>
                  <a:pt x="6248385" y="1985091"/>
                </a:lnTo>
                <a:lnTo>
                  <a:pt x="6246004" y="1988267"/>
                </a:lnTo>
                <a:lnTo>
                  <a:pt x="6240844" y="1995412"/>
                </a:lnTo>
                <a:lnTo>
                  <a:pt x="6238463" y="1999381"/>
                </a:lnTo>
                <a:lnTo>
                  <a:pt x="6235287" y="2002954"/>
                </a:lnTo>
                <a:lnTo>
                  <a:pt x="6232509" y="2006526"/>
                </a:lnTo>
                <a:lnTo>
                  <a:pt x="6229334" y="2009305"/>
                </a:lnTo>
                <a:lnTo>
                  <a:pt x="6225762" y="2011290"/>
                </a:lnTo>
                <a:lnTo>
                  <a:pt x="6222587" y="2013274"/>
                </a:lnTo>
                <a:lnTo>
                  <a:pt x="6215045" y="2017244"/>
                </a:lnTo>
                <a:lnTo>
                  <a:pt x="6207107" y="2020023"/>
                </a:lnTo>
                <a:lnTo>
                  <a:pt x="6198773" y="2022404"/>
                </a:lnTo>
                <a:lnTo>
                  <a:pt x="6190438" y="2025580"/>
                </a:lnTo>
                <a:lnTo>
                  <a:pt x="6182103" y="2028358"/>
                </a:lnTo>
                <a:lnTo>
                  <a:pt x="6174165" y="2031931"/>
                </a:lnTo>
                <a:lnTo>
                  <a:pt x="6170593" y="2033916"/>
                </a:lnTo>
                <a:lnTo>
                  <a:pt x="6166624" y="2035900"/>
                </a:lnTo>
                <a:lnTo>
                  <a:pt x="6158289" y="2041854"/>
                </a:lnTo>
                <a:lnTo>
                  <a:pt x="6144397" y="2053366"/>
                </a:lnTo>
                <a:lnTo>
                  <a:pt x="6130109" y="2064877"/>
                </a:lnTo>
                <a:lnTo>
                  <a:pt x="6124949" y="2069641"/>
                </a:lnTo>
                <a:lnTo>
                  <a:pt x="6123362" y="2071229"/>
                </a:lnTo>
                <a:lnTo>
                  <a:pt x="6122568" y="2072419"/>
                </a:lnTo>
                <a:lnTo>
                  <a:pt x="6122171" y="2074801"/>
                </a:lnTo>
                <a:lnTo>
                  <a:pt x="6121775" y="2077183"/>
                </a:lnTo>
                <a:lnTo>
                  <a:pt x="6121775" y="2083137"/>
                </a:lnTo>
                <a:lnTo>
                  <a:pt x="6122568" y="2088297"/>
                </a:lnTo>
                <a:lnTo>
                  <a:pt x="6122568" y="2092664"/>
                </a:lnTo>
                <a:lnTo>
                  <a:pt x="6121775" y="2099810"/>
                </a:lnTo>
                <a:lnTo>
                  <a:pt x="6120187" y="2105764"/>
                </a:lnTo>
                <a:lnTo>
                  <a:pt x="6118599" y="2111717"/>
                </a:lnTo>
                <a:lnTo>
                  <a:pt x="6116218" y="2117274"/>
                </a:lnTo>
                <a:lnTo>
                  <a:pt x="6113439" y="2122036"/>
                </a:lnTo>
                <a:lnTo>
                  <a:pt x="6110661" y="2127194"/>
                </a:lnTo>
                <a:lnTo>
                  <a:pt x="6107486" y="2131163"/>
                </a:lnTo>
                <a:lnTo>
                  <a:pt x="6103914" y="2135928"/>
                </a:lnTo>
                <a:lnTo>
                  <a:pt x="6096373" y="2143868"/>
                </a:lnTo>
                <a:lnTo>
                  <a:pt x="6087641" y="2151808"/>
                </a:lnTo>
                <a:lnTo>
                  <a:pt x="6078909" y="2160543"/>
                </a:lnTo>
                <a:lnTo>
                  <a:pt x="6069383" y="2169674"/>
                </a:lnTo>
                <a:lnTo>
                  <a:pt x="6070177" y="2173642"/>
                </a:lnTo>
                <a:lnTo>
                  <a:pt x="6071368" y="2178007"/>
                </a:lnTo>
                <a:lnTo>
                  <a:pt x="6072956" y="2181581"/>
                </a:lnTo>
                <a:lnTo>
                  <a:pt x="6075337" y="2185151"/>
                </a:lnTo>
                <a:lnTo>
                  <a:pt x="6077719" y="2188328"/>
                </a:lnTo>
                <a:lnTo>
                  <a:pt x="6079703" y="2191107"/>
                </a:lnTo>
                <a:lnTo>
                  <a:pt x="6085259" y="2197061"/>
                </a:lnTo>
                <a:lnTo>
                  <a:pt x="6090419" y="2203014"/>
                </a:lnTo>
                <a:lnTo>
                  <a:pt x="6095976" y="2208968"/>
                </a:lnTo>
                <a:lnTo>
                  <a:pt x="6098357" y="2212144"/>
                </a:lnTo>
                <a:lnTo>
                  <a:pt x="6100739" y="2215715"/>
                </a:lnTo>
                <a:lnTo>
                  <a:pt x="6102327" y="2219290"/>
                </a:lnTo>
                <a:lnTo>
                  <a:pt x="6103914" y="2223257"/>
                </a:lnTo>
                <a:lnTo>
                  <a:pt x="6104707" y="2226037"/>
                </a:lnTo>
                <a:lnTo>
                  <a:pt x="6105105" y="2230007"/>
                </a:lnTo>
                <a:lnTo>
                  <a:pt x="6105899" y="2236755"/>
                </a:lnTo>
                <a:lnTo>
                  <a:pt x="6105899" y="2243899"/>
                </a:lnTo>
                <a:lnTo>
                  <a:pt x="6106692" y="2250647"/>
                </a:lnTo>
                <a:lnTo>
                  <a:pt x="6107089" y="2254220"/>
                </a:lnTo>
                <a:lnTo>
                  <a:pt x="6107486" y="2257396"/>
                </a:lnTo>
                <a:lnTo>
                  <a:pt x="6108677" y="2260174"/>
                </a:lnTo>
                <a:lnTo>
                  <a:pt x="6109867" y="2262953"/>
                </a:lnTo>
                <a:lnTo>
                  <a:pt x="6111455" y="2265336"/>
                </a:lnTo>
                <a:lnTo>
                  <a:pt x="6113439" y="2267321"/>
                </a:lnTo>
                <a:lnTo>
                  <a:pt x="6116218" y="2268511"/>
                </a:lnTo>
                <a:lnTo>
                  <a:pt x="6119790" y="2269701"/>
                </a:lnTo>
                <a:lnTo>
                  <a:pt x="6118203" y="2273671"/>
                </a:lnTo>
                <a:lnTo>
                  <a:pt x="6117409" y="2276848"/>
                </a:lnTo>
                <a:lnTo>
                  <a:pt x="6116218" y="2282796"/>
                </a:lnTo>
                <a:lnTo>
                  <a:pt x="6116218" y="2287956"/>
                </a:lnTo>
                <a:lnTo>
                  <a:pt x="6116218" y="2292324"/>
                </a:lnTo>
                <a:lnTo>
                  <a:pt x="6116615" y="2297089"/>
                </a:lnTo>
                <a:lnTo>
                  <a:pt x="6116615" y="2301455"/>
                </a:lnTo>
                <a:lnTo>
                  <a:pt x="6115424" y="2307014"/>
                </a:lnTo>
                <a:lnTo>
                  <a:pt x="6114630" y="2309791"/>
                </a:lnTo>
                <a:lnTo>
                  <a:pt x="6113439" y="2313761"/>
                </a:lnTo>
                <a:lnTo>
                  <a:pt x="6113043" y="2310983"/>
                </a:lnTo>
                <a:lnTo>
                  <a:pt x="6112249" y="2308998"/>
                </a:lnTo>
                <a:lnTo>
                  <a:pt x="6110661" y="2305822"/>
                </a:lnTo>
                <a:lnTo>
                  <a:pt x="6108677" y="2302646"/>
                </a:lnTo>
                <a:lnTo>
                  <a:pt x="6105899" y="2300265"/>
                </a:lnTo>
                <a:lnTo>
                  <a:pt x="6101135" y="2295898"/>
                </a:lnTo>
                <a:lnTo>
                  <a:pt x="6099151" y="2292720"/>
                </a:lnTo>
                <a:lnTo>
                  <a:pt x="6097563" y="2289940"/>
                </a:lnTo>
                <a:lnTo>
                  <a:pt x="6097167" y="2288747"/>
                </a:lnTo>
                <a:lnTo>
                  <a:pt x="6097167" y="2286763"/>
                </a:lnTo>
                <a:lnTo>
                  <a:pt x="6097961" y="2283587"/>
                </a:lnTo>
                <a:lnTo>
                  <a:pt x="6098754" y="2280024"/>
                </a:lnTo>
                <a:lnTo>
                  <a:pt x="6099548" y="2276057"/>
                </a:lnTo>
                <a:lnTo>
                  <a:pt x="6099548" y="2274072"/>
                </a:lnTo>
                <a:lnTo>
                  <a:pt x="6099548" y="2272480"/>
                </a:lnTo>
                <a:lnTo>
                  <a:pt x="6099151" y="2270894"/>
                </a:lnTo>
                <a:lnTo>
                  <a:pt x="6097961" y="2268511"/>
                </a:lnTo>
                <a:lnTo>
                  <a:pt x="6096373" y="2267321"/>
                </a:lnTo>
                <a:lnTo>
                  <a:pt x="6094389" y="2265731"/>
                </a:lnTo>
                <a:lnTo>
                  <a:pt x="6092007" y="2264541"/>
                </a:lnTo>
                <a:lnTo>
                  <a:pt x="6088038" y="2263350"/>
                </a:lnTo>
                <a:lnTo>
                  <a:pt x="6086451" y="2266922"/>
                </a:lnTo>
                <a:lnTo>
                  <a:pt x="6085259" y="2268906"/>
                </a:lnTo>
                <a:lnTo>
                  <a:pt x="6084069" y="2270894"/>
                </a:lnTo>
                <a:lnTo>
                  <a:pt x="6082085" y="2271289"/>
                </a:lnTo>
                <a:lnTo>
                  <a:pt x="6080497" y="2271289"/>
                </a:lnTo>
                <a:lnTo>
                  <a:pt x="6077719" y="2270894"/>
                </a:lnTo>
                <a:lnTo>
                  <a:pt x="6073749" y="2270496"/>
                </a:lnTo>
                <a:lnTo>
                  <a:pt x="6069383" y="2269701"/>
                </a:lnTo>
                <a:lnTo>
                  <a:pt x="6069781" y="2273275"/>
                </a:lnTo>
                <a:lnTo>
                  <a:pt x="6070177" y="2275263"/>
                </a:lnTo>
                <a:lnTo>
                  <a:pt x="6070971" y="2277247"/>
                </a:lnTo>
                <a:lnTo>
                  <a:pt x="6071765" y="2278832"/>
                </a:lnTo>
                <a:lnTo>
                  <a:pt x="6072956" y="2279232"/>
                </a:lnTo>
                <a:lnTo>
                  <a:pt x="6074543" y="2279622"/>
                </a:lnTo>
                <a:lnTo>
                  <a:pt x="6076131" y="2279622"/>
                </a:lnTo>
                <a:lnTo>
                  <a:pt x="6077719" y="2279232"/>
                </a:lnTo>
                <a:lnTo>
                  <a:pt x="6080893" y="2277639"/>
                </a:lnTo>
                <a:lnTo>
                  <a:pt x="6084863" y="2276057"/>
                </a:lnTo>
                <a:lnTo>
                  <a:pt x="6088038" y="2274464"/>
                </a:lnTo>
                <a:lnTo>
                  <a:pt x="6091610" y="2273275"/>
                </a:lnTo>
                <a:lnTo>
                  <a:pt x="6089229" y="2278041"/>
                </a:lnTo>
                <a:lnTo>
                  <a:pt x="6087244" y="2281604"/>
                </a:lnTo>
                <a:lnTo>
                  <a:pt x="6086053" y="2283989"/>
                </a:lnTo>
                <a:lnTo>
                  <a:pt x="6085657" y="2285572"/>
                </a:lnTo>
                <a:lnTo>
                  <a:pt x="6085657" y="2286374"/>
                </a:lnTo>
                <a:lnTo>
                  <a:pt x="6086053" y="2287557"/>
                </a:lnTo>
                <a:lnTo>
                  <a:pt x="6087244" y="2289544"/>
                </a:lnTo>
                <a:lnTo>
                  <a:pt x="6094389" y="2296690"/>
                </a:lnTo>
                <a:lnTo>
                  <a:pt x="6103914" y="2306615"/>
                </a:lnTo>
                <a:lnTo>
                  <a:pt x="6104707" y="2309791"/>
                </a:lnTo>
                <a:lnTo>
                  <a:pt x="6105105" y="2312967"/>
                </a:lnTo>
                <a:lnTo>
                  <a:pt x="6104311" y="2315348"/>
                </a:lnTo>
                <a:lnTo>
                  <a:pt x="6103517" y="2317333"/>
                </a:lnTo>
                <a:lnTo>
                  <a:pt x="6102723" y="2319714"/>
                </a:lnTo>
                <a:lnTo>
                  <a:pt x="6101533" y="2322890"/>
                </a:lnTo>
                <a:lnTo>
                  <a:pt x="6101135" y="2326066"/>
                </a:lnTo>
                <a:lnTo>
                  <a:pt x="6100739" y="2330434"/>
                </a:lnTo>
                <a:lnTo>
                  <a:pt x="6101533" y="2341946"/>
                </a:lnTo>
                <a:lnTo>
                  <a:pt x="6102723" y="2351869"/>
                </a:lnTo>
                <a:lnTo>
                  <a:pt x="6103120" y="2361394"/>
                </a:lnTo>
                <a:lnTo>
                  <a:pt x="6103120" y="2365761"/>
                </a:lnTo>
                <a:lnTo>
                  <a:pt x="6102723" y="2369730"/>
                </a:lnTo>
                <a:lnTo>
                  <a:pt x="6101929" y="2374096"/>
                </a:lnTo>
                <a:lnTo>
                  <a:pt x="6100739" y="2377669"/>
                </a:lnTo>
                <a:lnTo>
                  <a:pt x="6098357" y="2382035"/>
                </a:lnTo>
                <a:lnTo>
                  <a:pt x="6095976" y="2385608"/>
                </a:lnTo>
                <a:lnTo>
                  <a:pt x="6093197" y="2389578"/>
                </a:lnTo>
                <a:lnTo>
                  <a:pt x="6088831" y="2392754"/>
                </a:lnTo>
                <a:lnTo>
                  <a:pt x="6084466" y="2396327"/>
                </a:lnTo>
                <a:lnTo>
                  <a:pt x="6078909" y="2400296"/>
                </a:lnTo>
                <a:lnTo>
                  <a:pt x="6081291" y="2402281"/>
                </a:lnTo>
                <a:lnTo>
                  <a:pt x="6084466" y="2403869"/>
                </a:lnTo>
                <a:lnTo>
                  <a:pt x="6087244" y="2405060"/>
                </a:lnTo>
                <a:lnTo>
                  <a:pt x="6089625" y="2405457"/>
                </a:lnTo>
                <a:lnTo>
                  <a:pt x="6092801" y="2405853"/>
                </a:lnTo>
                <a:lnTo>
                  <a:pt x="6095182" y="2405853"/>
                </a:lnTo>
                <a:lnTo>
                  <a:pt x="6101135" y="2405060"/>
                </a:lnTo>
                <a:lnTo>
                  <a:pt x="6106295" y="2403869"/>
                </a:lnTo>
                <a:lnTo>
                  <a:pt x="6112645" y="2403074"/>
                </a:lnTo>
                <a:lnTo>
                  <a:pt x="6115424" y="2402677"/>
                </a:lnTo>
                <a:lnTo>
                  <a:pt x="6118996" y="2402677"/>
                </a:lnTo>
                <a:lnTo>
                  <a:pt x="6122171" y="2403074"/>
                </a:lnTo>
                <a:lnTo>
                  <a:pt x="6126141" y="2403472"/>
                </a:lnTo>
                <a:lnTo>
                  <a:pt x="6130109" y="2404663"/>
                </a:lnTo>
                <a:lnTo>
                  <a:pt x="6134872" y="2407045"/>
                </a:lnTo>
                <a:lnTo>
                  <a:pt x="6138444" y="2409030"/>
                </a:lnTo>
                <a:lnTo>
                  <a:pt x="6142810" y="2411411"/>
                </a:lnTo>
                <a:lnTo>
                  <a:pt x="6149557" y="2416969"/>
                </a:lnTo>
                <a:lnTo>
                  <a:pt x="6156701" y="2422526"/>
                </a:lnTo>
                <a:lnTo>
                  <a:pt x="6163052" y="2428084"/>
                </a:lnTo>
                <a:lnTo>
                  <a:pt x="6169005" y="2432847"/>
                </a:lnTo>
                <a:lnTo>
                  <a:pt x="6171387" y="2434833"/>
                </a:lnTo>
                <a:lnTo>
                  <a:pt x="6174165" y="2436023"/>
                </a:lnTo>
                <a:lnTo>
                  <a:pt x="6176547" y="2436817"/>
                </a:lnTo>
                <a:lnTo>
                  <a:pt x="6179325" y="2437214"/>
                </a:lnTo>
                <a:lnTo>
                  <a:pt x="6181309" y="2436817"/>
                </a:lnTo>
                <a:lnTo>
                  <a:pt x="6183294" y="2436420"/>
                </a:lnTo>
                <a:lnTo>
                  <a:pt x="6185675" y="2435627"/>
                </a:lnTo>
                <a:lnTo>
                  <a:pt x="6187263" y="2434436"/>
                </a:lnTo>
                <a:lnTo>
                  <a:pt x="6190835" y="2431260"/>
                </a:lnTo>
                <a:lnTo>
                  <a:pt x="6194804" y="2427687"/>
                </a:lnTo>
                <a:lnTo>
                  <a:pt x="6197582" y="2422923"/>
                </a:lnTo>
                <a:lnTo>
                  <a:pt x="6199963" y="2418160"/>
                </a:lnTo>
                <a:lnTo>
                  <a:pt x="6202742" y="2412602"/>
                </a:lnTo>
                <a:lnTo>
                  <a:pt x="6204329" y="2407045"/>
                </a:lnTo>
                <a:lnTo>
                  <a:pt x="6209092" y="2405853"/>
                </a:lnTo>
                <a:lnTo>
                  <a:pt x="6213458" y="2405457"/>
                </a:lnTo>
                <a:lnTo>
                  <a:pt x="6217030" y="2405853"/>
                </a:lnTo>
                <a:lnTo>
                  <a:pt x="6220999" y="2407045"/>
                </a:lnTo>
                <a:lnTo>
                  <a:pt x="6223777" y="2408236"/>
                </a:lnTo>
                <a:lnTo>
                  <a:pt x="6226556" y="2409823"/>
                </a:lnTo>
                <a:lnTo>
                  <a:pt x="6231715" y="2413396"/>
                </a:lnTo>
                <a:lnTo>
                  <a:pt x="6236081" y="2417366"/>
                </a:lnTo>
                <a:lnTo>
                  <a:pt x="6238463" y="2418954"/>
                </a:lnTo>
                <a:lnTo>
                  <a:pt x="6240844" y="2420145"/>
                </a:lnTo>
                <a:lnTo>
                  <a:pt x="6242829" y="2420938"/>
                </a:lnTo>
                <a:lnTo>
                  <a:pt x="6245607" y="2421335"/>
                </a:lnTo>
                <a:lnTo>
                  <a:pt x="6248385" y="2421335"/>
                </a:lnTo>
                <a:lnTo>
                  <a:pt x="6251163" y="2420541"/>
                </a:lnTo>
                <a:lnTo>
                  <a:pt x="6252354" y="2419748"/>
                </a:lnTo>
                <a:lnTo>
                  <a:pt x="6253148" y="2418954"/>
                </a:lnTo>
                <a:lnTo>
                  <a:pt x="6253942" y="2418160"/>
                </a:lnTo>
                <a:lnTo>
                  <a:pt x="6254339" y="2416969"/>
                </a:lnTo>
                <a:lnTo>
                  <a:pt x="6253148" y="2414190"/>
                </a:lnTo>
                <a:lnTo>
                  <a:pt x="6252354" y="2411411"/>
                </a:lnTo>
                <a:lnTo>
                  <a:pt x="6251561" y="2408633"/>
                </a:lnTo>
                <a:lnTo>
                  <a:pt x="6251163" y="2405060"/>
                </a:lnTo>
                <a:lnTo>
                  <a:pt x="6251561" y="2403869"/>
                </a:lnTo>
                <a:lnTo>
                  <a:pt x="6251957" y="2402677"/>
                </a:lnTo>
                <a:lnTo>
                  <a:pt x="6252751" y="2401487"/>
                </a:lnTo>
                <a:lnTo>
                  <a:pt x="6254735" y="2400296"/>
                </a:lnTo>
                <a:lnTo>
                  <a:pt x="6256323" y="2400296"/>
                </a:lnTo>
                <a:lnTo>
                  <a:pt x="6257911" y="2400296"/>
                </a:lnTo>
                <a:lnTo>
                  <a:pt x="6259499" y="2400693"/>
                </a:lnTo>
                <a:lnTo>
                  <a:pt x="6260689" y="2401487"/>
                </a:lnTo>
                <a:lnTo>
                  <a:pt x="6261483" y="2402281"/>
                </a:lnTo>
                <a:lnTo>
                  <a:pt x="6262673" y="2403074"/>
                </a:lnTo>
                <a:lnTo>
                  <a:pt x="6263865" y="2405853"/>
                </a:lnTo>
                <a:lnTo>
                  <a:pt x="6263865" y="2409030"/>
                </a:lnTo>
                <a:lnTo>
                  <a:pt x="6263467" y="2411808"/>
                </a:lnTo>
                <a:lnTo>
                  <a:pt x="6262673" y="2414587"/>
                </a:lnTo>
                <a:lnTo>
                  <a:pt x="6260689" y="2417366"/>
                </a:lnTo>
                <a:lnTo>
                  <a:pt x="6266245" y="2417366"/>
                </a:lnTo>
                <a:lnTo>
                  <a:pt x="6271803" y="2416969"/>
                </a:lnTo>
                <a:lnTo>
                  <a:pt x="6282915" y="2416175"/>
                </a:lnTo>
                <a:lnTo>
                  <a:pt x="6288472" y="2415778"/>
                </a:lnTo>
                <a:lnTo>
                  <a:pt x="6294029" y="2415778"/>
                </a:lnTo>
                <a:lnTo>
                  <a:pt x="6299585" y="2416175"/>
                </a:lnTo>
                <a:lnTo>
                  <a:pt x="6304348" y="2417366"/>
                </a:lnTo>
                <a:lnTo>
                  <a:pt x="6307523" y="2418557"/>
                </a:lnTo>
                <a:lnTo>
                  <a:pt x="6310699" y="2420541"/>
                </a:lnTo>
                <a:lnTo>
                  <a:pt x="6318239" y="2426496"/>
                </a:lnTo>
                <a:lnTo>
                  <a:pt x="6325781" y="2432847"/>
                </a:lnTo>
                <a:lnTo>
                  <a:pt x="6329353" y="2435230"/>
                </a:lnTo>
                <a:lnTo>
                  <a:pt x="6332925" y="2437214"/>
                </a:lnTo>
                <a:lnTo>
                  <a:pt x="6334115" y="2437214"/>
                </a:lnTo>
                <a:lnTo>
                  <a:pt x="6335306" y="2437214"/>
                </a:lnTo>
                <a:lnTo>
                  <a:pt x="6336497" y="2436817"/>
                </a:lnTo>
                <a:lnTo>
                  <a:pt x="6337291" y="2436023"/>
                </a:lnTo>
                <a:lnTo>
                  <a:pt x="6338879" y="2434833"/>
                </a:lnTo>
                <a:lnTo>
                  <a:pt x="6338879" y="2434038"/>
                </a:lnTo>
                <a:lnTo>
                  <a:pt x="6345229" y="2437214"/>
                </a:lnTo>
                <a:lnTo>
                  <a:pt x="6351182" y="2440787"/>
                </a:lnTo>
                <a:lnTo>
                  <a:pt x="6356739" y="2443963"/>
                </a:lnTo>
                <a:lnTo>
                  <a:pt x="6361501" y="2447536"/>
                </a:lnTo>
                <a:lnTo>
                  <a:pt x="6366265" y="2451505"/>
                </a:lnTo>
                <a:lnTo>
                  <a:pt x="6370233" y="2455078"/>
                </a:lnTo>
                <a:lnTo>
                  <a:pt x="6373805" y="2459444"/>
                </a:lnTo>
                <a:lnTo>
                  <a:pt x="6376981" y="2463811"/>
                </a:lnTo>
                <a:lnTo>
                  <a:pt x="6373011" y="2465002"/>
                </a:lnTo>
                <a:lnTo>
                  <a:pt x="6369439" y="2466193"/>
                </a:lnTo>
                <a:lnTo>
                  <a:pt x="6366265" y="2466590"/>
                </a:lnTo>
                <a:lnTo>
                  <a:pt x="6362295" y="2466590"/>
                </a:lnTo>
                <a:lnTo>
                  <a:pt x="6358723" y="2466590"/>
                </a:lnTo>
                <a:lnTo>
                  <a:pt x="6355151" y="2465399"/>
                </a:lnTo>
                <a:lnTo>
                  <a:pt x="6348404" y="2464208"/>
                </a:lnTo>
                <a:lnTo>
                  <a:pt x="6341657" y="2462620"/>
                </a:lnTo>
                <a:lnTo>
                  <a:pt x="6334909" y="2461032"/>
                </a:lnTo>
                <a:lnTo>
                  <a:pt x="6328956" y="2460238"/>
                </a:lnTo>
                <a:lnTo>
                  <a:pt x="6326177" y="2460238"/>
                </a:lnTo>
                <a:lnTo>
                  <a:pt x="6323796" y="2460635"/>
                </a:lnTo>
                <a:lnTo>
                  <a:pt x="6321811" y="2461032"/>
                </a:lnTo>
                <a:lnTo>
                  <a:pt x="6320224" y="2461826"/>
                </a:lnTo>
                <a:lnTo>
                  <a:pt x="6317445" y="2463811"/>
                </a:lnTo>
                <a:lnTo>
                  <a:pt x="6314667" y="2466193"/>
                </a:lnTo>
                <a:lnTo>
                  <a:pt x="6312683" y="2466987"/>
                </a:lnTo>
                <a:lnTo>
                  <a:pt x="6310699" y="2467384"/>
                </a:lnTo>
                <a:lnTo>
                  <a:pt x="6309111" y="2467384"/>
                </a:lnTo>
                <a:lnTo>
                  <a:pt x="6307127" y="2466987"/>
                </a:lnTo>
                <a:lnTo>
                  <a:pt x="6303157" y="2465399"/>
                </a:lnTo>
                <a:lnTo>
                  <a:pt x="6299189" y="2464208"/>
                </a:lnTo>
                <a:lnTo>
                  <a:pt x="6297601" y="2463811"/>
                </a:lnTo>
                <a:lnTo>
                  <a:pt x="6295219" y="2463811"/>
                </a:lnTo>
                <a:lnTo>
                  <a:pt x="6292441" y="2464208"/>
                </a:lnTo>
                <a:lnTo>
                  <a:pt x="6289663" y="2465002"/>
                </a:lnTo>
                <a:lnTo>
                  <a:pt x="6283709" y="2467384"/>
                </a:lnTo>
                <a:lnTo>
                  <a:pt x="6278153" y="2469765"/>
                </a:lnTo>
                <a:lnTo>
                  <a:pt x="6275771" y="2470560"/>
                </a:lnTo>
                <a:lnTo>
                  <a:pt x="6273390" y="2470560"/>
                </a:lnTo>
                <a:lnTo>
                  <a:pt x="6271405" y="2470163"/>
                </a:lnTo>
                <a:lnTo>
                  <a:pt x="6269421" y="2469368"/>
                </a:lnTo>
                <a:lnTo>
                  <a:pt x="6265452" y="2467384"/>
                </a:lnTo>
                <a:lnTo>
                  <a:pt x="6261483" y="2464605"/>
                </a:lnTo>
                <a:lnTo>
                  <a:pt x="6259499" y="2464208"/>
                </a:lnTo>
                <a:lnTo>
                  <a:pt x="6257514" y="2463811"/>
                </a:lnTo>
                <a:lnTo>
                  <a:pt x="6254339" y="2464208"/>
                </a:lnTo>
                <a:lnTo>
                  <a:pt x="6250767" y="2465399"/>
                </a:lnTo>
                <a:lnTo>
                  <a:pt x="6243225" y="2468971"/>
                </a:lnTo>
                <a:lnTo>
                  <a:pt x="6239257" y="2470560"/>
                </a:lnTo>
                <a:lnTo>
                  <a:pt x="6234097" y="2471353"/>
                </a:lnTo>
                <a:lnTo>
                  <a:pt x="6231715" y="2471750"/>
                </a:lnTo>
                <a:lnTo>
                  <a:pt x="6229334" y="2471750"/>
                </a:lnTo>
                <a:lnTo>
                  <a:pt x="6226159" y="2471353"/>
                </a:lnTo>
                <a:lnTo>
                  <a:pt x="6222983" y="2470560"/>
                </a:lnTo>
                <a:lnTo>
                  <a:pt x="6220999" y="2469765"/>
                </a:lnTo>
                <a:lnTo>
                  <a:pt x="6217824" y="2467781"/>
                </a:lnTo>
                <a:lnTo>
                  <a:pt x="6211871" y="2463017"/>
                </a:lnTo>
                <a:lnTo>
                  <a:pt x="6204727" y="2457856"/>
                </a:lnTo>
                <a:lnTo>
                  <a:pt x="6201154" y="2455475"/>
                </a:lnTo>
                <a:lnTo>
                  <a:pt x="6197979" y="2453887"/>
                </a:lnTo>
                <a:lnTo>
                  <a:pt x="6195201" y="2453093"/>
                </a:lnTo>
                <a:lnTo>
                  <a:pt x="6191629" y="2452696"/>
                </a:lnTo>
                <a:lnTo>
                  <a:pt x="6188453" y="2452299"/>
                </a:lnTo>
                <a:lnTo>
                  <a:pt x="6185675" y="2451902"/>
                </a:lnTo>
                <a:lnTo>
                  <a:pt x="6182500" y="2450711"/>
                </a:lnTo>
                <a:lnTo>
                  <a:pt x="6181706" y="2449917"/>
                </a:lnTo>
                <a:lnTo>
                  <a:pt x="6180913" y="2448329"/>
                </a:lnTo>
                <a:lnTo>
                  <a:pt x="6180119" y="2447139"/>
                </a:lnTo>
                <a:lnTo>
                  <a:pt x="6179721" y="2445153"/>
                </a:lnTo>
                <a:lnTo>
                  <a:pt x="6179325" y="2443169"/>
                </a:lnTo>
                <a:lnTo>
                  <a:pt x="6179325" y="2440787"/>
                </a:lnTo>
                <a:lnTo>
                  <a:pt x="6178531" y="2444359"/>
                </a:lnTo>
                <a:lnTo>
                  <a:pt x="6177341" y="2447932"/>
                </a:lnTo>
                <a:lnTo>
                  <a:pt x="6175356" y="2451505"/>
                </a:lnTo>
                <a:lnTo>
                  <a:pt x="6172975" y="2454284"/>
                </a:lnTo>
                <a:lnTo>
                  <a:pt x="6170196" y="2456665"/>
                </a:lnTo>
                <a:lnTo>
                  <a:pt x="6166624" y="2459444"/>
                </a:lnTo>
                <a:lnTo>
                  <a:pt x="6163449" y="2461429"/>
                </a:lnTo>
                <a:lnTo>
                  <a:pt x="6159480" y="2462620"/>
                </a:lnTo>
                <a:lnTo>
                  <a:pt x="6155907" y="2463414"/>
                </a:lnTo>
                <a:lnTo>
                  <a:pt x="6152335" y="2463811"/>
                </a:lnTo>
                <a:lnTo>
                  <a:pt x="6148367" y="2463811"/>
                </a:lnTo>
                <a:lnTo>
                  <a:pt x="6144795" y="2463017"/>
                </a:lnTo>
                <a:lnTo>
                  <a:pt x="6140825" y="2461826"/>
                </a:lnTo>
                <a:lnTo>
                  <a:pt x="6137651" y="2460238"/>
                </a:lnTo>
                <a:lnTo>
                  <a:pt x="6134872" y="2457062"/>
                </a:lnTo>
                <a:lnTo>
                  <a:pt x="6132094" y="2453887"/>
                </a:lnTo>
                <a:lnTo>
                  <a:pt x="6128521" y="2459048"/>
                </a:lnTo>
                <a:lnTo>
                  <a:pt x="6124553" y="2463017"/>
                </a:lnTo>
                <a:lnTo>
                  <a:pt x="6120583" y="2466193"/>
                </a:lnTo>
                <a:lnTo>
                  <a:pt x="6116218" y="2468574"/>
                </a:lnTo>
                <a:lnTo>
                  <a:pt x="6111852" y="2470163"/>
                </a:lnTo>
                <a:lnTo>
                  <a:pt x="6107089" y="2471353"/>
                </a:lnTo>
                <a:lnTo>
                  <a:pt x="6102723" y="2471750"/>
                </a:lnTo>
                <a:lnTo>
                  <a:pt x="6097961" y="2472147"/>
                </a:lnTo>
                <a:lnTo>
                  <a:pt x="6088038" y="2472147"/>
                </a:lnTo>
                <a:lnTo>
                  <a:pt x="6078513" y="2471750"/>
                </a:lnTo>
                <a:lnTo>
                  <a:pt x="6073353" y="2471750"/>
                </a:lnTo>
                <a:lnTo>
                  <a:pt x="6068987" y="2472147"/>
                </a:lnTo>
                <a:lnTo>
                  <a:pt x="6064224" y="2472941"/>
                </a:lnTo>
                <a:lnTo>
                  <a:pt x="6059858" y="2473735"/>
                </a:lnTo>
                <a:lnTo>
                  <a:pt x="6061843" y="2477307"/>
                </a:lnTo>
                <a:lnTo>
                  <a:pt x="6063033" y="2480484"/>
                </a:lnTo>
                <a:lnTo>
                  <a:pt x="6063827" y="2484056"/>
                </a:lnTo>
                <a:lnTo>
                  <a:pt x="6063827" y="2486835"/>
                </a:lnTo>
                <a:lnTo>
                  <a:pt x="6063430" y="2489614"/>
                </a:lnTo>
                <a:lnTo>
                  <a:pt x="6062637" y="2492392"/>
                </a:lnTo>
                <a:lnTo>
                  <a:pt x="6061843" y="2495172"/>
                </a:lnTo>
                <a:lnTo>
                  <a:pt x="6060255" y="2497554"/>
                </a:lnTo>
                <a:lnTo>
                  <a:pt x="6056683" y="2502714"/>
                </a:lnTo>
                <a:lnTo>
                  <a:pt x="6053111" y="2507477"/>
                </a:lnTo>
                <a:lnTo>
                  <a:pt x="6049935" y="2512638"/>
                </a:lnTo>
                <a:lnTo>
                  <a:pt x="6048745" y="2515017"/>
                </a:lnTo>
                <a:lnTo>
                  <a:pt x="6047157" y="2517797"/>
                </a:lnTo>
                <a:lnTo>
                  <a:pt x="6046761" y="2519385"/>
                </a:lnTo>
                <a:lnTo>
                  <a:pt x="6046761" y="2521767"/>
                </a:lnTo>
                <a:lnTo>
                  <a:pt x="6047157" y="2526928"/>
                </a:lnTo>
                <a:lnTo>
                  <a:pt x="6047554" y="2532089"/>
                </a:lnTo>
                <a:lnTo>
                  <a:pt x="6047554" y="2534867"/>
                </a:lnTo>
                <a:lnTo>
                  <a:pt x="6047157" y="2537646"/>
                </a:lnTo>
                <a:lnTo>
                  <a:pt x="6045967" y="2541615"/>
                </a:lnTo>
                <a:lnTo>
                  <a:pt x="6044379" y="2545982"/>
                </a:lnTo>
                <a:lnTo>
                  <a:pt x="6042791" y="2549951"/>
                </a:lnTo>
                <a:lnTo>
                  <a:pt x="6040807" y="2554318"/>
                </a:lnTo>
                <a:lnTo>
                  <a:pt x="6035647" y="2561859"/>
                </a:lnTo>
                <a:lnTo>
                  <a:pt x="6030885" y="2569400"/>
                </a:lnTo>
                <a:lnTo>
                  <a:pt x="6027313" y="2575751"/>
                </a:lnTo>
                <a:lnTo>
                  <a:pt x="6025725" y="2579324"/>
                </a:lnTo>
                <a:lnTo>
                  <a:pt x="6024534" y="2582499"/>
                </a:lnTo>
                <a:lnTo>
                  <a:pt x="6023741" y="2585675"/>
                </a:lnTo>
                <a:lnTo>
                  <a:pt x="6023741" y="2588850"/>
                </a:lnTo>
                <a:lnTo>
                  <a:pt x="6024137" y="2591628"/>
                </a:lnTo>
                <a:lnTo>
                  <a:pt x="6025328" y="2594406"/>
                </a:lnTo>
                <a:lnTo>
                  <a:pt x="6029297" y="2595994"/>
                </a:lnTo>
                <a:lnTo>
                  <a:pt x="6033266" y="2596788"/>
                </a:lnTo>
                <a:lnTo>
                  <a:pt x="6041601" y="2598376"/>
                </a:lnTo>
                <a:lnTo>
                  <a:pt x="6049935" y="2599170"/>
                </a:lnTo>
                <a:lnTo>
                  <a:pt x="6058667" y="2599170"/>
                </a:lnTo>
                <a:lnTo>
                  <a:pt x="6067796" y="2599170"/>
                </a:lnTo>
                <a:lnTo>
                  <a:pt x="6076528" y="2598773"/>
                </a:lnTo>
                <a:lnTo>
                  <a:pt x="6094389" y="2598376"/>
                </a:lnTo>
                <a:lnTo>
                  <a:pt x="6103120" y="2598376"/>
                </a:lnTo>
                <a:lnTo>
                  <a:pt x="6111455" y="2599170"/>
                </a:lnTo>
                <a:lnTo>
                  <a:pt x="6119393" y="2600361"/>
                </a:lnTo>
                <a:lnTo>
                  <a:pt x="6122965" y="2601154"/>
                </a:lnTo>
                <a:lnTo>
                  <a:pt x="6126934" y="2602742"/>
                </a:lnTo>
                <a:lnTo>
                  <a:pt x="6130506" y="2604330"/>
                </a:lnTo>
                <a:lnTo>
                  <a:pt x="6133681" y="2605917"/>
                </a:lnTo>
                <a:lnTo>
                  <a:pt x="6137253" y="2608299"/>
                </a:lnTo>
                <a:lnTo>
                  <a:pt x="6140031" y="2611078"/>
                </a:lnTo>
                <a:lnTo>
                  <a:pt x="6143604" y="2613459"/>
                </a:lnTo>
                <a:lnTo>
                  <a:pt x="6145985" y="2616634"/>
                </a:lnTo>
                <a:lnTo>
                  <a:pt x="6148367" y="2620604"/>
                </a:lnTo>
                <a:lnTo>
                  <a:pt x="6150748" y="2624574"/>
                </a:lnTo>
                <a:lnTo>
                  <a:pt x="6150748" y="2627352"/>
                </a:lnTo>
                <a:lnTo>
                  <a:pt x="6150351" y="2630527"/>
                </a:lnTo>
                <a:lnTo>
                  <a:pt x="6149557" y="2632908"/>
                </a:lnTo>
                <a:lnTo>
                  <a:pt x="6148367" y="2635289"/>
                </a:lnTo>
                <a:lnTo>
                  <a:pt x="6145985" y="2639259"/>
                </a:lnTo>
                <a:lnTo>
                  <a:pt x="6143207" y="2642434"/>
                </a:lnTo>
                <a:lnTo>
                  <a:pt x="6139635" y="2646404"/>
                </a:lnTo>
                <a:lnTo>
                  <a:pt x="6138444" y="2647992"/>
                </a:lnTo>
                <a:lnTo>
                  <a:pt x="6137253" y="2649976"/>
                </a:lnTo>
                <a:lnTo>
                  <a:pt x="6136459" y="2652358"/>
                </a:lnTo>
                <a:lnTo>
                  <a:pt x="6135666" y="2655136"/>
                </a:lnTo>
                <a:lnTo>
                  <a:pt x="6135269" y="2657914"/>
                </a:lnTo>
                <a:lnTo>
                  <a:pt x="6135269" y="2661090"/>
                </a:lnTo>
                <a:lnTo>
                  <a:pt x="6138047" y="2663869"/>
                </a:lnTo>
                <a:lnTo>
                  <a:pt x="6141223" y="2665457"/>
                </a:lnTo>
                <a:lnTo>
                  <a:pt x="6145191" y="2667045"/>
                </a:lnTo>
                <a:lnTo>
                  <a:pt x="6149161" y="2668235"/>
                </a:lnTo>
                <a:lnTo>
                  <a:pt x="6153923" y="2669029"/>
                </a:lnTo>
                <a:lnTo>
                  <a:pt x="6158686" y="2669823"/>
                </a:lnTo>
                <a:lnTo>
                  <a:pt x="6163449" y="2669823"/>
                </a:lnTo>
                <a:lnTo>
                  <a:pt x="6168609" y="2669823"/>
                </a:lnTo>
                <a:lnTo>
                  <a:pt x="6173371" y="2669426"/>
                </a:lnTo>
                <a:lnTo>
                  <a:pt x="6178531" y="2668632"/>
                </a:lnTo>
                <a:lnTo>
                  <a:pt x="6182897" y="2667838"/>
                </a:lnTo>
                <a:lnTo>
                  <a:pt x="6187659" y="2666250"/>
                </a:lnTo>
                <a:lnTo>
                  <a:pt x="6191629" y="2664663"/>
                </a:lnTo>
                <a:lnTo>
                  <a:pt x="6195201" y="2663075"/>
                </a:lnTo>
                <a:lnTo>
                  <a:pt x="6198376" y="2660296"/>
                </a:lnTo>
                <a:lnTo>
                  <a:pt x="6201154" y="2657914"/>
                </a:lnTo>
                <a:lnTo>
                  <a:pt x="6197979" y="2655136"/>
                </a:lnTo>
                <a:lnTo>
                  <a:pt x="6194804" y="2652755"/>
                </a:lnTo>
                <a:lnTo>
                  <a:pt x="6191629" y="2651564"/>
                </a:lnTo>
                <a:lnTo>
                  <a:pt x="6188851" y="2650770"/>
                </a:lnTo>
                <a:lnTo>
                  <a:pt x="6186072" y="2650770"/>
                </a:lnTo>
                <a:lnTo>
                  <a:pt x="6182500" y="2650770"/>
                </a:lnTo>
                <a:lnTo>
                  <a:pt x="6176547" y="2651961"/>
                </a:lnTo>
                <a:lnTo>
                  <a:pt x="6170593" y="2654343"/>
                </a:lnTo>
                <a:lnTo>
                  <a:pt x="6163845" y="2655533"/>
                </a:lnTo>
                <a:lnTo>
                  <a:pt x="6160273" y="2655930"/>
                </a:lnTo>
                <a:lnTo>
                  <a:pt x="6156305" y="2655930"/>
                </a:lnTo>
                <a:lnTo>
                  <a:pt x="6152335" y="2655533"/>
                </a:lnTo>
                <a:lnTo>
                  <a:pt x="6147573" y="2654739"/>
                </a:lnTo>
                <a:lnTo>
                  <a:pt x="6148367" y="2649976"/>
                </a:lnTo>
                <a:lnTo>
                  <a:pt x="6149954" y="2646404"/>
                </a:lnTo>
                <a:lnTo>
                  <a:pt x="6151939" y="2642832"/>
                </a:lnTo>
                <a:lnTo>
                  <a:pt x="6154320" y="2640053"/>
                </a:lnTo>
                <a:lnTo>
                  <a:pt x="6157099" y="2637671"/>
                </a:lnTo>
                <a:lnTo>
                  <a:pt x="6160671" y="2635289"/>
                </a:lnTo>
                <a:lnTo>
                  <a:pt x="6164243" y="2633703"/>
                </a:lnTo>
                <a:lnTo>
                  <a:pt x="6167815" y="2632511"/>
                </a:lnTo>
                <a:lnTo>
                  <a:pt x="6172181" y="2631321"/>
                </a:lnTo>
                <a:lnTo>
                  <a:pt x="6176149" y="2630527"/>
                </a:lnTo>
                <a:lnTo>
                  <a:pt x="6180913" y="2630130"/>
                </a:lnTo>
                <a:lnTo>
                  <a:pt x="6184881" y="2630130"/>
                </a:lnTo>
                <a:lnTo>
                  <a:pt x="6193216" y="2630130"/>
                </a:lnTo>
                <a:lnTo>
                  <a:pt x="6201154" y="2631321"/>
                </a:lnTo>
                <a:lnTo>
                  <a:pt x="6205123" y="2628940"/>
                </a:lnTo>
                <a:lnTo>
                  <a:pt x="6207107" y="2626955"/>
                </a:lnTo>
                <a:lnTo>
                  <a:pt x="6208299" y="2625367"/>
                </a:lnTo>
                <a:lnTo>
                  <a:pt x="6209489" y="2623382"/>
                </a:lnTo>
                <a:lnTo>
                  <a:pt x="6210283" y="2621001"/>
                </a:lnTo>
                <a:lnTo>
                  <a:pt x="6210680" y="2617826"/>
                </a:lnTo>
                <a:lnTo>
                  <a:pt x="6210283" y="2614253"/>
                </a:lnTo>
                <a:lnTo>
                  <a:pt x="6222983" y="2613063"/>
                </a:lnTo>
                <a:lnTo>
                  <a:pt x="6228937" y="2612665"/>
                </a:lnTo>
                <a:lnTo>
                  <a:pt x="6234097" y="2612665"/>
                </a:lnTo>
                <a:lnTo>
                  <a:pt x="6240051" y="2613063"/>
                </a:lnTo>
                <a:lnTo>
                  <a:pt x="6245607" y="2613856"/>
                </a:lnTo>
                <a:lnTo>
                  <a:pt x="6251163" y="2615443"/>
                </a:lnTo>
                <a:lnTo>
                  <a:pt x="6257514" y="2617826"/>
                </a:lnTo>
                <a:lnTo>
                  <a:pt x="6261086" y="2612665"/>
                </a:lnTo>
                <a:lnTo>
                  <a:pt x="6265452" y="2607505"/>
                </a:lnTo>
                <a:lnTo>
                  <a:pt x="6269421" y="2602742"/>
                </a:lnTo>
                <a:lnTo>
                  <a:pt x="6274183" y="2598376"/>
                </a:lnTo>
                <a:lnTo>
                  <a:pt x="6278947" y="2594803"/>
                </a:lnTo>
                <a:lnTo>
                  <a:pt x="6284900" y="2591628"/>
                </a:lnTo>
                <a:lnTo>
                  <a:pt x="6287679" y="2590438"/>
                </a:lnTo>
                <a:lnTo>
                  <a:pt x="6291251" y="2589247"/>
                </a:lnTo>
                <a:lnTo>
                  <a:pt x="6294425" y="2588453"/>
                </a:lnTo>
                <a:lnTo>
                  <a:pt x="6298395" y="2587659"/>
                </a:lnTo>
                <a:lnTo>
                  <a:pt x="6298395" y="2581705"/>
                </a:lnTo>
                <a:lnTo>
                  <a:pt x="6298791" y="2577339"/>
                </a:lnTo>
                <a:lnTo>
                  <a:pt x="6299585" y="2573369"/>
                </a:lnTo>
                <a:lnTo>
                  <a:pt x="6300776" y="2570194"/>
                </a:lnTo>
                <a:lnTo>
                  <a:pt x="6303554" y="2563447"/>
                </a:lnTo>
                <a:lnTo>
                  <a:pt x="6307920" y="2554318"/>
                </a:lnTo>
                <a:lnTo>
                  <a:pt x="6310301" y="2556302"/>
                </a:lnTo>
                <a:lnTo>
                  <a:pt x="6313080" y="2557493"/>
                </a:lnTo>
                <a:lnTo>
                  <a:pt x="6316255" y="2558286"/>
                </a:lnTo>
                <a:lnTo>
                  <a:pt x="6319033" y="2558684"/>
                </a:lnTo>
                <a:lnTo>
                  <a:pt x="6321811" y="2558684"/>
                </a:lnTo>
                <a:lnTo>
                  <a:pt x="6325383" y="2558684"/>
                </a:lnTo>
                <a:lnTo>
                  <a:pt x="6331734" y="2557096"/>
                </a:lnTo>
                <a:lnTo>
                  <a:pt x="6338085" y="2555508"/>
                </a:lnTo>
                <a:lnTo>
                  <a:pt x="6344832" y="2554318"/>
                </a:lnTo>
                <a:lnTo>
                  <a:pt x="6348404" y="2553921"/>
                </a:lnTo>
                <a:lnTo>
                  <a:pt x="6351579" y="2553523"/>
                </a:lnTo>
                <a:lnTo>
                  <a:pt x="6354754" y="2553523"/>
                </a:lnTo>
                <a:lnTo>
                  <a:pt x="6358327" y="2554318"/>
                </a:lnTo>
                <a:lnTo>
                  <a:pt x="6360707" y="2555508"/>
                </a:lnTo>
                <a:lnTo>
                  <a:pt x="6362692" y="2557096"/>
                </a:lnTo>
                <a:lnTo>
                  <a:pt x="6365073" y="2559080"/>
                </a:lnTo>
                <a:lnTo>
                  <a:pt x="6366661" y="2562255"/>
                </a:lnTo>
                <a:lnTo>
                  <a:pt x="6369837" y="2567019"/>
                </a:lnTo>
                <a:lnTo>
                  <a:pt x="6371424" y="2569400"/>
                </a:lnTo>
                <a:lnTo>
                  <a:pt x="6373805" y="2570988"/>
                </a:lnTo>
                <a:lnTo>
                  <a:pt x="6376187" y="2572179"/>
                </a:lnTo>
                <a:lnTo>
                  <a:pt x="6378568" y="2572973"/>
                </a:lnTo>
                <a:lnTo>
                  <a:pt x="6384125" y="2574163"/>
                </a:lnTo>
                <a:lnTo>
                  <a:pt x="6390079" y="2574958"/>
                </a:lnTo>
                <a:lnTo>
                  <a:pt x="6396032" y="2576148"/>
                </a:lnTo>
                <a:lnTo>
                  <a:pt x="6398810" y="2577339"/>
                </a:lnTo>
                <a:lnTo>
                  <a:pt x="6401589" y="2578133"/>
                </a:lnTo>
                <a:lnTo>
                  <a:pt x="6403970" y="2579324"/>
                </a:lnTo>
                <a:lnTo>
                  <a:pt x="6405955" y="2580912"/>
                </a:lnTo>
                <a:lnTo>
                  <a:pt x="6408335" y="2582499"/>
                </a:lnTo>
                <a:lnTo>
                  <a:pt x="6409923" y="2584880"/>
                </a:lnTo>
                <a:lnTo>
                  <a:pt x="6410717" y="2587659"/>
                </a:lnTo>
                <a:lnTo>
                  <a:pt x="6411511" y="2590834"/>
                </a:lnTo>
                <a:lnTo>
                  <a:pt x="6409527" y="2590041"/>
                </a:lnTo>
                <a:lnTo>
                  <a:pt x="6407939" y="2590041"/>
                </a:lnTo>
                <a:lnTo>
                  <a:pt x="6405955" y="2590041"/>
                </a:lnTo>
                <a:lnTo>
                  <a:pt x="6404367" y="2590834"/>
                </a:lnTo>
                <a:lnTo>
                  <a:pt x="6403176" y="2591628"/>
                </a:lnTo>
                <a:lnTo>
                  <a:pt x="6401985" y="2592421"/>
                </a:lnTo>
                <a:lnTo>
                  <a:pt x="6400001" y="2595598"/>
                </a:lnTo>
                <a:lnTo>
                  <a:pt x="6396429" y="2602742"/>
                </a:lnTo>
                <a:lnTo>
                  <a:pt x="6394444" y="2605521"/>
                </a:lnTo>
                <a:lnTo>
                  <a:pt x="6392857" y="2607505"/>
                </a:lnTo>
                <a:lnTo>
                  <a:pt x="6391666" y="2607902"/>
                </a:lnTo>
                <a:lnTo>
                  <a:pt x="6390872" y="2607902"/>
                </a:lnTo>
                <a:lnTo>
                  <a:pt x="6387697" y="2607505"/>
                </a:lnTo>
                <a:lnTo>
                  <a:pt x="6385315" y="2607108"/>
                </a:lnTo>
                <a:lnTo>
                  <a:pt x="6384125" y="2607108"/>
                </a:lnTo>
                <a:lnTo>
                  <a:pt x="6383331" y="2607505"/>
                </a:lnTo>
                <a:lnTo>
                  <a:pt x="6381743" y="2609490"/>
                </a:lnTo>
                <a:lnTo>
                  <a:pt x="6380949" y="2611474"/>
                </a:lnTo>
                <a:lnTo>
                  <a:pt x="6381347" y="2615047"/>
                </a:lnTo>
                <a:lnTo>
                  <a:pt x="6380949" y="2616634"/>
                </a:lnTo>
                <a:lnTo>
                  <a:pt x="6379759" y="2618222"/>
                </a:lnTo>
                <a:lnTo>
                  <a:pt x="6377775" y="2620207"/>
                </a:lnTo>
                <a:lnTo>
                  <a:pt x="6373805" y="2621397"/>
                </a:lnTo>
                <a:lnTo>
                  <a:pt x="6371821" y="2621794"/>
                </a:lnTo>
                <a:lnTo>
                  <a:pt x="6370630" y="2622192"/>
                </a:lnTo>
                <a:lnTo>
                  <a:pt x="6368645" y="2624176"/>
                </a:lnTo>
                <a:lnTo>
                  <a:pt x="6367058" y="2626161"/>
                </a:lnTo>
                <a:lnTo>
                  <a:pt x="6365867" y="2628543"/>
                </a:lnTo>
                <a:lnTo>
                  <a:pt x="6365073" y="2630923"/>
                </a:lnTo>
                <a:lnTo>
                  <a:pt x="6364280" y="2632511"/>
                </a:lnTo>
                <a:lnTo>
                  <a:pt x="6364280" y="2634496"/>
                </a:lnTo>
                <a:lnTo>
                  <a:pt x="6363089" y="2634496"/>
                </a:lnTo>
                <a:lnTo>
                  <a:pt x="6361501" y="2634496"/>
                </a:lnTo>
                <a:lnTo>
                  <a:pt x="6356739" y="2633703"/>
                </a:lnTo>
                <a:lnTo>
                  <a:pt x="6349991" y="2633703"/>
                </a:lnTo>
                <a:lnTo>
                  <a:pt x="6346023" y="2633703"/>
                </a:lnTo>
                <a:lnTo>
                  <a:pt x="6342451" y="2634496"/>
                </a:lnTo>
                <a:lnTo>
                  <a:pt x="6336497" y="2636084"/>
                </a:lnTo>
                <a:lnTo>
                  <a:pt x="6332131" y="2638069"/>
                </a:lnTo>
                <a:lnTo>
                  <a:pt x="6327765" y="2640053"/>
                </a:lnTo>
                <a:lnTo>
                  <a:pt x="6323796" y="2641641"/>
                </a:lnTo>
                <a:lnTo>
                  <a:pt x="6319033" y="2642832"/>
                </a:lnTo>
                <a:lnTo>
                  <a:pt x="6316652" y="2643229"/>
                </a:lnTo>
                <a:lnTo>
                  <a:pt x="6313873" y="2643229"/>
                </a:lnTo>
                <a:lnTo>
                  <a:pt x="6310301" y="2643229"/>
                </a:lnTo>
                <a:lnTo>
                  <a:pt x="6307127" y="2642832"/>
                </a:lnTo>
                <a:lnTo>
                  <a:pt x="6302761" y="2642037"/>
                </a:lnTo>
                <a:lnTo>
                  <a:pt x="6298395" y="2641244"/>
                </a:lnTo>
                <a:lnTo>
                  <a:pt x="6294029" y="2639656"/>
                </a:lnTo>
                <a:lnTo>
                  <a:pt x="6290457" y="2637671"/>
                </a:lnTo>
                <a:lnTo>
                  <a:pt x="6286885" y="2635687"/>
                </a:lnTo>
                <a:lnTo>
                  <a:pt x="6283709" y="2634099"/>
                </a:lnTo>
                <a:lnTo>
                  <a:pt x="6280534" y="2633305"/>
                </a:lnTo>
                <a:lnTo>
                  <a:pt x="6278549" y="2633305"/>
                </a:lnTo>
                <a:lnTo>
                  <a:pt x="6276565" y="2633305"/>
                </a:lnTo>
                <a:lnTo>
                  <a:pt x="6274581" y="2633703"/>
                </a:lnTo>
                <a:lnTo>
                  <a:pt x="6272596" y="2634496"/>
                </a:lnTo>
                <a:lnTo>
                  <a:pt x="6269818" y="2636084"/>
                </a:lnTo>
                <a:lnTo>
                  <a:pt x="6267039" y="2638069"/>
                </a:lnTo>
                <a:lnTo>
                  <a:pt x="6265055" y="2639656"/>
                </a:lnTo>
                <a:lnTo>
                  <a:pt x="6263071" y="2641244"/>
                </a:lnTo>
                <a:lnTo>
                  <a:pt x="6259499" y="2644419"/>
                </a:lnTo>
                <a:lnTo>
                  <a:pt x="6256720" y="2647992"/>
                </a:lnTo>
                <a:lnTo>
                  <a:pt x="6253942" y="2650770"/>
                </a:lnTo>
                <a:lnTo>
                  <a:pt x="6252354" y="2651564"/>
                </a:lnTo>
                <a:lnTo>
                  <a:pt x="6250369" y="2652358"/>
                </a:lnTo>
                <a:lnTo>
                  <a:pt x="6248385" y="2652755"/>
                </a:lnTo>
                <a:lnTo>
                  <a:pt x="6246401" y="2652755"/>
                </a:lnTo>
                <a:lnTo>
                  <a:pt x="6243225" y="2652358"/>
                </a:lnTo>
                <a:lnTo>
                  <a:pt x="6240447" y="2651167"/>
                </a:lnTo>
                <a:lnTo>
                  <a:pt x="6236875" y="2649976"/>
                </a:lnTo>
                <a:lnTo>
                  <a:pt x="6232509" y="2647992"/>
                </a:lnTo>
                <a:lnTo>
                  <a:pt x="6231715" y="2647198"/>
                </a:lnTo>
                <a:lnTo>
                  <a:pt x="6230921" y="2646404"/>
                </a:lnTo>
                <a:lnTo>
                  <a:pt x="6229731" y="2644022"/>
                </a:lnTo>
                <a:lnTo>
                  <a:pt x="6226953" y="2638862"/>
                </a:lnTo>
                <a:lnTo>
                  <a:pt x="6225762" y="2636878"/>
                </a:lnTo>
                <a:lnTo>
                  <a:pt x="6224968" y="2635687"/>
                </a:lnTo>
                <a:lnTo>
                  <a:pt x="6224175" y="2635289"/>
                </a:lnTo>
                <a:lnTo>
                  <a:pt x="6223381" y="2635289"/>
                </a:lnTo>
                <a:lnTo>
                  <a:pt x="6222587" y="2635687"/>
                </a:lnTo>
                <a:lnTo>
                  <a:pt x="6221396" y="2636084"/>
                </a:lnTo>
                <a:lnTo>
                  <a:pt x="6220205" y="2638069"/>
                </a:lnTo>
                <a:lnTo>
                  <a:pt x="6218221" y="2638466"/>
                </a:lnTo>
                <a:lnTo>
                  <a:pt x="6217427" y="2639259"/>
                </a:lnTo>
                <a:lnTo>
                  <a:pt x="6216633" y="2640053"/>
                </a:lnTo>
                <a:lnTo>
                  <a:pt x="6216237" y="2640847"/>
                </a:lnTo>
                <a:lnTo>
                  <a:pt x="6216237" y="2642832"/>
                </a:lnTo>
                <a:lnTo>
                  <a:pt x="6217030" y="2645214"/>
                </a:lnTo>
                <a:lnTo>
                  <a:pt x="6219809" y="2649976"/>
                </a:lnTo>
                <a:lnTo>
                  <a:pt x="6220205" y="2651961"/>
                </a:lnTo>
                <a:lnTo>
                  <a:pt x="6220205" y="2653151"/>
                </a:lnTo>
                <a:lnTo>
                  <a:pt x="6220205" y="2654739"/>
                </a:lnTo>
                <a:lnTo>
                  <a:pt x="6217824" y="2656327"/>
                </a:lnTo>
                <a:lnTo>
                  <a:pt x="6216237" y="2656724"/>
                </a:lnTo>
                <a:lnTo>
                  <a:pt x="6214252" y="2656327"/>
                </a:lnTo>
                <a:lnTo>
                  <a:pt x="6212665" y="2655930"/>
                </a:lnTo>
                <a:lnTo>
                  <a:pt x="6210283" y="2655533"/>
                </a:lnTo>
                <a:lnTo>
                  <a:pt x="6208695" y="2655136"/>
                </a:lnTo>
                <a:lnTo>
                  <a:pt x="6206711" y="2655930"/>
                </a:lnTo>
                <a:lnTo>
                  <a:pt x="6204329" y="2657914"/>
                </a:lnTo>
                <a:lnTo>
                  <a:pt x="6205520" y="2668235"/>
                </a:lnTo>
                <a:lnTo>
                  <a:pt x="6205520" y="2672999"/>
                </a:lnTo>
                <a:lnTo>
                  <a:pt x="6205123" y="2676572"/>
                </a:lnTo>
                <a:lnTo>
                  <a:pt x="6204727" y="2678160"/>
                </a:lnTo>
                <a:lnTo>
                  <a:pt x="6203933" y="2680144"/>
                </a:lnTo>
                <a:lnTo>
                  <a:pt x="6203139" y="2681335"/>
                </a:lnTo>
                <a:lnTo>
                  <a:pt x="6201551" y="2682526"/>
                </a:lnTo>
                <a:lnTo>
                  <a:pt x="6199567" y="2683320"/>
                </a:lnTo>
                <a:lnTo>
                  <a:pt x="6197582" y="2684114"/>
                </a:lnTo>
                <a:lnTo>
                  <a:pt x="6195201" y="2684511"/>
                </a:lnTo>
                <a:lnTo>
                  <a:pt x="6191629" y="2684511"/>
                </a:lnTo>
                <a:lnTo>
                  <a:pt x="6196789" y="2693641"/>
                </a:lnTo>
                <a:lnTo>
                  <a:pt x="6199567" y="2699199"/>
                </a:lnTo>
                <a:lnTo>
                  <a:pt x="6201551" y="2705153"/>
                </a:lnTo>
                <a:lnTo>
                  <a:pt x="6201948" y="2707932"/>
                </a:lnTo>
                <a:lnTo>
                  <a:pt x="6202742" y="2711108"/>
                </a:lnTo>
                <a:lnTo>
                  <a:pt x="6202742" y="2714284"/>
                </a:lnTo>
                <a:lnTo>
                  <a:pt x="6201948" y="2717062"/>
                </a:lnTo>
                <a:lnTo>
                  <a:pt x="6201154" y="2719841"/>
                </a:lnTo>
                <a:lnTo>
                  <a:pt x="6199567" y="2723016"/>
                </a:lnTo>
                <a:lnTo>
                  <a:pt x="6197582" y="2725398"/>
                </a:lnTo>
                <a:lnTo>
                  <a:pt x="6195201" y="2728177"/>
                </a:lnTo>
                <a:lnTo>
                  <a:pt x="6193613" y="2728574"/>
                </a:lnTo>
                <a:lnTo>
                  <a:pt x="6192025" y="2728574"/>
                </a:lnTo>
                <a:lnTo>
                  <a:pt x="6188851" y="2728177"/>
                </a:lnTo>
                <a:lnTo>
                  <a:pt x="6184881" y="2727779"/>
                </a:lnTo>
                <a:lnTo>
                  <a:pt x="6183294" y="2727779"/>
                </a:lnTo>
                <a:lnTo>
                  <a:pt x="6182103" y="2728177"/>
                </a:lnTo>
                <a:lnTo>
                  <a:pt x="6180119" y="2729367"/>
                </a:lnTo>
                <a:lnTo>
                  <a:pt x="6178531" y="2731750"/>
                </a:lnTo>
                <a:lnTo>
                  <a:pt x="6174165" y="2736911"/>
                </a:lnTo>
                <a:lnTo>
                  <a:pt x="6170196" y="2741673"/>
                </a:lnTo>
                <a:lnTo>
                  <a:pt x="6168609" y="2743658"/>
                </a:lnTo>
                <a:lnTo>
                  <a:pt x="6166624" y="2744848"/>
                </a:lnTo>
                <a:lnTo>
                  <a:pt x="6162655" y="2746040"/>
                </a:lnTo>
                <a:lnTo>
                  <a:pt x="6158289" y="2746834"/>
                </a:lnTo>
                <a:lnTo>
                  <a:pt x="6153923" y="2746834"/>
                </a:lnTo>
                <a:lnTo>
                  <a:pt x="6149161" y="2746437"/>
                </a:lnTo>
                <a:lnTo>
                  <a:pt x="6139238" y="2745245"/>
                </a:lnTo>
                <a:lnTo>
                  <a:pt x="6129315" y="2743262"/>
                </a:lnTo>
                <a:lnTo>
                  <a:pt x="6120187" y="2741673"/>
                </a:lnTo>
                <a:lnTo>
                  <a:pt x="6115424" y="2741276"/>
                </a:lnTo>
                <a:lnTo>
                  <a:pt x="6111852" y="2741673"/>
                </a:lnTo>
                <a:lnTo>
                  <a:pt x="6107883" y="2742070"/>
                </a:lnTo>
                <a:lnTo>
                  <a:pt x="6105105" y="2743262"/>
                </a:lnTo>
                <a:lnTo>
                  <a:pt x="6103914" y="2744055"/>
                </a:lnTo>
                <a:lnTo>
                  <a:pt x="6102723" y="2745245"/>
                </a:lnTo>
                <a:lnTo>
                  <a:pt x="6101533" y="2746437"/>
                </a:lnTo>
                <a:lnTo>
                  <a:pt x="6100739" y="2748420"/>
                </a:lnTo>
                <a:lnTo>
                  <a:pt x="6098357" y="2753581"/>
                </a:lnTo>
                <a:lnTo>
                  <a:pt x="6096373" y="2759536"/>
                </a:lnTo>
                <a:lnTo>
                  <a:pt x="6093197" y="2769459"/>
                </a:lnTo>
                <a:lnTo>
                  <a:pt x="6092007" y="2774223"/>
                </a:lnTo>
                <a:lnTo>
                  <a:pt x="6089625" y="2777399"/>
                </a:lnTo>
                <a:lnTo>
                  <a:pt x="6088831" y="2778986"/>
                </a:lnTo>
                <a:lnTo>
                  <a:pt x="6087641" y="2779780"/>
                </a:lnTo>
                <a:lnTo>
                  <a:pt x="6086451" y="2780971"/>
                </a:lnTo>
                <a:lnTo>
                  <a:pt x="6085259" y="2781764"/>
                </a:lnTo>
                <a:lnTo>
                  <a:pt x="6082481" y="2782162"/>
                </a:lnTo>
                <a:lnTo>
                  <a:pt x="6080893" y="2782162"/>
                </a:lnTo>
                <a:lnTo>
                  <a:pt x="6079703" y="2781764"/>
                </a:lnTo>
                <a:lnTo>
                  <a:pt x="6078909" y="2780177"/>
                </a:lnTo>
                <a:lnTo>
                  <a:pt x="6076528" y="2777796"/>
                </a:lnTo>
                <a:lnTo>
                  <a:pt x="6074941" y="2776207"/>
                </a:lnTo>
                <a:lnTo>
                  <a:pt x="6072162" y="2775017"/>
                </a:lnTo>
                <a:lnTo>
                  <a:pt x="6071368" y="2777399"/>
                </a:lnTo>
                <a:lnTo>
                  <a:pt x="6069781" y="2779383"/>
                </a:lnTo>
                <a:lnTo>
                  <a:pt x="6067796" y="2780971"/>
                </a:lnTo>
                <a:lnTo>
                  <a:pt x="6065415" y="2782956"/>
                </a:lnTo>
                <a:lnTo>
                  <a:pt x="6063033" y="2783749"/>
                </a:lnTo>
                <a:lnTo>
                  <a:pt x="6060652" y="2784146"/>
                </a:lnTo>
                <a:lnTo>
                  <a:pt x="6058271" y="2784543"/>
                </a:lnTo>
                <a:lnTo>
                  <a:pt x="6055095" y="2784146"/>
                </a:lnTo>
                <a:lnTo>
                  <a:pt x="6052317" y="2783749"/>
                </a:lnTo>
                <a:lnTo>
                  <a:pt x="6049935" y="2783352"/>
                </a:lnTo>
                <a:lnTo>
                  <a:pt x="6043982" y="2780971"/>
                </a:lnTo>
                <a:lnTo>
                  <a:pt x="6038823" y="2778192"/>
                </a:lnTo>
                <a:lnTo>
                  <a:pt x="6036838" y="2776605"/>
                </a:lnTo>
                <a:lnTo>
                  <a:pt x="6034853" y="2775017"/>
                </a:lnTo>
                <a:lnTo>
                  <a:pt x="6036838" y="2779780"/>
                </a:lnTo>
                <a:lnTo>
                  <a:pt x="6039219" y="2784543"/>
                </a:lnTo>
                <a:lnTo>
                  <a:pt x="6041997" y="2788512"/>
                </a:lnTo>
                <a:lnTo>
                  <a:pt x="6044776" y="2792878"/>
                </a:lnTo>
                <a:lnTo>
                  <a:pt x="6047951" y="2796452"/>
                </a:lnTo>
                <a:lnTo>
                  <a:pt x="6051523" y="2800422"/>
                </a:lnTo>
                <a:lnTo>
                  <a:pt x="6058271" y="2807171"/>
                </a:lnTo>
                <a:lnTo>
                  <a:pt x="6065018" y="2813520"/>
                </a:lnTo>
                <a:lnTo>
                  <a:pt x="6072162" y="2819475"/>
                </a:lnTo>
                <a:lnTo>
                  <a:pt x="6078909" y="2825826"/>
                </a:lnTo>
                <a:lnTo>
                  <a:pt x="6085259" y="2831781"/>
                </a:lnTo>
                <a:lnTo>
                  <a:pt x="6086451" y="2833765"/>
                </a:lnTo>
                <a:lnTo>
                  <a:pt x="6087641" y="2836147"/>
                </a:lnTo>
                <a:lnTo>
                  <a:pt x="6090023" y="2842101"/>
                </a:lnTo>
                <a:lnTo>
                  <a:pt x="6092007" y="2844879"/>
                </a:lnTo>
                <a:lnTo>
                  <a:pt x="6093595" y="2847658"/>
                </a:lnTo>
                <a:lnTo>
                  <a:pt x="6095182" y="2850437"/>
                </a:lnTo>
                <a:lnTo>
                  <a:pt x="6097563" y="2852024"/>
                </a:lnTo>
                <a:lnTo>
                  <a:pt x="6101135" y="2853612"/>
                </a:lnTo>
                <a:lnTo>
                  <a:pt x="6104707" y="2854803"/>
                </a:lnTo>
                <a:lnTo>
                  <a:pt x="6108677" y="2855597"/>
                </a:lnTo>
                <a:lnTo>
                  <a:pt x="6112249" y="2855994"/>
                </a:lnTo>
                <a:lnTo>
                  <a:pt x="6120187" y="2855994"/>
                </a:lnTo>
                <a:lnTo>
                  <a:pt x="6128521" y="2855597"/>
                </a:lnTo>
                <a:lnTo>
                  <a:pt x="6136459" y="2855200"/>
                </a:lnTo>
                <a:lnTo>
                  <a:pt x="6144795" y="2855200"/>
                </a:lnTo>
                <a:lnTo>
                  <a:pt x="6148763" y="2855597"/>
                </a:lnTo>
                <a:lnTo>
                  <a:pt x="6152733" y="2855994"/>
                </a:lnTo>
                <a:lnTo>
                  <a:pt x="6156305" y="2857185"/>
                </a:lnTo>
                <a:lnTo>
                  <a:pt x="6160671" y="2858773"/>
                </a:lnTo>
                <a:lnTo>
                  <a:pt x="6162258" y="2859567"/>
                </a:lnTo>
                <a:lnTo>
                  <a:pt x="6163845" y="2860757"/>
                </a:lnTo>
                <a:lnTo>
                  <a:pt x="6167418" y="2863933"/>
                </a:lnTo>
                <a:lnTo>
                  <a:pt x="6171387" y="2868300"/>
                </a:lnTo>
                <a:lnTo>
                  <a:pt x="6174959" y="2872666"/>
                </a:lnTo>
                <a:lnTo>
                  <a:pt x="6178928" y="2877430"/>
                </a:lnTo>
                <a:lnTo>
                  <a:pt x="6182897" y="2881399"/>
                </a:lnTo>
                <a:lnTo>
                  <a:pt x="6187263" y="2885766"/>
                </a:lnTo>
                <a:lnTo>
                  <a:pt x="6189644" y="2887353"/>
                </a:lnTo>
                <a:lnTo>
                  <a:pt x="6191629" y="2888544"/>
                </a:lnTo>
                <a:lnTo>
                  <a:pt x="6194407" y="2889338"/>
                </a:lnTo>
                <a:lnTo>
                  <a:pt x="6196789" y="2890132"/>
                </a:lnTo>
                <a:lnTo>
                  <a:pt x="6201948" y="2890529"/>
                </a:lnTo>
                <a:lnTo>
                  <a:pt x="6206711" y="2890529"/>
                </a:lnTo>
                <a:lnTo>
                  <a:pt x="6208695" y="2890926"/>
                </a:lnTo>
                <a:lnTo>
                  <a:pt x="6210283" y="2891720"/>
                </a:lnTo>
                <a:lnTo>
                  <a:pt x="6212665" y="2894498"/>
                </a:lnTo>
                <a:lnTo>
                  <a:pt x="6215045" y="2898071"/>
                </a:lnTo>
                <a:lnTo>
                  <a:pt x="6220999" y="2907598"/>
                </a:lnTo>
                <a:lnTo>
                  <a:pt x="6224175" y="2912759"/>
                </a:lnTo>
                <a:lnTo>
                  <a:pt x="6227349" y="2917125"/>
                </a:lnTo>
                <a:lnTo>
                  <a:pt x="6229731" y="2919110"/>
                </a:lnTo>
                <a:lnTo>
                  <a:pt x="6231319" y="2920698"/>
                </a:lnTo>
                <a:lnTo>
                  <a:pt x="6233303" y="2921491"/>
                </a:lnTo>
                <a:lnTo>
                  <a:pt x="6235685" y="2922285"/>
                </a:lnTo>
                <a:lnTo>
                  <a:pt x="6241638" y="2922682"/>
                </a:lnTo>
                <a:lnTo>
                  <a:pt x="6247591" y="2922682"/>
                </a:lnTo>
                <a:lnTo>
                  <a:pt x="6252354" y="2923476"/>
                </a:lnTo>
                <a:lnTo>
                  <a:pt x="6255133" y="2924270"/>
                </a:lnTo>
                <a:lnTo>
                  <a:pt x="6257514" y="2925461"/>
                </a:lnTo>
                <a:lnTo>
                  <a:pt x="6259101" y="2926651"/>
                </a:lnTo>
                <a:lnTo>
                  <a:pt x="6260292" y="2928239"/>
                </a:lnTo>
                <a:lnTo>
                  <a:pt x="6263467" y="2931812"/>
                </a:lnTo>
                <a:lnTo>
                  <a:pt x="6266245" y="2936179"/>
                </a:lnTo>
                <a:lnTo>
                  <a:pt x="6268230" y="2937766"/>
                </a:lnTo>
                <a:lnTo>
                  <a:pt x="6269818" y="2938957"/>
                </a:lnTo>
                <a:lnTo>
                  <a:pt x="6275771" y="2940545"/>
                </a:lnTo>
                <a:lnTo>
                  <a:pt x="6281725" y="2941736"/>
                </a:lnTo>
                <a:lnTo>
                  <a:pt x="6287679" y="2942529"/>
                </a:lnTo>
                <a:lnTo>
                  <a:pt x="6293632" y="2943323"/>
                </a:lnTo>
                <a:lnTo>
                  <a:pt x="6304745" y="2944118"/>
                </a:lnTo>
                <a:lnTo>
                  <a:pt x="6309905" y="2944515"/>
                </a:lnTo>
                <a:lnTo>
                  <a:pt x="6314271" y="2945706"/>
                </a:lnTo>
                <a:lnTo>
                  <a:pt x="6320224" y="2948087"/>
                </a:lnTo>
                <a:lnTo>
                  <a:pt x="6326177" y="2950865"/>
                </a:lnTo>
                <a:lnTo>
                  <a:pt x="6331337" y="2954834"/>
                </a:lnTo>
                <a:lnTo>
                  <a:pt x="6335306" y="2958804"/>
                </a:lnTo>
                <a:lnTo>
                  <a:pt x="6338879" y="2963567"/>
                </a:lnTo>
                <a:lnTo>
                  <a:pt x="6341657" y="2968331"/>
                </a:lnTo>
                <a:lnTo>
                  <a:pt x="6343641" y="2973889"/>
                </a:lnTo>
                <a:lnTo>
                  <a:pt x="6344832" y="2979842"/>
                </a:lnTo>
                <a:lnTo>
                  <a:pt x="6345229" y="2986193"/>
                </a:lnTo>
                <a:lnTo>
                  <a:pt x="6344832" y="2992148"/>
                </a:lnTo>
                <a:lnTo>
                  <a:pt x="6343641" y="2998896"/>
                </a:lnTo>
                <a:lnTo>
                  <a:pt x="6341657" y="3005644"/>
                </a:lnTo>
                <a:lnTo>
                  <a:pt x="6338085" y="3012392"/>
                </a:lnTo>
                <a:lnTo>
                  <a:pt x="6334513" y="3018743"/>
                </a:lnTo>
                <a:lnTo>
                  <a:pt x="6329353" y="3025492"/>
                </a:lnTo>
                <a:lnTo>
                  <a:pt x="6323796" y="3032637"/>
                </a:lnTo>
                <a:lnTo>
                  <a:pt x="6319033" y="3030255"/>
                </a:lnTo>
                <a:lnTo>
                  <a:pt x="6314271" y="3028667"/>
                </a:lnTo>
                <a:lnTo>
                  <a:pt x="6309507" y="3026683"/>
                </a:lnTo>
                <a:lnTo>
                  <a:pt x="6304348" y="3025888"/>
                </a:lnTo>
                <a:lnTo>
                  <a:pt x="6294425" y="3024697"/>
                </a:lnTo>
                <a:lnTo>
                  <a:pt x="6284900" y="3023506"/>
                </a:lnTo>
                <a:lnTo>
                  <a:pt x="6280534" y="3022713"/>
                </a:lnTo>
                <a:lnTo>
                  <a:pt x="6276168" y="3021919"/>
                </a:lnTo>
                <a:lnTo>
                  <a:pt x="6272596" y="3020331"/>
                </a:lnTo>
                <a:lnTo>
                  <a:pt x="6269024" y="3017949"/>
                </a:lnTo>
                <a:lnTo>
                  <a:pt x="6266245" y="3015170"/>
                </a:lnTo>
                <a:lnTo>
                  <a:pt x="6263865" y="3011995"/>
                </a:lnTo>
                <a:lnTo>
                  <a:pt x="6261880" y="3007629"/>
                </a:lnTo>
                <a:lnTo>
                  <a:pt x="6260689" y="3002071"/>
                </a:lnTo>
                <a:lnTo>
                  <a:pt x="6257911" y="3003262"/>
                </a:lnTo>
                <a:lnTo>
                  <a:pt x="6255927" y="3004453"/>
                </a:lnTo>
                <a:lnTo>
                  <a:pt x="6251561" y="3007629"/>
                </a:lnTo>
                <a:lnTo>
                  <a:pt x="6249576" y="3008820"/>
                </a:lnTo>
                <a:lnTo>
                  <a:pt x="6246797" y="3009614"/>
                </a:lnTo>
                <a:lnTo>
                  <a:pt x="6243225" y="3010011"/>
                </a:lnTo>
                <a:lnTo>
                  <a:pt x="6238859" y="3008820"/>
                </a:lnTo>
                <a:lnTo>
                  <a:pt x="6237272" y="3005644"/>
                </a:lnTo>
                <a:lnTo>
                  <a:pt x="6235685" y="3002071"/>
                </a:lnTo>
                <a:lnTo>
                  <a:pt x="6233303" y="2994926"/>
                </a:lnTo>
                <a:lnTo>
                  <a:pt x="6231715" y="2991353"/>
                </a:lnTo>
                <a:lnTo>
                  <a:pt x="6229731" y="2988575"/>
                </a:lnTo>
                <a:lnTo>
                  <a:pt x="6228541" y="2987781"/>
                </a:lnTo>
                <a:lnTo>
                  <a:pt x="6226556" y="2986988"/>
                </a:lnTo>
                <a:lnTo>
                  <a:pt x="6224968" y="2986193"/>
                </a:lnTo>
                <a:lnTo>
                  <a:pt x="6222983" y="2985399"/>
                </a:lnTo>
                <a:lnTo>
                  <a:pt x="6221793" y="2986193"/>
                </a:lnTo>
                <a:lnTo>
                  <a:pt x="6220603" y="2986988"/>
                </a:lnTo>
                <a:lnTo>
                  <a:pt x="6220205" y="2987781"/>
                </a:lnTo>
                <a:lnTo>
                  <a:pt x="6219809" y="2988575"/>
                </a:lnTo>
                <a:lnTo>
                  <a:pt x="6219809" y="2990560"/>
                </a:lnTo>
                <a:lnTo>
                  <a:pt x="6220603" y="2992544"/>
                </a:lnTo>
                <a:lnTo>
                  <a:pt x="6222587" y="2997705"/>
                </a:lnTo>
                <a:lnTo>
                  <a:pt x="6223381" y="3000087"/>
                </a:lnTo>
                <a:lnTo>
                  <a:pt x="6223381" y="3000881"/>
                </a:lnTo>
                <a:lnTo>
                  <a:pt x="6222983" y="3002071"/>
                </a:lnTo>
                <a:lnTo>
                  <a:pt x="6221396" y="3002468"/>
                </a:lnTo>
                <a:lnTo>
                  <a:pt x="6219015" y="3003262"/>
                </a:lnTo>
                <a:lnTo>
                  <a:pt x="6217824" y="3003262"/>
                </a:lnTo>
                <a:lnTo>
                  <a:pt x="6216633" y="3002468"/>
                </a:lnTo>
                <a:lnTo>
                  <a:pt x="6214649" y="3001278"/>
                </a:lnTo>
                <a:lnTo>
                  <a:pt x="6213061" y="2999690"/>
                </a:lnTo>
                <a:lnTo>
                  <a:pt x="6211473" y="2998102"/>
                </a:lnTo>
                <a:lnTo>
                  <a:pt x="6209489" y="2996514"/>
                </a:lnTo>
                <a:lnTo>
                  <a:pt x="6208695" y="2996117"/>
                </a:lnTo>
                <a:lnTo>
                  <a:pt x="6207505" y="2995720"/>
                </a:lnTo>
                <a:lnTo>
                  <a:pt x="6205917" y="2995720"/>
                </a:lnTo>
                <a:lnTo>
                  <a:pt x="6204329" y="2995720"/>
                </a:lnTo>
                <a:lnTo>
                  <a:pt x="6204329" y="2992148"/>
                </a:lnTo>
                <a:lnTo>
                  <a:pt x="6205123" y="2989766"/>
                </a:lnTo>
                <a:lnTo>
                  <a:pt x="6206314" y="2987781"/>
                </a:lnTo>
                <a:lnTo>
                  <a:pt x="6207901" y="2986590"/>
                </a:lnTo>
                <a:lnTo>
                  <a:pt x="6209886" y="2984606"/>
                </a:lnTo>
                <a:lnTo>
                  <a:pt x="6211871" y="2983414"/>
                </a:lnTo>
                <a:lnTo>
                  <a:pt x="6213061" y="2981429"/>
                </a:lnTo>
                <a:lnTo>
                  <a:pt x="6213855" y="2979048"/>
                </a:lnTo>
                <a:lnTo>
                  <a:pt x="6211871" y="2977856"/>
                </a:lnTo>
                <a:lnTo>
                  <a:pt x="6209886" y="2976666"/>
                </a:lnTo>
                <a:lnTo>
                  <a:pt x="6207901" y="2976666"/>
                </a:lnTo>
                <a:lnTo>
                  <a:pt x="6205520" y="2976270"/>
                </a:lnTo>
                <a:lnTo>
                  <a:pt x="6200757" y="2977461"/>
                </a:lnTo>
                <a:lnTo>
                  <a:pt x="6195995" y="2978254"/>
                </a:lnTo>
                <a:lnTo>
                  <a:pt x="6190835" y="2978652"/>
                </a:lnTo>
                <a:lnTo>
                  <a:pt x="6188453" y="2978652"/>
                </a:lnTo>
                <a:lnTo>
                  <a:pt x="6186469" y="2978254"/>
                </a:lnTo>
                <a:lnTo>
                  <a:pt x="6184087" y="2977461"/>
                </a:lnTo>
                <a:lnTo>
                  <a:pt x="6182103" y="2975873"/>
                </a:lnTo>
                <a:lnTo>
                  <a:pt x="6180515" y="2974286"/>
                </a:lnTo>
                <a:lnTo>
                  <a:pt x="6179325" y="2972302"/>
                </a:lnTo>
                <a:lnTo>
                  <a:pt x="6177737" y="2972698"/>
                </a:lnTo>
                <a:lnTo>
                  <a:pt x="6176547" y="2973491"/>
                </a:lnTo>
                <a:lnTo>
                  <a:pt x="6175753" y="2974286"/>
                </a:lnTo>
                <a:lnTo>
                  <a:pt x="6175356" y="2975079"/>
                </a:lnTo>
                <a:lnTo>
                  <a:pt x="6175356" y="2977461"/>
                </a:lnTo>
                <a:lnTo>
                  <a:pt x="6176149" y="2979444"/>
                </a:lnTo>
                <a:lnTo>
                  <a:pt x="6178928" y="2984209"/>
                </a:lnTo>
                <a:lnTo>
                  <a:pt x="6179325" y="2986988"/>
                </a:lnTo>
                <a:lnTo>
                  <a:pt x="6179325" y="2987781"/>
                </a:lnTo>
                <a:lnTo>
                  <a:pt x="6179325" y="2988972"/>
                </a:lnTo>
                <a:lnTo>
                  <a:pt x="6176547" y="2988575"/>
                </a:lnTo>
                <a:lnTo>
                  <a:pt x="6174959" y="2988972"/>
                </a:lnTo>
                <a:lnTo>
                  <a:pt x="6173371" y="2988972"/>
                </a:lnTo>
                <a:lnTo>
                  <a:pt x="6172181" y="2989766"/>
                </a:lnTo>
                <a:lnTo>
                  <a:pt x="6169403" y="2990957"/>
                </a:lnTo>
                <a:lnTo>
                  <a:pt x="6166624" y="2992148"/>
                </a:lnTo>
                <a:lnTo>
                  <a:pt x="6158686" y="2988178"/>
                </a:lnTo>
                <a:lnTo>
                  <a:pt x="6152335" y="2984606"/>
                </a:lnTo>
                <a:lnTo>
                  <a:pt x="6144001" y="2981827"/>
                </a:lnTo>
                <a:lnTo>
                  <a:pt x="6132094" y="2979048"/>
                </a:lnTo>
                <a:lnTo>
                  <a:pt x="6130109" y="2978254"/>
                </a:lnTo>
                <a:lnTo>
                  <a:pt x="6128521" y="2976666"/>
                </a:lnTo>
                <a:lnTo>
                  <a:pt x="6124949" y="2973889"/>
                </a:lnTo>
                <a:lnTo>
                  <a:pt x="6121775" y="2970714"/>
                </a:lnTo>
                <a:lnTo>
                  <a:pt x="6120583" y="2969522"/>
                </a:lnTo>
                <a:lnTo>
                  <a:pt x="6119790" y="2969126"/>
                </a:lnTo>
                <a:lnTo>
                  <a:pt x="6118203" y="2969126"/>
                </a:lnTo>
                <a:lnTo>
                  <a:pt x="6116218" y="2969126"/>
                </a:lnTo>
                <a:lnTo>
                  <a:pt x="6112645" y="2970316"/>
                </a:lnTo>
                <a:lnTo>
                  <a:pt x="6109471" y="2971904"/>
                </a:lnTo>
                <a:lnTo>
                  <a:pt x="6107883" y="2972302"/>
                </a:lnTo>
                <a:lnTo>
                  <a:pt x="6106692" y="2972302"/>
                </a:lnTo>
                <a:lnTo>
                  <a:pt x="6103914" y="2971507"/>
                </a:lnTo>
                <a:lnTo>
                  <a:pt x="6099548" y="2969919"/>
                </a:lnTo>
                <a:lnTo>
                  <a:pt x="6089625" y="2964362"/>
                </a:lnTo>
                <a:lnTo>
                  <a:pt x="6078513" y="2958011"/>
                </a:lnTo>
                <a:lnTo>
                  <a:pt x="6073353" y="2955231"/>
                </a:lnTo>
                <a:lnTo>
                  <a:pt x="6069383" y="2952452"/>
                </a:lnTo>
                <a:lnTo>
                  <a:pt x="6068193" y="2950865"/>
                </a:lnTo>
                <a:lnTo>
                  <a:pt x="6067003" y="2949277"/>
                </a:lnTo>
                <a:lnTo>
                  <a:pt x="6064621" y="2945308"/>
                </a:lnTo>
                <a:lnTo>
                  <a:pt x="6062637" y="2941338"/>
                </a:lnTo>
                <a:lnTo>
                  <a:pt x="6061445" y="2939751"/>
                </a:lnTo>
                <a:lnTo>
                  <a:pt x="6059858" y="2938957"/>
                </a:lnTo>
                <a:lnTo>
                  <a:pt x="6057477" y="2937766"/>
                </a:lnTo>
                <a:lnTo>
                  <a:pt x="6055095" y="2936971"/>
                </a:lnTo>
                <a:lnTo>
                  <a:pt x="6052714" y="2936971"/>
                </a:lnTo>
                <a:lnTo>
                  <a:pt x="6050333" y="2936575"/>
                </a:lnTo>
                <a:lnTo>
                  <a:pt x="6045173" y="2936575"/>
                </a:lnTo>
                <a:lnTo>
                  <a:pt x="6043189" y="2936179"/>
                </a:lnTo>
                <a:lnTo>
                  <a:pt x="6041204" y="2935781"/>
                </a:lnTo>
                <a:lnTo>
                  <a:pt x="6039616" y="2934194"/>
                </a:lnTo>
                <a:lnTo>
                  <a:pt x="6038425" y="2933003"/>
                </a:lnTo>
                <a:lnTo>
                  <a:pt x="6036441" y="2930223"/>
                </a:lnTo>
                <a:lnTo>
                  <a:pt x="6034457" y="2927445"/>
                </a:lnTo>
                <a:lnTo>
                  <a:pt x="6033266" y="2926651"/>
                </a:lnTo>
                <a:lnTo>
                  <a:pt x="6031678" y="2925461"/>
                </a:lnTo>
                <a:lnTo>
                  <a:pt x="6025725" y="2923476"/>
                </a:lnTo>
                <a:lnTo>
                  <a:pt x="6019771" y="2922682"/>
                </a:lnTo>
                <a:lnTo>
                  <a:pt x="6009055" y="2921491"/>
                </a:lnTo>
                <a:lnTo>
                  <a:pt x="6003499" y="2920698"/>
                </a:lnTo>
                <a:lnTo>
                  <a:pt x="5998735" y="2919110"/>
                </a:lnTo>
                <a:lnTo>
                  <a:pt x="5995561" y="2917919"/>
                </a:lnTo>
                <a:lnTo>
                  <a:pt x="5993179" y="2916331"/>
                </a:lnTo>
                <a:lnTo>
                  <a:pt x="5990797" y="2914346"/>
                </a:lnTo>
                <a:lnTo>
                  <a:pt x="5987623" y="2911964"/>
                </a:lnTo>
                <a:lnTo>
                  <a:pt x="5987623" y="2910377"/>
                </a:lnTo>
                <a:lnTo>
                  <a:pt x="5988019" y="2908392"/>
                </a:lnTo>
                <a:lnTo>
                  <a:pt x="5989607" y="2905613"/>
                </a:lnTo>
                <a:lnTo>
                  <a:pt x="5992782" y="2900056"/>
                </a:lnTo>
                <a:lnTo>
                  <a:pt x="5993576" y="2897674"/>
                </a:lnTo>
                <a:lnTo>
                  <a:pt x="5993576" y="2896880"/>
                </a:lnTo>
                <a:lnTo>
                  <a:pt x="5993179" y="2895689"/>
                </a:lnTo>
                <a:lnTo>
                  <a:pt x="5992782" y="2894895"/>
                </a:lnTo>
                <a:lnTo>
                  <a:pt x="5991591" y="2893705"/>
                </a:lnTo>
                <a:lnTo>
                  <a:pt x="5990004" y="2892910"/>
                </a:lnTo>
                <a:lnTo>
                  <a:pt x="5987623" y="2891720"/>
                </a:lnTo>
                <a:lnTo>
                  <a:pt x="5986431" y="2892910"/>
                </a:lnTo>
                <a:lnTo>
                  <a:pt x="5985638" y="2894102"/>
                </a:lnTo>
                <a:lnTo>
                  <a:pt x="5984844" y="2895293"/>
                </a:lnTo>
                <a:lnTo>
                  <a:pt x="5984844" y="2897277"/>
                </a:lnTo>
                <a:lnTo>
                  <a:pt x="5984844" y="2901644"/>
                </a:lnTo>
                <a:lnTo>
                  <a:pt x="5984447" y="2905216"/>
                </a:lnTo>
                <a:lnTo>
                  <a:pt x="5982859" y="2905216"/>
                </a:lnTo>
                <a:lnTo>
                  <a:pt x="5981272" y="2904820"/>
                </a:lnTo>
                <a:lnTo>
                  <a:pt x="5978097" y="2903629"/>
                </a:lnTo>
                <a:lnTo>
                  <a:pt x="5976113" y="2902041"/>
                </a:lnTo>
                <a:lnTo>
                  <a:pt x="5974128" y="2900056"/>
                </a:lnTo>
                <a:lnTo>
                  <a:pt x="5972143" y="2898071"/>
                </a:lnTo>
                <a:lnTo>
                  <a:pt x="5969365" y="2896484"/>
                </a:lnTo>
                <a:lnTo>
                  <a:pt x="5966587" y="2895689"/>
                </a:lnTo>
                <a:lnTo>
                  <a:pt x="5964603" y="2895293"/>
                </a:lnTo>
                <a:lnTo>
                  <a:pt x="5962618" y="2895293"/>
                </a:lnTo>
                <a:lnTo>
                  <a:pt x="5960633" y="2895689"/>
                </a:lnTo>
                <a:lnTo>
                  <a:pt x="5959443" y="2896484"/>
                </a:lnTo>
                <a:lnTo>
                  <a:pt x="5958252" y="2897277"/>
                </a:lnTo>
                <a:lnTo>
                  <a:pt x="5957458" y="2898468"/>
                </a:lnTo>
                <a:lnTo>
                  <a:pt x="5957061" y="2900056"/>
                </a:lnTo>
                <a:lnTo>
                  <a:pt x="5956665" y="2901644"/>
                </a:lnTo>
                <a:lnTo>
                  <a:pt x="5956665" y="2904820"/>
                </a:lnTo>
                <a:lnTo>
                  <a:pt x="5957061" y="2908392"/>
                </a:lnTo>
                <a:lnTo>
                  <a:pt x="5957855" y="2912361"/>
                </a:lnTo>
                <a:lnTo>
                  <a:pt x="5959443" y="2918713"/>
                </a:lnTo>
                <a:lnTo>
                  <a:pt x="5958252" y="2920300"/>
                </a:lnTo>
                <a:lnTo>
                  <a:pt x="5957458" y="2921094"/>
                </a:lnTo>
                <a:lnTo>
                  <a:pt x="5955871" y="2921491"/>
                </a:lnTo>
                <a:lnTo>
                  <a:pt x="5954283" y="2921491"/>
                </a:lnTo>
                <a:lnTo>
                  <a:pt x="5951505" y="2920698"/>
                </a:lnTo>
                <a:lnTo>
                  <a:pt x="5948727" y="2919903"/>
                </a:lnTo>
                <a:lnTo>
                  <a:pt x="5946345" y="2919507"/>
                </a:lnTo>
                <a:lnTo>
                  <a:pt x="5945154" y="2919903"/>
                </a:lnTo>
                <a:lnTo>
                  <a:pt x="5944361" y="2920300"/>
                </a:lnTo>
                <a:lnTo>
                  <a:pt x="5943567" y="2921491"/>
                </a:lnTo>
                <a:lnTo>
                  <a:pt x="5943567" y="2923079"/>
                </a:lnTo>
                <a:lnTo>
                  <a:pt x="5943567" y="2925461"/>
                </a:lnTo>
                <a:lnTo>
                  <a:pt x="5943567" y="2929033"/>
                </a:lnTo>
                <a:lnTo>
                  <a:pt x="5938804" y="2924667"/>
                </a:lnTo>
                <a:lnTo>
                  <a:pt x="5934438" y="2921888"/>
                </a:lnTo>
                <a:lnTo>
                  <a:pt x="5932453" y="2921094"/>
                </a:lnTo>
                <a:lnTo>
                  <a:pt x="5930866" y="2920698"/>
                </a:lnTo>
                <a:lnTo>
                  <a:pt x="5926897" y="2920300"/>
                </a:lnTo>
                <a:lnTo>
                  <a:pt x="5922928" y="2921094"/>
                </a:lnTo>
                <a:lnTo>
                  <a:pt x="5918165" y="2922285"/>
                </a:lnTo>
                <a:lnTo>
                  <a:pt x="5913005" y="2923476"/>
                </a:lnTo>
                <a:lnTo>
                  <a:pt x="5906258" y="2925461"/>
                </a:lnTo>
                <a:lnTo>
                  <a:pt x="5903480" y="2922682"/>
                </a:lnTo>
                <a:lnTo>
                  <a:pt x="5900304" y="2919903"/>
                </a:lnTo>
                <a:lnTo>
                  <a:pt x="5895542" y="2913552"/>
                </a:lnTo>
                <a:lnTo>
                  <a:pt x="5892366" y="2910774"/>
                </a:lnTo>
                <a:lnTo>
                  <a:pt x="5889191" y="2907995"/>
                </a:lnTo>
                <a:lnTo>
                  <a:pt x="5885222" y="2906407"/>
                </a:lnTo>
                <a:lnTo>
                  <a:pt x="5883238" y="2905613"/>
                </a:lnTo>
                <a:lnTo>
                  <a:pt x="5881253" y="2905216"/>
                </a:lnTo>
                <a:lnTo>
                  <a:pt x="5879269" y="2905216"/>
                </a:lnTo>
                <a:lnTo>
                  <a:pt x="5877284" y="2905613"/>
                </a:lnTo>
                <a:lnTo>
                  <a:pt x="5874109" y="2906407"/>
                </a:lnTo>
                <a:lnTo>
                  <a:pt x="5872124" y="2907995"/>
                </a:lnTo>
                <a:lnTo>
                  <a:pt x="5870140" y="2910377"/>
                </a:lnTo>
                <a:lnTo>
                  <a:pt x="5867362" y="2911964"/>
                </a:lnTo>
                <a:lnTo>
                  <a:pt x="5865377" y="2913552"/>
                </a:lnTo>
                <a:lnTo>
                  <a:pt x="5862599" y="2914743"/>
                </a:lnTo>
                <a:lnTo>
                  <a:pt x="5861011" y="2915140"/>
                </a:lnTo>
                <a:lnTo>
                  <a:pt x="5859027" y="2915140"/>
                </a:lnTo>
                <a:lnTo>
                  <a:pt x="5857836" y="2913552"/>
                </a:lnTo>
                <a:lnTo>
                  <a:pt x="5857042" y="2911964"/>
                </a:lnTo>
                <a:lnTo>
                  <a:pt x="5855455" y="2907598"/>
                </a:lnTo>
                <a:lnTo>
                  <a:pt x="5854661" y="2902834"/>
                </a:lnTo>
                <a:lnTo>
                  <a:pt x="5853867" y="2897674"/>
                </a:lnTo>
                <a:lnTo>
                  <a:pt x="5852676" y="2887353"/>
                </a:lnTo>
                <a:lnTo>
                  <a:pt x="5851089" y="2882590"/>
                </a:lnTo>
                <a:lnTo>
                  <a:pt x="5849501" y="2878620"/>
                </a:lnTo>
                <a:lnTo>
                  <a:pt x="5844738" y="2880605"/>
                </a:lnTo>
                <a:lnTo>
                  <a:pt x="5839579" y="2882590"/>
                </a:lnTo>
                <a:lnTo>
                  <a:pt x="5829656" y="2887353"/>
                </a:lnTo>
                <a:lnTo>
                  <a:pt x="5824497" y="2889338"/>
                </a:lnTo>
                <a:lnTo>
                  <a:pt x="5818940" y="2890926"/>
                </a:lnTo>
                <a:lnTo>
                  <a:pt x="5812590" y="2891720"/>
                </a:lnTo>
                <a:lnTo>
                  <a:pt x="5805842" y="2891720"/>
                </a:lnTo>
                <a:lnTo>
                  <a:pt x="5806239" y="2904422"/>
                </a:lnTo>
                <a:lnTo>
                  <a:pt x="5806239" y="2918713"/>
                </a:lnTo>
                <a:lnTo>
                  <a:pt x="5806636" y="2925461"/>
                </a:lnTo>
                <a:lnTo>
                  <a:pt x="5807033" y="2932605"/>
                </a:lnTo>
                <a:lnTo>
                  <a:pt x="5807827" y="2939751"/>
                </a:lnTo>
                <a:lnTo>
                  <a:pt x="5809414" y="2946499"/>
                </a:lnTo>
                <a:lnTo>
                  <a:pt x="5811002" y="2952850"/>
                </a:lnTo>
                <a:lnTo>
                  <a:pt x="5813383" y="2958407"/>
                </a:lnTo>
                <a:lnTo>
                  <a:pt x="5814574" y="2961582"/>
                </a:lnTo>
                <a:lnTo>
                  <a:pt x="5816162" y="2963965"/>
                </a:lnTo>
                <a:lnTo>
                  <a:pt x="5818543" y="2965950"/>
                </a:lnTo>
                <a:lnTo>
                  <a:pt x="5820528" y="2967934"/>
                </a:lnTo>
                <a:lnTo>
                  <a:pt x="5822512" y="2970316"/>
                </a:lnTo>
                <a:lnTo>
                  <a:pt x="5824893" y="2971507"/>
                </a:lnTo>
                <a:lnTo>
                  <a:pt x="5828069" y="2973095"/>
                </a:lnTo>
                <a:lnTo>
                  <a:pt x="5831244" y="2973889"/>
                </a:lnTo>
                <a:lnTo>
                  <a:pt x="5834419" y="2974683"/>
                </a:lnTo>
                <a:lnTo>
                  <a:pt x="5838388" y="2975475"/>
                </a:lnTo>
                <a:lnTo>
                  <a:pt x="5841960" y="2975475"/>
                </a:lnTo>
                <a:lnTo>
                  <a:pt x="5846723" y="2975475"/>
                </a:lnTo>
                <a:lnTo>
                  <a:pt x="5846723" y="2981429"/>
                </a:lnTo>
                <a:lnTo>
                  <a:pt x="5845929" y="2986988"/>
                </a:lnTo>
                <a:lnTo>
                  <a:pt x="5845135" y="2992148"/>
                </a:lnTo>
                <a:lnTo>
                  <a:pt x="5843945" y="2996912"/>
                </a:lnTo>
                <a:lnTo>
                  <a:pt x="5840373" y="3005644"/>
                </a:lnTo>
                <a:lnTo>
                  <a:pt x="5837594" y="3013185"/>
                </a:lnTo>
                <a:lnTo>
                  <a:pt x="5836404" y="3016759"/>
                </a:lnTo>
                <a:lnTo>
                  <a:pt x="5836007" y="3020331"/>
                </a:lnTo>
                <a:lnTo>
                  <a:pt x="5836007" y="3023904"/>
                </a:lnTo>
                <a:lnTo>
                  <a:pt x="5836800" y="3027079"/>
                </a:lnTo>
                <a:lnTo>
                  <a:pt x="5838388" y="3031049"/>
                </a:lnTo>
                <a:lnTo>
                  <a:pt x="5840769" y="3034621"/>
                </a:lnTo>
                <a:lnTo>
                  <a:pt x="5844738" y="3038589"/>
                </a:lnTo>
                <a:lnTo>
                  <a:pt x="5849501" y="3042562"/>
                </a:lnTo>
                <a:lnTo>
                  <a:pt x="5851089" y="3040577"/>
                </a:lnTo>
                <a:lnTo>
                  <a:pt x="5852280" y="3038589"/>
                </a:lnTo>
                <a:lnTo>
                  <a:pt x="5852280" y="3036211"/>
                </a:lnTo>
                <a:lnTo>
                  <a:pt x="5851486" y="3034225"/>
                </a:lnTo>
                <a:lnTo>
                  <a:pt x="5850692" y="3032240"/>
                </a:lnTo>
                <a:lnTo>
                  <a:pt x="5849501" y="3029858"/>
                </a:lnTo>
                <a:lnTo>
                  <a:pt x="5847120" y="3025492"/>
                </a:lnTo>
                <a:lnTo>
                  <a:pt x="5844342" y="3021125"/>
                </a:lnTo>
                <a:lnTo>
                  <a:pt x="5842754" y="3018743"/>
                </a:lnTo>
                <a:lnTo>
                  <a:pt x="5841960" y="3016759"/>
                </a:lnTo>
                <a:lnTo>
                  <a:pt x="5841563" y="3014773"/>
                </a:lnTo>
                <a:lnTo>
                  <a:pt x="5841563" y="3012789"/>
                </a:lnTo>
                <a:lnTo>
                  <a:pt x="5841960" y="3010804"/>
                </a:lnTo>
                <a:lnTo>
                  <a:pt x="5843151" y="3008820"/>
                </a:lnTo>
                <a:lnTo>
                  <a:pt x="5846723" y="3009614"/>
                </a:lnTo>
                <a:lnTo>
                  <a:pt x="5849104" y="3010804"/>
                </a:lnTo>
                <a:lnTo>
                  <a:pt x="5854661" y="3013979"/>
                </a:lnTo>
                <a:lnTo>
                  <a:pt x="5859424" y="3016759"/>
                </a:lnTo>
                <a:lnTo>
                  <a:pt x="5862599" y="3017949"/>
                </a:lnTo>
                <a:lnTo>
                  <a:pt x="5865377" y="3018743"/>
                </a:lnTo>
                <a:lnTo>
                  <a:pt x="5865774" y="3025095"/>
                </a:lnTo>
                <a:lnTo>
                  <a:pt x="5866171" y="3031049"/>
                </a:lnTo>
                <a:lnTo>
                  <a:pt x="5866965" y="3035812"/>
                </a:lnTo>
                <a:lnTo>
                  <a:pt x="5868552" y="3040972"/>
                </a:lnTo>
                <a:lnTo>
                  <a:pt x="5869743" y="3042562"/>
                </a:lnTo>
                <a:lnTo>
                  <a:pt x="5870934" y="3044147"/>
                </a:lnTo>
                <a:lnTo>
                  <a:pt x="5872124" y="3045734"/>
                </a:lnTo>
                <a:lnTo>
                  <a:pt x="5873315" y="3046924"/>
                </a:lnTo>
                <a:lnTo>
                  <a:pt x="5874903" y="3047324"/>
                </a:lnTo>
                <a:lnTo>
                  <a:pt x="5876887" y="3047324"/>
                </a:lnTo>
                <a:lnTo>
                  <a:pt x="5878872" y="3046924"/>
                </a:lnTo>
                <a:lnTo>
                  <a:pt x="5881253" y="3046131"/>
                </a:lnTo>
                <a:lnTo>
                  <a:pt x="5882047" y="3049308"/>
                </a:lnTo>
                <a:lnTo>
                  <a:pt x="5881650" y="3051690"/>
                </a:lnTo>
                <a:lnTo>
                  <a:pt x="5880856" y="3053277"/>
                </a:lnTo>
                <a:lnTo>
                  <a:pt x="5880062" y="3054468"/>
                </a:lnTo>
                <a:lnTo>
                  <a:pt x="5876490" y="3056453"/>
                </a:lnTo>
                <a:lnTo>
                  <a:pt x="5875300" y="3057643"/>
                </a:lnTo>
                <a:lnTo>
                  <a:pt x="5874903" y="3059232"/>
                </a:lnTo>
                <a:lnTo>
                  <a:pt x="5875697" y="3060422"/>
                </a:lnTo>
                <a:lnTo>
                  <a:pt x="5876887" y="3061217"/>
                </a:lnTo>
                <a:lnTo>
                  <a:pt x="5878475" y="3061613"/>
                </a:lnTo>
                <a:lnTo>
                  <a:pt x="5879666" y="3062010"/>
                </a:lnTo>
                <a:lnTo>
                  <a:pt x="5882047" y="3061613"/>
                </a:lnTo>
                <a:lnTo>
                  <a:pt x="5884428" y="3061217"/>
                </a:lnTo>
                <a:lnTo>
                  <a:pt x="5887207" y="3061217"/>
                </a:lnTo>
                <a:lnTo>
                  <a:pt x="5889191" y="3061217"/>
                </a:lnTo>
                <a:lnTo>
                  <a:pt x="5890382" y="3062010"/>
                </a:lnTo>
                <a:lnTo>
                  <a:pt x="5891573" y="3063201"/>
                </a:lnTo>
                <a:lnTo>
                  <a:pt x="5892366" y="3064392"/>
                </a:lnTo>
                <a:lnTo>
                  <a:pt x="5893557" y="3065980"/>
                </a:lnTo>
                <a:lnTo>
                  <a:pt x="5890382" y="3069553"/>
                </a:lnTo>
                <a:lnTo>
                  <a:pt x="5888794" y="3073918"/>
                </a:lnTo>
                <a:lnTo>
                  <a:pt x="5887604" y="3077491"/>
                </a:lnTo>
                <a:lnTo>
                  <a:pt x="5887604" y="3081461"/>
                </a:lnTo>
                <a:lnTo>
                  <a:pt x="5888000" y="3084636"/>
                </a:lnTo>
                <a:lnTo>
                  <a:pt x="5889191" y="3088606"/>
                </a:lnTo>
                <a:lnTo>
                  <a:pt x="5890779" y="3092179"/>
                </a:lnTo>
                <a:lnTo>
                  <a:pt x="5892366" y="3095751"/>
                </a:lnTo>
                <a:lnTo>
                  <a:pt x="5897526" y="3103294"/>
                </a:lnTo>
                <a:lnTo>
                  <a:pt x="5902289" y="3111232"/>
                </a:lnTo>
                <a:lnTo>
                  <a:pt x="5904670" y="3115598"/>
                </a:lnTo>
                <a:lnTo>
                  <a:pt x="5906655" y="3119965"/>
                </a:lnTo>
                <a:lnTo>
                  <a:pt x="5908242" y="3124728"/>
                </a:lnTo>
                <a:lnTo>
                  <a:pt x="5909036" y="3129095"/>
                </a:lnTo>
                <a:lnTo>
                  <a:pt x="5909830" y="3137033"/>
                </a:lnTo>
                <a:lnTo>
                  <a:pt x="5909830" y="3145766"/>
                </a:lnTo>
                <a:lnTo>
                  <a:pt x="5909433" y="3154896"/>
                </a:lnTo>
                <a:lnTo>
                  <a:pt x="5909036" y="3165216"/>
                </a:lnTo>
                <a:lnTo>
                  <a:pt x="5907449" y="3183872"/>
                </a:lnTo>
                <a:lnTo>
                  <a:pt x="5906655" y="3192605"/>
                </a:lnTo>
                <a:lnTo>
                  <a:pt x="5906258" y="3199751"/>
                </a:lnTo>
                <a:lnTo>
                  <a:pt x="5905861" y="3199353"/>
                </a:lnTo>
                <a:lnTo>
                  <a:pt x="5905464" y="3199353"/>
                </a:lnTo>
                <a:lnTo>
                  <a:pt x="5903480" y="3200544"/>
                </a:lnTo>
                <a:lnTo>
                  <a:pt x="5899907" y="3202927"/>
                </a:lnTo>
                <a:lnTo>
                  <a:pt x="5899114" y="3206499"/>
                </a:lnTo>
                <a:lnTo>
                  <a:pt x="5898717" y="3210072"/>
                </a:lnTo>
                <a:lnTo>
                  <a:pt x="5898717" y="3213248"/>
                </a:lnTo>
                <a:lnTo>
                  <a:pt x="5899511" y="3216423"/>
                </a:lnTo>
                <a:lnTo>
                  <a:pt x="5900701" y="3219201"/>
                </a:lnTo>
                <a:lnTo>
                  <a:pt x="5902686" y="3221583"/>
                </a:lnTo>
                <a:lnTo>
                  <a:pt x="5905861" y="3223964"/>
                </a:lnTo>
                <a:lnTo>
                  <a:pt x="5909036" y="3226346"/>
                </a:lnTo>
                <a:lnTo>
                  <a:pt x="5906655" y="3227536"/>
                </a:lnTo>
                <a:lnTo>
                  <a:pt x="5904273" y="3228728"/>
                </a:lnTo>
                <a:lnTo>
                  <a:pt x="5902289" y="3230315"/>
                </a:lnTo>
                <a:lnTo>
                  <a:pt x="5901098" y="3232300"/>
                </a:lnTo>
                <a:lnTo>
                  <a:pt x="5900304" y="3235077"/>
                </a:lnTo>
                <a:lnTo>
                  <a:pt x="5900304" y="3237459"/>
                </a:lnTo>
                <a:lnTo>
                  <a:pt x="5900304" y="3239841"/>
                </a:lnTo>
                <a:lnTo>
                  <a:pt x="5900701" y="3243018"/>
                </a:lnTo>
                <a:lnTo>
                  <a:pt x="5901495" y="3245399"/>
                </a:lnTo>
                <a:lnTo>
                  <a:pt x="5902686" y="3248178"/>
                </a:lnTo>
                <a:lnTo>
                  <a:pt x="5904273" y="3250957"/>
                </a:lnTo>
                <a:lnTo>
                  <a:pt x="5905464" y="3253339"/>
                </a:lnTo>
                <a:lnTo>
                  <a:pt x="5907052" y="3255323"/>
                </a:lnTo>
                <a:lnTo>
                  <a:pt x="5908639" y="3257309"/>
                </a:lnTo>
                <a:lnTo>
                  <a:pt x="5910624" y="3258896"/>
                </a:lnTo>
                <a:lnTo>
                  <a:pt x="5912608" y="3260087"/>
                </a:lnTo>
                <a:lnTo>
                  <a:pt x="5909433" y="3262468"/>
                </a:lnTo>
                <a:lnTo>
                  <a:pt x="5907052" y="3265644"/>
                </a:lnTo>
                <a:lnTo>
                  <a:pt x="5905067" y="3269613"/>
                </a:lnTo>
                <a:lnTo>
                  <a:pt x="5903480" y="3273185"/>
                </a:lnTo>
                <a:lnTo>
                  <a:pt x="5900304" y="3281918"/>
                </a:lnTo>
                <a:lnTo>
                  <a:pt x="5897526" y="3290651"/>
                </a:lnTo>
                <a:lnTo>
                  <a:pt x="5894351" y="3299383"/>
                </a:lnTo>
                <a:lnTo>
                  <a:pt x="5892763" y="3303353"/>
                </a:lnTo>
                <a:lnTo>
                  <a:pt x="5890779" y="3306925"/>
                </a:lnTo>
                <a:lnTo>
                  <a:pt x="5888397" y="3310498"/>
                </a:lnTo>
                <a:lnTo>
                  <a:pt x="5885222" y="3313276"/>
                </a:lnTo>
                <a:lnTo>
                  <a:pt x="5882047" y="3315261"/>
                </a:lnTo>
                <a:lnTo>
                  <a:pt x="5878078" y="3316452"/>
                </a:lnTo>
                <a:lnTo>
                  <a:pt x="5878078" y="3321611"/>
                </a:lnTo>
                <a:lnTo>
                  <a:pt x="5877284" y="3325581"/>
                </a:lnTo>
                <a:lnTo>
                  <a:pt x="5876093" y="3329550"/>
                </a:lnTo>
                <a:lnTo>
                  <a:pt x="5874903" y="3332726"/>
                </a:lnTo>
                <a:lnTo>
                  <a:pt x="5873712" y="3336297"/>
                </a:lnTo>
                <a:lnTo>
                  <a:pt x="5871728" y="3339078"/>
                </a:lnTo>
                <a:lnTo>
                  <a:pt x="5869743" y="3341459"/>
                </a:lnTo>
                <a:lnTo>
                  <a:pt x="5867362" y="3344237"/>
                </a:lnTo>
                <a:lnTo>
                  <a:pt x="5862599" y="3348207"/>
                </a:lnTo>
                <a:lnTo>
                  <a:pt x="5857042" y="3352573"/>
                </a:lnTo>
                <a:lnTo>
                  <a:pt x="5851486" y="3356146"/>
                </a:lnTo>
                <a:lnTo>
                  <a:pt x="5846723" y="3360116"/>
                </a:lnTo>
                <a:lnTo>
                  <a:pt x="5846723" y="3347016"/>
                </a:lnTo>
                <a:lnTo>
                  <a:pt x="5843151" y="3349002"/>
                </a:lnTo>
                <a:lnTo>
                  <a:pt x="5840769" y="3350192"/>
                </a:lnTo>
                <a:lnTo>
                  <a:pt x="5838785" y="3350589"/>
                </a:lnTo>
                <a:lnTo>
                  <a:pt x="5836404" y="3350986"/>
                </a:lnTo>
                <a:lnTo>
                  <a:pt x="5830847" y="3350589"/>
                </a:lnTo>
                <a:lnTo>
                  <a:pt x="5821321" y="3350192"/>
                </a:lnTo>
                <a:lnTo>
                  <a:pt x="5821321" y="3348207"/>
                </a:lnTo>
                <a:lnTo>
                  <a:pt x="5821718" y="3347016"/>
                </a:lnTo>
                <a:lnTo>
                  <a:pt x="5822512" y="3345824"/>
                </a:lnTo>
                <a:lnTo>
                  <a:pt x="5823306" y="3344633"/>
                </a:lnTo>
                <a:lnTo>
                  <a:pt x="5825290" y="3342649"/>
                </a:lnTo>
                <a:lnTo>
                  <a:pt x="5828069" y="3341855"/>
                </a:lnTo>
                <a:lnTo>
                  <a:pt x="5830847" y="3341459"/>
                </a:lnTo>
                <a:lnTo>
                  <a:pt x="5833228" y="3341459"/>
                </a:lnTo>
                <a:lnTo>
                  <a:pt x="5835610" y="3342253"/>
                </a:lnTo>
                <a:lnTo>
                  <a:pt x="5837197" y="3343840"/>
                </a:lnTo>
                <a:lnTo>
                  <a:pt x="5836007" y="3341459"/>
                </a:lnTo>
                <a:lnTo>
                  <a:pt x="5834419" y="3339871"/>
                </a:lnTo>
                <a:lnTo>
                  <a:pt x="5833228" y="3338680"/>
                </a:lnTo>
                <a:lnTo>
                  <a:pt x="5831641" y="3337490"/>
                </a:lnTo>
                <a:lnTo>
                  <a:pt x="5828466" y="3335901"/>
                </a:lnTo>
                <a:lnTo>
                  <a:pt x="5824100" y="3334710"/>
                </a:lnTo>
                <a:lnTo>
                  <a:pt x="5820131" y="3334314"/>
                </a:lnTo>
                <a:lnTo>
                  <a:pt x="5815368" y="3334314"/>
                </a:lnTo>
                <a:lnTo>
                  <a:pt x="5810605" y="3334710"/>
                </a:lnTo>
                <a:lnTo>
                  <a:pt x="5805445" y="3335901"/>
                </a:lnTo>
                <a:lnTo>
                  <a:pt x="5795126" y="3337490"/>
                </a:lnTo>
                <a:lnTo>
                  <a:pt x="5784410" y="3338680"/>
                </a:lnTo>
                <a:lnTo>
                  <a:pt x="5779250" y="3339078"/>
                </a:lnTo>
                <a:lnTo>
                  <a:pt x="5774090" y="3338680"/>
                </a:lnTo>
                <a:lnTo>
                  <a:pt x="5769328" y="3338283"/>
                </a:lnTo>
                <a:lnTo>
                  <a:pt x="5764962" y="3337092"/>
                </a:lnTo>
                <a:lnTo>
                  <a:pt x="5765755" y="3334314"/>
                </a:lnTo>
                <a:lnTo>
                  <a:pt x="5767343" y="3332329"/>
                </a:lnTo>
                <a:lnTo>
                  <a:pt x="5768931" y="3331138"/>
                </a:lnTo>
                <a:lnTo>
                  <a:pt x="5770915" y="3329948"/>
                </a:lnTo>
                <a:lnTo>
                  <a:pt x="5772900" y="3328758"/>
                </a:lnTo>
                <a:lnTo>
                  <a:pt x="5775678" y="3327963"/>
                </a:lnTo>
                <a:lnTo>
                  <a:pt x="5780441" y="3326772"/>
                </a:lnTo>
                <a:lnTo>
                  <a:pt x="5780044" y="3318833"/>
                </a:lnTo>
                <a:lnTo>
                  <a:pt x="5779250" y="3312085"/>
                </a:lnTo>
                <a:lnTo>
                  <a:pt x="5778059" y="3306925"/>
                </a:lnTo>
                <a:lnTo>
                  <a:pt x="5776472" y="3302956"/>
                </a:lnTo>
                <a:lnTo>
                  <a:pt x="5773693" y="3299383"/>
                </a:lnTo>
                <a:lnTo>
                  <a:pt x="5770518" y="3296604"/>
                </a:lnTo>
                <a:lnTo>
                  <a:pt x="5766946" y="3293429"/>
                </a:lnTo>
                <a:lnTo>
                  <a:pt x="5761786" y="3289857"/>
                </a:lnTo>
                <a:lnTo>
                  <a:pt x="5759802" y="3289857"/>
                </a:lnTo>
                <a:lnTo>
                  <a:pt x="5757421" y="3289857"/>
                </a:lnTo>
                <a:lnTo>
                  <a:pt x="5755833" y="3290651"/>
                </a:lnTo>
                <a:lnTo>
                  <a:pt x="5754245" y="3291047"/>
                </a:lnTo>
                <a:lnTo>
                  <a:pt x="5753055" y="3292238"/>
                </a:lnTo>
                <a:lnTo>
                  <a:pt x="5752261" y="3293429"/>
                </a:lnTo>
                <a:lnTo>
                  <a:pt x="5750673" y="3296208"/>
                </a:lnTo>
                <a:lnTo>
                  <a:pt x="5747101" y="3302162"/>
                </a:lnTo>
                <a:lnTo>
                  <a:pt x="5745514" y="3304543"/>
                </a:lnTo>
                <a:lnTo>
                  <a:pt x="5744323" y="3305735"/>
                </a:lnTo>
                <a:lnTo>
                  <a:pt x="5743132" y="3306528"/>
                </a:lnTo>
                <a:lnTo>
                  <a:pt x="5738369" y="3302162"/>
                </a:lnTo>
                <a:lnTo>
                  <a:pt x="5736385" y="3299781"/>
                </a:lnTo>
                <a:lnTo>
                  <a:pt x="5734004" y="3298192"/>
                </a:lnTo>
                <a:lnTo>
                  <a:pt x="5730828" y="3296604"/>
                </a:lnTo>
                <a:lnTo>
                  <a:pt x="5727256" y="3295811"/>
                </a:lnTo>
                <a:lnTo>
                  <a:pt x="5722890" y="3295811"/>
                </a:lnTo>
                <a:lnTo>
                  <a:pt x="5718128" y="3296604"/>
                </a:lnTo>
                <a:lnTo>
                  <a:pt x="5718128" y="3291047"/>
                </a:lnTo>
                <a:lnTo>
                  <a:pt x="5718524" y="3286681"/>
                </a:lnTo>
                <a:lnTo>
                  <a:pt x="5720112" y="3282315"/>
                </a:lnTo>
                <a:lnTo>
                  <a:pt x="5721700" y="3279140"/>
                </a:lnTo>
                <a:lnTo>
                  <a:pt x="5724478" y="3276361"/>
                </a:lnTo>
                <a:lnTo>
                  <a:pt x="5727256" y="3273582"/>
                </a:lnTo>
                <a:lnTo>
                  <a:pt x="5730035" y="3271598"/>
                </a:lnTo>
                <a:lnTo>
                  <a:pt x="5733607" y="3270010"/>
                </a:lnTo>
                <a:lnTo>
                  <a:pt x="5735194" y="3261674"/>
                </a:lnTo>
                <a:lnTo>
                  <a:pt x="5736782" y="3253339"/>
                </a:lnTo>
                <a:lnTo>
                  <a:pt x="5740354" y="3237857"/>
                </a:lnTo>
                <a:lnTo>
                  <a:pt x="5744323" y="3223171"/>
                </a:lnTo>
                <a:lnTo>
                  <a:pt x="5745911" y="3216423"/>
                </a:lnTo>
                <a:lnTo>
                  <a:pt x="5747498" y="3209279"/>
                </a:lnTo>
                <a:lnTo>
                  <a:pt x="5748292" y="3202529"/>
                </a:lnTo>
                <a:lnTo>
                  <a:pt x="5748689" y="3195384"/>
                </a:lnTo>
                <a:lnTo>
                  <a:pt x="5748689" y="3188239"/>
                </a:lnTo>
                <a:lnTo>
                  <a:pt x="5748292" y="3181889"/>
                </a:lnTo>
                <a:lnTo>
                  <a:pt x="5746704" y="3174743"/>
                </a:lnTo>
                <a:lnTo>
                  <a:pt x="5744323" y="3167597"/>
                </a:lnTo>
                <a:lnTo>
                  <a:pt x="5741148" y="3160056"/>
                </a:lnTo>
                <a:lnTo>
                  <a:pt x="5736782" y="3152911"/>
                </a:lnTo>
                <a:lnTo>
                  <a:pt x="5734004" y="3153705"/>
                </a:lnTo>
                <a:lnTo>
                  <a:pt x="5731225" y="3154499"/>
                </a:lnTo>
                <a:lnTo>
                  <a:pt x="5729241" y="3156483"/>
                </a:lnTo>
                <a:lnTo>
                  <a:pt x="5727256" y="3157674"/>
                </a:lnTo>
                <a:lnTo>
                  <a:pt x="5723287" y="3160850"/>
                </a:lnTo>
                <a:lnTo>
                  <a:pt x="5720509" y="3165216"/>
                </a:lnTo>
                <a:lnTo>
                  <a:pt x="5717731" y="3169583"/>
                </a:lnTo>
                <a:lnTo>
                  <a:pt x="5714555" y="3175140"/>
                </a:lnTo>
                <a:lnTo>
                  <a:pt x="5708602" y="3186254"/>
                </a:lnTo>
                <a:lnTo>
                  <a:pt x="5703442" y="3194590"/>
                </a:lnTo>
                <a:lnTo>
                  <a:pt x="5699076" y="3202529"/>
                </a:lnTo>
                <a:lnTo>
                  <a:pt x="5694711" y="3211660"/>
                </a:lnTo>
                <a:lnTo>
                  <a:pt x="5689948" y="3222774"/>
                </a:lnTo>
                <a:lnTo>
                  <a:pt x="5687963" y="3227536"/>
                </a:lnTo>
                <a:lnTo>
                  <a:pt x="5686773" y="3233889"/>
                </a:lnTo>
                <a:lnTo>
                  <a:pt x="5684788" y="3239445"/>
                </a:lnTo>
                <a:lnTo>
                  <a:pt x="5683994" y="3241827"/>
                </a:lnTo>
                <a:lnTo>
                  <a:pt x="5683597" y="3243414"/>
                </a:lnTo>
                <a:lnTo>
                  <a:pt x="5679231" y="3246987"/>
                </a:lnTo>
                <a:lnTo>
                  <a:pt x="5674469" y="3250163"/>
                </a:lnTo>
                <a:lnTo>
                  <a:pt x="5669309" y="3252942"/>
                </a:lnTo>
                <a:lnTo>
                  <a:pt x="5663355" y="3254926"/>
                </a:lnTo>
                <a:lnTo>
                  <a:pt x="5657799" y="3256911"/>
                </a:lnTo>
                <a:lnTo>
                  <a:pt x="5651448" y="3258896"/>
                </a:lnTo>
                <a:lnTo>
                  <a:pt x="5639145" y="3261674"/>
                </a:lnTo>
                <a:lnTo>
                  <a:pt x="5627238" y="3264850"/>
                </a:lnTo>
                <a:lnTo>
                  <a:pt x="5622078" y="3267232"/>
                </a:lnTo>
                <a:lnTo>
                  <a:pt x="5616918" y="3269216"/>
                </a:lnTo>
                <a:lnTo>
                  <a:pt x="5612949" y="3271995"/>
                </a:lnTo>
                <a:lnTo>
                  <a:pt x="5609377" y="3274773"/>
                </a:lnTo>
                <a:lnTo>
                  <a:pt x="5607790" y="3277155"/>
                </a:lnTo>
                <a:lnTo>
                  <a:pt x="5606599" y="3278743"/>
                </a:lnTo>
                <a:lnTo>
                  <a:pt x="5605805" y="3280727"/>
                </a:lnTo>
                <a:lnTo>
                  <a:pt x="5605011" y="3283109"/>
                </a:lnTo>
                <a:lnTo>
                  <a:pt x="5605011" y="3284697"/>
                </a:lnTo>
                <a:lnTo>
                  <a:pt x="5605011" y="3286285"/>
                </a:lnTo>
                <a:lnTo>
                  <a:pt x="5605805" y="3290651"/>
                </a:lnTo>
                <a:lnTo>
                  <a:pt x="5607393" y="3296604"/>
                </a:lnTo>
                <a:lnTo>
                  <a:pt x="5609377" y="3302956"/>
                </a:lnTo>
                <a:lnTo>
                  <a:pt x="5611362" y="3308910"/>
                </a:lnTo>
                <a:lnTo>
                  <a:pt x="5613743" y="3314069"/>
                </a:lnTo>
                <a:lnTo>
                  <a:pt x="5615728" y="3318436"/>
                </a:lnTo>
                <a:lnTo>
                  <a:pt x="5616521" y="3319627"/>
                </a:lnTo>
                <a:lnTo>
                  <a:pt x="5617315" y="3320023"/>
                </a:lnTo>
                <a:lnTo>
                  <a:pt x="5616918" y="3319627"/>
                </a:lnTo>
                <a:lnTo>
                  <a:pt x="5617315" y="3318833"/>
                </a:lnTo>
                <a:lnTo>
                  <a:pt x="5618506" y="3318436"/>
                </a:lnTo>
                <a:lnTo>
                  <a:pt x="5620093" y="3317643"/>
                </a:lnTo>
                <a:lnTo>
                  <a:pt x="5625650" y="3316452"/>
                </a:lnTo>
                <a:lnTo>
                  <a:pt x="5632000" y="3315261"/>
                </a:lnTo>
                <a:lnTo>
                  <a:pt x="5637954" y="3314069"/>
                </a:lnTo>
                <a:lnTo>
                  <a:pt x="5643114" y="3312878"/>
                </a:lnTo>
                <a:lnTo>
                  <a:pt x="5644701" y="3312085"/>
                </a:lnTo>
                <a:lnTo>
                  <a:pt x="5645892" y="3311687"/>
                </a:lnTo>
                <a:lnTo>
                  <a:pt x="5646289" y="3310894"/>
                </a:lnTo>
                <a:lnTo>
                  <a:pt x="5645495" y="3310100"/>
                </a:lnTo>
                <a:lnTo>
                  <a:pt x="5648670" y="3311687"/>
                </a:lnTo>
                <a:lnTo>
                  <a:pt x="5651448" y="3312878"/>
                </a:lnTo>
                <a:lnTo>
                  <a:pt x="5657799" y="3314864"/>
                </a:lnTo>
                <a:lnTo>
                  <a:pt x="5663355" y="3316054"/>
                </a:lnTo>
                <a:lnTo>
                  <a:pt x="5669706" y="3316848"/>
                </a:lnTo>
                <a:lnTo>
                  <a:pt x="5675262" y="3316848"/>
                </a:lnTo>
                <a:lnTo>
                  <a:pt x="5680025" y="3316848"/>
                </a:lnTo>
                <a:lnTo>
                  <a:pt x="5686376" y="3316452"/>
                </a:lnTo>
                <a:lnTo>
                  <a:pt x="5686376" y="3322405"/>
                </a:lnTo>
                <a:lnTo>
                  <a:pt x="5686773" y="3326772"/>
                </a:lnTo>
                <a:lnTo>
                  <a:pt x="5687169" y="3329948"/>
                </a:lnTo>
                <a:lnTo>
                  <a:pt x="5687566" y="3332726"/>
                </a:lnTo>
                <a:lnTo>
                  <a:pt x="5687169" y="3335504"/>
                </a:lnTo>
                <a:lnTo>
                  <a:pt x="5685979" y="3338283"/>
                </a:lnTo>
                <a:lnTo>
                  <a:pt x="5683994" y="3341855"/>
                </a:lnTo>
                <a:lnTo>
                  <a:pt x="5680025" y="3347016"/>
                </a:lnTo>
                <a:lnTo>
                  <a:pt x="5680422" y="3348207"/>
                </a:lnTo>
                <a:lnTo>
                  <a:pt x="5681613" y="3348603"/>
                </a:lnTo>
                <a:lnTo>
                  <a:pt x="5682407" y="3348603"/>
                </a:lnTo>
                <a:lnTo>
                  <a:pt x="5683597" y="3348207"/>
                </a:lnTo>
                <a:lnTo>
                  <a:pt x="5685979" y="3347016"/>
                </a:lnTo>
                <a:lnTo>
                  <a:pt x="5687566" y="3346619"/>
                </a:lnTo>
                <a:lnTo>
                  <a:pt x="5689948" y="3347016"/>
                </a:lnTo>
                <a:lnTo>
                  <a:pt x="5687963" y="3351382"/>
                </a:lnTo>
                <a:lnTo>
                  <a:pt x="5686376" y="3355749"/>
                </a:lnTo>
                <a:lnTo>
                  <a:pt x="5682804" y="3363688"/>
                </a:lnTo>
                <a:lnTo>
                  <a:pt x="5678835" y="3370833"/>
                </a:lnTo>
                <a:lnTo>
                  <a:pt x="5675659" y="3377183"/>
                </a:lnTo>
                <a:lnTo>
                  <a:pt x="5674072" y="3380756"/>
                </a:lnTo>
                <a:lnTo>
                  <a:pt x="5672881" y="3383931"/>
                </a:lnTo>
                <a:lnTo>
                  <a:pt x="5671690" y="3387503"/>
                </a:lnTo>
                <a:lnTo>
                  <a:pt x="5670897" y="3391075"/>
                </a:lnTo>
                <a:lnTo>
                  <a:pt x="5670897" y="3395044"/>
                </a:lnTo>
                <a:lnTo>
                  <a:pt x="5671293" y="3398618"/>
                </a:lnTo>
                <a:lnTo>
                  <a:pt x="5672087" y="3402586"/>
                </a:lnTo>
                <a:lnTo>
                  <a:pt x="5674072" y="3406953"/>
                </a:lnTo>
                <a:lnTo>
                  <a:pt x="5675262" y="3409334"/>
                </a:lnTo>
                <a:lnTo>
                  <a:pt x="5676453" y="3411319"/>
                </a:lnTo>
                <a:lnTo>
                  <a:pt x="5680025" y="3416479"/>
                </a:lnTo>
                <a:lnTo>
                  <a:pt x="5685185" y="3421638"/>
                </a:lnTo>
                <a:lnTo>
                  <a:pt x="5691138" y="3426006"/>
                </a:lnTo>
                <a:lnTo>
                  <a:pt x="5694314" y="3427990"/>
                </a:lnTo>
                <a:lnTo>
                  <a:pt x="5697489" y="3429974"/>
                </a:lnTo>
                <a:lnTo>
                  <a:pt x="5701061" y="3431562"/>
                </a:lnTo>
                <a:lnTo>
                  <a:pt x="5704236" y="3432753"/>
                </a:lnTo>
                <a:lnTo>
                  <a:pt x="5707808" y="3433547"/>
                </a:lnTo>
                <a:lnTo>
                  <a:pt x="5710983" y="3433944"/>
                </a:lnTo>
                <a:lnTo>
                  <a:pt x="5714555" y="3434341"/>
                </a:lnTo>
                <a:lnTo>
                  <a:pt x="5718128" y="3433547"/>
                </a:lnTo>
                <a:lnTo>
                  <a:pt x="5719318" y="3433150"/>
                </a:lnTo>
                <a:lnTo>
                  <a:pt x="5720509" y="3432356"/>
                </a:lnTo>
                <a:lnTo>
                  <a:pt x="5722097" y="3430371"/>
                </a:lnTo>
                <a:lnTo>
                  <a:pt x="5724478" y="3427990"/>
                </a:lnTo>
                <a:lnTo>
                  <a:pt x="5726066" y="3427195"/>
                </a:lnTo>
                <a:lnTo>
                  <a:pt x="5727256" y="3426799"/>
                </a:lnTo>
                <a:lnTo>
                  <a:pt x="5729241" y="3427195"/>
                </a:lnTo>
                <a:lnTo>
                  <a:pt x="5730828" y="3427990"/>
                </a:lnTo>
                <a:lnTo>
                  <a:pt x="5735194" y="3430371"/>
                </a:lnTo>
                <a:lnTo>
                  <a:pt x="5739163" y="3432753"/>
                </a:lnTo>
                <a:lnTo>
                  <a:pt x="5741148" y="3433547"/>
                </a:lnTo>
                <a:lnTo>
                  <a:pt x="5743132" y="3433547"/>
                </a:lnTo>
                <a:lnTo>
                  <a:pt x="5744323" y="3433547"/>
                </a:lnTo>
                <a:lnTo>
                  <a:pt x="5745117" y="3432356"/>
                </a:lnTo>
                <a:lnTo>
                  <a:pt x="5746307" y="3429974"/>
                </a:lnTo>
                <a:lnTo>
                  <a:pt x="5747498" y="3428386"/>
                </a:lnTo>
                <a:lnTo>
                  <a:pt x="5748292" y="3427594"/>
                </a:lnTo>
                <a:lnTo>
                  <a:pt x="5750276" y="3426799"/>
                </a:lnTo>
                <a:lnTo>
                  <a:pt x="5752261" y="3426799"/>
                </a:lnTo>
                <a:lnTo>
                  <a:pt x="5752261" y="3430371"/>
                </a:lnTo>
                <a:lnTo>
                  <a:pt x="5752261" y="3433547"/>
                </a:lnTo>
                <a:lnTo>
                  <a:pt x="5754245" y="3433944"/>
                </a:lnTo>
                <a:lnTo>
                  <a:pt x="5756627" y="3433547"/>
                </a:lnTo>
                <a:lnTo>
                  <a:pt x="5762183" y="3433150"/>
                </a:lnTo>
                <a:lnTo>
                  <a:pt x="5768534" y="3432753"/>
                </a:lnTo>
                <a:lnTo>
                  <a:pt x="5771312" y="3433150"/>
                </a:lnTo>
                <a:lnTo>
                  <a:pt x="5774090" y="3433547"/>
                </a:lnTo>
                <a:lnTo>
                  <a:pt x="5778059" y="3434737"/>
                </a:lnTo>
                <a:lnTo>
                  <a:pt x="5781631" y="3435134"/>
                </a:lnTo>
                <a:lnTo>
                  <a:pt x="5789173" y="3436325"/>
                </a:lnTo>
                <a:lnTo>
                  <a:pt x="5796317" y="3437913"/>
                </a:lnTo>
                <a:lnTo>
                  <a:pt x="5799492" y="3439104"/>
                </a:lnTo>
                <a:lnTo>
                  <a:pt x="5802667" y="3440295"/>
                </a:lnTo>
                <a:lnTo>
                  <a:pt x="5804652" y="3437913"/>
                </a:lnTo>
                <a:lnTo>
                  <a:pt x="5806636" y="3434737"/>
                </a:lnTo>
                <a:lnTo>
                  <a:pt x="5809811" y="3427990"/>
                </a:lnTo>
                <a:lnTo>
                  <a:pt x="5814971" y="3413700"/>
                </a:lnTo>
                <a:lnTo>
                  <a:pt x="5825687" y="3412906"/>
                </a:lnTo>
                <a:lnTo>
                  <a:pt x="5837594" y="3412113"/>
                </a:lnTo>
                <a:lnTo>
                  <a:pt x="5849104" y="3410525"/>
                </a:lnTo>
                <a:lnTo>
                  <a:pt x="5861408" y="3409732"/>
                </a:lnTo>
                <a:lnTo>
                  <a:pt x="5873315" y="3409334"/>
                </a:lnTo>
                <a:lnTo>
                  <a:pt x="5884825" y="3409732"/>
                </a:lnTo>
                <a:lnTo>
                  <a:pt x="5890382" y="3410128"/>
                </a:lnTo>
                <a:lnTo>
                  <a:pt x="5895938" y="3410922"/>
                </a:lnTo>
                <a:lnTo>
                  <a:pt x="5901098" y="3412509"/>
                </a:lnTo>
                <a:lnTo>
                  <a:pt x="5906258" y="3413700"/>
                </a:lnTo>
                <a:lnTo>
                  <a:pt x="5911021" y="3416082"/>
                </a:lnTo>
                <a:lnTo>
                  <a:pt x="5917768" y="3419258"/>
                </a:lnTo>
                <a:lnTo>
                  <a:pt x="5921340" y="3420845"/>
                </a:lnTo>
                <a:lnTo>
                  <a:pt x="5924912" y="3421638"/>
                </a:lnTo>
                <a:lnTo>
                  <a:pt x="5928087" y="3421638"/>
                </a:lnTo>
                <a:lnTo>
                  <a:pt x="5930072" y="3421241"/>
                </a:lnTo>
                <a:lnTo>
                  <a:pt x="5931262" y="3420050"/>
                </a:lnTo>
                <a:lnTo>
                  <a:pt x="5932453" y="3419258"/>
                </a:lnTo>
                <a:lnTo>
                  <a:pt x="5933247" y="3417670"/>
                </a:lnTo>
                <a:lnTo>
                  <a:pt x="5935231" y="3414891"/>
                </a:lnTo>
                <a:lnTo>
                  <a:pt x="5936025" y="3414493"/>
                </a:lnTo>
                <a:lnTo>
                  <a:pt x="5936423" y="3414493"/>
                </a:lnTo>
                <a:lnTo>
                  <a:pt x="5936819" y="3414891"/>
                </a:lnTo>
                <a:lnTo>
                  <a:pt x="5937613" y="3416479"/>
                </a:lnTo>
                <a:lnTo>
                  <a:pt x="5937613" y="3420050"/>
                </a:lnTo>
                <a:lnTo>
                  <a:pt x="5939597" y="3419258"/>
                </a:lnTo>
                <a:lnTo>
                  <a:pt x="5940789" y="3418067"/>
                </a:lnTo>
                <a:lnTo>
                  <a:pt x="5941582" y="3416875"/>
                </a:lnTo>
                <a:lnTo>
                  <a:pt x="5941582" y="3415684"/>
                </a:lnTo>
                <a:lnTo>
                  <a:pt x="5940789" y="3414097"/>
                </a:lnTo>
                <a:lnTo>
                  <a:pt x="5939995" y="3412509"/>
                </a:lnTo>
                <a:lnTo>
                  <a:pt x="5938010" y="3409334"/>
                </a:lnTo>
                <a:lnTo>
                  <a:pt x="5935629" y="3406953"/>
                </a:lnTo>
                <a:lnTo>
                  <a:pt x="5935231" y="3405762"/>
                </a:lnTo>
                <a:lnTo>
                  <a:pt x="5934835" y="3404968"/>
                </a:lnTo>
                <a:lnTo>
                  <a:pt x="5935231" y="3404175"/>
                </a:lnTo>
                <a:lnTo>
                  <a:pt x="5936025" y="3403777"/>
                </a:lnTo>
                <a:lnTo>
                  <a:pt x="5938010" y="3403777"/>
                </a:lnTo>
                <a:lnTo>
                  <a:pt x="5940789" y="3403777"/>
                </a:lnTo>
                <a:lnTo>
                  <a:pt x="5941185" y="3406555"/>
                </a:lnTo>
                <a:lnTo>
                  <a:pt x="5941979" y="3409334"/>
                </a:lnTo>
                <a:lnTo>
                  <a:pt x="5943169" y="3411319"/>
                </a:lnTo>
                <a:lnTo>
                  <a:pt x="5944757" y="3414097"/>
                </a:lnTo>
                <a:lnTo>
                  <a:pt x="5947139" y="3415684"/>
                </a:lnTo>
                <a:lnTo>
                  <a:pt x="5949520" y="3417670"/>
                </a:lnTo>
                <a:lnTo>
                  <a:pt x="5952299" y="3418861"/>
                </a:lnTo>
                <a:lnTo>
                  <a:pt x="5955473" y="3420845"/>
                </a:lnTo>
                <a:lnTo>
                  <a:pt x="5961824" y="3422829"/>
                </a:lnTo>
                <a:lnTo>
                  <a:pt x="5969762" y="3424417"/>
                </a:lnTo>
                <a:lnTo>
                  <a:pt x="5978493" y="3425608"/>
                </a:lnTo>
                <a:lnTo>
                  <a:pt x="5987225" y="3426402"/>
                </a:lnTo>
                <a:lnTo>
                  <a:pt x="6007071" y="3427195"/>
                </a:lnTo>
                <a:lnTo>
                  <a:pt x="6026121" y="3427594"/>
                </a:lnTo>
                <a:lnTo>
                  <a:pt x="6044379" y="3428386"/>
                </a:lnTo>
                <a:lnTo>
                  <a:pt x="6052714" y="3429577"/>
                </a:lnTo>
                <a:lnTo>
                  <a:pt x="6059858" y="3430371"/>
                </a:lnTo>
                <a:lnTo>
                  <a:pt x="6061049" y="3429974"/>
                </a:lnTo>
                <a:lnTo>
                  <a:pt x="6061843" y="3429577"/>
                </a:lnTo>
                <a:lnTo>
                  <a:pt x="6062637" y="3427990"/>
                </a:lnTo>
                <a:lnTo>
                  <a:pt x="6063033" y="3426799"/>
                </a:lnTo>
                <a:lnTo>
                  <a:pt x="6063430" y="3424020"/>
                </a:lnTo>
                <a:lnTo>
                  <a:pt x="6063430" y="3420845"/>
                </a:lnTo>
                <a:lnTo>
                  <a:pt x="6063430" y="3417272"/>
                </a:lnTo>
                <a:lnTo>
                  <a:pt x="6063430" y="3414493"/>
                </a:lnTo>
                <a:lnTo>
                  <a:pt x="6063827" y="3412906"/>
                </a:lnTo>
                <a:lnTo>
                  <a:pt x="6064224" y="3412113"/>
                </a:lnTo>
                <a:lnTo>
                  <a:pt x="6065018" y="3410922"/>
                </a:lnTo>
                <a:lnTo>
                  <a:pt x="6066209" y="3410128"/>
                </a:lnTo>
                <a:lnTo>
                  <a:pt x="6078909" y="3410128"/>
                </a:lnTo>
                <a:lnTo>
                  <a:pt x="6080100" y="3412509"/>
                </a:lnTo>
                <a:lnTo>
                  <a:pt x="6080893" y="3414097"/>
                </a:lnTo>
                <a:lnTo>
                  <a:pt x="6081291" y="3416479"/>
                </a:lnTo>
                <a:lnTo>
                  <a:pt x="6081687" y="3418463"/>
                </a:lnTo>
                <a:lnTo>
                  <a:pt x="6081291" y="3421241"/>
                </a:lnTo>
                <a:lnTo>
                  <a:pt x="6080893" y="3423227"/>
                </a:lnTo>
                <a:lnTo>
                  <a:pt x="6080100" y="3425211"/>
                </a:lnTo>
                <a:lnTo>
                  <a:pt x="6078909" y="3426799"/>
                </a:lnTo>
                <a:lnTo>
                  <a:pt x="6087641" y="3429577"/>
                </a:lnTo>
                <a:lnTo>
                  <a:pt x="6097167" y="3431165"/>
                </a:lnTo>
                <a:lnTo>
                  <a:pt x="6106692" y="3432356"/>
                </a:lnTo>
                <a:lnTo>
                  <a:pt x="6116218" y="3433547"/>
                </a:lnTo>
                <a:lnTo>
                  <a:pt x="6126537" y="3434341"/>
                </a:lnTo>
                <a:lnTo>
                  <a:pt x="6136459" y="3434737"/>
                </a:lnTo>
                <a:lnTo>
                  <a:pt x="6156701" y="3435531"/>
                </a:lnTo>
                <a:lnTo>
                  <a:pt x="6177341" y="3435531"/>
                </a:lnTo>
                <a:lnTo>
                  <a:pt x="6197979" y="3434737"/>
                </a:lnTo>
                <a:lnTo>
                  <a:pt x="6238859" y="3433547"/>
                </a:lnTo>
                <a:lnTo>
                  <a:pt x="6237669" y="3432753"/>
                </a:lnTo>
                <a:lnTo>
                  <a:pt x="6236081" y="3431959"/>
                </a:lnTo>
                <a:lnTo>
                  <a:pt x="6233303" y="3430768"/>
                </a:lnTo>
                <a:lnTo>
                  <a:pt x="6226556" y="3428386"/>
                </a:lnTo>
                <a:lnTo>
                  <a:pt x="6223777" y="3426799"/>
                </a:lnTo>
                <a:lnTo>
                  <a:pt x="6222587" y="3426006"/>
                </a:lnTo>
                <a:lnTo>
                  <a:pt x="6221396" y="3424815"/>
                </a:lnTo>
                <a:lnTo>
                  <a:pt x="6220603" y="3423227"/>
                </a:lnTo>
                <a:lnTo>
                  <a:pt x="6220205" y="3421638"/>
                </a:lnTo>
                <a:lnTo>
                  <a:pt x="6219809" y="3419258"/>
                </a:lnTo>
                <a:lnTo>
                  <a:pt x="6220205" y="3416875"/>
                </a:lnTo>
                <a:lnTo>
                  <a:pt x="6222587" y="3416082"/>
                </a:lnTo>
                <a:lnTo>
                  <a:pt x="6224571" y="3414891"/>
                </a:lnTo>
                <a:lnTo>
                  <a:pt x="6228937" y="3412113"/>
                </a:lnTo>
                <a:lnTo>
                  <a:pt x="6232509" y="3408143"/>
                </a:lnTo>
                <a:lnTo>
                  <a:pt x="6235287" y="3404571"/>
                </a:lnTo>
                <a:lnTo>
                  <a:pt x="6238066" y="3399809"/>
                </a:lnTo>
                <a:lnTo>
                  <a:pt x="6240051" y="3395441"/>
                </a:lnTo>
                <a:lnTo>
                  <a:pt x="6243623" y="3385519"/>
                </a:lnTo>
                <a:lnTo>
                  <a:pt x="6247591" y="3376787"/>
                </a:lnTo>
                <a:lnTo>
                  <a:pt x="6249576" y="3372817"/>
                </a:lnTo>
                <a:lnTo>
                  <a:pt x="6251957" y="3369642"/>
                </a:lnTo>
                <a:lnTo>
                  <a:pt x="6255133" y="3366466"/>
                </a:lnTo>
                <a:lnTo>
                  <a:pt x="6256720" y="3365672"/>
                </a:lnTo>
                <a:lnTo>
                  <a:pt x="6258307" y="3364878"/>
                </a:lnTo>
                <a:lnTo>
                  <a:pt x="6260292" y="3364084"/>
                </a:lnTo>
                <a:lnTo>
                  <a:pt x="6262673" y="3363688"/>
                </a:lnTo>
                <a:lnTo>
                  <a:pt x="6264658" y="3363688"/>
                </a:lnTo>
                <a:lnTo>
                  <a:pt x="6267039" y="3363688"/>
                </a:lnTo>
                <a:lnTo>
                  <a:pt x="6269818" y="3364084"/>
                </a:lnTo>
                <a:lnTo>
                  <a:pt x="6272596" y="3365275"/>
                </a:lnTo>
                <a:lnTo>
                  <a:pt x="6274581" y="3366863"/>
                </a:lnTo>
                <a:lnTo>
                  <a:pt x="6276168" y="3368847"/>
                </a:lnTo>
                <a:lnTo>
                  <a:pt x="6277756" y="3371626"/>
                </a:lnTo>
                <a:lnTo>
                  <a:pt x="6279741" y="3374008"/>
                </a:lnTo>
                <a:lnTo>
                  <a:pt x="6282121" y="3379961"/>
                </a:lnTo>
                <a:lnTo>
                  <a:pt x="6284900" y="3385519"/>
                </a:lnTo>
                <a:lnTo>
                  <a:pt x="6286885" y="3388694"/>
                </a:lnTo>
                <a:lnTo>
                  <a:pt x="6289266" y="3391075"/>
                </a:lnTo>
                <a:lnTo>
                  <a:pt x="6291251" y="3393060"/>
                </a:lnTo>
                <a:lnTo>
                  <a:pt x="6294029" y="3395044"/>
                </a:lnTo>
                <a:lnTo>
                  <a:pt x="6297601" y="3396235"/>
                </a:lnTo>
                <a:lnTo>
                  <a:pt x="6301569" y="3397030"/>
                </a:lnTo>
                <a:lnTo>
                  <a:pt x="6301569" y="3416875"/>
                </a:lnTo>
                <a:lnTo>
                  <a:pt x="6303951" y="3418067"/>
                </a:lnTo>
                <a:lnTo>
                  <a:pt x="6307127" y="3419258"/>
                </a:lnTo>
                <a:lnTo>
                  <a:pt x="6309905" y="3419654"/>
                </a:lnTo>
                <a:lnTo>
                  <a:pt x="6313080" y="3420050"/>
                </a:lnTo>
                <a:lnTo>
                  <a:pt x="6320224" y="3420845"/>
                </a:lnTo>
                <a:lnTo>
                  <a:pt x="6327765" y="3420845"/>
                </a:lnTo>
                <a:lnTo>
                  <a:pt x="6335306" y="3420845"/>
                </a:lnTo>
                <a:lnTo>
                  <a:pt x="6342847" y="3421241"/>
                </a:lnTo>
                <a:lnTo>
                  <a:pt x="6346023" y="3421241"/>
                </a:lnTo>
                <a:lnTo>
                  <a:pt x="6349197" y="3422036"/>
                </a:lnTo>
                <a:lnTo>
                  <a:pt x="6352373" y="3422829"/>
                </a:lnTo>
                <a:lnTo>
                  <a:pt x="6354754" y="3423624"/>
                </a:lnTo>
                <a:lnTo>
                  <a:pt x="6354357" y="3425211"/>
                </a:lnTo>
                <a:lnTo>
                  <a:pt x="6353167" y="3426006"/>
                </a:lnTo>
                <a:lnTo>
                  <a:pt x="6351579" y="3426402"/>
                </a:lnTo>
                <a:lnTo>
                  <a:pt x="6349991" y="3426799"/>
                </a:lnTo>
                <a:lnTo>
                  <a:pt x="6357135" y="3426799"/>
                </a:lnTo>
                <a:lnTo>
                  <a:pt x="6373011" y="3426402"/>
                </a:lnTo>
                <a:lnTo>
                  <a:pt x="6409129" y="3424417"/>
                </a:lnTo>
                <a:lnTo>
                  <a:pt x="6428181" y="3423624"/>
                </a:lnTo>
                <a:lnTo>
                  <a:pt x="6448025" y="3422829"/>
                </a:lnTo>
                <a:lnTo>
                  <a:pt x="6469061" y="3422829"/>
                </a:lnTo>
                <a:lnTo>
                  <a:pt x="6489700" y="3423624"/>
                </a:lnTo>
                <a:lnTo>
                  <a:pt x="6488509" y="3426006"/>
                </a:lnTo>
                <a:lnTo>
                  <a:pt x="6486525" y="3428386"/>
                </a:lnTo>
                <a:lnTo>
                  <a:pt x="6483747" y="3430768"/>
                </a:lnTo>
                <a:lnTo>
                  <a:pt x="6480571" y="3432753"/>
                </a:lnTo>
                <a:lnTo>
                  <a:pt x="6477396" y="3434341"/>
                </a:lnTo>
                <a:lnTo>
                  <a:pt x="6473030" y="3435531"/>
                </a:lnTo>
                <a:lnTo>
                  <a:pt x="6464695" y="3438310"/>
                </a:lnTo>
                <a:lnTo>
                  <a:pt x="6455567" y="3440295"/>
                </a:lnTo>
                <a:lnTo>
                  <a:pt x="6446438" y="3441486"/>
                </a:lnTo>
                <a:lnTo>
                  <a:pt x="6430165" y="3443470"/>
                </a:lnTo>
                <a:lnTo>
                  <a:pt x="6412701" y="3446249"/>
                </a:lnTo>
                <a:lnTo>
                  <a:pt x="6394444" y="3448631"/>
                </a:lnTo>
                <a:lnTo>
                  <a:pt x="6355945" y="3452203"/>
                </a:lnTo>
                <a:lnTo>
                  <a:pt x="6316652" y="3455379"/>
                </a:lnTo>
                <a:lnTo>
                  <a:pt x="6275771" y="3457761"/>
                </a:lnTo>
                <a:lnTo>
                  <a:pt x="6192423" y="3462127"/>
                </a:lnTo>
                <a:lnTo>
                  <a:pt x="6150748" y="3464906"/>
                </a:lnTo>
                <a:lnTo>
                  <a:pt x="6110265" y="3467287"/>
                </a:lnTo>
                <a:lnTo>
                  <a:pt x="6080100" y="3469272"/>
                </a:lnTo>
                <a:lnTo>
                  <a:pt x="6051523" y="3471654"/>
                </a:lnTo>
                <a:lnTo>
                  <a:pt x="6037235" y="3473241"/>
                </a:lnTo>
                <a:lnTo>
                  <a:pt x="6023741" y="3475226"/>
                </a:lnTo>
                <a:lnTo>
                  <a:pt x="6010245" y="3477608"/>
                </a:lnTo>
                <a:lnTo>
                  <a:pt x="5997545" y="3480784"/>
                </a:lnTo>
                <a:lnTo>
                  <a:pt x="5997942" y="3486738"/>
                </a:lnTo>
                <a:lnTo>
                  <a:pt x="5999133" y="3492295"/>
                </a:lnTo>
                <a:lnTo>
                  <a:pt x="6000720" y="3496661"/>
                </a:lnTo>
                <a:lnTo>
                  <a:pt x="6002705" y="3501028"/>
                </a:lnTo>
                <a:lnTo>
                  <a:pt x="6007071" y="3507776"/>
                </a:lnTo>
                <a:lnTo>
                  <a:pt x="6008658" y="3510952"/>
                </a:lnTo>
                <a:lnTo>
                  <a:pt x="6009849" y="3513730"/>
                </a:lnTo>
                <a:lnTo>
                  <a:pt x="6009849" y="3515715"/>
                </a:lnTo>
                <a:lnTo>
                  <a:pt x="6009452" y="3516509"/>
                </a:lnTo>
                <a:lnTo>
                  <a:pt x="6008261" y="3518097"/>
                </a:lnTo>
                <a:lnTo>
                  <a:pt x="6007467" y="3519288"/>
                </a:lnTo>
                <a:lnTo>
                  <a:pt x="6007467" y="3520875"/>
                </a:lnTo>
                <a:lnTo>
                  <a:pt x="6008261" y="3523654"/>
                </a:lnTo>
                <a:lnTo>
                  <a:pt x="6009849" y="3527226"/>
                </a:lnTo>
                <a:lnTo>
                  <a:pt x="6011039" y="3531990"/>
                </a:lnTo>
                <a:lnTo>
                  <a:pt x="6012230" y="3537150"/>
                </a:lnTo>
                <a:lnTo>
                  <a:pt x="6012627" y="3539135"/>
                </a:lnTo>
                <a:lnTo>
                  <a:pt x="6012627" y="3539929"/>
                </a:lnTo>
                <a:lnTo>
                  <a:pt x="6012230" y="3539929"/>
                </a:lnTo>
                <a:lnTo>
                  <a:pt x="6011437" y="3537944"/>
                </a:lnTo>
                <a:lnTo>
                  <a:pt x="6009849" y="3533975"/>
                </a:lnTo>
                <a:lnTo>
                  <a:pt x="6010643" y="3537150"/>
                </a:lnTo>
                <a:lnTo>
                  <a:pt x="6011039" y="3541914"/>
                </a:lnTo>
                <a:lnTo>
                  <a:pt x="6011039" y="3546280"/>
                </a:lnTo>
                <a:lnTo>
                  <a:pt x="6010643" y="3551837"/>
                </a:lnTo>
                <a:lnTo>
                  <a:pt x="6009849" y="3556998"/>
                </a:lnTo>
                <a:lnTo>
                  <a:pt x="6008261" y="3562158"/>
                </a:lnTo>
                <a:lnTo>
                  <a:pt x="6006277" y="3566921"/>
                </a:lnTo>
                <a:lnTo>
                  <a:pt x="6003499" y="3570891"/>
                </a:lnTo>
                <a:lnTo>
                  <a:pt x="6006277" y="3570891"/>
                </a:lnTo>
                <a:lnTo>
                  <a:pt x="6008261" y="3570891"/>
                </a:lnTo>
                <a:lnTo>
                  <a:pt x="6009849" y="3570494"/>
                </a:lnTo>
                <a:lnTo>
                  <a:pt x="6011039" y="3570494"/>
                </a:lnTo>
                <a:lnTo>
                  <a:pt x="6011437" y="3570891"/>
                </a:lnTo>
                <a:lnTo>
                  <a:pt x="6011437" y="3571288"/>
                </a:lnTo>
                <a:lnTo>
                  <a:pt x="6011437" y="3574066"/>
                </a:lnTo>
                <a:lnTo>
                  <a:pt x="6011039" y="3578036"/>
                </a:lnTo>
                <a:lnTo>
                  <a:pt x="6009849" y="3584387"/>
                </a:lnTo>
                <a:lnTo>
                  <a:pt x="6011039" y="3585181"/>
                </a:lnTo>
                <a:lnTo>
                  <a:pt x="6013024" y="3585975"/>
                </a:lnTo>
                <a:lnTo>
                  <a:pt x="6017787" y="3587166"/>
                </a:lnTo>
                <a:lnTo>
                  <a:pt x="6022549" y="3587960"/>
                </a:lnTo>
                <a:lnTo>
                  <a:pt x="6028106" y="3588357"/>
                </a:lnTo>
                <a:lnTo>
                  <a:pt x="6033663" y="3588357"/>
                </a:lnTo>
                <a:lnTo>
                  <a:pt x="6038029" y="3588357"/>
                </a:lnTo>
                <a:lnTo>
                  <a:pt x="6041997" y="3587960"/>
                </a:lnTo>
                <a:lnTo>
                  <a:pt x="6044379" y="3587563"/>
                </a:lnTo>
                <a:lnTo>
                  <a:pt x="6044379" y="3583990"/>
                </a:lnTo>
                <a:lnTo>
                  <a:pt x="6043982" y="3580815"/>
                </a:lnTo>
                <a:lnTo>
                  <a:pt x="6043189" y="3578433"/>
                </a:lnTo>
                <a:lnTo>
                  <a:pt x="6042395" y="3576448"/>
                </a:lnTo>
                <a:lnTo>
                  <a:pt x="6041601" y="3574066"/>
                </a:lnTo>
                <a:lnTo>
                  <a:pt x="6040807" y="3571288"/>
                </a:lnTo>
                <a:lnTo>
                  <a:pt x="6040807" y="3568112"/>
                </a:lnTo>
                <a:lnTo>
                  <a:pt x="6041204" y="3564143"/>
                </a:lnTo>
                <a:lnTo>
                  <a:pt x="6045569" y="3560967"/>
                </a:lnTo>
                <a:lnTo>
                  <a:pt x="6049935" y="3558188"/>
                </a:lnTo>
                <a:lnTo>
                  <a:pt x="6057873" y="3551837"/>
                </a:lnTo>
                <a:lnTo>
                  <a:pt x="6065018" y="3545089"/>
                </a:lnTo>
                <a:lnTo>
                  <a:pt x="6072559" y="3539135"/>
                </a:lnTo>
                <a:lnTo>
                  <a:pt x="6076925" y="3536753"/>
                </a:lnTo>
                <a:lnTo>
                  <a:pt x="6080893" y="3534372"/>
                </a:lnTo>
                <a:lnTo>
                  <a:pt x="6085259" y="3532387"/>
                </a:lnTo>
                <a:lnTo>
                  <a:pt x="6090023" y="3530402"/>
                </a:lnTo>
                <a:lnTo>
                  <a:pt x="6095182" y="3528814"/>
                </a:lnTo>
                <a:lnTo>
                  <a:pt x="6100739" y="3528020"/>
                </a:lnTo>
                <a:lnTo>
                  <a:pt x="6106692" y="3527226"/>
                </a:lnTo>
                <a:lnTo>
                  <a:pt x="6113439" y="3527226"/>
                </a:lnTo>
                <a:lnTo>
                  <a:pt x="6111852" y="3527623"/>
                </a:lnTo>
                <a:lnTo>
                  <a:pt x="6111455" y="3528814"/>
                </a:lnTo>
                <a:lnTo>
                  <a:pt x="6111058" y="3530005"/>
                </a:lnTo>
                <a:lnTo>
                  <a:pt x="6111455" y="3531990"/>
                </a:lnTo>
                <a:lnTo>
                  <a:pt x="6112249" y="3533578"/>
                </a:lnTo>
                <a:lnTo>
                  <a:pt x="6113043" y="3535165"/>
                </a:lnTo>
                <a:lnTo>
                  <a:pt x="6114630" y="3536753"/>
                </a:lnTo>
                <a:lnTo>
                  <a:pt x="6116218" y="3537547"/>
                </a:lnTo>
                <a:lnTo>
                  <a:pt x="6119790" y="3537944"/>
                </a:lnTo>
                <a:lnTo>
                  <a:pt x="6123362" y="3538341"/>
                </a:lnTo>
                <a:lnTo>
                  <a:pt x="6131300" y="3538341"/>
                </a:lnTo>
                <a:lnTo>
                  <a:pt x="6139635" y="3537944"/>
                </a:lnTo>
                <a:lnTo>
                  <a:pt x="6148367" y="3537150"/>
                </a:lnTo>
                <a:lnTo>
                  <a:pt x="6157099" y="3536753"/>
                </a:lnTo>
                <a:lnTo>
                  <a:pt x="6165830" y="3537150"/>
                </a:lnTo>
                <a:lnTo>
                  <a:pt x="6170196" y="3537547"/>
                </a:lnTo>
                <a:lnTo>
                  <a:pt x="6174165" y="3537944"/>
                </a:lnTo>
                <a:lnTo>
                  <a:pt x="6178531" y="3539135"/>
                </a:lnTo>
                <a:lnTo>
                  <a:pt x="6182103" y="3540723"/>
                </a:lnTo>
                <a:lnTo>
                  <a:pt x="6190438" y="3545089"/>
                </a:lnTo>
                <a:lnTo>
                  <a:pt x="6201154" y="3551043"/>
                </a:lnTo>
                <a:lnTo>
                  <a:pt x="6203535" y="3553028"/>
                </a:lnTo>
                <a:lnTo>
                  <a:pt x="6208695" y="3557792"/>
                </a:lnTo>
                <a:lnTo>
                  <a:pt x="6212267" y="3559776"/>
                </a:lnTo>
                <a:lnTo>
                  <a:pt x="6215443" y="3561761"/>
                </a:lnTo>
                <a:lnTo>
                  <a:pt x="6219015" y="3563349"/>
                </a:lnTo>
                <a:lnTo>
                  <a:pt x="6222983" y="3564143"/>
                </a:lnTo>
                <a:lnTo>
                  <a:pt x="6220205" y="3567318"/>
                </a:lnTo>
                <a:lnTo>
                  <a:pt x="6215839" y="3570097"/>
                </a:lnTo>
                <a:lnTo>
                  <a:pt x="6211473" y="3572479"/>
                </a:lnTo>
                <a:lnTo>
                  <a:pt x="6205917" y="3575257"/>
                </a:lnTo>
                <a:lnTo>
                  <a:pt x="6200361" y="3576845"/>
                </a:lnTo>
                <a:lnTo>
                  <a:pt x="6194407" y="3578433"/>
                </a:lnTo>
                <a:lnTo>
                  <a:pt x="6188453" y="3580021"/>
                </a:lnTo>
                <a:lnTo>
                  <a:pt x="6182103" y="3580815"/>
                </a:lnTo>
                <a:lnTo>
                  <a:pt x="6172181" y="3581608"/>
                </a:lnTo>
                <a:lnTo>
                  <a:pt x="6162258" y="3581608"/>
                </a:lnTo>
                <a:lnTo>
                  <a:pt x="6151939" y="3581211"/>
                </a:lnTo>
                <a:lnTo>
                  <a:pt x="6141619" y="3580418"/>
                </a:lnTo>
                <a:lnTo>
                  <a:pt x="6131697" y="3578830"/>
                </a:lnTo>
                <a:lnTo>
                  <a:pt x="6122568" y="3576845"/>
                </a:lnTo>
                <a:lnTo>
                  <a:pt x="6114233" y="3574066"/>
                </a:lnTo>
                <a:lnTo>
                  <a:pt x="6106692" y="3570891"/>
                </a:lnTo>
                <a:lnTo>
                  <a:pt x="6106692" y="3568112"/>
                </a:lnTo>
                <a:lnTo>
                  <a:pt x="6107089" y="3566127"/>
                </a:lnTo>
                <a:lnTo>
                  <a:pt x="6107883" y="3564540"/>
                </a:lnTo>
                <a:lnTo>
                  <a:pt x="6109867" y="3563746"/>
                </a:lnTo>
                <a:lnTo>
                  <a:pt x="6113439" y="3562555"/>
                </a:lnTo>
                <a:lnTo>
                  <a:pt x="6115027" y="3561761"/>
                </a:lnTo>
                <a:lnTo>
                  <a:pt x="6116218" y="3560967"/>
                </a:lnTo>
                <a:lnTo>
                  <a:pt x="6116218" y="3558585"/>
                </a:lnTo>
                <a:lnTo>
                  <a:pt x="6115424" y="3556998"/>
                </a:lnTo>
                <a:lnTo>
                  <a:pt x="6113837" y="3555807"/>
                </a:lnTo>
                <a:lnTo>
                  <a:pt x="6112249" y="3555013"/>
                </a:lnTo>
                <a:lnTo>
                  <a:pt x="6110661" y="3554616"/>
                </a:lnTo>
                <a:lnTo>
                  <a:pt x="6109073" y="3553822"/>
                </a:lnTo>
                <a:lnTo>
                  <a:pt x="6107486" y="3552631"/>
                </a:lnTo>
                <a:lnTo>
                  <a:pt x="6107089" y="3551837"/>
                </a:lnTo>
                <a:lnTo>
                  <a:pt x="6106692" y="3551043"/>
                </a:lnTo>
                <a:lnTo>
                  <a:pt x="6105899" y="3551837"/>
                </a:lnTo>
                <a:lnTo>
                  <a:pt x="6105105" y="3552631"/>
                </a:lnTo>
                <a:lnTo>
                  <a:pt x="6103914" y="3555013"/>
                </a:lnTo>
                <a:lnTo>
                  <a:pt x="6102327" y="3560570"/>
                </a:lnTo>
                <a:lnTo>
                  <a:pt x="6100739" y="3562952"/>
                </a:lnTo>
                <a:lnTo>
                  <a:pt x="6099548" y="3563746"/>
                </a:lnTo>
                <a:lnTo>
                  <a:pt x="6098357" y="3564143"/>
                </a:lnTo>
                <a:lnTo>
                  <a:pt x="6097167" y="3564540"/>
                </a:lnTo>
                <a:lnTo>
                  <a:pt x="6095579" y="3565334"/>
                </a:lnTo>
                <a:lnTo>
                  <a:pt x="6093595" y="3564540"/>
                </a:lnTo>
                <a:lnTo>
                  <a:pt x="6091610" y="3564143"/>
                </a:lnTo>
                <a:lnTo>
                  <a:pt x="6092801" y="3569303"/>
                </a:lnTo>
                <a:lnTo>
                  <a:pt x="6093197" y="3574066"/>
                </a:lnTo>
                <a:lnTo>
                  <a:pt x="6093197" y="3577639"/>
                </a:lnTo>
                <a:lnTo>
                  <a:pt x="6092404" y="3581211"/>
                </a:lnTo>
                <a:lnTo>
                  <a:pt x="6091610" y="3584387"/>
                </a:lnTo>
                <a:lnTo>
                  <a:pt x="6089625" y="3587166"/>
                </a:lnTo>
                <a:lnTo>
                  <a:pt x="6088038" y="3589547"/>
                </a:lnTo>
                <a:lnTo>
                  <a:pt x="6085657" y="3591929"/>
                </a:lnTo>
                <a:lnTo>
                  <a:pt x="6083275" y="3593914"/>
                </a:lnTo>
                <a:lnTo>
                  <a:pt x="6080497" y="3595899"/>
                </a:lnTo>
                <a:lnTo>
                  <a:pt x="6074941" y="3599868"/>
                </a:lnTo>
                <a:lnTo>
                  <a:pt x="6068987" y="3603441"/>
                </a:lnTo>
                <a:lnTo>
                  <a:pt x="6063033" y="3607410"/>
                </a:lnTo>
                <a:lnTo>
                  <a:pt x="6074941" y="3614158"/>
                </a:lnTo>
                <a:lnTo>
                  <a:pt x="6086451" y="3620906"/>
                </a:lnTo>
                <a:lnTo>
                  <a:pt x="6109867" y="3635196"/>
                </a:lnTo>
                <a:lnTo>
                  <a:pt x="6132887" y="3648693"/>
                </a:lnTo>
                <a:lnTo>
                  <a:pt x="6156305" y="3662586"/>
                </a:lnTo>
                <a:lnTo>
                  <a:pt x="6167815" y="3668937"/>
                </a:lnTo>
                <a:lnTo>
                  <a:pt x="6180119" y="3674891"/>
                </a:lnTo>
                <a:lnTo>
                  <a:pt x="6192025" y="3680846"/>
                </a:lnTo>
                <a:lnTo>
                  <a:pt x="6204727" y="3686403"/>
                </a:lnTo>
                <a:lnTo>
                  <a:pt x="6217427" y="3690769"/>
                </a:lnTo>
                <a:lnTo>
                  <a:pt x="6230525" y="3695136"/>
                </a:lnTo>
                <a:lnTo>
                  <a:pt x="6243623" y="3698311"/>
                </a:lnTo>
                <a:lnTo>
                  <a:pt x="6257514" y="3701090"/>
                </a:lnTo>
                <a:lnTo>
                  <a:pt x="6254339" y="3705059"/>
                </a:lnTo>
                <a:lnTo>
                  <a:pt x="6250369" y="3707838"/>
                </a:lnTo>
                <a:lnTo>
                  <a:pt x="6246797" y="3710220"/>
                </a:lnTo>
                <a:lnTo>
                  <a:pt x="6242829" y="3711014"/>
                </a:lnTo>
                <a:lnTo>
                  <a:pt x="6238859" y="3711014"/>
                </a:lnTo>
                <a:lnTo>
                  <a:pt x="6234097" y="3710617"/>
                </a:lnTo>
                <a:lnTo>
                  <a:pt x="6230128" y="3709029"/>
                </a:lnTo>
                <a:lnTo>
                  <a:pt x="6224968" y="3707838"/>
                </a:lnTo>
                <a:lnTo>
                  <a:pt x="6214649" y="3703869"/>
                </a:lnTo>
                <a:lnTo>
                  <a:pt x="6203535" y="3698708"/>
                </a:lnTo>
                <a:lnTo>
                  <a:pt x="6197185" y="3696723"/>
                </a:lnTo>
                <a:lnTo>
                  <a:pt x="6190438" y="3694739"/>
                </a:lnTo>
                <a:lnTo>
                  <a:pt x="6183294" y="3692357"/>
                </a:lnTo>
                <a:lnTo>
                  <a:pt x="6175753" y="3691166"/>
                </a:lnTo>
                <a:lnTo>
                  <a:pt x="6167815" y="3689578"/>
                </a:lnTo>
                <a:lnTo>
                  <a:pt x="6160671" y="3687594"/>
                </a:lnTo>
                <a:lnTo>
                  <a:pt x="6145191" y="3682433"/>
                </a:lnTo>
                <a:lnTo>
                  <a:pt x="6130506" y="3678067"/>
                </a:lnTo>
                <a:lnTo>
                  <a:pt x="6123362" y="3675685"/>
                </a:lnTo>
                <a:lnTo>
                  <a:pt x="6116218" y="3674494"/>
                </a:lnTo>
                <a:lnTo>
                  <a:pt x="6106692" y="3672907"/>
                </a:lnTo>
                <a:lnTo>
                  <a:pt x="6097563" y="3670922"/>
                </a:lnTo>
                <a:lnTo>
                  <a:pt x="6088435" y="3668540"/>
                </a:lnTo>
                <a:lnTo>
                  <a:pt x="6079703" y="3665761"/>
                </a:lnTo>
                <a:lnTo>
                  <a:pt x="6063033" y="3660601"/>
                </a:lnTo>
                <a:lnTo>
                  <a:pt x="6047157" y="3654647"/>
                </a:lnTo>
                <a:lnTo>
                  <a:pt x="6044776" y="3657426"/>
                </a:lnTo>
                <a:lnTo>
                  <a:pt x="6042791" y="3660601"/>
                </a:lnTo>
                <a:lnTo>
                  <a:pt x="6041204" y="3663380"/>
                </a:lnTo>
                <a:lnTo>
                  <a:pt x="6039616" y="3666555"/>
                </a:lnTo>
                <a:lnTo>
                  <a:pt x="6038823" y="3669731"/>
                </a:lnTo>
                <a:lnTo>
                  <a:pt x="6038029" y="3672510"/>
                </a:lnTo>
                <a:lnTo>
                  <a:pt x="6037235" y="3678861"/>
                </a:lnTo>
                <a:lnTo>
                  <a:pt x="6037235" y="3685212"/>
                </a:lnTo>
                <a:lnTo>
                  <a:pt x="6038029" y="3690769"/>
                </a:lnTo>
                <a:lnTo>
                  <a:pt x="6039219" y="3697120"/>
                </a:lnTo>
                <a:lnTo>
                  <a:pt x="6040807" y="3703472"/>
                </a:lnTo>
                <a:lnTo>
                  <a:pt x="6043585" y="3715777"/>
                </a:lnTo>
                <a:lnTo>
                  <a:pt x="6044776" y="3722128"/>
                </a:lnTo>
                <a:lnTo>
                  <a:pt x="6045173" y="3728479"/>
                </a:lnTo>
                <a:lnTo>
                  <a:pt x="6045173" y="3734830"/>
                </a:lnTo>
                <a:lnTo>
                  <a:pt x="6044379" y="3738006"/>
                </a:lnTo>
                <a:lnTo>
                  <a:pt x="6043982" y="3741182"/>
                </a:lnTo>
                <a:lnTo>
                  <a:pt x="6042791" y="3744754"/>
                </a:lnTo>
                <a:lnTo>
                  <a:pt x="6041601" y="3747930"/>
                </a:lnTo>
                <a:lnTo>
                  <a:pt x="6039616" y="3751105"/>
                </a:lnTo>
                <a:lnTo>
                  <a:pt x="6038029" y="3754678"/>
                </a:lnTo>
                <a:lnTo>
                  <a:pt x="6038425" y="3755869"/>
                </a:lnTo>
                <a:lnTo>
                  <a:pt x="6038823" y="3756663"/>
                </a:lnTo>
                <a:lnTo>
                  <a:pt x="6039616" y="3757060"/>
                </a:lnTo>
                <a:lnTo>
                  <a:pt x="6040807" y="3757060"/>
                </a:lnTo>
                <a:lnTo>
                  <a:pt x="6042395" y="3755869"/>
                </a:lnTo>
                <a:lnTo>
                  <a:pt x="6043982" y="3753487"/>
                </a:lnTo>
                <a:lnTo>
                  <a:pt x="6045173" y="3750311"/>
                </a:lnTo>
                <a:lnTo>
                  <a:pt x="6046363" y="3747136"/>
                </a:lnTo>
                <a:lnTo>
                  <a:pt x="6047157" y="3744357"/>
                </a:lnTo>
                <a:lnTo>
                  <a:pt x="6047157" y="3741182"/>
                </a:lnTo>
                <a:lnTo>
                  <a:pt x="6047554" y="3745151"/>
                </a:lnTo>
                <a:lnTo>
                  <a:pt x="6047554" y="3748327"/>
                </a:lnTo>
                <a:lnTo>
                  <a:pt x="6047157" y="3751899"/>
                </a:lnTo>
                <a:lnTo>
                  <a:pt x="6046363" y="3755869"/>
                </a:lnTo>
                <a:lnTo>
                  <a:pt x="6045173" y="3759441"/>
                </a:lnTo>
                <a:lnTo>
                  <a:pt x="6043585" y="3763808"/>
                </a:lnTo>
                <a:lnTo>
                  <a:pt x="6040410" y="3771747"/>
                </a:lnTo>
                <a:lnTo>
                  <a:pt x="6032472" y="3787228"/>
                </a:lnTo>
                <a:lnTo>
                  <a:pt x="6028503" y="3794373"/>
                </a:lnTo>
                <a:lnTo>
                  <a:pt x="6025328" y="3801518"/>
                </a:lnTo>
                <a:lnTo>
                  <a:pt x="6024534" y="3799930"/>
                </a:lnTo>
                <a:lnTo>
                  <a:pt x="6023741" y="3798739"/>
                </a:lnTo>
                <a:lnTo>
                  <a:pt x="6023741" y="3796754"/>
                </a:lnTo>
                <a:lnTo>
                  <a:pt x="6023741" y="3794770"/>
                </a:lnTo>
                <a:lnTo>
                  <a:pt x="6024931" y="3791197"/>
                </a:lnTo>
                <a:lnTo>
                  <a:pt x="6026915" y="3787625"/>
                </a:lnTo>
                <a:lnTo>
                  <a:pt x="6031678" y="3779289"/>
                </a:lnTo>
                <a:lnTo>
                  <a:pt x="6033663" y="3775319"/>
                </a:lnTo>
                <a:lnTo>
                  <a:pt x="6034853" y="3771747"/>
                </a:lnTo>
                <a:lnTo>
                  <a:pt x="6032869" y="3772938"/>
                </a:lnTo>
                <a:lnTo>
                  <a:pt x="6030885" y="3774128"/>
                </a:lnTo>
                <a:lnTo>
                  <a:pt x="6028106" y="3777304"/>
                </a:lnTo>
                <a:lnTo>
                  <a:pt x="6025725" y="3781670"/>
                </a:lnTo>
                <a:lnTo>
                  <a:pt x="6024137" y="3785640"/>
                </a:lnTo>
                <a:lnTo>
                  <a:pt x="6020168" y="3795564"/>
                </a:lnTo>
                <a:lnTo>
                  <a:pt x="6018581" y="3799930"/>
                </a:lnTo>
                <a:lnTo>
                  <a:pt x="6016199" y="3805090"/>
                </a:lnTo>
                <a:lnTo>
                  <a:pt x="6015405" y="3805884"/>
                </a:lnTo>
                <a:lnTo>
                  <a:pt x="6013818" y="3807075"/>
                </a:lnTo>
                <a:lnTo>
                  <a:pt x="6011039" y="3808663"/>
                </a:lnTo>
                <a:lnTo>
                  <a:pt x="6008261" y="3810251"/>
                </a:lnTo>
                <a:lnTo>
                  <a:pt x="6007467" y="3810648"/>
                </a:lnTo>
                <a:lnTo>
                  <a:pt x="6006673" y="3811442"/>
                </a:lnTo>
                <a:lnTo>
                  <a:pt x="6006277" y="3813029"/>
                </a:lnTo>
                <a:lnTo>
                  <a:pt x="6006673" y="3814220"/>
                </a:lnTo>
                <a:lnTo>
                  <a:pt x="6007071" y="3815411"/>
                </a:lnTo>
                <a:lnTo>
                  <a:pt x="6007467" y="3816602"/>
                </a:lnTo>
                <a:lnTo>
                  <a:pt x="6009055" y="3817793"/>
                </a:lnTo>
                <a:lnTo>
                  <a:pt x="6009452" y="3818190"/>
                </a:lnTo>
                <a:lnTo>
                  <a:pt x="6009849" y="3818190"/>
                </a:lnTo>
                <a:lnTo>
                  <a:pt x="6007467" y="3822556"/>
                </a:lnTo>
                <a:lnTo>
                  <a:pt x="6004689" y="3825732"/>
                </a:lnTo>
                <a:lnTo>
                  <a:pt x="5999927" y="3831686"/>
                </a:lnTo>
                <a:lnTo>
                  <a:pt x="5997942" y="3834465"/>
                </a:lnTo>
                <a:lnTo>
                  <a:pt x="5995957" y="3837243"/>
                </a:lnTo>
                <a:lnTo>
                  <a:pt x="5994767" y="3841213"/>
                </a:lnTo>
                <a:lnTo>
                  <a:pt x="5993973" y="3844785"/>
                </a:lnTo>
                <a:lnTo>
                  <a:pt x="5992385" y="3843991"/>
                </a:lnTo>
                <a:lnTo>
                  <a:pt x="5991591" y="3842800"/>
                </a:lnTo>
                <a:lnTo>
                  <a:pt x="5991591" y="3842007"/>
                </a:lnTo>
                <a:lnTo>
                  <a:pt x="5991989" y="3840816"/>
                </a:lnTo>
                <a:lnTo>
                  <a:pt x="5993179" y="3838037"/>
                </a:lnTo>
                <a:lnTo>
                  <a:pt x="5993576" y="3836449"/>
                </a:lnTo>
                <a:lnTo>
                  <a:pt x="5993973" y="3834861"/>
                </a:lnTo>
                <a:lnTo>
                  <a:pt x="5991195" y="3837243"/>
                </a:lnTo>
                <a:lnTo>
                  <a:pt x="5989210" y="3840022"/>
                </a:lnTo>
                <a:lnTo>
                  <a:pt x="5988019" y="3842007"/>
                </a:lnTo>
                <a:lnTo>
                  <a:pt x="5987623" y="3843594"/>
                </a:lnTo>
                <a:lnTo>
                  <a:pt x="5988019" y="3844785"/>
                </a:lnTo>
                <a:lnTo>
                  <a:pt x="5989210" y="3845976"/>
                </a:lnTo>
                <a:lnTo>
                  <a:pt x="5990401" y="3847564"/>
                </a:lnTo>
                <a:lnTo>
                  <a:pt x="5991989" y="3848755"/>
                </a:lnTo>
                <a:lnTo>
                  <a:pt x="5995957" y="3850739"/>
                </a:lnTo>
                <a:lnTo>
                  <a:pt x="6000323" y="3852724"/>
                </a:lnTo>
                <a:lnTo>
                  <a:pt x="6002307" y="3853915"/>
                </a:lnTo>
                <a:lnTo>
                  <a:pt x="6003895" y="3855503"/>
                </a:lnTo>
                <a:lnTo>
                  <a:pt x="6005483" y="3857091"/>
                </a:lnTo>
                <a:lnTo>
                  <a:pt x="6006673" y="3858678"/>
                </a:lnTo>
                <a:lnTo>
                  <a:pt x="6008261" y="3863045"/>
                </a:lnTo>
                <a:lnTo>
                  <a:pt x="6009849" y="3869396"/>
                </a:lnTo>
                <a:lnTo>
                  <a:pt x="6012627" y="3882098"/>
                </a:lnTo>
                <a:lnTo>
                  <a:pt x="6017390" y="3902740"/>
                </a:lnTo>
                <a:lnTo>
                  <a:pt x="6021756" y="3926954"/>
                </a:lnTo>
                <a:lnTo>
                  <a:pt x="6025725" y="3951961"/>
                </a:lnTo>
                <a:lnTo>
                  <a:pt x="6027313" y="3963870"/>
                </a:lnTo>
                <a:lnTo>
                  <a:pt x="6028503" y="3975778"/>
                </a:lnTo>
                <a:lnTo>
                  <a:pt x="6028503" y="3979748"/>
                </a:lnTo>
                <a:lnTo>
                  <a:pt x="6028503" y="3984114"/>
                </a:lnTo>
                <a:lnTo>
                  <a:pt x="6027709" y="3992847"/>
                </a:lnTo>
                <a:lnTo>
                  <a:pt x="6027709" y="3997213"/>
                </a:lnTo>
                <a:lnTo>
                  <a:pt x="6027313" y="4001580"/>
                </a:lnTo>
                <a:lnTo>
                  <a:pt x="6027709" y="4005152"/>
                </a:lnTo>
                <a:lnTo>
                  <a:pt x="6028503" y="4009122"/>
                </a:lnTo>
                <a:lnTo>
                  <a:pt x="6030091" y="4013091"/>
                </a:lnTo>
                <a:lnTo>
                  <a:pt x="6032472" y="4015870"/>
                </a:lnTo>
                <a:lnTo>
                  <a:pt x="6034457" y="4018649"/>
                </a:lnTo>
                <a:lnTo>
                  <a:pt x="6037235" y="4020633"/>
                </a:lnTo>
                <a:lnTo>
                  <a:pt x="6042395" y="4023809"/>
                </a:lnTo>
                <a:lnTo>
                  <a:pt x="6044776" y="4026191"/>
                </a:lnTo>
                <a:lnTo>
                  <a:pt x="6047157" y="4028969"/>
                </a:lnTo>
                <a:lnTo>
                  <a:pt x="6048745" y="4030954"/>
                </a:lnTo>
                <a:lnTo>
                  <a:pt x="6048745" y="4033336"/>
                </a:lnTo>
                <a:lnTo>
                  <a:pt x="6048745" y="4035717"/>
                </a:lnTo>
                <a:lnTo>
                  <a:pt x="6047951" y="4037702"/>
                </a:lnTo>
                <a:lnTo>
                  <a:pt x="6047951" y="4039687"/>
                </a:lnTo>
                <a:lnTo>
                  <a:pt x="6047951" y="4041672"/>
                </a:lnTo>
                <a:lnTo>
                  <a:pt x="6049142" y="4044053"/>
                </a:lnTo>
                <a:lnTo>
                  <a:pt x="6050729" y="4045641"/>
                </a:lnTo>
                <a:lnTo>
                  <a:pt x="6053111" y="4047229"/>
                </a:lnTo>
                <a:lnTo>
                  <a:pt x="6056286" y="4048817"/>
                </a:lnTo>
                <a:lnTo>
                  <a:pt x="6060652" y="4050008"/>
                </a:lnTo>
                <a:lnTo>
                  <a:pt x="6065018" y="4051595"/>
                </a:lnTo>
                <a:lnTo>
                  <a:pt x="6070575" y="4052389"/>
                </a:lnTo>
                <a:lnTo>
                  <a:pt x="6076131" y="4053183"/>
                </a:lnTo>
                <a:lnTo>
                  <a:pt x="6081291" y="4053580"/>
                </a:lnTo>
                <a:lnTo>
                  <a:pt x="6087244" y="4053580"/>
                </a:lnTo>
                <a:lnTo>
                  <a:pt x="6092801" y="4053580"/>
                </a:lnTo>
                <a:lnTo>
                  <a:pt x="6097961" y="4052786"/>
                </a:lnTo>
                <a:lnTo>
                  <a:pt x="6103120" y="4051992"/>
                </a:lnTo>
                <a:lnTo>
                  <a:pt x="6107486" y="4050008"/>
                </a:lnTo>
                <a:lnTo>
                  <a:pt x="6111852" y="4048023"/>
                </a:lnTo>
                <a:lnTo>
                  <a:pt x="6115027" y="4045641"/>
                </a:lnTo>
                <a:lnTo>
                  <a:pt x="6116615" y="4044450"/>
                </a:lnTo>
                <a:lnTo>
                  <a:pt x="6118203" y="4042862"/>
                </a:lnTo>
                <a:lnTo>
                  <a:pt x="6118996" y="4040878"/>
                </a:lnTo>
                <a:lnTo>
                  <a:pt x="6119790" y="4038893"/>
                </a:lnTo>
                <a:lnTo>
                  <a:pt x="6119790" y="4036511"/>
                </a:lnTo>
                <a:lnTo>
                  <a:pt x="6119393" y="4034130"/>
                </a:lnTo>
                <a:lnTo>
                  <a:pt x="6118203" y="4030954"/>
                </a:lnTo>
                <a:lnTo>
                  <a:pt x="6116218" y="4027778"/>
                </a:lnTo>
                <a:lnTo>
                  <a:pt x="6111852" y="4021030"/>
                </a:lnTo>
                <a:lnTo>
                  <a:pt x="6106692" y="4013488"/>
                </a:lnTo>
                <a:lnTo>
                  <a:pt x="6101533" y="4005549"/>
                </a:lnTo>
                <a:lnTo>
                  <a:pt x="6099151" y="4001977"/>
                </a:lnTo>
                <a:lnTo>
                  <a:pt x="6097563" y="3997610"/>
                </a:lnTo>
                <a:lnTo>
                  <a:pt x="6096769" y="3994038"/>
                </a:lnTo>
                <a:lnTo>
                  <a:pt x="6095976" y="3989671"/>
                </a:lnTo>
                <a:lnTo>
                  <a:pt x="6096373" y="3986099"/>
                </a:lnTo>
                <a:lnTo>
                  <a:pt x="6097563" y="3982129"/>
                </a:lnTo>
                <a:lnTo>
                  <a:pt x="6098357" y="3981335"/>
                </a:lnTo>
                <a:lnTo>
                  <a:pt x="6101135" y="3980145"/>
                </a:lnTo>
                <a:lnTo>
                  <a:pt x="6103914" y="3978954"/>
                </a:lnTo>
                <a:lnTo>
                  <a:pt x="6103914" y="3977763"/>
                </a:lnTo>
                <a:lnTo>
                  <a:pt x="6103120" y="3976572"/>
                </a:lnTo>
                <a:lnTo>
                  <a:pt x="6101533" y="3973000"/>
                </a:lnTo>
                <a:lnTo>
                  <a:pt x="6100739" y="3971412"/>
                </a:lnTo>
                <a:lnTo>
                  <a:pt x="6100342" y="3969427"/>
                </a:lnTo>
                <a:lnTo>
                  <a:pt x="6100342" y="3967442"/>
                </a:lnTo>
                <a:lnTo>
                  <a:pt x="6100739" y="3965854"/>
                </a:lnTo>
                <a:lnTo>
                  <a:pt x="6101533" y="3964267"/>
                </a:lnTo>
                <a:lnTo>
                  <a:pt x="6102723" y="3963473"/>
                </a:lnTo>
                <a:lnTo>
                  <a:pt x="6106295" y="3962282"/>
                </a:lnTo>
                <a:lnTo>
                  <a:pt x="6110265" y="3961091"/>
                </a:lnTo>
                <a:lnTo>
                  <a:pt x="6111852" y="3960297"/>
                </a:lnTo>
                <a:lnTo>
                  <a:pt x="6113439" y="3958709"/>
                </a:lnTo>
                <a:lnTo>
                  <a:pt x="6114630" y="3956328"/>
                </a:lnTo>
                <a:lnTo>
                  <a:pt x="6116218" y="3953549"/>
                </a:lnTo>
                <a:lnTo>
                  <a:pt x="6120187" y="3946404"/>
                </a:lnTo>
                <a:lnTo>
                  <a:pt x="6122171" y="3942831"/>
                </a:lnTo>
                <a:lnTo>
                  <a:pt x="6124156" y="3939259"/>
                </a:lnTo>
                <a:lnTo>
                  <a:pt x="6126537" y="3936877"/>
                </a:lnTo>
                <a:lnTo>
                  <a:pt x="6127728" y="3936083"/>
                </a:lnTo>
                <a:lnTo>
                  <a:pt x="6128919" y="3935289"/>
                </a:lnTo>
                <a:lnTo>
                  <a:pt x="6132094" y="3934892"/>
                </a:lnTo>
                <a:lnTo>
                  <a:pt x="6138444" y="3934892"/>
                </a:lnTo>
                <a:lnTo>
                  <a:pt x="6147176" y="3935289"/>
                </a:lnTo>
                <a:lnTo>
                  <a:pt x="6156305" y="3936083"/>
                </a:lnTo>
                <a:lnTo>
                  <a:pt x="6161067" y="3936480"/>
                </a:lnTo>
                <a:lnTo>
                  <a:pt x="6165037" y="3937671"/>
                </a:lnTo>
                <a:lnTo>
                  <a:pt x="6169403" y="3938465"/>
                </a:lnTo>
                <a:lnTo>
                  <a:pt x="6172975" y="3940450"/>
                </a:lnTo>
                <a:lnTo>
                  <a:pt x="6175753" y="3942038"/>
                </a:lnTo>
                <a:lnTo>
                  <a:pt x="6178134" y="3944022"/>
                </a:lnTo>
                <a:lnTo>
                  <a:pt x="6178531" y="3944816"/>
                </a:lnTo>
                <a:lnTo>
                  <a:pt x="6179325" y="3946007"/>
                </a:lnTo>
                <a:lnTo>
                  <a:pt x="6179325" y="3947198"/>
                </a:lnTo>
                <a:lnTo>
                  <a:pt x="6179325" y="3948786"/>
                </a:lnTo>
                <a:lnTo>
                  <a:pt x="6178134" y="3954343"/>
                </a:lnTo>
                <a:lnTo>
                  <a:pt x="6177341" y="3956725"/>
                </a:lnTo>
                <a:lnTo>
                  <a:pt x="6176149" y="3959106"/>
                </a:lnTo>
                <a:lnTo>
                  <a:pt x="6174959" y="3961091"/>
                </a:lnTo>
                <a:lnTo>
                  <a:pt x="6173768" y="3963076"/>
                </a:lnTo>
                <a:lnTo>
                  <a:pt x="6171783" y="3964267"/>
                </a:lnTo>
                <a:lnTo>
                  <a:pt x="6169799" y="3965854"/>
                </a:lnTo>
                <a:lnTo>
                  <a:pt x="6170196" y="3969030"/>
                </a:lnTo>
                <a:lnTo>
                  <a:pt x="6170990" y="3971412"/>
                </a:lnTo>
                <a:lnTo>
                  <a:pt x="6172577" y="3973793"/>
                </a:lnTo>
                <a:lnTo>
                  <a:pt x="6174165" y="3976175"/>
                </a:lnTo>
                <a:lnTo>
                  <a:pt x="6175753" y="3977763"/>
                </a:lnTo>
                <a:lnTo>
                  <a:pt x="6178134" y="3978954"/>
                </a:lnTo>
                <a:lnTo>
                  <a:pt x="6182103" y="3982129"/>
                </a:lnTo>
                <a:lnTo>
                  <a:pt x="6180119" y="3985702"/>
                </a:lnTo>
                <a:lnTo>
                  <a:pt x="6178928" y="3988877"/>
                </a:lnTo>
                <a:lnTo>
                  <a:pt x="6178134" y="3992450"/>
                </a:lnTo>
                <a:lnTo>
                  <a:pt x="6178134" y="3995626"/>
                </a:lnTo>
                <a:lnTo>
                  <a:pt x="6178531" y="3998801"/>
                </a:lnTo>
                <a:lnTo>
                  <a:pt x="6179325" y="4001977"/>
                </a:lnTo>
                <a:lnTo>
                  <a:pt x="6180913" y="4005152"/>
                </a:lnTo>
                <a:lnTo>
                  <a:pt x="6182500" y="4007931"/>
                </a:lnTo>
                <a:lnTo>
                  <a:pt x="6186866" y="4013885"/>
                </a:lnTo>
                <a:lnTo>
                  <a:pt x="6191629" y="4019443"/>
                </a:lnTo>
                <a:lnTo>
                  <a:pt x="6201154" y="4028969"/>
                </a:lnTo>
                <a:lnTo>
                  <a:pt x="6200757" y="4030954"/>
                </a:lnTo>
                <a:lnTo>
                  <a:pt x="6200361" y="4032939"/>
                </a:lnTo>
                <a:lnTo>
                  <a:pt x="6199963" y="4034923"/>
                </a:lnTo>
                <a:lnTo>
                  <a:pt x="6199169" y="4036114"/>
                </a:lnTo>
                <a:lnTo>
                  <a:pt x="6197185" y="4038496"/>
                </a:lnTo>
                <a:lnTo>
                  <a:pt x="6195201" y="4040878"/>
                </a:lnTo>
                <a:lnTo>
                  <a:pt x="6192819" y="4043259"/>
                </a:lnTo>
                <a:lnTo>
                  <a:pt x="6192025" y="4044847"/>
                </a:lnTo>
                <a:lnTo>
                  <a:pt x="6191231" y="4046435"/>
                </a:lnTo>
                <a:lnTo>
                  <a:pt x="6190835" y="4048023"/>
                </a:lnTo>
                <a:lnTo>
                  <a:pt x="6190835" y="4050008"/>
                </a:lnTo>
                <a:lnTo>
                  <a:pt x="6191231" y="4052786"/>
                </a:lnTo>
                <a:lnTo>
                  <a:pt x="6191629" y="4055565"/>
                </a:lnTo>
                <a:lnTo>
                  <a:pt x="6197979" y="4059931"/>
                </a:lnTo>
                <a:lnTo>
                  <a:pt x="6203535" y="4064298"/>
                </a:lnTo>
                <a:lnTo>
                  <a:pt x="6214252" y="4073427"/>
                </a:lnTo>
                <a:lnTo>
                  <a:pt x="6220205" y="4077794"/>
                </a:lnTo>
                <a:lnTo>
                  <a:pt x="6222983" y="4079779"/>
                </a:lnTo>
                <a:lnTo>
                  <a:pt x="6226159" y="4081366"/>
                </a:lnTo>
                <a:lnTo>
                  <a:pt x="6230128" y="4082954"/>
                </a:lnTo>
                <a:lnTo>
                  <a:pt x="6233700" y="4084145"/>
                </a:lnTo>
                <a:lnTo>
                  <a:pt x="6237669" y="4085336"/>
                </a:lnTo>
                <a:lnTo>
                  <a:pt x="6242035" y="4086130"/>
                </a:lnTo>
                <a:lnTo>
                  <a:pt x="6238066" y="4094069"/>
                </a:lnTo>
                <a:lnTo>
                  <a:pt x="6232906" y="4102405"/>
                </a:lnTo>
                <a:lnTo>
                  <a:pt x="6228541" y="4111138"/>
                </a:lnTo>
                <a:lnTo>
                  <a:pt x="6226159" y="4115504"/>
                </a:lnTo>
                <a:lnTo>
                  <a:pt x="6224175" y="4119870"/>
                </a:lnTo>
                <a:lnTo>
                  <a:pt x="6222983" y="4124237"/>
                </a:lnTo>
                <a:lnTo>
                  <a:pt x="6221793" y="4129000"/>
                </a:lnTo>
                <a:lnTo>
                  <a:pt x="6221396" y="4133367"/>
                </a:lnTo>
                <a:lnTo>
                  <a:pt x="6221396" y="4138130"/>
                </a:lnTo>
                <a:lnTo>
                  <a:pt x="6222190" y="4142497"/>
                </a:lnTo>
                <a:lnTo>
                  <a:pt x="6223381" y="4147260"/>
                </a:lnTo>
                <a:lnTo>
                  <a:pt x="6225762" y="4151626"/>
                </a:lnTo>
                <a:lnTo>
                  <a:pt x="6229334" y="4155993"/>
                </a:lnTo>
                <a:lnTo>
                  <a:pt x="6228937" y="4157581"/>
                </a:lnTo>
                <a:lnTo>
                  <a:pt x="6227349" y="4158374"/>
                </a:lnTo>
                <a:lnTo>
                  <a:pt x="6225762" y="4158374"/>
                </a:lnTo>
                <a:lnTo>
                  <a:pt x="6223777" y="4158374"/>
                </a:lnTo>
                <a:lnTo>
                  <a:pt x="6220205" y="4158374"/>
                </a:lnTo>
                <a:lnTo>
                  <a:pt x="6218221" y="4158771"/>
                </a:lnTo>
                <a:lnTo>
                  <a:pt x="6216633" y="4159168"/>
                </a:lnTo>
                <a:lnTo>
                  <a:pt x="6215839" y="4161153"/>
                </a:lnTo>
                <a:lnTo>
                  <a:pt x="6215045" y="4164726"/>
                </a:lnTo>
                <a:lnTo>
                  <a:pt x="6213855" y="4169489"/>
                </a:lnTo>
                <a:lnTo>
                  <a:pt x="6212267" y="4169886"/>
                </a:lnTo>
                <a:lnTo>
                  <a:pt x="6210283" y="4169886"/>
                </a:lnTo>
                <a:lnTo>
                  <a:pt x="6207107" y="4169489"/>
                </a:lnTo>
                <a:lnTo>
                  <a:pt x="6203933" y="4168695"/>
                </a:lnTo>
                <a:lnTo>
                  <a:pt x="6200757" y="4168695"/>
                </a:lnTo>
                <a:lnTo>
                  <a:pt x="6199169" y="4168695"/>
                </a:lnTo>
                <a:lnTo>
                  <a:pt x="6197979" y="4169092"/>
                </a:lnTo>
                <a:lnTo>
                  <a:pt x="6197185" y="4169886"/>
                </a:lnTo>
                <a:lnTo>
                  <a:pt x="6196391" y="4171474"/>
                </a:lnTo>
                <a:lnTo>
                  <a:pt x="6195597" y="4173458"/>
                </a:lnTo>
                <a:lnTo>
                  <a:pt x="6195201" y="4175840"/>
                </a:lnTo>
                <a:lnTo>
                  <a:pt x="6194804" y="4179016"/>
                </a:lnTo>
                <a:lnTo>
                  <a:pt x="6195201" y="4182985"/>
                </a:lnTo>
                <a:lnTo>
                  <a:pt x="6204727" y="4189336"/>
                </a:lnTo>
                <a:lnTo>
                  <a:pt x="6209092" y="4192512"/>
                </a:lnTo>
                <a:lnTo>
                  <a:pt x="6213855" y="4196481"/>
                </a:lnTo>
                <a:lnTo>
                  <a:pt x="6213855" y="4198466"/>
                </a:lnTo>
                <a:lnTo>
                  <a:pt x="6213458" y="4200054"/>
                </a:lnTo>
                <a:lnTo>
                  <a:pt x="6212267" y="4202833"/>
                </a:lnTo>
                <a:lnTo>
                  <a:pt x="6210680" y="4206008"/>
                </a:lnTo>
                <a:lnTo>
                  <a:pt x="6210283" y="4207596"/>
                </a:lnTo>
                <a:lnTo>
                  <a:pt x="6210283" y="4209581"/>
                </a:lnTo>
                <a:lnTo>
                  <a:pt x="6213061" y="4211962"/>
                </a:lnTo>
                <a:lnTo>
                  <a:pt x="6215443" y="4214741"/>
                </a:lnTo>
                <a:lnTo>
                  <a:pt x="6221793" y="4218314"/>
                </a:lnTo>
                <a:lnTo>
                  <a:pt x="6224968" y="4220298"/>
                </a:lnTo>
                <a:lnTo>
                  <a:pt x="6228541" y="4223077"/>
                </a:lnTo>
                <a:lnTo>
                  <a:pt x="6232113" y="4225856"/>
                </a:lnTo>
                <a:lnTo>
                  <a:pt x="6235685" y="4229428"/>
                </a:lnTo>
                <a:lnTo>
                  <a:pt x="6239257" y="4234192"/>
                </a:lnTo>
                <a:lnTo>
                  <a:pt x="6242432" y="4239749"/>
                </a:lnTo>
                <a:lnTo>
                  <a:pt x="6248385" y="4251657"/>
                </a:lnTo>
                <a:lnTo>
                  <a:pt x="6251163" y="4257612"/>
                </a:lnTo>
                <a:lnTo>
                  <a:pt x="6254735" y="4262375"/>
                </a:lnTo>
                <a:lnTo>
                  <a:pt x="6257514" y="4267138"/>
                </a:lnTo>
                <a:lnTo>
                  <a:pt x="6259101" y="4268329"/>
                </a:lnTo>
                <a:lnTo>
                  <a:pt x="6260689" y="4269520"/>
                </a:lnTo>
                <a:lnTo>
                  <a:pt x="6261880" y="4269917"/>
                </a:lnTo>
                <a:lnTo>
                  <a:pt x="6264261" y="4269917"/>
                </a:lnTo>
                <a:lnTo>
                  <a:pt x="6268627" y="4269520"/>
                </a:lnTo>
                <a:lnTo>
                  <a:pt x="6273787" y="4268726"/>
                </a:lnTo>
                <a:lnTo>
                  <a:pt x="6275375" y="4269123"/>
                </a:lnTo>
                <a:lnTo>
                  <a:pt x="6276565" y="4269520"/>
                </a:lnTo>
                <a:lnTo>
                  <a:pt x="6278549" y="4273093"/>
                </a:lnTo>
                <a:lnTo>
                  <a:pt x="6280931" y="4277062"/>
                </a:lnTo>
                <a:lnTo>
                  <a:pt x="6282915" y="4281428"/>
                </a:lnTo>
                <a:lnTo>
                  <a:pt x="6284106" y="4285795"/>
                </a:lnTo>
                <a:lnTo>
                  <a:pt x="6284503" y="4290955"/>
                </a:lnTo>
                <a:lnTo>
                  <a:pt x="6284503" y="4292940"/>
                </a:lnTo>
                <a:lnTo>
                  <a:pt x="6284106" y="4295322"/>
                </a:lnTo>
                <a:lnTo>
                  <a:pt x="6283709" y="4297306"/>
                </a:lnTo>
                <a:lnTo>
                  <a:pt x="6282519" y="4299688"/>
                </a:lnTo>
                <a:lnTo>
                  <a:pt x="6281328" y="4301673"/>
                </a:lnTo>
                <a:lnTo>
                  <a:pt x="6279741" y="4303261"/>
                </a:lnTo>
                <a:lnTo>
                  <a:pt x="6282915" y="4307230"/>
                </a:lnTo>
                <a:lnTo>
                  <a:pt x="6285297" y="4310803"/>
                </a:lnTo>
                <a:lnTo>
                  <a:pt x="6287281" y="4315169"/>
                </a:lnTo>
                <a:lnTo>
                  <a:pt x="6288869" y="4319536"/>
                </a:lnTo>
                <a:lnTo>
                  <a:pt x="6290059" y="4324299"/>
                </a:lnTo>
                <a:lnTo>
                  <a:pt x="6290457" y="4329062"/>
                </a:lnTo>
                <a:lnTo>
                  <a:pt x="6291251" y="4338986"/>
                </a:lnTo>
                <a:lnTo>
                  <a:pt x="6291647" y="4349704"/>
                </a:lnTo>
                <a:lnTo>
                  <a:pt x="6291647" y="4360024"/>
                </a:lnTo>
                <a:lnTo>
                  <a:pt x="6292044" y="4365185"/>
                </a:lnTo>
                <a:lnTo>
                  <a:pt x="6292838" y="4370345"/>
                </a:lnTo>
                <a:lnTo>
                  <a:pt x="6293632" y="4375505"/>
                </a:lnTo>
                <a:lnTo>
                  <a:pt x="6295219" y="4380269"/>
                </a:lnTo>
                <a:lnTo>
                  <a:pt x="6293632" y="4381063"/>
                </a:lnTo>
                <a:lnTo>
                  <a:pt x="6292044" y="4381856"/>
                </a:lnTo>
                <a:lnTo>
                  <a:pt x="6288869" y="4382650"/>
                </a:lnTo>
                <a:lnTo>
                  <a:pt x="6285694" y="4382650"/>
                </a:lnTo>
                <a:lnTo>
                  <a:pt x="6283313" y="4382253"/>
                </a:lnTo>
                <a:lnTo>
                  <a:pt x="6280931" y="4381856"/>
                </a:lnTo>
                <a:lnTo>
                  <a:pt x="6278153" y="4382253"/>
                </a:lnTo>
                <a:lnTo>
                  <a:pt x="6276962" y="4383444"/>
                </a:lnTo>
                <a:lnTo>
                  <a:pt x="6275771" y="4384238"/>
                </a:lnTo>
                <a:lnTo>
                  <a:pt x="6274581" y="4385429"/>
                </a:lnTo>
                <a:lnTo>
                  <a:pt x="6273390" y="4387017"/>
                </a:lnTo>
                <a:lnTo>
                  <a:pt x="6273390" y="4392177"/>
                </a:lnTo>
                <a:lnTo>
                  <a:pt x="6273390" y="4394162"/>
                </a:lnTo>
                <a:lnTo>
                  <a:pt x="6274183" y="4396146"/>
                </a:lnTo>
                <a:lnTo>
                  <a:pt x="6274977" y="4397734"/>
                </a:lnTo>
                <a:lnTo>
                  <a:pt x="6276168" y="4398925"/>
                </a:lnTo>
                <a:lnTo>
                  <a:pt x="6277756" y="4399719"/>
                </a:lnTo>
                <a:lnTo>
                  <a:pt x="6279741" y="4400513"/>
                </a:lnTo>
                <a:lnTo>
                  <a:pt x="6278947" y="4401704"/>
                </a:lnTo>
                <a:lnTo>
                  <a:pt x="6278153" y="4402895"/>
                </a:lnTo>
                <a:lnTo>
                  <a:pt x="6277359" y="4403291"/>
                </a:lnTo>
                <a:lnTo>
                  <a:pt x="6276565" y="4403291"/>
                </a:lnTo>
                <a:lnTo>
                  <a:pt x="6274581" y="4402895"/>
                </a:lnTo>
                <a:lnTo>
                  <a:pt x="6272596" y="4402101"/>
                </a:lnTo>
                <a:lnTo>
                  <a:pt x="6269818" y="4400910"/>
                </a:lnTo>
                <a:lnTo>
                  <a:pt x="6267833" y="4400513"/>
                </a:lnTo>
                <a:lnTo>
                  <a:pt x="6266643" y="4400910"/>
                </a:lnTo>
                <a:lnTo>
                  <a:pt x="6265849" y="4401307"/>
                </a:lnTo>
                <a:lnTo>
                  <a:pt x="6265055" y="4402101"/>
                </a:lnTo>
                <a:lnTo>
                  <a:pt x="6263865" y="4403688"/>
                </a:lnTo>
                <a:lnTo>
                  <a:pt x="6265055" y="4405673"/>
                </a:lnTo>
                <a:lnTo>
                  <a:pt x="6266245" y="4407658"/>
                </a:lnTo>
                <a:lnTo>
                  <a:pt x="6266643" y="4410437"/>
                </a:lnTo>
                <a:lnTo>
                  <a:pt x="6267039" y="4413612"/>
                </a:lnTo>
                <a:lnTo>
                  <a:pt x="6269024" y="4415200"/>
                </a:lnTo>
                <a:lnTo>
                  <a:pt x="6271405" y="4416391"/>
                </a:lnTo>
                <a:lnTo>
                  <a:pt x="6276565" y="4418376"/>
                </a:lnTo>
                <a:lnTo>
                  <a:pt x="6279741" y="4419169"/>
                </a:lnTo>
                <a:lnTo>
                  <a:pt x="6282121" y="4419963"/>
                </a:lnTo>
                <a:lnTo>
                  <a:pt x="6284106" y="4421551"/>
                </a:lnTo>
                <a:lnTo>
                  <a:pt x="6285694" y="4423536"/>
                </a:lnTo>
                <a:lnTo>
                  <a:pt x="6284900" y="4427108"/>
                </a:lnTo>
                <a:lnTo>
                  <a:pt x="6283313" y="4429887"/>
                </a:lnTo>
                <a:lnTo>
                  <a:pt x="6279741" y="4435444"/>
                </a:lnTo>
                <a:lnTo>
                  <a:pt x="6277756" y="4437826"/>
                </a:lnTo>
                <a:lnTo>
                  <a:pt x="6276565" y="4441002"/>
                </a:lnTo>
                <a:lnTo>
                  <a:pt x="6275771" y="4445368"/>
                </a:lnTo>
                <a:lnTo>
                  <a:pt x="6276168" y="4447750"/>
                </a:lnTo>
                <a:lnTo>
                  <a:pt x="6276565" y="4450131"/>
                </a:lnTo>
                <a:lnTo>
                  <a:pt x="6280137" y="4452513"/>
                </a:lnTo>
                <a:lnTo>
                  <a:pt x="6282915" y="4454498"/>
                </a:lnTo>
                <a:lnTo>
                  <a:pt x="6286091" y="4456880"/>
                </a:lnTo>
                <a:lnTo>
                  <a:pt x="6288869" y="4459261"/>
                </a:lnTo>
                <a:lnTo>
                  <a:pt x="6291251" y="4462437"/>
                </a:lnTo>
                <a:lnTo>
                  <a:pt x="6293632" y="4465215"/>
                </a:lnTo>
                <a:lnTo>
                  <a:pt x="6298395" y="4471567"/>
                </a:lnTo>
                <a:lnTo>
                  <a:pt x="6301967" y="4478712"/>
                </a:lnTo>
                <a:lnTo>
                  <a:pt x="6305539" y="4485857"/>
                </a:lnTo>
                <a:lnTo>
                  <a:pt x="6311889" y="4500941"/>
                </a:lnTo>
                <a:lnTo>
                  <a:pt x="6315461" y="4508483"/>
                </a:lnTo>
                <a:lnTo>
                  <a:pt x="6319033" y="4516025"/>
                </a:lnTo>
                <a:lnTo>
                  <a:pt x="6323003" y="4522773"/>
                </a:lnTo>
                <a:lnTo>
                  <a:pt x="6326971" y="4529521"/>
                </a:lnTo>
                <a:lnTo>
                  <a:pt x="6329353" y="4532300"/>
                </a:lnTo>
                <a:lnTo>
                  <a:pt x="6332131" y="4535078"/>
                </a:lnTo>
                <a:lnTo>
                  <a:pt x="6334909" y="4537857"/>
                </a:lnTo>
                <a:lnTo>
                  <a:pt x="6337687" y="4540239"/>
                </a:lnTo>
                <a:lnTo>
                  <a:pt x="6340863" y="4542223"/>
                </a:lnTo>
                <a:lnTo>
                  <a:pt x="6344038" y="4544208"/>
                </a:lnTo>
                <a:lnTo>
                  <a:pt x="6348007" y="4546193"/>
                </a:lnTo>
                <a:lnTo>
                  <a:pt x="6351579" y="4547384"/>
                </a:lnTo>
                <a:lnTo>
                  <a:pt x="6355548" y="4558101"/>
                </a:lnTo>
                <a:lnTo>
                  <a:pt x="6358327" y="4563262"/>
                </a:lnTo>
                <a:lnTo>
                  <a:pt x="6359517" y="4565246"/>
                </a:lnTo>
                <a:lnTo>
                  <a:pt x="6361105" y="4567231"/>
                </a:lnTo>
                <a:lnTo>
                  <a:pt x="6368645" y="4567231"/>
                </a:lnTo>
                <a:lnTo>
                  <a:pt x="6375790" y="4566834"/>
                </a:lnTo>
                <a:lnTo>
                  <a:pt x="6388887" y="4566040"/>
                </a:lnTo>
                <a:lnTo>
                  <a:pt x="6395238" y="4566040"/>
                </a:lnTo>
                <a:lnTo>
                  <a:pt x="6401589" y="4566834"/>
                </a:lnTo>
                <a:lnTo>
                  <a:pt x="6408335" y="4568025"/>
                </a:lnTo>
                <a:lnTo>
                  <a:pt x="6411114" y="4569216"/>
                </a:lnTo>
                <a:lnTo>
                  <a:pt x="6414289" y="4570804"/>
                </a:lnTo>
                <a:lnTo>
                  <a:pt x="6415480" y="4571995"/>
                </a:lnTo>
                <a:lnTo>
                  <a:pt x="6417067" y="4573582"/>
                </a:lnTo>
                <a:lnTo>
                  <a:pt x="6418258" y="4577155"/>
                </a:lnTo>
                <a:lnTo>
                  <a:pt x="6419449" y="4581521"/>
                </a:lnTo>
                <a:lnTo>
                  <a:pt x="6419845" y="4583109"/>
                </a:lnTo>
                <a:lnTo>
                  <a:pt x="6420639" y="4584300"/>
                </a:lnTo>
                <a:lnTo>
                  <a:pt x="6425005" y="4586285"/>
                </a:lnTo>
                <a:lnTo>
                  <a:pt x="6430165" y="4589460"/>
                </a:lnTo>
                <a:lnTo>
                  <a:pt x="6436913" y="4591445"/>
                </a:lnTo>
                <a:lnTo>
                  <a:pt x="6444057" y="4593033"/>
                </a:lnTo>
                <a:lnTo>
                  <a:pt x="6447232" y="4593430"/>
                </a:lnTo>
                <a:lnTo>
                  <a:pt x="6450804" y="4593827"/>
                </a:lnTo>
                <a:lnTo>
                  <a:pt x="6453582" y="4593430"/>
                </a:lnTo>
                <a:lnTo>
                  <a:pt x="6456361" y="4592636"/>
                </a:lnTo>
                <a:lnTo>
                  <a:pt x="6458345" y="4591445"/>
                </a:lnTo>
                <a:lnTo>
                  <a:pt x="6460329" y="4589857"/>
                </a:lnTo>
                <a:lnTo>
                  <a:pt x="6461520" y="4587079"/>
                </a:lnTo>
                <a:lnTo>
                  <a:pt x="6461520" y="4584300"/>
                </a:lnTo>
                <a:lnTo>
                  <a:pt x="6463901" y="4584300"/>
                </a:lnTo>
                <a:lnTo>
                  <a:pt x="6466283" y="4585094"/>
                </a:lnTo>
                <a:lnTo>
                  <a:pt x="6468665" y="4585888"/>
                </a:lnTo>
                <a:lnTo>
                  <a:pt x="6470649" y="4587873"/>
                </a:lnTo>
                <a:lnTo>
                  <a:pt x="6472633" y="4589460"/>
                </a:lnTo>
                <a:lnTo>
                  <a:pt x="6474618" y="4591048"/>
                </a:lnTo>
                <a:lnTo>
                  <a:pt x="6478190" y="4595415"/>
                </a:lnTo>
                <a:lnTo>
                  <a:pt x="6480968" y="4600972"/>
                </a:lnTo>
                <a:lnTo>
                  <a:pt x="6483349" y="4606926"/>
                </a:lnTo>
                <a:lnTo>
                  <a:pt x="6485334" y="4612483"/>
                </a:lnTo>
                <a:lnTo>
                  <a:pt x="6486128" y="4618834"/>
                </a:lnTo>
                <a:lnTo>
                  <a:pt x="6486525" y="4625186"/>
                </a:lnTo>
                <a:lnTo>
                  <a:pt x="6485731" y="4631537"/>
                </a:lnTo>
                <a:lnTo>
                  <a:pt x="6485334" y="4634315"/>
                </a:lnTo>
                <a:lnTo>
                  <a:pt x="6484143" y="4636697"/>
                </a:lnTo>
                <a:lnTo>
                  <a:pt x="6482953" y="4639476"/>
                </a:lnTo>
                <a:lnTo>
                  <a:pt x="6481762" y="4641857"/>
                </a:lnTo>
                <a:lnTo>
                  <a:pt x="6480175" y="4643842"/>
                </a:lnTo>
                <a:lnTo>
                  <a:pt x="6478587" y="4645827"/>
                </a:lnTo>
                <a:lnTo>
                  <a:pt x="6476603" y="4647812"/>
                </a:lnTo>
                <a:lnTo>
                  <a:pt x="6473824" y="4649003"/>
                </a:lnTo>
                <a:lnTo>
                  <a:pt x="6471443" y="4650193"/>
                </a:lnTo>
                <a:lnTo>
                  <a:pt x="6468665" y="4650590"/>
                </a:lnTo>
                <a:lnTo>
                  <a:pt x="6465092" y="4650987"/>
                </a:lnTo>
                <a:lnTo>
                  <a:pt x="6461520" y="4650987"/>
                </a:lnTo>
                <a:lnTo>
                  <a:pt x="6461917" y="4647812"/>
                </a:lnTo>
                <a:lnTo>
                  <a:pt x="6461917" y="4644636"/>
                </a:lnTo>
                <a:lnTo>
                  <a:pt x="6461520" y="4642254"/>
                </a:lnTo>
                <a:lnTo>
                  <a:pt x="6461123" y="4640270"/>
                </a:lnTo>
                <a:lnTo>
                  <a:pt x="6460329" y="4637888"/>
                </a:lnTo>
                <a:lnTo>
                  <a:pt x="6459535" y="4636697"/>
                </a:lnTo>
                <a:lnTo>
                  <a:pt x="6458345" y="4635506"/>
                </a:lnTo>
                <a:lnTo>
                  <a:pt x="6457155" y="4634712"/>
                </a:lnTo>
                <a:lnTo>
                  <a:pt x="6454773" y="4633125"/>
                </a:lnTo>
                <a:lnTo>
                  <a:pt x="6451995" y="4632331"/>
                </a:lnTo>
                <a:lnTo>
                  <a:pt x="6446041" y="4631140"/>
                </a:lnTo>
                <a:lnTo>
                  <a:pt x="6444453" y="4631934"/>
                </a:lnTo>
                <a:lnTo>
                  <a:pt x="6443263" y="4633125"/>
                </a:lnTo>
                <a:lnTo>
                  <a:pt x="6442469" y="4634712"/>
                </a:lnTo>
                <a:lnTo>
                  <a:pt x="6441279" y="4635903"/>
                </a:lnTo>
                <a:lnTo>
                  <a:pt x="6440087" y="4640270"/>
                </a:lnTo>
                <a:lnTo>
                  <a:pt x="6439691" y="4644239"/>
                </a:lnTo>
                <a:lnTo>
                  <a:pt x="6437706" y="4644239"/>
                </a:lnTo>
                <a:lnTo>
                  <a:pt x="6436119" y="4643842"/>
                </a:lnTo>
                <a:lnTo>
                  <a:pt x="6434531" y="4643445"/>
                </a:lnTo>
                <a:lnTo>
                  <a:pt x="6432943" y="4642651"/>
                </a:lnTo>
                <a:lnTo>
                  <a:pt x="6430959" y="4641064"/>
                </a:lnTo>
                <a:lnTo>
                  <a:pt x="6429371" y="4638285"/>
                </a:lnTo>
                <a:lnTo>
                  <a:pt x="6427783" y="4636300"/>
                </a:lnTo>
                <a:lnTo>
                  <a:pt x="6425799" y="4633919"/>
                </a:lnTo>
                <a:lnTo>
                  <a:pt x="6423418" y="4632331"/>
                </a:lnTo>
                <a:lnTo>
                  <a:pt x="6422227" y="4631537"/>
                </a:lnTo>
                <a:lnTo>
                  <a:pt x="6420639" y="4631140"/>
                </a:lnTo>
                <a:lnTo>
                  <a:pt x="6418258" y="4632331"/>
                </a:lnTo>
                <a:lnTo>
                  <a:pt x="6417067" y="4633125"/>
                </a:lnTo>
                <a:lnTo>
                  <a:pt x="6415877" y="4634315"/>
                </a:lnTo>
                <a:lnTo>
                  <a:pt x="6415083" y="4635506"/>
                </a:lnTo>
                <a:lnTo>
                  <a:pt x="6414686" y="4637094"/>
                </a:lnTo>
                <a:lnTo>
                  <a:pt x="6414289" y="4639079"/>
                </a:lnTo>
                <a:lnTo>
                  <a:pt x="6414289" y="4641064"/>
                </a:lnTo>
                <a:lnTo>
                  <a:pt x="6406351" y="4637888"/>
                </a:lnTo>
                <a:lnTo>
                  <a:pt x="6398810" y="4635506"/>
                </a:lnTo>
                <a:lnTo>
                  <a:pt x="6391666" y="4633522"/>
                </a:lnTo>
                <a:lnTo>
                  <a:pt x="6384521" y="4632728"/>
                </a:lnTo>
                <a:lnTo>
                  <a:pt x="6380949" y="4632728"/>
                </a:lnTo>
                <a:lnTo>
                  <a:pt x="6377377" y="4633125"/>
                </a:lnTo>
                <a:lnTo>
                  <a:pt x="6374203" y="4633522"/>
                </a:lnTo>
                <a:lnTo>
                  <a:pt x="6370630" y="4634315"/>
                </a:lnTo>
                <a:lnTo>
                  <a:pt x="6367455" y="4635506"/>
                </a:lnTo>
                <a:lnTo>
                  <a:pt x="6364280" y="4636697"/>
                </a:lnTo>
                <a:lnTo>
                  <a:pt x="6361105" y="4639079"/>
                </a:lnTo>
                <a:lnTo>
                  <a:pt x="6358327" y="4641064"/>
                </a:lnTo>
                <a:lnTo>
                  <a:pt x="6355548" y="4636697"/>
                </a:lnTo>
                <a:lnTo>
                  <a:pt x="6353563" y="4632728"/>
                </a:lnTo>
                <a:lnTo>
                  <a:pt x="6350785" y="4628361"/>
                </a:lnTo>
                <a:lnTo>
                  <a:pt x="6348007" y="4625186"/>
                </a:lnTo>
                <a:lnTo>
                  <a:pt x="6342053" y="4617644"/>
                </a:lnTo>
                <a:lnTo>
                  <a:pt x="6336497" y="4610499"/>
                </a:lnTo>
                <a:lnTo>
                  <a:pt x="6334115" y="4606529"/>
                </a:lnTo>
                <a:lnTo>
                  <a:pt x="6331734" y="4602163"/>
                </a:lnTo>
                <a:lnTo>
                  <a:pt x="6329353" y="4597796"/>
                </a:lnTo>
                <a:lnTo>
                  <a:pt x="6327765" y="4593033"/>
                </a:lnTo>
                <a:lnTo>
                  <a:pt x="6326575" y="4587079"/>
                </a:lnTo>
                <a:lnTo>
                  <a:pt x="6326177" y="4581521"/>
                </a:lnTo>
                <a:lnTo>
                  <a:pt x="6326177" y="4574773"/>
                </a:lnTo>
                <a:lnTo>
                  <a:pt x="6326575" y="4567231"/>
                </a:lnTo>
                <a:lnTo>
                  <a:pt x="6323399" y="4568422"/>
                </a:lnTo>
                <a:lnTo>
                  <a:pt x="6319827" y="4569613"/>
                </a:lnTo>
                <a:lnTo>
                  <a:pt x="6317049" y="4571995"/>
                </a:lnTo>
                <a:lnTo>
                  <a:pt x="6314667" y="4573582"/>
                </a:lnTo>
                <a:lnTo>
                  <a:pt x="6309507" y="4577949"/>
                </a:lnTo>
                <a:lnTo>
                  <a:pt x="6304745" y="4582712"/>
                </a:lnTo>
                <a:lnTo>
                  <a:pt x="6302363" y="4584697"/>
                </a:lnTo>
                <a:lnTo>
                  <a:pt x="6299585" y="4586682"/>
                </a:lnTo>
                <a:lnTo>
                  <a:pt x="6296807" y="4588666"/>
                </a:lnTo>
                <a:lnTo>
                  <a:pt x="6293632" y="4589857"/>
                </a:lnTo>
                <a:lnTo>
                  <a:pt x="6290059" y="4591048"/>
                </a:lnTo>
                <a:lnTo>
                  <a:pt x="6285694" y="4591445"/>
                </a:lnTo>
                <a:lnTo>
                  <a:pt x="6281725" y="4591445"/>
                </a:lnTo>
                <a:lnTo>
                  <a:pt x="6276565" y="4591048"/>
                </a:lnTo>
                <a:lnTo>
                  <a:pt x="6276168" y="4594224"/>
                </a:lnTo>
                <a:lnTo>
                  <a:pt x="6276565" y="4597399"/>
                </a:lnTo>
                <a:lnTo>
                  <a:pt x="6277359" y="4599781"/>
                </a:lnTo>
                <a:lnTo>
                  <a:pt x="6278549" y="4601766"/>
                </a:lnTo>
                <a:lnTo>
                  <a:pt x="6280137" y="4603353"/>
                </a:lnTo>
                <a:lnTo>
                  <a:pt x="6282121" y="4605338"/>
                </a:lnTo>
                <a:lnTo>
                  <a:pt x="6285694" y="4607720"/>
                </a:lnTo>
                <a:lnTo>
                  <a:pt x="6277756" y="4612880"/>
                </a:lnTo>
                <a:lnTo>
                  <a:pt x="6269421" y="4618438"/>
                </a:lnTo>
                <a:lnTo>
                  <a:pt x="6261483" y="4624392"/>
                </a:lnTo>
                <a:lnTo>
                  <a:pt x="6257911" y="4627567"/>
                </a:lnTo>
                <a:lnTo>
                  <a:pt x="6254735" y="4631140"/>
                </a:lnTo>
                <a:lnTo>
                  <a:pt x="6255133" y="4634315"/>
                </a:lnTo>
                <a:lnTo>
                  <a:pt x="6256323" y="4637094"/>
                </a:lnTo>
                <a:lnTo>
                  <a:pt x="6259499" y="4642651"/>
                </a:lnTo>
                <a:lnTo>
                  <a:pt x="6260292" y="4645430"/>
                </a:lnTo>
                <a:lnTo>
                  <a:pt x="6260689" y="4646621"/>
                </a:lnTo>
                <a:lnTo>
                  <a:pt x="6260689" y="4648209"/>
                </a:lnTo>
                <a:lnTo>
                  <a:pt x="6260292" y="4649796"/>
                </a:lnTo>
                <a:lnTo>
                  <a:pt x="6259895" y="4650987"/>
                </a:lnTo>
                <a:lnTo>
                  <a:pt x="6259101" y="4652575"/>
                </a:lnTo>
                <a:lnTo>
                  <a:pt x="6257514" y="4654163"/>
                </a:lnTo>
                <a:lnTo>
                  <a:pt x="6253942" y="4650987"/>
                </a:lnTo>
                <a:lnTo>
                  <a:pt x="6250767" y="4647018"/>
                </a:lnTo>
                <a:lnTo>
                  <a:pt x="6249179" y="4643445"/>
                </a:lnTo>
                <a:lnTo>
                  <a:pt x="6247989" y="4639476"/>
                </a:lnTo>
                <a:lnTo>
                  <a:pt x="6247195" y="4635506"/>
                </a:lnTo>
                <a:lnTo>
                  <a:pt x="6247591" y="4631537"/>
                </a:lnTo>
                <a:lnTo>
                  <a:pt x="6248385" y="4626773"/>
                </a:lnTo>
                <a:lnTo>
                  <a:pt x="6249179" y="4622804"/>
                </a:lnTo>
                <a:lnTo>
                  <a:pt x="6250767" y="4618438"/>
                </a:lnTo>
                <a:lnTo>
                  <a:pt x="6252751" y="4614071"/>
                </a:lnTo>
                <a:lnTo>
                  <a:pt x="6257514" y="4605338"/>
                </a:lnTo>
                <a:lnTo>
                  <a:pt x="6262673" y="4596605"/>
                </a:lnTo>
                <a:lnTo>
                  <a:pt x="6267039" y="4587873"/>
                </a:lnTo>
                <a:lnTo>
                  <a:pt x="6260689" y="4583109"/>
                </a:lnTo>
                <a:lnTo>
                  <a:pt x="6255133" y="4577552"/>
                </a:lnTo>
                <a:lnTo>
                  <a:pt x="6249179" y="4572788"/>
                </a:lnTo>
                <a:lnTo>
                  <a:pt x="6243623" y="4567628"/>
                </a:lnTo>
                <a:lnTo>
                  <a:pt x="6237669" y="4563262"/>
                </a:lnTo>
                <a:lnTo>
                  <a:pt x="6234494" y="4560880"/>
                </a:lnTo>
                <a:lnTo>
                  <a:pt x="6231319" y="4559689"/>
                </a:lnTo>
                <a:lnTo>
                  <a:pt x="6227747" y="4558498"/>
                </a:lnTo>
                <a:lnTo>
                  <a:pt x="6224571" y="4557704"/>
                </a:lnTo>
                <a:lnTo>
                  <a:pt x="6220999" y="4557307"/>
                </a:lnTo>
                <a:lnTo>
                  <a:pt x="6216633" y="4557307"/>
                </a:lnTo>
                <a:lnTo>
                  <a:pt x="6215045" y="4558101"/>
                </a:lnTo>
                <a:lnTo>
                  <a:pt x="6213855" y="4558895"/>
                </a:lnTo>
                <a:lnTo>
                  <a:pt x="6213061" y="4560086"/>
                </a:lnTo>
                <a:lnTo>
                  <a:pt x="6212665" y="4561674"/>
                </a:lnTo>
                <a:lnTo>
                  <a:pt x="6212267" y="4564849"/>
                </a:lnTo>
                <a:lnTo>
                  <a:pt x="6211871" y="4566437"/>
                </a:lnTo>
                <a:lnTo>
                  <a:pt x="6210283" y="4567231"/>
                </a:lnTo>
                <a:lnTo>
                  <a:pt x="6207901" y="4568819"/>
                </a:lnTo>
                <a:lnTo>
                  <a:pt x="6205123" y="4569613"/>
                </a:lnTo>
                <a:lnTo>
                  <a:pt x="6197979" y="4571598"/>
                </a:lnTo>
                <a:lnTo>
                  <a:pt x="6194407" y="4572392"/>
                </a:lnTo>
                <a:lnTo>
                  <a:pt x="6190835" y="4573582"/>
                </a:lnTo>
                <a:lnTo>
                  <a:pt x="6188057" y="4575170"/>
                </a:lnTo>
                <a:lnTo>
                  <a:pt x="6185675" y="4577155"/>
                </a:lnTo>
                <a:lnTo>
                  <a:pt x="6182103" y="4573185"/>
                </a:lnTo>
                <a:lnTo>
                  <a:pt x="6178928" y="4569613"/>
                </a:lnTo>
                <a:lnTo>
                  <a:pt x="6174562" y="4566834"/>
                </a:lnTo>
                <a:lnTo>
                  <a:pt x="6170593" y="4564849"/>
                </a:lnTo>
                <a:lnTo>
                  <a:pt x="6166227" y="4563262"/>
                </a:lnTo>
                <a:lnTo>
                  <a:pt x="6161861" y="4561277"/>
                </a:lnTo>
                <a:lnTo>
                  <a:pt x="6152733" y="4559292"/>
                </a:lnTo>
                <a:lnTo>
                  <a:pt x="6143604" y="4557307"/>
                </a:lnTo>
                <a:lnTo>
                  <a:pt x="6138841" y="4556117"/>
                </a:lnTo>
                <a:lnTo>
                  <a:pt x="6134872" y="4554926"/>
                </a:lnTo>
                <a:lnTo>
                  <a:pt x="6130506" y="4552544"/>
                </a:lnTo>
                <a:lnTo>
                  <a:pt x="6126537" y="4550559"/>
                </a:lnTo>
                <a:lnTo>
                  <a:pt x="6122965" y="4547781"/>
                </a:lnTo>
                <a:lnTo>
                  <a:pt x="6119790" y="4543811"/>
                </a:lnTo>
                <a:lnTo>
                  <a:pt x="6119790" y="4546193"/>
                </a:lnTo>
                <a:lnTo>
                  <a:pt x="6118996" y="4547781"/>
                </a:lnTo>
                <a:lnTo>
                  <a:pt x="6117805" y="4548972"/>
                </a:lnTo>
                <a:lnTo>
                  <a:pt x="6115424" y="4550559"/>
                </a:lnTo>
                <a:lnTo>
                  <a:pt x="6113043" y="4551353"/>
                </a:lnTo>
                <a:lnTo>
                  <a:pt x="6110265" y="4552147"/>
                </a:lnTo>
                <a:lnTo>
                  <a:pt x="6103914" y="4553735"/>
                </a:lnTo>
                <a:lnTo>
                  <a:pt x="6096769" y="4554132"/>
                </a:lnTo>
                <a:lnTo>
                  <a:pt x="6089625" y="4553735"/>
                </a:lnTo>
                <a:lnTo>
                  <a:pt x="6083672" y="4552544"/>
                </a:lnTo>
                <a:lnTo>
                  <a:pt x="6080893" y="4551750"/>
                </a:lnTo>
                <a:lnTo>
                  <a:pt x="6078909" y="4550559"/>
                </a:lnTo>
                <a:lnTo>
                  <a:pt x="6077321" y="4549369"/>
                </a:lnTo>
                <a:lnTo>
                  <a:pt x="6075734" y="4548178"/>
                </a:lnTo>
                <a:lnTo>
                  <a:pt x="6074543" y="4546193"/>
                </a:lnTo>
                <a:lnTo>
                  <a:pt x="6072559" y="4543811"/>
                </a:lnTo>
                <a:lnTo>
                  <a:pt x="6070177" y="4538651"/>
                </a:lnTo>
                <a:lnTo>
                  <a:pt x="6068193" y="4532300"/>
                </a:lnTo>
                <a:lnTo>
                  <a:pt x="6066209" y="4525155"/>
                </a:lnTo>
                <a:lnTo>
                  <a:pt x="6063827" y="4517216"/>
                </a:lnTo>
                <a:lnTo>
                  <a:pt x="6060255" y="4500544"/>
                </a:lnTo>
                <a:lnTo>
                  <a:pt x="6056683" y="4483872"/>
                </a:lnTo>
                <a:lnTo>
                  <a:pt x="6055095" y="4476330"/>
                </a:lnTo>
                <a:lnTo>
                  <a:pt x="6053111" y="4469185"/>
                </a:lnTo>
                <a:lnTo>
                  <a:pt x="6051523" y="4462834"/>
                </a:lnTo>
                <a:lnTo>
                  <a:pt x="6049539" y="4457276"/>
                </a:lnTo>
                <a:lnTo>
                  <a:pt x="6046761" y="4453307"/>
                </a:lnTo>
                <a:lnTo>
                  <a:pt x="6045569" y="4451719"/>
                </a:lnTo>
                <a:lnTo>
                  <a:pt x="6044379" y="4450131"/>
                </a:lnTo>
                <a:lnTo>
                  <a:pt x="6041997" y="4448941"/>
                </a:lnTo>
                <a:lnTo>
                  <a:pt x="6039616" y="4448147"/>
                </a:lnTo>
                <a:lnTo>
                  <a:pt x="6037631" y="4447750"/>
                </a:lnTo>
                <a:lnTo>
                  <a:pt x="6035647" y="4447750"/>
                </a:lnTo>
                <a:lnTo>
                  <a:pt x="6034059" y="4447750"/>
                </a:lnTo>
                <a:lnTo>
                  <a:pt x="6032075" y="4448147"/>
                </a:lnTo>
                <a:lnTo>
                  <a:pt x="6027709" y="4449734"/>
                </a:lnTo>
                <a:lnTo>
                  <a:pt x="6024137" y="4451719"/>
                </a:lnTo>
                <a:lnTo>
                  <a:pt x="6020168" y="4452910"/>
                </a:lnTo>
                <a:lnTo>
                  <a:pt x="6016596" y="4454101"/>
                </a:lnTo>
                <a:lnTo>
                  <a:pt x="6015009" y="4454101"/>
                </a:lnTo>
                <a:lnTo>
                  <a:pt x="6012627" y="4453704"/>
                </a:lnTo>
                <a:lnTo>
                  <a:pt x="6010643" y="4453307"/>
                </a:lnTo>
                <a:lnTo>
                  <a:pt x="6008658" y="4452513"/>
                </a:lnTo>
                <a:lnTo>
                  <a:pt x="6005086" y="4449734"/>
                </a:lnTo>
                <a:lnTo>
                  <a:pt x="6002307" y="4446956"/>
                </a:lnTo>
                <a:lnTo>
                  <a:pt x="5999529" y="4443780"/>
                </a:lnTo>
                <a:lnTo>
                  <a:pt x="5993973" y="4436635"/>
                </a:lnTo>
                <a:lnTo>
                  <a:pt x="5991195" y="4433063"/>
                </a:lnTo>
                <a:lnTo>
                  <a:pt x="5987623" y="4430284"/>
                </a:lnTo>
                <a:lnTo>
                  <a:pt x="5986431" y="4429887"/>
                </a:lnTo>
                <a:lnTo>
                  <a:pt x="5985241" y="4429490"/>
                </a:lnTo>
                <a:lnTo>
                  <a:pt x="5981669" y="4428696"/>
                </a:lnTo>
                <a:lnTo>
                  <a:pt x="5977303" y="4428299"/>
                </a:lnTo>
                <a:lnTo>
                  <a:pt x="5972937" y="4427505"/>
                </a:lnTo>
                <a:lnTo>
                  <a:pt x="5970556" y="4426711"/>
                </a:lnTo>
                <a:lnTo>
                  <a:pt x="5968968" y="4425124"/>
                </a:lnTo>
                <a:lnTo>
                  <a:pt x="5967381" y="4423933"/>
                </a:lnTo>
                <a:lnTo>
                  <a:pt x="5966190" y="4422345"/>
                </a:lnTo>
                <a:lnTo>
                  <a:pt x="5965396" y="4419963"/>
                </a:lnTo>
                <a:lnTo>
                  <a:pt x="5964999" y="4417582"/>
                </a:lnTo>
                <a:lnTo>
                  <a:pt x="5964999" y="4414009"/>
                </a:lnTo>
                <a:lnTo>
                  <a:pt x="5965793" y="4410437"/>
                </a:lnTo>
                <a:lnTo>
                  <a:pt x="5984447" y="4410437"/>
                </a:lnTo>
                <a:lnTo>
                  <a:pt x="5986829" y="4399322"/>
                </a:lnTo>
                <a:lnTo>
                  <a:pt x="5988416" y="4387017"/>
                </a:lnTo>
                <a:lnTo>
                  <a:pt x="5990004" y="4372727"/>
                </a:lnTo>
                <a:lnTo>
                  <a:pt x="5991195" y="4356452"/>
                </a:lnTo>
                <a:lnTo>
                  <a:pt x="5996354" y="4353276"/>
                </a:lnTo>
                <a:lnTo>
                  <a:pt x="5999529" y="4352085"/>
                </a:lnTo>
                <a:lnTo>
                  <a:pt x="6002705" y="4350894"/>
                </a:lnTo>
                <a:lnTo>
                  <a:pt x="6006277" y="4350497"/>
                </a:lnTo>
                <a:lnTo>
                  <a:pt x="6010245" y="4349704"/>
                </a:lnTo>
                <a:lnTo>
                  <a:pt x="6014611" y="4349704"/>
                </a:lnTo>
                <a:lnTo>
                  <a:pt x="6018977" y="4350101"/>
                </a:lnTo>
                <a:lnTo>
                  <a:pt x="6021756" y="4346925"/>
                </a:lnTo>
                <a:lnTo>
                  <a:pt x="6023741" y="4343749"/>
                </a:lnTo>
                <a:lnTo>
                  <a:pt x="6024931" y="4340971"/>
                </a:lnTo>
                <a:lnTo>
                  <a:pt x="6025725" y="4337795"/>
                </a:lnTo>
                <a:lnTo>
                  <a:pt x="6025725" y="4335016"/>
                </a:lnTo>
                <a:lnTo>
                  <a:pt x="6025328" y="4332238"/>
                </a:lnTo>
                <a:lnTo>
                  <a:pt x="6024534" y="4329062"/>
                </a:lnTo>
                <a:lnTo>
                  <a:pt x="6023741" y="4326284"/>
                </a:lnTo>
                <a:lnTo>
                  <a:pt x="6020565" y="4319932"/>
                </a:lnTo>
                <a:lnTo>
                  <a:pt x="6018183" y="4313581"/>
                </a:lnTo>
                <a:lnTo>
                  <a:pt x="6017390" y="4310406"/>
                </a:lnTo>
                <a:lnTo>
                  <a:pt x="6016596" y="4307230"/>
                </a:lnTo>
                <a:lnTo>
                  <a:pt x="6016199" y="4303658"/>
                </a:lnTo>
                <a:lnTo>
                  <a:pt x="6016199" y="4300085"/>
                </a:lnTo>
                <a:lnTo>
                  <a:pt x="6020962" y="4300482"/>
                </a:lnTo>
                <a:lnTo>
                  <a:pt x="6025725" y="4300085"/>
                </a:lnTo>
                <a:lnTo>
                  <a:pt x="6029297" y="4299291"/>
                </a:lnTo>
                <a:lnTo>
                  <a:pt x="6032869" y="4297306"/>
                </a:lnTo>
                <a:lnTo>
                  <a:pt x="6034059" y="4296512"/>
                </a:lnTo>
                <a:lnTo>
                  <a:pt x="6035251" y="4295322"/>
                </a:lnTo>
                <a:lnTo>
                  <a:pt x="6036441" y="4294131"/>
                </a:lnTo>
                <a:lnTo>
                  <a:pt x="6036838" y="4292543"/>
                </a:lnTo>
                <a:lnTo>
                  <a:pt x="6037631" y="4290558"/>
                </a:lnTo>
                <a:lnTo>
                  <a:pt x="6038029" y="4288177"/>
                </a:lnTo>
                <a:lnTo>
                  <a:pt x="6038029" y="4283413"/>
                </a:lnTo>
                <a:lnTo>
                  <a:pt x="6036441" y="4282619"/>
                </a:lnTo>
                <a:lnTo>
                  <a:pt x="6035251" y="4282619"/>
                </a:lnTo>
                <a:lnTo>
                  <a:pt x="6034059" y="4282619"/>
                </a:lnTo>
                <a:lnTo>
                  <a:pt x="6032472" y="4283016"/>
                </a:lnTo>
                <a:lnTo>
                  <a:pt x="6029693" y="4285001"/>
                </a:lnTo>
                <a:lnTo>
                  <a:pt x="6026519" y="4287383"/>
                </a:lnTo>
                <a:lnTo>
                  <a:pt x="6020168" y="4294131"/>
                </a:lnTo>
                <a:lnTo>
                  <a:pt x="6016596" y="4297306"/>
                </a:lnTo>
                <a:lnTo>
                  <a:pt x="6012627" y="4300085"/>
                </a:lnTo>
                <a:lnTo>
                  <a:pt x="6011437" y="4300482"/>
                </a:lnTo>
                <a:lnTo>
                  <a:pt x="6009849" y="4300482"/>
                </a:lnTo>
                <a:lnTo>
                  <a:pt x="6005086" y="4299688"/>
                </a:lnTo>
                <a:lnTo>
                  <a:pt x="6001117" y="4299291"/>
                </a:lnTo>
                <a:lnTo>
                  <a:pt x="5999133" y="4299291"/>
                </a:lnTo>
                <a:lnTo>
                  <a:pt x="5997545" y="4300085"/>
                </a:lnTo>
                <a:lnTo>
                  <a:pt x="5993973" y="4301673"/>
                </a:lnTo>
                <a:lnTo>
                  <a:pt x="5991195" y="4303658"/>
                </a:lnTo>
                <a:lnTo>
                  <a:pt x="5985241" y="4309215"/>
                </a:lnTo>
                <a:lnTo>
                  <a:pt x="5980478" y="4313978"/>
                </a:lnTo>
                <a:lnTo>
                  <a:pt x="5977700" y="4316360"/>
                </a:lnTo>
                <a:lnTo>
                  <a:pt x="5975319" y="4317948"/>
                </a:lnTo>
                <a:lnTo>
                  <a:pt x="5972937" y="4319536"/>
                </a:lnTo>
                <a:lnTo>
                  <a:pt x="5970556" y="4320329"/>
                </a:lnTo>
                <a:lnTo>
                  <a:pt x="5968175" y="4320329"/>
                </a:lnTo>
                <a:lnTo>
                  <a:pt x="5966190" y="4319932"/>
                </a:lnTo>
                <a:lnTo>
                  <a:pt x="5963809" y="4318345"/>
                </a:lnTo>
                <a:lnTo>
                  <a:pt x="5961030" y="4315566"/>
                </a:lnTo>
                <a:lnTo>
                  <a:pt x="5959045" y="4311597"/>
                </a:lnTo>
                <a:lnTo>
                  <a:pt x="5956665" y="4306833"/>
                </a:lnTo>
                <a:lnTo>
                  <a:pt x="5955473" y="4308421"/>
                </a:lnTo>
                <a:lnTo>
                  <a:pt x="5955077" y="4310009"/>
                </a:lnTo>
                <a:lnTo>
                  <a:pt x="5954283" y="4311597"/>
                </a:lnTo>
                <a:lnTo>
                  <a:pt x="5954283" y="4313184"/>
                </a:lnTo>
                <a:lnTo>
                  <a:pt x="5955077" y="4315963"/>
                </a:lnTo>
                <a:lnTo>
                  <a:pt x="5956267" y="4318345"/>
                </a:lnTo>
                <a:lnTo>
                  <a:pt x="5957458" y="4320726"/>
                </a:lnTo>
                <a:lnTo>
                  <a:pt x="5958649" y="4323902"/>
                </a:lnTo>
                <a:lnTo>
                  <a:pt x="5959443" y="4326681"/>
                </a:lnTo>
                <a:lnTo>
                  <a:pt x="5959443" y="4328268"/>
                </a:lnTo>
                <a:lnTo>
                  <a:pt x="5959443" y="4329856"/>
                </a:lnTo>
                <a:lnTo>
                  <a:pt x="5958252" y="4334620"/>
                </a:lnTo>
                <a:lnTo>
                  <a:pt x="5957855" y="4336207"/>
                </a:lnTo>
                <a:lnTo>
                  <a:pt x="5957061" y="4337795"/>
                </a:lnTo>
                <a:lnTo>
                  <a:pt x="5955077" y="4339780"/>
                </a:lnTo>
                <a:lnTo>
                  <a:pt x="5952299" y="4341368"/>
                </a:lnTo>
                <a:lnTo>
                  <a:pt x="5947139" y="4342955"/>
                </a:lnTo>
                <a:lnTo>
                  <a:pt x="5943963" y="4344543"/>
                </a:lnTo>
                <a:lnTo>
                  <a:pt x="5940789" y="4346528"/>
                </a:lnTo>
                <a:lnTo>
                  <a:pt x="5934835" y="4352085"/>
                </a:lnTo>
                <a:lnTo>
                  <a:pt x="5932453" y="4354864"/>
                </a:lnTo>
                <a:lnTo>
                  <a:pt x="5930866" y="4357246"/>
                </a:lnTo>
                <a:lnTo>
                  <a:pt x="5929278" y="4360421"/>
                </a:lnTo>
                <a:lnTo>
                  <a:pt x="5927690" y="4363200"/>
                </a:lnTo>
                <a:lnTo>
                  <a:pt x="5926500" y="4366375"/>
                </a:lnTo>
                <a:lnTo>
                  <a:pt x="5926103" y="4369551"/>
                </a:lnTo>
                <a:lnTo>
                  <a:pt x="5925706" y="4372330"/>
                </a:lnTo>
                <a:lnTo>
                  <a:pt x="5925706" y="4376299"/>
                </a:lnTo>
                <a:lnTo>
                  <a:pt x="5925706" y="4379872"/>
                </a:lnTo>
                <a:lnTo>
                  <a:pt x="5926103" y="4384238"/>
                </a:lnTo>
                <a:lnTo>
                  <a:pt x="5928087" y="4392971"/>
                </a:lnTo>
                <a:lnTo>
                  <a:pt x="5931262" y="4403688"/>
                </a:lnTo>
                <a:lnTo>
                  <a:pt x="5927690" y="4404085"/>
                </a:lnTo>
                <a:lnTo>
                  <a:pt x="5924912" y="4404482"/>
                </a:lnTo>
                <a:lnTo>
                  <a:pt x="5921737" y="4405673"/>
                </a:lnTo>
                <a:lnTo>
                  <a:pt x="5918562" y="4406864"/>
                </a:lnTo>
                <a:lnTo>
                  <a:pt x="5916180" y="4408452"/>
                </a:lnTo>
                <a:lnTo>
                  <a:pt x="5913799" y="4410437"/>
                </a:lnTo>
                <a:lnTo>
                  <a:pt x="5911021" y="4412421"/>
                </a:lnTo>
                <a:lnTo>
                  <a:pt x="5909036" y="4414803"/>
                </a:lnTo>
                <a:lnTo>
                  <a:pt x="5905067" y="4420360"/>
                </a:lnTo>
                <a:lnTo>
                  <a:pt x="5901495" y="4426315"/>
                </a:lnTo>
                <a:lnTo>
                  <a:pt x="5898717" y="4432666"/>
                </a:lnTo>
                <a:lnTo>
                  <a:pt x="5896335" y="4439414"/>
                </a:lnTo>
                <a:lnTo>
                  <a:pt x="5894351" y="4446559"/>
                </a:lnTo>
                <a:lnTo>
                  <a:pt x="5892763" y="4453704"/>
                </a:lnTo>
                <a:lnTo>
                  <a:pt x="5891969" y="4460849"/>
                </a:lnTo>
                <a:lnTo>
                  <a:pt x="5891573" y="4466803"/>
                </a:lnTo>
                <a:lnTo>
                  <a:pt x="5891573" y="4473154"/>
                </a:lnTo>
                <a:lnTo>
                  <a:pt x="5891969" y="4478712"/>
                </a:lnTo>
                <a:lnTo>
                  <a:pt x="5892366" y="4483475"/>
                </a:lnTo>
                <a:lnTo>
                  <a:pt x="5893557" y="4487445"/>
                </a:lnTo>
                <a:lnTo>
                  <a:pt x="5895542" y="4491017"/>
                </a:lnTo>
                <a:lnTo>
                  <a:pt x="5897923" y="4494590"/>
                </a:lnTo>
                <a:lnTo>
                  <a:pt x="5900701" y="4497765"/>
                </a:lnTo>
                <a:lnTo>
                  <a:pt x="5904273" y="4500544"/>
                </a:lnTo>
                <a:lnTo>
                  <a:pt x="5908242" y="4503719"/>
                </a:lnTo>
                <a:lnTo>
                  <a:pt x="5912608" y="4506101"/>
                </a:lnTo>
                <a:lnTo>
                  <a:pt x="5917371" y="4507689"/>
                </a:lnTo>
                <a:lnTo>
                  <a:pt x="5922134" y="4509277"/>
                </a:lnTo>
                <a:lnTo>
                  <a:pt x="5927293" y="4510468"/>
                </a:lnTo>
                <a:lnTo>
                  <a:pt x="5932850" y="4511658"/>
                </a:lnTo>
                <a:lnTo>
                  <a:pt x="5938407" y="4512055"/>
                </a:lnTo>
                <a:lnTo>
                  <a:pt x="5943567" y="4512055"/>
                </a:lnTo>
                <a:lnTo>
                  <a:pt x="5949520" y="4511658"/>
                </a:lnTo>
                <a:lnTo>
                  <a:pt x="5955077" y="4510468"/>
                </a:lnTo>
                <a:lnTo>
                  <a:pt x="5960237" y="4509277"/>
                </a:lnTo>
                <a:lnTo>
                  <a:pt x="5965793" y="4507292"/>
                </a:lnTo>
                <a:lnTo>
                  <a:pt x="5968571" y="4505704"/>
                </a:lnTo>
                <a:lnTo>
                  <a:pt x="5970953" y="4503322"/>
                </a:lnTo>
                <a:lnTo>
                  <a:pt x="5973334" y="4500544"/>
                </a:lnTo>
                <a:lnTo>
                  <a:pt x="5975319" y="4498162"/>
                </a:lnTo>
                <a:lnTo>
                  <a:pt x="5977303" y="4495780"/>
                </a:lnTo>
                <a:lnTo>
                  <a:pt x="5979287" y="4493002"/>
                </a:lnTo>
                <a:lnTo>
                  <a:pt x="5982066" y="4491414"/>
                </a:lnTo>
                <a:lnTo>
                  <a:pt x="5984447" y="4490620"/>
                </a:lnTo>
                <a:lnTo>
                  <a:pt x="5988416" y="4490223"/>
                </a:lnTo>
                <a:lnTo>
                  <a:pt x="5992385" y="4490223"/>
                </a:lnTo>
                <a:lnTo>
                  <a:pt x="5996354" y="4491017"/>
                </a:lnTo>
                <a:lnTo>
                  <a:pt x="6000720" y="4492208"/>
                </a:lnTo>
                <a:lnTo>
                  <a:pt x="6009452" y="4494987"/>
                </a:lnTo>
                <a:lnTo>
                  <a:pt x="6013818" y="4496177"/>
                </a:lnTo>
                <a:lnTo>
                  <a:pt x="6018977" y="4497368"/>
                </a:lnTo>
                <a:lnTo>
                  <a:pt x="6016596" y="4500941"/>
                </a:lnTo>
                <a:lnTo>
                  <a:pt x="6015009" y="4504910"/>
                </a:lnTo>
                <a:lnTo>
                  <a:pt x="6013818" y="4508086"/>
                </a:lnTo>
                <a:lnTo>
                  <a:pt x="6013818" y="4512055"/>
                </a:lnTo>
                <a:lnTo>
                  <a:pt x="6014611" y="4515231"/>
                </a:lnTo>
                <a:lnTo>
                  <a:pt x="6015803" y="4518010"/>
                </a:lnTo>
                <a:lnTo>
                  <a:pt x="6016993" y="4521582"/>
                </a:lnTo>
                <a:lnTo>
                  <a:pt x="6018977" y="4524361"/>
                </a:lnTo>
                <a:lnTo>
                  <a:pt x="6021359" y="4527139"/>
                </a:lnTo>
                <a:lnTo>
                  <a:pt x="6024137" y="4530315"/>
                </a:lnTo>
                <a:lnTo>
                  <a:pt x="6029693" y="4535475"/>
                </a:lnTo>
                <a:lnTo>
                  <a:pt x="6035647" y="4541430"/>
                </a:lnTo>
                <a:lnTo>
                  <a:pt x="6041204" y="4547384"/>
                </a:lnTo>
                <a:lnTo>
                  <a:pt x="6047951" y="4556117"/>
                </a:lnTo>
                <a:lnTo>
                  <a:pt x="6055095" y="4565643"/>
                </a:lnTo>
                <a:lnTo>
                  <a:pt x="6068987" y="4584697"/>
                </a:lnTo>
                <a:lnTo>
                  <a:pt x="6081291" y="4602957"/>
                </a:lnTo>
                <a:lnTo>
                  <a:pt x="6091610" y="4617644"/>
                </a:lnTo>
                <a:lnTo>
                  <a:pt x="6085657" y="4620422"/>
                </a:lnTo>
                <a:lnTo>
                  <a:pt x="6079703" y="4623995"/>
                </a:lnTo>
                <a:lnTo>
                  <a:pt x="6074543" y="4627170"/>
                </a:lnTo>
                <a:lnTo>
                  <a:pt x="6069383" y="4631140"/>
                </a:lnTo>
                <a:lnTo>
                  <a:pt x="6069383" y="4632331"/>
                </a:lnTo>
                <a:lnTo>
                  <a:pt x="6069383" y="4633522"/>
                </a:lnTo>
                <a:lnTo>
                  <a:pt x="6069781" y="4634712"/>
                </a:lnTo>
                <a:lnTo>
                  <a:pt x="6070177" y="4635506"/>
                </a:lnTo>
                <a:lnTo>
                  <a:pt x="6072162" y="4637491"/>
                </a:lnTo>
                <a:lnTo>
                  <a:pt x="6075337" y="4639873"/>
                </a:lnTo>
                <a:lnTo>
                  <a:pt x="6078513" y="4641461"/>
                </a:lnTo>
                <a:lnTo>
                  <a:pt x="6082085" y="4643048"/>
                </a:lnTo>
                <a:lnTo>
                  <a:pt x="6091610" y="4646224"/>
                </a:lnTo>
                <a:lnTo>
                  <a:pt x="6100739" y="4649003"/>
                </a:lnTo>
                <a:lnTo>
                  <a:pt x="6109073" y="4651781"/>
                </a:lnTo>
                <a:lnTo>
                  <a:pt x="6112645" y="4652972"/>
                </a:lnTo>
                <a:lnTo>
                  <a:pt x="6115821" y="4654560"/>
                </a:lnTo>
                <a:lnTo>
                  <a:pt x="6118203" y="4656148"/>
                </a:lnTo>
                <a:lnTo>
                  <a:pt x="6119790" y="4657735"/>
                </a:lnTo>
                <a:lnTo>
                  <a:pt x="6120981" y="4660514"/>
                </a:lnTo>
                <a:lnTo>
                  <a:pt x="6121775" y="4662896"/>
                </a:lnTo>
                <a:lnTo>
                  <a:pt x="6122171" y="4665674"/>
                </a:lnTo>
                <a:lnTo>
                  <a:pt x="6122568" y="4668056"/>
                </a:lnTo>
                <a:lnTo>
                  <a:pt x="6122171" y="4670438"/>
                </a:lnTo>
                <a:lnTo>
                  <a:pt x="6121775" y="4672423"/>
                </a:lnTo>
                <a:lnTo>
                  <a:pt x="6120981" y="4675201"/>
                </a:lnTo>
                <a:lnTo>
                  <a:pt x="6120187" y="4677186"/>
                </a:lnTo>
                <a:lnTo>
                  <a:pt x="6117409" y="4681552"/>
                </a:lnTo>
                <a:lnTo>
                  <a:pt x="6113439" y="4685522"/>
                </a:lnTo>
                <a:lnTo>
                  <a:pt x="6109073" y="4689491"/>
                </a:lnTo>
                <a:lnTo>
                  <a:pt x="6103914" y="4693461"/>
                </a:lnTo>
                <a:lnTo>
                  <a:pt x="6093991" y="4701003"/>
                </a:lnTo>
                <a:lnTo>
                  <a:pt x="6088831" y="4704575"/>
                </a:lnTo>
                <a:lnTo>
                  <a:pt x="6084069" y="4708545"/>
                </a:lnTo>
                <a:lnTo>
                  <a:pt x="6079703" y="4712117"/>
                </a:lnTo>
                <a:lnTo>
                  <a:pt x="6076528" y="4716484"/>
                </a:lnTo>
                <a:lnTo>
                  <a:pt x="6073749" y="4720453"/>
                </a:lnTo>
                <a:lnTo>
                  <a:pt x="6072956" y="4722438"/>
                </a:lnTo>
                <a:lnTo>
                  <a:pt x="6072162" y="4724820"/>
                </a:lnTo>
                <a:lnTo>
                  <a:pt x="6071765" y="4729583"/>
                </a:lnTo>
                <a:lnTo>
                  <a:pt x="6072162" y="4734743"/>
                </a:lnTo>
                <a:lnTo>
                  <a:pt x="6072956" y="4740301"/>
                </a:lnTo>
                <a:lnTo>
                  <a:pt x="6074543" y="4746255"/>
                </a:lnTo>
                <a:lnTo>
                  <a:pt x="6076131" y="4752209"/>
                </a:lnTo>
                <a:lnTo>
                  <a:pt x="6078115" y="4758560"/>
                </a:lnTo>
                <a:lnTo>
                  <a:pt x="6082481" y="4771263"/>
                </a:lnTo>
                <a:lnTo>
                  <a:pt x="6087641" y="4784759"/>
                </a:lnTo>
                <a:lnTo>
                  <a:pt x="6089625" y="4791110"/>
                </a:lnTo>
                <a:lnTo>
                  <a:pt x="6091610" y="4797461"/>
                </a:lnTo>
                <a:lnTo>
                  <a:pt x="6093197" y="4803812"/>
                </a:lnTo>
                <a:lnTo>
                  <a:pt x="6093991" y="4810164"/>
                </a:lnTo>
                <a:lnTo>
                  <a:pt x="6094785" y="4815721"/>
                </a:lnTo>
                <a:lnTo>
                  <a:pt x="6094389" y="4821675"/>
                </a:lnTo>
                <a:lnTo>
                  <a:pt x="6093595" y="4828423"/>
                </a:lnTo>
                <a:lnTo>
                  <a:pt x="6092404" y="4833981"/>
                </a:lnTo>
                <a:lnTo>
                  <a:pt x="6090023" y="4839141"/>
                </a:lnTo>
                <a:lnTo>
                  <a:pt x="6087641" y="4843904"/>
                </a:lnTo>
                <a:lnTo>
                  <a:pt x="6084466" y="4847874"/>
                </a:lnTo>
                <a:lnTo>
                  <a:pt x="6080100" y="4852240"/>
                </a:lnTo>
                <a:lnTo>
                  <a:pt x="6075337" y="4856607"/>
                </a:lnTo>
                <a:lnTo>
                  <a:pt x="6069383" y="4861767"/>
                </a:lnTo>
                <a:lnTo>
                  <a:pt x="6069383" y="4873278"/>
                </a:lnTo>
                <a:lnTo>
                  <a:pt x="6068590" y="4881217"/>
                </a:lnTo>
                <a:lnTo>
                  <a:pt x="6066209" y="4895508"/>
                </a:lnTo>
                <a:lnTo>
                  <a:pt x="6061445" y="4895111"/>
                </a:lnTo>
                <a:lnTo>
                  <a:pt x="6056683" y="4895111"/>
                </a:lnTo>
                <a:lnTo>
                  <a:pt x="6048745" y="4895904"/>
                </a:lnTo>
                <a:lnTo>
                  <a:pt x="6040807" y="4896698"/>
                </a:lnTo>
                <a:lnTo>
                  <a:pt x="6033266" y="4897889"/>
                </a:lnTo>
                <a:lnTo>
                  <a:pt x="6029297" y="4897889"/>
                </a:lnTo>
                <a:lnTo>
                  <a:pt x="6026121" y="4897889"/>
                </a:lnTo>
                <a:lnTo>
                  <a:pt x="6022549" y="4897492"/>
                </a:lnTo>
                <a:lnTo>
                  <a:pt x="6019375" y="4897095"/>
                </a:lnTo>
                <a:lnTo>
                  <a:pt x="6016199" y="4895904"/>
                </a:lnTo>
                <a:lnTo>
                  <a:pt x="6012627" y="4893920"/>
                </a:lnTo>
                <a:lnTo>
                  <a:pt x="6009849" y="4891538"/>
                </a:lnTo>
                <a:lnTo>
                  <a:pt x="6006673" y="4888362"/>
                </a:lnTo>
                <a:lnTo>
                  <a:pt x="6006277" y="4887172"/>
                </a:lnTo>
                <a:lnTo>
                  <a:pt x="6005483" y="4884393"/>
                </a:lnTo>
                <a:lnTo>
                  <a:pt x="6005086" y="4877645"/>
                </a:lnTo>
                <a:lnTo>
                  <a:pt x="6004689" y="4872881"/>
                </a:lnTo>
                <a:lnTo>
                  <a:pt x="6003499" y="4867721"/>
                </a:lnTo>
                <a:lnTo>
                  <a:pt x="6002307" y="4863355"/>
                </a:lnTo>
                <a:lnTo>
                  <a:pt x="6000323" y="4858194"/>
                </a:lnTo>
                <a:lnTo>
                  <a:pt x="5996751" y="4852637"/>
                </a:lnTo>
                <a:lnTo>
                  <a:pt x="5992782" y="4846286"/>
                </a:lnTo>
                <a:lnTo>
                  <a:pt x="5988416" y="4839538"/>
                </a:lnTo>
                <a:lnTo>
                  <a:pt x="5984447" y="4831996"/>
                </a:lnTo>
                <a:lnTo>
                  <a:pt x="5980875" y="4824057"/>
                </a:lnTo>
                <a:lnTo>
                  <a:pt x="5978891" y="4820087"/>
                </a:lnTo>
                <a:lnTo>
                  <a:pt x="5977700" y="4815324"/>
                </a:lnTo>
                <a:lnTo>
                  <a:pt x="5976509" y="4810958"/>
                </a:lnTo>
                <a:lnTo>
                  <a:pt x="5975715" y="4805797"/>
                </a:lnTo>
                <a:lnTo>
                  <a:pt x="5975319" y="4800240"/>
                </a:lnTo>
                <a:lnTo>
                  <a:pt x="5975319" y="4795080"/>
                </a:lnTo>
                <a:lnTo>
                  <a:pt x="5972937" y="4795873"/>
                </a:lnTo>
                <a:lnTo>
                  <a:pt x="5972143" y="4796270"/>
                </a:lnTo>
                <a:lnTo>
                  <a:pt x="5971349" y="4797064"/>
                </a:lnTo>
                <a:lnTo>
                  <a:pt x="5972143" y="4798255"/>
                </a:lnTo>
                <a:lnTo>
                  <a:pt x="5972937" y="4799843"/>
                </a:lnTo>
                <a:lnTo>
                  <a:pt x="5974128" y="4801828"/>
                </a:lnTo>
                <a:lnTo>
                  <a:pt x="5975319" y="4803812"/>
                </a:lnTo>
                <a:lnTo>
                  <a:pt x="5975715" y="4805797"/>
                </a:lnTo>
                <a:lnTo>
                  <a:pt x="5975715" y="4806988"/>
                </a:lnTo>
                <a:lnTo>
                  <a:pt x="5975319" y="4808179"/>
                </a:lnTo>
                <a:lnTo>
                  <a:pt x="5972540" y="4808179"/>
                </a:lnTo>
                <a:lnTo>
                  <a:pt x="5969365" y="4808179"/>
                </a:lnTo>
                <a:lnTo>
                  <a:pt x="5967381" y="4807782"/>
                </a:lnTo>
                <a:lnTo>
                  <a:pt x="5965396" y="4806591"/>
                </a:lnTo>
                <a:lnTo>
                  <a:pt x="5964205" y="4805400"/>
                </a:lnTo>
                <a:lnTo>
                  <a:pt x="5963411" y="4803812"/>
                </a:lnTo>
                <a:lnTo>
                  <a:pt x="5962221" y="4801431"/>
                </a:lnTo>
                <a:lnTo>
                  <a:pt x="5962618" y="4798255"/>
                </a:lnTo>
                <a:lnTo>
                  <a:pt x="5959045" y="4801034"/>
                </a:lnTo>
                <a:lnTo>
                  <a:pt x="5955473" y="4802622"/>
                </a:lnTo>
                <a:lnTo>
                  <a:pt x="5951901" y="4803415"/>
                </a:lnTo>
                <a:lnTo>
                  <a:pt x="5948727" y="4803415"/>
                </a:lnTo>
                <a:lnTo>
                  <a:pt x="5945154" y="4802622"/>
                </a:lnTo>
                <a:lnTo>
                  <a:pt x="5942376" y="4801431"/>
                </a:lnTo>
                <a:lnTo>
                  <a:pt x="5939201" y="4799446"/>
                </a:lnTo>
                <a:lnTo>
                  <a:pt x="5936025" y="4797064"/>
                </a:lnTo>
                <a:lnTo>
                  <a:pt x="5933247" y="4794683"/>
                </a:lnTo>
                <a:lnTo>
                  <a:pt x="5930469" y="4791507"/>
                </a:lnTo>
                <a:lnTo>
                  <a:pt x="5925309" y="4785950"/>
                </a:lnTo>
                <a:lnTo>
                  <a:pt x="5920546" y="4779996"/>
                </a:lnTo>
                <a:lnTo>
                  <a:pt x="5915387" y="4774438"/>
                </a:lnTo>
                <a:lnTo>
                  <a:pt x="5912608" y="4777614"/>
                </a:lnTo>
                <a:lnTo>
                  <a:pt x="5910227" y="4780392"/>
                </a:lnTo>
                <a:lnTo>
                  <a:pt x="5908639" y="4783965"/>
                </a:lnTo>
                <a:lnTo>
                  <a:pt x="5907449" y="4787141"/>
                </a:lnTo>
                <a:lnTo>
                  <a:pt x="5907052" y="4790713"/>
                </a:lnTo>
                <a:lnTo>
                  <a:pt x="5907052" y="4795080"/>
                </a:lnTo>
                <a:lnTo>
                  <a:pt x="5907449" y="4799049"/>
                </a:lnTo>
                <a:lnTo>
                  <a:pt x="5907845" y="4803812"/>
                </a:lnTo>
                <a:lnTo>
                  <a:pt x="5911021" y="4822469"/>
                </a:lnTo>
                <a:lnTo>
                  <a:pt x="5912211" y="4827232"/>
                </a:lnTo>
                <a:lnTo>
                  <a:pt x="5912608" y="4831996"/>
                </a:lnTo>
                <a:lnTo>
                  <a:pt x="5913005" y="4837156"/>
                </a:lnTo>
                <a:lnTo>
                  <a:pt x="5912608" y="4841523"/>
                </a:lnTo>
                <a:lnTo>
                  <a:pt x="5910624" y="4842713"/>
                </a:lnTo>
                <a:lnTo>
                  <a:pt x="5909036" y="4843904"/>
                </a:lnTo>
                <a:lnTo>
                  <a:pt x="5907052" y="4844698"/>
                </a:lnTo>
                <a:lnTo>
                  <a:pt x="5904670" y="4845095"/>
                </a:lnTo>
                <a:lnTo>
                  <a:pt x="5899114" y="4845492"/>
                </a:lnTo>
                <a:lnTo>
                  <a:pt x="5893557" y="4845095"/>
                </a:lnTo>
                <a:lnTo>
                  <a:pt x="5893160" y="4847080"/>
                </a:lnTo>
                <a:lnTo>
                  <a:pt x="5893160" y="4848668"/>
                </a:lnTo>
                <a:lnTo>
                  <a:pt x="5893954" y="4850255"/>
                </a:lnTo>
                <a:lnTo>
                  <a:pt x="5894351" y="4851446"/>
                </a:lnTo>
                <a:lnTo>
                  <a:pt x="5895938" y="4852637"/>
                </a:lnTo>
                <a:lnTo>
                  <a:pt x="5897129" y="4853431"/>
                </a:lnTo>
                <a:lnTo>
                  <a:pt x="5899511" y="4854622"/>
                </a:lnTo>
                <a:lnTo>
                  <a:pt x="5905464" y="4856607"/>
                </a:lnTo>
                <a:lnTo>
                  <a:pt x="5907845" y="4857400"/>
                </a:lnTo>
                <a:lnTo>
                  <a:pt x="5909036" y="4858194"/>
                </a:lnTo>
                <a:lnTo>
                  <a:pt x="5908639" y="4859782"/>
                </a:lnTo>
                <a:lnTo>
                  <a:pt x="5907052" y="4863752"/>
                </a:lnTo>
                <a:lnTo>
                  <a:pt x="5906258" y="4865736"/>
                </a:lnTo>
                <a:lnTo>
                  <a:pt x="5905861" y="4867721"/>
                </a:lnTo>
                <a:lnTo>
                  <a:pt x="5905861" y="4870103"/>
                </a:lnTo>
                <a:lnTo>
                  <a:pt x="5906258" y="4871691"/>
                </a:lnTo>
                <a:lnTo>
                  <a:pt x="5907845" y="4874469"/>
                </a:lnTo>
                <a:lnTo>
                  <a:pt x="5909830" y="4876057"/>
                </a:lnTo>
                <a:lnTo>
                  <a:pt x="5912211" y="4877645"/>
                </a:lnTo>
                <a:lnTo>
                  <a:pt x="5914990" y="4878439"/>
                </a:lnTo>
                <a:lnTo>
                  <a:pt x="5917768" y="4878836"/>
                </a:lnTo>
                <a:lnTo>
                  <a:pt x="5920943" y="4879233"/>
                </a:lnTo>
                <a:lnTo>
                  <a:pt x="5927293" y="4878439"/>
                </a:lnTo>
                <a:lnTo>
                  <a:pt x="5933644" y="4876851"/>
                </a:lnTo>
                <a:lnTo>
                  <a:pt x="5939995" y="4875660"/>
                </a:lnTo>
                <a:lnTo>
                  <a:pt x="5945551" y="4874866"/>
                </a:lnTo>
                <a:lnTo>
                  <a:pt x="5947933" y="4874866"/>
                </a:lnTo>
                <a:lnTo>
                  <a:pt x="5949917" y="4874866"/>
                </a:lnTo>
                <a:lnTo>
                  <a:pt x="5954283" y="4876454"/>
                </a:lnTo>
                <a:lnTo>
                  <a:pt x="5958649" y="4878439"/>
                </a:lnTo>
                <a:lnTo>
                  <a:pt x="5961824" y="4880027"/>
                </a:lnTo>
                <a:lnTo>
                  <a:pt x="5965396" y="4882408"/>
                </a:lnTo>
                <a:lnTo>
                  <a:pt x="5967777" y="4884790"/>
                </a:lnTo>
                <a:lnTo>
                  <a:pt x="5970159" y="4887569"/>
                </a:lnTo>
                <a:lnTo>
                  <a:pt x="5972937" y="4890347"/>
                </a:lnTo>
                <a:lnTo>
                  <a:pt x="5974921" y="4893126"/>
                </a:lnTo>
                <a:lnTo>
                  <a:pt x="5978493" y="4899477"/>
                </a:lnTo>
                <a:lnTo>
                  <a:pt x="5982463" y="4905828"/>
                </a:lnTo>
                <a:lnTo>
                  <a:pt x="5986035" y="4912576"/>
                </a:lnTo>
                <a:lnTo>
                  <a:pt x="5991195" y="4918531"/>
                </a:lnTo>
                <a:lnTo>
                  <a:pt x="5981272" y="4918531"/>
                </a:lnTo>
                <a:lnTo>
                  <a:pt x="5976509" y="4918531"/>
                </a:lnTo>
                <a:lnTo>
                  <a:pt x="5972540" y="4918134"/>
                </a:lnTo>
                <a:lnTo>
                  <a:pt x="5970159" y="4917737"/>
                </a:lnTo>
                <a:lnTo>
                  <a:pt x="5968571" y="4916943"/>
                </a:lnTo>
                <a:lnTo>
                  <a:pt x="5967381" y="4915752"/>
                </a:lnTo>
                <a:lnTo>
                  <a:pt x="5966587" y="4914561"/>
                </a:lnTo>
                <a:lnTo>
                  <a:pt x="5965793" y="4912973"/>
                </a:lnTo>
                <a:lnTo>
                  <a:pt x="5965396" y="4910592"/>
                </a:lnTo>
                <a:lnTo>
                  <a:pt x="5965396" y="4908210"/>
                </a:lnTo>
                <a:lnTo>
                  <a:pt x="5965793" y="4905431"/>
                </a:lnTo>
                <a:lnTo>
                  <a:pt x="5961824" y="4905828"/>
                </a:lnTo>
                <a:lnTo>
                  <a:pt x="5957855" y="4905828"/>
                </a:lnTo>
                <a:lnTo>
                  <a:pt x="5950711" y="4905828"/>
                </a:lnTo>
                <a:lnTo>
                  <a:pt x="5936423" y="4904240"/>
                </a:lnTo>
                <a:lnTo>
                  <a:pt x="5930072" y="4903843"/>
                </a:lnTo>
                <a:lnTo>
                  <a:pt x="5922531" y="4904240"/>
                </a:lnTo>
                <a:lnTo>
                  <a:pt x="5918562" y="4904637"/>
                </a:lnTo>
                <a:lnTo>
                  <a:pt x="5914593" y="4905828"/>
                </a:lnTo>
                <a:lnTo>
                  <a:pt x="5910227" y="4907019"/>
                </a:lnTo>
                <a:lnTo>
                  <a:pt x="5906258" y="4908607"/>
                </a:lnTo>
                <a:lnTo>
                  <a:pt x="5906258" y="4911782"/>
                </a:lnTo>
                <a:lnTo>
                  <a:pt x="5906655" y="4914164"/>
                </a:lnTo>
                <a:lnTo>
                  <a:pt x="5907449" y="4916546"/>
                </a:lnTo>
                <a:lnTo>
                  <a:pt x="5908242" y="4918927"/>
                </a:lnTo>
                <a:lnTo>
                  <a:pt x="5909830" y="4923294"/>
                </a:lnTo>
                <a:lnTo>
                  <a:pt x="5912608" y="4926866"/>
                </a:lnTo>
                <a:lnTo>
                  <a:pt x="5914990" y="4930836"/>
                </a:lnTo>
                <a:lnTo>
                  <a:pt x="5916577" y="4934805"/>
                </a:lnTo>
                <a:lnTo>
                  <a:pt x="5917371" y="4937187"/>
                </a:lnTo>
                <a:lnTo>
                  <a:pt x="5918165" y="4939569"/>
                </a:lnTo>
                <a:lnTo>
                  <a:pt x="5918562" y="4942347"/>
                </a:lnTo>
                <a:lnTo>
                  <a:pt x="5918562" y="4945127"/>
                </a:lnTo>
                <a:lnTo>
                  <a:pt x="5914196" y="4946317"/>
                </a:lnTo>
                <a:lnTo>
                  <a:pt x="5909830" y="4947508"/>
                </a:lnTo>
                <a:lnTo>
                  <a:pt x="5905861" y="4949493"/>
                </a:lnTo>
                <a:lnTo>
                  <a:pt x="5902289" y="4951478"/>
                </a:lnTo>
                <a:lnTo>
                  <a:pt x="5899114" y="4954256"/>
                </a:lnTo>
                <a:lnTo>
                  <a:pt x="5896335" y="4956638"/>
                </a:lnTo>
                <a:lnTo>
                  <a:pt x="5890382" y="4961798"/>
                </a:lnTo>
                <a:lnTo>
                  <a:pt x="5889191" y="4959417"/>
                </a:lnTo>
                <a:lnTo>
                  <a:pt x="5888000" y="4956638"/>
                </a:lnTo>
                <a:lnTo>
                  <a:pt x="5885619" y="4950287"/>
                </a:lnTo>
                <a:lnTo>
                  <a:pt x="5884031" y="4947905"/>
                </a:lnTo>
                <a:lnTo>
                  <a:pt x="5882841" y="4945127"/>
                </a:lnTo>
                <a:lnTo>
                  <a:pt x="5880856" y="4943141"/>
                </a:lnTo>
                <a:lnTo>
                  <a:pt x="5878078" y="4941950"/>
                </a:lnTo>
                <a:lnTo>
                  <a:pt x="5875697" y="4943141"/>
                </a:lnTo>
                <a:lnTo>
                  <a:pt x="5873712" y="4944332"/>
                </a:lnTo>
                <a:lnTo>
                  <a:pt x="5871331" y="4945127"/>
                </a:lnTo>
                <a:lnTo>
                  <a:pt x="5868155" y="4945127"/>
                </a:lnTo>
                <a:lnTo>
                  <a:pt x="5867759" y="4947508"/>
                </a:lnTo>
                <a:lnTo>
                  <a:pt x="5867759" y="4949493"/>
                </a:lnTo>
                <a:lnTo>
                  <a:pt x="5867759" y="4950684"/>
                </a:lnTo>
                <a:lnTo>
                  <a:pt x="5868155" y="4952272"/>
                </a:lnTo>
                <a:lnTo>
                  <a:pt x="5869743" y="4954653"/>
                </a:lnTo>
                <a:lnTo>
                  <a:pt x="5870934" y="4956241"/>
                </a:lnTo>
                <a:lnTo>
                  <a:pt x="5872521" y="4957829"/>
                </a:lnTo>
                <a:lnTo>
                  <a:pt x="5874109" y="4959417"/>
                </a:lnTo>
                <a:lnTo>
                  <a:pt x="5874903" y="4961798"/>
                </a:lnTo>
                <a:lnTo>
                  <a:pt x="5874903" y="4963783"/>
                </a:lnTo>
                <a:lnTo>
                  <a:pt x="5874903" y="4965371"/>
                </a:lnTo>
                <a:lnTo>
                  <a:pt x="5872918" y="4966562"/>
                </a:lnTo>
                <a:lnTo>
                  <a:pt x="5870537" y="4968150"/>
                </a:lnTo>
                <a:lnTo>
                  <a:pt x="5865774" y="4972516"/>
                </a:lnTo>
                <a:lnTo>
                  <a:pt x="5861011" y="4977279"/>
                </a:lnTo>
                <a:lnTo>
                  <a:pt x="5855455" y="4982043"/>
                </a:lnTo>
                <a:lnTo>
                  <a:pt x="5852676" y="4984028"/>
                </a:lnTo>
                <a:lnTo>
                  <a:pt x="5849898" y="4985218"/>
                </a:lnTo>
                <a:lnTo>
                  <a:pt x="5847120" y="4986012"/>
                </a:lnTo>
                <a:lnTo>
                  <a:pt x="5844738" y="4986012"/>
                </a:lnTo>
                <a:lnTo>
                  <a:pt x="5841563" y="4984821"/>
                </a:lnTo>
                <a:lnTo>
                  <a:pt x="5839182" y="4983234"/>
                </a:lnTo>
                <a:lnTo>
                  <a:pt x="5836800" y="4980058"/>
                </a:lnTo>
                <a:lnTo>
                  <a:pt x="5834022" y="4975295"/>
                </a:lnTo>
                <a:lnTo>
                  <a:pt x="5833625" y="4974104"/>
                </a:lnTo>
                <a:lnTo>
                  <a:pt x="5833625" y="4972119"/>
                </a:lnTo>
                <a:lnTo>
                  <a:pt x="5835213" y="4966959"/>
                </a:lnTo>
                <a:lnTo>
                  <a:pt x="5836800" y="4961798"/>
                </a:lnTo>
                <a:lnTo>
                  <a:pt x="5837197" y="4959814"/>
                </a:lnTo>
                <a:lnTo>
                  <a:pt x="5837197" y="4958623"/>
                </a:lnTo>
                <a:lnTo>
                  <a:pt x="5836007" y="4954653"/>
                </a:lnTo>
                <a:lnTo>
                  <a:pt x="5833625" y="4950287"/>
                </a:lnTo>
                <a:lnTo>
                  <a:pt x="5830847" y="4945920"/>
                </a:lnTo>
                <a:lnTo>
                  <a:pt x="5827672" y="4941157"/>
                </a:lnTo>
                <a:lnTo>
                  <a:pt x="5820131" y="4930836"/>
                </a:lnTo>
                <a:lnTo>
                  <a:pt x="5815765" y="4924882"/>
                </a:lnTo>
                <a:lnTo>
                  <a:pt x="5812193" y="4918531"/>
                </a:lnTo>
                <a:lnTo>
                  <a:pt x="5811399" y="4916546"/>
                </a:lnTo>
                <a:lnTo>
                  <a:pt x="5811002" y="4914561"/>
                </a:lnTo>
                <a:lnTo>
                  <a:pt x="5810605" y="4910195"/>
                </a:lnTo>
                <a:lnTo>
                  <a:pt x="5810208" y="4906225"/>
                </a:lnTo>
                <a:lnTo>
                  <a:pt x="5809811" y="4904240"/>
                </a:lnTo>
                <a:lnTo>
                  <a:pt x="5808621" y="4901859"/>
                </a:lnTo>
                <a:lnTo>
                  <a:pt x="5807827" y="4900668"/>
                </a:lnTo>
                <a:lnTo>
                  <a:pt x="5806636" y="4899477"/>
                </a:lnTo>
                <a:lnTo>
                  <a:pt x="5804255" y="4898286"/>
                </a:lnTo>
                <a:lnTo>
                  <a:pt x="5801873" y="4897095"/>
                </a:lnTo>
                <a:lnTo>
                  <a:pt x="5800286" y="4896301"/>
                </a:lnTo>
                <a:lnTo>
                  <a:pt x="5799492" y="4895508"/>
                </a:lnTo>
                <a:lnTo>
                  <a:pt x="5797904" y="4892332"/>
                </a:lnTo>
                <a:lnTo>
                  <a:pt x="5796714" y="4889553"/>
                </a:lnTo>
                <a:lnTo>
                  <a:pt x="5795523" y="4883599"/>
                </a:lnTo>
                <a:lnTo>
                  <a:pt x="5794332" y="4878439"/>
                </a:lnTo>
                <a:lnTo>
                  <a:pt x="5793935" y="4876057"/>
                </a:lnTo>
                <a:lnTo>
                  <a:pt x="5793142" y="4874866"/>
                </a:lnTo>
                <a:lnTo>
                  <a:pt x="5789966" y="4872088"/>
                </a:lnTo>
                <a:lnTo>
                  <a:pt x="5787188" y="4869706"/>
                </a:lnTo>
                <a:lnTo>
                  <a:pt x="5784410" y="4866927"/>
                </a:lnTo>
                <a:lnTo>
                  <a:pt x="5781235" y="4865339"/>
                </a:lnTo>
                <a:lnTo>
                  <a:pt x="5778456" y="4864149"/>
                </a:lnTo>
                <a:lnTo>
                  <a:pt x="5775678" y="4862958"/>
                </a:lnTo>
                <a:lnTo>
                  <a:pt x="5772503" y="4862164"/>
                </a:lnTo>
                <a:lnTo>
                  <a:pt x="5769724" y="4861370"/>
                </a:lnTo>
                <a:lnTo>
                  <a:pt x="5763374" y="4860973"/>
                </a:lnTo>
                <a:lnTo>
                  <a:pt x="5756627" y="4860973"/>
                </a:lnTo>
                <a:lnTo>
                  <a:pt x="5743132" y="4861767"/>
                </a:lnTo>
                <a:lnTo>
                  <a:pt x="5739957" y="4857004"/>
                </a:lnTo>
                <a:lnTo>
                  <a:pt x="5738766" y="4855813"/>
                </a:lnTo>
                <a:lnTo>
                  <a:pt x="5738369" y="4854622"/>
                </a:lnTo>
                <a:lnTo>
                  <a:pt x="5737973" y="4853034"/>
                </a:lnTo>
                <a:lnTo>
                  <a:pt x="5737973" y="4850652"/>
                </a:lnTo>
                <a:lnTo>
                  <a:pt x="5739560" y="4845095"/>
                </a:lnTo>
                <a:lnTo>
                  <a:pt x="5738369" y="4847477"/>
                </a:lnTo>
                <a:lnTo>
                  <a:pt x="5736385" y="4849858"/>
                </a:lnTo>
                <a:lnTo>
                  <a:pt x="5734400" y="4851446"/>
                </a:lnTo>
                <a:lnTo>
                  <a:pt x="5732019" y="4853431"/>
                </a:lnTo>
                <a:lnTo>
                  <a:pt x="5729638" y="4855019"/>
                </a:lnTo>
                <a:lnTo>
                  <a:pt x="5726859" y="4856210"/>
                </a:lnTo>
                <a:lnTo>
                  <a:pt x="5720906" y="4858194"/>
                </a:lnTo>
                <a:lnTo>
                  <a:pt x="5722097" y="4860576"/>
                </a:lnTo>
                <a:lnTo>
                  <a:pt x="5723287" y="4862958"/>
                </a:lnTo>
                <a:lnTo>
                  <a:pt x="5724081" y="4865339"/>
                </a:lnTo>
                <a:lnTo>
                  <a:pt x="5724478" y="4868118"/>
                </a:lnTo>
                <a:lnTo>
                  <a:pt x="5724081" y="4871294"/>
                </a:lnTo>
                <a:lnTo>
                  <a:pt x="5723287" y="4874072"/>
                </a:lnTo>
                <a:lnTo>
                  <a:pt x="5722097" y="4876454"/>
                </a:lnTo>
                <a:lnTo>
                  <a:pt x="5720906" y="4878439"/>
                </a:lnTo>
                <a:lnTo>
                  <a:pt x="5719318" y="4879233"/>
                </a:lnTo>
                <a:lnTo>
                  <a:pt x="5718128" y="4879233"/>
                </a:lnTo>
                <a:lnTo>
                  <a:pt x="5715349" y="4879233"/>
                </a:lnTo>
                <a:lnTo>
                  <a:pt x="5712174" y="4878439"/>
                </a:lnTo>
                <a:lnTo>
                  <a:pt x="5709396" y="4877645"/>
                </a:lnTo>
                <a:lnTo>
                  <a:pt x="5708205" y="4877645"/>
                </a:lnTo>
                <a:lnTo>
                  <a:pt x="5707411" y="4877645"/>
                </a:lnTo>
                <a:lnTo>
                  <a:pt x="5705824" y="4878439"/>
                </a:lnTo>
                <a:lnTo>
                  <a:pt x="5705030" y="4879233"/>
                </a:lnTo>
                <a:lnTo>
                  <a:pt x="5703839" y="4880423"/>
                </a:lnTo>
                <a:lnTo>
                  <a:pt x="5703442" y="4882408"/>
                </a:lnTo>
                <a:lnTo>
                  <a:pt x="5702648" y="4884790"/>
                </a:lnTo>
                <a:lnTo>
                  <a:pt x="5702252" y="4888362"/>
                </a:lnTo>
                <a:lnTo>
                  <a:pt x="5698283" y="4887569"/>
                </a:lnTo>
                <a:lnTo>
                  <a:pt x="5693917" y="4886378"/>
                </a:lnTo>
                <a:lnTo>
                  <a:pt x="5690345" y="4884393"/>
                </a:lnTo>
                <a:lnTo>
                  <a:pt x="5686773" y="4882408"/>
                </a:lnTo>
                <a:lnTo>
                  <a:pt x="5683200" y="4880027"/>
                </a:lnTo>
                <a:lnTo>
                  <a:pt x="5680025" y="4876851"/>
                </a:lnTo>
                <a:lnTo>
                  <a:pt x="5674072" y="4871294"/>
                </a:lnTo>
                <a:lnTo>
                  <a:pt x="5661371" y="4858988"/>
                </a:lnTo>
                <a:lnTo>
                  <a:pt x="5655814" y="4853431"/>
                </a:lnTo>
                <a:lnTo>
                  <a:pt x="5652242" y="4850652"/>
                </a:lnTo>
                <a:lnTo>
                  <a:pt x="5649067" y="4848271"/>
                </a:lnTo>
                <a:lnTo>
                  <a:pt x="5646289" y="4847080"/>
                </a:lnTo>
                <a:lnTo>
                  <a:pt x="5643511" y="4845889"/>
                </a:lnTo>
                <a:lnTo>
                  <a:pt x="5637954" y="4843904"/>
                </a:lnTo>
                <a:lnTo>
                  <a:pt x="5632000" y="4841919"/>
                </a:lnTo>
                <a:lnTo>
                  <a:pt x="5626444" y="4839935"/>
                </a:lnTo>
                <a:lnTo>
                  <a:pt x="5623666" y="4838744"/>
                </a:lnTo>
                <a:lnTo>
                  <a:pt x="5621284" y="4837156"/>
                </a:lnTo>
                <a:lnTo>
                  <a:pt x="5618506" y="4835568"/>
                </a:lnTo>
                <a:lnTo>
                  <a:pt x="5616521" y="4833187"/>
                </a:lnTo>
                <a:lnTo>
                  <a:pt x="5614934" y="4831202"/>
                </a:lnTo>
                <a:lnTo>
                  <a:pt x="5613346" y="4828423"/>
                </a:lnTo>
                <a:lnTo>
                  <a:pt x="5611759" y="4825248"/>
                </a:lnTo>
                <a:lnTo>
                  <a:pt x="5610965" y="4821675"/>
                </a:lnTo>
                <a:lnTo>
                  <a:pt x="5609377" y="4823660"/>
                </a:lnTo>
                <a:lnTo>
                  <a:pt x="5608186" y="4825645"/>
                </a:lnTo>
                <a:lnTo>
                  <a:pt x="5607393" y="4828026"/>
                </a:lnTo>
                <a:lnTo>
                  <a:pt x="5606996" y="4830011"/>
                </a:lnTo>
                <a:lnTo>
                  <a:pt x="5607393" y="4831996"/>
                </a:lnTo>
                <a:lnTo>
                  <a:pt x="5607790" y="4833981"/>
                </a:lnTo>
                <a:lnTo>
                  <a:pt x="5608186" y="4835965"/>
                </a:lnTo>
                <a:lnTo>
                  <a:pt x="5608980" y="4837950"/>
                </a:lnTo>
                <a:lnTo>
                  <a:pt x="5611362" y="4841523"/>
                </a:lnTo>
                <a:lnTo>
                  <a:pt x="5614537" y="4844698"/>
                </a:lnTo>
                <a:lnTo>
                  <a:pt x="5617712" y="4847080"/>
                </a:lnTo>
                <a:lnTo>
                  <a:pt x="5620490" y="4848271"/>
                </a:lnTo>
                <a:lnTo>
                  <a:pt x="5620490" y="4850255"/>
                </a:lnTo>
                <a:lnTo>
                  <a:pt x="5620093" y="4852240"/>
                </a:lnTo>
                <a:lnTo>
                  <a:pt x="5618903" y="4855019"/>
                </a:lnTo>
                <a:lnTo>
                  <a:pt x="5617712" y="4857797"/>
                </a:lnTo>
                <a:lnTo>
                  <a:pt x="5617315" y="4859385"/>
                </a:lnTo>
                <a:lnTo>
                  <a:pt x="5617315" y="4861767"/>
                </a:lnTo>
                <a:lnTo>
                  <a:pt x="5614537" y="4862164"/>
                </a:lnTo>
                <a:lnTo>
                  <a:pt x="5611759" y="4862164"/>
                </a:lnTo>
                <a:lnTo>
                  <a:pt x="5609774" y="4861370"/>
                </a:lnTo>
                <a:lnTo>
                  <a:pt x="5608186" y="4859782"/>
                </a:lnTo>
                <a:lnTo>
                  <a:pt x="5606202" y="4858988"/>
                </a:lnTo>
                <a:lnTo>
                  <a:pt x="5604614" y="4858194"/>
                </a:lnTo>
                <a:lnTo>
                  <a:pt x="5601836" y="4857797"/>
                </a:lnTo>
                <a:lnTo>
                  <a:pt x="5598661" y="4858194"/>
                </a:lnTo>
                <a:lnTo>
                  <a:pt x="5597073" y="4860576"/>
                </a:lnTo>
                <a:lnTo>
                  <a:pt x="5596279" y="4862164"/>
                </a:lnTo>
                <a:lnTo>
                  <a:pt x="5595883" y="4863752"/>
                </a:lnTo>
                <a:lnTo>
                  <a:pt x="5595883" y="4865339"/>
                </a:lnTo>
                <a:lnTo>
                  <a:pt x="5596676" y="4866927"/>
                </a:lnTo>
                <a:lnTo>
                  <a:pt x="5597470" y="4868118"/>
                </a:lnTo>
                <a:lnTo>
                  <a:pt x="5599852" y="4870500"/>
                </a:lnTo>
                <a:lnTo>
                  <a:pt x="5605408" y="4874469"/>
                </a:lnTo>
                <a:lnTo>
                  <a:pt x="5607393" y="4876454"/>
                </a:lnTo>
                <a:lnTo>
                  <a:pt x="5607790" y="4877645"/>
                </a:lnTo>
                <a:lnTo>
                  <a:pt x="5608186" y="4878439"/>
                </a:lnTo>
                <a:lnTo>
                  <a:pt x="5607393" y="4881217"/>
                </a:lnTo>
                <a:lnTo>
                  <a:pt x="5606599" y="4883202"/>
                </a:lnTo>
                <a:lnTo>
                  <a:pt x="5605805" y="4884790"/>
                </a:lnTo>
                <a:lnTo>
                  <a:pt x="5604217" y="4886775"/>
                </a:lnTo>
                <a:lnTo>
                  <a:pt x="5602630" y="4887569"/>
                </a:lnTo>
                <a:lnTo>
                  <a:pt x="5600645" y="4888362"/>
                </a:lnTo>
                <a:lnTo>
                  <a:pt x="5597073" y="4889950"/>
                </a:lnTo>
                <a:lnTo>
                  <a:pt x="5592310" y="4891141"/>
                </a:lnTo>
                <a:lnTo>
                  <a:pt x="5587548" y="4892332"/>
                </a:lnTo>
                <a:lnTo>
                  <a:pt x="5581991" y="4895111"/>
                </a:lnTo>
                <a:lnTo>
                  <a:pt x="5579610" y="4896698"/>
                </a:lnTo>
                <a:lnTo>
                  <a:pt x="5576435" y="4898683"/>
                </a:lnTo>
                <a:lnTo>
                  <a:pt x="5580404" y="4899080"/>
                </a:lnTo>
                <a:lnTo>
                  <a:pt x="5583976" y="4899874"/>
                </a:lnTo>
                <a:lnTo>
                  <a:pt x="5587151" y="4901065"/>
                </a:lnTo>
                <a:lnTo>
                  <a:pt x="5590326" y="4902653"/>
                </a:lnTo>
                <a:lnTo>
                  <a:pt x="5593104" y="4905034"/>
                </a:lnTo>
                <a:lnTo>
                  <a:pt x="5595883" y="4907416"/>
                </a:lnTo>
                <a:lnTo>
                  <a:pt x="5597867" y="4909798"/>
                </a:lnTo>
                <a:lnTo>
                  <a:pt x="5599852" y="4912973"/>
                </a:lnTo>
                <a:lnTo>
                  <a:pt x="5601042" y="4916149"/>
                </a:lnTo>
                <a:lnTo>
                  <a:pt x="5602233" y="4919324"/>
                </a:lnTo>
                <a:lnTo>
                  <a:pt x="5603424" y="4922897"/>
                </a:lnTo>
                <a:lnTo>
                  <a:pt x="5604217" y="4926470"/>
                </a:lnTo>
                <a:lnTo>
                  <a:pt x="5604217" y="4930439"/>
                </a:lnTo>
                <a:lnTo>
                  <a:pt x="5603424" y="4934012"/>
                </a:lnTo>
                <a:lnTo>
                  <a:pt x="5602630" y="4938378"/>
                </a:lnTo>
                <a:lnTo>
                  <a:pt x="5601836" y="4941950"/>
                </a:lnTo>
                <a:lnTo>
                  <a:pt x="5602630" y="4943141"/>
                </a:lnTo>
                <a:lnTo>
                  <a:pt x="5603424" y="4943935"/>
                </a:lnTo>
                <a:lnTo>
                  <a:pt x="5605011" y="4944332"/>
                </a:lnTo>
                <a:lnTo>
                  <a:pt x="5605805" y="4944729"/>
                </a:lnTo>
                <a:lnTo>
                  <a:pt x="5608583" y="4943935"/>
                </a:lnTo>
                <a:lnTo>
                  <a:pt x="5610965" y="4942744"/>
                </a:lnTo>
                <a:lnTo>
                  <a:pt x="5614537" y="4941157"/>
                </a:lnTo>
                <a:lnTo>
                  <a:pt x="5617315" y="4939569"/>
                </a:lnTo>
                <a:lnTo>
                  <a:pt x="5620490" y="4938775"/>
                </a:lnTo>
                <a:lnTo>
                  <a:pt x="5622475" y="4938775"/>
                </a:lnTo>
                <a:lnTo>
                  <a:pt x="5623666" y="4938775"/>
                </a:lnTo>
                <a:lnTo>
                  <a:pt x="5623666" y="4935599"/>
                </a:lnTo>
                <a:lnTo>
                  <a:pt x="5623269" y="4933615"/>
                </a:lnTo>
                <a:lnTo>
                  <a:pt x="5622078" y="4932027"/>
                </a:lnTo>
                <a:lnTo>
                  <a:pt x="5620093" y="4930836"/>
                </a:lnTo>
                <a:lnTo>
                  <a:pt x="5618109" y="4930042"/>
                </a:lnTo>
                <a:lnTo>
                  <a:pt x="5615728" y="4929645"/>
                </a:lnTo>
                <a:lnTo>
                  <a:pt x="5610965" y="4928851"/>
                </a:lnTo>
                <a:lnTo>
                  <a:pt x="5611759" y="4923691"/>
                </a:lnTo>
                <a:lnTo>
                  <a:pt x="5612155" y="4921309"/>
                </a:lnTo>
                <a:lnTo>
                  <a:pt x="5613346" y="4918927"/>
                </a:lnTo>
                <a:lnTo>
                  <a:pt x="5614537" y="4917340"/>
                </a:lnTo>
                <a:lnTo>
                  <a:pt x="5615728" y="4916149"/>
                </a:lnTo>
                <a:lnTo>
                  <a:pt x="5617712" y="4915355"/>
                </a:lnTo>
                <a:lnTo>
                  <a:pt x="5620490" y="4915355"/>
                </a:lnTo>
                <a:lnTo>
                  <a:pt x="5620093" y="4913767"/>
                </a:lnTo>
                <a:lnTo>
                  <a:pt x="5619697" y="4912576"/>
                </a:lnTo>
                <a:lnTo>
                  <a:pt x="5618903" y="4910989"/>
                </a:lnTo>
                <a:lnTo>
                  <a:pt x="5618109" y="4910195"/>
                </a:lnTo>
                <a:lnTo>
                  <a:pt x="5615728" y="4909004"/>
                </a:lnTo>
                <a:lnTo>
                  <a:pt x="5613346" y="4907813"/>
                </a:lnTo>
                <a:lnTo>
                  <a:pt x="5610568" y="4907019"/>
                </a:lnTo>
                <a:lnTo>
                  <a:pt x="5609774" y="4906225"/>
                </a:lnTo>
                <a:lnTo>
                  <a:pt x="5608980" y="4905034"/>
                </a:lnTo>
                <a:lnTo>
                  <a:pt x="5608186" y="4904240"/>
                </a:lnTo>
                <a:lnTo>
                  <a:pt x="5607790" y="4902256"/>
                </a:lnTo>
                <a:lnTo>
                  <a:pt x="5607790" y="4900668"/>
                </a:lnTo>
                <a:lnTo>
                  <a:pt x="5608186" y="4898683"/>
                </a:lnTo>
                <a:lnTo>
                  <a:pt x="5610965" y="4899080"/>
                </a:lnTo>
                <a:lnTo>
                  <a:pt x="5614140" y="4899477"/>
                </a:lnTo>
                <a:lnTo>
                  <a:pt x="5616918" y="4899874"/>
                </a:lnTo>
                <a:lnTo>
                  <a:pt x="5619300" y="4899477"/>
                </a:lnTo>
                <a:lnTo>
                  <a:pt x="5621681" y="4899080"/>
                </a:lnTo>
                <a:lnTo>
                  <a:pt x="5623269" y="4898286"/>
                </a:lnTo>
                <a:lnTo>
                  <a:pt x="5626444" y="4896698"/>
                </a:lnTo>
                <a:lnTo>
                  <a:pt x="5629222" y="4893920"/>
                </a:lnTo>
                <a:lnTo>
                  <a:pt x="5631604" y="4891141"/>
                </a:lnTo>
                <a:lnTo>
                  <a:pt x="5635969" y="4884790"/>
                </a:lnTo>
                <a:lnTo>
                  <a:pt x="5639938" y="4886378"/>
                </a:lnTo>
                <a:lnTo>
                  <a:pt x="5642320" y="4887966"/>
                </a:lnTo>
                <a:lnTo>
                  <a:pt x="5644304" y="4889553"/>
                </a:lnTo>
                <a:lnTo>
                  <a:pt x="5645495" y="4891141"/>
                </a:lnTo>
                <a:lnTo>
                  <a:pt x="5647083" y="4892729"/>
                </a:lnTo>
                <a:lnTo>
                  <a:pt x="5647479" y="4895111"/>
                </a:lnTo>
                <a:lnTo>
                  <a:pt x="5647479" y="4897492"/>
                </a:lnTo>
                <a:lnTo>
                  <a:pt x="5647083" y="4899477"/>
                </a:lnTo>
                <a:lnTo>
                  <a:pt x="5645495" y="4904240"/>
                </a:lnTo>
                <a:lnTo>
                  <a:pt x="5643511" y="4909004"/>
                </a:lnTo>
                <a:lnTo>
                  <a:pt x="5641526" y="4913767"/>
                </a:lnTo>
                <a:lnTo>
                  <a:pt x="5639542" y="4918531"/>
                </a:lnTo>
                <a:lnTo>
                  <a:pt x="5639938" y="4919721"/>
                </a:lnTo>
                <a:lnTo>
                  <a:pt x="5641129" y="4920912"/>
                </a:lnTo>
                <a:lnTo>
                  <a:pt x="5641923" y="4921309"/>
                </a:lnTo>
                <a:lnTo>
                  <a:pt x="5643114" y="4921309"/>
                </a:lnTo>
                <a:lnTo>
                  <a:pt x="5645892" y="4920912"/>
                </a:lnTo>
                <a:lnTo>
                  <a:pt x="5649464" y="4919324"/>
                </a:lnTo>
                <a:lnTo>
                  <a:pt x="5652639" y="4918531"/>
                </a:lnTo>
                <a:lnTo>
                  <a:pt x="5656211" y="4918134"/>
                </a:lnTo>
                <a:lnTo>
                  <a:pt x="5657799" y="4918531"/>
                </a:lnTo>
                <a:lnTo>
                  <a:pt x="5658990" y="4918927"/>
                </a:lnTo>
                <a:lnTo>
                  <a:pt x="5660180" y="4920515"/>
                </a:lnTo>
                <a:lnTo>
                  <a:pt x="5661371" y="4922103"/>
                </a:lnTo>
                <a:lnTo>
                  <a:pt x="5661768" y="4924882"/>
                </a:lnTo>
                <a:lnTo>
                  <a:pt x="5661768" y="4926866"/>
                </a:lnTo>
                <a:lnTo>
                  <a:pt x="5661371" y="4929248"/>
                </a:lnTo>
                <a:lnTo>
                  <a:pt x="5660577" y="4930836"/>
                </a:lnTo>
                <a:lnTo>
                  <a:pt x="5659386" y="4932424"/>
                </a:lnTo>
                <a:lnTo>
                  <a:pt x="5658196" y="4933218"/>
                </a:lnTo>
                <a:lnTo>
                  <a:pt x="5656608" y="4934012"/>
                </a:lnTo>
                <a:lnTo>
                  <a:pt x="5654624" y="4934805"/>
                </a:lnTo>
                <a:lnTo>
                  <a:pt x="5650655" y="4935996"/>
                </a:lnTo>
                <a:lnTo>
                  <a:pt x="5646289" y="4936393"/>
                </a:lnTo>
                <a:lnTo>
                  <a:pt x="5642717" y="4937584"/>
                </a:lnTo>
                <a:lnTo>
                  <a:pt x="5639542" y="4938775"/>
                </a:lnTo>
                <a:lnTo>
                  <a:pt x="5623269" y="4946714"/>
                </a:lnTo>
                <a:lnTo>
                  <a:pt x="5606599" y="4954256"/>
                </a:lnTo>
                <a:lnTo>
                  <a:pt x="5598661" y="4958226"/>
                </a:lnTo>
                <a:lnTo>
                  <a:pt x="5590723" y="4962989"/>
                </a:lnTo>
                <a:lnTo>
                  <a:pt x="5583182" y="4967356"/>
                </a:lnTo>
                <a:lnTo>
                  <a:pt x="5576435" y="4972119"/>
                </a:lnTo>
                <a:lnTo>
                  <a:pt x="5572862" y="4971325"/>
                </a:lnTo>
                <a:lnTo>
                  <a:pt x="5569290" y="4969340"/>
                </a:lnTo>
                <a:lnTo>
                  <a:pt x="5566512" y="4967753"/>
                </a:lnTo>
                <a:lnTo>
                  <a:pt x="5563734" y="4965768"/>
                </a:lnTo>
                <a:lnTo>
                  <a:pt x="5561749" y="4963386"/>
                </a:lnTo>
                <a:lnTo>
                  <a:pt x="5559765" y="4959814"/>
                </a:lnTo>
                <a:lnTo>
                  <a:pt x="5558574" y="4956241"/>
                </a:lnTo>
                <a:lnTo>
                  <a:pt x="5557780" y="4951875"/>
                </a:lnTo>
                <a:lnTo>
                  <a:pt x="5555796" y="4951875"/>
                </a:lnTo>
                <a:lnTo>
                  <a:pt x="5554208" y="4952272"/>
                </a:lnTo>
                <a:lnTo>
                  <a:pt x="5553017" y="4952669"/>
                </a:lnTo>
                <a:lnTo>
                  <a:pt x="5551430" y="4953462"/>
                </a:lnTo>
                <a:lnTo>
                  <a:pt x="5549445" y="4955844"/>
                </a:lnTo>
                <a:lnTo>
                  <a:pt x="5547858" y="4958226"/>
                </a:lnTo>
                <a:lnTo>
                  <a:pt x="5545476" y="4964180"/>
                </a:lnTo>
                <a:lnTo>
                  <a:pt x="5543889" y="4966562"/>
                </a:lnTo>
                <a:lnTo>
                  <a:pt x="5541904" y="4968547"/>
                </a:lnTo>
                <a:lnTo>
                  <a:pt x="5537141" y="4968943"/>
                </a:lnTo>
                <a:lnTo>
                  <a:pt x="5531982" y="4968943"/>
                </a:lnTo>
                <a:lnTo>
                  <a:pt x="5528013" y="4968150"/>
                </a:lnTo>
                <a:lnTo>
                  <a:pt x="5524441" y="4966562"/>
                </a:lnTo>
                <a:lnTo>
                  <a:pt x="5521266" y="4964974"/>
                </a:lnTo>
                <a:lnTo>
                  <a:pt x="5518090" y="4962989"/>
                </a:lnTo>
                <a:lnTo>
                  <a:pt x="5512931" y="4958226"/>
                </a:lnTo>
                <a:lnTo>
                  <a:pt x="5507771" y="4953066"/>
                </a:lnTo>
                <a:lnTo>
                  <a:pt x="5504993" y="4950684"/>
                </a:lnTo>
                <a:lnTo>
                  <a:pt x="5502214" y="4949096"/>
                </a:lnTo>
                <a:lnTo>
                  <a:pt x="5498642" y="4947508"/>
                </a:lnTo>
                <a:lnTo>
                  <a:pt x="5495070" y="4946317"/>
                </a:lnTo>
                <a:lnTo>
                  <a:pt x="5490307" y="4945127"/>
                </a:lnTo>
                <a:lnTo>
                  <a:pt x="5485941" y="4945127"/>
                </a:lnTo>
                <a:lnTo>
                  <a:pt x="5483957" y="4941950"/>
                </a:lnTo>
                <a:lnTo>
                  <a:pt x="5483560" y="4939172"/>
                </a:lnTo>
                <a:lnTo>
                  <a:pt x="5483560" y="4936393"/>
                </a:lnTo>
                <a:lnTo>
                  <a:pt x="5483560" y="4934012"/>
                </a:lnTo>
                <a:lnTo>
                  <a:pt x="5483957" y="4932027"/>
                </a:lnTo>
                <a:lnTo>
                  <a:pt x="5483957" y="4930042"/>
                </a:lnTo>
                <a:lnTo>
                  <a:pt x="5483560" y="4927660"/>
                </a:lnTo>
                <a:lnTo>
                  <a:pt x="5482369" y="4925279"/>
                </a:lnTo>
                <a:lnTo>
                  <a:pt x="5480385" y="4924882"/>
                </a:lnTo>
                <a:lnTo>
                  <a:pt x="5478400" y="4924882"/>
                </a:lnTo>
                <a:lnTo>
                  <a:pt x="5474828" y="4925676"/>
                </a:lnTo>
                <a:lnTo>
                  <a:pt x="5472447" y="4926866"/>
                </a:lnTo>
                <a:lnTo>
                  <a:pt x="5470066" y="4928851"/>
                </a:lnTo>
                <a:lnTo>
                  <a:pt x="5467684" y="4930439"/>
                </a:lnTo>
                <a:lnTo>
                  <a:pt x="5464906" y="4931630"/>
                </a:lnTo>
                <a:lnTo>
                  <a:pt x="5461731" y="4932027"/>
                </a:lnTo>
                <a:lnTo>
                  <a:pt x="5459746" y="4932027"/>
                </a:lnTo>
                <a:lnTo>
                  <a:pt x="5457365" y="4932027"/>
                </a:lnTo>
                <a:lnTo>
                  <a:pt x="5457365" y="4927660"/>
                </a:lnTo>
                <a:lnTo>
                  <a:pt x="5457365" y="4924088"/>
                </a:lnTo>
                <a:lnTo>
                  <a:pt x="5456571" y="4915355"/>
                </a:lnTo>
                <a:lnTo>
                  <a:pt x="5454983" y="4907019"/>
                </a:lnTo>
                <a:lnTo>
                  <a:pt x="5452999" y="4898286"/>
                </a:lnTo>
                <a:lnTo>
                  <a:pt x="5448236" y="4882011"/>
                </a:lnTo>
                <a:lnTo>
                  <a:pt x="5446252" y="4874866"/>
                </a:lnTo>
                <a:lnTo>
                  <a:pt x="5445061" y="4868118"/>
                </a:lnTo>
                <a:lnTo>
                  <a:pt x="5443076" y="4867721"/>
                </a:lnTo>
                <a:lnTo>
                  <a:pt x="5440695" y="4867721"/>
                </a:lnTo>
                <a:lnTo>
                  <a:pt x="5439504" y="4867721"/>
                </a:lnTo>
                <a:lnTo>
                  <a:pt x="5438314" y="4868118"/>
                </a:lnTo>
                <a:lnTo>
                  <a:pt x="5436329" y="4869706"/>
                </a:lnTo>
                <a:lnTo>
                  <a:pt x="5434741" y="4871294"/>
                </a:lnTo>
                <a:lnTo>
                  <a:pt x="5433551" y="4872881"/>
                </a:lnTo>
                <a:lnTo>
                  <a:pt x="5431169" y="4874072"/>
                </a:lnTo>
                <a:lnTo>
                  <a:pt x="5430376" y="4874866"/>
                </a:lnTo>
                <a:lnTo>
                  <a:pt x="5429185" y="4874866"/>
                </a:lnTo>
                <a:lnTo>
                  <a:pt x="5427597" y="4875263"/>
                </a:lnTo>
                <a:lnTo>
                  <a:pt x="5426010" y="4874866"/>
                </a:lnTo>
                <a:lnTo>
                  <a:pt x="5425613" y="4870897"/>
                </a:lnTo>
                <a:lnTo>
                  <a:pt x="5424025" y="4866927"/>
                </a:lnTo>
                <a:lnTo>
                  <a:pt x="5423231" y="4865339"/>
                </a:lnTo>
                <a:lnTo>
                  <a:pt x="5422438" y="4863752"/>
                </a:lnTo>
                <a:lnTo>
                  <a:pt x="5421247" y="4862561"/>
                </a:lnTo>
                <a:lnTo>
                  <a:pt x="5419659" y="4861767"/>
                </a:lnTo>
                <a:lnTo>
                  <a:pt x="5418072" y="4862958"/>
                </a:lnTo>
                <a:lnTo>
                  <a:pt x="5417278" y="4864149"/>
                </a:lnTo>
                <a:lnTo>
                  <a:pt x="5416484" y="4865339"/>
                </a:lnTo>
                <a:lnTo>
                  <a:pt x="5415690" y="4866133"/>
                </a:lnTo>
                <a:lnTo>
                  <a:pt x="5416484" y="4867324"/>
                </a:lnTo>
                <a:lnTo>
                  <a:pt x="5416484" y="4868515"/>
                </a:lnTo>
                <a:lnTo>
                  <a:pt x="5418072" y="4871294"/>
                </a:lnTo>
                <a:lnTo>
                  <a:pt x="5420056" y="4873278"/>
                </a:lnTo>
                <a:lnTo>
                  <a:pt x="5422438" y="4875263"/>
                </a:lnTo>
                <a:lnTo>
                  <a:pt x="5426010" y="4878439"/>
                </a:lnTo>
                <a:lnTo>
                  <a:pt x="5425216" y="4880820"/>
                </a:lnTo>
                <a:lnTo>
                  <a:pt x="5424025" y="4882805"/>
                </a:lnTo>
                <a:lnTo>
                  <a:pt x="5422835" y="4884393"/>
                </a:lnTo>
                <a:lnTo>
                  <a:pt x="5421644" y="4885584"/>
                </a:lnTo>
                <a:lnTo>
                  <a:pt x="5420056" y="4887172"/>
                </a:lnTo>
                <a:lnTo>
                  <a:pt x="5418866" y="4887966"/>
                </a:lnTo>
                <a:lnTo>
                  <a:pt x="5417278" y="4888362"/>
                </a:lnTo>
                <a:lnTo>
                  <a:pt x="5415293" y="4888759"/>
                </a:lnTo>
                <a:lnTo>
                  <a:pt x="5412118" y="4888759"/>
                </a:lnTo>
                <a:lnTo>
                  <a:pt x="5408546" y="4887966"/>
                </a:lnTo>
                <a:lnTo>
                  <a:pt x="5404577" y="4886775"/>
                </a:lnTo>
                <a:lnTo>
                  <a:pt x="5401402" y="4884393"/>
                </a:lnTo>
                <a:lnTo>
                  <a:pt x="5397830" y="4881614"/>
                </a:lnTo>
                <a:lnTo>
                  <a:pt x="5395052" y="4878836"/>
                </a:lnTo>
                <a:lnTo>
                  <a:pt x="5393067" y="4875263"/>
                </a:lnTo>
                <a:lnTo>
                  <a:pt x="5391083" y="4872088"/>
                </a:lnTo>
                <a:lnTo>
                  <a:pt x="5389495" y="4868515"/>
                </a:lnTo>
                <a:lnTo>
                  <a:pt x="5389098" y="4864942"/>
                </a:lnTo>
                <a:lnTo>
                  <a:pt x="5389892" y="4861767"/>
                </a:lnTo>
                <a:lnTo>
                  <a:pt x="5390686" y="4859782"/>
                </a:lnTo>
                <a:lnTo>
                  <a:pt x="5391479" y="4858194"/>
                </a:lnTo>
                <a:lnTo>
                  <a:pt x="5391083" y="4857004"/>
                </a:lnTo>
                <a:lnTo>
                  <a:pt x="5389892" y="4855813"/>
                </a:lnTo>
                <a:lnTo>
                  <a:pt x="5387510" y="4854225"/>
                </a:lnTo>
                <a:lnTo>
                  <a:pt x="5385129" y="4853034"/>
                </a:lnTo>
                <a:lnTo>
                  <a:pt x="5381954" y="4852240"/>
                </a:lnTo>
                <a:lnTo>
                  <a:pt x="5377985" y="4851446"/>
                </a:lnTo>
                <a:lnTo>
                  <a:pt x="5374413" y="4851446"/>
                </a:lnTo>
                <a:lnTo>
                  <a:pt x="5366475" y="4851446"/>
                </a:lnTo>
                <a:lnTo>
                  <a:pt x="5366475" y="4849462"/>
                </a:lnTo>
                <a:lnTo>
                  <a:pt x="5366872" y="4847874"/>
                </a:lnTo>
                <a:lnTo>
                  <a:pt x="5368062" y="4845095"/>
                </a:lnTo>
                <a:lnTo>
                  <a:pt x="5369253" y="4841919"/>
                </a:lnTo>
                <a:lnTo>
                  <a:pt x="5369650" y="4840332"/>
                </a:lnTo>
                <a:lnTo>
                  <a:pt x="5369650" y="4838347"/>
                </a:lnTo>
                <a:lnTo>
                  <a:pt x="5366475" y="4836759"/>
                </a:lnTo>
                <a:lnTo>
                  <a:pt x="5363300" y="4835171"/>
                </a:lnTo>
                <a:lnTo>
                  <a:pt x="5360521" y="4833187"/>
                </a:lnTo>
                <a:lnTo>
                  <a:pt x="5357346" y="4832393"/>
                </a:lnTo>
                <a:lnTo>
                  <a:pt x="5350996" y="4830805"/>
                </a:lnTo>
                <a:lnTo>
                  <a:pt x="5344248" y="4830408"/>
                </a:lnTo>
                <a:lnTo>
                  <a:pt x="5337898" y="4830408"/>
                </a:lnTo>
                <a:lnTo>
                  <a:pt x="5332341" y="4831599"/>
                </a:lnTo>
                <a:lnTo>
                  <a:pt x="5326388" y="4833584"/>
                </a:lnTo>
                <a:lnTo>
                  <a:pt x="5321228" y="4836362"/>
                </a:lnTo>
                <a:lnTo>
                  <a:pt x="5316862" y="4839141"/>
                </a:lnTo>
                <a:lnTo>
                  <a:pt x="5312497" y="4843507"/>
                </a:lnTo>
                <a:lnTo>
                  <a:pt x="5309718" y="4847477"/>
                </a:lnTo>
                <a:lnTo>
                  <a:pt x="5308528" y="4849858"/>
                </a:lnTo>
                <a:lnTo>
                  <a:pt x="5307734" y="4852240"/>
                </a:lnTo>
                <a:lnTo>
                  <a:pt x="5306940" y="4855019"/>
                </a:lnTo>
                <a:lnTo>
                  <a:pt x="5306543" y="4857400"/>
                </a:lnTo>
                <a:lnTo>
                  <a:pt x="5306146" y="4860576"/>
                </a:lnTo>
                <a:lnTo>
                  <a:pt x="5306543" y="4862958"/>
                </a:lnTo>
                <a:lnTo>
                  <a:pt x="5306940" y="4865736"/>
                </a:lnTo>
                <a:lnTo>
                  <a:pt x="5307337" y="4869309"/>
                </a:lnTo>
                <a:lnTo>
                  <a:pt x="5308528" y="4872088"/>
                </a:lnTo>
                <a:lnTo>
                  <a:pt x="5309718" y="4874866"/>
                </a:lnTo>
                <a:lnTo>
                  <a:pt x="5308924" y="4876454"/>
                </a:lnTo>
                <a:lnTo>
                  <a:pt x="5308131" y="4878042"/>
                </a:lnTo>
                <a:lnTo>
                  <a:pt x="5306940" y="4878042"/>
                </a:lnTo>
                <a:lnTo>
                  <a:pt x="5305749" y="4877645"/>
                </a:lnTo>
                <a:lnTo>
                  <a:pt x="5304559" y="4876454"/>
                </a:lnTo>
                <a:lnTo>
                  <a:pt x="5303765" y="4875263"/>
                </a:lnTo>
                <a:lnTo>
                  <a:pt x="5303368" y="4873675"/>
                </a:lnTo>
                <a:lnTo>
                  <a:pt x="5303368" y="4871691"/>
                </a:lnTo>
                <a:lnTo>
                  <a:pt x="5301383" y="4873675"/>
                </a:lnTo>
                <a:lnTo>
                  <a:pt x="5300193" y="4876057"/>
                </a:lnTo>
                <a:lnTo>
                  <a:pt x="5298605" y="4878836"/>
                </a:lnTo>
                <a:lnTo>
                  <a:pt x="5297414" y="4881614"/>
                </a:lnTo>
                <a:lnTo>
                  <a:pt x="5298208" y="4883202"/>
                </a:lnTo>
                <a:lnTo>
                  <a:pt x="5298605" y="4883599"/>
                </a:lnTo>
                <a:lnTo>
                  <a:pt x="5299399" y="4883599"/>
                </a:lnTo>
                <a:lnTo>
                  <a:pt x="5300590" y="4883202"/>
                </a:lnTo>
                <a:lnTo>
                  <a:pt x="5302971" y="4882011"/>
                </a:lnTo>
                <a:lnTo>
                  <a:pt x="5304559" y="4881614"/>
                </a:lnTo>
                <a:lnTo>
                  <a:pt x="5306940" y="4881614"/>
                </a:lnTo>
                <a:lnTo>
                  <a:pt x="5305352" y="4884393"/>
                </a:lnTo>
                <a:lnTo>
                  <a:pt x="5303765" y="4887569"/>
                </a:lnTo>
                <a:lnTo>
                  <a:pt x="5303368" y="4889950"/>
                </a:lnTo>
                <a:lnTo>
                  <a:pt x="5302971" y="4892332"/>
                </a:lnTo>
                <a:lnTo>
                  <a:pt x="5303368" y="4897889"/>
                </a:lnTo>
                <a:lnTo>
                  <a:pt x="5303765" y="4903446"/>
                </a:lnTo>
                <a:lnTo>
                  <a:pt x="5304559" y="4908607"/>
                </a:lnTo>
                <a:lnTo>
                  <a:pt x="5304559" y="4911782"/>
                </a:lnTo>
                <a:lnTo>
                  <a:pt x="5304559" y="4914958"/>
                </a:lnTo>
                <a:lnTo>
                  <a:pt x="5304162" y="4917737"/>
                </a:lnTo>
                <a:lnTo>
                  <a:pt x="5303368" y="4921309"/>
                </a:lnTo>
                <a:lnTo>
                  <a:pt x="5302177" y="4924882"/>
                </a:lnTo>
                <a:lnTo>
                  <a:pt x="5300590" y="4928851"/>
                </a:lnTo>
                <a:lnTo>
                  <a:pt x="5301383" y="4928057"/>
                </a:lnTo>
                <a:lnTo>
                  <a:pt x="5302177" y="4927263"/>
                </a:lnTo>
                <a:lnTo>
                  <a:pt x="5302971" y="4925676"/>
                </a:lnTo>
                <a:lnTo>
                  <a:pt x="5304162" y="4921309"/>
                </a:lnTo>
                <a:lnTo>
                  <a:pt x="5305352" y="4918927"/>
                </a:lnTo>
                <a:lnTo>
                  <a:pt x="5306146" y="4918134"/>
                </a:lnTo>
                <a:lnTo>
                  <a:pt x="5306940" y="4917737"/>
                </a:lnTo>
                <a:lnTo>
                  <a:pt x="5307734" y="4917340"/>
                </a:lnTo>
                <a:lnTo>
                  <a:pt x="5309321" y="4917340"/>
                </a:lnTo>
                <a:lnTo>
                  <a:pt x="5310909" y="4917737"/>
                </a:lnTo>
                <a:lnTo>
                  <a:pt x="5312893" y="4918531"/>
                </a:lnTo>
                <a:lnTo>
                  <a:pt x="5313687" y="4922103"/>
                </a:lnTo>
                <a:lnTo>
                  <a:pt x="5312893" y="4924485"/>
                </a:lnTo>
                <a:lnTo>
                  <a:pt x="5312497" y="4926470"/>
                </a:lnTo>
                <a:lnTo>
                  <a:pt x="5311306" y="4928851"/>
                </a:lnTo>
                <a:lnTo>
                  <a:pt x="5310512" y="4930439"/>
                </a:lnTo>
                <a:lnTo>
                  <a:pt x="5309718" y="4932424"/>
                </a:lnTo>
                <a:lnTo>
                  <a:pt x="5309321" y="4935202"/>
                </a:lnTo>
                <a:lnTo>
                  <a:pt x="5309718" y="4938775"/>
                </a:lnTo>
                <a:lnTo>
                  <a:pt x="5311703" y="4936393"/>
                </a:lnTo>
                <a:lnTo>
                  <a:pt x="5313687" y="4934012"/>
                </a:lnTo>
                <a:lnTo>
                  <a:pt x="5315275" y="4931630"/>
                </a:lnTo>
                <a:lnTo>
                  <a:pt x="5316069" y="4928851"/>
                </a:lnTo>
                <a:lnTo>
                  <a:pt x="5317259" y="4930042"/>
                </a:lnTo>
                <a:lnTo>
                  <a:pt x="5317656" y="4930836"/>
                </a:lnTo>
                <a:lnTo>
                  <a:pt x="5318053" y="4932027"/>
                </a:lnTo>
                <a:lnTo>
                  <a:pt x="5318053" y="4933218"/>
                </a:lnTo>
                <a:lnTo>
                  <a:pt x="5317259" y="4935202"/>
                </a:lnTo>
                <a:lnTo>
                  <a:pt x="5316466" y="4937584"/>
                </a:lnTo>
                <a:lnTo>
                  <a:pt x="5315275" y="4939966"/>
                </a:lnTo>
                <a:lnTo>
                  <a:pt x="5314084" y="4942347"/>
                </a:lnTo>
                <a:lnTo>
                  <a:pt x="5312893" y="4945127"/>
                </a:lnTo>
                <a:lnTo>
                  <a:pt x="5312893" y="4948699"/>
                </a:lnTo>
                <a:lnTo>
                  <a:pt x="5313687" y="4949890"/>
                </a:lnTo>
                <a:lnTo>
                  <a:pt x="5314481" y="4950684"/>
                </a:lnTo>
                <a:lnTo>
                  <a:pt x="5316466" y="4952669"/>
                </a:lnTo>
                <a:lnTo>
                  <a:pt x="5318450" y="4954653"/>
                </a:lnTo>
                <a:lnTo>
                  <a:pt x="5319244" y="4955447"/>
                </a:lnTo>
                <a:lnTo>
                  <a:pt x="5318847" y="4955844"/>
                </a:lnTo>
                <a:lnTo>
                  <a:pt x="5317656" y="4956241"/>
                </a:lnTo>
                <a:lnTo>
                  <a:pt x="5316069" y="4957035"/>
                </a:lnTo>
                <a:lnTo>
                  <a:pt x="5314481" y="4958226"/>
                </a:lnTo>
                <a:lnTo>
                  <a:pt x="5312893" y="4959814"/>
                </a:lnTo>
                <a:lnTo>
                  <a:pt x="5312497" y="4961005"/>
                </a:lnTo>
                <a:lnTo>
                  <a:pt x="5312497" y="4962195"/>
                </a:lnTo>
                <a:lnTo>
                  <a:pt x="5312893" y="4963783"/>
                </a:lnTo>
                <a:lnTo>
                  <a:pt x="5313687" y="4964974"/>
                </a:lnTo>
                <a:lnTo>
                  <a:pt x="5314878" y="4966959"/>
                </a:lnTo>
                <a:lnTo>
                  <a:pt x="5316069" y="4968547"/>
                </a:lnTo>
                <a:lnTo>
                  <a:pt x="5316862" y="4968943"/>
                </a:lnTo>
                <a:lnTo>
                  <a:pt x="5318053" y="4969340"/>
                </a:lnTo>
                <a:lnTo>
                  <a:pt x="5320831" y="4970134"/>
                </a:lnTo>
                <a:lnTo>
                  <a:pt x="5324007" y="4971325"/>
                </a:lnTo>
                <a:lnTo>
                  <a:pt x="5325197" y="4971722"/>
                </a:lnTo>
                <a:lnTo>
                  <a:pt x="5325594" y="4972119"/>
                </a:lnTo>
                <a:lnTo>
                  <a:pt x="5326785" y="4974898"/>
                </a:lnTo>
                <a:lnTo>
                  <a:pt x="5327182" y="4976089"/>
                </a:lnTo>
                <a:lnTo>
                  <a:pt x="5326785" y="4977279"/>
                </a:lnTo>
                <a:lnTo>
                  <a:pt x="5326388" y="4977279"/>
                </a:lnTo>
                <a:lnTo>
                  <a:pt x="5324800" y="4977676"/>
                </a:lnTo>
                <a:lnTo>
                  <a:pt x="5324800" y="4978073"/>
                </a:lnTo>
                <a:lnTo>
                  <a:pt x="5325594" y="4978470"/>
                </a:lnTo>
                <a:lnTo>
                  <a:pt x="5327976" y="4980852"/>
                </a:lnTo>
                <a:lnTo>
                  <a:pt x="5329563" y="4982837"/>
                </a:lnTo>
                <a:lnTo>
                  <a:pt x="5331151" y="4984821"/>
                </a:lnTo>
                <a:lnTo>
                  <a:pt x="5331945" y="4986409"/>
                </a:lnTo>
                <a:lnTo>
                  <a:pt x="5331945" y="4988394"/>
                </a:lnTo>
                <a:lnTo>
                  <a:pt x="5331945" y="4989982"/>
                </a:lnTo>
                <a:lnTo>
                  <a:pt x="5331548" y="4991570"/>
                </a:lnTo>
                <a:lnTo>
                  <a:pt x="5331151" y="4992760"/>
                </a:lnTo>
                <a:lnTo>
                  <a:pt x="5328769" y="4995539"/>
                </a:lnTo>
                <a:lnTo>
                  <a:pt x="5327182" y="4998318"/>
                </a:lnTo>
                <a:lnTo>
                  <a:pt x="5325991" y="5000302"/>
                </a:lnTo>
                <a:lnTo>
                  <a:pt x="5325594" y="5001096"/>
                </a:lnTo>
                <a:lnTo>
                  <a:pt x="5325594" y="5002287"/>
                </a:lnTo>
                <a:lnTo>
                  <a:pt x="5325991" y="5003081"/>
                </a:lnTo>
                <a:lnTo>
                  <a:pt x="5326388" y="5003875"/>
                </a:lnTo>
                <a:lnTo>
                  <a:pt x="5328372" y="5005860"/>
                </a:lnTo>
                <a:lnTo>
                  <a:pt x="5330754" y="5007051"/>
                </a:lnTo>
                <a:lnTo>
                  <a:pt x="5331945" y="5009035"/>
                </a:lnTo>
                <a:lnTo>
                  <a:pt x="5332738" y="5010623"/>
                </a:lnTo>
                <a:lnTo>
                  <a:pt x="5333532" y="5013005"/>
                </a:lnTo>
                <a:lnTo>
                  <a:pt x="5334723" y="5018165"/>
                </a:lnTo>
                <a:lnTo>
                  <a:pt x="5335517" y="5024119"/>
                </a:lnTo>
                <a:lnTo>
                  <a:pt x="5336707" y="5029677"/>
                </a:lnTo>
                <a:lnTo>
                  <a:pt x="5338295" y="5035234"/>
                </a:lnTo>
                <a:lnTo>
                  <a:pt x="5339883" y="5037616"/>
                </a:lnTo>
                <a:lnTo>
                  <a:pt x="5341073" y="5039997"/>
                </a:lnTo>
                <a:lnTo>
                  <a:pt x="5343058" y="5041982"/>
                </a:lnTo>
                <a:lnTo>
                  <a:pt x="5345042" y="5043570"/>
                </a:lnTo>
                <a:lnTo>
                  <a:pt x="5347821" y="5044761"/>
                </a:lnTo>
                <a:lnTo>
                  <a:pt x="5350599" y="5045555"/>
                </a:lnTo>
                <a:lnTo>
                  <a:pt x="5345836" y="5045555"/>
                </a:lnTo>
                <a:lnTo>
                  <a:pt x="5344248" y="5045951"/>
                </a:lnTo>
                <a:lnTo>
                  <a:pt x="5343058" y="5046348"/>
                </a:lnTo>
                <a:lnTo>
                  <a:pt x="5342264" y="5046745"/>
                </a:lnTo>
                <a:lnTo>
                  <a:pt x="5341867" y="5047539"/>
                </a:lnTo>
                <a:lnTo>
                  <a:pt x="5341470" y="5049921"/>
                </a:lnTo>
                <a:lnTo>
                  <a:pt x="5342264" y="5055081"/>
                </a:lnTo>
                <a:lnTo>
                  <a:pt x="5342264" y="5058654"/>
                </a:lnTo>
                <a:lnTo>
                  <a:pt x="5341867" y="5060639"/>
                </a:lnTo>
                <a:lnTo>
                  <a:pt x="5341867" y="5059448"/>
                </a:lnTo>
                <a:lnTo>
                  <a:pt x="5341470" y="5059051"/>
                </a:lnTo>
                <a:lnTo>
                  <a:pt x="5341073" y="5058654"/>
                </a:lnTo>
                <a:lnTo>
                  <a:pt x="5340279" y="5058654"/>
                </a:lnTo>
                <a:lnTo>
                  <a:pt x="5338692" y="5059051"/>
                </a:lnTo>
                <a:lnTo>
                  <a:pt x="5337104" y="5060242"/>
                </a:lnTo>
                <a:lnTo>
                  <a:pt x="5335517" y="5061432"/>
                </a:lnTo>
                <a:lnTo>
                  <a:pt x="5335120" y="5062226"/>
                </a:lnTo>
                <a:lnTo>
                  <a:pt x="5335517" y="5062623"/>
                </a:lnTo>
                <a:lnTo>
                  <a:pt x="5335914" y="5063020"/>
                </a:lnTo>
                <a:lnTo>
                  <a:pt x="5337104" y="5063020"/>
                </a:lnTo>
                <a:lnTo>
                  <a:pt x="5338692" y="5063020"/>
                </a:lnTo>
                <a:lnTo>
                  <a:pt x="5341470" y="5062226"/>
                </a:lnTo>
                <a:lnTo>
                  <a:pt x="5341470" y="5067784"/>
                </a:lnTo>
                <a:lnTo>
                  <a:pt x="5342264" y="5071753"/>
                </a:lnTo>
                <a:lnTo>
                  <a:pt x="5343455" y="5076120"/>
                </a:lnTo>
                <a:lnTo>
                  <a:pt x="5345439" y="5079295"/>
                </a:lnTo>
                <a:lnTo>
                  <a:pt x="5347821" y="5082471"/>
                </a:lnTo>
                <a:lnTo>
                  <a:pt x="5350202" y="5084852"/>
                </a:lnTo>
                <a:lnTo>
                  <a:pt x="5355759" y="5089616"/>
                </a:lnTo>
                <a:lnTo>
                  <a:pt x="5361315" y="5093982"/>
                </a:lnTo>
                <a:lnTo>
                  <a:pt x="5364093" y="5096364"/>
                </a:lnTo>
                <a:lnTo>
                  <a:pt x="5366475" y="5099143"/>
                </a:lnTo>
                <a:lnTo>
                  <a:pt x="5368062" y="5101524"/>
                </a:lnTo>
                <a:lnTo>
                  <a:pt x="5369253" y="5104700"/>
                </a:lnTo>
                <a:lnTo>
                  <a:pt x="5369650" y="5108669"/>
                </a:lnTo>
                <a:lnTo>
                  <a:pt x="5369650" y="5112639"/>
                </a:lnTo>
                <a:lnTo>
                  <a:pt x="5371238" y="5112242"/>
                </a:lnTo>
                <a:lnTo>
                  <a:pt x="5372825" y="5111051"/>
                </a:lnTo>
                <a:lnTo>
                  <a:pt x="5374016" y="5109860"/>
                </a:lnTo>
                <a:lnTo>
                  <a:pt x="5375207" y="5108272"/>
                </a:lnTo>
                <a:lnTo>
                  <a:pt x="5376000" y="5106685"/>
                </a:lnTo>
                <a:lnTo>
                  <a:pt x="5377588" y="5105891"/>
                </a:lnTo>
                <a:lnTo>
                  <a:pt x="5379176" y="5105494"/>
                </a:lnTo>
                <a:lnTo>
                  <a:pt x="5382351" y="5105891"/>
                </a:lnTo>
                <a:lnTo>
                  <a:pt x="5379969" y="5106685"/>
                </a:lnTo>
                <a:lnTo>
                  <a:pt x="5378382" y="5108669"/>
                </a:lnTo>
                <a:lnTo>
                  <a:pt x="5377191" y="5110257"/>
                </a:lnTo>
                <a:lnTo>
                  <a:pt x="5376397" y="5111845"/>
                </a:lnTo>
                <a:lnTo>
                  <a:pt x="5376000" y="5113830"/>
                </a:lnTo>
                <a:lnTo>
                  <a:pt x="5375603" y="5116211"/>
                </a:lnTo>
                <a:lnTo>
                  <a:pt x="5375207" y="5120578"/>
                </a:lnTo>
                <a:lnTo>
                  <a:pt x="5375207" y="5124944"/>
                </a:lnTo>
                <a:lnTo>
                  <a:pt x="5374413" y="5128517"/>
                </a:lnTo>
                <a:lnTo>
                  <a:pt x="5373619" y="5129708"/>
                </a:lnTo>
                <a:lnTo>
                  <a:pt x="5372428" y="5130898"/>
                </a:lnTo>
                <a:lnTo>
                  <a:pt x="5371238" y="5132089"/>
                </a:lnTo>
                <a:lnTo>
                  <a:pt x="5369650" y="5132486"/>
                </a:lnTo>
                <a:lnTo>
                  <a:pt x="5369650" y="5134074"/>
                </a:lnTo>
                <a:lnTo>
                  <a:pt x="5370444" y="5135265"/>
                </a:lnTo>
                <a:lnTo>
                  <a:pt x="5370841" y="5135662"/>
                </a:lnTo>
                <a:lnTo>
                  <a:pt x="5371635" y="5136059"/>
                </a:lnTo>
                <a:lnTo>
                  <a:pt x="5372825" y="5136059"/>
                </a:lnTo>
                <a:lnTo>
                  <a:pt x="5374016" y="5136059"/>
                </a:lnTo>
                <a:lnTo>
                  <a:pt x="5376000" y="5135265"/>
                </a:lnTo>
                <a:lnTo>
                  <a:pt x="5377588" y="5133280"/>
                </a:lnTo>
                <a:lnTo>
                  <a:pt x="5378779" y="5130898"/>
                </a:lnTo>
                <a:lnTo>
                  <a:pt x="5379176" y="5128517"/>
                </a:lnTo>
                <a:lnTo>
                  <a:pt x="5379176" y="5127326"/>
                </a:lnTo>
                <a:lnTo>
                  <a:pt x="5378779" y="5126135"/>
                </a:lnTo>
                <a:lnTo>
                  <a:pt x="5381954" y="5128517"/>
                </a:lnTo>
                <a:lnTo>
                  <a:pt x="5382351" y="5129311"/>
                </a:lnTo>
                <a:lnTo>
                  <a:pt x="5382748" y="5130105"/>
                </a:lnTo>
                <a:lnTo>
                  <a:pt x="5382748" y="5130898"/>
                </a:lnTo>
                <a:lnTo>
                  <a:pt x="5382351" y="5131692"/>
                </a:lnTo>
                <a:lnTo>
                  <a:pt x="5381160" y="5133280"/>
                </a:lnTo>
                <a:lnTo>
                  <a:pt x="5377985" y="5135265"/>
                </a:lnTo>
                <a:lnTo>
                  <a:pt x="5376794" y="5136853"/>
                </a:lnTo>
                <a:lnTo>
                  <a:pt x="5376000" y="5138044"/>
                </a:lnTo>
                <a:lnTo>
                  <a:pt x="5376000" y="5139234"/>
                </a:lnTo>
                <a:lnTo>
                  <a:pt x="5376000" y="5141219"/>
                </a:lnTo>
                <a:lnTo>
                  <a:pt x="5376000" y="5143601"/>
                </a:lnTo>
                <a:lnTo>
                  <a:pt x="5377191" y="5147967"/>
                </a:lnTo>
                <a:lnTo>
                  <a:pt x="5380366" y="5156700"/>
                </a:lnTo>
                <a:lnTo>
                  <a:pt x="5381160" y="5160273"/>
                </a:lnTo>
                <a:lnTo>
                  <a:pt x="5380763" y="5161463"/>
                </a:lnTo>
                <a:lnTo>
                  <a:pt x="5380366" y="5161860"/>
                </a:lnTo>
                <a:lnTo>
                  <a:pt x="5379176" y="5162257"/>
                </a:lnTo>
                <a:lnTo>
                  <a:pt x="5377985" y="5161860"/>
                </a:lnTo>
                <a:lnTo>
                  <a:pt x="5375603" y="5161067"/>
                </a:lnTo>
                <a:lnTo>
                  <a:pt x="5372428" y="5159479"/>
                </a:lnTo>
                <a:lnTo>
                  <a:pt x="5372031" y="5162257"/>
                </a:lnTo>
                <a:lnTo>
                  <a:pt x="5372825" y="5164242"/>
                </a:lnTo>
                <a:lnTo>
                  <a:pt x="5374016" y="5165433"/>
                </a:lnTo>
                <a:lnTo>
                  <a:pt x="5375603" y="5166227"/>
                </a:lnTo>
                <a:lnTo>
                  <a:pt x="5379176" y="5167815"/>
                </a:lnTo>
                <a:lnTo>
                  <a:pt x="5380763" y="5168609"/>
                </a:lnTo>
                <a:lnTo>
                  <a:pt x="5382351" y="5169402"/>
                </a:lnTo>
                <a:lnTo>
                  <a:pt x="5381954" y="5171784"/>
                </a:lnTo>
                <a:lnTo>
                  <a:pt x="5381160" y="5172181"/>
                </a:lnTo>
                <a:lnTo>
                  <a:pt x="5380763" y="5172181"/>
                </a:lnTo>
                <a:lnTo>
                  <a:pt x="5379572" y="5171784"/>
                </a:lnTo>
                <a:lnTo>
                  <a:pt x="5377985" y="5170990"/>
                </a:lnTo>
                <a:lnTo>
                  <a:pt x="5376397" y="5169799"/>
                </a:lnTo>
                <a:lnTo>
                  <a:pt x="5374413" y="5168609"/>
                </a:lnTo>
                <a:lnTo>
                  <a:pt x="5373619" y="5168609"/>
                </a:lnTo>
                <a:lnTo>
                  <a:pt x="5372031" y="5168609"/>
                </a:lnTo>
                <a:lnTo>
                  <a:pt x="5370841" y="5169005"/>
                </a:lnTo>
                <a:lnTo>
                  <a:pt x="5369650" y="5169402"/>
                </a:lnTo>
                <a:lnTo>
                  <a:pt x="5371238" y="5170990"/>
                </a:lnTo>
                <a:lnTo>
                  <a:pt x="5372825" y="5172578"/>
                </a:lnTo>
                <a:lnTo>
                  <a:pt x="5374016" y="5174166"/>
                </a:lnTo>
                <a:lnTo>
                  <a:pt x="5374810" y="5176151"/>
                </a:lnTo>
                <a:lnTo>
                  <a:pt x="5375207" y="5178135"/>
                </a:lnTo>
                <a:lnTo>
                  <a:pt x="5375207" y="5180120"/>
                </a:lnTo>
                <a:lnTo>
                  <a:pt x="5375207" y="5183693"/>
                </a:lnTo>
                <a:lnTo>
                  <a:pt x="5374413" y="5190838"/>
                </a:lnTo>
                <a:lnTo>
                  <a:pt x="5374810" y="5194013"/>
                </a:lnTo>
                <a:lnTo>
                  <a:pt x="5375207" y="5195204"/>
                </a:lnTo>
                <a:lnTo>
                  <a:pt x="5376000" y="5195998"/>
                </a:lnTo>
                <a:lnTo>
                  <a:pt x="5377985" y="5198380"/>
                </a:lnTo>
                <a:lnTo>
                  <a:pt x="5380366" y="5199571"/>
                </a:lnTo>
                <a:lnTo>
                  <a:pt x="5382748" y="5200364"/>
                </a:lnTo>
                <a:lnTo>
                  <a:pt x="5384732" y="5200761"/>
                </a:lnTo>
                <a:lnTo>
                  <a:pt x="5386717" y="5200364"/>
                </a:lnTo>
                <a:lnTo>
                  <a:pt x="5388304" y="5199571"/>
                </a:lnTo>
                <a:lnTo>
                  <a:pt x="5390686" y="5198380"/>
                </a:lnTo>
                <a:lnTo>
                  <a:pt x="5392273" y="5196395"/>
                </a:lnTo>
                <a:lnTo>
                  <a:pt x="5393464" y="5194410"/>
                </a:lnTo>
                <a:lnTo>
                  <a:pt x="5394655" y="5191235"/>
                </a:lnTo>
                <a:lnTo>
                  <a:pt x="5395845" y="5188059"/>
                </a:lnTo>
                <a:lnTo>
                  <a:pt x="5396639" y="5184486"/>
                </a:lnTo>
                <a:lnTo>
                  <a:pt x="5397036" y="5180120"/>
                </a:lnTo>
                <a:lnTo>
                  <a:pt x="5397433" y="5176151"/>
                </a:lnTo>
                <a:lnTo>
                  <a:pt x="5397830" y="5170990"/>
                </a:lnTo>
                <a:lnTo>
                  <a:pt x="5397433" y="5165830"/>
                </a:lnTo>
                <a:lnTo>
                  <a:pt x="5401402" y="5166227"/>
                </a:lnTo>
                <a:lnTo>
                  <a:pt x="5404974" y="5166624"/>
                </a:lnTo>
                <a:lnTo>
                  <a:pt x="5408149" y="5167815"/>
                </a:lnTo>
                <a:lnTo>
                  <a:pt x="5410928" y="5169005"/>
                </a:lnTo>
                <a:lnTo>
                  <a:pt x="5413309" y="5170593"/>
                </a:lnTo>
                <a:lnTo>
                  <a:pt x="5414897" y="5172578"/>
                </a:lnTo>
                <a:lnTo>
                  <a:pt x="5416484" y="5175754"/>
                </a:lnTo>
                <a:lnTo>
                  <a:pt x="5416881" y="5179326"/>
                </a:lnTo>
                <a:lnTo>
                  <a:pt x="5420056" y="5179723"/>
                </a:lnTo>
                <a:lnTo>
                  <a:pt x="5422835" y="5179723"/>
                </a:lnTo>
                <a:lnTo>
                  <a:pt x="5425613" y="5179326"/>
                </a:lnTo>
                <a:lnTo>
                  <a:pt x="5428391" y="5178532"/>
                </a:lnTo>
                <a:lnTo>
                  <a:pt x="5430376" y="5177341"/>
                </a:lnTo>
                <a:lnTo>
                  <a:pt x="5432757" y="5176151"/>
                </a:lnTo>
                <a:lnTo>
                  <a:pt x="5436726" y="5172975"/>
                </a:lnTo>
                <a:lnTo>
                  <a:pt x="5440298" y="5170196"/>
                </a:lnTo>
                <a:lnTo>
                  <a:pt x="5444267" y="5167815"/>
                </a:lnTo>
                <a:lnTo>
                  <a:pt x="5445855" y="5166624"/>
                </a:lnTo>
                <a:lnTo>
                  <a:pt x="5447442" y="5165830"/>
                </a:lnTo>
                <a:lnTo>
                  <a:pt x="5449030" y="5165830"/>
                </a:lnTo>
                <a:lnTo>
                  <a:pt x="5451411" y="5165830"/>
                </a:lnTo>
                <a:lnTo>
                  <a:pt x="5452999" y="5166227"/>
                </a:lnTo>
                <a:lnTo>
                  <a:pt x="5454586" y="5167418"/>
                </a:lnTo>
                <a:lnTo>
                  <a:pt x="5457762" y="5169402"/>
                </a:lnTo>
                <a:lnTo>
                  <a:pt x="5460540" y="5171784"/>
                </a:lnTo>
                <a:lnTo>
                  <a:pt x="5462921" y="5174960"/>
                </a:lnTo>
                <a:lnTo>
                  <a:pt x="5464509" y="5178532"/>
                </a:lnTo>
                <a:lnTo>
                  <a:pt x="5466493" y="5182502"/>
                </a:lnTo>
                <a:lnTo>
                  <a:pt x="5470462" y="5190044"/>
                </a:lnTo>
                <a:lnTo>
                  <a:pt x="5472844" y="5194013"/>
                </a:lnTo>
                <a:lnTo>
                  <a:pt x="5475225" y="5197189"/>
                </a:lnTo>
                <a:lnTo>
                  <a:pt x="5478400" y="5199967"/>
                </a:lnTo>
                <a:lnTo>
                  <a:pt x="5481972" y="5202349"/>
                </a:lnTo>
                <a:lnTo>
                  <a:pt x="5483957" y="5203540"/>
                </a:lnTo>
                <a:lnTo>
                  <a:pt x="5486338" y="5203937"/>
                </a:lnTo>
                <a:lnTo>
                  <a:pt x="5488720" y="5204334"/>
                </a:lnTo>
                <a:lnTo>
                  <a:pt x="5491101" y="5204731"/>
                </a:lnTo>
                <a:lnTo>
                  <a:pt x="5494276" y="5204731"/>
                </a:lnTo>
                <a:lnTo>
                  <a:pt x="5497452" y="5204334"/>
                </a:lnTo>
                <a:lnTo>
                  <a:pt x="5504596" y="5203143"/>
                </a:lnTo>
                <a:lnTo>
                  <a:pt x="5504993" y="5198777"/>
                </a:lnTo>
                <a:lnTo>
                  <a:pt x="5504596" y="5195204"/>
                </a:lnTo>
                <a:lnTo>
                  <a:pt x="5504199" y="5192028"/>
                </a:lnTo>
                <a:lnTo>
                  <a:pt x="5503008" y="5189250"/>
                </a:lnTo>
                <a:lnTo>
                  <a:pt x="5500230" y="5184486"/>
                </a:lnTo>
                <a:lnTo>
                  <a:pt x="5499039" y="5181708"/>
                </a:lnTo>
                <a:lnTo>
                  <a:pt x="5498245" y="5179326"/>
                </a:lnTo>
                <a:lnTo>
                  <a:pt x="5496261" y="5180914"/>
                </a:lnTo>
                <a:lnTo>
                  <a:pt x="5494276" y="5181708"/>
                </a:lnTo>
                <a:lnTo>
                  <a:pt x="5491498" y="5182502"/>
                </a:lnTo>
                <a:lnTo>
                  <a:pt x="5488720" y="5182502"/>
                </a:lnTo>
                <a:lnTo>
                  <a:pt x="5482369" y="5182899"/>
                </a:lnTo>
                <a:lnTo>
                  <a:pt x="5476416" y="5182502"/>
                </a:lnTo>
                <a:lnTo>
                  <a:pt x="5474828" y="5178532"/>
                </a:lnTo>
                <a:lnTo>
                  <a:pt x="5473638" y="5174563"/>
                </a:lnTo>
                <a:lnTo>
                  <a:pt x="5471653" y="5171387"/>
                </a:lnTo>
                <a:lnTo>
                  <a:pt x="5469669" y="5168212"/>
                </a:lnTo>
                <a:lnTo>
                  <a:pt x="5468081" y="5164639"/>
                </a:lnTo>
                <a:lnTo>
                  <a:pt x="5465700" y="5161067"/>
                </a:lnTo>
                <a:lnTo>
                  <a:pt x="5464509" y="5157097"/>
                </a:lnTo>
                <a:lnTo>
                  <a:pt x="5463715" y="5152731"/>
                </a:lnTo>
                <a:lnTo>
                  <a:pt x="5464509" y="5150746"/>
                </a:lnTo>
                <a:lnTo>
                  <a:pt x="5465700" y="5148761"/>
                </a:lnTo>
                <a:lnTo>
                  <a:pt x="5467684" y="5147570"/>
                </a:lnTo>
                <a:lnTo>
                  <a:pt x="5469669" y="5146379"/>
                </a:lnTo>
                <a:lnTo>
                  <a:pt x="5474035" y="5144792"/>
                </a:lnTo>
                <a:lnTo>
                  <a:pt x="5479194" y="5143998"/>
                </a:lnTo>
                <a:lnTo>
                  <a:pt x="5483560" y="5143204"/>
                </a:lnTo>
                <a:lnTo>
                  <a:pt x="5488720" y="5141219"/>
                </a:lnTo>
                <a:lnTo>
                  <a:pt x="5490307" y="5140425"/>
                </a:lnTo>
                <a:lnTo>
                  <a:pt x="5492292" y="5139234"/>
                </a:lnTo>
                <a:lnTo>
                  <a:pt x="5493879" y="5137647"/>
                </a:lnTo>
                <a:lnTo>
                  <a:pt x="5495070" y="5136059"/>
                </a:lnTo>
                <a:lnTo>
                  <a:pt x="5497055" y="5137250"/>
                </a:lnTo>
                <a:lnTo>
                  <a:pt x="5499039" y="5138440"/>
                </a:lnTo>
                <a:lnTo>
                  <a:pt x="5500230" y="5140028"/>
                </a:lnTo>
                <a:lnTo>
                  <a:pt x="5501817" y="5142013"/>
                </a:lnTo>
                <a:lnTo>
                  <a:pt x="5502611" y="5143601"/>
                </a:lnTo>
                <a:lnTo>
                  <a:pt x="5503405" y="5145189"/>
                </a:lnTo>
                <a:lnTo>
                  <a:pt x="5503405" y="5149158"/>
                </a:lnTo>
                <a:lnTo>
                  <a:pt x="5503008" y="5153524"/>
                </a:lnTo>
                <a:lnTo>
                  <a:pt x="5501817" y="5157891"/>
                </a:lnTo>
                <a:lnTo>
                  <a:pt x="5499833" y="5162257"/>
                </a:lnTo>
                <a:lnTo>
                  <a:pt x="5498245" y="5165830"/>
                </a:lnTo>
                <a:lnTo>
                  <a:pt x="5499833" y="5168609"/>
                </a:lnTo>
                <a:lnTo>
                  <a:pt x="5501817" y="5170196"/>
                </a:lnTo>
                <a:lnTo>
                  <a:pt x="5503405" y="5170990"/>
                </a:lnTo>
                <a:lnTo>
                  <a:pt x="5504993" y="5171387"/>
                </a:lnTo>
                <a:lnTo>
                  <a:pt x="5506580" y="5170990"/>
                </a:lnTo>
                <a:lnTo>
                  <a:pt x="5508565" y="5170593"/>
                </a:lnTo>
                <a:lnTo>
                  <a:pt x="5513724" y="5169402"/>
                </a:lnTo>
                <a:lnTo>
                  <a:pt x="5515709" y="5171784"/>
                </a:lnTo>
                <a:lnTo>
                  <a:pt x="5517297" y="5174563"/>
                </a:lnTo>
                <a:lnTo>
                  <a:pt x="5520472" y="5180914"/>
                </a:lnTo>
                <a:lnTo>
                  <a:pt x="5522456" y="5187662"/>
                </a:lnTo>
                <a:lnTo>
                  <a:pt x="5525235" y="5194013"/>
                </a:lnTo>
                <a:lnTo>
                  <a:pt x="5526822" y="5196792"/>
                </a:lnTo>
                <a:lnTo>
                  <a:pt x="5528807" y="5199571"/>
                </a:lnTo>
                <a:lnTo>
                  <a:pt x="5530791" y="5201952"/>
                </a:lnTo>
                <a:lnTo>
                  <a:pt x="5533173" y="5203937"/>
                </a:lnTo>
                <a:lnTo>
                  <a:pt x="5536348" y="5205128"/>
                </a:lnTo>
                <a:lnTo>
                  <a:pt x="5539920" y="5206319"/>
                </a:lnTo>
                <a:lnTo>
                  <a:pt x="5543492" y="5206319"/>
                </a:lnTo>
                <a:lnTo>
                  <a:pt x="5548255" y="5206319"/>
                </a:lnTo>
                <a:lnTo>
                  <a:pt x="5548255" y="5207509"/>
                </a:lnTo>
                <a:lnTo>
                  <a:pt x="5547858" y="5208700"/>
                </a:lnTo>
                <a:lnTo>
                  <a:pt x="5547064" y="5209891"/>
                </a:lnTo>
                <a:lnTo>
                  <a:pt x="5546270" y="5210685"/>
                </a:lnTo>
                <a:lnTo>
                  <a:pt x="5544683" y="5211876"/>
                </a:lnTo>
                <a:lnTo>
                  <a:pt x="5541904" y="5213067"/>
                </a:lnTo>
                <a:lnTo>
                  <a:pt x="5539920" y="5213861"/>
                </a:lnTo>
                <a:lnTo>
                  <a:pt x="5537935" y="5215051"/>
                </a:lnTo>
                <a:lnTo>
                  <a:pt x="5537141" y="5215845"/>
                </a:lnTo>
                <a:lnTo>
                  <a:pt x="5536745" y="5216639"/>
                </a:lnTo>
                <a:lnTo>
                  <a:pt x="5536348" y="5217830"/>
                </a:lnTo>
                <a:lnTo>
                  <a:pt x="5535951" y="5219815"/>
                </a:lnTo>
                <a:lnTo>
                  <a:pt x="5536745" y="5221403"/>
                </a:lnTo>
                <a:lnTo>
                  <a:pt x="5537935" y="5222594"/>
                </a:lnTo>
                <a:lnTo>
                  <a:pt x="5538729" y="5224181"/>
                </a:lnTo>
                <a:lnTo>
                  <a:pt x="5539126" y="5226166"/>
                </a:lnTo>
                <a:lnTo>
                  <a:pt x="5544683" y="5222990"/>
                </a:lnTo>
                <a:lnTo>
                  <a:pt x="5549842" y="5221006"/>
                </a:lnTo>
                <a:lnTo>
                  <a:pt x="5551827" y="5220212"/>
                </a:lnTo>
                <a:lnTo>
                  <a:pt x="5554605" y="5219815"/>
                </a:lnTo>
                <a:lnTo>
                  <a:pt x="5556590" y="5219418"/>
                </a:lnTo>
                <a:lnTo>
                  <a:pt x="5558177" y="5219815"/>
                </a:lnTo>
                <a:lnTo>
                  <a:pt x="5560162" y="5220609"/>
                </a:lnTo>
                <a:lnTo>
                  <a:pt x="5561749" y="5221800"/>
                </a:lnTo>
                <a:lnTo>
                  <a:pt x="5563337" y="5222990"/>
                </a:lnTo>
                <a:lnTo>
                  <a:pt x="5564528" y="5225372"/>
                </a:lnTo>
                <a:lnTo>
                  <a:pt x="5565321" y="5228151"/>
                </a:lnTo>
                <a:lnTo>
                  <a:pt x="5566115" y="5231326"/>
                </a:lnTo>
                <a:lnTo>
                  <a:pt x="5566909" y="5234899"/>
                </a:lnTo>
                <a:lnTo>
                  <a:pt x="5567306" y="5239662"/>
                </a:lnTo>
                <a:lnTo>
                  <a:pt x="5565718" y="5239662"/>
                </a:lnTo>
                <a:lnTo>
                  <a:pt x="5564528" y="5240059"/>
                </a:lnTo>
                <a:lnTo>
                  <a:pt x="5562543" y="5241250"/>
                </a:lnTo>
                <a:lnTo>
                  <a:pt x="5560955" y="5242838"/>
                </a:lnTo>
                <a:lnTo>
                  <a:pt x="5559368" y="5244823"/>
                </a:lnTo>
                <a:lnTo>
                  <a:pt x="5558177" y="5246807"/>
                </a:lnTo>
                <a:lnTo>
                  <a:pt x="5556590" y="5248395"/>
                </a:lnTo>
                <a:lnTo>
                  <a:pt x="5554605" y="5249189"/>
                </a:lnTo>
                <a:lnTo>
                  <a:pt x="5553414" y="5249586"/>
                </a:lnTo>
                <a:lnTo>
                  <a:pt x="5551430" y="5249586"/>
                </a:lnTo>
                <a:lnTo>
                  <a:pt x="5553414" y="5253555"/>
                </a:lnTo>
                <a:lnTo>
                  <a:pt x="5553811" y="5256731"/>
                </a:lnTo>
                <a:lnTo>
                  <a:pt x="5553811" y="5259907"/>
                </a:lnTo>
                <a:lnTo>
                  <a:pt x="5553017" y="5263082"/>
                </a:lnTo>
                <a:lnTo>
                  <a:pt x="5551430" y="5270227"/>
                </a:lnTo>
                <a:lnTo>
                  <a:pt x="5551033" y="5274594"/>
                </a:lnTo>
                <a:lnTo>
                  <a:pt x="5551430" y="5279754"/>
                </a:lnTo>
                <a:lnTo>
                  <a:pt x="5549445" y="5280151"/>
                </a:lnTo>
                <a:lnTo>
                  <a:pt x="5547461" y="5280151"/>
                </a:lnTo>
                <a:lnTo>
                  <a:pt x="5545873" y="5279754"/>
                </a:lnTo>
                <a:lnTo>
                  <a:pt x="5544683" y="5278960"/>
                </a:lnTo>
                <a:lnTo>
                  <a:pt x="5541904" y="5277372"/>
                </a:lnTo>
                <a:lnTo>
                  <a:pt x="5539126" y="5276182"/>
                </a:lnTo>
                <a:lnTo>
                  <a:pt x="5540714" y="5278166"/>
                </a:lnTo>
                <a:lnTo>
                  <a:pt x="5541904" y="5279754"/>
                </a:lnTo>
                <a:lnTo>
                  <a:pt x="5542698" y="5281739"/>
                </a:lnTo>
                <a:lnTo>
                  <a:pt x="5543492" y="5283724"/>
                </a:lnTo>
                <a:lnTo>
                  <a:pt x="5545079" y="5288884"/>
                </a:lnTo>
                <a:lnTo>
                  <a:pt x="5545476" y="5294441"/>
                </a:lnTo>
                <a:lnTo>
                  <a:pt x="5545476" y="5300792"/>
                </a:lnTo>
                <a:lnTo>
                  <a:pt x="5545476" y="5307144"/>
                </a:lnTo>
                <a:lnTo>
                  <a:pt x="5545476" y="5313892"/>
                </a:lnTo>
                <a:lnTo>
                  <a:pt x="5545476" y="5319846"/>
                </a:lnTo>
                <a:lnTo>
                  <a:pt x="5540317" y="5321434"/>
                </a:lnTo>
                <a:lnTo>
                  <a:pt x="5535157" y="5322625"/>
                </a:lnTo>
                <a:lnTo>
                  <a:pt x="5526028" y="5326197"/>
                </a:lnTo>
                <a:lnTo>
                  <a:pt x="5521266" y="5327388"/>
                </a:lnTo>
                <a:lnTo>
                  <a:pt x="5516106" y="5329373"/>
                </a:lnTo>
                <a:lnTo>
                  <a:pt x="5510946" y="5329770"/>
                </a:lnTo>
                <a:lnTo>
                  <a:pt x="5504596" y="5330167"/>
                </a:lnTo>
                <a:lnTo>
                  <a:pt x="5502611" y="5327785"/>
                </a:lnTo>
                <a:lnTo>
                  <a:pt x="5500627" y="5325006"/>
                </a:lnTo>
                <a:lnTo>
                  <a:pt x="5499436" y="5322228"/>
                </a:lnTo>
                <a:lnTo>
                  <a:pt x="5498642" y="5318258"/>
                </a:lnTo>
                <a:lnTo>
                  <a:pt x="5498245" y="5314289"/>
                </a:lnTo>
                <a:lnTo>
                  <a:pt x="5498245" y="5309922"/>
                </a:lnTo>
                <a:lnTo>
                  <a:pt x="5498245" y="5301586"/>
                </a:lnTo>
                <a:lnTo>
                  <a:pt x="5497848" y="5292853"/>
                </a:lnTo>
                <a:lnTo>
                  <a:pt x="5497452" y="5289281"/>
                </a:lnTo>
                <a:lnTo>
                  <a:pt x="5496658" y="5285311"/>
                </a:lnTo>
                <a:lnTo>
                  <a:pt x="5495467" y="5282533"/>
                </a:lnTo>
                <a:lnTo>
                  <a:pt x="5493879" y="5279754"/>
                </a:lnTo>
                <a:lnTo>
                  <a:pt x="5491498" y="5277372"/>
                </a:lnTo>
                <a:lnTo>
                  <a:pt x="5490307" y="5276975"/>
                </a:lnTo>
                <a:lnTo>
                  <a:pt x="5488720" y="5276182"/>
                </a:lnTo>
                <a:lnTo>
                  <a:pt x="5489514" y="5273403"/>
                </a:lnTo>
                <a:lnTo>
                  <a:pt x="5490704" y="5270624"/>
                </a:lnTo>
                <a:lnTo>
                  <a:pt x="5492292" y="5268640"/>
                </a:lnTo>
                <a:lnTo>
                  <a:pt x="5495070" y="5267052"/>
                </a:lnTo>
                <a:lnTo>
                  <a:pt x="5497452" y="5265464"/>
                </a:lnTo>
                <a:lnTo>
                  <a:pt x="5499833" y="5264670"/>
                </a:lnTo>
                <a:lnTo>
                  <a:pt x="5505786" y="5263082"/>
                </a:lnTo>
                <a:lnTo>
                  <a:pt x="5511740" y="5261494"/>
                </a:lnTo>
                <a:lnTo>
                  <a:pt x="5514518" y="5259907"/>
                </a:lnTo>
                <a:lnTo>
                  <a:pt x="5516900" y="5258716"/>
                </a:lnTo>
                <a:lnTo>
                  <a:pt x="5519281" y="5257128"/>
                </a:lnTo>
                <a:lnTo>
                  <a:pt x="5521266" y="5255143"/>
                </a:lnTo>
                <a:lnTo>
                  <a:pt x="5522456" y="5252762"/>
                </a:lnTo>
                <a:lnTo>
                  <a:pt x="5523250" y="5249586"/>
                </a:lnTo>
                <a:lnTo>
                  <a:pt x="5514518" y="5247998"/>
                </a:lnTo>
                <a:lnTo>
                  <a:pt x="5505390" y="5246807"/>
                </a:lnTo>
                <a:lnTo>
                  <a:pt x="5495864" y="5246410"/>
                </a:lnTo>
                <a:lnTo>
                  <a:pt x="5486338" y="5246807"/>
                </a:lnTo>
                <a:lnTo>
                  <a:pt x="5481576" y="5247204"/>
                </a:lnTo>
                <a:lnTo>
                  <a:pt x="5477607" y="5247998"/>
                </a:lnTo>
                <a:lnTo>
                  <a:pt x="5473241" y="5248792"/>
                </a:lnTo>
                <a:lnTo>
                  <a:pt x="5470066" y="5249983"/>
                </a:lnTo>
                <a:lnTo>
                  <a:pt x="5466493" y="5251968"/>
                </a:lnTo>
                <a:lnTo>
                  <a:pt x="5464112" y="5254349"/>
                </a:lnTo>
                <a:lnTo>
                  <a:pt x="5462128" y="5256731"/>
                </a:lnTo>
                <a:lnTo>
                  <a:pt x="5460540" y="5259510"/>
                </a:lnTo>
                <a:lnTo>
                  <a:pt x="5458952" y="5256334"/>
                </a:lnTo>
                <a:lnTo>
                  <a:pt x="5457365" y="5253159"/>
                </a:lnTo>
                <a:lnTo>
                  <a:pt x="5456968" y="5249189"/>
                </a:lnTo>
                <a:lnTo>
                  <a:pt x="5456968" y="5245220"/>
                </a:lnTo>
                <a:lnTo>
                  <a:pt x="5456968" y="5240853"/>
                </a:lnTo>
                <a:lnTo>
                  <a:pt x="5457762" y="5236487"/>
                </a:lnTo>
                <a:lnTo>
                  <a:pt x="5459349" y="5228151"/>
                </a:lnTo>
                <a:lnTo>
                  <a:pt x="5460540" y="5219815"/>
                </a:lnTo>
                <a:lnTo>
                  <a:pt x="5460540" y="5215845"/>
                </a:lnTo>
                <a:lnTo>
                  <a:pt x="5460143" y="5212273"/>
                </a:lnTo>
                <a:lnTo>
                  <a:pt x="5458952" y="5209097"/>
                </a:lnTo>
                <a:lnTo>
                  <a:pt x="5456968" y="5206319"/>
                </a:lnTo>
                <a:lnTo>
                  <a:pt x="5455777" y="5205525"/>
                </a:lnTo>
                <a:lnTo>
                  <a:pt x="5454586" y="5204334"/>
                </a:lnTo>
                <a:lnTo>
                  <a:pt x="5451411" y="5203143"/>
                </a:lnTo>
                <a:lnTo>
                  <a:pt x="5450617" y="5203540"/>
                </a:lnTo>
                <a:lnTo>
                  <a:pt x="5449427" y="5204334"/>
                </a:lnTo>
                <a:lnTo>
                  <a:pt x="5449427" y="5206319"/>
                </a:lnTo>
                <a:lnTo>
                  <a:pt x="5449824" y="5207906"/>
                </a:lnTo>
                <a:lnTo>
                  <a:pt x="5451014" y="5210288"/>
                </a:lnTo>
                <a:lnTo>
                  <a:pt x="5453396" y="5214655"/>
                </a:lnTo>
                <a:lnTo>
                  <a:pt x="5454190" y="5217036"/>
                </a:lnTo>
                <a:lnTo>
                  <a:pt x="5454190" y="5219815"/>
                </a:lnTo>
                <a:lnTo>
                  <a:pt x="5453793" y="5220609"/>
                </a:lnTo>
                <a:lnTo>
                  <a:pt x="5452602" y="5221006"/>
                </a:lnTo>
                <a:lnTo>
                  <a:pt x="5449427" y="5221800"/>
                </a:lnTo>
                <a:lnTo>
                  <a:pt x="5446252" y="5222197"/>
                </a:lnTo>
                <a:lnTo>
                  <a:pt x="5445458" y="5222594"/>
                </a:lnTo>
                <a:lnTo>
                  <a:pt x="5445061" y="5222990"/>
                </a:lnTo>
                <a:lnTo>
                  <a:pt x="5444664" y="5224578"/>
                </a:lnTo>
                <a:lnTo>
                  <a:pt x="5444664" y="5226960"/>
                </a:lnTo>
                <a:lnTo>
                  <a:pt x="5444664" y="5231723"/>
                </a:lnTo>
                <a:lnTo>
                  <a:pt x="5445061" y="5237281"/>
                </a:lnTo>
                <a:lnTo>
                  <a:pt x="5445458" y="5242441"/>
                </a:lnTo>
                <a:lnTo>
                  <a:pt x="5445061" y="5245220"/>
                </a:lnTo>
                <a:lnTo>
                  <a:pt x="5445061" y="5247204"/>
                </a:lnTo>
                <a:lnTo>
                  <a:pt x="5444267" y="5249189"/>
                </a:lnTo>
                <a:lnTo>
                  <a:pt x="5443473" y="5250777"/>
                </a:lnTo>
                <a:lnTo>
                  <a:pt x="5442283" y="5251968"/>
                </a:lnTo>
                <a:lnTo>
                  <a:pt x="5440298" y="5253159"/>
                </a:lnTo>
                <a:lnTo>
                  <a:pt x="5437917" y="5253555"/>
                </a:lnTo>
                <a:lnTo>
                  <a:pt x="5435535" y="5253159"/>
                </a:lnTo>
                <a:lnTo>
                  <a:pt x="5434741" y="5248395"/>
                </a:lnTo>
                <a:lnTo>
                  <a:pt x="5433948" y="5244426"/>
                </a:lnTo>
                <a:lnTo>
                  <a:pt x="5431963" y="5240456"/>
                </a:lnTo>
                <a:lnTo>
                  <a:pt x="5430376" y="5237281"/>
                </a:lnTo>
                <a:lnTo>
                  <a:pt x="5428788" y="5234105"/>
                </a:lnTo>
                <a:lnTo>
                  <a:pt x="5426407" y="5231326"/>
                </a:lnTo>
                <a:lnTo>
                  <a:pt x="5421644" y="5225769"/>
                </a:lnTo>
                <a:lnTo>
                  <a:pt x="5416881" y="5220609"/>
                </a:lnTo>
                <a:lnTo>
                  <a:pt x="5411721" y="5215448"/>
                </a:lnTo>
                <a:lnTo>
                  <a:pt x="5409737" y="5212670"/>
                </a:lnTo>
                <a:lnTo>
                  <a:pt x="5407752" y="5209891"/>
                </a:lnTo>
                <a:lnTo>
                  <a:pt x="5405371" y="5206319"/>
                </a:lnTo>
                <a:lnTo>
                  <a:pt x="5404180" y="5203143"/>
                </a:lnTo>
                <a:lnTo>
                  <a:pt x="5402990" y="5203937"/>
                </a:lnTo>
                <a:lnTo>
                  <a:pt x="5401402" y="5204731"/>
                </a:lnTo>
                <a:lnTo>
                  <a:pt x="5397433" y="5205922"/>
                </a:lnTo>
                <a:lnTo>
                  <a:pt x="5393861" y="5207113"/>
                </a:lnTo>
                <a:lnTo>
                  <a:pt x="5392670" y="5208303"/>
                </a:lnTo>
                <a:lnTo>
                  <a:pt x="5391479" y="5209891"/>
                </a:lnTo>
                <a:lnTo>
                  <a:pt x="5391479" y="5211479"/>
                </a:lnTo>
                <a:lnTo>
                  <a:pt x="5391479" y="5214258"/>
                </a:lnTo>
                <a:lnTo>
                  <a:pt x="5392670" y="5221800"/>
                </a:lnTo>
                <a:lnTo>
                  <a:pt x="5394258" y="5229739"/>
                </a:lnTo>
                <a:lnTo>
                  <a:pt x="5395052" y="5235693"/>
                </a:lnTo>
                <a:lnTo>
                  <a:pt x="5394655" y="5236090"/>
                </a:lnTo>
                <a:lnTo>
                  <a:pt x="5394655" y="5236487"/>
                </a:lnTo>
                <a:lnTo>
                  <a:pt x="5395052" y="5236487"/>
                </a:lnTo>
                <a:lnTo>
                  <a:pt x="5395052" y="5235693"/>
                </a:lnTo>
                <a:lnTo>
                  <a:pt x="5395845" y="5234502"/>
                </a:lnTo>
                <a:lnTo>
                  <a:pt x="5397036" y="5234105"/>
                </a:lnTo>
                <a:lnTo>
                  <a:pt x="5401005" y="5232914"/>
                </a:lnTo>
                <a:lnTo>
                  <a:pt x="5404974" y="5232914"/>
                </a:lnTo>
                <a:lnTo>
                  <a:pt x="5407752" y="5232914"/>
                </a:lnTo>
                <a:lnTo>
                  <a:pt x="5409340" y="5233311"/>
                </a:lnTo>
                <a:lnTo>
                  <a:pt x="5411324" y="5234105"/>
                </a:lnTo>
                <a:lnTo>
                  <a:pt x="5412515" y="5235693"/>
                </a:lnTo>
                <a:lnTo>
                  <a:pt x="5413309" y="5237281"/>
                </a:lnTo>
                <a:lnTo>
                  <a:pt x="5413706" y="5239265"/>
                </a:lnTo>
                <a:lnTo>
                  <a:pt x="5413309" y="5241647"/>
                </a:lnTo>
                <a:lnTo>
                  <a:pt x="5412118" y="5245220"/>
                </a:lnTo>
                <a:lnTo>
                  <a:pt x="5410134" y="5248792"/>
                </a:lnTo>
                <a:lnTo>
                  <a:pt x="5406959" y="5253159"/>
                </a:lnTo>
                <a:lnTo>
                  <a:pt x="5409737" y="5255143"/>
                </a:lnTo>
                <a:lnTo>
                  <a:pt x="5410928" y="5257128"/>
                </a:lnTo>
                <a:lnTo>
                  <a:pt x="5412515" y="5261494"/>
                </a:lnTo>
                <a:lnTo>
                  <a:pt x="5413309" y="5263082"/>
                </a:lnTo>
                <a:lnTo>
                  <a:pt x="5414897" y="5264670"/>
                </a:lnTo>
                <a:lnTo>
                  <a:pt x="5418072" y="5265464"/>
                </a:lnTo>
                <a:lnTo>
                  <a:pt x="5422835" y="5266258"/>
                </a:lnTo>
                <a:lnTo>
                  <a:pt x="5422835" y="5273006"/>
                </a:lnTo>
                <a:lnTo>
                  <a:pt x="5422835" y="5279754"/>
                </a:lnTo>
                <a:lnTo>
                  <a:pt x="5422438" y="5282930"/>
                </a:lnTo>
                <a:lnTo>
                  <a:pt x="5422041" y="5285311"/>
                </a:lnTo>
                <a:lnTo>
                  <a:pt x="5421247" y="5288090"/>
                </a:lnTo>
                <a:lnTo>
                  <a:pt x="5419659" y="5289678"/>
                </a:lnTo>
                <a:lnTo>
                  <a:pt x="5421247" y="5290472"/>
                </a:lnTo>
                <a:lnTo>
                  <a:pt x="5422438" y="5290472"/>
                </a:lnTo>
                <a:lnTo>
                  <a:pt x="5423628" y="5289678"/>
                </a:lnTo>
                <a:lnTo>
                  <a:pt x="5425216" y="5288090"/>
                </a:lnTo>
                <a:lnTo>
                  <a:pt x="5426010" y="5286899"/>
                </a:lnTo>
                <a:lnTo>
                  <a:pt x="5426407" y="5284914"/>
                </a:lnTo>
                <a:lnTo>
                  <a:pt x="5426407" y="5284121"/>
                </a:lnTo>
                <a:lnTo>
                  <a:pt x="5428391" y="5289281"/>
                </a:lnTo>
                <a:lnTo>
                  <a:pt x="5432757" y="5302380"/>
                </a:lnTo>
                <a:lnTo>
                  <a:pt x="5437123" y="5316273"/>
                </a:lnTo>
                <a:lnTo>
                  <a:pt x="5438314" y="5321037"/>
                </a:lnTo>
                <a:lnTo>
                  <a:pt x="5438314" y="5323418"/>
                </a:lnTo>
                <a:lnTo>
                  <a:pt x="5439504" y="5322228"/>
                </a:lnTo>
                <a:lnTo>
                  <a:pt x="5441092" y="5321831"/>
                </a:lnTo>
                <a:lnTo>
                  <a:pt x="5442679" y="5321037"/>
                </a:lnTo>
                <a:lnTo>
                  <a:pt x="5444267" y="5321037"/>
                </a:lnTo>
                <a:lnTo>
                  <a:pt x="5447045" y="5321037"/>
                </a:lnTo>
                <a:lnTo>
                  <a:pt x="5450617" y="5321831"/>
                </a:lnTo>
                <a:lnTo>
                  <a:pt x="5457365" y="5324212"/>
                </a:lnTo>
                <a:lnTo>
                  <a:pt x="5463715" y="5326594"/>
                </a:lnTo>
                <a:lnTo>
                  <a:pt x="5463715" y="5331357"/>
                </a:lnTo>
                <a:lnTo>
                  <a:pt x="5462921" y="5335327"/>
                </a:lnTo>
                <a:lnTo>
                  <a:pt x="5462524" y="5339296"/>
                </a:lnTo>
                <a:lnTo>
                  <a:pt x="5462128" y="5342075"/>
                </a:lnTo>
                <a:lnTo>
                  <a:pt x="5462524" y="5343266"/>
                </a:lnTo>
                <a:lnTo>
                  <a:pt x="5462524" y="5344060"/>
                </a:lnTo>
                <a:lnTo>
                  <a:pt x="5463318" y="5344854"/>
                </a:lnTo>
                <a:lnTo>
                  <a:pt x="5464509" y="5345648"/>
                </a:lnTo>
                <a:lnTo>
                  <a:pt x="5465700" y="5346441"/>
                </a:lnTo>
                <a:lnTo>
                  <a:pt x="5468081" y="5346838"/>
                </a:lnTo>
                <a:lnTo>
                  <a:pt x="5472844" y="5346838"/>
                </a:lnTo>
                <a:lnTo>
                  <a:pt x="5473241" y="5350014"/>
                </a:lnTo>
                <a:lnTo>
                  <a:pt x="5473241" y="5352396"/>
                </a:lnTo>
                <a:lnTo>
                  <a:pt x="5472447" y="5354777"/>
                </a:lnTo>
                <a:lnTo>
                  <a:pt x="5471653" y="5356762"/>
                </a:lnTo>
                <a:lnTo>
                  <a:pt x="5470462" y="5358747"/>
                </a:lnTo>
                <a:lnTo>
                  <a:pt x="5469669" y="5360732"/>
                </a:lnTo>
                <a:lnTo>
                  <a:pt x="5469669" y="5363510"/>
                </a:lnTo>
                <a:lnTo>
                  <a:pt x="5470066" y="5366686"/>
                </a:lnTo>
                <a:lnTo>
                  <a:pt x="5470859" y="5365098"/>
                </a:lnTo>
                <a:lnTo>
                  <a:pt x="5472050" y="5363907"/>
                </a:lnTo>
                <a:lnTo>
                  <a:pt x="5473241" y="5362716"/>
                </a:lnTo>
                <a:lnTo>
                  <a:pt x="5474035" y="5362319"/>
                </a:lnTo>
                <a:lnTo>
                  <a:pt x="5475225" y="5362319"/>
                </a:lnTo>
                <a:lnTo>
                  <a:pt x="5476416" y="5362319"/>
                </a:lnTo>
                <a:lnTo>
                  <a:pt x="5477210" y="5362319"/>
                </a:lnTo>
                <a:lnTo>
                  <a:pt x="5477607" y="5363510"/>
                </a:lnTo>
                <a:lnTo>
                  <a:pt x="5478004" y="5363907"/>
                </a:lnTo>
                <a:lnTo>
                  <a:pt x="5478400" y="5365098"/>
                </a:lnTo>
                <a:lnTo>
                  <a:pt x="5478400" y="5365892"/>
                </a:lnTo>
                <a:lnTo>
                  <a:pt x="5478004" y="5367083"/>
                </a:lnTo>
                <a:lnTo>
                  <a:pt x="5477210" y="5368671"/>
                </a:lnTo>
                <a:lnTo>
                  <a:pt x="5476416" y="5369861"/>
                </a:lnTo>
                <a:lnTo>
                  <a:pt x="5474828" y="5371846"/>
                </a:lnTo>
                <a:lnTo>
                  <a:pt x="5472844" y="5373434"/>
                </a:lnTo>
                <a:lnTo>
                  <a:pt x="5474035" y="5374228"/>
                </a:lnTo>
                <a:lnTo>
                  <a:pt x="5476019" y="5374625"/>
                </a:lnTo>
                <a:lnTo>
                  <a:pt x="5479988" y="5375022"/>
                </a:lnTo>
                <a:lnTo>
                  <a:pt x="5485545" y="5375419"/>
                </a:lnTo>
                <a:lnTo>
                  <a:pt x="5488323" y="5375816"/>
                </a:lnTo>
                <a:lnTo>
                  <a:pt x="5491895" y="5376610"/>
                </a:lnTo>
                <a:lnTo>
                  <a:pt x="5491101" y="5380579"/>
                </a:lnTo>
                <a:lnTo>
                  <a:pt x="5490704" y="5383755"/>
                </a:lnTo>
                <a:lnTo>
                  <a:pt x="5491101" y="5386533"/>
                </a:lnTo>
                <a:lnTo>
                  <a:pt x="5491895" y="5389312"/>
                </a:lnTo>
                <a:lnTo>
                  <a:pt x="5494276" y="5394075"/>
                </a:lnTo>
                <a:lnTo>
                  <a:pt x="5497055" y="5400426"/>
                </a:lnTo>
                <a:lnTo>
                  <a:pt x="5496658" y="5400029"/>
                </a:lnTo>
                <a:lnTo>
                  <a:pt x="5495864" y="5399633"/>
                </a:lnTo>
                <a:lnTo>
                  <a:pt x="5495467" y="5400426"/>
                </a:lnTo>
                <a:lnTo>
                  <a:pt x="5495467" y="5401617"/>
                </a:lnTo>
                <a:lnTo>
                  <a:pt x="5495070" y="5404396"/>
                </a:lnTo>
                <a:lnTo>
                  <a:pt x="5495467" y="5408762"/>
                </a:lnTo>
                <a:lnTo>
                  <a:pt x="5496261" y="5412732"/>
                </a:lnTo>
                <a:lnTo>
                  <a:pt x="5497055" y="5414717"/>
                </a:lnTo>
                <a:lnTo>
                  <a:pt x="5498245" y="5416304"/>
                </a:lnTo>
                <a:lnTo>
                  <a:pt x="5499436" y="5417098"/>
                </a:lnTo>
                <a:lnTo>
                  <a:pt x="5500627" y="5417892"/>
                </a:lnTo>
                <a:lnTo>
                  <a:pt x="5502611" y="5417495"/>
                </a:lnTo>
                <a:lnTo>
                  <a:pt x="5504596" y="5417098"/>
                </a:lnTo>
                <a:lnTo>
                  <a:pt x="5505390" y="5419083"/>
                </a:lnTo>
                <a:lnTo>
                  <a:pt x="5505786" y="5420671"/>
                </a:lnTo>
                <a:lnTo>
                  <a:pt x="5505786" y="5421465"/>
                </a:lnTo>
                <a:lnTo>
                  <a:pt x="5504993" y="5421862"/>
                </a:lnTo>
                <a:lnTo>
                  <a:pt x="5504199" y="5421862"/>
                </a:lnTo>
                <a:lnTo>
                  <a:pt x="5502611" y="5421465"/>
                </a:lnTo>
                <a:lnTo>
                  <a:pt x="5498642" y="5419480"/>
                </a:lnTo>
                <a:lnTo>
                  <a:pt x="5495070" y="5416304"/>
                </a:lnTo>
                <a:lnTo>
                  <a:pt x="5493483" y="5413923"/>
                </a:lnTo>
                <a:lnTo>
                  <a:pt x="5491498" y="5411938"/>
                </a:lnTo>
                <a:lnTo>
                  <a:pt x="5489910" y="5409953"/>
                </a:lnTo>
                <a:lnTo>
                  <a:pt x="5489117" y="5407968"/>
                </a:lnTo>
                <a:lnTo>
                  <a:pt x="5488720" y="5405984"/>
                </a:lnTo>
                <a:lnTo>
                  <a:pt x="5488720" y="5403205"/>
                </a:lnTo>
                <a:lnTo>
                  <a:pt x="5487926" y="5403999"/>
                </a:lnTo>
                <a:lnTo>
                  <a:pt x="5487132" y="5404793"/>
                </a:lnTo>
                <a:lnTo>
                  <a:pt x="5485941" y="5407175"/>
                </a:lnTo>
                <a:lnTo>
                  <a:pt x="5485545" y="5408365"/>
                </a:lnTo>
                <a:lnTo>
                  <a:pt x="5484751" y="5409159"/>
                </a:lnTo>
                <a:lnTo>
                  <a:pt x="5483560" y="5409953"/>
                </a:lnTo>
                <a:lnTo>
                  <a:pt x="5483957" y="5409953"/>
                </a:lnTo>
                <a:lnTo>
                  <a:pt x="5485941" y="5410747"/>
                </a:lnTo>
                <a:lnTo>
                  <a:pt x="5486735" y="5411541"/>
                </a:lnTo>
                <a:lnTo>
                  <a:pt x="5487132" y="5413129"/>
                </a:lnTo>
                <a:lnTo>
                  <a:pt x="5487132" y="5415510"/>
                </a:lnTo>
                <a:lnTo>
                  <a:pt x="5486735" y="5417495"/>
                </a:lnTo>
                <a:lnTo>
                  <a:pt x="5486338" y="5419480"/>
                </a:lnTo>
                <a:lnTo>
                  <a:pt x="5485545" y="5421465"/>
                </a:lnTo>
                <a:lnTo>
                  <a:pt x="5483957" y="5423846"/>
                </a:lnTo>
                <a:lnTo>
                  <a:pt x="5482766" y="5425831"/>
                </a:lnTo>
                <a:lnTo>
                  <a:pt x="5481576" y="5427419"/>
                </a:lnTo>
                <a:lnTo>
                  <a:pt x="5479988" y="5428610"/>
                </a:lnTo>
                <a:lnTo>
                  <a:pt x="5478400" y="5429007"/>
                </a:lnTo>
                <a:lnTo>
                  <a:pt x="5476813" y="5429007"/>
                </a:lnTo>
                <a:lnTo>
                  <a:pt x="5474828" y="5428213"/>
                </a:lnTo>
                <a:lnTo>
                  <a:pt x="5472844" y="5427022"/>
                </a:lnTo>
                <a:lnTo>
                  <a:pt x="5472447" y="5428610"/>
                </a:lnTo>
                <a:lnTo>
                  <a:pt x="5472447" y="5429801"/>
                </a:lnTo>
                <a:lnTo>
                  <a:pt x="5472447" y="5431388"/>
                </a:lnTo>
                <a:lnTo>
                  <a:pt x="5472844" y="5432182"/>
                </a:lnTo>
                <a:lnTo>
                  <a:pt x="5473638" y="5432579"/>
                </a:lnTo>
                <a:lnTo>
                  <a:pt x="5474431" y="5432976"/>
                </a:lnTo>
                <a:lnTo>
                  <a:pt x="5476416" y="5433770"/>
                </a:lnTo>
                <a:lnTo>
                  <a:pt x="5478004" y="5434167"/>
                </a:lnTo>
                <a:lnTo>
                  <a:pt x="5478797" y="5434564"/>
                </a:lnTo>
                <a:lnTo>
                  <a:pt x="5479591" y="5434961"/>
                </a:lnTo>
                <a:lnTo>
                  <a:pt x="5479988" y="5435755"/>
                </a:lnTo>
                <a:lnTo>
                  <a:pt x="5479988" y="5436946"/>
                </a:lnTo>
                <a:lnTo>
                  <a:pt x="5479988" y="5438137"/>
                </a:lnTo>
                <a:lnTo>
                  <a:pt x="5479591" y="5440518"/>
                </a:lnTo>
                <a:lnTo>
                  <a:pt x="5477607" y="5438137"/>
                </a:lnTo>
                <a:lnTo>
                  <a:pt x="5475225" y="5436946"/>
                </a:lnTo>
                <a:lnTo>
                  <a:pt x="5473241" y="5436946"/>
                </a:lnTo>
                <a:lnTo>
                  <a:pt x="5471653" y="5436946"/>
                </a:lnTo>
                <a:lnTo>
                  <a:pt x="5470066" y="5437740"/>
                </a:lnTo>
                <a:lnTo>
                  <a:pt x="5468478" y="5438930"/>
                </a:lnTo>
                <a:lnTo>
                  <a:pt x="5465303" y="5441709"/>
                </a:lnTo>
                <a:lnTo>
                  <a:pt x="5462524" y="5444091"/>
                </a:lnTo>
                <a:lnTo>
                  <a:pt x="5460937" y="5444885"/>
                </a:lnTo>
                <a:lnTo>
                  <a:pt x="5459746" y="5445282"/>
                </a:lnTo>
                <a:lnTo>
                  <a:pt x="5458159" y="5445282"/>
                </a:lnTo>
                <a:lnTo>
                  <a:pt x="5456968" y="5444488"/>
                </a:lnTo>
                <a:lnTo>
                  <a:pt x="5455380" y="5442900"/>
                </a:lnTo>
                <a:lnTo>
                  <a:pt x="5454190" y="5440518"/>
                </a:lnTo>
                <a:lnTo>
                  <a:pt x="5453793" y="5442503"/>
                </a:lnTo>
                <a:lnTo>
                  <a:pt x="5452999" y="5444885"/>
                </a:lnTo>
                <a:lnTo>
                  <a:pt x="5451014" y="5449648"/>
                </a:lnTo>
                <a:lnTo>
                  <a:pt x="5446252" y="5459175"/>
                </a:lnTo>
                <a:lnTo>
                  <a:pt x="5444267" y="5463938"/>
                </a:lnTo>
                <a:lnTo>
                  <a:pt x="5443473" y="5466320"/>
                </a:lnTo>
                <a:lnTo>
                  <a:pt x="5443076" y="5468702"/>
                </a:lnTo>
                <a:lnTo>
                  <a:pt x="5443076" y="5470686"/>
                </a:lnTo>
                <a:lnTo>
                  <a:pt x="5443076" y="5472671"/>
                </a:lnTo>
                <a:lnTo>
                  <a:pt x="5443870" y="5475053"/>
                </a:lnTo>
                <a:lnTo>
                  <a:pt x="5445061" y="5477037"/>
                </a:lnTo>
                <a:lnTo>
                  <a:pt x="5444664" y="5478625"/>
                </a:lnTo>
                <a:lnTo>
                  <a:pt x="5444267" y="5479816"/>
                </a:lnTo>
                <a:lnTo>
                  <a:pt x="5443473" y="5480213"/>
                </a:lnTo>
                <a:lnTo>
                  <a:pt x="5443076" y="5480610"/>
                </a:lnTo>
                <a:lnTo>
                  <a:pt x="5442283" y="5481007"/>
                </a:lnTo>
                <a:lnTo>
                  <a:pt x="5441092" y="5480610"/>
                </a:lnTo>
                <a:lnTo>
                  <a:pt x="5439901" y="5479816"/>
                </a:lnTo>
                <a:lnTo>
                  <a:pt x="5438710" y="5477831"/>
                </a:lnTo>
                <a:lnTo>
                  <a:pt x="5437917" y="5475847"/>
                </a:lnTo>
                <a:lnTo>
                  <a:pt x="5437917" y="5472671"/>
                </a:lnTo>
                <a:lnTo>
                  <a:pt x="5437917" y="5471480"/>
                </a:lnTo>
                <a:lnTo>
                  <a:pt x="5438314" y="5470289"/>
                </a:lnTo>
                <a:lnTo>
                  <a:pt x="5437520" y="5470686"/>
                </a:lnTo>
                <a:lnTo>
                  <a:pt x="5436726" y="5471083"/>
                </a:lnTo>
                <a:lnTo>
                  <a:pt x="5435932" y="5471877"/>
                </a:lnTo>
                <a:lnTo>
                  <a:pt x="5435535" y="5473068"/>
                </a:lnTo>
                <a:lnTo>
                  <a:pt x="5435138" y="5475450"/>
                </a:lnTo>
                <a:lnTo>
                  <a:pt x="5435138" y="5478228"/>
                </a:lnTo>
                <a:lnTo>
                  <a:pt x="5435138" y="5481007"/>
                </a:lnTo>
                <a:lnTo>
                  <a:pt x="5434741" y="5483786"/>
                </a:lnTo>
                <a:lnTo>
                  <a:pt x="5433948" y="5485770"/>
                </a:lnTo>
                <a:lnTo>
                  <a:pt x="5433551" y="5486564"/>
                </a:lnTo>
                <a:lnTo>
                  <a:pt x="5431963" y="5486961"/>
                </a:lnTo>
                <a:lnTo>
                  <a:pt x="5433948" y="5486961"/>
                </a:lnTo>
                <a:lnTo>
                  <a:pt x="5434741" y="5486961"/>
                </a:lnTo>
                <a:lnTo>
                  <a:pt x="5435535" y="5487358"/>
                </a:lnTo>
                <a:lnTo>
                  <a:pt x="5436329" y="5487755"/>
                </a:lnTo>
                <a:lnTo>
                  <a:pt x="5437123" y="5489343"/>
                </a:lnTo>
                <a:lnTo>
                  <a:pt x="5437123" y="5491725"/>
                </a:lnTo>
                <a:lnTo>
                  <a:pt x="5437123" y="5494900"/>
                </a:lnTo>
                <a:lnTo>
                  <a:pt x="5437520" y="5495297"/>
                </a:lnTo>
                <a:lnTo>
                  <a:pt x="5438314" y="5493709"/>
                </a:lnTo>
                <a:lnTo>
                  <a:pt x="5439901" y="5494106"/>
                </a:lnTo>
                <a:lnTo>
                  <a:pt x="5441092" y="5494503"/>
                </a:lnTo>
                <a:lnTo>
                  <a:pt x="5441092" y="5495297"/>
                </a:lnTo>
                <a:lnTo>
                  <a:pt x="5441092" y="5496091"/>
                </a:lnTo>
                <a:lnTo>
                  <a:pt x="5440695" y="5496885"/>
                </a:lnTo>
                <a:lnTo>
                  <a:pt x="5439901" y="5498076"/>
                </a:lnTo>
                <a:lnTo>
                  <a:pt x="5437917" y="5499664"/>
                </a:lnTo>
                <a:lnTo>
                  <a:pt x="5435138" y="5500457"/>
                </a:lnTo>
                <a:lnTo>
                  <a:pt x="5433948" y="5500457"/>
                </a:lnTo>
                <a:lnTo>
                  <a:pt x="5432757" y="5500457"/>
                </a:lnTo>
                <a:lnTo>
                  <a:pt x="5431963" y="5499664"/>
                </a:lnTo>
                <a:lnTo>
                  <a:pt x="5431566" y="5498076"/>
                </a:lnTo>
                <a:lnTo>
                  <a:pt x="5431566" y="5496091"/>
                </a:lnTo>
                <a:lnTo>
                  <a:pt x="5431963" y="5493709"/>
                </a:lnTo>
                <a:lnTo>
                  <a:pt x="5430772" y="5496885"/>
                </a:lnTo>
                <a:lnTo>
                  <a:pt x="5429979" y="5500854"/>
                </a:lnTo>
                <a:lnTo>
                  <a:pt x="5429582" y="5504030"/>
                </a:lnTo>
                <a:lnTo>
                  <a:pt x="5429582" y="5507206"/>
                </a:lnTo>
                <a:lnTo>
                  <a:pt x="5429979" y="5511175"/>
                </a:lnTo>
                <a:lnTo>
                  <a:pt x="5430376" y="5514351"/>
                </a:lnTo>
                <a:lnTo>
                  <a:pt x="5431169" y="5517923"/>
                </a:lnTo>
                <a:lnTo>
                  <a:pt x="5432360" y="5520702"/>
                </a:lnTo>
                <a:lnTo>
                  <a:pt x="5433948" y="5523480"/>
                </a:lnTo>
                <a:lnTo>
                  <a:pt x="5435535" y="5526656"/>
                </a:lnTo>
                <a:lnTo>
                  <a:pt x="5437520" y="5529038"/>
                </a:lnTo>
                <a:lnTo>
                  <a:pt x="5439107" y="5531419"/>
                </a:lnTo>
                <a:lnTo>
                  <a:pt x="5441092" y="5533007"/>
                </a:lnTo>
                <a:lnTo>
                  <a:pt x="5443473" y="5534992"/>
                </a:lnTo>
                <a:lnTo>
                  <a:pt x="5445855" y="5536580"/>
                </a:lnTo>
                <a:lnTo>
                  <a:pt x="5447839" y="5537374"/>
                </a:lnTo>
                <a:lnTo>
                  <a:pt x="5445061" y="5539755"/>
                </a:lnTo>
                <a:lnTo>
                  <a:pt x="5443076" y="5542534"/>
                </a:lnTo>
                <a:lnTo>
                  <a:pt x="5441886" y="5544519"/>
                </a:lnTo>
                <a:lnTo>
                  <a:pt x="5441092" y="5546503"/>
                </a:lnTo>
                <a:lnTo>
                  <a:pt x="5441092" y="5547694"/>
                </a:lnTo>
                <a:lnTo>
                  <a:pt x="5441886" y="5548885"/>
                </a:lnTo>
                <a:lnTo>
                  <a:pt x="5442679" y="5549679"/>
                </a:lnTo>
                <a:lnTo>
                  <a:pt x="5444267" y="5550076"/>
                </a:lnTo>
                <a:lnTo>
                  <a:pt x="5445855" y="5550076"/>
                </a:lnTo>
                <a:lnTo>
                  <a:pt x="5447442" y="5550076"/>
                </a:lnTo>
                <a:lnTo>
                  <a:pt x="5452205" y="5548885"/>
                </a:lnTo>
                <a:lnTo>
                  <a:pt x="5454190" y="5548091"/>
                </a:lnTo>
                <a:lnTo>
                  <a:pt x="5456571" y="5546900"/>
                </a:lnTo>
                <a:lnTo>
                  <a:pt x="5458952" y="5545710"/>
                </a:lnTo>
                <a:lnTo>
                  <a:pt x="5460540" y="5544122"/>
                </a:lnTo>
                <a:lnTo>
                  <a:pt x="5461334" y="5545313"/>
                </a:lnTo>
                <a:lnTo>
                  <a:pt x="5461731" y="5546900"/>
                </a:lnTo>
                <a:lnTo>
                  <a:pt x="5462128" y="5548091"/>
                </a:lnTo>
                <a:lnTo>
                  <a:pt x="5461731" y="5549679"/>
                </a:lnTo>
                <a:lnTo>
                  <a:pt x="5461731" y="5551267"/>
                </a:lnTo>
                <a:lnTo>
                  <a:pt x="5460937" y="5552458"/>
                </a:lnTo>
                <a:lnTo>
                  <a:pt x="5459349" y="5554839"/>
                </a:lnTo>
                <a:lnTo>
                  <a:pt x="5456571" y="5556030"/>
                </a:lnTo>
                <a:lnTo>
                  <a:pt x="5455380" y="5556427"/>
                </a:lnTo>
                <a:lnTo>
                  <a:pt x="5453793" y="5556824"/>
                </a:lnTo>
                <a:lnTo>
                  <a:pt x="5452602" y="5556427"/>
                </a:lnTo>
                <a:lnTo>
                  <a:pt x="5451014" y="5556030"/>
                </a:lnTo>
                <a:lnTo>
                  <a:pt x="5449030" y="5555236"/>
                </a:lnTo>
                <a:lnTo>
                  <a:pt x="5447839" y="5554045"/>
                </a:lnTo>
                <a:lnTo>
                  <a:pt x="5446648" y="5556824"/>
                </a:lnTo>
                <a:lnTo>
                  <a:pt x="5446648" y="5559603"/>
                </a:lnTo>
                <a:lnTo>
                  <a:pt x="5447045" y="5561587"/>
                </a:lnTo>
                <a:lnTo>
                  <a:pt x="5448236" y="5563572"/>
                </a:lnTo>
                <a:lnTo>
                  <a:pt x="5449824" y="5565160"/>
                </a:lnTo>
                <a:lnTo>
                  <a:pt x="5452602" y="5566351"/>
                </a:lnTo>
                <a:lnTo>
                  <a:pt x="5457365" y="5569526"/>
                </a:lnTo>
                <a:lnTo>
                  <a:pt x="5463318" y="5572702"/>
                </a:lnTo>
                <a:lnTo>
                  <a:pt x="5466097" y="5574290"/>
                </a:lnTo>
                <a:lnTo>
                  <a:pt x="5468478" y="5576672"/>
                </a:lnTo>
                <a:lnTo>
                  <a:pt x="5470462" y="5578656"/>
                </a:lnTo>
                <a:lnTo>
                  <a:pt x="5472050" y="5581038"/>
                </a:lnTo>
                <a:lnTo>
                  <a:pt x="5472844" y="5583817"/>
                </a:lnTo>
                <a:lnTo>
                  <a:pt x="5472844" y="5587389"/>
                </a:lnTo>
                <a:lnTo>
                  <a:pt x="5475225" y="5584214"/>
                </a:lnTo>
                <a:lnTo>
                  <a:pt x="5476813" y="5582626"/>
                </a:lnTo>
                <a:lnTo>
                  <a:pt x="5477607" y="5582626"/>
                </a:lnTo>
                <a:lnTo>
                  <a:pt x="5478400" y="5583023"/>
                </a:lnTo>
                <a:lnTo>
                  <a:pt x="5478797" y="5583817"/>
                </a:lnTo>
                <a:lnTo>
                  <a:pt x="5480385" y="5585404"/>
                </a:lnTo>
                <a:lnTo>
                  <a:pt x="5482369" y="5586595"/>
                </a:lnTo>
                <a:lnTo>
                  <a:pt x="5485941" y="5587389"/>
                </a:lnTo>
                <a:lnTo>
                  <a:pt x="5483957" y="5590168"/>
                </a:lnTo>
                <a:lnTo>
                  <a:pt x="5483163" y="5591359"/>
                </a:lnTo>
                <a:lnTo>
                  <a:pt x="5482369" y="5592152"/>
                </a:lnTo>
                <a:lnTo>
                  <a:pt x="5481179" y="5593343"/>
                </a:lnTo>
                <a:lnTo>
                  <a:pt x="5479988" y="5593740"/>
                </a:lnTo>
                <a:lnTo>
                  <a:pt x="5478400" y="5594137"/>
                </a:lnTo>
                <a:lnTo>
                  <a:pt x="5476416" y="5594137"/>
                </a:lnTo>
                <a:lnTo>
                  <a:pt x="5477607" y="5597313"/>
                </a:lnTo>
                <a:lnTo>
                  <a:pt x="5479194" y="5598901"/>
                </a:lnTo>
                <a:lnTo>
                  <a:pt x="5480782" y="5599298"/>
                </a:lnTo>
                <a:lnTo>
                  <a:pt x="5481972" y="5599298"/>
                </a:lnTo>
                <a:lnTo>
                  <a:pt x="5483560" y="5599298"/>
                </a:lnTo>
                <a:lnTo>
                  <a:pt x="5485545" y="5599695"/>
                </a:lnTo>
                <a:lnTo>
                  <a:pt x="5487132" y="5600885"/>
                </a:lnTo>
                <a:lnTo>
                  <a:pt x="5488720" y="5604061"/>
                </a:lnTo>
                <a:lnTo>
                  <a:pt x="5487926" y="5606840"/>
                </a:lnTo>
                <a:lnTo>
                  <a:pt x="5487529" y="5607633"/>
                </a:lnTo>
                <a:lnTo>
                  <a:pt x="5486735" y="5607633"/>
                </a:lnTo>
                <a:lnTo>
                  <a:pt x="5486338" y="5607633"/>
                </a:lnTo>
                <a:lnTo>
                  <a:pt x="5485545" y="5607633"/>
                </a:lnTo>
                <a:lnTo>
                  <a:pt x="5483560" y="5606840"/>
                </a:lnTo>
                <a:lnTo>
                  <a:pt x="5481972" y="5605252"/>
                </a:lnTo>
                <a:lnTo>
                  <a:pt x="5480385" y="5604458"/>
                </a:lnTo>
                <a:lnTo>
                  <a:pt x="5478400" y="5603664"/>
                </a:lnTo>
                <a:lnTo>
                  <a:pt x="5477607" y="5603664"/>
                </a:lnTo>
                <a:lnTo>
                  <a:pt x="5476416" y="5604061"/>
                </a:lnTo>
                <a:lnTo>
                  <a:pt x="5478004" y="5605649"/>
                </a:lnTo>
                <a:lnTo>
                  <a:pt x="5479591" y="5607237"/>
                </a:lnTo>
                <a:lnTo>
                  <a:pt x="5481179" y="5608824"/>
                </a:lnTo>
                <a:lnTo>
                  <a:pt x="5481972" y="5611603"/>
                </a:lnTo>
                <a:lnTo>
                  <a:pt x="5482766" y="5613985"/>
                </a:lnTo>
                <a:lnTo>
                  <a:pt x="5482766" y="5616763"/>
                </a:lnTo>
                <a:lnTo>
                  <a:pt x="5482766" y="5620336"/>
                </a:lnTo>
                <a:lnTo>
                  <a:pt x="5482369" y="5624305"/>
                </a:lnTo>
                <a:lnTo>
                  <a:pt x="5479988" y="5623908"/>
                </a:lnTo>
                <a:lnTo>
                  <a:pt x="5478400" y="5624702"/>
                </a:lnTo>
                <a:lnTo>
                  <a:pt x="5477210" y="5625893"/>
                </a:lnTo>
                <a:lnTo>
                  <a:pt x="5476416" y="5627878"/>
                </a:lnTo>
                <a:lnTo>
                  <a:pt x="5474431" y="5627878"/>
                </a:lnTo>
                <a:lnTo>
                  <a:pt x="5472844" y="5627878"/>
                </a:lnTo>
                <a:lnTo>
                  <a:pt x="5472050" y="5626687"/>
                </a:lnTo>
                <a:lnTo>
                  <a:pt x="5471256" y="5625893"/>
                </a:lnTo>
                <a:lnTo>
                  <a:pt x="5470859" y="5625099"/>
                </a:lnTo>
                <a:lnTo>
                  <a:pt x="5470462" y="5623908"/>
                </a:lnTo>
                <a:lnTo>
                  <a:pt x="5470066" y="5621130"/>
                </a:lnTo>
                <a:lnTo>
                  <a:pt x="5470066" y="5624702"/>
                </a:lnTo>
                <a:lnTo>
                  <a:pt x="5469272" y="5627878"/>
                </a:lnTo>
                <a:lnTo>
                  <a:pt x="5468478" y="5630260"/>
                </a:lnTo>
                <a:lnTo>
                  <a:pt x="5466493" y="5632244"/>
                </a:lnTo>
                <a:lnTo>
                  <a:pt x="5464906" y="5633435"/>
                </a:lnTo>
                <a:lnTo>
                  <a:pt x="5462921" y="5634626"/>
                </a:lnTo>
                <a:lnTo>
                  <a:pt x="5458159" y="5636611"/>
                </a:lnTo>
                <a:lnTo>
                  <a:pt x="5456174" y="5637802"/>
                </a:lnTo>
                <a:lnTo>
                  <a:pt x="5454190" y="5638992"/>
                </a:lnTo>
                <a:lnTo>
                  <a:pt x="5452205" y="5640580"/>
                </a:lnTo>
                <a:lnTo>
                  <a:pt x="5450617" y="5642168"/>
                </a:lnTo>
                <a:lnTo>
                  <a:pt x="5449030" y="5645344"/>
                </a:lnTo>
                <a:lnTo>
                  <a:pt x="5448236" y="5648519"/>
                </a:lnTo>
                <a:lnTo>
                  <a:pt x="5447839" y="5652489"/>
                </a:lnTo>
                <a:lnTo>
                  <a:pt x="5447839" y="5657649"/>
                </a:lnTo>
                <a:lnTo>
                  <a:pt x="5444267" y="5653283"/>
                </a:lnTo>
                <a:lnTo>
                  <a:pt x="5443076" y="5652092"/>
                </a:lnTo>
                <a:lnTo>
                  <a:pt x="5442283" y="5651695"/>
                </a:lnTo>
                <a:lnTo>
                  <a:pt x="5441092" y="5651695"/>
                </a:lnTo>
                <a:lnTo>
                  <a:pt x="5440695" y="5652489"/>
                </a:lnTo>
                <a:lnTo>
                  <a:pt x="5440298" y="5654473"/>
                </a:lnTo>
                <a:lnTo>
                  <a:pt x="5439901" y="5656458"/>
                </a:lnTo>
                <a:lnTo>
                  <a:pt x="5439504" y="5657252"/>
                </a:lnTo>
                <a:lnTo>
                  <a:pt x="5439107" y="5657649"/>
                </a:lnTo>
                <a:lnTo>
                  <a:pt x="5438710" y="5657649"/>
                </a:lnTo>
                <a:lnTo>
                  <a:pt x="5437917" y="5657252"/>
                </a:lnTo>
                <a:lnTo>
                  <a:pt x="5435535" y="5654473"/>
                </a:lnTo>
                <a:lnTo>
                  <a:pt x="5434345" y="5653679"/>
                </a:lnTo>
                <a:lnTo>
                  <a:pt x="5432757" y="5653283"/>
                </a:lnTo>
                <a:lnTo>
                  <a:pt x="5431169" y="5653679"/>
                </a:lnTo>
                <a:lnTo>
                  <a:pt x="5429582" y="5654076"/>
                </a:lnTo>
                <a:lnTo>
                  <a:pt x="5426803" y="5654473"/>
                </a:lnTo>
                <a:lnTo>
                  <a:pt x="5426010" y="5654870"/>
                </a:lnTo>
                <a:lnTo>
                  <a:pt x="5426010" y="5654473"/>
                </a:lnTo>
                <a:lnTo>
                  <a:pt x="5425216" y="5656061"/>
                </a:lnTo>
                <a:lnTo>
                  <a:pt x="5424819" y="5658046"/>
                </a:lnTo>
                <a:lnTo>
                  <a:pt x="5425613" y="5662412"/>
                </a:lnTo>
                <a:lnTo>
                  <a:pt x="5425613" y="5665191"/>
                </a:lnTo>
                <a:lnTo>
                  <a:pt x="5425613" y="5668367"/>
                </a:lnTo>
                <a:lnTo>
                  <a:pt x="5424819" y="5672733"/>
                </a:lnTo>
                <a:lnTo>
                  <a:pt x="5422835" y="5677496"/>
                </a:lnTo>
                <a:lnTo>
                  <a:pt x="5420056" y="5673924"/>
                </a:lnTo>
                <a:lnTo>
                  <a:pt x="5417278" y="5670748"/>
                </a:lnTo>
                <a:lnTo>
                  <a:pt x="5413706" y="5667176"/>
                </a:lnTo>
                <a:lnTo>
                  <a:pt x="5410531" y="5664397"/>
                </a:lnTo>
                <a:lnTo>
                  <a:pt x="5408943" y="5666382"/>
                </a:lnTo>
                <a:lnTo>
                  <a:pt x="5406562" y="5667970"/>
                </a:lnTo>
                <a:lnTo>
                  <a:pt x="5404577" y="5669557"/>
                </a:lnTo>
                <a:lnTo>
                  <a:pt x="5402990" y="5671542"/>
                </a:lnTo>
                <a:lnTo>
                  <a:pt x="5401799" y="5673924"/>
                </a:lnTo>
                <a:lnTo>
                  <a:pt x="5400608" y="5676306"/>
                </a:lnTo>
                <a:lnTo>
                  <a:pt x="5400608" y="5680275"/>
                </a:lnTo>
                <a:lnTo>
                  <a:pt x="5401005" y="5684245"/>
                </a:lnTo>
                <a:lnTo>
                  <a:pt x="5400211" y="5684245"/>
                </a:lnTo>
                <a:lnTo>
                  <a:pt x="5399417" y="5683848"/>
                </a:lnTo>
                <a:lnTo>
                  <a:pt x="5397830" y="5682260"/>
                </a:lnTo>
                <a:lnTo>
                  <a:pt x="5397433" y="5680672"/>
                </a:lnTo>
                <a:lnTo>
                  <a:pt x="5397036" y="5677893"/>
                </a:lnTo>
                <a:lnTo>
                  <a:pt x="5396639" y="5673924"/>
                </a:lnTo>
                <a:lnTo>
                  <a:pt x="5395845" y="5672336"/>
                </a:lnTo>
                <a:lnTo>
                  <a:pt x="5395448" y="5671542"/>
                </a:lnTo>
                <a:lnTo>
                  <a:pt x="5394655" y="5671145"/>
                </a:lnTo>
                <a:lnTo>
                  <a:pt x="5393067" y="5671939"/>
                </a:lnTo>
                <a:lnTo>
                  <a:pt x="5391876" y="5673130"/>
                </a:lnTo>
                <a:lnTo>
                  <a:pt x="5390686" y="5673924"/>
                </a:lnTo>
                <a:lnTo>
                  <a:pt x="5389098" y="5674321"/>
                </a:lnTo>
                <a:lnTo>
                  <a:pt x="5388304" y="5674321"/>
                </a:lnTo>
                <a:lnTo>
                  <a:pt x="5386717" y="5675115"/>
                </a:lnTo>
                <a:lnTo>
                  <a:pt x="5385526" y="5675909"/>
                </a:lnTo>
                <a:lnTo>
                  <a:pt x="5385129" y="5676703"/>
                </a:lnTo>
                <a:lnTo>
                  <a:pt x="5385129" y="5677893"/>
                </a:lnTo>
                <a:lnTo>
                  <a:pt x="5385129" y="5679084"/>
                </a:lnTo>
                <a:lnTo>
                  <a:pt x="5385526" y="5679878"/>
                </a:lnTo>
                <a:lnTo>
                  <a:pt x="5387114" y="5681466"/>
                </a:lnTo>
                <a:lnTo>
                  <a:pt x="5389098" y="5683451"/>
                </a:lnTo>
                <a:lnTo>
                  <a:pt x="5391083" y="5685435"/>
                </a:lnTo>
                <a:lnTo>
                  <a:pt x="5391876" y="5687023"/>
                </a:lnTo>
                <a:lnTo>
                  <a:pt x="5391876" y="5688214"/>
                </a:lnTo>
                <a:lnTo>
                  <a:pt x="5391876" y="5689802"/>
                </a:lnTo>
                <a:lnTo>
                  <a:pt x="5391479" y="5690993"/>
                </a:lnTo>
                <a:lnTo>
                  <a:pt x="5386320" y="5687420"/>
                </a:lnTo>
                <a:lnTo>
                  <a:pt x="5381954" y="5683054"/>
                </a:lnTo>
                <a:lnTo>
                  <a:pt x="5377588" y="5678687"/>
                </a:lnTo>
                <a:lnTo>
                  <a:pt x="5372428" y="5674321"/>
                </a:lnTo>
                <a:lnTo>
                  <a:pt x="5370444" y="5674718"/>
                </a:lnTo>
                <a:lnTo>
                  <a:pt x="5368856" y="5675909"/>
                </a:lnTo>
                <a:lnTo>
                  <a:pt x="5367666" y="5677496"/>
                </a:lnTo>
                <a:lnTo>
                  <a:pt x="5366872" y="5679878"/>
                </a:lnTo>
                <a:lnTo>
                  <a:pt x="5366475" y="5682260"/>
                </a:lnTo>
                <a:lnTo>
                  <a:pt x="5366475" y="5685038"/>
                </a:lnTo>
                <a:lnTo>
                  <a:pt x="5366475" y="5690993"/>
                </a:lnTo>
                <a:lnTo>
                  <a:pt x="5363697" y="5689802"/>
                </a:lnTo>
                <a:lnTo>
                  <a:pt x="5362506" y="5689008"/>
                </a:lnTo>
                <a:lnTo>
                  <a:pt x="5361712" y="5687817"/>
                </a:lnTo>
                <a:lnTo>
                  <a:pt x="5360918" y="5686229"/>
                </a:lnTo>
                <a:lnTo>
                  <a:pt x="5360521" y="5684641"/>
                </a:lnTo>
                <a:lnTo>
                  <a:pt x="5360124" y="5683054"/>
                </a:lnTo>
                <a:lnTo>
                  <a:pt x="5360124" y="5681069"/>
                </a:lnTo>
                <a:lnTo>
                  <a:pt x="5358934" y="5683848"/>
                </a:lnTo>
                <a:lnTo>
                  <a:pt x="5357743" y="5687023"/>
                </a:lnTo>
                <a:lnTo>
                  <a:pt x="5354568" y="5691787"/>
                </a:lnTo>
                <a:lnTo>
                  <a:pt x="5352980" y="5694565"/>
                </a:lnTo>
                <a:lnTo>
                  <a:pt x="5351790" y="5697741"/>
                </a:lnTo>
                <a:lnTo>
                  <a:pt x="5350996" y="5700519"/>
                </a:lnTo>
                <a:lnTo>
                  <a:pt x="5350599" y="5704489"/>
                </a:lnTo>
                <a:lnTo>
                  <a:pt x="5347821" y="5702504"/>
                </a:lnTo>
                <a:lnTo>
                  <a:pt x="5345836" y="5701710"/>
                </a:lnTo>
                <a:lnTo>
                  <a:pt x="5344248" y="5701313"/>
                </a:lnTo>
                <a:lnTo>
                  <a:pt x="5342661" y="5701313"/>
                </a:lnTo>
                <a:lnTo>
                  <a:pt x="5341867" y="5701710"/>
                </a:lnTo>
                <a:lnTo>
                  <a:pt x="5341470" y="5702107"/>
                </a:lnTo>
                <a:lnTo>
                  <a:pt x="5341073" y="5702901"/>
                </a:lnTo>
                <a:lnTo>
                  <a:pt x="5341073" y="5704489"/>
                </a:lnTo>
                <a:lnTo>
                  <a:pt x="5341470" y="5707664"/>
                </a:lnTo>
                <a:lnTo>
                  <a:pt x="5339883" y="5706871"/>
                </a:lnTo>
                <a:lnTo>
                  <a:pt x="5338692" y="5705680"/>
                </a:lnTo>
                <a:lnTo>
                  <a:pt x="5338692" y="5704886"/>
                </a:lnTo>
                <a:lnTo>
                  <a:pt x="5338692" y="5703298"/>
                </a:lnTo>
                <a:lnTo>
                  <a:pt x="5340279" y="5700519"/>
                </a:lnTo>
                <a:lnTo>
                  <a:pt x="5341073" y="5699329"/>
                </a:lnTo>
                <a:lnTo>
                  <a:pt x="5341470" y="5697741"/>
                </a:lnTo>
                <a:lnTo>
                  <a:pt x="5339486" y="5697344"/>
                </a:lnTo>
                <a:lnTo>
                  <a:pt x="5337104" y="5696947"/>
                </a:lnTo>
                <a:lnTo>
                  <a:pt x="5335517" y="5696947"/>
                </a:lnTo>
                <a:lnTo>
                  <a:pt x="5333929" y="5697741"/>
                </a:lnTo>
                <a:lnTo>
                  <a:pt x="5331151" y="5699329"/>
                </a:lnTo>
                <a:lnTo>
                  <a:pt x="5327976" y="5701313"/>
                </a:lnTo>
                <a:lnTo>
                  <a:pt x="5325197" y="5703298"/>
                </a:lnTo>
                <a:lnTo>
                  <a:pt x="5323610" y="5704489"/>
                </a:lnTo>
                <a:lnTo>
                  <a:pt x="5321625" y="5705283"/>
                </a:lnTo>
                <a:lnTo>
                  <a:pt x="5319641" y="5705680"/>
                </a:lnTo>
                <a:lnTo>
                  <a:pt x="5317656" y="5705680"/>
                </a:lnTo>
                <a:lnTo>
                  <a:pt x="5315672" y="5705283"/>
                </a:lnTo>
                <a:lnTo>
                  <a:pt x="5312893" y="5704489"/>
                </a:lnTo>
                <a:lnTo>
                  <a:pt x="5311306" y="5703298"/>
                </a:lnTo>
                <a:lnTo>
                  <a:pt x="5310115" y="5702504"/>
                </a:lnTo>
                <a:lnTo>
                  <a:pt x="5307734" y="5700122"/>
                </a:lnTo>
                <a:lnTo>
                  <a:pt x="5303765" y="5695756"/>
                </a:lnTo>
                <a:lnTo>
                  <a:pt x="5302177" y="5694168"/>
                </a:lnTo>
                <a:lnTo>
                  <a:pt x="5300986" y="5693771"/>
                </a:lnTo>
                <a:lnTo>
                  <a:pt x="5300193" y="5693771"/>
                </a:lnTo>
                <a:lnTo>
                  <a:pt x="5299002" y="5694168"/>
                </a:lnTo>
                <a:lnTo>
                  <a:pt x="5297811" y="5694565"/>
                </a:lnTo>
                <a:lnTo>
                  <a:pt x="5294239" y="5697741"/>
                </a:lnTo>
                <a:lnTo>
                  <a:pt x="5294636" y="5698535"/>
                </a:lnTo>
                <a:lnTo>
                  <a:pt x="5295033" y="5698932"/>
                </a:lnTo>
                <a:lnTo>
                  <a:pt x="5297017" y="5699329"/>
                </a:lnTo>
                <a:lnTo>
                  <a:pt x="5298605" y="5699726"/>
                </a:lnTo>
                <a:lnTo>
                  <a:pt x="5300590" y="5700122"/>
                </a:lnTo>
                <a:lnTo>
                  <a:pt x="5302177" y="5700916"/>
                </a:lnTo>
                <a:lnTo>
                  <a:pt x="5302971" y="5701710"/>
                </a:lnTo>
                <a:lnTo>
                  <a:pt x="5303368" y="5702901"/>
                </a:lnTo>
                <a:lnTo>
                  <a:pt x="5303765" y="5704489"/>
                </a:lnTo>
                <a:lnTo>
                  <a:pt x="5303765" y="5706077"/>
                </a:lnTo>
                <a:lnTo>
                  <a:pt x="5303368" y="5710840"/>
                </a:lnTo>
                <a:lnTo>
                  <a:pt x="5300590" y="5709252"/>
                </a:lnTo>
                <a:lnTo>
                  <a:pt x="5297811" y="5708458"/>
                </a:lnTo>
                <a:lnTo>
                  <a:pt x="5295033" y="5708458"/>
                </a:lnTo>
                <a:lnTo>
                  <a:pt x="5292652" y="5708855"/>
                </a:lnTo>
                <a:lnTo>
                  <a:pt x="5290270" y="5709252"/>
                </a:lnTo>
                <a:lnTo>
                  <a:pt x="5287889" y="5709649"/>
                </a:lnTo>
                <a:lnTo>
                  <a:pt x="5284714" y="5709252"/>
                </a:lnTo>
                <a:lnTo>
                  <a:pt x="5281935" y="5707664"/>
                </a:lnTo>
                <a:lnTo>
                  <a:pt x="5282729" y="5709649"/>
                </a:lnTo>
                <a:lnTo>
                  <a:pt x="5283920" y="5711237"/>
                </a:lnTo>
                <a:lnTo>
                  <a:pt x="5285110" y="5712031"/>
                </a:lnTo>
                <a:lnTo>
                  <a:pt x="5286301" y="5713222"/>
                </a:lnTo>
                <a:lnTo>
                  <a:pt x="5289476" y="5713619"/>
                </a:lnTo>
                <a:lnTo>
                  <a:pt x="5292255" y="5714016"/>
                </a:lnTo>
                <a:lnTo>
                  <a:pt x="5293445" y="5714413"/>
                </a:lnTo>
                <a:lnTo>
                  <a:pt x="5294636" y="5715206"/>
                </a:lnTo>
                <a:lnTo>
                  <a:pt x="5295430" y="5716000"/>
                </a:lnTo>
                <a:lnTo>
                  <a:pt x="5296621" y="5717191"/>
                </a:lnTo>
                <a:lnTo>
                  <a:pt x="5297414" y="5718779"/>
                </a:lnTo>
                <a:lnTo>
                  <a:pt x="5297811" y="5721161"/>
                </a:lnTo>
                <a:lnTo>
                  <a:pt x="5297811" y="5724336"/>
                </a:lnTo>
                <a:lnTo>
                  <a:pt x="5297414" y="5727909"/>
                </a:lnTo>
                <a:lnTo>
                  <a:pt x="5296621" y="5727512"/>
                </a:lnTo>
                <a:lnTo>
                  <a:pt x="5295430" y="5727115"/>
                </a:lnTo>
                <a:lnTo>
                  <a:pt x="5295033" y="5726321"/>
                </a:lnTo>
                <a:lnTo>
                  <a:pt x="5294636" y="5725527"/>
                </a:lnTo>
                <a:lnTo>
                  <a:pt x="5294239" y="5721558"/>
                </a:lnTo>
                <a:lnTo>
                  <a:pt x="5291858" y="5719970"/>
                </a:lnTo>
                <a:lnTo>
                  <a:pt x="5289079" y="5719573"/>
                </a:lnTo>
                <a:lnTo>
                  <a:pt x="5283523" y="5718382"/>
                </a:lnTo>
                <a:lnTo>
                  <a:pt x="5280745" y="5717588"/>
                </a:lnTo>
                <a:lnTo>
                  <a:pt x="5277569" y="5716000"/>
                </a:lnTo>
                <a:lnTo>
                  <a:pt x="5274791" y="5714016"/>
                </a:lnTo>
                <a:lnTo>
                  <a:pt x="5272410" y="5710840"/>
                </a:lnTo>
                <a:lnTo>
                  <a:pt x="5270028" y="5711634"/>
                </a:lnTo>
                <a:lnTo>
                  <a:pt x="5269631" y="5712031"/>
                </a:lnTo>
                <a:lnTo>
                  <a:pt x="5269631" y="5712825"/>
                </a:lnTo>
                <a:lnTo>
                  <a:pt x="5269631" y="5714016"/>
                </a:lnTo>
                <a:lnTo>
                  <a:pt x="5270822" y="5715206"/>
                </a:lnTo>
                <a:lnTo>
                  <a:pt x="5271616" y="5716397"/>
                </a:lnTo>
                <a:lnTo>
                  <a:pt x="5271616" y="5717985"/>
                </a:lnTo>
                <a:lnTo>
                  <a:pt x="5271616" y="5718382"/>
                </a:lnTo>
                <a:lnTo>
                  <a:pt x="5271219" y="5719176"/>
                </a:lnTo>
                <a:lnTo>
                  <a:pt x="5268838" y="5721558"/>
                </a:lnTo>
                <a:lnTo>
                  <a:pt x="5267647" y="5717985"/>
                </a:lnTo>
                <a:lnTo>
                  <a:pt x="5266456" y="5715603"/>
                </a:lnTo>
                <a:lnTo>
                  <a:pt x="5265265" y="5714413"/>
                </a:lnTo>
                <a:lnTo>
                  <a:pt x="5264472" y="5713619"/>
                </a:lnTo>
                <a:lnTo>
                  <a:pt x="5263281" y="5713222"/>
                </a:lnTo>
                <a:lnTo>
                  <a:pt x="5262487" y="5713619"/>
                </a:lnTo>
                <a:lnTo>
                  <a:pt x="5260900" y="5714413"/>
                </a:lnTo>
                <a:lnTo>
                  <a:pt x="5259312" y="5715206"/>
                </a:lnTo>
                <a:lnTo>
                  <a:pt x="5258518" y="5715206"/>
                </a:lnTo>
                <a:lnTo>
                  <a:pt x="5257724" y="5714810"/>
                </a:lnTo>
                <a:lnTo>
                  <a:pt x="5256931" y="5713619"/>
                </a:lnTo>
                <a:lnTo>
                  <a:pt x="5255740" y="5711237"/>
                </a:lnTo>
                <a:lnTo>
                  <a:pt x="5253755" y="5704489"/>
                </a:lnTo>
                <a:lnTo>
                  <a:pt x="5251374" y="5705680"/>
                </a:lnTo>
                <a:lnTo>
                  <a:pt x="5248993" y="5707664"/>
                </a:lnTo>
                <a:lnTo>
                  <a:pt x="5244627" y="5712031"/>
                </a:lnTo>
                <a:lnTo>
                  <a:pt x="5240261" y="5717588"/>
                </a:lnTo>
                <a:lnTo>
                  <a:pt x="5235895" y="5722352"/>
                </a:lnTo>
                <a:lnTo>
                  <a:pt x="5233910" y="5724336"/>
                </a:lnTo>
                <a:lnTo>
                  <a:pt x="5232323" y="5725924"/>
                </a:lnTo>
                <a:lnTo>
                  <a:pt x="5230338" y="5726718"/>
                </a:lnTo>
                <a:lnTo>
                  <a:pt x="5229148" y="5726718"/>
                </a:lnTo>
                <a:lnTo>
                  <a:pt x="5227560" y="5726321"/>
                </a:lnTo>
                <a:lnTo>
                  <a:pt x="5226369" y="5724733"/>
                </a:lnTo>
                <a:lnTo>
                  <a:pt x="5225576" y="5721955"/>
                </a:lnTo>
                <a:lnTo>
                  <a:pt x="5225179" y="5717985"/>
                </a:lnTo>
                <a:lnTo>
                  <a:pt x="5224385" y="5717588"/>
                </a:lnTo>
                <a:lnTo>
                  <a:pt x="5223988" y="5717985"/>
                </a:lnTo>
                <a:lnTo>
                  <a:pt x="5223591" y="5719573"/>
                </a:lnTo>
                <a:lnTo>
                  <a:pt x="5223591" y="5722352"/>
                </a:lnTo>
                <a:lnTo>
                  <a:pt x="5223988" y="5725130"/>
                </a:lnTo>
                <a:lnTo>
                  <a:pt x="5224782" y="5727909"/>
                </a:lnTo>
                <a:lnTo>
                  <a:pt x="5225576" y="5731084"/>
                </a:lnTo>
                <a:lnTo>
                  <a:pt x="5226766" y="5733466"/>
                </a:lnTo>
                <a:lnTo>
                  <a:pt x="5228354" y="5734657"/>
                </a:lnTo>
                <a:lnTo>
                  <a:pt x="5227560" y="5736642"/>
                </a:lnTo>
                <a:lnTo>
                  <a:pt x="5226766" y="5738230"/>
                </a:lnTo>
                <a:lnTo>
                  <a:pt x="5225576" y="5738626"/>
                </a:lnTo>
                <a:lnTo>
                  <a:pt x="5224385" y="5738230"/>
                </a:lnTo>
                <a:lnTo>
                  <a:pt x="5223194" y="5737039"/>
                </a:lnTo>
                <a:lnTo>
                  <a:pt x="5222400" y="5735451"/>
                </a:lnTo>
                <a:lnTo>
                  <a:pt x="5221607" y="5733466"/>
                </a:lnTo>
                <a:lnTo>
                  <a:pt x="5221210" y="5731481"/>
                </a:lnTo>
                <a:lnTo>
                  <a:pt x="5220416" y="5733466"/>
                </a:lnTo>
                <a:lnTo>
                  <a:pt x="5219622" y="5735054"/>
                </a:lnTo>
                <a:lnTo>
                  <a:pt x="5218034" y="5736245"/>
                </a:lnTo>
                <a:lnTo>
                  <a:pt x="5216844" y="5737039"/>
                </a:lnTo>
                <a:lnTo>
                  <a:pt x="5214065" y="5738626"/>
                </a:lnTo>
                <a:lnTo>
                  <a:pt x="5210493" y="5739817"/>
                </a:lnTo>
                <a:lnTo>
                  <a:pt x="5207715" y="5741405"/>
                </a:lnTo>
                <a:lnTo>
                  <a:pt x="5206524" y="5742199"/>
                </a:lnTo>
                <a:lnTo>
                  <a:pt x="5205334" y="5743787"/>
                </a:lnTo>
                <a:lnTo>
                  <a:pt x="5204540" y="5745375"/>
                </a:lnTo>
                <a:lnTo>
                  <a:pt x="5203746" y="5748153"/>
                </a:lnTo>
                <a:lnTo>
                  <a:pt x="5203349" y="5750932"/>
                </a:lnTo>
                <a:lnTo>
                  <a:pt x="5203349" y="5754504"/>
                </a:lnTo>
                <a:lnTo>
                  <a:pt x="5205731" y="5751726"/>
                </a:lnTo>
                <a:lnTo>
                  <a:pt x="5207318" y="5750535"/>
                </a:lnTo>
                <a:lnTo>
                  <a:pt x="5208509" y="5749741"/>
                </a:lnTo>
                <a:lnTo>
                  <a:pt x="5208906" y="5750138"/>
                </a:lnTo>
                <a:lnTo>
                  <a:pt x="5209303" y="5750535"/>
                </a:lnTo>
                <a:lnTo>
                  <a:pt x="5208906" y="5751726"/>
                </a:lnTo>
                <a:lnTo>
                  <a:pt x="5207318" y="5754504"/>
                </a:lnTo>
                <a:lnTo>
                  <a:pt x="5206524" y="5756489"/>
                </a:lnTo>
                <a:lnTo>
                  <a:pt x="5205334" y="5757283"/>
                </a:lnTo>
                <a:lnTo>
                  <a:pt x="5204143" y="5758077"/>
                </a:lnTo>
                <a:lnTo>
                  <a:pt x="5202952" y="5758077"/>
                </a:lnTo>
                <a:lnTo>
                  <a:pt x="5201762" y="5757283"/>
                </a:lnTo>
                <a:lnTo>
                  <a:pt x="5200968" y="5755298"/>
                </a:lnTo>
                <a:lnTo>
                  <a:pt x="5200174" y="5752123"/>
                </a:lnTo>
                <a:lnTo>
                  <a:pt x="5199777" y="5748153"/>
                </a:lnTo>
                <a:lnTo>
                  <a:pt x="5198983" y="5751726"/>
                </a:lnTo>
                <a:lnTo>
                  <a:pt x="5197396" y="5755298"/>
                </a:lnTo>
                <a:lnTo>
                  <a:pt x="5194221" y="5761253"/>
                </a:lnTo>
                <a:lnTo>
                  <a:pt x="5190252" y="5767604"/>
                </a:lnTo>
                <a:lnTo>
                  <a:pt x="5188664" y="5770779"/>
                </a:lnTo>
                <a:lnTo>
                  <a:pt x="5187473" y="5774749"/>
                </a:lnTo>
                <a:lnTo>
                  <a:pt x="5189855" y="5776734"/>
                </a:lnTo>
                <a:lnTo>
                  <a:pt x="5190648" y="5777130"/>
                </a:lnTo>
                <a:lnTo>
                  <a:pt x="5191045" y="5777130"/>
                </a:lnTo>
                <a:lnTo>
                  <a:pt x="5191442" y="5775543"/>
                </a:lnTo>
                <a:lnTo>
                  <a:pt x="5191442" y="5773558"/>
                </a:lnTo>
                <a:lnTo>
                  <a:pt x="5191442" y="5770779"/>
                </a:lnTo>
                <a:lnTo>
                  <a:pt x="5191839" y="5769588"/>
                </a:lnTo>
                <a:lnTo>
                  <a:pt x="5192236" y="5768795"/>
                </a:lnTo>
                <a:lnTo>
                  <a:pt x="5192633" y="5768001"/>
                </a:lnTo>
                <a:lnTo>
                  <a:pt x="5194221" y="5767604"/>
                </a:lnTo>
                <a:lnTo>
                  <a:pt x="5195411" y="5767604"/>
                </a:lnTo>
                <a:lnTo>
                  <a:pt x="5196999" y="5768001"/>
                </a:lnTo>
                <a:lnTo>
                  <a:pt x="5197793" y="5769985"/>
                </a:lnTo>
                <a:lnTo>
                  <a:pt x="5198190" y="5771573"/>
                </a:lnTo>
                <a:lnTo>
                  <a:pt x="5198190" y="5773955"/>
                </a:lnTo>
                <a:lnTo>
                  <a:pt x="5197793" y="5775940"/>
                </a:lnTo>
                <a:lnTo>
                  <a:pt x="5196205" y="5779909"/>
                </a:lnTo>
                <a:lnTo>
                  <a:pt x="5193824" y="5784276"/>
                </a:lnTo>
                <a:lnTo>
                  <a:pt x="5191839" y="5788245"/>
                </a:lnTo>
                <a:lnTo>
                  <a:pt x="5191442" y="5790627"/>
                </a:lnTo>
                <a:lnTo>
                  <a:pt x="5191442" y="5792611"/>
                </a:lnTo>
                <a:lnTo>
                  <a:pt x="5191839" y="5794596"/>
                </a:lnTo>
                <a:lnTo>
                  <a:pt x="5192633" y="5796978"/>
                </a:lnTo>
                <a:lnTo>
                  <a:pt x="5194617" y="5799360"/>
                </a:lnTo>
                <a:lnTo>
                  <a:pt x="5196999" y="5801344"/>
                </a:lnTo>
                <a:lnTo>
                  <a:pt x="5198190" y="5800947"/>
                </a:lnTo>
                <a:lnTo>
                  <a:pt x="5198983" y="5800153"/>
                </a:lnTo>
                <a:lnTo>
                  <a:pt x="5198983" y="5799360"/>
                </a:lnTo>
                <a:lnTo>
                  <a:pt x="5198983" y="5798566"/>
                </a:lnTo>
                <a:lnTo>
                  <a:pt x="5198190" y="5796184"/>
                </a:lnTo>
                <a:lnTo>
                  <a:pt x="5196602" y="5793802"/>
                </a:lnTo>
                <a:lnTo>
                  <a:pt x="5195411" y="5791421"/>
                </a:lnTo>
                <a:lnTo>
                  <a:pt x="5194617" y="5789436"/>
                </a:lnTo>
                <a:lnTo>
                  <a:pt x="5194617" y="5787848"/>
                </a:lnTo>
                <a:lnTo>
                  <a:pt x="5195014" y="5786657"/>
                </a:lnTo>
                <a:lnTo>
                  <a:pt x="5195808" y="5785466"/>
                </a:lnTo>
                <a:lnTo>
                  <a:pt x="5196999" y="5784672"/>
                </a:lnTo>
                <a:lnTo>
                  <a:pt x="5198190" y="5784672"/>
                </a:lnTo>
                <a:lnTo>
                  <a:pt x="5199380" y="5785466"/>
                </a:lnTo>
                <a:lnTo>
                  <a:pt x="5200174" y="5787054"/>
                </a:lnTo>
                <a:lnTo>
                  <a:pt x="5200968" y="5788642"/>
                </a:lnTo>
                <a:lnTo>
                  <a:pt x="5202555" y="5793405"/>
                </a:lnTo>
                <a:lnTo>
                  <a:pt x="5203746" y="5798566"/>
                </a:lnTo>
                <a:lnTo>
                  <a:pt x="5204937" y="5802535"/>
                </a:lnTo>
                <a:lnTo>
                  <a:pt x="5205334" y="5804123"/>
                </a:lnTo>
                <a:lnTo>
                  <a:pt x="5206128" y="5804917"/>
                </a:lnTo>
                <a:lnTo>
                  <a:pt x="5206524" y="5805314"/>
                </a:lnTo>
                <a:lnTo>
                  <a:pt x="5207318" y="5804917"/>
                </a:lnTo>
                <a:lnTo>
                  <a:pt x="5208112" y="5803726"/>
                </a:lnTo>
                <a:lnTo>
                  <a:pt x="5209303" y="5801344"/>
                </a:lnTo>
                <a:lnTo>
                  <a:pt x="5211287" y="5802932"/>
                </a:lnTo>
                <a:lnTo>
                  <a:pt x="5212081" y="5804520"/>
                </a:lnTo>
                <a:lnTo>
                  <a:pt x="5212081" y="5806505"/>
                </a:lnTo>
                <a:lnTo>
                  <a:pt x="5212081" y="5808092"/>
                </a:lnTo>
                <a:lnTo>
                  <a:pt x="5211684" y="5810077"/>
                </a:lnTo>
                <a:lnTo>
                  <a:pt x="5211287" y="5811665"/>
                </a:lnTo>
                <a:lnTo>
                  <a:pt x="5208906" y="5815237"/>
                </a:lnTo>
                <a:lnTo>
                  <a:pt x="5206524" y="5818810"/>
                </a:lnTo>
                <a:lnTo>
                  <a:pt x="5204540" y="5822780"/>
                </a:lnTo>
                <a:lnTo>
                  <a:pt x="5203746" y="5825161"/>
                </a:lnTo>
                <a:lnTo>
                  <a:pt x="5203349" y="5827146"/>
                </a:lnTo>
                <a:lnTo>
                  <a:pt x="5203349" y="5829131"/>
                </a:lnTo>
                <a:lnTo>
                  <a:pt x="5203349" y="5831909"/>
                </a:lnTo>
                <a:lnTo>
                  <a:pt x="5201762" y="5829528"/>
                </a:lnTo>
                <a:lnTo>
                  <a:pt x="5200571" y="5828734"/>
                </a:lnTo>
                <a:lnTo>
                  <a:pt x="5199380" y="5827940"/>
                </a:lnTo>
                <a:lnTo>
                  <a:pt x="5198586" y="5827940"/>
                </a:lnTo>
                <a:lnTo>
                  <a:pt x="5197396" y="5828337"/>
                </a:lnTo>
                <a:lnTo>
                  <a:pt x="5196205" y="5828734"/>
                </a:lnTo>
                <a:lnTo>
                  <a:pt x="5194221" y="5830322"/>
                </a:lnTo>
                <a:lnTo>
                  <a:pt x="5191839" y="5832306"/>
                </a:lnTo>
                <a:lnTo>
                  <a:pt x="5189855" y="5833497"/>
                </a:lnTo>
                <a:lnTo>
                  <a:pt x="5189458" y="5833894"/>
                </a:lnTo>
                <a:lnTo>
                  <a:pt x="5188664" y="5833497"/>
                </a:lnTo>
                <a:lnTo>
                  <a:pt x="5187870" y="5833100"/>
                </a:lnTo>
                <a:lnTo>
                  <a:pt x="5187473" y="5831909"/>
                </a:lnTo>
                <a:lnTo>
                  <a:pt x="5187870" y="5834688"/>
                </a:lnTo>
                <a:lnTo>
                  <a:pt x="5187473" y="5836673"/>
                </a:lnTo>
                <a:lnTo>
                  <a:pt x="5186679" y="5837864"/>
                </a:lnTo>
                <a:lnTo>
                  <a:pt x="5185489" y="5839054"/>
                </a:lnTo>
                <a:lnTo>
                  <a:pt x="5181520" y="5842230"/>
                </a:lnTo>
                <a:lnTo>
                  <a:pt x="5178741" y="5844612"/>
                </a:lnTo>
                <a:lnTo>
                  <a:pt x="5174772" y="5848184"/>
                </a:lnTo>
                <a:lnTo>
                  <a:pt x="5172788" y="5850963"/>
                </a:lnTo>
                <a:lnTo>
                  <a:pt x="5171597" y="5853345"/>
                </a:lnTo>
                <a:lnTo>
                  <a:pt x="5170803" y="5856123"/>
                </a:lnTo>
                <a:lnTo>
                  <a:pt x="5170407" y="5858505"/>
                </a:lnTo>
                <a:lnTo>
                  <a:pt x="5170010" y="5862474"/>
                </a:lnTo>
                <a:lnTo>
                  <a:pt x="5169613" y="5864062"/>
                </a:lnTo>
                <a:lnTo>
                  <a:pt x="5168819" y="5864856"/>
                </a:lnTo>
                <a:lnTo>
                  <a:pt x="5168422" y="5864856"/>
                </a:lnTo>
                <a:lnTo>
                  <a:pt x="5166834" y="5864459"/>
                </a:lnTo>
                <a:lnTo>
                  <a:pt x="5164850" y="5862474"/>
                </a:lnTo>
                <a:lnTo>
                  <a:pt x="5162865" y="5860093"/>
                </a:lnTo>
                <a:lnTo>
                  <a:pt x="5162469" y="5859299"/>
                </a:lnTo>
                <a:lnTo>
                  <a:pt x="5162469" y="5858505"/>
                </a:lnTo>
                <a:lnTo>
                  <a:pt x="5161675" y="5860490"/>
                </a:lnTo>
                <a:lnTo>
                  <a:pt x="5161278" y="5862474"/>
                </a:lnTo>
                <a:lnTo>
                  <a:pt x="5161278" y="5868429"/>
                </a:lnTo>
                <a:lnTo>
                  <a:pt x="5161278" y="5870810"/>
                </a:lnTo>
                <a:lnTo>
                  <a:pt x="5161278" y="5873589"/>
                </a:lnTo>
                <a:lnTo>
                  <a:pt x="5160484" y="5876368"/>
                </a:lnTo>
                <a:lnTo>
                  <a:pt x="5158896" y="5878352"/>
                </a:lnTo>
                <a:lnTo>
                  <a:pt x="5157309" y="5877558"/>
                </a:lnTo>
                <a:lnTo>
                  <a:pt x="5155324" y="5877161"/>
                </a:lnTo>
                <a:lnTo>
                  <a:pt x="5153737" y="5877558"/>
                </a:lnTo>
                <a:lnTo>
                  <a:pt x="5151752" y="5878352"/>
                </a:lnTo>
                <a:lnTo>
                  <a:pt x="5149768" y="5879543"/>
                </a:lnTo>
                <a:lnTo>
                  <a:pt x="5147783" y="5880734"/>
                </a:lnTo>
                <a:lnTo>
                  <a:pt x="5144608" y="5884307"/>
                </a:lnTo>
                <a:lnTo>
                  <a:pt x="5141036" y="5887482"/>
                </a:lnTo>
                <a:lnTo>
                  <a:pt x="5139845" y="5888276"/>
                </a:lnTo>
                <a:lnTo>
                  <a:pt x="5138655" y="5889070"/>
                </a:lnTo>
                <a:lnTo>
                  <a:pt x="5137067" y="5889070"/>
                </a:lnTo>
                <a:lnTo>
                  <a:pt x="5136273" y="5888673"/>
                </a:lnTo>
                <a:lnTo>
                  <a:pt x="5135083" y="5887482"/>
                </a:lnTo>
                <a:lnTo>
                  <a:pt x="5134289" y="5885100"/>
                </a:lnTo>
                <a:lnTo>
                  <a:pt x="5132701" y="5886291"/>
                </a:lnTo>
                <a:lnTo>
                  <a:pt x="5131510" y="5888276"/>
                </a:lnTo>
                <a:lnTo>
                  <a:pt x="5130320" y="5890658"/>
                </a:lnTo>
                <a:lnTo>
                  <a:pt x="5129129" y="5893833"/>
                </a:lnTo>
                <a:lnTo>
                  <a:pt x="5128335" y="5896612"/>
                </a:lnTo>
                <a:lnTo>
                  <a:pt x="5128335" y="5898994"/>
                </a:lnTo>
                <a:lnTo>
                  <a:pt x="5128732" y="5900184"/>
                </a:lnTo>
                <a:lnTo>
                  <a:pt x="5129129" y="5900978"/>
                </a:lnTo>
                <a:lnTo>
                  <a:pt x="5129923" y="5901375"/>
                </a:lnTo>
                <a:lnTo>
                  <a:pt x="5131114" y="5901772"/>
                </a:lnTo>
                <a:lnTo>
                  <a:pt x="5127541" y="5902963"/>
                </a:lnTo>
                <a:lnTo>
                  <a:pt x="5125557" y="5904154"/>
                </a:lnTo>
                <a:lnTo>
                  <a:pt x="5123176" y="5905345"/>
                </a:lnTo>
                <a:lnTo>
                  <a:pt x="5121588" y="5907330"/>
                </a:lnTo>
                <a:lnTo>
                  <a:pt x="5120000" y="5910505"/>
                </a:lnTo>
                <a:lnTo>
                  <a:pt x="5118810" y="5913681"/>
                </a:lnTo>
                <a:lnTo>
                  <a:pt x="5118413" y="5918444"/>
                </a:lnTo>
                <a:lnTo>
                  <a:pt x="5117222" y="5918047"/>
                </a:lnTo>
                <a:lnTo>
                  <a:pt x="5116031" y="5917253"/>
                </a:lnTo>
                <a:lnTo>
                  <a:pt x="5115238" y="5916062"/>
                </a:lnTo>
                <a:lnTo>
                  <a:pt x="5115238" y="5915665"/>
                </a:lnTo>
                <a:lnTo>
                  <a:pt x="5115634" y="5914078"/>
                </a:lnTo>
                <a:lnTo>
                  <a:pt x="5116428" y="5912093"/>
                </a:lnTo>
                <a:lnTo>
                  <a:pt x="5117619" y="5910505"/>
                </a:lnTo>
                <a:lnTo>
                  <a:pt x="5118016" y="5908917"/>
                </a:lnTo>
                <a:lnTo>
                  <a:pt x="5118016" y="5907726"/>
                </a:lnTo>
                <a:lnTo>
                  <a:pt x="5117619" y="5906536"/>
                </a:lnTo>
                <a:lnTo>
                  <a:pt x="5116428" y="5905742"/>
                </a:lnTo>
                <a:lnTo>
                  <a:pt x="5115238" y="5904948"/>
                </a:lnTo>
                <a:lnTo>
                  <a:pt x="5114841" y="5906536"/>
                </a:lnTo>
                <a:lnTo>
                  <a:pt x="5114047" y="5908123"/>
                </a:lnTo>
                <a:lnTo>
                  <a:pt x="5111665" y="5911696"/>
                </a:lnTo>
                <a:lnTo>
                  <a:pt x="5109284" y="5916062"/>
                </a:lnTo>
                <a:lnTo>
                  <a:pt x="5105712" y="5921620"/>
                </a:lnTo>
                <a:lnTo>
                  <a:pt x="5104521" y="5921223"/>
                </a:lnTo>
                <a:lnTo>
                  <a:pt x="5103331" y="5920429"/>
                </a:lnTo>
                <a:lnTo>
                  <a:pt x="5101346" y="5918444"/>
                </a:lnTo>
                <a:lnTo>
                  <a:pt x="5098965" y="5916062"/>
                </a:lnTo>
                <a:lnTo>
                  <a:pt x="5097774" y="5915665"/>
                </a:lnTo>
                <a:lnTo>
                  <a:pt x="5096583" y="5914872"/>
                </a:lnTo>
                <a:lnTo>
                  <a:pt x="5097377" y="5916459"/>
                </a:lnTo>
                <a:lnTo>
                  <a:pt x="5098171" y="5918047"/>
                </a:lnTo>
                <a:lnTo>
                  <a:pt x="5098568" y="5919238"/>
                </a:lnTo>
                <a:lnTo>
                  <a:pt x="5098965" y="5920032"/>
                </a:lnTo>
                <a:lnTo>
                  <a:pt x="5098965" y="5922414"/>
                </a:lnTo>
                <a:lnTo>
                  <a:pt x="5098171" y="5924795"/>
                </a:lnTo>
                <a:lnTo>
                  <a:pt x="5096980" y="5927971"/>
                </a:lnTo>
                <a:lnTo>
                  <a:pt x="5096186" y="5930749"/>
                </a:lnTo>
                <a:lnTo>
                  <a:pt x="5096186" y="5934719"/>
                </a:lnTo>
                <a:lnTo>
                  <a:pt x="5096583" y="5938688"/>
                </a:lnTo>
                <a:lnTo>
                  <a:pt x="5094996" y="5934719"/>
                </a:lnTo>
                <a:lnTo>
                  <a:pt x="5093408" y="5931940"/>
                </a:lnTo>
                <a:lnTo>
                  <a:pt x="5092614" y="5931146"/>
                </a:lnTo>
                <a:lnTo>
                  <a:pt x="5091424" y="5930749"/>
                </a:lnTo>
                <a:lnTo>
                  <a:pt x="5090233" y="5930749"/>
                </a:lnTo>
                <a:lnTo>
                  <a:pt x="5089439" y="5930749"/>
                </a:lnTo>
                <a:lnTo>
                  <a:pt x="5087852" y="5931940"/>
                </a:lnTo>
                <a:lnTo>
                  <a:pt x="5085867" y="5933528"/>
                </a:lnTo>
                <a:lnTo>
                  <a:pt x="5081898" y="5939085"/>
                </a:lnTo>
                <a:lnTo>
                  <a:pt x="5079517" y="5941467"/>
                </a:lnTo>
                <a:lnTo>
                  <a:pt x="5077532" y="5944643"/>
                </a:lnTo>
                <a:lnTo>
                  <a:pt x="5075151" y="5946627"/>
                </a:lnTo>
                <a:lnTo>
                  <a:pt x="5071976" y="5948215"/>
                </a:lnTo>
                <a:lnTo>
                  <a:pt x="5069197" y="5949406"/>
                </a:lnTo>
                <a:lnTo>
                  <a:pt x="5067610" y="5949406"/>
                </a:lnTo>
                <a:lnTo>
                  <a:pt x="5066022" y="5949009"/>
                </a:lnTo>
                <a:lnTo>
                  <a:pt x="5064038" y="5948612"/>
                </a:lnTo>
                <a:lnTo>
                  <a:pt x="5062450" y="5947818"/>
                </a:lnTo>
                <a:lnTo>
                  <a:pt x="5060862" y="5947024"/>
                </a:lnTo>
                <a:lnTo>
                  <a:pt x="5058878" y="5945437"/>
                </a:lnTo>
                <a:lnTo>
                  <a:pt x="5057687" y="5946230"/>
                </a:lnTo>
                <a:lnTo>
                  <a:pt x="5056496" y="5947421"/>
                </a:lnTo>
                <a:lnTo>
                  <a:pt x="5056496" y="5948215"/>
                </a:lnTo>
                <a:lnTo>
                  <a:pt x="5057290" y="5949009"/>
                </a:lnTo>
                <a:lnTo>
                  <a:pt x="5059275" y="5951391"/>
                </a:lnTo>
                <a:lnTo>
                  <a:pt x="5062053" y="5952979"/>
                </a:lnTo>
                <a:lnTo>
                  <a:pt x="5064831" y="5954963"/>
                </a:lnTo>
                <a:lnTo>
                  <a:pt x="5066419" y="5955757"/>
                </a:lnTo>
                <a:lnTo>
                  <a:pt x="5067213" y="5956948"/>
                </a:lnTo>
                <a:lnTo>
                  <a:pt x="5067610" y="5958139"/>
                </a:lnTo>
                <a:lnTo>
                  <a:pt x="5067610" y="5958933"/>
                </a:lnTo>
                <a:lnTo>
                  <a:pt x="5066816" y="5960918"/>
                </a:lnTo>
                <a:lnTo>
                  <a:pt x="5064831" y="5962108"/>
                </a:lnTo>
                <a:lnTo>
                  <a:pt x="5064038" y="5960918"/>
                </a:lnTo>
                <a:lnTo>
                  <a:pt x="5062847" y="5960521"/>
                </a:lnTo>
                <a:lnTo>
                  <a:pt x="5060862" y="5960124"/>
                </a:lnTo>
                <a:lnTo>
                  <a:pt x="5059275" y="5960124"/>
                </a:lnTo>
                <a:lnTo>
                  <a:pt x="5058084" y="5960521"/>
                </a:lnTo>
                <a:lnTo>
                  <a:pt x="5056496" y="5960918"/>
                </a:lnTo>
                <a:lnTo>
                  <a:pt x="5056496" y="5960521"/>
                </a:lnTo>
                <a:lnTo>
                  <a:pt x="5057290" y="5958536"/>
                </a:lnTo>
                <a:lnTo>
                  <a:pt x="5058878" y="5955360"/>
                </a:lnTo>
                <a:lnTo>
                  <a:pt x="5054115" y="5957345"/>
                </a:lnTo>
                <a:lnTo>
                  <a:pt x="5050543" y="5958933"/>
                </a:lnTo>
                <a:lnTo>
                  <a:pt x="5046574" y="5960124"/>
                </a:lnTo>
                <a:lnTo>
                  <a:pt x="5043399" y="5960521"/>
                </a:lnTo>
                <a:lnTo>
                  <a:pt x="5039430" y="5960521"/>
                </a:lnTo>
                <a:lnTo>
                  <a:pt x="5035858" y="5960521"/>
                </a:lnTo>
                <a:lnTo>
                  <a:pt x="5027523" y="5958536"/>
                </a:lnTo>
                <a:lnTo>
                  <a:pt x="5026332" y="5961711"/>
                </a:lnTo>
                <a:lnTo>
                  <a:pt x="5024348" y="5964490"/>
                </a:lnTo>
                <a:lnTo>
                  <a:pt x="5021966" y="5966475"/>
                </a:lnTo>
                <a:lnTo>
                  <a:pt x="5019585" y="5968857"/>
                </a:lnTo>
                <a:lnTo>
                  <a:pt x="5016807" y="5970444"/>
                </a:lnTo>
                <a:lnTo>
                  <a:pt x="5013234" y="5971635"/>
                </a:lnTo>
                <a:lnTo>
                  <a:pt x="5010059" y="5972429"/>
                </a:lnTo>
                <a:lnTo>
                  <a:pt x="5006884" y="5972826"/>
                </a:lnTo>
                <a:lnTo>
                  <a:pt x="5003312" y="5973223"/>
                </a:lnTo>
                <a:lnTo>
                  <a:pt x="4999740" y="5973223"/>
                </a:lnTo>
                <a:lnTo>
                  <a:pt x="4996168" y="5972429"/>
                </a:lnTo>
                <a:lnTo>
                  <a:pt x="4993389" y="5972032"/>
                </a:lnTo>
                <a:lnTo>
                  <a:pt x="4990611" y="5970841"/>
                </a:lnTo>
                <a:lnTo>
                  <a:pt x="4987436" y="5969253"/>
                </a:lnTo>
                <a:lnTo>
                  <a:pt x="4985452" y="5967269"/>
                </a:lnTo>
                <a:lnTo>
                  <a:pt x="4983467" y="5965284"/>
                </a:lnTo>
                <a:lnTo>
                  <a:pt x="4981483" y="5967269"/>
                </a:lnTo>
                <a:lnTo>
                  <a:pt x="4978704" y="5969650"/>
                </a:lnTo>
                <a:lnTo>
                  <a:pt x="4976323" y="5971238"/>
                </a:lnTo>
                <a:lnTo>
                  <a:pt x="4973545" y="5972429"/>
                </a:lnTo>
                <a:lnTo>
                  <a:pt x="4970766" y="5973223"/>
                </a:lnTo>
                <a:lnTo>
                  <a:pt x="4967988" y="5973223"/>
                </a:lnTo>
                <a:lnTo>
                  <a:pt x="4964813" y="5972826"/>
                </a:lnTo>
                <a:lnTo>
                  <a:pt x="4961241" y="5972032"/>
                </a:lnTo>
                <a:lnTo>
                  <a:pt x="4959653" y="5970841"/>
                </a:lnTo>
                <a:lnTo>
                  <a:pt x="4957272" y="5969253"/>
                </a:lnTo>
                <a:lnTo>
                  <a:pt x="4951715" y="5964490"/>
                </a:lnTo>
                <a:lnTo>
                  <a:pt x="4947746" y="5960521"/>
                </a:lnTo>
                <a:lnTo>
                  <a:pt x="4946158" y="5958536"/>
                </a:lnTo>
                <a:lnTo>
                  <a:pt x="4942983" y="5958139"/>
                </a:lnTo>
                <a:lnTo>
                  <a:pt x="4939808" y="5958139"/>
                </a:lnTo>
                <a:lnTo>
                  <a:pt x="4936236" y="5958933"/>
                </a:lnTo>
                <a:lnTo>
                  <a:pt x="4933061" y="5960124"/>
                </a:lnTo>
                <a:lnTo>
                  <a:pt x="4926710" y="5961315"/>
                </a:lnTo>
                <a:lnTo>
                  <a:pt x="4923535" y="5962108"/>
                </a:lnTo>
                <a:lnTo>
                  <a:pt x="4920757" y="5962108"/>
                </a:lnTo>
                <a:lnTo>
                  <a:pt x="4918376" y="5961711"/>
                </a:lnTo>
                <a:lnTo>
                  <a:pt x="4915994" y="5961315"/>
                </a:lnTo>
                <a:lnTo>
                  <a:pt x="4911231" y="5959727"/>
                </a:lnTo>
                <a:lnTo>
                  <a:pt x="4903293" y="5955757"/>
                </a:lnTo>
                <a:lnTo>
                  <a:pt x="4899721" y="5954566"/>
                </a:lnTo>
                <a:lnTo>
                  <a:pt x="4898134" y="5954169"/>
                </a:lnTo>
                <a:lnTo>
                  <a:pt x="4896943" y="5954169"/>
                </a:lnTo>
                <a:lnTo>
                  <a:pt x="4895752" y="5954566"/>
                </a:lnTo>
                <a:lnTo>
                  <a:pt x="4894165" y="5955360"/>
                </a:lnTo>
                <a:lnTo>
                  <a:pt x="4893371" y="5956551"/>
                </a:lnTo>
                <a:lnTo>
                  <a:pt x="4892577" y="5958536"/>
                </a:lnTo>
                <a:lnTo>
                  <a:pt x="4889799" y="5958139"/>
                </a:lnTo>
                <a:lnTo>
                  <a:pt x="4887417" y="5957345"/>
                </a:lnTo>
                <a:lnTo>
                  <a:pt x="4885036" y="5956551"/>
                </a:lnTo>
                <a:lnTo>
                  <a:pt x="4883448" y="5954963"/>
                </a:lnTo>
                <a:lnTo>
                  <a:pt x="4881861" y="5953376"/>
                </a:lnTo>
                <a:lnTo>
                  <a:pt x="4881067" y="5950597"/>
                </a:lnTo>
                <a:lnTo>
                  <a:pt x="4880273" y="5948215"/>
                </a:lnTo>
                <a:lnTo>
                  <a:pt x="4879876" y="5945437"/>
                </a:lnTo>
                <a:lnTo>
                  <a:pt x="4878686" y="5945437"/>
                </a:lnTo>
                <a:lnTo>
                  <a:pt x="4877892" y="5945834"/>
                </a:lnTo>
                <a:lnTo>
                  <a:pt x="4877098" y="5946230"/>
                </a:lnTo>
                <a:lnTo>
                  <a:pt x="4876701" y="5947024"/>
                </a:lnTo>
                <a:lnTo>
                  <a:pt x="4876304" y="5948612"/>
                </a:lnTo>
                <a:lnTo>
                  <a:pt x="4877098" y="5950597"/>
                </a:lnTo>
                <a:lnTo>
                  <a:pt x="4878686" y="5952979"/>
                </a:lnTo>
                <a:lnTo>
                  <a:pt x="4879876" y="5954169"/>
                </a:lnTo>
                <a:lnTo>
                  <a:pt x="4881464" y="5955360"/>
                </a:lnTo>
                <a:lnTo>
                  <a:pt x="4883051" y="5955360"/>
                </a:lnTo>
                <a:lnTo>
                  <a:pt x="4883051" y="5956551"/>
                </a:lnTo>
                <a:lnTo>
                  <a:pt x="4882655" y="5957345"/>
                </a:lnTo>
                <a:lnTo>
                  <a:pt x="4882258" y="5957742"/>
                </a:lnTo>
                <a:lnTo>
                  <a:pt x="4881464" y="5957345"/>
                </a:lnTo>
                <a:lnTo>
                  <a:pt x="4879083" y="5956948"/>
                </a:lnTo>
                <a:lnTo>
                  <a:pt x="4876304" y="5955757"/>
                </a:lnTo>
                <a:lnTo>
                  <a:pt x="4873526" y="5954963"/>
                </a:lnTo>
                <a:lnTo>
                  <a:pt x="4872335" y="5954963"/>
                </a:lnTo>
                <a:lnTo>
                  <a:pt x="4871541" y="5955360"/>
                </a:lnTo>
                <a:lnTo>
                  <a:pt x="4870748" y="5956154"/>
                </a:lnTo>
                <a:lnTo>
                  <a:pt x="4870351" y="5957345"/>
                </a:lnTo>
                <a:lnTo>
                  <a:pt x="4870351" y="5959727"/>
                </a:lnTo>
                <a:lnTo>
                  <a:pt x="4870748" y="5962108"/>
                </a:lnTo>
                <a:lnTo>
                  <a:pt x="4869160" y="5961315"/>
                </a:lnTo>
                <a:lnTo>
                  <a:pt x="4867969" y="5960124"/>
                </a:lnTo>
                <a:lnTo>
                  <a:pt x="4867969" y="5958536"/>
                </a:lnTo>
                <a:lnTo>
                  <a:pt x="4867969" y="5957345"/>
                </a:lnTo>
                <a:lnTo>
                  <a:pt x="4869557" y="5954963"/>
                </a:lnTo>
                <a:lnTo>
                  <a:pt x="4870351" y="5953376"/>
                </a:lnTo>
                <a:lnTo>
                  <a:pt x="4870748" y="5952185"/>
                </a:lnTo>
                <a:lnTo>
                  <a:pt x="4870748" y="5951391"/>
                </a:lnTo>
                <a:lnTo>
                  <a:pt x="4870351" y="5950597"/>
                </a:lnTo>
                <a:lnTo>
                  <a:pt x="4869954" y="5950200"/>
                </a:lnTo>
                <a:lnTo>
                  <a:pt x="4869160" y="5949803"/>
                </a:lnTo>
                <a:lnTo>
                  <a:pt x="4866382" y="5949803"/>
                </a:lnTo>
                <a:lnTo>
                  <a:pt x="4863603" y="5950200"/>
                </a:lnTo>
                <a:lnTo>
                  <a:pt x="4861222" y="5951788"/>
                </a:lnTo>
                <a:lnTo>
                  <a:pt x="4858841" y="5953772"/>
                </a:lnTo>
                <a:lnTo>
                  <a:pt x="4858047" y="5954566"/>
                </a:lnTo>
                <a:lnTo>
                  <a:pt x="4857650" y="5955757"/>
                </a:lnTo>
                <a:lnTo>
                  <a:pt x="4857650" y="5956948"/>
                </a:lnTo>
                <a:lnTo>
                  <a:pt x="4858047" y="5958536"/>
                </a:lnTo>
                <a:lnTo>
                  <a:pt x="4854078" y="5956154"/>
                </a:lnTo>
                <a:lnTo>
                  <a:pt x="4852490" y="5954963"/>
                </a:lnTo>
                <a:lnTo>
                  <a:pt x="4850506" y="5952979"/>
                </a:lnTo>
                <a:lnTo>
                  <a:pt x="4849315" y="5950597"/>
                </a:lnTo>
                <a:lnTo>
                  <a:pt x="4848521" y="5948215"/>
                </a:lnTo>
                <a:lnTo>
                  <a:pt x="4848124" y="5945437"/>
                </a:lnTo>
                <a:lnTo>
                  <a:pt x="4848521" y="5941864"/>
                </a:lnTo>
                <a:lnTo>
                  <a:pt x="4845743" y="5945834"/>
                </a:lnTo>
                <a:lnTo>
                  <a:pt x="4843362" y="5948215"/>
                </a:lnTo>
                <a:lnTo>
                  <a:pt x="4840583" y="5949406"/>
                </a:lnTo>
                <a:lnTo>
                  <a:pt x="4838202" y="5949803"/>
                </a:lnTo>
                <a:lnTo>
                  <a:pt x="4835424" y="5949406"/>
                </a:lnTo>
                <a:lnTo>
                  <a:pt x="4831851" y="5948612"/>
                </a:lnTo>
                <a:lnTo>
                  <a:pt x="4823517" y="5945437"/>
                </a:lnTo>
                <a:lnTo>
                  <a:pt x="4821135" y="5946230"/>
                </a:lnTo>
                <a:lnTo>
                  <a:pt x="4820738" y="5946627"/>
                </a:lnTo>
                <a:lnTo>
                  <a:pt x="4821135" y="5947024"/>
                </a:lnTo>
                <a:lnTo>
                  <a:pt x="4821929" y="5947818"/>
                </a:lnTo>
                <a:lnTo>
                  <a:pt x="4823914" y="5949009"/>
                </a:lnTo>
                <a:lnTo>
                  <a:pt x="4826295" y="5950200"/>
                </a:lnTo>
                <a:lnTo>
                  <a:pt x="4827089" y="5951391"/>
                </a:lnTo>
                <a:lnTo>
                  <a:pt x="4827486" y="5952582"/>
                </a:lnTo>
                <a:lnTo>
                  <a:pt x="4827882" y="5953772"/>
                </a:lnTo>
                <a:lnTo>
                  <a:pt x="4827882" y="5954963"/>
                </a:lnTo>
                <a:lnTo>
                  <a:pt x="4827486" y="5956551"/>
                </a:lnTo>
                <a:lnTo>
                  <a:pt x="4826692" y="5958536"/>
                </a:lnTo>
                <a:lnTo>
                  <a:pt x="4823120" y="5956154"/>
                </a:lnTo>
                <a:lnTo>
                  <a:pt x="4819151" y="5954169"/>
                </a:lnTo>
                <a:lnTo>
                  <a:pt x="4814388" y="5952582"/>
                </a:lnTo>
                <a:lnTo>
                  <a:pt x="4809228" y="5951788"/>
                </a:lnTo>
                <a:lnTo>
                  <a:pt x="4803275" y="5951391"/>
                </a:lnTo>
                <a:lnTo>
                  <a:pt x="4796924" y="5951788"/>
                </a:lnTo>
                <a:lnTo>
                  <a:pt x="4789780" y="5952979"/>
                </a:lnTo>
                <a:lnTo>
                  <a:pt x="4782636" y="5955360"/>
                </a:lnTo>
                <a:lnTo>
                  <a:pt x="4781445" y="5956154"/>
                </a:lnTo>
                <a:lnTo>
                  <a:pt x="4780255" y="5957345"/>
                </a:lnTo>
                <a:lnTo>
                  <a:pt x="4778667" y="5960918"/>
                </a:lnTo>
                <a:lnTo>
                  <a:pt x="4777476" y="5963696"/>
                </a:lnTo>
                <a:lnTo>
                  <a:pt x="4777079" y="5964887"/>
                </a:lnTo>
                <a:lnTo>
                  <a:pt x="4776682" y="5965284"/>
                </a:lnTo>
                <a:lnTo>
                  <a:pt x="4775492" y="5965284"/>
                </a:lnTo>
                <a:lnTo>
                  <a:pt x="4774301" y="5965284"/>
                </a:lnTo>
                <a:lnTo>
                  <a:pt x="4773904" y="5964887"/>
                </a:lnTo>
                <a:lnTo>
                  <a:pt x="4773507" y="5964490"/>
                </a:lnTo>
                <a:lnTo>
                  <a:pt x="4773110" y="5962902"/>
                </a:lnTo>
                <a:lnTo>
                  <a:pt x="4772713" y="5961315"/>
                </a:lnTo>
                <a:lnTo>
                  <a:pt x="4772317" y="5960124"/>
                </a:lnTo>
                <a:lnTo>
                  <a:pt x="4771920" y="5959727"/>
                </a:lnTo>
                <a:lnTo>
                  <a:pt x="4771523" y="5958933"/>
                </a:lnTo>
                <a:lnTo>
                  <a:pt x="4770729" y="5959727"/>
                </a:lnTo>
                <a:lnTo>
                  <a:pt x="4769935" y="5960124"/>
                </a:lnTo>
                <a:lnTo>
                  <a:pt x="4767157" y="5962108"/>
                </a:lnTo>
                <a:lnTo>
                  <a:pt x="4764379" y="5964490"/>
                </a:lnTo>
                <a:lnTo>
                  <a:pt x="4763188" y="5965681"/>
                </a:lnTo>
                <a:lnTo>
                  <a:pt x="4763188" y="5965284"/>
                </a:lnTo>
                <a:lnTo>
                  <a:pt x="4763188" y="5964093"/>
                </a:lnTo>
                <a:lnTo>
                  <a:pt x="4762394" y="5963299"/>
                </a:lnTo>
                <a:lnTo>
                  <a:pt x="4760807" y="5962108"/>
                </a:lnTo>
                <a:lnTo>
                  <a:pt x="4754456" y="5962505"/>
                </a:lnTo>
                <a:lnTo>
                  <a:pt x="4741755" y="5963299"/>
                </a:lnTo>
                <a:lnTo>
                  <a:pt x="4716751" y="5965284"/>
                </a:lnTo>
                <a:lnTo>
                  <a:pt x="4719132" y="5966872"/>
                </a:lnTo>
                <a:lnTo>
                  <a:pt x="4721117" y="5968460"/>
                </a:lnTo>
                <a:lnTo>
                  <a:pt x="4721910" y="5968857"/>
                </a:lnTo>
                <a:lnTo>
                  <a:pt x="4722704" y="5968857"/>
                </a:lnTo>
                <a:lnTo>
                  <a:pt x="4712385" y="5970444"/>
                </a:lnTo>
                <a:lnTo>
                  <a:pt x="4707622" y="5971238"/>
                </a:lnTo>
                <a:lnTo>
                  <a:pt x="4702859" y="5971238"/>
                </a:lnTo>
                <a:lnTo>
                  <a:pt x="4698890" y="5970841"/>
                </a:lnTo>
                <a:lnTo>
                  <a:pt x="4696509" y="5970047"/>
                </a:lnTo>
                <a:lnTo>
                  <a:pt x="4694921" y="5969253"/>
                </a:lnTo>
                <a:lnTo>
                  <a:pt x="4693334" y="5967666"/>
                </a:lnTo>
                <a:lnTo>
                  <a:pt x="4691746" y="5966078"/>
                </a:lnTo>
                <a:lnTo>
                  <a:pt x="4690158" y="5964490"/>
                </a:lnTo>
                <a:lnTo>
                  <a:pt x="4688571" y="5962108"/>
                </a:lnTo>
                <a:lnTo>
                  <a:pt x="4686983" y="5962505"/>
                </a:lnTo>
                <a:lnTo>
                  <a:pt x="4686586" y="5963299"/>
                </a:lnTo>
                <a:lnTo>
                  <a:pt x="4686586" y="5964093"/>
                </a:lnTo>
                <a:lnTo>
                  <a:pt x="4686983" y="5965284"/>
                </a:lnTo>
                <a:lnTo>
                  <a:pt x="4688174" y="5968460"/>
                </a:lnTo>
                <a:lnTo>
                  <a:pt x="4688571" y="5970047"/>
                </a:lnTo>
                <a:lnTo>
                  <a:pt x="4688571" y="5972032"/>
                </a:lnTo>
                <a:lnTo>
                  <a:pt x="4684602" y="5972032"/>
                </a:lnTo>
                <a:lnTo>
                  <a:pt x="4681030" y="5972032"/>
                </a:lnTo>
                <a:lnTo>
                  <a:pt x="4677061" y="5971635"/>
                </a:lnTo>
                <a:lnTo>
                  <a:pt x="4674282" y="5970841"/>
                </a:lnTo>
                <a:lnTo>
                  <a:pt x="4668329" y="5969253"/>
                </a:lnTo>
                <a:lnTo>
                  <a:pt x="4662772" y="5966872"/>
                </a:lnTo>
                <a:lnTo>
                  <a:pt x="4657613" y="5965284"/>
                </a:lnTo>
                <a:lnTo>
                  <a:pt x="4655231" y="5964490"/>
                </a:lnTo>
                <a:lnTo>
                  <a:pt x="4652056" y="5964093"/>
                </a:lnTo>
                <a:lnTo>
                  <a:pt x="4648881" y="5963696"/>
                </a:lnTo>
                <a:lnTo>
                  <a:pt x="4645706" y="5963696"/>
                </a:lnTo>
                <a:lnTo>
                  <a:pt x="4642134" y="5964490"/>
                </a:lnTo>
                <a:lnTo>
                  <a:pt x="4638562" y="5965284"/>
                </a:lnTo>
                <a:lnTo>
                  <a:pt x="4639752" y="5963299"/>
                </a:lnTo>
                <a:lnTo>
                  <a:pt x="4640546" y="5960918"/>
                </a:lnTo>
                <a:lnTo>
                  <a:pt x="4641340" y="5958536"/>
                </a:lnTo>
                <a:lnTo>
                  <a:pt x="4641737" y="5956948"/>
                </a:lnTo>
                <a:lnTo>
                  <a:pt x="4641340" y="5955360"/>
                </a:lnTo>
                <a:lnTo>
                  <a:pt x="4641340" y="5958139"/>
                </a:lnTo>
                <a:lnTo>
                  <a:pt x="4640546" y="5960918"/>
                </a:lnTo>
                <a:lnTo>
                  <a:pt x="4639752" y="5961711"/>
                </a:lnTo>
                <a:lnTo>
                  <a:pt x="4638958" y="5962505"/>
                </a:lnTo>
                <a:lnTo>
                  <a:pt x="4637371" y="5962902"/>
                </a:lnTo>
                <a:lnTo>
                  <a:pt x="4636180" y="5963299"/>
                </a:lnTo>
                <a:lnTo>
                  <a:pt x="4633799" y="5963299"/>
                </a:lnTo>
                <a:lnTo>
                  <a:pt x="4631020" y="5962505"/>
                </a:lnTo>
                <a:lnTo>
                  <a:pt x="4628242" y="5961711"/>
                </a:lnTo>
                <a:lnTo>
                  <a:pt x="4626258" y="5960521"/>
                </a:lnTo>
                <a:lnTo>
                  <a:pt x="4625464" y="5958933"/>
                </a:lnTo>
                <a:lnTo>
                  <a:pt x="4625464" y="5958536"/>
                </a:lnTo>
                <a:lnTo>
                  <a:pt x="4623876" y="5959727"/>
                </a:lnTo>
                <a:lnTo>
                  <a:pt x="4622289" y="5960918"/>
                </a:lnTo>
                <a:lnTo>
                  <a:pt x="4619113" y="5963299"/>
                </a:lnTo>
                <a:lnTo>
                  <a:pt x="4615938" y="5966078"/>
                </a:lnTo>
                <a:lnTo>
                  <a:pt x="4613160" y="5968857"/>
                </a:lnTo>
                <a:lnTo>
                  <a:pt x="4611175" y="5970047"/>
                </a:lnTo>
                <a:lnTo>
                  <a:pt x="4609985" y="5970444"/>
                </a:lnTo>
                <a:lnTo>
                  <a:pt x="4608397" y="5970841"/>
                </a:lnTo>
                <a:lnTo>
                  <a:pt x="4606413" y="5970841"/>
                </a:lnTo>
                <a:lnTo>
                  <a:pt x="4604428" y="5970444"/>
                </a:lnTo>
                <a:lnTo>
                  <a:pt x="4602047" y="5969253"/>
                </a:lnTo>
                <a:lnTo>
                  <a:pt x="4600062" y="5967269"/>
                </a:lnTo>
                <a:lnTo>
                  <a:pt x="4597681" y="5965284"/>
                </a:lnTo>
                <a:lnTo>
                  <a:pt x="4598872" y="5967666"/>
                </a:lnTo>
                <a:lnTo>
                  <a:pt x="4599665" y="5970047"/>
                </a:lnTo>
                <a:lnTo>
                  <a:pt x="4600062" y="5971635"/>
                </a:lnTo>
                <a:lnTo>
                  <a:pt x="4600062" y="5972826"/>
                </a:lnTo>
                <a:lnTo>
                  <a:pt x="4599269" y="5973620"/>
                </a:lnTo>
                <a:lnTo>
                  <a:pt x="4598475" y="5974017"/>
                </a:lnTo>
                <a:lnTo>
                  <a:pt x="4597681" y="5974017"/>
                </a:lnTo>
                <a:lnTo>
                  <a:pt x="4596093" y="5974017"/>
                </a:lnTo>
                <a:lnTo>
                  <a:pt x="4592918" y="5972826"/>
                </a:lnTo>
                <a:lnTo>
                  <a:pt x="4589743" y="5970841"/>
                </a:lnTo>
                <a:lnTo>
                  <a:pt x="4586965" y="5968460"/>
                </a:lnTo>
                <a:lnTo>
                  <a:pt x="4585774" y="5966475"/>
                </a:lnTo>
                <a:lnTo>
                  <a:pt x="4584980" y="5965284"/>
                </a:lnTo>
                <a:lnTo>
                  <a:pt x="4583393" y="5965681"/>
                </a:lnTo>
                <a:lnTo>
                  <a:pt x="4582599" y="5966475"/>
                </a:lnTo>
                <a:lnTo>
                  <a:pt x="4580614" y="5968460"/>
                </a:lnTo>
                <a:lnTo>
                  <a:pt x="4579424" y="5970444"/>
                </a:lnTo>
                <a:lnTo>
                  <a:pt x="4578630" y="5973223"/>
                </a:lnTo>
                <a:lnTo>
                  <a:pt x="4577042" y="5979574"/>
                </a:lnTo>
                <a:lnTo>
                  <a:pt x="4575455" y="5985528"/>
                </a:lnTo>
                <a:lnTo>
                  <a:pt x="4574264" y="5982353"/>
                </a:lnTo>
                <a:lnTo>
                  <a:pt x="4572676" y="5980368"/>
                </a:lnTo>
                <a:lnTo>
                  <a:pt x="4570692" y="5979177"/>
                </a:lnTo>
                <a:lnTo>
                  <a:pt x="4567913" y="5978780"/>
                </a:lnTo>
                <a:lnTo>
                  <a:pt x="4565929" y="5978780"/>
                </a:lnTo>
                <a:lnTo>
                  <a:pt x="4563548" y="5979574"/>
                </a:lnTo>
                <a:lnTo>
                  <a:pt x="4560769" y="5980765"/>
                </a:lnTo>
                <a:lnTo>
                  <a:pt x="4558388" y="5982353"/>
                </a:lnTo>
                <a:lnTo>
                  <a:pt x="4556006" y="5984338"/>
                </a:lnTo>
                <a:lnTo>
                  <a:pt x="4554419" y="5986719"/>
                </a:lnTo>
                <a:lnTo>
                  <a:pt x="4552038" y="5989101"/>
                </a:lnTo>
                <a:lnTo>
                  <a:pt x="4550847" y="5991086"/>
                </a:lnTo>
                <a:lnTo>
                  <a:pt x="4550053" y="5993070"/>
                </a:lnTo>
                <a:lnTo>
                  <a:pt x="4549656" y="5995452"/>
                </a:lnTo>
                <a:lnTo>
                  <a:pt x="4549656" y="5997437"/>
                </a:lnTo>
                <a:lnTo>
                  <a:pt x="4550450" y="5998628"/>
                </a:lnTo>
                <a:lnTo>
                  <a:pt x="4546878" y="5999422"/>
                </a:lnTo>
                <a:lnTo>
                  <a:pt x="4543306" y="6000612"/>
                </a:lnTo>
                <a:lnTo>
                  <a:pt x="4540527" y="6001803"/>
                </a:lnTo>
                <a:lnTo>
                  <a:pt x="4537749" y="6003788"/>
                </a:lnTo>
                <a:lnTo>
                  <a:pt x="4534971" y="6005376"/>
                </a:lnTo>
                <a:lnTo>
                  <a:pt x="4532589" y="6007361"/>
                </a:lnTo>
                <a:lnTo>
                  <a:pt x="4530208" y="6009345"/>
                </a:lnTo>
                <a:lnTo>
                  <a:pt x="4528224" y="6011727"/>
                </a:lnTo>
                <a:lnTo>
                  <a:pt x="4524255" y="6016887"/>
                </a:lnTo>
                <a:lnTo>
                  <a:pt x="4521079" y="6022842"/>
                </a:lnTo>
                <a:lnTo>
                  <a:pt x="4518698" y="6029193"/>
                </a:lnTo>
                <a:lnTo>
                  <a:pt x="4515920" y="6035544"/>
                </a:lnTo>
                <a:lnTo>
                  <a:pt x="4514332" y="6033956"/>
                </a:lnTo>
                <a:lnTo>
                  <a:pt x="4512348" y="6033559"/>
                </a:lnTo>
                <a:lnTo>
                  <a:pt x="4510363" y="6033162"/>
                </a:lnTo>
                <a:lnTo>
                  <a:pt x="4507982" y="6033559"/>
                </a:lnTo>
                <a:lnTo>
                  <a:pt x="4505997" y="6033956"/>
                </a:lnTo>
                <a:lnTo>
                  <a:pt x="4503616" y="6035147"/>
                </a:lnTo>
                <a:lnTo>
                  <a:pt x="4499250" y="6037926"/>
                </a:lnTo>
                <a:lnTo>
                  <a:pt x="4495281" y="6041101"/>
                </a:lnTo>
                <a:lnTo>
                  <a:pt x="4492106" y="6044277"/>
                </a:lnTo>
                <a:lnTo>
                  <a:pt x="4490518" y="6047452"/>
                </a:lnTo>
                <a:lnTo>
                  <a:pt x="4490518" y="6048246"/>
                </a:lnTo>
                <a:lnTo>
                  <a:pt x="4490915" y="6049040"/>
                </a:lnTo>
                <a:lnTo>
                  <a:pt x="4489327" y="6050231"/>
                </a:lnTo>
                <a:lnTo>
                  <a:pt x="4488137" y="6051025"/>
                </a:lnTo>
                <a:lnTo>
                  <a:pt x="4486946" y="6051422"/>
                </a:lnTo>
                <a:lnTo>
                  <a:pt x="4486152" y="6051422"/>
                </a:lnTo>
                <a:lnTo>
                  <a:pt x="4485358" y="6051422"/>
                </a:lnTo>
                <a:lnTo>
                  <a:pt x="4484565" y="6050628"/>
                </a:lnTo>
                <a:lnTo>
                  <a:pt x="4483374" y="6049834"/>
                </a:lnTo>
                <a:lnTo>
                  <a:pt x="4482977" y="6049040"/>
                </a:lnTo>
                <a:lnTo>
                  <a:pt x="4482977" y="6046261"/>
                </a:lnTo>
                <a:lnTo>
                  <a:pt x="4483374" y="6043483"/>
                </a:lnTo>
                <a:lnTo>
                  <a:pt x="4484565" y="6041895"/>
                </a:lnTo>
                <a:lnTo>
                  <a:pt x="4485358" y="6040704"/>
                </a:lnTo>
                <a:lnTo>
                  <a:pt x="4486549" y="6039910"/>
                </a:lnTo>
                <a:lnTo>
                  <a:pt x="4487740" y="6039116"/>
                </a:lnTo>
                <a:lnTo>
                  <a:pt x="4485358" y="6039910"/>
                </a:lnTo>
                <a:lnTo>
                  <a:pt x="4483374" y="6041498"/>
                </a:lnTo>
                <a:lnTo>
                  <a:pt x="4481389" y="6042689"/>
                </a:lnTo>
                <a:lnTo>
                  <a:pt x="4479802" y="6045071"/>
                </a:lnTo>
                <a:lnTo>
                  <a:pt x="4477420" y="6049040"/>
                </a:lnTo>
                <a:lnTo>
                  <a:pt x="4475039" y="6054200"/>
                </a:lnTo>
                <a:lnTo>
                  <a:pt x="4471070" y="6064124"/>
                </a:lnTo>
                <a:lnTo>
                  <a:pt x="4468689" y="6068491"/>
                </a:lnTo>
                <a:lnTo>
                  <a:pt x="4467498" y="6070475"/>
                </a:lnTo>
                <a:lnTo>
                  <a:pt x="4465513" y="6072460"/>
                </a:lnTo>
                <a:lnTo>
                  <a:pt x="4464720" y="6074048"/>
                </a:lnTo>
                <a:lnTo>
                  <a:pt x="4463926" y="6074842"/>
                </a:lnTo>
                <a:lnTo>
                  <a:pt x="4463132" y="6074842"/>
                </a:lnTo>
                <a:lnTo>
                  <a:pt x="4462735" y="6074445"/>
                </a:lnTo>
                <a:lnTo>
                  <a:pt x="4461941" y="6073651"/>
                </a:lnTo>
                <a:lnTo>
                  <a:pt x="4461544" y="6072460"/>
                </a:lnTo>
                <a:lnTo>
                  <a:pt x="4460354" y="6068888"/>
                </a:lnTo>
                <a:lnTo>
                  <a:pt x="4459560" y="6065315"/>
                </a:lnTo>
                <a:lnTo>
                  <a:pt x="4459163" y="6062139"/>
                </a:lnTo>
                <a:lnTo>
                  <a:pt x="4459163" y="6059361"/>
                </a:lnTo>
                <a:lnTo>
                  <a:pt x="4459163" y="6058964"/>
                </a:lnTo>
                <a:lnTo>
                  <a:pt x="4459560" y="6058964"/>
                </a:lnTo>
                <a:lnTo>
                  <a:pt x="4458766" y="6058567"/>
                </a:lnTo>
                <a:lnTo>
                  <a:pt x="4457972" y="6058567"/>
                </a:lnTo>
                <a:lnTo>
                  <a:pt x="4456385" y="6059361"/>
                </a:lnTo>
                <a:lnTo>
                  <a:pt x="4455591" y="6060949"/>
                </a:lnTo>
                <a:lnTo>
                  <a:pt x="4454797" y="6063330"/>
                </a:lnTo>
                <a:lnTo>
                  <a:pt x="4453606" y="6066903"/>
                </a:lnTo>
                <a:lnTo>
                  <a:pt x="4453210" y="6068888"/>
                </a:lnTo>
                <a:lnTo>
                  <a:pt x="4450828" y="6066903"/>
                </a:lnTo>
                <a:lnTo>
                  <a:pt x="4443684" y="6062139"/>
                </a:lnTo>
                <a:lnTo>
                  <a:pt x="4439318" y="6059361"/>
                </a:lnTo>
                <a:lnTo>
                  <a:pt x="4435349" y="6057376"/>
                </a:lnTo>
                <a:lnTo>
                  <a:pt x="4430983" y="6056185"/>
                </a:lnTo>
                <a:lnTo>
                  <a:pt x="4429396" y="6055788"/>
                </a:lnTo>
                <a:lnTo>
                  <a:pt x="4428205" y="6055788"/>
                </a:lnTo>
                <a:lnTo>
                  <a:pt x="4427411" y="6056185"/>
                </a:lnTo>
                <a:lnTo>
                  <a:pt x="4427014" y="6056582"/>
                </a:lnTo>
                <a:lnTo>
                  <a:pt x="4425824" y="6058964"/>
                </a:lnTo>
                <a:lnTo>
                  <a:pt x="4425030" y="6060949"/>
                </a:lnTo>
                <a:lnTo>
                  <a:pt x="4425030" y="6062139"/>
                </a:lnTo>
                <a:lnTo>
                  <a:pt x="4425030" y="6062536"/>
                </a:lnTo>
                <a:lnTo>
                  <a:pt x="4420664" y="6060949"/>
                </a:lnTo>
                <a:lnTo>
                  <a:pt x="4416695" y="6058964"/>
                </a:lnTo>
                <a:lnTo>
                  <a:pt x="4412329" y="6056979"/>
                </a:lnTo>
                <a:lnTo>
                  <a:pt x="4409154" y="6054994"/>
                </a:lnTo>
                <a:lnTo>
                  <a:pt x="4402406" y="6051025"/>
                </a:lnTo>
                <a:lnTo>
                  <a:pt x="4399628" y="6049834"/>
                </a:lnTo>
                <a:lnTo>
                  <a:pt x="4396453" y="6049040"/>
                </a:lnTo>
                <a:lnTo>
                  <a:pt x="4395659" y="6049040"/>
                </a:lnTo>
                <a:lnTo>
                  <a:pt x="4394865" y="6049040"/>
                </a:lnTo>
                <a:lnTo>
                  <a:pt x="4394468" y="6049834"/>
                </a:lnTo>
                <a:lnTo>
                  <a:pt x="4394468" y="6050628"/>
                </a:lnTo>
                <a:lnTo>
                  <a:pt x="4394072" y="6054597"/>
                </a:lnTo>
                <a:lnTo>
                  <a:pt x="4392881" y="6054200"/>
                </a:lnTo>
                <a:lnTo>
                  <a:pt x="4389706" y="6053803"/>
                </a:lnTo>
                <a:lnTo>
                  <a:pt x="4384149" y="6053803"/>
                </a:lnTo>
                <a:lnTo>
                  <a:pt x="4381768" y="6054200"/>
                </a:lnTo>
                <a:lnTo>
                  <a:pt x="4380577" y="6054597"/>
                </a:lnTo>
                <a:lnTo>
                  <a:pt x="4380577" y="6054994"/>
                </a:lnTo>
                <a:lnTo>
                  <a:pt x="4380974" y="6054994"/>
                </a:lnTo>
                <a:lnTo>
                  <a:pt x="4384149" y="6055788"/>
                </a:lnTo>
                <a:lnTo>
                  <a:pt x="4376211" y="6054597"/>
                </a:lnTo>
                <a:lnTo>
                  <a:pt x="4371845" y="6053803"/>
                </a:lnTo>
                <a:lnTo>
                  <a:pt x="4370258" y="6053407"/>
                </a:lnTo>
                <a:lnTo>
                  <a:pt x="4368670" y="6052216"/>
                </a:lnTo>
                <a:lnTo>
                  <a:pt x="4365892" y="6050231"/>
                </a:lnTo>
                <a:lnTo>
                  <a:pt x="4362717" y="6047452"/>
                </a:lnTo>
                <a:lnTo>
                  <a:pt x="4357160" y="6041101"/>
                </a:lnTo>
                <a:lnTo>
                  <a:pt x="4353985" y="6037926"/>
                </a:lnTo>
                <a:lnTo>
                  <a:pt x="4350810" y="6034353"/>
                </a:lnTo>
                <a:lnTo>
                  <a:pt x="4347634" y="6031574"/>
                </a:lnTo>
                <a:lnTo>
                  <a:pt x="4343268" y="6028796"/>
                </a:lnTo>
                <a:lnTo>
                  <a:pt x="4342872" y="6028796"/>
                </a:lnTo>
                <a:lnTo>
                  <a:pt x="4341681" y="6028796"/>
                </a:lnTo>
                <a:lnTo>
                  <a:pt x="4339696" y="6029590"/>
                </a:lnTo>
                <a:lnTo>
                  <a:pt x="4336918" y="6029590"/>
                </a:lnTo>
                <a:lnTo>
                  <a:pt x="4335331" y="6029590"/>
                </a:lnTo>
                <a:lnTo>
                  <a:pt x="4334140" y="6028796"/>
                </a:lnTo>
                <a:lnTo>
                  <a:pt x="4331362" y="6027208"/>
                </a:lnTo>
                <a:lnTo>
                  <a:pt x="4327393" y="6026017"/>
                </a:lnTo>
                <a:lnTo>
                  <a:pt x="4319851" y="6023635"/>
                </a:lnTo>
                <a:lnTo>
                  <a:pt x="4311913" y="6021254"/>
                </a:lnTo>
                <a:lnTo>
                  <a:pt x="4305960" y="6018475"/>
                </a:lnTo>
                <a:lnTo>
                  <a:pt x="4301197" y="6016490"/>
                </a:lnTo>
                <a:lnTo>
                  <a:pt x="4298022" y="6014506"/>
                </a:lnTo>
                <a:lnTo>
                  <a:pt x="4295244" y="6011727"/>
                </a:lnTo>
                <a:lnTo>
                  <a:pt x="4293259" y="6008948"/>
                </a:lnTo>
                <a:lnTo>
                  <a:pt x="4289290" y="6002994"/>
                </a:lnTo>
                <a:lnTo>
                  <a:pt x="4286512" y="5999025"/>
                </a:lnTo>
                <a:lnTo>
                  <a:pt x="4283734" y="5995452"/>
                </a:lnTo>
                <a:lnTo>
                  <a:pt x="4282940" y="5997437"/>
                </a:lnTo>
                <a:lnTo>
                  <a:pt x="4282543" y="5999025"/>
                </a:lnTo>
                <a:lnTo>
                  <a:pt x="4282146" y="6001803"/>
                </a:lnTo>
                <a:lnTo>
                  <a:pt x="4282146" y="6003391"/>
                </a:lnTo>
                <a:lnTo>
                  <a:pt x="4281352" y="6004185"/>
                </a:lnTo>
                <a:lnTo>
                  <a:pt x="4279765" y="6004979"/>
                </a:lnTo>
                <a:lnTo>
                  <a:pt x="4277383" y="6005376"/>
                </a:lnTo>
                <a:lnTo>
                  <a:pt x="4275796" y="6004582"/>
                </a:lnTo>
                <a:lnTo>
                  <a:pt x="4275002" y="6003391"/>
                </a:lnTo>
                <a:lnTo>
                  <a:pt x="4275002" y="6002597"/>
                </a:lnTo>
                <a:lnTo>
                  <a:pt x="4275002" y="6001009"/>
                </a:lnTo>
                <a:lnTo>
                  <a:pt x="4276193" y="5998231"/>
                </a:lnTo>
                <a:lnTo>
                  <a:pt x="4276986" y="5997040"/>
                </a:lnTo>
                <a:lnTo>
                  <a:pt x="4277383" y="5995452"/>
                </a:lnTo>
                <a:lnTo>
                  <a:pt x="4275002" y="5996643"/>
                </a:lnTo>
                <a:lnTo>
                  <a:pt x="4273017" y="5997437"/>
                </a:lnTo>
                <a:lnTo>
                  <a:pt x="4271033" y="5997834"/>
                </a:lnTo>
                <a:lnTo>
                  <a:pt x="4268255" y="5997834"/>
                </a:lnTo>
                <a:lnTo>
                  <a:pt x="4266270" y="5997437"/>
                </a:lnTo>
                <a:lnTo>
                  <a:pt x="4264286" y="5996643"/>
                </a:lnTo>
                <a:lnTo>
                  <a:pt x="4259523" y="5994658"/>
                </a:lnTo>
                <a:lnTo>
                  <a:pt x="4249997" y="5989498"/>
                </a:lnTo>
                <a:lnTo>
                  <a:pt x="4245234" y="5987116"/>
                </a:lnTo>
                <a:lnTo>
                  <a:pt x="4242456" y="5986322"/>
                </a:lnTo>
                <a:lnTo>
                  <a:pt x="4239678" y="5985528"/>
                </a:lnTo>
                <a:lnTo>
                  <a:pt x="4238090" y="5985528"/>
                </a:lnTo>
                <a:lnTo>
                  <a:pt x="4236503" y="5985925"/>
                </a:lnTo>
                <a:lnTo>
                  <a:pt x="4232930" y="5987116"/>
                </a:lnTo>
                <a:lnTo>
                  <a:pt x="4230152" y="5988307"/>
                </a:lnTo>
                <a:lnTo>
                  <a:pt x="4228565" y="5988704"/>
                </a:lnTo>
                <a:lnTo>
                  <a:pt x="4226977" y="5988704"/>
                </a:lnTo>
                <a:lnTo>
                  <a:pt x="4226183" y="5988307"/>
                </a:lnTo>
                <a:lnTo>
                  <a:pt x="4225389" y="5987513"/>
                </a:lnTo>
                <a:lnTo>
                  <a:pt x="4224199" y="5985528"/>
                </a:lnTo>
                <a:lnTo>
                  <a:pt x="4223008" y="5983544"/>
                </a:lnTo>
                <a:lnTo>
                  <a:pt x="4222214" y="5982750"/>
                </a:lnTo>
                <a:lnTo>
                  <a:pt x="4221024" y="5981956"/>
                </a:lnTo>
                <a:lnTo>
                  <a:pt x="4217055" y="5980368"/>
                </a:lnTo>
                <a:lnTo>
                  <a:pt x="4214276" y="5978383"/>
                </a:lnTo>
                <a:lnTo>
                  <a:pt x="4212292" y="5976002"/>
                </a:lnTo>
                <a:lnTo>
                  <a:pt x="4209910" y="5973620"/>
                </a:lnTo>
                <a:lnTo>
                  <a:pt x="4207926" y="5971635"/>
                </a:lnTo>
                <a:lnTo>
                  <a:pt x="4205148" y="5969253"/>
                </a:lnTo>
                <a:lnTo>
                  <a:pt x="4201179" y="5966872"/>
                </a:lnTo>
                <a:lnTo>
                  <a:pt x="4196019" y="5965284"/>
                </a:lnTo>
                <a:lnTo>
                  <a:pt x="4198400" y="5960124"/>
                </a:lnTo>
                <a:lnTo>
                  <a:pt x="4200385" y="5954169"/>
                </a:lnTo>
                <a:lnTo>
                  <a:pt x="4204751" y="5940673"/>
                </a:lnTo>
                <a:lnTo>
                  <a:pt x="4206735" y="5934322"/>
                </a:lnTo>
                <a:lnTo>
                  <a:pt x="4208720" y="5927574"/>
                </a:lnTo>
                <a:lnTo>
                  <a:pt x="4211895" y="5920826"/>
                </a:lnTo>
                <a:lnTo>
                  <a:pt x="4214673" y="5914872"/>
                </a:lnTo>
                <a:lnTo>
                  <a:pt x="4215070" y="5914872"/>
                </a:lnTo>
                <a:lnTo>
                  <a:pt x="4215864" y="5914872"/>
                </a:lnTo>
                <a:lnTo>
                  <a:pt x="4217848" y="5914872"/>
                </a:lnTo>
                <a:lnTo>
                  <a:pt x="4220230" y="5915268"/>
                </a:lnTo>
                <a:lnTo>
                  <a:pt x="4220627" y="5915268"/>
                </a:lnTo>
                <a:lnTo>
                  <a:pt x="4221024" y="5914872"/>
                </a:lnTo>
                <a:lnTo>
                  <a:pt x="4221420" y="5913681"/>
                </a:lnTo>
                <a:lnTo>
                  <a:pt x="4221817" y="5912093"/>
                </a:lnTo>
                <a:lnTo>
                  <a:pt x="4222214" y="5907726"/>
                </a:lnTo>
                <a:lnTo>
                  <a:pt x="4222611" y="5903360"/>
                </a:lnTo>
                <a:lnTo>
                  <a:pt x="4223405" y="5898994"/>
                </a:lnTo>
                <a:lnTo>
                  <a:pt x="4224199" y="5897009"/>
                </a:lnTo>
                <a:lnTo>
                  <a:pt x="4224993" y="5895421"/>
                </a:lnTo>
                <a:lnTo>
                  <a:pt x="4226183" y="5893833"/>
                </a:lnTo>
                <a:lnTo>
                  <a:pt x="4228168" y="5892642"/>
                </a:lnTo>
                <a:lnTo>
                  <a:pt x="4230549" y="5891849"/>
                </a:lnTo>
                <a:lnTo>
                  <a:pt x="4232930" y="5891055"/>
                </a:lnTo>
                <a:lnTo>
                  <a:pt x="4235709" y="5891055"/>
                </a:lnTo>
                <a:lnTo>
                  <a:pt x="4239678" y="5891849"/>
                </a:lnTo>
                <a:lnTo>
                  <a:pt x="4238884" y="5889467"/>
                </a:lnTo>
                <a:lnTo>
                  <a:pt x="4237693" y="5887879"/>
                </a:lnTo>
                <a:lnTo>
                  <a:pt x="4234915" y="5885100"/>
                </a:lnTo>
                <a:lnTo>
                  <a:pt x="4234121" y="5883910"/>
                </a:lnTo>
                <a:lnTo>
                  <a:pt x="4234121" y="5882322"/>
                </a:lnTo>
                <a:lnTo>
                  <a:pt x="4234915" y="5880337"/>
                </a:lnTo>
                <a:lnTo>
                  <a:pt x="4236899" y="5878352"/>
                </a:lnTo>
                <a:lnTo>
                  <a:pt x="4238090" y="5879940"/>
                </a:lnTo>
                <a:lnTo>
                  <a:pt x="4239281" y="5881131"/>
                </a:lnTo>
                <a:lnTo>
                  <a:pt x="4240472" y="5881925"/>
                </a:lnTo>
                <a:lnTo>
                  <a:pt x="4242059" y="5882322"/>
                </a:lnTo>
                <a:lnTo>
                  <a:pt x="4244441" y="5883116"/>
                </a:lnTo>
                <a:lnTo>
                  <a:pt x="4247616" y="5882322"/>
                </a:lnTo>
                <a:lnTo>
                  <a:pt x="4249997" y="5881528"/>
                </a:lnTo>
                <a:lnTo>
                  <a:pt x="4251982" y="5880337"/>
                </a:lnTo>
                <a:lnTo>
                  <a:pt x="4255554" y="5878352"/>
                </a:lnTo>
                <a:lnTo>
                  <a:pt x="4257935" y="5876765"/>
                </a:lnTo>
                <a:lnTo>
                  <a:pt x="4260317" y="5874780"/>
                </a:lnTo>
                <a:lnTo>
                  <a:pt x="4262698" y="5872001"/>
                </a:lnTo>
                <a:lnTo>
                  <a:pt x="4264286" y="5869619"/>
                </a:lnTo>
                <a:lnTo>
                  <a:pt x="4267461" y="5864062"/>
                </a:lnTo>
                <a:lnTo>
                  <a:pt x="4271430" y="5858505"/>
                </a:lnTo>
                <a:lnTo>
                  <a:pt x="4271827" y="5856123"/>
                </a:lnTo>
                <a:lnTo>
                  <a:pt x="4272620" y="5852948"/>
                </a:lnTo>
                <a:lnTo>
                  <a:pt x="4273017" y="5849772"/>
                </a:lnTo>
                <a:lnTo>
                  <a:pt x="4273811" y="5846596"/>
                </a:lnTo>
                <a:lnTo>
                  <a:pt x="4274208" y="5846993"/>
                </a:lnTo>
                <a:lnTo>
                  <a:pt x="4275002" y="5846993"/>
                </a:lnTo>
                <a:lnTo>
                  <a:pt x="4276986" y="5847390"/>
                </a:lnTo>
                <a:lnTo>
                  <a:pt x="4280558" y="5846993"/>
                </a:lnTo>
                <a:lnTo>
                  <a:pt x="4283734" y="5846199"/>
                </a:lnTo>
                <a:lnTo>
                  <a:pt x="4287703" y="5845009"/>
                </a:lnTo>
                <a:lnTo>
                  <a:pt x="4291275" y="5843024"/>
                </a:lnTo>
                <a:lnTo>
                  <a:pt x="4294053" y="5841039"/>
                </a:lnTo>
                <a:lnTo>
                  <a:pt x="4295244" y="5839451"/>
                </a:lnTo>
                <a:lnTo>
                  <a:pt x="4296434" y="5838261"/>
                </a:lnTo>
                <a:lnTo>
                  <a:pt x="4294847" y="5840642"/>
                </a:lnTo>
                <a:lnTo>
                  <a:pt x="4294053" y="5842627"/>
                </a:lnTo>
                <a:lnTo>
                  <a:pt x="4293259" y="5845009"/>
                </a:lnTo>
                <a:lnTo>
                  <a:pt x="4293259" y="5848184"/>
                </a:lnTo>
                <a:lnTo>
                  <a:pt x="4295244" y="5845406"/>
                </a:lnTo>
                <a:lnTo>
                  <a:pt x="4298022" y="5843024"/>
                </a:lnTo>
                <a:lnTo>
                  <a:pt x="4300800" y="5841039"/>
                </a:lnTo>
                <a:lnTo>
                  <a:pt x="4303182" y="5839451"/>
                </a:lnTo>
                <a:lnTo>
                  <a:pt x="4305166" y="5839054"/>
                </a:lnTo>
                <a:lnTo>
                  <a:pt x="4306357" y="5839054"/>
                </a:lnTo>
                <a:lnTo>
                  <a:pt x="4307944" y="5839054"/>
                </a:lnTo>
                <a:lnTo>
                  <a:pt x="4309135" y="5839451"/>
                </a:lnTo>
                <a:lnTo>
                  <a:pt x="4310723" y="5840642"/>
                </a:lnTo>
                <a:lnTo>
                  <a:pt x="4311913" y="5841833"/>
                </a:lnTo>
                <a:lnTo>
                  <a:pt x="4313898" y="5843024"/>
                </a:lnTo>
                <a:lnTo>
                  <a:pt x="4315089" y="5845009"/>
                </a:lnTo>
                <a:lnTo>
                  <a:pt x="4315882" y="5841833"/>
                </a:lnTo>
                <a:lnTo>
                  <a:pt x="4315486" y="5839451"/>
                </a:lnTo>
                <a:lnTo>
                  <a:pt x="4315089" y="5837467"/>
                </a:lnTo>
                <a:lnTo>
                  <a:pt x="4314295" y="5835879"/>
                </a:lnTo>
                <a:lnTo>
                  <a:pt x="4312707" y="5834688"/>
                </a:lnTo>
                <a:lnTo>
                  <a:pt x="4312310" y="5833100"/>
                </a:lnTo>
                <a:lnTo>
                  <a:pt x="4311517" y="5830718"/>
                </a:lnTo>
                <a:lnTo>
                  <a:pt x="4311913" y="5828337"/>
                </a:lnTo>
                <a:lnTo>
                  <a:pt x="4314692" y="5829131"/>
                </a:lnTo>
                <a:lnTo>
                  <a:pt x="4317073" y="5829528"/>
                </a:lnTo>
                <a:lnTo>
                  <a:pt x="4319058" y="5829925"/>
                </a:lnTo>
                <a:lnTo>
                  <a:pt x="4321042" y="5829528"/>
                </a:lnTo>
                <a:lnTo>
                  <a:pt x="4323424" y="5829131"/>
                </a:lnTo>
                <a:lnTo>
                  <a:pt x="4325408" y="5828337"/>
                </a:lnTo>
                <a:lnTo>
                  <a:pt x="4327393" y="5827146"/>
                </a:lnTo>
                <a:lnTo>
                  <a:pt x="4328980" y="5825558"/>
                </a:lnTo>
                <a:lnTo>
                  <a:pt x="4330965" y="5823573"/>
                </a:lnTo>
                <a:lnTo>
                  <a:pt x="4332949" y="5820795"/>
                </a:lnTo>
                <a:lnTo>
                  <a:pt x="4336124" y="5815237"/>
                </a:lnTo>
                <a:lnTo>
                  <a:pt x="4340093" y="5807695"/>
                </a:lnTo>
                <a:lnTo>
                  <a:pt x="4343268" y="5798169"/>
                </a:lnTo>
                <a:lnTo>
                  <a:pt x="4344856" y="5798963"/>
                </a:lnTo>
                <a:lnTo>
                  <a:pt x="4345650" y="5799360"/>
                </a:lnTo>
                <a:lnTo>
                  <a:pt x="4346444" y="5800153"/>
                </a:lnTo>
                <a:lnTo>
                  <a:pt x="4346444" y="5800947"/>
                </a:lnTo>
                <a:lnTo>
                  <a:pt x="4346047" y="5802535"/>
                </a:lnTo>
                <a:lnTo>
                  <a:pt x="4345253" y="5804123"/>
                </a:lnTo>
                <a:lnTo>
                  <a:pt x="4344062" y="5806902"/>
                </a:lnTo>
                <a:lnTo>
                  <a:pt x="4342872" y="5809283"/>
                </a:lnTo>
                <a:lnTo>
                  <a:pt x="4342475" y="5810474"/>
                </a:lnTo>
                <a:lnTo>
                  <a:pt x="4342475" y="5811665"/>
                </a:lnTo>
                <a:lnTo>
                  <a:pt x="4342872" y="5813253"/>
                </a:lnTo>
                <a:lnTo>
                  <a:pt x="4343268" y="5814841"/>
                </a:lnTo>
                <a:lnTo>
                  <a:pt x="4346841" y="5810474"/>
                </a:lnTo>
                <a:lnTo>
                  <a:pt x="4350413" y="5805314"/>
                </a:lnTo>
                <a:lnTo>
                  <a:pt x="4353191" y="5800550"/>
                </a:lnTo>
                <a:lnTo>
                  <a:pt x="4355572" y="5794596"/>
                </a:lnTo>
                <a:lnTo>
                  <a:pt x="4361526" y="5796581"/>
                </a:lnTo>
                <a:lnTo>
                  <a:pt x="4363510" y="5796978"/>
                </a:lnTo>
                <a:lnTo>
                  <a:pt x="4365495" y="5796978"/>
                </a:lnTo>
                <a:lnTo>
                  <a:pt x="4367082" y="5796581"/>
                </a:lnTo>
                <a:lnTo>
                  <a:pt x="4368273" y="5795390"/>
                </a:lnTo>
                <a:lnTo>
                  <a:pt x="4369861" y="5793802"/>
                </a:lnTo>
                <a:lnTo>
                  <a:pt x="4371448" y="5791421"/>
                </a:lnTo>
                <a:lnTo>
                  <a:pt x="4370655" y="5789833"/>
                </a:lnTo>
                <a:lnTo>
                  <a:pt x="4369464" y="5788642"/>
                </a:lnTo>
                <a:lnTo>
                  <a:pt x="4368670" y="5788245"/>
                </a:lnTo>
                <a:lnTo>
                  <a:pt x="4367479" y="5788642"/>
                </a:lnTo>
                <a:lnTo>
                  <a:pt x="4366289" y="5789833"/>
                </a:lnTo>
                <a:lnTo>
                  <a:pt x="4365892" y="5791421"/>
                </a:lnTo>
                <a:lnTo>
                  <a:pt x="4365495" y="5793008"/>
                </a:lnTo>
                <a:lnTo>
                  <a:pt x="4365495" y="5794596"/>
                </a:lnTo>
                <a:lnTo>
                  <a:pt x="4364701" y="5791818"/>
                </a:lnTo>
                <a:lnTo>
                  <a:pt x="4364701" y="5789833"/>
                </a:lnTo>
                <a:lnTo>
                  <a:pt x="4365098" y="5787451"/>
                </a:lnTo>
                <a:lnTo>
                  <a:pt x="4365892" y="5785863"/>
                </a:lnTo>
                <a:lnTo>
                  <a:pt x="4367479" y="5784672"/>
                </a:lnTo>
                <a:lnTo>
                  <a:pt x="4369067" y="5783482"/>
                </a:lnTo>
                <a:lnTo>
                  <a:pt x="4371448" y="5782688"/>
                </a:lnTo>
                <a:lnTo>
                  <a:pt x="4374227" y="5781894"/>
                </a:lnTo>
                <a:lnTo>
                  <a:pt x="4385737" y="5779115"/>
                </a:lnTo>
                <a:lnTo>
                  <a:pt x="4391690" y="5777527"/>
                </a:lnTo>
                <a:lnTo>
                  <a:pt x="4394468" y="5776337"/>
                </a:lnTo>
                <a:lnTo>
                  <a:pt x="4396453" y="5774749"/>
                </a:lnTo>
                <a:lnTo>
                  <a:pt x="4399231" y="5773161"/>
                </a:lnTo>
                <a:lnTo>
                  <a:pt x="4400819" y="5770779"/>
                </a:lnTo>
                <a:lnTo>
                  <a:pt x="4403994" y="5767207"/>
                </a:lnTo>
                <a:lnTo>
                  <a:pt x="4406375" y="5762840"/>
                </a:lnTo>
                <a:lnTo>
                  <a:pt x="4409154" y="5758474"/>
                </a:lnTo>
                <a:lnTo>
                  <a:pt x="4411535" y="5754504"/>
                </a:lnTo>
                <a:lnTo>
                  <a:pt x="4414313" y="5750535"/>
                </a:lnTo>
                <a:lnTo>
                  <a:pt x="4417886" y="5747359"/>
                </a:lnTo>
                <a:lnTo>
                  <a:pt x="4419473" y="5745772"/>
                </a:lnTo>
                <a:lnTo>
                  <a:pt x="4421855" y="5744581"/>
                </a:lnTo>
                <a:lnTo>
                  <a:pt x="4420664" y="5746962"/>
                </a:lnTo>
                <a:lnTo>
                  <a:pt x="4419473" y="5748947"/>
                </a:lnTo>
                <a:lnTo>
                  <a:pt x="4419076" y="5751329"/>
                </a:lnTo>
                <a:lnTo>
                  <a:pt x="4418679" y="5754504"/>
                </a:lnTo>
                <a:lnTo>
                  <a:pt x="4421458" y="5753710"/>
                </a:lnTo>
                <a:lnTo>
                  <a:pt x="4423839" y="5752520"/>
                </a:lnTo>
                <a:lnTo>
                  <a:pt x="4425824" y="5750932"/>
                </a:lnTo>
                <a:lnTo>
                  <a:pt x="4427014" y="5748550"/>
                </a:lnTo>
                <a:lnTo>
                  <a:pt x="4428205" y="5745772"/>
                </a:lnTo>
                <a:lnTo>
                  <a:pt x="4429396" y="5743390"/>
                </a:lnTo>
                <a:lnTo>
                  <a:pt x="4430983" y="5738230"/>
                </a:lnTo>
                <a:lnTo>
                  <a:pt x="4434158" y="5740611"/>
                </a:lnTo>
                <a:lnTo>
                  <a:pt x="4436143" y="5741802"/>
                </a:lnTo>
                <a:lnTo>
                  <a:pt x="4437334" y="5742596"/>
                </a:lnTo>
                <a:lnTo>
                  <a:pt x="4438524" y="5742199"/>
                </a:lnTo>
                <a:lnTo>
                  <a:pt x="4441700" y="5740611"/>
                </a:lnTo>
                <a:lnTo>
                  <a:pt x="4443684" y="5739420"/>
                </a:lnTo>
                <a:lnTo>
                  <a:pt x="4446859" y="5738230"/>
                </a:lnTo>
                <a:lnTo>
                  <a:pt x="4446065" y="5739817"/>
                </a:lnTo>
                <a:lnTo>
                  <a:pt x="4445272" y="5741008"/>
                </a:lnTo>
                <a:lnTo>
                  <a:pt x="4444081" y="5742596"/>
                </a:lnTo>
                <a:lnTo>
                  <a:pt x="4443684" y="5744581"/>
                </a:lnTo>
                <a:lnTo>
                  <a:pt x="4445668" y="5744581"/>
                </a:lnTo>
                <a:lnTo>
                  <a:pt x="4447256" y="5743787"/>
                </a:lnTo>
                <a:lnTo>
                  <a:pt x="4448844" y="5742596"/>
                </a:lnTo>
                <a:lnTo>
                  <a:pt x="4450431" y="5741008"/>
                </a:lnTo>
                <a:lnTo>
                  <a:pt x="4452813" y="5737039"/>
                </a:lnTo>
                <a:lnTo>
                  <a:pt x="4454400" y="5735451"/>
                </a:lnTo>
                <a:lnTo>
                  <a:pt x="4456385" y="5734657"/>
                </a:lnTo>
                <a:lnTo>
                  <a:pt x="4458766" y="5733863"/>
                </a:lnTo>
                <a:lnTo>
                  <a:pt x="4460354" y="5734260"/>
                </a:lnTo>
                <a:lnTo>
                  <a:pt x="4461148" y="5735054"/>
                </a:lnTo>
                <a:lnTo>
                  <a:pt x="4461148" y="5736642"/>
                </a:lnTo>
                <a:lnTo>
                  <a:pt x="4461148" y="5738230"/>
                </a:lnTo>
                <a:lnTo>
                  <a:pt x="4460751" y="5739817"/>
                </a:lnTo>
                <a:lnTo>
                  <a:pt x="4460354" y="5740611"/>
                </a:lnTo>
                <a:lnTo>
                  <a:pt x="4459560" y="5741405"/>
                </a:lnTo>
                <a:lnTo>
                  <a:pt x="4461544" y="5740611"/>
                </a:lnTo>
                <a:lnTo>
                  <a:pt x="4462338" y="5739420"/>
                </a:lnTo>
                <a:lnTo>
                  <a:pt x="4463132" y="5738230"/>
                </a:lnTo>
                <a:lnTo>
                  <a:pt x="4463529" y="5736245"/>
                </a:lnTo>
                <a:lnTo>
                  <a:pt x="4463926" y="5733466"/>
                </a:lnTo>
                <a:lnTo>
                  <a:pt x="4464720" y="5732275"/>
                </a:lnTo>
                <a:lnTo>
                  <a:pt x="4465513" y="5731481"/>
                </a:lnTo>
                <a:lnTo>
                  <a:pt x="4469879" y="5729100"/>
                </a:lnTo>
                <a:lnTo>
                  <a:pt x="4474245" y="5727512"/>
                </a:lnTo>
                <a:lnTo>
                  <a:pt x="4479405" y="5727115"/>
                </a:lnTo>
                <a:lnTo>
                  <a:pt x="4484565" y="5726718"/>
                </a:lnTo>
                <a:lnTo>
                  <a:pt x="4489327" y="5726718"/>
                </a:lnTo>
                <a:lnTo>
                  <a:pt x="4494487" y="5727115"/>
                </a:lnTo>
                <a:lnTo>
                  <a:pt x="4503616" y="5727909"/>
                </a:lnTo>
                <a:lnTo>
                  <a:pt x="4502028" y="5725130"/>
                </a:lnTo>
                <a:lnTo>
                  <a:pt x="4500837" y="5723145"/>
                </a:lnTo>
                <a:lnTo>
                  <a:pt x="4500837" y="5721955"/>
                </a:lnTo>
                <a:lnTo>
                  <a:pt x="4501631" y="5721161"/>
                </a:lnTo>
                <a:lnTo>
                  <a:pt x="4502822" y="5719970"/>
                </a:lnTo>
                <a:lnTo>
                  <a:pt x="4504013" y="5719970"/>
                </a:lnTo>
                <a:lnTo>
                  <a:pt x="4506791" y="5720367"/>
                </a:lnTo>
                <a:lnTo>
                  <a:pt x="4510760" y="5720367"/>
                </a:lnTo>
                <a:lnTo>
                  <a:pt x="4512348" y="5719970"/>
                </a:lnTo>
                <a:lnTo>
                  <a:pt x="4513935" y="5719573"/>
                </a:lnTo>
                <a:lnTo>
                  <a:pt x="4514729" y="5718382"/>
                </a:lnTo>
                <a:lnTo>
                  <a:pt x="4515523" y="5716794"/>
                </a:lnTo>
                <a:lnTo>
                  <a:pt x="4515920" y="5714413"/>
                </a:lnTo>
                <a:lnTo>
                  <a:pt x="4515920" y="5710840"/>
                </a:lnTo>
                <a:lnTo>
                  <a:pt x="4517507" y="5709252"/>
                </a:lnTo>
                <a:lnTo>
                  <a:pt x="4517904" y="5708855"/>
                </a:lnTo>
                <a:lnTo>
                  <a:pt x="4519095" y="5708855"/>
                </a:lnTo>
                <a:lnTo>
                  <a:pt x="4519492" y="5708855"/>
                </a:lnTo>
                <a:lnTo>
                  <a:pt x="4519889" y="5709252"/>
                </a:lnTo>
                <a:lnTo>
                  <a:pt x="4520682" y="5710840"/>
                </a:lnTo>
                <a:lnTo>
                  <a:pt x="4521079" y="5713619"/>
                </a:lnTo>
                <a:lnTo>
                  <a:pt x="4520682" y="5716000"/>
                </a:lnTo>
                <a:lnTo>
                  <a:pt x="4520286" y="5718382"/>
                </a:lnTo>
                <a:lnTo>
                  <a:pt x="4519095" y="5721558"/>
                </a:lnTo>
                <a:lnTo>
                  <a:pt x="4521476" y="5721161"/>
                </a:lnTo>
                <a:lnTo>
                  <a:pt x="4522270" y="5720367"/>
                </a:lnTo>
                <a:lnTo>
                  <a:pt x="4522667" y="5719573"/>
                </a:lnTo>
                <a:lnTo>
                  <a:pt x="4523064" y="5718382"/>
                </a:lnTo>
                <a:lnTo>
                  <a:pt x="4522667" y="5716397"/>
                </a:lnTo>
                <a:lnTo>
                  <a:pt x="4522667" y="5714413"/>
                </a:lnTo>
                <a:lnTo>
                  <a:pt x="4522667" y="5711634"/>
                </a:lnTo>
                <a:lnTo>
                  <a:pt x="4523461" y="5709649"/>
                </a:lnTo>
                <a:lnTo>
                  <a:pt x="4524255" y="5708855"/>
                </a:lnTo>
                <a:lnTo>
                  <a:pt x="4525048" y="5707664"/>
                </a:lnTo>
                <a:lnTo>
                  <a:pt x="4528224" y="5706474"/>
                </a:lnTo>
                <a:lnTo>
                  <a:pt x="4529811" y="5705680"/>
                </a:lnTo>
                <a:lnTo>
                  <a:pt x="4530605" y="5705680"/>
                </a:lnTo>
                <a:lnTo>
                  <a:pt x="4531002" y="5706077"/>
                </a:lnTo>
                <a:lnTo>
                  <a:pt x="4531399" y="5706474"/>
                </a:lnTo>
                <a:lnTo>
                  <a:pt x="4531796" y="5704489"/>
                </a:lnTo>
                <a:lnTo>
                  <a:pt x="4532589" y="5702107"/>
                </a:lnTo>
                <a:lnTo>
                  <a:pt x="4534177" y="5700519"/>
                </a:lnTo>
                <a:lnTo>
                  <a:pt x="4536558" y="5699329"/>
                </a:lnTo>
                <a:lnTo>
                  <a:pt x="4538940" y="5697741"/>
                </a:lnTo>
                <a:lnTo>
                  <a:pt x="4543306" y="5694565"/>
                </a:lnTo>
                <a:lnTo>
                  <a:pt x="4545687" y="5692977"/>
                </a:lnTo>
                <a:lnTo>
                  <a:pt x="4547275" y="5690993"/>
                </a:lnTo>
                <a:lnTo>
                  <a:pt x="4549656" y="5685832"/>
                </a:lnTo>
                <a:lnTo>
                  <a:pt x="4552831" y="5679481"/>
                </a:lnTo>
                <a:lnTo>
                  <a:pt x="4558388" y="5664000"/>
                </a:lnTo>
                <a:lnTo>
                  <a:pt x="4561563" y="5657252"/>
                </a:lnTo>
                <a:lnTo>
                  <a:pt x="4562754" y="5654870"/>
                </a:lnTo>
                <a:lnTo>
                  <a:pt x="4564341" y="5653283"/>
                </a:lnTo>
                <a:lnTo>
                  <a:pt x="4565532" y="5651695"/>
                </a:lnTo>
                <a:lnTo>
                  <a:pt x="4566723" y="5651298"/>
                </a:lnTo>
                <a:lnTo>
                  <a:pt x="4567913" y="5652092"/>
                </a:lnTo>
                <a:lnTo>
                  <a:pt x="4569104" y="5654473"/>
                </a:lnTo>
                <a:lnTo>
                  <a:pt x="4568310" y="5650901"/>
                </a:lnTo>
                <a:lnTo>
                  <a:pt x="4567913" y="5647725"/>
                </a:lnTo>
                <a:lnTo>
                  <a:pt x="4568310" y="5644947"/>
                </a:lnTo>
                <a:lnTo>
                  <a:pt x="4568707" y="5641771"/>
                </a:lnTo>
                <a:lnTo>
                  <a:pt x="4569898" y="5638992"/>
                </a:lnTo>
                <a:lnTo>
                  <a:pt x="4571089" y="5636611"/>
                </a:lnTo>
                <a:lnTo>
                  <a:pt x="4574264" y="5631053"/>
                </a:lnTo>
                <a:lnTo>
                  <a:pt x="4577439" y="5625893"/>
                </a:lnTo>
                <a:lnTo>
                  <a:pt x="4581011" y="5620336"/>
                </a:lnTo>
                <a:lnTo>
                  <a:pt x="4582202" y="5617160"/>
                </a:lnTo>
                <a:lnTo>
                  <a:pt x="4583393" y="5614382"/>
                </a:lnTo>
                <a:lnTo>
                  <a:pt x="4584186" y="5611206"/>
                </a:lnTo>
                <a:lnTo>
                  <a:pt x="4584980" y="5607237"/>
                </a:lnTo>
                <a:lnTo>
                  <a:pt x="4584980" y="5604458"/>
                </a:lnTo>
                <a:lnTo>
                  <a:pt x="4584980" y="5601282"/>
                </a:lnTo>
                <a:lnTo>
                  <a:pt x="4584186" y="5595725"/>
                </a:lnTo>
                <a:lnTo>
                  <a:pt x="4582599" y="5589771"/>
                </a:lnTo>
                <a:lnTo>
                  <a:pt x="4580614" y="5583817"/>
                </a:lnTo>
                <a:lnTo>
                  <a:pt x="4579027" y="5578259"/>
                </a:lnTo>
                <a:lnTo>
                  <a:pt x="4577042" y="5572305"/>
                </a:lnTo>
                <a:lnTo>
                  <a:pt x="4575851" y="5566351"/>
                </a:lnTo>
                <a:lnTo>
                  <a:pt x="4575455" y="5563572"/>
                </a:lnTo>
                <a:lnTo>
                  <a:pt x="4575455" y="5561191"/>
                </a:lnTo>
                <a:lnTo>
                  <a:pt x="4576248" y="5558412"/>
                </a:lnTo>
                <a:lnTo>
                  <a:pt x="4577836" y="5548488"/>
                </a:lnTo>
                <a:lnTo>
                  <a:pt x="4580217" y="5537374"/>
                </a:lnTo>
                <a:lnTo>
                  <a:pt x="4581805" y="5530625"/>
                </a:lnTo>
                <a:lnTo>
                  <a:pt x="4583393" y="5528244"/>
                </a:lnTo>
                <a:lnTo>
                  <a:pt x="4585377" y="5526656"/>
                </a:lnTo>
                <a:lnTo>
                  <a:pt x="4588155" y="5524671"/>
                </a:lnTo>
                <a:lnTo>
                  <a:pt x="4590934" y="5523480"/>
                </a:lnTo>
                <a:lnTo>
                  <a:pt x="4596490" y="5520702"/>
                </a:lnTo>
                <a:lnTo>
                  <a:pt x="4598872" y="5519114"/>
                </a:lnTo>
                <a:lnTo>
                  <a:pt x="4600459" y="5517129"/>
                </a:lnTo>
                <a:lnTo>
                  <a:pt x="4601650" y="5514748"/>
                </a:lnTo>
                <a:lnTo>
                  <a:pt x="4602444" y="5512763"/>
                </a:lnTo>
                <a:lnTo>
                  <a:pt x="4604428" y="5507206"/>
                </a:lnTo>
                <a:lnTo>
                  <a:pt x="4605222" y="5501648"/>
                </a:lnTo>
                <a:lnTo>
                  <a:pt x="4606016" y="5495694"/>
                </a:lnTo>
                <a:lnTo>
                  <a:pt x="4606810" y="5493312"/>
                </a:lnTo>
                <a:lnTo>
                  <a:pt x="4607603" y="5490534"/>
                </a:lnTo>
                <a:lnTo>
                  <a:pt x="4608794" y="5488549"/>
                </a:lnTo>
                <a:lnTo>
                  <a:pt x="4609985" y="5486961"/>
                </a:lnTo>
                <a:lnTo>
                  <a:pt x="4611572" y="5485373"/>
                </a:lnTo>
                <a:lnTo>
                  <a:pt x="4613954" y="5484183"/>
                </a:lnTo>
                <a:lnTo>
                  <a:pt x="4616335" y="5483786"/>
                </a:lnTo>
                <a:lnTo>
                  <a:pt x="4619510" y="5483786"/>
                </a:lnTo>
                <a:lnTo>
                  <a:pt x="4619907" y="5482595"/>
                </a:lnTo>
                <a:lnTo>
                  <a:pt x="4619907" y="5481007"/>
                </a:lnTo>
                <a:lnTo>
                  <a:pt x="4619510" y="5480213"/>
                </a:lnTo>
                <a:lnTo>
                  <a:pt x="4619113" y="5479022"/>
                </a:lnTo>
                <a:lnTo>
                  <a:pt x="4617526" y="5477434"/>
                </a:lnTo>
                <a:lnTo>
                  <a:pt x="4615144" y="5475847"/>
                </a:lnTo>
                <a:lnTo>
                  <a:pt x="4609985" y="5472671"/>
                </a:lnTo>
                <a:lnTo>
                  <a:pt x="4608000" y="5471480"/>
                </a:lnTo>
                <a:lnTo>
                  <a:pt x="4606810" y="5470289"/>
                </a:lnTo>
                <a:lnTo>
                  <a:pt x="4606810" y="5469495"/>
                </a:lnTo>
                <a:lnTo>
                  <a:pt x="4606810" y="5468305"/>
                </a:lnTo>
                <a:lnTo>
                  <a:pt x="4607207" y="5465526"/>
                </a:lnTo>
                <a:lnTo>
                  <a:pt x="4607603" y="5461953"/>
                </a:lnTo>
                <a:lnTo>
                  <a:pt x="4607207" y="5461160"/>
                </a:lnTo>
                <a:lnTo>
                  <a:pt x="4606810" y="5460366"/>
                </a:lnTo>
                <a:lnTo>
                  <a:pt x="4606016" y="5459969"/>
                </a:lnTo>
                <a:lnTo>
                  <a:pt x="4604428" y="5459969"/>
                </a:lnTo>
                <a:lnTo>
                  <a:pt x="4600459" y="5460366"/>
                </a:lnTo>
                <a:lnTo>
                  <a:pt x="4597284" y="5461160"/>
                </a:lnTo>
                <a:lnTo>
                  <a:pt x="4595696" y="5460763"/>
                </a:lnTo>
                <a:lnTo>
                  <a:pt x="4594109" y="5460366"/>
                </a:lnTo>
                <a:lnTo>
                  <a:pt x="4593712" y="5459572"/>
                </a:lnTo>
                <a:lnTo>
                  <a:pt x="4593712" y="5458381"/>
                </a:lnTo>
                <a:lnTo>
                  <a:pt x="4594109" y="5455205"/>
                </a:lnTo>
                <a:lnTo>
                  <a:pt x="4594506" y="5452427"/>
                </a:lnTo>
                <a:lnTo>
                  <a:pt x="4594506" y="5451236"/>
                </a:lnTo>
                <a:lnTo>
                  <a:pt x="4594109" y="5450442"/>
                </a:lnTo>
                <a:lnTo>
                  <a:pt x="4592918" y="5449251"/>
                </a:lnTo>
                <a:lnTo>
                  <a:pt x="4590934" y="5448457"/>
                </a:lnTo>
                <a:lnTo>
                  <a:pt x="4588552" y="5447266"/>
                </a:lnTo>
                <a:lnTo>
                  <a:pt x="4585377" y="5446869"/>
                </a:lnTo>
                <a:lnTo>
                  <a:pt x="4580614" y="5446472"/>
                </a:lnTo>
                <a:lnTo>
                  <a:pt x="4579027" y="5446472"/>
                </a:lnTo>
                <a:lnTo>
                  <a:pt x="4579424" y="5445679"/>
                </a:lnTo>
                <a:lnTo>
                  <a:pt x="4580614" y="5443694"/>
                </a:lnTo>
                <a:lnTo>
                  <a:pt x="4581805" y="5441709"/>
                </a:lnTo>
                <a:lnTo>
                  <a:pt x="4582202" y="5440915"/>
                </a:lnTo>
                <a:lnTo>
                  <a:pt x="4581805" y="5440518"/>
                </a:lnTo>
                <a:lnTo>
                  <a:pt x="4578630" y="5438930"/>
                </a:lnTo>
                <a:lnTo>
                  <a:pt x="4574661" y="5438137"/>
                </a:lnTo>
                <a:lnTo>
                  <a:pt x="4570692" y="5438137"/>
                </a:lnTo>
                <a:lnTo>
                  <a:pt x="4565929" y="5438137"/>
                </a:lnTo>
                <a:lnTo>
                  <a:pt x="4557594" y="5437740"/>
                </a:lnTo>
                <a:lnTo>
                  <a:pt x="4553625" y="5437740"/>
                </a:lnTo>
                <a:lnTo>
                  <a:pt x="4550450" y="5436946"/>
                </a:lnTo>
                <a:lnTo>
                  <a:pt x="4550847" y="5435755"/>
                </a:lnTo>
                <a:lnTo>
                  <a:pt x="4552038" y="5433770"/>
                </a:lnTo>
                <a:lnTo>
                  <a:pt x="4553625" y="5431785"/>
                </a:lnTo>
                <a:lnTo>
                  <a:pt x="4554022" y="5430594"/>
                </a:lnTo>
                <a:lnTo>
                  <a:pt x="4553625" y="5430198"/>
                </a:lnTo>
                <a:lnTo>
                  <a:pt x="4552038" y="5430198"/>
                </a:lnTo>
                <a:lnTo>
                  <a:pt x="4550053" y="5430198"/>
                </a:lnTo>
                <a:lnTo>
                  <a:pt x="4547275" y="5430594"/>
                </a:lnTo>
                <a:lnTo>
                  <a:pt x="4544496" y="5431388"/>
                </a:lnTo>
                <a:lnTo>
                  <a:pt x="4541718" y="5430594"/>
                </a:lnTo>
                <a:lnTo>
                  <a:pt x="4540527" y="5430198"/>
                </a:lnTo>
                <a:lnTo>
                  <a:pt x="4540131" y="5429404"/>
                </a:lnTo>
                <a:lnTo>
                  <a:pt x="4539734" y="5428610"/>
                </a:lnTo>
                <a:lnTo>
                  <a:pt x="4539734" y="5427419"/>
                </a:lnTo>
                <a:lnTo>
                  <a:pt x="4540131" y="5425831"/>
                </a:lnTo>
                <a:lnTo>
                  <a:pt x="4540924" y="5423846"/>
                </a:lnTo>
                <a:lnTo>
                  <a:pt x="4539734" y="5424243"/>
                </a:lnTo>
                <a:lnTo>
                  <a:pt x="4538940" y="5425037"/>
                </a:lnTo>
                <a:lnTo>
                  <a:pt x="4538543" y="5425831"/>
                </a:lnTo>
                <a:lnTo>
                  <a:pt x="4538543" y="5427419"/>
                </a:lnTo>
                <a:lnTo>
                  <a:pt x="4538146" y="5433770"/>
                </a:lnTo>
                <a:lnTo>
                  <a:pt x="4533383" y="5432579"/>
                </a:lnTo>
                <a:lnTo>
                  <a:pt x="4529017" y="5431388"/>
                </a:lnTo>
                <a:lnTo>
                  <a:pt x="4525048" y="5429404"/>
                </a:lnTo>
                <a:lnTo>
                  <a:pt x="4521476" y="5427816"/>
                </a:lnTo>
                <a:lnTo>
                  <a:pt x="4513935" y="5424243"/>
                </a:lnTo>
                <a:lnTo>
                  <a:pt x="4506394" y="5420274"/>
                </a:lnTo>
                <a:lnTo>
                  <a:pt x="4505203" y="5420274"/>
                </a:lnTo>
                <a:lnTo>
                  <a:pt x="4504410" y="5420671"/>
                </a:lnTo>
                <a:lnTo>
                  <a:pt x="4504013" y="5421068"/>
                </a:lnTo>
                <a:lnTo>
                  <a:pt x="4503616" y="5421465"/>
                </a:lnTo>
                <a:lnTo>
                  <a:pt x="4504013" y="5423052"/>
                </a:lnTo>
                <a:lnTo>
                  <a:pt x="4505203" y="5424640"/>
                </a:lnTo>
                <a:lnTo>
                  <a:pt x="4506394" y="5425831"/>
                </a:lnTo>
                <a:lnTo>
                  <a:pt x="4508379" y="5427022"/>
                </a:lnTo>
                <a:lnTo>
                  <a:pt x="4510760" y="5427419"/>
                </a:lnTo>
                <a:lnTo>
                  <a:pt x="4511951" y="5427022"/>
                </a:lnTo>
                <a:lnTo>
                  <a:pt x="4512744" y="5427022"/>
                </a:lnTo>
                <a:lnTo>
                  <a:pt x="4509966" y="5428213"/>
                </a:lnTo>
                <a:lnTo>
                  <a:pt x="4507188" y="5429007"/>
                </a:lnTo>
                <a:lnTo>
                  <a:pt x="4504806" y="5429007"/>
                </a:lnTo>
                <a:lnTo>
                  <a:pt x="4502028" y="5429007"/>
                </a:lnTo>
                <a:lnTo>
                  <a:pt x="4499250" y="5428213"/>
                </a:lnTo>
                <a:lnTo>
                  <a:pt x="4496869" y="5427419"/>
                </a:lnTo>
                <a:lnTo>
                  <a:pt x="4492106" y="5425831"/>
                </a:lnTo>
                <a:lnTo>
                  <a:pt x="4487343" y="5424243"/>
                </a:lnTo>
                <a:lnTo>
                  <a:pt x="4485358" y="5423449"/>
                </a:lnTo>
                <a:lnTo>
                  <a:pt x="4482580" y="5423052"/>
                </a:lnTo>
                <a:lnTo>
                  <a:pt x="4480199" y="5423449"/>
                </a:lnTo>
                <a:lnTo>
                  <a:pt x="4477420" y="5423846"/>
                </a:lnTo>
                <a:lnTo>
                  <a:pt x="4474642" y="5425037"/>
                </a:lnTo>
                <a:lnTo>
                  <a:pt x="4471864" y="5427022"/>
                </a:lnTo>
                <a:lnTo>
                  <a:pt x="4469879" y="5424640"/>
                </a:lnTo>
                <a:lnTo>
                  <a:pt x="4467895" y="5422259"/>
                </a:lnTo>
                <a:lnTo>
                  <a:pt x="4465117" y="5421068"/>
                </a:lnTo>
                <a:lnTo>
                  <a:pt x="4462735" y="5420671"/>
                </a:lnTo>
                <a:lnTo>
                  <a:pt x="4460354" y="5420274"/>
                </a:lnTo>
                <a:lnTo>
                  <a:pt x="4457575" y="5420274"/>
                </a:lnTo>
                <a:lnTo>
                  <a:pt x="4452019" y="5421068"/>
                </a:lnTo>
                <a:lnTo>
                  <a:pt x="4445668" y="5422259"/>
                </a:lnTo>
                <a:lnTo>
                  <a:pt x="4438921" y="5423846"/>
                </a:lnTo>
                <a:lnTo>
                  <a:pt x="4435746" y="5424243"/>
                </a:lnTo>
                <a:lnTo>
                  <a:pt x="4432174" y="5424640"/>
                </a:lnTo>
                <a:lnTo>
                  <a:pt x="4428602" y="5424243"/>
                </a:lnTo>
                <a:lnTo>
                  <a:pt x="4425030" y="5423846"/>
                </a:lnTo>
                <a:lnTo>
                  <a:pt x="4428205" y="5432579"/>
                </a:lnTo>
                <a:lnTo>
                  <a:pt x="4428999" y="5436152"/>
                </a:lnTo>
                <a:lnTo>
                  <a:pt x="4429396" y="5440121"/>
                </a:lnTo>
                <a:lnTo>
                  <a:pt x="4428999" y="5443297"/>
                </a:lnTo>
                <a:lnTo>
                  <a:pt x="4427411" y="5446472"/>
                </a:lnTo>
                <a:lnTo>
                  <a:pt x="4425427" y="5450045"/>
                </a:lnTo>
                <a:lnTo>
                  <a:pt x="4421855" y="5453617"/>
                </a:lnTo>
                <a:lnTo>
                  <a:pt x="4424633" y="5458778"/>
                </a:lnTo>
                <a:lnTo>
                  <a:pt x="4427808" y="5463541"/>
                </a:lnTo>
                <a:lnTo>
                  <a:pt x="4430983" y="5469098"/>
                </a:lnTo>
                <a:lnTo>
                  <a:pt x="4434555" y="5474259"/>
                </a:lnTo>
                <a:lnTo>
                  <a:pt x="4436937" y="5479419"/>
                </a:lnTo>
                <a:lnTo>
                  <a:pt x="4438127" y="5482595"/>
                </a:lnTo>
                <a:lnTo>
                  <a:pt x="4438524" y="5484976"/>
                </a:lnTo>
                <a:lnTo>
                  <a:pt x="4438921" y="5487755"/>
                </a:lnTo>
                <a:lnTo>
                  <a:pt x="4438921" y="5490534"/>
                </a:lnTo>
                <a:lnTo>
                  <a:pt x="4438524" y="5494106"/>
                </a:lnTo>
                <a:lnTo>
                  <a:pt x="4437334" y="5496885"/>
                </a:lnTo>
                <a:lnTo>
                  <a:pt x="4434952" y="5496885"/>
                </a:lnTo>
                <a:lnTo>
                  <a:pt x="4432968" y="5496488"/>
                </a:lnTo>
                <a:lnTo>
                  <a:pt x="4430189" y="5495297"/>
                </a:lnTo>
                <a:lnTo>
                  <a:pt x="4429396" y="5494900"/>
                </a:lnTo>
                <a:lnTo>
                  <a:pt x="4428205" y="5494900"/>
                </a:lnTo>
                <a:lnTo>
                  <a:pt x="4427014" y="5495694"/>
                </a:lnTo>
                <a:lnTo>
                  <a:pt x="4425030" y="5496885"/>
                </a:lnTo>
                <a:lnTo>
                  <a:pt x="4426220" y="5501648"/>
                </a:lnTo>
                <a:lnTo>
                  <a:pt x="4427411" y="5504824"/>
                </a:lnTo>
                <a:lnTo>
                  <a:pt x="4428999" y="5509984"/>
                </a:lnTo>
                <a:lnTo>
                  <a:pt x="4429396" y="5512366"/>
                </a:lnTo>
                <a:lnTo>
                  <a:pt x="4429396" y="5515144"/>
                </a:lnTo>
                <a:lnTo>
                  <a:pt x="4428999" y="5519114"/>
                </a:lnTo>
                <a:lnTo>
                  <a:pt x="4428205" y="5523877"/>
                </a:lnTo>
                <a:lnTo>
                  <a:pt x="4428205" y="5524671"/>
                </a:lnTo>
                <a:lnTo>
                  <a:pt x="4428205" y="5525465"/>
                </a:lnTo>
                <a:lnTo>
                  <a:pt x="4428602" y="5525862"/>
                </a:lnTo>
                <a:lnTo>
                  <a:pt x="4429396" y="5526259"/>
                </a:lnTo>
                <a:lnTo>
                  <a:pt x="4430983" y="5526259"/>
                </a:lnTo>
                <a:lnTo>
                  <a:pt x="4433762" y="5525465"/>
                </a:lnTo>
                <a:lnTo>
                  <a:pt x="4436143" y="5524274"/>
                </a:lnTo>
                <a:lnTo>
                  <a:pt x="4438127" y="5523083"/>
                </a:lnTo>
                <a:lnTo>
                  <a:pt x="4439715" y="5521893"/>
                </a:lnTo>
                <a:lnTo>
                  <a:pt x="4440509" y="5520702"/>
                </a:lnTo>
                <a:lnTo>
                  <a:pt x="4442890" y="5524671"/>
                </a:lnTo>
                <a:lnTo>
                  <a:pt x="4444081" y="5529435"/>
                </a:lnTo>
                <a:lnTo>
                  <a:pt x="4444478" y="5534198"/>
                </a:lnTo>
                <a:lnTo>
                  <a:pt x="4444478" y="5538168"/>
                </a:lnTo>
                <a:lnTo>
                  <a:pt x="4443684" y="5542931"/>
                </a:lnTo>
                <a:lnTo>
                  <a:pt x="4442890" y="5547297"/>
                </a:lnTo>
                <a:lnTo>
                  <a:pt x="4440112" y="5556427"/>
                </a:lnTo>
                <a:lnTo>
                  <a:pt x="4438921" y="5561191"/>
                </a:lnTo>
                <a:lnTo>
                  <a:pt x="4437731" y="5565954"/>
                </a:lnTo>
                <a:lnTo>
                  <a:pt x="4436937" y="5571114"/>
                </a:lnTo>
                <a:lnTo>
                  <a:pt x="4436937" y="5576275"/>
                </a:lnTo>
                <a:lnTo>
                  <a:pt x="4437334" y="5581038"/>
                </a:lnTo>
                <a:lnTo>
                  <a:pt x="4438524" y="5586595"/>
                </a:lnTo>
                <a:lnTo>
                  <a:pt x="4440509" y="5591756"/>
                </a:lnTo>
                <a:lnTo>
                  <a:pt x="4443684" y="5597313"/>
                </a:lnTo>
                <a:lnTo>
                  <a:pt x="4446462" y="5600488"/>
                </a:lnTo>
                <a:lnTo>
                  <a:pt x="4447653" y="5601282"/>
                </a:lnTo>
                <a:lnTo>
                  <a:pt x="4448844" y="5602870"/>
                </a:lnTo>
                <a:lnTo>
                  <a:pt x="4452416" y="5603664"/>
                </a:lnTo>
                <a:lnTo>
                  <a:pt x="4456385" y="5604061"/>
                </a:lnTo>
                <a:lnTo>
                  <a:pt x="4456782" y="5608030"/>
                </a:lnTo>
                <a:lnTo>
                  <a:pt x="4456782" y="5611603"/>
                </a:lnTo>
                <a:lnTo>
                  <a:pt x="4456782" y="5617954"/>
                </a:lnTo>
                <a:lnTo>
                  <a:pt x="4455591" y="5623511"/>
                </a:lnTo>
                <a:lnTo>
                  <a:pt x="4454003" y="5628672"/>
                </a:lnTo>
                <a:lnTo>
                  <a:pt x="4450431" y="5637802"/>
                </a:lnTo>
                <a:lnTo>
                  <a:pt x="4448050" y="5642168"/>
                </a:lnTo>
                <a:lnTo>
                  <a:pt x="4446859" y="5647725"/>
                </a:lnTo>
                <a:lnTo>
                  <a:pt x="4417489" y="5647328"/>
                </a:lnTo>
                <a:lnTo>
                  <a:pt x="4387324" y="5646931"/>
                </a:lnTo>
                <a:lnTo>
                  <a:pt x="4372242" y="5647328"/>
                </a:lnTo>
                <a:lnTo>
                  <a:pt x="4357557" y="5648122"/>
                </a:lnTo>
                <a:lnTo>
                  <a:pt x="4342475" y="5649313"/>
                </a:lnTo>
                <a:lnTo>
                  <a:pt x="4327393" y="5650901"/>
                </a:lnTo>
                <a:lnTo>
                  <a:pt x="4323424" y="5652092"/>
                </a:lnTo>
                <a:lnTo>
                  <a:pt x="4318264" y="5654076"/>
                </a:lnTo>
                <a:lnTo>
                  <a:pt x="4313501" y="5656061"/>
                </a:lnTo>
                <a:lnTo>
                  <a:pt x="4307944" y="5658046"/>
                </a:lnTo>
                <a:lnTo>
                  <a:pt x="4302785" y="5658840"/>
                </a:lnTo>
                <a:lnTo>
                  <a:pt x="4300403" y="5659237"/>
                </a:lnTo>
                <a:lnTo>
                  <a:pt x="4298419" y="5659237"/>
                </a:lnTo>
                <a:lnTo>
                  <a:pt x="4295641" y="5658840"/>
                </a:lnTo>
                <a:lnTo>
                  <a:pt x="4293656" y="5657649"/>
                </a:lnTo>
                <a:lnTo>
                  <a:pt x="4291672" y="5656458"/>
                </a:lnTo>
                <a:lnTo>
                  <a:pt x="4290084" y="5654473"/>
                </a:lnTo>
                <a:lnTo>
                  <a:pt x="4285321" y="5648519"/>
                </a:lnTo>
                <a:lnTo>
                  <a:pt x="4280955" y="5643359"/>
                </a:lnTo>
                <a:lnTo>
                  <a:pt x="4275796" y="5638992"/>
                </a:lnTo>
                <a:lnTo>
                  <a:pt x="4271033" y="5634626"/>
                </a:lnTo>
                <a:lnTo>
                  <a:pt x="4259126" y="5626290"/>
                </a:lnTo>
                <a:lnTo>
                  <a:pt x="4246028" y="5617557"/>
                </a:lnTo>
                <a:lnTo>
                  <a:pt x="4243647" y="5617557"/>
                </a:lnTo>
                <a:lnTo>
                  <a:pt x="4241662" y="5619145"/>
                </a:lnTo>
                <a:lnTo>
                  <a:pt x="4240075" y="5620336"/>
                </a:lnTo>
                <a:lnTo>
                  <a:pt x="4238884" y="5621924"/>
                </a:lnTo>
                <a:lnTo>
                  <a:pt x="4236503" y="5625893"/>
                </a:lnTo>
                <a:lnTo>
                  <a:pt x="4234121" y="5630260"/>
                </a:lnTo>
                <a:lnTo>
                  <a:pt x="4231740" y="5634229"/>
                </a:lnTo>
                <a:lnTo>
                  <a:pt x="4230549" y="5635420"/>
                </a:lnTo>
                <a:lnTo>
                  <a:pt x="4229358" y="5636611"/>
                </a:lnTo>
                <a:lnTo>
                  <a:pt x="4227771" y="5637405"/>
                </a:lnTo>
                <a:lnTo>
                  <a:pt x="4225389" y="5637008"/>
                </a:lnTo>
                <a:lnTo>
                  <a:pt x="4223405" y="5636214"/>
                </a:lnTo>
                <a:lnTo>
                  <a:pt x="4221024" y="5634229"/>
                </a:lnTo>
                <a:lnTo>
                  <a:pt x="4219833" y="5639389"/>
                </a:lnTo>
                <a:lnTo>
                  <a:pt x="4217848" y="5643359"/>
                </a:lnTo>
                <a:lnTo>
                  <a:pt x="4216261" y="5647725"/>
                </a:lnTo>
                <a:lnTo>
                  <a:pt x="4214276" y="5650901"/>
                </a:lnTo>
                <a:lnTo>
                  <a:pt x="4209910" y="5657649"/>
                </a:lnTo>
                <a:lnTo>
                  <a:pt x="4205941" y="5663206"/>
                </a:lnTo>
                <a:lnTo>
                  <a:pt x="4201575" y="5667573"/>
                </a:lnTo>
                <a:lnTo>
                  <a:pt x="4198797" y="5672733"/>
                </a:lnTo>
                <a:lnTo>
                  <a:pt x="4197606" y="5675512"/>
                </a:lnTo>
                <a:lnTo>
                  <a:pt x="4196416" y="5677893"/>
                </a:lnTo>
                <a:lnTo>
                  <a:pt x="4196019" y="5681069"/>
                </a:lnTo>
                <a:lnTo>
                  <a:pt x="4196019" y="5684245"/>
                </a:lnTo>
                <a:lnTo>
                  <a:pt x="4196813" y="5689802"/>
                </a:lnTo>
                <a:lnTo>
                  <a:pt x="4198797" y="5697741"/>
                </a:lnTo>
                <a:lnTo>
                  <a:pt x="4201575" y="5706474"/>
                </a:lnTo>
                <a:lnTo>
                  <a:pt x="4203560" y="5710443"/>
                </a:lnTo>
                <a:lnTo>
                  <a:pt x="4205148" y="5714413"/>
                </a:lnTo>
                <a:lnTo>
                  <a:pt x="4206338" y="5716397"/>
                </a:lnTo>
                <a:lnTo>
                  <a:pt x="4207529" y="5717588"/>
                </a:lnTo>
                <a:lnTo>
                  <a:pt x="4208720" y="5717985"/>
                </a:lnTo>
                <a:lnTo>
                  <a:pt x="4209513" y="5718382"/>
                </a:lnTo>
                <a:lnTo>
                  <a:pt x="4211101" y="5717985"/>
                </a:lnTo>
                <a:lnTo>
                  <a:pt x="4211895" y="5717985"/>
                </a:lnTo>
                <a:lnTo>
                  <a:pt x="4214276" y="5720367"/>
                </a:lnTo>
                <a:lnTo>
                  <a:pt x="4215864" y="5722749"/>
                </a:lnTo>
                <a:lnTo>
                  <a:pt x="4216658" y="5724733"/>
                </a:lnTo>
                <a:lnTo>
                  <a:pt x="4217055" y="5726321"/>
                </a:lnTo>
                <a:lnTo>
                  <a:pt x="4217055" y="5729100"/>
                </a:lnTo>
                <a:lnTo>
                  <a:pt x="4217055" y="5730687"/>
                </a:lnTo>
                <a:lnTo>
                  <a:pt x="4217848" y="5731481"/>
                </a:lnTo>
                <a:lnTo>
                  <a:pt x="4218642" y="5731481"/>
                </a:lnTo>
                <a:lnTo>
                  <a:pt x="4220230" y="5731084"/>
                </a:lnTo>
                <a:lnTo>
                  <a:pt x="4224199" y="5730291"/>
                </a:lnTo>
                <a:lnTo>
                  <a:pt x="4226580" y="5730291"/>
                </a:lnTo>
                <a:lnTo>
                  <a:pt x="4228961" y="5730687"/>
                </a:lnTo>
                <a:lnTo>
                  <a:pt x="4231343" y="5732275"/>
                </a:lnTo>
                <a:lnTo>
                  <a:pt x="4232534" y="5733069"/>
                </a:lnTo>
                <a:lnTo>
                  <a:pt x="4233327" y="5734657"/>
                </a:lnTo>
                <a:lnTo>
                  <a:pt x="4234121" y="5736245"/>
                </a:lnTo>
                <a:lnTo>
                  <a:pt x="4234518" y="5738230"/>
                </a:lnTo>
                <a:lnTo>
                  <a:pt x="4234518" y="5739420"/>
                </a:lnTo>
                <a:lnTo>
                  <a:pt x="4234121" y="5740611"/>
                </a:lnTo>
                <a:lnTo>
                  <a:pt x="4233327" y="5742596"/>
                </a:lnTo>
                <a:lnTo>
                  <a:pt x="4232930" y="5743390"/>
                </a:lnTo>
                <a:lnTo>
                  <a:pt x="4233327" y="5744581"/>
                </a:lnTo>
                <a:lnTo>
                  <a:pt x="4234915" y="5747359"/>
                </a:lnTo>
                <a:lnTo>
                  <a:pt x="4237296" y="5748947"/>
                </a:lnTo>
                <a:lnTo>
                  <a:pt x="4240472" y="5752123"/>
                </a:lnTo>
                <a:lnTo>
                  <a:pt x="4242059" y="5754107"/>
                </a:lnTo>
                <a:lnTo>
                  <a:pt x="4243647" y="5756886"/>
                </a:lnTo>
                <a:lnTo>
                  <a:pt x="4245234" y="5760062"/>
                </a:lnTo>
                <a:lnTo>
                  <a:pt x="4246028" y="5764825"/>
                </a:lnTo>
                <a:lnTo>
                  <a:pt x="4247219" y="5771573"/>
                </a:lnTo>
                <a:lnTo>
                  <a:pt x="4247219" y="5779115"/>
                </a:lnTo>
                <a:lnTo>
                  <a:pt x="4246822" y="5787054"/>
                </a:lnTo>
                <a:lnTo>
                  <a:pt x="4246028" y="5795787"/>
                </a:lnTo>
                <a:lnTo>
                  <a:pt x="4244044" y="5815634"/>
                </a:lnTo>
                <a:lnTo>
                  <a:pt x="4243250" y="5826352"/>
                </a:lnTo>
                <a:lnTo>
                  <a:pt x="4242853" y="5838261"/>
                </a:lnTo>
                <a:lnTo>
                  <a:pt x="4240472" y="5834688"/>
                </a:lnTo>
                <a:lnTo>
                  <a:pt x="4238090" y="5830718"/>
                </a:lnTo>
                <a:lnTo>
                  <a:pt x="4235709" y="5826749"/>
                </a:lnTo>
                <a:lnTo>
                  <a:pt x="4234121" y="5822383"/>
                </a:lnTo>
                <a:lnTo>
                  <a:pt x="4232930" y="5818016"/>
                </a:lnTo>
                <a:lnTo>
                  <a:pt x="4232137" y="5813253"/>
                </a:lnTo>
                <a:lnTo>
                  <a:pt x="4232534" y="5808886"/>
                </a:lnTo>
                <a:lnTo>
                  <a:pt x="4233327" y="5804520"/>
                </a:lnTo>
                <a:lnTo>
                  <a:pt x="4230549" y="5806902"/>
                </a:lnTo>
                <a:lnTo>
                  <a:pt x="4228168" y="5808886"/>
                </a:lnTo>
                <a:lnTo>
                  <a:pt x="4226183" y="5810871"/>
                </a:lnTo>
                <a:lnTo>
                  <a:pt x="4224596" y="5812856"/>
                </a:lnTo>
                <a:lnTo>
                  <a:pt x="4223405" y="5815237"/>
                </a:lnTo>
                <a:lnTo>
                  <a:pt x="4223008" y="5817619"/>
                </a:lnTo>
                <a:lnTo>
                  <a:pt x="4221817" y="5821986"/>
                </a:lnTo>
                <a:lnTo>
                  <a:pt x="4220627" y="5826352"/>
                </a:lnTo>
                <a:lnTo>
                  <a:pt x="4220230" y="5828337"/>
                </a:lnTo>
                <a:lnTo>
                  <a:pt x="4219436" y="5829925"/>
                </a:lnTo>
                <a:lnTo>
                  <a:pt x="4217848" y="5831909"/>
                </a:lnTo>
                <a:lnTo>
                  <a:pt x="4216261" y="5833100"/>
                </a:lnTo>
                <a:lnTo>
                  <a:pt x="4214276" y="5834291"/>
                </a:lnTo>
                <a:lnTo>
                  <a:pt x="4211895" y="5835085"/>
                </a:lnTo>
                <a:lnTo>
                  <a:pt x="4209513" y="5835085"/>
                </a:lnTo>
                <a:lnTo>
                  <a:pt x="4207926" y="5834291"/>
                </a:lnTo>
                <a:lnTo>
                  <a:pt x="4204354" y="5831909"/>
                </a:lnTo>
                <a:lnTo>
                  <a:pt x="4202766" y="5829925"/>
                </a:lnTo>
                <a:lnTo>
                  <a:pt x="4200385" y="5828734"/>
                </a:lnTo>
                <a:lnTo>
                  <a:pt x="4198400" y="5828337"/>
                </a:lnTo>
                <a:lnTo>
                  <a:pt x="4196019" y="5828337"/>
                </a:lnTo>
                <a:lnTo>
                  <a:pt x="4189272" y="5829528"/>
                </a:lnTo>
                <a:lnTo>
                  <a:pt x="4182921" y="5830718"/>
                </a:lnTo>
                <a:lnTo>
                  <a:pt x="4170221" y="5834291"/>
                </a:lnTo>
                <a:lnTo>
                  <a:pt x="4163870" y="5835085"/>
                </a:lnTo>
                <a:lnTo>
                  <a:pt x="4157520" y="5835879"/>
                </a:lnTo>
                <a:lnTo>
                  <a:pt x="4151566" y="5835879"/>
                </a:lnTo>
                <a:lnTo>
                  <a:pt x="4148391" y="5835482"/>
                </a:lnTo>
                <a:lnTo>
                  <a:pt x="4145613" y="5835085"/>
                </a:lnTo>
                <a:lnTo>
                  <a:pt x="4147597" y="5843024"/>
                </a:lnTo>
                <a:lnTo>
                  <a:pt x="4147200" y="5843421"/>
                </a:lnTo>
                <a:lnTo>
                  <a:pt x="4147200" y="5843818"/>
                </a:lnTo>
                <a:lnTo>
                  <a:pt x="4146010" y="5842627"/>
                </a:lnTo>
                <a:lnTo>
                  <a:pt x="4144025" y="5841039"/>
                </a:lnTo>
                <a:lnTo>
                  <a:pt x="4141247" y="5839054"/>
                </a:lnTo>
                <a:lnTo>
                  <a:pt x="4139262" y="5838657"/>
                </a:lnTo>
                <a:lnTo>
                  <a:pt x="4137675" y="5838261"/>
                </a:lnTo>
                <a:lnTo>
                  <a:pt x="4135690" y="5837864"/>
                </a:lnTo>
                <a:lnTo>
                  <a:pt x="4132912" y="5838261"/>
                </a:lnTo>
                <a:lnTo>
                  <a:pt x="4124577" y="5850169"/>
                </a:lnTo>
                <a:lnTo>
                  <a:pt x="4121799" y="5854535"/>
                </a:lnTo>
                <a:lnTo>
                  <a:pt x="4119814" y="5858902"/>
                </a:lnTo>
                <a:lnTo>
                  <a:pt x="4118624" y="5862871"/>
                </a:lnTo>
                <a:lnTo>
                  <a:pt x="4118624" y="5867238"/>
                </a:lnTo>
                <a:lnTo>
                  <a:pt x="4119021" y="5872001"/>
                </a:lnTo>
                <a:lnTo>
                  <a:pt x="4120608" y="5878352"/>
                </a:lnTo>
                <a:lnTo>
                  <a:pt x="4121402" y="5881131"/>
                </a:lnTo>
                <a:lnTo>
                  <a:pt x="4122990" y="5883910"/>
                </a:lnTo>
                <a:lnTo>
                  <a:pt x="4124577" y="5886291"/>
                </a:lnTo>
                <a:lnTo>
                  <a:pt x="4126959" y="5888276"/>
                </a:lnTo>
                <a:lnTo>
                  <a:pt x="4131324" y="5893039"/>
                </a:lnTo>
                <a:lnTo>
                  <a:pt x="4136087" y="5897009"/>
                </a:lnTo>
                <a:lnTo>
                  <a:pt x="4137675" y="5898994"/>
                </a:lnTo>
                <a:lnTo>
                  <a:pt x="4139659" y="5901772"/>
                </a:lnTo>
                <a:lnTo>
                  <a:pt x="4140850" y="5904154"/>
                </a:lnTo>
                <a:lnTo>
                  <a:pt x="4141644" y="5906933"/>
                </a:lnTo>
                <a:lnTo>
                  <a:pt x="4142438" y="5910505"/>
                </a:lnTo>
                <a:lnTo>
                  <a:pt x="4141644" y="5913681"/>
                </a:lnTo>
                <a:lnTo>
                  <a:pt x="4140850" y="5917650"/>
                </a:lnTo>
                <a:lnTo>
                  <a:pt x="4139262" y="5921620"/>
                </a:lnTo>
                <a:lnTo>
                  <a:pt x="4138469" y="5922811"/>
                </a:lnTo>
                <a:lnTo>
                  <a:pt x="4137278" y="5923207"/>
                </a:lnTo>
                <a:lnTo>
                  <a:pt x="4136484" y="5923604"/>
                </a:lnTo>
                <a:lnTo>
                  <a:pt x="4135293" y="5923604"/>
                </a:lnTo>
                <a:lnTo>
                  <a:pt x="4132912" y="5923207"/>
                </a:lnTo>
                <a:lnTo>
                  <a:pt x="4130531" y="5922811"/>
                </a:lnTo>
                <a:lnTo>
                  <a:pt x="4128546" y="5922414"/>
                </a:lnTo>
                <a:lnTo>
                  <a:pt x="4127752" y="5922811"/>
                </a:lnTo>
                <a:lnTo>
                  <a:pt x="4126562" y="5923207"/>
                </a:lnTo>
                <a:lnTo>
                  <a:pt x="4125768" y="5923604"/>
                </a:lnTo>
                <a:lnTo>
                  <a:pt x="4124577" y="5924795"/>
                </a:lnTo>
                <a:lnTo>
                  <a:pt x="4124180" y="5926780"/>
                </a:lnTo>
                <a:lnTo>
                  <a:pt x="4123386" y="5928765"/>
                </a:lnTo>
                <a:lnTo>
                  <a:pt x="4125371" y="5930749"/>
                </a:lnTo>
                <a:lnTo>
                  <a:pt x="4126959" y="5932337"/>
                </a:lnTo>
                <a:lnTo>
                  <a:pt x="4128546" y="5933131"/>
                </a:lnTo>
                <a:lnTo>
                  <a:pt x="4130134" y="5933528"/>
                </a:lnTo>
                <a:lnTo>
                  <a:pt x="4132118" y="5933528"/>
                </a:lnTo>
                <a:lnTo>
                  <a:pt x="4134500" y="5933131"/>
                </a:lnTo>
                <a:lnTo>
                  <a:pt x="4139262" y="5931940"/>
                </a:lnTo>
                <a:lnTo>
                  <a:pt x="4138469" y="5937101"/>
                </a:lnTo>
                <a:lnTo>
                  <a:pt x="4136881" y="5941467"/>
                </a:lnTo>
                <a:lnTo>
                  <a:pt x="4134896" y="5945834"/>
                </a:lnTo>
                <a:lnTo>
                  <a:pt x="4132515" y="5949406"/>
                </a:lnTo>
                <a:lnTo>
                  <a:pt x="4130134" y="5953772"/>
                </a:lnTo>
                <a:lnTo>
                  <a:pt x="4128546" y="5957742"/>
                </a:lnTo>
                <a:lnTo>
                  <a:pt x="4127355" y="5962902"/>
                </a:lnTo>
                <a:lnTo>
                  <a:pt x="4126959" y="5965681"/>
                </a:lnTo>
                <a:lnTo>
                  <a:pt x="4126959" y="5968857"/>
                </a:lnTo>
                <a:lnTo>
                  <a:pt x="4124180" y="5970841"/>
                </a:lnTo>
                <a:lnTo>
                  <a:pt x="4122196" y="5971238"/>
                </a:lnTo>
                <a:lnTo>
                  <a:pt x="4120608" y="5971238"/>
                </a:lnTo>
                <a:lnTo>
                  <a:pt x="4118624" y="5970841"/>
                </a:lnTo>
                <a:lnTo>
                  <a:pt x="4117036" y="5970047"/>
                </a:lnTo>
                <a:lnTo>
                  <a:pt x="4115052" y="5970047"/>
                </a:lnTo>
                <a:lnTo>
                  <a:pt x="4113067" y="5970444"/>
                </a:lnTo>
                <a:lnTo>
                  <a:pt x="4111083" y="5972032"/>
                </a:lnTo>
                <a:lnTo>
                  <a:pt x="4109495" y="5975605"/>
                </a:lnTo>
                <a:lnTo>
                  <a:pt x="4109098" y="5978780"/>
                </a:lnTo>
                <a:lnTo>
                  <a:pt x="4109098" y="5980765"/>
                </a:lnTo>
                <a:lnTo>
                  <a:pt x="4109892" y="5982750"/>
                </a:lnTo>
                <a:lnTo>
                  <a:pt x="4111876" y="5986322"/>
                </a:lnTo>
                <a:lnTo>
                  <a:pt x="4113067" y="5988704"/>
                </a:lnTo>
                <a:lnTo>
                  <a:pt x="4114258" y="5991880"/>
                </a:lnTo>
                <a:lnTo>
                  <a:pt x="4111876" y="5993864"/>
                </a:lnTo>
                <a:lnTo>
                  <a:pt x="4109495" y="5994658"/>
                </a:lnTo>
                <a:lnTo>
                  <a:pt x="4107114" y="5994658"/>
                </a:lnTo>
                <a:lnTo>
                  <a:pt x="4105526" y="5994658"/>
                </a:lnTo>
                <a:lnTo>
                  <a:pt x="4103938" y="5994261"/>
                </a:lnTo>
                <a:lnTo>
                  <a:pt x="4102351" y="5993070"/>
                </a:lnTo>
                <a:lnTo>
                  <a:pt x="4101160" y="5991880"/>
                </a:lnTo>
                <a:lnTo>
                  <a:pt x="4099969" y="5990689"/>
                </a:lnTo>
                <a:lnTo>
                  <a:pt x="4097588" y="5987910"/>
                </a:lnTo>
                <a:lnTo>
                  <a:pt x="4096397" y="5984734"/>
                </a:lnTo>
                <a:lnTo>
                  <a:pt x="4095603" y="5981956"/>
                </a:lnTo>
                <a:lnTo>
                  <a:pt x="4094016" y="5981559"/>
                </a:lnTo>
                <a:lnTo>
                  <a:pt x="4092428" y="5981956"/>
                </a:lnTo>
                <a:lnTo>
                  <a:pt x="4089253" y="5983147"/>
                </a:lnTo>
                <a:lnTo>
                  <a:pt x="4086475" y="5984338"/>
                </a:lnTo>
                <a:lnTo>
                  <a:pt x="4084887" y="5985528"/>
                </a:lnTo>
                <a:lnTo>
                  <a:pt x="4082903" y="5985528"/>
                </a:lnTo>
                <a:lnTo>
                  <a:pt x="4080124" y="5984734"/>
                </a:lnTo>
                <a:lnTo>
                  <a:pt x="4077743" y="5983941"/>
                </a:lnTo>
                <a:lnTo>
                  <a:pt x="4075759" y="5982750"/>
                </a:lnTo>
                <a:lnTo>
                  <a:pt x="4074171" y="5981559"/>
                </a:lnTo>
                <a:lnTo>
                  <a:pt x="4070599" y="5979574"/>
                </a:lnTo>
                <a:lnTo>
                  <a:pt x="4069011" y="5978780"/>
                </a:lnTo>
                <a:lnTo>
                  <a:pt x="4067821" y="5978780"/>
                </a:lnTo>
                <a:lnTo>
                  <a:pt x="4067821" y="5979177"/>
                </a:lnTo>
                <a:lnTo>
                  <a:pt x="4064645" y="5980765"/>
                </a:lnTo>
                <a:lnTo>
                  <a:pt x="4053135" y="5985925"/>
                </a:lnTo>
                <a:lnTo>
                  <a:pt x="4040831" y="5990689"/>
                </a:lnTo>
                <a:lnTo>
                  <a:pt x="4036862" y="5991880"/>
                </a:lnTo>
                <a:lnTo>
                  <a:pt x="4035672" y="5992276"/>
                </a:lnTo>
                <a:lnTo>
                  <a:pt x="4035672" y="5991880"/>
                </a:lnTo>
                <a:lnTo>
                  <a:pt x="4033687" y="5993864"/>
                </a:lnTo>
                <a:lnTo>
                  <a:pt x="4030512" y="5995849"/>
                </a:lnTo>
                <a:lnTo>
                  <a:pt x="4028924" y="5997040"/>
                </a:lnTo>
                <a:lnTo>
                  <a:pt x="4027734" y="5998231"/>
                </a:lnTo>
                <a:lnTo>
                  <a:pt x="4026940" y="5999819"/>
                </a:lnTo>
                <a:lnTo>
                  <a:pt x="4026543" y="6001803"/>
                </a:lnTo>
                <a:lnTo>
                  <a:pt x="4026146" y="6004185"/>
                </a:lnTo>
                <a:lnTo>
                  <a:pt x="4026543" y="6006567"/>
                </a:lnTo>
                <a:lnTo>
                  <a:pt x="4027337" y="6012918"/>
                </a:lnTo>
                <a:lnTo>
                  <a:pt x="4028924" y="6020063"/>
                </a:lnTo>
                <a:lnTo>
                  <a:pt x="4031306" y="6026811"/>
                </a:lnTo>
                <a:lnTo>
                  <a:pt x="4033290" y="6033559"/>
                </a:lnTo>
                <a:lnTo>
                  <a:pt x="4035672" y="6039513"/>
                </a:lnTo>
                <a:lnTo>
                  <a:pt x="4037259" y="6043483"/>
                </a:lnTo>
                <a:lnTo>
                  <a:pt x="4038053" y="6045071"/>
                </a:lnTo>
                <a:lnTo>
                  <a:pt x="4038847" y="6045865"/>
                </a:lnTo>
                <a:lnTo>
                  <a:pt x="4049563" y="6047849"/>
                </a:lnTo>
                <a:lnTo>
                  <a:pt x="4056310" y="6048643"/>
                </a:lnTo>
                <a:lnTo>
                  <a:pt x="4059486" y="6049040"/>
                </a:lnTo>
                <a:lnTo>
                  <a:pt x="4061073" y="6049040"/>
                </a:lnTo>
                <a:lnTo>
                  <a:pt x="4063058" y="6048246"/>
                </a:lnTo>
                <a:lnTo>
                  <a:pt x="4065439" y="6047055"/>
                </a:lnTo>
                <a:lnTo>
                  <a:pt x="4066630" y="6045865"/>
                </a:lnTo>
                <a:lnTo>
                  <a:pt x="4067424" y="6044277"/>
                </a:lnTo>
                <a:lnTo>
                  <a:pt x="4068614" y="6043086"/>
                </a:lnTo>
                <a:lnTo>
                  <a:pt x="4069408" y="6042292"/>
                </a:lnTo>
                <a:lnTo>
                  <a:pt x="4070996" y="6041895"/>
                </a:lnTo>
                <a:lnTo>
                  <a:pt x="4073377" y="6042292"/>
                </a:lnTo>
                <a:lnTo>
                  <a:pt x="4075362" y="6042689"/>
                </a:lnTo>
                <a:lnTo>
                  <a:pt x="4077346" y="6043880"/>
                </a:lnTo>
                <a:lnTo>
                  <a:pt x="4081315" y="6047452"/>
                </a:lnTo>
                <a:lnTo>
                  <a:pt x="4086475" y="6051025"/>
                </a:lnTo>
                <a:lnTo>
                  <a:pt x="4092031" y="6054994"/>
                </a:lnTo>
                <a:lnTo>
                  <a:pt x="4094413" y="6056582"/>
                </a:lnTo>
                <a:lnTo>
                  <a:pt x="4097191" y="6057773"/>
                </a:lnTo>
                <a:lnTo>
                  <a:pt x="4100366" y="6058567"/>
                </a:lnTo>
                <a:lnTo>
                  <a:pt x="4103145" y="6058964"/>
                </a:lnTo>
                <a:lnTo>
                  <a:pt x="4105923" y="6058567"/>
                </a:lnTo>
                <a:lnTo>
                  <a:pt x="4109098" y="6057376"/>
                </a:lnTo>
                <a:lnTo>
                  <a:pt x="4111479" y="6055391"/>
                </a:lnTo>
                <a:lnTo>
                  <a:pt x="4114258" y="6052216"/>
                </a:lnTo>
                <a:lnTo>
                  <a:pt x="4117830" y="6053803"/>
                </a:lnTo>
                <a:lnTo>
                  <a:pt x="4120608" y="6055391"/>
                </a:lnTo>
                <a:lnTo>
                  <a:pt x="4122990" y="6056979"/>
                </a:lnTo>
                <a:lnTo>
                  <a:pt x="4125371" y="6059361"/>
                </a:lnTo>
                <a:lnTo>
                  <a:pt x="4126562" y="6061346"/>
                </a:lnTo>
                <a:lnTo>
                  <a:pt x="4127752" y="6064521"/>
                </a:lnTo>
                <a:lnTo>
                  <a:pt x="4128546" y="6067300"/>
                </a:lnTo>
                <a:lnTo>
                  <a:pt x="4129340" y="6070475"/>
                </a:lnTo>
                <a:lnTo>
                  <a:pt x="4130134" y="6076827"/>
                </a:lnTo>
                <a:lnTo>
                  <a:pt x="4130531" y="6083972"/>
                </a:lnTo>
                <a:lnTo>
                  <a:pt x="4131324" y="6091514"/>
                </a:lnTo>
                <a:lnTo>
                  <a:pt x="4132118" y="6095086"/>
                </a:lnTo>
                <a:lnTo>
                  <a:pt x="4132912" y="6099056"/>
                </a:lnTo>
                <a:lnTo>
                  <a:pt x="4133309" y="6100643"/>
                </a:lnTo>
                <a:lnTo>
                  <a:pt x="4134500" y="6101834"/>
                </a:lnTo>
                <a:lnTo>
                  <a:pt x="4136484" y="6103819"/>
                </a:lnTo>
                <a:lnTo>
                  <a:pt x="4138469" y="6106201"/>
                </a:lnTo>
                <a:lnTo>
                  <a:pt x="4138865" y="6107392"/>
                </a:lnTo>
                <a:lnTo>
                  <a:pt x="4139262" y="6108979"/>
                </a:lnTo>
                <a:lnTo>
                  <a:pt x="4139262" y="6112552"/>
                </a:lnTo>
                <a:lnTo>
                  <a:pt x="4139262" y="6116521"/>
                </a:lnTo>
                <a:lnTo>
                  <a:pt x="4138469" y="6124460"/>
                </a:lnTo>
                <a:lnTo>
                  <a:pt x="4136881" y="6132399"/>
                </a:lnTo>
                <a:lnTo>
                  <a:pt x="4135293" y="6140735"/>
                </a:lnTo>
                <a:lnTo>
                  <a:pt x="4133309" y="6149468"/>
                </a:lnTo>
                <a:lnTo>
                  <a:pt x="4132515" y="6157407"/>
                </a:lnTo>
                <a:lnTo>
                  <a:pt x="4132118" y="6161377"/>
                </a:lnTo>
                <a:lnTo>
                  <a:pt x="4132118" y="6165346"/>
                </a:lnTo>
                <a:lnTo>
                  <a:pt x="4132515" y="6168919"/>
                </a:lnTo>
                <a:lnTo>
                  <a:pt x="4132912" y="6172888"/>
                </a:lnTo>
                <a:lnTo>
                  <a:pt x="4133309" y="6173682"/>
                </a:lnTo>
                <a:lnTo>
                  <a:pt x="4134500" y="6174873"/>
                </a:lnTo>
                <a:lnTo>
                  <a:pt x="4136484" y="6176858"/>
                </a:lnTo>
                <a:lnTo>
                  <a:pt x="4139262" y="6179239"/>
                </a:lnTo>
                <a:lnTo>
                  <a:pt x="4139262" y="6182018"/>
                </a:lnTo>
                <a:lnTo>
                  <a:pt x="4138469" y="6184796"/>
                </a:lnTo>
                <a:lnTo>
                  <a:pt x="4136087" y="6191148"/>
                </a:lnTo>
                <a:lnTo>
                  <a:pt x="4134103" y="6197499"/>
                </a:lnTo>
                <a:lnTo>
                  <a:pt x="4132912" y="6200674"/>
                </a:lnTo>
                <a:lnTo>
                  <a:pt x="4132912" y="6202659"/>
                </a:lnTo>
                <a:lnTo>
                  <a:pt x="4133309" y="6203453"/>
                </a:lnTo>
                <a:lnTo>
                  <a:pt x="4134500" y="6204644"/>
                </a:lnTo>
                <a:lnTo>
                  <a:pt x="4136484" y="6207026"/>
                </a:lnTo>
                <a:lnTo>
                  <a:pt x="4138469" y="6209010"/>
                </a:lnTo>
                <a:lnTo>
                  <a:pt x="4139262" y="6209407"/>
                </a:lnTo>
                <a:lnTo>
                  <a:pt x="4138865" y="6210995"/>
                </a:lnTo>
                <a:lnTo>
                  <a:pt x="4137675" y="6212980"/>
                </a:lnTo>
                <a:lnTo>
                  <a:pt x="4134896" y="6218140"/>
                </a:lnTo>
                <a:lnTo>
                  <a:pt x="4131721" y="6223300"/>
                </a:lnTo>
                <a:lnTo>
                  <a:pt x="4130531" y="6226476"/>
                </a:lnTo>
                <a:lnTo>
                  <a:pt x="4130134" y="6229255"/>
                </a:lnTo>
                <a:lnTo>
                  <a:pt x="4129737" y="6233621"/>
                </a:lnTo>
                <a:lnTo>
                  <a:pt x="4130531" y="6236797"/>
                </a:lnTo>
                <a:lnTo>
                  <a:pt x="4132515" y="6242751"/>
                </a:lnTo>
                <a:lnTo>
                  <a:pt x="4133309" y="6245133"/>
                </a:lnTo>
                <a:lnTo>
                  <a:pt x="4133309" y="6247514"/>
                </a:lnTo>
                <a:lnTo>
                  <a:pt x="4132912" y="6248705"/>
                </a:lnTo>
                <a:lnTo>
                  <a:pt x="4132118" y="6250293"/>
                </a:lnTo>
                <a:lnTo>
                  <a:pt x="4131324" y="6251484"/>
                </a:lnTo>
                <a:lnTo>
                  <a:pt x="4130134" y="6253072"/>
                </a:lnTo>
                <a:lnTo>
                  <a:pt x="4130531" y="6255056"/>
                </a:lnTo>
                <a:lnTo>
                  <a:pt x="4131324" y="6256644"/>
                </a:lnTo>
                <a:lnTo>
                  <a:pt x="4132515" y="6257438"/>
                </a:lnTo>
                <a:lnTo>
                  <a:pt x="4133309" y="6258629"/>
                </a:lnTo>
                <a:lnTo>
                  <a:pt x="4134896" y="6259026"/>
                </a:lnTo>
                <a:lnTo>
                  <a:pt x="4136484" y="6259026"/>
                </a:lnTo>
                <a:lnTo>
                  <a:pt x="4138865" y="6258232"/>
                </a:lnTo>
                <a:lnTo>
                  <a:pt x="4145613" y="6255850"/>
                </a:lnTo>
                <a:lnTo>
                  <a:pt x="4148788" y="6255453"/>
                </a:lnTo>
                <a:lnTo>
                  <a:pt x="4149979" y="6255850"/>
                </a:lnTo>
                <a:lnTo>
                  <a:pt x="4151963" y="6256247"/>
                </a:lnTo>
                <a:lnTo>
                  <a:pt x="4155138" y="6258232"/>
                </a:lnTo>
                <a:lnTo>
                  <a:pt x="4158710" y="6261408"/>
                </a:lnTo>
                <a:lnTo>
                  <a:pt x="4163076" y="6265377"/>
                </a:lnTo>
                <a:lnTo>
                  <a:pt x="4167045" y="6270934"/>
                </a:lnTo>
                <a:lnTo>
                  <a:pt x="4171014" y="6276889"/>
                </a:lnTo>
                <a:lnTo>
                  <a:pt x="4174983" y="6283637"/>
                </a:lnTo>
                <a:lnTo>
                  <a:pt x="4178952" y="6290385"/>
                </a:lnTo>
                <a:lnTo>
                  <a:pt x="4182524" y="6297927"/>
                </a:lnTo>
                <a:lnTo>
                  <a:pt x="4185700" y="6305469"/>
                </a:lnTo>
                <a:lnTo>
                  <a:pt x="4187684" y="6313011"/>
                </a:lnTo>
                <a:lnTo>
                  <a:pt x="4189272" y="6320553"/>
                </a:lnTo>
                <a:lnTo>
                  <a:pt x="4189669" y="6327698"/>
                </a:lnTo>
                <a:lnTo>
                  <a:pt x="4189669" y="6330873"/>
                </a:lnTo>
                <a:lnTo>
                  <a:pt x="4189272" y="6334049"/>
                </a:lnTo>
                <a:lnTo>
                  <a:pt x="4188478" y="6337622"/>
                </a:lnTo>
                <a:lnTo>
                  <a:pt x="4187684" y="6340400"/>
                </a:lnTo>
                <a:lnTo>
                  <a:pt x="4186493" y="6343179"/>
                </a:lnTo>
                <a:lnTo>
                  <a:pt x="4184509" y="6345561"/>
                </a:lnTo>
                <a:lnTo>
                  <a:pt x="4182524" y="6347942"/>
                </a:lnTo>
                <a:lnTo>
                  <a:pt x="4180143" y="6349927"/>
                </a:lnTo>
                <a:lnTo>
                  <a:pt x="4182921" y="6363423"/>
                </a:lnTo>
                <a:lnTo>
                  <a:pt x="4186890" y="6378110"/>
                </a:lnTo>
                <a:lnTo>
                  <a:pt x="4190462" y="6392797"/>
                </a:lnTo>
                <a:lnTo>
                  <a:pt x="4194034" y="6407881"/>
                </a:lnTo>
                <a:lnTo>
                  <a:pt x="4196813" y="6422966"/>
                </a:lnTo>
                <a:lnTo>
                  <a:pt x="4198003" y="6430904"/>
                </a:lnTo>
                <a:lnTo>
                  <a:pt x="4198797" y="6438447"/>
                </a:lnTo>
                <a:lnTo>
                  <a:pt x="4199194" y="6445592"/>
                </a:lnTo>
                <a:lnTo>
                  <a:pt x="4199591" y="6452737"/>
                </a:lnTo>
                <a:lnTo>
                  <a:pt x="4199591" y="6459882"/>
                </a:lnTo>
                <a:lnTo>
                  <a:pt x="4198797" y="6467027"/>
                </a:lnTo>
                <a:lnTo>
                  <a:pt x="4198400" y="6470996"/>
                </a:lnTo>
                <a:lnTo>
                  <a:pt x="4197210" y="6474966"/>
                </a:lnTo>
                <a:lnTo>
                  <a:pt x="4193638" y="6482905"/>
                </a:lnTo>
                <a:lnTo>
                  <a:pt x="4189669" y="6491638"/>
                </a:lnTo>
                <a:lnTo>
                  <a:pt x="4188081" y="6495607"/>
                </a:lnTo>
                <a:lnTo>
                  <a:pt x="4186493" y="6500370"/>
                </a:lnTo>
                <a:lnTo>
                  <a:pt x="4186493" y="6502355"/>
                </a:lnTo>
                <a:lnTo>
                  <a:pt x="4186493" y="6504340"/>
                </a:lnTo>
                <a:lnTo>
                  <a:pt x="4186890" y="6509103"/>
                </a:lnTo>
                <a:lnTo>
                  <a:pt x="4187287" y="6513073"/>
                </a:lnTo>
                <a:lnTo>
                  <a:pt x="4187287" y="6515454"/>
                </a:lnTo>
                <a:lnTo>
                  <a:pt x="4186493" y="6517042"/>
                </a:lnTo>
                <a:lnTo>
                  <a:pt x="4185303" y="6518630"/>
                </a:lnTo>
                <a:lnTo>
                  <a:pt x="4182524" y="6520218"/>
                </a:lnTo>
                <a:lnTo>
                  <a:pt x="4176968" y="6523790"/>
                </a:lnTo>
                <a:lnTo>
                  <a:pt x="4173396" y="6525775"/>
                </a:lnTo>
                <a:lnTo>
                  <a:pt x="4170221" y="6527760"/>
                </a:lnTo>
                <a:lnTo>
                  <a:pt x="4167045" y="6530935"/>
                </a:lnTo>
                <a:lnTo>
                  <a:pt x="4164267" y="6533714"/>
                </a:lnTo>
                <a:lnTo>
                  <a:pt x="4162679" y="6536890"/>
                </a:lnTo>
                <a:lnTo>
                  <a:pt x="4161489" y="6540462"/>
                </a:lnTo>
                <a:lnTo>
                  <a:pt x="4158710" y="6546813"/>
                </a:lnTo>
                <a:lnTo>
                  <a:pt x="4157123" y="6553958"/>
                </a:lnTo>
                <a:lnTo>
                  <a:pt x="4155932" y="6561104"/>
                </a:lnTo>
                <a:lnTo>
                  <a:pt x="4154741" y="6568249"/>
                </a:lnTo>
                <a:lnTo>
                  <a:pt x="4153154" y="6574600"/>
                </a:lnTo>
                <a:lnTo>
                  <a:pt x="4151566" y="6579760"/>
                </a:lnTo>
                <a:lnTo>
                  <a:pt x="4149979" y="6582142"/>
                </a:lnTo>
                <a:lnTo>
                  <a:pt x="4148788" y="6584127"/>
                </a:lnTo>
                <a:lnTo>
                  <a:pt x="4145613" y="6586905"/>
                </a:lnTo>
                <a:lnTo>
                  <a:pt x="4142438" y="6589287"/>
                </a:lnTo>
                <a:lnTo>
                  <a:pt x="4138469" y="6591669"/>
                </a:lnTo>
                <a:lnTo>
                  <a:pt x="4134500" y="6593256"/>
                </a:lnTo>
                <a:lnTo>
                  <a:pt x="4129737" y="6594844"/>
                </a:lnTo>
                <a:lnTo>
                  <a:pt x="4125371" y="6596035"/>
                </a:lnTo>
                <a:lnTo>
                  <a:pt x="4115845" y="6598020"/>
                </a:lnTo>
                <a:lnTo>
                  <a:pt x="4106717" y="6600401"/>
                </a:lnTo>
                <a:lnTo>
                  <a:pt x="4102748" y="6601989"/>
                </a:lnTo>
                <a:lnTo>
                  <a:pt x="4098382" y="6603577"/>
                </a:lnTo>
                <a:lnTo>
                  <a:pt x="4094810" y="6605165"/>
                </a:lnTo>
                <a:lnTo>
                  <a:pt x="4091634" y="6607943"/>
                </a:lnTo>
                <a:lnTo>
                  <a:pt x="4088459" y="6610722"/>
                </a:lnTo>
                <a:lnTo>
                  <a:pt x="4086078" y="6613898"/>
                </a:lnTo>
                <a:lnTo>
                  <a:pt x="4081712" y="6621837"/>
                </a:lnTo>
                <a:lnTo>
                  <a:pt x="4079727" y="6625806"/>
                </a:lnTo>
                <a:lnTo>
                  <a:pt x="4077346" y="6629379"/>
                </a:lnTo>
                <a:lnTo>
                  <a:pt x="4074965" y="6632951"/>
                </a:lnTo>
                <a:lnTo>
                  <a:pt x="4070996" y="6635730"/>
                </a:lnTo>
                <a:lnTo>
                  <a:pt x="4066630" y="6638509"/>
                </a:lnTo>
                <a:lnTo>
                  <a:pt x="4061073" y="6640493"/>
                </a:lnTo>
                <a:lnTo>
                  <a:pt x="4059486" y="6639699"/>
                </a:lnTo>
                <a:lnTo>
                  <a:pt x="4057898" y="6638905"/>
                </a:lnTo>
                <a:lnTo>
                  <a:pt x="4056310" y="6637715"/>
                </a:lnTo>
                <a:lnTo>
                  <a:pt x="4055517" y="6636524"/>
                </a:lnTo>
                <a:lnTo>
                  <a:pt x="4054326" y="6634142"/>
                </a:lnTo>
                <a:lnTo>
                  <a:pt x="4053929" y="6630570"/>
                </a:lnTo>
                <a:lnTo>
                  <a:pt x="4053135" y="6623424"/>
                </a:lnTo>
                <a:lnTo>
                  <a:pt x="4052738" y="6620646"/>
                </a:lnTo>
                <a:lnTo>
                  <a:pt x="4051548" y="6617470"/>
                </a:lnTo>
                <a:lnTo>
                  <a:pt x="4049563" y="6614295"/>
                </a:lnTo>
                <a:lnTo>
                  <a:pt x="4046785" y="6611516"/>
                </a:lnTo>
                <a:lnTo>
                  <a:pt x="4040434" y="6605165"/>
                </a:lnTo>
                <a:lnTo>
                  <a:pt x="4036862" y="6601989"/>
                </a:lnTo>
                <a:lnTo>
                  <a:pt x="4034084" y="6598814"/>
                </a:lnTo>
                <a:lnTo>
                  <a:pt x="4031703" y="6594844"/>
                </a:lnTo>
                <a:lnTo>
                  <a:pt x="4029321" y="6590875"/>
                </a:lnTo>
                <a:lnTo>
                  <a:pt x="4028527" y="6586111"/>
                </a:lnTo>
                <a:lnTo>
                  <a:pt x="4028131" y="6581745"/>
                </a:lnTo>
                <a:lnTo>
                  <a:pt x="4028527" y="6576585"/>
                </a:lnTo>
                <a:lnTo>
                  <a:pt x="4028924" y="6571027"/>
                </a:lnTo>
                <a:lnTo>
                  <a:pt x="4029718" y="6560707"/>
                </a:lnTo>
                <a:lnTo>
                  <a:pt x="4029718" y="6555149"/>
                </a:lnTo>
                <a:lnTo>
                  <a:pt x="4029321" y="6550386"/>
                </a:lnTo>
                <a:lnTo>
                  <a:pt x="4028924" y="6548401"/>
                </a:lnTo>
                <a:lnTo>
                  <a:pt x="4027734" y="6546020"/>
                </a:lnTo>
                <a:lnTo>
                  <a:pt x="4025352" y="6542447"/>
                </a:lnTo>
                <a:lnTo>
                  <a:pt x="4022971" y="6538478"/>
                </a:lnTo>
                <a:lnTo>
                  <a:pt x="4020986" y="6536493"/>
                </a:lnTo>
                <a:lnTo>
                  <a:pt x="4020193" y="6533714"/>
                </a:lnTo>
                <a:lnTo>
                  <a:pt x="4018208" y="6527363"/>
                </a:lnTo>
                <a:lnTo>
                  <a:pt x="4017017" y="6520615"/>
                </a:lnTo>
                <a:lnTo>
                  <a:pt x="4016224" y="6514264"/>
                </a:lnTo>
                <a:lnTo>
                  <a:pt x="4015827" y="6507119"/>
                </a:lnTo>
                <a:lnTo>
                  <a:pt x="4015430" y="6499577"/>
                </a:lnTo>
                <a:lnTo>
                  <a:pt x="4015430" y="6492431"/>
                </a:lnTo>
                <a:lnTo>
                  <a:pt x="4016224" y="6477347"/>
                </a:lnTo>
                <a:lnTo>
                  <a:pt x="4016621" y="6462660"/>
                </a:lnTo>
                <a:lnTo>
                  <a:pt x="4017017" y="6448370"/>
                </a:lnTo>
                <a:lnTo>
                  <a:pt x="4016621" y="6441622"/>
                </a:lnTo>
                <a:lnTo>
                  <a:pt x="4016224" y="6435271"/>
                </a:lnTo>
                <a:lnTo>
                  <a:pt x="4015430" y="6429317"/>
                </a:lnTo>
                <a:lnTo>
                  <a:pt x="4014239" y="6423362"/>
                </a:lnTo>
                <a:lnTo>
                  <a:pt x="4012652" y="6418996"/>
                </a:lnTo>
                <a:lnTo>
                  <a:pt x="4012255" y="6414630"/>
                </a:lnTo>
                <a:lnTo>
                  <a:pt x="4011858" y="6405897"/>
                </a:lnTo>
                <a:lnTo>
                  <a:pt x="4011461" y="6398355"/>
                </a:lnTo>
                <a:lnTo>
                  <a:pt x="4011461" y="6395576"/>
                </a:lnTo>
                <a:lnTo>
                  <a:pt x="4010667" y="6393194"/>
                </a:lnTo>
                <a:lnTo>
                  <a:pt x="4008286" y="6389622"/>
                </a:lnTo>
                <a:lnTo>
                  <a:pt x="4005904" y="6386446"/>
                </a:lnTo>
                <a:lnTo>
                  <a:pt x="4003126" y="6382874"/>
                </a:lnTo>
                <a:lnTo>
                  <a:pt x="4000348" y="6380492"/>
                </a:lnTo>
                <a:lnTo>
                  <a:pt x="3993997" y="6375729"/>
                </a:lnTo>
                <a:lnTo>
                  <a:pt x="3987647" y="6371759"/>
                </a:lnTo>
                <a:lnTo>
                  <a:pt x="3982090" y="6367790"/>
                </a:lnTo>
                <a:lnTo>
                  <a:pt x="3976137" y="6364217"/>
                </a:lnTo>
                <a:lnTo>
                  <a:pt x="3973755" y="6361835"/>
                </a:lnTo>
                <a:lnTo>
                  <a:pt x="3971374" y="6359057"/>
                </a:lnTo>
                <a:lnTo>
                  <a:pt x="3968596" y="6356278"/>
                </a:lnTo>
                <a:lnTo>
                  <a:pt x="3966611" y="6353500"/>
                </a:lnTo>
                <a:lnTo>
                  <a:pt x="3965024" y="6349530"/>
                </a:lnTo>
                <a:lnTo>
                  <a:pt x="3963833" y="6346354"/>
                </a:lnTo>
                <a:lnTo>
                  <a:pt x="3961055" y="6338812"/>
                </a:lnTo>
                <a:lnTo>
                  <a:pt x="3959467" y="6331270"/>
                </a:lnTo>
                <a:lnTo>
                  <a:pt x="3958276" y="6323728"/>
                </a:lnTo>
                <a:lnTo>
                  <a:pt x="3957086" y="6315789"/>
                </a:lnTo>
                <a:lnTo>
                  <a:pt x="3955895" y="6308247"/>
                </a:lnTo>
                <a:lnTo>
                  <a:pt x="3953514" y="6300705"/>
                </a:lnTo>
                <a:lnTo>
                  <a:pt x="3951132" y="6293163"/>
                </a:lnTo>
                <a:lnTo>
                  <a:pt x="3943194" y="6295942"/>
                </a:lnTo>
                <a:lnTo>
                  <a:pt x="3935653" y="6297927"/>
                </a:lnTo>
                <a:lnTo>
                  <a:pt x="3928112" y="6299118"/>
                </a:lnTo>
                <a:lnTo>
                  <a:pt x="3920968" y="6299912"/>
                </a:lnTo>
                <a:lnTo>
                  <a:pt x="3913824" y="6300705"/>
                </a:lnTo>
                <a:lnTo>
                  <a:pt x="3906679" y="6299912"/>
                </a:lnTo>
                <a:lnTo>
                  <a:pt x="3899535" y="6299912"/>
                </a:lnTo>
                <a:lnTo>
                  <a:pt x="3892788" y="6299118"/>
                </a:lnTo>
                <a:lnTo>
                  <a:pt x="3878896" y="6297530"/>
                </a:lnTo>
                <a:lnTo>
                  <a:pt x="3864608" y="6296339"/>
                </a:lnTo>
                <a:lnTo>
                  <a:pt x="3857464" y="6295942"/>
                </a:lnTo>
                <a:lnTo>
                  <a:pt x="3849923" y="6295545"/>
                </a:lnTo>
                <a:lnTo>
                  <a:pt x="3842382" y="6295942"/>
                </a:lnTo>
                <a:lnTo>
                  <a:pt x="3835238" y="6296339"/>
                </a:lnTo>
                <a:lnTo>
                  <a:pt x="3833650" y="6288400"/>
                </a:lnTo>
                <a:lnTo>
                  <a:pt x="3833253" y="6282843"/>
                </a:lnTo>
                <a:lnTo>
                  <a:pt x="3833650" y="6277682"/>
                </a:lnTo>
                <a:lnTo>
                  <a:pt x="3835238" y="6269743"/>
                </a:lnTo>
                <a:lnTo>
                  <a:pt x="3838016" y="6273713"/>
                </a:lnTo>
                <a:lnTo>
                  <a:pt x="3840794" y="6276889"/>
                </a:lnTo>
                <a:lnTo>
                  <a:pt x="3841985" y="6277682"/>
                </a:lnTo>
                <a:lnTo>
                  <a:pt x="3843969" y="6278476"/>
                </a:lnTo>
                <a:lnTo>
                  <a:pt x="3845557" y="6278873"/>
                </a:lnTo>
                <a:lnTo>
                  <a:pt x="3846748" y="6279270"/>
                </a:lnTo>
                <a:lnTo>
                  <a:pt x="3849923" y="6278873"/>
                </a:lnTo>
                <a:lnTo>
                  <a:pt x="3852701" y="6277682"/>
                </a:lnTo>
                <a:lnTo>
                  <a:pt x="3855479" y="6276095"/>
                </a:lnTo>
                <a:lnTo>
                  <a:pt x="3857861" y="6273316"/>
                </a:lnTo>
                <a:lnTo>
                  <a:pt x="3860242" y="6270537"/>
                </a:lnTo>
                <a:lnTo>
                  <a:pt x="3862227" y="6267362"/>
                </a:lnTo>
                <a:lnTo>
                  <a:pt x="3863814" y="6263789"/>
                </a:lnTo>
                <a:lnTo>
                  <a:pt x="3864608" y="6260217"/>
                </a:lnTo>
                <a:lnTo>
                  <a:pt x="3865005" y="6256247"/>
                </a:lnTo>
                <a:lnTo>
                  <a:pt x="3865005" y="6252675"/>
                </a:lnTo>
                <a:lnTo>
                  <a:pt x="3864608" y="6249499"/>
                </a:lnTo>
                <a:lnTo>
                  <a:pt x="3863417" y="6246323"/>
                </a:lnTo>
                <a:lnTo>
                  <a:pt x="3861830" y="6247117"/>
                </a:lnTo>
                <a:lnTo>
                  <a:pt x="3860639" y="6247911"/>
                </a:lnTo>
                <a:lnTo>
                  <a:pt x="3858655" y="6249499"/>
                </a:lnTo>
                <a:lnTo>
                  <a:pt x="3857861" y="6249499"/>
                </a:lnTo>
                <a:lnTo>
                  <a:pt x="3857067" y="6249896"/>
                </a:lnTo>
                <a:lnTo>
                  <a:pt x="3855479" y="6250690"/>
                </a:lnTo>
                <a:lnTo>
                  <a:pt x="3854289" y="6251881"/>
                </a:lnTo>
                <a:lnTo>
                  <a:pt x="3853892" y="6253072"/>
                </a:lnTo>
                <a:lnTo>
                  <a:pt x="3853495" y="6254262"/>
                </a:lnTo>
                <a:lnTo>
                  <a:pt x="3853495" y="6257041"/>
                </a:lnTo>
                <a:lnTo>
                  <a:pt x="3854686" y="6260217"/>
                </a:lnTo>
                <a:lnTo>
                  <a:pt x="3855479" y="6262995"/>
                </a:lnTo>
                <a:lnTo>
                  <a:pt x="3855876" y="6265377"/>
                </a:lnTo>
                <a:lnTo>
                  <a:pt x="3855876" y="6266965"/>
                </a:lnTo>
                <a:lnTo>
                  <a:pt x="3855479" y="6268156"/>
                </a:lnTo>
                <a:lnTo>
                  <a:pt x="3855083" y="6268950"/>
                </a:lnTo>
                <a:lnTo>
                  <a:pt x="3853892" y="6269743"/>
                </a:lnTo>
                <a:lnTo>
                  <a:pt x="3851907" y="6269346"/>
                </a:lnTo>
                <a:lnTo>
                  <a:pt x="3850320" y="6268553"/>
                </a:lnTo>
                <a:lnTo>
                  <a:pt x="3849129" y="6267362"/>
                </a:lnTo>
                <a:lnTo>
                  <a:pt x="3848335" y="6265377"/>
                </a:lnTo>
                <a:lnTo>
                  <a:pt x="3847541" y="6263392"/>
                </a:lnTo>
                <a:lnTo>
                  <a:pt x="3847541" y="6261408"/>
                </a:lnTo>
                <a:lnTo>
                  <a:pt x="3847541" y="6256247"/>
                </a:lnTo>
                <a:lnTo>
                  <a:pt x="3842382" y="6256247"/>
                </a:lnTo>
                <a:lnTo>
                  <a:pt x="3838016" y="6256644"/>
                </a:lnTo>
                <a:lnTo>
                  <a:pt x="3834047" y="6258232"/>
                </a:lnTo>
                <a:lnTo>
                  <a:pt x="3830475" y="6259820"/>
                </a:lnTo>
                <a:lnTo>
                  <a:pt x="3823331" y="6263392"/>
                </a:lnTo>
                <a:lnTo>
                  <a:pt x="3820155" y="6264980"/>
                </a:lnTo>
                <a:lnTo>
                  <a:pt x="3816186" y="6266568"/>
                </a:lnTo>
                <a:lnTo>
                  <a:pt x="3812614" y="6265774"/>
                </a:lnTo>
                <a:lnTo>
                  <a:pt x="3809836" y="6264583"/>
                </a:lnTo>
                <a:lnTo>
                  <a:pt x="3807455" y="6262995"/>
                </a:lnTo>
                <a:lnTo>
                  <a:pt x="3805867" y="6260614"/>
                </a:lnTo>
                <a:lnTo>
                  <a:pt x="3804279" y="6258232"/>
                </a:lnTo>
                <a:lnTo>
                  <a:pt x="3803089" y="6255056"/>
                </a:lnTo>
                <a:lnTo>
                  <a:pt x="3800707" y="6249896"/>
                </a:lnTo>
                <a:lnTo>
                  <a:pt x="3793960" y="6249499"/>
                </a:lnTo>
                <a:lnTo>
                  <a:pt x="3788007" y="6247911"/>
                </a:lnTo>
                <a:lnTo>
                  <a:pt x="3782450" y="6246720"/>
                </a:lnTo>
                <a:lnTo>
                  <a:pt x="3777687" y="6244736"/>
                </a:lnTo>
                <a:lnTo>
                  <a:pt x="3772924" y="6242354"/>
                </a:lnTo>
                <a:lnTo>
                  <a:pt x="3768955" y="6239178"/>
                </a:lnTo>
                <a:lnTo>
                  <a:pt x="3764986" y="6236003"/>
                </a:lnTo>
                <a:lnTo>
                  <a:pt x="3761811" y="6232827"/>
                </a:lnTo>
                <a:lnTo>
                  <a:pt x="3759033" y="6228858"/>
                </a:lnTo>
                <a:lnTo>
                  <a:pt x="3756651" y="6224888"/>
                </a:lnTo>
                <a:lnTo>
                  <a:pt x="3754667" y="6220125"/>
                </a:lnTo>
                <a:lnTo>
                  <a:pt x="3753079" y="6215758"/>
                </a:lnTo>
                <a:lnTo>
                  <a:pt x="3751889" y="6210995"/>
                </a:lnTo>
                <a:lnTo>
                  <a:pt x="3751095" y="6205835"/>
                </a:lnTo>
                <a:lnTo>
                  <a:pt x="3750301" y="6201071"/>
                </a:lnTo>
                <a:lnTo>
                  <a:pt x="3750301" y="6195911"/>
                </a:lnTo>
                <a:lnTo>
                  <a:pt x="3751095" y="6189163"/>
                </a:lnTo>
                <a:lnTo>
                  <a:pt x="3752286" y="6181224"/>
                </a:lnTo>
                <a:lnTo>
                  <a:pt x="3754667" y="6171300"/>
                </a:lnTo>
                <a:lnTo>
                  <a:pt x="3757842" y="6161377"/>
                </a:lnTo>
                <a:lnTo>
                  <a:pt x="3761414" y="6152247"/>
                </a:lnTo>
                <a:lnTo>
                  <a:pt x="3763399" y="6148277"/>
                </a:lnTo>
                <a:lnTo>
                  <a:pt x="3765383" y="6144308"/>
                </a:lnTo>
                <a:lnTo>
                  <a:pt x="3768162" y="6141132"/>
                </a:lnTo>
                <a:lnTo>
                  <a:pt x="3770146" y="6138750"/>
                </a:lnTo>
                <a:lnTo>
                  <a:pt x="3772527" y="6136766"/>
                </a:lnTo>
                <a:lnTo>
                  <a:pt x="3775306" y="6135575"/>
                </a:lnTo>
                <a:lnTo>
                  <a:pt x="3776893" y="6135972"/>
                </a:lnTo>
                <a:lnTo>
                  <a:pt x="3778481" y="6136369"/>
                </a:lnTo>
                <a:lnTo>
                  <a:pt x="3781656" y="6138750"/>
                </a:lnTo>
                <a:lnTo>
                  <a:pt x="3783641" y="6139941"/>
                </a:lnTo>
                <a:lnTo>
                  <a:pt x="3784831" y="6140735"/>
                </a:lnTo>
                <a:lnTo>
                  <a:pt x="3785228" y="6141926"/>
                </a:lnTo>
                <a:lnTo>
                  <a:pt x="3784831" y="6142720"/>
                </a:lnTo>
                <a:lnTo>
                  <a:pt x="3787213" y="6140338"/>
                </a:lnTo>
                <a:lnTo>
                  <a:pt x="3788800" y="6137957"/>
                </a:lnTo>
                <a:lnTo>
                  <a:pt x="3789594" y="6135972"/>
                </a:lnTo>
                <a:lnTo>
                  <a:pt x="3790388" y="6133590"/>
                </a:lnTo>
                <a:lnTo>
                  <a:pt x="3791182" y="6128430"/>
                </a:lnTo>
                <a:lnTo>
                  <a:pt x="3792769" y="6125651"/>
                </a:lnTo>
                <a:lnTo>
                  <a:pt x="3794357" y="6122476"/>
                </a:lnTo>
                <a:lnTo>
                  <a:pt x="3796341" y="6119697"/>
                </a:lnTo>
                <a:lnTo>
                  <a:pt x="3799120" y="6116521"/>
                </a:lnTo>
                <a:lnTo>
                  <a:pt x="3808248" y="6108582"/>
                </a:lnTo>
                <a:lnTo>
                  <a:pt x="3818965" y="6099453"/>
                </a:lnTo>
                <a:lnTo>
                  <a:pt x="3823727" y="6094292"/>
                </a:lnTo>
                <a:lnTo>
                  <a:pt x="3828887" y="6089132"/>
                </a:lnTo>
                <a:lnTo>
                  <a:pt x="3832856" y="6083972"/>
                </a:lnTo>
                <a:lnTo>
                  <a:pt x="3837222" y="6077620"/>
                </a:lnTo>
                <a:lnTo>
                  <a:pt x="3841985" y="6072063"/>
                </a:lnTo>
                <a:lnTo>
                  <a:pt x="3847145" y="6066109"/>
                </a:lnTo>
                <a:lnTo>
                  <a:pt x="3849923" y="6063727"/>
                </a:lnTo>
                <a:lnTo>
                  <a:pt x="3853098" y="6060949"/>
                </a:lnTo>
                <a:lnTo>
                  <a:pt x="3855876" y="6059361"/>
                </a:lnTo>
                <a:lnTo>
                  <a:pt x="3858655" y="6058170"/>
                </a:lnTo>
                <a:lnTo>
                  <a:pt x="3862227" y="6057376"/>
                </a:lnTo>
                <a:lnTo>
                  <a:pt x="3865402" y="6056979"/>
                </a:lnTo>
                <a:lnTo>
                  <a:pt x="3869371" y="6057773"/>
                </a:lnTo>
                <a:lnTo>
                  <a:pt x="3872546" y="6058964"/>
                </a:lnTo>
                <a:lnTo>
                  <a:pt x="3874134" y="6058567"/>
                </a:lnTo>
                <a:lnTo>
                  <a:pt x="3874927" y="6058170"/>
                </a:lnTo>
                <a:lnTo>
                  <a:pt x="3876118" y="6057773"/>
                </a:lnTo>
                <a:lnTo>
                  <a:pt x="3877309" y="6056979"/>
                </a:lnTo>
                <a:lnTo>
                  <a:pt x="3878103" y="6054994"/>
                </a:lnTo>
                <a:lnTo>
                  <a:pt x="3878896" y="6051819"/>
                </a:lnTo>
                <a:lnTo>
                  <a:pt x="3879293" y="6049040"/>
                </a:lnTo>
                <a:lnTo>
                  <a:pt x="3879293" y="6045865"/>
                </a:lnTo>
                <a:lnTo>
                  <a:pt x="3878896" y="6039116"/>
                </a:lnTo>
                <a:lnTo>
                  <a:pt x="3883262" y="6036735"/>
                </a:lnTo>
                <a:lnTo>
                  <a:pt x="3888819" y="6035147"/>
                </a:lnTo>
                <a:lnTo>
                  <a:pt x="3899535" y="6032368"/>
                </a:lnTo>
                <a:lnTo>
                  <a:pt x="3905092" y="6031177"/>
                </a:lnTo>
                <a:lnTo>
                  <a:pt x="3909458" y="6029193"/>
                </a:lnTo>
                <a:lnTo>
                  <a:pt x="3911839" y="6028002"/>
                </a:lnTo>
                <a:lnTo>
                  <a:pt x="3913824" y="6026017"/>
                </a:lnTo>
                <a:lnTo>
                  <a:pt x="3915411" y="6024032"/>
                </a:lnTo>
                <a:lnTo>
                  <a:pt x="3916602" y="6022048"/>
                </a:lnTo>
                <a:lnTo>
                  <a:pt x="3912236" y="6016490"/>
                </a:lnTo>
                <a:lnTo>
                  <a:pt x="3910252" y="6013712"/>
                </a:lnTo>
                <a:lnTo>
                  <a:pt x="3908664" y="6010933"/>
                </a:lnTo>
                <a:lnTo>
                  <a:pt x="3907870" y="6007361"/>
                </a:lnTo>
                <a:lnTo>
                  <a:pt x="3907473" y="6003788"/>
                </a:lnTo>
                <a:lnTo>
                  <a:pt x="3908267" y="5999819"/>
                </a:lnTo>
                <a:lnTo>
                  <a:pt x="3910252" y="5995452"/>
                </a:lnTo>
                <a:lnTo>
                  <a:pt x="3905886" y="5997834"/>
                </a:lnTo>
                <a:lnTo>
                  <a:pt x="3900329" y="6000215"/>
                </a:lnTo>
                <a:lnTo>
                  <a:pt x="3894772" y="6001803"/>
                </a:lnTo>
                <a:lnTo>
                  <a:pt x="3888819" y="6003391"/>
                </a:lnTo>
                <a:lnTo>
                  <a:pt x="3882072" y="6004185"/>
                </a:lnTo>
                <a:lnTo>
                  <a:pt x="3875324" y="6004582"/>
                </a:lnTo>
                <a:lnTo>
                  <a:pt x="3869371" y="6004185"/>
                </a:lnTo>
                <a:lnTo>
                  <a:pt x="3862624" y="6003788"/>
                </a:lnTo>
                <a:lnTo>
                  <a:pt x="3856273" y="6002597"/>
                </a:lnTo>
                <a:lnTo>
                  <a:pt x="3850320" y="6000215"/>
                </a:lnTo>
                <a:lnTo>
                  <a:pt x="3845160" y="5997834"/>
                </a:lnTo>
                <a:lnTo>
                  <a:pt x="3840000" y="5995055"/>
                </a:lnTo>
                <a:lnTo>
                  <a:pt x="3838016" y="5992673"/>
                </a:lnTo>
                <a:lnTo>
                  <a:pt x="3836031" y="5991086"/>
                </a:lnTo>
                <a:lnTo>
                  <a:pt x="3834047" y="5988704"/>
                </a:lnTo>
                <a:lnTo>
                  <a:pt x="3832459" y="5986719"/>
                </a:lnTo>
                <a:lnTo>
                  <a:pt x="3831269" y="5983941"/>
                </a:lnTo>
                <a:lnTo>
                  <a:pt x="3830078" y="5981162"/>
                </a:lnTo>
                <a:lnTo>
                  <a:pt x="3829284" y="5978383"/>
                </a:lnTo>
                <a:lnTo>
                  <a:pt x="3828887" y="5975208"/>
                </a:lnTo>
                <a:lnTo>
                  <a:pt x="3826903" y="5977192"/>
                </a:lnTo>
                <a:lnTo>
                  <a:pt x="3824521" y="5977986"/>
                </a:lnTo>
                <a:lnTo>
                  <a:pt x="3822140" y="5978780"/>
                </a:lnTo>
                <a:lnTo>
                  <a:pt x="3819362" y="5978780"/>
                </a:lnTo>
                <a:lnTo>
                  <a:pt x="3816186" y="5978780"/>
                </a:lnTo>
                <a:lnTo>
                  <a:pt x="3813805" y="5977986"/>
                </a:lnTo>
                <a:lnTo>
                  <a:pt x="3811820" y="5977192"/>
                </a:lnTo>
                <a:lnTo>
                  <a:pt x="3809836" y="5975208"/>
                </a:lnTo>
                <a:lnTo>
                  <a:pt x="3810630" y="5970841"/>
                </a:lnTo>
                <a:lnTo>
                  <a:pt x="3811424" y="5966872"/>
                </a:lnTo>
                <a:lnTo>
                  <a:pt x="3813011" y="5963696"/>
                </a:lnTo>
                <a:lnTo>
                  <a:pt x="3814996" y="5960918"/>
                </a:lnTo>
                <a:lnTo>
                  <a:pt x="3816980" y="5958139"/>
                </a:lnTo>
                <a:lnTo>
                  <a:pt x="3819758" y="5955757"/>
                </a:lnTo>
                <a:lnTo>
                  <a:pt x="3825315" y="5951788"/>
                </a:lnTo>
                <a:lnTo>
                  <a:pt x="3830872" y="5947818"/>
                </a:lnTo>
                <a:lnTo>
                  <a:pt x="3836825" y="5943849"/>
                </a:lnTo>
                <a:lnTo>
                  <a:pt x="3838810" y="5941070"/>
                </a:lnTo>
                <a:lnTo>
                  <a:pt x="3841191" y="5938292"/>
                </a:lnTo>
                <a:lnTo>
                  <a:pt x="3843176" y="5935513"/>
                </a:lnTo>
                <a:lnTo>
                  <a:pt x="3844366" y="5931940"/>
                </a:lnTo>
                <a:lnTo>
                  <a:pt x="3844763" y="5929559"/>
                </a:lnTo>
                <a:lnTo>
                  <a:pt x="3844366" y="5927971"/>
                </a:lnTo>
                <a:lnTo>
                  <a:pt x="3843969" y="5926383"/>
                </a:lnTo>
                <a:lnTo>
                  <a:pt x="3843176" y="5924795"/>
                </a:lnTo>
                <a:lnTo>
                  <a:pt x="3841985" y="5924001"/>
                </a:lnTo>
                <a:lnTo>
                  <a:pt x="3840794" y="5922811"/>
                </a:lnTo>
                <a:lnTo>
                  <a:pt x="3838016" y="5921620"/>
                </a:lnTo>
                <a:lnTo>
                  <a:pt x="3835238" y="5920826"/>
                </a:lnTo>
                <a:lnTo>
                  <a:pt x="3831665" y="5920429"/>
                </a:lnTo>
                <a:lnTo>
                  <a:pt x="3828490" y="5919635"/>
                </a:lnTo>
                <a:lnTo>
                  <a:pt x="3825315" y="5918444"/>
                </a:lnTo>
                <a:lnTo>
                  <a:pt x="3826109" y="5906536"/>
                </a:lnTo>
                <a:lnTo>
                  <a:pt x="3826109" y="5894230"/>
                </a:lnTo>
                <a:lnTo>
                  <a:pt x="3825315" y="5881528"/>
                </a:lnTo>
                <a:lnTo>
                  <a:pt x="3826109" y="5868826"/>
                </a:lnTo>
                <a:lnTo>
                  <a:pt x="3826506" y="5862474"/>
                </a:lnTo>
                <a:lnTo>
                  <a:pt x="3827300" y="5855726"/>
                </a:lnTo>
                <a:lnTo>
                  <a:pt x="3828093" y="5850169"/>
                </a:lnTo>
                <a:lnTo>
                  <a:pt x="3829681" y="5843818"/>
                </a:lnTo>
                <a:lnTo>
                  <a:pt x="3831665" y="5837864"/>
                </a:lnTo>
                <a:lnTo>
                  <a:pt x="3834047" y="5832306"/>
                </a:lnTo>
                <a:lnTo>
                  <a:pt x="3837619" y="5826749"/>
                </a:lnTo>
                <a:lnTo>
                  <a:pt x="3841191" y="5821192"/>
                </a:lnTo>
                <a:lnTo>
                  <a:pt x="3840397" y="5819604"/>
                </a:lnTo>
                <a:lnTo>
                  <a:pt x="3839603" y="5818413"/>
                </a:lnTo>
                <a:lnTo>
                  <a:pt x="3838413" y="5816825"/>
                </a:lnTo>
                <a:lnTo>
                  <a:pt x="3838016" y="5814841"/>
                </a:lnTo>
                <a:lnTo>
                  <a:pt x="3834841" y="5813253"/>
                </a:lnTo>
                <a:lnTo>
                  <a:pt x="3831665" y="5811268"/>
                </a:lnTo>
                <a:lnTo>
                  <a:pt x="3829681" y="5808886"/>
                </a:lnTo>
                <a:lnTo>
                  <a:pt x="3828093" y="5806505"/>
                </a:lnTo>
                <a:lnTo>
                  <a:pt x="3823727" y="5798963"/>
                </a:lnTo>
                <a:lnTo>
                  <a:pt x="3820552" y="5793802"/>
                </a:lnTo>
                <a:lnTo>
                  <a:pt x="3816186" y="5787848"/>
                </a:lnTo>
                <a:lnTo>
                  <a:pt x="3813805" y="5786260"/>
                </a:lnTo>
                <a:lnTo>
                  <a:pt x="3811424" y="5784672"/>
                </a:lnTo>
                <a:lnTo>
                  <a:pt x="3809042" y="5783085"/>
                </a:lnTo>
                <a:lnTo>
                  <a:pt x="3807455" y="5782291"/>
                </a:lnTo>
                <a:lnTo>
                  <a:pt x="3806661" y="5781497"/>
                </a:lnTo>
                <a:lnTo>
                  <a:pt x="3806264" y="5780306"/>
                </a:lnTo>
                <a:lnTo>
                  <a:pt x="3806264" y="5779115"/>
                </a:lnTo>
                <a:lnTo>
                  <a:pt x="3806661" y="5776337"/>
                </a:lnTo>
                <a:lnTo>
                  <a:pt x="3807058" y="5773558"/>
                </a:lnTo>
                <a:lnTo>
                  <a:pt x="3807058" y="5772367"/>
                </a:lnTo>
                <a:lnTo>
                  <a:pt x="3806661" y="5771176"/>
                </a:lnTo>
                <a:lnTo>
                  <a:pt x="3804279" y="5768398"/>
                </a:lnTo>
                <a:lnTo>
                  <a:pt x="3801501" y="5766016"/>
                </a:lnTo>
                <a:lnTo>
                  <a:pt x="3798723" y="5764031"/>
                </a:lnTo>
                <a:lnTo>
                  <a:pt x="3796738" y="5762443"/>
                </a:lnTo>
                <a:lnTo>
                  <a:pt x="3794357" y="5761253"/>
                </a:lnTo>
                <a:lnTo>
                  <a:pt x="3791976" y="5760856"/>
                </a:lnTo>
                <a:lnTo>
                  <a:pt x="3789197" y="5760459"/>
                </a:lnTo>
                <a:lnTo>
                  <a:pt x="3786419" y="5760459"/>
                </a:lnTo>
                <a:lnTo>
                  <a:pt x="3780465" y="5760856"/>
                </a:lnTo>
                <a:lnTo>
                  <a:pt x="3773718" y="5762046"/>
                </a:lnTo>
                <a:lnTo>
                  <a:pt x="3766177" y="5763237"/>
                </a:lnTo>
                <a:lnTo>
                  <a:pt x="3756255" y="5764825"/>
                </a:lnTo>
                <a:lnTo>
                  <a:pt x="3753079" y="5759665"/>
                </a:lnTo>
                <a:lnTo>
                  <a:pt x="3749904" y="5754504"/>
                </a:lnTo>
                <a:lnTo>
                  <a:pt x="3743554" y="5743390"/>
                </a:lnTo>
                <a:lnTo>
                  <a:pt x="3737600" y="5732275"/>
                </a:lnTo>
                <a:lnTo>
                  <a:pt x="3734822" y="5726321"/>
                </a:lnTo>
                <a:lnTo>
                  <a:pt x="3731250" y="5721161"/>
                </a:lnTo>
                <a:lnTo>
                  <a:pt x="3728075" y="5716000"/>
                </a:lnTo>
                <a:lnTo>
                  <a:pt x="3724503" y="5711237"/>
                </a:lnTo>
                <a:lnTo>
                  <a:pt x="3720137" y="5706871"/>
                </a:lnTo>
                <a:lnTo>
                  <a:pt x="3715771" y="5702901"/>
                </a:lnTo>
                <a:lnTo>
                  <a:pt x="3710214" y="5699726"/>
                </a:lnTo>
                <a:lnTo>
                  <a:pt x="3704261" y="5697344"/>
                </a:lnTo>
                <a:lnTo>
                  <a:pt x="3698307" y="5695756"/>
                </a:lnTo>
                <a:lnTo>
                  <a:pt x="3690766" y="5694168"/>
                </a:lnTo>
                <a:lnTo>
                  <a:pt x="3690766" y="5691787"/>
                </a:lnTo>
                <a:lnTo>
                  <a:pt x="3690369" y="5689802"/>
                </a:lnTo>
                <a:lnTo>
                  <a:pt x="3689576" y="5688214"/>
                </a:lnTo>
                <a:lnTo>
                  <a:pt x="3688385" y="5686229"/>
                </a:lnTo>
                <a:lnTo>
                  <a:pt x="3687591" y="5685038"/>
                </a:lnTo>
                <a:lnTo>
                  <a:pt x="3686797" y="5683054"/>
                </a:lnTo>
                <a:lnTo>
                  <a:pt x="3686797" y="5681069"/>
                </a:lnTo>
                <a:lnTo>
                  <a:pt x="3687194" y="5677496"/>
                </a:lnTo>
                <a:lnTo>
                  <a:pt x="3679256" y="5679481"/>
                </a:lnTo>
                <a:lnTo>
                  <a:pt x="3676478" y="5679878"/>
                </a:lnTo>
                <a:lnTo>
                  <a:pt x="3673303" y="5679878"/>
                </a:lnTo>
                <a:lnTo>
                  <a:pt x="3670127" y="5679878"/>
                </a:lnTo>
                <a:lnTo>
                  <a:pt x="3667349" y="5679481"/>
                </a:lnTo>
                <a:lnTo>
                  <a:pt x="3659411" y="5677496"/>
                </a:lnTo>
                <a:lnTo>
                  <a:pt x="3660205" y="5681863"/>
                </a:lnTo>
                <a:lnTo>
                  <a:pt x="3662189" y="5687023"/>
                </a:lnTo>
                <a:lnTo>
                  <a:pt x="3667746" y="5698138"/>
                </a:lnTo>
                <a:lnTo>
                  <a:pt x="3670524" y="5704092"/>
                </a:lnTo>
                <a:lnTo>
                  <a:pt x="3672906" y="5709649"/>
                </a:lnTo>
                <a:lnTo>
                  <a:pt x="3674493" y="5715603"/>
                </a:lnTo>
                <a:lnTo>
                  <a:pt x="3674890" y="5718382"/>
                </a:lnTo>
                <a:lnTo>
                  <a:pt x="3674890" y="5721558"/>
                </a:lnTo>
                <a:lnTo>
                  <a:pt x="3674890" y="5723145"/>
                </a:lnTo>
                <a:lnTo>
                  <a:pt x="3674493" y="5725130"/>
                </a:lnTo>
                <a:lnTo>
                  <a:pt x="3672906" y="5728703"/>
                </a:lnTo>
                <a:lnTo>
                  <a:pt x="3670524" y="5733069"/>
                </a:lnTo>
                <a:lnTo>
                  <a:pt x="3667746" y="5736642"/>
                </a:lnTo>
                <a:lnTo>
                  <a:pt x="3665365" y="5741008"/>
                </a:lnTo>
                <a:lnTo>
                  <a:pt x="3662586" y="5744978"/>
                </a:lnTo>
                <a:lnTo>
                  <a:pt x="3660602" y="5749741"/>
                </a:lnTo>
                <a:lnTo>
                  <a:pt x="3659411" y="5754504"/>
                </a:lnTo>
                <a:lnTo>
                  <a:pt x="3658617" y="5758871"/>
                </a:lnTo>
                <a:lnTo>
                  <a:pt x="3658220" y="5762840"/>
                </a:lnTo>
                <a:lnTo>
                  <a:pt x="3658220" y="5769985"/>
                </a:lnTo>
                <a:lnTo>
                  <a:pt x="3659014" y="5783879"/>
                </a:lnTo>
                <a:lnTo>
                  <a:pt x="3658617" y="5790627"/>
                </a:lnTo>
                <a:lnTo>
                  <a:pt x="3658220" y="5794199"/>
                </a:lnTo>
                <a:lnTo>
                  <a:pt x="3657427" y="5798169"/>
                </a:lnTo>
                <a:lnTo>
                  <a:pt x="3656236" y="5801741"/>
                </a:lnTo>
                <a:lnTo>
                  <a:pt x="3654251" y="5805711"/>
                </a:lnTo>
                <a:lnTo>
                  <a:pt x="3652267" y="5810077"/>
                </a:lnTo>
                <a:lnTo>
                  <a:pt x="3649886" y="5814841"/>
                </a:lnTo>
                <a:lnTo>
                  <a:pt x="3648695" y="5816031"/>
                </a:lnTo>
                <a:lnTo>
                  <a:pt x="3647504" y="5817222"/>
                </a:lnTo>
                <a:lnTo>
                  <a:pt x="3643932" y="5819207"/>
                </a:lnTo>
                <a:lnTo>
                  <a:pt x="3640360" y="5821192"/>
                </a:lnTo>
                <a:lnTo>
                  <a:pt x="3638772" y="5822780"/>
                </a:lnTo>
                <a:lnTo>
                  <a:pt x="3637185" y="5824764"/>
                </a:lnTo>
                <a:lnTo>
                  <a:pt x="3633614" y="5831115"/>
                </a:lnTo>
                <a:lnTo>
                  <a:pt x="3632422" y="5833497"/>
                </a:lnTo>
                <a:lnTo>
                  <a:pt x="3630834" y="5835085"/>
                </a:lnTo>
                <a:lnTo>
                  <a:pt x="3628850" y="5836673"/>
                </a:lnTo>
                <a:lnTo>
                  <a:pt x="3626865" y="5838657"/>
                </a:lnTo>
                <a:lnTo>
                  <a:pt x="3618134" y="5845009"/>
                </a:lnTo>
                <a:lnTo>
                  <a:pt x="3612975" y="5848978"/>
                </a:lnTo>
                <a:lnTo>
                  <a:pt x="3606624" y="5851757"/>
                </a:lnTo>
                <a:lnTo>
                  <a:pt x="3599480" y="5854138"/>
                </a:lnTo>
                <a:lnTo>
                  <a:pt x="3592336" y="5855726"/>
                </a:lnTo>
                <a:lnTo>
                  <a:pt x="3584794" y="5857711"/>
                </a:lnTo>
                <a:lnTo>
                  <a:pt x="3576856" y="5858505"/>
                </a:lnTo>
                <a:lnTo>
                  <a:pt x="3568521" y="5858505"/>
                </a:lnTo>
                <a:lnTo>
                  <a:pt x="3560186" y="5858505"/>
                </a:lnTo>
                <a:lnTo>
                  <a:pt x="3551851" y="5857711"/>
                </a:lnTo>
                <a:lnTo>
                  <a:pt x="3543914" y="5856123"/>
                </a:lnTo>
                <a:lnTo>
                  <a:pt x="3535975" y="5854138"/>
                </a:lnTo>
                <a:lnTo>
                  <a:pt x="3528038" y="5852154"/>
                </a:lnTo>
                <a:lnTo>
                  <a:pt x="3520100" y="5849375"/>
                </a:lnTo>
                <a:lnTo>
                  <a:pt x="3512558" y="5846199"/>
                </a:lnTo>
                <a:lnTo>
                  <a:pt x="3505811" y="5842627"/>
                </a:lnTo>
                <a:lnTo>
                  <a:pt x="3499065" y="5838261"/>
                </a:lnTo>
                <a:lnTo>
                  <a:pt x="3499065" y="5836276"/>
                </a:lnTo>
                <a:lnTo>
                  <a:pt x="3499065" y="5835085"/>
                </a:lnTo>
                <a:lnTo>
                  <a:pt x="3499461" y="5833894"/>
                </a:lnTo>
                <a:lnTo>
                  <a:pt x="3500255" y="5833100"/>
                </a:lnTo>
                <a:lnTo>
                  <a:pt x="3501842" y="5832306"/>
                </a:lnTo>
                <a:lnTo>
                  <a:pt x="3503033" y="5832306"/>
                </a:lnTo>
                <a:lnTo>
                  <a:pt x="3505414" y="5831909"/>
                </a:lnTo>
                <a:lnTo>
                  <a:pt x="3503431" y="5827146"/>
                </a:lnTo>
                <a:lnTo>
                  <a:pt x="3500255" y="5822780"/>
                </a:lnTo>
                <a:lnTo>
                  <a:pt x="3497476" y="5819604"/>
                </a:lnTo>
                <a:lnTo>
                  <a:pt x="3494301" y="5816031"/>
                </a:lnTo>
                <a:lnTo>
                  <a:pt x="3490729" y="5812459"/>
                </a:lnTo>
                <a:lnTo>
                  <a:pt x="3487951" y="5809283"/>
                </a:lnTo>
                <a:lnTo>
                  <a:pt x="3485570" y="5805314"/>
                </a:lnTo>
                <a:lnTo>
                  <a:pt x="3483188" y="5801344"/>
                </a:lnTo>
                <a:lnTo>
                  <a:pt x="3483188" y="5799757"/>
                </a:lnTo>
                <a:lnTo>
                  <a:pt x="3483188" y="5798169"/>
                </a:lnTo>
                <a:lnTo>
                  <a:pt x="3484379" y="5794596"/>
                </a:lnTo>
                <a:lnTo>
                  <a:pt x="3485966" y="5791818"/>
                </a:lnTo>
                <a:lnTo>
                  <a:pt x="3486363" y="5791421"/>
                </a:lnTo>
                <a:lnTo>
                  <a:pt x="3486760" y="5791421"/>
                </a:lnTo>
                <a:lnTo>
                  <a:pt x="3484379" y="5786657"/>
                </a:lnTo>
                <a:lnTo>
                  <a:pt x="3480806" y="5782688"/>
                </a:lnTo>
                <a:lnTo>
                  <a:pt x="3474059" y="5774352"/>
                </a:lnTo>
                <a:lnTo>
                  <a:pt x="3471678" y="5769588"/>
                </a:lnTo>
                <a:lnTo>
                  <a:pt x="3470487" y="5767207"/>
                </a:lnTo>
                <a:lnTo>
                  <a:pt x="3469297" y="5764428"/>
                </a:lnTo>
                <a:lnTo>
                  <a:pt x="3468504" y="5761649"/>
                </a:lnTo>
                <a:lnTo>
                  <a:pt x="3468106" y="5758474"/>
                </a:lnTo>
                <a:lnTo>
                  <a:pt x="3467709" y="5755298"/>
                </a:lnTo>
                <a:lnTo>
                  <a:pt x="3468106" y="5751329"/>
                </a:lnTo>
                <a:lnTo>
                  <a:pt x="3468900" y="5748153"/>
                </a:lnTo>
                <a:lnTo>
                  <a:pt x="3470090" y="5746168"/>
                </a:lnTo>
                <a:lnTo>
                  <a:pt x="3471678" y="5745375"/>
                </a:lnTo>
                <a:lnTo>
                  <a:pt x="3473662" y="5744978"/>
                </a:lnTo>
                <a:lnTo>
                  <a:pt x="3476044" y="5745772"/>
                </a:lnTo>
                <a:lnTo>
                  <a:pt x="3478426" y="5746168"/>
                </a:lnTo>
                <a:lnTo>
                  <a:pt x="3480806" y="5747359"/>
                </a:lnTo>
                <a:lnTo>
                  <a:pt x="3483188" y="5748153"/>
                </a:lnTo>
                <a:lnTo>
                  <a:pt x="3482394" y="5743390"/>
                </a:lnTo>
                <a:lnTo>
                  <a:pt x="3481203" y="5740214"/>
                </a:lnTo>
                <a:lnTo>
                  <a:pt x="3479616" y="5735054"/>
                </a:lnTo>
                <a:lnTo>
                  <a:pt x="3478822" y="5732672"/>
                </a:lnTo>
                <a:lnTo>
                  <a:pt x="3478822" y="5729894"/>
                </a:lnTo>
                <a:lnTo>
                  <a:pt x="3479219" y="5725924"/>
                </a:lnTo>
                <a:lnTo>
                  <a:pt x="3480410" y="5721558"/>
                </a:lnTo>
                <a:lnTo>
                  <a:pt x="3468106" y="5721558"/>
                </a:lnTo>
                <a:lnTo>
                  <a:pt x="3466915" y="5722749"/>
                </a:lnTo>
                <a:lnTo>
                  <a:pt x="3465724" y="5723939"/>
                </a:lnTo>
                <a:lnTo>
                  <a:pt x="3465327" y="5725130"/>
                </a:lnTo>
                <a:lnTo>
                  <a:pt x="3465327" y="5725924"/>
                </a:lnTo>
                <a:lnTo>
                  <a:pt x="3465724" y="5726718"/>
                </a:lnTo>
                <a:lnTo>
                  <a:pt x="3466121" y="5727512"/>
                </a:lnTo>
                <a:lnTo>
                  <a:pt x="3467709" y="5729100"/>
                </a:lnTo>
                <a:lnTo>
                  <a:pt x="3469297" y="5731481"/>
                </a:lnTo>
                <a:lnTo>
                  <a:pt x="3470884" y="5733863"/>
                </a:lnTo>
                <a:lnTo>
                  <a:pt x="3471281" y="5735054"/>
                </a:lnTo>
                <a:lnTo>
                  <a:pt x="3471281" y="5736642"/>
                </a:lnTo>
                <a:lnTo>
                  <a:pt x="3471281" y="5739023"/>
                </a:lnTo>
                <a:lnTo>
                  <a:pt x="3470884" y="5741405"/>
                </a:lnTo>
                <a:lnTo>
                  <a:pt x="3468504" y="5741008"/>
                </a:lnTo>
                <a:lnTo>
                  <a:pt x="3466121" y="5740611"/>
                </a:lnTo>
                <a:lnTo>
                  <a:pt x="3464534" y="5739817"/>
                </a:lnTo>
                <a:lnTo>
                  <a:pt x="3463343" y="5738626"/>
                </a:lnTo>
                <a:lnTo>
                  <a:pt x="3461755" y="5737039"/>
                </a:lnTo>
                <a:lnTo>
                  <a:pt x="3460962" y="5735451"/>
                </a:lnTo>
                <a:lnTo>
                  <a:pt x="3459375" y="5732275"/>
                </a:lnTo>
                <a:lnTo>
                  <a:pt x="3456199" y="5724336"/>
                </a:lnTo>
                <a:lnTo>
                  <a:pt x="3454611" y="5720367"/>
                </a:lnTo>
                <a:lnTo>
                  <a:pt x="3453420" y="5719176"/>
                </a:lnTo>
                <a:lnTo>
                  <a:pt x="3452231" y="5717985"/>
                </a:lnTo>
                <a:lnTo>
                  <a:pt x="3449848" y="5717588"/>
                </a:lnTo>
                <a:lnTo>
                  <a:pt x="3447467" y="5717985"/>
                </a:lnTo>
                <a:lnTo>
                  <a:pt x="3446276" y="5718779"/>
                </a:lnTo>
                <a:lnTo>
                  <a:pt x="3444689" y="5719970"/>
                </a:lnTo>
                <a:lnTo>
                  <a:pt x="3443498" y="5721161"/>
                </a:lnTo>
                <a:lnTo>
                  <a:pt x="3441910" y="5721955"/>
                </a:lnTo>
                <a:lnTo>
                  <a:pt x="3439132" y="5721955"/>
                </a:lnTo>
                <a:lnTo>
                  <a:pt x="3436354" y="5721558"/>
                </a:lnTo>
                <a:lnTo>
                  <a:pt x="3433575" y="5718779"/>
                </a:lnTo>
                <a:lnTo>
                  <a:pt x="3430400" y="5716397"/>
                </a:lnTo>
                <a:lnTo>
                  <a:pt x="3425637" y="5711634"/>
                </a:lnTo>
                <a:lnTo>
                  <a:pt x="3421272" y="5707664"/>
                </a:lnTo>
                <a:lnTo>
                  <a:pt x="3417700" y="5704092"/>
                </a:lnTo>
                <a:lnTo>
                  <a:pt x="3415715" y="5702107"/>
                </a:lnTo>
                <a:lnTo>
                  <a:pt x="3413334" y="5700916"/>
                </a:lnTo>
                <a:lnTo>
                  <a:pt x="3411349" y="5700122"/>
                </a:lnTo>
                <a:lnTo>
                  <a:pt x="3408968" y="5699726"/>
                </a:lnTo>
                <a:lnTo>
                  <a:pt x="3405793" y="5699329"/>
                </a:lnTo>
                <a:lnTo>
                  <a:pt x="3403014" y="5699329"/>
                </a:lnTo>
                <a:lnTo>
                  <a:pt x="3399839" y="5700122"/>
                </a:lnTo>
                <a:lnTo>
                  <a:pt x="3395473" y="5700916"/>
                </a:lnTo>
                <a:lnTo>
                  <a:pt x="3393489" y="5702107"/>
                </a:lnTo>
                <a:lnTo>
                  <a:pt x="3391504" y="5702901"/>
                </a:lnTo>
                <a:lnTo>
                  <a:pt x="3389123" y="5704886"/>
                </a:lnTo>
                <a:lnTo>
                  <a:pt x="3387138" y="5706474"/>
                </a:lnTo>
                <a:lnTo>
                  <a:pt x="3383963" y="5710046"/>
                </a:lnTo>
                <a:lnTo>
                  <a:pt x="3380788" y="5714016"/>
                </a:lnTo>
                <a:lnTo>
                  <a:pt x="3378406" y="5717588"/>
                </a:lnTo>
                <a:lnTo>
                  <a:pt x="3375628" y="5721161"/>
                </a:lnTo>
                <a:lnTo>
                  <a:pt x="3373248" y="5723542"/>
                </a:lnTo>
                <a:lnTo>
                  <a:pt x="3371659" y="5724336"/>
                </a:lnTo>
                <a:lnTo>
                  <a:pt x="3370468" y="5724733"/>
                </a:lnTo>
                <a:lnTo>
                  <a:pt x="3367690" y="5724733"/>
                </a:lnTo>
                <a:lnTo>
                  <a:pt x="3364515" y="5723939"/>
                </a:lnTo>
                <a:lnTo>
                  <a:pt x="3360546" y="5723145"/>
                </a:lnTo>
                <a:lnTo>
                  <a:pt x="3356577" y="5721955"/>
                </a:lnTo>
                <a:lnTo>
                  <a:pt x="3352609" y="5719970"/>
                </a:lnTo>
                <a:lnTo>
                  <a:pt x="3349830" y="5717985"/>
                </a:lnTo>
                <a:lnTo>
                  <a:pt x="3346655" y="5716397"/>
                </a:lnTo>
                <a:lnTo>
                  <a:pt x="3345465" y="5714413"/>
                </a:lnTo>
                <a:lnTo>
                  <a:pt x="3345067" y="5713222"/>
                </a:lnTo>
                <a:lnTo>
                  <a:pt x="3345465" y="5710840"/>
                </a:lnTo>
                <a:lnTo>
                  <a:pt x="3347448" y="5707268"/>
                </a:lnTo>
                <a:lnTo>
                  <a:pt x="3349036" y="5703298"/>
                </a:lnTo>
                <a:lnTo>
                  <a:pt x="3349433" y="5702107"/>
                </a:lnTo>
                <a:lnTo>
                  <a:pt x="3349036" y="5701313"/>
                </a:lnTo>
                <a:lnTo>
                  <a:pt x="3348639" y="5700916"/>
                </a:lnTo>
                <a:lnTo>
                  <a:pt x="3345465" y="5699329"/>
                </a:lnTo>
                <a:lnTo>
                  <a:pt x="3341892" y="5697741"/>
                </a:lnTo>
                <a:lnTo>
                  <a:pt x="3337129" y="5696153"/>
                </a:lnTo>
                <a:lnTo>
                  <a:pt x="3332366" y="5694962"/>
                </a:lnTo>
                <a:lnTo>
                  <a:pt x="3326810" y="5694962"/>
                </a:lnTo>
                <a:lnTo>
                  <a:pt x="3324031" y="5695756"/>
                </a:lnTo>
                <a:lnTo>
                  <a:pt x="3320856" y="5696153"/>
                </a:lnTo>
                <a:lnTo>
                  <a:pt x="3318475" y="5696947"/>
                </a:lnTo>
                <a:lnTo>
                  <a:pt x="3316093" y="5697741"/>
                </a:lnTo>
                <a:lnTo>
                  <a:pt x="3313712" y="5699329"/>
                </a:lnTo>
                <a:lnTo>
                  <a:pt x="3310934" y="5700916"/>
                </a:lnTo>
                <a:lnTo>
                  <a:pt x="3312124" y="5702901"/>
                </a:lnTo>
                <a:lnTo>
                  <a:pt x="3314109" y="5704886"/>
                </a:lnTo>
                <a:lnTo>
                  <a:pt x="3316093" y="5705680"/>
                </a:lnTo>
                <a:lnTo>
                  <a:pt x="3317682" y="5706474"/>
                </a:lnTo>
                <a:lnTo>
                  <a:pt x="3319665" y="5706871"/>
                </a:lnTo>
                <a:lnTo>
                  <a:pt x="3322047" y="5706871"/>
                </a:lnTo>
                <a:lnTo>
                  <a:pt x="3326016" y="5706474"/>
                </a:lnTo>
                <a:lnTo>
                  <a:pt x="3330779" y="5705680"/>
                </a:lnTo>
                <a:lnTo>
                  <a:pt x="3334748" y="5705283"/>
                </a:lnTo>
                <a:lnTo>
                  <a:pt x="3336732" y="5705680"/>
                </a:lnTo>
                <a:lnTo>
                  <a:pt x="3338717" y="5706077"/>
                </a:lnTo>
                <a:lnTo>
                  <a:pt x="3340701" y="5706871"/>
                </a:lnTo>
                <a:lnTo>
                  <a:pt x="3342289" y="5707664"/>
                </a:lnTo>
                <a:lnTo>
                  <a:pt x="3340701" y="5711634"/>
                </a:lnTo>
                <a:lnTo>
                  <a:pt x="3338717" y="5715206"/>
                </a:lnTo>
                <a:lnTo>
                  <a:pt x="3335938" y="5717588"/>
                </a:lnTo>
                <a:lnTo>
                  <a:pt x="3333160" y="5719176"/>
                </a:lnTo>
                <a:lnTo>
                  <a:pt x="3330382" y="5720367"/>
                </a:lnTo>
                <a:lnTo>
                  <a:pt x="3326810" y="5721558"/>
                </a:lnTo>
                <a:lnTo>
                  <a:pt x="3323237" y="5721955"/>
                </a:lnTo>
                <a:lnTo>
                  <a:pt x="3319268" y="5721955"/>
                </a:lnTo>
                <a:lnTo>
                  <a:pt x="3311331" y="5721955"/>
                </a:lnTo>
                <a:lnTo>
                  <a:pt x="3307362" y="5721955"/>
                </a:lnTo>
                <a:lnTo>
                  <a:pt x="3303394" y="5722352"/>
                </a:lnTo>
                <a:lnTo>
                  <a:pt x="3299424" y="5722749"/>
                </a:lnTo>
                <a:lnTo>
                  <a:pt x="3295455" y="5723939"/>
                </a:lnTo>
                <a:lnTo>
                  <a:pt x="3292279" y="5725527"/>
                </a:lnTo>
                <a:lnTo>
                  <a:pt x="3289104" y="5727909"/>
                </a:lnTo>
                <a:lnTo>
                  <a:pt x="3287913" y="5726321"/>
                </a:lnTo>
                <a:lnTo>
                  <a:pt x="3287517" y="5725130"/>
                </a:lnTo>
                <a:lnTo>
                  <a:pt x="3286723" y="5723939"/>
                </a:lnTo>
                <a:lnTo>
                  <a:pt x="3286723" y="5723145"/>
                </a:lnTo>
                <a:lnTo>
                  <a:pt x="3287913" y="5721161"/>
                </a:lnTo>
                <a:lnTo>
                  <a:pt x="3289104" y="5717985"/>
                </a:lnTo>
                <a:lnTo>
                  <a:pt x="3286723" y="5717191"/>
                </a:lnTo>
                <a:lnTo>
                  <a:pt x="3285135" y="5717191"/>
                </a:lnTo>
                <a:lnTo>
                  <a:pt x="3283944" y="5717588"/>
                </a:lnTo>
                <a:lnTo>
                  <a:pt x="3283151" y="5717985"/>
                </a:lnTo>
                <a:lnTo>
                  <a:pt x="3282357" y="5718779"/>
                </a:lnTo>
                <a:lnTo>
                  <a:pt x="3281563" y="5719970"/>
                </a:lnTo>
                <a:lnTo>
                  <a:pt x="3280769" y="5722749"/>
                </a:lnTo>
                <a:lnTo>
                  <a:pt x="3280372" y="5725130"/>
                </a:lnTo>
                <a:lnTo>
                  <a:pt x="3279579" y="5727512"/>
                </a:lnTo>
                <a:lnTo>
                  <a:pt x="3277991" y="5730291"/>
                </a:lnTo>
                <a:lnTo>
                  <a:pt x="3277197" y="5730687"/>
                </a:lnTo>
                <a:lnTo>
                  <a:pt x="3276404" y="5731481"/>
                </a:lnTo>
                <a:lnTo>
                  <a:pt x="3274022" y="5731878"/>
                </a:lnTo>
                <a:lnTo>
                  <a:pt x="3272037" y="5731878"/>
                </a:lnTo>
                <a:lnTo>
                  <a:pt x="3270450" y="5731878"/>
                </a:lnTo>
                <a:lnTo>
                  <a:pt x="3268465" y="5731084"/>
                </a:lnTo>
                <a:lnTo>
                  <a:pt x="3267275" y="5730291"/>
                </a:lnTo>
                <a:lnTo>
                  <a:pt x="3266482" y="5729100"/>
                </a:lnTo>
                <a:lnTo>
                  <a:pt x="3264893" y="5726718"/>
                </a:lnTo>
                <a:lnTo>
                  <a:pt x="3263703" y="5723939"/>
                </a:lnTo>
                <a:lnTo>
                  <a:pt x="3262512" y="5721558"/>
                </a:lnTo>
                <a:lnTo>
                  <a:pt x="3261718" y="5719970"/>
                </a:lnTo>
                <a:lnTo>
                  <a:pt x="3260130" y="5718779"/>
                </a:lnTo>
                <a:lnTo>
                  <a:pt x="3258940" y="5718382"/>
                </a:lnTo>
                <a:lnTo>
                  <a:pt x="3257352" y="5717985"/>
                </a:lnTo>
                <a:lnTo>
                  <a:pt x="3251796" y="5717985"/>
                </a:lnTo>
                <a:lnTo>
                  <a:pt x="3246239" y="5718779"/>
                </a:lnTo>
                <a:lnTo>
                  <a:pt x="3233935" y="5721161"/>
                </a:lnTo>
                <a:lnTo>
                  <a:pt x="3228379" y="5722352"/>
                </a:lnTo>
                <a:lnTo>
                  <a:pt x="3222425" y="5722749"/>
                </a:lnTo>
                <a:lnTo>
                  <a:pt x="3216075" y="5722352"/>
                </a:lnTo>
                <a:lnTo>
                  <a:pt x="3213296" y="5721955"/>
                </a:lnTo>
                <a:lnTo>
                  <a:pt x="3210518" y="5721558"/>
                </a:lnTo>
                <a:lnTo>
                  <a:pt x="3208534" y="5719970"/>
                </a:lnTo>
                <a:lnTo>
                  <a:pt x="3207343" y="5718779"/>
                </a:lnTo>
                <a:lnTo>
                  <a:pt x="3204565" y="5714413"/>
                </a:lnTo>
                <a:lnTo>
                  <a:pt x="3202977" y="5711634"/>
                </a:lnTo>
                <a:lnTo>
                  <a:pt x="3200596" y="5709252"/>
                </a:lnTo>
                <a:lnTo>
                  <a:pt x="3197817" y="5706871"/>
                </a:lnTo>
                <a:lnTo>
                  <a:pt x="3195039" y="5704489"/>
                </a:lnTo>
                <a:lnTo>
                  <a:pt x="3192261" y="5703298"/>
                </a:lnTo>
                <a:lnTo>
                  <a:pt x="3189879" y="5702901"/>
                </a:lnTo>
                <a:lnTo>
                  <a:pt x="3185117" y="5702504"/>
                </a:lnTo>
                <a:lnTo>
                  <a:pt x="3179957" y="5702107"/>
                </a:lnTo>
                <a:lnTo>
                  <a:pt x="3177972" y="5701710"/>
                </a:lnTo>
                <a:lnTo>
                  <a:pt x="3175591" y="5700916"/>
                </a:lnTo>
                <a:lnTo>
                  <a:pt x="3174797" y="5700122"/>
                </a:lnTo>
                <a:lnTo>
                  <a:pt x="3174004" y="5698932"/>
                </a:lnTo>
                <a:lnTo>
                  <a:pt x="3172019" y="5694565"/>
                </a:lnTo>
                <a:lnTo>
                  <a:pt x="3169638" y="5690596"/>
                </a:lnTo>
                <a:lnTo>
                  <a:pt x="3168447" y="5689008"/>
                </a:lnTo>
                <a:lnTo>
                  <a:pt x="3166462" y="5687817"/>
                </a:lnTo>
                <a:lnTo>
                  <a:pt x="3163684" y="5687023"/>
                </a:lnTo>
                <a:lnTo>
                  <a:pt x="3160906" y="5686229"/>
                </a:lnTo>
                <a:lnTo>
                  <a:pt x="3158127" y="5686229"/>
                </a:lnTo>
                <a:lnTo>
                  <a:pt x="3156143" y="5685832"/>
                </a:lnTo>
                <a:lnTo>
                  <a:pt x="3154555" y="5685038"/>
                </a:lnTo>
                <a:lnTo>
                  <a:pt x="3153761" y="5684245"/>
                </a:lnTo>
                <a:lnTo>
                  <a:pt x="3152968" y="5683054"/>
                </a:lnTo>
                <a:lnTo>
                  <a:pt x="3151777" y="5679878"/>
                </a:lnTo>
                <a:lnTo>
                  <a:pt x="3150983" y="5674321"/>
                </a:lnTo>
                <a:lnTo>
                  <a:pt x="3148205" y="5674718"/>
                </a:lnTo>
                <a:lnTo>
                  <a:pt x="3145824" y="5674718"/>
                </a:lnTo>
                <a:lnTo>
                  <a:pt x="3139473" y="5673924"/>
                </a:lnTo>
                <a:lnTo>
                  <a:pt x="3136695" y="5673924"/>
                </a:lnTo>
                <a:lnTo>
                  <a:pt x="3134710" y="5674321"/>
                </a:lnTo>
                <a:lnTo>
                  <a:pt x="3133520" y="5674718"/>
                </a:lnTo>
                <a:lnTo>
                  <a:pt x="3132726" y="5675512"/>
                </a:lnTo>
                <a:lnTo>
                  <a:pt x="3131933" y="5676306"/>
                </a:lnTo>
                <a:lnTo>
                  <a:pt x="3131933" y="5677496"/>
                </a:lnTo>
                <a:lnTo>
                  <a:pt x="3130741" y="5677099"/>
                </a:lnTo>
                <a:lnTo>
                  <a:pt x="3129948" y="5676703"/>
                </a:lnTo>
                <a:lnTo>
                  <a:pt x="3129551" y="5675909"/>
                </a:lnTo>
                <a:lnTo>
                  <a:pt x="3129155" y="5675115"/>
                </a:lnTo>
                <a:lnTo>
                  <a:pt x="3128757" y="5672733"/>
                </a:lnTo>
                <a:lnTo>
                  <a:pt x="3128360" y="5669557"/>
                </a:lnTo>
                <a:lnTo>
                  <a:pt x="3128360" y="5666779"/>
                </a:lnTo>
                <a:lnTo>
                  <a:pt x="3127963" y="5664397"/>
                </a:lnTo>
                <a:lnTo>
                  <a:pt x="3127566" y="5662412"/>
                </a:lnTo>
                <a:lnTo>
                  <a:pt x="3126772" y="5661618"/>
                </a:lnTo>
                <a:lnTo>
                  <a:pt x="3125979" y="5660825"/>
                </a:lnTo>
                <a:lnTo>
                  <a:pt x="3121216" y="5663603"/>
                </a:lnTo>
                <a:lnTo>
                  <a:pt x="3117247" y="5664794"/>
                </a:lnTo>
                <a:lnTo>
                  <a:pt x="3112881" y="5665191"/>
                </a:lnTo>
                <a:lnTo>
                  <a:pt x="3109706" y="5664794"/>
                </a:lnTo>
                <a:lnTo>
                  <a:pt x="3106134" y="5663603"/>
                </a:lnTo>
                <a:lnTo>
                  <a:pt x="3103355" y="5661618"/>
                </a:lnTo>
                <a:lnTo>
                  <a:pt x="3100577" y="5658840"/>
                </a:lnTo>
                <a:lnTo>
                  <a:pt x="3097799" y="5656458"/>
                </a:lnTo>
                <a:lnTo>
                  <a:pt x="3092242" y="5649710"/>
                </a:lnTo>
                <a:lnTo>
                  <a:pt x="3086686" y="5643359"/>
                </a:lnTo>
                <a:lnTo>
                  <a:pt x="3083511" y="5640580"/>
                </a:lnTo>
                <a:lnTo>
                  <a:pt x="3079938" y="5637802"/>
                </a:lnTo>
                <a:lnTo>
                  <a:pt x="3076366" y="5635420"/>
                </a:lnTo>
                <a:lnTo>
                  <a:pt x="3072397" y="5634229"/>
                </a:lnTo>
                <a:lnTo>
                  <a:pt x="3073191" y="5630656"/>
                </a:lnTo>
                <a:lnTo>
                  <a:pt x="3074382" y="5627878"/>
                </a:lnTo>
                <a:lnTo>
                  <a:pt x="3074382" y="5624702"/>
                </a:lnTo>
                <a:lnTo>
                  <a:pt x="3073191" y="5622321"/>
                </a:lnTo>
                <a:lnTo>
                  <a:pt x="3072397" y="5619939"/>
                </a:lnTo>
                <a:lnTo>
                  <a:pt x="3071206" y="5617557"/>
                </a:lnTo>
                <a:lnTo>
                  <a:pt x="3069619" y="5615572"/>
                </a:lnTo>
                <a:lnTo>
                  <a:pt x="3067634" y="5613985"/>
                </a:lnTo>
                <a:lnTo>
                  <a:pt x="3063665" y="5610412"/>
                </a:lnTo>
                <a:lnTo>
                  <a:pt x="3059696" y="5607237"/>
                </a:lnTo>
                <a:lnTo>
                  <a:pt x="3055727" y="5604061"/>
                </a:lnTo>
                <a:lnTo>
                  <a:pt x="3054537" y="5602473"/>
                </a:lnTo>
                <a:lnTo>
                  <a:pt x="3053346" y="5600488"/>
                </a:lnTo>
                <a:lnTo>
                  <a:pt x="3052552" y="5598504"/>
                </a:lnTo>
                <a:lnTo>
                  <a:pt x="3051758" y="5596122"/>
                </a:lnTo>
                <a:lnTo>
                  <a:pt x="3050965" y="5590962"/>
                </a:lnTo>
                <a:lnTo>
                  <a:pt x="3049774" y="5581038"/>
                </a:lnTo>
                <a:lnTo>
                  <a:pt x="3048980" y="5576672"/>
                </a:lnTo>
                <a:lnTo>
                  <a:pt x="3047392" y="5571908"/>
                </a:lnTo>
                <a:lnTo>
                  <a:pt x="3046202" y="5569923"/>
                </a:lnTo>
                <a:lnTo>
                  <a:pt x="3045011" y="5567939"/>
                </a:lnTo>
                <a:lnTo>
                  <a:pt x="3043028" y="5565557"/>
                </a:lnTo>
                <a:lnTo>
                  <a:pt x="3041042" y="5563969"/>
                </a:lnTo>
                <a:lnTo>
                  <a:pt x="3044217" y="5564366"/>
                </a:lnTo>
                <a:lnTo>
                  <a:pt x="3046996" y="5563969"/>
                </a:lnTo>
                <a:lnTo>
                  <a:pt x="3049377" y="5563572"/>
                </a:lnTo>
                <a:lnTo>
                  <a:pt x="3051361" y="5562778"/>
                </a:lnTo>
                <a:lnTo>
                  <a:pt x="3052950" y="5561587"/>
                </a:lnTo>
                <a:lnTo>
                  <a:pt x="3054537" y="5560000"/>
                </a:lnTo>
                <a:lnTo>
                  <a:pt x="3056918" y="5556427"/>
                </a:lnTo>
                <a:lnTo>
                  <a:pt x="3058903" y="5552458"/>
                </a:lnTo>
                <a:lnTo>
                  <a:pt x="3061284" y="5548091"/>
                </a:lnTo>
                <a:lnTo>
                  <a:pt x="3062872" y="5546106"/>
                </a:lnTo>
                <a:lnTo>
                  <a:pt x="3064459" y="5544122"/>
                </a:lnTo>
                <a:lnTo>
                  <a:pt x="3066841" y="5542534"/>
                </a:lnTo>
                <a:lnTo>
                  <a:pt x="3069222" y="5540549"/>
                </a:lnTo>
                <a:lnTo>
                  <a:pt x="3068428" y="5541740"/>
                </a:lnTo>
                <a:lnTo>
                  <a:pt x="3068031" y="5543328"/>
                </a:lnTo>
                <a:lnTo>
                  <a:pt x="3067634" y="5546106"/>
                </a:lnTo>
                <a:lnTo>
                  <a:pt x="3067238" y="5553252"/>
                </a:lnTo>
                <a:lnTo>
                  <a:pt x="3066445" y="5556427"/>
                </a:lnTo>
                <a:lnTo>
                  <a:pt x="3066047" y="5557618"/>
                </a:lnTo>
                <a:lnTo>
                  <a:pt x="3065253" y="5559206"/>
                </a:lnTo>
                <a:lnTo>
                  <a:pt x="3064062" y="5560000"/>
                </a:lnTo>
                <a:lnTo>
                  <a:pt x="3062872" y="5560397"/>
                </a:lnTo>
                <a:lnTo>
                  <a:pt x="3061681" y="5560794"/>
                </a:lnTo>
                <a:lnTo>
                  <a:pt x="3062078" y="5560794"/>
                </a:lnTo>
                <a:lnTo>
                  <a:pt x="3064062" y="5560397"/>
                </a:lnTo>
                <a:lnTo>
                  <a:pt x="3066445" y="5560000"/>
                </a:lnTo>
                <a:lnTo>
                  <a:pt x="3068031" y="5559206"/>
                </a:lnTo>
                <a:lnTo>
                  <a:pt x="3069619" y="5557618"/>
                </a:lnTo>
                <a:lnTo>
                  <a:pt x="3071206" y="5556427"/>
                </a:lnTo>
                <a:lnTo>
                  <a:pt x="3074382" y="5552855"/>
                </a:lnTo>
                <a:lnTo>
                  <a:pt x="3076763" y="5548488"/>
                </a:lnTo>
                <a:lnTo>
                  <a:pt x="3078748" y="5543725"/>
                </a:lnTo>
                <a:lnTo>
                  <a:pt x="3082717" y="5532213"/>
                </a:lnTo>
                <a:lnTo>
                  <a:pt x="3086289" y="5520305"/>
                </a:lnTo>
                <a:lnTo>
                  <a:pt x="3088273" y="5514351"/>
                </a:lnTo>
                <a:lnTo>
                  <a:pt x="3090258" y="5509190"/>
                </a:lnTo>
                <a:lnTo>
                  <a:pt x="3093433" y="5504030"/>
                </a:lnTo>
                <a:lnTo>
                  <a:pt x="3096211" y="5500060"/>
                </a:lnTo>
                <a:lnTo>
                  <a:pt x="3097799" y="5497679"/>
                </a:lnTo>
                <a:lnTo>
                  <a:pt x="3099783" y="5496091"/>
                </a:lnTo>
                <a:lnTo>
                  <a:pt x="3101768" y="5494900"/>
                </a:lnTo>
                <a:lnTo>
                  <a:pt x="3103752" y="5493709"/>
                </a:lnTo>
                <a:lnTo>
                  <a:pt x="3103355" y="5498076"/>
                </a:lnTo>
                <a:lnTo>
                  <a:pt x="3103355" y="5502045"/>
                </a:lnTo>
                <a:lnTo>
                  <a:pt x="3103752" y="5504824"/>
                </a:lnTo>
                <a:lnTo>
                  <a:pt x="3104943" y="5507206"/>
                </a:lnTo>
                <a:lnTo>
                  <a:pt x="3106530" y="5509587"/>
                </a:lnTo>
                <a:lnTo>
                  <a:pt x="3108912" y="5511175"/>
                </a:lnTo>
                <a:lnTo>
                  <a:pt x="3110896" y="5512763"/>
                </a:lnTo>
                <a:lnTo>
                  <a:pt x="3113278" y="5513557"/>
                </a:lnTo>
                <a:lnTo>
                  <a:pt x="3118438" y="5515541"/>
                </a:lnTo>
                <a:lnTo>
                  <a:pt x="3123597" y="5517923"/>
                </a:lnTo>
                <a:lnTo>
                  <a:pt x="3126375" y="5518717"/>
                </a:lnTo>
                <a:lnTo>
                  <a:pt x="3128360" y="5520305"/>
                </a:lnTo>
                <a:lnTo>
                  <a:pt x="3130344" y="5521893"/>
                </a:lnTo>
                <a:lnTo>
                  <a:pt x="3131933" y="5523877"/>
                </a:lnTo>
                <a:lnTo>
                  <a:pt x="3132726" y="5523083"/>
                </a:lnTo>
                <a:lnTo>
                  <a:pt x="3132726" y="5522290"/>
                </a:lnTo>
                <a:lnTo>
                  <a:pt x="3132726" y="5521496"/>
                </a:lnTo>
                <a:lnTo>
                  <a:pt x="3132329" y="5520305"/>
                </a:lnTo>
                <a:lnTo>
                  <a:pt x="3131535" y="5517923"/>
                </a:lnTo>
                <a:lnTo>
                  <a:pt x="3130344" y="5514748"/>
                </a:lnTo>
                <a:lnTo>
                  <a:pt x="3130344" y="5513557"/>
                </a:lnTo>
                <a:lnTo>
                  <a:pt x="3130344" y="5512366"/>
                </a:lnTo>
                <a:lnTo>
                  <a:pt x="3130741" y="5511175"/>
                </a:lnTo>
                <a:lnTo>
                  <a:pt x="3131535" y="5510381"/>
                </a:lnTo>
                <a:lnTo>
                  <a:pt x="3132726" y="5509984"/>
                </a:lnTo>
                <a:lnTo>
                  <a:pt x="3135107" y="5509984"/>
                </a:lnTo>
                <a:lnTo>
                  <a:pt x="3137886" y="5509984"/>
                </a:lnTo>
                <a:lnTo>
                  <a:pt x="3141458" y="5510381"/>
                </a:lnTo>
                <a:lnTo>
                  <a:pt x="3142251" y="5505221"/>
                </a:lnTo>
                <a:lnTo>
                  <a:pt x="3141458" y="5500854"/>
                </a:lnTo>
                <a:lnTo>
                  <a:pt x="3140664" y="5497282"/>
                </a:lnTo>
                <a:lnTo>
                  <a:pt x="3139870" y="5494106"/>
                </a:lnTo>
                <a:lnTo>
                  <a:pt x="3137092" y="5487755"/>
                </a:lnTo>
                <a:lnTo>
                  <a:pt x="3135901" y="5484183"/>
                </a:lnTo>
                <a:lnTo>
                  <a:pt x="3135107" y="5480213"/>
                </a:lnTo>
                <a:lnTo>
                  <a:pt x="3137886" y="5481007"/>
                </a:lnTo>
                <a:lnTo>
                  <a:pt x="3140267" y="5481007"/>
                </a:lnTo>
                <a:lnTo>
                  <a:pt x="3142648" y="5481007"/>
                </a:lnTo>
                <a:lnTo>
                  <a:pt x="3144236" y="5480610"/>
                </a:lnTo>
                <a:lnTo>
                  <a:pt x="3145824" y="5479816"/>
                </a:lnTo>
                <a:lnTo>
                  <a:pt x="3147014" y="5479022"/>
                </a:lnTo>
                <a:lnTo>
                  <a:pt x="3147808" y="5478228"/>
                </a:lnTo>
                <a:lnTo>
                  <a:pt x="3148999" y="5476641"/>
                </a:lnTo>
                <a:lnTo>
                  <a:pt x="3150586" y="5473465"/>
                </a:lnTo>
                <a:lnTo>
                  <a:pt x="3151777" y="5470289"/>
                </a:lnTo>
                <a:lnTo>
                  <a:pt x="3152968" y="5467114"/>
                </a:lnTo>
                <a:lnTo>
                  <a:pt x="3154158" y="5463541"/>
                </a:lnTo>
                <a:lnTo>
                  <a:pt x="3160906" y="5470289"/>
                </a:lnTo>
                <a:lnTo>
                  <a:pt x="3167256" y="5477831"/>
                </a:lnTo>
                <a:lnTo>
                  <a:pt x="3181148" y="5494503"/>
                </a:lnTo>
                <a:lnTo>
                  <a:pt x="3188292" y="5503236"/>
                </a:lnTo>
                <a:lnTo>
                  <a:pt x="3195833" y="5511572"/>
                </a:lnTo>
                <a:lnTo>
                  <a:pt x="3202977" y="5519908"/>
                </a:lnTo>
                <a:lnTo>
                  <a:pt x="3210518" y="5527450"/>
                </a:lnTo>
                <a:lnTo>
                  <a:pt x="3213296" y="5530625"/>
                </a:lnTo>
                <a:lnTo>
                  <a:pt x="3216075" y="5534992"/>
                </a:lnTo>
                <a:lnTo>
                  <a:pt x="3218060" y="5538564"/>
                </a:lnTo>
                <a:lnTo>
                  <a:pt x="3220044" y="5540549"/>
                </a:lnTo>
                <a:lnTo>
                  <a:pt x="3222425" y="5541343"/>
                </a:lnTo>
                <a:lnTo>
                  <a:pt x="3224806" y="5542534"/>
                </a:lnTo>
                <a:lnTo>
                  <a:pt x="3230363" y="5542931"/>
                </a:lnTo>
                <a:lnTo>
                  <a:pt x="3235523" y="5542931"/>
                </a:lnTo>
                <a:lnTo>
                  <a:pt x="3241477" y="5542534"/>
                </a:lnTo>
                <a:lnTo>
                  <a:pt x="3247033" y="5542534"/>
                </a:lnTo>
                <a:lnTo>
                  <a:pt x="3252589" y="5542931"/>
                </a:lnTo>
                <a:lnTo>
                  <a:pt x="3255765" y="5543725"/>
                </a:lnTo>
                <a:lnTo>
                  <a:pt x="3258146" y="5544519"/>
                </a:lnTo>
                <a:lnTo>
                  <a:pt x="3260924" y="5545710"/>
                </a:lnTo>
                <a:lnTo>
                  <a:pt x="3264099" y="5547297"/>
                </a:lnTo>
                <a:lnTo>
                  <a:pt x="3265290" y="5546503"/>
                </a:lnTo>
                <a:lnTo>
                  <a:pt x="3266878" y="5545313"/>
                </a:lnTo>
                <a:lnTo>
                  <a:pt x="3268068" y="5544519"/>
                </a:lnTo>
                <a:lnTo>
                  <a:pt x="3268862" y="5544122"/>
                </a:lnTo>
                <a:lnTo>
                  <a:pt x="3270450" y="5544122"/>
                </a:lnTo>
                <a:lnTo>
                  <a:pt x="3268465" y="5538168"/>
                </a:lnTo>
                <a:lnTo>
                  <a:pt x="3266482" y="5532213"/>
                </a:lnTo>
                <a:lnTo>
                  <a:pt x="3262116" y="5521099"/>
                </a:lnTo>
                <a:lnTo>
                  <a:pt x="3256558" y="5510381"/>
                </a:lnTo>
                <a:lnTo>
                  <a:pt x="3250208" y="5500060"/>
                </a:lnTo>
                <a:lnTo>
                  <a:pt x="3243461" y="5489343"/>
                </a:lnTo>
                <a:lnTo>
                  <a:pt x="3237110" y="5479419"/>
                </a:lnTo>
                <a:lnTo>
                  <a:pt x="3223219" y="5460366"/>
                </a:lnTo>
                <a:lnTo>
                  <a:pt x="3220441" y="5455999"/>
                </a:lnTo>
                <a:lnTo>
                  <a:pt x="3218456" y="5451633"/>
                </a:lnTo>
                <a:lnTo>
                  <a:pt x="3217265" y="5446869"/>
                </a:lnTo>
                <a:lnTo>
                  <a:pt x="3216868" y="5442106"/>
                </a:lnTo>
                <a:lnTo>
                  <a:pt x="3216472" y="5436549"/>
                </a:lnTo>
                <a:lnTo>
                  <a:pt x="3216472" y="5431388"/>
                </a:lnTo>
                <a:lnTo>
                  <a:pt x="3217662" y="5419083"/>
                </a:lnTo>
                <a:lnTo>
                  <a:pt x="3218456" y="5406381"/>
                </a:lnTo>
                <a:lnTo>
                  <a:pt x="3219647" y="5399236"/>
                </a:lnTo>
                <a:lnTo>
                  <a:pt x="3219647" y="5392090"/>
                </a:lnTo>
                <a:lnTo>
                  <a:pt x="3219647" y="5384548"/>
                </a:lnTo>
                <a:lnTo>
                  <a:pt x="3219250" y="5376610"/>
                </a:lnTo>
                <a:lnTo>
                  <a:pt x="3218060" y="5368274"/>
                </a:lnTo>
                <a:lnTo>
                  <a:pt x="3216868" y="5359938"/>
                </a:lnTo>
                <a:lnTo>
                  <a:pt x="3206152" y="5358350"/>
                </a:lnTo>
                <a:lnTo>
                  <a:pt x="3195436" y="5357159"/>
                </a:lnTo>
                <a:lnTo>
                  <a:pt x="3185117" y="5356762"/>
                </a:lnTo>
                <a:lnTo>
                  <a:pt x="3174004" y="5356365"/>
                </a:lnTo>
                <a:lnTo>
                  <a:pt x="3163684" y="5356365"/>
                </a:lnTo>
                <a:lnTo>
                  <a:pt x="3153365" y="5357159"/>
                </a:lnTo>
                <a:lnTo>
                  <a:pt x="3143045" y="5357953"/>
                </a:lnTo>
                <a:lnTo>
                  <a:pt x="3132726" y="5359144"/>
                </a:lnTo>
                <a:lnTo>
                  <a:pt x="3122406" y="5360335"/>
                </a:lnTo>
                <a:lnTo>
                  <a:pt x="3112484" y="5362319"/>
                </a:lnTo>
                <a:lnTo>
                  <a:pt x="3092639" y="5366686"/>
                </a:lnTo>
                <a:lnTo>
                  <a:pt x="3072397" y="5371052"/>
                </a:lnTo>
                <a:lnTo>
                  <a:pt x="3053346" y="5376610"/>
                </a:lnTo>
                <a:lnTo>
                  <a:pt x="3049377" y="5378197"/>
                </a:lnTo>
                <a:lnTo>
                  <a:pt x="3044217" y="5380579"/>
                </a:lnTo>
                <a:lnTo>
                  <a:pt x="3040248" y="5382167"/>
                </a:lnTo>
                <a:lnTo>
                  <a:pt x="3037867" y="5383358"/>
                </a:lnTo>
                <a:lnTo>
                  <a:pt x="3035089" y="5385739"/>
                </a:lnTo>
                <a:lnTo>
                  <a:pt x="3033104" y="5389312"/>
                </a:lnTo>
                <a:lnTo>
                  <a:pt x="3030326" y="5392884"/>
                </a:lnTo>
                <a:lnTo>
                  <a:pt x="3028738" y="5397648"/>
                </a:lnTo>
                <a:lnTo>
                  <a:pt x="3025167" y="5407175"/>
                </a:lnTo>
                <a:lnTo>
                  <a:pt x="3021594" y="5417892"/>
                </a:lnTo>
                <a:lnTo>
                  <a:pt x="3018419" y="5429404"/>
                </a:lnTo>
                <a:lnTo>
                  <a:pt x="3014450" y="5440915"/>
                </a:lnTo>
                <a:lnTo>
                  <a:pt x="3012068" y="5446075"/>
                </a:lnTo>
                <a:lnTo>
                  <a:pt x="3009687" y="5451236"/>
                </a:lnTo>
                <a:lnTo>
                  <a:pt x="3006909" y="5455602"/>
                </a:lnTo>
                <a:lnTo>
                  <a:pt x="3003337" y="5460366"/>
                </a:lnTo>
                <a:lnTo>
                  <a:pt x="3002146" y="5461556"/>
                </a:lnTo>
                <a:lnTo>
                  <a:pt x="3000558" y="5462350"/>
                </a:lnTo>
                <a:lnTo>
                  <a:pt x="2996986" y="5463541"/>
                </a:lnTo>
                <a:lnTo>
                  <a:pt x="2993017" y="5465526"/>
                </a:lnTo>
                <a:lnTo>
                  <a:pt x="2991828" y="5466320"/>
                </a:lnTo>
                <a:lnTo>
                  <a:pt x="2991033" y="5467114"/>
                </a:lnTo>
                <a:lnTo>
                  <a:pt x="2990239" y="5468702"/>
                </a:lnTo>
                <a:lnTo>
                  <a:pt x="2989445" y="5471083"/>
                </a:lnTo>
                <a:lnTo>
                  <a:pt x="2989048" y="5475847"/>
                </a:lnTo>
                <a:lnTo>
                  <a:pt x="2989048" y="5480213"/>
                </a:lnTo>
                <a:lnTo>
                  <a:pt x="2988651" y="5482595"/>
                </a:lnTo>
                <a:lnTo>
                  <a:pt x="2987462" y="5483786"/>
                </a:lnTo>
                <a:lnTo>
                  <a:pt x="2986270" y="5484976"/>
                </a:lnTo>
                <a:lnTo>
                  <a:pt x="2985079" y="5485373"/>
                </a:lnTo>
                <a:lnTo>
                  <a:pt x="2983492" y="5485770"/>
                </a:lnTo>
                <a:lnTo>
                  <a:pt x="2981904" y="5485770"/>
                </a:lnTo>
                <a:lnTo>
                  <a:pt x="2977935" y="5485770"/>
                </a:lnTo>
                <a:lnTo>
                  <a:pt x="2976348" y="5486167"/>
                </a:lnTo>
                <a:lnTo>
                  <a:pt x="2975157" y="5486961"/>
                </a:lnTo>
                <a:lnTo>
                  <a:pt x="2967219" y="5499664"/>
                </a:lnTo>
                <a:lnTo>
                  <a:pt x="2961662" y="5507602"/>
                </a:lnTo>
                <a:lnTo>
                  <a:pt x="2960075" y="5509984"/>
                </a:lnTo>
                <a:lnTo>
                  <a:pt x="2959679" y="5510778"/>
                </a:lnTo>
                <a:lnTo>
                  <a:pt x="2959281" y="5510381"/>
                </a:lnTo>
                <a:lnTo>
                  <a:pt x="2959281" y="5513160"/>
                </a:lnTo>
                <a:lnTo>
                  <a:pt x="2959281" y="5515938"/>
                </a:lnTo>
                <a:lnTo>
                  <a:pt x="2959679" y="5519114"/>
                </a:lnTo>
                <a:lnTo>
                  <a:pt x="2960472" y="5522290"/>
                </a:lnTo>
                <a:lnTo>
                  <a:pt x="2962059" y="5525862"/>
                </a:lnTo>
                <a:lnTo>
                  <a:pt x="2964045" y="5528641"/>
                </a:lnTo>
                <a:lnTo>
                  <a:pt x="2966028" y="5531419"/>
                </a:lnTo>
                <a:lnTo>
                  <a:pt x="2968806" y="5534198"/>
                </a:lnTo>
                <a:lnTo>
                  <a:pt x="2970394" y="5532610"/>
                </a:lnTo>
                <a:lnTo>
                  <a:pt x="2972379" y="5531816"/>
                </a:lnTo>
                <a:lnTo>
                  <a:pt x="2973172" y="5530625"/>
                </a:lnTo>
                <a:lnTo>
                  <a:pt x="2973967" y="5529435"/>
                </a:lnTo>
                <a:lnTo>
                  <a:pt x="2974363" y="5528244"/>
                </a:lnTo>
                <a:lnTo>
                  <a:pt x="2974363" y="5526656"/>
                </a:lnTo>
                <a:lnTo>
                  <a:pt x="2974363" y="5523480"/>
                </a:lnTo>
                <a:lnTo>
                  <a:pt x="2973967" y="5517129"/>
                </a:lnTo>
                <a:lnTo>
                  <a:pt x="2973967" y="5513557"/>
                </a:lnTo>
                <a:lnTo>
                  <a:pt x="2974363" y="5511969"/>
                </a:lnTo>
                <a:lnTo>
                  <a:pt x="2975157" y="5510381"/>
                </a:lnTo>
                <a:lnTo>
                  <a:pt x="2975951" y="5509587"/>
                </a:lnTo>
                <a:lnTo>
                  <a:pt x="2977141" y="5508396"/>
                </a:lnTo>
                <a:lnTo>
                  <a:pt x="2980318" y="5506412"/>
                </a:lnTo>
                <a:lnTo>
                  <a:pt x="2983889" y="5504824"/>
                </a:lnTo>
                <a:lnTo>
                  <a:pt x="2987462" y="5502839"/>
                </a:lnTo>
                <a:lnTo>
                  <a:pt x="2989445" y="5501648"/>
                </a:lnTo>
                <a:lnTo>
                  <a:pt x="2990636" y="5500457"/>
                </a:lnTo>
                <a:lnTo>
                  <a:pt x="2991828" y="5498473"/>
                </a:lnTo>
                <a:lnTo>
                  <a:pt x="2992620" y="5496885"/>
                </a:lnTo>
                <a:lnTo>
                  <a:pt x="2993017" y="5494900"/>
                </a:lnTo>
                <a:lnTo>
                  <a:pt x="2992620" y="5492915"/>
                </a:lnTo>
                <a:lnTo>
                  <a:pt x="2992223" y="5490137"/>
                </a:lnTo>
                <a:lnTo>
                  <a:pt x="2991033" y="5486961"/>
                </a:lnTo>
                <a:lnTo>
                  <a:pt x="2993811" y="5487755"/>
                </a:lnTo>
                <a:lnTo>
                  <a:pt x="2996986" y="5488549"/>
                </a:lnTo>
                <a:lnTo>
                  <a:pt x="2999765" y="5489343"/>
                </a:lnTo>
                <a:lnTo>
                  <a:pt x="3001750" y="5491328"/>
                </a:lnTo>
                <a:lnTo>
                  <a:pt x="3003734" y="5492518"/>
                </a:lnTo>
                <a:lnTo>
                  <a:pt x="3005718" y="5494503"/>
                </a:lnTo>
                <a:lnTo>
                  <a:pt x="3006909" y="5496488"/>
                </a:lnTo>
                <a:lnTo>
                  <a:pt x="3008099" y="5498473"/>
                </a:lnTo>
                <a:lnTo>
                  <a:pt x="3008894" y="5501251"/>
                </a:lnTo>
                <a:lnTo>
                  <a:pt x="3009687" y="5504030"/>
                </a:lnTo>
                <a:lnTo>
                  <a:pt x="3010084" y="5509984"/>
                </a:lnTo>
                <a:lnTo>
                  <a:pt x="3009687" y="5515938"/>
                </a:lnTo>
                <a:lnTo>
                  <a:pt x="3008894" y="5522687"/>
                </a:lnTo>
                <a:lnTo>
                  <a:pt x="3007306" y="5529435"/>
                </a:lnTo>
                <a:lnTo>
                  <a:pt x="3005321" y="5536580"/>
                </a:lnTo>
                <a:lnTo>
                  <a:pt x="3002940" y="5543725"/>
                </a:lnTo>
                <a:lnTo>
                  <a:pt x="3000161" y="5550076"/>
                </a:lnTo>
                <a:lnTo>
                  <a:pt x="2997384" y="5556824"/>
                </a:lnTo>
                <a:lnTo>
                  <a:pt x="2993811" y="5563175"/>
                </a:lnTo>
                <a:lnTo>
                  <a:pt x="2990636" y="5569129"/>
                </a:lnTo>
                <a:lnTo>
                  <a:pt x="2987462" y="5573893"/>
                </a:lnTo>
                <a:lnTo>
                  <a:pt x="2987064" y="5574290"/>
                </a:lnTo>
                <a:lnTo>
                  <a:pt x="2986270" y="5574290"/>
                </a:lnTo>
                <a:lnTo>
                  <a:pt x="2984682" y="5573893"/>
                </a:lnTo>
                <a:lnTo>
                  <a:pt x="2982698" y="5573496"/>
                </a:lnTo>
                <a:lnTo>
                  <a:pt x="2981904" y="5573893"/>
                </a:lnTo>
                <a:lnTo>
                  <a:pt x="2981507" y="5573893"/>
                </a:lnTo>
                <a:lnTo>
                  <a:pt x="2980713" y="5575481"/>
                </a:lnTo>
                <a:lnTo>
                  <a:pt x="2980318" y="5577465"/>
                </a:lnTo>
                <a:lnTo>
                  <a:pt x="2980318" y="5580641"/>
                </a:lnTo>
                <a:lnTo>
                  <a:pt x="2979920" y="5584214"/>
                </a:lnTo>
                <a:lnTo>
                  <a:pt x="2978729" y="5586198"/>
                </a:lnTo>
                <a:lnTo>
                  <a:pt x="2977935" y="5587389"/>
                </a:lnTo>
                <a:lnTo>
                  <a:pt x="2976348" y="5588977"/>
                </a:lnTo>
                <a:lnTo>
                  <a:pt x="2974363" y="5590565"/>
                </a:lnTo>
                <a:lnTo>
                  <a:pt x="2969600" y="5593343"/>
                </a:lnTo>
                <a:lnTo>
                  <a:pt x="2965234" y="5595328"/>
                </a:lnTo>
                <a:lnTo>
                  <a:pt x="2963647" y="5596519"/>
                </a:lnTo>
                <a:lnTo>
                  <a:pt x="2962853" y="5597313"/>
                </a:lnTo>
                <a:lnTo>
                  <a:pt x="2961265" y="5599695"/>
                </a:lnTo>
                <a:lnTo>
                  <a:pt x="2960075" y="5602473"/>
                </a:lnTo>
                <a:lnTo>
                  <a:pt x="2958090" y="5608427"/>
                </a:lnTo>
                <a:lnTo>
                  <a:pt x="2955709" y="5614779"/>
                </a:lnTo>
                <a:lnTo>
                  <a:pt x="2954915" y="5617954"/>
                </a:lnTo>
                <a:lnTo>
                  <a:pt x="2952930" y="5621130"/>
                </a:lnTo>
                <a:lnTo>
                  <a:pt x="2945786" y="5633832"/>
                </a:lnTo>
                <a:lnTo>
                  <a:pt x="2937055" y="5648122"/>
                </a:lnTo>
                <a:lnTo>
                  <a:pt x="2927529" y="5663206"/>
                </a:lnTo>
                <a:lnTo>
                  <a:pt x="2918401" y="5677496"/>
                </a:lnTo>
                <a:lnTo>
                  <a:pt x="2909272" y="5694168"/>
                </a:lnTo>
                <a:lnTo>
                  <a:pt x="2900540" y="5712031"/>
                </a:lnTo>
                <a:lnTo>
                  <a:pt x="2891808" y="5730291"/>
                </a:lnTo>
                <a:lnTo>
                  <a:pt x="2883473" y="5748550"/>
                </a:lnTo>
                <a:lnTo>
                  <a:pt x="2866803" y="5785466"/>
                </a:lnTo>
                <a:lnTo>
                  <a:pt x="2858072" y="5803726"/>
                </a:lnTo>
                <a:lnTo>
                  <a:pt x="2849340" y="5821192"/>
                </a:lnTo>
                <a:lnTo>
                  <a:pt x="2846958" y="5826352"/>
                </a:lnTo>
                <a:lnTo>
                  <a:pt x="2844180" y="5830322"/>
                </a:lnTo>
                <a:lnTo>
                  <a:pt x="2837830" y="5838261"/>
                </a:lnTo>
                <a:lnTo>
                  <a:pt x="2834654" y="5842230"/>
                </a:lnTo>
                <a:lnTo>
                  <a:pt x="2831876" y="5846199"/>
                </a:lnTo>
                <a:lnTo>
                  <a:pt x="2829496" y="5850566"/>
                </a:lnTo>
                <a:lnTo>
                  <a:pt x="2827907" y="5854932"/>
                </a:lnTo>
                <a:lnTo>
                  <a:pt x="2815206" y="5895421"/>
                </a:lnTo>
                <a:lnTo>
                  <a:pt x="2809253" y="5915665"/>
                </a:lnTo>
                <a:lnTo>
                  <a:pt x="2802903" y="5936307"/>
                </a:lnTo>
                <a:lnTo>
                  <a:pt x="2796155" y="5956551"/>
                </a:lnTo>
                <a:lnTo>
                  <a:pt x="2788614" y="5976796"/>
                </a:lnTo>
                <a:lnTo>
                  <a:pt x="2780279" y="5996246"/>
                </a:lnTo>
                <a:lnTo>
                  <a:pt x="2775913" y="6005773"/>
                </a:lnTo>
                <a:lnTo>
                  <a:pt x="2771152" y="6015299"/>
                </a:lnTo>
                <a:lnTo>
                  <a:pt x="2769960" y="6014903"/>
                </a:lnTo>
                <a:lnTo>
                  <a:pt x="2769166" y="6014109"/>
                </a:lnTo>
                <a:lnTo>
                  <a:pt x="2768769" y="6013315"/>
                </a:lnTo>
                <a:lnTo>
                  <a:pt x="2768372" y="6011727"/>
                </a:lnTo>
                <a:lnTo>
                  <a:pt x="2767975" y="6005376"/>
                </a:lnTo>
                <a:lnTo>
                  <a:pt x="2754084" y="6041498"/>
                </a:lnTo>
                <a:lnTo>
                  <a:pt x="2739796" y="6077620"/>
                </a:lnTo>
                <a:lnTo>
                  <a:pt x="2733048" y="6095483"/>
                </a:lnTo>
                <a:lnTo>
                  <a:pt x="2725110" y="6112552"/>
                </a:lnTo>
                <a:lnTo>
                  <a:pt x="2717172" y="6129621"/>
                </a:lnTo>
                <a:lnTo>
                  <a:pt x="2708441" y="6145896"/>
                </a:lnTo>
                <a:lnTo>
                  <a:pt x="2708044" y="6140338"/>
                </a:lnTo>
                <a:lnTo>
                  <a:pt x="2707647" y="6134384"/>
                </a:lnTo>
                <a:lnTo>
                  <a:pt x="2708044" y="6128827"/>
                </a:lnTo>
                <a:lnTo>
                  <a:pt x="2708441" y="6123269"/>
                </a:lnTo>
                <a:lnTo>
                  <a:pt x="2710028" y="6110964"/>
                </a:lnTo>
                <a:lnTo>
                  <a:pt x="2712806" y="6099453"/>
                </a:lnTo>
                <a:lnTo>
                  <a:pt x="2716379" y="6087544"/>
                </a:lnTo>
                <a:lnTo>
                  <a:pt x="2719554" y="6075239"/>
                </a:lnTo>
                <a:lnTo>
                  <a:pt x="2727096" y="6052216"/>
                </a:lnTo>
                <a:lnTo>
                  <a:pt x="2734636" y="6030780"/>
                </a:lnTo>
                <a:lnTo>
                  <a:pt x="2742574" y="6008948"/>
                </a:lnTo>
                <a:lnTo>
                  <a:pt x="2750909" y="5987116"/>
                </a:lnTo>
                <a:lnTo>
                  <a:pt x="2758847" y="5965284"/>
                </a:lnTo>
                <a:lnTo>
                  <a:pt x="2763213" y="5952185"/>
                </a:lnTo>
                <a:lnTo>
                  <a:pt x="2768372" y="5938688"/>
                </a:lnTo>
                <a:lnTo>
                  <a:pt x="2778692" y="5913284"/>
                </a:lnTo>
                <a:lnTo>
                  <a:pt x="2789408" y="5887879"/>
                </a:lnTo>
                <a:lnTo>
                  <a:pt x="2800918" y="5862474"/>
                </a:lnTo>
                <a:lnTo>
                  <a:pt x="2811634" y="5837070"/>
                </a:lnTo>
                <a:lnTo>
                  <a:pt x="2821557" y="5811665"/>
                </a:lnTo>
                <a:lnTo>
                  <a:pt x="2826716" y="5798566"/>
                </a:lnTo>
                <a:lnTo>
                  <a:pt x="2831479" y="5785069"/>
                </a:lnTo>
                <a:lnTo>
                  <a:pt x="2836242" y="5771573"/>
                </a:lnTo>
                <a:lnTo>
                  <a:pt x="2840211" y="5758077"/>
                </a:lnTo>
                <a:lnTo>
                  <a:pt x="2841402" y="5754107"/>
                </a:lnTo>
                <a:lnTo>
                  <a:pt x="2843784" y="5750932"/>
                </a:lnTo>
                <a:lnTo>
                  <a:pt x="2848149" y="5744184"/>
                </a:lnTo>
                <a:lnTo>
                  <a:pt x="2852912" y="5737436"/>
                </a:lnTo>
                <a:lnTo>
                  <a:pt x="2854499" y="5734657"/>
                </a:lnTo>
                <a:lnTo>
                  <a:pt x="2855690" y="5731481"/>
                </a:lnTo>
                <a:lnTo>
                  <a:pt x="2856087" y="5729100"/>
                </a:lnTo>
                <a:lnTo>
                  <a:pt x="2856087" y="5727115"/>
                </a:lnTo>
                <a:lnTo>
                  <a:pt x="2855690" y="5723145"/>
                </a:lnTo>
                <a:lnTo>
                  <a:pt x="2855293" y="5718382"/>
                </a:lnTo>
                <a:lnTo>
                  <a:pt x="2855293" y="5716397"/>
                </a:lnTo>
                <a:lnTo>
                  <a:pt x="2855690" y="5714413"/>
                </a:lnTo>
                <a:lnTo>
                  <a:pt x="2867994" y="5674321"/>
                </a:lnTo>
                <a:lnTo>
                  <a:pt x="2881092" y="5631847"/>
                </a:lnTo>
                <a:lnTo>
                  <a:pt x="2893396" y="5586992"/>
                </a:lnTo>
                <a:lnTo>
                  <a:pt x="2906096" y="5540549"/>
                </a:lnTo>
                <a:lnTo>
                  <a:pt x="2900540" y="5539358"/>
                </a:lnTo>
                <a:lnTo>
                  <a:pt x="2895777" y="5539358"/>
                </a:lnTo>
                <a:lnTo>
                  <a:pt x="2890617" y="5539755"/>
                </a:lnTo>
                <a:lnTo>
                  <a:pt x="2886251" y="5540946"/>
                </a:lnTo>
                <a:lnTo>
                  <a:pt x="2881885" y="5542931"/>
                </a:lnTo>
                <a:lnTo>
                  <a:pt x="2877916" y="5544916"/>
                </a:lnTo>
                <a:lnTo>
                  <a:pt x="2873551" y="5547297"/>
                </a:lnTo>
                <a:lnTo>
                  <a:pt x="2869979" y="5550076"/>
                </a:lnTo>
                <a:lnTo>
                  <a:pt x="2862437" y="5556824"/>
                </a:lnTo>
                <a:lnTo>
                  <a:pt x="2855293" y="5563969"/>
                </a:lnTo>
                <a:lnTo>
                  <a:pt x="2847752" y="5571114"/>
                </a:lnTo>
                <a:lnTo>
                  <a:pt x="2844180" y="5574290"/>
                </a:lnTo>
                <a:lnTo>
                  <a:pt x="2840211" y="5577465"/>
                </a:lnTo>
                <a:lnTo>
                  <a:pt x="2834654" y="5581038"/>
                </a:lnTo>
                <a:lnTo>
                  <a:pt x="2828304" y="5584214"/>
                </a:lnTo>
                <a:lnTo>
                  <a:pt x="2816001" y="5590565"/>
                </a:lnTo>
                <a:lnTo>
                  <a:pt x="2810047" y="5593740"/>
                </a:lnTo>
                <a:lnTo>
                  <a:pt x="2803696" y="5596519"/>
                </a:lnTo>
                <a:lnTo>
                  <a:pt x="2798140" y="5600091"/>
                </a:lnTo>
                <a:lnTo>
                  <a:pt x="2793377" y="5604061"/>
                </a:lnTo>
                <a:lnTo>
                  <a:pt x="2789011" y="5608030"/>
                </a:lnTo>
                <a:lnTo>
                  <a:pt x="2785042" y="5612794"/>
                </a:lnTo>
                <a:lnTo>
                  <a:pt x="2777501" y="5622321"/>
                </a:lnTo>
                <a:lnTo>
                  <a:pt x="2769960" y="5632244"/>
                </a:lnTo>
                <a:lnTo>
                  <a:pt x="2765991" y="5637008"/>
                </a:lnTo>
                <a:lnTo>
                  <a:pt x="2761625" y="5640977"/>
                </a:lnTo>
                <a:lnTo>
                  <a:pt x="2756465" y="5645344"/>
                </a:lnTo>
                <a:lnTo>
                  <a:pt x="2750909" y="5649313"/>
                </a:lnTo>
                <a:lnTo>
                  <a:pt x="2739399" y="5657252"/>
                </a:lnTo>
                <a:lnTo>
                  <a:pt x="2733842" y="5660825"/>
                </a:lnTo>
                <a:lnTo>
                  <a:pt x="2728285" y="5665191"/>
                </a:lnTo>
                <a:lnTo>
                  <a:pt x="2723126" y="5669557"/>
                </a:lnTo>
                <a:lnTo>
                  <a:pt x="2717966" y="5674321"/>
                </a:lnTo>
                <a:lnTo>
                  <a:pt x="2714791" y="5677099"/>
                </a:lnTo>
                <a:lnTo>
                  <a:pt x="2710822" y="5680275"/>
                </a:lnTo>
                <a:lnTo>
                  <a:pt x="2702487" y="5685435"/>
                </a:lnTo>
                <a:lnTo>
                  <a:pt x="2692962" y="5691390"/>
                </a:lnTo>
                <a:lnTo>
                  <a:pt x="2683436" y="5697741"/>
                </a:lnTo>
                <a:lnTo>
                  <a:pt x="2681848" y="5698932"/>
                </a:lnTo>
                <a:lnTo>
                  <a:pt x="2680658" y="5700519"/>
                </a:lnTo>
                <a:lnTo>
                  <a:pt x="2678674" y="5704092"/>
                </a:lnTo>
                <a:lnTo>
                  <a:pt x="2676689" y="5707268"/>
                </a:lnTo>
                <a:lnTo>
                  <a:pt x="2675498" y="5709252"/>
                </a:lnTo>
                <a:lnTo>
                  <a:pt x="2673910" y="5710840"/>
                </a:lnTo>
                <a:lnTo>
                  <a:pt x="2672323" y="5712031"/>
                </a:lnTo>
                <a:lnTo>
                  <a:pt x="2670338" y="5713222"/>
                </a:lnTo>
                <a:lnTo>
                  <a:pt x="2665972" y="5714810"/>
                </a:lnTo>
                <a:lnTo>
                  <a:pt x="2661209" y="5716000"/>
                </a:lnTo>
                <a:lnTo>
                  <a:pt x="2659622" y="5716794"/>
                </a:lnTo>
                <a:lnTo>
                  <a:pt x="2658035" y="5717985"/>
                </a:lnTo>
                <a:lnTo>
                  <a:pt x="2635411" y="5737436"/>
                </a:lnTo>
                <a:lnTo>
                  <a:pt x="2624298" y="5747756"/>
                </a:lnTo>
                <a:lnTo>
                  <a:pt x="2613186" y="5757680"/>
                </a:lnTo>
                <a:lnTo>
                  <a:pt x="2602072" y="5768398"/>
                </a:lnTo>
                <a:lnTo>
                  <a:pt x="2597309" y="5774352"/>
                </a:lnTo>
                <a:lnTo>
                  <a:pt x="2592547" y="5779512"/>
                </a:lnTo>
                <a:lnTo>
                  <a:pt x="2588180" y="5785863"/>
                </a:lnTo>
                <a:lnTo>
                  <a:pt x="2583814" y="5791818"/>
                </a:lnTo>
                <a:lnTo>
                  <a:pt x="2580242" y="5798566"/>
                </a:lnTo>
                <a:lnTo>
                  <a:pt x="2576274" y="5804520"/>
                </a:lnTo>
                <a:lnTo>
                  <a:pt x="2574685" y="5801741"/>
                </a:lnTo>
                <a:lnTo>
                  <a:pt x="2573495" y="5798169"/>
                </a:lnTo>
                <a:lnTo>
                  <a:pt x="2573098" y="5794199"/>
                </a:lnTo>
                <a:lnTo>
                  <a:pt x="2572701" y="5790627"/>
                </a:lnTo>
                <a:lnTo>
                  <a:pt x="2573098" y="5787054"/>
                </a:lnTo>
                <a:lnTo>
                  <a:pt x="2573892" y="5783879"/>
                </a:lnTo>
                <a:lnTo>
                  <a:pt x="2575082" y="5780306"/>
                </a:lnTo>
                <a:lnTo>
                  <a:pt x="2576274" y="5777924"/>
                </a:lnTo>
                <a:lnTo>
                  <a:pt x="2584211" y="5768795"/>
                </a:lnTo>
                <a:lnTo>
                  <a:pt x="2593340" y="5758474"/>
                </a:lnTo>
                <a:lnTo>
                  <a:pt x="2614375" y="5735054"/>
                </a:lnTo>
                <a:lnTo>
                  <a:pt x="2638189" y="5709252"/>
                </a:lnTo>
                <a:lnTo>
                  <a:pt x="2649699" y="5695756"/>
                </a:lnTo>
                <a:lnTo>
                  <a:pt x="2661209" y="5681069"/>
                </a:lnTo>
                <a:lnTo>
                  <a:pt x="2662003" y="5679878"/>
                </a:lnTo>
                <a:lnTo>
                  <a:pt x="2662400" y="5677893"/>
                </a:lnTo>
                <a:lnTo>
                  <a:pt x="2662797" y="5674321"/>
                </a:lnTo>
                <a:lnTo>
                  <a:pt x="2663591" y="5671145"/>
                </a:lnTo>
                <a:lnTo>
                  <a:pt x="2663988" y="5669160"/>
                </a:lnTo>
                <a:lnTo>
                  <a:pt x="2664782" y="5667573"/>
                </a:lnTo>
                <a:lnTo>
                  <a:pt x="2667957" y="5662809"/>
                </a:lnTo>
                <a:lnTo>
                  <a:pt x="2672323" y="5657649"/>
                </a:lnTo>
                <a:lnTo>
                  <a:pt x="2676292" y="5653283"/>
                </a:lnTo>
                <a:lnTo>
                  <a:pt x="2680658" y="5648916"/>
                </a:lnTo>
                <a:lnTo>
                  <a:pt x="2689389" y="5641374"/>
                </a:lnTo>
                <a:lnTo>
                  <a:pt x="2698518" y="5634229"/>
                </a:lnTo>
                <a:lnTo>
                  <a:pt x="2707647" y="5627878"/>
                </a:lnTo>
                <a:lnTo>
                  <a:pt x="2715982" y="5621130"/>
                </a:lnTo>
                <a:lnTo>
                  <a:pt x="2723920" y="5614382"/>
                </a:lnTo>
                <a:lnTo>
                  <a:pt x="2727096" y="5611206"/>
                </a:lnTo>
                <a:lnTo>
                  <a:pt x="2730270" y="5607237"/>
                </a:lnTo>
                <a:lnTo>
                  <a:pt x="2732651" y="5604855"/>
                </a:lnTo>
                <a:lnTo>
                  <a:pt x="2734240" y="5602473"/>
                </a:lnTo>
                <a:lnTo>
                  <a:pt x="2736620" y="5597710"/>
                </a:lnTo>
                <a:lnTo>
                  <a:pt x="2738208" y="5595328"/>
                </a:lnTo>
                <a:lnTo>
                  <a:pt x="2739796" y="5592549"/>
                </a:lnTo>
                <a:lnTo>
                  <a:pt x="2742574" y="5590168"/>
                </a:lnTo>
                <a:lnTo>
                  <a:pt x="2746146" y="5587389"/>
                </a:lnTo>
                <a:lnTo>
                  <a:pt x="2750513" y="5583817"/>
                </a:lnTo>
                <a:lnTo>
                  <a:pt x="2754481" y="5580244"/>
                </a:lnTo>
                <a:lnTo>
                  <a:pt x="2762816" y="5571908"/>
                </a:lnTo>
                <a:lnTo>
                  <a:pt x="2771547" y="5562381"/>
                </a:lnTo>
                <a:lnTo>
                  <a:pt x="2779882" y="5552458"/>
                </a:lnTo>
                <a:lnTo>
                  <a:pt x="2796552" y="5531816"/>
                </a:lnTo>
                <a:lnTo>
                  <a:pt x="2804490" y="5522290"/>
                </a:lnTo>
                <a:lnTo>
                  <a:pt x="2812031" y="5513954"/>
                </a:lnTo>
                <a:lnTo>
                  <a:pt x="2818779" y="5506412"/>
                </a:lnTo>
                <a:lnTo>
                  <a:pt x="2824732" y="5499664"/>
                </a:lnTo>
                <a:lnTo>
                  <a:pt x="2827907" y="5495694"/>
                </a:lnTo>
                <a:lnTo>
                  <a:pt x="2830685" y="5491725"/>
                </a:lnTo>
                <a:lnTo>
                  <a:pt x="2833067" y="5487358"/>
                </a:lnTo>
                <a:lnTo>
                  <a:pt x="2835448" y="5483786"/>
                </a:lnTo>
                <a:lnTo>
                  <a:pt x="2836640" y="5479419"/>
                </a:lnTo>
                <a:lnTo>
                  <a:pt x="2837433" y="5476244"/>
                </a:lnTo>
                <a:lnTo>
                  <a:pt x="2837036" y="5474656"/>
                </a:lnTo>
                <a:lnTo>
                  <a:pt x="2837036" y="5472671"/>
                </a:lnTo>
                <a:lnTo>
                  <a:pt x="2836242" y="5471480"/>
                </a:lnTo>
                <a:lnTo>
                  <a:pt x="2835448" y="5470289"/>
                </a:lnTo>
                <a:lnTo>
                  <a:pt x="2833464" y="5469098"/>
                </a:lnTo>
                <a:lnTo>
                  <a:pt x="2831876" y="5468305"/>
                </a:lnTo>
                <a:lnTo>
                  <a:pt x="2829892" y="5467511"/>
                </a:lnTo>
                <a:lnTo>
                  <a:pt x="2827907" y="5467114"/>
                </a:lnTo>
                <a:lnTo>
                  <a:pt x="2821160" y="5466717"/>
                </a:lnTo>
                <a:lnTo>
                  <a:pt x="2814810" y="5466717"/>
                </a:lnTo>
                <a:lnTo>
                  <a:pt x="2808062" y="5467114"/>
                </a:lnTo>
                <a:lnTo>
                  <a:pt x="2801713" y="5468305"/>
                </a:lnTo>
                <a:lnTo>
                  <a:pt x="2795362" y="5469892"/>
                </a:lnTo>
                <a:lnTo>
                  <a:pt x="2788614" y="5471480"/>
                </a:lnTo>
                <a:lnTo>
                  <a:pt x="2775516" y="5476641"/>
                </a:lnTo>
                <a:lnTo>
                  <a:pt x="2749321" y="5486564"/>
                </a:lnTo>
                <a:lnTo>
                  <a:pt x="2742971" y="5488946"/>
                </a:lnTo>
                <a:lnTo>
                  <a:pt x="2736620" y="5490534"/>
                </a:lnTo>
                <a:lnTo>
                  <a:pt x="2730270" y="5492518"/>
                </a:lnTo>
                <a:lnTo>
                  <a:pt x="2724316" y="5493709"/>
                </a:lnTo>
                <a:lnTo>
                  <a:pt x="2724316" y="5488152"/>
                </a:lnTo>
                <a:lnTo>
                  <a:pt x="2725110" y="5483786"/>
                </a:lnTo>
                <a:lnTo>
                  <a:pt x="2726698" y="5479816"/>
                </a:lnTo>
                <a:lnTo>
                  <a:pt x="2729079" y="5476641"/>
                </a:lnTo>
                <a:lnTo>
                  <a:pt x="2732254" y="5473068"/>
                </a:lnTo>
                <a:lnTo>
                  <a:pt x="2735033" y="5470289"/>
                </a:lnTo>
                <a:lnTo>
                  <a:pt x="2742971" y="5463541"/>
                </a:lnTo>
                <a:lnTo>
                  <a:pt x="2746543" y="5459969"/>
                </a:lnTo>
                <a:lnTo>
                  <a:pt x="2748924" y="5457984"/>
                </a:lnTo>
                <a:lnTo>
                  <a:pt x="2749718" y="5457587"/>
                </a:lnTo>
                <a:lnTo>
                  <a:pt x="2750909" y="5457190"/>
                </a:lnTo>
                <a:lnTo>
                  <a:pt x="2755275" y="5457190"/>
                </a:lnTo>
                <a:lnTo>
                  <a:pt x="2756465" y="5456396"/>
                </a:lnTo>
                <a:lnTo>
                  <a:pt x="2758053" y="5455999"/>
                </a:lnTo>
                <a:lnTo>
                  <a:pt x="2759244" y="5453617"/>
                </a:lnTo>
                <a:lnTo>
                  <a:pt x="2760435" y="5451633"/>
                </a:lnTo>
                <a:lnTo>
                  <a:pt x="2761228" y="5450839"/>
                </a:lnTo>
                <a:lnTo>
                  <a:pt x="2761625" y="5450442"/>
                </a:lnTo>
                <a:lnTo>
                  <a:pt x="2765197" y="5449648"/>
                </a:lnTo>
                <a:lnTo>
                  <a:pt x="2768769" y="5449251"/>
                </a:lnTo>
                <a:lnTo>
                  <a:pt x="2776310" y="5448854"/>
                </a:lnTo>
                <a:lnTo>
                  <a:pt x="2783454" y="5448457"/>
                </a:lnTo>
                <a:lnTo>
                  <a:pt x="2786630" y="5447663"/>
                </a:lnTo>
                <a:lnTo>
                  <a:pt x="2789805" y="5446869"/>
                </a:lnTo>
                <a:lnTo>
                  <a:pt x="2804887" y="5441709"/>
                </a:lnTo>
                <a:lnTo>
                  <a:pt x="2819175" y="5435358"/>
                </a:lnTo>
                <a:lnTo>
                  <a:pt x="2833464" y="5428610"/>
                </a:lnTo>
                <a:lnTo>
                  <a:pt x="2847355" y="5420671"/>
                </a:lnTo>
                <a:lnTo>
                  <a:pt x="2861645" y="5412732"/>
                </a:lnTo>
                <a:lnTo>
                  <a:pt x="2875138" y="5404396"/>
                </a:lnTo>
                <a:lnTo>
                  <a:pt x="2903318" y="5386533"/>
                </a:lnTo>
                <a:lnTo>
                  <a:pt x="2904906" y="5384945"/>
                </a:lnTo>
                <a:lnTo>
                  <a:pt x="2906493" y="5383358"/>
                </a:lnTo>
                <a:lnTo>
                  <a:pt x="2907684" y="5381770"/>
                </a:lnTo>
                <a:lnTo>
                  <a:pt x="2909272" y="5379785"/>
                </a:lnTo>
                <a:lnTo>
                  <a:pt x="2914034" y="5376213"/>
                </a:lnTo>
                <a:lnTo>
                  <a:pt x="2920385" y="5372640"/>
                </a:lnTo>
                <a:lnTo>
                  <a:pt x="2927132" y="5367877"/>
                </a:lnTo>
                <a:lnTo>
                  <a:pt x="2935467" y="5363907"/>
                </a:lnTo>
                <a:lnTo>
                  <a:pt x="2952534" y="5355174"/>
                </a:lnTo>
                <a:lnTo>
                  <a:pt x="2968806" y="5346838"/>
                </a:lnTo>
                <a:lnTo>
                  <a:pt x="2974760" y="5343663"/>
                </a:lnTo>
                <a:lnTo>
                  <a:pt x="2981111" y="5341281"/>
                </a:lnTo>
                <a:lnTo>
                  <a:pt x="2987064" y="5338899"/>
                </a:lnTo>
                <a:lnTo>
                  <a:pt x="2993017" y="5335724"/>
                </a:lnTo>
                <a:lnTo>
                  <a:pt x="2995796" y="5333739"/>
                </a:lnTo>
                <a:lnTo>
                  <a:pt x="2998574" y="5331754"/>
                </a:lnTo>
                <a:lnTo>
                  <a:pt x="3000558" y="5329770"/>
                </a:lnTo>
                <a:lnTo>
                  <a:pt x="3002543" y="5326991"/>
                </a:lnTo>
                <a:lnTo>
                  <a:pt x="3004130" y="5324212"/>
                </a:lnTo>
                <a:lnTo>
                  <a:pt x="3005718" y="5321037"/>
                </a:lnTo>
                <a:lnTo>
                  <a:pt x="3006512" y="5317067"/>
                </a:lnTo>
                <a:lnTo>
                  <a:pt x="3006512" y="5313495"/>
                </a:lnTo>
                <a:lnTo>
                  <a:pt x="2995002" y="5318655"/>
                </a:lnTo>
                <a:lnTo>
                  <a:pt x="2983492" y="5324609"/>
                </a:lnTo>
                <a:lnTo>
                  <a:pt x="2961265" y="5336915"/>
                </a:lnTo>
                <a:lnTo>
                  <a:pt x="2939833" y="5349617"/>
                </a:lnTo>
                <a:lnTo>
                  <a:pt x="2918003" y="5362716"/>
                </a:lnTo>
                <a:lnTo>
                  <a:pt x="2896968" y="5375816"/>
                </a:lnTo>
                <a:lnTo>
                  <a:pt x="2875138" y="5389312"/>
                </a:lnTo>
                <a:lnTo>
                  <a:pt x="2853309" y="5401617"/>
                </a:lnTo>
                <a:lnTo>
                  <a:pt x="2841799" y="5407571"/>
                </a:lnTo>
                <a:lnTo>
                  <a:pt x="2830685" y="5413526"/>
                </a:lnTo>
                <a:lnTo>
                  <a:pt x="2830289" y="5411541"/>
                </a:lnTo>
                <a:lnTo>
                  <a:pt x="2829892" y="5409953"/>
                </a:lnTo>
                <a:lnTo>
                  <a:pt x="2829892" y="5408762"/>
                </a:lnTo>
                <a:lnTo>
                  <a:pt x="2830289" y="5407571"/>
                </a:lnTo>
                <a:lnTo>
                  <a:pt x="2830685" y="5406381"/>
                </a:lnTo>
                <a:lnTo>
                  <a:pt x="2831479" y="5405190"/>
                </a:lnTo>
                <a:lnTo>
                  <a:pt x="2833464" y="5403999"/>
                </a:lnTo>
                <a:lnTo>
                  <a:pt x="2836242" y="5402808"/>
                </a:lnTo>
                <a:lnTo>
                  <a:pt x="2839020" y="5402014"/>
                </a:lnTo>
                <a:lnTo>
                  <a:pt x="2841006" y="5401220"/>
                </a:lnTo>
                <a:lnTo>
                  <a:pt x="2843386" y="5400029"/>
                </a:lnTo>
                <a:lnTo>
                  <a:pt x="2854103" y="5392884"/>
                </a:lnTo>
                <a:lnTo>
                  <a:pt x="2867201" y="5383358"/>
                </a:lnTo>
                <a:lnTo>
                  <a:pt x="2893396" y="5363510"/>
                </a:lnTo>
                <a:lnTo>
                  <a:pt x="2894586" y="5362716"/>
                </a:lnTo>
                <a:lnTo>
                  <a:pt x="2895777" y="5362716"/>
                </a:lnTo>
                <a:lnTo>
                  <a:pt x="2898555" y="5363510"/>
                </a:lnTo>
                <a:lnTo>
                  <a:pt x="2900937" y="5363907"/>
                </a:lnTo>
                <a:lnTo>
                  <a:pt x="2902128" y="5363907"/>
                </a:lnTo>
                <a:lnTo>
                  <a:pt x="2903318" y="5363510"/>
                </a:lnTo>
                <a:lnTo>
                  <a:pt x="2906493" y="5359144"/>
                </a:lnTo>
                <a:lnTo>
                  <a:pt x="2906493" y="5359541"/>
                </a:lnTo>
                <a:lnTo>
                  <a:pt x="2906493" y="5360335"/>
                </a:lnTo>
                <a:lnTo>
                  <a:pt x="2906493" y="5361129"/>
                </a:lnTo>
                <a:lnTo>
                  <a:pt x="2906493" y="5361525"/>
                </a:lnTo>
                <a:lnTo>
                  <a:pt x="2906890" y="5361922"/>
                </a:lnTo>
                <a:lnTo>
                  <a:pt x="2907684" y="5361922"/>
                </a:lnTo>
                <a:lnTo>
                  <a:pt x="2908875" y="5361525"/>
                </a:lnTo>
                <a:lnTo>
                  <a:pt x="2912447" y="5359938"/>
                </a:lnTo>
                <a:lnTo>
                  <a:pt x="2916416" y="5357556"/>
                </a:lnTo>
                <a:lnTo>
                  <a:pt x="2921179" y="5353586"/>
                </a:lnTo>
                <a:lnTo>
                  <a:pt x="2932292" y="5344060"/>
                </a:lnTo>
                <a:lnTo>
                  <a:pt x="2944596" y="5334136"/>
                </a:lnTo>
                <a:lnTo>
                  <a:pt x="2950550" y="5330167"/>
                </a:lnTo>
                <a:lnTo>
                  <a:pt x="2956503" y="5326594"/>
                </a:lnTo>
                <a:lnTo>
                  <a:pt x="2964045" y="5322625"/>
                </a:lnTo>
                <a:lnTo>
                  <a:pt x="2971982" y="5319052"/>
                </a:lnTo>
                <a:lnTo>
                  <a:pt x="2988651" y="5312304"/>
                </a:lnTo>
                <a:lnTo>
                  <a:pt x="3005718" y="5305953"/>
                </a:lnTo>
                <a:lnTo>
                  <a:pt x="3022389" y="5299602"/>
                </a:lnTo>
                <a:lnTo>
                  <a:pt x="3020006" y="5297617"/>
                </a:lnTo>
                <a:lnTo>
                  <a:pt x="3018419" y="5295235"/>
                </a:lnTo>
                <a:lnTo>
                  <a:pt x="3015641" y="5289281"/>
                </a:lnTo>
                <a:lnTo>
                  <a:pt x="3011672" y="5282930"/>
                </a:lnTo>
                <a:lnTo>
                  <a:pt x="3009290" y="5279754"/>
                </a:lnTo>
                <a:lnTo>
                  <a:pt x="3006512" y="5276182"/>
                </a:lnTo>
                <a:lnTo>
                  <a:pt x="3005718" y="5275785"/>
                </a:lnTo>
                <a:lnTo>
                  <a:pt x="3004528" y="5275388"/>
                </a:lnTo>
                <a:lnTo>
                  <a:pt x="3001750" y="5274594"/>
                </a:lnTo>
                <a:lnTo>
                  <a:pt x="2998972" y="5274197"/>
                </a:lnTo>
                <a:lnTo>
                  <a:pt x="2997780" y="5273403"/>
                </a:lnTo>
                <a:lnTo>
                  <a:pt x="2997384" y="5273006"/>
                </a:lnTo>
                <a:lnTo>
                  <a:pt x="2996986" y="5272609"/>
                </a:lnTo>
                <a:lnTo>
                  <a:pt x="2997384" y="5271815"/>
                </a:lnTo>
                <a:lnTo>
                  <a:pt x="2998972" y="5270227"/>
                </a:lnTo>
                <a:lnTo>
                  <a:pt x="3000161" y="5268243"/>
                </a:lnTo>
                <a:lnTo>
                  <a:pt x="3000558" y="5267052"/>
                </a:lnTo>
                <a:lnTo>
                  <a:pt x="3000161" y="5266258"/>
                </a:lnTo>
                <a:lnTo>
                  <a:pt x="2995399" y="5259907"/>
                </a:lnTo>
                <a:lnTo>
                  <a:pt x="2985476" y="5247998"/>
                </a:lnTo>
                <a:lnTo>
                  <a:pt x="2975157" y="5236487"/>
                </a:lnTo>
                <a:lnTo>
                  <a:pt x="2971585" y="5231723"/>
                </a:lnTo>
                <a:lnTo>
                  <a:pt x="2968806" y="5229739"/>
                </a:lnTo>
                <a:lnTo>
                  <a:pt x="2967219" y="5228945"/>
                </a:lnTo>
                <a:lnTo>
                  <a:pt x="2965631" y="5228548"/>
                </a:lnTo>
                <a:lnTo>
                  <a:pt x="2962059" y="5228151"/>
                </a:lnTo>
                <a:lnTo>
                  <a:pt x="2958884" y="5228151"/>
                </a:lnTo>
                <a:lnTo>
                  <a:pt x="2957694" y="5227357"/>
                </a:lnTo>
                <a:lnTo>
                  <a:pt x="2956503" y="5226166"/>
                </a:lnTo>
                <a:lnTo>
                  <a:pt x="2955709" y="5224578"/>
                </a:lnTo>
                <a:lnTo>
                  <a:pt x="2955312" y="5222990"/>
                </a:lnTo>
                <a:lnTo>
                  <a:pt x="2954915" y="5218624"/>
                </a:lnTo>
                <a:lnTo>
                  <a:pt x="2954518" y="5213464"/>
                </a:lnTo>
                <a:lnTo>
                  <a:pt x="2954121" y="5211479"/>
                </a:lnTo>
                <a:lnTo>
                  <a:pt x="2952930" y="5209891"/>
                </a:lnTo>
                <a:lnTo>
                  <a:pt x="2951343" y="5207113"/>
                </a:lnTo>
                <a:lnTo>
                  <a:pt x="2950152" y="5205922"/>
                </a:lnTo>
                <a:lnTo>
                  <a:pt x="2947374" y="5203937"/>
                </a:lnTo>
                <a:lnTo>
                  <a:pt x="2945786" y="5203143"/>
                </a:lnTo>
                <a:lnTo>
                  <a:pt x="2943802" y="5201952"/>
                </a:lnTo>
                <a:lnTo>
                  <a:pt x="2942214" y="5199174"/>
                </a:lnTo>
                <a:lnTo>
                  <a:pt x="2940628" y="5195998"/>
                </a:lnTo>
                <a:lnTo>
                  <a:pt x="2937848" y="5190838"/>
                </a:lnTo>
                <a:lnTo>
                  <a:pt x="2935070" y="5187265"/>
                </a:lnTo>
                <a:lnTo>
                  <a:pt x="2932292" y="5183296"/>
                </a:lnTo>
                <a:lnTo>
                  <a:pt x="2930307" y="5180517"/>
                </a:lnTo>
                <a:lnTo>
                  <a:pt x="2928720" y="5177738"/>
                </a:lnTo>
                <a:lnTo>
                  <a:pt x="2928323" y="5176151"/>
                </a:lnTo>
                <a:lnTo>
                  <a:pt x="2928323" y="5174166"/>
                </a:lnTo>
                <a:lnTo>
                  <a:pt x="2928720" y="5172578"/>
                </a:lnTo>
                <a:lnTo>
                  <a:pt x="2929118" y="5170593"/>
                </a:lnTo>
                <a:lnTo>
                  <a:pt x="2929911" y="5168609"/>
                </a:lnTo>
                <a:lnTo>
                  <a:pt x="2931101" y="5165830"/>
                </a:lnTo>
                <a:lnTo>
                  <a:pt x="2933482" y="5164639"/>
                </a:lnTo>
                <a:lnTo>
                  <a:pt x="2935467" y="5163845"/>
                </a:lnTo>
                <a:lnTo>
                  <a:pt x="2937848" y="5163845"/>
                </a:lnTo>
                <a:lnTo>
                  <a:pt x="2940230" y="5164242"/>
                </a:lnTo>
                <a:lnTo>
                  <a:pt x="2942214" y="5165036"/>
                </a:lnTo>
                <a:lnTo>
                  <a:pt x="2944199" y="5166227"/>
                </a:lnTo>
                <a:lnTo>
                  <a:pt x="2946580" y="5168212"/>
                </a:lnTo>
                <a:lnTo>
                  <a:pt x="2948961" y="5169799"/>
                </a:lnTo>
                <a:lnTo>
                  <a:pt x="2952930" y="5174166"/>
                </a:lnTo>
                <a:lnTo>
                  <a:pt x="2957296" y="5179326"/>
                </a:lnTo>
                <a:lnTo>
                  <a:pt x="2965631" y="5189250"/>
                </a:lnTo>
                <a:lnTo>
                  <a:pt x="2974760" y="5199571"/>
                </a:lnTo>
                <a:lnTo>
                  <a:pt x="2986270" y="5213067"/>
                </a:lnTo>
                <a:lnTo>
                  <a:pt x="2998177" y="5227754"/>
                </a:lnTo>
                <a:lnTo>
                  <a:pt x="3002543" y="5233708"/>
                </a:lnTo>
                <a:lnTo>
                  <a:pt x="3006512" y="5239662"/>
                </a:lnTo>
                <a:lnTo>
                  <a:pt x="3006909" y="5240456"/>
                </a:lnTo>
                <a:lnTo>
                  <a:pt x="3006909" y="5241647"/>
                </a:lnTo>
                <a:lnTo>
                  <a:pt x="3006512" y="5244823"/>
                </a:lnTo>
                <a:lnTo>
                  <a:pt x="3006115" y="5247601"/>
                </a:lnTo>
                <a:lnTo>
                  <a:pt x="3006115" y="5248792"/>
                </a:lnTo>
                <a:lnTo>
                  <a:pt x="3006512" y="5249586"/>
                </a:lnTo>
                <a:lnTo>
                  <a:pt x="3008894" y="5251571"/>
                </a:lnTo>
                <a:lnTo>
                  <a:pt x="3011672" y="5253555"/>
                </a:lnTo>
                <a:lnTo>
                  <a:pt x="3014450" y="5254746"/>
                </a:lnTo>
                <a:lnTo>
                  <a:pt x="3017228" y="5255143"/>
                </a:lnTo>
                <a:lnTo>
                  <a:pt x="3019611" y="5255937"/>
                </a:lnTo>
                <a:lnTo>
                  <a:pt x="3021594" y="5256731"/>
                </a:lnTo>
                <a:lnTo>
                  <a:pt x="3023975" y="5257922"/>
                </a:lnTo>
                <a:lnTo>
                  <a:pt x="3025563" y="5259510"/>
                </a:lnTo>
                <a:lnTo>
                  <a:pt x="3026754" y="5262288"/>
                </a:lnTo>
                <a:lnTo>
                  <a:pt x="3027944" y="5266258"/>
                </a:lnTo>
                <a:lnTo>
                  <a:pt x="3031120" y="5276975"/>
                </a:lnTo>
                <a:lnTo>
                  <a:pt x="3033898" y="5289678"/>
                </a:lnTo>
                <a:lnTo>
                  <a:pt x="3034295" y="5295235"/>
                </a:lnTo>
                <a:lnTo>
                  <a:pt x="3034692" y="5299602"/>
                </a:lnTo>
                <a:lnTo>
                  <a:pt x="3029135" y="5301586"/>
                </a:lnTo>
                <a:lnTo>
                  <a:pt x="3026754" y="5302380"/>
                </a:lnTo>
                <a:lnTo>
                  <a:pt x="3024769" y="5303968"/>
                </a:lnTo>
                <a:lnTo>
                  <a:pt x="3022785" y="5305556"/>
                </a:lnTo>
                <a:lnTo>
                  <a:pt x="3020800" y="5307540"/>
                </a:lnTo>
                <a:lnTo>
                  <a:pt x="3019611" y="5309922"/>
                </a:lnTo>
                <a:lnTo>
                  <a:pt x="3018816" y="5313495"/>
                </a:lnTo>
                <a:lnTo>
                  <a:pt x="3023579" y="5314686"/>
                </a:lnTo>
                <a:lnTo>
                  <a:pt x="3027548" y="5315082"/>
                </a:lnTo>
                <a:lnTo>
                  <a:pt x="3031517" y="5315082"/>
                </a:lnTo>
                <a:lnTo>
                  <a:pt x="3035486" y="5314289"/>
                </a:lnTo>
                <a:lnTo>
                  <a:pt x="3039455" y="5313098"/>
                </a:lnTo>
                <a:lnTo>
                  <a:pt x="3043028" y="5311113"/>
                </a:lnTo>
                <a:lnTo>
                  <a:pt x="3046599" y="5309128"/>
                </a:lnTo>
                <a:lnTo>
                  <a:pt x="3050172" y="5307144"/>
                </a:lnTo>
                <a:lnTo>
                  <a:pt x="3056918" y="5301586"/>
                </a:lnTo>
                <a:lnTo>
                  <a:pt x="3063268" y="5296426"/>
                </a:lnTo>
                <a:lnTo>
                  <a:pt x="3069619" y="5290869"/>
                </a:lnTo>
                <a:lnTo>
                  <a:pt x="3075572" y="5286105"/>
                </a:lnTo>
                <a:lnTo>
                  <a:pt x="3072794" y="5282930"/>
                </a:lnTo>
                <a:lnTo>
                  <a:pt x="3071206" y="5279754"/>
                </a:lnTo>
                <a:lnTo>
                  <a:pt x="3070811" y="5276182"/>
                </a:lnTo>
                <a:lnTo>
                  <a:pt x="3070811" y="5273403"/>
                </a:lnTo>
                <a:lnTo>
                  <a:pt x="3071603" y="5270624"/>
                </a:lnTo>
                <a:lnTo>
                  <a:pt x="3072794" y="5267449"/>
                </a:lnTo>
                <a:lnTo>
                  <a:pt x="3075175" y="5265067"/>
                </a:lnTo>
                <a:lnTo>
                  <a:pt x="3077160" y="5262288"/>
                </a:lnTo>
                <a:lnTo>
                  <a:pt x="3082320" y="5257128"/>
                </a:lnTo>
                <a:lnTo>
                  <a:pt x="3087082" y="5251571"/>
                </a:lnTo>
                <a:lnTo>
                  <a:pt x="3089464" y="5248792"/>
                </a:lnTo>
                <a:lnTo>
                  <a:pt x="3091845" y="5246013"/>
                </a:lnTo>
                <a:lnTo>
                  <a:pt x="3093433" y="5242838"/>
                </a:lnTo>
                <a:lnTo>
                  <a:pt x="3094228" y="5239662"/>
                </a:lnTo>
                <a:lnTo>
                  <a:pt x="3092639" y="5238868"/>
                </a:lnTo>
                <a:lnTo>
                  <a:pt x="3090258" y="5238075"/>
                </a:lnTo>
                <a:lnTo>
                  <a:pt x="3085892" y="5237678"/>
                </a:lnTo>
                <a:lnTo>
                  <a:pt x="3080335" y="5237281"/>
                </a:lnTo>
                <a:lnTo>
                  <a:pt x="3074382" y="5237281"/>
                </a:lnTo>
                <a:lnTo>
                  <a:pt x="3068428" y="5237281"/>
                </a:lnTo>
                <a:lnTo>
                  <a:pt x="3062078" y="5236884"/>
                </a:lnTo>
                <a:lnTo>
                  <a:pt x="3055727" y="5234899"/>
                </a:lnTo>
                <a:lnTo>
                  <a:pt x="3053346" y="5234105"/>
                </a:lnTo>
                <a:lnTo>
                  <a:pt x="3050568" y="5232914"/>
                </a:lnTo>
                <a:lnTo>
                  <a:pt x="3050172" y="5232120"/>
                </a:lnTo>
                <a:lnTo>
                  <a:pt x="3049774" y="5231326"/>
                </a:lnTo>
                <a:lnTo>
                  <a:pt x="3048980" y="5228151"/>
                </a:lnTo>
                <a:lnTo>
                  <a:pt x="3048583" y="5224578"/>
                </a:lnTo>
                <a:lnTo>
                  <a:pt x="3048186" y="5223387"/>
                </a:lnTo>
                <a:lnTo>
                  <a:pt x="3046996" y="5222990"/>
                </a:lnTo>
                <a:lnTo>
                  <a:pt x="3044217" y="5221006"/>
                </a:lnTo>
                <a:lnTo>
                  <a:pt x="3040645" y="5219021"/>
                </a:lnTo>
                <a:lnTo>
                  <a:pt x="3031913" y="5215051"/>
                </a:lnTo>
                <a:lnTo>
                  <a:pt x="3023182" y="5211082"/>
                </a:lnTo>
                <a:lnTo>
                  <a:pt x="3019213" y="5208303"/>
                </a:lnTo>
                <a:lnTo>
                  <a:pt x="3016038" y="5206319"/>
                </a:lnTo>
                <a:lnTo>
                  <a:pt x="3015245" y="5205128"/>
                </a:lnTo>
                <a:lnTo>
                  <a:pt x="3014847" y="5203937"/>
                </a:lnTo>
                <a:lnTo>
                  <a:pt x="3014450" y="5201555"/>
                </a:lnTo>
                <a:lnTo>
                  <a:pt x="3014053" y="5198380"/>
                </a:lnTo>
                <a:lnTo>
                  <a:pt x="3013259" y="5197189"/>
                </a:lnTo>
                <a:lnTo>
                  <a:pt x="3012465" y="5195998"/>
                </a:lnTo>
                <a:lnTo>
                  <a:pt x="3009687" y="5192822"/>
                </a:lnTo>
                <a:lnTo>
                  <a:pt x="3006115" y="5189250"/>
                </a:lnTo>
                <a:lnTo>
                  <a:pt x="2997780" y="5183296"/>
                </a:lnTo>
                <a:lnTo>
                  <a:pt x="2989842" y="5177738"/>
                </a:lnTo>
                <a:lnTo>
                  <a:pt x="2986667" y="5174960"/>
                </a:lnTo>
                <a:lnTo>
                  <a:pt x="2984682" y="5172578"/>
                </a:lnTo>
                <a:lnTo>
                  <a:pt x="2983492" y="5170990"/>
                </a:lnTo>
                <a:lnTo>
                  <a:pt x="2983095" y="5169402"/>
                </a:lnTo>
                <a:lnTo>
                  <a:pt x="2983095" y="5167815"/>
                </a:lnTo>
                <a:lnTo>
                  <a:pt x="2983095" y="5165830"/>
                </a:lnTo>
                <a:lnTo>
                  <a:pt x="2983889" y="5163051"/>
                </a:lnTo>
                <a:lnTo>
                  <a:pt x="2984286" y="5162654"/>
                </a:lnTo>
                <a:lnTo>
                  <a:pt x="2984682" y="5162654"/>
                </a:lnTo>
                <a:lnTo>
                  <a:pt x="2982698" y="5159479"/>
                </a:lnTo>
                <a:lnTo>
                  <a:pt x="2980713" y="5155509"/>
                </a:lnTo>
                <a:lnTo>
                  <a:pt x="2975554" y="5148761"/>
                </a:lnTo>
                <a:lnTo>
                  <a:pt x="2969997" y="5142410"/>
                </a:lnTo>
                <a:lnTo>
                  <a:pt x="2964837" y="5134868"/>
                </a:lnTo>
                <a:lnTo>
                  <a:pt x="2961662" y="5130898"/>
                </a:lnTo>
                <a:lnTo>
                  <a:pt x="2959679" y="5126929"/>
                </a:lnTo>
                <a:lnTo>
                  <a:pt x="2957694" y="5122166"/>
                </a:lnTo>
                <a:lnTo>
                  <a:pt x="2955709" y="5117799"/>
                </a:lnTo>
                <a:lnTo>
                  <a:pt x="2954518" y="5113036"/>
                </a:lnTo>
                <a:lnTo>
                  <a:pt x="2953328" y="5107875"/>
                </a:lnTo>
                <a:lnTo>
                  <a:pt x="2952930" y="5101921"/>
                </a:lnTo>
                <a:lnTo>
                  <a:pt x="2952930" y="5095570"/>
                </a:lnTo>
                <a:lnTo>
                  <a:pt x="2947374" y="5100333"/>
                </a:lnTo>
                <a:lnTo>
                  <a:pt x="2941420" y="5104303"/>
                </a:lnTo>
                <a:lnTo>
                  <a:pt x="2929911" y="5111845"/>
                </a:lnTo>
                <a:lnTo>
                  <a:pt x="2918797" y="5118990"/>
                </a:lnTo>
                <a:lnTo>
                  <a:pt x="2913637" y="5122563"/>
                </a:lnTo>
                <a:lnTo>
                  <a:pt x="2908479" y="5126532"/>
                </a:lnTo>
                <a:lnTo>
                  <a:pt x="2903715" y="5130501"/>
                </a:lnTo>
                <a:lnTo>
                  <a:pt x="2898952" y="5135265"/>
                </a:lnTo>
                <a:lnTo>
                  <a:pt x="2894984" y="5140028"/>
                </a:lnTo>
                <a:lnTo>
                  <a:pt x="2891411" y="5145982"/>
                </a:lnTo>
                <a:lnTo>
                  <a:pt x="2888236" y="5152334"/>
                </a:lnTo>
                <a:lnTo>
                  <a:pt x="2885062" y="5159479"/>
                </a:lnTo>
                <a:lnTo>
                  <a:pt x="2882679" y="5167418"/>
                </a:lnTo>
                <a:lnTo>
                  <a:pt x="2881092" y="5176151"/>
                </a:lnTo>
                <a:lnTo>
                  <a:pt x="2880696" y="5179326"/>
                </a:lnTo>
                <a:lnTo>
                  <a:pt x="2880696" y="5182105"/>
                </a:lnTo>
                <a:lnTo>
                  <a:pt x="2881092" y="5184883"/>
                </a:lnTo>
                <a:lnTo>
                  <a:pt x="2881489" y="5187265"/>
                </a:lnTo>
                <a:lnTo>
                  <a:pt x="2882282" y="5189250"/>
                </a:lnTo>
                <a:lnTo>
                  <a:pt x="2883473" y="5191235"/>
                </a:lnTo>
                <a:lnTo>
                  <a:pt x="2886648" y="5195601"/>
                </a:lnTo>
                <a:lnTo>
                  <a:pt x="2889427" y="5198777"/>
                </a:lnTo>
                <a:lnTo>
                  <a:pt x="2892999" y="5202349"/>
                </a:lnTo>
                <a:lnTo>
                  <a:pt x="2896571" y="5205922"/>
                </a:lnTo>
                <a:lnTo>
                  <a:pt x="2899746" y="5209891"/>
                </a:lnTo>
                <a:lnTo>
                  <a:pt x="2901335" y="5212670"/>
                </a:lnTo>
                <a:lnTo>
                  <a:pt x="2903318" y="5215845"/>
                </a:lnTo>
                <a:lnTo>
                  <a:pt x="2904509" y="5219815"/>
                </a:lnTo>
                <a:lnTo>
                  <a:pt x="2906096" y="5222990"/>
                </a:lnTo>
                <a:lnTo>
                  <a:pt x="2911256" y="5229739"/>
                </a:lnTo>
                <a:lnTo>
                  <a:pt x="2916019" y="5236487"/>
                </a:lnTo>
                <a:lnTo>
                  <a:pt x="2921179" y="5242838"/>
                </a:lnTo>
                <a:lnTo>
                  <a:pt x="2925545" y="5249983"/>
                </a:lnTo>
                <a:lnTo>
                  <a:pt x="2927529" y="5253952"/>
                </a:lnTo>
                <a:lnTo>
                  <a:pt x="2929911" y="5257525"/>
                </a:lnTo>
                <a:lnTo>
                  <a:pt x="2931498" y="5261494"/>
                </a:lnTo>
                <a:lnTo>
                  <a:pt x="2932689" y="5265067"/>
                </a:lnTo>
                <a:lnTo>
                  <a:pt x="2933482" y="5269036"/>
                </a:lnTo>
                <a:lnTo>
                  <a:pt x="2934276" y="5273800"/>
                </a:lnTo>
                <a:lnTo>
                  <a:pt x="2934276" y="5278563"/>
                </a:lnTo>
                <a:lnTo>
                  <a:pt x="2934276" y="5282930"/>
                </a:lnTo>
                <a:lnTo>
                  <a:pt x="2931498" y="5281739"/>
                </a:lnTo>
                <a:lnTo>
                  <a:pt x="2928323" y="5280548"/>
                </a:lnTo>
                <a:lnTo>
                  <a:pt x="2920782" y="5278960"/>
                </a:lnTo>
                <a:lnTo>
                  <a:pt x="2916416" y="5278166"/>
                </a:lnTo>
                <a:lnTo>
                  <a:pt x="2912845" y="5276579"/>
                </a:lnTo>
                <a:lnTo>
                  <a:pt x="2908875" y="5274991"/>
                </a:lnTo>
                <a:lnTo>
                  <a:pt x="2906096" y="5273006"/>
                </a:lnTo>
                <a:lnTo>
                  <a:pt x="2905699" y="5272609"/>
                </a:lnTo>
                <a:lnTo>
                  <a:pt x="2905699" y="5271418"/>
                </a:lnTo>
                <a:lnTo>
                  <a:pt x="2906096" y="5268243"/>
                </a:lnTo>
                <a:lnTo>
                  <a:pt x="2906096" y="5265067"/>
                </a:lnTo>
                <a:lnTo>
                  <a:pt x="2906096" y="5263082"/>
                </a:lnTo>
                <a:lnTo>
                  <a:pt x="2905303" y="5261891"/>
                </a:lnTo>
                <a:lnTo>
                  <a:pt x="2903715" y="5261098"/>
                </a:lnTo>
                <a:lnTo>
                  <a:pt x="2901730" y="5261098"/>
                </a:lnTo>
                <a:lnTo>
                  <a:pt x="2899746" y="5261098"/>
                </a:lnTo>
                <a:lnTo>
                  <a:pt x="2896174" y="5261098"/>
                </a:lnTo>
                <a:lnTo>
                  <a:pt x="2894984" y="5260304"/>
                </a:lnTo>
                <a:lnTo>
                  <a:pt x="2893396" y="5259510"/>
                </a:lnTo>
                <a:lnTo>
                  <a:pt x="2892999" y="5258319"/>
                </a:lnTo>
                <a:lnTo>
                  <a:pt x="2892602" y="5257128"/>
                </a:lnTo>
                <a:lnTo>
                  <a:pt x="2892206" y="5253555"/>
                </a:lnTo>
                <a:lnTo>
                  <a:pt x="2891411" y="5249586"/>
                </a:lnTo>
                <a:lnTo>
                  <a:pt x="2891014" y="5247601"/>
                </a:lnTo>
                <a:lnTo>
                  <a:pt x="2890220" y="5246410"/>
                </a:lnTo>
                <a:lnTo>
                  <a:pt x="2888236" y="5243235"/>
                </a:lnTo>
                <a:lnTo>
                  <a:pt x="2886251" y="5241250"/>
                </a:lnTo>
                <a:lnTo>
                  <a:pt x="2883473" y="5239662"/>
                </a:lnTo>
                <a:lnTo>
                  <a:pt x="2881489" y="5238075"/>
                </a:lnTo>
                <a:lnTo>
                  <a:pt x="2877123" y="5235693"/>
                </a:lnTo>
                <a:lnTo>
                  <a:pt x="2872757" y="5233311"/>
                </a:lnTo>
                <a:lnTo>
                  <a:pt x="2871169" y="5232517"/>
                </a:lnTo>
                <a:lnTo>
                  <a:pt x="2869582" y="5231326"/>
                </a:lnTo>
                <a:lnTo>
                  <a:pt x="2867994" y="5229739"/>
                </a:lnTo>
                <a:lnTo>
                  <a:pt x="2866803" y="5228151"/>
                </a:lnTo>
                <a:lnTo>
                  <a:pt x="2866010" y="5225769"/>
                </a:lnTo>
                <a:lnTo>
                  <a:pt x="2865216" y="5222990"/>
                </a:lnTo>
                <a:lnTo>
                  <a:pt x="2865216" y="5220212"/>
                </a:lnTo>
                <a:lnTo>
                  <a:pt x="2865216" y="5216242"/>
                </a:lnTo>
                <a:lnTo>
                  <a:pt x="2860850" y="5218624"/>
                </a:lnTo>
                <a:lnTo>
                  <a:pt x="2856087" y="5221006"/>
                </a:lnTo>
                <a:lnTo>
                  <a:pt x="2847355" y="5225769"/>
                </a:lnTo>
                <a:lnTo>
                  <a:pt x="2842196" y="5228151"/>
                </a:lnTo>
                <a:lnTo>
                  <a:pt x="2836640" y="5230136"/>
                </a:lnTo>
                <a:lnTo>
                  <a:pt x="2829496" y="5231723"/>
                </a:lnTo>
                <a:lnTo>
                  <a:pt x="2821557" y="5232914"/>
                </a:lnTo>
                <a:lnTo>
                  <a:pt x="2822352" y="5235693"/>
                </a:lnTo>
                <a:lnTo>
                  <a:pt x="2822747" y="5237678"/>
                </a:lnTo>
                <a:lnTo>
                  <a:pt x="2823145" y="5242044"/>
                </a:lnTo>
                <a:lnTo>
                  <a:pt x="2822747" y="5246013"/>
                </a:lnTo>
                <a:lnTo>
                  <a:pt x="2822352" y="5248792"/>
                </a:lnTo>
                <a:lnTo>
                  <a:pt x="2822747" y="5250777"/>
                </a:lnTo>
                <a:lnTo>
                  <a:pt x="2823145" y="5251174"/>
                </a:lnTo>
                <a:lnTo>
                  <a:pt x="2823541" y="5251571"/>
                </a:lnTo>
                <a:lnTo>
                  <a:pt x="2824732" y="5251571"/>
                </a:lnTo>
                <a:lnTo>
                  <a:pt x="2826320" y="5251174"/>
                </a:lnTo>
                <a:lnTo>
                  <a:pt x="2830685" y="5249586"/>
                </a:lnTo>
                <a:lnTo>
                  <a:pt x="2829496" y="5251968"/>
                </a:lnTo>
                <a:lnTo>
                  <a:pt x="2828304" y="5254349"/>
                </a:lnTo>
                <a:lnTo>
                  <a:pt x="2824732" y="5258319"/>
                </a:lnTo>
                <a:lnTo>
                  <a:pt x="2823541" y="5261098"/>
                </a:lnTo>
                <a:lnTo>
                  <a:pt x="2822352" y="5263479"/>
                </a:lnTo>
                <a:lnTo>
                  <a:pt x="2821557" y="5266258"/>
                </a:lnTo>
                <a:lnTo>
                  <a:pt x="2821557" y="5269830"/>
                </a:lnTo>
                <a:lnTo>
                  <a:pt x="2822747" y="5269830"/>
                </a:lnTo>
                <a:lnTo>
                  <a:pt x="2823938" y="5270227"/>
                </a:lnTo>
                <a:lnTo>
                  <a:pt x="2825129" y="5270624"/>
                </a:lnTo>
                <a:lnTo>
                  <a:pt x="2826320" y="5271418"/>
                </a:lnTo>
                <a:lnTo>
                  <a:pt x="2827113" y="5273403"/>
                </a:lnTo>
                <a:lnTo>
                  <a:pt x="2827907" y="5275785"/>
                </a:lnTo>
                <a:lnTo>
                  <a:pt x="2829098" y="5281739"/>
                </a:lnTo>
                <a:lnTo>
                  <a:pt x="2829496" y="5284121"/>
                </a:lnTo>
                <a:lnTo>
                  <a:pt x="2830685" y="5286105"/>
                </a:lnTo>
                <a:lnTo>
                  <a:pt x="2833067" y="5288884"/>
                </a:lnTo>
                <a:lnTo>
                  <a:pt x="2835845" y="5290472"/>
                </a:lnTo>
                <a:lnTo>
                  <a:pt x="2841402" y="5293250"/>
                </a:lnTo>
                <a:lnTo>
                  <a:pt x="2844180" y="5294441"/>
                </a:lnTo>
                <a:lnTo>
                  <a:pt x="2846562" y="5296823"/>
                </a:lnTo>
                <a:lnTo>
                  <a:pt x="2847355" y="5298014"/>
                </a:lnTo>
                <a:lnTo>
                  <a:pt x="2848149" y="5299602"/>
                </a:lnTo>
                <a:lnTo>
                  <a:pt x="2848943" y="5301189"/>
                </a:lnTo>
                <a:lnTo>
                  <a:pt x="2849340" y="5302777"/>
                </a:lnTo>
                <a:lnTo>
                  <a:pt x="2850530" y="5300792"/>
                </a:lnTo>
                <a:lnTo>
                  <a:pt x="2850928" y="5297617"/>
                </a:lnTo>
                <a:lnTo>
                  <a:pt x="2851721" y="5294044"/>
                </a:lnTo>
                <a:lnTo>
                  <a:pt x="2850928" y="5290869"/>
                </a:lnTo>
                <a:lnTo>
                  <a:pt x="2850530" y="5287296"/>
                </a:lnTo>
                <a:lnTo>
                  <a:pt x="2849737" y="5284121"/>
                </a:lnTo>
                <a:lnTo>
                  <a:pt x="2848149" y="5281739"/>
                </a:lnTo>
                <a:lnTo>
                  <a:pt x="2846562" y="5279754"/>
                </a:lnTo>
                <a:lnTo>
                  <a:pt x="2845768" y="5279754"/>
                </a:lnTo>
                <a:lnTo>
                  <a:pt x="2844180" y="5279754"/>
                </a:lnTo>
                <a:lnTo>
                  <a:pt x="2839814" y="5280151"/>
                </a:lnTo>
                <a:lnTo>
                  <a:pt x="2835845" y="5280151"/>
                </a:lnTo>
                <a:lnTo>
                  <a:pt x="2834654" y="5280151"/>
                </a:lnTo>
                <a:lnTo>
                  <a:pt x="2834258" y="5279754"/>
                </a:lnTo>
                <a:lnTo>
                  <a:pt x="2835051" y="5278166"/>
                </a:lnTo>
                <a:lnTo>
                  <a:pt x="2837433" y="5273403"/>
                </a:lnTo>
                <a:lnTo>
                  <a:pt x="2838623" y="5270624"/>
                </a:lnTo>
                <a:lnTo>
                  <a:pt x="2839418" y="5267052"/>
                </a:lnTo>
                <a:lnTo>
                  <a:pt x="2840211" y="5263479"/>
                </a:lnTo>
                <a:lnTo>
                  <a:pt x="2840211" y="5259510"/>
                </a:lnTo>
                <a:lnTo>
                  <a:pt x="2841799" y="5262685"/>
                </a:lnTo>
                <a:lnTo>
                  <a:pt x="2843784" y="5263876"/>
                </a:lnTo>
                <a:lnTo>
                  <a:pt x="2844974" y="5264670"/>
                </a:lnTo>
                <a:lnTo>
                  <a:pt x="2846958" y="5264273"/>
                </a:lnTo>
                <a:lnTo>
                  <a:pt x="2848546" y="5263876"/>
                </a:lnTo>
                <a:lnTo>
                  <a:pt x="2850530" y="5263876"/>
                </a:lnTo>
                <a:lnTo>
                  <a:pt x="2853309" y="5264670"/>
                </a:lnTo>
                <a:lnTo>
                  <a:pt x="2855690" y="5266258"/>
                </a:lnTo>
                <a:lnTo>
                  <a:pt x="2855293" y="5263479"/>
                </a:lnTo>
                <a:lnTo>
                  <a:pt x="2854499" y="5261494"/>
                </a:lnTo>
                <a:lnTo>
                  <a:pt x="2853309" y="5259510"/>
                </a:lnTo>
                <a:lnTo>
                  <a:pt x="2852118" y="5258319"/>
                </a:lnTo>
                <a:lnTo>
                  <a:pt x="2850530" y="5257525"/>
                </a:lnTo>
                <a:lnTo>
                  <a:pt x="2848943" y="5256731"/>
                </a:lnTo>
                <a:lnTo>
                  <a:pt x="2846958" y="5256731"/>
                </a:lnTo>
                <a:lnTo>
                  <a:pt x="2845371" y="5256731"/>
                </a:lnTo>
                <a:lnTo>
                  <a:pt x="2841799" y="5257525"/>
                </a:lnTo>
                <a:lnTo>
                  <a:pt x="2838623" y="5258319"/>
                </a:lnTo>
                <a:lnTo>
                  <a:pt x="2835845" y="5259113"/>
                </a:lnTo>
                <a:lnTo>
                  <a:pt x="2834258" y="5259510"/>
                </a:lnTo>
                <a:lnTo>
                  <a:pt x="2832273" y="5257525"/>
                </a:lnTo>
                <a:lnTo>
                  <a:pt x="2831876" y="5256334"/>
                </a:lnTo>
                <a:lnTo>
                  <a:pt x="2831479" y="5254746"/>
                </a:lnTo>
                <a:lnTo>
                  <a:pt x="2831876" y="5253952"/>
                </a:lnTo>
                <a:lnTo>
                  <a:pt x="2832670" y="5252762"/>
                </a:lnTo>
                <a:lnTo>
                  <a:pt x="2833464" y="5251968"/>
                </a:lnTo>
                <a:lnTo>
                  <a:pt x="2836640" y="5251174"/>
                </a:lnTo>
                <a:lnTo>
                  <a:pt x="2840211" y="5250777"/>
                </a:lnTo>
                <a:lnTo>
                  <a:pt x="2844180" y="5251174"/>
                </a:lnTo>
                <a:lnTo>
                  <a:pt x="2847355" y="5251968"/>
                </a:lnTo>
                <a:lnTo>
                  <a:pt x="2849340" y="5253159"/>
                </a:lnTo>
                <a:lnTo>
                  <a:pt x="2847355" y="5248395"/>
                </a:lnTo>
                <a:lnTo>
                  <a:pt x="2846958" y="5247204"/>
                </a:lnTo>
                <a:lnTo>
                  <a:pt x="2846958" y="5246410"/>
                </a:lnTo>
                <a:lnTo>
                  <a:pt x="2847355" y="5245617"/>
                </a:lnTo>
                <a:lnTo>
                  <a:pt x="2847752" y="5245220"/>
                </a:lnTo>
                <a:lnTo>
                  <a:pt x="2849340" y="5245220"/>
                </a:lnTo>
                <a:lnTo>
                  <a:pt x="2850530" y="5244823"/>
                </a:lnTo>
                <a:lnTo>
                  <a:pt x="2850928" y="5244426"/>
                </a:lnTo>
                <a:lnTo>
                  <a:pt x="2851721" y="5243235"/>
                </a:lnTo>
                <a:lnTo>
                  <a:pt x="2851721" y="5242441"/>
                </a:lnTo>
                <a:lnTo>
                  <a:pt x="2851721" y="5240853"/>
                </a:lnTo>
                <a:lnTo>
                  <a:pt x="2849340" y="5236487"/>
                </a:lnTo>
                <a:lnTo>
                  <a:pt x="2852118" y="5234899"/>
                </a:lnTo>
                <a:lnTo>
                  <a:pt x="2853706" y="5234502"/>
                </a:lnTo>
                <a:lnTo>
                  <a:pt x="2855293" y="5234502"/>
                </a:lnTo>
                <a:lnTo>
                  <a:pt x="2856484" y="5234899"/>
                </a:lnTo>
                <a:lnTo>
                  <a:pt x="2857675" y="5236090"/>
                </a:lnTo>
                <a:lnTo>
                  <a:pt x="2858468" y="5237281"/>
                </a:lnTo>
                <a:lnTo>
                  <a:pt x="2858865" y="5238471"/>
                </a:lnTo>
                <a:lnTo>
                  <a:pt x="2859262" y="5239662"/>
                </a:lnTo>
                <a:lnTo>
                  <a:pt x="2860057" y="5243235"/>
                </a:lnTo>
                <a:lnTo>
                  <a:pt x="2859262" y="5246807"/>
                </a:lnTo>
                <a:lnTo>
                  <a:pt x="2858865" y="5253159"/>
                </a:lnTo>
                <a:lnTo>
                  <a:pt x="2858865" y="5254349"/>
                </a:lnTo>
                <a:lnTo>
                  <a:pt x="2859262" y="5254746"/>
                </a:lnTo>
                <a:lnTo>
                  <a:pt x="2860057" y="5255143"/>
                </a:lnTo>
                <a:lnTo>
                  <a:pt x="2860850" y="5255143"/>
                </a:lnTo>
                <a:lnTo>
                  <a:pt x="2862041" y="5254349"/>
                </a:lnTo>
                <a:lnTo>
                  <a:pt x="2862437" y="5253952"/>
                </a:lnTo>
                <a:lnTo>
                  <a:pt x="2865613" y="5262288"/>
                </a:lnTo>
                <a:lnTo>
                  <a:pt x="2868788" y="5268243"/>
                </a:lnTo>
                <a:lnTo>
                  <a:pt x="2870772" y="5273403"/>
                </a:lnTo>
                <a:lnTo>
                  <a:pt x="2871169" y="5276182"/>
                </a:lnTo>
                <a:lnTo>
                  <a:pt x="2871567" y="5279754"/>
                </a:lnTo>
                <a:lnTo>
                  <a:pt x="2870772" y="5279754"/>
                </a:lnTo>
                <a:lnTo>
                  <a:pt x="2868788" y="5279754"/>
                </a:lnTo>
                <a:lnTo>
                  <a:pt x="2866406" y="5280151"/>
                </a:lnTo>
                <a:lnTo>
                  <a:pt x="2865216" y="5279754"/>
                </a:lnTo>
                <a:lnTo>
                  <a:pt x="2866406" y="5282136"/>
                </a:lnTo>
                <a:lnTo>
                  <a:pt x="2868788" y="5284121"/>
                </a:lnTo>
                <a:lnTo>
                  <a:pt x="2870772" y="5285708"/>
                </a:lnTo>
                <a:lnTo>
                  <a:pt x="2872757" y="5287693"/>
                </a:lnTo>
                <a:lnTo>
                  <a:pt x="2877520" y="5290075"/>
                </a:lnTo>
                <a:lnTo>
                  <a:pt x="2879504" y="5291266"/>
                </a:lnTo>
                <a:lnTo>
                  <a:pt x="2881092" y="5292853"/>
                </a:lnTo>
                <a:lnTo>
                  <a:pt x="2881489" y="5294441"/>
                </a:lnTo>
                <a:lnTo>
                  <a:pt x="2881489" y="5295632"/>
                </a:lnTo>
                <a:lnTo>
                  <a:pt x="2881092" y="5296823"/>
                </a:lnTo>
                <a:lnTo>
                  <a:pt x="2880298" y="5297617"/>
                </a:lnTo>
                <a:lnTo>
                  <a:pt x="2878711" y="5299205"/>
                </a:lnTo>
                <a:lnTo>
                  <a:pt x="2877916" y="5299602"/>
                </a:lnTo>
                <a:lnTo>
                  <a:pt x="2879107" y="5302777"/>
                </a:lnTo>
                <a:lnTo>
                  <a:pt x="2881092" y="5305953"/>
                </a:lnTo>
                <a:lnTo>
                  <a:pt x="2883076" y="5308731"/>
                </a:lnTo>
                <a:lnTo>
                  <a:pt x="2886251" y="5311510"/>
                </a:lnTo>
                <a:lnTo>
                  <a:pt x="2890617" y="5316273"/>
                </a:lnTo>
                <a:lnTo>
                  <a:pt x="2892602" y="5318258"/>
                </a:lnTo>
                <a:lnTo>
                  <a:pt x="2893396" y="5319846"/>
                </a:lnTo>
                <a:lnTo>
                  <a:pt x="2893396" y="5321037"/>
                </a:lnTo>
                <a:lnTo>
                  <a:pt x="2892999" y="5321831"/>
                </a:lnTo>
                <a:lnTo>
                  <a:pt x="2891808" y="5322228"/>
                </a:lnTo>
                <a:lnTo>
                  <a:pt x="2890617" y="5322625"/>
                </a:lnTo>
                <a:lnTo>
                  <a:pt x="2888236" y="5323021"/>
                </a:lnTo>
                <a:lnTo>
                  <a:pt x="2887442" y="5323418"/>
                </a:lnTo>
                <a:lnTo>
                  <a:pt x="2887840" y="5325006"/>
                </a:lnTo>
                <a:lnTo>
                  <a:pt x="2889030" y="5326197"/>
                </a:lnTo>
                <a:lnTo>
                  <a:pt x="2891808" y="5328579"/>
                </a:lnTo>
                <a:lnTo>
                  <a:pt x="2894984" y="5330960"/>
                </a:lnTo>
                <a:lnTo>
                  <a:pt x="2896174" y="5332151"/>
                </a:lnTo>
                <a:lnTo>
                  <a:pt x="2896571" y="5333342"/>
                </a:lnTo>
                <a:lnTo>
                  <a:pt x="2896968" y="5334136"/>
                </a:lnTo>
                <a:lnTo>
                  <a:pt x="2896571" y="5335327"/>
                </a:lnTo>
                <a:lnTo>
                  <a:pt x="2895777" y="5338899"/>
                </a:lnTo>
                <a:lnTo>
                  <a:pt x="2894586" y="5342075"/>
                </a:lnTo>
                <a:lnTo>
                  <a:pt x="2893396" y="5345251"/>
                </a:lnTo>
                <a:lnTo>
                  <a:pt x="2892602" y="5348823"/>
                </a:lnTo>
                <a:lnTo>
                  <a:pt x="2892999" y="5350014"/>
                </a:lnTo>
                <a:lnTo>
                  <a:pt x="2893396" y="5351205"/>
                </a:lnTo>
                <a:lnTo>
                  <a:pt x="2894586" y="5352396"/>
                </a:lnTo>
                <a:lnTo>
                  <a:pt x="2895777" y="5352793"/>
                </a:lnTo>
                <a:lnTo>
                  <a:pt x="2897365" y="5353190"/>
                </a:lnTo>
                <a:lnTo>
                  <a:pt x="2899746" y="5353190"/>
                </a:lnTo>
                <a:lnTo>
                  <a:pt x="2898952" y="5354777"/>
                </a:lnTo>
                <a:lnTo>
                  <a:pt x="2897762" y="5355968"/>
                </a:lnTo>
                <a:lnTo>
                  <a:pt x="2896571" y="5356365"/>
                </a:lnTo>
                <a:lnTo>
                  <a:pt x="2894984" y="5356762"/>
                </a:lnTo>
                <a:lnTo>
                  <a:pt x="2891014" y="5356365"/>
                </a:lnTo>
                <a:lnTo>
                  <a:pt x="2887045" y="5355174"/>
                </a:lnTo>
                <a:lnTo>
                  <a:pt x="2878313" y="5351999"/>
                </a:lnTo>
                <a:lnTo>
                  <a:pt x="2874345" y="5350411"/>
                </a:lnTo>
                <a:lnTo>
                  <a:pt x="2871567" y="5350014"/>
                </a:lnTo>
                <a:lnTo>
                  <a:pt x="2869185" y="5350014"/>
                </a:lnTo>
                <a:lnTo>
                  <a:pt x="2867994" y="5350411"/>
                </a:lnTo>
                <a:lnTo>
                  <a:pt x="2867597" y="5350808"/>
                </a:lnTo>
                <a:lnTo>
                  <a:pt x="2867201" y="5351999"/>
                </a:lnTo>
                <a:lnTo>
                  <a:pt x="2867597" y="5353190"/>
                </a:lnTo>
                <a:lnTo>
                  <a:pt x="2865216" y="5350014"/>
                </a:lnTo>
                <a:lnTo>
                  <a:pt x="2863628" y="5348029"/>
                </a:lnTo>
                <a:lnTo>
                  <a:pt x="2862041" y="5347235"/>
                </a:lnTo>
                <a:lnTo>
                  <a:pt x="2860850" y="5346441"/>
                </a:lnTo>
                <a:lnTo>
                  <a:pt x="2859262" y="5346441"/>
                </a:lnTo>
                <a:lnTo>
                  <a:pt x="2856484" y="5345251"/>
                </a:lnTo>
                <a:lnTo>
                  <a:pt x="2854896" y="5344457"/>
                </a:lnTo>
                <a:lnTo>
                  <a:pt x="2852912" y="5343266"/>
                </a:lnTo>
                <a:lnTo>
                  <a:pt x="2852118" y="5342075"/>
                </a:lnTo>
                <a:lnTo>
                  <a:pt x="2851721" y="5340487"/>
                </a:lnTo>
                <a:lnTo>
                  <a:pt x="2850928" y="5336121"/>
                </a:lnTo>
                <a:lnTo>
                  <a:pt x="2850530" y="5332548"/>
                </a:lnTo>
                <a:lnTo>
                  <a:pt x="2850135" y="5330960"/>
                </a:lnTo>
                <a:lnTo>
                  <a:pt x="2849340" y="5330167"/>
                </a:lnTo>
                <a:lnTo>
                  <a:pt x="2847355" y="5328579"/>
                </a:lnTo>
                <a:lnTo>
                  <a:pt x="2845371" y="5327388"/>
                </a:lnTo>
                <a:lnTo>
                  <a:pt x="2841402" y="5326197"/>
                </a:lnTo>
                <a:lnTo>
                  <a:pt x="2839814" y="5325403"/>
                </a:lnTo>
                <a:lnTo>
                  <a:pt x="2838227" y="5324212"/>
                </a:lnTo>
                <a:lnTo>
                  <a:pt x="2836242" y="5322625"/>
                </a:lnTo>
                <a:lnTo>
                  <a:pt x="2834258" y="5319846"/>
                </a:lnTo>
                <a:lnTo>
                  <a:pt x="2832273" y="5317464"/>
                </a:lnTo>
                <a:lnTo>
                  <a:pt x="2831082" y="5315479"/>
                </a:lnTo>
                <a:lnTo>
                  <a:pt x="2829892" y="5310716"/>
                </a:lnTo>
                <a:lnTo>
                  <a:pt x="2828701" y="5306747"/>
                </a:lnTo>
                <a:lnTo>
                  <a:pt x="2827907" y="5302777"/>
                </a:lnTo>
                <a:lnTo>
                  <a:pt x="2826716" y="5300792"/>
                </a:lnTo>
                <a:lnTo>
                  <a:pt x="2825129" y="5299205"/>
                </a:lnTo>
                <a:lnTo>
                  <a:pt x="2822352" y="5295235"/>
                </a:lnTo>
                <a:lnTo>
                  <a:pt x="2816397" y="5288884"/>
                </a:lnTo>
                <a:lnTo>
                  <a:pt x="2814810" y="5286899"/>
                </a:lnTo>
                <a:lnTo>
                  <a:pt x="2814413" y="5285708"/>
                </a:lnTo>
                <a:lnTo>
                  <a:pt x="2814810" y="5285311"/>
                </a:lnTo>
                <a:lnTo>
                  <a:pt x="2815206" y="5284914"/>
                </a:lnTo>
                <a:lnTo>
                  <a:pt x="2816397" y="5285311"/>
                </a:lnTo>
                <a:lnTo>
                  <a:pt x="2821557" y="5286105"/>
                </a:lnTo>
                <a:lnTo>
                  <a:pt x="2821954" y="5284914"/>
                </a:lnTo>
                <a:lnTo>
                  <a:pt x="2822352" y="5283724"/>
                </a:lnTo>
                <a:lnTo>
                  <a:pt x="2822352" y="5282533"/>
                </a:lnTo>
                <a:lnTo>
                  <a:pt x="2821954" y="5281342"/>
                </a:lnTo>
                <a:lnTo>
                  <a:pt x="2821160" y="5280548"/>
                </a:lnTo>
                <a:lnTo>
                  <a:pt x="2820367" y="5279754"/>
                </a:lnTo>
                <a:lnTo>
                  <a:pt x="2817985" y="5278166"/>
                </a:lnTo>
                <a:lnTo>
                  <a:pt x="2812428" y="5275388"/>
                </a:lnTo>
                <a:lnTo>
                  <a:pt x="2810047" y="5274197"/>
                </a:lnTo>
                <a:lnTo>
                  <a:pt x="2809650" y="5273800"/>
                </a:lnTo>
                <a:lnTo>
                  <a:pt x="2808857" y="5273006"/>
                </a:lnTo>
                <a:lnTo>
                  <a:pt x="2808857" y="5272609"/>
                </a:lnTo>
                <a:lnTo>
                  <a:pt x="2809253" y="5271815"/>
                </a:lnTo>
                <a:lnTo>
                  <a:pt x="2810841" y="5269830"/>
                </a:lnTo>
                <a:lnTo>
                  <a:pt x="2812031" y="5267846"/>
                </a:lnTo>
                <a:lnTo>
                  <a:pt x="2812428" y="5267052"/>
                </a:lnTo>
                <a:lnTo>
                  <a:pt x="2812031" y="5266258"/>
                </a:lnTo>
                <a:lnTo>
                  <a:pt x="2811237" y="5265861"/>
                </a:lnTo>
                <a:lnTo>
                  <a:pt x="2810047" y="5265861"/>
                </a:lnTo>
                <a:lnTo>
                  <a:pt x="2806872" y="5266258"/>
                </a:lnTo>
                <a:lnTo>
                  <a:pt x="2804093" y="5266655"/>
                </a:lnTo>
                <a:lnTo>
                  <a:pt x="2803299" y="5266655"/>
                </a:lnTo>
                <a:lnTo>
                  <a:pt x="2802506" y="5266258"/>
                </a:lnTo>
                <a:lnTo>
                  <a:pt x="2800918" y="5263082"/>
                </a:lnTo>
                <a:lnTo>
                  <a:pt x="2799330" y="5259113"/>
                </a:lnTo>
                <a:lnTo>
                  <a:pt x="2797346" y="5251571"/>
                </a:lnTo>
                <a:lnTo>
                  <a:pt x="2796552" y="5247998"/>
                </a:lnTo>
                <a:lnTo>
                  <a:pt x="2794965" y="5244426"/>
                </a:lnTo>
                <a:lnTo>
                  <a:pt x="2794171" y="5242838"/>
                </a:lnTo>
                <a:lnTo>
                  <a:pt x="2792980" y="5241647"/>
                </a:lnTo>
                <a:lnTo>
                  <a:pt x="2791789" y="5240456"/>
                </a:lnTo>
                <a:lnTo>
                  <a:pt x="2789805" y="5239662"/>
                </a:lnTo>
                <a:lnTo>
                  <a:pt x="2788218" y="5238868"/>
                </a:lnTo>
                <a:lnTo>
                  <a:pt x="2786630" y="5238868"/>
                </a:lnTo>
                <a:lnTo>
                  <a:pt x="2783058" y="5238868"/>
                </a:lnTo>
                <a:lnTo>
                  <a:pt x="2779089" y="5239662"/>
                </a:lnTo>
                <a:lnTo>
                  <a:pt x="2775120" y="5240853"/>
                </a:lnTo>
                <a:lnTo>
                  <a:pt x="2771152" y="5241647"/>
                </a:lnTo>
                <a:lnTo>
                  <a:pt x="2767182" y="5242044"/>
                </a:lnTo>
                <a:lnTo>
                  <a:pt x="2764801" y="5242044"/>
                </a:lnTo>
                <a:lnTo>
                  <a:pt x="2762816" y="5241647"/>
                </a:lnTo>
                <a:lnTo>
                  <a:pt x="2760831" y="5240853"/>
                </a:lnTo>
                <a:lnTo>
                  <a:pt x="2758847" y="5239662"/>
                </a:lnTo>
                <a:lnTo>
                  <a:pt x="2756068" y="5240059"/>
                </a:lnTo>
                <a:lnTo>
                  <a:pt x="2754879" y="5241250"/>
                </a:lnTo>
                <a:lnTo>
                  <a:pt x="2753687" y="5242838"/>
                </a:lnTo>
                <a:lnTo>
                  <a:pt x="2752893" y="5245617"/>
                </a:lnTo>
                <a:lnTo>
                  <a:pt x="2752496" y="5247998"/>
                </a:lnTo>
                <a:lnTo>
                  <a:pt x="2752496" y="5250380"/>
                </a:lnTo>
                <a:lnTo>
                  <a:pt x="2752099" y="5255937"/>
                </a:lnTo>
                <a:lnTo>
                  <a:pt x="2751306" y="5261494"/>
                </a:lnTo>
                <a:lnTo>
                  <a:pt x="2750909" y="5263479"/>
                </a:lnTo>
                <a:lnTo>
                  <a:pt x="2749718" y="5265067"/>
                </a:lnTo>
                <a:lnTo>
                  <a:pt x="2748130" y="5266258"/>
                </a:lnTo>
                <a:lnTo>
                  <a:pt x="2746146" y="5267052"/>
                </a:lnTo>
                <a:lnTo>
                  <a:pt x="2743369" y="5267052"/>
                </a:lnTo>
                <a:lnTo>
                  <a:pt x="2739399" y="5266258"/>
                </a:lnTo>
                <a:lnTo>
                  <a:pt x="2739002" y="5264273"/>
                </a:lnTo>
                <a:lnTo>
                  <a:pt x="2739002" y="5262288"/>
                </a:lnTo>
                <a:lnTo>
                  <a:pt x="2739002" y="5261098"/>
                </a:lnTo>
                <a:lnTo>
                  <a:pt x="2739399" y="5259113"/>
                </a:lnTo>
                <a:lnTo>
                  <a:pt x="2740986" y="5257128"/>
                </a:lnTo>
                <a:lnTo>
                  <a:pt x="2742177" y="5255540"/>
                </a:lnTo>
                <a:lnTo>
                  <a:pt x="2743765" y="5253952"/>
                </a:lnTo>
                <a:lnTo>
                  <a:pt x="2745352" y="5251968"/>
                </a:lnTo>
                <a:lnTo>
                  <a:pt x="2746146" y="5249586"/>
                </a:lnTo>
                <a:lnTo>
                  <a:pt x="2746146" y="5247998"/>
                </a:lnTo>
                <a:lnTo>
                  <a:pt x="2746146" y="5246410"/>
                </a:lnTo>
                <a:lnTo>
                  <a:pt x="2744955" y="5244823"/>
                </a:lnTo>
                <a:lnTo>
                  <a:pt x="2744162" y="5243235"/>
                </a:lnTo>
                <a:lnTo>
                  <a:pt x="2742971" y="5242441"/>
                </a:lnTo>
                <a:lnTo>
                  <a:pt x="2741780" y="5242441"/>
                </a:lnTo>
                <a:lnTo>
                  <a:pt x="2740589" y="5242044"/>
                </a:lnTo>
                <a:lnTo>
                  <a:pt x="2739002" y="5242441"/>
                </a:lnTo>
                <a:lnTo>
                  <a:pt x="2736223" y="5243235"/>
                </a:lnTo>
                <a:lnTo>
                  <a:pt x="2733445" y="5244823"/>
                </a:lnTo>
                <a:lnTo>
                  <a:pt x="2730270" y="5246013"/>
                </a:lnTo>
                <a:lnTo>
                  <a:pt x="2727096" y="5246807"/>
                </a:lnTo>
                <a:lnTo>
                  <a:pt x="2725507" y="5246807"/>
                </a:lnTo>
                <a:lnTo>
                  <a:pt x="2724316" y="5246410"/>
                </a:lnTo>
                <a:lnTo>
                  <a:pt x="2721935" y="5240853"/>
                </a:lnTo>
                <a:lnTo>
                  <a:pt x="2720347" y="5235693"/>
                </a:lnTo>
                <a:lnTo>
                  <a:pt x="2719554" y="5230532"/>
                </a:lnTo>
                <a:lnTo>
                  <a:pt x="2718363" y="5225372"/>
                </a:lnTo>
                <a:lnTo>
                  <a:pt x="2717966" y="5220609"/>
                </a:lnTo>
                <a:lnTo>
                  <a:pt x="2717569" y="5215845"/>
                </a:lnTo>
                <a:lnTo>
                  <a:pt x="2717569" y="5206319"/>
                </a:lnTo>
                <a:lnTo>
                  <a:pt x="2717966" y="5196792"/>
                </a:lnTo>
                <a:lnTo>
                  <a:pt x="2719157" y="5186868"/>
                </a:lnTo>
                <a:lnTo>
                  <a:pt x="2719952" y="5176944"/>
                </a:lnTo>
                <a:lnTo>
                  <a:pt x="2720745" y="5165830"/>
                </a:lnTo>
                <a:lnTo>
                  <a:pt x="2715585" y="5169402"/>
                </a:lnTo>
                <a:lnTo>
                  <a:pt x="2710425" y="5172975"/>
                </a:lnTo>
                <a:lnTo>
                  <a:pt x="2705265" y="5176548"/>
                </a:lnTo>
                <a:lnTo>
                  <a:pt x="2701296" y="5180120"/>
                </a:lnTo>
                <a:lnTo>
                  <a:pt x="2697724" y="5184486"/>
                </a:lnTo>
                <a:lnTo>
                  <a:pt x="2693755" y="5188059"/>
                </a:lnTo>
                <a:lnTo>
                  <a:pt x="2690977" y="5192028"/>
                </a:lnTo>
                <a:lnTo>
                  <a:pt x="2687802" y="5196792"/>
                </a:lnTo>
                <a:lnTo>
                  <a:pt x="2685420" y="5201555"/>
                </a:lnTo>
                <a:lnTo>
                  <a:pt x="2683436" y="5205922"/>
                </a:lnTo>
                <a:lnTo>
                  <a:pt x="2681452" y="5211082"/>
                </a:lnTo>
                <a:lnTo>
                  <a:pt x="2679864" y="5216242"/>
                </a:lnTo>
                <a:lnTo>
                  <a:pt x="2678674" y="5221800"/>
                </a:lnTo>
                <a:lnTo>
                  <a:pt x="2677879" y="5227357"/>
                </a:lnTo>
                <a:lnTo>
                  <a:pt x="2677085" y="5233311"/>
                </a:lnTo>
                <a:lnTo>
                  <a:pt x="2677085" y="5239662"/>
                </a:lnTo>
                <a:lnTo>
                  <a:pt x="2677085" y="5244823"/>
                </a:lnTo>
                <a:lnTo>
                  <a:pt x="2677879" y="5249983"/>
                </a:lnTo>
                <a:lnTo>
                  <a:pt x="2678674" y="5255143"/>
                </a:lnTo>
                <a:lnTo>
                  <a:pt x="2679864" y="5259907"/>
                </a:lnTo>
                <a:lnTo>
                  <a:pt x="2682642" y="5269036"/>
                </a:lnTo>
                <a:lnTo>
                  <a:pt x="2683436" y="5273800"/>
                </a:lnTo>
                <a:lnTo>
                  <a:pt x="2684230" y="5278563"/>
                </a:lnTo>
                <a:lnTo>
                  <a:pt x="2684627" y="5282533"/>
                </a:lnTo>
                <a:lnTo>
                  <a:pt x="2684230" y="5286105"/>
                </a:lnTo>
                <a:lnTo>
                  <a:pt x="2683436" y="5289678"/>
                </a:lnTo>
                <a:lnTo>
                  <a:pt x="2681848" y="5292853"/>
                </a:lnTo>
                <a:lnTo>
                  <a:pt x="2679070" y="5296426"/>
                </a:lnTo>
                <a:lnTo>
                  <a:pt x="2675498" y="5298808"/>
                </a:lnTo>
                <a:lnTo>
                  <a:pt x="2670338" y="5301189"/>
                </a:lnTo>
                <a:lnTo>
                  <a:pt x="2664782" y="5302777"/>
                </a:lnTo>
                <a:lnTo>
                  <a:pt x="2660019" y="5304365"/>
                </a:lnTo>
                <a:lnTo>
                  <a:pt x="2656050" y="5304762"/>
                </a:lnTo>
                <a:lnTo>
                  <a:pt x="2651684" y="5304762"/>
                </a:lnTo>
                <a:lnTo>
                  <a:pt x="2648113" y="5304365"/>
                </a:lnTo>
                <a:lnTo>
                  <a:pt x="2640969" y="5303571"/>
                </a:lnTo>
                <a:lnTo>
                  <a:pt x="2634220" y="5301983"/>
                </a:lnTo>
                <a:lnTo>
                  <a:pt x="2627076" y="5301189"/>
                </a:lnTo>
                <a:lnTo>
                  <a:pt x="2623901" y="5300792"/>
                </a:lnTo>
                <a:lnTo>
                  <a:pt x="2620726" y="5301189"/>
                </a:lnTo>
                <a:lnTo>
                  <a:pt x="2616757" y="5301586"/>
                </a:lnTo>
                <a:lnTo>
                  <a:pt x="2613186" y="5302380"/>
                </a:lnTo>
                <a:lnTo>
                  <a:pt x="2608819" y="5304365"/>
                </a:lnTo>
                <a:lnTo>
                  <a:pt x="2604850" y="5306747"/>
                </a:lnTo>
                <a:lnTo>
                  <a:pt x="2602072" y="5308334"/>
                </a:lnTo>
                <a:lnTo>
                  <a:pt x="2600087" y="5310716"/>
                </a:lnTo>
                <a:lnTo>
                  <a:pt x="2598499" y="5313495"/>
                </a:lnTo>
                <a:lnTo>
                  <a:pt x="2597309" y="5315876"/>
                </a:lnTo>
                <a:lnTo>
                  <a:pt x="2596118" y="5318655"/>
                </a:lnTo>
                <a:lnTo>
                  <a:pt x="2593737" y="5321434"/>
                </a:lnTo>
                <a:lnTo>
                  <a:pt x="2591752" y="5324212"/>
                </a:lnTo>
                <a:lnTo>
                  <a:pt x="2589371" y="5326594"/>
                </a:lnTo>
                <a:lnTo>
                  <a:pt x="2587386" y="5326594"/>
                </a:lnTo>
                <a:lnTo>
                  <a:pt x="2583417" y="5326594"/>
                </a:lnTo>
                <a:lnTo>
                  <a:pt x="2581036" y="5326991"/>
                </a:lnTo>
                <a:lnTo>
                  <a:pt x="2578654" y="5327388"/>
                </a:lnTo>
                <a:lnTo>
                  <a:pt x="2575876" y="5328182"/>
                </a:lnTo>
                <a:lnTo>
                  <a:pt x="2573495" y="5330167"/>
                </a:lnTo>
                <a:lnTo>
                  <a:pt x="2568732" y="5333342"/>
                </a:lnTo>
                <a:lnTo>
                  <a:pt x="2564764" y="5337709"/>
                </a:lnTo>
                <a:lnTo>
                  <a:pt x="2562382" y="5339693"/>
                </a:lnTo>
                <a:lnTo>
                  <a:pt x="2560000" y="5341281"/>
                </a:lnTo>
                <a:lnTo>
                  <a:pt x="2557222" y="5342472"/>
                </a:lnTo>
                <a:lnTo>
                  <a:pt x="2554840" y="5343266"/>
                </a:lnTo>
                <a:lnTo>
                  <a:pt x="2551665" y="5343663"/>
                </a:lnTo>
                <a:lnTo>
                  <a:pt x="2546506" y="5344060"/>
                </a:lnTo>
                <a:lnTo>
                  <a:pt x="2542537" y="5344457"/>
                </a:lnTo>
                <a:lnTo>
                  <a:pt x="2539361" y="5344457"/>
                </a:lnTo>
                <a:lnTo>
                  <a:pt x="2536186" y="5344060"/>
                </a:lnTo>
                <a:lnTo>
                  <a:pt x="2532614" y="5343266"/>
                </a:lnTo>
                <a:lnTo>
                  <a:pt x="2530630" y="5342472"/>
                </a:lnTo>
                <a:lnTo>
                  <a:pt x="2529042" y="5341281"/>
                </a:lnTo>
                <a:lnTo>
                  <a:pt x="2525470" y="5338899"/>
                </a:lnTo>
                <a:lnTo>
                  <a:pt x="2523089" y="5335327"/>
                </a:lnTo>
                <a:lnTo>
                  <a:pt x="2520708" y="5332151"/>
                </a:lnTo>
                <a:lnTo>
                  <a:pt x="2518723" y="5328182"/>
                </a:lnTo>
                <a:lnTo>
                  <a:pt x="2516341" y="5325006"/>
                </a:lnTo>
                <a:lnTo>
                  <a:pt x="2513960" y="5322228"/>
                </a:lnTo>
                <a:lnTo>
                  <a:pt x="2512372" y="5321037"/>
                </a:lnTo>
                <a:lnTo>
                  <a:pt x="2510786" y="5319846"/>
                </a:lnTo>
                <a:lnTo>
                  <a:pt x="2505625" y="5317861"/>
                </a:lnTo>
                <a:lnTo>
                  <a:pt x="2498084" y="5315876"/>
                </a:lnTo>
                <a:lnTo>
                  <a:pt x="2490543" y="5314289"/>
                </a:lnTo>
                <a:lnTo>
                  <a:pt x="2485781" y="5313495"/>
                </a:lnTo>
                <a:lnTo>
                  <a:pt x="2480223" y="5313098"/>
                </a:lnTo>
                <a:lnTo>
                  <a:pt x="2474667" y="5313495"/>
                </a:lnTo>
                <a:lnTo>
                  <a:pt x="2469508" y="5314686"/>
                </a:lnTo>
                <a:lnTo>
                  <a:pt x="2463951" y="5315876"/>
                </a:lnTo>
                <a:lnTo>
                  <a:pt x="2458791" y="5317464"/>
                </a:lnTo>
                <a:lnTo>
                  <a:pt x="2452837" y="5319846"/>
                </a:lnTo>
                <a:lnTo>
                  <a:pt x="2441725" y="5324609"/>
                </a:lnTo>
                <a:lnTo>
                  <a:pt x="2429817" y="5330167"/>
                </a:lnTo>
                <a:lnTo>
                  <a:pt x="2418308" y="5335327"/>
                </a:lnTo>
                <a:lnTo>
                  <a:pt x="2406798" y="5340090"/>
                </a:lnTo>
                <a:lnTo>
                  <a:pt x="2400447" y="5341678"/>
                </a:lnTo>
                <a:lnTo>
                  <a:pt x="2394493" y="5343266"/>
                </a:lnTo>
                <a:lnTo>
                  <a:pt x="2388937" y="5344060"/>
                </a:lnTo>
                <a:lnTo>
                  <a:pt x="2383381" y="5344457"/>
                </a:lnTo>
                <a:lnTo>
                  <a:pt x="2377427" y="5344457"/>
                </a:lnTo>
                <a:lnTo>
                  <a:pt x="2370679" y="5344060"/>
                </a:lnTo>
                <a:lnTo>
                  <a:pt x="2357582" y="5343663"/>
                </a:lnTo>
                <a:lnTo>
                  <a:pt x="2343690" y="5343266"/>
                </a:lnTo>
                <a:lnTo>
                  <a:pt x="2336546" y="5343266"/>
                </a:lnTo>
                <a:lnTo>
                  <a:pt x="2330592" y="5343663"/>
                </a:lnTo>
                <a:lnTo>
                  <a:pt x="2324242" y="5344457"/>
                </a:lnTo>
                <a:lnTo>
                  <a:pt x="2318289" y="5346441"/>
                </a:lnTo>
                <a:lnTo>
                  <a:pt x="2313129" y="5348426"/>
                </a:lnTo>
                <a:lnTo>
                  <a:pt x="2310351" y="5349617"/>
                </a:lnTo>
                <a:lnTo>
                  <a:pt x="2307969" y="5351205"/>
                </a:lnTo>
                <a:lnTo>
                  <a:pt x="2305985" y="5353190"/>
                </a:lnTo>
                <a:lnTo>
                  <a:pt x="2303603" y="5355571"/>
                </a:lnTo>
                <a:lnTo>
                  <a:pt x="2302016" y="5357556"/>
                </a:lnTo>
                <a:lnTo>
                  <a:pt x="2300428" y="5359938"/>
                </a:lnTo>
                <a:lnTo>
                  <a:pt x="2300032" y="5361129"/>
                </a:lnTo>
                <a:lnTo>
                  <a:pt x="2300032" y="5362716"/>
                </a:lnTo>
                <a:lnTo>
                  <a:pt x="2300428" y="5367083"/>
                </a:lnTo>
                <a:lnTo>
                  <a:pt x="2300825" y="5370655"/>
                </a:lnTo>
                <a:lnTo>
                  <a:pt x="2300825" y="5372640"/>
                </a:lnTo>
                <a:lnTo>
                  <a:pt x="2300428" y="5373434"/>
                </a:lnTo>
                <a:lnTo>
                  <a:pt x="2294078" y="5378594"/>
                </a:lnTo>
                <a:lnTo>
                  <a:pt x="2285346" y="5385342"/>
                </a:lnTo>
                <a:lnTo>
                  <a:pt x="2280981" y="5388915"/>
                </a:lnTo>
                <a:lnTo>
                  <a:pt x="2275820" y="5391694"/>
                </a:lnTo>
                <a:lnTo>
                  <a:pt x="2271058" y="5394472"/>
                </a:lnTo>
                <a:lnTo>
                  <a:pt x="2265898" y="5396457"/>
                </a:lnTo>
                <a:lnTo>
                  <a:pt x="2264707" y="5396854"/>
                </a:lnTo>
                <a:lnTo>
                  <a:pt x="2263120" y="5396854"/>
                </a:lnTo>
                <a:lnTo>
                  <a:pt x="2259547" y="5396457"/>
                </a:lnTo>
                <a:lnTo>
                  <a:pt x="2256372" y="5396060"/>
                </a:lnTo>
                <a:lnTo>
                  <a:pt x="2254785" y="5396060"/>
                </a:lnTo>
                <a:lnTo>
                  <a:pt x="2253594" y="5396457"/>
                </a:lnTo>
                <a:lnTo>
                  <a:pt x="2248434" y="5399633"/>
                </a:lnTo>
                <a:lnTo>
                  <a:pt x="2243671" y="5402411"/>
                </a:lnTo>
                <a:lnTo>
                  <a:pt x="2234940" y="5408762"/>
                </a:lnTo>
                <a:lnTo>
                  <a:pt x="2228193" y="5413923"/>
                </a:lnTo>
                <a:lnTo>
                  <a:pt x="2224620" y="5415907"/>
                </a:lnTo>
                <a:lnTo>
                  <a:pt x="2221842" y="5417098"/>
                </a:lnTo>
                <a:lnTo>
                  <a:pt x="2218271" y="5417495"/>
                </a:lnTo>
                <a:lnTo>
                  <a:pt x="2214698" y="5417892"/>
                </a:lnTo>
                <a:lnTo>
                  <a:pt x="2211127" y="5417892"/>
                </a:lnTo>
                <a:lnTo>
                  <a:pt x="2207554" y="5417495"/>
                </a:lnTo>
                <a:lnTo>
                  <a:pt x="2200806" y="5416701"/>
                </a:lnTo>
                <a:lnTo>
                  <a:pt x="2194456" y="5415510"/>
                </a:lnTo>
                <a:lnTo>
                  <a:pt x="2187710" y="5414717"/>
                </a:lnTo>
                <a:lnTo>
                  <a:pt x="2184533" y="5414717"/>
                </a:lnTo>
                <a:lnTo>
                  <a:pt x="2181359" y="5415113"/>
                </a:lnTo>
                <a:lnTo>
                  <a:pt x="2178183" y="5415510"/>
                </a:lnTo>
                <a:lnTo>
                  <a:pt x="2175008" y="5416701"/>
                </a:lnTo>
                <a:lnTo>
                  <a:pt x="2171833" y="5417892"/>
                </a:lnTo>
                <a:lnTo>
                  <a:pt x="2168657" y="5420274"/>
                </a:lnTo>
                <a:lnTo>
                  <a:pt x="2171436" y="5415907"/>
                </a:lnTo>
                <a:lnTo>
                  <a:pt x="2173817" y="5411541"/>
                </a:lnTo>
                <a:lnTo>
                  <a:pt x="2176993" y="5407968"/>
                </a:lnTo>
                <a:lnTo>
                  <a:pt x="2179771" y="5403999"/>
                </a:lnTo>
                <a:lnTo>
                  <a:pt x="2186121" y="5398045"/>
                </a:lnTo>
                <a:lnTo>
                  <a:pt x="2192471" y="5392090"/>
                </a:lnTo>
                <a:lnTo>
                  <a:pt x="2199616" y="5386930"/>
                </a:lnTo>
                <a:lnTo>
                  <a:pt x="2206760" y="5382961"/>
                </a:lnTo>
                <a:lnTo>
                  <a:pt x="2214301" y="5378991"/>
                </a:lnTo>
                <a:lnTo>
                  <a:pt x="2222239" y="5375816"/>
                </a:lnTo>
                <a:lnTo>
                  <a:pt x="2237718" y="5369861"/>
                </a:lnTo>
                <a:lnTo>
                  <a:pt x="2253991" y="5364701"/>
                </a:lnTo>
                <a:lnTo>
                  <a:pt x="2261929" y="5361129"/>
                </a:lnTo>
                <a:lnTo>
                  <a:pt x="2269471" y="5357953"/>
                </a:lnTo>
                <a:lnTo>
                  <a:pt x="2277011" y="5353983"/>
                </a:lnTo>
                <a:lnTo>
                  <a:pt x="2284552" y="5350014"/>
                </a:lnTo>
                <a:lnTo>
                  <a:pt x="2290110" y="5346441"/>
                </a:lnTo>
                <a:lnTo>
                  <a:pt x="2295665" y="5341678"/>
                </a:lnTo>
                <a:lnTo>
                  <a:pt x="2300428" y="5336518"/>
                </a:lnTo>
                <a:lnTo>
                  <a:pt x="2305588" y="5330960"/>
                </a:lnTo>
                <a:lnTo>
                  <a:pt x="2309557" y="5325006"/>
                </a:lnTo>
                <a:lnTo>
                  <a:pt x="2313526" y="5318655"/>
                </a:lnTo>
                <a:lnTo>
                  <a:pt x="2316701" y="5312701"/>
                </a:lnTo>
                <a:lnTo>
                  <a:pt x="2319082" y="5306747"/>
                </a:lnTo>
                <a:lnTo>
                  <a:pt x="2319876" y="5305159"/>
                </a:lnTo>
                <a:lnTo>
                  <a:pt x="2321861" y="5303571"/>
                </a:lnTo>
                <a:lnTo>
                  <a:pt x="2325433" y="5300792"/>
                </a:lnTo>
                <a:lnTo>
                  <a:pt x="2329402" y="5298411"/>
                </a:lnTo>
                <a:lnTo>
                  <a:pt x="2330989" y="5297617"/>
                </a:lnTo>
                <a:lnTo>
                  <a:pt x="2331783" y="5296426"/>
                </a:lnTo>
                <a:lnTo>
                  <a:pt x="2338530" y="5284121"/>
                </a:lnTo>
                <a:lnTo>
                  <a:pt x="2344087" y="5272609"/>
                </a:lnTo>
                <a:lnTo>
                  <a:pt x="2349644" y="5261891"/>
                </a:lnTo>
                <a:lnTo>
                  <a:pt x="2354803" y="5251174"/>
                </a:lnTo>
                <a:lnTo>
                  <a:pt x="2360757" y="5240853"/>
                </a:lnTo>
                <a:lnTo>
                  <a:pt x="2364329" y="5236487"/>
                </a:lnTo>
                <a:lnTo>
                  <a:pt x="2367504" y="5231326"/>
                </a:lnTo>
                <a:lnTo>
                  <a:pt x="2371076" y="5226960"/>
                </a:lnTo>
                <a:lnTo>
                  <a:pt x="2375442" y="5221800"/>
                </a:lnTo>
                <a:lnTo>
                  <a:pt x="2379808" y="5217036"/>
                </a:lnTo>
                <a:lnTo>
                  <a:pt x="2384968" y="5213067"/>
                </a:lnTo>
                <a:lnTo>
                  <a:pt x="2397669" y="5202349"/>
                </a:lnTo>
                <a:lnTo>
                  <a:pt x="2405209" y="5196792"/>
                </a:lnTo>
                <a:lnTo>
                  <a:pt x="2413147" y="5191235"/>
                </a:lnTo>
                <a:lnTo>
                  <a:pt x="2421482" y="5186074"/>
                </a:lnTo>
                <a:lnTo>
                  <a:pt x="2430611" y="5180914"/>
                </a:lnTo>
                <a:lnTo>
                  <a:pt x="2440533" y="5176548"/>
                </a:lnTo>
                <a:lnTo>
                  <a:pt x="2451250" y="5172578"/>
                </a:lnTo>
                <a:lnTo>
                  <a:pt x="2454028" y="5171784"/>
                </a:lnTo>
                <a:lnTo>
                  <a:pt x="2456806" y="5171784"/>
                </a:lnTo>
                <a:lnTo>
                  <a:pt x="2463157" y="5171784"/>
                </a:lnTo>
                <a:lnTo>
                  <a:pt x="2470301" y="5172181"/>
                </a:lnTo>
                <a:lnTo>
                  <a:pt x="2477445" y="5172975"/>
                </a:lnTo>
                <a:lnTo>
                  <a:pt x="2484589" y="5173769"/>
                </a:lnTo>
                <a:lnTo>
                  <a:pt x="2488161" y="5173769"/>
                </a:lnTo>
                <a:lnTo>
                  <a:pt x="2491734" y="5173372"/>
                </a:lnTo>
                <a:lnTo>
                  <a:pt x="2496099" y="5172975"/>
                </a:lnTo>
                <a:lnTo>
                  <a:pt x="2499671" y="5172181"/>
                </a:lnTo>
                <a:lnTo>
                  <a:pt x="2503640" y="5170990"/>
                </a:lnTo>
                <a:lnTo>
                  <a:pt x="2507609" y="5169402"/>
                </a:lnTo>
                <a:lnTo>
                  <a:pt x="2509991" y="5168212"/>
                </a:lnTo>
                <a:lnTo>
                  <a:pt x="2511975" y="5166624"/>
                </a:lnTo>
                <a:lnTo>
                  <a:pt x="2513564" y="5165036"/>
                </a:lnTo>
                <a:lnTo>
                  <a:pt x="2514754" y="5163448"/>
                </a:lnTo>
                <a:lnTo>
                  <a:pt x="2517135" y="5159876"/>
                </a:lnTo>
                <a:lnTo>
                  <a:pt x="2519516" y="5155509"/>
                </a:lnTo>
                <a:lnTo>
                  <a:pt x="2521104" y="5150746"/>
                </a:lnTo>
                <a:lnTo>
                  <a:pt x="2522295" y="5145189"/>
                </a:lnTo>
                <a:lnTo>
                  <a:pt x="2524279" y="5139234"/>
                </a:lnTo>
                <a:lnTo>
                  <a:pt x="2526661" y="5132486"/>
                </a:lnTo>
                <a:lnTo>
                  <a:pt x="2548491" y="5132486"/>
                </a:lnTo>
                <a:lnTo>
                  <a:pt x="2550078" y="5135265"/>
                </a:lnTo>
                <a:lnTo>
                  <a:pt x="2550871" y="5137250"/>
                </a:lnTo>
                <a:lnTo>
                  <a:pt x="2550475" y="5139234"/>
                </a:lnTo>
                <a:lnTo>
                  <a:pt x="2550078" y="5141219"/>
                </a:lnTo>
                <a:lnTo>
                  <a:pt x="2549681" y="5143204"/>
                </a:lnTo>
                <a:lnTo>
                  <a:pt x="2549284" y="5145189"/>
                </a:lnTo>
                <a:lnTo>
                  <a:pt x="2549681" y="5147173"/>
                </a:lnTo>
                <a:lnTo>
                  <a:pt x="2551269" y="5149158"/>
                </a:lnTo>
                <a:lnTo>
                  <a:pt x="2554840" y="5149158"/>
                </a:lnTo>
                <a:lnTo>
                  <a:pt x="2557222" y="5148761"/>
                </a:lnTo>
                <a:lnTo>
                  <a:pt x="2558809" y="5147173"/>
                </a:lnTo>
                <a:lnTo>
                  <a:pt x="2560000" y="5145189"/>
                </a:lnTo>
                <a:lnTo>
                  <a:pt x="2560794" y="5142807"/>
                </a:lnTo>
                <a:lnTo>
                  <a:pt x="2561191" y="5139234"/>
                </a:lnTo>
                <a:lnTo>
                  <a:pt x="2561191" y="5132486"/>
                </a:lnTo>
                <a:lnTo>
                  <a:pt x="2563572" y="5131295"/>
                </a:lnTo>
                <a:lnTo>
                  <a:pt x="2565557" y="5130501"/>
                </a:lnTo>
                <a:lnTo>
                  <a:pt x="2567541" y="5130501"/>
                </a:lnTo>
                <a:lnTo>
                  <a:pt x="2569923" y="5130898"/>
                </a:lnTo>
                <a:lnTo>
                  <a:pt x="2571908" y="5131692"/>
                </a:lnTo>
                <a:lnTo>
                  <a:pt x="2573495" y="5132486"/>
                </a:lnTo>
                <a:lnTo>
                  <a:pt x="2577067" y="5135265"/>
                </a:lnTo>
                <a:lnTo>
                  <a:pt x="2581036" y="5137250"/>
                </a:lnTo>
                <a:lnTo>
                  <a:pt x="2583020" y="5138044"/>
                </a:lnTo>
                <a:lnTo>
                  <a:pt x="2585005" y="5138837"/>
                </a:lnTo>
                <a:lnTo>
                  <a:pt x="2587386" y="5138837"/>
                </a:lnTo>
                <a:lnTo>
                  <a:pt x="2589769" y="5138440"/>
                </a:lnTo>
                <a:lnTo>
                  <a:pt x="2592547" y="5137647"/>
                </a:lnTo>
                <a:lnTo>
                  <a:pt x="2595721" y="5136059"/>
                </a:lnTo>
                <a:lnTo>
                  <a:pt x="2597309" y="5134471"/>
                </a:lnTo>
                <a:lnTo>
                  <a:pt x="2599293" y="5132486"/>
                </a:lnTo>
                <a:lnTo>
                  <a:pt x="2602865" y="5128120"/>
                </a:lnTo>
                <a:lnTo>
                  <a:pt x="2607231" y="5122166"/>
                </a:lnTo>
                <a:lnTo>
                  <a:pt x="2610803" y="5116608"/>
                </a:lnTo>
                <a:lnTo>
                  <a:pt x="2615169" y="5110654"/>
                </a:lnTo>
                <a:lnTo>
                  <a:pt x="2618741" y="5104700"/>
                </a:lnTo>
                <a:lnTo>
                  <a:pt x="2622710" y="5099936"/>
                </a:lnTo>
                <a:lnTo>
                  <a:pt x="2626679" y="5095570"/>
                </a:lnTo>
                <a:lnTo>
                  <a:pt x="2627870" y="5095173"/>
                </a:lnTo>
                <a:lnTo>
                  <a:pt x="2629854" y="5094776"/>
                </a:lnTo>
                <a:lnTo>
                  <a:pt x="2633427" y="5095570"/>
                </a:lnTo>
                <a:lnTo>
                  <a:pt x="2636602" y="5095967"/>
                </a:lnTo>
                <a:lnTo>
                  <a:pt x="2638586" y="5095967"/>
                </a:lnTo>
                <a:lnTo>
                  <a:pt x="2639380" y="5095570"/>
                </a:lnTo>
                <a:lnTo>
                  <a:pt x="2644937" y="5091601"/>
                </a:lnTo>
                <a:lnTo>
                  <a:pt x="2649699" y="5087234"/>
                </a:lnTo>
                <a:lnTo>
                  <a:pt x="2656844" y="5079692"/>
                </a:lnTo>
                <a:lnTo>
                  <a:pt x="2660019" y="5076517"/>
                </a:lnTo>
                <a:lnTo>
                  <a:pt x="2663591" y="5073738"/>
                </a:lnTo>
                <a:lnTo>
                  <a:pt x="2666766" y="5070959"/>
                </a:lnTo>
                <a:lnTo>
                  <a:pt x="2670735" y="5068974"/>
                </a:lnTo>
                <a:lnTo>
                  <a:pt x="2675896" y="5070165"/>
                </a:lnTo>
                <a:lnTo>
                  <a:pt x="2678276" y="5070959"/>
                </a:lnTo>
                <a:lnTo>
                  <a:pt x="2680658" y="5071753"/>
                </a:lnTo>
                <a:lnTo>
                  <a:pt x="2682642" y="5072944"/>
                </a:lnTo>
                <a:lnTo>
                  <a:pt x="2684230" y="5074929"/>
                </a:lnTo>
                <a:lnTo>
                  <a:pt x="2685420" y="5076913"/>
                </a:lnTo>
                <a:lnTo>
                  <a:pt x="2686214" y="5078898"/>
                </a:lnTo>
                <a:lnTo>
                  <a:pt x="2689786" y="5075723"/>
                </a:lnTo>
                <a:lnTo>
                  <a:pt x="2692565" y="5071356"/>
                </a:lnTo>
                <a:lnTo>
                  <a:pt x="2695343" y="5066990"/>
                </a:lnTo>
                <a:lnTo>
                  <a:pt x="2698121" y="5062226"/>
                </a:lnTo>
                <a:lnTo>
                  <a:pt x="2699709" y="5057066"/>
                </a:lnTo>
                <a:lnTo>
                  <a:pt x="2701296" y="5051509"/>
                </a:lnTo>
                <a:lnTo>
                  <a:pt x="2702487" y="5045951"/>
                </a:lnTo>
                <a:lnTo>
                  <a:pt x="2702884" y="5040791"/>
                </a:lnTo>
                <a:lnTo>
                  <a:pt x="2702487" y="5035234"/>
                </a:lnTo>
                <a:lnTo>
                  <a:pt x="2701693" y="5030074"/>
                </a:lnTo>
                <a:lnTo>
                  <a:pt x="2700503" y="5025310"/>
                </a:lnTo>
                <a:lnTo>
                  <a:pt x="2698121" y="5020547"/>
                </a:lnTo>
                <a:lnTo>
                  <a:pt x="2696535" y="5018562"/>
                </a:lnTo>
                <a:lnTo>
                  <a:pt x="2694946" y="5016974"/>
                </a:lnTo>
                <a:lnTo>
                  <a:pt x="2692962" y="5015386"/>
                </a:lnTo>
                <a:lnTo>
                  <a:pt x="2690977" y="5013402"/>
                </a:lnTo>
                <a:lnTo>
                  <a:pt x="2688992" y="5011814"/>
                </a:lnTo>
                <a:lnTo>
                  <a:pt x="2685818" y="5010623"/>
                </a:lnTo>
                <a:lnTo>
                  <a:pt x="2683436" y="5009829"/>
                </a:lnTo>
                <a:lnTo>
                  <a:pt x="2679864" y="5009035"/>
                </a:lnTo>
                <a:lnTo>
                  <a:pt x="2681452" y="5004669"/>
                </a:lnTo>
                <a:lnTo>
                  <a:pt x="2682642" y="5001493"/>
                </a:lnTo>
                <a:lnTo>
                  <a:pt x="2684627" y="4998715"/>
                </a:lnTo>
                <a:lnTo>
                  <a:pt x="2687008" y="4995936"/>
                </a:lnTo>
                <a:lnTo>
                  <a:pt x="2690183" y="4993951"/>
                </a:lnTo>
                <a:lnTo>
                  <a:pt x="2693358" y="4992760"/>
                </a:lnTo>
                <a:lnTo>
                  <a:pt x="2697724" y="4992363"/>
                </a:lnTo>
                <a:lnTo>
                  <a:pt x="2702091" y="4991966"/>
                </a:lnTo>
                <a:lnTo>
                  <a:pt x="2706059" y="5000699"/>
                </a:lnTo>
                <a:lnTo>
                  <a:pt x="2710822" y="5010226"/>
                </a:lnTo>
                <a:lnTo>
                  <a:pt x="2713203" y="5015386"/>
                </a:lnTo>
                <a:lnTo>
                  <a:pt x="2716379" y="5019753"/>
                </a:lnTo>
                <a:lnTo>
                  <a:pt x="2719554" y="5024516"/>
                </a:lnTo>
                <a:lnTo>
                  <a:pt x="2723126" y="5028486"/>
                </a:lnTo>
                <a:lnTo>
                  <a:pt x="2726698" y="5032058"/>
                </a:lnTo>
                <a:lnTo>
                  <a:pt x="2730270" y="5034440"/>
                </a:lnTo>
                <a:lnTo>
                  <a:pt x="2734240" y="5036425"/>
                </a:lnTo>
                <a:lnTo>
                  <a:pt x="2736223" y="5037219"/>
                </a:lnTo>
                <a:lnTo>
                  <a:pt x="2738208" y="5037219"/>
                </a:lnTo>
                <a:lnTo>
                  <a:pt x="2740589" y="5037616"/>
                </a:lnTo>
                <a:lnTo>
                  <a:pt x="2742574" y="5037219"/>
                </a:lnTo>
                <a:lnTo>
                  <a:pt x="2744558" y="5036822"/>
                </a:lnTo>
                <a:lnTo>
                  <a:pt x="2746543" y="5036028"/>
                </a:lnTo>
                <a:lnTo>
                  <a:pt x="2748924" y="5034837"/>
                </a:lnTo>
                <a:lnTo>
                  <a:pt x="2750909" y="5033249"/>
                </a:lnTo>
                <a:lnTo>
                  <a:pt x="2753290" y="5031264"/>
                </a:lnTo>
                <a:lnTo>
                  <a:pt x="2755275" y="5028883"/>
                </a:lnTo>
                <a:lnTo>
                  <a:pt x="2753290" y="5024516"/>
                </a:lnTo>
                <a:lnTo>
                  <a:pt x="2750513" y="5020547"/>
                </a:lnTo>
                <a:lnTo>
                  <a:pt x="2747337" y="5017371"/>
                </a:lnTo>
                <a:lnTo>
                  <a:pt x="2744558" y="5014196"/>
                </a:lnTo>
                <a:lnTo>
                  <a:pt x="2738208" y="5008241"/>
                </a:lnTo>
                <a:lnTo>
                  <a:pt x="2732651" y="5001890"/>
                </a:lnTo>
                <a:lnTo>
                  <a:pt x="2729476" y="4998715"/>
                </a:lnTo>
                <a:lnTo>
                  <a:pt x="2727096" y="4994745"/>
                </a:lnTo>
                <a:lnTo>
                  <a:pt x="2724713" y="4990776"/>
                </a:lnTo>
                <a:lnTo>
                  <a:pt x="2723126" y="4985615"/>
                </a:lnTo>
                <a:lnTo>
                  <a:pt x="2721538" y="4980455"/>
                </a:lnTo>
                <a:lnTo>
                  <a:pt x="2720745" y="4974104"/>
                </a:lnTo>
                <a:lnTo>
                  <a:pt x="2720347" y="4966959"/>
                </a:lnTo>
                <a:lnTo>
                  <a:pt x="2720745" y="4958623"/>
                </a:lnTo>
                <a:lnTo>
                  <a:pt x="2713997" y="4958623"/>
                </a:lnTo>
                <a:lnTo>
                  <a:pt x="2710822" y="4959020"/>
                </a:lnTo>
                <a:lnTo>
                  <a:pt x="2708044" y="4959814"/>
                </a:lnTo>
                <a:lnTo>
                  <a:pt x="2705265" y="4961005"/>
                </a:lnTo>
                <a:lnTo>
                  <a:pt x="2703678" y="4962989"/>
                </a:lnTo>
                <a:lnTo>
                  <a:pt x="2702884" y="4964180"/>
                </a:lnTo>
                <a:lnTo>
                  <a:pt x="2702487" y="4965371"/>
                </a:lnTo>
                <a:lnTo>
                  <a:pt x="2702091" y="4968547"/>
                </a:lnTo>
                <a:lnTo>
                  <a:pt x="2700899" y="4967356"/>
                </a:lnTo>
                <a:lnTo>
                  <a:pt x="2699313" y="4966165"/>
                </a:lnTo>
                <a:lnTo>
                  <a:pt x="2696137" y="4964577"/>
                </a:lnTo>
                <a:lnTo>
                  <a:pt x="2693358" y="4964180"/>
                </a:lnTo>
                <a:lnTo>
                  <a:pt x="2690580" y="4963783"/>
                </a:lnTo>
                <a:lnTo>
                  <a:pt x="2687008" y="4963783"/>
                </a:lnTo>
                <a:lnTo>
                  <a:pt x="2684230" y="4962989"/>
                </a:lnTo>
                <a:lnTo>
                  <a:pt x="2680658" y="4961401"/>
                </a:lnTo>
                <a:lnTo>
                  <a:pt x="2678674" y="4960211"/>
                </a:lnTo>
                <a:lnTo>
                  <a:pt x="2677085" y="4958623"/>
                </a:lnTo>
                <a:lnTo>
                  <a:pt x="2677879" y="4962989"/>
                </a:lnTo>
                <a:lnTo>
                  <a:pt x="2679070" y="4966165"/>
                </a:lnTo>
                <a:lnTo>
                  <a:pt x="2681452" y="4972119"/>
                </a:lnTo>
                <a:lnTo>
                  <a:pt x="2682245" y="4974898"/>
                </a:lnTo>
                <a:lnTo>
                  <a:pt x="2682642" y="4977676"/>
                </a:lnTo>
                <a:lnTo>
                  <a:pt x="2681848" y="4981646"/>
                </a:lnTo>
                <a:lnTo>
                  <a:pt x="2679864" y="4985218"/>
                </a:lnTo>
                <a:lnTo>
                  <a:pt x="2673513" y="4983631"/>
                </a:lnTo>
                <a:lnTo>
                  <a:pt x="2667163" y="4982043"/>
                </a:lnTo>
                <a:lnTo>
                  <a:pt x="2661606" y="4979264"/>
                </a:lnTo>
                <a:lnTo>
                  <a:pt x="2659622" y="4978073"/>
                </a:lnTo>
                <a:lnTo>
                  <a:pt x="2657637" y="4976486"/>
                </a:lnTo>
                <a:lnTo>
                  <a:pt x="2656050" y="4974898"/>
                </a:lnTo>
                <a:lnTo>
                  <a:pt x="2654859" y="4972913"/>
                </a:lnTo>
                <a:lnTo>
                  <a:pt x="2653668" y="4970134"/>
                </a:lnTo>
                <a:lnTo>
                  <a:pt x="2653272" y="4967356"/>
                </a:lnTo>
                <a:lnTo>
                  <a:pt x="2652875" y="4964180"/>
                </a:lnTo>
                <a:lnTo>
                  <a:pt x="2653272" y="4960608"/>
                </a:lnTo>
                <a:lnTo>
                  <a:pt x="2653668" y="4956638"/>
                </a:lnTo>
                <a:lnTo>
                  <a:pt x="2655257" y="4951875"/>
                </a:lnTo>
                <a:lnTo>
                  <a:pt x="2656447" y="4954653"/>
                </a:lnTo>
                <a:lnTo>
                  <a:pt x="2658035" y="4956638"/>
                </a:lnTo>
                <a:lnTo>
                  <a:pt x="2659622" y="4958226"/>
                </a:lnTo>
                <a:lnTo>
                  <a:pt x="2661606" y="4959814"/>
                </a:lnTo>
                <a:lnTo>
                  <a:pt x="2666369" y="4962195"/>
                </a:lnTo>
                <a:lnTo>
                  <a:pt x="2670735" y="4965371"/>
                </a:lnTo>
                <a:lnTo>
                  <a:pt x="2673513" y="4963386"/>
                </a:lnTo>
                <a:lnTo>
                  <a:pt x="2675498" y="4960211"/>
                </a:lnTo>
                <a:lnTo>
                  <a:pt x="2677085" y="4957829"/>
                </a:lnTo>
                <a:lnTo>
                  <a:pt x="2678276" y="4955050"/>
                </a:lnTo>
                <a:lnTo>
                  <a:pt x="2679070" y="4951875"/>
                </a:lnTo>
                <a:lnTo>
                  <a:pt x="2679467" y="4948699"/>
                </a:lnTo>
                <a:lnTo>
                  <a:pt x="2679467" y="4945920"/>
                </a:lnTo>
                <a:lnTo>
                  <a:pt x="2679070" y="4942744"/>
                </a:lnTo>
                <a:lnTo>
                  <a:pt x="2678276" y="4939966"/>
                </a:lnTo>
                <a:lnTo>
                  <a:pt x="2677085" y="4937187"/>
                </a:lnTo>
                <a:lnTo>
                  <a:pt x="2675498" y="4934408"/>
                </a:lnTo>
                <a:lnTo>
                  <a:pt x="2673513" y="4932027"/>
                </a:lnTo>
                <a:lnTo>
                  <a:pt x="2670735" y="4930042"/>
                </a:lnTo>
                <a:lnTo>
                  <a:pt x="2667957" y="4927660"/>
                </a:lnTo>
                <a:lnTo>
                  <a:pt x="2665179" y="4926470"/>
                </a:lnTo>
                <a:lnTo>
                  <a:pt x="2661209" y="4925279"/>
                </a:lnTo>
                <a:lnTo>
                  <a:pt x="2662003" y="4921706"/>
                </a:lnTo>
                <a:lnTo>
                  <a:pt x="2662003" y="4917737"/>
                </a:lnTo>
                <a:lnTo>
                  <a:pt x="2661606" y="4914561"/>
                </a:lnTo>
                <a:lnTo>
                  <a:pt x="2660416" y="4911782"/>
                </a:lnTo>
                <a:lnTo>
                  <a:pt x="2658828" y="4908607"/>
                </a:lnTo>
                <a:lnTo>
                  <a:pt x="2657241" y="4905828"/>
                </a:lnTo>
                <a:lnTo>
                  <a:pt x="2652478" y="4899874"/>
                </a:lnTo>
                <a:lnTo>
                  <a:pt x="2647715" y="4893920"/>
                </a:lnTo>
                <a:lnTo>
                  <a:pt x="2645334" y="4891141"/>
                </a:lnTo>
                <a:lnTo>
                  <a:pt x="2643349" y="4887966"/>
                </a:lnTo>
                <a:lnTo>
                  <a:pt x="2641761" y="4884393"/>
                </a:lnTo>
                <a:lnTo>
                  <a:pt x="2640571" y="4880423"/>
                </a:lnTo>
                <a:lnTo>
                  <a:pt x="2639777" y="4876057"/>
                </a:lnTo>
                <a:lnTo>
                  <a:pt x="2639380" y="4871691"/>
                </a:lnTo>
                <a:lnTo>
                  <a:pt x="2628267" y="4874072"/>
                </a:lnTo>
                <a:lnTo>
                  <a:pt x="2617154" y="4878042"/>
                </a:lnTo>
                <a:lnTo>
                  <a:pt x="2604453" y="4882408"/>
                </a:lnTo>
                <a:lnTo>
                  <a:pt x="2589371" y="4888362"/>
                </a:lnTo>
                <a:lnTo>
                  <a:pt x="2576274" y="4893523"/>
                </a:lnTo>
                <a:lnTo>
                  <a:pt x="2563572" y="4899080"/>
                </a:lnTo>
                <a:lnTo>
                  <a:pt x="2550871" y="4905034"/>
                </a:lnTo>
                <a:lnTo>
                  <a:pt x="2544918" y="4908210"/>
                </a:lnTo>
                <a:lnTo>
                  <a:pt x="2538965" y="4912179"/>
                </a:lnTo>
                <a:lnTo>
                  <a:pt x="2536583" y="4914164"/>
                </a:lnTo>
                <a:lnTo>
                  <a:pt x="2532614" y="4918531"/>
                </a:lnTo>
                <a:lnTo>
                  <a:pt x="2528645" y="4923294"/>
                </a:lnTo>
                <a:lnTo>
                  <a:pt x="2526661" y="4925279"/>
                </a:lnTo>
                <a:lnTo>
                  <a:pt x="2519516" y="4928057"/>
                </a:lnTo>
                <a:lnTo>
                  <a:pt x="2512372" y="4930439"/>
                </a:lnTo>
                <a:lnTo>
                  <a:pt x="2496893" y="4934408"/>
                </a:lnTo>
                <a:lnTo>
                  <a:pt x="2488955" y="4936393"/>
                </a:lnTo>
                <a:lnTo>
                  <a:pt x="2481017" y="4938775"/>
                </a:lnTo>
                <a:lnTo>
                  <a:pt x="2473476" y="4941554"/>
                </a:lnTo>
                <a:lnTo>
                  <a:pt x="2470301" y="4943141"/>
                </a:lnTo>
                <a:lnTo>
                  <a:pt x="2467126" y="4945127"/>
                </a:lnTo>
                <a:lnTo>
                  <a:pt x="2462364" y="4947905"/>
                </a:lnTo>
                <a:lnTo>
                  <a:pt x="2457600" y="4949890"/>
                </a:lnTo>
                <a:lnTo>
                  <a:pt x="2446884" y="4954256"/>
                </a:lnTo>
                <a:lnTo>
                  <a:pt x="2435374" y="4959020"/>
                </a:lnTo>
                <a:lnTo>
                  <a:pt x="2429023" y="4961798"/>
                </a:lnTo>
                <a:lnTo>
                  <a:pt x="2422673" y="4965371"/>
                </a:lnTo>
                <a:lnTo>
                  <a:pt x="2418704" y="4968150"/>
                </a:lnTo>
                <a:lnTo>
                  <a:pt x="2414338" y="4971722"/>
                </a:lnTo>
                <a:lnTo>
                  <a:pt x="2406798" y="4978867"/>
                </a:lnTo>
                <a:lnTo>
                  <a:pt x="2399256" y="4986409"/>
                </a:lnTo>
                <a:lnTo>
                  <a:pt x="2395287" y="4989585"/>
                </a:lnTo>
                <a:lnTo>
                  <a:pt x="2391715" y="4991966"/>
                </a:lnTo>
                <a:lnTo>
                  <a:pt x="2390921" y="4992363"/>
                </a:lnTo>
                <a:lnTo>
                  <a:pt x="2390127" y="4991966"/>
                </a:lnTo>
                <a:lnTo>
                  <a:pt x="2388540" y="4990379"/>
                </a:lnTo>
                <a:lnTo>
                  <a:pt x="2386952" y="4989188"/>
                </a:lnTo>
                <a:lnTo>
                  <a:pt x="2386159" y="4988791"/>
                </a:lnTo>
                <a:lnTo>
                  <a:pt x="2384968" y="4988791"/>
                </a:lnTo>
                <a:lnTo>
                  <a:pt x="2376237" y="4993157"/>
                </a:lnTo>
                <a:lnTo>
                  <a:pt x="2362344" y="5000699"/>
                </a:lnTo>
                <a:lnTo>
                  <a:pt x="2348454" y="5009035"/>
                </a:lnTo>
                <a:lnTo>
                  <a:pt x="2337737" y="5015783"/>
                </a:lnTo>
                <a:lnTo>
                  <a:pt x="2333371" y="5018959"/>
                </a:lnTo>
                <a:lnTo>
                  <a:pt x="2330196" y="5022532"/>
                </a:lnTo>
                <a:lnTo>
                  <a:pt x="2324639" y="5027295"/>
                </a:lnTo>
                <a:lnTo>
                  <a:pt x="2321464" y="5029280"/>
                </a:lnTo>
                <a:lnTo>
                  <a:pt x="2317893" y="5031661"/>
                </a:lnTo>
                <a:lnTo>
                  <a:pt x="2313129" y="5033646"/>
                </a:lnTo>
                <a:lnTo>
                  <a:pt x="2306778" y="5035631"/>
                </a:lnTo>
                <a:lnTo>
                  <a:pt x="2305588" y="5035631"/>
                </a:lnTo>
                <a:lnTo>
                  <a:pt x="2303603" y="5035631"/>
                </a:lnTo>
                <a:lnTo>
                  <a:pt x="2300428" y="5035234"/>
                </a:lnTo>
                <a:lnTo>
                  <a:pt x="2297254" y="5035234"/>
                </a:lnTo>
                <a:lnTo>
                  <a:pt x="2295665" y="5035234"/>
                </a:lnTo>
                <a:lnTo>
                  <a:pt x="2294078" y="5035631"/>
                </a:lnTo>
                <a:lnTo>
                  <a:pt x="2291696" y="5037219"/>
                </a:lnTo>
                <a:lnTo>
                  <a:pt x="2289315" y="5038806"/>
                </a:lnTo>
                <a:lnTo>
                  <a:pt x="2284949" y="5043570"/>
                </a:lnTo>
                <a:lnTo>
                  <a:pt x="2282568" y="5045555"/>
                </a:lnTo>
                <a:lnTo>
                  <a:pt x="2279789" y="5048333"/>
                </a:lnTo>
                <a:lnTo>
                  <a:pt x="2276217" y="5050318"/>
                </a:lnTo>
                <a:lnTo>
                  <a:pt x="2272248" y="5052303"/>
                </a:lnTo>
                <a:lnTo>
                  <a:pt x="2269073" y="5053890"/>
                </a:lnTo>
                <a:lnTo>
                  <a:pt x="2267089" y="5055875"/>
                </a:lnTo>
                <a:lnTo>
                  <a:pt x="2265501" y="5058654"/>
                </a:lnTo>
                <a:lnTo>
                  <a:pt x="2264310" y="5061036"/>
                </a:lnTo>
                <a:lnTo>
                  <a:pt x="2261929" y="5065799"/>
                </a:lnTo>
                <a:lnTo>
                  <a:pt x="2260738" y="5067784"/>
                </a:lnTo>
                <a:lnTo>
                  <a:pt x="2259547" y="5068974"/>
                </a:lnTo>
                <a:lnTo>
                  <a:pt x="2251213" y="5075326"/>
                </a:lnTo>
                <a:lnTo>
                  <a:pt x="2240893" y="5082471"/>
                </a:lnTo>
                <a:lnTo>
                  <a:pt x="2235337" y="5085646"/>
                </a:lnTo>
                <a:lnTo>
                  <a:pt x="2229780" y="5088425"/>
                </a:lnTo>
                <a:lnTo>
                  <a:pt x="2224223" y="5090807"/>
                </a:lnTo>
                <a:lnTo>
                  <a:pt x="2219064" y="5092394"/>
                </a:lnTo>
                <a:lnTo>
                  <a:pt x="2214698" y="5093188"/>
                </a:lnTo>
                <a:lnTo>
                  <a:pt x="2208744" y="5093188"/>
                </a:lnTo>
                <a:lnTo>
                  <a:pt x="2201998" y="5092791"/>
                </a:lnTo>
                <a:lnTo>
                  <a:pt x="2194854" y="5091997"/>
                </a:lnTo>
                <a:lnTo>
                  <a:pt x="2187710" y="5090807"/>
                </a:lnTo>
                <a:lnTo>
                  <a:pt x="2184533" y="5089219"/>
                </a:lnTo>
                <a:lnTo>
                  <a:pt x="2181359" y="5088425"/>
                </a:lnTo>
                <a:lnTo>
                  <a:pt x="2179374" y="5087234"/>
                </a:lnTo>
                <a:lnTo>
                  <a:pt x="2177389" y="5085646"/>
                </a:lnTo>
                <a:lnTo>
                  <a:pt x="2175405" y="5084455"/>
                </a:lnTo>
                <a:lnTo>
                  <a:pt x="2174611" y="5082471"/>
                </a:lnTo>
                <a:lnTo>
                  <a:pt x="2174215" y="5079692"/>
                </a:lnTo>
                <a:lnTo>
                  <a:pt x="2174215" y="5077310"/>
                </a:lnTo>
                <a:lnTo>
                  <a:pt x="2174611" y="5074929"/>
                </a:lnTo>
                <a:lnTo>
                  <a:pt x="2175405" y="5072547"/>
                </a:lnTo>
                <a:lnTo>
                  <a:pt x="2176993" y="5070959"/>
                </a:lnTo>
                <a:lnTo>
                  <a:pt x="2178183" y="5069371"/>
                </a:lnTo>
                <a:lnTo>
                  <a:pt x="2181359" y="5066593"/>
                </a:lnTo>
                <a:lnTo>
                  <a:pt x="2185724" y="5063814"/>
                </a:lnTo>
                <a:lnTo>
                  <a:pt x="2189693" y="5061829"/>
                </a:lnTo>
                <a:lnTo>
                  <a:pt x="2196837" y="5059051"/>
                </a:lnTo>
                <a:lnTo>
                  <a:pt x="2199219" y="5057463"/>
                </a:lnTo>
                <a:lnTo>
                  <a:pt x="2202394" y="5054684"/>
                </a:lnTo>
                <a:lnTo>
                  <a:pt x="2205569" y="5051509"/>
                </a:lnTo>
                <a:lnTo>
                  <a:pt x="2209141" y="5049127"/>
                </a:lnTo>
                <a:lnTo>
                  <a:pt x="2231368" y="5035631"/>
                </a:lnTo>
                <a:lnTo>
                  <a:pt x="2234543" y="5034837"/>
                </a:lnTo>
                <a:lnTo>
                  <a:pt x="2239703" y="5033646"/>
                </a:lnTo>
                <a:lnTo>
                  <a:pt x="2253198" y="5031264"/>
                </a:lnTo>
                <a:lnTo>
                  <a:pt x="2260342" y="5029280"/>
                </a:lnTo>
                <a:lnTo>
                  <a:pt x="2267882" y="5027692"/>
                </a:lnTo>
                <a:lnTo>
                  <a:pt x="2275027" y="5025310"/>
                </a:lnTo>
                <a:lnTo>
                  <a:pt x="2281774" y="5022532"/>
                </a:lnTo>
                <a:lnTo>
                  <a:pt x="2283759" y="5020547"/>
                </a:lnTo>
                <a:lnTo>
                  <a:pt x="2286140" y="5018959"/>
                </a:lnTo>
                <a:lnTo>
                  <a:pt x="2291696" y="5014593"/>
                </a:lnTo>
                <a:lnTo>
                  <a:pt x="2303603" y="5002684"/>
                </a:lnTo>
                <a:lnTo>
                  <a:pt x="2309954" y="4997127"/>
                </a:lnTo>
                <a:lnTo>
                  <a:pt x="2316701" y="4991966"/>
                </a:lnTo>
                <a:lnTo>
                  <a:pt x="2319479" y="4989585"/>
                </a:lnTo>
                <a:lnTo>
                  <a:pt x="2323051" y="4987600"/>
                </a:lnTo>
                <a:lnTo>
                  <a:pt x="2325830" y="4986409"/>
                </a:lnTo>
                <a:lnTo>
                  <a:pt x="2328608" y="4985218"/>
                </a:lnTo>
                <a:lnTo>
                  <a:pt x="2334959" y="4984028"/>
                </a:lnTo>
                <a:lnTo>
                  <a:pt x="2340912" y="4982043"/>
                </a:lnTo>
                <a:lnTo>
                  <a:pt x="2353216" y="4977279"/>
                </a:lnTo>
                <a:lnTo>
                  <a:pt x="2365520" y="4972119"/>
                </a:lnTo>
                <a:lnTo>
                  <a:pt x="2377030" y="4966165"/>
                </a:lnTo>
                <a:lnTo>
                  <a:pt x="2397669" y="4955447"/>
                </a:lnTo>
                <a:lnTo>
                  <a:pt x="2406798" y="4951081"/>
                </a:lnTo>
                <a:lnTo>
                  <a:pt x="2413147" y="4948699"/>
                </a:lnTo>
                <a:lnTo>
                  <a:pt x="2414338" y="4948699"/>
                </a:lnTo>
                <a:lnTo>
                  <a:pt x="2415926" y="4948699"/>
                </a:lnTo>
                <a:lnTo>
                  <a:pt x="2417910" y="4949890"/>
                </a:lnTo>
                <a:lnTo>
                  <a:pt x="2419498" y="4951081"/>
                </a:lnTo>
                <a:lnTo>
                  <a:pt x="2419895" y="4951478"/>
                </a:lnTo>
                <a:lnTo>
                  <a:pt x="2419498" y="4951875"/>
                </a:lnTo>
                <a:lnTo>
                  <a:pt x="2421482" y="4950287"/>
                </a:lnTo>
                <a:lnTo>
                  <a:pt x="2423070" y="4948699"/>
                </a:lnTo>
                <a:lnTo>
                  <a:pt x="2424261" y="4947111"/>
                </a:lnTo>
                <a:lnTo>
                  <a:pt x="2425054" y="4944729"/>
                </a:lnTo>
                <a:lnTo>
                  <a:pt x="2426642" y="4941157"/>
                </a:lnTo>
                <a:lnTo>
                  <a:pt x="2427437" y="4939966"/>
                </a:lnTo>
                <a:lnTo>
                  <a:pt x="2429023" y="4938775"/>
                </a:lnTo>
                <a:lnTo>
                  <a:pt x="2429817" y="4938775"/>
                </a:lnTo>
                <a:lnTo>
                  <a:pt x="2430611" y="4939172"/>
                </a:lnTo>
                <a:lnTo>
                  <a:pt x="2432992" y="4940760"/>
                </a:lnTo>
                <a:lnTo>
                  <a:pt x="2435771" y="4941950"/>
                </a:lnTo>
                <a:lnTo>
                  <a:pt x="2436961" y="4942347"/>
                </a:lnTo>
                <a:lnTo>
                  <a:pt x="2438549" y="4941950"/>
                </a:lnTo>
                <a:lnTo>
                  <a:pt x="2442121" y="4939966"/>
                </a:lnTo>
                <a:lnTo>
                  <a:pt x="2446090" y="4936393"/>
                </a:lnTo>
                <a:lnTo>
                  <a:pt x="2456013" y="4927660"/>
                </a:lnTo>
                <a:lnTo>
                  <a:pt x="2467523" y="4917340"/>
                </a:lnTo>
                <a:lnTo>
                  <a:pt x="2473079" y="4912973"/>
                </a:lnTo>
                <a:lnTo>
                  <a:pt x="2479430" y="4908607"/>
                </a:lnTo>
                <a:lnTo>
                  <a:pt x="2480223" y="4908210"/>
                </a:lnTo>
                <a:lnTo>
                  <a:pt x="2481414" y="4908210"/>
                </a:lnTo>
                <a:lnTo>
                  <a:pt x="2484192" y="4908607"/>
                </a:lnTo>
                <a:lnTo>
                  <a:pt x="2486574" y="4909004"/>
                </a:lnTo>
                <a:lnTo>
                  <a:pt x="2487765" y="4909004"/>
                </a:lnTo>
                <a:lnTo>
                  <a:pt x="2488558" y="4908607"/>
                </a:lnTo>
                <a:lnTo>
                  <a:pt x="2492925" y="4905828"/>
                </a:lnTo>
                <a:lnTo>
                  <a:pt x="2496099" y="4902256"/>
                </a:lnTo>
                <a:lnTo>
                  <a:pt x="2503244" y="4895904"/>
                </a:lnTo>
                <a:lnTo>
                  <a:pt x="2506022" y="4892332"/>
                </a:lnTo>
                <a:lnTo>
                  <a:pt x="2509991" y="4889553"/>
                </a:lnTo>
                <a:lnTo>
                  <a:pt x="2513166" y="4887172"/>
                </a:lnTo>
                <a:lnTo>
                  <a:pt x="2516738" y="4884790"/>
                </a:lnTo>
                <a:lnTo>
                  <a:pt x="2521501" y="4883202"/>
                </a:lnTo>
                <a:lnTo>
                  <a:pt x="2525867" y="4882011"/>
                </a:lnTo>
                <a:lnTo>
                  <a:pt x="2536186" y="4879233"/>
                </a:lnTo>
                <a:lnTo>
                  <a:pt x="2545712" y="4875660"/>
                </a:lnTo>
                <a:lnTo>
                  <a:pt x="2550078" y="4874072"/>
                </a:lnTo>
                <a:lnTo>
                  <a:pt x="2554840" y="4871691"/>
                </a:lnTo>
                <a:lnTo>
                  <a:pt x="2555635" y="4870897"/>
                </a:lnTo>
                <a:lnTo>
                  <a:pt x="2556428" y="4869706"/>
                </a:lnTo>
                <a:lnTo>
                  <a:pt x="2558016" y="4866133"/>
                </a:lnTo>
                <a:lnTo>
                  <a:pt x="2560794" y="4862164"/>
                </a:lnTo>
                <a:lnTo>
                  <a:pt x="2561986" y="4860576"/>
                </a:lnTo>
                <a:lnTo>
                  <a:pt x="2563969" y="4858194"/>
                </a:lnTo>
                <a:lnTo>
                  <a:pt x="2565954" y="4857004"/>
                </a:lnTo>
                <a:lnTo>
                  <a:pt x="2568335" y="4856607"/>
                </a:lnTo>
                <a:lnTo>
                  <a:pt x="2571113" y="4856210"/>
                </a:lnTo>
                <a:lnTo>
                  <a:pt x="2573892" y="4856210"/>
                </a:lnTo>
                <a:lnTo>
                  <a:pt x="2579052" y="4855813"/>
                </a:lnTo>
                <a:lnTo>
                  <a:pt x="2581036" y="4855813"/>
                </a:lnTo>
                <a:lnTo>
                  <a:pt x="2582623" y="4855019"/>
                </a:lnTo>
                <a:lnTo>
                  <a:pt x="2589371" y="4851049"/>
                </a:lnTo>
                <a:lnTo>
                  <a:pt x="2595324" y="4847080"/>
                </a:lnTo>
                <a:lnTo>
                  <a:pt x="2600484" y="4842713"/>
                </a:lnTo>
                <a:lnTo>
                  <a:pt x="2605247" y="4839141"/>
                </a:lnTo>
                <a:lnTo>
                  <a:pt x="2608819" y="4835568"/>
                </a:lnTo>
                <a:lnTo>
                  <a:pt x="2611994" y="4832393"/>
                </a:lnTo>
                <a:lnTo>
                  <a:pt x="2613582" y="4830011"/>
                </a:lnTo>
                <a:lnTo>
                  <a:pt x="2614375" y="4828423"/>
                </a:lnTo>
                <a:lnTo>
                  <a:pt x="2613979" y="4825248"/>
                </a:lnTo>
                <a:lnTo>
                  <a:pt x="2612788" y="4821278"/>
                </a:lnTo>
                <a:lnTo>
                  <a:pt x="2610406" y="4816912"/>
                </a:lnTo>
                <a:lnTo>
                  <a:pt x="2608819" y="4814927"/>
                </a:lnTo>
                <a:lnTo>
                  <a:pt x="2607231" y="4812942"/>
                </a:lnTo>
                <a:lnTo>
                  <a:pt x="2605644" y="4811354"/>
                </a:lnTo>
                <a:lnTo>
                  <a:pt x="2603659" y="4809767"/>
                </a:lnTo>
                <a:lnTo>
                  <a:pt x="2600881" y="4808179"/>
                </a:lnTo>
                <a:lnTo>
                  <a:pt x="2598499" y="4807385"/>
                </a:lnTo>
                <a:lnTo>
                  <a:pt x="2595721" y="4806591"/>
                </a:lnTo>
                <a:lnTo>
                  <a:pt x="2592547" y="4806591"/>
                </a:lnTo>
                <a:lnTo>
                  <a:pt x="2589371" y="4806988"/>
                </a:lnTo>
                <a:lnTo>
                  <a:pt x="2585799" y="4808179"/>
                </a:lnTo>
                <a:lnTo>
                  <a:pt x="2585403" y="4805400"/>
                </a:lnTo>
                <a:lnTo>
                  <a:pt x="2584608" y="4803019"/>
                </a:lnTo>
                <a:lnTo>
                  <a:pt x="2583814" y="4800240"/>
                </a:lnTo>
                <a:lnTo>
                  <a:pt x="2582623" y="4797858"/>
                </a:lnTo>
                <a:lnTo>
                  <a:pt x="2579845" y="4793492"/>
                </a:lnTo>
                <a:lnTo>
                  <a:pt x="2575876" y="4789522"/>
                </a:lnTo>
                <a:lnTo>
                  <a:pt x="2571908" y="4785950"/>
                </a:lnTo>
                <a:lnTo>
                  <a:pt x="2566747" y="4782774"/>
                </a:lnTo>
                <a:lnTo>
                  <a:pt x="2561588" y="4780392"/>
                </a:lnTo>
                <a:lnTo>
                  <a:pt x="2555237" y="4778408"/>
                </a:lnTo>
                <a:lnTo>
                  <a:pt x="2548887" y="4777217"/>
                </a:lnTo>
                <a:lnTo>
                  <a:pt x="2542140" y="4776026"/>
                </a:lnTo>
                <a:lnTo>
                  <a:pt x="2535789" y="4774835"/>
                </a:lnTo>
                <a:lnTo>
                  <a:pt x="2528645" y="4774835"/>
                </a:lnTo>
                <a:lnTo>
                  <a:pt x="2521898" y="4774835"/>
                </a:lnTo>
                <a:lnTo>
                  <a:pt x="2514754" y="4776026"/>
                </a:lnTo>
                <a:lnTo>
                  <a:pt x="2507609" y="4776820"/>
                </a:lnTo>
                <a:lnTo>
                  <a:pt x="2501259" y="4778011"/>
                </a:lnTo>
                <a:lnTo>
                  <a:pt x="2499671" y="4778805"/>
                </a:lnTo>
                <a:lnTo>
                  <a:pt x="2498878" y="4779996"/>
                </a:lnTo>
                <a:lnTo>
                  <a:pt x="2497687" y="4782774"/>
                </a:lnTo>
                <a:lnTo>
                  <a:pt x="2496496" y="4786347"/>
                </a:lnTo>
                <a:lnTo>
                  <a:pt x="2496099" y="4787538"/>
                </a:lnTo>
                <a:lnTo>
                  <a:pt x="2494909" y="4787935"/>
                </a:lnTo>
                <a:lnTo>
                  <a:pt x="2494115" y="4788331"/>
                </a:lnTo>
                <a:lnTo>
                  <a:pt x="2492527" y="4788728"/>
                </a:lnTo>
                <a:lnTo>
                  <a:pt x="2488558" y="4789125"/>
                </a:lnTo>
                <a:lnTo>
                  <a:pt x="2477842" y="4788331"/>
                </a:lnTo>
                <a:lnTo>
                  <a:pt x="2465538" y="4787538"/>
                </a:lnTo>
                <a:lnTo>
                  <a:pt x="2459982" y="4787538"/>
                </a:lnTo>
                <a:lnTo>
                  <a:pt x="2454028" y="4787935"/>
                </a:lnTo>
                <a:lnTo>
                  <a:pt x="2445693" y="4789522"/>
                </a:lnTo>
                <a:lnTo>
                  <a:pt x="2438152" y="4791110"/>
                </a:lnTo>
                <a:lnTo>
                  <a:pt x="2425054" y="4795080"/>
                </a:lnTo>
                <a:lnTo>
                  <a:pt x="2418704" y="4796667"/>
                </a:lnTo>
                <a:lnTo>
                  <a:pt x="2413544" y="4797858"/>
                </a:lnTo>
                <a:lnTo>
                  <a:pt x="2408782" y="4798255"/>
                </a:lnTo>
                <a:lnTo>
                  <a:pt x="2404020" y="4798255"/>
                </a:lnTo>
                <a:lnTo>
                  <a:pt x="2394493" y="4796270"/>
                </a:lnTo>
                <a:lnTo>
                  <a:pt x="2382983" y="4793889"/>
                </a:lnTo>
                <a:lnTo>
                  <a:pt x="2376633" y="4793095"/>
                </a:lnTo>
                <a:lnTo>
                  <a:pt x="2370679" y="4793095"/>
                </a:lnTo>
                <a:lnTo>
                  <a:pt x="2365123" y="4793492"/>
                </a:lnTo>
                <a:lnTo>
                  <a:pt x="2362344" y="4793889"/>
                </a:lnTo>
                <a:lnTo>
                  <a:pt x="2359964" y="4795080"/>
                </a:lnTo>
                <a:lnTo>
                  <a:pt x="2357978" y="4795873"/>
                </a:lnTo>
                <a:lnTo>
                  <a:pt x="2355994" y="4797461"/>
                </a:lnTo>
                <a:lnTo>
                  <a:pt x="2351628" y="4801828"/>
                </a:lnTo>
                <a:lnTo>
                  <a:pt x="2348056" y="4806194"/>
                </a:lnTo>
                <a:lnTo>
                  <a:pt x="2343293" y="4810958"/>
                </a:lnTo>
                <a:lnTo>
                  <a:pt x="2341310" y="4812545"/>
                </a:lnTo>
                <a:lnTo>
                  <a:pt x="2338927" y="4814530"/>
                </a:lnTo>
                <a:lnTo>
                  <a:pt x="2335752" y="4815721"/>
                </a:lnTo>
                <a:lnTo>
                  <a:pt x="2333371" y="4816515"/>
                </a:lnTo>
                <a:lnTo>
                  <a:pt x="2330196" y="4816912"/>
                </a:lnTo>
                <a:lnTo>
                  <a:pt x="2326623" y="4816912"/>
                </a:lnTo>
                <a:lnTo>
                  <a:pt x="2323448" y="4816118"/>
                </a:lnTo>
                <a:lnTo>
                  <a:pt x="2319082" y="4814927"/>
                </a:lnTo>
                <a:lnTo>
                  <a:pt x="2317893" y="4813736"/>
                </a:lnTo>
                <a:lnTo>
                  <a:pt x="2316304" y="4810958"/>
                </a:lnTo>
                <a:lnTo>
                  <a:pt x="2314320" y="4806988"/>
                </a:lnTo>
                <a:lnTo>
                  <a:pt x="2313129" y="4803019"/>
                </a:lnTo>
                <a:lnTo>
                  <a:pt x="2312335" y="4801034"/>
                </a:lnTo>
                <a:lnTo>
                  <a:pt x="2311938" y="4798652"/>
                </a:lnTo>
                <a:lnTo>
                  <a:pt x="2312335" y="4796667"/>
                </a:lnTo>
                <a:lnTo>
                  <a:pt x="2313526" y="4795080"/>
                </a:lnTo>
                <a:lnTo>
                  <a:pt x="2314716" y="4793889"/>
                </a:lnTo>
                <a:lnTo>
                  <a:pt x="2316701" y="4792698"/>
                </a:lnTo>
                <a:lnTo>
                  <a:pt x="2319082" y="4791507"/>
                </a:lnTo>
                <a:lnTo>
                  <a:pt x="2322654" y="4791507"/>
                </a:lnTo>
                <a:lnTo>
                  <a:pt x="2319876" y="4781980"/>
                </a:lnTo>
                <a:lnTo>
                  <a:pt x="2319479" y="4779599"/>
                </a:lnTo>
                <a:lnTo>
                  <a:pt x="2318289" y="4777614"/>
                </a:lnTo>
                <a:lnTo>
                  <a:pt x="2317495" y="4776026"/>
                </a:lnTo>
                <a:lnTo>
                  <a:pt x="2316304" y="4774438"/>
                </a:lnTo>
                <a:lnTo>
                  <a:pt x="2313923" y="4773644"/>
                </a:lnTo>
                <a:lnTo>
                  <a:pt x="2311542" y="4773247"/>
                </a:lnTo>
                <a:lnTo>
                  <a:pt x="2309557" y="4772850"/>
                </a:lnTo>
                <a:lnTo>
                  <a:pt x="2307572" y="4772850"/>
                </a:lnTo>
                <a:lnTo>
                  <a:pt x="2305588" y="4772850"/>
                </a:lnTo>
                <a:lnTo>
                  <a:pt x="2303206" y="4773247"/>
                </a:lnTo>
                <a:lnTo>
                  <a:pt x="2299634" y="4774835"/>
                </a:lnTo>
                <a:lnTo>
                  <a:pt x="2296062" y="4777614"/>
                </a:lnTo>
                <a:lnTo>
                  <a:pt x="2292490" y="4780392"/>
                </a:lnTo>
                <a:lnTo>
                  <a:pt x="2289315" y="4783965"/>
                </a:lnTo>
                <a:lnTo>
                  <a:pt x="2285743" y="4787935"/>
                </a:lnTo>
                <a:lnTo>
                  <a:pt x="2280583" y="4795873"/>
                </a:lnTo>
                <a:lnTo>
                  <a:pt x="2275820" y="4804209"/>
                </a:lnTo>
                <a:lnTo>
                  <a:pt x="2272248" y="4810958"/>
                </a:lnTo>
                <a:lnTo>
                  <a:pt x="2270661" y="4813339"/>
                </a:lnTo>
                <a:lnTo>
                  <a:pt x="2269073" y="4814927"/>
                </a:lnTo>
                <a:lnTo>
                  <a:pt x="2268676" y="4814927"/>
                </a:lnTo>
                <a:lnTo>
                  <a:pt x="2267882" y="4814530"/>
                </a:lnTo>
                <a:lnTo>
                  <a:pt x="2265898" y="4812942"/>
                </a:lnTo>
                <a:lnTo>
                  <a:pt x="2263913" y="4811751"/>
                </a:lnTo>
                <a:lnTo>
                  <a:pt x="2263516" y="4811354"/>
                </a:lnTo>
                <a:lnTo>
                  <a:pt x="2262723" y="4811751"/>
                </a:lnTo>
                <a:lnTo>
                  <a:pt x="2260342" y="4815721"/>
                </a:lnTo>
                <a:lnTo>
                  <a:pt x="2258754" y="4820484"/>
                </a:lnTo>
                <a:lnTo>
                  <a:pt x="2257563" y="4824851"/>
                </a:lnTo>
                <a:lnTo>
                  <a:pt x="2256372" y="4829614"/>
                </a:lnTo>
                <a:lnTo>
                  <a:pt x="2254785" y="4839141"/>
                </a:lnTo>
                <a:lnTo>
                  <a:pt x="2253991" y="4848668"/>
                </a:lnTo>
                <a:lnTo>
                  <a:pt x="2252403" y="4867721"/>
                </a:lnTo>
                <a:lnTo>
                  <a:pt x="2251609" y="4876454"/>
                </a:lnTo>
                <a:lnTo>
                  <a:pt x="2250816" y="4881217"/>
                </a:lnTo>
                <a:lnTo>
                  <a:pt x="2250022" y="4884790"/>
                </a:lnTo>
                <a:lnTo>
                  <a:pt x="2249228" y="4887172"/>
                </a:lnTo>
                <a:lnTo>
                  <a:pt x="2248434" y="4888362"/>
                </a:lnTo>
                <a:lnTo>
                  <a:pt x="2247244" y="4889156"/>
                </a:lnTo>
                <a:lnTo>
                  <a:pt x="2246054" y="4889553"/>
                </a:lnTo>
                <a:lnTo>
                  <a:pt x="2242878" y="4889950"/>
                </a:lnTo>
                <a:lnTo>
                  <a:pt x="2241688" y="4890744"/>
                </a:lnTo>
                <a:lnTo>
                  <a:pt x="2240893" y="4891935"/>
                </a:lnTo>
                <a:lnTo>
                  <a:pt x="2241290" y="4893126"/>
                </a:lnTo>
                <a:lnTo>
                  <a:pt x="2242481" y="4895904"/>
                </a:lnTo>
                <a:lnTo>
                  <a:pt x="2243671" y="4899080"/>
                </a:lnTo>
                <a:lnTo>
                  <a:pt x="2243671" y="4900271"/>
                </a:lnTo>
                <a:lnTo>
                  <a:pt x="2243671" y="4901859"/>
                </a:lnTo>
                <a:lnTo>
                  <a:pt x="2242481" y="4902653"/>
                </a:lnTo>
                <a:lnTo>
                  <a:pt x="2239306" y="4904637"/>
                </a:lnTo>
                <a:lnTo>
                  <a:pt x="2236527" y="4906622"/>
                </a:lnTo>
                <a:lnTo>
                  <a:pt x="2234940" y="4907416"/>
                </a:lnTo>
                <a:lnTo>
                  <a:pt x="2234543" y="4908607"/>
                </a:lnTo>
                <a:lnTo>
                  <a:pt x="2233749" y="4911782"/>
                </a:lnTo>
                <a:lnTo>
                  <a:pt x="2233352" y="4914958"/>
                </a:lnTo>
                <a:lnTo>
                  <a:pt x="2233352" y="4918134"/>
                </a:lnTo>
                <a:lnTo>
                  <a:pt x="2232955" y="4921309"/>
                </a:lnTo>
                <a:lnTo>
                  <a:pt x="2232161" y="4923294"/>
                </a:lnTo>
                <a:lnTo>
                  <a:pt x="2231368" y="4924088"/>
                </a:lnTo>
                <a:lnTo>
                  <a:pt x="2230574" y="4924485"/>
                </a:lnTo>
                <a:lnTo>
                  <a:pt x="2229780" y="4924485"/>
                </a:lnTo>
                <a:lnTo>
                  <a:pt x="2228589" y="4924088"/>
                </a:lnTo>
                <a:lnTo>
                  <a:pt x="2226605" y="4923294"/>
                </a:lnTo>
                <a:lnTo>
                  <a:pt x="2225017" y="4922103"/>
                </a:lnTo>
                <a:lnTo>
                  <a:pt x="2219461" y="4937981"/>
                </a:lnTo>
                <a:lnTo>
                  <a:pt x="2214301" y="4953462"/>
                </a:lnTo>
                <a:lnTo>
                  <a:pt x="2203983" y="4984028"/>
                </a:lnTo>
                <a:lnTo>
                  <a:pt x="2198822" y="4998715"/>
                </a:lnTo>
                <a:lnTo>
                  <a:pt x="2193662" y="5012211"/>
                </a:lnTo>
                <a:lnTo>
                  <a:pt x="2187710" y="5026104"/>
                </a:lnTo>
                <a:lnTo>
                  <a:pt x="2180961" y="5038806"/>
                </a:lnTo>
                <a:lnTo>
                  <a:pt x="2171436" y="5038409"/>
                </a:lnTo>
                <a:lnTo>
                  <a:pt x="2160720" y="5038013"/>
                </a:lnTo>
                <a:lnTo>
                  <a:pt x="2136510" y="5036822"/>
                </a:lnTo>
                <a:lnTo>
                  <a:pt x="2123808" y="5036425"/>
                </a:lnTo>
                <a:lnTo>
                  <a:pt x="2111505" y="5036425"/>
                </a:lnTo>
                <a:lnTo>
                  <a:pt x="2099200" y="5037219"/>
                </a:lnTo>
                <a:lnTo>
                  <a:pt x="2092850" y="5038013"/>
                </a:lnTo>
                <a:lnTo>
                  <a:pt x="2086896" y="5038806"/>
                </a:lnTo>
                <a:lnTo>
                  <a:pt x="2087690" y="5040394"/>
                </a:lnTo>
                <a:lnTo>
                  <a:pt x="2088484" y="5041585"/>
                </a:lnTo>
                <a:lnTo>
                  <a:pt x="2090071" y="5041982"/>
                </a:lnTo>
                <a:lnTo>
                  <a:pt x="2092056" y="5042379"/>
                </a:lnTo>
                <a:lnTo>
                  <a:pt x="2095628" y="5042379"/>
                </a:lnTo>
                <a:lnTo>
                  <a:pt x="2099597" y="5042379"/>
                </a:lnTo>
                <a:lnTo>
                  <a:pt x="2095628" y="5045158"/>
                </a:lnTo>
                <a:lnTo>
                  <a:pt x="2092453" y="5047142"/>
                </a:lnTo>
                <a:lnTo>
                  <a:pt x="2089674" y="5048730"/>
                </a:lnTo>
                <a:lnTo>
                  <a:pt x="2087293" y="5049127"/>
                </a:lnTo>
                <a:lnTo>
                  <a:pt x="2085705" y="5048730"/>
                </a:lnTo>
                <a:lnTo>
                  <a:pt x="2084118" y="5047142"/>
                </a:lnTo>
                <a:lnTo>
                  <a:pt x="2082927" y="5045158"/>
                </a:lnTo>
                <a:lnTo>
                  <a:pt x="2082133" y="5042776"/>
                </a:lnTo>
                <a:lnTo>
                  <a:pt x="2080944" y="5039600"/>
                </a:lnTo>
                <a:lnTo>
                  <a:pt x="2080149" y="5035234"/>
                </a:lnTo>
                <a:lnTo>
                  <a:pt x="2078958" y="5025310"/>
                </a:lnTo>
                <a:lnTo>
                  <a:pt x="2076974" y="5013005"/>
                </a:lnTo>
                <a:lnTo>
                  <a:pt x="2074593" y="4999112"/>
                </a:lnTo>
                <a:lnTo>
                  <a:pt x="2073402" y="4993951"/>
                </a:lnTo>
                <a:lnTo>
                  <a:pt x="2071417" y="4989585"/>
                </a:lnTo>
                <a:lnTo>
                  <a:pt x="2067845" y="4980058"/>
                </a:lnTo>
                <a:lnTo>
                  <a:pt x="2063876" y="4970531"/>
                </a:lnTo>
                <a:lnTo>
                  <a:pt x="2062685" y="4966165"/>
                </a:lnTo>
                <a:lnTo>
                  <a:pt x="2061892" y="4961798"/>
                </a:lnTo>
                <a:lnTo>
                  <a:pt x="2061495" y="4957035"/>
                </a:lnTo>
                <a:lnTo>
                  <a:pt x="2061892" y="4952272"/>
                </a:lnTo>
                <a:lnTo>
                  <a:pt x="2062685" y="4947905"/>
                </a:lnTo>
                <a:lnTo>
                  <a:pt x="2063876" y="4943935"/>
                </a:lnTo>
                <a:lnTo>
                  <a:pt x="2066654" y="4936393"/>
                </a:lnTo>
                <a:lnTo>
                  <a:pt x="2067449" y="4932424"/>
                </a:lnTo>
                <a:lnTo>
                  <a:pt x="2068242" y="4928851"/>
                </a:lnTo>
                <a:lnTo>
                  <a:pt x="2070623" y="4900668"/>
                </a:lnTo>
                <a:lnTo>
                  <a:pt x="2071814" y="4887172"/>
                </a:lnTo>
                <a:lnTo>
                  <a:pt x="2073800" y="4873675"/>
                </a:lnTo>
                <a:lnTo>
                  <a:pt x="2075386" y="4861370"/>
                </a:lnTo>
                <a:lnTo>
                  <a:pt x="2077371" y="4849858"/>
                </a:lnTo>
                <a:lnTo>
                  <a:pt x="2078561" y="4845095"/>
                </a:lnTo>
                <a:lnTo>
                  <a:pt x="2080149" y="4839935"/>
                </a:lnTo>
                <a:lnTo>
                  <a:pt x="2082133" y="4835568"/>
                </a:lnTo>
                <a:lnTo>
                  <a:pt x="2084118" y="4831599"/>
                </a:lnTo>
                <a:lnTo>
                  <a:pt x="2084912" y="4831996"/>
                </a:lnTo>
                <a:lnTo>
                  <a:pt x="2086499" y="4833187"/>
                </a:lnTo>
                <a:lnTo>
                  <a:pt x="2088484" y="4834377"/>
                </a:lnTo>
                <a:lnTo>
                  <a:pt x="2089278" y="4835171"/>
                </a:lnTo>
                <a:lnTo>
                  <a:pt x="2090071" y="4835171"/>
                </a:lnTo>
                <a:lnTo>
                  <a:pt x="2091262" y="4833981"/>
                </a:lnTo>
                <a:lnTo>
                  <a:pt x="2092056" y="4833187"/>
                </a:lnTo>
                <a:lnTo>
                  <a:pt x="2094040" y="4830011"/>
                </a:lnTo>
                <a:lnTo>
                  <a:pt x="2095628" y="4825645"/>
                </a:lnTo>
                <a:lnTo>
                  <a:pt x="2097216" y="4821278"/>
                </a:lnTo>
                <a:lnTo>
                  <a:pt x="2099994" y="4813736"/>
                </a:lnTo>
                <a:lnTo>
                  <a:pt x="2099994" y="4811751"/>
                </a:lnTo>
                <a:lnTo>
                  <a:pt x="2100391" y="4811354"/>
                </a:lnTo>
                <a:lnTo>
                  <a:pt x="2100788" y="4811751"/>
                </a:lnTo>
                <a:lnTo>
                  <a:pt x="2101978" y="4813736"/>
                </a:lnTo>
                <a:lnTo>
                  <a:pt x="2102772" y="4816515"/>
                </a:lnTo>
                <a:lnTo>
                  <a:pt x="2102772" y="4817309"/>
                </a:lnTo>
                <a:lnTo>
                  <a:pt x="2102772" y="4818500"/>
                </a:lnTo>
                <a:lnTo>
                  <a:pt x="2104361" y="4816515"/>
                </a:lnTo>
                <a:lnTo>
                  <a:pt x="2105551" y="4814133"/>
                </a:lnTo>
                <a:lnTo>
                  <a:pt x="2106741" y="4811751"/>
                </a:lnTo>
                <a:lnTo>
                  <a:pt x="2107932" y="4808576"/>
                </a:lnTo>
                <a:lnTo>
                  <a:pt x="2109916" y="4802225"/>
                </a:lnTo>
                <a:lnTo>
                  <a:pt x="2112298" y="4795080"/>
                </a:lnTo>
                <a:lnTo>
                  <a:pt x="2116664" y="4783965"/>
                </a:lnTo>
                <a:lnTo>
                  <a:pt x="2119045" y="4776423"/>
                </a:lnTo>
                <a:lnTo>
                  <a:pt x="2121427" y="4768087"/>
                </a:lnTo>
                <a:lnTo>
                  <a:pt x="2123411" y="4759354"/>
                </a:lnTo>
                <a:lnTo>
                  <a:pt x="2125000" y="4750224"/>
                </a:lnTo>
                <a:lnTo>
                  <a:pt x="2125395" y="4745461"/>
                </a:lnTo>
                <a:lnTo>
                  <a:pt x="2125395" y="4740301"/>
                </a:lnTo>
                <a:lnTo>
                  <a:pt x="2125395" y="4735934"/>
                </a:lnTo>
                <a:lnTo>
                  <a:pt x="2125000" y="4731171"/>
                </a:lnTo>
                <a:lnTo>
                  <a:pt x="2123808" y="4726804"/>
                </a:lnTo>
                <a:lnTo>
                  <a:pt x="2122220" y="4721644"/>
                </a:lnTo>
                <a:lnTo>
                  <a:pt x="2120633" y="4716484"/>
                </a:lnTo>
                <a:lnTo>
                  <a:pt x="2118649" y="4710927"/>
                </a:lnTo>
                <a:lnTo>
                  <a:pt x="2113488" y="4700209"/>
                </a:lnTo>
                <a:lnTo>
                  <a:pt x="2107932" y="4689094"/>
                </a:lnTo>
                <a:lnTo>
                  <a:pt x="2101583" y="4679171"/>
                </a:lnTo>
                <a:lnTo>
                  <a:pt x="2095628" y="4670835"/>
                </a:lnTo>
                <a:lnTo>
                  <a:pt x="2090866" y="4664880"/>
                </a:lnTo>
                <a:lnTo>
                  <a:pt x="2088484" y="4662102"/>
                </a:lnTo>
                <a:lnTo>
                  <a:pt x="2086896" y="4660911"/>
                </a:lnTo>
                <a:lnTo>
                  <a:pt x="2082530" y="4658132"/>
                </a:lnTo>
                <a:lnTo>
                  <a:pt x="2079355" y="4654560"/>
                </a:lnTo>
                <a:lnTo>
                  <a:pt x="2076974" y="4651384"/>
                </a:lnTo>
                <a:lnTo>
                  <a:pt x="2075783" y="4648606"/>
                </a:lnTo>
                <a:lnTo>
                  <a:pt x="2073800" y="4642651"/>
                </a:lnTo>
                <a:lnTo>
                  <a:pt x="2072608" y="4640270"/>
                </a:lnTo>
                <a:lnTo>
                  <a:pt x="2071417" y="4637491"/>
                </a:lnTo>
                <a:lnTo>
                  <a:pt x="2069433" y="4635506"/>
                </a:lnTo>
                <a:lnTo>
                  <a:pt x="2067449" y="4633919"/>
                </a:lnTo>
                <a:lnTo>
                  <a:pt x="2062685" y="4631537"/>
                </a:lnTo>
                <a:lnTo>
                  <a:pt x="2058716" y="4629552"/>
                </a:lnTo>
                <a:lnTo>
                  <a:pt x="2057129" y="4628758"/>
                </a:lnTo>
                <a:lnTo>
                  <a:pt x="2055541" y="4627567"/>
                </a:lnTo>
                <a:lnTo>
                  <a:pt x="2055144" y="4624789"/>
                </a:lnTo>
                <a:lnTo>
                  <a:pt x="2054350" y="4622010"/>
                </a:lnTo>
                <a:lnTo>
                  <a:pt x="2053557" y="4618438"/>
                </a:lnTo>
                <a:lnTo>
                  <a:pt x="2052366" y="4615262"/>
                </a:lnTo>
                <a:lnTo>
                  <a:pt x="2050381" y="4611689"/>
                </a:lnTo>
                <a:lnTo>
                  <a:pt x="2048794" y="4610499"/>
                </a:lnTo>
                <a:lnTo>
                  <a:pt x="2046810" y="4609308"/>
                </a:lnTo>
                <a:lnTo>
                  <a:pt x="2045222" y="4608117"/>
                </a:lnTo>
                <a:lnTo>
                  <a:pt x="2043237" y="4607720"/>
                </a:lnTo>
                <a:lnTo>
                  <a:pt x="2040459" y="4608117"/>
                </a:lnTo>
                <a:lnTo>
                  <a:pt x="2032522" y="4609308"/>
                </a:lnTo>
                <a:lnTo>
                  <a:pt x="2021011" y="4610896"/>
                </a:lnTo>
                <a:lnTo>
                  <a:pt x="2018630" y="4613674"/>
                </a:lnTo>
                <a:lnTo>
                  <a:pt x="2016645" y="4616453"/>
                </a:lnTo>
                <a:lnTo>
                  <a:pt x="2015057" y="4618834"/>
                </a:lnTo>
                <a:lnTo>
                  <a:pt x="2013867" y="4622010"/>
                </a:lnTo>
                <a:lnTo>
                  <a:pt x="2012676" y="4624789"/>
                </a:lnTo>
                <a:lnTo>
                  <a:pt x="2012676" y="4627567"/>
                </a:lnTo>
                <a:lnTo>
                  <a:pt x="2012279" y="4631140"/>
                </a:lnTo>
                <a:lnTo>
                  <a:pt x="2012676" y="4633919"/>
                </a:lnTo>
                <a:lnTo>
                  <a:pt x="2014264" y="4640667"/>
                </a:lnTo>
                <a:lnTo>
                  <a:pt x="2016249" y="4648209"/>
                </a:lnTo>
                <a:lnTo>
                  <a:pt x="2021011" y="4664087"/>
                </a:lnTo>
                <a:lnTo>
                  <a:pt x="2021408" y="4666468"/>
                </a:lnTo>
                <a:lnTo>
                  <a:pt x="2021408" y="4668453"/>
                </a:lnTo>
                <a:lnTo>
                  <a:pt x="2021011" y="4672423"/>
                </a:lnTo>
                <a:lnTo>
                  <a:pt x="2020614" y="4677186"/>
                </a:lnTo>
                <a:lnTo>
                  <a:pt x="2020614" y="4679171"/>
                </a:lnTo>
                <a:lnTo>
                  <a:pt x="2021011" y="4680758"/>
                </a:lnTo>
                <a:lnTo>
                  <a:pt x="2022995" y="4684728"/>
                </a:lnTo>
                <a:lnTo>
                  <a:pt x="2024980" y="4688697"/>
                </a:lnTo>
                <a:lnTo>
                  <a:pt x="2029346" y="4696636"/>
                </a:lnTo>
                <a:lnTo>
                  <a:pt x="2032124" y="4701400"/>
                </a:lnTo>
                <a:lnTo>
                  <a:pt x="2034109" y="4706163"/>
                </a:lnTo>
                <a:lnTo>
                  <a:pt x="2035696" y="4711720"/>
                </a:lnTo>
                <a:lnTo>
                  <a:pt x="2036888" y="4718072"/>
                </a:lnTo>
                <a:lnTo>
                  <a:pt x="2037284" y="4729583"/>
                </a:lnTo>
                <a:lnTo>
                  <a:pt x="2037681" y="4745461"/>
                </a:lnTo>
                <a:lnTo>
                  <a:pt x="2037681" y="4764118"/>
                </a:lnTo>
                <a:lnTo>
                  <a:pt x="2037284" y="4784362"/>
                </a:lnTo>
                <a:lnTo>
                  <a:pt x="2036490" y="4803415"/>
                </a:lnTo>
                <a:lnTo>
                  <a:pt x="2035299" y="4820484"/>
                </a:lnTo>
                <a:lnTo>
                  <a:pt x="2034505" y="4828026"/>
                </a:lnTo>
                <a:lnTo>
                  <a:pt x="2033315" y="4833584"/>
                </a:lnTo>
                <a:lnTo>
                  <a:pt x="2032124" y="4838744"/>
                </a:lnTo>
                <a:lnTo>
                  <a:pt x="2030933" y="4841523"/>
                </a:lnTo>
                <a:lnTo>
                  <a:pt x="2030140" y="4841126"/>
                </a:lnTo>
                <a:lnTo>
                  <a:pt x="2029346" y="4841126"/>
                </a:lnTo>
                <a:lnTo>
                  <a:pt x="2025774" y="4841126"/>
                </a:lnTo>
                <a:lnTo>
                  <a:pt x="2023392" y="4841523"/>
                </a:lnTo>
                <a:lnTo>
                  <a:pt x="2020217" y="4842316"/>
                </a:lnTo>
                <a:lnTo>
                  <a:pt x="2017439" y="4843904"/>
                </a:lnTo>
                <a:lnTo>
                  <a:pt x="2015057" y="4845095"/>
                </a:lnTo>
                <a:lnTo>
                  <a:pt x="2011088" y="4838347"/>
                </a:lnTo>
                <a:lnTo>
                  <a:pt x="2008310" y="4831599"/>
                </a:lnTo>
                <a:lnTo>
                  <a:pt x="2006326" y="4824454"/>
                </a:lnTo>
                <a:lnTo>
                  <a:pt x="2004341" y="4818103"/>
                </a:lnTo>
                <a:lnTo>
                  <a:pt x="2003547" y="4810561"/>
                </a:lnTo>
                <a:lnTo>
                  <a:pt x="2002754" y="4803415"/>
                </a:lnTo>
                <a:lnTo>
                  <a:pt x="2002357" y="4788728"/>
                </a:lnTo>
                <a:lnTo>
                  <a:pt x="2001563" y="4774438"/>
                </a:lnTo>
                <a:lnTo>
                  <a:pt x="2001166" y="4767690"/>
                </a:lnTo>
                <a:lnTo>
                  <a:pt x="2000769" y="4760545"/>
                </a:lnTo>
                <a:lnTo>
                  <a:pt x="1999578" y="4753797"/>
                </a:lnTo>
                <a:lnTo>
                  <a:pt x="1997991" y="4747049"/>
                </a:lnTo>
                <a:lnTo>
                  <a:pt x="1995610" y="4740698"/>
                </a:lnTo>
                <a:lnTo>
                  <a:pt x="1992831" y="4734743"/>
                </a:lnTo>
                <a:lnTo>
                  <a:pt x="1992037" y="4733950"/>
                </a:lnTo>
                <a:lnTo>
                  <a:pt x="1990847" y="4733156"/>
                </a:lnTo>
                <a:lnTo>
                  <a:pt x="1988068" y="4732759"/>
                </a:lnTo>
                <a:lnTo>
                  <a:pt x="1985290" y="4731965"/>
                </a:lnTo>
                <a:lnTo>
                  <a:pt x="1984100" y="4731965"/>
                </a:lnTo>
                <a:lnTo>
                  <a:pt x="1983305" y="4731171"/>
                </a:lnTo>
                <a:lnTo>
                  <a:pt x="1982512" y="4729186"/>
                </a:lnTo>
                <a:lnTo>
                  <a:pt x="1982512" y="4727995"/>
                </a:lnTo>
                <a:lnTo>
                  <a:pt x="1982512" y="4726804"/>
                </a:lnTo>
                <a:lnTo>
                  <a:pt x="1982909" y="4725614"/>
                </a:lnTo>
                <a:lnTo>
                  <a:pt x="1983702" y="4723629"/>
                </a:lnTo>
                <a:lnTo>
                  <a:pt x="1983702" y="4722438"/>
                </a:lnTo>
                <a:lnTo>
                  <a:pt x="1983305" y="4721247"/>
                </a:lnTo>
                <a:lnTo>
                  <a:pt x="1981718" y="4718072"/>
                </a:lnTo>
                <a:lnTo>
                  <a:pt x="1979336" y="4715690"/>
                </a:lnTo>
                <a:lnTo>
                  <a:pt x="1976558" y="4713705"/>
                </a:lnTo>
                <a:lnTo>
                  <a:pt x="1974178" y="4711720"/>
                </a:lnTo>
                <a:lnTo>
                  <a:pt x="1971795" y="4709736"/>
                </a:lnTo>
                <a:lnTo>
                  <a:pt x="1969017" y="4707354"/>
                </a:lnTo>
                <a:lnTo>
                  <a:pt x="1966636" y="4702988"/>
                </a:lnTo>
                <a:lnTo>
                  <a:pt x="1964651" y="4697827"/>
                </a:lnTo>
                <a:lnTo>
                  <a:pt x="1963064" y="4693858"/>
                </a:lnTo>
                <a:lnTo>
                  <a:pt x="1960683" y="4690682"/>
                </a:lnTo>
                <a:lnTo>
                  <a:pt x="1958698" y="4687507"/>
                </a:lnTo>
                <a:lnTo>
                  <a:pt x="1955919" y="4684728"/>
                </a:lnTo>
                <a:lnTo>
                  <a:pt x="1950363" y="4679171"/>
                </a:lnTo>
                <a:lnTo>
                  <a:pt x="1947981" y="4677186"/>
                </a:lnTo>
                <a:lnTo>
                  <a:pt x="1945997" y="4674407"/>
                </a:lnTo>
                <a:lnTo>
                  <a:pt x="1945997" y="4674010"/>
                </a:lnTo>
                <a:lnTo>
                  <a:pt x="1946395" y="4673216"/>
                </a:lnTo>
                <a:lnTo>
                  <a:pt x="1947585" y="4671232"/>
                </a:lnTo>
                <a:lnTo>
                  <a:pt x="1949172" y="4669247"/>
                </a:lnTo>
                <a:lnTo>
                  <a:pt x="1949172" y="4668453"/>
                </a:lnTo>
                <a:lnTo>
                  <a:pt x="1949172" y="4667659"/>
                </a:lnTo>
                <a:lnTo>
                  <a:pt x="1946791" y="4666071"/>
                </a:lnTo>
                <a:lnTo>
                  <a:pt x="1944012" y="4664880"/>
                </a:lnTo>
                <a:lnTo>
                  <a:pt x="1941631" y="4663293"/>
                </a:lnTo>
                <a:lnTo>
                  <a:pt x="1939647" y="4662499"/>
                </a:lnTo>
                <a:lnTo>
                  <a:pt x="1934884" y="4662102"/>
                </a:lnTo>
                <a:lnTo>
                  <a:pt x="1930915" y="4662102"/>
                </a:lnTo>
                <a:lnTo>
                  <a:pt x="1921786" y="4662499"/>
                </a:lnTo>
                <a:lnTo>
                  <a:pt x="1916627" y="4662102"/>
                </a:lnTo>
                <a:lnTo>
                  <a:pt x="1914245" y="4661705"/>
                </a:lnTo>
                <a:lnTo>
                  <a:pt x="1911467" y="4660911"/>
                </a:lnTo>
                <a:lnTo>
                  <a:pt x="1908688" y="4656545"/>
                </a:lnTo>
                <a:lnTo>
                  <a:pt x="1906307" y="4652972"/>
                </a:lnTo>
                <a:lnTo>
                  <a:pt x="1905117" y="4650987"/>
                </a:lnTo>
                <a:lnTo>
                  <a:pt x="1901941" y="4650193"/>
                </a:lnTo>
                <a:lnTo>
                  <a:pt x="1899163" y="4649400"/>
                </a:lnTo>
                <a:lnTo>
                  <a:pt x="1892812" y="4648606"/>
                </a:lnTo>
                <a:lnTo>
                  <a:pt x="1886859" y="4648606"/>
                </a:lnTo>
                <a:lnTo>
                  <a:pt x="1884478" y="4648209"/>
                </a:lnTo>
                <a:lnTo>
                  <a:pt x="1882890" y="4647812"/>
                </a:lnTo>
                <a:lnTo>
                  <a:pt x="1882890" y="4646621"/>
                </a:lnTo>
                <a:lnTo>
                  <a:pt x="1882890" y="4644239"/>
                </a:lnTo>
                <a:lnTo>
                  <a:pt x="1883287" y="4642254"/>
                </a:lnTo>
                <a:lnTo>
                  <a:pt x="1882890" y="4641064"/>
                </a:lnTo>
                <a:lnTo>
                  <a:pt x="1874158" y="4639079"/>
                </a:lnTo>
                <a:lnTo>
                  <a:pt x="1869792" y="4637888"/>
                </a:lnTo>
                <a:lnTo>
                  <a:pt x="1864634" y="4637491"/>
                </a:lnTo>
                <a:lnTo>
                  <a:pt x="1859076" y="4637491"/>
                </a:lnTo>
                <a:lnTo>
                  <a:pt x="1853917" y="4637888"/>
                </a:lnTo>
                <a:lnTo>
                  <a:pt x="1847963" y="4639476"/>
                </a:lnTo>
                <a:lnTo>
                  <a:pt x="1842009" y="4641064"/>
                </a:lnTo>
                <a:lnTo>
                  <a:pt x="1841217" y="4641461"/>
                </a:lnTo>
                <a:lnTo>
                  <a:pt x="1840422" y="4642254"/>
                </a:lnTo>
                <a:lnTo>
                  <a:pt x="1840422" y="4642651"/>
                </a:lnTo>
                <a:lnTo>
                  <a:pt x="1840422" y="4643445"/>
                </a:lnTo>
                <a:lnTo>
                  <a:pt x="1840819" y="4644239"/>
                </a:lnTo>
                <a:lnTo>
                  <a:pt x="1841612" y="4644239"/>
                </a:lnTo>
                <a:lnTo>
                  <a:pt x="1842009" y="4644239"/>
                </a:lnTo>
                <a:lnTo>
                  <a:pt x="1836056" y="4645827"/>
                </a:lnTo>
                <a:lnTo>
                  <a:pt x="1828515" y="4647812"/>
                </a:lnTo>
                <a:lnTo>
                  <a:pt x="1824943" y="4649003"/>
                </a:lnTo>
                <a:lnTo>
                  <a:pt x="1821371" y="4650193"/>
                </a:lnTo>
                <a:lnTo>
                  <a:pt x="1817798" y="4652178"/>
                </a:lnTo>
                <a:lnTo>
                  <a:pt x="1813829" y="4654163"/>
                </a:lnTo>
                <a:lnTo>
                  <a:pt x="1811845" y="4658132"/>
                </a:lnTo>
                <a:lnTo>
                  <a:pt x="1811051" y="4660117"/>
                </a:lnTo>
                <a:lnTo>
                  <a:pt x="1810654" y="4660911"/>
                </a:lnTo>
                <a:lnTo>
                  <a:pt x="1811051" y="4660911"/>
                </a:lnTo>
                <a:lnTo>
                  <a:pt x="1805098" y="4662102"/>
                </a:lnTo>
                <a:lnTo>
                  <a:pt x="1799939" y="4662499"/>
                </a:lnTo>
                <a:lnTo>
                  <a:pt x="1794381" y="4662896"/>
                </a:lnTo>
                <a:lnTo>
                  <a:pt x="1788825" y="4662896"/>
                </a:lnTo>
                <a:lnTo>
                  <a:pt x="1777712" y="4661705"/>
                </a:lnTo>
                <a:lnTo>
                  <a:pt x="1766598" y="4660117"/>
                </a:lnTo>
                <a:lnTo>
                  <a:pt x="1755088" y="4658132"/>
                </a:lnTo>
                <a:lnTo>
                  <a:pt x="1743578" y="4656148"/>
                </a:lnTo>
                <a:lnTo>
                  <a:pt x="1732069" y="4654560"/>
                </a:lnTo>
                <a:lnTo>
                  <a:pt x="1726115" y="4654163"/>
                </a:lnTo>
                <a:lnTo>
                  <a:pt x="1719764" y="4654163"/>
                </a:lnTo>
                <a:lnTo>
                  <a:pt x="1718971" y="4654560"/>
                </a:lnTo>
                <a:lnTo>
                  <a:pt x="1717780" y="4655354"/>
                </a:lnTo>
                <a:lnTo>
                  <a:pt x="1715002" y="4657735"/>
                </a:lnTo>
                <a:lnTo>
                  <a:pt x="1712223" y="4659720"/>
                </a:lnTo>
                <a:lnTo>
                  <a:pt x="1711429" y="4660514"/>
                </a:lnTo>
                <a:lnTo>
                  <a:pt x="1710239" y="4660911"/>
                </a:lnTo>
                <a:lnTo>
                  <a:pt x="1703095" y="4661705"/>
                </a:lnTo>
                <a:lnTo>
                  <a:pt x="1695951" y="4662102"/>
                </a:lnTo>
                <a:lnTo>
                  <a:pt x="1688807" y="4661705"/>
                </a:lnTo>
                <a:lnTo>
                  <a:pt x="1681266" y="4661308"/>
                </a:lnTo>
                <a:lnTo>
                  <a:pt x="1666183" y="4660514"/>
                </a:lnTo>
                <a:lnTo>
                  <a:pt x="1658245" y="4660514"/>
                </a:lnTo>
                <a:lnTo>
                  <a:pt x="1650704" y="4660911"/>
                </a:lnTo>
                <a:lnTo>
                  <a:pt x="1651101" y="4659323"/>
                </a:lnTo>
                <a:lnTo>
                  <a:pt x="1651498" y="4658132"/>
                </a:lnTo>
                <a:lnTo>
                  <a:pt x="1651101" y="4656545"/>
                </a:lnTo>
                <a:lnTo>
                  <a:pt x="1650704" y="4654957"/>
                </a:lnTo>
                <a:lnTo>
                  <a:pt x="1649910" y="4653766"/>
                </a:lnTo>
                <a:lnTo>
                  <a:pt x="1649117" y="4652972"/>
                </a:lnTo>
                <a:lnTo>
                  <a:pt x="1646338" y="4650987"/>
                </a:lnTo>
                <a:lnTo>
                  <a:pt x="1642369" y="4649400"/>
                </a:lnTo>
                <a:lnTo>
                  <a:pt x="1638400" y="4648209"/>
                </a:lnTo>
                <a:lnTo>
                  <a:pt x="1633240" y="4646621"/>
                </a:lnTo>
                <a:lnTo>
                  <a:pt x="1627684" y="4645827"/>
                </a:lnTo>
                <a:lnTo>
                  <a:pt x="1616571" y="4644636"/>
                </a:lnTo>
                <a:lnTo>
                  <a:pt x="1605458" y="4643842"/>
                </a:lnTo>
                <a:lnTo>
                  <a:pt x="1595535" y="4642651"/>
                </a:lnTo>
                <a:lnTo>
                  <a:pt x="1591169" y="4641857"/>
                </a:lnTo>
                <a:lnTo>
                  <a:pt x="1587994" y="4641064"/>
                </a:lnTo>
                <a:lnTo>
                  <a:pt x="1582040" y="4638285"/>
                </a:lnTo>
                <a:lnTo>
                  <a:pt x="1574896" y="4634315"/>
                </a:lnTo>
                <a:lnTo>
                  <a:pt x="1562989" y="4627567"/>
                </a:lnTo>
                <a:lnTo>
                  <a:pt x="1562593" y="4626773"/>
                </a:lnTo>
                <a:lnTo>
                  <a:pt x="1562196" y="4625583"/>
                </a:lnTo>
                <a:lnTo>
                  <a:pt x="1561799" y="4621216"/>
                </a:lnTo>
                <a:lnTo>
                  <a:pt x="1561005" y="4616850"/>
                </a:lnTo>
                <a:lnTo>
                  <a:pt x="1560608" y="4615262"/>
                </a:lnTo>
                <a:lnTo>
                  <a:pt x="1559814" y="4614468"/>
                </a:lnTo>
                <a:lnTo>
                  <a:pt x="1557830" y="4612483"/>
                </a:lnTo>
                <a:lnTo>
                  <a:pt x="1555845" y="4611689"/>
                </a:lnTo>
                <a:lnTo>
                  <a:pt x="1554258" y="4611292"/>
                </a:lnTo>
                <a:lnTo>
                  <a:pt x="1552670" y="4610896"/>
                </a:lnTo>
                <a:lnTo>
                  <a:pt x="1550686" y="4610896"/>
                </a:lnTo>
                <a:lnTo>
                  <a:pt x="1548701" y="4611292"/>
                </a:lnTo>
                <a:lnTo>
                  <a:pt x="1545526" y="4612483"/>
                </a:lnTo>
                <a:lnTo>
                  <a:pt x="1541557" y="4614071"/>
                </a:lnTo>
                <a:lnTo>
                  <a:pt x="1537984" y="4614865"/>
                </a:lnTo>
                <a:lnTo>
                  <a:pt x="1536000" y="4615262"/>
                </a:lnTo>
                <a:lnTo>
                  <a:pt x="1533222" y="4615262"/>
                </a:lnTo>
                <a:lnTo>
                  <a:pt x="1530840" y="4614865"/>
                </a:lnTo>
                <a:lnTo>
                  <a:pt x="1528459" y="4614468"/>
                </a:lnTo>
                <a:lnTo>
                  <a:pt x="1528856" y="4613674"/>
                </a:lnTo>
                <a:lnTo>
                  <a:pt x="1530443" y="4611689"/>
                </a:lnTo>
                <a:lnTo>
                  <a:pt x="1532825" y="4610896"/>
                </a:lnTo>
                <a:lnTo>
                  <a:pt x="1533619" y="4610499"/>
                </a:lnTo>
                <a:lnTo>
                  <a:pt x="1534809" y="4610896"/>
                </a:lnTo>
                <a:lnTo>
                  <a:pt x="1533222" y="4610102"/>
                </a:lnTo>
                <a:lnTo>
                  <a:pt x="1532031" y="4610102"/>
                </a:lnTo>
                <a:lnTo>
                  <a:pt x="1529253" y="4610896"/>
                </a:lnTo>
                <a:lnTo>
                  <a:pt x="1525681" y="4611292"/>
                </a:lnTo>
                <a:lnTo>
                  <a:pt x="1524093" y="4611292"/>
                </a:lnTo>
                <a:lnTo>
                  <a:pt x="1522109" y="4610896"/>
                </a:lnTo>
                <a:lnTo>
                  <a:pt x="1520521" y="4608514"/>
                </a:lnTo>
                <a:lnTo>
                  <a:pt x="1516155" y="4602957"/>
                </a:lnTo>
                <a:lnTo>
                  <a:pt x="1513774" y="4600178"/>
                </a:lnTo>
                <a:lnTo>
                  <a:pt x="1511393" y="4597796"/>
                </a:lnTo>
                <a:lnTo>
                  <a:pt x="1508614" y="4595415"/>
                </a:lnTo>
                <a:lnTo>
                  <a:pt x="1506233" y="4594224"/>
                </a:lnTo>
                <a:lnTo>
                  <a:pt x="1503057" y="4593430"/>
                </a:lnTo>
                <a:lnTo>
                  <a:pt x="1498691" y="4593033"/>
                </a:lnTo>
                <a:lnTo>
                  <a:pt x="1495119" y="4593430"/>
                </a:lnTo>
                <a:lnTo>
                  <a:pt x="1490753" y="4593827"/>
                </a:lnTo>
                <a:lnTo>
                  <a:pt x="1486388" y="4594224"/>
                </a:lnTo>
                <a:lnTo>
                  <a:pt x="1481625" y="4594621"/>
                </a:lnTo>
                <a:lnTo>
                  <a:pt x="1477259" y="4594621"/>
                </a:lnTo>
                <a:lnTo>
                  <a:pt x="1471703" y="4594224"/>
                </a:lnTo>
                <a:lnTo>
                  <a:pt x="1467337" y="4592239"/>
                </a:lnTo>
                <a:lnTo>
                  <a:pt x="1458208" y="4588269"/>
                </a:lnTo>
                <a:lnTo>
                  <a:pt x="1452651" y="4585888"/>
                </a:lnTo>
                <a:lnTo>
                  <a:pt x="1447888" y="4584697"/>
                </a:lnTo>
                <a:lnTo>
                  <a:pt x="1443522" y="4583903"/>
                </a:lnTo>
                <a:lnTo>
                  <a:pt x="1441935" y="4583903"/>
                </a:lnTo>
                <a:lnTo>
                  <a:pt x="1440744" y="4584300"/>
                </a:lnTo>
                <a:lnTo>
                  <a:pt x="1439553" y="4584697"/>
                </a:lnTo>
                <a:lnTo>
                  <a:pt x="1439157" y="4585888"/>
                </a:lnTo>
                <a:lnTo>
                  <a:pt x="1437966" y="4589460"/>
                </a:lnTo>
                <a:lnTo>
                  <a:pt x="1437569" y="4594224"/>
                </a:lnTo>
                <a:lnTo>
                  <a:pt x="1436378" y="4593827"/>
                </a:lnTo>
                <a:lnTo>
                  <a:pt x="1435188" y="4593430"/>
                </a:lnTo>
                <a:lnTo>
                  <a:pt x="1434394" y="4592239"/>
                </a:lnTo>
                <a:lnTo>
                  <a:pt x="1433600" y="4591048"/>
                </a:lnTo>
                <a:lnTo>
                  <a:pt x="1432409" y="4589063"/>
                </a:lnTo>
                <a:lnTo>
                  <a:pt x="1431616" y="4587873"/>
                </a:lnTo>
                <a:lnTo>
                  <a:pt x="1430822" y="4587873"/>
                </a:lnTo>
                <a:lnTo>
                  <a:pt x="1429631" y="4588269"/>
                </a:lnTo>
                <a:lnTo>
                  <a:pt x="1426853" y="4589857"/>
                </a:lnTo>
                <a:lnTo>
                  <a:pt x="1422487" y="4591842"/>
                </a:lnTo>
                <a:lnTo>
                  <a:pt x="1417724" y="4593827"/>
                </a:lnTo>
                <a:lnTo>
                  <a:pt x="1411771" y="4595811"/>
                </a:lnTo>
                <a:lnTo>
                  <a:pt x="1408992" y="4596605"/>
                </a:lnTo>
                <a:lnTo>
                  <a:pt x="1405420" y="4597002"/>
                </a:lnTo>
                <a:lnTo>
                  <a:pt x="1402642" y="4597002"/>
                </a:lnTo>
                <a:lnTo>
                  <a:pt x="1399864" y="4596605"/>
                </a:lnTo>
                <a:lnTo>
                  <a:pt x="1396291" y="4595415"/>
                </a:lnTo>
                <a:lnTo>
                  <a:pt x="1393513" y="4594224"/>
                </a:lnTo>
                <a:lnTo>
                  <a:pt x="1393513" y="4595811"/>
                </a:lnTo>
                <a:lnTo>
                  <a:pt x="1393513" y="4597796"/>
                </a:lnTo>
                <a:lnTo>
                  <a:pt x="1393116" y="4598987"/>
                </a:lnTo>
                <a:lnTo>
                  <a:pt x="1392322" y="4599781"/>
                </a:lnTo>
                <a:lnTo>
                  <a:pt x="1390735" y="4601369"/>
                </a:lnTo>
                <a:lnTo>
                  <a:pt x="1387957" y="4602560"/>
                </a:lnTo>
                <a:lnTo>
                  <a:pt x="1382797" y="4604941"/>
                </a:lnTo>
                <a:lnTo>
                  <a:pt x="1380019" y="4606132"/>
                </a:lnTo>
                <a:lnTo>
                  <a:pt x="1377638" y="4607720"/>
                </a:lnTo>
                <a:lnTo>
                  <a:pt x="1377638" y="4608117"/>
                </a:lnTo>
                <a:lnTo>
                  <a:pt x="1378034" y="4608911"/>
                </a:lnTo>
                <a:lnTo>
                  <a:pt x="1379622" y="4610102"/>
                </a:lnTo>
                <a:lnTo>
                  <a:pt x="1382400" y="4610896"/>
                </a:lnTo>
                <a:lnTo>
                  <a:pt x="1383591" y="4610896"/>
                </a:lnTo>
                <a:lnTo>
                  <a:pt x="1383988" y="4610896"/>
                </a:lnTo>
                <a:lnTo>
                  <a:pt x="1378828" y="4613674"/>
                </a:lnTo>
                <a:lnTo>
                  <a:pt x="1373669" y="4615262"/>
                </a:lnTo>
                <a:lnTo>
                  <a:pt x="1367715" y="4616056"/>
                </a:lnTo>
                <a:lnTo>
                  <a:pt x="1361364" y="4616453"/>
                </a:lnTo>
                <a:lnTo>
                  <a:pt x="1347870" y="4616850"/>
                </a:lnTo>
                <a:lnTo>
                  <a:pt x="1339932" y="4616850"/>
                </a:lnTo>
                <a:lnTo>
                  <a:pt x="1330803" y="4617644"/>
                </a:lnTo>
                <a:lnTo>
                  <a:pt x="1333185" y="4608514"/>
                </a:lnTo>
                <a:lnTo>
                  <a:pt x="1334772" y="4600575"/>
                </a:lnTo>
                <a:lnTo>
                  <a:pt x="1335566" y="4594224"/>
                </a:lnTo>
                <a:lnTo>
                  <a:pt x="1336360" y="4591842"/>
                </a:lnTo>
                <a:lnTo>
                  <a:pt x="1337154" y="4589460"/>
                </a:lnTo>
                <a:lnTo>
                  <a:pt x="1338344" y="4587873"/>
                </a:lnTo>
                <a:lnTo>
                  <a:pt x="1339932" y="4585491"/>
                </a:lnTo>
                <a:lnTo>
                  <a:pt x="1341520" y="4584300"/>
                </a:lnTo>
                <a:lnTo>
                  <a:pt x="1343504" y="4583109"/>
                </a:lnTo>
                <a:lnTo>
                  <a:pt x="1346282" y="4582315"/>
                </a:lnTo>
                <a:lnTo>
                  <a:pt x="1349854" y="4581521"/>
                </a:lnTo>
                <a:lnTo>
                  <a:pt x="1353823" y="4581124"/>
                </a:lnTo>
                <a:lnTo>
                  <a:pt x="1358983" y="4580727"/>
                </a:lnTo>
                <a:lnTo>
                  <a:pt x="1355808" y="4579537"/>
                </a:lnTo>
                <a:lnTo>
                  <a:pt x="1353426" y="4577949"/>
                </a:lnTo>
                <a:lnTo>
                  <a:pt x="1351839" y="4577155"/>
                </a:lnTo>
                <a:lnTo>
                  <a:pt x="1351442" y="4576361"/>
                </a:lnTo>
                <a:lnTo>
                  <a:pt x="1351442" y="4575567"/>
                </a:lnTo>
                <a:lnTo>
                  <a:pt x="1351839" y="4574773"/>
                </a:lnTo>
                <a:lnTo>
                  <a:pt x="1354220" y="4573979"/>
                </a:lnTo>
                <a:lnTo>
                  <a:pt x="1358189" y="4573185"/>
                </a:lnTo>
                <a:lnTo>
                  <a:pt x="1361761" y="4572392"/>
                </a:lnTo>
                <a:lnTo>
                  <a:pt x="1365730" y="4571598"/>
                </a:lnTo>
                <a:lnTo>
                  <a:pt x="1368509" y="4570804"/>
                </a:lnTo>
                <a:lnTo>
                  <a:pt x="1369700" y="4570010"/>
                </a:lnTo>
                <a:lnTo>
                  <a:pt x="1370493" y="4568819"/>
                </a:lnTo>
                <a:lnTo>
                  <a:pt x="1372874" y="4566040"/>
                </a:lnTo>
                <a:lnTo>
                  <a:pt x="1375256" y="4563262"/>
                </a:lnTo>
                <a:lnTo>
                  <a:pt x="1376447" y="4561674"/>
                </a:lnTo>
                <a:lnTo>
                  <a:pt x="1377638" y="4560483"/>
                </a:lnTo>
                <a:lnTo>
                  <a:pt x="1380416" y="4559292"/>
                </a:lnTo>
                <a:lnTo>
                  <a:pt x="1383591" y="4558895"/>
                </a:lnTo>
                <a:lnTo>
                  <a:pt x="1386369" y="4558498"/>
                </a:lnTo>
                <a:lnTo>
                  <a:pt x="1388750" y="4558895"/>
                </a:lnTo>
                <a:lnTo>
                  <a:pt x="1391132" y="4558895"/>
                </a:lnTo>
                <a:lnTo>
                  <a:pt x="1392719" y="4559689"/>
                </a:lnTo>
                <a:lnTo>
                  <a:pt x="1393513" y="4560086"/>
                </a:lnTo>
                <a:lnTo>
                  <a:pt x="1393513" y="4560483"/>
                </a:lnTo>
                <a:lnTo>
                  <a:pt x="1394704" y="4559689"/>
                </a:lnTo>
                <a:lnTo>
                  <a:pt x="1395101" y="4558498"/>
                </a:lnTo>
                <a:lnTo>
                  <a:pt x="1395498" y="4557307"/>
                </a:lnTo>
                <a:lnTo>
                  <a:pt x="1395498" y="4556117"/>
                </a:lnTo>
                <a:lnTo>
                  <a:pt x="1395498" y="4553735"/>
                </a:lnTo>
                <a:lnTo>
                  <a:pt x="1395895" y="4552147"/>
                </a:lnTo>
                <a:lnTo>
                  <a:pt x="1396688" y="4550559"/>
                </a:lnTo>
                <a:lnTo>
                  <a:pt x="1397085" y="4549765"/>
                </a:lnTo>
                <a:lnTo>
                  <a:pt x="1398276" y="4549369"/>
                </a:lnTo>
                <a:lnTo>
                  <a:pt x="1399864" y="4548972"/>
                </a:lnTo>
                <a:lnTo>
                  <a:pt x="1403833" y="4548575"/>
                </a:lnTo>
                <a:lnTo>
                  <a:pt x="1405420" y="4548178"/>
                </a:lnTo>
                <a:lnTo>
                  <a:pt x="1407405" y="4546987"/>
                </a:lnTo>
                <a:lnTo>
                  <a:pt x="1408198" y="4546193"/>
                </a:lnTo>
                <a:lnTo>
                  <a:pt x="1408595" y="4544208"/>
                </a:lnTo>
                <a:lnTo>
                  <a:pt x="1409390" y="4540636"/>
                </a:lnTo>
                <a:lnTo>
                  <a:pt x="1409390" y="4533491"/>
                </a:lnTo>
                <a:lnTo>
                  <a:pt x="1409390" y="4524758"/>
                </a:lnTo>
                <a:lnTo>
                  <a:pt x="1408198" y="4505704"/>
                </a:lnTo>
                <a:lnTo>
                  <a:pt x="1408198" y="4496177"/>
                </a:lnTo>
                <a:lnTo>
                  <a:pt x="1408595" y="4486651"/>
                </a:lnTo>
                <a:lnTo>
                  <a:pt x="1408992" y="4481887"/>
                </a:lnTo>
                <a:lnTo>
                  <a:pt x="1409786" y="4477918"/>
                </a:lnTo>
                <a:lnTo>
                  <a:pt x="1410977" y="4473948"/>
                </a:lnTo>
                <a:lnTo>
                  <a:pt x="1412167" y="4470376"/>
                </a:lnTo>
                <a:lnTo>
                  <a:pt x="1412962" y="4469582"/>
                </a:lnTo>
                <a:lnTo>
                  <a:pt x="1414152" y="4467994"/>
                </a:lnTo>
                <a:lnTo>
                  <a:pt x="1417724" y="4466009"/>
                </a:lnTo>
                <a:lnTo>
                  <a:pt x="1426853" y="4461643"/>
                </a:lnTo>
                <a:lnTo>
                  <a:pt x="1431616" y="4458467"/>
                </a:lnTo>
                <a:lnTo>
                  <a:pt x="1436775" y="4455292"/>
                </a:lnTo>
                <a:lnTo>
                  <a:pt x="1438760" y="4453704"/>
                </a:lnTo>
                <a:lnTo>
                  <a:pt x="1440744" y="4451719"/>
                </a:lnTo>
                <a:lnTo>
                  <a:pt x="1442332" y="4449338"/>
                </a:lnTo>
                <a:lnTo>
                  <a:pt x="1443919" y="4446956"/>
                </a:lnTo>
                <a:lnTo>
                  <a:pt x="1443919" y="4446559"/>
                </a:lnTo>
                <a:lnTo>
                  <a:pt x="1443126" y="4445368"/>
                </a:lnTo>
                <a:lnTo>
                  <a:pt x="1441935" y="4442986"/>
                </a:lnTo>
                <a:lnTo>
                  <a:pt x="1441141" y="4441399"/>
                </a:lnTo>
                <a:lnTo>
                  <a:pt x="1439950" y="4439811"/>
                </a:lnTo>
                <a:lnTo>
                  <a:pt x="1439950" y="4438223"/>
                </a:lnTo>
                <a:lnTo>
                  <a:pt x="1440744" y="4437032"/>
                </a:lnTo>
                <a:lnTo>
                  <a:pt x="1441538" y="4436635"/>
                </a:lnTo>
                <a:lnTo>
                  <a:pt x="1443126" y="4436238"/>
                </a:lnTo>
                <a:lnTo>
                  <a:pt x="1446698" y="4435444"/>
                </a:lnTo>
                <a:lnTo>
                  <a:pt x="1451064" y="4435047"/>
                </a:lnTo>
                <a:lnTo>
                  <a:pt x="1452254" y="4434650"/>
                </a:lnTo>
                <a:lnTo>
                  <a:pt x="1453048" y="4433460"/>
                </a:lnTo>
                <a:lnTo>
                  <a:pt x="1453048" y="4432666"/>
                </a:lnTo>
                <a:lnTo>
                  <a:pt x="1452651" y="4431872"/>
                </a:lnTo>
                <a:lnTo>
                  <a:pt x="1451064" y="4429490"/>
                </a:lnTo>
                <a:lnTo>
                  <a:pt x="1450270" y="4428299"/>
                </a:lnTo>
                <a:lnTo>
                  <a:pt x="1449873" y="4426711"/>
                </a:lnTo>
                <a:lnTo>
                  <a:pt x="1449873" y="4424727"/>
                </a:lnTo>
                <a:lnTo>
                  <a:pt x="1450270" y="4423536"/>
                </a:lnTo>
                <a:lnTo>
                  <a:pt x="1451064" y="4423933"/>
                </a:lnTo>
                <a:lnTo>
                  <a:pt x="1452651" y="4425124"/>
                </a:lnTo>
                <a:lnTo>
                  <a:pt x="1454636" y="4427108"/>
                </a:lnTo>
                <a:lnTo>
                  <a:pt x="1455429" y="4427108"/>
                </a:lnTo>
                <a:lnTo>
                  <a:pt x="1456223" y="4427108"/>
                </a:lnTo>
                <a:lnTo>
                  <a:pt x="1458605" y="4424330"/>
                </a:lnTo>
                <a:lnTo>
                  <a:pt x="1460590" y="4421948"/>
                </a:lnTo>
                <a:lnTo>
                  <a:pt x="1462177" y="4419169"/>
                </a:lnTo>
                <a:lnTo>
                  <a:pt x="1463367" y="4415597"/>
                </a:lnTo>
                <a:lnTo>
                  <a:pt x="1464162" y="4412024"/>
                </a:lnTo>
                <a:lnTo>
                  <a:pt x="1464559" y="4408055"/>
                </a:lnTo>
                <a:lnTo>
                  <a:pt x="1464955" y="4404482"/>
                </a:lnTo>
                <a:lnTo>
                  <a:pt x="1464559" y="4400513"/>
                </a:lnTo>
                <a:lnTo>
                  <a:pt x="1464162" y="4396543"/>
                </a:lnTo>
                <a:lnTo>
                  <a:pt x="1463367" y="4392574"/>
                </a:lnTo>
                <a:lnTo>
                  <a:pt x="1462574" y="4388208"/>
                </a:lnTo>
                <a:lnTo>
                  <a:pt x="1461383" y="4384635"/>
                </a:lnTo>
                <a:lnTo>
                  <a:pt x="1459795" y="4380666"/>
                </a:lnTo>
                <a:lnTo>
                  <a:pt x="1457414" y="4377093"/>
                </a:lnTo>
                <a:lnTo>
                  <a:pt x="1455429" y="4373124"/>
                </a:lnTo>
                <a:lnTo>
                  <a:pt x="1453048" y="4369948"/>
                </a:lnTo>
                <a:lnTo>
                  <a:pt x="1452254" y="4369551"/>
                </a:lnTo>
                <a:lnTo>
                  <a:pt x="1451064" y="4368757"/>
                </a:lnTo>
                <a:lnTo>
                  <a:pt x="1448285" y="4368360"/>
                </a:lnTo>
                <a:lnTo>
                  <a:pt x="1445507" y="4367963"/>
                </a:lnTo>
                <a:lnTo>
                  <a:pt x="1444713" y="4367566"/>
                </a:lnTo>
                <a:lnTo>
                  <a:pt x="1443919" y="4366772"/>
                </a:lnTo>
                <a:lnTo>
                  <a:pt x="1443919" y="4366375"/>
                </a:lnTo>
                <a:lnTo>
                  <a:pt x="1443919" y="4365185"/>
                </a:lnTo>
                <a:lnTo>
                  <a:pt x="1445507" y="4363597"/>
                </a:lnTo>
                <a:lnTo>
                  <a:pt x="1446698" y="4361612"/>
                </a:lnTo>
                <a:lnTo>
                  <a:pt x="1447095" y="4360818"/>
                </a:lnTo>
                <a:lnTo>
                  <a:pt x="1446698" y="4360024"/>
                </a:lnTo>
                <a:lnTo>
                  <a:pt x="1443522" y="4356849"/>
                </a:lnTo>
                <a:lnTo>
                  <a:pt x="1440744" y="4355261"/>
                </a:lnTo>
                <a:lnTo>
                  <a:pt x="1438363" y="4354467"/>
                </a:lnTo>
                <a:lnTo>
                  <a:pt x="1436378" y="4354467"/>
                </a:lnTo>
                <a:lnTo>
                  <a:pt x="1430822" y="4354467"/>
                </a:lnTo>
                <a:lnTo>
                  <a:pt x="1426853" y="4354467"/>
                </a:lnTo>
                <a:lnTo>
                  <a:pt x="1421693" y="4353276"/>
                </a:lnTo>
                <a:lnTo>
                  <a:pt x="1421693" y="4352482"/>
                </a:lnTo>
                <a:lnTo>
                  <a:pt x="1421693" y="4350101"/>
                </a:lnTo>
                <a:lnTo>
                  <a:pt x="1421693" y="4347719"/>
                </a:lnTo>
                <a:lnTo>
                  <a:pt x="1421693" y="4346528"/>
                </a:lnTo>
                <a:lnTo>
                  <a:pt x="1416931" y="4346131"/>
                </a:lnTo>
                <a:lnTo>
                  <a:pt x="1410580" y="4346131"/>
                </a:lnTo>
                <a:lnTo>
                  <a:pt x="1395498" y="4346528"/>
                </a:lnTo>
                <a:lnTo>
                  <a:pt x="1386766" y="4346528"/>
                </a:lnTo>
                <a:lnTo>
                  <a:pt x="1378034" y="4346528"/>
                </a:lnTo>
                <a:lnTo>
                  <a:pt x="1368509" y="4345337"/>
                </a:lnTo>
                <a:lnTo>
                  <a:pt x="1364143" y="4344543"/>
                </a:lnTo>
                <a:lnTo>
                  <a:pt x="1358983" y="4343352"/>
                </a:lnTo>
                <a:lnTo>
                  <a:pt x="1357395" y="4342559"/>
                </a:lnTo>
                <a:lnTo>
                  <a:pt x="1355411" y="4341765"/>
                </a:lnTo>
                <a:lnTo>
                  <a:pt x="1351442" y="4338192"/>
                </a:lnTo>
                <a:lnTo>
                  <a:pt x="1347473" y="4335016"/>
                </a:lnTo>
                <a:lnTo>
                  <a:pt x="1345092" y="4334223"/>
                </a:lnTo>
                <a:lnTo>
                  <a:pt x="1343107" y="4333429"/>
                </a:lnTo>
                <a:lnTo>
                  <a:pt x="1337154" y="4332635"/>
                </a:lnTo>
                <a:lnTo>
                  <a:pt x="1331200" y="4331444"/>
                </a:lnTo>
                <a:lnTo>
                  <a:pt x="1318102" y="4330253"/>
                </a:lnTo>
                <a:lnTo>
                  <a:pt x="1291907" y="4329459"/>
                </a:lnTo>
                <a:lnTo>
                  <a:pt x="1278810" y="4328665"/>
                </a:lnTo>
                <a:lnTo>
                  <a:pt x="1272459" y="4327871"/>
                </a:lnTo>
                <a:lnTo>
                  <a:pt x="1266108" y="4327078"/>
                </a:lnTo>
                <a:lnTo>
                  <a:pt x="1259758" y="4325887"/>
                </a:lnTo>
                <a:lnTo>
                  <a:pt x="1254202" y="4324299"/>
                </a:lnTo>
                <a:lnTo>
                  <a:pt x="1248248" y="4322314"/>
                </a:lnTo>
                <a:lnTo>
                  <a:pt x="1242692" y="4319932"/>
                </a:lnTo>
                <a:lnTo>
                  <a:pt x="1242692" y="4319536"/>
                </a:lnTo>
                <a:lnTo>
                  <a:pt x="1243089" y="4319139"/>
                </a:lnTo>
                <a:lnTo>
                  <a:pt x="1245073" y="4317551"/>
                </a:lnTo>
                <a:lnTo>
                  <a:pt x="1247455" y="4316360"/>
                </a:lnTo>
                <a:lnTo>
                  <a:pt x="1248645" y="4316360"/>
                </a:lnTo>
                <a:lnTo>
                  <a:pt x="1247455" y="4315169"/>
                </a:lnTo>
                <a:lnTo>
                  <a:pt x="1245867" y="4313581"/>
                </a:lnTo>
                <a:lnTo>
                  <a:pt x="1243486" y="4312787"/>
                </a:lnTo>
                <a:lnTo>
                  <a:pt x="1241898" y="4312390"/>
                </a:lnTo>
                <a:lnTo>
                  <a:pt x="1237929" y="4311993"/>
                </a:lnTo>
                <a:lnTo>
                  <a:pt x="1235945" y="4311200"/>
                </a:lnTo>
                <a:lnTo>
                  <a:pt x="1233166" y="4310009"/>
                </a:lnTo>
                <a:lnTo>
                  <a:pt x="1232372" y="4309215"/>
                </a:lnTo>
                <a:lnTo>
                  <a:pt x="1231976" y="4308024"/>
                </a:lnTo>
                <a:lnTo>
                  <a:pt x="1231578" y="4304848"/>
                </a:lnTo>
                <a:lnTo>
                  <a:pt x="1231578" y="4302070"/>
                </a:lnTo>
                <a:lnTo>
                  <a:pt x="1231181" y="4300879"/>
                </a:lnTo>
                <a:lnTo>
                  <a:pt x="1230388" y="4300085"/>
                </a:lnTo>
                <a:lnTo>
                  <a:pt x="1229594" y="4299688"/>
                </a:lnTo>
                <a:lnTo>
                  <a:pt x="1228403" y="4299688"/>
                </a:lnTo>
                <a:lnTo>
                  <a:pt x="1225228" y="4300085"/>
                </a:lnTo>
                <a:lnTo>
                  <a:pt x="1222846" y="4300482"/>
                </a:lnTo>
                <a:lnTo>
                  <a:pt x="1221656" y="4300482"/>
                </a:lnTo>
                <a:lnTo>
                  <a:pt x="1220862" y="4300085"/>
                </a:lnTo>
                <a:lnTo>
                  <a:pt x="1220862" y="4299291"/>
                </a:lnTo>
                <a:lnTo>
                  <a:pt x="1220465" y="4297703"/>
                </a:lnTo>
                <a:lnTo>
                  <a:pt x="1220862" y="4294925"/>
                </a:lnTo>
                <a:lnTo>
                  <a:pt x="1221259" y="4292146"/>
                </a:lnTo>
                <a:lnTo>
                  <a:pt x="1221259" y="4290955"/>
                </a:lnTo>
                <a:lnTo>
                  <a:pt x="1220862" y="4290161"/>
                </a:lnTo>
                <a:lnTo>
                  <a:pt x="1218877" y="4287780"/>
                </a:lnTo>
                <a:lnTo>
                  <a:pt x="1215702" y="4286192"/>
                </a:lnTo>
                <a:lnTo>
                  <a:pt x="1209352" y="4283016"/>
                </a:lnTo>
                <a:lnTo>
                  <a:pt x="1203399" y="4279841"/>
                </a:lnTo>
                <a:lnTo>
                  <a:pt x="1200620" y="4278253"/>
                </a:lnTo>
                <a:lnTo>
                  <a:pt x="1199033" y="4276665"/>
                </a:lnTo>
                <a:lnTo>
                  <a:pt x="1198239" y="4275077"/>
                </a:lnTo>
                <a:lnTo>
                  <a:pt x="1197842" y="4273093"/>
                </a:lnTo>
                <a:lnTo>
                  <a:pt x="1197048" y="4269917"/>
                </a:lnTo>
                <a:lnTo>
                  <a:pt x="1195858" y="4267535"/>
                </a:lnTo>
                <a:lnTo>
                  <a:pt x="1194270" y="4264757"/>
                </a:lnTo>
                <a:lnTo>
                  <a:pt x="1193079" y="4263169"/>
                </a:lnTo>
                <a:lnTo>
                  <a:pt x="1191491" y="4261978"/>
                </a:lnTo>
                <a:lnTo>
                  <a:pt x="1189904" y="4261184"/>
                </a:lnTo>
                <a:lnTo>
                  <a:pt x="1187919" y="4260390"/>
                </a:lnTo>
                <a:lnTo>
                  <a:pt x="1185935" y="4259993"/>
                </a:lnTo>
                <a:lnTo>
                  <a:pt x="1183157" y="4259596"/>
                </a:lnTo>
                <a:lnTo>
                  <a:pt x="1182760" y="4256024"/>
                </a:lnTo>
                <a:lnTo>
                  <a:pt x="1182363" y="4252848"/>
                </a:lnTo>
                <a:lnTo>
                  <a:pt x="1181569" y="4249276"/>
                </a:lnTo>
                <a:lnTo>
                  <a:pt x="1181569" y="4247688"/>
                </a:lnTo>
                <a:lnTo>
                  <a:pt x="1181569" y="4245306"/>
                </a:lnTo>
                <a:lnTo>
                  <a:pt x="1181966" y="4242924"/>
                </a:lnTo>
                <a:lnTo>
                  <a:pt x="1183157" y="4239749"/>
                </a:lnTo>
                <a:lnTo>
                  <a:pt x="1181966" y="4240543"/>
                </a:lnTo>
                <a:lnTo>
                  <a:pt x="1180378" y="4241337"/>
                </a:lnTo>
                <a:lnTo>
                  <a:pt x="1177997" y="4241734"/>
                </a:lnTo>
                <a:lnTo>
                  <a:pt x="1174822" y="4241734"/>
                </a:lnTo>
                <a:lnTo>
                  <a:pt x="1172837" y="4240543"/>
                </a:lnTo>
                <a:lnTo>
                  <a:pt x="1171646" y="4239749"/>
                </a:lnTo>
                <a:lnTo>
                  <a:pt x="1171646" y="4238955"/>
                </a:lnTo>
                <a:lnTo>
                  <a:pt x="1171646" y="4238558"/>
                </a:lnTo>
                <a:lnTo>
                  <a:pt x="1172043" y="4237367"/>
                </a:lnTo>
                <a:lnTo>
                  <a:pt x="1173234" y="4236970"/>
                </a:lnTo>
                <a:lnTo>
                  <a:pt x="1177203" y="4236176"/>
                </a:lnTo>
                <a:lnTo>
                  <a:pt x="1176806" y="4234985"/>
                </a:lnTo>
                <a:lnTo>
                  <a:pt x="1176012" y="4234192"/>
                </a:lnTo>
                <a:lnTo>
                  <a:pt x="1174822" y="4233398"/>
                </a:lnTo>
                <a:lnTo>
                  <a:pt x="1173631" y="4233001"/>
                </a:lnTo>
                <a:lnTo>
                  <a:pt x="1171250" y="4232604"/>
                </a:lnTo>
                <a:lnTo>
                  <a:pt x="1168074" y="4232604"/>
                </a:lnTo>
                <a:lnTo>
                  <a:pt x="1160930" y="4233398"/>
                </a:lnTo>
                <a:lnTo>
                  <a:pt x="1157755" y="4233398"/>
                </a:lnTo>
                <a:lnTo>
                  <a:pt x="1154977" y="4233001"/>
                </a:lnTo>
                <a:lnTo>
                  <a:pt x="1160137" y="4236176"/>
                </a:lnTo>
                <a:lnTo>
                  <a:pt x="1161327" y="4236970"/>
                </a:lnTo>
                <a:lnTo>
                  <a:pt x="1162121" y="4238558"/>
                </a:lnTo>
                <a:lnTo>
                  <a:pt x="1162518" y="4239352"/>
                </a:lnTo>
                <a:lnTo>
                  <a:pt x="1162121" y="4239749"/>
                </a:lnTo>
                <a:lnTo>
                  <a:pt x="1161327" y="4240146"/>
                </a:lnTo>
                <a:lnTo>
                  <a:pt x="1160533" y="4240543"/>
                </a:lnTo>
                <a:lnTo>
                  <a:pt x="1153389" y="4242528"/>
                </a:lnTo>
                <a:lnTo>
                  <a:pt x="1149420" y="4244115"/>
                </a:lnTo>
                <a:lnTo>
                  <a:pt x="1147436" y="4244909"/>
                </a:lnTo>
                <a:lnTo>
                  <a:pt x="1145451" y="4246100"/>
                </a:lnTo>
                <a:lnTo>
                  <a:pt x="1148229" y="4247291"/>
                </a:lnTo>
                <a:lnTo>
                  <a:pt x="1150611" y="4248085"/>
                </a:lnTo>
                <a:lnTo>
                  <a:pt x="1151802" y="4248879"/>
                </a:lnTo>
                <a:lnTo>
                  <a:pt x="1152199" y="4249673"/>
                </a:lnTo>
                <a:lnTo>
                  <a:pt x="1152199" y="4250466"/>
                </a:lnTo>
                <a:lnTo>
                  <a:pt x="1151802" y="4251657"/>
                </a:lnTo>
                <a:lnTo>
                  <a:pt x="1149420" y="4253642"/>
                </a:lnTo>
                <a:lnTo>
                  <a:pt x="1142673" y="4259199"/>
                </a:lnTo>
                <a:lnTo>
                  <a:pt x="1139101" y="4262375"/>
                </a:lnTo>
                <a:lnTo>
                  <a:pt x="1137513" y="4264757"/>
                </a:lnTo>
                <a:lnTo>
                  <a:pt x="1136322" y="4266344"/>
                </a:lnTo>
                <a:lnTo>
                  <a:pt x="1135529" y="4267932"/>
                </a:lnTo>
                <a:lnTo>
                  <a:pt x="1135132" y="4269123"/>
                </a:lnTo>
                <a:lnTo>
                  <a:pt x="1135132" y="4271505"/>
                </a:lnTo>
                <a:lnTo>
                  <a:pt x="1134735" y="4273886"/>
                </a:lnTo>
                <a:lnTo>
                  <a:pt x="1133941" y="4275077"/>
                </a:lnTo>
                <a:lnTo>
                  <a:pt x="1133147" y="4276665"/>
                </a:lnTo>
                <a:lnTo>
                  <a:pt x="1131560" y="4277459"/>
                </a:lnTo>
                <a:lnTo>
                  <a:pt x="1130369" y="4277856"/>
                </a:lnTo>
                <a:lnTo>
                  <a:pt x="1128781" y="4277856"/>
                </a:lnTo>
                <a:lnTo>
                  <a:pt x="1127591" y="4277856"/>
                </a:lnTo>
                <a:lnTo>
                  <a:pt x="1124812" y="4277062"/>
                </a:lnTo>
                <a:lnTo>
                  <a:pt x="1123622" y="4276665"/>
                </a:lnTo>
                <a:lnTo>
                  <a:pt x="1122034" y="4279841"/>
                </a:lnTo>
                <a:lnTo>
                  <a:pt x="1121637" y="4283810"/>
                </a:lnTo>
                <a:lnTo>
                  <a:pt x="1121240" y="4286986"/>
                </a:lnTo>
                <a:lnTo>
                  <a:pt x="1121240" y="4290955"/>
                </a:lnTo>
                <a:lnTo>
                  <a:pt x="1121240" y="4298497"/>
                </a:lnTo>
                <a:lnTo>
                  <a:pt x="1121240" y="4302467"/>
                </a:lnTo>
                <a:lnTo>
                  <a:pt x="1120447" y="4306833"/>
                </a:lnTo>
                <a:lnTo>
                  <a:pt x="1119256" y="4308024"/>
                </a:lnTo>
                <a:lnTo>
                  <a:pt x="1118065" y="4308421"/>
                </a:lnTo>
                <a:lnTo>
                  <a:pt x="1116875" y="4308818"/>
                </a:lnTo>
                <a:lnTo>
                  <a:pt x="1116081" y="4308818"/>
                </a:lnTo>
                <a:lnTo>
                  <a:pt x="1113699" y="4308024"/>
                </a:lnTo>
                <a:lnTo>
                  <a:pt x="1110921" y="4306833"/>
                </a:lnTo>
                <a:lnTo>
                  <a:pt x="1111715" y="4310009"/>
                </a:lnTo>
                <a:lnTo>
                  <a:pt x="1112112" y="4313184"/>
                </a:lnTo>
                <a:lnTo>
                  <a:pt x="1112112" y="4316360"/>
                </a:lnTo>
                <a:lnTo>
                  <a:pt x="1111715" y="4319139"/>
                </a:lnTo>
                <a:lnTo>
                  <a:pt x="1110921" y="4321520"/>
                </a:lnTo>
                <a:lnTo>
                  <a:pt x="1109731" y="4324696"/>
                </a:lnTo>
                <a:lnTo>
                  <a:pt x="1106555" y="4329459"/>
                </a:lnTo>
                <a:lnTo>
                  <a:pt x="1100205" y="4338986"/>
                </a:lnTo>
                <a:lnTo>
                  <a:pt x="1097029" y="4344543"/>
                </a:lnTo>
                <a:lnTo>
                  <a:pt x="1096236" y="4346925"/>
                </a:lnTo>
                <a:lnTo>
                  <a:pt x="1095442" y="4350101"/>
                </a:lnTo>
                <a:lnTo>
                  <a:pt x="1094252" y="4356452"/>
                </a:lnTo>
                <a:lnTo>
                  <a:pt x="1093457" y="4363200"/>
                </a:lnTo>
                <a:lnTo>
                  <a:pt x="1093060" y="4369948"/>
                </a:lnTo>
                <a:lnTo>
                  <a:pt x="1093060" y="4377093"/>
                </a:lnTo>
                <a:lnTo>
                  <a:pt x="1093457" y="4390589"/>
                </a:lnTo>
                <a:lnTo>
                  <a:pt x="1094648" y="4405276"/>
                </a:lnTo>
                <a:lnTo>
                  <a:pt x="1095442" y="4419963"/>
                </a:lnTo>
                <a:lnTo>
                  <a:pt x="1096236" y="4435444"/>
                </a:lnTo>
                <a:lnTo>
                  <a:pt x="1096633" y="4442986"/>
                </a:lnTo>
                <a:lnTo>
                  <a:pt x="1096236" y="4450528"/>
                </a:lnTo>
                <a:lnTo>
                  <a:pt x="1096236" y="4458864"/>
                </a:lnTo>
                <a:lnTo>
                  <a:pt x="1095442" y="4466803"/>
                </a:lnTo>
                <a:lnTo>
                  <a:pt x="1096236" y="4466803"/>
                </a:lnTo>
                <a:lnTo>
                  <a:pt x="1097029" y="4466406"/>
                </a:lnTo>
                <a:lnTo>
                  <a:pt x="1098220" y="4465215"/>
                </a:lnTo>
                <a:lnTo>
                  <a:pt x="1099014" y="4463231"/>
                </a:lnTo>
                <a:lnTo>
                  <a:pt x="1099411" y="4461246"/>
                </a:lnTo>
                <a:lnTo>
                  <a:pt x="1099808" y="4456483"/>
                </a:lnTo>
                <a:lnTo>
                  <a:pt x="1100601" y="4454895"/>
                </a:lnTo>
                <a:lnTo>
                  <a:pt x="1100998" y="4454101"/>
                </a:lnTo>
                <a:lnTo>
                  <a:pt x="1101793" y="4453704"/>
                </a:lnTo>
                <a:lnTo>
                  <a:pt x="1104570" y="4468788"/>
                </a:lnTo>
                <a:lnTo>
                  <a:pt x="1105762" y="4475139"/>
                </a:lnTo>
                <a:lnTo>
                  <a:pt x="1106158" y="4482284"/>
                </a:lnTo>
                <a:lnTo>
                  <a:pt x="1106555" y="4489032"/>
                </a:lnTo>
                <a:lnTo>
                  <a:pt x="1106555" y="4496574"/>
                </a:lnTo>
                <a:lnTo>
                  <a:pt x="1105762" y="4504910"/>
                </a:lnTo>
                <a:lnTo>
                  <a:pt x="1104570" y="4514040"/>
                </a:lnTo>
                <a:lnTo>
                  <a:pt x="1102983" y="4514040"/>
                </a:lnTo>
                <a:lnTo>
                  <a:pt x="1101793" y="4514040"/>
                </a:lnTo>
                <a:lnTo>
                  <a:pt x="1100601" y="4513643"/>
                </a:lnTo>
                <a:lnTo>
                  <a:pt x="1099808" y="4512849"/>
                </a:lnTo>
                <a:lnTo>
                  <a:pt x="1099411" y="4511658"/>
                </a:lnTo>
                <a:lnTo>
                  <a:pt x="1099014" y="4510071"/>
                </a:lnTo>
                <a:lnTo>
                  <a:pt x="1098220" y="4507292"/>
                </a:lnTo>
                <a:lnTo>
                  <a:pt x="1097029" y="4508086"/>
                </a:lnTo>
                <a:lnTo>
                  <a:pt x="1096236" y="4508880"/>
                </a:lnTo>
                <a:lnTo>
                  <a:pt x="1095442" y="4510071"/>
                </a:lnTo>
                <a:lnTo>
                  <a:pt x="1095442" y="4511261"/>
                </a:lnTo>
                <a:lnTo>
                  <a:pt x="1095442" y="4512452"/>
                </a:lnTo>
                <a:lnTo>
                  <a:pt x="1096236" y="4513643"/>
                </a:lnTo>
                <a:lnTo>
                  <a:pt x="1097426" y="4515628"/>
                </a:lnTo>
                <a:lnTo>
                  <a:pt x="1099411" y="4518407"/>
                </a:lnTo>
                <a:lnTo>
                  <a:pt x="1100998" y="4521185"/>
                </a:lnTo>
                <a:lnTo>
                  <a:pt x="1101793" y="4523964"/>
                </a:lnTo>
                <a:lnTo>
                  <a:pt x="1101793" y="4525552"/>
                </a:lnTo>
                <a:lnTo>
                  <a:pt x="1101793" y="4527139"/>
                </a:lnTo>
                <a:lnTo>
                  <a:pt x="1100601" y="4526742"/>
                </a:lnTo>
                <a:lnTo>
                  <a:pt x="1100205" y="4526346"/>
                </a:lnTo>
                <a:lnTo>
                  <a:pt x="1099808" y="4525552"/>
                </a:lnTo>
                <a:lnTo>
                  <a:pt x="1099411" y="4524758"/>
                </a:lnTo>
                <a:lnTo>
                  <a:pt x="1098220" y="4520788"/>
                </a:lnTo>
                <a:lnTo>
                  <a:pt x="1096236" y="4523567"/>
                </a:lnTo>
                <a:lnTo>
                  <a:pt x="1094648" y="4525949"/>
                </a:lnTo>
                <a:lnTo>
                  <a:pt x="1093060" y="4529521"/>
                </a:lnTo>
                <a:lnTo>
                  <a:pt x="1091870" y="4532300"/>
                </a:lnTo>
                <a:lnTo>
                  <a:pt x="1090282" y="4538651"/>
                </a:lnTo>
                <a:lnTo>
                  <a:pt x="1088298" y="4544605"/>
                </a:lnTo>
                <a:lnTo>
                  <a:pt x="1086313" y="4556911"/>
                </a:lnTo>
                <a:lnTo>
                  <a:pt x="1085122" y="4562865"/>
                </a:lnTo>
                <a:lnTo>
                  <a:pt x="1083932" y="4565246"/>
                </a:lnTo>
                <a:lnTo>
                  <a:pt x="1083138" y="4567231"/>
                </a:lnTo>
                <a:lnTo>
                  <a:pt x="1081947" y="4568819"/>
                </a:lnTo>
                <a:lnTo>
                  <a:pt x="1079963" y="4569613"/>
                </a:lnTo>
                <a:lnTo>
                  <a:pt x="1076391" y="4571201"/>
                </a:lnTo>
                <a:lnTo>
                  <a:pt x="1072422" y="4572392"/>
                </a:lnTo>
                <a:lnTo>
                  <a:pt x="1071231" y="4573185"/>
                </a:lnTo>
                <a:lnTo>
                  <a:pt x="1070040" y="4573979"/>
                </a:lnTo>
                <a:lnTo>
                  <a:pt x="1070040" y="4574773"/>
                </a:lnTo>
                <a:lnTo>
                  <a:pt x="1070437" y="4575567"/>
                </a:lnTo>
                <a:lnTo>
                  <a:pt x="1071231" y="4576361"/>
                </a:lnTo>
                <a:lnTo>
                  <a:pt x="1072422" y="4576758"/>
                </a:lnTo>
                <a:lnTo>
                  <a:pt x="1075200" y="4577552"/>
                </a:lnTo>
                <a:lnTo>
                  <a:pt x="1076391" y="4577155"/>
                </a:lnTo>
                <a:lnTo>
                  <a:pt x="1075597" y="4578743"/>
                </a:lnTo>
                <a:lnTo>
                  <a:pt x="1074009" y="4579934"/>
                </a:lnTo>
                <a:lnTo>
                  <a:pt x="1070040" y="4581521"/>
                </a:lnTo>
                <a:lnTo>
                  <a:pt x="1066468" y="4582712"/>
                </a:lnTo>
                <a:lnTo>
                  <a:pt x="1065278" y="4583506"/>
                </a:lnTo>
                <a:lnTo>
                  <a:pt x="1063690" y="4584300"/>
                </a:lnTo>
                <a:lnTo>
                  <a:pt x="1062103" y="4587079"/>
                </a:lnTo>
                <a:lnTo>
                  <a:pt x="1060912" y="4590651"/>
                </a:lnTo>
                <a:lnTo>
                  <a:pt x="1060118" y="4594224"/>
                </a:lnTo>
                <a:lnTo>
                  <a:pt x="1059324" y="4598193"/>
                </a:lnTo>
                <a:lnTo>
                  <a:pt x="1058927" y="4602163"/>
                </a:lnTo>
                <a:lnTo>
                  <a:pt x="1058134" y="4606529"/>
                </a:lnTo>
                <a:lnTo>
                  <a:pt x="1056943" y="4610102"/>
                </a:lnTo>
                <a:lnTo>
                  <a:pt x="1054562" y="4614468"/>
                </a:lnTo>
                <a:lnTo>
                  <a:pt x="1052974" y="4612086"/>
                </a:lnTo>
                <a:lnTo>
                  <a:pt x="1051386" y="4610896"/>
                </a:lnTo>
                <a:lnTo>
                  <a:pt x="1049798" y="4610499"/>
                </a:lnTo>
                <a:lnTo>
                  <a:pt x="1047020" y="4610896"/>
                </a:lnTo>
                <a:lnTo>
                  <a:pt x="1045036" y="4611689"/>
                </a:lnTo>
                <a:lnTo>
                  <a:pt x="1042654" y="4612880"/>
                </a:lnTo>
                <a:lnTo>
                  <a:pt x="1040273" y="4614865"/>
                </a:lnTo>
                <a:lnTo>
                  <a:pt x="1037495" y="4616850"/>
                </a:lnTo>
                <a:lnTo>
                  <a:pt x="1032335" y="4622407"/>
                </a:lnTo>
                <a:lnTo>
                  <a:pt x="1027572" y="4628361"/>
                </a:lnTo>
                <a:lnTo>
                  <a:pt x="1023603" y="4634712"/>
                </a:lnTo>
                <a:lnTo>
                  <a:pt x="1020031" y="4641064"/>
                </a:lnTo>
                <a:lnTo>
                  <a:pt x="1018444" y="4640667"/>
                </a:lnTo>
                <a:lnTo>
                  <a:pt x="1017650" y="4639873"/>
                </a:lnTo>
                <a:lnTo>
                  <a:pt x="1015665" y="4637491"/>
                </a:lnTo>
                <a:lnTo>
                  <a:pt x="1013681" y="4635506"/>
                </a:lnTo>
                <a:lnTo>
                  <a:pt x="1012093" y="4634712"/>
                </a:lnTo>
                <a:lnTo>
                  <a:pt x="1010505" y="4634315"/>
                </a:lnTo>
                <a:lnTo>
                  <a:pt x="1006933" y="4638285"/>
                </a:lnTo>
                <a:lnTo>
                  <a:pt x="1003759" y="4642651"/>
                </a:lnTo>
                <a:lnTo>
                  <a:pt x="999392" y="4649400"/>
                </a:lnTo>
                <a:lnTo>
                  <a:pt x="995423" y="4654163"/>
                </a:lnTo>
                <a:lnTo>
                  <a:pt x="993836" y="4656545"/>
                </a:lnTo>
                <a:lnTo>
                  <a:pt x="991851" y="4657735"/>
                </a:lnTo>
                <a:lnTo>
                  <a:pt x="989867" y="4658926"/>
                </a:lnTo>
                <a:lnTo>
                  <a:pt x="987088" y="4659323"/>
                </a:lnTo>
                <a:lnTo>
                  <a:pt x="983119" y="4659720"/>
                </a:lnTo>
                <a:lnTo>
                  <a:pt x="975182" y="4659323"/>
                </a:lnTo>
                <a:lnTo>
                  <a:pt x="973594" y="4659323"/>
                </a:lnTo>
                <a:lnTo>
                  <a:pt x="972006" y="4659720"/>
                </a:lnTo>
                <a:lnTo>
                  <a:pt x="970816" y="4660514"/>
                </a:lnTo>
                <a:lnTo>
                  <a:pt x="969625" y="4661308"/>
                </a:lnTo>
                <a:lnTo>
                  <a:pt x="969228" y="4662896"/>
                </a:lnTo>
                <a:lnTo>
                  <a:pt x="968831" y="4665277"/>
                </a:lnTo>
                <a:lnTo>
                  <a:pt x="969228" y="4667659"/>
                </a:lnTo>
                <a:lnTo>
                  <a:pt x="969625" y="4670835"/>
                </a:lnTo>
                <a:lnTo>
                  <a:pt x="968831" y="4671232"/>
                </a:lnTo>
                <a:lnTo>
                  <a:pt x="967641" y="4670835"/>
                </a:lnTo>
                <a:lnTo>
                  <a:pt x="966053" y="4669644"/>
                </a:lnTo>
                <a:lnTo>
                  <a:pt x="964068" y="4667262"/>
                </a:lnTo>
                <a:lnTo>
                  <a:pt x="962877" y="4664880"/>
                </a:lnTo>
                <a:lnTo>
                  <a:pt x="960100" y="4660514"/>
                </a:lnTo>
                <a:lnTo>
                  <a:pt x="958908" y="4659323"/>
                </a:lnTo>
                <a:lnTo>
                  <a:pt x="958841" y="4659323"/>
                </a:lnTo>
                <a:lnTo>
                  <a:pt x="957263" y="4664056"/>
                </a:lnTo>
                <a:lnTo>
                  <a:pt x="958057" y="4660880"/>
                </a:lnTo>
                <a:lnTo>
                  <a:pt x="958836" y="4659323"/>
                </a:lnTo>
                <a:lnTo>
                  <a:pt x="958512" y="4659323"/>
                </a:lnTo>
                <a:lnTo>
                  <a:pt x="958115" y="4659323"/>
                </a:lnTo>
                <a:lnTo>
                  <a:pt x="964068" y="4633125"/>
                </a:lnTo>
                <a:lnTo>
                  <a:pt x="966846" y="4620422"/>
                </a:lnTo>
                <a:lnTo>
                  <a:pt x="968434" y="4615262"/>
                </a:lnTo>
                <a:lnTo>
                  <a:pt x="969625" y="4610896"/>
                </a:lnTo>
                <a:lnTo>
                  <a:pt x="970022" y="4610896"/>
                </a:lnTo>
                <a:lnTo>
                  <a:pt x="970816" y="4611292"/>
                </a:lnTo>
                <a:lnTo>
                  <a:pt x="972006" y="4612880"/>
                </a:lnTo>
                <a:lnTo>
                  <a:pt x="972800" y="4615659"/>
                </a:lnTo>
                <a:lnTo>
                  <a:pt x="973197" y="4616850"/>
                </a:lnTo>
                <a:lnTo>
                  <a:pt x="973197" y="4617644"/>
                </a:lnTo>
                <a:lnTo>
                  <a:pt x="973594" y="4615262"/>
                </a:lnTo>
                <a:lnTo>
                  <a:pt x="973594" y="4613674"/>
                </a:lnTo>
                <a:lnTo>
                  <a:pt x="973197" y="4612483"/>
                </a:lnTo>
                <a:lnTo>
                  <a:pt x="972403" y="4612086"/>
                </a:lnTo>
                <a:lnTo>
                  <a:pt x="971610" y="4611292"/>
                </a:lnTo>
                <a:lnTo>
                  <a:pt x="970816" y="4610896"/>
                </a:lnTo>
                <a:lnTo>
                  <a:pt x="969625" y="4609705"/>
                </a:lnTo>
                <a:lnTo>
                  <a:pt x="969625" y="4607720"/>
                </a:lnTo>
                <a:lnTo>
                  <a:pt x="972403" y="4605338"/>
                </a:lnTo>
                <a:lnTo>
                  <a:pt x="977960" y="4597796"/>
                </a:lnTo>
                <a:lnTo>
                  <a:pt x="984310" y="4588666"/>
                </a:lnTo>
                <a:lnTo>
                  <a:pt x="986691" y="4584300"/>
                </a:lnTo>
                <a:lnTo>
                  <a:pt x="988676" y="4580727"/>
                </a:lnTo>
                <a:lnTo>
                  <a:pt x="990264" y="4581521"/>
                </a:lnTo>
                <a:lnTo>
                  <a:pt x="990660" y="4581918"/>
                </a:lnTo>
                <a:lnTo>
                  <a:pt x="990660" y="4582712"/>
                </a:lnTo>
                <a:lnTo>
                  <a:pt x="990264" y="4583506"/>
                </a:lnTo>
                <a:lnTo>
                  <a:pt x="989470" y="4585094"/>
                </a:lnTo>
                <a:lnTo>
                  <a:pt x="989073" y="4585888"/>
                </a:lnTo>
                <a:lnTo>
                  <a:pt x="988676" y="4587873"/>
                </a:lnTo>
                <a:lnTo>
                  <a:pt x="990264" y="4586682"/>
                </a:lnTo>
                <a:lnTo>
                  <a:pt x="992645" y="4585094"/>
                </a:lnTo>
                <a:lnTo>
                  <a:pt x="994629" y="4583506"/>
                </a:lnTo>
                <a:lnTo>
                  <a:pt x="996614" y="4581521"/>
                </a:lnTo>
                <a:lnTo>
                  <a:pt x="997408" y="4579934"/>
                </a:lnTo>
                <a:lnTo>
                  <a:pt x="997805" y="4578743"/>
                </a:lnTo>
                <a:lnTo>
                  <a:pt x="997408" y="4577949"/>
                </a:lnTo>
                <a:lnTo>
                  <a:pt x="996614" y="4577552"/>
                </a:lnTo>
                <a:lnTo>
                  <a:pt x="995423" y="4577155"/>
                </a:lnTo>
                <a:lnTo>
                  <a:pt x="993836" y="4577155"/>
                </a:lnTo>
                <a:lnTo>
                  <a:pt x="991851" y="4577155"/>
                </a:lnTo>
                <a:lnTo>
                  <a:pt x="994629" y="4576361"/>
                </a:lnTo>
                <a:lnTo>
                  <a:pt x="997408" y="4574773"/>
                </a:lnTo>
                <a:lnTo>
                  <a:pt x="999392" y="4573185"/>
                </a:lnTo>
                <a:lnTo>
                  <a:pt x="1000980" y="4571598"/>
                </a:lnTo>
                <a:lnTo>
                  <a:pt x="1002567" y="4569613"/>
                </a:lnTo>
                <a:lnTo>
                  <a:pt x="1003759" y="4567628"/>
                </a:lnTo>
                <a:lnTo>
                  <a:pt x="1005743" y="4563659"/>
                </a:lnTo>
                <a:lnTo>
                  <a:pt x="1006933" y="4558895"/>
                </a:lnTo>
                <a:lnTo>
                  <a:pt x="1008124" y="4554926"/>
                </a:lnTo>
                <a:lnTo>
                  <a:pt x="1008918" y="4550559"/>
                </a:lnTo>
                <a:lnTo>
                  <a:pt x="1010505" y="4547384"/>
                </a:lnTo>
                <a:lnTo>
                  <a:pt x="1011300" y="4546987"/>
                </a:lnTo>
                <a:lnTo>
                  <a:pt x="1012093" y="4546987"/>
                </a:lnTo>
                <a:lnTo>
                  <a:pt x="1014872" y="4547384"/>
                </a:lnTo>
                <a:lnTo>
                  <a:pt x="1017650" y="4547781"/>
                </a:lnTo>
                <a:lnTo>
                  <a:pt x="1018444" y="4547781"/>
                </a:lnTo>
                <a:lnTo>
                  <a:pt x="1019237" y="4547781"/>
                </a:lnTo>
                <a:lnTo>
                  <a:pt x="1019237" y="4546590"/>
                </a:lnTo>
                <a:lnTo>
                  <a:pt x="1019237" y="4544208"/>
                </a:lnTo>
                <a:lnTo>
                  <a:pt x="1019237" y="4538651"/>
                </a:lnTo>
                <a:lnTo>
                  <a:pt x="1020031" y="4530712"/>
                </a:lnTo>
                <a:lnTo>
                  <a:pt x="1022016" y="4527139"/>
                </a:lnTo>
                <a:lnTo>
                  <a:pt x="1023603" y="4522773"/>
                </a:lnTo>
                <a:lnTo>
                  <a:pt x="1025191" y="4517216"/>
                </a:lnTo>
                <a:lnTo>
                  <a:pt x="1026778" y="4511658"/>
                </a:lnTo>
                <a:lnTo>
                  <a:pt x="1028366" y="4505704"/>
                </a:lnTo>
                <a:lnTo>
                  <a:pt x="1029160" y="4499750"/>
                </a:lnTo>
                <a:lnTo>
                  <a:pt x="1029557" y="4494987"/>
                </a:lnTo>
                <a:lnTo>
                  <a:pt x="1029160" y="4490620"/>
                </a:lnTo>
                <a:lnTo>
                  <a:pt x="1029160" y="4489826"/>
                </a:lnTo>
                <a:lnTo>
                  <a:pt x="1028366" y="4489032"/>
                </a:lnTo>
                <a:lnTo>
                  <a:pt x="1026382" y="4488238"/>
                </a:lnTo>
                <a:lnTo>
                  <a:pt x="1024397" y="4487445"/>
                </a:lnTo>
                <a:lnTo>
                  <a:pt x="1023206" y="4487445"/>
                </a:lnTo>
                <a:lnTo>
                  <a:pt x="1023603" y="4485857"/>
                </a:lnTo>
                <a:lnTo>
                  <a:pt x="1024397" y="4485063"/>
                </a:lnTo>
                <a:lnTo>
                  <a:pt x="1025191" y="4484666"/>
                </a:lnTo>
                <a:lnTo>
                  <a:pt x="1025985" y="4484666"/>
                </a:lnTo>
                <a:lnTo>
                  <a:pt x="1027969" y="4484666"/>
                </a:lnTo>
                <a:lnTo>
                  <a:pt x="1028763" y="4484269"/>
                </a:lnTo>
                <a:lnTo>
                  <a:pt x="1029160" y="4483872"/>
                </a:lnTo>
                <a:lnTo>
                  <a:pt x="1029160" y="4467597"/>
                </a:lnTo>
                <a:lnTo>
                  <a:pt x="1029160" y="4450131"/>
                </a:lnTo>
                <a:lnTo>
                  <a:pt x="1027175" y="4446559"/>
                </a:lnTo>
                <a:lnTo>
                  <a:pt x="1025985" y="4444971"/>
                </a:lnTo>
                <a:lnTo>
                  <a:pt x="1024794" y="4441399"/>
                </a:lnTo>
                <a:lnTo>
                  <a:pt x="1023206" y="4433460"/>
                </a:lnTo>
                <a:lnTo>
                  <a:pt x="1023206" y="4430284"/>
                </a:lnTo>
                <a:lnTo>
                  <a:pt x="1023206" y="4427505"/>
                </a:lnTo>
                <a:lnTo>
                  <a:pt x="1024000" y="4423933"/>
                </a:lnTo>
                <a:lnTo>
                  <a:pt x="1024794" y="4420360"/>
                </a:lnTo>
                <a:lnTo>
                  <a:pt x="1026778" y="4412024"/>
                </a:lnTo>
                <a:lnTo>
                  <a:pt x="1028366" y="4406467"/>
                </a:lnTo>
                <a:lnTo>
                  <a:pt x="1029160" y="4400513"/>
                </a:lnTo>
                <a:lnTo>
                  <a:pt x="1030747" y="4392177"/>
                </a:lnTo>
                <a:lnTo>
                  <a:pt x="1031144" y="4382650"/>
                </a:lnTo>
                <a:lnTo>
                  <a:pt x="1030747" y="4364788"/>
                </a:lnTo>
                <a:lnTo>
                  <a:pt x="1030747" y="4356055"/>
                </a:lnTo>
                <a:lnTo>
                  <a:pt x="1030747" y="4347719"/>
                </a:lnTo>
                <a:lnTo>
                  <a:pt x="1031541" y="4339780"/>
                </a:lnTo>
                <a:lnTo>
                  <a:pt x="1032732" y="4333429"/>
                </a:lnTo>
                <a:lnTo>
                  <a:pt x="1033526" y="4333826"/>
                </a:lnTo>
                <a:lnTo>
                  <a:pt x="1035510" y="4335413"/>
                </a:lnTo>
                <a:lnTo>
                  <a:pt x="1037495" y="4336604"/>
                </a:lnTo>
                <a:lnTo>
                  <a:pt x="1038288" y="4337001"/>
                </a:lnTo>
                <a:lnTo>
                  <a:pt x="1039082" y="4336604"/>
                </a:lnTo>
                <a:lnTo>
                  <a:pt x="1040670" y="4332635"/>
                </a:lnTo>
                <a:lnTo>
                  <a:pt x="1042257" y="4327871"/>
                </a:lnTo>
                <a:lnTo>
                  <a:pt x="1044242" y="4317948"/>
                </a:lnTo>
                <a:lnTo>
                  <a:pt x="1045829" y="4308024"/>
                </a:lnTo>
                <a:lnTo>
                  <a:pt x="1046623" y="4303658"/>
                </a:lnTo>
                <a:lnTo>
                  <a:pt x="1048608" y="4300085"/>
                </a:lnTo>
                <a:lnTo>
                  <a:pt x="1048608" y="4299688"/>
                </a:lnTo>
                <a:lnTo>
                  <a:pt x="1049401" y="4300085"/>
                </a:lnTo>
                <a:lnTo>
                  <a:pt x="1050195" y="4302070"/>
                </a:lnTo>
                <a:lnTo>
                  <a:pt x="1051386" y="4304451"/>
                </a:lnTo>
                <a:lnTo>
                  <a:pt x="1051386" y="4306833"/>
                </a:lnTo>
                <a:lnTo>
                  <a:pt x="1052577" y="4300085"/>
                </a:lnTo>
                <a:lnTo>
                  <a:pt x="1053767" y="4293734"/>
                </a:lnTo>
                <a:lnTo>
                  <a:pt x="1055355" y="4286986"/>
                </a:lnTo>
                <a:lnTo>
                  <a:pt x="1057737" y="4281428"/>
                </a:lnTo>
                <a:lnTo>
                  <a:pt x="1058927" y="4278650"/>
                </a:lnTo>
                <a:lnTo>
                  <a:pt x="1060515" y="4276665"/>
                </a:lnTo>
                <a:lnTo>
                  <a:pt x="1061706" y="4275474"/>
                </a:lnTo>
                <a:lnTo>
                  <a:pt x="1063293" y="4274680"/>
                </a:lnTo>
                <a:lnTo>
                  <a:pt x="1065278" y="4275077"/>
                </a:lnTo>
                <a:lnTo>
                  <a:pt x="1067262" y="4276665"/>
                </a:lnTo>
                <a:lnTo>
                  <a:pt x="1066865" y="4271902"/>
                </a:lnTo>
                <a:lnTo>
                  <a:pt x="1067262" y="4268329"/>
                </a:lnTo>
                <a:lnTo>
                  <a:pt x="1067659" y="4265551"/>
                </a:lnTo>
                <a:lnTo>
                  <a:pt x="1068453" y="4261978"/>
                </a:lnTo>
                <a:lnTo>
                  <a:pt x="1070040" y="4259199"/>
                </a:lnTo>
                <a:lnTo>
                  <a:pt x="1071628" y="4256421"/>
                </a:lnTo>
                <a:lnTo>
                  <a:pt x="1076391" y="4249673"/>
                </a:lnTo>
                <a:lnTo>
                  <a:pt x="1078375" y="4246497"/>
                </a:lnTo>
                <a:lnTo>
                  <a:pt x="1079963" y="4243321"/>
                </a:lnTo>
                <a:lnTo>
                  <a:pt x="1081947" y="4239749"/>
                </a:lnTo>
                <a:lnTo>
                  <a:pt x="1083138" y="4235382"/>
                </a:lnTo>
                <a:lnTo>
                  <a:pt x="1085519" y="4226650"/>
                </a:lnTo>
                <a:lnTo>
                  <a:pt x="1087107" y="4216329"/>
                </a:lnTo>
                <a:lnTo>
                  <a:pt x="1090680" y="4194497"/>
                </a:lnTo>
                <a:lnTo>
                  <a:pt x="1092664" y="4183779"/>
                </a:lnTo>
                <a:lnTo>
                  <a:pt x="1095442" y="4173062"/>
                </a:lnTo>
                <a:lnTo>
                  <a:pt x="1096236" y="4172665"/>
                </a:lnTo>
                <a:lnTo>
                  <a:pt x="1098220" y="4173062"/>
                </a:lnTo>
                <a:lnTo>
                  <a:pt x="1100601" y="4173062"/>
                </a:lnTo>
                <a:lnTo>
                  <a:pt x="1101793" y="4173062"/>
                </a:lnTo>
                <a:lnTo>
                  <a:pt x="1102586" y="4168298"/>
                </a:lnTo>
                <a:lnTo>
                  <a:pt x="1103380" y="4163535"/>
                </a:lnTo>
                <a:lnTo>
                  <a:pt x="1104174" y="4153611"/>
                </a:lnTo>
                <a:lnTo>
                  <a:pt x="1104968" y="4148054"/>
                </a:lnTo>
                <a:lnTo>
                  <a:pt x="1106158" y="4142893"/>
                </a:lnTo>
                <a:lnTo>
                  <a:pt x="1108143" y="4137733"/>
                </a:lnTo>
                <a:lnTo>
                  <a:pt x="1109731" y="4134954"/>
                </a:lnTo>
                <a:lnTo>
                  <a:pt x="1110921" y="4132573"/>
                </a:lnTo>
                <a:lnTo>
                  <a:pt x="1111715" y="4132176"/>
                </a:lnTo>
                <a:lnTo>
                  <a:pt x="1112906" y="4131779"/>
                </a:lnTo>
                <a:lnTo>
                  <a:pt x="1116081" y="4131382"/>
                </a:lnTo>
                <a:lnTo>
                  <a:pt x="1118859" y="4130588"/>
                </a:lnTo>
                <a:lnTo>
                  <a:pt x="1119653" y="4130191"/>
                </a:lnTo>
                <a:lnTo>
                  <a:pt x="1120447" y="4129397"/>
                </a:lnTo>
                <a:lnTo>
                  <a:pt x="1120843" y="4128206"/>
                </a:lnTo>
                <a:lnTo>
                  <a:pt x="1120843" y="4126619"/>
                </a:lnTo>
                <a:lnTo>
                  <a:pt x="1120447" y="4125428"/>
                </a:lnTo>
                <a:lnTo>
                  <a:pt x="1119653" y="4124634"/>
                </a:lnTo>
                <a:lnTo>
                  <a:pt x="1118462" y="4123046"/>
                </a:lnTo>
                <a:lnTo>
                  <a:pt x="1117668" y="4122649"/>
                </a:lnTo>
                <a:lnTo>
                  <a:pt x="1119653" y="4117886"/>
                </a:lnTo>
                <a:lnTo>
                  <a:pt x="1122034" y="4114313"/>
                </a:lnTo>
                <a:lnTo>
                  <a:pt x="1126797" y="4107565"/>
                </a:lnTo>
                <a:lnTo>
                  <a:pt x="1128781" y="4104389"/>
                </a:lnTo>
                <a:lnTo>
                  <a:pt x="1130369" y="4100817"/>
                </a:lnTo>
                <a:lnTo>
                  <a:pt x="1131957" y="4096847"/>
                </a:lnTo>
                <a:lnTo>
                  <a:pt x="1133147" y="4092481"/>
                </a:lnTo>
                <a:lnTo>
                  <a:pt x="1134338" y="4084542"/>
                </a:lnTo>
                <a:lnTo>
                  <a:pt x="1134735" y="4077000"/>
                </a:lnTo>
                <a:lnTo>
                  <a:pt x="1134338" y="4069458"/>
                </a:lnTo>
                <a:lnTo>
                  <a:pt x="1133941" y="4061916"/>
                </a:lnTo>
                <a:lnTo>
                  <a:pt x="1131957" y="4046832"/>
                </a:lnTo>
                <a:lnTo>
                  <a:pt x="1129972" y="4032145"/>
                </a:lnTo>
                <a:lnTo>
                  <a:pt x="1129178" y="4027381"/>
                </a:lnTo>
                <a:lnTo>
                  <a:pt x="1127988" y="4022221"/>
                </a:lnTo>
                <a:lnTo>
                  <a:pt x="1125209" y="4012694"/>
                </a:lnTo>
                <a:lnTo>
                  <a:pt x="1121240" y="4001977"/>
                </a:lnTo>
                <a:lnTo>
                  <a:pt x="1119256" y="3995626"/>
                </a:lnTo>
                <a:lnTo>
                  <a:pt x="1117668" y="3988877"/>
                </a:lnTo>
                <a:lnTo>
                  <a:pt x="1116081" y="3983717"/>
                </a:lnTo>
                <a:lnTo>
                  <a:pt x="1114493" y="3980542"/>
                </a:lnTo>
                <a:lnTo>
                  <a:pt x="1114096" y="3976969"/>
                </a:lnTo>
                <a:lnTo>
                  <a:pt x="1114096" y="3969030"/>
                </a:lnTo>
                <a:lnTo>
                  <a:pt x="1112906" y="3961091"/>
                </a:lnTo>
                <a:lnTo>
                  <a:pt x="1112112" y="3955931"/>
                </a:lnTo>
                <a:lnTo>
                  <a:pt x="1110921" y="3952358"/>
                </a:lnTo>
                <a:lnTo>
                  <a:pt x="1108540" y="3946007"/>
                </a:lnTo>
                <a:lnTo>
                  <a:pt x="1105762" y="3941641"/>
                </a:lnTo>
                <a:lnTo>
                  <a:pt x="1102983" y="3937671"/>
                </a:lnTo>
                <a:lnTo>
                  <a:pt x="1099411" y="3935289"/>
                </a:lnTo>
                <a:lnTo>
                  <a:pt x="1095045" y="3933305"/>
                </a:lnTo>
                <a:lnTo>
                  <a:pt x="1090282" y="3931717"/>
                </a:lnTo>
                <a:lnTo>
                  <a:pt x="1076391" y="3928541"/>
                </a:lnTo>
                <a:lnTo>
                  <a:pt x="1068056" y="3926557"/>
                </a:lnTo>
                <a:lnTo>
                  <a:pt x="1056943" y="3923778"/>
                </a:lnTo>
                <a:lnTo>
                  <a:pt x="1050592" y="3922190"/>
                </a:lnTo>
                <a:lnTo>
                  <a:pt x="1043845" y="3921396"/>
                </a:lnTo>
                <a:lnTo>
                  <a:pt x="1036701" y="3921396"/>
                </a:lnTo>
                <a:lnTo>
                  <a:pt x="1029160" y="3921793"/>
                </a:lnTo>
                <a:lnTo>
                  <a:pt x="1028763" y="3918221"/>
                </a:lnTo>
                <a:lnTo>
                  <a:pt x="1027572" y="3915045"/>
                </a:lnTo>
                <a:lnTo>
                  <a:pt x="1026382" y="3911869"/>
                </a:lnTo>
                <a:lnTo>
                  <a:pt x="1024794" y="3909091"/>
                </a:lnTo>
                <a:lnTo>
                  <a:pt x="1022810" y="3907106"/>
                </a:lnTo>
                <a:lnTo>
                  <a:pt x="1020428" y="3904327"/>
                </a:lnTo>
                <a:lnTo>
                  <a:pt x="1018047" y="3902740"/>
                </a:lnTo>
                <a:lnTo>
                  <a:pt x="1015665" y="3900755"/>
                </a:lnTo>
                <a:lnTo>
                  <a:pt x="1012490" y="3899564"/>
                </a:lnTo>
                <a:lnTo>
                  <a:pt x="1009712" y="3898373"/>
                </a:lnTo>
                <a:lnTo>
                  <a:pt x="1003361" y="3895992"/>
                </a:lnTo>
                <a:lnTo>
                  <a:pt x="996614" y="3894404"/>
                </a:lnTo>
                <a:lnTo>
                  <a:pt x="989073" y="3893213"/>
                </a:lnTo>
                <a:lnTo>
                  <a:pt x="973594" y="3891625"/>
                </a:lnTo>
                <a:lnTo>
                  <a:pt x="958512" y="3890037"/>
                </a:lnTo>
                <a:lnTo>
                  <a:pt x="950970" y="3888450"/>
                </a:lnTo>
                <a:lnTo>
                  <a:pt x="944223" y="3886862"/>
                </a:lnTo>
                <a:lnTo>
                  <a:pt x="937873" y="3884877"/>
                </a:lnTo>
                <a:lnTo>
                  <a:pt x="934698" y="3883686"/>
                </a:lnTo>
                <a:lnTo>
                  <a:pt x="932317" y="3882098"/>
                </a:lnTo>
                <a:lnTo>
                  <a:pt x="932317" y="3878526"/>
                </a:lnTo>
                <a:lnTo>
                  <a:pt x="932713" y="3875747"/>
                </a:lnTo>
                <a:lnTo>
                  <a:pt x="933507" y="3873365"/>
                </a:lnTo>
                <a:lnTo>
                  <a:pt x="934301" y="3870587"/>
                </a:lnTo>
                <a:lnTo>
                  <a:pt x="935095" y="3868602"/>
                </a:lnTo>
                <a:lnTo>
                  <a:pt x="936682" y="3866617"/>
                </a:lnTo>
                <a:lnTo>
                  <a:pt x="939460" y="3862648"/>
                </a:lnTo>
                <a:lnTo>
                  <a:pt x="943033" y="3859869"/>
                </a:lnTo>
                <a:lnTo>
                  <a:pt x="947002" y="3857091"/>
                </a:lnTo>
                <a:lnTo>
                  <a:pt x="950970" y="3855106"/>
                </a:lnTo>
                <a:lnTo>
                  <a:pt x="955733" y="3852724"/>
                </a:lnTo>
                <a:lnTo>
                  <a:pt x="964068" y="3848755"/>
                </a:lnTo>
                <a:lnTo>
                  <a:pt x="968037" y="3845976"/>
                </a:lnTo>
                <a:lnTo>
                  <a:pt x="971610" y="3843594"/>
                </a:lnTo>
                <a:lnTo>
                  <a:pt x="974388" y="3840816"/>
                </a:lnTo>
                <a:lnTo>
                  <a:pt x="976769" y="3837243"/>
                </a:lnTo>
                <a:lnTo>
                  <a:pt x="977563" y="3835258"/>
                </a:lnTo>
                <a:lnTo>
                  <a:pt x="978357" y="3833274"/>
                </a:lnTo>
                <a:lnTo>
                  <a:pt x="979151" y="3830892"/>
                </a:lnTo>
                <a:lnTo>
                  <a:pt x="979547" y="3828113"/>
                </a:lnTo>
                <a:lnTo>
                  <a:pt x="983913" y="3825732"/>
                </a:lnTo>
                <a:lnTo>
                  <a:pt x="987088" y="3823350"/>
                </a:lnTo>
                <a:lnTo>
                  <a:pt x="990264" y="3820174"/>
                </a:lnTo>
                <a:lnTo>
                  <a:pt x="992248" y="3816999"/>
                </a:lnTo>
                <a:lnTo>
                  <a:pt x="993439" y="3813426"/>
                </a:lnTo>
                <a:lnTo>
                  <a:pt x="994233" y="3809854"/>
                </a:lnTo>
                <a:lnTo>
                  <a:pt x="994233" y="3806281"/>
                </a:lnTo>
                <a:lnTo>
                  <a:pt x="993836" y="3801915"/>
                </a:lnTo>
                <a:lnTo>
                  <a:pt x="992645" y="3798342"/>
                </a:lnTo>
                <a:lnTo>
                  <a:pt x="991454" y="3793976"/>
                </a:lnTo>
                <a:lnTo>
                  <a:pt x="989470" y="3790403"/>
                </a:lnTo>
                <a:lnTo>
                  <a:pt x="987088" y="3786037"/>
                </a:lnTo>
                <a:lnTo>
                  <a:pt x="984707" y="3782464"/>
                </a:lnTo>
                <a:lnTo>
                  <a:pt x="981929" y="3778892"/>
                </a:lnTo>
                <a:lnTo>
                  <a:pt x="975975" y="3771747"/>
                </a:lnTo>
                <a:lnTo>
                  <a:pt x="973991" y="3768968"/>
                </a:lnTo>
                <a:lnTo>
                  <a:pt x="971213" y="3766983"/>
                </a:lnTo>
                <a:lnTo>
                  <a:pt x="965656" y="3763411"/>
                </a:lnTo>
                <a:lnTo>
                  <a:pt x="959305" y="3759044"/>
                </a:lnTo>
                <a:lnTo>
                  <a:pt x="956527" y="3757060"/>
                </a:lnTo>
                <a:lnTo>
                  <a:pt x="954146" y="3754678"/>
                </a:lnTo>
                <a:lnTo>
                  <a:pt x="951367" y="3751502"/>
                </a:lnTo>
                <a:lnTo>
                  <a:pt x="948986" y="3748327"/>
                </a:lnTo>
                <a:lnTo>
                  <a:pt x="945811" y="3741976"/>
                </a:lnTo>
                <a:lnTo>
                  <a:pt x="943429" y="3737609"/>
                </a:lnTo>
                <a:lnTo>
                  <a:pt x="942636" y="3736021"/>
                </a:lnTo>
                <a:lnTo>
                  <a:pt x="941445" y="3734434"/>
                </a:lnTo>
                <a:lnTo>
                  <a:pt x="940254" y="3734037"/>
                </a:lnTo>
                <a:lnTo>
                  <a:pt x="939064" y="3734037"/>
                </a:lnTo>
                <a:lnTo>
                  <a:pt x="935095" y="3734830"/>
                </a:lnTo>
                <a:lnTo>
                  <a:pt x="931523" y="3735227"/>
                </a:lnTo>
                <a:lnTo>
                  <a:pt x="930332" y="3735227"/>
                </a:lnTo>
                <a:lnTo>
                  <a:pt x="929141" y="3734434"/>
                </a:lnTo>
                <a:lnTo>
                  <a:pt x="928348" y="3733640"/>
                </a:lnTo>
                <a:lnTo>
                  <a:pt x="927951" y="3732052"/>
                </a:lnTo>
                <a:lnTo>
                  <a:pt x="927157" y="3728082"/>
                </a:lnTo>
                <a:lnTo>
                  <a:pt x="926760" y="3723716"/>
                </a:lnTo>
                <a:lnTo>
                  <a:pt x="926363" y="3722525"/>
                </a:lnTo>
                <a:lnTo>
                  <a:pt x="925966" y="3721334"/>
                </a:lnTo>
                <a:lnTo>
                  <a:pt x="925172" y="3721334"/>
                </a:lnTo>
                <a:lnTo>
                  <a:pt x="923982" y="3720937"/>
                </a:lnTo>
                <a:lnTo>
                  <a:pt x="921203" y="3721731"/>
                </a:lnTo>
                <a:lnTo>
                  <a:pt x="918028" y="3721731"/>
                </a:lnTo>
                <a:lnTo>
                  <a:pt x="917234" y="3721731"/>
                </a:lnTo>
                <a:lnTo>
                  <a:pt x="916440" y="3721334"/>
                </a:lnTo>
                <a:lnTo>
                  <a:pt x="915646" y="3719746"/>
                </a:lnTo>
                <a:lnTo>
                  <a:pt x="915250" y="3717762"/>
                </a:lnTo>
                <a:lnTo>
                  <a:pt x="915250" y="3714189"/>
                </a:lnTo>
                <a:lnTo>
                  <a:pt x="915250" y="3712601"/>
                </a:lnTo>
                <a:lnTo>
                  <a:pt x="914853" y="3711014"/>
                </a:lnTo>
                <a:lnTo>
                  <a:pt x="914456" y="3709029"/>
                </a:lnTo>
                <a:lnTo>
                  <a:pt x="913265" y="3707838"/>
                </a:lnTo>
                <a:lnTo>
                  <a:pt x="911677" y="3706647"/>
                </a:lnTo>
                <a:lnTo>
                  <a:pt x="909296" y="3705456"/>
                </a:lnTo>
                <a:lnTo>
                  <a:pt x="904533" y="3704265"/>
                </a:lnTo>
                <a:lnTo>
                  <a:pt x="898977" y="3703472"/>
                </a:lnTo>
                <a:lnTo>
                  <a:pt x="893023" y="3702678"/>
                </a:lnTo>
                <a:lnTo>
                  <a:pt x="887467" y="3701884"/>
                </a:lnTo>
                <a:lnTo>
                  <a:pt x="881117" y="3700296"/>
                </a:lnTo>
                <a:lnTo>
                  <a:pt x="878338" y="3699105"/>
                </a:lnTo>
                <a:lnTo>
                  <a:pt x="875163" y="3697914"/>
                </a:lnTo>
                <a:lnTo>
                  <a:pt x="872384" y="3696723"/>
                </a:lnTo>
                <a:lnTo>
                  <a:pt x="869607" y="3694739"/>
                </a:lnTo>
                <a:lnTo>
                  <a:pt x="867225" y="3692357"/>
                </a:lnTo>
                <a:lnTo>
                  <a:pt x="865240" y="3689975"/>
                </a:lnTo>
                <a:lnTo>
                  <a:pt x="863256" y="3686800"/>
                </a:lnTo>
                <a:lnTo>
                  <a:pt x="861668" y="3683227"/>
                </a:lnTo>
                <a:lnTo>
                  <a:pt x="858096" y="3675288"/>
                </a:lnTo>
                <a:lnTo>
                  <a:pt x="855318" y="3666555"/>
                </a:lnTo>
                <a:lnTo>
                  <a:pt x="852143" y="3658219"/>
                </a:lnTo>
                <a:lnTo>
                  <a:pt x="848571" y="3651074"/>
                </a:lnTo>
                <a:lnTo>
                  <a:pt x="846983" y="3647502"/>
                </a:lnTo>
                <a:lnTo>
                  <a:pt x="845395" y="3644723"/>
                </a:lnTo>
                <a:lnTo>
                  <a:pt x="843411" y="3642738"/>
                </a:lnTo>
                <a:lnTo>
                  <a:pt x="841030" y="3640754"/>
                </a:lnTo>
                <a:lnTo>
                  <a:pt x="839839" y="3640357"/>
                </a:lnTo>
                <a:lnTo>
                  <a:pt x="838251" y="3639960"/>
                </a:lnTo>
                <a:lnTo>
                  <a:pt x="834282" y="3639960"/>
                </a:lnTo>
                <a:lnTo>
                  <a:pt x="828726" y="3639960"/>
                </a:lnTo>
                <a:lnTo>
                  <a:pt x="822772" y="3640357"/>
                </a:lnTo>
                <a:lnTo>
                  <a:pt x="810865" y="3641548"/>
                </a:lnTo>
                <a:lnTo>
                  <a:pt x="804912" y="3641548"/>
                </a:lnTo>
                <a:lnTo>
                  <a:pt x="800546" y="3640754"/>
                </a:lnTo>
                <a:lnTo>
                  <a:pt x="793402" y="3639563"/>
                </a:lnTo>
                <a:lnTo>
                  <a:pt x="788639" y="3638372"/>
                </a:lnTo>
                <a:lnTo>
                  <a:pt x="783479" y="3637975"/>
                </a:lnTo>
                <a:lnTo>
                  <a:pt x="777526" y="3637578"/>
                </a:lnTo>
                <a:lnTo>
                  <a:pt x="771175" y="3637975"/>
                </a:lnTo>
                <a:lnTo>
                  <a:pt x="764031" y="3639166"/>
                </a:lnTo>
                <a:lnTo>
                  <a:pt x="756093" y="3640754"/>
                </a:lnTo>
                <a:lnTo>
                  <a:pt x="743789" y="3654647"/>
                </a:lnTo>
                <a:lnTo>
                  <a:pt x="742599" y="3654647"/>
                </a:lnTo>
                <a:lnTo>
                  <a:pt x="741011" y="3654647"/>
                </a:lnTo>
                <a:lnTo>
                  <a:pt x="737439" y="3654250"/>
                </a:lnTo>
                <a:lnTo>
                  <a:pt x="734263" y="3653853"/>
                </a:lnTo>
                <a:lnTo>
                  <a:pt x="732676" y="3653853"/>
                </a:lnTo>
                <a:lnTo>
                  <a:pt x="731485" y="3654647"/>
                </a:lnTo>
                <a:lnTo>
                  <a:pt x="717991" y="3661395"/>
                </a:lnTo>
                <a:lnTo>
                  <a:pt x="711640" y="3664174"/>
                </a:lnTo>
                <a:lnTo>
                  <a:pt x="704893" y="3666555"/>
                </a:lnTo>
                <a:lnTo>
                  <a:pt x="697749" y="3668540"/>
                </a:lnTo>
                <a:lnTo>
                  <a:pt x="693780" y="3668937"/>
                </a:lnTo>
                <a:lnTo>
                  <a:pt x="689414" y="3669334"/>
                </a:lnTo>
                <a:lnTo>
                  <a:pt x="684651" y="3669334"/>
                </a:lnTo>
                <a:lnTo>
                  <a:pt x="679888" y="3669334"/>
                </a:lnTo>
                <a:lnTo>
                  <a:pt x="674332" y="3668937"/>
                </a:lnTo>
                <a:lnTo>
                  <a:pt x="668378" y="3668143"/>
                </a:lnTo>
                <a:lnTo>
                  <a:pt x="665997" y="3661792"/>
                </a:lnTo>
                <a:lnTo>
                  <a:pt x="663219" y="3656632"/>
                </a:lnTo>
                <a:lnTo>
                  <a:pt x="659647" y="3653059"/>
                </a:lnTo>
                <a:lnTo>
                  <a:pt x="656472" y="3649090"/>
                </a:lnTo>
                <a:lnTo>
                  <a:pt x="652106" y="3645914"/>
                </a:lnTo>
                <a:lnTo>
                  <a:pt x="647739" y="3642738"/>
                </a:lnTo>
                <a:lnTo>
                  <a:pt x="642580" y="3638769"/>
                </a:lnTo>
                <a:lnTo>
                  <a:pt x="637420" y="3634403"/>
                </a:lnTo>
                <a:lnTo>
                  <a:pt x="637817" y="3632815"/>
                </a:lnTo>
                <a:lnTo>
                  <a:pt x="638214" y="3632021"/>
                </a:lnTo>
                <a:lnTo>
                  <a:pt x="639008" y="3631227"/>
                </a:lnTo>
                <a:lnTo>
                  <a:pt x="639801" y="3630830"/>
                </a:lnTo>
                <a:lnTo>
                  <a:pt x="640595" y="3630830"/>
                </a:lnTo>
                <a:lnTo>
                  <a:pt x="641389" y="3630830"/>
                </a:lnTo>
                <a:lnTo>
                  <a:pt x="643374" y="3632021"/>
                </a:lnTo>
                <a:lnTo>
                  <a:pt x="644962" y="3634006"/>
                </a:lnTo>
                <a:lnTo>
                  <a:pt x="646549" y="3635990"/>
                </a:lnTo>
                <a:lnTo>
                  <a:pt x="647343" y="3638372"/>
                </a:lnTo>
                <a:lnTo>
                  <a:pt x="646946" y="3639563"/>
                </a:lnTo>
                <a:lnTo>
                  <a:pt x="646946" y="3640754"/>
                </a:lnTo>
                <a:lnTo>
                  <a:pt x="648136" y="3638372"/>
                </a:lnTo>
                <a:lnTo>
                  <a:pt x="649327" y="3635990"/>
                </a:lnTo>
                <a:lnTo>
                  <a:pt x="650121" y="3632815"/>
                </a:lnTo>
                <a:lnTo>
                  <a:pt x="651312" y="3631624"/>
                </a:lnTo>
                <a:lnTo>
                  <a:pt x="652503" y="3630433"/>
                </a:lnTo>
                <a:lnTo>
                  <a:pt x="655281" y="3629242"/>
                </a:lnTo>
                <a:lnTo>
                  <a:pt x="659250" y="3627654"/>
                </a:lnTo>
                <a:lnTo>
                  <a:pt x="660441" y="3627257"/>
                </a:lnTo>
                <a:lnTo>
                  <a:pt x="661234" y="3626067"/>
                </a:lnTo>
                <a:lnTo>
                  <a:pt x="662822" y="3622494"/>
                </a:lnTo>
                <a:lnTo>
                  <a:pt x="664013" y="3619715"/>
                </a:lnTo>
                <a:lnTo>
                  <a:pt x="664806" y="3618525"/>
                </a:lnTo>
                <a:lnTo>
                  <a:pt x="665600" y="3617731"/>
                </a:lnTo>
                <a:lnTo>
                  <a:pt x="667188" y="3617334"/>
                </a:lnTo>
                <a:lnTo>
                  <a:pt x="668775" y="3616937"/>
                </a:lnTo>
                <a:lnTo>
                  <a:pt x="673141" y="3616540"/>
                </a:lnTo>
                <a:lnTo>
                  <a:pt x="675522" y="3615746"/>
                </a:lnTo>
                <a:lnTo>
                  <a:pt x="677904" y="3614555"/>
                </a:lnTo>
                <a:lnTo>
                  <a:pt x="681079" y="3613364"/>
                </a:lnTo>
                <a:lnTo>
                  <a:pt x="684254" y="3610983"/>
                </a:lnTo>
                <a:lnTo>
                  <a:pt x="691398" y="3605822"/>
                </a:lnTo>
                <a:lnTo>
                  <a:pt x="700924" y="3598677"/>
                </a:lnTo>
                <a:lnTo>
                  <a:pt x="712434" y="3591135"/>
                </a:lnTo>
                <a:lnTo>
                  <a:pt x="717594" y="3588753"/>
                </a:lnTo>
                <a:lnTo>
                  <a:pt x="722753" y="3587563"/>
                </a:lnTo>
                <a:lnTo>
                  <a:pt x="727913" y="3586372"/>
                </a:lnTo>
                <a:lnTo>
                  <a:pt x="733073" y="3585975"/>
                </a:lnTo>
                <a:lnTo>
                  <a:pt x="742996" y="3585181"/>
                </a:lnTo>
                <a:lnTo>
                  <a:pt x="752521" y="3585181"/>
                </a:lnTo>
                <a:lnTo>
                  <a:pt x="762046" y="3585181"/>
                </a:lnTo>
                <a:lnTo>
                  <a:pt x="771175" y="3584784"/>
                </a:lnTo>
                <a:lnTo>
                  <a:pt x="775542" y="3584387"/>
                </a:lnTo>
                <a:lnTo>
                  <a:pt x="779907" y="3583593"/>
                </a:lnTo>
                <a:lnTo>
                  <a:pt x="783876" y="3582402"/>
                </a:lnTo>
                <a:lnTo>
                  <a:pt x="787845" y="3580815"/>
                </a:lnTo>
                <a:lnTo>
                  <a:pt x="788242" y="3580418"/>
                </a:lnTo>
                <a:lnTo>
                  <a:pt x="788639" y="3579624"/>
                </a:lnTo>
                <a:lnTo>
                  <a:pt x="789830" y="3577242"/>
                </a:lnTo>
                <a:lnTo>
                  <a:pt x="791020" y="3574463"/>
                </a:lnTo>
                <a:lnTo>
                  <a:pt x="795386" y="3574066"/>
                </a:lnTo>
                <a:lnTo>
                  <a:pt x="799752" y="3574066"/>
                </a:lnTo>
                <a:lnTo>
                  <a:pt x="808484" y="3574463"/>
                </a:lnTo>
                <a:lnTo>
                  <a:pt x="817612" y="3575257"/>
                </a:lnTo>
                <a:lnTo>
                  <a:pt x="821581" y="3574860"/>
                </a:lnTo>
                <a:lnTo>
                  <a:pt x="825550" y="3574463"/>
                </a:lnTo>
                <a:lnTo>
                  <a:pt x="827138" y="3573272"/>
                </a:lnTo>
                <a:lnTo>
                  <a:pt x="827932" y="3572082"/>
                </a:lnTo>
                <a:lnTo>
                  <a:pt x="829917" y="3568906"/>
                </a:lnTo>
                <a:lnTo>
                  <a:pt x="832298" y="3565730"/>
                </a:lnTo>
                <a:lnTo>
                  <a:pt x="833886" y="3564540"/>
                </a:lnTo>
                <a:lnTo>
                  <a:pt x="835076" y="3564143"/>
                </a:lnTo>
                <a:lnTo>
                  <a:pt x="838648" y="3564143"/>
                </a:lnTo>
                <a:lnTo>
                  <a:pt x="842617" y="3565730"/>
                </a:lnTo>
                <a:lnTo>
                  <a:pt x="845792" y="3566921"/>
                </a:lnTo>
                <a:lnTo>
                  <a:pt x="848967" y="3568906"/>
                </a:lnTo>
                <a:lnTo>
                  <a:pt x="856112" y="3572082"/>
                </a:lnTo>
                <a:lnTo>
                  <a:pt x="859684" y="3573272"/>
                </a:lnTo>
                <a:lnTo>
                  <a:pt x="863256" y="3574463"/>
                </a:lnTo>
                <a:lnTo>
                  <a:pt x="866035" y="3574066"/>
                </a:lnTo>
                <a:lnTo>
                  <a:pt x="869209" y="3572876"/>
                </a:lnTo>
                <a:lnTo>
                  <a:pt x="871988" y="3571288"/>
                </a:lnTo>
                <a:lnTo>
                  <a:pt x="874766" y="3569700"/>
                </a:lnTo>
                <a:lnTo>
                  <a:pt x="881513" y="3566524"/>
                </a:lnTo>
                <a:lnTo>
                  <a:pt x="885086" y="3565334"/>
                </a:lnTo>
                <a:lnTo>
                  <a:pt x="888261" y="3564143"/>
                </a:lnTo>
                <a:lnTo>
                  <a:pt x="890245" y="3564143"/>
                </a:lnTo>
                <a:lnTo>
                  <a:pt x="892230" y="3564540"/>
                </a:lnTo>
                <a:lnTo>
                  <a:pt x="893817" y="3566127"/>
                </a:lnTo>
                <a:lnTo>
                  <a:pt x="895405" y="3567318"/>
                </a:lnTo>
                <a:lnTo>
                  <a:pt x="897786" y="3569700"/>
                </a:lnTo>
                <a:lnTo>
                  <a:pt x="899374" y="3570494"/>
                </a:lnTo>
                <a:lnTo>
                  <a:pt x="900564" y="3570891"/>
                </a:lnTo>
                <a:lnTo>
                  <a:pt x="903739" y="3570494"/>
                </a:lnTo>
                <a:lnTo>
                  <a:pt x="906518" y="3569700"/>
                </a:lnTo>
                <a:lnTo>
                  <a:pt x="910090" y="3568509"/>
                </a:lnTo>
                <a:lnTo>
                  <a:pt x="914059" y="3567318"/>
                </a:lnTo>
                <a:lnTo>
                  <a:pt x="921203" y="3563349"/>
                </a:lnTo>
                <a:lnTo>
                  <a:pt x="925966" y="3560967"/>
                </a:lnTo>
                <a:lnTo>
                  <a:pt x="927157" y="3559776"/>
                </a:lnTo>
                <a:lnTo>
                  <a:pt x="927951" y="3558982"/>
                </a:lnTo>
                <a:lnTo>
                  <a:pt x="927157" y="3557792"/>
                </a:lnTo>
                <a:lnTo>
                  <a:pt x="926363" y="3556998"/>
                </a:lnTo>
                <a:lnTo>
                  <a:pt x="925569" y="3555410"/>
                </a:lnTo>
                <a:lnTo>
                  <a:pt x="925172" y="3554219"/>
                </a:lnTo>
                <a:lnTo>
                  <a:pt x="925172" y="3552631"/>
                </a:lnTo>
                <a:lnTo>
                  <a:pt x="925966" y="3551043"/>
                </a:lnTo>
                <a:lnTo>
                  <a:pt x="926760" y="3550249"/>
                </a:lnTo>
                <a:lnTo>
                  <a:pt x="928744" y="3549059"/>
                </a:lnTo>
                <a:lnTo>
                  <a:pt x="933110" y="3546677"/>
                </a:lnTo>
                <a:lnTo>
                  <a:pt x="938667" y="3543898"/>
                </a:lnTo>
                <a:lnTo>
                  <a:pt x="942636" y="3542311"/>
                </a:lnTo>
                <a:lnTo>
                  <a:pt x="947002" y="3541517"/>
                </a:lnTo>
                <a:lnTo>
                  <a:pt x="950970" y="3540723"/>
                </a:lnTo>
                <a:lnTo>
                  <a:pt x="955733" y="3540723"/>
                </a:lnTo>
                <a:lnTo>
                  <a:pt x="964465" y="3541120"/>
                </a:lnTo>
                <a:lnTo>
                  <a:pt x="973594" y="3541914"/>
                </a:lnTo>
                <a:lnTo>
                  <a:pt x="977563" y="3542311"/>
                </a:lnTo>
                <a:lnTo>
                  <a:pt x="981929" y="3542311"/>
                </a:lnTo>
                <a:lnTo>
                  <a:pt x="985898" y="3541914"/>
                </a:lnTo>
                <a:lnTo>
                  <a:pt x="990264" y="3541120"/>
                </a:lnTo>
                <a:lnTo>
                  <a:pt x="993836" y="3539929"/>
                </a:lnTo>
                <a:lnTo>
                  <a:pt x="997805" y="3537547"/>
                </a:lnTo>
                <a:lnTo>
                  <a:pt x="1000980" y="3534768"/>
                </a:lnTo>
                <a:lnTo>
                  <a:pt x="1004155" y="3530402"/>
                </a:lnTo>
                <a:lnTo>
                  <a:pt x="1004949" y="3532784"/>
                </a:lnTo>
                <a:lnTo>
                  <a:pt x="1006139" y="3534372"/>
                </a:lnTo>
                <a:lnTo>
                  <a:pt x="1007727" y="3535165"/>
                </a:lnTo>
                <a:lnTo>
                  <a:pt x="1009315" y="3535562"/>
                </a:lnTo>
                <a:lnTo>
                  <a:pt x="1011300" y="3535959"/>
                </a:lnTo>
                <a:lnTo>
                  <a:pt x="1014077" y="3535959"/>
                </a:lnTo>
                <a:lnTo>
                  <a:pt x="1018841" y="3534768"/>
                </a:lnTo>
                <a:lnTo>
                  <a:pt x="1024397" y="3533181"/>
                </a:lnTo>
                <a:lnTo>
                  <a:pt x="1029160" y="3530799"/>
                </a:lnTo>
                <a:lnTo>
                  <a:pt x="1033129" y="3528814"/>
                </a:lnTo>
                <a:lnTo>
                  <a:pt x="1035510" y="3527226"/>
                </a:lnTo>
                <a:lnTo>
                  <a:pt x="1035113" y="3526036"/>
                </a:lnTo>
                <a:lnTo>
                  <a:pt x="1033526" y="3523257"/>
                </a:lnTo>
                <a:lnTo>
                  <a:pt x="1032335" y="3519684"/>
                </a:lnTo>
                <a:lnTo>
                  <a:pt x="1032335" y="3518494"/>
                </a:lnTo>
                <a:lnTo>
                  <a:pt x="1032732" y="3517303"/>
                </a:lnTo>
                <a:lnTo>
                  <a:pt x="1033129" y="3517303"/>
                </a:lnTo>
                <a:lnTo>
                  <a:pt x="1033526" y="3517700"/>
                </a:lnTo>
                <a:lnTo>
                  <a:pt x="1035510" y="3519288"/>
                </a:lnTo>
                <a:lnTo>
                  <a:pt x="1037098" y="3520478"/>
                </a:lnTo>
                <a:lnTo>
                  <a:pt x="1037891" y="3520875"/>
                </a:lnTo>
                <a:lnTo>
                  <a:pt x="1039082" y="3520478"/>
                </a:lnTo>
                <a:lnTo>
                  <a:pt x="1040670" y="3517303"/>
                </a:lnTo>
                <a:lnTo>
                  <a:pt x="1043845" y="3510555"/>
                </a:lnTo>
                <a:lnTo>
                  <a:pt x="1048608" y="3500631"/>
                </a:lnTo>
                <a:lnTo>
                  <a:pt x="1048211" y="3496264"/>
                </a:lnTo>
                <a:lnTo>
                  <a:pt x="1047020" y="3490707"/>
                </a:lnTo>
                <a:lnTo>
                  <a:pt x="1045433" y="3483165"/>
                </a:lnTo>
                <a:lnTo>
                  <a:pt x="1043051" y="3475226"/>
                </a:lnTo>
                <a:lnTo>
                  <a:pt x="1040273" y="3467287"/>
                </a:lnTo>
                <a:lnTo>
                  <a:pt x="1036701" y="3460142"/>
                </a:lnTo>
                <a:lnTo>
                  <a:pt x="1035113" y="3456967"/>
                </a:lnTo>
                <a:lnTo>
                  <a:pt x="1033129" y="3454585"/>
                </a:lnTo>
                <a:lnTo>
                  <a:pt x="1031541" y="3451806"/>
                </a:lnTo>
                <a:lnTo>
                  <a:pt x="1029160" y="3450615"/>
                </a:lnTo>
                <a:lnTo>
                  <a:pt x="1027969" y="3450218"/>
                </a:lnTo>
                <a:lnTo>
                  <a:pt x="1026778" y="3450218"/>
                </a:lnTo>
                <a:lnTo>
                  <a:pt x="1023206" y="3450615"/>
                </a:lnTo>
                <a:lnTo>
                  <a:pt x="1019237" y="3451012"/>
                </a:lnTo>
                <a:lnTo>
                  <a:pt x="1018047" y="3451012"/>
                </a:lnTo>
                <a:lnTo>
                  <a:pt x="1016856" y="3450615"/>
                </a:lnTo>
                <a:lnTo>
                  <a:pt x="1016459" y="3449425"/>
                </a:lnTo>
                <a:lnTo>
                  <a:pt x="1016459" y="3448234"/>
                </a:lnTo>
                <a:lnTo>
                  <a:pt x="1017253" y="3446646"/>
                </a:lnTo>
                <a:lnTo>
                  <a:pt x="1018047" y="3444661"/>
                </a:lnTo>
                <a:lnTo>
                  <a:pt x="1020031" y="3442280"/>
                </a:lnTo>
                <a:lnTo>
                  <a:pt x="1020031" y="3441089"/>
                </a:lnTo>
                <a:lnTo>
                  <a:pt x="1020031" y="3440295"/>
                </a:lnTo>
                <a:lnTo>
                  <a:pt x="1019237" y="3439898"/>
                </a:lnTo>
                <a:lnTo>
                  <a:pt x="1018047" y="3439898"/>
                </a:lnTo>
                <a:lnTo>
                  <a:pt x="1014872" y="3439104"/>
                </a:lnTo>
                <a:lnTo>
                  <a:pt x="1010505" y="3438707"/>
                </a:lnTo>
                <a:lnTo>
                  <a:pt x="1006933" y="3438310"/>
                </a:lnTo>
                <a:lnTo>
                  <a:pt x="1004949" y="3437913"/>
                </a:lnTo>
                <a:lnTo>
                  <a:pt x="1003361" y="3436722"/>
                </a:lnTo>
                <a:lnTo>
                  <a:pt x="1002171" y="3435928"/>
                </a:lnTo>
                <a:lnTo>
                  <a:pt x="1001377" y="3434737"/>
                </a:lnTo>
                <a:lnTo>
                  <a:pt x="1001377" y="3433547"/>
                </a:lnTo>
                <a:lnTo>
                  <a:pt x="1001774" y="3431562"/>
                </a:lnTo>
                <a:lnTo>
                  <a:pt x="1002567" y="3429577"/>
                </a:lnTo>
                <a:lnTo>
                  <a:pt x="1004155" y="3426799"/>
                </a:lnTo>
                <a:lnTo>
                  <a:pt x="997805" y="3427195"/>
                </a:lnTo>
                <a:lnTo>
                  <a:pt x="991454" y="3426799"/>
                </a:lnTo>
                <a:lnTo>
                  <a:pt x="985898" y="3426006"/>
                </a:lnTo>
                <a:lnTo>
                  <a:pt x="981532" y="3424417"/>
                </a:lnTo>
                <a:lnTo>
                  <a:pt x="976769" y="3422433"/>
                </a:lnTo>
                <a:lnTo>
                  <a:pt x="973197" y="3420050"/>
                </a:lnTo>
                <a:lnTo>
                  <a:pt x="965656" y="3414891"/>
                </a:lnTo>
                <a:lnTo>
                  <a:pt x="958115" y="3409732"/>
                </a:lnTo>
                <a:lnTo>
                  <a:pt x="954146" y="3407350"/>
                </a:lnTo>
                <a:lnTo>
                  <a:pt x="949383" y="3405762"/>
                </a:lnTo>
                <a:lnTo>
                  <a:pt x="945017" y="3404175"/>
                </a:lnTo>
                <a:lnTo>
                  <a:pt x="939064" y="3402984"/>
                </a:lnTo>
                <a:lnTo>
                  <a:pt x="932713" y="3402984"/>
                </a:lnTo>
                <a:lnTo>
                  <a:pt x="925966" y="3403777"/>
                </a:lnTo>
                <a:lnTo>
                  <a:pt x="929141" y="3398618"/>
                </a:lnTo>
                <a:lnTo>
                  <a:pt x="929538" y="3397030"/>
                </a:lnTo>
                <a:lnTo>
                  <a:pt x="929538" y="3395839"/>
                </a:lnTo>
                <a:lnTo>
                  <a:pt x="929538" y="3394251"/>
                </a:lnTo>
                <a:lnTo>
                  <a:pt x="928744" y="3393853"/>
                </a:lnTo>
                <a:lnTo>
                  <a:pt x="927951" y="3393457"/>
                </a:lnTo>
                <a:lnTo>
                  <a:pt x="926363" y="3393457"/>
                </a:lnTo>
                <a:lnTo>
                  <a:pt x="923982" y="3393853"/>
                </a:lnTo>
                <a:lnTo>
                  <a:pt x="921203" y="3394251"/>
                </a:lnTo>
                <a:lnTo>
                  <a:pt x="918028" y="3394251"/>
                </a:lnTo>
                <a:lnTo>
                  <a:pt x="917234" y="3393853"/>
                </a:lnTo>
                <a:lnTo>
                  <a:pt x="916440" y="3393457"/>
                </a:lnTo>
                <a:lnTo>
                  <a:pt x="915646" y="3391869"/>
                </a:lnTo>
                <a:lnTo>
                  <a:pt x="915250" y="3389885"/>
                </a:lnTo>
                <a:lnTo>
                  <a:pt x="915250" y="3385122"/>
                </a:lnTo>
                <a:lnTo>
                  <a:pt x="915250" y="3382740"/>
                </a:lnTo>
                <a:lnTo>
                  <a:pt x="915250" y="3380756"/>
                </a:lnTo>
                <a:lnTo>
                  <a:pt x="914456" y="3378770"/>
                </a:lnTo>
                <a:lnTo>
                  <a:pt x="913662" y="3377183"/>
                </a:lnTo>
                <a:lnTo>
                  <a:pt x="913265" y="3377183"/>
                </a:lnTo>
                <a:lnTo>
                  <a:pt x="912074" y="3377183"/>
                </a:lnTo>
                <a:lnTo>
                  <a:pt x="905327" y="3375992"/>
                </a:lnTo>
                <a:lnTo>
                  <a:pt x="900961" y="3374801"/>
                </a:lnTo>
                <a:lnTo>
                  <a:pt x="897389" y="3373611"/>
                </a:lnTo>
                <a:lnTo>
                  <a:pt x="894214" y="3372022"/>
                </a:lnTo>
                <a:lnTo>
                  <a:pt x="891436" y="3370435"/>
                </a:lnTo>
                <a:lnTo>
                  <a:pt x="890245" y="3368847"/>
                </a:lnTo>
                <a:lnTo>
                  <a:pt x="889848" y="3367657"/>
                </a:lnTo>
                <a:lnTo>
                  <a:pt x="889848" y="3366466"/>
                </a:lnTo>
                <a:lnTo>
                  <a:pt x="889848" y="3365275"/>
                </a:lnTo>
                <a:lnTo>
                  <a:pt x="890642" y="3364084"/>
                </a:lnTo>
                <a:lnTo>
                  <a:pt x="891436" y="3363688"/>
                </a:lnTo>
                <a:lnTo>
                  <a:pt x="889848" y="3361306"/>
                </a:lnTo>
                <a:lnTo>
                  <a:pt x="887864" y="3358925"/>
                </a:lnTo>
                <a:lnTo>
                  <a:pt x="883498" y="3355352"/>
                </a:lnTo>
                <a:lnTo>
                  <a:pt x="881513" y="3352971"/>
                </a:lnTo>
                <a:lnTo>
                  <a:pt x="880323" y="3349398"/>
                </a:lnTo>
                <a:lnTo>
                  <a:pt x="879132" y="3345428"/>
                </a:lnTo>
                <a:lnTo>
                  <a:pt x="878735" y="3340269"/>
                </a:lnTo>
                <a:lnTo>
                  <a:pt x="876751" y="3340269"/>
                </a:lnTo>
                <a:lnTo>
                  <a:pt x="874766" y="3340269"/>
                </a:lnTo>
                <a:lnTo>
                  <a:pt x="871591" y="3339474"/>
                </a:lnTo>
                <a:lnTo>
                  <a:pt x="868812" y="3338283"/>
                </a:lnTo>
                <a:lnTo>
                  <a:pt x="866035" y="3336695"/>
                </a:lnTo>
                <a:lnTo>
                  <a:pt x="864050" y="3335504"/>
                </a:lnTo>
                <a:lnTo>
                  <a:pt x="861271" y="3333519"/>
                </a:lnTo>
                <a:lnTo>
                  <a:pt x="857699" y="3333122"/>
                </a:lnTo>
                <a:lnTo>
                  <a:pt x="855715" y="3333122"/>
                </a:lnTo>
                <a:lnTo>
                  <a:pt x="853730" y="3333122"/>
                </a:lnTo>
                <a:lnTo>
                  <a:pt x="855318" y="3330345"/>
                </a:lnTo>
                <a:lnTo>
                  <a:pt x="856112" y="3327963"/>
                </a:lnTo>
                <a:lnTo>
                  <a:pt x="856112" y="3325184"/>
                </a:lnTo>
                <a:lnTo>
                  <a:pt x="855715" y="3323200"/>
                </a:lnTo>
                <a:lnTo>
                  <a:pt x="854921" y="3321611"/>
                </a:lnTo>
                <a:lnTo>
                  <a:pt x="853333" y="3320023"/>
                </a:lnTo>
                <a:lnTo>
                  <a:pt x="851746" y="3318833"/>
                </a:lnTo>
                <a:lnTo>
                  <a:pt x="849364" y="3317245"/>
                </a:lnTo>
                <a:lnTo>
                  <a:pt x="845395" y="3315657"/>
                </a:lnTo>
                <a:lnTo>
                  <a:pt x="840633" y="3314466"/>
                </a:lnTo>
                <a:lnTo>
                  <a:pt x="835076" y="3313276"/>
                </a:lnTo>
                <a:lnTo>
                  <a:pt x="836664" y="3310100"/>
                </a:lnTo>
                <a:lnTo>
                  <a:pt x="837855" y="3307719"/>
                </a:lnTo>
                <a:lnTo>
                  <a:pt x="837855" y="3306528"/>
                </a:lnTo>
                <a:lnTo>
                  <a:pt x="835870" y="3306528"/>
                </a:lnTo>
                <a:lnTo>
                  <a:pt x="834282" y="3306925"/>
                </a:lnTo>
                <a:lnTo>
                  <a:pt x="833091" y="3308116"/>
                </a:lnTo>
                <a:lnTo>
                  <a:pt x="832298" y="3309703"/>
                </a:lnTo>
                <a:lnTo>
                  <a:pt x="831504" y="3310894"/>
                </a:lnTo>
                <a:lnTo>
                  <a:pt x="830313" y="3312085"/>
                </a:lnTo>
                <a:lnTo>
                  <a:pt x="828329" y="3312878"/>
                </a:lnTo>
                <a:lnTo>
                  <a:pt x="825550" y="3313276"/>
                </a:lnTo>
                <a:lnTo>
                  <a:pt x="829917" y="3304146"/>
                </a:lnTo>
                <a:lnTo>
                  <a:pt x="835076" y="3295017"/>
                </a:lnTo>
                <a:lnTo>
                  <a:pt x="837458" y="3290651"/>
                </a:lnTo>
                <a:lnTo>
                  <a:pt x="839839" y="3287476"/>
                </a:lnTo>
                <a:lnTo>
                  <a:pt x="841823" y="3285093"/>
                </a:lnTo>
                <a:lnTo>
                  <a:pt x="844602" y="3283109"/>
                </a:lnTo>
                <a:lnTo>
                  <a:pt x="846586" y="3281918"/>
                </a:lnTo>
                <a:lnTo>
                  <a:pt x="848174" y="3281918"/>
                </a:lnTo>
                <a:lnTo>
                  <a:pt x="848967" y="3282315"/>
                </a:lnTo>
                <a:lnTo>
                  <a:pt x="849364" y="3283109"/>
                </a:lnTo>
                <a:lnTo>
                  <a:pt x="849364" y="3285888"/>
                </a:lnTo>
                <a:lnTo>
                  <a:pt x="849761" y="3286285"/>
                </a:lnTo>
                <a:lnTo>
                  <a:pt x="850952" y="3286681"/>
                </a:lnTo>
                <a:lnTo>
                  <a:pt x="852143" y="3286285"/>
                </a:lnTo>
                <a:lnTo>
                  <a:pt x="852539" y="3285490"/>
                </a:lnTo>
                <a:lnTo>
                  <a:pt x="852936" y="3284697"/>
                </a:lnTo>
                <a:lnTo>
                  <a:pt x="852936" y="3283109"/>
                </a:lnTo>
                <a:lnTo>
                  <a:pt x="852936" y="3281124"/>
                </a:lnTo>
                <a:lnTo>
                  <a:pt x="853333" y="3280331"/>
                </a:lnTo>
                <a:lnTo>
                  <a:pt x="853730" y="3279934"/>
                </a:lnTo>
                <a:lnTo>
                  <a:pt x="856905" y="3279140"/>
                </a:lnTo>
                <a:lnTo>
                  <a:pt x="860477" y="3278345"/>
                </a:lnTo>
                <a:lnTo>
                  <a:pt x="863653" y="3278345"/>
                </a:lnTo>
                <a:lnTo>
                  <a:pt x="866828" y="3278345"/>
                </a:lnTo>
                <a:lnTo>
                  <a:pt x="873575" y="3279140"/>
                </a:lnTo>
                <a:lnTo>
                  <a:pt x="880323" y="3281124"/>
                </a:lnTo>
                <a:lnTo>
                  <a:pt x="887467" y="3282712"/>
                </a:lnTo>
                <a:lnTo>
                  <a:pt x="895008" y="3285093"/>
                </a:lnTo>
                <a:lnTo>
                  <a:pt x="902549" y="3286285"/>
                </a:lnTo>
                <a:lnTo>
                  <a:pt x="906121" y="3286681"/>
                </a:lnTo>
                <a:lnTo>
                  <a:pt x="910090" y="3286681"/>
                </a:lnTo>
                <a:lnTo>
                  <a:pt x="911677" y="3286285"/>
                </a:lnTo>
                <a:lnTo>
                  <a:pt x="912471" y="3285888"/>
                </a:lnTo>
                <a:lnTo>
                  <a:pt x="912471" y="3285490"/>
                </a:lnTo>
                <a:lnTo>
                  <a:pt x="912471" y="3284697"/>
                </a:lnTo>
                <a:lnTo>
                  <a:pt x="911281" y="3283109"/>
                </a:lnTo>
                <a:lnTo>
                  <a:pt x="910884" y="3283109"/>
                </a:lnTo>
                <a:lnTo>
                  <a:pt x="910090" y="3283109"/>
                </a:lnTo>
                <a:lnTo>
                  <a:pt x="912868" y="3281124"/>
                </a:lnTo>
                <a:lnTo>
                  <a:pt x="915250" y="3279934"/>
                </a:lnTo>
                <a:lnTo>
                  <a:pt x="918028" y="3278743"/>
                </a:lnTo>
                <a:lnTo>
                  <a:pt x="921203" y="3278345"/>
                </a:lnTo>
                <a:lnTo>
                  <a:pt x="924379" y="3278345"/>
                </a:lnTo>
                <a:lnTo>
                  <a:pt x="927157" y="3278345"/>
                </a:lnTo>
                <a:lnTo>
                  <a:pt x="933507" y="3279140"/>
                </a:lnTo>
                <a:lnTo>
                  <a:pt x="939460" y="3280331"/>
                </a:lnTo>
                <a:lnTo>
                  <a:pt x="945017" y="3281124"/>
                </a:lnTo>
                <a:lnTo>
                  <a:pt x="947795" y="3281521"/>
                </a:lnTo>
                <a:lnTo>
                  <a:pt x="949780" y="3281124"/>
                </a:lnTo>
                <a:lnTo>
                  <a:pt x="952161" y="3280727"/>
                </a:lnTo>
                <a:lnTo>
                  <a:pt x="954146" y="3279934"/>
                </a:lnTo>
                <a:lnTo>
                  <a:pt x="952161" y="3281918"/>
                </a:lnTo>
                <a:lnTo>
                  <a:pt x="951367" y="3283506"/>
                </a:lnTo>
                <a:lnTo>
                  <a:pt x="950970" y="3285093"/>
                </a:lnTo>
                <a:lnTo>
                  <a:pt x="950970" y="3286285"/>
                </a:lnTo>
                <a:lnTo>
                  <a:pt x="951367" y="3287078"/>
                </a:lnTo>
                <a:lnTo>
                  <a:pt x="952161" y="3287872"/>
                </a:lnTo>
                <a:lnTo>
                  <a:pt x="954939" y="3288666"/>
                </a:lnTo>
                <a:lnTo>
                  <a:pt x="962084" y="3290254"/>
                </a:lnTo>
                <a:lnTo>
                  <a:pt x="964862" y="3291445"/>
                </a:lnTo>
                <a:lnTo>
                  <a:pt x="966053" y="3292238"/>
                </a:lnTo>
                <a:lnTo>
                  <a:pt x="966450" y="3293033"/>
                </a:lnTo>
                <a:lnTo>
                  <a:pt x="966053" y="3293429"/>
                </a:lnTo>
                <a:lnTo>
                  <a:pt x="965259" y="3294620"/>
                </a:lnTo>
                <a:lnTo>
                  <a:pt x="964862" y="3296604"/>
                </a:lnTo>
                <a:lnTo>
                  <a:pt x="964862" y="3299781"/>
                </a:lnTo>
                <a:lnTo>
                  <a:pt x="965259" y="3303750"/>
                </a:lnTo>
                <a:lnTo>
                  <a:pt x="966053" y="3307322"/>
                </a:lnTo>
                <a:lnTo>
                  <a:pt x="967244" y="3310894"/>
                </a:lnTo>
                <a:lnTo>
                  <a:pt x="968434" y="3312085"/>
                </a:lnTo>
                <a:lnTo>
                  <a:pt x="969625" y="3313276"/>
                </a:lnTo>
                <a:lnTo>
                  <a:pt x="973991" y="3316054"/>
                </a:lnTo>
                <a:lnTo>
                  <a:pt x="977960" y="3318436"/>
                </a:lnTo>
                <a:lnTo>
                  <a:pt x="987882" y="3322009"/>
                </a:lnTo>
                <a:lnTo>
                  <a:pt x="992248" y="3323993"/>
                </a:lnTo>
                <a:lnTo>
                  <a:pt x="996614" y="3326772"/>
                </a:lnTo>
                <a:lnTo>
                  <a:pt x="1000583" y="3329550"/>
                </a:lnTo>
                <a:lnTo>
                  <a:pt x="1002567" y="3331138"/>
                </a:lnTo>
                <a:lnTo>
                  <a:pt x="1004155" y="3333122"/>
                </a:lnTo>
                <a:lnTo>
                  <a:pt x="1005346" y="3334314"/>
                </a:lnTo>
                <a:lnTo>
                  <a:pt x="1005743" y="3336695"/>
                </a:lnTo>
                <a:lnTo>
                  <a:pt x="1007331" y="3341062"/>
                </a:lnTo>
                <a:lnTo>
                  <a:pt x="1008521" y="3347413"/>
                </a:lnTo>
                <a:lnTo>
                  <a:pt x="1010108" y="3353368"/>
                </a:lnTo>
                <a:lnTo>
                  <a:pt x="1011300" y="3356146"/>
                </a:lnTo>
                <a:lnTo>
                  <a:pt x="1012490" y="3358925"/>
                </a:lnTo>
                <a:lnTo>
                  <a:pt x="1014475" y="3361703"/>
                </a:lnTo>
                <a:lnTo>
                  <a:pt x="1016062" y="3363688"/>
                </a:lnTo>
                <a:lnTo>
                  <a:pt x="1018047" y="3365275"/>
                </a:lnTo>
                <a:lnTo>
                  <a:pt x="1020428" y="3366466"/>
                </a:lnTo>
                <a:lnTo>
                  <a:pt x="1023206" y="3366863"/>
                </a:lnTo>
                <a:lnTo>
                  <a:pt x="1026382" y="3366863"/>
                </a:lnTo>
                <a:lnTo>
                  <a:pt x="1024000" y="3364482"/>
                </a:lnTo>
                <a:lnTo>
                  <a:pt x="1023206" y="3362895"/>
                </a:lnTo>
                <a:lnTo>
                  <a:pt x="1023206" y="3362100"/>
                </a:lnTo>
                <a:lnTo>
                  <a:pt x="1023206" y="3361703"/>
                </a:lnTo>
                <a:lnTo>
                  <a:pt x="1024397" y="3360909"/>
                </a:lnTo>
                <a:lnTo>
                  <a:pt x="1026382" y="3359718"/>
                </a:lnTo>
                <a:lnTo>
                  <a:pt x="1028763" y="3359321"/>
                </a:lnTo>
                <a:lnTo>
                  <a:pt x="1035510" y="3359718"/>
                </a:lnTo>
                <a:lnTo>
                  <a:pt x="1043448" y="3361306"/>
                </a:lnTo>
                <a:lnTo>
                  <a:pt x="1050989" y="3362895"/>
                </a:lnTo>
                <a:lnTo>
                  <a:pt x="1057339" y="3364878"/>
                </a:lnTo>
                <a:lnTo>
                  <a:pt x="1059324" y="3365672"/>
                </a:lnTo>
                <a:lnTo>
                  <a:pt x="1060912" y="3366863"/>
                </a:lnTo>
                <a:lnTo>
                  <a:pt x="1060912" y="3366070"/>
                </a:lnTo>
                <a:lnTo>
                  <a:pt x="1060118" y="3365275"/>
                </a:lnTo>
                <a:lnTo>
                  <a:pt x="1058531" y="3364084"/>
                </a:lnTo>
                <a:lnTo>
                  <a:pt x="1056546" y="3363688"/>
                </a:lnTo>
                <a:lnTo>
                  <a:pt x="1054562" y="3363688"/>
                </a:lnTo>
                <a:lnTo>
                  <a:pt x="1061309" y="3360909"/>
                </a:lnTo>
                <a:lnTo>
                  <a:pt x="1068056" y="3356939"/>
                </a:lnTo>
                <a:lnTo>
                  <a:pt x="1070834" y="3354955"/>
                </a:lnTo>
                <a:lnTo>
                  <a:pt x="1074009" y="3352573"/>
                </a:lnTo>
                <a:lnTo>
                  <a:pt x="1076788" y="3349795"/>
                </a:lnTo>
                <a:lnTo>
                  <a:pt x="1079566" y="3347016"/>
                </a:lnTo>
                <a:lnTo>
                  <a:pt x="1082344" y="3344237"/>
                </a:lnTo>
                <a:lnTo>
                  <a:pt x="1084329" y="3340269"/>
                </a:lnTo>
                <a:lnTo>
                  <a:pt x="1086313" y="3337092"/>
                </a:lnTo>
                <a:lnTo>
                  <a:pt x="1087901" y="3332726"/>
                </a:lnTo>
                <a:lnTo>
                  <a:pt x="1089488" y="3328758"/>
                </a:lnTo>
                <a:lnTo>
                  <a:pt x="1091076" y="3323596"/>
                </a:lnTo>
                <a:lnTo>
                  <a:pt x="1091870" y="3318833"/>
                </a:lnTo>
                <a:lnTo>
                  <a:pt x="1092267" y="3313276"/>
                </a:lnTo>
                <a:lnTo>
                  <a:pt x="1092267" y="3311291"/>
                </a:lnTo>
                <a:lnTo>
                  <a:pt x="1091473" y="3308512"/>
                </a:lnTo>
                <a:lnTo>
                  <a:pt x="1089091" y="3302162"/>
                </a:lnTo>
                <a:lnTo>
                  <a:pt x="1087107" y="3294620"/>
                </a:lnTo>
                <a:lnTo>
                  <a:pt x="1086313" y="3290651"/>
                </a:lnTo>
                <a:lnTo>
                  <a:pt x="1085916" y="3286681"/>
                </a:lnTo>
                <a:lnTo>
                  <a:pt x="1085916" y="3283109"/>
                </a:lnTo>
                <a:lnTo>
                  <a:pt x="1086313" y="3280331"/>
                </a:lnTo>
                <a:lnTo>
                  <a:pt x="1087504" y="3275170"/>
                </a:lnTo>
                <a:lnTo>
                  <a:pt x="1088695" y="3270804"/>
                </a:lnTo>
                <a:lnTo>
                  <a:pt x="1089091" y="3268819"/>
                </a:lnTo>
                <a:lnTo>
                  <a:pt x="1089091" y="3266437"/>
                </a:lnTo>
                <a:lnTo>
                  <a:pt x="1088298" y="3262070"/>
                </a:lnTo>
                <a:lnTo>
                  <a:pt x="1087504" y="3257309"/>
                </a:lnTo>
                <a:lnTo>
                  <a:pt x="1086313" y="3253339"/>
                </a:lnTo>
                <a:lnTo>
                  <a:pt x="1084726" y="3249369"/>
                </a:lnTo>
                <a:lnTo>
                  <a:pt x="1083535" y="3247781"/>
                </a:lnTo>
                <a:lnTo>
                  <a:pt x="1082344" y="3246590"/>
                </a:lnTo>
                <a:lnTo>
                  <a:pt x="1080360" y="3245399"/>
                </a:lnTo>
                <a:lnTo>
                  <a:pt x="1078772" y="3244606"/>
                </a:lnTo>
                <a:lnTo>
                  <a:pt x="1077184" y="3243812"/>
                </a:lnTo>
                <a:lnTo>
                  <a:pt x="1075200" y="3243414"/>
                </a:lnTo>
                <a:lnTo>
                  <a:pt x="1073216" y="3243018"/>
                </a:lnTo>
                <a:lnTo>
                  <a:pt x="1070040" y="3243414"/>
                </a:lnTo>
                <a:lnTo>
                  <a:pt x="1070437" y="3239047"/>
                </a:lnTo>
                <a:lnTo>
                  <a:pt x="1070437" y="3235871"/>
                </a:lnTo>
                <a:lnTo>
                  <a:pt x="1069644" y="3233093"/>
                </a:lnTo>
                <a:lnTo>
                  <a:pt x="1068850" y="3230315"/>
                </a:lnTo>
                <a:lnTo>
                  <a:pt x="1067262" y="3228330"/>
                </a:lnTo>
                <a:lnTo>
                  <a:pt x="1066072" y="3226346"/>
                </a:lnTo>
                <a:lnTo>
                  <a:pt x="1062500" y="3222377"/>
                </a:lnTo>
                <a:lnTo>
                  <a:pt x="1059324" y="3219201"/>
                </a:lnTo>
                <a:lnTo>
                  <a:pt x="1057737" y="3217216"/>
                </a:lnTo>
                <a:lnTo>
                  <a:pt x="1056546" y="3214835"/>
                </a:lnTo>
                <a:lnTo>
                  <a:pt x="1054958" y="3212455"/>
                </a:lnTo>
                <a:lnTo>
                  <a:pt x="1054562" y="3210072"/>
                </a:lnTo>
                <a:lnTo>
                  <a:pt x="1054164" y="3206499"/>
                </a:lnTo>
                <a:lnTo>
                  <a:pt x="1054562" y="3202927"/>
                </a:lnTo>
                <a:lnTo>
                  <a:pt x="1053767" y="3205309"/>
                </a:lnTo>
                <a:lnTo>
                  <a:pt x="1052974" y="3206897"/>
                </a:lnTo>
                <a:lnTo>
                  <a:pt x="1051783" y="3207691"/>
                </a:lnTo>
                <a:lnTo>
                  <a:pt x="1050592" y="3207691"/>
                </a:lnTo>
                <a:lnTo>
                  <a:pt x="1049401" y="3206102"/>
                </a:lnTo>
                <a:lnTo>
                  <a:pt x="1048211" y="3204515"/>
                </a:lnTo>
                <a:lnTo>
                  <a:pt x="1045036" y="3200147"/>
                </a:lnTo>
                <a:lnTo>
                  <a:pt x="1042257" y="3194590"/>
                </a:lnTo>
                <a:lnTo>
                  <a:pt x="1039876" y="3188636"/>
                </a:lnTo>
                <a:lnTo>
                  <a:pt x="1035510" y="3179506"/>
                </a:lnTo>
                <a:lnTo>
                  <a:pt x="1029954" y="3166407"/>
                </a:lnTo>
                <a:lnTo>
                  <a:pt x="1025588" y="3154896"/>
                </a:lnTo>
                <a:lnTo>
                  <a:pt x="1024000" y="3149735"/>
                </a:lnTo>
                <a:lnTo>
                  <a:pt x="1022413" y="3144178"/>
                </a:lnTo>
                <a:lnTo>
                  <a:pt x="1020825" y="3138621"/>
                </a:lnTo>
                <a:lnTo>
                  <a:pt x="1020031" y="3133063"/>
                </a:lnTo>
                <a:lnTo>
                  <a:pt x="1022413" y="3130285"/>
                </a:lnTo>
                <a:lnTo>
                  <a:pt x="1024794" y="3128698"/>
                </a:lnTo>
                <a:lnTo>
                  <a:pt x="1026778" y="3127506"/>
                </a:lnTo>
                <a:lnTo>
                  <a:pt x="1029160" y="3127109"/>
                </a:lnTo>
                <a:lnTo>
                  <a:pt x="1031541" y="3126713"/>
                </a:lnTo>
                <a:lnTo>
                  <a:pt x="1033526" y="3126713"/>
                </a:lnTo>
                <a:lnTo>
                  <a:pt x="1037098" y="3127109"/>
                </a:lnTo>
                <a:lnTo>
                  <a:pt x="1040273" y="3127109"/>
                </a:lnTo>
                <a:lnTo>
                  <a:pt x="1041464" y="3127109"/>
                </a:lnTo>
                <a:lnTo>
                  <a:pt x="1042257" y="3126713"/>
                </a:lnTo>
                <a:lnTo>
                  <a:pt x="1042654" y="3125522"/>
                </a:lnTo>
                <a:lnTo>
                  <a:pt x="1043051" y="3124331"/>
                </a:lnTo>
                <a:lnTo>
                  <a:pt x="1042654" y="3122346"/>
                </a:lnTo>
                <a:lnTo>
                  <a:pt x="1042257" y="3119171"/>
                </a:lnTo>
                <a:lnTo>
                  <a:pt x="1054958" y="3119965"/>
                </a:lnTo>
                <a:lnTo>
                  <a:pt x="1067262" y="3120362"/>
                </a:lnTo>
                <a:lnTo>
                  <a:pt x="1072422" y="3120362"/>
                </a:lnTo>
                <a:lnTo>
                  <a:pt x="1077581" y="3119965"/>
                </a:lnTo>
                <a:lnTo>
                  <a:pt x="1082741" y="3119568"/>
                </a:lnTo>
                <a:lnTo>
                  <a:pt x="1087107" y="3118774"/>
                </a:lnTo>
                <a:lnTo>
                  <a:pt x="1091473" y="3117187"/>
                </a:lnTo>
                <a:lnTo>
                  <a:pt x="1095045" y="3115598"/>
                </a:lnTo>
                <a:lnTo>
                  <a:pt x="1098220" y="3112820"/>
                </a:lnTo>
                <a:lnTo>
                  <a:pt x="1101396" y="3109644"/>
                </a:lnTo>
                <a:lnTo>
                  <a:pt x="1103380" y="3106071"/>
                </a:lnTo>
                <a:lnTo>
                  <a:pt x="1105365" y="3101308"/>
                </a:lnTo>
                <a:lnTo>
                  <a:pt x="1107349" y="3095751"/>
                </a:lnTo>
                <a:lnTo>
                  <a:pt x="1108143" y="3089400"/>
                </a:lnTo>
                <a:lnTo>
                  <a:pt x="1107349" y="3088606"/>
                </a:lnTo>
                <a:lnTo>
                  <a:pt x="1106555" y="3088209"/>
                </a:lnTo>
                <a:lnTo>
                  <a:pt x="1105365" y="3088209"/>
                </a:lnTo>
                <a:lnTo>
                  <a:pt x="1104570" y="3088209"/>
                </a:lnTo>
                <a:lnTo>
                  <a:pt x="1102189" y="3089400"/>
                </a:lnTo>
                <a:lnTo>
                  <a:pt x="1099411" y="3091384"/>
                </a:lnTo>
                <a:lnTo>
                  <a:pt x="1096236" y="3092972"/>
                </a:lnTo>
                <a:lnTo>
                  <a:pt x="1093060" y="3094957"/>
                </a:lnTo>
                <a:lnTo>
                  <a:pt x="1089488" y="3095751"/>
                </a:lnTo>
                <a:lnTo>
                  <a:pt x="1087504" y="3096147"/>
                </a:lnTo>
                <a:lnTo>
                  <a:pt x="1085916" y="3095751"/>
                </a:lnTo>
                <a:lnTo>
                  <a:pt x="1083535" y="3092972"/>
                </a:lnTo>
                <a:lnTo>
                  <a:pt x="1081153" y="3089797"/>
                </a:lnTo>
                <a:lnTo>
                  <a:pt x="1079169" y="3085828"/>
                </a:lnTo>
                <a:lnTo>
                  <a:pt x="1077581" y="3082254"/>
                </a:lnTo>
                <a:lnTo>
                  <a:pt x="1074406" y="3074316"/>
                </a:lnTo>
                <a:lnTo>
                  <a:pt x="1072025" y="3070346"/>
                </a:lnTo>
                <a:lnTo>
                  <a:pt x="1070437" y="3066774"/>
                </a:lnTo>
                <a:lnTo>
                  <a:pt x="1068056" y="3063598"/>
                </a:lnTo>
                <a:lnTo>
                  <a:pt x="1065675" y="3060422"/>
                </a:lnTo>
                <a:lnTo>
                  <a:pt x="1062500" y="3058438"/>
                </a:lnTo>
                <a:lnTo>
                  <a:pt x="1059324" y="3056850"/>
                </a:lnTo>
                <a:lnTo>
                  <a:pt x="1054958" y="3056056"/>
                </a:lnTo>
                <a:lnTo>
                  <a:pt x="1050592" y="3056056"/>
                </a:lnTo>
                <a:lnTo>
                  <a:pt x="1045036" y="3057247"/>
                </a:lnTo>
                <a:lnTo>
                  <a:pt x="1039082" y="3059232"/>
                </a:lnTo>
                <a:lnTo>
                  <a:pt x="1041464" y="3061217"/>
                </a:lnTo>
                <a:lnTo>
                  <a:pt x="1044639" y="3063201"/>
                </a:lnTo>
                <a:lnTo>
                  <a:pt x="1048211" y="3064392"/>
                </a:lnTo>
                <a:lnTo>
                  <a:pt x="1051783" y="3065583"/>
                </a:lnTo>
                <a:lnTo>
                  <a:pt x="1059721" y="3067171"/>
                </a:lnTo>
                <a:lnTo>
                  <a:pt x="1063293" y="3067965"/>
                </a:lnTo>
                <a:lnTo>
                  <a:pt x="1067262" y="3069156"/>
                </a:lnTo>
                <a:lnTo>
                  <a:pt x="1066468" y="3071935"/>
                </a:lnTo>
                <a:lnTo>
                  <a:pt x="1065278" y="3074316"/>
                </a:lnTo>
                <a:lnTo>
                  <a:pt x="1063690" y="3075903"/>
                </a:lnTo>
                <a:lnTo>
                  <a:pt x="1062500" y="3077491"/>
                </a:lnTo>
                <a:lnTo>
                  <a:pt x="1061309" y="3078682"/>
                </a:lnTo>
                <a:lnTo>
                  <a:pt x="1059721" y="3079873"/>
                </a:lnTo>
                <a:lnTo>
                  <a:pt x="1058134" y="3080667"/>
                </a:lnTo>
                <a:lnTo>
                  <a:pt x="1056943" y="3081064"/>
                </a:lnTo>
                <a:lnTo>
                  <a:pt x="1052974" y="3081461"/>
                </a:lnTo>
                <a:lnTo>
                  <a:pt x="1049798" y="3081461"/>
                </a:lnTo>
                <a:lnTo>
                  <a:pt x="1045829" y="3080667"/>
                </a:lnTo>
                <a:lnTo>
                  <a:pt x="1041860" y="3079079"/>
                </a:lnTo>
                <a:lnTo>
                  <a:pt x="1034319" y="3076698"/>
                </a:lnTo>
                <a:lnTo>
                  <a:pt x="1029954" y="3075506"/>
                </a:lnTo>
                <a:lnTo>
                  <a:pt x="1026382" y="3074713"/>
                </a:lnTo>
                <a:lnTo>
                  <a:pt x="1023206" y="3074713"/>
                </a:lnTo>
                <a:lnTo>
                  <a:pt x="1019634" y="3075110"/>
                </a:lnTo>
                <a:lnTo>
                  <a:pt x="1018047" y="3075903"/>
                </a:lnTo>
                <a:lnTo>
                  <a:pt x="1016459" y="3076698"/>
                </a:lnTo>
                <a:lnTo>
                  <a:pt x="1015268" y="3077889"/>
                </a:lnTo>
                <a:lnTo>
                  <a:pt x="1014077" y="3079079"/>
                </a:lnTo>
                <a:lnTo>
                  <a:pt x="1011696" y="3075903"/>
                </a:lnTo>
                <a:lnTo>
                  <a:pt x="1011300" y="3074316"/>
                </a:lnTo>
                <a:lnTo>
                  <a:pt x="1010903" y="3072728"/>
                </a:lnTo>
                <a:lnTo>
                  <a:pt x="1011300" y="3071140"/>
                </a:lnTo>
                <a:lnTo>
                  <a:pt x="1011696" y="3069156"/>
                </a:lnTo>
                <a:lnTo>
                  <a:pt x="1012490" y="3067567"/>
                </a:lnTo>
                <a:lnTo>
                  <a:pt x="1014077" y="3065980"/>
                </a:lnTo>
                <a:lnTo>
                  <a:pt x="1011696" y="3065583"/>
                </a:lnTo>
                <a:lnTo>
                  <a:pt x="1010108" y="3065583"/>
                </a:lnTo>
                <a:lnTo>
                  <a:pt x="1008918" y="3065583"/>
                </a:lnTo>
                <a:lnTo>
                  <a:pt x="1008124" y="3066377"/>
                </a:lnTo>
                <a:lnTo>
                  <a:pt x="1007331" y="3067171"/>
                </a:lnTo>
                <a:lnTo>
                  <a:pt x="1006536" y="3067965"/>
                </a:lnTo>
                <a:lnTo>
                  <a:pt x="1005743" y="3070346"/>
                </a:lnTo>
                <a:lnTo>
                  <a:pt x="1004949" y="3073125"/>
                </a:lnTo>
                <a:lnTo>
                  <a:pt x="1003361" y="3075110"/>
                </a:lnTo>
                <a:lnTo>
                  <a:pt x="1002567" y="3075506"/>
                </a:lnTo>
                <a:lnTo>
                  <a:pt x="1001377" y="3075903"/>
                </a:lnTo>
                <a:lnTo>
                  <a:pt x="999789" y="3076300"/>
                </a:lnTo>
                <a:lnTo>
                  <a:pt x="998202" y="3075903"/>
                </a:lnTo>
                <a:lnTo>
                  <a:pt x="996217" y="3075506"/>
                </a:lnTo>
                <a:lnTo>
                  <a:pt x="994233" y="3074713"/>
                </a:lnTo>
                <a:lnTo>
                  <a:pt x="991851" y="3072331"/>
                </a:lnTo>
                <a:lnTo>
                  <a:pt x="989470" y="3069553"/>
                </a:lnTo>
                <a:lnTo>
                  <a:pt x="988279" y="3066774"/>
                </a:lnTo>
                <a:lnTo>
                  <a:pt x="987088" y="3063201"/>
                </a:lnTo>
                <a:lnTo>
                  <a:pt x="987088" y="3059629"/>
                </a:lnTo>
                <a:lnTo>
                  <a:pt x="987882" y="3056056"/>
                </a:lnTo>
                <a:lnTo>
                  <a:pt x="988676" y="3052484"/>
                </a:lnTo>
                <a:lnTo>
                  <a:pt x="985104" y="3054865"/>
                </a:lnTo>
                <a:lnTo>
                  <a:pt x="981532" y="3056056"/>
                </a:lnTo>
                <a:lnTo>
                  <a:pt x="977960" y="3057247"/>
                </a:lnTo>
                <a:lnTo>
                  <a:pt x="974388" y="3058041"/>
                </a:lnTo>
                <a:lnTo>
                  <a:pt x="971213" y="3058438"/>
                </a:lnTo>
                <a:lnTo>
                  <a:pt x="967641" y="3058041"/>
                </a:lnTo>
                <a:lnTo>
                  <a:pt x="964465" y="3058041"/>
                </a:lnTo>
                <a:lnTo>
                  <a:pt x="960893" y="3057247"/>
                </a:lnTo>
                <a:lnTo>
                  <a:pt x="957718" y="3056453"/>
                </a:lnTo>
                <a:lnTo>
                  <a:pt x="954939" y="3055263"/>
                </a:lnTo>
                <a:lnTo>
                  <a:pt x="948192" y="3051690"/>
                </a:lnTo>
                <a:lnTo>
                  <a:pt x="942239" y="3048116"/>
                </a:lnTo>
                <a:lnTo>
                  <a:pt x="935889" y="3042955"/>
                </a:lnTo>
                <a:lnTo>
                  <a:pt x="930332" y="3038196"/>
                </a:lnTo>
                <a:lnTo>
                  <a:pt x="924379" y="3032637"/>
                </a:lnTo>
                <a:lnTo>
                  <a:pt x="913265" y="3021522"/>
                </a:lnTo>
                <a:lnTo>
                  <a:pt x="907708" y="3015964"/>
                </a:lnTo>
                <a:lnTo>
                  <a:pt x="902549" y="3010804"/>
                </a:lnTo>
                <a:lnTo>
                  <a:pt x="896992" y="3006438"/>
                </a:lnTo>
                <a:lnTo>
                  <a:pt x="891436" y="3002071"/>
                </a:lnTo>
                <a:lnTo>
                  <a:pt x="892626" y="3000087"/>
                </a:lnTo>
                <a:lnTo>
                  <a:pt x="893817" y="2998102"/>
                </a:lnTo>
                <a:lnTo>
                  <a:pt x="894214" y="2996117"/>
                </a:lnTo>
                <a:lnTo>
                  <a:pt x="893817" y="2994530"/>
                </a:lnTo>
                <a:lnTo>
                  <a:pt x="893023" y="2992544"/>
                </a:lnTo>
                <a:lnTo>
                  <a:pt x="891833" y="2991353"/>
                </a:lnTo>
                <a:lnTo>
                  <a:pt x="890642" y="2989766"/>
                </a:lnTo>
                <a:lnTo>
                  <a:pt x="889054" y="2988972"/>
                </a:lnTo>
                <a:lnTo>
                  <a:pt x="887070" y="2987781"/>
                </a:lnTo>
                <a:lnTo>
                  <a:pt x="885086" y="2986988"/>
                </a:lnTo>
                <a:lnTo>
                  <a:pt x="879926" y="2985399"/>
                </a:lnTo>
                <a:lnTo>
                  <a:pt x="874766" y="2985002"/>
                </a:lnTo>
                <a:lnTo>
                  <a:pt x="869607" y="2985399"/>
                </a:lnTo>
                <a:lnTo>
                  <a:pt x="870797" y="2981032"/>
                </a:lnTo>
                <a:lnTo>
                  <a:pt x="871194" y="2977461"/>
                </a:lnTo>
                <a:lnTo>
                  <a:pt x="871194" y="2975475"/>
                </a:lnTo>
                <a:lnTo>
                  <a:pt x="870797" y="2974286"/>
                </a:lnTo>
                <a:lnTo>
                  <a:pt x="870400" y="2973095"/>
                </a:lnTo>
                <a:lnTo>
                  <a:pt x="869607" y="2972302"/>
                </a:lnTo>
                <a:lnTo>
                  <a:pt x="867225" y="2971110"/>
                </a:lnTo>
                <a:lnTo>
                  <a:pt x="864843" y="2970316"/>
                </a:lnTo>
                <a:lnTo>
                  <a:pt x="862065" y="2969522"/>
                </a:lnTo>
                <a:lnTo>
                  <a:pt x="858890" y="2969126"/>
                </a:lnTo>
                <a:lnTo>
                  <a:pt x="852539" y="2967538"/>
                </a:lnTo>
                <a:lnTo>
                  <a:pt x="849364" y="2966744"/>
                </a:lnTo>
                <a:lnTo>
                  <a:pt x="846586" y="2965552"/>
                </a:lnTo>
                <a:lnTo>
                  <a:pt x="844602" y="2963567"/>
                </a:lnTo>
                <a:lnTo>
                  <a:pt x="843411" y="2962377"/>
                </a:lnTo>
                <a:lnTo>
                  <a:pt x="842617" y="2960789"/>
                </a:lnTo>
                <a:lnTo>
                  <a:pt x="841823" y="2958804"/>
                </a:lnTo>
                <a:lnTo>
                  <a:pt x="841427" y="2956820"/>
                </a:lnTo>
                <a:lnTo>
                  <a:pt x="841030" y="2952452"/>
                </a:lnTo>
                <a:lnTo>
                  <a:pt x="839045" y="2952452"/>
                </a:lnTo>
                <a:lnTo>
                  <a:pt x="837458" y="2952850"/>
                </a:lnTo>
                <a:lnTo>
                  <a:pt x="836267" y="2953247"/>
                </a:lnTo>
                <a:lnTo>
                  <a:pt x="834679" y="2954437"/>
                </a:lnTo>
                <a:lnTo>
                  <a:pt x="831901" y="2956422"/>
                </a:lnTo>
                <a:lnTo>
                  <a:pt x="829917" y="2958804"/>
                </a:lnTo>
                <a:lnTo>
                  <a:pt x="827932" y="2961186"/>
                </a:lnTo>
                <a:lnTo>
                  <a:pt x="826741" y="2961582"/>
                </a:lnTo>
                <a:lnTo>
                  <a:pt x="825550" y="2961980"/>
                </a:lnTo>
                <a:lnTo>
                  <a:pt x="823963" y="2961980"/>
                </a:lnTo>
                <a:lnTo>
                  <a:pt x="822375" y="2961582"/>
                </a:lnTo>
                <a:lnTo>
                  <a:pt x="821184" y="2960789"/>
                </a:lnTo>
                <a:lnTo>
                  <a:pt x="819200" y="2958804"/>
                </a:lnTo>
                <a:lnTo>
                  <a:pt x="819200" y="2956820"/>
                </a:lnTo>
                <a:lnTo>
                  <a:pt x="819597" y="2955231"/>
                </a:lnTo>
                <a:lnTo>
                  <a:pt x="819994" y="2953643"/>
                </a:lnTo>
                <a:lnTo>
                  <a:pt x="820788" y="2952055"/>
                </a:lnTo>
                <a:lnTo>
                  <a:pt x="822375" y="2949675"/>
                </a:lnTo>
                <a:lnTo>
                  <a:pt x="824360" y="2947690"/>
                </a:lnTo>
                <a:lnTo>
                  <a:pt x="826741" y="2946102"/>
                </a:lnTo>
                <a:lnTo>
                  <a:pt x="829122" y="2944118"/>
                </a:lnTo>
                <a:lnTo>
                  <a:pt x="830710" y="2941736"/>
                </a:lnTo>
                <a:lnTo>
                  <a:pt x="831107" y="2940148"/>
                </a:lnTo>
                <a:lnTo>
                  <a:pt x="831504" y="2938957"/>
                </a:lnTo>
                <a:lnTo>
                  <a:pt x="828726" y="2927445"/>
                </a:lnTo>
                <a:lnTo>
                  <a:pt x="825550" y="2915934"/>
                </a:lnTo>
                <a:lnTo>
                  <a:pt x="818406" y="2895293"/>
                </a:lnTo>
                <a:lnTo>
                  <a:pt x="815628" y="2885369"/>
                </a:lnTo>
                <a:lnTo>
                  <a:pt x="813643" y="2875445"/>
                </a:lnTo>
                <a:lnTo>
                  <a:pt x="812850" y="2870284"/>
                </a:lnTo>
                <a:lnTo>
                  <a:pt x="812850" y="2865124"/>
                </a:lnTo>
                <a:lnTo>
                  <a:pt x="812453" y="2860360"/>
                </a:lnTo>
                <a:lnTo>
                  <a:pt x="812850" y="2855200"/>
                </a:lnTo>
                <a:lnTo>
                  <a:pt x="811659" y="2858773"/>
                </a:lnTo>
                <a:lnTo>
                  <a:pt x="809674" y="2861551"/>
                </a:lnTo>
                <a:lnTo>
                  <a:pt x="807293" y="2863933"/>
                </a:lnTo>
                <a:lnTo>
                  <a:pt x="804912" y="2866712"/>
                </a:lnTo>
                <a:lnTo>
                  <a:pt x="802530" y="2869093"/>
                </a:lnTo>
                <a:lnTo>
                  <a:pt x="800546" y="2871872"/>
                </a:lnTo>
                <a:lnTo>
                  <a:pt x="798561" y="2874651"/>
                </a:lnTo>
                <a:lnTo>
                  <a:pt x="796974" y="2878620"/>
                </a:lnTo>
                <a:lnTo>
                  <a:pt x="793005" y="2878224"/>
                </a:lnTo>
                <a:lnTo>
                  <a:pt x="788242" y="2876636"/>
                </a:lnTo>
                <a:lnTo>
                  <a:pt x="784273" y="2874651"/>
                </a:lnTo>
                <a:lnTo>
                  <a:pt x="780304" y="2872269"/>
                </a:lnTo>
                <a:lnTo>
                  <a:pt x="779114" y="2871078"/>
                </a:lnTo>
                <a:lnTo>
                  <a:pt x="777922" y="2869490"/>
                </a:lnTo>
                <a:lnTo>
                  <a:pt x="777129" y="2867903"/>
                </a:lnTo>
                <a:lnTo>
                  <a:pt x="776335" y="2865918"/>
                </a:lnTo>
                <a:lnTo>
                  <a:pt x="776335" y="2864330"/>
                </a:lnTo>
                <a:lnTo>
                  <a:pt x="776732" y="2862345"/>
                </a:lnTo>
                <a:lnTo>
                  <a:pt x="777129" y="2860757"/>
                </a:lnTo>
                <a:lnTo>
                  <a:pt x="778319" y="2858773"/>
                </a:lnTo>
                <a:lnTo>
                  <a:pt x="776732" y="2858376"/>
                </a:lnTo>
                <a:lnTo>
                  <a:pt x="775542" y="2858773"/>
                </a:lnTo>
                <a:lnTo>
                  <a:pt x="774350" y="2859170"/>
                </a:lnTo>
                <a:lnTo>
                  <a:pt x="773160" y="2859964"/>
                </a:lnTo>
                <a:lnTo>
                  <a:pt x="772763" y="2861154"/>
                </a:lnTo>
                <a:lnTo>
                  <a:pt x="772366" y="2862345"/>
                </a:lnTo>
                <a:lnTo>
                  <a:pt x="771969" y="2865124"/>
                </a:lnTo>
                <a:lnTo>
                  <a:pt x="770778" y="2861551"/>
                </a:lnTo>
                <a:lnTo>
                  <a:pt x="769984" y="2858773"/>
                </a:lnTo>
                <a:lnTo>
                  <a:pt x="770381" y="2856391"/>
                </a:lnTo>
                <a:lnTo>
                  <a:pt x="770778" y="2855200"/>
                </a:lnTo>
                <a:lnTo>
                  <a:pt x="771969" y="2854406"/>
                </a:lnTo>
                <a:lnTo>
                  <a:pt x="774350" y="2854009"/>
                </a:lnTo>
                <a:lnTo>
                  <a:pt x="776335" y="2853612"/>
                </a:lnTo>
                <a:lnTo>
                  <a:pt x="778319" y="2854009"/>
                </a:lnTo>
                <a:lnTo>
                  <a:pt x="784273" y="2855200"/>
                </a:lnTo>
                <a:lnTo>
                  <a:pt x="789830" y="2856788"/>
                </a:lnTo>
                <a:lnTo>
                  <a:pt x="795386" y="2858376"/>
                </a:lnTo>
                <a:lnTo>
                  <a:pt x="798165" y="2858773"/>
                </a:lnTo>
                <a:lnTo>
                  <a:pt x="800546" y="2858773"/>
                </a:lnTo>
                <a:lnTo>
                  <a:pt x="803721" y="2857582"/>
                </a:lnTo>
                <a:lnTo>
                  <a:pt x="806102" y="2856391"/>
                </a:lnTo>
                <a:lnTo>
                  <a:pt x="811659" y="2853612"/>
                </a:lnTo>
                <a:lnTo>
                  <a:pt x="814437" y="2852421"/>
                </a:lnTo>
                <a:lnTo>
                  <a:pt x="816025" y="2852421"/>
                </a:lnTo>
                <a:lnTo>
                  <a:pt x="818009" y="2852421"/>
                </a:lnTo>
                <a:lnTo>
                  <a:pt x="819597" y="2852421"/>
                </a:lnTo>
                <a:lnTo>
                  <a:pt x="821184" y="2852818"/>
                </a:lnTo>
                <a:lnTo>
                  <a:pt x="823169" y="2854009"/>
                </a:lnTo>
                <a:lnTo>
                  <a:pt x="825550" y="2855200"/>
                </a:lnTo>
                <a:lnTo>
                  <a:pt x="826344" y="2853215"/>
                </a:lnTo>
                <a:lnTo>
                  <a:pt x="827138" y="2851628"/>
                </a:lnTo>
                <a:lnTo>
                  <a:pt x="830313" y="2846467"/>
                </a:lnTo>
                <a:lnTo>
                  <a:pt x="834282" y="2841704"/>
                </a:lnTo>
                <a:lnTo>
                  <a:pt x="837855" y="2835352"/>
                </a:lnTo>
                <a:lnTo>
                  <a:pt x="839442" y="2836543"/>
                </a:lnTo>
                <a:lnTo>
                  <a:pt x="840236" y="2837734"/>
                </a:lnTo>
                <a:lnTo>
                  <a:pt x="841030" y="2839322"/>
                </a:lnTo>
                <a:lnTo>
                  <a:pt x="841030" y="2840513"/>
                </a:lnTo>
                <a:lnTo>
                  <a:pt x="841030" y="2842497"/>
                </a:lnTo>
                <a:lnTo>
                  <a:pt x="840633" y="2844086"/>
                </a:lnTo>
                <a:lnTo>
                  <a:pt x="839045" y="2847261"/>
                </a:lnTo>
                <a:lnTo>
                  <a:pt x="837061" y="2850437"/>
                </a:lnTo>
                <a:lnTo>
                  <a:pt x="835076" y="2853215"/>
                </a:lnTo>
                <a:lnTo>
                  <a:pt x="832695" y="2855994"/>
                </a:lnTo>
                <a:lnTo>
                  <a:pt x="831504" y="2858773"/>
                </a:lnTo>
                <a:lnTo>
                  <a:pt x="836267" y="2855994"/>
                </a:lnTo>
                <a:lnTo>
                  <a:pt x="840236" y="2853612"/>
                </a:lnTo>
                <a:lnTo>
                  <a:pt x="844205" y="2850437"/>
                </a:lnTo>
                <a:lnTo>
                  <a:pt x="847777" y="2846864"/>
                </a:lnTo>
                <a:lnTo>
                  <a:pt x="850952" y="2843689"/>
                </a:lnTo>
                <a:lnTo>
                  <a:pt x="854127" y="2839322"/>
                </a:lnTo>
                <a:lnTo>
                  <a:pt x="860081" y="2831383"/>
                </a:lnTo>
                <a:lnTo>
                  <a:pt x="870400" y="2814314"/>
                </a:lnTo>
                <a:lnTo>
                  <a:pt x="875957" y="2805979"/>
                </a:lnTo>
                <a:lnTo>
                  <a:pt x="879132" y="2802008"/>
                </a:lnTo>
                <a:lnTo>
                  <a:pt x="881910" y="2798040"/>
                </a:lnTo>
                <a:lnTo>
                  <a:pt x="883498" y="2798833"/>
                </a:lnTo>
                <a:lnTo>
                  <a:pt x="885086" y="2799231"/>
                </a:lnTo>
                <a:lnTo>
                  <a:pt x="885879" y="2800024"/>
                </a:lnTo>
                <a:lnTo>
                  <a:pt x="886673" y="2800819"/>
                </a:lnTo>
                <a:lnTo>
                  <a:pt x="887070" y="2801613"/>
                </a:lnTo>
                <a:lnTo>
                  <a:pt x="887467" y="2802804"/>
                </a:lnTo>
                <a:lnTo>
                  <a:pt x="887070" y="2805184"/>
                </a:lnTo>
                <a:lnTo>
                  <a:pt x="886276" y="2808361"/>
                </a:lnTo>
                <a:lnTo>
                  <a:pt x="885482" y="2810742"/>
                </a:lnTo>
                <a:lnTo>
                  <a:pt x="883498" y="2813123"/>
                </a:lnTo>
                <a:lnTo>
                  <a:pt x="881910" y="2814711"/>
                </a:lnTo>
                <a:lnTo>
                  <a:pt x="883895" y="2818284"/>
                </a:lnTo>
                <a:lnTo>
                  <a:pt x="886673" y="2820269"/>
                </a:lnTo>
                <a:lnTo>
                  <a:pt x="888658" y="2822253"/>
                </a:lnTo>
                <a:lnTo>
                  <a:pt x="890642" y="2824238"/>
                </a:lnTo>
                <a:lnTo>
                  <a:pt x="892230" y="2825032"/>
                </a:lnTo>
                <a:lnTo>
                  <a:pt x="894611" y="2825826"/>
                </a:lnTo>
                <a:lnTo>
                  <a:pt x="896595" y="2826223"/>
                </a:lnTo>
                <a:lnTo>
                  <a:pt x="898580" y="2826223"/>
                </a:lnTo>
                <a:lnTo>
                  <a:pt x="902946" y="2826223"/>
                </a:lnTo>
                <a:lnTo>
                  <a:pt x="906915" y="2825428"/>
                </a:lnTo>
                <a:lnTo>
                  <a:pt x="911677" y="2825032"/>
                </a:lnTo>
                <a:lnTo>
                  <a:pt x="916440" y="2825428"/>
                </a:lnTo>
                <a:lnTo>
                  <a:pt x="918822" y="2823047"/>
                </a:lnTo>
                <a:lnTo>
                  <a:pt x="920806" y="2820666"/>
                </a:lnTo>
                <a:lnTo>
                  <a:pt x="921997" y="2817887"/>
                </a:lnTo>
                <a:lnTo>
                  <a:pt x="922394" y="2814711"/>
                </a:lnTo>
                <a:lnTo>
                  <a:pt x="921997" y="2811536"/>
                </a:lnTo>
                <a:lnTo>
                  <a:pt x="921600" y="2808361"/>
                </a:lnTo>
                <a:lnTo>
                  <a:pt x="920012" y="2801613"/>
                </a:lnTo>
                <a:lnTo>
                  <a:pt x="922394" y="2801613"/>
                </a:lnTo>
                <a:lnTo>
                  <a:pt x="924379" y="2801215"/>
                </a:lnTo>
                <a:lnTo>
                  <a:pt x="926363" y="2800422"/>
                </a:lnTo>
                <a:lnTo>
                  <a:pt x="928744" y="2799628"/>
                </a:lnTo>
                <a:lnTo>
                  <a:pt x="931920" y="2797245"/>
                </a:lnTo>
                <a:lnTo>
                  <a:pt x="934698" y="2794466"/>
                </a:lnTo>
                <a:lnTo>
                  <a:pt x="940651" y="2788909"/>
                </a:lnTo>
                <a:lnTo>
                  <a:pt x="943826" y="2786528"/>
                </a:lnTo>
                <a:lnTo>
                  <a:pt x="947795" y="2784940"/>
                </a:lnTo>
                <a:lnTo>
                  <a:pt x="950177" y="2795657"/>
                </a:lnTo>
                <a:lnTo>
                  <a:pt x="952955" y="2805583"/>
                </a:lnTo>
                <a:lnTo>
                  <a:pt x="955336" y="2810742"/>
                </a:lnTo>
                <a:lnTo>
                  <a:pt x="956924" y="2815901"/>
                </a:lnTo>
                <a:lnTo>
                  <a:pt x="959305" y="2819872"/>
                </a:lnTo>
                <a:lnTo>
                  <a:pt x="961290" y="2824238"/>
                </a:lnTo>
                <a:lnTo>
                  <a:pt x="964465" y="2828207"/>
                </a:lnTo>
                <a:lnTo>
                  <a:pt x="966846" y="2831383"/>
                </a:lnTo>
                <a:lnTo>
                  <a:pt x="970022" y="2834559"/>
                </a:lnTo>
                <a:lnTo>
                  <a:pt x="973594" y="2836941"/>
                </a:lnTo>
                <a:lnTo>
                  <a:pt x="976769" y="2838925"/>
                </a:lnTo>
                <a:lnTo>
                  <a:pt x="980738" y="2840513"/>
                </a:lnTo>
                <a:lnTo>
                  <a:pt x="984310" y="2841704"/>
                </a:lnTo>
                <a:lnTo>
                  <a:pt x="988676" y="2842101"/>
                </a:lnTo>
                <a:lnTo>
                  <a:pt x="988676" y="2844482"/>
                </a:lnTo>
                <a:lnTo>
                  <a:pt x="988676" y="2846070"/>
                </a:lnTo>
                <a:lnTo>
                  <a:pt x="987882" y="2846864"/>
                </a:lnTo>
                <a:lnTo>
                  <a:pt x="987088" y="2846864"/>
                </a:lnTo>
                <a:lnTo>
                  <a:pt x="985104" y="2846070"/>
                </a:lnTo>
                <a:lnTo>
                  <a:pt x="983913" y="2845674"/>
                </a:lnTo>
                <a:lnTo>
                  <a:pt x="982326" y="2845276"/>
                </a:lnTo>
                <a:lnTo>
                  <a:pt x="981929" y="2846864"/>
                </a:lnTo>
                <a:lnTo>
                  <a:pt x="981929" y="2848055"/>
                </a:lnTo>
                <a:lnTo>
                  <a:pt x="981929" y="2849643"/>
                </a:lnTo>
                <a:lnTo>
                  <a:pt x="982326" y="2850437"/>
                </a:lnTo>
                <a:lnTo>
                  <a:pt x="983119" y="2850834"/>
                </a:lnTo>
                <a:lnTo>
                  <a:pt x="983516" y="2851231"/>
                </a:lnTo>
                <a:lnTo>
                  <a:pt x="985501" y="2852024"/>
                </a:lnTo>
                <a:lnTo>
                  <a:pt x="987088" y="2852421"/>
                </a:lnTo>
                <a:lnTo>
                  <a:pt x="988279" y="2852818"/>
                </a:lnTo>
                <a:lnTo>
                  <a:pt x="989073" y="2853612"/>
                </a:lnTo>
                <a:lnTo>
                  <a:pt x="989470" y="2854009"/>
                </a:lnTo>
                <a:lnTo>
                  <a:pt x="989470" y="2855200"/>
                </a:lnTo>
                <a:lnTo>
                  <a:pt x="989470" y="2856788"/>
                </a:lnTo>
                <a:lnTo>
                  <a:pt x="988676" y="2858773"/>
                </a:lnTo>
                <a:lnTo>
                  <a:pt x="990264" y="2855597"/>
                </a:lnTo>
                <a:lnTo>
                  <a:pt x="991057" y="2853215"/>
                </a:lnTo>
                <a:lnTo>
                  <a:pt x="992248" y="2848452"/>
                </a:lnTo>
                <a:lnTo>
                  <a:pt x="992248" y="2844879"/>
                </a:lnTo>
                <a:lnTo>
                  <a:pt x="991851" y="2841307"/>
                </a:lnTo>
                <a:lnTo>
                  <a:pt x="991454" y="2838131"/>
                </a:lnTo>
                <a:lnTo>
                  <a:pt x="991851" y="2834956"/>
                </a:lnTo>
                <a:lnTo>
                  <a:pt x="991851" y="2833765"/>
                </a:lnTo>
                <a:lnTo>
                  <a:pt x="992645" y="2831781"/>
                </a:lnTo>
                <a:lnTo>
                  <a:pt x="993439" y="2830192"/>
                </a:lnTo>
                <a:lnTo>
                  <a:pt x="994629" y="2828605"/>
                </a:lnTo>
                <a:lnTo>
                  <a:pt x="984310" y="2829002"/>
                </a:lnTo>
                <a:lnTo>
                  <a:pt x="982723" y="2828605"/>
                </a:lnTo>
                <a:lnTo>
                  <a:pt x="982723" y="2828207"/>
                </a:lnTo>
                <a:lnTo>
                  <a:pt x="983119" y="2827811"/>
                </a:lnTo>
                <a:lnTo>
                  <a:pt x="986691" y="2824635"/>
                </a:lnTo>
                <a:lnTo>
                  <a:pt x="989073" y="2821856"/>
                </a:lnTo>
                <a:lnTo>
                  <a:pt x="990264" y="2820269"/>
                </a:lnTo>
                <a:lnTo>
                  <a:pt x="991057" y="2818681"/>
                </a:lnTo>
                <a:lnTo>
                  <a:pt x="990264" y="2818681"/>
                </a:lnTo>
                <a:lnTo>
                  <a:pt x="989470" y="2818681"/>
                </a:lnTo>
                <a:lnTo>
                  <a:pt x="985501" y="2818284"/>
                </a:lnTo>
                <a:lnTo>
                  <a:pt x="983913" y="2816697"/>
                </a:lnTo>
                <a:lnTo>
                  <a:pt x="983119" y="2814711"/>
                </a:lnTo>
                <a:lnTo>
                  <a:pt x="983516" y="2813123"/>
                </a:lnTo>
                <a:lnTo>
                  <a:pt x="983913" y="2811536"/>
                </a:lnTo>
                <a:lnTo>
                  <a:pt x="985104" y="2810344"/>
                </a:lnTo>
                <a:lnTo>
                  <a:pt x="986295" y="2808758"/>
                </a:lnTo>
                <a:lnTo>
                  <a:pt x="989867" y="2805583"/>
                </a:lnTo>
                <a:lnTo>
                  <a:pt x="992645" y="2802804"/>
                </a:lnTo>
                <a:lnTo>
                  <a:pt x="993439" y="2801613"/>
                </a:lnTo>
                <a:lnTo>
                  <a:pt x="993836" y="2800024"/>
                </a:lnTo>
                <a:lnTo>
                  <a:pt x="993836" y="2798833"/>
                </a:lnTo>
                <a:lnTo>
                  <a:pt x="993042" y="2797245"/>
                </a:lnTo>
                <a:lnTo>
                  <a:pt x="991454" y="2796055"/>
                </a:lnTo>
                <a:lnTo>
                  <a:pt x="988676" y="2794864"/>
                </a:lnTo>
                <a:lnTo>
                  <a:pt x="990264" y="2792878"/>
                </a:lnTo>
                <a:lnTo>
                  <a:pt x="991851" y="2791291"/>
                </a:lnTo>
                <a:lnTo>
                  <a:pt x="993439" y="2790100"/>
                </a:lnTo>
                <a:lnTo>
                  <a:pt x="996217" y="2788909"/>
                </a:lnTo>
                <a:lnTo>
                  <a:pt x="998202" y="2788512"/>
                </a:lnTo>
                <a:lnTo>
                  <a:pt x="1000187" y="2788909"/>
                </a:lnTo>
                <a:lnTo>
                  <a:pt x="1002567" y="2790100"/>
                </a:lnTo>
                <a:lnTo>
                  <a:pt x="1004155" y="2791688"/>
                </a:lnTo>
                <a:lnTo>
                  <a:pt x="1004949" y="2785734"/>
                </a:lnTo>
                <a:lnTo>
                  <a:pt x="1005743" y="2780177"/>
                </a:lnTo>
                <a:lnTo>
                  <a:pt x="1006933" y="2774620"/>
                </a:lnTo>
                <a:lnTo>
                  <a:pt x="1008918" y="2769063"/>
                </a:lnTo>
                <a:lnTo>
                  <a:pt x="1011300" y="2763505"/>
                </a:lnTo>
                <a:lnTo>
                  <a:pt x="1014077" y="2758743"/>
                </a:lnTo>
                <a:lnTo>
                  <a:pt x="1019634" y="2748420"/>
                </a:lnTo>
                <a:lnTo>
                  <a:pt x="1022413" y="2742865"/>
                </a:lnTo>
                <a:lnTo>
                  <a:pt x="1024794" y="2737308"/>
                </a:lnTo>
                <a:lnTo>
                  <a:pt x="1026382" y="2732543"/>
                </a:lnTo>
                <a:lnTo>
                  <a:pt x="1027969" y="2726986"/>
                </a:lnTo>
                <a:lnTo>
                  <a:pt x="1028763" y="2721826"/>
                </a:lnTo>
                <a:lnTo>
                  <a:pt x="1028763" y="2716268"/>
                </a:lnTo>
                <a:lnTo>
                  <a:pt x="1027969" y="2710314"/>
                </a:lnTo>
                <a:lnTo>
                  <a:pt x="1026382" y="2704756"/>
                </a:lnTo>
                <a:lnTo>
                  <a:pt x="1025588" y="2703169"/>
                </a:lnTo>
                <a:lnTo>
                  <a:pt x="1024397" y="2701581"/>
                </a:lnTo>
                <a:lnTo>
                  <a:pt x="1020825" y="2698802"/>
                </a:lnTo>
                <a:lnTo>
                  <a:pt x="1016459" y="2695626"/>
                </a:lnTo>
                <a:lnTo>
                  <a:pt x="1010505" y="2693245"/>
                </a:lnTo>
                <a:lnTo>
                  <a:pt x="1004155" y="2691259"/>
                </a:lnTo>
                <a:lnTo>
                  <a:pt x="997011" y="2688877"/>
                </a:lnTo>
                <a:lnTo>
                  <a:pt x="989470" y="2686893"/>
                </a:lnTo>
                <a:lnTo>
                  <a:pt x="981135" y="2685305"/>
                </a:lnTo>
                <a:lnTo>
                  <a:pt x="964068" y="2682129"/>
                </a:lnTo>
                <a:lnTo>
                  <a:pt x="947398" y="2680144"/>
                </a:lnTo>
                <a:lnTo>
                  <a:pt x="931920" y="2678557"/>
                </a:lnTo>
                <a:lnTo>
                  <a:pt x="920012" y="2677762"/>
                </a:lnTo>
                <a:lnTo>
                  <a:pt x="910884" y="2677366"/>
                </a:lnTo>
                <a:lnTo>
                  <a:pt x="900961" y="2676572"/>
                </a:lnTo>
                <a:lnTo>
                  <a:pt x="881117" y="2674587"/>
                </a:lnTo>
                <a:lnTo>
                  <a:pt x="871591" y="2674190"/>
                </a:lnTo>
                <a:lnTo>
                  <a:pt x="862462" y="2674190"/>
                </a:lnTo>
                <a:lnTo>
                  <a:pt x="858096" y="2674984"/>
                </a:lnTo>
                <a:lnTo>
                  <a:pt x="854524" y="2675381"/>
                </a:lnTo>
                <a:lnTo>
                  <a:pt x="850952" y="2676572"/>
                </a:lnTo>
                <a:lnTo>
                  <a:pt x="847380" y="2677762"/>
                </a:lnTo>
                <a:lnTo>
                  <a:pt x="844205" y="2680144"/>
                </a:lnTo>
                <a:lnTo>
                  <a:pt x="840633" y="2682526"/>
                </a:lnTo>
                <a:lnTo>
                  <a:pt x="837855" y="2685702"/>
                </a:lnTo>
                <a:lnTo>
                  <a:pt x="834679" y="2689671"/>
                </a:lnTo>
                <a:lnTo>
                  <a:pt x="828329" y="2698405"/>
                </a:lnTo>
                <a:lnTo>
                  <a:pt x="821581" y="2708329"/>
                </a:lnTo>
                <a:lnTo>
                  <a:pt x="815231" y="2718253"/>
                </a:lnTo>
                <a:lnTo>
                  <a:pt x="808881" y="2728177"/>
                </a:lnTo>
                <a:lnTo>
                  <a:pt x="805309" y="2732940"/>
                </a:lnTo>
                <a:lnTo>
                  <a:pt x="801737" y="2736911"/>
                </a:lnTo>
                <a:lnTo>
                  <a:pt x="797768" y="2741276"/>
                </a:lnTo>
                <a:lnTo>
                  <a:pt x="794196" y="2744848"/>
                </a:lnTo>
                <a:lnTo>
                  <a:pt x="793799" y="2744848"/>
                </a:lnTo>
                <a:lnTo>
                  <a:pt x="793005" y="2744848"/>
                </a:lnTo>
                <a:lnTo>
                  <a:pt x="791020" y="2744848"/>
                </a:lnTo>
                <a:lnTo>
                  <a:pt x="789036" y="2744451"/>
                </a:lnTo>
                <a:lnTo>
                  <a:pt x="788242" y="2744451"/>
                </a:lnTo>
                <a:lnTo>
                  <a:pt x="787845" y="2744848"/>
                </a:lnTo>
                <a:lnTo>
                  <a:pt x="785860" y="2746437"/>
                </a:lnTo>
                <a:lnTo>
                  <a:pt x="784273" y="2749214"/>
                </a:lnTo>
                <a:lnTo>
                  <a:pt x="781098" y="2753581"/>
                </a:lnTo>
                <a:lnTo>
                  <a:pt x="778319" y="2758346"/>
                </a:lnTo>
                <a:lnTo>
                  <a:pt x="776732" y="2759933"/>
                </a:lnTo>
                <a:lnTo>
                  <a:pt x="775542" y="2761521"/>
                </a:lnTo>
                <a:lnTo>
                  <a:pt x="774747" y="2761918"/>
                </a:lnTo>
                <a:lnTo>
                  <a:pt x="773160" y="2761918"/>
                </a:lnTo>
                <a:lnTo>
                  <a:pt x="770778" y="2761521"/>
                </a:lnTo>
                <a:lnTo>
                  <a:pt x="768000" y="2761124"/>
                </a:lnTo>
                <a:lnTo>
                  <a:pt x="766809" y="2761124"/>
                </a:lnTo>
                <a:lnTo>
                  <a:pt x="766015" y="2761521"/>
                </a:lnTo>
                <a:lnTo>
                  <a:pt x="762840" y="2763505"/>
                </a:lnTo>
                <a:lnTo>
                  <a:pt x="759665" y="2766284"/>
                </a:lnTo>
                <a:lnTo>
                  <a:pt x="752124" y="2772239"/>
                </a:lnTo>
                <a:lnTo>
                  <a:pt x="745774" y="2777399"/>
                </a:lnTo>
                <a:lnTo>
                  <a:pt x="744186" y="2778589"/>
                </a:lnTo>
                <a:lnTo>
                  <a:pt x="743789" y="2778589"/>
                </a:lnTo>
                <a:lnTo>
                  <a:pt x="743789" y="2778192"/>
                </a:lnTo>
                <a:lnTo>
                  <a:pt x="743392" y="2780177"/>
                </a:lnTo>
                <a:lnTo>
                  <a:pt x="742996" y="2782162"/>
                </a:lnTo>
                <a:lnTo>
                  <a:pt x="742599" y="2786131"/>
                </a:lnTo>
                <a:lnTo>
                  <a:pt x="742996" y="2790497"/>
                </a:lnTo>
                <a:lnTo>
                  <a:pt x="743789" y="2794466"/>
                </a:lnTo>
                <a:lnTo>
                  <a:pt x="744980" y="2801215"/>
                </a:lnTo>
                <a:lnTo>
                  <a:pt x="744583" y="2803597"/>
                </a:lnTo>
                <a:lnTo>
                  <a:pt x="744583" y="2804390"/>
                </a:lnTo>
                <a:lnTo>
                  <a:pt x="743789" y="2804787"/>
                </a:lnTo>
                <a:lnTo>
                  <a:pt x="747361" y="2804390"/>
                </a:lnTo>
                <a:lnTo>
                  <a:pt x="750537" y="2803597"/>
                </a:lnTo>
                <a:lnTo>
                  <a:pt x="752521" y="2802008"/>
                </a:lnTo>
                <a:lnTo>
                  <a:pt x="754506" y="2799628"/>
                </a:lnTo>
                <a:lnTo>
                  <a:pt x="755696" y="2796452"/>
                </a:lnTo>
                <a:lnTo>
                  <a:pt x="756093" y="2793276"/>
                </a:lnTo>
                <a:lnTo>
                  <a:pt x="756887" y="2789306"/>
                </a:lnTo>
                <a:lnTo>
                  <a:pt x="756093" y="2784940"/>
                </a:lnTo>
                <a:lnTo>
                  <a:pt x="759665" y="2785337"/>
                </a:lnTo>
                <a:lnTo>
                  <a:pt x="762443" y="2785337"/>
                </a:lnTo>
                <a:lnTo>
                  <a:pt x="764825" y="2784940"/>
                </a:lnTo>
                <a:lnTo>
                  <a:pt x="767206" y="2784543"/>
                </a:lnTo>
                <a:lnTo>
                  <a:pt x="769191" y="2783749"/>
                </a:lnTo>
                <a:lnTo>
                  <a:pt x="770778" y="2782956"/>
                </a:lnTo>
                <a:lnTo>
                  <a:pt x="772366" y="2781764"/>
                </a:lnTo>
                <a:lnTo>
                  <a:pt x="773953" y="2779780"/>
                </a:lnTo>
                <a:lnTo>
                  <a:pt x="776335" y="2776605"/>
                </a:lnTo>
                <a:lnTo>
                  <a:pt x="777922" y="2773032"/>
                </a:lnTo>
                <a:lnTo>
                  <a:pt x="781495" y="2765094"/>
                </a:lnTo>
                <a:lnTo>
                  <a:pt x="784670" y="2767872"/>
                </a:lnTo>
                <a:lnTo>
                  <a:pt x="787448" y="2771047"/>
                </a:lnTo>
                <a:lnTo>
                  <a:pt x="789036" y="2774223"/>
                </a:lnTo>
                <a:lnTo>
                  <a:pt x="791020" y="2777399"/>
                </a:lnTo>
                <a:lnTo>
                  <a:pt x="792211" y="2780574"/>
                </a:lnTo>
                <a:lnTo>
                  <a:pt x="792608" y="2784146"/>
                </a:lnTo>
                <a:lnTo>
                  <a:pt x="793005" y="2787718"/>
                </a:lnTo>
                <a:lnTo>
                  <a:pt x="792608" y="2791291"/>
                </a:lnTo>
                <a:lnTo>
                  <a:pt x="791814" y="2794466"/>
                </a:lnTo>
                <a:lnTo>
                  <a:pt x="791020" y="2798040"/>
                </a:lnTo>
                <a:lnTo>
                  <a:pt x="789432" y="2801613"/>
                </a:lnTo>
                <a:lnTo>
                  <a:pt x="787845" y="2805184"/>
                </a:lnTo>
                <a:lnTo>
                  <a:pt x="783876" y="2812329"/>
                </a:lnTo>
                <a:lnTo>
                  <a:pt x="779114" y="2819475"/>
                </a:lnTo>
                <a:lnTo>
                  <a:pt x="773160" y="2826223"/>
                </a:lnTo>
                <a:lnTo>
                  <a:pt x="767206" y="2832971"/>
                </a:lnTo>
                <a:lnTo>
                  <a:pt x="760856" y="2839322"/>
                </a:lnTo>
                <a:lnTo>
                  <a:pt x="754109" y="2845276"/>
                </a:lnTo>
                <a:lnTo>
                  <a:pt x="741805" y="2856391"/>
                </a:lnTo>
                <a:lnTo>
                  <a:pt x="731485" y="2865124"/>
                </a:lnTo>
                <a:lnTo>
                  <a:pt x="724738" y="2871475"/>
                </a:lnTo>
                <a:lnTo>
                  <a:pt x="718388" y="2878224"/>
                </a:lnTo>
                <a:lnTo>
                  <a:pt x="712037" y="2885369"/>
                </a:lnTo>
                <a:lnTo>
                  <a:pt x="706084" y="2892910"/>
                </a:lnTo>
                <a:lnTo>
                  <a:pt x="694177" y="2907201"/>
                </a:lnTo>
                <a:lnTo>
                  <a:pt x="687429" y="2914743"/>
                </a:lnTo>
                <a:lnTo>
                  <a:pt x="681476" y="2922285"/>
                </a:lnTo>
                <a:lnTo>
                  <a:pt x="675126" y="2928239"/>
                </a:lnTo>
                <a:lnTo>
                  <a:pt x="668775" y="2933797"/>
                </a:lnTo>
                <a:lnTo>
                  <a:pt x="655678" y="2945308"/>
                </a:lnTo>
                <a:lnTo>
                  <a:pt x="642580" y="2956820"/>
                </a:lnTo>
                <a:lnTo>
                  <a:pt x="636626" y="2962774"/>
                </a:lnTo>
                <a:lnTo>
                  <a:pt x="631070" y="2969126"/>
                </a:lnTo>
                <a:lnTo>
                  <a:pt x="627498" y="2972698"/>
                </a:lnTo>
                <a:lnTo>
                  <a:pt x="625116" y="2977461"/>
                </a:lnTo>
                <a:lnTo>
                  <a:pt x="620354" y="2985399"/>
                </a:lnTo>
                <a:lnTo>
                  <a:pt x="615194" y="2994530"/>
                </a:lnTo>
                <a:lnTo>
                  <a:pt x="612416" y="2998498"/>
                </a:lnTo>
                <a:lnTo>
                  <a:pt x="608844" y="3002071"/>
                </a:lnTo>
                <a:lnTo>
                  <a:pt x="606859" y="3004453"/>
                </a:lnTo>
                <a:lnTo>
                  <a:pt x="604874" y="3006041"/>
                </a:lnTo>
                <a:lnTo>
                  <a:pt x="599318" y="3008820"/>
                </a:lnTo>
                <a:lnTo>
                  <a:pt x="594555" y="3012392"/>
                </a:lnTo>
                <a:lnTo>
                  <a:pt x="592174" y="3013979"/>
                </a:lnTo>
                <a:lnTo>
                  <a:pt x="590189" y="3015568"/>
                </a:lnTo>
                <a:lnTo>
                  <a:pt x="586617" y="3020728"/>
                </a:lnTo>
                <a:lnTo>
                  <a:pt x="582648" y="3025095"/>
                </a:lnTo>
                <a:lnTo>
                  <a:pt x="575901" y="3035415"/>
                </a:lnTo>
                <a:lnTo>
                  <a:pt x="569551" y="3046131"/>
                </a:lnTo>
                <a:lnTo>
                  <a:pt x="565582" y="3050895"/>
                </a:lnTo>
                <a:lnTo>
                  <a:pt x="562010" y="3056056"/>
                </a:lnTo>
                <a:lnTo>
                  <a:pt x="559231" y="3058041"/>
                </a:lnTo>
                <a:lnTo>
                  <a:pt x="556850" y="3060025"/>
                </a:lnTo>
                <a:lnTo>
                  <a:pt x="550499" y="3063995"/>
                </a:lnTo>
                <a:lnTo>
                  <a:pt x="544943" y="3067965"/>
                </a:lnTo>
                <a:lnTo>
                  <a:pt x="542164" y="3069950"/>
                </a:lnTo>
                <a:lnTo>
                  <a:pt x="539783" y="3072728"/>
                </a:lnTo>
                <a:lnTo>
                  <a:pt x="538195" y="3075506"/>
                </a:lnTo>
                <a:lnTo>
                  <a:pt x="536608" y="3078285"/>
                </a:lnTo>
                <a:lnTo>
                  <a:pt x="533829" y="3085430"/>
                </a:lnTo>
                <a:lnTo>
                  <a:pt x="531051" y="3092576"/>
                </a:lnTo>
                <a:lnTo>
                  <a:pt x="529464" y="3096147"/>
                </a:lnTo>
                <a:lnTo>
                  <a:pt x="527479" y="3099324"/>
                </a:lnTo>
                <a:lnTo>
                  <a:pt x="523113" y="3104087"/>
                </a:lnTo>
                <a:lnTo>
                  <a:pt x="518747" y="3109644"/>
                </a:lnTo>
                <a:lnTo>
                  <a:pt x="508031" y="3120758"/>
                </a:lnTo>
                <a:lnTo>
                  <a:pt x="503268" y="3126713"/>
                </a:lnTo>
                <a:lnTo>
                  <a:pt x="498108" y="3133063"/>
                </a:lnTo>
                <a:lnTo>
                  <a:pt x="493743" y="3139415"/>
                </a:lnTo>
                <a:lnTo>
                  <a:pt x="489774" y="3146163"/>
                </a:lnTo>
                <a:lnTo>
                  <a:pt x="488186" y="3150132"/>
                </a:lnTo>
                <a:lnTo>
                  <a:pt x="486995" y="3154102"/>
                </a:lnTo>
                <a:lnTo>
                  <a:pt x="485408" y="3162834"/>
                </a:lnTo>
                <a:lnTo>
                  <a:pt x="484614" y="3167597"/>
                </a:lnTo>
                <a:lnTo>
                  <a:pt x="483820" y="3171567"/>
                </a:lnTo>
                <a:lnTo>
                  <a:pt x="481836" y="3175933"/>
                </a:lnTo>
                <a:lnTo>
                  <a:pt x="480248" y="3179506"/>
                </a:lnTo>
                <a:lnTo>
                  <a:pt x="476279" y="3185858"/>
                </a:lnTo>
                <a:lnTo>
                  <a:pt x="471516" y="3191415"/>
                </a:lnTo>
                <a:lnTo>
                  <a:pt x="467150" y="3195781"/>
                </a:lnTo>
                <a:lnTo>
                  <a:pt x="462388" y="3200147"/>
                </a:lnTo>
                <a:lnTo>
                  <a:pt x="457625" y="3204117"/>
                </a:lnTo>
                <a:lnTo>
                  <a:pt x="452465" y="3208882"/>
                </a:lnTo>
                <a:lnTo>
                  <a:pt x="447305" y="3213645"/>
                </a:lnTo>
                <a:lnTo>
                  <a:pt x="442543" y="3219598"/>
                </a:lnTo>
                <a:lnTo>
                  <a:pt x="441749" y="3219598"/>
                </a:lnTo>
                <a:lnTo>
                  <a:pt x="440955" y="3219201"/>
                </a:lnTo>
                <a:lnTo>
                  <a:pt x="440558" y="3218406"/>
                </a:lnTo>
                <a:lnTo>
                  <a:pt x="439764" y="3218010"/>
                </a:lnTo>
                <a:lnTo>
                  <a:pt x="440558" y="3216423"/>
                </a:lnTo>
                <a:lnTo>
                  <a:pt x="441749" y="3214041"/>
                </a:lnTo>
                <a:lnTo>
                  <a:pt x="444527" y="3210072"/>
                </a:lnTo>
                <a:lnTo>
                  <a:pt x="445321" y="3208485"/>
                </a:lnTo>
                <a:lnTo>
                  <a:pt x="445718" y="3206102"/>
                </a:lnTo>
                <a:lnTo>
                  <a:pt x="423491" y="3237459"/>
                </a:lnTo>
                <a:lnTo>
                  <a:pt x="400868" y="3269216"/>
                </a:lnTo>
                <a:lnTo>
                  <a:pt x="378245" y="3299781"/>
                </a:lnTo>
                <a:lnTo>
                  <a:pt x="366735" y="3315261"/>
                </a:lnTo>
                <a:lnTo>
                  <a:pt x="354431" y="3329948"/>
                </a:lnTo>
                <a:lnTo>
                  <a:pt x="352843" y="3327168"/>
                </a:lnTo>
                <a:lnTo>
                  <a:pt x="352050" y="3323596"/>
                </a:lnTo>
                <a:lnTo>
                  <a:pt x="351653" y="3320818"/>
                </a:lnTo>
                <a:lnTo>
                  <a:pt x="351653" y="3317643"/>
                </a:lnTo>
                <a:lnTo>
                  <a:pt x="352050" y="3315261"/>
                </a:lnTo>
                <a:lnTo>
                  <a:pt x="352843" y="3312482"/>
                </a:lnTo>
                <a:lnTo>
                  <a:pt x="353637" y="3310100"/>
                </a:lnTo>
                <a:lnTo>
                  <a:pt x="355622" y="3307322"/>
                </a:lnTo>
                <a:lnTo>
                  <a:pt x="358797" y="3302559"/>
                </a:lnTo>
                <a:lnTo>
                  <a:pt x="362766" y="3297002"/>
                </a:lnTo>
                <a:lnTo>
                  <a:pt x="366735" y="3291842"/>
                </a:lnTo>
                <a:lnTo>
                  <a:pt x="370307" y="3286681"/>
                </a:lnTo>
                <a:lnTo>
                  <a:pt x="378642" y="3273582"/>
                </a:lnTo>
                <a:lnTo>
                  <a:pt x="387771" y="3259689"/>
                </a:lnTo>
                <a:lnTo>
                  <a:pt x="396899" y="3245797"/>
                </a:lnTo>
                <a:lnTo>
                  <a:pt x="404837" y="3233093"/>
                </a:lnTo>
                <a:lnTo>
                  <a:pt x="405234" y="3231903"/>
                </a:lnTo>
                <a:lnTo>
                  <a:pt x="405234" y="3230712"/>
                </a:lnTo>
                <a:lnTo>
                  <a:pt x="404837" y="3227933"/>
                </a:lnTo>
                <a:lnTo>
                  <a:pt x="404440" y="3225552"/>
                </a:lnTo>
                <a:lnTo>
                  <a:pt x="404440" y="3223964"/>
                </a:lnTo>
                <a:lnTo>
                  <a:pt x="404837" y="3222774"/>
                </a:lnTo>
                <a:lnTo>
                  <a:pt x="421110" y="3196972"/>
                </a:lnTo>
                <a:lnTo>
                  <a:pt x="437780" y="3170376"/>
                </a:lnTo>
                <a:lnTo>
                  <a:pt x="446512" y="3157278"/>
                </a:lnTo>
                <a:lnTo>
                  <a:pt x="455243" y="3144178"/>
                </a:lnTo>
                <a:lnTo>
                  <a:pt x="464372" y="3131873"/>
                </a:lnTo>
                <a:lnTo>
                  <a:pt x="473898" y="3119171"/>
                </a:lnTo>
                <a:lnTo>
                  <a:pt x="477867" y="3115202"/>
                </a:lnTo>
                <a:lnTo>
                  <a:pt x="481439" y="3110835"/>
                </a:lnTo>
                <a:lnTo>
                  <a:pt x="489774" y="3102896"/>
                </a:lnTo>
                <a:lnTo>
                  <a:pt x="498108" y="3094560"/>
                </a:lnTo>
                <a:lnTo>
                  <a:pt x="502077" y="3090590"/>
                </a:lnTo>
                <a:lnTo>
                  <a:pt x="505253" y="3085828"/>
                </a:lnTo>
                <a:lnTo>
                  <a:pt x="507237" y="3082651"/>
                </a:lnTo>
                <a:lnTo>
                  <a:pt x="509222" y="3079079"/>
                </a:lnTo>
                <a:lnTo>
                  <a:pt x="511603" y="3072728"/>
                </a:lnTo>
                <a:lnTo>
                  <a:pt x="514381" y="3065583"/>
                </a:lnTo>
                <a:lnTo>
                  <a:pt x="515969" y="3062010"/>
                </a:lnTo>
                <a:lnTo>
                  <a:pt x="517953" y="3059232"/>
                </a:lnTo>
                <a:lnTo>
                  <a:pt x="523510" y="3052086"/>
                </a:lnTo>
                <a:lnTo>
                  <a:pt x="529464" y="3044940"/>
                </a:lnTo>
                <a:lnTo>
                  <a:pt x="541370" y="3032240"/>
                </a:lnTo>
                <a:lnTo>
                  <a:pt x="547721" y="3025888"/>
                </a:lnTo>
                <a:lnTo>
                  <a:pt x="554071" y="3019140"/>
                </a:lnTo>
                <a:lnTo>
                  <a:pt x="559628" y="3012789"/>
                </a:lnTo>
                <a:lnTo>
                  <a:pt x="565185" y="3005644"/>
                </a:lnTo>
                <a:lnTo>
                  <a:pt x="566375" y="3003262"/>
                </a:lnTo>
                <a:lnTo>
                  <a:pt x="567566" y="3000087"/>
                </a:lnTo>
                <a:lnTo>
                  <a:pt x="569948" y="2993736"/>
                </a:lnTo>
                <a:lnTo>
                  <a:pt x="571932" y="2987781"/>
                </a:lnTo>
                <a:lnTo>
                  <a:pt x="573123" y="2984606"/>
                </a:lnTo>
                <a:lnTo>
                  <a:pt x="574313" y="2982223"/>
                </a:lnTo>
                <a:lnTo>
                  <a:pt x="575901" y="2980239"/>
                </a:lnTo>
                <a:lnTo>
                  <a:pt x="578282" y="2978652"/>
                </a:lnTo>
                <a:lnTo>
                  <a:pt x="582251" y="2975475"/>
                </a:lnTo>
                <a:lnTo>
                  <a:pt x="587014" y="2972698"/>
                </a:lnTo>
                <a:lnTo>
                  <a:pt x="588601" y="2971110"/>
                </a:lnTo>
                <a:lnTo>
                  <a:pt x="590189" y="2969126"/>
                </a:lnTo>
                <a:lnTo>
                  <a:pt x="593364" y="2963171"/>
                </a:lnTo>
                <a:lnTo>
                  <a:pt x="596936" y="2956820"/>
                </a:lnTo>
                <a:lnTo>
                  <a:pt x="602493" y="2942529"/>
                </a:lnTo>
                <a:lnTo>
                  <a:pt x="608446" y="2928636"/>
                </a:lnTo>
                <a:lnTo>
                  <a:pt x="612019" y="2921888"/>
                </a:lnTo>
                <a:lnTo>
                  <a:pt x="615194" y="2915140"/>
                </a:lnTo>
                <a:lnTo>
                  <a:pt x="615988" y="2914346"/>
                </a:lnTo>
                <a:lnTo>
                  <a:pt x="617179" y="2913552"/>
                </a:lnTo>
                <a:lnTo>
                  <a:pt x="620354" y="2911964"/>
                </a:lnTo>
                <a:lnTo>
                  <a:pt x="622735" y="2910774"/>
                </a:lnTo>
                <a:lnTo>
                  <a:pt x="623926" y="2909980"/>
                </a:lnTo>
                <a:lnTo>
                  <a:pt x="624719" y="2908392"/>
                </a:lnTo>
                <a:lnTo>
                  <a:pt x="625513" y="2906010"/>
                </a:lnTo>
                <a:lnTo>
                  <a:pt x="626307" y="2903232"/>
                </a:lnTo>
                <a:lnTo>
                  <a:pt x="627498" y="2896880"/>
                </a:lnTo>
                <a:lnTo>
                  <a:pt x="629085" y="2890529"/>
                </a:lnTo>
                <a:lnTo>
                  <a:pt x="629879" y="2887750"/>
                </a:lnTo>
                <a:lnTo>
                  <a:pt x="631070" y="2885369"/>
                </a:lnTo>
                <a:lnTo>
                  <a:pt x="632260" y="2884178"/>
                </a:lnTo>
                <a:lnTo>
                  <a:pt x="633451" y="2882590"/>
                </a:lnTo>
                <a:lnTo>
                  <a:pt x="636626" y="2880605"/>
                </a:lnTo>
                <a:lnTo>
                  <a:pt x="640595" y="2878224"/>
                </a:lnTo>
                <a:lnTo>
                  <a:pt x="642183" y="2877033"/>
                </a:lnTo>
                <a:lnTo>
                  <a:pt x="643374" y="2875445"/>
                </a:lnTo>
                <a:lnTo>
                  <a:pt x="644962" y="2871872"/>
                </a:lnTo>
                <a:lnTo>
                  <a:pt x="646549" y="2868300"/>
                </a:lnTo>
                <a:lnTo>
                  <a:pt x="648534" y="2859964"/>
                </a:lnTo>
                <a:lnTo>
                  <a:pt x="650518" y="2852024"/>
                </a:lnTo>
                <a:lnTo>
                  <a:pt x="651312" y="2848055"/>
                </a:lnTo>
                <a:lnTo>
                  <a:pt x="652899" y="2845276"/>
                </a:lnTo>
                <a:lnTo>
                  <a:pt x="657265" y="2838131"/>
                </a:lnTo>
                <a:lnTo>
                  <a:pt x="664013" y="2828207"/>
                </a:lnTo>
                <a:lnTo>
                  <a:pt x="671553" y="2816697"/>
                </a:lnTo>
                <a:lnTo>
                  <a:pt x="677904" y="2804787"/>
                </a:lnTo>
                <a:lnTo>
                  <a:pt x="678698" y="2803994"/>
                </a:lnTo>
                <a:lnTo>
                  <a:pt x="682270" y="2800024"/>
                </a:lnTo>
                <a:lnTo>
                  <a:pt x="685445" y="2795657"/>
                </a:lnTo>
                <a:lnTo>
                  <a:pt x="686636" y="2794864"/>
                </a:lnTo>
                <a:lnTo>
                  <a:pt x="687032" y="2794864"/>
                </a:lnTo>
                <a:lnTo>
                  <a:pt x="687429" y="2794864"/>
                </a:lnTo>
                <a:lnTo>
                  <a:pt x="686636" y="2793673"/>
                </a:lnTo>
                <a:lnTo>
                  <a:pt x="685445" y="2792482"/>
                </a:lnTo>
                <a:lnTo>
                  <a:pt x="684254" y="2791291"/>
                </a:lnTo>
                <a:lnTo>
                  <a:pt x="682667" y="2790497"/>
                </a:lnTo>
                <a:lnTo>
                  <a:pt x="678698" y="2789306"/>
                </a:lnTo>
                <a:lnTo>
                  <a:pt x="674332" y="2788909"/>
                </a:lnTo>
                <a:lnTo>
                  <a:pt x="668775" y="2789306"/>
                </a:lnTo>
                <a:lnTo>
                  <a:pt x="663616" y="2790497"/>
                </a:lnTo>
                <a:lnTo>
                  <a:pt x="657265" y="2792085"/>
                </a:lnTo>
                <a:lnTo>
                  <a:pt x="650915" y="2793673"/>
                </a:lnTo>
                <a:lnTo>
                  <a:pt x="637817" y="2798040"/>
                </a:lnTo>
                <a:lnTo>
                  <a:pt x="624719" y="2803200"/>
                </a:lnTo>
                <a:lnTo>
                  <a:pt x="612813" y="2807963"/>
                </a:lnTo>
                <a:lnTo>
                  <a:pt x="602493" y="2811536"/>
                </a:lnTo>
                <a:lnTo>
                  <a:pt x="593364" y="2815505"/>
                </a:lnTo>
                <a:lnTo>
                  <a:pt x="583839" y="2819078"/>
                </a:lnTo>
                <a:lnTo>
                  <a:pt x="564391" y="2828207"/>
                </a:lnTo>
                <a:lnTo>
                  <a:pt x="545736" y="2837338"/>
                </a:lnTo>
                <a:lnTo>
                  <a:pt x="530654" y="2845276"/>
                </a:lnTo>
                <a:lnTo>
                  <a:pt x="509222" y="2855994"/>
                </a:lnTo>
                <a:lnTo>
                  <a:pt x="486995" y="2867109"/>
                </a:lnTo>
                <a:lnTo>
                  <a:pt x="465166" y="2877826"/>
                </a:lnTo>
                <a:lnTo>
                  <a:pt x="443336" y="2887750"/>
                </a:lnTo>
                <a:lnTo>
                  <a:pt x="421110" y="2897674"/>
                </a:lnTo>
                <a:lnTo>
                  <a:pt x="398487" y="2907201"/>
                </a:lnTo>
                <a:lnTo>
                  <a:pt x="375467" y="2916331"/>
                </a:lnTo>
                <a:lnTo>
                  <a:pt x="351653" y="2925461"/>
                </a:lnTo>
                <a:lnTo>
                  <a:pt x="348875" y="2927048"/>
                </a:lnTo>
                <a:lnTo>
                  <a:pt x="345699" y="2928239"/>
                </a:lnTo>
                <a:lnTo>
                  <a:pt x="340143" y="2932209"/>
                </a:lnTo>
                <a:lnTo>
                  <a:pt x="334189" y="2937369"/>
                </a:lnTo>
                <a:lnTo>
                  <a:pt x="328236" y="2942133"/>
                </a:lnTo>
                <a:lnTo>
                  <a:pt x="316725" y="2953247"/>
                </a:lnTo>
                <a:lnTo>
                  <a:pt x="310375" y="2958011"/>
                </a:lnTo>
                <a:lnTo>
                  <a:pt x="304819" y="2962377"/>
                </a:lnTo>
                <a:lnTo>
                  <a:pt x="303231" y="2958011"/>
                </a:lnTo>
                <a:lnTo>
                  <a:pt x="303231" y="2954437"/>
                </a:lnTo>
                <a:lnTo>
                  <a:pt x="304025" y="2950468"/>
                </a:lnTo>
                <a:lnTo>
                  <a:pt x="305216" y="2947293"/>
                </a:lnTo>
                <a:lnTo>
                  <a:pt x="306803" y="2944515"/>
                </a:lnTo>
                <a:lnTo>
                  <a:pt x="309184" y="2941338"/>
                </a:lnTo>
                <a:lnTo>
                  <a:pt x="311566" y="2938957"/>
                </a:lnTo>
                <a:lnTo>
                  <a:pt x="315138" y="2936575"/>
                </a:lnTo>
                <a:lnTo>
                  <a:pt x="322679" y="2931414"/>
                </a:lnTo>
                <a:lnTo>
                  <a:pt x="331014" y="2926651"/>
                </a:lnTo>
                <a:lnTo>
                  <a:pt x="340143" y="2921094"/>
                </a:lnTo>
                <a:lnTo>
                  <a:pt x="348478" y="2915140"/>
                </a:lnTo>
                <a:lnTo>
                  <a:pt x="353240" y="2911567"/>
                </a:lnTo>
                <a:lnTo>
                  <a:pt x="358003" y="2907201"/>
                </a:lnTo>
                <a:lnTo>
                  <a:pt x="365941" y="2898865"/>
                </a:lnTo>
                <a:lnTo>
                  <a:pt x="373483" y="2890926"/>
                </a:lnTo>
                <a:lnTo>
                  <a:pt x="376657" y="2887750"/>
                </a:lnTo>
                <a:lnTo>
                  <a:pt x="379832" y="2885369"/>
                </a:lnTo>
                <a:lnTo>
                  <a:pt x="384596" y="2882193"/>
                </a:lnTo>
                <a:lnTo>
                  <a:pt x="389358" y="2879811"/>
                </a:lnTo>
                <a:lnTo>
                  <a:pt x="399678" y="2875842"/>
                </a:lnTo>
                <a:lnTo>
                  <a:pt x="404440" y="2873460"/>
                </a:lnTo>
                <a:lnTo>
                  <a:pt x="409203" y="2871475"/>
                </a:lnTo>
                <a:lnTo>
                  <a:pt x="413569" y="2868697"/>
                </a:lnTo>
                <a:lnTo>
                  <a:pt x="417538" y="2865124"/>
                </a:lnTo>
                <a:lnTo>
                  <a:pt x="419125" y="2863139"/>
                </a:lnTo>
                <a:lnTo>
                  <a:pt x="420316" y="2861154"/>
                </a:lnTo>
                <a:lnTo>
                  <a:pt x="421904" y="2856391"/>
                </a:lnTo>
                <a:lnTo>
                  <a:pt x="424285" y="2852421"/>
                </a:lnTo>
                <a:lnTo>
                  <a:pt x="425476" y="2850437"/>
                </a:lnTo>
                <a:lnTo>
                  <a:pt x="427063" y="2848452"/>
                </a:lnTo>
                <a:lnTo>
                  <a:pt x="428651" y="2847261"/>
                </a:lnTo>
                <a:lnTo>
                  <a:pt x="431033" y="2846467"/>
                </a:lnTo>
                <a:lnTo>
                  <a:pt x="436986" y="2844482"/>
                </a:lnTo>
                <a:lnTo>
                  <a:pt x="442146" y="2843292"/>
                </a:lnTo>
                <a:lnTo>
                  <a:pt x="445718" y="2842101"/>
                </a:lnTo>
                <a:lnTo>
                  <a:pt x="454053" y="2836941"/>
                </a:lnTo>
                <a:lnTo>
                  <a:pt x="461991" y="2831781"/>
                </a:lnTo>
                <a:lnTo>
                  <a:pt x="469929" y="2826620"/>
                </a:lnTo>
                <a:lnTo>
                  <a:pt x="477073" y="2821460"/>
                </a:lnTo>
                <a:lnTo>
                  <a:pt x="501284" y="2807567"/>
                </a:lnTo>
                <a:lnTo>
                  <a:pt x="524701" y="2793673"/>
                </a:lnTo>
                <a:lnTo>
                  <a:pt x="548912" y="2778589"/>
                </a:lnTo>
                <a:lnTo>
                  <a:pt x="561613" y="2770254"/>
                </a:lnTo>
                <a:lnTo>
                  <a:pt x="574313" y="2761521"/>
                </a:lnTo>
                <a:lnTo>
                  <a:pt x="579076" y="2758743"/>
                </a:lnTo>
                <a:lnTo>
                  <a:pt x="583839" y="2755965"/>
                </a:lnTo>
                <a:lnTo>
                  <a:pt x="593761" y="2750406"/>
                </a:lnTo>
                <a:lnTo>
                  <a:pt x="603684" y="2745245"/>
                </a:lnTo>
                <a:lnTo>
                  <a:pt x="612813" y="2740483"/>
                </a:lnTo>
                <a:lnTo>
                  <a:pt x="616385" y="2737308"/>
                </a:lnTo>
                <a:lnTo>
                  <a:pt x="620354" y="2734925"/>
                </a:lnTo>
                <a:lnTo>
                  <a:pt x="623529" y="2732146"/>
                </a:lnTo>
                <a:lnTo>
                  <a:pt x="626307" y="2728971"/>
                </a:lnTo>
                <a:lnTo>
                  <a:pt x="628688" y="2725795"/>
                </a:lnTo>
                <a:lnTo>
                  <a:pt x="630276" y="2722620"/>
                </a:lnTo>
                <a:lnTo>
                  <a:pt x="631070" y="2718650"/>
                </a:lnTo>
                <a:lnTo>
                  <a:pt x="631070" y="2714680"/>
                </a:lnTo>
                <a:lnTo>
                  <a:pt x="630673" y="2711902"/>
                </a:lnTo>
                <a:lnTo>
                  <a:pt x="629482" y="2709123"/>
                </a:lnTo>
                <a:lnTo>
                  <a:pt x="627894" y="2707138"/>
                </a:lnTo>
                <a:lnTo>
                  <a:pt x="626307" y="2705153"/>
                </a:lnTo>
                <a:lnTo>
                  <a:pt x="624322" y="2703169"/>
                </a:lnTo>
                <a:lnTo>
                  <a:pt x="621941" y="2701977"/>
                </a:lnTo>
                <a:lnTo>
                  <a:pt x="619163" y="2700786"/>
                </a:lnTo>
                <a:lnTo>
                  <a:pt x="616385" y="2699596"/>
                </a:lnTo>
                <a:lnTo>
                  <a:pt x="609241" y="2698405"/>
                </a:lnTo>
                <a:lnTo>
                  <a:pt x="601699" y="2697611"/>
                </a:lnTo>
                <a:lnTo>
                  <a:pt x="593364" y="2697611"/>
                </a:lnTo>
                <a:lnTo>
                  <a:pt x="584632" y="2697611"/>
                </a:lnTo>
                <a:lnTo>
                  <a:pt x="566772" y="2699199"/>
                </a:lnTo>
                <a:lnTo>
                  <a:pt x="548912" y="2700786"/>
                </a:lnTo>
                <a:lnTo>
                  <a:pt x="540577" y="2701581"/>
                </a:lnTo>
                <a:lnTo>
                  <a:pt x="533036" y="2701977"/>
                </a:lnTo>
                <a:lnTo>
                  <a:pt x="526685" y="2701977"/>
                </a:lnTo>
                <a:lnTo>
                  <a:pt x="521129" y="2701184"/>
                </a:lnTo>
                <a:lnTo>
                  <a:pt x="521129" y="2698405"/>
                </a:lnTo>
                <a:lnTo>
                  <a:pt x="521129" y="2695229"/>
                </a:lnTo>
                <a:lnTo>
                  <a:pt x="521923" y="2692848"/>
                </a:lnTo>
                <a:lnTo>
                  <a:pt x="522716" y="2690862"/>
                </a:lnTo>
                <a:lnTo>
                  <a:pt x="523907" y="2688877"/>
                </a:lnTo>
                <a:lnTo>
                  <a:pt x="525495" y="2686893"/>
                </a:lnTo>
                <a:lnTo>
                  <a:pt x="527479" y="2685305"/>
                </a:lnTo>
                <a:lnTo>
                  <a:pt x="529067" y="2684114"/>
                </a:lnTo>
                <a:lnTo>
                  <a:pt x="533036" y="2682129"/>
                </a:lnTo>
                <a:lnTo>
                  <a:pt x="537798" y="2680541"/>
                </a:lnTo>
                <a:lnTo>
                  <a:pt x="546133" y="2677762"/>
                </a:lnTo>
                <a:lnTo>
                  <a:pt x="552087" y="2676572"/>
                </a:lnTo>
                <a:lnTo>
                  <a:pt x="558437" y="2674984"/>
                </a:lnTo>
                <a:lnTo>
                  <a:pt x="575107" y="2672602"/>
                </a:lnTo>
                <a:lnTo>
                  <a:pt x="612416" y="2667838"/>
                </a:lnTo>
                <a:lnTo>
                  <a:pt x="625513" y="2665854"/>
                </a:lnTo>
                <a:lnTo>
                  <a:pt x="639405" y="2663869"/>
                </a:lnTo>
                <a:lnTo>
                  <a:pt x="652899" y="2661090"/>
                </a:lnTo>
                <a:lnTo>
                  <a:pt x="666791" y="2658311"/>
                </a:lnTo>
                <a:lnTo>
                  <a:pt x="680682" y="2655533"/>
                </a:lnTo>
                <a:lnTo>
                  <a:pt x="694177" y="2651961"/>
                </a:lnTo>
                <a:lnTo>
                  <a:pt x="721960" y="2644419"/>
                </a:lnTo>
                <a:lnTo>
                  <a:pt x="733073" y="2641244"/>
                </a:lnTo>
                <a:lnTo>
                  <a:pt x="743789" y="2637274"/>
                </a:lnTo>
                <a:lnTo>
                  <a:pt x="764428" y="2629336"/>
                </a:lnTo>
                <a:lnTo>
                  <a:pt x="774747" y="2625367"/>
                </a:lnTo>
                <a:lnTo>
                  <a:pt x="784670" y="2622192"/>
                </a:lnTo>
                <a:lnTo>
                  <a:pt x="794196" y="2619810"/>
                </a:lnTo>
                <a:lnTo>
                  <a:pt x="803721" y="2617826"/>
                </a:lnTo>
                <a:lnTo>
                  <a:pt x="808484" y="2617428"/>
                </a:lnTo>
                <a:lnTo>
                  <a:pt x="813643" y="2617428"/>
                </a:lnTo>
                <a:lnTo>
                  <a:pt x="818803" y="2617428"/>
                </a:lnTo>
                <a:lnTo>
                  <a:pt x="823169" y="2617031"/>
                </a:lnTo>
                <a:lnTo>
                  <a:pt x="825550" y="2616634"/>
                </a:lnTo>
                <a:lnTo>
                  <a:pt x="827535" y="2615841"/>
                </a:lnTo>
                <a:lnTo>
                  <a:pt x="829519" y="2615047"/>
                </a:lnTo>
                <a:lnTo>
                  <a:pt x="830710" y="2613856"/>
                </a:lnTo>
                <a:lnTo>
                  <a:pt x="832298" y="2612268"/>
                </a:lnTo>
                <a:lnTo>
                  <a:pt x="833886" y="2609887"/>
                </a:lnTo>
                <a:lnTo>
                  <a:pt x="834679" y="2607505"/>
                </a:lnTo>
                <a:lnTo>
                  <a:pt x="835076" y="2604330"/>
                </a:lnTo>
                <a:lnTo>
                  <a:pt x="830710" y="2604330"/>
                </a:lnTo>
                <a:lnTo>
                  <a:pt x="826741" y="2604330"/>
                </a:lnTo>
                <a:lnTo>
                  <a:pt x="816819" y="2605521"/>
                </a:lnTo>
                <a:lnTo>
                  <a:pt x="804912" y="2607902"/>
                </a:lnTo>
                <a:lnTo>
                  <a:pt x="792608" y="2611078"/>
                </a:lnTo>
                <a:lnTo>
                  <a:pt x="765619" y="2617826"/>
                </a:lnTo>
                <a:lnTo>
                  <a:pt x="751727" y="2621397"/>
                </a:lnTo>
                <a:lnTo>
                  <a:pt x="737439" y="2624574"/>
                </a:lnTo>
                <a:lnTo>
                  <a:pt x="739820" y="2622192"/>
                </a:lnTo>
                <a:lnTo>
                  <a:pt x="741805" y="2619810"/>
                </a:lnTo>
                <a:lnTo>
                  <a:pt x="744583" y="2617031"/>
                </a:lnTo>
                <a:lnTo>
                  <a:pt x="747758" y="2615047"/>
                </a:lnTo>
                <a:lnTo>
                  <a:pt x="755299" y="2611078"/>
                </a:lnTo>
                <a:lnTo>
                  <a:pt x="763634" y="2607108"/>
                </a:lnTo>
                <a:lnTo>
                  <a:pt x="771969" y="2604330"/>
                </a:lnTo>
                <a:lnTo>
                  <a:pt x="780304" y="2601154"/>
                </a:lnTo>
                <a:lnTo>
                  <a:pt x="787845" y="2599170"/>
                </a:lnTo>
                <a:lnTo>
                  <a:pt x="794196" y="2597582"/>
                </a:lnTo>
                <a:lnTo>
                  <a:pt x="798165" y="2597186"/>
                </a:lnTo>
                <a:lnTo>
                  <a:pt x="802927" y="2596788"/>
                </a:lnTo>
                <a:lnTo>
                  <a:pt x="812453" y="2596391"/>
                </a:lnTo>
                <a:lnTo>
                  <a:pt x="822375" y="2595994"/>
                </a:lnTo>
                <a:lnTo>
                  <a:pt x="827138" y="2595201"/>
                </a:lnTo>
                <a:lnTo>
                  <a:pt x="831504" y="2594406"/>
                </a:lnTo>
                <a:lnTo>
                  <a:pt x="839045" y="2592421"/>
                </a:lnTo>
                <a:lnTo>
                  <a:pt x="847380" y="2590834"/>
                </a:lnTo>
                <a:lnTo>
                  <a:pt x="852143" y="2590041"/>
                </a:lnTo>
                <a:lnTo>
                  <a:pt x="856905" y="2590041"/>
                </a:lnTo>
                <a:lnTo>
                  <a:pt x="861668" y="2590041"/>
                </a:lnTo>
                <a:lnTo>
                  <a:pt x="866035" y="2590834"/>
                </a:lnTo>
                <a:lnTo>
                  <a:pt x="865637" y="2592421"/>
                </a:lnTo>
                <a:lnTo>
                  <a:pt x="864843" y="2594009"/>
                </a:lnTo>
                <a:lnTo>
                  <a:pt x="863653" y="2594803"/>
                </a:lnTo>
                <a:lnTo>
                  <a:pt x="862462" y="2595598"/>
                </a:lnTo>
                <a:lnTo>
                  <a:pt x="859684" y="2596391"/>
                </a:lnTo>
                <a:lnTo>
                  <a:pt x="856508" y="2597186"/>
                </a:lnTo>
                <a:lnTo>
                  <a:pt x="853333" y="2597979"/>
                </a:lnTo>
                <a:lnTo>
                  <a:pt x="850158" y="2599170"/>
                </a:lnTo>
                <a:lnTo>
                  <a:pt x="849364" y="2599964"/>
                </a:lnTo>
                <a:lnTo>
                  <a:pt x="848174" y="2601154"/>
                </a:lnTo>
                <a:lnTo>
                  <a:pt x="847777" y="2602742"/>
                </a:lnTo>
                <a:lnTo>
                  <a:pt x="847380" y="2604330"/>
                </a:lnTo>
                <a:lnTo>
                  <a:pt x="849761" y="2606712"/>
                </a:lnTo>
                <a:lnTo>
                  <a:pt x="852936" y="2608299"/>
                </a:lnTo>
                <a:lnTo>
                  <a:pt x="856112" y="2609093"/>
                </a:lnTo>
                <a:lnTo>
                  <a:pt x="860081" y="2609490"/>
                </a:lnTo>
                <a:lnTo>
                  <a:pt x="863653" y="2609490"/>
                </a:lnTo>
                <a:lnTo>
                  <a:pt x="868019" y="2608696"/>
                </a:lnTo>
                <a:lnTo>
                  <a:pt x="871988" y="2607505"/>
                </a:lnTo>
                <a:lnTo>
                  <a:pt x="876751" y="2606315"/>
                </a:lnTo>
                <a:lnTo>
                  <a:pt x="885879" y="2603139"/>
                </a:lnTo>
                <a:lnTo>
                  <a:pt x="894611" y="2598773"/>
                </a:lnTo>
                <a:lnTo>
                  <a:pt x="910090" y="2590834"/>
                </a:lnTo>
                <a:lnTo>
                  <a:pt x="907312" y="2586865"/>
                </a:lnTo>
                <a:lnTo>
                  <a:pt x="906121" y="2584880"/>
                </a:lnTo>
                <a:lnTo>
                  <a:pt x="905724" y="2583690"/>
                </a:lnTo>
                <a:lnTo>
                  <a:pt x="905327" y="2582102"/>
                </a:lnTo>
                <a:lnTo>
                  <a:pt x="905327" y="2580117"/>
                </a:lnTo>
                <a:lnTo>
                  <a:pt x="906915" y="2574163"/>
                </a:lnTo>
                <a:lnTo>
                  <a:pt x="912471" y="2572576"/>
                </a:lnTo>
                <a:lnTo>
                  <a:pt x="916837" y="2570591"/>
                </a:lnTo>
                <a:lnTo>
                  <a:pt x="921600" y="2567813"/>
                </a:lnTo>
                <a:lnTo>
                  <a:pt x="925172" y="2565035"/>
                </a:lnTo>
                <a:lnTo>
                  <a:pt x="929141" y="2562255"/>
                </a:lnTo>
                <a:lnTo>
                  <a:pt x="932317" y="2558286"/>
                </a:lnTo>
                <a:lnTo>
                  <a:pt x="938667" y="2550745"/>
                </a:lnTo>
                <a:lnTo>
                  <a:pt x="932713" y="2548760"/>
                </a:lnTo>
                <a:lnTo>
                  <a:pt x="926760" y="2547173"/>
                </a:lnTo>
                <a:lnTo>
                  <a:pt x="915250" y="2544394"/>
                </a:lnTo>
                <a:lnTo>
                  <a:pt x="909296" y="2542013"/>
                </a:lnTo>
                <a:lnTo>
                  <a:pt x="904136" y="2540028"/>
                </a:lnTo>
                <a:lnTo>
                  <a:pt x="898977" y="2537646"/>
                </a:lnTo>
                <a:lnTo>
                  <a:pt x="894611" y="2534471"/>
                </a:lnTo>
                <a:lnTo>
                  <a:pt x="894214" y="2533281"/>
                </a:lnTo>
                <a:lnTo>
                  <a:pt x="894214" y="2532089"/>
                </a:lnTo>
                <a:lnTo>
                  <a:pt x="894611" y="2529311"/>
                </a:lnTo>
                <a:lnTo>
                  <a:pt x="895008" y="2526531"/>
                </a:lnTo>
                <a:lnTo>
                  <a:pt x="895008" y="2524945"/>
                </a:lnTo>
                <a:lnTo>
                  <a:pt x="894611" y="2524149"/>
                </a:lnTo>
                <a:lnTo>
                  <a:pt x="891833" y="2520974"/>
                </a:lnTo>
                <a:lnTo>
                  <a:pt x="888658" y="2518194"/>
                </a:lnTo>
                <a:lnTo>
                  <a:pt x="882307" y="2513433"/>
                </a:lnTo>
                <a:lnTo>
                  <a:pt x="879132" y="2511447"/>
                </a:lnTo>
                <a:lnTo>
                  <a:pt x="875560" y="2508271"/>
                </a:lnTo>
                <a:lnTo>
                  <a:pt x="872384" y="2505096"/>
                </a:lnTo>
                <a:lnTo>
                  <a:pt x="869607" y="2500729"/>
                </a:lnTo>
                <a:lnTo>
                  <a:pt x="856508" y="2478896"/>
                </a:lnTo>
                <a:lnTo>
                  <a:pt x="850952" y="2468178"/>
                </a:lnTo>
                <a:lnTo>
                  <a:pt x="848571" y="2463811"/>
                </a:lnTo>
                <a:lnTo>
                  <a:pt x="847380" y="2460635"/>
                </a:lnTo>
                <a:lnTo>
                  <a:pt x="846189" y="2455078"/>
                </a:lnTo>
                <a:lnTo>
                  <a:pt x="846189" y="2451505"/>
                </a:lnTo>
                <a:lnTo>
                  <a:pt x="846189" y="2450711"/>
                </a:lnTo>
                <a:lnTo>
                  <a:pt x="846586" y="2449917"/>
                </a:lnTo>
                <a:lnTo>
                  <a:pt x="846983" y="2449917"/>
                </a:lnTo>
                <a:lnTo>
                  <a:pt x="847380" y="2450711"/>
                </a:lnTo>
                <a:lnTo>
                  <a:pt x="841823" y="2438405"/>
                </a:lnTo>
                <a:lnTo>
                  <a:pt x="838251" y="2428481"/>
                </a:lnTo>
                <a:lnTo>
                  <a:pt x="835870" y="2420145"/>
                </a:lnTo>
                <a:lnTo>
                  <a:pt x="834282" y="2412205"/>
                </a:lnTo>
                <a:lnTo>
                  <a:pt x="833091" y="2404663"/>
                </a:lnTo>
                <a:lnTo>
                  <a:pt x="832695" y="2396327"/>
                </a:lnTo>
                <a:lnTo>
                  <a:pt x="831504" y="2376875"/>
                </a:lnTo>
                <a:lnTo>
                  <a:pt x="829519" y="2376875"/>
                </a:lnTo>
                <a:lnTo>
                  <a:pt x="827535" y="2376875"/>
                </a:lnTo>
                <a:lnTo>
                  <a:pt x="823963" y="2378066"/>
                </a:lnTo>
                <a:lnTo>
                  <a:pt x="820788" y="2379654"/>
                </a:lnTo>
                <a:lnTo>
                  <a:pt x="817612" y="2382035"/>
                </a:lnTo>
                <a:lnTo>
                  <a:pt x="810865" y="2386402"/>
                </a:lnTo>
                <a:lnTo>
                  <a:pt x="807293" y="2388387"/>
                </a:lnTo>
                <a:lnTo>
                  <a:pt x="803721" y="2390372"/>
                </a:lnTo>
                <a:lnTo>
                  <a:pt x="800546" y="2391166"/>
                </a:lnTo>
                <a:lnTo>
                  <a:pt x="797371" y="2391166"/>
                </a:lnTo>
                <a:lnTo>
                  <a:pt x="791814" y="2390372"/>
                </a:lnTo>
                <a:lnTo>
                  <a:pt x="788639" y="2389975"/>
                </a:lnTo>
                <a:lnTo>
                  <a:pt x="786258" y="2389578"/>
                </a:lnTo>
                <a:lnTo>
                  <a:pt x="783876" y="2389975"/>
                </a:lnTo>
                <a:lnTo>
                  <a:pt x="781495" y="2390372"/>
                </a:lnTo>
                <a:lnTo>
                  <a:pt x="776335" y="2393945"/>
                </a:lnTo>
                <a:lnTo>
                  <a:pt x="768794" y="2399502"/>
                </a:lnTo>
                <a:lnTo>
                  <a:pt x="761650" y="2405457"/>
                </a:lnTo>
                <a:lnTo>
                  <a:pt x="756093" y="2410617"/>
                </a:lnTo>
                <a:lnTo>
                  <a:pt x="755299" y="2411808"/>
                </a:lnTo>
                <a:lnTo>
                  <a:pt x="754902" y="2413793"/>
                </a:lnTo>
                <a:lnTo>
                  <a:pt x="754506" y="2418557"/>
                </a:lnTo>
                <a:lnTo>
                  <a:pt x="754506" y="2422923"/>
                </a:lnTo>
                <a:lnTo>
                  <a:pt x="754109" y="2425305"/>
                </a:lnTo>
                <a:lnTo>
                  <a:pt x="753315" y="2427290"/>
                </a:lnTo>
                <a:lnTo>
                  <a:pt x="750934" y="2430068"/>
                </a:lnTo>
                <a:lnTo>
                  <a:pt x="748552" y="2433244"/>
                </a:lnTo>
                <a:lnTo>
                  <a:pt x="745377" y="2435627"/>
                </a:lnTo>
                <a:lnTo>
                  <a:pt x="742201" y="2438008"/>
                </a:lnTo>
                <a:lnTo>
                  <a:pt x="735057" y="2443169"/>
                </a:lnTo>
                <a:lnTo>
                  <a:pt x="727516" y="2447536"/>
                </a:lnTo>
                <a:lnTo>
                  <a:pt x="724341" y="2450314"/>
                </a:lnTo>
                <a:lnTo>
                  <a:pt x="720769" y="2452696"/>
                </a:lnTo>
                <a:lnTo>
                  <a:pt x="717991" y="2455475"/>
                </a:lnTo>
                <a:lnTo>
                  <a:pt x="715212" y="2458651"/>
                </a:lnTo>
                <a:lnTo>
                  <a:pt x="712831" y="2461826"/>
                </a:lnTo>
                <a:lnTo>
                  <a:pt x="711244" y="2465399"/>
                </a:lnTo>
                <a:lnTo>
                  <a:pt x="710053" y="2469368"/>
                </a:lnTo>
                <a:lnTo>
                  <a:pt x="709259" y="2473735"/>
                </a:lnTo>
                <a:lnTo>
                  <a:pt x="707672" y="2474926"/>
                </a:lnTo>
                <a:lnTo>
                  <a:pt x="706084" y="2475323"/>
                </a:lnTo>
                <a:lnTo>
                  <a:pt x="701718" y="2475720"/>
                </a:lnTo>
                <a:lnTo>
                  <a:pt x="696558" y="2475323"/>
                </a:lnTo>
                <a:lnTo>
                  <a:pt x="691398" y="2474132"/>
                </a:lnTo>
                <a:lnTo>
                  <a:pt x="686239" y="2473735"/>
                </a:lnTo>
                <a:lnTo>
                  <a:pt x="681079" y="2473735"/>
                </a:lnTo>
                <a:lnTo>
                  <a:pt x="678301" y="2474132"/>
                </a:lnTo>
                <a:lnTo>
                  <a:pt x="675919" y="2474926"/>
                </a:lnTo>
                <a:lnTo>
                  <a:pt x="673935" y="2476117"/>
                </a:lnTo>
                <a:lnTo>
                  <a:pt x="671950" y="2477307"/>
                </a:lnTo>
                <a:lnTo>
                  <a:pt x="673538" y="2479690"/>
                </a:lnTo>
                <a:lnTo>
                  <a:pt x="674729" y="2482071"/>
                </a:lnTo>
                <a:lnTo>
                  <a:pt x="675522" y="2484850"/>
                </a:lnTo>
                <a:lnTo>
                  <a:pt x="675522" y="2486835"/>
                </a:lnTo>
                <a:lnTo>
                  <a:pt x="675522" y="2489217"/>
                </a:lnTo>
                <a:lnTo>
                  <a:pt x="674729" y="2491202"/>
                </a:lnTo>
                <a:lnTo>
                  <a:pt x="673141" y="2495568"/>
                </a:lnTo>
                <a:lnTo>
                  <a:pt x="667981" y="2503508"/>
                </a:lnTo>
                <a:lnTo>
                  <a:pt x="665997" y="2507080"/>
                </a:lnTo>
                <a:lnTo>
                  <a:pt x="665600" y="2509066"/>
                </a:lnTo>
                <a:lnTo>
                  <a:pt x="665600" y="2510654"/>
                </a:lnTo>
                <a:lnTo>
                  <a:pt x="665600" y="2511844"/>
                </a:lnTo>
                <a:lnTo>
                  <a:pt x="666394" y="2512638"/>
                </a:lnTo>
                <a:lnTo>
                  <a:pt x="667981" y="2513829"/>
                </a:lnTo>
                <a:lnTo>
                  <a:pt x="669966" y="2515417"/>
                </a:lnTo>
                <a:lnTo>
                  <a:pt x="671553" y="2516210"/>
                </a:lnTo>
                <a:lnTo>
                  <a:pt x="671950" y="2517797"/>
                </a:lnTo>
                <a:lnTo>
                  <a:pt x="672347" y="2518987"/>
                </a:lnTo>
                <a:lnTo>
                  <a:pt x="672347" y="2520576"/>
                </a:lnTo>
                <a:lnTo>
                  <a:pt x="671950" y="2524149"/>
                </a:lnTo>
                <a:lnTo>
                  <a:pt x="671553" y="2527722"/>
                </a:lnTo>
                <a:lnTo>
                  <a:pt x="671553" y="2529311"/>
                </a:lnTo>
                <a:lnTo>
                  <a:pt x="671950" y="2530898"/>
                </a:lnTo>
                <a:lnTo>
                  <a:pt x="673141" y="2532089"/>
                </a:lnTo>
                <a:lnTo>
                  <a:pt x="674729" y="2533678"/>
                </a:lnTo>
                <a:lnTo>
                  <a:pt x="679094" y="2537646"/>
                </a:lnTo>
                <a:lnTo>
                  <a:pt x="681476" y="2539632"/>
                </a:lnTo>
                <a:lnTo>
                  <a:pt x="683063" y="2542013"/>
                </a:lnTo>
                <a:lnTo>
                  <a:pt x="684254" y="2544791"/>
                </a:lnTo>
                <a:lnTo>
                  <a:pt x="684254" y="2545982"/>
                </a:lnTo>
                <a:lnTo>
                  <a:pt x="684254" y="2547570"/>
                </a:lnTo>
                <a:lnTo>
                  <a:pt x="687032" y="2543997"/>
                </a:lnTo>
                <a:lnTo>
                  <a:pt x="689017" y="2540028"/>
                </a:lnTo>
                <a:lnTo>
                  <a:pt x="689811" y="2537249"/>
                </a:lnTo>
                <a:lnTo>
                  <a:pt x="689414" y="2534867"/>
                </a:lnTo>
                <a:lnTo>
                  <a:pt x="689017" y="2532883"/>
                </a:lnTo>
                <a:lnTo>
                  <a:pt x="687826" y="2531692"/>
                </a:lnTo>
                <a:lnTo>
                  <a:pt x="687429" y="2530898"/>
                </a:lnTo>
                <a:lnTo>
                  <a:pt x="685445" y="2528913"/>
                </a:lnTo>
                <a:lnTo>
                  <a:pt x="684254" y="2527326"/>
                </a:lnTo>
                <a:lnTo>
                  <a:pt x="681873" y="2524149"/>
                </a:lnTo>
                <a:lnTo>
                  <a:pt x="680682" y="2523356"/>
                </a:lnTo>
                <a:lnTo>
                  <a:pt x="679094" y="2522958"/>
                </a:lnTo>
                <a:lnTo>
                  <a:pt x="677110" y="2523356"/>
                </a:lnTo>
                <a:lnTo>
                  <a:pt x="674729" y="2524149"/>
                </a:lnTo>
                <a:lnTo>
                  <a:pt x="678698" y="2519780"/>
                </a:lnTo>
                <a:lnTo>
                  <a:pt x="680682" y="2517797"/>
                </a:lnTo>
                <a:lnTo>
                  <a:pt x="681476" y="2515417"/>
                </a:lnTo>
                <a:lnTo>
                  <a:pt x="682270" y="2513829"/>
                </a:lnTo>
                <a:lnTo>
                  <a:pt x="682667" y="2511844"/>
                </a:lnTo>
                <a:lnTo>
                  <a:pt x="683063" y="2508271"/>
                </a:lnTo>
                <a:lnTo>
                  <a:pt x="682270" y="2504698"/>
                </a:lnTo>
                <a:lnTo>
                  <a:pt x="681079" y="2501523"/>
                </a:lnTo>
                <a:lnTo>
                  <a:pt x="677904" y="2493981"/>
                </a:lnTo>
                <a:lnTo>
                  <a:pt x="681079" y="2493981"/>
                </a:lnTo>
                <a:lnTo>
                  <a:pt x="683063" y="2494378"/>
                </a:lnTo>
                <a:lnTo>
                  <a:pt x="684651" y="2495568"/>
                </a:lnTo>
                <a:lnTo>
                  <a:pt x="685842" y="2497156"/>
                </a:lnTo>
                <a:lnTo>
                  <a:pt x="687032" y="2498744"/>
                </a:lnTo>
                <a:lnTo>
                  <a:pt x="687429" y="2501523"/>
                </a:lnTo>
                <a:lnTo>
                  <a:pt x="688621" y="2506287"/>
                </a:lnTo>
                <a:lnTo>
                  <a:pt x="689414" y="2511050"/>
                </a:lnTo>
                <a:lnTo>
                  <a:pt x="690208" y="2513433"/>
                </a:lnTo>
                <a:lnTo>
                  <a:pt x="691001" y="2515017"/>
                </a:lnTo>
                <a:lnTo>
                  <a:pt x="692589" y="2516608"/>
                </a:lnTo>
                <a:lnTo>
                  <a:pt x="694177" y="2517797"/>
                </a:lnTo>
                <a:lnTo>
                  <a:pt x="696558" y="2518194"/>
                </a:lnTo>
                <a:lnTo>
                  <a:pt x="700130" y="2517797"/>
                </a:lnTo>
                <a:lnTo>
                  <a:pt x="696161" y="2510256"/>
                </a:lnTo>
                <a:lnTo>
                  <a:pt x="694177" y="2505096"/>
                </a:lnTo>
                <a:lnTo>
                  <a:pt x="692986" y="2501523"/>
                </a:lnTo>
                <a:lnTo>
                  <a:pt x="692986" y="2500332"/>
                </a:lnTo>
                <a:lnTo>
                  <a:pt x="693383" y="2498744"/>
                </a:lnTo>
                <a:lnTo>
                  <a:pt x="694177" y="2496362"/>
                </a:lnTo>
                <a:lnTo>
                  <a:pt x="696161" y="2493583"/>
                </a:lnTo>
                <a:lnTo>
                  <a:pt x="699734" y="2489614"/>
                </a:lnTo>
                <a:lnTo>
                  <a:pt x="702909" y="2484056"/>
                </a:lnTo>
                <a:lnTo>
                  <a:pt x="706878" y="2486042"/>
                </a:lnTo>
                <a:lnTo>
                  <a:pt x="708465" y="2487232"/>
                </a:lnTo>
                <a:lnTo>
                  <a:pt x="709656" y="2488423"/>
                </a:lnTo>
                <a:lnTo>
                  <a:pt x="710847" y="2490011"/>
                </a:lnTo>
                <a:lnTo>
                  <a:pt x="711640" y="2492392"/>
                </a:lnTo>
                <a:lnTo>
                  <a:pt x="712434" y="2494775"/>
                </a:lnTo>
                <a:lnTo>
                  <a:pt x="712434" y="2497156"/>
                </a:lnTo>
                <a:lnTo>
                  <a:pt x="710847" y="2497554"/>
                </a:lnTo>
                <a:lnTo>
                  <a:pt x="709656" y="2497156"/>
                </a:lnTo>
                <a:lnTo>
                  <a:pt x="708465" y="2496759"/>
                </a:lnTo>
                <a:lnTo>
                  <a:pt x="707672" y="2495965"/>
                </a:lnTo>
                <a:lnTo>
                  <a:pt x="705687" y="2494775"/>
                </a:lnTo>
                <a:lnTo>
                  <a:pt x="704496" y="2494378"/>
                </a:lnTo>
                <a:lnTo>
                  <a:pt x="702909" y="2493981"/>
                </a:lnTo>
                <a:lnTo>
                  <a:pt x="710053" y="2526928"/>
                </a:lnTo>
                <a:lnTo>
                  <a:pt x="713228" y="2541615"/>
                </a:lnTo>
                <a:lnTo>
                  <a:pt x="716403" y="2555904"/>
                </a:lnTo>
                <a:lnTo>
                  <a:pt x="718784" y="2570194"/>
                </a:lnTo>
                <a:lnTo>
                  <a:pt x="720372" y="2583690"/>
                </a:lnTo>
                <a:lnTo>
                  <a:pt x="721563" y="2597186"/>
                </a:lnTo>
                <a:lnTo>
                  <a:pt x="721960" y="2611474"/>
                </a:lnTo>
                <a:lnTo>
                  <a:pt x="721563" y="2611871"/>
                </a:lnTo>
                <a:lnTo>
                  <a:pt x="721166" y="2611871"/>
                </a:lnTo>
                <a:lnTo>
                  <a:pt x="719578" y="2612268"/>
                </a:lnTo>
                <a:lnTo>
                  <a:pt x="716800" y="2612268"/>
                </a:lnTo>
                <a:lnTo>
                  <a:pt x="713228" y="2611871"/>
                </a:lnTo>
                <a:lnTo>
                  <a:pt x="709656" y="2611474"/>
                </a:lnTo>
                <a:lnTo>
                  <a:pt x="706084" y="2610283"/>
                </a:lnTo>
                <a:lnTo>
                  <a:pt x="702512" y="2609093"/>
                </a:lnTo>
                <a:lnTo>
                  <a:pt x="700130" y="2607505"/>
                </a:lnTo>
                <a:lnTo>
                  <a:pt x="699734" y="2607108"/>
                </a:lnTo>
                <a:lnTo>
                  <a:pt x="699734" y="2606712"/>
                </a:lnTo>
                <a:lnTo>
                  <a:pt x="700130" y="2604330"/>
                </a:lnTo>
                <a:lnTo>
                  <a:pt x="700130" y="2601948"/>
                </a:lnTo>
                <a:lnTo>
                  <a:pt x="700130" y="2601154"/>
                </a:lnTo>
                <a:lnTo>
                  <a:pt x="700130" y="2600757"/>
                </a:lnTo>
                <a:lnTo>
                  <a:pt x="698939" y="2600757"/>
                </a:lnTo>
                <a:lnTo>
                  <a:pt x="697749" y="2600757"/>
                </a:lnTo>
                <a:lnTo>
                  <a:pt x="695367" y="2601948"/>
                </a:lnTo>
                <a:lnTo>
                  <a:pt x="693780" y="2603536"/>
                </a:lnTo>
                <a:lnTo>
                  <a:pt x="693383" y="2603933"/>
                </a:lnTo>
                <a:lnTo>
                  <a:pt x="693780" y="2604330"/>
                </a:lnTo>
                <a:lnTo>
                  <a:pt x="691795" y="2602742"/>
                </a:lnTo>
                <a:lnTo>
                  <a:pt x="689414" y="2599567"/>
                </a:lnTo>
                <a:lnTo>
                  <a:pt x="683460" y="2590834"/>
                </a:lnTo>
                <a:lnTo>
                  <a:pt x="676713" y="2579721"/>
                </a:lnTo>
                <a:lnTo>
                  <a:pt x="669966" y="2566622"/>
                </a:lnTo>
                <a:lnTo>
                  <a:pt x="664409" y="2553523"/>
                </a:lnTo>
                <a:lnTo>
                  <a:pt x="661234" y="2546775"/>
                </a:lnTo>
                <a:lnTo>
                  <a:pt x="659250" y="2540424"/>
                </a:lnTo>
                <a:lnTo>
                  <a:pt x="657662" y="2534867"/>
                </a:lnTo>
                <a:lnTo>
                  <a:pt x="656472" y="2529311"/>
                </a:lnTo>
                <a:lnTo>
                  <a:pt x="656075" y="2524547"/>
                </a:lnTo>
                <a:lnTo>
                  <a:pt x="656075" y="2520974"/>
                </a:lnTo>
                <a:lnTo>
                  <a:pt x="656868" y="2521767"/>
                </a:lnTo>
                <a:lnTo>
                  <a:pt x="659250" y="2522560"/>
                </a:lnTo>
                <a:lnTo>
                  <a:pt x="662028" y="2524149"/>
                </a:lnTo>
                <a:lnTo>
                  <a:pt x="661631" y="2521767"/>
                </a:lnTo>
                <a:lnTo>
                  <a:pt x="661234" y="2519780"/>
                </a:lnTo>
                <a:lnTo>
                  <a:pt x="659647" y="2515814"/>
                </a:lnTo>
                <a:lnTo>
                  <a:pt x="656075" y="2509462"/>
                </a:lnTo>
                <a:lnTo>
                  <a:pt x="654884" y="2506684"/>
                </a:lnTo>
                <a:lnTo>
                  <a:pt x="654487" y="2505096"/>
                </a:lnTo>
                <a:lnTo>
                  <a:pt x="654884" y="2503905"/>
                </a:lnTo>
                <a:lnTo>
                  <a:pt x="655281" y="2502317"/>
                </a:lnTo>
                <a:lnTo>
                  <a:pt x="656075" y="2500729"/>
                </a:lnTo>
                <a:lnTo>
                  <a:pt x="657265" y="2499141"/>
                </a:lnTo>
                <a:lnTo>
                  <a:pt x="659250" y="2497156"/>
                </a:lnTo>
                <a:lnTo>
                  <a:pt x="657265" y="2498347"/>
                </a:lnTo>
                <a:lnTo>
                  <a:pt x="655281" y="2499538"/>
                </a:lnTo>
                <a:lnTo>
                  <a:pt x="653693" y="2501920"/>
                </a:lnTo>
                <a:lnTo>
                  <a:pt x="652899" y="2503905"/>
                </a:lnTo>
                <a:lnTo>
                  <a:pt x="652106" y="2499141"/>
                </a:lnTo>
                <a:lnTo>
                  <a:pt x="651312" y="2495172"/>
                </a:lnTo>
                <a:lnTo>
                  <a:pt x="650121" y="2491202"/>
                </a:lnTo>
                <a:lnTo>
                  <a:pt x="648534" y="2487629"/>
                </a:lnTo>
                <a:lnTo>
                  <a:pt x="646946" y="2484453"/>
                </a:lnTo>
                <a:lnTo>
                  <a:pt x="644564" y="2481278"/>
                </a:lnTo>
                <a:lnTo>
                  <a:pt x="642580" y="2478499"/>
                </a:lnTo>
                <a:lnTo>
                  <a:pt x="639801" y="2476117"/>
                </a:lnTo>
                <a:lnTo>
                  <a:pt x="637420" y="2473735"/>
                </a:lnTo>
                <a:lnTo>
                  <a:pt x="634245" y="2471750"/>
                </a:lnTo>
                <a:lnTo>
                  <a:pt x="631070" y="2470163"/>
                </a:lnTo>
                <a:lnTo>
                  <a:pt x="627498" y="2468574"/>
                </a:lnTo>
                <a:lnTo>
                  <a:pt x="620354" y="2466193"/>
                </a:lnTo>
                <a:lnTo>
                  <a:pt x="612416" y="2463811"/>
                </a:lnTo>
                <a:lnTo>
                  <a:pt x="609241" y="2463811"/>
                </a:lnTo>
                <a:lnTo>
                  <a:pt x="607256" y="2464605"/>
                </a:lnTo>
                <a:lnTo>
                  <a:pt x="606065" y="2466193"/>
                </a:lnTo>
                <a:lnTo>
                  <a:pt x="604874" y="2467781"/>
                </a:lnTo>
                <a:lnTo>
                  <a:pt x="604081" y="2469765"/>
                </a:lnTo>
                <a:lnTo>
                  <a:pt x="603684" y="2472147"/>
                </a:lnTo>
                <a:lnTo>
                  <a:pt x="602493" y="2477307"/>
                </a:lnTo>
                <a:lnTo>
                  <a:pt x="601699" y="2482071"/>
                </a:lnTo>
                <a:lnTo>
                  <a:pt x="600905" y="2484453"/>
                </a:lnTo>
                <a:lnTo>
                  <a:pt x="599715" y="2486042"/>
                </a:lnTo>
                <a:lnTo>
                  <a:pt x="598127" y="2487232"/>
                </a:lnTo>
                <a:lnTo>
                  <a:pt x="596143" y="2488026"/>
                </a:lnTo>
                <a:lnTo>
                  <a:pt x="593364" y="2488026"/>
                </a:lnTo>
                <a:lnTo>
                  <a:pt x="590189" y="2487232"/>
                </a:lnTo>
                <a:lnTo>
                  <a:pt x="588998" y="2486042"/>
                </a:lnTo>
                <a:lnTo>
                  <a:pt x="588601" y="2484850"/>
                </a:lnTo>
                <a:lnTo>
                  <a:pt x="588205" y="2483263"/>
                </a:lnTo>
                <a:lnTo>
                  <a:pt x="588205" y="2481675"/>
                </a:lnTo>
                <a:lnTo>
                  <a:pt x="588601" y="2480484"/>
                </a:lnTo>
                <a:lnTo>
                  <a:pt x="589395" y="2479293"/>
                </a:lnTo>
                <a:lnTo>
                  <a:pt x="590983" y="2477307"/>
                </a:lnTo>
                <a:lnTo>
                  <a:pt x="595746" y="2472147"/>
                </a:lnTo>
                <a:lnTo>
                  <a:pt x="598127" y="2469765"/>
                </a:lnTo>
                <a:lnTo>
                  <a:pt x="599318" y="2467384"/>
                </a:lnTo>
                <a:lnTo>
                  <a:pt x="599318" y="2466193"/>
                </a:lnTo>
                <a:lnTo>
                  <a:pt x="598524" y="2465002"/>
                </a:lnTo>
                <a:lnTo>
                  <a:pt x="597730" y="2464208"/>
                </a:lnTo>
                <a:lnTo>
                  <a:pt x="596539" y="2463811"/>
                </a:lnTo>
                <a:lnTo>
                  <a:pt x="593364" y="2463414"/>
                </a:lnTo>
                <a:lnTo>
                  <a:pt x="590586" y="2463414"/>
                </a:lnTo>
                <a:lnTo>
                  <a:pt x="583442" y="2464208"/>
                </a:lnTo>
                <a:lnTo>
                  <a:pt x="580267" y="2464208"/>
                </a:lnTo>
                <a:lnTo>
                  <a:pt x="577885" y="2463811"/>
                </a:lnTo>
                <a:lnTo>
                  <a:pt x="576298" y="2459048"/>
                </a:lnTo>
                <a:lnTo>
                  <a:pt x="575901" y="2453490"/>
                </a:lnTo>
                <a:lnTo>
                  <a:pt x="575901" y="2448329"/>
                </a:lnTo>
                <a:lnTo>
                  <a:pt x="575901" y="2443566"/>
                </a:lnTo>
                <a:lnTo>
                  <a:pt x="576695" y="2438405"/>
                </a:lnTo>
                <a:lnTo>
                  <a:pt x="577885" y="2433641"/>
                </a:lnTo>
                <a:lnTo>
                  <a:pt x="579870" y="2423717"/>
                </a:lnTo>
                <a:lnTo>
                  <a:pt x="585823" y="2403472"/>
                </a:lnTo>
                <a:lnTo>
                  <a:pt x="588205" y="2393548"/>
                </a:lnTo>
                <a:lnTo>
                  <a:pt x="590189" y="2383623"/>
                </a:lnTo>
                <a:lnTo>
                  <a:pt x="586220" y="2384418"/>
                </a:lnTo>
                <a:lnTo>
                  <a:pt x="581854" y="2386005"/>
                </a:lnTo>
                <a:lnTo>
                  <a:pt x="577885" y="2387594"/>
                </a:lnTo>
                <a:lnTo>
                  <a:pt x="572726" y="2390372"/>
                </a:lnTo>
                <a:lnTo>
                  <a:pt x="567963" y="2393548"/>
                </a:lnTo>
                <a:lnTo>
                  <a:pt x="563597" y="2396724"/>
                </a:lnTo>
                <a:lnTo>
                  <a:pt x="558834" y="2400693"/>
                </a:lnTo>
                <a:lnTo>
                  <a:pt x="554469" y="2404663"/>
                </a:lnTo>
                <a:lnTo>
                  <a:pt x="549705" y="2409030"/>
                </a:lnTo>
                <a:lnTo>
                  <a:pt x="546133" y="2413396"/>
                </a:lnTo>
                <a:lnTo>
                  <a:pt x="542164" y="2418557"/>
                </a:lnTo>
                <a:lnTo>
                  <a:pt x="538592" y="2423717"/>
                </a:lnTo>
                <a:lnTo>
                  <a:pt x="535814" y="2428481"/>
                </a:lnTo>
                <a:lnTo>
                  <a:pt x="533433" y="2433641"/>
                </a:lnTo>
                <a:lnTo>
                  <a:pt x="531448" y="2438802"/>
                </a:lnTo>
                <a:lnTo>
                  <a:pt x="530654" y="2443963"/>
                </a:lnTo>
                <a:lnTo>
                  <a:pt x="530257" y="2447536"/>
                </a:lnTo>
                <a:lnTo>
                  <a:pt x="529861" y="2451902"/>
                </a:lnTo>
                <a:lnTo>
                  <a:pt x="530257" y="2461032"/>
                </a:lnTo>
                <a:lnTo>
                  <a:pt x="531051" y="2470163"/>
                </a:lnTo>
                <a:lnTo>
                  <a:pt x="531051" y="2474926"/>
                </a:lnTo>
                <a:lnTo>
                  <a:pt x="530654" y="2478896"/>
                </a:lnTo>
                <a:lnTo>
                  <a:pt x="530257" y="2483660"/>
                </a:lnTo>
                <a:lnTo>
                  <a:pt x="529067" y="2487232"/>
                </a:lnTo>
                <a:lnTo>
                  <a:pt x="527876" y="2490805"/>
                </a:lnTo>
                <a:lnTo>
                  <a:pt x="525098" y="2493981"/>
                </a:lnTo>
                <a:lnTo>
                  <a:pt x="522320" y="2496362"/>
                </a:lnTo>
                <a:lnTo>
                  <a:pt x="518747" y="2498347"/>
                </a:lnTo>
                <a:lnTo>
                  <a:pt x="513984" y="2500332"/>
                </a:lnTo>
                <a:lnTo>
                  <a:pt x="508428" y="2500729"/>
                </a:lnTo>
                <a:lnTo>
                  <a:pt x="506046" y="2500729"/>
                </a:lnTo>
                <a:lnTo>
                  <a:pt x="503665" y="2500332"/>
                </a:lnTo>
                <a:lnTo>
                  <a:pt x="497712" y="2498347"/>
                </a:lnTo>
                <a:lnTo>
                  <a:pt x="483820" y="2493583"/>
                </a:lnTo>
                <a:lnTo>
                  <a:pt x="476279" y="2490805"/>
                </a:lnTo>
                <a:lnTo>
                  <a:pt x="468738" y="2488423"/>
                </a:lnTo>
                <a:lnTo>
                  <a:pt x="465166" y="2487629"/>
                </a:lnTo>
                <a:lnTo>
                  <a:pt x="461594" y="2487232"/>
                </a:lnTo>
                <a:lnTo>
                  <a:pt x="458419" y="2487232"/>
                </a:lnTo>
                <a:lnTo>
                  <a:pt x="455243" y="2487232"/>
                </a:lnTo>
                <a:lnTo>
                  <a:pt x="451671" y="2488026"/>
                </a:lnTo>
                <a:lnTo>
                  <a:pt x="448099" y="2488820"/>
                </a:lnTo>
                <a:lnTo>
                  <a:pt x="444924" y="2490011"/>
                </a:lnTo>
                <a:lnTo>
                  <a:pt x="442146" y="2491996"/>
                </a:lnTo>
                <a:lnTo>
                  <a:pt x="435399" y="2495172"/>
                </a:lnTo>
                <a:lnTo>
                  <a:pt x="429445" y="2498744"/>
                </a:lnTo>
                <a:lnTo>
                  <a:pt x="423491" y="2502714"/>
                </a:lnTo>
                <a:lnTo>
                  <a:pt x="417141" y="2506287"/>
                </a:lnTo>
                <a:lnTo>
                  <a:pt x="411188" y="2509066"/>
                </a:lnTo>
                <a:lnTo>
                  <a:pt x="408012" y="2510256"/>
                </a:lnTo>
                <a:lnTo>
                  <a:pt x="404837" y="2510654"/>
                </a:lnTo>
                <a:lnTo>
                  <a:pt x="401265" y="2511050"/>
                </a:lnTo>
                <a:lnTo>
                  <a:pt x="396502" y="2511050"/>
                </a:lnTo>
                <a:lnTo>
                  <a:pt x="391343" y="2510654"/>
                </a:lnTo>
                <a:lnTo>
                  <a:pt x="385389" y="2509859"/>
                </a:lnTo>
                <a:lnTo>
                  <a:pt x="379832" y="2508271"/>
                </a:lnTo>
                <a:lnTo>
                  <a:pt x="374673" y="2507080"/>
                </a:lnTo>
                <a:lnTo>
                  <a:pt x="370307" y="2505493"/>
                </a:lnTo>
                <a:lnTo>
                  <a:pt x="367529" y="2503905"/>
                </a:lnTo>
                <a:lnTo>
                  <a:pt x="365544" y="2502714"/>
                </a:lnTo>
                <a:lnTo>
                  <a:pt x="364353" y="2501126"/>
                </a:lnTo>
                <a:lnTo>
                  <a:pt x="361178" y="2497156"/>
                </a:lnTo>
                <a:lnTo>
                  <a:pt x="359194" y="2493186"/>
                </a:lnTo>
                <a:lnTo>
                  <a:pt x="357606" y="2488820"/>
                </a:lnTo>
                <a:lnTo>
                  <a:pt x="355622" y="2484850"/>
                </a:lnTo>
                <a:lnTo>
                  <a:pt x="353637" y="2480484"/>
                </a:lnTo>
                <a:lnTo>
                  <a:pt x="351256" y="2476911"/>
                </a:lnTo>
                <a:lnTo>
                  <a:pt x="350065" y="2475323"/>
                </a:lnTo>
                <a:lnTo>
                  <a:pt x="348478" y="2473735"/>
                </a:lnTo>
                <a:lnTo>
                  <a:pt x="347684" y="2473338"/>
                </a:lnTo>
                <a:lnTo>
                  <a:pt x="346890" y="2473338"/>
                </a:lnTo>
                <a:lnTo>
                  <a:pt x="343715" y="2473735"/>
                </a:lnTo>
                <a:lnTo>
                  <a:pt x="341334" y="2474132"/>
                </a:lnTo>
                <a:lnTo>
                  <a:pt x="340143" y="2474132"/>
                </a:lnTo>
                <a:lnTo>
                  <a:pt x="339349" y="2473735"/>
                </a:lnTo>
                <a:lnTo>
                  <a:pt x="336570" y="2472544"/>
                </a:lnTo>
                <a:lnTo>
                  <a:pt x="334586" y="2470956"/>
                </a:lnTo>
                <a:lnTo>
                  <a:pt x="330617" y="2466987"/>
                </a:lnTo>
                <a:lnTo>
                  <a:pt x="327442" y="2464605"/>
                </a:lnTo>
                <a:lnTo>
                  <a:pt x="324267" y="2463017"/>
                </a:lnTo>
                <a:lnTo>
                  <a:pt x="319504" y="2461429"/>
                </a:lnTo>
                <a:lnTo>
                  <a:pt x="313947" y="2460635"/>
                </a:lnTo>
                <a:lnTo>
                  <a:pt x="310375" y="2460635"/>
                </a:lnTo>
                <a:lnTo>
                  <a:pt x="307597" y="2461032"/>
                </a:lnTo>
                <a:lnTo>
                  <a:pt x="304422" y="2462223"/>
                </a:lnTo>
                <a:lnTo>
                  <a:pt x="301247" y="2463017"/>
                </a:lnTo>
                <a:lnTo>
                  <a:pt x="295293" y="2465399"/>
                </a:lnTo>
                <a:lnTo>
                  <a:pt x="291721" y="2466987"/>
                </a:lnTo>
                <a:lnTo>
                  <a:pt x="288943" y="2467384"/>
                </a:lnTo>
                <a:lnTo>
                  <a:pt x="282195" y="2468178"/>
                </a:lnTo>
                <a:lnTo>
                  <a:pt x="274257" y="2468574"/>
                </a:lnTo>
                <a:lnTo>
                  <a:pt x="256794" y="2468971"/>
                </a:lnTo>
                <a:lnTo>
                  <a:pt x="238933" y="2468574"/>
                </a:lnTo>
                <a:lnTo>
                  <a:pt x="223057" y="2467384"/>
                </a:lnTo>
                <a:lnTo>
                  <a:pt x="217501" y="2466590"/>
                </a:lnTo>
                <a:lnTo>
                  <a:pt x="212341" y="2465399"/>
                </a:lnTo>
                <a:lnTo>
                  <a:pt x="202815" y="2462620"/>
                </a:lnTo>
                <a:lnTo>
                  <a:pt x="193290" y="2459841"/>
                </a:lnTo>
                <a:lnTo>
                  <a:pt x="184161" y="2456665"/>
                </a:lnTo>
                <a:lnTo>
                  <a:pt x="179398" y="2455475"/>
                </a:lnTo>
                <a:lnTo>
                  <a:pt x="174636" y="2454681"/>
                </a:lnTo>
                <a:lnTo>
                  <a:pt x="170270" y="2454284"/>
                </a:lnTo>
                <a:lnTo>
                  <a:pt x="165110" y="2454284"/>
                </a:lnTo>
                <a:lnTo>
                  <a:pt x="160744" y="2455078"/>
                </a:lnTo>
                <a:lnTo>
                  <a:pt x="155187" y="2455872"/>
                </a:lnTo>
                <a:lnTo>
                  <a:pt x="150425" y="2458254"/>
                </a:lnTo>
                <a:lnTo>
                  <a:pt x="144471" y="2460635"/>
                </a:lnTo>
                <a:lnTo>
                  <a:pt x="140105" y="2463414"/>
                </a:lnTo>
                <a:lnTo>
                  <a:pt x="136136" y="2466987"/>
                </a:lnTo>
                <a:lnTo>
                  <a:pt x="128198" y="2473735"/>
                </a:lnTo>
                <a:lnTo>
                  <a:pt x="123436" y="2477307"/>
                </a:lnTo>
                <a:lnTo>
                  <a:pt x="118276" y="2480086"/>
                </a:lnTo>
                <a:lnTo>
                  <a:pt x="115101" y="2481278"/>
                </a:lnTo>
                <a:lnTo>
                  <a:pt x="111925" y="2482468"/>
                </a:lnTo>
                <a:lnTo>
                  <a:pt x="107956" y="2483660"/>
                </a:lnTo>
                <a:lnTo>
                  <a:pt x="103591" y="2484056"/>
                </a:lnTo>
                <a:lnTo>
                  <a:pt x="81761" y="2486438"/>
                </a:lnTo>
                <a:lnTo>
                  <a:pt x="72236" y="2488026"/>
                </a:lnTo>
                <a:lnTo>
                  <a:pt x="67870" y="2489217"/>
                </a:lnTo>
                <a:lnTo>
                  <a:pt x="62710" y="2490408"/>
                </a:lnTo>
                <a:lnTo>
                  <a:pt x="54772" y="2493186"/>
                </a:lnTo>
                <a:lnTo>
                  <a:pt x="52787" y="2493583"/>
                </a:lnTo>
                <a:lnTo>
                  <a:pt x="51597" y="2493583"/>
                </a:lnTo>
                <a:lnTo>
                  <a:pt x="48422" y="2491202"/>
                </a:lnTo>
                <a:lnTo>
                  <a:pt x="45246" y="2489217"/>
                </a:lnTo>
                <a:lnTo>
                  <a:pt x="40881" y="2487232"/>
                </a:lnTo>
                <a:lnTo>
                  <a:pt x="35324" y="2485644"/>
                </a:lnTo>
                <a:lnTo>
                  <a:pt x="30164" y="2484850"/>
                </a:lnTo>
                <a:lnTo>
                  <a:pt x="24608" y="2484453"/>
                </a:lnTo>
                <a:lnTo>
                  <a:pt x="19051" y="2484453"/>
                </a:lnTo>
                <a:lnTo>
                  <a:pt x="9129" y="2484850"/>
                </a:lnTo>
                <a:lnTo>
                  <a:pt x="4763" y="2484850"/>
                </a:lnTo>
                <a:lnTo>
                  <a:pt x="0" y="2484056"/>
                </a:lnTo>
                <a:lnTo>
                  <a:pt x="1191" y="2481278"/>
                </a:lnTo>
                <a:lnTo>
                  <a:pt x="2778" y="2479293"/>
                </a:lnTo>
                <a:lnTo>
                  <a:pt x="4763" y="2477307"/>
                </a:lnTo>
                <a:lnTo>
                  <a:pt x="6350" y="2475323"/>
                </a:lnTo>
                <a:lnTo>
                  <a:pt x="10319" y="2471353"/>
                </a:lnTo>
                <a:lnTo>
                  <a:pt x="15876" y="2468574"/>
                </a:lnTo>
                <a:lnTo>
                  <a:pt x="21036" y="2465399"/>
                </a:lnTo>
                <a:lnTo>
                  <a:pt x="27386" y="2463414"/>
                </a:lnTo>
                <a:lnTo>
                  <a:pt x="34133" y="2461429"/>
                </a:lnTo>
                <a:lnTo>
                  <a:pt x="41277" y="2459841"/>
                </a:lnTo>
                <a:lnTo>
                  <a:pt x="56360" y="2456665"/>
                </a:lnTo>
                <a:lnTo>
                  <a:pt x="71442" y="2454681"/>
                </a:lnTo>
                <a:lnTo>
                  <a:pt x="86524" y="2452696"/>
                </a:lnTo>
                <a:lnTo>
                  <a:pt x="100812" y="2450711"/>
                </a:lnTo>
                <a:lnTo>
                  <a:pt x="102400" y="2450314"/>
                </a:lnTo>
                <a:lnTo>
                  <a:pt x="103987" y="2449520"/>
                </a:lnTo>
                <a:lnTo>
                  <a:pt x="107560" y="2446741"/>
                </a:lnTo>
                <a:lnTo>
                  <a:pt x="110338" y="2445153"/>
                </a:lnTo>
                <a:lnTo>
                  <a:pt x="111529" y="2444359"/>
                </a:lnTo>
                <a:lnTo>
                  <a:pt x="113116" y="2443963"/>
                </a:lnTo>
                <a:lnTo>
                  <a:pt x="114307" y="2443963"/>
                </a:lnTo>
                <a:lnTo>
                  <a:pt x="116292" y="2444359"/>
                </a:lnTo>
                <a:lnTo>
                  <a:pt x="119467" y="2445550"/>
                </a:lnTo>
                <a:lnTo>
                  <a:pt x="122642" y="2447139"/>
                </a:lnTo>
                <a:lnTo>
                  <a:pt x="124626" y="2447139"/>
                </a:lnTo>
                <a:lnTo>
                  <a:pt x="125817" y="2447139"/>
                </a:lnTo>
                <a:lnTo>
                  <a:pt x="131770" y="2445153"/>
                </a:lnTo>
                <a:lnTo>
                  <a:pt x="137724" y="2442772"/>
                </a:lnTo>
                <a:lnTo>
                  <a:pt x="143281" y="2439993"/>
                </a:lnTo>
                <a:lnTo>
                  <a:pt x="148440" y="2437214"/>
                </a:lnTo>
                <a:lnTo>
                  <a:pt x="153997" y="2434038"/>
                </a:lnTo>
                <a:lnTo>
                  <a:pt x="159156" y="2430068"/>
                </a:lnTo>
                <a:lnTo>
                  <a:pt x="163920" y="2426496"/>
                </a:lnTo>
                <a:lnTo>
                  <a:pt x="168682" y="2422526"/>
                </a:lnTo>
                <a:lnTo>
                  <a:pt x="177811" y="2414190"/>
                </a:lnTo>
                <a:lnTo>
                  <a:pt x="186543" y="2405457"/>
                </a:lnTo>
                <a:lnTo>
                  <a:pt x="194877" y="2395929"/>
                </a:lnTo>
                <a:lnTo>
                  <a:pt x="203213" y="2386799"/>
                </a:lnTo>
                <a:lnTo>
                  <a:pt x="211547" y="2377272"/>
                </a:lnTo>
                <a:lnTo>
                  <a:pt x="219882" y="2368142"/>
                </a:lnTo>
                <a:lnTo>
                  <a:pt x="228614" y="2359411"/>
                </a:lnTo>
                <a:lnTo>
                  <a:pt x="238139" y="2351076"/>
                </a:lnTo>
                <a:lnTo>
                  <a:pt x="242505" y="2347500"/>
                </a:lnTo>
                <a:lnTo>
                  <a:pt x="247665" y="2343533"/>
                </a:lnTo>
                <a:lnTo>
                  <a:pt x="253222" y="2339960"/>
                </a:lnTo>
                <a:lnTo>
                  <a:pt x="258382" y="2336785"/>
                </a:lnTo>
                <a:lnTo>
                  <a:pt x="264335" y="2334006"/>
                </a:lnTo>
                <a:lnTo>
                  <a:pt x="270288" y="2331227"/>
                </a:lnTo>
                <a:lnTo>
                  <a:pt x="276242" y="2328845"/>
                </a:lnTo>
                <a:lnTo>
                  <a:pt x="282592" y="2326860"/>
                </a:lnTo>
                <a:lnTo>
                  <a:pt x="291721" y="2324478"/>
                </a:lnTo>
                <a:lnTo>
                  <a:pt x="301644" y="2322493"/>
                </a:lnTo>
                <a:lnTo>
                  <a:pt x="312756" y="2320509"/>
                </a:lnTo>
                <a:lnTo>
                  <a:pt x="323473" y="2319317"/>
                </a:lnTo>
                <a:lnTo>
                  <a:pt x="334983" y="2318921"/>
                </a:lnTo>
                <a:lnTo>
                  <a:pt x="346890" y="2319317"/>
                </a:lnTo>
                <a:lnTo>
                  <a:pt x="352447" y="2320111"/>
                </a:lnTo>
                <a:lnTo>
                  <a:pt x="358400" y="2321302"/>
                </a:lnTo>
                <a:lnTo>
                  <a:pt x="364750" y="2322096"/>
                </a:lnTo>
                <a:lnTo>
                  <a:pt x="370307" y="2323684"/>
                </a:lnTo>
                <a:lnTo>
                  <a:pt x="372688" y="2324478"/>
                </a:lnTo>
                <a:lnTo>
                  <a:pt x="375070" y="2325670"/>
                </a:lnTo>
                <a:lnTo>
                  <a:pt x="377451" y="2327257"/>
                </a:lnTo>
                <a:lnTo>
                  <a:pt x="380229" y="2328845"/>
                </a:lnTo>
                <a:lnTo>
                  <a:pt x="383405" y="2330434"/>
                </a:lnTo>
                <a:lnTo>
                  <a:pt x="384992" y="2330434"/>
                </a:lnTo>
                <a:lnTo>
                  <a:pt x="386977" y="2330434"/>
                </a:lnTo>
                <a:lnTo>
                  <a:pt x="388565" y="2330036"/>
                </a:lnTo>
                <a:lnTo>
                  <a:pt x="390946" y="2329242"/>
                </a:lnTo>
                <a:lnTo>
                  <a:pt x="393327" y="2328052"/>
                </a:lnTo>
                <a:lnTo>
                  <a:pt x="395312" y="2326860"/>
                </a:lnTo>
                <a:lnTo>
                  <a:pt x="395312" y="2324478"/>
                </a:lnTo>
                <a:lnTo>
                  <a:pt x="395709" y="2322096"/>
                </a:lnTo>
                <a:lnTo>
                  <a:pt x="396106" y="2319317"/>
                </a:lnTo>
                <a:lnTo>
                  <a:pt x="396899" y="2317333"/>
                </a:lnTo>
                <a:lnTo>
                  <a:pt x="398090" y="2315348"/>
                </a:lnTo>
                <a:lnTo>
                  <a:pt x="399281" y="2313761"/>
                </a:lnTo>
                <a:lnTo>
                  <a:pt x="401662" y="2310188"/>
                </a:lnTo>
                <a:lnTo>
                  <a:pt x="405234" y="2307408"/>
                </a:lnTo>
                <a:lnTo>
                  <a:pt x="409203" y="2305424"/>
                </a:lnTo>
                <a:lnTo>
                  <a:pt x="412775" y="2303440"/>
                </a:lnTo>
                <a:lnTo>
                  <a:pt x="417141" y="2302646"/>
                </a:lnTo>
                <a:lnTo>
                  <a:pt x="420713" y="2302249"/>
                </a:lnTo>
                <a:lnTo>
                  <a:pt x="424682" y="2302249"/>
                </a:lnTo>
                <a:lnTo>
                  <a:pt x="427858" y="2303044"/>
                </a:lnTo>
                <a:lnTo>
                  <a:pt x="429842" y="2304631"/>
                </a:lnTo>
                <a:lnTo>
                  <a:pt x="431033" y="2305822"/>
                </a:lnTo>
                <a:lnTo>
                  <a:pt x="431430" y="2306615"/>
                </a:lnTo>
                <a:lnTo>
                  <a:pt x="432620" y="2307807"/>
                </a:lnTo>
                <a:lnTo>
                  <a:pt x="432620" y="2309393"/>
                </a:lnTo>
                <a:lnTo>
                  <a:pt x="432620" y="2310983"/>
                </a:lnTo>
                <a:lnTo>
                  <a:pt x="432223" y="2312967"/>
                </a:lnTo>
                <a:lnTo>
                  <a:pt x="431033" y="2314952"/>
                </a:lnTo>
                <a:lnTo>
                  <a:pt x="429842" y="2316936"/>
                </a:lnTo>
                <a:lnTo>
                  <a:pt x="431033" y="2318525"/>
                </a:lnTo>
                <a:lnTo>
                  <a:pt x="433017" y="2320111"/>
                </a:lnTo>
                <a:lnTo>
                  <a:pt x="434208" y="2321700"/>
                </a:lnTo>
                <a:lnTo>
                  <a:pt x="435796" y="2322096"/>
                </a:lnTo>
                <a:lnTo>
                  <a:pt x="437383" y="2322493"/>
                </a:lnTo>
                <a:lnTo>
                  <a:pt x="439368" y="2322493"/>
                </a:lnTo>
                <a:lnTo>
                  <a:pt x="441352" y="2321700"/>
                </a:lnTo>
                <a:lnTo>
                  <a:pt x="442543" y="2320111"/>
                </a:lnTo>
                <a:lnTo>
                  <a:pt x="443733" y="2319714"/>
                </a:lnTo>
                <a:lnTo>
                  <a:pt x="444527" y="2319317"/>
                </a:lnTo>
                <a:lnTo>
                  <a:pt x="444527" y="2318921"/>
                </a:lnTo>
                <a:lnTo>
                  <a:pt x="444924" y="2318127"/>
                </a:lnTo>
                <a:lnTo>
                  <a:pt x="444527" y="2316539"/>
                </a:lnTo>
                <a:lnTo>
                  <a:pt x="443733" y="2314952"/>
                </a:lnTo>
                <a:lnTo>
                  <a:pt x="443336" y="2312967"/>
                </a:lnTo>
                <a:lnTo>
                  <a:pt x="442940" y="2310585"/>
                </a:lnTo>
                <a:lnTo>
                  <a:pt x="443336" y="2309393"/>
                </a:lnTo>
                <a:lnTo>
                  <a:pt x="443733" y="2308599"/>
                </a:lnTo>
                <a:lnTo>
                  <a:pt x="444527" y="2307807"/>
                </a:lnTo>
                <a:lnTo>
                  <a:pt x="445718" y="2306615"/>
                </a:lnTo>
                <a:lnTo>
                  <a:pt x="448099" y="2307408"/>
                </a:lnTo>
                <a:lnTo>
                  <a:pt x="450877" y="2308203"/>
                </a:lnTo>
                <a:lnTo>
                  <a:pt x="454846" y="2310585"/>
                </a:lnTo>
                <a:lnTo>
                  <a:pt x="461991" y="2316143"/>
                </a:lnTo>
                <a:lnTo>
                  <a:pt x="466357" y="2318525"/>
                </a:lnTo>
                <a:lnTo>
                  <a:pt x="468341" y="2319317"/>
                </a:lnTo>
                <a:lnTo>
                  <a:pt x="470722" y="2320111"/>
                </a:lnTo>
                <a:lnTo>
                  <a:pt x="473501" y="2320509"/>
                </a:lnTo>
                <a:lnTo>
                  <a:pt x="476676" y="2320509"/>
                </a:lnTo>
                <a:lnTo>
                  <a:pt x="479851" y="2320509"/>
                </a:lnTo>
                <a:lnTo>
                  <a:pt x="483423" y="2320111"/>
                </a:lnTo>
                <a:lnTo>
                  <a:pt x="484217" y="2323684"/>
                </a:lnTo>
                <a:lnTo>
                  <a:pt x="483820" y="2326464"/>
                </a:lnTo>
                <a:lnTo>
                  <a:pt x="482630" y="2328448"/>
                </a:lnTo>
                <a:lnTo>
                  <a:pt x="481836" y="2330434"/>
                </a:lnTo>
                <a:lnTo>
                  <a:pt x="479058" y="2333212"/>
                </a:lnTo>
                <a:lnTo>
                  <a:pt x="477867" y="2334800"/>
                </a:lnTo>
                <a:lnTo>
                  <a:pt x="477073" y="2336785"/>
                </a:lnTo>
                <a:lnTo>
                  <a:pt x="479058" y="2336388"/>
                </a:lnTo>
                <a:lnTo>
                  <a:pt x="480645" y="2336388"/>
                </a:lnTo>
                <a:lnTo>
                  <a:pt x="482233" y="2336785"/>
                </a:lnTo>
                <a:lnTo>
                  <a:pt x="483820" y="2337579"/>
                </a:lnTo>
                <a:lnTo>
                  <a:pt x="486599" y="2339564"/>
                </a:lnTo>
                <a:lnTo>
                  <a:pt x="488980" y="2341946"/>
                </a:lnTo>
                <a:lnTo>
                  <a:pt x="490964" y="2343533"/>
                </a:lnTo>
                <a:lnTo>
                  <a:pt x="492552" y="2344326"/>
                </a:lnTo>
                <a:lnTo>
                  <a:pt x="493743" y="2344326"/>
                </a:lnTo>
                <a:lnTo>
                  <a:pt x="494933" y="2344326"/>
                </a:lnTo>
                <a:lnTo>
                  <a:pt x="496124" y="2343533"/>
                </a:lnTo>
                <a:lnTo>
                  <a:pt x="497712" y="2342343"/>
                </a:lnTo>
                <a:lnTo>
                  <a:pt x="498902" y="2340357"/>
                </a:lnTo>
                <a:lnTo>
                  <a:pt x="498505" y="2338770"/>
                </a:lnTo>
                <a:lnTo>
                  <a:pt x="498108" y="2337182"/>
                </a:lnTo>
                <a:lnTo>
                  <a:pt x="496918" y="2336388"/>
                </a:lnTo>
                <a:lnTo>
                  <a:pt x="496124" y="2335594"/>
                </a:lnTo>
                <a:lnTo>
                  <a:pt x="493346" y="2334006"/>
                </a:lnTo>
                <a:lnTo>
                  <a:pt x="490567" y="2332021"/>
                </a:lnTo>
                <a:lnTo>
                  <a:pt x="489377" y="2331227"/>
                </a:lnTo>
                <a:lnTo>
                  <a:pt x="488186" y="2329242"/>
                </a:lnTo>
                <a:lnTo>
                  <a:pt x="486995" y="2327655"/>
                </a:lnTo>
                <a:lnTo>
                  <a:pt x="486202" y="2326066"/>
                </a:lnTo>
                <a:lnTo>
                  <a:pt x="485805" y="2323684"/>
                </a:lnTo>
                <a:lnTo>
                  <a:pt x="485805" y="2320509"/>
                </a:lnTo>
                <a:lnTo>
                  <a:pt x="485805" y="2317333"/>
                </a:lnTo>
                <a:lnTo>
                  <a:pt x="486599" y="2313761"/>
                </a:lnTo>
                <a:lnTo>
                  <a:pt x="488583" y="2313364"/>
                </a:lnTo>
                <a:lnTo>
                  <a:pt x="490567" y="2312967"/>
                </a:lnTo>
                <a:lnTo>
                  <a:pt x="492949" y="2311776"/>
                </a:lnTo>
                <a:lnTo>
                  <a:pt x="494933" y="2310585"/>
                </a:lnTo>
                <a:lnTo>
                  <a:pt x="498902" y="2307807"/>
                </a:lnTo>
                <a:lnTo>
                  <a:pt x="503268" y="2303836"/>
                </a:lnTo>
                <a:lnTo>
                  <a:pt x="507237" y="2299866"/>
                </a:lnTo>
                <a:lnTo>
                  <a:pt x="511603" y="2296295"/>
                </a:lnTo>
                <a:lnTo>
                  <a:pt x="515969" y="2292720"/>
                </a:lnTo>
                <a:lnTo>
                  <a:pt x="518747" y="2291133"/>
                </a:lnTo>
                <a:lnTo>
                  <a:pt x="521129" y="2289940"/>
                </a:lnTo>
                <a:lnTo>
                  <a:pt x="523113" y="2289544"/>
                </a:lnTo>
                <a:lnTo>
                  <a:pt x="525098" y="2289544"/>
                </a:lnTo>
                <a:lnTo>
                  <a:pt x="527082" y="2289940"/>
                </a:lnTo>
                <a:lnTo>
                  <a:pt x="528273" y="2290733"/>
                </a:lnTo>
                <a:lnTo>
                  <a:pt x="530654" y="2292720"/>
                </a:lnTo>
                <a:lnTo>
                  <a:pt x="532242" y="2293118"/>
                </a:lnTo>
                <a:lnTo>
                  <a:pt x="533433" y="2293118"/>
                </a:lnTo>
                <a:lnTo>
                  <a:pt x="537401" y="2292720"/>
                </a:lnTo>
                <a:lnTo>
                  <a:pt x="540974" y="2291531"/>
                </a:lnTo>
                <a:lnTo>
                  <a:pt x="544546" y="2289544"/>
                </a:lnTo>
                <a:lnTo>
                  <a:pt x="547721" y="2287557"/>
                </a:lnTo>
                <a:lnTo>
                  <a:pt x="554071" y="2282796"/>
                </a:lnTo>
                <a:lnTo>
                  <a:pt x="559231" y="2278832"/>
                </a:lnTo>
                <a:lnTo>
                  <a:pt x="562010" y="2277247"/>
                </a:lnTo>
                <a:lnTo>
                  <a:pt x="564788" y="2276057"/>
                </a:lnTo>
                <a:lnTo>
                  <a:pt x="567169" y="2276057"/>
                </a:lnTo>
                <a:lnTo>
                  <a:pt x="569948" y="2276448"/>
                </a:lnTo>
                <a:lnTo>
                  <a:pt x="572329" y="2278041"/>
                </a:lnTo>
                <a:lnTo>
                  <a:pt x="575107" y="2280814"/>
                </a:lnTo>
                <a:lnTo>
                  <a:pt x="577885" y="2284381"/>
                </a:lnTo>
                <a:lnTo>
                  <a:pt x="580664" y="2289940"/>
                </a:lnTo>
                <a:lnTo>
                  <a:pt x="585823" y="2284381"/>
                </a:lnTo>
                <a:lnTo>
                  <a:pt x="590983" y="2278832"/>
                </a:lnTo>
                <a:lnTo>
                  <a:pt x="596539" y="2272879"/>
                </a:lnTo>
                <a:lnTo>
                  <a:pt x="598921" y="2269305"/>
                </a:lnTo>
                <a:lnTo>
                  <a:pt x="600905" y="2266129"/>
                </a:lnTo>
                <a:lnTo>
                  <a:pt x="602493" y="2262953"/>
                </a:lnTo>
                <a:lnTo>
                  <a:pt x="604477" y="2258983"/>
                </a:lnTo>
                <a:lnTo>
                  <a:pt x="605668" y="2255013"/>
                </a:lnTo>
                <a:lnTo>
                  <a:pt x="606065" y="2250647"/>
                </a:lnTo>
                <a:lnTo>
                  <a:pt x="606462" y="2246280"/>
                </a:lnTo>
                <a:lnTo>
                  <a:pt x="605668" y="2241121"/>
                </a:lnTo>
                <a:lnTo>
                  <a:pt x="604874" y="2235563"/>
                </a:lnTo>
                <a:lnTo>
                  <a:pt x="602493" y="2230007"/>
                </a:lnTo>
                <a:lnTo>
                  <a:pt x="601302" y="2226831"/>
                </a:lnTo>
                <a:lnTo>
                  <a:pt x="600112" y="2224847"/>
                </a:lnTo>
                <a:lnTo>
                  <a:pt x="598921" y="2223257"/>
                </a:lnTo>
                <a:lnTo>
                  <a:pt x="597730" y="2222066"/>
                </a:lnTo>
                <a:lnTo>
                  <a:pt x="596143" y="2221273"/>
                </a:lnTo>
                <a:lnTo>
                  <a:pt x="594555" y="2220877"/>
                </a:lnTo>
                <a:lnTo>
                  <a:pt x="590189" y="2220083"/>
                </a:lnTo>
                <a:lnTo>
                  <a:pt x="591380" y="2216510"/>
                </a:lnTo>
                <a:lnTo>
                  <a:pt x="592967" y="2213731"/>
                </a:lnTo>
                <a:lnTo>
                  <a:pt x="595746" y="2212144"/>
                </a:lnTo>
                <a:lnTo>
                  <a:pt x="598921" y="2210952"/>
                </a:lnTo>
                <a:lnTo>
                  <a:pt x="602096" y="2209762"/>
                </a:lnTo>
                <a:lnTo>
                  <a:pt x="606462" y="2209365"/>
                </a:lnTo>
                <a:lnTo>
                  <a:pt x="610431" y="2209365"/>
                </a:lnTo>
                <a:lnTo>
                  <a:pt x="615194" y="2209762"/>
                </a:lnTo>
                <a:lnTo>
                  <a:pt x="615988" y="2216510"/>
                </a:lnTo>
                <a:lnTo>
                  <a:pt x="617179" y="2224847"/>
                </a:lnTo>
                <a:lnTo>
                  <a:pt x="619560" y="2233975"/>
                </a:lnTo>
                <a:lnTo>
                  <a:pt x="622338" y="2243105"/>
                </a:lnTo>
                <a:lnTo>
                  <a:pt x="624322" y="2247869"/>
                </a:lnTo>
                <a:lnTo>
                  <a:pt x="625910" y="2251839"/>
                </a:lnTo>
                <a:lnTo>
                  <a:pt x="627894" y="2255807"/>
                </a:lnTo>
                <a:lnTo>
                  <a:pt x="630276" y="2258983"/>
                </a:lnTo>
                <a:lnTo>
                  <a:pt x="632657" y="2262159"/>
                </a:lnTo>
                <a:lnTo>
                  <a:pt x="635039" y="2264541"/>
                </a:lnTo>
                <a:lnTo>
                  <a:pt x="637817" y="2265731"/>
                </a:lnTo>
                <a:lnTo>
                  <a:pt x="640198" y="2266526"/>
                </a:lnTo>
                <a:lnTo>
                  <a:pt x="642183" y="2266526"/>
                </a:lnTo>
                <a:lnTo>
                  <a:pt x="644564" y="2265731"/>
                </a:lnTo>
                <a:lnTo>
                  <a:pt x="650518" y="2262953"/>
                </a:lnTo>
                <a:lnTo>
                  <a:pt x="656472" y="2259381"/>
                </a:lnTo>
                <a:lnTo>
                  <a:pt x="658059" y="2257792"/>
                </a:lnTo>
                <a:lnTo>
                  <a:pt x="659250" y="2256602"/>
                </a:lnTo>
                <a:lnTo>
                  <a:pt x="658853" y="2255412"/>
                </a:lnTo>
                <a:lnTo>
                  <a:pt x="657662" y="2253427"/>
                </a:lnTo>
                <a:lnTo>
                  <a:pt x="653693" y="2247473"/>
                </a:lnTo>
                <a:lnTo>
                  <a:pt x="646946" y="2236755"/>
                </a:lnTo>
                <a:lnTo>
                  <a:pt x="642183" y="2229214"/>
                </a:lnTo>
                <a:lnTo>
                  <a:pt x="639405" y="2222860"/>
                </a:lnTo>
                <a:lnTo>
                  <a:pt x="637817" y="2216908"/>
                </a:lnTo>
                <a:lnTo>
                  <a:pt x="636626" y="2211746"/>
                </a:lnTo>
                <a:lnTo>
                  <a:pt x="636626" y="2205793"/>
                </a:lnTo>
                <a:lnTo>
                  <a:pt x="637420" y="2199442"/>
                </a:lnTo>
                <a:lnTo>
                  <a:pt x="640198" y="2182772"/>
                </a:lnTo>
                <a:lnTo>
                  <a:pt x="639801" y="2181978"/>
                </a:lnTo>
                <a:lnTo>
                  <a:pt x="639008" y="2181184"/>
                </a:lnTo>
                <a:lnTo>
                  <a:pt x="637420" y="2180390"/>
                </a:lnTo>
                <a:lnTo>
                  <a:pt x="635436" y="2179594"/>
                </a:lnTo>
                <a:lnTo>
                  <a:pt x="631863" y="2178802"/>
                </a:lnTo>
                <a:lnTo>
                  <a:pt x="627498" y="2179198"/>
                </a:lnTo>
                <a:lnTo>
                  <a:pt x="625910" y="2179198"/>
                </a:lnTo>
                <a:lnTo>
                  <a:pt x="624322" y="2179990"/>
                </a:lnTo>
                <a:lnTo>
                  <a:pt x="622735" y="2180787"/>
                </a:lnTo>
                <a:lnTo>
                  <a:pt x="621544" y="2181978"/>
                </a:lnTo>
                <a:lnTo>
                  <a:pt x="620750" y="2183168"/>
                </a:lnTo>
                <a:lnTo>
                  <a:pt x="620750" y="2185550"/>
                </a:lnTo>
                <a:lnTo>
                  <a:pt x="620750" y="2187138"/>
                </a:lnTo>
                <a:lnTo>
                  <a:pt x="620354" y="2186741"/>
                </a:lnTo>
                <a:lnTo>
                  <a:pt x="619163" y="2185550"/>
                </a:lnTo>
                <a:lnTo>
                  <a:pt x="617972" y="2183962"/>
                </a:lnTo>
                <a:lnTo>
                  <a:pt x="615591" y="2182375"/>
                </a:lnTo>
                <a:lnTo>
                  <a:pt x="612416" y="2180787"/>
                </a:lnTo>
                <a:lnTo>
                  <a:pt x="609241" y="2179594"/>
                </a:lnTo>
                <a:lnTo>
                  <a:pt x="606859" y="2178007"/>
                </a:lnTo>
                <a:lnTo>
                  <a:pt x="604477" y="2175625"/>
                </a:lnTo>
                <a:lnTo>
                  <a:pt x="603684" y="2174435"/>
                </a:lnTo>
                <a:lnTo>
                  <a:pt x="602493" y="2172849"/>
                </a:lnTo>
                <a:lnTo>
                  <a:pt x="601302" y="2173642"/>
                </a:lnTo>
                <a:lnTo>
                  <a:pt x="600508" y="2174435"/>
                </a:lnTo>
                <a:lnTo>
                  <a:pt x="599715" y="2175625"/>
                </a:lnTo>
                <a:lnTo>
                  <a:pt x="599318" y="2177213"/>
                </a:lnTo>
                <a:lnTo>
                  <a:pt x="599318" y="2180390"/>
                </a:lnTo>
                <a:lnTo>
                  <a:pt x="599318" y="2184359"/>
                </a:lnTo>
                <a:lnTo>
                  <a:pt x="599318" y="2188328"/>
                </a:lnTo>
                <a:lnTo>
                  <a:pt x="599318" y="2191504"/>
                </a:lnTo>
                <a:lnTo>
                  <a:pt x="598921" y="2193489"/>
                </a:lnTo>
                <a:lnTo>
                  <a:pt x="598524" y="2194679"/>
                </a:lnTo>
                <a:lnTo>
                  <a:pt x="597730" y="2195870"/>
                </a:lnTo>
                <a:lnTo>
                  <a:pt x="596539" y="2196267"/>
                </a:lnTo>
                <a:lnTo>
                  <a:pt x="590189" y="2194282"/>
                </a:lnTo>
                <a:lnTo>
                  <a:pt x="584236" y="2191107"/>
                </a:lnTo>
                <a:lnTo>
                  <a:pt x="581854" y="2189520"/>
                </a:lnTo>
                <a:lnTo>
                  <a:pt x="579870" y="2187534"/>
                </a:lnTo>
                <a:lnTo>
                  <a:pt x="577885" y="2185550"/>
                </a:lnTo>
                <a:lnTo>
                  <a:pt x="575504" y="2183168"/>
                </a:lnTo>
                <a:lnTo>
                  <a:pt x="574313" y="2180787"/>
                </a:lnTo>
                <a:lnTo>
                  <a:pt x="573520" y="2178405"/>
                </a:lnTo>
                <a:lnTo>
                  <a:pt x="572726" y="2175625"/>
                </a:lnTo>
                <a:lnTo>
                  <a:pt x="572726" y="2172849"/>
                </a:lnTo>
                <a:lnTo>
                  <a:pt x="573123" y="2170070"/>
                </a:lnTo>
                <a:lnTo>
                  <a:pt x="573916" y="2166497"/>
                </a:lnTo>
                <a:lnTo>
                  <a:pt x="575504" y="2163322"/>
                </a:lnTo>
                <a:lnTo>
                  <a:pt x="577885" y="2159749"/>
                </a:lnTo>
                <a:lnTo>
                  <a:pt x="579076" y="2162130"/>
                </a:lnTo>
                <a:lnTo>
                  <a:pt x="580664" y="2164115"/>
                </a:lnTo>
                <a:lnTo>
                  <a:pt x="584236" y="2166895"/>
                </a:lnTo>
                <a:lnTo>
                  <a:pt x="586617" y="2168880"/>
                </a:lnTo>
                <a:lnTo>
                  <a:pt x="588205" y="2170865"/>
                </a:lnTo>
                <a:lnTo>
                  <a:pt x="589395" y="2173245"/>
                </a:lnTo>
                <a:lnTo>
                  <a:pt x="590189" y="2176024"/>
                </a:lnTo>
                <a:lnTo>
                  <a:pt x="590983" y="2175228"/>
                </a:lnTo>
                <a:lnTo>
                  <a:pt x="592174" y="2174834"/>
                </a:lnTo>
                <a:lnTo>
                  <a:pt x="596143" y="2173642"/>
                </a:lnTo>
                <a:lnTo>
                  <a:pt x="599715" y="2172056"/>
                </a:lnTo>
                <a:lnTo>
                  <a:pt x="601302" y="2170865"/>
                </a:lnTo>
                <a:lnTo>
                  <a:pt x="602493" y="2169674"/>
                </a:lnTo>
                <a:lnTo>
                  <a:pt x="602096" y="2169674"/>
                </a:lnTo>
                <a:lnTo>
                  <a:pt x="602493" y="2168483"/>
                </a:lnTo>
                <a:lnTo>
                  <a:pt x="603287" y="2163718"/>
                </a:lnTo>
                <a:lnTo>
                  <a:pt x="604081" y="2157762"/>
                </a:lnTo>
                <a:lnTo>
                  <a:pt x="605272" y="2154190"/>
                </a:lnTo>
                <a:lnTo>
                  <a:pt x="605668" y="2155382"/>
                </a:lnTo>
                <a:lnTo>
                  <a:pt x="606065" y="2156176"/>
                </a:lnTo>
                <a:lnTo>
                  <a:pt x="605668" y="2153794"/>
                </a:lnTo>
                <a:lnTo>
                  <a:pt x="605272" y="2154190"/>
                </a:lnTo>
                <a:lnTo>
                  <a:pt x="604081" y="2151808"/>
                </a:lnTo>
                <a:lnTo>
                  <a:pt x="602493" y="2149426"/>
                </a:lnTo>
                <a:lnTo>
                  <a:pt x="598127" y="2145058"/>
                </a:lnTo>
                <a:lnTo>
                  <a:pt x="596143" y="2142676"/>
                </a:lnTo>
                <a:lnTo>
                  <a:pt x="593364" y="2139898"/>
                </a:lnTo>
                <a:lnTo>
                  <a:pt x="591777" y="2136722"/>
                </a:lnTo>
                <a:lnTo>
                  <a:pt x="590189" y="2132752"/>
                </a:lnTo>
                <a:lnTo>
                  <a:pt x="590189" y="2131561"/>
                </a:lnTo>
                <a:lnTo>
                  <a:pt x="590586" y="2130369"/>
                </a:lnTo>
                <a:lnTo>
                  <a:pt x="591380" y="2129575"/>
                </a:lnTo>
                <a:lnTo>
                  <a:pt x="592570" y="2128782"/>
                </a:lnTo>
                <a:lnTo>
                  <a:pt x="595349" y="2127592"/>
                </a:lnTo>
                <a:lnTo>
                  <a:pt x="596143" y="2126799"/>
                </a:lnTo>
                <a:lnTo>
                  <a:pt x="596539" y="2126401"/>
                </a:lnTo>
                <a:lnTo>
                  <a:pt x="596539" y="2124813"/>
                </a:lnTo>
                <a:lnTo>
                  <a:pt x="595746" y="2123624"/>
                </a:lnTo>
                <a:lnTo>
                  <a:pt x="594952" y="2122830"/>
                </a:lnTo>
                <a:lnTo>
                  <a:pt x="593364" y="2122036"/>
                </a:lnTo>
                <a:lnTo>
                  <a:pt x="591380" y="2120847"/>
                </a:lnTo>
                <a:lnTo>
                  <a:pt x="590586" y="2120053"/>
                </a:lnTo>
                <a:lnTo>
                  <a:pt x="590189" y="2119655"/>
                </a:lnTo>
                <a:lnTo>
                  <a:pt x="590189" y="2118861"/>
                </a:lnTo>
                <a:lnTo>
                  <a:pt x="590586" y="2117672"/>
                </a:lnTo>
                <a:lnTo>
                  <a:pt x="592174" y="2115290"/>
                </a:lnTo>
                <a:lnTo>
                  <a:pt x="592570" y="2113703"/>
                </a:lnTo>
                <a:lnTo>
                  <a:pt x="593364" y="2112511"/>
                </a:lnTo>
                <a:lnTo>
                  <a:pt x="593364" y="2110924"/>
                </a:lnTo>
                <a:lnTo>
                  <a:pt x="592967" y="2109734"/>
                </a:lnTo>
                <a:lnTo>
                  <a:pt x="592570" y="2108940"/>
                </a:lnTo>
                <a:lnTo>
                  <a:pt x="591380" y="2107749"/>
                </a:lnTo>
                <a:lnTo>
                  <a:pt x="588205" y="2106559"/>
                </a:lnTo>
                <a:lnTo>
                  <a:pt x="585029" y="2105764"/>
                </a:lnTo>
                <a:lnTo>
                  <a:pt x="584236" y="2105764"/>
                </a:lnTo>
                <a:lnTo>
                  <a:pt x="583839" y="2106160"/>
                </a:lnTo>
                <a:lnTo>
                  <a:pt x="583442" y="2101793"/>
                </a:lnTo>
                <a:lnTo>
                  <a:pt x="583442" y="2097427"/>
                </a:lnTo>
                <a:lnTo>
                  <a:pt x="584236" y="2094251"/>
                </a:lnTo>
                <a:lnTo>
                  <a:pt x="585029" y="2090679"/>
                </a:lnTo>
                <a:lnTo>
                  <a:pt x="586617" y="2087900"/>
                </a:lnTo>
                <a:lnTo>
                  <a:pt x="588205" y="2085122"/>
                </a:lnTo>
                <a:lnTo>
                  <a:pt x="590586" y="2081946"/>
                </a:lnTo>
                <a:lnTo>
                  <a:pt x="592967" y="2079167"/>
                </a:lnTo>
                <a:lnTo>
                  <a:pt x="594555" y="2079167"/>
                </a:lnTo>
                <a:lnTo>
                  <a:pt x="595349" y="2079564"/>
                </a:lnTo>
                <a:lnTo>
                  <a:pt x="597730" y="2080358"/>
                </a:lnTo>
                <a:lnTo>
                  <a:pt x="599715" y="2082740"/>
                </a:lnTo>
                <a:lnTo>
                  <a:pt x="601699" y="2084725"/>
                </a:lnTo>
                <a:lnTo>
                  <a:pt x="605272" y="2088297"/>
                </a:lnTo>
                <a:lnTo>
                  <a:pt x="606065" y="2089091"/>
                </a:lnTo>
                <a:lnTo>
                  <a:pt x="606462" y="2090679"/>
                </a:lnTo>
                <a:lnTo>
                  <a:pt x="606859" y="2092267"/>
                </a:lnTo>
                <a:lnTo>
                  <a:pt x="606859" y="2093060"/>
                </a:lnTo>
                <a:lnTo>
                  <a:pt x="606859" y="2093854"/>
                </a:lnTo>
                <a:lnTo>
                  <a:pt x="606065" y="2095045"/>
                </a:lnTo>
                <a:lnTo>
                  <a:pt x="606065" y="2095839"/>
                </a:lnTo>
                <a:lnTo>
                  <a:pt x="607653" y="2100603"/>
                </a:lnTo>
                <a:lnTo>
                  <a:pt x="610034" y="2104970"/>
                </a:lnTo>
                <a:lnTo>
                  <a:pt x="615988" y="2114099"/>
                </a:lnTo>
                <a:lnTo>
                  <a:pt x="619163" y="2118463"/>
                </a:lnTo>
                <a:lnTo>
                  <a:pt x="621941" y="2122432"/>
                </a:lnTo>
                <a:lnTo>
                  <a:pt x="623529" y="2126401"/>
                </a:lnTo>
                <a:lnTo>
                  <a:pt x="624719" y="2129575"/>
                </a:lnTo>
                <a:lnTo>
                  <a:pt x="624719" y="2131163"/>
                </a:lnTo>
                <a:lnTo>
                  <a:pt x="623926" y="2133152"/>
                </a:lnTo>
                <a:lnTo>
                  <a:pt x="622735" y="2138706"/>
                </a:lnTo>
                <a:lnTo>
                  <a:pt x="621941" y="2141487"/>
                </a:lnTo>
                <a:lnTo>
                  <a:pt x="621147" y="2144662"/>
                </a:lnTo>
                <a:lnTo>
                  <a:pt x="621147" y="2147043"/>
                </a:lnTo>
                <a:lnTo>
                  <a:pt x="621544" y="2149426"/>
                </a:lnTo>
                <a:lnTo>
                  <a:pt x="622338" y="2151014"/>
                </a:lnTo>
                <a:lnTo>
                  <a:pt x="622735" y="2151808"/>
                </a:lnTo>
                <a:lnTo>
                  <a:pt x="624719" y="2152999"/>
                </a:lnTo>
                <a:lnTo>
                  <a:pt x="629879" y="2155382"/>
                </a:lnTo>
                <a:lnTo>
                  <a:pt x="631863" y="2156573"/>
                </a:lnTo>
                <a:lnTo>
                  <a:pt x="633451" y="2157762"/>
                </a:lnTo>
                <a:lnTo>
                  <a:pt x="634245" y="2158955"/>
                </a:lnTo>
                <a:lnTo>
                  <a:pt x="634245" y="2160146"/>
                </a:lnTo>
                <a:lnTo>
                  <a:pt x="634245" y="2161733"/>
                </a:lnTo>
                <a:lnTo>
                  <a:pt x="633848" y="2162924"/>
                </a:lnTo>
                <a:lnTo>
                  <a:pt x="635039" y="2161336"/>
                </a:lnTo>
                <a:lnTo>
                  <a:pt x="636229" y="2158955"/>
                </a:lnTo>
                <a:lnTo>
                  <a:pt x="636626" y="2156969"/>
                </a:lnTo>
                <a:lnTo>
                  <a:pt x="637420" y="2154587"/>
                </a:lnTo>
                <a:lnTo>
                  <a:pt x="637817" y="2149029"/>
                </a:lnTo>
                <a:lnTo>
                  <a:pt x="638214" y="2143868"/>
                </a:lnTo>
                <a:lnTo>
                  <a:pt x="637817" y="2137912"/>
                </a:lnTo>
                <a:lnTo>
                  <a:pt x="638214" y="2132357"/>
                </a:lnTo>
                <a:lnTo>
                  <a:pt x="639008" y="2127592"/>
                </a:lnTo>
                <a:lnTo>
                  <a:pt x="639405" y="2124813"/>
                </a:lnTo>
                <a:lnTo>
                  <a:pt x="640198" y="2122830"/>
                </a:lnTo>
                <a:lnTo>
                  <a:pt x="640595" y="2124019"/>
                </a:lnTo>
                <a:lnTo>
                  <a:pt x="641786" y="2126401"/>
                </a:lnTo>
                <a:lnTo>
                  <a:pt x="643374" y="2128782"/>
                </a:lnTo>
                <a:lnTo>
                  <a:pt x="644962" y="2130767"/>
                </a:lnTo>
                <a:lnTo>
                  <a:pt x="646946" y="2131957"/>
                </a:lnTo>
                <a:lnTo>
                  <a:pt x="647739" y="2131957"/>
                </a:lnTo>
                <a:lnTo>
                  <a:pt x="648136" y="2131163"/>
                </a:lnTo>
                <a:lnTo>
                  <a:pt x="648136" y="2130369"/>
                </a:lnTo>
                <a:lnTo>
                  <a:pt x="648136" y="2128782"/>
                </a:lnTo>
                <a:lnTo>
                  <a:pt x="646946" y="2122830"/>
                </a:lnTo>
                <a:lnTo>
                  <a:pt x="650518" y="2127194"/>
                </a:lnTo>
                <a:lnTo>
                  <a:pt x="653296" y="2131957"/>
                </a:lnTo>
                <a:lnTo>
                  <a:pt x="656472" y="2137117"/>
                </a:lnTo>
                <a:lnTo>
                  <a:pt x="658059" y="2142676"/>
                </a:lnTo>
                <a:lnTo>
                  <a:pt x="659647" y="2147838"/>
                </a:lnTo>
                <a:lnTo>
                  <a:pt x="660837" y="2153396"/>
                </a:lnTo>
                <a:lnTo>
                  <a:pt x="661631" y="2158955"/>
                </a:lnTo>
                <a:lnTo>
                  <a:pt x="662822" y="2164909"/>
                </a:lnTo>
                <a:lnTo>
                  <a:pt x="664409" y="2188328"/>
                </a:lnTo>
                <a:lnTo>
                  <a:pt x="665203" y="2194282"/>
                </a:lnTo>
                <a:lnTo>
                  <a:pt x="665997" y="2199442"/>
                </a:lnTo>
                <a:lnTo>
                  <a:pt x="666791" y="2204602"/>
                </a:lnTo>
                <a:lnTo>
                  <a:pt x="668378" y="2209762"/>
                </a:lnTo>
                <a:lnTo>
                  <a:pt x="667188" y="2207777"/>
                </a:lnTo>
                <a:lnTo>
                  <a:pt x="666791" y="2207381"/>
                </a:lnTo>
                <a:lnTo>
                  <a:pt x="666394" y="2207381"/>
                </a:lnTo>
                <a:lnTo>
                  <a:pt x="665997" y="2207381"/>
                </a:lnTo>
                <a:lnTo>
                  <a:pt x="665600" y="2207777"/>
                </a:lnTo>
                <a:lnTo>
                  <a:pt x="664806" y="2209365"/>
                </a:lnTo>
                <a:lnTo>
                  <a:pt x="664013" y="2212540"/>
                </a:lnTo>
                <a:lnTo>
                  <a:pt x="663616" y="2215715"/>
                </a:lnTo>
                <a:lnTo>
                  <a:pt x="663219" y="2224449"/>
                </a:lnTo>
                <a:lnTo>
                  <a:pt x="662822" y="2233975"/>
                </a:lnTo>
                <a:lnTo>
                  <a:pt x="663219" y="2243105"/>
                </a:lnTo>
                <a:lnTo>
                  <a:pt x="664013" y="2251045"/>
                </a:lnTo>
                <a:lnTo>
                  <a:pt x="664806" y="2254617"/>
                </a:lnTo>
                <a:lnTo>
                  <a:pt x="665600" y="2256602"/>
                </a:lnTo>
                <a:lnTo>
                  <a:pt x="666791" y="2258587"/>
                </a:lnTo>
                <a:lnTo>
                  <a:pt x="668775" y="2260174"/>
                </a:lnTo>
                <a:lnTo>
                  <a:pt x="671950" y="2262555"/>
                </a:lnTo>
                <a:lnTo>
                  <a:pt x="675126" y="2264145"/>
                </a:lnTo>
                <a:lnTo>
                  <a:pt x="682270" y="2267321"/>
                </a:lnTo>
                <a:lnTo>
                  <a:pt x="689811" y="2271289"/>
                </a:lnTo>
                <a:lnTo>
                  <a:pt x="692986" y="2273275"/>
                </a:lnTo>
                <a:lnTo>
                  <a:pt x="696161" y="2275263"/>
                </a:lnTo>
                <a:lnTo>
                  <a:pt x="698939" y="2277639"/>
                </a:lnTo>
                <a:lnTo>
                  <a:pt x="700924" y="2280423"/>
                </a:lnTo>
                <a:lnTo>
                  <a:pt x="702115" y="2282796"/>
                </a:lnTo>
                <a:lnTo>
                  <a:pt x="702512" y="2284381"/>
                </a:lnTo>
                <a:lnTo>
                  <a:pt x="702512" y="2285971"/>
                </a:lnTo>
                <a:lnTo>
                  <a:pt x="702115" y="2287956"/>
                </a:lnTo>
                <a:lnTo>
                  <a:pt x="701718" y="2289544"/>
                </a:lnTo>
                <a:lnTo>
                  <a:pt x="700130" y="2293118"/>
                </a:lnTo>
                <a:lnTo>
                  <a:pt x="701321" y="2294309"/>
                </a:lnTo>
                <a:lnTo>
                  <a:pt x="702512" y="2294706"/>
                </a:lnTo>
                <a:lnTo>
                  <a:pt x="703703" y="2294309"/>
                </a:lnTo>
                <a:lnTo>
                  <a:pt x="704893" y="2293515"/>
                </a:lnTo>
                <a:lnTo>
                  <a:pt x="707275" y="2291133"/>
                </a:lnTo>
                <a:lnTo>
                  <a:pt x="709656" y="2287956"/>
                </a:lnTo>
                <a:lnTo>
                  <a:pt x="712434" y="2283989"/>
                </a:lnTo>
                <a:lnTo>
                  <a:pt x="714419" y="2282796"/>
                </a:lnTo>
                <a:lnTo>
                  <a:pt x="716006" y="2281216"/>
                </a:lnTo>
                <a:lnTo>
                  <a:pt x="717991" y="2280423"/>
                </a:lnTo>
                <a:lnTo>
                  <a:pt x="719975" y="2279622"/>
                </a:lnTo>
                <a:lnTo>
                  <a:pt x="722753" y="2279622"/>
                </a:lnTo>
                <a:lnTo>
                  <a:pt x="725135" y="2280024"/>
                </a:lnTo>
                <a:lnTo>
                  <a:pt x="725135" y="2284381"/>
                </a:lnTo>
                <a:lnTo>
                  <a:pt x="725135" y="2288357"/>
                </a:lnTo>
                <a:lnTo>
                  <a:pt x="725929" y="2291925"/>
                </a:lnTo>
                <a:lnTo>
                  <a:pt x="726722" y="2295104"/>
                </a:lnTo>
                <a:lnTo>
                  <a:pt x="728310" y="2298674"/>
                </a:lnTo>
                <a:lnTo>
                  <a:pt x="729898" y="2301455"/>
                </a:lnTo>
                <a:lnTo>
                  <a:pt x="733867" y="2307807"/>
                </a:lnTo>
                <a:lnTo>
                  <a:pt x="737439" y="2314158"/>
                </a:lnTo>
                <a:lnTo>
                  <a:pt x="741805" y="2320509"/>
                </a:lnTo>
                <a:lnTo>
                  <a:pt x="743392" y="2324081"/>
                </a:lnTo>
                <a:lnTo>
                  <a:pt x="744980" y="2328052"/>
                </a:lnTo>
                <a:lnTo>
                  <a:pt x="746171" y="2332418"/>
                </a:lnTo>
                <a:lnTo>
                  <a:pt x="746965" y="2336785"/>
                </a:lnTo>
                <a:lnTo>
                  <a:pt x="749346" y="2337182"/>
                </a:lnTo>
                <a:lnTo>
                  <a:pt x="751330" y="2337182"/>
                </a:lnTo>
                <a:lnTo>
                  <a:pt x="752918" y="2336785"/>
                </a:lnTo>
                <a:lnTo>
                  <a:pt x="754902" y="2335991"/>
                </a:lnTo>
                <a:lnTo>
                  <a:pt x="756887" y="2335197"/>
                </a:lnTo>
                <a:lnTo>
                  <a:pt x="758474" y="2333610"/>
                </a:lnTo>
                <a:lnTo>
                  <a:pt x="761253" y="2330830"/>
                </a:lnTo>
                <a:lnTo>
                  <a:pt x="763634" y="2327257"/>
                </a:lnTo>
                <a:lnTo>
                  <a:pt x="766015" y="2324081"/>
                </a:lnTo>
                <a:lnTo>
                  <a:pt x="767603" y="2321700"/>
                </a:lnTo>
                <a:lnTo>
                  <a:pt x="769191" y="2320111"/>
                </a:lnTo>
                <a:lnTo>
                  <a:pt x="770381" y="2319317"/>
                </a:lnTo>
                <a:lnTo>
                  <a:pt x="772366" y="2318921"/>
                </a:lnTo>
                <a:lnTo>
                  <a:pt x="775938" y="2318921"/>
                </a:lnTo>
                <a:lnTo>
                  <a:pt x="777922" y="2318921"/>
                </a:lnTo>
                <a:lnTo>
                  <a:pt x="779114" y="2318525"/>
                </a:lnTo>
                <a:lnTo>
                  <a:pt x="780304" y="2318127"/>
                </a:lnTo>
                <a:lnTo>
                  <a:pt x="781495" y="2316936"/>
                </a:lnTo>
                <a:lnTo>
                  <a:pt x="781891" y="2314952"/>
                </a:lnTo>
                <a:lnTo>
                  <a:pt x="782686" y="2312174"/>
                </a:lnTo>
                <a:lnTo>
                  <a:pt x="781891" y="2307014"/>
                </a:lnTo>
                <a:lnTo>
                  <a:pt x="779907" y="2293515"/>
                </a:lnTo>
                <a:lnTo>
                  <a:pt x="779510" y="2287956"/>
                </a:lnTo>
                <a:lnTo>
                  <a:pt x="779907" y="2285572"/>
                </a:lnTo>
                <a:lnTo>
                  <a:pt x="780304" y="2283587"/>
                </a:lnTo>
                <a:lnTo>
                  <a:pt x="781495" y="2282408"/>
                </a:lnTo>
                <a:lnTo>
                  <a:pt x="783082" y="2282007"/>
                </a:lnTo>
                <a:lnTo>
                  <a:pt x="785067" y="2282408"/>
                </a:lnTo>
                <a:lnTo>
                  <a:pt x="787845" y="2283199"/>
                </a:lnTo>
                <a:lnTo>
                  <a:pt x="786655" y="2279622"/>
                </a:lnTo>
                <a:lnTo>
                  <a:pt x="785067" y="2276057"/>
                </a:lnTo>
                <a:lnTo>
                  <a:pt x="783479" y="2273275"/>
                </a:lnTo>
                <a:lnTo>
                  <a:pt x="781098" y="2270496"/>
                </a:lnTo>
                <a:lnTo>
                  <a:pt x="776732" y="2264938"/>
                </a:lnTo>
                <a:lnTo>
                  <a:pt x="771969" y="2259778"/>
                </a:lnTo>
                <a:lnTo>
                  <a:pt x="767603" y="2255013"/>
                </a:lnTo>
                <a:lnTo>
                  <a:pt x="762840" y="2249853"/>
                </a:lnTo>
                <a:lnTo>
                  <a:pt x="760856" y="2247074"/>
                </a:lnTo>
                <a:lnTo>
                  <a:pt x="759268" y="2243503"/>
                </a:lnTo>
                <a:lnTo>
                  <a:pt x="757681" y="2240327"/>
                </a:lnTo>
                <a:lnTo>
                  <a:pt x="756093" y="2236755"/>
                </a:lnTo>
                <a:lnTo>
                  <a:pt x="763237" y="2238342"/>
                </a:lnTo>
                <a:lnTo>
                  <a:pt x="766015" y="2239137"/>
                </a:lnTo>
                <a:lnTo>
                  <a:pt x="767603" y="2239930"/>
                </a:lnTo>
                <a:lnTo>
                  <a:pt x="769191" y="2240724"/>
                </a:lnTo>
                <a:lnTo>
                  <a:pt x="770381" y="2241914"/>
                </a:lnTo>
                <a:lnTo>
                  <a:pt x="771175" y="2243899"/>
                </a:lnTo>
                <a:lnTo>
                  <a:pt x="771969" y="2246679"/>
                </a:lnTo>
                <a:lnTo>
                  <a:pt x="775144" y="2245487"/>
                </a:lnTo>
                <a:lnTo>
                  <a:pt x="777922" y="2244694"/>
                </a:lnTo>
                <a:lnTo>
                  <a:pt x="780701" y="2243899"/>
                </a:lnTo>
                <a:lnTo>
                  <a:pt x="783876" y="2243899"/>
                </a:lnTo>
                <a:lnTo>
                  <a:pt x="786655" y="2244694"/>
                </a:lnTo>
                <a:lnTo>
                  <a:pt x="789432" y="2245090"/>
                </a:lnTo>
                <a:lnTo>
                  <a:pt x="792211" y="2246280"/>
                </a:lnTo>
                <a:lnTo>
                  <a:pt x="794989" y="2247473"/>
                </a:lnTo>
                <a:lnTo>
                  <a:pt x="797371" y="2248663"/>
                </a:lnTo>
                <a:lnTo>
                  <a:pt x="800149" y="2250647"/>
                </a:lnTo>
                <a:lnTo>
                  <a:pt x="804515" y="2255013"/>
                </a:lnTo>
                <a:lnTo>
                  <a:pt x="809277" y="2260174"/>
                </a:lnTo>
                <a:lnTo>
                  <a:pt x="812850" y="2266129"/>
                </a:lnTo>
                <a:lnTo>
                  <a:pt x="815628" y="2272480"/>
                </a:lnTo>
                <a:lnTo>
                  <a:pt x="818406" y="2279622"/>
                </a:lnTo>
                <a:lnTo>
                  <a:pt x="820391" y="2285971"/>
                </a:lnTo>
                <a:lnTo>
                  <a:pt x="821184" y="2293515"/>
                </a:lnTo>
                <a:lnTo>
                  <a:pt x="821581" y="2300660"/>
                </a:lnTo>
                <a:lnTo>
                  <a:pt x="821184" y="2303836"/>
                </a:lnTo>
                <a:lnTo>
                  <a:pt x="820788" y="2307408"/>
                </a:lnTo>
                <a:lnTo>
                  <a:pt x="819994" y="2310585"/>
                </a:lnTo>
                <a:lnTo>
                  <a:pt x="819200" y="2314158"/>
                </a:lnTo>
                <a:lnTo>
                  <a:pt x="817612" y="2317333"/>
                </a:lnTo>
                <a:lnTo>
                  <a:pt x="816025" y="2320111"/>
                </a:lnTo>
                <a:lnTo>
                  <a:pt x="818009" y="2320509"/>
                </a:lnTo>
                <a:lnTo>
                  <a:pt x="819597" y="2321302"/>
                </a:lnTo>
                <a:lnTo>
                  <a:pt x="821184" y="2321302"/>
                </a:lnTo>
                <a:lnTo>
                  <a:pt x="822375" y="2321302"/>
                </a:lnTo>
                <a:lnTo>
                  <a:pt x="824757" y="2320111"/>
                </a:lnTo>
                <a:lnTo>
                  <a:pt x="827535" y="2318525"/>
                </a:lnTo>
                <a:lnTo>
                  <a:pt x="830313" y="2316936"/>
                </a:lnTo>
                <a:lnTo>
                  <a:pt x="833091" y="2315348"/>
                </a:lnTo>
                <a:lnTo>
                  <a:pt x="837061" y="2314158"/>
                </a:lnTo>
                <a:lnTo>
                  <a:pt x="839045" y="2313761"/>
                </a:lnTo>
                <a:lnTo>
                  <a:pt x="841030" y="2313761"/>
                </a:lnTo>
                <a:lnTo>
                  <a:pt x="843411" y="2313761"/>
                </a:lnTo>
                <a:lnTo>
                  <a:pt x="845792" y="2314555"/>
                </a:lnTo>
                <a:lnTo>
                  <a:pt x="851349" y="2316936"/>
                </a:lnTo>
                <a:lnTo>
                  <a:pt x="856508" y="2319317"/>
                </a:lnTo>
                <a:lnTo>
                  <a:pt x="858493" y="2319714"/>
                </a:lnTo>
                <a:lnTo>
                  <a:pt x="860081" y="2320111"/>
                </a:lnTo>
                <a:lnTo>
                  <a:pt x="862859" y="2319317"/>
                </a:lnTo>
                <a:lnTo>
                  <a:pt x="865240" y="2318127"/>
                </a:lnTo>
                <a:lnTo>
                  <a:pt x="868019" y="2316539"/>
                </a:lnTo>
                <a:lnTo>
                  <a:pt x="870400" y="2314952"/>
                </a:lnTo>
                <a:lnTo>
                  <a:pt x="874369" y="2310585"/>
                </a:lnTo>
                <a:lnTo>
                  <a:pt x="878735" y="2306218"/>
                </a:lnTo>
                <a:lnTo>
                  <a:pt x="887467" y="2296295"/>
                </a:lnTo>
                <a:lnTo>
                  <a:pt x="892230" y="2291133"/>
                </a:lnTo>
                <a:lnTo>
                  <a:pt x="897786" y="2286374"/>
                </a:lnTo>
                <a:lnTo>
                  <a:pt x="901358" y="2283989"/>
                </a:lnTo>
                <a:lnTo>
                  <a:pt x="906915" y="2281604"/>
                </a:lnTo>
                <a:lnTo>
                  <a:pt x="919615" y="2275263"/>
                </a:lnTo>
                <a:lnTo>
                  <a:pt x="932317" y="2269305"/>
                </a:lnTo>
                <a:lnTo>
                  <a:pt x="937873" y="2267715"/>
                </a:lnTo>
                <a:lnTo>
                  <a:pt x="941445" y="2266526"/>
                </a:lnTo>
                <a:lnTo>
                  <a:pt x="943033" y="2266526"/>
                </a:lnTo>
                <a:lnTo>
                  <a:pt x="944223" y="2266922"/>
                </a:lnTo>
                <a:lnTo>
                  <a:pt x="947002" y="2268511"/>
                </a:lnTo>
                <a:lnTo>
                  <a:pt x="948986" y="2269701"/>
                </a:lnTo>
                <a:lnTo>
                  <a:pt x="949780" y="2270496"/>
                </a:lnTo>
                <a:lnTo>
                  <a:pt x="950970" y="2269701"/>
                </a:lnTo>
                <a:lnTo>
                  <a:pt x="953749" y="2268511"/>
                </a:lnTo>
                <a:lnTo>
                  <a:pt x="956130" y="2266922"/>
                </a:lnTo>
                <a:lnTo>
                  <a:pt x="960100" y="2263350"/>
                </a:lnTo>
                <a:lnTo>
                  <a:pt x="964068" y="2258983"/>
                </a:lnTo>
                <a:lnTo>
                  <a:pt x="966846" y="2255013"/>
                </a:lnTo>
                <a:lnTo>
                  <a:pt x="973197" y="2246679"/>
                </a:lnTo>
                <a:lnTo>
                  <a:pt x="975975" y="2242708"/>
                </a:lnTo>
                <a:lnTo>
                  <a:pt x="979547" y="2239930"/>
                </a:lnTo>
                <a:lnTo>
                  <a:pt x="980738" y="2239137"/>
                </a:lnTo>
                <a:lnTo>
                  <a:pt x="982723" y="2238342"/>
                </a:lnTo>
                <a:lnTo>
                  <a:pt x="986691" y="2236755"/>
                </a:lnTo>
                <a:lnTo>
                  <a:pt x="991454" y="2234770"/>
                </a:lnTo>
                <a:lnTo>
                  <a:pt x="993439" y="2233975"/>
                </a:lnTo>
                <a:lnTo>
                  <a:pt x="994629" y="2233182"/>
                </a:lnTo>
                <a:lnTo>
                  <a:pt x="1000583" y="2229214"/>
                </a:lnTo>
                <a:lnTo>
                  <a:pt x="1005346" y="2224847"/>
                </a:lnTo>
                <a:lnTo>
                  <a:pt x="1014077" y="2217304"/>
                </a:lnTo>
                <a:lnTo>
                  <a:pt x="1018444" y="2214128"/>
                </a:lnTo>
                <a:lnTo>
                  <a:pt x="1023603" y="2210952"/>
                </a:lnTo>
                <a:lnTo>
                  <a:pt x="1028763" y="2208174"/>
                </a:lnTo>
                <a:lnTo>
                  <a:pt x="1035510" y="2206190"/>
                </a:lnTo>
                <a:lnTo>
                  <a:pt x="1044639" y="2204999"/>
                </a:lnTo>
                <a:lnTo>
                  <a:pt x="1056943" y="2204206"/>
                </a:lnTo>
                <a:lnTo>
                  <a:pt x="1066865" y="2203411"/>
                </a:lnTo>
                <a:lnTo>
                  <a:pt x="1070040" y="2203411"/>
                </a:lnTo>
                <a:lnTo>
                  <a:pt x="1075994" y="2203411"/>
                </a:lnTo>
                <a:lnTo>
                  <a:pt x="1079963" y="2203411"/>
                </a:lnTo>
                <a:lnTo>
                  <a:pt x="1083138" y="2203411"/>
                </a:lnTo>
                <a:lnTo>
                  <a:pt x="1083535" y="2202617"/>
                </a:lnTo>
                <a:lnTo>
                  <a:pt x="1083932" y="2201427"/>
                </a:lnTo>
                <a:lnTo>
                  <a:pt x="1085122" y="2199442"/>
                </a:lnTo>
                <a:lnTo>
                  <a:pt x="1085916" y="2196267"/>
                </a:lnTo>
                <a:lnTo>
                  <a:pt x="1087504" y="2196664"/>
                </a:lnTo>
                <a:lnTo>
                  <a:pt x="1088695" y="2197061"/>
                </a:lnTo>
                <a:lnTo>
                  <a:pt x="1090282" y="2198252"/>
                </a:lnTo>
                <a:lnTo>
                  <a:pt x="1091473" y="2199046"/>
                </a:lnTo>
                <a:lnTo>
                  <a:pt x="1093457" y="2199442"/>
                </a:lnTo>
                <a:lnTo>
                  <a:pt x="1096236" y="2199442"/>
                </a:lnTo>
                <a:lnTo>
                  <a:pt x="1100205" y="2198649"/>
                </a:lnTo>
                <a:lnTo>
                  <a:pt x="1104570" y="2196267"/>
                </a:lnTo>
                <a:lnTo>
                  <a:pt x="1108540" y="2194282"/>
                </a:lnTo>
                <a:lnTo>
                  <a:pt x="1113303" y="2190710"/>
                </a:lnTo>
                <a:lnTo>
                  <a:pt x="1116875" y="2187932"/>
                </a:lnTo>
                <a:lnTo>
                  <a:pt x="1117668" y="2186741"/>
                </a:lnTo>
                <a:lnTo>
                  <a:pt x="1117668" y="2186343"/>
                </a:lnTo>
                <a:lnTo>
                  <a:pt x="1122431" y="2187534"/>
                </a:lnTo>
                <a:lnTo>
                  <a:pt x="1127194" y="2189520"/>
                </a:lnTo>
                <a:lnTo>
                  <a:pt x="1130369" y="2191901"/>
                </a:lnTo>
                <a:lnTo>
                  <a:pt x="1133544" y="2195076"/>
                </a:lnTo>
                <a:lnTo>
                  <a:pt x="1135529" y="2198252"/>
                </a:lnTo>
                <a:lnTo>
                  <a:pt x="1136719" y="2202221"/>
                </a:lnTo>
                <a:lnTo>
                  <a:pt x="1137116" y="2205793"/>
                </a:lnTo>
                <a:lnTo>
                  <a:pt x="1136719" y="2209762"/>
                </a:lnTo>
                <a:lnTo>
                  <a:pt x="1135926" y="2213731"/>
                </a:lnTo>
                <a:lnTo>
                  <a:pt x="1133941" y="2217304"/>
                </a:lnTo>
                <a:lnTo>
                  <a:pt x="1131163" y="2220877"/>
                </a:lnTo>
                <a:lnTo>
                  <a:pt x="1127988" y="2223654"/>
                </a:lnTo>
                <a:lnTo>
                  <a:pt x="1124415" y="2226037"/>
                </a:lnTo>
                <a:lnTo>
                  <a:pt x="1119256" y="2228419"/>
                </a:lnTo>
                <a:lnTo>
                  <a:pt x="1113699" y="2229610"/>
                </a:lnTo>
                <a:lnTo>
                  <a:pt x="1108143" y="2230007"/>
                </a:lnTo>
                <a:lnTo>
                  <a:pt x="1106555" y="2235166"/>
                </a:lnTo>
                <a:lnTo>
                  <a:pt x="1106158" y="2238342"/>
                </a:lnTo>
                <a:lnTo>
                  <a:pt x="1106555" y="2241121"/>
                </a:lnTo>
                <a:lnTo>
                  <a:pt x="1108143" y="2246679"/>
                </a:lnTo>
                <a:lnTo>
                  <a:pt x="1104968" y="2247473"/>
                </a:lnTo>
                <a:lnTo>
                  <a:pt x="1102189" y="2248265"/>
                </a:lnTo>
                <a:lnTo>
                  <a:pt x="1099411" y="2249456"/>
                </a:lnTo>
                <a:lnTo>
                  <a:pt x="1096236" y="2251441"/>
                </a:lnTo>
                <a:lnTo>
                  <a:pt x="1093854" y="2253822"/>
                </a:lnTo>
                <a:lnTo>
                  <a:pt x="1091076" y="2256205"/>
                </a:lnTo>
                <a:lnTo>
                  <a:pt x="1088298" y="2259381"/>
                </a:lnTo>
                <a:lnTo>
                  <a:pt x="1085916" y="2263350"/>
                </a:lnTo>
                <a:lnTo>
                  <a:pt x="1086313" y="2265731"/>
                </a:lnTo>
                <a:lnTo>
                  <a:pt x="1087107" y="2268114"/>
                </a:lnTo>
                <a:lnTo>
                  <a:pt x="1088298" y="2270496"/>
                </a:lnTo>
                <a:lnTo>
                  <a:pt x="1089488" y="2272085"/>
                </a:lnTo>
                <a:lnTo>
                  <a:pt x="1093060" y="2274864"/>
                </a:lnTo>
                <a:lnTo>
                  <a:pt x="1096236" y="2277247"/>
                </a:lnTo>
                <a:lnTo>
                  <a:pt x="1099808" y="2280024"/>
                </a:lnTo>
                <a:lnTo>
                  <a:pt x="1101396" y="2281604"/>
                </a:lnTo>
                <a:lnTo>
                  <a:pt x="1102586" y="2283199"/>
                </a:lnTo>
                <a:lnTo>
                  <a:pt x="1103380" y="2285181"/>
                </a:lnTo>
                <a:lnTo>
                  <a:pt x="1104174" y="2287557"/>
                </a:lnTo>
                <a:lnTo>
                  <a:pt x="1104570" y="2290340"/>
                </a:lnTo>
                <a:lnTo>
                  <a:pt x="1104570" y="2293118"/>
                </a:lnTo>
                <a:lnTo>
                  <a:pt x="1108143" y="2293515"/>
                </a:lnTo>
                <a:lnTo>
                  <a:pt x="1110921" y="2293118"/>
                </a:lnTo>
                <a:lnTo>
                  <a:pt x="1112906" y="2292324"/>
                </a:lnTo>
                <a:lnTo>
                  <a:pt x="1114890" y="2291531"/>
                </a:lnTo>
                <a:lnTo>
                  <a:pt x="1116478" y="2289940"/>
                </a:lnTo>
                <a:lnTo>
                  <a:pt x="1117668" y="2288357"/>
                </a:lnTo>
                <a:lnTo>
                  <a:pt x="1119653" y="2283587"/>
                </a:lnTo>
                <a:lnTo>
                  <a:pt x="1121240" y="2279232"/>
                </a:lnTo>
                <a:lnTo>
                  <a:pt x="1122431" y="2276448"/>
                </a:lnTo>
                <a:lnTo>
                  <a:pt x="1123622" y="2274072"/>
                </a:lnTo>
                <a:lnTo>
                  <a:pt x="1125606" y="2272085"/>
                </a:lnTo>
                <a:lnTo>
                  <a:pt x="1127591" y="2269701"/>
                </a:lnTo>
                <a:lnTo>
                  <a:pt x="1129972" y="2268114"/>
                </a:lnTo>
                <a:lnTo>
                  <a:pt x="1133147" y="2266526"/>
                </a:lnTo>
                <a:lnTo>
                  <a:pt x="1134338" y="2266526"/>
                </a:lnTo>
                <a:lnTo>
                  <a:pt x="1135926" y="2267321"/>
                </a:lnTo>
                <a:lnTo>
                  <a:pt x="1140688" y="2269305"/>
                </a:lnTo>
                <a:lnTo>
                  <a:pt x="1145451" y="2272085"/>
                </a:lnTo>
                <a:lnTo>
                  <a:pt x="1147436" y="2272879"/>
                </a:lnTo>
                <a:lnTo>
                  <a:pt x="1148627" y="2273275"/>
                </a:lnTo>
                <a:lnTo>
                  <a:pt x="1152199" y="2272879"/>
                </a:lnTo>
                <a:lnTo>
                  <a:pt x="1156565" y="2271687"/>
                </a:lnTo>
                <a:lnTo>
                  <a:pt x="1167281" y="2268114"/>
                </a:lnTo>
                <a:lnTo>
                  <a:pt x="1179981" y="2263350"/>
                </a:lnTo>
                <a:lnTo>
                  <a:pt x="1181966" y="2260174"/>
                </a:lnTo>
                <a:lnTo>
                  <a:pt x="1183157" y="2256998"/>
                </a:lnTo>
                <a:lnTo>
                  <a:pt x="1183553" y="2253427"/>
                </a:lnTo>
                <a:lnTo>
                  <a:pt x="1183553" y="2249059"/>
                </a:lnTo>
                <a:lnTo>
                  <a:pt x="1183157" y="2244694"/>
                </a:lnTo>
                <a:lnTo>
                  <a:pt x="1182363" y="2239930"/>
                </a:lnTo>
                <a:lnTo>
                  <a:pt x="1179981" y="2229610"/>
                </a:lnTo>
                <a:lnTo>
                  <a:pt x="1176806" y="2219290"/>
                </a:lnTo>
                <a:lnTo>
                  <a:pt x="1173631" y="2208571"/>
                </a:lnTo>
                <a:lnTo>
                  <a:pt x="1172440" y="2203808"/>
                </a:lnTo>
                <a:lnTo>
                  <a:pt x="1171646" y="2198649"/>
                </a:lnTo>
                <a:lnTo>
                  <a:pt x="1170853" y="2194282"/>
                </a:lnTo>
                <a:lnTo>
                  <a:pt x="1170853" y="2189520"/>
                </a:lnTo>
                <a:lnTo>
                  <a:pt x="1172837" y="2189916"/>
                </a:lnTo>
                <a:lnTo>
                  <a:pt x="1174822" y="2189916"/>
                </a:lnTo>
                <a:lnTo>
                  <a:pt x="1176806" y="2189520"/>
                </a:lnTo>
                <a:lnTo>
                  <a:pt x="1177997" y="2189122"/>
                </a:lnTo>
                <a:lnTo>
                  <a:pt x="1179188" y="2188328"/>
                </a:lnTo>
                <a:lnTo>
                  <a:pt x="1179981" y="2187138"/>
                </a:lnTo>
                <a:lnTo>
                  <a:pt x="1181569" y="2184359"/>
                </a:lnTo>
                <a:lnTo>
                  <a:pt x="1183553" y="2178405"/>
                </a:lnTo>
                <a:lnTo>
                  <a:pt x="1184745" y="2175228"/>
                </a:lnTo>
                <a:lnTo>
                  <a:pt x="1186332" y="2172849"/>
                </a:lnTo>
                <a:lnTo>
                  <a:pt x="1185935" y="2171659"/>
                </a:lnTo>
                <a:lnTo>
                  <a:pt x="1185538" y="2170865"/>
                </a:lnTo>
                <a:lnTo>
                  <a:pt x="1184745" y="2170467"/>
                </a:lnTo>
                <a:lnTo>
                  <a:pt x="1184347" y="2170467"/>
                </a:lnTo>
                <a:lnTo>
                  <a:pt x="1182363" y="2171262"/>
                </a:lnTo>
                <a:lnTo>
                  <a:pt x="1180378" y="2172452"/>
                </a:lnTo>
                <a:lnTo>
                  <a:pt x="1178394" y="2174038"/>
                </a:lnTo>
                <a:lnTo>
                  <a:pt x="1176012" y="2175625"/>
                </a:lnTo>
                <a:lnTo>
                  <a:pt x="1173234" y="2176817"/>
                </a:lnTo>
                <a:lnTo>
                  <a:pt x="1172043" y="2176817"/>
                </a:lnTo>
                <a:lnTo>
                  <a:pt x="1170853" y="2176024"/>
                </a:lnTo>
                <a:lnTo>
                  <a:pt x="1170456" y="2173245"/>
                </a:lnTo>
                <a:lnTo>
                  <a:pt x="1170853" y="2170865"/>
                </a:lnTo>
                <a:lnTo>
                  <a:pt x="1171250" y="2168880"/>
                </a:lnTo>
                <a:lnTo>
                  <a:pt x="1172043" y="2166497"/>
                </a:lnTo>
                <a:lnTo>
                  <a:pt x="1173234" y="2164909"/>
                </a:lnTo>
                <a:lnTo>
                  <a:pt x="1174425" y="2163322"/>
                </a:lnTo>
                <a:lnTo>
                  <a:pt x="1177997" y="2161336"/>
                </a:lnTo>
                <a:lnTo>
                  <a:pt x="1181569" y="2158955"/>
                </a:lnTo>
                <a:lnTo>
                  <a:pt x="1185935" y="2156969"/>
                </a:lnTo>
                <a:lnTo>
                  <a:pt x="1189507" y="2155382"/>
                </a:lnTo>
                <a:lnTo>
                  <a:pt x="1192286" y="2152999"/>
                </a:lnTo>
                <a:lnTo>
                  <a:pt x="1196651" y="2148235"/>
                </a:lnTo>
                <a:lnTo>
                  <a:pt x="1200224" y="2143868"/>
                </a:lnTo>
                <a:lnTo>
                  <a:pt x="1207368" y="2133942"/>
                </a:lnTo>
                <a:lnTo>
                  <a:pt x="1211336" y="2128782"/>
                </a:lnTo>
                <a:lnTo>
                  <a:pt x="1214908" y="2124019"/>
                </a:lnTo>
                <a:lnTo>
                  <a:pt x="1219274" y="2120053"/>
                </a:lnTo>
                <a:lnTo>
                  <a:pt x="1224037" y="2116084"/>
                </a:lnTo>
                <a:lnTo>
                  <a:pt x="1225625" y="2118463"/>
                </a:lnTo>
                <a:lnTo>
                  <a:pt x="1226022" y="2120053"/>
                </a:lnTo>
                <a:lnTo>
                  <a:pt x="1226022" y="2121242"/>
                </a:lnTo>
                <a:lnTo>
                  <a:pt x="1225228" y="2122830"/>
                </a:lnTo>
                <a:lnTo>
                  <a:pt x="1224831" y="2124417"/>
                </a:lnTo>
                <a:lnTo>
                  <a:pt x="1224037" y="2126799"/>
                </a:lnTo>
                <a:lnTo>
                  <a:pt x="1223640" y="2129180"/>
                </a:lnTo>
                <a:lnTo>
                  <a:pt x="1224037" y="2132752"/>
                </a:lnTo>
                <a:lnTo>
                  <a:pt x="1233166" y="2132752"/>
                </a:lnTo>
                <a:lnTo>
                  <a:pt x="1236738" y="2131561"/>
                </a:lnTo>
                <a:lnTo>
                  <a:pt x="1238326" y="2130369"/>
                </a:lnTo>
                <a:lnTo>
                  <a:pt x="1238722" y="2129575"/>
                </a:lnTo>
                <a:lnTo>
                  <a:pt x="1238722" y="2129180"/>
                </a:lnTo>
                <a:lnTo>
                  <a:pt x="1238326" y="2127194"/>
                </a:lnTo>
                <a:lnTo>
                  <a:pt x="1237135" y="2122830"/>
                </a:lnTo>
                <a:lnTo>
                  <a:pt x="1236738" y="2119655"/>
                </a:lnTo>
                <a:lnTo>
                  <a:pt x="1236738" y="2116084"/>
                </a:lnTo>
                <a:lnTo>
                  <a:pt x="1239914" y="2119655"/>
                </a:lnTo>
                <a:lnTo>
                  <a:pt x="1241501" y="2120847"/>
                </a:lnTo>
                <a:lnTo>
                  <a:pt x="1242692" y="2121242"/>
                </a:lnTo>
                <a:lnTo>
                  <a:pt x="1244676" y="2121638"/>
                </a:lnTo>
                <a:lnTo>
                  <a:pt x="1245867" y="2121638"/>
                </a:lnTo>
                <a:lnTo>
                  <a:pt x="1248645" y="2120847"/>
                </a:lnTo>
                <a:lnTo>
                  <a:pt x="1256186" y="2117274"/>
                </a:lnTo>
                <a:lnTo>
                  <a:pt x="1261743" y="2114892"/>
                </a:lnTo>
                <a:lnTo>
                  <a:pt x="1267696" y="2112909"/>
                </a:lnTo>
                <a:lnTo>
                  <a:pt x="1273253" y="2111717"/>
                </a:lnTo>
                <a:lnTo>
                  <a:pt x="1278412" y="2111717"/>
                </a:lnTo>
                <a:lnTo>
                  <a:pt x="1281984" y="2112115"/>
                </a:lnTo>
                <a:lnTo>
                  <a:pt x="1285160" y="2112511"/>
                </a:lnTo>
                <a:lnTo>
                  <a:pt x="1288732" y="2113305"/>
                </a:lnTo>
                <a:lnTo>
                  <a:pt x="1291113" y="2113703"/>
                </a:lnTo>
                <a:lnTo>
                  <a:pt x="1293495" y="2113703"/>
                </a:lnTo>
                <a:lnTo>
                  <a:pt x="1296273" y="2112909"/>
                </a:lnTo>
                <a:lnTo>
                  <a:pt x="1299448" y="2110924"/>
                </a:lnTo>
                <a:lnTo>
                  <a:pt x="1302226" y="2107353"/>
                </a:lnTo>
                <a:lnTo>
                  <a:pt x="1305798" y="2104176"/>
                </a:lnTo>
                <a:lnTo>
                  <a:pt x="1308974" y="2100206"/>
                </a:lnTo>
                <a:lnTo>
                  <a:pt x="1311752" y="2095442"/>
                </a:lnTo>
                <a:lnTo>
                  <a:pt x="1314530" y="2091473"/>
                </a:lnTo>
                <a:lnTo>
                  <a:pt x="1316515" y="2086709"/>
                </a:lnTo>
                <a:lnTo>
                  <a:pt x="1318102" y="2082740"/>
                </a:lnTo>
                <a:lnTo>
                  <a:pt x="1318499" y="2080358"/>
                </a:lnTo>
                <a:lnTo>
                  <a:pt x="1318499" y="2077976"/>
                </a:lnTo>
                <a:lnTo>
                  <a:pt x="1318102" y="2075992"/>
                </a:lnTo>
                <a:lnTo>
                  <a:pt x="1317308" y="2074404"/>
                </a:lnTo>
                <a:lnTo>
                  <a:pt x="1315721" y="2071229"/>
                </a:lnTo>
                <a:lnTo>
                  <a:pt x="1315325" y="2069244"/>
                </a:lnTo>
                <a:lnTo>
                  <a:pt x="1315325" y="2066068"/>
                </a:lnTo>
                <a:lnTo>
                  <a:pt x="1316118" y="2062893"/>
                </a:lnTo>
                <a:lnTo>
                  <a:pt x="1317705" y="2060114"/>
                </a:lnTo>
                <a:lnTo>
                  <a:pt x="1318897" y="2057335"/>
                </a:lnTo>
                <a:lnTo>
                  <a:pt x="1322469" y="2051381"/>
                </a:lnTo>
                <a:lnTo>
                  <a:pt x="1323659" y="2048999"/>
                </a:lnTo>
                <a:lnTo>
                  <a:pt x="1324453" y="2045824"/>
                </a:lnTo>
                <a:lnTo>
                  <a:pt x="1325246" y="2038679"/>
                </a:lnTo>
                <a:lnTo>
                  <a:pt x="1326041" y="2031931"/>
                </a:lnTo>
                <a:lnTo>
                  <a:pt x="1326438" y="2024389"/>
                </a:lnTo>
                <a:lnTo>
                  <a:pt x="1327628" y="2017244"/>
                </a:lnTo>
                <a:lnTo>
                  <a:pt x="1328422" y="2013671"/>
                </a:lnTo>
                <a:lnTo>
                  <a:pt x="1330010" y="2010893"/>
                </a:lnTo>
                <a:lnTo>
                  <a:pt x="1331597" y="2008114"/>
                </a:lnTo>
                <a:lnTo>
                  <a:pt x="1333185" y="2005335"/>
                </a:lnTo>
                <a:lnTo>
                  <a:pt x="1335566" y="2003351"/>
                </a:lnTo>
                <a:lnTo>
                  <a:pt x="1338741" y="2001366"/>
                </a:lnTo>
                <a:lnTo>
                  <a:pt x="1342313" y="2000175"/>
                </a:lnTo>
                <a:lnTo>
                  <a:pt x="1346282" y="1999381"/>
                </a:lnTo>
                <a:lnTo>
                  <a:pt x="1345885" y="2001763"/>
                </a:lnTo>
                <a:lnTo>
                  <a:pt x="1346282" y="2004542"/>
                </a:lnTo>
                <a:lnTo>
                  <a:pt x="1346282" y="2006923"/>
                </a:lnTo>
                <a:lnTo>
                  <a:pt x="1347473" y="2009305"/>
                </a:lnTo>
                <a:lnTo>
                  <a:pt x="1349060" y="2012877"/>
                </a:lnTo>
                <a:lnTo>
                  <a:pt x="1351045" y="2016450"/>
                </a:lnTo>
                <a:lnTo>
                  <a:pt x="1356602" y="2023595"/>
                </a:lnTo>
                <a:lnTo>
                  <a:pt x="1359380" y="2027564"/>
                </a:lnTo>
                <a:lnTo>
                  <a:pt x="1362158" y="2032725"/>
                </a:lnTo>
                <a:lnTo>
                  <a:pt x="1364540" y="2031931"/>
                </a:lnTo>
                <a:lnTo>
                  <a:pt x="1366127" y="2030740"/>
                </a:lnTo>
                <a:lnTo>
                  <a:pt x="1366921" y="2029946"/>
                </a:lnTo>
                <a:lnTo>
                  <a:pt x="1367715" y="2028755"/>
                </a:lnTo>
                <a:lnTo>
                  <a:pt x="1367715" y="2027564"/>
                </a:lnTo>
                <a:lnTo>
                  <a:pt x="1367715" y="2025977"/>
                </a:lnTo>
                <a:lnTo>
                  <a:pt x="1366921" y="2022404"/>
                </a:lnTo>
                <a:lnTo>
                  <a:pt x="1366127" y="2018832"/>
                </a:lnTo>
                <a:lnTo>
                  <a:pt x="1365730" y="2015656"/>
                </a:lnTo>
                <a:lnTo>
                  <a:pt x="1365730" y="2013671"/>
                </a:lnTo>
                <a:lnTo>
                  <a:pt x="1366127" y="2012083"/>
                </a:lnTo>
                <a:lnTo>
                  <a:pt x="1366921" y="2010496"/>
                </a:lnTo>
                <a:lnTo>
                  <a:pt x="1368509" y="2009305"/>
                </a:lnTo>
                <a:lnTo>
                  <a:pt x="1373272" y="2011290"/>
                </a:lnTo>
                <a:lnTo>
                  <a:pt x="1378034" y="2013274"/>
                </a:lnTo>
                <a:lnTo>
                  <a:pt x="1382797" y="2014068"/>
                </a:lnTo>
                <a:lnTo>
                  <a:pt x="1384782" y="2014068"/>
                </a:lnTo>
                <a:lnTo>
                  <a:pt x="1386766" y="2014068"/>
                </a:lnTo>
                <a:lnTo>
                  <a:pt x="1388750" y="2013671"/>
                </a:lnTo>
                <a:lnTo>
                  <a:pt x="1391132" y="2013274"/>
                </a:lnTo>
                <a:lnTo>
                  <a:pt x="1392719" y="2012083"/>
                </a:lnTo>
                <a:lnTo>
                  <a:pt x="1394307" y="2010893"/>
                </a:lnTo>
                <a:lnTo>
                  <a:pt x="1395895" y="2009305"/>
                </a:lnTo>
                <a:lnTo>
                  <a:pt x="1397482" y="2007717"/>
                </a:lnTo>
                <a:lnTo>
                  <a:pt x="1399070" y="2004938"/>
                </a:lnTo>
                <a:lnTo>
                  <a:pt x="1399864" y="2002557"/>
                </a:lnTo>
                <a:lnTo>
                  <a:pt x="1405023" y="2006129"/>
                </a:lnTo>
                <a:lnTo>
                  <a:pt x="1410977" y="2010099"/>
                </a:lnTo>
                <a:lnTo>
                  <a:pt x="1416931" y="2014862"/>
                </a:lnTo>
                <a:lnTo>
                  <a:pt x="1422884" y="2019229"/>
                </a:lnTo>
                <a:lnTo>
                  <a:pt x="1426059" y="2020816"/>
                </a:lnTo>
                <a:lnTo>
                  <a:pt x="1428837" y="2022404"/>
                </a:lnTo>
                <a:lnTo>
                  <a:pt x="1431219" y="2023595"/>
                </a:lnTo>
                <a:lnTo>
                  <a:pt x="1434394" y="2023992"/>
                </a:lnTo>
                <a:lnTo>
                  <a:pt x="1436775" y="2023992"/>
                </a:lnTo>
                <a:lnTo>
                  <a:pt x="1439157" y="2023198"/>
                </a:lnTo>
                <a:lnTo>
                  <a:pt x="1441935" y="2021610"/>
                </a:lnTo>
                <a:lnTo>
                  <a:pt x="1443919" y="2019229"/>
                </a:lnTo>
                <a:lnTo>
                  <a:pt x="1446301" y="2021610"/>
                </a:lnTo>
                <a:lnTo>
                  <a:pt x="1449476" y="2023992"/>
                </a:lnTo>
                <a:lnTo>
                  <a:pt x="1452254" y="2024786"/>
                </a:lnTo>
                <a:lnTo>
                  <a:pt x="1454636" y="2025183"/>
                </a:lnTo>
                <a:lnTo>
                  <a:pt x="1457414" y="2024786"/>
                </a:lnTo>
                <a:lnTo>
                  <a:pt x="1460193" y="2023595"/>
                </a:lnTo>
                <a:lnTo>
                  <a:pt x="1462574" y="2022007"/>
                </a:lnTo>
                <a:lnTo>
                  <a:pt x="1464955" y="2020419"/>
                </a:lnTo>
                <a:lnTo>
                  <a:pt x="1469718" y="2016847"/>
                </a:lnTo>
                <a:lnTo>
                  <a:pt x="1474084" y="2012877"/>
                </a:lnTo>
                <a:lnTo>
                  <a:pt x="1478053" y="2010099"/>
                </a:lnTo>
                <a:lnTo>
                  <a:pt x="1479640" y="2009305"/>
                </a:lnTo>
                <a:lnTo>
                  <a:pt x="1481228" y="2009305"/>
                </a:lnTo>
                <a:lnTo>
                  <a:pt x="1482815" y="2010496"/>
                </a:lnTo>
                <a:lnTo>
                  <a:pt x="1484006" y="2012083"/>
                </a:lnTo>
                <a:lnTo>
                  <a:pt x="1484403" y="2013671"/>
                </a:lnTo>
                <a:lnTo>
                  <a:pt x="1484403" y="2015259"/>
                </a:lnTo>
                <a:lnTo>
                  <a:pt x="1484006" y="2016847"/>
                </a:lnTo>
                <a:lnTo>
                  <a:pt x="1482815" y="2018038"/>
                </a:lnTo>
                <a:lnTo>
                  <a:pt x="1480434" y="2020816"/>
                </a:lnTo>
                <a:lnTo>
                  <a:pt x="1475275" y="2026373"/>
                </a:lnTo>
                <a:lnTo>
                  <a:pt x="1472893" y="2029152"/>
                </a:lnTo>
                <a:lnTo>
                  <a:pt x="1472099" y="2030740"/>
                </a:lnTo>
                <a:lnTo>
                  <a:pt x="1471703" y="2032725"/>
                </a:lnTo>
                <a:lnTo>
                  <a:pt x="1473290" y="2035900"/>
                </a:lnTo>
                <a:lnTo>
                  <a:pt x="1475671" y="2038679"/>
                </a:lnTo>
                <a:lnTo>
                  <a:pt x="1478450" y="2041061"/>
                </a:lnTo>
                <a:lnTo>
                  <a:pt x="1481228" y="2042648"/>
                </a:lnTo>
                <a:lnTo>
                  <a:pt x="1484006" y="2041854"/>
                </a:lnTo>
                <a:lnTo>
                  <a:pt x="1485991" y="2041061"/>
                </a:lnTo>
                <a:lnTo>
                  <a:pt x="1489563" y="2037885"/>
                </a:lnTo>
                <a:lnTo>
                  <a:pt x="1493532" y="2035106"/>
                </a:lnTo>
                <a:lnTo>
                  <a:pt x="1496707" y="2032328"/>
                </a:lnTo>
                <a:lnTo>
                  <a:pt x="1499883" y="2028755"/>
                </a:lnTo>
                <a:lnTo>
                  <a:pt x="1503852" y="2026373"/>
                </a:lnTo>
                <a:lnTo>
                  <a:pt x="1507821" y="2023992"/>
                </a:lnTo>
                <a:lnTo>
                  <a:pt x="1510202" y="2023198"/>
                </a:lnTo>
                <a:lnTo>
                  <a:pt x="1512583" y="2022404"/>
                </a:lnTo>
                <a:lnTo>
                  <a:pt x="1514171" y="2022404"/>
                </a:lnTo>
                <a:lnTo>
                  <a:pt x="1514965" y="2023198"/>
                </a:lnTo>
                <a:lnTo>
                  <a:pt x="1515362" y="2023595"/>
                </a:lnTo>
                <a:lnTo>
                  <a:pt x="1515362" y="2023992"/>
                </a:lnTo>
                <a:lnTo>
                  <a:pt x="1514965" y="2025183"/>
                </a:lnTo>
                <a:lnTo>
                  <a:pt x="1514171" y="2026770"/>
                </a:lnTo>
                <a:lnTo>
                  <a:pt x="1513377" y="2027961"/>
                </a:lnTo>
                <a:lnTo>
                  <a:pt x="1513377" y="2028755"/>
                </a:lnTo>
                <a:lnTo>
                  <a:pt x="1513377" y="2029152"/>
                </a:lnTo>
                <a:lnTo>
                  <a:pt x="1514171" y="2029549"/>
                </a:lnTo>
                <a:lnTo>
                  <a:pt x="1514965" y="2029549"/>
                </a:lnTo>
                <a:lnTo>
                  <a:pt x="1519330" y="2029152"/>
                </a:lnTo>
                <a:lnTo>
                  <a:pt x="1519330" y="2030740"/>
                </a:lnTo>
                <a:lnTo>
                  <a:pt x="1518934" y="2032328"/>
                </a:lnTo>
                <a:lnTo>
                  <a:pt x="1518537" y="2033519"/>
                </a:lnTo>
                <a:lnTo>
                  <a:pt x="1517743" y="2034709"/>
                </a:lnTo>
                <a:lnTo>
                  <a:pt x="1515758" y="2035900"/>
                </a:lnTo>
                <a:lnTo>
                  <a:pt x="1513774" y="2036694"/>
                </a:lnTo>
                <a:lnTo>
                  <a:pt x="1511393" y="2037488"/>
                </a:lnTo>
                <a:lnTo>
                  <a:pt x="1509408" y="2038679"/>
                </a:lnTo>
                <a:lnTo>
                  <a:pt x="1507424" y="2040267"/>
                </a:lnTo>
                <a:lnTo>
                  <a:pt x="1506629" y="2041458"/>
                </a:lnTo>
                <a:lnTo>
                  <a:pt x="1506233" y="2042648"/>
                </a:lnTo>
                <a:lnTo>
                  <a:pt x="1507424" y="2044633"/>
                </a:lnTo>
                <a:lnTo>
                  <a:pt x="1509408" y="2046618"/>
                </a:lnTo>
                <a:lnTo>
                  <a:pt x="1510996" y="2048206"/>
                </a:lnTo>
                <a:lnTo>
                  <a:pt x="1512980" y="2050190"/>
                </a:lnTo>
                <a:lnTo>
                  <a:pt x="1517743" y="2053366"/>
                </a:lnTo>
                <a:lnTo>
                  <a:pt x="1522109" y="2056542"/>
                </a:lnTo>
                <a:lnTo>
                  <a:pt x="1526474" y="2060114"/>
                </a:lnTo>
                <a:lnTo>
                  <a:pt x="1528062" y="2061702"/>
                </a:lnTo>
                <a:lnTo>
                  <a:pt x="1529253" y="2063290"/>
                </a:lnTo>
                <a:lnTo>
                  <a:pt x="1529650" y="2065671"/>
                </a:lnTo>
                <a:lnTo>
                  <a:pt x="1530047" y="2067656"/>
                </a:lnTo>
                <a:lnTo>
                  <a:pt x="1529650" y="2070038"/>
                </a:lnTo>
                <a:lnTo>
                  <a:pt x="1528459" y="2072419"/>
                </a:lnTo>
                <a:lnTo>
                  <a:pt x="1526474" y="2073213"/>
                </a:lnTo>
                <a:lnTo>
                  <a:pt x="1524887" y="2073213"/>
                </a:lnTo>
                <a:lnTo>
                  <a:pt x="1523696" y="2072816"/>
                </a:lnTo>
                <a:lnTo>
                  <a:pt x="1522902" y="2072419"/>
                </a:lnTo>
                <a:lnTo>
                  <a:pt x="1522506" y="2071625"/>
                </a:lnTo>
                <a:lnTo>
                  <a:pt x="1522506" y="2070434"/>
                </a:lnTo>
                <a:lnTo>
                  <a:pt x="1522109" y="2067656"/>
                </a:lnTo>
                <a:lnTo>
                  <a:pt x="1522109" y="2064877"/>
                </a:lnTo>
                <a:lnTo>
                  <a:pt x="1521712" y="2063686"/>
                </a:lnTo>
                <a:lnTo>
                  <a:pt x="1521315" y="2062893"/>
                </a:lnTo>
                <a:lnTo>
                  <a:pt x="1520521" y="2062099"/>
                </a:lnTo>
                <a:lnTo>
                  <a:pt x="1519330" y="2061702"/>
                </a:lnTo>
                <a:lnTo>
                  <a:pt x="1518140" y="2062099"/>
                </a:lnTo>
                <a:lnTo>
                  <a:pt x="1515758" y="2062496"/>
                </a:lnTo>
                <a:lnTo>
                  <a:pt x="1513774" y="2064877"/>
                </a:lnTo>
                <a:lnTo>
                  <a:pt x="1512583" y="2067259"/>
                </a:lnTo>
                <a:lnTo>
                  <a:pt x="1512186" y="2068847"/>
                </a:lnTo>
                <a:lnTo>
                  <a:pt x="1512186" y="2070434"/>
                </a:lnTo>
                <a:lnTo>
                  <a:pt x="1512980" y="2071625"/>
                </a:lnTo>
                <a:lnTo>
                  <a:pt x="1514171" y="2072816"/>
                </a:lnTo>
                <a:lnTo>
                  <a:pt x="1516949" y="2075595"/>
                </a:lnTo>
                <a:lnTo>
                  <a:pt x="1520521" y="2077976"/>
                </a:lnTo>
                <a:lnTo>
                  <a:pt x="1522109" y="2079564"/>
                </a:lnTo>
                <a:lnTo>
                  <a:pt x="1523299" y="2080755"/>
                </a:lnTo>
                <a:lnTo>
                  <a:pt x="1524490" y="2083137"/>
                </a:lnTo>
                <a:lnTo>
                  <a:pt x="1525284" y="2084725"/>
                </a:lnTo>
                <a:lnTo>
                  <a:pt x="1525681" y="2086709"/>
                </a:lnTo>
                <a:lnTo>
                  <a:pt x="1525284" y="2089091"/>
                </a:lnTo>
                <a:lnTo>
                  <a:pt x="1524887" y="2090679"/>
                </a:lnTo>
                <a:lnTo>
                  <a:pt x="1524093" y="2092267"/>
                </a:lnTo>
                <a:lnTo>
                  <a:pt x="1522109" y="2094251"/>
                </a:lnTo>
                <a:lnTo>
                  <a:pt x="1519727" y="2095839"/>
                </a:lnTo>
                <a:lnTo>
                  <a:pt x="1516552" y="2097427"/>
                </a:lnTo>
                <a:lnTo>
                  <a:pt x="1514171" y="2099810"/>
                </a:lnTo>
                <a:lnTo>
                  <a:pt x="1512980" y="2101397"/>
                </a:lnTo>
                <a:lnTo>
                  <a:pt x="1511790" y="2102985"/>
                </a:lnTo>
                <a:lnTo>
                  <a:pt x="1510996" y="2104572"/>
                </a:lnTo>
                <a:lnTo>
                  <a:pt x="1510202" y="2106955"/>
                </a:lnTo>
                <a:lnTo>
                  <a:pt x="1509805" y="2109734"/>
                </a:lnTo>
                <a:lnTo>
                  <a:pt x="1509805" y="2112909"/>
                </a:lnTo>
                <a:lnTo>
                  <a:pt x="1511393" y="2114099"/>
                </a:lnTo>
                <a:lnTo>
                  <a:pt x="1512980" y="2114892"/>
                </a:lnTo>
                <a:lnTo>
                  <a:pt x="1514568" y="2115290"/>
                </a:lnTo>
                <a:lnTo>
                  <a:pt x="1516552" y="2115686"/>
                </a:lnTo>
                <a:lnTo>
                  <a:pt x="1521315" y="2115290"/>
                </a:lnTo>
                <a:lnTo>
                  <a:pt x="1525681" y="2114099"/>
                </a:lnTo>
                <a:lnTo>
                  <a:pt x="1530840" y="2112909"/>
                </a:lnTo>
                <a:lnTo>
                  <a:pt x="1536397" y="2112115"/>
                </a:lnTo>
                <a:lnTo>
                  <a:pt x="1538778" y="2111717"/>
                </a:lnTo>
                <a:lnTo>
                  <a:pt x="1541557" y="2111717"/>
                </a:lnTo>
                <a:lnTo>
                  <a:pt x="1544732" y="2112115"/>
                </a:lnTo>
                <a:lnTo>
                  <a:pt x="1547114" y="2112909"/>
                </a:lnTo>
                <a:lnTo>
                  <a:pt x="1547510" y="2107353"/>
                </a:lnTo>
                <a:lnTo>
                  <a:pt x="1547114" y="2102985"/>
                </a:lnTo>
                <a:lnTo>
                  <a:pt x="1545922" y="2099015"/>
                </a:lnTo>
                <a:lnTo>
                  <a:pt x="1544335" y="2095839"/>
                </a:lnTo>
                <a:lnTo>
                  <a:pt x="1538778" y="2097030"/>
                </a:lnTo>
                <a:lnTo>
                  <a:pt x="1536794" y="2097825"/>
                </a:lnTo>
                <a:lnTo>
                  <a:pt x="1534015" y="2099015"/>
                </a:lnTo>
                <a:lnTo>
                  <a:pt x="1532428" y="2100603"/>
                </a:lnTo>
                <a:lnTo>
                  <a:pt x="1530840" y="2102191"/>
                </a:lnTo>
                <a:lnTo>
                  <a:pt x="1529650" y="2103778"/>
                </a:lnTo>
                <a:lnTo>
                  <a:pt x="1528459" y="2106160"/>
                </a:lnTo>
                <a:lnTo>
                  <a:pt x="1527665" y="2104176"/>
                </a:lnTo>
                <a:lnTo>
                  <a:pt x="1527268" y="2102191"/>
                </a:lnTo>
                <a:lnTo>
                  <a:pt x="1527268" y="2100206"/>
                </a:lnTo>
                <a:lnTo>
                  <a:pt x="1527665" y="2097825"/>
                </a:lnTo>
                <a:lnTo>
                  <a:pt x="1528459" y="2095839"/>
                </a:lnTo>
                <a:lnTo>
                  <a:pt x="1529650" y="2093854"/>
                </a:lnTo>
                <a:lnTo>
                  <a:pt x="1530840" y="2091870"/>
                </a:lnTo>
                <a:lnTo>
                  <a:pt x="1532428" y="2089488"/>
                </a:lnTo>
                <a:lnTo>
                  <a:pt x="1536794" y="2085915"/>
                </a:lnTo>
                <a:lnTo>
                  <a:pt x="1541160" y="2083137"/>
                </a:lnTo>
                <a:lnTo>
                  <a:pt x="1545922" y="2080358"/>
                </a:lnTo>
                <a:lnTo>
                  <a:pt x="1550288" y="2079167"/>
                </a:lnTo>
                <a:lnTo>
                  <a:pt x="1549495" y="2076389"/>
                </a:lnTo>
                <a:lnTo>
                  <a:pt x="1549098" y="2072816"/>
                </a:lnTo>
                <a:lnTo>
                  <a:pt x="1549098" y="2070038"/>
                </a:lnTo>
                <a:lnTo>
                  <a:pt x="1549495" y="2066862"/>
                </a:lnTo>
                <a:lnTo>
                  <a:pt x="1550288" y="2060908"/>
                </a:lnTo>
                <a:lnTo>
                  <a:pt x="1552273" y="2054954"/>
                </a:lnTo>
                <a:lnTo>
                  <a:pt x="1553464" y="2049396"/>
                </a:lnTo>
                <a:lnTo>
                  <a:pt x="1553860" y="2045824"/>
                </a:lnTo>
                <a:lnTo>
                  <a:pt x="1554258" y="2043045"/>
                </a:lnTo>
                <a:lnTo>
                  <a:pt x="1553860" y="2039473"/>
                </a:lnTo>
                <a:lnTo>
                  <a:pt x="1553464" y="2036297"/>
                </a:lnTo>
                <a:lnTo>
                  <a:pt x="1552273" y="2032725"/>
                </a:lnTo>
                <a:lnTo>
                  <a:pt x="1550288" y="2029152"/>
                </a:lnTo>
                <a:lnTo>
                  <a:pt x="1546319" y="2031137"/>
                </a:lnTo>
                <a:lnTo>
                  <a:pt x="1543541" y="2032725"/>
                </a:lnTo>
                <a:lnTo>
                  <a:pt x="1540763" y="2033519"/>
                </a:lnTo>
                <a:lnTo>
                  <a:pt x="1538381" y="2033519"/>
                </a:lnTo>
                <a:lnTo>
                  <a:pt x="1536397" y="2032725"/>
                </a:lnTo>
                <a:lnTo>
                  <a:pt x="1534015" y="2030740"/>
                </a:lnTo>
                <a:lnTo>
                  <a:pt x="1528459" y="2025977"/>
                </a:lnTo>
                <a:lnTo>
                  <a:pt x="1530443" y="2021610"/>
                </a:lnTo>
                <a:lnTo>
                  <a:pt x="1532031" y="2017641"/>
                </a:lnTo>
                <a:lnTo>
                  <a:pt x="1532825" y="2012877"/>
                </a:lnTo>
                <a:lnTo>
                  <a:pt x="1533222" y="2008114"/>
                </a:lnTo>
                <a:lnTo>
                  <a:pt x="1532825" y="2002954"/>
                </a:lnTo>
                <a:lnTo>
                  <a:pt x="1532428" y="1998190"/>
                </a:lnTo>
                <a:lnTo>
                  <a:pt x="1531237" y="1993030"/>
                </a:lnTo>
                <a:lnTo>
                  <a:pt x="1529650" y="1987870"/>
                </a:lnTo>
                <a:lnTo>
                  <a:pt x="1527665" y="1983106"/>
                </a:lnTo>
                <a:lnTo>
                  <a:pt x="1525284" y="1977946"/>
                </a:lnTo>
                <a:lnTo>
                  <a:pt x="1522506" y="1973580"/>
                </a:lnTo>
                <a:lnTo>
                  <a:pt x="1519727" y="1968816"/>
                </a:lnTo>
                <a:lnTo>
                  <a:pt x="1516552" y="1965244"/>
                </a:lnTo>
                <a:lnTo>
                  <a:pt x="1513377" y="1961274"/>
                </a:lnTo>
                <a:lnTo>
                  <a:pt x="1510202" y="1958099"/>
                </a:lnTo>
                <a:lnTo>
                  <a:pt x="1506233" y="1955717"/>
                </a:lnTo>
                <a:lnTo>
                  <a:pt x="1502264" y="1952939"/>
                </a:lnTo>
                <a:lnTo>
                  <a:pt x="1497501" y="1951748"/>
                </a:lnTo>
                <a:lnTo>
                  <a:pt x="1493532" y="1950557"/>
                </a:lnTo>
                <a:lnTo>
                  <a:pt x="1488769" y="1950160"/>
                </a:lnTo>
                <a:lnTo>
                  <a:pt x="1480037" y="1949763"/>
                </a:lnTo>
                <a:lnTo>
                  <a:pt x="1476068" y="1949366"/>
                </a:lnTo>
                <a:lnTo>
                  <a:pt x="1471703" y="1948969"/>
                </a:lnTo>
                <a:lnTo>
                  <a:pt x="1471703" y="1947778"/>
                </a:lnTo>
                <a:lnTo>
                  <a:pt x="1471703" y="1945396"/>
                </a:lnTo>
                <a:lnTo>
                  <a:pt x="1472099" y="1943412"/>
                </a:lnTo>
                <a:lnTo>
                  <a:pt x="1471703" y="1942221"/>
                </a:lnTo>
                <a:lnTo>
                  <a:pt x="1470115" y="1941824"/>
                </a:lnTo>
                <a:lnTo>
                  <a:pt x="1468527" y="1942221"/>
                </a:lnTo>
                <a:lnTo>
                  <a:pt x="1467337" y="1943015"/>
                </a:lnTo>
                <a:lnTo>
                  <a:pt x="1465749" y="1943809"/>
                </a:lnTo>
                <a:lnTo>
                  <a:pt x="1464162" y="1944603"/>
                </a:lnTo>
                <a:lnTo>
                  <a:pt x="1462971" y="1945396"/>
                </a:lnTo>
                <a:lnTo>
                  <a:pt x="1461383" y="1945794"/>
                </a:lnTo>
                <a:lnTo>
                  <a:pt x="1459398" y="1945396"/>
                </a:lnTo>
                <a:lnTo>
                  <a:pt x="1456621" y="1944206"/>
                </a:lnTo>
                <a:lnTo>
                  <a:pt x="1454636" y="1943015"/>
                </a:lnTo>
                <a:lnTo>
                  <a:pt x="1450270" y="1939046"/>
                </a:lnTo>
                <a:lnTo>
                  <a:pt x="1445507" y="1935076"/>
                </a:lnTo>
                <a:lnTo>
                  <a:pt x="1443126" y="1933488"/>
                </a:lnTo>
                <a:lnTo>
                  <a:pt x="1440744" y="1932297"/>
                </a:lnTo>
                <a:lnTo>
                  <a:pt x="1437966" y="1931900"/>
                </a:lnTo>
                <a:lnTo>
                  <a:pt x="1434791" y="1932297"/>
                </a:lnTo>
                <a:lnTo>
                  <a:pt x="1431219" y="1932297"/>
                </a:lnTo>
                <a:lnTo>
                  <a:pt x="1428044" y="1932297"/>
                </a:lnTo>
                <a:lnTo>
                  <a:pt x="1419709" y="1930710"/>
                </a:lnTo>
                <a:lnTo>
                  <a:pt x="1411771" y="1929519"/>
                </a:lnTo>
                <a:lnTo>
                  <a:pt x="1396688" y="1927534"/>
                </a:lnTo>
                <a:lnTo>
                  <a:pt x="1381606" y="1926343"/>
                </a:lnTo>
                <a:lnTo>
                  <a:pt x="1365333" y="1925549"/>
                </a:lnTo>
                <a:lnTo>
                  <a:pt x="1365730" y="1925549"/>
                </a:lnTo>
                <a:lnTo>
                  <a:pt x="1364936" y="1925152"/>
                </a:lnTo>
                <a:lnTo>
                  <a:pt x="1361364" y="1923961"/>
                </a:lnTo>
                <a:lnTo>
                  <a:pt x="1356205" y="1922374"/>
                </a:lnTo>
                <a:lnTo>
                  <a:pt x="1354220" y="1921183"/>
                </a:lnTo>
                <a:lnTo>
                  <a:pt x="1353426" y="1919198"/>
                </a:lnTo>
                <a:lnTo>
                  <a:pt x="1351839" y="1916023"/>
                </a:lnTo>
                <a:lnTo>
                  <a:pt x="1350648" y="1912847"/>
                </a:lnTo>
                <a:lnTo>
                  <a:pt x="1350251" y="1908481"/>
                </a:lnTo>
                <a:lnTo>
                  <a:pt x="1349854" y="1904908"/>
                </a:lnTo>
                <a:lnTo>
                  <a:pt x="1349060" y="1900939"/>
                </a:lnTo>
                <a:lnTo>
                  <a:pt x="1348267" y="1898160"/>
                </a:lnTo>
                <a:lnTo>
                  <a:pt x="1347473" y="1896572"/>
                </a:lnTo>
                <a:lnTo>
                  <a:pt x="1346282" y="1895778"/>
                </a:lnTo>
                <a:lnTo>
                  <a:pt x="1342313" y="1891412"/>
                </a:lnTo>
                <a:lnTo>
                  <a:pt x="1338741" y="1889030"/>
                </a:lnTo>
                <a:lnTo>
                  <a:pt x="1334772" y="1887045"/>
                </a:lnTo>
                <a:lnTo>
                  <a:pt x="1331200" y="1885458"/>
                </a:lnTo>
                <a:lnTo>
                  <a:pt x="1322865" y="1883076"/>
                </a:lnTo>
                <a:lnTo>
                  <a:pt x="1317705" y="1881091"/>
                </a:lnTo>
                <a:lnTo>
                  <a:pt x="1311752" y="1878710"/>
                </a:lnTo>
                <a:lnTo>
                  <a:pt x="1312546" y="1875137"/>
                </a:lnTo>
                <a:lnTo>
                  <a:pt x="1313340" y="1872358"/>
                </a:lnTo>
                <a:lnTo>
                  <a:pt x="1314133" y="1869977"/>
                </a:lnTo>
                <a:lnTo>
                  <a:pt x="1315325" y="1867595"/>
                </a:lnTo>
                <a:lnTo>
                  <a:pt x="1316912" y="1865610"/>
                </a:lnTo>
                <a:lnTo>
                  <a:pt x="1318499" y="1864022"/>
                </a:lnTo>
                <a:lnTo>
                  <a:pt x="1320087" y="1862434"/>
                </a:lnTo>
                <a:lnTo>
                  <a:pt x="1322469" y="1861244"/>
                </a:lnTo>
                <a:lnTo>
                  <a:pt x="1326438" y="1859259"/>
                </a:lnTo>
                <a:lnTo>
                  <a:pt x="1331200" y="1857671"/>
                </a:lnTo>
                <a:lnTo>
                  <a:pt x="1340726" y="1855289"/>
                </a:lnTo>
                <a:lnTo>
                  <a:pt x="1345488" y="1854098"/>
                </a:lnTo>
                <a:lnTo>
                  <a:pt x="1350251" y="1852114"/>
                </a:lnTo>
                <a:lnTo>
                  <a:pt x="1353823" y="1850129"/>
                </a:lnTo>
                <a:lnTo>
                  <a:pt x="1356205" y="1848541"/>
                </a:lnTo>
                <a:lnTo>
                  <a:pt x="1357792" y="1846953"/>
                </a:lnTo>
                <a:lnTo>
                  <a:pt x="1358983" y="1845366"/>
                </a:lnTo>
                <a:lnTo>
                  <a:pt x="1360174" y="1842587"/>
                </a:lnTo>
                <a:lnTo>
                  <a:pt x="1360967" y="1840205"/>
                </a:lnTo>
                <a:lnTo>
                  <a:pt x="1361761" y="1837427"/>
                </a:lnTo>
                <a:lnTo>
                  <a:pt x="1362158" y="1833854"/>
                </a:lnTo>
                <a:lnTo>
                  <a:pt x="1362555" y="1830679"/>
                </a:lnTo>
                <a:lnTo>
                  <a:pt x="1362555" y="1826312"/>
                </a:lnTo>
                <a:lnTo>
                  <a:pt x="1362158" y="1821946"/>
                </a:lnTo>
                <a:lnTo>
                  <a:pt x="1367715" y="1820358"/>
                </a:lnTo>
                <a:lnTo>
                  <a:pt x="1372874" y="1819167"/>
                </a:lnTo>
                <a:lnTo>
                  <a:pt x="1377638" y="1818770"/>
                </a:lnTo>
                <a:lnTo>
                  <a:pt x="1382797" y="1817976"/>
                </a:lnTo>
                <a:lnTo>
                  <a:pt x="1387163" y="1817976"/>
                </a:lnTo>
                <a:lnTo>
                  <a:pt x="1391529" y="1817976"/>
                </a:lnTo>
                <a:lnTo>
                  <a:pt x="1399864" y="1819167"/>
                </a:lnTo>
                <a:lnTo>
                  <a:pt x="1416534" y="1821549"/>
                </a:lnTo>
                <a:lnTo>
                  <a:pt x="1425265" y="1821946"/>
                </a:lnTo>
                <a:lnTo>
                  <a:pt x="1429631" y="1821946"/>
                </a:lnTo>
                <a:lnTo>
                  <a:pt x="1434394" y="1821946"/>
                </a:lnTo>
                <a:lnTo>
                  <a:pt x="1435981" y="1821549"/>
                </a:lnTo>
                <a:lnTo>
                  <a:pt x="1437966" y="1820755"/>
                </a:lnTo>
                <a:lnTo>
                  <a:pt x="1441141" y="1818770"/>
                </a:lnTo>
                <a:lnTo>
                  <a:pt x="1443919" y="1816388"/>
                </a:lnTo>
                <a:lnTo>
                  <a:pt x="1445507" y="1815594"/>
                </a:lnTo>
                <a:lnTo>
                  <a:pt x="1446698" y="1815198"/>
                </a:lnTo>
                <a:lnTo>
                  <a:pt x="1451460" y="1814006"/>
                </a:lnTo>
                <a:lnTo>
                  <a:pt x="1455429" y="1813610"/>
                </a:lnTo>
                <a:lnTo>
                  <a:pt x="1459795" y="1813213"/>
                </a:lnTo>
                <a:lnTo>
                  <a:pt x="1463367" y="1812816"/>
                </a:lnTo>
                <a:lnTo>
                  <a:pt x="1470115" y="1813213"/>
                </a:lnTo>
                <a:lnTo>
                  <a:pt x="1476465" y="1814403"/>
                </a:lnTo>
                <a:lnTo>
                  <a:pt x="1487975" y="1816785"/>
                </a:lnTo>
                <a:lnTo>
                  <a:pt x="1493929" y="1817976"/>
                </a:lnTo>
                <a:lnTo>
                  <a:pt x="1499883" y="1818770"/>
                </a:lnTo>
                <a:lnTo>
                  <a:pt x="1501867" y="1817976"/>
                </a:lnTo>
                <a:lnTo>
                  <a:pt x="1503455" y="1817579"/>
                </a:lnTo>
                <a:lnTo>
                  <a:pt x="1507424" y="1816388"/>
                </a:lnTo>
                <a:lnTo>
                  <a:pt x="1511790" y="1815198"/>
                </a:lnTo>
                <a:lnTo>
                  <a:pt x="1513774" y="1814800"/>
                </a:lnTo>
                <a:lnTo>
                  <a:pt x="1515758" y="1815198"/>
                </a:lnTo>
                <a:lnTo>
                  <a:pt x="1518140" y="1815594"/>
                </a:lnTo>
                <a:lnTo>
                  <a:pt x="1519727" y="1816785"/>
                </a:lnTo>
                <a:lnTo>
                  <a:pt x="1521315" y="1818770"/>
                </a:lnTo>
                <a:lnTo>
                  <a:pt x="1522902" y="1820358"/>
                </a:lnTo>
                <a:lnTo>
                  <a:pt x="1525284" y="1823136"/>
                </a:lnTo>
                <a:lnTo>
                  <a:pt x="1527268" y="1824327"/>
                </a:lnTo>
                <a:lnTo>
                  <a:pt x="1528459" y="1825121"/>
                </a:lnTo>
                <a:lnTo>
                  <a:pt x="1532428" y="1825915"/>
                </a:lnTo>
                <a:lnTo>
                  <a:pt x="1538381" y="1826312"/>
                </a:lnTo>
                <a:lnTo>
                  <a:pt x="1545129" y="1825915"/>
                </a:lnTo>
                <a:lnTo>
                  <a:pt x="1552273" y="1825915"/>
                </a:lnTo>
                <a:lnTo>
                  <a:pt x="1567355" y="1825121"/>
                </a:lnTo>
                <a:lnTo>
                  <a:pt x="1574896" y="1825121"/>
                </a:lnTo>
                <a:lnTo>
                  <a:pt x="1581643" y="1825121"/>
                </a:lnTo>
                <a:lnTo>
                  <a:pt x="1585216" y="1825518"/>
                </a:lnTo>
                <a:lnTo>
                  <a:pt x="1589184" y="1827106"/>
                </a:lnTo>
                <a:lnTo>
                  <a:pt x="1593153" y="1827900"/>
                </a:lnTo>
                <a:lnTo>
                  <a:pt x="1597520" y="1828694"/>
                </a:lnTo>
                <a:lnTo>
                  <a:pt x="1601886" y="1829091"/>
                </a:lnTo>
                <a:lnTo>
                  <a:pt x="1606648" y="1829091"/>
                </a:lnTo>
                <a:lnTo>
                  <a:pt x="1616571" y="1828694"/>
                </a:lnTo>
                <a:lnTo>
                  <a:pt x="1626096" y="1828297"/>
                </a:lnTo>
                <a:lnTo>
                  <a:pt x="1630859" y="1828297"/>
                </a:lnTo>
                <a:lnTo>
                  <a:pt x="1635225" y="1828694"/>
                </a:lnTo>
                <a:lnTo>
                  <a:pt x="1639591" y="1829487"/>
                </a:lnTo>
                <a:lnTo>
                  <a:pt x="1643957" y="1831075"/>
                </a:lnTo>
                <a:lnTo>
                  <a:pt x="1653086" y="1835045"/>
                </a:lnTo>
                <a:lnTo>
                  <a:pt x="1658245" y="1837824"/>
                </a:lnTo>
                <a:lnTo>
                  <a:pt x="1663405" y="1839808"/>
                </a:lnTo>
                <a:lnTo>
                  <a:pt x="1668167" y="1840999"/>
                </a:lnTo>
                <a:lnTo>
                  <a:pt x="1672930" y="1841793"/>
                </a:lnTo>
                <a:lnTo>
                  <a:pt x="1676105" y="1841793"/>
                </a:lnTo>
                <a:lnTo>
                  <a:pt x="1679678" y="1840999"/>
                </a:lnTo>
                <a:lnTo>
                  <a:pt x="1687616" y="1839014"/>
                </a:lnTo>
                <a:lnTo>
                  <a:pt x="1695951" y="1837030"/>
                </a:lnTo>
                <a:lnTo>
                  <a:pt x="1700316" y="1835839"/>
                </a:lnTo>
                <a:lnTo>
                  <a:pt x="1703888" y="1835045"/>
                </a:lnTo>
                <a:lnTo>
                  <a:pt x="1717780" y="1834251"/>
                </a:lnTo>
                <a:lnTo>
                  <a:pt x="1729290" y="1833854"/>
                </a:lnTo>
                <a:lnTo>
                  <a:pt x="1738419" y="1833060"/>
                </a:lnTo>
                <a:lnTo>
                  <a:pt x="1742388" y="1832663"/>
                </a:lnTo>
                <a:lnTo>
                  <a:pt x="1744769" y="1831869"/>
                </a:lnTo>
                <a:lnTo>
                  <a:pt x="1749532" y="1829884"/>
                </a:lnTo>
                <a:lnTo>
                  <a:pt x="1753898" y="1827503"/>
                </a:lnTo>
                <a:lnTo>
                  <a:pt x="1758264" y="1824327"/>
                </a:lnTo>
                <a:lnTo>
                  <a:pt x="1762234" y="1821152"/>
                </a:lnTo>
                <a:lnTo>
                  <a:pt x="1766598" y="1817182"/>
                </a:lnTo>
                <a:lnTo>
                  <a:pt x="1770171" y="1813213"/>
                </a:lnTo>
                <a:lnTo>
                  <a:pt x="1773743" y="1808449"/>
                </a:lnTo>
                <a:lnTo>
                  <a:pt x="1777315" y="1803686"/>
                </a:lnTo>
                <a:lnTo>
                  <a:pt x="1780490" y="1798525"/>
                </a:lnTo>
                <a:lnTo>
                  <a:pt x="1783268" y="1793365"/>
                </a:lnTo>
                <a:lnTo>
                  <a:pt x="1785253" y="1787411"/>
                </a:lnTo>
                <a:lnTo>
                  <a:pt x="1787237" y="1781457"/>
                </a:lnTo>
                <a:lnTo>
                  <a:pt x="1788429" y="1775105"/>
                </a:lnTo>
                <a:lnTo>
                  <a:pt x="1789222" y="1768754"/>
                </a:lnTo>
                <a:lnTo>
                  <a:pt x="1789222" y="1762006"/>
                </a:lnTo>
                <a:lnTo>
                  <a:pt x="1788825" y="1754861"/>
                </a:lnTo>
                <a:lnTo>
                  <a:pt x="1788429" y="1753273"/>
                </a:lnTo>
                <a:lnTo>
                  <a:pt x="1787634" y="1752082"/>
                </a:lnTo>
                <a:lnTo>
                  <a:pt x="1785651" y="1749701"/>
                </a:lnTo>
                <a:lnTo>
                  <a:pt x="1783665" y="1747716"/>
                </a:lnTo>
                <a:lnTo>
                  <a:pt x="1783268" y="1746525"/>
                </a:lnTo>
                <a:lnTo>
                  <a:pt x="1782871" y="1744937"/>
                </a:lnTo>
                <a:lnTo>
                  <a:pt x="1782078" y="1736998"/>
                </a:lnTo>
                <a:lnTo>
                  <a:pt x="1782078" y="1728265"/>
                </a:lnTo>
                <a:lnTo>
                  <a:pt x="1782078" y="1719136"/>
                </a:lnTo>
                <a:lnTo>
                  <a:pt x="1781681" y="1710005"/>
                </a:lnTo>
                <a:lnTo>
                  <a:pt x="1780887" y="1700876"/>
                </a:lnTo>
                <a:lnTo>
                  <a:pt x="1779300" y="1691746"/>
                </a:lnTo>
                <a:lnTo>
                  <a:pt x="1778505" y="1686982"/>
                </a:lnTo>
                <a:lnTo>
                  <a:pt x="1776918" y="1683013"/>
                </a:lnTo>
                <a:lnTo>
                  <a:pt x="1775330" y="1678646"/>
                </a:lnTo>
                <a:lnTo>
                  <a:pt x="1772949" y="1674677"/>
                </a:lnTo>
                <a:lnTo>
                  <a:pt x="1770567" y="1670707"/>
                </a:lnTo>
                <a:lnTo>
                  <a:pt x="1767790" y="1666341"/>
                </a:lnTo>
                <a:lnTo>
                  <a:pt x="1763820" y="1661577"/>
                </a:lnTo>
                <a:lnTo>
                  <a:pt x="1759851" y="1656814"/>
                </a:lnTo>
                <a:lnTo>
                  <a:pt x="1755088" y="1652051"/>
                </a:lnTo>
                <a:lnTo>
                  <a:pt x="1750724" y="1647684"/>
                </a:lnTo>
                <a:lnTo>
                  <a:pt x="1745960" y="1644112"/>
                </a:lnTo>
                <a:lnTo>
                  <a:pt x="1741991" y="1641333"/>
                </a:lnTo>
                <a:lnTo>
                  <a:pt x="1741197" y="1640936"/>
                </a:lnTo>
                <a:lnTo>
                  <a:pt x="1740007" y="1640936"/>
                </a:lnTo>
                <a:lnTo>
                  <a:pt x="1736831" y="1641333"/>
                </a:lnTo>
                <a:lnTo>
                  <a:pt x="1734450" y="1641730"/>
                </a:lnTo>
                <a:lnTo>
                  <a:pt x="1733259" y="1641730"/>
                </a:lnTo>
                <a:lnTo>
                  <a:pt x="1732466" y="1641333"/>
                </a:lnTo>
                <a:lnTo>
                  <a:pt x="1726909" y="1636570"/>
                </a:lnTo>
                <a:lnTo>
                  <a:pt x="1720558" y="1631409"/>
                </a:lnTo>
                <a:lnTo>
                  <a:pt x="1713414" y="1625455"/>
                </a:lnTo>
                <a:lnTo>
                  <a:pt x="1706270" y="1619898"/>
                </a:lnTo>
                <a:lnTo>
                  <a:pt x="1702301" y="1617516"/>
                </a:lnTo>
                <a:lnTo>
                  <a:pt x="1698729" y="1615134"/>
                </a:lnTo>
                <a:lnTo>
                  <a:pt x="1694363" y="1613150"/>
                </a:lnTo>
                <a:lnTo>
                  <a:pt x="1690791" y="1611562"/>
                </a:lnTo>
                <a:lnTo>
                  <a:pt x="1686822" y="1610371"/>
                </a:lnTo>
                <a:lnTo>
                  <a:pt x="1683250" y="1609974"/>
                </a:lnTo>
                <a:lnTo>
                  <a:pt x="1679281" y="1610371"/>
                </a:lnTo>
                <a:lnTo>
                  <a:pt x="1676105" y="1611165"/>
                </a:lnTo>
                <a:lnTo>
                  <a:pt x="1674121" y="1611959"/>
                </a:lnTo>
                <a:lnTo>
                  <a:pt x="1672136" y="1613150"/>
                </a:lnTo>
                <a:lnTo>
                  <a:pt x="1668564" y="1616722"/>
                </a:lnTo>
                <a:lnTo>
                  <a:pt x="1666183" y="1619501"/>
                </a:lnTo>
                <a:lnTo>
                  <a:pt x="1664595" y="1620295"/>
                </a:lnTo>
                <a:lnTo>
                  <a:pt x="1663405" y="1621089"/>
                </a:lnTo>
                <a:lnTo>
                  <a:pt x="1663405" y="1617913"/>
                </a:lnTo>
                <a:lnTo>
                  <a:pt x="1663405" y="1614738"/>
                </a:lnTo>
                <a:lnTo>
                  <a:pt x="1662214" y="1614738"/>
                </a:lnTo>
                <a:lnTo>
                  <a:pt x="1661420" y="1615134"/>
                </a:lnTo>
                <a:lnTo>
                  <a:pt x="1659833" y="1616325"/>
                </a:lnTo>
                <a:lnTo>
                  <a:pt x="1657054" y="1620692"/>
                </a:lnTo>
                <a:lnTo>
                  <a:pt x="1655467" y="1623073"/>
                </a:lnTo>
                <a:lnTo>
                  <a:pt x="1653086" y="1624661"/>
                </a:lnTo>
                <a:lnTo>
                  <a:pt x="1651895" y="1625058"/>
                </a:lnTo>
                <a:lnTo>
                  <a:pt x="1650704" y="1625058"/>
                </a:lnTo>
                <a:lnTo>
                  <a:pt x="1649514" y="1625058"/>
                </a:lnTo>
                <a:lnTo>
                  <a:pt x="1647926" y="1624661"/>
                </a:lnTo>
                <a:lnTo>
                  <a:pt x="1644353" y="1620295"/>
                </a:lnTo>
                <a:lnTo>
                  <a:pt x="1641179" y="1616325"/>
                </a:lnTo>
                <a:lnTo>
                  <a:pt x="1635225" y="1607592"/>
                </a:lnTo>
                <a:lnTo>
                  <a:pt x="1632050" y="1603623"/>
                </a:lnTo>
                <a:lnTo>
                  <a:pt x="1628081" y="1600050"/>
                </a:lnTo>
                <a:lnTo>
                  <a:pt x="1624112" y="1596478"/>
                </a:lnTo>
                <a:lnTo>
                  <a:pt x="1622127" y="1595287"/>
                </a:lnTo>
                <a:lnTo>
                  <a:pt x="1619349" y="1594493"/>
                </a:lnTo>
                <a:lnTo>
                  <a:pt x="1617364" y="1596478"/>
                </a:lnTo>
                <a:lnTo>
                  <a:pt x="1614983" y="1598462"/>
                </a:lnTo>
                <a:lnTo>
                  <a:pt x="1612999" y="1600050"/>
                </a:lnTo>
                <a:lnTo>
                  <a:pt x="1610220" y="1601241"/>
                </a:lnTo>
                <a:lnTo>
                  <a:pt x="1608236" y="1602432"/>
                </a:lnTo>
                <a:lnTo>
                  <a:pt x="1605855" y="1602829"/>
                </a:lnTo>
                <a:lnTo>
                  <a:pt x="1601092" y="1603623"/>
                </a:lnTo>
                <a:lnTo>
                  <a:pt x="1596726" y="1603623"/>
                </a:lnTo>
                <a:lnTo>
                  <a:pt x="1591566" y="1602432"/>
                </a:lnTo>
                <a:lnTo>
                  <a:pt x="1587200" y="1600844"/>
                </a:lnTo>
                <a:lnTo>
                  <a:pt x="1582040" y="1598860"/>
                </a:lnTo>
                <a:lnTo>
                  <a:pt x="1577674" y="1596081"/>
                </a:lnTo>
                <a:lnTo>
                  <a:pt x="1572912" y="1593699"/>
                </a:lnTo>
                <a:lnTo>
                  <a:pt x="1563783" y="1587348"/>
                </a:lnTo>
                <a:lnTo>
                  <a:pt x="1555448" y="1582188"/>
                </a:lnTo>
                <a:lnTo>
                  <a:pt x="1551083" y="1579409"/>
                </a:lnTo>
                <a:lnTo>
                  <a:pt x="1547114" y="1577424"/>
                </a:lnTo>
                <a:lnTo>
                  <a:pt x="1549098" y="1576233"/>
                </a:lnTo>
                <a:lnTo>
                  <a:pt x="1550288" y="1574248"/>
                </a:lnTo>
                <a:lnTo>
                  <a:pt x="1551876" y="1571867"/>
                </a:lnTo>
                <a:lnTo>
                  <a:pt x="1552670" y="1569088"/>
                </a:lnTo>
                <a:lnTo>
                  <a:pt x="1554258" y="1564325"/>
                </a:lnTo>
                <a:lnTo>
                  <a:pt x="1555052" y="1562340"/>
                </a:lnTo>
                <a:lnTo>
                  <a:pt x="1556639" y="1560752"/>
                </a:lnTo>
                <a:lnTo>
                  <a:pt x="1558227" y="1560355"/>
                </a:lnTo>
                <a:lnTo>
                  <a:pt x="1559417" y="1559561"/>
                </a:lnTo>
                <a:lnTo>
                  <a:pt x="1562989" y="1559561"/>
                </a:lnTo>
                <a:lnTo>
                  <a:pt x="1565768" y="1559958"/>
                </a:lnTo>
                <a:lnTo>
                  <a:pt x="1569736" y="1560752"/>
                </a:lnTo>
                <a:lnTo>
                  <a:pt x="1576484" y="1563134"/>
                </a:lnTo>
                <a:lnTo>
                  <a:pt x="1580850" y="1563928"/>
                </a:lnTo>
                <a:lnTo>
                  <a:pt x="1584819" y="1564325"/>
                </a:lnTo>
                <a:lnTo>
                  <a:pt x="1585612" y="1564325"/>
                </a:lnTo>
                <a:lnTo>
                  <a:pt x="1587200" y="1563531"/>
                </a:lnTo>
                <a:lnTo>
                  <a:pt x="1589184" y="1560752"/>
                </a:lnTo>
                <a:lnTo>
                  <a:pt x="1591169" y="1557577"/>
                </a:lnTo>
                <a:lnTo>
                  <a:pt x="1596329" y="1558371"/>
                </a:lnTo>
                <a:lnTo>
                  <a:pt x="1601489" y="1559561"/>
                </a:lnTo>
                <a:lnTo>
                  <a:pt x="1612205" y="1562340"/>
                </a:lnTo>
                <a:lnTo>
                  <a:pt x="1622921" y="1566309"/>
                </a:lnTo>
                <a:lnTo>
                  <a:pt x="1633637" y="1569882"/>
                </a:lnTo>
                <a:lnTo>
                  <a:pt x="1644353" y="1573851"/>
                </a:lnTo>
                <a:lnTo>
                  <a:pt x="1649910" y="1575042"/>
                </a:lnTo>
                <a:lnTo>
                  <a:pt x="1655467" y="1576233"/>
                </a:lnTo>
                <a:lnTo>
                  <a:pt x="1660230" y="1577424"/>
                </a:lnTo>
                <a:lnTo>
                  <a:pt x="1665786" y="1577821"/>
                </a:lnTo>
                <a:lnTo>
                  <a:pt x="1670549" y="1577821"/>
                </a:lnTo>
                <a:lnTo>
                  <a:pt x="1676105" y="1577424"/>
                </a:lnTo>
                <a:lnTo>
                  <a:pt x="1676899" y="1577027"/>
                </a:lnTo>
                <a:lnTo>
                  <a:pt x="1678090" y="1576233"/>
                </a:lnTo>
                <a:lnTo>
                  <a:pt x="1679281" y="1573058"/>
                </a:lnTo>
                <a:lnTo>
                  <a:pt x="1680868" y="1569485"/>
                </a:lnTo>
                <a:lnTo>
                  <a:pt x="1681266" y="1568294"/>
                </a:lnTo>
                <a:lnTo>
                  <a:pt x="1682456" y="1567500"/>
                </a:lnTo>
                <a:lnTo>
                  <a:pt x="1686425" y="1566707"/>
                </a:lnTo>
                <a:lnTo>
                  <a:pt x="1690791" y="1566309"/>
                </a:lnTo>
                <a:lnTo>
                  <a:pt x="1694760" y="1566309"/>
                </a:lnTo>
                <a:lnTo>
                  <a:pt x="1699126" y="1566707"/>
                </a:lnTo>
                <a:lnTo>
                  <a:pt x="1707064" y="1567897"/>
                </a:lnTo>
                <a:lnTo>
                  <a:pt x="1710239" y="1567897"/>
                </a:lnTo>
                <a:lnTo>
                  <a:pt x="1713414" y="1567500"/>
                </a:lnTo>
                <a:lnTo>
                  <a:pt x="1717383" y="1566309"/>
                </a:lnTo>
                <a:lnTo>
                  <a:pt x="1721352" y="1564722"/>
                </a:lnTo>
                <a:lnTo>
                  <a:pt x="1725321" y="1562340"/>
                </a:lnTo>
                <a:lnTo>
                  <a:pt x="1728893" y="1559561"/>
                </a:lnTo>
                <a:lnTo>
                  <a:pt x="1733259" y="1556783"/>
                </a:lnTo>
                <a:lnTo>
                  <a:pt x="1736831" y="1552813"/>
                </a:lnTo>
                <a:lnTo>
                  <a:pt x="1743975" y="1545271"/>
                </a:lnTo>
                <a:lnTo>
                  <a:pt x="1751119" y="1536538"/>
                </a:lnTo>
                <a:lnTo>
                  <a:pt x="1757470" y="1527805"/>
                </a:lnTo>
                <a:lnTo>
                  <a:pt x="1762629" y="1519072"/>
                </a:lnTo>
                <a:lnTo>
                  <a:pt x="1766995" y="1510736"/>
                </a:lnTo>
                <a:lnTo>
                  <a:pt x="1766995" y="1509943"/>
                </a:lnTo>
                <a:lnTo>
                  <a:pt x="1766598" y="1509149"/>
                </a:lnTo>
                <a:lnTo>
                  <a:pt x="1765012" y="1506767"/>
                </a:lnTo>
                <a:lnTo>
                  <a:pt x="1763820" y="1503988"/>
                </a:lnTo>
                <a:lnTo>
                  <a:pt x="1763423" y="1502004"/>
                </a:lnTo>
                <a:lnTo>
                  <a:pt x="1763820" y="1500813"/>
                </a:lnTo>
                <a:lnTo>
                  <a:pt x="1764614" y="1498431"/>
                </a:lnTo>
                <a:lnTo>
                  <a:pt x="1765805" y="1496446"/>
                </a:lnTo>
                <a:lnTo>
                  <a:pt x="1768186" y="1492080"/>
                </a:lnTo>
                <a:lnTo>
                  <a:pt x="1771361" y="1488507"/>
                </a:lnTo>
                <a:lnTo>
                  <a:pt x="1775330" y="1484935"/>
                </a:lnTo>
                <a:lnTo>
                  <a:pt x="1782871" y="1478584"/>
                </a:lnTo>
                <a:lnTo>
                  <a:pt x="1786047" y="1474615"/>
                </a:lnTo>
                <a:lnTo>
                  <a:pt x="1788825" y="1470645"/>
                </a:lnTo>
                <a:lnTo>
                  <a:pt x="1793191" y="1462706"/>
                </a:lnTo>
                <a:lnTo>
                  <a:pt x="1795969" y="1455164"/>
                </a:lnTo>
                <a:lnTo>
                  <a:pt x="1798747" y="1448019"/>
                </a:lnTo>
                <a:lnTo>
                  <a:pt x="1801526" y="1441271"/>
                </a:lnTo>
                <a:lnTo>
                  <a:pt x="1804701" y="1435316"/>
                </a:lnTo>
                <a:lnTo>
                  <a:pt x="1806685" y="1432141"/>
                </a:lnTo>
                <a:lnTo>
                  <a:pt x="1809464" y="1428966"/>
                </a:lnTo>
                <a:lnTo>
                  <a:pt x="1811845" y="1425789"/>
                </a:lnTo>
                <a:lnTo>
                  <a:pt x="1815020" y="1423011"/>
                </a:lnTo>
                <a:lnTo>
                  <a:pt x="1818990" y="1420232"/>
                </a:lnTo>
                <a:lnTo>
                  <a:pt x="1823356" y="1417057"/>
                </a:lnTo>
                <a:lnTo>
                  <a:pt x="1825736" y="1415469"/>
                </a:lnTo>
                <a:lnTo>
                  <a:pt x="1827721" y="1413485"/>
                </a:lnTo>
                <a:lnTo>
                  <a:pt x="1829705" y="1411104"/>
                </a:lnTo>
                <a:lnTo>
                  <a:pt x="1831293" y="1407928"/>
                </a:lnTo>
                <a:lnTo>
                  <a:pt x="1834865" y="1402371"/>
                </a:lnTo>
                <a:lnTo>
                  <a:pt x="1837644" y="1395225"/>
                </a:lnTo>
                <a:lnTo>
                  <a:pt x="1840819" y="1388477"/>
                </a:lnTo>
                <a:lnTo>
                  <a:pt x="1844788" y="1381729"/>
                </a:lnTo>
                <a:lnTo>
                  <a:pt x="1846773" y="1378553"/>
                </a:lnTo>
                <a:lnTo>
                  <a:pt x="1849154" y="1375775"/>
                </a:lnTo>
                <a:lnTo>
                  <a:pt x="1851932" y="1372599"/>
                </a:lnTo>
                <a:lnTo>
                  <a:pt x="1854710" y="1370217"/>
                </a:lnTo>
                <a:lnTo>
                  <a:pt x="1856298" y="1369423"/>
                </a:lnTo>
                <a:lnTo>
                  <a:pt x="1857885" y="1369027"/>
                </a:lnTo>
                <a:lnTo>
                  <a:pt x="1859870" y="1369027"/>
                </a:lnTo>
                <a:lnTo>
                  <a:pt x="1861457" y="1369027"/>
                </a:lnTo>
                <a:lnTo>
                  <a:pt x="1863839" y="1369821"/>
                </a:lnTo>
                <a:lnTo>
                  <a:pt x="1864236" y="1370217"/>
                </a:lnTo>
                <a:lnTo>
                  <a:pt x="1866617" y="1369027"/>
                </a:lnTo>
                <a:lnTo>
                  <a:pt x="1868998" y="1368233"/>
                </a:lnTo>
                <a:lnTo>
                  <a:pt x="1874158" y="1366248"/>
                </a:lnTo>
                <a:lnTo>
                  <a:pt x="1879318" y="1365057"/>
                </a:lnTo>
                <a:lnTo>
                  <a:pt x="1884081" y="1363469"/>
                </a:lnTo>
                <a:lnTo>
                  <a:pt x="1886462" y="1362279"/>
                </a:lnTo>
                <a:lnTo>
                  <a:pt x="1888844" y="1361088"/>
                </a:lnTo>
                <a:lnTo>
                  <a:pt x="1890828" y="1359500"/>
                </a:lnTo>
                <a:lnTo>
                  <a:pt x="1892812" y="1357118"/>
                </a:lnTo>
                <a:lnTo>
                  <a:pt x="1894797" y="1354736"/>
                </a:lnTo>
                <a:lnTo>
                  <a:pt x="1896385" y="1351561"/>
                </a:lnTo>
                <a:lnTo>
                  <a:pt x="1897575" y="1347988"/>
                </a:lnTo>
                <a:lnTo>
                  <a:pt x="1898766" y="1343622"/>
                </a:lnTo>
                <a:lnTo>
                  <a:pt x="1898766" y="1341637"/>
                </a:lnTo>
                <a:lnTo>
                  <a:pt x="1898766" y="1338858"/>
                </a:lnTo>
                <a:lnTo>
                  <a:pt x="1897575" y="1332904"/>
                </a:lnTo>
                <a:lnTo>
                  <a:pt x="1896385" y="1326553"/>
                </a:lnTo>
                <a:lnTo>
                  <a:pt x="1895988" y="1322980"/>
                </a:lnTo>
                <a:lnTo>
                  <a:pt x="1895591" y="1320201"/>
                </a:lnTo>
                <a:lnTo>
                  <a:pt x="1895591" y="1312659"/>
                </a:lnTo>
                <a:lnTo>
                  <a:pt x="1894400" y="1305911"/>
                </a:lnTo>
                <a:lnTo>
                  <a:pt x="1892812" y="1299956"/>
                </a:lnTo>
                <a:lnTo>
                  <a:pt x="1890828" y="1294399"/>
                </a:lnTo>
                <a:lnTo>
                  <a:pt x="1888447" y="1288842"/>
                </a:lnTo>
                <a:lnTo>
                  <a:pt x="1885668" y="1284078"/>
                </a:lnTo>
                <a:lnTo>
                  <a:pt x="1882096" y="1279315"/>
                </a:lnTo>
                <a:lnTo>
                  <a:pt x="1878922" y="1274948"/>
                </a:lnTo>
                <a:lnTo>
                  <a:pt x="1871380" y="1266215"/>
                </a:lnTo>
                <a:lnTo>
                  <a:pt x="1863442" y="1257482"/>
                </a:lnTo>
                <a:lnTo>
                  <a:pt x="1859870" y="1252719"/>
                </a:lnTo>
                <a:lnTo>
                  <a:pt x="1855504" y="1247956"/>
                </a:lnTo>
                <a:lnTo>
                  <a:pt x="1852329" y="1242400"/>
                </a:lnTo>
                <a:lnTo>
                  <a:pt x="1848360" y="1236446"/>
                </a:lnTo>
                <a:lnTo>
                  <a:pt x="1848360" y="1235652"/>
                </a:lnTo>
                <a:lnTo>
                  <a:pt x="1848360" y="1234461"/>
                </a:lnTo>
                <a:lnTo>
                  <a:pt x="1848757" y="1231682"/>
                </a:lnTo>
                <a:lnTo>
                  <a:pt x="1848757" y="1228506"/>
                </a:lnTo>
                <a:lnTo>
                  <a:pt x="1848757" y="1227316"/>
                </a:lnTo>
                <a:lnTo>
                  <a:pt x="1848360" y="1226523"/>
                </a:lnTo>
                <a:lnTo>
                  <a:pt x="1845978" y="1224141"/>
                </a:lnTo>
                <a:lnTo>
                  <a:pt x="1843995" y="1221362"/>
                </a:lnTo>
                <a:lnTo>
                  <a:pt x="1842803" y="1219775"/>
                </a:lnTo>
                <a:lnTo>
                  <a:pt x="1842009" y="1219377"/>
                </a:lnTo>
                <a:lnTo>
                  <a:pt x="1842009" y="1219775"/>
                </a:lnTo>
                <a:lnTo>
                  <a:pt x="1840819" y="1215409"/>
                </a:lnTo>
                <a:lnTo>
                  <a:pt x="1840025" y="1209851"/>
                </a:lnTo>
                <a:lnTo>
                  <a:pt x="1839231" y="1199927"/>
                </a:lnTo>
                <a:lnTo>
                  <a:pt x="1838437" y="1195561"/>
                </a:lnTo>
                <a:lnTo>
                  <a:pt x="1837644" y="1191988"/>
                </a:lnTo>
                <a:lnTo>
                  <a:pt x="1836056" y="1188018"/>
                </a:lnTo>
                <a:lnTo>
                  <a:pt x="1834468" y="1184049"/>
                </a:lnTo>
                <a:lnTo>
                  <a:pt x="1830500" y="1176904"/>
                </a:lnTo>
                <a:lnTo>
                  <a:pt x="1826134" y="1169759"/>
                </a:lnTo>
                <a:lnTo>
                  <a:pt x="1816212" y="1156659"/>
                </a:lnTo>
                <a:lnTo>
                  <a:pt x="1811845" y="1149911"/>
                </a:lnTo>
                <a:lnTo>
                  <a:pt x="1807479" y="1142766"/>
                </a:lnTo>
                <a:lnTo>
                  <a:pt x="1803907" y="1135224"/>
                </a:lnTo>
                <a:lnTo>
                  <a:pt x="1799939" y="1125300"/>
                </a:lnTo>
                <a:lnTo>
                  <a:pt x="1792397" y="1106247"/>
                </a:lnTo>
                <a:lnTo>
                  <a:pt x="1788429" y="1095528"/>
                </a:lnTo>
                <a:lnTo>
                  <a:pt x="1786840" y="1090368"/>
                </a:lnTo>
                <a:lnTo>
                  <a:pt x="1786047" y="1089177"/>
                </a:lnTo>
                <a:lnTo>
                  <a:pt x="1785651" y="1089574"/>
                </a:lnTo>
                <a:lnTo>
                  <a:pt x="1786443" y="1085208"/>
                </a:lnTo>
                <a:lnTo>
                  <a:pt x="1787634" y="1081636"/>
                </a:lnTo>
                <a:lnTo>
                  <a:pt x="1789222" y="1078063"/>
                </a:lnTo>
                <a:lnTo>
                  <a:pt x="1791603" y="1074094"/>
                </a:lnTo>
                <a:lnTo>
                  <a:pt x="1794381" y="1070521"/>
                </a:lnTo>
                <a:lnTo>
                  <a:pt x="1797557" y="1066948"/>
                </a:lnTo>
                <a:lnTo>
                  <a:pt x="1804701" y="1060597"/>
                </a:lnTo>
                <a:lnTo>
                  <a:pt x="1812242" y="1053850"/>
                </a:lnTo>
                <a:lnTo>
                  <a:pt x="1819783" y="1047100"/>
                </a:lnTo>
                <a:lnTo>
                  <a:pt x="1823356" y="1043924"/>
                </a:lnTo>
                <a:lnTo>
                  <a:pt x="1826927" y="1039955"/>
                </a:lnTo>
                <a:lnTo>
                  <a:pt x="1830102" y="1036382"/>
                </a:lnTo>
                <a:lnTo>
                  <a:pt x="1832881" y="1032413"/>
                </a:lnTo>
                <a:lnTo>
                  <a:pt x="1836056" y="1026855"/>
                </a:lnTo>
                <a:lnTo>
                  <a:pt x="1838834" y="1019710"/>
                </a:lnTo>
                <a:lnTo>
                  <a:pt x="1841217" y="1012962"/>
                </a:lnTo>
                <a:lnTo>
                  <a:pt x="1842009" y="1009390"/>
                </a:lnTo>
                <a:lnTo>
                  <a:pt x="1842009" y="1007008"/>
                </a:lnTo>
                <a:lnTo>
                  <a:pt x="1842009" y="1005817"/>
                </a:lnTo>
                <a:lnTo>
                  <a:pt x="1841612" y="1005420"/>
                </a:lnTo>
                <a:lnTo>
                  <a:pt x="1841217" y="1005420"/>
                </a:lnTo>
                <a:lnTo>
                  <a:pt x="1839629" y="1006214"/>
                </a:lnTo>
                <a:lnTo>
                  <a:pt x="1838437" y="1007405"/>
                </a:lnTo>
                <a:lnTo>
                  <a:pt x="1836851" y="1010183"/>
                </a:lnTo>
                <a:lnTo>
                  <a:pt x="1839231" y="1005817"/>
                </a:lnTo>
                <a:lnTo>
                  <a:pt x="1839231" y="1003832"/>
                </a:lnTo>
                <a:lnTo>
                  <a:pt x="1839629" y="1002245"/>
                </a:lnTo>
                <a:lnTo>
                  <a:pt x="1840422" y="1001451"/>
                </a:lnTo>
                <a:lnTo>
                  <a:pt x="1841217" y="1001054"/>
                </a:lnTo>
                <a:lnTo>
                  <a:pt x="1842009" y="1001054"/>
                </a:lnTo>
                <a:lnTo>
                  <a:pt x="1843597" y="1001451"/>
                </a:lnTo>
                <a:lnTo>
                  <a:pt x="1846375" y="1003038"/>
                </a:lnTo>
                <a:lnTo>
                  <a:pt x="1852329" y="1008199"/>
                </a:lnTo>
                <a:lnTo>
                  <a:pt x="1855107" y="1010977"/>
                </a:lnTo>
                <a:lnTo>
                  <a:pt x="1857885" y="1012565"/>
                </a:lnTo>
                <a:lnTo>
                  <a:pt x="1859076" y="1012962"/>
                </a:lnTo>
                <a:lnTo>
                  <a:pt x="1861061" y="1012962"/>
                </a:lnTo>
                <a:lnTo>
                  <a:pt x="1864236" y="1012565"/>
                </a:lnTo>
                <a:lnTo>
                  <a:pt x="1867412" y="1012168"/>
                </a:lnTo>
                <a:lnTo>
                  <a:pt x="1869395" y="1012168"/>
                </a:lnTo>
                <a:lnTo>
                  <a:pt x="1870586" y="1012565"/>
                </a:lnTo>
                <a:lnTo>
                  <a:pt x="1871778" y="1013359"/>
                </a:lnTo>
                <a:lnTo>
                  <a:pt x="1872967" y="1014947"/>
                </a:lnTo>
                <a:lnTo>
                  <a:pt x="1874952" y="1018916"/>
                </a:lnTo>
                <a:lnTo>
                  <a:pt x="1877333" y="1022886"/>
                </a:lnTo>
                <a:lnTo>
                  <a:pt x="1878524" y="1024474"/>
                </a:lnTo>
                <a:lnTo>
                  <a:pt x="1880112" y="1025664"/>
                </a:lnTo>
                <a:lnTo>
                  <a:pt x="1882493" y="1027649"/>
                </a:lnTo>
                <a:lnTo>
                  <a:pt x="1884874" y="1028840"/>
                </a:lnTo>
                <a:lnTo>
                  <a:pt x="1890828" y="1031222"/>
                </a:lnTo>
                <a:lnTo>
                  <a:pt x="1896781" y="1032809"/>
                </a:lnTo>
                <a:lnTo>
                  <a:pt x="1903132" y="1034794"/>
                </a:lnTo>
                <a:lnTo>
                  <a:pt x="1908688" y="1035985"/>
                </a:lnTo>
                <a:lnTo>
                  <a:pt x="1914245" y="1037573"/>
                </a:lnTo>
                <a:lnTo>
                  <a:pt x="1919802" y="1039955"/>
                </a:lnTo>
                <a:lnTo>
                  <a:pt x="1921786" y="1041145"/>
                </a:lnTo>
                <a:lnTo>
                  <a:pt x="1923771" y="1042336"/>
                </a:lnTo>
                <a:lnTo>
                  <a:pt x="1925756" y="1044718"/>
                </a:lnTo>
                <a:lnTo>
                  <a:pt x="1928136" y="1046703"/>
                </a:lnTo>
                <a:lnTo>
                  <a:pt x="1931312" y="1051864"/>
                </a:lnTo>
                <a:lnTo>
                  <a:pt x="1934487" y="1057025"/>
                </a:lnTo>
                <a:lnTo>
                  <a:pt x="1938059" y="1063376"/>
                </a:lnTo>
                <a:lnTo>
                  <a:pt x="1940837" y="1069330"/>
                </a:lnTo>
                <a:lnTo>
                  <a:pt x="1944012" y="1075284"/>
                </a:lnTo>
                <a:lnTo>
                  <a:pt x="1947981" y="1081239"/>
                </a:lnTo>
                <a:lnTo>
                  <a:pt x="1951950" y="1086399"/>
                </a:lnTo>
                <a:lnTo>
                  <a:pt x="1962667" y="1096720"/>
                </a:lnTo>
                <a:lnTo>
                  <a:pt x="1972986" y="1108628"/>
                </a:lnTo>
                <a:lnTo>
                  <a:pt x="1978146" y="1114979"/>
                </a:lnTo>
                <a:lnTo>
                  <a:pt x="1983305" y="1121728"/>
                </a:lnTo>
                <a:lnTo>
                  <a:pt x="1988466" y="1128873"/>
                </a:lnTo>
                <a:lnTo>
                  <a:pt x="1992831" y="1136018"/>
                </a:lnTo>
                <a:lnTo>
                  <a:pt x="1991640" y="1138399"/>
                </a:lnTo>
                <a:lnTo>
                  <a:pt x="1990847" y="1140781"/>
                </a:lnTo>
                <a:lnTo>
                  <a:pt x="1990053" y="1143163"/>
                </a:lnTo>
                <a:lnTo>
                  <a:pt x="1989656" y="1146338"/>
                </a:lnTo>
                <a:lnTo>
                  <a:pt x="1989656" y="1152293"/>
                </a:lnTo>
                <a:lnTo>
                  <a:pt x="1990847" y="1159041"/>
                </a:lnTo>
                <a:lnTo>
                  <a:pt x="1992434" y="1166583"/>
                </a:lnTo>
                <a:lnTo>
                  <a:pt x="1994817" y="1174522"/>
                </a:lnTo>
                <a:lnTo>
                  <a:pt x="1997991" y="1182858"/>
                </a:lnTo>
                <a:lnTo>
                  <a:pt x="2001563" y="1191194"/>
                </a:lnTo>
                <a:lnTo>
                  <a:pt x="2005532" y="1199133"/>
                </a:lnTo>
                <a:lnTo>
                  <a:pt x="2009898" y="1207073"/>
                </a:lnTo>
                <a:lnTo>
                  <a:pt x="2014661" y="1214614"/>
                </a:lnTo>
                <a:lnTo>
                  <a:pt x="2019027" y="1220965"/>
                </a:lnTo>
                <a:lnTo>
                  <a:pt x="2023789" y="1227316"/>
                </a:lnTo>
                <a:lnTo>
                  <a:pt x="2028155" y="1232873"/>
                </a:lnTo>
                <a:lnTo>
                  <a:pt x="2032918" y="1236842"/>
                </a:lnTo>
                <a:lnTo>
                  <a:pt x="2036888" y="1240017"/>
                </a:lnTo>
                <a:lnTo>
                  <a:pt x="2041253" y="1242002"/>
                </a:lnTo>
                <a:lnTo>
                  <a:pt x="2046810" y="1243590"/>
                </a:lnTo>
                <a:lnTo>
                  <a:pt x="2053954" y="1245178"/>
                </a:lnTo>
                <a:lnTo>
                  <a:pt x="2061495" y="1246766"/>
                </a:lnTo>
                <a:lnTo>
                  <a:pt x="2078164" y="1250338"/>
                </a:lnTo>
                <a:lnTo>
                  <a:pt x="2093247" y="1253116"/>
                </a:lnTo>
                <a:lnTo>
                  <a:pt x="2096025" y="1254307"/>
                </a:lnTo>
                <a:lnTo>
                  <a:pt x="2099994" y="1257086"/>
                </a:lnTo>
                <a:lnTo>
                  <a:pt x="2103169" y="1259070"/>
                </a:lnTo>
                <a:lnTo>
                  <a:pt x="2104757" y="1259864"/>
                </a:lnTo>
                <a:lnTo>
                  <a:pt x="2105551" y="1259864"/>
                </a:lnTo>
                <a:lnTo>
                  <a:pt x="2107138" y="1259864"/>
                </a:lnTo>
                <a:lnTo>
                  <a:pt x="2108727" y="1258674"/>
                </a:lnTo>
                <a:lnTo>
                  <a:pt x="2111107" y="1255101"/>
                </a:lnTo>
                <a:lnTo>
                  <a:pt x="2113092" y="1251926"/>
                </a:lnTo>
                <a:lnTo>
                  <a:pt x="2114282" y="1250734"/>
                </a:lnTo>
                <a:lnTo>
                  <a:pt x="2115076" y="1249941"/>
                </a:lnTo>
                <a:lnTo>
                  <a:pt x="2117457" y="1249941"/>
                </a:lnTo>
                <a:lnTo>
                  <a:pt x="2119045" y="1249941"/>
                </a:lnTo>
                <a:lnTo>
                  <a:pt x="2123014" y="1250338"/>
                </a:lnTo>
                <a:lnTo>
                  <a:pt x="2127380" y="1251926"/>
                </a:lnTo>
                <a:lnTo>
                  <a:pt x="2131746" y="1253911"/>
                </a:lnTo>
                <a:lnTo>
                  <a:pt x="2140875" y="1257879"/>
                </a:lnTo>
                <a:lnTo>
                  <a:pt x="2145240" y="1259467"/>
                </a:lnTo>
                <a:lnTo>
                  <a:pt x="2149606" y="1259864"/>
                </a:lnTo>
                <a:lnTo>
                  <a:pt x="2151194" y="1259864"/>
                </a:lnTo>
                <a:lnTo>
                  <a:pt x="2152385" y="1259070"/>
                </a:lnTo>
                <a:lnTo>
                  <a:pt x="2154766" y="1256292"/>
                </a:lnTo>
                <a:lnTo>
                  <a:pt x="2155957" y="1254704"/>
                </a:lnTo>
                <a:lnTo>
                  <a:pt x="2157544" y="1253911"/>
                </a:lnTo>
                <a:lnTo>
                  <a:pt x="2159927" y="1253116"/>
                </a:lnTo>
                <a:lnTo>
                  <a:pt x="2162307" y="1253116"/>
                </a:lnTo>
                <a:lnTo>
                  <a:pt x="2165085" y="1253911"/>
                </a:lnTo>
                <a:lnTo>
                  <a:pt x="2169849" y="1255101"/>
                </a:lnTo>
                <a:lnTo>
                  <a:pt x="2172626" y="1255498"/>
                </a:lnTo>
                <a:lnTo>
                  <a:pt x="2175405" y="1255498"/>
                </a:lnTo>
                <a:lnTo>
                  <a:pt x="2178580" y="1254704"/>
                </a:lnTo>
                <a:lnTo>
                  <a:pt x="2180961" y="1253116"/>
                </a:lnTo>
                <a:lnTo>
                  <a:pt x="2182152" y="1252323"/>
                </a:lnTo>
                <a:lnTo>
                  <a:pt x="2182946" y="1251131"/>
                </a:lnTo>
                <a:lnTo>
                  <a:pt x="2184930" y="1248750"/>
                </a:lnTo>
                <a:lnTo>
                  <a:pt x="2186121" y="1245178"/>
                </a:lnTo>
                <a:lnTo>
                  <a:pt x="2186518" y="1241605"/>
                </a:lnTo>
                <a:lnTo>
                  <a:pt x="2187312" y="1235652"/>
                </a:lnTo>
                <a:lnTo>
                  <a:pt x="2187710" y="1233271"/>
                </a:lnTo>
                <a:lnTo>
                  <a:pt x="2187710" y="1233667"/>
                </a:lnTo>
                <a:lnTo>
                  <a:pt x="2188899" y="1234064"/>
                </a:lnTo>
                <a:lnTo>
                  <a:pt x="2190488" y="1233667"/>
                </a:lnTo>
                <a:lnTo>
                  <a:pt x="2192075" y="1233271"/>
                </a:lnTo>
                <a:lnTo>
                  <a:pt x="2193265" y="1232476"/>
                </a:lnTo>
                <a:lnTo>
                  <a:pt x="2194059" y="1231682"/>
                </a:lnTo>
                <a:lnTo>
                  <a:pt x="2194456" y="1230094"/>
                </a:lnTo>
                <a:lnTo>
                  <a:pt x="2194854" y="1228904"/>
                </a:lnTo>
                <a:lnTo>
                  <a:pt x="2195250" y="1227316"/>
                </a:lnTo>
                <a:lnTo>
                  <a:pt x="2194854" y="1225331"/>
                </a:lnTo>
                <a:lnTo>
                  <a:pt x="2194456" y="1222950"/>
                </a:lnTo>
                <a:lnTo>
                  <a:pt x="2194059" y="1219775"/>
                </a:lnTo>
                <a:lnTo>
                  <a:pt x="2192471" y="1217790"/>
                </a:lnTo>
                <a:lnTo>
                  <a:pt x="2191281" y="1215805"/>
                </a:lnTo>
                <a:lnTo>
                  <a:pt x="2189296" y="1213027"/>
                </a:lnTo>
                <a:lnTo>
                  <a:pt x="2186915" y="1210645"/>
                </a:lnTo>
                <a:lnTo>
                  <a:pt x="2180564" y="1205881"/>
                </a:lnTo>
                <a:lnTo>
                  <a:pt x="2173420" y="1201118"/>
                </a:lnTo>
                <a:lnTo>
                  <a:pt x="2165879" y="1196751"/>
                </a:lnTo>
                <a:lnTo>
                  <a:pt x="2158338" y="1192385"/>
                </a:lnTo>
                <a:lnTo>
                  <a:pt x="2151988" y="1189209"/>
                </a:lnTo>
                <a:lnTo>
                  <a:pt x="2146432" y="1186430"/>
                </a:lnTo>
                <a:lnTo>
                  <a:pt x="2145240" y="1186034"/>
                </a:lnTo>
                <a:lnTo>
                  <a:pt x="2143653" y="1186034"/>
                </a:lnTo>
                <a:lnTo>
                  <a:pt x="2142066" y="1186430"/>
                </a:lnTo>
                <a:lnTo>
                  <a:pt x="2140081" y="1187224"/>
                </a:lnTo>
                <a:lnTo>
                  <a:pt x="2137699" y="1188812"/>
                </a:lnTo>
                <a:lnTo>
                  <a:pt x="2137302" y="1189606"/>
                </a:lnTo>
                <a:lnTo>
                  <a:pt x="2137302" y="1190003"/>
                </a:lnTo>
                <a:lnTo>
                  <a:pt x="2134921" y="1188812"/>
                </a:lnTo>
                <a:lnTo>
                  <a:pt x="2132540" y="1186827"/>
                </a:lnTo>
                <a:lnTo>
                  <a:pt x="2128968" y="1182858"/>
                </a:lnTo>
                <a:lnTo>
                  <a:pt x="2125395" y="1178888"/>
                </a:lnTo>
                <a:lnTo>
                  <a:pt x="2123411" y="1177300"/>
                </a:lnTo>
                <a:lnTo>
                  <a:pt x="2121427" y="1176507"/>
                </a:lnTo>
                <a:lnTo>
                  <a:pt x="2119442" y="1175713"/>
                </a:lnTo>
                <a:lnTo>
                  <a:pt x="2117457" y="1175316"/>
                </a:lnTo>
                <a:lnTo>
                  <a:pt x="2113488" y="1175713"/>
                </a:lnTo>
                <a:lnTo>
                  <a:pt x="2110710" y="1176507"/>
                </a:lnTo>
                <a:lnTo>
                  <a:pt x="2109916" y="1176507"/>
                </a:lnTo>
                <a:lnTo>
                  <a:pt x="2109123" y="1176507"/>
                </a:lnTo>
                <a:lnTo>
                  <a:pt x="2105551" y="1173728"/>
                </a:lnTo>
                <a:lnTo>
                  <a:pt x="2102772" y="1170552"/>
                </a:lnTo>
                <a:lnTo>
                  <a:pt x="2100391" y="1166979"/>
                </a:lnTo>
                <a:lnTo>
                  <a:pt x="2097613" y="1163804"/>
                </a:lnTo>
                <a:lnTo>
                  <a:pt x="2092850" y="1156262"/>
                </a:lnTo>
                <a:lnTo>
                  <a:pt x="2089674" y="1152690"/>
                </a:lnTo>
                <a:lnTo>
                  <a:pt x="2086896" y="1149514"/>
                </a:lnTo>
                <a:lnTo>
                  <a:pt x="2081340" y="1145544"/>
                </a:lnTo>
                <a:lnTo>
                  <a:pt x="2076180" y="1141972"/>
                </a:lnTo>
                <a:lnTo>
                  <a:pt x="2071020" y="1139193"/>
                </a:lnTo>
                <a:lnTo>
                  <a:pt x="2066257" y="1136415"/>
                </a:lnTo>
                <a:lnTo>
                  <a:pt x="2061098" y="1134430"/>
                </a:lnTo>
                <a:lnTo>
                  <a:pt x="2057129" y="1132048"/>
                </a:lnTo>
                <a:lnTo>
                  <a:pt x="2052763" y="1129666"/>
                </a:lnTo>
                <a:lnTo>
                  <a:pt x="2049588" y="1126094"/>
                </a:lnTo>
                <a:lnTo>
                  <a:pt x="2044825" y="1120537"/>
                </a:lnTo>
                <a:lnTo>
                  <a:pt x="2039666" y="1112201"/>
                </a:lnTo>
                <a:lnTo>
                  <a:pt x="2034109" y="1103468"/>
                </a:lnTo>
                <a:lnTo>
                  <a:pt x="2030933" y="1096323"/>
                </a:lnTo>
                <a:lnTo>
                  <a:pt x="2030140" y="1095131"/>
                </a:lnTo>
                <a:lnTo>
                  <a:pt x="2030140" y="1093544"/>
                </a:lnTo>
                <a:lnTo>
                  <a:pt x="2030933" y="1092353"/>
                </a:lnTo>
                <a:lnTo>
                  <a:pt x="2031727" y="1091162"/>
                </a:lnTo>
                <a:lnTo>
                  <a:pt x="2032918" y="1089971"/>
                </a:lnTo>
                <a:lnTo>
                  <a:pt x="2033712" y="1089574"/>
                </a:lnTo>
                <a:lnTo>
                  <a:pt x="2033315" y="1088780"/>
                </a:lnTo>
                <a:lnTo>
                  <a:pt x="2032124" y="1088383"/>
                </a:lnTo>
                <a:lnTo>
                  <a:pt x="2029744" y="1087987"/>
                </a:lnTo>
                <a:lnTo>
                  <a:pt x="2027758" y="1087590"/>
                </a:lnTo>
                <a:lnTo>
                  <a:pt x="2027361" y="1087193"/>
                </a:lnTo>
                <a:lnTo>
                  <a:pt x="2027361" y="1086399"/>
                </a:lnTo>
                <a:lnTo>
                  <a:pt x="2028949" y="1084017"/>
                </a:lnTo>
                <a:lnTo>
                  <a:pt x="2030933" y="1082429"/>
                </a:lnTo>
                <a:lnTo>
                  <a:pt x="2032522" y="1081239"/>
                </a:lnTo>
                <a:lnTo>
                  <a:pt x="2034902" y="1080842"/>
                </a:lnTo>
                <a:lnTo>
                  <a:pt x="2036888" y="1080445"/>
                </a:lnTo>
                <a:lnTo>
                  <a:pt x="2040062" y="1080445"/>
                </a:lnTo>
                <a:lnTo>
                  <a:pt x="2042444" y="1081239"/>
                </a:lnTo>
                <a:lnTo>
                  <a:pt x="2045222" y="1082032"/>
                </a:lnTo>
                <a:lnTo>
                  <a:pt x="2051572" y="1084414"/>
                </a:lnTo>
                <a:lnTo>
                  <a:pt x="2058319" y="1088383"/>
                </a:lnTo>
                <a:lnTo>
                  <a:pt x="2065464" y="1092353"/>
                </a:lnTo>
                <a:lnTo>
                  <a:pt x="2072608" y="1097514"/>
                </a:lnTo>
                <a:lnTo>
                  <a:pt x="2086896" y="1108231"/>
                </a:lnTo>
                <a:lnTo>
                  <a:pt x="2100788" y="1118155"/>
                </a:lnTo>
                <a:lnTo>
                  <a:pt x="2106741" y="1122522"/>
                </a:lnTo>
                <a:lnTo>
                  <a:pt x="2112695" y="1126094"/>
                </a:lnTo>
                <a:lnTo>
                  <a:pt x="2117457" y="1128475"/>
                </a:lnTo>
                <a:lnTo>
                  <a:pt x="2119839" y="1129269"/>
                </a:lnTo>
                <a:lnTo>
                  <a:pt x="2121427" y="1129666"/>
                </a:lnTo>
                <a:lnTo>
                  <a:pt x="2123411" y="1129666"/>
                </a:lnTo>
                <a:lnTo>
                  <a:pt x="2125793" y="1128873"/>
                </a:lnTo>
                <a:lnTo>
                  <a:pt x="2127777" y="1127682"/>
                </a:lnTo>
                <a:lnTo>
                  <a:pt x="2129364" y="1126094"/>
                </a:lnTo>
                <a:lnTo>
                  <a:pt x="2131746" y="1123712"/>
                </a:lnTo>
                <a:lnTo>
                  <a:pt x="2133333" y="1123315"/>
                </a:lnTo>
                <a:lnTo>
                  <a:pt x="2134127" y="1122918"/>
                </a:lnTo>
                <a:lnTo>
                  <a:pt x="2135318" y="1123315"/>
                </a:lnTo>
                <a:lnTo>
                  <a:pt x="2136112" y="1124109"/>
                </a:lnTo>
                <a:lnTo>
                  <a:pt x="2136906" y="1126094"/>
                </a:lnTo>
                <a:lnTo>
                  <a:pt x="2138096" y="1128475"/>
                </a:lnTo>
                <a:lnTo>
                  <a:pt x="2138890" y="1129269"/>
                </a:lnTo>
                <a:lnTo>
                  <a:pt x="2140081" y="1129666"/>
                </a:lnTo>
                <a:lnTo>
                  <a:pt x="2142066" y="1129666"/>
                </a:lnTo>
                <a:lnTo>
                  <a:pt x="2143653" y="1129666"/>
                </a:lnTo>
                <a:lnTo>
                  <a:pt x="2146828" y="1128475"/>
                </a:lnTo>
                <a:lnTo>
                  <a:pt x="2150797" y="1126888"/>
                </a:lnTo>
                <a:lnTo>
                  <a:pt x="2153178" y="1126491"/>
                </a:lnTo>
                <a:lnTo>
                  <a:pt x="2155957" y="1126094"/>
                </a:lnTo>
                <a:lnTo>
                  <a:pt x="2159529" y="1126094"/>
                </a:lnTo>
                <a:lnTo>
                  <a:pt x="2162705" y="1126888"/>
                </a:lnTo>
                <a:lnTo>
                  <a:pt x="2169849" y="1128475"/>
                </a:lnTo>
                <a:lnTo>
                  <a:pt x="2176993" y="1130460"/>
                </a:lnTo>
                <a:lnTo>
                  <a:pt x="2183740" y="1132445"/>
                </a:lnTo>
                <a:lnTo>
                  <a:pt x="2190488" y="1134430"/>
                </a:lnTo>
                <a:lnTo>
                  <a:pt x="2196440" y="1136018"/>
                </a:lnTo>
                <a:lnTo>
                  <a:pt x="2199219" y="1136415"/>
                </a:lnTo>
                <a:lnTo>
                  <a:pt x="2201998" y="1137209"/>
                </a:lnTo>
                <a:lnTo>
                  <a:pt x="2204378" y="1136415"/>
                </a:lnTo>
                <a:lnTo>
                  <a:pt x="2206363" y="1136018"/>
                </a:lnTo>
                <a:lnTo>
                  <a:pt x="2209538" y="1134430"/>
                </a:lnTo>
                <a:lnTo>
                  <a:pt x="2213110" y="1132842"/>
                </a:lnTo>
                <a:lnTo>
                  <a:pt x="2215493" y="1130460"/>
                </a:lnTo>
                <a:lnTo>
                  <a:pt x="2218271" y="1127285"/>
                </a:lnTo>
                <a:lnTo>
                  <a:pt x="2220651" y="1124109"/>
                </a:lnTo>
                <a:lnTo>
                  <a:pt x="2222239" y="1120537"/>
                </a:lnTo>
                <a:lnTo>
                  <a:pt x="2223826" y="1116567"/>
                </a:lnTo>
                <a:lnTo>
                  <a:pt x="2225017" y="1112995"/>
                </a:lnTo>
                <a:lnTo>
                  <a:pt x="2227795" y="1114185"/>
                </a:lnTo>
                <a:lnTo>
                  <a:pt x="2229780" y="1114979"/>
                </a:lnTo>
                <a:lnTo>
                  <a:pt x="2231368" y="1115376"/>
                </a:lnTo>
                <a:lnTo>
                  <a:pt x="2232955" y="1115376"/>
                </a:lnTo>
                <a:lnTo>
                  <a:pt x="2234146" y="1114979"/>
                </a:lnTo>
                <a:lnTo>
                  <a:pt x="2236130" y="1114582"/>
                </a:lnTo>
                <a:lnTo>
                  <a:pt x="2238115" y="1112995"/>
                </a:lnTo>
                <a:lnTo>
                  <a:pt x="2240099" y="1110613"/>
                </a:lnTo>
                <a:lnTo>
                  <a:pt x="2242084" y="1108231"/>
                </a:lnTo>
                <a:lnTo>
                  <a:pt x="2244465" y="1105453"/>
                </a:lnTo>
                <a:lnTo>
                  <a:pt x="2247244" y="1103071"/>
                </a:lnTo>
                <a:lnTo>
                  <a:pt x="2249228" y="1101484"/>
                </a:lnTo>
                <a:lnTo>
                  <a:pt x="2251213" y="1100293"/>
                </a:lnTo>
                <a:lnTo>
                  <a:pt x="2256769" y="1099102"/>
                </a:lnTo>
                <a:lnTo>
                  <a:pt x="2261929" y="1097911"/>
                </a:lnTo>
                <a:lnTo>
                  <a:pt x="2264310" y="1097117"/>
                </a:lnTo>
                <a:lnTo>
                  <a:pt x="2265898" y="1096323"/>
                </a:lnTo>
                <a:lnTo>
                  <a:pt x="2272645" y="1090368"/>
                </a:lnTo>
                <a:lnTo>
                  <a:pt x="2277805" y="1084017"/>
                </a:lnTo>
                <a:lnTo>
                  <a:pt x="2282964" y="1078063"/>
                </a:lnTo>
                <a:lnTo>
                  <a:pt x="2286537" y="1070918"/>
                </a:lnTo>
                <a:lnTo>
                  <a:pt x="2290110" y="1063773"/>
                </a:lnTo>
                <a:lnTo>
                  <a:pt x="2292887" y="1056231"/>
                </a:lnTo>
                <a:lnTo>
                  <a:pt x="2295665" y="1047894"/>
                </a:lnTo>
                <a:lnTo>
                  <a:pt x="2297254" y="1039161"/>
                </a:lnTo>
                <a:lnTo>
                  <a:pt x="2298047" y="1034794"/>
                </a:lnTo>
                <a:lnTo>
                  <a:pt x="2298840" y="1030428"/>
                </a:lnTo>
                <a:lnTo>
                  <a:pt x="2299634" y="1023283"/>
                </a:lnTo>
                <a:lnTo>
                  <a:pt x="2300428" y="1020107"/>
                </a:lnTo>
                <a:lnTo>
                  <a:pt x="2301620" y="1016535"/>
                </a:lnTo>
                <a:lnTo>
                  <a:pt x="2303603" y="1013359"/>
                </a:lnTo>
                <a:lnTo>
                  <a:pt x="2306778" y="1009390"/>
                </a:lnTo>
                <a:lnTo>
                  <a:pt x="2321861" y="990336"/>
                </a:lnTo>
                <a:lnTo>
                  <a:pt x="2329402" y="981206"/>
                </a:lnTo>
                <a:lnTo>
                  <a:pt x="2334959" y="976046"/>
                </a:lnTo>
                <a:lnTo>
                  <a:pt x="2336149" y="974458"/>
                </a:lnTo>
                <a:lnTo>
                  <a:pt x="2337737" y="974061"/>
                </a:lnTo>
                <a:lnTo>
                  <a:pt x="2341310" y="974061"/>
                </a:lnTo>
                <a:lnTo>
                  <a:pt x="2344484" y="973664"/>
                </a:lnTo>
                <a:lnTo>
                  <a:pt x="2346071" y="973267"/>
                </a:lnTo>
                <a:lnTo>
                  <a:pt x="2347659" y="972473"/>
                </a:lnTo>
                <a:lnTo>
                  <a:pt x="2350437" y="968901"/>
                </a:lnTo>
                <a:lnTo>
                  <a:pt x="2352820" y="965328"/>
                </a:lnTo>
                <a:lnTo>
                  <a:pt x="2357185" y="958977"/>
                </a:lnTo>
                <a:lnTo>
                  <a:pt x="2360757" y="952229"/>
                </a:lnTo>
                <a:lnTo>
                  <a:pt x="2363535" y="945481"/>
                </a:lnTo>
                <a:lnTo>
                  <a:pt x="2367107" y="938336"/>
                </a:lnTo>
                <a:lnTo>
                  <a:pt x="2370679" y="931191"/>
                </a:lnTo>
                <a:lnTo>
                  <a:pt x="2375839" y="924046"/>
                </a:lnTo>
                <a:lnTo>
                  <a:pt x="2378617" y="919679"/>
                </a:lnTo>
                <a:lnTo>
                  <a:pt x="2382189" y="915710"/>
                </a:lnTo>
                <a:lnTo>
                  <a:pt x="2384968" y="912534"/>
                </a:lnTo>
                <a:lnTo>
                  <a:pt x="2387349" y="910550"/>
                </a:lnTo>
                <a:lnTo>
                  <a:pt x="2390127" y="908962"/>
                </a:lnTo>
                <a:lnTo>
                  <a:pt x="2392509" y="907771"/>
                </a:lnTo>
                <a:lnTo>
                  <a:pt x="2396876" y="906183"/>
                </a:lnTo>
                <a:lnTo>
                  <a:pt x="2400844" y="905389"/>
                </a:lnTo>
                <a:lnTo>
                  <a:pt x="2404416" y="904198"/>
                </a:lnTo>
                <a:lnTo>
                  <a:pt x="2408782" y="901817"/>
                </a:lnTo>
                <a:lnTo>
                  <a:pt x="2413147" y="899435"/>
                </a:lnTo>
                <a:lnTo>
                  <a:pt x="2418308" y="895862"/>
                </a:lnTo>
                <a:lnTo>
                  <a:pt x="2428230" y="887527"/>
                </a:lnTo>
                <a:lnTo>
                  <a:pt x="2438549" y="878794"/>
                </a:lnTo>
                <a:lnTo>
                  <a:pt x="2445296" y="872840"/>
                </a:lnTo>
                <a:lnTo>
                  <a:pt x="2450456" y="868076"/>
                </a:lnTo>
                <a:lnTo>
                  <a:pt x="2453234" y="866091"/>
                </a:lnTo>
                <a:lnTo>
                  <a:pt x="2456409" y="863710"/>
                </a:lnTo>
                <a:lnTo>
                  <a:pt x="2467126" y="858549"/>
                </a:lnTo>
                <a:lnTo>
                  <a:pt x="2468316" y="857755"/>
                </a:lnTo>
                <a:lnTo>
                  <a:pt x="2469904" y="856565"/>
                </a:lnTo>
                <a:lnTo>
                  <a:pt x="2472682" y="852992"/>
                </a:lnTo>
                <a:lnTo>
                  <a:pt x="2474667" y="850213"/>
                </a:lnTo>
                <a:lnTo>
                  <a:pt x="2476254" y="848626"/>
                </a:lnTo>
                <a:lnTo>
                  <a:pt x="2477048" y="848626"/>
                </a:lnTo>
                <a:lnTo>
                  <a:pt x="2477842" y="849420"/>
                </a:lnTo>
                <a:lnTo>
                  <a:pt x="2479033" y="851801"/>
                </a:lnTo>
                <a:lnTo>
                  <a:pt x="2480223" y="854183"/>
                </a:lnTo>
                <a:lnTo>
                  <a:pt x="2481414" y="854977"/>
                </a:lnTo>
                <a:lnTo>
                  <a:pt x="2482208" y="854977"/>
                </a:lnTo>
                <a:lnTo>
                  <a:pt x="2485781" y="854977"/>
                </a:lnTo>
                <a:lnTo>
                  <a:pt x="2488161" y="854580"/>
                </a:lnTo>
                <a:lnTo>
                  <a:pt x="2490147" y="854183"/>
                </a:lnTo>
                <a:lnTo>
                  <a:pt x="2492527" y="853389"/>
                </a:lnTo>
                <a:lnTo>
                  <a:pt x="2493718" y="852198"/>
                </a:lnTo>
                <a:lnTo>
                  <a:pt x="2494909" y="851404"/>
                </a:lnTo>
                <a:lnTo>
                  <a:pt x="2496893" y="848626"/>
                </a:lnTo>
                <a:lnTo>
                  <a:pt x="2499671" y="842275"/>
                </a:lnTo>
                <a:lnTo>
                  <a:pt x="2501656" y="838702"/>
                </a:lnTo>
                <a:lnTo>
                  <a:pt x="2502847" y="836717"/>
                </a:lnTo>
                <a:lnTo>
                  <a:pt x="2504434" y="835129"/>
                </a:lnTo>
                <a:lnTo>
                  <a:pt x="2504831" y="835129"/>
                </a:lnTo>
                <a:lnTo>
                  <a:pt x="2505228" y="835526"/>
                </a:lnTo>
                <a:lnTo>
                  <a:pt x="2507213" y="836717"/>
                </a:lnTo>
                <a:lnTo>
                  <a:pt x="2508800" y="837908"/>
                </a:lnTo>
                <a:lnTo>
                  <a:pt x="2509991" y="838702"/>
                </a:lnTo>
                <a:lnTo>
                  <a:pt x="2510786" y="838702"/>
                </a:lnTo>
                <a:lnTo>
                  <a:pt x="2512372" y="837908"/>
                </a:lnTo>
                <a:lnTo>
                  <a:pt x="2513166" y="836717"/>
                </a:lnTo>
                <a:lnTo>
                  <a:pt x="2513166" y="835526"/>
                </a:lnTo>
                <a:lnTo>
                  <a:pt x="2513166" y="833939"/>
                </a:lnTo>
                <a:lnTo>
                  <a:pt x="2512769" y="830763"/>
                </a:lnTo>
                <a:lnTo>
                  <a:pt x="2513166" y="829175"/>
                </a:lnTo>
                <a:lnTo>
                  <a:pt x="2513960" y="828381"/>
                </a:lnTo>
                <a:lnTo>
                  <a:pt x="2517135" y="827984"/>
                </a:lnTo>
                <a:lnTo>
                  <a:pt x="2523882" y="827984"/>
                </a:lnTo>
                <a:lnTo>
                  <a:pt x="2532614" y="828381"/>
                </a:lnTo>
                <a:lnTo>
                  <a:pt x="2534203" y="827587"/>
                </a:lnTo>
                <a:lnTo>
                  <a:pt x="2536186" y="826794"/>
                </a:lnTo>
                <a:lnTo>
                  <a:pt x="2539361" y="824412"/>
                </a:lnTo>
                <a:lnTo>
                  <a:pt x="2542140" y="820839"/>
                </a:lnTo>
                <a:lnTo>
                  <a:pt x="2545315" y="817267"/>
                </a:lnTo>
                <a:lnTo>
                  <a:pt x="2550871" y="809328"/>
                </a:lnTo>
                <a:lnTo>
                  <a:pt x="2554047" y="805358"/>
                </a:lnTo>
                <a:lnTo>
                  <a:pt x="2557619" y="801786"/>
                </a:lnTo>
                <a:lnTo>
                  <a:pt x="2559206" y="800595"/>
                </a:lnTo>
                <a:lnTo>
                  <a:pt x="2561588" y="799801"/>
                </a:lnTo>
                <a:lnTo>
                  <a:pt x="2565557" y="798213"/>
                </a:lnTo>
                <a:lnTo>
                  <a:pt x="2569923" y="797022"/>
                </a:lnTo>
                <a:lnTo>
                  <a:pt x="2571908" y="796229"/>
                </a:lnTo>
                <a:lnTo>
                  <a:pt x="2573495" y="795038"/>
                </a:lnTo>
                <a:lnTo>
                  <a:pt x="2579052" y="791068"/>
                </a:lnTo>
                <a:lnTo>
                  <a:pt x="2583417" y="787099"/>
                </a:lnTo>
                <a:lnTo>
                  <a:pt x="2587783" y="783129"/>
                </a:lnTo>
                <a:lnTo>
                  <a:pt x="2590561" y="778366"/>
                </a:lnTo>
                <a:lnTo>
                  <a:pt x="2591752" y="775984"/>
                </a:lnTo>
                <a:lnTo>
                  <a:pt x="2592547" y="773602"/>
                </a:lnTo>
                <a:lnTo>
                  <a:pt x="2593340" y="771221"/>
                </a:lnTo>
                <a:lnTo>
                  <a:pt x="2593737" y="768045"/>
                </a:lnTo>
                <a:lnTo>
                  <a:pt x="2593737" y="765267"/>
                </a:lnTo>
                <a:lnTo>
                  <a:pt x="2593340" y="762488"/>
                </a:lnTo>
                <a:lnTo>
                  <a:pt x="2592943" y="758519"/>
                </a:lnTo>
                <a:lnTo>
                  <a:pt x="2592149" y="754946"/>
                </a:lnTo>
                <a:lnTo>
                  <a:pt x="2597706" y="751770"/>
                </a:lnTo>
                <a:lnTo>
                  <a:pt x="2599691" y="750183"/>
                </a:lnTo>
                <a:lnTo>
                  <a:pt x="2601675" y="748595"/>
                </a:lnTo>
                <a:lnTo>
                  <a:pt x="2602865" y="747007"/>
                </a:lnTo>
                <a:lnTo>
                  <a:pt x="2604453" y="745022"/>
                </a:lnTo>
                <a:lnTo>
                  <a:pt x="2605247" y="743038"/>
                </a:lnTo>
                <a:lnTo>
                  <a:pt x="2606040" y="741053"/>
                </a:lnTo>
                <a:lnTo>
                  <a:pt x="2607231" y="735893"/>
                </a:lnTo>
                <a:lnTo>
                  <a:pt x="2607628" y="731129"/>
                </a:lnTo>
                <a:lnTo>
                  <a:pt x="2608025" y="718030"/>
                </a:lnTo>
                <a:lnTo>
                  <a:pt x="2608819" y="717236"/>
                </a:lnTo>
                <a:lnTo>
                  <a:pt x="2610803" y="716442"/>
                </a:lnTo>
                <a:lnTo>
                  <a:pt x="2614375" y="714854"/>
                </a:lnTo>
                <a:lnTo>
                  <a:pt x="2614772" y="707709"/>
                </a:lnTo>
                <a:lnTo>
                  <a:pt x="2615963" y="701755"/>
                </a:lnTo>
                <a:lnTo>
                  <a:pt x="2617154" y="696595"/>
                </a:lnTo>
                <a:lnTo>
                  <a:pt x="2619138" y="691037"/>
                </a:lnTo>
                <a:lnTo>
                  <a:pt x="2622313" y="686274"/>
                </a:lnTo>
                <a:lnTo>
                  <a:pt x="2625885" y="680717"/>
                </a:lnTo>
                <a:lnTo>
                  <a:pt x="2630648" y="674762"/>
                </a:lnTo>
                <a:lnTo>
                  <a:pt x="2636205" y="668411"/>
                </a:lnTo>
                <a:lnTo>
                  <a:pt x="2639380" y="671587"/>
                </a:lnTo>
                <a:lnTo>
                  <a:pt x="2641365" y="674762"/>
                </a:lnTo>
                <a:lnTo>
                  <a:pt x="2642952" y="677938"/>
                </a:lnTo>
                <a:lnTo>
                  <a:pt x="2644143" y="680320"/>
                </a:lnTo>
                <a:lnTo>
                  <a:pt x="2644937" y="683098"/>
                </a:lnTo>
                <a:lnTo>
                  <a:pt x="2645334" y="685877"/>
                </a:lnTo>
                <a:lnTo>
                  <a:pt x="2645334" y="691434"/>
                </a:lnTo>
                <a:lnTo>
                  <a:pt x="2645730" y="692625"/>
                </a:lnTo>
                <a:lnTo>
                  <a:pt x="2646921" y="693816"/>
                </a:lnTo>
                <a:lnTo>
                  <a:pt x="2648906" y="695801"/>
                </a:lnTo>
                <a:lnTo>
                  <a:pt x="2650891" y="696992"/>
                </a:lnTo>
                <a:lnTo>
                  <a:pt x="2651684" y="697785"/>
                </a:lnTo>
                <a:lnTo>
                  <a:pt x="2651684" y="698182"/>
                </a:lnTo>
                <a:lnTo>
                  <a:pt x="2651684" y="700564"/>
                </a:lnTo>
                <a:lnTo>
                  <a:pt x="2651287" y="702549"/>
                </a:lnTo>
                <a:lnTo>
                  <a:pt x="2650493" y="704137"/>
                </a:lnTo>
                <a:lnTo>
                  <a:pt x="2649303" y="705724"/>
                </a:lnTo>
                <a:lnTo>
                  <a:pt x="2647318" y="708106"/>
                </a:lnTo>
                <a:lnTo>
                  <a:pt x="2646524" y="709694"/>
                </a:lnTo>
                <a:lnTo>
                  <a:pt x="2645334" y="711679"/>
                </a:lnTo>
                <a:lnTo>
                  <a:pt x="2645334" y="713663"/>
                </a:lnTo>
                <a:lnTo>
                  <a:pt x="2645334" y="715251"/>
                </a:lnTo>
                <a:lnTo>
                  <a:pt x="2646921" y="718030"/>
                </a:lnTo>
                <a:lnTo>
                  <a:pt x="2648509" y="721205"/>
                </a:lnTo>
                <a:lnTo>
                  <a:pt x="2648906" y="722793"/>
                </a:lnTo>
                <a:lnTo>
                  <a:pt x="2648906" y="724778"/>
                </a:lnTo>
                <a:lnTo>
                  <a:pt x="2646921" y="729938"/>
                </a:lnTo>
                <a:lnTo>
                  <a:pt x="2642555" y="738671"/>
                </a:lnTo>
                <a:lnTo>
                  <a:pt x="2638586" y="748198"/>
                </a:lnTo>
                <a:lnTo>
                  <a:pt x="2636602" y="752167"/>
                </a:lnTo>
                <a:lnTo>
                  <a:pt x="2636205" y="754946"/>
                </a:lnTo>
                <a:lnTo>
                  <a:pt x="2635808" y="763679"/>
                </a:lnTo>
                <a:lnTo>
                  <a:pt x="2635808" y="768442"/>
                </a:lnTo>
                <a:lnTo>
                  <a:pt x="2636205" y="772015"/>
                </a:lnTo>
                <a:lnTo>
                  <a:pt x="2637792" y="775984"/>
                </a:lnTo>
                <a:lnTo>
                  <a:pt x="2639777" y="779954"/>
                </a:lnTo>
                <a:lnTo>
                  <a:pt x="2642158" y="783526"/>
                </a:lnTo>
                <a:lnTo>
                  <a:pt x="2644937" y="786702"/>
                </a:lnTo>
                <a:lnTo>
                  <a:pt x="2648509" y="790274"/>
                </a:lnTo>
                <a:lnTo>
                  <a:pt x="2651684" y="793053"/>
                </a:lnTo>
                <a:lnTo>
                  <a:pt x="2659225" y="799007"/>
                </a:lnTo>
                <a:lnTo>
                  <a:pt x="2666369" y="804961"/>
                </a:lnTo>
                <a:lnTo>
                  <a:pt x="2673513" y="810916"/>
                </a:lnTo>
                <a:lnTo>
                  <a:pt x="2676292" y="814488"/>
                </a:lnTo>
                <a:lnTo>
                  <a:pt x="2679070" y="817664"/>
                </a:lnTo>
                <a:lnTo>
                  <a:pt x="2681452" y="821633"/>
                </a:lnTo>
                <a:lnTo>
                  <a:pt x="2683436" y="825206"/>
                </a:lnTo>
                <a:lnTo>
                  <a:pt x="2684230" y="828381"/>
                </a:lnTo>
                <a:lnTo>
                  <a:pt x="2685023" y="831954"/>
                </a:lnTo>
                <a:lnTo>
                  <a:pt x="2686214" y="839496"/>
                </a:lnTo>
                <a:lnTo>
                  <a:pt x="2686611" y="847435"/>
                </a:lnTo>
                <a:lnTo>
                  <a:pt x="2686611" y="855771"/>
                </a:lnTo>
                <a:lnTo>
                  <a:pt x="2686611" y="863710"/>
                </a:lnTo>
                <a:lnTo>
                  <a:pt x="2687008" y="871649"/>
                </a:lnTo>
                <a:lnTo>
                  <a:pt x="2687802" y="878794"/>
                </a:lnTo>
                <a:lnTo>
                  <a:pt x="2688992" y="882366"/>
                </a:lnTo>
                <a:lnTo>
                  <a:pt x="2689786" y="885542"/>
                </a:lnTo>
                <a:lnTo>
                  <a:pt x="2690183" y="886336"/>
                </a:lnTo>
                <a:lnTo>
                  <a:pt x="2690580" y="887130"/>
                </a:lnTo>
                <a:lnTo>
                  <a:pt x="2691374" y="887527"/>
                </a:lnTo>
                <a:lnTo>
                  <a:pt x="2691771" y="887527"/>
                </a:lnTo>
                <a:lnTo>
                  <a:pt x="2692401" y="886898"/>
                </a:lnTo>
                <a:lnTo>
                  <a:pt x="2692565" y="886733"/>
                </a:lnTo>
                <a:lnTo>
                  <a:pt x="2692565" y="886336"/>
                </a:lnTo>
                <a:lnTo>
                  <a:pt x="2692962" y="887130"/>
                </a:lnTo>
                <a:lnTo>
                  <a:pt x="2692962" y="888717"/>
                </a:lnTo>
                <a:lnTo>
                  <a:pt x="2692962" y="892290"/>
                </a:lnTo>
                <a:lnTo>
                  <a:pt x="2692565" y="895466"/>
                </a:lnTo>
                <a:lnTo>
                  <a:pt x="2692565" y="899038"/>
                </a:lnTo>
                <a:lnTo>
                  <a:pt x="2693755" y="903404"/>
                </a:lnTo>
                <a:lnTo>
                  <a:pt x="2695740" y="907771"/>
                </a:lnTo>
                <a:lnTo>
                  <a:pt x="2698518" y="911344"/>
                </a:lnTo>
                <a:lnTo>
                  <a:pt x="2701296" y="914519"/>
                </a:lnTo>
                <a:lnTo>
                  <a:pt x="2704472" y="917695"/>
                </a:lnTo>
                <a:lnTo>
                  <a:pt x="2708441" y="920473"/>
                </a:lnTo>
                <a:lnTo>
                  <a:pt x="2712013" y="922458"/>
                </a:lnTo>
                <a:lnTo>
                  <a:pt x="2716379" y="924840"/>
                </a:lnTo>
                <a:lnTo>
                  <a:pt x="2720347" y="926428"/>
                </a:lnTo>
                <a:lnTo>
                  <a:pt x="2725110" y="928015"/>
                </a:lnTo>
                <a:lnTo>
                  <a:pt x="2729079" y="928809"/>
                </a:lnTo>
                <a:lnTo>
                  <a:pt x="2733842" y="929603"/>
                </a:lnTo>
                <a:lnTo>
                  <a:pt x="2737811" y="929603"/>
                </a:lnTo>
                <a:lnTo>
                  <a:pt x="2742177" y="930000"/>
                </a:lnTo>
                <a:lnTo>
                  <a:pt x="2745749" y="929603"/>
                </a:lnTo>
                <a:lnTo>
                  <a:pt x="2749321" y="928809"/>
                </a:lnTo>
                <a:lnTo>
                  <a:pt x="2752099" y="928015"/>
                </a:lnTo>
                <a:lnTo>
                  <a:pt x="2754481" y="926824"/>
                </a:lnTo>
                <a:lnTo>
                  <a:pt x="2756465" y="925237"/>
                </a:lnTo>
                <a:lnTo>
                  <a:pt x="2758847" y="923252"/>
                </a:lnTo>
                <a:lnTo>
                  <a:pt x="2762419" y="919679"/>
                </a:lnTo>
                <a:lnTo>
                  <a:pt x="2764801" y="917695"/>
                </a:lnTo>
                <a:lnTo>
                  <a:pt x="2767975" y="915710"/>
                </a:lnTo>
                <a:lnTo>
                  <a:pt x="2773532" y="911344"/>
                </a:lnTo>
                <a:lnTo>
                  <a:pt x="2779089" y="906183"/>
                </a:lnTo>
                <a:lnTo>
                  <a:pt x="2789805" y="895466"/>
                </a:lnTo>
                <a:lnTo>
                  <a:pt x="2798140" y="887527"/>
                </a:lnTo>
                <a:lnTo>
                  <a:pt x="2806079" y="880382"/>
                </a:lnTo>
                <a:lnTo>
                  <a:pt x="2824335" y="865694"/>
                </a:lnTo>
                <a:lnTo>
                  <a:pt x="2830289" y="860137"/>
                </a:lnTo>
                <a:lnTo>
                  <a:pt x="2836242" y="854183"/>
                </a:lnTo>
                <a:lnTo>
                  <a:pt x="2846958" y="843068"/>
                </a:lnTo>
                <a:lnTo>
                  <a:pt x="2855690" y="833939"/>
                </a:lnTo>
                <a:lnTo>
                  <a:pt x="2859262" y="830763"/>
                </a:lnTo>
                <a:lnTo>
                  <a:pt x="2862041" y="828381"/>
                </a:lnTo>
                <a:lnTo>
                  <a:pt x="2864819" y="826794"/>
                </a:lnTo>
                <a:lnTo>
                  <a:pt x="2867597" y="824809"/>
                </a:lnTo>
                <a:lnTo>
                  <a:pt x="2873551" y="819648"/>
                </a:lnTo>
                <a:lnTo>
                  <a:pt x="2879107" y="814488"/>
                </a:lnTo>
                <a:lnTo>
                  <a:pt x="2883870" y="808534"/>
                </a:lnTo>
                <a:lnTo>
                  <a:pt x="2892999" y="797816"/>
                </a:lnTo>
                <a:lnTo>
                  <a:pt x="2896571" y="793847"/>
                </a:lnTo>
                <a:lnTo>
                  <a:pt x="2898158" y="792656"/>
                </a:lnTo>
                <a:lnTo>
                  <a:pt x="2899746" y="791862"/>
                </a:lnTo>
                <a:lnTo>
                  <a:pt x="2903318" y="791068"/>
                </a:lnTo>
                <a:lnTo>
                  <a:pt x="2907287" y="790274"/>
                </a:lnTo>
                <a:lnTo>
                  <a:pt x="2917606" y="790274"/>
                </a:lnTo>
                <a:lnTo>
                  <a:pt x="2929513" y="789877"/>
                </a:lnTo>
                <a:lnTo>
                  <a:pt x="2935070" y="789480"/>
                </a:lnTo>
                <a:lnTo>
                  <a:pt x="2940628" y="788687"/>
                </a:lnTo>
                <a:lnTo>
                  <a:pt x="2942214" y="787893"/>
                </a:lnTo>
                <a:lnTo>
                  <a:pt x="2943406" y="786702"/>
                </a:lnTo>
                <a:lnTo>
                  <a:pt x="2946580" y="784717"/>
                </a:lnTo>
                <a:lnTo>
                  <a:pt x="2948961" y="782732"/>
                </a:lnTo>
                <a:lnTo>
                  <a:pt x="2950152" y="781938"/>
                </a:lnTo>
                <a:lnTo>
                  <a:pt x="2954518" y="781938"/>
                </a:lnTo>
                <a:lnTo>
                  <a:pt x="2959281" y="782335"/>
                </a:lnTo>
                <a:lnTo>
                  <a:pt x="2964441" y="783526"/>
                </a:lnTo>
                <a:lnTo>
                  <a:pt x="2969203" y="784717"/>
                </a:lnTo>
                <a:lnTo>
                  <a:pt x="2977935" y="787099"/>
                </a:lnTo>
                <a:lnTo>
                  <a:pt x="2981904" y="788290"/>
                </a:lnTo>
                <a:lnTo>
                  <a:pt x="2984682" y="788687"/>
                </a:lnTo>
                <a:lnTo>
                  <a:pt x="2985476" y="788290"/>
                </a:lnTo>
                <a:lnTo>
                  <a:pt x="2985873" y="787099"/>
                </a:lnTo>
                <a:lnTo>
                  <a:pt x="2987064" y="785114"/>
                </a:lnTo>
                <a:lnTo>
                  <a:pt x="2987462" y="781938"/>
                </a:lnTo>
                <a:lnTo>
                  <a:pt x="2989445" y="782335"/>
                </a:lnTo>
                <a:lnTo>
                  <a:pt x="2990239" y="783129"/>
                </a:lnTo>
                <a:lnTo>
                  <a:pt x="2990239" y="784717"/>
                </a:lnTo>
                <a:lnTo>
                  <a:pt x="2990239" y="785908"/>
                </a:lnTo>
                <a:lnTo>
                  <a:pt x="2989842" y="789480"/>
                </a:lnTo>
                <a:lnTo>
                  <a:pt x="2990239" y="790671"/>
                </a:lnTo>
                <a:lnTo>
                  <a:pt x="2991033" y="791862"/>
                </a:lnTo>
                <a:lnTo>
                  <a:pt x="2991828" y="792259"/>
                </a:lnTo>
                <a:lnTo>
                  <a:pt x="2993017" y="792656"/>
                </a:lnTo>
                <a:lnTo>
                  <a:pt x="2995002" y="792259"/>
                </a:lnTo>
                <a:lnTo>
                  <a:pt x="2998177" y="791068"/>
                </a:lnTo>
                <a:lnTo>
                  <a:pt x="3000558" y="789877"/>
                </a:lnTo>
                <a:lnTo>
                  <a:pt x="3004528" y="786305"/>
                </a:lnTo>
                <a:lnTo>
                  <a:pt x="3006512" y="785114"/>
                </a:lnTo>
                <a:lnTo>
                  <a:pt x="3007306" y="785114"/>
                </a:lnTo>
                <a:lnTo>
                  <a:pt x="3007703" y="785908"/>
                </a:lnTo>
                <a:lnTo>
                  <a:pt x="3009290" y="788290"/>
                </a:lnTo>
                <a:lnTo>
                  <a:pt x="3010084" y="790274"/>
                </a:lnTo>
                <a:lnTo>
                  <a:pt x="3010084" y="791465"/>
                </a:lnTo>
                <a:lnTo>
                  <a:pt x="3009687" y="791862"/>
                </a:lnTo>
                <a:lnTo>
                  <a:pt x="3013259" y="789480"/>
                </a:lnTo>
                <a:lnTo>
                  <a:pt x="3016831" y="786305"/>
                </a:lnTo>
                <a:lnTo>
                  <a:pt x="3018816" y="783129"/>
                </a:lnTo>
                <a:lnTo>
                  <a:pt x="3020403" y="779954"/>
                </a:lnTo>
                <a:lnTo>
                  <a:pt x="3021594" y="775984"/>
                </a:lnTo>
                <a:lnTo>
                  <a:pt x="3022389" y="772412"/>
                </a:lnTo>
                <a:lnTo>
                  <a:pt x="3022785" y="768045"/>
                </a:lnTo>
                <a:lnTo>
                  <a:pt x="3022389" y="764076"/>
                </a:lnTo>
                <a:lnTo>
                  <a:pt x="3020800" y="755343"/>
                </a:lnTo>
                <a:lnTo>
                  <a:pt x="3018816" y="745816"/>
                </a:lnTo>
                <a:lnTo>
                  <a:pt x="3017228" y="735495"/>
                </a:lnTo>
                <a:lnTo>
                  <a:pt x="3016434" y="730335"/>
                </a:lnTo>
                <a:lnTo>
                  <a:pt x="3016038" y="724778"/>
                </a:lnTo>
                <a:lnTo>
                  <a:pt x="3014053" y="727160"/>
                </a:lnTo>
                <a:lnTo>
                  <a:pt x="3012862" y="729541"/>
                </a:lnTo>
                <a:lnTo>
                  <a:pt x="3012465" y="730335"/>
                </a:lnTo>
                <a:lnTo>
                  <a:pt x="3012465" y="731526"/>
                </a:lnTo>
                <a:lnTo>
                  <a:pt x="3012068" y="728747"/>
                </a:lnTo>
                <a:lnTo>
                  <a:pt x="3012465" y="726366"/>
                </a:lnTo>
                <a:lnTo>
                  <a:pt x="3012862" y="724381"/>
                </a:lnTo>
                <a:lnTo>
                  <a:pt x="3012465" y="721602"/>
                </a:lnTo>
                <a:lnTo>
                  <a:pt x="3011672" y="718030"/>
                </a:lnTo>
                <a:lnTo>
                  <a:pt x="3009687" y="715251"/>
                </a:lnTo>
                <a:lnTo>
                  <a:pt x="3007703" y="712472"/>
                </a:lnTo>
                <a:lnTo>
                  <a:pt x="3005321" y="709297"/>
                </a:lnTo>
                <a:lnTo>
                  <a:pt x="3000558" y="704137"/>
                </a:lnTo>
                <a:lnTo>
                  <a:pt x="2998574" y="700961"/>
                </a:lnTo>
                <a:lnTo>
                  <a:pt x="2997384" y="698182"/>
                </a:lnTo>
                <a:lnTo>
                  <a:pt x="2996192" y="695801"/>
                </a:lnTo>
                <a:lnTo>
                  <a:pt x="2996192" y="694213"/>
                </a:lnTo>
                <a:lnTo>
                  <a:pt x="2996986" y="692228"/>
                </a:lnTo>
                <a:lnTo>
                  <a:pt x="2997384" y="691037"/>
                </a:lnTo>
                <a:lnTo>
                  <a:pt x="2997780" y="689449"/>
                </a:lnTo>
                <a:lnTo>
                  <a:pt x="2997780" y="688259"/>
                </a:lnTo>
                <a:lnTo>
                  <a:pt x="2997780" y="686671"/>
                </a:lnTo>
                <a:lnTo>
                  <a:pt x="2997384" y="684686"/>
                </a:lnTo>
                <a:lnTo>
                  <a:pt x="2990636" y="669999"/>
                </a:lnTo>
                <a:lnTo>
                  <a:pt x="2985476" y="658885"/>
                </a:lnTo>
                <a:lnTo>
                  <a:pt x="2981507" y="651739"/>
                </a:lnTo>
                <a:lnTo>
                  <a:pt x="2976348" y="643801"/>
                </a:lnTo>
                <a:lnTo>
                  <a:pt x="2970394" y="636655"/>
                </a:lnTo>
                <a:lnTo>
                  <a:pt x="2964441" y="629907"/>
                </a:lnTo>
                <a:lnTo>
                  <a:pt x="2957296" y="623159"/>
                </a:lnTo>
                <a:lnTo>
                  <a:pt x="2950152" y="617205"/>
                </a:lnTo>
                <a:lnTo>
                  <a:pt x="2942611" y="611251"/>
                </a:lnTo>
                <a:lnTo>
                  <a:pt x="2927132" y="598945"/>
                </a:lnTo>
                <a:lnTo>
                  <a:pt x="2911653" y="587037"/>
                </a:lnTo>
                <a:lnTo>
                  <a:pt x="2903318" y="580686"/>
                </a:lnTo>
                <a:lnTo>
                  <a:pt x="2895380" y="573938"/>
                </a:lnTo>
                <a:lnTo>
                  <a:pt x="2887442" y="567587"/>
                </a:lnTo>
                <a:lnTo>
                  <a:pt x="2879901" y="560441"/>
                </a:lnTo>
                <a:lnTo>
                  <a:pt x="2872360" y="552503"/>
                </a:lnTo>
                <a:lnTo>
                  <a:pt x="2865216" y="544564"/>
                </a:lnTo>
                <a:lnTo>
                  <a:pt x="2865216" y="546151"/>
                </a:lnTo>
                <a:lnTo>
                  <a:pt x="2866010" y="548136"/>
                </a:lnTo>
                <a:lnTo>
                  <a:pt x="2866803" y="550518"/>
                </a:lnTo>
                <a:lnTo>
                  <a:pt x="2867994" y="552503"/>
                </a:lnTo>
                <a:lnTo>
                  <a:pt x="2871963" y="556869"/>
                </a:lnTo>
                <a:lnTo>
                  <a:pt x="2877123" y="561235"/>
                </a:lnTo>
                <a:lnTo>
                  <a:pt x="2887442" y="569968"/>
                </a:lnTo>
                <a:lnTo>
                  <a:pt x="2892206" y="573938"/>
                </a:lnTo>
                <a:lnTo>
                  <a:pt x="2896571" y="577907"/>
                </a:lnTo>
                <a:lnTo>
                  <a:pt x="2892999" y="577510"/>
                </a:lnTo>
                <a:lnTo>
                  <a:pt x="2889823" y="576716"/>
                </a:lnTo>
                <a:lnTo>
                  <a:pt x="2887045" y="575525"/>
                </a:lnTo>
                <a:lnTo>
                  <a:pt x="2883473" y="573541"/>
                </a:lnTo>
                <a:lnTo>
                  <a:pt x="2880696" y="571953"/>
                </a:lnTo>
                <a:lnTo>
                  <a:pt x="2877916" y="569968"/>
                </a:lnTo>
                <a:lnTo>
                  <a:pt x="2875138" y="567587"/>
                </a:lnTo>
                <a:lnTo>
                  <a:pt x="2872360" y="564808"/>
                </a:lnTo>
                <a:lnTo>
                  <a:pt x="2867201" y="559648"/>
                </a:lnTo>
                <a:lnTo>
                  <a:pt x="2862834" y="552899"/>
                </a:lnTo>
                <a:lnTo>
                  <a:pt x="2858468" y="545754"/>
                </a:lnTo>
                <a:lnTo>
                  <a:pt x="2854499" y="538212"/>
                </a:lnTo>
                <a:lnTo>
                  <a:pt x="2850928" y="530273"/>
                </a:lnTo>
                <a:lnTo>
                  <a:pt x="2847752" y="522334"/>
                </a:lnTo>
                <a:lnTo>
                  <a:pt x="2841799" y="507250"/>
                </a:lnTo>
                <a:lnTo>
                  <a:pt x="2837433" y="492563"/>
                </a:lnTo>
                <a:lnTo>
                  <a:pt x="2834258" y="481052"/>
                </a:lnTo>
                <a:lnTo>
                  <a:pt x="2833464" y="477876"/>
                </a:lnTo>
                <a:lnTo>
                  <a:pt x="2833464" y="474701"/>
                </a:lnTo>
                <a:lnTo>
                  <a:pt x="2834258" y="470731"/>
                </a:lnTo>
                <a:lnTo>
                  <a:pt x="2833067" y="467556"/>
                </a:lnTo>
                <a:lnTo>
                  <a:pt x="2831876" y="464777"/>
                </a:lnTo>
                <a:lnTo>
                  <a:pt x="2830289" y="461601"/>
                </a:lnTo>
                <a:lnTo>
                  <a:pt x="2828701" y="459220"/>
                </a:lnTo>
                <a:lnTo>
                  <a:pt x="2825129" y="454456"/>
                </a:lnTo>
                <a:lnTo>
                  <a:pt x="2821954" y="451281"/>
                </a:lnTo>
                <a:lnTo>
                  <a:pt x="2819969" y="448502"/>
                </a:lnTo>
                <a:lnTo>
                  <a:pt x="2819572" y="447708"/>
                </a:lnTo>
                <a:lnTo>
                  <a:pt x="2819572" y="446120"/>
                </a:lnTo>
                <a:lnTo>
                  <a:pt x="2820367" y="445327"/>
                </a:lnTo>
                <a:lnTo>
                  <a:pt x="2821954" y="444930"/>
                </a:lnTo>
                <a:lnTo>
                  <a:pt x="2824335" y="444136"/>
                </a:lnTo>
                <a:lnTo>
                  <a:pt x="2827907" y="443739"/>
                </a:lnTo>
                <a:lnTo>
                  <a:pt x="2825923" y="440563"/>
                </a:lnTo>
                <a:lnTo>
                  <a:pt x="2824732" y="436594"/>
                </a:lnTo>
                <a:lnTo>
                  <a:pt x="2823938" y="432624"/>
                </a:lnTo>
                <a:lnTo>
                  <a:pt x="2823938" y="428655"/>
                </a:lnTo>
                <a:lnTo>
                  <a:pt x="2824335" y="424685"/>
                </a:lnTo>
                <a:lnTo>
                  <a:pt x="2824732" y="420319"/>
                </a:lnTo>
                <a:lnTo>
                  <a:pt x="2827113" y="411983"/>
                </a:lnTo>
                <a:lnTo>
                  <a:pt x="2831876" y="396899"/>
                </a:lnTo>
                <a:lnTo>
                  <a:pt x="2833464" y="389754"/>
                </a:lnTo>
                <a:lnTo>
                  <a:pt x="2834258" y="386578"/>
                </a:lnTo>
                <a:lnTo>
                  <a:pt x="2834258" y="383800"/>
                </a:lnTo>
                <a:lnTo>
                  <a:pt x="2833464" y="382609"/>
                </a:lnTo>
                <a:lnTo>
                  <a:pt x="2833067" y="381815"/>
                </a:lnTo>
                <a:lnTo>
                  <a:pt x="2832670" y="381815"/>
                </a:lnTo>
                <a:lnTo>
                  <a:pt x="2832273" y="381815"/>
                </a:lnTo>
                <a:lnTo>
                  <a:pt x="2831082" y="382609"/>
                </a:lnTo>
                <a:lnTo>
                  <a:pt x="2830685" y="383800"/>
                </a:lnTo>
                <a:lnTo>
                  <a:pt x="2829892" y="370303"/>
                </a:lnTo>
                <a:lnTo>
                  <a:pt x="2829892" y="365540"/>
                </a:lnTo>
                <a:lnTo>
                  <a:pt x="2830685" y="360380"/>
                </a:lnTo>
                <a:lnTo>
                  <a:pt x="2831082" y="359983"/>
                </a:lnTo>
                <a:lnTo>
                  <a:pt x="2831479" y="360380"/>
                </a:lnTo>
                <a:lnTo>
                  <a:pt x="2832670" y="363158"/>
                </a:lnTo>
                <a:lnTo>
                  <a:pt x="2834258" y="365937"/>
                </a:lnTo>
                <a:lnTo>
                  <a:pt x="2834258" y="366731"/>
                </a:lnTo>
                <a:lnTo>
                  <a:pt x="2834258" y="367128"/>
                </a:lnTo>
                <a:lnTo>
                  <a:pt x="2835051" y="367128"/>
                </a:lnTo>
                <a:lnTo>
                  <a:pt x="2835845" y="367128"/>
                </a:lnTo>
                <a:lnTo>
                  <a:pt x="2836640" y="366334"/>
                </a:lnTo>
                <a:lnTo>
                  <a:pt x="2837036" y="365937"/>
                </a:lnTo>
                <a:lnTo>
                  <a:pt x="2837433" y="363555"/>
                </a:lnTo>
                <a:lnTo>
                  <a:pt x="2837036" y="360777"/>
                </a:lnTo>
                <a:lnTo>
                  <a:pt x="2836242" y="358395"/>
                </a:lnTo>
                <a:lnTo>
                  <a:pt x="2835051" y="356013"/>
                </a:lnTo>
                <a:lnTo>
                  <a:pt x="2833464" y="354425"/>
                </a:lnTo>
                <a:lnTo>
                  <a:pt x="2833067" y="354425"/>
                </a:lnTo>
                <a:lnTo>
                  <a:pt x="2832273" y="354425"/>
                </a:lnTo>
                <a:lnTo>
                  <a:pt x="2834654" y="351250"/>
                </a:lnTo>
                <a:lnTo>
                  <a:pt x="2836640" y="348471"/>
                </a:lnTo>
                <a:lnTo>
                  <a:pt x="2838623" y="346090"/>
                </a:lnTo>
                <a:lnTo>
                  <a:pt x="2841006" y="343708"/>
                </a:lnTo>
                <a:lnTo>
                  <a:pt x="2843386" y="342120"/>
                </a:lnTo>
                <a:lnTo>
                  <a:pt x="2845371" y="340929"/>
                </a:lnTo>
                <a:lnTo>
                  <a:pt x="2847752" y="340532"/>
                </a:lnTo>
                <a:lnTo>
                  <a:pt x="2849340" y="340135"/>
                </a:lnTo>
                <a:lnTo>
                  <a:pt x="2848546" y="342120"/>
                </a:lnTo>
                <a:lnTo>
                  <a:pt x="2848149" y="343708"/>
                </a:lnTo>
                <a:lnTo>
                  <a:pt x="2848149" y="346090"/>
                </a:lnTo>
                <a:lnTo>
                  <a:pt x="2848943" y="348074"/>
                </a:lnTo>
                <a:lnTo>
                  <a:pt x="2850135" y="350059"/>
                </a:lnTo>
                <a:lnTo>
                  <a:pt x="2852118" y="352044"/>
                </a:lnTo>
                <a:lnTo>
                  <a:pt x="2855690" y="356410"/>
                </a:lnTo>
                <a:lnTo>
                  <a:pt x="2864819" y="365143"/>
                </a:lnTo>
                <a:lnTo>
                  <a:pt x="2868788" y="369113"/>
                </a:lnTo>
                <a:lnTo>
                  <a:pt x="2870375" y="371891"/>
                </a:lnTo>
                <a:lnTo>
                  <a:pt x="2871567" y="373876"/>
                </a:lnTo>
                <a:lnTo>
                  <a:pt x="2871963" y="374670"/>
                </a:lnTo>
                <a:lnTo>
                  <a:pt x="2871567" y="375464"/>
                </a:lnTo>
                <a:lnTo>
                  <a:pt x="2870375" y="375861"/>
                </a:lnTo>
                <a:lnTo>
                  <a:pt x="2869185" y="376258"/>
                </a:lnTo>
                <a:lnTo>
                  <a:pt x="2866406" y="376655"/>
                </a:lnTo>
                <a:lnTo>
                  <a:pt x="2865613" y="376655"/>
                </a:lnTo>
                <a:lnTo>
                  <a:pt x="2865216" y="377052"/>
                </a:lnTo>
                <a:lnTo>
                  <a:pt x="2865613" y="379036"/>
                </a:lnTo>
                <a:lnTo>
                  <a:pt x="2867201" y="381815"/>
                </a:lnTo>
                <a:lnTo>
                  <a:pt x="2871567" y="388960"/>
                </a:lnTo>
                <a:lnTo>
                  <a:pt x="2875932" y="395708"/>
                </a:lnTo>
                <a:lnTo>
                  <a:pt x="2877520" y="397296"/>
                </a:lnTo>
                <a:lnTo>
                  <a:pt x="2877916" y="397296"/>
                </a:lnTo>
                <a:lnTo>
                  <a:pt x="2877916" y="398487"/>
                </a:lnTo>
                <a:lnTo>
                  <a:pt x="2877123" y="399678"/>
                </a:lnTo>
                <a:lnTo>
                  <a:pt x="2874345" y="402059"/>
                </a:lnTo>
                <a:lnTo>
                  <a:pt x="2873154" y="402853"/>
                </a:lnTo>
                <a:lnTo>
                  <a:pt x="2872360" y="404441"/>
                </a:lnTo>
                <a:lnTo>
                  <a:pt x="2871567" y="405632"/>
                </a:lnTo>
                <a:lnTo>
                  <a:pt x="2871567" y="407220"/>
                </a:lnTo>
                <a:lnTo>
                  <a:pt x="2871963" y="408410"/>
                </a:lnTo>
                <a:lnTo>
                  <a:pt x="2872757" y="409204"/>
                </a:lnTo>
                <a:lnTo>
                  <a:pt x="2874345" y="410395"/>
                </a:lnTo>
                <a:lnTo>
                  <a:pt x="2876329" y="411586"/>
                </a:lnTo>
                <a:lnTo>
                  <a:pt x="2877520" y="412777"/>
                </a:lnTo>
                <a:lnTo>
                  <a:pt x="2877916" y="413968"/>
                </a:lnTo>
                <a:lnTo>
                  <a:pt x="2878711" y="418334"/>
                </a:lnTo>
                <a:lnTo>
                  <a:pt x="2879107" y="423097"/>
                </a:lnTo>
                <a:lnTo>
                  <a:pt x="2879504" y="428258"/>
                </a:lnTo>
                <a:lnTo>
                  <a:pt x="2879901" y="433418"/>
                </a:lnTo>
                <a:lnTo>
                  <a:pt x="2880696" y="438578"/>
                </a:lnTo>
                <a:lnTo>
                  <a:pt x="2881489" y="440960"/>
                </a:lnTo>
                <a:lnTo>
                  <a:pt x="2882679" y="442945"/>
                </a:lnTo>
                <a:lnTo>
                  <a:pt x="2883870" y="444930"/>
                </a:lnTo>
                <a:lnTo>
                  <a:pt x="2885854" y="447311"/>
                </a:lnTo>
                <a:lnTo>
                  <a:pt x="2887840" y="449296"/>
                </a:lnTo>
                <a:lnTo>
                  <a:pt x="2890220" y="450884"/>
                </a:lnTo>
                <a:lnTo>
                  <a:pt x="2889823" y="455250"/>
                </a:lnTo>
                <a:lnTo>
                  <a:pt x="2888633" y="458823"/>
                </a:lnTo>
                <a:lnTo>
                  <a:pt x="2887840" y="460411"/>
                </a:lnTo>
                <a:lnTo>
                  <a:pt x="2887045" y="461998"/>
                </a:lnTo>
                <a:lnTo>
                  <a:pt x="2885854" y="462792"/>
                </a:lnTo>
                <a:lnTo>
                  <a:pt x="2883870" y="464380"/>
                </a:lnTo>
                <a:lnTo>
                  <a:pt x="2884267" y="465174"/>
                </a:lnTo>
                <a:lnTo>
                  <a:pt x="2884664" y="465968"/>
                </a:lnTo>
                <a:lnTo>
                  <a:pt x="2885062" y="466365"/>
                </a:lnTo>
                <a:lnTo>
                  <a:pt x="2885854" y="466365"/>
                </a:lnTo>
                <a:lnTo>
                  <a:pt x="2887442" y="465968"/>
                </a:lnTo>
                <a:lnTo>
                  <a:pt x="2889030" y="465571"/>
                </a:lnTo>
                <a:lnTo>
                  <a:pt x="2891014" y="464777"/>
                </a:lnTo>
                <a:lnTo>
                  <a:pt x="2892999" y="464777"/>
                </a:lnTo>
                <a:lnTo>
                  <a:pt x="2894189" y="464777"/>
                </a:lnTo>
                <a:lnTo>
                  <a:pt x="2894984" y="465174"/>
                </a:lnTo>
                <a:lnTo>
                  <a:pt x="2895777" y="466365"/>
                </a:lnTo>
                <a:lnTo>
                  <a:pt x="2896571" y="467556"/>
                </a:lnTo>
                <a:lnTo>
                  <a:pt x="2894984" y="467556"/>
                </a:lnTo>
                <a:lnTo>
                  <a:pt x="2893396" y="468350"/>
                </a:lnTo>
                <a:lnTo>
                  <a:pt x="2892602" y="469143"/>
                </a:lnTo>
                <a:lnTo>
                  <a:pt x="2891808" y="470334"/>
                </a:lnTo>
                <a:lnTo>
                  <a:pt x="2891808" y="471525"/>
                </a:lnTo>
                <a:lnTo>
                  <a:pt x="2891808" y="473510"/>
                </a:lnTo>
                <a:lnTo>
                  <a:pt x="2892999" y="476685"/>
                </a:lnTo>
                <a:lnTo>
                  <a:pt x="2895380" y="480258"/>
                </a:lnTo>
                <a:lnTo>
                  <a:pt x="2897762" y="484624"/>
                </a:lnTo>
                <a:lnTo>
                  <a:pt x="2900143" y="487800"/>
                </a:lnTo>
                <a:lnTo>
                  <a:pt x="2903318" y="490976"/>
                </a:lnTo>
                <a:lnTo>
                  <a:pt x="2909668" y="496930"/>
                </a:lnTo>
                <a:lnTo>
                  <a:pt x="2918003" y="503678"/>
                </a:lnTo>
                <a:lnTo>
                  <a:pt x="2937055" y="517174"/>
                </a:lnTo>
                <a:lnTo>
                  <a:pt x="2946580" y="524319"/>
                </a:lnTo>
                <a:lnTo>
                  <a:pt x="2956503" y="531464"/>
                </a:lnTo>
                <a:lnTo>
                  <a:pt x="2966028" y="539403"/>
                </a:lnTo>
                <a:lnTo>
                  <a:pt x="2975157" y="547342"/>
                </a:lnTo>
                <a:lnTo>
                  <a:pt x="2982301" y="555281"/>
                </a:lnTo>
                <a:lnTo>
                  <a:pt x="2988651" y="562823"/>
                </a:lnTo>
                <a:lnTo>
                  <a:pt x="2998972" y="577113"/>
                </a:lnTo>
                <a:lnTo>
                  <a:pt x="3004130" y="583861"/>
                </a:lnTo>
                <a:lnTo>
                  <a:pt x="3010084" y="589816"/>
                </a:lnTo>
                <a:lnTo>
                  <a:pt x="3013259" y="592991"/>
                </a:lnTo>
                <a:lnTo>
                  <a:pt x="3017228" y="595770"/>
                </a:lnTo>
                <a:lnTo>
                  <a:pt x="3020800" y="598548"/>
                </a:lnTo>
                <a:lnTo>
                  <a:pt x="3025563" y="601327"/>
                </a:lnTo>
                <a:lnTo>
                  <a:pt x="3024769" y="602518"/>
                </a:lnTo>
                <a:lnTo>
                  <a:pt x="3023975" y="603312"/>
                </a:lnTo>
                <a:lnTo>
                  <a:pt x="3023182" y="602915"/>
                </a:lnTo>
                <a:lnTo>
                  <a:pt x="3022389" y="602518"/>
                </a:lnTo>
                <a:lnTo>
                  <a:pt x="3019213" y="601327"/>
                </a:lnTo>
                <a:lnTo>
                  <a:pt x="3018023" y="601327"/>
                </a:lnTo>
                <a:lnTo>
                  <a:pt x="3016038" y="601327"/>
                </a:lnTo>
                <a:lnTo>
                  <a:pt x="3017625" y="602518"/>
                </a:lnTo>
                <a:lnTo>
                  <a:pt x="3019611" y="604503"/>
                </a:lnTo>
                <a:lnTo>
                  <a:pt x="3024769" y="610457"/>
                </a:lnTo>
                <a:lnTo>
                  <a:pt x="3029929" y="617999"/>
                </a:lnTo>
                <a:lnTo>
                  <a:pt x="3035486" y="625144"/>
                </a:lnTo>
                <a:lnTo>
                  <a:pt x="3039851" y="632686"/>
                </a:lnTo>
                <a:lnTo>
                  <a:pt x="3041042" y="635862"/>
                </a:lnTo>
                <a:lnTo>
                  <a:pt x="3041836" y="638243"/>
                </a:lnTo>
                <a:lnTo>
                  <a:pt x="3042233" y="640228"/>
                </a:lnTo>
                <a:lnTo>
                  <a:pt x="3041836" y="641022"/>
                </a:lnTo>
                <a:lnTo>
                  <a:pt x="3041439" y="641419"/>
                </a:lnTo>
                <a:lnTo>
                  <a:pt x="3041042" y="641816"/>
                </a:lnTo>
                <a:lnTo>
                  <a:pt x="3040248" y="641816"/>
                </a:lnTo>
                <a:lnTo>
                  <a:pt x="3037867" y="641022"/>
                </a:lnTo>
                <a:lnTo>
                  <a:pt x="3039851" y="644991"/>
                </a:lnTo>
                <a:lnTo>
                  <a:pt x="3041836" y="648167"/>
                </a:lnTo>
                <a:lnTo>
                  <a:pt x="3044217" y="651343"/>
                </a:lnTo>
                <a:lnTo>
                  <a:pt x="3046599" y="654121"/>
                </a:lnTo>
                <a:lnTo>
                  <a:pt x="3049377" y="656900"/>
                </a:lnTo>
                <a:lnTo>
                  <a:pt x="3051361" y="659282"/>
                </a:lnTo>
                <a:lnTo>
                  <a:pt x="3052950" y="662060"/>
                </a:lnTo>
                <a:lnTo>
                  <a:pt x="3053346" y="664839"/>
                </a:lnTo>
                <a:lnTo>
                  <a:pt x="3053346" y="666030"/>
                </a:lnTo>
                <a:lnTo>
                  <a:pt x="3052950" y="667617"/>
                </a:lnTo>
                <a:lnTo>
                  <a:pt x="3051758" y="670396"/>
                </a:lnTo>
                <a:lnTo>
                  <a:pt x="3050568" y="672778"/>
                </a:lnTo>
                <a:lnTo>
                  <a:pt x="3050172" y="673572"/>
                </a:lnTo>
                <a:lnTo>
                  <a:pt x="3050568" y="674762"/>
                </a:lnTo>
                <a:lnTo>
                  <a:pt x="3053743" y="683098"/>
                </a:lnTo>
                <a:lnTo>
                  <a:pt x="3058109" y="691434"/>
                </a:lnTo>
                <a:lnTo>
                  <a:pt x="3062078" y="699770"/>
                </a:lnTo>
                <a:lnTo>
                  <a:pt x="3066841" y="707709"/>
                </a:lnTo>
                <a:lnTo>
                  <a:pt x="3076763" y="723587"/>
                </a:lnTo>
                <a:lnTo>
                  <a:pt x="3087082" y="739465"/>
                </a:lnTo>
                <a:lnTo>
                  <a:pt x="3097006" y="755343"/>
                </a:lnTo>
                <a:lnTo>
                  <a:pt x="3106927" y="770824"/>
                </a:lnTo>
                <a:lnTo>
                  <a:pt x="3111294" y="777969"/>
                </a:lnTo>
                <a:lnTo>
                  <a:pt x="3115262" y="785908"/>
                </a:lnTo>
                <a:lnTo>
                  <a:pt x="3119231" y="793847"/>
                </a:lnTo>
                <a:lnTo>
                  <a:pt x="3122406" y="801786"/>
                </a:lnTo>
                <a:lnTo>
                  <a:pt x="3124391" y="807343"/>
                </a:lnTo>
                <a:lnTo>
                  <a:pt x="3125979" y="812503"/>
                </a:lnTo>
                <a:lnTo>
                  <a:pt x="3128360" y="823618"/>
                </a:lnTo>
                <a:lnTo>
                  <a:pt x="3129551" y="828778"/>
                </a:lnTo>
                <a:lnTo>
                  <a:pt x="3131535" y="834336"/>
                </a:lnTo>
                <a:lnTo>
                  <a:pt x="3134710" y="839893"/>
                </a:lnTo>
                <a:lnTo>
                  <a:pt x="3138282" y="845053"/>
                </a:lnTo>
                <a:lnTo>
                  <a:pt x="3144236" y="852198"/>
                </a:lnTo>
                <a:lnTo>
                  <a:pt x="3151380" y="859343"/>
                </a:lnTo>
                <a:lnTo>
                  <a:pt x="3154952" y="862916"/>
                </a:lnTo>
                <a:lnTo>
                  <a:pt x="3158524" y="866488"/>
                </a:lnTo>
                <a:lnTo>
                  <a:pt x="3162494" y="869267"/>
                </a:lnTo>
                <a:lnTo>
                  <a:pt x="3166462" y="872046"/>
                </a:lnTo>
                <a:lnTo>
                  <a:pt x="3167256" y="872046"/>
                </a:lnTo>
                <a:lnTo>
                  <a:pt x="3168844" y="872046"/>
                </a:lnTo>
                <a:lnTo>
                  <a:pt x="3171225" y="871649"/>
                </a:lnTo>
                <a:lnTo>
                  <a:pt x="3173606" y="871649"/>
                </a:lnTo>
                <a:lnTo>
                  <a:pt x="3174797" y="871649"/>
                </a:lnTo>
                <a:lnTo>
                  <a:pt x="3175591" y="872046"/>
                </a:lnTo>
                <a:lnTo>
                  <a:pt x="3179957" y="875221"/>
                </a:lnTo>
                <a:lnTo>
                  <a:pt x="3183529" y="878397"/>
                </a:lnTo>
                <a:lnTo>
                  <a:pt x="3190277" y="885145"/>
                </a:lnTo>
                <a:lnTo>
                  <a:pt x="3193848" y="887924"/>
                </a:lnTo>
                <a:lnTo>
                  <a:pt x="3197024" y="891099"/>
                </a:lnTo>
                <a:lnTo>
                  <a:pt x="3200596" y="893481"/>
                </a:lnTo>
                <a:lnTo>
                  <a:pt x="3204168" y="895466"/>
                </a:lnTo>
                <a:lnTo>
                  <a:pt x="3208138" y="896656"/>
                </a:lnTo>
                <a:lnTo>
                  <a:pt x="3212106" y="897450"/>
                </a:lnTo>
                <a:lnTo>
                  <a:pt x="3220838" y="899038"/>
                </a:lnTo>
                <a:lnTo>
                  <a:pt x="3228775" y="900229"/>
                </a:lnTo>
                <a:lnTo>
                  <a:pt x="3232348" y="901023"/>
                </a:lnTo>
                <a:lnTo>
                  <a:pt x="3235523" y="902214"/>
                </a:lnTo>
                <a:lnTo>
                  <a:pt x="3236317" y="902611"/>
                </a:lnTo>
                <a:lnTo>
                  <a:pt x="3236317" y="903801"/>
                </a:lnTo>
                <a:lnTo>
                  <a:pt x="3237110" y="906977"/>
                </a:lnTo>
                <a:lnTo>
                  <a:pt x="3237904" y="910153"/>
                </a:lnTo>
                <a:lnTo>
                  <a:pt x="3238301" y="911344"/>
                </a:lnTo>
                <a:lnTo>
                  <a:pt x="3238699" y="912137"/>
                </a:lnTo>
                <a:lnTo>
                  <a:pt x="3242270" y="914916"/>
                </a:lnTo>
                <a:lnTo>
                  <a:pt x="3246636" y="917298"/>
                </a:lnTo>
                <a:lnTo>
                  <a:pt x="3250605" y="918885"/>
                </a:lnTo>
                <a:lnTo>
                  <a:pt x="3255368" y="920076"/>
                </a:lnTo>
                <a:lnTo>
                  <a:pt x="3259338" y="920473"/>
                </a:lnTo>
                <a:lnTo>
                  <a:pt x="3264099" y="920870"/>
                </a:lnTo>
                <a:lnTo>
                  <a:pt x="3268465" y="920473"/>
                </a:lnTo>
                <a:lnTo>
                  <a:pt x="3273228" y="919679"/>
                </a:lnTo>
                <a:lnTo>
                  <a:pt x="3277197" y="918489"/>
                </a:lnTo>
                <a:lnTo>
                  <a:pt x="3281960" y="916901"/>
                </a:lnTo>
                <a:lnTo>
                  <a:pt x="3285929" y="914916"/>
                </a:lnTo>
                <a:lnTo>
                  <a:pt x="3290295" y="912534"/>
                </a:lnTo>
                <a:lnTo>
                  <a:pt x="3294265" y="910550"/>
                </a:lnTo>
                <a:lnTo>
                  <a:pt x="3298233" y="908168"/>
                </a:lnTo>
                <a:lnTo>
                  <a:pt x="3301408" y="904992"/>
                </a:lnTo>
                <a:lnTo>
                  <a:pt x="3304980" y="902214"/>
                </a:lnTo>
                <a:lnTo>
                  <a:pt x="3310140" y="895862"/>
                </a:lnTo>
                <a:lnTo>
                  <a:pt x="3314904" y="891099"/>
                </a:lnTo>
                <a:lnTo>
                  <a:pt x="3318078" y="887130"/>
                </a:lnTo>
                <a:lnTo>
                  <a:pt x="3321650" y="883954"/>
                </a:lnTo>
                <a:lnTo>
                  <a:pt x="3323237" y="882763"/>
                </a:lnTo>
                <a:lnTo>
                  <a:pt x="3324826" y="881572"/>
                </a:lnTo>
                <a:lnTo>
                  <a:pt x="3326810" y="880382"/>
                </a:lnTo>
                <a:lnTo>
                  <a:pt x="3328794" y="879588"/>
                </a:lnTo>
                <a:lnTo>
                  <a:pt x="3334748" y="878794"/>
                </a:lnTo>
                <a:lnTo>
                  <a:pt x="3342289" y="878794"/>
                </a:lnTo>
                <a:lnTo>
                  <a:pt x="3346655" y="878397"/>
                </a:lnTo>
                <a:lnTo>
                  <a:pt x="3351020" y="877603"/>
                </a:lnTo>
                <a:lnTo>
                  <a:pt x="3354593" y="876809"/>
                </a:lnTo>
                <a:lnTo>
                  <a:pt x="3358562" y="875221"/>
                </a:lnTo>
                <a:lnTo>
                  <a:pt x="3361340" y="873236"/>
                </a:lnTo>
                <a:lnTo>
                  <a:pt x="3364515" y="870855"/>
                </a:lnTo>
                <a:lnTo>
                  <a:pt x="3366896" y="868076"/>
                </a:lnTo>
                <a:lnTo>
                  <a:pt x="3369278" y="865694"/>
                </a:lnTo>
                <a:lnTo>
                  <a:pt x="3374437" y="859740"/>
                </a:lnTo>
                <a:lnTo>
                  <a:pt x="3379200" y="853389"/>
                </a:lnTo>
                <a:lnTo>
                  <a:pt x="3382375" y="850610"/>
                </a:lnTo>
                <a:lnTo>
                  <a:pt x="3385154" y="847435"/>
                </a:lnTo>
                <a:lnTo>
                  <a:pt x="3388726" y="844656"/>
                </a:lnTo>
                <a:lnTo>
                  <a:pt x="3392695" y="841878"/>
                </a:lnTo>
                <a:lnTo>
                  <a:pt x="3393489" y="841084"/>
                </a:lnTo>
                <a:lnTo>
                  <a:pt x="3394282" y="839893"/>
                </a:lnTo>
                <a:lnTo>
                  <a:pt x="3396267" y="836320"/>
                </a:lnTo>
                <a:lnTo>
                  <a:pt x="3397458" y="833542"/>
                </a:lnTo>
                <a:lnTo>
                  <a:pt x="3399045" y="831954"/>
                </a:lnTo>
                <a:lnTo>
                  <a:pt x="3399443" y="831954"/>
                </a:lnTo>
                <a:lnTo>
                  <a:pt x="3400236" y="832351"/>
                </a:lnTo>
                <a:lnTo>
                  <a:pt x="3401824" y="833939"/>
                </a:lnTo>
                <a:lnTo>
                  <a:pt x="3403411" y="835129"/>
                </a:lnTo>
                <a:lnTo>
                  <a:pt x="3404205" y="835526"/>
                </a:lnTo>
                <a:lnTo>
                  <a:pt x="3404999" y="835129"/>
                </a:lnTo>
                <a:lnTo>
                  <a:pt x="3405396" y="834733"/>
                </a:lnTo>
                <a:lnTo>
                  <a:pt x="3405396" y="833542"/>
                </a:lnTo>
                <a:lnTo>
                  <a:pt x="3404999" y="830366"/>
                </a:lnTo>
                <a:lnTo>
                  <a:pt x="3404602" y="826794"/>
                </a:lnTo>
                <a:lnTo>
                  <a:pt x="3404602" y="826000"/>
                </a:lnTo>
                <a:lnTo>
                  <a:pt x="3404999" y="825206"/>
                </a:lnTo>
                <a:lnTo>
                  <a:pt x="3405396" y="825206"/>
                </a:lnTo>
                <a:lnTo>
                  <a:pt x="3406189" y="826000"/>
                </a:lnTo>
                <a:lnTo>
                  <a:pt x="3408968" y="827984"/>
                </a:lnTo>
                <a:lnTo>
                  <a:pt x="3410158" y="828778"/>
                </a:lnTo>
                <a:lnTo>
                  <a:pt x="3411349" y="829175"/>
                </a:lnTo>
                <a:lnTo>
                  <a:pt x="3412937" y="829175"/>
                </a:lnTo>
                <a:lnTo>
                  <a:pt x="3414127" y="828381"/>
                </a:lnTo>
                <a:lnTo>
                  <a:pt x="3415715" y="827587"/>
                </a:lnTo>
                <a:lnTo>
                  <a:pt x="3416906" y="825603"/>
                </a:lnTo>
                <a:lnTo>
                  <a:pt x="3418097" y="823618"/>
                </a:lnTo>
                <a:lnTo>
                  <a:pt x="3418097" y="822824"/>
                </a:lnTo>
                <a:lnTo>
                  <a:pt x="3417700" y="822030"/>
                </a:lnTo>
                <a:lnTo>
                  <a:pt x="3422065" y="825603"/>
                </a:lnTo>
                <a:lnTo>
                  <a:pt x="3425637" y="827984"/>
                </a:lnTo>
                <a:lnTo>
                  <a:pt x="3426828" y="828381"/>
                </a:lnTo>
                <a:lnTo>
                  <a:pt x="3427226" y="828778"/>
                </a:lnTo>
                <a:lnTo>
                  <a:pt x="3427226" y="828381"/>
                </a:lnTo>
                <a:lnTo>
                  <a:pt x="3427622" y="831954"/>
                </a:lnTo>
                <a:lnTo>
                  <a:pt x="3428416" y="835923"/>
                </a:lnTo>
                <a:lnTo>
                  <a:pt x="3428813" y="846244"/>
                </a:lnTo>
                <a:lnTo>
                  <a:pt x="3428813" y="852198"/>
                </a:lnTo>
                <a:lnTo>
                  <a:pt x="3428416" y="857358"/>
                </a:lnTo>
                <a:lnTo>
                  <a:pt x="3428019" y="861725"/>
                </a:lnTo>
                <a:lnTo>
                  <a:pt x="3427226" y="865694"/>
                </a:lnTo>
                <a:lnTo>
                  <a:pt x="3426431" y="866885"/>
                </a:lnTo>
                <a:lnTo>
                  <a:pt x="3425241" y="867679"/>
                </a:lnTo>
                <a:lnTo>
                  <a:pt x="3421669" y="869664"/>
                </a:lnTo>
                <a:lnTo>
                  <a:pt x="3420082" y="870855"/>
                </a:lnTo>
                <a:lnTo>
                  <a:pt x="3418890" y="872046"/>
                </a:lnTo>
                <a:lnTo>
                  <a:pt x="3418097" y="873633"/>
                </a:lnTo>
                <a:lnTo>
                  <a:pt x="3417700" y="875618"/>
                </a:lnTo>
                <a:lnTo>
                  <a:pt x="3417700" y="878397"/>
                </a:lnTo>
                <a:lnTo>
                  <a:pt x="3418097" y="881572"/>
                </a:lnTo>
                <a:lnTo>
                  <a:pt x="3418890" y="884351"/>
                </a:lnTo>
                <a:lnTo>
                  <a:pt x="3419684" y="886733"/>
                </a:lnTo>
                <a:lnTo>
                  <a:pt x="3421272" y="891099"/>
                </a:lnTo>
                <a:lnTo>
                  <a:pt x="3423653" y="895069"/>
                </a:lnTo>
                <a:lnTo>
                  <a:pt x="3425637" y="898641"/>
                </a:lnTo>
                <a:lnTo>
                  <a:pt x="3427226" y="902214"/>
                </a:lnTo>
                <a:lnTo>
                  <a:pt x="3427622" y="903801"/>
                </a:lnTo>
                <a:lnTo>
                  <a:pt x="3427622" y="905389"/>
                </a:lnTo>
                <a:lnTo>
                  <a:pt x="3427622" y="907374"/>
                </a:lnTo>
                <a:lnTo>
                  <a:pt x="3427226" y="908962"/>
                </a:lnTo>
                <a:lnTo>
                  <a:pt x="3430797" y="908962"/>
                </a:lnTo>
                <a:lnTo>
                  <a:pt x="3435163" y="908962"/>
                </a:lnTo>
                <a:lnTo>
                  <a:pt x="3436751" y="908962"/>
                </a:lnTo>
                <a:lnTo>
                  <a:pt x="3437941" y="909756"/>
                </a:lnTo>
                <a:lnTo>
                  <a:pt x="3439132" y="910550"/>
                </a:lnTo>
                <a:lnTo>
                  <a:pt x="3439529" y="912137"/>
                </a:lnTo>
                <a:lnTo>
                  <a:pt x="3440721" y="911740"/>
                </a:lnTo>
                <a:lnTo>
                  <a:pt x="3441514" y="910946"/>
                </a:lnTo>
                <a:lnTo>
                  <a:pt x="3441514" y="909756"/>
                </a:lnTo>
                <a:lnTo>
                  <a:pt x="3440721" y="908962"/>
                </a:lnTo>
                <a:lnTo>
                  <a:pt x="3439529" y="905786"/>
                </a:lnTo>
                <a:lnTo>
                  <a:pt x="3439132" y="904198"/>
                </a:lnTo>
                <a:lnTo>
                  <a:pt x="3439529" y="902214"/>
                </a:lnTo>
                <a:lnTo>
                  <a:pt x="3441514" y="903404"/>
                </a:lnTo>
                <a:lnTo>
                  <a:pt x="3443101" y="904198"/>
                </a:lnTo>
                <a:lnTo>
                  <a:pt x="3447467" y="905389"/>
                </a:lnTo>
                <a:lnTo>
                  <a:pt x="3451833" y="906977"/>
                </a:lnTo>
                <a:lnTo>
                  <a:pt x="3453420" y="907771"/>
                </a:lnTo>
                <a:lnTo>
                  <a:pt x="3455405" y="908962"/>
                </a:lnTo>
                <a:lnTo>
                  <a:pt x="3456596" y="908962"/>
                </a:lnTo>
                <a:lnTo>
                  <a:pt x="3457787" y="908168"/>
                </a:lnTo>
                <a:lnTo>
                  <a:pt x="3458977" y="907771"/>
                </a:lnTo>
                <a:lnTo>
                  <a:pt x="3459771" y="906977"/>
                </a:lnTo>
                <a:lnTo>
                  <a:pt x="3460565" y="904595"/>
                </a:lnTo>
                <a:lnTo>
                  <a:pt x="3461358" y="901817"/>
                </a:lnTo>
                <a:lnTo>
                  <a:pt x="3462549" y="896259"/>
                </a:lnTo>
                <a:lnTo>
                  <a:pt x="3463343" y="893878"/>
                </a:lnTo>
                <a:lnTo>
                  <a:pt x="3464534" y="892290"/>
                </a:lnTo>
                <a:lnTo>
                  <a:pt x="3466121" y="894275"/>
                </a:lnTo>
                <a:lnTo>
                  <a:pt x="3468106" y="895862"/>
                </a:lnTo>
                <a:lnTo>
                  <a:pt x="3469693" y="896656"/>
                </a:lnTo>
                <a:lnTo>
                  <a:pt x="3470884" y="896656"/>
                </a:lnTo>
                <a:lnTo>
                  <a:pt x="3472075" y="896259"/>
                </a:lnTo>
                <a:lnTo>
                  <a:pt x="3473265" y="895466"/>
                </a:lnTo>
                <a:lnTo>
                  <a:pt x="3474853" y="893878"/>
                </a:lnTo>
                <a:lnTo>
                  <a:pt x="3476441" y="892290"/>
                </a:lnTo>
                <a:lnTo>
                  <a:pt x="3481997" y="882366"/>
                </a:lnTo>
                <a:lnTo>
                  <a:pt x="3485570" y="876809"/>
                </a:lnTo>
                <a:lnTo>
                  <a:pt x="3487554" y="874427"/>
                </a:lnTo>
                <a:lnTo>
                  <a:pt x="3489538" y="872046"/>
                </a:lnTo>
                <a:lnTo>
                  <a:pt x="3491126" y="870855"/>
                </a:lnTo>
                <a:lnTo>
                  <a:pt x="3493110" y="870855"/>
                </a:lnTo>
                <a:lnTo>
                  <a:pt x="3494698" y="870855"/>
                </a:lnTo>
                <a:lnTo>
                  <a:pt x="3496287" y="871252"/>
                </a:lnTo>
                <a:lnTo>
                  <a:pt x="3499461" y="872046"/>
                </a:lnTo>
                <a:lnTo>
                  <a:pt x="3501445" y="872840"/>
                </a:lnTo>
                <a:lnTo>
                  <a:pt x="3502636" y="872046"/>
                </a:lnTo>
                <a:lnTo>
                  <a:pt x="3503827" y="870855"/>
                </a:lnTo>
                <a:lnTo>
                  <a:pt x="3505017" y="869664"/>
                </a:lnTo>
                <a:lnTo>
                  <a:pt x="3506605" y="866885"/>
                </a:lnTo>
                <a:lnTo>
                  <a:pt x="3508193" y="863313"/>
                </a:lnTo>
                <a:lnTo>
                  <a:pt x="3508986" y="859740"/>
                </a:lnTo>
                <a:lnTo>
                  <a:pt x="3510575" y="852992"/>
                </a:lnTo>
                <a:lnTo>
                  <a:pt x="3511368" y="850610"/>
                </a:lnTo>
                <a:lnTo>
                  <a:pt x="3511765" y="848626"/>
                </a:lnTo>
                <a:lnTo>
                  <a:pt x="3512162" y="849023"/>
                </a:lnTo>
                <a:lnTo>
                  <a:pt x="3513353" y="849420"/>
                </a:lnTo>
                <a:lnTo>
                  <a:pt x="3514543" y="850213"/>
                </a:lnTo>
                <a:lnTo>
                  <a:pt x="3515734" y="850610"/>
                </a:lnTo>
                <a:lnTo>
                  <a:pt x="3516924" y="850213"/>
                </a:lnTo>
                <a:lnTo>
                  <a:pt x="3516924" y="849817"/>
                </a:lnTo>
                <a:lnTo>
                  <a:pt x="3516924" y="849023"/>
                </a:lnTo>
                <a:lnTo>
                  <a:pt x="3516527" y="846244"/>
                </a:lnTo>
                <a:lnTo>
                  <a:pt x="3514940" y="841878"/>
                </a:lnTo>
                <a:lnTo>
                  <a:pt x="3516131" y="841878"/>
                </a:lnTo>
                <a:lnTo>
                  <a:pt x="3516924" y="842275"/>
                </a:lnTo>
                <a:lnTo>
                  <a:pt x="3517719" y="842671"/>
                </a:lnTo>
                <a:lnTo>
                  <a:pt x="3518909" y="843068"/>
                </a:lnTo>
                <a:lnTo>
                  <a:pt x="3519704" y="844656"/>
                </a:lnTo>
                <a:lnTo>
                  <a:pt x="3520100" y="846244"/>
                </a:lnTo>
                <a:lnTo>
                  <a:pt x="3520893" y="848626"/>
                </a:lnTo>
                <a:lnTo>
                  <a:pt x="3521290" y="850213"/>
                </a:lnTo>
                <a:lnTo>
                  <a:pt x="3522481" y="851404"/>
                </a:lnTo>
                <a:lnTo>
                  <a:pt x="3523275" y="851801"/>
                </a:lnTo>
                <a:lnTo>
                  <a:pt x="3524070" y="851801"/>
                </a:lnTo>
                <a:lnTo>
                  <a:pt x="3526053" y="850610"/>
                </a:lnTo>
                <a:lnTo>
                  <a:pt x="3527641" y="849023"/>
                </a:lnTo>
                <a:lnTo>
                  <a:pt x="3528434" y="848229"/>
                </a:lnTo>
                <a:lnTo>
                  <a:pt x="3528434" y="846641"/>
                </a:lnTo>
                <a:lnTo>
                  <a:pt x="3528038" y="845847"/>
                </a:lnTo>
                <a:lnTo>
                  <a:pt x="3527641" y="845053"/>
                </a:lnTo>
                <a:lnTo>
                  <a:pt x="3524862" y="843465"/>
                </a:lnTo>
                <a:lnTo>
                  <a:pt x="3522084" y="842275"/>
                </a:lnTo>
                <a:lnTo>
                  <a:pt x="3519704" y="840687"/>
                </a:lnTo>
                <a:lnTo>
                  <a:pt x="3518909" y="839496"/>
                </a:lnTo>
                <a:lnTo>
                  <a:pt x="3517719" y="837908"/>
                </a:lnTo>
                <a:lnTo>
                  <a:pt x="3517719" y="836717"/>
                </a:lnTo>
                <a:lnTo>
                  <a:pt x="3517719" y="835129"/>
                </a:lnTo>
                <a:lnTo>
                  <a:pt x="3520100" y="836320"/>
                </a:lnTo>
                <a:lnTo>
                  <a:pt x="3522084" y="836717"/>
                </a:lnTo>
                <a:lnTo>
                  <a:pt x="3524465" y="836717"/>
                </a:lnTo>
                <a:lnTo>
                  <a:pt x="3526848" y="836320"/>
                </a:lnTo>
                <a:lnTo>
                  <a:pt x="3529228" y="835923"/>
                </a:lnTo>
                <a:lnTo>
                  <a:pt x="3531214" y="834733"/>
                </a:lnTo>
                <a:lnTo>
                  <a:pt x="3535975" y="831954"/>
                </a:lnTo>
                <a:lnTo>
                  <a:pt x="3539548" y="828381"/>
                </a:lnTo>
                <a:lnTo>
                  <a:pt x="3541929" y="824809"/>
                </a:lnTo>
                <a:lnTo>
                  <a:pt x="3542723" y="823221"/>
                </a:lnTo>
                <a:lnTo>
                  <a:pt x="3543120" y="821633"/>
                </a:lnTo>
                <a:lnTo>
                  <a:pt x="3543914" y="819648"/>
                </a:lnTo>
                <a:lnTo>
                  <a:pt x="3543120" y="818458"/>
                </a:lnTo>
                <a:lnTo>
                  <a:pt x="3547487" y="816473"/>
                </a:lnTo>
                <a:lnTo>
                  <a:pt x="3548676" y="816076"/>
                </a:lnTo>
                <a:lnTo>
                  <a:pt x="3549470" y="816473"/>
                </a:lnTo>
                <a:lnTo>
                  <a:pt x="3549867" y="816870"/>
                </a:lnTo>
                <a:lnTo>
                  <a:pt x="3550264" y="817664"/>
                </a:lnTo>
                <a:lnTo>
                  <a:pt x="3549867" y="820045"/>
                </a:lnTo>
                <a:lnTo>
                  <a:pt x="3548676" y="826397"/>
                </a:lnTo>
                <a:lnTo>
                  <a:pt x="3548280" y="829572"/>
                </a:lnTo>
                <a:lnTo>
                  <a:pt x="3548676" y="831160"/>
                </a:lnTo>
                <a:lnTo>
                  <a:pt x="3549470" y="831954"/>
                </a:lnTo>
                <a:lnTo>
                  <a:pt x="3551455" y="829572"/>
                </a:lnTo>
                <a:lnTo>
                  <a:pt x="3553439" y="827587"/>
                </a:lnTo>
                <a:lnTo>
                  <a:pt x="3555027" y="825206"/>
                </a:lnTo>
                <a:lnTo>
                  <a:pt x="3556217" y="822824"/>
                </a:lnTo>
                <a:lnTo>
                  <a:pt x="3557805" y="817267"/>
                </a:lnTo>
                <a:lnTo>
                  <a:pt x="3558997" y="811313"/>
                </a:lnTo>
                <a:lnTo>
                  <a:pt x="3560186" y="806549"/>
                </a:lnTo>
                <a:lnTo>
                  <a:pt x="3562171" y="801786"/>
                </a:lnTo>
                <a:lnTo>
                  <a:pt x="3563362" y="799801"/>
                </a:lnTo>
                <a:lnTo>
                  <a:pt x="3564553" y="797816"/>
                </a:lnTo>
                <a:lnTo>
                  <a:pt x="3566140" y="796625"/>
                </a:lnTo>
                <a:lnTo>
                  <a:pt x="3568124" y="795038"/>
                </a:lnTo>
                <a:lnTo>
                  <a:pt x="3571300" y="794244"/>
                </a:lnTo>
                <a:lnTo>
                  <a:pt x="3574078" y="794244"/>
                </a:lnTo>
                <a:lnTo>
                  <a:pt x="3576856" y="795038"/>
                </a:lnTo>
                <a:lnTo>
                  <a:pt x="3580031" y="796229"/>
                </a:lnTo>
                <a:lnTo>
                  <a:pt x="3582810" y="797816"/>
                </a:lnTo>
                <a:lnTo>
                  <a:pt x="3585588" y="799801"/>
                </a:lnTo>
                <a:lnTo>
                  <a:pt x="3591541" y="803374"/>
                </a:lnTo>
                <a:lnTo>
                  <a:pt x="3597098" y="806946"/>
                </a:lnTo>
                <a:lnTo>
                  <a:pt x="3599480" y="807740"/>
                </a:lnTo>
                <a:lnTo>
                  <a:pt x="3601861" y="808137"/>
                </a:lnTo>
                <a:lnTo>
                  <a:pt x="3604242" y="808137"/>
                </a:lnTo>
                <a:lnTo>
                  <a:pt x="3606227" y="806946"/>
                </a:lnTo>
                <a:lnTo>
                  <a:pt x="3607814" y="804961"/>
                </a:lnTo>
                <a:lnTo>
                  <a:pt x="3609005" y="801786"/>
                </a:lnTo>
                <a:lnTo>
                  <a:pt x="3610989" y="803374"/>
                </a:lnTo>
                <a:lnTo>
                  <a:pt x="3613768" y="805358"/>
                </a:lnTo>
                <a:lnTo>
                  <a:pt x="3616149" y="806549"/>
                </a:lnTo>
                <a:lnTo>
                  <a:pt x="3619324" y="807343"/>
                </a:lnTo>
                <a:lnTo>
                  <a:pt x="3625675" y="808137"/>
                </a:lnTo>
                <a:lnTo>
                  <a:pt x="3632422" y="808534"/>
                </a:lnTo>
                <a:lnTo>
                  <a:pt x="3637980" y="809328"/>
                </a:lnTo>
                <a:lnTo>
                  <a:pt x="3640360" y="809725"/>
                </a:lnTo>
                <a:lnTo>
                  <a:pt x="3642344" y="810122"/>
                </a:lnTo>
                <a:lnTo>
                  <a:pt x="3643535" y="810916"/>
                </a:lnTo>
                <a:lnTo>
                  <a:pt x="3644329" y="812106"/>
                </a:lnTo>
                <a:lnTo>
                  <a:pt x="3644329" y="813694"/>
                </a:lnTo>
                <a:lnTo>
                  <a:pt x="3643535" y="815282"/>
                </a:lnTo>
                <a:lnTo>
                  <a:pt x="3647107" y="813694"/>
                </a:lnTo>
                <a:lnTo>
                  <a:pt x="3649489" y="812106"/>
                </a:lnTo>
                <a:lnTo>
                  <a:pt x="3651473" y="810916"/>
                </a:lnTo>
                <a:lnTo>
                  <a:pt x="3652664" y="809328"/>
                </a:lnTo>
                <a:lnTo>
                  <a:pt x="3653061" y="808931"/>
                </a:lnTo>
                <a:lnTo>
                  <a:pt x="3653061" y="808137"/>
                </a:lnTo>
                <a:lnTo>
                  <a:pt x="3653061" y="807343"/>
                </a:lnTo>
                <a:lnTo>
                  <a:pt x="3652267" y="806549"/>
                </a:lnTo>
                <a:lnTo>
                  <a:pt x="3651473" y="805755"/>
                </a:lnTo>
                <a:lnTo>
                  <a:pt x="3649886" y="805358"/>
                </a:lnTo>
                <a:lnTo>
                  <a:pt x="3652664" y="805358"/>
                </a:lnTo>
                <a:lnTo>
                  <a:pt x="3656236" y="805755"/>
                </a:lnTo>
                <a:lnTo>
                  <a:pt x="3659411" y="806946"/>
                </a:lnTo>
                <a:lnTo>
                  <a:pt x="3662586" y="808534"/>
                </a:lnTo>
                <a:lnTo>
                  <a:pt x="3669731" y="812503"/>
                </a:lnTo>
                <a:lnTo>
                  <a:pt x="3676875" y="817664"/>
                </a:lnTo>
                <a:lnTo>
                  <a:pt x="3684019" y="822824"/>
                </a:lnTo>
                <a:lnTo>
                  <a:pt x="3690766" y="826794"/>
                </a:lnTo>
                <a:lnTo>
                  <a:pt x="3693941" y="828778"/>
                </a:lnTo>
                <a:lnTo>
                  <a:pt x="3697117" y="830763"/>
                </a:lnTo>
                <a:lnTo>
                  <a:pt x="3700292" y="831557"/>
                </a:lnTo>
                <a:lnTo>
                  <a:pt x="3703070" y="831954"/>
                </a:lnTo>
                <a:lnTo>
                  <a:pt x="3705848" y="819648"/>
                </a:lnTo>
                <a:lnTo>
                  <a:pt x="3709817" y="807343"/>
                </a:lnTo>
                <a:lnTo>
                  <a:pt x="3713786" y="794244"/>
                </a:lnTo>
                <a:lnTo>
                  <a:pt x="3716565" y="788290"/>
                </a:lnTo>
                <a:lnTo>
                  <a:pt x="3718946" y="781938"/>
                </a:lnTo>
                <a:lnTo>
                  <a:pt x="3721724" y="775984"/>
                </a:lnTo>
                <a:lnTo>
                  <a:pt x="3724900" y="770030"/>
                </a:lnTo>
                <a:lnTo>
                  <a:pt x="3728472" y="764473"/>
                </a:lnTo>
                <a:lnTo>
                  <a:pt x="3732441" y="759312"/>
                </a:lnTo>
                <a:lnTo>
                  <a:pt x="3736013" y="754549"/>
                </a:lnTo>
                <a:lnTo>
                  <a:pt x="3740776" y="749389"/>
                </a:lnTo>
                <a:lnTo>
                  <a:pt x="3745141" y="745419"/>
                </a:lnTo>
                <a:lnTo>
                  <a:pt x="3750301" y="741450"/>
                </a:lnTo>
                <a:lnTo>
                  <a:pt x="3750698" y="743038"/>
                </a:lnTo>
                <a:lnTo>
                  <a:pt x="3751492" y="743831"/>
                </a:lnTo>
                <a:lnTo>
                  <a:pt x="3753476" y="745816"/>
                </a:lnTo>
                <a:lnTo>
                  <a:pt x="3755461" y="747007"/>
                </a:lnTo>
                <a:lnTo>
                  <a:pt x="3758636" y="748198"/>
                </a:lnTo>
                <a:lnTo>
                  <a:pt x="3761017" y="748992"/>
                </a:lnTo>
                <a:lnTo>
                  <a:pt x="3763002" y="750183"/>
                </a:lnTo>
                <a:lnTo>
                  <a:pt x="3764589" y="752167"/>
                </a:lnTo>
                <a:lnTo>
                  <a:pt x="3765383" y="753755"/>
                </a:lnTo>
                <a:lnTo>
                  <a:pt x="3766177" y="754946"/>
                </a:lnTo>
                <a:lnTo>
                  <a:pt x="3768558" y="753755"/>
                </a:lnTo>
                <a:lnTo>
                  <a:pt x="3769749" y="752564"/>
                </a:lnTo>
                <a:lnTo>
                  <a:pt x="3770543" y="751373"/>
                </a:lnTo>
                <a:lnTo>
                  <a:pt x="3771337" y="750183"/>
                </a:lnTo>
                <a:lnTo>
                  <a:pt x="3771734" y="748992"/>
                </a:lnTo>
                <a:lnTo>
                  <a:pt x="3772131" y="747007"/>
                </a:lnTo>
                <a:lnTo>
                  <a:pt x="3772131" y="745022"/>
                </a:lnTo>
                <a:lnTo>
                  <a:pt x="3774909" y="746213"/>
                </a:lnTo>
                <a:lnTo>
                  <a:pt x="3776893" y="747801"/>
                </a:lnTo>
                <a:lnTo>
                  <a:pt x="3778084" y="749389"/>
                </a:lnTo>
                <a:lnTo>
                  <a:pt x="3778878" y="751770"/>
                </a:lnTo>
                <a:lnTo>
                  <a:pt x="3779275" y="754549"/>
                </a:lnTo>
                <a:lnTo>
                  <a:pt x="3779275" y="757328"/>
                </a:lnTo>
                <a:lnTo>
                  <a:pt x="3779275" y="760106"/>
                </a:lnTo>
                <a:lnTo>
                  <a:pt x="3778481" y="763679"/>
                </a:lnTo>
                <a:lnTo>
                  <a:pt x="3777290" y="770030"/>
                </a:lnTo>
                <a:lnTo>
                  <a:pt x="3775306" y="777572"/>
                </a:lnTo>
                <a:lnTo>
                  <a:pt x="3773321" y="784717"/>
                </a:lnTo>
                <a:lnTo>
                  <a:pt x="3772131" y="791862"/>
                </a:lnTo>
                <a:lnTo>
                  <a:pt x="3772131" y="797022"/>
                </a:lnTo>
                <a:lnTo>
                  <a:pt x="3772131" y="801786"/>
                </a:lnTo>
                <a:lnTo>
                  <a:pt x="3772527" y="806946"/>
                </a:lnTo>
                <a:lnTo>
                  <a:pt x="3772131" y="811709"/>
                </a:lnTo>
                <a:lnTo>
                  <a:pt x="3771337" y="814488"/>
                </a:lnTo>
                <a:lnTo>
                  <a:pt x="3770146" y="817267"/>
                </a:lnTo>
                <a:lnTo>
                  <a:pt x="3767765" y="822824"/>
                </a:lnTo>
                <a:lnTo>
                  <a:pt x="3767368" y="825206"/>
                </a:lnTo>
                <a:lnTo>
                  <a:pt x="3767368" y="826000"/>
                </a:lnTo>
                <a:lnTo>
                  <a:pt x="3767368" y="826794"/>
                </a:lnTo>
                <a:lnTo>
                  <a:pt x="3768162" y="827587"/>
                </a:lnTo>
                <a:lnTo>
                  <a:pt x="3768955" y="827984"/>
                </a:lnTo>
                <a:lnTo>
                  <a:pt x="3770543" y="828381"/>
                </a:lnTo>
                <a:lnTo>
                  <a:pt x="3772131" y="828381"/>
                </a:lnTo>
                <a:lnTo>
                  <a:pt x="3770940" y="832748"/>
                </a:lnTo>
                <a:lnTo>
                  <a:pt x="3768955" y="835923"/>
                </a:lnTo>
                <a:lnTo>
                  <a:pt x="3764986" y="843068"/>
                </a:lnTo>
                <a:lnTo>
                  <a:pt x="3763399" y="846244"/>
                </a:lnTo>
                <a:lnTo>
                  <a:pt x="3761811" y="850213"/>
                </a:lnTo>
                <a:lnTo>
                  <a:pt x="3760620" y="854183"/>
                </a:lnTo>
                <a:lnTo>
                  <a:pt x="3759827" y="858549"/>
                </a:lnTo>
                <a:lnTo>
                  <a:pt x="3762208" y="857755"/>
                </a:lnTo>
                <a:lnTo>
                  <a:pt x="3764986" y="856962"/>
                </a:lnTo>
                <a:lnTo>
                  <a:pt x="3767765" y="856962"/>
                </a:lnTo>
                <a:lnTo>
                  <a:pt x="3770543" y="856962"/>
                </a:lnTo>
                <a:lnTo>
                  <a:pt x="3776100" y="857358"/>
                </a:lnTo>
                <a:lnTo>
                  <a:pt x="3780862" y="858946"/>
                </a:lnTo>
                <a:lnTo>
                  <a:pt x="3790785" y="862519"/>
                </a:lnTo>
                <a:lnTo>
                  <a:pt x="3795945" y="864504"/>
                </a:lnTo>
                <a:lnTo>
                  <a:pt x="3800707" y="865694"/>
                </a:lnTo>
                <a:lnTo>
                  <a:pt x="3802295" y="865694"/>
                </a:lnTo>
                <a:lnTo>
                  <a:pt x="3803882" y="865297"/>
                </a:lnTo>
                <a:lnTo>
                  <a:pt x="3806661" y="863710"/>
                </a:lnTo>
                <a:lnTo>
                  <a:pt x="3809439" y="862519"/>
                </a:lnTo>
                <a:lnTo>
                  <a:pt x="3809836" y="862122"/>
                </a:lnTo>
                <a:lnTo>
                  <a:pt x="3811027" y="862519"/>
                </a:lnTo>
                <a:lnTo>
                  <a:pt x="3811820" y="862916"/>
                </a:lnTo>
                <a:lnTo>
                  <a:pt x="3812217" y="863710"/>
                </a:lnTo>
                <a:lnTo>
                  <a:pt x="3812217" y="865297"/>
                </a:lnTo>
                <a:lnTo>
                  <a:pt x="3812217" y="867282"/>
                </a:lnTo>
                <a:lnTo>
                  <a:pt x="3812217" y="868076"/>
                </a:lnTo>
                <a:lnTo>
                  <a:pt x="3813011" y="868870"/>
                </a:lnTo>
                <a:lnTo>
                  <a:pt x="3814599" y="869267"/>
                </a:lnTo>
                <a:lnTo>
                  <a:pt x="3816583" y="869267"/>
                </a:lnTo>
                <a:lnTo>
                  <a:pt x="3821346" y="869267"/>
                </a:lnTo>
                <a:lnTo>
                  <a:pt x="3826109" y="868473"/>
                </a:lnTo>
                <a:lnTo>
                  <a:pt x="3827696" y="868473"/>
                </a:lnTo>
                <a:lnTo>
                  <a:pt x="3828887" y="868870"/>
                </a:lnTo>
                <a:lnTo>
                  <a:pt x="3828887" y="869267"/>
                </a:lnTo>
                <a:lnTo>
                  <a:pt x="3828490" y="869664"/>
                </a:lnTo>
                <a:lnTo>
                  <a:pt x="3826506" y="871252"/>
                </a:lnTo>
                <a:lnTo>
                  <a:pt x="3823727" y="872046"/>
                </a:lnTo>
                <a:lnTo>
                  <a:pt x="3822934" y="872046"/>
                </a:lnTo>
                <a:lnTo>
                  <a:pt x="3822537" y="872046"/>
                </a:lnTo>
                <a:lnTo>
                  <a:pt x="3822537" y="872840"/>
                </a:lnTo>
                <a:lnTo>
                  <a:pt x="3823331" y="873633"/>
                </a:lnTo>
                <a:lnTo>
                  <a:pt x="3826506" y="875221"/>
                </a:lnTo>
                <a:lnTo>
                  <a:pt x="3830078" y="877206"/>
                </a:lnTo>
                <a:lnTo>
                  <a:pt x="3834047" y="879191"/>
                </a:lnTo>
                <a:lnTo>
                  <a:pt x="3841588" y="881969"/>
                </a:lnTo>
                <a:lnTo>
                  <a:pt x="3843922" y="882636"/>
                </a:lnTo>
                <a:lnTo>
                  <a:pt x="3844366" y="882763"/>
                </a:lnTo>
                <a:lnTo>
                  <a:pt x="3841588" y="887130"/>
                </a:lnTo>
                <a:lnTo>
                  <a:pt x="3839603" y="892687"/>
                </a:lnTo>
                <a:lnTo>
                  <a:pt x="3838413" y="898641"/>
                </a:lnTo>
                <a:lnTo>
                  <a:pt x="3836825" y="904198"/>
                </a:lnTo>
                <a:lnTo>
                  <a:pt x="3835634" y="910946"/>
                </a:lnTo>
                <a:lnTo>
                  <a:pt x="3833650" y="918092"/>
                </a:lnTo>
                <a:lnTo>
                  <a:pt x="3831665" y="925237"/>
                </a:lnTo>
                <a:lnTo>
                  <a:pt x="3828887" y="931985"/>
                </a:lnTo>
                <a:lnTo>
                  <a:pt x="3827696" y="933176"/>
                </a:lnTo>
                <a:lnTo>
                  <a:pt x="3825315" y="934366"/>
                </a:lnTo>
                <a:lnTo>
                  <a:pt x="3822537" y="935557"/>
                </a:lnTo>
                <a:lnTo>
                  <a:pt x="3822537" y="936351"/>
                </a:lnTo>
                <a:lnTo>
                  <a:pt x="3822934" y="937542"/>
                </a:lnTo>
                <a:lnTo>
                  <a:pt x="3824521" y="939924"/>
                </a:lnTo>
                <a:lnTo>
                  <a:pt x="3825315" y="941511"/>
                </a:lnTo>
                <a:lnTo>
                  <a:pt x="3826109" y="942702"/>
                </a:lnTo>
                <a:lnTo>
                  <a:pt x="3826109" y="944290"/>
                </a:lnTo>
                <a:lnTo>
                  <a:pt x="3825315" y="945481"/>
                </a:lnTo>
                <a:lnTo>
                  <a:pt x="3824918" y="945878"/>
                </a:lnTo>
                <a:lnTo>
                  <a:pt x="3823727" y="946275"/>
                </a:lnTo>
                <a:lnTo>
                  <a:pt x="3820949" y="947069"/>
                </a:lnTo>
                <a:lnTo>
                  <a:pt x="3818171" y="947863"/>
                </a:lnTo>
                <a:lnTo>
                  <a:pt x="3816583" y="948260"/>
                </a:lnTo>
                <a:lnTo>
                  <a:pt x="3816186" y="948657"/>
                </a:lnTo>
                <a:lnTo>
                  <a:pt x="3815393" y="951435"/>
                </a:lnTo>
                <a:lnTo>
                  <a:pt x="3814996" y="953817"/>
                </a:lnTo>
                <a:lnTo>
                  <a:pt x="3814599" y="955802"/>
                </a:lnTo>
                <a:lnTo>
                  <a:pt x="3814202" y="957389"/>
                </a:lnTo>
                <a:lnTo>
                  <a:pt x="3813011" y="959374"/>
                </a:lnTo>
                <a:lnTo>
                  <a:pt x="3812217" y="959771"/>
                </a:lnTo>
                <a:lnTo>
                  <a:pt x="3811424" y="960168"/>
                </a:lnTo>
                <a:lnTo>
                  <a:pt x="3807851" y="960168"/>
                </a:lnTo>
                <a:lnTo>
                  <a:pt x="3803486" y="958977"/>
                </a:lnTo>
                <a:lnTo>
                  <a:pt x="3804676" y="961756"/>
                </a:lnTo>
                <a:lnTo>
                  <a:pt x="3805867" y="962947"/>
                </a:lnTo>
                <a:lnTo>
                  <a:pt x="3806661" y="963741"/>
                </a:lnTo>
                <a:lnTo>
                  <a:pt x="3807851" y="964534"/>
                </a:lnTo>
                <a:lnTo>
                  <a:pt x="3809439" y="965328"/>
                </a:lnTo>
                <a:lnTo>
                  <a:pt x="3811027" y="965328"/>
                </a:lnTo>
                <a:lnTo>
                  <a:pt x="3813011" y="965328"/>
                </a:lnTo>
                <a:lnTo>
                  <a:pt x="3813011" y="967710"/>
                </a:lnTo>
                <a:lnTo>
                  <a:pt x="3813011" y="968901"/>
                </a:lnTo>
                <a:lnTo>
                  <a:pt x="3812217" y="970092"/>
                </a:lnTo>
                <a:lnTo>
                  <a:pt x="3811424" y="970489"/>
                </a:lnTo>
                <a:lnTo>
                  <a:pt x="3810630" y="970886"/>
                </a:lnTo>
                <a:lnTo>
                  <a:pt x="3809439" y="970886"/>
                </a:lnTo>
                <a:lnTo>
                  <a:pt x="3807058" y="970489"/>
                </a:lnTo>
                <a:lnTo>
                  <a:pt x="3805073" y="969298"/>
                </a:lnTo>
                <a:lnTo>
                  <a:pt x="3803486" y="967710"/>
                </a:lnTo>
                <a:lnTo>
                  <a:pt x="3802692" y="966519"/>
                </a:lnTo>
                <a:lnTo>
                  <a:pt x="3803089" y="965725"/>
                </a:lnTo>
                <a:lnTo>
                  <a:pt x="3803486" y="965328"/>
                </a:lnTo>
                <a:lnTo>
                  <a:pt x="3800310" y="966916"/>
                </a:lnTo>
                <a:lnTo>
                  <a:pt x="3796341" y="968901"/>
                </a:lnTo>
                <a:lnTo>
                  <a:pt x="3793563" y="970886"/>
                </a:lnTo>
                <a:lnTo>
                  <a:pt x="3790388" y="973664"/>
                </a:lnTo>
                <a:lnTo>
                  <a:pt x="3787610" y="977237"/>
                </a:lnTo>
                <a:lnTo>
                  <a:pt x="3784831" y="980412"/>
                </a:lnTo>
                <a:lnTo>
                  <a:pt x="3779672" y="987954"/>
                </a:lnTo>
                <a:lnTo>
                  <a:pt x="3774115" y="996290"/>
                </a:lnTo>
                <a:lnTo>
                  <a:pt x="3768955" y="1003832"/>
                </a:lnTo>
                <a:lnTo>
                  <a:pt x="3766574" y="1007008"/>
                </a:lnTo>
                <a:lnTo>
                  <a:pt x="3763002" y="1010581"/>
                </a:lnTo>
                <a:lnTo>
                  <a:pt x="3760224" y="1013359"/>
                </a:lnTo>
                <a:lnTo>
                  <a:pt x="3756255" y="1015741"/>
                </a:lnTo>
                <a:lnTo>
                  <a:pt x="3754667" y="1014947"/>
                </a:lnTo>
                <a:lnTo>
                  <a:pt x="3754270" y="1014550"/>
                </a:lnTo>
                <a:lnTo>
                  <a:pt x="3753873" y="1014153"/>
                </a:lnTo>
                <a:lnTo>
                  <a:pt x="3754270" y="1012962"/>
                </a:lnTo>
                <a:lnTo>
                  <a:pt x="3754667" y="1012168"/>
                </a:lnTo>
                <a:lnTo>
                  <a:pt x="3755461" y="1010581"/>
                </a:lnTo>
                <a:lnTo>
                  <a:pt x="3755858" y="1009390"/>
                </a:lnTo>
                <a:lnTo>
                  <a:pt x="3755064" y="1007405"/>
                </a:lnTo>
                <a:lnTo>
                  <a:pt x="3753476" y="1005817"/>
                </a:lnTo>
                <a:lnTo>
                  <a:pt x="3751492" y="1006214"/>
                </a:lnTo>
                <a:lnTo>
                  <a:pt x="3750301" y="1007008"/>
                </a:lnTo>
                <a:lnTo>
                  <a:pt x="3749110" y="1008199"/>
                </a:lnTo>
                <a:lnTo>
                  <a:pt x="3747523" y="1010183"/>
                </a:lnTo>
                <a:lnTo>
                  <a:pt x="3747126" y="1011771"/>
                </a:lnTo>
                <a:lnTo>
                  <a:pt x="3746729" y="1014153"/>
                </a:lnTo>
                <a:lnTo>
                  <a:pt x="3747126" y="1019313"/>
                </a:lnTo>
                <a:lnTo>
                  <a:pt x="3743951" y="1017726"/>
                </a:lnTo>
                <a:lnTo>
                  <a:pt x="3741172" y="1015741"/>
                </a:lnTo>
                <a:lnTo>
                  <a:pt x="3737600" y="1014153"/>
                </a:lnTo>
                <a:lnTo>
                  <a:pt x="3734822" y="1012565"/>
                </a:lnTo>
                <a:lnTo>
                  <a:pt x="3733631" y="1012565"/>
                </a:lnTo>
                <a:lnTo>
                  <a:pt x="3732838" y="1012565"/>
                </a:lnTo>
                <a:lnTo>
                  <a:pt x="3732441" y="1012962"/>
                </a:lnTo>
                <a:lnTo>
                  <a:pt x="3732044" y="1013756"/>
                </a:lnTo>
                <a:lnTo>
                  <a:pt x="3732441" y="1014947"/>
                </a:lnTo>
                <a:lnTo>
                  <a:pt x="3732838" y="1016932"/>
                </a:lnTo>
                <a:lnTo>
                  <a:pt x="3734028" y="1018916"/>
                </a:lnTo>
                <a:lnTo>
                  <a:pt x="3735219" y="1020901"/>
                </a:lnTo>
                <a:lnTo>
                  <a:pt x="3736410" y="1022092"/>
                </a:lnTo>
                <a:lnTo>
                  <a:pt x="3737600" y="1022489"/>
                </a:lnTo>
                <a:lnTo>
                  <a:pt x="3732441" y="1023283"/>
                </a:lnTo>
                <a:lnTo>
                  <a:pt x="3729662" y="1023680"/>
                </a:lnTo>
                <a:lnTo>
                  <a:pt x="3727678" y="1024474"/>
                </a:lnTo>
                <a:lnTo>
                  <a:pt x="3725693" y="1025664"/>
                </a:lnTo>
                <a:lnTo>
                  <a:pt x="3723709" y="1027252"/>
                </a:lnTo>
                <a:lnTo>
                  <a:pt x="3721724" y="1028443"/>
                </a:lnTo>
                <a:lnTo>
                  <a:pt x="3720137" y="1030031"/>
                </a:lnTo>
                <a:lnTo>
                  <a:pt x="3717358" y="1034000"/>
                </a:lnTo>
                <a:lnTo>
                  <a:pt x="3714977" y="1039558"/>
                </a:lnTo>
                <a:lnTo>
                  <a:pt x="3712199" y="1045512"/>
                </a:lnTo>
                <a:lnTo>
                  <a:pt x="3709420" y="1052658"/>
                </a:lnTo>
                <a:lnTo>
                  <a:pt x="3708230" y="1052261"/>
                </a:lnTo>
                <a:lnTo>
                  <a:pt x="3707436" y="1051071"/>
                </a:lnTo>
                <a:lnTo>
                  <a:pt x="3707039" y="1050277"/>
                </a:lnTo>
                <a:lnTo>
                  <a:pt x="3707039" y="1048689"/>
                </a:lnTo>
                <a:lnTo>
                  <a:pt x="3706642" y="1042336"/>
                </a:lnTo>
                <a:lnTo>
                  <a:pt x="3705055" y="1046703"/>
                </a:lnTo>
                <a:lnTo>
                  <a:pt x="3703467" y="1049880"/>
                </a:lnTo>
                <a:lnTo>
                  <a:pt x="3701879" y="1053452"/>
                </a:lnTo>
                <a:lnTo>
                  <a:pt x="3700292" y="1056628"/>
                </a:lnTo>
                <a:lnTo>
                  <a:pt x="3698307" y="1059406"/>
                </a:lnTo>
                <a:lnTo>
                  <a:pt x="3695926" y="1062185"/>
                </a:lnTo>
                <a:lnTo>
                  <a:pt x="3691163" y="1066552"/>
                </a:lnTo>
                <a:lnTo>
                  <a:pt x="3686003" y="1070918"/>
                </a:lnTo>
                <a:lnTo>
                  <a:pt x="3681241" y="1074491"/>
                </a:lnTo>
                <a:lnTo>
                  <a:pt x="3669731" y="1080842"/>
                </a:lnTo>
                <a:lnTo>
                  <a:pt x="3664571" y="1083620"/>
                </a:lnTo>
                <a:lnTo>
                  <a:pt x="3659014" y="1087193"/>
                </a:lnTo>
                <a:lnTo>
                  <a:pt x="3653855" y="1090765"/>
                </a:lnTo>
                <a:lnTo>
                  <a:pt x="3649489" y="1095131"/>
                </a:lnTo>
                <a:lnTo>
                  <a:pt x="3645123" y="1099499"/>
                </a:lnTo>
                <a:lnTo>
                  <a:pt x="3643535" y="1102278"/>
                </a:lnTo>
                <a:lnTo>
                  <a:pt x="3641948" y="1105453"/>
                </a:lnTo>
                <a:lnTo>
                  <a:pt x="3640360" y="1108231"/>
                </a:lnTo>
                <a:lnTo>
                  <a:pt x="3639169" y="1111804"/>
                </a:lnTo>
                <a:lnTo>
                  <a:pt x="3638376" y="1115376"/>
                </a:lnTo>
                <a:lnTo>
                  <a:pt x="3637185" y="1119346"/>
                </a:lnTo>
                <a:lnTo>
                  <a:pt x="3635994" y="1118949"/>
                </a:lnTo>
                <a:lnTo>
                  <a:pt x="3635200" y="1118155"/>
                </a:lnTo>
                <a:lnTo>
                  <a:pt x="3634803" y="1116964"/>
                </a:lnTo>
                <a:lnTo>
                  <a:pt x="3634407" y="1115773"/>
                </a:lnTo>
                <a:lnTo>
                  <a:pt x="3634010" y="1109422"/>
                </a:lnTo>
                <a:lnTo>
                  <a:pt x="3633614" y="1111804"/>
                </a:lnTo>
                <a:lnTo>
                  <a:pt x="3632819" y="1113789"/>
                </a:lnTo>
                <a:lnTo>
                  <a:pt x="3631628" y="1115376"/>
                </a:lnTo>
                <a:lnTo>
                  <a:pt x="3630438" y="1116964"/>
                </a:lnTo>
                <a:lnTo>
                  <a:pt x="3627263" y="1119346"/>
                </a:lnTo>
                <a:lnTo>
                  <a:pt x="3623690" y="1121330"/>
                </a:lnTo>
                <a:lnTo>
                  <a:pt x="3620912" y="1122522"/>
                </a:lnTo>
                <a:lnTo>
                  <a:pt x="3617737" y="1122918"/>
                </a:lnTo>
                <a:lnTo>
                  <a:pt x="3615753" y="1122918"/>
                </a:lnTo>
                <a:lnTo>
                  <a:pt x="3615355" y="1122918"/>
                </a:lnTo>
                <a:lnTo>
                  <a:pt x="3613768" y="1125300"/>
                </a:lnTo>
                <a:lnTo>
                  <a:pt x="3612577" y="1127682"/>
                </a:lnTo>
                <a:lnTo>
                  <a:pt x="3611386" y="1130460"/>
                </a:lnTo>
                <a:lnTo>
                  <a:pt x="3610593" y="1132842"/>
                </a:lnTo>
                <a:lnTo>
                  <a:pt x="3610197" y="1135224"/>
                </a:lnTo>
                <a:lnTo>
                  <a:pt x="3609799" y="1138003"/>
                </a:lnTo>
                <a:lnTo>
                  <a:pt x="3610197" y="1142766"/>
                </a:lnTo>
                <a:lnTo>
                  <a:pt x="3611386" y="1147529"/>
                </a:lnTo>
                <a:lnTo>
                  <a:pt x="3613768" y="1152293"/>
                </a:lnTo>
                <a:lnTo>
                  <a:pt x="3616149" y="1157056"/>
                </a:lnTo>
                <a:lnTo>
                  <a:pt x="3619721" y="1161025"/>
                </a:lnTo>
                <a:lnTo>
                  <a:pt x="3624087" y="1164995"/>
                </a:lnTo>
                <a:lnTo>
                  <a:pt x="3628453" y="1168171"/>
                </a:lnTo>
                <a:lnTo>
                  <a:pt x="3634010" y="1171346"/>
                </a:lnTo>
                <a:lnTo>
                  <a:pt x="3639566" y="1173728"/>
                </a:lnTo>
                <a:lnTo>
                  <a:pt x="3645520" y="1175316"/>
                </a:lnTo>
                <a:lnTo>
                  <a:pt x="3651870" y="1176507"/>
                </a:lnTo>
                <a:lnTo>
                  <a:pt x="3658617" y="1176904"/>
                </a:lnTo>
                <a:lnTo>
                  <a:pt x="3665762" y="1176507"/>
                </a:lnTo>
                <a:lnTo>
                  <a:pt x="3667746" y="1175713"/>
                </a:lnTo>
                <a:lnTo>
                  <a:pt x="3669334" y="1175316"/>
                </a:lnTo>
                <a:lnTo>
                  <a:pt x="3670524" y="1174125"/>
                </a:lnTo>
                <a:lnTo>
                  <a:pt x="3671318" y="1173331"/>
                </a:lnTo>
                <a:lnTo>
                  <a:pt x="3673303" y="1171346"/>
                </a:lnTo>
                <a:lnTo>
                  <a:pt x="3674096" y="1170156"/>
                </a:lnTo>
                <a:lnTo>
                  <a:pt x="3674890" y="1169361"/>
                </a:lnTo>
                <a:lnTo>
                  <a:pt x="3676081" y="1169759"/>
                </a:lnTo>
                <a:lnTo>
                  <a:pt x="3676478" y="1170156"/>
                </a:lnTo>
                <a:lnTo>
                  <a:pt x="3677272" y="1171743"/>
                </a:lnTo>
                <a:lnTo>
                  <a:pt x="3677669" y="1172934"/>
                </a:lnTo>
                <a:lnTo>
                  <a:pt x="3678065" y="1175316"/>
                </a:lnTo>
                <a:lnTo>
                  <a:pt x="3678065" y="1176507"/>
                </a:lnTo>
                <a:lnTo>
                  <a:pt x="3680050" y="1175316"/>
                </a:lnTo>
                <a:lnTo>
                  <a:pt x="3682034" y="1174125"/>
                </a:lnTo>
                <a:lnTo>
                  <a:pt x="3685210" y="1170552"/>
                </a:lnTo>
                <a:lnTo>
                  <a:pt x="3687591" y="1167774"/>
                </a:lnTo>
                <a:lnTo>
                  <a:pt x="3689576" y="1166979"/>
                </a:lnTo>
                <a:lnTo>
                  <a:pt x="3690766" y="1166186"/>
                </a:lnTo>
                <a:lnTo>
                  <a:pt x="3692354" y="1166583"/>
                </a:lnTo>
                <a:lnTo>
                  <a:pt x="3693545" y="1166979"/>
                </a:lnTo>
                <a:lnTo>
                  <a:pt x="3694735" y="1167774"/>
                </a:lnTo>
                <a:lnTo>
                  <a:pt x="3695926" y="1168964"/>
                </a:lnTo>
                <a:lnTo>
                  <a:pt x="3696720" y="1170156"/>
                </a:lnTo>
                <a:lnTo>
                  <a:pt x="3697117" y="1171743"/>
                </a:lnTo>
                <a:lnTo>
                  <a:pt x="3697117" y="1172537"/>
                </a:lnTo>
                <a:lnTo>
                  <a:pt x="3696720" y="1172934"/>
                </a:lnTo>
                <a:lnTo>
                  <a:pt x="3699101" y="1172140"/>
                </a:lnTo>
                <a:lnTo>
                  <a:pt x="3701086" y="1170552"/>
                </a:lnTo>
                <a:lnTo>
                  <a:pt x="3704261" y="1167377"/>
                </a:lnTo>
                <a:lnTo>
                  <a:pt x="3710214" y="1160231"/>
                </a:lnTo>
                <a:lnTo>
                  <a:pt x="3712993" y="1157453"/>
                </a:lnTo>
                <a:lnTo>
                  <a:pt x="3714977" y="1156262"/>
                </a:lnTo>
                <a:lnTo>
                  <a:pt x="3716565" y="1155468"/>
                </a:lnTo>
                <a:lnTo>
                  <a:pt x="3718152" y="1155072"/>
                </a:lnTo>
                <a:lnTo>
                  <a:pt x="3720137" y="1155072"/>
                </a:lnTo>
                <a:lnTo>
                  <a:pt x="3722518" y="1155468"/>
                </a:lnTo>
                <a:lnTo>
                  <a:pt x="3725296" y="1156262"/>
                </a:lnTo>
                <a:lnTo>
                  <a:pt x="3724503" y="1150705"/>
                </a:lnTo>
                <a:lnTo>
                  <a:pt x="3724900" y="1151499"/>
                </a:lnTo>
                <a:lnTo>
                  <a:pt x="3725693" y="1152293"/>
                </a:lnTo>
                <a:lnTo>
                  <a:pt x="3726884" y="1152690"/>
                </a:lnTo>
                <a:lnTo>
                  <a:pt x="3728075" y="1152690"/>
                </a:lnTo>
                <a:lnTo>
                  <a:pt x="3730456" y="1152293"/>
                </a:lnTo>
                <a:lnTo>
                  <a:pt x="3732044" y="1151499"/>
                </a:lnTo>
                <a:lnTo>
                  <a:pt x="3733234" y="1150308"/>
                </a:lnTo>
                <a:lnTo>
                  <a:pt x="3734028" y="1148720"/>
                </a:lnTo>
                <a:lnTo>
                  <a:pt x="3735616" y="1145544"/>
                </a:lnTo>
                <a:lnTo>
                  <a:pt x="3736410" y="1143957"/>
                </a:lnTo>
                <a:lnTo>
                  <a:pt x="3737600" y="1142766"/>
                </a:lnTo>
                <a:lnTo>
                  <a:pt x="3738394" y="1142766"/>
                </a:lnTo>
                <a:lnTo>
                  <a:pt x="3739188" y="1143560"/>
                </a:lnTo>
                <a:lnTo>
                  <a:pt x="3739585" y="1144354"/>
                </a:lnTo>
                <a:lnTo>
                  <a:pt x="3739982" y="1145941"/>
                </a:lnTo>
                <a:lnTo>
                  <a:pt x="3741172" y="1148323"/>
                </a:lnTo>
                <a:lnTo>
                  <a:pt x="3741172" y="1149514"/>
                </a:lnTo>
                <a:lnTo>
                  <a:pt x="3745141" y="1147529"/>
                </a:lnTo>
                <a:lnTo>
                  <a:pt x="3748317" y="1145544"/>
                </a:lnTo>
                <a:lnTo>
                  <a:pt x="3751492" y="1142766"/>
                </a:lnTo>
                <a:lnTo>
                  <a:pt x="3754270" y="1139987"/>
                </a:lnTo>
                <a:lnTo>
                  <a:pt x="3759827" y="1133636"/>
                </a:lnTo>
                <a:lnTo>
                  <a:pt x="3766177" y="1126094"/>
                </a:lnTo>
                <a:lnTo>
                  <a:pt x="3766574" y="1129269"/>
                </a:lnTo>
                <a:lnTo>
                  <a:pt x="3767368" y="1131255"/>
                </a:lnTo>
                <a:lnTo>
                  <a:pt x="3767765" y="1132445"/>
                </a:lnTo>
                <a:lnTo>
                  <a:pt x="3768558" y="1132842"/>
                </a:lnTo>
                <a:lnTo>
                  <a:pt x="3769352" y="1133239"/>
                </a:lnTo>
                <a:lnTo>
                  <a:pt x="3770146" y="1132842"/>
                </a:lnTo>
                <a:lnTo>
                  <a:pt x="3771734" y="1131255"/>
                </a:lnTo>
                <a:lnTo>
                  <a:pt x="3775306" y="1125697"/>
                </a:lnTo>
                <a:lnTo>
                  <a:pt x="3776893" y="1123712"/>
                </a:lnTo>
                <a:lnTo>
                  <a:pt x="3777687" y="1123315"/>
                </a:lnTo>
                <a:lnTo>
                  <a:pt x="3778481" y="1122918"/>
                </a:lnTo>
                <a:lnTo>
                  <a:pt x="3779275" y="1123315"/>
                </a:lnTo>
                <a:lnTo>
                  <a:pt x="3780069" y="1123712"/>
                </a:lnTo>
                <a:lnTo>
                  <a:pt x="3782053" y="1126094"/>
                </a:lnTo>
                <a:lnTo>
                  <a:pt x="3783244" y="1127285"/>
                </a:lnTo>
                <a:lnTo>
                  <a:pt x="3784434" y="1128475"/>
                </a:lnTo>
                <a:lnTo>
                  <a:pt x="3786022" y="1129269"/>
                </a:lnTo>
                <a:lnTo>
                  <a:pt x="3788007" y="1129666"/>
                </a:lnTo>
                <a:lnTo>
                  <a:pt x="3790785" y="1129269"/>
                </a:lnTo>
                <a:lnTo>
                  <a:pt x="3794754" y="1127682"/>
                </a:lnTo>
                <a:lnTo>
                  <a:pt x="3803089" y="1124109"/>
                </a:lnTo>
                <a:lnTo>
                  <a:pt x="3807455" y="1122522"/>
                </a:lnTo>
                <a:lnTo>
                  <a:pt x="3812614" y="1121728"/>
                </a:lnTo>
                <a:lnTo>
                  <a:pt x="3814996" y="1121330"/>
                </a:lnTo>
                <a:lnTo>
                  <a:pt x="3817774" y="1121728"/>
                </a:lnTo>
                <a:lnTo>
                  <a:pt x="3820155" y="1122125"/>
                </a:lnTo>
                <a:lnTo>
                  <a:pt x="3822537" y="1122918"/>
                </a:lnTo>
                <a:lnTo>
                  <a:pt x="3822934" y="1120140"/>
                </a:lnTo>
                <a:lnTo>
                  <a:pt x="3823331" y="1117361"/>
                </a:lnTo>
                <a:lnTo>
                  <a:pt x="3822934" y="1114979"/>
                </a:lnTo>
                <a:lnTo>
                  <a:pt x="3822537" y="1112995"/>
                </a:lnTo>
                <a:lnTo>
                  <a:pt x="3821743" y="1111407"/>
                </a:lnTo>
                <a:lnTo>
                  <a:pt x="3820552" y="1109025"/>
                </a:lnTo>
                <a:lnTo>
                  <a:pt x="3817774" y="1105850"/>
                </a:lnTo>
                <a:lnTo>
                  <a:pt x="3811027" y="1099499"/>
                </a:lnTo>
                <a:lnTo>
                  <a:pt x="3808248" y="1096720"/>
                </a:lnTo>
                <a:lnTo>
                  <a:pt x="3807058" y="1094735"/>
                </a:lnTo>
                <a:lnTo>
                  <a:pt x="3806661" y="1092750"/>
                </a:lnTo>
                <a:lnTo>
                  <a:pt x="3806264" y="1089971"/>
                </a:lnTo>
                <a:lnTo>
                  <a:pt x="3806264" y="1087193"/>
                </a:lnTo>
                <a:lnTo>
                  <a:pt x="3806661" y="1084017"/>
                </a:lnTo>
                <a:lnTo>
                  <a:pt x="3807455" y="1081636"/>
                </a:lnTo>
                <a:lnTo>
                  <a:pt x="3809042" y="1075682"/>
                </a:lnTo>
                <a:lnTo>
                  <a:pt x="3809836" y="1072903"/>
                </a:lnTo>
                <a:lnTo>
                  <a:pt x="3809836" y="1069727"/>
                </a:lnTo>
                <a:lnTo>
                  <a:pt x="3809836" y="1068140"/>
                </a:lnTo>
                <a:lnTo>
                  <a:pt x="3809042" y="1067345"/>
                </a:lnTo>
                <a:lnTo>
                  <a:pt x="3806661" y="1066155"/>
                </a:lnTo>
                <a:lnTo>
                  <a:pt x="3804676" y="1064963"/>
                </a:lnTo>
                <a:lnTo>
                  <a:pt x="3803882" y="1064170"/>
                </a:lnTo>
                <a:lnTo>
                  <a:pt x="3803486" y="1062582"/>
                </a:lnTo>
                <a:lnTo>
                  <a:pt x="3803089" y="1055437"/>
                </a:lnTo>
                <a:lnTo>
                  <a:pt x="3803486" y="1048689"/>
                </a:lnTo>
                <a:lnTo>
                  <a:pt x="3803882" y="1036382"/>
                </a:lnTo>
                <a:lnTo>
                  <a:pt x="3804676" y="1024871"/>
                </a:lnTo>
                <a:lnTo>
                  <a:pt x="3804279" y="1020504"/>
                </a:lnTo>
                <a:lnTo>
                  <a:pt x="3803486" y="1015741"/>
                </a:lnTo>
                <a:lnTo>
                  <a:pt x="3805867" y="1012962"/>
                </a:lnTo>
                <a:lnTo>
                  <a:pt x="3806661" y="1012168"/>
                </a:lnTo>
                <a:lnTo>
                  <a:pt x="3807455" y="1012168"/>
                </a:lnTo>
                <a:lnTo>
                  <a:pt x="3807851" y="1012565"/>
                </a:lnTo>
                <a:lnTo>
                  <a:pt x="3808248" y="1013359"/>
                </a:lnTo>
                <a:lnTo>
                  <a:pt x="3809042" y="1015344"/>
                </a:lnTo>
                <a:lnTo>
                  <a:pt x="3809439" y="1021298"/>
                </a:lnTo>
                <a:lnTo>
                  <a:pt x="3809836" y="1024077"/>
                </a:lnTo>
                <a:lnTo>
                  <a:pt x="3809836" y="1025664"/>
                </a:lnTo>
                <a:lnTo>
                  <a:pt x="3811424" y="1028840"/>
                </a:lnTo>
                <a:lnTo>
                  <a:pt x="3813408" y="1030825"/>
                </a:lnTo>
                <a:lnTo>
                  <a:pt x="3816583" y="1033603"/>
                </a:lnTo>
                <a:lnTo>
                  <a:pt x="3818171" y="1035588"/>
                </a:lnTo>
                <a:lnTo>
                  <a:pt x="3818568" y="1036382"/>
                </a:lnTo>
                <a:lnTo>
                  <a:pt x="3818568" y="1037573"/>
                </a:lnTo>
                <a:lnTo>
                  <a:pt x="3818171" y="1041145"/>
                </a:lnTo>
                <a:lnTo>
                  <a:pt x="3816186" y="1045909"/>
                </a:lnTo>
                <a:lnTo>
                  <a:pt x="3818568" y="1045512"/>
                </a:lnTo>
                <a:lnTo>
                  <a:pt x="3820155" y="1044321"/>
                </a:lnTo>
                <a:lnTo>
                  <a:pt x="3821743" y="1043527"/>
                </a:lnTo>
                <a:lnTo>
                  <a:pt x="3822934" y="1041542"/>
                </a:lnTo>
                <a:lnTo>
                  <a:pt x="3823727" y="1039955"/>
                </a:lnTo>
                <a:lnTo>
                  <a:pt x="3824124" y="1038367"/>
                </a:lnTo>
                <a:lnTo>
                  <a:pt x="3824521" y="1034794"/>
                </a:lnTo>
                <a:lnTo>
                  <a:pt x="3824918" y="1031222"/>
                </a:lnTo>
                <a:lnTo>
                  <a:pt x="3824918" y="1027649"/>
                </a:lnTo>
                <a:lnTo>
                  <a:pt x="3824918" y="1024474"/>
                </a:lnTo>
                <a:lnTo>
                  <a:pt x="3825315" y="1022489"/>
                </a:lnTo>
                <a:lnTo>
                  <a:pt x="3827300" y="1020107"/>
                </a:lnTo>
                <a:lnTo>
                  <a:pt x="3828887" y="1018519"/>
                </a:lnTo>
                <a:lnTo>
                  <a:pt x="3830475" y="1016932"/>
                </a:lnTo>
                <a:lnTo>
                  <a:pt x="3831665" y="1016138"/>
                </a:lnTo>
                <a:lnTo>
                  <a:pt x="3833253" y="1015741"/>
                </a:lnTo>
                <a:lnTo>
                  <a:pt x="3834841" y="1015741"/>
                </a:lnTo>
                <a:lnTo>
                  <a:pt x="3837619" y="1016138"/>
                </a:lnTo>
                <a:lnTo>
                  <a:pt x="3840794" y="1017726"/>
                </a:lnTo>
                <a:lnTo>
                  <a:pt x="3844763" y="1018916"/>
                </a:lnTo>
                <a:lnTo>
                  <a:pt x="3848732" y="1019710"/>
                </a:lnTo>
                <a:lnTo>
                  <a:pt x="3851114" y="1019710"/>
                </a:lnTo>
                <a:lnTo>
                  <a:pt x="3853892" y="1019313"/>
                </a:lnTo>
                <a:lnTo>
                  <a:pt x="3855876" y="1018916"/>
                </a:lnTo>
                <a:lnTo>
                  <a:pt x="3857861" y="1017726"/>
                </a:lnTo>
                <a:lnTo>
                  <a:pt x="3862624" y="1014550"/>
                </a:lnTo>
                <a:lnTo>
                  <a:pt x="3866989" y="1011771"/>
                </a:lnTo>
                <a:lnTo>
                  <a:pt x="3870165" y="1010581"/>
                </a:lnTo>
                <a:lnTo>
                  <a:pt x="3872546" y="1009390"/>
                </a:lnTo>
                <a:lnTo>
                  <a:pt x="3872546" y="1009787"/>
                </a:lnTo>
                <a:lnTo>
                  <a:pt x="3872943" y="1010183"/>
                </a:lnTo>
                <a:lnTo>
                  <a:pt x="3876118" y="1011374"/>
                </a:lnTo>
                <a:lnTo>
                  <a:pt x="3882072" y="1012565"/>
                </a:lnTo>
                <a:lnTo>
                  <a:pt x="3884056" y="1009390"/>
                </a:lnTo>
                <a:lnTo>
                  <a:pt x="3885247" y="1006611"/>
                </a:lnTo>
                <a:lnTo>
                  <a:pt x="3885247" y="1006214"/>
                </a:lnTo>
                <a:lnTo>
                  <a:pt x="3884850" y="1005817"/>
                </a:lnTo>
                <a:lnTo>
                  <a:pt x="3888819" y="1007008"/>
                </a:lnTo>
                <a:lnTo>
                  <a:pt x="3891994" y="1007802"/>
                </a:lnTo>
                <a:lnTo>
                  <a:pt x="3895963" y="1008596"/>
                </a:lnTo>
                <a:lnTo>
                  <a:pt x="3898741" y="1008596"/>
                </a:lnTo>
                <a:lnTo>
                  <a:pt x="3899932" y="1008199"/>
                </a:lnTo>
                <a:lnTo>
                  <a:pt x="3900726" y="1007802"/>
                </a:lnTo>
                <a:lnTo>
                  <a:pt x="3900726" y="1007008"/>
                </a:lnTo>
                <a:lnTo>
                  <a:pt x="3900329" y="1005817"/>
                </a:lnTo>
                <a:lnTo>
                  <a:pt x="3899535" y="1004626"/>
                </a:lnTo>
                <a:lnTo>
                  <a:pt x="3897948" y="1002642"/>
                </a:lnTo>
                <a:lnTo>
                  <a:pt x="3898345" y="1001451"/>
                </a:lnTo>
                <a:lnTo>
                  <a:pt x="3898741" y="1000657"/>
                </a:lnTo>
                <a:lnTo>
                  <a:pt x="3899138" y="999863"/>
                </a:lnTo>
                <a:lnTo>
                  <a:pt x="3899932" y="999863"/>
                </a:lnTo>
                <a:lnTo>
                  <a:pt x="3901520" y="1000657"/>
                </a:lnTo>
                <a:lnTo>
                  <a:pt x="3903901" y="1002245"/>
                </a:lnTo>
                <a:lnTo>
                  <a:pt x="3905886" y="1003832"/>
                </a:lnTo>
                <a:lnTo>
                  <a:pt x="3908267" y="1005420"/>
                </a:lnTo>
                <a:lnTo>
                  <a:pt x="3910648" y="1006214"/>
                </a:lnTo>
                <a:lnTo>
                  <a:pt x="3912236" y="1006214"/>
                </a:lnTo>
                <a:lnTo>
                  <a:pt x="3913427" y="1005817"/>
                </a:lnTo>
                <a:lnTo>
                  <a:pt x="3919380" y="996687"/>
                </a:lnTo>
                <a:lnTo>
                  <a:pt x="3921762" y="993115"/>
                </a:lnTo>
                <a:lnTo>
                  <a:pt x="3923349" y="989542"/>
                </a:lnTo>
                <a:lnTo>
                  <a:pt x="3924540" y="986367"/>
                </a:lnTo>
                <a:lnTo>
                  <a:pt x="3925334" y="983588"/>
                </a:lnTo>
                <a:lnTo>
                  <a:pt x="3925731" y="979619"/>
                </a:lnTo>
                <a:lnTo>
                  <a:pt x="3925731" y="976046"/>
                </a:lnTo>
                <a:lnTo>
                  <a:pt x="3925334" y="971283"/>
                </a:lnTo>
                <a:lnTo>
                  <a:pt x="3924143" y="967313"/>
                </a:lnTo>
                <a:lnTo>
                  <a:pt x="3922158" y="962947"/>
                </a:lnTo>
                <a:lnTo>
                  <a:pt x="3920174" y="959374"/>
                </a:lnTo>
                <a:lnTo>
                  <a:pt x="3916999" y="955802"/>
                </a:lnTo>
                <a:lnTo>
                  <a:pt x="3914617" y="952626"/>
                </a:lnTo>
                <a:lnTo>
                  <a:pt x="3908664" y="946275"/>
                </a:lnTo>
                <a:lnTo>
                  <a:pt x="3906283" y="943099"/>
                </a:lnTo>
                <a:lnTo>
                  <a:pt x="3903901" y="939924"/>
                </a:lnTo>
                <a:lnTo>
                  <a:pt x="3901917" y="936748"/>
                </a:lnTo>
                <a:lnTo>
                  <a:pt x="3900726" y="933573"/>
                </a:lnTo>
                <a:lnTo>
                  <a:pt x="3899932" y="930000"/>
                </a:lnTo>
                <a:lnTo>
                  <a:pt x="3900329" y="926824"/>
                </a:lnTo>
                <a:lnTo>
                  <a:pt x="3901520" y="922855"/>
                </a:lnTo>
                <a:lnTo>
                  <a:pt x="3904298" y="918885"/>
                </a:lnTo>
                <a:lnTo>
                  <a:pt x="3904695" y="918489"/>
                </a:lnTo>
                <a:lnTo>
                  <a:pt x="3905489" y="918092"/>
                </a:lnTo>
                <a:lnTo>
                  <a:pt x="3907473" y="918489"/>
                </a:lnTo>
                <a:lnTo>
                  <a:pt x="3912633" y="920870"/>
                </a:lnTo>
                <a:lnTo>
                  <a:pt x="3913427" y="921267"/>
                </a:lnTo>
                <a:lnTo>
                  <a:pt x="3914617" y="921664"/>
                </a:lnTo>
                <a:lnTo>
                  <a:pt x="3915411" y="921267"/>
                </a:lnTo>
                <a:lnTo>
                  <a:pt x="3915808" y="920870"/>
                </a:lnTo>
                <a:lnTo>
                  <a:pt x="3916602" y="919679"/>
                </a:lnTo>
                <a:lnTo>
                  <a:pt x="3916602" y="918092"/>
                </a:lnTo>
                <a:lnTo>
                  <a:pt x="3916602" y="915710"/>
                </a:lnTo>
                <a:lnTo>
                  <a:pt x="3916602" y="912137"/>
                </a:lnTo>
                <a:lnTo>
                  <a:pt x="3915808" y="910550"/>
                </a:lnTo>
                <a:lnTo>
                  <a:pt x="3915411" y="909359"/>
                </a:lnTo>
                <a:lnTo>
                  <a:pt x="3914617" y="908962"/>
                </a:lnTo>
                <a:lnTo>
                  <a:pt x="3913824" y="908565"/>
                </a:lnTo>
                <a:lnTo>
                  <a:pt x="3913030" y="908565"/>
                </a:lnTo>
                <a:lnTo>
                  <a:pt x="3912236" y="908565"/>
                </a:lnTo>
                <a:lnTo>
                  <a:pt x="3909855" y="909359"/>
                </a:lnTo>
                <a:lnTo>
                  <a:pt x="3905489" y="911740"/>
                </a:lnTo>
                <a:lnTo>
                  <a:pt x="3903107" y="912137"/>
                </a:lnTo>
                <a:lnTo>
                  <a:pt x="3901917" y="912534"/>
                </a:lnTo>
                <a:lnTo>
                  <a:pt x="3900726" y="912137"/>
                </a:lnTo>
                <a:lnTo>
                  <a:pt x="3901917" y="906977"/>
                </a:lnTo>
                <a:lnTo>
                  <a:pt x="3903901" y="902214"/>
                </a:lnTo>
                <a:lnTo>
                  <a:pt x="3907870" y="893084"/>
                </a:lnTo>
                <a:lnTo>
                  <a:pt x="3909855" y="888320"/>
                </a:lnTo>
                <a:lnTo>
                  <a:pt x="3911839" y="883954"/>
                </a:lnTo>
                <a:lnTo>
                  <a:pt x="3913030" y="878397"/>
                </a:lnTo>
                <a:lnTo>
                  <a:pt x="3913427" y="872046"/>
                </a:lnTo>
                <a:lnTo>
                  <a:pt x="3915411" y="870458"/>
                </a:lnTo>
                <a:lnTo>
                  <a:pt x="3917396" y="869664"/>
                </a:lnTo>
                <a:lnTo>
                  <a:pt x="3918983" y="870061"/>
                </a:lnTo>
                <a:lnTo>
                  <a:pt x="3920968" y="870855"/>
                </a:lnTo>
                <a:lnTo>
                  <a:pt x="3922952" y="871252"/>
                </a:lnTo>
                <a:lnTo>
                  <a:pt x="3924540" y="871252"/>
                </a:lnTo>
                <a:lnTo>
                  <a:pt x="3926524" y="870458"/>
                </a:lnTo>
                <a:lnTo>
                  <a:pt x="3929303" y="868870"/>
                </a:lnTo>
                <a:lnTo>
                  <a:pt x="3929700" y="866488"/>
                </a:lnTo>
                <a:lnTo>
                  <a:pt x="3930096" y="864504"/>
                </a:lnTo>
                <a:lnTo>
                  <a:pt x="3930096" y="862519"/>
                </a:lnTo>
                <a:lnTo>
                  <a:pt x="3930096" y="861328"/>
                </a:lnTo>
                <a:lnTo>
                  <a:pt x="3928906" y="858946"/>
                </a:lnTo>
                <a:lnTo>
                  <a:pt x="3927318" y="857358"/>
                </a:lnTo>
                <a:lnTo>
                  <a:pt x="3925731" y="855771"/>
                </a:lnTo>
                <a:lnTo>
                  <a:pt x="3924143" y="853786"/>
                </a:lnTo>
                <a:lnTo>
                  <a:pt x="3923349" y="851801"/>
                </a:lnTo>
                <a:lnTo>
                  <a:pt x="3922952" y="850213"/>
                </a:lnTo>
                <a:lnTo>
                  <a:pt x="3922952" y="849817"/>
                </a:lnTo>
                <a:lnTo>
                  <a:pt x="3923349" y="850610"/>
                </a:lnTo>
                <a:lnTo>
                  <a:pt x="3924143" y="851007"/>
                </a:lnTo>
                <a:lnTo>
                  <a:pt x="3924937" y="851404"/>
                </a:lnTo>
                <a:lnTo>
                  <a:pt x="3927318" y="851007"/>
                </a:lnTo>
                <a:lnTo>
                  <a:pt x="3930493" y="850213"/>
                </a:lnTo>
                <a:lnTo>
                  <a:pt x="3933669" y="849023"/>
                </a:lnTo>
                <a:lnTo>
                  <a:pt x="3936447" y="848229"/>
                </a:lnTo>
                <a:lnTo>
                  <a:pt x="3939622" y="847832"/>
                </a:lnTo>
                <a:lnTo>
                  <a:pt x="3940813" y="848229"/>
                </a:lnTo>
                <a:lnTo>
                  <a:pt x="3941607" y="848626"/>
                </a:lnTo>
                <a:lnTo>
                  <a:pt x="3943988" y="851404"/>
                </a:lnTo>
                <a:lnTo>
                  <a:pt x="3944782" y="852992"/>
                </a:lnTo>
                <a:lnTo>
                  <a:pt x="3944782" y="854183"/>
                </a:lnTo>
                <a:lnTo>
                  <a:pt x="3944782" y="854977"/>
                </a:lnTo>
                <a:lnTo>
                  <a:pt x="3944782" y="855771"/>
                </a:lnTo>
                <a:lnTo>
                  <a:pt x="3946369" y="855771"/>
                </a:lnTo>
                <a:lnTo>
                  <a:pt x="3954307" y="854977"/>
                </a:lnTo>
                <a:lnTo>
                  <a:pt x="3957086" y="855771"/>
                </a:lnTo>
                <a:lnTo>
                  <a:pt x="3959467" y="856565"/>
                </a:lnTo>
                <a:lnTo>
                  <a:pt x="3961848" y="857755"/>
                </a:lnTo>
                <a:lnTo>
                  <a:pt x="3964230" y="858946"/>
                </a:lnTo>
                <a:lnTo>
                  <a:pt x="3967802" y="860931"/>
                </a:lnTo>
                <a:lnTo>
                  <a:pt x="3968993" y="861725"/>
                </a:lnTo>
                <a:lnTo>
                  <a:pt x="3969786" y="862122"/>
                </a:lnTo>
                <a:lnTo>
                  <a:pt x="3971374" y="861328"/>
                </a:lnTo>
                <a:lnTo>
                  <a:pt x="3972565" y="860534"/>
                </a:lnTo>
                <a:lnTo>
                  <a:pt x="3975740" y="857755"/>
                </a:lnTo>
                <a:lnTo>
                  <a:pt x="3980106" y="853786"/>
                </a:lnTo>
                <a:lnTo>
                  <a:pt x="3984075" y="850213"/>
                </a:lnTo>
                <a:lnTo>
                  <a:pt x="3989234" y="846641"/>
                </a:lnTo>
                <a:lnTo>
                  <a:pt x="3991616" y="845053"/>
                </a:lnTo>
                <a:lnTo>
                  <a:pt x="3993997" y="844259"/>
                </a:lnTo>
                <a:lnTo>
                  <a:pt x="3996379" y="843465"/>
                </a:lnTo>
                <a:lnTo>
                  <a:pt x="3999157" y="843465"/>
                </a:lnTo>
                <a:lnTo>
                  <a:pt x="4001935" y="843862"/>
                </a:lnTo>
                <a:lnTo>
                  <a:pt x="4004317" y="845053"/>
                </a:lnTo>
                <a:lnTo>
                  <a:pt x="4005507" y="839893"/>
                </a:lnTo>
                <a:lnTo>
                  <a:pt x="4006301" y="834336"/>
                </a:lnTo>
                <a:lnTo>
                  <a:pt x="4006698" y="828778"/>
                </a:lnTo>
                <a:lnTo>
                  <a:pt x="4006698" y="823618"/>
                </a:lnTo>
                <a:lnTo>
                  <a:pt x="4006698" y="818458"/>
                </a:lnTo>
                <a:lnTo>
                  <a:pt x="4005904" y="813694"/>
                </a:lnTo>
                <a:lnTo>
                  <a:pt x="4004317" y="808931"/>
                </a:lnTo>
                <a:lnTo>
                  <a:pt x="4003126" y="804168"/>
                </a:lnTo>
                <a:lnTo>
                  <a:pt x="4001141" y="800595"/>
                </a:lnTo>
                <a:lnTo>
                  <a:pt x="3998760" y="797419"/>
                </a:lnTo>
                <a:lnTo>
                  <a:pt x="3995585" y="793847"/>
                </a:lnTo>
                <a:lnTo>
                  <a:pt x="3992410" y="791465"/>
                </a:lnTo>
                <a:lnTo>
                  <a:pt x="3988441" y="789877"/>
                </a:lnTo>
                <a:lnTo>
                  <a:pt x="3983678" y="788687"/>
                </a:lnTo>
                <a:lnTo>
                  <a:pt x="3978518" y="788290"/>
                </a:lnTo>
                <a:lnTo>
                  <a:pt x="3973358" y="788687"/>
                </a:lnTo>
                <a:lnTo>
                  <a:pt x="3970580" y="789083"/>
                </a:lnTo>
                <a:lnTo>
                  <a:pt x="3968596" y="790274"/>
                </a:lnTo>
                <a:lnTo>
                  <a:pt x="3965421" y="792656"/>
                </a:lnTo>
                <a:lnTo>
                  <a:pt x="3964230" y="793847"/>
                </a:lnTo>
                <a:lnTo>
                  <a:pt x="3962245" y="795038"/>
                </a:lnTo>
                <a:lnTo>
                  <a:pt x="3960261" y="795435"/>
                </a:lnTo>
                <a:lnTo>
                  <a:pt x="3957483" y="795038"/>
                </a:lnTo>
                <a:lnTo>
                  <a:pt x="3954307" y="793847"/>
                </a:lnTo>
                <a:lnTo>
                  <a:pt x="3951132" y="792259"/>
                </a:lnTo>
                <a:lnTo>
                  <a:pt x="3948354" y="790671"/>
                </a:lnTo>
                <a:lnTo>
                  <a:pt x="3945972" y="788687"/>
                </a:lnTo>
                <a:lnTo>
                  <a:pt x="3940813" y="784320"/>
                </a:lnTo>
                <a:lnTo>
                  <a:pt x="3938431" y="782732"/>
                </a:lnTo>
                <a:lnTo>
                  <a:pt x="3935256" y="781938"/>
                </a:lnTo>
                <a:lnTo>
                  <a:pt x="3934462" y="780747"/>
                </a:lnTo>
                <a:lnTo>
                  <a:pt x="3933272" y="780351"/>
                </a:lnTo>
                <a:lnTo>
                  <a:pt x="3932478" y="780351"/>
                </a:lnTo>
                <a:lnTo>
                  <a:pt x="3931684" y="780351"/>
                </a:lnTo>
                <a:lnTo>
                  <a:pt x="3929700" y="781145"/>
                </a:lnTo>
                <a:lnTo>
                  <a:pt x="3927715" y="782732"/>
                </a:lnTo>
                <a:lnTo>
                  <a:pt x="3923746" y="786305"/>
                </a:lnTo>
                <a:lnTo>
                  <a:pt x="3921762" y="788290"/>
                </a:lnTo>
                <a:lnTo>
                  <a:pt x="3920968" y="788290"/>
                </a:lnTo>
                <a:lnTo>
                  <a:pt x="3919380" y="788687"/>
                </a:lnTo>
                <a:lnTo>
                  <a:pt x="3917793" y="788290"/>
                </a:lnTo>
                <a:lnTo>
                  <a:pt x="3916205" y="787893"/>
                </a:lnTo>
                <a:lnTo>
                  <a:pt x="3913030" y="785908"/>
                </a:lnTo>
                <a:lnTo>
                  <a:pt x="3909855" y="783526"/>
                </a:lnTo>
                <a:lnTo>
                  <a:pt x="3907076" y="780351"/>
                </a:lnTo>
                <a:lnTo>
                  <a:pt x="3904298" y="775984"/>
                </a:lnTo>
                <a:lnTo>
                  <a:pt x="3901520" y="771221"/>
                </a:lnTo>
                <a:lnTo>
                  <a:pt x="3899138" y="765267"/>
                </a:lnTo>
                <a:lnTo>
                  <a:pt x="3896757" y="759312"/>
                </a:lnTo>
                <a:lnTo>
                  <a:pt x="3895169" y="752564"/>
                </a:lnTo>
                <a:lnTo>
                  <a:pt x="3892788" y="745816"/>
                </a:lnTo>
                <a:lnTo>
                  <a:pt x="3891597" y="738671"/>
                </a:lnTo>
                <a:lnTo>
                  <a:pt x="3890407" y="731129"/>
                </a:lnTo>
                <a:lnTo>
                  <a:pt x="3889216" y="723587"/>
                </a:lnTo>
                <a:lnTo>
                  <a:pt x="3888819" y="716045"/>
                </a:lnTo>
                <a:lnTo>
                  <a:pt x="3888422" y="708503"/>
                </a:lnTo>
                <a:lnTo>
                  <a:pt x="3888422" y="701358"/>
                </a:lnTo>
                <a:lnTo>
                  <a:pt x="3888819" y="697389"/>
                </a:lnTo>
                <a:lnTo>
                  <a:pt x="3889613" y="693022"/>
                </a:lnTo>
                <a:lnTo>
                  <a:pt x="3891994" y="685877"/>
                </a:lnTo>
                <a:lnTo>
                  <a:pt x="3893185" y="681908"/>
                </a:lnTo>
                <a:lnTo>
                  <a:pt x="3894376" y="678335"/>
                </a:lnTo>
                <a:lnTo>
                  <a:pt x="3895169" y="674762"/>
                </a:lnTo>
                <a:lnTo>
                  <a:pt x="3894772" y="671587"/>
                </a:lnTo>
                <a:lnTo>
                  <a:pt x="3894376" y="670793"/>
                </a:lnTo>
                <a:lnTo>
                  <a:pt x="3893185" y="669999"/>
                </a:lnTo>
                <a:lnTo>
                  <a:pt x="3891200" y="669205"/>
                </a:lnTo>
                <a:lnTo>
                  <a:pt x="3889216" y="668411"/>
                </a:lnTo>
                <a:lnTo>
                  <a:pt x="3888422" y="668411"/>
                </a:lnTo>
                <a:lnTo>
                  <a:pt x="3888025" y="658488"/>
                </a:lnTo>
                <a:lnTo>
                  <a:pt x="3888025" y="649755"/>
                </a:lnTo>
                <a:lnTo>
                  <a:pt x="3888025" y="635068"/>
                </a:lnTo>
                <a:lnTo>
                  <a:pt x="3887628" y="628320"/>
                </a:lnTo>
                <a:lnTo>
                  <a:pt x="3886834" y="622762"/>
                </a:lnTo>
                <a:lnTo>
                  <a:pt x="3886041" y="620381"/>
                </a:lnTo>
                <a:lnTo>
                  <a:pt x="3884850" y="618396"/>
                </a:lnTo>
                <a:lnTo>
                  <a:pt x="3883659" y="616014"/>
                </a:lnTo>
                <a:lnTo>
                  <a:pt x="3882072" y="614426"/>
                </a:lnTo>
                <a:lnTo>
                  <a:pt x="3878500" y="619984"/>
                </a:lnTo>
                <a:lnTo>
                  <a:pt x="3873737" y="624747"/>
                </a:lnTo>
                <a:lnTo>
                  <a:pt x="3868974" y="629510"/>
                </a:lnTo>
                <a:lnTo>
                  <a:pt x="3863814" y="633480"/>
                </a:lnTo>
                <a:lnTo>
                  <a:pt x="3858258" y="638243"/>
                </a:lnTo>
                <a:lnTo>
                  <a:pt x="3853495" y="643404"/>
                </a:lnTo>
                <a:lnTo>
                  <a:pt x="3848335" y="648564"/>
                </a:lnTo>
                <a:lnTo>
                  <a:pt x="3846351" y="651739"/>
                </a:lnTo>
                <a:lnTo>
                  <a:pt x="3844366" y="654915"/>
                </a:lnTo>
                <a:lnTo>
                  <a:pt x="3843969" y="656503"/>
                </a:lnTo>
                <a:lnTo>
                  <a:pt x="3843572" y="658091"/>
                </a:lnTo>
                <a:lnTo>
                  <a:pt x="3843176" y="662854"/>
                </a:lnTo>
                <a:lnTo>
                  <a:pt x="3842382" y="667617"/>
                </a:lnTo>
                <a:lnTo>
                  <a:pt x="3841985" y="669602"/>
                </a:lnTo>
                <a:lnTo>
                  <a:pt x="3841191" y="671587"/>
                </a:lnTo>
                <a:lnTo>
                  <a:pt x="3840397" y="671984"/>
                </a:lnTo>
                <a:lnTo>
                  <a:pt x="3839603" y="672381"/>
                </a:lnTo>
                <a:lnTo>
                  <a:pt x="3836825" y="672778"/>
                </a:lnTo>
                <a:lnTo>
                  <a:pt x="3833253" y="673572"/>
                </a:lnTo>
                <a:lnTo>
                  <a:pt x="3832459" y="673969"/>
                </a:lnTo>
                <a:lnTo>
                  <a:pt x="3831665" y="674762"/>
                </a:lnTo>
                <a:lnTo>
                  <a:pt x="3829681" y="680320"/>
                </a:lnTo>
                <a:lnTo>
                  <a:pt x="3828093" y="683495"/>
                </a:lnTo>
                <a:lnTo>
                  <a:pt x="3827300" y="685480"/>
                </a:lnTo>
                <a:lnTo>
                  <a:pt x="3825315" y="687068"/>
                </a:lnTo>
                <a:lnTo>
                  <a:pt x="3819362" y="691434"/>
                </a:lnTo>
                <a:lnTo>
                  <a:pt x="3814202" y="695801"/>
                </a:lnTo>
                <a:lnTo>
                  <a:pt x="3811424" y="698182"/>
                </a:lnTo>
                <a:lnTo>
                  <a:pt x="3809042" y="700564"/>
                </a:lnTo>
                <a:lnTo>
                  <a:pt x="3806264" y="704137"/>
                </a:lnTo>
                <a:lnTo>
                  <a:pt x="3804279" y="707312"/>
                </a:lnTo>
                <a:lnTo>
                  <a:pt x="3802295" y="711282"/>
                </a:lnTo>
                <a:lnTo>
                  <a:pt x="3800707" y="714854"/>
                </a:lnTo>
                <a:lnTo>
                  <a:pt x="3799120" y="714060"/>
                </a:lnTo>
                <a:lnTo>
                  <a:pt x="3797929" y="713266"/>
                </a:lnTo>
                <a:lnTo>
                  <a:pt x="3795151" y="712472"/>
                </a:lnTo>
                <a:lnTo>
                  <a:pt x="3793960" y="711679"/>
                </a:lnTo>
                <a:lnTo>
                  <a:pt x="3792769" y="710885"/>
                </a:lnTo>
                <a:lnTo>
                  <a:pt x="3791976" y="709694"/>
                </a:lnTo>
                <a:lnTo>
                  <a:pt x="3790785" y="708106"/>
                </a:lnTo>
                <a:lnTo>
                  <a:pt x="3788403" y="712472"/>
                </a:lnTo>
                <a:lnTo>
                  <a:pt x="3785625" y="716045"/>
                </a:lnTo>
                <a:lnTo>
                  <a:pt x="3782053" y="719618"/>
                </a:lnTo>
                <a:lnTo>
                  <a:pt x="3778878" y="721999"/>
                </a:lnTo>
                <a:lnTo>
                  <a:pt x="3775703" y="723984"/>
                </a:lnTo>
                <a:lnTo>
                  <a:pt x="3772527" y="725175"/>
                </a:lnTo>
                <a:lnTo>
                  <a:pt x="3770543" y="725572"/>
                </a:lnTo>
                <a:lnTo>
                  <a:pt x="3769749" y="725175"/>
                </a:lnTo>
                <a:lnTo>
                  <a:pt x="3768955" y="724778"/>
                </a:lnTo>
                <a:lnTo>
                  <a:pt x="3767368" y="724381"/>
                </a:lnTo>
                <a:lnTo>
                  <a:pt x="3766177" y="723984"/>
                </a:lnTo>
                <a:lnTo>
                  <a:pt x="3764986" y="723190"/>
                </a:lnTo>
                <a:lnTo>
                  <a:pt x="3764986" y="722396"/>
                </a:lnTo>
                <a:lnTo>
                  <a:pt x="3764986" y="721999"/>
                </a:lnTo>
                <a:lnTo>
                  <a:pt x="3765383" y="721205"/>
                </a:lnTo>
                <a:lnTo>
                  <a:pt x="3767368" y="720014"/>
                </a:lnTo>
                <a:lnTo>
                  <a:pt x="3769749" y="718427"/>
                </a:lnTo>
                <a:lnTo>
                  <a:pt x="3771734" y="718030"/>
                </a:lnTo>
                <a:lnTo>
                  <a:pt x="3773321" y="718030"/>
                </a:lnTo>
                <a:lnTo>
                  <a:pt x="3773718" y="718030"/>
                </a:lnTo>
                <a:lnTo>
                  <a:pt x="3773718" y="718824"/>
                </a:lnTo>
                <a:lnTo>
                  <a:pt x="3775703" y="715251"/>
                </a:lnTo>
                <a:lnTo>
                  <a:pt x="3777290" y="711679"/>
                </a:lnTo>
                <a:lnTo>
                  <a:pt x="3778878" y="707709"/>
                </a:lnTo>
                <a:lnTo>
                  <a:pt x="3780069" y="706121"/>
                </a:lnTo>
                <a:lnTo>
                  <a:pt x="3781656" y="704931"/>
                </a:lnTo>
                <a:lnTo>
                  <a:pt x="3783244" y="704137"/>
                </a:lnTo>
                <a:lnTo>
                  <a:pt x="3784434" y="703740"/>
                </a:lnTo>
                <a:lnTo>
                  <a:pt x="3787610" y="703343"/>
                </a:lnTo>
                <a:lnTo>
                  <a:pt x="3790785" y="702946"/>
                </a:lnTo>
                <a:lnTo>
                  <a:pt x="3792769" y="702549"/>
                </a:lnTo>
                <a:lnTo>
                  <a:pt x="3794357" y="701358"/>
                </a:lnTo>
                <a:lnTo>
                  <a:pt x="3794754" y="700564"/>
                </a:lnTo>
                <a:lnTo>
                  <a:pt x="3794754" y="699373"/>
                </a:lnTo>
                <a:lnTo>
                  <a:pt x="3794357" y="698182"/>
                </a:lnTo>
                <a:lnTo>
                  <a:pt x="3793960" y="696992"/>
                </a:lnTo>
                <a:lnTo>
                  <a:pt x="3792372" y="695404"/>
                </a:lnTo>
                <a:lnTo>
                  <a:pt x="3791182" y="695007"/>
                </a:lnTo>
                <a:lnTo>
                  <a:pt x="3790785" y="695007"/>
                </a:lnTo>
                <a:lnTo>
                  <a:pt x="3792372" y="694213"/>
                </a:lnTo>
                <a:lnTo>
                  <a:pt x="3793563" y="693816"/>
                </a:lnTo>
                <a:lnTo>
                  <a:pt x="3797135" y="693022"/>
                </a:lnTo>
                <a:lnTo>
                  <a:pt x="3800707" y="692625"/>
                </a:lnTo>
                <a:lnTo>
                  <a:pt x="3802295" y="692228"/>
                </a:lnTo>
                <a:lnTo>
                  <a:pt x="3803486" y="691434"/>
                </a:lnTo>
                <a:lnTo>
                  <a:pt x="3804279" y="690243"/>
                </a:lnTo>
                <a:lnTo>
                  <a:pt x="3804279" y="689053"/>
                </a:lnTo>
                <a:lnTo>
                  <a:pt x="3803882" y="684686"/>
                </a:lnTo>
                <a:lnTo>
                  <a:pt x="3803089" y="681114"/>
                </a:lnTo>
                <a:lnTo>
                  <a:pt x="3803089" y="679526"/>
                </a:lnTo>
                <a:lnTo>
                  <a:pt x="3803486" y="678335"/>
                </a:lnTo>
                <a:lnTo>
                  <a:pt x="3804279" y="677541"/>
                </a:lnTo>
                <a:lnTo>
                  <a:pt x="3805470" y="677144"/>
                </a:lnTo>
                <a:lnTo>
                  <a:pt x="3808248" y="676350"/>
                </a:lnTo>
                <a:lnTo>
                  <a:pt x="3811424" y="675953"/>
                </a:lnTo>
                <a:lnTo>
                  <a:pt x="3812217" y="675159"/>
                </a:lnTo>
                <a:lnTo>
                  <a:pt x="3813011" y="674762"/>
                </a:lnTo>
                <a:lnTo>
                  <a:pt x="3814202" y="671190"/>
                </a:lnTo>
                <a:lnTo>
                  <a:pt x="3814599" y="667617"/>
                </a:lnTo>
                <a:lnTo>
                  <a:pt x="3814996" y="660869"/>
                </a:lnTo>
                <a:lnTo>
                  <a:pt x="3815393" y="656900"/>
                </a:lnTo>
                <a:lnTo>
                  <a:pt x="3815789" y="653724"/>
                </a:lnTo>
                <a:lnTo>
                  <a:pt x="3816980" y="650549"/>
                </a:lnTo>
                <a:lnTo>
                  <a:pt x="3819362" y="647770"/>
                </a:lnTo>
                <a:lnTo>
                  <a:pt x="3823727" y="644197"/>
                </a:lnTo>
                <a:lnTo>
                  <a:pt x="3828887" y="639037"/>
                </a:lnTo>
                <a:lnTo>
                  <a:pt x="3831269" y="636258"/>
                </a:lnTo>
                <a:lnTo>
                  <a:pt x="3833650" y="632686"/>
                </a:lnTo>
                <a:lnTo>
                  <a:pt x="3836031" y="629113"/>
                </a:lnTo>
                <a:lnTo>
                  <a:pt x="3838016" y="624350"/>
                </a:lnTo>
                <a:lnTo>
                  <a:pt x="3837619" y="622365"/>
                </a:lnTo>
                <a:lnTo>
                  <a:pt x="3837222" y="621968"/>
                </a:lnTo>
                <a:lnTo>
                  <a:pt x="3836825" y="621571"/>
                </a:lnTo>
                <a:lnTo>
                  <a:pt x="3835634" y="621968"/>
                </a:lnTo>
                <a:lnTo>
                  <a:pt x="3834047" y="622762"/>
                </a:lnTo>
                <a:lnTo>
                  <a:pt x="3832856" y="624350"/>
                </a:lnTo>
                <a:lnTo>
                  <a:pt x="3831665" y="627129"/>
                </a:lnTo>
                <a:lnTo>
                  <a:pt x="3831269" y="629113"/>
                </a:lnTo>
                <a:lnTo>
                  <a:pt x="3831665" y="631098"/>
                </a:lnTo>
                <a:lnTo>
                  <a:pt x="3830475" y="629510"/>
                </a:lnTo>
                <a:lnTo>
                  <a:pt x="3829681" y="627923"/>
                </a:lnTo>
                <a:lnTo>
                  <a:pt x="3829681" y="626335"/>
                </a:lnTo>
                <a:lnTo>
                  <a:pt x="3830078" y="624350"/>
                </a:lnTo>
                <a:lnTo>
                  <a:pt x="3830475" y="622762"/>
                </a:lnTo>
                <a:lnTo>
                  <a:pt x="3831665" y="621174"/>
                </a:lnTo>
                <a:lnTo>
                  <a:pt x="3834047" y="617602"/>
                </a:lnTo>
                <a:lnTo>
                  <a:pt x="3836428" y="614029"/>
                </a:lnTo>
                <a:lnTo>
                  <a:pt x="3836825" y="612442"/>
                </a:lnTo>
                <a:lnTo>
                  <a:pt x="3837222" y="610854"/>
                </a:lnTo>
                <a:lnTo>
                  <a:pt x="3836825" y="609266"/>
                </a:lnTo>
                <a:lnTo>
                  <a:pt x="3836031" y="607281"/>
                </a:lnTo>
                <a:lnTo>
                  <a:pt x="3834047" y="605694"/>
                </a:lnTo>
                <a:lnTo>
                  <a:pt x="3831665" y="604503"/>
                </a:lnTo>
                <a:lnTo>
                  <a:pt x="3835238" y="604503"/>
                </a:lnTo>
                <a:lnTo>
                  <a:pt x="3837222" y="604503"/>
                </a:lnTo>
                <a:lnTo>
                  <a:pt x="3837619" y="604106"/>
                </a:lnTo>
                <a:lnTo>
                  <a:pt x="3837619" y="603709"/>
                </a:lnTo>
                <a:lnTo>
                  <a:pt x="3837619" y="602518"/>
                </a:lnTo>
                <a:lnTo>
                  <a:pt x="3837222" y="600533"/>
                </a:lnTo>
                <a:lnTo>
                  <a:pt x="3836825" y="597755"/>
                </a:lnTo>
                <a:lnTo>
                  <a:pt x="3837222" y="594976"/>
                </a:lnTo>
                <a:lnTo>
                  <a:pt x="3838016" y="591006"/>
                </a:lnTo>
                <a:lnTo>
                  <a:pt x="3839603" y="588625"/>
                </a:lnTo>
                <a:lnTo>
                  <a:pt x="3841191" y="586640"/>
                </a:lnTo>
                <a:lnTo>
                  <a:pt x="3843572" y="585449"/>
                </a:lnTo>
                <a:lnTo>
                  <a:pt x="3845557" y="584258"/>
                </a:lnTo>
                <a:lnTo>
                  <a:pt x="3847541" y="583068"/>
                </a:lnTo>
                <a:lnTo>
                  <a:pt x="3849129" y="581480"/>
                </a:lnTo>
                <a:lnTo>
                  <a:pt x="3849923" y="579892"/>
                </a:lnTo>
                <a:lnTo>
                  <a:pt x="3850320" y="577907"/>
                </a:lnTo>
                <a:lnTo>
                  <a:pt x="3850320" y="574732"/>
                </a:lnTo>
                <a:lnTo>
                  <a:pt x="3849526" y="571159"/>
                </a:lnTo>
                <a:lnTo>
                  <a:pt x="3848335" y="568380"/>
                </a:lnTo>
                <a:lnTo>
                  <a:pt x="3847145" y="565205"/>
                </a:lnTo>
                <a:lnTo>
                  <a:pt x="3843572" y="559251"/>
                </a:lnTo>
                <a:lnTo>
                  <a:pt x="3838810" y="553296"/>
                </a:lnTo>
                <a:lnTo>
                  <a:pt x="3834047" y="547342"/>
                </a:lnTo>
                <a:lnTo>
                  <a:pt x="3830078" y="541388"/>
                </a:lnTo>
                <a:lnTo>
                  <a:pt x="3828490" y="537815"/>
                </a:lnTo>
                <a:lnTo>
                  <a:pt x="3827300" y="534640"/>
                </a:lnTo>
                <a:lnTo>
                  <a:pt x="3826109" y="531067"/>
                </a:lnTo>
                <a:lnTo>
                  <a:pt x="3825315" y="527495"/>
                </a:lnTo>
                <a:lnTo>
                  <a:pt x="3826109" y="524319"/>
                </a:lnTo>
                <a:lnTo>
                  <a:pt x="3826903" y="520747"/>
                </a:lnTo>
                <a:lnTo>
                  <a:pt x="3828490" y="517571"/>
                </a:lnTo>
                <a:lnTo>
                  <a:pt x="3830078" y="513999"/>
                </a:lnTo>
                <a:lnTo>
                  <a:pt x="3831665" y="510823"/>
                </a:lnTo>
                <a:lnTo>
                  <a:pt x="3833253" y="507647"/>
                </a:lnTo>
                <a:lnTo>
                  <a:pt x="3834841" y="504075"/>
                </a:lnTo>
                <a:lnTo>
                  <a:pt x="3835238" y="500899"/>
                </a:lnTo>
                <a:lnTo>
                  <a:pt x="3834841" y="496930"/>
                </a:lnTo>
                <a:lnTo>
                  <a:pt x="3834047" y="493357"/>
                </a:lnTo>
                <a:lnTo>
                  <a:pt x="3832062" y="485418"/>
                </a:lnTo>
                <a:lnTo>
                  <a:pt x="3829284" y="476685"/>
                </a:lnTo>
                <a:lnTo>
                  <a:pt x="3826109" y="467953"/>
                </a:lnTo>
                <a:lnTo>
                  <a:pt x="3818568" y="449296"/>
                </a:lnTo>
                <a:lnTo>
                  <a:pt x="3815393" y="440166"/>
                </a:lnTo>
                <a:lnTo>
                  <a:pt x="3813011" y="430639"/>
                </a:lnTo>
                <a:lnTo>
                  <a:pt x="3812614" y="427067"/>
                </a:lnTo>
                <a:lnTo>
                  <a:pt x="3812217" y="423891"/>
                </a:lnTo>
                <a:lnTo>
                  <a:pt x="3812614" y="416746"/>
                </a:lnTo>
                <a:lnTo>
                  <a:pt x="3813011" y="409998"/>
                </a:lnTo>
                <a:lnTo>
                  <a:pt x="3813011" y="406823"/>
                </a:lnTo>
                <a:lnTo>
                  <a:pt x="3813011" y="403647"/>
                </a:lnTo>
                <a:lnTo>
                  <a:pt x="3812614" y="402059"/>
                </a:lnTo>
                <a:lnTo>
                  <a:pt x="3811820" y="400471"/>
                </a:lnTo>
                <a:lnTo>
                  <a:pt x="3809836" y="397296"/>
                </a:lnTo>
                <a:lnTo>
                  <a:pt x="3807455" y="394914"/>
                </a:lnTo>
                <a:lnTo>
                  <a:pt x="3806661" y="393723"/>
                </a:lnTo>
                <a:lnTo>
                  <a:pt x="3806661" y="388960"/>
                </a:lnTo>
                <a:lnTo>
                  <a:pt x="3807058" y="384197"/>
                </a:lnTo>
                <a:lnTo>
                  <a:pt x="3808248" y="375861"/>
                </a:lnTo>
                <a:lnTo>
                  <a:pt x="3810630" y="367922"/>
                </a:lnTo>
                <a:lnTo>
                  <a:pt x="3813011" y="360380"/>
                </a:lnTo>
                <a:lnTo>
                  <a:pt x="3814996" y="353235"/>
                </a:lnTo>
                <a:lnTo>
                  <a:pt x="3816980" y="345296"/>
                </a:lnTo>
                <a:lnTo>
                  <a:pt x="3818965" y="336563"/>
                </a:lnTo>
                <a:lnTo>
                  <a:pt x="3819362" y="331799"/>
                </a:lnTo>
                <a:lnTo>
                  <a:pt x="3819362" y="326639"/>
                </a:lnTo>
                <a:lnTo>
                  <a:pt x="3822537" y="325051"/>
                </a:lnTo>
                <a:lnTo>
                  <a:pt x="3824918" y="323067"/>
                </a:lnTo>
                <a:lnTo>
                  <a:pt x="3828093" y="321082"/>
                </a:lnTo>
                <a:lnTo>
                  <a:pt x="3830078" y="319097"/>
                </a:lnTo>
                <a:lnTo>
                  <a:pt x="3834047" y="313937"/>
                </a:lnTo>
                <a:lnTo>
                  <a:pt x="3837619" y="308380"/>
                </a:lnTo>
                <a:lnTo>
                  <a:pt x="3840000" y="302822"/>
                </a:lnTo>
                <a:lnTo>
                  <a:pt x="3842382" y="296471"/>
                </a:lnTo>
                <a:lnTo>
                  <a:pt x="3846748" y="284166"/>
                </a:lnTo>
                <a:lnTo>
                  <a:pt x="3848732" y="278211"/>
                </a:lnTo>
                <a:lnTo>
                  <a:pt x="3850717" y="271860"/>
                </a:lnTo>
                <a:lnTo>
                  <a:pt x="3853892" y="265906"/>
                </a:lnTo>
                <a:lnTo>
                  <a:pt x="3857067" y="260746"/>
                </a:lnTo>
                <a:lnTo>
                  <a:pt x="3861036" y="255188"/>
                </a:lnTo>
                <a:lnTo>
                  <a:pt x="3863417" y="253204"/>
                </a:lnTo>
                <a:lnTo>
                  <a:pt x="3865799" y="250822"/>
                </a:lnTo>
                <a:lnTo>
                  <a:pt x="3868974" y="248440"/>
                </a:lnTo>
                <a:lnTo>
                  <a:pt x="3871752" y="246853"/>
                </a:lnTo>
                <a:lnTo>
                  <a:pt x="3874927" y="244868"/>
                </a:lnTo>
                <a:lnTo>
                  <a:pt x="3878896" y="243677"/>
                </a:lnTo>
                <a:lnTo>
                  <a:pt x="3880484" y="243280"/>
                </a:lnTo>
                <a:lnTo>
                  <a:pt x="3882469" y="243280"/>
                </a:lnTo>
                <a:lnTo>
                  <a:pt x="3887231" y="243677"/>
                </a:lnTo>
                <a:lnTo>
                  <a:pt x="3891200" y="244074"/>
                </a:lnTo>
                <a:lnTo>
                  <a:pt x="3892788" y="244074"/>
                </a:lnTo>
                <a:lnTo>
                  <a:pt x="3894772" y="243677"/>
                </a:lnTo>
                <a:lnTo>
                  <a:pt x="3897154" y="241295"/>
                </a:lnTo>
                <a:lnTo>
                  <a:pt x="3899138" y="238914"/>
                </a:lnTo>
                <a:lnTo>
                  <a:pt x="3904298" y="232959"/>
                </a:lnTo>
                <a:lnTo>
                  <a:pt x="3908664" y="226211"/>
                </a:lnTo>
                <a:lnTo>
                  <a:pt x="3913824" y="218669"/>
                </a:lnTo>
                <a:lnTo>
                  <a:pt x="3918586" y="211524"/>
                </a:lnTo>
                <a:lnTo>
                  <a:pt x="3923349" y="205173"/>
                </a:lnTo>
                <a:lnTo>
                  <a:pt x="3925334" y="203188"/>
                </a:lnTo>
                <a:lnTo>
                  <a:pt x="3927715" y="201600"/>
                </a:lnTo>
                <a:lnTo>
                  <a:pt x="3930096" y="200410"/>
                </a:lnTo>
                <a:close/>
                <a:moveTo>
                  <a:pt x="3727465" y="87313"/>
                </a:moveTo>
                <a:lnTo>
                  <a:pt x="3729867" y="93294"/>
                </a:lnTo>
                <a:lnTo>
                  <a:pt x="3732670" y="98877"/>
                </a:lnTo>
                <a:lnTo>
                  <a:pt x="3735874" y="104061"/>
                </a:lnTo>
                <a:lnTo>
                  <a:pt x="3739478" y="109643"/>
                </a:lnTo>
                <a:lnTo>
                  <a:pt x="3747087" y="119612"/>
                </a:lnTo>
                <a:lnTo>
                  <a:pt x="3755496" y="129581"/>
                </a:lnTo>
                <a:lnTo>
                  <a:pt x="3759501" y="134765"/>
                </a:lnTo>
                <a:lnTo>
                  <a:pt x="3762704" y="139550"/>
                </a:lnTo>
                <a:lnTo>
                  <a:pt x="3765908" y="144734"/>
                </a:lnTo>
                <a:lnTo>
                  <a:pt x="3767910" y="149519"/>
                </a:lnTo>
                <a:lnTo>
                  <a:pt x="3769512" y="154703"/>
                </a:lnTo>
                <a:lnTo>
                  <a:pt x="3770313" y="160286"/>
                </a:lnTo>
                <a:lnTo>
                  <a:pt x="3770313" y="163077"/>
                </a:lnTo>
                <a:lnTo>
                  <a:pt x="3769912" y="165469"/>
                </a:lnTo>
                <a:lnTo>
                  <a:pt x="3769512" y="168659"/>
                </a:lnTo>
                <a:lnTo>
                  <a:pt x="3768711" y="171451"/>
                </a:lnTo>
                <a:lnTo>
                  <a:pt x="3764706" y="170653"/>
                </a:lnTo>
                <a:lnTo>
                  <a:pt x="3761503" y="169058"/>
                </a:lnTo>
                <a:lnTo>
                  <a:pt x="3758299" y="166666"/>
                </a:lnTo>
                <a:lnTo>
                  <a:pt x="3755496" y="164273"/>
                </a:lnTo>
                <a:lnTo>
                  <a:pt x="3753093" y="161482"/>
                </a:lnTo>
                <a:lnTo>
                  <a:pt x="3751091" y="157893"/>
                </a:lnTo>
                <a:lnTo>
                  <a:pt x="3749089" y="154304"/>
                </a:lnTo>
                <a:lnTo>
                  <a:pt x="3747087" y="150715"/>
                </a:lnTo>
                <a:lnTo>
                  <a:pt x="3744684" y="142341"/>
                </a:lnTo>
                <a:lnTo>
                  <a:pt x="3742281" y="133968"/>
                </a:lnTo>
                <a:lnTo>
                  <a:pt x="3739478" y="125593"/>
                </a:lnTo>
                <a:lnTo>
                  <a:pt x="3737075" y="117618"/>
                </a:lnTo>
                <a:lnTo>
                  <a:pt x="3735474" y="113631"/>
                </a:lnTo>
                <a:lnTo>
                  <a:pt x="3733071" y="109643"/>
                </a:lnTo>
                <a:lnTo>
                  <a:pt x="3728666" y="102466"/>
                </a:lnTo>
                <a:lnTo>
                  <a:pt x="3727064" y="98877"/>
                </a:lnTo>
                <a:lnTo>
                  <a:pt x="3725863" y="94889"/>
                </a:lnTo>
                <a:lnTo>
                  <a:pt x="3725863" y="93294"/>
                </a:lnTo>
                <a:lnTo>
                  <a:pt x="3726263" y="91300"/>
                </a:lnTo>
                <a:lnTo>
                  <a:pt x="3726664" y="89307"/>
                </a:lnTo>
                <a:close/>
                <a:moveTo>
                  <a:pt x="5491519" y="73025"/>
                </a:moveTo>
                <a:lnTo>
                  <a:pt x="5500673" y="73025"/>
                </a:lnTo>
                <a:lnTo>
                  <a:pt x="5503062" y="78984"/>
                </a:lnTo>
                <a:lnTo>
                  <a:pt x="5504654" y="85737"/>
                </a:lnTo>
                <a:lnTo>
                  <a:pt x="5505450" y="92491"/>
                </a:lnTo>
                <a:lnTo>
                  <a:pt x="5505450" y="99245"/>
                </a:lnTo>
                <a:lnTo>
                  <a:pt x="5505052" y="106395"/>
                </a:lnTo>
                <a:lnTo>
                  <a:pt x="5504256" y="113149"/>
                </a:lnTo>
                <a:lnTo>
                  <a:pt x="5503062" y="120300"/>
                </a:lnTo>
                <a:lnTo>
                  <a:pt x="5501469" y="127450"/>
                </a:lnTo>
                <a:lnTo>
                  <a:pt x="5499081" y="134999"/>
                </a:lnTo>
                <a:lnTo>
                  <a:pt x="5496693" y="142547"/>
                </a:lnTo>
                <a:lnTo>
                  <a:pt x="5491121" y="158040"/>
                </a:lnTo>
                <a:lnTo>
                  <a:pt x="5479180" y="189821"/>
                </a:lnTo>
                <a:lnTo>
                  <a:pt x="5471617" y="210877"/>
                </a:lnTo>
                <a:lnTo>
                  <a:pt x="5464452" y="231534"/>
                </a:lnTo>
                <a:lnTo>
                  <a:pt x="5450919" y="272850"/>
                </a:lnTo>
                <a:lnTo>
                  <a:pt x="5443755" y="293905"/>
                </a:lnTo>
                <a:lnTo>
                  <a:pt x="5436192" y="314166"/>
                </a:lnTo>
                <a:lnTo>
                  <a:pt x="5427833" y="334029"/>
                </a:lnTo>
                <a:lnTo>
                  <a:pt x="5419077" y="354290"/>
                </a:lnTo>
                <a:lnTo>
                  <a:pt x="5414698" y="364222"/>
                </a:lnTo>
                <a:lnTo>
                  <a:pt x="5411116" y="374153"/>
                </a:lnTo>
                <a:lnTo>
                  <a:pt x="5407534" y="384085"/>
                </a:lnTo>
                <a:lnTo>
                  <a:pt x="5403554" y="394016"/>
                </a:lnTo>
                <a:lnTo>
                  <a:pt x="5399573" y="403551"/>
                </a:lnTo>
                <a:lnTo>
                  <a:pt x="5395195" y="413085"/>
                </a:lnTo>
                <a:lnTo>
                  <a:pt x="5386040" y="432154"/>
                </a:lnTo>
                <a:lnTo>
                  <a:pt x="5377283" y="452017"/>
                </a:lnTo>
                <a:lnTo>
                  <a:pt x="5373303" y="462744"/>
                </a:lnTo>
                <a:lnTo>
                  <a:pt x="5368925" y="474662"/>
                </a:lnTo>
                <a:lnTo>
                  <a:pt x="5368925" y="466319"/>
                </a:lnTo>
                <a:lnTo>
                  <a:pt x="5369323" y="457977"/>
                </a:lnTo>
                <a:lnTo>
                  <a:pt x="5370517" y="449237"/>
                </a:lnTo>
                <a:lnTo>
                  <a:pt x="5372905" y="440894"/>
                </a:lnTo>
                <a:lnTo>
                  <a:pt x="5374895" y="432154"/>
                </a:lnTo>
                <a:lnTo>
                  <a:pt x="5377283" y="423812"/>
                </a:lnTo>
                <a:lnTo>
                  <a:pt x="5383254" y="406729"/>
                </a:lnTo>
                <a:lnTo>
                  <a:pt x="5390418" y="389250"/>
                </a:lnTo>
                <a:lnTo>
                  <a:pt x="5396787" y="372167"/>
                </a:lnTo>
                <a:lnTo>
                  <a:pt x="5403554" y="354687"/>
                </a:lnTo>
                <a:lnTo>
                  <a:pt x="5407136" y="345947"/>
                </a:lnTo>
                <a:lnTo>
                  <a:pt x="5409922" y="337207"/>
                </a:lnTo>
                <a:lnTo>
                  <a:pt x="5412310" y="328467"/>
                </a:lnTo>
                <a:lnTo>
                  <a:pt x="5414300" y="319728"/>
                </a:lnTo>
                <a:lnTo>
                  <a:pt x="5418679" y="302248"/>
                </a:lnTo>
                <a:lnTo>
                  <a:pt x="5423057" y="283974"/>
                </a:lnTo>
                <a:lnTo>
                  <a:pt x="5425843" y="275234"/>
                </a:lnTo>
                <a:lnTo>
                  <a:pt x="5428630" y="266891"/>
                </a:lnTo>
                <a:lnTo>
                  <a:pt x="5434600" y="251000"/>
                </a:lnTo>
                <a:lnTo>
                  <a:pt x="5441367" y="235110"/>
                </a:lnTo>
                <a:lnTo>
                  <a:pt x="5447735" y="219219"/>
                </a:lnTo>
                <a:lnTo>
                  <a:pt x="5453706" y="203329"/>
                </a:lnTo>
                <a:lnTo>
                  <a:pt x="5464452" y="172739"/>
                </a:lnTo>
                <a:lnTo>
                  <a:pt x="5469627" y="157643"/>
                </a:lnTo>
                <a:lnTo>
                  <a:pt x="5474403" y="142150"/>
                </a:lnTo>
                <a:lnTo>
                  <a:pt x="5479180" y="126259"/>
                </a:lnTo>
                <a:lnTo>
                  <a:pt x="5483160" y="109573"/>
                </a:lnTo>
                <a:lnTo>
                  <a:pt x="5487538" y="91696"/>
                </a:lnTo>
                <a:close/>
                <a:moveTo>
                  <a:pt x="2579788" y="73013"/>
                </a:moveTo>
                <a:lnTo>
                  <a:pt x="2580988" y="73013"/>
                </a:lnTo>
                <a:lnTo>
                  <a:pt x="2581788" y="73410"/>
                </a:lnTo>
                <a:lnTo>
                  <a:pt x="2582588" y="74204"/>
                </a:lnTo>
                <a:lnTo>
                  <a:pt x="2582988" y="74998"/>
                </a:lnTo>
                <a:lnTo>
                  <a:pt x="2583388" y="76585"/>
                </a:lnTo>
                <a:lnTo>
                  <a:pt x="2582988" y="78966"/>
                </a:lnTo>
                <a:lnTo>
                  <a:pt x="2582188" y="81348"/>
                </a:lnTo>
                <a:lnTo>
                  <a:pt x="2581388" y="83332"/>
                </a:lnTo>
                <a:lnTo>
                  <a:pt x="2579788" y="86110"/>
                </a:lnTo>
                <a:lnTo>
                  <a:pt x="2580188" y="87301"/>
                </a:lnTo>
                <a:lnTo>
                  <a:pt x="2580988" y="88095"/>
                </a:lnTo>
                <a:lnTo>
                  <a:pt x="2581388" y="88095"/>
                </a:lnTo>
                <a:lnTo>
                  <a:pt x="2582188" y="88095"/>
                </a:lnTo>
                <a:lnTo>
                  <a:pt x="2583789" y="86904"/>
                </a:lnTo>
                <a:lnTo>
                  <a:pt x="2585788" y="85316"/>
                </a:lnTo>
                <a:lnTo>
                  <a:pt x="2588588" y="83729"/>
                </a:lnTo>
                <a:lnTo>
                  <a:pt x="2589388" y="82935"/>
                </a:lnTo>
                <a:lnTo>
                  <a:pt x="2590588" y="82935"/>
                </a:lnTo>
                <a:lnTo>
                  <a:pt x="2591788" y="82935"/>
                </a:lnTo>
                <a:lnTo>
                  <a:pt x="2592988" y="83332"/>
                </a:lnTo>
                <a:lnTo>
                  <a:pt x="2594188" y="84523"/>
                </a:lnTo>
                <a:lnTo>
                  <a:pt x="2595788" y="86110"/>
                </a:lnTo>
                <a:lnTo>
                  <a:pt x="2595788" y="79363"/>
                </a:lnTo>
                <a:lnTo>
                  <a:pt x="2596588" y="81745"/>
                </a:lnTo>
                <a:lnTo>
                  <a:pt x="2597389" y="84523"/>
                </a:lnTo>
                <a:lnTo>
                  <a:pt x="2597788" y="87301"/>
                </a:lnTo>
                <a:lnTo>
                  <a:pt x="2597788" y="90873"/>
                </a:lnTo>
                <a:lnTo>
                  <a:pt x="2597389" y="93651"/>
                </a:lnTo>
                <a:lnTo>
                  <a:pt x="2596588" y="96032"/>
                </a:lnTo>
                <a:lnTo>
                  <a:pt x="2595788" y="97620"/>
                </a:lnTo>
                <a:lnTo>
                  <a:pt x="2594988" y="98413"/>
                </a:lnTo>
                <a:lnTo>
                  <a:pt x="2593388" y="99207"/>
                </a:lnTo>
                <a:lnTo>
                  <a:pt x="2592188" y="99604"/>
                </a:lnTo>
                <a:lnTo>
                  <a:pt x="2597389" y="101191"/>
                </a:lnTo>
                <a:lnTo>
                  <a:pt x="2599388" y="101985"/>
                </a:lnTo>
                <a:lnTo>
                  <a:pt x="2600588" y="103176"/>
                </a:lnTo>
                <a:lnTo>
                  <a:pt x="2601788" y="105954"/>
                </a:lnTo>
                <a:lnTo>
                  <a:pt x="2602188" y="109129"/>
                </a:lnTo>
                <a:lnTo>
                  <a:pt x="2602188" y="113495"/>
                </a:lnTo>
                <a:lnTo>
                  <a:pt x="2601788" y="119448"/>
                </a:lnTo>
                <a:lnTo>
                  <a:pt x="2602588" y="119448"/>
                </a:lnTo>
                <a:lnTo>
                  <a:pt x="2603788" y="119051"/>
                </a:lnTo>
                <a:lnTo>
                  <a:pt x="2604188" y="118257"/>
                </a:lnTo>
                <a:lnTo>
                  <a:pt x="2604588" y="117463"/>
                </a:lnTo>
                <a:lnTo>
                  <a:pt x="2604989" y="112701"/>
                </a:lnTo>
                <a:lnTo>
                  <a:pt x="2606588" y="113495"/>
                </a:lnTo>
                <a:lnTo>
                  <a:pt x="2607388" y="115082"/>
                </a:lnTo>
                <a:lnTo>
                  <a:pt x="2608188" y="115876"/>
                </a:lnTo>
                <a:lnTo>
                  <a:pt x="2608188" y="117066"/>
                </a:lnTo>
                <a:lnTo>
                  <a:pt x="2607788" y="118257"/>
                </a:lnTo>
                <a:lnTo>
                  <a:pt x="2607388" y="119051"/>
                </a:lnTo>
                <a:lnTo>
                  <a:pt x="2605388" y="121035"/>
                </a:lnTo>
                <a:lnTo>
                  <a:pt x="2602588" y="122226"/>
                </a:lnTo>
                <a:lnTo>
                  <a:pt x="2601388" y="123019"/>
                </a:lnTo>
                <a:lnTo>
                  <a:pt x="2599788" y="123019"/>
                </a:lnTo>
                <a:lnTo>
                  <a:pt x="2598588" y="122226"/>
                </a:lnTo>
                <a:lnTo>
                  <a:pt x="2597389" y="121829"/>
                </a:lnTo>
                <a:lnTo>
                  <a:pt x="2596588" y="121035"/>
                </a:lnTo>
                <a:lnTo>
                  <a:pt x="2595788" y="119448"/>
                </a:lnTo>
                <a:lnTo>
                  <a:pt x="2595788" y="143260"/>
                </a:lnTo>
                <a:lnTo>
                  <a:pt x="2596988" y="142863"/>
                </a:lnTo>
                <a:lnTo>
                  <a:pt x="2597788" y="142466"/>
                </a:lnTo>
                <a:lnTo>
                  <a:pt x="2598588" y="141673"/>
                </a:lnTo>
                <a:lnTo>
                  <a:pt x="2598588" y="140879"/>
                </a:lnTo>
                <a:lnTo>
                  <a:pt x="2598989" y="137704"/>
                </a:lnTo>
                <a:lnTo>
                  <a:pt x="2598588" y="134926"/>
                </a:lnTo>
                <a:lnTo>
                  <a:pt x="2598588" y="132148"/>
                </a:lnTo>
                <a:lnTo>
                  <a:pt x="2598989" y="130560"/>
                </a:lnTo>
                <a:lnTo>
                  <a:pt x="2599388" y="129369"/>
                </a:lnTo>
                <a:lnTo>
                  <a:pt x="2600188" y="128973"/>
                </a:lnTo>
                <a:lnTo>
                  <a:pt x="2601388" y="128576"/>
                </a:lnTo>
                <a:lnTo>
                  <a:pt x="2602588" y="128973"/>
                </a:lnTo>
                <a:lnTo>
                  <a:pt x="2604989" y="129369"/>
                </a:lnTo>
                <a:lnTo>
                  <a:pt x="2603788" y="134926"/>
                </a:lnTo>
                <a:lnTo>
                  <a:pt x="2602988" y="137307"/>
                </a:lnTo>
                <a:lnTo>
                  <a:pt x="2603788" y="137704"/>
                </a:lnTo>
                <a:lnTo>
                  <a:pt x="2604188" y="138101"/>
                </a:lnTo>
                <a:lnTo>
                  <a:pt x="2604989" y="138101"/>
                </a:lnTo>
                <a:lnTo>
                  <a:pt x="2606188" y="137704"/>
                </a:lnTo>
                <a:lnTo>
                  <a:pt x="2606588" y="138101"/>
                </a:lnTo>
                <a:lnTo>
                  <a:pt x="2606588" y="138498"/>
                </a:lnTo>
                <a:lnTo>
                  <a:pt x="2606588" y="141276"/>
                </a:lnTo>
                <a:lnTo>
                  <a:pt x="2604989" y="146435"/>
                </a:lnTo>
                <a:lnTo>
                  <a:pt x="2606988" y="145244"/>
                </a:lnTo>
                <a:lnTo>
                  <a:pt x="2608988" y="144054"/>
                </a:lnTo>
                <a:lnTo>
                  <a:pt x="2610188" y="142069"/>
                </a:lnTo>
                <a:lnTo>
                  <a:pt x="2610989" y="139291"/>
                </a:lnTo>
                <a:lnTo>
                  <a:pt x="2612588" y="144451"/>
                </a:lnTo>
                <a:lnTo>
                  <a:pt x="2612588" y="148023"/>
                </a:lnTo>
                <a:lnTo>
                  <a:pt x="2612188" y="151198"/>
                </a:lnTo>
                <a:lnTo>
                  <a:pt x="2610588" y="153976"/>
                </a:lnTo>
                <a:lnTo>
                  <a:pt x="2608988" y="155960"/>
                </a:lnTo>
                <a:lnTo>
                  <a:pt x="2606988" y="157548"/>
                </a:lnTo>
                <a:lnTo>
                  <a:pt x="2604588" y="158738"/>
                </a:lnTo>
                <a:lnTo>
                  <a:pt x="2601788" y="159929"/>
                </a:lnTo>
                <a:lnTo>
                  <a:pt x="2602588" y="161516"/>
                </a:lnTo>
                <a:lnTo>
                  <a:pt x="2604588" y="162707"/>
                </a:lnTo>
                <a:lnTo>
                  <a:pt x="2606188" y="163898"/>
                </a:lnTo>
                <a:lnTo>
                  <a:pt x="2607788" y="165088"/>
                </a:lnTo>
                <a:lnTo>
                  <a:pt x="2609788" y="165882"/>
                </a:lnTo>
                <a:lnTo>
                  <a:pt x="2612588" y="166279"/>
                </a:lnTo>
                <a:lnTo>
                  <a:pt x="2614988" y="166676"/>
                </a:lnTo>
                <a:lnTo>
                  <a:pt x="2617388" y="166676"/>
                </a:lnTo>
                <a:lnTo>
                  <a:pt x="2616588" y="169454"/>
                </a:lnTo>
                <a:lnTo>
                  <a:pt x="2615788" y="171835"/>
                </a:lnTo>
                <a:lnTo>
                  <a:pt x="2615388" y="174216"/>
                </a:lnTo>
                <a:lnTo>
                  <a:pt x="2615388" y="176201"/>
                </a:lnTo>
                <a:lnTo>
                  <a:pt x="2615788" y="179376"/>
                </a:lnTo>
                <a:lnTo>
                  <a:pt x="2616588" y="181757"/>
                </a:lnTo>
                <a:lnTo>
                  <a:pt x="2617388" y="184932"/>
                </a:lnTo>
                <a:lnTo>
                  <a:pt x="2617788" y="187710"/>
                </a:lnTo>
                <a:lnTo>
                  <a:pt x="2617388" y="189298"/>
                </a:lnTo>
                <a:lnTo>
                  <a:pt x="2616989" y="191679"/>
                </a:lnTo>
                <a:lnTo>
                  <a:pt x="2615788" y="194060"/>
                </a:lnTo>
                <a:lnTo>
                  <a:pt x="2614588" y="196441"/>
                </a:lnTo>
                <a:lnTo>
                  <a:pt x="2613388" y="199616"/>
                </a:lnTo>
                <a:lnTo>
                  <a:pt x="2612988" y="200013"/>
                </a:lnTo>
                <a:lnTo>
                  <a:pt x="2612588" y="199616"/>
                </a:lnTo>
                <a:lnTo>
                  <a:pt x="2611388" y="198029"/>
                </a:lnTo>
                <a:lnTo>
                  <a:pt x="2610989" y="195647"/>
                </a:lnTo>
                <a:lnTo>
                  <a:pt x="2610989" y="188504"/>
                </a:lnTo>
                <a:lnTo>
                  <a:pt x="2610989" y="183344"/>
                </a:lnTo>
                <a:lnTo>
                  <a:pt x="2609788" y="184138"/>
                </a:lnTo>
                <a:lnTo>
                  <a:pt x="2608588" y="185329"/>
                </a:lnTo>
                <a:lnTo>
                  <a:pt x="2606988" y="188504"/>
                </a:lnTo>
                <a:lnTo>
                  <a:pt x="2605788" y="189694"/>
                </a:lnTo>
                <a:lnTo>
                  <a:pt x="2604188" y="190488"/>
                </a:lnTo>
                <a:lnTo>
                  <a:pt x="2601788" y="190488"/>
                </a:lnTo>
                <a:lnTo>
                  <a:pt x="2598588" y="189694"/>
                </a:lnTo>
                <a:lnTo>
                  <a:pt x="2600588" y="184535"/>
                </a:lnTo>
                <a:lnTo>
                  <a:pt x="2600988" y="182154"/>
                </a:lnTo>
                <a:lnTo>
                  <a:pt x="2600988" y="180963"/>
                </a:lnTo>
                <a:lnTo>
                  <a:pt x="2600988" y="180169"/>
                </a:lnTo>
                <a:lnTo>
                  <a:pt x="2600188" y="179376"/>
                </a:lnTo>
                <a:lnTo>
                  <a:pt x="2598989" y="178582"/>
                </a:lnTo>
                <a:lnTo>
                  <a:pt x="2597389" y="177788"/>
                </a:lnTo>
                <a:lnTo>
                  <a:pt x="2596988" y="177391"/>
                </a:lnTo>
                <a:lnTo>
                  <a:pt x="2596188" y="176201"/>
                </a:lnTo>
                <a:lnTo>
                  <a:pt x="2595788" y="174613"/>
                </a:lnTo>
                <a:lnTo>
                  <a:pt x="2595388" y="172629"/>
                </a:lnTo>
                <a:lnTo>
                  <a:pt x="2595388" y="169851"/>
                </a:lnTo>
                <a:lnTo>
                  <a:pt x="2595788" y="166676"/>
                </a:lnTo>
                <a:lnTo>
                  <a:pt x="2593388" y="169057"/>
                </a:lnTo>
                <a:lnTo>
                  <a:pt x="2591788" y="170248"/>
                </a:lnTo>
                <a:lnTo>
                  <a:pt x="2590588" y="170644"/>
                </a:lnTo>
                <a:lnTo>
                  <a:pt x="2589388" y="169851"/>
                </a:lnTo>
                <a:lnTo>
                  <a:pt x="2588588" y="168660"/>
                </a:lnTo>
                <a:lnTo>
                  <a:pt x="2587788" y="166676"/>
                </a:lnTo>
                <a:lnTo>
                  <a:pt x="2585788" y="160723"/>
                </a:lnTo>
                <a:lnTo>
                  <a:pt x="2584988" y="153579"/>
                </a:lnTo>
                <a:lnTo>
                  <a:pt x="2584188" y="145641"/>
                </a:lnTo>
                <a:lnTo>
                  <a:pt x="2583388" y="138498"/>
                </a:lnTo>
                <a:lnTo>
                  <a:pt x="2582588" y="132941"/>
                </a:lnTo>
                <a:lnTo>
                  <a:pt x="2587388" y="136513"/>
                </a:lnTo>
                <a:lnTo>
                  <a:pt x="2588588" y="137307"/>
                </a:lnTo>
                <a:lnTo>
                  <a:pt x="2589388" y="137307"/>
                </a:lnTo>
                <a:lnTo>
                  <a:pt x="2589789" y="137307"/>
                </a:lnTo>
                <a:lnTo>
                  <a:pt x="2590588" y="136513"/>
                </a:lnTo>
                <a:lnTo>
                  <a:pt x="2590988" y="133735"/>
                </a:lnTo>
                <a:lnTo>
                  <a:pt x="2592188" y="123019"/>
                </a:lnTo>
                <a:lnTo>
                  <a:pt x="2590988" y="124607"/>
                </a:lnTo>
                <a:lnTo>
                  <a:pt x="2590188" y="125798"/>
                </a:lnTo>
                <a:lnTo>
                  <a:pt x="2589388" y="125798"/>
                </a:lnTo>
                <a:lnTo>
                  <a:pt x="2588588" y="125798"/>
                </a:lnTo>
                <a:lnTo>
                  <a:pt x="2587788" y="125401"/>
                </a:lnTo>
                <a:lnTo>
                  <a:pt x="2586988" y="124607"/>
                </a:lnTo>
                <a:lnTo>
                  <a:pt x="2585389" y="122226"/>
                </a:lnTo>
                <a:lnTo>
                  <a:pt x="2584588" y="120638"/>
                </a:lnTo>
                <a:lnTo>
                  <a:pt x="2584188" y="120241"/>
                </a:lnTo>
                <a:lnTo>
                  <a:pt x="2583789" y="120241"/>
                </a:lnTo>
                <a:lnTo>
                  <a:pt x="2583388" y="120638"/>
                </a:lnTo>
                <a:lnTo>
                  <a:pt x="2583388" y="121829"/>
                </a:lnTo>
                <a:lnTo>
                  <a:pt x="2582588" y="126194"/>
                </a:lnTo>
                <a:lnTo>
                  <a:pt x="2581388" y="127385"/>
                </a:lnTo>
                <a:lnTo>
                  <a:pt x="2580588" y="127385"/>
                </a:lnTo>
                <a:lnTo>
                  <a:pt x="2580188" y="126988"/>
                </a:lnTo>
                <a:lnTo>
                  <a:pt x="2580188" y="126194"/>
                </a:lnTo>
                <a:lnTo>
                  <a:pt x="2580588" y="123416"/>
                </a:lnTo>
                <a:lnTo>
                  <a:pt x="2581388" y="119448"/>
                </a:lnTo>
                <a:lnTo>
                  <a:pt x="2581788" y="115082"/>
                </a:lnTo>
                <a:lnTo>
                  <a:pt x="2581788" y="112701"/>
                </a:lnTo>
                <a:lnTo>
                  <a:pt x="2581388" y="110716"/>
                </a:lnTo>
                <a:lnTo>
                  <a:pt x="2580988" y="109129"/>
                </a:lnTo>
                <a:lnTo>
                  <a:pt x="2580188" y="107938"/>
                </a:lnTo>
                <a:lnTo>
                  <a:pt x="2578588" y="106748"/>
                </a:lnTo>
                <a:lnTo>
                  <a:pt x="2576188" y="106351"/>
                </a:lnTo>
                <a:lnTo>
                  <a:pt x="2573788" y="107145"/>
                </a:lnTo>
                <a:lnTo>
                  <a:pt x="2573389" y="107938"/>
                </a:lnTo>
                <a:lnTo>
                  <a:pt x="2572988" y="108335"/>
                </a:lnTo>
                <a:lnTo>
                  <a:pt x="2572988" y="109923"/>
                </a:lnTo>
                <a:lnTo>
                  <a:pt x="2574188" y="111510"/>
                </a:lnTo>
                <a:lnTo>
                  <a:pt x="2575388" y="113098"/>
                </a:lnTo>
                <a:lnTo>
                  <a:pt x="2576188" y="115479"/>
                </a:lnTo>
                <a:lnTo>
                  <a:pt x="2576988" y="117463"/>
                </a:lnTo>
                <a:lnTo>
                  <a:pt x="2576588" y="118654"/>
                </a:lnTo>
                <a:lnTo>
                  <a:pt x="2576188" y="119448"/>
                </a:lnTo>
                <a:lnTo>
                  <a:pt x="2574188" y="118257"/>
                </a:lnTo>
                <a:lnTo>
                  <a:pt x="2570988" y="116273"/>
                </a:lnTo>
                <a:lnTo>
                  <a:pt x="2569388" y="115082"/>
                </a:lnTo>
                <a:lnTo>
                  <a:pt x="2567788" y="113098"/>
                </a:lnTo>
                <a:lnTo>
                  <a:pt x="2566988" y="111510"/>
                </a:lnTo>
                <a:lnTo>
                  <a:pt x="2566988" y="109526"/>
                </a:lnTo>
                <a:lnTo>
                  <a:pt x="2567388" y="108732"/>
                </a:lnTo>
                <a:lnTo>
                  <a:pt x="2568588" y="107541"/>
                </a:lnTo>
                <a:lnTo>
                  <a:pt x="2571789" y="105954"/>
                </a:lnTo>
                <a:lnTo>
                  <a:pt x="2574988" y="103970"/>
                </a:lnTo>
                <a:lnTo>
                  <a:pt x="2575788" y="103573"/>
                </a:lnTo>
                <a:lnTo>
                  <a:pt x="2576188" y="102779"/>
                </a:lnTo>
                <a:lnTo>
                  <a:pt x="2573788" y="98810"/>
                </a:lnTo>
                <a:lnTo>
                  <a:pt x="2571789" y="94841"/>
                </a:lnTo>
                <a:lnTo>
                  <a:pt x="2570188" y="90873"/>
                </a:lnTo>
                <a:lnTo>
                  <a:pt x="2569788" y="89285"/>
                </a:lnTo>
                <a:lnTo>
                  <a:pt x="2569388" y="86904"/>
                </a:lnTo>
                <a:lnTo>
                  <a:pt x="2569788" y="85316"/>
                </a:lnTo>
                <a:lnTo>
                  <a:pt x="2570188" y="84126"/>
                </a:lnTo>
                <a:lnTo>
                  <a:pt x="2571388" y="82935"/>
                </a:lnTo>
                <a:lnTo>
                  <a:pt x="2573389" y="82538"/>
                </a:lnTo>
                <a:lnTo>
                  <a:pt x="2576188" y="82538"/>
                </a:lnTo>
                <a:lnTo>
                  <a:pt x="2579788" y="82935"/>
                </a:lnTo>
                <a:lnTo>
                  <a:pt x="2578588" y="80951"/>
                </a:lnTo>
                <a:lnTo>
                  <a:pt x="2576988" y="78570"/>
                </a:lnTo>
                <a:lnTo>
                  <a:pt x="2575388" y="76982"/>
                </a:lnTo>
                <a:lnTo>
                  <a:pt x="2574588" y="76585"/>
                </a:lnTo>
                <a:lnTo>
                  <a:pt x="2573389" y="76188"/>
                </a:lnTo>
                <a:lnTo>
                  <a:pt x="2573788" y="74998"/>
                </a:lnTo>
                <a:lnTo>
                  <a:pt x="2574588" y="74601"/>
                </a:lnTo>
                <a:lnTo>
                  <a:pt x="2575388" y="74601"/>
                </a:lnTo>
                <a:lnTo>
                  <a:pt x="2576588" y="74998"/>
                </a:lnTo>
                <a:lnTo>
                  <a:pt x="2577789" y="75395"/>
                </a:lnTo>
                <a:lnTo>
                  <a:pt x="2578588" y="75395"/>
                </a:lnTo>
                <a:lnTo>
                  <a:pt x="2579389" y="74601"/>
                </a:lnTo>
                <a:close/>
                <a:moveTo>
                  <a:pt x="2783649" y="30151"/>
                </a:moveTo>
                <a:lnTo>
                  <a:pt x="2784820" y="30548"/>
                </a:lnTo>
                <a:lnTo>
                  <a:pt x="2785600" y="31342"/>
                </a:lnTo>
                <a:lnTo>
                  <a:pt x="2785600" y="32136"/>
                </a:lnTo>
                <a:lnTo>
                  <a:pt x="2785600" y="33326"/>
                </a:lnTo>
                <a:lnTo>
                  <a:pt x="2785600" y="35311"/>
                </a:lnTo>
                <a:lnTo>
                  <a:pt x="2785990" y="36105"/>
                </a:lnTo>
                <a:lnTo>
                  <a:pt x="2786770" y="36898"/>
                </a:lnTo>
                <a:lnTo>
                  <a:pt x="2787161" y="36501"/>
                </a:lnTo>
                <a:lnTo>
                  <a:pt x="2787940" y="36105"/>
                </a:lnTo>
                <a:lnTo>
                  <a:pt x="2790282" y="34517"/>
                </a:lnTo>
                <a:lnTo>
                  <a:pt x="2791841" y="33723"/>
                </a:lnTo>
                <a:lnTo>
                  <a:pt x="2793401" y="33326"/>
                </a:lnTo>
                <a:lnTo>
                  <a:pt x="2794572" y="32930"/>
                </a:lnTo>
                <a:lnTo>
                  <a:pt x="2795742" y="33326"/>
                </a:lnTo>
                <a:lnTo>
                  <a:pt x="2798862" y="36501"/>
                </a:lnTo>
                <a:lnTo>
                  <a:pt x="2803933" y="42455"/>
                </a:lnTo>
                <a:lnTo>
                  <a:pt x="2809004" y="49201"/>
                </a:lnTo>
                <a:lnTo>
                  <a:pt x="2810566" y="51583"/>
                </a:lnTo>
                <a:lnTo>
                  <a:pt x="2811345" y="53567"/>
                </a:lnTo>
                <a:lnTo>
                  <a:pt x="2810955" y="55155"/>
                </a:lnTo>
                <a:lnTo>
                  <a:pt x="2809394" y="57933"/>
                </a:lnTo>
                <a:lnTo>
                  <a:pt x="2808224" y="60711"/>
                </a:lnTo>
                <a:lnTo>
                  <a:pt x="2806274" y="64283"/>
                </a:lnTo>
                <a:lnTo>
                  <a:pt x="2805884" y="65870"/>
                </a:lnTo>
                <a:lnTo>
                  <a:pt x="2805884" y="67458"/>
                </a:lnTo>
                <a:lnTo>
                  <a:pt x="2805884" y="69045"/>
                </a:lnTo>
                <a:lnTo>
                  <a:pt x="2806664" y="70236"/>
                </a:lnTo>
                <a:lnTo>
                  <a:pt x="2807444" y="71426"/>
                </a:lnTo>
                <a:lnTo>
                  <a:pt x="2809394" y="72617"/>
                </a:lnTo>
                <a:lnTo>
                  <a:pt x="2811736" y="73411"/>
                </a:lnTo>
                <a:lnTo>
                  <a:pt x="2814075" y="73808"/>
                </a:lnTo>
                <a:lnTo>
                  <a:pt x="2812515" y="75792"/>
                </a:lnTo>
                <a:lnTo>
                  <a:pt x="2810955" y="78173"/>
                </a:lnTo>
                <a:lnTo>
                  <a:pt x="2810174" y="79761"/>
                </a:lnTo>
                <a:lnTo>
                  <a:pt x="2810174" y="82142"/>
                </a:lnTo>
                <a:lnTo>
                  <a:pt x="2810174" y="84126"/>
                </a:lnTo>
                <a:lnTo>
                  <a:pt x="2810566" y="85714"/>
                </a:lnTo>
                <a:lnTo>
                  <a:pt x="2812125" y="88889"/>
                </a:lnTo>
                <a:lnTo>
                  <a:pt x="2817196" y="96826"/>
                </a:lnTo>
                <a:lnTo>
                  <a:pt x="2819146" y="101589"/>
                </a:lnTo>
                <a:lnTo>
                  <a:pt x="2819927" y="103970"/>
                </a:lnTo>
                <a:lnTo>
                  <a:pt x="2820706" y="107145"/>
                </a:lnTo>
                <a:lnTo>
                  <a:pt x="2818366" y="107145"/>
                </a:lnTo>
                <a:lnTo>
                  <a:pt x="2817196" y="107542"/>
                </a:lnTo>
                <a:lnTo>
                  <a:pt x="2815636" y="108336"/>
                </a:lnTo>
                <a:lnTo>
                  <a:pt x="2814855" y="109526"/>
                </a:lnTo>
                <a:lnTo>
                  <a:pt x="2813685" y="112305"/>
                </a:lnTo>
                <a:lnTo>
                  <a:pt x="2812905" y="113098"/>
                </a:lnTo>
                <a:lnTo>
                  <a:pt x="2811345" y="113495"/>
                </a:lnTo>
                <a:lnTo>
                  <a:pt x="2812125" y="115876"/>
                </a:lnTo>
                <a:lnTo>
                  <a:pt x="2812515" y="116273"/>
                </a:lnTo>
                <a:lnTo>
                  <a:pt x="2812905" y="116670"/>
                </a:lnTo>
                <a:lnTo>
                  <a:pt x="2813685" y="116273"/>
                </a:lnTo>
                <a:lnTo>
                  <a:pt x="2814855" y="115480"/>
                </a:lnTo>
                <a:lnTo>
                  <a:pt x="2816416" y="114686"/>
                </a:lnTo>
                <a:lnTo>
                  <a:pt x="2817586" y="114289"/>
                </a:lnTo>
                <a:lnTo>
                  <a:pt x="2818366" y="114686"/>
                </a:lnTo>
                <a:lnTo>
                  <a:pt x="2819146" y="115480"/>
                </a:lnTo>
                <a:lnTo>
                  <a:pt x="2820706" y="117067"/>
                </a:lnTo>
                <a:lnTo>
                  <a:pt x="2817976" y="119845"/>
                </a:lnTo>
                <a:lnTo>
                  <a:pt x="2816416" y="121433"/>
                </a:lnTo>
                <a:lnTo>
                  <a:pt x="2814855" y="122623"/>
                </a:lnTo>
                <a:lnTo>
                  <a:pt x="2814075" y="125004"/>
                </a:lnTo>
                <a:lnTo>
                  <a:pt x="2813685" y="127386"/>
                </a:lnTo>
                <a:lnTo>
                  <a:pt x="2813685" y="130164"/>
                </a:lnTo>
                <a:lnTo>
                  <a:pt x="2814075" y="133736"/>
                </a:lnTo>
                <a:lnTo>
                  <a:pt x="2816416" y="133736"/>
                </a:lnTo>
                <a:lnTo>
                  <a:pt x="2817976" y="133736"/>
                </a:lnTo>
                <a:lnTo>
                  <a:pt x="2819146" y="132942"/>
                </a:lnTo>
                <a:lnTo>
                  <a:pt x="2820316" y="131751"/>
                </a:lnTo>
                <a:lnTo>
                  <a:pt x="2821487" y="130958"/>
                </a:lnTo>
                <a:lnTo>
                  <a:pt x="2822267" y="129767"/>
                </a:lnTo>
                <a:lnTo>
                  <a:pt x="2823437" y="126989"/>
                </a:lnTo>
                <a:lnTo>
                  <a:pt x="2823827" y="126195"/>
                </a:lnTo>
                <a:lnTo>
                  <a:pt x="2824997" y="126195"/>
                </a:lnTo>
                <a:lnTo>
                  <a:pt x="2824997" y="126592"/>
                </a:lnTo>
                <a:lnTo>
                  <a:pt x="2825387" y="127783"/>
                </a:lnTo>
                <a:lnTo>
                  <a:pt x="2824997" y="131354"/>
                </a:lnTo>
                <a:lnTo>
                  <a:pt x="2824217" y="136117"/>
                </a:lnTo>
                <a:lnTo>
                  <a:pt x="2823047" y="140879"/>
                </a:lnTo>
                <a:lnTo>
                  <a:pt x="2821487" y="144848"/>
                </a:lnTo>
                <a:lnTo>
                  <a:pt x="2820706" y="146436"/>
                </a:lnTo>
                <a:lnTo>
                  <a:pt x="2819927" y="147229"/>
                </a:lnTo>
                <a:lnTo>
                  <a:pt x="2818757" y="147626"/>
                </a:lnTo>
                <a:lnTo>
                  <a:pt x="2817586" y="147229"/>
                </a:lnTo>
                <a:lnTo>
                  <a:pt x="2817976" y="148023"/>
                </a:lnTo>
                <a:lnTo>
                  <a:pt x="2818366" y="148817"/>
                </a:lnTo>
                <a:lnTo>
                  <a:pt x="2819927" y="150801"/>
                </a:lnTo>
                <a:lnTo>
                  <a:pt x="2823437" y="152389"/>
                </a:lnTo>
                <a:lnTo>
                  <a:pt x="2825387" y="153183"/>
                </a:lnTo>
                <a:lnTo>
                  <a:pt x="2826558" y="154770"/>
                </a:lnTo>
                <a:lnTo>
                  <a:pt x="2826948" y="155961"/>
                </a:lnTo>
                <a:lnTo>
                  <a:pt x="2827338" y="157151"/>
                </a:lnTo>
                <a:lnTo>
                  <a:pt x="2826948" y="158739"/>
                </a:lnTo>
                <a:lnTo>
                  <a:pt x="2826948" y="160723"/>
                </a:lnTo>
                <a:lnTo>
                  <a:pt x="2818757" y="160723"/>
                </a:lnTo>
                <a:lnTo>
                  <a:pt x="2819927" y="161120"/>
                </a:lnTo>
                <a:lnTo>
                  <a:pt x="2820706" y="161517"/>
                </a:lnTo>
                <a:lnTo>
                  <a:pt x="2821878" y="162707"/>
                </a:lnTo>
                <a:lnTo>
                  <a:pt x="2823047" y="164692"/>
                </a:lnTo>
                <a:lnTo>
                  <a:pt x="2824217" y="167470"/>
                </a:lnTo>
                <a:lnTo>
                  <a:pt x="2826168" y="171042"/>
                </a:lnTo>
                <a:lnTo>
                  <a:pt x="2826558" y="171836"/>
                </a:lnTo>
                <a:lnTo>
                  <a:pt x="2826948" y="170645"/>
                </a:lnTo>
                <a:lnTo>
                  <a:pt x="2826558" y="173820"/>
                </a:lnTo>
                <a:lnTo>
                  <a:pt x="2826948" y="176201"/>
                </a:lnTo>
                <a:lnTo>
                  <a:pt x="2826948" y="176995"/>
                </a:lnTo>
                <a:lnTo>
                  <a:pt x="2826558" y="176995"/>
                </a:lnTo>
                <a:lnTo>
                  <a:pt x="2825387" y="177392"/>
                </a:lnTo>
                <a:lnTo>
                  <a:pt x="2823437" y="178186"/>
                </a:lnTo>
                <a:lnTo>
                  <a:pt x="2820706" y="180567"/>
                </a:lnTo>
                <a:lnTo>
                  <a:pt x="2824997" y="180567"/>
                </a:lnTo>
                <a:lnTo>
                  <a:pt x="2826168" y="180964"/>
                </a:lnTo>
                <a:lnTo>
                  <a:pt x="2826948" y="181361"/>
                </a:lnTo>
                <a:lnTo>
                  <a:pt x="2826948" y="182154"/>
                </a:lnTo>
                <a:lnTo>
                  <a:pt x="2826558" y="182948"/>
                </a:lnTo>
                <a:lnTo>
                  <a:pt x="2825387" y="185726"/>
                </a:lnTo>
                <a:lnTo>
                  <a:pt x="2822657" y="188504"/>
                </a:lnTo>
                <a:lnTo>
                  <a:pt x="2820316" y="192473"/>
                </a:lnTo>
                <a:lnTo>
                  <a:pt x="2818366" y="196045"/>
                </a:lnTo>
                <a:lnTo>
                  <a:pt x="2817976" y="198426"/>
                </a:lnTo>
                <a:lnTo>
                  <a:pt x="2817586" y="200807"/>
                </a:lnTo>
                <a:lnTo>
                  <a:pt x="2817976" y="201601"/>
                </a:lnTo>
                <a:lnTo>
                  <a:pt x="2818366" y="203189"/>
                </a:lnTo>
                <a:lnTo>
                  <a:pt x="2820316" y="206364"/>
                </a:lnTo>
                <a:lnTo>
                  <a:pt x="2822657" y="209539"/>
                </a:lnTo>
                <a:lnTo>
                  <a:pt x="2823437" y="210729"/>
                </a:lnTo>
                <a:lnTo>
                  <a:pt x="2823047" y="212317"/>
                </a:lnTo>
                <a:lnTo>
                  <a:pt x="2822267" y="213904"/>
                </a:lnTo>
                <a:lnTo>
                  <a:pt x="2819927" y="216286"/>
                </a:lnTo>
                <a:lnTo>
                  <a:pt x="2814465" y="220651"/>
                </a:lnTo>
                <a:lnTo>
                  <a:pt x="2812905" y="223032"/>
                </a:lnTo>
                <a:lnTo>
                  <a:pt x="2812515" y="223826"/>
                </a:lnTo>
                <a:lnTo>
                  <a:pt x="2812125" y="225017"/>
                </a:lnTo>
                <a:lnTo>
                  <a:pt x="2812515" y="226604"/>
                </a:lnTo>
                <a:lnTo>
                  <a:pt x="2813685" y="227795"/>
                </a:lnTo>
                <a:lnTo>
                  <a:pt x="2815245" y="229382"/>
                </a:lnTo>
                <a:lnTo>
                  <a:pt x="2817586" y="230573"/>
                </a:lnTo>
                <a:lnTo>
                  <a:pt x="2814855" y="230176"/>
                </a:lnTo>
                <a:lnTo>
                  <a:pt x="2812905" y="229779"/>
                </a:lnTo>
                <a:lnTo>
                  <a:pt x="2811736" y="230176"/>
                </a:lnTo>
                <a:lnTo>
                  <a:pt x="2810566" y="230970"/>
                </a:lnTo>
                <a:lnTo>
                  <a:pt x="2810174" y="231764"/>
                </a:lnTo>
                <a:lnTo>
                  <a:pt x="2809785" y="232954"/>
                </a:lnTo>
                <a:lnTo>
                  <a:pt x="2809394" y="235732"/>
                </a:lnTo>
                <a:lnTo>
                  <a:pt x="2808615" y="238114"/>
                </a:lnTo>
                <a:lnTo>
                  <a:pt x="2808224" y="238907"/>
                </a:lnTo>
                <a:lnTo>
                  <a:pt x="2807054" y="239701"/>
                </a:lnTo>
                <a:lnTo>
                  <a:pt x="2805884" y="239701"/>
                </a:lnTo>
                <a:lnTo>
                  <a:pt x="2803933" y="239701"/>
                </a:lnTo>
                <a:lnTo>
                  <a:pt x="2801983" y="238907"/>
                </a:lnTo>
                <a:lnTo>
                  <a:pt x="2798862" y="237717"/>
                </a:lnTo>
                <a:lnTo>
                  <a:pt x="2798862" y="236526"/>
                </a:lnTo>
                <a:lnTo>
                  <a:pt x="2799642" y="235732"/>
                </a:lnTo>
                <a:lnTo>
                  <a:pt x="2800424" y="235336"/>
                </a:lnTo>
                <a:lnTo>
                  <a:pt x="2800813" y="235336"/>
                </a:lnTo>
                <a:lnTo>
                  <a:pt x="2801594" y="236129"/>
                </a:lnTo>
                <a:lnTo>
                  <a:pt x="2801983" y="237717"/>
                </a:lnTo>
                <a:lnTo>
                  <a:pt x="2803153" y="237320"/>
                </a:lnTo>
                <a:lnTo>
                  <a:pt x="2803933" y="237320"/>
                </a:lnTo>
                <a:lnTo>
                  <a:pt x="2804713" y="236526"/>
                </a:lnTo>
                <a:lnTo>
                  <a:pt x="2805104" y="235732"/>
                </a:lnTo>
                <a:lnTo>
                  <a:pt x="2805494" y="233351"/>
                </a:lnTo>
                <a:lnTo>
                  <a:pt x="2805494" y="230970"/>
                </a:lnTo>
                <a:lnTo>
                  <a:pt x="2804713" y="225414"/>
                </a:lnTo>
                <a:lnTo>
                  <a:pt x="2804713" y="222636"/>
                </a:lnTo>
                <a:lnTo>
                  <a:pt x="2805104" y="220651"/>
                </a:lnTo>
                <a:lnTo>
                  <a:pt x="2803543" y="222636"/>
                </a:lnTo>
                <a:lnTo>
                  <a:pt x="2802373" y="224620"/>
                </a:lnTo>
                <a:lnTo>
                  <a:pt x="2800424" y="228986"/>
                </a:lnTo>
                <a:lnTo>
                  <a:pt x="2798862" y="230573"/>
                </a:lnTo>
                <a:lnTo>
                  <a:pt x="2798082" y="230573"/>
                </a:lnTo>
                <a:lnTo>
                  <a:pt x="2797302" y="230970"/>
                </a:lnTo>
                <a:lnTo>
                  <a:pt x="2796522" y="230573"/>
                </a:lnTo>
                <a:lnTo>
                  <a:pt x="2795352" y="229779"/>
                </a:lnTo>
                <a:lnTo>
                  <a:pt x="2793011" y="227398"/>
                </a:lnTo>
                <a:lnTo>
                  <a:pt x="2793011" y="226604"/>
                </a:lnTo>
                <a:lnTo>
                  <a:pt x="2793401" y="225414"/>
                </a:lnTo>
                <a:lnTo>
                  <a:pt x="2794181" y="225017"/>
                </a:lnTo>
                <a:lnTo>
                  <a:pt x="2794572" y="225017"/>
                </a:lnTo>
                <a:lnTo>
                  <a:pt x="2795352" y="226207"/>
                </a:lnTo>
                <a:lnTo>
                  <a:pt x="2795742" y="227398"/>
                </a:lnTo>
                <a:lnTo>
                  <a:pt x="2797692" y="225017"/>
                </a:lnTo>
                <a:lnTo>
                  <a:pt x="2798862" y="223032"/>
                </a:lnTo>
                <a:lnTo>
                  <a:pt x="2800033" y="221445"/>
                </a:lnTo>
                <a:lnTo>
                  <a:pt x="2800424" y="219461"/>
                </a:lnTo>
                <a:lnTo>
                  <a:pt x="2800424" y="217873"/>
                </a:lnTo>
                <a:lnTo>
                  <a:pt x="2800424" y="215492"/>
                </a:lnTo>
                <a:lnTo>
                  <a:pt x="2798862" y="212317"/>
                </a:lnTo>
                <a:lnTo>
                  <a:pt x="2796912" y="209539"/>
                </a:lnTo>
                <a:lnTo>
                  <a:pt x="2794962" y="206364"/>
                </a:lnTo>
                <a:lnTo>
                  <a:pt x="2793791" y="203586"/>
                </a:lnTo>
                <a:lnTo>
                  <a:pt x="2793011" y="201998"/>
                </a:lnTo>
                <a:lnTo>
                  <a:pt x="2793011" y="200807"/>
                </a:lnTo>
                <a:lnTo>
                  <a:pt x="2793011" y="199220"/>
                </a:lnTo>
                <a:lnTo>
                  <a:pt x="2793791" y="197632"/>
                </a:lnTo>
                <a:lnTo>
                  <a:pt x="2796132" y="194457"/>
                </a:lnTo>
                <a:lnTo>
                  <a:pt x="2798082" y="190489"/>
                </a:lnTo>
                <a:lnTo>
                  <a:pt x="2798862" y="188901"/>
                </a:lnTo>
                <a:lnTo>
                  <a:pt x="2798862" y="187314"/>
                </a:lnTo>
                <a:lnTo>
                  <a:pt x="2798473" y="186123"/>
                </a:lnTo>
                <a:lnTo>
                  <a:pt x="2797692" y="184932"/>
                </a:lnTo>
                <a:lnTo>
                  <a:pt x="2796132" y="182948"/>
                </a:lnTo>
                <a:lnTo>
                  <a:pt x="2794572" y="181757"/>
                </a:lnTo>
                <a:lnTo>
                  <a:pt x="2792621" y="180567"/>
                </a:lnTo>
                <a:lnTo>
                  <a:pt x="2790671" y="179376"/>
                </a:lnTo>
                <a:lnTo>
                  <a:pt x="2789891" y="178582"/>
                </a:lnTo>
                <a:lnTo>
                  <a:pt x="2789501" y="177392"/>
                </a:lnTo>
                <a:lnTo>
                  <a:pt x="2789110" y="176201"/>
                </a:lnTo>
                <a:lnTo>
                  <a:pt x="2789110" y="175011"/>
                </a:lnTo>
                <a:lnTo>
                  <a:pt x="2789110" y="172629"/>
                </a:lnTo>
                <a:lnTo>
                  <a:pt x="2789501" y="170645"/>
                </a:lnTo>
                <a:lnTo>
                  <a:pt x="2791452" y="170645"/>
                </a:lnTo>
                <a:lnTo>
                  <a:pt x="2792621" y="170645"/>
                </a:lnTo>
                <a:lnTo>
                  <a:pt x="2793791" y="171042"/>
                </a:lnTo>
                <a:lnTo>
                  <a:pt x="2794572" y="171836"/>
                </a:lnTo>
                <a:lnTo>
                  <a:pt x="2796522" y="173026"/>
                </a:lnTo>
                <a:lnTo>
                  <a:pt x="2797302" y="173423"/>
                </a:lnTo>
                <a:lnTo>
                  <a:pt x="2798862" y="173820"/>
                </a:lnTo>
                <a:lnTo>
                  <a:pt x="2800033" y="170248"/>
                </a:lnTo>
                <a:lnTo>
                  <a:pt x="2800033" y="169057"/>
                </a:lnTo>
                <a:lnTo>
                  <a:pt x="2799642" y="168264"/>
                </a:lnTo>
                <a:lnTo>
                  <a:pt x="2798862" y="167470"/>
                </a:lnTo>
                <a:lnTo>
                  <a:pt x="2798473" y="167470"/>
                </a:lnTo>
                <a:lnTo>
                  <a:pt x="2796912" y="167073"/>
                </a:lnTo>
                <a:lnTo>
                  <a:pt x="2794962" y="167470"/>
                </a:lnTo>
                <a:lnTo>
                  <a:pt x="2793011" y="167470"/>
                </a:lnTo>
                <a:lnTo>
                  <a:pt x="2792231" y="167073"/>
                </a:lnTo>
                <a:lnTo>
                  <a:pt x="2790671" y="165882"/>
                </a:lnTo>
                <a:lnTo>
                  <a:pt x="2790282" y="165089"/>
                </a:lnTo>
                <a:lnTo>
                  <a:pt x="2789501" y="163898"/>
                </a:lnTo>
                <a:lnTo>
                  <a:pt x="2788720" y="160326"/>
                </a:lnTo>
                <a:lnTo>
                  <a:pt x="2789110" y="157945"/>
                </a:lnTo>
                <a:lnTo>
                  <a:pt x="2789891" y="155167"/>
                </a:lnTo>
                <a:lnTo>
                  <a:pt x="2791452" y="153579"/>
                </a:lnTo>
                <a:lnTo>
                  <a:pt x="2794181" y="150801"/>
                </a:lnTo>
                <a:lnTo>
                  <a:pt x="2795352" y="148817"/>
                </a:lnTo>
                <a:lnTo>
                  <a:pt x="2795742" y="147229"/>
                </a:lnTo>
                <a:lnTo>
                  <a:pt x="2795742" y="145642"/>
                </a:lnTo>
                <a:lnTo>
                  <a:pt x="2794962" y="145245"/>
                </a:lnTo>
                <a:lnTo>
                  <a:pt x="2793791" y="145245"/>
                </a:lnTo>
                <a:lnTo>
                  <a:pt x="2792621" y="145642"/>
                </a:lnTo>
                <a:lnTo>
                  <a:pt x="2791452" y="146833"/>
                </a:lnTo>
                <a:lnTo>
                  <a:pt x="2790282" y="147626"/>
                </a:lnTo>
                <a:lnTo>
                  <a:pt x="2789501" y="149611"/>
                </a:lnTo>
                <a:lnTo>
                  <a:pt x="2789501" y="150801"/>
                </a:lnTo>
                <a:lnTo>
                  <a:pt x="2784040" y="134926"/>
                </a:lnTo>
                <a:lnTo>
                  <a:pt x="2781699" y="129767"/>
                </a:lnTo>
                <a:lnTo>
                  <a:pt x="2780140" y="126989"/>
                </a:lnTo>
                <a:lnTo>
                  <a:pt x="2779749" y="125401"/>
                </a:lnTo>
                <a:lnTo>
                  <a:pt x="2779359" y="123814"/>
                </a:lnTo>
                <a:lnTo>
                  <a:pt x="2779359" y="120639"/>
                </a:lnTo>
                <a:lnTo>
                  <a:pt x="2780140" y="117067"/>
                </a:lnTo>
                <a:lnTo>
                  <a:pt x="2780140" y="116670"/>
                </a:lnTo>
                <a:lnTo>
                  <a:pt x="2779359" y="116670"/>
                </a:lnTo>
                <a:lnTo>
                  <a:pt x="2777019" y="117067"/>
                </a:lnTo>
                <a:lnTo>
                  <a:pt x="2773898" y="117464"/>
                </a:lnTo>
                <a:lnTo>
                  <a:pt x="2771557" y="117464"/>
                </a:lnTo>
                <a:lnTo>
                  <a:pt x="2770387" y="117464"/>
                </a:lnTo>
                <a:lnTo>
                  <a:pt x="2769607" y="117067"/>
                </a:lnTo>
                <a:lnTo>
                  <a:pt x="2769217" y="116273"/>
                </a:lnTo>
                <a:lnTo>
                  <a:pt x="2768828" y="115480"/>
                </a:lnTo>
                <a:lnTo>
                  <a:pt x="2769217" y="113892"/>
                </a:lnTo>
                <a:lnTo>
                  <a:pt x="2770387" y="112305"/>
                </a:lnTo>
                <a:lnTo>
                  <a:pt x="2771947" y="109923"/>
                </a:lnTo>
                <a:lnTo>
                  <a:pt x="2773898" y="107145"/>
                </a:lnTo>
                <a:lnTo>
                  <a:pt x="2771947" y="108733"/>
                </a:lnTo>
                <a:lnTo>
                  <a:pt x="2770387" y="109526"/>
                </a:lnTo>
                <a:lnTo>
                  <a:pt x="2769217" y="109526"/>
                </a:lnTo>
                <a:lnTo>
                  <a:pt x="2768437" y="108733"/>
                </a:lnTo>
                <a:lnTo>
                  <a:pt x="2768047" y="106748"/>
                </a:lnTo>
                <a:lnTo>
                  <a:pt x="2768047" y="103970"/>
                </a:lnTo>
                <a:lnTo>
                  <a:pt x="2768047" y="96826"/>
                </a:lnTo>
                <a:lnTo>
                  <a:pt x="2768437" y="96430"/>
                </a:lnTo>
                <a:lnTo>
                  <a:pt x="2768828" y="97223"/>
                </a:lnTo>
                <a:lnTo>
                  <a:pt x="2770387" y="99605"/>
                </a:lnTo>
                <a:lnTo>
                  <a:pt x="2771167" y="102383"/>
                </a:lnTo>
                <a:lnTo>
                  <a:pt x="2771557" y="103176"/>
                </a:lnTo>
                <a:lnTo>
                  <a:pt x="2771167" y="103573"/>
                </a:lnTo>
                <a:lnTo>
                  <a:pt x="2773117" y="103573"/>
                </a:lnTo>
                <a:lnTo>
                  <a:pt x="2774678" y="103573"/>
                </a:lnTo>
                <a:lnTo>
                  <a:pt x="2775458" y="103176"/>
                </a:lnTo>
                <a:lnTo>
                  <a:pt x="2775848" y="102383"/>
                </a:lnTo>
                <a:lnTo>
                  <a:pt x="2775848" y="101589"/>
                </a:lnTo>
                <a:lnTo>
                  <a:pt x="2775848" y="100795"/>
                </a:lnTo>
                <a:lnTo>
                  <a:pt x="2773898" y="98811"/>
                </a:lnTo>
                <a:lnTo>
                  <a:pt x="2771947" y="96430"/>
                </a:lnTo>
                <a:lnTo>
                  <a:pt x="2770387" y="94842"/>
                </a:lnTo>
                <a:lnTo>
                  <a:pt x="2768828" y="94048"/>
                </a:lnTo>
                <a:lnTo>
                  <a:pt x="2768047" y="93651"/>
                </a:lnTo>
                <a:lnTo>
                  <a:pt x="2767656" y="89683"/>
                </a:lnTo>
                <a:lnTo>
                  <a:pt x="2767656" y="85317"/>
                </a:lnTo>
                <a:lnTo>
                  <a:pt x="2767656" y="81348"/>
                </a:lnTo>
                <a:lnTo>
                  <a:pt x="2767656" y="76586"/>
                </a:lnTo>
                <a:lnTo>
                  <a:pt x="2767266" y="72617"/>
                </a:lnTo>
                <a:lnTo>
                  <a:pt x="2766486" y="70236"/>
                </a:lnTo>
                <a:lnTo>
                  <a:pt x="2765316" y="68251"/>
                </a:lnTo>
                <a:lnTo>
                  <a:pt x="2764146" y="66267"/>
                </a:lnTo>
                <a:lnTo>
                  <a:pt x="2762975" y="64283"/>
                </a:lnTo>
                <a:lnTo>
                  <a:pt x="2761025" y="61901"/>
                </a:lnTo>
                <a:lnTo>
                  <a:pt x="2759075" y="60314"/>
                </a:lnTo>
                <a:lnTo>
                  <a:pt x="2761415" y="59123"/>
                </a:lnTo>
                <a:lnTo>
                  <a:pt x="2763366" y="57536"/>
                </a:lnTo>
                <a:lnTo>
                  <a:pt x="2764926" y="55948"/>
                </a:lnTo>
                <a:lnTo>
                  <a:pt x="2766096" y="53567"/>
                </a:lnTo>
                <a:lnTo>
                  <a:pt x="2766877" y="51583"/>
                </a:lnTo>
                <a:lnTo>
                  <a:pt x="2767266" y="49598"/>
                </a:lnTo>
                <a:lnTo>
                  <a:pt x="2767266" y="45233"/>
                </a:lnTo>
                <a:lnTo>
                  <a:pt x="2767266" y="41661"/>
                </a:lnTo>
                <a:lnTo>
                  <a:pt x="2767656" y="38883"/>
                </a:lnTo>
                <a:lnTo>
                  <a:pt x="2768047" y="37692"/>
                </a:lnTo>
                <a:lnTo>
                  <a:pt x="2768437" y="36898"/>
                </a:lnTo>
                <a:lnTo>
                  <a:pt x="2769607" y="36501"/>
                </a:lnTo>
                <a:lnTo>
                  <a:pt x="2771167" y="36898"/>
                </a:lnTo>
                <a:lnTo>
                  <a:pt x="2772727" y="36898"/>
                </a:lnTo>
                <a:lnTo>
                  <a:pt x="2774678" y="36105"/>
                </a:lnTo>
                <a:lnTo>
                  <a:pt x="2776238" y="34914"/>
                </a:lnTo>
                <a:lnTo>
                  <a:pt x="2778189" y="33723"/>
                </a:lnTo>
                <a:lnTo>
                  <a:pt x="2780919" y="31342"/>
                </a:lnTo>
                <a:lnTo>
                  <a:pt x="2782089" y="30548"/>
                </a:lnTo>
                <a:close/>
                <a:moveTo>
                  <a:pt x="3706178" y="0"/>
                </a:moveTo>
                <a:lnTo>
                  <a:pt x="3715914" y="0"/>
                </a:lnTo>
                <a:lnTo>
                  <a:pt x="3718031" y="9815"/>
                </a:lnTo>
                <a:lnTo>
                  <a:pt x="3719724" y="18845"/>
                </a:lnTo>
                <a:lnTo>
                  <a:pt x="3720994" y="27875"/>
                </a:lnTo>
                <a:lnTo>
                  <a:pt x="3721841" y="36513"/>
                </a:lnTo>
                <a:lnTo>
                  <a:pt x="3722688" y="45150"/>
                </a:lnTo>
                <a:lnTo>
                  <a:pt x="3722688" y="54180"/>
                </a:lnTo>
                <a:lnTo>
                  <a:pt x="3722688" y="63603"/>
                </a:lnTo>
                <a:lnTo>
                  <a:pt x="3722264" y="73025"/>
                </a:lnTo>
                <a:lnTo>
                  <a:pt x="3720571" y="72632"/>
                </a:lnTo>
                <a:lnTo>
                  <a:pt x="3719301" y="72240"/>
                </a:lnTo>
                <a:lnTo>
                  <a:pt x="3718031" y="71847"/>
                </a:lnTo>
                <a:lnTo>
                  <a:pt x="3717608" y="70669"/>
                </a:lnTo>
                <a:lnTo>
                  <a:pt x="3717184" y="69884"/>
                </a:lnTo>
                <a:lnTo>
                  <a:pt x="3717184" y="68706"/>
                </a:lnTo>
                <a:lnTo>
                  <a:pt x="3717608" y="66743"/>
                </a:lnTo>
                <a:lnTo>
                  <a:pt x="3719301" y="61247"/>
                </a:lnTo>
                <a:lnTo>
                  <a:pt x="3719724" y="58891"/>
                </a:lnTo>
                <a:lnTo>
                  <a:pt x="3719301" y="57713"/>
                </a:lnTo>
                <a:lnTo>
                  <a:pt x="3719301" y="56536"/>
                </a:lnTo>
                <a:lnTo>
                  <a:pt x="3718454" y="54572"/>
                </a:lnTo>
                <a:lnTo>
                  <a:pt x="3717184" y="54180"/>
                </a:lnTo>
                <a:lnTo>
                  <a:pt x="3715914" y="53787"/>
                </a:lnTo>
                <a:lnTo>
                  <a:pt x="3714221" y="53787"/>
                </a:lnTo>
                <a:lnTo>
                  <a:pt x="3711258" y="53787"/>
                </a:lnTo>
                <a:lnTo>
                  <a:pt x="3709988" y="53787"/>
                </a:lnTo>
                <a:lnTo>
                  <a:pt x="3709141" y="53002"/>
                </a:lnTo>
                <a:lnTo>
                  <a:pt x="3707871" y="50254"/>
                </a:lnTo>
                <a:lnTo>
                  <a:pt x="3706601" y="47506"/>
                </a:lnTo>
                <a:lnTo>
                  <a:pt x="3704484" y="41224"/>
                </a:lnTo>
                <a:lnTo>
                  <a:pt x="3703638" y="34157"/>
                </a:lnTo>
                <a:lnTo>
                  <a:pt x="3703638" y="27090"/>
                </a:lnTo>
                <a:lnTo>
                  <a:pt x="3703638" y="19630"/>
                </a:lnTo>
                <a:lnTo>
                  <a:pt x="3704061" y="12956"/>
                </a:lnTo>
                <a:close/>
              </a:path>
            </a:pathLst>
          </a:custGeom>
          <a:solidFill>
            <a:srgbClr val="4472C4"/>
          </a:solidFill>
        </p:spPr>
      </p:pic>
    </p:spTree>
    <p:extLst>
      <p:ext uri="{BB962C8B-B14F-4D97-AF65-F5344CB8AC3E}">
        <p14:creationId xmlns:p14="http://schemas.microsoft.com/office/powerpoint/2010/main" val="312729410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73150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16EFE-4323-48AB-BE5F-7A2C918675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1DE29-CF4A-4B2A-A929-F2D7F7F8DC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269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nco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Forma libre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Marcador de posición de imagen 8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es-ES"/>
            </a:lvl1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10" name="Forma libre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Marcador de posición de imagen 10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es-ES"/>
            </a:lvl1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12" name="Forma libre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Marcador de posición de imagen 12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es-ES"/>
            </a:lvl1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14" name="Forma libre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Marcador de posición de imagen 14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es-ES"/>
            </a:lvl1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20" name="Forma libre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" name="Marcador de posición de imagen 20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es-ES"/>
            </a:lvl1pPr>
          </a:lstStyle>
          <a:p>
            <a:r>
              <a:rPr lang="es-ES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16EFE-4323-48AB-BE5F-7A2C918675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1DE29-CF4A-4B2A-A929-F2D7F7F8DC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47326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16EFE-4323-48AB-BE5F-7A2C918675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1DE29-CF4A-4B2A-A929-F2D7F7F8DC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84321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295400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16EFE-4323-48AB-BE5F-7A2C918675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1DE29-CF4A-4B2A-A929-F2D7F7F8DC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73917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0600" y="1295400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16EFE-4323-48AB-BE5F-7A2C918675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1DE29-CF4A-4B2A-A929-F2D7F7F8DC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13760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16EFE-4323-48AB-BE5F-7A2C918675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1DE29-CF4A-4B2A-A929-F2D7F7F8DC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16112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16EFE-4323-48AB-BE5F-7A2C918675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1DE29-CF4A-4B2A-A929-F2D7F7F8DC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75213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16EFE-4323-48AB-BE5F-7A2C918675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1DE29-CF4A-4B2A-A929-F2D7F7F8DC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68244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16EFE-4323-48AB-BE5F-7A2C918675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1DE29-CF4A-4B2A-A929-F2D7F7F8DC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03338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16EFE-4323-48AB-BE5F-7A2C918675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1DE29-CF4A-4B2A-A929-F2D7F7F8DC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085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t>17/8/2020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y texto vertic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t>17/8/2020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7DE6-B6D8-4FB7-9E84-308B6CA4FA8E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4B7F-D0C3-4B58-9A8C-3229971341C2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48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7DE6-B6D8-4FB7-9E84-308B6CA4FA8E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4B7F-D0C3-4B58-9A8C-3229971341C2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126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063750" y="2492375"/>
            <a:ext cx="3360175" cy="1081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cap="small" baseline="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noProof="0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76681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566F7-1EC5-4FB1-A740-87AC59F60FA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93299-72C2-404A-89A3-862F9A4C006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661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566F7-1EC5-4FB1-A740-87AC59F60FA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93299-72C2-404A-89A3-862F9A4C006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78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t>17/8/2020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566F7-1EC5-4FB1-A740-87AC59F60FA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93299-72C2-404A-89A3-862F9A4C006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267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566F7-1EC5-4FB1-A740-87AC59F60FA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93299-72C2-404A-89A3-862F9A4C006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275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93299-72C2-404A-89A3-862F9A4C006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889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93299-72C2-404A-89A3-862F9A4C006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825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566F7-1EC5-4FB1-A740-87AC59F60FA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93299-72C2-404A-89A3-862F9A4C006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480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901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566F7-1EC5-4FB1-A740-87AC59F60FA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93299-72C2-404A-89A3-862F9A4C006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48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93299-72C2-404A-89A3-862F9A4C006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2871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1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EE292-5A4A-403F-AF29-E99CE55E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CAC78-C815-4139-B49C-CE5A48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2420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Footer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2060848"/>
            <a:ext cx="4839428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178C3-AF1B-4640-9A86-A6BB7FE5B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4797152"/>
            <a:ext cx="4839428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596164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EE292-5A4A-403F-AF29-E99CE55E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CAC78-C815-4139-B49C-CE5A48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3816424" cy="365125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845C2-CBA0-41DD-B16C-5A84A8B5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28048" y="6356350"/>
            <a:ext cx="1008112" cy="365125"/>
          </a:xfrm>
        </p:spPr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C22B4-381E-481C-AFD8-67FB4DE2ED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5252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81736" cy="1325563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65"/>
            <a:ext cx="6697960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0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es-ES" sz="4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es-ES" sz="2400">
                <a:solidFill>
                  <a:schemeClr val="tx1"/>
                </a:solidFill>
                <a:latin typeface="+mj-lt"/>
              </a:defRPr>
            </a:lvl1pPr>
            <a:lvl2pPr marL="457200" indent="0" latinLnBrk="0">
              <a:buNone/>
              <a:defRPr lang="es-ES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es-ES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2060848"/>
            <a:ext cx="4839428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C22CDFD-353B-4099-9FB5-A91A5847C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4797152"/>
            <a:ext cx="4839428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D4751F5-AFED-49A1-947D-4337E26606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Date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F8CA7FB-B557-4B92-AFA7-ED4C8649C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2420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8887134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97960" cy="1325563"/>
          </a:xfrm>
        </p:spPr>
        <p:txBody>
          <a:bodyPr/>
          <a:lstStyle>
            <a:lvl1pPr algn="l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70A674E-A734-4E27-8E0F-B458651617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Date Here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BDBE015-6B53-46EB-AEB3-72C861B12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3816424" cy="365125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Footer Here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A286960-67E9-4D13-BE78-7D3198CE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28048" y="6356350"/>
            <a:ext cx="1008112" cy="365125"/>
          </a:xfrm>
        </p:spPr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C22B4-381E-481C-AFD8-67FB4DE2ED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5252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23D3D0F-CC9C-4732-867E-CC5688AD1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65"/>
            <a:ext cx="6697960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5117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1148" y="2060848"/>
            <a:ext cx="4839428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DFD7B72-9443-445B-A507-D1227ACF1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1148" y="4797152"/>
            <a:ext cx="4839428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7EF6119-645E-45CF-9795-25B50F3A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41148" y="6356350"/>
            <a:ext cx="1455052" cy="365125"/>
          </a:xfrm>
        </p:spPr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Date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A7DB2E2-A6AF-483E-98F1-1B66AF44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200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37810200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04" y="365125"/>
            <a:ext cx="6048672" cy="1325563"/>
          </a:xfrm>
        </p:spPr>
        <p:txBody>
          <a:bodyPr/>
          <a:lstStyle>
            <a:lvl1pPr algn="l"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1864" y="2001465"/>
            <a:ext cx="6408712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CD9CFD7-F811-6B4C-8F1B-FEB77E50ED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67608" y="6356350"/>
            <a:ext cx="1455052" cy="365125"/>
          </a:xfrm>
        </p:spPr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Date Here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350A3EA-63B7-1D47-9ACA-4AD0647C7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5800" y="6356349"/>
            <a:ext cx="5760640" cy="365125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Footer Here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DCEBFB8-A3C1-8F41-BF8B-258A2E02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2464" y="6356350"/>
            <a:ext cx="1008112" cy="365125"/>
          </a:xfrm>
        </p:spPr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C22B4-381E-481C-AFD8-67FB4DE2ED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5252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4459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2060848"/>
            <a:ext cx="4839428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0CB5E07-CAC2-4A22-A935-4CB2E76EB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4797152"/>
            <a:ext cx="4839428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F4A2F0F-B970-4E1A-A8BD-0C8E94891B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Date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17118CA-BEB2-4402-BBA1-39944247B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2420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370102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EE292-5A4A-403F-AF29-E99CE55E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CAC78-C815-4139-B49C-CE5A48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2443724" cy="365125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845C2-CBA0-41DD-B16C-5A84A8B5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87888" y="6356350"/>
            <a:ext cx="1008112" cy="365125"/>
          </a:xfrm>
        </p:spPr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C22B4-381E-481C-AFD8-67FB4DE2ED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5252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81736" cy="1325563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65"/>
            <a:ext cx="5257800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0232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5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6080" y="2060848"/>
            <a:ext cx="4464496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178C3-AF1B-4640-9A86-A6BB7FE5B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6080" y="4799519"/>
            <a:ext cx="4464496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3894786-EC4F-294F-9995-6EAA8CAEEC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52916" y="6356350"/>
            <a:ext cx="1455052" cy="365125"/>
          </a:xfrm>
        </p:spPr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Date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E138826-3122-4848-9991-C5209A5D4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23992" y="6356349"/>
            <a:ext cx="4032448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Footer Here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F4E425D-A534-B749-9D48-C25B6074E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2464" y="6356350"/>
            <a:ext cx="1008112" cy="365125"/>
          </a:xfrm>
        </p:spPr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C22B4-381E-481C-AFD8-67FB4DE2ED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5252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6837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8840" y="365125"/>
            <a:ext cx="4681736" cy="1325563"/>
          </a:xfrm>
        </p:spPr>
        <p:txBody>
          <a:bodyPr/>
          <a:lstStyle>
            <a:lvl1pPr algn="l"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1864" y="2001465"/>
            <a:ext cx="6408712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807E8B2-788C-B549-8AF0-1380F12FAA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43672" y="6356350"/>
            <a:ext cx="1455052" cy="365125"/>
          </a:xfrm>
        </p:spPr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Date Here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C474F90-AFD7-4747-B0C7-BB83BE5EF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1864" y="6356349"/>
            <a:ext cx="5184576" cy="365125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Footer Here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4BBAB7-B68E-064F-89ED-6C8049BA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2464" y="6356350"/>
            <a:ext cx="1008112" cy="365125"/>
          </a:xfrm>
        </p:spPr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C22B4-381E-481C-AFD8-67FB4DE2ED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5252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4221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2060848"/>
            <a:ext cx="4839428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A0F1FDD-DA9C-44D4-927A-4790806AE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4797152"/>
            <a:ext cx="4839428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DE142D3-F6E9-459D-97B2-34C363BCC6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Date Here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4FC6721-6A58-4CD7-9AF9-27ED45727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2420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33885502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37920" cy="1325563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65"/>
            <a:ext cx="6337920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84A2912-AA29-CA47-930D-66E76D7CDB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Date Here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EF3F924-6820-F64A-A722-EB9FA564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4680520" cy="365125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Footer Here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78FE234-80AA-3B4B-9FC4-9A3C0FF3D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92144" y="6356350"/>
            <a:ext cx="1008112" cy="365125"/>
          </a:xfrm>
        </p:spPr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C22B4-381E-481C-AFD8-67FB4DE2ED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5252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96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t>17/8/2020</a:t>
            </a:fld>
            <a:endParaRPr lang="es-ES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136524"/>
            <a:ext cx="4896544" cy="1575619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A03B0D3-6BE0-4616-9DF7-8E7853D1EF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2060848"/>
            <a:ext cx="4896544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10FEDEB-9B07-4CFB-81C7-6736926FE8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Date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D16A577-D524-4143-9267-5C6BAE2C9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2420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38596443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EE292-5A4A-403F-AF29-E99CE55E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CAC78-C815-4139-B49C-CE5A48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3600400" cy="365125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845C2-CBA0-41DD-B16C-5A84A8B5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28048" y="6356350"/>
            <a:ext cx="1008112" cy="365125"/>
          </a:xfrm>
        </p:spPr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C22B4-381E-481C-AFD8-67FB4DE2ED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5252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85992" cy="1325563"/>
          </a:xfrm>
        </p:spPr>
        <p:txBody>
          <a:bodyPr/>
          <a:lstStyle>
            <a:lvl1pPr algn="l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65"/>
            <a:ext cx="5257800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1367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2060848"/>
            <a:ext cx="4839428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35AE159-7164-4B50-A119-DFECE2FA2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4797152"/>
            <a:ext cx="4839428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D01B0F3-7077-4D9E-83D8-7D8D91C19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Date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64137C2-BDEC-4E48-958D-7F8D0E85B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2420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30463343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EE292-5A4A-403F-AF29-E99CE55E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CAC78-C815-4139-B49C-CE5A48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3024336" cy="365125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845C2-CBA0-41DD-B16C-5A84A8B5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7968" y="6356350"/>
            <a:ext cx="1008112" cy="365125"/>
          </a:xfrm>
        </p:spPr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C22B4-381E-481C-AFD8-67FB4DE2ED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5252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77880" cy="1325563"/>
          </a:xfrm>
        </p:spPr>
        <p:txBody>
          <a:bodyPr/>
          <a:lstStyle>
            <a:lvl1pPr algn="l"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65"/>
            <a:ext cx="5977880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81287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4031" y="1712144"/>
            <a:ext cx="4829159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178C3-AF1B-4640-9A86-A6BB7FE5B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4031" y="4490585"/>
            <a:ext cx="4829159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6E7FD2B-9C53-4230-AE57-238AF6A588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73763" y="6356350"/>
            <a:ext cx="1455052" cy="365125"/>
          </a:xfrm>
        </p:spPr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Date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47C8495-76EB-4FFD-A14A-5C449FC4D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28815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16890382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776" y="365125"/>
            <a:ext cx="7257206" cy="1325563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776" y="2001465"/>
            <a:ext cx="7257206" cy="3659783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9CBB850-4B5E-A948-A17A-F3F33EA09D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Date Here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6E1128-50DF-AA4F-A08A-E67AD6CD4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Footer Here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AF62B7E-E205-9D45-89AC-519089694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8870" y="6356350"/>
            <a:ext cx="1008112" cy="365125"/>
          </a:xfrm>
        </p:spPr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C22B4-381E-481C-AFD8-67FB4DE2ED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5252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741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524" y="550315"/>
            <a:ext cx="5415492" cy="1944216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178C3-AF1B-4640-9A86-A6BB7FE5B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524" y="2843235"/>
            <a:ext cx="4114800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D73BB46-F0B4-46FA-8774-5D51AE82AF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Date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EFBEC48-90AC-482F-9266-1E873D63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6280" y="6356349"/>
            <a:ext cx="3384376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12047512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94104" cy="1325563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65"/>
            <a:ext cx="5761856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5538F46-F975-3D43-88A2-55EE8D5F5E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Date Here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176B81C-8346-A043-B867-1C33C9EAC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3024336" cy="365125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Footer Here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5252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0A7F9B0-4F8D-8546-9B73-30647CAD2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1944" y="6356350"/>
            <a:ext cx="1008112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C22B4-381E-481C-AFD8-67FB4DE2ED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5252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5973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2060848"/>
            <a:ext cx="4839428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908278E-B11F-4ACC-BD20-5BF69B0CC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4797152"/>
            <a:ext cx="4839428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2B0F3EB-93A8-4495-9E1B-4648AD7DA0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Date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B7B6737-9997-4A96-AC7C-97B110320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2420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37707001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EE292-5A4A-403F-AF29-E99CE55E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CAC78-C815-4139-B49C-CE5A48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595" y="6356349"/>
            <a:ext cx="3528393" cy="365125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845C2-CBA0-41DD-B16C-5A84A8B5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8008" y="6356350"/>
            <a:ext cx="1008112" cy="365125"/>
          </a:xfrm>
        </p:spPr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C22B4-381E-481C-AFD8-67FB4DE2ED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5252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78080" cy="1325563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65"/>
            <a:ext cx="6337920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133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es-ES"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 latinLnBrk="0">
              <a:buNone/>
              <a:defRPr lang="es-ES" sz="2000" b="1"/>
            </a:lvl2pPr>
            <a:lvl3pPr marL="914400" indent="0" latinLnBrk="0">
              <a:buNone/>
              <a:defRPr lang="es-ES" sz="1800" b="1"/>
            </a:lvl3pPr>
            <a:lvl4pPr marL="1371600" indent="0" latinLnBrk="0">
              <a:buNone/>
              <a:defRPr lang="es-ES" sz="1600" b="1"/>
            </a:lvl4pPr>
            <a:lvl5pPr marL="1828800" indent="0" latinLnBrk="0">
              <a:buNone/>
              <a:defRPr lang="es-ES" sz="1600" b="1"/>
            </a:lvl5pPr>
            <a:lvl6pPr marL="2286000" indent="0" latinLnBrk="0">
              <a:buNone/>
              <a:defRPr lang="es-ES" sz="1600" b="1"/>
            </a:lvl6pPr>
            <a:lvl7pPr marL="2743200" indent="0" latinLnBrk="0">
              <a:buNone/>
              <a:defRPr lang="es-ES" sz="1600" b="1"/>
            </a:lvl7pPr>
            <a:lvl8pPr marL="3200400" indent="0" latinLnBrk="0">
              <a:buNone/>
              <a:defRPr lang="es-ES" sz="1600" b="1"/>
            </a:lvl8pPr>
            <a:lvl9pPr marL="3657600" indent="0" latinLnBrk="0">
              <a:buNone/>
              <a:defRPr lang="es-ES"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es-ES"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 latinLnBrk="0">
              <a:buNone/>
              <a:defRPr lang="es-ES" sz="2000" b="1"/>
            </a:lvl2pPr>
            <a:lvl3pPr marL="914400" indent="0" latinLnBrk="0">
              <a:buNone/>
              <a:defRPr lang="es-ES" sz="1800" b="1"/>
            </a:lvl3pPr>
            <a:lvl4pPr marL="1371600" indent="0" latinLnBrk="0">
              <a:buNone/>
              <a:defRPr lang="es-ES" sz="1600" b="1"/>
            </a:lvl4pPr>
            <a:lvl5pPr marL="1828800" indent="0" latinLnBrk="0">
              <a:buNone/>
              <a:defRPr lang="es-ES" sz="1600" b="1"/>
            </a:lvl5pPr>
            <a:lvl6pPr marL="2286000" indent="0" latinLnBrk="0">
              <a:buNone/>
              <a:defRPr lang="es-ES" sz="1600" b="1"/>
            </a:lvl6pPr>
            <a:lvl7pPr marL="2743200" indent="0" latinLnBrk="0">
              <a:buNone/>
              <a:defRPr lang="es-ES" sz="1600" b="1"/>
            </a:lvl7pPr>
            <a:lvl8pPr marL="3200400" indent="0" latinLnBrk="0">
              <a:buNone/>
              <a:defRPr lang="es-ES" sz="1600" b="1"/>
            </a:lvl8pPr>
            <a:lvl9pPr marL="3657600" indent="0" latinLnBrk="0">
              <a:buNone/>
              <a:defRPr lang="es-ES"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t>17/8/2020</a:t>
            </a:fld>
            <a:endParaRPr lang="es-ES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2060848"/>
            <a:ext cx="4839428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E8672B8-99A2-4FC8-9664-C67F2D78B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4797152"/>
            <a:ext cx="4839428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07082CC-B0FC-4223-9190-731B0A7BFF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Date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62E3D96-E717-4E0A-999B-80F298A5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2420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11287178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EE292-5A4A-403F-AF29-E99CE55E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CAC78-C815-4139-B49C-CE5A48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4392488" cy="365125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845C2-CBA0-41DD-B16C-5A84A8B5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2224" y="6356350"/>
            <a:ext cx="1008112" cy="365125"/>
          </a:xfrm>
        </p:spPr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C22B4-381E-481C-AFD8-67FB4DE2ED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5252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426152" cy="1325563"/>
          </a:xfrm>
        </p:spPr>
        <p:txBody>
          <a:bodyPr/>
          <a:lstStyle>
            <a:lvl1pPr algn="l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65"/>
            <a:ext cx="6049888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68162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EE292-5A4A-403F-AF29-E99CE55E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2607180" cy="365125"/>
          </a:xfrm>
        </p:spPr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CAC78-C815-4139-B49C-CE5A48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912" y="6356349"/>
            <a:ext cx="2443724" cy="365125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845C2-CBA0-41DD-B16C-5A84A8B5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0376" y="6356350"/>
            <a:ext cx="1860596" cy="365125"/>
          </a:xfrm>
        </p:spPr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C22B4-381E-481C-AFD8-67FB4DE2ED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5252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8183" y="3789040"/>
            <a:ext cx="2746851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178C3-AF1B-4640-9A86-A6BB7FE5B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0336" y="4005064"/>
            <a:ext cx="2746851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4ACA4A2-F40D-4ACA-B3CD-5CBDF121B9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4813" y="4005064"/>
            <a:ext cx="2743200" cy="11887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 algn="ctr">
              <a:buNone/>
            </a:pPr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91705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808"/>
            <a:ext cx="2593504" cy="43447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62EA77-3F92-3948-B547-A546507A00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2607180" cy="365125"/>
          </a:xfrm>
        </p:spPr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Date Here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0590A52-D737-F746-84FD-A3ED6E616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912" y="6356349"/>
            <a:ext cx="2443724" cy="365125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Footer Here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0100E91-1C46-D149-8F16-DE4FC507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0376" y="6356350"/>
            <a:ext cx="1860596" cy="365125"/>
          </a:xfrm>
        </p:spPr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C22B4-381E-481C-AFD8-67FB4DE2ED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5252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74623F-5D94-A449-88B6-D700A30CC72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763000" y="1700808"/>
            <a:ext cx="2593504" cy="4344763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algn="r">
              <a:defRPr>
                <a:solidFill>
                  <a:schemeClr val="tx1"/>
                </a:solidFill>
              </a:defRPr>
            </a:lvl2pPr>
            <a:lvl3pPr algn="r">
              <a:defRPr>
                <a:solidFill>
                  <a:schemeClr val="tx1"/>
                </a:solidFill>
              </a:defRPr>
            </a:lvl3pPr>
            <a:lvl4pPr algn="r">
              <a:defRPr>
                <a:solidFill>
                  <a:schemeClr val="tx1"/>
                </a:solidFill>
              </a:defRPr>
            </a:lvl4pPr>
            <a:lvl5pPr algn="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85092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2060848"/>
            <a:ext cx="4839428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AA1EA60-4012-46D8-8C64-FDF33545E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4797152"/>
            <a:ext cx="4839428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3600F24-6D68-4E3C-9477-9873891DA3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Date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C3E30CB-DB01-4FCB-BE62-CA96307F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2420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29632840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81936" cy="1325563"/>
          </a:xfrm>
        </p:spPr>
        <p:txBody>
          <a:bodyPr/>
          <a:lstStyle>
            <a:lvl1pPr algn="l"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65"/>
            <a:ext cx="6481936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4E30BB6-959D-DF4E-BA90-1C38A2221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Date Here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FC8A89B-C5D2-7E4B-882F-0913280C1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4824536" cy="365125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Footer Here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D6616C1-D6D4-BC44-AC4B-353456349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212" y="6356350"/>
            <a:ext cx="1008112" cy="365125"/>
          </a:xfrm>
        </p:spPr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C22B4-381E-481C-AFD8-67FB4DE2ED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5252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6830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277" y="2060848"/>
            <a:ext cx="5271476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178C3-AF1B-4640-9A86-A6BB7FE5B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277" y="4881426"/>
            <a:ext cx="5271476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FF839A6-C181-4EE7-98AE-B7DBC438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Date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7899FE9-E4ED-48AB-9432-1AA1A70EB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2420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29239143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EE292-5A4A-403F-AF29-E99CE55E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CAC78-C815-4139-B49C-CE5A48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5688632" cy="365125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845C2-CBA0-41DD-B16C-5A84A8B5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1008112" cy="365125"/>
          </a:xfrm>
        </p:spPr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C22B4-381E-481C-AFD8-67FB4DE2ED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5252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498160" cy="1325563"/>
          </a:xfrm>
        </p:spPr>
        <p:txBody>
          <a:bodyPr/>
          <a:lstStyle>
            <a:lvl1pPr algn="l"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65"/>
            <a:ext cx="8498160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48183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2060848"/>
            <a:ext cx="4839428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349EA5B-C115-47C7-8DA7-8614765B0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4797152"/>
            <a:ext cx="4839428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AAF37E7-99DC-4435-A1B5-71917A7865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Date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8D9A5E6-FD93-462A-9A5D-108C3977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2420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6032929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EE292-5A4A-403F-AF29-E99CE55E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CAC78-C815-4139-B49C-CE5A48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3312368" cy="365125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845C2-CBA0-41DD-B16C-5A84A8B5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23992" y="6356350"/>
            <a:ext cx="1008112" cy="365125"/>
          </a:xfrm>
        </p:spPr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C22B4-381E-481C-AFD8-67FB4DE2ED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5252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93904" cy="1325563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65"/>
            <a:ext cx="6193904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1155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t>17/8/2020</a:t>
            </a:fld>
            <a:endParaRPr lang="es-ES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9646" y="1712144"/>
            <a:ext cx="41148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178C3-AF1B-4640-9A86-A6BB7FE5B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9646" y="4490585"/>
            <a:ext cx="4114800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6129D50-CD23-46F4-AE6D-A99070F8AB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5204" y="6356350"/>
            <a:ext cx="14550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Date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14EAFDA-3270-4E05-B550-45AB11C3E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00256" y="6356349"/>
            <a:ext cx="3384376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33611915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880" y="365125"/>
            <a:ext cx="6368566" cy="1325563"/>
          </a:xfrm>
        </p:spPr>
        <p:txBody>
          <a:bodyPr/>
          <a:lstStyle>
            <a:lvl1pPr algn="r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5880" y="2001465"/>
            <a:ext cx="6368566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A0BB125-257F-DC4C-8147-AB823358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15880" y="6356350"/>
            <a:ext cx="1455052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Date Here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F8122F1-25F7-4643-B4E7-9FB4F68F0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2064" y="6356349"/>
            <a:ext cx="3555706" cy="365125"/>
          </a:xfrm>
        </p:spPr>
        <p:txBody>
          <a:bodyPr/>
          <a:lstStyle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Footer Here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4936B3E-0340-3D45-8172-41E13E5EA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6334" y="6356350"/>
            <a:ext cx="1008112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C22B4-381E-481C-AFD8-67FB4DE2ED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5174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230805"/>
            <a:ext cx="3456384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178C3-AF1B-4640-9A86-A6BB7FE5B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360" y="3009246"/>
            <a:ext cx="3456384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9CB0774-EFB8-4E55-971A-0F141FE9F1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Date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2E22976-B00D-4808-BE28-4190F12AD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00256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33966238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632" y="365125"/>
            <a:ext cx="8566603" cy="1325563"/>
          </a:xfrm>
        </p:spPr>
        <p:txBody>
          <a:bodyPr/>
          <a:lstStyle>
            <a:lvl1pPr algn="l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D0EC308-A5E9-1742-846B-EDDDACE17C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15880" y="6356350"/>
            <a:ext cx="1455052" cy="365125"/>
          </a:xfrm>
        </p:spPr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Date Here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607E41A-AA49-1A44-93EE-3B4AE9770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00056" y="6356349"/>
            <a:ext cx="3523844" cy="365125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Footer Here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F34B3AC-7219-3846-A257-B87543459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2123" y="6356350"/>
            <a:ext cx="1008112" cy="365125"/>
          </a:xfrm>
        </p:spPr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C22B4-381E-481C-AFD8-67FB4DE2ED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5252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F4019CE-FA44-4E44-8EAC-3279B478B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928" y="2001465"/>
            <a:ext cx="5936518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06195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5824" y="661293"/>
            <a:ext cx="774035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178C3-AF1B-4640-9A86-A6BB7FE5B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4096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EE292-5A4A-403F-AF29-E99CE55E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CAC78-C815-4139-B49C-CE5A48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845C2-CBA0-41DD-B16C-5A84A8B5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C22B4-381E-481C-AFD8-67FB4DE2ED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5252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6357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178C3-AF1B-4640-9A86-A6BB7FE5B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EE292-5A4A-403F-AF29-E99CE55E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CAC78-C815-4139-B49C-CE5A48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845C2-CBA0-41DD-B16C-5A84A8B5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C22B4-381E-481C-AFD8-67FB4DE2ED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5252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5438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5E831-A3B9-4C4A-B5E4-FDB5CE9D2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341DE-7CD9-4174-8D57-A601D0B30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2856"/>
            <a:ext cx="10515600" cy="40441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CAD4A-07D3-455F-9C6A-5D8332D18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0746E-C061-4D99-AA02-B2F40BD3C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FC427-481A-4056-81DC-D3D394E52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C22B4-381E-481C-AFD8-67FB4DE2ED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5252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1550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DD25C-66E5-4F53-AA69-EDB830937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B5E7F-DB0C-42F3-9FF1-86C17191E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897A-5DCC-400B-B196-7E816796D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970F4-EF07-41F2-BB11-C291CB1AE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96568-E4B6-41E2-BEEB-6D9A3658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C22B4-381E-481C-AFD8-67FB4DE2ED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5252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5638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F2A30-61F8-4104-85E9-D001D06E0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CE5A5-270D-41E0-B338-C1DA86E549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32855"/>
            <a:ext cx="5181600" cy="404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639D8-C12C-4075-AFC9-0643483CF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2855"/>
            <a:ext cx="5181600" cy="404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1BECB-64B5-4FF3-9D67-7DD343418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FAD61-1E99-4371-B51A-6A94E8AB3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E4A34A-FC88-43D3-A292-04FFD549F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C22B4-381E-481C-AFD8-67FB4DE2ED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5252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296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6DD21-EA3D-429A-8808-5F83EA2FF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C34F1-A2BC-44AF-B07C-7A5BF7664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C6105-449E-4C42-95FD-206F66147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2637EE-41A5-4696-BBA3-1C3141F6FA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34F8E8-D22B-4A3E-AED9-3E1D9CD9B4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280910-07E7-4195-BA8B-27178CD0A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Date Here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C158A7-4537-428C-AE96-600F90719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Footer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9F28B1-B75A-4358-BE90-409081AA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C22B4-381E-481C-AFD8-67FB4DE2ED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5252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55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t>17/8/2020</a:t>
            </a:fld>
            <a:endParaRPr lang="es-ES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E2938-EF95-4CB9-8B62-4A048E0B0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B15BB7-4595-4B5D-9730-BD9C35E7E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9A8F67-D004-431B-BF17-8EC7C7CC9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10282-0AD5-4004-B68F-C97D8EF59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C22B4-381E-481C-AFD8-67FB4DE2ED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5252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6716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5E755C-4715-465F-9203-C64566332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Date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D5D7C4-3EFC-492C-AADE-B9EC12958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Footer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B570E-8AE2-4891-896B-D277CE7F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C22B4-381E-481C-AFD8-67FB4DE2ED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5252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6133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6F47F-AA91-4217-B185-2B5003B4B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0500B-CB6E-4F01-AE5A-145D2C52A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45FC32-62DA-4C29-AC47-9346B0102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5B9FD3-4DC9-4005-8084-8D6B41008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13B07D-A6EF-413A-A0F7-B19F5B2E1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B32C7-6203-4E15-BACF-B7EE4BA46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C22B4-381E-481C-AFD8-67FB4DE2ED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5252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9141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43D72-9D3D-4F56-86D5-B465FC3D2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3E4490-E1AE-41C5-A3D8-A13EFDD4FB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C2A24-00C6-4626-AFB1-F3E9CD4BF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A3B39-8771-4BA2-AE35-B9F03335A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2F4E5-45FD-4114-A8C1-5E5A44B1A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BBD6A-432E-4568-A31D-F656C7A73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C22B4-381E-481C-AFD8-67FB4DE2ED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5252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4415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0829F-FAE1-46B6-913F-66F858EE0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BC9C02-9CC9-4E3C-B0AC-6B097A97F4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9608C-FD8B-468E-BFFE-E57806652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82595-38A5-4C07-9E86-395419CEE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54A46-405E-40A6-90F8-759C508E5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C22B4-381E-481C-AFD8-67FB4DE2ED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5252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9377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1D9723-64D6-4009-805A-750DC0F30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28BE3B-CE03-48AC-AF26-41A298CBE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C3052-B266-4F14-AB3C-41AC98954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A54A7-907E-4B80-B9DB-8966D9252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AC758-7883-44D2-A1A7-A777D5968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C22B4-381E-481C-AFD8-67FB4DE2ED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5252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9933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ransition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704796" y="6336792"/>
            <a:ext cx="1470980" cy="307777"/>
            <a:chOff x="8616280" y="6285754"/>
            <a:chExt cx="1470980" cy="307777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616280" y="6285754"/>
              <a:ext cx="1470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Made with       by </a:t>
              </a:r>
            </a:p>
          </p:txBody>
        </p:sp>
        <p:sp>
          <p:nvSpPr>
            <p:cNvPr id="13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25434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7812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5675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3" name="Rectangle 12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92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latinLnBrk="0">
              <a:defRPr lang="es-ES"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es-ES" sz="2000"/>
            </a:lvl1pPr>
            <a:lvl2pPr latinLnBrk="0">
              <a:defRPr lang="es-ES" sz="1800"/>
            </a:lvl2pPr>
            <a:lvl3pPr latinLnBrk="0">
              <a:defRPr lang="es-ES" sz="1600"/>
            </a:lvl3pPr>
            <a:lvl4pPr latinLnBrk="0">
              <a:defRPr lang="es-ES" sz="1400"/>
            </a:lvl4pPr>
            <a:lvl5pPr latinLnBrk="0">
              <a:defRPr lang="es-ES" sz="1400"/>
            </a:lvl5pPr>
            <a:lvl6pPr latinLnBrk="0">
              <a:defRPr lang="es-ES" sz="2000"/>
            </a:lvl6pPr>
            <a:lvl7pPr latinLnBrk="0">
              <a:defRPr lang="es-ES" sz="2000"/>
            </a:lvl7pPr>
            <a:lvl8pPr latinLnBrk="0">
              <a:defRPr lang="es-ES" sz="2000"/>
            </a:lvl8pPr>
            <a:lvl9pPr latinLnBrk="0">
              <a:defRPr lang="es-ES"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es-ES" sz="1800"/>
            </a:lvl1pPr>
            <a:lvl2pPr marL="457200" indent="0" latinLnBrk="0">
              <a:buNone/>
              <a:defRPr lang="es-ES" sz="1400"/>
            </a:lvl2pPr>
            <a:lvl3pPr marL="914400" indent="0" latinLnBrk="0">
              <a:buNone/>
              <a:defRPr lang="es-ES" sz="1200"/>
            </a:lvl3pPr>
            <a:lvl4pPr marL="1371600" indent="0" latinLnBrk="0">
              <a:buNone/>
              <a:defRPr lang="es-ES" sz="1000"/>
            </a:lvl4pPr>
            <a:lvl5pPr marL="1828800" indent="0" latinLnBrk="0">
              <a:buNone/>
              <a:defRPr lang="es-ES" sz="1000"/>
            </a:lvl5pPr>
            <a:lvl6pPr marL="2286000" indent="0" latinLnBrk="0">
              <a:buNone/>
              <a:defRPr lang="es-ES" sz="1000"/>
            </a:lvl6pPr>
            <a:lvl7pPr marL="2743200" indent="0" latinLnBrk="0">
              <a:buNone/>
              <a:defRPr lang="es-ES" sz="1000"/>
            </a:lvl7pPr>
            <a:lvl8pPr marL="3200400" indent="0" latinLnBrk="0">
              <a:buNone/>
              <a:defRPr lang="es-ES" sz="1000"/>
            </a:lvl8pPr>
            <a:lvl9pPr marL="3657600" indent="0" latinLnBrk="0">
              <a:buNone/>
              <a:defRPr lang="es-ES"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t>17/8/2020</a:t>
            </a:fld>
            <a:endParaRPr lang="es-ES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1214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Left (dark)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chemeClr val="tx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6091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585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ransition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704796" y="6336792"/>
            <a:ext cx="1470980" cy="307777"/>
            <a:chOff x="8616280" y="6285754"/>
            <a:chExt cx="1470980" cy="307777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616280" y="6285754"/>
              <a:ext cx="1470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Made with       by </a:t>
              </a:r>
            </a:p>
          </p:txBody>
        </p:sp>
        <p:sp>
          <p:nvSpPr>
            <p:cNvPr id="13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38794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65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87755" y="620688"/>
            <a:ext cx="7694645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3887755" y="3076"/>
            <a:ext cx="7694645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4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2" y="71414"/>
            <a:ext cx="1714469" cy="5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071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9576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2624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3" name="Rectangle 12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2339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281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latinLnBrk="0">
              <a:defRPr lang="es-ES"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es-ES" sz="1800"/>
            </a:lvl1pPr>
            <a:lvl2pPr marL="457200" indent="0" latinLnBrk="0">
              <a:buNone/>
              <a:defRPr lang="es-ES" sz="1400"/>
            </a:lvl2pPr>
            <a:lvl3pPr marL="914400" indent="0" latinLnBrk="0">
              <a:buNone/>
              <a:defRPr lang="es-ES" sz="1200"/>
            </a:lvl3pPr>
            <a:lvl4pPr marL="1371600" indent="0" latinLnBrk="0">
              <a:buNone/>
              <a:defRPr lang="es-ES" sz="1000"/>
            </a:lvl4pPr>
            <a:lvl5pPr marL="1828800" indent="0" latinLnBrk="0">
              <a:buNone/>
              <a:defRPr lang="es-ES" sz="1000"/>
            </a:lvl5pPr>
            <a:lvl6pPr marL="2286000" indent="0" latinLnBrk="0">
              <a:buNone/>
              <a:defRPr lang="es-ES" sz="1000"/>
            </a:lvl6pPr>
            <a:lvl7pPr marL="2743200" indent="0" latinLnBrk="0">
              <a:buNone/>
              <a:defRPr lang="es-ES" sz="1000"/>
            </a:lvl7pPr>
            <a:lvl8pPr marL="3200400" indent="0" latinLnBrk="0">
              <a:buNone/>
              <a:defRPr lang="es-ES" sz="1000"/>
            </a:lvl8pPr>
            <a:lvl9pPr marL="3657600" indent="0" latinLnBrk="0">
              <a:buNone/>
              <a:defRPr lang="es-ES"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t>17/8/2020</a:t>
            </a:fld>
            <a:endParaRPr lang="es-ES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t>‹Nº›</a:t>
            </a:fld>
            <a:endParaRPr lang="es-ES"/>
          </a:p>
        </p:txBody>
      </p:sp>
      <p:sp>
        <p:nvSpPr>
          <p:cNvPr id="8" name="Forma libre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Marcador de posición de imagen 11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es-ES" sz="2000"/>
            </a:lvl1pPr>
            <a:lvl2pPr marL="457200" indent="0" latinLnBrk="0">
              <a:buNone/>
              <a:defRPr lang="es-ES" sz="2800"/>
            </a:lvl2pPr>
            <a:lvl3pPr marL="914400" indent="0" latinLnBrk="0">
              <a:buNone/>
              <a:defRPr lang="es-ES" sz="2400"/>
            </a:lvl3pPr>
            <a:lvl4pPr marL="1371600" indent="0" latinLnBrk="0">
              <a:buNone/>
              <a:defRPr lang="es-ES" sz="2000"/>
            </a:lvl4pPr>
            <a:lvl5pPr marL="1828800" indent="0" latinLnBrk="0">
              <a:buNone/>
              <a:defRPr lang="es-ES" sz="2000"/>
            </a:lvl5pPr>
            <a:lvl6pPr marL="2286000" indent="0" latinLnBrk="0">
              <a:buNone/>
              <a:defRPr lang="es-ES" sz="2000"/>
            </a:lvl6pPr>
            <a:lvl7pPr marL="2743200" indent="0" latinLnBrk="0">
              <a:buNone/>
              <a:defRPr lang="es-ES" sz="2000"/>
            </a:lvl7pPr>
            <a:lvl8pPr marL="3200400" indent="0" latinLnBrk="0">
              <a:buNone/>
              <a:defRPr lang="es-ES" sz="2000"/>
            </a:lvl8pPr>
            <a:lvl9pPr marL="3657600" indent="0" latinLnBrk="0">
              <a:buNone/>
              <a:defRPr lang="es-ES" sz="2000"/>
            </a:lvl9pPr>
          </a:lstStyle>
          <a:p>
            <a:r>
              <a:rPr lang="es-ES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Left (dark)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</a:t>
            </a:r>
            <a:r>
              <a:rPr lang="en-US" dirty="0" err="1"/>
              <a:t>toedit</a:t>
            </a:r>
            <a:r>
              <a:rPr lang="en-US" dirty="0"/>
              <a:t>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chemeClr val="tx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0502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579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ransition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704796" y="6336792"/>
            <a:ext cx="1470980" cy="307777"/>
            <a:chOff x="8616280" y="6285754"/>
            <a:chExt cx="1470980" cy="307777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616280" y="6285754"/>
              <a:ext cx="1470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Made with       by </a:t>
              </a:r>
            </a:p>
          </p:txBody>
        </p:sp>
        <p:sp>
          <p:nvSpPr>
            <p:cNvPr id="13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46432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329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3612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549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376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612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ransition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704796" y="6336792"/>
            <a:ext cx="1470980" cy="307777"/>
            <a:chOff x="8616280" y="6285754"/>
            <a:chExt cx="1470980" cy="307777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616280" y="6285754"/>
              <a:ext cx="1470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Made with       by </a:t>
              </a:r>
            </a:p>
          </p:txBody>
        </p:sp>
        <p:sp>
          <p:nvSpPr>
            <p:cNvPr id="13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250049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6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6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theme" Target="../theme/theme1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 /><Relationship Id="rId3" Type="http://schemas.openxmlformats.org/officeDocument/2006/relationships/slideLayout" Target="../slideLayouts/slideLayout102.xml" /><Relationship Id="rId7" Type="http://schemas.openxmlformats.org/officeDocument/2006/relationships/slideLayout" Target="../slideLayouts/slideLayout106.xml" /><Relationship Id="rId2" Type="http://schemas.openxmlformats.org/officeDocument/2006/relationships/slideLayout" Target="../slideLayouts/slideLayout101.xml" /><Relationship Id="rId1" Type="http://schemas.openxmlformats.org/officeDocument/2006/relationships/slideLayout" Target="../slideLayouts/slideLayout100.xml" /><Relationship Id="rId6" Type="http://schemas.openxmlformats.org/officeDocument/2006/relationships/slideLayout" Target="../slideLayouts/slideLayout105.xml" /><Relationship Id="rId5" Type="http://schemas.openxmlformats.org/officeDocument/2006/relationships/slideLayout" Target="../slideLayouts/slideLayout104.xml" /><Relationship Id="rId4" Type="http://schemas.openxmlformats.org/officeDocument/2006/relationships/slideLayout" Target="../slideLayouts/slideLayout103.xml" /><Relationship Id="rId9" Type="http://schemas.openxmlformats.org/officeDocument/2006/relationships/theme" Target="../theme/theme10.xml" 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 /><Relationship Id="rId3" Type="http://schemas.openxmlformats.org/officeDocument/2006/relationships/slideLayout" Target="../slideLayouts/slideLayout110.xml" /><Relationship Id="rId7" Type="http://schemas.openxmlformats.org/officeDocument/2006/relationships/slideLayout" Target="../slideLayouts/slideLayout114.xml" /><Relationship Id="rId2" Type="http://schemas.openxmlformats.org/officeDocument/2006/relationships/slideLayout" Target="../slideLayouts/slideLayout109.xml" /><Relationship Id="rId1" Type="http://schemas.openxmlformats.org/officeDocument/2006/relationships/slideLayout" Target="../slideLayouts/slideLayout108.xml" /><Relationship Id="rId6" Type="http://schemas.openxmlformats.org/officeDocument/2006/relationships/slideLayout" Target="../slideLayouts/slideLayout113.xml" /><Relationship Id="rId5" Type="http://schemas.openxmlformats.org/officeDocument/2006/relationships/slideLayout" Target="../slideLayouts/slideLayout112.xml" /><Relationship Id="rId10" Type="http://schemas.openxmlformats.org/officeDocument/2006/relationships/theme" Target="../theme/theme11.xml" /><Relationship Id="rId4" Type="http://schemas.openxmlformats.org/officeDocument/2006/relationships/slideLayout" Target="../slideLayouts/slideLayout111.xml" /><Relationship Id="rId9" Type="http://schemas.openxmlformats.org/officeDocument/2006/relationships/slideLayout" Target="../slideLayouts/slideLayout116.xml" 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 /><Relationship Id="rId1" Type="http://schemas.openxmlformats.org/officeDocument/2006/relationships/slideLayout" Target="../slideLayouts/slideLayout117.xml" 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 /><Relationship Id="rId13" Type="http://schemas.openxmlformats.org/officeDocument/2006/relationships/image" Target="../media/image47.png" /><Relationship Id="rId3" Type="http://schemas.openxmlformats.org/officeDocument/2006/relationships/slideLayout" Target="../slideLayouts/slideLayout120.xml" /><Relationship Id="rId7" Type="http://schemas.openxmlformats.org/officeDocument/2006/relationships/slideLayout" Target="../slideLayouts/slideLayout124.xml" /><Relationship Id="rId12" Type="http://schemas.openxmlformats.org/officeDocument/2006/relationships/theme" Target="../theme/theme13.xml" /><Relationship Id="rId2" Type="http://schemas.openxmlformats.org/officeDocument/2006/relationships/slideLayout" Target="../slideLayouts/slideLayout119.xml" /><Relationship Id="rId16" Type="http://schemas.openxmlformats.org/officeDocument/2006/relationships/image" Target="../media/image49.jpeg" /><Relationship Id="rId1" Type="http://schemas.openxmlformats.org/officeDocument/2006/relationships/slideLayout" Target="../slideLayouts/slideLayout118.xml" /><Relationship Id="rId6" Type="http://schemas.openxmlformats.org/officeDocument/2006/relationships/slideLayout" Target="../slideLayouts/slideLayout123.xml" /><Relationship Id="rId11" Type="http://schemas.openxmlformats.org/officeDocument/2006/relationships/slideLayout" Target="../slideLayouts/slideLayout128.xml" /><Relationship Id="rId5" Type="http://schemas.openxmlformats.org/officeDocument/2006/relationships/slideLayout" Target="../slideLayouts/slideLayout122.xml" /><Relationship Id="rId15" Type="http://schemas.openxmlformats.org/officeDocument/2006/relationships/image" Target="../media/image48.png" /><Relationship Id="rId10" Type="http://schemas.openxmlformats.org/officeDocument/2006/relationships/slideLayout" Target="../slideLayouts/slideLayout127.xml" /><Relationship Id="rId4" Type="http://schemas.openxmlformats.org/officeDocument/2006/relationships/slideLayout" Target="../slideLayouts/slideLayout121.xml" /><Relationship Id="rId9" Type="http://schemas.openxmlformats.org/officeDocument/2006/relationships/slideLayout" Target="../slideLayouts/slideLayout126.xml" /><Relationship Id="rId14" Type="http://schemas.microsoft.com/office/2007/relationships/hdphoto" Target="../media/hdphoto1.wdp" 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theme" Target="../theme/theme2.xml" /><Relationship Id="rId1" Type="http://schemas.openxmlformats.org/officeDocument/2006/relationships/slideLayout" Target="../slideLayouts/slideLayout15.xml" 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theme" Target="../theme/theme3.xml" /><Relationship Id="rId1" Type="http://schemas.openxmlformats.org/officeDocument/2006/relationships/slideLayout" Target="../slideLayouts/slideLayout16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 /><Relationship Id="rId13" Type="http://schemas.openxmlformats.org/officeDocument/2006/relationships/hyperlink" Target="http://creativecommons.org/licenses/by-nd/3.0/" TargetMode="External" /><Relationship Id="rId3" Type="http://schemas.openxmlformats.org/officeDocument/2006/relationships/slideLayout" Target="../slideLayouts/slideLayout19.xml" /><Relationship Id="rId7" Type="http://schemas.openxmlformats.org/officeDocument/2006/relationships/slideLayout" Target="../slideLayouts/slideLayout23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18.xml" /><Relationship Id="rId1" Type="http://schemas.openxmlformats.org/officeDocument/2006/relationships/slideLayout" Target="../slideLayouts/slideLayout17.xml" /><Relationship Id="rId6" Type="http://schemas.openxmlformats.org/officeDocument/2006/relationships/slideLayout" Target="../slideLayouts/slideLayout22.xml" /><Relationship Id="rId11" Type="http://schemas.openxmlformats.org/officeDocument/2006/relationships/slideLayout" Target="../slideLayouts/slideLayout27.xml" /><Relationship Id="rId5" Type="http://schemas.openxmlformats.org/officeDocument/2006/relationships/slideLayout" Target="../slideLayouts/slideLayout21.xml" /><Relationship Id="rId10" Type="http://schemas.openxmlformats.org/officeDocument/2006/relationships/slideLayout" Target="../slideLayouts/slideLayout26.xml" /><Relationship Id="rId4" Type="http://schemas.openxmlformats.org/officeDocument/2006/relationships/slideLayout" Target="../slideLayouts/slideLayout20.xml" /><Relationship Id="rId9" Type="http://schemas.openxmlformats.org/officeDocument/2006/relationships/slideLayout" Target="../slideLayouts/slideLayout25.xml" /><Relationship Id="rId14" Type="http://schemas.openxmlformats.org/officeDocument/2006/relationships/hyperlink" Target="http://www.mapeet.com/" TargetMode="External" 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0.xml" /><Relationship Id="rId18" Type="http://schemas.openxmlformats.org/officeDocument/2006/relationships/slideLayout" Target="../slideLayouts/slideLayout45.xml" /><Relationship Id="rId26" Type="http://schemas.openxmlformats.org/officeDocument/2006/relationships/slideLayout" Target="../slideLayouts/slideLayout53.xml" /><Relationship Id="rId39" Type="http://schemas.openxmlformats.org/officeDocument/2006/relationships/slideLayout" Target="../slideLayouts/slideLayout66.xml" /><Relationship Id="rId3" Type="http://schemas.openxmlformats.org/officeDocument/2006/relationships/slideLayout" Target="../slideLayouts/slideLayout30.xml" /><Relationship Id="rId21" Type="http://schemas.openxmlformats.org/officeDocument/2006/relationships/slideLayout" Target="../slideLayouts/slideLayout48.xml" /><Relationship Id="rId34" Type="http://schemas.openxmlformats.org/officeDocument/2006/relationships/slideLayout" Target="../slideLayouts/slideLayout61.xml" /><Relationship Id="rId42" Type="http://schemas.openxmlformats.org/officeDocument/2006/relationships/slideLayout" Target="../slideLayouts/slideLayout69.xml" /><Relationship Id="rId47" Type="http://schemas.openxmlformats.org/officeDocument/2006/relationships/slideLayout" Target="../slideLayouts/slideLayout74.xml" /><Relationship Id="rId50" Type="http://schemas.openxmlformats.org/officeDocument/2006/relationships/theme" Target="../theme/theme5.xml" /><Relationship Id="rId7" Type="http://schemas.openxmlformats.org/officeDocument/2006/relationships/slideLayout" Target="../slideLayouts/slideLayout34.xml" /><Relationship Id="rId12" Type="http://schemas.openxmlformats.org/officeDocument/2006/relationships/slideLayout" Target="../slideLayouts/slideLayout39.xml" /><Relationship Id="rId17" Type="http://schemas.openxmlformats.org/officeDocument/2006/relationships/slideLayout" Target="../slideLayouts/slideLayout44.xml" /><Relationship Id="rId25" Type="http://schemas.openxmlformats.org/officeDocument/2006/relationships/slideLayout" Target="../slideLayouts/slideLayout52.xml" /><Relationship Id="rId33" Type="http://schemas.openxmlformats.org/officeDocument/2006/relationships/slideLayout" Target="../slideLayouts/slideLayout60.xml" /><Relationship Id="rId38" Type="http://schemas.openxmlformats.org/officeDocument/2006/relationships/slideLayout" Target="../slideLayouts/slideLayout65.xml" /><Relationship Id="rId46" Type="http://schemas.openxmlformats.org/officeDocument/2006/relationships/slideLayout" Target="../slideLayouts/slideLayout73.xml" /><Relationship Id="rId2" Type="http://schemas.openxmlformats.org/officeDocument/2006/relationships/slideLayout" Target="../slideLayouts/slideLayout29.xml" /><Relationship Id="rId16" Type="http://schemas.openxmlformats.org/officeDocument/2006/relationships/slideLayout" Target="../slideLayouts/slideLayout43.xml" /><Relationship Id="rId20" Type="http://schemas.openxmlformats.org/officeDocument/2006/relationships/slideLayout" Target="../slideLayouts/slideLayout47.xml" /><Relationship Id="rId29" Type="http://schemas.openxmlformats.org/officeDocument/2006/relationships/slideLayout" Target="../slideLayouts/slideLayout56.xml" /><Relationship Id="rId41" Type="http://schemas.openxmlformats.org/officeDocument/2006/relationships/slideLayout" Target="../slideLayouts/slideLayout68.xml" /><Relationship Id="rId1" Type="http://schemas.openxmlformats.org/officeDocument/2006/relationships/slideLayout" Target="../slideLayouts/slideLayout28.xml" /><Relationship Id="rId6" Type="http://schemas.openxmlformats.org/officeDocument/2006/relationships/slideLayout" Target="../slideLayouts/slideLayout33.xml" /><Relationship Id="rId11" Type="http://schemas.openxmlformats.org/officeDocument/2006/relationships/slideLayout" Target="../slideLayouts/slideLayout38.xml" /><Relationship Id="rId24" Type="http://schemas.openxmlformats.org/officeDocument/2006/relationships/slideLayout" Target="../slideLayouts/slideLayout51.xml" /><Relationship Id="rId32" Type="http://schemas.openxmlformats.org/officeDocument/2006/relationships/slideLayout" Target="../slideLayouts/slideLayout59.xml" /><Relationship Id="rId37" Type="http://schemas.openxmlformats.org/officeDocument/2006/relationships/slideLayout" Target="../slideLayouts/slideLayout64.xml" /><Relationship Id="rId40" Type="http://schemas.openxmlformats.org/officeDocument/2006/relationships/slideLayout" Target="../slideLayouts/slideLayout67.xml" /><Relationship Id="rId45" Type="http://schemas.openxmlformats.org/officeDocument/2006/relationships/slideLayout" Target="../slideLayouts/slideLayout72.xml" /><Relationship Id="rId5" Type="http://schemas.openxmlformats.org/officeDocument/2006/relationships/slideLayout" Target="../slideLayouts/slideLayout32.xml" /><Relationship Id="rId15" Type="http://schemas.openxmlformats.org/officeDocument/2006/relationships/slideLayout" Target="../slideLayouts/slideLayout42.xml" /><Relationship Id="rId23" Type="http://schemas.openxmlformats.org/officeDocument/2006/relationships/slideLayout" Target="../slideLayouts/slideLayout50.xml" /><Relationship Id="rId28" Type="http://schemas.openxmlformats.org/officeDocument/2006/relationships/slideLayout" Target="../slideLayouts/slideLayout55.xml" /><Relationship Id="rId36" Type="http://schemas.openxmlformats.org/officeDocument/2006/relationships/slideLayout" Target="../slideLayouts/slideLayout63.xml" /><Relationship Id="rId49" Type="http://schemas.openxmlformats.org/officeDocument/2006/relationships/slideLayout" Target="../slideLayouts/slideLayout76.xml" /><Relationship Id="rId10" Type="http://schemas.openxmlformats.org/officeDocument/2006/relationships/slideLayout" Target="../slideLayouts/slideLayout37.xml" /><Relationship Id="rId19" Type="http://schemas.openxmlformats.org/officeDocument/2006/relationships/slideLayout" Target="../slideLayouts/slideLayout46.xml" /><Relationship Id="rId31" Type="http://schemas.openxmlformats.org/officeDocument/2006/relationships/slideLayout" Target="../slideLayouts/slideLayout58.xml" /><Relationship Id="rId44" Type="http://schemas.openxmlformats.org/officeDocument/2006/relationships/slideLayout" Target="../slideLayouts/slideLayout71.xml" /><Relationship Id="rId4" Type="http://schemas.openxmlformats.org/officeDocument/2006/relationships/slideLayout" Target="../slideLayouts/slideLayout31.xml" /><Relationship Id="rId9" Type="http://schemas.openxmlformats.org/officeDocument/2006/relationships/slideLayout" Target="../slideLayouts/slideLayout36.xml" /><Relationship Id="rId14" Type="http://schemas.openxmlformats.org/officeDocument/2006/relationships/slideLayout" Target="../slideLayouts/slideLayout41.xml" /><Relationship Id="rId22" Type="http://schemas.openxmlformats.org/officeDocument/2006/relationships/slideLayout" Target="../slideLayouts/slideLayout49.xml" /><Relationship Id="rId27" Type="http://schemas.openxmlformats.org/officeDocument/2006/relationships/slideLayout" Target="../slideLayouts/slideLayout54.xml" /><Relationship Id="rId30" Type="http://schemas.openxmlformats.org/officeDocument/2006/relationships/slideLayout" Target="../slideLayouts/slideLayout57.xml" /><Relationship Id="rId35" Type="http://schemas.openxmlformats.org/officeDocument/2006/relationships/slideLayout" Target="../slideLayouts/slideLayout62.xml" /><Relationship Id="rId43" Type="http://schemas.openxmlformats.org/officeDocument/2006/relationships/slideLayout" Target="../slideLayouts/slideLayout70.xml" /><Relationship Id="rId48" Type="http://schemas.openxmlformats.org/officeDocument/2006/relationships/slideLayout" Target="../slideLayouts/slideLayout75.xml" /><Relationship Id="rId8" Type="http://schemas.openxmlformats.org/officeDocument/2006/relationships/slideLayout" Target="../slideLayouts/slideLayout35.xml" 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 /><Relationship Id="rId3" Type="http://schemas.openxmlformats.org/officeDocument/2006/relationships/slideLayout" Target="../slideLayouts/slideLayout79.xml" /><Relationship Id="rId7" Type="http://schemas.openxmlformats.org/officeDocument/2006/relationships/slideLayout" Target="../slideLayouts/slideLayout83.xml" /><Relationship Id="rId2" Type="http://schemas.openxmlformats.org/officeDocument/2006/relationships/slideLayout" Target="../slideLayouts/slideLayout78.xml" /><Relationship Id="rId1" Type="http://schemas.openxmlformats.org/officeDocument/2006/relationships/slideLayout" Target="../slideLayouts/slideLayout77.xml" /><Relationship Id="rId6" Type="http://schemas.openxmlformats.org/officeDocument/2006/relationships/slideLayout" Target="../slideLayouts/slideLayout82.xml" /><Relationship Id="rId5" Type="http://schemas.openxmlformats.org/officeDocument/2006/relationships/slideLayout" Target="../slideLayouts/slideLayout81.xml" /><Relationship Id="rId4" Type="http://schemas.openxmlformats.org/officeDocument/2006/relationships/slideLayout" Target="../slideLayouts/slideLayout80.xml" /><Relationship Id="rId9" Type="http://schemas.openxmlformats.org/officeDocument/2006/relationships/theme" Target="../theme/theme6.xml" 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 /><Relationship Id="rId1" Type="http://schemas.openxmlformats.org/officeDocument/2006/relationships/slideLayout" Target="../slideLayouts/slideLayout85.xml" 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 /><Relationship Id="rId3" Type="http://schemas.openxmlformats.org/officeDocument/2006/relationships/slideLayout" Target="../slideLayouts/slideLayout88.xml" /><Relationship Id="rId7" Type="http://schemas.openxmlformats.org/officeDocument/2006/relationships/slideLayout" Target="../slideLayouts/slideLayout92.xml" /><Relationship Id="rId2" Type="http://schemas.openxmlformats.org/officeDocument/2006/relationships/slideLayout" Target="../slideLayouts/slideLayout87.xml" /><Relationship Id="rId1" Type="http://schemas.openxmlformats.org/officeDocument/2006/relationships/slideLayout" Target="../slideLayouts/slideLayout86.xml" /><Relationship Id="rId6" Type="http://schemas.openxmlformats.org/officeDocument/2006/relationships/slideLayout" Target="../slideLayouts/slideLayout91.xml" /><Relationship Id="rId5" Type="http://schemas.openxmlformats.org/officeDocument/2006/relationships/slideLayout" Target="../slideLayouts/slideLayout90.xml" /><Relationship Id="rId4" Type="http://schemas.openxmlformats.org/officeDocument/2006/relationships/slideLayout" Target="../slideLayouts/slideLayout89.xml" /><Relationship Id="rId9" Type="http://schemas.openxmlformats.org/officeDocument/2006/relationships/theme" Target="../theme/theme8.xml" 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6.xml" /><Relationship Id="rId7" Type="http://schemas.openxmlformats.org/officeDocument/2006/relationships/theme" Target="../theme/theme9.xml" /><Relationship Id="rId2" Type="http://schemas.openxmlformats.org/officeDocument/2006/relationships/slideLayout" Target="../slideLayouts/slideLayout95.xml" /><Relationship Id="rId1" Type="http://schemas.openxmlformats.org/officeDocument/2006/relationships/slideLayout" Target="../slideLayouts/slideLayout94.xml" /><Relationship Id="rId6" Type="http://schemas.openxmlformats.org/officeDocument/2006/relationships/slideLayout" Target="../slideLayouts/slideLayout99.xml" /><Relationship Id="rId5" Type="http://schemas.openxmlformats.org/officeDocument/2006/relationships/slideLayout" Target="../slideLayouts/slideLayout98.xml" /><Relationship Id="rId4" Type="http://schemas.openxmlformats.org/officeDocument/2006/relationships/slideLayout" Target="../slideLayouts/slideLayout97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s-ES" sz="10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pPr/>
              <a:t>17/8/2020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es-ES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s-ES" sz="10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ES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243773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104371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887755" y="3076"/>
            <a:ext cx="7694645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71810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</p:sldLayoutIdLst>
  <p:txStyles>
    <p:titleStyle>
      <a:lvl1pPr algn="r" defTabSz="914400" rtl="0" eaLnBrk="1" latinLnBrk="0" hangingPunct="1">
        <a:spcBef>
          <a:spcPct val="0"/>
        </a:spcBef>
        <a:buNone/>
        <a:defRPr sz="2000" b="1" kern="1200" cap="small" normalizeH="0" baseline="0">
          <a:solidFill>
            <a:schemeClr val="accent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16EFE-4323-48AB-BE5F-7A2C918675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1DE29-CF4A-4B2A-A929-F2D7F7F8DC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06B9F3F-A6F8-4A0A-B236-729C29C29655}"/>
              </a:ext>
            </a:extLst>
          </p:cNvPr>
          <p:cNvGrpSpPr/>
          <p:nvPr userDrawn="1"/>
        </p:nvGrpSpPr>
        <p:grpSpPr>
          <a:xfrm>
            <a:off x="-3490" y="-8313"/>
            <a:ext cx="1341839" cy="6874626"/>
            <a:chOff x="-3490" y="-8313"/>
            <a:chExt cx="1341839" cy="6874626"/>
          </a:xfrm>
        </p:grpSpPr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D08F6BBA-5E1A-4EA6-8119-206062CE7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47456" cy="6858000"/>
            </a:xfrm>
            <a:prstGeom prst="rect">
              <a:avLst/>
            </a:prstGeom>
            <a:solidFill>
              <a:srgbClr val="F7E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AutoShape 5">
              <a:extLst>
                <a:ext uri="{FF2B5EF4-FFF2-40B4-BE49-F238E27FC236}">
                  <a16:creationId xmlns:a16="http://schemas.microsoft.com/office/drawing/2014/main" id="{46073DF0-DC25-4B35-9408-7B5D2BD4A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33" y="-8313"/>
              <a:ext cx="216334" cy="6858000"/>
            </a:xfrm>
            <a:custGeom>
              <a:avLst/>
              <a:gdLst>
                <a:gd name="T0" fmla="+- 0 2376 2221"/>
                <a:gd name="T1" fmla="*/ T0 w 310"/>
                <a:gd name="T2" fmla="+- 0 15894 374"/>
                <a:gd name="T3" fmla="*/ 15894 h 16140"/>
                <a:gd name="T4" fmla="+- 0 2376 2221"/>
                <a:gd name="T5" fmla="*/ T4 w 310"/>
                <a:gd name="T6" fmla="+- 0 14654 374"/>
                <a:gd name="T7" fmla="*/ 14654 h 16140"/>
                <a:gd name="T8" fmla="+- 0 2376 2221"/>
                <a:gd name="T9" fmla="*/ T8 w 310"/>
                <a:gd name="T10" fmla="+- 0 13394 374"/>
                <a:gd name="T11" fmla="*/ 13394 h 16140"/>
                <a:gd name="T12" fmla="+- 0 2376 2221"/>
                <a:gd name="T13" fmla="*/ T12 w 310"/>
                <a:gd name="T14" fmla="+- 0 12134 374"/>
                <a:gd name="T15" fmla="*/ 12134 h 16140"/>
                <a:gd name="T16" fmla="+- 0 2376 2221"/>
                <a:gd name="T17" fmla="*/ T16 w 310"/>
                <a:gd name="T18" fmla="+- 0 10894 374"/>
                <a:gd name="T19" fmla="*/ 10894 h 16140"/>
                <a:gd name="T20" fmla="+- 0 2376 2221"/>
                <a:gd name="T21" fmla="*/ T20 w 310"/>
                <a:gd name="T22" fmla="+- 0 9634 374"/>
                <a:gd name="T23" fmla="*/ 9634 h 16140"/>
                <a:gd name="T24" fmla="+- 0 2374 2221"/>
                <a:gd name="T25" fmla="*/ T24 w 310"/>
                <a:gd name="T26" fmla="+- 0 8394 374"/>
                <a:gd name="T27" fmla="*/ 8394 h 16140"/>
                <a:gd name="T28" fmla="+- 0 2226 2221"/>
                <a:gd name="T29" fmla="*/ T28 w 310"/>
                <a:gd name="T30" fmla="+- 0 7314 374"/>
                <a:gd name="T31" fmla="*/ 7314 h 16140"/>
                <a:gd name="T32" fmla="+- 0 2226 2221"/>
                <a:gd name="T33" fmla="*/ T32 w 310"/>
                <a:gd name="T34" fmla="+- 0 6074 374"/>
                <a:gd name="T35" fmla="*/ 6074 h 16140"/>
                <a:gd name="T36" fmla="+- 0 2226 2221"/>
                <a:gd name="T37" fmla="*/ T36 w 310"/>
                <a:gd name="T38" fmla="+- 0 4854 374"/>
                <a:gd name="T39" fmla="*/ 4854 h 16140"/>
                <a:gd name="T40" fmla="+- 0 2226 2221"/>
                <a:gd name="T41" fmla="*/ T40 w 310"/>
                <a:gd name="T42" fmla="+- 0 3614 374"/>
                <a:gd name="T43" fmla="*/ 3614 h 16140"/>
                <a:gd name="T44" fmla="+- 0 2226 2221"/>
                <a:gd name="T45" fmla="*/ T44 w 310"/>
                <a:gd name="T46" fmla="+- 0 2374 374"/>
                <a:gd name="T47" fmla="*/ 2374 h 16140"/>
                <a:gd name="T48" fmla="+- 0 2226 2221"/>
                <a:gd name="T49" fmla="*/ T48 w 310"/>
                <a:gd name="T50" fmla="+- 0 1154 374"/>
                <a:gd name="T51" fmla="*/ 1154 h 16140"/>
                <a:gd name="T52" fmla="+- 0 2525 2221"/>
                <a:gd name="T53" fmla="*/ T52 w 310"/>
                <a:gd name="T54" fmla="+- 0 534 374"/>
                <a:gd name="T55" fmla="*/ 534 h 16140"/>
                <a:gd name="T56" fmla="+- 0 2525 2221"/>
                <a:gd name="T57" fmla="*/ T56 w 310"/>
                <a:gd name="T58" fmla="+- 0 1774 374"/>
                <a:gd name="T59" fmla="*/ 1774 h 16140"/>
                <a:gd name="T60" fmla="+- 0 2525 2221"/>
                <a:gd name="T61" fmla="*/ T60 w 310"/>
                <a:gd name="T62" fmla="+- 0 2994 374"/>
                <a:gd name="T63" fmla="*/ 2994 h 16140"/>
                <a:gd name="T64" fmla="+- 0 2525 2221"/>
                <a:gd name="T65" fmla="*/ T64 w 310"/>
                <a:gd name="T66" fmla="+- 0 4234 374"/>
                <a:gd name="T67" fmla="*/ 4234 h 16140"/>
                <a:gd name="T68" fmla="+- 0 2525 2221"/>
                <a:gd name="T69" fmla="*/ T68 w 310"/>
                <a:gd name="T70" fmla="+- 0 5454 374"/>
                <a:gd name="T71" fmla="*/ 5454 h 16140"/>
                <a:gd name="T72" fmla="+- 0 2525 2221"/>
                <a:gd name="T73" fmla="*/ T72 w 310"/>
                <a:gd name="T74" fmla="+- 0 6694 374"/>
                <a:gd name="T75" fmla="*/ 6694 h 16140"/>
                <a:gd name="T76" fmla="+- 0 2525 2221"/>
                <a:gd name="T77" fmla="*/ T76 w 310"/>
                <a:gd name="T78" fmla="+- 0 7934 374"/>
                <a:gd name="T79" fmla="*/ 7934 h 16140"/>
                <a:gd name="T80" fmla="+- 0 2376 2221"/>
                <a:gd name="T81" fmla="*/ T80 w 310"/>
                <a:gd name="T82" fmla="+- 0 9014 374"/>
                <a:gd name="T83" fmla="*/ 9014 h 16140"/>
                <a:gd name="T84" fmla="+- 0 2376 2221"/>
                <a:gd name="T85" fmla="*/ T84 w 310"/>
                <a:gd name="T86" fmla="+- 0 10274 374"/>
                <a:gd name="T87" fmla="*/ 10274 h 16140"/>
                <a:gd name="T88" fmla="+- 0 2376 2221"/>
                <a:gd name="T89" fmla="*/ T88 w 310"/>
                <a:gd name="T90" fmla="+- 0 11514 374"/>
                <a:gd name="T91" fmla="*/ 11514 h 16140"/>
                <a:gd name="T92" fmla="+- 0 2376 2221"/>
                <a:gd name="T93" fmla="*/ T92 w 310"/>
                <a:gd name="T94" fmla="+- 0 12774 374"/>
                <a:gd name="T95" fmla="*/ 12774 h 16140"/>
                <a:gd name="T96" fmla="+- 0 2376 2221"/>
                <a:gd name="T97" fmla="*/ T96 w 310"/>
                <a:gd name="T98" fmla="+- 0 14014 374"/>
                <a:gd name="T99" fmla="*/ 14014 h 16140"/>
                <a:gd name="T100" fmla="+- 0 2376 2221"/>
                <a:gd name="T101" fmla="*/ T100 w 310"/>
                <a:gd name="T102" fmla="+- 0 15274 374"/>
                <a:gd name="T103" fmla="*/ 15274 h 16140"/>
                <a:gd name="T104" fmla="+- 0 2376 2221"/>
                <a:gd name="T105" fmla="*/ T104 w 310"/>
                <a:gd name="T106" fmla="+- 0 16514 374"/>
                <a:gd name="T107" fmla="*/ 16514 h 16140"/>
                <a:gd name="T108" fmla="+- 0 2376 2221"/>
                <a:gd name="T109" fmla="*/ T108 w 310"/>
                <a:gd name="T110" fmla="+- 0 15954 374"/>
                <a:gd name="T111" fmla="*/ 15954 h 16140"/>
                <a:gd name="T112" fmla="+- 0 2475 2221"/>
                <a:gd name="T113" fmla="*/ T112 w 310"/>
                <a:gd name="T114" fmla="+- 0 15734 374"/>
                <a:gd name="T115" fmla="*/ 15734 h 16140"/>
                <a:gd name="T116" fmla="+- 0 2277 2221"/>
                <a:gd name="T117" fmla="*/ T116 w 310"/>
                <a:gd name="T118" fmla="+- 0 15114 374"/>
                <a:gd name="T119" fmla="*/ 15114 h 16140"/>
                <a:gd name="T120" fmla="+- 0 2376 2221"/>
                <a:gd name="T121" fmla="*/ T120 w 310"/>
                <a:gd name="T122" fmla="+- 0 14694 374"/>
                <a:gd name="T123" fmla="*/ 14694 h 16140"/>
                <a:gd name="T124" fmla="+- 0 2376 2221"/>
                <a:gd name="T125" fmla="*/ T124 w 310"/>
                <a:gd name="T126" fmla="+- 0 14274 374"/>
                <a:gd name="T127" fmla="*/ 14274 h 16140"/>
                <a:gd name="T128" fmla="+- 0 2376 2221"/>
                <a:gd name="T129" fmla="*/ T128 w 310"/>
                <a:gd name="T130" fmla="+- 0 13454 374"/>
                <a:gd name="T131" fmla="*/ 13454 h 16140"/>
                <a:gd name="T132" fmla="+- 0 2475 2221"/>
                <a:gd name="T133" fmla="*/ T132 w 310"/>
                <a:gd name="T134" fmla="+- 0 13234 374"/>
                <a:gd name="T135" fmla="*/ 13234 h 16140"/>
                <a:gd name="T136" fmla="+- 0 2277 2221"/>
                <a:gd name="T137" fmla="*/ T136 w 310"/>
                <a:gd name="T138" fmla="+- 0 12614 374"/>
                <a:gd name="T139" fmla="*/ 12614 h 16140"/>
                <a:gd name="T140" fmla="+- 0 2376 2221"/>
                <a:gd name="T141" fmla="*/ T140 w 310"/>
                <a:gd name="T142" fmla="+- 0 12194 374"/>
                <a:gd name="T143" fmla="*/ 12194 h 16140"/>
                <a:gd name="T144" fmla="+- 0 2376 2221"/>
                <a:gd name="T145" fmla="*/ T144 w 310"/>
                <a:gd name="T146" fmla="+- 0 11774 374"/>
                <a:gd name="T147" fmla="*/ 11774 h 16140"/>
                <a:gd name="T148" fmla="+- 0 2376 2221"/>
                <a:gd name="T149" fmla="*/ T148 w 310"/>
                <a:gd name="T150" fmla="+- 0 10934 374"/>
                <a:gd name="T151" fmla="*/ 10934 h 16140"/>
                <a:gd name="T152" fmla="+- 0 2475 2221"/>
                <a:gd name="T153" fmla="*/ T152 w 310"/>
                <a:gd name="T154" fmla="+- 0 10734 374"/>
                <a:gd name="T155" fmla="*/ 10734 h 16140"/>
                <a:gd name="T156" fmla="+- 0 2277 2221"/>
                <a:gd name="T157" fmla="*/ T156 w 310"/>
                <a:gd name="T158" fmla="+- 0 10114 374"/>
                <a:gd name="T159" fmla="*/ 10114 h 16140"/>
                <a:gd name="T160" fmla="+- 0 2376 2221"/>
                <a:gd name="T161" fmla="*/ T160 w 310"/>
                <a:gd name="T162" fmla="+- 0 9694 374"/>
                <a:gd name="T163" fmla="*/ 9694 h 16140"/>
                <a:gd name="T164" fmla="+- 0 2376 2221"/>
                <a:gd name="T165" fmla="*/ T164 w 310"/>
                <a:gd name="T166" fmla="+- 0 9274 374"/>
                <a:gd name="T167" fmla="*/ 9274 h 16140"/>
                <a:gd name="T168" fmla="+- 0 2376 2221"/>
                <a:gd name="T169" fmla="*/ T168 w 310"/>
                <a:gd name="T170" fmla="+- 0 8434 374"/>
                <a:gd name="T171" fmla="*/ 8434 h 16140"/>
                <a:gd name="T172" fmla="+- 0 2475 2221"/>
                <a:gd name="T173" fmla="*/ T172 w 310"/>
                <a:gd name="T174" fmla="+- 0 8234 374"/>
                <a:gd name="T175" fmla="*/ 8234 h 16140"/>
                <a:gd name="T176" fmla="+- 0 2277 2221"/>
                <a:gd name="T177" fmla="*/ T176 w 310"/>
                <a:gd name="T178" fmla="+- 0 7614 374"/>
                <a:gd name="T179" fmla="*/ 7614 h 16140"/>
                <a:gd name="T180" fmla="+- 0 2376 2221"/>
                <a:gd name="T181" fmla="*/ T180 w 310"/>
                <a:gd name="T182" fmla="+- 0 7214 374"/>
                <a:gd name="T183" fmla="*/ 7214 h 16140"/>
                <a:gd name="T184" fmla="+- 0 2376 2221"/>
                <a:gd name="T185" fmla="*/ T184 w 310"/>
                <a:gd name="T186" fmla="+- 0 6794 374"/>
                <a:gd name="T187" fmla="*/ 6794 h 16140"/>
                <a:gd name="T188" fmla="+- 0 2376 2221"/>
                <a:gd name="T189" fmla="*/ T188 w 310"/>
                <a:gd name="T190" fmla="+- 0 5974 374"/>
                <a:gd name="T191" fmla="*/ 5974 h 16140"/>
                <a:gd name="T192" fmla="+- 0 2475 2221"/>
                <a:gd name="T193" fmla="*/ T192 w 310"/>
                <a:gd name="T194" fmla="+- 0 5774 374"/>
                <a:gd name="T195" fmla="*/ 5774 h 16140"/>
                <a:gd name="T196" fmla="+- 0 2277 2221"/>
                <a:gd name="T197" fmla="*/ T196 w 310"/>
                <a:gd name="T198" fmla="+- 0 5154 374"/>
                <a:gd name="T199" fmla="*/ 5154 h 16140"/>
                <a:gd name="T200" fmla="+- 0 2376 2221"/>
                <a:gd name="T201" fmla="*/ T200 w 310"/>
                <a:gd name="T202" fmla="+- 0 4754 374"/>
                <a:gd name="T203" fmla="*/ 4754 h 16140"/>
                <a:gd name="T204" fmla="+- 0 2376 2221"/>
                <a:gd name="T205" fmla="*/ T204 w 310"/>
                <a:gd name="T206" fmla="+- 0 4334 374"/>
                <a:gd name="T207" fmla="*/ 4334 h 16140"/>
                <a:gd name="T208" fmla="+- 0 2376 2221"/>
                <a:gd name="T209" fmla="*/ T208 w 310"/>
                <a:gd name="T210" fmla="+- 0 3514 374"/>
                <a:gd name="T211" fmla="*/ 3514 h 16140"/>
                <a:gd name="T212" fmla="+- 0 2475 2221"/>
                <a:gd name="T213" fmla="*/ T212 w 310"/>
                <a:gd name="T214" fmla="+- 0 3314 374"/>
                <a:gd name="T215" fmla="*/ 3314 h 16140"/>
                <a:gd name="T216" fmla="+- 0 2277 2221"/>
                <a:gd name="T217" fmla="*/ T216 w 310"/>
                <a:gd name="T218" fmla="+- 0 2694 374"/>
                <a:gd name="T219" fmla="*/ 2694 h 16140"/>
                <a:gd name="T220" fmla="+- 0 2376 2221"/>
                <a:gd name="T221" fmla="*/ T220 w 310"/>
                <a:gd name="T222" fmla="+- 0 2274 374"/>
                <a:gd name="T223" fmla="*/ 2274 h 16140"/>
                <a:gd name="T224" fmla="+- 0 2376 2221"/>
                <a:gd name="T225" fmla="*/ T224 w 310"/>
                <a:gd name="T226" fmla="+- 0 1874 374"/>
                <a:gd name="T227" fmla="*/ 1874 h 16140"/>
                <a:gd name="T228" fmla="+- 0 2376 2221"/>
                <a:gd name="T229" fmla="*/ T228 w 310"/>
                <a:gd name="T230" fmla="+- 0 1054 374"/>
                <a:gd name="T231" fmla="*/ 1054 h 16140"/>
                <a:gd name="T232" fmla="+- 0 2475 2221"/>
                <a:gd name="T233" fmla="*/ T232 w 310"/>
                <a:gd name="T234" fmla="+- 0 834 374"/>
                <a:gd name="T235" fmla="*/ 834 h 1614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310" h="16140">
                  <a:moveTo>
                    <a:pt x="153" y="0"/>
                  </a:moveTo>
                  <a:lnTo>
                    <a:pt x="0" y="0"/>
                  </a:lnTo>
                  <a:lnTo>
                    <a:pt x="0" y="16140"/>
                  </a:lnTo>
                  <a:lnTo>
                    <a:pt x="155" y="16140"/>
                  </a:lnTo>
                  <a:lnTo>
                    <a:pt x="5" y="16000"/>
                  </a:lnTo>
                  <a:lnTo>
                    <a:pt x="155" y="15840"/>
                  </a:lnTo>
                  <a:lnTo>
                    <a:pt x="5" y="15680"/>
                  </a:lnTo>
                  <a:lnTo>
                    <a:pt x="155" y="15520"/>
                  </a:lnTo>
                  <a:lnTo>
                    <a:pt x="5" y="15360"/>
                  </a:lnTo>
                  <a:lnTo>
                    <a:pt x="155" y="15200"/>
                  </a:lnTo>
                  <a:lnTo>
                    <a:pt x="5" y="15060"/>
                  </a:lnTo>
                  <a:lnTo>
                    <a:pt x="155" y="14900"/>
                  </a:lnTo>
                  <a:lnTo>
                    <a:pt x="5" y="14740"/>
                  </a:lnTo>
                  <a:lnTo>
                    <a:pt x="155" y="14580"/>
                  </a:lnTo>
                  <a:lnTo>
                    <a:pt x="5" y="14420"/>
                  </a:lnTo>
                  <a:lnTo>
                    <a:pt x="155" y="14280"/>
                  </a:lnTo>
                  <a:lnTo>
                    <a:pt x="5" y="14120"/>
                  </a:lnTo>
                  <a:lnTo>
                    <a:pt x="155" y="13960"/>
                  </a:lnTo>
                  <a:lnTo>
                    <a:pt x="5" y="13800"/>
                  </a:lnTo>
                  <a:lnTo>
                    <a:pt x="155" y="13640"/>
                  </a:lnTo>
                  <a:lnTo>
                    <a:pt x="5" y="13480"/>
                  </a:lnTo>
                  <a:lnTo>
                    <a:pt x="155" y="13340"/>
                  </a:lnTo>
                  <a:lnTo>
                    <a:pt x="5" y="13180"/>
                  </a:lnTo>
                  <a:lnTo>
                    <a:pt x="155" y="13020"/>
                  </a:lnTo>
                  <a:lnTo>
                    <a:pt x="5" y="12860"/>
                  </a:lnTo>
                  <a:lnTo>
                    <a:pt x="155" y="12700"/>
                  </a:lnTo>
                  <a:lnTo>
                    <a:pt x="5" y="12560"/>
                  </a:lnTo>
                  <a:lnTo>
                    <a:pt x="155" y="12400"/>
                  </a:lnTo>
                  <a:lnTo>
                    <a:pt x="5" y="12240"/>
                  </a:lnTo>
                  <a:lnTo>
                    <a:pt x="155" y="12080"/>
                  </a:lnTo>
                  <a:lnTo>
                    <a:pt x="5" y="11920"/>
                  </a:lnTo>
                  <a:lnTo>
                    <a:pt x="155" y="11760"/>
                  </a:lnTo>
                  <a:lnTo>
                    <a:pt x="5" y="11620"/>
                  </a:lnTo>
                  <a:lnTo>
                    <a:pt x="155" y="11460"/>
                  </a:lnTo>
                  <a:lnTo>
                    <a:pt x="5" y="11300"/>
                  </a:lnTo>
                  <a:lnTo>
                    <a:pt x="155" y="11140"/>
                  </a:lnTo>
                  <a:lnTo>
                    <a:pt x="5" y="10980"/>
                  </a:lnTo>
                  <a:lnTo>
                    <a:pt x="155" y="10820"/>
                  </a:lnTo>
                  <a:lnTo>
                    <a:pt x="5" y="10680"/>
                  </a:lnTo>
                  <a:lnTo>
                    <a:pt x="155" y="10520"/>
                  </a:lnTo>
                  <a:lnTo>
                    <a:pt x="5" y="10360"/>
                  </a:lnTo>
                  <a:lnTo>
                    <a:pt x="155" y="10200"/>
                  </a:lnTo>
                  <a:lnTo>
                    <a:pt x="5" y="10040"/>
                  </a:lnTo>
                  <a:lnTo>
                    <a:pt x="155" y="9900"/>
                  </a:lnTo>
                  <a:lnTo>
                    <a:pt x="5" y="9740"/>
                  </a:lnTo>
                  <a:lnTo>
                    <a:pt x="155" y="9580"/>
                  </a:lnTo>
                  <a:lnTo>
                    <a:pt x="5" y="9420"/>
                  </a:lnTo>
                  <a:lnTo>
                    <a:pt x="155" y="9260"/>
                  </a:lnTo>
                  <a:lnTo>
                    <a:pt x="5" y="9100"/>
                  </a:lnTo>
                  <a:lnTo>
                    <a:pt x="155" y="8960"/>
                  </a:lnTo>
                  <a:lnTo>
                    <a:pt x="5" y="8800"/>
                  </a:lnTo>
                  <a:lnTo>
                    <a:pt x="155" y="8640"/>
                  </a:lnTo>
                  <a:lnTo>
                    <a:pt x="5" y="8480"/>
                  </a:lnTo>
                  <a:lnTo>
                    <a:pt x="155" y="8320"/>
                  </a:lnTo>
                  <a:lnTo>
                    <a:pt x="5" y="8180"/>
                  </a:lnTo>
                  <a:lnTo>
                    <a:pt x="153" y="8020"/>
                  </a:lnTo>
                  <a:lnTo>
                    <a:pt x="155" y="8020"/>
                  </a:lnTo>
                  <a:lnTo>
                    <a:pt x="5" y="7860"/>
                  </a:lnTo>
                  <a:lnTo>
                    <a:pt x="155" y="7700"/>
                  </a:lnTo>
                  <a:lnTo>
                    <a:pt x="5" y="7560"/>
                  </a:lnTo>
                  <a:lnTo>
                    <a:pt x="155" y="7400"/>
                  </a:lnTo>
                  <a:lnTo>
                    <a:pt x="5" y="7240"/>
                  </a:lnTo>
                  <a:lnTo>
                    <a:pt x="155" y="7080"/>
                  </a:lnTo>
                  <a:lnTo>
                    <a:pt x="5" y="6940"/>
                  </a:lnTo>
                  <a:lnTo>
                    <a:pt x="155" y="6780"/>
                  </a:lnTo>
                  <a:lnTo>
                    <a:pt x="5" y="6620"/>
                  </a:lnTo>
                  <a:lnTo>
                    <a:pt x="155" y="6480"/>
                  </a:lnTo>
                  <a:lnTo>
                    <a:pt x="5" y="6320"/>
                  </a:lnTo>
                  <a:lnTo>
                    <a:pt x="155" y="6160"/>
                  </a:lnTo>
                  <a:lnTo>
                    <a:pt x="5" y="6020"/>
                  </a:lnTo>
                  <a:lnTo>
                    <a:pt x="155" y="5860"/>
                  </a:lnTo>
                  <a:lnTo>
                    <a:pt x="5" y="5700"/>
                  </a:lnTo>
                  <a:lnTo>
                    <a:pt x="155" y="5560"/>
                  </a:lnTo>
                  <a:lnTo>
                    <a:pt x="5" y="5400"/>
                  </a:lnTo>
                  <a:lnTo>
                    <a:pt x="155" y="5240"/>
                  </a:lnTo>
                  <a:lnTo>
                    <a:pt x="5" y="5080"/>
                  </a:lnTo>
                  <a:lnTo>
                    <a:pt x="155" y="4940"/>
                  </a:lnTo>
                  <a:lnTo>
                    <a:pt x="5" y="4780"/>
                  </a:lnTo>
                  <a:lnTo>
                    <a:pt x="155" y="4620"/>
                  </a:lnTo>
                  <a:lnTo>
                    <a:pt x="5" y="4480"/>
                  </a:lnTo>
                  <a:lnTo>
                    <a:pt x="155" y="4320"/>
                  </a:lnTo>
                  <a:lnTo>
                    <a:pt x="5" y="4160"/>
                  </a:lnTo>
                  <a:lnTo>
                    <a:pt x="155" y="4020"/>
                  </a:lnTo>
                  <a:lnTo>
                    <a:pt x="5" y="3860"/>
                  </a:lnTo>
                  <a:lnTo>
                    <a:pt x="155" y="3700"/>
                  </a:lnTo>
                  <a:lnTo>
                    <a:pt x="5" y="3540"/>
                  </a:lnTo>
                  <a:lnTo>
                    <a:pt x="155" y="3400"/>
                  </a:lnTo>
                  <a:lnTo>
                    <a:pt x="5" y="3240"/>
                  </a:lnTo>
                  <a:lnTo>
                    <a:pt x="155" y="3080"/>
                  </a:lnTo>
                  <a:lnTo>
                    <a:pt x="5" y="2940"/>
                  </a:lnTo>
                  <a:lnTo>
                    <a:pt x="155" y="2780"/>
                  </a:lnTo>
                  <a:lnTo>
                    <a:pt x="5" y="2620"/>
                  </a:lnTo>
                  <a:lnTo>
                    <a:pt x="155" y="2480"/>
                  </a:lnTo>
                  <a:lnTo>
                    <a:pt x="5" y="2320"/>
                  </a:lnTo>
                  <a:lnTo>
                    <a:pt x="155" y="2160"/>
                  </a:lnTo>
                  <a:lnTo>
                    <a:pt x="5" y="2000"/>
                  </a:lnTo>
                  <a:lnTo>
                    <a:pt x="155" y="1860"/>
                  </a:lnTo>
                  <a:lnTo>
                    <a:pt x="5" y="1700"/>
                  </a:lnTo>
                  <a:lnTo>
                    <a:pt x="155" y="1540"/>
                  </a:lnTo>
                  <a:lnTo>
                    <a:pt x="5" y="1400"/>
                  </a:lnTo>
                  <a:lnTo>
                    <a:pt x="155" y="1240"/>
                  </a:lnTo>
                  <a:lnTo>
                    <a:pt x="5" y="1080"/>
                  </a:lnTo>
                  <a:lnTo>
                    <a:pt x="155" y="940"/>
                  </a:lnTo>
                  <a:lnTo>
                    <a:pt x="5" y="780"/>
                  </a:lnTo>
                  <a:lnTo>
                    <a:pt x="155" y="620"/>
                  </a:lnTo>
                  <a:lnTo>
                    <a:pt x="5" y="460"/>
                  </a:lnTo>
                  <a:lnTo>
                    <a:pt x="155" y="320"/>
                  </a:lnTo>
                  <a:lnTo>
                    <a:pt x="5" y="160"/>
                  </a:lnTo>
                  <a:lnTo>
                    <a:pt x="153" y="0"/>
                  </a:lnTo>
                  <a:close/>
                  <a:moveTo>
                    <a:pt x="310" y="0"/>
                  </a:moveTo>
                  <a:lnTo>
                    <a:pt x="156" y="0"/>
                  </a:lnTo>
                  <a:lnTo>
                    <a:pt x="304" y="160"/>
                  </a:lnTo>
                  <a:lnTo>
                    <a:pt x="155" y="320"/>
                  </a:lnTo>
                  <a:lnTo>
                    <a:pt x="304" y="460"/>
                  </a:lnTo>
                  <a:lnTo>
                    <a:pt x="155" y="620"/>
                  </a:lnTo>
                  <a:lnTo>
                    <a:pt x="304" y="780"/>
                  </a:lnTo>
                  <a:lnTo>
                    <a:pt x="155" y="940"/>
                  </a:lnTo>
                  <a:lnTo>
                    <a:pt x="304" y="1080"/>
                  </a:lnTo>
                  <a:lnTo>
                    <a:pt x="155" y="1240"/>
                  </a:lnTo>
                  <a:lnTo>
                    <a:pt x="304" y="1400"/>
                  </a:lnTo>
                  <a:lnTo>
                    <a:pt x="155" y="1540"/>
                  </a:lnTo>
                  <a:lnTo>
                    <a:pt x="304" y="1700"/>
                  </a:lnTo>
                  <a:lnTo>
                    <a:pt x="155" y="1860"/>
                  </a:lnTo>
                  <a:lnTo>
                    <a:pt x="304" y="2000"/>
                  </a:lnTo>
                  <a:lnTo>
                    <a:pt x="155" y="2160"/>
                  </a:lnTo>
                  <a:lnTo>
                    <a:pt x="304" y="2320"/>
                  </a:lnTo>
                  <a:lnTo>
                    <a:pt x="155" y="2480"/>
                  </a:lnTo>
                  <a:lnTo>
                    <a:pt x="304" y="2620"/>
                  </a:lnTo>
                  <a:lnTo>
                    <a:pt x="155" y="2780"/>
                  </a:lnTo>
                  <a:lnTo>
                    <a:pt x="304" y="2940"/>
                  </a:lnTo>
                  <a:lnTo>
                    <a:pt x="155" y="3080"/>
                  </a:lnTo>
                  <a:lnTo>
                    <a:pt x="304" y="3240"/>
                  </a:lnTo>
                  <a:lnTo>
                    <a:pt x="155" y="3400"/>
                  </a:lnTo>
                  <a:lnTo>
                    <a:pt x="304" y="3540"/>
                  </a:lnTo>
                  <a:lnTo>
                    <a:pt x="155" y="3700"/>
                  </a:lnTo>
                  <a:lnTo>
                    <a:pt x="304" y="3860"/>
                  </a:lnTo>
                  <a:lnTo>
                    <a:pt x="155" y="4020"/>
                  </a:lnTo>
                  <a:lnTo>
                    <a:pt x="304" y="4160"/>
                  </a:lnTo>
                  <a:lnTo>
                    <a:pt x="155" y="4320"/>
                  </a:lnTo>
                  <a:lnTo>
                    <a:pt x="304" y="4480"/>
                  </a:lnTo>
                  <a:lnTo>
                    <a:pt x="155" y="4620"/>
                  </a:lnTo>
                  <a:lnTo>
                    <a:pt x="304" y="4780"/>
                  </a:lnTo>
                  <a:lnTo>
                    <a:pt x="155" y="4940"/>
                  </a:lnTo>
                  <a:lnTo>
                    <a:pt x="304" y="5080"/>
                  </a:lnTo>
                  <a:lnTo>
                    <a:pt x="155" y="5240"/>
                  </a:lnTo>
                  <a:lnTo>
                    <a:pt x="304" y="5400"/>
                  </a:lnTo>
                  <a:lnTo>
                    <a:pt x="155" y="5560"/>
                  </a:lnTo>
                  <a:lnTo>
                    <a:pt x="304" y="5700"/>
                  </a:lnTo>
                  <a:lnTo>
                    <a:pt x="155" y="5860"/>
                  </a:lnTo>
                  <a:lnTo>
                    <a:pt x="304" y="6020"/>
                  </a:lnTo>
                  <a:lnTo>
                    <a:pt x="155" y="6160"/>
                  </a:lnTo>
                  <a:lnTo>
                    <a:pt x="304" y="6320"/>
                  </a:lnTo>
                  <a:lnTo>
                    <a:pt x="155" y="6480"/>
                  </a:lnTo>
                  <a:lnTo>
                    <a:pt x="304" y="6620"/>
                  </a:lnTo>
                  <a:lnTo>
                    <a:pt x="155" y="6780"/>
                  </a:lnTo>
                  <a:lnTo>
                    <a:pt x="304" y="6940"/>
                  </a:lnTo>
                  <a:lnTo>
                    <a:pt x="155" y="7080"/>
                  </a:lnTo>
                  <a:lnTo>
                    <a:pt x="304" y="7240"/>
                  </a:lnTo>
                  <a:lnTo>
                    <a:pt x="155" y="7400"/>
                  </a:lnTo>
                  <a:lnTo>
                    <a:pt x="304" y="7560"/>
                  </a:lnTo>
                  <a:lnTo>
                    <a:pt x="155" y="7700"/>
                  </a:lnTo>
                  <a:lnTo>
                    <a:pt x="304" y="7860"/>
                  </a:lnTo>
                  <a:lnTo>
                    <a:pt x="155" y="8020"/>
                  </a:lnTo>
                  <a:lnTo>
                    <a:pt x="156" y="8020"/>
                  </a:lnTo>
                  <a:lnTo>
                    <a:pt x="304" y="8180"/>
                  </a:lnTo>
                  <a:lnTo>
                    <a:pt x="155" y="8320"/>
                  </a:lnTo>
                  <a:lnTo>
                    <a:pt x="304" y="8480"/>
                  </a:lnTo>
                  <a:lnTo>
                    <a:pt x="155" y="8640"/>
                  </a:lnTo>
                  <a:lnTo>
                    <a:pt x="304" y="8800"/>
                  </a:lnTo>
                  <a:lnTo>
                    <a:pt x="155" y="8960"/>
                  </a:lnTo>
                  <a:lnTo>
                    <a:pt x="304" y="9100"/>
                  </a:lnTo>
                  <a:lnTo>
                    <a:pt x="155" y="9260"/>
                  </a:lnTo>
                  <a:lnTo>
                    <a:pt x="304" y="9420"/>
                  </a:lnTo>
                  <a:lnTo>
                    <a:pt x="155" y="9580"/>
                  </a:lnTo>
                  <a:lnTo>
                    <a:pt x="304" y="9740"/>
                  </a:lnTo>
                  <a:lnTo>
                    <a:pt x="155" y="9900"/>
                  </a:lnTo>
                  <a:lnTo>
                    <a:pt x="304" y="10040"/>
                  </a:lnTo>
                  <a:lnTo>
                    <a:pt x="155" y="10200"/>
                  </a:lnTo>
                  <a:lnTo>
                    <a:pt x="304" y="10360"/>
                  </a:lnTo>
                  <a:lnTo>
                    <a:pt x="155" y="10520"/>
                  </a:lnTo>
                  <a:lnTo>
                    <a:pt x="304" y="10680"/>
                  </a:lnTo>
                  <a:lnTo>
                    <a:pt x="155" y="10820"/>
                  </a:lnTo>
                  <a:lnTo>
                    <a:pt x="304" y="10980"/>
                  </a:lnTo>
                  <a:lnTo>
                    <a:pt x="155" y="11140"/>
                  </a:lnTo>
                  <a:lnTo>
                    <a:pt x="304" y="11300"/>
                  </a:lnTo>
                  <a:lnTo>
                    <a:pt x="155" y="11460"/>
                  </a:lnTo>
                  <a:lnTo>
                    <a:pt x="304" y="11620"/>
                  </a:lnTo>
                  <a:lnTo>
                    <a:pt x="155" y="11760"/>
                  </a:lnTo>
                  <a:lnTo>
                    <a:pt x="304" y="11920"/>
                  </a:lnTo>
                  <a:lnTo>
                    <a:pt x="155" y="12080"/>
                  </a:lnTo>
                  <a:lnTo>
                    <a:pt x="304" y="12240"/>
                  </a:lnTo>
                  <a:lnTo>
                    <a:pt x="155" y="12400"/>
                  </a:lnTo>
                  <a:lnTo>
                    <a:pt x="304" y="12560"/>
                  </a:lnTo>
                  <a:lnTo>
                    <a:pt x="155" y="12700"/>
                  </a:lnTo>
                  <a:lnTo>
                    <a:pt x="304" y="12860"/>
                  </a:lnTo>
                  <a:lnTo>
                    <a:pt x="155" y="13020"/>
                  </a:lnTo>
                  <a:lnTo>
                    <a:pt x="304" y="13180"/>
                  </a:lnTo>
                  <a:lnTo>
                    <a:pt x="155" y="13340"/>
                  </a:lnTo>
                  <a:lnTo>
                    <a:pt x="304" y="13480"/>
                  </a:lnTo>
                  <a:lnTo>
                    <a:pt x="155" y="13640"/>
                  </a:lnTo>
                  <a:lnTo>
                    <a:pt x="304" y="13800"/>
                  </a:lnTo>
                  <a:lnTo>
                    <a:pt x="155" y="13960"/>
                  </a:lnTo>
                  <a:lnTo>
                    <a:pt x="304" y="14120"/>
                  </a:lnTo>
                  <a:lnTo>
                    <a:pt x="155" y="14280"/>
                  </a:lnTo>
                  <a:lnTo>
                    <a:pt x="304" y="14420"/>
                  </a:lnTo>
                  <a:lnTo>
                    <a:pt x="155" y="14580"/>
                  </a:lnTo>
                  <a:lnTo>
                    <a:pt x="304" y="14740"/>
                  </a:lnTo>
                  <a:lnTo>
                    <a:pt x="155" y="14900"/>
                  </a:lnTo>
                  <a:lnTo>
                    <a:pt x="304" y="15060"/>
                  </a:lnTo>
                  <a:lnTo>
                    <a:pt x="155" y="15200"/>
                  </a:lnTo>
                  <a:lnTo>
                    <a:pt x="304" y="15360"/>
                  </a:lnTo>
                  <a:lnTo>
                    <a:pt x="155" y="15520"/>
                  </a:lnTo>
                  <a:lnTo>
                    <a:pt x="304" y="15680"/>
                  </a:lnTo>
                  <a:lnTo>
                    <a:pt x="155" y="15840"/>
                  </a:lnTo>
                  <a:lnTo>
                    <a:pt x="304" y="16000"/>
                  </a:lnTo>
                  <a:lnTo>
                    <a:pt x="155" y="16140"/>
                  </a:lnTo>
                  <a:lnTo>
                    <a:pt x="310" y="16140"/>
                  </a:lnTo>
                  <a:lnTo>
                    <a:pt x="310" y="0"/>
                  </a:lnTo>
                  <a:close/>
                  <a:moveTo>
                    <a:pt x="155" y="15880"/>
                  </a:moveTo>
                  <a:lnTo>
                    <a:pt x="56" y="16000"/>
                  </a:lnTo>
                  <a:lnTo>
                    <a:pt x="155" y="16100"/>
                  </a:lnTo>
                  <a:lnTo>
                    <a:pt x="254" y="16000"/>
                  </a:lnTo>
                  <a:lnTo>
                    <a:pt x="155" y="15880"/>
                  </a:lnTo>
                  <a:close/>
                  <a:moveTo>
                    <a:pt x="155" y="15580"/>
                  </a:moveTo>
                  <a:lnTo>
                    <a:pt x="56" y="15680"/>
                  </a:lnTo>
                  <a:lnTo>
                    <a:pt x="155" y="15780"/>
                  </a:lnTo>
                  <a:lnTo>
                    <a:pt x="254" y="15680"/>
                  </a:lnTo>
                  <a:lnTo>
                    <a:pt x="155" y="15580"/>
                  </a:lnTo>
                  <a:close/>
                  <a:moveTo>
                    <a:pt x="155" y="15260"/>
                  </a:moveTo>
                  <a:lnTo>
                    <a:pt x="56" y="15360"/>
                  </a:lnTo>
                  <a:lnTo>
                    <a:pt x="155" y="15480"/>
                  </a:lnTo>
                  <a:lnTo>
                    <a:pt x="254" y="15360"/>
                  </a:lnTo>
                  <a:lnTo>
                    <a:pt x="155" y="15260"/>
                  </a:lnTo>
                  <a:close/>
                  <a:moveTo>
                    <a:pt x="155" y="14940"/>
                  </a:moveTo>
                  <a:lnTo>
                    <a:pt x="56" y="15060"/>
                  </a:lnTo>
                  <a:lnTo>
                    <a:pt x="155" y="15160"/>
                  </a:lnTo>
                  <a:lnTo>
                    <a:pt x="254" y="15060"/>
                  </a:lnTo>
                  <a:lnTo>
                    <a:pt x="155" y="14940"/>
                  </a:lnTo>
                  <a:close/>
                  <a:moveTo>
                    <a:pt x="155" y="14640"/>
                  </a:moveTo>
                  <a:lnTo>
                    <a:pt x="56" y="14740"/>
                  </a:lnTo>
                  <a:lnTo>
                    <a:pt x="155" y="14840"/>
                  </a:lnTo>
                  <a:lnTo>
                    <a:pt x="254" y="14740"/>
                  </a:lnTo>
                  <a:lnTo>
                    <a:pt x="155" y="14640"/>
                  </a:lnTo>
                  <a:close/>
                  <a:moveTo>
                    <a:pt x="155" y="14320"/>
                  </a:moveTo>
                  <a:lnTo>
                    <a:pt x="56" y="14420"/>
                  </a:lnTo>
                  <a:lnTo>
                    <a:pt x="155" y="14540"/>
                  </a:lnTo>
                  <a:lnTo>
                    <a:pt x="254" y="14420"/>
                  </a:lnTo>
                  <a:lnTo>
                    <a:pt x="155" y="14320"/>
                  </a:lnTo>
                  <a:close/>
                  <a:moveTo>
                    <a:pt x="155" y="14020"/>
                  </a:moveTo>
                  <a:lnTo>
                    <a:pt x="56" y="14120"/>
                  </a:lnTo>
                  <a:lnTo>
                    <a:pt x="155" y="14220"/>
                  </a:lnTo>
                  <a:lnTo>
                    <a:pt x="254" y="14120"/>
                  </a:lnTo>
                  <a:lnTo>
                    <a:pt x="155" y="14020"/>
                  </a:lnTo>
                  <a:close/>
                  <a:moveTo>
                    <a:pt x="155" y="13700"/>
                  </a:moveTo>
                  <a:lnTo>
                    <a:pt x="56" y="13800"/>
                  </a:lnTo>
                  <a:lnTo>
                    <a:pt x="155" y="13900"/>
                  </a:lnTo>
                  <a:lnTo>
                    <a:pt x="254" y="13800"/>
                  </a:lnTo>
                  <a:lnTo>
                    <a:pt x="155" y="13700"/>
                  </a:lnTo>
                  <a:close/>
                  <a:moveTo>
                    <a:pt x="155" y="13380"/>
                  </a:moveTo>
                  <a:lnTo>
                    <a:pt x="56" y="13480"/>
                  </a:lnTo>
                  <a:lnTo>
                    <a:pt x="155" y="13600"/>
                  </a:lnTo>
                  <a:lnTo>
                    <a:pt x="254" y="13480"/>
                  </a:lnTo>
                  <a:lnTo>
                    <a:pt x="155" y="13380"/>
                  </a:lnTo>
                  <a:close/>
                  <a:moveTo>
                    <a:pt x="155" y="13080"/>
                  </a:moveTo>
                  <a:lnTo>
                    <a:pt x="56" y="13180"/>
                  </a:lnTo>
                  <a:lnTo>
                    <a:pt x="155" y="13280"/>
                  </a:lnTo>
                  <a:lnTo>
                    <a:pt x="254" y="13180"/>
                  </a:lnTo>
                  <a:lnTo>
                    <a:pt x="155" y="13080"/>
                  </a:lnTo>
                  <a:close/>
                  <a:moveTo>
                    <a:pt x="155" y="12760"/>
                  </a:moveTo>
                  <a:lnTo>
                    <a:pt x="56" y="12860"/>
                  </a:lnTo>
                  <a:lnTo>
                    <a:pt x="155" y="12960"/>
                  </a:lnTo>
                  <a:lnTo>
                    <a:pt x="254" y="12860"/>
                  </a:lnTo>
                  <a:lnTo>
                    <a:pt x="155" y="12760"/>
                  </a:lnTo>
                  <a:close/>
                  <a:moveTo>
                    <a:pt x="155" y="12440"/>
                  </a:moveTo>
                  <a:lnTo>
                    <a:pt x="56" y="12560"/>
                  </a:lnTo>
                  <a:lnTo>
                    <a:pt x="155" y="12660"/>
                  </a:lnTo>
                  <a:lnTo>
                    <a:pt x="254" y="12560"/>
                  </a:lnTo>
                  <a:lnTo>
                    <a:pt x="155" y="12440"/>
                  </a:lnTo>
                  <a:close/>
                  <a:moveTo>
                    <a:pt x="155" y="12140"/>
                  </a:moveTo>
                  <a:lnTo>
                    <a:pt x="56" y="12240"/>
                  </a:lnTo>
                  <a:lnTo>
                    <a:pt x="155" y="12340"/>
                  </a:lnTo>
                  <a:lnTo>
                    <a:pt x="254" y="12240"/>
                  </a:lnTo>
                  <a:lnTo>
                    <a:pt x="155" y="12140"/>
                  </a:lnTo>
                  <a:close/>
                  <a:moveTo>
                    <a:pt x="155" y="11820"/>
                  </a:moveTo>
                  <a:lnTo>
                    <a:pt x="56" y="11920"/>
                  </a:lnTo>
                  <a:lnTo>
                    <a:pt x="155" y="12020"/>
                  </a:lnTo>
                  <a:lnTo>
                    <a:pt x="254" y="11920"/>
                  </a:lnTo>
                  <a:lnTo>
                    <a:pt x="155" y="11820"/>
                  </a:lnTo>
                  <a:close/>
                  <a:moveTo>
                    <a:pt x="155" y="11500"/>
                  </a:moveTo>
                  <a:lnTo>
                    <a:pt x="56" y="11620"/>
                  </a:lnTo>
                  <a:lnTo>
                    <a:pt x="155" y="11720"/>
                  </a:lnTo>
                  <a:lnTo>
                    <a:pt x="254" y="11620"/>
                  </a:lnTo>
                  <a:lnTo>
                    <a:pt x="155" y="11500"/>
                  </a:lnTo>
                  <a:close/>
                  <a:moveTo>
                    <a:pt x="155" y="11200"/>
                  </a:moveTo>
                  <a:lnTo>
                    <a:pt x="56" y="11300"/>
                  </a:lnTo>
                  <a:lnTo>
                    <a:pt x="155" y="11400"/>
                  </a:lnTo>
                  <a:lnTo>
                    <a:pt x="254" y="11300"/>
                  </a:lnTo>
                  <a:lnTo>
                    <a:pt x="155" y="11200"/>
                  </a:lnTo>
                  <a:close/>
                  <a:moveTo>
                    <a:pt x="155" y="10880"/>
                  </a:moveTo>
                  <a:lnTo>
                    <a:pt x="56" y="10980"/>
                  </a:lnTo>
                  <a:lnTo>
                    <a:pt x="155" y="11100"/>
                  </a:lnTo>
                  <a:lnTo>
                    <a:pt x="254" y="10980"/>
                  </a:lnTo>
                  <a:lnTo>
                    <a:pt x="155" y="10880"/>
                  </a:lnTo>
                  <a:close/>
                  <a:moveTo>
                    <a:pt x="155" y="10560"/>
                  </a:moveTo>
                  <a:lnTo>
                    <a:pt x="56" y="10680"/>
                  </a:lnTo>
                  <a:lnTo>
                    <a:pt x="155" y="10780"/>
                  </a:lnTo>
                  <a:lnTo>
                    <a:pt x="254" y="10680"/>
                  </a:lnTo>
                  <a:lnTo>
                    <a:pt x="155" y="10560"/>
                  </a:lnTo>
                  <a:close/>
                  <a:moveTo>
                    <a:pt x="155" y="10260"/>
                  </a:moveTo>
                  <a:lnTo>
                    <a:pt x="56" y="10360"/>
                  </a:lnTo>
                  <a:lnTo>
                    <a:pt x="155" y="10460"/>
                  </a:lnTo>
                  <a:lnTo>
                    <a:pt x="254" y="10360"/>
                  </a:lnTo>
                  <a:lnTo>
                    <a:pt x="155" y="10260"/>
                  </a:lnTo>
                  <a:close/>
                  <a:moveTo>
                    <a:pt x="155" y="9940"/>
                  </a:moveTo>
                  <a:lnTo>
                    <a:pt x="56" y="10040"/>
                  </a:lnTo>
                  <a:lnTo>
                    <a:pt x="155" y="10160"/>
                  </a:lnTo>
                  <a:lnTo>
                    <a:pt x="254" y="10040"/>
                  </a:lnTo>
                  <a:lnTo>
                    <a:pt x="155" y="9940"/>
                  </a:lnTo>
                  <a:close/>
                  <a:moveTo>
                    <a:pt x="155" y="9640"/>
                  </a:moveTo>
                  <a:lnTo>
                    <a:pt x="56" y="9740"/>
                  </a:lnTo>
                  <a:lnTo>
                    <a:pt x="155" y="9840"/>
                  </a:lnTo>
                  <a:lnTo>
                    <a:pt x="254" y="9740"/>
                  </a:lnTo>
                  <a:lnTo>
                    <a:pt x="155" y="9640"/>
                  </a:lnTo>
                  <a:close/>
                  <a:moveTo>
                    <a:pt x="155" y="9320"/>
                  </a:moveTo>
                  <a:lnTo>
                    <a:pt x="56" y="9420"/>
                  </a:lnTo>
                  <a:lnTo>
                    <a:pt x="155" y="9520"/>
                  </a:lnTo>
                  <a:lnTo>
                    <a:pt x="254" y="9420"/>
                  </a:lnTo>
                  <a:lnTo>
                    <a:pt x="155" y="9320"/>
                  </a:lnTo>
                  <a:close/>
                  <a:moveTo>
                    <a:pt x="155" y="9000"/>
                  </a:moveTo>
                  <a:lnTo>
                    <a:pt x="56" y="9100"/>
                  </a:lnTo>
                  <a:lnTo>
                    <a:pt x="155" y="9220"/>
                  </a:lnTo>
                  <a:lnTo>
                    <a:pt x="254" y="9100"/>
                  </a:lnTo>
                  <a:lnTo>
                    <a:pt x="155" y="9000"/>
                  </a:lnTo>
                  <a:close/>
                  <a:moveTo>
                    <a:pt x="155" y="8700"/>
                  </a:moveTo>
                  <a:lnTo>
                    <a:pt x="56" y="8800"/>
                  </a:lnTo>
                  <a:lnTo>
                    <a:pt x="155" y="8900"/>
                  </a:lnTo>
                  <a:lnTo>
                    <a:pt x="254" y="8800"/>
                  </a:lnTo>
                  <a:lnTo>
                    <a:pt x="155" y="8700"/>
                  </a:lnTo>
                  <a:close/>
                  <a:moveTo>
                    <a:pt x="155" y="8380"/>
                  </a:moveTo>
                  <a:lnTo>
                    <a:pt x="56" y="8480"/>
                  </a:lnTo>
                  <a:lnTo>
                    <a:pt x="155" y="8580"/>
                  </a:lnTo>
                  <a:lnTo>
                    <a:pt x="254" y="8480"/>
                  </a:lnTo>
                  <a:lnTo>
                    <a:pt x="155" y="8380"/>
                  </a:lnTo>
                  <a:close/>
                  <a:moveTo>
                    <a:pt x="155" y="8060"/>
                  </a:moveTo>
                  <a:lnTo>
                    <a:pt x="56" y="8180"/>
                  </a:lnTo>
                  <a:lnTo>
                    <a:pt x="155" y="8280"/>
                  </a:lnTo>
                  <a:lnTo>
                    <a:pt x="254" y="8180"/>
                  </a:lnTo>
                  <a:lnTo>
                    <a:pt x="155" y="8060"/>
                  </a:lnTo>
                  <a:close/>
                  <a:moveTo>
                    <a:pt x="155" y="7760"/>
                  </a:moveTo>
                  <a:lnTo>
                    <a:pt x="56" y="7860"/>
                  </a:lnTo>
                  <a:lnTo>
                    <a:pt x="155" y="7960"/>
                  </a:lnTo>
                  <a:lnTo>
                    <a:pt x="254" y="7860"/>
                  </a:lnTo>
                  <a:lnTo>
                    <a:pt x="155" y="7760"/>
                  </a:lnTo>
                  <a:close/>
                  <a:moveTo>
                    <a:pt x="155" y="7440"/>
                  </a:moveTo>
                  <a:lnTo>
                    <a:pt x="56" y="7560"/>
                  </a:lnTo>
                  <a:lnTo>
                    <a:pt x="155" y="7660"/>
                  </a:lnTo>
                  <a:lnTo>
                    <a:pt x="254" y="7560"/>
                  </a:lnTo>
                  <a:lnTo>
                    <a:pt x="155" y="7440"/>
                  </a:lnTo>
                  <a:close/>
                  <a:moveTo>
                    <a:pt x="155" y="7140"/>
                  </a:moveTo>
                  <a:lnTo>
                    <a:pt x="56" y="7240"/>
                  </a:lnTo>
                  <a:lnTo>
                    <a:pt x="155" y="7340"/>
                  </a:lnTo>
                  <a:lnTo>
                    <a:pt x="254" y="7240"/>
                  </a:lnTo>
                  <a:lnTo>
                    <a:pt x="155" y="7140"/>
                  </a:lnTo>
                  <a:close/>
                  <a:moveTo>
                    <a:pt x="155" y="6840"/>
                  </a:moveTo>
                  <a:lnTo>
                    <a:pt x="56" y="6940"/>
                  </a:lnTo>
                  <a:lnTo>
                    <a:pt x="155" y="7040"/>
                  </a:lnTo>
                  <a:lnTo>
                    <a:pt x="254" y="6940"/>
                  </a:lnTo>
                  <a:lnTo>
                    <a:pt x="155" y="6840"/>
                  </a:lnTo>
                  <a:close/>
                  <a:moveTo>
                    <a:pt x="155" y="6520"/>
                  </a:moveTo>
                  <a:lnTo>
                    <a:pt x="56" y="6620"/>
                  </a:lnTo>
                  <a:lnTo>
                    <a:pt x="155" y="6740"/>
                  </a:lnTo>
                  <a:lnTo>
                    <a:pt x="254" y="6620"/>
                  </a:lnTo>
                  <a:lnTo>
                    <a:pt x="155" y="6520"/>
                  </a:lnTo>
                  <a:close/>
                  <a:moveTo>
                    <a:pt x="155" y="6220"/>
                  </a:moveTo>
                  <a:lnTo>
                    <a:pt x="56" y="6320"/>
                  </a:lnTo>
                  <a:lnTo>
                    <a:pt x="155" y="6420"/>
                  </a:lnTo>
                  <a:lnTo>
                    <a:pt x="254" y="6320"/>
                  </a:lnTo>
                  <a:lnTo>
                    <a:pt x="155" y="6220"/>
                  </a:lnTo>
                  <a:close/>
                  <a:moveTo>
                    <a:pt x="155" y="5900"/>
                  </a:moveTo>
                  <a:lnTo>
                    <a:pt x="56" y="6020"/>
                  </a:lnTo>
                  <a:lnTo>
                    <a:pt x="155" y="6120"/>
                  </a:lnTo>
                  <a:lnTo>
                    <a:pt x="254" y="6020"/>
                  </a:lnTo>
                  <a:lnTo>
                    <a:pt x="155" y="5900"/>
                  </a:lnTo>
                  <a:close/>
                  <a:moveTo>
                    <a:pt x="155" y="5600"/>
                  </a:moveTo>
                  <a:lnTo>
                    <a:pt x="56" y="5700"/>
                  </a:lnTo>
                  <a:lnTo>
                    <a:pt x="155" y="5800"/>
                  </a:lnTo>
                  <a:lnTo>
                    <a:pt x="254" y="5700"/>
                  </a:lnTo>
                  <a:lnTo>
                    <a:pt x="155" y="5600"/>
                  </a:lnTo>
                  <a:close/>
                  <a:moveTo>
                    <a:pt x="155" y="5300"/>
                  </a:moveTo>
                  <a:lnTo>
                    <a:pt x="56" y="5400"/>
                  </a:lnTo>
                  <a:lnTo>
                    <a:pt x="155" y="5500"/>
                  </a:lnTo>
                  <a:lnTo>
                    <a:pt x="254" y="5400"/>
                  </a:lnTo>
                  <a:lnTo>
                    <a:pt x="155" y="5300"/>
                  </a:lnTo>
                  <a:close/>
                  <a:moveTo>
                    <a:pt x="155" y="4980"/>
                  </a:moveTo>
                  <a:lnTo>
                    <a:pt x="56" y="5080"/>
                  </a:lnTo>
                  <a:lnTo>
                    <a:pt x="155" y="5200"/>
                  </a:lnTo>
                  <a:lnTo>
                    <a:pt x="254" y="5080"/>
                  </a:lnTo>
                  <a:lnTo>
                    <a:pt x="155" y="4980"/>
                  </a:lnTo>
                  <a:close/>
                  <a:moveTo>
                    <a:pt x="155" y="4680"/>
                  </a:moveTo>
                  <a:lnTo>
                    <a:pt x="56" y="4780"/>
                  </a:lnTo>
                  <a:lnTo>
                    <a:pt x="155" y="4880"/>
                  </a:lnTo>
                  <a:lnTo>
                    <a:pt x="254" y="4780"/>
                  </a:lnTo>
                  <a:lnTo>
                    <a:pt x="155" y="4680"/>
                  </a:lnTo>
                  <a:close/>
                  <a:moveTo>
                    <a:pt x="155" y="4380"/>
                  </a:moveTo>
                  <a:lnTo>
                    <a:pt x="56" y="4480"/>
                  </a:lnTo>
                  <a:lnTo>
                    <a:pt x="155" y="4580"/>
                  </a:lnTo>
                  <a:lnTo>
                    <a:pt x="254" y="4480"/>
                  </a:lnTo>
                  <a:lnTo>
                    <a:pt x="155" y="4380"/>
                  </a:lnTo>
                  <a:close/>
                  <a:moveTo>
                    <a:pt x="155" y="4060"/>
                  </a:moveTo>
                  <a:lnTo>
                    <a:pt x="56" y="4160"/>
                  </a:lnTo>
                  <a:lnTo>
                    <a:pt x="155" y="4260"/>
                  </a:lnTo>
                  <a:lnTo>
                    <a:pt x="254" y="4160"/>
                  </a:lnTo>
                  <a:lnTo>
                    <a:pt x="155" y="4060"/>
                  </a:lnTo>
                  <a:close/>
                  <a:moveTo>
                    <a:pt x="155" y="3760"/>
                  </a:moveTo>
                  <a:lnTo>
                    <a:pt x="56" y="3860"/>
                  </a:lnTo>
                  <a:lnTo>
                    <a:pt x="155" y="3960"/>
                  </a:lnTo>
                  <a:lnTo>
                    <a:pt x="254" y="3860"/>
                  </a:lnTo>
                  <a:lnTo>
                    <a:pt x="155" y="3760"/>
                  </a:lnTo>
                  <a:close/>
                  <a:moveTo>
                    <a:pt x="155" y="3440"/>
                  </a:moveTo>
                  <a:lnTo>
                    <a:pt x="56" y="3540"/>
                  </a:lnTo>
                  <a:lnTo>
                    <a:pt x="155" y="3660"/>
                  </a:lnTo>
                  <a:lnTo>
                    <a:pt x="254" y="3540"/>
                  </a:lnTo>
                  <a:lnTo>
                    <a:pt x="155" y="3440"/>
                  </a:lnTo>
                  <a:close/>
                  <a:moveTo>
                    <a:pt x="155" y="3140"/>
                  </a:moveTo>
                  <a:lnTo>
                    <a:pt x="56" y="3240"/>
                  </a:lnTo>
                  <a:lnTo>
                    <a:pt x="155" y="3340"/>
                  </a:lnTo>
                  <a:lnTo>
                    <a:pt x="254" y="3240"/>
                  </a:lnTo>
                  <a:lnTo>
                    <a:pt x="155" y="3140"/>
                  </a:lnTo>
                  <a:close/>
                  <a:moveTo>
                    <a:pt x="155" y="2840"/>
                  </a:moveTo>
                  <a:lnTo>
                    <a:pt x="56" y="2940"/>
                  </a:lnTo>
                  <a:lnTo>
                    <a:pt x="155" y="3040"/>
                  </a:lnTo>
                  <a:lnTo>
                    <a:pt x="254" y="2940"/>
                  </a:lnTo>
                  <a:lnTo>
                    <a:pt x="155" y="2840"/>
                  </a:lnTo>
                  <a:close/>
                  <a:moveTo>
                    <a:pt x="155" y="2520"/>
                  </a:moveTo>
                  <a:lnTo>
                    <a:pt x="56" y="2620"/>
                  </a:lnTo>
                  <a:lnTo>
                    <a:pt x="155" y="2720"/>
                  </a:lnTo>
                  <a:lnTo>
                    <a:pt x="254" y="2620"/>
                  </a:lnTo>
                  <a:lnTo>
                    <a:pt x="155" y="2520"/>
                  </a:lnTo>
                  <a:close/>
                  <a:moveTo>
                    <a:pt x="155" y="2220"/>
                  </a:moveTo>
                  <a:lnTo>
                    <a:pt x="56" y="2320"/>
                  </a:lnTo>
                  <a:lnTo>
                    <a:pt x="155" y="2420"/>
                  </a:lnTo>
                  <a:lnTo>
                    <a:pt x="254" y="2320"/>
                  </a:lnTo>
                  <a:lnTo>
                    <a:pt x="155" y="2220"/>
                  </a:lnTo>
                  <a:close/>
                  <a:moveTo>
                    <a:pt x="155" y="1900"/>
                  </a:moveTo>
                  <a:lnTo>
                    <a:pt x="56" y="2000"/>
                  </a:lnTo>
                  <a:lnTo>
                    <a:pt x="155" y="2120"/>
                  </a:lnTo>
                  <a:lnTo>
                    <a:pt x="254" y="2000"/>
                  </a:lnTo>
                  <a:lnTo>
                    <a:pt x="155" y="1900"/>
                  </a:lnTo>
                  <a:close/>
                  <a:moveTo>
                    <a:pt x="155" y="1600"/>
                  </a:moveTo>
                  <a:lnTo>
                    <a:pt x="56" y="1700"/>
                  </a:lnTo>
                  <a:lnTo>
                    <a:pt x="155" y="1800"/>
                  </a:lnTo>
                  <a:lnTo>
                    <a:pt x="254" y="1700"/>
                  </a:lnTo>
                  <a:lnTo>
                    <a:pt x="155" y="1600"/>
                  </a:lnTo>
                  <a:close/>
                  <a:moveTo>
                    <a:pt x="155" y="1300"/>
                  </a:moveTo>
                  <a:lnTo>
                    <a:pt x="56" y="1400"/>
                  </a:lnTo>
                  <a:lnTo>
                    <a:pt x="155" y="1500"/>
                  </a:lnTo>
                  <a:lnTo>
                    <a:pt x="254" y="1400"/>
                  </a:lnTo>
                  <a:lnTo>
                    <a:pt x="155" y="1300"/>
                  </a:lnTo>
                  <a:close/>
                  <a:moveTo>
                    <a:pt x="155" y="980"/>
                  </a:moveTo>
                  <a:lnTo>
                    <a:pt x="56" y="1080"/>
                  </a:lnTo>
                  <a:lnTo>
                    <a:pt x="155" y="1180"/>
                  </a:lnTo>
                  <a:lnTo>
                    <a:pt x="254" y="1080"/>
                  </a:lnTo>
                  <a:lnTo>
                    <a:pt x="155" y="980"/>
                  </a:lnTo>
                  <a:close/>
                  <a:moveTo>
                    <a:pt x="155" y="680"/>
                  </a:moveTo>
                  <a:lnTo>
                    <a:pt x="56" y="780"/>
                  </a:lnTo>
                  <a:lnTo>
                    <a:pt x="155" y="880"/>
                  </a:lnTo>
                  <a:lnTo>
                    <a:pt x="254" y="780"/>
                  </a:lnTo>
                  <a:lnTo>
                    <a:pt x="155" y="680"/>
                  </a:lnTo>
                  <a:close/>
                  <a:moveTo>
                    <a:pt x="155" y="360"/>
                  </a:moveTo>
                  <a:lnTo>
                    <a:pt x="56" y="460"/>
                  </a:lnTo>
                  <a:lnTo>
                    <a:pt x="155" y="580"/>
                  </a:lnTo>
                  <a:lnTo>
                    <a:pt x="254" y="460"/>
                  </a:lnTo>
                  <a:lnTo>
                    <a:pt x="155" y="360"/>
                  </a:lnTo>
                  <a:close/>
                  <a:moveTo>
                    <a:pt x="155" y="60"/>
                  </a:moveTo>
                  <a:lnTo>
                    <a:pt x="56" y="160"/>
                  </a:lnTo>
                  <a:lnTo>
                    <a:pt x="155" y="260"/>
                  </a:lnTo>
                  <a:lnTo>
                    <a:pt x="254" y="160"/>
                  </a:lnTo>
                  <a:lnTo>
                    <a:pt x="155" y="60"/>
                  </a:lnTo>
                  <a:close/>
                </a:path>
              </a:pathLst>
            </a:custGeom>
            <a:solidFill>
              <a:srgbClr val="FFFFFF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D00F12B9-0CCF-4176-8E34-BB42A2A59C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99" t="5571" r="-192" b="16827"/>
            <a:stretch/>
          </p:blipFill>
          <p:spPr bwMode="auto">
            <a:xfrm>
              <a:off x="595542" y="-8313"/>
              <a:ext cx="353441" cy="6866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65EBE938-03AA-4AA1-83CF-6F44C03D31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58" t="3128" r="23412" b="19742"/>
            <a:stretch/>
          </p:blipFill>
          <p:spPr bwMode="auto">
            <a:xfrm>
              <a:off x="1047404" y="-1"/>
              <a:ext cx="290945" cy="6849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FBDEE355-C5CD-4778-9413-D7ED19EA0E5F}"/>
                </a:ext>
              </a:extLst>
            </p:cNvPr>
            <p:cNvSpPr/>
            <p:nvPr/>
          </p:nvSpPr>
          <p:spPr>
            <a:xfrm>
              <a:off x="0" y="6683433"/>
              <a:ext cx="595542" cy="1828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83AB79B-E02B-414F-9B00-93D40927A795}"/>
                </a:ext>
              </a:extLst>
            </p:cNvPr>
            <p:cNvSpPr/>
            <p:nvPr/>
          </p:nvSpPr>
          <p:spPr>
            <a:xfrm>
              <a:off x="0" y="6500553"/>
              <a:ext cx="595542" cy="18288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B55C6D59-CDF1-4FCE-A7F8-D98854DA65E8}"/>
                </a:ext>
              </a:extLst>
            </p:cNvPr>
            <p:cNvSpPr/>
            <p:nvPr/>
          </p:nvSpPr>
          <p:spPr>
            <a:xfrm>
              <a:off x="-3490" y="6325986"/>
              <a:ext cx="599032" cy="18288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A6CA8C8D-8E68-43E5-B52F-F694A8392578}"/>
                </a:ext>
              </a:extLst>
            </p:cNvPr>
            <p:cNvSpPr/>
            <p:nvPr/>
          </p:nvSpPr>
          <p:spPr>
            <a:xfrm>
              <a:off x="0" y="6147263"/>
              <a:ext cx="595542" cy="18288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C24E8D0B-713A-44CD-BDDD-508E4EEEB1C4}"/>
                </a:ext>
              </a:extLst>
            </p:cNvPr>
            <p:cNvSpPr/>
            <p:nvPr/>
          </p:nvSpPr>
          <p:spPr>
            <a:xfrm>
              <a:off x="0" y="5964383"/>
              <a:ext cx="595542" cy="182880"/>
            </a:xfrm>
            <a:prstGeom prst="rect">
              <a:avLst/>
            </a:prstGeom>
            <a:solidFill>
              <a:srgbClr val="9FE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4B1F357F-A0A9-40EE-9097-C5741E7C2178}"/>
                </a:ext>
              </a:extLst>
            </p:cNvPr>
            <p:cNvSpPr/>
            <p:nvPr/>
          </p:nvSpPr>
          <p:spPr>
            <a:xfrm>
              <a:off x="0" y="5789816"/>
              <a:ext cx="595542" cy="18288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14D1BF7D-3606-4F48-9AD8-0D4116AEDBF3}"/>
                </a:ext>
              </a:extLst>
            </p:cNvPr>
            <p:cNvSpPr/>
            <p:nvPr/>
          </p:nvSpPr>
          <p:spPr>
            <a:xfrm>
              <a:off x="0" y="5631874"/>
              <a:ext cx="595542" cy="182880"/>
            </a:xfrm>
            <a:prstGeom prst="rect">
              <a:avLst/>
            </a:prstGeom>
            <a:solidFill>
              <a:srgbClr val="E3A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2023B375-8080-4886-9CA8-85D8BA8462F9}"/>
              </a:ext>
            </a:extLst>
          </p:cNvPr>
          <p:cNvGrpSpPr/>
          <p:nvPr userDrawn="1"/>
        </p:nvGrpSpPr>
        <p:grpSpPr>
          <a:xfrm>
            <a:off x="11446626" y="170856"/>
            <a:ext cx="407324" cy="512696"/>
            <a:chOff x="11371811" y="451580"/>
            <a:chExt cx="407324" cy="512696"/>
          </a:xfrm>
        </p:grpSpPr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9D503AB6-B874-4EB0-A552-63A57D95A55E}"/>
                </a:ext>
              </a:extLst>
            </p:cNvPr>
            <p:cNvSpPr txBox="1"/>
            <p:nvPr/>
          </p:nvSpPr>
          <p:spPr>
            <a:xfrm>
              <a:off x="11371811" y="451580"/>
              <a:ext cx="407324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27B7C5D0-034E-464B-8185-9532B4855B48}"/>
                </a:ext>
              </a:extLst>
            </p:cNvPr>
            <p:cNvSpPr/>
            <p:nvPr/>
          </p:nvSpPr>
          <p:spPr>
            <a:xfrm>
              <a:off x="11371811" y="820912"/>
              <a:ext cx="407324" cy="14336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3" name="Marcador de posición de imagen 2">
            <a:extLst>
              <a:ext uri="{FF2B5EF4-FFF2-40B4-BE49-F238E27FC236}">
                <a16:creationId xmlns:a16="http://schemas.microsoft.com/office/drawing/2014/main" id="{31D31CD9-79FA-47A6-9FD5-5EEE33FEE5B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9" b="5279"/>
          <a:stretch>
            <a:fillRect/>
          </a:stretch>
        </p:blipFill>
        <p:spPr>
          <a:xfrm>
            <a:off x="99753" y="-16626"/>
            <a:ext cx="1108457" cy="1043705"/>
          </a:xfrm>
          <a:custGeom>
            <a:avLst/>
            <a:gdLst>
              <a:gd name="connsiteX0" fmla="*/ 4262914 w 7283450"/>
              <a:gd name="connsiteY0" fmla="*/ 6783368 h 6857979"/>
              <a:gd name="connsiteX1" fmla="*/ 4264152 w 7283450"/>
              <a:gd name="connsiteY1" fmla="*/ 6783767 h 6857979"/>
              <a:gd name="connsiteX2" fmla="*/ 4265390 w 7283450"/>
              <a:gd name="connsiteY2" fmla="*/ 6784166 h 6857979"/>
              <a:gd name="connsiteX3" fmla="*/ 4266216 w 7283450"/>
              <a:gd name="connsiteY3" fmla="*/ 6784964 h 6857979"/>
              <a:gd name="connsiteX4" fmla="*/ 4268279 w 7283450"/>
              <a:gd name="connsiteY4" fmla="*/ 6786560 h 6857979"/>
              <a:gd name="connsiteX5" fmla="*/ 4269518 w 7283450"/>
              <a:gd name="connsiteY5" fmla="*/ 6786959 h 6857979"/>
              <a:gd name="connsiteX6" fmla="*/ 4271169 w 7283450"/>
              <a:gd name="connsiteY6" fmla="*/ 6787358 h 6857979"/>
              <a:gd name="connsiteX7" fmla="*/ 4270756 w 7283450"/>
              <a:gd name="connsiteY7" fmla="*/ 6790151 h 6857979"/>
              <a:gd name="connsiteX8" fmla="*/ 4271169 w 7283450"/>
              <a:gd name="connsiteY8" fmla="*/ 6794141 h 6857979"/>
              <a:gd name="connsiteX9" fmla="*/ 4271994 w 7283450"/>
              <a:gd name="connsiteY9" fmla="*/ 6797732 h 6857979"/>
              <a:gd name="connsiteX10" fmla="*/ 4273233 w 7283450"/>
              <a:gd name="connsiteY10" fmla="*/ 6801722 h 6857979"/>
              <a:gd name="connsiteX11" fmla="*/ 4275709 w 7283450"/>
              <a:gd name="connsiteY11" fmla="*/ 6810500 h 6857979"/>
              <a:gd name="connsiteX12" fmla="*/ 4278598 w 7283450"/>
              <a:gd name="connsiteY12" fmla="*/ 6820475 h 6857979"/>
              <a:gd name="connsiteX13" fmla="*/ 4280249 w 7283450"/>
              <a:gd name="connsiteY13" fmla="*/ 6825263 h 6857979"/>
              <a:gd name="connsiteX14" fmla="*/ 4281075 w 7283450"/>
              <a:gd name="connsiteY14" fmla="*/ 6830051 h 6857979"/>
              <a:gd name="connsiteX15" fmla="*/ 4281488 w 7283450"/>
              <a:gd name="connsiteY15" fmla="*/ 6834839 h 6857979"/>
              <a:gd name="connsiteX16" fmla="*/ 4281488 w 7283450"/>
              <a:gd name="connsiteY16" fmla="*/ 6840026 h 6857979"/>
              <a:gd name="connsiteX17" fmla="*/ 4280662 w 7283450"/>
              <a:gd name="connsiteY17" fmla="*/ 6844415 h 6857979"/>
              <a:gd name="connsiteX18" fmla="*/ 4279424 w 7283450"/>
              <a:gd name="connsiteY18" fmla="*/ 6849203 h 6857979"/>
              <a:gd name="connsiteX19" fmla="*/ 4276947 w 7283450"/>
              <a:gd name="connsiteY19" fmla="*/ 6853991 h 6857979"/>
              <a:gd name="connsiteX20" fmla="*/ 4274060 w 7283450"/>
              <a:gd name="connsiteY20" fmla="*/ 6857979 h 6857979"/>
              <a:gd name="connsiteX21" fmla="*/ 4274057 w 7283450"/>
              <a:gd name="connsiteY21" fmla="*/ 6857979 h 6857979"/>
              <a:gd name="connsiteX22" fmla="*/ 4271169 w 7283450"/>
              <a:gd name="connsiteY22" fmla="*/ 6854390 h 6857979"/>
              <a:gd name="connsiteX23" fmla="*/ 4267867 w 7283450"/>
              <a:gd name="connsiteY23" fmla="*/ 6850001 h 6857979"/>
              <a:gd name="connsiteX24" fmla="*/ 4266216 w 7283450"/>
              <a:gd name="connsiteY24" fmla="*/ 6846011 h 6857979"/>
              <a:gd name="connsiteX25" fmla="*/ 4264977 w 7283450"/>
              <a:gd name="connsiteY25" fmla="*/ 6841223 h 6857979"/>
              <a:gd name="connsiteX26" fmla="*/ 4263739 w 7283450"/>
              <a:gd name="connsiteY26" fmla="*/ 6836834 h 6857979"/>
              <a:gd name="connsiteX27" fmla="*/ 4263326 w 7283450"/>
              <a:gd name="connsiteY27" fmla="*/ 6831647 h 6857979"/>
              <a:gd name="connsiteX28" fmla="*/ 4262914 w 7283450"/>
              <a:gd name="connsiteY28" fmla="*/ 6822071 h 6857979"/>
              <a:gd name="connsiteX29" fmla="*/ 4263326 w 7283450"/>
              <a:gd name="connsiteY29" fmla="*/ 6812096 h 6857979"/>
              <a:gd name="connsiteX30" fmla="*/ 4263739 w 7283450"/>
              <a:gd name="connsiteY30" fmla="*/ 6801722 h 6857979"/>
              <a:gd name="connsiteX31" fmla="*/ 4263326 w 7283450"/>
              <a:gd name="connsiteY31" fmla="*/ 6797333 h 6857979"/>
              <a:gd name="connsiteX32" fmla="*/ 4263326 w 7283450"/>
              <a:gd name="connsiteY32" fmla="*/ 6792545 h 6857979"/>
              <a:gd name="connsiteX33" fmla="*/ 4262501 w 7283450"/>
              <a:gd name="connsiteY33" fmla="*/ 6788156 h 6857979"/>
              <a:gd name="connsiteX34" fmla="*/ 4260850 w 7283450"/>
              <a:gd name="connsiteY34" fmla="*/ 6783767 h 6857979"/>
              <a:gd name="connsiteX35" fmla="*/ 4227413 w 7283450"/>
              <a:gd name="connsiteY35" fmla="*/ 6680180 h 6857979"/>
              <a:gd name="connsiteX36" fmla="*/ 4232025 w 7283450"/>
              <a:gd name="connsiteY36" fmla="*/ 6684566 h 6857979"/>
              <a:gd name="connsiteX37" fmla="*/ 4235484 w 7283450"/>
              <a:gd name="connsiteY37" fmla="*/ 6688951 h 6857979"/>
              <a:gd name="connsiteX38" fmla="*/ 4238559 w 7283450"/>
              <a:gd name="connsiteY38" fmla="*/ 6693736 h 6857979"/>
              <a:gd name="connsiteX39" fmla="*/ 4241249 w 7283450"/>
              <a:gd name="connsiteY39" fmla="*/ 6698121 h 6857979"/>
              <a:gd name="connsiteX40" fmla="*/ 4243555 w 7283450"/>
              <a:gd name="connsiteY40" fmla="*/ 6703304 h 6857979"/>
              <a:gd name="connsiteX41" fmla="*/ 4245861 w 7283450"/>
              <a:gd name="connsiteY41" fmla="*/ 6708089 h 6857979"/>
              <a:gd name="connsiteX42" fmla="*/ 4247783 w 7283450"/>
              <a:gd name="connsiteY42" fmla="*/ 6713670 h 6857979"/>
              <a:gd name="connsiteX43" fmla="*/ 4249320 w 7283450"/>
              <a:gd name="connsiteY43" fmla="*/ 6719252 h 6857979"/>
              <a:gd name="connsiteX44" fmla="*/ 4252011 w 7283450"/>
              <a:gd name="connsiteY44" fmla="*/ 6730016 h 6857979"/>
              <a:gd name="connsiteX45" fmla="*/ 4255086 w 7283450"/>
              <a:gd name="connsiteY45" fmla="*/ 6741977 h 6857979"/>
              <a:gd name="connsiteX46" fmla="*/ 4257776 w 7283450"/>
              <a:gd name="connsiteY46" fmla="*/ 6754336 h 6857979"/>
              <a:gd name="connsiteX47" fmla="*/ 4260851 w 7283450"/>
              <a:gd name="connsiteY47" fmla="*/ 6767493 h 6857979"/>
              <a:gd name="connsiteX48" fmla="*/ 4258929 w 7283450"/>
              <a:gd name="connsiteY48" fmla="*/ 6761912 h 6857979"/>
              <a:gd name="connsiteX49" fmla="*/ 4256623 w 7283450"/>
              <a:gd name="connsiteY49" fmla="*/ 6756330 h 6857979"/>
              <a:gd name="connsiteX50" fmla="*/ 4253548 w 7283450"/>
              <a:gd name="connsiteY50" fmla="*/ 6751147 h 6857979"/>
              <a:gd name="connsiteX51" fmla="*/ 4250089 w 7283450"/>
              <a:gd name="connsiteY51" fmla="*/ 6745964 h 6857979"/>
              <a:gd name="connsiteX52" fmla="*/ 4242786 w 7283450"/>
              <a:gd name="connsiteY52" fmla="*/ 6735997 h 6857979"/>
              <a:gd name="connsiteX53" fmla="*/ 4235484 w 7283450"/>
              <a:gd name="connsiteY53" fmla="*/ 6726030 h 6857979"/>
              <a:gd name="connsiteX54" fmla="*/ 4232025 w 7283450"/>
              <a:gd name="connsiteY54" fmla="*/ 6720448 h 6857979"/>
              <a:gd name="connsiteX55" fmla="*/ 4229334 w 7283450"/>
              <a:gd name="connsiteY55" fmla="*/ 6715265 h 6857979"/>
              <a:gd name="connsiteX56" fmla="*/ 4227028 w 7283450"/>
              <a:gd name="connsiteY56" fmla="*/ 6710082 h 6857979"/>
              <a:gd name="connsiteX57" fmla="*/ 4225106 w 7283450"/>
              <a:gd name="connsiteY57" fmla="*/ 6704500 h 6857979"/>
              <a:gd name="connsiteX58" fmla="*/ 4224338 w 7283450"/>
              <a:gd name="connsiteY58" fmla="*/ 6698520 h 6857979"/>
              <a:gd name="connsiteX59" fmla="*/ 4224338 w 7283450"/>
              <a:gd name="connsiteY59" fmla="*/ 6695729 h 6857979"/>
              <a:gd name="connsiteX60" fmla="*/ 4224338 w 7283450"/>
              <a:gd name="connsiteY60" fmla="*/ 6692938 h 6857979"/>
              <a:gd name="connsiteX61" fmla="*/ 4224722 w 7283450"/>
              <a:gd name="connsiteY61" fmla="*/ 6689749 h 6857979"/>
              <a:gd name="connsiteX62" fmla="*/ 4225491 w 7283450"/>
              <a:gd name="connsiteY62" fmla="*/ 6686559 h 6857979"/>
              <a:gd name="connsiteX63" fmla="*/ 4226259 w 7283450"/>
              <a:gd name="connsiteY63" fmla="*/ 6683768 h 6857979"/>
              <a:gd name="connsiteX64" fmla="*/ 3816747 w 7283450"/>
              <a:gd name="connsiteY64" fmla="*/ 6272193 h 6857979"/>
              <a:gd name="connsiteX65" fmla="*/ 3819922 w 7283450"/>
              <a:gd name="connsiteY65" fmla="*/ 6272193 h 6857979"/>
              <a:gd name="connsiteX66" fmla="*/ 3822700 w 7283450"/>
              <a:gd name="connsiteY66" fmla="*/ 6272987 h 6857979"/>
              <a:gd name="connsiteX67" fmla="*/ 3825478 w 7283450"/>
              <a:gd name="connsiteY67" fmla="*/ 6274574 h 6857979"/>
              <a:gd name="connsiteX68" fmla="*/ 3827859 w 7283450"/>
              <a:gd name="connsiteY68" fmla="*/ 6276956 h 6857979"/>
              <a:gd name="connsiteX69" fmla="*/ 3828653 w 7283450"/>
              <a:gd name="connsiteY69" fmla="*/ 6278146 h 6857979"/>
              <a:gd name="connsiteX70" fmla="*/ 3829050 w 7283450"/>
              <a:gd name="connsiteY70" fmla="*/ 6279337 h 6857979"/>
              <a:gd name="connsiteX71" fmla="*/ 3829050 w 7283450"/>
              <a:gd name="connsiteY71" fmla="*/ 6280528 h 6857979"/>
              <a:gd name="connsiteX72" fmla="*/ 3829050 w 7283450"/>
              <a:gd name="connsiteY72" fmla="*/ 6282115 h 6857979"/>
              <a:gd name="connsiteX73" fmla="*/ 3827859 w 7283450"/>
              <a:gd name="connsiteY73" fmla="*/ 6283703 h 6857979"/>
              <a:gd name="connsiteX74" fmla="*/ 3826669 w 7283450"/>
              <a:gd name="connsiteY74" fmla="*/ 6284496 h 6857979"/>
              <a:gd name="connsiteX75" fmla="*/ 3825081 w 7283450"/>
              <a:gd name="connsiteY75" fmla="*/ 6284893 h 6857979"/>
              <a:gd name="connsiteX76" fmla="*/ 3824287 w 7283450"/>
              <a:gd name="connsiteY76" fmla="*/ 6284893 h 6857979"/>
              <a:gd name="connsiteX77" fmla="*/ 3823494 w 7283450"/>
              <a:gd name="connsiteY77" fmla="*/ 6284893 h 6857979"/>
              <a:gd name="connsiteX78" fmla="*/ 3822700 w 7283450"/>
              <a:gd name="connsiteY78" fmla="*/ 6284099 h 6857979"/>
              <a:gd name="connsiteX79" fmla="*/ 3821112 w 7283450"/>
              <a:gd name="connsiteY79" fmla="*/ 6282909 h 6857979"/>
              <a:gd name="connsiteX80" fmla="*/ 3817937 w 7283450"/>
              <a:gd name="connsiteY80" fmla="*/ 6278543 h 6857979"/>
              <a:gd name="connsiteX81" fmla="*/ 3815556 w 7283450"/>
              <a:gd name="connsiteY81" fmla="*/ 6276559 h 6857979"/>
              <a:gd name="connsiteX82" fmla="*/ 3814365 w 7283450"/>
              <a:gd name="connsiteY82" fmla="*/ 6276162 h 6857979"/>
              <a:gd name="connsiteX83" fmla="*/ 3813175 w 7283450"/>
              <a:gd name="connsiteY83" fmla="*/ 6275765 h 6857979"/>
              <a:gd name="connsiteX84" fmla="*/ 3813572 w 7283450"/>
              <a:gd name="connsiteY84" fmla="*/ 6274574 h 6857979"/>
              <a:gd name="connsiteX85" fmla="*/ 3814365 w 7283450"/>
              <a:gd name="connsiteY85" fmla="*/ 6273384 h 6857979"/>
              <a:gd name="connsiteX86" fmla="*/ 3815556 w 7283450"/>
              <a:gd name="connsiteY86" fmla="*/ 6272590 h 6857979"/>
              <a:gd name="connsiteX87" fmla="*/ 2644413 w 7283450"/>
              <a:gd name="connsiteY87" fmla="*/ 6265843 h 6857979"/>
              <a:gd name="connsiteX88" fmla="*/ 2645985 w 7283450"/>
              <a:gd name="connsiteY88" fmla="*/ 6265843 h 6857979"/>
              <a:gd name="connsiteX89" fmla="*/ 2646378 w 7283450"/>
              <a:gd name="connsiteY89" fmla="*/ 6266639 h 6857979"/>
              <a:gd name="connsiteX90" fmla="*/ 2646771 w 7283450"/>
              <a:gd name="connsiteY90" fmla="*/ 6267038 h 6857979"/>
              <a:gd name="connsiteX91" fmla="*/ 2647164 w 7283450"/>
              <a:gd name="connsiteY91" fmla="*/ 6268232 h 6857979"/>
              <a:gd name="connsiteX92" fmla="*/ 2647950 w 7283450"/>
              <a:gd name="connsiteY92" fmla="*/ 6272213 h 6857979"/>
              <a:gd name="connsiteX93" fmla="*/ 2642841 w 7283450"/>
              <a:gd name="connsiteY93" fmla="*/ 6286544 h 6857979"/>
              <a:gd name="connsiteX94" fmla="*/ 2638519 w 7283450"/>
              <a:gd name="connsiteY94" fmla="*/ 6300477 h 6857979"/>
              <a:gd name="connsiteX95" fmla="*/ 2633018 w 7283450"/>
              <a:gd name="connsiteY95" fmla="*/ 6313615 h 6857979"/>
              <a:gd name="connsiteX96" fmla="*/ 2627517 w 7283450"/>
              <a:gd name="connsiteY96" fmla="*/ 6326752 h 6857979"/>
              <a:gd name="connsiteX97" fmla="*/ 2616515 w 7283450"/>
              <a:gd name="connsiteY97" fmla="*/ 6353424 h 6857979"/>
              <a:gd name="connsiteX98" fmla="*/ 2604333 w 7283450"/>
              <a:gd name="connsiteY98" fmla="*/ 6382883 h 6857979"/>
              <a:gd name="connsiteX99" fmla="*/ 2601582 w 7283450"/>
              <a:gd name="connsiteY99" fmla="*/ 6390049 h 6857979"/>
              <a:gd name="connsiteX100" fmla="*/ 2599225 w 7283450"/>
              <a:gd name="connsiteY100" fmla="*/ 6397612 h 6857979"/>
              <a:gd name="connsiteX101" fmla="*/ 2595295 w 7283450"/>
              <a:gd name="connsiteY101" fmla="*/ 6412740 h 6857979"/>
              <a:gd name="connsiteX102" fmla="*/ 2590580 w 7283450"/>
              <a:gd name="connsiteY102" fmla="*/ 6428266 h 6857979"/>
              <a:gd name="connsiteX103" fmla="*/ 2588222 w 7283450"/>
              <a:gd name="connsiteY103" fmla="*/ 6435431 h 6857979"/>
              <a:gd name="connsiteX104" fmla="*/ 2585471 w 7283450"/>
              <a:gd name="connsiteY104" fmla="*/ 6443393 h 6857979"/>
              <a:gd name="connsiteX105" fmla="*/ 2581935 w 7283450"/>
              <a:gd name="connsiteY105" fmla="*/ 6452549 h 6857979"/>
              <a:gd name="connsiteX106" fmla="*/ 2577613 w 7283450"/>
              <a:gd name="connsiteY106" fmla="*/ 6462502 h 6857979"/>
              <a:gd name="connsiteX107" fmla="*/ 2572504 w 7283450"/>
              <a:gd name="connsiteY107" fmla="*/ 6471658 h 6857979"/>
              <a:gd name="connsiteX108" fmla="*/ 2567397 w 7283450"/>
              <a:gd name="connsiteY108" fmla="*/ 6480416 h 6857979"/>
              <a:gd name="connsiteX109" fmla="*/ 2557572 w 7283450"/>
              <a:gd name="connsiteY109" fmla="*/ 6498728 h 6857979"/>
              <a:gd name="connsiteX110" fmla="*/ 2552857 w 7283450"/>
              <a:gd name="connsiteY110" fmla="*/ 6507884 h 6857979"/>
              <a:gd name="connsiteX111" fmla="*/ 2548535 w 7283450"/>
              <a:gd name="connsiteY111" fmla="*/ 6517041 h 6857979"/>
              <a:gd name="connsiteX112" fmla="*/ 2539104 w 7283450"/>
              <a:gd name="connsiteY112" fmla="*/ 6537343 h 6857979"/>
              <a:gd name="connsiteX113" fmla="*/ 2529280 w 7283450"/>
              <a:gd name="connsiteY113" fmla="*/ 6557646 h 6857979"/>
              <a:gd name="connsiteX114" fmla="*/ 2524565 w 7283450"/>
              <a:gd name="connsiteY114" fmla="*/ 6567201 h 6857979"/>
              <a:gd name="connsiteX115" fmla="*/ 2520635 w 7283450"/>
              <a:gd name="connsiteY115" fmla="*/ 6576755 h 6857979"/>
              <a:gd name="connsiteX116" fmla="*/ 2516706 w 7283450"/>
              <a:gd name="connsiteY116" fmla="*/ 6585911 h 6857979"/>
              <a:gd name="connsiteX117" fmla="*/ 2514348 w 7283450"/>
              <a:gd name="connsiteY117" fmla="*/ 6594271 h 6857979"/>
              <a:gd name="connsiteX118" fmla="*/ 2513169 w 7283450"/>
              <a:gd name="connsiteY118" fmla="*/ 6598252 h 6857979"/>
              <a:gd name="connsiteX119" fmla="*/ 2512776 w 7283450"/>
              <a:gd name="connsiteY119" fmla="*/ 6602631 h 6857979"/>
              <a:gd name="connsiteX120" fmla="*/ 2511991 w 7283450"/>
              <a:gd name="connsiteY120" fmla="*/ 6611389 h 6857979"/>
              <a:gd name="connsiteX121" fmla="*/ 2511599 w 7283450"/>
              <a:gd name="connsiteY121" fmla="*/ 6620147 h 6857979"/>
              <a:gd name="connsiteX122" fmla="*/ 2510812 w 7283450"/>
              <a:gd name="connsiteY122" fmla="*/ 6628507 h 6857979"/>
              <a:gd name="connsiteX123" fmla="*/ 2510419 w 7283450"/>
              <a:gd name="connsiteY123" fmla="*/ 6632488 h 6857979"/>
              <a:gd name="connsiteX124" fmla="*/ 2508847 w 7283450"/>
              <a:gd name="connsiteY124" fmla="*/ 6636469 h 6857979"/>
              <a:gd name="connsiteX125" fmla="*/ 2507669 w 7283450"/>
              <a:gd name="connsiteY125" fmla="*/ 6640052 h 6857979"/>
              <a:gd name="connsiteX126" fmla="*/ 2506096 w 7283450"/>
              <a:gd name="connsiteY126" fmla="*/ 6644033 h 6857979"/>
              <a:gd name="connsiteX127" fmla="*/ 2503739 w 7283450"/>
              <a:gd name="connsiteY127" fmla="*/ 6646819 h 6857979"/>
              <a:gd name="connsiteX128" fmla="*/ 2500595 w 7283450"/>
              <a:gd name="connsiteY128" fmla="*/ 6649606 h 6857979"/>
              <a:gd name="connsiteX129" fmla="*/ 2497059 w 7283450"/>
              <a:gd name="connsiteY129" fmla="*/ 6652393 h 6857979"/>
              <a:gd name="connsiteX130" fmla="*/ 2492344 w 7283450"/>
              <a:gd name="connsiteY130" fmla="*/ 6654781 h 6857979"/>
              <a:gd name="connsiteX131" fmla="*/ 2491164 w 7283450"/>
              <a:gd name="connsiteY131" fmla="*/ 6649606 h 6857979"/>
              <a:gd name="connsiteX132" fmla="*/ 2489986 w 7283450"/>
              <a:gd name="connsiteY132" fmla="*/ 6645227 h 6857979"/>
              <a:gd name="connsiteX133" fmla="*/ 2489593 w 7283450"/>
              <a:gd name="connsiteY133" fmla="*/ 6640052 h 6857979"/>
              <a:gd name="connsiteX134" fmla="*/ 2489200 w 7283450"/>
              <a:gd name="connsiteY134" fmla="*/ 6635275 h 6857979"/>
              <a:gd name="connsiteX135" fmla="*/ 2489200 w 7283450"/>
              <a:gd name="connsiteY135" fmla="*/ 6630099 h 6857979"/>
              <a:gd name="connsiteX136" fmla="*/ 2489593 w 7283450"/>
              <a:gd name="connsiteY136" fmla="*/ 6625322 h 6857979"/>
              <a:gd name="connsiteX137" fmla="*/ 2490772 w 7283450"/>
              <a:gd name="connsiteY137" fmla="*/ 6614574 h 6857979"/>
              <a:gd name="connsiteX138" fmla="*/ 2493129 w 7283450"/>
              <a:gd name="connsiteY138" fmla="*/ 6603825 h 6857979"/>
              <a:gd name="connsiteX139" fmla="*/ 2496274 w 7283450"/>
              <a:gd name="connsiteY139" fmla="*/ 6593475 h 6857979"/>
              <a:gd name="connsiteX140" fmla="*/ 2499809 w 7283450"/>
              <a:gd name="connsiteY140" fmla="*/ 6582726 h 6857979"/>
              <a:gd name="connsiteX141" fmla="*/ 2504132 w 7283450"/>
              <a:gd name="connsiteY141" fmla="*/ 6571580 h 6857979"/>
              <a:gd name="connsiteX142" fmla="*/ 2508454 w 7283450"/>
              <a:gd name="connsiteY142" fmla="*/ 6560831 h 6857979"/>
              <a:gd name="connsiteX143" fmla="*/ 2513562 w 7283450"/>
              <a:gd name="connsiteY143" fmla="*/ 6549684 h 6857979"/>
              <a:gd name="connsiteX144" fmla="*/ 2523779 w 7283450"/>
              <a:gd name="connsiteY144" fmla="*/ 6528187 h 6857979"/>
              <a:gd name="connsiteX145" fmla="*/ 2533603 w 7283450"/>
              <a:gd name="connsiteY145" fmla="*/ 6507088 h 6857979"/>
              <a:gd name="connsiteX146" fmla="*/ 2538318 w 7283450"/>
              <a:gd name="connsiteY146" fmla="*/ 6497136 h 6857979"/>
              <a:gd name="connsiteX147" fmla="*/ 2541854 w 7283450"/>
              <a:gd name="connsiteY147" fmla="*/ 6486786 h 6857979"/>
              <a:gd name="connsiteX148" fmla="*/ 2548535 w 7283450"/>
              <a:gd name="connsiteY148" fmla="*/ 6469269 h 6857979"/>
              <a:gd name="connsiteX149" fmla="*/ 2554429 w 7283450"/>
              <a:gd name="connsiteY149" fmla="*/ 6452151 h 6857979"/>
              <a:gd name="connsiteX150" fmla="*/ 2560717 w 7283450"/>
              <a:gd name="connsiteY150" fmla="*/ 6435829 h 6857979"/>
              <a:gd name="connsiteX151" fmla="*/ 2563466 w 7283450"/>
              <a:gd name="connsiteY151" fmla="*/ 6427469 h 6857979"/>
              <a:gd name="connsiteX152" fmla="*/ 2567003 w 7283450"/>
              <a:gd name="connsiteY152" fmla="*/ 6419906 h 6857979"/>
              <a:gd name="connsiteX153" fmla="*/ 2570932 w 7283450"/>
              <a:gd name="connsiteY153" fmla="*/ 6412342 h 6857979"/>
              <a:gd name="connsiteX154" fmla="*/ 2575255 w 7283450"/>
              <a:gd name="connsiteY154" fmla="*/ 6404778 h 6857979"/>
              <a:gd name="connsiteX155" fmla="*/ 2584293 w 7283450"/>
              <a:gd name="connsiteY155" fmla="*/ 6390447 h 6857979"/>
              <a:gd name="connsiteX156" fmla="*/ 2592937 w 7283450"/>
              <a:gd name="connsiteY156" fmla="*/ 6376912 h 6857979"/>
              <a:gd name="connsiteX157" fmla="*/ 2597653 w 7283450"/>
              <a:gd name="connsiteY157" fmla="*/ 6370144 h 6857979"/>
              <a:gd name="connsiteX158" fmla="*/ 2601190 w 7283450"/>
              <a:gd name="connsiteY158" fmla="*/ 6362978 h 6857979"/>
              <a:gd name="connsiteX159" fmla="*/ 2602368 w 7283450"/>
              <a:gd name="connsiteY159" fmla="*/ 6359793 h 6857979"/>
              <a:gd name="connsiteX160" fmla="*/ 2603547 w 7283450"/>
              <a:gd name="connsiteY160" fmla="*/ 6356211 h 6857979"/>
              <a:gd name="connsiteX161" fmla="*/ 2604726 w 7283450"/>
              <a:gd name="connsiteY161" fmla="*/ 6349443 h 6857979"/>
              <a:gd name="connsiteX162" fmla="*/ 2605512 w 7283450"/>
              <a:gd name="connsiteY162" fmla="*/ 6342675 h 6857979"/>
              <a:gd name="connsiteX163" fmla="*/ 2606298 w 7283450"/>
              <a:gd name="connsiteY163" fmla="*/ 6339093 h 6857979"/>
              <a:gd name="connsiteX164" fmla="*/ 2607476 w 7283450"/>
              <a:gd name="connsiteY164" fmla="*/ 6335908 h 6857979"/>
              <a:gd name="connsiteX165" fmla="*/ 2611800 w 7283450"/>
              <a:gd name="connsiteY165" fmla="*/ 6326752 h 6857979"/>
              <a:gd name="connsiteX166" fmla="*/ 2616515 w 7283450"/>
              <a:gd name="connsiteY166" fmla="*/ 6317994 h 6857979"/>
              <a:gd name="connsiteX167" fmla="*/ 2626731 w 7283450"/>
              <a:gd name="connsiteY167" fmla="*/ 6300477 h 6857979"/>
              <a:gd name="connsiteX168" fmla="*/ 2632232 w 7283450"/>
              <a:gd name="connsiteY168" fmla="*/ 6292117 h 6857979"/>
              <a:gd name="connsiteX169" fmla="*/ 2636948 w 7283450"/>
              <a:gd name="connsiteY169" fmla="*/ 6283359 h 6857979"/>
              <a:gd name="connsiteX170" fmla="*/ 2641270 w 7283450"/>
              <a:gd name="connsiteY170" fmla="*/ 6274601 h 6857979"/>
              <a:gd name="connsiteX171" fmla="*/ 5949504 w 7283450"/>
              <a:gd name="connsiteY171" fmla="*/ 6126143 h 6857979"/>
              <a:gd name="connsiteX172" fmla="*/ 5951240 w 7283450"/>
              <a:gd name="connsiteY172" fmla="*/ 6127620 h 6857979"/>
              <a:gd name="connsiteX173" fmla="*/ 5952629 w 7283450"/>
              <a:gd name="connsiteY173" fmla="*/ 6129097 h 6857979"/>
              <a:gd name="connsiteX174" fmla="*/ 5954018 w 7283450"/>
              <a:gd name="connsiteY174" fmla="*/ 6131312 h 6857979"/>
              <a:gd name="connsiteX175" fmla="*/ 5954713 w 7283450"/>
              <a:gd name="connsiteY175" fmla="*/ 6133527 h 6857979"/>
              <a:gd name="connsiteX176" fmla="*/ 5954713 w 7283450"/>
              <a:gd name="connsiteY176" fmla="*/ 6135742 h 6857979"/>
              <a:gd name="connsiteX177" fmla="*/ 5954713 w 7283450"/>
              <a:gd name="connsiteY177" fmla="*/ 6137588 h 6857979"/>
              <a:gd name="connsiteX178" fmla="*/ 5954018 w 7283450"/>
              <a:gd name="connsiteY178" fmla="*/ 6140172 h 6857979"/>
              <a:gd name="connsiteX179" fmla="*/ 5952282 w 7283450"/>
              <a:gd name="connsiteY179" fmla="*/ 6142018 h 6857979"/>
              <a:gd name="connsiteX180" fmla="*/ 5950546 w 7283450"/>
              <a:gd name="connsiteY180" fmla="*/ 6140542 h 6857979"/>
              <a:gd name="connsiteX181" fmla="*/ 5948809 w 7283450"/>
              <a:gd name="connsiteY181" fmla="*/ 6139803 h 6857979"/>
              <a:gd name="connsiteX182" fmla="*/ 5946726 w 7283450"/>
              <a:gd name="connsiteY182" fmla="*/ 6139065 h 6857979"/>
              <a:gd name="connsiteX183" fmla="*/ 5943947 w 7283450"/>
              <a:gd name="connsiteY183" fmla="*/ 6139065 h 6857979"/>
              <a:gd name="connsiteX184" fmla="*/ 5943600 w 7283450"/>
              <a:gd name="connsiteY184" fmla="*/ 6136111 h 6857979"/>
              <a:gd name="connsiteX185" fmla="*/ 5943947 w 7283450"/>
              <a:gd name="connsiteY185" fmla="*/ 6134265 h 6857979"/>
              <a:gd name="connsiteX186" fmla="*/ 5944989 w 7283450"/>
              <a:gd name="connsiteY186" fmla="*/ 6132789 h 6857979"/>
              <a:gd name="connsiteX187" fmla="*/ 5946378 w 7283450"/>
              <a:gd name="connsiteY187" fmla="*/ 6131681 h 6857979"/>
              <a:gd name="connsiteX188" fmla="*/ 5947420 w 7283450"/>
              <a:gd name="connsiteY188" fmla="*/ 6130943 h 6857979"/>
              <a:gd name="connsiteX189" fmla="*/ 5948462 w 7283450"/>
              <a:gd name="connsiteY189" fmla="*/ 6129466 h 6857979"/>
              <a:gd name="connsiteX190" fmla="*/ 5949504 w 7283450"/>
              <a:gd name="connsiteY190" fmla="*/ 6128358 h 6857979"/>
              <a:gd name="connsiteX191" fmla="*/ 5908675 w 7283450"/>
              <a:gd name="connsiteY191" fmla="*/ 6059468 h 6857979"/>
              <a:gd name="connsiteX192" fmla="*/ 5913040 w 7283450"/>
              <a:gd name="connsiteY192" fmla="*/ 6060641 h 6857979"/>
              <a:gd name="connsiteX193" fmla="*/ 5918994 w 7283450"/>
              <a:gd name="connsiteY193" fmla="*/ 6062987 h 6857979"/>
              <a:gd name="connsiteX194" fmla="*/ 5926534 w 7283450"/>
              <a:gd name="connsiteY194" fmla="*/ 6066114 h 6857979"/>
              <a:gd name="connsiteX195" fmla="*/ 5934075 w 7283450"/>
              <a:gd name="connsiteY195" fmla="*/ 6069633 h 6857979"/>
              <a:gd name="connsiteX196" fmla="*/ 5942013 w 7283450"/>
              <a:gd name="connsiteY196" fmla="*/ 6074716 h 6857979"/>
              <a:gd name="connsiteX197" fmla="*/ 5945187 w 7283450"/>
              <a:gd name="connsiteY197" fmla="*/ 6077061 h 6857979"/>
              <a:gd name="connsiteX198" fmla="*/ 5948759 w 7283450"/>
              <a:gd name="connsiteY198" fmla="*/ 6080189 h 6857979"/>
              <a:gd name="connsiteX199" fmla="*/ 5951141 w 7283450"/>
              <a:gd name="connsiteY199" fmla="*/ 6082926 h 6857979"/>
              <a:gd name="connsiteX200" fmla="*/ 5953125 w 7283450"/>
              <a:gd name="connsiteY200" fmla="*/ 6086053 h 6857979"/>
              <a:gd name="connsiteX201" fmla="*/ 5955109 w 7283450"/>
              <a:gd name="connsiteY201" fmla="*/ 6089181 h 6857979"/>
              <a:gd name="connsiteX202" fmla="*/ 5956300 w 7283450"/>
              <a:gd name="connsiteY202" fmla="*/ 6092308 h 6857979"/>
              <a:gd name="connsiteX203" fmla="*/ 5956300 w 7283450"/>
              <a:gd name="connsiteY203" fmla="*/ 6094654 h 6857979"/>
              <a:gd name="connsiteX204" fmla="*/ 5955903 w 7283450"/>
              <a:gd name="connsiteY204" fmla="*/ 6097391 h 6857979"/>
              <a:gd name="connsiteX205" fmla="*/ 5954713 w 7283450"/>
              <a:gd name="connsiteY205" fmla="*/ 6101691 h 6857979"/>
              <a:gd name="connsiteX206" fmla="*/ 5953125 w 7283450"/>
              <a:gd name="connsiteY206" fmla="*/ 6106383 h 6857979"/>
              <a:gd name="connsiteX207" fmla="*/ 5952728 w 7283450"/>
              <a:gd name="connsiteY207" fmla="*/ 6109120 h 6857979"/>
              <a:gd name="connsiteX208" fmla="*/ 5952728 w 7283450"/>
              <a:gd name="connsiteY208" fmla="*/ 6111856 h 6857979"/>
              <a:gd name="connsiteX209" fmla="*/ 5948759 w 7283450"/>
              <a:gd name="connsiteY209" fmla="*/ 6110292 h 6857979"/>
              <a:gd name="connsiteX210" fmla="*/ 5944394 w 7283450"/>
              <a:gd name="connsiteY210" fmla="*/ 6108729 h 6857979"/>
              <a:gd name="connsiteX211" fmla="*/ 5940822 w 7283450"/>
              <a:gd name="connsiteY211" fmla="*/ 6106383 h 6857979"/>
              <a:gd name="connsiteX212" fmla="*/ 5937647 w 7283450"/>
              <a:gd name="connsiteY212" fmla="*/ 6103646 h 6857979"/>
              <a:gd name="connsiteX213" fmla="*/ 5934075 w 7283450"/>
              <a:gd name="connsiteY213" fmla="*/ 6100519 h 6857979"/>
              <a:gd name="connsiteX214" fmla="*/ 5931297 w 7283450"/>
              <a:gd name="connsiteY214" fmla="*/ 6097782 h 6857979"/>
              <a:gd name="connsiteX215" fmla="*/ 5928915 w 7283450"/>
              <a:gd name="connsiteY215" fmla="*/ 6094263 h 6857979"/>
              <a:gd name="connsiteX216" fmla="*/ 5926137 w 7283450"/>
              <a:gd name="connsiteY216" fmla="*/ 6090745 h 6857979"/>
              <a:gd name="connsiteX217" fmla="*/ 5921772 w 7283450"/>
              <a:gd name="connsiteY217" fmla="*/ 6083317 h 6857979"/>
              <a:gd name="connsiteX218" fmla="*/ 5917009 w 7283450"/>
              <a:gd name="connsiteY218" fmla="*/ 6075497 h 6857979"/>
              <a:gd name="connsiteX219" fmla="*/ 2598683 w 7283450"/>
              <a:gd name="connsiteY219" fmla="*/ 6027718 h 6857979"/>
              <a:gd name="connsiteX220" fmla="*/ 2599915 w 7283450"/>
              <a:gd name="connsiteY220" fmla="*/ 6030586 h 6857979"/>
              <a:gd name="connsiteX221" fmla="*/ 2600326 w 7283450"/>
              <a:gd name="connsiteY221" fmla="*/ 6033044 h 6857979"/>
              <a:gd name="connsiteX222" fmla="*/ 2600326 w 7283450"/>
              <a:gd name="connsiteY222" fmla="*/ 6035092 h 6857979"/>
              <a:gd name="connsiteX223" fmla="*/ 2599505 w 7283450"/>
              <a:gd name="connsiteY223" fmla="*/ 6037960 h 6857979"/>
              <a:gd name="connsiteX224" fmla="*/ 2598683 w 7283450"/>
              <a:gd name="connsiteY224" fmla="*/ 6040418 h 6857979"/>
              <a:gd name="connsiteX225" fmla="*/ 2597042 w 7283450"/>
              <a:gd name="connsiteY225" fmla="*/ 6042467 h 6857979"/>
              <a:gd name="connsiteX226" fmla="*/ 2593346 w 7283450"/>
              <a:gd name="connsiteY226" fmla="*/ 6047383 h 6857979"/>
              <a:gd name="connsiteX227" fmla="*/ 2584724 w 7283450"/>
              <a:gd name="connsiteY227" fmla="*/ 6056396 h 6857979"/>
              <a:gd name="connsiteX228" fmla="*/ 2581440 w 7283450"/>
              <a:gd name="connsiteY228" fmla="*/ 6060902 h 6857979"/>
              <a:gd name="connsiteX229" fmla="*/ 2580208 w 7283450"/>
              <a:gd name="connsiteY229" fmla="*/ 6063360 h 6857979"/>
              <a:gd name="connsiteX230" fmla="*/ 2579387 w 7283450"/>
              <a:gd name="connsiteY230" fmla="*/ 6065818 h 6857979"/>
              <a:gd name="connsiteX231" fmla="*/ 2577744 w 7283450"/>
              <a:gd name="connsiteY231" fmla="*/ 6062541 h 6857979"/>
              <a:gd name="connsiteX232" fmla="*/ 2576514 w 7283450"/>
              <a:gd name="connsiteY232" fmla="*/ 6059263 h 6857979"/>
              <a:gd name="connsiteX233" fmla="*/ 2576514 w 7283450"/>
              <a:gd name="connsiteY233" fmla="*/ 6056805 h 6857979"/>
              <a:gd name="connsiteX234" fmla="*/ 2577335 w 7283450"/>
              <a:gd name="connsiteY234" fmla="*/ 6054347 h 6857979"/>
              <a:gd name="connsiteX235" fmla="*/ 2578155 w 7283450"/>
              <a:gd name="connsiteY235" fmla="*/ 6051480 h 6857979"/>
              <a:gd name="connsiteX236" fmla="*/ 2579387 w 7283450"/>
              <a:gd name="connsiteY236" fmla="*/ 6049431 h 6857979"/>
              <a:gd name="connsiteX237" fmla="*/ 2581440 w 7283450"/>
              <a:gd name="connsiteY237" fmla="*/ 6047383 h 6857979"/>
              <a:gd name="connsiteX238" fmla="*/ 2583083 w 7283450"/>
              <a:gd name="connsiteY238" fmla="*/ 6045334 h 6857979"/>
              <a:gd name="connsiteX239" fmla="*/ 2592525 w 7283450"/>
              <a:gd name="connsiteY239" fmla="*/ 6036731 h 6857979"/>
              <a:gd name="connsiteX240" fmla="*/ 2594167 w 7283450"/>
              <a:gd name="connsiteY240" fmla="*/ 6034273 h 6857979"/>
              <a:gd name="connsiteX241" fmla="*/ 2596631 w 7283450"/>
              <a:gd name="connsiteY241" fmla="*/ 6032225 h 6857979"/>
              <a:gd name="connsiteX242" fmla="*/ 2597862 w 7283450"/>
              <a:gd name="connsiteY242" fmla="*/ 6030176 h 6857979"/>
              <a:gd name="connsiteX243" fmla="*/ 6248775 w 7283450"/>
              <a:gd name="connsiteY243" fmla="*/ 5930880 h 6857979"/>
              <a:gd name="connsiteX244" fmla="*/ 6249958 w 7283450"/>
              <a:gd name="connsiteY244" fmla="*/ 5931277 h 6857979"/>
              <a:gd name="connsiteX245" fmla="*/ 6251142 w 7283450"/>
              <a:gd name="connsiteY245" fmla="*/ 5931674 h 6857979"/>
              <a:gd name="connsiteX246" fmla="*/ 6251931 w 7283450"/>
              <a:gd name="connsiteY246" fmla="*/ 5932468 h 6857979"/>
              <a:gd name="connsiteX247" fmla="*/ 6253114 w 7283450"/>
              <a:gd name="connsiteY247" fmla="*/ 5933658 h 6857979"/>
              <a:gd name="connsiteX248" fmla="*/ 6255086 w 7283450"/>
              <a:gd name="connsiteY248" fmla="*/ 5937230 h 6857979"/>
              <a:gd name="connsiteX249" fmla="*/ 6257847 w 7283450"/>
              <a:gd name="connsiteY249" fmla="*/ 5943977 h 6857979"/>
              <a:gd name="connsiteX250" fmla="*/ 6259030 w 7283450"/>
              <a:gd name="connsiteY250" fmla="*/ 5946755 h 6857979"/>
              <a:gd name="connsiteX251" fmla="*/ 6259819 w 7283450"/>
              <a:gd name="connsiteY251" fmla="*/ 5947946 h 6857979"/>
              <a:gd name="connsiteX252" fmla="*/ 6261003 w 7283450"/>
              <a:gd name="connsiteY252" fmla="*/ 5948740 h 6857979"/>
              <a:gd name="connsiteX253" fmla="*/ 6263764 w 7283450"/>
              <a:gd name="connsiteY253" fmla="*/ 5949930 h 6857979"/>
              <a:gd name="connsiteX254" fmla="*/ 6266525 w 7283450"/>
              <a:gd name="connsiteY254" fmla="*/ 5950724 h 6857979"/>
              <a:gd name="connsiteX255" fmla="*/ 6269286 w 7283450"/>
              <a:gd name="connsiteY255" fmla="*/ 5951518 h 6857979"/>
              <a:gd name="connsiteX256" fmla="*/ 6272836 w 7283450"/>
              <a:gd name="connsiteY256" fmla="*/ 5951915 h 6857979"/>
              <a:gd name="connsiteX257" fmla="*/ 6279147 w 7283450"/>
              <a:gd name="connsiteY257" fmla="*/ 5951915 h 6857979"/>
              <a:gd name="connsiteX258" fmla="*/ 6286247 w 7283450"/>
              <a:gd name="connsiteY258" fmla="*/ 5950724 h 6857979"/>
              <a:gd name="connsiteX259" fmla="*/ 6293741 w 7283450"/>
              <a:gd name="connsiteY259" fmla="*/ 5950327 h 6857979"/>
              <a:gd name="connsiteX260" fmla="*/ 6300841 w 7283450"/>
              <a:gd name="connsiteY260" fmla="*/ 5949930 h 6857979"/>
              <a:gd name="connsiteX261" fmla="*/ 6307547 w 7283450"/>
              <a:gd name="connsiteY261" fmla="*/ 5950327 h 6857979"/>
              <a:gd name="connsiteX262" fmla="*/ 6310702 w 7283450"/>
              <a:gd name="connsiteY262" fmla="*/ 5951518 h 6857979"/>
              <a:gd name="connsiteX263" fmla="*/ 6314252 w 7283450"/>
              <a:gd name="connsiteY263" fmla="*/ 5952311 h 6857979"/>
              <a:gd name="connsiteX264" fmla="*/ 6317408 w 7283450"/>
              <a:gd name="connsiteY264" fmla="*/ 5953502 h 6857979"/>
              <a:gd name="connsiteX265" fmla="*/ 6320169 w 7283450"/>
              <a:gd name="connsiteY265" fmla="*/ 5955486 h 6857979"/>
              <a:gd name="connsiteX266" fmla="*/ 6323324 w 7283450"/>
              <a:gd name="connsiteY266" fmla="*/ 5957868 h 6857979"/>
              <a:gd name="connsiteX267" fmla="*/ 6326480 w 7283450"/>
              <a:gd name="connsiteY267" fmla="*/ 5961043 h 6857979"/>
              <a:gd name="connsiteX268" fmla="*/ 6332397 w 7283450"/>
              <a:gd name="connsiteY268" fmla="*/ 5966599 h 6857979"/>
              <a:gd name="connsiteX269" fmla="*/ 6335552 w 7283450"/>
              <a:gd name="connsiteY269" fmla="*/ 5969774 h 6857979"/>
              <a:gd name="connsiteX270" fmla="*/ 6338708 w 7283450"/>
              <a:gd name="connsiteY270" fmla="*/ 5972155 h 6857979"/>
              <a:gd name="connsiteX271" fmla="*/ 6342258 w 7283450"/>
              <a:gd name="connsiteY271" fmla="*/ 5973743 h 6857979"/>
              <a:gd name="connsiteX272" fmla="*/ 6345808 w 7283450"/>
              <a:gd name="connsiteY272" fmla="*/ 5974933 h 6857979"/>
              <a:gd name="connsiteX273" fmla="*/ 6353696 w 7283450"/>
              <a:gd name="connsiteY273" fmla="*/ 5978108 h 6857979"/>
              <a:gd name="connsiteX274" fmla="*/ 6358035 w 7283450"/>
              <a:gd name="connsiteY274" fmla="*/ 5979299 h 6857979"/>
              <a:gd name="connsiteX275" fmla="*/ 6361585 w 7283450"/>
              <a:gd name="connsiteY275" fmla="*/ 5980886 h 6857979"/>
              <a:gd name="connsiteX276" fmla="*/ 6364741 w 7283450"/>
              <a:gd name="connsiteY276" fmla="*/ 5982871 h 6857979"/>
              <a:gd name="connsiteX277" fmla="*/ 6367107 w 7283450"/>
              <a:gd name="connsiteY277" fmla="*/ 5985649 h 6857979"/>
              <a:gd name="connsiteX278" fmla="*/ 6369474 w 7283450"/>
              <a:gd name="connsiteY278" fmla="*/ 5989618 h 6857979"/>
              <a:gd name="connsiteX279" fmla="*/ 6371446 w 7283450"/>
              <a:gd name="connsiteY279" fmla="*/ 5994777 h 6857979"/>
              <a:gd name="connsiteX280" fmla="*/ 6373419 w 7283450"/>
              <a:gd name="connsiteY280" fmla="*/ 6000333 h 6857979"/>
              <a:gd name="connsiteX281" fmla="*/ 6373813 w 7283450"/>
              <a:gd name="connsiteY281" fmla="*/ 6006286 h 6857979"/>
              <a:gd name="connsiteX282" fmla="*/ 6373813 w 7283450"/>
              <a:gd name="connsiteY282" fmla="*/ 6009461 h 6857979"/>
              <a:gd name="connsiteX283" fmla="*/ 6373813 w 7283450"/>
              <a:gd name="connsiteY283" fmla="*/ 6012636 h 6857979"/>
              <a:gd name="connsiteX284" fmla="*/ 6372630 w 7283450"/>
              <a:gd name="connsiteY284" fmla="*/ 6015018 h 6857979"/>
              <a:gd name="connsiteX285" fmla="*/ 6371841 w 7283450"/>
              <a:gd name="connsiteY285" fmla="*/ 6017796 h 6857979"/>
              <a:gd name="connsiteX286" fmla="*/ 6370657 w 7283450"/>
              <a:gd name="connsiteY286" fmla="*/ 6020574 h 6857979"/>
              <a:gd name="connsiteX287" fmla="*/ 6368685 w 7283450"/>
              <a:gd name="connsiteY287" fmla="*/ 6022558 h 6857979"/>
              <a:gd name="connsiteX288" fmla="*/ 6366713 w 7283450"/>
              <a:gd name="connsiteY288" fmla="*/ 6024146 h 6857979"/>
              <a:gd name="connsiteX289" fmla="*/ 6363952 w 7283450"/>
              <a:gd name="connsiteY289" fmla="*/ 6025336 h 6857979"/>
              <a:gd name="connsiteX290" fmla="*/ 6361980 w 7283450"/>
              <a:gd name="connsiteY290" fmla="*/ 6026130 h 6857979"/>
              <a:gd name="connsiteX291" fmla="*/ 6360008 w 7283450"/>
              <a:gd name="connsiteY291" fmla="*/ 6026130 h 6857979"/>
              <a:gd name="connsiteX292" fmla="*/ 6355274 w 7283450"/>
              <a:gd name="connsiteY292" fmla="*/ 6026130 h 6857979"/>
              <a:gd name="connsiteX293" fmla="*/ 6349752 w 7283450"/>
              <a:gd name="connsiteY293" fmla="*/ 6025336 h 6857979"/>
              <a:gd name="connsiteX294" fmla="*/ 6343835 w 7283450"/>
              <a:gd name="connsiteY294" fmla="*/ 6024146 h 6857979"/>
              <a:gd name="connsiteX295" fmla="*/ 6331608 w 7283450"/>
              <a:gd name="connsiteY295" fmla="*/ 6020971 h 6857979"/>
              <a:gd name="connsiteX296" fmla="*/ 6325691 w 7283450"/>
              <a:gd name="connsiteY296" fmla="*/ 6019780 h 6857979"/>
              <a:gd name="connsiteX297" fmla="*/ 6320169 w 7283450"/>
              <a:gd name="connsiteY297" fmla="*/ 6018590 h 6857979"/>
              <a:gd name="connsiteX298" fmla="*/ 6311886 w 7283450"/>
              <a:gd name="connsiteY298" fmla="*/ 6018590 h 6857979"/>
              <a:gd name="connsiteX299" fmla="*/ 6303602 w 7283450"/>
              <a:gd name="connsiteY299" fmla="*/ 6018590 h 6857979"/>
              <a:gd name="connsiteX300" fmla="*/ 6289008 w 7283450"/>
              <a:gd name="connsiteY300" fmla="*/ 6019780 h 6857979"/>
              <a:gd name="connsiteX301" fmla="*/ 6281908 w 7283450"/>
              <a:gd name="connsiteY301" fmla="*/ 6019780 h 6857979"/>
              <a:gd name="connsiteX302" fmla="*/ 6275597 w 7283450"/>
              <a:gd name="connsiteY302" fmla="*/ 6018986 h 6857979"/>
              <a:gd name="connsiteX303" fmla="*/ 6272836 w 7283450"/>
              <a:gd name="connsiteY303" fmla="*/ 6018590 h 6857979"/>
              <a:gd name="connsiteX304" fmla="*/ 6269680 w 7283450"/>
              <a:gd name="connsiteY304" fmla="*/ 6017796 h 6857979"/>
              <a:gd name="connsiteX305" fmla="*/ 6266919 w 7283450"/>
              <a:gd name="connsiteY305" fmla="*/ 6017002 h 6857979"/>
              <a:gd name="connsiteX306" fmla="*/ 6264158 w 7283450"/>
              <a:gd name="connsiteY306" fmla="*/ 6015415 h 6857979"/>
              <a:gd name="connsiteX307" fmla="*/ 6264553 w 7283450"/>
              <a:gd name="connsiteY307" fmla="*/ 6013033 h 6857979"/>
              <a:gd name="connsiteX308" fmla="*/ 6263764 w 7283450"/>
              <a:gd name="connsiteY308" fmla="*/ 6011446 h 6857979"/>
              <a:gd name="connsiteX309" fmla="*/ 6262975 w 7283450"/>
              <a:gd name="connsiteY309" fmla="*/ 6009461 h 6857979"/>
              <a:gd name="connsiteX310" fmla="*/ 6261003 w 7283450"/>
              <a:gd name="connsiteY310" fmla="*/ 6008668 h 6857979"/>
              <a:gd name="connsiteX311" fmla="*/ 6263369 w 7283450"/>
              <a:gd name="connsiteY311" fmla="*/ 6003508 h 6857979"/>
              <a:gd name="connsiteX312" fmla="*/ 6264553 w 7283450"/>
              <a:gd name="connsiteY312" fmla="*/ 5997555 h 6857979"/>
              <a:gd name="connsiteX313" fmla="*/ 6265342 w 7283450"/>
              <a:gd name="connsiteY313" fmla="*/ 5992396 h 6857979"/>
              <a:gd name="connsiteX314" fmla="*/ 6265342 w 7283450"/>
              <a:gd name="connsiteY314" fmla="*/ 5987633 h 6857979"/>
              <a:gd name="connsiteX315" fmla="*/ 6264947 w 7283450"/>
              <a:gd name="connsiteY315" fmla="*/ 5982474 h 6857979"/>
              <a:gd name="connsiteX316" fmla="*/ 6264158 w 7283450"/>
              <a:gd name="connsiteY316" fmla="*/ 5978108 h 6857979"/>
              <a:gd name="connsiteX317" fmla="*/ 6262975 w 7283450"/>
              <a:gd name="connsiteY317" fmla="*/ 5973346 h 6857979"/>
              <a:gd name="connsiteX318" fmla="*/ 6261003 w 7283450"/>
              <a:gd name="connsiteY318" fmla="*/ 5968980 h 6857979"/>
              <a:gd name="connsiteX319" fmla="*/ 6257453 w 7283450"/>
              <a:gd name="connsiteY319" fmla="*/ 5959852 h 6857979"/>
              <a:gd name="connsiteX320" fmla="*/ 6253114 w 7283450"/>
              <a:gd name="connsiteY320" fmla="*/ 5950724 h 6857979"/>
              <a:gd name="connsiteX321" fmla="*/ 6249169 w 7283450"/>
              <a:gd name="connsiteY321" fmla="*/ 5941596 h 6857979"/>
              <a:gd name="connsiteX322" fmla="*/ 6247197 w 7283450"/>
              <a:gd name="connsiteY322" fmla="*/ 5936833 h 6857979"/>
              <a:gd name="connsiteX323" fmla="*/ 6245225 w 7283450"/>
              <a:gd name="connsiteY323" fmla="*/ 5932071 h 6857979"/>
              <a:gd name="connsiteX324" fmla="*/ 6247197 w 7283450"/>
              <a:gd name="connsiteY324" fmla="*/ 5931277 h 6857979"/>
              <a:gd name="connsiteX325" fmla="*/ 6285298 w 7283450"/>
              <a:gd name="connsiteY325" fmla="*/ 5891193 h 6857979"/>
              <a:gd name="connsiteX326" fmla="*/ 6288761 w 7283450"/>
              <a:gd name="connsiteY326" fmla="*/ 5891619 h 6857979"/>
              <a:gd name="connsiteX327" fmla="*/ 6291071 w 7283450"/>
              <a:gd name="connsiteY327" fmla="*/ 5892471 h 6857979"/>
              <a:gd name="connsiteX328" fmla="*/ 6293380 w 7283450"/>
              <a:gd name="connsiteY328" fmla="*/ 5894175 h 6857979"/>
              <a:gd name="connsiteX329" fmla="*/ 6294919 w 7283450"/>
              <a:gd name="connsiteY329" fmla="*/ 5895878 h 6857979"/>
              <a:gd name="connsiteX330" fmla="*/ 6296458 w 7283450"/>
              <a:gd name="connsiteY330" fmla="*/ 5898008 h 6857979"/>
              <a:gd name="connsiteX331" fmla="*/ 6297228 w 7283450"/>
              <a:gd name="connsiteY331" fmla="*/ 5901415 h 6857979"/>
              <a:gd name="connsiteX332" fmla="*/ 6297613 w 7283450"/>
              <a:gd name="connsiteY332" fmla="*/ 5904823 h 6857979"/>
              <a:gd name="connsiteX333" fmla="*/ 6297613 w 7283450"/>
              <a:gd name="connsiteY333" fmla="*/ 5908656 h 6857979"/>
              <a:gd name="connsiteX334" fmla="*/ 6294534 w 7283450"/>
              <a:gd name="connsiteY334" fmla="*/ 5908656 h 6857979"/>
              <a:gd name="connsiteX335" fmla="*/ 6291840 w 7283450"/>
              <a:gd name="connsiteY335" fmla="*/ 5907804 h 6857979"/>
              <a:gd name="connsiteX336" fmla="*/ 6289531 w 7283450"/>
              <a:gd name="connsiteY336" fmla="*/ 5906527 h 6857979"/>
              <a:gd name="connsiteX337" fmla="*/ 6287222 w 7283450"/>
              <a:gd name="connsiteY337" fmla="*/ 5904823 h 6857979"/>
              <a:gd name="connsiteX338" fmla="*/ 6286068 w 7283450"/>
              <a:gd name="connsiteY338" fmla="*/ 5902693 h 6857979"/>
              <a:gd name="connsiteX339" fmla="*/ 6284913 w 7283450"/>
              <a:gd name="connsiteY339" fmla="*/ 5899286 h 6857979"/>
              <a:gd name="connsiteX340" fmla="*/ 6284913 w 7283450"/>
              <a:gd name="connsiteY340" fmla="*/ 5895878 h 6857979"/>
              <a:gd name="connsiteX341" fmla="*/ 3161024 w 7283450"/>
              <a:gd name="connsiteY341" fmla="*/ 5884843 h 6857979"/>
              <a:gd name="connsiteX342" fmla="*/ 3162599 w 7283450"/>
              <a:gd name="connsiteY342" fmla="*/ 5884843 h 6857979"/>
              <a:gd name="connsiteX343" fmla="*/ 3162599 w 7283450"/>
              <a:gd name="connsiteY343" fmla="*/ 5887610 h 6857979"/>
              <a:gd name="connsiteX344" fmla="*/ 3162204 w 7283450"/>
              <a:gd name="connsiteY344" fmla="*/ 5889587 h 6857979"/>
              <a:gd name="connsiteX345" fmla="*/ 3161024 w 7283450"/>
              <a:gd name="connsiteY345" fmla="*/ 5892354 h 6857979"/>
              <a:gd name="connsiteX346" fmla="*/ 3160632 w 7283450"/>
              <a:gd name="connsiteY346" fmla="*/ 5893540 h 6857979"/>
              <a:gd name="connsiteX347" fmla="*/ 3160632 w 7283450"/>
              <a:gd name="connsiteY347" fmla="*/ 5894726 h 6857979"/>
              <a:gd name="connsiteX348" fmla="*/ 3161418 w 7283450"/>
              <a:gd name="connsiteY348" fmla="*/ 5895912 h 6857979"/>
              <a:gd name="connsiteX349" fmla="*/ 3162599 w 7283450"/>
              <a:gd name="connsiteY349" fmla="*/ 5897888 h 6857979"/>
              <a:gd name="connsiteX350" fmla="*/ 3163778 w 7283450"/>
              <a:gd name="connsiteY350" fmla="*/ 5897493 h 6857979"/>
              <a:gd name="connsiteX351" fmla="*/ 3164564 w 7283450"/>
              <a:gd name="connsiteY351" fmla="*/ 5897098 h 6857979"/>
              <a:gd name="connsiteX352" fmla="*/ 3164564 w 7283450"/>
              <a:gd name="connsiteY352" fmla="*/ 5896702 h 6857979"/>
              <a:gd name="connsiteX353" fmla="*/ 3164564 w 7283450"/>
              <a:gd name="connsiteY353" fmla="*/ 5896307 h 6857979"/>
              <a:gd name="connsiteX354" fmla="*/ 3163778 w 7283450"/>
              <a:gd name="connsiteY354" fmla="*/ 5895121 h 6857979"/>
              <a:gd name="connsiteX355" fmla="*/ 3162599 w 7283450"/>
              <a:gd name="connsiteY355" fmla="*/ 5894726 h 6857979"/>
              <a:gd name="connsiteX356" fmla="*/ 3164564 w 7283450"/>
              <a:gd name="connsiteY356" fmla="*/ 5893145 h 6857979"/>
              <a:gd name="connsiteX357" fmla="*/ 3166531 w 7283450"/>
              <a:gd name="connsiteY357" fmla="*/ 5892354 h 6857979"/>
              <a:gd name="connsiteX358" fmla="*/ 3168891 w 7283450"/>
              <a:gd name="connsiteY358" fmla="*/ 5891959 h 6857979"/>
              <a:gd name="connsiteX359" fmla="*/ 3170858 w 7283450"/>
              <a:gd name="connsiteY359" fmla="*/ 5891563 h 6857979"/>
              <a:gd name="connsiteX360" fmla="*/ 3174398 w 7283450"/>
              <a:gd name="connsiteY360" fmla="*/ 5891959 h 6857979"/>
              <a:gd name="connsiteX361" fmla="*/ 3178724 w 7283450"/>
              <a:gd name="connsiteY361" fmla="*/ 5893145 h 6857979"/>
              <a:gd name="connsiteX362" fmla="*/ 3182264 w 7283450"/>
              <a:gd name="connsiteY362" fmla="*/ 5893540 h 6857979"/>
              <a:gd name="connsiteX363" fmla="*/ 3184231 w 7283450"/>
              <a:gd name="connsiteY363" fmla="*/ 5893935 h 6857979"/>
              <a:gd name="connsiteX364" fmla="*/ 3185804 w 7283450"/>
              <a:gd name="connsiteY364" fmla="*/ 5893540 h 6857979"/>
              <a:gd name="connsiteX365" fmla="*/ 3187378 w 7283450"/>
              <a:gd name="connsiteY365" fmla="*/ 5893145 h 6857979"/>
              <a:gd name="connsiteX366" fmla="*/ 3188558 w 7283450"/>
              <a:gd name="connsiteY366" fmla="*/ 5891959 h 6857979"/>
              <a:gd name="connsiteX367" fmla="*/ 3189738 w 7283450"/>
              <a:gd name="connsiteY367" fmla="*/ 5889982 h 6857979"/>
              <a:gd name="connsiteX368" fmla="*/ 3190524 w 7283450"/>
              <a:gd name="connsiteY368" fmla="*/ 5888006 h 6857979"/>
              <a:gd name="connsiteX369" fmla="*/ 3191312 w 7283450"/>
              <a:gd name="connsiteY369" fmla="*/ 5892354 h 6857979"/>
              <a:gd name="connsiteX370" fmla="*/ 3192884 w 7283450"/>
              <a:gd name="connsiteY370" fmla="*/ 5895517 h 6857979"/>
              <a:gd name="connsiteX371" fmla="*/ 3194064 w 7283450"/>
              <a:gd name="connsiteY371" fmla="*/ 5898284 h 6857979"/>
              <a:gd name="connsiteX372" fmla="*/ 3195244 w 7283450"/>
              <a:gd name="connsiteY372" fmla="*/ 5901842 h 6857979"/>
              <a:gd name="connsiteX373" fmla="*/ 3195638 w 7283450"/>
              <a:gd name="connsiteY373" fmla="*/ 5905795 h 6857979"/>
              <a:gd name="connsiteX374" fmla="*/ 3195244 w 7283450"/>
              <a:gd name="connsiteY374" fmla="*/ 5912120 h 6857979"/>
              <a:gd name="connsiteX375" fmla="*/ 3193671 w 7283450"/>
              <a:gd name="connsiteY375" fmla="*/ 5920026 h 6857979"/>
              <a:gd name="connsiteX376" fmla="*/ 3190524 w 7283450"/>
              <a:gd name="connsiteY376" fmla="*/ 5931490 h 6857979"/>
              <a:gd name="connsiteX377" fmla="*/ 3188951 w 7283450"/>
              <a:gd name="connsiteY377" fmla="*/ 5931490 h 6857979"/>
              <a:gd name="connsiteX378" fmla="*/ 3187771 w 7283450"/>
              <a:gd name="connsiteY378" fmla="*/ 5931094 h 6857979"/>
              <a:gd name="connsiteX379" fmla="*/ 3186591 w 7283450"/>
              <a:gd name="connsiteY379" fmla="*/ 5930699 h 6857979"/>
              <a:gd name="connsiteX380" fmla="*/ 3185804 w 7283450"/>
              <a:gd name="connsiteY380" fmla="*/ 5930304 h 6857979"/>
              <a:gd name="connsiteX381" fmla="*/ 3183444 w 7283450"/>
              <a:gd name="connsiteY381" fmla="*/ 5928722 h 6857979"/>
              <a:gd name="connsiteX382" fmla="*/ 3182659 w 7283450"/>
              <a:gd name="connsiteY382" fmla="*/ 5928327 h 6857979"/>
              <a:gd name="connsiteX383" fmla="*/ 3181478 w 7283450"/>
              <a:gd name="connsiteY383" fmla="*/ 5928327 h 6857979"/>
              <a:gd name="connsiteX384" fmla="*/ 3181871 w 7283450"/>
              <a:gd name="connsiteY384" fmla="*/ 5938605 h 6857979"/>
              <a:gd name="connsiteX385" fmla="*/ 3181871 w 7283450"/>
              <a:gd name="connsiteY385" fmla="*/ 5943744 h 6857979"/>
              <a:gd name="connsiteX386" fmla="*/ 3181871 w 7283450"/>
              <a:gd name="connsiteY386" fmla="*/ 5948488 h 6857979"/>
              <a:gd name="connsiteX387" fmla="*/ 3181084 w 7283450"/>
              <a:gd name="connsiteY387" fmla="*/ 5950860 h 6857979"/>
              <a:gd name="connsiteX388" fmla="*/ 3180692 w 7283450"/>
              <a:gd name="connsiteY388" fmla="*/ 5952836 h 6857979"/>
              <a:gd name="connsiteX389" fmla="*/ 3179511 w 7283450"/>
              <a:gd name="connsiteY389" fmla="*/ 5954813 h 6857979"/>
              <a:gd name="connsiteX390" fmla="*/ 3178331 w 7283450"/>
              <a:gd name="connsiteY390" fmla="*/ 5956394 h 6857979"/>
              <a:gd name="connsiteX391" fmla="*/ 3176758 w 7283450"/>
              <a:gd name="connsiteY391" fmla="*/ 5957975 h 6857979"/>
              <a:gd name="connsiteX392" fmla="*/ 3174398 w 7283450"/>
              <a:gd name="connsiteY392" fmla="*/ 5959557 h 6857979"/>
              <a:gd name="connsiteX393" fmla="*/ 3172038 w 7283450"/>
              <a:gd name="connsiteY393" fmla="*/ 5960742 h 6857979"/>
              <a:gd name="connsiteX394" fmla="*/ 3168891 w 7283450"/>
              <a:gd name="connsiteY394" fmla="*/ 5961533 h 6857979"/>
              <a:gd name="connsiteX395" fmla="*/ 3168891 w 7283450"/>
              <a:gd name="connsiteY395" fmla="*/ 5965881 h 6857979"/>
              <a:gd name="connsiteX396" fmla="*/ 3168104 w 7283450"/>
              <a:gd name="connsiteY396" fmla="*/ 5970625 h 6857979"/>
              <a:gd name="connsiteX397" fmla="*/ 3166531 w 7283450"/>
              <a:gd name="connsiteY397" fmla="*/ 5974183 h 6857979"/>
              <a:gd name="connsiteX398" fmla="*/ 3164958 w 7283450"/>
              <a:gd name="connsiteY398" fmla="*/ 5977345 h 6857979"/>
              <a:gd name="connsiteX399" fmla="*/ 3163778 w 7283450"/>
              <a:gd name="connsiteY399" fmla="*/ 5978531 h 6857979"/>
              <a:gd name="connsiteX400" fmla="*/ 3162599 w 7283450"/>
              <a:gd name="connsiteY400" fmla="*/ 5979717 h 6857979"/>
              <a:gd name="connsiteX401" fmla="*/ 3161024 w 7283450"/>
              <a:gd name="connsiteY401" fmla="*/ 5980508 h 6857979"/>
              <a:gd name="connsiteX402" fmla="*/ 3159451 w 7283450"/>
              <a:gd name="connsiteY402" fmla="*/ 5981298 h 6857979"/>
              <a:gd name="connsiteX403" fmla="*/ 3157484 w 7283450"/>
              <a:gd name="connsiteY403" fmla="*/ 5981694 h 6857979"/>
              <a:gd name="connsiteX404" fmla="*/ 3155125 w 7283450"/>
              <a:gd name="connsiteY404" fmla="*/ 5981694 h 6857979"/>
              <a:gd name="connsiteX405" fmla="*/ 3153158 w 7283450"/>
              <a:gd name="connsiteY405" fmla="*/ 5981694 h 6857979"/>
              <a:gd name="connsiteX406" fmla="*/ 3150405 w 7283450"/>
              <a:gd name="connsiteY406" fmla="*/ 5981298 h 6857979"/>
              <a:gd name="connsiteX407" fmla="*/ 3151585 w 7283450"/>
              <a:gd name="connsiteY407" fmla="*/ 5979322 h 6857979"/>
              <a:gd name="connsiteX408" fmla="*/ 3152765 w 7283450"/>
              <a:gd name="connsiteY408" fmla="*/ 5977345 h 6857979"/>
              <a:gd name="connsiteX409" fmla="*/ 3153158 w 7283450"/>
              <a:gd name="connsiteY409" fmla="*/ 5974578 h 6857979"/>
              <a:gd name="connsiteX410" fmla="*/ 3153551 w 7283450"/>
              <a:gd name="connsiteY410" fmla="*/ 5971416 h 6857979"/>
              <a:gd name="connsiteX411" fmla="*/ 3151979 w 7283450"/>
              <a:gd name="connsiteY411" fmla="*/ 5973788 h 6857979"/>
              <a:gd name="connsiteX412" fmla="*/ 3149225 w 7283450"/>
              <a:gd name="connsiteY412" fmla="*/ 5976159 h 6857979"/>
              <a:gd name="connsiteX413" fmla="*/ 3146865 w 7283450"/>
              <a:gd name="connsiteY413" fmla="*/ 5978136 h 6857979"/>
              <a:gd name="connsiteX414" fmla="*/ 3144111 w 7283450"/>
              <a:gd name="connsiteY414" fmla="*/ 5979717 h 6857979"/>
              <a:gd name="connsiteX415" fmla="*/ 3140572 w 7283450"/>
              <a:gd name="connsiteY415" fmla="*/ 5980903 h 6857979"/>
              <a:gd name="connsiteX416" fmla="*/ 3137425 w 7283450"/>
              <a:gd name="connsiteY416" fmla="*/ 5981694 h 6857979"/>
              <a:gd name="connsiteX417" fmla="*/ 3129951 w 7283450"/>
              <a:gd name="connsiteY417" fmla="*/ 5982880 h 6857979"/>
              <a:gd name="connsiteX418" fmla="*/ 3122871 w 7283450"/>
              <a:gd name="connsiteY418" fmla="*/ 5983275 h 6857979"/>
              <a:gd name="connsiteX419" fmla="*/ 3116185 w 7283450"/>
              <a:gd name="connsiteY419" fmla="*/ 5982880 h 6857979"/>
              <a:gd name="connsiteX420" fmla="*/ 3110678 w 7283450"/>
              <a:gd name="connsiteY420" fmla="*/ 5982484 h 6857979"/>
              <a:gd name="connsiteX421" fmla="*/ 3106745 w 7283450"/>
              <a:gd name="connsiteY421" fmla="*/ 5981298 h 6857979"/>
              <a:gd name="connsiteX422" fmla="*/ 3105958 w 7283450"/>
              <a:gd name="connsiteY422" fmla="*/ 5980903 h 6857979"/>
              <a:gd name="connsiteX423" fmla="*/ 3105565 w 7283450"/>
              <a:gd name="connsiteY423" fmla="*/ 5980508 h 6857979"/>
              <a:gd name="connsiteX424" fmla="*/ 3108711 w 7283450"/>
              <a:gd name="connsiteY424" fmla="*/ 5979322 h 6857979"/>
              <a:gd name="connsiteX425" fmla="*/ 3109105 w 7283450"/>
              <a:gd name="connsiteY425" fmla="*/ 5978927 h 6857979"/>
              <a:gd name="connsiteX426" fmla="*/ 3108318 w 7283450"/>
              <a:gd name="connsiteY426" fmla="*/ 5978927 h 6857979"/>
              <a:gd name="connsiteX427" fmla="*/ 3106351 w 7283450"/>
              <a:gd name="connsiteY427" fmla="*/ 5979322 h 6857979"/>
              <a:gd name="connsiteX428" fmla="*/ 3105565 w 7283450"/>
              <a:gd name="connsiteY428" fmla="*/ 5980113 h 6857979"/>
              <a:gd name="connsiteX429" fmla="*/ 3105565 w 7283450"/>
              <a:gd name="connsiteY429" fmla="*/ 5980508 h 6857979"/>
              <a:gd name="connsiteX430" fmla="*/ 3103598 w 7283450"/>
              <a:gd name="connsiteY430" fmla="*/ 5981298 h 6857979"/>
              <a:gd name="connsiteX431" fmla="*/ 3100452 w 7283450"/>
              <a:gd name="connsiteY431" fmla="*/ 5982089 h 6857979"/>
              <a:gd name="connsiteX432" fmla="*/ 3096518 w 7283450"/>
              <a:gd name="connsiteY432" fmla="*/ 5982089 h 6857979"/>
              <a:gd name="connsiteX433" fmla="*/ 3088651 w 7283450"/>
              <a:gd name="connsiteY433" fmla="*/ 5980903 h 6857979"/>
              <a:gd name="connsiteX434" fmla="*/ 3085111 w 7283450"/>
              <a:gd name="connsiteY434" fmla="*/ 5980903 h 6857979"/>
              <a:gd name="connsiteX435" fmla="*/ 3081178 w 7283450"/>
              <a:gd name="connsiteY435" fmla="*/ 5981298 h 6857979"/>
              <a:gd name="connsiteX436" fmla="*/ 3079605 w 7283450"/>
              <a:gd name="connsiteY436" fmla="*/ 5981694 h 6857979"/>
              <a:gd name="connsiteX437" fmla="*/ 3078425 w 7283450"/>
              <a:gd name="connsiteY437" fmla="*/ 5982089 h 6857979"/>
              <a:gd name="connsiteX438" fmla="*/ 3076851 w 7283450"/>
              <a:gd name="connsiteY438" fmla="*/ 5983275 h 6857979"/>
              <a:gd name="connsiteX439" fmla="*/ 3075671 w 7283450"/>
              <a:gd name="connsiteY439" fmla="*/ 5984856 h 6857979"/>
              <a:gd name="connsiteX440" fmla="*/ 3076458 w 7283450"/>
              <a:gd name="connsiteY440" fmla="*/ 5982089 h 6857979"/>
              <a:gd name="connsiteX441" fmla="*/ 3076458 w 7283450"/>
              <a:gd name="connsiteY441" fmla="*/ 5980903 h 6857979"/>
              <a:gd name="connsiteX442" fmla="*/ 3076458 w 7283450"/>
              <a:gd name="connsiteY442" fmla="*/ 5980113 h 6857979"/>
              <a:gd name="connsiteX443" fmla="*/ 3076065 w 7283450"/>
              <a:gd name="connsiteY443" fmla="*/ 5979717 h 6857979"/>
              <a:gd name="connsiteX444" fmla="*/ 3075278 w 7283450"/>
              <a:gd name="connsiteY444" fmla="*/ 5978927 h 6857979"/>
              <a:gd name="connsiteX445" fmla="*/ 3072918 w 7283450"/>
              <a:gd name="connsiteY445" fmla="*/ 5978531 h 6857979"/>
              <a:gd name="connsiteX446" fmla="*/ 3070165 w 7283450"/>
              <a:gd name="connsiteY446" fmla="*/ 5978531 h 6857979"/>
              <a:gd name="connsiteX447" fmla="*/ 3067018 w 7283450"/>
              <a:gd name="connsiteY447" fmla="*/ 5978927 h 6857979"/>
              <a:gd name="connsiteX448" fmla="*/ 3058758 w 7283450"/>
              <a:gd name="connsiteY448" fmla="*/ 5980508 h 6857979"/>
              <a:gd name="connsiteX449" fmla="*/ 3048925 w 7283450"/>
              <a:gd name="connsiteY449" fmla="*/ 5982089 h 6857979"/>
              <a:gd name="connsiteX450" fmla="*/ 3043418 w 7283450"/>
              <a:gd name="connsiteY450" fmla="*/ 5982484 h 6857979"/>
              <a:gd name="connsiteX451" fmla="*/ 3038305 w 7283450"/>
              <a:gd name="connsiteY451" fmla="*/ 5982880 h 6857979"/>
              <a:gd name="connsiteX452" fmla="*/ 3033586 w 7283450"/>
              <a:gd name="connsiteY452" fmla="*/ 5982484 h 6857979"/>
              <a:gd name="connsiteX453" fmla="*/ 3028471 w 7283450"/>
              <a:gd name="connsiteY453" fmla="*/ 5981694 h 6857979"/>
              <a:gd name="connsiteX454" fmla="*/ 3024145 w 7283450"/>
              <a:gd name="connsiteY454" fmla="*/ 5980508 h 6857979"/>
              <a:gd name="connsiteX455" fmla="*/ 3021391 w 7283450"/>
              <a:gd name="connsiteY455" fmla="*/ 5979322 h 6857979"/>
              <a:gd name="connsiteX456" fmla="*/ 3019425 w 7283450"/>
              <a:gd name="connsiteY456" fmla="*/ 5978136 h 6857979"/>
              <a:gd name="connsiteX457" fmla="*/ 3019425 w 7283450"/>
              <a:gd name="connsiteY457" fmla="*/ 5977345 h 6857979"/>
              <a:gd name="connsiteX458" fmla="*/ 3019818 w 7283450"/>
              <a:gd name="connsiteY458" fmla="*/ 5976555 h 6857979"/>
              <a:gd name="connsiteX459" fmla="*/ 3020605 w 7283450"/>
              <a:gd name="connsiteY459" fmla="*/ 5974578 h 6857979"/>
              <a:gd name="connsiteX460" fmla="*/ 3022178 w 7283450"/>
              <a:gd name="connsiteY460" fmla="*/ 5972997 h 6857979"/>
              <a:gd name="connsiteX461" fmla="*/ 3024145 w 7283450"/>
              <a:gd name="connsiteY461" fmla="*/ 5971811 h 6857979"/>
              <a:gd name="connsiteX462" fmla="*/ 3025325 w 7283450"/>
              <a:gd name="connsiteY462" fmla="*/ 5970625 h 6857979"/>
              <a:gd name="connsiteX463" fmla="*/ 3025718 w 7283450"/>
              <a:gd name="connsiteY463" fmla="*/ 5969835 h 6857979"/>
              <a:gd name="connsiteX464" fmla="*/ 3025718 w 7283450"/>
              <a:gd name="connsiteY464" fmla="*/ 5969439 h 6857979"/>
              <a:gd name="connsiteX465" fmla="*/ 3025325 w 7283450"/>
              <a:gd name="connsiteY465" fmla="*/ 5969044 h 6857979"/>
              <a:gd name="connsiteX466" fmla="*/ 3022966 w 7283450"/>
              <a:gd name="connsiteY466" fmla="*/ 5968253 h 6857979"/>
              <a:gd name="connsiteX467" fmla="*/ 3028078 w 7283450"/>
              <a:gd name="connsiteY467" fmla="*/ 5965881 h 6857979"/>
              <a:gd name="connsiteX468" fmla="*/ 3030045 w 7283450"/>
              <a:gd name="connsiteY468" fmla="*/ 5965091 h 6857979"/>
              <a:gd name="connsiteX469" fmla="*/ 3032011 w 7283450"/>
              <a:gd name="connsiteY469" fmla="*/ 5963905 h 6857979"/>
              <a:gd name="connsiteX470" fmla="*/ 3032798 w 7283450"/>
              <a:gd name="connsiteY470" fmla="*/ 5962719 h 6857979"/>
              <a:gd name="connsiteX471" fmla="*/ 3033191 w 7283450"/>
              <a:gd name="connsiteY471" fmla="*/ 5960347 h 6857979"/>
              <a:gd name="connsiteX472" fmla="*/ 3032798 w 7283450"/>
              <a:gd name="connsiteY472" fmla="*/ 5956394 h 6857979"/>
              <a:gd name="connsiteX473" fmla="*/ 3032405 w 7283450"/>
              <a:gd name="connsiteY473" fmla="*/ 5951650 h 6857979"/>
              <a:gd name="connsiteX474" fmla="*/ 3035551 w 7283450"/>
              <a:gd name="connsiteY474" fmla="*/ 5951650 h 6857979"/>
              <a:gd name="connsiteX475" fmla="*/ 3037911 w 7283450"/>
              <a:gd name="connsiteY475" fmla="*/ 5951255 h 6857979"/>
              <a:gd name="connsiteX476" fmla="*/ 3040665 w 7283450"/>
              <a:gd name="connsiteY476" fmla="*/ 5950069 h 6857979"/>
              <a:gd name="connsiteX477" fmla="*/ 3042631 w 7283450"/>
              <a:gd name="connsiteY477" fmla="*/ 5949279 h 6857979"/>
              <a:gd name="connsiteX478" fmla="*/ 3044598 w 7283450"/>
              <a:gd name="connsiteY478" fmla="*/ 5948488 h 6857979"/>
              <a:gd name="connsiteX479" fmla="*/ 3046565 w 7283450"/>
              <a:gd name="connsiteY479" fmla="*/ 5948488 h 6857979"/>
              <a:gd name="connsiteX480" fmla="*/ 3048531 w 7283450"/>
              <a:gd name="connsiteY480" fmla="*/ 5949279 h 6857979"/>
              <a:gd name="connsiteX481" fmla="*/ 3050891 w 7283450"/>
              <a:gd name="connsiteY481" fmla="*/ 5951650 h 6857979"/>
              <a:gd name="connsiteX482" fmla="*/ 3050105 w 7283450"/>
              <a:gd name="connsiteY482" fmla="*/ 5948488 h 6857979"/>
              <a:gd name="connsiteX483" fmla="*/ 3048925 w 7283450"/>
              <a:gd name="connsiteY483" fmla="*/ 5946907 h 6857979"/>
              <a:gd name="connsiteX484" fmla="*/ 3047351 w 7283450"/>
              <a:gd name="connsiteY484" fmla="*/ 5945721 h 6857979"/>
              <a:gd name="connsiteX485" fmla="*/ 3046171 w 7283450"/>
              <a:gd name="connsiteY485" fmla="*/ 5945325 h 6857979"/>
              <a:gd name="connsiteX486" fmla="*/ 3045778 w 7283450"/>
              <a:gd name="connsiteY486" fmla="*/ 5944930 h 6857979"/>
              <a:gd name="connsiteX487" fmla="*/ 3046171 w 7283450"/>
              <a:gd name="connsiteY487" fmla="*/ 5944535 h 6857979"/>
              <a:gd name="connsiteX488" fmla="*/ 3050891 w 7283450"/>
              <a:gd name="connsiteY488" fmla="*/ 5941372 h 6857979"/>
              <a:gd name="connsiteX489" fmla="*/ 3052465 w 7283450"/>
              <a:gd name="connsiteY489" fmla="*/ 5939791 h 6857979"/>
              <a:gd name="connsiteX490" fmla="*/ 3053646 w 7283450"/>
              <a:gd name="connsiteY490" fmla="*/ 5938210 h 6857979"/>
              <a:gd name="connsiteX491" fmla="*/ 3054825 w 7283450"/>
              <a:gd name="connsiteY491" fmla="*/ 5936233 h 6857979"/>
              <a:gd name="connsiteX492" fmla="*/ 3055218 w 7283450"/>
              <a:gd name="connsiteY492" fmla="*/ 5934257 h 6857979"/>
              <a:gd name="connsiteX493" fmla="*/ 3056005 w 7283450"/>
              <a:gd name="connsiteY493" fmla="*/ 5930304 h 6857979"/>
              <a:gd name="connsiteX494" fmla="*/ 3056398 w 7283450"/>
              <a:gd name="connsiteY494" fmla="*/ 5928722 h 6857979"/>
              <a:gd name="connsiteX495" fmla="*/ 3057185 w 7283450"/>
              <a:gd name="connsiteY495" fmla="*/ 5928327 h 6857979"/>
              <a:gd name="connsiteX496" fmla="*/ 3057971 w 7283450"/>
              <a:gd name="connsiteY496" fmla="*/ 5927932 h 6857979"/>
              <a:gd name="connsiteX497" fmla="*/ 3058365 w 7283450"/>
              <a:gd name="connsiteY497" fmla="*/ 5928327 h 6857979"/>
              <a:gd name="connsiteX498" fmla="*/ 3059151 w 7283450"/>
              <a:gd name="connsiteY498" fmla="*/ 5929118 h 6857979"/>
              <a:gd name="connsiteX499" fmla="*/ 3059545 w 7283450"/>
              <a:gd name="connsiteY499" fmla="*/ 5930304 h 6857979"/>
              <a:gd name="connsiteX500" fmla="*/ 3060332 w 7283450"/>
              <a:gd name="connsiteY500" fmla="*/ 5935047 h 6857979"/>
              <a:gd name="connsiteX501" fmla="*/ 3061905 w 7283450"/>
              <a:gd name="connsiteY501" fmla="*/ 5934652 h 6857979"/>
              <a:gd name="connsiteX502" fmla="*/ 3063086 w 7283450"/>
              <a:gd name="connsiteY502" fmla="*/ 5934257 h 6857979"/>
              <a:gd name="connsiteX503" fmla="*/ 3064265 w 7283450"/>
              <a:gd name="connsiteY503" fmla="*/ 5932676 h 6857979"/>
              <a:gd name="connsiteX504" fmla="*/ 3065445 w 7283450"/>
              <a:gd name="connsiteY504" fmla="*/ 5931490 h 6857979"/>
              <a:gd name="connsiteX505" fmla="*/ 3066625 w 7283450"/>
              <a:gd name="connsiteY505" fmla="*/ 5928327 h 6857979"/>
              <a:gd name="connsiteX506" fmla="*/ 3067805 w 7283450"/>
              <a:gd name="connsiteY506" fmla="*/ 5924374 h 6857979"/>
              <a:gd name="connsiteX507" fmla="*/ 3068985 w 7283450"/>
              <a:gd name="connsiteY507" fmla="*/ 5921212 h 6857979"/>
              <a:gd name="connsiteX508" fmla="*/ 3069378 w 7283450"/>
              <a:gd name="connsiteY508" fmla="*/ 5919630 h 6857979"/>
              <a:gd name="connsiteX509" fmla="*/ 3070165 w 7283450"/>
              <a:gd name="connsiteY509" fmla="*/ 5918840 h 6857979"/>
              <a:gd name="connsiteX510" fmla="*/ 3071345 w 7283450"/>
              <a:gd name="connsiteY510" fmla="*/ 5918049 h 6857979"/>
              <a:gd name="connsiteX511" fmla="*/ 3072131 w 7283450"/>
              <a:gd name="connsiteY511" fmla="*/ 5917654 h 6857979"/>
              <a:gd name="connsiteX512" fmla="*/ 3074098 w 7283450"/>
              <a:gd name="connsiteY512" fmla="*/ 5917654 h 6857979"/>
              <a:gd name="connsiteX513" fmla="*/ 3075671 w 7283450"/>
              <a:gd name="connsiteY513" fmla="*/ 5918049 h 6857979"/>
              <a:gd name="connsiteX514" fmla="*/ 3075671 w 7283450"/>
              <a:gd name="connsiteY514" fmla="*/ 5920026 h 6857979"/>
              <a:gd name="connsiteX515" fmla="*/ 3075278 w 7283450"/>
              <a:gd name="connsiteY515" fmla="*/ 5921607 h 6857979"/>
              <a:gd name="connsiteX516" fmla="*/ 3074098 w 7283450"/>
              <a:gd name="connsiteY516" fmla="*/ 5924374 h 6857979"/>
              <a:gd name="connsiteX517" fmla="*/ 3072525 w 7283450"/>
              <a:gd name="connsiteY517" fmla="*/ 5927537 h 6857979"/>
              <a:gd name="connsiteX518" fmla="*/ 3072525 w 7283450"/>
              <a:gd name="connsiteY518" fmla="*/ 5929118 h 6857979"/>
              <a:gd name="connsiteX519" fmla="*/ 3072525 w 7283450"/>
              <a:gd name="connsiteY519" fmla="*/ 5931490 h 6857979"/>
              <a:gd name="connsiteX520" fmla="*/ 3073311 w 7283450"/>
              <a:gd name="connsiteY520" fmla="*/ 5930304 h 6857979"/>
              <a:gd name="connsiteX521" fmla="*/ 3074491 w 7283450"/>
              <a:gd name="connsiteY521" fmla="*/ 5929118 h 6857979"/>
              <a:gd name="connsiteX522" fmla="*/ 3076065 w 7283450"/>
              <a:gd name="connsiteY522" fmla="*/ 5927141 h 6857979"/>
              <a:gd name="connsiteX523" fmla="*/ 3077245 w 7283450"/>
              <a:gd name="connsiteY523" fmla="*/ 5925955 h 6857979"/>
              <a:gd name="connsiteX524" fmla="*/ 3078425 w 7283450"/>
              <a:gd name="connsiteY524" fmla="*/ 5925165 h 6857979"/>
              <a:gd name="connsiteX525" fmla="*/ 3079605 w 7283450"/>
              <a:gd name="connsiteY525" fmla="*/ 5924374 h 6857979"/>
              <a:gd name="connsiteX526" fmla="*/ 3081571 w 7283450"/>
              <a:gd name="connsiteY526" fmla="*/ 5925165 h 6857979"/>
              <a:gd name="connsiteX527" fmla="*/ 3080392 w 7283450"/>
              <a:gd name="connsiteY527" fmla="*/ 5922793 h 6857979"/>
              <a:gd name="connsiteX528" fmla="*/ 3079605 w 7283450"/>
              <a:gd name="connsiteY528" fmla="*/ 5921212 h 6857979"/>
              <a:gd name="connsiteX529" fmla="*/ 3079211 w 7283450"/>
              <a:gd name="connsiteY529" fmla="*/ 5920026 h 6857979"/>
              <a:gd name="connsiteX530" fmla="*/ 3079605 w 7283450"/>
              <a:gd name="connsiteY530" fmla="*/ 5918444 h 6857979"/>
              <a:gd name="connsiteX531" fmla="*/ 3079998 w 7283450"/>
              <a:gd name="connsiteY531" fmla="*/ 5917654 h 6857979"/>
              <a:gd name="connsiteX532" fmla="*/ 3080392 w 7283450"/>
              <a:gd name="connsiteY532" fmla="*/ 5916073 h 6857979"/>
              <a:gd name="connsiteX533" fmla="*/ 3082359 w 7283450"/>
              <a:gd name="connsiteY533" fmla="*/ 5914887 h 6857979"/>
              <a:gd name="connsiteX534" fmla="*/ 3083538 w 7283450"/>
              <a:gd name="connsiteY534" fmla="*/ 5913701 h 6857979"/>
              <a:gd name="connsiteX535" fmla="*/ 3083931 w 7283450"/>
              <a:gd name="connsiteY535" fmla="*/ 5913305 h 6857979"/>
              <a:gd name="connsiteX536" fmla="*/ 3083931 w 7283450"/>
              <a:gd name="connsiteY536" fmla="*/ 5912910 h 6857979"/>
              <a:gd name="connsiteX537" fmla="*/ 3083538 w 7283450"/>
              <a:gd name="connsiteY537" fmla="*/ 5912515 h 6857979"/>
              <a:gd name="connsiteX538" fmla="*/ 3082359 w 7283450"/>
              <a:gd name="connsiteY538" fmla="*/ 5912120 h 6857979"/>
              <a:gd name="connsiteX539" fmla="*/ 3078818 w 7283450"/>
              <a:gd name="connsiteY539" fmla="*/ 5911329 h 6857979"/>
              <a:gd name="connsiteX540" fmla="*/ 3079605 w 7283450"/>
              <a:gd name="connsiteY540" fmla="*/ 5908957 h 6857979"/>
              <a:gd name="connsiteX541" fmla="*/ 3080392 w 7283450"/>
              <a:gd name="connsiteY541" fmla="*/ 5906981 h 6857979"/>
              <a:gd name="connsiteX542" fmla="*/ 3082359 w 7283450"/>
              <a:gd name="connsiteY542" fmla="*/ 5905795 h 6857979"/>
              <a:gd name="connsiteX543" fmla="*/ 3083538 w 7283450"/>
              <a:gd name="connsiteY543" fmla="*/ 5905399 h 6857979"/>
              <a:gd name="connsiteX544" fmla="*/ 3085111 w 7283450"/>
              <a:gd name="connsiteY544" fmla="*/ 5905004 h 6857979"/>
              <a:gd name="connsiteX545" fmla="*/ 3087078 w 7283450"/>
              <a:gd name="connsiteY545" fmla="*/ 5905399 h 6857979"/>
              <a:gd name="connsiteX546" fmla="*/ 3091011 w 7283450"/>
              <a:gd name="connsiteY546" fmla="*/ 5905795 h 6857979"/>
              <a:gd name="connsiteX547" fmla="*/ 3094945 w 7283450"/>
              <a:gd name="connsiteY547" fmla="*/ 5906585 h 6857979"/>
              <a:gd name="connsiteX548" fmla="*/ 3096518 w 7283450"/>
              <a:gd name="connsiteY548" fmla="*/ 5906981 h 6857979"/>
              <a:gd name="connsiteX549" fmla="*/ 3098091 w 7283450"/>
              <a:gd name="connsiteY549" fmla="*/ 5906585 h 6857979"/>
              <a:gd name="connsiteX550" fmla="*/ 3100058 w 7283450"/>
              <a:gd name="connsiteY550" fmla="*/ 5906190 h 6857979"/>
              <a:gd name="connsiteX551" fmla="*/ 3101631 w 7283450"/>
              <a:gd name="connsiteY551" fmla="*/ 5905399 h 6857979"/>
              <a:gd name="connsiteX552" fmla="*/ 3102811 w 7283450"/>
              <a:gd name="connsiteY552" fmla="*/ 5903818 h 6857979"/>
              <a:gd name="connsiteX553" fmla="*/ 3103598 w 7283450"/>
              <a:gd name="connsiteY553" fmla="*/ 5901446 h 6857979"/>
              <a:gd name="connsiteX554" fmla="*/ 3105171 w 7283450"/>
              <a:gd name="connsiteY554" fmla="*/ 5900656 h 6857979"/>
              <a:gd name="connsiteX555" fmla="*/ 3106351 w 7283450"/>
              <a:gd name="connsiteY555" fmla="*/ 5900260 h 6857979"/>
              <a:gd name="connsiteX556" fmla="*/ 3107138 w 7283450"/>
              <a:gd name="connsiteY556" fmla="*/ 5900260 h 6857979"/>
              <a:gd name="connsiteX557" fmla="*/ 3107925 w 7283450"/>
              <a:gd name="connsiteY557" fmla="*/ 5901051 h 6857979"/>
              <a:gd name="connsiteX558" fmla="*/ 3107925 w 7283450"/>
              <a:gd name="connsiteY558" fmla="*/ 5901842 h 6857979"/>
              <a:gd name="connsiteX559" fmla="*/ 3107138 w 7283450"/>
              <a:gd name="connsiteY559" fmla="*/ 5903027 h 6857979"/>
              <a:gd name="connsiteX560" fmla="*/ 3105958 w 7283450"/>
              <a:gd name="connsiteY560" fmla="*/ 5905795 h 6857979"/>
              <a:gd name="connsiteX561" fmla="*/ 3102811 w 7283450"/>
              <a:gd name="connsiteY561" fmla="*/ 5911724 h 6857979"/>
              <a:gd name="connsiteX562" fmla="*/ 3100452 w 7283450"/>
              <a:gd name="connsiteY562" fmla="*/ 5914491 h 6857979"/>
              <a:gd name="connsiteX563" fmla="*/ 3101238 w 7283450"/>
              <a:gd name="connsiteY563" fmla="*/ 5914491 h 6857979"/>
              <a:gd name="connsiteX564" fmla="*/ 3102419 w 7283450"/>
              <a:gd name="connsiteY564" fmla="*/ 5913701 h 6857979"/>
              <a:gd name="connsiteX565" fmla="*/ 3105171 w 7283450"/>
              <a:gd name="connsiteY565" fmla="*/ 5911329 h 6857979"/>
              <a:gd name="connsiteX566" fmla="*/ 3108318 w 7283450"/>
              <a:gd name="connsiteY566" fmla="*/ 5908957 h 6857979"/>
              <a:gd name="connsiteX567" fmla="*/ 3109498 w 7283450"/>
              <a:gd name="connsiteY567" fmla="*/ 5907771 h 6857979"/>
              <a:gd name="connsiteX568" fmla="*/ 3109892 w 7283450"/>
              <a:gd name="connsiteY568" fmla="*/ 5907771 h 6857979"/>
              <a:gd name="connsiteX569" fmla="*/ 3110285 w 7283450"/>
              <a:gd name="connsiteY569" fmla="*/ 5910143 h 6857979"/>
              <a:gd name="connsiteX570" fmla="*/ 3110678 w 7283450"/>
              <a:gd name="connsiteY570" fmla="*/ 5913305 h 6857979"/>
              <a:gd name="connsiteX571" fmla="*/ 3111072 w 7283450"/>
              <a:gd name="connsiteY571" fmla="*/ 5921607 h 6857979"/>
              <a:gd name="connsiteX572" fmla="*/ 3111465 w 7283450"/>
              <a:gd name="connsiteY572" fmla="*/ 5926351 h 6857979"/>
              <a:gd name="connsiteX573" fmla="*/ 3112251 w 7283450"/>
              <a:gd name="connsiteY573" fmla="*/ 5930699 h 6857979"/>
              <a:gd name="connsiteX574" fmla="*/ 3113826 w 7283450"/>
              <a:gd name="connsiteY574" fmla="*/ 5935047 h 6857979"/>
              <a:gd name="connsiteX575" fmla="*/ 3114611 w 7283450"/>
              <a:gd name="connsiteY575" fmla="*/ 5936629 h 6857979"/>
              <a:gd name="connsiteX576" fmla="*/ 3116185 w 7283450"/>
              <a:gd name="connsiteY576" fmla="*/ 5938210 h 6857979"/>
              <a:gd name="connsiteX577" fmla="*/ 3116971 w 7283450"/>
              <a:gd name="connsiteY577" fmla="*/ 5938605 h 6857979"/>
              <a:gd name="connsiteX578" fmla="*/ 3117758 w 7283450"/>
              <a:gd name="connsiteY578" fmla="*/ 5939000 h 6857979"/>
              <a:gd name="connsiteX579" fmla="*/ 3119725 w 7283450"/>
              <a:gd name="connsiteY579" fmla="*/ 5938605 h 6857979"/>
              <a:gd name="connsiteX580" fmla="*/ 3123658 w 7283450"/>
              <a:gd name="connsiteY580" fmla="*/ 5937419 h 6857979"/>
              <a:gd name="connsiteX581" fmla="*/ 3126018 w 7283450"/>
              <a:gd name="connsiteY581" fmla="*/ 5937024 h 6857979"/>
              <a:gd name="connsiteX582" fmla="*/ 3127198 w 7283450"/>
              <a:gd name="connsiteY582" fmla="*/ 5937024 h 6857979"/>
              <a:gd name="connsiteX583" fmla="*/ 3127985 w 7283450"/>
              <a:gd name="connsiteY583" fmla="*/ 5937024 h 6857979"/>
              <a:gd name="connsiteX584" fmla="*/ 3129165 w 7283450"/>
              <a:gd name="connsiteY584" fmla="*/ 5937815 h 6857979"/>
              <a:gd name="connsiteX585" fmla="*/ 3129951 w 7283450"/>
              <a:gd name="connsiteY585" fmla="*/ 5938605 h 6857979"/>
              <a:gd name="connsiteX586" fmla="*/ 3130738 w 7283450"/>
              <a:gd name="connsiteY586" fmla="*/ 5939791 h 6857979"/>
              <a:gd name="connsiteX587" fmla="*/ 3131525 w 7283450"/>
              <a:gd name="connsiteY587" fmla="*/ 5941372 h 6857979"/>
              <a:gd name="connsiteX588" fmla="*/ 3130345 w 7283450"/>
              <a:gd name="connsiteY588" fmla="*/ 5944139 h 6857979"/>
              <a:gd name="connsiteX589" fmla="*/ 3128771 w 7283450"/>
              <a:gd name="connsiteY589" fmla="*/ 5945721 h 6857979"/>
              <a:gd name="connsiteX590" fmla="*/ 3126805 w 7283450"/>
              <a:gd name="connsiteY590" fmla="*/ 5947302 h 6857979"/>
              <a:gd name="connsiteX591" fmla="*/ 3124838 w 7283450"/>
              <a:gd name="connsiteY591" fmla="*/ 5948883 h 6857979"/>
              <a:gd name="connsiteX592" fmla="*/ 3122479 w 7283450"/>
              <a:gd name="connsiteY592" fmla="*/ 5950860 h 6857979"/>
              <a:gd name="connsiteX593" fmla="*/ 3120905 w 7283450"/>
              <a:gd name="connsiteY593" fmla="*/ 5952836 h 6857979"/>
              <a:gd name="connsiteX594" fmla="*/ 3119725 w 7283450"/>
              <a:gd name="connsiteY594" fmla="*/ 5954813 h 6857979"/>
              <a:gd name="connsiteX595" fmla="*/ 3119331 w 7283450"/>
              <a:gd name="connsiteY595" fmla="*/ 5957975 h 6857979"/>
              <a:gd name="connsiteX596" fmla="*/ 3116971 w 7283450"/>
              <a:gd name="connsiteY596" fmla="*/ 5957185 h 6857979"/>
              <a:gd name="connsiteX597" fmla="*/ 3116185 w 7283450"/>
              <a:gd name="connsiteY597" fmla="*/ 5956394 h 6857979"/>
              <a:gd name="connsiteX598" fmla="*/ 3115398 w 7283450"/>
              <a:gd name="connsiteY598" fmla="*/ 5955999 h 6857979"/>
              <a:gd name="connsiteX599" fmla="*/ 3116185 w 7283450"/>
              <a:gd name="connsiteY599" fmla="*/ 5954418 h 6857979"/>
              <a:gd name="connsiteX600" fmla="*/ 3116971 w 7283450"/>
              <a:gd name="connsiteY600" fmla="*/ 5952836 h 6857979"/>
              <a:gd name="connsiteX601" fmla="*/ 3118151 w 7283450"/>
              <a:gd name="connsiteY601" fmla="*/ 5951255 h 6857979"/>
              <a:gd name="connsiteX602" fmla="*/ 3119331 w 7283450"/>
              <a:gd name="connsiteY602" fmla="*/ 5948883 h 6857979"/>
              <a:gd name="connsiteX603" fmla="*/ 3119725 w 7283450"/>
              <a:gd name="connsiteY603" fmla="*/ 5946907 h 6857979"/>
              <a:gd name="connsiteX604" fmla="*/ 3119725 w 7283450"/>
              <a:gd name="connsiteY604" fmla="*/ 5945721 h 6857979"/>
              <a:gd name="connsiteX605" fmla="*/ 3119331 w 7283450"/>
              <a:gd name="connsiteY605" fmla="*/ 5944930 h 6857979"/>
              <a:gd name="connsiteX606" fmla="*/ 3116971 w 7283450"/>
              <a:gd name="connsiteY606" fmla="*/ 5946511 h 6857979"/>
              <a:gd name="connsiteX607" fmla="*/ 3113826 w 7283450"/>
              <a:gd name="connsiteY607" fmla="*/ 5947302 h 6857979"/>
              <a:gd name="connsiteX608" fmla="*/ 3110678 w 7283450"/>
              <a:gd name="connsiteY608" fmla="*/ 5948093 h 6857979"/>
              <a:gd name="connsiteX609" fmla="*/ 3106745 w 7283450"/>
              <a:gd name="connsiteY609" fmla="*/ 5948093 h 6857979"/>
              <a:gd name="connsiteX610" fmla="*/ 3107925 w 7283450"/>
              <a:gd name="connsiteY610" fmla="*/ 5948883 h 6857979"/>
              <a:gd name="connsiteX611" fmla="*/ 3108711 w 7283450"/>
              <a:gd name="connsiteY611" fmla="*/ 5950069 h 6857979"/>
              <a:gd name="connsiteX612" fmla="*/ 3109498 w 7283450"/>
              <a:gd name="connsiteY612" fmla="*/ 5953627 h 6857979"/>
              <a:gd name="connsiteX613" fmla="*/ 3109892 w 7283450"/>
              <a:gd name="connsiteY613" fmla="*/ 5957185 h 6857979"/>
              <a:gd name="connsiteX614" fmla="*/ 3109892 w 7283450"/>
              <a:gd name="connsiteY614" fmla="*/ 5961533 h 6857979"/>
              <a:gd name="connsiteX615" fmla="*/ 3109892 w 7283450"/>
              <a:gd name="connsiteY615" fmla="*/ 5965486 h 6857979"/>
              <a:gd name="connsiteX616" fmla="*/ 3110285 w 7283450"/>
              <a:gd name="connsiteY616" fmla="*/ 5969439 h 6857979"/>
              <a:gd name="connsiteX617" fmla="*/ 3111465 w 7283450"/>
              <a:gd name="connsiteY617" fmla="*/ 5972206 h 6857979"/>
              <a:gd name="connsiteX618" fmla="*/ 3111859 w 7283450"/>
              <a:gd name="connsiteY618" fmla="*/ 5973788 h 6857979"/>
              <a:gd name="connsiteX619" fmla="*/ 3113038 w 7283450"/>
              <a:gd name="connsiteY619" fmla="*/ 5974578 h 6857979"/>
              <a:gd name="connsiteX620" fmla="*/ 3114218 w 7283450"/>
              <a:gd name="connsiteY620" fmla="*/ 5974578 h 6857979"/>
              <a:gd name="connsiteX621" fmla="*/ 3115005 w 7283450"/>
              <a:gd name="connsiteY621" fmla="*/ 5973788 h 6857979"/>
              <a:gd name="connsiteX622" fmla="*/ 3115398 w 7283450"/>
              <a:gd name="connsiteY622" fmla="*/ 5972602 h 6857979"/>
              <a:gd name="connsiteX623" fmla="*/ 3115398 w 7283450"/>
              <a:gd name="connsiteY623" fmla="*/ 5970625 h 6857979"/>
              <a:gd name="connsiteX624" fmla="*/ 3115398 w 7283450"/>
              <a:gd name="connsiteY624" fmla="*/ 5966672 h 6857979"/>
              <a:gd name="connsiteX625" fmla="*/ 3115398 w 7283450"/>
              <a:gd name="connsiteY625" fmla="*/ 5965486 h 6857979"/>
              <a:gd name="connsiteX626" fmla="*/ 3116185 w 7283450"/>
              <a:gd name="connsiteY626" fmla="*/ 5964696 h 6857979"/>
              <a:gd name="connsiteX627" fmla="*/ 3116971 w 7283450"/>
              <a:gd name="connsiteY627" fmla="*/ 5964696 h 6857979"/>
              <a:gd name="connsiteX628" fmla="*/ 3117758 w 7283450"/>
              <a:gd name="connsiteY628" fmla="*/ 5965091 h 6857979"/>
              <a:gd name="connsiteX629" fmla="*/ 3120118 w 7283450"/>
              <a:gd name="connsiteY629" fmla="*/ 5967067 h 6857979"/>
              <a:gd name="connsiteX630" fmla="*/ 3122085 w 7283450"/>
              <a:gd name="connsiteY630" fmla="*/ 5969835 h 6857979"/>
              <a:gd name="connsiteX631" fmla="*/ 3122479 w 7283450"/>
              <a:gd name="connsiteY631" fmla="*/ 5970625 h 6857979"/>
              <a:gd name="connsiteX632" fmla="*/ 3122085 w 7283450"/>
              <a:gd name="connsiteY632" fmla="*/ 5971416 h 6857979"/>
              <a:gd name="connsiteX633" fmla="*/ 3123658 w 7283450"/>
              <a:gd name="connsiteY633" fmla="*/ 5968649 h 6857979"/>
              <a:gd name="connsiteX634" fmla="*/ 3124838 w 7283450"/>
              <a:gd name="connsiteY634" fmla="*/ 5965486 h 6857979"/>
              <a:gd name="connsiteX635" fmla="*/ 3126018 w 7283450"/>
              <a:gd name="connsiteY635" fmla="*/ 5958371 h 6857979"/>
              <a:gd name="connsiteX636" fmla="*/ 3126411 w 7283450"/>
              <a:gd name="connsiteY636" fmla="*/ 5955208 h 6857979"/>
              <a:gd name="connsiteX637" fmla="*/ 3127591 w 7283450"/>
              <a:gd name="connsiteY637" fmla="*/ 5952441 h 6857979"/>
              <a:gd name="connsiteX638" fmla="*/ 3127985 w 7283450"/>
              <a:gd name="connsiteY638" fmla="*/ 5951255 h 6857979"/>
              <a:gd name="connsiteX639" fmla="*/ 3129165 w 7283450"/>
              <a:gd name="connsiteY639" fmla="*/ 5949674 h 6857979"/>
              <a:gd name="connsiteX640" fmla="*/ 3129951 w 7283450"/>
              <a:gd name="connsiteY640" fmla="*/ 5948883 h 6857979"/>
              <a:gd name="connsiteX641" fmla="*/ 3131525 w 7283450"/>
              <a:gd name="connsiteY641" fmla="*/ 5948093 h 6857979"/>
              <a:gd name="connsiteX642" fmla="*/ 3131919 w 7283450"/>
              <a:gd name="connsiteY642" fmla="*/ 5948093 h 6857979"/>
              <a:gd name="connsiteX643" fmla="*/ 3133098 w 7283450"/>
              <a:gd name="connsiteY643" fmla="*/ 5948488 h 6857979"/>
              <a:gd name="connsiteX644" fmla="*/ 3134671 w 7283450"/>
              <a:gd name="connsiteY644" fmla="*/ 5950069 h 6857979"/>
              <a:gd name="connsiteX645" fmla="*/ 3136638 w 7283450"/>
              <a:gd name="connsiteY645" fmla="*/ 5951650 h 6857979"/>
              <a:gd name="connsiteX646" fmla="*/ 3137425 w 7283450"/>
              <a:gd name="connsiteY646" fmla="*/ 5951650 h 6857979"/>
              <a:gd name="connsiteX647" fmla="*/ 3137818 w 7283450"/>
              <a:gd name="connsiteY647" fmla="*/ 5951650 h 6857979"/>
              <a:gd name="connsiteX648" fmla="*/ 3138605 w 7283450"/>
              <a:gd name="connsiteY648" fmla="*/ 5949279 h 6857979"/>
              <a:gd name="connsiteX649" fmla="*/ 3138605 w 7283450"/>
              <a:gd name="connsiteY649" fmla="*/ 5947302 h 6857979"/>
              <a:gd name="connsiteX650" fmla="*/ 3137818 w 7283450"/>
              <a:gd name="connsiteY650" fmla="*/ 5945721 h 6857979"/>
              <a:gd name="connsiteX651" fmla="*/ 3137031 w 7283450"/>
              <a:gd name="connsiteY651" fmla="*/ 5944535 h 6857979"/>
              <a:gd name="connsiteX652" fmla="*/ 3135851 w 7283450"/>
              <a:gd name="connsiteY652" fmla="*/ 5942954 h 6857979"/>
              <a:gd name="connsiteX653" fmla="*/ 3135065 w 7283450"/>
              <a:gd name="connsiteY653" fmla="*/ 5940977 h 6857979"/>
              <a:gd name="connsiteX654" fmla="*/ 3134671 w 7283450"/>
              <a:gd name="connsiteY654" fmla="*/ 5939791 h 6857979"/>
              <a:gd name="connsiteX655" fmla="*/ 3134671 w 7283450"/>
              <a:gd name="connsiteY655" fmla="*/ 5938210 h 6857979"/>
              <a:gd name="connsiteX656" fmla="*/ 3139391 w 7283450"/>
              <a:gd name="connsiteY656" fmla="*/ 5941372 h 6857979"/>
              <a:gd name="connsiteX657" fmla="*/ 3144111 w 7283450"/>
              <a:gd name="connsiteY657" fmla="*/ 5944930 h 6857979"/>
              <a:gd name="connsiteX658" fmla="*/ 3143718 w 7283450"/>
              <a:gd name="connsiteY658" fmla="*/ 5944139 h 6857979"/>
              <a:gd name="connsiteX659" fmla="*/ 3142539 w 7283450"/>
              <a:gd name="connsiteY659" fmla="*/ 5942954 h 6857979"/>
              <a:gd name="connsiteX660" fmla="*/ 3138998 w 7283450"/>
              <a:gd name="connsiteY660" fmla="*/ 5939791 h 6857979"/>
              <a:gd name="connsiteX661" fmla="*/ 3136245 w 7283450"/>
              <a:gd name="connsiteY661" fmla="*/ 5937024 h 6857979"/>
              <a:gd name="connsiteX662" fmla="*/ 3135065 w 7283450"/>
              <a:gd name="connsiteY662" fmla="*/ 5935838 h 6857979"/>
              <a:gd name="connsiteX663" fmla="*/ 3134671 w 7283450"/>
              <a:gd name="connsiteY663" fmla="*/ 5935047 h 6857979"/>
              <a:gd name="connsiteX664" fmla="*/ 3135458 w 7283450"/>
              <a:gd name="connsiteY664" fmla="*/ 5933861 h 6857979"/>
              <a:gd name="connsiteX665" fmla="*/ 3137031 w 7283450"/>
              <a:gd name="connsiteY665" fmla="*/ 5931885 h 6857979"/>
              <a:gd name="connsiteX666" fmla="*/ 3142539 w 7283450"/>
              <a:gd name="connsiteY666" fmla="*/ 5927932 h 6857979"/>
              <a:gd name="connsiteX667" fmla="*/ 3144898 w 7283450"/>
              <a:gd name="connsiteY667" fmla="*/ 5925165 h 6857979"/>
              <a:gd name="connsiteX668" fmla="*/ 3147258 w 7283450"/>
              <a:gd name="connsiteY668" fmla="*/ 5922002 h 6857979"/>
              <a:gd name="connsiteX669" fmla="*/ 3149225 w 7283450"/>
              <a:gd name="connsiteY669" fmla="*/ 5918840 h 6857979"/>
              <a:gd name="connsiteX670" fmla="*/ 3150011 w 7283450"/>
              <a:gd name="connsiteY670" fmla="*/ 5916863 h 6857979"/>
              <a:gd name="connsiteX671" fmla="*/ 3150405 w 7283450"/>
              <a:gd name="connsiteY671" fmla="*/ 5914491 h 6857979"/>
              <a:gd name="connsiteX672" fmla="*/ 3150405 w 7283450"/>
              <a:gd name="connsiteY672" fmla="*/ 5912910 h 6857979"/>
              <a:gd name="connsiteX673" fmla="*/ 3150011 w 7283450"/>
              <a:gd name="connsiteY673" fmla="*/ 5910934 h 6857979"/>
              <a:gd name="connsiteX674" fmla="*/ 3149225 w 7283450"/>
              <a:gd name="connsiteY674" fmla="*/ 5908562 h 6857979"/>
              <a:gd name="connsiteX675" fmla="*/ 3148831 w 7283450"/>
              <a:gd name="connsiteY675" fmla="*/ 5905795 h 6857979"/>
              <a:gd name="connsiteX676" fmla="*/ 3149225 w 7283450"/>
              <a:gd name="connsiteY676" fmla="*/ 5903423 h 6857979"/>
              <a:gd name="connsiteX677" fmla="*/ 3150011 w 7283450"/>
              <a:gd name="connsiteY677" fmla="*/ 5902632 h 6857979"/>
              <a:gd name="connsiteX678" fmla="*/ 3150798 w 7283450"/>
              <a:gd name="connsiteY678" fmla="*/ 5901446 h 6857979"/>
              <a:gd name="connsiteX679" fmla="*/ 3151585 w 7283450"/>
              <a:gd name="connsiteY679" fmla="*/ 5900656 h 6857979"/>
              <a:gd name="connsiteX680" fmla="*/ 3152765 w 7283450"/>
              <a:gd name="connsiteY680" fmla="*/ 5899865 h 6857979"/>
              <a:gd name="connsiteX681" fmla="*/ 3154338 w 7283450"/>
              <a:gd name="connsiteY681" fmla="*/ 5898679 h 6857979"/>
              <a:gd name="connsiteX682" fmla="*/ 3156304 w 7283450"/>
              <a:gd name="connsiteY682" fmla="*/ 5897888 h 6857979"/>
              <a:gd name="connsiteX683" fmla="*/ 3156304 w 7283450"/>
              <a:gd name="connsiteY683" fmla="*/ 5896702 h 6857979"/>
              <a:gd name="connsiteX684" fmla="*/ 3155911 w 7283450"/>
              <a:gd name="connsiteY684" fmla="*/ 5896307 h 6857979"/>
              <a:gd name="connsiteX685" fmla="*/ 3155125 w 7283450"/>
              <a:gd name="connsiteY685" fmla="*/ 5895912 h 6857979"/>
              <a:gd name="connsiteX686" fmla="*/ 3153946 w 7283450"/>
              <a:gd name="connsiteY686" fmla="*/ 5896307 h 6857979"/>
              <a:gd name="connsiteX687" fmla="*/ 3151192 w 7283450"/>
              <a:gd name="connsiteY687" fmla="*/ 5897098 h 6857979"/>
              <a:gd name="connsiteX688" fmla="*/ 3147651 w 7283450"/>
              <a:gd name="connsiteY688" fmla="*/ 5898679 h 6857979"/>
              <a:gd name="connsiteX689" fmla="*/ 3144898 w 7283450"/>
              <a:gd name="connsiteY689" fmla="*/ 5900656 h 6857979"/>
              <a:gd name="connsiteX690" fmla="*/ 3142931 w 7283450"/>
              <a:gd name="connsiteY690" fmla="*/ 5901446 h 6857979"/>
              <a:gd name="connsiteX691" fmla="*/ 3142539 w 7283450"/>
              <a:gd name="connsiteY691" fmla="*/ 5901446 h 6857979"/>
              <a:gd name="connsiteX692" fmla="*/ 3142539 w 7283450"/>
              <a:gd name="connsiteY692" fmla="*/ 5901051 h 6857979"/>
              <a:gd name="connsiteX693" fmla="*/ 3144111 w 7283450"/>
              <a:gd name="connsiteY693" fmla="*/ 5897888 h 6857979"/>
              <a:gd name="connsiteX694" fmla="*/ 3145685 w 7283450"/>
              <a:gd name="connsiteY694" fmla="*/ 5897493 h 6857979"/>
              <a:gd name="connsiteX695" fmla="*/ 3146865 w 7283450"/>
              <a:gd name="connsiteY695" fmla="*/ 5896702 h 6857979"/>
              <a:gd name="connsiteX696" fmla="*/ 3148831 w 7283450"/>
              <a:gd name="connsiteY696" fmla="*/ 5895121 h 6857979"/>
              <a:gd name="connsiteX697" fmla="*/ 3150798 w 7283450"/>
              <a:gd name="connsiteY697" fmla="*/ 5893145 h 6857979"/>
              <a:gd name="connsiteX698" fmla="*/ 3152371 w 7283450"/>
              <a:gd name="connsiteY698" fmla="*/ 5890378 h 6857979"/>
              <a:gd name="connsiteX699" fmla="*/ 3154338 w 7283450"/>
              <a:gd name="connsiteY699" fmla="*/ 5888006 h 6857979"/>
              <a:gd name="connsiteX700" fmla="*/ 3156304 w 7283450"/>
              <a:gd name="connsiteY700" fmla="*/ 5886424 h 6857979"/>
              <a:gd name="connsiteX701" fmla="*/ 3157484 w 7283450"/>
              <a:gd name="connsiteY701" fmla="*/ 5885634 h 6857979"/>
              <a:gd name="connsiteX702" fmla="*/ 3159451 w 7283450"/>
              <a:gd name="connsiteY702" fmla="*/ 5885239 h 6857979"/>
              <a:gd name="connsiteX703" fmla="*/ 3150553 w 7283450"/>
              <a:gd name="connsiteY703" fmla="*/ 5864205 h 6857979"/>
              <a:gd name="connsiteX704" fmla="*/ 3151823 w 7283450"/>
              <a:gd name="connsiteY704" fmla="*/ 5868571 h 6857979"/>
              <a:gd name="connsiteX705" fmla="*/ 3152669 w 7283450"/>
              <a:gd name="connsiteY705" fmla="*/ 5872143 h 6857979"/>
              <a:gd name="connsiteX706" fmla="*/ 3153516 w 7283450"/>
              <a:gd name="connsiteY706" fmla="*/ 5874921 h 6857979"/>
              <a:gd name="connsiteX707" fmla="*/ 3154363 w 7283450"/>
              <a:gd name="connsiteY707" fmla="*/ 5877302 h 6857979"/>
              <a:gd name="connsiteX708" fmla="*/ 3154363 w 7283450"/>
              <a:gd name="connsiteY708" fmla="*/ 5879684 h 6857979"/>
              <a:gd name="connsiteX709" fmla="*/ 3153940 w 7283450"/>
              <a:gd name="connsiteY709" fmla="*/ 5882859 h 6857979"/>
              <a:gd name="connsiteX710" fmla="*/ 3152669 w 7283450"/>
              <a:gd name="connsiteY710" fmla="*/ 5886431 h 6857979"/>
              <a:gd name="connsiteX711" fmla="*/ 3150553 w 7283450"/>
              <a:gd name="connsiteY711" fmla="*/ 5891193 h 6857979"/>
              <a:gd name="connsiteX712" fmla="*/ 3149283 w 7283450"/>
              <a:gd name="connsiteY712" fmla="*/ 5887621 h 6857979"/>
              <a:gd name="connsiteX713" fmla="*/ 3148436 w 7283450"/>
              <a:gd name="connsiteY713" fmla="*/ 5884843 h 6857979"/>
              <a:gd name="connsiteX714" fmla="*/ 3148013 w 7283450"/>
              <a:gd name="connsiteY714" fmla="*/ 5881668 h 6857979"/>
              <a:gd name="connsiteX715" fmla="*/ 3148013 w 7283450"/>
              <a:gd name="connsiteY715" fmla="*/ 5878493 h 6857979"/>
              <a:gd name="connsiteX716" fmla="*/ 3148013 w 7283450"/>
              <a:gd name="connsiteY716" fmla="*/ 5875715 h 6857979"/>
              <a:gd name="connsiteX717" fmla="*/ 3148436 w 7283450"/>
              <a:gd name="connsiteY717" fmla="*/ 5872143 h 6857979"/>
              <a:gd name="connsiteX718" fmla="*/ 6245225 w 7283450"/>
              <a:gd name="connsiteY718" fmla="*/ 5830868 h 6857979"/>
              <a:gd name="connsiteX719" fmla="*/ 6249392 w 7283450"/>
              <a:gd name="connsiteY719" fmla="*/ 5830868 h 6857979"/>
              <a:gd name="connsiteX720" fmla="*/ 6252802 w 7283450"/>
              <a:gd name="connsiteY720" fmla="*/ 5831688 h 6857979"/>
              <a:gd name="connsiteX721" fmla="*/ 6255833 w 7283450"/>
              <a:gd name="connsiteY721" fmla="*/ 5832917 h 6857979"/>
              <a:gd name="connsiteX722" fmla="*/ 6258106 w 7283450"/>
              <a:gd name="connsiteY722" fmla="*/ 5834965 h 6857979"/>
              <a:gd name="connsiteX723" fmla="*/ 6260000 w 7283450"/>
              <a:gd name="connsiteY723" fmla="*/ 5837423 h 6857979"/>
              <a:gd name="connsiteX724" fmla="*/ 6261515 w 7283450"/>
              <a:gd name="connsiteY724" fmla="*/ 5840291 h 6857979"/>
              <a:gd name="connsiteX725" fmla="*/ 6263409 w 7283450"/>
              <a:gd name="connsiteY725" fmla="*/ 5843159 h 6857979"/>
              <a:gd name="connsiteX726" fmla="*/ 6264925 w 7283450"/>
              <a:gd name="connsiteY726" fmla="*/ 5846026 h 6857979"/>
              <a:gd name="connsiteX727" fmla="*/ 6267198 w 7283450"/>
              <a:gd name="connsiteY727" fmla="*/ 5852991 h 6857979"/>
              <a:gd name="connsiteX728" fmla="*/ 6269850 w 7283450"/>
              <a:gd name="connsiteY728" fmla="*/ 5859136 h 6857979"/>
              <a:gd name="connsiteX729" fmla="*/ 6271744 w 7283450"/>
              <a:gd name="connsiteY729" fmla="*/ 5862004 h 6857979"/>
              <a:gd name="connsiteX730" fmla="*/ 6273638 w 7283450"/>
              <a:gd name="connsiteY730" fmla="*/ 5864462 h 6857979"/>
              <a:gd name="connsiteX731" fmla="*/ 6275532 w 7283450"/>
              <a:gd name="connsiteY731" fmla="*/ 5866920 h 6857979"/>
              <a:gd name="connsiteX732" fmla="*/ 6278563 w 7283450"/>
              <a:gd name="connsiteY732" fmla="*/ 5868559 h 6857979"/>
              <a:gd name="connsiteX733" fmla="*/ 6275911 w 7283450"/>
              <a:gd name="connsiteY733" fmla="*/ 5868968 h 6857979"/>
              <a:gd name="connsiteX734" fmla="*/ 6273259 w 7283450"/>
              <a:gd name="connsiteY734" fmla="*/ 5868968 h 6857979"/>
              <a:gd name="connsiteX735" fmla="*/ 6270607 w 7283450"/>
              <a:gd name="connsiteY735" fmla="*/ 5868559 h 6857979"/>
              <a:gd name="connsiteX736" fmla="*/ 6267577 w 7283450"/>
              <a:gd name="connsiteY736" fmla="*/ 5867739 h 6857979"/>
              <a:gd name="connsiteX737" fmla="*/ 6264925 w 7283450"/>
              <a:gd name="connsiteY737" fmla="*/ 5866510 h 6857979"/>
              <a:gd name="connsiteX738" fmla="*/ 6262273 w 7283450"/>
              <a:gd name="connsiteY738" fmla="*/ 5864462 h 6857979"/>
              <a:gd name="connsiteX739" fmla="*/ 6259242 w 7283450"/>
              <a:gd name="connsiteY739" fmla="*/ 5862413 h 6857979"/>
              <a:gd name="connsiteX740" fmla="*/ 6256590 w 7283450"/>
              <a:gd name="connsiteY740" fmla="*/ 5859955 h 6857979"/>
              <a:gd name="connsiteX741" fmla="*/ 6254317 w 7283450"/>
              <a:gd name="connsiteY741" fmla="*/ 5857497 h 6857979"/>
              <a:gd name="connsiteX742" fmla="*/ 6252044 w 7283450"/>
              <a:gd name="connsiteY742" fmla="*/ 5853810 h 6857979"/>
              <a:gd name="connsiteX743" fmla="*/ 6250150 w 7283450"/>
              <a:gd name="connsiteY743" fmla="*/ 5850942 h 6857979"/>
              <a:gd name="connsiteX744" fmla="*/ 6248635 w 7283450"/>
              <a:gd name="connsiteY744" fmla="*/ 5846846 h 6857979"/>
              <a:gd name="connsiteX745" fmla="*/ 6247119 w 7283450"/>
              <a:gd name="connsiteY745" fmla="*/ 5843159 h 6857979"/>
              <a:gd name="connsiteX746" fmla="*/ 6246362 w 7283450"/>
              <a:gd name="connsiteY746" fmla="*/ 5839062 h 6857979"/>
              <a:gd name="connsiteX747" fmla="*/ 6245225 w 7283450"/>
              <a:gd name="connsiteY747" fmla="*/ 5834965 h 6857979"/>
              <a:gd name="connsiteX748" fmla="*/ 6118650 w 7283450"/>
              <a:gd name="connsiteY748" fmla="*/ 5807055 h 6857979"/>
              <a:gd name="connsiteX749" fmla="*/ 6122052 w 7283450"/>
              <a:gd name="connsiteY749" fmla="*/ 5809437 h 6857979"/>
              <a:gd name="connsiteX750" fmla="*/ 6126730 w 7283450"/>
              <a:gd name="connsiteY750" fmla="*/ 5811421 h 6857979"/>
              <a:gd name="connsiteX751" fmla="*/ 6130557 w 7283450"/>
              <a:gd name="connsiteY751" fmla="*/ 5813802 h 6857979"/>
              <a:gd name="connsiteX752" fmla="*/ 6134809 w 7283450"/>
              <a:gd name="connsiteY752" fmla="*/ 5815787 h 6857979"/>
              <a:gd name="connsiteX753" fmla="*/ 6136510 w 7283450"/>
              <a:gd name="connsiteY753" fmla="*/ 5817374 h 6857979"/>
              <a:gd name="connsiteX754" fmla="*/ 6138211 w 7283450"/>
              <a:gd name="connsiteY754" fmla="*/ 5818565 h 6857979"/>
              <a:gd name="connsiteX755" fmla="*/ 6139487 w 7283450"/>
              <a:gd name="connsiteY755" fmla="*/ 5820152 h 6857979"/>
              <a:gd name="connsiteX756" fmla="*/ 6140762 w 7283450"/>
              <a:gd name="connsiteY756" fmla="*/ 5822534 h 6857979"/>
              <a:gd name="connsiteX757" fmla="*/ 6141613 w 7283450"/>
              <a:gd name="connsiteY757" fmla="*/ 5824915 h 6857979"/>
              <a:gd name="connsiteX758" fmla="*/ 6142038 w 7283450"/>
              <a:gd name="connsiteY758" fmla="*/ 5827296 h 6857979"/>
              <a:gd name="connsiteX759" fmla="*/ 6142038 w 7283450"/>
              <a:gd name="connsiteY759" fmla="*/ 5830074 h 6857979"/>
              <a:gd name="connsiteX760" fmla="*/ 6141613 w 7283450"/>
              <a:gd name="connsiteY760" fmla="*/ 5834043 h 6857979"/>
              <a:gd name="connsiteX761" fmla="*/ 6136935 w 7283450"/>
              <a:gd name="connsiteY761" fmla="*/ 5832456 h 6857979"/>
              <a:gd name="connsiteX762" fmla="*/ 6132258 w 7283450"/>
              <a:gd name="connsiteY762" fmla="*/ 5830868 h 6857979"/>
              <a:gd name="connsiteX763" fmla="*/ 6128431 w 7283450"/>
              <a:gd name="connsiteY763" fmla="*/ 5828487 h 6857979"/>
              <a:gd name="connsiteX764" fmla="*/ 6124178 w 7283450"/>
              <a:gd name="connsiteY764" fmla="*/ 5826106 h 6857979"/>
              <a:gd name="connsiteX765" fmla="*/ 6122903 w 7283450"/>
              <a:gd name="connsiteY765" fmla="*/ 5824518 h 6857979"/>
              <a:gd name="connsiteX766" fmla="*/ 6121627 w 7283450"/>
              <a:gd name="connsiteY766" fmla="*/ 5822931 h 6857979"/>
              <a:gd name="connsiteX767" fmla="*/ 6120351 w 7283450"/>
              <a:gd name="connsiteY767" fmla="*/ 5820549 h 6857979"/>
              <a:gd name="connsiteX768" fmla="*/ 6119501 w 7283450"/>
              <a:gd name="connsiteY768" fmla="*/ 5818565 h 6857979"/>
              <a:gd name="connsiteX769" fmla="*/ 6119075 w 7283450"/>
              <a:gd name="connsiteY769" fmla="*/ 5816184 h 6857979"/>
              <a:gd name="connsiteX770" fmla="*/ 6118650 w 7283450"/>
              <a:gd name="connsiteY770" fmla="*/ 5813008 h 6857979"/>
              <a:gd name="connsiteX771" fmla="*/ 6118225 w 7283450"/>
              <a:gd name="connsiteY771" fmla="*/ 5810230 h 6857979"/>
              <a:gd name="connsiteX772" fmla="*/ 6084905 w 7283450"/>
              <a:gd name="connsiteY772" fmla="*/ 5773718 h 6857979"/>
              <a:gd name="connsiteX773" fmla="*/ 6090121 w 7283450"/>
              <a:gd name="connsiteY773" fmla="*/ 5776131 h 6857979"/>
              <a:gd name="connsiteX774" fmla="*/ 6095738 w 7283450"/>
              <a:gd name="connsiteY774" fmla="*/ 5778544 h 6857979"/>
              <a:gd name="connsiteX775" fmla="*/ 6100955 w 7283450"/>
              <a:gd name="connsiteY775" fmla="*/ 5781762 h 6857979"/>
              <a:gd name="connsiteX776" fmla="*/ 6105770 w 7283450"/>
              <a:gd name="connsiteY776" fmla="*/ 5784979 h 6857979"/>
              <a:gd name="connsiteX777" fmla="*/ 6110183 w 7283450"/>
              <a:gd name="connsiteY777" fmla="*/ 5789001 h 6857979"/>
              <a:gd name="connsiteX778" fmla="*/ 6113794 w 7283450"/>
              <a:gd name="connsiteY778" fmla="*/ 5793425 h 6857979"/>
              <a:gd name="connsiteX779" fmla="*/ 6117406 w 7283450"/>
              <a:gd name="connsiteY779" fmla="*/ 5798653 h 6857979"/>
              <a:gd name="connsiteX780" fmla="*/ 6119813 w 7283450"/>
              <a:gd name="connsiteY780" fmla="*/ 5803881 h 6857979"/>
              <a:gd name="connsiteX781" fmla="*/ 6117406 w 7283450"/>
              <a:gd name="connsiteY781" fmla="*/ 5802273 h 6857979"/>
              <a:gd name="connsiteX782" fmla="*/ 6114196 w 7283450"/>
              <a:gd name="connsiteY782" fmla="*/ 5800664 h 6857979"/>
              <a:gd name="connsiteX783" fmla="*/ 6107776 w 7283450"/>
              <a:gd name="connsiteY783" fmla="*/ 5798251 h 6857979"/>
              <a:gd name="connsiteX784" fmla="*/ 6101356 w 7283450"/>
              <a:gd name="connsiteY784" fmla="*/ 5795436 h 6857979"/>
              <a:gd name="connsiteX785" fmla="*/ 6094535 w 7283450"/>
              <a:gd name="connsiteY785" fmla="*/ 5793023 h 6857979"/>
              <a:gd name="connsiteX786" fmla="*/ 6091726 w 7283450"/>
              <a:gd name="connsiteY786" fmla="*/ 5791414 h 6857979"/>
              <a:gd name="connsiteX787" fmla="*/ 6088917 w 7283450"/>
              <a:gd name="connsiteY787" fmla="*/ 5789805 h 6857979"/>
              <a:gd name="connsiteX788" fmla="*/ 6086911 w 7283450"/>
              <a:gd name="connsiteY788" fmla="*/ 5787794 h 6857979"/>
              <a:gd name="connsiteX789" fmla="*/ 6085306 w 7283450"/>
              <a:gd name="connsiteY789" fmla="*/ 5785783 h 6857979"/>
              <a:gd name="connsiteX790" fmla="*/ 6084102 w 7283450"/>
              <a:gd name="connsiteY790" fmla="*/ 5783370 h 6857979"/>
              <a:gd name="connsiteX791" fmla="*/ 6083300 w 7283450"/>
              <a:gd name="connsiteY791" fmla="*/ 5780555 h 6857979"/>
              <a:gd name="connsiteX792" fmla="*/ 6083701 w 7283450"/>
              <a:gd name="connsiteY792" fmla="*/ 5777338 h 6857979"/>
              <a:gd name="connsiteX793" fmla="*/ 2793587 w 7283450"/>
              <a:gd name="connsiteY793" fmla="*/ 5707043 h 6857979"/>
              <a:gd name="connsiteX794" fmla="*/ 2794787 w 7283450"/>
              <a:gd name="connsiteY794" fmla="*/ 5710218 h 6857979"/>
              <a:gd name="connsiteX795" fmla="*/ 2795188 w 7283450"/>
              <a:gd name="connsiteY795" fmla="*/ 5713790 h 6857979"/>
              <a:gd name="connsiteX796" fmla="*/ 2795588 w 7283450"/>
              <a:gd name="connsiteY796" fmla="*/ 5716965 h 6857979"/>
              <a:gd name="connsiteX797" fmla="*/ 2795588 w 7283450"/>
              <a:gd name="connsiteY797" fmla="*/ 5720537 h 6857979"/>
              <a:gd name="connsiteX798" fmla="*/ 2795188 w 7283450"/>
              <a:gd name="connsiteY798" fmla="*/ 5723315 h 6857979"/>
              <a:gd name="connsiteX799" fmla="*/ 2794387 w 7283450"/>
              <a:gd name="connsiteY799" fmla="*/ 5726093 h 6857979"/>
              <a:gd name="connsiteX800" fmla="*/ 2793587 w 7283450"/>
              <a:gd name="connsiteY800" fmla="*/ 5729268 h 6857979"/>
              <a:gd name="connsiteX801" fmla="*/ 2792386 w 7283450"/>
              <a:gd name="connsiteY801" fmla="*/ 5731650 h 6857979"/>
              <a:gd name="connsiteX802" fmla="*/ 2790385 w 7283450"/>
              <a:gd name="connsiteY802" fmla="*/ 5734031 h 6857979"/>
              <a:gd name="connsiteX803" fmla="*/ 2788785 w 7283450"/>
              <a:gd name="connsiteY803" fmla="*/ 5736015 h 6857979"/>
              <a:gd name="connsiteX804" fmla="*/ 2786782 w 7283450"/>
              <a:gd name="connsiteY804" fmla="*/ 5738000 h 6857979"/>
              <a:gd name="connsiteX805" fmla="*/ 2784781 w 7283450"/>
              <a:gd name="connsiteY805" fmla="*/ 5739587 h 6857979"/>
              <a:gd name="connsiteX806" fmla="*/ 2781980 w 7283450"/>
              <a:gd name="connsiteY806" fmla="*/ 5740381 h 6857979"/>
              <a:gd name="connsiteX807" fmla="*/ 2779578 w 7283450"/>
              <a:gd name="connsiteY807" fmla="*/ 5740778 h 6857979"/>
              <a:gd name="connsiteX808" fmla="*/ 2777176 w 7283450"/>
              <a:gd name="connsiteY808" fmla="*/ 5741175 h 6857979"/>
              <a:gd name="connsiteX809" fmla="*/ 2773974 w 7283450"/>
              <a:gd name="connsiteY809" fmla="*/ 5740778 h 6857979"/>
              <a:gd name="connsiteX810" fmla="*/ 2772373 w 7283450"/>
              <a:gd name="connsiteY810" fmla="*/ 5745143 h 6857979"/>
              <a:gd name="connsiteX811" fmla="*/ 2770772 w 7283450"/>
              <a:gd name="connsiteY811" fmla="*/ 5750303 h 6857979"/>
              <a:gd name="connsiteX812" fmla="*/ 2768372 w 7283450"/>
              <a:gd name="connsiteY812" fmla="*/ 5761018 h 6857979"/>
              <a:gd name="connsiteX813" fmla="*/ 2767170 w 7283450"/>
              <a:gd name="connsiteY813" fmla="*/ 5766575 h 6857979"/>
              <a:gd name="connsiteX814" fmla="*/ 2765969 w 7283450"/>
              <a:gd name="connsiteY814" fmla="*/ 5771734 h 6857979"/>
              <a:gd name="connsiteX815" fmla="*/ 2763968 w 7283450"/>
              <a:gd name="connsiteY815" fmla="*/ 5776497 h 6857979"/>
              <a:gd name="connsiteX816" fmla="*/ 2761567 w 7283450"/>
              <a:gd name="connsiteY816" fmla="*/ 5780862 h 6857979"/>
              <a:gd name="connsiteX817" fmla="*/ 2760766 w 7283450"/>
              <a:gd name="connsiteY817" fmla="*/ 5780862 h 6857979"/>
              <a:gd name="connsiteX818" fmla="*/ 2759967 w 7283450"/>
              <a:gd name="connsiteY818" fmla="*/ 5779672 h 6857979"/>
              <a:gd name="connsiteX819" fmla="*/ 2759565 w 7283450"/>
              <a:gd name="connsiteY819" fmla="*/ 5779275 h 6857979"/>
              <a:gd name="connsiteX820" fmla="*/ 2759166 w 7283450"/>
              <a:gd name="connsiteY820" fmla="*/ 5778084 h 6857979"/>
              <a:gd name="connsiteX821" fmla="*/ 2758765 w 7283450"/>
              <a:gd name="connsiteY821" fmla="*/ 5774115 h 6857979"/>
              <a:gd name="connsiteX822" fmla="*/ 2757964 w 7283450"/>
              <a:gd name="connsiteY822" fmla="*/ 5779275 h 6857979"/>
              <a:gd name="connsiteX823" fmla="*/ 2755963 w 7283450"/>
              <a:gd name="connsiteY823" fmla="*/ 5784037 h 6857979"/>
              <a:gd name="connsiteX824" fmla="*/ 2753963 w 7283450"/>
              <a:gd name="connsiteY824" fmla="*/ 5788800 h 6857979"/>
              <a:gd name="connsiteX825" fmla="*/ 2751560 w 7283450"/>
              <a:gd name="connsiteY825" fmla="*/ 5792372 h 6857979"/>
              <a:gd name="connsiteX826" fmla="*/ 2747959 w 7283450"/>
              <a:gd name="connsiteY826" fmla="*/ 5795547 h 6857979"/>
              <a:gd name="connsiteX827" fmla="*/ 2744356 w 7283450"/>
              <a:gd name="connsiteY827" fmla="*/ 5798722 h 6857979"/>
              <a:gd name="connsiteX828" fmla="*/ 2740353 w 7283450"/>
              <a:gd name="connsiteY828" fmla="*/ 5801500 h 6857979"/>
              <a:gd name="connsiteX829" fmla="*/ 2735951 w 7283450"/>
              <a:gd name="connsiteY829" fmla="*/ 5804278 h 6857979"/>
              <a:gd name="connsiteX830" fmla="*/ 2726745 w 7283450"/>
              <a:gd name="connsiteY830" fmla="*/ 5809834 h 6857979"/>
              <a:gd name="connsiteX831" fmla="*/ 2722742 w 7283450"/>
              <a:gd name="connsiteY831" fmla="*/ 5812612 h 6857979"/>
              <a:gd name="connsiteX832" fmla="*/ 2718340 w 7283450"/>
              <a:gd name="connsiteY832" fmla="*/ 5815787 h 6857979"/>
              <a:gd name="connsiteX833" fmla="*/ 2714337 w 7283450"/>
              <a:gd name="connsiteY833" fmla="*/ 5818962 h 6857979"/>
              <a:gd name="connsiteX834" fmla="*/ 2710736 w 7283450"/>
              <a:gd name="connsiteY834" fmla="*/ 5822137 h 6857979"/>
              <a:gd name="connsiteX835" fmla="*/ 2707533 w 7283450"/>
              <a:gd name="connsiteY835" fmla="*/ 5826503 h 6857979"/>
              <a:gd name="connsiteX836" fmla="*/ 2704732 w 7283450"/>
              <a:gd name="connsiteY836" fmla="*/ 5831265 h 6857979"/>
              <a:gd name="connsiteX837" fmla="*/ 2703130 w 7283450"/>
              <a:gd name="connsiteY837" fmla="*/ 5834044 h 6857979"/>
              <a:gd name="connsiteX838" fmla="*/ 2702330 w 7283450"/>
              <a:gd name="connsiteY838" fmla="*/ 5836822 h 6857979"/>
              <a:gd name="connsiteX839" fmla="*/ 2700729 w 7283450"/>
              <a:gd name="connsiteY839" fmla="*/ 5843172 h 6857979"/>
              <a:gd name="connsiteX840" fmla="*/ 2699928 w 7283450"/>
              <a:gd name="connsiteY840" fmla="*/ 5849522 h 6857979"/>
              <a:gd name="connsiteX841" fmla="*/ 2699128 w 7283450"/>
              <a:gd name="connsiteY841" fmla="*/ 5855872 h 6857979"/>
              <a:gd name="connsiteX842" fmla="*/ 2698327 w 7283450"/>
              <a:gd name="connsiteY842" fmla="*/ 5862222 h 6857979"/>
              <a:gd name="connsiteX843" fmla="*/ 2697126 w 7283450"/>
              <a:gd name="connsiteY843" fmla="*/ 5868969 h 6857979"/>
              <a:gd name="connsiteX844" fmla="*/ 2694725 w 7283450"/>
              <a:gd name="connsiteY844" fmla="*/ 5875319 h 6857979"/>
              <a:gd name="connsiteX845" fmla="*/ 2693524 w 7283450"/>
              <a:gd name="connsiteY845" fmla="*/ 5878097 h 6857979"/>
              <a:gd name="connsiteX846" fmla="*/ 2691923 w 7283450"/>
              <a:gd name="connsiteY846" fmla="*/ 5880875 h 6857979"/>
              <a:gd name="connsiteX847" fmla="*/ 2685120 w 7283450"/>
              <a:gd name="connsiteY847" fmla="*/ 5892781 h 6857979"/>
              <a:gd name="connsiteX848" fmla="*/ 2681517 w 7283450"/>
              <a:gd name="connsiteY848" fmla="*/ 5897941 h 6857979"/>
              <a:gd name="connsiteX849" fmla="*/ 2677114 w 7283450"/>
              <a:gd name="connsiteY849" fmla="*/ 5903497 h 6857979"/>
              <a:gd name="connsiteX850" fmla="*/ 2674712 w 7283450"/>
              <a:gd name="connsiteY850" fmla="*/ 5905481 h 6857979"/>
              <a:gd name="connsiteX851" fmla="*/ 2672311 w 7283450"/>
              <a:gd name="connsiteY851" fmla="*/ 5907466 h 6857979"/>
              <a:gd name="connsiteX852" fmla="*/ 2669509 w 7283450"/>
              <a:gd name="connsiteY852" fmla="*/ 5909450 h 6857979"/>
              <a:gd name="connsiteX853" fmla="*/ 2666707 w 7283450"/>
              <a:gd name="connsiteY853" fmla="*/ 5910641 h 6857979"/>
              <a:gd name="connsiteX854" fmla="*/ 2663906 w 7283450"/>
              <a:gd name="connsiteY854" fmla="*/ 5911831 h 6857979"/>
              <a:gd name="connsiteX855" fmla="*/ 2660704 w 7283450"/>
              <a:gd name="connsiteY855" fmla="*/ 5911831 h 6857979"/>
              <a:gd name="connsiteX856" fmla="*/ 2657502 w 7283450"/>
              <a:gd name="connsiteY856" fmla="*/ 5911831 h 6857979"/>
              <a:gd name="connsiteX857" fmla="*/ 2654300 w 7283450"/>
              <a:gd name="connsiteY857" fmla="*/ 5911037 h 6857979"/>
              <a:gd name="connsiteX858" fmla="*/ 2657101 w 7283450"/>
              <a:gd name="connsiteY858" fmla="*/ 5906275 h 6857979"/>
              <a:gd name="connsiteX859" fmla="*/ 2659503 w 7283450"/>
              <a:gd name="connsiteY859" fmla="*/ 5901909 h 6857979"/>
              <a:gd name="connsiteX860" fmla="*/ 2665106 w 7283450"/>
              <a:gd name="connsiteY860" fmla="*/ 5891591 h 6857979"/>
              <a:gd name="connsiteX861" fmla="*/ 2669910 w 7283450"/>
              <a:gd name="connsiteY861" fmla="*/ 5880875 h 6857979"/>
              <a:gd name="connsiteX862" fmla="*/ 2673111 w 7283450"/>
              <a:gd name="connsiteY862" fmla="*/ 5875716 h 6857979"/>
              <a:gd name="connsiteX863" fmla="*/ 2676313 w 7283450"/>
              <a:gd name="connsiteY863" fmla="*/ 5870953 h 6857979"/>
              <a:gd name="connsiteX864" fmla="*/ 2677114 w 7283450"/>
              <a:gd name="connsiteY864" fmla="*/ 5870159 h 6857979"/>
              <a:gd name="connsiteX865" fmla="*/ 2677914 w 7283450"/>
              <a:gd name="connsiteY865" fmla="*/ 5869762 h 6857979"/>
              <a:gd name="connsiteX866" fmla="*/ 2681116 w 7283450"/>
              <a:gd name="connsiteY866" fmla="*/ 5869366 h 6857979"/>
              <a:gd name="connsiteX867" fmla="*/ 2683918 w 7283450"/>
              <a:gd name="connsiteY867" fmla="*/ 5868572 h 6857979"/>
              <a:gd name="connsiteX868" fmla="*/ 2685120 w 7283450"/>
              <a:gd name="connsiteY868" fmla="*/ 5868175 h 6857979"/>
              <a:gd name="connsiteX869" fmla="*/ 2685519 w 7283450"/>
              <a:gd name="connsiteY869" fmla="*/ 5867778 h 6857979"/>
              <a:gd name="connsiteX870" fmla="*/ 2690323 w 7283450"/>
              <a:gd name="connsiteY870" fmla="*/ 5859444 h 6857979"/>
              <a:gd name="connsiteX871" fmla="*/ 2693924 w 7283450"/>
              <a:gd name="connsiteY871" fmla="*/ 5850712 h 6857979"/>
              <a:gd name="connsiteX872" fmla="*/ 2697527 w 7283450"/>
              <a:gd name="connsiteY872" fmla="*/ 5841584 h 6857979"/>
              <a:gd name="connsiteX873" fmla="*/ 2699928 w 7283450"/>
              <a:gd name="connsiteY873" fmla="*/ 5832059 h 6857979"/>
              <a:gd name="connsiteX874" fmla="*/ 2705533 w 7283450"/>
              <a:gd name="connsiteY874" fmla="*/ 5811422 h 6857979"/>
              <a:gd name="connsiteX875" fmla="*/ 2710335 w 7283450"/>
              <a:gd name="connsiteY875" fmla="*/ 5790387 h 6857979"/>
              <a:gd name="connsiteX876" fmla="*/ 2713137 w 7283450"/>
              <a:gd name="connsiteY876" fmla="*/ 5779672 h 6857979"/>
              <a:gd name="connsiteX877" fmla="*/ 2716739 w 7283450"/>
              <a:gd name="connsiteY877" fmla="*/ 5769750 h 6857979"/>
              <a:gd name="connsiteX878" fmla="*/ 2720341 w 7283450"/>
              <a:gd name="connsiteY878" fmla="*/ 5759828 h 6857979"/>
              <a:gd name="connsiteX879" fmla="*/ 2725145 w 7283450"/>
              <a:gd name="connsiteY879" fmla="*/ 5750303 h 6857979"/>
              <a:gd name="connsiteX880" fmla="*/ 2727545 w 7283450"/>
              <a:gd name="connsiteY880" fmla="*/ 5745143 h 6857979"/>
              <a:gd name="connsiteX881" fmla="*/ 2730347 w 7283450"/>
              <a:gd name="connsiteY881" fmla="*/ 5740778 h 6857979"/>
              <a:gd name="connsiteX882" fmla="*/ 2733550 w 7283450"/>
              <a:gd name="connsiteY882" fmla="*/ 5736412 h 6857979"/>
              <a:gd name="connsiteX883" fmla="*/ 2736351 w 7283450"/>
              <a:gd name="connsiteY883" fmla="*/ 5732443 h 6857979"/>
              <a:gd name="connsiteX884" fmla="*/ 2740353 w 7283450"/>
              <a:gd name="connsiteY884" fmla="*/ 5728078 h 6857979"/>
              <a:gd name="connsiteX885" fmla="*/ 2743956 w 7283450"/>
              <a:gd name="connsiteY885" fmla="*/ 5724506 h 6857979"/>
              <a:gd name="connsiteX886" fmla="*/ 2747558 w 7283450"/>
              <a:gd name="connsiteY886" fmla="*/ 5720934 h 6857979"/>
              <a:gd name="connsiteX887" fmla="*/ 2752361 w 7283450"/>
              <a:gd name="connsiteY887" fmla="*/ 5717362 h 6857979"/>
              <a:gd name="connsiteX888" fmla="*/ 2754362 w 7283450"/>
              <a:gd name="connsiteY888" fmla="*/ 5716965 h 6857979"/>
              <a:gd name="connsiteX889" fmla="*/ 2755963 w 7283450"/>
              <a:gd name="connsiteY889" fmla="*/ 5717362 h 6857979"/>
              <a:gd name="connsiteX890" fmla="*/ 2756764 w 7283450"/>
              <a:gd name="connsiteY890" fmla="*/ 5718156 h 6857979"/>
              <a:gd name="connsiteX891" fmla="*/ 2757964 w 7283450"/>
              <a:gd name="connsiteY891" fmla="*/ 5719346 h 6857979"/>
              <a:gd name="connsiteX892" fmla="*/ 2758365 w 7283450"/>
              <a:gd name="connsiteY892" fmla="*/ 5721331 h 6857979"/>
              <a:gd name="connsiteX893" fmla="*/ 2758365 w 7283450"/>
              <a:gd name="connsiteY893" fmla="*/ 5723315 h 6857979"/>
              <a:gd name="connsiteX894" fmla="*/ 2758765 w 7283450"/>
              <a:gd name="connsiteY894" fmla="*/ 5727284 h 6857979"/>
              <a:gd name="connsiteX895" fmla="*/ 2761567 w 7283450"/>
              <a:gd name="connsiteY895" fmla="*/ 5726887 h 6857979"/>
              <a:gd name="connsiteX896" fmla="*/ 2763968 w 7283450"/>
              <a:gd name="connsiteY896" fmla="*/ 5726093 h 6857979"/>
              <a:gd name="connsiteX897" fmla="*/ 2766770 w 7283450"/>
              <a:gd name="connsiteY897" fmla="*/ 5725300 h 6857979"/>
              <a:gd name="connsiteX898" fmla="*/ 2768771 w 7283450"/>
              <a:gd name="connsiteY898" fmla="*/ 5723712 h 6857979"/>
              <a:gd name="connsiteX899" fmla="*/ 2772373 w 7283450"/>
              <a:gd name="connsiteY899" fmla="*/ 5720934 h 6857979"/>
              <a:gd name="connsiteX900" fmla="*/ 2775976 w 7283450"/>
              <a:gd name="connsiteY900" fmla="*/ 5717362 h 6857979"/>
              <a:gd name="connsiteX901" fmla="*/ 2779178 w 7283450"/>
              <a:gd name="connsiteY901" fmla="*/ 5713790 h 6857979"/>
              <a:gd name="connsiteX902" fmla="*/ 2783180 w 7283450"/>
              <a:gd name="connsiteY902" fmla="*/ 5710615 h 6857979"/>
              <a:gd name="connsiteX903" fmla="*/ 2785181 w 7283450"/>
              <a:gd name="connsiteY903" fmla="*/ 5709028 h 6857979"/>
              <a:gd name="connsiteX904" fmla="*/ 2787583 w 7283450"/>
              <a:gd name="connsiteY904" fmla="*/ 5708234 h 6857979"/>
              <a:gd name="connsiteX905" fmla="*/ 2789984 w 7283450"/>
              <a:gd name="connsiteY905" fmla="*/ 5707440 h 6857979"/>
              <a:gd name="connsiteX906" fmla="*/ 6150325 w 7283450"/>
              <a:gd name="connsiteY906" fmla="*/ 5673705 h 6857979"/>
              <a:gd name="connsiteX907" fmla="*/ 6155843 w 7283450"/>
              <a:gd name="connsiteY907" fmla="*/ 5673705 h 6857979"/>
              <a:gd name="connsiteX908" fmla="*/ 6160573 w 7283450"/>
              <a:gd name="connsiteY908" fmla="*/ 5674496 h 6857979"/>
              <a:gd name="connsiteX909" fmla="*/ 6164514 w 7283450"/>
              <a:gd name="connsiteY909" fmla="*/ 5676076 h 6857979"/>
              <a:gd name="connsiteX910" fmla="*/ 6168850 w 7283450"/>
              <a:gd name="connsiteY910" fmla="*/ 5677657 h 6857979"/>
              <a:gd name="connsiteX911" fmla="*/ 6172003 w 7283450"/>
              <a:gd name="connsiteY911" fmla="*/ 5680028 h 6857979"/>
              <a:gd name="connsiteX912" fmla="*/ 6174762 w 7283450"/>
              <a:gd name="connsiteY912" fmla="*/ 5682400 h 6857979"/>
              <a:gd name="connsiteX913" fmla="*/ 6177915 w 7283450"/>
              <a:gd name="connsiteY913" fmla="*/ 5685166 h 6857979"/>
              <a:gd name="connsiteX914" fmla="*/ 6183039 w 7283450"/>
              <a:gd name="connsiteY914" fmla="*/ 5691094 h 6857979"/>
              <a:gd name="connsiteX915" fmla="*/ 6188557 w 7283450"/>
              <a:gd name="connsiteY915" fmla="*/ 5697417 h 6857979"/>
              <a:gd name="connsiteX916" fmla="*/ 6191316 w 7283450"/>
              <a:gd name="connsiteY916" fmla="*/ 5700184 h 6857979"/>
              <a:gd name="connsiteX917" fmla="*/ 6194469 w 7283450"/>
              <a:gd name="connsiteY917" fmla="*/ 5702555 h 6857979"/>
              <a:gd name="connsiteX918" fmla="*/ 6197228 w 7283450"/>
              <a:gd name="connsiteY918" fmla="*/ 5705321 h 6857979"/>
              <a:gd name="connsiteX919" fmla="*/ 6200775 w 7283450"/>
              <a:gd name="connsiteY919" fmla="*/ 5707297 h 6857979"/>
              <a:gd name="connsiteX920" fmla="*/ 6199987 w 7283450"/>
              <a:gd name="connsiteY920" fmla="*/ 5725082 h 6857979"/>
              <a:gd name="connsiteX921" fmla="*/ 6199987 w 7283450"/>
              <a:gd name="connsiteY921" fmla="*/ 5740099 h 6857979"/>
              <a:gd name="connsiteX922" fmla="*/ 6199198 w 7283450"/>
              <a:gd name="connsiteY922" fmla="*/ 5753141 h 6857979"/>
              <a:gd name="connsiteX923" fmla="*/ 6198804 w 7283450"/>
              <a:gd name="connsiteY923" fmla="*/ 5760255 h 6857979"/>
              <a:gd name="connsiteX924" fmla="*/ 6197622 w 7283450"/>
              <a:gd name="connsiteY924" fmla="*/ 5767368 h 6857979"/>
              <a:gd name="connsiteX925" fmla="*/ 6194075 w 7283450"/>
              <a:gd name="connsiteY925" fmla="*/ 5767368 h 6857979"/>
              <a:gd name="connsiteX926" fmla="*/ 6190922 w 7283450"/>
              <a:gd name="connsiteY926" fmla="*/ 5766973 h 6857979"/>
              <a:gd name="connsiteX927" fmla="*/ 6187768 w 7283450"/>
              <a:gd name="connsiteY927" fmla="*/ 5766578 h 6857979"/>
              <a:gd name="connsiteX928" fmla="*/ 6185404 w 7283450"/>
              <a:gd name="connsiteY928" fmla="*/ 5765787 h 6857979"/>
              <a:gd name="connsiteX929" fmla="*/ 6182645 w 7283450"/>
              <a:gd name="connsiteY929" fmla="*/ 5764602 h 6857979"/>
              <a:gd name="connsiteX930" fmla="*/ 6180280 w 7283450"/>
              <a:gd name="connsiteY930" fmla="*/ 5763416 h 6857979"/>
              <a:gd name="connsiteX931" fmla="*/ 6178309 w 7283450"/>
              <a:gd name="connsiteY931" fmla="*/ 5761440 h 6857979"/>
              <a:gd name="connsiteX932" fmla="*/ 6175944 w 7283450"/>
              <a:gd name="connsiteY932" fmla="*/ 5759464 h 6857979"/>
              <a:gd name="connsiteX933" fmla="*/ 6172397 w 7283450"/>
              <a:gd name="connsiteY933" fmla="*/ 5755512 h 6857979"/>
              <a:gd name="connsiteX934" fmla="*/ 6169638 w 7283450"/>
              <a:gd name="connsiteY934" fmla="*/ 5749979 h 6857979"/>
              <a:gd name="connsiteX935" fmla="*/ 6166091 w 7283450"/>
              <a:gd name="connsiteY935" fmla="*/ 5744051 h 6857979"/>
              <a:gd name="connsiteX936" fmla="*/ 6163332 w 7283450"/>
              <a:gd name="connsiteY936" fmla="*/ 5737728 h 6857979"/>
              <a:gd name="connsiteX937" fmla="*/ 6162149 w 7283450"/>
              <a:gd name="connsiteY937" fmla="*/ 5733381 h 6857979"/>
              <a:gd name="connsiteX938" fmla="*/ 6161361 w 7283450"/>
              <a:gd name="connsiteY938" fmla="*/ 5729429 h 6857979"/>
              <a:gd name="connsiteX939" fmla="*/ 6160967 w 7283450"/>
              <a:gd name="connsiteY939" fmla="*/ 5725082 h 6857979"/>
              <a:gd name="connsiteX940" fmla="*/ 6160967 w 7283450"/>
              <a:gd name="connsiteY940" fmla="*/ 5721130 h 6857979"/>
              <a:gd name="connsiteX941" fmla="*/ 6161361 w 7283450"/>
              <a:gd name="connsiteY941" fmla="*/ 5713621 h 6857979"/>
              <a:gd name="connsiteX942" fmla="*/ 6160967 w 7283450"/>
              <a:gd name="connsiteY942" fmla="*/ 5710064 h 6857979"/>
              <a:gd name="connsiteX943" fmla="*/ 6160573 w 7283450"/>
              <a:gd name="connsiteY943" fmla="*/ 5707297 h 6857979"/>
              <a:gd name="connsiteX944" fmla="*/ 6158996 w 7283450"/>
              <a:gd name="connsiteY944" fmla="*/ 5704926 h 6857979"/>
              <a:gd name="connsiteX945" fmla="*/ 6157814 w 7283450"/>
              <a:gd name="connsiteY945" fmla="*/ 5702160 h 6857979"/>
              <a:gd name="connsiteX946" fmla="*/ 6154661 w 7283450"/>
              <a:gd name="connsiteY946" fmla="*/ 5698208 h 6857979"/>
              <a:gd name="connsiteX947" fmla="*/ 6148355 w 7283450"/>
              <a:gd name="connsiteY947" fmla="*/ 5690699 h 6857979"/>
              <a:gd name="connsiteX948" fmla="*/ 6145596 w 7283450"/>
              <a:gd name="connsiteY948" fmla="*/ 5687142 h 6857979"/>
              <a:gd name="connsiteX949" fmla="*/ 6144807 w 7283450"/>
              <a:gd name="connsiteY949" fmla="*/ 5685166 h 6857979"/>
              <a:gd name="connsiteX950" fmla="*/ 6144019 w 7283450"/>
              <a:gd name="connsiteY950" fmla="*/ 5683190 h 6857979"/>
              <a:gd name="connsiteX951" fmla="*/ 6143625 w 7283450"/>
              <a:gd name="connsiteY951" fmla="*/ 5681214 h 6857979"/>
              <a:gd name="connsiteX952" fmla="*/ 6143625 w 7283450"/>
              <a:gd name="connsiteY952" fmla="*/ 5679238 h 6857979"/>
              <a:gd name="connsiteX953" fmla="*/ 6144019 w 7283450"/>
              <a:gd name="connsiteY953" fmla="*/ 5676472 h 6857979"/>
              <a:gd name="connsiteX954" fmla="*/ 6144807 w 7283450"/>
              <a:gd name="connsiteY954" fmla="*/ 5674100 h 6857979"/>
              <a:gd name="connsiteX955" fmla="*/ 3110201 w 7283450"/>
              <a:gd name="connsiteY955" fmla="*/ 5673705 h 6857979"/>
              <a:gd name="connsiteX956" fmla="*/ 3112510 w 7283450"/>
              <a:gd name="connsiteY956" fmla="*/ 5673705 h 6857979"/>
              <a:gd name="connsiteX957" fmla="*/ 3114435 w 7283450"/>
              <a:gd name="connsiteY957" fmla="*/ 5674102 h 6857979"/>
              <a:gd name="connsiteX958" fmla="*/ 3116360 w 7283450"/>
              <a:gd name="connsiteY958" fmla="*/ 5674896 h 6857979"/>
              <a:gd name="connsiteX959" fmla="*/ 3117514 w 7283450"/>
              <a:gd name="connsiteY959" fmla="*/ 5676087 h 6857979"/>
              <a:gd name="connsiteX960" fmla="*/ 3118668 w 7283450"/>
              <a:gd name="connsiteY960" fmla="*/ 5677277 h 6857979"/>
              <a:gd name="connsiteX961" fmla="*/ 3119053 w 7283450"/>
              <a:gd name="connsiteY961" fmla="*/ 5679659 h 6857979"/>
              <a:gd name="connsiteX962" fmla="*/ 3119438 w 7283450"/>
              <a:gd name="connsiteY962" fmla="*/ 5681246 h 6857979"/>
              <a:gd name="connsiteX963" fmla="*/ 3119438 w 7283450"/>
              <a:gd name="connsiteY963" fmla="*/ 5683231 h 6857979"/>
              <a:gd name="connsiteX964" fmla="*/ 3119053 w 7283450"/>
              <a:gd name="connsiteY964" fmla="*/ 5685215 h 6857979"/>
              <a:gd name="connsiteX965" fmla="*/ 3118283 w 7283450"/>
              <a:gd name="connsiteY965" fmla="*/ 5687199 h 6857979"/>
              <a:gd name="connsiteX966" fmla="*/ 3117129 w 7283450"/>
              <a:gd name="connsiteY966" fmla="*/ 5688787 h 6857979"/>
              <a:gd name="connsiteX967" fmla="*/ 3115589 w 7283450"/>
              <a:gd name="connsiteY967" fmla="*/ 5689978 h 6857979"/>
              <a:gd name="connsiteX968" fmla="*/ 3113665 w 7283450"/>
              <a:gd name="connsiteY968" fmla="*/ 5690771 h 6857979"/>
              <a:gd name="connsiteX969" fmla="*/ 3112126 w 7283450"/>
              <a:gd name="connsiteY969" fmla="*/ 5691168 h 6857979"/>
              <a:gd name="connsiteX970" fmla="*/ 3109817 w 7283450"/>
              <a:gd name="connsiteY970" fmla="*/ 5691168 h 6857979"/>
              <a:gd name="connsiteX971" fmla="*/ 3107123 w 7283450"/>
              <a:gd name="connsiteY971" fmla="*/ 5690374 h 6857979"/>
              <a:gd name="connsiteX972" fmla="*/ 3106738 w 7283450"/>
              <a:gd name="connsiteY972" fmla="*/ 5684818 h 6857979"/>
              <a:gd name="connsiteX973" fmla="*/ 3107123 w 7283450"/>
              <a:gd name="connsiteY973" fmla="*/ 5680849 h 6857979"/>
              <a:gd name="connsiteX974" fmla="*/ 3108662 w 7283450"/>
              <a:gd name="connsiteY974" fmla="*/ 5676880 h 6857979"/>
              <a:gd name="connsiteX975" fmla="*/ 6130925 w 7283450"/>
              <a:gd name="connsiteY975" fmla="*/ 5580043 h 6857979"/>
              <a:gd name="connsiteX976" fmla="*/ 6136482 w 7283450"/>
              <a:gd name="connsiteY976" fmla="*/ 5580843 h 6857979"/>
              <a:gd name="connsiteX977" fmla="*/ 6140847 w 7283450"/>
              <a:gd name="connsiteY977" fmla="*/ 5582042 h 6857979"/>
              <a:gd name="connsiteX978" fmla="*/ 6145610 w 7283450"/>
              <a:gd name="connsiteY978" fmla="*/ 5583642 h 6857979"/>
              <a:gd name="connsiteX979" fmla="*/ 6148785 w 7283450"/>
              <a:gd name="connsiteY979" fmla="*/ 5586040 h 6857979"/>
              <a:gd name="connsiteX980" fmla="*/ 6152357 w 7283450"/>
              <a:gd name="connsiteY980" fmla="*/ 5588439 h 6857979"/>
              <a:gd name="connsiteX981" fmla="*/ 6154738 w 7283450"/>
              <a:gd name="connsiteY981" fmla="*/ 5591638 h 6857979"/>
              <a:gd name="connsiteX982" fmla="*/ 6156722 w 7283450"/>
              <a:gd name="connsiteY982" fmla="*/ 5594836 h 6857979"/>
              <a:gd name="connsiteX983" fmla="*/ 6158310 w 7283450"/>
              <a:gd name="connsiteY983" fmla="*/ 5598435 h 6857979"/>
              <a:gd name="connsiteX984" fmla="*/ 6159501 w 7283450"/>
              <a:gd name="connsiteY984" fmla="*/ 5602433 h 6857979"/>
              <a:gd name="connsiteX985" fmla="*/ 6160294 w 7283450"/>
              <a:gd name="connsiteY985" fmla="*/ 5606431 h 6857979"/>
              <a:gd name="connsiteX986" fmla="*/ 6161088 w 7283450"/>
              <a:gd name="connsiteY986" fmla="*/ 5611229 h 6857979"/>
              <a:gd name="connsiteX987" fmla="*/ 6161088 w 7283450"/>
              <a:gd name="connsiteY987" fmla="*/ 5615227 h 6857979"/>
              <a:gd name="connsiteX988" fmla="*/ 6161088 w 7283450"/>
              <a:gd name="connsiteY988" fmla="*/ 5620025 h 6857979"/>
              <a:gd name="connsiteX989" fmla="*/ 6160691 w 7283450"/>
              <a:gd name="connsiteY989" fmla="*/ 5624423 h 6857979"/>
              <a:gd name="connsiteX990" fmla="*/ 6159501 w 7283450"/>
              <a:gd name="connsiteY990" fmla="*/ 5634018 h 6857979"/>
              <a:gd name="connsiteX991" fmla="*/ 6155532 w 7283450"/>
              <a:gd name="connsiteY991" fmla="*/ 5634018 h 6857979"/>
              <a:gd name="connsiteX992" fmla="*/ 6153151 w 7283450"/>
              <a:gd name="connsiteY992" fmla="*/ 5633618 h 6857979"/>
              <a:gd name="connsiteX993" fmla="*/ 6150769 w 7283450"/>
              <a:gd name="connsiteY993" fmla="*/ 5632819 h 6857979"/>
              <a:gd name="connsiteX994" fmla="*/ 6148785 w 7283450"/>
              <a:gd name="connsiteY994" fmla="*/ 5631619 h 6857979"/>
              <a:gd name="connsiteX995" fmla="*/ 6147594 w 7283450"/>
              <a:gd name="connsiteY995" fmla="*/ 5629620 h 6857979"/>
              <a:gd name="connsiteX996" fmla="*/ 6146404 w 7283450"/>
              <a:gd name="connsiteY996" fmla="*/ 5627621 h 6857979"/>
              <a:gd name="connsiteX997" fmla="*/ 6144419 w 7283450"/>
              <a:gd name="connsiteY997" fmla="*/ 5622823 h 6857979"/>
              <a:gd name="connsiteX998" fmla="*/ 6142435 w 7283450"/>
              <a:gd name="connsiteY998" fmla="*/ 5618026 h 6857979"/>
              <a:gd name="connsiteX999" fmla="*/ 6140847 w 7283450"/>
              <a:gd name="connsiteY999" fmla="*/ 5616426 h 6857979"/>
              <a:gd name="connsiteX1000" fmla="*/ 6139260 w 7283450"/>
              <a:gd name="connsiteY1000" fmla="*/ 5614827 h 6857979"/>
              <a:gd name="connsiteX1001" fmla="*/ 6137275 w 7283450"/>
              <a:gd name="connsiteY1001" fmla="*/ 5613628 h 6857979"/>
              <a:gd name="connsiteX1002" fmla="*/ 6134894 w 7283450"/>
              <a:gd name="connsiteY1002" fmla="*/ 5613228 h 6857979"/>
              <a:gd name="connsiteX1003" fmla="*/ 6131719 w 7283450"/>
              <a:gd name="connsiteY1003" fmla="*/ 5613228 h 6857979"/>
              <a:gd name="connsiteX1004" fmla="*/ 6127751 w 7283450"/>
              <a:gd name="connsiteY1004" fmla="*/ 5614028 h 6857979"/>
              <a:gd name="connsiteX1005" fmla="*/ 6126957 w 7283450"/>
              <a:gd name="connsiteY1005" fmla="*/ 5608830 h 6857979"/>
              <a:gd name="connsiteX1006" fmla="*/ 6126163 w 7283450"/>
              <a:gd name="connsiteY1006" fmla="*/ 5604432 h 6857979"/>
              <a:gd name="connsiteX1007" fmla="*/ 6126163 w 7283450"/>
              <a:gd name="connsiteY1007" fmla="*/ 5600034 h 6857979"/>
              <a:gd name="connsiteX1008" fmla="*/ 6126560 w 7283450"/>
              <a:gd name="connsiteY1008" fmla="*/ 5596436 h 6857979"/>
              <a:gd name="connsiteX1009" fmla="*/ 6126957 w 7283450"/>
              <a:gd name="connsiteY1009" fmla="*/ 5592837 h 6857979"/>
              <a:gd name="connsiteX1010" fmla="*/ 6127751 w 7283450"/>
              <a:gd name="connsiteY1010" fmla="*/ 5588439 h 6857979"/>
              <a:gd name="connsiteX1011" fmla="*/ 6129338 w 7283450"/>
              <a:gd name="connsiteY1011" fmla="*/ 5584441 h 6857979"/>
              <a:gd name="connsiteX1012" fmla="*/ 3037373 w 7283450"/>
              <a:gd name="connsiteY1012" fmla="*/ 5567343 h 6857979"/>
              <a:gd name="connsiteX1013" fmla="*/ 3040095 w 7283450"/>
              <a:gd name="connsiteY1013" fmla="*/ 5571709 h 6857979"/>
              <a:gd name="connsiteX1014" fmla="*/ 3041650 w 7283450"/>
              <a:gd name="connsiteY1014" fmla="*/ 5574487 h 6857979"/>
              <a:gd name="connsiteX1015" fmla="*/ 3041650 w 7283450"/>
              <a:gd name="connsiteY1015" fmla="*/ 5576472 h 6857979"/>
              <a:gd name="connsiteX1016" fmla="*/ 3041650 w 7283450"/>
              <a:gd name="connsiteY1016" fmla="*/ 5577662 h 6857979"/>
              <a:gd name="connsiteX1017" fmla="*/ 3040872 w 7283450"/>
              <a:gd name="connsiteY1017" fmla="*/ 5580043 h 6857979"/>
              <a:gd name="connsiteX1018" fmla="*/ 3039317 w 7283450"/>
              <a:gd name="connsiteY1018" fmla="*/ 5582822 h 6857979"/>
              <a:gd name="connsiteX1019" fmla="*/ 3036984 w 7283450"/>
              <a:gd name="connsiteY1019" fmla="*/ 5585997 h 6857979"/>
              <a:gd name="connsiteX1020" fmla="*/ 3034264 w 7283450"/>
              <a:gd name="connsiteY1020" fmla="*/ 5589569 h 6857979"/>
              <a:gd name="connsiteX1021" fmla="*/ 3031542 w 7283450"/>
              <a:gd name="connsiteY1021" fmla="*/ 5594331 h 6857979"/>
              <a:gd name="connsiteX1022" fmla="*/ 3018323 w 7283450"/>
              <a:gd name="connsiteY1022" fmla="*/ 5589966 h 6857979"/>
              <a:gd name="connsiteX1023" fmla="*/ 3013270 w 7283450"/>
              <a:gd name="connsiteY1023" fmla="*/ 5588775 h 6857979"/>
              <a:gd name="connsiteX1024" fmla="*/ 3006660 w 7283450"/>
              <a:gd name="connsiteY1024" fmla="*/ 5587584 h 6857979"/>
              <a:gd name="connsiteX1025" fmla="*/ 3005494 w 7283450"/>
              <a:gd name="connsiteY1025" fmla="*/ 5585600 h 6857979"/>
              <a:gd name="connsiteX1026" fmla="*/ 3004327 w 7283450"/>
              <a:gd name="connsiteY1026" fmla="*/ 5583219 h 6857979"/>
              <a:gd name="connsiteX1027" fmla="*/ 3003550 w 7283450"/>
              <a:gd name="connsiteY1027" fmla="*/ 5580837 h 6857979"/>
              <a:gd name="connsiteX1028" fmla="*/ 3003550 w 7283450"/>
              <a:gd name="connsiteY1028" fmla="*/ 5577662 h 6857979"/>
              <a:gd name="connsiteX1029" fmla="*/ 3004327 w 7283450"/>
              <a:gd name="connsiteY1029" fmla="*/ 5575678 h 6857979"/>
              <a:gd name="connsiteX1030" fmla="*/ 3005494 w 7283450"/>
              <a:gd name="connsiteY1030" fmla="*/ 5575281 h 6857979"/>
              <a:gd name="connsiteX1031" fmla="*/ 3005882 w 7283450"/>
              <a:gd name="connsiteY1031" fmla="*/ 5575678 h 6857979"/>
              <a:gd name="connsiteX1032" fmla="*/ 3006271 w 7283450"/>
              <a:gd name="connsiteY1032" fmla="*/ 5576868 h 6857979"/>
              <a:gd name="connsiteX1033" fmla="*/ 3006660 w 7283450"/>
              <a:gd name="connsiteY1033" fmla="*/ 5580440 h 6857979"/>
              <a:gd name="connsiteX1034" fmla="*/ 3006660 w 7283450"/>
              <a:gd name="connsiteY1034" fmla="*/ 5584012 h 6857979"/>
              <a:gd name="connsiteX1035" fmla="*/ 3007438 w 7283450"/>
              <a:gd name="connsiteY1035" fmla="*/ 5581234 h 6857979"/>
              <a:gd name="connsiteX1036" fmla="*/ 3008604 w 7283450"/>
              <a:gd name="connsiteY1036" fmla="*/ 5578853 h 6857979"/>
              <a:gd name="connsiteX1037" fmla="*/ 3009770 w 7283450"/>
              <a:gd name="connsiteY1037" fmla="*/ 5577265 h 6857979"/>
              <a:gd name="connsiteX1038" fmla="*/ 3011714 w 7283450"/>
              <a:gd name="connsiteY1038" fmla="*/ 5575281 h 6857979"/>
              <a:gd name="connsiteX1039" fmla="*/ 3014047 w 7283450"/>
              <a:gd name="connsiteY1039" fmla="*/ 5573693 h 6857979"/>
              <a:gd name="connsiteX1040" fmla="*/ 3015991 w 7283450"/>
              <a:gd name="connsiteY1040" fmla="*/ 5572900 h 6857979"/>
              <a:gd name="connsiteX1041" fmla="*/ 3020656 w 7283450"/>
              <a:gd name="connsiteY1041" fmla="*/ 5571312 h 6857979"/>
              <a:gd name="connsiteX1042" fmla="*/ 3025710 w 7283450"/>
              <a:gd name="connsiteY1042" fmla="*/ 5570518 h 6857979"/>
              <a:gd name="connsiteX1043" fmla="*/ 3029987 w 7283450"/>
              <a:gd name="connsiteY1043" fmla="*/ 5569725 h 6857979"/>
              <a:gd name="connsiteX1044" fmla="*/ 3034264 w 7283450"/>
              <a:gd name="connsiteY1044" fmla="*/ 5568931 h 6857979"/>
              <a:gd name="connsiteX1045" fmla="*/ 3035818 w 7283450"/>
              <a:gd name="connsiteY1045" fmla="*/ 5568534 h 6857979"/>
              <a:gd name="connsiteX1046" fmla="*/ 6008688 w 7283450"/>
              <a:gd name="connsiteY1046" fmla="*/ 5464155 h 6857979"/>
              <a:gd name="connsiteX1047" fmla="*/ 6015530 w 7283450"/>
              <a:gd name="connsiteY1047" fmla="*/ 5466515 h 6857979"/>
              <a:gd name="connsiteX1048" fmla="*/ 6018347 w 7283450"/>
              <a:gd name="connsiteY1048" fmla="*/ 5467694 h 6857979"/>
              <a:gd name="connsiteX1049" fmla="*/ 6021164 w 7283450"/>
              <a:gd name="connsiteY1049" fmla="*/ 5469267 h 6857979"/>
              <a:gd name="connsiteX1050" fmla="*/ 6023982 w 7283450"/>
              <a:gd name="connsiteY1050" fmla="*/ 5470840 h 6857979"/>
              <a:gd name="connsiteX1051" fmla="*/ 6026396 w 7283450"/>
              <a:gd name="connsiteY1051" fmla="*/ 5472806 h 6857979"/>
              <a:gd name="connsiteX1052" fmla="*/ 6028811 w 7283450"/>
              <a:gd name="connsiteY1052" fmla="*/ 5475166 h 6857979"/>
              <a:gd name="connsiteX1053" fmla="*/ 6031226 w 7283450"/>
              <a:gd name="connsiteY1053" fmla="*/ 5477525 h 6857979"/>
              <a:gd name="connsiteX1054" fmla="*/ 6032836 w 7283450"/>
              <a:gd name="connsiteY1054" fmla="*/ 5480278 h 6857979"/>
              <a:gd name="connsiteX1055" fmla="*/ 6034043 w 7283450"/>
              <a:gd name="connsiteY1055" fmla="*/ 5483424 h 6857979"/>
              <a:gd name="connsiteX1056" fmla="*/ 6035251 w 7283450"/>
              <a:gd name="connsiteY1056" fmla="*/ 5486570 h 6857979"/>
              <a:gd name="connsiteX1057" fmla="*/ 6036458 w 7283450"/>
              <a:gd name="connsiteY1057" fmla="*/ 5489716 h 6857979"/>
              <a:gd name="connsiteX1058" fmla="*/ 6036861 w 7283450"/>
              <a:gd name="connsiteY1058" fmla="*/ 5494041 h 6857979"/>
              <a:gd name="connsiteX1059" fmla="*/ 6037263 w 7283450"/>
              <a:gd name="connsiteY1059" fmla="*/ 5497974 h 6857979"/>
              <a:gd name="connsiteX1060" fmla="*/ 6037263 w 7283450"/>
              <a:gd name="connsiteY1060" fmla="*/ 5502693 h 6857979"/>
              <a:gd name="connsiteX1061" fmla="*/ 6037263 w 7283450"/>
              <a:gd name="connsiteY1061" fmla="*/ 5507018 h 6857979"/>
              <a:gd name="connsiteX1062" fmla="*/ 6034043 w 7283450"/>
              <a:gd name="connsiteY1062" fmla="*/ 5506232 h 6857979"/>
              <a:gd name="connsiteX1063" fmla="*/ 6030824 w 7283450"/>
              <a:gd name="connsiteY1063" fmla="*/ 5505052 h 6857979"/>
              <a:gd name="connsiteX1064" fmla="*/ 6027604 w 7283450"/>
              <a:gd name="connsiteY1064" fmla="*/ 5503479 h 6857979"/>
              <a:gd name="connsiteX1065" fmla="*/ 6025189 w 7283450"/>
              <a:gd name="connsiteY1065" fmla="*/ 5501906 h 6857979"/>
              <a:gd name="connsiteX1066" fmla="*/ 6022774 w 7283450"/>
              <a:gd name="connsiteY1066" fmla="*/ 5499940 h 6857979"/>
              <a:gd name="connsiteX1067" fmla="*/ 6020359 w 7283450"/>
              <a:gd name="connsiteY1067" fmla="*/ 5497187 h 6857979"/>
              <a:gd name="connsiteX1068" fmla="*/ 6018347 w 7283450"/>
              <a:gd name="connsiteY1068" fmla="*/ 5494828 h 6857979"/>
              <a:gd name="connsiteX1069" fmla="*/ 6016737 w 7283450"/>
              <a:gd name="connsiteY1069" fmla="*/ 5492468 h 6857979"/>
              <a:gd name="connsiteX1070" fmla="*/ 6015127 w 7283450"/>
              <a:gd name="connsiteY1070" fmla="*/ 5489323 h 6857979"/>
              <a:gd name="connsiteX1071" fmla="*/ 6013920 w 7283450"/>
              <a:gd name="connsiteY1071" fmla="*/ 5486570 h 6857979"/>
              <a:gd name="connsiteX1072" fmla="*/ 6011103 w 7283450"/>
              <a:gd name="connsiteY1072" fmla="*/ 5479492 h 6857979"/>
              <a:gd name="connsiteX1073" fmla="*/ 6009493 w 7283450"/>
              <a:gd name="connsiteY1073" fmla="*/ 5472020 h 6857979"/>
              <a:gd name="connsiteX1074" fmla="*/ 2807097 w 7283450"/>
              <a:gd name="connsiteY1074" fmla="*/ 5419705 h 6857979"/>
              <a:gd name="connsiteX1075" fmla="*/ 2811463 w 7283450"/>
              <a:gd name="connsiteY1075" fmla="*/ 5419705 h 6857979"/>
              <a:gd name="connsiteX1076" fmla="*/ 2810272 w 7283450"/>
              <a:gd name="connsiteY1076" fmla="*/ 5423067 h 6857979"/>
              <a:gd name="connsiteX1077" fmla="*/ 2808288 w 7283450"/>
              <a:gd name="connsiteY1077" fmla="*/ 5425589 h 6857979"/>
              <a:gd name="connsiteX1078" fmla="*/ 2805510 w 7283450"/>
              <a:gd name="connsiteY1078" fmla="*/ 5427690 h 6857979"/>
              <a:gd name="connsiteX1079" fmla="*/ 2802732 w 7283450"/>
              <a:gd name="connsiteY1079" fmla="*/ 5429371 h 6857979"/>
              <a:gd name="connsiteX1080" fmla="*/ 2799953 w 7283450"/>
              <a:gd name="connsiteY1080" fmla="*/ 5430631 h 6857979"/>
              <a:gd name="connsiteX1081" fmla="*/ 2796382 w 7283450"/>
              <a:gd name="connsiteY1081" fmla="*/ 5432312 h 6857979"/>
              <a:gd name="connsiteX1082" fmla="*/ 2789239 w 7283450"/>
              <a:gd name="connsiteY1082" fmla="*/ 5433993 h 6857979"/>
              <a:gd name="connsiteX1083" fmla="*/ 2789635 w 7283450"/>
              <a:gd name="connsiteY1083" fmla="*/ 5429371 h 6857979"/>
              <a:gd name="connsiteX1084" fmla="*/ 2790428 w 7283450"/>
              <a:gd name="connsiteY1084" fmla="*/ 5427690 h 6857979"/>
              <a:gd name="connsiteX1085" fmla="*/ 2791619 w 7283450"/>
              <a:gd name="connsiteY1085" fmla="*/ 5426429 h 6857979"/>
              <a:gd name="connsiteX1086" fmla="*/ 2793603 w 7283450"/>
              <a:gd name="connsiteY1086" fmla="*/ 5423908 h 6857979"/>
              <a:gd name="connsiteX1087" fmla="*/ 2795985 w 7283450"/>
              <a:gd name="connsiteY1087" fmla="*/ 5421806 h 6857979"/>
              <a:gd name="connsiteX1088" fmla="*/ 2799557 w 7283450"/>
              <a:gd name="connsiteY1088" fmla="*/ 5420546 h 6857979"/>
              <a:gd name="connsiteX1089" fmla="*/ 2803128 w 7283450"/>
              <a:gd name="connsiteY1089" fmla="*/ 5420125 h 6857979"/>
              <a:gd name="connsiteX1090" fmla="*/ 6031706 w 7283450"/>
              <a:gd name="connsiteY1090" fmla="*/ 5399068 h 6857979"/>
              <a:gd name="connsiteX1091" fmla="*/ 6036072 w 7283450"/>
              <a:gd name="connsiteY1091" fmla="*/ 5400266 h 6857979"/>
              <a:gd name="connsiteX1092" fmla="*/ 6040438 w 7283450"/>
              <a:gd name="connsiteY1092" fmla="*/ 5402263 h 6857979"/>
              <a:gd name="connsiteX1093" fmla="*/ 6044406 w 7283450"/>
              <a:gd name="connsiteY1093" fmla="*/ 5404260 h 6857979"/>
              <a:gd name="connsiteX1094" fmla="*/ 6047978 w 7283450"/>
              <a:gd name="connsiteY1094" fmla="*/ 5407454 h 6857979"/>
              <a:gd name="connsiteX1095" fmla="*/ 6056710 w 7283450"/>
              <a:gd name="connsiteY1095" fmla="*/ 5414643 h 6857979"/>
              <a:gd name="connsiteX1096" fmla="*/ 6066235 w 7283450"/>
              <a:gd name="connsiteY1096" fmla="*/ 5423029 h 6857979"/>
              <a:gd name="connsiteX1097" fmla="*/ 6072982 w 7283450"/>
              <a:gd name="connsiteY1097" fmla="*/ 5428220 h 6857979"/>
              <a:gd name="connsiteX1098" fmla="*/ 6080919 w 7283450"/>
              <a:gd name="connsiteY1098" fmla="*/ 5434210 h 6857979"/>
              <a:gd name="connsiteX1099" fmla="*/ 6087269 w 7283450"/>
              <a:gd name="connsiteY1099" fmla="*/ 5439402 h 6857979"/>
              <a:gd name="connsiteX1100" fmla="*/ 6089650 w 7283450"/>
              <a:gd name="connsiteY1100" fmla="*/ 5441398 h 6857979"/>
              <a:gd name="connsiteX1101" fmla="*/ 6091635 w 7283450"/>
              <a:gd name="connsiteY1101" fmla="*/ 5442996 h 6857979"/>
              <a:gd name="connsiteX1102" fmla="*/ 6092825 w 7283450"/>
              <a:gd name="connsiteY1102" fmla="*/ 5445392 h 6857979"/>
              <a:gd name="connsiteX1103" fmla="*/ 6094016 w 7283450"/>
              <a:gd name="connsiteY1103" fmla="*/ 5448187 h 6857979"/>
              <a:gd name="connsiteX1104" fmla="*/ 6096000 w 7283450"/>
              <a:gd name="connsiteY1104" fmla="*/ 5453778 h 6857979"/>
              <a:gd name="connsiteX1105" fmla="*/ 6098779 w 7283450"/>
              <a:gd name="connsiteY1105" fmla="*/ 5466158 h 6857979"/>
              <a:gd name="connsiteX1106" fmla="*/ 6101160 w 7283450"/>
              <a:gd name="connsiteY1106" fmla="*/ 5471349 h 6857979"/>
              <a:gd name="connsiteX1107" fmla="*/ 6102350 w 7283450"/>
              <a:gd name="connsiteY1107" fmla="*/ 5474544 h 6857979"/>
              <a:gd name="connsiteX1108" fmla="*/ 6103541 w 7283450"/>
              <a:gd name="connsiteY1108" fmla="*/ 5476541 h 6857979"/>
              <a:gd name="connsiteX1109" fmla="*/ 6105525 w 7283450"/>
              <a:gd name="connsiteY1109" fmla="*/ 5478937 h 6857979"/>
              <a:gd name="connsiteX1110" fmla="*/ 6107510 w 7283450"/>
              <a:gd name="connsiteY1110" fmla="*/ 5480534 h 6857979"/>
              <a:gd name="connsiteX1111" fmla="*/ 6110288 w 7283450"/>
              <a:gd name="connsiteY1111" fmla="*/ 5482531 h 6857979"/>
              <a:gd name="connsiteX1112" fmla="*/ 6113463 w 7283450"/>
              <a:gd name="connsiteY1112" fmla="*/ 5483329 h 6857979"/>
              <a:gd name="connsiteX1113" fmla="*/ 6113463 w 7283450"/>
              <a:gd name="connsiteY1113" fmla="*/ 5490118 h 6857979"/>
              <a:gd name="connsiteX1114" fmla="*/ 6113463 w 7283450"/>
              <a:gd name="connsiteY1114" fmla="*/ 5496907 h 6857979"/>
              <a:gd name="connsiteX1115" fmla="*/ 6112669 w 7283450"/>
              <a:gd name="connsiteY1115" fmla="*/ 5502897 h 6857979"/>
              <a:gd name="connsiteX1116" fmla="*/ 6111479 w 7283450"/>
              <a:gd name="connsiteY1116" fmla="*/ 5508488 h 6857979"/>
              <a:gd name="connsiteX1117" fmla="*/ 6109891 w 7283450"/>
              <a:gd name="connsiteY1117" fmla="*/ 5513280 h 6857979"/>
              <a:gd name="connsiteX1118" fmla="*/ 6107907 w 7283450"/>
              <a:gd name="connsiteY1118" fmla="*/ 5518072 h 6857979"/>
              <a:gd name="connsiteX1119" fmla="*/ 6103938 w 7283450"/>
              <a:gd name="connsiteY1119" fmla="*/ 5527257 h 6857979"/>
              <a:gd name="connsiteX1120" fmla="*/ 6099572 w 7283450"/>
              <a:gd name="connsiteY1120" fmla="*/ 5527656 h 6857979"/>
              <a:gd name="connsiteX1121" fmla="*/ 6096000 w 7283450"/>
              <a:gd name="connsiteY1121" fmla="*/ 5527257 h 6857979"/>
              <a:gd name="connsiteX1122" fmla="*/ 6092429 w 7283450"/>
              <a:gd name="connsiteY1122" fmla="*/ 5526458 h 6857979"/>
              <a:gd name="connsiteX1123" fmla="*/ 6088857 w 7283450"/>
              <a:gd name="connsiteY1123" fmla="*/ 5524462 h 6857979"/>
              <a:gd name="connsiteX1124" fmla="*/ 6085285 w 7283450"/>
              <a:gd name="connsiteY1124" fmla="*/ 5522465 h 6857979"/>
              <a:gd name="connsiteX1125" fmla="*/ 6081316 w 7283450"/>
              <a:gd name="connsiteY1125" fmla="*/ 5520069 h 6857979"/>
              <a:gd name="connsiteX1126" fmla="*/ 6072188 w 7283450"/>
              <a:gd name="connsiteY1126" fmla="*/ 5513679 h 6857979"/>
              <a:gd name="connsiteX1127" fmla="*/ 6067028 w 7283450"/>
              <a:gd name="connsiteY1127" fmla="*/ 5510485 h 6857979"/>
              <a:gd name="connsiteX1128" fmla="*/ 6061075 w 7283450"/>
              <a:gd name="connsiteY1128" fmla="*/ 5507290 h 6857979"/>
              <a:gd name="connsiteX1129" fmla="*/ 6055916 w 7283450"/>
              <a:gd name="connsiteY1129" fmla="*/ 5504894 h 6857979"/>
              <a:gd name="connsiteX1130" fmla="*/ 6054328 w 7283450"/>
              <a:gd name="connsiteY1130" fmla="*/ 5504095 h 6857979"/>
              <a:gd name="connsiteX1131" fmla="*/ 6053535 w 7283450"/>
              <a:gd name="connsiteY1131" fmla="*/ 5503296 h 6857979"/>
              <a:gd name="connsiteX1132" fmla="*/ 6052344 w 7283450"/>
              <a:gd name="connsiteY1132" fmla="*/ 5501300 h 6857979"/>
              <a:gd name="connsiteX1133" fmla="*/ 6051550 w 7283450"/>
              <a:gd name="connsiteY1133" fmla="*/ 5498504 h 6857979"/>
              <a:gd name="connsiteX1134" fmla="*/ 6050756 w 7283450"/>
              <a:gd name="connsiteY1134" fmla="*/ 5496108 h 6857979"/>
              <a:gd name="connsiteX1135" fmla="*/ 6050359 w 7283450"/>
              <a:gd name="connsiteY1135" fmla="*/ 5493712 h 6857979"/>
              <a:gd name="connsiteX1136" fmla="*/ 6050359 w 7283450"/>
              <a:gd name="connsiteY1136" fmla="*/ 5488521 h 6857979"/>
              <a:gd name="connsiteX1137" fmla="*/ 6050359 w 7283450"/>
              <a:gd name="connsiteY1137" fmla="*/ 5483329 h 6857979"/>
              <a:gd name="connsiteX1138" fmla="*/ 6051153 w 7283450"/>
              <a:gd name="connsiteY1138" fmla="*/ 5471748 h 6857979"/>
              <a:gd name="connsiteX1139" fmla="*/ 6051153 w 7283450"/>
              <a:gd name="connsiteY1139" fmla="*/ 5465758 h 6857979"/>
              <a:gd name="connsiteX1140" fmla="*/ 6050756 w 7283450"/>
              <a:gd name="connsiteY1140" fmla="*/ 5459768 h 6857979"/>
              <a:gd name="connsiteX1141" fmla="*/ 6049566 w 7283450"/>
              <a:gd name="connsiteY1141" fmla="*/ 5454976 h 6857979"/>
              <a:gd name="connsiteX1142" fmla="*/ 6047978 w 7283450"/>
              <a:gd name="connsiteY1142" fmla="*/ 5450583 h 6857979"/>
              <a:gd name="connsiteX1143" fmla="*/ 6046391 w 7283450"/>
              <a:gd name="connsiteY1143" fmla="*/ 5445791 h 6857979"/>
              <a:gd name="connsiteX1144" fmla="*/ 6044406 w 7283450"/>
              <a:gd name="connsiteY1144" fmla="*/ 5441798 h 6857979"/>
              <a:gd name="connsiteX1145" fmla="*/ 6040438 w 7283450"/>
              <a:gd name="connsiteY1145" fmla="*/ 5433412 h 6857979"/>
              <a:gd name="connsiteX1146" fmla="*/ 6035675 w 7283450"/>
              <a:gd name="connsiteY1146" fmla="*/ 5425824 h 6857979"/>
              <a:gd name="connsiteX1147" fmla="*/ 6032500 w 7283450"/>
              <a:gd name="connsiteY1147" fmla="*/ 5418237 h 6857979"/>
              <a:gd name="connsiteX1148" fmla="*/ 6030516 w 7283450"/>
              <a:gd name="connsiteY1148" fmla="*/ 5415042 h 6857979"/>
              <a:gd name="connsiteX1149" fmla="*/ 6029722 w 7283450"/>
              <a:gd name="connsiteY1149" fmla="*/ 5411448 h 6857979"/>
              <a:gd name="connsiteX1150" fmla="*/ 6029325 w 7283450"/>
              <a:gd name="connsiteY1150" fmla="*/ 5408253 h 6857979"/>
              <a:gd name="connsiteX1151" fmla="*/ 6029325 w 7283450"/>
              <a:gd name="connsiteY1151" fmla="*/ 5405458 h 6857979"/>
              <a:gd name="connsiteX1152" fmla="*/ 6030119 w 7283450"/>
              <a:gd name="connsiteY1152" fmla="*/ 5401864 h 6857979"/>
              <a:gd name="connsiteX1153" fmla="*/ 6045007 w 7283450"/>
              <a:gd name="connsiteY1153" fmla="*/ 5376843 h 6857979"/>
              <a:gd name="connsiteX1154" fmla="*/ 6048104 w 7283450"/>
              <a:gd name="connsiteY1154" fmla="*/ 5377217 h 6857979"/>
              <a:gd name="connsiteX1155" fmla="*/ 6050428 w 7283450"/>
              <a:gd name="connsiteY1155" fmla="*/ 5378337 h 6857979"/>
              <a:gd name="connsiteX1156" fmla="*/ 6051202 w 7283450"/>
              <a:gd name="connsiteY1156" fmla="*/ 5379084 h 6857979"/>
              <a:gd name="connsiteX1157" fmla="*/ 6051976 w 7283450"/>
              <a:gd name="connsiteY1157" fmla="*/ 5379831 h 6857979"/>
              <a:gd name="connsiteX1158" fmla="*/ 6052751 w 7283450"/>
              <a:gd name="connsiteY1158" fmla="*/ 5381326 h 6857979"/>
              <a:gd name="connsiteX1159" fmla="*/ 6053138 w 7283450"/>
              <a:gd name="connsiteY1159" fmla="*/ 5382820 h 6857979"/>
              <a:gd name="connsiteX1160" fmla="*/ 6053138 w 7283450"/>
              <a:gd name="connsiteY1160" fmla="*/ 5384314 h 6857979"/>
              <a:gd name="connsiteX1161" fmla="*/ 6052751 w 7283450"/>
              <a:gd name="connsiteY1161" fmla="*/ 5386181 h 6857979"/>
              <a:gd name="connsiteX1162" fmla="*/ 6050815 w 7283450"/>
              <a:gd name="connsiteY1162" fmla="*/ 5387676 h 6857979"/>
              <a:gd name="connsiteX1163" fmla="*/ 6048492 w 7283450"/>
              <a:gd name="connsiteY1163" fmla="*/ 5389170 h 6857979"/>
              <a:gd name="connsiteX1164" fmla="*/ 6045394 w 7283450"/>
              <a:gd name="connsiteY1164" fmla="*/ 5389543 h 6857979"/>
              <a:gd name="connsiteX1165" fmla="*/ 6042684 w 7283450"/>
              <a:gd name="connsiteY1165" fmla="*/ 5389170 h 6857979"/>
              <a:gd name="connsiteX1166" fmla="*/ 6040361 w 7283450"/>
              <a:gd name="connsiteY1166" fmla="*/ 5388423 h 6857979"/>
              <a:gd name="connsiteX1167" fmla="*/ 6039199 w 7283450"/>
              <a:gd name="connsiteY1167" fmla="*/ 5387302 h 6857979"/>
              <a:gd name="connsiteX1168" fmla="*/ 6038425 w 7283450"/>
              <a:gd name="connsiteY1168" fmla="*/ 5386181 h 6857979"/>
              <a:gd name="connsiteX1169" fmla="*/ 6037650 w 7283450"/>
              <a:gd name="connsiteY1169" fmla="*/ 5385061 h 6857979"/>
              <a:gd name="connsiteX1170" fmla="*/ 6037263 w 7283450"/>
              <a:gd name="connsiteY1170" fmla="*/ 5383567 h 6857979"/>
              <a:gd name="connsiteX1171" fmla="*/ 6037263 w 7283450"/>
              <a:gd name="connsiteY1171" fmla="*/ 5382073 h 6857979"/>
              <a:gd name="connsiteX1172" fmla="*/ 6037650 w 7283450"/>
              <a:gd name="connsiteY1172" fmla="*/ 5379831 h 6857979"/>
              <a:gd name="connsiteX1173" fmla="*/ 6039973 w 7283450"/>
              <a:gd name="connsiteY1173" fmla="*/ 5378337 h 6857979"/>
              <a:gd name="connsiteX1174" fmla="*/ 6042297 w 7283450"/>
              <a:gd name="connsiteY1174" fmla="*/ 5377217 h 6857979"/>
              <a:gd name="connsiteX1175" fmla="*/ 1897892 w 7283450"/>
              <a:gd name="connsiteY1175" fmla="*/ 5356205 h 6857979"/>
              <a:gd name="connsiteX1176" fmla="*/ 1899470 w 7283450"/>
              <a:gd name="connsiteY1176" fmla="*/ 5358588 h 6857979"/>
              <a:gd name="connsiteX1177" fmla="*/ 1901047 w 7283450"/>
              <a:gd name="connsiteY1177" fmla="*/ 5360971 h 6857979"/>
              <a:gd name="connsiteX1178" fmla="*/ 1902624 w 7283450"/>
              <a:gd name="connsiteY1178" fmla="*/ 5364149 h 6857979"/>
              <a:gd name="connsiteX1179" fmla="*/ 1903019 w 7283450"/>
              <a:gd name="connsiteY1179" fmla="*/ 5366929 h 6857979"/>
              <a:gd name="connsiteX1180" fmla="*/ 1903413 w 7283450"/>
              <a:gd name="connsiteY1180" fmla="*/ 5370106 h 6857979"/>
              <a:gd name="connsiteX1181" fmla="*/ 1903413 w 7283450"/>
              <a:gd name="connsiteY1181" fmla="*/ 5373284 h 6857979"/>
              <a:gd name="connsiteX1182" fmla="*/ 1903019 w 7283450"/>
              <a:gd name="connsiteY1182" fmla="*/ 5380036 h 6857979"/>
              <a:gd name="connsiteX1183" fmla="*/ 1901835 w 7283450"/>
              <a:gd name="connsiteY1183" fmla="*/ 5385596 h 6857979"/>
              <a:gd name="connsiteX1184" fmla="*/ 1900259 w 7283450"/>
              <a:gd name="connsiteY1184" fmla="*/ 5390760 h 6857979"/>
              <a:gd name="connsiteX1185" fmla="*/ 1899075 w 7283450"/>
              <a:gd name="connsiteY1185" fmla="*/ 5394334 h 6857979"/>
              <a:gd name="connsiteX1186" fmla="*/ 1897892 w 7283450"/>
              <a:gd name="connsiteY1186" fmla="*/ 5395923 h 6857979"/>
              <a:gd name="connsiteX1187" fmla="*/ 1895132 w 7283450"/>
              <a:gd name="connsiteY1187" fmla="*/ 5399498 h 6857979"/>
              <a:gd name="connsiteX1188" fmla="*/ 1892372 w 7283450"/>
              <a:gd name="connsiteY1188" fmla="*/ 5403469 h 6857979"/>
              <a:gd name="connsiteX1189" fmla="*/ 1890400 w 7283450"/>
              <a:gd name="connsiteY1189" fmla="*/ 5407838 h 6857979"/>
              <a:gd name="connsiteX1190" fmla="*/ 1889217 w 7283450"/>
              <a:gd name="connsiteY1190" fmla="*/ 5412207 h 6857979"/>
              <a:gd name="connsiteX1191" fmla="*/ 1888429 w 7283450"/>
              <a:gd name="connsiteY1191" fmla="*/ 5417371 h 6857979"/>
              <a:gd name="connsiteX1192" fmla="*/ 1888035 w 7283450"/>
              <a:gd name="connsiteY1192" fmla="*/ 5422534 h 6857979"/>
              <a:gd name="connsiteX1193" fmla="*/ 1887640 w 7283450"/>
              <a:gd name="connsiteY1193" fmla="*/ 5428094 h 6857979"/>
              <a:gd name="connsiteX1194" fmla="*/ 1888035 w 7283450"/>
              <a:gd name="connsiteY1194" fmla="*/ 5433655 h 6857979"/>
              <a:gd name="connsiteX1195" fmla="*/ 1888823 w 7283450"/>
              <a:gd name="connsiteY1195" fmla="*/ 5445173 h 6857979"/>
              <a:gd name="connsiteX1196" fmla="*/ 1889612 w 7283450"/>
              <a:gd name="connsiteY1196" fmla="*/ 5457486 h 6857979"/>
              <a:gd name="connsiteX1197" fmla="*/ 1890795 w 7283450"/>
              <a:gd name="connsiteY1197" fmla="*/ 5469004 h 6857979"/>
              <a:gd name="connsiteX1198" fmla="*/ 1891583 w 7283450"/>
              <a:gd name="connsiteY1198" fmla="*/ 5479728 h 6857979"/>
              <a:gd name="connsiteX1199" fmla="*/ 1891189 w 7283450"/>
              <a:gd name="connsiteY1199" fmla="*/ 5480919 h 6857979"/>
              <a:gd name="connsiteX1200" fmla="*/ 1890400 w 7283450"/>
              <a:gd name="connsiteY1200" fmla="*/ 5482111 h 6857979"/>
              <a:gd name="connsiteX1201" fmla="*/ 1889612 w 7283450"/>
              <a:gd name="connsiteY1201" fmla="*/ 5482508 h 6857979"/>
              <a:gd name="connsiteX1202" fmla="*/ 1888429 w 7283450"/>
              <a:gd name="connsiteY1202" fmla="*/ 5482508 h 6857979"/>
              <a:gd name="connsiteX1203" fmla="*/ 1886457 w 7283450"/>
              <a:gd name="connsiteY1203" fmla="*/ 5482905 h 6857979"/>
              <a:gd name="connsiteX1204" fmla="*/ 1885669 w 7283450"/>
              <a:gd name="connsiteY1204" fmla="*/ 5483302 h 6857979"/>
              <a:gd name="connsiteX1205" fmla="*/ 1885669 w 7283450"/>
              <a:gd name="connsiteY1205" fmla="*/ 5485288 h 6857979"/>
              <a:gd name="connsiteX1206" fmla="*/ 1886457 w 7283450"/>
              <a:gd name="connsiteY1206" fmla="*/ 5487671 h 6857979"/>
              <a:gd name="connsiteX1207" fmla="*/ 1888429 w 7283450"/>
              <a:gd name="connsiteY1207" fmla="*/ 5492040 h 6857979"/>
              <a:gd name="connsiteX1208" fmla="*/ 1890400 w 7283450"/>
              <a:gd name="connsiteY1208" fmla="*/ 5496012 h 6857979"/>
              <a:gd name="connsiteX1209" fmla="*/ 1891189 w 7283450"/>
              <a:gd name="connsiteY1209" fmla="*/ 5497601 h 6857979"/>
              <a:gd name="connsiteX1210" fmla="*/ 1891583 w 7283450"/>
              <a:gd name="connsiteY1210" fmla="*/ 5499984 h 6857979"/>
              <a:gd name="connsiteX1211" fmla="*/ 1891978 w 7283450"/>
              <a:gd name="connsiteY1211" fmla="*/ 5505941 h 6857979"/>
              <a:gd name="connsiteX1212" fmla="*/ 1891978 w 7283450"/>
              <a:gd name="connsiteY1212" fmla="*/ 5511899 h 6857979"/>
              <a:gd name="connsiteX1213" fmla="*/ 1891583 w 7283450"/>
              <a:gd name="connsiteY1213" fmla="*/ 5523814 h 6857979"/>
              <a:gd name="connsiteX1214" fmla="*/ 1890400 w 7283450"/>
              <a:gd name="connsiteY1214" fmla="*/ 5535730 h 6857979"/>
              <a:gd name="connsiteX1215" fmla="*/ 1888429 w 7283450"/>
              <a:gd name="connsiteY1215" fmla="*/ 5547248 h 6857979"/>
              <a:gd name="connsiteX1216" fmla="*/ 1886063 w 7283450"/>
              <a:gd name="connsiteY1216" fmla="*/ 5559163 h 6857979"/>
              <a:gd name="connsiteX1217" fmla="*/ 1883697 w 7283450"/>
              <a:gd name="connsiteY1217" fmla="*/ 5570681 h 6857979"/>
              <a:gd name="connsiteX1218" fmla="*/ 1881331 w 7283450"/>
              <a:gd name="connsiteY1218" fmla="*/ 5582199 h 6857979"/>
              <a:gd name="connsiteX1219" fmla="*/ 1879359 w 7283450"/>
              <a:gd name="connsiteY1219" fmla="*/ 5593718 h 6857979"/>
              <a:gd name="connsiteX1220" fmla="*/ 1880148 w 7283450"/>
              <a:gd name="connsiteY1220" fmla="*/ 5593320 h 6857979"/>
              <a:gd name="connsiteX1221" fmla="*/ 1880937 w 7283450"/>
              <a:gd name="connsiteY1221" fmla="*/ 5592129 h 6857979"/>
              <a:gd name="connsiteX1222" fmla="*/ 1881725 w 7283450"/>
              <a:gd name="connsiteY1222" fmla="*/ 5590143 h 6857979"/>
              <a:gd name="connsiteX1223" fmla="*/ 1882515 w 7283450"/>
              <a:gd name="connsiteY1223" fmla="*/ 5588951 h 6857979"/>
              <a:gd name="connsiteX1224" fmla="*/ 1882908 w 7283450"/>
              <a:gd name="connsiteY1224" fmla="*/ 5587760 h 6857979"/>
              <a:gd name="connsiteX1225" fmla="*/ 1884091 w 7283450"/>
              <a:gd name="connsiteY1225" fmla="*/ 5587363 h 6857979"/>
              <a:gd name="connsiteX1226" fmla="*/ 1885669 w 7283450"/>
              <a:gd name="connsiteY1226" fmla="*/ 5586966 h 6857979"/>
              <a:gd name="connsiteX1227" fmla="*/ 1886063 w 7283450"/>
              <a:gd name="connsiteY1227" fmla="*/ 5586966 h 6857979"/>
              <a:gd name="connsiteX1228" fmla="*/ 1886063 w 7283450"/>
              <a:gd name="connsiteY1228" fmla="*/ 5587363 h 6857979"/>
              <a:gd name="connsiteX1229" fmla="*/ 1885275 w 7283450"/>
              <a:gd name="connsiteY1229" fmla="*/ 5589746 h 6857979"/>
              <a:gd name="connsiteX1230" fmla="*/ 1882908 w 7283450"/>
              <a:gd name="connsiteY1230" fmla="*/ 5594512 h 6857979"/>
              <a:gd name="connsiteX1231" fmla="*/ 1880542 w 7283450"/>
              <a:gd name="connsiteY1231" fmla="*/ 5600470 h 6857979"/>
              <a:gd name="connsiteX1232" fmla="*/ 1878571 w 7283450"/>
              <a:gd name="connsiteY1232" fmla="*/ 5607619 h 6857979"/>
              <a:gd name="connsiteX1233" fmla="*/ 1877782 w 7283450"/>
              <a:gd name="connsiteY1233" fmla="*/ 5611193 h 6857979"/>
              <a:gd name="connsiteX1234" fmla="*/ 1877388 w 7283450"/>
              <a:gd name="connsiteY1234" fmla="*/ 5614768 h 6857979"/>
              <a:gd name="connsiteX1235" fmla="*/ 1876994 w 7283450"/>
              <a:gd name="connsiteY1235" fmla="*/ 5617945 h 6857979"/>
              <a:gd name="connsiteX1236" fmla="*/ 1877388 w 7283450"/>
              <a:gd name="connsiteY1236" fmla="*/ 5621520 h 6857979"/>
              <a:gd name="connsiteX1237" fmla="*/ 1878177 w 7283450"/>
              <a:gd name="connsiteY1237" fmla="*/ 5624300 h 6857979"/>
              <a:gd name="connsiteX1238" fmla="*/ 1879359 w 7283450"/>
              <a:gd name="connsiteY1238" fmla="*/ 5627478 h 6857979"/>
              <a:gd name="connsiteX1239" fmla="*/ 1876599 w 7283450"/>
              <a:gd name="connsiteY1239" fmla="*/ 5627875 h 6857979"/>
              <a:gd name="connsiteX1240" fmla="*/ 1874233 w 7283450"/>
              <a:gd name="connsiteY1240" fmla="*/ 5628669 h 6857979"/>
              <a:gd name="connsiteX1241" fmla="*/ 1872262 w 7283450"/>
              <a:gd name="connsiteY1241" fmla="*/ 5630655 h 6857979"/>
              <a:gd name="connsiteX1242" fmla="*/ 1871080 w 7283450"/>
              <a:gd name="connsiteY1242" fmla="*/ 5632641 h 6857979"/>
              <a:gd name="connsiteX1243" fmla="*/ 1870291 w 7283450"/>
              <a:gd name="connsiteY1243" fmla="*/ 5635024 h 6857979"/>
              <a:gd name="connsiteX1244" fmla="*/ 1869502 w 7283450"/>
              <a:gd name="connsiteY1244" fmla="*/ 5638599 h 6857979"/>
              <a:gd name="connsiteX1245" fmla="*/ 1868713 w 7283450"/>
              <a:gd name="connsiteY1245" fmla="*/ 5645748 h 6857979"/>
              <a:gd name="connsiteX1246" fmla="*/ 1868713 w 7283450"/>
              <a:gd name="connsiteY1246" fmla="*/ 5653691 h 6857979"/>
              <a:gd name="connsiteX1247" fmla="*/ 1868320 w 7283450"/>
              <a:gd name="connsiteY1247" fmla="*/ 5662032 h 6857979"/>
              <a:gd name="connsiteX1248" fmla="*/ 1867924 w 7283450"/>
              <a:gd name="connsiteY1248" fmla="*/ 5669976 h 6857979"/>
              <a:gd name="connsiteX1249" fmla="*/ 1867531 w 7283450"/>
              <a:gd name="connsiteY1249" fmla="*/ 5673550 h 6857979"/>
              <a:gd name="connsiteX1250" fmla="*/ 1866347 w 7283450"/>
              <a:gd name="connsiteY1250" fmla="*/ 5677125 h 6857979"/>
              <a:gd name="connsiteX1251" fmla="*/ 1865558 w 7283450"/>
              <a:gd name="connsiteY1251" fmla="*/ 5678714 h 6857979"/>
              <a:gd name="connsiteX1252" fmla="*/ 1863981 w 7283450"/>
              <a:gd name="connsiteY1252" fmla="*/ 5679905 h 6857979"/>
              <a:gd name="connsiteX1253" fmla="*/ 1861615 w 7283450"/>
              <a:gd name="connsiteY1253" fmla="*/ 5681891 h 6857979"/>
              <a:gd name="connsiteX1254" fmla="*/ 1859644 w 7283450"/>
              <a:gd name="connsiteY1254" fmla="*/ 5683877 h 6857979"/>
              <a:gd name="connsiteX1255" fmla="*/ 1857672 w 7283450"/>
              <a:gd name="connsiteY1255" fmla="*/ 5686657 h 6857979"/>
              <a:gd name="connsiteX1256" fmla="*/ 1856883 w 7283450"/>
              <a:gd name="connsiteY1256" fmla="*/ 5688246 h 6857979"/>
              <a:gd name="connsiteX1257" fmla="*/ 1856883 w 7283450"/>
              <a:gd name="connsiteY1257" fmla="*/ 5689835 h 6857979"/>
              <a:gd name="connsiteX1258" fmla="*/ 1856883 w 7283450"/>
              <a:gd name="connsiteY1258" fmla="*/ 5691423 h 6857979"/>
              <a:gd name="connsiteX1259" fmla="*/ 1857672 w 7283450"/>
              <a:gd name="connsiteY1259" fmla="*/ 5693012 h 6857979"/>
              <a:gd name="connsiteX1260" fmla="*/ 1858461 w 7283450"/>
              <a:gd name="connsiteY1260" fmla="*/ 5695395 h 6857979"/>
              <a:gd name="connsiteX1261" fmla="*/ 1860432 w 7283450"/>
              <a:gd name="connsiteY1261" fmla="*/ 5697381 h 6857979"/>
              <a:gd name="connsiteX1262" fmla="*/ 1858461 w 7283450"/>
              <a:gd name="connsiteY1262" fmla="*/ 5697778 h 6857979"/>
              <a:gd name="connsiteX1263" fmla="*/ 1857278 w 7283450"/>
              <a:gd name="connsiteY1263" fmla="*/ 5697381 h 6857979"/>
              <a:gd name="connsiteX1264" fmla="*/ 1856096 w 7283450"/>
              <a:gd name="connsiteY1264" fmla="*/ 5696984 h 6857979"/>
              <a:gd name="connsiteX1265" fmla="*/ 1855307 w 7283450"/>
              <a:gd name="connsiteY1265" fmla="*/ 5696189 h 6857979"/>
              <a:gd name="connsiteX1266" fmla="*/ 1853729 w 7283450"/>
              <a:gd name="connsiteY1266" fmla="*/ 5694601 h 6857979"/>
              <a:gd name="connsiteX1267" fmla="*/ 1852546 w 7283450"/>
              <a:gd name="connsiteY1267" fmla="*/ 5694203 h 6857979"/>
              <a:gd name="connsiteX1268" fmla="*/ 1851363 w 7283450"/>
              <a:gd name="connsiteY1268" fmla="*/ 5693806 h 6857979"/>
              <a:gd name="connsiteX1269" fmla="*/ 1853729 w 7283450"/>
              <a:gd name="connsiteY1269" fmla="*/ 5700558 h 6857979"/>
              <a:gd name="connsiteX1270" fmla="*/ 1854912 w 7283450"/>
              <a:gd name="connsiteY1270" fmla="*/ 5705722 h 6857979"/>
              <a:gd name="connsiteX1271" fmla="*/ 1855307 w 7283450"/>
              <a:gd name="connsiteY1271" fmla="*/ 5707708 h 6857979"/>
              <a:gd name="connsiteX1272" fmla="*/ 1854912 w 7283450"/>
              <a:gd name="connsiteY1272" fmla="*/ 5709693 h 6857979"/>
              <a:gd name="connsiteX1273" fmla="*/ 1854912 w 7283450"/>
              <a:gd name="connsiteY1273" fmla="*/ 5711282 h 6857979"/>
              <a:gd name="connsiteX1274" fmla="*/ 1854123 w 7283450"/>
              <a:gd name="connsiteY1274" fmla="*/ 5713268 h 6857979"/>
              <a:gd name="connsiteX1275" fmla="*/ 1852152 w 7283450"/>
              <a:gd name="connsiteY1275" fmla="*/ 5716843 h 6857979"/>
              <a:gd name="connsiteX1276" fmla="*/ 1848997 w 7283450"/>
              <a:gd name="connsiteY1276" fmla="*/ 5720814 h 6857979"/>
              <a:gd name="connsiteX1277" fmla="*/ 1845843 w 7283450"/>
              <a:gd name="connsiteY1277" fmla="*/ 5725183 h 6857979"/>
              <a:gd name="connsiteX1278" fmla="*/ 1841505 w 7283450"/>
              <a:gd name="connsiteY1278" fmla="*/ 5731141 h 6857979"/>
              <a:gd name="connsiteX1279" fmla="*/ 1841505 w 7283450"/>
              <a:gd name="connsiteY1279" fmla="*/ 5731538 h 6857979"/>
              <a:gd name="connsiteX1280" fmla="*/ 1842294 w 7283450"/>
              <a:gd name="connsiteY1280" fmla="*/ 5731935 h 6857979"/>
              <a:gd name="connsiteX1281" fmla="*/ 1843477 w 7283450"/>
              <a:gd name="connsiteY1281" fmla="*/ 5732333 h 6857979"/>
              <a:gd name="connsiteX1282" fmla="*/ 1844660 w 7283450"/>
              <a:gd name="connsiteY1282" fmla="*/ 5731935 h 6857979"/>
              <a:gd name="connsiteX1283" fmla="*/ 1845843 w 7283450"/>
              <a:gd name="connsiteY1283" fmla="*/ 5731538 h 6857979"/>
              <a:gd name="connsiteX1284" fmla="*/ 1846631 w 7283450"/>
              <a:gd name="connsiteY1284" fmla="*/ 5730744 h 6857979"/>
              <a:gd name="connsiteX1285" fmla="*/ 1847420 w 7283450"/>
              <a:gd name="connsiteY1285" fmla="*/ 5729552 h 6857979"/>
              <a:gd name="connsiteX1286" fmla="*/ 1847814 w 7283450"/>
              <a:gd name="connsiteY1286" fmla="*/ 5727566 h 6857979"/>
              <a:gd name="connsiteX1287" fmla="*/ 1847814 w 7283450"/>
              <a:gd name="connsiteY1287" fmla="*/ 5733921 h 6857979"/>
              <a:gd name="connsiteX1288" fmla="*/ 1848208 w 7283450"/>
              <a:gd name="connsiteY1288" fmla="*/ 5740673 h 6857979"/>
              <a:gd name="connsiteX1289" fmla="*/ 1849391 w 7283450"/>
              <a:gd name="connsiteY1289" fmla="*/ 5752589 h 6857979"/>
              <a:gd name="connsiteX1290" fmla="*/ 1852940 w 7283450"/>
              <a:gd name="connsiteY1290" fmla="*/ 5776419 h 6857979"/>
              <a:gd name="connsiteX1291" fmla="*/ 1854123 w 7283450"/>
              <a:gd name="connsiteY1291" fmla="*/ 5788335 h 6857979"/>
              <a:gd name="connsiteX1292" fmla="*/ 1854123 w 7283450"/>
              <a:gd name="connsiteY1292" fmla="*/ 5794689 h 6857979"/>
              <a:gd name="connsiteX1293" fmla="*/ 1854518 w 7283450"/>
              <a:gd name="connsiteY1293" fmla="*/ 5801044 h 6857979"/>
              <a:gd name="connsiteX1294" fmla="*/ 1854123 w 7283450"/>
              <a:gd name="connsiteY1294" fmla="*/ 5807399 h 6857979"/>
              <a:gd name="connsiteX1295" fmla="*/ 1853729 w 7283450"/>
              <a:gd name="connsiteY1295" fmla="*/ 5813754 h 6857979"/>
              <a:gd name="connsiteX1296" fmla="*/ 1852546 w 7283450"/>
              <a:gd name="connsiteY1296" fmla="*/ 5820506 h 6857979"/>
              <a:gd name="connsiteX1297" fmla="*/ 1851363 w 7283450"/>
              <a:gd name="connsiteY1297" fmla="*/ 5828052 h 6857979"/>
              <a:gd name="connsiteX1298" fmla="*/ 1851363 w 7283450"/>
              <a:gd name="connsiteY1298" fmla="*/ 5826066 h 6857979"/>
              <a:gd name="connsiteX1299" fmla="*/ 1850574 w 7283450"/>
              <a:gd name="connsiteY1299" fmla="*/ 5824478 h 6857979"/>
              <a:gd name="connsiteX1300" fmla="*/ 1848997 w 7283450"/>
              <a:gd name="connsiteY1300" fmla="*/ 5824081 h 6857979"/>
              <a:gd name="connsiteX1301" fmla="*/ 1847814 w 7283450"/>
              <a:gd name="connsiteY1301" fmla="*/ 5824081 h 6857979"/>
              <a:gd name="connsiteX1302" fmla="*/ 1845843 w 7283450"/>
              <a:gd name="connsiteY1302" fmla="*/ 5824875 h 6857979"/>
              <a:gd name="connsiteX1303" fmla="*/ 1844265 w 7283450"/>
              <a:gd name="connsiteY1303" fmla="*/ 5826066 h 6857979"/>
              <a:gd name="connsiteX1304" fmla="*/ 1843083 w 7283450"/>
              <a:gd name="connsiteY1304" fmla="*/ 5828052 h 6857979"/>
              <a:gd name="connsiteX1305" fmla="*/ 1841505 w 7283450"/>
              <a:gd name="connsiteY1305" fmla="*/ 5831627 h 6857979"/>
              <a:gd name="connsiteX1306" fmla="*/ 1840716 w 7283450"/>
              <a:gd name="connsiteY1306" fmla="*/ 5837187 h 6857979"/>
              <a:gd name="connsiteX1307" fmla="*/ 1839534 w 7283450"/>
              <a:gd name="connsiteY1307" fmla="*/ 5845925 h 6857979"/>
              <a:gd name="connsiteX1308" fmla="*/ 1838745 w 7283450"/>
              <a:gd name="connsiteY1308" fmla="*/ 5845131 h 6857979"/>
              <a:gd name="connsiteX1309" fmla="*/ 1838745 w 7283450"/>
              <a:gd name="connsiteY1309" fmla="*/ 5847117 h 6857979"/>
              <a:gd name="connsiteX1310" fmla="*/ 1839139 w 7283450"/>
              <a:gd name="connsiteY1310" fmla="*/ 5846720 h 6857979"/>
              <a:gd name="connsiteX1311" fmla="*/ 1839534 w 7283450"/>
              <a:gd name="connsiteY1311" fmla="*/ 5845925 h 6857979"/>
              <a:gd name="connsiteX1312" fmla="*/ 1840716 w 7283450"/>
              <a:gd name="connsiteY1312" fmla="*/ 5846720 h 6857979"/>
              <a:gd name="connsiteX1313" fmla="*/ 1842688 w 7283450"/>
              <a:gd name="connsiteY1313" fmla="*/ 5847911 h 6857979"/>
              <a:gd name="connsiteX1314" fmla="*/ 1844265 w 7283450"/>
              <a:gd name="connsiteY1314" fmla="*/ 5848706 h 6857979"/>
              <a:gd name="connsiteX1315" fmla="*/ 1844660 w 7283450"/>
              <a:gd name="connsiteY1315" fmla="*/ 5847911 h 6857979"/>
              <a:gd name="connsiteX1316" fmla="*/ 1845054 w 7283450"/>
              <a:gd name="connsiteY1316" fmla="*/ 5847911 h 6857979"/>
              <a:gd name="connsiteX1317" fmla="*/ 1843477 w 7283450"/>
              <a:gd name="connsiteY1317" fmla="*/ 5851883 h 6857979"/>
              <a:gd name="connsiteX1318" fmla="*/ 1841505 w 7283450"/>
              <a:gd name="connsiteY1318" fmla="*/ 5855060 h 6857979"/>
              <a:gd name="connsiteX1319" fmla="*/ 1839928 w 7283450"/>
              <a:gd name="connsiteY1319" fmla="*/ 5858635 h 6857979"/>
              <a:gd name="connsiteX1320" fmla="*/ 1837956 w 7283450"/>
              <a:gd name="connsiteY1320" fmla="*/ 5861415 h 6857979"/>
              <a:gd name="connsiteX1321" fmla="*/ 1835985 w 7283450"/>
              <a:gd name="connsiteY1321" fmla="*/ 5864196 h 6857979"/>
              <a:gd name="connsiteX1322" fmla="*/ 1834013 w 7283450"/>
              <a:gd name="connsiteY1322" fmla="*/ 5866976 h 6857979"/>
              <a:gd name="connsiteX1323" fmla="*/ 1831648 w 7283450"/>
              <a:gd name="connsiteY1323" fmla="*/ 5868962 h 6857979"/>
              <a:gd name="connsiteX1324" fmla="*/ 1829281 w 7283450"/>
              <a:gd name="connsiteY1324" fmla="*/ 5870550 h 6857979"/>
              <a:gd name="connsiteX1325" fmla="*/ 1827310 w 7283450"/>
              <a:gd name="connsiteY1325" fmla="*/ 5872139 h 6857979"/>
              <a:gd name="connsiteX1326" fmla="*/ 1824550 w 7283450"/>
              <a:gd name="connsiteY1326" fmla="*/ 5873728 h 6857979"/>
              <a:gd name="connsiteX1327" fmla="*/ 1819818 w 7283450"/>
              <a:gd name="connsiteY1327" fmla="*/ 5875714 h 6857979"/>
              <a:gd name="connsiteX1328" fmla="*/ 1814692 w 7283450"/>
              <a:gd name="connsiteY1328" fmla="*/ 5876905 h 6857979"/>
              <a:gd name="connsiteX1329" fmla="*/ 1809960 w 7283450"/>
              <a:gd name="connsiteY1329" fmla="*/ 5876905 h 6857979"/>
              <a:gd name="connsiteX1330" fmla="*/ 1805228 w 7283450"/>
              <a:gd name="connsiteY1330" fmla="*/ 5875714 h 6857979"/>
              <a:gd name="connsiteX1331" fmla="*/ 1801285 w 7283450"/>
              <a:gd name="connsiteY1331" fmla="*/ 5873728 h 6857979"/>
              <a:gd name="connsiteX1332" fmla="*/ 1798920 w 7283450"/>
              <a:gd name="connsiteY1332" fmla="*/ 5872536 h 6857979"/>
              <a:gd name="connsiteX1333" fmla="*/ 1797342 w 7283450"/>
              <a:gd name="connsiteY1333" fmla="*/ 5870948 h 6857979"/>
              <a:gd name="connsiteX1334" fmla="*/ 1795370 w 7283450"/>
              <a:gd name="connsiteY1334" fmla="*/ 5869359 h 6857979"/>
              <a:gd name="connsiteX1335" fmla="*/ 1794187 w 7283450"/>
              <a:gd name="connsiteY1335" fmla="*/ 5867373 h 6857979"/>
              <a:gd name="connsiteX1336" fmla="*/ 1792610 w 7283450"/>
              <a:gd name="connsiteY1336" fmla="*/ 5864990 h 6857979"/>
              <a:gd name="connsiteX1337" fmla="*/ 1791427 w 7283450"/>
              <a:gd name="connsiteY1337" fmla="*/ 5863004 h 6857979"/>
              <a:gd name="connsiteX1338" fmla="*/ 1790244 w 7283450"/>
              <a:gd name="connsiteY1338" fmla="*/ 5860224 h 6857979"/>
              <a:gd name="connsiteX1339" fmla="*/ 1789456 w 7283450"/>
              <a:gd name="connsiteY1339" fmla="*/ 5857841 h 6857979"/>
              <a:gd name="connsiteX1340" fmla="*/ 1789061 w 7283450"/>
              <a:gd name="connsiteY1340" fmla="*/ 5854663 h 6857979"/>
              <a:gd name="connsiteX1341" fmla="*/ 1788667 w 7283450"/>
              <a:gd name="connsiteY1341" fmla="*/ 5851486 h 6857979"/>
              <a:gd name="connsiteX1342" fmla="*/ 1788667 w 7283450"/>
              <a:gd name="connsiteY1342" fmla="*/ 5847911 h 6857979"/>
              <a:gd name="connsiteX1343" fmla="*/ 1788667 w 7283450"/>
              <a:gd name="connsiteY1343" fmla="*/ 5844734 h 6857979"/>
              <a:gd name="connsiteX1344" fmla="*/ 1786696 w 7283450"/>
              <a:gd name="connsiteY1344" fmla="*/ 5844337 h 6857979"/>
              <a:gd name="connsiteX1345" fmla="*/ 1785118 w 7283450"/>
              <a:gd name="connsiteY1345" fmla="*/ 5844734 h 6857979"/>
              <a:gd name="connsiteX1346" fmla="*/ 1783936 w 7283450"/>
              <a:gd name="connsiteY1346" fmla="*/ 5845528 h 6857979"/>
              <a:gd name="connsiteX1347" fmla="*/ 1783541 w 7283450"/>
              <a:gd name="connsiteY1347" fmla="*/ 5847117 h 6857979"/>
              <a:gd name="connsiteX1348" fmla="*/ 1783146 w 7283450"/>
              <a:gd name="connsiteY1348" fmla="*/ 5849103 h 6857979"/>
              <a:gd name="connsiteX1349" fmla="*/ 1782752 w 7283450"/>
              <a:gd name="connsiteY1349" fmla="*/ 5850692 h 6857979"/>
              <a:gd name="connsiteX1350" fmla="*/ 1782752 w 7283450"/>
              <a:gd name="connsiteY1350" fmla="*/ 5854663 h 6857979"/>
              <a:gd name="connsiteX1351" fmla="*/ 1781569 w 7283450"/>
              <a:gd name="connsiteY1351" fmla="*/ 5852280 h 6857979"/>
              <a:gd name="connsiteX1352" fmla="*/ 1781175 w 7283450"/>
              <a:gd name="connsiteY1352" fmla="*/ 5849897 h 6857979"/>
              <a:gd name="connsiteX1353" fmla="*/ 1781175 w 7283450"/>
              <a:gd name="connsiteY1353" fmla="*/ 5844337 h 6857979"/>
              <a:gd name="connsiteX1354" fmla="*/ 1781963 w 7283450"/>
              <a:gd name="connsiteY1354" fmla="*/ 5837982 h 6857979"/>
              <a:gd name="connsiteX1355" fmla="*/ 1783541 w 7283450"/>
              <a:gd name="connsiteY1355" fmla="*/ 5831627 h 6857979"/>
              <a:gd name="connsiteX1356" fmla="*/ 1786301 w 7283450"/>
              <a:gd name="connsiteY1356" fmla="*/ 5816931 h 6857979"/>
              <a:gd name="connsiteX1357" fmla="*/ 1787878 w 7283450"/>
              <a:gd name="connsiteY1357" fmla="*/ 5808988 h 6857979"/>
              <a:gd name="connsiteX1358" fmla="*/ 1788667 w 7283450"/>
              <a:gd name="connsiteY1358" fmla="*/ 5801044 h 6857979"/>
              <a:gd name="connsiteX1359" fmla="*/ 1789061 w 7283450"/>
              <a:gd name="connsiteY1359" fmla="*/ 5800250 h 6857979"/>
              <a:gd name="connsiteX1360" fmla="*/ 1790244 w 7283450"/>
              <a:gd name="connsiteY1360" fmla="*/ 5798661 h 6857979"/>
              <a:gd name="connsiteX1361" fmla="*/ 1792216 w 7283450"/>
              <a:gd name="connsiteY1361" fmla="*/ 5796675 h 6857979"/>
              <a:gd name="connsiteX1362" fmla="*/ 1793399 w 7283450"/>
              <a:gd name="connsiteY1362" fmla="*/ 5794689 h 6857979"/>
              <a:gd name="connsiteX1363" fmla="*/ 1794581 w 7283450"/>
              <a:gd name="connsiteY1363" fmla="*/ 5792306 h 6857979"/>
              <a:gd name="connsiteX1364" fmla="*/ 1794976 w 7283450"/>
              <a:gd name="connsiteY1364" fmla="*/ 5789923 h 6857979"/>
              <a:gd name="connsiteX1365" fmla="*/ 1794581 w 7283450"/>
              <a:gd name="connsiteY1365" fmla="*/ 5787937 h 6857979"/>
              <a:gd name="connsiteX1366" fmla="*/ 1794187 w 7283450"/>
              <a:gd name="connsiteY1366" fmla="*/ 5786746 h 6857979"/>
              <a:gd name="connsiteX1367" fmla="*/ 1793399 w 7283450"/>
              <a:gd name="connsiteY1367" fmla="*/ 5785554 h 6857979"/>
              <a:gd name="connsiteX1368" fmla="*/ 1792216 w 7283450"/>
              <a:gd name="connsiteY1368" fmla="*/ 5784363 h 6857979"/>
              <a:gd name="connsiteX1369" fmla="*/ 1793004 w 7283450"/>
              <a:gd name="connsiteY1369" fmla="*/ 5781980 h 6857979"/>
              <a:gd name="connsiteX1370" fmla="*/ 1793793 w 7283450"/>
              <a:gd name="connsiteY1370" fmla="*/ 5781583 h 6857979"/>
              <a:gd name="connsiteX1371" fmla="*/ 1794187 w 7283450"/>
              <a:gd name="connsiteY1371" fmla="*/ 5781185 h 6857979"/>
              <a:gd name="connsiteX1372" fmla="*/ 1794581 w 7283450"/>
              <a:gd name="connsiteY1372" fmla="*/ 5781583 h 6857979"/>
              <a:gd name="connsiteX1373" fmla="*/ 1794976 w 7283450"/>
              <a:gd name="connsiteY1373" fmla="*/ 5782377 h 6857979"/>
              <a:gd name="connsiteX1374" fmla="*/ 1796160 w 7283450"/>
              <a:gd name="connsiteY1374" fmla="*/ 5783966 h 6857979"/>
              <a:gd name="connsiteX1375" fmla="*/ 1798130 w 7283450"/>
              <a:gd name="connsiteY1375" fmla="*/ 5789129 h 6857979"/>
              <a:gd name="connsiteX1376" fmla="*/ 1800102 w 7283450"/>
              <a:gd name="connsiteY1376" fmla="*/ 5790718 h 6857979"/>
              <a:gd name="connsiteX1377" fmla="*/ 1800496 w 7283450"/>
              <a:gd name="connsiteY1377" fmla="*/ 5791115 h 6857979"/>
              <a:gd name="connsiteX1378" fmla="*/ 1801285 w 7283450"/>
              <a:gd name="connsiteY1378" fmla="*/ 5791115 h 6857979"/>
              <a:gd name="connsiteX1379" fmla="*/ 1802862 w 7283450"/>
              <a:gd name="connsiteY1379" fmla="*/ 5784760 h 6857979"/>
              <a:gd name="connsiteX1380" fmla="*/ 1804834 w 7283450"/>
              <a:gd name="connsiteY1380" fmla="*/ 5778802 h 6857979"/>
              <a:gd name="connsiteX1381" fmla="*/ 1809171 w 7283450"/>
              <a:gd name="connsiteY1381" fmla="*/ 5768079 h 6857979"/>
              <a:gd name="connsiteX1382" fmla="*/ 1813509 w 7283450"/>
              <a:gd name="connsiteY1382" fmla="*/ 5758149 h 6857979"/>
              <a:gd name="connsiteX1383" fmla="*/ 1817846 w 7283450"/>
              <a:gd name="connsiteY1383" fmla="*/ 5748617 h 6857979"/>
              <a:gd name="connsiteX1384" fmla="*/ 1821789 w 7283450"/>
              <a:gd name="connsiteY1384" fmla="*/ 5739482 h 6857979"/>
              <a:gd name="connsiteX1385" fmla="*/ 1825338 w 7283450"/>
              <a:gd name="connsiteY1385" fmla="*/ 5729552 h 6857979"/>
              <a:gd name="connsiteX1386" fmla="*/ 1826915 w 7283450"/>
              <a:gd name="connsiteY1386" fmla="*/ 5724389 h 6857979"/>
              <a:gd name="connsiteX1387" fmla="*/ 1827704 w 7283450"/>
              <a:gd name="connsiteY1387" fmla="*/ 5718828 h 6857979"/>
              <a:gd name="connsiteX1388" fmla="*/ 1828888 w 7283450"/>
              <a:gd name="connsiteY1388" fmla="*/ 5713665 h 6857979"/>
              <a:gd name="connsiteX1389" fmla="*/ 1829281 w 7283450"/>
              <a:gd name="connsiteY1389" fmla="*/ 5707310 h 6857979"/>
              <a:gd name="connsiteX1390" fmla="*/ 1825732 w 7283450"/>
              <a:gd name="connsiteY1390" fmla="*/ 5709693 h 6857979"/>
              <a:gd name="connsiteX1391" fmla="*/ 1826521 w 7283450"/>
              <a:gd name="connsiteY1391" fmla="*/ 5707310 h 6857979"/>
              <a:gd name="connsiteX1392" fmla="*/ 1827310 w 7283450"/>
              <a:gd name="connsiteY1392" fmla="*/ 5704530 h 6857979"/>
              <a:gd name="connsiteX1393" fmla="*/ 1827704 w 7283450"/>
              <a:gd name="connsiteY1393" fmla="*/ 5698175 h 6857979"/>
              <a:gd name="connsiteX1394" fmla="*/ 1828099 w 7283450"/>
              <a:gd name="connsiteY1394" fmla="*/ 5691423 h 6857979"/>
              <a:gd name="connsiteX1395" fmla="*/ 1827704 w 7283450"/>
              <a:gd name="connsiteY1395" fmla="*/ 5684671 h 6857979"/>
              <a:gd name="connsiteX1396" fmla="*/ 1826915 w 7283450"/>
              <a:gd name="connsiteY1396" fmla="*/ 5673153 h 6857979"/>
              <a:gd name="connsiteX1397" fmla="*/ 1826128 w 7283450"/>
              <a:gd name="connsiteY1397" fmla="*/ 5667195 h 6857979"/>
              <a:gd name="connsiteX1398" fmla="*/ 1825732 w 7283450"/>
              <a:gd name="connsiteY1398" fmla="*/ 5623506 h 6857979"/>
              <a:gd name="connsiteX1399" fmla="*/ 1825732 w 7283450"/>
              <a:gd name="connsiteY1399" fmla="*/ 5594909 h 6857979"/>
              <a:gd name="connsiteX1400" fmla="*/ 1826128 w 7283450"/>
              <a:gd name="connsiteY1400" fmla="*/ 5566709 h 6857979"/>
              <a:gd name="connsiteX1401" fmla="*/ 1826521 w 7283450"/>
              <a:gd name="connsiteY1401" fmla="*/ 5565518 h 6857979"/>
              <a:gd name="connsiteX1402" fmla="*/ 1827310 w 7283450"/>
              <a:gd name="connsiteY1402" fmla="*/ 5563929 h 6857979"/>
              <a:gd name="connsiteX1403" fmla="*/ 1829281 w 7283450"/>
              <a:gd name="connsiteY1403" fmla="*/ 5559957 h 6857979"/>
              <a:gd name="connsiteX1404" fmla="*/ 1831253 w 7283450"/>
              <a:gd name="connsiteY1404" fmla="*/ 5555191 h 6857979"/>
              <a:gd name="connsiteX1405" fmla="*/ 1832042 w 7283450"/>
              <a:gd name="connsiteY1405" fmla="*/ 5552808 h 6857979"/>
              <a:gd name="connsiteX1406" fmla="*/ 1832436 w 7283450"/>
              <a:gd name="connsiteY1406" fmla="*/ 5550425 h 6857979"/>
              <a:gd name="connsiteX1407" fmla="*/ 1831253 w 7283450"/>
              <a:gd name="connsiteY1407" fmla="*/ 5546851 h 6857979"/>
              <a:gd name="connsiteX1408" fmla="*/ 1829676 w 7283450"/>
              <a:gd name="connsiteY1408" fmla="*/ 5540893 h 6857979"/>
              <a:gd name="connsiteX1409" fmla="*/ 1829281 w 7283450"/>
              <a:gd name="connsiteY1409" fmla="*/ 5537715 h 6857979"/>
              <a:gd name="connsiteX1410" fmla="*/ 1829676 w 7283450"/>
              <a:gd name="connsiteY1410" fmla="*/ 5534538 h 6857979"/>
              <a:gd name="connsiteX1411" fmla="*/ 1829676 w 7283450"/>
              <a:gd name="connsiteY1411" fmla="*/ 5533347 h 6857979"/>
              <a:gd name="connsiteX1412" fmla="*/ 1830464 w 7283450"/>
              <a:gd name="connsiteY1412" fmla="*/ 5531758 h 6857979"/>
              <a:gd name="connsiteX1413" fmla="*/ 1831253 w 7283450"/>
              <a:gd name="connsiteY1413" fmla="*/ 5530963 h 6857979"/>
              <a:gd name="connsiteX1414" fmla="*/ 1832436 w 7283450"/>
              <a:gd name="connsiteY1414" fmla="*/ 5530169 h 6857979"/>
              <a:gd name="connsiteX1415" fmla="*/ 1835590 w 7283450"/>
              <a:gd name="connsiteY1415" fmla="*/ 5531758 h 6857979"/>
              <a:gd name="connsiteX1416" fmla="*/ 1837562 w 7283450"/>
              <a:gd name="connsiteY1416" fmla="*/ 5533347 h 6857979"/>
              <a:gd name="connsiteX1417" fmla="*/ 1838352 w 7283450"/>
              <a:gd name="connsiteY1417" fmla="*/ 5533744 h 6857979"/>
              <a:gd name="connsiteX1418" fmla="*/ 1838745 w 7283450"/>
              <a:gd name="connsiteY1418" fmla="*/ 5533744 h 6857979"/>
              <a:gd name="connsiteX1419" fmla="*/ 1839928 w 7283450"/>
              <a:gd name="connsiteY1419" fmla="*/ 5526594 h 6857979"/>
              <a:gd name="connsiteX1420" fmla="*/ 1840716 w 7283450"/>
              <a:gd name="connsiteY1420" fmla="*/ 5519842 h 6857979"/>
              <a:gd name="connsiteX1421" fmla="*/ 1840716 w 7283450"/>
              <a:gd name="connsiteY1421" fmla="*/ 5513885 h 6857979"/>
              <a:gd name="connsiteX1422" fmla="*/ 1840716 w 7283450"/>
              <a:gd name="connsiteY1422" fmla="*/ 5508721 h 6857979"/>
              <a:gd name="connsiteX1423" fmla="*/ 1840716 w 7283450"/>
              <a:gd name="connsiteY1423" fmla="*/ 5497998 h 6857979"/>
              <a:gd name="connsiteX1424" fmla="*/ 1841112 w 7283450"/>
              <a:gd name="connsiteY1424" fmla="*/ 5492437 h 6857979"/>
              <a:gd name="connsiteX1425" fmla="*/ 1841505 w 7283450"/>
              <a:gd name="connsiteY1425" fmla="*/ 5486480 h 6857979"/>
              <a:gd name="connsiteX1426" fmla="*/ 1842688 w 7283450"/>
              <a:gd name="connsiteY1426" fmla="*/ 5484891 h 6857979"/>
              <a:gd name="connsiteX1427" fmla="*/ 1843872 w 7283450"/>
              <a:gd name="connsiteY1427" fmla="*/ 5484096 h 6857979"/>
              <a:gd name="connsiteX1428" fmla="*/ 1844660 w 7283450"/>
              <a:gd name="connsiteY1428" fmla="*/ 5484096 h 6857979"/>
              <a:gd name="connsiteX1429" fmla="*/ 1845843 w 7283450"/>
              <a:gd name="connsiteY1429" fmla="*/ 5484096 h 6857979"/>
              <a:gd name="connsiteX1430" fmla="*/ 1848208 w 7283450"/>
              <a:gd name="connsiteY1430" fmla="*/ 5485685 h 6857979"/>
              <a:gd name="connsiteX1431" fmla="*/ 1849391 w 7283450"/>
              <a:gd name="connsiteY1431" fmla="*/ 5486082 h 6857979"/>
              <a:gd name="connsiteX1432" fmla="*/ 1851363 w 7283450"/>
              <a:gd name="connsiteY1432" fmla="*/ 5486480 h 6857979"/>
              <a:gd name="connsiteX1433" fmla="*/ 1851757 w 7283450"/>
              <a:gd name="connsiteY1433" fmla="*/ 5480919 h 6857979"/>
              <a:gd name="connsiteX1434" fmla="*/ 1851757 w 7283450"/>
              <a:gd name="connsiteY1434" fmla="*/ 5475756 h 6857979"/>
              <a:gd name="connsiteX1435" fmla="*/ 1852152 w 7283450"/>
              <a:gd name="connsiteY1435" fmla="*/ 5470195 h 6857979"/>
              <a:gd name="connsiteX1436" fmla="*/ 1852940 w 7283450"/>
              <a:gd name="connsiteY1436" fmla="*/ 5465429 h 6857979"/>
              <a:gd name="connsiteX1437" fmla="*/ 1854123 w 7283450"/>
              <a:gd name="connsiteY1437" fmla="*/ 5460663 h 6857979"/>
              <a:gd name="connsiteX1438" fmla="*/ 1854912 w 7283450"/>
              <a:gd name="connsiteY1438" fmla="*/ 5458677 h 6857979"/>
              <a:gd name="connsiteX1439" fmla="*/ 1856096 w 7283450"/>
              <a:gd name="connsiteY1439" fmla="*/ 5457088 h 6857979"/>
              <a:gd name="connsiteX1440" fmla="*/ 1857278 w 7283450"/>
              <a:gd name="connsiteY1440" fmla="*/ 5455103 h 6857979"/>
              <a:gd name="connsiteX1441" fmla="*/ 1859249 w 7283450"/>
              <a:gd name="connsiteY1441" fmla="*/ 5454308 h 6857979"/>
              <a:gd name="connsiteX1442" fmla="*/ 1861221 w 7283450"/>
              <a:gd name="connsiteY1442" fmla="*/ 5453514 h 6857979"/>
              <a:gd name="connsiteX1443" fmla="*/ 1863587 w 7283450"/>
              <a:gd name="connsiteY1443" fmla="*/ 5453117 h 6857979"/>
              <a:gd name="connsiteX1444" fmla="*/ 1862404 w 7283450"/>
              <a:gd name="connsiteY1444" fmla="*/ 5452719 h 6857979"/>
              <a:gd name="connsiteX1445" fmla="*/ 1861221 w 7283450"/>
              <a:gd name="connsiteY1445" fmla="*/ 5451925 h 6857979"/>
              <a:gd name="connsiteX1446" fmla="*/ 1859644 w 7283450"/>
              <a:gd name="connsiteY1446" fmla="*/ 5450336 h 6857979"/>
              <a:gd name="connsiteX1447" fmla="*/ 1858461 w 7283450"/>
              <a:gd name="connsiteY1447" fmla="*/ 5447953 h 6857979"/>
              <a:gd name="connsiteX1448" fmla="*/ 1858067 w 7283450"/>
              <a:gd name="connsiteY1448" fmla="*/ 5445570 h 6857979"/>
              <a:gd name="connsiteX1449" fmla="*/ 1858461 w 7283450"/>
              <a:gd name="connsiteY1449" fmla="*/ 5443982 h 6857979"/>
              <a:gd name="connsiteX1450" fmla="*/ 1859249 w 7283450"/>
              <a:gd name="connsiteY1450" fmla="*/ 5443584 h 6857979"/>
              <a:gd name="connsiteX1451" fmla="*/ 1859644 w 7283450"/>
              <a:gd name="connsiteY1451" fmla="*/ 5443187 h 6857979"/>
              <a:gd name="connsiteX1452" fmla="*/ 1860432 w 7283450"/>
              <a:gd name="connsiteY1452" fmla="*/ 5443187 h 6857979"/>
              <a:gd name="connsiteX1453" fmla="*/ 1861221 w 7283450"/>
              <a:gd name="connsiteY1453" fmla="*/ 5443982 h 6857979"/>
              <a:gd name="connsiteX1454" fmla="*/ 1863587 w 7283450"/>
              <a:gd name="connsiteY1454" fmla="*/ 5446365 h 6857979"/>
              <a:gd name="connsiteX1455" fmla="*/ 1864770 w 7283450"/>
              <a:gd name="connsiteY1455" fmla="*/ 5445967 h 6857979"/>
              <a:gd name="connsiteX1456" fmla="*/ 1865558 w 7283450"/>
              <a:gd name="connsiteY1456" fmla="*/ 5445570 h 6857979"/>
              <a:gd name="connsiteX1457" fmla="*/ 1865953 w 7283450"/>
              <a:gd name="connsiteY1457" fmla="*/ 5445173 h 6857979"/>
              <a:gd name="connsiteX1458" fmla="*/ 1865953 w 7283450"/>
              <a:gd name="connsiteY1458" fmla="*/ 5444379 h 6857979"/>
              <a:gd name="connsiteX1459" fmla="*/ 1865558 w 7283450"/>
              <a:gd name="connsiteY1459" fmla="*/ 5443187 h 6857979"/>
              <a:gd name="connsiteX1460" fmla="*/ 1864375 w 7283450"/>
              <a:gd name="connsiteY1460" fmla="*/ 5441598 h 6857979"/>
              <a:gd name="connsiteX1461" fmla="*/ 1862404 w 7283450"/>
              <a:gd name="connsiteY1461" fmla="*/ 5440010 h 6857979"/>
              <a:gd name="connsiteX1462" fmla="*/ 1860827 w 7283450"/>
              <a:gd name="connsiteY1462" fmla="*/ 5438024 h 6857979"/>
              <a:gd name="connsiteX1463" fmla="*/ 1857278 w 7283450"/>
              <a:gd name="connsiteY1463" fmla="*/ 5436435 h 6857979"/>
              <a:gd name="connsiteX1464" fmla="*/ 1857278 w 7283450"/>
              <a:gd name="connsiteY1464" fmla="*/ 5435244 h 6857979"/>
              <a:gd name="connsiteX1465" fmla="*/ 1857672 w 7283450"/>
              <a:gd name="connsiteY1465" fmla="*/ 5434449 h 6857979"/>
              <a:gd name="connsiteX1466" fmla="*/ 1858461 w 7283450"/>
              <a:gd name="connsiteY1466" fmla="*/ 5434052 h 6857979"/>
              <a:gd name="connsiteX1467" fmla="*/ 1859249 w 7283450"/>
              <a:gd name="connsiteY1467" fmla="*/ 5433655 h 6857979"/>
              <a:gd name="connsiteX1468" fmla="*/ 1860827 w 7283450"/>
              <a:gd name="connsiteY1468" fmla="*/ 5434052 h 6857979"/>
              <a:gd name="connsiteX1469" fmla="*/ 1862404 w 7283450"/>
              <a:gd name="connsiteY1469" fmla="*/ 5435244 h 6857979"/>
              <a:gd name="connsiteX1470" fmla="*/ 1865953 w 7283450"/>
              <a:gd name="connsiteY1470" fmla="*/ 5438024 h 6857979"/>
              <a:gd name="connsiteX1471" fmla="*/ 1868320 w 7283450"/>
              <a:gd name="connsiteY1471" fmla="*/ 5439613 h 6857979"/>
              <a:gd name="connsiteX1472" fmla="*/ 1869896 w 7283450"/>
              <a:gd name="connsiteY1472" fmla="*/ 5440010 h 6857979"/>
              <a:gd name="connsiteX1473" fmla="*/ 1869107 w 7283450"/>
              <a:gd name="connsiteY1473" fmla="*/ 5436435 h 6857979"/>
              <a:gd name="connsiteX1474" fmla="*/ 1868320 w 7283450"/>
              <a:gd name="connsiteY1474" fmla="*/ 5432463 h 6857979"/>
              <a:gd name="connsiteX1475" fmla="*/ 1867924 w 7283450"/>
              <a:gd name="connsiteY1475" fmla="*/ 5424123 h 6857979"/>
              <a:gd name="connsiteX1476" fmla="*/ 1867924 w 7283450"/>
              <a:gd name="connsiteY1476" fmla="*/ 5415385 h 6857979"/>
              <a:gd name="connsiteX1477" fmla="*/ 1868320 w 7283450"/>
              <a:gd name="connsiteY1477" fmla="*/ 5407044 h 6857979"/>
              <a:gd name="connsiteX1478" fmla="*/ 1869107 w 7283450"/>
              <a:gd name="connsiteY1478" fmla="*/ 5399100 h 6857979"/>
              <a:gd name="connsiteX1479" fmla="*/ 1870291 w 7283450"/>
              <a:gd name="connsiteY1479" fmla="*/ 5392348 h 6857979"/>
              <a:gd name="connsiteX1480" fmla="*/ 1871473 w 7283450"/>
              <a:gd name="connsiteY1480" fmla="*/ 5388377 h 6857979"/>
              <a:gd name="connsiteX1481" fmla="*/ 1872262 w 7283450"/>
              <a:gd name="connsiteY1481" fmla="*/ 5386788 h 6857979"/>
              <a:gd name="connsiteX1482" fmla="*/ 1873051 w 7283450"/>
              <a:gd name="connsiteY1482" fmla="*/ 5385994 h 6857979"/>
              <a:gd name="connsiteX1483" fmla="*/ 1874628 w 7283450"/>
              <a:gd name="connsiteY1483" fmla="*/ 5385596 h 6857979"/>
              <a:gd name="connsiteX1484" fmla="*/ 1876599 w 7283450"/>
              <a:gd name="connsiteY1484" fmla="*/ 5384802 h 6857979"/>
              <a:gd name="connsiteX1485" fmla="*/ 1877782 w 7283450"/>
              <a:gd name="connsiteY1485" fmla="*/ 5384008 h 6857979"/>
              <a:gd name="connsiteX1486" fmla="*/ 1878571 w 7283450"/>
              <a:gd name="connsiteY1486" fmla="*/ 5383213 h 6857979"/>
              <a:gd name="connsiteX1487" fmla="*/ 1878965 w 7283450"/>
              <a:gd name="connsiteY1487" fmla="*/ 5382419 h 6857979"/>
              <a:gd name="connsiteX1488" fmla="*/ 1879359 w 7283450"/>
              <a:gd name="connsiteY1488" fmla="*/ 5381625 h 6857979"/>
              <a:gd name="connsiteX1489" fmla="*/ 1879359 w 7283450"/>
              <a:gd name="connsiteY1489" fmla="*/ 5379242 h 6857979"/>
              <a:gd name="connsiteX1490" fmla="*/ 1878571 w 7283450"/>
              <a:gd name="connsiteY1490" fmla="*/ 5375667 h 6857979"/>
              <a:gd name="connsiteX1491" fmla="*/ 1878571 w 7283450"/>
              <a:gd name="connsiteY1491" fmla="*/ 5374078 h 6857979"/>
              <a:gd name="connsiteX1492" fmla="*/ 1878571 w 7283450"/>
              <a:gd name="connsiteY1492" fmla="*/ 5373284 h 6857979"/>
              <a:gd name="connsiteX1493" fmla="*/ 1879359 w 7283450"/>
              <a:gd name="connsiteY1493" fmla="*/ 5372887 h 6857979"/>
              <a:gd name="connsiteX1494" fmla="*/ 1880148 w 7283450"/>
              <a:gd name="connsiteY1494" fmla="*/ 5372490 h 6857979"/>
              <a:gd name="connsiteX1495" fmla="*/ 1881331 w 7283450"/>
              <a:gd name="connsiteY1495" fmla="*/ 5372092 h 6857979"/>
              <a:gd name="connsiteX1496" fmla="*/ 1884880 w 7283450"/>
              <a:gd name="connsiteY1496" fmla="*/ 5372092 h 6857979"/>
              <a:gd name="connsiteX1497" fmla="*/ 1888429 w 7283450"/>
              <a:gd name="connsiteY1497" fmla="*/ 5372092 h 6857979"/>
              <a:gd name="connsiteX1498" fmla="*/ 1891978 w 7283450"/>
              <a:gd name="connsiteY1498" fmla="*/ 5371298 h 6857979"/>
              <a:gd name="connsiteX1499" fmla="*/ 1893949 w 7283450"/>
              <a:gd name="connsiteY1499" fmla="*/ 5370504 h 6857979"/>
              <a:gd name="connsiteX1500" fmla="*/ 1895526 w 7283450"/>
              <a:gd name="connsiteY1500" fmla="*/ 5369709 h 6857979"/>
              <a:gd name="connsiteX1501" fmla="*/ 1896709 w 7283450"/>
              <a:gd name="connsiteY1501" fmla="*/ 5368518 h 6857979"/>
              <a:gd name="connsiteX1502" fmla="*/ 1897892 w 7283450"/>
              <a:gd name="connsiteY1502" fmla="*/ 5366929 h 6857979"/>
              <a:gd name="connsiteX1503" fmla="*/ 1898681 w 7283450"/>
              <a:gd name="connsiteY1503" fmla="*/ 5365340 h 6857979"/>
              <a:gd name="connsiteX1504" fmla="*/ 1898681 w 7283450"/>
              <a:gd name="connsiteY1504" fmla="*/ 5362957 h 6857979"/>
              <a:gd name="connsiteX1505" fmla="*/ 1898681 w 7283450"/>
              <a:gd name="connsiteY1505" fmla="*/ 5359780 h 6857979"/>
              <a:gd name="connsiteX1506" fmla="*/ 5577682 w 7283450"/>
              <a:gd name="connsiteY1506" fmla="*/ 5343505 h 6857979"/>
              <a:gd name="connsiteX1507" fmla="*/ 5581651 w 7283450"/>
              <a:gd name="connsiteY1507" fmla="*/ 5343874 h 6857979"/>
              <a:gd name="connsiteX1508" fmla="*/ 5584826 w 7283450"/>
              <a:gd name="connsiteY1508" fmla="*/ 5344982 h 6857979"/>
              <a:gd name="connsiteX1509" fmla="*/ 5588001 w 7283450"/>
              <a:gd name="connsiteY1509" fmla="*/ 5347197 h 6857979"/>
              <a:gd name="connsiteX1510" fmla="*/ 5588001 w 7283450"/>
              <a:gd name="connsiteY1510" fmla="*/ 5359380 h 6857979"/>
              <a:gd name="connsiteX1511" fmla="*/ 5582841 w 7283450"/>
              <a:gd name="connsiteY1511" fmla="*/ 5359380 h 6857979"/>
              <a:gd name="connsiteX1512" fmla="*/ 5578872 w 7283450"/>
              <a:gd name="connsiteY1512" fmla="*/ 5359011 h 6857979"/>
              <a:gd name="connsiteX1513" fmla="*/ 5575300 w 7283450"/>
              <a:gd name="connsiteY1513" fmla="*/ 5357904 h 6857979"/>
              <a:gd name="connsiteX1514" fmla="*/ 5573713 w 7283450"/>
              <a:gd name="connsiteY1514" fmla="*/ 5357165 h 6857979"/>
              <a:gd name="connsiteX1515" fmla="*/ 5572919 w 7283450"/>
              <a:gd name="connsiteY1515" fmla="*/ 5356058 h 6857979"/>
              <a:gd name="connsiteX1516" fmla="*/ 5571728 w 7283450"/>
              <a:gd name="connsiteY1516" fmla="*/ 5354950 h 6857979"/>
              <a:gd name="connsiteX1517" fmla="*/ 5571332 w 7283450"/>
              <a:gd name="connsiteY1517" fmla="*/ 5353473 h 6857979"/>
              <a:gd name="connsiteX1518" fmla="*/ 5570935 w 7283450"/>
              <a:gd name="connsiteY1518" fmla="*/ 5352366 h 6857979"/>
              <a:gd name="connsiteX1519" fmla="*/ 5570538 w 7283450"/>
              <a:gd name="connsiteY1519" fmla="*/ 5350889 h 6857979"/>
              <a:gd name="connsiteX1520" fmla="*/ 5570538 w 7283450"/>
              <a:gd name="connsiteY1520" fmla="*/ 5349412 h 6857979"/>
              <a:gd name="connsiteX1521" fmla="*/ 5570935 w 7283450"/>
              <a:gd name="connsiteY1521" fmla="*/ 5347566 h 6857979"/>
              <a:gd name="connsiteX1522" fmla="*/ 5572522 w 7283450"/>
              <a:gd name="connsiteY1522" fmla="*/ 5343874 h 6857979"/>
              <a:gd name="connsiteX1523" fmla="*/ 5683410 w 7283450"/>
              <a:gd name="connsiteY1523" fmla="*/ 5338743 h 6857979"/>
              <a:gd name="connsiteX1524" fmla="*/ 5686211 w 7283450"/>
              <a:gd name="connsiteY1524" fmla="*/ 5338743 h 6857979"/>
              <a:gd name="connsiteX1525" fmla="*/ 5689813 w 7283450"/>
              <a:gd name="connsiteY1525" fmla="*/ 5339546 h 6857979"/>
              <a:gd name="connsiteX1526" fmla="*/ 5692615 w 7283450"/>
              <a:gd name="connsiteY1526" fmla="*/ 5340348 h 6857979"/>
              <a:gd name="connsiteX1527" fmla="*/ 5695816 w 7283450"/>
              <a:gd name="connsiteY1527" fmla="*/ 5342354 h 6857979"/>
              <a:gd name="connsiteX1528" fmla="*/ 5696617 w 7283450"/>
              <a:gd name="connsiteY1528" fmla="*/ 5343156 h 6857979"/>
              <a:gd name="connsiteX1529" fmla="*/ 5697017 w 7283450"/>
              <a:gd name="connsiteY1529" fmla="*/ 5344359 h 6857979"/>
              <a:gd name="connsiteX1530" fmla="*/ 5698618 w 7283450"/>
              <a:gd name="connsiteY1530" fmla="*/ 5347568 h 6857979"/>
              <a:gd name="connsiteX1531" fmla="*/ 5699818 w 7283450"/>
              <a:gd name="connsiteY1531" fmla="*/ 5351580 h 6857979"/>
              <a:gd name="connsiteX1532" fmla="*/ 5701019 w 7283450"/>
              <a:gd name="connsiteY1532" fmla="*/ 5353987 h 6857979"/>
              <a:gd name="connsiteX1533" fmla="*/ 5702220 w 7283450"/>
              <a:gd name="connsiteY1533" fmla="*/ 5355992 h 6857979"/>
              <a:gd name="connsiteX1534" fmla="*/ 5705421 w 7283450"/>
              <a:gd name="connsiteY1534" fmla="*/ 5361207 h 6857979"/>
              <a:gd name="connsiteX1535" fmla="*/ 5708623 w 7283450"/>
              <a:gd name="connsiteY1535" fmla="*/ 5367225 h 6857979"/>
              <a:gd name="connsiteX1536" fmla="*/ 5710624 w 7283450"/>
              <a:gd name="connsiteY1536" fmla="*/ 5373242 h 6857979"/>
              <a:gd name="connsiteX1537" fmla="*/ 5711425 w 7283450"/>
              <a:gd name="connsiteY1537" fmla="*/ 5376451 h 6857979"/>
              <a:gd name="connsiteX1538" fmla="*/ 5711825 w 7283450"/>
              <a:gd name="connsiteY1538" fmla="*/ 5380061 h 6857979"/>
              <a:gd name="connsiteX1539" fmla="*/ 5711825 w 7283450"/>
              <a:gd name="connsiteY1539" fmla="*/ 5383270 h 6857979"/>
              <a:gd name="connsiteX1540" fmla="*/ 5711825 w 7283450"/>
              <a:gd name="connsiteY1540" fmla="*/ 5386881 h 6857979"/>
              <a:gd name="connsiteX1541" fmla="*/ 5711425 w 7283450"/>
              <a:gd name="connsiteY1541" fmla="*/ 5390892 h 6857979"/>
              <a:gd name="connsiteX1542" fmla="*/ 5711024 w 7283450"/>
              <a:gd name="connsiteY1542" fmla="*/ 5394904 h 6857979"/>
              <a:gd name="connsiteX1543" fmla="*/ 5709023 w 7283450"/>
              <a:gd name="connsiteY1543" fmla="*/ 5403729 h 6857979"/>
              <a:gd name="connsiteX1544" fmla="*/ 5705021 w 7283450"/>
              <a:gd name="connsiteY1544" fmla="*/ 5413356 h 6857979"/>
              <a:gd name="connsiteX1545" fmla="*/ 5702620 w 7283450"/>
              <a:gd name="connsiteY1545" fmla="*/ 5412153 h 6857979"/>
              <a:gd name="connsiteX1546" fmla="*/ 5699818 w 7283450"/>
              <a:gd name="connsiteY1546" fmla="*/ 5411351 h 6857979"/>
              <a:gd name="connsiteX1547" fmla="*/ 5694616 w 7283450"/>
              <a:gd name="connsiteY1547" fmla="*/ 5410147 h 6857979"/>
              <a:gd name="connsiteX1548" fmla="*/ 5692214 w 7283450"/>
              <a:gd name="connsiteY1548" fmla="*/ 5409746 h 6857979"/>
              <a:gd name="connsiteX1549" fmla="*/ 5690213 w 7283450"/>
              <a:gd name="connsiteY1549" fmla="*/ 5408141 h 6857979"/>
              <a:gd name="connsiteX1550" fmla="*/ 5687812 w 7283450"/>
              <a:gd name="connsiteY1550" fmla="*/ 5406537 h 6857979"/>
              <a:gd name="connsiteX1551" fmla="*/ 5686211 w 7283450"/>
              <a:gd name="connsiteY1551" fmla="*/ 5402926 h 6857979"/>
              <a:gd name="connsiteX1552" fmla="*/ 5685811 w 7283450"/>
              <a:gd name="connsiteY1552" fmla="*/ 5401723 h 6857979"/>
              <a:gd name="connsiteX1553" fmla="*/ 5685811 w 7283450"/>
              <a:gd name="connsiteY1553" fmla="*/ 5400118 h 6857979"/>
              <a:gd name="connsiteX1554" fmla="*/ 5686612 w 7283450"/>
              <a:gd name="connsiteY1554" fmla="*/ 5396107 h 6857979"/>
              <a:gd name="connsiteX1555" fmla="*/ 5687012 w 7283450"/>
              <a:gd name="connsiteY1555" fmla="*/ 5392497 h 6857979"/>
              <a:gd name="connsiteX1556" fmla="*/ 5686612 w 7283450"/>
              <a:gd name="connsiteY1556" fmla="*/ 5390892 h 6857979"/>
              <a:gd name="connsiteX1557" fmla="*/ 5686211 w 7283450"/>
              <a:gd name="connsiteY1557" fmla="*/ 5389689 h 6857979"/>
              <a:gd name="connsiteX1558" fmla="*/ 5683410 w 7283450"/>
              <a:gd name="connsiteY1558" fmla="*/ 5385677 h 6857979"/>
              <a:gd name="connsiteX1559" fmla="*/ 5679408 w 7283450"/>
              <a:gd name="connsiteY1559" fmla="*/ 5382067 h 6857979"/>
              <a:gd name="connsiteX1560" fmla="*/ 5672604 w 7283450"/>
              <a:gd name="connsiteY1560" fmla="*/ 5375247 h 6857979"/>
              <a:gd name="connsiteX1561" fmla="*/ 5669402 w 7283450"/>
              <a:gd name="connsiteY1561" fmla="*/ 5372439 h 6857979"/>
              <a:gd name="connsiteX1562" fmla="*/ 5666601 w 7283450"/>
              <a:gd name="connsiteY1562" fmla="*/ 5368829 h 6857979"/>
              <a:gd name="connsiteX1563" fmla="*/ 5665000 w 7283450"/>
              <a:gd name="connsiteY1563" fmla="*/ 5366021 h 6857979"/>
              <a:gd name="connsiteX1564" fmla="*/ 5664600 w 7283450"/>
              <a:gd name="connsiteY1564" fmla="*/ 5364417 h 6857979"/>
              <a:gd name="connsiteX1565" fmla="*/ 5664200 w 7283450"/>
              <a:gd name="connsiteY1565" fmla="*/ 5362812 h 6857979"/>
              <a:gd name="connsiteX1566" fmla="*/ 5664600 w 7283450"/>
              <a:gd name="connsiteY1566" fmla="*/ 5360004 h 6857979"/>
              <a:gd name="connsiteX1567" fmla="*/ 5665000 w 7283450"/>
              <a:gd name="connsiteY1567" fmla="*/ 5357196 h 6857979"/>
              <a:gd name="connsiteX1568" fmla="*/ 5665801 w 7283450"/>
              <a:gd name="connsiteY1568" fmla="*/ 5354789 h 6857979"/>
              <a:gd name="connsiteX1569" fmla="*/ 5666601 w 7283450"/>
              <a:gd name="connsiteY1569" fmla="*/ 5351580 h 6857979"/>
              <a:gd name="connsiteX1570" fmla="*/ 5667802 w 7283450"/>
              <a:gd name="connsiteY1570" fmla="*/ 5349173 h 6857979"/>
              <a:gd name="connsiteX1571" fmla="*/ 5669402 w 7283450"/>
              <a:gd name="connsiteY1571" fmla="*/ 5347167 h 6857979"/>
              <a:gd name="connsiteX1572" fmla="*/ 5671003 w 7283450"/>
              <a:gd name="connsiteY1572" fmla="*/ 5344359 h 6857979"/>
              <a:gd name="connsiteX1573" fmla="*/ 5673405 w 7283450"/>
              <a:gd name="connsiteY1573" fmla="*/ 5342755 h 6857979"/>
              <a:gd name="connsiteX1574" fmla="*/ 5675806 w 7283450"/>
              <a:gd name="connsiteY1574" fmla="*/ 5341150 h 6857979"/>
              <a:gd name="connsiteX1575" fmla="*/ 5678207 w 7283450"/>
              <a:gd name="connsiteY1575" fmla="*/ 5339947 h 6857979"/>
              <a:gd name="connsiteX1576" fmla="*/ 5681009 w 7283450"/>
              <a:gd name="connsiteY1576" fmla="*/ 5339144 h 6857979"/>
              <a:gd name="connsiteX1577" fmla="*/ 6166247 w 7283450"/>
              <a:gd name="connsiteY1577" fmla="*/ 5337155 h 6857979"/>
              <a:gd name="connsiteX1578" fmla="*/ 6178947 w 7283450"/>
              <a:gd name="connsiteY1578" fmla="*/ 5337155 h 6857979"/>
              <a:gd name="connsiteX1579" fmla="*/ 6179741 w 7283450"/>
              <a:gd name="connsiteY1579" fmla="*/ 5341041 h 6857979"/>
              <a:gd name="connsiteX1580" fmla="*/ 6180931 w 7283450"/>
              <a:gd name="connsiteY1580" fmla="*/ 5344926 h 6857979"/>
              <a:gd name="connsiteX1581" fmla="*/ 6183709 w 7283450"/>
              <a:gd name="connsiteY1581" fmla="*/ 5351532 h 6857979"/>
              <a:gd name="connsiteX1582" fmla="*/ 6187281 w 7283450"/>
              <a:gd name="connsiteY1582" fmla="*/ 5358137 h 6857979"/>
              <a:gd name="connsiteX1583" fmla="*/ 6190853 w 7283450"/>
              <a:gd name="connsiteY1583" fmla="*/ 5363965 h 6857979"/>
              <a:gd name="connsiteX1584" fmla="*/ 6194822 w 7283450"/>
              <a:gd name="connsiteY1584" fmla="*/ 5369794 h 6857979"/>
              <a:gd name="connsiteX1585" fmla="*/ 6197997 w 7283450"/>
              <a:gd name="connsiteY1585" fmla="*/ 5376010 h 6857979"/>
              <a:gd name="connsiteX1586" fmla="*/ 6201172 w 7283450"/>
              <a:gd name="connsiteY1586" fmla="*/ 5382616 h 6857979"/>
              <a:gd name="connsiteX1587" fmla="*/ 6202759 w 7283450"/>
              <a:gd name="connsiteY1587" fmla="*/ 5385724 h 6857979"/>
              <a:gd name="connsiteX1588" fmla="*/ 6203950 w 7283450"/>
              <a:gd name="connsiteY1588" fmla="*/ 5389610 h 6857979"/>
              <a:gd name="connsiteX1589" fmla="*/ 6202759 w 7283450"/>
              <a:gd name="connsiteY1589" fmla="*/ 5391164 h 6857979"/>
              <a:gd name="connsiteX1590" fmla="*/ 6201172 w 7283450"/>
              <a:gd name="connsiteY1590" fmla="*/ 5392330 h 6857979"/>
              <a:gd name="connsiteX1591" fmla="*/ 6199981 w 7283450"/>
              <a:gd name="connsiteY1591" fmla="*/ 5392718 h 6857979"/>
              <a:gd name="connsiteX1592" fmla="*/ 6199187 w 7283450"/>
              <a:gd name="connsiteY1592" fmla="*/ 5392718 h 6857979"/>
              <a:gd name="connsiteX1593" fmla="*/ 6197997 w 7283450"/>
              <a:gd name="connsiteY1593" fmla="*/ 5392330 h 6857979"/>
              <a:gd name="connsiteX1594" fmla="*/ 6197203 w 7283450"/>
              <a:gd name="connsiteY1594" fmla="*/ 5391553 h 6857979"/>
              <a:gd name="connsiteX1595" fmla="*/ 6195616 w 7283450"/>
              <a:gd name="connsiteY1595" fmla="*/ 5389221 h 6857979"/>
              <a:gd name="connsiteX1596" fmla="*/ 6192044 w 7283450"/>
              <a:gd name="connsiteY1596" fmla="*/ 5382616 h 6857979"/>
              <a:gd name="connsiteX1597" fmla="*/ 6190456 w 7283450"/>
              <a:gd name="connsiteY1597" fmla="*/ 5379119 h 6857979"/>
              <a:gd name="connsiteX1598" fmla="*/ 6188075 w 7283450"/>
              <a:gd name="connsiteY1598" fmla="*/ 5376399 h 6857979"/>
              <a:gd name="connsiteX1599" fmla="*/ 6182916 w 7283450"/>
              <a:gd name="connsiteY1599" fmla="*/ 5372125 h 6857979"/>
              <a:gd name="connsiteX1600" fmla="*/ 6178550 w 7283450"/>
              <a:gd name="connsiteY1600" fmla="*/ 5368239 h 6857979"/>
              <a:gd name="connsiteX1601" fmla="*/ 6174184 w 7283450"/>
              <a:gd name="connsiteY1601" fmla="*/ 5365131 h 6857979"/>
              <a:gd name="connsiteX1602" fmla="*/ 6171009 w 7283450"/>
              <a:gd name="connsiteY1602" fmla="*/ 5361246 h 6857979"/>
              <a:gd name="connsiteX1603" fmla="*/ 6169819 w 7283450"/>
              <a:gd name="connsiteY1603" fmla="*/ 5359303 h 6857979"/>
              <a:gd name="connsiteX1604" fmla="*/ 6168628 w 7283450"/>
              <a:gd name="connsiteY1604" fmla="*/ 5357360 h 6857979"/>
              <a:gd name="connsiteX1605" fmla="*/ 6167041 w 7283450"/>
              <a:gd name="connsiteY1605" fmla="*/ 5355029 h 6857979"/>
              <a:gd name="connsiteX1606" fmla="*/ 6166644 w 7283450"/>
              <a:gd name="connsiteY1606" fmla="*/ 5352309 h 6857979"/>
              <a:gd name="connsiteX1607" fmla="*/ 6165850 w 7283450"/>
              <a:gd name="connsiteY1607" fmla="*/ 5349200 h 6857979"/>
              <a:gd name="connsiteX1608" fmla="*/ 6165850 w 7283450"/>
              <a:gd name="connsiteY1608" fmla="*/ 5345703 h 6857979"/>
              <a:gd name="connsiteX1609" fmla="*/ 5924153 w 7283450"/>
              <a:gd name="connsiteY1609" fmla="*/ 5335568 h 6857979"/>
              <a:gd name="connsiteX1610" fmla="*/ 5926534 w 7283450"/>
              <a:gd name="connsiteY1610" fmla="*/ 5335568 h 6857979"/>
              <a:gd name="connsiteX1611" fmla="*/ 5929312 w 7283450"/>
              <a:gd name="connsiteY1611" fmla="*/ 5335959 h 6857979"/>
              <a:gd name="connsiteX1612" fmla="*/ 5931297 w 7283450"/>
              <a:gd name="connsiteY1612" fmla="*/ 5336739 h 6857979"/>
              <a:gd name="connsiteX1613" fmla="*/ 5933281 w 7283450"/>
              <a:gd name="connsiteY1613" fmla="*/ 5338301 h 6857979"/>
              <a:gd name="connsiteX1614" fmla="*/ 5934472 w 7283450"/>
              <a:gd name="connsiteY1614" fmla="*/ 5339472 h 6857979"/>
              <a:gd name="connsiteX1615" fmla="*/ 5936060 w 7283450"/>
              <a:gd name="connsiteY1615" fmla="*/ 5341424 h 6857979"/>
              <a:gd name="connsiteX1616" fmla="*/ 5937250 w 7283450"/>
              <a:gd name="connsiteY1616" fmla="*/ 5342985 h 6857979"/>
              <a:gd name="connsiteX1617" fmla="*/ 5938044 w 7283450"/>
              <a:gd name="connsiteY1617" fmla="*/ 5344937 h 6857979"/>
              <a:gd name="connsiteX1618" fmla="*/ 5938838 w 7283450"/>
              <a:gd name="connsiteY1618" fmla="*/ 5347670 h 6857979"/>
              <a:gd name="connsiteX1619" fmla="*/ 5938838 w 7283450"/>
              <a:gd name="connsiteY1619" fmla="*/ 5351574 h 6857979"/>
              <a:gd name="connsiteX1620" fmla="*/ 5938838 w 7283450"/>
              <a:gd name="connsiteY1620" fmla="*/ 5354306 h 6857979"/>
              <a:gd name="connsiteX1621" fmla="*/ 5938441 w 7283450"/>
              <a:gd name="connsiteY1621" fmla="*/ 5356258 h 6857979"/>
              <a:gd name="connsiteX1622" fmla="*/ 5937647 w 7283450"/>
              <a:gd name="connsiteY1622" fmla="*/ 5357820 h 6857979"/>
              <a:gd name="connsiteX1623" fmla="*/ 5936854 w 7283450"/>
              <a:gd name="connsiteY1623" fmla="*/ 5359381 h 6857979"/>
              <a:gd name="connsiteX1624" fmla="*/ 5932884 w 7283450"/>
              <a:gd name="connsiteY1624" fmla="*/ 5358600 h 6857979"/>
              <a:gd name="connsiteX1625" fmla="*/ 5929709 w 7283450"/>
              <a:gd name="connsiteY1625" fmla="*/ 5357039 h 6857979"/>
              <a:gd name="connsiteX1626" fmla="*/ 5926931 w 7283450"/>
              <a:gd name="connsiteY1626" fmla="*/ 5355087 h 6857979"/>
              <a:gd name="connsiteX1627" fmla="*/ 5924947 w 7283450"/>
              <a:gd name="connsiteY1627" fmla="*/ 5351964 h 6857979"/>
              <a:gd name="connsiteX1628" fmla="*/ 5923359 w 7283450"/>
              <a:gd name="connsiteY1628" fmla="*/ 5348841 h 6857979"/>
              <a:gd name="connsiteX1629" fmla="*/ 5922169 w 7283450"/>
              <a:gd name="connsiteY1629" fmla="*/ 5344937 h 6857979"/>
              <a:gd name="connsiteX1630" fmla="*/ 5921375 w 7283450"/>
              <a:gd name="connsiteY1630" fmla="*/ 5341034 h 6857979"/>
              <a:gd name="connsiteX1631" fmla="*/ 5921375 w 7283450"/>
              <a:gd name="connsiteY1631" fmla="*/ 5336349 h 6857979"/>
              <a:gd name="connsiteX1632" fmla="*/ 6006703 w 7283450"/>
              <a:gd name="connsiteY1632" fmla="*/ 5326043 h 6857979"/>
              <a:gd name="connsiteX1633" fmla="*/ 6009878 w 7283450"/>
              <a:gd name="connsiteY1633" fmla="*/ 5327253 h 6857979"/>
              <a:gd name="connsiteX1634" fmla="*/ 6013053 w 7283450"/>
              <a:gd name="connsiteY1634" fmla="*/ 5329269 h 6857979"/>
              <a:gd name="connsiteX1635" fmla="*/ 6016625 w 7283450"/>
              <a:gd name="connsiteY1635" fmla="*/ 5331688 h 6857979"/>
              <a:gd name="connsiteX1636" fmla="*/ 6019403 w 7283450"/>
              <a:gd name="connsiteY1636" fmla="*/ 5334107 h 6857979"/>
              <a:gd name="connsiteX1637" fmla="*/ 6022578 w 7283450"/>
              <a:gd name="connsiteY1637" fmla="*/ 5337332 h 6857979"/>
              <a:gd name="connsiteX1638" fmla="*/ 6025754 w 7283450"/>
              <a:gd name="connsiteY1638" fmla="*/ 5340558 h 6857979"/>
              <a:gd name="connsiteX1639" fmla="*/ 6028135 w 7283450"/>
              <a:gd name="connsiteY1639" fmla="*/ 5343783 h 6857979"/>
              <a:gd name="connsiteX1640" fmla="*/ 6030119 w 7283450"/>
              <a:gd name="connsiteY1640" fmla="*/ 5347815 h 6857979"/>
              <a:gd name="connsiteX1641" fmla="*/ 6032500 w 7283450"/>
              <a:gd name="connsiteY1641" fmla="*/ 5351443 h 6857979"/>
              <a:gd name="connsiteX1642" fmla="*/ 6033691 w 7283450"/>
              <a:gd name="connsiteY1642" fmla="*/ 5355475 h 6857979"/>
              <a:gd name="connsiteX1643" fmla="*/ 6034088 w 7283450"/>
              <a:gd name="connsiteY1643" fmla="*/ 5359104 h 6857979"/>
              <a:gd name="connsiteX1644" fmla="*/ 6034088 w 7283450"/>
              <a:gd name="connsiteY1644" fmla="*/ 5362732 h 6857979"/>
              <a:gd name="connsiteX1645" fmla="*/ 6033294 w 7283450"/>
              <a:gd name="connsiteY1645" fmla="*/ 5366764 h 6857979"/>
              <a:gd name="connsiteX1646" fmla="*/ 6031707 w 7283450"/>
              <a:gd name="connsiteY1646" fmla="*/ 5370392 h 6857979"/>
              <a:gd name="connsiteX1647" fmla="*/ 6028929 w 7283450"/>
              <a:gd name="connsiteY1647" fmla="*/ 5374021 h 6857979"/>
              <a:gd name="connsiteX1648" fmla="*/ 6025357 w 7283450"/>
              <a:gd name="connsiteY1648" fmla="*/ 5376843 h 6857979"/>
              <a:gd name="connsiteX1649" fmla="*/ 6022182 w 7283450"/>
              <a:gd name="connsiteY1649" fmla="*/ 5376440 h 6857979"/>
              <a:gd name="connsiteX1650" fmla="*/ 6019800 w 7283450"/>
              <a:gd name="connsiteY1650" fmla="*/ 5375231 h 6857979"/>
              <a:gd name="connsiteX1651" fmla="*/ 6017816 w 7283450"/>
              <a:gd name="connsiteY1651" fmla="*/ 5373618 h 6857979"/>
              <a:gd name="connsiteX1652" fmla="*/ 6016228 w 7283450"/>
              <a:gd name="connsiteY1652" fmla="*/ 5372005 h 6857979"/>
              <a:gd name="connsiteX1653" fmla="*/ 6015038 w 7283450"/>
              <a:gd name="connsiteY1653" fmla="*/ 5369183 h 6857979"/>
              <a:gd name="connsiteX1654" fmla="*/ 6013450 w 7283450"/>
              <a:gd name="connsiteY1654" fmla="*/ 5367167 h 6857979"/>
              <a:gd name="connsiteX1655" fmla="*/ 6011069 w 7283450"/>
              <a:gd name="connsiteY1655" fmla="*/ 5361523 h 6857979"/>
              <a:gd name="connsiteX1656" fmla="*/ 6009085 w 7283450"/>
              <a:gd name="connsiteY1656" fmla="*/ 5356685 h 6857979"/>
              <a:gd name="connsiteX1657" fmla="*/ 6007894 w 7283450"/>
              <a:gd name="connsiteY1657" fmla="*/ 5353862 h 6857979"/>
              <a:gd name="connsiteX1658" fmla="*/ 6006703 w 7283450"/>
              <a:gd name="connsiteY1658" fmla="*/ 5351443 h 6857979"/>
              <a:gd name="connsiteX1659" fmla="*/ 6004322 w 7283450"/>
              <a:gd name="connsiteY1659" fmla="*/ 5349831 h 6857979"/>
              <a:gd name="connsiteX1660" fmla="*/ 6002734 w 7283450"/>
              <a:gd name="connsiteY1660" fmla="*/ 5348218 h 6857979"/>
              <a:gd name="connsiteX1661" fmla="*/ 6000353 w 7283450"/>
              <a:gd name="connsiteY1661" fmla="*/ 5347008 h 6857979"/>
              <a:gd name="connsiteX1662" fmla="*/ 5997575 w 7283450"/>
              <a:gd name="connsiteY1662" fmla="*/ 5346605 h 6857979"/>
              <a:gd name="connsiteX1663" fmla="*/ 5998369 w 7283450"/>
              <a:gd name="connsiteY1663" fmla="*/ 5343783 h 6857979"/>
              <a:gd name="connsiteX1664" fmla="*/ 5999559 w 7283450"/>
              <a:gd name="connsiteY1664" fmla="*/ 5340961 h 6857979"/>
              <a:gd name="connsiteX1665" fmla="*/ 6000750 w 7283450"/>
              <a:gd name="connsiteY1665" fmla="*/ 5334913 h 6857979"/>
              <a:gd name="connsiteX1666" fmla="*/ 6001544 w 7283450"/>
              <a:gd name="connsiteY1666" fmla="*/ 5332091 h 6857979"/>
              <a:gd name="connsiteX1667" fmla="*/ 6002734 w 7283450"/>
              <a:gd name="connsiteY1667" fmla="*/ 5329672 h 6857979"/>
              <a:gd name="connsiteX1668" fmla="*/ 6004322 w 7283450"/>
              <a:gd name="connsiteY1668" fmla="*/ 5327253 h 6857979"/>
              <a:gd name="connsiteX1669" fmla="*/ 6005116 w 7283450"/>
              <a:gd name="connsiteY1669" fmla="*/ 5326446 h 6857979"/>
              <a:gd name="connsiteX1670" fmla="*/ 6149182 w 7283450"/>
              <a:gd name="connsiteY1670" fmla="*/ 5319693 h 6857979"/>
              <a:gd name="connsiteX1671" fmla="*/ 6154341 w 7283450"/>
              <a:gd name="connsiteY1671" fmla="*/ 5320084 h 6857979"/>
              <a:gd name="connsiteX1672" fmla="*/ 6155532 w 7283450"/>
              <a:gd name="connsiteY1672" fmla="*/ 5321649 h 6857979"/>
              <a:gd name="connsiteX1673" fmla="*/ 6156325 w 7283450"/>
              <a:gd name="connsiteY1673" fmla="*/ 5322822 h 6857979"/>
              <a:gd name="connsiteX1674" fmla="*/ 6157119 w 7283450"/>
              <a:gd name="connsiteY1674" fmla="*/ 5326342 h 6857979"/>
              <a:gd name="connsiteX1675" fmla="*/ 6157913 w 7283450"/>
              <a:gd name="connsiteY1675" fmla="*/ 5330645 h 6857979"/>
              <a:gd name="connsiteX1676" fmla="*/ 6157913 w 7283450"/>
              <a:gd name="connsiteY1676" fmla="*/ 5334556 h 6857979"/>
              <a:gd name="connsiteX1677" fmla="*/ 6157119 w 7283450"/>
              <a:gd name="connsiteY1677" fmla="*/ 5338859 h 6857979"/>
              <a:gd name="connsiteX1678" fmla="*/ 6155929 w 7283450"/>
              <a:gd name="connsiteY1678" fmla="*/ 5342379 h 6857979"/>
              <a:gd name="connsiteX1679" fmla="*/ 6155135 w 7283450"/>
              <a:gd name="connsiteY1679" fmla="*/ 5343552 h 6857979"/>
              <a:gd name="connsiteX1680" fmla="*/ 6153944 w 7283450"/>
              <a:gd name="connsiteY1680" fmla="*/ 5344726 h 6857979"/>
              <a:gd name="connsiteX1681" fmla="*/ 6152754 w 7283450"/>
              <a:gd name="connsiteY1681" fmla="*/ 5346290 h 6857979"/>
              <a:gd name="connsiteX1682" fmla="*/ 6151166 w 7283450"/>
              <a:gd name="connsiteY1682" fmla="*/ 5346681 h 6857979"/>
              <a:gd name="connsiteX1683" fmla="*/ 6146801 w 7283450"/>
              <a:gd name="connsiteY1683" fmla="*/ 5342379 h 6857979"/>
              <a:gd name="connsiteX1684" fmla="*/ 6144816 w 7283450"/>
              <a:gd name="connsiteY1684" fmla="*/ 5340032 h 6857979"/>
              <a:gd name="connsiteX1685" fmla="*/ 6142435 w 7283450"/>
              <a:gd name="connsiteY1685" fmla="*/ 5337685 h 6857979"/>
              <a:gd name="connsiteX1686" fmla="*/ 6140847 w 7283450"/>
              <a:gd name="connsiteY1686" fmla="*/ 5334556 h 6857979"/>
              <a:gd name="connsiteX1687" fmla="*/ 6139657 w 7283450"/>
              <a:gd name="connsiteY1687" fmla="*/ 5331427 h 6857979"/>
              <a:gd name="connsiteX1688" fmla="*/ 6139260 w 7283450"/>
              <a:gd name="connsiteY1688" fmla="*/ 5327516 h 6857979"/>
              <a:gd name="connsiteX1689" fmla="*/ 6138863 w 7283450"/>
              <a:gd name="connsiteY1689" fmla="*/ 5323605 h 6857979"/>
              <a:gd name="connsiteX1690" fmla="*/ 6141641 w 7283450"/>
              <a:gd name="connsiteY1690" fmla="*/ 5321649 h 6857979"/>
              <a:gd name="connsiteX1691" fmla="*/ 6145213 w 7283450"/>
              <a:gd name="connsiteY1691" fmla="*/ 5320084 h 6857979"/>
              <a:gd name="connsiteX1692" fmla="*/ 5607051 w 7283450"/>
              <a:gd name="connsiteY1692" fmla="*/ 5313343 h 6857979"/>
              <a:gd name="connsiteX1693" fmla="*/ 5607051 w 7283450"/>
              <a:gd name="connsiteY1693" fmla="*/ 5315267 h 6857979"/>
              <a:gd name="connsiteX1694" fmla="*/ 5607051 w 7283450"/>
              <a:gd name="connsiteY1694" fmla="*/ 5317192 h 6857979"/>
              <a:gd name="connsiteX1695" fmla="*/ 5606692 w 7283450"/>
              <a:gd name="connsiteY1695" fmla="*/ 5318731 h 6857979"/>
              <a:gd name="connsiteX1696" fmla="*/ 5606334 w 7283450"/>
              <a:gd name="connsiteY1696" fmla="*/ 5320655 h 6857979"/>
              <a:gd name="connsiteX1697" fmla="*/ 5605258 w 7283450"/>
              <a:gd name="connsiteY1697" fmla="*/ 5322964 h 6857979"/>
              <a:gd name="connsiteX1698" fmla="*/ 5604183 w 7283450"/>
              <a:gd name="connsiteY1698" fmla="*/ 5326043 h 6857979"/>
              <a:gd name="connsiteX1699" fmla="*/ 5602749 w 7283450"/>
              <a:gd name="connsiteY1699" fmla="*/ 5325274 h 6857979"/>
              <a:gd name="connsiteX1700" fmla="*/ 5601673 w 7283450"/>
              <a:gd name="connsiteY1700" fmla="*/ 5324504 h 6857979"/>
              <a:gd name="connsiteX1701" fmla="*/ 5599881 w 7283450"/>
              <a:gd name="connsiteY1701" fmla="*/ 5322580 h 6857979"/>
              <a:gd name="connsiteX1702" fmla="*/ 5598089 w 7283450"/>
              <a:gd name="connsiteY1702" fmla="*/ 5321040 h 6857979"/>
              <a:gd name="connsiteX1703" fmla="*/ 5597013 w 7283450"/>
              <a:gd name="connsiteY1703" fmla="*/ 5320271 h 6857979"/>
              <a:gd name="connsiteX1704" fmla="*/ 5595938 w 7283450"/>
              <a:gd name="connsiteY1704" fmla="*/ 5319501 h 6857979"/>
              <a:gd name="connsiteX1705" fmla="*/ 5596655 w 7283450"/>
              <a:gd name="connsiteY1705" fmla="*/ 5317961 h 6857979"/>
              <a:gd name="connsiteX1706" fmla="*/ 5597372 w 7283450"/>
              <a:gd name="connsiteY1706" fmla="*/ 5316807 h 6857979"/>
              <a:gd name="connsiteX1707" fmla="*/ 5598806 w 7283450"/>
              <a:gd name="connsiteY1707" fmla="*/ 5315652 h 6857979"/>
              <a:gd name="connsiteX1708" fmla="*/ 5599881 w 7283450"/>
              <a:gd name="connsiteY1708" fmla="*/ 5314883 h 6857979"/>
              <a:gd name="connsiteX1709" fmla="*/ 5603466 w 7283450"/>
              <a:gd name="connsiteY1709" fmla="*/ 5313728 h 6857979"/>
              <a:gd name="connsiteX1710" fmla="*/ 1724902 w 7283450"/>
              <a:gd name="connsiteY1710" fmla="*/ 5300643 h 6857979"/>
              <a:gd name="connsiteX1711" fmla="*/ 1726470 w 7283450"/>
              <a:gd name="connsiteY1711" fmla="*/ 5300643 h 6857979"/>
              <a:gd name="connsiteX1712" fmla="*/ 1728040 w 7283450"/>
              <a:gd name="connsiteY1712" fmla="*/ 5301039 h 6857979"/>
              <a:gd name="connsiteX1713" fmla="*/ 1730002 w 7283450"/>
              <a:gd name="connsiteY1713" fmla="*/ 5301435 h 6857979"/>
              <a:gd name="connsiteX1714" fmla="*/ 1731963 w 7283450"/>
              <a:gd name="connsiteY1714" fmla="*/ 5302622 h 6857979"/>
              <a:gd name="connsiteX1715" fmla="*/ 1731178 w 7283450"/>
              <a:gd name="connsiteY1715" fmla="*/ 5304206 h 6857979"/>
              <a:gd name="connsiteX1716" fmla="*/ 1729609 w 7283450"/>
              <a:gd name="connsiteY1716" fmla="*/ 5304998 h 6857979"/>
              <a:gd name="connsiteX1717" fmla="*/ 1728432 w 7283450"/>
              <a:gd name="connsiteY1717" fmla="*/ 5305393 h 6857979"/>
              <a:gd name="connsiteX1718" fmla="*/ 1726863 w 7283450"/>
              <a:gd name="connsiteY1718" fmla="*/ 5305393 h 6857979"/>
              <a:gd name="connsiteX1719" fmla="*/ 1722547 w 7283450"/>
              <a:gd name="connsiteY1719" fmla="*/ 5305393 h 6857979"/>
              <a:gd name="connsiteX1720" fmla="*/ 1719801 w 7283450"/>
              <a:gd name="connsiteY1720" fmla="*/ 5305789 h 6857979"/>
              <a:gd name="connsiteX1721" fmla="*/ 1716663 w 7283450"/>
              <a:gd name="connsiteY1721" fmla="*/ 5306581 h 6857979"/>
              <a:gd name="connsiteX1722" fmla="*/ 1717055 w 7283450"/>
              <a:gd name="connsiteY1722" fmla="*/ 5307768 h 6857979"/>
              <a:gd name="connsiteX1723" fmla="*/ 1718232 w 7283450"/>
              <a:gd name="connsiteY1723" fmla="*/ 5308560 h 6857979"/>
              <a:gd name="connsiteX1724" fmla="*/ 1719409 w 7283450"/>
              <a:gd name="connsiteY1724" fmla="*/ 5309352 h 6857979"/>
              <a:gd name="connsiteX1725" fmla="*/ 1720978 w 7283450"/>
              <a:gd name="connsiteY1725" fmla="*/ 5309352 h 6857979"/>
              <a:gd name="connsiteX1726" fmla="*/ 1725294 w 7283450"/>
              <a:gd name="connsiteY1726" fmla="*/ 5309352 h 6857979"/>
              <a:gd name="connsiteX1727" fmla="*/ 1728824 w 7283450"/>
              <a:gd name="connsiteY1727" fmla="*/ 5309748 h 6857979"/>
              <a:gd name="connsiteX1728" fmla="*/ 1729217 w 7283450"/>
              <a:gd name="connsiteY1728" fmla="*/ 5319644 h 6857979"/>
              <a:gd name="connsiteX1729" fmla="*/ 1729609 w 7283450"/>
              <a:gd name="connsiteY1729" fmla="*/ 5330332 h 6857979"/>
              <a:gd name="connsiteX1730" fmla="*/ 1729217 w 7283450"/>
              <a:gd name="connsiteY1730" fmla="*/ 5340624 h 6857979"/>
              <a:gd name="connsiteX1731" fmla="*/ 1729217 w 7283450"/>
              <a:gd name="connsiteY1731" fmla="*/ 5351707 h 6857979"/>
              <a:gd name="connsiteX1732" fmla="*/ 1728040 w 7283450"/>
              <a:gd name="connsiteY1732" fmla="*/ 5375062 h 6857979"/>
              <a:gd name="connsiteX1733" fmla="*/ 1725686 w 7283450"/>
              <a:gd name="connsiteY1733" fmla="*/ 5399604 h 6857979"/>
              <a:gd name="connsiteX1734" fmla="*/ 1724117 w 7283450"/>
              <a:gd name="connsiteY1734" fmla="*/ 5400000 h 6857979"/>
              <a:gd name="connsiteX1735" fmla="*/ 1722940 w 7283450"/>
              <a:gd name="connsiteY1735" fmla="*/ 5399604 h 6857979"/>
              <a:gd name="connsiteX1736" fmla="*/ 1721371 w 7283450"/>
              <a:gd name="connsiteY1736" fmla="*/ 5399208 h 6857979"/>
              <a:gd name="connsiteX1737" fmla="*/ 1720586 w 7283450"/>
              <a:gd name="connsiteY1737" fmla="*/ 5398417 h 6857979"/>
              <a:gd name="connsiteX1738" fmla="*/ 1720193 w 7283450"/>
              <a:gd name="connsiteY1738" fmla="*/ 5397229 h 6857979"/>
              <a:gd name="connsiteX1739" fmla="*/ 1719801 w 7283450"/>
              <a:gd name="connsiteY1739" fmla="*/ 5395646 h 6857979"/>
              <a:gd name="connsiteX1740" fmla="*/ 1719409 w 7283450"/>
              <a:gd name="connsiteY1740" fmla="*/ 5392875 h 6857979"/>
              <a:gd name="connsiteX1741" fmla="*/ 1717055 w 7283450"/>
              <a:gd name="connsiteY1741" fmla="*/ 5397229 h 6857979"/>
              <a:gd name="connsiteX1742" fmla="*/ 1715486 w 7283450"/>
              <a:gd name="connsiteY1742" fmla="*/ 5400396 h 6857979"/>
              <a:gd name="connsiteX1743" fmla="*/ 1714309 w 7283450"/>
              <a:gd name="connsiteY1743" fmla="*/ 5406729 h 6857979"/>
              <a:gd name="connsiteX1744" fmla="*/ 1712740 w 7283450"/>
              <a:gd name="connsiteY1744" fmla="*/ 5409500 h 6857979"/>
              <a:gd name="connsiteX1745" fmla="*/ 1711170 w 7283450"/>
              <a:gd name="connsiteY1745" fmla="*/ 5412271 h 6857979"/>
              <a:gd name="connsiteX1746" fmla="*/ 1708424 w 7283450"/>
              <a:gd name="connsiteY1746" fmla="*/ 5415834 h 6857979"/>
              <a:gd name="connsiteX1747" fmla="*/ 1703716 w 7283450"/>
              <a:gd name="connsiteY1747" fmla="*/ 5419792 h 6857979"/>
              <a:gd name="connsiteX1748" fmla="*/ 1700578 w 7283450"/>
              <a:gd name="connsiteY1748" fmla="*/ 5421772 h 6857979"/>
              <a:gd name="connsiteX1749" fmla="*/ 1697439 w 7283450"/>
              <a:gd name="connsiteY1749" fmla="*/ 5424147 h 6857979"/>
              <a:gd name="connsiteX1750" fmla="*/ 1694301 w 7283450"/>
              <a:gd name="connsiteY1750" fmla="*/ 5426126 h 6857979"/>
              <a:gd name="connsiteX1751" fmla="*/ 1691162 w 7283450"/>
              <a:gd name="connsiteY1751" fmla="*/ 5428105 h 6857979"/>
              <a:gd name="connsiteX1752" fmla="*/ 1688808 w 7283450"/>
              <a:gd name="connsiteY1752" fmla="*/ 5431272 h 6857979"/>
              <a:gd name="connsiteX1753" fmla="*/ 1686062 w 7283450"/>
              <a:gd name="connsiteY1753" fmla="*/ 5434834 h 6857979"/>
              <a:gd name="connsiteX1754" fmla="*/ 1684100 w 7283450"/>
              <a:gd name="connsiteY1754" fmla="*/ 5439980 h 6857979"/>
              <a:gd name="connsiteX1755" fmla="*/ 1682531 w 7283450"/>
              <a:gd name="connsiteY1755" fmla="*/ 5446314 h 6857979"/>
              <a:gd name="connsiteX1756" fmla="*/ 1679000 w 7283450"/>
              <a:gd name="connsiteY1756" fmla="*/ 5444731 h 6857979"/>
              <a:gd name="connsiteX1757" fmla="*/ 1676647 w 7283450"/>
              <a:gd name="connsiteY1757" fmla="*/ 5443543 h 6857979"/>
              <a:gd name="connsiteX1758" fmla="*/ 1674685 w 7283450"/>
              <a:gd name="connsiteY1758" fmla="*/ 5442355 h 6857979"/>
              <a:gd name="connsiteX1759" fmla="*/ 1673116 w 7283450"/>
              <a:gd name="connsiteY1759" fmla="*/ 5441960 h 6857979"/>
              <a:gd name="connsiteX1760" fmla="*/ 1672331 w 7283450"/>
              <a:gd name="connsiteY1760" fmla="*/ 5441960 h 6857979"/>
              <a:gd name="connsiteX1761" fmla="*/ 1671939 w 7283450"/>
              <a:gd name="connsiteY1761" fmla="*/ 5442355 h 6857979"/>
              <a:gd name="connsiteX1762" fmla="*/ 1671154 w 7283450"/>
              <a:gd name="connsiteY1762" fmla="*/ 5443147 h 6857979"/>
              <a:gd name="connsiteX1763" fmla="*/ 1670762 w 7283450"/>
              <a:gd name="connsiteY1763" fmla="*/ 5443939 h 6857979"/>
              <a:gd name="connsiteX1764" fmla="*/ 1669977 w 7283450"/>
              <a:gd name="connsiteY1764" fmla="*/ 5447897 h 6857979"/>
              <a:gd name="connsiteX1765" fmla="*/ 1669585 w 7283450"/>
              <a:gd name="connsiteY1765" fmla="*/ 5453043 h 6857979"/>
              <a:gd name="connsiteX1766" fmla="*/ 1668800 w 7283450"/>
              <a:gd name="connsiteY1766" fmla="*/ 5452647 h 6857979"/>
              <a:gd name="connsiteX1767" fmla="*/ 1668016 w 7283450"/>
              <a:gd name="connsiteY1767" fmla="*/ 5451856 h 6857979"/>
              <a:gd name="connsiteX1768" fmla="*/ 1667231 w 7283450"/>
              <a:gd name="connsiteY1768" fmla="*/ 5449481 h 6857979"/>
              <a:gd name="connsiteX1769" fmla="*/ 1666446 w 7283450"/>
              <a:gd name="connsiteY1769" fmla="*/ 5448293 h 6857979"/>
              <a:gd name="connsiteX1770" fmla="*/ 1666054 w 7283450"/>
              <a:gd name="connsiteY1770" fmla="*/ 5447106 h 6857979"/>
              <a:gd name="connsiteX1771" fmla="*/ 1665269 w 7283450"/>
              <a:gd name="connsiteY1771" fmla="*/ 5446710 h 6857979"/>
              <a:gd name="connsiteX1772" fmla="*/ 1663700 w 7283450"/>
              <a:gd name="connsiteY1772" fmla="*/ 5446314 h 6857979"/>
              <a:gd name="connsiteX1773" fmla="*/ 1673116 w 7283450"/>
              <a:gd name="connsiteY1773" fmla="*/ 5436418 h 6857979"/>
              <a:gd name="connsiteX1774" fmla="*/ 1670369 w 7283450"/>
              <a:gd name="connsiteY1774" fmla="*/ 5436022 h 6857979"/>
              <a:gd name="connsiteX1775" fmla="*/ 1668800 w 7283450"/>
              <a:gd name="connsiteY1775" fmla="*/ 5435230 h 6857979"/>
              <a:gd name="connsiteX1776" fmla="*/ 1667623 w 7283450"/>
              <a:gd name="connsiteY1776" fmla="*/ 5434043 h 6857979"/>
              <a:gd name="connsiteX1777" fmla="*/ 1666446 w 7283450"/>
              <a:gd name="connsiteY1777" fmla="*/ 5432459 h 6857979"/>
              <a:gd name="connsiteX1778" fmla="*/ 1666054 w 7283450"/>
              <a:gd name="connsiteY1778" fmla="*/ 5430876 h 6857979"/>
              <a:gd name="connsiteX1779" fmla="*/ 1666054 w 7283450"/>
              <a:gd name="connsiteY1779" fmla="*/ 5428501 h 6857979"/>
              <a:gd name="connsiteX1780" fmla="*/ 1666054 w 7283450"/>
              <a:gd name="connsiteY1780" fmla="*/ 5424542 h 6857979"/>
              <a:gd name="connsiteX1781" fmla="*/ 1667231 w 7283450"/>
              <a:gd name="connsiteY1781" fmla="*/ 5420188 h 6857979"/>
              <a:gd name="connsiteX1782" fmla="*/ 1668408 w 7283450"/>
              <a:gd name="connsiteY1782" fmla="*/ 5416626 h 6857979"/>
              <a:gd name="connsiteX1783" fmla="*/ 1669585 w 7283450"/>
              <a:gd name="connsiteY1783" fmla="*/ 5413063 h 6857979"/>
              <a:gd name="connsiteX1784" fmla="*/ 1671939 w 7283450"/>
              <a:gd name="connsiteY1784" fmla="*/ 5409500 h 6857979"/>
              <a:gd name="connsiteX1785" fmla="*/ 1673508 w 7283450"/>
              <a:gd name="connsiteY1785" fmla="*/ 5405938 h 6857979"/>
              <a:gd name="connsiteX1786" fmla="*/ 1675077 w 7283450"/>
              <a:gd name="connsiteY1786" fmla="*/ 5401979 h 6857979"/>
              <a:gd name="connsiteX1787" fmla="*/ 1675862 w 7283450"/>
              <a:gd name="connsiteY1787" fmla="*/ 5398021 h 6857979"/>
              <a:gd name="connsiteX1788" fmla="*/ 1677824 w 7283450"/>
              <a:gd name="connsiteY1788" fmla="*/ 5389708 h 6857979"/>
              <a:gd name="connsiteX1789" fmla="*/ 1678608 w 7283450"/>
              <a:gd name="connsiteY1789" fmla="*/ 5381395 h 6857979"/>
              <a:gd name="connsiteX1790" fmla="*/ 1680569 w 7283450"/>
              <a:gd name="connsiteY1790" fmla="*/ 5365562 h 6857979"/>
              <a:gd name="connsiteX1791" fmla="*/ 1681355 w 7283450"/>
              <a:gd name="connsiteY1791" fmla="*/ 5358832 h 6857979"/>
              <a:gd name="connsiteX1792" fmla="*/ 1682531 w 7283450"/>
              <a:gd name="connsiteY1792" fmla="*/ 5352895 h 6857979"/>
              <a:gd name="connsiteX1793" fmla="*/ 1682923 w 7283450"/>
              <a:gd name="connsiteY1793" fmla="*/ 5351707 h 6857979"/>
              <a:gd name="connsiteX1794" fmla="*/ 1684493 w 7283450"/>
              <a:gd name="connsiteY1794" fmla="*/ 5350124 h 6857979"/>
              <a:gd name="connsiteX1795" fmla="*/ 1686454 w 7283450"/>
              <a:gd name="connsiteY1795" fmla="*/ 5348145 h 6857979"/>
              <a:gd name="connsiteX1796" fmla="*/ 1688808 w 7283450"/>
              <a:gd name="connsiteY1796" fmla="*/ 5345374 h 6857979"/>
              <a:gd name="connsiteX1797" fmla="*/ 1690378 w 7283450"/>
              <a:gd name="connsiteY1797" fmla="*/ 5342999 h 6857979"/>
              <a:gd name="connsiteX1798" fmla="*/ 1691162 w 7283450"/>
              <a:gd name="connsiteY1798" fmla="*/ 5341811 h 6857979"/>
              <a:gd name="connsiteX1799" fmla="*/ 1691162 w 7283450"/>
              <a:gd name="connsiteY1799" fmla="*/ 5340624 h 6857979"/>
              <a:gd name="connsiteX1800" fmla="*/ 1691162 w 7283450"/>
              <a:gd name="connsiteY1800" fmla="*/ 5339436 h 6857979"/>
              <a:gd name="connsiteX1801" fmla="*/ 1690770 w 7283450"/>
              <a:gd name="connsiteY1801" fmla="*/ 5338644 h 6857979"/>
              <a:gd name="connsiteX1802" fmla="*/ 1689986 w 7283450"/>
              <a:gd name="connsiteY1802" fmla="*/ 5337457 h 6857979"/>
              <a:gd name="connsiteX1803" fmla="*/ 1688808 w 7283450"/>
              <a:gd name="connsiteY1803" fmla="*/ 5336269 h 6857979"/>
              <a:gd name="connsiteX1804" fmla="*/ 1689593 w 7283450"/>
              <a:gd name="connsiteY1804" fmla="*/ 5333498 h 6857979"/>
              <a:gd name="connsiteX1805" fmla="*/ 1689986 w 7283450"/>
              <a:gd name="connsiteY1805" fmla="*/ 5333102 h 6857979"/>
              <a:gd name="connsiteX1806" fmla="*/ 1690770 w 7283450"/>
              <a:gd name="connsiteY1806" fmla="*/ 5332707 h 6857979"/>
              <a:gd name="connsiteX1807" fmla="*/ 1691162 w 7283450"/>
              <a:gd name="connsiteY1807" fmla="*/ 5332707 h 6857979"/>
              <a:gd name="connsiteX1808" fmla="*/ 1691947 w 7283450"/>
              <a:gd name="connsiteY1808" fmla="*/ 5332707 h 6857979"/>
              <a:gd name="connsiteX1809" fmla="*/ 1693124 w 7283450"/>
              <a:gd name="connsiteY1809" fmla="*/ 5333894 h 6857979"/>
              <a:gd name="connsiteX1810" fmla="*/ 1694693 w 7283450"/>
              <a:gd name="connsiteY1810" fmla="*/ 5335082 h 6857979"/>
              <a:gd name="connsiteX1811" fmla="*/ 1696654 w 7283450"/>
              <a:gd name="connsiteY1811" fmla="*/ 5336269 h 6857979"/>
              <a:gd name="connsiteX1812" fmla="*/ 1699009 w 7283450"/>
              <a:gd name="connsiteY1812" fmla="*/ 5336665 h 6857979"/>
              <a:gd name="connsiteX1813" fmla="*/ 1699793 w 7283450"/>
              <a:gd name="connsiteY1813" fmla="*/ 5336665 h 6857979"/>
              <a:gd name="connsiteX1814" fmla="*/ 1700970 w 7283450"/>
              <a:gd name="connsiteY1814" fmla="*/ 5336269 h 6857979"/>
              <a:gd name="connsiteX1815" fmla="*/ 1699401 w 7283450"/>
              <a:gd name="connsiteY1815" fmla="*/ 5331519 h 6857979"/>
              <a:gd name="connsiteX1816" fmla="*/ 1699009 w 7283450"/>
              <a:gd name="connsiteY1816" fmla="*/ 5329540 h 6857979"/>
              <a:gd name="connsiteX1817" fmla="*/ 1699009 w 7283450"/>
              <a:gd name="connsiteY1817" fmla="*/ 5327956 h 6857979"/>
              <a:gd name="connsiteX1818" fmla="*/ 1699793 w 7283450"/>
              <a:gd name="connsiteY1818" fmla="*/ 5325581 h 6857979"/>
              <a:gd name="connsiteX1819" fmla="*/ 1700578 w 7283450"/>
              <a:gd name="connsiteY1819" fmla="*/ 5323602 h 6857979"/>
              <a:gd name="connsiteX1820" fmla="*/ 1701755 w 7283450"/>
              <a:gd name="connsiteY1820" fmla="*/ 5321623 h 6857979"/>
              <a:gd name="connsiteX1821" fmla="*/ 1702147 w 7283450"/>
              <a:gd name="connsiteY1821" fmla="*/ 5318456 h 6857979"/>
              <a:gd name="connsiteX1822" fmla="*/ 1702147 w 7283450"/>
              <a:gd name="connsiteY1822" fmla="*/ 5316873 h 6857979"/>
              <a:gd name="connsiteX1823" fmla="*/ 1702147 w 7283450"/>
              <a:gd name="connsiteY1823" fmla="*/ 5314894 h 6857979"/>
              <a:gd name="connsiteX1824" fmla="*/ 1700970 w 7283450"/>
              <a:gd name="connsiteY1824" fmla="*/ 5309748 h 6857979"/>
              <a:gd name="connsiteX1825" fmla="*/ 1702932 w 7283450"/>
              <a:gd name="connsiteY1825" fmla="*/ 5309352 h 6857979"/>
              <a:gd name="connsiteX1826" fmla="*/ 1705678 w 7283450"/>
              <a:gd name="connsiteY1826" fmla="*/ 5308956 h 6857979"/>
              <a:gd name="connsiteX1827" fmla="*/ 1709601 w 7283450"/>
              <a:gd name="connsiteY1827" fmla="*/ 5307768 h 6857979"/>
              <a:gd name="connsiteX1828" fmla="*/ 1713524 w 7283450"/>
              <a:gd name="connsiteY1828" fmla="*/ 5305789 h 6857979"/>
              <a:gd name="connsiteX1829" fmla="*/ 1717447 w 7283450"/>
              <a:gd name="connsiteY1829" fmla="*/ 5303810 h 6857979"/>
              <a:gd name="connsiteX1830" fmla="*/ 1720978 w 7283450"/>
              <a:gd name="connsiteY1830" fmla="*/ 5301435 h 6857979"/>
              <a:gd name="connsiteX1831" fmla="*/ 1722940 w 7283450"/>
              <a:gd name="connsiteY1831" fmla="*/ 5301039 h 6857979"/>
              <a:gd name="connsiteX1832" fmla="*/ 3049589 w 7283450"/>
              <a:gd name="connsiteY1832" fmla="*/ 5283180 h 6857979"/>
              <a:gd name="connsiteX1833" fmla="*/ 3048893 w 7283450"/>
              <a:gd name="connsiteY1833" fmla="*/ 5288623 h 6857979"/>
              <a:gd name="connsiteX1834" fmla="*/ 3048199 w 7283450"/>
              <a:gd name="connsiteY1834" fmla="*/ 5290800 h 6857979"/>
              <a:gd name="connsiteX1835" fmla="*/ 3046810 w 7283450"/>
              <a:gd name="connsiteY1835" fmla="*/ 5292615 h 6857979"/>
              <a:gd name="connsiteX1836" fmla="*/ 3045768 w 7283450"/>
              <a:gd name="connsiteY1836" fmla="*/ 5294792 h 6857979"/>
              <a:gd name="connsiteX1837" fmla="*/ 3044031 w 7283450"/>
              <a:gd name="connsiteY1837" fmla="*/ 5295517 h 6857979"/>
              <a:gd name="connsiteX1838" fmla="*/ 3041600 w 7283450"/>
              <a:gd name="connsiteY1838" fmla="*/ 5295880 h 6857979"/>
              <a:gd name="connsiteX1839" fmla="*/ 3038475 w 7283450"/>
              <a:gd name="connsiteY1839" fmla="*/ 5295517 h 6857979"/>
              <a:gd name="connsiteX1840" fmla="*/ 3038475 w 7283450"/>
              <a:gd name="connsiteY1840" fmla="*/ 5292615 h 6857979"/>
              <a:gd name="connsiteX1841" fmla="*/ 3039169 w 7283450"/>
              <a:gd name="connsiteY1841" fmla="*/ 5290437 h 6857979"/>
              <a:gd name="connsiteX1842" fmla="*/ 3040558 w 7283450"/>
              <a:gd name="connsiteY1842" fmla="*/ 5288623 h 6857979"/>
              <a:gd name="connsiteX1843" fmla="*/ 3041600 w 7283450"/>
              <a:gd name="connsiteY1843" fmla="*/ 5286809 h 6857979"/>
              <a:gd name="connsiteX1844" fmla="*/ 3042989 w 7283450"/>
              <a:gd name="connsiteY1844" fmla="*/ 5284995 h 6857979"/>
              <a:gd name="connsiteX1845" fmla="*/ 3044726 w 7283450"/>
              <a:gd name="connsiteY1845" fmla="*/ 5284269 h 6857979"/>
              <a:gd name="connsiteX1846" fmla="*/ 3046810 w 7283450"/>
              <a:gd name="connsiteY1846" fmla="*/ 5283543 h 6857979"/>
              <a:gd name="connsiteX1847" fmla="*/ 1729504 w 7283450"/>
              <a:gd name="connsiteY1847" fmla="*/ 5253018 h 6857979"/>
              <a:gd name="connsiteX1848" fmla="*/ 1732336 w 7283450"/>
              <a:gd name="connsiteY1848" fmla="*/ 5255774 h 6857979"/>
              <a:gd name="connsiteX1849" fmla="*/ 1733551 w 7283450"/>
              <a:gd name="connsiteY1849" fmla="*/ 5257349 h 6857979"/>
              <a:gd name="connsiteX1850" fmla="*/ 1735169 w 7283450"/>
              <a:gd name="connsiteY1850" fmla="*/ 5258530 h 6857979"/>
              <a:gd name="connsiteX1851" fmla="*/ 1736788 w 7283450"/>
              <a:gd name="connsiteY1851" fmla="*/ 5259318 h 6857979"/>
              <a:gd name="connsiteX1852" fmla="*/ 1739216 w 7283450"/>
              <a:gd name="connsiteY1852" fmla="*/ 5260105 h 6857979"/>
              <a:gd name="connsiteX1853" fmla="*/ 1742048 w 7283450"/>
              <a:gd name="connsiteY1853" fmla="*/ 5260105 h 6857979"/>
              <a:gd name="connsiteX1854" fmla="*/ 1745285 w 7283450"/>
              <a:gd name="connsiteY1854" fmla="*/ 5259318 h 6857979"/>
              <a:gd name="connsiteX1855" fmla="*/ 1745285 w 7283450"/>
              <a:gd name="connsiteY1855" fmla="*/ 5258530 h 6857979"/>
              <a:gd name="connsiteX1856" fmla="*/ 1744881 w 7283450"/>
              <a:gd name="connsiteY1856" fmla="*/ 5257743 h 6857979"/>
              <a:gd name="connsiteX1857" fmla="*/ 1744071 w 7283450"/>
              <a:gd name="connsiteY1857" fmla="*/ 5257349 h 6857979"/>
              <a:gd name="connsiteX1858" fmla="*/ 1743262 w 7283450"/>
              <a:gd name="connsiteY1858" fmla="*/ 5256955 h 6857979"/>
              <a:gd name="connsiteX1859" fmla="*/ 1738811 w 7283450"/>
              <a:gd name="connsiteY1859" fmla="*/ 5256168 h 6857979"/>
              <a:gd name="connsiteX1860" fmla="*/ 1740429 w 7283450"/>
              <a:gd name="connsiteY1860" fmla="*/ 5254593 h 6857979"/>
              <a:gd name="connsiteX1861" fmla="*/ 1741239 w 7283450"/>
              <a:gd name="connsiteY1861" fmla="*/ 5253806 h 6857979"/>
              <a:gd name="connsiteX1862" fmla="*/ 1742453 w 7283450"/>
              <a:gd name="connsiteY1862" fmla="*/ 5253412 h 6857979"/>
              <a:gd name="connsiteX1863" fmla="*/ 1743262 w 7283450"/>
              <a:gd name="connsiteY1863" fmla="*/ 5253806 h 6857979"/>
              <a:gd name="connsiteX1864" fmla="*/ 1745690 w 7283450"/>
              <a:gd name="connsiteY1864" fmla="*/ 5255380 h 6857979"/>
              <a:gd name="connsiteX1865" fmla="*/ 1747309 w 7283450"/>
              <a:gd name="connsiteY1865" fmla="*/ 5255774 h 6857979"/>
              <a:gd name="connsiteX1866" fmla="*/ 1748523 w 7283450"/>
              <a:gd name="connsiteY1866" fmla="*/ 5256168 h 6857979"/>
              <a:gd name="connsiteX1867" fmla="*/ 1747309 w 7283450"/>
              <a:gd name="connsiteY1867" fmla="*/ 5257743 h 6857979"/>
              <a:gd name="connsiteX1868" fmla="*/ 1746499 w 7283450"/>
              <a:gd name="connsiteY1868" fmla="*/ 5259711 h 6857979"/>
              <a:gd name="connsiteX1869" fmla="*/ 1745690 w 7283450"/>
              <a:gd name="connsiteY1869" fmla="*/ 5262073 h 6857979"/>
              <a:gd name="connsiteX1870" fmla="*/ 1746096 w 7283450"/>
              <a:gd name="connsiteY1870" fmla="*/ 5264042 h 6857979"/>
              <a:gd name="connsiteX1871" fmla="*/ 1746499 w 7283450"/>
              <a:gd name="connsiteY1871" fmla="*/ 5266010 h 6857979"/>
              <a:gd name="connsiteX1872" fmla="*/ 1747714 w 7283450"/>
              <a:gd name="connsiteY1872" fmla="*/ 5267585 h 6857979"/>
              <a:gd name="connsiteX1873" fmla="*/ 1749737 w 7283450"/>
              <a:gd name="connsiteY1873" fmla="*/ 5268766 h 6857979"/>
              <a:gd name="connsiteX1874" fmla="*/ 1752164 w 7283450"/>
              <a:gd name="connsiteY1874" fmla="*/ 5269554 h 6857979"/>
              <a:gd name="connsiteX1875" fmla="*/ 1753783 w 7283450"/>
              <a:gd name="connsiteY1875" fmla="*/ 5271129 h 6857979"/>
              <a:gd name="connsiteX1876" fmla="*/ 1754188 w 7283450"/>
              <a:gd name="connsiteY1876" fmla="*/ 5272310 h 6857979"/>
              <a:gd name="connsiteX1877" fmla="*/ 1753379 w 7283450"/>
              <a:gd name="connsiteY1877" fmla="*/ 5272310 h 6857979"/>
              <a:gd name="connsiteX1878" fmla="*/ 1751761 w 7283450"/>
              <a:gd name="connsiteY1878" fmla="*/ 5271916 h 6857979"/>
              <a:gd name="connsiteX1879" fmla="*/ 1746499 w 7283450"/>
              <a:gd name="connsiteY1879" fmla="*/ 5270735 h 6857979"/>
              <a:gd name="connsiteX1880" fmla="*/ 1742453 w 7283450"/>
              <a:gd name="connsiteY1880" fmla="*/ 5269554 h 6857979"/>
              <a:gd name="connsiteX1881" fmla="*/ 1744071 w 7283450"/>
              <a:gd name="connsiteY1881" fmla="*/ 5275066 h 6857979"/>
              <a:gd name="connsiteX1882" fmla="*/ 1744476 w 7283450"/>
              <a:gd name="connsiteY1882" fmla="*/ 5279396 h 6857979"/>
              <a:gd name="connsiteX1883" fmla="*/ 1744071 w 7283450"/>
              <a:gd name="connsiteY1883" fmla="*/ 5283333 h 6857979"/>
              <a:gd name="connsiteX1884" fmla="*/ 1742453 w 7283450"/>
              <a:gd name="connsiteY1884" fmla="*/ 5289239 h 6857979"/>
              <a:gd name="connsiteX1885" fmla="*/ 1738811 w 7283450"/>
              <a:gd name="connsiteY1885" fmla="*/ 5288058 h 6857979"/>
              <a:gd name="connsiteX1886" fmla="*/ 1735978 w 7283450"/>
              <a:gd name="connsiteY1886" fmla="*/ 5285696 h 6857979"/>
              <a:gd name="connsiteX1887" fmla="*/ 1733146 w 7283450"/>
              <a:gd name="connsiteY1887" fmla="*/ 5284121 h 6857979"/>
              <a:gd name="connsiteX1888" fmla="*/ 1729504 w 7283450"/>
              <a:gd name="connsiteY1888" fmla="*/ 5282546 h 6857979"/>
              <a:gd name="connsiteX1889" fmla="*/ 1729504 w 7283450"/>
              <a:gd name="connsiteY1889" fmla="*/ 5285302 h 6857979"/>
              <a:gd name="connsiteX1890" fmla="*/ 1729099 w 7283450"/>
              <a:gd name="connsiteY1890" fmla="*/ 5288452 h 6857979"/>
              <a:gd name="connsiteX1891" fmla="*/ 1727481 w 7283450"/>
              <a:gd name="connsiteY1891" fmla="*/ 5290814 h 6857979"/>
              <a:gd name="connsiteX1892" fmla="*/ 1725457 w 7283450"/>
              <a:gd name="connsiteY1892" fmla="*/ 5293176 h 6857979"/>
              <a:gd name="connsiteX1893" fmla="*/ 1723029 w 7283450"/>
              <a:gd name="connsiteY1893" fmla="*/ 5295932 h 6857979"/>
              <a:gd name="connsiteX1894" fmla="*/ 1719792 w 7283450"/>
              <a:gd name="connsiteY1894" fmla="*/ 5298294 h 6857979"/>
              <a:gd name="connsiteX1895" fmla="*/ 1713318 w 7283450"/>
              <a:gd name="connsiteY1895" fmla="*/ 5302231 h 6857979"/>
              <a:gd name="connsiteX1896" fmla="*/ 1712913 w 7283450"/>
              <a:gd name="connsiteY1896" fmla="*/ 5300656 h 6857979"/>
              <a:gd name="connsiteX1897" fmla="*/ 1713318 w 7283450"/>
              <a:gd name="connsiteY1897" fmla="*/ 5299082 h 6857979"/>
              <a:gd name="connsiteX1898" fmla="*/ 1713723 w 7283450"/>
              <a:gd name="connsiteY1898" fmla="*/ 5297507 h 6857979"/>
              <a:gd name="connsiteX1899" fmla="*/ 1714532 w 7283450"/>
              <a:gd name="connsiteY1899" fmla="*/ 5295932 h 6857979"/>
              <a:gd name="connsiteX1900" fmla="*/ 1716555 w 7283450"/>
              <a:gd name="connsiteY1900" fmla="*/ 5293176 h 6857979"/>
              <a:gd name="connsiteX1901" fmla="*/ 1718578 w 7283450"/>
              <a:gd name="connsiteY1901" fmla="*/ 5290420 h 6857979"/>
              <a:gd name="connsiteX1902" fmla="*/ 1720197 w 7283450"/>
              <a:gd name="connsiteY1902" fmla="*/ 5287270 h 6857979"/>
              <a:gd name="connsiteX1903" fmla="*/ 1720601 w 7283450"/>
              <a:gd name="connsiteY1903" fmla="*/ 5285302 h 6857979"/>
              <a:gd name="connsiteX1904" fmla="*/ 1720601 w 7283450"/>
              <a:gd name="connsiteY1904" fmla="*/ 5283333 h 6857979"/>
              <a:gd name="connsiteX1905" fmla="*/ 1720601 w 7283450"/>
              <a:gd name="connsiteY1905" fmla="*/ 5281365 h 6857979"/>
              <a:gd name="connsiteX1906" fmla="*/ 1719792 w 7283450"/>
              <a:gd name="connsiteY1906" fmla="*/ 5279003 h 6857979"/>
              <a:gd name="connsiteX1907" fmla="*/ 1718578 w 7283450"/>
              <a:gd name="connsiteY1907" fmla="*/ 5275853 h 6857979"/>
              <a:gd name="connsiteX1908" fmla="*/ 1716959 w 7283450"/>
              <a:gd name="connsiteY1908" fmla="*/ 5272703 h 6857979"/>
              <a:gd name="connsiteX1909" fmla="*/ 1718983 w 7283450"/>
              <a:gd name="connsiteY1909" fmla="*/ 5273885 h 6857979"/>
              <a:gd name="connsiteX1910" fmla="*/ 1721006 w 7283450"/>
              <a:gd name="connsiteY1910" fmla="*/ 5274672 h 6857979"/>
              <a:gd name="connsiteX1911" fmla="*/ 1722220 w 7283450"/>
              <a:gd name="connsiteY1911" fmla="*/ 5275066 h 6857979"/>
              <a:gd name="connsiteX1912" fmla="*/ 1723839 w 7283450"/>
              <a:gd name="connsiteY1912" fmla="*/ 5274672 h 6857979"/>
              <a:gd name="connsiteX1913" fmla="*/ 1725053 w 7283450"/>
              <a:gd name="connsiteY1913" fmla="*/ 5273885 h 6857979"/>
              <a:gd name="connsiteX1914" fmla="*/ 1725862 w 7283450"/>
              <a:gd name="connsiteY1914" fmla="*/ 5273097 h 6857979"/>
              <a:gd name="connsiteX1915" fmla="*/ 1726267 w 7283450"/>
              <a:gd name="connsiteY1915" fmla="*/ 5271522 h 6857979"/>
              <a:gd name="connsiteX1916" fmla="*/ 1727076 w 7283450"/>
              <a:gd name="connsiteY1916" fmla="*/ 5269948 h 6857979"/>
              <a:gd name="connsiteX1917" fmla="*/ 1727481 w 7283450"/>
              <a:gd name="connsiteY1917" fmla="*/ 5266010 h 6857979"/>
              <a:gd name="connsiteX1918" fmla="*/ 1727885 w 7283450"/>
              <a:gd name="connsiteY1918" fmla="*/ 5261680 h 6857979"/>
              <a:gd name="connsiteX1919" fmla="*/ 1728694 w 7283450"/>
              <a:gd name="connsiteY1919" fmla="*/ 5256955 h 6857979"/>
              <a:gd name="connsiteX1920" fmla="*/ 1554163 w 7283450"/>
              <a:gd name="connsiteY1920" fmla="*/ 5232380 h 6857979"/>
              <a:gd name="connsiteX1921" fmla="*/ 1558925 w 7283450"/>
              <a:gd name="connsiteY1921" fmla="*/ 5233186 h 6857979"/>
              <a:gd name="connsiteX1922" fmla="*/ 1561703 w 7283450"/>
              <a:gd name="connsiteY1922" fmla="*/ 5233991 h 6857979"/>
              <a:gd name="connsiteX1923" fmla="*/ 1563688 w 7283450"/>
              <a:gd name="connsiteY1923" fmla="*/ 5235603 h 6857979"/>
              <a:gd name="connsiteX1924" fmla="*/ 1565275 w 7283450"/>
              <a:gd name="connsiteY1924" fmla="*/ 5237214 h 6857979"/>
              <a:gd name="connsiteX1925" fmla="*/ 1566466 w 7283450"/>
              <a:gd name="connsiteY1925" fmla="*/ 5239228 h 6857979"/>
              <a:gd name="connsiteX1926" fmla="*/ 1566863 w 7283450"/>
              <a:gd name="connsiteY1926" fmla="*/ 5242048 h 6857979"/>
              <a:gd name="connsiteX1927" fmla="*/ 1566466 w 7283450"/>
              <a:gd name="connsiteY1927" fmla="*/ 5246076 h 6857979"/>
              <a:gd name="connsiteX1928" fmla="*/ 1563291 w 7283450"/>
              <a:gd name="connsiteY1928" fmla="*/ 5244464 h 6857979"/>
              <a:gd name="connsiteX1929" fmla="*/ 1560116 w 7283450"/>
              <a:gd name="connsiteY1929" fmla="*/ 5242450 h 6857979"/>
              <a:gd name="connsiteX1930" fmla="*/ 1556941 w 7283450"/>
              <a:gd name="connsiteY1930" fmla="*/ 5240839 h 6857979"/>
              <a:gd name="connsiteX1931" fmla="*/ 1554163 w 7283450"/>
              <a:gd name="connsiteY1931" fmla="*/ 5239228 h 6857979"/>
              <a:gd name="connsiteX1932" fmla="*/ 1553766 w 7283450"/>
              <a:gd name="connsiteY1932" fmla="*/ 5240436 h 6857979"/>
              <a:gd name="connsiteX1933" fmla="*/ 1554163 w 7283450"/>
              <a:gd name="connsiteY1933" fmla="*/ 5241645 h 6857979"/>
              <a:gd name="connsiteX1934" fmla="*/ 1554560 w 7283450"/>
              <a:gd name="connsiteY1934" fmla="*/ 5242450 h 6857979"/>
              <a:gd name="connsiteX1935" fmla="*/ 1555353 w 7283450"/>
              <a:gd name="connsiteY1935" fmla="*/ 5243659 h 6857979"/>
              <a:gd name="connsiteX1936" fmla="*/ 1556941 w 7283450"/>
              <a:gd name="connsiteY1936" fmla="*/ 5244867 h 6857979"/>
              <a:gd name="connsiteX1937" fmla="*/ 1558925 w 7283450"/>
              <a:gd name="connsiteY1937" fmla="*/ 5245270 h 6857979"/>
              <a:gd name="connsiteX1938" fmla="*/ 1561307 w 7283450"/>
              <a:gd name="connsiteY1938" fmla="*/ 5246076 h 6857979"/>
              <a:gd name="connsiteX1939" fmla="*/ 1562894 w 7283450"/>
              <a:gd name="connsiteY1939" fmla="*/ 5247284 h 6857979"/>
              <a:gd name="connsiteX1940" fmla="*/ 1563291 w 7283450"/>
              <a:gd name="connsiteY1940" fmla="*/ 5248090 h 6857979"/>
              <a:gd name="connsiteX1941" fmla="*/ 1563688 w 7283450"/>
              <a:gd name="connsiteY1941" fmla="*/ 5249298 h 6857979"/>
              <a:gd name="connsiteX1942" fmla="*/ 1563688 w 7283450"/>
              <a:gd name="connsiteY1942" fmla="*/ 5250909 h 6857979"/>
              <a:gd name="connsiteX1943" fmla="*/ 1563291 w 7283450"/>
              <a:gd name="connsiteY1943" fmla="*/ 5252923 h 6857979"/>
              <a:gd name="connsiteX1944" fmla="*/ 1558528 w 7283450"/>
              <a:gd name="connsiteY1944" fmla="*/ 5255743 h 6857979"/>
              <a:gd name="connsiteX1945" fmla="*/ 1554957 w 7283450"/>
              <a:gd name="connsiteY1945" fmla="*/ 5257757 h 6857979"/>
              <a:gd name="connsiteX1946" fmla="*/ 1551385 w 7283450"/>
              <a:gd name="connsiteY1946" fmla="*/ 5258965 h 6857979"/>
              <a:gd name="connsiteX1947" fmla="*/ 1549003 w 7283450"/>
              <a:gd name="connsiteY1947" fmla="*/ 5259368 h 6857979"/>
              <a:gd name="connsiteX1948" fmla="*/ 1543844 w 7283450"/>
              <a:gd name="connsiteY1948" fmla="*/ 5259368 h 6857979"/>
              <a:gd name="connsiteX1949" fmla="*/ 1539876 w 7283450"/>
              <a:gd name="connsiteY1949" fmla="*/ 5258965 h 6857979"/>
              <a:gd name="connsiteX1950" fmla="*/ 1535113 w 7283450"/>
              <a:gd name="connsiteY1950" fmla="*/ 5259368 h 6857979"/>
              <a:gd name="connsiteX1951" fmla="*/ 1540273 w 7283450"/>
              <a:gd name="connsiteY1951" fmla="*/ 5253729 h 6857979"/>
              <a:gd name="connsiteX1952" fmla="*/ 1545432 w 7283450"/>
              <a:gd name="connsiteY1952" fmla="*/ 5246881 h 6857979"/>
              <a:gd name="connsiteX1953" fmla="*/ 1549400 w 7283450"/>
              <a:gd name="connsiteY1953" fmla="*/ 5239631 h 6857979"/>
              <a:gd name="connsiteX1954" fmla="*/ 2006393 w 7283450"/>
              <a:gd name="connsiteY1954" fmla="*/ 5230793 h 6857979"/>
              <a:gd name="connsiteX1955" fmla="*/ 2008050 w 7283450"/>
              <a:gd name="connsiteY1955" fmla="*/ 5231180 h 6857979"/>
              <a:gd name="connsiteX1956" fmla="*/ 2009706 w 7283450"/>
              <a:gd name="connsiteY1956" fmla="*/ 5231568 h 6857979"/>
              <a:gd name="connsiteX1957" fmla="*/ 2011363 w 7283450"/>
              <a:gd name="connsiteY1957" fmla="*/ 5232342 h 6857979"/>
              <a:gd name="connsiteX1958" fmla="*/ 2012605 w 7283450"/>
              <a:gd name="connsiteY1958" fmla="*/ 5233504 h 6857979"/>
              <a:gd name="connsiteX1959" fmla="*/ 2015918 w 7283450"/>
              <a:gd name="connsiteY1959" fmla="*/ 5236214 h 6857979"/>
              <a:gd name="connsiteX1960" fmla="*/ 2018403 w 7283450"/>
              <a:gd name="connsiteY1960" fmla="*/ 5239312 h 6857979"/>
              <a:gd name="connsiteX1961" fmla="*/ 2020060 w 7283450"/>
              <a:gd name="connsiteY1961" fmla="*/ 5242796 h 6857979"/>
              <a:gd name="connsiteX1962" fmla="*/ 2020888 w 7283450"/>
              <a:gd name="connsiteY1962" fmla="*/ 5247055 h 6857979"/>
              <a:gd name="connsiteX1963" fmla="*/ 2020888 w 7283450"/>
              <a:gd name="connsiteY1963" fmla="*/ 5250927 h 6857979"/>
              <a:gd name="connsiteX1964" fmla="*/ 2020474 w 7283450"/>
              <a:gd name="connsiteY1964" fmla="*/ 5252863 h 6857979"/>
              <a:gd name="connsiteX1965" fmla="*/ 2019645 w 7283450"/>
              <a:gd name="connsiteY1965" fmla="*/ 5254799 h 6857979"/>
              <a:gd name="connsiteX1966" fmla="*/ 2018817 w 7283450"/>
              <a:gd name="connsiteY1966" fmla="*/ 5256348 h 6857979"/>
              <a:gd name="connsiteX1967" fmla="*/ 2017575 w 7283450"/>
              <a:gd name="connsiteY1967" fmla="*/ 5257897 h 6857979"/>
              <a:gd name="connsiteX1968" fmla="*/ 2015918 w 7283450"/>
              <a:gd name="connsiteY1968" fmla="*/ 5259058 h 6857979"/>
              <a:gd name="connsiteX1969" fmla="*/ 2014262 w 7283450"/>
              <a:gd name="connsiteY1969" fmla="*/ 5260607 h 6857979"/>
              <a:gd name="connsiteX1970" fmla="*/ 2011363 w 7283450"/>
              <a:gd name="connsiteY1970" fmla="*/ 5261382 h 6857979"/>
              <a:gd name="connsiteX1971" fmla="*/ 2008879 w 7283450"/>
              <a:gd name="connsiteY1971" fmla="*/ 5262156 h 6857979"/>
              <a:gd name="connsiteX1972" fmla="*/ 2005979 w 7283450"/>
              <a:gd name="connsiteY1972" fmla="*/ 5262543 h 6857979"/>
              <a:gd name="connsiteX1973" fmla="*/ 2002252 w 7283450"/>
              <a:gd name="connsiteY1973" fmla="*/ 5262543 h 6857979"/>
              <a:gd name="connsiteX1974" fmla="*/ 2001009 w 7283450"/>
              <a:gd name="connsiteY1974" fmla="*/ 5260994 h 6857979"/>
              <a:gd name="connsiteX1975" fmla="*/ 2000181 w 7283450"/>
              <a:gd name="connsiteY1975" fmla="*/ 5258671 h 6857979"/>
              <a:gd name="connsiteX1976" fmla="*/ 1999768 w 7283450"/>
              <a:gd name="connsiteY1976" fmla="*/ 5254412 h 6857979"/>
              <a:gd name="connsiteX1977" fmla="*/ 1999768 w 7283450"/>
              <a:gd name="connsiteY1977" fmla="*/ 5249766 h 6857979"/>
              <a:gd name="connsiteX1978" fmla="*/ 1999353 w 7283450"/>
              <a:gd name="connsiteY1978" fmla="*/ 5247830 h 6857979"/>
              <a:gd name="connsiteX1979" fmla="*/ 1998939 w 7283450"/>
              <a:gd name="connsiteY1979" fmla="*/ 5246281 h 6857979"/>
              <a:gd name="connsiteX1980" fmla="*/ 1998111 w 7283450"/>
              <a:gd name="connsiteY1980" fmla="*/ 5245507 h 6857979"/>
              <a:gd name="connsiteX1981" fmla="*/ 1995626 w 7283450"/>
              <a:gd name="connsiteY1981" fmla="*/ 5243958 h 6857979"/>
              <a:gd name="connsiteX1982" fmla="*/ 1993556 w 7283450"/>
              <a:gd name="connsiteY1982" fmla="*/ 5242409 h 6857979"/>
              <a:gd name="connsiteX1983" fmla="*/ 1992727 w 7283450"/>
              <a:gd name="connsiteY1983" fmla="*/ 5242409 h 6857979"/>
              <a:gd name="connsiteX1984" fmla="*/ 1992313 w 7283450"/>
              <a:gd name="connsiteY1984" fmla="*/ 5242796 h 6857979"/>
              <a:gd name="connsiteX1985" fmla="*/ 1993556 w 7283450"/>
              <a:gd name="connsiteY1985" fmla="*/ 5239699 h 6857979"/>
              <a:gd name="connsiteX1986" fmla="*/ 1995212 w 7283450"/>
              <a:gd name="connsiteY1986" fmla="*/ 5237376 h 6857979"/>
              <a:gd name="connsiteX1987" fmla="*/ 1997282 w 7283450"/>
              <a:gd name="connsiteY1987" fmla="*/ 5235052 h 6857979"/>
              <a:gd name="connsiteX1988" fmla="*/ 1998939 w 7283450"/>
              <a:gd name="connsiteY1988" fmla="*/ 5233504 h 6857979"/>
              <a:gd name="connsiteX1989" fmla="*/ 2000595 w 7283450"/>
              <a:gd name="connsiteY1989" fmla="*/ 5232342 h 6857979"/>
              <a:gd name="connsiteX1990" fmla="*/ 2002252 w 7283450"/>
              <a:gd name="connsiteY1990" fmla="*/ 5231568 h 6857979"/>
              <a:gd name="connsiteX1991" fmla="*/ 2004323 w 7283450"/>
              <a:gd name="connsiteY1991" fmla="*/ 5231180 h 6857979"/>
              <a:gd name="connsiteX1992" fmla="*/ 5591969 w 7283450"/>
              <a:gd name="connsiteY1992" fmla="*/ 5227618 h 6857979"/>
              <a:gd name="connsiteX1993" fmla="*/ 5593556 w 7283450"/>
              <a:gd name="connsiteY1993" fmla="*/ 5227618 h 6857979"/>
              <a:gd name="connsiteX1994" fmla="*/ 5595144 w 7283450"/>
              <a:gd name="connsiteY1994" fmla="*/ 5227618 h 6857979"/>
              <a:gd name="connsiteX1995" fmla="*/ 5597128 w 7283450"/>
              <a:gd name="connsiteY1995" fmla="*/ 5228405 h 6857979"/>
              <a:gd name="connsiteX1996" fmla="*/ 5598716 w 7283450"/>
              <a:gd name="connsiteY1996" fmla="*/ 5229192 h 6857979"/>
              <a:gd name="connsiteX1997" fmla="*/ 5599113 w 7283450"/>
              <a:gd name="connsiteY1997" fmla="*/ 5233912 h 6857979"/>
              <a:gd name="connsiteX1998" fmla="*/ 5599113 w 7283450"/>
              <a:gd name="connsiteY1998" fmla="*/ 5238632 h 6857979"/>
              <a:gd name="connsiteX1999" fmla="*/ 5598716 w 7283450"/>
              <a:gd name="connsiteY1999" fmla="*/ 5242566 h 6857979"/>
              <a:gd name="connsiteX2000" fmla="*/ 5597922 w 7283450"/>
              <a:gd name="connsiteY2000" fmla="*/ 5246500 h 6857979"/>
              <a:gd name="connsiteX2001" fmla="*/ 5596731 w 7283450"/>
              <a:gd name="connsiteY2001" fmla="*/ 5249647 h 6857979"/>
              <a:gd name="connsiteX2002" fmla="*/ 5595144 w 7283450"/>
              <a:gd name="connsiteY2002" fmla="*/ 5253187 h 6857979"/>
              <a:gd name="connsiteX2003" fmla="*/ 5592366 w 7283450"/>
              <a:gd name="connsiteY2003" fmla="*/ 5258694 h 6857979"/>
              <a:gd name="connsiteX2004" fmla="*/ 5586413 w 7283450"/>
              <a:gd name="connsiteY2004" fmla="*/ 5257120 h 6857979"/>
              <a:gd name="connsiteX2005" fmla="*/ 5582841 w 7283450"/>
              <a:gd name="connsiteY2005" fmla="*/ 5257120 h 6857979"/>
              <a:gd name="connsiteX2006" fmla="*/ 5581253 w 7283450"/>
              <a:gd name="connsiteY2006" fmla="*/ 5257120 h 6857979"/>
              <a:gd name="connsiteX2007" fmla="*/ 5580459 w 7283450"/>
              <a:gd name="connsiteY2007" fmla="*/ 5257514 h 6857979"/>
              <a:gd name="connsiteX2008" fmla="*/ 5579666 w 7283450"/>
              <a:gd name="connsiteY2008" fmla="*/ 5258301 h 6857979"/>
              <a:gd name="connsiteX2009" fmla="*/ 5579269 w 7283450"/>
              <a:gd name="connsiteY2009" fmla="*/ 5259087 h 6857979"/>
              <a:gd name="connsiteX2010" fmla="*/ 5578872 w 7283450"/>
              <a:gd name="connsiteY2010" fmla="*/ 5261447 h 6857979"/>
              <a:gd name="connsiteX2011" fmla="*/ 5578078 w 7283450"/>
              <a:gd name="connsiteY2011" fmla="*/ 5264201 h 6857979"/>
              <a:gd name="connsiteX2012" fmla="*/ 5577681 w 7283450"/>
              <a:gd name="connsiteY2012" fmla="*/ 5267741 h 6857979"/>
              <a:gd name="connsiteX2013" fmla="*/ 5576490 w 7283450"/>
              <a:gd name="connsiteY2013" fmla="*/ 5272068 h 6857979"/>
              <a:gd name="connsiteX2014" fmla="*/ 5575300 w 7283450"/>
              <a:gd name="connsiteY2014" fmla="*/ 5270888 h 6857979"/>
              <a:gd name="connsiteX2015" fmla="*/ 5574506 w 7283450"/>
              <a:gd name="connsiteY2015" fmla="*/ 5269708 h 6857979"/>
              <a:gd name="connsiteX2016" fmla="*/ 5572919 w 7283450"/>
              <a:gd name="connsiteY2016" fmla="*/ 5266561 h 6857979"/>
              <a:gd name="connsiteX2017" fmla="*/ 5572125 w 7283450"/>
              <a:gd name="connsiteY2017" fmla="*/ 5263021 h 6857979"/>
              <a:gd name="connsiteX2018" fmla="*/ 5572125 w 7283450"/>
              <a:gd name="connsiteY2018" fmla="*/ 5259087 h 6857979"/>
              <a:gd name="connsiteX2019" fmla="*/ 5572125 w 7283450"/>
              <a:gd name="connsiteY2019" fmla="*/ 5255154 h 6857979"/>
              <a:gd name="connsiteX2020" fmla="*/ 5572919 w 7283450"/>
              <a:gd name="connsiteY2020" fmla="*/ 5250433 h 6857979"/>
              <a:gd name="connsiteX2021" fmla="*/ 5574109 w 7283450"/>
              <a:gd name="connsiteY2021" fmla="*/ 5246500 h 6857979"/>
              <a:gd name="connsiteX2022" fmla="*/ 5575697 w 7283450"/>
              <a:gd name="connsiteY2022" fmla="*/ 5242173 h 6857979"/>
              <a:gd name="connsiteX2023" fmla="*/ 5577681 w 7283450"/>
              <a:gd name="connsiteY2023" fmla="*/ 5238632 h 6857979"/>
              <a:gd name="connsiteX2024" fmla="*/ 5580459 w 7283450"/>
              <a:gd name="connsiteY2024" fmla="*/ 5235092 h 6857979"/>
              <a:gd name="connsiteX2025" fmla="*/ 5582841 w 7283450"/>
              <a:gd name="connsiteY2025" fmla="*/ 5231945 h 6857979"/>
              <a:gd name="connsiteX2026" fmla="*/ 5585619 w 7283450"/>
              <a:gd name="connsiteY2026" fmla="*/ 5229585 h 6857979"/>
              <a:gd name="connsiteX2027" fmla="*/ 5589191 w 7283450"/>
              <a:gd name="connsiteY2027" fmla="*/ 5228012 h 6857979"/>
              <a:gd name="connsiteX2028" fmla="*/ 1985963 w 7283450"/>
              <a:gd name="connsiteY2028" fmla="*/ 5153005 h 6857979"/>
              <a:gd name="connsiteX2029" fmla="*/ 1985165 w 7283450"/>
              <a:gd name="connsiteY2029" fmla="*/ 5160546 h 6857979"/>
              <a:gd name="connsiteX2030" fmla="*/ 1983969 w 7283450"/>
              <a:gd name="connsiteY2030" fmla="*/ 5167690 h 6857979"/>
              <a:gd name="connsiteX2031" fmla="*/ 1982371 w 7283450"/>
              <a:gd name="connsiteY2031" fmla="*/ 5174436 h 6857979"/>
              <a:gd name="connsiteX2032" fmla="*/ 1980376 w 7283450"/>
              <a:gd name="connsiteY2032" fmla="*/ 5181183 h 6857979"/>
              <a:gd name="connsiteX2033" fmla="*/ 1975987 w 7283450"/>
              <a:gd name="connsiteY2033" fmla="*/ 5192296 h 6857979"/>
              <a:gd name="connsiteX2034" fmla="*/ 1973593 w 7283450"/>
              <a:gd name="connsiteY2034" fmla="*/ 5199836 h 6857979"/>
              <a:gd name="connsiteX2035" fmla="*/ 1970400 w 7283450"/>
              <a:gd name="connsiteY2035" fmla="*/ 5209361 h 6857979"/>
              <a:gd name="connsiteX2036" fmla="*/ 1968804 w 7283450"/>
              <a:gd name="connsiteY2036" fmla="*/ 5214124 h 6857979"/>
              <a:gd name="connsiteX2037" fmla="*/ 1968006 w 7283450"/>
              <a:gd name="connsiteY2037" fmla="*/ 5219283 h 6857979"/>
              <a:gd name="connsiteX2038" fmla="*/ 1967208 w 7283450"/>
              <a:gd name="connsiteY2038" fmla="*/ 5223649 h 6857979"/>
              <a:gd name="connsiteX2039" fmla="*/ 1967607 w 7283450"/>
              <a:gd name="connsiteY2039" fmla="*/ 5228808 h 6857979"/>
              <a:gd name="connsiteX2040" fmla="*/ 1968406 w 7283450"/>
              <a:gd name="connsiteY2040" fmla="*/ 5233968 h 6857979"/>
              <a:gd name="connsiteX2041" fmla="*/ 1970400 w 7283450"/>
              <a:gd name="connsiteY2041" fmla="*/ 5239921 h 6857979"/>
              <a:gd name="connsiteX2042" fmla="*/ 1968804 w 7283450"/>
              <a:gd name="connsiteY2042" fmla="*/ 5239921 h 6857979"/>
              <a:gd name="connsiteX2043" fmla="*/ 1967607 w 7283450"/>
              <a:gd name="connsiteY2043" fmla="*/ 5240715 h 6857979"/>
              <a:gd name="connsiteX2044" fmla="*/ 1966809 w 7283450"/>
              <a:gd name="connsiteY2044" fmla="*/ 5241111 h 6857979"/>
              <a:gd name="connsiteX2045" fmla="*/ 1966011 w 7283450"/>
              <a:gd name="connsiteY2045" fmla="*/ 5242302 h 6857979"/>
              <a:gd name="connsiteX2046" fmla="*/ 1964813 w 7283450"/>
              <a:gd name="connsiteY2046" fmla="*/ 5244683 h 6857979"/>
              <a:gd name="connsiteX2047" fmla="*/ 1964016 w 7283450"/>
              <a:gd name="connsiteY2047" fmla="*/ 5246668 h 6857979"/>
              <a:gd name="connsiteX2048" fmla="*/ 1963217 w 7283450"/>
              <a:gd name="connsiteY2048" fmla="*/ 5248255 h 6857979"/>
              <a:gd name="connsiteX2049" fmla="*/ 1962818 w 7283450"/>
              <a:gd name="connsiteY2049" fmla="*/ 5249049 h 6857979"/>
              <a:gd name="connsiteX2050" fmla="*/ 1962020 w 7283450"/>
              <a:gd name="connsiteY2050" fmla="*/ 5249049 h 6857979"/>
              <a:gd name="connsiteX2051" fmla="*/ 1960823 w 7283450"/>
              <a:gd name="connsiteY2051" fmla="*/ 5249049 h 6857979"/>
              <a:gd name="connsiteX2052" fmla="*/ 1960025 w 7283450"/>
              <a:gd name="connsiteY2052" fmla="*/ 5248652 h 6857979"/>
              <a:gd name="connsiteX2053" fmla="*/ 1957631 w 7283450"/>
              <a:gd name="connsiteY2053" fmla="*/ 5246668 h 6857979"/>
              <a:gd name="connsiteX2054" fmla="*/ 1957631 w 7283450"/>
              <a:gd name="connsiteY2054" fmla="*/ 5249843 h 6857979"/>
              <a:gd name="connsiteX2055" fmla="*/ 1957233 w 7283450"/>
              <a:gd name="connsiteY2055" fmla="*/ 5254605 h 6857979"/>
              <a:gd name="connsiteX2056" fmla="*/ 1955635 w 7283450"/>
              <a:gd name="connsiteY2056" fmla="*/ 5259765 h 6857979"/>
              <a:gd name="connsiteX2057" fmla="*/ 1954039 w 7283450"/>
              <a:gd name="connsiteY2057" fmla="*/ 5265718 h 6857979"/>
              <a:gd name="connsiteX2058" fmla="*/ 1951246 w 7283450"/>
              <a:gd name="connsiteY2058" fmla="*/ 5272068 h 6857979"/>
              <a:gd name="connsiteX2059" fmla="*/ 1948453 w 7283450"/>
              <a:gd name="connsiteY2059" fmla="*/ 5278418 h 6857979"/>
              <a:gd name="connsiteX2060" fmla="*/ 1945260 w 7283450"/>
              <a:gd name="connsiteY2060" fmla="*/ 5284371 h 6857979"/>
              <a:gd name="connsiteX2061" fmla="*/ 1941670 w 7283450"/>
              <a:gd name="connsiteY2061" fmla="*/ 5289927 h 6857979"/>
              <a:gd name="connsiteX2062" fmla="*/ 1943664 w 7283450"/>
              <a:gd name="connsiteY2062" fmla="*/ 5289133 h 6857979"/>
              <a:gd name="connsiteX2063" fmla="*/ 1945260 w 7283450"/>
              <a:gd name="connsiteY2063" fmla="*/ 5289133 h 6857979"/>
              <a:gd name="connsiteX2064" fmla="*/ 1945659 w 7283450"/>
              <a:gd name="connsiteY2064" fmla="*/ 5289927 h 6857979"/>
              <a:gd name="connsiteX2065" fmla="*/ 1945659 w 7283450"/>
              <a:gd name="connsiteY2065" fmla="*/ 5291118 h 6857979"/>
              <a:gd name="connsiteX2066" fmla="*/ 1943664 w 7283450"/>
              <a:gd name="connsiteY2066" fmla="*/ 5294690 h 6857979"/>
              <a:gd name="connsiteX2067" fmla="*/ 1940472 w 7283450"/>
              <a:gd name="connsiteY2067" fmla="*/ 5299849 h 6857979"/>
              <a:gd name="connsiteX2068" fmla="*/ 1933289 w 7283450"/>
              <a:gd name="connsiteY2068" fmla="*/ 5310565 h 6857979"/>
              <a:gd name="connsiteX2069" fmla="*/ 1929299 w 7283450"/>
              <a:gd name="connsiteY2069" fmla="*/ 5316915 h 6857979"/>
              <a:gd name="connsiteX2070" fmla="*/ 1927703 w 7283450"/>
              <a:gd name="connsiteY2070" fmla="*/ 5322074 h 6857979"/>
              <a:gd name="connsiteX2071" fmla="*/ 1926106 w 7283450"/>
              <a:gd name="connsiteY2071" fmla="*/ 5326043 h 6857979"/>
              <a:gd name="connsiteX2072" fmla="*/ 1924909 w 7283450"/>
              <a:gd name="connsiteY2072" fmla="*/ 5332790 h 6857979"/>
              <a:gd name="connsiteX2073" fmla="*/ 1924111 w 7283450"/>
              <a:gd name="connsiteY2073" fmla="*/ 5335171 h 6857979"/>
              <a:gd name="connsiteX2074" fmla="*/ 1922914 w 7283450"/>
              <a:gd name="connsiteY2074" fmla="*/ 5337155 h 6857979"/>
              <a:gd name="connsiteX2075" fmla="*/ 1921717 w 7283450"/>
              <a:gd name="connsiteY2075" fmla="*/ 5338346 h 6857979"/>
              <a:gd name="connsiteX2076" fmla="*/ 1920520 w 7283450"/>
              <a:gd name="connsiteY2076" fmla="*/ 5339140 h 6857979"/>
              <a:gd name="connsiteX2077" fmla="*/ 1916530 w 7283450"/>
              <a:gd name="connsiteY2077" fmla="*/ 5340330 h 6857979"/>
              <a:gd name="connsiteX2078" fmla="*/ 1916530 w 7283450"/>
              <a:gd name="connsiteY2078" fmla="*/ 5330408 h 6857979"/>
              <a:gd name="connsiteX2079" fmla="*/ 1915332 w 7283450"/>
              <a:gd name="connsiteY2079" fmla="*/ 5320090 h 6857979"/>
              <a:gd name="connsiteX2080" fmla="*/ 1914534 w 7283450"/>
              <a:gd name="connsiteY2080" fmla="*/ 5310168 h 6857979"/>
              <a:gd name="connsiteX2081" fmla="*/ 1913337 w 7283450"/>
              <a:gd name="connsiteY2081" fmla="*/ 5300643 h 6857979"/>
              <a:gd name="connsiteX2082" fmla="*/ 1912939 w 7283450"/>
              <a:gd name="connsiteY2082" fmla="*/ 5291515 h 6857979"/>
              <a:gd name="connsiteX2083" fmla="*/ 1913337 w 7283450"/>
              <a:gd name="connsiteY2083" fmla="*/ 5287149 h 6857979"/>
              <a:gd name="connsiteX2084" fmla="*/ 1913736 w 7283450"/>
              <a:gd name="connsiteY2084" fmla="*/ 5282386 h 6857979"/>
              <a:gd name="connsiteX2085" fmla="*/ 1914534 w 7283450"/>
              <a:gd name="connsiteY2085" fmla="*/ 5278418 h 6857979"/>
              <a:gd name="connsiteX2086" fmla="*/ 1915731 w 7283450"/>
              <a:gd name="connsiteY2086" fmla="*/ 5274052 h 6857979"/>
              <a:gd name="connsiteX2087" fmla="*/ 1917327 w 7283450"/>
              <a:gd name="connsiteY2087" fmla="*/ 5270480 h 6857979"/>
              <a:gd name="connsiteX2088" fmla="*/ 1920121 w 7283450"/>
              <a:gd name="connsiteY2088" fmla="*/ 5266511 h 6857979"/>
              <a:gd name="connsiteX2089" fmla="*/ 1921318 w 7283450"/>
              <a:gd name="connsiteY2089" fmla="*/ 5265321 h 6857979"/>
              <a:gd name="connsiteX2090" fmla="*/ 1922914 w 7283450"/>
              <a:gd name="connsiteY2090" fmla="*/ 5264527 h 6857979"/>
              <a:gd name="connsiteX2091" fmla="*/ 1926106 w 7283450"/>
              <a:gd name="connsiteY2091" fmla="*/ 5263336 h 6857979"/>
              <a:gd name="connsiteX2092" fmla="*/ 1930097 w 7283450"/>
              <a:gd name="connsiteY2092" fmla="*/ 5262146 h 6857979"/>
              <a:gd name="connsiteX2093" fmla="*/ 1931294 w 7283450"/>
              <a:gd name="connsiteY2093" fmla="*/ 5261352 h 6857979"/>
              <a:gd name="connsiteX2094" fmla="*/ 1932491 w 7283450"/>
              <a:gd name="connsiteY2094" fmla="*/ 5259765 h 6857979"/>
              <a:gd name="connsiteX2095" fmla="*/ 1932890 w 7283450"/>
              <a:gd name="connsiteY2095" fmla="*/ 5258574 h 6857979"/>
              <a:gd name="connsiteX2096" fmla="*/ 1933289 w 7283450"/>
              <a:gd name="connsiteY2096" fmla="*/ 5256986 h 6857979"/>
              <a:gd name="connsiteX2097" fmla="*/ 1933689 w 7283450"/>
              <a:gd name="connsiteY2097" fmla="*/ 5253415 h 6857979"/>
              <a:gd name="connsiteX2098" fmla="*/ 1933689 w 7283450"/>
              <a:gd name="connsiteY2098" fmla="*/ 5249446 h 6857979"/>
              <a:gd name="connsiteX2099" fmla="*/ 1934087 w 7283450"/>
              <a:gd name="connsiteY2099" fmla="*/ 5245477 h 6857979"/>
              <a:gd name="connsiteX2100" fmla="*/ 1934087 w 7283450"/>
              <a:gd name="connsiteY2100" fmla="*/ 5243493 h 6857979"/>
              <a:gd name="connsiteX2101" fmla="*/ 1934885 w 7283450"/>
              <a:gd name="connsiteY2101" fmla="*/ 5241905 h 6857979"/>
              <a:gd name="connsiteX2102" fmla="*/ 1936082 w 7283450"/>
              <a:gd name="connsiteY2102" fmla="*/ 5240715 h 6857979"/>
              <a:gd name="connsiteX2103" fmla="*/ 1936880 w 7283450"/>
              <a:gd name="connsiteY2103" fmla="*/ 5239921 h 6857979"/>
              <a:gd name="connsiteX2104" fmla="*/ 1938477 w 7283450"/>
              <a:gd name="connsiteY2104" fmla="*/ 5239127 h 6857979"/>
              <a:gd name="connsiteX2105" fmla="*/ 1940073 w 7283450"/>
              <a:gd name="connsiteY2105" fmla="*/ 5238730 h 6857979"/>
              <a:gd name="connsiteX2106" fmla="*/ 1942068 w 7283450"/>
              <a:gd name="connsiteY2106" fmla="*/ 5239127 h 6857979"/>
              <a:gd name="connsiteX2107" fmla="*/ 1945260 w 7283450"/>
              <a:gd name="connsiteY2107" fmla="*/ 5239921 h 6857979"/>
              <a:gd name="connsiteX2108" fmla="*/ 1944462 w 7283450"/>
              <a:gd name="connsiteY2108" fmla="*/ 5237540 h 6857979"/>
              <a:gd name="connsiteX2109" fmla="*/ 1943664 w 7283450"/>
              <a:gd name="connsiteY2109" fmla="*/ 5234761 h 6857979"/>
              <a:gd name="connsiteX2110" fmla="*/ 1943266 w 7283450"/>
              <a:gd name="connsiteY2110" fmla="*/ 5231983 h 6857979"/>
              <a:gd name="connsiteX2111" fmla="*/ 1943664 w 7283450"/>
              <a:gd name="connsiteY2111" fmla="*/ 5229205 h 6857979"/>
              <a:gd name="connsiteX2112" fmla="*/ 1944861 w 7283450"/>
              <a:gd name="connsiteY2112" fmla="*/ 5226030 h 6857979"/>
              <a:gd name="connsiteX2113" fmla="*/ 1946058 w 7283450"/>
              <a:gd name="connsiteY2113" fmla="*/ 5223252 h 6857979"/>
              <a:gd name="connsiteX2114" fmla="*/ 1947656 w 7283450"/>
              <a:gd name="connsiteY2114" fmla="*/ 5220474 h 6857979"/>
              <a:gd name="connsiteX2115" fmla="*/ 1949251 w 7283450"/>
              <a:gd name="connsiteY2115" fmla="*/ 5217299 h 6857979"/>
              <a:gd name="connsiteX2116" fmla="*/ 1950847 w 7283450"/>
              <a:gd name="connsiteY2116" fmla="*/ 5214918 h 6857979"/>
              <a:gd name="connsiteX2117" fmla="*/ 1953241 w 7283450"/>
              <a:gd name="connsiteY2117" fmla="*/ 5212536 h 6857979"/>
              <a:gd name="connsiteX2118" fmla="*/ 1955635 w 7283450"/>
              <a:gd name="connsiteY2118" fmla="*/ 5210949 h 6857979"/>
              <a:gd name="connsiteX2119" fmla="*/ 1957631 w 7283450"/>
              <a:gd name="connsiteY2119" fmla="*/ 5209361 h 6857979"/>
              <a:gd name="connsiteX2120" fmla="*/ 1960025 w 7283450"/>
              <a:gd name="connsiteY2120" fmla="*/ 5208568 h 6857979"/>
              <a:gd name="connsiteX2121" fmla="*/ 1962818 w 7283450"/>
              <a:gd name="connsiteY2121" fmla="*/ 5208171 h 6857979"/>
              <a:gd name="connsiteX2122" fmla="*/ 1964813 w 7283450"/>
              <a:gd name="connsiteY2122" fmla="*/ 5208568 h 6857979"/>
              <a:gd name="connsiteX2123" fmla="*/ 1967208 w 7283450"/>
              <a:gd name="connsiteY2123" fmla="*/ 5210155 h 6857979"/>
              <a:gd name="connsiteX2124" fmla="*/ 1967208 w 7283450"/>
              <a:gd name="connsiteY2124" fmla="*/ 5208171 h 6857979"/>
              <a:gd name="connsiteX2125" fmla="*/ 1966809 w 7283450"/>
              <a:gd name="connsiteY2125" fmla="*/ 5206980 h 6857979"/>
              <a:gd name="connsiteX2126" fmla="*/ 1966410 w 7283450"/>
              <a:gd name="connsiteY2126" fmla="*/ 5206186 h 6857979"/>
              <a:gd name="connsiteX2127" fmla="*/ 1965612 w 7283450"/>
              <a:gd name="connsiteY2127" fmla="*/ 5205393 h 6857979"/>
              <a:gd name="connsiteX2128" fmla="*/ 1964016 w 7283450"/>
              <a:gd name="connsiteY2128" fmla="*/ 5204599 h 6857979"/>
              <a:gd name="connsiteX2129" fmla="*/ 1962020 w 7283450"/>
              <a:gd name="connsiteY2129" fmla="*/ 5203805 h 6857979"/>
              <a:gd name="connsiteX2130" fmla="*/ 1959626 w 7283450"/>
              <a:gd name="connsiteY2130" fmla="*/ 5203011 h 6857979"/>
              <a:gd name="connsiteX2131" fmla="*/ 1958030 w 7283450"/>
              <a:gd name="connsiteY2131" fmla="*/ 5201821 h 6857979"/>
              <a:gd name="connsiteX2132" fmla="*/ 1957631 w 7283450"/>
              <a:gd name="connsiteY2132" fmla="*/ 5200630 h 6857979"/>
              <a:gd name="connsiteX2133" fmla="*/ 1957233 w 7283450"/>
              <a:gd name="connsiteY2133" fmla="*/ 5199440 h 6857979"/>
              <a:gd name="connsiteX2134" fmla="*/ 1957233 w 7283450"/>
              <a:gd name="connsiteY2134" fmla="*/ 5198249 h 6857979"/>
              <a:gd name="connsiteX2135" fmla="*/ 1957631 w 7283450"/>
              <a:gd name="connsiteY2135" fmla="*/ 5196265 h 6857979"/>
              <a:gd name="connsiteX2136" fmla="*/ 1960025 w 7283450"/>
              <a:gd name="connsiteY2136" fmla="*/ 5197058 h 6857979"/>
              <a:gd name="connsiteX2137" fmla="*/ 1962020 w 7283450"/>
              <a:gd name="connsiteY2137" fmla="*/ 5196661 h 6857979"/>
              <a:gd name="connsiteX2138" fmla="*/ 1963217 w 7283450"/>
              <a:gd name="connsiteY2138" fmla="*/ 5195868 h 6857979"/>
              <a:gd name="connsiteX2139" fmla="*/ 1964016 w 7283450"/>
              <a:gd name="connsiteY2139" fmla="*/ 5194677 h 6857979"/>
              <a:gd name="connsiteX2140" fmla="*/ 1964813 w 7283450"/>
              <a:gd name="connsiteY2140" fmla="*/ 5192296 h 6857979"/>
              <a:gd name="connsiteX2141" fmla="*/ 1964813 w 7283450"/>
              <a:gd name="connsiteY2141" fmla="*/ 5190311 h 6857979"/>
              <a:gd name="connsiteX2142" fmla="*/ 1964813 w 7283450"/>
              <a:gd name="connsiteY2142" fmla="*/ 5184755 h 6857979"/>
              <a:gd name="connsiteX2143" fmla="*/ 1964414 w 7283450"/>
              <a:gd name="connsiteY2143" fmla="*/ 5178008 h 6857979"/>
              <a:gd name="connsiteX2144" fmla="*/ 1964414 w 7283450"/>
              <a:gd name="connsiteY2144" fmla="*/ 5171261 h 6857979"/>
              <a:gd name="connsiteX2145" fmla="*/ 1964414 w 7283450"/>
              <a:gd name="connsiteY2145" fmla="*/ 5168086 h 6857979"/>
              <a:gd name="connsiteX2146" fmla="*/ 1965212 w 7283450"/>
              <a:gd name="connsiteY2146" fmla="*/ 5164515 h 6857979"/>
              <a:gd name="connsiteX2147" fmla="*/ 1966011 w 7283450"/>
              <a:gd name="connsiteY2147" fmla="*/ 5162133 h 6857979"/>
              <a:gd name="connsiteX2148" fmla="*/ 1967208 w 7283450"/>
              <a:gd name="connsiteY2148" fmla="*/ 5159752 h 6857979"/>
              <a:gd name="connsiteX2149" fmla="*/ 1967208 w 7283450"/>
              <a:gd name="connsiteY2149" fmla="*/ 5160149 h 6857979"/>
              <a:gd name="connsiteX2150" fmla="*/ 1967607 w 7283450"/>
              <a:gd name="connsiteY2150" fmla="*/ 5160149 h 6857979"/>
              <a:gd name="connsiteX2151" fmla="*/ 1969602 w 7283450"/>
              <a:gd name="connsiteY2151" fmla="*/ 5160149 h 6857979"/>
              <a:gd name="connsiteX2152" fmla="*/ 1972794 w 7283450"/>
              <a:gd name="connsiteY2152" fmla="*/ 5159752 h 6857979"/>
              <a:gd name="connsiteX2153" fmla="*/ 1975987 w 7283450"/>
              <a:gd name="connsiteY2153" fmla="*/ 5158561 h 6857979"/>
              <a:gd name="connsiteX2154" fmla="*/ 1979977 w 7283450"/>
              <a:gd name="connsiteY2154" fmla="*/ 5157768 h 6857979"/>
              <a:gd name="connsiteX2155" fmla="*/ 1982770 w 7283450"/>
              <a:gd name="connsiteY2155" fmla="*/ 5156180 h 6857979"/>
              <a:gd name="connsiteX2156" fmla="*/ 1985165 w 7283450"/>
              <a:gd name="connsiteY2156" fmla="*/ 5154593 h 6857979"/>
              <a:gd name="connsiteX2157" fmla="*/ 1985564 w 7283450"/>
              <a:gd name="connsiteY2157" fmla="*/ 5153799 h 6857979"/>
              <a:gd name="connsiteX2158" fmla="*/ 5604843 w 7283450"/>
              <a:gd name="connsiteY2158" fmla="*/ 5141893 h 6857979"/>
              <a:gd name="connsiteX2159" fmla="*/ 5607166 w 7283450"/>
              <a:gd name="connsiteY2159" fmla="*/ 5142301 h 6857979"/>
              <a:gd name="connsiteX2160" fmla="*/ 5608715 w 7283450"/>
              <a:gd name="connsiteY2160" fmla="*/ 5142710 h 6857979"/>
              <a:gd name="connsiteX2161" fmla="*/ 5610264 w 7283450"/>
              <a:gd name="connsiteY2161" fmla="*/ 5143934 h 6857979"/>
              <a:gd name="connsiteX2162" fmla="*/ 5611426 w 7283450"/>
              <a:gd name="connsiteY2162" fmla="*/ 5145567 h 6857979"/>
              <a:gd name="connsiteX2163" fmla="*/ 5611813 w 7283450"/>
              <a:gd name="connsiteY2163" fmla="*/ 5147608 h 6857979"/>
              <a:gd name="connsiteX2164" fmla="*/ 5611813 w 7283450"/>
              <a:gd name="connsiteY2164" fmla="*/ 5149650 h 6857979"/>
              <a:gd name="connsiteX2165" fmla="*/ 5610651 w 7283450"/>
              <a:gd name="connsiteY2165" fmla="*/ 5151691 h 6857979"/>
              <a:gd name="connsiteX2166" fmla="*/ 5608715 w 7283450"/>
              <a:gd name="connsiteY2166" fmla="*/ 5153324 h 6857979"/>
              <a:gd name="connsiteX2167" fmla="*/ 5605618 w 7283450"/>
              <a:gd name="connsiteY2167" fmla="*/ 5154957 h 6857979"/>
              <a:gd name="connsiteX2168" fmla="*/ 5601358 w 7283450"/>
              <a:gd name="connsiteY2168" fmla="*/ 5155773 h 6857979"/>
              <a:gd name="connsiteX2169" fmla="*/ 5595938 w 7283450"/>
              <a:gd name="connsiteY2169" fmla="*/ 5156181 h 6857979"/>
              <a:gd name="connsiteX2170" fmla="*/ 5597099 w 7283450"/>
              <a:gd name="connsiteY2170" fmla="*/ 5151283 h 6857979"/>
              <a:gd name="connsiteX2171" fmla="*/ 5598648 w 7283450"/>
              <a:gd name="connsiteY2171" fmla="*/ 5146792 h 6857979"/>
              <a:gd name="connsiteX2172" fmla="*/ 5600584 w 7283450"/>
              <a:gd name="connsiteY2172" fmla="*/ 5144343 h 6857979"/>
              <a:gd name="connsiteX2173" fmla="*/ 5602520 w 7283450"/>
              <a:gd name="connsiteY2173" fmla="*/ 5142710 h 6857979"/>
              <a:gd name="connsiteX2174" fmla="*/ 2933615 w 7283450"/>
              <a:gd name="connsiteY2174" fmla="*/ 5129193 h 6857979"/>
              <a:gd name="connsiteX2175" fmla="*/ 2936593 w 7283450"/>
              <a:gd name="connsiteY2175" fmla="*/ 5129193 h 6857979"/>
              <a:gd name="connsiteX2176" fmla="*/ 2939143 w 7283450"/>
              <a:gd name="connsiteY2176" fmla="*/ 5129597 h 6857979"/>
              <a:gd name="connsiteX2177" fmla="*/ 2941269 w 7283450"/>
              <a:gd name="connsiteY2177" fmla="*/ 5130000 h 6857979"/>
              <a:gd name="connsiteX2178" fmla="*/ 2943396 w 7283450"/>
              <a:gd name="connsiteY2178" fmla="*/ 5130808 h 6857979"/>
              <a:gd name="connsiteX2179" fmla="*/ 2945948 w 7283450"/>
              <a:gd name="connsiteY2179" fmla="*/ 5132019 h 6857979"/>
              <a:gd name="connsiteX2180" fmla="*/ 2947648 w 7283450"/>
              <a:gd name="connsiteY2180" fmla="*/ 5133633 h 6857979"/>
              <a:gd name="connsiteX2181" fmla="*/ 2948924 w 7283450"/>
              <a:gd name="connsiteY2181" fmla="*/ 5134844 h 6857979"/>
              <a:gd name="connsiteX2182" fmla="*/ 2950199 w 7283450"/>
              <a:gd name="connsiteY2182" fmla="*/ 5136458 h 6857979"/>
              <a:gd name="connsiteX2183" fmla="*/ 2951050 w 7283450"/>
              <a:gd name="connsiteY2183" fmla="*/ 5138073 h 6857979"/>
              <a:gd name="connsiteX2184" fmla="*/ 2951900 w 7283450"/>
              <a:gd name="connsiteY2184" fmla="*/ 5139687 h 6857979"/>
              <a:gd name="connsiteX2185" fmla="*/ 2952326 w 7283450"/>
              <a:gd name="connsiteY2185" fmla="*/ 5142109 h 6857979"/>
              <a:gd name="connsiteX2186" fmla="*/ 2952751 w 7283450"/>
              <a:gd name="connsiteY2186" fmla="*/ 5144127 h 6857979"/>
              <a:gd name="connsiteX2187" fmla="*/ 2952751 w 7283450"/>
              <a:gd name="connsiteY2187" fmla="*/ 5146145 h 6857979"/>
              <a:gd name="connsiteX2188" fmla="*/ 2952326 w 7283450"/>
              <a:gd name="connsiteY2188" fmla="*/ 5148163 h 6857979"/>
              <a:gd name="connsiteX2189" fmla="*/ 2951476 w 7283450"/>
              <a:gd name="connsiteY2189" fmla="*/ 5150585 h 6857979"/>
              <a:gd name="connsiteX2190" fmla="*/ 2950625 w 7283450"/>
              <a:gd name="connsiteY2190" fmla="*/ 5153006 h 6857979"/>
              <a:gd name="connsiteX2191" fmla="*/ 2944671 w 7283450"/>
              <a:gd name="connsiteY2191" fmla="*/ 5152199 h 6857979"/>
              <a:gd name="connsiteX2192" fmla="*/ 2939569 w 7283450"/>
              <a:gd name="connsiteY2192" fmla="*/ 5150585 h 6857979"/>
              <a:gd name="connsiteX2193" fmla="*/ 2934466 w 7283450"/>
              <a:gd name="connsiteY2193" fmla="*/ 5148163 h 6857979"/>
              <a:gd name="connsiteX2194" fmla="*/ 2932765 w 7283450"/>
              <a:gd name="connsiteY2194" fmla="*/ 5146548 h 6857979"/>
              <a:gd name="connsiteX2195" fmla="*/ 2931065 w 7283450"/>
              <a:gd name="connsiteY2195" fmla="*/ 5145338 h 6857979"/>
              <a:gd name="connsiteX2196" fmla="*/ 2930213 w 7283450"/>
              <a:gd name="connsiteY2196" fmla="*/ 5143723 h 6857979"/>
              <a:gd name="connsiteX2197" fmla="*/ 2929363 w 7283450"/>
              <a:gd name="connsiteY2197" fmla="*/ 5142109 h 6857979"/>
              <a:gd name="connsiteX2198" fmla="*/ 2928938 w 7283450"/>
              <a:gd name="connsiteY2198" fmla="*/ 5140091 h 6857979"/>
              <a:gd name="connsiteX2199" fmla="*/ 2928938 w 7283450"/>
              <a:gd name="connsiteY2199" fmla="*/ 5138073 h 6857979"/>
              <a:gd name="connsiteX2200" fmla="*/ 2929363 w 7283450"/>
              <a:gd name="connsiteY2200" fmla="*/ 5136055 h 6857979"/>
              <a:gd name="connsiteX2201" fmla="*/ 2930213 w 7283450"/>
              <a:gd name="connsiteY2201" fmla="*/ 5134037 h 6857979"/>
              <a:gd name="connsiteX2202" fmla="*/ 2931489 w 7283450"/>
              <a:gd name="connsiteY2202" fmla="*/ 5131615 h 6857979"/>
              <a:gd name="connsiteX2203" fmla="*/ 5479911 w 7283450"/>
              <a:gd name="connsiteY2203" fmla="*/ 5113318 h 6857979"/>
              <a:gd name="connsiteX2204" fmla="*/ 5481861 w 7283450"/>
              <a:gd name="connsiteY2204" fmla="*/ 5113318 h 6857979"/>
              <a:gd name="connsiteX2205" fmla="*/ 5484200 w 7283450"/>
              <a:gd name="connsiteY2205" fmla="*/ 5113318 h 6857979"/>
              <a:gd name="connsiteX2206" fmla="*/ 5486150 w 7283450"/>
              <a:gd name="connsiteY2206" fmla="*/ 5113705 h 6857979"/>
              <a:gd name="connsiteX2207" fmla="*/ 5487709 w 7283450"/>
              <a:gd name="connsiteY2207" fmla="*/ 5114480 h 6857979"/>
              <a:gd name="connsiteX2208" fmla="*/ 5489659 w 7283450"/>
              <a:gd name="connsiteY2208" fmla="*/ 5116029 h 6857979"/>
              <a:gd name="connsiteX2209" fmla="*/ 5490829 w 7283450"/>
              <a:gd name="connsiteY2209" fmla="*/ 5117577 h 6857979"/>
              <a:gd name="connsiteX2210" fmla="*/ 5492388 w 7283450"/>
              <a:gd name="connsiteY2210" fmla="*/ 5119126 h 6857979"/>
              <a:gd name="connsiteX2211" fmla="*/ 5493558 w 7283450"/>
              <a:gd name="connsiteY2211" fmla="*/ 5121062 h 6857979"/>
              <a:gd name="connsiteX2212" fmla="*/ 5493948 w 7283450"/>
              <a:gd name="connsiteY2212" fmla="*/ 5122998 h 6857979"/>
              <a:gd name="connsiteX2213" fmla="*/ 5494338 w 7283450"/>
              <a:gd name="connsiteY2213" fmla="*/ 5126096 h 6857979"/>
              <a:gd name="connsiteX2214" fmla="*/ 5493948 w 7283450"/>
              <a:gd name="connsiteY2214" fmla="*/ 5128806 h 6857979"/>
              <a:gd name="connsiteX2215" fmla="*/ 5491218 w 7283450"/>
              <a:gd name="connsiteY2215" fmla="*/ 5129193 h 6857979"/>
              <a:gd name="connsiteX2216" fmla="*/ 5489659 w 7283450"/>
              <a:gd name="connsiteY2216" fmla="*/ 5129193 h 6857979"/>
              <a:gd name="connsiteX2217" fmla="*/ 5487709 w 7283450"/>
              <a:gd name="connsiteY2217" fmla="*/ 5128806 h 6857979"/>
              <a:gd name="connsiteX2218" fmla="*/ 5486540 w 7283450"/>
              <a:gd name="connsiteY2218" fmla="*/ 5128419 h 6857979"/>
              <a:gd name="connsiteX2219" fmla="*/ 5485370 w 7283450"/>
              <a:gd name="connsiteY2219" fmla="*/ 5127644 h 6857979"/>
              <a:gd name="connsiteX2220" fmla="*/ 5484200 w 7283450"/>
              <a:gd name="connsiteY2220" fmla="*/ 5126870 h 6857979"/>
              <a:gd name="connsiteX2221" fmla="*/ 5482250 w 7283450"/>
              <a:gd name="connsiteY2221" fmla="*/ 5124934 h 6857979"/>
              <a:gd name="connsiteX2222" fmla="*/ 5480691 w 7283450"/>
              <a:gd name="connsiteY2222" fmla="*/ 5122224 h 6857979"/>
              <a:gd name="connsiteX2223" fmla="*/ 5478741 w 7283450"/>
              <a:gd name="connsiteY2223" fmla="*/ 5120288 h 6857979"/>
              <a:gd name="connsiteX2224" fmla="*/ 5477572 w 7283450"/>
              <a:gd name="connsiteY2224" fmla="*/ 5119901 h 6857979"/>
              <a:gd name="connsiteX2225" fmla="*/ 5476012 w 7283450"/>
              <a:gd name="connsiteY2225" fmla="*/ 5119126 h 6857979"/>
              <a:gd name="connsiteX2226" fmla="*/ 5474062 w 7283450"/>
              <a:gd name="connsiteY2226" fmla="*/ 5119126 h 6857979"/>
              <a:gd name="connsiteX2227" fmla="*/ 5472113 w 7283450"/>
              <a:gd name="connsiteY2227" fmla="*/ 5119126 h 6857979"/>
              <a:gd name="connsiteX2228" fmla="*/ 5473282 w 7283450"/>
              <a:gd name="connsiteY2228" fmla="*/ 5117190 h 6857979"/>
              <a:gd name="connsiteX2229" fmla="*/ 5474452 w 7283450"/>
              <a:gd name="connsiteY2229" fmla="*/ 5116029 h 6857979"/>
              <a:gd name="connsiteX2230" fmla="*/ 5476402 w 7283450"/>
              <a:gd name="connsiteY2230" fmla="*/ 5114480 h 6857979"/>
              <a:gd name="connsiteX2231" fmla="*/ 5478351 w 7283450"/>
              <a:gd name="connsiteY2231" fmla="*/ 5113705 h 6857979"/>
              <a:gd name="connsiteX2232" fmla="*/ 2245173 w 7283450"/>
              <a:gd name="connsiteY2232" fmla="*/ 5100618 h 6857979"/>
              <a:gd name="connsiteX2233" fmla="*/ 2248049 w 7283450"/>
              <a:gd name="connsiteY2233" fmla="*/ 5101019 h 6857979"/>
              <a:gd name="connsiteX2234" fmla="*/ 2251336 w 7283450"/>
              <a:gd name="connsiteY2234" fmla="*/ 5101420 h 6857979"/>
              <a:gd name="connsiteX2235" fmla="*/ 2255034 w 7283450"/>
              <a:gd name="connsiteY2235" fmla="*/ 5102222 h 6857979"/>
              <a:gd name="connsiteX2236" fmla="*/ 2258732 w 7283450"/>
              <a:gd name="connsiteY2236" fmla="*/ 5103825 h 6857979"/>
              <a:gd name="connsiteX2237" fmla="*/ 2263252 w 7283450"/>
              <a:gd name="connsiteY2237" fmla="*/ 5105830 h 6857979"/>
              <a:gd name="connsiteX2238" fmla="*/ 2260787 w 7283450"/>
              <a:gd name="connsiteY2238" fmla="*/ 5106231 h 6857979"/>
              <a:gd name="connsiteX2239" fmla="*/ 2259143 w 7283450"/>
              <a:gd name="connsiteY2239" fmla="*/ 5107834 h 6857979"/>
              <a:gd name="connsiteX2240" fmla="*/ 2258321 w 7283450"/>
              <a:gd name="connsiteY2240" fmla="*/ 5108636 h 6857979"/>
              <a:gd name="connsiteX2241" fmla="*/ 2258321 w 7283450"/>
              <a:gd name="connsiteY2241" fmla="*/ 5109839 h 6857979"/>
              <a:gd name="connsiteX2242" fmla="*/ 2258732 w 7283450"/>
              <a:gd name="connsiteY2242" fmla="*/ 5111041 h 6857979"/>
              <a:gd name="connsiteX2243" fmla="*/ 2259555 w 7283450"/>
              <a:gd name="connsiteY2243" fmla="*/ 5112244 h 6857979"/>
              <a:gd name="connsiteX2244" fmla="*/ 2262430 w 7283450"/>
              <a:gd name="connsiteY2244" fmla="*/ 5114649 h 6857979"/>
              <a:gd name="connsiteX2245" fmla="*/ 2265307 w 7283450"/>
              <a:gd name="connsiteY2245" fmla="*/ 5117856 h 6857979"/>
              <a:gd name="connsiteX2246" fmla="*/ 2266128 w 7283450"/>
              <a:gd name="connsiteY2246" fmla="*/ 5119059 h 6857979"/>
              <a:gd name="connsiteX2247" fmla="*/ 2266950 w 7283450"/>
              <a:gd name="connsiteY2247" fmla="*/ 5120663 h 6857979"/>
              <a:gd name="connsiteX2248" fmla="*/ 2266950 w 7283450"/>
              <a:gd name="connsiteY2248" fmla="*/ 5121865 h 6857979"/>
              <a:gd name="connsiteX2249" fmla="*/ 2266539 w 7283450"/>
              <a:gd name="connsiteY2249" fmla="*/ 5123469 h 6857979"/>
              <a:gd name="connsiteX2250" fmla="*/ 2265307 w 7283450"/>
              <a:gd name="connsiteY2250" fmla="*/ 5125072 h 6857979"/>
              <a:gd name="connsiteX2251" fmla="*/ 2263252 w 7283450"/>
              <a:gd name="connsiteY2251" fmla="*/ 5126275 h 6857979"/>
              <a:gd name="connsiteX2252" fmla="*/ 2262841 w 7283450"/>
              <a:gd name="connsiteY2252" fmla="*/ 5127077 h 6857979"/>
              <a:gd name="connsiteX2253" fmla="*/ 2261197 w 7283450"/>
              <a:gd name="connsiteY2253" fmla="*/ 5128680 h 6857979"/>
              <a:gd name="connsiteX2254" fmla="*/ 2259143 w 7283450"/>
              <a:gd name="connsiteY2254" fmla="*/ 5133491 h 6857979"/>
              <a:gd name="connsiteX2255" fmla="*/ 2256678 w 7283450"/>
              <a:gd name="connsiteY2255" fmla="*/ 5139504 h 6857979"/>
              <a:gd name="connsiteX2256" fmla="*/ 2254623 w 7283450"/>
              <a:gd name="connsiteY2256" fmla="*/ 5139905 h 6857979"/>
              <a:gd name="connsiteX2257" fmla="*/ 2251747 w 7283450"/>
              <a:gd name="connsiteY2257" fmla="*/ 5140306 h 6857979"/>
              <a:gd name="connsiteX2258" fmla="*/ 2249693 w 7283450"/>
              <a:gd name="connsiteY2258" fmla="*/ 5139905 h 6857979"/>
              <a:gd name="connsiteX2259" fmla="*/ 2247638 w 7283450"/>
              <a:gd name="connsiteY2259" fmla="*/ 5139504 h 6857979"/>
              <a:gd name="connsiteX2260" fmla="*/ 2245584 w 7283450"/>
              <a:gd name="connsiteY2260" fmla="*/ 5138703 h 6857979"/>
              <a:gd name="connsiteX2261" fmla="*/ 2243119 w 7283450"/>
              <a:gd name="connsiteY2261" fmla="*/ 5137500 h 6857979"/>
              <a:gd name="connsiteX2262" fmla="*/ 2241475 w 7283450"/>
              <a:gd name="connsiteY2262" fmla="*/ 5136297 h 6857979"/>
              <a:gd name="connsiteX2263" fmla="*/ 2239832 w 7283450"/>
              <a:gd name="connsiteY2263" fmla="*/ 5134694 h 6857979"/>
              <a:gd name="connsiteX2264" fmla="*/ 2236955 w 7283450"/>
              <a:gd name="connsiteY2264" fmla="*/ 5130685 h 6857979"/>
              <a:gd name="connsiteX2265" fmla="*/ 2234490 w 7283450"/>
              <a:gd name="connsiteY2265" fmla="*/ 5126676 h 6857979"/>
              <a:gd name="connsiteX2266" fmla="*/ 2232847 w 7283450"/>
              <a:gd name="connsiteY2266" fmla="*/ 5121464 h 6857979"/>
              <a:gd name="connsiteX2267" fmla="*/ 2232025 w 7283450"/>
              <a:gd name="connsiteY2267" fmla="*/ 5117055 h 6857979"/>
              <a:gd name="connsiteX2268" fmla="*/ 2232025 w 7283450"/>
              <a:gd name="connsiteY2268" fmla="*/ 5112244 h 6857979"/>
              <a:gd name="connsiteX2269" fmla="*/ 2232436 w 7283450"/>
              <a:gd name="connsiteY2269" fmla="*/ 5110240 h 6857979"/>
              <a:gd name="connsiteX2270" fmla="*/ 2232847 w 7283450"/>
              <a:gd name="connsiteY2270" fmla="*/ 5108636 h 6857979"/>
              <a:gd name="connsiteX2271" fmla="*/ 2233668 w 7283450"/>
              <a:gd name="connsiteY2271" fmla="*/ 5106231 h 6857979"/>
              <a:gd name="connsiteX2272" fmla="*/ 2234901 w 7283450"/>
              <a:gd name="connsiteY2272" fmla="*/ 5104627 h 6857979"/>
              <a:gd name="connsiteX2273" fmla="*/ 2236544 w 7283450"/>
              <a:gd name="connsiteY2273" fmla="*/ 5103424 h 6857979"/>
              <a:gd name="connsiteX2274" fmla="*/ 2238188 w 7283450"/>
              <a:gd name="connsiteY2274" fmla="*/ 5102222 h 6857979"/>
              <a:gd name="connsiteX2275" fmla="*/ 2240242 w 7283450"/>
              <a:gd name="connsiteY2275" fmla="*/ 5101420 h 6857979"/>
              <a:gd name="connsiteX2276" fmla="*/ 2242297 w 7283450"/>
              <a:gd name="connsiteY2276" fmla="*/ 5101019 h 6857979"/>
              <a:gd name="connsiteX2277" fmla="*/ 5453460 w 7283450"/>
              <a:gd name="connsiteY2277" fmla="*/ 5095855 h 6857979"/>
              <a:gd name="connsiteX2278" fmla="*/ 5456635 w 7283450"/>
              <a:gd name="connsiteY2278" fmla="*/ 5095855 h 6857979"/>
              <a:gd name="connsiteX2279" fmla="*/ 5459810 w 7283450"/>
              <a:gd name="connsiteY2279" fmla="*/ 5096261 h 6857979"/>
              <a:gd name="connsiteX2280" fmla="*/ 5461794 w 7283450"/>
              <a:gd name="connsiteY2280" fmla="*/ 5096666 h 6857979"/>
              <a:gd name="connsiteX2281" fmla="*/ 5463778 w 7283450"/>
              <a:gd name="connsiteY2281" fmla="*/ 5097477 h 6857979"/>
              <a:gd name="connsiteX2282" fmla="*/ 5465366 w 7283450"/>
              <a:gd name="connsiteY2282" fmla="*/ 5097882 h 6857979"/>
              <a:gd name="connsiteX2283" fmla="*/ 5466953 w 7283450"/>
              <a:gd name="connsiteY2283" fmla="*/ 5099503 h 6857979"/>
              <a:gd name="connsiteX2284" fmla="*/ 5467747 w 7283450"/>
              <a:gd name="connsiteY2284" fmla="*/ 5100314 h 6857979"/>
              <a:gd name="connsiteX2285" fmla="*/ 5468541 w 7283450"/>
              <a:gd name="connsiteY2285" fmla="*/ 5101530 h 6857979"/>
              <a:gd name="connsiteX2286" fmla="*/ 5468938 w 7283450"/>
              <a:gd name="connsiteY2286" fmla="*/ 5102746 h 6857979"/>
              <a:gd name="connsiteX2287" fmla="*/ 5468938 w 7283450"/>
              <a:gd name="connsiteY2287" fmla="*/ 5103962 h 6857979"/>
              <a:gd name="connsiteX2288" fmla="*/ 5468541 w 7283450"/>
              <a:gd name="connsiteY2288" fmla="*/ 5106799 h 6857979"/>
              <a:gd name="connsiteX2289" fmla="*/ 5467350 w 7283450"/>
              <a:gd name="connsiteY2289" fmla="*/ 5109636 h 6857979"/>
              <a:gd name="connsiteX2290" fmla="*/ 5465366 w 7283450"/>
              <a:gd name="connsiteY2290" fmla="*/ 5111663 h 6857979"/>
              <a:gd name="connsiteX2291" fmla="*/ 5463382 w 7283450"/>
              <a:gd name="connsiteY2291" fmla="*/ 5113689 h 6857979"/>
              <a:gd name="connsiteX2292" fmla="*/ 5461397 w 7283450"/>
              <a:gd name="connsiteY2292" fmla="*/ 5114500 h 6857979"/>
              <a:gd name="connsiteX2293" fmla="*/ 5459016 w 7283450"/>
              <a:gd name="connsiteY2293" fmla="*/ 5114905 h 6857979"/>
              <a:gd name="connsiteX2294" fmla="*/ 5458222 w 7283450"/>
              <a:gd name="connsiteY2294" fmla="*/ 5114500 h 6857979"/>
              <a:gd name="connsiteX2295" fmla="*/ 5456635 w 7283450"/>
              <a:gd name="connsiteY2295" fmla="*/ 5114095 h 6857979"/>
              <a:gd name="connsiteX2296" fmla="*/ 5455841 w 7283450"/>
              <a:gd name="connsiteY2296" fmla="*/ 5113284 h 6857979"/>
              <a:gd name="connsiteX2297" fmla="*/ 5455047 w 7283450"/>
              <a:gd name="connsiteY2297" fmla="*/ 5112068 h 6857979"/>
              <a:gd name="connsiteX2298" fmla="*/ 5454253 w 7283450"/>
              <a:gd name="connsiteY2298" fmla="*/ 5110447 h 6857979"/>
              <a:gd name="connsiteX2299" fmla="*/ 5453857 w 7283450"/>
              <a:gd name="connsiteY2299" fmla="*/ 5108825 h 6857979"/>
              <a:gd name="connsiteX2300" fmla="*/ 5453460 w 7283450"/>
              <a:gd name="connsiteY2300" fmla="*/ 5105988 h 6857979"/>
              <a:gd name="connsiteX2301" fmla="*/ 5453063 w 7283450"/>
              <a:gd name="connsiteY2301" fmla="*/ 5103151 h 6857979"/>
              <a:gd name="connsiteX2302" fmla="*/ 5969000 w 7283450"/>
              <a:gd name="connsiteY2302" fmla="*/ 5084743 h 6857979"/>
              <a:gd name="connsiteX2303" fmla="*/ 5973366 w 7283450"/>
              <a:gd name="connsiteY2303" fmla="*/ 5086805 h 6857979"/>
              <a:gd name="connsiteX2304" fmla="*/ 5977731 w 7283450"/>
              <a:gd name="connsiteY2304" fmla="*/ 5089279 h 6857979"/>
              <a:gd name="connsiteX2305" fmla="*/ 5982891 w 7283450"/>
              <a:gd name="connsiteY2305" fmla="*/ 5093402 h 6857979"/>
              <a:gd name="connsiteX2306" fmla="*/ 5984875 w 7283450"/>
              <a:gd name="connsiteY2306" fmla="*/ 5095052 h 6857979"/>
              <a:gd name="connsiteX2307" fmla="*/ 5986859 w 7283450"/>
              <a:gd name="connsiteY2307" fmla="*/ 5097113 h 6857979"/>
              <a:gd name="connsiteX2308" fmla="*/ 5988447 w 7283450"/>
              <a:gd name="connsiteY2308" fmla="*/ 5099587 h 6857979"/>
              <a:gd name="connsiteX2309" fmla="*/ 5990034 w 7283450"/>
              <a:gd name="connsiteY2309" fmla="*/ 5102061 h 6857979"/>
              <a:gd name="connsiteX2310" fmla="*/ 5990828 w 7283450"/>
              <a:gd name="connsiteY2310" fmla="*/ 5104123 h 6857979"/>
              <a:gd name="connsiteX2311" fmla="*/ 5991225 w 7283450"/>
              <a:gd name="connsiteY2311" fmla="*/ 5106597 h 6857979"/>
              <a:gd name="connsiteX2312" fmla="*/ 5990828 w 7283450"/>
              <a:gd name="connsiteY2312" fmla="*/ 5109071 h 6857979"/>
              <a:gd name="connsiteX2313" fmla="*/ 5989637 w 7283450"/>
              <a:gd name="connsiteY2313" fmla="*/ 5111545 h 6857979"/>
              <a:gd name="connsiteX2314" fmla="*/ 5987256 w 7283450"/>
              <a:gd name="connsiteY2314" fmla="*/ 5113607 h 6857979"/>
              <a:gd name="connsiteX2315" fmla="*/ 5984478 w 7283450"/>
              <a:gd name="connsiteY2315" fmla="*/ 5116493 h 6857979"/>
              <a:gd name="connsiteX2316" fmla="*/ 5982494 w 7283450"/>
              <a:gd name="connsiteY2316" fmla="*/ 5115256 h 6857979"/>
              <a:gd name="connsiteX2317" fmla="*/ 5980906 w 7283450"/>
              <a:gd name="connsiteY2317" fmla="*/ 5114432 h 6857979"/>
              <a:gd name="connsiteX2318" fmla="*/ 5978922 w 7283450"/>
              <a:gd name="connsiteY2318" fmla="*/ 5113195 h 6857979"/>
              <a:gd name="connsiteX2319" fmla="*/ 5977334 w 7283450"/>
              <a:gd name="connsiteY2319" fmla="*/ 5111958 h 6857979"/>
              <a:gd name="connsiteX2320" fmla="*/ 5974953 w 7283450"/>
              <a:gd name="connsiteY2320" fmla="*/ 5109071 h 6857979"/>
              <a:gd name="connsiteX2321" fmla="*/ 5972969 w 7283450"/>
              <a:gd name="connsiteY2321" fmla="*/ 5104948 h 6857979"/>
              <a:gd name="connsiteX2322" fmla="*/ 5971381 w 7283450"/>
              <a:gd name="connsiteY2322" fmla="*/ 5100412 h 6857979"/>
              <a:gd name="connsiteX2323" fmla="*/ 5970191 w 7283450"/>
              <a:gd name="connsiteY2323" fmla="*/ 5095464 h 6857979"/>
              <a:gd name="connsiteX2324" fmla="*/ 5969397 w 7283450"/>
              <a:gd name="connsiteY2324" fmla="*/ 5090516 h 6857979"/>
              <a:gd name="connsiteX2325" fmla="*/ 5403160 w 7283450"/>
              <a:gd name="connsiteY2325" fmla="*/ 5062518 h 6857979"/>
              <a:gd name="connsiteX2326" fmla="*/ 5405898 w 7283450"/>
              <a:gd name="connsiteY2326" fmla="*/ 5065636 h 6857979"/>
              <a:gd name="connsiteX2327" fmla="*/ 5408245 w 7283450"/>
              <a:gd name="connsiteY2327" fmla="*/ 5067974 h 6857979"/>
              <a:gd name="connsiteX2328" fmla="*/ 5409418 w 7283450"/>
              <a:gd name="connsiteY2328" fmla="*/ 5070701 h 6857979"/>
              <a:gd name="connsiteX2329" fmla="*/ 5410201 w 7283450"/>
              <a:gd name="connsiteY2329" fmla="*/ 5074208 h 6857979"/>
              <a:gd name="connsiteX2330" fmla="*/ 5410201 w 7283450"/>
              <a:gd name="connsiteY2330" fmla="*/ 5076936 h 6857979"/>
              <a:gd name="connsiteX2331" fmla="*/ 5409810 w 7283450"/>
              <a:gd name="connsiteY2331" fmla="*/ 5080053 h 6857979"/>
              <a:gd name="connsiteX2332" fmla="*/ 5409027 w 7283450"/>
              <a:gd name="connsiteY2332" fmla="*/ 5083170 h 6857979"/>
              <a:gd name="connsiteX2333" fmla="*/ 5407854 w 7283450"/>
              <a:gd name="connsiteY2333" fmla="*/ 5085898 h 6857979"/>
              <a:gd name="connsiteX2334" fmla="*/ 5405898 w 7283450"/>
              <a:gd name="connsiteY2334" fmla="*/ 5089015 h 6857979"/>
              <a:gd name="connsiteX2335" fmla="*/ 5404334 w 7283450"/>
              <a:gd name="connsiteY2335" fmla="*/ 5092133 h 6857979"/>
              <a:gd name="connsiteX2336" fmla="*/ 5400814 w 7283450"/>
              <a:gd name="connsiteY2336" fmla="*/ 5097198 h 6857979"/>
              <a:gd name="connsiteX2337" fmla="*/ 5396902 w 7283450"/>
              <a:gd name="connsiteY2337" fmla="*/ 5101874 h 6857979"/>
              <a:gd name="connsiteX2338" fmla="*/ 5393773 w 7283450"/>
              <a:gd name="connsiteY2338" fmla="*/ 5105381 h 6857979"/>
              <a:gd name="connsiteX2339" fmla="*/ 5390253 w 7283450"/>
              <a:gd name="connsiteY2339" fmla="*/ 5103433 h 6857979"/>
              <a:gd name="connsiteX2340" fmla="*/ 5387515 w 7283450"/>
              <a:gd name="connsiteY2340" fmla="*/ 5101095 h 6857979"/>
              <a:gd name="connsiteX2341" fmla="*/ 5385560 w 7283450"/>
              <a:gd name="connsiteY2341" fmla="*/ 5098757 h 6857979"/>
              <a:gd name="connsiteX2342" fmla="*/ 5383995 w 7283450"/>
              <a:gd name="connsiteY2342" fmla="*/ 5095640 h 6857979"/>
              <a:gd name="connsiteX2343" fmla="*/ 5383604 w 7283450"/>
              <a:gd name="connsiteY2343" fmla="*/ 5092522 h 6857979"/>
              <a:gd name="connsiteX2344" fmla="*/ 5383213 w 7283450"/>
              <a:gd name="connsiteY2344" fmla="*/ 5089015 h 6857979"/>
              <a:gd name="connsiteX2345" fmla="*/ 5383604 w 7283450"/>
              <a:gd name="connsiteY2345" fmla="*/ 5085898 h 6857979"/>
              <a:gd name="connsiteX2346" fmla="*/ 5384386 w 7283450"/>
              <a:gd name="connsiteY2346" fmla="*/ 5082781 h 6857979"/>
              <a:gd name="connsiteX2347" fmla="*/ 5385951 w 7283450"/>
              <a:gd name="connsiteY2347" fmla="*/ 5079274 h 6857979"/>
              <a:gd name="connsiteX2348" fmla="*/ 5387515 w 7283450"/>
              <a:gd name="connsiteY2348" fmla="*/ 5076546 h 6857979"/>
              <a:gd name="connsiteX2349" fmla="*/ 5389862 w 7283450"/>
              <a:gd name="connsiteY2349" fmla="*/ 5073039 h 6857979"/>
              <a:gd name="connsiteX2350" fmla="*/ 5391818 w 7283450"/>
              <a:gd name="connsiteY2350" fmla="*/ 5070312 h 6857979"/>
              <a:gd name="connsiteX2351" fmla="*/ 5394556 w 7283450"/>
              <a:gd name="connsiteY2351" fmla="*/ 5067974 h 6857979"/>
              <a:gd name="connsiteX2352" fmla="*/ 5396902 w 7283450"/>
              <a:gd name="connsiteY2352" fmla="*/ 5066025 h 6857979"/>
              <a:gd name="connsiteX2353" fmla="*/ 5400031 w 7283450"/>
              <a:gd name="connsiteY2353" fmla="*/ 5063687 h 6857979"/>
              <a:gd name="connsiteX2354" fmla="*/ 6055179 w 7283450"/>
              <a:gd name="connsiteY2354" fmla="*/ 5040293 h 6857979"/>
              <a:gd name="connsiteX2355" fmla="*/ 6057185 w 7283450"/>
              <a:gd name="connsiteY2355" fmla="*/ 5040692 h 6857979"/>
              <a:gd name="connsiteX2356" fmla="*/ 6059191 w 7283450"/>
              <a:gd name="connsiteY2356" fmla="*/ 5041489 h 6857979"/>
              <a:gd name="connsiteX2357" fmla="*/ 6060796 w 7283450"/>
              <a:gd name="connsiteY2357" fmla="*/ 5042685 h 6857979"/>
              <a:gd name="connsiteX2358" fmla="*/ 6064006 w 7283450"/>
              <a:gd name="connsiteY2358" fmla="*/ 5045874 h 6857979"/>
              <a:gd name="connsiteX2359" fmla="*/ 6072031 w 7283450"/>
              <a:gd name="connsiteY2359" fmla="*/ 5054644 h 6857979"/>
              <a:gd name="connsiteX2360" fmla="*/ 6076846 w 7283450"/>
              <a:gd name="connsiteY2360" fmla="*/ 5059029 h 6857979"/>
              <a:gd name="connsiteX2361" fmla="*/ 6079253 w 7283450"/>
              <a:gd name="connsiteY2361" fmla="*/ 5060623 h 6857979"/>
              <a:gd name="connsiteX2362" fmla="*/ 6081661 w 7283450"/>
              <a:gd name="connsiteY2362" fmla="*/ 5062218 h 6857979"/>
              <a:gd name="connsiteX2363" fmla="*/ 6084469 w 7283450"/>
              <a:gd name="connsiteY2363" fmla="*/ 5063414 h 6857979"/>
              <a:gd name="connsiteX2364" fmla="*/ 6087278 w 7283450"/>
              <a:gd name="connsiteY2364" fmla="*/ 5063812 h 6857979"/>
              <a:gd name="connsiteX2365" fmla="*/ 6093297 w 7283450"/>
              <a:gd name="connsiteY2365" fmla="*/ 5065008 h 6857979"/>
              <a:gd name="connsiteX2366" fmla="*/ 6096105 w 7283450"/>
              <a:gd name="connsiteY2366" fmla="*/ 5065407 h 6857979"/>
              <a:gd name="connsiteX2367" fmla="*/ 6098914 w 7283450"/>
              <a:gd name="connsiteY2367" fmla="*/ 5066204 h 6857979"/>
              <a:gd name="connsiteX2368" fmla="*/ 6101722 w 7283450"/>
              <a:gd name="connsiteY2368" fmla="*/ 5067400 h 6857979"/>
              <a:gd name="connsiteX2369" fmla="*/ 6104130 w 7283450"/>
              <a:gd name="connsiteY2369" fmla="*/ 5068994 h 6857979"/>
              <a:gd name="connsiteX2370" fmla="*/ 6106537 w 7283450"/>
              <a:gd name="connsiteY2370" fmla="*/ 5072183 h 6857979"/>
              <a:gd name="connsiteX2371" fmla="*/ 6109747 w 7283450"/>
              <a:gd name="connsiteY2371" fmla="*/ 5077764 h 6857979"/>
              <a:gd name="connsiteX2372" fmla="*/ 6112957 w 7283450"/>
              <a:gd name="connsiteY2372" fmla="*/ 5084142 h 6857979"/>
              <a:gd name="connsiteX2373" fmla="*/ 6116167 w 7283450"/>
              <a:gd name="connsiteY2373" fmla="*/ 5091317 h 6857979"/>
              <a:gd name="connsiteX2374" fmla="*/ 6119377 w 7283450"/>
              <a:gd name="connsiteY2374" fmla="*/ 5098094 h 6857979"/>
              <a:gd name="connsiteX2375" fmla="*/ 6121383 w 7283450"/>
              <a:gd name="connsiteY2375" fmla="*/ 5104472 h 6857979"/>
              <a:gd name="connsiteX2376" fmla="*/ 6122988 w 7283450"/>
              <a:gd name="connsiteY2376" fmla="*/ 5109654 h 6857979"/>
              <a:gd name="connsiteX2377" fmla="*/ 6122988 w 7283450"/>
              <a:gd name="connsiteY2377" fmla="*/ 5111647 h 6857979"/>
              <a:gd name="connsiteX2378" fmla="*/ 6122988 w 7283450"/>
              <a:gd name="connsiteY2378" fmla="*/ 5112843 h 6857979"/>
              <a:gd name="connsiteX2379" fmla="*/ 6122186 w 7283450"/>
              <a:gd name="connsiteY2379" fmla="*/ 5115633 h 6857979"/>
              <a:gd name="connsiteX2380" fmla="*/ 6121383 w 7283450"/>
              <a:gd name="connsiteY2380" fmla="*/ 5118424 h 6857979"/>
              <a:gd name="connsiteX2381" fmla="*/ 6120179 w 7283450"/>
              <a:gd name="connsiteY2381" fmla="*/ 5120816 h 6857979"/>
              <a:gd name="connsiteX2382" fmla="*/ 6118574 w 7283450"/>
              <a:gd name="connsiteY2382" fmla="*/ 5122809 h 6857979"/>
              <a:gd name="connsiteX2383" fmla="*/ 6116568 w 7283450"/>
              <a:gd name="connsiteY2383" fmla="*/ 5125200 h 6857979"/>
              <a:gd name="connsiteX2384" fmla="*/ 6114963 w 7283450"/>
              <a:gd name="connsiteY2384" fmla="*/ 5126795 h 6857979"/>
              <a:gd name="connsiteX2385" fmla="*/ 6112957 w 7283450"/>
              <a:gd name="connsiteY2385" fmla="*/ 5127991 h 6857979"/>
              <a:gd name="connsiteX2386" fmla="*/ 6110951 w 7283450"/>
              <a:gd name="connsiteY2386" fmla="*/ 5129187 h 6857979"/>
              <a:gd name="connsiteX2387" fmla="*/ 6108945 w 7283450"/>
              <a:gd name="connsiteY2387" fmla="*/ 5129984 h 6857979"/>
              <a:gd name="connsiteX2388" fmla="*/ 6106136 w 7283450"/>
              <a:gd name="connsiteY2388" fmla="*/ 5130383 h 6857979"/>
              <a:gd name="connsiteX2389" fmla="*/ 6101321 w 7283450"/>
              <a:gd name="connsiteY2389" fmla="*/ 5130781 h 6857979"/>
              <a:gd name="connsiteX2390" fmla="*/ 6095704 w 7283450"/>
              <a:gd name="connsiteY2390" fmla="*/ 5130383 h 6857979"/>
              <a:gd name="connsiteX2391" fmla="*/ 6090087 w 7283450"/>
              <a:gd name="connsiteY2391" fmla="*/ 5129187 h 6857979"/>
              <a:gd name="connsiteX2392" fmla="*/ 6085272 w 7283450"/>
              <a:gd name="connsiteY2392" fmla="*/ 5127194 h 6857979"/>
              <a:gd name="connsiteX2393" fmla="*/ 6079654 w 7283450"/>
              <a:gd name="connsiteY2393" fmla="*/ 5124005 h 6857979"/>
              <a:gd name="connsiteX2394" fmla="*/ 6075241 w 7283450"/>
              <a:gd name="connsiteY2394" fmla="*/ 5120816 h 6857979"/>
              <a:gd name="connsiteX2395" fmla="*/ 6070426 w 7283450"/>
              <a:gd name="connsiteY2395" fmla="*/ 5117228 h 6857979"/>
              <a:gd name="connsiteX2396" fmla="*/ 6066815 w 7283450"/>
              <a:gd name="connsiteY2396" fmla="*/ 5112444 h 6857979"/>
              <a:gd name="connsiteX2397" fmla="*/ 6063204 w 7283450"/>
              <a:gd name="connsiteY2397" fmla="*/ 5107262 h 6857979"/>
              <a:gd name="connsiteX2398" fmla="*/ 6062000 w 7283450"/>
              <a:gd name="connsiteY2398" fmla="*/ 5104472 h 6857979"/>
              <a:gd name="connsiteX2399" fmla="*/ 6061198 w 7283450"/>
              <a:gd name="connsiteY2399" fmla="*/ 5102080 h 6857979"/>
              <a:gd name="connsiteX2400" fmla="*/ 6060395 w 7283450"/>
              <a:gd name="connsiteY2400" fmla="*/ 5099290 h 6857979"/>
              <a:gd name="connsiteX2401" fmla="*/ 6059593 w 7283450"/>
              <a:gd name="connsiteY2401" fmla="*/ 5095702 h 6857979"/>
              <a:gd name="connsiteX2402" fmla="*/ 6059593 w 7283450"/>
              <a:gd name="connsiteY2402" fmla="*/ 5094108 h 6857979"/>
              <a:gd name="connsiteX2403" fmla="*/ 6059994 w 7283450"/>
              <a:gd name="connsiteY2403" fmla="*/ 5092513 h 6857979"/>
              <a:gd name="connsiteX2404" fmla="*/ 6061599 w 7283450"/>
              <a:gd name="connsiteY2404" fmla="*/ 5089324 h 6857979"/>
              <a:gd name="connsiteX2405" fmla="*/ 6062401 w 7283450"/>
              <a:gd name="connsiteY2405" fmla="*/ 5087730 h 6857979"/>
              <a:gd name="connsiteX2406" fmla="*/ 6062803 w 7283450"/>
              <a:gd name="connsiteY2406" fmla="*/ 5086135 h 6857979"/>
              <a:gd name="connsiteX2407" fmla="*/ 6063204 w 7283450"/>
              <a:gd name="connsiteY2407" fmla="*/ 5084541 h 6857979"/>
              <a:gd name="connsiteX2408" fmla="*/ 6062803 w 7283450"/>
              <a:gd name="connsiteY2408" fmla="*/ 5082548 h 6857979"/>
              <a:gd name="connsiteX2409" fmla="*/ 6060796 w 7283450"/>
              <a:gd name="connsiteY2409" fmla="*/ 5076170 h 6857979"/>
              <a:gd name="connsiteX2410" fmla="*/ 6058389 w 7283450"/>
              <a:gd name="connsiteY2410" fmla="*/ 5070190 h 6857979"/>
              <a:gd name="connsiteX2411" fmla="*/ 6053574 w 7283450"/>
              <a:gd name="connsiteY2411" fmla="*/ 5059826 h 6857979"/>
              <a:gd name="connsiteX2412" fmla="*/ 6051568 w 7283450"/>
              <a:gd name="connsiteY2412" fmla="*/ 5054644 h 6857979"/>
              <a:gd name="connsiteX2413" fmla="*/ 6050364 w 7283450"/>
              <a:gd name="connsiteY2413" fmla="*/ 5050259 h 6857979"/>
              <a:gd name="connsiteX2414" fmla="*/ 6049963 w 7283450"/>
              <a:gd name="connsiteY2414" fmla="*/ 5045874 h 6857979"/>
              <a:gd name="connsiteX2415" fmla="*/ 6049963 w 7283450"/>
              <a:gd name="connsiteY2415" fmla="*/ 5043881 h 6857979"/>
              <a:gd name="connsiteX2416" fmla="*/ 6050364 w 7283450"/>
              <a:gd name="connsiteY2416" fmla="*/ 5042286 h 6857979"/>
              <a:gd name="connsiteX2417" fmla="*/ 6051969 w 7283450"/>
              <a:gd name="connsiteY2417" fmla="*/ 5041091 h 6857979"/>
              <a:gd name="connsiteX2418" fmla="*/ 6053574 w 7283450"/>
              <a:gd name="connsiteY2418" fmla="*/ 5040692 h 6857979"/>
              <a:gd name="connsiteX2419" fmla="*/ 5595484 w 7283450"/>
              <a:gd name="connsiteY2419" fmla="*/ 5014893 h 6857979"/>
              <a:gd name="connsiteX2420" fmla="*/ 5596845 w 7283450"/>
              <a:gd name="connsiteY2420" fmla="*/ 5014893 h 6857979"/>
              <a:gd name="connsiteX2421" fmla="*/ 5598206 w 7283450"/>
              <a:gd name="connsiteY2421" fmla="*/ 5015714 h 6857979"/>
              <a:gd name="connsiteX2422" fmla="*/ 5599566 w 7283450"/>
              <a:gd name="connsiteY2422" fmla="*/ 5016125 h 6857979"/>
              <a:gd name="connsiteX2423" fmla="*/ 5600473 w 7283450"/>
              <a:gd name="connsiteY2423" fmla="*/ 5017357 h 6857979"/>
              <a:gd name="connsiteX2424" fmla="*/ 5601381 w 7283450"/>
              <a:gd name="connsiteY2424" fmla="*/ 5019820 h 6857979"/>
              <a:gd name="connsiteX2425" fmla="*/ 5602288 w 7283450"/>
              <a:gd name="connsiteY2425" fmla="*/ 5023515 h 6857979"/>
              <a:gd name="connsiteX2426" fmla="*/ 5602288 w 7283450"/>
              <a:gd name="connsiteY2426" fmla="*/ 5026800 h 6857979"/>
              <a:gd name="connsiteX2427" fmla="*/ 5602288 w 7283450"/>
              <a:gd name="connsiteY2427" fmla="*/ 5031316 h 6857979"/>
              <a:gd name="connsiteX2428" fmla="*/ 5602288 w 7283450"/>
              <a:gd name="connsiteY2428" fmla="*/ 5038706 h 6857979"/>
              <a:gd name="connsiteX2429" fmla="*/ 5598659 w 7283450"/>
              <a:gd name="connsiteY2429" fmla="*/ 5036653 h 6857979"/>
              <a:gd name="connsiteX2430" fmla="*/ 5595484 w 7283450"/>
              <a:gd name="connsiteY2430" fmla="*/ 5034190 h 6857979"/>
              <a:gd name="connsiteX2431" fmla="*/ 5592309 w 7283450"/>
              <a:gd name="connsiteY2431" fmla="*/ 5031316 h 6857979"/>
              <a:gd name="connsiteX2432" fmla="*/ 5590495 w 7283450"/>
              <a:gd name="connsiteY2432" fmla="*/ 5027621 h 6857979"/>
              <a:gd name="connsiteX2433" fmla="*/ 5589588 w 7283450"/>
              <a:gd name="connsiteY2433" fmla="*/ 5024336 h 6857979"/>
              <a:gd name="connsiteX2434" fmla="*/ 5589588 w 7283450"/>
              <a:gd name="connsiteY2434" fmla="*/ 5022694 h 6857979"/>
              <a:gd name="connsiteX2435" fmla="*/ 5590041 w 7283450"/>
              <a:gd name="connsiteY2435" fmla="*/ 5020641 h 6857979"/>
              <a:gd name="connsiteX2436" fmla="*/ 5590495 w 7283450"/>
              <a:gd name="connsiteY2436" fmla="*/ 5018999 h 6857979"/>
              <a:gd name="connsiteX2437" fmla="*/ 5591856 w 7283450"/>
              <a:gd name="connsiteY2437" fmla="*/ 5017767 h 6857979"/>
              <a:gd name="connsiteX2438" fmla="*/ 5593216 w 7283450"/>
              <a:gd name="connsiteY2438" fmla="*/ 5016125 h 6857979"/>
              <a:gd name="connsiteX2439" fmla="*/ 5610709 w 7283450"/>
              <a:gd name="connsiteY2439" fmla="*/ 5008543 h 6857979"/>
              <a:gd name="connsiteX2440" fmla="*/ 5614274 w 7283450"/>
              <a:gd name="connsiteY2440" fmla="*/ 5010545 h 6857979"/>
              <a:gd name="connsiteX2441" fmla="*/ 5617047 w 7283450"/>
              <a:gd name="connsiteY2441" fmla="*/ 5012947 h 6857979"/>
              <a:gd name="connsiteX2442" fmla="*/ 5619423 w 7283450"/>
              <a:gd name="connsiteY2442" fmla="*/ 5016550 h 6857979"/>
              <a:gd name="connsiteX2443" fmla="*/ 5621800 w 7283450"/>
              <a:gd name="connsiteY2443" fmla="*/ 5019752 h 6857979"/>
              <a:gd name="connsiteX2444" fmla="*/ 5624969 w 7283450"/>
              <a:gd name="connsiteY2444" fmla="*/ 5027359 h 6857979"/>
              <a:gd name="connsiteX2445" fmla="*/ 5628137 w 7283450"/>
              <a:gd name="connsiteY2445" fmla="*/ 5035365 h 6857979"/>
              <a:gd name="connsiteX2446" fmla="*/ 5630118 w 7283450"/>
              <a:gd name="connsiteY2446" fmla="*/ 5039368 h 6857979"/>
              <a:gd name="connsiteX2447" fmla="*/ 5632098 w 7283450"/>
              <a:gd name="connsiteY2447" fmla="*/ 5042971 h 6857979"/>
              <a:gd name="connsiteX2448" fmla="*/ 5634079 w 7283450"/>
              <a:gd name="connsiteY2448" fmla="*/ 5046174 h 6857979"/>
              <a:gd name="connsiteX2449" fmla="*/ 5636455 w 7283450"/>
              <a:gd name="connsiteY2449" fmla="*/ 5049377 h 6857979"/>
              <a:gd name="connsiteX2450" fmla="*/ 5639624 w 7283450"/>
              <a:gd name="connsiteY2450" fmla="*/ 5051779 h 6857979"/>
              <a:gd name="connsiteX2451" fmla="*/ 5642793 w 7283450"/>
              <a:gd name="connsiteY2451" fmla="*/ 5053380 h 6857979"/>
              <a:gd name="connsiteX2452" fmla="*/ 5647150 w 7283450"/>
              <a:gd name="connsiteY2452" fmla="*/ 5054981 h 6857979"/>
              <a:gd name="connsiteX2453" fmla="*/ 5651507 w 7283450"/>
              <a:gd name="connsiteY2453" fmla="*/ 5055382 h 6857979"/>
              <a:gd name="connsiteX2454" fmla="*/ 5650715 w 7283450"/>
              <a:gd name="connsiteY2454" fmla="*/ 5058184 h 6857979"/>
              <a:gd name="connsiteX2455" fmla="*/ 5649923 w 7283450"/>
              <a:gd name="connsiteY2455" fmla="*/ 5059785 h 6857979"/>
              <a:gd name="connsiteX2456" fmla="*/ 5648734 w 7283450"/>
              <a:gd name="connsiteY2456" fmla="*/ 5060986 h 6857979"/>
              <a:gd name="connsiteX2457" fmla="*/ 5647942 w 7283450"/>
              <a:gd name="connsiteY2457" fmla="*/ 5061787 h 6857979"/>
              <a:gd name="connsiteX2458" fmla="*/ 5646754 w 7283450"/>
              <a:gd name="connsiteY2458" fmla="*/ 5061787 h 6857979"/>
              <a:gd name="connsiteX2459" fmla="*/ 5645169 w 7283450"/>
              <a:gd name="connsiteY2459" fmla="*/ 5061787 h 6857979"/>
              <a:gd name="connsiteX2460" fmla="*/ 5643189 w 7283450"/>
              <a:gd name="connsiteY2460" fmla="*/ 5060186 h 6857979"/>
              <a:gd name="connsiteX2461" fmla="*/ 5640416 w 7283450"/>
              <a:gd name="connsiteY2461" fmla="*/ 5058584 h 6857979"/>
              <a:gd name="connsiteX2462" fmla="*/ 5637248 w 7283450"/>
              <a:gd name="connsiteY2462" fmla="*/ 5056583 h 6857979"/>
              <a:gd name="connsiteX2463" fmla="*/ 5635267 w 7283450"/>
              <a:gd name="connsiteY2463" fmla="*/ 5055782 h 6857979"/>
              <a:gd name="connsiteX2464" fmla="*/ 5633683 w 7283450"/>
              <a:gd name="connsiteY2464" fmla="*/ 5055382 h 6857979"/>
              <a:gd name="connsiteX2465" fmla="*/ 5631702 w 7283450"/>
              <a:gd name="connsiteY2465" fmla="*/ 5054981 h 6857979"/>
              <a:gd name="connsiteX2466" fmla="*/ 5629722 w 7283450"/>
              <a:gd name="connsiteY2466" fmla="*/ 5055382 h 6857979"/>
              <a:gd name="connsiteX2467" fmla="*/ 5630514 w 7283450"/>
              <a:gd name="connsiteY2467" fmla="*/ 5060586 h 6857979"/>
              <a:gd name="connsiteX2468" fmla="*/ 5631702 w 7283450"/>
              <a:gd name="connsiteY2468" fmla="*/ 5064189 h 6857979"/>
              <a:gd name="connsiteX2469" fmla="*/ 5633683 w 7283450"/>
              <a:gd name="connsiteY2469" fmla="*/ 5070194 h 6857979"/>
              <a:gd name="connsiteX2470" fmla="*/ 5634079 w 7283450"/>
              <a:gd name="connsiteY2470" fmla="*/ 5072596 h 6857979"/>
              <a:gd name="connsiteX2471" fmla="*/ 5633683 w 7283450"/>
              <a:gd name="connsiteY2471" fmla="*/ 5075398 h 6857979"/>
              <a:gd name="connsiteX2472" fmla="*/ 5632494 w 7283450"/>
              <a:gd name="connsiteY2472" fmla="*/ 5078601 h 6857979"/>
              <a:gd name="connsiteX2473" fmla="*/ 5629722 w 7283450"/>
              <a:gd name="connsiteY2473" fmla="*/ 5082604 h 6857979"/>
              <a:gd name="connsiteX2474" fmla="*/ 5631306 w 7283450"/>
              <a:gd name="connsiteY2474" fmla="*/ 5083805 h 6857979"/>
              <a:gd name="connsiteX2475" fmla="*/ 5633287 w 7283450"/>
              <a:gd name="connsiteY2475" fmla="*/ 5085006 h 6857979"/>
              <a:gd name="connsiteX2476" fmla="*/ 5636851 w 7283450"/>
              <a:gd name="connsiteY2476" fmla="*/ 5086207 h 6857979"/>
              <a:gd name="connsiteX2477" fmla="*/ 5641208 w 7283450"/>
              <a:gd name="connsiteY2477" fmla="*/ 5087808 h 6857979"/>
              <a:gd name="connsiteX2478" fmla="*/ 5645169 w 7283450"/>
              <a:gd name="connsiteY2478" fmla="*/ 5089009 h 6857979"/>
              <a:gd name="connsiteX2479" fmla="*/ 5649130 w 7283450"/>
              <a:gd name="connsiteY2479" fmla="*/ 5091411 h 6857979"/>
              <a:gd name="connsiteX2480" fmla="*/ 5650715 w 7283450"/>
              <a:gd name="connsiteY2480" fmla="*/ 5092612 h 6857979"/>
              <a:gd name="connsiteX2481" fmla="*/ 5651903 w 7283450"/>
              <a:gd name="connsiteY2481" fmla="*/ 5093813 h 6857979"/>
              <a:gd name="connsiteX2482" fmla="*/ 5653091 w 7283450"/>
              <a:gd name="connsiteY2482" fmla="*/ 5095414 h 6857979"/>
              <a:gd name="connsiteX2483" fmla="*/ 5653884 w 7283450"/>
              <a:gd name="connsiteY2483" fmla="*/ 5097416 h 6857979"/>
              <a:gd name="connsiteX2484" fmla="*/ 5654280 w 7283450"/>
              <a:gd name="connsiteY2484" fmla="*/ 5100218 h 6857979"/>
              <a:gd name="connsiteX2485" fmla="*/ 5654676 w 7283450"/>
              <a:gd name="connsiteY2485" fmla="*/ 5102620 h 6857979"/>
              <a:gd name="connsiteX2486" fmla="*/ 5651111 w 7283450"/>
              <a:gd name="connsiteY2486" fmla="*/ 5105423 h 6857979"/>
              <a:gd name="connsiteX2487" fmla="*/ 5647150 w 7283450"/>
              <a:gd name="connsiteY2487" fmla="*/ 5107424 h 6857979"/>
              <a:gd name="connsiteX2488" fmla="*/ 5642397 w 7283450"/>
              <a:gd name="connsiteY2488" fmla="*/ 5110226 h 6857979"/>
              <a:gd name="connsiteX2489" fmla="*/ 5638436 w 7283450"/>
              <a:gd name="connsiteY2489" fmla="*/ 5112628 h 6857979"/>
              <a:gd name="connsiteX2490" fmla="*/ 5636455 w 7283450"/>
              <a:gd name="connsiteY2490" fmla="*/ 5113829 h 6857979"/>
              <a:gd name="connsiteX2491" fmla="*/ 5635267 w 7283450"/>
              <a:gd name="connsiteY2491" fmla="*/ 5115431 h 6857979"/>
              <a:gd name="connsiteX2492" fmla="*/ 5634079 w 7283450"/>
              <a:gd name="connsiteY2492" fmla="*/ 5117432 h 6857979"/>
              <a:gd name="connsiteX2493" fmla="*/ 5633683 w 7283450"/>
              <a:gd name="connsiteY2493" fmla="*/ 5119034 h 6857979"/>
              <a:gd name="connsiteX2494" fmla="*/ 5633287 w 7283450"/>
              <a:gd name="connsiteY2494" fmla="*/ 5121436 h 6857979"/>
              <a:gd name="connsiteX2495" fmla="*/ 5633683 w 7283450"/>
              <a:gd name="connsiteY2495" fmla="*/ 5123838 h 6857979"/>
              <a:gd name="connsiteX2496" fmla="*/ 5634475 w 7283450"/>
              <a:gd name="connsiteY2496" fmla="*/ 5126640 h 6857979"/>
              <a:gd name="connsiteX2497" fmla="*/ 5635663 w 7283450"/>
              <a:gd name="connsiteY2497" fmla="*/ 5129842 h 6857979"/>
              <a:gd name="connsiteX2498" fmla="*/ 5634079 w 7283450"/>
              <a:gd name="connsiteY2498" fmla="*/ 5129842 h 6857979"/>
              <a:gd name="connsiteX2499" fmla="*/ 5632494 w 7283450"/>
              <a:gd name="connsiteY2499" fmla="*/ 5130243 h 6857979"/>
              <a:gd name="connsiteX2500" fmla="*/ 5630118 w 7283450"/>
              <a:gd name="connsiteY2500" fmla="*/ 5131444 h 6857979"/>
              <a:gd name="connsiteX2501" fmla="*/ 5628137 w 7283450"/>
              <a:gd name="connsiteY2501" fmla="*/ 5132244 h 6857979"/>
              <a:gd name="connsiteX2502" fmla="*/ 5626949 w 7283450"/>
              <a:gd name="connsiteY2502" fmla="*/ 5133045 h 6857979"/>
              <a:gd name="connsiteX2503" fmla="*/ 5625365 w 7283450"/>
              <a:gd name="connsiteY2503" fmla="*/ 5133045 h 6857979"/>
              <a:gd name="connsiteX2504" fmla="*/ 5623384 w 7283450"/>
              <a:gd name="connsiteY2504" fmla="*/ 5133045 h 6857979"/>
              <a:gd name="connsiteX2505" fmla="*/ 5622592 w 7283450"/>
              <a:gd name="connsiteY2505" fmla="*/ 5132244 h 6857979"/>
              <a:gd name="connsiteX2506" fmla="*/ 5621800 w 7283450"/>
              <a:gd name="connsiteY2506" fmla="*/ 5131043 h 6857979"/>
              <a:gd name="connsiteX2507" fmla="*/ 5619423 w 7283450"/>
              <a:gd name="connsiteY2507" fmla="*/ 5127841 h 6857979"/>
              <a:gd name="connsiteX2508" fmla="*/ 5617047 w 7283450"/>
              <a:gd name="connsiteY2508" fmla="*/ 5123037 h 6857979"/>
              <a:gd name="connsiteX2509" fmla="*/ 5616254 w 7283450"/>
              <a:gd name="connsiteY2509" fmla="*/ 5123437 h 6857979"/>
              <a:gd name="connsiteX2510" fmla="*/ 5615066 w 7283450"/>
              <a:gd name="connsiteY2510" fmla="*/ 5124638 h 6857979"/>
              <a:gd name="connsiteX2511" fmla="*/ 5613086 w 7283450"/>
              <a:gd name="connsiteY2511" fmla="*/ 5126240 h 6857979"/>
              <a:gd name="connsiteX2512" fmla="*/ 5610313 w 7283450"/>
              <a:gd name="connsiteY2512" fmla="*/ 5127441 h 6857979"/>
              <a:gd name="connsiteX2513" fmla="*/ 5607540 w 7283450"/>
              <a:gd name="connsiteY2513" fmla="*/ 5128241 h 6857979"/>
              <a:gd name="connsiteX2514" fmla="*/ 5605956 w 7283450"/>
              <a:gd name="connsiteY2514" fmla="*/ 5128241 h 6857979"/>
              <a:gd name="connsiteX2515" fmla="*/ 5604372 w 7283450"/>
              <a:gd name="connsiteY2515" fmla="*/ 5128241 h 6857979"/>
              <a:gd name="connsiteX2516" fmla="*/ 5602787 w 7283450"/>
              <a:gd name="connsiteY2516" fmla="*/ 5127441 h 6857979"/>
              <a:gd name="connsiteX2517" fmla="*/ 5601203 w 7283450"/>
              <a:gd name="connsiteY2517" fmla="*/ 5126640 h 6857979"/>
              <a:gd name="connsiteX2518" fmla="*/ 5600014 w 7283450"/>
              <a:gd name="connsiteY2518" fmla="*/ 5124638 h 6857979"/>
              <a:gd name="connsiteX2519" fmla="*/ 5598430 w 7283450"/>
              <a:gd name="connsiteY2519" fmla="*/ 5123037 h 6857979"/>
              <a:gd name="connsiteX2520" fmla="*/ 5597242 w 7283450"/>
              <a:gd name="connsiteY2520" fmla="*/ 5123437 h 6857979"/>
              <a:gd name="connsiteX2521" fmla="*/ 5596450 w 7283450"/>
              <a:gd name="connsiteY2521" fmla="*/ 5124238 h 6857979"/>
              <a:gd name="connsiteX2522" fmla="*/ 5595657 w 7283450"/>
              <a:gd name="connsiteY2522" fmla="*/ 5125439 h 6857979"/>
              <a:gd name="connsiteX2523" fmla="*/ 5595657 w 7283450"/>
              <a:gd name="connsiteY2523" fmla="*/ 5126240 h 6857979"/>
              <a:gd name="connsiteX2524" fmla="*/ 5596054 w 7283450"/>
              <a:gd name="connsiteY2524" fmla="*/ 5128241 h 6857979"/>
              <a:gd name="connsiteX2525" fmla="*/ 5596846 w 7283450"/>
              <a:gd name="connsiteY2525" fmla="*/ 5130643 h 6857979"/>
              <a:gd name="connsiteX2526" fmla="*/ 5598034 w 7283450"/>
              <a:gd name="connsiteY2526" fmla="*/ 5133045 h 6857979"/>
              <a:gd name="connsiteX2527" fmla="*/ 5599222 w 7283450"/>
              <a:gd name="connsiteY2527" fmla="*/ 5136648 h 6857979"/>
              <a:gd name="connsiteX2528" fmla="*/ 5599222 w 7283450"/>
              <a:gd name="connsiteY2528" fmla="*/ 5138249 h 6857979"/>
              <a:gd name="connsiteX2529" fmla="*/ 5599222 w 7283450"/>
              <a:gd name="connsiteY2529" fmla="*/ 5139851 h 6857979"/>
              <a:gd name="connsiteX2530" fmla="*/ 5599222 w 7283450"/>
              <a:gd name="connsiteY2530" fmla="*/ 5141452 h 6857979"/>
              <a:gd name="connsiteX2531" fmla="*/ 5598430 w 7283450"/>
              <a:gd name="connsiteY2531" fmla="*/ 5143454 h 6857979"/>
              <a:gd name="connsiteX2532" fmla="*/ 5592885 w 7283450"/>
              <a:gd name="connsiteY2532" fmla="*/ 5143053 h 6857979"/>
              <a:gd name="connsiteX2533" fmla="*/ 5587735 w 7283450"/>
              <a:gd name="connsiteY2533" fmla="*/ 5143053 h 6857979"/>
              <a:gd name="connsiteX2534" fmla="*/ 5582982 w 7283450"/>
              <a:gd name="connsiteY2534" fmla="*/ 5143454 h 6857979"/>
              <a:gd name="connsiteX2535" fmla="*/ 5579021 w 7283450"/>
              <a:gd name="connsiteY2535" fmla="*/ 5144254 h 6857979"/>
              <a:gd name="connsiteX2536" fmla="*/ 5570307 w 7283450"/>
              <a:gd name="connsiteY2536" fmla="*/ 5145856 h 6857979"/>
              <a:gd name="connsiteX2537" fmla="*/ 5565554 w 7283450"/>
              <a:gd name="connsiteY2537" fmla="*/ 5146256 h 6857979"/>
              <a:gd name="connsiteX2538" fmla="*/ 5560801 w 7283450"/>
              <a:gd name="connsiteY2538" fmla="*/ 5146656 h 6857979"/>
              <a:gd name="connsiteX2539" fmla="*/ 5554859 w 7283450"/>
              <a:gd name="connsiteY2539" fmla="*/ 5131844 h 6857979"/>
              <a:gd name="connsiteX2540" fmla="*/ 5551295 w 7283450"/>
              <a:gd name="connsiteY2540" fmla="*/ 5125439 h 6857979"/>
              <a:gd name="connsiteX2541" fmla="*/ 5549314 w 7283450"/>
              <a:gd name="connsiteY2541" fmla="*/ 5121836 h 6857979"/>
              <a:gd name="connsiteX2542" fmla="*/ 5547334 w 7283450"/>
              <a:gd name="connsiteY2542" fmla="*/ 5119034 h 6857979"/>
              <a:gd name="connsiteX2543" fmla="*/ 5544957 w 7283450"/>
              <a:gd name="connsiteY2543" fmla="*/ 5116632 h 6857979"/>
              <a:gd name="connsiteX2544" fmla="*/ 5541788 w 7283450"/>
              <a:gd name="connsiteY2544" fmla="*/ 5113829 h 6857979"/>
              <a:gd name="connsiteX2545" fmla="*/ 5539016 w 7283450"/>
              <a:gd name="connsiteY2545" fmla="*/ 5112228 h 6857979"/>
              <a:gd name="connsiteX2546" fmla="*/ 5535847 w 7283450"/>
              <a:gd name="connsiteY2546" fmla="*/ 5110627 h 6857979"/>
              <a:gd name="connsiteX2547" fmla="*/ 5531490 w 7283450"/>
              <a:gd name="connsiteY2547" fmla="*/ 5109826 h 6857979"/>
              <a:gd name="connsiteX2548" fmla="*/ 5527529 w 7283450"/>
              <a:gd name="connsiteY2548" fmla="*/ 5109025 h 6857979"/>
              <a:gd name="connsiteX2549" fmla="*/ 5522380 w 7283450"/>
              <a:gd name="connsiteY2549" fmla="*/ 5109025 h 6857979"/>
              <a:gd name="connsiteX2550" fmla="*/ 5516834 w 7283450"/>
              <a:gd name="connsiteY2550" fmla="*/ 5109826 h 6857979"/>
              <a:gd name="connsiteX2551" fmla="*/ 5517230 w 7283450"/>
              <a:gd name="connsiteY2551" fmla="*/ 5106623 h 6857979"/>
              <a:gd name="connsiteX2552" fmla="*/ 5517626 w 7283450"/>
              <a:gd name="connsiteY2552" fmla="*/ 5104222 h 6857979"/>
              <a:gd name="connsiteX2553" fmla="*/ 5517230 w 7283450"/>
              <a:gd name="connsiteY2553" fmla="*/ 5102220 h 6857979"/>
              <a:gd name="connsiteX2554" fmla="*/ 5516438 w 7283450"/>
              <a:gd name="connsiteY2554" fmla="*/ 5100218 h 6857979"/>
              <a:gd name="connsiteX2555" fmla="*/ 5515646 w 7283450"/>
              <a:gd name="connsiteY2555" fmla="*/ 5098217 h 6857979"/>
              <a:gd name="connsiteX2556" fmla="*/ 5514458 w 7283450"/>
              <a:gd name="connsiteY2556" fmla="*/ 5096615 h 6857979"/>
              <a:gd name="connsiteX2557" fmla="*/ 5511685 w 7283450"/>
              <a:gd name="connsiteY2557" fmla="*/ 5093813 h 6857979"/>
              <a:gd name="connsiteX2558" fmla="*/ 5507724 w 7283450"/>
              <a:gd name="connsiteY2558" fmla="*/ 5091011 h 6857979"/>
              <a:gd name="connsiteX2559" fmla="*/ 5504555 w 7283450"/>
              <a:gd name="connsiteY2559" fmla="*/ 5088208 h 6857979"/>
              <a:gd name="connsiteX2560" fmla="*/ 5500594 w 7283450"/>
              <a:gd name="connsiteY2560" fmla="*/ 5085806 h 6857979"/>
              <a:gd name="connsiteX2561" fmla="*/ 5499406 w 7283450"/>
              <a:gd name="connsiteY2561" fmla="*/ 5084205 h 6857979"/>
              <a:gd name="connsiteX2562" fmla="*/ 5498218 w 7283450"/>
              <a:gd name="connsiteY2562" fmla="*/ 5082604 h 6857979"/>
              <a:gd name="connsiteX2563" fmla="*/ 5497029 w 7283450"/>
              <a:gd name="connsiteY2563" fmla="*/ 5080602 h 6857979"/>
              <a:gd name="connsiteX2564" fmla="*/ 5496633 w 7283450"/>
              <a:gd name="connsiteY2564" fmla="*/ 5078601 h 6857979"/>
              <a:gd name="connsiteX2565" fmla="*/ 5496237 w 7283450"/>
              <a:gd name="connsiteY2565" fmla="*/ 5074197 h 6857979"/>
              <a:gd name="connsiteX2566" fmla="*/ 5496237 w 7283450"/>
              <a:gd name="connsiteY2566" fmla="*/ 5069393 h 6857979"/>
              <a:gd name="connsiteX2567" fmla="*/ 5495841 w 7283450"/>
              <a:gd name="connsiteY2567" fmla="*/ 5067391 h 6857979"/>
              <a:gd name="connsiteX2568" fmla="*/ 5495049 w 7283450"/>
              <a:gd name="connsiteY2568" fmla="*/ 5065790 h 6857979"/>
              <a:gd name="connsiteX2569" fmla="*/ 5493861 w 7283450"/>
              <a:gd name="connsiteY2569" fmla="*/ 5062988 h 6857979"/>
              <a:gd name="connsiteX2570" fmla="*/ 5491880 w 7283450"/>
              <a:gd name="connsiteY2570" fmla="*/ 5060986 h 6857979"/>
              <a:gd name="connsiteX2571" fmla="*/ 5489900 w 7283450"/>
              <a:gd name="connsiteY2571" fmla="*/ 5058985 h 6857979"/>
              <a:gd name="connsiteX2572" fmla="*/ 5488315 w 7283450"/>
              <a:gd name="connsiteY2572" fmla="*/ 5057784 h 6857979"/>
              <a:gd name="connsiteX2573" fmla="*/ 5486335 w 7283450"/>
              <a:gd name="connsiteY2573" fmla="*/ 5056583 h 6857979"/>
              <a:gd name="connsiteX2574" fmla="*/ 5483958 w 7283450"/>
              <a:gd name="connsiteY2574" fmla="*/ 5055382 h 6857979"/>
              <a:gd name="connsiteX2575" fmla="*/ 5479205 w 7283450"/>
              <a:gd name="connsiteY2575" fmla="*/ 5054181 h 6857979"/>
              <a:gd name="connsiteX2576" fmla="*/ 5468114 w 7283450"/>
              <a:gd name="connsiteY2576" fmla="*/ 5052179 h 6857979"/>
              <a:gd name="connsiteX2577" fmla="*/ 5461381 w 7283450"/>
              <a:gd name="connsiteY2577" fmla="*/ 5050978 h 6857979"/>
              <a:gd name="connsiteX2578" fmla="*/ 5454251 w 7283450"/>
              <a:gd name="connsiteY2578" fmla="*/ 5048976 h 6857979"/>
              <a:gd name="connsiteX2579" fmla="*/ 5453459 w 7283450"/>
              <a:gd name="connsiteY2579" fmla="*/ 5044973 h 6857979"/>
              <a:gd name="connsiteX2580" fmla="*/ 5453063 w 7283450"/>
              <a:gd name="connsiteY2580" fmla="*/ 5041770 h 6857979"/>
              <a:gd name="connsiteX2581" fmla="*/ 5453063 w 7283450"/>
              <a:gd name="connsiteY2581" fmla="*/ 5038568 h 6857979"/>
              <a:gd name="connsiteX2582" fmla="*/ 5453459 w 7283450"/>
              <a:gd name="connsiteY2582" fmla="*/ 5035766 h 6857979"/>
              <a:gd name="connsiteX2583" fmla="*/ 5453855 w 7283450"/>
              <a:gd name="connsiteY2583" fmla="*/ 5033364 h 6857979"/>
              <a:gd name="connsiteX2584" fmla="*/ 5455043 w 7283450"/>
              <a:gd name="connsiteY2584" fmla="*/ 5031362 h 6857979"/>
              <a:gd name="connsiteX2585" fmla="*/ 5455835 w 7283450"/>
              <a:gd name="connsiteY2585" fmla="*/ 5029360 h 6857979"/>
              <a:gd name="connsiteX2586" fmla="*/ 5457024 w 7283450"/>
              <a:gd name="connsiteY2586" fmla="*/ 5027759 h 6857979"/>
              <a:gd name="connsiteX2587" fmla="*/ 5459004 w 7283450"/>
              <a:gd name="connsiteY2587" fmla="*/ 5026158 h 6857979"/>
              <a:gd name="connsiteX2588" fmla="*/ 5460589 w 7283450"/>
              <a:gd name="connsiteY2588" fmla="*/ 5025357 h 6857979"/>
              <a:gd name="connsiteX2589" fmla="*/ 5462569 w 7283450"/>
              <a:gd name="connsiteY2589" fmla="*/ 5024156 h 6857979"/>
              <a:gd name="connsiteX2590" fmla="*/ 5464550 w 7283450"/>
              <a:gd name="connsiteY2590" fmla="*/ 5023756 h 6857979"/>
              <a:gd name="connsiteX2591" fmla="*/ 5468907 w 7283450"/>
              <a:gd name="connsiteY2591" fmla="*/ 5022955 h 6857979"/>
              <a:gd name="connsiteX2592" fmla="*/ 5473264 w 7283450"/>
              <a:gd name="connsiteY2592" fmla="*/ 5022955 h 6857979"/>
              <a:gd name="connsiteX2593" fmla="*/ 5478017 w 7283450"/>
              <a:gd name="connsiteY2593" fmla="*/ 5023756 h 6857979"/>
              <a:gd name="connsiteX2594" fmla="*/ 5482374 w 7283450"/>
              <a:gd name="connsiteY2594" fmla="*/ 5024957 h 6857979"/>
              <a:gd name="connsiteX2595" fmla="*/ 5486731 w 7283450"/>
              <a:gd name="connsiteY2595" fmla="*/ 5026958 h 6857979"/>
              <a:gd name="connsiteX2596" fmla="*/ 5489900 w 7283450"/>
              <a:gd name="connsiteY2596" fmla="*/ 5028960 h 6857979"/>
              <a:gd name="connsiteX2597" fmla="*/ 5493068 w 7283450"/>
              <a:gd name="connsiteY2597" fmla="*/ 5032163 h 6857979"/>
              <a:gd name="connsiteX2598" fmla="*/ 5494257 w 7283450"/>
              <a:gd name="connsiteY2598" fmla="*/ 5033764 h 6857979"/>
              <a:gd name="connsiteX2599" fmla="*/ 5495049 w 7283450"/>
              <a:gd name="connsiteY2599" fmla="*/ 5034965 h 6857979"/>
              <a:gd name="connsiteX2600" fmla="*/ 5495445 w 7283450"/>
              <a:gd name="connsiteY2600" fmla="*/ 5036566 h 6857979"/>
              <a:gd name="connsiteX2601" fmla="*/ 5495841 w 7283450"/>
              <a:gd name="connsiteY2601" fmla="*/ 5038568 h 6857979"/>
              <a:gd name="connsiteX2602" fmla="*/ 5495445 w 7283450"/>
              <a:gd name="connsiteY2602" fmla="*/ 5040569 h 6857979"/>
              <a:gd name="connsiteX2603" fmla="*/ 5495049 w 7283450"/>
              <a:gd name="connsiteY2603" fmla="*/ 5042171 h 6857979"/>
              <a:gd name="connsiteX2604" fmla="*/ 5499010 w 7283450"/>
              <a:gd name="connsiteY2604" fmla="*/ 5041770 h 6857979"/>
              <a:gd name="connsiteX2605" fmla="*/ 5502575 w 7283450"/>
              <a:gd name="connsiteY2605" fmla="*/ 5041770 h 6857979"/>
              <a:gd name="connsiteX2606" fmla="*/ 5505744 w 7283450"/>
              <a:gd name="connsiteY2606" fmla="*/ 5042171 h 6857979"/>
              <a:gd name="connsiteX2607" fmla="*/ 5508516 w 7283450"/>
              <a:gd name="connsiteY2607" fmla="*/ 5042571 h 6857979"/>
              <a:gd name="connsiteX2608" fmla="*/ 5514458 w 7283450"/>
              <a:gd name="connsiteY2608" fmla="*/ 5043772 h 6857979"/>
              <a:gd name="connsiteX2609" fmla="*/ 5520399 w 7283450"/>
              <a:gd name="connsiteY2609" fmla="*/ 5045373 h 6857979"/>
              <a:gd name="connsiteX2610" fmla="*/ 5521984 w 7283450"/>
              <a:gd name="connsiteY2610" fmla="*/ 5044573 h 6857979"/>
              <a:gd name="connsiteX2611" fmla="*/ 5523568 w 7283450"/>
              <a:gd name="connsiteY2611" fmla="*/ 5043372 h 6857979"/>
              <a:gd name="connsiteX2612" fmla="*/ 5524360 w 7283450"/>
              <a:gd name="connsiteY2612" fmla="*/ 5042171 h 6857979"/>
              <a:gd name="connsiteX2613" fmla="*/ 5525152 w 7283450"/>
              <a:gd name="connsiteY2613" fmla="*/ 5040569 h 6857979"/>
              <a:gd name="connsiteX2614" fmla="*/ 5525152 w 7283450"/>
              <a:gd name="connsiteY2614" fmla="*/ 5038568 h 6857979"/>
              <a:gd name="connsiteX2615" fmla="*/ 5525152 w 7283450"/>
              <a:gd name="connsiteY2615" fmla="*/ 5036967 h 6857979"/>
              <a:gd name="connsiteX2616" fmla="*/ 5524756 w 7283450"/>
              <a:gd name="connsiteY2616" fmla="*/ 5032963 h 6857979"/>
              <a:gd name="connsiteX2617" fmla="*/ 5524360 w 7283450"/>
              <a:gd name="connsiteY2617" fmla="*/ 5028560 h 6857979"/>
              <a:gd name="connsiteX2618" fmla="*/ 5524360 w 7283450"/>
              <a:gd name="connsiteY2618" fmla="*/ 5026958 h 6857979"/>
              <a:gd name="connsiteX2619" fmla="*/ 5524360 w 7283450"/>
              <a:gd name="connsiteY2619" fmla="*/ 5024957 h 6857979"/>
              <a:gd name="connsiteX2620" fmla="*/ 5524756 w 7283450"/>
              <a:gd name="connsiteY2620" fmla="*/ 5023355 h 6857979"/>
              <a:gd name="connsiteX2621" fmla="*/ 5525944 w 7283450"/>
              <a:gd name="connsiteY2621" fmla="*/ 5021354 h 6857979"/>
              <a:gd name="connsiteX2622" fmla="*/ 5527529 w 7283450"/>
              <a:gd name="connsiteY2622" fmla="*/ 5019752 h 6857979"/>
              <a:gd name="connsiteX2623" fmla="*/ 5529509 w 7283450"/>
              <a:gd name="connsiteY2623" fmla="*/ 5018551 h 6857979"/>
              <a:gd name="connsiteX2624" fmla="*/ 5531886 w 7283450"/>
              <a:gd name="connsiteY2624" fmla="*/ 5020153 h 6857979"/>
              <a:gd name="connsiteX2625" fmla="*/ 5534262 w 7283450"/>
              <a:gd name="connsiteY2625" fmla="*/ 5022154 h 6857979"/>
              <a:gd name="connsiteX2626" fmla="*/ 5538223 w 7283450"/>
              <a:gd name="connsiteY2626" fmla="*/ 5026558 h 6857979"/>
              <a:gd name="connsiteX2627" fmla="*/ 5541788 w 7283450"/>
              <a:gd name="connsiteY2627" fmla="*/ 5031362 h 6857979"/>
              <a:gd name="connsiteX2628" fmla="*/ 5544957 w 7283450"/>
              <a:gd name="connsiteY2628" fmla="*/ 5035766 h 6857979"/>
              <a:gd name="connsiteX2629" fmla="*/ 5547730 w 7283450"/>
              <a:gd name="connsiteY2629" fmla="*/ 5040569 h 6857979"/>
              <a:gd name="connsiteX2630" fmla="*/ 5551295 w 7283450"/>
              <a:gd name="connsiteY2630" fmla="*/ 5044172 h 6857979"/>
              <a:gd name="connsiteX2631" fmla="*/ 5553671 w 7283450"/>
              <a:gd name="connsiteY2631" fmla="*/ 5045774 h 6857979"/>
              <a:gd name="connsiteX2632" fmla="*/ 5555652 w 7283450"/>
              <a:gd name="connsiteY2632" fmla="*/ 5046975 h 6857979"/>
              <a:gd name="connsiteX2633" fmla="*/ 5558028 w 7283450"/>
              <a:gd name="connsiteY2633" fmla="*/ 5048176 h 6857979"/>
              <a:gd name="connsiteX2634" fmla="*/ 5560801 w 7283450"/>
              <a:gd name="connsiteY2634" fmla="*/ 5048976 h 6857979"/>
              <a:gd name="connsiteX2635" fmla="*/ 5562781 w 7283450"/>
              <a:gd name="connsiteY2635" fmla="*/ 5048976 h 6857979"/>
              <a:gd name="connsiteX2636" fmla="*/ 5564762 w 7283450"/>
              <a:gd name="connsiteY2636" fmla="*/ 5048976 h 6857979"/>
              <a:gd name="connsiteX2637" fmla="*/ 5566346 w 7283450"/>
              <a:gd name="connsiteY2637" fmla="*/ 5048576 h 6857979"/>
              <a:gd name="connsiteX2638" fmla="*/ 5567931 w 7283450"/>
              <a:gd name="connsiteY2638" fmla="*/ 5047375 h 6857979"/>
              <a:gd name="connsiteX2639" fmla="*/ 5571496 w 7283450"/>
              <a:gd name="connsiteY2639" fmla="*/ 5044973 h 6857979"/>
              <a:gd name="connsiteX2640" fmla="*/ 5574268 w 7283450"/>
              <a:gd name="connsiteY2640" fmla="*/ 5042971 h 6857979"/>
              <a:gd name="connsiteX2641" fmla="*/ 5577437 w 7283450"/>
              <a:gd name="connsiteY2641" fmla="*/ 5040970 h 6857979"/>
              <a:gd name="connsiteX2642" fmla="*/ 5579417 w 7283450"/>
              <a:gd name="connsiteY2642" fmla="*/ 5040169 h 6857979"/>
              <a:gd name="connsiteX2643" fmla="*/ 5581002 w 7283450"/>
              <a:gd name="connsiteY2643" fmla="*/ 5039769 h 6857979"/>
              <a:gd name="connsiteX2644" fmla="*/ 5582586 w 7283450"/>
              <a:gd name="connsiteY2644" fmla="*/ 5039769 h 6857979"/>
              <a:gd name="connsiteX2645" fmla="*/ 5584567 w 7283450"/>
              <a:gd name="connsiteY2645" fmla="*/ 5040169 h 6857979"/>
              <a:gd name="connsiteX2646" fmla="*/ 5586943 w 7283450"/>
              <a:gd name="connsiteY2646" fmla="*/ 5040970 h 6857979"/>
              <a:gd name="connsiteX2647" fmla="*/ 5588924 w 7283450"/>
              <a:gd name="connsiteY2647" fmla="*/ 5042171 h 6857979"/>
              <a:gd name="connsiteX2648" fmla="*/ 5588132 w 7283450"/>
              <a:gd name="connsiteY2648" fmla="*/ 5047375 h 6857979"/>
              <a:gd name="connsiteX2649" fmla="*/ 5587735 w 7283450"/>
              <a:gd name="connsiteY2649" fmla="*/ 5052579 h 6857979"/>
              <a:gd name="connsiteX2650" fmla="*/ 5588132 w 7283450"/>
              <a:gd name="connsiteY2650" fmla="*/ 5057383 h 6857979"/>
              <a:gd name="connsiteX2651" fmla="*/ 5589320 w 7283450"/>
              <a:gd name="connsiteY2651" fmla="*/ 5060986 h 6857979"/>
              <a:gd name="connsiteX2652" fmla="*/ 5590904 w 7283450"/>
              <a:gd name="connsiteY2652" fmla="*/ 5064189 h 6857979"/>
              <a:gd name="connsiteX2653" fmla="*/ 5592489 w 7283450"/>
              <a:gd name="connsiteY2653" fmla="*/ 5067391 h 6857979"/>
              <a:gd name="connsiteX2654" fmla="*/ 5594469 w 7283450"/>
              <a:gd name="connsiteY2654" fmla="*/ 5070194 h 6857979"/>
              <a:gd name="connsiteX2655" fmla="*/ 5597242 w 7283450"/>
              <a:gd name="connsiteY2655" fmla="*/ 5072596 h 6857979"/>
              <a:gd name="connsiteX2656" fmla="*/ 5601203 w 7283450"/>
              <a:gd name="connsiteY2656" fmla="*/ 5077800 h 6857979"/>
              <a:gd name="connsiteX2657" fmla="*/ 5603183 w 7283450"/>
              <a:gd name="connsiteY2657" fmla="*/ 5080202 h 6857979"/>
              <a:gd name="connsiteX2658" fmla="*/ 5604768 w 7283450"/>
              <a:gd name="connsiteY2658" fmla="*/ 5083004 h 6857979"/>
              <a:gd name="connsiteX2659" fmla="*/ 5605956 w 7283450"/>
              <a:gd name="connsiteY2659" fmla="*/ 5085406 h 6857979"/>
              <a:gd name="connsiteX2660" fmla="*/ 5606352 w 7283450"/>
              <a:gd name="connsiteY2660" fmla="*/ 5088609 h 6857979"/>
              <a:gd name="connsiteX2661" fmla="*/ 5605956 w 7283450"/>
              <a:gd name="connsiteY2661" fmla="*/ 5092212 h 6857979"/>
              <a:gd name="connsiteX2662" fmla="*/ 5604768 w 7283450"/>
              <a:gd name="connsiteY2662" fmla="*/ 5095815 h 6857979"/>
              <a:gd name="connsiteX2663" fmla="*/ 5597638 w 7283450"/>
              <a:gd name="connsiteY2663" fmla="*/ 5095014 h 6857979"/>
              <a:gd name="connsiteX2664" fmla="*/ 5595657 w 7283450"/>
              <a:gd name="connsiteY2664" fmla="*/ 5094614 h 6857979"/>
              <a:gd name="connsiteX2665" fmla="*/ 5593281 w 7283450"/>
              <a:gd name="connsiteY2665" fmla="*/ 5094614 h 6857979"/>
              <a:gd name="connsiteX2666" fmla="*/ 5592093 w 7283450"/>
              <a:gd name="connsiteY2666" fmla="*/ 5095014 h 6857979"/>
              <a:gd name="connsiteX2667" fmla="*/ 5590508 w 7283450"/>
              <a:gd name="connsiteY2667" fmla="*/ 5095815 h 6857979"/>
              <a:gd name="connsiteX2668" fmla="*/ 5585755 w 7283450"/>
              <a:gd name="connsiteY2668" fmla="*/ 5099418 h 6857979"/>
              <a:gd name="connsiteX2669" fmla="*/ 5588132 w 7283450"/>
              <a:gd name="connsiteY2669" fmla="*/ 5104622 h 6857979"/>
              <a:gd name="connsiteX2670" fmla="*/ 5590508 w 7283450"/>
              <a:gd name="connsiteY2670" fmla="*/ 5109426 h 6857979"/>
              <a:gd name="connsiteX2671" fmla="*/ 5592093 w 7283450"/>
              <a:gd name="connsiteY2671" fmla="*/ 5111828 h 6857979"/>
              <a:gd name="connsiteX2672" fmla="*/ 5593677 w 7283450"/>
              <a:gd name="connsiteY2672" fmla="*/ 5113429 h 6857979"/>
              <a:gd name="connsiteX2673" fmla="*/ 5596054 w 7283450"/>
              <a:gd name="connsiteY2673" fmla="*/ 5115030 h 6857979"/>
              <a:gd name="connsiteX2674" fmla="*/ 5598430 w 7283450"/>
              <a:gd name="connsiteY2674" fmla="*/ 5116632 h 6857979"/>
              <a:gd name="connsiteX2675" fmla="*/ 5600411 w 7283450"/>
              <a:gd name="connsiteY2675" fmla="*/ 5115431 h 6857979"/>
              <a:gd name="connsiteX2676" fmla="*/ 5601995 w 7283450"/>
              <a:gd name="connsiteY2676" fmla="*/ 5114630 h 6857979"/>
              <a:gd name="connsiteX2677" fmla="*/ 5603975 w 7283450"/>
              <a:gd name="connsiteY2677" fmla="*/ 5113429 h 6857979"/>
              <a:gd name="connsiteX2678" fmla="*/ 5605560 w 7283450"/>
              <a:gd name="connsiteY2678" fmla="*/ 5111828 h 6857979"/>
              <a:gd name="connsiteX2679" fmla="*/ 5607936 w 7283450"/>
              <a:gd name="connsiteY2679" fmla="*/ 5109025 h 6857979"/>
              <a:gd name="connsiteX2680" fmla="*/ 5609917 w 7283450"/>
              <a:gd name="connsiteY2680" fmla="*/ 5105423 h 6857979"/>
              <a:gd name="connsiteX2681" fmla="*/ 5612690 w 7283450"/>
              <a:gd name="connsiteY2681" fmla="*/ 5102220 h 6857979"/>
              <a:gd name="connsiteX2682" fmla="*/ 5615462 w 7283450"/>
              <a:gd name="connsiteY2682" fmla="*/ 5099418 h 6857979"/>
              <a:gd name="connsiteX2683" fmla="*/ 5617047 w 7283450"/>
              <a:gd name="connsiteY2683" fmla="*/ 5097816 h 6857979"/>
              <a:gd name="connsiteX2684" fmla="*/ 5618631 w 7283450"/>
              <a:gd name="connsiteY2684" fmla="*/ 5097016 h 6857979"/>
              <a:gd name="connsiteX2685" fmla="*/ 5621008 w 7283450"/>
              <a:gd name="connsiteY2685" fmla="*/ 5096215 h 6857979"/>
              <a:gd name="connsiteX2686" fmla="*/ 5623384 w 7283450"/>
              <a:gd name="connsiteY2686" fmla="*/ 5095815 h 6857979"/>
              <a:gd name="connsiteX2687" fmla="*/ 5622988 w 7283450"/>
              <a:gd name="connsiteY2687" fmla="*/ 5092612 h 6857979"/>
              <a:gd name="connsiteX2688" fmla="*/ 5622196 w 7283450"/>
              <a:gd name="connsiteY2688" fmla="*/ 5089409 h 6857979"/>
              <a:gd name="connsiteX2689" fmla="*/ 5621008 w 7283450"/>
              <a:gd name="connsiteY2689" fmla="*/ 5087007 h 6857979"/>
              <a:gd name="connsiteX2690" fmla="*/ 5619423 w 7283450"/>
              <a:gd name="connsiteY2690" fmla="*/ 5084605 h 6857979"/>
              <a:gd name="connsiteX2691" fmla="*/ 5616254 w 7283450"/>
              <a:gd name="connsiteY2691" fmla="*/ 5079802 h 6857979"/>
              <a:gd name="connsiteX2692" fmla="*/ 5613086 w 7283450"/>
              <a:gd name="connsiteY2692" fmla="*/ 5075398 h 6857979"/>
              <a:gd name="connsiteX2693" fmla="*/ 5609917 w 7283450"/>
              <a:gd name="connsiteY2693" fmla="*/ 5070194 h 6857979"/>
              <a:gd name="connsiteX2694" fmla="*/ 5608729 w 7283450"/>
              <a:gd name="connsiteY2694" fmla="*/ 5067792 h 6857979"/>
              <a:gd name="connsiteX2695" fmla="*/ 5607936 w 7283450"/>
              <a:gd name="connsiteY2695" fmla="*/ 5064989 h 6857979"/>
              <a:gd name="connsiteX2696" fmla="*/ 5607144 w 7283450"/>
              <a:gd name="connsiteY2696" fmla="*/ 5061386 h 6857979"/>
              <a:gd name="connsiteX2697" fmla="*/ 5607144 w 7283450"/>
              <a:gd name="connsiteY2697" fmla="*/ 5057784 h 6857979"/>
              <a:gd name="connsiteX2698" fmla="*/ 5607144 w 7283450"/>
              <a:gd name="connsiteY2698" fmla="*/ 5053380 h 6857979"/>
              <a:gd name="connsiteX2699" fmla="*/ 5607936 w 7283450"/>
              <a:gd name="connsiteY2699" fmla="*/ 5048976 h 6857979"/>
              <a:gd name="connsiteX2700" fmla="*/ 5610313 w 7283450"/>
              <a:gd name="connsiteY2700" fmla="*/ 5048976 h 6857979"/>
              <a:gd name="connsiteX2701" fmla="*/ 5612690 w 7283450"/>
              <a:gd name="connsiteY2701" fmla="*/ 5048176 h 6857979"/>
              <a:gd name="connsiteX2702" fmla="*/ 5614670 w 7283450"/>
              <a:gd name="connsiteY2702" fmla="*/ 5046975 h 6857979"/>
              <a:gd name="connsiteX2703" fmla="*/ 5616254 w 7283450"/>
              <a:gd name="connsiteY2703" fmla="*/ 5046174 h 6857979"/>
              <a:gd name="connsiteX2704" fmla="*/ 5619423 w 7283450"/>
              <a:gd name="connsiteY2704" fmla="*/ 5043772 h 6857979"/>
              <a:gd name="connsiteX2705" fmla="*/ 5621404 w 7283450"/>
              <a:gd name="connsiteY2705" fmla="*/ 5042971 h 6857979"/>
              <a:gd name="connsiteX2706" fmla="*/ 5623384 w 7283450"/>
              <a:gd name="connsiteY2706" fmla="*/ 5042171 h 6857979"/>
              <a:gd name="connsiteX2707" fmla="*/ 5623384 w 7283450"/>
              <a:gd name="connsiteY2707" fmla="*/ 5039368 h 6857979"/>
              <a:gd name="connsiteX2708" fmla="*/ 5622988 w 7283450"/>
              <a:gd name="connsiteY2708" fmla="*/ 5036967 h 6857979"/>
              <a:gd name="connsiteX2709" fmla="*/ 5622196 w 7283450"/>
              <a:gd name="connsiteY2709" fmla="*/ 5034965 h 6857979"/>
              <a:gd name="connsiteX2710" fmla="*/ 5621008 w 7283450"/>
              <a:gd name="connsiteY2710" fmla="*/ 5032963 h 6857979"/>
              <a:gd name="connsiteX2711" fmla="*/ 5618235 w 7283450"/>
              <a:gd name="connsiteY2711" fmla="*/ 5029761 h 6857979"/>
              <a:gd name="connsiteX2712" fmla="*/ 5615462 w 7283450"/>
              <a:gd name="connsiteY2712" fmla="*/ 5027359 h 6857979"/>
              <a:gd name="connsiteX2713" fmla="*/ 5612690 w 7283450"/>
              <a:gd name="connsiteY2713" fmla="*/ 5024156 h 6857979"/>
              <a:gd name="connsiteX2714" fmla="*/ 5611501 w 7283450"/>
              <a:gd name="connsiteY2714" fmla="*/ 5022555 h 6857979"/>
              <a:gd name="connsiteX2715" fmla="*/ 5610709 w 7283450"/>
              <a:gd name="connsiteY2715" fmla="*/ 5020153 h 6857979"/>
              <a:gd name="connsiteX2716" fmla="*/ 5609917 w 7283450"/>
              <a:gd name="connsiteY2716" fmla="*/ 5018151 h 6857979"/>
              <a:gd name="connsiteX2717" fmla="*/ 5609917 w 7283450"/>
              <a:gd name="connsiteY2717" fmla="*/ 5015349 h 6857979"/>
              <a:gd name="connsiteX2718" fmla="*/ 5609917 w 7283450"/>
              <a:gd name="connsiteY2718" fmla="*/ 5012146 h 6857979"/>
              <a:gd name="connsiteX2719" fmla="*/ 5388467 w 7283450"/>
              <a:gd name="connsiteY2719" fmla="*/ 5008543 h 6857979"/>
              <a:gd name="connsiteX2720" fmla="*/ 5392491 w 7283450"/>
              <a:gd name="connsiteY2720" fmla="*/ 5008543 h 6857979"/>
              <a:gd name="connsiteX2721" fmla="*/ 5395711 w 7283450"/>
              <a:gd name="connsiteY2721" fmla="*/ 5008940 h 6857979"/>
              <a:gd name="connsiteX2722" fmla="*/ 5399333 w 7283450"/>
              <a:gd name="connsiteY2722" fmla="*/ 5009734 h 6857979"/>
              <a:gd name="connsiteX2723" fmla="*/ 5404968 w 7283450"/>
              <a:gd name="connsiteY2723" fmla="*/ 5011718 h 6857979"/>
              <a:gd name="connsiteX2724" fmla="*/ 5410602 w 7283450"/>
              <a:gd name="connsiteY2724" fmla="*/ 5014100 h 6857979"/>
              <a:gd name="connsiteX2725" fmla="*/ 5416237 w 7283450"/>
              <a:gd name="connsiteY2725" fmla="*/ 5016878 h 6857979"/>
              <a:gd name="connsiteX2726" fmla="*/ 5422274 w 7283450"/>
              <a:gd name="connsiteY2726" fmla="*/ 5019259 h 6857979"/>
              <a:gd name="connsiteX2727" fmla="*/ 5425896 w 7283450"/>
              <a:gd name="connsiteY2727" fmla="*/ 5020053 h 6857979"/>
              <a:gd name="connsiteX2728" fmla="*/ 5429518 w 7283450"/>
              <a:gd name="connsiteY2728" fmla="*/ 5020847 h 6857979"/>
              <a:gd name="connsiteX2729" fmla="*/ 5433945 w 7283450"/>
              <a:gd name="connsiteY2729" fmla="*/ 5021640 h 6857979"/>
              <a:gd name="connsiteX2730" fmla="*/ 5438372 w 7283450"/>
              <a:gd name="connsiteY2730" fmla="*/ 5022434 h 6857979"/>
              <a:gd name="connsiteX2731" fmla="*/ 5438775 w 7283450"/>
              <a:gd name="connsiteY2731" fmla="*/ 5024815 h 6857979"/>
              <a:gd name="connsiteX2732" fmla="*/ 5438372 w 7283450"/>
              <a:gd name="connsiteY2732" fmla="*/ 5026800 h 6857979"/>
              <a:gd name="connsiteX2733" fmla="*/ 5437970 w 7283450"/>
              <a:gd name="connsiteY2733" fmla="*/ 5029181 h 6857979"/>
              <a:gd name="connsiteX2734" fmla="*/ 5437165 w 7283450"/>
              <a:gd name="connsiteY2734" fmla="*/ 5031165 h 6857979"/>
              <a:gd name="connsiteX2735" fmla="*/ 5435555 w 7283450"/>
              <a:gd name="connsiteY2735" fmla="*/ 5034737 h 6857979"/>
              <a:gd name="connsiteX2736" fmla="*/ 5432335 w 7283450"/>
              <a:gd name="connsiteY2736" fmla="*/ 5037119 h 6857979"/>
              <a:gd name="connsiteX2737" fmla="*/ 5429518 w 7283450"/>
              <a:gd name="connsiteY2737" fmla="*/ 5039500 h 6857979"/>
              <a:gd name="connsiteX2738" fmla="*/ 5425896 w 7283450"/>
              <a:gd name="connsiteY2738" fmla="*/ 5041087 h 6857979"/>
              <a:gd name="connsiteX2739" fmla="*/ 5421871 w 7283450"/>
              <a:gd name="connsiteY2739" fmla="*/ 5041881 h 6857979"/>
              <a:gd name="connsiteX2740" fmla="*/ 5418249 w 7283450"/>
              <a:gd name="connsiteY2740" fmla="*/ 5041881 h 6857979"/>
              <a:gd name="connsiteX2741" fmla="*/ 5413822 w 7283450"/>
              <a:gd name="connsiteY2741" fmla="*/ 5041484 h 6857979"/>
              <a:gd name="connsiteX2742" fmla="*/ 5410200 w 7283450"/>
              <a:gd name="connsiteY2742" fmla="*/ 5040691 h 6857979"/>
              <a:gd name="connsiteX2743" fmla="*/ 5406578 w 7283450"/>
              <a:gd name="connsiteY2743" fmla="*/ 5038706 h 6857979"/>
              <a:gd name="connsiteX2744" fmla="*/ 5403358 w 7283450"/>
              <a:gd name="connsiteY2744" fmla="*/ 5036325 h 6857979"/>
              <a:gd name="connsiteX2745" fmla="*/ 5400943 w 7283450"/>
              <a:gd name="connsiteY2745" fmla="*/ 5033944 h 6857979"/>
              <a:gd name="connsiteX2746" fmla="*/ 5398931 w 7283450"/>
              <a:gd name="connsiteY2746" fmla="*/ 5030372 h 6857979"/>
              <a:gd name="connsiteX2747" fmla="*/ 5397321 w 7283450"/>
              <a:gd name="connsiteY2747" fmla="*/ 5026403 h 6857979"/>
              <a:gd name="connsiteX2748" fmla="*/ 5397321 w 7283450"/>
              <a:gd name="connsiteY2748" fmla="*/ 5024418 h 6857979"/>
              <a:gd name="connsiteX2749" fmla="*/ 5396918 w 7283450"/>
              <a:gd name="connsiteY2749" fmla="*/ 5022434 h 6857979"/>
              <a:gd name="connsiteX2750" fmla="*/ 5396113 w 7283450"/>
              <a:gd name="connsiteY2750" fmla="*/ 5022831 h 6857979"/>
              <a:gd name="connsiteX2751" fmla="*/ 5395309 w 7283450"/>
              <a:gd name="connsiteY2751" fmla="*/ 5023625 h 6857979"/>
              <a:gd name="connsiteX2752" fmla="*/ 5394906 w 7283450"/>
              <a:gd name="connsiteY2752" fmla="*/ 5024418 h 6857979"/>
              <a:gd name="connsiteX2753" fmla="*/ 5394504 w 7283450"/>
              <a:gd name="connsiteY2753" fmla="*/ 5026006 h 6857979"/>
              <a:gd name="connsiteX2754" fmla="*/ 5394101 w 7283450"/>
              <a:gd name="connsiteY2754" fmla="*/ 5032356 h 6857979"/>
              <a:gd name="connsiteX2755" fmla="*/ 5392089 w 7283450"/>
              <a:gd name="connsiteY2755" fmla="*/ 5032356 h 6857979"/>
              <a:gd name="connsiteX2756" fmla="*/ 5390077 w 7283450"/>
              <a:gd name="connsiteY2756" fmla="*/ 5031959 h 6857979"/>
              <a:gd name="connsiteX2757" fmla="*/ 5388064 w 7283450"/>
              <a:gd name="connsiteY2757" fmla="*/ 5031562 h 6857979"/>
              <a:gd name="connsiteX2758" fmla="*/ 5386454 w 7283450"/>
              <a:gd name="connsiteY2758" fmla="*/ 5029975 h 6857979"/>
              <a:gd name="connsiteX2759" fmla="*/ 5385247 w 7283450"/>
              <a:gd name="connsiteY2759" fmla="*/ 5028784 h 6857979"/>
              <a:gd name="connsiteX2760" fmla="*/ 5384040 w 7283450"/>
              <a:gd name="connsiteY2760" fmla="*/ 5027594 h 6857979"/>
              <a:gd name="connsiteX2761" fmla="*/ 5383235 w 7283450"/>
              <a:gd name="connsiteY2761" fmla="*/ 5026006 h 6857979"/>
              <a:gd name="connsiteX2762" fmla="*/ 5382430 w 7283450"/>
              <a:gd name="connsiteY2762" fmla="*/ 5024022 h 6857979"/>
              <a:gd name="connsiteX2763" fmla="*/ 5381625 w 7283450"/>
              <a:gd name="connsiteY2763" fmla="*/ 5020053 h 6857979"/>
              <a:gd name="connsiteX2764" fmla="*/ 5381625 w 7283450"/>
              <a:gd name="connsiteY2764" fmla="*/ 5016084 h 6857979"/>
              <a:gd name="connsiteX2765" fmla="*/ 5382027 w 7283450"/>
              <a:gd name="connsiteY2765" fmla="*/ 5014100 h 6857979"/>
              <a:gd name="connsiteX2766" fmla="*/ 5382430 w 7283450"/>
              <a:gd name="connsiteY2766" fmla="*/ 5012115 h 6857979"/>
              <a:gd name="connsiteX2767" fmla="*/ 5383637 w 7283450"/>
              <a:gd name="connsiteY2767" fmla="*/ 5010528 h 6857979"/>
              <a:gd name="connsiteX2768" fmla="*/ 5384442 w 7283450"/>
              <a:gd name="connsiteY2768" fmla="*/ 5008940 h 6857979"/>
              <a:gd name="connsiteX2769" fmla="*/ 5704383 w 7283450"/>
              <a:gd name="connsiteY2769" fmla="*/ 5006955 h 6857979"/>
              <a:gd name="connsiteX2770" fmla="*/ 5709115 w 7283450"/>
              <a:gd name="connsiteY2770" fmla="*/ 5007755 h 6857979"/>
              <a:gd name="connsiteX2771" fmla="*/ 5712664 w 7283450"/>
              <a:gd name="connsiteY2771" fmla="*/ 5008954 h 6857979"/>
              <a:gd name="connsiteX2772" fmla="*/ 5715819 w 7283450"/>
              <a:gd name="connsiteY2772" fmla="*/ 5010953 h 6857979"/>
              <a:gd name="connsiteX2773" fmla="*/ 5717791 w 7283450"/>
              <a:gd name="connsiteY2773" fmla="*/ 5013751 h 6857979"/>
              <a:gd name="connsiteX2774" fmla="*/ 5718974 w 7283450"/>
              <a:gd name="connsiteY2774" fmla="*/ 5016549 h 6857979"/>
              <a:gd name="connsiteX2775" fmla="*/ 5719368 w 7283450"/>
              <a:gd name="connsiteY2775" fmla="*/ 5020146 h 6857979"/>
              <a:gd name="connsiteX2776" fmla="*/ 5719763 w 7283450"/>
              <a:gd name="connsiteY2776" fmla="*/ 5024544 h 6857979"/>
              <a:gd name="connsiteX2777" fmla="*/ 5719368 w 7283450"/>
              <a:gd name="connsiteY2777" fmla="*/ 5028941 h 6857979"/>
              <a:gd name="connsiteX2778" fmla="*/ 5718580 w 7283450"/>
              <a:gd name="connsiteY2778" fmla="*/ 5033737 h 6857979"/>
              <a:gd name="connsiteX2779" fmla="*/ 5717397 w 7283450"/>
              <a:gd name="connsiteY2779" fmla="*/ 5039334 h 6857979"/>
              <a:gd name="connsiteX2780" fmla="*/ 5714636 w 7283450"/>
              <a:gd name="connsiteY2780" fmla="*/ 5050126 h 6857979"/>
              <a:gd name="connsiteX2781" fmla="*/ 5710693 w 7283450"/>
              <a:gd name="connsiteY2781" fmla="*/ 5061719 h 6857979"/>
              <a:gd name="connsiteX2782" fmla="*/ 5707538 w 7283450"/>
              <a:gd name="connsiteY2782" fmla="*/ 5062518 h 6857979"/>
              <a:gd name="connsiteX2783" fmla="*/ 5703989 w 7283450"/>
              <a:gd name="connsiteY2783" fmla="*/ 5062518 h 6857979"/>
              <a:gd name="connsiteX2784" fmla="*/ 5701228 w 7283450"/>
              <a:gd name="connsiteY2784" fmla="*/ 5062518 h 6857979"/>
              <a:gd name="connsiteX2785" fmla="*/ 5698862 w 7283450"/>
              <a:gd name="connsiteY2785" fmla="*/ 5062119 h 6857979"/>
              <a:gd name="connsiteX2786" fmla="*/ 5696496 w 7283450"/>
              <a:gd name="connsiteY2786" fmla="*/ 5061719 h 6857979"/>
              <a:gd name="connsiteX2787" fmla="*/ 5694524 w 7283450"/>
              <a:gd name="connsiteY2787" fmla="*/ 5060520 h 6857979"/>
              <a:gd name="connsiteX2788" fmla="*/ 5692553 w 7283450"/>
              <a:gd name="connsiteY2788" fmla="*/ 5059720 h 6857979"/>
              <a:gd name="connsiteX2789" fmla="*/ 5690975 w 7283450"/>
              <a:gd name="connsiteY2789" fmla="*/ 5058521 h 6857979"/>
              <a:gd name="connsiteX2790" fmla="*/ 5687820 w 7283450"/>
              <a:gd name="connsiteY2790" fmla="*/ 5054923 h 6857979"/>
              <a:gd name="connsiteX2791" fmla="*/ 5685060 w 7283450"/>
              <a:gd name="connsiteY2791" fmla="*/ 5051725 h 6857979"/>
              <a:gd name="connsiteX2792" fmla="*/ 5682694 w 7283450"/>
              <a:gd name="connsiteY2792" fmla="*/ 5048528 h 6857979"/>
              <a:gd name="connsiteX2793" fmla="*/ 5679539 w 7283450"/>
              <a:gd name="connsiteY2793" fmla="*/ 5044930 h 6857979"/>
              <a:gd name="connsiteX2794" fmla="*/ 5677173 w 7283450"/>
              <a:gd name="connsiteY2794" fmla="*/ 5044930 h 6857979"/>
              <a:gd name="connsiteX2795" fmla="*/ 5675596 w 7283450"/>
              <a:gd name="connsiteY2795" fmla="*/ 5045729 h 6857979"/>
              <a:gd name="connsiteX2796" fmla="*/ 5674018 w 7283450"/>
              <a:gd name="connsiteY2796" fmla="*/ 5046529 h 6857979"/>
              <a:gd name="connsiteX2797" fmla="*/ 5672835 w 7283450"/>
              <a:gd name="connsiteY2797" fmla="*/ 5048128 h 6857979"/>
              <a:gd name="connsiteX2798" fmla="*/ 5670469 w 7283450"/>
              <a:gd name="connsiteY2798" fmla="*/ 5050526 h 6857979"/>
              <a:gd name="connsiteX2799" fmla="*/ 5668892 w 7283450"/>
              <a:gd name="connsiteY2799" fmla="*/ 5053324 h 6857979"/>
              <a:gd name="connsiteX2800" fmla="*/ 5667314 w 7283450"/>
              <a:gd name="connsiteY2800" fmla="*/ 5056522 h 6857979"/>
              <a:gd name="connsiteX2801" fmla="*/ 5666525 w 7283450"/>
              <a:gd name="connsiteY2801" fmla="*/ 5057322 h 6857979"/>
              <a:gd name="connsiteX2802" fmla="*/ 5665342 w 7283450"/>
              <a:gd name="connsiteY2802" fmla="*/ 5057721 h 6857979"/>
              <a:gd name="connsiteX2803" fmla="*/ 5664159 w 7283450"/>
              <a:gd name="connsiteY2803" fmla="*/ 5057721 h 6857979"/>
              <a:gd name="connsiteX2804" fmla="*/ 5662188 w 7283450"/>
              <a:gd name="connsiteY2804" fmla="*/ 5057721 h 6857979"/>
              <a:gd name="connsiteX2805" fmla="*/ 5660216 w 7283450"/>
              <a:gd name="connsiteY2805" fmla="*/ 5056922 h 6857979"/>
              <a:gd name="connsiteX2806" fmla="*/ 5657850 w 7283450"/>
              <a:gd name="connsiteY2806" fmla="*/ 5054923 h 6857979"/>
              <a:gd name="connsiteX2807" fmla="*/ 5659033 w 7283450"/>
              <a:gd name="connsiteY2807" fmla="*/ 5049727 h 6857979"/>
              <a:gd name="connsiteX2808" fmla="*/ 5660610 w 7283450"/>
              <a:gd name="connsiteY2808" fmla="*/ 5044530 h 6857979"/>
              <a:gd name="connsiteX2809" fmla="*/ 5664554 w 7283450"/>
              <a:gd name="connsiteY2809" fmla="*/ 5034937 h 6857979"/>
              <a:gd name="connsiteX2810" fmla="*/ 5667709 w 7283450"/>
              <a:gd name="connsiteY2810" fmla="*/ 5025343 h 6857979"/>
              <a:gd name="connsiteX2811" fmla="*/ 5669286 w 7283450"/>
              <a:gd name="connsiteY2811" fmla="*/ 5020146 h 6857979"/>
              <a:gd name="connsiteX2812" fmla="*/ 5670075 w 7283450"/>
              <a:gd name="connsiteY2812" fmla="*/ 5014950 h 6857979"/>
              <a:gd name="connsiteX2813" fmla="*/ 5698468 w 7283450"/>
              <a:gd name="connsiteY2813" fmla="*/ 5014950 h 6857979"/>
              <a:gd name="connsiteX2814" fmla="*/ 5697679 w 7283450"/>
              <a:gd name="connsiteY2814" fmla="*/ 5012152 h 6857979"/>
              <a:gd name="connsiteX2815" fmla="*/ 5696102 w 7283450"/>
              <a:gd name="connsiteY2815" fmla="*/ 5010553 h 6857979"/>
              <a:gd name="connsiteX2816" fmla="*/ 5694524 w 7283450"/>
              <a:gd name="connsiteY2816" fmla="*/ 5008954 h 6857979"/>
              <a:gd name="connsiteX2817" fmla="*/ 5693341 w 7283450"/>
              <a:gd name="connsiteY2817" fmla="*/ 5008554 h 6857979"/>
              <a:gd name="connsiteX2818" fmla="*/ 5692158 w 7283450"/>
              <a:gd name="connsiteY2818" fmla="*/ 5008154 h 6857979"/>
              <a:gd name="connsiteX2819" fmla="*/ 5698862 w 7283450"/>
              <a:gd name="connsiteY2819" fmla="*/ 5007355 h 6857979"/>
              <a:gd name="connsiteX2820" fmla="*/ 5350260 w 7283450"/>
              <a:gd name="connsiteY2820" fmla="*/ 5002193 h 6857979"/>
              <a:gd name="connsiteX2821" fmla="*/ 5353338 w 7283450"/>
              <a:gd name="connsiteY2821" fmla="*/ 5002609 h 6857979"/>
              <a:gd name="connsiteX2822" fmla="*/ 5356032 w 7283450"/>
              <a:gd name="connsiteY2822" fmla="*/ 5003441 h 6857979"/>
              <a:gd name="connsiteX2823" fmla="*/ 5358341 w 7283450"/>
              <a:gd name="connsiteY2823" fmla="*/ 5004688 h 6857979"/>
              <a:gd name="connsiteX2824" fmla="*/ 5359881 w 7283450"/>
              <a:gd name="connsiteY2824" fmla="*/ 5006767 h 6857979"/>
              <a:gd name="connsiteX2825" fmla="*/ 5361035 w 7283450"/>
              <a:gd name="connsiteY2825" fmla="*/ 5009262 h 6857979"/>
              <a:gd name="connsiteX2826" fmla="*/ 5362190 w 7283450"/>
              <a:gd name="connsiteY2826" fmla="*/ 5012172 h 6857979"/>
              <a:gd name="connsiteX2827" fmla="*/ 5362575 w 7283450"/>
              <a:gd name="connsiteY2827" fmla="*/ 5015914 h 6857979"/>
              <a:gd name="connsiteX2828" fmla="*/ 5362575 w 7283450"/>
              <a:gd name="connsiteY2828" fmla="*/ 5019656 h 6857979"/>
              <a:gd name="connsiteX2829" fmla="*/ 5359496 w 7283450"/>
              <a:gd name="connsiteY2829" fmla="*/ 5019240 h 6857979"/>
              <a:gd name="connsiteX2830" fmla="*/ 5356802 w 7283450"/>
              <a:gd name="connsiteY2830" fmla="*/ 5018409 h 6857979"/>
              <a:gd name="connsiteX2831" fmla="*/ 5354108 w 7283450"/>
              <a:gd name="connsiteY2831" fmla="*/ 5017577 h 6857979"/>
              <a:gd name="connsiteX2832" fmla="*/ 5352184 w 7283450"/>
              <a:gd name="connsiteY2832" fmla="*/ 5015914 h 6857979"/>
              <a:gd name="connsiteX2833" fmla="*/ 5351029 w 7283450"/>
              <a:gd name="connsiteY2833" fmla="*/ 5013004 h 6857979"/>
              <a:gd name="connsiteX2834" fmla="*/ 5350260 w 7283450"/>
              <a:gd name="connsiteY2834" fmla="*/ 5010093 h 6857979"/>
              <a:gd name="connsiteX2835" fmla="*/ 5349875 w 7283450"/>
              <a:gd name="connsiteY2835" fmla="*/ 5006767 h 6857979"/>
              <a:gd name="connsiteX2836" fmla="*/ 5494052 w 7283450"/>
              <a:gd name="connsiteY2836" fmla="*/ 4994255 h 6857979"/>
              <a:gd name="connsiteX2837" fmla="*/ 5496855 w 7283450"/>
              <a:gd name="connsiteY2837" fmla="*/ 4994255 h 6857979"/>
              <a:gd name="connsiteX2838" fmla="*/ 5502862 w 7283450"/>
              <a:gd name="connsiteY2838" fmla="*/ 4995060 h 6857979"/>
              <a:gd name="connsiteX2839" fmla="*/ 5514875 w 7283450"/>
              <a:gd name="connsiteY2839" fmla="*/ 4997475 h 6857979"/>
              <a:gd name="connsiteX2840" fmla="*/ 5520882 w 7283450"/>
              <a:gd name="connsiteY2840" fmla="*/ 4998280 h 6857979"/>
              <a:gd name="connsiteX2841" fmla="*/ 5526088 w 7283450"/>
              <a:gd name="connsiteY2841" fmla="*/ 4999085 h 6857979"/>
              <a:gd name="connsiteX2842" fmla="*/ 5525687 w 7283450"/>
              <a:gd name="connsiteY2842" fmla="*/ 5001500 h 6857979"/>
              <a:gd name="connsiteX2843" fmla="*/ 5525287 w 7283450"/>
              <a:gd name="connsiteY2843" fmla="*/ 5003512 h 6857979"/>
              <a:gd name="connsiteX2844" fmla="*/ 5523285 w 7283450"/>
              <a:gd name="connsiteY2844" fmla="*/ 5008342 h 6857979"/>
              <a:gd name="connsiteX2845" fmla="*/ 5520882 w 7283450"/>
              <a:gd name="connsiteY2845" fmla="*/ 5012366 h 6857979"/>
              <a:gd name="connsiteX2846" fmla="*/ 5517678 w 7283450"/>
              <a:gd name="connsiteY2846" fmla="*/ 5015988 h 6857979"/>
              <a:gd name="connsiteX2847" fmla="*/ 5514475 w 7283450"/>
              <a:gd name="connsiteY2847" fmla="*/ 5018806 h 6857979"/>
              <a:gd name="connsiteX2848" fmla="*/ 5510871 w 7283450"/>
              <a:gd name="connsiteY2848" fmla="*/ 5020818 h 6857979"/>
              <a:gd name="connsiteX2849" fmla="*/ 5507267 w 7283450"/>
              <a:gd name="connsiteY2849" fmla="*/ 5022025 h 6857979"/>
              <a:gd name="connsiteX2850" fmla="*/ 5504063 w 7283450"/>
              <a:gd name="connsiteY2850" fmla="*/ 5022830 h 6857979"/>
              <a:gd name="connsiteX2851" fmla="*/ 5502461 w 7283450"/>
              <a:gd name="connsiteY2851" fmla="*/ 5022025 h 6857979"/>
              <a:gd name="connsiteX2852" fmla="*/ 5501260 w 7283450"/>
              <a:gd name="connsiteY2852" fmla="*/ 5021623 h 6857979"/>
              <a:gd name="connsiteX2853" fmla="*/ 5497656 w 7283450"/>
              <a:gd name="connsiteY2853" fmla="*/ 5019611 h 6857979"/>
              <a:gd name="connsiteX2854" fmla="*/ 5494853 w 7283450"/>
              <a:gd name="connsiteY2854" fmla="*/ 5016391 h 6857979"/>
              <a:gd name="connsiteX2855" fmla="*/ 5491249 w 7283450"/>
              <a:gd name="connsiteY2855" fmla="*/ 5012769 h 6857979"/>
              <a:gd name="connsiteX2856" fmla="*/ 5485642 w 7283450"/>
              <a:gd name="connsiteY2856" fmla="*/ 5004719 h 6857979"/>
              <a:gd name="connsiteX2857" fmla="*/ 5481638 w 7283450"/>
              <a:gd name="connsiteY2857" fmla="*/ 4999085 h 6857979"/>
              <a:gd name="connsiteX2858" fmla="*/ 5484040 w 7283450"/>
              <a:gd name="connsiteY2858" fmla="*/ 4997475 h 6857979"/>
              <a:gd name="connsiteX2859" fmla="*/ 5486043 w 7283450"/>
              <a:gd name="connsiteY2859" fmla="*/ 4995865 h 6857979"/>
              <a:gd name="connsiteX2860" fmla="*/ 5488445 w 7283450"/>
              <a:gd name="connsiteY2860" fmla="*/ 4995060 h 6857979"/>
              <a:gd name="connsiteX2861" fmla="*/ 5490848 w 7283450"/>
              <a:gd name="connsiteY2861" fmla="*/ 4994658 h 6857979"/>
              <a:gd name="connsiteX2862" fmla="*/ 5711669 w 7283450"/>
              <a:gd name="connsiteY2862" fmla="*/ 4972030 h 6857979"/>
              <a:gd name="connsiteX2863" fmla="*/ 5714011 w 7283450"/>
              <a:gd name="connsiteY2863" fmla="*/ 4972435 h 6857979"/>
              <a:gd name="connsiteX2864" fmla="*/ 5717134 w 7283450"/>
              <a:gd name="connsiteY2864" fmla="*/ 4973244 h 6857979"/>
              <a:gd name="connsiteX2865" fmla="*/ 5719476 w 7283450"/>
              <a:gd name="connsiteY2865" fmla="*/ 4974458 h 6857979"/>
              <a:gd name="connsiteX2866" fmla="*/ 5721428 w 7283450"/>
              <a:gd name="connsiteY2866" fmla="*/ 4976482 h 6857979"/>
              <a:gd name="connsiteX2867" fmla="*/ 5723770 w 7283450"/>
              <a:gd name="connsiteY2867" fmla="*/ 4978505 h 6857979"/>
              <a:gd name="connsiteX2868" fmla="*/ 5725332 w 7283450"/>
              <a:gd name="connsiteY2868" fmla="*/ 4980933 h 6857979"/>
              <a:gd name="connsiteX2869" fmla="*/ 5726113 w 7283450"/>
              <a:gd name="connsiteY2869" fmla="*/ 4983361 h 6857979"/>
              <a:gd name="connsiteX2870" fmla="*/ 5726113 w 7283450"/>
              <a:gd name="connsiteY2870" fmla="*/ 4986194 h 6857979"/>
              <a:gd name="connsiteX2871" fmla="*/ 5725722 w 7283450"/>
              <a:gd name="connsiteY2871" fmla="*/ 4989431 h 6857979"/>
              <a:gd name="connsiteX2872" fmla="*/ 5724161 w 7283450"/>
              <a:gd name="connsiteY2872" fmla="*/ 4991859 h 6857979"/>
              <a:gd name="connsiteX2873" fmla="*/ 5719867 w 7283450"/>
              <a:gd name="connsiteY2873" fmla="*/ 4992668 h 6857979"/>
              <a:gd name="connsiteX2874" fmla="*/ 5716744 w 7283450"/>
              <a:gd name="connsiteY2874" fmla="*/ 4992668 h 6857979"/>
              <a:gd name="connsiteX2875" fmla="*/ 5713230 w 7283450"/>
              <a:gd name="connsiteY2875" fmla="*/ 4991859 h 6857979"/>
              <a:gd name="connsiteX2876" fmla="*/ 5710888 w 7283450"/>
              <a:gd name="connsiteY2876" fmla="*/ 4991050 h 6857979"/>
              <a:gd name="connsiteX2877" fmla="*/ 5708546 w 7283450"/>
              <a:gd name="connsiteY2877" fmla="*/ 4990240 h 6857979"/>
              <a:gd name="connsiteX2878" fmla="*/ 5705813 w 7283450"/>
              <a:gd name="connsiteY2878" fmla="*/ 4988622 h 6857979"/>
              <a:gd name="connsiteX2879" fmla="*/ 5702300 w 7283450"/>
              <a:gd name="connsiteY2879" fmla="*/ 4984980 h 6857979"/>
              <a:gd name="connsiteX2880" fmla="*/ 5702300 w 7283450"/>
              <a:gd name="connsiteY2880" fmla="*/ 4980933 h 6857979"/>
              <a:gd name="connsiteX2881" fmla="*/ 5703471 w 7283450"/>
              <a:gd name="connsiteY2881" fmla="*/ 4977291 h 6857979"/>
              <a:gd name="connsiteX2882" fmla="*/ 5704642 w 7283450"/>
              <a:gd name="connsiteY2882" fmla="*/ 4974863 h 6857979"/>
              <a:gd name="connsiteX2883" fmla="*/ 5706984 w 7283450"/>
              <a:gd name="connsiteY2883" fmla="*/ 4973244 h 6857979"/>
              <a:gd name="connsiteX2884" fmla="*/ 5709327 w 7283450"/>
              <a:gd name="connsiteY2884" fmla="*/ 4972435 h 6857979"/>
              <a:gd name="connsiteX2885" fmla="*/ 5620605 w 7283450"/>
              <a:gd name="connsiteY2885" fmla="*/ 4972030 h 6857979"/>
              <a:gd name="connsiteX2886" fmla="*/ 5623001 w 7283450"/>
              <a:gd name="connsiteY2886" fmla="*/ 4972030 h 6857979"/>
              <a:gd name="connsiteX2887" fmla="*/ 5624997 w 7283450"/>
              <a:gd name="connsiteY2887" fmla="*/ 4972030 h 6857979"/>
              <a:gd name="connsiteX2888" fmla="*/ 5626195 w 7283450"/>
              <a:gd name="connsiteY2888" fmla="*/ 4972437 h 6857979"/>
              <a:gd name="connsiteX2889" fmla="*/ 5627393 w 7283450"/>
              <a:gd name="connsiteY2889" fmla="*/ 4972843 h 6857979"/>
              <a:gd name="connsiteX2890" fmla="*/ 5628590 w 7283450"/>
              <a:gd name="connsiteY2890" fmla="*/ 4973656 h 6857979"/>
              <a:gd name="connsiteX2891" fmla="*/ 5630187 w 7283450"/>
              <a:gd name="connsiteY2891" fmla="*/ 4975689 h 6857979"/>
              <a:gd name="connsiteX2892" fmla="*/ 5631385 w 7283450"/>
              <a:gd name="connsiteY2892" fmla="*/ 4978129 h 6857979"/>
              <a:gd name="connsiteX2893" fmla="*/ 5632583 w 7283450"/>
              <a:gd name="connsiteY2893" fmla="*/ 4980975 h 6857979"/>
              <a:gd name="connsiteX2894" fmla="*/ 5633781 w 7283450"/>
              <a:gd name="connsiteY2894" fmla="*/ 4983414 h 6857979"/>
              <a:gd name="connsiteX2895" fmla="*/ 5634978 w 7283450"/>
              <a:gd name="connsiteY2895" fmla="*/ 4984227 h 6857979"/>
              <a:gd name="connsiteX2896" fmla="*/ 5635777 w 7283450"/>
              <a:gd name="connsiteY2896" fmla="*/ 4985040 h 6857979"/>
              <a:gd name="connsiteX2897" fmla="*/ 5636975 w 7283450"/>
              <a:gd name="connsiteY2897" fmla="*/ 4985447 h 6857979"/>
              <a:gd name="connsiteX2898" fmla="*/ 5638971 w 7283450"/>
              <a:gd name="connsiteY2898" fmla="*/ 4985447 h 6857979"/>
              <a:gd name="connsiteX2899" fmla="*/ 5644960 w 7283450"/>
              <a:gd name="connsiteY2899" fmla="*/ 4985040 h 6857979"/>
              <a:gd name="connsiteX2900" fmla="*/ 5650549 w 7283450"/>
              <a:gd name="connsiteY2900" fmla="*/ 4983414 h 6857979"/>
              <a:gd name="connsiteX2901" fmla="*/ 5656139 w 7283450"/>
              <a:gd name="connsiteY2901" fmla="*/ 4982194 h 6857979"/>
              <a:gd name="connsiteX2902" fmla="*/ 5660530 w 7283450"/>
              <a:gd name="connsiteY2902" fmla="*/ 4980975 h 6857979"/>
              <a:gd name="connsiteX2903" fmla="*/ 5662926 w 7283450"/>
              <a:gd name="connsiteY2903" fmla="*/ 4980568 h 6857979"/>
              <a:gd name="connsiteX2904" fmla="*/ 5665321 w 7283450"/>
              <a:gd name="connsiteY2904" fmla="*/ 4980568 h 6857979"/>
              <a:gd name="connsiteX2905" fmla="*/ 5667318 w 7283450"/>
              <a:gd name="connsiteY2905" fmla="*/ 4980975 h 6857979"/>
              <a:gd name="connsiteX2906" fmla="*/ 5668915 w 7283450"/>
              <a:gd name="connsiteY2906" fmla="*/ 4981381 h 6857979"/>
              <a:gd name="connsiteX2907" fmla="*/ 5670911 w 7283450"/>
              <a:gd name="connsiteY2907" fmla="*/ 4982601 h 6857979"/>
              <a:gd name="connsiteX2908" fmla="*/ 5673306 w 7283450"/>
              <a:gd name="connsiteY2908" fmla="*/ 4984227 h 6857979"/>
              <a:gd name="connsiteX2909" fmla="*/ 5674903 w 7283450"/>
              <a:gd name="connsiteY2909" fmla="*/ 4986260 h 6857979"/>
              <a:gd name="connsiteX2910" fmla="*/ 5676900 w 7283450"/>
              <a:gd name="connsiteY2910" fmla="*/ 4989106 h 6857979"/>
              <a:gd name="connsiteX2911" fmla="*/ 5676501 w 7283450"/>
              <a:gd name="connsiteY2911" fmla="*/ 4991545 h 6857979"/>
              <a:gd name="connsiteX2912" fmla="*/ 5675702 w 7283450"/>
              <a:gd name="connsiteY2912" fmla="*/ 4993171 h 6857979"/>
              <a:gd name="connsiteX2913" fmla="*/ 5674903 w 7283450"/>
              <a:gd name="connsiteY2913" fmla="*/ 4995204 h 6857979"/>
              <a:gd name="connsiteX2914" fmla="*/ 5673706 w 7283450"/>
              <a:gd name="connsiteY2914" fmla="*/ 4996830 h 6857979"/>
              <a:gd name="connsiteX2915" fmla="*/ 5671709 w 7283450"/>
              <a:gd name="connsiteY2915" fmla="*/ 4998457 h 6857979"/>
              <a:gd name="connsiteX2916" fmla="*/ 5670112 w 7283450"/>
              <a:gd name="connsiteY2916" fmla="*/ 5000083 h 6857979"/>
              <a:gd name="connsiteX2917" fmla="*/ 5666120 w 7283450"/>
              <a:gd name="connsiteY2917" fmla="*/ 5002116 h 6857979"/>
              <a:gd name="connsiteX2918" fmla="*/ 5660930 w 7283450"/>
              <a:gd name="connsiteY2918" fmla="*/ 5003742 h 6857979"/>
              <a:gd name="connsiteX2919" fmla="*/ 5655739 w 7283450"/>
              <a:gd name="connsiteY2919" fmla="*/ 5004962 h 6857979"/>
              <a:gd name="connsiteX2920" fmla="*/ 5649751 w 7283450"/>
              <a:gd name="connsiteY2920" fmla="*/ 5005368 h 6857979"/>
              <a:gd name="connsiteX2921" fmla="*/ 5643762 w 7283450"/>
              <a:gd name="connsiteY2921" fmla="*/ 5005368 h 6857979"/>
              <a:gd name="connsiteX2922" fmla="*/ 5638172 w 7283450"/>
              <a:gd name="connsiteY2922" fmla="*/ 5004962 h 6857979"/>
              <a:gd name="connsiteX2923" fmla="*/ 5632184 w 7283450"/>
              <a:gd name="connsiteY2923" fmla="*/ 5004149 h 6857979"/>
              <a:gd name="connsiteX2924" fmla="*/ 5626594 w 7283450"/>
              <a:gd name="connsiteY2924" fmla="*/ 5002522 h 6857979"/>
              <a:gd name="connsiteX2925" fmla="*/ 5621803 w 7283450"/>
              <a:gd name="connsiteY2925" fmla="*/ 5000896 h 6857979"/>
              <a:gd name="connsiteX2926" fmla="*/ 5617411 w 7283450"/>
              <a:gd name="connsiteY2926" fmla="*/ 4998863 h 6857979"/>
              <a:gd name="connsiteX2927" fmla="*/ 5614217 w 7283450"/>
              <a:gd name="connsiteY2927" fmla="*/ 4995611 h 6857979"/>
              <a:gd name="connsiteX2928" fmla="*/ 5612620 w 7283450"/>
              <a:gd name="connsiteY2928" fmla="*/ 4993985 h 6857979"/>
              <a:gd name="connsiteX2929" fmla="*/ 5611423 w 7283450"/>
              <a:gd name="connsiteY2929" fmla="*/ 4992765 h 6857979"/>
              <a:gd name="connsiteX2930" fmla="*/ 5610624 w 7283450"/>
              <a:gd name="connsiteY2930" fmla="*/ 4991139 h 6857979"/>
              <a:gd name="connsiteX2931" fmla="*/ 5610225 w 7283450"/>
              <a:gd name="connsiteY2931" fmla="*/ 4989106 h 6857979"/>
              <a:gd name="connsiteX2932" fmla="*/ 5610225 w 7283450"/>
              <a:gd name="connsiteY2932" fmla="*/ 4984227 h 6857979"/>
              <a:gd name="connsiteX2933" fmla="*/ 5610225 w 7283450"/>
              <a:gd name="connsiteY2933" fmla="*/ 4981381 h 6857979"/>
              <a:gd name="connsiteX2934" fmla="*/ 5611023 w 7283450"/>
              <a:gd name="connsiteY2934" fmla="*/ 4978129 h 6857979"/>
              <a:gd name="connsiteX2935" fmla="*/ 5613020 w 7283450"/>
              <a:gd name="connsiteY2935" fmla="*/ 4975689 h 6857979"/>
              <a:gd name="connsiteX2936" fmla="*/ 5613818 w 7283450"/>
              <a:gd name="connsiteY2936" fmla="*/ 4974470 h 6857979"/>
              <a:gd name="connsiteX2937" fmla="*/ 5615016 w 7283450"/>
              <a:gd name="connsiteY2937" fmla="*/ 4973656 h 6857979"/>
              <a:gd name="connsiteX2938" fmla="*/ 5616613 w 7283450"/>
              <a:gd name="connsiteY2938" fmla="*/ 4972843 h 6857979"/>
              <a:gd name="connsiteX2939" fmla="*/ 5618210 w 7283450"/>
              <a:gd name="connsiteY2939" fmla="*/ 4972437 h 6857979"/>
              <a:gd name="connsiteX2940" fmla="*/ 5507916 w 7283450"/>
              <a:gd name="connsiteY2940" fmla="*/ 4972030 h 6857979"/>
              <a:gd name="connsiteX2941" fmla="*/ 5510753 w 7283450"/>
              <a:gd name="connsiteY2941" fmla="*/ 4972427 h 6857979"/>
              <a:gd name="connsiteX2942" fmla="*/ 5513185 w 7283450"/>
              <a:gd name="connsiteY2942" fmla="*/ 4972824 h 6857979"/>
              <a:gd name="connsiteX2943" fmla="*/ 5515617 w 7283450"/>
              <a:gd name="connsiteY2943" fmla="*/ 4974015 h 6857979"/>
              <a:gd name="connsiteX2944" fmla="*/ 5517644 w 7283450"/>
              <a:gd name="connsiteY2944" fmla="*/ 4975602 h 6857979"/>
              <a:gd name="connsiteX2945" fmla="*/ 5519670 w 7283450"/>
              <a:gd name="connsiteY2945" fmla="*/ 4977587 h 6857979"/>
              <a:gd name="connsiteX2946" fmla="*/ 5521291 w 7283450"/>
              <a:gd name="connsiteY2946" fmla="*/ 4980762 h 6857979"/>
              <a:gd name="connsiteX2947" fmla="*/ 5522102 w 7283450"/>
              <a:gd name="connsiteY2947" fmla="*/ 4984334 h 6857979"/>
              <a:gd name="connsiteX2948" fmla="*/ 5522913 w 7283450"/>
              <a:gd name="connsiteY2948" fmla="*/ 4989096 h 6857979"/>
              <a:gd name="connsiteX2949" fmla="*/ 5520076 w 7283450"/>
              <a:gd name="connsiteY2949" fmla="*/ 4990684 h 6857979"/>
              <a:gd name="connsiteX2950" fmla="*/ 5516428 w 7283450"/>
              <a:gd name="connsiteY2950" fmla="*/ 4991874 h 6857979"/>
              <a:gd name="connsiteX2951" fmla="*/ 5513590 w 7283450"/>
              <a:gd name="connsiteY2951" fmla="*/ 4992271 h 6857979"/>
              <a:gd name="connsiteX2952" fmla="*/ 5510753 w 7283450"/>
              <a:gd name="connsiteY2952" fmla="*/ 4992668 h 6857979"/>
              <a:gd name="connsiteX2953" fmla="*/ 5507511 w 7283450"/>
              <a:gd name="connsiteY2953" fmla="*/ 4992271 h 6857979"/>
              <a:gd name="connsiteX2954" fmla="*/ 5505079 w 7283450"/>
              <a:gd name="connsiteY2954" fmla="*/ 4991478 h 6857979"/>
              <a:gd name="connsiteX2955" fmla="*/ 5502241 w 7283450"/>
              <a:gd name="connsiteY2955" fmla="*/ 4990684 h 6857979"/>
              <a:gd name="connsiteX2956" fmla="*/ 5499404 w 7283450"/>
              <a:gd name="connsiteY2956" fmla="*/ 4989096 h 6857979"/>
              <a:gd name="connsiteX2957" fmla="*/ 5496972 w 7283450"/>
              <a:gd name="connsiteY2957" fmla="*/ 4987112 h 6857979"/>
              <a:gd name="connsiteX2958" fmla="*/ 5494946 w 7283450"/>
              <a:gd name="connsiteY2958" fmla="*/ 4985524 h 6857979"/>
              <a:gd name="connsiteX2959" fmla="*/ 5490487 w 7283450"/>
              <a:gd name="connsiteY2959" fmla="*/ 4981555 h 6857979"/>
              <a:gd name="connsiteX2960" fmla="*/ 5487245 w 7283450"/>
              <a:gd name="connsiteY2960" fmla="*/ 4976793 h 6857979"/>
              <a:gd name="connsiteX2961" fmla="*/ 5484813 w 7283450"/>
              <a:gd name="connsiteY2961" fmla="*/ 4972427 h 6857979"/>
              <a:gd name="connsiteX2962" fmla="*/ 5487245 w 7283450"/>
              <a:gd name="connsiteY2962" fmla="*/ 4973221 h 6857979"/>
              <a:gd name="connsiteX2963" fmla="*/ 5490082 w 7283450"/>
              <a:gd name="connsiteY2963" fmla="*/ 4973221 h 6857979"/>
              <a:gd name="connsiteX2964" fmla="*/ 5496162 w 7283450"/>
              <a:gd name="connsiteY2964" fmla="*/ 4972824 h 6857979"/>
              <a:gd name="connsiteX2965" fmla="*/ 5502241 w 7283450"/>
              <a:gd name="connsiteY2965" fmla="*/ 4972427 h 6857979"/>
              <a:gd name="connsiteX2966" fmla="*/ 6948987 w 7283450"/>
              <a:gd name="connsiteY2966" fmla="*/ 4968855 h 6857979"/>
              <a:gd name="connsiteX2967" fmla="*/ 6950569 w 7283450"/>
              <a:gd name="connsiteY2967" fmla="*/ 4968855 h 6857979"/>
              <a:gd name="connsiteX2968" fmla="*/ 6953336 w 7283450"/>
              <a:gd name="connsiteY2968" fmla="*/ 4970051 h 6857979"/>
              <a:gd name="connsiteX2969" fmla="*/ 6956104 w 7283450"/>
              <a:gd name="connsiteY2969" fmla="*/ 4971646 h 6857979"/>
              <a:gd name="connsiteX2970" fmla="*/ 6958476 w 7283450"/>
              <a:gd name="connsiteY2970" fmla="*/ 4973640 h 6857979"/>
              <a:gd name="connsiteX2971" fmla="*/ 6960452 w 7283450"/>
              <a:gd name="connsiteY2971" fmla="*/ 4975633 h 6857979"/>
              <a:gd name="connsiteX2972" fmla="*/ 6962825 w 7283450"/>
              <a:gd name="connsiteY2972" fmla="*/ 4978025 h 6857979"/>
              <a:gd name="connsiteX2973" fmla="*/ 6964011 w 7283450"/>
              <a:gd name="connsiteY2973" fmla="*/ 4980816 h 6857979"/>
              <a:gd name="connsiteX2974" fmla="*/ 6966778 w 7283450"/>
              <a:gd name="connsiteY2974" fmla="*/ 4986796 h 6857979"/>
              <a:gd name="connsiteX2975" fmla="*/ 6968755 w 7283450"/>
              <a:gd name="connsiteY2975" fmla="*/ 4993175 h 6857979"/>
              <a:gd name="connsiteX2976" fmla="*/ 6970732 w 7283450"/>
              <a:gd name="connsiteY2976" fmla="*/ 4999953 h 6857979"/>
              <a:gd name="connsiteX2977" fmla="*/ 6973104 w 7283450"/>
              <a:gd name="connsiteY2977" fmla="*/ 5006731 h 6857979"/>
              <a:gd name="connsiteX2978" fmla="*/ 6975476 w 7283450"/>
              <a:gd name="connsiteY2978" fmla="*/ 5012711 h 6857979"/>
              <a:gd name="connsiteX2979" fmla="*/ 6973895 w 7283450"/>
              <a:gd name="connsiteY2979" fmla="*/ 5015103 h 6857979"/>
              <a:gd name="connsiteX2980" fmla="*/ 6971918 w 7283450"/>
              <a:gd name="connsiteY2980" fmla="*/ 5016698 h 6857979"/>
              <a:gd name="connsiteX2981" fmla="*/ 6969941 w 7283450"/>
              <a:gd name="connsiteY2981" fmla="*/ 5018293 h 6857979"/>
              <a:gd name="connsiteX2982" fmla="*/ 6968360 w 7283450"/>
              <a:gd name="connsiteY2982" fmla="*/ 5019489 h 6857979"/>
              <a:gd name="connsiteX2983" fmla="*/ 6966383 w 7283450"/>
              <a:gd name="connsiteY2983" fmla="*/ 5020286 h 6857979"/>
              <a:gd name="connsiteX2984" fmla="*/ 6964801 w 7283450"/>
              <a:gd name="connsiteY2984" fmla="*/ 5020685 h 6857979"/>
              <a:gd name="connsiteX2985" fmla="*/ 6960452 w 7283450"/>
              <a:gd name="connsiteY2985" fmla="*/ 5021482 h 6857979"/>
              <a:gd name="connsiteX2986" fmla="*/ 6956499 w 7283450"/>
              <a:gd name="connsiteY2986" fmla="*/ 5021482 h 6857979"/>
              <a:gd name="connsiteX2987" fmla="*/ 6951755 w 7283450"/>
              <a:gd name="connsiteY2987" fmla="*/ 5021482 h 6857979"/>
              <a:gd name="connsiteX2988" fmla="*/ 6946615 w 7283450"/>
              <a:gd name="connsiteY2988" fmla="*/ 5021881 h 6857979"/>
              <a:gd name="connsiteX2989" fmla="*/ 6941080 w 7283450"/>
              <a:gd name="connsiteY2989" fmla="*/ 5023077 h 6857979"/>
              <a:gd name="connsiteX2990" fmla="*/ 6936731 w 7283450"/>
              <a:gd name="connsiteY2990" fmla="*/ 5028659 h 6857979"/>
              <a:gd name="connsiteX2991" fmla="*/ 6933568 w 7283450"/>
              <a:gd name="connsiteY2991" fmla="*/ 5034639 h 6857979"/>
              <a:gd name="connsiteX2992" fmla="*/ 6930405 w 7283450"/>
              <a:gd name="connsiteY2992" fmla="*/ 5040221 h 6857979"/>
              <a:gd name="connsiteX2993" fmla="*/ 6926847 w 7283450"/>
              <a:gd name="connsiteY2993" fmla="*/ 5045005 h 6857979"/>
              <a:gd name="connsiteX2994" fmla="*/ 6923684 w 7283450"/>
              <a:gd name="connsiteY2994" fmla="*/ 5049391 h 6857979"/>
              <a:gd name="connsiteX2995" fmla="*/ 6921708 w 7283450"/>
              <a:gd name="connsiteY2995" fmla="*/ 5050985 h 6857979"/>
              <a:gd name="connsiteX2996" fmla="*/ 6919731 w 7283450"/>
              <a:gd name="connsiteY2996" fmla="*/ 5052580 h 6857979"/>
              <a:gd name="connsiteX2997" fmla="*/ 6917359 w 7283450"/>
              <a:gd name="connsiteY2997" fmla="*/ 5053776 h 6857979"/>
              <a:gd name="connsiteX2998" fmla="*/ 6915382 w 7283450"/>
              <a:gd name="connsiteY2998" fmla="*/ 5054972 h 6857979"/>
              <a:gd name="connsiteX2999" fmla="*/ 6912614 w 7283450"/>
              <a:gd name="connsiteY2999" fmla="*/ 5055770 h 6857979"/>
              <a:gd name="connsiteX3000" fmla="*/ 6909847 w 7283450"/>
              <a:gd name="connsiteY3000" fmla="*/ 5056168 h 6857979"/>
              <a:gd name="connsiteX3001" fmla="*/ 6908265 w 7283450"/>
              <a:gd name="connsiteY3001" fmla="*/ 5056168 h 6857979"/>
              <a:gd name="connsiteX3002" fmla="*/ 6905498 w 7283450"/>
              <a:gd name="connsiteY3002" fmla="*/ 5055371 h 6857979"/>
              <a:gd name="connsiteX3003" fmla="*/ 6897591 w 7283450"/>
              <a:gd name="connsiteY3003" fmla="*/ 5052979 h 6857979"/>
              <a:gd name="connsiteX3004" fmla="*/ 6889684 w 7283450"/>
              <a:gd name="connsiteY3004" fmla="*/ 5049391 h 6857979"/>
              <a:gd name="connsiteX3005" fmla="*/ 6886916 w 7283450"/>
              <a:gd name="connsiteY3005" fmla="*/ 5047397 h 6857979"/>
              <a:gd name="connsiteX3006" fmla="*/ 6884544 w 7283450"/>
              <a:gd name="connsiteY3006" fmla="*/ 5046201 h 6857979"/>
              <a:gd name="connsiteX3007" fmla="*/ 6882567 w 7283450"/>
              <a:gd name="connsiteY3007" fmla="*/ 5043809 h 6857979"/>
              <a:gd name="connsiteX3008" fmla="*/ 6880986 w 7283450"/>
              <a:gd name="connsiteY3008" fmla="*/ 5041018 h 6857979"/>
              <a:gd name="connsiteX3009" fmla="*/ 6879404 w 7283450"/>
              <a:gd name="connsiteY3009" fmla="*/ 5037829 h 6857979"/>
              <a:gd name="connsiteX3010" fmla="*/ 6878218 w 7283450"/>
              <a:gd name="connsiteY3010" fmla="*/ 5034639 h 6857979"/>
              <a:gd name="connsiteX3011" fmla="*/ 6875846 w 7283450"/>
              <a:gd name="connsiteY3011" fmla="*/ 5027861 h 6857979"/>
              <a:gd name="connsiteX3012" fmla="*/ 6874660 w 7283450"/>
              <a:gd name="connsiteY3012" fmla="*/ 5020286 h 6857979"/>
              <a:gd name="connsiteX3013" fmla="*/ 6873869 w 7283450"/>
              <a:gd name="connsiteY3013" fmla="*/ 5012711 h 6857979"/>
              <a:gd name="connsiteX3014" fmla="*/ 6873079 w 7283450"/>
              <a:gd name="connsiteY3014" fmla="*/ 5005136 h 6857979"/>
              <a:gd name="connsiteX3015" fmla="*/ 6872288 w 7283450"/>
              <a:gd name="connsiteY3015" fmla="*/ 4992378 h 6857979"/>
              <a:gd name="connsiteX3016" fmla="*/ 6877823 w 7283450"/>
              <a:gd name="connsiteY3016" fmla="*/ 4991182 h 6857979"/>
              <a:gd name="connsiteX3017" fmla="*/ 6880195 w 7283450"/>
              <a:gd name="connsiteY3017" fmla="*/ 4990783 h 6857979"/>
              <a:gd name="connsiteX3018" fmla="*/ 6882567 w 7283450"/>
              <a:gd name="connsiteY3018" fmla="*/ 4991182 h 6857979"/>
              <a:gd name="connsiteX3019" fmla="*/ 6888102 w 7283450"/>
              <a:gd name="connsiteY3019" fmla="*/ 4992378 h 6857979"/>
              <a:gd name="connsiteX3020" fmla="*/ 6890079 w 7283450"/>
              <a:gd name="connsiteY3020" fmla="*/ 4988790 h 6857979"/>
              <a:gd name="connsiteX3021" fmla="*/ 6892056 w 7283450"/>
              <a:gd name="connsiteY3021" fmla="*/ 4984803 h 6857979"/>
              <a:gd name="connsiteX3022" fmla="*/ 6894823 w 7283450"/>
              <a:gd name="connsiteY3022" fmla="*/ 4982012 h 6857979"/>
              <a:gd name="connsiteX3023" fmla="*/ 6897195 w 7283450"/>
              <a:gd name="connsiteY3023" fmla="*/ 4979221 h 6857979"/>
              <a:gd name="connsiteX3024" fmla="*/ 6899568 w 7283450"/>
              <a:gd name="connsiteY3024" fmla="*/ 4976829 h 6857979"/>
              <a:gd name="connsiteX3025" fmla="*/ 6901940 w 7283450"/>
              <a:gd name="connsiteY3025" fmla="*/ 4975234 h 6857979"/>
              <a:gd name="connsiteX3026" fmla="*/ 6905103 w 7283450"/>
              <a:gd name="connsiteY3026" fmla="*/ 4974038 h 6857979"/>
              <a:gd name="connsiteX3027" fmla="*/ 6907870 w 7283450"/>
              <a:gd name="connsiteY3027" fmla="*/ 4973241 h 6857979"/>
              <a:gd name="connsiteX3028" fmla="*/ 6911033 w 7283450"/>
              <a:gd name="connsiteY3028" fmla="*/ 4972443 h 6857979"/>
              <a:gd name="connsiteX3029" fmla="*/ 6914591 w 7283450"/>
              <a:gd name="connsiteY3029" fmla="*/ 4972443 h 6857979"/>
              <a:gd name="connsiteX3030" fmla="*/ 6917754 w 7283450"/>
              <a:gd name="connsiteY3030" fmla="*/ 4972842 h 6857979"/>
              <a:gd name="connsiteX3031" fmla="*/ 6921708 w 7283450"/>
              <a:gd name="connsiteY3031" fmla="*/ 4973241 h 6857979"/>
              <a:gd name="connsiteX3032" fmla="*/ 6925266 w 7283450"/>
              <a:gd name="connsiteY3032" fmla="*/ 4974038 h 6857979"/>
              <a:gd name="connsiteX3033" fmla="*/ 6929615 w 7283450"/>
              <a:gd name="connsiteY3033" fmla="*/ 4975633 h 6857979"/>
              <a:gd name="connsiteX3034" fmla="*/ 6937917 w 7283450"/>
              <a:gd name="connsiteY3034" fmla="*/ 4978822 h 6857979"/>
              <a:gd name="connsiteX3035" fmla="*/ 6939894 w 7283450"/>
              <a:gd name="connsiteY3035" fmla="*/ 4979221 h 6857979"/>
              <a:gd name="connsiteX3036" fmla="*/ 6941080 w 7283450"/>
              <a:gd name="connsiteY3036" fmla="*/ 4979221 h 6857979"/>
              <a:gd name="connsiteX3037" fmla="*/ 6941871 w 7283450"/>
              <a:gd name="connsiteY3037" fmla="*/ 4979221 h 6857979"/>
              <a:gd name="connsiteX3038" fmla="*/ 6943057 w 7283450"/>
              <a:gd name="connsiteY3038" fmla="*/ 4978424 h 6857979"/>
              <a:gd name="connsiteX3039" fmla="*/ 6943847 w 7283450"/>
              <a:gd name="connsiteY3039" fmla="*/ 4976829 h 6857979"/>
              <a:gd name="connsiteX3040" fmla="*/ 6944638 w 7283450"/>
              <a:gd name="connsiteY3040" fmla="*/ 4974836 h 6857979"/>
              <a:gd name="connsiteX3041" fmla="*/ 6945824 w 7283450"/>
              <a:gd name="connsiteY3041" fmla="*/ 4972842 h 6857979"/>
              <a:gd name="connsiteX3042" fmla="*/ 6946615 w 7283450"/>
              <a:gd name="connsiteY3042" fmla="*/ 4970450 h 6857979"/>
              <a:gd name="connsiteX3043" fmla="*/ 6947010 w 7283450"/>
              <a:gd name="connsiteY3043" fmla="*/ 4969653 h 6857979"/>
              <a:gd name="connsiteX3044" fmla="*/ 6948196 w 7283450"/>
              <a:gd name="connsiteY3044" fmla="*/ 4969254 h 6857979"/>
              <a:gd name="connsiteX3045" fmla="*/ 2520157 w 7283450"/>
              <a:gd name="connsiteY3045" fmla="*/ 4954568 h 6857979"/>
              <a:gd name="connsiteX3046" fmla="*/ 2522141 w 7283450"/>
              <a:gd name="connsiteY3046" fmla="*/ 4954568 h 6857979"/>
              <a:gd name="connsiteX3047" fmla="*/ 2524125 w 7283450"/>
              <a:gd name="connsiteY3047" fmla="*/ 4954967 h 6857979"/>
              <a:gd name="connsiteX3048" fmla="*/ 2525316 w 7283450"/>
              <a:gd name="connsiteY3048" fmla="*/ 4955764 h 6857979"/>
              <a:gd name="connsiteX3049" fmla="*/ 2525713 w 7283450"/>
              <a:gd name="connsiteY3049" fmla="*/ 4956562 h 6857979"/>
              <a:gd name="connsiteX3050" fmla="*/ 2526507 w 7283450"/>
              <a:gd name="connsiteY3050" fmla="*/ 4957359 h 6857979"/>
              <a:gd name="connsiteX3051" fmla="*/ 2526507 w 7283450"/>
              <a:gd name="connsiteY3051" fmla="*/ 4958555 h 6857979"/>
              <a:gd name="connsiteX3052" fmla="*/ 2525316 w 7283450"/>
              <a:gd name="connsiteY3052" fmla="*/ 4961346 h 6857979"/>
              <a:gd name="connsiteX3053" fmla="*/ 2524523 w 7283450"/>
              <a:gd name="connsiteY3053" fmla="*/ 4964535 h 6857979"/>
              <a:gd name="connsiteX3054" fmla="*/ 2523729 w 7283450"/>
              <a:gd name="connsiteY3054" fmla="*/ 4967326 h 6857979"/>
              <a:gd name="connsiteX3055" fmla="*/ 2523729 w 7283450"/>
              <a:gd name="connsiteY3055" fmla="*/ 4968522 h 6857979"/>
              <a:gd name="connsiteX3056" fmla="*/ 2524125 w 7283450"/>
              <a:gd name="connsiteY3056" fmla="*/ 4969320 h 6857979"/>
              <a:gd name="connsiteX3057" fmla="*/ 2524919 w 7283450"/>
              <a:gd name="connsiteY3057" fmla="*/ 4970915 h 6857979"/>
              <a:gd name="connsiteX3058" fmla="*/ 2526507 w 7283450"/>
              <a:gd name="connsiteY3058" fmla="*/ 4971313 h 6857979"/>
              <a:gd name="connsiteX3059" fmla="*/ 2528491 w 7283450"/>
              <a:gd name="connsiteY3059" fmla="*/ 4971712 h 6857979"/>
              <a:gd name="connsiteX3060" fmla="*/ 2530079 w 7283450"/>
              <a:gd name="connsiteY3060" fmla="*/ 4971313 h 6857979"/>
              <a:gd name="connsiteX3061" fmla="*/ 2531667 w 7283450"/>
              <a:gd name="connsiteY3061" fmla="*/ 4970915 h 6857979"/>
              <a:gd name="connsiteX3062" fmla="*/ 2532857 w 7283450"/>
              <a:gd name="connsiteY3062" fmla="*/ 4969718 h 6857979"/>
              <a:gd name="connsiteX3063" fmla="*/ 2533651 w 7283450"/>
              <a:gd name="connsiteY3063" fmla="*/ 4968522 h 6857979"/>
              <a:gd name="connsiteX3064" fmla="*/ 2534444 w 7283450"/>
              <a:gd name="connsiteY3064" fmla="*/ 4967326 h 6857979"/>
              <a:gd name="connsiteX3065" fmla="*/ 2535635 w 7283450"/>
              <a:gd name="connsiteY3065" fmla="*/ 4964535 h 6857979"/>
              <a:gd name="connsiteX3066" fmla="*/ 2536826 w 7283450"/>
              <a:gd name="connsiteY3066" fmla="*/ 4961346 h 6857979"/>
              <a:gd name="connsiteX3067" fmla="*/ 2537619 w 7283450"/>
              <a:gd name="connsiteY3067" fmla="*/ 4960150 h 6857979"/>
              <a:gd name="connsiteX3068" fmla="*/ 2538413 w 7283450"/>
              <a:gd name="connsiteY3068" fmla="*/ 4958954 h 6857979"/>
              <a:gd name="connsiteX3069" fmla="*/ 2539604 w 7283450"/>
              <a:gd name="connsiteY3069" fmla="*/ 4958156 h 6857979"/>
              <a:gd name="connsiteX3070" fmla="*/ 2540794 w 7283450"/>
              <a:gd name="connsiteY3070" fmla="*/ 4957758 h 6857979"/>
              <a:gd name="connsiteX3071" fmla="*/ 2542779 w 7283450"/>
              <a:gd name="connsiteY3071" fmla="*/ 4957758 h 6857979"/>
              <a:gd name="connsiteX3072" fmla="*/ 2545160 w 7283450"/>
              <a:gd name="connsiteY3072" fmla="*/ 4957758 h 6857979"/>
              <a:gd name="connsiteX3073" fmla="*/ 2550716 w 7283450"/>
              <a:gd name="connsiteY3073" fmla="*/ 4970516 h 6857979"/>
              <a:gd name="connsiteX3074" fmla="*/ 2553891 w 7283450"/>
              <a:gd name="connsiteY3074" fmla="*/ 4977294 h 6857979"/>
              <a:gd name="connsiteX3075" fmla="*/ 2556273 w 7283450"/>
              <a:gd name="connsiteY3075" fmla="*/ 4984470 h 6857979"/>
              <a:gd name="connsiteX3076" fmla="*/ 2557860 w 7283450"/>
              <a:gd name="connsiteY3076" fmla="*/ 4992045 h 6857979"/>
              <a:gd name="connsiteX3077" fmla="*/ 2558655 w 7283450"/>
              <a:gd name="connsiteY3077" fmla="*/ 4995633 h 6857979"/>
              <a:gd name="connsiteX3078" fmla="*/ 2559051 w 7283450"/>
              <a:gd name="connsiteY3078" fmla="*/ 4999620 h 6857979"/>
              <a:gd name="connsiteX3079" fmla="*/ 2559051 w 7283450"/>
              <a:gd name="connsiteY3079" fmla="*/ 5003208 h 6857979"/>
              <a:gd name="connsiteX3080" fmla="*/ 2559051 w 7283450"/>
              <a:gd name="connsiteY3080" fmla="*/ 5007195 h 6857979"/>
              <a:gd name="connsiteX3081" fmla="*/ 2558257 w 7283450"/>
              <a:gd name="connsiteY3081" fmla="*/ 5011182 h 6857979"/>
              <a:gd name="connsiteX3082" fmla="*/ 2557463 w 7283450"/>
              <a:gd name="connsiteY3082" fmla="*/ 5015169 h 6857979"/>
              <a:gd name="connsiteX3083" fmla="*/ 2557066 w 7283450"/>
              <a:gd name="connsiteY3083" fmla="*/ 5016365 h 6857979"/>
              <a:gd name="connsiteX3084" fmla="*/ 2555877 w 7283450"/>
              <a:gd name="connsiteY3084" fmla="*/ 5018359 h 6857979"/>
              <a:gd name="connsiteX3085" fmla="*/ 2552701 w 7283450"/>
              <a:gd name="connsiteY3085" fmla="*/ 5022345 h 6857979"/>
              <a:gd name="connsiteX3086" fmla="*/ 2548335 w 7283450"/>
              <a:gd name="connsiteY3086" fmla="*/ 5026731 h 6857979"/>
              <a:gd name="connsiteX3087" fmla="*/ 2543573 w 7283450"/>
              <a:gd name="connsiteY3087" fmla="*/ 5031117 h 6857979"/>
              <a:gd name="connsiteX3088" fmla="*/ 2534444 w 7283450"/>
              <a:gd name="connsiteY3088" fmla="*/ 5038293 h 6857979"/>
              <a:gd name="connsiteX3089" fmla="*/ 2531269 w 7283450"/>
              <a:gd name="connsiteY3089" fmla="*/ 5041084 h 6857979"/>
              <a:gd name="connsiteX3090" fmla="*/ 2529285 w 7283450"/>
              <a:gd name="connsiteY3090" fmla="*/ 5041881 h 6857979"/>
              <a:gd name="connsiteX3091" fmla="*/ 2525316 w 7283450"/>
              <a:gd name="connsiteY3091" fmla="*/ 5041881 h 6857979"/>
              <a:gd name="connsiteX3092" fmla="*/ 2521745 w 7283450"/>
              <a:gd name="connsiteY3092" fmla="*/ 5041084 h 6857979"/>
              <a:gd name="connsiteX3093" fmla="*/ 2518172 w 7283450"/>
              <a:gd name="connsiteY3093" fmla="*/ 5039489 h 6857979"/>
              <a:gd name="connsiteX3094" fmla="*/ 2514204 w 7283450"/>
              <a:gd name="connsiteY3094" fmla="*/ 5037097 h 6857979"/>
              <a:gd name="connsiteX3095" fmla="*/ 2511030 w 7283450"/>
              <a:gd name="connsiteY3095" fmla="*/ 5034705 h 6857979"/>
              <a:gd name="connsiteX3096" fmla="*/ 2507060 w 7283450"/>
              <a:gd name="connsiteY3096" fmla="*/ 5031515 h 6857979"/>
              <a:gd name="connsiteX3097" fmla="*/ 2504282 w 7283450"/>
              <a:gd name="connsiteY3097" fmla="*/ 5027528 h 6857979"/>
              <a:gd name="connsiteX3098" fmla="*/ 2501108 w 7283450"/>
              <a:gd name="connsiteY3098" fmla="*/ 5023940 h 6857979"/>
              <a:gd name="connsiteX3099" fmla="*/ 2498328 w 7283450"/>
              <a:gd name="connsiteY3099" fmla="*/ 5019156 h 6857979"/>
              <a:gd name="connsiteX3100" fmla="*/ 2495947 w 7283450"/>
              <a:gd name="connsiteY3100" fmla="*/ 5014770 h 6857979"/>
              <a:gd name="connsiteX3101" fmla="*/ 2494360 w 7283450"/>
              <a:gd name="connsiteY3101" fmla="*/ 5009986 h 6857979"/>
              <a:gd name="connsiteX3102" fmla="*/ 2492772 w 7283450"/>
              <a:gd name="connsiteY3102" fmla="*/ 5005202 h 6857979"/>
              <a:gd name="connsiteX3103" fmla="*/ 2491186 w 7283450"/>
              <a:gd name="connsiteY3103" fmla="*/ 4999620 h 6857979"/>
              <a:gd name="connsiteX3104" fmla="*/ 2490788 w 7283450"/>
              <a:gd name="connsiteY3104" fmla="*/ 4994437 h 6857979"/>
              <a:gd name="connsiteX3105" fmla="*/ 2490788 w 7283450"/>
              <a:gd name="connsiteY3105" fmla="*/ 4989653 h 6857979"/>
              <a:gd name="connsiteX3106" fmla="*/ 2491582 w 7283450"/>
              <a:gd name="connsiteY3106" fmla="*/ 4984470 h 6857979"/>
              <a:gd name="connsiteX3107" fmla="*/ 2495153 w 7283450"/>
              <a:gd name="connsiteY3107" fmla="*/ 4985666 h 6857979"/>
              <a:gd name="connsiteX3108" fmla="*/ 2498328 w 7283450"/>
              <a:gd name="connsiteY3108" fmla="*/ 4986463 h 6857979"/>
              <a:gd name="connsiteX3109" fmla="*/ 2501503 w 7283450"/>
              <a:gd name="connsiteY3109" fmla="*/ 4986065 h 6857979"/>
              <a:gd name="connsiteX3110" fmla="*/ 2504282 w 7283450"/>
              <a:gd name="connsiteY3110" fmla="*/ 4985666 h 6857979"/>
              <a:gd name="connsiteX3111" fmla="*/ 2506663 w 7283450"/>
              <a:gd name="connsiteY3111" fmla="*/ 4984470 h 6857979"/>
              <a:gd name="connsiteX3112" fmla="*/ 2508647 w 7283450"/>
              <a:gd name="connsiteY3112" fmla="*/ 4982875 h 6857979"/>
              <a:gd name="connsiteX3113" fmla="*/ 2511030 w 7283450"/>
              <a:gd name="connsiteY3113" fmla="*/ 4980882 h 6857979"/>
              <a:gd name="connsiteX3114" fmla="*/ 2513013 w 7283450"/>
              <a:gd name="connsiteY3114" fmla="*/ 4978091 h 6857979"/>
              <a:gd name="connsiteX3115" fmla="*/ 2514601 w 7283450"/>
              <a:gd name="connsiteY3115" fmla="*/ 4975699 h 6857979"/>
              <a:gd name="connsiteX3116" fmla="*/ 2515791 w 7283450"/>
              <a:gd name="connsiteY3116" fmla="*/ 4972908 h 6857979"/>
              <a:gd name="connsiteX3117" fmla="*/ 2518172 w 7283450"/>
              <a:gd name="connsiteY3117" fmla="*/ 4966529 h 6857979"/>
              <a:gd name="connsiteX3118" fmla="*/ 2519363 w 7283450"/>
              <a:gd name="connsiteY3118" fmla="*/ 4960150 h 6857979"/>
              <a:gd name="connsiteX3119" fmla="*/ 6104170 w 7283450"/>
              <a:gd name="connsiteY3119" fmla="*/ 4945043 h 6857979"/>
              <a:gd name="connsiteX3120" fmla="*/ 6110488 w 7283450"/>
              <a:gd name="connsiteY3120" fmla="*/ 4945439 h 6857979"/>
              <a:gd name="connsiteX3121" fmla="*/ 6116805 w 7283450"/>
              <a:gd name="connsiteY3121" fmla="*/ 4945835 h 6857979"/>
              <a:gd name="connsiteX3122" fmla="*/ 6123122 w 7283450"/>
              <a:gd name="connsiteY3122" fmla="*/ 4947418 h 6857979"/>
              <a:gd name="connsiteX3123" fmla="*/ 6129045 w 7283450"/>
              <a:gd name="connsiteY3123" fmla="*/ 4949397 h 6857979"/>
              <a:gd name="connsiteX3124" fmla="*/ 6129835 w 7283450"/>
              <a:gd name="connsiteY3124" fmla="*/ 4950189 h 6857979"/>
              <a:gd name="connsiteX3125" fmla="*/ 6131019 w 7283450"/>
              <a:gd name="connsiteY3125" fmla="*/ 4951376 h 6857979"/>
              <a:gd name="connsiteX3126" fmla="*/ 6134573 w 7283450"/>
              <a:gd name="connsiteY3126" fmla="*/ 4956521 h 6857979"/>
              <a:gd name="connsiteX3127" fmla="*/ 6136547 w 7283450"/>
              <a:gd name="connsiteY3127" fmla="*/ 4958896 h 6857979"/>
              <a:gd name="connsiteX3128" fmla="*/ 6138916 w 7283450"/>
              <a:gd name="connsiteY3128" fmla="*/ 4961271 h 6857979"/>
              <a:gd name="connsiteX3129" fmla="*/ 6141680 w 7283450"/>
              <a:gd name="connsiteY3129" fmla="*/ 4964041 h 6857979"/>
              <a:gd name="connsiteX3130" fmla="*/ 6144839 w 7283450"/>
              <a:gd name="connsiteY3130" fmla="*/ 4966020 h 6857979"/>
              <a:gd name="connsiteX3131" fmla="*/ 6147603 w 7283450"/>
              <a:gd name="connsiteY3131" fmla="*/ 4967207 h 6857979"/>
              <a:gd name="connsiteX3132" fmla="*/ 6150367 w 7283450"/>
              <a:gd name="connsiteY3132" fmla="*/ 4968395 h 6857979"/>
              <a:gd name="connsiteX3133" fmla="*/ 6156289 w 7283450"/>
              <a:gd name="connsiteY3133" fmla="*/ 4969186 h 6857979"/>
              <a:gd name="connsiteX3134" fmla="*/ 6162212 w 7283450"/>
              <a:gd name="connsiteY3134" fmla="*/ 4970374 h 6857979"/>
              <a:gd name="connsiteX3135" fmla="*/ 6164186 w 7283450"/>
              <a:gd name="connsiteY3135" fmla="*/ 4971165 h 6857979"/>
              <a:gd name="connsiteX3136" fmla="*/ 6166555 w 7283450"/>
              <a:gd name="connsiteY3136" fmla="*/ 4972748 h 6857979"/>
              <a:gd name="connsiteX3137" fmla="*/ 6169319 w 7283450"/>
              <a:gd name="connsiteY3137" fmla="*/ 4975123 h 6857979"/>
              <a:gd name="connsiteX3138" fmla="*/ 6171293 w 7283450"/>
              <a:gd name="connsiteY3138" fmla="*/ 4977894 h 6857979"/>
              <a:gd name="connsiteX3139" fmla="*/ 6175636 w 7283450"/>
              <a:gd name="connsiteY3139" fmla="*/ 4985414 h 6857979"/>
              <a:gd name="connsiteX3140" fmla="*/ 6180374 w 7283450"/>
              <a:gd name="connsiteY3140" fmla="*/ 4992934 h 6857979"/>
              <a:gd name="connsiteX3141" fmla="*/ 6182743 w 7283450"/>
              <a:gd name="connsiteY3141" fmla="*/ 4996100 h 6857979"/>
              <a:gd name="connsiteX3142" fmla="*/ 6185507 w 7283450"/>
              <a:gd name="connsiteY3142" fmla="*/ 4999662 h 6857979"/>
              <a:gd name="connsiteX3143" fmla="*/ 6189456 w 7283450"/>
              <a:gd name="connsiteY3143" fmla="*/ 5003224 h 6857979"/>
              <a:gd name="connsiteX3144" fmla="*/ 6193404 w 7283450"/>
              <a:gd name="connsiteY3144" fmla="*/ 5006786 h 6857979"/>
              <a:gd name="connsiteX3145" fmla="*/ 6201696 w 7283450"/>
              <a:gd name="connsiteY3145" fmla="*/ 5013119 h 6857979"/>
              <a:gd name="connsiteX3146" fmla="*/ 6209988 w 7283450"/>
              <a:gd name="connsiteY3146" fmla="*/ 5019452 h 6857979"/>
              <a:gd name="connsiteX3147" fmla="*/ 6213936 w 7283450"/>
              <a:gd name="connsiteY3147" fmla="*/ 5023014 h 6857979"/>
              <a:gd name="connsiteX3148" fmla="*/ 6217095 w 7283450"/>
              <a:gd name="connsiteY3148" fmla="*/ 5026576 h 6857979"/>
              <a:gd name="connsiteX3149" fmla="*/ 6220253 w 7283450"/>
              <a:gd name="connsiteY3149" fmla="*/ 5030138 h 6857979"/>
              <a:gd name="connsiteX3150" fmla="*/ 6222622 w 7283450"/>
              <a:gd name="connsiteY3150" fmla="*/ 5034887 h 6857979"/>
              <a:gd name="connsiteX3151" fmla="*/ 6224597 w 7283450"/>
              <a:gd name="connsiteY3151" fmla="*/ 5039241 h 6857979"/>
              <a:gd name="connsiteX3152" fmla="*/ 6225781 w 7283450"/>
              <a:gd name="connsiteY3152" fmla="*/ 5044782 h 6857979"/>
              <a:gd name="connsiteX3153" fmla="*/ 6226176 w 7283450"/>
              <a:gd name="connsiteY3153" fmla="*/ 5050719 h 6857979"/>
              <a:gd name="connsiteX3154" fmla="*/ 6225781 w 7283450"/>
              <a:gd name="connsiteY3154" fmla="*/ 5057447 h 6857979"/>
              <a:gd name="connsiteX3155" fmla="*/ 6224991 w 7283450"/>
              <a:gd name="connsiteY3155" fmla="*/ 5064176 h 6857979"/>
              <a:gd name="connsiteX3156" fmla="*/ 6222622 w 7283450"/>
              <a:gd name="connsiteY3156" fmla="*/ 5072487 h 6857979"/>
              <a:gd name="connsiteX3157" fmla="*/ 6218674 w 7283450"/>
              <a:gd name="connsiteY3157" fmla="*/ 5071300 h 6857979"/>
              <a:gd name="connsiteX3158" fmla="*/ 6215515 w 7283450"/>
              <a:gd name="connsiteY3158" fmla="*/ 5070904 h 6857979"/>
              <a:gd name="connsiteX3159" fmla="*/ 6212357 w 7283450"/>
              <a:gd name="connsiteY3159" fmla="*/ 5071300 h 6857979"/>
              <a:gd name="connsiteX3160" fmla="*/ 6209198 w 7283450"/>
              <a:gd name="connsiteY3160" fmla="*/ 5071696 h 6857979"/>
              <a:gd name="connsiteX3161" fmla="*/ 6206434 w 7283450"/>
              <a:gd name="connsiteY3161" fmla="*/ 5072883 h 6857979"/>
              <a:gd name="connsiteX3162" fmla="*/ 6204065 w 7283450"/>
              <a:gd name="connsiteY3162" fmla="*/ 5074862 h 6857979"/>
              <a:gd name="connsiteX3163" fmla="*/ 6198932 w 7283450"/>
              <a:gd name="connsiteY3163" fmla="*/ 5078424 h 6857979"/>
              <a:gd name="connsiteX3164" fmla="*/ 6194984 w 7283450"/>
              <a:gd name="connsiteY3164" fmla="*/ 5082778 h 6857979"/>
              <a:gd name="connsiteX3165" fmla="*/ 6190640 w 7283450"/>
              <a:gd name="connsiteY3165" fmla="*/ 5086340 h 6857979"/>
              <a:gd name="connsiteX3166" fmla="*/ 6188666 w 7283450"/>
              <a:gd name="connsiteY3166" fmla="*/ 5087923 h 6857979"/>
              <a:gd name="connsiteX3167" fmla="*/ 6186692 w 7283450"/>
              <a:gd name="connsiteY3167" fmla="*/ 5088715 h 6857979"/>
              <a:gd name="connsiteX3168" fmla="*/ 6184323 w 7283450"/>
              <a:gd name="connsiteY3168" fmla="*/ 5089506 h 6857979"/>
              <a:gd name="connsiteX3169" fmla="*/ 6181954 w 7283450"/>
              <a:gd name="connsiteY3169" fmla="*/ 5089110 h 6857979"/>
              <a:gd name="connsiteX3170" fmla="*/ 6178400 w 7283450"/>
              <a:gd name="connsiteY3170" fmla="*/ 5088319 h 6857979"/>
              <a:gd name="connsiteX3171" fmla="*/ 6175242 w 7283450"/>
              <a:gd name="connsiteY3171" fmla="*/ 5086340 h 6857979"/>
              <a:gd name="connsiteX3172" fmla="*/ 6172478 w 7283450"/>
              <a:gd name="connsiteY3172" fmla="*/ 5083965 h 6857979"/>
              <a:gd name="connsiteX3173" fmla="*/ 6169714 w 7283450"/>
              <a:gd name="connsiteY3173" fmla="*/ 5080403 h 6857979"/>
              <a:gd name="connsiteX3174" fmla="*/ 6164186 w 7283450"/>
              <a:gd name="connsiteY3174" fmla="*/ 5072487 h 6857979"/>
              <a:gd name="connsiteX3175" fmla="*/ 6157079 w 7283450"/>
              <a:gd name="connsiteY3175" fmla="*/ 5062593 h 6857979"/>
              <a:gd name="connsiteX3176" fmla="*/ 6151946 w 7283450"/>
              <a:gd name="connsiteY3176" fmla="*/ 5064176 h 6857979"/>
              <a:gd name="connsiteX3177" fmla="*/ 6146023 w 7283450"/>
              <a:gd name="connsiteY3177" fmla="*/ 5065759 h 6857979"/>
              <a:gd name="connsiteX3178" fmla="*/ 6142865 w 7283450"/>
              <a:gd name="connsiteY3178" fmla="*/ 5066155 h 6857979"/>
              <a:gd name="connsiteX3179" fmla="*/ 6139706 w 7283450"/>
              <a:gd name="connsiteY3179" fmla="*/ 5066550 h 6857979"/>
              <a:gd name="connsiteX3180" fmla="*/ 6136152 w 7283450"/>
              <a:gd name="connsiteY3180" fmla="*/ 5066550 h 6857979"/>
              <a:gd name="connsiteX3181" fmla="*/ 6132204 w 7283450"/>
              <a:gd name="connsiteY3181" fmla="*/ 5066155 h 6857979"/>
              <a:gd name="connsiteX3182" fmla="*/ 6126281 w 7283450"/>
              <a:gd name="connsiteY3182" fmla="*/ 5053489 h 6857979"/>
              <a:gd name="connsiteX3183" fmla="*/ 6122728 w 7283450"/>
              <a:gd name="connsiteY3183" fmla="*/ 5046761 h 6857979"/>
              <a:gd name="connsiteX3184" fmla="*/ 6119174 w 7283450"/>
              <a:gd name="connsiteY3184" fmla="*/ 5040824 h 6857979"/>
              <a:gd name="connsiteX3185" fmla="*/ 6114831 w 7283450"/>
              <a:gd name="connsiteY3185" fmla="*/ 5034492 h 6857979"/>
              <a:gd name="connsiteX3186" fmla="*/ 6110093 w 7283450"/>
              <a:gd name="connsiteY3186" fmla="*/ 5028951 h 6857979"/>
              <a:gd name="connsiteX3187" fmla="*/ 6107329 w 7283450"/>
              <a:gd name="connsiteY3187" fmla="*/ 5026180 h 6857979"/>
              <a:gd name="connsiteX3188" fmla="*/ 6104170 w 7283450"/>
              <a:gd name="connsiteY3188" fmla="*/ 5023805 h 6857979"/>
              <a:gd name="connsiteX3189" fmla="*/ 6101406 w 7283450"/>
              <a:gd name="connsiteY3189" fmla="*/ 5021431 h 6857979"/>
              <a:gd name="connsiteX3190" fmla="*/ 6097853 w 7283450"/>
              <a:gd name="connsiteY3190" fmla="*/ 5019452 h 6857979"/>
              <a:gd name="connsiteX3191" fmla="*/ 6096273 w 7283450"/>
              <a:gd name="connsiteY3191" fmla="*/ 5019056 h 6857979"/>
              <a:gd name="connsiteX3192" fmla="*/ 6093904 w 7283450"/>
              <a:gd name="connsiteY3192" fmla="*/ 5019056 h 6857979"/>
              <a:gd name="connsiteX3193" fmla="*/ 6087587 w 7283450"/>
              <a:gd name="connsiteY3193" fmla="*/ 5019056 h 6857979"/>
              <a:gd name="connsiteX3194" fmla="*/ 6084428 w 7283450"/>
              <a:gd name="connsiteY3194" fmla="*/ 5018660 h 6857979"/>
              <a:gd name="connsiteX3195" fmla="*/ 6080875 w 7283450"/>
              <a:gd name="connsiteY3195" fmla="*/ 5017473 h 6857979"/>
              <a:gd name="connsiteX3196" fmla="*/ 6079690 w 7283450"/>
              <a:gd name="connsiteY3196" fmla="*/ 5016681 h 6857979"/>
              <a:gd name="connsiteX3197" fmla="*/ 6078111 w 7283450"/>
              <a:gd name="connsiteY3197" fmla="*/ 5015889 h 6857979"/>
              <a:gd name="connsiteX3198" fmla="*/ 6076926 w 7283450"/>
              <a:gd name="connsiteY3198" fmla="*/ 5013911 h 6857979"/>
              <a:gd name="connsiteX3199" fmla="*/ 6076136 w 7283450"/>
              <a:gd name="connsiteY3199" fmla="*/ 5012723 h 6857979"/>
              <a:gd name="connsiteX3200" fmla="*/ 6074162 w 7283450"/>
              <a:gd name="connsiteY3200" fmla="*/ 5009161 h 6857979"/>
              <a:gd name="connsiteX3201" fmla="*/ 6073373 w 7283450"/>
              <a:gd name="connsiteY3201" fmla="*/ 5005995 h 6857979"/>
              <a:gd name="connsiteX3202" fmla="*/ 6072583 w 7283450"/>
              <a:gd name="connsiteY3202" fmla="*/ 5002037 h 6857979"/>
              <a:gd name="connsiteX3203" fmla="*/ 6072188 w 7283450"/>
              <a:gd name="connsiteY3203" fmla="*/ 4998475 h 6857979"/>
              <a:gd name="connsiteX3204" fmla="*/ 6072188 w 7283450"/>
              <a:gd name="connsiteY3204" fmla="*/ 4994517 h 6857979"/>
              <a:gd name="connsiteX3205" fmla="*/ 6072583 w 7283450"/>
              <a:gd name="connsiteY3205" fmla="*/ 4990559 h 6857979"/>
              <a:gd name="connsiteX3206" fmla="*/ 6073767 w 7283450"/>
              <a:gd name="connsiteY3206" fmla="*/ 4982643 h 6857979"/>
              <a:gd name="connsiteX3207" fmla="*/ 6075742 w 7283450"/>
              <a:gd name="connsiteY3207" fmla="*/ 4973936 h 6857979"/>
              <a:gd name="connsiteX3208" fmla="*/ 6078111 w 7283450"/>
              <a:gd name="connsiteY3208" fmla="*/ 4964833 h 6857979"/>
              <a:gd name="connsiteX3209" fmla="*/ 6080085 w 7283450"/>
              <a:gd name="connsiteY3209" fmla="*/ 4955730 h 6857979"/>
              <a:gd name="connsiteX3210" fmla="*/ 6082059 w 7283450"/>
              <a:gd name="connsiteY3210" fmla="*/ 4945835 h 6857979"/>
              <a:gd name="connsiteX3211" fmla="*/ 6091930 w 7283450"/>
              <a:gd name="connsiteY3211" fmla="*/ 4945439 h 6857979"/>
              <a:gd name="connsiteX3212" fmla="*/ 5460360 w 7283450"/>
              <a:gd name="connsiteY3212" fmla="*/ 4940280 h 6857979"/>
              <a:gd name="connsiteX3213" fmla="*/ 5463089 w 7283450"/>
              <a:gd name="connsiteY3213" fmla="*/ 4940280 h 6857979"/>
              <a:gd name="connsiteX3214" fmla="*/ 5465429 w 7283450"/>
              <a:gd name="connsiteY3214" fmla="*/ 4940682 h 6857979"/>
              <a:gd name="connsiteX3215" fmla="*/ 5468938 w 7283450"/>
              <a:gd name="connsiteY3215" fmla="*/ 4941890 h 6857979"/>
              <a:gd name="connsiteX3216" fmla="*/ 5468938 w 7283450"/>
              <a:gd name="connsiteY3216" fmla="*/ 4946317 h 6857979"/>
              <a:gd name="connsiteX3217" fmla="*/ 5468938 w 7283450"/>
              <a:gd name="connsiteY3217" fmla="*/ 4950342 h 6857979"/>
              <a:gd name="connsiteX3218" fmla="*/ 5468158 w 7283450"/>
              <a:gd name="connsiteY3218" fmla="*/ 4953562 h 6857979"/>
              <a:gd name="connsiteX3219" fmla="*/ 5467378 w 7283450"/>
              <a:gd name="connsiteY3219" fmla="*/ 4957184 h 6857979"/>
              <a:gd name="connsiteX3220" fmla="*/ 5464649 w 7283450"/>
              <a:gd name="connsiteY3220" fmla="*/ 4963221 h 6857979"/>
              <a:gd name="connsiteX3221" fmla="*/ 5462699 w 7283450"/>
              <a:gd name="connsiteY3221" fmla="*/ 4968855 h 6857979"/>
              <a:gd name="connsiteX3222" fmla="*/ 5456461 w 7283450"/>
              <a:gd name="connsiteY3222" fmla="*/ 4965636 h 6857979"/>
              <a:gd name="connsiteX3223" fmla="*/ 5453341 w 7283450"/>
              <a:gd name="connsiteY3223" fmla="*/ 4964026 h 6857979"/>
              <a:gd name="connsiteX3224" fmla="*/ 5451002 w 7283450"/>
              <a:gd name="connsiteY3224" fmla="*/ 4961611 h 6857979"/>
              <a:gd name="connsiteX3225" fmla="*/ 5448662 w 7283450"/>
              <a:gd name="connsiteY3225" fmla="*/ 4958794 h 6857979"/>
              <a:gd name="connsiteX3226" fmla="*/ 5447882 w 7283450"/>
              <a:gd name="connsiteY3226" fmla="*/ 4957184 h 6857979"/>
              <a:gd name="connsiteX3227" fmla="*/ 5447103 w 7283450"/>
              <a:gd name="connsiteY3227" fmla="*/ 4955574 h 6857979"/>
              <a:gd name="connsiteX3228" fmla="*/ 5446713 w 7283450"/>
              <a:gd name="connsiteY3228" fmla="*/ 4953159 h 6857979"/>
              <a:gd name="connsiteX3229" fmla="*/ 5446713 w 7283450"/>
              <a:gd name="connsiteY3229" fmla="*/ 4950744 h 6857979"/>
              <a:gd name="connsiteX3230" fmla="*/ 5446713 w 7283450"/>
              <a:gd name="connsiteY3230" fmla="*/ 4948330 h 6857979"/>
              <a:gd name="connsiteX3231" fmla="*/ 5447103 w 7283450"/>
              <a:gd name="connsiteY3231" fmla="*/ 4945110 h 6857979"/>
              <a:gd name="connsiteX3232" fmla="*/ 5452951 w 7283450"/>
              <a:gd name="connsiteY3232" fmla="*/ 4942292 h 6857979"/>
              <a:gd name="connsiteX3233" fmla="*/ 5455291 w 7283450"/>
              <a:gd name="connsiteY3233" fmla="*/ 4941487 h 6857979"/>
              <a:gd name="connsiteX3234" fmla="*/ 5458020 w 7283450"/>
              <a:gd name="connsiteY3234" fmla="*/ 4940682 h 6857979"/>
              <a:gd name="connsiteX3235" fmla="*/ 2608660 w 7283450"/>
              <a:gd name="connsiteY3235" fmla="*/ 4932343 h 6857979"/>
              <a:gd name="connsiteX3236" fmla="*/ 2611041 w 7283450"/>
              <a:gd name="connsiteY3236" fmla="*/ 4932343 h 6857979"/>
              <a:gd name="connsiteX3237" fmla="*/ 2613819 w 7283450"/>
              <a:gd name="connsiteY3237" fmla="*/ 4932721 h 6857979"/>
              <a:gd name="connsiteX3238" fmla="*/ 2615407 w 7283450"/>
              <a:gd name="connsiteY3238" fmla="*/ 4933477 h 6857979"/>
              <a:gd name="connsiteX3239" fmla="*/ 2616995 w 7283450"/>
              <a:gd name="connsiteY3239" fmla="*/ 4934233 h 6857979"/>
              <a:gd name="connsiteX3240" fmla="*/ 2618185 w 7283450"/>
              <a:gd name="connsiteY3240" fmla="*/ 4935367 h 6857979"/>
              <a:gd name="connsiteX3241" fmla="*/ 2618979 w 7283450"/>
              <a:gd name="connsiteY3241" fmla="*/ 4936500 h 6857979"/>
              <a:gd name="connsiteX3242" fmla="*/ 2619376 w 7283450"/>
              <a:gd name="connsiteY3242" fmla="*/ 4938390 h 6857979"/>
              <a:gd name="connsiteX3243" fmla="*/ 2619376 w 7283450"/>
              <a:gd name="connsiteY3243" fmla="*/ 4939902 h 6857979"/>
              <a:gd name="connsiteX3244" fmla="*/ 2619376 w 7283450"/>
              <a:gd name="connsiteY3244" fmla="*/ 4941036 h 6857979"/>
              <a:gd name="connsiteX3245" fmla="*/ 2618979 w 7283450"/>
              <a:gd name="connsiteY3245" fmla="*/ 4942548 h 6857979"/>
              <a:gd name="connsiteX3246" fmla="*/ 2618582 w 7283450"/>
              <a:gd name="connsiteY3246" fmla="*/ 4944060 h 6857979"/>
              <a:gd name="connsiteX3247" fmla="*/ 2617788 w 7283450"/>
              <a:gd name="connsiteY3247" fmla="*/ 4945572 h 6857979"/>
              <a:gd name="connsiteX3248" fmla="*/ 2616598 w 7283450"/>
              <a:gd name="connsiteY3248" fmla="*/ 4946706 h 6857979"/>
              <a:gd name="connsiteX3249" fmla="*/ 2615407 w 7283450"/>
              <a:gd name="connsiteY3249" fmla="*/ 4947462 h 6857979"/>
              <a:gd name="connsiteX3250" fmla="*/ 2613819 w 7283450"/>
              <a:gd name="connsiteY3250" fmla="*/ 4947840 h 6857979"/>
              <a:gd name="connsiteX3251" fmla="*/ 2611439 w 7283450"/>
              <a:gd name="connsiteY3251" fmla="*/ 4948218 h 6857979"/>
              <a:gd name="connsiteX3252" fmla="*/ 2610644 w 7283450"/>
              <a:gd name="connsiteY3252" fmla="*/ 4948218 h 6857979"/>
              <a:gd name="connsiteX3253" fmla="*/ 2609453 w 7283450"/>
              <a:gd name="connsiteY3253" fmla="*/ 4947840 h 6857979"/>
              <a:gd name="connsiteX3254" fmla="*/ 2609057 w 7283450"/>
              <a:gd name="connsiteY3254" fmla="*/ 4947462 h 6857979"/>
              <a:gd name="connsiteX3255" fmla="*/ 2608660 w 7283450"/>
              <a:gd name="connsiteY3255" fmla="*/ 4946706 h 6857979"/>
              <a:gd name="connsiteX3256" fmla="*/ 2608263 w 7283450"/>
              <a:gd name="connsiteY3256" fmla="*/ 4944438 h 6857979"/>
              <a:gd name="connsiteX3257" fmla="*/ 2608263 w 7283450"/>
              <a:gd name="connsiteY3257" fmla="*/ 4942170 h 6857979"/>
              <a:gd name="connsiteX3258" fmla="*/ 2608660 w 7283450"/>
              <a:gd name="connsiteY3258" fmla="*/ 4936500 h 6857979"/>
              <a:gd name="connsiteX3259" fmla="*/ 2609057 w 7283450"/>
              <a:gd name="connsiteY3259" fmla="*/ 4934233 h 6857979"/>
              <a:gd name="connsiteX3260" fmla="*/ 1013620 w 7283450"/>
              <a:gd name="connsiteY3260" fmla="*/ 4932343 h 6857979"/>
              <a:gd name="connsiteX3261" fmla="*/ 1016795 w 7283450"/>
              <a:gd name="connsiteY3261" fmla="*/ 4943025 h 6857979"/>
              <a:gd name="connsiteX3262" fmla="*/ 1018382 w 7283450"/>
              <a:gd name="connsiteY3262" fmla="*/ 4950147 h 6857979"/>
              <a:gd name="connsiteX3263" fmla="*/ 1018779 w 7283450"/>
              <a:gd name="connsiteY3263" fmla="*/ 4953708 h 6857979"/>
              <a:gd name="connsiteX3264" fmla="*/ 1019176 w 7283450"/>
              <a:gd name="connsiteY3264" fmla="*/ 4957664 h 6857979"/>
              <a:gd name="connsiteX3265" fmla="*/ 1019176 w 7283450"/>
              <a:gd name="connsiteY3265" fmla="*/ 4961225 h 6857979"/>
              <a:gd name="connsiteX3266" fmla="*/ 1018779 w 7283450"/>
              <a:gd name="connsiteY3266" fmla="*/ 4964786 h 6857979"/>
              <a:gd name="connsiteX3267" fmla="*/ 1017985 w 7283450"/>
              <a:gd name="connsiteY3267" fmla="*/ 4967951 h 6857979"/>
              <a:gd name="connsiteX3268" fmla="*/ 1016398 w 7283450"/>
              <a:gd name="connsiteY3268" fmla="*/ 4971511 h 6857979"/>
              <a:gd name="connsiteX3269" fmla="*/ 1014810 w 7283450"/>
              <a:gd name="connsiteY3269" fmla="*/ 4973885 h 6857979"/>
              <a:gd name="connsiteX3270" fmla="*/ 1011635 w 7283450"/>
              <a:gd name="connsiteY3270" fmla="*/ 4975863 h 6857979"/>
              <a:gd name="connsiteX3271" fmla="*/ 1008460 w 7283450"/>
              <a:gd name="connsiteY3271" fmla="*/ 4977842 h 6857979"/>
              <a:gd name="connsiteX3272" fmla="*/ 1003698 w 7283450"/>
              <a:gd name="connsiteY3272" fmla="*/ 4978633 h 6857979"/>
              <a:gd name="connsiteX3273" fmla="*/ 1006079 w 7283450"/>
              <a:gd name="connsiteY3273" fmla="*/ 4981798 h 6857979"/>
              <a:gd name="connsiteX3274" fmla="*/ 1007270 w 7283450"/>
              <a:gd name="connsiteY3274" fmla="*/ 4983776 h 6857979"/>
              <a:gd name="connsiteX3275" fmla="*/ 1008064 w 7283450"/>
              <a:gd name="connsiteY3275" fmla="*/ 4985359 h 6857979"/>
              <a:gd name="connsiteX3276" fmla="*/ 1008460 w 7283450"/>
              <a:gd name="connsiteY3276" fmla="*/ 4986941 h 6857979"/>
              <a:gd name="connsiteX3277" fmla="*/ 1008460 w 7283450"/>
              <a:gd name="connsiteY3277" fmla="*/ 4987733 h 6857979"/>
              <a:gd name="connsiteX3278" fmla="*/ 1008064 w 7283450"/>
              <a:gd name="connsiteY3278" fmla="*/ 4989315 h 6857979"/>
              <a:gd name="connsiteX3279" fmla="*/ 1006873 w 7283450"/>
              <a:gd name="connsiteY3279" fmla="*/ 4991293 h 6857979"/>
              <a:gd name="connsiteX3280" fmla="*/ 1005682 w 7283450"/>
              <a:gd name="connsiteY3280" fmla="*/ 4993272 h 6857979"/>
              <a:gd name="connsiteX3281" fmla="*/ 1005285 w 7283450"/>
              <a:gd name="connsiteY3281" fmla="*/ 4994854 h 6857979"/>
              <a:gd name="connsiteX3282" fmla="*/ 1004889 w 7283450"/>
              <a:gd name="connsiteY3282" fmla="*/ 4996437 h 6857979"/>
              <a:gd name="connsiteX3283" fmla="*/ 1004889 w 7283450"/>
              <a:gd name="connsiteY3283" fmla="*/ 4999206 h 6857979"/>
              <a:gd name="connsiteX3284" fmla="*/ 1005285 w 7283450"/>
              <a:gd name="connsiteY3284" fmla="*/ 5001580 h 6857979"/>
              <a:gd name="connsiteX3285" fmla="*/ 1005682 w 7283450"/>
              <a:gd name="connsiteY3285" fmla="*/ 5004745 h 6857979"/>
              <a:gd name="connsiteX3286" fmla="*/ 1007270 w 7283450"/>
              <a:gd name="connsiteY3286" fmla="*/ 5009097 h 6857979"/>
              <a:gd name="connsiteX3287" fmla="*/ 1005285 w 7283450"/>
              <a:gd name="connsiteY3287" fmla="*/ 5007910 h 6857979"/>
              <a:gd name="connsiteX3288" fmla="*/ 1003301 w 7283450"/>
              <a:gd name="connsiteY3288" fmla="*/ 5006723 h 6857979"/>
              <a:gd name="connsiteX3289" fmla="*/ 1000920 w 7283450"/>
              <a:gd name="connsiteY3289" fmla="*/ 5003954 h 6857979"/>
              <a:gd name="connsiteX3290" fmla="*/ 999729 w 7283450"/>
              <a:gd name="connsiteY3290" fmla="*/ 5003163 h 6857979"/>
              <a:gd name="connsiteX3291" fmla="*/ 998141 w 7283450"/>
              <a:gd name="connsiteY3291" fmla="*/ 5002767 h 6857979"/>
              <a:gd name="connsiteX3292" fmla="*/ 996951 w 7283450"/>
              <a:gd name="connsiteY3292" fmla="*/ 5003558 h 6857979"/>
              <a:gd name="connsiteX3293" fmla="*/ 994173 w 7283450"/>
              <a:gd name="connsiteY3293" fmla="*/ 5005932 h 6857979"/>
              <a:gd name="connsiteX3294" fmla="*/ 994569 w 7283450"/>
              <a:gd name="connsiteY3294" fmla="*/ 5007119 h 6857979"/>
              <a:gd name="connsiteX3295" fmla="*/ 995760 w 7283450"/>
              <a:gd name="connsiteY3295" fmla="*/ 5007910 h 6857979"/>
              <a:gd name="connsiteX3296" fmla="*/ 996951 w 7283450"/>
              <a:gd name="connsiteY3296" fmla="*/ 5008306 h 6857979"/>
              <a:gd name="connsiteX3297" fmla="*/ 998141 w 7283450"/>
              <a:gd name="connsiteY3297" fmla="*/ 5008702 h 6857979"/>
              <a:gd name="connsiteX3298" fmla="*/ 1003698 w 7283450"/>
              <a:gd name="connsiteY3298" fmla="*/ 5009097 h 6857979"/>
              <a:gd name="connsiteX3299" fmla="*/ 1003698 w 7283450"/>
              <a:gd name="connsiteY3299" fmla="*/ 5018988 h 6857979"/>
              <a:gd name="connsiteX3300" fmla="*/ 1001713 w 7283450"/>
              <a:gd name="connsiteY3300" fmla="*/ 5015823 h 6857979"/>
              <a:gd name="connsiteX3301" fmla="*/ 1000126 w 7283450"/>
              <a:gd name="connsiteY3301" fmla="*/ 5014240 h 6857979"/>
              <a:gd name="connsiteX3302" fmla="*/ 999332 w 7283450"/>
              <a:gd name="connsiteY3302" fmla="*/ 5013449 h 6857979"/>
              <a:gd name="connsiteX3303" fmla="*/ 998538 w 7283450"/>
              <a:gd name="connsiteY3303" fmla="*/ 5013054 h 6857979"/>
              <a:gd name="connsiteX3304" fmla="*/ 997348 w 7283450"/>
              <a:gd name="connsiteY3304" fmla="*/ 5013449 h 6857979"/>
              <a:gd name="connsiteX3305" fmla="*/ 993379 w 7283450"/>
              <a:gd name="connsiteY3305" fmla="*/ 5016614 h 6857979"/>
              <a:gd name="connsiteX3306" fmla="*/ 991394 w 7283450"/>
              <a:gd name="connsiteY3306" fmla="*/ 5017801 h 6857979"/>
              <a:gd name="connsiteX3307" fmla="*/ 988219 w 7283450"/>
              <a:gd name="connsiteY3307" fmla="*/ 5018988 h 6857979"/>
              <a:gd name="connsiteX3308" fmla="*/ 989410 w 7283450"/>
              <a:gd name="connsiteY3308" fmla="*/ 5021362 h 6857979"/>
              <a:gd name="connsiteX3309" fmla="*/ 989807 w 7283450"/>
              <a:gd name="connsiteY3309" fmla="*/ 5023340 h 6857979"/>
              <a:gd name="connsiteX3310" fmla="*/ 990204 w 7283450"/>
              <a:gd name="connsiteY3310" fmla="*/ 5024923 h 6857979"/>
              <a:gd name="connsiteX3311" fmla="*/ 990204 w 7283450"/>
              <a:gd name="connsiteY3311" fmla="*/ 5026110 h 6857979"/>
              <a:gd name="connsiteX3312" fmla="*/ 990204 w 7283450"/>
              <a:gd name="connsiteY3312" fmla="*/ 5029670 h 6857979"/>
              <a:gd name="connsiteX3313" fmla="*/ 990601 w 7283450"/>
              <a:gd name="connsiteY3313" fmla="*/ 5032440 h 6857979"/>
              <a:gd name="connsiteX3314" fmla="*/ 991394 w 7283450"/>
              <a:gd name="connsiteY3314" fmla="*/ 5035605 h 6857979"/>
              <a:gd name="connsiteX3315" fmla="*/ 989410 w 7283450"/>
              <a:gd name="connsiteY3315" fmla="*/ 5035209 h 6857979"/>
              <a:gd name="connsiteX3316" fmla="*/ 987823 w 7283450"/>
              <a:gd name="connsiteY3316" fmla="*/ 5034418 h 6857979"/>
              <a:gd name="connsiteX3317" fmla="*/ 986632 w 7283450"/>
              <a:gd name="connsiteY3317" fmla="*/ 5033231 h 6857979"/>
              <a:gd name="connsiteX3318" fmla="*/ 985838 w 7283450"/>
              <a:gd name="connsiteY3318" fmla="*/ 5032440 h 6857979"/>
              <a:gd name="connsiteX3319" fmla="*/ 985838 w 7283450"/>
              <a:gd name="connsiteY3319" fmla="*/ 5031253 h 6857979"/>
              <a:gd name="connsiteX3320" fmla="*/ 985838 w 7283450"/>
              <a:gd name="connsiteY3320" fmla="*/ 5029670 h 6857979"/>
              <a:gd name="connsiteX3321" fmla="*/ 986235 w 7283450"/>
              <a:gd name="connsiteY3321" fmla="*/ 5026901 h 6857979"/>
              <a:gd name="connsiteX3322" fmla="*/ 986632 w 7283450"/>
              <a:gd name="connsiteY3322" fmla="*/ 5024527 h 6857979"/>
              <a:gd name="connsiteX3323" fmla="*/ 986632 w 7283450"/>
              <a:gd name="connsiteY3323" fmla="*/ 5023340 h 6857979"/>
              <a:gd name="connsiteX3324" fmla="*/ 986632 w 7283450"/>
              <a:gd name="connsiteY3324" fmla="*/ 5021758 h 6857979"/>
              <a:gd name="connsiteX3325" fmla="*/ 986235 w 7283450"/>
              <a:gd name="connsiteY3325" fmla="*/ 5020571 h 6857979"/>
              <a:gd name="connsiteX3326" fmla="*/ 985441 w 7283450"/>
              <a:gd name="connsiteY3326" fmla="*/ 5019779 h 6857979"/>
              <a:gd name="connsiteX3327" fmla="*/ 983854 w 7283450"/>
              <a:gd name="connsiteY3327" fmla="*/ 5019384 h 6857979"/>
              <a:gd name="connsiteX3328" fmla="*/ 981869 w 7283450"/>
              <a:gd name="connsiteY3328" fmla="*/ 5018988 h 6857979"/>
              <a:gd name="connsiteX3329" fmla="*/ 981473 w 7283450"/>
              <a:gd name="connsiteY3329" fmla="*/ 5019384 h 6857979"/>
              <a:gd name="connsiteX3330" fmla="*/ 980679 w 7283450"/>
              <a:gd name="connsiteY3330" fmla="*/ 5020175 h 6857979"/>
              <a:gd name="connsiteX3331" fmla="*/ 979885 w 7283450"/>
              <a:gd name="connsiteY3331" fmla="*/ 5023340 h 6857979"/>
              <a:gd name="connsiteX3332" fmla="*/ 979091 w 7283450"/>
              <a:gd name="connsiteY3332" fmla="*/ 5026901 h 6857979"/>
              <a:gd name="connsiteX3333" fmla="*/ 977504 w 7283450"/>
              <a:gd name="connsiteY3333" fmla="*/ 5031253 h 6857979"/>
              <a:gd name="connsiteX3334" fmla="*/ 975916 w 7283450"/>
              <a:gd name="connsiteY3334" fmla="*/ 5034418 h 6857979"/>
              <a:gd name="connsiteX3335" fmla="*/ 975123 w 7283450"/>
              <a:gd name="connsiteY3335" fmla="*/ 5036001 h 6857979"/>
              <a:gd name="connsiteX3336" fmla="*/ 973932 w 7283450"/>
              <a:gd name="connsiteY3336" fmla="*/ 5036792 h 6857979"/>
              <a:gd name="connsiteX3337" fmla="*/ 972344 w 7283450"/>
              <a:gd name="connsiteY3337" fmla="*/ 5037187 h 6857979"/>
              <a:gd name="connsiteX3338" fmla="*/ 970757 w 7283450"/>
              <a:gd name="connsiteY3338" fmla="*/ 5037187 h 6857979"/>
              <a:gd name="connsiteX3339" fmla="*/ 968376 w 7283450"/>
              <a:gd name="connsiteY3339" fmla="*/ 5036792 h 6857979"/>
              <a:gd name="connsiteX3340" fmla="*/ 966391 w 7283450"/>
              <a:gd name="connsiteY3340" fmla="*/ 5035605 h 6857979"/>
              <a:gd name="connsiteX3341" fmla="*/ 965201 w 7283450"/>
              <a:gd name="connsiteY3341" fmla="*/ 5037187 h 6857979"/>
              <a:gd name="connsiteX3342" fmla="*/ 965598 w 7283450"/>
              <a:gd name="connsiteY3342" fmla="*/ 5038770 h 6857979"/>
              <a:gd name="connsiteX3343" fmla="*/ 966391 w 7283450"/>
              <a:gd name="connsiteY3343" fmla="*/ 5040353 h 6857979"/>
              <a:gd name="connsiteX3344" fmla="*/ 967582 w 7283450"/>
              <a:gd name="connsiteY3344" fmla="*/ 5041144 h 6857979"/>
              <a:gd name="connsiteX3345" fmla="*/ 971154 w 7283450"/>
              <a:gd name="connsiteY3345" fmla="*/ 5041935 h 6857979"/>
              <a:gd name="connsiteX3346" fmla="*/ 972742 w 7283450"/>
              <a:gd name="connsiteY3346" fmla="*/ 5042331 h 6857979"/>
              <a:gd name="connsiteX3347" fmla="*/ 972344 w 7283450"/>
              <a:gd name="connsiteY3347" fmla="*/ 5043518 h 6857979"/>
              <a:gd name="connsiteX3348" fmla="*/ 971551 w 7283450"/>
              <a:gd name="connsiteY3348" fmla="*/ 5044705 h 6857979"/>
              <a:gd name="connsiteX3349" fmla="*/ 970360 w 7283450"/>
              <a:gd name="connsiteY3349" fmla="*/ 5045496 h 6857979"/>
              <a:gd name="connsiteX3350" fmla="*/ 968772 w 7283450"/>
              <a:gd name="connsiteY3350" fmla="*/ 5046683 h 6857979"/>
              <a:gd name="connsiteX3351" fmla="*/ 965995 w 7283450"/>
              <a:gd name="connsiteY3351" fmla="*/ 5048265 h 6857979"/>
              <a:gd name="connsiteX3352" fmla="*/ 963216 w 7283450"/>
              <a:gd name="connsiteY3352" fmla="*/ 5049452 h 6857979"/>
              <a:gd name="connsiteX3353" fmla="*/ 960438 w 7283450"/>
              <a:gd name="connsiteY3353" fmla="*/ 5050639 h 6857979"/>
              <a:gd name="connsiteX3354" fmla="*/ 959645 w 7283450"/>
              <a:gd name="connsiteY3354" fmla="*/ 5051035 h 6857979"/>
              <a:gd name="connsiteX3355" fmla="*/ 959248 w 7283450"/>
              <a:gd name="connsiteY3355" fmla="*/ 5051826 h 6857979"/>
              <a:gd name="connsiteX3356" fmla="*/ 959248 w 7283450"/>
              <a:gd name="connsiteY3356" fmla="*/ 5052617 h 6857979"/>
              <a:gd name="connsiteX3357" fmla="*/ 959645 w 7283450"/>
              <a:gd name="connsiteY3357" fmla="*/ 5053409 h 6857979"/>
              <a:gd name="connsiteX3358" fmla="*/ 960835 w 7283450"/>
              <a:gd name="connsiteY3358" fmla="*/ 5054200 h 6857979"/>
              <a:gd name="connsiteX3359" fmla="*/ 963216 w 7283450"/>
              <a:gd name="connsiteY3359" fmla="*/ 5055387 h 6857979"/>
              <a:gd name="connsiteX3360" fmla="*/ 963216 w 7283450"/>
              <a:gd name="connsiteY3360" fmla="*/ 5058552 h 6857979"/>
              <a:gd name="connsiteX3361" fmla="*/ 963216 w 7283450"/>
              <a:gd name="connsiteY3361" fmla="*/ 5058948 h 6857979"/>
              <a:gd name="connsiteX3362" fmla="*/ 962820 w 7283450"/>
              <a:gd name="connsiteY3362" fmla="*/ 5059343 h 6857979"/>
              <a:gd name="connsiteX3363" fmla="*/ 961629 w 7283450"/>
              <a:gd name="connsiteY3363" fmla="*/ 5058552 h 6857979"/>
              <a:gd name="connsiteX3364" fmla="*/ 959645 w 7283450"/>
              <a:gd name="connsiteY3364" fmla="*/ 5056574 h 6857979"/>
              <a:gd name="connsiteX3365" fmla="*/ 956073 w 7283450"/>
              <a:gd name="connsiteY3365" fmla="*/ 5051826 h 6857979"/>
              <a:gd name="connsiteX3366" fmla="*/ 954882 w 7283450"/>
              <a:gd name="connsiteY3366" fmla="*/ 5049848 h 6857979"/>
              <a:gd name="connsiteX3367" fmla="*/ 953691 w 7283450"/>
              <a:gd name="connsiteY3367" fmla="*/ 5049057 h 6857979"/>
              <a:gd name="connsiteX3368" fmla="*/ 951707 w 7283450"/>
              <a:gd name="connsiteY3368" fmla="*/ 5048661 h 6857979"/>
              <a:gd name="connsiteX3369" fmla="*/ 949326 w 7283450"/>
              <a:gd name="connsiteY3369" fmla="*/ 5048265 h 6857979"/>
              <a:gd name="connsiteX3370" fmla="*/ 945357 w 7283450"/>
              <a:gd name="connsiteY3370" fmla="*/ 5048265 h 6857979"/>
              <a:gd name="connsiteX3371" fmla="*/ 940594 w 7283450"/>
              <a:gd name="connsiteY3371" fmla="*/ 5047474 h 6857979"/>
              <a:gd name="connsiteX3372" fmla="*/ 938610 w 7283450"/>
              <a:gd name="connsiteY3372" fmla="*/ 5047078 h 6857979"/>
              <a:gd name="connsiteX3373" fmla="*/ 936625 w 7283450"/>
              <a:gd name="connsiteY3373" fmla="*/ 5046683 h 6857979"/>
              <a:gd name="connsiteX3374" fmla="*/ 934244 w 7283450"/>
              <a:gd name="connsiteY3374" fmla="*/ 5045892 h 6857979"/>
              <a:gd name="connsiteX3375" fmla="*/ 932260 w 7283450"/>
              <a:gd name="connsiteY3375" fmla="*/ 5044705 h 6857979"/>
              <a:gd name="connsiteX3376" fmla="*/ 930672 w 7283450"/>
              <a:gd name="connsiteY3376" fmla="*/ 5043122 h 6857979"/>
              <a:gd name="connsiteX3377" fmla="*/ 929085 w 7283450"/>
              <a:gd name="connsiteY3377" fmla="*/ 5041144 h 6857979"/>
              <a:gd name="connsiteX3378" fmla="*/ 927894 w 7283450"/>
              <a:gd name="connsiteY3378" fmla="*/ 5037979 h 6857979"/>
              <a:gd name="connsiteX3379" fmla="*/ 926704 w 7283450"/>
              <a:gd name="connsiteY3379" fmla="*/ 5034814 h 6857979"/>
              <a:gd name="connsiteX3380" fmla="*/ 925910 w 7283450"/>
              <a:gd name="connsiteY3380" fmla="*/ 5030462 h 6857979"/>
              <a:gd name="connsiteX3381" fmla="*/ 925513 w 7283450"/>
              <a:gd name="connsiteY3381" fmla="*/ 5025714 h 6857979"/>
              <a:gd name="connsiteX3382" fmla="*/ 923926 w 7283450"/>
              <a:gd name="connsiteY3382" fmla="*/ 5026505 h 6857979"/>
              <a:gd name="connsiteX3383" fmla="*/ 922735 w 7283450"/>
              <a:gd name="connsiteY3383" fmla="*/ 5027297 h 6857979"/>
              <a:gd name="connsiteX3384" fmla="*/ 921148 w 7283450"/>
              <a:gd name="connsiteY3384" fmla="*/ 5028483 h 6857979"/>
              <a:gd name="connsiteX3385" fmla="*/ 920354 w 7283450"/>
              <a:gd name="connsiteY3385" fmla="*/ 5028879 h 6857979"/>
              <a:gd name="connsiteX3386" fmla="*/ 919560 w 7283450"/>
              <a:gd name="connsiteY3386" fmla="*/ 5028879 h 6857979"/>
              <a:gd name="connsiteX3387" fmla="*/ 919163 w 7283450"/>
              <a:gd name="connsiteY3387" fmla="*/ 5027692 h 6857979"/>
              <a:gd name="connsiteX3388" fmla="*/ 919560 w 7283450"/>
              <a:gd name="connsiteY3388" fmla="*/ 5026901 h 6857979"/>
              <a:gd name="connsiteX3389" fmla="*/ 919957 w 7283450"/>
              <a:gd name="connsiteY3389" fmla="*/ 5026110 h 6857979"/>
              <a:gd name="connsiteX3390" fmla="*/ 920354 w 7283450"/>
              <a:gd name="connsiteY3390" fmla="*/ 5025714 h 6857979"/>
              <a:gd name="connsiteX3391" fmla="*/ 922338 w 7283450"/>
              <a:gd name="connsiteY3391" fmla="*/ 5024527 h 6857979"/>
              <a:gd name="connsiteX3392" fmla="*/ 925116 w 7283450"/>
              <a:gd name="connsiteY3392" fmla="*/ 5023340 h 6857979"/>
              <a:gd name="connsiteX3393" fmla="*/ 928688 w 7283450"/>
              <a:gd name="connsiteY3393" fmla="*/ 5021758 h 6857979"/>
              <a:gd name="connsiteX3394" fmla="*/ 931863 w 7283450"/>
              <a:gd name="connsiteY3394" fmla="*/ 5020571 h 6857979"/>
              <a:gd name="connsiteX3395" fmla="*/ 935038 w 7283450"/>
              <a:gd name="connsiteY3395" fmla="*/ 5018592 h 6857979"/>
              <a:gd name="connsiteX3396" fmla="*/ 938213 w 7283450"/>
              <a:gd name="connsiteY3396" fmla="*/ 5015823 h 6857979"/>
              <a:gd name="connsiteX3397" fmla="*/ 938213 w 7283450"/>
              <a:gd name="connsiteY3397" fmla="*/ 5018592 h 6857979"/>
              <a:gd name="connsiteX3398" fmla="*/ 938610 w 7283450"/>
              <a:gd name="connsiteY3398" fmla="*/ 5020571 h 6857979"/>
              <a:gd name="connsiteX3399" fmla="*/ 939800 w 7283450"/>
              <a:gd name="connsiteY3399" fmla="*/ 5023340 h 6857979"/>
              <a:gd name="connsiteX3400" fmla="*/ 940197 w 7283450"/>
              <a:gd name="connsiteY3400" fmla="*/ 5024131 h 6857979"/>
              <a:gd name="connsiteX3401" fmla="*/ 940197 w 7283450"/>
              <a:gd name="connsiteY3401" fmla="*/ 5025318 h 6857979"/>
              <a:gd name="connsiteX3402" fmla="*/ 939404 w 7283450"/>
              <a:gd name="connsiteY3402" fmla="*/ 5026901 h 6857979"/>
              <a:gd name="connsiteX3403" fmla="*/ 938213 w 7283450"/>
              <a:gd name="connsiteY3403" fmla="*/ 5028879 h 6857979"/>
              <a:gd name="connsiteX3404" fmla="*/ 939404 w 7283450"/>
              <a:gd name="connsiteY3404" fmla="*/ 5028483 h 6857979"/>
              <a:gd name="connsiteX3405" fmla="*/ 940197 w 7283450"/>
              <a:gd name="connsiteY3405" fmla="*/ 5027692 h 6857979"/>
              <a:gd name="connsiteX3406" fmla="*/ 940991 w 7283450"/>
              <a:gd name="connsiteY3406" fmla="*/ 5026901 h 6857979"/>
              <a:gd name="connsiteX3407" fmla="*/ 941785 w 7283450"/>
              <a:gd name="connsiteY3407" fmla="*/ 5025318 h 6857979"/>
              <a:gd name="connsiteX3408" fmla="*/ 942975 w 7283450"/>
              <a:gd name="connsiteY3408" fmla="*/ 5021758 h 6857979"/>
              <a:gd name="connsiteX3409" fmla="*/ 943372 w 7283450"/>
              <a:gd name="connsiteY3409" fmla="*/ 5018197 h 6857979"/>
              <a:gd name="connsiteX3410" fmla="*/ 942975 w 7283450"/>
              <a:gd name="connsiteY3410" fmla="*/ 5014636 h 6857979"/>
              <a:gd name="connsiteX3411" fmla="*/ 942182 w 7283450"/>
              <a:gd name="connsiteY3411" fmla="*/ 5011471 h 6857979"/>
              <a:gd name="connsiteX3412" fmla="*/ 941388 w 7283450"/>
              <a:gd name="connsiteY3412" fmla="*/ 5010284 h 6857979"/>
              <a:gd name="connsiteX3413" fmla="*/ 940594 w 7283450"/>
              <a:gd name="connsiteY3413" fmla="*/ 5009493 h 6857979"/>
              <a:gd name="connsiteX3414" fmla="*/ 939404 w 7283450"/>
              <a:gd name="connsiteY3414" fmla="*/ 5009097 h 6857979"/>
              <a:gd name="connsiteX3415" fmla="*/ 938213 w 7283450"/>
              <a:gd name="connsiteY3415" fmla="*/ 5009097 h 6857979"/>
              <a:gd name="connsiteX3416" fmla="*/ 943372 w 7283450"/>
              <a:gd name="connsiteY3416" fmla="*/ 5001580 h 6857979"/>
              <a:gd name="connsiteX3417" fmla="*/ 947738 w 7283450"/>
              <a:gd name="connsiteY3417" fmla="*/ 4997228 h 6857979"/>
              <a:gd name="connsiteX3418" fmla="*/ 951707 w 7283450"/>
              <a:gd name="connsiteY3418" fmla="*/ 4992085 h 6857979"/>
              <a:gd name="connsiteX3419" fmla="*/ 956866 w 7283450"/>
              <a:gd name="connsiteY3419" fmla="*/ 4985359 h 6857979"/>
              <a:gd name="connsiteX3420" fmla="*/ 958057 w 7283450"/>
              <a:gd name="connsiteY3420" fmla="*/ 4986150 h 6857979"/>
              <a:gd name="connsiteX3421" fmla="*/ 958851 w 7283450"/>
              <a:gd name="connsiteY3421" fmla="*/ 4986546 h 6857979"/>
              <a:gd name="connsiteX3422" fmla="*/ 959248 w 7283450"/>
              <a:gd name="connsiteY3422" fmla="*/ 4987337 h 6857979"/>
              <a:gd name="connsiteX3423" fmla="*/ 958851 w 7283450"/>
              <a:gd name="connsiteY3423" fmla="*/ 4987733 h 6857979"/>
              <a:gd name="connsiteX3424" fmla="*/ 958057 w 7283450"/>
              <a:gd name="connsiteY3424" fmla="*/ 4989711 h 6857979"/>
              <a:gd name="connsiteX3425" fmla="*/ 956469 w 7283450"/>
              <a:gd name="connsiteY3425" fmla="*/ 4991293 h 6857979"/>
              <a:gd name="connsiteX3426" fmla="*/ 954882 w 7283450"/>
              <a:gd name="connsiteY3426" fmla="*/ 4992876 h 6857979"/>
              <a:gd name="connsiteX3427" fmla="*/ 954485 w 7283450"/>
              <a:gd name="connsiteY3427" fmla="*/ 4993667 h 6857979"/>
              <a:gd name="connsiteX3428" fmla="*/ 954088 w 7283450"/>
              <a:gd name="connsiteY3428" fmla="*/ 4994854 h 6857979"/>
              <a:gd name="connsiteX3429" fmla="*/ 954088 w 7283450"/>
              <a:gd name="connsiteY3429" fmla="*/ 4995645 h 6857979"/>
              <a:gd name="connsiteX3430" fmla="*/ 954485 w 7283450"/>
              <a:gd name="connsiteY3430" fmla="*/ 4996437 h 6857979"/>
              <a:gd name="connsiteX3431" fmla="*/ 955279 w 7283450"/>
              <a:gd name="connsiteY3431" fmla="*/ 4998019 h 6857979"/>
              <a:gd name="connsiteX3432" fmla="*/ 956866 w 7283450"/>
              <a:gd name="connsiteY3432" fmla="*/ 4999206 h 6857979"/>
              <a:gd name="connsiteX3433" fmla="*/ 958057 w 7283450"/>
              <a:gd name="connsiteY3433" fmla="*/ 4998811 h 6857979"/>
              <a:gd name="connsiteX3434" fmla="*/ 958454 w 7283450"/>
              <a:gd name="connsiteY3434" fmla="*/ 4998415 h 6857979"/>
              <a:gd name="connsiteX3435" fmla="*/ 958851 w 7283450"/>
              <a:gd name="connsiteY3435" fmla="*/ 4997624 h 6857979"/>
              <a:gd name="connsiteX3436" fmla="*/ 958851 w 7283450"/>
              <a:gd name="connsiteY3436" fmla="*/ 4997228 h 6857979"/>
              <a:gd name="connsiteX3437" fmla="*/ 958057 w 7283450"/>
              <a:gd name="connsiteY3437" fmla="*/ 4995645 h 6857979"/>
              <a:gd name="connsiteX3438" fmla="*/ 956866 w 7283450"/>
              <a:gd name="connsiteY3438" fmla="*/ 4995250 h 6857979"/>
              <a:gd name="connsiteX3439" fmla="*/ 957660 w 7283450"/>
              <a:gd name="connsiteY3439" fmla="*/ 4994063 h 6857979"/>
              <a:gd name="connsiteX3440" fmla="*/ 958851 w 7283450"/>
              <a:gd name="connsiteY3440" fmla="*/ 4992876 h 6857979"/>
              <a:gd name="connsiteX3441" fmla="*/ 960041 w 7283450"/>
              <a:gd name="connsiteY3441" fmla="*/ 4991689 h 6857979"/>
              <a:gd name="connsiteX3442" fmla="*/ 962026 w 7283450"/>
              <a:gd name="connsiteY3442" fmla="*/ 4990898 h 6857979"/>
              <a:gd name="connsiteX3443" fmla="*/ 965201 w 7283450"/>
              <a:gd name="connsiteY3443" fmla="*/ 4989711 h 6857979"/>
              <a:gd name="connsiteX3444" fmla="*/ 969170 w 7283450"/>
              <a:gd name="connsiteY3444" fmla="*/ 4988920 h 6857979"/>
              <a:gd name="connsiteX3445" fmla="*/ 967582 w 7283450"/>
              <a:gd name="connsiteY3445" fmla="*/ 4984568 h 6857979"/>
              <a:gd name="connsiteX3446" fmla="*/ 966788 w 7283450"/>
              <a:gd name="connsiteY3446" fmla="*/ 4981402 h 6857979"/>
              <a:gd name="connsiteX3447" fmla="*/ 966788 w 7283450"/>
              <a:gd name="connsiteY3447" fmla="*/ 4977842 h 6857979"/>
              <a:gd name="connsiteX3448" fmla="*/ 967582 w 7283450"/>
              <a:gd name="connsiteY3448" fmla="*/ 4975072 h 6857979"/>
              <a:gd name="connsiteX3449" fmla="*/ 968376 w 7283450"/>
              <a:gd name="connsiteY3449" fmla="*/ 4972303 h 6857979"/>
              <a:gd name="connsiteX3450" fmla="*/ 970360 w 7283450"/>
              <a:gd name="connsiteY3450" fmla="*/ 4969138 h 6857979"/>
              <a:gd name="connsiteX3451" fmla="*/ 971551 w 7283450"/>
              <a:gd name="connsiteY3451" fmla="*/ 4965973 h 6857979"/>
              <a:gd name="connsiteX3452" fmla="*/ 972742 w 7283450"/>
              <a:gd name="connsiteY3452" fmla="*/ 4962016 h 6857979"/>
              <a:gd name="connsiteX3453" fmla="*/ 973932 w 7283450"/>
              <a:gd name="connsiteY3453" fmla="*/ 4963599 h 6857979"/>
              <a:gd name="connsiteX3454" fmla="*/ 975123 w 7283450"/>
              <a:gd name="connsiteY3454" fmla="*/ 4964390 h 6857979"/>
              <a:gd name="connsiteX3455" fmla="*/ 975519 w 7283450"/>
              <a:gd name="connsiteY3455" fmla="*/ 4965577 h 6857979"/>
              <a:gd name="connsiteX3456" fmla="*/ 975123 w 7283450"/>
              <a:gd name="connsiteY3456" fmla="*/ 4966764 h 6857979"/>
              <a:gd name="connsiteX3457" fmla="*/ 975123 w 7283450"/>
              <a:gd name="connsiteY3457" fmla="*/ 4967951 h 6857979"/>
              <a:gd name="connsiteX3458" fmla="*/ 974329 w 7283450"/>
              <a:gd name="connsiteY3458" fmla="*/ 4969138 h 6857979"/>
              <a:gd name="connsiteX3459" fmla="*/ 972742 w 7283450"/>
              <a:gd name="connsiteY3459" fmla="*/ 4972303 h 6857979"/>
              <a:gd name="connsiteX3460" fmla="*/ 971154 w 7283450"/>
              <a:gd name="connsiteY3460" fmla="*/ 4974677 h 6857979"/>
              <a:gd name="connsiteX3461" fmla="*/ 970360 w 7283450"/>
              <a:gd name="connsiteY3461" fmla="*/ 4977446 h 6857979"/>
              <a:gd name="connsiteX3462" fmla="*/ 969567 w 7283450"/>
              <a:gd name="connsiteY3462" fmla="*/ 4978633 h 6857979"/>
              <a:gd name="connsiteX3463" fmla="*/ 970360 w 7283450"/>
              <a:gd name="connsiteY3463" fmla="*/ 4980216 h 6857979"/>
              <a:gd name="connsiteX3464" fmla="*/ 971154 w 7283450"/>
              <a:gd name="connsiteY3464" fmla="*/ 4981402 h 6857979"/>
              <a:gd name="connsiteX3465" fmla="*/ 972742 w 7283450"/>
              <a:gd name="connsiteY3465" fmla="*/ 4982194 h 6857979"/>
              <a:gd name="connsiteX3466" fmla="*/ 972742 w 7283450"/>
              <a:gd name="connsiteY3466" fmla="*/ 4981007 h 6857979"/>
              <a:gd name="connsiteX3467" fmla="*/ 972742 w 7283450"/>
              <a:gd name="connsiteY3467" fmla="*/ 4979029 h 6857979"/>
              <a:gd name="connsiteX3468" fmla="*/ 974329 w 7283450"/>
              <a:gd name="connsiteY3468" fmla="*/ 4975468 h 6857979"/>
              <a:gd name="connsiteX3469" fmla="*/ 979489 w 7283450"/>
              <a:gd name="connsiteY3469" fmla="*/ 4966764 h 6857979"/>
              <a:gd name="connsiteX3470" fmla="*/ 981473 w 7283450"/>
              <a:gd name="connsiteY3470" fmla="*/ 4962412 h 6857979"/>
              <a:gd name="connsiteX3471" fmla="*/ 981869 w 7283450"/>
              <a:gd name="connsiteY3471" fmla="*/ 4960434 h 6857979"/>
              <a:gd name="connsiteX3472" fmla="*/ 982266 w 7283450"/>
              <a:gd name="connsiteY3472" fmla="*/ 4959247 h 6857979"/>
              <a:gd name="connsiteX3473" fmla="*/ 982266 w 7283450"/>
              <a:gd name="connsiteY3473" fmla="*/ 4957664 h 6857979"/>
              <a:gd name="connsiteX3474" fmla="*/ 981869 w 7283450"/>
              <a:gd name="connsiteY3474" fmla="*/ 4956873 h 6857979"/>
              <a:gd name="connsiteX3475" fmla="*/ 980679 w 7283450"/>
              <a:gd name="connsiteY3475" fmla="*/ 4956082 h 6857979"/>
              <a:gd name="connsiteX3476" fmla="*/ 979091 w 7283450"/>
              <a:gd name="connsiteY3476" fmla="*/ 4955686 h 6857979"/>
              <a:gd name="connsiteX3477" fmla="*/ 979885 w 7283450"/>
              <a:gd name="connsiteY3477" fmla="*/ 4952125 h 6857979"/>
              <a:gd name="connsiteX3478" fmla="*/ 981076 w 7283450"/>
              <a:gd name="connsiteY3478" fmla="*/ 4950543 h 6857979"/>
              <a:gd name="connsiteX3479" fmla="*/ 981869 w 7283450"/>
              <a:gd name="connsiteY3479" fmla="*/ 4950147 h 6857979"/>
              <a:gd name="connsiteX3480" fmla="*/ 982663 w 7283450"/>
              <a:gd name="connsiteY3480" fmla="*/ 4949751 h 6857979"/>
              <a:gd name="connsiteX3481" fmla="*/ 983854 w 7283450"/>
              <a:gd name="connsiteY3481" fmla="*/ 4950147 h 6857979"/>
              <a:gd name="connsiteX3482" fmla="*/ 985441 w 7283450"/>
              <a:gd name="connsiteY3482" fmla="*/ 4951334 h 6857979"/>
              <a:gd name="connsiteX3483" fmla="*/ 987823 w 7283450"/>
              <a:gd name="connsiteY3483" fmla="*/ 4952521 h 6857979"/>
              <a:gd name="connsiteX3484" fmla="*/ 989410 w 7283450"/>
              <a:gd name="connsiteY3484" fmla="*/ 4954499 h 6857979"/>
              <a:gd name="connsiteX3485" fmla="*/ 991394 w 7283450"/>
              <a:gd name="connsiteY3485" fmla="*/ 4955686 h 6857979"/>
              <a:gd name="connsiteX3486" fmla="*/ 989807 w 7283450"/>
              <a:gd name="connsiteY3486" fmla="*/ 4953708 h 6857979"/>
              <a:gd name="connsiteX3487" fmla="*/ 989013 w 7283450"/>
              <a:gd name="connsiteY3487" fmla="*/ 4951730 h 6857979"/>
              <a:gd name="connsiteX3488" fmla="*/ 988616 w 7283450"/>
              <a:gd name="connsiteY3488" fmla="*/ 4950543 h 6857979"/>
              <a:gd name="connsiteX3489" fmla="*/ 988616 w 7283450"/>
              <a:gd name="connsiteY3489" fmla="*/ 4949356 h 6857979"/>
              <a:gd name="connsiteX3490" fmla="*/ 989013 w 7283450"/>
              <a:gd name="connsiteY3490" fmla="*/ 4948169 h 6857979"/>
              <a:gd name="connsiteX3491" fmla="*/ 989807 w 7283450"/>
              <a:gd name="connsiteY3491" fmla="*/ 4946982 h 6857979"/>
              <a:gd name="connsiteX3492" fmla="*/ 992188 w 7283450"/>
              <a:gd name="connsiteY3492" fmla="*/ 4945003 h 6857979"/>
              <a:gd name="connsiteX3493" fmla="*/ 994569 w 7283450"/>
              <a:gd name="connsiteY3493" fmla="*/ 4943025 h 6857979"/>
              <a:gd name="connsiteX3494" fmla="*/ 997745 w 7283450"/>
              <a:gd name="connsiteY3494" fmla="*/ 4941047 h 6857979"/>
              <a:gd name="connsiteX3495" fmla="*/ 998935 w 7283450"/>
              <a:gd name="connsiteY3495" fmla="*/ 4940256 h 6857979"/>
              <a:gd name="connsiteX3496" fmla="*/ 999729 w 7283450"/>
              <a:gd name="connsiteY3496" fmla="*/ 4938673 h 6857979"/>
              <a:gd name="connsiteX3497" fmla="*/ 1000523 w 7283450"/>
              <a:gd name="connsiteY3497" fmla="*/ 4937486 h 6857979"/>
              <a:gd name="connsiteX3498" fmla="*/ 1000523 w 7283450"/>
              <a:gd name="connsiteY3498" fmla="*/ 4935508 h 6857979"/>
              <a:gd name="connsiteX3499" fmla="*/ 1002110 w 7283450"/>
              <a:gd name="connsiteY3499" fmla="*/ 4936299 h 6857979"/>
              <a:gd name="connsiteX3500" fmla="*/ 1002904 w 7283450"/>
              <a:gd name="connsiteY3500" fmla="*/ 4937882 h 6857979"/>
              <a:gd name="connsiteX3501" fmla="*/ 1003301 w 7283450"/>
              <a:gd name="connsiteY3501" fmla="*/ 4939069 h 6857979"/>
              <a:gd name="connsiteX3502" fmla="*/ 1002904 w 7283450"/>
              <a:gd name="connsiteY3502" fmla="*/ 4940256 h 6857979"/>
              <a:gd name="connsiteX3503" fmla="*/ 1001713 w 7283450"/>
              <a:gd name="connsiteY3503" fmla="*/ 4942629 h 6857979"/>
              <a:gd name="connsiteX3504" fmla="*/ 1000920 w 7283450"/>
              <a:gd name="connsiteY3504" fmla="*/ 4944212 h 6857979"/>
              <a:gd name="connsiteX3505" fmla="*/ 1000523 w 7283450"/>
              <a:gd name="connsiteY3505" fmla="*/ 4945399 h 6857979"/>
              <a:gd name="connsiteX3506" fmla="*/ 1004889 w 7283450"/>
              <a:gd name="connsiteY3506" fmla="*/ 4943025 h 6857979"/>
              <a:gd name="connsiteX3507" fmla="*/ 1008064 w 7283450"/>
              <a:gd name="connsiteY3507" fmla="*/ 4940256 h 6857979"/>
              <a:gd name="connsiteX3508" fmla="*/ 1010842 w 7283450"/>
              <a:gd name="connsiteY3508" fmla="*/ 4936299 h 6857979"/>
              <a:gd name="connsiteX3509" fmla="*/ 1995488 w 7283450"/>
              <a:gd name="connsiteY3509" fmla="*/ 4911705 h 6857979"/>
              <a:gd name="connsiteX3510" fmla="*/ 2002235 w 7283450"/>
              <a:gd name="connsiteY3510" fmla="*/ 4916941 h 6857979"/>
              <a:gd name="connsiteX3511" fmla="*/ 2004616 w 7283450"/>
              <a:gd name="connsiteY3511" fmla="*/ 4917747 h 6857979"/>
              <a:gd name="connsiteX3512" fmla="*/ 2006204 w 7283450"/>
              <a:gd name="connsiteY3512" fmla="*/ 4918150 h 6857979"/>
              <a:gd name="connsiteX3513" fmla="*/ 2007791 w 7283450"/>
              <a:gd name="connsiteY3513" fmla="*/ 4917344 h 6857979"/>
              <a:gd name="connsiteX3514" fmla="*/ 2009776 w 7283450"/>
              <a:gd name="connsiteY3514" fmla="*/ 4916136 h 6857979"/>
              <a:gd name="connsiteX3515" fmla="*/ 2013348 w 7283450"/>
              <a:gd name="connsiteY3515" fmla="*/ 4914122 h 6857979"/>
              <a:gd name="connsiteX3516" fmla="*/ 2017316 w 7283450"/>
              <a:gd name="connsiteY3516" fmla="*/ 4911705 h 6857979"/>
              <a:gd name="connsiteX3517" fmla="*/ 2017713 w 7283450"/>
              <a:gd name="connsiteY3517" fmla="*/ 4914122 h 6857979"/>
              <a:gd name="connsiteX3518" fmla="*/ 2016919 w 7283450"/>
              <a:gd name="connsiteY3518" fmla="*/ 4916136 h 6857979"/>
              <a:gd name="connsiteX3519" fmla="*/ 2016126 w 7283450"/>
              <a:gd name="connsiteY3519" fmla="*/ 4917344 h 6857979"/>
              <a:gd name="connsiteX3520" fmla="*/ 2014538 w 7283450"/>
              <a:gd name="connsiteY3520" fmla="*/ 4918150 h 6857979"/>
              <a:gd name="connsiteX3521" fmla="*/ 2017713 w 7283450"/>
              <a:gd name="connsiteY3521" fmla="*/ 4920969 h 6857979"/>
              <a:gd name="connsiteX3522" fmla="*/ 2018904 w 7283450"/>
              <a:gd name="connsiteY3522" fmla="*/ 4921775 h 6857979"/>
              <a:gd name="connsiteX3523" fmla="*/ 2019301 w 7283450"/>
              <a:gd name="connsiteY3523" fmla="*/ 4922581 h 6857979"/>
              <a:gd name="connsiteX3524" fmla="*/ 2019301 w 7283450"/>
              <a:gd name="connsiteY3524" fmla="*/ 4923789 h 6857979"/>
              <a:gd name="connsiteX3525" fmla="*/ 2018904 w 7283450"/>
              <a:gd name="connsiteY3525" fmla="*/ 4924595 h 6857979"/>
              <a:gd name="connsiteX3526" fmla="*/ 2017316 w 7283450"/>
              <a:gd name="connsiteY3526" fmla="*/ 4926206 h 6857979"/>
              <a:gd name="connsiteX3527" fmla="*/ 2015333 w 7283450"/>
              <a:gd name="connsiteY3527" fmla="*/ 4928623 h 6857979"/>
              <a:gd name="connsiteX3528" fmla="*/ 2013348 w 7283450"/>
              <a:gd name="connsiteY3528" fmla="*/ 4931039 h 6857979"/>
              <a:gd name="connsiteX3529" fmla="*/ 2012157 w 7283450"/>
              <a:gd name="connsiteY3529" fmla="*/ 4932651 h 6857979"/>
              <a:gd name="connsiteX3530" fmla="*/ 2011760 w 7283450"/>
              <a:gd name="connsiteY3530" fmla="*/ 4934262 h 6857979"/>
              <a:gd name="connsiteX3531" fmla="*/ 2011363 w 7283450"/>
              <a:gd name="connsiteY3531" fmla="*/ 4936276 h 6857979"/>
              <a:gd name="connsiteX3532" fmla="*/ 2010967 w 7283450"/>
              <a:gd name="connsiteY3532" fmla="*/ 4938693 h 6857979"/>
              <a:gd name="connsiteX3533" fmla="*/ 2009776 w 7283450"/>
              <a:gd name="connsiteY3533" fmla="*/ 4938290 h 6857979"/>
              <a:gd name="connsiteX3534" fmla="*/ 2008982 w 7283450"/>
              <a:gd name="connsiteY3534" fmla="*/ 4937887 h 6857979"/>
              <a:gd name="connsiteX3535" fmla="*/ 2008189 w 7283450"/>
              <a:gd name="connsiteY3535" fmla="*/ 4937484 h 6857979"/>
              <a:gd name="connsiteX3536" fmla="*/ 2007791 w 7283450"/>
              <a:gd name="connsiteY3536" fmla="*/ 4936276 h 6857979"/>
              <a:gd name="connsiteX3537" fmla="*/ 2007394 w 7283450"/>
              <a:gd name="connsiteY3537" fmla="*/ 4934665 h 6857979"/>
              <a:gd name="connsiteX3538" fmla="*/ 2007791 w 7283450"/>
              <a:gd name="connsiteY3538" fmla="*/ 4932248 h 6857979"/>
              <a:gd name="connsiteX3539" fmla="*/ 2008585 w 7283450"/>
              <a:gd name="connsiteY3539" fmla="*/ 4930234 h 6857979"/>
              <a:gd name="connsiteX3540" fmla="*/ 2009776 w 7283450"/>
              <a:gd name="connsiteY3540" fmla="*/ 4927817 h 6857979"/>
              <a:gd name="connsiteX3541" fmla="*/ 2010967 w 7283450"/>
              <a:gd name="connsiteY3541" fmla="*/ 4924997 h 6857979"/>
              <a:gd name="connsiteX3542" fmla="*/ 2006204 w 7283450"/>
              <a:gd name="connsiteY3542" fmla="*/ 4926206 h 6857979"/>
              <a:gd name="connsiteX3543" fmla="*/ 2003029 w 7283450"/>
              <a:gd name="connsiteY3543" fmla="*/ 4926609 h 6857979"/>
              <a:gd name="connsiteX3544" fmla="*/ 2000647 w 7283450"/>
              <a:gd name="connsiteY3544" fmla="*/ 4926206 h 6857979"/>
              <a:gd name="connsiteX3545" fmla="*/ 1995488 w 7283450"/>
              <a:gd name="connsiteY3545" fmla="*/ 4924997 h 6857979"/>
              <a:gd name="connsiteX3546" fmla="*/ 1997075 w 7283450"/>
              <a:gd name="connsiteY3546" fmla="*/ 4922983 h 6857979"/>
              <a:gd name="connsiteX3547" fmla="*/ 1997869 w 7283450"/>
              <a:gd name="connsiteY3547" fmla="*/ 4921372 h 6857979"/>
              <a:gd name="connsiteX3548" fmla="*/ 1997869 w 7283450"/>
              <a:gd name="connsiteY3548" fmla="*/ 4920164 h 6857979"/>
              <a:gd name="connsiteX3549" fmla="*/ 1997472 w 7283450"/>
              <a:gd name="connsiteY3549" fmla="*/ 4918955 h 6857979"/>
              <a:gd name="connsiteX3550" fmla="*/ 1996282 w 7283450"/>
              <a:gd name="connsiteY3550" fmla="*/ 4916538 h 6857979"/>
              <a:gd name="connsiteX3551" fmla="*/ 1995488 w 7283450"/>
              <a:gd name="connsiteY3551" fmla="*/ 4914524 h 6857979"/>
              <a:gd name="connsiteX3552" fmla="*/ 1997523 w 7283450"/>
              <a:gd name="connsiteY3552" fmla="*/ 4891068 h 6857979"/>
              <a:gd name="connsiteX3553" fmla="*/ 1999151 w 7283450"/>
              <a:gd name="connsiteY3553" fmla="*/ 4891458 h 6857979"/>
              <a:gd name="connsiteX3554" fmla="*/ 1999965 w 7283450"/>
              <a:gd name="connsiteY3554" fmla="*/ 4891848 h 6857979"/>
              <a:gd name="connsiteX3555" fmla="*/ 2000372 w 7283450"/>
              <a:gd name="connsiteY3555" fmla="*/ 4892237 h 6857979"/>
              <a:gd name="connsiteX3556" fmla="*/ 2000779 w 7283450"/>
              <a:gd name="connsiteY3556" fmla="*/ 4893017 h 6857979"/>
              <a:gd name="connsiteX3557" fmla="*/ 2000372 w 7283450"/>
              <a:gd name="connsiteY3557" fmla="*/ 4894187 h 6857979"/>
              <a:gd name="connsiteX3558" fmla="*/ 1999965 w 7283450"/>
              <a:gd name="connsiteY3558" fmla="*/ 4894577 h 6857979"/>
              <a:gd name="connsiteX3559" fmla="*/ 1998745 w 7283450"/>
              <a:gd name="connsiteY3559" fmla="*/ 4894967 h 6857979"/>
              <a:gd name="connsiteX3560" fmla="*/ 1999965 w 7283450"/>
              <a:gd name="connsiteY3560" fmla="*/ 4894967 h 6857979"/>
              <a:gd name="connsiteX3561" fmla="*/ 2000779 w 7283450"/>
              <a:gd name="connsiteY3561" fmla="*/ 4895747 h 6857979"/>
              <a:gd name="connsiteX3562" fmla="*/ 2002409 w 7283450"/>
              <a:gd name="connsiteY3562" fmla="*/ 4897306 h 6857979"/>
              <a:gd name="connsiteX3563" fmla="*/ 2003222 w 7283450"/>
              <a:gd name="connsiteY3563" fmla="*/ 4899646 h 6857979"/>
              <a:gd name="connsiteX3564" fmla="*/ 2004037 w 7283450"/>
              <a:gd name="connsiteY3564" fmla="*/ 4901985 h 6857979"/>
              <a:gd name="connsiteX3565" fmla="*/ 2005257 w 7283450"/>
              <a:gd name="connsiteY3565" fmla="*/ 4904715 h 6857979"/>
              <a:gd name="connsiteX3566" fmla="*/ 2006478 w 7283450"/>
              <a:gd name="connsiteY3566" fmla="*/ 4906274 h 6857979"/>
              <a:gd name="connsiteX3567" fmla="*/ 2007292 w 7283450"/>
              <a:gd name="connsiteY3567" fmla="*/ 4907054 h 6857979"/>
              <a:gd name="connsiteX3568" fmla="*/ 2008513 w 7283450"/>
              <a:gd name="connsiteY3568" fmla="*/ 4907444 h 6857979"/>
              <a:gd name="connsiteX3569" fmla="*/ 2009735 w 7283450"/>
              <a:gd name="connsiteY3569" fmla="*/ 4907834 h 6857979"/>
              <a:gd name="connsiteX3570" fmla="*/ 2011363 w 7283450"/>
              <a:gd name="connsiteY3570" fmla="*/ 4907834 h 6857979"/>
              <a:gd name="connsiteX3571" fmla="*/ 2010549 w 7283450"/>
              <a:gd name="connsiteY3571" fmla="*/ 4910173 h 6857979"/>
              <a:gd name="connsiteX3572" fmla="*/ 2009327 w 7283450"/>
              <a:gd name="connsiteY3572" fmla="*/ 4912123 h 6857979"/>
              <a:gd name="connsiteX3573" fmla="*/ 2008106 w 7283450"/>
              <a:gd name="connsiteY3573" fmla="*/ 4912903 h 6857979"/>
              <a:gd name="connsiteX3574" fmla="*/ 2006885 w 7283450"/>
              <a:gd name="connsiteY3574" fmla="*/ 4913293 h 6857979"/>
              <a:gd name="connsiteX3575" fmla="*/ 2005665 w 7283450"/>
              <a:gd name="connsiteY3575" fmla="*/ 4912903 h 6857979"/>
              <a:gd name="connsiteX3576" fmla="*/ 2004037 w 7283450"/>
              <a:gd name="connsiteY3576" fmla="*/ 4912123 h 6857979"/>
              <a:gd name="connsiteX3577" fmla="*/ 2002815 w 7283450"/>
              <a:gd name="connsiteY3577" fmla="*/ 4910953 h 6857979"/>
              <a:gd name="connsiteX3578" fmla="*/ 2001594 w 7283450"/>
              <a:gd name="connsiteY3578" fmla="*/ 4909004 h 6857979"/>
              <a:gd name="connsiteX3579" fmla="*/ 1999151 w 7283450"/>
              <a:gd name="connsiteY3579" fmla="*/ 4905105 h 6857979"/>
              <a:gd name="connsiteX3580" fmla="*/ 1997523 w 7283450"/>
              <a:gd name="connsiteY3580" fmla="*/ 4900426 h 6857979"/>
              <a:gd name="connsiteX3581" fmla="*/ 1996302 w 7283450"/>
              <a:gd name="connsiteY3581" fmla="*/ 4895747 h 6857979"/>
              <a:gd name="connsiteX3582" fmla="*/ 1995488 w 7283450"/>
              <a:gd name="connsiteY3582" fmla="*/ 4891458 h 6857979"/>
              <a:gd name="connsiteX3583" fmla="*/ 1348314 w 7283450"/>
              <a:gd name="connsiteY3583" fmla="*/ 4852968 h 6857979"/>
              <a:gd name="connsiteX3584" fmla="*/ 1351863 w 7283450"/>
              <a:gd name="connsiteY3584" fmla="*/ 4852968 h 6857979"/>
              <a:gd name="connsiteX3585" fmla="*/ 1353835 w 7283450"/>
              <a:gd name="connsiteY3585" fmla="*/ 4852968 h 6857979"/>
              <a:gd name="connsiteX3586" fmla="*/ 1355807 w 7283450"/>
              <a:gd name="connsiteY3586" fmla="*/ 4853374 h 6857979"/>
              <a:gd name="connsiteX3587" fmla="*/ 1357384 w 7283450"/>
              <a:gd name="connsiteY3587" fmla="*/ 4854186 h 6857979"/>
              <a:gd name="connsiteX3588" fmla="*/ 1358961 w 7283450"/>
              <a:gd name="connsiteY3588" fmla="*/ 4855404 h 6857979"/>
              <a:gd name="connsiteX3589" fmla="*/ 1360539 w 7283450"/>
              <a:gd name="connsiteY3589" fmla="*/ 4856623 h 6857979"/>
              <a:gd name="connsiteX3590" fmla="*/ 1361722 w 7283450"/>
              <a:gd name="connsiteY3590" fmla="*/ 4858247 h 6857979"/>
              <a:gd name="connsiteX3591" fmla="*/ 1363299 w 7283450"/>
              <a:gd name="connsiteY3591" fmla="*/ 4860278 h 6857979"/>
              <a:gd name="connsiteX3592" fmla="*/ 1364877 w 7283450"/>
              <a:gd name="connsiteY3592" fmla="*/ 4862714 h 6857979"/>
              <a:gd name="connsiteX3593" fmla="*/ 1366848 w 7283450"/>
              <a:gd name="connsiteY3593" fmla="*/ 4867588 h 6857979"/>
              <a:gd name="connsiteX3594" fmla="*/ 1368426 w 7283450"/>
              <a:gd name="connsiteY3594" fmla="*/ 4874492 h 6857979"/>
              <a:gd name="connsiteX3595" fmla="*/ 1368426 w 7283450"/>
              <a:gd name="connsiteY3595" fmla="*/ 4875710 h 6857979"/>
              <a:gd name="connsiteX3596" fmla="*/ 1368426 w 7283450"/>
              <a:gd name="connsiteY3596" fmla="*/ 4876522 h 6857979"/>
              <a:gd name="connsiteX3597" fmla="*/ 1368032 w 7283450"/>
              <a:gd name="connsiteY3597" fmla="*/ 4877334 h 6857979"/>
              <a:gd name="connsiteX3598" fmla="*/ 1367243 w 7283450"/>
              <a:gd name="connsiteY3598" fmla="*/ 4877740 h 6857979"/>
              <a:gd name="connsiteX3599" fmla="*/ 1366060 w 7283450"/>
              <a:gd name="connsiteY3599" fmla="*/ 4877740 h 6857979"/>
              <a:gd name="connsiteX3600" fmla="*/ 1364482 w 7283450"/>
              <a:gd name="connsiteY3600" fmla="*/ 4877334 h 6857979"/>
              <a:gd name="connsiteX3601" fmla="*/ 1360539 w 7283450"/>
              <a:gd name="connsiteY3601" fmla="*/ 4875304 h 6857979"/>
              <a:gd name="connsiteX3602" fmla="*/ 1358961 w 7283450"/>
              <a:gd name="connsiteY3602" fmla="*/ 4874492 h 6857979"/>
              <a:gd name="connsiteX3603" fmla="*/ 1358961 w 7283450"/>
              <a:gd name="connsiteY3603" fmla="*/ 4875304 h 6857979"/>
              <a:gd name="connsiteX3604" fmla="*/ 1359750 w 7283450"/>
              <a:gd name="connsiteY3604" fmla="*/ 4876522 h 6857979"/>
              <a:gd name="connsiteX3605" fmla="*/ 1361722 w 7283450"/>
              <a:gd name="connsiteY3605" fmla="*/ 4880177 h 6857979"/>
              <a:gd name="connsiteX3606" fmla="*/ 1362905 w 7283450"/>
              <a:gd name="connsiteY3606" fmla="*/ 4881801 h 6857979"/>
              <a:gd name="connsiteX3607" fmla="*/ 1364482 w 7283450"/>
              <a:gd name="connsiteY3607" fmla="*/ 4883832 h 6857979"/>
              <a:gd name="connsiteX3608" fmla="*/ 1365271 w 7283450"/>
              <a:gd name="connsiteY3608" fmla="*/ 4886269 h 6857979"/>
              <a:gd name="connsiteX3609" fmla="*/ 1365271 w 7283450"/>
              <a:gd name="connsiteY3609" fmla="*/ 4888299 h 6857979"/>
              <a:gd name="connsiteX3610" fmla="*/ 1364482 w 7283450"/>
              <a:gd name="connsiteY3610" fmla="*/ 4889111 h 6857979"/>
              <a:gd name="connsiteX3611" fmla="*/ 1362511 w 7283450"/>
              <a:gd name="connsiteY3611" fmla="*/ 4889518 h 6857979"/>
              <a:gd name="connsiteX3612" fmla="*/ 1360539 w 7283450"/>
              <a:gd name="connsiteY3612" fmla="*/ 4890330 h 6857979"/>
              <a:gd name="connsiteX3613" fmla="*/ 1358567 w 7283450"/>
              <a:gd name="connsiteY3613" fmla="*/ 4891548 h 6857979"/>
              <a:gd name="connsiteX3614" fmla="*/ 1356990 w 7283450"/>
              <a:gd name="connsiteY3614" fmla="*/ 4893172 h 6857979"/>
              <a:gd name="connsiteX3615" fmla="*/ 1356201 w 7283450"/>
              <a:gd name="connsiteY3615" fmla="*/ 4893985 h 6857979"/>
              <a:gd name="connsiteX3616" fmla="*/ 1356201 w 7283450"/>
              <a:gd name="connsiteY3616" fmla="*/ 4895609 h 6857979"/>
              <a:gd name="connsiteX3617" fmla="*/ 1356201 w 7283450"/>
              <a:gd name="connsiteY3617" fmla="*/ 4896827 h 6857979"/>
              <a:gd name="connsiteX3618" fmla="*/ 1356595 w 7283450"/>
              <a:gd name="connsiteY3618" fmla="*/ 4898452 h 6857979"/>
              <a:gd name="connsiteX3619" fmla="*/ 1357384 w 7283450"/>
              <a:gd name="connsiteY3619" fmla="*/ 4900076 h 6857979"/>
              <a:gd name="connsiteX3620" fmla="*/ 1358961 w 7283450"/>
              <a:gd name="connsiteY3620" fmla="*/ 4902107 h 6857979"/>
              <a:gd name="connsiteX3621" fmla="*/ 1342793 w 7283450"/>
              <a:gd name="connsiteY3621" fmla="*/ 4904544 h 6857979"/>
              <a:gd name="connsiteX3622" fmla="*/ 1337272 w 7283450"/>
              <a:gd name="connsiteY3622" fmla="*/ 4905356 h 6857979"/>
              <a:gd name="connsiteX3623" fmla="*/ 1332934 w 7283450"/>
              <a:gd name="connsiteY3623" fmla="*/ 4905356 h 6857979"/>
              <a:gd name="connsiteX3624" fmla="*/ 1328202 w 7283450"/>
              <a:gd name="connsiteY3624" fmla="*/ 4904950 h 6857979"/>
              <a:gd name="connsiteX3625" fmla="*/ 1323470 w 7283450"/>
              <a:gd name="connsiteY3625" fmla="*/ 4903731 h 6857979"/>
              <a:gd name="connsiteX3626" fmla="*/ 1317161 w 7283450"/>
              <a:gd name="connsiteY3626" fmla="*/ 4901295 h 6857979"/>
              <a:gd name="connsiteX3627" fmla="*/ 1308879 w 7283450"/>
              <a:gd name="connsiteY3627" fmla="*/ 4898858 h 6857979"/>
              <a:gd name="connsiteX3628" fmla="*/ 1309274 w 7283450"/>
              <a:gd name="connsiteY3628" fmla="*/ 4894797 h 6857979"/>
              <a:gd name="connsiteX3629" fmla="*/ 1309274 w 7283450"/>
              <a:gd name="connsiteY3629" fmla="*/ 4890736 h 6857979"/>
              <a:gd name="connsiteX3630" fmla="*/ 1308485 w 7283450"/>
              <a:gd name="connsiteY3630" fmla="*/ 4887893 h 6857979"/>
              <a:gd name="connsiteX3631" fmla="*/ 1307302 w 7283450"/>
              <a:gd name="connsiteY3631" fmla="*/ 4884644 h 6857979"/>
              <a:gd name="connsiteX3632" fmla="*/ 1306907 w 7283450"/>
              <a:gd name="connsiteY3632" fmla="*/ 4882208 h 6857979"/>
              <a:gd name="connsiteX3633" fmla="*/ 1306513 w 7283450"/>
              <a:gd name="connsiteY3633" fmla="*/ 4879771 h 6857979"/>
              <a:gd name="connsiteX3634" fmla="*/ 1306907 w 7283450"/>
              <a:gd name="connsiteY3634" fmla="*/ 4878959 h 6857979"/>
              <a:gd name="connsiteX3635" fmla="*/ 1307302 w 7283450"/>
              <a:gd name="connsiteY3635" fmla="*/ 4877740 h 6857979"/>
              <a:gd name="connsiteX3636" fmla="*/ 1308091 w 7283450"/>
              <a:gd name="connsiteY3636" fmla="*/ 4876116 h 6857979"/>
              <a:gd name="connsiteX3637" fmla="*/ 1308879 w 7283450"/>
              <a:gd name="connsiteY3637" fmla="*/ 4874492 h 6857979"/>
              <a:gd name="connsiteX3638" fmla="*/ 1310062 w 7283450"/>
              <a:gd name="connsiteY3638" fmla="*/ 4874898 h 6857979"/>
              <a:gd name="connsiteX3639" fmla="*/ 1310851 w 7283450"/>
              <a:gd name="connsiteY3639" fmla="*/ 4875710 h 6857979"/>
              <a:gd name="connsiteX3640" fmla="*/ 1311245 w 7283450"/>
              <a:gd name="connsiteY3640" fmla="*/ 4877334 h 6857979"/>
              <a:gd name="connsiteX3641" fmla="*/ 1311640 w 7283450"/>
              <a:gd name="connsiteY3641" fmla="*/ 4878553 h 6857979"/>
              <a:gd name="connsiteX3642" fmla="*/ 1312034 w 7283450"/>
              <a:gd name="connsiteY3642" fmla="*/ 4884644 h 6857979"/>
              <a:gd name="connsiteX3643" fmla="*/ 1315583 w 7283450"/>
              <a:gd name="connsiteY3643" fmla="*/ 4879771 h 6857979"/>
              <a:gd name="connsiteX3644" fmla="*/ 1319132 w 7283450"/>
              <a:gd name="connsiteY3644" fmla="*/ 4874492 h 6857979"/>
              <a:gd name="connsiteX3645" fmla="*/ 1323470 w 7283450"/>
              <a:gd name="connsiteY3645" fmla="*/ 4870024 h 6857979"/>
              <a:gd name="connsiteX3646" fmla="*/ 1327019 w 7283450"/>
              <a:gd name="connsiteY3646" fmla="*/ 4865151 h 6857979"/>
              <a:gd name="connsiteX3647" fmla="*/ 1331751 w 7283450"/>
              <a:gd name="connsiteY3647" fmla="*/ 4861496 h 6857979"/>
              <a:gd name="connsiteX3648" fmla="*/ 1335695 w 7283450"/>
              <a:gd name="connsiteY3648" fmla="*/ 4858247 h 6857979"/>
              <a:gd name="connsiteX3649" fmla="*/ 1340033 w 7283450"/>
              <a:gd name="connsiteY3649" fmla="*/ 4855811 h 6857979"/>
              <a:gd name="connsiteX3650" fmla="*/ 1343976 w 7283450"/>
              <a:gd name="connsiteY3650" fmla="*/ 4853780 h 6857979"/>
              <a:gd name="connsiteX3651" fmla="*/ 6663307 w 7283450"/>
              <a:gd name="connsiteY3651" fmla="*/ 4822805 h 6857979"/>
              <a:gd name="connsiteX3652" fmla="*/ 6666811 w 7283450"/>
              <a:gd name="connsiteY3652" fmla="*/ 4823205 h 6857979"/>
              <a:gd name="connsiteX3653" fmla="*/ 6670316 w 7283450"/>
              <a:gd name="connsiteY3653" fmla="*/ 4824007 h 6857979"/>
              <a:gd name="connsiteX3654" fmla="*/ 6674599 w 7283450"/>
              <a:gd name="connsiteY3654" fmla="*/ 4825208 h 6857979"/>
              <a:gd name="connsiteX3655" fmla="*/ 6676546 w 7283450"/>
              <a:gd name="connsiteY3655" fmla="*/ 4826009 h 6857979"/>
              <a:gd name="connsiteX3656" fmla="*/ 6678493 w 7283450"/>
              <a:gd name="connsiteY3656" fmla="*/ 4827612 h 6857979"/>
              <a:gd name="connsiteX3657" fmla="*/ 6681997 w 7283450"/>
              <a:gd name="connsiteY3657" fmla="*/ 4830416 h 6857979"/>
              <a:gd name="connsiteX3658" fmla="*/ 6684723 w 7283450"/>
              <a:gd name="connsiteY3658" fmla="*/ 4834021 h 6857979"/>
              <a:gd name="connsiteX3659" fmla="*/ 6687059 w 7283450"/>
              <a:gd name="connsiteY3659" fmla="*/ 4838428 h 6857979"/>
              <a:gd name="connsiteX3660" fmla="*/ 6689396 w 7283450"/>
              <a:gd name="connsiteY3660" fmla="*/ 4842834 h 6857979"/>
              <a:gd name="connsiteX3661" fmla="*/ 6690953 w 7283450"/>
              <a:gd name="connsiteY3661" fmla="*/ 4847241 h 6857979"/>
              <a:gd name="connsiteX3662" fmla="*/ 6692121 w 7283450"/>
              <a:gd name="connsiteY3662" fmla="*/ 4851647 h 6857979"/>
              <a:gd name="connsiteX3663" fmla="*/ 6692900 w 7283450"/>
              <a:gd name="connsiteY3663" fmla="*/ 4855653 h 6857979"/>
              <a:gd name="connsiteX3664" fmla="*/ 6690174 w 7283450"/>
              <a:gd name="connsiteY3664" fmla="*/ 4858858 h 6857979"/>
              <a:gd name="connsiteX3665" fmla="*/ 6686670 w 7283450"/>
              <a:gd name="connsiteY3665" fmla="*/ 4861662 h 6857979"/>
              <a:gd name="connsiteX3666" fmla="*/ 6683944 w 7283450"/>
              <a:gd name="connsiteY3666" fmla="*/ 4863264 h 6857979"/>
              <a:gd name="connsiteX3667" fmla="*/ 6681218 w 7283450"/>
              <a:gd name="connsiteY3667" fmla="*/ 4864466 h 6857979"/>
              <a:gd name="connsiteX3668" fmla="*/ 6677714 w 7283450"/>
              <a:gd name="connsiteY3668" fmla="*/ 4865267 h 6857979"/>
              <a:gd name="connsiteX3669" fmla="*/ 6674988 w 7283450"/>
              <a:gd name="connsiteY3669" fmla="*/ 4865668 h 6857979"/>
              <a:gd name="connsiteX3670" fmla="*/ 6672652 w 7283450"/>
              <a:gd name="connsiteY3670" fmla="*/ 4865267 h 6857979"/>
              <a:gd name="connsiteX3671" fmla="*/ 6669537 w 7283450"/>
              <a:gd name="connsiteY3671" fmla="*/ 4864466 h 6857979"/>
              <a:gd name="connsiteX3672" fmla="*/ 6667200 w 7283450"/>
              <a:gd name="connsiteY3672" fmla="*/ 4863665 h 6857979"/>
              <a:gd name="connsiteX3673" fmla="*/ 6664864 w 7283450"/>
              <a:gd name="connsiteY3673" fmla="*/ 4862062 h 6857979"/>
              <a:gd name="connsiteX3674" fmla="*/ 6662528 w 7283450"/>
              <a:gd name="connsiteY3674" fmla="*/ 4860060 h 6857979"/>
              <a:gd name="connsiteX3675" fmla="*/ 6660581 w 7283450"/>
              <a:gd name="connsiteY3675" fmla="*/ 4858057 h 6857979"/>
              <a:gd name="connsiteX3676" fmla="*/ 6658634 w 7283450"/>
              <a:gd name="connsiteY3676" fmla="*/ 4856054 h 6857979"/>
              <a:gd name="connsiteX3677" fmla="*/ 6657076 w 7283450"/>
              <a:gd name="connsiteY3677" fmla="*/ 4853650 h 6857979"/>
              <a:gd name="connsiteX3678" fmla="*/ 6653961 w 7283450"/>
              <a:gd name="connsiteY3678" fmla="*/ 4848042 h 6857979"/>
              <a:gd name="connsiteX3679" fmla="*/ 6652404 w 7283450"/>
              <a:gd name="connsiteY3679" fmla="*/ 4842434 h 6857979"/>
              <a:gd name="connsiteX3680" fmla="*/ 6651625 w 7283450"/>
              <a:gd name="connsiteY3680" fmla="*/ 4840030 h 6857979"/>
              <a:gd name="connsiteX3681" fmla="*/ 6651625 w 7283450"/>
              <a:gd name="connsiteY3681" fmla="*/ 4837226 h 6857979"/>
              <a:gd name="connsiteX3682" fmla="*/ 6651625 w 7283450"/>
              <a:gd name="connsiteY3682" fmla="*/ 4834422 h 6857979"/>
              <a:gd name="connsiteX3683" fmla="*/ 6651625 w 7283450"/>
              <a:gd name="connsiteY3683" fmla="*/ 4832018 h 6857979"/>
              <a:gd name="connsiteX3684" fmla="*/ 6652404 w 7283450"/>
              <a:gd name="connsiteY3684" fmla="*/ 4830015 h 6857979"/>
              <a:gd name="connsiteX3685" fmla="*/ 6653183 w 7283450"/>
              <a:gd name="connsiteY3685" fmla="*/ 4828012 h 6857979"/>
              <a:gd name="connsiteX3686" fmla="*/ 6654740 w 7283450"/>
              <a:gd name="connsiteY3686" fmla="*/ 4826009 h 6857979"/>
              <a:gd name="connsiteX3687" fmla="*/ 6656687 w 7283450"/>
              <a:gd name="connsiteY3687" fmla="*/ 4824808 h 6857979"/>
              <a:gd name="connsiteX3688" fmla="*/ 6658634 w 7283450"/>
              <a:gd name="connsiteY3688" fmla="*/ 4823606 h 6857979"/>
              <a:gd name="connsiteX3689" fmla="*/ 6660581 w 7283450"/>
              <a:gd name="connsiteY3689" fmla="*/ 4823205 h 6857979"/>
              <a:gd name="connsiteX3690" fmla="*/ 1164034 w 7283450"/>
              <a:gd name="connsiteY3690" fmla="*/ 4797405 h 6857979"/>
              <a:gd name="connsiteX3691" fmla="*/ 1165622 w 7283450"/>
              <a:gd name="connsiteY3691" fmla="*/ 4797405 h 6857979"/>
              <a:gd name="connsiteX3692" fmla="*/ 1167210 w 7283450"/>
              <a:gd name="connsiteY3692" fmla="*/ 4797802 h 6857979"/>
              <a:gd name="connsiteX3693" fmla="*/ 1168003 w 7283450"/>
              <a:gd name="connsiteY3693" fmla="*/ 4802167 h 6857979"/>
              <a:gd name="connsiteX3694" fmla="*/ 1168797 w 7283450"/>
              <a:gd name="connsiteY3694" fmla="*/ 4805739 h 6857979"/>
              <a:gd name="connsiteX3695" fmla="*/ 1169591 w 7283450"/>
              <a:gd name="connsiteY3695" fmla="*/ 4807327 h 6857979"/>
              <a:gd name="connsiteX3696" fmla="*/ 1170782 w 7283450"/>
              <a:gd name="connsiteY3696" fmla="*/ 4809311 h 6857979"/>
              <a:gd name="connsiteX3697" fmla="*/ 1171972 w 7283450"/>
              <a:gd name="connsiteY3697" fmla="*/ 4810105 h 6857979"/>
              <a:gd name="connsiteX3698" fmla="*/ 1173163 w 7283450"/>
              <a:gd name="connsiteY3698" fmla="*/ 4811296 h 6857979"/>
              <a:gd name="connsiteX3699" fmla="*/ 1172369 w 7283450"/>
              <a:gd name="connsiteY3699" fmla="*/ 4813677 h 6857979"/>
              <a:gd name="connsiteX3700" fmla="*/ 1171972 w 7283450"/>
              <a:gd name="connsiteY3700" fmla="*/ 4814471 h 6857979"/>
              <a:gd name="connsiteX3701" fmla="*/ 1171178 w 7283450"/>
              <a:gd name="connsiteY3701" fmla="*/ 4814868 h 6857979"/>
              <a:gd name="connsiteX3702" fmla="*/ 1170782 w 7283450"/>
              <a:gd name="connsiteY3702" fmla="*/ 4814868 h 6857979"/>
              <a:gd name="connsiteX3703" fmla="*/ 1169988 w 7283450"/>
              <a:gd name="connsiteY3703" fmla="*/ 4814471 h 6857979"/>
              <a:gd name="connsiteX3704" fmla="*/ 1168797 w 7283450"/>
              <a:gd name="connsiteY3704" fmla="*/ 4813677 h 6857979"/>
              <a:gd name="connsiteX3705" fmla="*/ 1166813 w 7283450"/>
              <a:gd name="connsiteY3705" fmla="*/ 4812486 h 6857979"/>
              <a:gd name="connsiteX3706" fmla="*/ 1164828 w 7283450"/>
              <a:gd name="connsiteY3706" fmla="*/ 4811296 h 6857979"/>
              <a:gd name="connsiteX3707" fmla="*/ 1162844 w 7283450"/>
              <a:gd name="connsiteY3707" fmla="*/ 4810899 h 6857979"/>
              <a:gd name="connsiteX3708" fmla="*/ 1162050 w 7283450"/>
              <a:gd name="connsiteY3708" fmla="*/ 4810899 h 6857979"/>
              <a:gd name="connsiteX3709" fmla="*/ 1160859 w 7283450"/>
              <a:gd name="connsiteY3709" fmla="*/ 4811296 h 6857979"/>
              <a:gd name="connsiteX3710" fmla="*/ 1162447 w 7283450"/>
              <a:gd name="connsiteY3710" fmla="*/ 4808914 h 6857979"/>
              <a:gd name="connsiteX3711" fmla="*/ 1163241 w 7283450"/>
              <a:gd name="connsiteY3711" fmla="*/ 4806533 h 6857979"/>
              <a:gd name="connsiteX3712" fmla="*/ 1162844 w 7283450"/>
              <a:gd name="connsiteY3712" fmla="*/ 4805739 h 6857979"/>
              <a:gd name="connsiteX3713" fmla="*/ 1162447 w 7283450"/>
              <a:gd name="connsiteY3713" fmla="*/ 4805342 h 6857979"/>
              <a:gd name="connsiteX3714" fmla="*/ 1161256 w 7283450"/>
              <a:gd name="connsiteY3714" fmla="*/ 4805739 h 6857979"/>
              <a:gd name="connsiteX3715" fmla="*/ 1160066 w 7283450"/>
              <a:gd name="connsiteY3715" fmla="*/ 4806533 h 6857979"/>
              <a:gd name="connsiteX3716" fmla="*/ 1158875 w 7283450"/>
              <a:gd name="connsiteY3716" fmla="*/ 4808914 h 6857979"/>
              <a:gd name="connsiteX3717" fmla="*/ 1157684 w 7283450"/>
              <a:gd name="connsiteY3717" fmla="*/ 4811296 h 6857979"/>
              <a:gd name="connsiteX3718" fmla="*/ 1156494 w 7283450"/>
              <a:gd name="connsiteY3718" fmla="*/ 4810899 h 6857979"/>
              <a:gd name="connsiteX3719" fmla="*/ 1156097 w 7283450"/>
              <a:gd name="connsiteY3719" fmla="*/ 4810502 h 6857979"/>
              <a:gd name="connsiteX3720" fmla="*/ 1155700 w 7283450"/>
              <a:gd name="connsiteY3720" fmla="*/ 4809708 h 6857979"/>
              <a:gd name="connsiteX3721" fmla="*/ 1155700 w 7283450"/>
              <a:gd name="connsiteY3721" fmla="*/ 4808121 h 6857979"/>
              <a:gd name="connsiteX3722" fmla="*/ 1156097 w 7283450"/>
              <a:gd name="connsiteY3722" fmla="*/ 4805739 h 6857979"/>
              <a:gd name="connsiteX3723" fmla="*/ 1157287 w 7283450"/>
              <a:gd name="connsiteY3723" fmla="*/ 4803358 h 6857979"/>
              <a:gd name="connsiteX3724" fmla="*/ 1159272 w 7283450"/>
              <a:gd name="connsiteY3724" fmla="*/ 4800977 h 6857979"/>
              <a:gd name="connsiteX3725" fmla="*/ 1161653 w 7283450"/>
              <a:gd name="connsiteY3725" fmla="*/ 4798595 h 6857979"/>
              <a:gd name="connsiteX3726" fmla="*/ 1162844 w 7283450"/>
              <a:gd name="connsiteY3726" fmla="*/ 4797802 h 6857979"/>
              <a:gd name="connsiteX3727" fmla="*/ 1241586 w 7283450"/>
              <a:gd name="connsiteY3727" fmla="*/ 4710093 h 6857979"/>
              <a:gd name="connsiteX3728" fmla="*/ 1245125 w 7283450"/>
              <a:gd name="connsiteY3728" fmla="*/ 4710093 h 6857979"/>
              <a:gd name="connsiteX3729" fmla="*/ 1247877 w 7283450"/>
              <a:gd name="connsiteY3729" fmla="*/ 4710093 h 6857979"/>
              <a:gd name="connsiteX3730" fmla="*/ 1250237 w 7283450"/>
              <a:gd name="connsiteY3730" fmla="*/ 4710486 h 6857979"/>
              <a:gd name="connsiteX3731" fmla="*/ 1253383 w 7283450"/>
              <a:gd name="connsiteY3731" fmla="*/ 4711272 h 6857979"/>
              <a:gd name="connsiteX3732" fmla="*/ 1255349 w 7283450"/>
              <a:gd name="connsiteY3732" fmla="*/ 4712059 h 6857979"/>
              <a:gd name="connsiteX3733" fmla="*/ 1256922 w 7283450"/>
              <a:gd name="connsiteY3733" fmla="*/ 4712845 h 6857979"/>
              <a:gd name="connsiteX3734" fmla="*/ 1258495 w 7283450"/>
              <a:gd name="connsiteY3734" fmla="*/ 4714418 h 6857979"/>
              <a:gd name="connsiteX3735" fmla="*/ 1258888 w 7283450"/>
              <a:gd name="connsiteY3735" fmla="*/ 4715597 h 6857979"/>
              <a:gd name="connsiteX3736" fmla="*/ 1258888 w 7283450"/>
              <a:gd name="connsiteY3736" fmla="*/ 4716383 h 6857979"/>
              <a:gd name="connsiteX3737" fmla="*/ 1258495 w 7283450"/>
              <a:gd name="connsiteY3737" fmla="*/ 4718349 h 6857979"/>
              <a:gd name="connsiteX3738" fmla="*/ 1257315 w 7283450"/>
              <a:gd name="connsiteY3738" fmla="*/ 4720315 h 6857979"/>
              <a:gd name="connsiteX3739" fmla="*/ 1255742 w 7283450"/>
              <a:gd name="connsiteY3739" fmla="*/ 4722281 h 6857979"/>
              <a:gd name="connsiteX3740" fmla="*/ 1254169 w 7283450"/>
              <a:gd name="connsiteY3740" fmla="*/ 4724247 h 6857979"/>
              <a:gd name="connsiteX3741" fmla="*/ 1252203 w 7283450"/>
              <a:gd name="connsiteY3741" fmla="*/ 4725426 h 6857979"/>
              <a:gd name="connsiteX3742" fmla="*/ 1251023 w 7283450"/>
              <a:gd name="connsiteY3742" fmla="*/ 4725819 h 6857979"/>
              <a:gd name="connsiteX3743" fmla="*/ 1250630 w 7283450"/>
              <a:gd name="connsiteY3743" fmla="*/ 4725426 h 6857979"/>
              <a:gd name="connsiteX3744" fmla="*/ 1250630 w 7283450"/>
              <a:gd name="connsiteY3744" fmla="*/ 4725033 h 6857979"/>
              <a:gd name="connsiteX3745" fmla="*/ 1251416 w 7283450"/>
              <a:gd name="connsiteY3745" fmla="*/ 4722674 h 6857979"/>
              <a:gd name="connsiteX3746" fmla="*/ 1251023 w 7283450"/>
              <a:gd name="connsiteY3746" fmla="*/ 4723460 h 6857979"/>
              <a:gd name="connsiteX3747" fmla="*/ 1250630 w 7283450"/>
              <a:gd name="connsiteY3747" fmla="*/ 4725033 h 6857979"/>
              <a:gd name="connsiteX3748" fmla="*/ 1249057 w 7283450"/>
              <a:gd name="connsiteY3748" fmla="*/ 4730537 h 6857979"/>
              <a:gd name="connsiteX3749" fmla="*/ 1248271 w 7283450"/>
              <a:gd name="connsiteY3749" fmla="*/ 4736042 h 6857979"/>
              <a:gd name="connsiteX3750" fmla="*/ 1247484 w 7283450"/>
              <a:gd name="connsiteY3750" fmla="*/ 4741153 h 6857979"/>
              <a:gd name="connsiteX3751" fmla="*/ 1246698 w 7283450"/>
              <a:gd name="connsiteY3751" fmla="*/ 4743119 h 6857979"/>
              <a:gd name="connsiteX3752" fmla="*/ 1246305 w 7283450"/>
              <a:gd name="connsiteY3752" fmla="*/ 4744298 h 6857979"/>
              <a:gd name="connsiteX3753" fmla="*/ 1245125 w 7283450"/>
              <a:gd name="connsiteY3753" fmla="*/ 4745478 h 6857979"/>
              <a:gd name="connsiteX3754" fmla="*/ 1243552 w 7283450"/>
              <a:gd name="connsiteY3754" fmla="*/ 4746264 h 6857979"/>
              <a:gd name="connsiteX3755" fmla="*/ 1242372 w 7283450"/>
              <a:gd name="connsiteY3755" fmla="*/ 4746264 h 6857979"/>
              <a:gd name="connsiteX3756" fmla="*/ 1241586 w 7283450"/>
              <a:gd name="connsiteY3756" fmla="*/ 4745871 h 6857979"/>
              <a:gd name="connsiteX3757" fmla="*/ 1240406 w 7283450"/>
              <a:gd name="connsiteY3757" fmla="*/ 4745085 h 6857979"/>
              <a:gd name="connsiteX3758" fmla="*/ 1240013 w 7283450"/>
              <a:gd name="connsiteY3758" fmla="*/ 4744298 h 6857979"/>
              <a:gd name="connsiteX3759" fmla="*/ 1232934 w 7283450"/>
              <a:gd name="connsiteY3759" fmla="*/ 4751375 h 6857979"/>
              <a:gd name="connsiteX3760" fmla="*/ 1224284 w 7283450"/>
              <a:gd name="connsiteY3760" fmla="*/ 4760811 h 6857979"/>
              <a:gd name="connsiteX3761" fmla="*/ 1219958 w 7283450"/>
              <a:gd name="connsiteY3761" fmla="*/ 4766316 h 6857979"/>
              <a:gd name="connsiteX3762" fmla="*/ 1217599 w 7283450"/>
              <a:gd name="connsiteY3762" fmla="*/ 4769068 h 6857979"/>
              <a:gd name="connsiteX3763" fmla="*/ 1216812 w 7283450"/>
              <a:gd name="connsiteY3763" fmla="*/ 4769461 h 6857979"/>
              <a:gd name="connsiteX3764" fmla="*/ 1215632 w 7283450"/>
              <a:gd name="connsiteY3764" fmla="*/ 4769854 h 6857979"/>
              <a:gd name="connsiteX3765" fmla="*/ 1212093 w 7283450"/>
              <a:gd name="connsiteY3765" fmla="*/ 4770641 h 6857979"/>
              <a:gd name="connsiteX3766" fmla="*/ 1209734 w 7283450"/>
              <a:gd name="connsiteY3766" fmla="*/ 4771427 h 6857979"/>
              <a:gd name="connsiteX3767" fmla="*/ 1208554 w 7283450"/>
              <a:gd name="connsiteY3767" fmla="*/ 4771820 h 6857979"/>
              <a:gd name="connsiteX3768" fmla="*/ 1207374 w 7283450"/>
              <a:gd name="connsiteY3768" fmla="*/ 4773000 h 6857979"/>
              <a:gd name="connsiteX3769" fmla="*/ 1206195 w 7283450"/>
              <a:gd name="connsiteY3769" fmla="*/ 4774179 h 6857979"/>
              <a:gd name="connsiteX3770" fmla="*/ 1205015 w 7283450"/>
              <a:gd name="connsiteY3770" fmla="*/ 4776931 h 6857979"/>
              <a:gd name="connsiteX3771" fmla="*/ 1203835 w 7283450"/>
              <a:gd name="connsiteY3771" fmla="*/ 4780077 h 6857979"/>
              <a:gd name="connsiteX3772" fmla="*/ 1202262 w 7283450"/>
              <a:gd name="connsiteY3772" fmla="*/ 4786367 h 6857979"/>
              <a:gd name="connsiteX3773" fmla="*/ 1201082 w 7283450"/>
              <a:gd name="connsiteY3773" fmla="*/ 4788726 h 6857979"/>
              <a:gd name="connsiteX3774" fmla="*/ 1200296 w 7283450"/>
              <a:gd name="connsiteY3774" fmla="*/ 4789906 h 6857979"/>
              <a:gd name="connsiteX3775" fmla="*/ 1199510 w 7283450"/>
              <a:gd name="connsiteY3775" fmla="*/ 4790692 h 6857979"/>
              <a:gd name="connsiteX3776" fmla="*/ 1194004 w 7283450"/>
              <a:gd name="connsiteY3776" fmla="*/ 4789120 h 6857979"/>
              <a:gd name="connsiteX3777" fmla="*/ 1190072 w 7283450"/>
              <a:gd name="connsiteY3777" fmla="*/ 4788726 h 6857979"/>
              <a:gd name="connsiteX3778" fmla="*/ 1187713 w 7283450"/>
              <a:gd name="connsiteY3778" fmla="*/ 4789120 h 6857979"/>
              <a:gd name="connsiteX3779" fmla="*/ 1186140 w 7283450"/>
              <a:gd name="connsiteY3779" fmla="*/ 4789906 h 6857979"/>
              <a:gd name="connsiteX3780" fmla="*/ 1184174 w 7283450"/>
              <a:gd name="connsiteY3780" fmla="*/ 4790692 h 6857979"/>
              <a:gd name="connsiteX3781" fmla="*/ 1182207 w 7283450"/>
              <a:gd name="connsiteY3781" fmla="*/ 4792265 h 6857979"/>
              <a:gd name="connsiteX3782" fmla="*/ 1179455 w 7283450"/>
              <a:gd name="connsiteY3782" fmla="*/ 4793444 h 6857979"/>
              <a:gd name="connsiteX3783" fmla="*/ 1174343 w 7283450"/>
              <a:gd name="connsiteY3783" fmla="*/ 4794231 h 6857979"/>
              <a:gd name="connsiteX3784" fmla="*/ 1173556 w 7283450"/>
              <a:gd name="connsiteY3784" fmla="*/ 4785188 h 6857979"/>
              <a:gd name="connsiteX3785" fmla="*/ 1173163 w 7283450"/>
              <a:gd name="connsiteY3785" fmla="*/ 4775359 h 6857979"/>
              <a:gd name="connsiteX3786" fmla="*/ 1173556 w 7283450"/>
              <a:gd name="connsiteY3786" fmla="*/ 4764350 h 6857979"/>
              <a:gd name="connsiteX3787" fmla="*/ 1173949 w 7283450"/>
              <a:gd name="connsiteY3787" fmla="*/ 4759239 h 6857979"/>
              <a:gd name="connsiteX3788" fmla="*/ 1174343 w 7283450"/>
              <a:gd name="connsiteY3788" fmla="*/ 4754128 h 6857979"/>
              <a:gd name="connsiteX3789" fmla="*/ 1177488 w 7283450"/>
              <a:gd name="connsiteY3789" fmla="*/ 4757273 h 6857979"/>
              <a:gd name="connsiteX3790" fmla="*/ 1179455 w 7283450"/>
              <a:gd name="connsiteY3790" fmla="*/ 4759632 h 6857979"/>
              <a:gd name="connsiteX3791" fmla="*/ 1181028 w 7283450"/>
              <a:gd name="connsiteY3791" fmla="*/ 4760025 h 6857979"/>
              <a:gd name="connsiteX3792" fmla="*/ 1181421 w 7283450"/>
              <a:gd name="connsiteY3792" fmla="*/ 4760025 h 6857979"/>
              <a:gd name="connsiteX3793" fmla="*/ 1181814 w 7283450"/>
              <a:gd name="connsiteY3793" fmla="*/ 4759632 h 6857979"/>
              <a:gd name="connsiteX3794" fmla="*/ 1182207 w 7283450"/>
              <a:gd name="connsiteY3794" fmla="*/ 4758059 h 6857979"/>
              <a:gd name="connsiteX3795" fmla="*/ 1182600 w 7283450"/>
              <a:gd name="connsiteY3795" fmla="*/ 4754914 h 6857979"/>
              <a:gd name="connsiteX3796" fmla="*/ 1183780 w 7283450"/>
              <a:gd name="connsiteY3796" fmla="*/ 4747444 h 6857979"/>
              <a:gd name="connsiteX3797" fmla="*/ 1186533 w 7283450"/>
              <a:gd name="connsiteY3797" fmla="*/ 4749410 h 6857979"/>
              <a:gd name="connsiteX3798" fmla="*/ 1188892 w 7283450"/>
              <a:gd name="connsiteY3798" fmla="*/ 4749803 h 6857979"/>
              <a:gd name="connsiteX3799" fmla="*/ 1190859 w 7283450"/>
              <a:gd name="connsiteY3799" fmla="*/ 4749410 h 6857979"/>
              <a:gd name="connsiteX3800" fmla="*/ 1192431 w 7283450"/>
              <a:gd name="connsiteY3800" fmla="*/ 4747837 h 6857979"/>
              <a:gd name="connsiteX3801" fmla="*/ 1194398 w 7283450"/>
              <a:gd name="connsiteY3801" fmla="*/ 4746264 h 6857979"/>
              <a:gd name="connsiteX3802" fmla="*/ 1195970 w 7283450"/>
              <a:gd name="connsiteY3802" fmla="*/ 4744298 h 6857979"/>
              <a:gd name="connsiteX3803" fmla="*/ 1199117 w 7283450"/>
              <a:gd name="connsiteY3803" fmla="*/ 4739187 h 6857979"/>
              <a:gd name="connsiteX3804" fmla="*/ 1200689 w 7283450"/>
              <a:gd name="connsiteY3804" fmla="*/ 4736435 h 6857979"/>
              <a:gd name="connsiteX3805" fmla="*/ 1203049 w 7283450"/>
              <a:gd name="connsiteY3805" fmla="*/ 4734076 h 6857979"/>
              <a:gd name="connsiteX3806" fmla="*/ 1205408 w 7283450"/>
              <a:gd name="connsiteY3806" fmla="*/ 4731717 h 6857979"/>
              <a:gd name="connsiteX3807" fmla="*/ 1208161 w 7283450"/>
              <a:gd name="connsiteY3807" fmla="*/ 4729751 h 6857979"/>
              <a:gd name="connsiteX3808" fmla="*/ 1211307 w 7283450"/>
              <a:gd name="connsiteY3808" fmla="*/ 4728178 h 6857979"/>
              <a:gd name="connsiteX3809" fmla="*/ 1214846 w 7283450"/>
              <a:gd name="connsiteY3809" fmla="*/ 4727392 h 6857979"/>
              <a:gd name="connsiteX3810" fmla="*/ 1219564 w 7283450"/>
              <a:gd name="connsiteY3810" fmla="*/ 4726999 h 6857979"/>
              <a:gd name="connsiteX3811" fmla="*/ 1224284 w 7283450"/>
              <a:gd name="connsiteY3811" fmla="*/ 4727785 h 6857979"/>
              <a:gd name="connsiteX3812" fmla="*/ 1224284 w 7283450"/>
              <a:gd name="connsiteY3812" fmla="*/ 4726999 h 6857979"/>
              <a:gd name="connsiteX3813" fmla="*/ 1223890 w 7283450"/>
              <a:gd name="connsiteY3813" fmla="*/ 4726213 h 6857979"/>
              <a:gd name="connsiteX3814" fmla="*/ 1223104 w 7283450"/>
              <a:gd name="connsiteY3814" fmla="*/ 4725819 h 6857979"/>
              <a:gd name="connsiteX3815" fmla="*/ 1221924 w 7283450"/>
              <a:gd name="connsiteY3815" fmla="*/ 4725033 h 6857979"/>
              <a:gd name="connsiteX3816" fmla="*/ 1219564 w 7283450"/>
              <a:gd name="connsiteY3816" fmla="*/ 4724640 h 6857979"/>
              <a:gd name="connsiteX3817" fmla="*/ 1217992 w 7283450"/>
              <a:gd name="connsiteY3817" fmla="*/ 4724640 h 6857979"/>
              <a:gd name="connsiteX3818" fmla="*/ 1219958 w 7283450"/>
              <a:gd name="connsiteY3818" fmla="*/ 4721495 h 6857979"/>
              <a:gd name="connsiteX3819" fmla="*/ 1221531 w 7283450"/>
              <a:gd name="connsiteY3819" fmla="*/ 4719136 h 6857979"/>
              <a:gd name="connsiteX3820" fmla="*/ 1223890 w 7283450"/>
              <a:gd name="connsiteY3820" fmla="*/ 4716777 h 6857979"/>
              <a:gd name="connsiteX3821" fmla="*/ 1226249 w 7283450"/>
              <a:gd name="connsiteY3821" fmla="*/ 4714811 h 6857979"/>
              <a:gd name="connsiteX3822" fmla="*/ 1229395 w 7283450"/>
              <a:gd name="connsiteY3822" fmla="*/ 4713238 h 6857979"/>
              <a:gd name="connsiteX3823" fmla="*/ 1232148 w 7283450"/>
              <a:gd name="connsiteY3823" fmla="*/ 4712059 h 6857979"/>
              <a:gd name="connsiteX3824" fmla="*/ 1235294 w 7283450"/>
              <a:gd name="connsiteY3824" fmla="*/ 4711272 h 6857979"/>
              <a:gd name="connsiteX3825" fmla="*/ 1238440 w 7283450"/>
              <a:gd name="connsiteY3825" fmla="*/ 4710486 h 6857979"/>
              <a:gd name="connsiteX3826" fmla="*/ 6358732 w 7283450"/>
              <a:gd name="connsiteY3826" fmla="*/ 4694218 h 6857979"/>
              <a:gd name="connsiteX3827" fmla="*/ 6361907 w 7283450"/>
              <a:gd name="connsiteY3827" fmla="*/ 4694218 h 6857979"/>
              <a:gd name="connsiteX3828" fmla="*/ 6365479 w 7283450"/>
              <a:gd name="connsiteY3828" fmla="*/ 4694617 h 6857979"/>
              <a:gd name="connsiteX3829" fmla="*/ 6368654 w 7283450"/>
              <a:gd name="connsiteY3829" fmla="*/ 4695416 h 6857979"/>
              <a:gd name="connsiteX3830" fmla="*/ 6371829 w 7283450"/>
              <a:gd name="connsiteY3830" fmla="*/ 4696214 h 6857979"/>
              <a:gd name="connsiteX3831" fmla="*/ 6375004 w 7283450"/>
              <a:gd name="connsiteY3831" fmla="*/ 4697412 h 6857979"/>
              <a:gd name="connsiteX3832" fmla="*/ 6377782 w 7283450"/>
              <a:gd name="connsiteY3832" fmla="*/ 4699408 h 6857979"/>
              <a:gd name="connsiteX3833" fmla="*/ 6383735 w 7283450"/>
              <a:gd name="connsiteY3833" fmla="*/ 4702602 h 6857979"/>
              <a:gd name="connsiteX3834" fmla="*/ 6388894 w 7283450"/>
              <a:gd name="connsiteY3834" fmla="*/ 4707393 h 6857979"/>
              <a:gd name="connsiteX3835" fmla="*/ 6394054 w 7283450"/>
              <a:gd name="connsiteY3835" fmla="*/ 4711785 h 6857979"/>
              <a:gd name="connsiteX3836" fmla="*/ 6398022 w 7283450"/>
              <a:gd name="connsiteY3836" fmla="*/ 4717374 h 6857979"/>
              <a:gd name="connsiteX3837" fmla="*/ 6401594 w 7283450"/>
              <a:gd name="connsiteY3837" fmla="*/ 4722964 h 6857979"/>
              <a:gd name="connsiteX3838" fmla="*/ 6403975 w 7283450"/>
              <a:gd name="connsiteY3838" fmla="*/ 4728953 h 6857979"/>
              <a:gd name="connsiteX3839" fmla="*/ 6404769 w 7283450"/>
              <a:gd name="connsiteY3839" fmla="*/ 4731747 h 6857979"/>
              <a:gd name="connsiteX3840" fmla="*/ 6405166 w 7283450"/>
              <a:gd name="connsiteY3840" fmla="*/ 4734941 h 6857979"/>
              <a:gd name="connsiteX3841" fmla="*/ 6405563 w 7283450"/>
              <a:gd name="connsiteY3841" fmla="*/ 4737736 h 6857979"/>
              <a:gd name="connsiteX3842" fmla="*/ 6405563 w 7283450"/>
              <a:gd name="connsiteY3842" fmla="*/ 4740531 h 6857979"/>
              <a:gd name="connsiteX3843" fmla="*/ 6405166 w 7283450"/>
              <a:gd name="connsiteY3843" fmla="*/ 4743326 h 6857979"/>
              <a:gd name="connsiteX3844" fmla="*/ 6404769 w 7283450"/>
              <a:gd name="connsiteY3844" fmla="*/ 4745721 h 6857979"/>
              <a:gd name="connsiteX3845" fmla="*/ 6403579 w 7283450"/>
              <a:gd name="connsiteY3845" fmla="*/ 4748117 h 6857979"/>
              <a:gd name="connsiteX3846" fmla="*/ 6402388 w 7283450"/>
              <a:gd name="connsiteY3846" fmla="*/ 4750911 h 6857979"/>
              <a:gd name="connsiteX3847" fmla="*/ 6400801 w 7283450"/>
              <a:gd name="connsiteY3847" fmla="*/ 4752908 h 6857979"/>
              <a:gd name="connsiteX3848" fmla="*/ 6398816 w 7283450"/>
              <a:gd name="connsiteY3848" fmla="*/ 4754904 h 6857979"/>
              <a:gd name="connsiteX3849" fmla="*/ 6396435 w 7283450"/>
              <a:gd name="connsiteY3849" fmla="*/ 4756900 h 6857979"/>
              <a:gd name="connsiteX3850" fmla="*/ 6394054 w 7283450"/>
              <a:gd name="connsiteY3850" fmla="*/ 4758098 h 6857979"/>
              <a:gd name="connsiteX3851" fmla="*/ 6392069 w 7283450"/>
              <a:gd name="connsiteY3851" fmla="*/ 4759695 h 6857979"/>
              <a:gd name="connsiteX3852" fmla="*/ 6389291 w 7283450"/>
              <a:gd name="connsiteY3852" fmla="*/ 4760494 h 6857979"/>
              <a:gd name="connsiteX3853" fmla="*/ 6387307 w 7283450"/>
              <a:gd name="connsiteY3853" fmla="*/ 4760893 h 6857979"/>
              <a:gd name="connsiteX3854" fmla="*/ 6384925 w 7283450"/>
              <a:gd name="connsiteY3854" fmla="*/ 4760893 h 6857979"/>
              <a:gd name="connsiteX3855" fmla="*/ 6382941 w 7283450"/>
              <a:gd name="connsiteY3855" fmla="*/ 4760494 h 6857979"/>
              <a:gd name="connsiteX3856" fmla="*/ 6380163 w 7283450"/>
              <a:gd name="connsiteY3856" fmla="*/ 4760094 h 6857979"/>
              <a:gd name="connsiteX3857" fmla="*/ 6378179 w 7283450"/>
              <a:gd name="connsiteY3857" fmla="*/ 4759296 h 6857979"/>
              <a:gd name="connsiteX3858" fmla="*/ 6376194 w 7283450"/>
              <a:gd name="connsiteY3858" fmla="*/ 4758098 h 6857979"/>
              <a:gd name="connsiteX3859" fmla="*/ 6371829 w 7283450"/>
              <a:gd name="connsiteY3859" fmla="*/ 4755303 h 6857979"/>
              <a:gd name="connsiteX3860" fmla="*/ 6367860 w 7283450"/>
              <a:gd name="connsiteY3860" fmla="*/ 4751710 h 6857979"/>
              <a:gd name="connsiteX3861" fmla="*/ 6363891 w 7283450"/>
              <a:gd name="connsiteY3861" fmla="*/ 4746919 h 6857979"/>
              <a:gd name="connsiteX3862" fmla="*/ 6360319 w 7283450"/>
              <a:gd name="connsiteY3862" fmla="*/ 4742128 h 6857979"/>
              <a:gd name="connsiteX3863" fmla="*/ 6357541 w 7283450"/>
              <a:gd name="connsiteY3863" fmla="*/ 4736139 h 6857979"/>
              <a:gd name="connsiteX3864" fmla="*/ 6354366 w 7283450"/>
              <a:gd name="connsiteY3864" fmla="*/ 4730150 h 6857979"/>
              <a:gd name="connsiteX3865" fmla="*/ 6351588 w 7283450"/>
              <a:gd name="connsiteY3865" fmla="*/ 4723363 h 6857979"/>
              <a:gd name="connsiteX3866" fmla="*/ 6349604 w 7283450"/>
              <a:gd name="connsiteY3866" fmla="*/ 4717374 h 6857979"/>
              <a:gd name="connsiteX3867" fmla="*/ 6348016 w 7283450"/>
              <a:gd name="connsiteY3867" fmla="*/ 4710587 h 6857979"/>
              <a:gd name="connsiteX3868" fmla="*/ 6346032 w 7283450"/>
              <a:gd name="connsiteY3868" fmla="*/ 4704199 h 6857979"/>
              <a:gd name="connsiteX3869" fmla="*/ 6345238 w 7283450"/>
              <a:gd name="connsiteY3869" fmla="*/ 4697811 h 6857979"/>
              <a:gd name="connsiteX3870" fmla="*/ 6348810 w 7283450"/>
              <a:gd name="connsiteY3870" fmla="*/ 4696214 h 6857979"/>
              <a:gd name="connsiteX3871" fmla="*/ 6351985 w 7283450"/>
              <a:gd name="connsiteY3871" fmla="*/ 4695416 h 6857979"/>
              <a:gd name="connsiteX3872" fmla="*/ 6355160 w 7283450"/>
              <a:gd name="connsiteY3872" fmla="*/ 4694617 h 6857979"/>
              <a:gd name="connsiteX3873" fmla="*/ 941804 w 7283450"/>
              <a:gd name="connsiteY3873" fmla="*/ 4676755 h 6857979"/>
              <a:gd name="connsiteX3874" fmla="*/ 941409 w 7283450"/>
              <a:gd name="connsiteY3874" fmla="*/ 4682329 h 6857979"/>
              <a:gd name="connsiteX3875" fmla="*/ 940224 w 7283450"/>
              <a:gd name="connsiteY3875" fmla="*/ 4690690 h 6857979"/>
              <a:gd name="connsiteX3876" fmla="*/ 939434 w 7283450"/>
              <a:gd name="connsiteY3876" fmla="*/ 4694671 h 6857979"/>
              <a:gd name="connsiteX3877" fmla="*/ 938644 w 7283450"/>
              <a:gd name="connsiteY3877" fmla="*/ 4697856 h 6857979"/>
              <a:gd name="connsiteX3878" fmla="*/ 940224 w 7283450"/>
              <a:gd name="connsiteY3878" fmla="*/ 4697060 h 6857979"/>
              <a:gd name="connsiteX3879" fmla="*/ 941409 w 7283450"/>
              <a:gd name="connsiteY3879" fmla="*/ 4695866 h 6857979"/>
              <a:gd name="connsiteX3880" fmla="*/ 942595 w 7283450"/>
              <a:gd name="connsiteY3880" fmla="*/ 4695069 h 6857979"/>
              <a:gd name="connsiteX3881" fmla="*/ 943385 w 7283450"/>
              <a:gd name="connsiteY3881" fmla="*/ 4694671 h 6857979"/>
              <a:gd name="connsiteX3882" fmla="*/ 944965 w 7283450"/>
              <a:gd name="connsiteY3882" fmla="*/ 4694671 h 6857979"/>
              <a:gd name="connsiteX3883" fmla="*/ 946150 w 7283450"/>
              <a:gd name="connsiteY3883" fmla="*/ 4695069 h 6857979"/>
              <a:gd name="connsiteX3884" fmla="*/ 946150 w 7283450"/>
              <a:gd name="connsiteY3884" fmla="*/ 4695468 h 6857979"/>
              <a:gd name="connsiteX3885" fmla="*/ 946150 w 7283450"/>
              <a:gd name="connsiteY3885" fmla="*/ 4695866 h 6857979"/>
              <a:gd name="connsiteX3886" fmla="*/ 942989 w 7283450"/>
              <a:gd name="connsiteY3886" fmla="*/ 4697458 h 6857979"/>
              <a:gd name="connsiteX3887" fmla="*/ 941014 w 7283450"/>
              <a:gd name="connsiteY3887" fmla="*/ 4699051 h 6857979"/>
              <a:gd name="connsiteX3888" fmla="*/ 939038 w 7283450"/>
              <a:gd name="connsiteY3888" fmla="*/ 4701042 h 6857979"/>
              <a:gd name="connsiteX3889" fmla="*/ 937064 w 7283450"/>
              <a:gd name="connsiteY3889" fmla="*/ 4703829 h 6857979"/>
              <a:gd name="connsiteX3890" fmla="*/ 935878 w 7283450"/>
              <a:gd name="connsiteY3890" fmla="*/ 4705819 h 6857979"/>
              <a:gd name="connsiteX3891" fmla="*/ 935088 w 7283450"/>
              <a:gd name="connsiteY3891" fmla="*/ 4708208 h 6857979"/>
              <a:gd name="connsiteX3892" fmla="*/ 934693 w 7283450"/>
              <a:gd name="connsiteY3892" fmla="*/ 4711791 h 6857979"/>
              <a:gd name="connsiteX3893" fmla="*/ 935088 w 7283450"/>
              <a:gd name="connsiteY3893" fmla="*/ 4716967 h 6857979"/>
              <a:gd name="connsiteX3894" fmla="*/ 935088 w 7283450"/>
              <a:gd name="connsiteY3894" fmla="*/ 4722939 h 6857979"/>
              <a:gd name="connsiteX3895" fmla="*/ 934693 w 7283450"/>
              <a:gd name="connsiteY3895" fmla="*/ 4729310 h 6857979"/>
              <a:gd name="connsiteX3896" fmla="*/ 934297 w 7283450"/>
              <a:gd name="connsiteY3896" fmla="*/ 4732097 h 6857979"/>
              <a:gd name="connsiteX3897" fmla="*/ 933507 w 7283450"/>
              <a:gd name="connsiteY3897" fmla="*/ 4735282 h 6857979"/>
              <a:gd name="connsiteX3898" fmla="*/ 932322 w 7283450"/>
              <a:gd name="connsiteY3898" fmla="*/ 4737671 h 6857979"/>
              <a:gd name="connsiteX3899" fmla="*/ 931137 w 7283450"/>
              <a:gd name="connsiteY3899" fmla="*/ 4739263 h 6857979"/>
              <a:gd name="connsiteX3900" fmla="*/ 929162 w 7283450"/>
              <a:gd name="connsiteY3900" fmla="*/ 4740856 h 6857979"/>
              <a:gd name="connsiteX3901" fmla="*/ 926396 w 7283450"/>
              <a:gd name="connsiteY3901" fmla="*/ 4742050 h 6857979"/>
              <a:gd name="connsiteX3902" fmla="*/ 923235 w 7283450"/>
              <a:gd name="connsiteY3902" fmla="*/ 4742050 h 6857979"/>
              <a:gd name="connsiteX3903" fmla="*/ 920075 w 7283450"/>
              <a:gd name="connsiteY3903" fmla="*/ 4741652 h 6857979"/>
              <a:gd name="connsiteX3904" fmla="*/ 920470 w 7283450"/>
              <a:gd name="connsiteY3904" fmla="*/ 4740856 h 6857979"/>
              <a:gd name="connsiteX3905" fmla="*/ 920865 w 7283450"/>
              <a:gd name="connsiteY3905" fmla="*/ 4740060 h 6857979"/>
              <a:gd name="connsiteX3906" fmla="*/ 922050 w 7283450"/>
              <a:gd name="connsiteY3906" fmla="*/ 4737273 h 6857979"/>
              <a:gd name="connsiteX3907" fmla="*/ 922840 w 7283450"/>
              <a:gd name="connsiteY3907" fmla="*/ 4734087 h 6857979"/>
              <a:gd name="connsiteX3908" fmla="*/ 922840 w 7283450"/>
              <a:gd name="connsiteY3908" fmla="*/ 4732893 h 6857979"/>
              <a:gd name="connsiteX3909" fmla="*/ 922840 w 7283450"/>
              <a:gd name="connsiteY3909" fmla="*/ 4731300 h 6857979"/>
              <a:gd name="connsiteX3910" fmla="*/ 921260 w 7283450"/>
              <a:gd name="connsiteY3910" fmla="*/ 4730902 h 6857979"/>
              <a:gd name="connsiteX3911" fmla="*/ 920075 w 7283450"/>
              <a:gd name="connsiteY3911" fmla="*/ 4730504 h 6857979"/>
              <a:gd name="connsiteX3912" fmla="*/ 918494 w 7283450"/>
              <a:gd name="connsiteY3912" fmla="*/ 4730902 h 6857979"/>
              <a:gd name="connsiteX3913" fmla="*/ 917704 w 7283450"/>
              <a:gd name="connsiteY3913" fmla="*/ 4731300 h 6857979"/>
              <a:gd name="connsiteX3914" fmla="*/ 916914 w 7283450"/>
              <a:gd name="connsiteY3914" fmla="*/ 4732893 h 6857979"/>
              <a:gd name="connsiteX3915" fmla="*/ 916519 w 7283450"/>
              <a:gd name="connsiteY3915" fmla="*/ 4734884 h 6857979"/>
              <a:gd name="connsiteX3916" fmla="*/ 916124 w 7283450"/>
              <a:gd name="connsiteY3916" fmla="*/ 4736874 h 6857979"/>
              <a:gd name="connsiteX3917" fmla="*/ 914939 w 7283450"/>
              <a:gd name="connsiteY3917" fmla="*/ 4738069 h 6857979"/>
              <a:gd name="connsiteX3918" fmla="*/ 914544 w 7283450"/>
              <a:gd name="connsiteY3918" fmla="*/ 4738467 h 6857979"/>
              <a:gd name="connsiteX3919" fmla="*/ 913359 w 7283450"/>
              <a:gd name="connsiteY3919" fmla="*/ 4738865 h 6857979"/>
              <a:gd name="connsiteX3920" fmla="*/ 912173 w 7283450"/>
              <a:gd name="connsiteY3920" fmla="*/ 4738467 h 6857979"/>
              <a:gd name="connsiteX3921" fmla="*/ 910198 w 7283450"/>
              <a:gd name="connsiteY3921" fmla="*/ 4738069 h 6857979"/>
              <a:gd name="connsiteX3922" fmla="*/ 910988 w 7283450"/>
              <a:gd name="connsiteY3922" fmla="*/ 4739263 h 6857979"/>
              <a:gd name="connsiteX3923" fmla="*/ 911383 w 7283450"/>
              <a:gd name="connsiteY3923" fmla="*/ 4740060 h 6857979"/>
              <a:gd name="connsiteX3924" fmla="*/ 912568 w 7283450"/>
              <a:gd name="connsiteY3924" fmla="*/ 4741652 h 6857979"/>
              <a:gd name="connsiteX3925" fmla="*/ 914544 w 7283450"/>
              <a:gd name="connsiteY3925" fmla="*/ 4742847 h 6857979"/>
              <a:gd name="connsiteX3926" fmla="*/ 916519 w 7283450"/>
              <a:gd name="connsiteY3926" fmla="*/ 4743245 h 6857979"/>
              <a:gd name="connsiteX3927" fmla="*/ 918494 w 7283450"/>
              <a:gd name="connsiteY3927" fmla="*/ 4744041 h 6857979"/>
              <a:gd name="connsiteX3928" fmla="*/ 920865 w 7283450"/>
              <a:gd name="connsiteY3928" fmla="*/ 4744837 h 6857979"/>
              <a:gd name="connsiteX3929" fmla="*/ 922050 w 7283450"/>
              <a:gd name="connsiteY3929" fmla="*/ 4746032 h 6857979"/>
              <a:gd name="connsiteX3930" fmla="*/ 922445 w 7283450"/>
              <a:gd name="connsiteY3930" fmla="*/ 4746828 h 6857979"/>
              <a:gd name="connsiteX3931" fmla="*/ 922840 w 7283450"/>
              <a:gd name="connsiteY3931" fmla="*/ 4748022 h 6857979"/>
              <a:gd name="connsiteX3932" fmla="*/ 925606 w 7283450"/>
              <a:gd name="connsiteY3932" fmla="*/ 4750809 h 6857979"/>
              <a:gd name="connsiteX3933" fmla="*/ 923631 w 7283450"/>
              <a:gd name="connsiteY3933" fmla="*/ 4750013 h 6857979"/>
              <a:gd name="connsiteX3934" fmla="*/ 921260 w 7283450"/>
              <a:gd name="connsiteY3934" fmla="*/ 4748819 h 6857979"/>
              <a:gd name="connsiteX3935" fmla="*/ 918494 w 7283450"/>
              <a:gd name="connsiteY3935" fmla="*/ 4748022 h 6857979"/>
              <a:gd name="connsiteX3936" fmla="*/ 916124 w 7283450"/>
              <a:gd name="connsiteY3936" fmla="*/ 4747624 h 6857979"/>
              <a:gd name="connsiteX3937" fmla="*/ 913359 w 7283450"/>
              <a:gd name="connsiteY3937" fmla="*/ 4748022 h 6857979"/>
              <a:gd name="connsiteX3938" fmla="*/ 914544 w 7283450"/>
              <a:gd name="connsiteY3938" fmla="*/ 4750411 h 6857979"/>
              <a:gd name="connsiteX3939" fmla="*/ 915729 w 7283450"/>
              <a:gd name="connsiteY3939" fmla="*/ 4752402 h 6857979"/>
              <a:gd name="connsiteX3940" fmla="*/ 916124 w 7283450"/>
              <a:gd name="connsiteY3940" fmla="*/ 4755189 h 6857979"/>
              <a:gd name="connsiteX3941" fmla="*/ 916519 w 7283450"/>
              <a:gd name="connsiteY3941" fmla="*/ 4757976 h 6857979"/>
              <a:gd name="connsiteX3942" fmla="*/ 922445 w 7283450"/>
              <a:gd name="connsiteY3942" fmla="*/ 4757976 h 6857979"/>
              <a:gd name="connsiteX3943" fmla="*/ 923631 w 7283450"/>
              <a:gd name="connsiteY3943" fmla="*/ 4758772 h 6857979"/>
              <a:gd name="connsiteX3944" fmla="*/ 924421 w 7283450"/>
              <a:gd name="connsiteY3944" fmla="*/ 4759171 h 6857979"/>
              <a:gd name="connsiteX3945" fmla="*/ 924421 w 7283450"/>
              <a:gd name="connsiteY3945" fmla="*/ 4759569 h 6857979"/>
              <a:gd name="connsiteX3946" fmla="*/ 924025 w 7283450"/>
              <a:gd name="connsiteY3946" fmla="*/ 4760365 h 6857979"/>
              <a:gd name="connsiteX3947" fmla="*/ 922050 w 7283450"/>
              <a:gd name="connsiteY3947" fmla="*/ 4762356 h 6857979"/>
              <a:gd name="connsiteX3948" fmla="*/ 919680 w 7283450"/>
              <a:gd name="connsiteY3948" fmla="*/ 4764346 h 6857979"/>
              <a:gd name="connsiteX3949" fmla="*/ 918100 w 7283450"/>
              <a:gd name="connsiteY3949" fmla="*/ 4765541 h 6857979"/>
              <a:gd name="connsiteX3950" fmla="*/ 917309 w 7283450"/>
              <a:gd name="connsiteY3950" fmla="*/ 4766337 h 6857979"/>
              <a:gd name="connsiteX3951" fmla="*/ 916914 w 7283450"/>
              <a:gd name="connsiteY3951" fmla="*/ 4767930 h 6857979"/>
              <a:gd name="connsiteX3952" fmla="*/ 917309 w 7283450"/>
              <a:gd name="connsiteY3952" fmla="*/ 4769124 h 6857979"/>
              <a:gd name="connsiteX3953" fmla="*/ 918100 w 7283450"/>
              <a:gd name="connsiteY3953" fmla="*/ 4769920 h 6857979"/>
              <a:gd name="connsiteX3954" fmla="*/ 920075 w 7283450"/>
              <a:gd name="connsiteY3954" fmla="*/ 4770717 h 6857979"/>
              <a:gd name="connsiteX3955" fmla="*/ 918494 w 7283450"/>
              <a:gd name="connsiteY3955" fmla="*/ 4771115 h 6857979"/>
              <a:gd name="connsiteX3956" fmla="*/ 917309 w 7283450"/>
              <a:gd name="connsiteY3956" fmla="*/ 4772309 h 6857979"/>
              <a:gd name="connsiteX3957" fmla="*/ 916124 w 7283450"/>
              <a:gd name="connsiteY3957" fmla="*/ 4773504 h 6857979"/>
              <a:gd name="connsiteX3958" fmla="*/ 915334 w 7283450"/>
              <a:gd name="connsiteY3958" fmla="*/ 4775096 h 6857979"/>
              <a:gd name="connsiteX3959" fmla="*/ 914149 w 7283450"/>
              <a:gd name="connsiteY3959" fmla="*/ 4779476 h 6857979"/>
              <a:gd name="connsiteX3960" fmla="*/ 912963 w 7283450"/>
              <a:gd name="connsiteY3960" fmla="*/ 4782661 h 6857979"/>
              <a:gd name="connsiteX3961" fmla="*/ 912173 w 7283450"/>
              <a:gd name="connsiteY3961" fmla="*/ 4785050 h 6857979"/>
              <a:gd name="connsiteX3962" fmla="*/ 911778 w 7283450"/>
              <a:gd name="connsiteY3962" fmla="*/ 4784652 h 6857979"/>
              <a:gd name="connsiteX3963" fmla="*/ 911383 w 7283450"/>
              <a:gd name="connsiteY3963" fmla="*/ 4780272 h 6857979"/>
              <a:gd name="connsiteX3964" fmla="*/ 910198 w 7283450"/>
              <a:gd name="connsiteY3964" fmla="*/ 4771513 h 6857979"/>
              <a:gd name="connsiteX3965" fmla="*/ 909408 w 7283450"/>
              <a:gd name="connsiteY3965" fmla="*/ 4772707 h 6857979"/>
              <a:gd name="connsiteX3966" fmla="*/ 908222 w 7283450"/>
              <a:gd name="connsiteY3966" fmla="*/ 4773902 h 6857979"/>
              <a:gd name="connsiteX3967" fmla="*/ 907037 w 7283450"/>
              <a:gd name="connsiteY3967" fmla="*/ 4777485 h 6857979"/>
              <a:gd name="connsiteX3968" fmla="*/ 904667 w 7283450"/>
              <a:gd name="connsiteY3968" fmla="*/ 4784254 h 6857979"/>
              <a:gd name="connsiteX3969" fmla="*/ 903087 w 7283450"/>
              <a:gd name="connsiteY3969" fmla="*/ 4787041 h 6857979"/>
              <a:gd name="connsiteX3970" fmla="*/ 902296 w 7283450"/>
              <a:gd name="connsiteY3970" fmla="*/ 4787837 h 6857979"/>
              <a:gd name="connsiteX3971" fmla="*/ 900716 w 7283450"/>
              <a:gd name="connsiteY3971" fmla="*/ 4788235 h 6857979"/>
              <a:gd name="connsiteX3972" fmla="*/ 899531 w 7283450"/>
              <a:gd name="connsiteY3972" fmla="*/ 4788235 h 6857979"/>
              <a:gd name="connsiteX3973" fmla="*/ 898346 w 7283450"/>
              <a:gd name="connsiteY3973" fmla="*/ 4787837 h 6857979"/>
              <a:gd name="connsiteX3974" fmla="*/ 896765 w 7283450"/>
              <a:gd name="connsiteY3974" fmla="*/ 4787041 h 6857979"/>
              <a:gd name="connsiteX3975" fmla="*/ 894790 w 7283450"/>
              <a:gd name="connsiteY3975" fmla="*/ 4785448 h 6857979"/>
              <a:gd name="connsiteX3976" fmla="*/ 895975 w 7283450"/>
              <a:gd name="connsiteY3976" fmla="*/ 4789429 h 6857979"/>
              <a:gd name="connsiteX3977" fmla="*/ 896765 w 7283450"/>
              <a:gd name="connsiteY3977" fmla="*/ 4793013 h 6857979"/>
              <a:gd name="connsiteX3978" fmla="*/ 897160 w 7283450"/>
              <a:gd name="connsiteY3978" fmla="*/ 4795003 h 6857979"/>
              <a:gd name="connsiteX3979" fmla="*/ 896765 w 7283450"/>
              <a:gd name="connsiteY3979" fmla="*/ 4796596 h 6857979"/>
              <a:gd name="connsiteX3980" fmla="*/ 895975 w 7283450"/>
              <a:gd name="connsiteY3980" fmla="*/ 4796596 h 6857979"/>
              <a:gd name="connsiteX3981" fmla="*/ 895580 w 7283450"/>
              <a:gd name="connsiteY3981" fmla="*/ 4796596 h 6857979"/>
              <a:gd name="connsiteX3982" fmla="*/ 893999 w 7283450"/>
              <a:gd name="connsiteY3982" fmla="*/ 4796198 h 6857979"/>
              <a:gd name="connsiteX3983" fmla="*/ 891234 w 7283450"/>
              <a:gd name="connsiteY3983" fmla="*/ 4794605 h 6857979"/>
              <a:gd name="connsiteX3984" fmla="*/ 890839 w 7283450"/>
              <a:gd name="connsiteY3984" fmla="*/ 4794207 h 6857979"/>
              <a:gd name="connsiteX3985" fmla="*/ 892024 w 7283450"/>
              <a:gd name="connsiteY3985" fmla="*/ 4796198 h 6857979"/>
              <a:gd name="connsiteX3986" fmla="*/ 892419 w 7283450"/>
              <a:gd name="connsiteY3986" fmla="*/ 4797790 h 6857979"/>
              <a:gd name="connsiteX3987" fmla="*/ 892419 w 7283450"/>
              <a:gd name="connsiteY3987" fmla="*/ 4799383 h 6857979"/>
              <a:gd name="connsiteX3988" fmla="*/ 891629 w 7283450"/>
              <a:gd name="connsiteY3988" fmla="*/ 4800577 h 6857979"/>
              <a:gd name="connsiteX3989" fmla="*/ 890049 w 7283450"/>
              <a:gd name="connsiteY3989" fmla="*/ 4801772 h 6857979"/>
              <a:gd name="connsiteX3990" fmla="*/ 886493 w 7283450"/>
              <a:gd name="connsiteY3990" fmla="*/ 4804161 h 6857979"/>
              <a:gd name="connsiteX3991" fmla="*/ 882542 w 7283450"/>
              <a:gd name="connsiteY3991" fmla="*/ 4806948 h 6857979"/>
              <a:gd name="connsiteX3992" fmla="*/ 880567 w 7283450"/>
              <a:gd name="connsiteY3992" fmla="*/ 4808938 h 6857979"/>
              <a:gd name="connsiteX3993" fmla="*/ 879382 w 7283450"/>
              <a:gd name="connsiteY3993" fmla="*/ 4811327 h 6857979"/>
              <a:gd name="connsiteX3994" fmla="*/ 878196 w 7283450"/>
              <a:gd name="connsiteY3994" fmla="*/ 4814114 h 6857979"/>
              <a:gd name="connsiteX3995" fmla="*/ 877801 w 7283450"/>
              <a:gd name="connsiteY3995" fmla="*/ 4816901 h 6857979"/>
              <a:gd name="connsiteX3996" fmla="*/ 878196 w 7283450"/>
              <a:gd name="connsiteY3996" fmla="*/ 4820883 h 6857979"/>
              <a:gd name="connsiteX3997" fmla="*/ 878986 w 7283450"/>
              <a:gd name="connsiteY3997" fmla="*/ 4825262 h 6857979"/>
              <a:gd name="connsiteX3998" fmla="*/ 877011 w 7283450"/>
              <a:gd name="connsiteY3998" fmla="*/ 4823670 h 6857979"/>
              <a:gd name="connsiteX3999" fmla="*/ 874641 w 7283450"/>
              <a:gd name="connsiteY3999" fmla="*/ 4822475 h 6857979"/>
              <a:gd name="connsiteX4000" fmla="*/ 873060 w 7283450"/>
              <a:gd name="connsiteY4000" fmla="*/ 4822077 h 6857979"/>
              <a:gd name="connsiteX4001" fmla="*/ 871480 w 7283450"/>
              <a:gd name="connsiteY4001" fmla="*/ 4822077 h 6857979"/>
              <a:gd name="connsiteX4002" fmla="*/ 869900 w 7283450"/>
              <a:gd name="connsiteY4002" fmla="*/ 4822475 h 6857979"/>
              <a:gd name="connsiteX4003" fmla="*/ 868714 w 7283450"/>
              <a:gd name="connsiteY4003" fmla="*/ 4822874 h 6857979"/>
              <a:gd name="connsiteX4004" fmla="*/ 867134 w 7283450"/>
              <a:gd name="connsiteY4004" fmla="*/ 4824068 h 6857979"/>
              <a:gd name="connsiteX4005" fmla="*/ 866344 w 7283450"/>
              <a:gd name="connsiteY4005" fmla="*/ 4825262 h 6857979"/>
              <a:gd name="connsiteX4006" fmla="*/ 865554 w 7283450"/>
              <a:gd name="connsiteY4006" fmla="*/ 4827253 h 6857979"/>
              <a:gd name="connsiteX4007" fmla="*/ 865159 w 7283450"/>
              <a:gd name="connsiteY4007" fmla="*/ 4829244 h 6857979"/>
              <a:gd name="connsiteX4008" fmla="*/ 864764 w 7283450"/>
              <a:gd name="connsiteY4008" fmla="*/ 4833225 h 6857979"/>
              <a:gd name="connsiteX4009" fmla="*/ 865159 w 7283450"/>
              <a:gd name="connsiteY4009" fmla="*/ 4837605 h 6857979"/>
              <a:gd name="connsiteX4010" fmla="*/ 865554 w 7283450"/>
              <a:gd name="connsiteY4010" fmla="*/ 4839994 h 6857979"/>
              <a:gd name="connsiteX4011" fmla="*/ 866344 w 7283450"/>
              <a:gd name="connsiteY4011" fmla="*/ 4841984 h 6857979"/>
              <a:gd name="connsiteX4012" fmla="*/ 868320 w 7283450"/>
              <a:gd name="connsiteY4012" fmla="*/ 4840392 h 6857979"/>
              <a:gd name="connsiteX4013" fmla="*/ 868714 w 7283450"/>
              <a:gd name="connsiteY4013" fmla="*/ 4840392 h 6857979"/>
              <a:gd name="connsiteX4014" fmla="*/ 868320 w 7283450"/>
              <a:gd name="connsiteY4014" fmla="*/ 4841188 h 6857979"/>
              <a:gd name="connsiteX4015" fmla="*/ 867134 w 7283450"/>
              <a:gd name="connsiteY4015" fmla="*/ 4842383 h 6857979"/>
              <a:gd name="connsiteX4016" fmla="*/ 865159 w 7283450"/>
              <a:gd name="connsiteY4016" fmla="*/ 4843975 h 6857979"/>
              <a:gd name="connsiteX4017" fmla="*/ 863183 w 7283450"/>
              <a:gd name="connsiteY4017" fmla="*/ 4844771 h 6857979"/>
              <a:gd name="connsiteX4018" fmla="*/ 861998 w 7283450"/>
              <a:gd name="connsiteY4018" fmla="*/ 4844771 h 6857979"/>
              <a:gd name="connsiteX4019" fmla="*/ 860418 w 7283450"/>
              <a:gd name="connsiteY4019" fmla="*/ 4844373 h 6857979"/>
              <a:gd name="connsiteX4020" fmla="*/ 858442 w 7283450"/>
              <a:gd name="connsiteY4020" fmla="*/ 4843179 h 6857979"/>
              <a:gd name="connsiteX4021" fmla="*/ 857257 w 7283450"/>
              <a:gd name="connsiteY4021" fmla="*/ 4841984 h 6857979"/>
              <a:gd name="connsiteX4022" fmla="*/ 855677 w 7283450"/>
              <a:gd name="connsiteY4022" fmla="*/ 4845568 h 6857979"/>
              <a:gd name="connsiteX4023" fmla="*/ 854492 w 7283450"/>
              <a:gd name="connsiteY4023" fmla="*/ 4849947 h 6857979"/>
              <a:gd name="connsiteX4024" fmla="*/ 851726 w 7283450"/>
              <a:gd name="connsiteY4024" fmla="*/ 4860299 h 6857979"/>
              <a:gd name="connsiteX4025" fmla="*/ 850541 w 7283450"/>
              <a:gd name="connsiteY4025" fmla="*/ 4865475 h 6857979"/>
              <a:gd name="connsiteX4026" fmla="*/ 850146 w 7283450"/>
              <a:gd name="connsiteY4026" fmla="*/ 4870253 h 6857979"/>
              <a:gd name="connsiteX4027" fmla="*/ 850146 w 7283450"/>
              <a:gd name="connsiteY4027" fmla="*/ 4873438 h 6857979"/>
              <a:gd name="connsiteX4028" fmla="*/ 850541 w 7283450"/>
              <a:gd name="connsiteY4028" fmla="*/ 4874632 h 6857979"/>
              <a:gd name="connsiteX4029" fmla="*/ 851331 w 7283450"/>
              <a:gd name="connsiteY4029" fmla="*/ 4875428 h 6857979"/>
              <a:gd name="connsiteX4030" fmla="*/ 850146 w 7283450"/>
              <a:gd name="connsiteY4030" fmla="*/ 4877021 h 6857979"/>
              <a:gd name="connsiteX4031" fmla="*/ 849751 w 7283450"/>
              <a:gd name="connsiteY4031" fmla="*/ 4877419 h 6857979"/>
              <a:gd name="connsiteX4032" fmla="*/ 849355 w 7283450"/>
              <a:gd name="connsiteY4032" fmla="*/ 4877419 h 6857979"/>
              <a:gd name="connsiteX4033" fmla="*/ 848566 w 7283450"/>
              <a:gd name="connsiteY4033" fmla="*/ 4877021 h 6857979"/>
              <a:gd name="connsiteX4034" fmla="*/ 846985 w 7283450"/>
              <a:gd name="connsiteY4034" fmla="*/ 4875827 h 6857979"/>
              <a:gd name="connsiteX4035" fmla="*/ 845800 w 7283450"/>
              <a:gd name="connsiteY4035" fmla="*/ 4875428 h 6857979"/>
              <a:gd name="connsiteX4036" fmla="*/ 845010 w 7283450"/>
              <a:gd name="connsiteY4036" fmla="*/ 4875428 h 6857979"/>
              <a:gd name="connsiteX4037" fmla="*/ 841849 w 7283450"/>
              <a:gd name="connsiteY4037" fmla="*/ 4876623 h 6857979"/>
              <a:gd name="connsiteX4038" fmla="*/ 840664 w 7283450"/>
              <a:gd name="connsiteY4038" fmla="*/ 4878216 h 6857979"/>
              <a:gd name="connsiteX4039" fmla="*/ 840269 w 7283450"/>
              <a:gd name="connsiteY4039" fmla="*/ 4879410 h 6857979"/>
              <a:gd name="connsiteX4040" fmla="*/ 840664 w 7283450"/>
              <a:gd name="connsiteY4040" fmla="*/ 4880604 h 6857979"/>
              <a:gd name="connsiteX4041" fmla="*/ 841849 w 7283450"/>
              <a:gd name="connsiteY4041" fmla="*/ 4882993 h 6857979"/>
              <a:gd name="connsiteX4042" fmla="*/ 842244 w 7283450"/>
              <a:gd name="connsiteY4042" fmla="*/ 4884188 h 6857979"/>
              <a:gd name="connsiteX4043" fmla="*/ 841849 w 7283450"/>
              <a:gd name="connsiteY4043" fmla="*/ 4884984 h 6857979"/>
              <a:gd name="connsiteX4044" fmla="*/ 841454 w 7283450"/>
              <a:gd name="connsiteY4044" fmla="*/ 4885382 h 6857979"/>
              <a:gd name="connsiteX4045" fmla="*/ 839874 w 7283450"/>
              <a:gd name="connsiteY4045" fmla="*/ 4887373 h 6857979"/>
              <a:gd name="connsiteX4046" fmla="*/ 838688 w 7283450"/>
              <a:gd name="connsiteY4046" fmla="*/ 4888169 h 6857979"/>
              <a:gd name="connsiteX4047" fmla="*/ 837898 w 7283450"/>
              <a:gd name="connsiteY4047" fmla="*/ 4888169 h 6857979"/>
              <a:gd name="connsiteX4048" fmla="*/ 837108 w 7283450"/>
              <a:gd name="connsiteY4048" fmla="*/ 4888169 h 6857979"/>
              <a:gd name="connsiteX4049" fmla="*/ 835133 w 7283450"/>
              <a:gd name="connsiteY4049" fmla="*/ 4888169 h 6857979"/>
              <a:gd name="connsiteX4050" fmla="*/ 833552 w 7283450"/>
              <a:gd name="connsiteY4050" fmla="*/ 4888169 h 6857979"/>
              <a:gd name="connsiteX4051" fmla="*/ 831972 w 7283450"/>
              <a:gd name="connsiteY4051" fmla="*/ 4888965 h 6857979"/>
              <a:gd name="connsiteX4052" fmla="*/ 830787 w 7283450"/>
              <a:gd name="connsiteY4052" fmla="*/ 4890160 h 6857979"/>
              <a:gd name="connsiteX4053" fmla="*/ 829602 w 7283450"/>
              <a:gd name="connsiteY4053" fmla="*/ 4891354 h 6857979"/>
              <a:gd name="connsiteX4054" fmla="*/ 827626 w 7283450"/>
              <a:gd name="connsiteY4054" fmla="*/ 4894539 h 6857979"/>
              <a:gd name="connsiteX4055" fmla="*/ 825256 w 7283450"/>
              <a:gd name="connsiteY4055" fmla="*/ 4898919 h 6857979"/>
              <a:gd name="connsiteX4056" fmla="*/ 823280 w 7283450"/>
              <a:gd name="connsiteY4056" fmla="*/ 4903299 h 6857979"/>
              <a:gd name="connsiteX4057" fmla="*/ 820910 w 7283450"/>
              <a:gd name="connsiteY4057" fmla="*/ 4908076 h 6857979"/>
              <a:gd name="connsiteX4058" fmla="*/ 818539 w 7283450"/>
              <a:gd name="connsiteY4058" fmla="*/ 4913252 h 6857979"/>
              <a:gd name="connsiteX4059" fmla="*/ 814589 w 7283450"/>
              <a:gd name="connsiteY4059" fmla="*/ 4918030 h 6857979"/>
              <a:gd name="connsiteX4060" fmla="*/ 812613 w 7283450"/>
              <a:gd name="connsiteY4060" fmla="*/ 4920021 h 6857979"/>
              <a:gd name="connsiteX4061" fmla="*/ 810638 w 7283450"/>
              <a:gd name="connsiteY4061" fmla="*/ 4922808 h 6857979"/>
              <a:gd name="connsiteX4062" fmla="*/ 810638 w 7283450"/>
              <a:gd name="connsiteY4062" fmla="*/ 4919622 h 6857979"/>
              <a:gd name="connsiteX4063" fmla="*/ 811033 w 7283450"/>
              <a:gd name="connsiteY4063" fmla="*/ 4917632 h 6857979"/>
              <a:gd name="connsiteX4064" fmla="*/ 812218 w 7283450"/>
              <a:gd name="connsiteY4064" fmla="*/ 4915243 h 6857979"/>
              <a:gd name="connsiteX4065" fmla="*/ 812613 w 7283450"/>
              <a:gd name="connsiteY4065" fmla="*/ 4914048 h 6857979"/>
              <a:gd name="connsiteX4066" fmla="*/ 812613 w 7283450"/>
              <a:gd name="connsiteY4066" fmla="*/ 4912854 h 6857979"/>
              <a:gd name="connsiteX4067" fmla="*/ 811823 w 7283450"/>
              <a:gd name="connsiteY4067" fmla="*/ 4911261 h 6857979"/>
              <a:gd name="connsiteX4068" fmla="*/ 810638 w 7283450"/>
              <a:gd name="connsiteY4068" fmla="*/ 4909271 h 6857979"/>
              <a:gd name="connsiteX4069" fmla="*/ 809057 w 7283450"/>
              <a:gd name="connsiteY4069" fmla="*/ 4914048 h 6857979"/>
              <a:gd name="connsiteX4070" fmla="*/ 807477 w 7283450"/>
              <a:gd name="connsiteY4070" fmla="*/ 4917234 h 6857979"/>
              <a:gd name="connsiteX4071" fmla="*/ 805897 w 7283450"/>
              <a:gd name="connsiteY4071" fmla="*/ 4919224 h 6857979"/>
              <a:gd name="connsiteX4072" fmla="*/ 803921 w 7283450"/>
              <a:gd name="connsiteY4072" fmla="*/ 4920419 h 6857979"/>
              <a:gd name="connsiteX4073" fmla="*/ 798390 w 7283450"/>
              <a:gd name="connsiteY4073" fmla="*/ 4922409 h 6857979"/>
              <a:gd name="connsiteX4074" fmla="*/ 795230 w 7283450"/>
              <a:gd name="connsiteY4074" fmla="*/ 4923604 h 6857979"/>
              <a:gd name="connsiteX4075" fmla="*/ 791674 w 7283450"/>
              <a:gd name="connsiteY4075" fmla="*/ 4925993 h 6857979"/>
              <a:gd name="connsiteX4076" fmla="*/ 789303 w 7283450"/>
              <a:gd name="connsiteY4076" fmla="*/ 4923604 h 6857979"/>
              <a:gd name="connsiteX4077" fmla="*/ 786933 w 7283450"/>
              <a:gd name="connsiteY4077" fmla="*/ 4920419 h 6857979"/>
              <a:gd name="connsiteX4078" fmla="*/ 781797 w 7283450"/>
              <a:gd name="connsiteY4078" fmla="*/ 4913650 h 6857979"/>
              <a:gd name="connsiteX4079" fmla="*/ 779427 w 7283450"/>
              <a:gd name="connsiteY4079" fmla="*/ 4910465 h 6857979"/>
              <a:gd name="connsiteX4080" fmla="*/ 777451 w 7283450"/>
              <a:gd name="connsiteY4080" fmla="*/ 4908474 h 6857979"/>
              <a:gd name="connsiteX4081" fmla="*/ 776266 w 7283450"/>
              <a:gd name="connsiteY4081" fmla="*/ 4908076 h 6857979"/>
              <a:gd name="connsiteX4082" fmla="*/ 775081 w 7283450"/>
              <a:gd name="connsiteY4082" fmla="*/ 4908076 h 6857979"/>
              <a:gd name="connsiteX4083" fmla="*/ 773896 w 7283450"/>
              <a:gd name="connsiteY4083" fmla="*/ 4908076 h 6857979"/>
              <a:gd name="connsiteX4084" fmla="*/ 772710 w 7283450"/>
              <a:gd name="connsiteY4084" fmla="*/ 4909271 h 6857979"/>
              <a:gd name="connsiteX4085" fmla="*/ 771920 w 7283450"/>
              <a:gd name="connsiteY4085" fmla="*/ 4910067 h 6857979"/>
              <a:gd name="connsiteX4086" fmla="*/ 771525 w 7283450"/>
              <a:gd name="connsiteY4086" fmla="*/ 4910067 h 6857979"/>
              <a:gd name="connsiteX4087" fmla="*/ 771525 w 7283450"/>
              <a:gd name="connsiteY4087" fmla="*/ 4908873 h 6857979"/>
              <a:gd name="connsiteX4088" fmla="*/ 771525 w 7283450"/>
              <a:gd name="connsiteY4088" fmla="*/ 4907280 h 6857979"/>
              <a:gd name="connsiteX4089" fmla="*/ 773500 w 7283450"/>
              <a:gd name="connsiteY4089" fmla="*/ 4893743 h 6857979"/>
              <a:gd name="connsiteX4090" fmla="*/ 775476 w 7283450"/>
              <a:gd name="connsiteY4090" fmla="*/ 4885780 h 6857979"/>
              <a:gd name="connsiteX4091" fmla="*/ 776266 w 7283450"/>
              <a:gd name="connsiteY4091" fmla="*/ 4877419 h 6857979"/>
              <a:gd name="connsiteX4092" fmla="*/ 776661 w 7283450"/>
              <a:gd name="connsiteY4092" fmla="*/ 4870651 h 6857979"/>
              <a:gd name="connsiteX4093" fmla="*/ 776661 w 7283450"/>
              <a:gd name="connsiteY4093" fmla="*/ 4867466 h 6857979"/>
              <a:gd name="connsiteX4094" fmla="*/ 776266 w 7283450"/>
              <a:gd name="connsiteY4094" fmla="*/ 4865475 h 6857979"/>
              <a:gd name="connsiteX4095" fmla="*/ 779427 w 7283450"/>
              <a:gd name="connsiteY4095" fmla="*/ 4866271 h 6857979"/>
              <a:gd name="connsiteX4096" fmla="*/ 782192 w 7283450"/>
              <a:gd name="connsiteY4096" fmla="*/ 4866669 h 6857979"/>
              <a:gd name="connsiteX4097" fmla="*/ 784562 w 7283450"/>
              <a:gd name="connsiteY4097" fmla="*/ 4866669 h 6857979"/>
              <a:gd name="connsiteX4098" fmla="*/ 786538 w 7283450"/>
              <a:gd name="connsiteY4098" fmla="*/ 4865873 h 6857979"/>
              <a:gd name="connsiteX4099" fmla="*/ 788118 w 7283450"/>
              <a:gd name="connsiteY4099" fmla="*/ 4865077 h 6857979"/>
              <a:gd name="connsiteX4100" fmla="*/ 789303 w 7283450"/>
              <a:gd name="connsiteY4100" fmla="*/ 4863882 h 6857979"/>
              <a:gd name="connsiteX4101" fmla="*/ 790489 w 7283450"/>
              <a:gd name="connsiteY4101" fmla="*/ 4862290 h 6857979"/>
              <a:gd name="connsiteX4102" fmla="*/ 791674 w 7283450"/>
              <a:gd name="connsiteY4102" fmla="*/ 4859901 h 6857979"/>
              <a:gd name="connsiteX4103" fmla="*/ 792859 w 7283450"/>
              <a:gd name="connsiteY4103" fmla="*/ 4856318 h 6857979"/>
              <a:gd name="connsiteX4104" fmla="*/ 794044 w 7283450"/>
              <a:gd name="connsiteY4104" fmla="*/ 4851938 h 6857979"/>
              <a:gd name="connsiteX4105" fmla="*/ 795625 w 7283450"/>
              <a:gd name="connsiteY4105" fmla="*/ 4848355 h 6857979"/>
              <a:gd name="connsiteX4106" fmla="*/ 796415 w 7283450"/>
              <a:gd name="connsiteY4106" fmla="*/ 4846762 h 6857979"/>
              <a:gd name="connsiteX4107" fmla="*/ 797600 w 7283450"/>
              <a:gd name="connsiteY4107" fmla="*/ 4845568 h 6857979"/>
              <a:gd name="connsiteX4108" fmla="*/ 797205 w 7283450"/>
              <a:gd name="connsiteY4108" fmla="*/ 4845568 h 6857979"/>
              <a:gd name="connsiteX4109" fmla="*/ 796415 w 7283450"/>
              <a:gd name="connsiteY4109" fmla="*/ 4845568 h 6857979"/>
              <a:gd name="connsiteX4110" fmla="*/ 795230 w 7283450"/>
              <a:gd name="connsiteY4110" fmla="*/ 4846364 h 6857979"/>
              <a:gd name="connsiteX4111" fmla="*/ 794835 w 7283450"/>
              <a:gd name="connsiteY4111" fmla="*/ 4847558 h 6857979"/>
              <a:gd name="connsiteX4112" fmla="*/ 794835 w 7283450"/>
              <a:gd name="connsiteY4112" fmla="*/ 4848753 h 6857979"/>
              <a:gd name="connsiteX4113" fmla="*/ 794440 w 7283450"/>
              <a:gd name="connsiteY4113" fmla="*/ 4845966 h 6857979"/>
              <a:gd name="connsiteX4114" fmla="*/ 794044 w 7283450"/>
              <a:gd name="connsiteY4114" fmla="*/ 4843179 h 6857979"/>
              <a:gd name="connsiteX4115" fmla="*/ 794835 w 7283450"/>
              <a:gd name="connsiteY4115" fmla="*/ 4840790 h 6857979"/>
              <a:gd name="connsiteX4116" fmla="*/ 795625 w 7283450"/>
              <a:gd name="connsiteY4116" fmla="*/ 4838799 h 6857979"/>
              <a:gd name="connsiteX4117" fmla="*/ 796810 w 7283450"/>
              <a:gd name="connsiteY4117" fmla="*/ 4836809 h 6857979"/>
              <a:gd name="connsiteX4118" fmla="*/ 798390 w 7283450"/>
              <a:gd name="connsiteY4118" fmla="*/ 4834818 h 6857979"/>
              <a:gd name="connsiteX4119" fmla="*/ 800761 w 7283450"/>
              <a:gd name="connsiteY4119" fmla="*/ 4832827 h 6857979"/>
              <a:gd name="connsiteX4120" fmla="*/ 802736 w 7283450"/>
              <a:gd name="connsiteY4120" fmla="*/ 4831633 h 6857979"/>
              <a:gd name="connsiteX4121" fmla="*/ 807082 w 7283450"/>
              <a:gd name="connsiteY4121" fmla="*/ 4828846 h 6857979"/>
              <a:gd name="connsiteX4122" fmla="*/ 811823 w 7283450"/>
              <a:gd name="connsiteY4122" fmla="*/ 4826059 h 6857979"/>
              <a:gd name="connsiteX4123" fmla="*/ 816169 w 7283450"/>
              <a:gd name="connsiteY4123" fmla="*/ 4824068 h 6857979"/>
              <a:gd name="connsiteX4124" fmla="*/ 819725 w 7283450"/>
              <a:gd name="connsiteY4124" fmla="*/ 4822077 h 6857979"/>
              <a:gd name="connsiteX4125" fmla="*/ 820910 w 7283450"/>
              <a:gd name="connsiteY4125" fmla="*/ 4821281 h 6857979"/>
              <a:gd name="connsiteX4126" fmla="*/ 821700 w 7283450"/>
              <a:gd name="connsiteY4126" fmla="*/ 4820485 h 6857979"/>
              <a:gd name="connsiteX4127" fmla="*/ 821700 w 7283450"/>
              <a:gd name="connsiteY4127" fmla="*/ 4819688 h 6857979"/>
              <a:gd name="connsiteX4128" fmla="*/ 821305 w 7283450"/>
              <a:gd name="connsiteY4128" fmla="*/ 4818494 h 6857979"/>
              <a:gd name="connsiteX4129" fmla="*/ 820120 w 7283450"/>
              <a:gd name="connsiteY4129" fmla="*/ 4817300 h 6857979"/>
              <a:gd name="connsiteX4130" fmla="*/ 819329 w 7283450"/>
              <a:gd name="connsiteY4130" fmla="*/ 4816503 h 6857979"/>
              <a:gd name="connsiteX4131" fmla="*/ 818144 w 7283450"/>
              <a:gd name="connsiteY4131" fmla="*/ 4815707 h 6857979"/>
              <a:gd name="connsiteX4132" fmla="*/ 816564 w 7283450"/>
              <a:gd name="connsiteY4132" fmla="*/ 4815309 h 6857979"/>
              <a:gd name="connsiteX4133" fmla="*/ 816564 w 7283450"/>
              <a:gd name="connsiteY4133" fmla="*/ 4813716 h 6857979"/>
              <a:gd name="connsiteX4134" fmla="*/ 816564 w 7283450"/>
              <a:gd name="connsiteY4134" fmla="*/ 4812920 h 6857979"/>
              <a:gd name="connsiteX4135" fmla="*/ 817749 w 7283450"/>
              <a:gd name="connsiteY4135" fmla="*/ 4811725 h 6857979"/>
              <a:gd name="connsiteX4136" fmla="*/ 818934 w 7283450"/>
              <a:gd name="connsiteY4136" fmla="*/ 4810929 h 6857979"/>
              <a:gd name="connsiteX4137" fmla="*/ 821305 w 7283450"/>
              <a:gd name="connsiteY4137" fmla="*/ 4808938 h 6857979"/>
              <a:gd name="connsiteX4138" fmla="*/ 824465 w 7283450"/>
              <a:gd name="connsiteY4138" fmla="*/ 4808142 h 6857979"/>
              <a:gd name="connsiteX4139" fmla="*/ 828416 w 7283450"/>
              <a:gd name="connsiteY4139" fmla="*/ 4807744 h 6857979"/>
              <a:gd name="connsiteX4140" fmla="*/ 831577 w 7283450"/>
              <a:gd name="connsiteY4140" fmla="*/ 4808142 h 6857979"/>
              <a:gd name="connsiteX4141" fmla="*/ 832762 w 7283450"/>
              <a:gd name="connsiteY4141" fmla="*/ 4808938 h 6857979"/>
              <a:gd name="connsiteX4142" fmla="*/ 834342 w 7283450"/>
              <a:gd name="connsiteY4142" fmla="*/ 4810133 h 6857979"/>
              <a:gd name="connsiteX4143" fmla="*/ 835133 w 7283450"/>
              <a:gd name="connsiteY4143" fmla="*/ 4810929 h 6857979"/>
              <a:gd name="connsiteX4144" fmla="*/ 835528 w 7283450"/>
              <a:gd name="connsiteY4144" fmla="*/ 4812124 h 6857979"/>
              <a:gd name="connsiteX4145" fmla="*/ 837108 w 7283450"/>
              <a:gd name="connsiteY4145" fmla="*/ 4812124 h 6857979"/>
              <a:gd name="connsiteX4146" fmla="*/ 837898 w 7283450"/>
              <a:gd name="connsiteY4146" fmla="*/ 4811725 h 6857979"/>
              <a:gd name="connsiteX4147" fmla="*/ 838293 w 7283450"/>
              <a:gd name="connsiteY4147" fmla="*/ 4811725 h 6857979"/>
              <a:gd name="connsiteX4148" fmla="*/ 838293 w 7283450"/>
              <a:gd name="connsiteY4148" fmla="*/ 4810929 h 6857979"/>
              <a:gd name="connsiteX4149" fmla="*/ 837898 w 7283450"/>
              <a:gd name="connsiteY4149" fmla="*/ 4808938 h 6857979"/>
              <a:gd name="connsiteX4150" fmla="*/ 836713 w 7283450"/>
              <a:gd name="connsiteY4150" fmla="*/ 4807346 h 6857979"/>
              <a:gd name="connsiteX4151" fmla="*/ 835528 w 7283450"/>
              <a:gd name="connsiteY4151" fmla="*/ 4805355 h 6857979"/>
              <a:gd name="connsiteX4152" fmla="*/ 835133 w 7283450"/>
              <a:gd name="connsiteY4152" fmla="*/ 4804559 h 6857979"/>
              <a:gd name="connsiteX4153" fmla="*/ 834738 w 7283450"/>
              <a:gd name="connsiteY4153" fmla="*/ 4803763 h 6857979"/>
              <a:gd name="connsiteX4154" fmla="*/ 835133 w 7283450"/>
              <a:gd name="connsiteY4154" fmla="*/ 4802966 h 6857979"/>
              <a:gd name="connsiteX4155" fmla="*/ 835528 w 7283450"/>
              <a:gd name="connsiteY4155" fmla="*/ 4802568 h 6857979"/>
              <a:gd name="connsiteX4156" fmla="*/ 836713 w 7283450"/>
              <a:gd name="connsiteY4156" fmla="*/ 4802170 h 6857979"/>
              <a:gd name="connsiteX4157" fmla="*/ 838293 w 7283450"/>
              <a:gd name="connsiteY4157" fmla="*/ 4802170 h 6857979"/>
              <a:gd name="connsiteX4158" fmla="*/ 837898 w 7283450"/>
              <a:gd name="connsiteY4158" fmla="*/ 4800179 h 6857979"/>
              <a:gd name="connsiteX4159" fmla="*/ 837503 w 7283450"/>
              <a:gd name="connsiteY4159" fmla="*/ 4799383 h 6857979"/>
              <a:gd name="connsiteX4160" fmla="*/ 836713 w 7283450"/>
              <a:gd name="connsiteY4160" fmla="*/ 4799383 h 6857979"/>
              <a:gd name="connsiteX4161" fmla="*/ 836318 w 7283450"/>
              <a:gd name="connsiteY4161" fmla="*/ 4799383 h 6857979"/>
              <a:gd name="connsiteX4162" fmla="*/ 834738 w 7283450"/>
              <a:gd name="connsiteY4162" fmla="*/ 4800179 h 6857979"/>
              <a:gd name="connsiteX4163" fmla="*/ 833157 w 7283450"/>
              <a:gd name="connsiteY4163" fmla="*/ 4802568 h 6857979"/>
              <a:gd name="connsiteX4164" fmla="*/ 831577 w 7283450"/>
              <a:gd name="connsiteY4164" fmla="*/ 4804161 h 6857979"/>
              <a:gd name="connsiteX4165" fmla="*/ 830787 w 7283450"/>
              <a:gd name="connsiteY4165" fmla="*/ 4804559 h 6857979"/>
              <a:gd name="connsiteX4166" fmla="*/ 829997 w 7283450"/>
              <a:gd name="connsiteY4166" fmla="*/ 4804957 h 6857979"/>
              <a:gd name="connsiteX4167" fmla="*/ 828811 w 7283450"/>
              <a:gd name="connsiteY4167" fmla="*/ 4804957 h 6857979"/>
              <a:gd name="connsiteX4168" fmla="*/ 828021 w 7283450"/>
              <a:gd name="connsiteY4168" fmla="*/ 4804559 h 6857979"/>
              <a:gd name="connsiteX4169" fmla="*/ 827231 w 7283450"/>
              <a:gd name="connsiteY4169" fmla="*/ 4803364 h 6857979"/>
              <a:gd name="connsiteX4170" fmla="*/ 826046 w 7283450"/>
              <a:gd name="connsiteY4170" fmla="*/ 4802170 h 6857979"/>
              <a:gd name="connsiteX4171" fmla="*/ 830787 w 7283450"/>
              <a:gd name="connsiteY4171" fmla="*/ 4797790 h 6857979"/>
              <a:gd name="connsiteX4172" fmla="*/ 835528 w 7283450"/>
              <a:gd name="connsiteY4172" fmla="*/ 4794207 h 6857979"/>
              <a:gd name="connsiteX4173" fmla="*/ 843429 w 7283450"/>
              <a:gd name="connsiteY4173" fmla="*/ 4786642 h 6857979"/>
              <a:gd name="connsiteX4174" fmla="*/ 847380 w 7283450"/>
              <a:gd name="connsiteY4174" fmla="*/ 4783059 h 6857979"/>
              <a:gd name="connsiteX4175" fmla="*/ 852911 w 7283450"/>
              <a:gd name="connsiteY4175" fmla="*/ 4780272 h 6857979"/>
              <a:gd name="connsiteX4176" fmla="*/ 858838 w 7283450"/>
              <a:gd name="connsiteY4176" fmla="*/ 4777485 h 6857979"/>
              <a:gd name="connsiteX4177" fmla="*/ 866344 w 7283450"/>
              <a:gd name="connsiteY4177" fmla="*/ 4774698 h 6857979"/>
              <a:gd name="connsiteX4178" fmla="*/ 867529 w 7283450"/>
              <a:gd name="connsiteY4178" fmla="*/ 4774698 h 6857979"/>
              <a:gd name="connsiteX4179" fmla="*/ 868320 w 7283450"/>
              <a:gd name="connsiteY4179" fmla="*/ 4774300 h 6857979"/>
              <a:gd name="connsiteX4180" fmla="*/ 868714 w 7283450"/>
              <a:gd name="connsiteY4180" fmla="*/ 4773902 h 6857979"/>
              <a:gd name="connsiteX4181" fmla="*/ 869110 w 7283450"/>
              <a:gd name="connsiteY4181" fmla="*/ 4773106 h 6857979"/>
              <a:gd name="connsiteX4182" fmla="*/ 868714 w 7283450"/>
              <a:gd name="connsiteY4182" fmla="*/ 4771513 h 6857979"/>
              <a:gd name="connsiteX4183" fmla="*/ 867529 w 7283450"/>
              <a:gd name="connsiteY4183" fmla="*/ 4769522 h 6857979"/>
              <a:gd name="connsiteX4184" fmla="*/ 867134 w 7283450"/>
              <a:gd name="connsiteY4184" fmla="*/ 4767930 h 6857979"/>
              <a:gd name="connsiteX4185" fmla="*/ 866739 w 7283450"/>
              <a:gd name="connsiteY4185" fmla="*/ 4765143 h 6857979"/>
              <a:gd name="connsiteX4186" fmla="*/ 867134 w 7283450"/>
              <a:gd name="connsiteY4186" fmla="*/ 4764346 h 6857979"/>
              <a:gd name="connsiteX4187" fmla="*/ 867529 w 7283450"/>
              <a:gd name="connsiteY4187" fmla="*/ 4763550 h 6857979"/>
              <a:gd name="connsiteX4188" fmla="*/ 868714 w 7283450"/>
              <a:gd name="connsiteY4188" fmla="*/ 4762356 h 6857979"/>
              <a:gd name="connsiteX4189" fmla="*/ 869900 w 7283450"/>
              <a:gd name="connsiteY4189" fmla="*/ 4761559 h 6857979"/>
              <a:gd name="connsiteX4190" fmla="*/ 872665 w 7283450"/>
              <a:gd name="connsiteY4190" fmla="*/ 4763152 h 6857979"/>
              <a:gd name="connsiteX4191" fmla="*/ 874641 w 7283450"/>
              <a:gd name="connsiteY4191" fmla="*/ 4763948 h 6857979"/>
              <a:gd name="connsiteX4192" fmla="*/ 876221 w 7283450"/>
              <a:gd name="connsiteY4192" fmla="*/ 4764346 h 6857979"/>
              <a:gd name="connsiteX4193" fmla="*/ 877801 w 7283450"/>
              <a:gd name="connsiteY4193" fmla="*/ 4764346 h 6857979"/>
              <a:gd name="connsiteX4194" fmla="*/ 878986 w 7283450"/>
              <a:gd name="connsiteY4194" fmla="*/ 4763948 h 6857979"/>
              <a:gd name="connsiteX4195" fmla="*/ 879777 w 7283450"/>
              <a:gd name="connsiteY4195" fmla="*/ 4763152 h 6857979"/>
              <a:gd name="connsiteX4196" fmla="*/ 880962 w 7283450"/>
              <a:gd name="connsiteY4196" fmla="*/ 4761559 h 6857979"/>
              <a:gd name="connsiteX4197" fmla="*/ 882147 w 7283450"/>
              <a:gd name="connsiteY4197" fmla="*/ 4759967 h 6857979"/>
              <a:gd name="connsiteX4198" fmla="*/ 882937 w 7283450"/>
              <a:gd name="connsiteY4198" fmla="*/ 4759171 h 6857979"/>
              <a:gd name="connsiteX4199" fmla="*/ 883727 w 7283450"/>
              <a:gd name="connsiteY4199" fmla="*/ 4758772 h 6857979"/>
              <a:gd name="connsiteX4200" fmla="*/ 885308 w 7283450"/>
              <a:gd name="connsiteY4200" fmla="*/ 4758772 h 6857979"/>
              <a:gd name="connsiteX4201" fmla="*/ 886888 w 7283450"/>
              <a:gd name="connsiteY4201" fmla="*/ 4759171 h 6857979"/>
              <a:gd name="connsiteX4202" fmla="*/ 888864 w 7283450"/>
              <a:gd name="connsiteY4202" fmla="*/ 4759967 h 6857979"/>
              <a:gd name="connsiteX4203" fmla="*/ 891629 w 7283450"/>
              <a:gd name="connsiteY4203" fmla="*/ 4761559 h 6857979"/>
              <a:gd name="connsiteX4204" fmla="*/ 893209 w 7283450"/>
              <a:gd name="connsiteY4204" fmla="*/ 4760763 h 6857979"/>
              <a:gd name="connsiteX4205" fmla="*/ 894790 w 7283450"/>
              <a:gd name="connsiteY4205" fmla="*/ 4759967 h 6857979"/>
              <a:gd name="connsiteX4206" fmla="*/ 895975 w 7283450"/>
              <a:gd name="connsiteY4206" fmla="*/ 4758772 h 6857979"/>
              <a:gd name="connsiteX4207" fmla="*/ 896765 w 7283450"/>
              <a:gd name="connsiteY4207" fmla="*/ 4758772 h 6857979"/>
              <a:gd name="connsiteX4208" fmla="*/ 897950 w 7283450"/>
              <a:gd name="connsiteY4208" fmla="*/ 4757976 h 6857979"/>
              <a:gd name="connsiteX4209" fmla="*/ 897555 w 7283450"/>
              <a:gd name="connsiteY4209" fmla="*/ 4757180 h 6857979"/>
              <a:gd name="connsiteX4210" fmla="*/ 897160 w 7283450"/>
              <a:gd name="connsiteY4210" fmla="*/ 4756384 h 6857979"/>
              <a:gd name="connsiteX4211" fmla="*/ 896765 w 7283450"/>
              <a:gd name="connsiteY4211" fmla="*/ 4755985 h 6857979"/>
              <a:gd name="connsiteX4212" fmla="*/ 896370 w 7283450"/>
              <a:gd name="connsiteY4212" fmla="*/ 4755985 h 6857979"/>
              <a:gd name="connsiteX4213" fmla="*/ 894790 w 7283450"/>
              <a:gd name="connsiteY4213" fmla="*/ 4755985 h 6857979"/>
              <a:gd name="connsiteX4214" fmla="*/ 892814 w 7283450"/>
              <a:gd name="connsiteY4214" fmla="*/ 4756782 h 6857979"/>
              <a:gd name="connsiteX4215" fmla="*/ 890839 w 7283450"/>
              <a:gd name="connsiteY4215" fmla="*/ 4757578 h 6857979"/>
              <a:gd name="connsiteX4216" fmla="*/ 888864 w 7283450"/>
              <a:gd name="connsiteY4216" fmla="*/ 4757578 h 6857979"/>
              <a:gd name="connsiteX4217" fmla="*/ 888073 w 7283450"/>
              <a:gd name="connsiteY4217" fmla="*/ 4757578 h 6857979"/>
              <a:gd name="connsiteX4218" fmla="*/ 887283 w 7283450"/>
              <a:gd name="connsiteY4218" fmla="*/ 4757180 h 6857979"/>
              <a:gd name="connsiteX4219" fmla="*/ 886493 w 7283450"/>
              <a:gd name="connsiteY4219" fmla="*/ 4755985 h 6857979"/>
              <a:gd name="connsiteX4220" fmla="*/ 885703 w 7283450"/>
              <a:gd name="connsiteY4220" fmla="*/ 4754791 h 6857979"/>
              <a:gd name="connsiteX4221" fmla="*/ 888073 w 7283450"/>
              <a:gd name="connsiteY4221" fmla="*/ 4752402 h 6857979"/>
              <a:gd name="connsiteX4222" fmla="*/ 889654 w 7283450"/>
              <a:gd name="connsiteY4222" fmla="*/ 4750809 h 6857979"/>
              <a:gd name="connsiteX4223" fmla="*/ 890839 w 7283450"/>
              <a:gd name="connsiteY4223" fmla="*/ 4748421 h 6857979"/>
              <a:gd name="connsiteX4224" fmla="*/ 891629 w 7283450"/>
              <a:gd name="connsiteY4224" fmla="*/ 4746828 h 6857979"/>
              <a:gd name="connsiteX4225" fmla="*/ 891629 w 7283450"/>
              <a:gd name="connsiteY4225" fmla="*/ 4746430 h 6857979"/>
              <a:gd name="connsiteX4226" fmla="*/ 891234 w 7283450"/>
              <a:gd name="connsiteY4226" fmla="*/ 4745634 h 6857979"/>
              <a:gd name="connsiteX4227" fmla="*/ 890444 w 7283450"/>
              <a:gd name="connsiteY4227" fmla="*/ 4745235 h 6857979"/>
              <a:gd name="connsiteX4228" fmla="*/ 889258 w 7283450"/>
              <a:gd name="connsiteY4228" fmla="*/ 4744837 h 6857979"/>
              <a:gd name="connsiteX4229" fmla="*/ 885703 w 7283450"/>
              <a:gd name="connsiteY4229" fmla="*/ 4744837 h 6857979"/>
              <a:gd name="connsiteX4230" fmla="*/ 886493 w 7283450"/>
              <a:gd name="connsiteY4230" fmla="*/ 4744041 h 6857979"/>
              <a:gd name="connsiteX4231" fmla="*/ 887283 w 7283450"/>
              <a:gd name="connsiteY4231" fmla="*/ 4743245 h 6857979"/>
              <a:gd name="connsiteX4232" fmla="*/ 890049 w 7283450"/>
              <a:gd name="connsiteY4232" fmla="*/ 4742847 h 6857979"/>
              <a:gd name="connsiteX4233" fmla="*/ 896370 w 7283450"/>
              <a:gd name="connsiteY4233" fmla="*/ 4742448 h 6857979"/>
              <a:gd name="connsiteX4234" fmla="*/ 899531 w 7283450"/>
              <a:gd name="connsiteY4234" fmla="*/ 4742050 h 6857979"/>
              <a:gd name="connsiteX4235" fmla="*/ 901111 w 7283450"/>
              <a:gd name="connsiteY4235" fmla="*/ 4741652 h 6857979"/>
              <a:gd name="connsiteX4236" fmla="*/ 903087 w 7283450"/>
              <a:gd name="connsiteY4236" fmla="*/ 4740856 h 6857979"/>
              <a:gd name="connsiteX4237" fmla="*/ 904271 w 7283450"/>
              <a:gd name="connsiteY4237" fmla="*/ 4739661 h 6857979"/>
              <a:gd name="connsiteX4238" fmla="*/ 905457 w 7283450"/>
              <a:gd name="connsiteY4238" fmla="*/ 4738467 h 6857979"/>
              <a:gd name="connsiteX4239" fmla="*/ 906247 w 7283450"/>
              <a:gd name="connsiteY4239" fmla="*/ 4736874 h 6857979"/>
              <a:gd name="connsiteX4240" fmla="*/ 907037 w 7283450"/>
              <a:gd name="connsiteY4240" fmla="*/ 4734884 h 6857979"/>
              <a:gd name="connsiteX4241" fmla="*/ 901506 w 7283450"/>
              <a:gd name="connsiteY4241" fmla="*/ 4735282 h 6857979"/>
              <a:gd name="connsiteX4242" fmla="*/ 899926 w 7283450"/>
              <a:gd name="connsiteY4242" fmla="*/ 4734884 h 6857979"/>
              <a:gd name="connsiteX4243" fmla="*/ 899531 w 7283450"/>
              <a:gd name="connsiteY4243" fmla="*/ 4734884 h 6857979"/>
              <a:gd name="connsiteX4244" fmla="*/ 899531 w 7283450"/>
              <a:gd name="connsiteY4244" fmla="*/ 4734486 h 6857979"/>
              <a:gd name="connsiteX4245" fmla="*/ 899926 w 7283450"/>
              <a:gd name="connsiteY4245" fmla="*/ 4732893 h 6857979"/>
              <a:gd name="connsiteX4246" fmla="*/ 901506 w 7283450"/>
              <a:gd name="connsiteY4246" fmla="*/ 4730902 h 6857979"/>
              <a:gd name="connsiteX4247" fmla="*/ 907037 w 7283450"/>
              <a:gd name="connsiteY4247" fmla="*/ 4724930 h 6857979"/>
              <a:gd name="connsiteX4248" fmla="*/ 907827 w 7283450"/>
              <a:gd name="connsiteY4248" fmla="*/ 4724532 h 6857979"/>
              <a:gd name="connsiteX4249" fmla="*/ 908222 w 7283450"/>
              <a:gd name="connsiteY4249" fmla="*/ 4724930 h 6857979"/>
              <a:gd name="connsiteX4250" fmla="*/ 908618 w 7283450"/>
              <a:gd name="connsiteY4250" fmla="*/ 4727319 h 6857979"/>
              <a:gd name="connsiteX4251" fmla="*/ 908222 w 7283450"/>
              <a:gd name="connsiteY4251" fmla="*/ 4729708 h 6857979"/>
              <a:gd name="connsiteX4252" fmla="*/ 907827 w 7283450"/>
              <a:gd name="connsiteY4252" fmla="*/ 4730902 h 6857979"/>
              <a:gd name="connsiteX4253" fmla="*/ 907037 w 7283450"/>
              <a:gd name="connsiteY4253" fmla="*/ 4731300 h 6857979"/>
              <a:gd name="connsiteX4254" fmla="*/ 909408 w 7283450"/>
              <a:gd name="connsiteY4254" fmla="*/ 4730504 h 6857979"/>
              <a:gd name="connsiteX4255" fmla="*/ 911383 w 7283450"/>
              <a:gd name="connsiteY4255" fmla="*/ 4729708 h 6857979"/>
              <a:gd name="connsiteX4256" fmla="*/ 912963 w 7283450"/>
              <a:gd name="connsiteY4256" fmla="*/ 4728513 h 6857979"/>
              <a:gd name="connsiteX4257" fmla="*/ 914544 w 7283450"/>
              <a:gd name="connsiteY4257" fmla="*/ 4726921 h 6857979"/>
              <a:gd name="connsiteX4258" fmla="*/ 915729 w 7283450"/>
              <a:gd name="connsiteY4258" fmla="*/ 4724930 h 6857979"/>
              <a:gd name="connsiteX4259" fmla="*/ 916519 w 7283450"/>
              <a:gd name="connsiteY4259" fmla="*/ 4722939 h 6857979"/>
              <a:gd name="connsiteX4260" fmla="*/ 918100 w 7283450"/>
              <a:gd name="connsiteY4260" fmla="*/ 4718560 h 6857979"/>
              <a:gd name="connsiteX4261" fmla="*/ 920075 w 7283450"/>
              <a:gd name="connsiteY4261" fmla="*/ 4712986 h 6857979"/>
              <a:gd name="connsiteX4262" fmla="*/ 920865 w 7283450"/>
              <a:gd name="connsiteY4262" fmla="*/ 4707412 h 6857979"/>
              <a:gd name="connsiteX4263" fmla="*/ 922840 w 7283450"/>
              <a:gd name="connsiteY4263" fmla="*/ 4694671 h 6857979"/>
              <a:gd name="connsiteX4264" fmla="*/ 924025 w 7283450"/>
              <a:gd name="connsiteY4264" fmla="*/ 4694671 h 6857979"/>
              <a:gd name="connsiteX4265" fmla="*/ 924421 w 7283450"/>
              <a:gd name="connsiteY4265" fmla="*/ 4695468 h 6857979"/>
              <a:gd name="connsiteX4266" fmla="*/ 924816 w 7283450"/>
              <a:gd name="connsiteY4266" fmla="*/ 4695866 h 6857979"/>
              <a:gd name="connsiteX4267" fmla="*/ 924816 w 7283450"/>
              <a:gd name="connsiteY4267" fmla="*/ 4696264 h 6857979"/>
              <a:gd name="connsiteX4268" fmla="*/ 924025 w 7283450"/>
              <a:gd name="connsiteY4268" fmla="*/ 4697458 h 6857979"/>
              <a:gd name="connsiteX4269" fmla="*/ 922840 w 7283450"/>
              <a:gd name="connsiteY4269" fmla="*/ 4697856 h 6857979"/>
              <a:gd name="connsiteX4270" fmla="*/ 923235 w 7283450"/>
              <a:gd name="connsiteY4270" fmla="*/ 4699449 h 6857979"/>
              <a:gd name="connsiteX4271" fmla="*/ 923631 w 7283450"/>
              <a:gd name="connsiteY4271" fmla="*/ 4700245 h 6857979"/>
              <a:gd name="connsiteX4272" fmla="*/ 924025 w 7283450"/>
              <a:gd name="connsiteY4272" fmla="*/ 4700643 h 6857979"/>
              <a:gd name="connsiteX4273" fmla="*/ 924421 w 7283450"/>
              <a:gd name="connsiteY4273" fmla="*/ 4700643 h 6857979"/>
              <a:gd name="connsiteX4274" fmla="*/ 926001 w 7283450"/>
              <a:gd name="connsiteY4274" fmla="*/ 4700245 h 6857979"/>
              <a:gd name="connsiteX4275" fmla="*/ 927976 w 7283450"/>
              <a:gd name="connsiteY4275" fmla="*/ 4699051 h 6857979"/>
              <a:gd name="connsiteX4276" fmla="*/ 931927 w 7283450"/>
              <a:gd name="connsiteY4276" fmla="*/ 4695866 h 6857979"/>
              <a:gd name="connsiteX4277" fmla="*/ 933507 w 7283450"/>
              <a:gd name="connsiteY4277" fmla="*/ 4694671 h 6857979"/>
              <a:gd name="connsiteX4278" fmla="*/ 935088 w 7283450"/>
              <a:gd name="connsiteY4278" fmla="*/ 4694671 h 6857979"/>
              <a:gd name="connsiteX4279" fmla="*/ 931532 w 7283450"/>
              <a:gd name="connsiteY4279" fmla="*/ 4691884 h 6857979"/>
              <a:gd name="connsiteX4280" fmla="*/ 930742 w 7283450"/>
              <a:gd name="connsiteY4280" fmla="*/ 4691088 h 6857979"/>
              <a:gd name="connsiteX4281" fmla="*/ 930347 w 7283450"/>
              <a:gd name="connsiteY4281" fmla="*/ 4690292 h 6857979"/>
              <a:gd name="connsiteX4282" fmla="*/ 930347 w 7283450"/>
              <a:gd name="connsiteY4282" fmla="*/ 4688699 h 6857979"/>
              <a:gd name="connsiteX4283" fmla="*/ 930742 w 7283450"/>
              <a:gd name="connsiteY4283" fmla="*/ 4687903 h 6857979"/>
              <a:gd name="connsiteX4284" fmla="*/ 932322 w 7283450"/>
              <a:gd name="connsiteY4284" fmla="*/ 4686708 h 6857979"/>
              <a:gd name="connsiteX4285" fmla="*/ 937853 w 7283450"/>
              <a:gd name="connsiteY4285" fmla="*/ 4683125 h 6857979"/>
              <a:gd name="connsiteX4286" fmla="*/ 939829 w 7283450"/>
              <a:gd name="connsiteY4286" fmla="*/ 4680736 h 6857979"/>
              <a:gd name="connsiteX4287" fmla="*/ 941014 w 7283450"/>
              <a:gd name="connsiteY4287" fmla="*/ 4679144 h 6857979"/>
              <a:gd name="connsiteX4288" fmla="*/ 941409 w 7283450"/>
              <a:gd name="connsiteY4288" fmla="*/ 4677551 h 6857979"/>
              <a:gd name="connsiteX4289" fmla="*/ 1577291 w 7283450"/>
              <a:gd name="connsiteY4289" fmla="*/ 4659293 h 6857979"/>
              <a:gd name="connsiteX4290" fmla="*/ 1580044 w 7283450"/>
              <a:gd name="connsiteY4290" fmla="*/ 4659293 h 6857979"/>
              <a:gd name="connsiteX4291" fmla="*/ 1583189 w 7283450"/>
              <a:gd name="connsiteY4291" fmla="*/ 4659692 h 6857979"/>
              <a:gd name="connsiteX4292" fmla="*/ 1587122 w 7283450"/>
              <a:gd name="connsiteY4292" fmla="*/ 4660490 h 6857979"/>
              <a:gd name="connsiteX4293" fmla="*/ 1588301 w 7283450"/>
              <a:gd name="connsiteY4293" fmla="*/ 4663683 h 6857979"/>
              <a:gd name="connsiteX4294" fmla="*/ 1588695 w 7283450"/>
              <a:gd name="connsiteY4294" fmla="*/ 4667276 h 6857979"/>
              <a:gd name="connsiteX4295" fmla="*/ 1589088 w 7283450"/>
              <a:gd name="connsiteY4295" fmla="*/ 4670070 h 6857979"/>
              <a:gd name="connsiteX4296" fmla="*/ 1589088 w 7283450"/>
              <a:gd name="connsiteY4296" fmla="*/ 4672864 h 6857979"/>
              <a:gd name="connsiteX4297" fmla="*/ 1588695 w 7283450"/>
              <a:gd name="connsiteY4297" fmla="*/ 4678052 h 6857979"/>
              <a:gd name="connsiteX4298" fmla="*/ 1587515 w 7283450"/>
              <a:gd name="connsiteY4298" fmla="*/ 4683640 h 6857979"/>
              <a:gd name="connsiteX4299" fmla="*/ 1586729 w 7283450"/>
              <a:gd name="connsiteY4299" fmla="*/ 4688430 h 6857979"/>
              <a:gd name="connsiteX4300" fmla="*/ 1585942 w 7283450"/>
              <a:gd name="connsiteY4300" fmla="*/ 4694417 h 6857979"/>
              <a:gd name="connsiteX4301" fmla="*/ 1585942 w 7283450"/>
              <a:gd name="connsiteY4301" fmla="*/ 4697211 h 6857979"/>
              <a:gd name="connsiteX4302" fmla="*/ 1585942 w 7283450"/>
              <a:gd name="connsiteY4302" fmla="*/ 4700804 h 6857979"/>
              <a:gd name="connsiteX4303" fmla="*/ 1586335 w 7283450"/>
              <a:gd name="connsiteY4303" fmla="*/ 4703997 h 6857979"/>
              <a:gd name="connsiteX4304" fmla="*/ 1587122 w 7283450"/>
              <a:gd name="connsiteY4304" fmla="*/ 4707988 h 6857979"/>
              <a:gd name="connsiteX4305" fmla="*/ 1584762 w 7283450"/>
              <a:gd name="connsiteY4305" fmla="*/ 4707589 h 6857979"/>
              <a:gd name="connsiteX4306" fmla="*/ 1583189 w 7283450"/>
              <a:gd name="connsiteY4306" fmla="*/ 4707988 h 6857979"/>
              <a:gd name="connsiteX4307" fmla="*/ 1581616 w 7283450"/>
              <a:gd name="connsiteY4307" fmla="*/ 4708387 h 6857979"/>
              <a:gd name="connsiteX4308" fmla="*/ 1580437 w 7283450"/>
              <a:gd name="connsiteY4308" fmla="*/ 4708786 h 6857979"/>
              <a:gd name="connsiteX4309" fmla="*/ 1579257 w 7283450"/>
              <a:gd name="connsiteY4309" fmla="*/ 4709984 h 6857979"/>
              <a:gd name="connsiteX4310" fmla="*/ 1578471 w 7283450"/>
              <a:gd name="connsiteY4310" fmla="*/ 4710782 h 6857979"/>
              <a:gd name="connsiteX4311" fmla="*/ 1577291 w 7283450"/>
              <a:gd name="connsiteY4311" fmla="*/ 4713576 h 6857979"/>
              <a:gd name="connsiteX4312" fmla="*/ 1576111 w 7283450"/>
              <a:gd name="connsiteY4312" fmla="*/ 4716769 h 6857979"/>
              <a:gd name="connsiteX4313" fmla="*/ 1575325 w 7283450"/>
              <a:gd name="connsiteY4313" fmla="*/ 4719563 h 6857979"/>
              <a:gd name="connsiteX4314" fmla="*/ 1574932 w 7283450"/>
              <a:gd name="connsiteY4314" fmla="*/ 4722357 h 6857979"/>
              <a:gd name="connsiteX4315" fmla="*/ 1574539 w 7283450"/>
              <a:gd name="connsiteY4315" fmla="*/ 4724752 h 6857979"/>
              <a:gd name="connsiteX4316" fmla="*/ 1572179 w 7283450"/>
              <a:gd name="connsiteY4316" fmla="*/ 4731138 h 6857979"/>
              <a:gd name="connsiteX4317" fmla="*/ 1570213 w 7283450"/>
              <a:gd name="connsiteY4317" fmla="*/ 4735928 h 6857979"/>
              <a:gd name="connsiteX4318" fmla="*/ 1568640 w 7283450"/>
              <a:gd name="connsiteY4318" fmla="*/ 4740718 h 6857979"/>
              <a:gd name="connsiteX4319" fmla="*/ 1566674 w 7283450"/>
              <a:gd name="connsiteY4319" fmla="*/ 4746705 h 6857979"/>
              <a:gd name="connsiteX4320" fmla="*/ 1565494 w 7283450"/>
              <a:gd name="connsiteY4320" fmla="*/ 4752692 h 6857979"/>
              <a:gd name="connsiteX4321" fmla="*/ 1565101 w 7283450"/>
              <a:gd name="connsiteY4321" fmla="*/ 4759078 h 6857979"/>
              <a:gd name="connsiteX4322" fmla="*/ 1565101 w 7283450"/>
              <a:gd name="connsiteY4322" fmla="*/ 4761872 h 6857979"/>
              <a:gd name="connsiteX4323" fmla="*/ 1565494 w 7283450"/>
              <a:gd name="connsiteY4323" fmla="*/ 4764666 h 6857979"/>
              <a:gd name="connsiteX4324" fmla="*/ 1568640 w 7283450"/>
              <a:gd name="connsiteY4324" fmla="*/ 4770654 h 6857979"/>
              <a:gd name="connsiteX4325" fmla="*/ 1570607 w 7283450"/>
              <a:gd name="connsiteY4325" fmla="*/ 4775044 h 6857979"/>
              <a:gd name="connsiteX4326" fmla="*/ 1571393 w 7283450"/>
              <a:gd name="connsiteY4326" fmla="*/ 4777040 h 6857979"/>
              <a:gd name="connsiteX4327" fmla="*/ 1571786 w 7283450"/>
              <a:gd name="connsiteY4327" fmla="*/ 4778237 h 6857979"/>
              <a:gd name="connsiteX4328" fmla="*/ 1571000 w 7283450"/>
              <a:gd name="connsiteY4328" fmla="*/ 4784624 h 6857979"/>
              <a:gd name="connsiteX4329" fmla="*/ 1569819 w 7283450"/>
              <a:gd name="connsiteY4329" fmla="*/ 4791409 h 6857979"/>
              <a:gd name="connsiteX4330" fmla="*/ 1567460 w 7283450"/>
              <a:gd name="connsiteY4330" fmla="*/ 4798993 h 6857979"/>
              <a:gd name="connsiteX4331" fmla="*/ 1565101 w 7283450"/>
              <a:gd name="connsiteY4331" fmla="*/ 4806177 h 6857979"/>
              <a:gd name="connsiteX4332" fmla="*/ 1561168 w 7283450"/>
              <a:gd name="connsiteY4332" fmla="*/ 4817353 h 6857979"/>
              <a:gd name="connsiteX4333" fmla="*/ 1559202 w 7283450"/>
              <a:gd name="connsiteY4333" fmla="*/ 4822143 h 6857979"/>
              <a:gd name="connsiteX4334" fmla="*/ 1558809 w 7283450"/>
              <a:gd name="connsiteY4334" fmla="*/ 4822941 h 6857979"/>
              <a:gd name="connsiteX4335" fmla="*/ 1558809 w 7283450"/>
              <a:gd name="connsiteY4335" fmla="*/ 4824139 h 6857979"/>
              <a:gd name="connsiteX4336" fmla="*/ 1559202 w 7283450"/>
              <a:gd name="connsiteY4336" fmla="*/ 4826134 h 6857979"/>
              <a:gd name="connsiteX4337" fmla="*/ 1559989 w 7283450"/>
              <a:gd name="connsiteY4337" fmla="*/ 4828928 h 6857979"/>
              <a:gd name="connsiteX4338" fmla="*/ 1559989 w 7283450"/>
              <a:gd name="connsiteY4338" fmla="*/ 4830525 h 6857979"/>
              <a:gd name="connsiteX4339" fmla="*/ 1559202 w 7283450"/>
              <a:gd name="connsiteY4339" fmla="*/ 4832122 h 6857979"/>
              <a:gd name="connsiteX4340" fmla="*/ 1558416 w 7283450"/>
              <a:gd name="connsiteY4340" fmla="*/ 4832521 h 6857979"/>
              <a:gd name="connsiteX4341" fmla="*/ 1557629 w 7283450"/>
              <a:gd name="connsiteY4341" fmla="*/ 4832521 h 6857979"/>
              <a:gd name="connsiteX4342" fmla="*/ 1554877 w 7283450"/>
              <a:gd name="connsiteY4342" fmla="*/ 4832122 h 6857979"/>
              <a:gd name="connsiteX4343" fmla="*/ 1551731 w 7283450"/>
              <a:gd name="connsiteY4343" fmla="*/ 4831722 h 6857979"/>
              <a:gd name="connsiteX4344" fmla="*/ 1550551 w 7283450"/>
              <a:gd name="connsiteY4344" fmla="*/ 4831722 h 6857979"/>
              <a:gd name="connsiteX4345" fmla="*/ 1549765 w 7283450"/>
              <a:gd name="connsiteY4345" fmla="*/ 4832122 h 6857979"/>
              <a:gd name="connsiteX4346" fmla="*/ 1550158 w 7283450"/>
              <a:gd name="connsiteY4346" fmla="*/ 4833319 h 6857979"/>
              <a:gd name="connsiteX4347" fmla="*/ 1552124 w 7283450"/>
              <a:gd name="connsiteY4347" fmla="*/ 4836512 h 6857979"/>
              <a:gd name="connsiteX4348" fmla="*/ 1553304 w 7283450"/>
              <a:gd name="connsiteY4348" fmla="*/ 4839705 h 6857979"/>
              <a:gd name="connsiteX4349" fmla="*/ 1553304 w 7283450"/>
              <a:gd name="connsiteY4349" fmla="*/ 4840903 h 6857979"/>
              <a:gd name="connsiteX4350" fmla="*/ 1553304 w 7283450"/>
              <a:gd name="connsiteY4350" fmla="*/ 4842100 h 6857979"/>
              <a:gd name="connsiteX4351" fmla="*/ 1552124 w 7283450"/>
              <a:gd name="connsiteY4351" fmla="*/ 4842898 h 6857979"/>
              <a:gd name="connsiteX4352" fmla="*/ 1550551 w 7283450"/>
              <a:gd name="connsiteY4352" fmla="*/ 4842898 h 6857979"/>
              <a:gd name="connsiteX4353" fmla="*/ 1547012 w 7283450"/>
              <a:gd name="connsiteY4353" fmla="*/ 4842100 h 6857979"/>
              <a:gd name="connsiteX4354" fmla="*/ 1543473 w 7283450"/>
              <a:gd name="connsiteY4354" fmla="*/ 4841302 h 6857979"/>
              <a:gd name="connsiteX4355" fmla="*/ 1541507 w 7283450"/>
              <a:gd name="connsiteY4355" fmla="*/ 4841302 h 6857979"/>
              <a:gd name="connsiteX4356" fmla="*/ 1540327 w 7283450"/>
              <a:gd name="connsiteY4356" fmla="*/ 4842100 h 6857979"/>
              <a:gd name="connsiteX4357" fmla="*/ 1539540 w 7283450"/>
              <a:gd name="connsiteY4357" fmla="*/ 4844495 h 6857979"/>
              <a:gd name="connsiteX4358" fmla="*/ 1538361 w 7283450"/>
              <a:gd name="connsiteY4358" fmla="*/ 4847688 h 6857979"/>
              <a:gd name="connsiteX4359" fmla="*/ 1537181 w 7283450"/>
              <a:gd name="connsiteY4359" fmla="*/ 4851680 h 6857979"/>
              <a:gd name="connsiteX4360" fmla="*/ 1535608 w 7283450"/>
              <a:gd name="connsiteY4360" fmla="*/ 4856469 h 6857979"/>
              <a:gd name="connsiteX4361" fmla="*/ 1532856 w 7283450"/>
              <a:gd name="connsiteY4361" fmla="*/ 4861259 h 6857979"/>
              <a:gd name="connsiteX4362" fmla="*/ 1531283 w 7283450"/>
              <a:gd name="connsiteY4362" fmla="*/ 4863255 h 6857979"/>
              <a:gd name="connsiteX4363" fmla="*/ 1529710 w 7283450"/>
              <a:gd name="connsiteY4363" fmla="*/ 4865250 h 6857979"/>
              <a:gd name="connsiteX4364" fmla="*/ 1527351 w 7283450"/>
              <a:gd name="connsiteY4364" fmla="*/ 4866448 h 6857979"/>
              <a:gd name="connsiteX4365" fmla="*/ 1524598 w 7283450"/>
              <a:gd name="connsiteY4365" fmla="*/ 4867645 h 6857979"/>
              <a:gd name="connsiteX4366" fmla="*/ 1521845 w 7283450"/>
              <a:gd name="connsiteY4366" fmla="*/ 4868444 h 6857979"/>
              <a:gd name="connsiteX4367" fmla="*/ 1519093 w 7283450"/>
              <a:gd name="connsiteY4367" fmla="*/ 4868843 h 6857979"/>
              <a:gd name="connsiteX4368" fmla="*/ 1516340 w 7283450"/>
              <a:gd name="connsiteY4368" fmla="*/ 4868843 h 6857979"/>
              <a:gd name="connsiteX4369" fmla="*/ 1514374 w 7283450"/>
              <a:gd name="connsiteY4369" fmla="*/ 4868444 h 6857979"/>
              <a:gd name="connsiteX4370" fmla="*/ 1512408 w 7283450"/>
              <a:gd name="connsiteY4370" fmla="*/ 4867645 h 6857979"/>
              <a:gd name="connsiteX4371" fmla="*/ 1510835 w 7283450"/>
              <a:gd name="connsiteY4371" fmla="*/ 4866448 h 6857979"/>
              <a:gd name="connsiteX4372" fmla="*/ 1506902 w 7283450"/>
              <a:gd name="connsiteY4372" fmla="*/ 4864452 h 6857979"/>
              <a:gd name="connsiteX4373" fmla="*/ 1505329 w 7283450"/>
              <a:gd name="connsiteY4373" fmla="*/ 4863255 h 6857979"/>
              <a:gd name="connsiteX4374" fmla="*/ 1503363 w 7283450"/>
              <a:gd name="connsiteY4374" fmla="*/ 4862456 h 6857979"/>
              <a:gd name="connsiteX4375" fmla="*/ 1503756 w 7283450"/>
              <a:gd name="connsiteY4375" fmla="*/ 4861259 h 6857979"/>
              <a:gd name="connsiteX4376" fmla="*/ 1504543 w 7283450"/>
              <a:gd name="connsiteY4376" fmla="*/ 4859263 h 6857979"/>
              <a:gd name="connsiteX4377" fmla="*/ 1504936 w 7283450"/>
              <a:gd name="connsiteY4377" fmla="*/ 4855671 h 6857979"/>
              <a:gd name="connsiteX4378" fmla="*/ 1504936 w 7283450"/>
              <a:gd name="connsiteY4378" fmla="*/ 4851280 h 6857979"/>
              <a:gd name="connsiteX4379" fmla="*/ 1504936 w 7283450"/>
              <a:gd name="connsiteY4379" fmla="*/ 4847289 h 6857979"/>
              <a:gd name="connsiteX4380" fmla="*/ 1504543 w 7283450"/>
              <a:gd name="connsiteY4380" fmla="*/ 4842100 h 6857979"/>
              <a:gd name="connsiteX4381" fmla="*/ 1504543 w 7283450"/>
              <a:gd name="connsiteY4381" fmla="*/ 4837710 h 6857979"/>
              <a:gd name="connsiteX4382" fmla="*/ 1505329 w 7283450"/>
              <a:gd name="connsiteY4382" fmla="*/ 4832920 h 6857979"/>
              <a:gd name="connsiteX4383" fmla="*/ 1506116 w 7283450"/>
              <a:gd name="connsiteY4383" fmla="*/ 4828928 h 6857979"/>
              <a:gd name="connsiteX4384" fmla="*/ 1507295 w 7283450"/>
              <a:gd name="connsiteY4384" fmla="*/ 4828928 h 6857979"/>
              <a:gd name="connsiteX4385" fmla="*/ 1509655 w 7283450"/>
              <a:gd name="connsiteY4385" fmla="*/ 4828928 h 6857979"/>
              <a:gd name="connsiteX4386" fmla="*/ 1511621 w 7283450"/>
              <a:gd name="connsiteY4386" fmla="*/ 4828928 h 6857979"/>
              <a:gd name="connsiteX4387" fmla="*/ 1512408 w 7283450"/>
              <a:gd name="connsiteY4387" fmla="*/ 4828928 h 6857979"/>
              <a:gd name="connsiteX4388" fmla="*/ 1513981 w 7283450"/>
              <a:gd name="connsiteY4388" fmla="*/ 4816555 h 6857979"/>
              <a:gd name="connsiteX4389" fmla="*/ 1514374 w 7283450"/>
              <a:gd name="connsiteY4389" fmla="*/ 4810169 h 6857979"/>
              <a:gd name="connsiteX4390" fmla="*/ 1514767 w 7283450"/>
              <a:gd name="connsiteY4390" fmla="*/ 4803383 h 6857979"/>
              <a:gd name="connsiteX4391" fmla="*/ 1514767 w 7283450"/>
              <a:gd name="connsiteY4391" fmla="*/ 4796199 h 6857979"/>
              <a:gd name="connsiteX4392" fmla="*/ 1514374 w 7283450"/>
              <a:gd name="connsiteY4392" fmla="*/ 4789014 h 6857979"/>
              <a:gd name="connsiteX4393" fmla="*/ 1513587 w 7283450"/>
              <a:gd name="connsiteY4393" fmla="*/ 4781830 h 6857979"/>
              <a:gd name="connsiteX4394" fmla="*/ 1512408 w 7283450"/>
              <a:gd name="connsiteY4394" fmla="*/ 4774645 h 6857979"/>
              <a:gd name="connsiteX4395" fmla="*/ 1511621 w 7283450"/>
              <a:gd name="connsiteY4395" fmla="*/ 4771851 h 6857979"/>
              <a:gd name="connsiteX4396" fmla="*/ 1510441 w 7283450"/>
              <a:gd name="connsiteY4396" fmla="*/ 4769057 h 6857979"/>
              <a:gd name="connsiteX4397" fmla="*/ 1506509 w 7283450"/>
              <a:gd name="connsiteY4397" fmla="*/ 4763070 h 6857979"/>
              <a:gd name="connsiteX4398" fmla="*/ 1504936 w 7283450"/>
              <a:gd name="connsiteY4398" fmla="*/ 4759877 h 6857979"/>
              <a:gd name="connsiteX4399" fmla="*/ 1503756 w 7283450"/>
              <a:gd name="connsiteY4399" fmla="*/ 4755885 h 6857979"/>
              <a:gd name="connsiteX4400" fmla="*/ 1503363 w 7283450"/>
              <a:gd name="connsiteY4400" fmla="*/ 4752293 h 6857979"/>
              <a:gd name="connsiteX4401" fmla="*/ 1503363 w 7283450"/>
              <a:gd name="connsiteY4401" fmla="*/ 4747902 h 6857979"/>
              <a:gd name="connsiteX4402" fmla="*/ 1503756 w 7283450"/>
              <a:gd name="connsiteY4402" fmla="*/ 4745907 h 6857979"/>
              <a:gd name="connsiteX4403" fmla="*/ 1504936 w 7283450"/>
              <a:gd name="connsiteY4403" fmla="*/ 4744310 h 6857979"/>
              <a:gd name="connsiteX4404" fmla="*/ 1506509 w 7283450"/>
              <a:gd name="connsiteY4404" fmla="*/ 4742314 h 6857979"/>
              <a:gd name="connsiteX4405" fmla="*/ 1507688 w 7283450"/>
              <a:gd name="connsiteY4405" fmla="*/ 4739920 h 6857979"/>
              <a:gd name="connsiteX4406" fmla="*/ 1508082 w 7283450"/>
              <a:gd name="connsiteY4406" fmla="*/ 4737924 h 6857979"/>
              <a:gd name="connsiteX4407" fmla="*/ 1508082 w 7283450"/>
              <a:gd name="connsiteY4407" fmla="*/ 4737126 h 6857979"/>
              <a:gd name="connsiteX4408" fmla="*/ 1507688 w 7283450"/>
              <a:gd name="connsiteY4408" fmla="*/ 4735928 h 6857979"/>
              <a:gd name="connsiteX4409" fmla="*/ 1507295 w 7283450"/>
              <a:gd name="connsiteY4409" fmla="*/ 4735130 h 6857979"/>
              <a:gd name="connsiteX4410" fmla="*/ 1506509 w 7283450"/>
              <a:gd name="connsiteY4410" fmla="*/ 4733932 h 6857979"/>
              <a:gd name="connsiteX4411" fmla="*/ 1503363 w 7283450"/>
              <a:gd name="connsiteY4411" fmla="*/ 4731138 h 6857979"/>
              <a:gd name="connsiteX4412" fmla="*/ 1508475 w 7283450"/>
              <a:gd name="connsiteY4412" fmla="*/ 4729941 h 6857979"/>
              <a:gd name="connsiteX4413" fmla="*/ 1509655 w 7283450"/>
              <a:gd name="connsiteY4413" fmla="*/ 4729542 h 6857979"/>
              <a:gd name="connsiteX4414" fmla="*/ 1509655 w 7283450"/>
              <a:gd name="connsiteY4414" fmla="*/ 4728344 h 6857979"/>
              <a:gd name="connsiteX4415" fmla="*/ 1510048 w 7283450"/>
              <a:gd name="connsiteY4415" fmla="*/ 4727147 h 6857979"/>
              <a:gd name="connsiteX4416" fmla="*/ 1510048 w 7283450"/>
              <a:gd name="connsiteY4416" fmla="*/ 4725151 h 6857979"/>
              <a:gd name="connsiteX4417" fmla="*/ 1510835 w 7283450"/>
              <a:gd name="connsiteY4417" fmla="*/ 4721958 h 6857979"/>
              <a:gd name="connsiteX4418" fmla="*/ 1512408 w 7283450"/>
              <a:gd name="connsiteY4418" fmla="*/ 4717967 h 6857979"/>
              <a:gd name="connsiteX4419" fmla="*/ 1513194 w 7283450"/>
              <a:gd name="connsiteY4419" fmla="*/ 4717568 h 6857979"/>
              <a:gd name="connsiteX4420" fmla="*/ 1513981 w 7283450"/>
              <a:gd name="connsiteY4420" fmla="*/ 4717168 h 6857979"/>
              <a:gd name="connsiteX4421" fmla="*/ 1516733 w 7283450"/>
              <a:gd name="connsiteY4421" fmla="*/ 4716370 h 6857979"/>
              <a:gd name="connsiteX4422" fmla="*/ 1520272 w 7283450"/>
              <a:gd name="connsiteY4422" fmla="*/ 4715572 h 6857979"/>
              <a:gd name="connsiteX4423" fmla="*/ 1521845 w 7283450"/>
              <a:gd name="connsiteY4423" fmla="*/ 4714374 h 6857979"/>
              <a:gd name="connsiteX4424" fmla="*/ 1523025 w 7283450"/>
              <a:gd name="connsiteY4424" fmla="*/ 4712379 h 6857979"/>
              <a:gd name="connsiteX4425" fmla="*/ 1524204 w 7283450"/>
              <a:gd name="connsiteY4425" fmla="*/ 4710383 h 6857979"/>
              <a:gd name="connsiteX4426" fmla="*/ 1526170 w 7283450"/>
              <a:gd name="connsiteY4426" fmla="*/ 4704795 h 6857979"/>
              <a:gd name="connsiteX4427" fmla="*/ 1527351 w 7283450"/>
              <a:gd name="connsiteY4427" fmla="*/ 4700404 h 6857979"/>
              <a:gd name="connsiteX4428" fmla="*/ 1527743 w 7283450"/>
              <a:gd name="connsiteY4428" fmla="*/ 4698808 h 6857979"/>
              <a:gd name="connsiteX4429" fmla="*/ 1528137 w 7283450"/>
              <a:gd name="connsiteY4429" fmla="*/ 4697610 h 6857979"/>
              <a:gd name="connsiteX4430" fmla="*/ 1529316 w 7283450"/>
              <a:gd name="connsiteY4430" fmla="*/ 4696812 h 6857979"/>
              <a:gd name="connsiteX4431" fmla="*/ 1530890 w 7283450"/>
              <a:gd name="connsiteY4431" fmla="*/ 4696413 h 6857979"/>
              <a:gd name="connsiteX4432" fmla="*/ 1534822 w 7283450"/>
              <a:gd name="connsiteY4432" fmla="*/ 4696014 h 6857979"/>
              <a:gd name="connsiteX4433" fmla="*/ 1537968 w 7283450"/>
              <a:gd name="connsiteY4433" fmla="*/ 4695615 h 6857979"/>
              <a:gd name="connsiteX4434" fmla="*/ 1539540 w 7283450"/>
              <a:gd name="connsiteY4434" fmla="*/ 4695216 h 6857979"/>
              <a:gd name="connsiteX4435" fmla="*/ 1540327 w 7283450"/>
              <a:gd name="connsiteY4435" fmla="*/ 4694417 h 6857979"/>
              <a:gd name="connsiteX4436" fmla="*/ 1541900 w 7283450"/>
              <a:gd name="connsiteY4436" fmla="*/ 4692022 h 6857979"/>
              <a:gd name="connsiteX4437" fmla="*/ 1542293 w 7283450"/>
              <a:gd name="connsiteY4437" fmla="*/ 4690426 h 6857979"/>
              <a:gd name="connsiteX4438" fmla="*/ 1542293 w 7283450"/>
              <a:gd name="connsiteY4438" fmla="*/ 4688829 h 6857979"/>
              <a:gd name="connsiteX4439" fmla="*/ 1541507 w 7283450"/>
              <a:gd name="connsiteY4439" fmla="*/ 4687632 h 6857979"/>
              <a:gd name="connsiteX4440" fmla="*/ 1541113 w 7283450"/>
              <a:gd name="connsiteY4440" fmla="*/ 4687233 h 6857979"/>
              <a:gd name="connsiteX4441" fmla="*/ 1543866 w 7283450"/>
              <a:gd name="connsiteY4441" fmla="*/ 4687632 h 6857979"/>
              <a:gd name="connsiteX4442" fmla="*/ 1545439 w 7283450"/>
              <a:gd name="connsiteY4442" fmla="*/ 4687632 h 6857979"/>
              <a:gd name="connsiteX4443" fmla="*/ 1546619 w 7283450"/>
              <a:gd name="connsiteY4443" fmla="*/ 4687233 h 6857979"/>
              <a:gd name="connsiteX4444" fmla="*/ 1547798 w 7283450"/>
              <a:gd name="connsiteY4444" fmla="*/ 4686834 h 6857979"/>
              <a:gd name="connsiteX4445" fmla="*/ 1548586 w 7283450"/>
              <a:gd name="connsiteY4445" fmla="*/ 4686035 h 6857979"/>
              <a:gd name="connsiteX4446" fmla="*/ 1549765 w 7283450"/>
              <a:gd name="connsiteY4446" fmla="*/ 4684439 h 6857979"/>
              <a:gd name="connsiteX4447" fmla="*/ 1551337 w 7283450"/>
              <a:gd name="connsiteY4447" fmla="*/ 4682044 h 6857979"/>
              <a:gd name="connsiteX4448" fmla="*/ 1552124 w 7283450"/>
              <a:gd name="connsiteY4448" fmla="*/ 4677254 h 6857979"/>
              <a:gd name="connsiteX4449" fmla="*/ 1552518 w 7283450"/>
              <a:gd name="connsiteY4449" fmla="*/ 4675258 h 6857979"/>
              <a:gd name="connsiteX4450" fmla="*/ 1553304 w 7283450"/>
              <a:gd name="connsiteY4450" fmla="*/ 4674061 h 6857979"/>
              <a:gd name="connsiteX4451" fmla="*/ 1554090 w 7283450"/>
              <a:gd name="connsiteY4451" fmla="*/ 4673662 h 6857979"/>
              <a:gd name="connsiteX4452" fmla="*/ 1555270 w 7283450"/>
              <a:gd name="connsiteY4452" fmla="*/ 4673662 h 6857979"/>
              <a:gd name="connsiteX4453" fmla="*/ 1556057 w 7283450"/>
              <a:gd name="connsiteY4453" fmla="*/ 4674061 h 6857979"/>
              <a:gd name="connsiteX4454" fmla="*/ 1557236 w 7283450"/>
              <a:gd name="connsiteY4454" fmla="*/ 4674859 h 6857979"/>
              <a:gd name="connsiteX4455" fmla="*/ 1558416 w 7283450"/>
              <a:gd name="connsiteY4455" fmla="*/ 4676456 h 6857979"/>
              <a:gd name="connsiteX4456" fmla="*/ 1559202 w 7283450"/>
              <a:gd name="connsiteY4456" fmla="*/ 4677254 h 6857979"/>
              <a:gd name="connsiteX4457" fmla="*/ 1561561 w 7283450"/>
              <a:gd name="connsiteY4457" fmla="*/ 4676855 h 6857979"/>
              <a:gd name="connsiteX4458" fmla="*/ 1563134 w 7283450"/>
              <a:gd name="connsiteY4458" fmla="*/ 4675658 h 6857979"/>
              <a:gd name="connsiteX4459" fmla="*/ 1564315 w 7283450"/>
              <a:gd name="connsiteY4459" fmla="*/ 4674460 h 6857979"/>
              <a:gd name="connsiteX4460" fmla="*/ 1565494 w 7283450"/>
              <a:gd name="connsiteY4460" fmla="*/ 4672864 h 6857979"/>
              <a:gd name="connsiteX4461" fmla="*/ 1567067 w 7283450"/>
              <a:gd name="connsiteY4461" fmla="*/ 4669271 h 6857979"/>
              <a:gd name="connsiteX4462" fmla="*/ 1569426 w 7283450"/>
              <a:gd name="connsiteY4462" fmla="*/ 4665679 h 6857979"/>
              <a:gd name="connsiteX4463" fmla="*/ 1570213 w 7283450"/>
              <a:gd name="connsiteY4463" fmla="*/ 4663683 h 6857979"/>
              <a:gd name="connsiteX4464" fmla="*/ 1571393 w 7283450"/>
              <a:gd name="connsiteY4464" fmla="*/ 4662087 h 6857979"/>
              <a:gd name="connsiteX4465" fmla="*/ 1572966 w 7283450"/>
              <a:gd name="connsiteY4465" fmla="*/ 4660889 h 6857979"/>
              <a:gd name="connsiteX4466" fmla="*/ 1574932 w 7283450"/>
              <a:gd name="connsiteY4466" fmla="*/ 4660091 h 6857979"/>
              <a:gd name="connsiteX4467" fmla="*/ 6137695 w 7283450"/>
              <a:gd name="connsiteY4467" fmla="*/ 4645005 h 6857979"/>
              <a:gd name="connsiteX4468" fmla="*/ 6150723 w 7283450"/>
              <a:gd name="connsiteY4468" fmla="*/ 4645005 h 6857979"/>
              <a:gd name="connsiteX4469" fmla="*/ 6151563 w 7283450"/>
              <a:gd name="connsiteY4469" fmla="*/ 4647386 h 6857979"/>
              <a:gd name="connsiteX4470" fmla="*/ 6150723 w 7283450"/>
              <a:gd name="connsiteY4470" fmla="*/ 4649370 h 6857979"/>
              <a:gd name="connsiteX4471" fmla="*/ 6150302 w 7283450"/>
              <a:gd name="connsiteY4471" fmla="*/ 4650958 h 6857979"/>
              <a:gd name="connsiteX4472" fmla="*/ 6149462 w 7283450"/>
              <a:gd name="connsiteY4472" fmla="*/ 4652545 h 6857979"/>
              <a:gd name="connsiteX4473" fmla="*/ 6148201 w 7283450"/>
              <a:gd name="connsiteY4473" fmla="*/ 4653339 h 6857979"/>
              <a:gd name="connsiteX4474" fmla="*/ 6146940 w 7283450"/>
              <a:gd name="connsiteY4474" fmla="*/ 4654133 h 6857979"/>
              <a:gd name="connsiteX4475" fmla="*/ 6145680 w 7283450"/>
              <a:gd name="connsiteY4475" fmla="*/ 4654530 h 6857979"/>
              <a:gd name="connsiteX4476" fmla="*/ 6144419 w 7283450"/>
              <a:gd name="connsiteY4476" fmla="*/ 4654530 h 6857979"/>
              <a:gd name="connsiteX4477" fmla="*/ 6143158 w 7283450"/>
              <a:gd name="connsiteY4477" fmla="*/ 4654530 h 6857979"/>
              <a:gd name="connsiteX4478" fmla="*/ 6141057 w 7283450"/>
              <a:gd name="connsiteY4478" fmla="*/ 4654133 h 6857979"/>
              <a:gd name="connsiteX4479" fmla="*/ 6139796 w 7283450"/>
              <a:gd name="connsiteY4479" fmla="*/ 4653339 h 6857979"/>
              <a:gd name="connsiteX4480" fmla="*/ 6138956 w 7283450"/>
              <a:gd name="connsiteY4480" fmla="*/ 4652545 h 6857979"/>
              <a:gd name="connsiteX4481" fmla="*/ 6138115 w 7283450"/>
              <a:gd name="connsiteY4481" fmla="*/ 4650958 h 6857979"/>
              <a:gd name="connsiteX4482" fmla="*/ 6137695 w 7283450"/>
              <a:gd name="connsiteY4482" fmla="*/ 4649370 h 6857979"/>
              <a:gd name="connsiteX4483" fmla="*/ 6137275 w 7283450"/>
              <a:gd name="connsiteY4483" fmla="*/ 4647386 h 6857979"/>
              <a:gd name="connsiteX4484" fmla="*/ 1467248 w 7283450"/>
              <a:gd name="connsiteY4484" fmla="*/ 4616430 h 6857979"/>
              <a:gd name="connsiteX4485" fmla="*/ 1469628 w 7283450"/>
              <a:gd name="connsiteY4485" fmla="*/ 4616430 h 6857979"/>
              <a:gd name="connsiteX4486" fmla="*/ 1475978 w 7283450"/>
              <a:gd name="connsiteY4486" fmla="*/ 4616430 h 6857979"/>
              <a:gd name="connsiteX4487" fmla="*/ 1484313 w 7283450"/>
              <a:gd name="connsiteY4487" fmla="*/ 4616827 h 6857979"/>
              <a:gd name="connsiteX4488" fmla="*/ 1485503 w 7283450"/>
              <a:gd name="connsiteY4488" fmla="*/ 4618017 h 6857979"/>
              <a:gd name="connsiteX4489" fmla="*/ 1486694 w 7283450"/>
              <a:gd name="connsiteY4489" fmla="*/ 4620002 h 6857979"/>
              <a:gd name="connsiteX4490" fmla="*/ 1487488 w 7283450"/>
              <a:gd name="connsiteY4490" fmla="*/ 4622383 h 6857979"/>
              <a:gd name="connsiteX4491" fmla="*/ 1488282 w 7283450"/>
              <a:gd name="connsiteY4491" fmla="*/ 4625161 h 6857979"/>
              <a:gd name="connsiteX4492" fmla="*/ 1489472 w 7283450"/>
              <a:gd name="connsiteY4492" fmla="*/ 4631511 h 6857979"/>
              <a:gd name="connsiteX4493" fmla="*/ 1490266 w 7283450"/>
              <a:gd name="connsiteY4493" fmla="*/ 4638655 h 6857979"/>
              <a:gd name="connsiteX4494" fmla="*/ 1490663 w 7283450"/>
              <a:gd name="connsiteY4494" fmla="*/ 4645005 h 6857979"/>
              <a:gd name="connsiteX4495" fmla="*/ 1490663 w 7283450"/>
              <a:gd name="connsiteY4495" fmla="*/ 4650958 h 6857979"/>
              <a:gd name="connsiteX4496" fmla="*/ 1490266 w 7283450"/>
              <a:gd name="connsiteY4496" fmla="*/ 4655324 h 6857979"/>
              <a:gd name="connsiteX4497" fmla="*/ 1490266 w 7283450"/>
              <a:gd name="connsiteY4497" fmla="*/ 4656911 h 6857979"/>
              <a:gd name="connsiteX4498" fmla="*/ 1487488 w 7283450"/>
              <a:gd name="connsiteY4498" fmla="*/ 4660086 h 6857979"/>
              <a:gd name="connsiteX4499" fmla="*/ 1484313 w 7283450"/>
              <a:gd name="connsiteY4499" fmla="*/ 4662468 h 6857979"/>
              <a:gd name="connsiteX4500" fmla="*/ 1481138 w 7283450"/>
              <a:gd name="connsiteY4500" fmla="*/ 4664452 h 6857979"/>
              <a:gd name="connsiteX4501" fmla="*/ 1477963 w 7283450"/>
              <a:gd name="connsiteY4501" fmla="*/ 4665246 h 6857979"/>
              <a:gd name="connsiteX4502" fmla="*/ 1474788 w 7283450"/>
              <a:gd name="connsiteY4502" fmla="*/ 4665643 h 6857979"/>
              <a:gd name="connsiteX4503" fmla="*/ 1471216 w 7283450"/>
              <a:gd name="connsiteY4503" fmla="*/ 4664849 h 6857979"/>
              <a:gd name="connsiteX4504" fmla="*/ 1468438 w 7283450"/>
              <a:gd name="connsiteY4504" fmla="*/ 4663261 h 6857979"/>
              <a:gd name="connsiteX4505" fmla="*/ 1465263 w 7283450"/>
              <a:gd name="connsiteY4505" fmla="*/ 4661674 h 6857979"/>
              <a:gd name="connsiteX4506" fmla="*/ 1462485 w 7283450"/>
              <a:gd name="connsiteY4506" fmla="*/ 4659690 h 6857979"/>
              <a:gd name="connsiteX4507" fmla="*/ 1460104 w 7283450"/>
              <a:gd name="connsiteY4507" fmla="*/ 4656911 h 6857979"/>
              <a:gd name="connsiteX4508" fmla="*/ 1457722 w 7283450"/>
              <a:gd name="connsiteY4508" fmla="*/ 4653340 h 6857979"/>
              <a:gd name="connsiteX4509" fmla="*/ 1455738 w 7283450"/>
              <a:gd name="connsiteY4509" fmla="*/ 4650164 h 6857979"/>
              <a:gd name="connsiteX4510" fmla="*/ 1454150 w 7283450"/>
              <a:gd name="connsiteY4510" fmla="*/ 4646196 h 6857979"/>
              <a:gd name="connsiteX4511" fmla="*/ 1453357 w 7283450"/>
              <a:gd name="connsiteY4511" fmla="*/ 4642227 h 6857979"/>
              <a:gd name="connsiteX4512" fmla="*/ 1452563 w 7283450"/>
              <a:gd name="connsiteY4512" fmla="*/ 4638258 h 6857979"/>
              <a:gd name="connsiteX4513" fmla="*/ 1452563 w 7283450"/>
              <a:gd name="connsiteY4513" fmla="*/ 4633496 h 6857979"/>
              <a:gd name="connsiteX4514" fmla="*/ 1452960 w 7283450"/>
              <a:gd name="connsiteY4514" fmla="*/ 4632702 h 6857979"/>
              <a:gd name="connsiteX4515" fmla="*/ 1453357 w 7283450"/>
              <a:gd name="connsiteY4515" fmla="*/ 4632702 h 6857979"/>
              <a:gd name="connsiteX4516" fmla="*/ 1454547 w 7283450"/>
              <a:gd name="connsiteY4516" fmla="*/ 4632305 h 6857979"/>
              <a:gd name="connsiteX4517" fmla="*/ 1454944 w 7283450"/>
              <a:gd name="connsiteY4517" fmla="*/ 4632305 h 6857979"/>
              <a:gd name="connsiteX4518" fmla="*/ 1455341 w 7283450"/>
              <a:gd name="connsiteY4518" fmla="*/ 4631908 h 6857979"/>
              <a:gd name="connsiteX4519" fmla="*/ 1455738 w 7283450"/>
              <a:gd name="connsiteY4519" fmla="*/ 4631511 h 6857979"/>
              <a:gd name="connsiteX4520" fmla="*/ 1455738 w 7283450"/>
              <a:gd name="connsiteY4520" fmla="*/ 4630321 h 6857979"/>
              <a:gd name="connsiteX4521" fmla="*/ 1455738 w 7283450"/>
              <a:gd name="connsiteY4521" fmla="*/ 4628733 h 6857979"/>
              <a:gd name="connsiteX4522" fmla="*/ 1456135 w 7283450"/>
              <a:gd name="connsiteY4522" fmla="*/ 4626749 h 6857979"/>
              <a:gd name="connsiteX4523" fmla="*/ 1456929 w 7283450"/>
              <a:gd name="connsiteY4523" fmla="*/ 4625161 h 6857979"/>
              <a:gd name="connsiteX4524" fmla="*/ 1458516 w 7283450"/>
              <a:gd name="connsiteY4524" fmla="*/ 4623177 h 6857979"/>
              <a:gd name="connsiteX4525" fmla="*/ 1459707 w 7283450"/>
              <a:gd name="connsiteY4525" fmla="*/ 4621192 h 6857979"/>
              <a:gd name="connsiteX4526" fmla="*/ 1461294 w 7283450"/>
              <a:gd name="connsiteY4526" fmla="*/ 4619208 h 6857979"/>
              <a:gd name="connsiteX4527" fmla="*/ 1463279 w 7283450"/>
              <a:gd name="connsiteY4527" fmla="*/ 4617620 h 6857979"/>
              <a:gd name="connsiteX4528" fmla="*/ 1464866 w 7283450"/>
              <a:gd name="connsiteY4528" fmla="*/ 4616827 h 6857979"/>
              <a:gd name="connsiteX4529" fmla="*/ 6307786 w 7283450"/>
              <a:gd name="connsiteY4529" fmla="*/ 4603730 h 6857979"/>
              <a:gd name="connsiteX4530" fmla="*/ 6310507 w 7283450"/>
              <a:gd name="connsiteY4530" fmla="*/ 4603730 h 6857979"/>
              <a:gd name="connsiteX4531" fmla="*/ 6313229 w 7283450"/>
              <a:gd name="connsiteY4531" fmla="*/ 4603730 h 6857979"/>
              <a:gd name="connsiteX4532" fmla="*/ 6315561 w 7283450"/>
              <a:gd name="connsiteY4532" fmla="*/ 4604920 h 6857979"/>
              <a:gd name="connsiteX4533" fmla="*/ 6317894 w 7283450"/>
              <a:gd name="connsiteY4533" fmla="*/ 4605714 h 6857979"/>
              <a:gd name="connsiteX4534" fmla="*/ 6319449 w 7283450"/>
              <a:gd name="connsiteY4534" fmla="*/ 4607302 h 6857979"/>
              <a:gd name="connsiteX4535" fmla="*/ 6319838 w 7283450"/>
              <a:gd name="connsiteY4535" fmla="*/ 4610477 h 6857979"/>
              <a:gd name="connsiteX4536" fmla="*/ 6319449 w 7283450"/>
              <a:gd name="connsiteY4536" fmla="*/ 4614049 h 6857979"/>
              <a:gd name="connsiteX4537" fmla="*/ 6318672 w 7283450"/>
              <a:gd name="connsiteY4537" fmla="*/ 4616430 h 6857979"/>
              <a:gd name="connsiteX4538" fmla="*/ 6317505 w 7283450"/>
              <a:gd name="connsiteY4538" fmla="*/ 4618811 h 6857979"/>
              <a:gd name="connsiteX4539" fmla="*/ 6315950 w 7283450"/>
              <a:gd name="connsiteY4539" fmla="*/ 4620399 h 6857979"/>
              <a:gd name="connsiteX4540" fmla="*/ 6314395 w 7283450"/>
              <a:gd name="connsiteY4540" fmla="*/ 4621986 h 6857979"/>
              <a:gd name="connsiteX4541" fmla="*/ 6312062 w 7283450"/>
              <a:gd name="connsiteY4541" fmla="*/ 4622383 h 6857979"/>
              <a:gd name="connsiteX4542" fmla="*/ 6310119 w 7283450"/>
              <a:gd name="connsiteY4542" fmla="*/ 4622780 h 6857979"/>
              <a:gd name="connsiteX4543" fmla="*/ 6308564 w 7283450"/>
              <a:gd name="connsiteY4543" fmla="*/ 4622383 h 6857979"/>
              <a:gd name="connsiteX4544" fmla="*/ 6306620 w 7283450"/>
              <a:gd name="connsiteY4544" fmla="*/ 4621986 h 6857979"/>
              <a:gd name="connsiteX4545" fmla="*/ 6305065 w 7283450"/>
              <a:gd name="connsiteY4545" fmla="*/ 4620399 h 6857979"/>
              <a:gd name="connsiteX4546" fmla="*/ 6303121 w 7283450"/>
              <a:gd name="connsiteY4546" fmla="*/ 4618811 h 6857979"/>
              <a:gd name="connsiteX4547" fmla="*/ 6301954 w 7283450"/>
              <a:gd name="connsiteY4547" fmla="*/ 4616430 h 6857979"/>
              <a:gd name="connsiteX4548" fmla="*/ 6301177 w 7283450"/>
              <a:gd name="connsiteY4548" fmla="*/ 4614049 h 6857979"/>
              <a:gd name="connsiteX4549" fmla="*/ 6300788 w 7283450"/>
              <a:gd name="connsiteY4549" fmla="*/ 4610477 h 6857979"/>
              <a:gd name="connsiteX4550" fmla="*/ 6301177 w 7283450"/>
              <a:gd name="connsiteY4550" fmla="*/ 4607302 h 6857979"/>
              <a:gd name="connsiteX4551" fmla="*/ 6302732 w 7283450"/>
              <a:gd name="connsiteY4551" fmla="*/ 4605714 h 6857979"/>
              <a:gd name="connsiteX4552" fmla="*/ 6305453 w 7283450"/>
              <a:gd name="connsiteY4552" fmla="*/ 4604920 h 6857979"/>
              <a:gd name="connsiteX4553" fmla="*/ 1208882 w 7283450"/>
              <a:gd name="connsiteY4553" fmla="*/ 4556105 h 6857979"/>
              <a:gd name="connsiteX4554" fmla="*/ 1209676 w 7283450"/>
              <a:gd name="connsiteY4554" fmla="*/ 4556105 h 6857979"/>
              <a:gd name="connsiteX4555" fmla="*/ 1208882 w 7283450"/>
              <a:gd name="connsiteY4555" fmla="*/ 4557693 h 6857979"/>
              <a:gd name="connsiteX4556" fmla="*/ 1208088 w 7283450"/>
              <a:gd name="connsiteY4556" fmla="*/ 4557693 h 6857979"/>
              <a:gd name="connsiteX4557" fmla="*/ 1217226 w 7283450"/>
              <a:gd name="connsiteY4557" fmla="*/ 4503718 h 6857979"/>
              <a:gd name="connsiteX4558" fmla="*/ 1218016 w 7283450"/>
              <a:gd name="connsiteY4558" fmla="*/ 4504116 h 6857979"/>
              <a:gd name="connsiteX4559" fmla="*/ 1218806 w 7283450"/>
              <a:gd name="connsiteY4559" fmla="*/ 4505309 h 6857979"/>
              <a:gd name="connsiteX4560" fmla="*/ 1219201 w 7283450"/>
              <a:gd name="connsiteY4560" fmla="*/ 4508890 h 6857979"/>
              <a:gd name="connsiteX4561" fmla="*/ 1219201 w 7283450"/>
              <a:gd name="connsiteY4561" fmla="*/ 4514062 h 6857979"/>
              <a:gd name="connsiteX4562" fmla="*/ 1218806 w 7283450"/>
              <a:gd name="connsiteY4562" fmla="*/ 4518836 h 6857979"/>
              <a:gd name="connsiteX4563" fmla="*/ 1218016 w 7283450"/>
              <a:gd name="connsiteY4563" fmla="*/ 4527987 h 6857979"/>
              <a:gd name="connsiteX4564" fmla="*/ 1217226 w 7283450"/>
              <a:gd name="connsiteY4564" fmla="*/ 4530374 h 6857979"/>
              <a:gd name="connsiteX4565" fmla="*/ 1218016 w 7283450"/>
              <a:gd name="connsiteY4565" fmla="*/ 4531170 h 6857979"/>
              <a:gd name="connsiteX4566" fmla="*/ 1218806 w 7283450"/>
              <a:gd name="connsiteY4566" fmla="*/ 4533955 h 6857979"/>
              <a:gd name="connsiteX4567" fmla="*/ 1218806 w 7283450"/>
              <a:gd name="connsiteY4567" fmla="*/ 4535547 h 6857979"/>
              <a:gd name="connsiteX4568" fmla="*/ 1218806 w 7283450"/>
              <a:gd name="connsiteY4568" fmla="*/ 4537934 h 6857979"/>
              <a:gd name="connsiteX4569" fmla="*/ 1218411 w 7283450"/>
              <a:gd name="connsiteY4569" fmla="*/ 4539127 h 6857979"/>
              <a:gd name="connsiteX4570" fmla="*/ 1217226 w 7283450"/>
              <a:gd name="connsiteY4570" fmla="*/ 4540321 h 6857979"/>
              <a:gd name="connsiteX4571" fmla="*/ 1213672 w 7283450"/>
              <a:gd name="connsiteY4571" fmla="*/ 4543504 h 6857979"/>
              <a:gd name="connsiteX4572" fmla="*/ 1213672 w 7283450"/>
              <a:gd name="connsiteY4572" fmla="*/ 4543902 h 6857979"/>
              <a:gd name="connsiteX4573" fmla="*/ 1214462 w 7283450"/>
              <a:gd name="connsiteY4573" fmla="*/ 4543504 h 6857979"/>
              <a:gd name="connsiteX4574" fmla="*/ 1216436 w 7283450"/>
              <a:gd name="connsiteY4574" fmla="*/ 4543106 h 6857979"/>
              <a:gd name="connsiteX4575" fmla="*/ 1217226 w 7283450"/>
              <a:gd name="connsiteY4575" fmla="*/ 4543106 h 6857979"/>
              <a:gd name="connsiteX4576" fmla="*/ 1217226 w 7283450"/>
              <a:gd name="connsiteY4576" fmla="*/ 4543504 h 6857979"/>
              <a:gd name="connsiteX4577" fmla="*/ 1216436 w 7283450"/>
              <a:gd name="connsiteY4577" fmla="*/ 4545095 h 6857979"/>
              <a:gd name="connsiteX4578" fmla="*/ 1215252 w 7283450"/>
              <a:gd name="connsiteY4578" fmla="*/ 4545891 h 6857979"/>
              <a:gd name="connsiteX4579" fmla="*/ 1212487 w 7283450"/>
              <a:gd name="connsiteY4579" fmla="*/ 4547482 h 6857979"/>
              <a:gd name="connsiteX4580" fmla="*/ 1209722 w 7283450"/>
              <a:gd name="connsiteY4580" fmla="*/ 4548676 h 6857979"/>
              <a:gd name="connsiteX4581" fmla="*/ 1208538 w 7283450"/>
              <a:gd name="connsiteY4581" fmla="*/ 4549472 h 6857979"/>
              <a:gd name="connsiteX4582" fmla="*/ 1207748 w 7283450"/>
              <a:gd name="connsiteY4582" fmla="*/ 4550267 h 6857979"/>
              <a:gd name="connsiteX4583" fmla="*/ 1206958 w 7283450"/>
              <a:gd name="connsiteY4583" fmla="*/ 4553848 h 6857979"/>
              <a:gd name="connsiteX4584" fmla="*/ 1206958 w 7283450"/>
              <a:gd name="connsiteY4584" fmla="*/ 4555838 h 6857979"/>
              <a:gd name="connsiteX4585" fmla="*/ 1207353 w 7283450"/>
              <a:gd name="connsiteY4585" fmla="*/ 4556633 h 6857979"/>
              <a:gd name="connsiteX4586" fmla="*/ 1208143 w 7283450"/>
              <a:gd name="connsiteY4586" fmla="*/ 4557031 h 6857979"/>
              <a:gd name="connsiteX4587" fmla="*/ 1207748 w 7283450"/>
              <a:gd name="connsiteY4587" fmla="*/ 4557031 h 6857979"/>
              <a:gd name="connsiteX4588" fmla="*/ 1206168 w 7283450"/>
              <a:gd name="connsiteY4588" fmla="*/ 4558225 h 6857979"/>
              <a:gd name="connsiteX4589" fmla="*/ 1204588 w 7283450"/>
              <a:gd name="connsiteY4589" fmla="*/ 4559418 h 6857979"/>
              <a:gd name="connsiteX4590" fmla="*/ 1203798 w 7283450"/>
              <a:gd name="connsiteY4590" fmla="*/ 4560612 h 6857979"/>
              <a:gd name="connsiteX4591" fmla="*/ 1203008 w 7283450"/>
              <a:gd name="connsiteY4591" fmla="*/ 4562601 h 6857979"/>
              <a:gd name="connsiteX4592" fmla="*/ 1201824 w 7283450"/>
              <a:gd name="connsiteY4592" fmla="*/ 4565386 h 6857979"/>
              <a:gd name="connsiteX4593" fmla="*/ 1201429 w 7283450"/>
              <a:gd name="connsiteY4593" fmla="*/ 4568171 h 6857979"/>
              <a:gd name="connsiteX4594" fmla="*/ 1201824 w 7283450"/>
              <a:gd name="connsiteY4594" fmla="*/ 4571354 h 6857979"/>
              <a:gd name="connsiteX4595" fmla="*/ 1201824 w 7283450"/>
              <a:gd name="connsiteY4595" fmla="*/ 4573741 h 6857979"/>
              <a:gd name="connsiteX4596" fmla="*/ 1202218 w 7283450"/>
              <a:gd name="connsiteY4596" fmla="*/ 4575731 h 6857979"/>
              <a:gd name="connsiteX4597" fmla="*/ 1201824 w 7283450"/>
              <a:gd name="connsiteY4597" fmla="*/ 4576924 h 6857979"/>
              <a:gd name="connsiteX4598" fmla="*/ 1199454 w 7283450"/>
              <a:gd name="connsiteY4598" fmla="*/ 4581301 h 6857979"/>
              <a:gd name="connsiteX4599" fmla="*/ 1197084 w 7283450"/>
              <a:gd name="connsiteY4599" fmla="*/ 4584484 h 6857979"/>
              <a:gd name="connsiteX4600" fmla="*/ 1195110 w 7283450"/>
              <a:gd name="connsiteY4600" fmla="*/ 4586871 h 6857979"/>
              <a:gd name="connsiteX4601" fmla="*/ 1193135 w 7283450"/>
              <a:gd name="connsiteY4601" fmla="*/ 4589258 h 6857979"/>
              <a:gd name="connsiteX4602" fmla="*/ 1188790 w 7283450"/>
              <a:gd name="connsiteY4602" fmla="*/ 4592839 h 6857979"/>
              <a:gd name="connsiteX4603" fmla="*/ 1187211 w 7283450"/>
              <a:gd name="connsiteY4603" fmla="*/ 4594828 h 6857979"/>
              <a:gd name="connsiteX4604" fmla="*/ 1186026 w 7283450"/>
              <a:gd name="connsiteY4604" fmla="*/ 4597613 h 6857979"/>
              <a:gd name="connsiteX4605" fmla="*/ 1185631 w 7283450"/>
              <a:gd name="connsiteY4605" fmla="*/ 4599602 h 6857979"/>
              <a:gd name="connsiteX4606" fmla="*/ 1185631 w 7283450"/>
              <a:gd name="connsiteY4606" fmla="*/ 4600796 h 6857979"/>
              <a:gd name="connsiteX4607" fmla="*/ 1186026 w 7283450"/>
              <a:gd name="connsiteY4607" fmla="*/ 4601194 h 6857979"/>
              <a:gd name="connsiteX4608" fmla="*/ 1186421 w 7283450"/>
              <a:gd name="connsiteY4608" fmla="*/ 4601989 h 6857979"/>
              <a:gd name="connsiteX4609" fmla="*/ 1186816 w 7283450"/>
              <a:gd name="connsiteY4609" fmla="*/ 4602387 h 6857979"/>
              <a:gd name="connsiteX4610" fmla="*/ 1186421 w 7283450"/>
              <a:gd name="connsiteY4610" fmla="*/ 4603183 h 6857979"/>
              <a:gd name="connsiteX4611" fmla="*/ 1185236 w 7283450"/>
              <a:gd name="connsiteY4611" fmla="*/ 4605172 h 6857979"/>
              <a:gd name="connsiteX4612" fmla="*/ 1182866 w 7283450"/>
              <a:gd name="connsiteY4612" fmla="*/ 4607559 h 6857979"/>
              <a:gd name="connsiteX4613" fmla="*/ 1181682 w 7283450"/>
              <a:gd name="connsiteY4613" fmla="*/ 4609151 h 6857979"/>
              <a:gd name="connsiteX4614" fmla="*/ 1180497 w 7283450"/>
              <a:gd name="connsiteY4614" fmla="*/ 4611936 h 6857979"/>
              <a:gd name="connsiteX4615" fmla="*/ 1177337 w 7283450"/>
              <a:gd name="connsiteY4615" fmla="*/ 4618700 h 6857979"/>
              <a:gd name="connsiteX4616" fmla="*/ 1174968 w 7283450"/>
              <a:gd name="connsiteY4616" fmla="*/ 4623474 h 6857979"/>
              <a:gd name="connsiteX4617" fmla="*/ 1174968 w 7283450"/>
              <a:gd name="connsiteY4617" fmla="*/ 4623872 h 6857979"/>
              <a:gd name="connsiteX4618" fmla="*/ 1175758 w 7283450"/>
              <a:gd name="connsiteY4618" fmla="*/ 4623474 h 6857979"/>
              <a:gd name="connsiteX4619" fmla="*/ 1176942 w 7283450"/>
              <a:gd name="connsiteY4619" fmla="*/ 4620689 h 6857979"/>
              <a:gd name="connsiteX4620" fmla="*/ 1177337 w 7283450"/>
              <a:gd name="connsiteY4620" fmla="*/ 4620291 h 6857979"/>
              <a:gd name="connsiteX4621" fmla="*/ 1177732 w 7283450"/>
              <a:gd name="connsiteY4621" fmla="*/ 4620291 h 6857979"/>
              <a:gd name="connsiteX4622" fmla="*/ 1178522 w 7283450"/>
              <a:gd name="connsiteY4622" fmla="*/ 4621087 h 6857979"/>
              <a:gd name="connsiteX4623" fmla="*/ 1178917 w 7283450"/>
              <a:gd name="connsiteY4623" fmla="*/ 4623076 h 6857979"/>
              <a:gd name="connsiteX4624" fmla="*/ 1178917 w 7283450"/>
              <a:gd name="connsiteY4624" fmla="*/ 4625065 h 6857979"/>
              <a:gd name="connsiteX4625" fmla="*/ 1178522 w 7283450"/>
              <a:gd name="connsiteY4625" fmla="*/ 4627055 h 6857979"/>
              <a:gd name="connsiteX4626" fmla="*/ 1178127 w 7283450"/>
              <a:gd name="connsiteY4626" fmla="*/ 4627850 h 6857979"/>
              <a:gd name="connsiteX4627" fmla="*/ 1177337 w 7283450"/>
              <a:gd name="connsiteY4627" fmla="*/ 4628646 h 6857979"/>
              <a:gd name="connsiteX4628" fmla="*/ 1176152 w 7283450"/>
              <a:gd name="connsiteY4628" fmla="*/ 4628646 h 6857979"/>
              <a:gd name="connsiteX4629" fmla="*/ 1174178 w 7283450"/>
              <a:gd name="connsiteY4629" fmla="*/ 4628646 h 6857979"/>
              <a:gd name="connsiteX4630" fmla="*/ 1172598 w 7283450"/>
              <a:gd name="connsiteY4630" fmla="*/ 4628248 h 6857979"/>
              <a:gd name="connsiteX4631" fmla="*/ 1170623 w 7283450"/>
              <a:gd name="connsiteY4631" fmla="*/ 4627453 h 6857979"/>
              <a:gd name="connsiteX4632" fmla="*/ 1171018 w 7283450"/>
              <a:gd name="connsiteY4632" fmla="*/ 4631829 h 6857979"/>
              <a:gd name="connsiteX4633" fmla="*/ 1171413 w 7283450"/>
              <a:gd name="connsiteY4633" fmla="*/ 4635012 h 6857979"/>
              <a:gd name="connsiteX4634" fmla="*/ 1171018 w 7283450"/>
              <a:gd name="connsiteY4634" fmla="*/ 4637797 h 6857979"/>
              <a:gd name="connsiteX4635" fmla="*/ 1170228 w 7283450"/>
              <a:gd name="connsiteY4635" fmla="*/ 4640980 h 6857979"/>
              <a:gd name="connsiteX4636" fmla="*/ 1169044 w 7283450"/>
              <a:gd name="connsiteY4636" fmla="*/ 4643367 h 6857979"/>
              <a:gd name="connsiteX4637" fmla="*/ 1167858 w 7283450"/>
              <a:gd name="connsiteY4637" fmla="*/ 4645356 h 6857979"/>
              <a:gd name="connsiteX4638" fmla="*/ 1165489 w 7283450"/>
              <a:gd name="connsiteY4638" fmla="*/ 4646948 h 6857979"/>
              <a:gd name="connsiteX4639" fmla="*/ 1163909 w 7283450"/>
              <a:gd name="connsiteY4639" fmla="*/ 4648937 h 6857979"/>
              <a:gd name="connsiteX4640" fmla="*/ 1159565 w 7283450"/>
              <a:gd name="connsiteY4640" fmla="*/ 4652120 h 6857979"/>
              <a:gd name="connsiteX4641" fmla="*/ 1154430 w 7283450"/>
              <a:gd name="connsiteY4641" fmla="*/ 4655303 h 6857979"/>
              <a:gd name="connsiteX4642" fmla="*/ 1150086 w 7283450"/>
              <a:gd name="connsiteY4642" fmla="*/ 4659281 h 6857979"/>
              <a:gd name="connsiteX4643" fmla="*/ 1147322 w 7283450"/>
              <a:gd name="connsiteY4643" fmla="*/ 4661669 h 6857979"/>
              <a:gd name="connsiteX4644" fmla="*/ 1145347 w 7283450"/>
              <a:gd name="connsiteY4644" fmla="*/ 4664056 h 6857979"/>
              <a:gd name="connsiteX4645" fmla="*/ 1144162 w 7283450"/>
              <a:gd name="connsiteY4645" fmla="*/ 4663658 h 6857979"/>
              <a:gd name="connsiteX4646" fmla="*/ 1143767 w 7283450"/>
              <a:gd name="connsiteY4646" fmla="*/ 4662862 h 6857979"/>
              <a:gd name="connsiteX4647" fmla="*/ 1143767 w 7283450"/>
              <a:gd name="connsiteY4647" fmla="*/ 4662066 h 6857979"/>
              <a:gd name="connsiteX4648" fmla="*/ 1144162 w 7283450"/>
              <a:gd name="connsiteY4648" fmla="*/ 4660873 h 6857979"/>
              <a:gd name="connsiteX4649" fmla="*/ 1145347 w 7283450"/>
              <a:gd name="connsiteY4649" fmla="*/ 4658088 h 6857979"/>
              <a:gd name="connsiteX4650" fmla="*/ 1145742 w 7283450"/>
              <a:gd name="connsiteY4650" fmla="*/ 4656496 h 6857979"/>
              <a:gd name="connsiteX4651" fmla="*/ 1145347 w 7283450"/>
              <a:gd name="connsiteY4651" fmla="*/ 4654109 h 6857979"/>
              <a:gd name="connsiteX4652" fmla="*/ 1144952 w 7283450"/>
              <a:gd name="connsiteY4652" fmla="*/ 4652916 h 6857979"/>
              <a:gd name="connsiteX4653" fmla="*/ 1143767 w 7283450"/>
              <a:gd name="connsiteY4653" fmla="*/ 4651722 h 6857979"/>
              <a:gd name="connsiteX4654" fmla="*/ 1142188 w 7283450"/>
              <a:gd name="connsiteY4654" fmla="*/ 4650131 h 6857979"/>
              <a:gd name="connsiteX4655" fmla="*/ 1140213 w 7283450"/>
              <a:gd name="connsiteY4655" fmla="*/ 4648141 h 6857979"/>
              <a:gd name="connsiteX4656" fmla="*/ 1139028 w 7283450"/>
              <a:gd name="connsiteY4656" fmla="*/ 4645356 h 6857979"/>
              <a:gd name="connsiteX4657" fmla="*/ 1138238 w 7283450"/>
              <a:gd name="connsiteY4657" fmla="*/ 4642571 h 6857979"/>
              <a:gd name="connsiteX4658" fmla="*/ 1138238 w 7283450"/>
              <a:gd name="connsiteY4658" fmla="*/ 4638991 h 6857979"/>
              <a:gd name="connsiteX4659" fmla="*/ 1138633 w 7283450"/>
              <a:gd name="connsiteY4659" fmla="*/ 4636603 h 6857979"/>
              <a:gd name="connsiteX4660" fmla="*/ 1139028 w 7283450"/>
              <a:gd name="connsiteY4660" fmla="*/ 4634216 h 6857979"/>
              <a:gd name="connsiteX4661" fmla="*/ 1139818 w 7283450"/>
              <a:gd name="connsiteY4661" fmla="*/ 4633023 h 6857979"/>
              <a:gd name="connsiteX4662" fmla="*/ 1141002 w 7283450"/>
              <a:gd name="connsiteY4662" fmla="*/ 4632227 h 6857979"/>
              <a:gd name="connsiteX4663" fmla="*/ 1144162 w 7283450"/>
              <a:gd name="connsiteY4663" fmla="*/ 4629840 h 6857979"/>
              <a:gd name="connsiteX4664" fmla="*/ 1146927 w 7283450"/>
              <a:gd name="connsiteY4664" fmla="*/ 4628646 h 6857979"/>
              <a:gd name="connsiteX4665" fmla="*/ 1148112 w 7283450"/>
              <a:gd name="connsiteY4665" fmla="*/ 4627850 h 6857979"/>
              <a:gd name="connsiteX4666" fmla="*/ 1148506 w 7283450"/>
              <a:gd name="connsiteY4666" fmla="*/ 4627453 h 6857979"/>
              <a:gd name="connsiteX4667" fmla="*/ 1148902 w 7283450"/>
              <a:gd name="connsiteY4667" fmla="*/ 4625463 h 6857979"/>
              <a:gd name="connsiteX4668" fmla="*/ 1148506 w 7283450"/>
              <a:gd name="connsiteY4668" fmla="*/ 4623872 h 6857979"/>
              <a:gd name="connsiteX4669" fmla="*/ 1147716 w 7283450"/>
              <a:gd name="connsiteY4669" fmla="*/ 4622678 h 6857979"/>
              <a:gd name="connsiteX4670" fmla="*/ 1146927 w 7283450"/>
              <a:gd name="connsiteY4670" fmla="*/ 4620689 h 6857979"/>
              <a:gd name="connsiteX4671" fmla="*/ 1145742 w 7283450"/>
              <a:gd name="connsiteY4671" fmla="*/ 4619097 h 6857979"/>
              <a:gd name="connsiteX4672" fmla="*/ 1145347 w 7283450"/>
              <a:gd name="connsiteY4672" fmla="*/ 4617904 h 6857979"/>
              <a:gd name="connsiteX4673" fmla="*/ 1144952 w 7283450"/>
              <a:gd name="connsiteY4673" fmla="*/ 4615915 h 6857979"/>
              <a:gd name="connsiteX4674" fmla="*/ 1145347 w 7283450"/>
              <a:gd name="connsiteY4674" fmla="*/ 4614323 h 6857979"/>
              <a:gd name="connsiteX4675" fmla="*/ 1146137 w 7283450"/>
              <a:gd name="connsiteY4675" fmla="*/ 4613925 h 6857979"/>
              <a:gd name="connsiteX4676" fmla="*/ 1146927 w 7283450"/>
              <a:gd name="connsiteY4676" fmla="*/ 4613527 h 6857979"/>
              <a:gd name="connsiteX4677" fmla="*/ 1150086 w 7283450"/>
              <a:gd name="connsiteY4677" fmla="*/ 4612334 h 6857979"/>
              <a:gd name="connsiteX4678" fmla="*/ 1153246 w 7283450"/>
              <a:gd name="connsiteY4678" fmla="*/ 4611538 h 6857979"/>
              <a:gd name="connsiteX4679" fmla="*/ 1154036 w 7283450"/>
              <a:gd name="connsiteY4679" fmla="*/ 4611140 h 6857979"/>
              <a:gd name="connsiteX4680" fmla="*/ 1154826 w 7283450"/>
              <a:gd name="connsiteY4680" fmla="*/ 4610742 h 6857979"/>
              <a:gd name="connsiteX4681" fmla="*/ 1156800 w 7283450"/>
              <a:gd name="connsiteY4681" fmla="*/ 4607162 h 6857979"/>
              <a:gd name="connsiteX4682" fmla="*/ 1159170 w 7283450"/>
              <a:gd name="connsiteY4682" fmla="*/ 4601989 h 6857979"/>
              <a:gd name="connsiteX4683" fmla="*/ 1162330 w 7283450"/>
              <a:gd name="connsiteY4683" fmla="*/ 4591645 h 6857979"/>
              <a:gd name="connsiteX4684" fmla="*/ 1165884 w 7283450"/>
              <a:gd name="connsiteY4684" fmla="*/ 4580505 h 6857979"/>
              <a:gd name="connsiteX4685" fmla="*/ 1168254 w 7283450"/>
              <a:gd name="connsiteY4685" fmla="*/ 4574935 h 6857979"/>
              <a:gd name="connsiteX4686" fmla="*/ 1170623 w 7283450"/>
              <a:gd name="connsiteY4686" fmla="*/ 4570558 h 6857979"/>
              <a:gd name="connsiteX4687" fmla="*/ 1171413 w 7283450"/>
              <a:gd name="connsiteY4687" fmla="*/ 4569365 h 6857979"/>
              <a:gd name="connsiteX4688" fmla="*/ 1172598 w 7283450"/>
              <a:gd name="connsiteY4688" fmla="*/ 4568569 h 6857979"/>
              <a:gd name="connsiteX4689" fmla="*/ 1176942 w 7283450"/>
              <a:gd name="connsiteY4689" fmla="*/ 4566182 h 6857979"/>
              <a:gd name="connsiteX4690" fmla="*/ 1180497 w 7283450"/>
              <a:gd name="connsiteY4690" fmla="*/ 4563397 h 6857979"/>
              <a:gd name="connsiteX4691" fmla="*/ 1182076 w 7283450"/>
              <a:gd name="connsiteY4691" fmla="*/ 4562203 h 6857979"/>
              <a:gd name="connsiteX4692" fmla="*/ 1182866 w 7283450"/>
              <a:gd name="connsiteY4692" fmla="*/ 4560214 h 6857979"/>
              <a:gd name="connsiteX4693" fmla="*/ 1183261 w 7283450"/>
              <a:gd name="connsiteY4693" fmla="*/ 4557827 h 6857979"/>
              <a:gd name="connsiteX4694" fmla="*/ 1184051 w 7283450"/>
              <a:gd name="connsiteY4694" fmla="*/ 4555440 h 6857979"/>
              <a:gd name="connsiteX4695" fmla="*/ 1184446 w 7283450"/>
              <a:gd name="connsiteY4695" fmla="*/ 4552655 h 6857979"/>
              <a:gd name="connsiteX4696" fmla="*/ 1184841 w 7283450"/>
              <a:gd name="connsiteY4696" fmla="*/ 4550267 h 6857979"/>
              <a:gd name="connsiteX4697" fmla="*/ 1186026 w 7283450"/>
              <a:gd name="connsiteY4697" fmla="*/ 4548278 h 6857979"/>
              <a:gd name="connsiteX4698" fmla="*/ 1186816 w 7283450"/>
              <a:gd name="connsiteY4698" fmla="*/ 4547482 h 6857979"/>
              <a:gd name="connsiteX4699" fmla="*/ 1188000 w 7283450"/>
              <a:gd name="connsiteY4699" fmla="*/ 4547085 h 6857979"/>
              <a:gd name="connsiteX4700" fmla="*/ 1189186 w 7283450"/>
              <a:gd name="connsiteY4700" fmla="*/ 4546687 h 6857979"/>
              <a:gd name="connsiteX4701" fmla="*/ 1190765 w 7283450"/>
              <a:gd name="connsiteY4701" fmla="*/ 4546687 h 6857979"/>
              <a:gd name="connsiteX4702" fmla="*/ 1195504 w 7283450"/>
              <a:gd name="connsiteY4702" fmla="*/ 4547085 h 6857979"/>
              <a:gd name="connsiteX4703" fmla="*/ 1197479 w 7283450"/>
              <a:gd name="connsiteY4703" fmla="*/ 4536740 h 6857979"/>
              <a:gd name="connsiteX4704" fmla="*/ 1199059 w 7283450"/>
              <a:gd name="connsiteY4704" fmla="*/ 4528783 h 6857979"/>
              <a:gd name="connsiteX4705" fmla="*/ 1201034 w 7283450"/>
              <a:gd name="connsiteY4705" fmla="*/ 4522815 h 6857979"/>
              <a:gd name="connsiteX4706" fmla="*/ 1203008 w 7283450"/>
              <a:gd name="connsiteY4706" fmla="*/ 4518439 h 6857979"/>
              <a:gd name="connsiteX4707" fmla="*/ 1205378 w 7283450"/>
              <a:gd name="connsiteY4707" fmla="*/ 4515256 h 6857979"/>
              <a:gd name="connsiteX4708" fmla="*/ 1208143 w 7283450"/>
              <a:gd name="connsiteY4708" fmla="*/ 4512073 h 6857979"/>
              <a:gd name="connsiteX4709" fmla="*/ 6037263 w 7283450"/>
              <a:gd name="connsiteY4709" fmla="*/ 4494193 h 6857979"/>
              <a:gd name="connsiteX4710" fmla="*/ 6038454 w 7283450"/>
              <a:gd name="connsiteY4710" fmla="*/ 4494578 h 6857979"/>
              <a:gd name="connsiteX4711" fmla="*/ 6039644 w 7283450"/>
              <a:gd name="connsiteY4711" fmla="*/ 4495732 h 6857979"/>
              <a:gd name="connsiteX4712" fmla="*/ 6040041 w 7283450"/>
              <a:gd name="connsiteY4712" fmla="*/ 4497272 h 6857979"/>
              <a:gd name="connsiteX4713" fmla="*/ 6040438 w 7283450"/>
              <a:gd name="connsiteY4713" fmla="*/ 4498811 h 6857979"/>
              <a:gd name="connsiteX4714" fmla="*/ 6040438 w 7283450"/>
              <a:gd name="connsiteY4714" fmla="*/ 4503044 h 6857979"/>
              <a:gd name="connsiteX4715" fmla="*/ 6040438 w 7283450"/>
              <a:gd name="connsiteY4715" fmla="*/ 4506893 h 6857979"/>
              <a:gd name="connsiteX4716" fmla="*/ 6037263 w 7283450"/>
              <a:gd name="connsiteY4716" fmla="*/ 4506893 h 6857979"/>
              <a:gd name="connsiteX4717" fmla="*/ 6034882 w 7283450"/>
              <a:gd name="connsiteY4717" fmla="*/ 4506893 h 6857979"/>
              <a:gd name="connsiteX4718" fmla="*/ 6032501 w 7283450"/>
              <a:gd name="connsiteY4718" fmla="*/ 4506508 h 6857979"/>
              <a:gd name="connsiteX4719" fmla="*/ 6030913 w 7283450"/>
              <a:gd name="connsiteY4719" fmla="*/ 4505738 h 6857979"/>
              <a:gd name="connsiteX4720" fmla="*/ 6028929 w 7283450"/>
              <a:gd name="connsiteY4720" fmla="*/ 4504199 h 6857979"/>
              <a:gd name="connsiteX4721" fmla="*/ 6028135 w 7283450"/>
              <a:gd name="connsiteY4721" fmla="*/ 4502659 h 6857979"/>
              <a:gd name="connsiteX4722" fmla="*/ 6027738 w 7283450"/>
              <a:gd name="connsiteY4722" fmla="*/ 4499965 h 6857979"/>
              <a:gd name="connsiteX4723" fmla="*/ 6027738 w 7283450"/>
              <a:gd name="connsiteY4723" fmla="*/ 4497272 h 6857979"/>
              <a:gd name="connsiteX4724" fmla="*/ 6029325 w 7283450"/>
              <a:gd name="connsiteY4724" fmla="*/ 4495347 h 6857979"/>
              <a:gd name="connsiteX4725" fmla="*/ 6030119 w 7283450"/>
              <a:gd name="connsiteY4725" fmla="*/ 4494962 h 6857979"/>
              <a:gd name="connsiteX4726" fmla="*/ 6030913 w 7283450"/>
              <a:gd name="connsiteY4726" fmla="*/ 4494962 h 6857979"/>
              <a:gd name="connsiteX4727" fmla="*/ 6032501 w 7283450"/>
              <a:gd name="connsiteY4727" fmla="*/ 4494962 h 6857979"/>
              <a:gd name="connsiteX4728" fmla="*/ 6033691 w 7283450"/>
              <a:gd name="connsiteY4728" fmla="*/ 4495732 h 6857979"/>
              <a:gd name="connsiteX4729" fmla="*/ 6034485 w 7283450"/>
              <a:gd name="connsiteY4729" fmla="*/ 4496502 h 6857979"/>
              <a:gd name="connsiteX4730" fmla="*/ 6035675 w 7283450"/>
              <a:gd name="connsiteY4730" fmla="*/ 4496502 h 6857979"/>
              <a:gd name="connsiteX4731" fmla="*/ 6036072 w 7283450"/>
              <a:gd name="connsiteY4731" fmla="*/ 4496502 h 6857979"/>
              <a:gd name="connsiteX4732" fmla="*/ 6036469 w 7283450"/>
              <a:gd name="connsiteY4732" fmla="*/ 4495732 h 6857979"/>
              <a:gd name="connsiteX4733" fmla="*/ 1219373 w 7283450"/>
              <a:gd name="connsiteY4733" fmla="*/ 4395768 h 6857979"/>
              <a:gd name="connsiteX4734" fmla="*/ 1222192 w 7283450"/>
              <a:gd name="connsiteY4734" fmla="*/ 4395768 h 6857979"/>
              <a:gd name="connsiteX4735" fmla="*/ 1225010 w 7283450"/>
              <a:gd name="connsiteY4735" fmla="*/ 4396174 h 6857979"/>
              <a:gd name="connsiteX4736" fmla="*/ 1227829 w 7283450"/>
              <a:gd name="connsiteY4736" fmla="*/ 4396985 h 6857979"/>
              <a:gd name="connsiteX4737" fmla="*/ 1229842 w 7283450"/>
              <a:gd name="connsiteY4737" fmla="*/ 4398203 h 6857979"/>
              <a:gd name="connsiteX4738" fmla="*/ 1231855 w 7283450"/>
              <a:gd name="connsiteY4738" fmla="*/ 4400232 h 6857979"/>
              <a:gd name="connsiteX4739" fmla="*/ 1233063 w 7283450"/>
              <a:gd name="connsiteY4739" fmla="*/ 4402261 h 6857979"/>
              <a:gd name="connsiteX4740" fmla="*/ 1234271 w 7283450"/>
              <a:gd name="connsiteY4740" fmla="*/ 4404696 h 6857979"/>
              <a:gd name="connsiteX4741" fmla="*/ 1234673 w 7283450"/>
              <a:gd name="connsiteY4741" fmla="*/ 4407537 h 6857979"/>
              <a:gd name="connsiteX4742" fmla="*/ 1235076 w 7283450"/>
              <a:gd name="connsiteY4742" fmla="*/ 4411595 h 6857979"/>
              <a:gd name="connsiteX4743" fmla="*/ 1234673 w 7283450"/>
              <a:gd name="connsiteY4743" fmla="*/ 4415653 h 6857979"/>
              <a:gd name="connsiteX4744" fmla="*/ 1233465 w 7283450"/>
              <a:gd name="connsiteY4744" fmla="*/ 4420523 h 6857979"/>
              <a:gd name="connsiteX4745" fmla="*/ 1233063 w 7283450"/>
              <a:gd name="connsiteY4745" fmla="*/ 4421741 h 6857979"/>
              <a:gd name="connsiteX4746" fmla="*/ 1231452 w 7283450"/>
              <a:gd name="connsiteY4746" fmla="*/ 4422552 h 6857979"/>
              <a:gd name="connsiteX4747" fmla="*/ 1229842 w 7283450"/>
              <a:gd name="connsiteY4747" fmla="*/ 4422958 h 6857979"/>
              <a:gd name="connsiteX4748" fmla="*/ 1228231 w 7283450"/>
              <a:gd name="connsiteY4748" fmla="*/ 4422958 h 6857979"/>
              <a:gd name="connsiteX4749" fmla="*/ 1224205 w 7283450"/>
              <a:gd name="connsiteY4749" fmla="*/ 4422552 h 6857979"/>
              <a:gd name="connsiteX4750" fmla="*/ 1222192 w 7283450"/>
              <a:gd name="connsiteY4750" fmla="*/ 4422958 h 6857979"/>
              <a:gd name="connsiteX4751" fmla="*/ 1220984 w 7283450"/>
              <a:gd name="connsiteY4751" fmla="*/ 4423770 h 6857979"/>
              <a:gd name="connsiteX4752" fmla="*/ 1219776 w 7283450"/>
              <a:gd name="connsiteY4752" fmla="*/ 4425799 h 6857979"/>
              <a:gd name="connsiteX4753" fmla="*/ 1219373 w 7283450"/>
              <a:gd name="connsiteY4753" fmla="*/ 4428234 h 6857979"/>
              <a:gd name="connsiteX4754" fmla="*/ 1218971 w 7283450"/>
              <a:gd name="connsiteY4754" fmla="*/ 4431886 h 6857979"/>
              <a:gd name="connsiteX4755" fmla="*/ 1218568 w 7283450"/>
              <a:gd name="connsiteY4755" fmla="*/ 4433510 h 6857979"/>
              <a:gd name="connsiteX4756" fmla="*/ 1216958 w 7283450"/>
              <a:gd name="connsiteY4756" fmla="*/ 4435539 h 6857979"/>
              <a:gd name="connsiteX4757" fmla="*/ 1214944 w 7283450"/>
              <a:gd name="connsiteY4757" fmla="*/ 4436756 h 6857979"/>
              <a:gd name="connsiteX4758" fmla="*/ 1211723 w 7283450"/>
              <a:gd name="connsiteY4758" fmla="*/ 4437568 h 6857979"/>
              <a:gd name="connsiteX4759" fmla="*/ 1210516 w 7283450"/>
              <a:gd name="connsiteY4759" fmla="*/ 4437974 h 6857979"/>
              <a:gd name="connsiteX4760" fmla="*/ 1208905 w 7283450"/>
              <a:gd name="connsiteY4760" fmla="*/ 4438785 h 6857979"/>
              <a:gd name="connsiteX4761" fmla="*/ 1206489 w 7283450"/>
              <a:gd name="connsiteY4761" fmla="*/ 4440815 h 6857979"/>
              <a:gd name="connsiteX4762" fmla="*/ 1204073 w 7283450"/>
              <a:gd name="connsiteY4762" fmla="*/ 4443655 h 6857979"/>
              <a:gd name="connsiteX4763" fmla="*/ 1200450 w 7283450"/>
              <a:gd name="connsiteY4763" fmla="*/ 4446090 h 6857979"/>
              <a:gd name="connsiteX4764" fmla="*/ 1197229 w 7283450"/>
              <a:gd name="connsiteY4764" fmla="*/ 4448119 h 6857979"/>
              <a:gd name="connsiteX4765" fmla="*/ 1195618 w 7283450"/>
              <a:gd name="connsiteY4765" fmla="*/ 4448931 h 6857979"/>
              <a:gd name="connsiteX4766" fmla="*/ 1193605 w 7283450"/>
              <a:gd name="connsiteY4766" fmla="*/ 4449337 h 6857979"/>
              <a:gd name="connsiteX4767" fmla="*/ 1190787 w 7283450"/>
              <a:gd name="connsiteY4767" fmla="*/ 4449743 h 6857979"/>
              <a:gd name="connsiteX4768" fmla="*/ 1188371 w 7283450"/>
              <a:gd name="connsiteY4768" fmla="*/ 4449337 h 6857979"/>
              <a:gd name="connsiteX4769" fmla="*/ 1185955 w 7283450"/>
              <a:gd name="connsiteY4769" fmla="*/ 4448931 h 6857979"/>
              <a:gd name="connsiteX4770" fmla="*/ 1182734 w 7283450"/>
              <a:gd name="connsiteY4770" fmla="*/ 4447714 h 6857979"/>
              <a:gd name="connsiteX4771" fmla="*/ 1181123 w 7283450"/>
              <a:gd name="connsiteY4771" fmla="*/ 4441220 h 6857979"/>
              <a:gd name="connsiteX4772" fmla="*/ 1179916 w 7283450"/>
              <a:gd name="connsiteY4772" fmla="*/ 4435945 h 6857979"/>
              <a:gd name="connsiteX4773" fmla="*/ 1179513 w 7283450"/>
              <a:gd name="connsiteY4773" fmla="*/ 4430669 h 6857979"/>
              <a:gd name="connsiteX4774" fmla="*/ 1179513 w 7283450"/>
              <a:gd name="connsiteY4774" fmla="*/ 4425799 h 6857979"/>
              <a:gd name="connsiteX4775" fmla="*/ 1179916 w 7283450"/>
              <a:gd name="connsiteY4775" fmla="*/ 4423770 h 6857979"/>
              <a:gd name="connsiteX4776" fmla="*/ 1180721 w 7283450"/>
              <a:gd name="connsiteY4776" fmla="*/ 4421741 h 6857979"/>
              <a:gd name="connsiteX4777" fmla="*/ 1181526 w 7283450"/>
              <a:gd name="connsiteY4777" fmla="*/ 4420117 h 6857979"/>
              <a:gd name="connsiteX4778" fmla="*/ 1182734 w 7283450"/>
              <a:gd name="connsiteY4778" fmla="*/ 4418900 h 6857979"/>
              <a:gd name="connsiteX4779" fmla="*/ 1185150 w 7283450"/>
              <a:gd name="connsiteY4779" fmla="*/ 4416871 h 6857979"/>
              <a:gd name="connsiteX4780" fmla="*/ 1186760 w 7283450"/>
              <a:gd name="connsiteY4780" fmla="*/ 4415653 h 6857979"/>
              <a:gd name="connsiteX4781" fmla="*/ 1189176 w 7283450"/>
              <a:gd name="connsiteY4781" fmla="*/ 4414436 h 6857979"/>
              <a:gd name="connsiteX4782" fmla="*/ 1191994 w 7283450"/>
              <a:gd name="connsiteY4782" fmla="*/ 4413624 h 6857979"/>
              <a:gd name="connsiteX4783" fmla="*/ 1194410 w 7283450"/>
              <a:gd name="connsiteY4783" fmla="*/ 4412407 h 6857979"/>
              <a:gd name="connsiteX4784" fmla="*/ 1196424 w 7283450"/>
              <a:gd name="connsiteY4784" fmla="*/ 4410783 h 6857979"/>
              <a:gd name="connsiteX4785" fmla="*/ 1198034 w 7283450"/>
              <a:gd name="connsiteY4785" fmla="*/ 4408348 h 6857979"/>
              <a:gd name="connsiteX4786" fmla="*/ 1199242 w 7283450"/>
              <a:gd name="connsiteY4786" fmla="*/ 4405913 h 6857979"/>
              <a:gd name="connsiteX4787" fmla="*/ 1201255 w 7283450"/>
              <a:gd name="connsiteY4787" fmla="*/ 4401855 h 6857979"/>
              <a:gd name="connsiteX4788" fmla="*/ 1202060 w 7283450"/>
              <a:gd name="connsiteY4788" fmla="*/ 4400232 h 6857979"/>
              <a:gd name="connsiteX4789" fmla="*/ 1208905 w 7283450"/>
              <a:gd name="connsiteY4789" fmla="*/ 4397391 h 6857979"/>
              <a:gd name="connsiteX4790" fmla="*/ 1212931 w 7283450"/>
              <a:gd name="connsiteY4790" fmla="*/ 4396579 h 6857979"/>
              <a:gd name="connsiteX4791" fmla="*/ 1216152 w 7283450"/>
              <a:gd name="connsiteY4791" fmla="*/ 4396174 h 6857979"/>
              <a:gd name="connsiteX4792" fmla="*/ 395288 w 7283450"/>
              <a:gd name="connsiteY4792" fmla="*/ 4325918 h 6857979"/>
              <a:gd name="connsiteX4793" fmla="*/ 397272 w 7283450"/>
              <a:gd name="connsiteY4793" fmla="*/ 4327982 h 6857979"/>
              <a:gd name="connsiteX4794" fmla="*/ 399257 w 7283450"/>
              <a:gd name="connsiteY4794" fmla="*/ 4330045 h 6857979"/>
              <a:gd name="connsiteX4795" fmla="*/ 402432 w 7283450"/>
              <a:gd name="connsiteY4795" fmla="*/ 4335411 h 6857979"/>
              <a:gd name="connsiteX4796" fmla="*/ 404416 w 7283450"/>
              <a:gd name="connsiteY4796" fmla="*/ 4337888 h 6857979"/>
              <a:gd name="connsiteX4797" fmla="*/ 406400 w 7283450"/>
              <a:gd name="connsiteY4797" fmla="*/ 4339952 h 6857979"/>
              <a:gd name="connsiteX4798" fmla="*/ 408782 w 7283450"/>
              <a:gd name="connsiteY4798" fmla="*/ 4342015 h 6857979"/>
              <a:gd name="connsiteX4799" fmla="*/ 411163 w 7283450"/>
              <a:gd name="connsiteY4799" fmla="*/ 4343254 h 6857979"/>
              <a:gd name="connsiteX4800" fmla="*/ 409576 w 7283450"/>
              <a:gd name="connsiteY4800" fmla="*/ 4345317 h 6857979"/>
              <a:gd name="connsiteX4801" fmla="*/ 407988 w 7283450"/>
              <a:gd name="connsiteY4801" fmla="*/ 4346143 h 6857979"/>
              <a:gd name="connsiteX4802" fmla="*/ 406400 w 7283450"/>
              <a:gd name="connsiteY4802" fmla="*/ 4346143 h 6857979"/>
              <a:gd name="connsiteX4803" fmla="*/ 404416 w 7283450"/>
              <a:gd name="connsiteY4803" fmla="*/ 4345730 h 6857979"/>
              <a:gd name="connsiteX4804" fmla="*/ 402828 w 7283450"/>
              <a:gd name="connsiteY4804" fmla="*/ 4344905 h 6857979"/>
              <a:gd name="connsiteX4805" fmla="*/ 400844 w 7283450"/>
              <a:gd name="connsiteY4805" fmla="*/ 4344905 h 6857979"/>
              <a:gd name="connsiteX4806" fmla="*/ 398463 w 7283450"/>
              <a:gd name="connsiteY4806" fmla="*/ 4345317 h 6857979"/>
              <a:gd name="connsiteX4807" fmla="*/ 395288 w 7283450"/>
              <a:gd name="connsiteY4807" fmla="*/ 4346556 h 6857979"/>
              <a:gd name="connsiteX4808" fmla="*/ 398463 w 7283450"/>
              <a:gd name="connsiteY4808" fmla="*/ 4344905 h 6857979"/>
              <a:gd name="connsiteX4809" fmla="*/ 400050 w 7283450"/>
              <a:gd name="connsiteY4809" fmla="*/ 4343254 h 6857979"/>
              <a:gd name="connsiteX4810" fmla="*/ 400844 w 7283450"/>
              <a:gd name="connsiteY4810" fmla="*/ 4342015 h 6857979"/>
              <a:gd name="connsiteX4811" fmla="*/ 401241 w 7283450"/>
              <a:gd name="connsiteY4811" fmla="*/ 4340777 h 6857979"/>
              <a:gd name="connsiteX4812" fmla="*/ 400844 w 7283450"/>
              <a:gd name="connsiteY4812" fmla="*/ 4339126 h 6857979"/>
              <a:gd name="connsiteX4813" fmla="*/ 400050 w 7283450"/>
              <a:gd name="connsiteY4813" fmla="*/ 4338301 h 6857979"/>
              <a:gd name="connsiteX4814" fmla="*/ 398463 w 7283450"/>
              <a:gd name="connsiteY4814" fmla="*/ 4337888 h 6857979"/>
              <a:gd name="connsiteX4815" fmla="*/ 396478 w 7283450"/>
              <a:gd name="connsiteY4815" fmla="*/ 4337062 h 6857979"/>
              <a:gd name="connsiteX4816" fmla="*/ 394891 w 7283450"/>
              <a:gd name="connsiteY4816" fmla="*/ 4337062 h 6857979"/>
              <a:gd name="connsiteX4817" fmla="*/ 392907 w 7283450"/>
              <a:gd name="connsiteY4817" fmla="*/ 4337062 h 6857979"/>
              <a:gd name="connsiteX4818" fmla="*/ 391319 w 7283450"/>
              <a:gd name="connsiteY4818" fmla="*/ 4337062 h 6857979"/>
              <a:gd name="connsiteX4819" fmla="*/ 389732 w 7283450"/>
              <a:gd name="connsiteY4819" fmla="*/ 4337888 h 6857979"/>
              <a:gd name="connsiteX4820" fmla="*/ 387747 w 7283450"/>
              <a:gd name="connsiteY4820" fmla="*/ 4338713 h 6857979"/>
              <a:gd name="connsiteX4821" fmla="*/ 386557 w 7283450"/>
              <a:gd name="connsiteY4821" fmla="*/ 4339539 h 6857979"/>
              <a:gd name="connsiteX4822" fmla="*/ 386160 w 7283450"/>
              <a:gd name="connsiteY4822" fmla="*/ 4341603 h 6857979"/>
              <a:gd name="connsiteX4823" fmla="*/ 386160 w 7283450"/>
              <a:gd name="connsiteY4823" fmla="*/ 4343254 h 6857979"/>
              <a:gd name="connsiteX4824" fmla="*/ 384573 w 7283450"/>
              <a:gd name="connsiteY4824" fmla="*/ 4343254 h 6857979"/>
              <a:gd name="connsiteX4825" fmla="*/ 383778 w 7283450"/>
              <a:gd name="connsiteY4825" fmla="*/ 4342841 h 6857979"/>
              <a:gd name="connsiteX4826" fmla="*/ 382985 w 7283450"/>
              <a:gd name="connsiteY4826" fmla="*/ 4342015 h 6857979"/>
              <a:gd name="connsiteX4827" fmla="*/ 382588 w 7283450"/>
              <a:gd name="connsiteY4827" fmla="*/ 4341190 h 6857979"/>
              <a:gd name="connsiteX4828" fmla="*/ 382985 w 7283450"/>
              <a:gd name="connsiteY4828" fmla="*/ 4339539 h 6857979"/>
              <a:gd name="connsiteX4829" fmla="*/ 382985 w 7283450"/>
              <a:gd name="connsiteY4829" fmla="*/ 4338301 h 6857979"/>
              <a:gd name="connsiteX4830" fmla="*/ 384175 w 7283450"/>
              <a:gd name="connsiteY4830" fmla="*/ 4335824 h 6857979"/>
              <a:gd name="connsiteX4831" fmla="*/ 385763 w 7283450"/>
              <a:gd name="connsiteY4831" fmla="*/ 4334173 h 6857979"/>
              <a:gd name="connsiteX4832" fmla="*/ 386557 w 7283450"/>
              <a:gd name="connsiteY4832" fmla="*/ 4333347 h 6857979"/>
              <a:gd name="connsiteX4833" fmla="*/ 387350 w 7283450"/>
              <a:gd name="connsiteY4833" fmla="*/ 4332935 h 6857979"/>
              <a:gd name="connsiteX4834" fmla="*/ 388144 w 7283450"/>
              <a:gd name="connsiteY4834" fmla="*/ 4333347 h 6857979"/>
              <a:gd name="connsiteX4835" fmla="*/ 388541 w 7283450"/>
              <a:gd name="connsiteY4835" fmla="*/ 4333760 h 6857979"/>
              <a:gd name="connsiteX4836" fmla="*/ 389335 w 7283450"/>
              <a:gd name="connsiteY4836" fmla="*/ 4334586 h 6857979"/>
              <a:gd name="connsiteX4837" fmla="*/ 389335 w 7283450"/>
              <a:gd name="connsiteY4837" fmla="*/ 4336237 h 6857979"/>
              <a:gd name="connsiteX4838" fmla="*/ 391319 w 7283450"/>
              <a:gd name="connsiteY4838" fmla="*/ 4334173 h 6857979"/>
              <a:gd name="connsiteX4839" fmla="*/ 392907 w 7283450"/>
              <a:gd name="connsiteY4839" fmla="*/ 4331696 h 6857979"/>
              <a:gd name="connsiteX4840" fmla="*/ 394097 w 7283450"/>
              <a:gd name="connsiteY4840" fmla="*/ 4328807 h 6857979"/>
              <a:gd name="connsiteX4841" fmla="*/ 6705321 w 7283450"/>
              <a:gd name="connsiteY4841" fmla="*/ 4173518 h 6857979"/>
              <a:gd name="connsiteX4842" fmla="*/ 6709663 w 7283450"/>
              <a:gd name="connsiteY4842" fmla="*/ 4173518 h 6857979"/>
              <a:gd name="connsiteX4843" fmla="*/ 6714005 w 7283450"/>
              <a:gd name="connsiteY4843" fmla="*/ 4174312 h 6857979"/>
              <a:gd name="connsiteX4844" fmla="*/ 6719137 w 7283450"/>
              <a:gd name="connsiteY4844" fmla="*/ 4175899 h 6857979"/>
              <a:gd name="connsiteX4845" fmla="*/ 6722295 w 7283450"/>
              <a:gd name="connsiteY4845" fmla="*/ 4177487 h 6857979"/>
              <a:gd name="connsiteX4846" fmla="*/ 6726242 w 7283450"/>
              <a:gd name="connsiteY4846" fmla="*/ 4179868 h 6857979"/>
              <a:gd name="connsiteX4847" fmla="*/ 6735322 w 7283450"/>
              <a:gd name="connsiteY4847" fmla="*/ 4185821 h 6857979"/>
              <a:gd name="connsiteX4848" fmla="*/ 6745585 w 7283450"/>
              <a:gd name="connsiteY4848" fmla="*/ 4192965 h 6857979"/>
              <a:gd name="connsiteX4849" fmla="*/ 6751112 w 7283450"/>
              <a:gd name="connsiteY4849" fmla="*/ 4196537 h 6857979"/>
              <a:gd name="connsiteX4850" fmla="*/ 6756244 w 7283450"/>
              <a:gd name="connsiteY4850" fmla="*/ 4199315 h 6857979"/>
              <a:gd name="connsiteX4851" fmla="*/ 6761770 w 7283450"/>
              <a:gd name="connsiteY4851" fmla="*/ 4201696 h 6857979"/>
              <a:gd name="connsiteX4852" fmla="*/ 6765718 w 7283450"/>
              <a:gd name="connsiteY4852" fmla="*/ 4204474 h 6857979"/>
              <a:gd name="connsiteX4853" fmla="*/ 6768876 w 7283450"/>
              <a:gd name="connsiteY4853" fmla="*/ 4206458 h 6857979"/>
              <a:gd name="connsiteX4854" fmla="*/ 6770850 w 7283450"/>
              <a:gd name="connsiteY4854" fmla="*/ 4208443 h 6857979"/>
              <a:gd name="connsiteX4855" fmla="*/ 6772429 w 7283450"/>
              <a:gd name="connsiteY4855" fmla="*/ 4211221 h 6857979"/>
              <a:gd name="connsiteX4856" fmla="*/ 6774402 w 7283450"/>
              <a:gd name="connsiteY4856" fmla="*/ 4215984 h 6857979"/>
              <a:gd name="connsiteX4857" fmla="*/ 6781113 w 7283450"/>
              <a:gd name="connsiteY4857" fmla="*/ 4229080 h 6857979"/>
              <a:gd name="connsiteX4858" fmla="*/ 6782692 w 7283450"/>
              <a:gd name="connsiteY4858" fmla="*/ 4231859 h 6857979"/>
              <a:gd name="connsiteX4859" fmla="*/ 6784271 w 7283450"/>
              <a:gd name="connsiteY4859" fmla="*/ 4233843 h 6857979"/>
              <a:gd name="connsiteX4860" fmla="*/ 6787035 w 7283450"/>
              <a:gd name="connsiteY4860" fmla="*/ 4236621 h 6857979"/>
              <a:gd name="connsiteX4861" fmla="*/ 6789403 w 7283450"/>
              <a:gd name="connsiteY4861" fmla="*/ 4239796 h 6857979"/>
              <a:gd name="connsiteX4862" fmla="*/ 6790193 w 7283450"/>
              <a:gd name="connsiteY4862" fmla="*/ 4241384 h 6857979"/>
              <a:gd name="connsiteX4863" fmla="*/ 6790587 w 7283450"/>
              <a:gd name="connsiteY4863" fmla="*/ 4242574 h 6857979"/>
              <a:gd name="connsiteX4864" fmla="*/ 6790982 w 7283450"/>
              <a:gd name="connsiteY4864" fmla="*/ 4246146 h 6857979"/>
              <a:gd name="connsiteX4865" fmla="*/ 6791377 w 7283450"/>
              <a:gd name="connsiteY4865" fmla="*/ 4249718 h 6857979"/>
              <a:gd name="connsiteX4866" fmla="*/ 6790587 w 7283450"/>
              <a:gd name="connsiteY4866" fmla="*/ 4257656 h 6857979"/>
              <a:gd name="connsiteX4867" fmla="*/ 6790193 w 7283450"/>
              <a:gd name="connsiteY4867" fmla="*/ 4265196 h 6857979"/>
              <a:gd name="connsiteX4868" fmla="*/ 6790193 w 7283450"/>
              <a:gd name="connsiteY4868" fmla="*/ 4268768 h 6857979"/>
              <a:gd name="connsiteX4869" fmla="*/ 6790587 w 7283450"/>
              <a:gd name="connsiteY4869" fmla="*/ 4273134 h 6857979"/>
              <a:gd name="connsiteX4870" fmla="*/ 6792166 w 7283450"/>
              <a:gd name="connsiteY4870" fmla="*/ 4276706 h 6857979"/>
              <a:gd name="connsiteX4871" fmla="*/ 6793745 w 7283450"/>
              <a:gd name="connsiteY4871" fmla="*/ 4281071 h 6857979"/>
              <a:gd name="connsiteX4872" fmla="*/ 6797298 w 7283450"/>
              <a:gd name="connsiteY4872" fmla="*/ 4287818 h 6857979"/>
              <a:gd name="connsiteX4873" fmla="*/ 6798877 w 7283450"/>
              <a:gd name="connsiteY4873" fmla="*/ 4291390 h 6857979"/>
              <a:gd name="connsiteX4874" fmla="*/ 6800061 w 7283450"/>
              <a:gd name="connsiteY4874" fmla="*/ 4294962 h 6857979"/>
              <a:gd name="connsiteX4875" fmla="*/ 6800851 w 7283450"/>
              <a:gd name="connsiteY4875" fmla="*/ 4298931 h 6857979"/>
              <a:gd name="connsiteX4876" fmla="*/ 6800851 w 7283450"/>
              <a:gd name="connsiteY4876" fmla="*/ 4300915 h 6857979"/>
              <a:gd name="connsiteX4877" fmla="*/ 6800061 w 7283450"/>
              <a:gd name="connsiteY4877" fmla="*/ 4302899 h 6857979"/>
              <a:gd name="connsiteX4878" fmla="*/ 6799667 w 7283450"/>
              <a:gd name="connsiteY4878" fmla="*/ 4304487 h 6857979"/>
              <a:gd name="connsiteX4879" fmla="*/ 6799272 w 7283450"/>
              <a:gd name="connsiteY4879" fmla="*/ 4306471 h 6857979"/>
              <a:gd name="connsiteX4880" fmla="*/ 6798482 w 7283450"/>
              <a:gd name="connsiteY4880" fmla="*/ 4307662 h 6857979"/>
              <a:gd name="connsiteX4881" fmla="*/ 6797693 w 7283450"/>
              <a:gd name="connsiteY4881" fmla="*/ 4308853 h 6857979"/>
              <a:gd name="connsiteX4882" fmla="*/ 6795719 w 7283450"/>
              <a:gd name="connsiteY4882" fmla="*/ 4310043 h 6857979"/>
              <a:gd name="connsiteX4883" fmla="*/ 6792956 w 7283450"/>
              <a:gd name="connsiteY4883" fmla="*/ 4310837 h 6857979"/>
              <a:gd name="connsiteX4884" fmla="*/ 6787035 w 7283450"/>
              <a:gd name="connsiteY4884" fmla="*/ 4311631 h 6857979"/>
              <a:gd name="connsiteX4885" fmla="*/ 6784271 w 7283450"/>
              <a:gd name="connsiteY4885" fmla="*/ 4312028 h 6857979"/>
              <a:gd name="connsiteX4886" fmla="*/ 6781113 w 7283450"/>
              <a:gd name="connsiteY4886" fmla="*/ 4312821 h 6857979"/>
              <a:gd name="connsiteX4887" fmla="*/ 6778350 w 7283450"/>
              <a:gd name="connsiteY4887" fmla="*/ 4314806 h 6857979"/>
              <a:gd name="connsiteX4888" fmla="*/ 6775587 w 7283450"/>
              <a:gd name="connsiteY4888" fmla="*/ 4316393 h 6857979"/>
              <a:gd name="connsiteX4889" fmla="*/ 6770060 w 7283450"/>
              <a:gd name="connsiteY4889" fmla="*/ 4320362 h 6857979"/>
              <a:gd name="connsiteX4890" fmla="*/ 6764534 w 7283450"/>
              <a:gd name="connsiteY4890" fmla="*/ 4324331 h 6857979"/>
              <a:gd name="connsiteX4891" fmla="*/ 6762165 w 7283450"/>
              <a:gd name="connsiteY4891" fmla="*/ 4325521 h 6857979"/>
              <a:gd name="connsiteX4892" fmla="*/ 6759797 w 7283450"/>
              <a:gd name="connsiteY4892" fmla="*/ 4326315 h 6857979"/>
              <a:gd name="connsiteX4893" fmla="*/ 6751901 w 7283450"/>
              <a:gd name="connsiteY4893" fmla="*/ 4327109 h 6857979"/>
              <a:gd name="connsiteX4894" fmla="*/ 6744401 w 7283450"/>
              <a:gd name="connsiteY4894" fmla="*/ 4327506 h 6857979"/>
              <a:gd name="connsiteX4895" fmla="*/ 6736901 w 7283450"/>
              <a:gd name="connsiteY4895" fmla="*/ 4327109 h 6857979"/>
              <a:gd name="connsiteX4896" fmla="*/ 6729401 w 7283450"/>
              <a:gd name="connsiteY4896" fmla="*/ 4326315 h 6857979"/>
              <a:gd name="connsiteX4897" fmla="*/ 6721900 w 7283450"/>
              <a:gd name="connsiteY4897" fmla="*/ 4324728 h 6857979"/>
              <a:gd name="connsiteX4898" fmla="*/ 6714795 w 7283450"/>
              <a:gd name="connsiteY4898" fmla="*/ 4322346 h 6857979"/>
              <a:gd name="connsiteX4899" fmla="*/ 6708084 w 7283450"/>
              <a:gd name="connsiteY4899" fmla="*/ 4320362 h 6857979"/>
              <a:gd name="connsiteX4900" fmla="*/ 6700978 w 7283450"/>
              <a:gd name="connsiteY4900" fmla="*/ 4317584 h 6857979"/>
              <a:gd name="connsiteX4901" fmla="*/ 6694267 w 7283450"/>
              <a:gd name="connsiteY4901" fmla="*/ 4314806 h 6857979"/>
              <a:gd name="connsiteX4902" fmla="*/ 6687557 w 7283450"/>
              <a:gd name="connsiteY4902" fmla="*/ 4311234 h 6857979"/>
              <a:gd name="connsiteX4903" fmla="*/ 6675319 w 7283450"/>
              <a:gd name="connsiteY4903" fmla="*/ 4304090 h 6857979"/>
              <a:gd name="connsiteX4904" fmla="*/ 6663477 w 7283450"/>
              <a:gd name="connsiteY4904" fmla="*/ 4296549 h 6857979"/>
              <a:gd name="connsiteX4905" fmla="*/ 6653213 w 7283450"/>
              <a:gd name="connsiteY4905" fmla="*/ 4289803 h 6857979"/>
              <a:gd name="connsiteX4906" fmla="*/ 6653608 w 7283450"/>
              <a:gd name="connsiteY4906" fmla="*/ 4268768 h 6857979"/>
              <a:gd name="connsiteX4907" fmla="*/ 6654397 w 7283450"/>
              <a:gd name="connsiteY4907" fmla="*/ 4248527 h 6857979"/>
              <a:gd name="connsiteX4908" fmla="*/ 6654792 w 7283450"/>
              <a:gd name="connsiteY4908" fmla="*/ 4237018 h 6857979"/>
              <a:gd name="connsiteX4909" fmla="*/ 6656371 w 7283450"/>
              <a:gd name="connsiteY4909" fmla="*/ 4225509 h 6857979"/>
              <a:gd name="connsiteX4910" fmla="*/ 6657950 w 7283450"/>
              <a:gd name="connsiteY4910" fmla="*/ 4213205 h 6857979"/>
              <a:gd name="connsiteX4911" fmla="*/ 6659529 w 7283450"/>
              <a:gd name="connsiteY4911" fmla="*/ 4199315 h 6857979"/>
              <a:gd name="connsiteX4912" fmla="*/ 6663477 w 7283450"/>
              <a:gd name="connsiteY4912" fmla="*/ 4197727 h 6857979"/>
              <a:gd name="connsiteX4913" fmla="*/ 6667424 w 7283450"/>
              <a:gd name="connsiteY4913" fmla="*/ 4195743 h 6857979"/>
              <a:gd name="connsiteX4914" fmla="*/ 6670977 w 7283450"/>
              <a:gd name="connsiteY4914" fmla="*/ 4192965 h 6857979"/>
              <a:gd name="connsiteX4915" fmla="*/ 6674530 w 7283450"/>
              <a:gd name="connsiteY4915" fmla="*/ 4190584 h 6857979"/>
              <a:gd name="connsiteX4916" fmla="*/ 6680846 w 7283450"/>
              <a:gd name="connsiteY4916" fmla="*/ 4185424 h 6857979"/>
              <a:gd name="connsiteX4917" fmla="*/ 6687557 w 7283450"/>
              <a:gd name="connsiteY4917" fmla="*/ 4180662 h 6857979"/>
              <a:gd name="connsiteX4918" fmla="*/ 6691109 w 7283450"/>
              <a:gd name="connsiteY4918" fmla="*/ 4177884 h 6857979"/>
              <a:gd name="connsiteX4919" fmla="*/ 6694267 w 7283450"/>
              <a:gd name="connsiteY4919" fmla="*/ 4176296 h 6857979"/>
              <a:gd name="connsiteX4920" fmla="*/ 6697820 w 7283450"/>
              <a:gd name="connsiteY4920" fmla="*/ 4174709 h 6857979"/>
              <a:gd name="connsiteX4921" fmla="*/ 6701768 w 7283450"/>
              <a:gd name="connsiteY4921" fmla="*/ 4173915 h 6857979"/>
              <a:gd name="connsiteX4922" fmla="*/ 598740 w 7283450"/>
              <a:gd name="connsiteY4922" fmla="*/ 4035405 h 6857979"/>
              <a:gd name="connsiteX4923" fmla="*/ 603527 w 7283450"/>
              <a:gd name="connsiteY4923" fmla="*/ 4035809 h 6857979"/>
              <a:gd name="connsiteX4924" fmla="*/ 607915 w 7283450"/>
              <a:gd name="connsiteY4924" fmla="*/ 4036618 h 6857979"/>
              <a:gd name="connsiteX4925" fmla="*/ 612702 w 7283450"/>
              <a:gd name="connsiteY4925" fmla="*/ 4038235 h 6857979"/>
              <a:gd name="connsiteX4926" fmla="*/ 611904 w 7283450"/>
              <a:gd name="connsiteY4926" fmla="*/ 4038235 h 6857979"/>
              <a:gd name="connsiteX4927" fmla="*/ 612702 w 7283450"/>
              <a:gd name="connsiteY4927" fmla="*/ 4039852 h 6857979"/>
              <a:gd name="connsiteX4928" fmla="*/ 617090 w 7283450"/>
              <a:gd name="connsiteY4928" fmla="*/ 4045107 h 6857979"/>
              <a:gd name="connsiteX4929" fmla="*/ 623074 w 7283450"/>
              <a:gd name="connsiteY4929" fmla="*/ 4050767 h 6857979"/>
              <a:gd name="connsiteX4930" fmla="*/ 624670 w 7283450"/>
              <a:gd name="connsiteY4930" fmla="*/ 4051980 h 6857979"/>
              <a:gd name="connsiteX4931" fmla="*/ 625068 w 7283450"/>
              <a:gd name="connsiteY4931" fmla="*/ 4052384 h 6857979"/>
              <a:gd name="connsiteX4932" fmla="*/ 625068 w 7283450"/>
              <a:gd name="connsiteY4932" fmla="*/ 4051980 h 6857979"/>
              <a:gd name="connsiteX4933" fmla="*/ 625467 w 7283450"/>
              <a:gd name="connsiteY4933" fmla="*/ 4054406 h 6857979"/>
              <a:gd name="connsiteX4934" fmla="*/ 625467 w 7283450"/>
              <a:gd name="connsiteY4934" fmla="*/ 4056427 h 6857979"/>
              <a:gd name="connsiteX4935" fmla="*/ 625068 w 7283450"/>
              <a:gd name="connsiteY4935" fmla="*/ 4058448 h 6857979"/>
              <a:gd name="connsiteX4936" fmla="*/ 624271 w 7283450"/>
              <a:gd name="connsiteY4936" fmla="*/ 4060874 h 6857979"/>
              <a:gd name="connsiteX4937" fmla="*/ 622675 w 7283450"/>
              <a:gd name="connsiteY4937" fmla="*/ 4064108 h 6857979"/>
              <a:gd name="connsiteX4938" fmla="*/ 621877 w 7283450"/>
              <a:gd name="connsiteY4938" fmla="*/ 4065725 h 6857979"/>
              <a:gd name="connsiteX4939" fmla="*/ 622276 w 7283450"/>
              <a:gd name="connsiteY4939" fmla="*/ 4066938 h 6857979"/>
              <a:gd name="connsiteX4940" fmla="*/ 622675 w 7283450"/>
              <a:gd name="connsiteY4940" fmla="*/ 4068960 h 6857979"/>
              <a:gd name="connsiteX4941" fmla="*/ 624271 w 7283450"/>
              <a:gd name="connsiteY4941" fmla="*/ 4071789 h 6857979"/>
              <a:gd name="connsiteX4942" fmla="*/ 625467 w 7283450"/>
              <a:gd name="connsiteY4942" fmla="*/ 4074215 h 6857979"/>
              <a:gd name="connsiteX4943" fmla="*/ 626664 w 7283450"/>
              <a:gd name="connsiteY4943" fmla="*/ 4077045 h 6857979"/>
              <a:gd name="connsiteX4944" fmla="*/ 627063 w 7283450"/>
              <a:gd name="connsiteY4944" fmla="*/ 4078258 h 6857979"/>
              <a:gd name="connsiteX4945" fmla="*/ 627063 w 7283450"/>
              <a:gd name="connsiteY4945" fmla="*/ 4079471 h 6857979"/>
              <a:gd name="connsiteX4946" fmla="*/ 627063 w 7283450"/>
              <a:gd name="connsiteY4946" fmla="*/ 4080683 h 6857979"/>
              <a:gd name="connsiteX4947" fmla="*/ 626265 w 7283450"/>
              <a:gd name="connsiteY4947" fmla="*/ 4081492 h 6857979"/>
              <a:gd name="connsiteX4948" fmla="*/ 625467 w 7283450"/>
              <a:gd name="connsiteY4948" fmla="*/ 4082705 h 6857979"/>
              <a:gd name="connsiteX4949" fmla="*/ 623872 w 7283450"/>
              <a:gd name="connsiteY4949" fmla="*/ 4083918 h 6857979"/>
              <a:gd name="connsiteX4950" fmla="*/ 621877 w 7283450"/>
              <a:gd name="connsiteY4950" fmla="*/ 4084726 h 6857979"/>
              <a:gd name="connsiteX4951" fmla="*/ 618686 w 7283450"/>
              <a:gd name="connsiteY4951" fmla="*/ 4086343 h 6857979"/>
              <a:gd name="connsiteX4952" fmla="*/ 617489 w 7283450"/>
              <a:gd name="connsiteY4952" fmla="*/ 4087152 h 6857979"/>
              <a:gd name="connsiteX4953" fmla="*/ 616691 w 7283450"/>
              <a:gd name="connsiteY4953" fmla="*/ 4087960 h 6857979"/>
              <a:gd name="connsiteX4954" fmla="*/ 615095 w 7283450"/>
              <a:gd name="connsiteY4954" fmla="*/ 4091195 h 6857979"/>
              <a:gd name="connsiteX4955" fmla="*/ 614298 w 7283450"/>
              <a:gd name="connsiteY4955" fmla="*/ 4094429 h 6857979"/>
              <a:gd name="connsiteX4956" fmla="*/ 613500 w 7283450"/>
              <a:gd name="connsiteY4956" fmla="*/ 4095642 h 6857979"/>
              <a:gd name="connsiteX4957" fmla="*/ 612702 w 7283450"/>
              <a:gd name="connsiteY4957" fmla="*/ 4096450 h 6857979"/>
              <a:gd name="connsiteX4958" fmla="*/ 609112 w 7283450"/>
              <a:gd name="connsiteY4958" fmla="*/ 4097663 h 6857979"/>
              <a:gd name="connsiteX4959" fmla="*/ 605522 w 7283450"/>
              <a:gd name="connsiteY4959" fmla="*/ 4098876 h 6857979"/>
              <a:gd name="connsiteX4960" fmla="*/ 601532 w 7283450"/>
              <a:gd name="connsiteY4960" fmla="*/ 4099684 h 6857979"/>
              <a:gd name="connsiteX4961" fmla="*/ 597543 w 7283450"/>
              <a:gd name="connsiteY4961" fmla="*/ 4100089 h 6857979"/>
              <a:gd name="connsiteX4962" fmla="*/ 589166 w 7283450"/>
              <a:gd name="connsiteY4962" fmla="*/ 4100493 h 6857979"/>
              <a:gd name="connsiteX4963" fmla="*/ 580390 w 7283450"/>
              <a:gd name="connsiteY4963" fmla="*/ 4100089 h 6857979"/>
              <a:gd name="connsiteX4964" fmla="*/ 571614 w 7283450"/>
              <a:gd name="connsiteY4964" fmla="*/ 4099280 h 6857979"/>
              <a:gd name="connsiteX4965" fmla="*/ 563237 w 7283450"/>
              <a:gd name="connsiteY4965" fmla="*/ 4098067 h 6857979"/>
              <a:gd name="connsiteX4966" fmla="*/ 549275 w 7283450"/>
              <a:gd name="connsiteY4966" fmla="*/ 4096450 h 6857979"/>
              <a:gd name="connsiteX4967" fmla="*/ 549275 w 7283450"/>
              <a:gd name="connsiteY4967" fmla="*/ 4083918 h 6857979"/>
              <a:gd name="connsiteX4968" fmla="*/ 550073 w 7283450"/>
              <a:gd name="connsiteY4968" fmla="*/ 4073811 h 6857979"/>
              <a:gd name="connsiteX4969" fmla="*/ 550871 w 7283450"/>
              <a:gd name="connsiteY4969" fmla="*/ 4065321 h 6857979"/>
              <a:gd name="connsiteX4970" fmla="*/ 552466 w 7283450"/>
              <a:gd name="connsiteY4970" fmla="*/ 4058448 h 6857979"/>
              <a:gd name="connsiteX4971" fmla="*/ 553663 w 7283450"/>
              <a:gd name="connsiteY4971" fmla="*/ 4059257 h 6857979"/>
              <a:gd name="connsiteX4972" fmla="*/ 554461 w 7283450"/>
              <a:gd name="connsiteY4972" fmla="*/ 4060066 h 6857979"/>
              <a:gd name="connsiteX4973" fmla="*/ 554860 w 7283450"/>
              <a:gd name="connsiteY4973" fmla="*/ 4061278 h 6857979"/>
              <a:gd name="connsiteX4974" fmla="*/ 555259 w 7283450"/>
              <a:gd name="connsiteY4974" fmla="*/ 4062491 h 6857979"/>
              <a:gd name="connsiteX4975" fmla="*/ 555657 w 7283450"/>
              <a:gd name="connsiteY4975" fmla="*/ 4069364 h 6857979"/>
              <a:gd name="connsiteX4976" fmla="*/ 556056 w 7283450"/>
              <a:gd name="connsiteY4976" fmla="*/ 4064917 h 6857979"/>
              <a:gd name="connsiteX4977" fmla="*/ 556854 w 7283450"/>
              <a:gd name="connsiteY4977" fmla="*/ 4061278 h 6857979"/>
              <a:gd name="connsiteX4978" fmla="*/ 558450 w 7283450"/>
              <a:gd name="connsiteY4978" fmla="*/ 4057236 h 6857979"/>
              <a:gd name="connsiteX4979" fmla="*/ 561243 w 7283450"/>
              <a:gd name="connsiteY4979" fmla="*/ 4053597 h 6857979"/>
              <a:gd name="connsiteX4980" fmla="*/ 564035 w 7283450"/>
              <a:gd name="connsiteY4980" fmla="*/ 4049959 h 6857979"/>
              <a:gd name="connsiteX4981" fmla="*/ 567226 w 7283450"/>
              <a:gd name="connsiteY4981" fmla="*/ 4047129 h 6857979"/>
              <a:gd name="connsiteX4982" fmla="*/ 571215 w 7283450"/>
              <a:gd name="connsiteY4982" fmla="*/ 4044299 h 6857979"/>
              <a:gd name="connsiteX4983" fmla="*/ 575204 w 7283450"/>
              <a:gd name="connsiteY4983" fmla="*/ 4041469 h 6857979"/>
              <a:gd name="connsiteX4984" fmla="*/ 579592 w 7283450"/>
              <a:gd name="connsiteY4984" fmla="*/ 4039448 h 6857979"/>
              <a:gd name="connsiteX4985" fmla="*/ 583980 w 7283450"/>
              <a:gd name="connsiteY4985" fmla="*/ 4037426 h 6857979"/>
              <a:gd name="connsiteX4986" fmla="*/ 589166 w 7283450"/>
              <a:gd name="connsiteY4986" fmla="*/ 4036213 h 6857979"/>
              <a:gd name="connsiteX4987" fmla="*/ 593554 w 7283450"/>
              <a:gd name="connsiteY4987" fmla="*/ 4035809 h 6857979"/>
              <a:gd name="connsiteX4988" fmla="*/ 6247471 w 7283450"/>
              <a:gd name="connsiteY4988" fmla="*/ 3984605 h 6857979"/>
              <a:gd name="connsiteX4989" fmla="*/ 6251343 w 7283450"/>
              <a:gd name="connsiteY4989" fmla="*/ 3985010 h 6857979"/>
              <a:gd name="connsiteX4990" fmla="*/ 6254827 w 7283450"/>
              <a:gd name="connsiteY4990" fmla="*/ 3986224 h 6857979"/>
              <a:gd name="connsiteX4991" fmla="*/ 6257538 w 7283450"/>
              <a:gd name="connsiteY4991" fmla="*/ 3988247 h 6857979"/>
              <a:gd name="connsiteX4992" fmla="*/ 6257925 w 7283450"/>
              <a:gd name="connsiteY4992" fmla="*/ 3993912 h 6857979"/>
              <a:gd name="connsiteX4993" fmla="*/ 6257538 w 7283450"/>
              <a:gd name="connsiteY4993" fmla="*/ 3997959 h 6857979"/>
              <a:gd name="connsiteX4994" fmla="*/ 6256376 w 7283450"/>
              <a:gd name="connsiteY4994" fmla="*/ 4002006 h 6857979"/>
              <a:gd name="connsiteX4995" fmla="*/ 6254827 w 7283450"/>
              <a:gd name="connsiteY4995" fmla="*/ 4005243 h 6857979"/>
              <a:gd name="connsiteX4996" fmla="*/ 6250955 w 7283450"/>
              <a:gd name="connsiteY4996" fmla="*/ 4004838 h 6857979"/>
              <a:gd name="connsiteX4997" fmla="*/ 6248245 w 7283450"/>
              <a:gd name="connsiteY4997" fmla="*/ 4003624 h 6857979"/>
              <a:gd name="connsiteX4998" fmla="*/ 6246309 w 7283450"/>
              <a:gd name="connsiteY4998" fmla="*/ 4002006 h 6857979"/>
              <a:gd name="connsiteX4999" fmla="*/ 6244373 w 7283450"/>
              <a:gd name="connsiteY4999" fmla="*/ 3999982 h 6857979"/>
              <a:gd name="connsiteX5000" fmla="*/ 6242824 w 7283450"/>
              <a:gd name="connsiteY5000" fmla="*/ 3996745 h 6857979"/>
              <a:gd name="connsiteX5001" fmla="*/ 6242437 w 7283450"/>
              <a:gd name="connsiteY5001" fmla="*/ 3993508 h 6857979"/>
              <a:gd name="connsiteX5002" fmla="*/ 6242050 w 7283450"/>
              <a:gd name="connsiteY5002" fmla="*/ 3989056 h 6857979"/>
              <a:gd name="connsiteX5003" fmla="*/ 6242437 w 7283450"/>
              <a:gd name="connsiteY5003" fmla="*/ 3985010 h 6857979"/>
              <a:gd name="connsiteX5004" fmla="*/ 519113 w 7283450"/>
              <a:gd name="connsiteY5004" fmla="*/ 3967143 h 6857979"/>
              <a:gd name="connsiteX5005" fmla="*/ 520701 w 7283450"/>
              <a:gd name="connsiteY5005" fmla="*/ 3967143 h 6857979"/>
              <a:gd name="connsiteX5006" fmla="*/ 521891 w 7283450"/>
              <a:gd name="connsiteY5006" fmla="*/ 3967143 h 6857979"/>
              <a:gd name="connsiteX5007" fmla="*/ 523082 w 7283450"/>
              <a:gd name="connsiteY5007" fmla="*/ 3967932 h 6857979"/>
              <a:gd name="connsiteX5008" fmla="*/ 523876 w 7283450"/>
              <a:gd name="connsiteY5008" fmla="*/ 3969509 h 6857979"/>
              <a:gd name="connsiteX5009" fmla="*/ 523479 w 7283450"/>
              <a:gd name="connsiteY5009" fmla="*/ 3970298 h 6857979"/>
              <a:gd name="connsiteX5010" fmla="*/ 523082 w 7283450"/>
              <a:gd name="connsiteY5010" fmla="*/ 3971087 h 6857979"/>
              <a:gd name="connsiteX5011" fmla="*/ 522288 w 7283450"/>
              <a:gd name="connsiteY5011" fmla="*/ 3971481 h 6857979"/>
              <a:gd name="connsiteX5012" fmla="*/ 521495 w 7283450"/>
              <a:gd name="connsiteY5012" fmla="*/ 3971876 h 6857979"/>
              <a:gd name="connsiteX5013" fmla="*/ 517526 w 7283450"/>
              <a:gd name="connsiteY5013" fmla="*/ 3972665 h 6857979"/>
              <a:gd name="connsiteX5014" fmla="*/ 515938 w 7283450"/>
              <a:gd name="connsiteY5014" fmla="*/ 3973848 h 6857979"/>
              <a:gd name="connsiteX5015" fmla="*/ 514748 w 7283450"/>
              <a:gd name="connsiteY5015" fmla="*/ 3975425 h 6857979"/>
              <a:gd name="connsiteX5016" fmla="*/ 512366 w 7283450"/>
              <a:gd name="connsiteY5016" fmla="*/ 3978975 h 6857979"/>
              <a:gd name="connsiteX5017" fmla="*/ 510382 w 7283450"/>
              <a:gd name="connsiteY5017" fmla="*/ 3982130 h 6857979"/>
              <a:gd name="connsiteX5018" fmla="*/ 508001 w 7283450"/>
              <a:gd name="connsiteY5018" fmla="*/ 3986075 h 6857979"/>
              <a:gd name="connsiteX5019" fmla="*/ 506017 w 7283450"/>
              <a:gd name="connsiteY5019" fmla="*/ 3986075 h 6857979"/>
              <a:gd name="connsiteX5020" fmla="*/ 504429 w 7283450"/>
              <a:gd name="connsiteY5020" fmla="*/ 3985680 h 6857979"/>
              <a:gd name="connsiteX5021" fmla="*/ 503239 w 7283450"/>
              <a:gd name="connsiteY5021" fmla="*/ 3984891 h 6857979"/>
              <a:gd name="connsiteX5022" fmla="*/ 502048 w 7283450"/>
              <a:gd name="connsiteY5022" fmla="*/ 3984497 h 6857979"/>
              <a:gd name="connsiteX5023" fmla="*/ 500857 w 7283450"/>
              <a:gd name="connsiteY5023" fmla="*/ 3983314 h 6857979"/>
              <a:gd name="connsiteX5024" fmla="*/ 500063 w 7283450"/>
              <a:gd name="connsiteY5024" fmla="*/ 3982130 h 6857979"/>
              <a:gd name="connsiteX5025" fmla="*/ 498476 w 7283450"/>
              <a:gd name="connsiteY5025" fmla="*/ 3979370 h 6857979"/>
              <a:gd name="connsiteX5026" fmla="*/ 497682 w 7283450"/>
              <a:gd name="connsiteY5026" fmla="*/ 3980158 h 6857979"/>
              <a:gd name="connsiteX5027" fmla="*/ 496888 w 7283450"/>
              <a:gd name="connsiteY5027" fmla="*/ 3981342 h 6857979"/>
              <a:gd name="connsiteX5028" fmla="*/ 495301 w 7283450"/>
              <a:gd name="connsiteY5028" fmla="*/ 3984103 h 6857979"/>
              <a:gd name="connsiteX5029" fmla="*/ 494110 w 7283450"/>
              <a:gd name="connsiteY5029" fmla="*/ 3984891 h 6857979"/>
              <a:gd name="connsiteX5030" fmla="*/ 492920 w 7283450"/>
              <a:gd name="connsiteY5030" fmla="*/ 3985680 h 6857979"/>
              <a:gd name="connsiteX5031" fmla="*/ 491729 w 7283450"/>
              <a:gd name="connsiteY5031" fmla="*/ 3986075 h 6857979"/>
              <a:gd name="connsiteX5032" fmla="*/ 489348 w 7283450"/>
              <a:gd name="connsiteY5032" fmla="*/ 3986075 h 6857979"/>
              <a:gd name="connsiteX5033" fmla="*/ 490935 w 7283450"/>
              <a:gd name="connsiteY5033" fmla="*/ 3986863 h 6857979"/>
              <a:gd name="connsiteX5034" fmla="*/ 492920 w 7283450"/>
              <a:gd name="connsiteY5034" fmla="*/ 3988047 h 6857979"/>
              <a:gd name="connsiteX5035" fmla="*/ 493713 w 7283450"/>
              <a:gd name="connsiteY5035" fmla="*/ 3989230 h 6857979"/>
              <a:gd name="connsiteX5036" fmla="*/ 493713 w 7283450"/>
              <a:gd name="connsiteY5036" fmla="*/ 3990019 h 6857979"/>
              <a:gd name="connsiteX5037" fmla="*/ 493713 w 7283450"/>
              <a:gd name="connsiteY5037" fmla="*/ 3991202 h 6857979"/>
              <a:gd name="connsiteX5038" fmla="*/ 493316 w 7283450"/>
              <a:gd name="connsiteY5038" fmla="*/ 3992385 h 6857979"/>
              <a:gd name="connsiteX5039" fmla="*/ 491729 w 7283450"/>
              <a:gd name="connsiteY5039" fmla="*/ 3994357 h 6857979"/>
              <a:gd name="connsiteX5040" fmla="*/ 486569 w 7283450"/>
              <a:gd name="connsiteY5040" fmla="*/ 3999484 h 6857979"/>
              <a:gd name="connsiteX5041" fmla="*/ 484585 w 7283450"/>
              <a:gd name="connsiteY5041" fmla="*/ 4002640 h 6857979"/>
              <a:gd name="connsiteX5042" fmla="*/ 483791 w 7283450"/>
              <a:gd name="connsiteY5042" fmla="*/ 4004217 h 6857979"/>
              <a:gd name="connsiteX5043" fmla="*/ 482998 w 7283450"/>
              <a:gd name="connsiteY5043" fmla="*/ 4005795 h 6857979"/>
              <a:gd name="connsiteX5044" fmla="*/ 481013 w 7283450"/>
              <a:gd name="connsiteY5044" fmla="*/ 4004217 h 6857979"/>
              <a:gd name="connsiteX5045" fmla="*/ 479426 w 7283450"/>
              <a:gd name="connsiteY5045" fmla="*/ 4003034 h 6857979"/>
              <a:gd name="connsiteX5046" fmla="*/ 477838 w 7283450"/>
              <a:gd name="connsiteY5046" fmla="*/ 4002640 h 6857979"/>
              <a:gd name="connsiteX5047" fmla="*/ 476251 w 7283450"/>
              <a:gd name="connsiteY5047" fmla="*/ 4002245 h 6857979"/>
              <a:gd name="connsiteX5048" fmla="*/ 474664 w 7283450"/>
              <a:gd name="connsiteY5048" fmla="*/ 4002640 h 6857979"/>
              <a:gd name="connsiteX5049" fmla="*/ 473076 w 7283450"/>
              <a:gd name="connsiteY5049" fmla="*/ 4003429 h 6857979"/>
              <a:gd name="connsiteX5050" fmla="*/ 470298 w 7283450"/>
              <a:gd name="connsiteY5050" fmla="*/ 4005795 h 6857979"/>
              <a:gd name="connsiteX5051" fmla="*/ 467917 w 7283450"/>
              <a:gd name="connsiteY5051" fmla="*/ 4008950 h 6857979"/>
              <a:gd name="connsiteX5052" fmla="*/ 465932 w 7283450"/>
              <a:gd name="connsiteY5052" fmla="*/ 4011711 h 6857979"/>
              <a:gd name="connsiteX5053" fmla="*/ 463154 w 7283450"/>
              <a:gd name="connsiteY5053" fmla="*/ 4014078 h 6857979"/>
              <a:gd name="connsiteX5054" fmla="*/ 462360 w 7283450"/>
              <a:gd name="connsiteY5054" fmla="*/ 4015261 h 6857979"/>
              <a:gd name="connsiteX5055" fmla="*/ 461170 w 7283450"/>
              <a:gd name="connsiteY5055" fmla="*/ 4015655 h 6857979"/>
              <a:gd name="connsiteX5056" fmla="*/ 458788 w 7283450"/>
              <a:gd name="connsiteY5056" fmla="*/ 4016444 h 6857979"/>
              <a:gd name="connsiteX5057" fmla="*/ 455613 w 7283450"/>
              <a:gd name="connsiteY5057" fmla="*/ 4016444 h 6857979"/>
              <a:gd name="connsiteX5058" fmla="*/ 450454 w 7283450"/>
              <a:gd name="connsiteY5058" fmla="*/ 4015655 h 6857979"/>
              <a:gd name="connsiteX5059" fmla="*/ 444501 w 7283450"/>
              <a:gd name="connsiteY5059" fmla="*/ 4015261 h 6857979"/>
              <a:gd name="connsiteX5060" fmla="*/ 441722 w 7283450"/>
              <a:gd name="connsiteY5060" fmla="*/ 4015261 h 6857979"/>
              <a:gd name="connsiteX5061" fmla="*/ 438944 w 7283450"/>
              <a:gd name="connsiteY5061" fmla="*/ 4015655 h 6857979"/>
              <a:gd name="connsiteX5062" fmla="*/ 436960 w 7283450"/>
              <a:gd name="connsiteY5062" fmla="*/ 4016444 h 6857979"/>
              <a:gd name="connsiteX5063" fmla="*/ 435769 w 7283450"/>
              <a:gd name="connsiteY5063" fmla="*/ 4018416 h 6857979"/>
              <a:gd name="connsiteX5064" fmla="*/ 434182 w 7283450"/>
              <a:gd name="connsiteY5064" fmla="*/ 4020388 h 6857979"/>
              <a:gd name="connsiteX5065" fmla="*/ 432992 w 7283450"/>
              <a:gd name="connsiteY5065" fmla="*/ 4021966 h 6857979"/>
              <a:gd name="connsiteX5066" fmla="*/ 431801 w 7283450"/>
              <a:gd name="connsiteY5066" fmla="*/ 4023938 h 6857979"/>
              <a:gd name="connsiteX5067" fmla="*/ 430213 w 7283450"/>
              <a:gd name="connsiteY5067" fmla="*/ 4026304 h 6857979"/>
              <a:gd name="connsiteX5068" fmla="*/ 428626 w 7283450"/>
              <a:gd name="connsiteY5068" fmla="*/ 4027882 h 6857979"/>
              <a:gd name="connsiteX5069" fmla="*/ 426641 w 7283450"/>
              <a:gd name="connsiteY5069" fmla="*/ 4029065 h 6857979"/>
              <a:gd name="connsiteX5070" fmla="*/ 424260 w 7283450"/>
              <a:gd name="connsiteY5070" fmla="*/ 4029854 h 6857979"/>
              <a:gd name="connsiteX5071" fmla="*/ 421879 w 7283450"/>
              <a:gd name="connsiteY5071" fmla="*/ 4030248 h 6857979"/>
              <a:gd name="connsiteX5072" fmla="*/ 417116 w 7283450"/>
              <a:gd name="connsiteY5072" fmla="*/ 4030643 h 6857979"/>
              <a:gd name="connsiteX5073" fmla="*/ 412354 w 7283450"/>
              <a:gd name="connsiteY5073" fmla="*/ 4030248 h 6857979"/>
              <a:gd name="connsiteX5074" fmla="*/ 407591 w 7283450"/>
              <a:gd name="connsiteY5074" fmla="*/ 4029460 h 6857979"/>
              <a:gd name="connsiteX5075" fmla="*/ 402432 w 7283450"/>
              <a:gd name="connsiteY5075" fmla="*/ 4028671 h 6857979"/>
              <a:gd name="connsiteX5076" fmla="*/ 396875 w 7283450"/>
              <a:gd name="connsiteY5076" fmla="*/ 4028276 h 6857979"/>
              <a:gd name="connsiteX5077" fmla="*/ 391716 w 7283450"/>
              <a:gd name="connsiteY5077" fmla="*/ 4028276 h 6857979"/>
              <a:gd name="connsiteX5078" fmla="*/ 388938 w 7283450"/>
              <a:gd name="connsiteY5078" fmla="*/ 4028671 h 6857979"/>
              <a:gd name="connsiteX5079" fmla="*/ 385763 w 7283450"/>
              <a:gd name="connsiteY5079" fmla="*/ 4029065 h 6857979"/>
              <a:gd name="connsiteX5080" fmla="*/ 387350 w 7283450"/>
              <a:gd name="connsiteY5080" fmla="*/ 4027488 h 6857979"/>
              <a:gd name="connsiteX5081" fmla="*/ 388938 w 7283450"/>
              <a:gd name="connsiteY5081" fmla="*/ 4025910 h 6857979"/>
              <a:gd name="connsiteX5082" fmla="*/ 389335 w 7283450"/>
              <a:gd name="connsiteY5082" fmla="*/ 4023938 h 6857979"/>
              <a:gd name="connsiteX5083" fmla="*/ 389335 w 7283450"/>
              <a:gd name="connsiteY5083" fmla="*/ 4021966 h 6857979"/>
              <a:gd name="connsiteX5084" fmla="*/ 388938 w 7283450"/>
              <a:gd name="connsiteY5084" fmla="*/ 4020388 h 6857979"/>
              <a:gd name="connsiteX5085" fmla="*/ 387747 w 7283450"/>
              <a:gd name="connsiteY5085" fmla="*/ 4018811 h 6857979"/>
              <a:gd name="connsiteX5086" fmla="*/ 385366 w 7283450"/>
              <a:gd name="connsiteY5086" fmla="*/ 4014866 h 6857979"/>
              <a:gd name="connsiteX5087" fmla="*/ 382588 w 7283450"/>
              <a:gd name="connsiteY5087" fmla="*/ 4011711 h 6857979"/>
              <a:gd name="connsiteX5088" fmla="*/ 379413 w 7283450"/>
              <a:gd name="connsiteY5088" fmla="*/ 4009345 h 6857979"/>
              <a:gd name="connsiteX5089" fmla="*/ 377032 w 7283450"/>
              <a:gd name="connsiteY5089" fmla="*/ 4006978 h 6857979"/>
              <a:gd name="connsiteX5090" fmla="*/ 376238 w 7283450"/>
              <a:gd name="connsiteY5090" fmla="*/ 4005795 h 6857979"/>
              <a:gd name="connsiteX5091" fmla="*/ 376635 w 7283450"/>
              <a:gd name="connsiteY5091" fmla="*/ 4004217 h 6857979"/>
              <a:gd name="connsiteX5092" fmla="*/ 377429 w 7283450"/>
              <a:gd name="connsiteY5092" fmla="*/ 4003034 h 6857979"/>
              <a:gd name="connsiteX5093" fmla="*/ 378619 w 7283450"/>
              <a:gd name="connsiteY5093" fmla="*/ 4003034 h 6857979"/>
              <a:gd name="connsiteX5094" fmla="*/ 379810 w 7283450"/>
              <a:gd name="connsiteY5094" fmla="*/ 4003429 h 6857979"/>
              <a:gd name="connsiteX5095" fmla="*/ 381398 w 7283450"/>
              <a:gd name="connsiteY5095" fmla="*/ 4003823 h 6857979"/>
              <a:gd name="connsiteX5096" fmla="*/ 382191 w 7283450"/>
              <a:gd name="connsiteY5096" fmla="*/ 4004612 h 6857979"/>
              <a:gd name="connsiteX5097" fmla="*/ 382588 w 7283450"/>
              <a:gd name="connsiteY5097" fmla="*/ 4005401 h 6857979"/>
              <a:gd name="connsiteX5098" fmla="*/ 382588 w 7283450"/>
              <a:gd name="connsiteY5098" fmla="*/ 4005795 h 6857979"/>
              <a:gd name="connsiteX5099" fmla="*/ 383779 w 7283450"/>
              <a:gd name="connsiteY5099" fmla="*/ 4004217 h 6857979"/>
              <a:gd name="connsiteX5100" fmla="*/ 385366 w 7283450"/>
              <a:gd name="connsiteY5100" fmla="*/ 4001062 h 6857979"/>
              <a:gd name="connsiteX5101" fmla="*/ 388938 w 7283450"/>
              <a:gd name="connsiteY5101" fmla="*/ 3991991 h 6857979"/>
              <a:gd name="connsiteX5102" fmla="*/ 390922 w 7283450"/>
              <a:gd name="connsiteY5102" fmla="*/ 3985680 h 6857979"/>
              <a:gd name="connsiteX5103" fmla="*/ 390922 w 7283450"/>
              <a:gd name="connsiteY5103" fmla="*/ 3985286 h 6857979"/>
              <a:gd name="connsiteX5104" fmla="*/ 390525 w 7283450"/>
              <a:gd name="connsiteY5104" fmla="*/ 3986075 h 6857979"/>
              <a:gd name="connsiteX5105" fmla="*/ 388938 w 7283450"/>
              <a:gd name="connsiteY5105" fmla="*/ 3989230 h 6857979"/>
              <a:gd name="connsiteX5106" fmla="*/ 387350 w 7283450"/>
              <a:gd name="connsiteY5106" fmla="*/ 3987258 h 6857979"/>
              <a:gd name="connsiteX5107" fmla="*/ 386954 w 7283450"/>
              <a:gd name="connsiteY5107" fmla="*/ 3986075 h 6857979"/>
              <a:gd name="connsiteX5108" fmla="*/ 386954 w 7283450"/>
              <a:gd name="connsiteY5108" fmla="*/ 3984891 h 6857979"/>
              <a:gd name="connsiteX5109" fmla="*/ 387747 w 7283450"/>
              <a:gd name="connsiteY5109" fmla="*/ 3984103 h 6857979"/>
              <a:gd name="connsiteX5110" fmla="*/ 389335 w 7283450"/>
              <a:gd name="connsiteY5110" fmla="*/ 3983314 h 6857979"/>
              <a:gd name="connsiteX5111" fmla="*/ 390922 w 7283450"/>
              <a:gd name="connsiteY5111" fmla="*/ 3982130 h 6857979"/>
              <a:gd name="connsiteX5112" fmla="*/ 394891 w 7283450"/>
              <a:gd name="connsiteY5112" fmla="*/ 3981342 h 6857979"/>
              <a:gd name="connsiteX5113" fmla="*/ 404416 w 7283450"/>
              <a:gd name="connsiteY5113" fmla="*/ 3980553 h 6857979"/>
              <a:gd name="connsiteX5114" fmla="*/ 408782 w 7283450"/>
              <a:gd name="connsiteY5114" fmla="*/ 3980158 h 6857979"/>
              <a:gd name="connsiteX5115" fmla="*/ 409972 w 7283450"/>
              <a:gd name="connsiteY5115" fmla="*/ 3979764 h 6857979"/>
              <a:gd name="connsiteX5116" fmla="*/ 410766 w 7283450"/>
              <a:gd name="connsiteY5116" fmla="*/ 3979370 h 6857979"/>
              <a:gd name="connsiteX5117" fmla="*/ 411163 w 7283450"/>
              <a:gd name="connsiteY5117" fmla="*/ 3978581 h 6857979"/>
              <a:gd name="connsiteX5118" fmla="*/ 410369 w 7283450"/>
              <a:gd name="connsiteY5118" fmla="*/ 3977792 h 6857979"/>
              <a:gd name="connsiteX5119" fmla="*/ 407591 w 7283450"/>
              <a:gd name="connsiteY5119" fmla="*/ 3976609 h 6857979"/>
              <a:gd name="connsiteX5120" fmla="*/ 404019 w 7283450"/>
              <a:gd name="connsiteY5120" fmla="*/ 3976214 h 6857979"/>
              <a:gd name="connsiteX5121" fmla="*/ 402432 w 7283450"/>
              <a:gd name="connsiteY5121" fmla="*/ 3975820 h 6857979"/>
              <a:gd name="connsiteX5122" fmla="*/ 401241 w 7283450"/>
              <a:gd name="connsiteY5122" fmla="*/ 3976214 h 6857979"/>
              <a:gd name="connsiteX5123" fmla="*/ 407194 w 7283450"/>
              <a:gd name="connsiteY5123" fmla="*/ 3973848 h 6857979"/>
              <a:gd name="connsiteX5124" fmla="*/ 412354 w 7283450"/>
              <a:gd name="connsiteY5124" fmla="*/ 3972270 h 6857979"/>
              <a:gd name="connsiteX5125" fmla="*/ 418704 w 7283450"/>
              <a:gd name="connsiteY5125" fmla="*/ 3971087 h 6857979"/>
              <a:gd name="connsiteX5126" fmla="*/ 425054 w 7283450"/>
              <a:gd name="connsiteY5126" fmla="*/ 3969904 h 6857979"/>
              <a:gd name="connsiteX5127" fmla="*/ 437357 w 7283450"/>
              <a:gd name="connsiteY5127" fmla="*/ 3968721 h 6857979"/>
              <a:gd name="connsiteX5128" fmla="*/ 450851 w 7283450"/>
              <a:gd name="connsiteY5128" fmla="*/ 3967932 h 6857979"/>
              <a:gd name="connsiteX5129" fmla="*/ 463948 w 7283450"/>
              <a:gd name="connsiteY5129" fmla="*/ 3967932 h 6857979"/>
              <a:gd name="connsiteX5130" fmla="*/ 477441 w 7283450"/>
              <a:gd name="connsiteY5130" fmla="*/ 3968326 h 6857979"/>
              <a:gd name="connsiteX5131" fmla="*/ 502048 w 7283450"/>
              <a:gd name="connsiteY5131" fmla="*/ 3969509 h 6857979"/>
              <a:gd name="connsiteX5132" fmla="*/ 503635 w 7283450"/>
              <a:gd name="connsiteY5132" fmla="*/ 3969509 h 6857979"/>
              <a:gd name="connsiteX5133" fmla="*/ 504429 w 7283450"/>
              <a:gd name="connsiteY5133" fmla="*/ 3970298 h 6857979"/>
              <a:gd name="connsiteX5134" fmla="*/ 504032 w 7283450"/>
              <a:gd name="connsiteY5134" fmla="*/ 3971087 h 6857979"/>
              <a:gd name="connsiteX5135" fmla="*/ 503239 w 7283450"/>
              <a:gd name="connsiteY5135" fmla="*/ 3971481 h 6857979"/>
              <a:gd name="connsiteX5136" fmla="*/ 500460 w 7283450"/>
              <a:gd name="connsiteY5136" fmla="*/ 3972665 h 6857979"/>
              <a:gd name="connsiteX5137" fmla="*/ 499270 w 7283450"/>
              <a:gd name="connsiteY5137" fmla="*/ 3972665 h 6857979"/>
              <a:gd name="connsiteX5138" fmla="*/ 498476 w 7283450"/>
              <a:gd name="connsiteY5138" fmla="*/ 3972665 h 6857979"/>
              <a:gd name="connsiteX5139" fmla="*/ 499270 w 7283450"/>
              <a:gd name="connsiteY5139" fmla="*/ 3974242 h 6857979"/>
              <a:gd name="connsiteX5140" fmla="*/ 500857 w 7283450"/>
              <a:gd name="connsiteY5140" fmla="*/ 3975425 h 6857979"/>
              <a:gd name="connsiteX5141" fmla="*/ 502445 w 7283450"/>
              <a:gd name="connsiteY5141" fmla="*/ 3975820 h 6857979"/>
              <a:gd name="connsiteX5142" fmla="*/ 504032 w 7283450"/>
              <a:gd name="connsiteY5142" fmla="*/ 3975425 h 6857979"/>
              <a:gd name="connsiteX5143" fmla="*/ 505620 w 7283450"/>
              <a:gd name="connsiteY5143" fmla="*/ 3975031 h 6857979"/>
              <a:gd name="connsiteX5144" fmla="*/ 507207 w 7283450"/>
              <a:gd name="connsiteY5144" fmla="*/ 3973848 h 6857979"/>
              <a:gd name="connsiteX5145" fmla="*/ 511573 w 7283450"/>
              <a:gd name="connsiteY5145" fmla="*/ 3971481 h 6857979"/>
              <a:gd name="connsiteX5146" fmla="*/ 515145 w 7283450"/>
              <a:gd name="connsiteY5146" fmla="*/ 3969115 h 6857979"/>
              <a:gd name="connsiteX5147" fmla="*/ 686522 w 7283450"/>
              <a:gd name="connsiteY5147" fmla="*/ 3954443 h 6857979"/>
              <a:gd name="connsiteX5148" fmla="*/ 687388 w 7283450"/>
              <a:gd name="connsiteY5148" fmla="*/ 3955502 h 6857979"/>
              <a:gd name="connsiteX5149" fmla="*/ 685656 w 7283450"/>
              <a:gd name="connsiteY5149" fmla="*/ 3956031 h 6857979"/>
              <a:gd name="connsiteX5150" fmla="*/ 684790 w 7283450"/>
              <a:gd name="connsiteY5150" fmla="*/ 3956031 h 6857979"/>
              <a:gd name="connsiteX5151" fmla="*/ 682625 w 7283450"/>
              <a:gd name="connsiteY5151" fmla="*/ 3954972 h 6857979"/>
              <a:gd name="connsiteX5152" fmla="*/ 678962 w 7283450"/>
              <a:gd name="connsiteY5152" fmla="*/ 3954443 h 6857979"/>
              <a:gd name="connsiteX5153" fmla="*/ 679695 w 7283450"/>
              <a:gd name="connsiteY5153" fmla="*/ 3954443 h 6857979"/>
              <a:gd name="connsiteX5154" fmla="*/ 681160 w 7283450"/>
              <a:gd name="connsiteY5154" fmla="*/ 3954840 h 6857979"/>
              <a:gd name="connsiteX5155" fmla="*/ 682626 w 7283450"/>
              <a:gd name="connsiteY5155" fmla="*/ 3955634 h 6857979"/>
              <a:gd name="connsiteX5156" fmla="*/ 677863 w 7283450"/>
              <a:gd name="connsiteY5156" fmla="*/ 3956031 h 6857979"/>
              <a:gd name="connsiteX5157" fmla="*/ 678596 w 7283450"/>
              <a:gd name="connsiteY5157" fmla="*/ 3954840 h 6857979"/>
              <a:gd name="connsiteX5158" fmla="*/ 6370638 w 7283450"/>
              <a:gd name="connsiteY5158" fmla="*/ 3948093 h 6857979"/>
              <a:gd name="connsiteX5159" fmla="*/ 6374607 w 7283450"/>
              <a:gd name="connsiteY5159" fmla="*/ 3948093 h 6857979"/>
              <a:gd name="connsiteX5160" fmla="*/ 6376194 w 7283450"/>
              <a:gd name="connsiteY5160" fmla="*/ 3948093 h 6857979"/>
              <a:gd name="connsiteX5161" fmla="*/ 6377385 w 7283450"/>
              <a:gd name="connsiteY5161" fmla="*/ 3948516 h 6857979"/>
              <a:gd name="connsiteX5162" fmla="*/ 6378575 w 7283450"/>
              <a:gd name="connsiteY5162" fmla="*/ 3949363 h 6857979"/>
              <a:gd name="connsiteX5163" fmla="*/ 6379369 w 7283450"/>
              <a:gd name="connsiteY5163" fmla="*/ 3950210 h 6857979"/>
              <a:gd name="connsiteX5164" fmla="*/ 6380957 w 7283450"/>
              <a:gd name="connsiteY5164" fmla="*/ 3952326 h 6857979"/>
              <a:gd name="connsiteX5165" fmla="*/ 6381751 w 7283450"/>
              <a:gd name="connsiteY5165" fmla="*/ 3954866 h 6857979"/>
              <a:gd name="connsiteX5166" fmla="*/ 6382941 w 7283450"/>
              <a:gd name="connsiteY5166" fmla="*/ 3958676 h 6857979"/>
              <a:gd name="connsiteX5167" fmla="*/ 6383338 w 7283450"/>
              <a:gd name="connsiteY5167" fmla="*/ 3966296 h 6857979"/>
              <a:gd name="connsiteX5168" fmla="*/ 6380560 w 7283450"/>
              <a:gd name="connsiteY5168" fmla="*/ 3966720 h 6857979"/>
              <a:gd name="connsiteX5169" fmla="*/ 6378179 w 7283450"/>
              <a:gd name="connsiteY5169" fmla="*/ 3967143 h 6857979"/>
              <a:gd name="connsiteX5170" fmla="*/ 6376194 w 7283450"/>
              <a:gd name="connsiteY5170" fmla="*/ 3966720 h 6857979"/>
              <a:gd name="connsiteX5171" fmla="*/ 6374607 w 7283450"/>
              <a:gd name="connsiteY5171" fmla="*/ 3966296 h 6857979"/>
              <a:gd name="connsiteX5172" fmla="*/ 6372622 w 7283450"/>
              <a:gd name="connsiteY5172" fmla="*/ 3965450 h 6857979"/>
              <a:gd name="connsiteX5173" fmla="*/ 6371035 w 7283450"/>
              <a:gd name="connsiteY5173" fmla="*/ 3964603 h 6857979"/>
              <a:gd name="connsiteX5174" fmla="*/ 6369844 w 7283450"/>
              <a:gd name="connsiteY5174" fmla="*/ 3963333 h 6857979"/>
              <a:gd name="connsiteX5175" fmla="*/ 6369051 w 7283450"/>
              <a:gd name="connsiteY5175" fmla="*/ 3962063 h 6857979"/>
              <a:gd name="connsiteX5176" fmla="*/ 6368257 w 7283450"/>
              <a:gd name="connsiteY5176" fmla="*/ 3960370 h 6857979"/>
              <a:gd name="connsiteX5177" fmla="*/ 6367860 w 7283450"/>
              <a:gd name="connsiteY5177" fmla="*/ 3959100 h 6857979"/>
              <a:gd name="connsiteX5178" fmla="*/ 6367463 w 7283450"/>
              <a:gd name="connsiteY5178" fmla="*/ 3957406 h 6857979"/>
              <a:gd name="connsiteX5179" fmla="*/ 6367463 w 7283450"/>
              <a:gd name="connsiteY5179" fmla="*/ 3955290 h 6857979"/>
              <a:gd name="connsiteX5180" fmla="*/ 6367860 w 7283450"/>
              <a:gd name="connsiteY5180" fmla="*/ 3953173 h 6857979"/>
              <a:gd name="connsiteX5181" fmla="*/ 6368654 w 7283450"/>
              <a:gd name="connsiteY5181" fmla="*/ 3951480 h 6857979"/>
              <a:gd name="connsiteX5182" fmla="*/ 6369447 w 7283450"/>
              <a:gd name="connsiteY5182" fmla="*/ 3949786 h 6857979"/>
              <a:gd name="connsiteX5183" fmla="*/ 6310313 w 7283450"/>
              <a:gd name="connsiteY5183" fmla="*/ 3932218 h 6857979"/>
              <a:gd name="connsiteX5184" fmla="*/ 6326188 w 7283450"/>
              <a:gd name="connsiteY5184" fmla="*/ 3932218 h 6857979"/>
              <a:gd name="connsiteX5185" fmla="*/ 6327775 w 7283450"/>
              <a:gd name="connsiteY5185" fmla="*/ 3938376 h 6857979"/>
              <a:gd name="connsiteX5186" fmla="*/ 6328966 w 7283450"/>
              <a:gd name="connsiteY5186" fmla="*/ 3944946 h 6857979"/>
              <a:gd name="connsiteX5187" fmla="*/ 6329363 w 7283450"/>
              <a:gd name="connsiteY5187" fmla="*/ 3947819 h 6857979"/>
              <a:gd name="connsiteX5188" fmla="*/ 6328966 w 7283450"/>
              <a:gd name="connsiteY5188" fmla="*/ 3951104 h 6857979"/>
              <a:gd name="connsiteX5189" fmla="*/ 6328172 w 7283450"/>
              <a:gd name="connsiteY5189" fmla="*/ 3953567 h 6857979"/>
              <a:gd name="connsiteX5190" fmla="*/ 6326188 w 7283450"/>
              <a:gd name="connsiteY5190" fmla="*/ 3956031 h 6857979"/>
              <a:gd name="connsiteX5191" fmla="*/ 6322616 w 7283450"/>
              <a:gd name="connsiteY5191" fmla="*/ 3955210 h 6857979"/>
              <a:gd name="connsiteX5192" fmla="*/ 6319044 w 7283450"/>
              <a:gd name="connsiteY5192" fmla="*/ 3953978 h 6857979"/>
              <a:gd name="connsiteX5193" fmla="*/ 6316663 w 7283450"/>
              <a:gd name="connsiteY5193" fmla="*/ 3951515 h 6857979"/>
              <a:gd name="connsiteX5194" fmla="*/ 6314679 w 7283450"/>
              <a:gd name="connsiteY5194" fmla="*/ 3948641 h 6857979"/>
              <a:gd name="connsiteX5195" fmla="*/ 6312694 w 7283450"/>
              <a:gd name="connsiteY5195" fmla="*/ 3945356 h 6857979"/>
              <a:gd name="connsiteX5196" fmla="*/ 6311504 w 7283450"/>
              <a:gd name="connsiteY5196" fmla="*/ 3941250 h 6857979"/>
              <a:gd name="connsiteX5197" fmla="*/ 6310710 w 7283450"/>
              <a:gd name="connsiteY5197" fmla="*/ 3936734 h 6857979"/>
              <a:gd name="connsiteX5198" fmla="*/ 6216165 w 7283450"/>
              <a:gd name="connsiteY5198" fmla="*/ 3922693 h 6857979"/>
              <a:gd name="connsiteX5199" fmla="*/ 6221018 w 7283450"/>
              <a:gd name="connsiteY5199" fmla="*/ 3925014 h 6857979"/>
              <a:gd name="connsiteX5200" fmla="*/ 6224658 w 7283450"/>
              <a:gd name="connsiteY5200" fmla="*/ 3927335 h 6857979"/>
              <a:gd name="connsiteX5201" fmla="*/ 6228298 w 7283450"/>
              <a:gd name="connsiteY5201" fmla="*/ 3930430 h 6857979"/>
              <a:gd name="connsiteX5202" fmla="*/ 6231130 w 7283450"/>
              <a:gd name="connsiteY5202" fmla="*/ 3933912 h 6857979"/>
              <a:gd name="connsiteX5203" fmla="*/ 6233961 w 7283450"/>
              <a:gd name="connsiteY5203" fmla="*/ 3937394 h 6857979"/>
              <a:gd name="connsiteX5204" fmla="*/ 6236792 w 7283450"/>
              <a:gd name="connsiteY5204" fmla="*/ 3941263 h 6857979"/>
              <a:gd name="connsiteX5205" fmla="*/ 6242050 w 7283450"/>
              <a:gd name="connsiteY5205" fmla="*/ 3949000 h 6857979"/>
              <a:gd name="connsiteX5206" fmla="*/ 6234365 w 7283450"/>
              <a:gd name="connsiteY5206" fmla="*/ 3951708 h 6857979"/>
              <a:gd name="connsiteX5207" fmla="*/ 6227489 w 7283450"/>
              <a:gd name="connsiteY5207" fmla="*/ 3954803 h 6857979"/>
              <a:gd name="connsiteX5208" fmla="*/ 6214142 w 7283450"/>
              <a:gd name="connsiteY5208" fmla="*/ 3961380 h 6857979"/>
              <a:gd name="connsiteX5209" fmla="*/ 6207267 w 7283450"/>
              <a:gd name="connsiteY5209" fmla="*/ 3964475 h 6857979"/>
              <a:gd name="connsiteX5210" fmla="*/ 6203626 w 7283450"/>
              <a:gd name="connsiteY5210" fmla="*/ 3966023 h 6857979"/>
              <a:gd name="connsiteX5211" fmla="*/ 6199582 w 7283450"/>
              <a:gd name="connsiteY5211" fmla="*/ 3967183 h 6857979"/>
              <a:gd name="connsiteX5212" fmla="*/ 6195537 w 7283450"/>
              <a:gd name="connsiteY5212" fmla="*/ 3967957 h 6857979"/>
              <a:gd name="connsiteX5213" fmla="*/ 6190684 w 7283450"/>
              <a:gd name="connsiteY5213" fmla="*/ 3968344 h 6857979"/>
              <a:gd name="connsiteX5214" fmla="*/ 6186235 w 7283450"/>
              <a:gd name="connsiteY5214" fmla="*/ 3968731 h 6857979"/>
              <a:gd name="connsiteX5215" fmla="*/ 6180977 w 7283450"/>
              <a:gd name="connsiteY5215" fmla="*/ 3968731 h 6857979"/>
              <a:gd name="connsiteX5216" fmla="*/ 6179359 w 7283450"/>
              <a:gd name="connsiteY5216" fmla="*/ 3964088 h 6857979"/>
              <a:gd name="connsiteX5217" fmla="*/ 6178550 w 7283450"/>
              <a:gd name="connsiteY5217" fmla="*/ 3960607 h 6857979"/>
              <a:gd name="connsiteX5218" fmla="*/ 6178550 w 7283450"/>
              <a:gd name="connsiteY5218" fmla="*/ 3957898 h 6857979"/>
              <a:gd name="connsiteX5219" fmla="*/ 6179359 w 7283450"/>
              <a:gd name="connsiteY5219" fmla="*/ 3955577 h 6857979"/>
              <a:gd name="connsiteX5220" fmla="*/ 6180977 w 7283450"/>
              <a:gd name="connsiteY5220" fmla="*/ 3954030 h 6857979"/>
              <a:gd name="connsiteX5221" fmla="*/ 6182999 w 7283450"/>
              <a:gd name="connsiteY5221" fmla="*/ 3952869 h 6857979"/>
              <a:gd name="connsiteX5222" fmla="*/ 6185426 w 7283450"/>
              <a:gd name="connsiteY5222" fmla="*/ 3952482 h 6857979"/>
              <a:gd name="connsiteX5223" fmla="*/ 6188257 w 7283450"/>
              <a:gd name="connsiteY5223" fmla="*/ 3952095 h 6857979"/>
              <a:gd name="connsiteX5224" fmla="*/ 6190684 w 7283450"/>
              <a:gd name="connsiteY5224" fmla="*/ 3952095 h 6857979"/>
              <a:gd name="connsiteX5225" fmla="*/ 6193919 w 7283450"/>
              <a:gd name="connsiteY5225" fmla="*/ 3952482 h 6857979"/>
              <a:gd name="connsiteX5226" fmla="*/ 6198773 w 7283450"/>
              <a:gd name="connsiteY5226" fmla="*/ 3953643 h 6857979"/>
              <a:gd name="connsiteX5227" fmla="*/ 6202413 w 7283450"/>
              <a:gd name="connsiteY5227" fmla="*/ 3954803 h 6857979"/>
              <a:gd name="connsiteX5228" fmla="*/ 6203626 w 7283450"/>
              <a:gd name="connsiteY5228" fmla="*/ 3955190 h 6857979"/>
              <a:gd name="connsiteX5229" fmla="*/ 6207267 w 7283450"/>
              <a:gd name="connsiteY5229" fmla="*/ 3952482 h 6857979"/>
              <a:gd name="connsiteX5230" fmla="*/ 6209693 w 7283450"/>
              <a:gd name="connsiteY5230" fmla="*/ 3950161 h 6857979"/>
              <a:gd name="connsiteX5231" fmla="*/ 6212120 w 7283450"/>
              <a:gd name="connsiteY5231" fmla="*/ 3947066 h 6857979"/>
              <a:gd name="connsiteX5232" fmla="*/ 6213738 w 7283450"/>
              <a:gd name="connsiteY5232" fmla="*/ 3944358 h 6857979"/>
              <a:gd name="connsiteX5233" fmla="*/ 6214547 w 7283450"/>
              <a:gd name="connsiteY5233" fmla="*/ 3940876 h 6857979"/>
              <a:gd name="connsiteX5234" fmla="*/ 6215356 w 7283450"/>
              <a:gd name="connsiteY5234" fmla="*/ 3936233 h 6857979"/>
              <a:gd name="connsiteX5235" fmla="*/ 6276182 w 7283450"/>
              <a:gd name="connsiteY5235" fmla="*/ 3919518 h 6857979"/>
              <a:gd name="connsiteX5236" fmla="*/ 6279357 w 7283450"/>
              <a:gd name="connsiteY5236" fmla="*/ 3919518 h 6857979"/>
              <a:gd name="connsiteX5237" fmla="*/ 6282532 w 7283450"/>
              <a:gd name="connsiteY5237" fmla="*/ 3920334 h 6857979"/>
              <a:gd name="connsiteX5238" fmla="*/ 6285310 w 7283450"/>
              <a:gd name="connsiteY5238" fmla="*/ 3921967 h 6857979"/>
              <a:gd name="connsiteX5239" fmla="*/ 6288088 w 7283450"/>
              <a:gd name="connsiteY5239" fmla="*/ 3924416 h 6857979"/>
              <a:gd name="connsiteX5240" fmla="*/ 6290469 w 7283450"/>
              <a:gd name="connsiteY5240" fmla="*/ 3926866 h 6857979"/>
              <a:gd name="connsiteX5241" fmla="*/ 6292454 w 7283450"/>
              <a:gd name="connsiteY5241" fmla="*/ 3929723 h 6857979"/>
              <a:gd name="connsiteX5242" fmla="*/ 6293644 w 7283450"/>
              <a:gd name="connsiteY5242" fmla="*/ 3933805 h 6857979"/>
              <a:gd name="connsiteX5243" fmla="*/ 6294438 w 7283450"/>
              <a:gd name="connsiteY5243" fmla="*/ 3937888 h 6857979"/>
              <a:gd name="connsiteX5244" fmla="*/ 6294438 w 7283450"/>
              <a:gd name="connsiteY5244" fmla="*/ 3942378 h 6857979"/>
              <a:gd name="connsiteX5245" fmla="*/ 6291263 w 7283450"/>
              <a:gd name="connsiteY5245" fmla="*/ 3944827 h 6857979"/>
              <a:gd name="connsiteX5246" fmla="*/ 6288088 w 7283450"/>
              <a:gd name="connsiteY5246" fmla="*/ 3946868 h 6857979"/>
              <a:gd name="connsiteX5247" fmla="*/ 6284119 w 7283450"/>
              <a:gd name="connsiteY5247" fmla="*/ 3947685 h 6857979"/>
              <a:gd name="connsiteX5248" fmla="*/ 6280547 w 7283450"/>
              <a:gd name="connsiteY5248" fmla="*/ 3948093 h 6857979"/>
              <a:gd name="connsiteX5249" fmla="*/ 6276579 w 7283450"/>
              <a:gd name="connsiteY5249" fmla="*/ 3947685 h 6857979"/>
              <a:gd name="connsiteX5250" fmla="*/ 6273007 w 7283450"/>
              <a:gd name="connsiteY5250" fmla="*/ 3946868 h 6857979"/>
              <a:gd name="connsiteX5251" fmla="*/ 6269435 w 7283450"/>
              <a:gd name="connsiteY5251" fmla="*/ 3944827 h 6857979"/>
              <a:gd name="connsiteX5252" fmla="*/ 6266260 w 7283450"/>
              <a:gd name="connsiteY5252" fmla="*/ 3942378 h 6857979"/>
              <a:gd name="connsiteX5253" fmla="*/ 6265863 w 7283450"/>
              <a:gd name="connsiteY5253" fmla="*/ 3936255 h 6857979"/>
              <a:gd name="connsiteX5254" fmla="*/ 6265863 w 7283450"/>
              <a:gd name="connsiteY5254" fmla="*/ 3930948 h 6857979"/>
              <a:gd name="connsiteX5255" fmla="*/ 6267054 w 7283450"/>
              <a:gd name="connsiteY5255" fmla="*/ 3926866 h 6857979"/>
              <a:gd name="connsiteX5256" fmla="*/ 6268641 w 7283450"/>
              <a:gd name="connsiteY5256" fmla="*/ 3924008 h 6857979"/>
              <a:gd name="connsiteX5257" fmla="*/ 6271022 w 7283450"/>
              <a:gd name="connsiteY5257" fmla="*/ 3921559 h 6857979"/>
              <a:gd name="connsiteX5258" fmla="*/ 6273404 w 7283450"/>
              <a:gd name="connsiteY5258" fmla="*/ 3919926 h 6857979"/>
              <a:gd name="connsiteX5259" fmla="*/ 750282 w 7283450"/>
              <a:gd name="connsiteY5259" fmla="*/ 3913168 h 6857979"/>
              <a:gd name="connsiteX5260" fmla="*/ 754224 w 7283450"/>
              <a:gd name="connsiteY5260" fmla="*/ 3913168 h 6857979"/>
              <a:gd name="connsiteX5261" fmla="*/ 759348 w 7283450"/>
              <a:gd name="connsiteY5261" fmla="*/ 3914330 h 6857979"/>
              <a:gd name="connsiteX5262" fmla="*/ 765655 w 7283450"/>
              <a:gd name="connsiteY5262" fmla="*/ 3916268 h 6857979"/>
              <a:gd name="connsiteX5263" fmla="*/ 763685 w 7283450"/>
              <a:gd name="connsiteY5263" fmla="*/ 3915880 h 6857979"/>
              <a:gd name="connsiteX5264" fmla="*/ 762896 w 7283450"/>
              <a:gd name="connsiteY5264" fmla="*/ 3915880 h 6857979"/>
              <a:gd name="connsiteX5265" fmla="*/ 762108 w 7283450"/>
              <a:gd name="connsiteY5265" fmla="*/ 3916268 h 6857979"/>
              <a:gd name="connsiteX5266" fmla="*/ 761713 w 7283450"/>
              <a:gd name="connsiteY5266" fmla="*/ 3917043 h 6857979"/>
              <a:gd name="connsiteX5267" fmla="*/ 761319 w 7283450"/>
              <a:gd name="connsiteY5267" fmla="*/ 3917818 h 6857979"/>
              <a:gd name="connsiteX5268" fmla="*/ 761713 w 7283450"/>
              <a:gd name="connsiteY5268" fmla="*/ 3918980 h 6857979"/>
              <a:gd name="connsiteX5269" fmla="*/ 762896 w 7283450"/>
              <a:gd name="connsiteY5269" fmla="*/ 3921305 h 6857979"/>
              <a:gd name="connsiteX5270" fmla="*/ 764078 w 7283450"/>
              <a:gd name="connsiteY5270" fmla="*/ 3922080 h 6857979"/>
              <a:gd name="connsiteX5271" fmla="*/ 765655 w 7283450"/>
              <a:gd name="connsiteY5271" fmla="*/ 3923243 h 6857979"/>
              <a:gd name="connsiteX5272" fmla="*/ 767232 w 7283450"/>
              <a:gd name="connsiteY5272" fmla="*/ 3924405 h 6857979"/>
              <a:gd name="connsiteX5273" fmla="*/ 768809 w 7283450"/>
              <a:gd name="connsiteY5273" fmla="*/ 3924793 h 6857979"/>
              <a:gd name="connsiteX5274" fmla="*/ 770779 w 7283450"/>
              <a:gd name="connsiteY5274" fmla="*/ 3924793 h 6857979"/>
              <a:gd name="connsiteX5275" fmla="*/ 773539 w 7283450"/>
              <a:gd name="connsiteY5275" fmla="*/ 3924793 h 6857979"/>
              <a:gd name="connsiteX5276" fmla="*/ 775510 w 7283450"/>
              <a:gd name="connsiteY5276" fmla="*/ 3924018 h 6857979"/>
              <a:gd name="connsiteX5277" fmla="*/ 777875 w 7283450"/>
              <a:gd name="connsiteY5277" fmla="*/ 3922468 h 6857979"/>
              <a:gd name="connsiteX5278" fmla="*/ 774327 w 7283450"/>
              <a:gd name="connsiteY5278" fmla="*/ 3929443 h 6857979"/>
              <a:gd name="connsiteX5279" fmla="*/ 769991 w 7283450"/>
              <a:gd name="connsiteY5279" fmla="*/ 3934868 h 6857979"/>
              <a:gd name="connsiteX5280" fmla="*/ 765655 w 7283450"/>
              <a:gd name="connsiteY5280" fmla="*/ 3939518 h 6857979"/>
              <a:gd name="connsiteX5281" fmla="*/ 760925 w 7283450"/>
              <a:gd name="connsiteY5281" fmla="*/ 3943393 h 6857979"/>
              <a:gd name="connsiteX5282" fmla="*/ 755406 w 7283450"/>
              <a:gd name="connsiteY5282" fmla="*/ 3946493 h 6857979"/>
              <a:gd name="connsiteX5283" fmla="*/ 750282 w 7283450"/>
              <a:gd name="connsiteY5283" fmla="*/ 3949206 h 6857979"/>
              <a:gd name="connsiteX5284" fmla="*/ 744369 w 7283450"/>
              <a:gd name="connsiteY5284" fmla="*/ 3950756 h 6857979"/>
              <a:gd name="connsiteX5285" fmla="*/ 738456 w 7283450"/>
              <a:gd name="connsiteY5285" fmla="*/ 3951918 h 6857979"/>
              <a:gd name="connsiteX5286" fmla="*/ 732543 w 7283450"/>
              <a:gd name="connsiteY5286" fmla="*/ 3952693 h 6857979"/>
              <a:gd name="connsiteX5287" fmla="*/ 726236 w 7283450"/>
              <a:gd name="connsiteY5287" fmla="*/ 3953468 h 6857979"/>
              <a:gd name="connsiteX5288" fmla="*/ 712834 w 7283450"/>
              <a:gd name="connsiteY5288" fmla="*/ 3953856 h 6857979"/>
              <a:gd name="connsiteX5289" fmla="*/ 700220 w 7283450"/>
              <a:gd name="connsiteY5289" fmla="*/ 3953856 h 6857979"/>
              <a:gd name="connsiteX5290" fmla="*/ 686818 w 7283450"/>
              <a:gd name="connsiteY5290" fmla="*/ 3954243 h 6857979"/>
              <a:gd name="connsiteX5291" fmla="*/ 685635 w 7283450"/>
              <a:gd name="connsiteY5291" fmla="*/ 3952306 h 6857979"/>
              <a:gd name="connsiteX5292" fmla="*/ 684452 w 7283450"/>
              <a:gd name="connsiteY5292" fmla="*/ 3950756 h 6857979"/>
              <a:gd name="connsiteX5293" fmla="*/ 683270 w 7283450"/>
              <a:gd name="connsiteY5293" fmla="*/ 3949981 h 6857979"/>
              <a:gd name="connsiteX5294" fmla="*/ 682088 w 7283450"/>
              <a:gd name="connsiteY5294" fmla="*/ 3949593 h 6857979"/>
              <a:gd name="connsiteX5295" fmla="*/ 680905 w 7283450"/>
              <a:gd name="connsiteY5295" fmla="*/ 3949593 h 6857979"/>
              <a:gd name="connsiteX5296" fmla="*/ 679328 w 7283450"/>
              <a:gd name="connsiteY5296" fmla="*/ 3950368 h 6857979"/>
              <a:gd name="connsiteX5297" fmla="*/ 676963 w 7283450"/>
              <a:gd name="connsiteY5297" fmla="*/ 3951918 h 6857979"/>
              <a:gd name="connsiteX5298" fmla="*/ 673021 w 7283450"/>
              <a:gd name="connsiteY5298" fmla="*/ 3956568 h 6857979"/>
              <a:gd name="connsiteX5299" fmla="*/ 670656 w 7283450"/>
              <a:gd name="connsiteY5299" fmla="*/ 3958506 h 6857979"/>
              <a:gd name="connsiteX5300" fmla="*/ 669868 w 7283450"/>
              <a:gd name="connsiteY5300" fmla="*/ 3958893 h 6857979"/>
              <a:gd name="connsiteX5301" fmla="*/ 668685 w 7283450"/>
              <a:gd name="connsiteY5301" fmla="*/ 3958506 h 6857979"/>
              <a:gd name="connsiteX5302" fmla="*/ 667108 w 7283450"/>
              <a:gd name="connsiteY5302" fmla="*/ 3955406 h 6857979"/>
              <a:gd name="connsiteX5303" fmla="*/ 665926 w 7283450"/>
              <a:gd name="connsiteY5303" fmla="*/ 3953081 h 6857979"/>
              <a:gd name="connsiteX5304" fmla="*/ 665926 w 7283450"/>
              <a:gd name="connsiteY5304" fmla="*/ 3952306 h 6857979"/>
              <a:gd name="connsiteX5305" fmla="*/ 664743 w 7283450"/>
              <a:gd name="connsiteY5305" fmla="*/ 3952693 h 6857979"/>
              <a:gd name="connsiteX5306" fmla="*/ 664349 w 7283450"/>
              <a:gd name="connsiteY5306" fmla="*/ 3953856 h 6857979"/>
              <a:gd name="connsiteX5307" fmla="*/ 664743 w 7283450"/>
              <a:gd name="connsiteY5307" fmla="*/ 3955406 h 6857979"/>
              <a:gd name="connsiteX5308" fmla="*/ 665137 w 7283450"/>
              <a:gd name="connsiteY5308" fmla="*/ 3957343 h 6857979"/>
              <a:gd name="connsiteX5309" fmla="*/ 665926 w 7283450"/>
              <a:gd name="connsiteY5309" fmla="*/ 3960443 h 6857979"/>
              <a:gd name="connsiteX5310" fmla="*/ 666320 w 7283450"/>
              <a:gd name="connsiteY5310" fmla="*/ 3961218 h 6857979"/>
              <a:gd name="connsiteX5311" fmla="*/ 665926 w 7283450"/>
              <a:gd name="connsiteY5311" fmla="*/ 3961606 h 6857979"/>
              <a:gd name="connsiteX5312" fmla="*/ 657254 w 7283450"/>
              <a:gd name="connsiteY5312" fmla="*/ 3962381 h 6857979"/>
              <a:gd name="connsiteX5313" fmla="*/ 643063 w 7283450"/>
              <a:gd name="connsiteY5313" fmla="*/ 3962381 h 6857979"/>
              <a:gd name="connsiteX5314" fmla="*/ 629266 w 7283450"/>
              <a:gd name="connsiteY5314" fmla="*/ 3962381 h 6857979"/>
              <a:gd name="connsiteX5315" fmla="*/ 624536 w 7283450"/>
              <a:gd name="connsiteY5315" fmla="*/ 3961993 h 6857979"/>
              <a:gd name="connsiteX5316" fmla="*/ 622171 w 7283450"/>
              <a:gd name="connsiteY5316" fmla="*/ 3961606 h 6857979"/>
              <a:gd name="connsiteX5317" fmla="*/ 620200 w 7283450"/>
              <a:gd name="connsiteY5317" fmla="*/ 3960831 h 6857979"/>
              <a:gd name="connsiteX5318" fmla="*/ 619806 w 7283450"/>
              <a:gd name="connsiteY5318" fmla="*/ 3959668 h 6857979"/>
              <a:gd name="connsiteX5319" fmla="*/ 619412 w 7283450"/>
              <a:gd name="connsiteY5319" fmla="*/ 3958893 h 6857979"/>
              <a:gd name="connsiteX5320" fmla="*/ 619806 w 7283450"/>
              <a:gd name="connsiteY5320" fmla="*/ 3957731 h 6857979"/>
              <a:gd name="connsiteX5321" fmla="*/ 621383 w 7283450"/>
              <a:gd name="connsiteY5321" fmla="*/ 3955018 h 6857979"/>
              <a:gd name="connsiteX5322" fmla="*/ 621777 w 7283450"/>
              <a:gd name="connsiteY5322" fmla="*/ 3953468 h 6857979"/>
              <a:gd name="connsiteX5323" fmla="*/ 622171 w 7283450"/>
              <a:gd name="connsiteY5323" fmla="*/ 3952306 h 6857979"/>
              <a:gd name="connsiteX5324" fmla="*/ 617835 w 7283450"/>
              <a:gd name="connsiteY5324" fmla="*/ 3955793 h 6857979"/>
              <a:gd name="connsiteX5325" fmla="*/ 615076 w 7283450"/>
              <a:gd name="connsiteY5325" fmla="*/ 3958118 h 6857979"/>
              <a:gd name="connsiteX5326" fmla="*/ 613893 w 7283450"/>
              <a:gd name="connsiteY5326" fmla="*/ 3958506 h 6857979"/>
              <a:gd name="connsiteX5327" fmla="*/ 613105 w 7283450"/>
              <a:gd name="connsiteY5327" fmla="*/ 3958893 h 6857979"/>
              <a:gd name="connsiteX5328" fmla="*/ 612316 w 7283450"/>
              <a:gd name="connsiteY5328" fmla="*/ 3958506 h 6857979"/>
              <a:gd name="connsiteX5329" fmla="*/ 611134 w 7283450"/>
              <a:gd name="connsiteY5329" fmla="*/ 3958118 h 6857979"/>
              <a:gd name="connsiteX5330" fmla="*/ 609557 w 7283450"/>
              <a:gd name="connsiteY5330" fmla="*/ 3955793 h 6857979"/>
              <a:gd name="connsiteX5331" fmla="*/ 608374 w 7283450"/>
              <a:gd name="connsiteY5331" fmla="*/ 3953081 h 6857979"/>
              <a:gd name="connsiteX5332" fmla="*/ 606403 w 7283450"/>
              <a:gd name="connsiteY5332" fmla="*/ 3949593 h 6857979"/>
              <a:gd name="connsiteX5333" fmla="*/ 603250 w 7283450"/>
              <a:gd name="connsiteY5333" fmla="*/ 3945331 h 6857979"/>
              <a:gd name="connsiteX5334" fmla="*/ 605615 w 7283450"/>
              <a:gd name="connsiteY5334" fmla="*/ 3947268 h 6857979"/>
              <a:gd name="connsiteX5335" fmla="*/ 607192 w 7283450"/>
              <a:gd name="connsiteY5335" fmla="*/ 3947656 h 6857979"/>
              <a:gd name="connsiteX5336" fmla="*/ 609163 w 7283450"/>
              <a:gd name="connsiteY5336" fmla="*/ 3947656 h 6857979"/>
              <a:gd name="connsiteX5337" fmla="*/ 610739 w 7283450"/>
              <a:gd name="connsiteY5337" fmla="*/ 3946493 h 6857979"/>
              <a:gd name="connsiteX5338" fmla="*/ 612316 w 7283450"/>
              <a:gd name="connsiteY5338" fmla="*/ 3944943 h 6857979"/>
              <a:gd name="connsiteX5339" fmla="*/ 613499 w 7283450"/>
              <a:gd name="connsiteY5339" fmla="*/ 3943393 h 6857979"/>
              <a:gd name="connsiteX5340" fmla="*/ 615864 w 7283450"/>
              <a:gd name="connsiteY5340" fmla="*/ 3938743 h 6857979"/>
              <a:gd name="connsiteX5341" fmla="*/ 617046 w 7283450"/>
              <a:gd name="connsiteY5341" fmla="*/ 3939518 h 6857979"/>
              <a:gd name="connsiteX5342" fmla="*/ 617441 w 7283450"/>
              <a:gd name="connsiteY5342" fmla="*/ 3940681 h 6857979"/>
              <a:gd name="connsiteX5343" fmla="*/ 617441 w 7283450"/>
              <a:gd name="connsiteY5343" fmla="*/ 3941456 h 6857979"/>
              <a:gd name="connsiteX5344" fmla="*/ 617046 w 7283450"/>
              <a:gd name="connsiteY5344" fmla="*/ 3942231 h 6857979"/>
              <a:gd name="connsiteX5345" fmla="*/ 616258 w 7283450"/>
              <a:gd name="connsiteY5345" fmla="*/ 3944943 h 6857979"/>
              <a:gd name="connsiteX5346" fmla="*/ 615864 w 7283450"/>
              <a:gd name="connsiteY5346" fmla="*/ 3946881 h 6857979"/>
              <a:gd name="connsiteX5347" fmla="*/ 615864 w 7283450"/>
              <a:gd name="connsiteY5347" fmla="*/ 3948818 h 6857979"/>
              <a:gd name="connsiteX5348" fmla="*/ 617046 w 7283450"/>
              <a:gd name="connsiteY5348" fmla="*/ 3946106 h 6857979"/>
              <a:gd name="connsiteX5349" fmla="*/ 618623 w 7283450"/>
              <a:gd name="connsiteY5349" fmla="*/ 3943781 h 6857979"/>
              <a:gd name="connsiteX5350" fmla="*/ 620988 w 7283450"/>
              <a:gd name="connsiteY5350" fmla="*/ 3942231 h 6857979"/>
              <a:gd name="connsiteX5351" fmla="*/ 622959 w 7283450"/>
              <a:gd name="connsiteY5351" fmla="*/ 3941068 h 6857979"/>
              <a:gd name="connsiteX5352" fmla="*/ 625719 w 7283450"/>
              <a:gd name="connsiteY5352" fmla="*/ 3939518 h 6857979"/>
              <a:gd name="connsiteX5353" fmla="*/ 628478 w 7283450"/>
              <a:gd name="connsiteY5353" fmla="*/ 3938743 h 6857979"/>
              <a:gd name="connsiteX5354" fmla="*/ 634785 w 7283450"/>
              <a:gd name="connsiteY5354" fmla="*/ 3937581 h 6857979"/>
              <a:gd name="connsiteX5355" fmla="*/ 641092 w 7283450"/>
              <a:gd name="connsiteY5355" fmla="*/ 3936031 h 6857979"/>
              <a:gd name="connsiteX5356" fmla="*/ 643851 w 7283450"/>
              <a:gd name="connsiteY5356" fmla="*/ 3935256 h 6857979"/>
              <a:gd name="connsiteX5357" fmla="*/ 646611 w 7283450"/>
              <a:gd name="connsiteY5357" fmla="*/ 3934481 h 6857979"/>
              <a:gd name="connsiteX5358" fmla="*/ 648976 w 7283450"/>
              <a:gd name="connsiteY5358" fmla="*/ 3932931 h 6857979"/>
              <a:gd name="connsiteX5359" fmla="*/ 650947 w 7283450"/>
              <a:gd name="connsiteY5359" fmla="*/ 3930993 h 6857979"/>
              <a:gd name="connsiteX5360" fmla="*/ 652129 w 7283450"/>
              <a:gd name="connsiteY5360" fmla="*/ 3928668 h 6857979"/>
              <a:gd name="connsiteX5361" fmla="*/ 653312 w 7283450"/>
              <a:gd name="connsiteY5361" fmla="*/ 3925956 h 6857979"/>
              <a:gd name="connsiteX5362" fmla="*/ 656071 w 7283450"/>
              <a:gd name="connsiteY5362" fmla="*/ 3925568 h 6857979"/>
              <a:gd name="connsiteX5363" fmla="*/ 658042 w 7283450"/>
              <a:gd name="connsiteY5363" fmla="*/ 3926343 h 6857979"/>
              <a:gd name="connsiteX5364" fmla="*/ 659224 w 7283450"/>
              <a:gd name="connsiteY5364" fmla="*/ 3927118 h 6857979"/>
              <a:gd name="connsiteX5365" fmla="*/ 660013 w 7283450"/>
              <a:gd name="connsiteY5365" fmla="*/ 3928668 h 6857979"/>
              <a:gd name="connsiteX5366" fmla="*/ 660801 w 7283450"/>
              <a:gd name="connsiteY5366" fmla="*/ 3932931 h 6857979"/>
              <a:gd name="connsiteX5367" fmla="*/ 661590 w 7283450"/>
              <a:gd name="connsiteY5367" fmla="*/ 3934481 h 6857979"/>
              <a:gd name="connsiteX5368" fmla="*/ 662378 w 7283450"/>
              <a:gd name="connsiteY5368" fmla="*/ 3935643 h 6857979"/>
              <a:gd name="connsiteX5369" fmla="*/ 663955 w 7283450"/>
              <a:gd name="connsiteY5369" fmla="*/ 3935256 h 6857979"/>
              <a:gd name="connsiteX5370" fmla="*/ 664743 w 7283450"/>
              <a:gd name="connsiteY5370" fmla="*/ 3934481 h 6857979"/>
              <a:gd name="connsiteX5371" fmla="*/ 664349 w 7283450"/>
              <a:gd name="connsiteY5371" fmla="*/ 3933706 h 6857979"/>
              <a:gd name="connsiteX5372" fmla="*/ 663955 w 7283450"/>
              <a:gd name="connsiteY5372" fmla="*/ 3932543 h 6857979"/>
              <a:gd name="connsiteX5373" fmla="*/ 663167 w 7283450"/>
              <a:gd name="connsiteY5373" fmla="*/ 3929443 h 6857979"/>
              <a:gd name="connsiteX5374" fmla="*/ 662378 w 7283450"/>
              <a:gd name="connsiteY5374" fmla="*/ 3927893 h 6857979"/>
              <a:gd name="connsiteX5375" fmla="*/ 662378 w 7283450"/>
              <a:gd name="connsiteY5375" fmla="*/ 3925956 h 6857979"/>
              <a:gd name="connsiteX5376" fmla="*/ 674992 w 7283450"/>
              <a:gd name="connsiteY5376" fmla="*/ 3925956 h 6857979"/>
              <a:gd name="connsiteX5377" fmla="*/ 673021 w 7283450"/>
              <a:gd name="connsiteY5377" fmla="*/ 3928281 h 6857979"/>
              <a:gd name="connsiteX5378" fmla="*/ 671050 w 7283450"/>
              <a:gd name="connsiteY5378" fmla="*/ 3930218 h 6857979"/>
              <a:gd name="connsiteX5379" fmla="*/ 670656 w 7283450"/>
              <a:gd name="connsiteY5379" fmla="*/ 3932156 h 6857979"/>
              <a:gd name="connsiteX5380" fmla="*/ 671050 w 7283450"/>
              <a:gd name="connsiteY5380" fmla="*/ 3933706 h 6857979"/>
              <a:gd name="connsiteX5381" fmla="*/ 672233 w 7283450"/>
              <a:gd name="connsiteY5381" fmla="*/ 3934481 h 6857979"/>
              <a:gd name="connsiteX5382" fmla="*/ 673415 w 7283450"/>
              <a:gd name="connsiteY5382" fmla="*/ 3935256 h 6857979"/>
              <a:gd name="connsiteX5383" fmla="*/ 674992 w 7283450"/>
              <a:gd name="connsiteY5383" fmla="*/ 3935643 h 6857979"/>
              <a:gd name="connsiteX5384" fmla="*/ 676569 w 7283450"/>
              <a:gd name="connsiteY5384" fmla="*/ 3936031 h 6857979"/>
              <a:gd name="connsiteX5385" fmla="*/ 678540 w 7283450"/>
              <a:gd name="connsiteY5385" fmla="*/ 3935643 h 6857979"/>
              <a:gd name="connsiteX5386" fmla="*/ 680511 w 7283450"/>
              <a:gd name="connsiteY5386" fmla="*/ 3935256 h 6857979"/>
              <a:gd name="connsiteX5387" fmla="*/ 681693 w 7283450"/>
              <a:gd name="connsiteY5387" fmla="*/ 3934481 h 6857979"/>
              <a:gd name="connsiteX5388" fmla="*/ 682876 w 7283450"/>
              <a:gd name="connsiteY5388" fmla="*/ 3933706 h 6857979"/>
              <a:gd name="connsiteX5389" fmla="*/ 683664 w 7283450"/>
              <a:gd name="connsiteY5389" fmla="*/ 3932156 h 6857979"/>
              <a:gd name="connsiteX5390" fmla="*/ 683664 w 7283450"/>
              <a:gd name="connsiteY5390" fmla="*/ 3930218 h 6857979"/>
              <a:gd name="connsiteX5391" fmla="*/ 682876 w 7283450"/>
              <a:gd name="connsiteY5391" fmla="*/ 3928281 h 6857979"/>
              <a:gd name="connsiteX5392" fmla="*/ 681693 w 7283450"/>
              <a:gd name="connsiteY5392" fmla="*/ 3925956 h 6857979"/>
              <a:gd name="connsiteX5393" fmla="*/ 689183 w 7283450"/>
              <a:gd name="connsiteY5393" fmla="*/ 3926731 h 6857979"/>
              <a:gd name="connsiteX5394" fmla="*/ 696278 w 7283450"/>
              <a:gd name="connsiteY5394" fmla="*/ 3926343 h 6857979"/>
              <a:gd name="connsiteX5395" fmla="*/ 703373 w 7283450"/>
              <a:gd name="connsiteY5395" fmla="*/ 3925568 h 6857979"/>
              <a:gd name="connsiteX5396" fmla="*/ 709680 w 7283450"/>
              <a:gd name="connsiteY5396" fmla="*/ 3924405 h 6857979"/>
              <a:gd name="connsiteX5397" fmla="*/ 715593 w 7283450"/>
              <a:gd name="connsiteY5397" fmla="*/ 3922855 h 6857979"/>
              <a:gd name="connsiteX5398" fmla="*/ 720324 w 7283450"/>
              <a:gd name="connsiteY5398" fmla="*/ 3921305 h 6857979"/>
              <a:gd name="connsiteX5399" fmla="*/ 728208 w 7283450"/>
              <a:gd name="connsiteY5399" fmla="*/ 3919368 h 6857979"/>
              <a:gd name="connsiteX5400" fmla="*/ 733726 w 7283450"/>
              <a:gd name="connsiteY5400" fmla="*/ 3918205 h 6857979"/>
              <a:gd name="connsiteX5401" fmla="*/ 738062 w 7283450"/>
              <a:gd name="connsiteY5401" fmla="*/ 3916655 h 6857979"/>
              <a:gd name="connsiteX5402" fmla="*/ 742398 w 7283450"/>
              <a:gd name="connsiteY5402" fmla="*/ 3914718 h 6857979"/>
              <a:gd name="connsiteX5403" fmla="*/ 746340 w 7283450"/>
              <a:gd name="connsiteY5403" fmla="*/ 3913943 h 6857979"/>
              <a:gd name="connsiteX5404" fmla="*/ 818364 w 7283450"/>
              <a:gd name="connsiteY5404" fmla="*/ 3908405 h 6857979"/>
              <a:gd name="connsiteX5405" fmla="*/ 818757 w 7283450"/>
              <a:gd name="connsiteY5405" fmla="*/ 3910016 h 6857979"/>
              <a:gd name="connsiteX5406" fmla="*/ 819150 w 7283450"/>
              <a:gd name="connsiteY5406" fmla="*/ 3911627 h 6857979"/>
              <a:gd name="connsiteX5407" fmla="*/ 818757 w 7283450"/>
              <a:gd name="connsiteY5407" fmla="*/ 3912433 h 6857979"/>
              <a:gd name="connsiteX5408" fmla="*/ 818364 w 7283450"/>
              <a:gd name="connsiteY5408" fmla="*/ 3913239 h 6857979"/>
              <a:gd name="connsiteX5409" fmla="*/ 817972 w 7283450"/>
              <a:gd name="connsiteY5409" fmla="*/ 3914044 h 6857979"/>
              <a:gd name="connsiteX5410" fmla="*/ 817186 w 7283450"/>
              <a:gd name="connsiteY5410" fmla="*/ 3914850 h 6857979"/>
              <a:gd name="connsiteX5411" fmla="*/ 815222 w 7283450"/>
              <a:gd name="connsiteY5411" fmla="*/ 3915253 h 6857979"/>
              <a:gd name="connsiteX5412" fmla="*/ 813258 w 7283450"/>
              <a:gd name="connsiteY5412" fmla="*/ 3915655 h 6857979"/>
              <a:gd name="connsiteX5413" fmla="*/ 812473 w 7283450"/>
              <a:gd name="connsiteY5413" fmla="*/ 3916058 h 6857979"/>
              <a:gd name="connsiteX5414" fmla="*/ 812080 w 7283450"/>
              <a:gd name="connsiteY5414" fmla="*/ 3916864 h 6857979"/>
              <a:gd name="connsiteX5415" fmla="*/ 811687 w 7283450"/>
              <a:gd name="connsiteY5415" fmla="*/ 3917669 h 6857979"/>
              <a:gd name="connsiteX5416" fmla="*/ 811687 w 7283450"/>
              <a:gd name="connsiteY5416" fmla="*/ 3918475 h 6857979"/>
              <a:gd name="connsiteX5417" fmla="*/ 811687 w 7283450"/>
              <a:gd name="connsiteY5417" fmla="*/ 3920086 h 6857979"/>
              <a:gd name="connsiteX5418" fmla="*/ 812080 w 7283450"/>
              <a:gd name="connsiteY5418" fmla="*/ 3921697 h 6857979"/>
              <a:gd name="connsiteX5419" fmla="*/ 813651 w 7283450"/>
              <a:gd name="connsiteY5419" fmla="*/ 3921697 h 6857979"/>
              <a:gd name="connsiteX5420" fmla="*/ 814436 w 7283450"/>
              <a:gd name="connsiteY5420" fmla="*/ 3920892 h 6857979"/>
              <a:gd name="connsiteX5421" fmla="*/ 814829 w 7283450"/>
              <a:gd name="connsiteY5421" fmla="*/ 3920086 h 6857979"/>
              <a:gd name="connsiteX5422" fmla="*/ 815222 w 7283450"/>
              <a:gd name="connsiteY5422" fmla="*/ 3918475 h 6857979"/>
              <a:gd name="connsiteX5423" fmla="*/ 815222 w 7283450"/>
              <a:gd name="connsiteY5423" fmla="*/ 3920086 h 6857979"/>
              <a:gd name="connsiteX5424" fmla="*/ 814829 w 7283450"/>
              <a:gd name="connsiteY5424" fmla="*/ 3921295 h 6857979"/>
              <a:gd name="connsiteX5425" fmla="*/ 814044 w 7283450"/>
              <a:gd name="connsiteY5425" fmla="*/ 3922100 h 6857979"/>
              <a:gd name="connsiteX5426" fmla="*/ 812473 w 7283450"/>
              <a:gd name="connsiteY5426" fmla="*/ 3922503 h 6857979"/>
              <a:gd name="connsiteX5427" fmla="*/ 808938 w 7283450"/>
              <a:gd name="connsiteY5427" fmla="*/ 3922503 h 6857979"/>
              <a:gd name="connsiteX5428" fmla="*/ 804224 w 7283450"/>
              <a:gd name="connsiteY5428" fmla="*/ 3922503 h 6857979"/>
              <a:gd name="connsiteX5429" fmla="*/ 801475 w 7283450"/>
              <a:gd name="connsiteY5429" fmla="*/ 3922503 h 6857979"/>
              <a:gd name="connsiteX5430" fmla="*/ 799118 w 7283450"/>
              <a:gd name="connsiteY5430" fmla="*/ 3923309 h 6857979"/>
              <a:gd name="connsiteX5431" fmla="*/ 796368 w 7283450"/>
              <a:gd name="connsiteY5431" fmla="*/ 3924114 h 6857979"/>
              <a:gd name="connsiteX5432" fmla="*/ 794012 w 7283450"/>
              <a:gd name="connsiteY5432" fmla="*/ 3925323 h 6857979"/>
              <a:gd name="connsiteX5433" fmla="*/ 792048 w 7283450"/>
              <a:gd name="connsiteY5433" fmla="*/ 3926531 h 6857979"/>
              <a:gd name="connsiteX5434" fmla="*/ 790477 w 7283450"/>
              <a:gd name="connsiteY5434" fmla="*/ 3928948 h 6857979"/>
              <a:gd name="connsiteX5435" fmla="*/ 788513 w 7283450"/>
              <a:gd name="connsiteY5435" fmla="*/ 3931768 h 6857979"/>
              <a:gd name="connsiteX5436" fmla="*/ 787334 w 7283450"/>
              <a:gd name="connsiteY5436" fmla="*/ 3935393 h 6857979"/>
              <a:gd name="connsiteX5437" fmla="*/ 786156 w 7283450"/>
              <a:gd name="connsiteY5437" fmla="*/ 3934990 h 6857979"/>
              <a:gd name="connsiteX5438" fmla="*/ 785370 w 7283450"/>
              <a:gd name="connsiteY5438" fmla="*/ 3934587 h 6857979"/>
              <a:gd name="connsiteX5439" fmla="*/ 784978 w 7283450"/>
              <a:gd name="connsiteY5439" fmla="*/ 3933379 h 6857979"/>
              <a:gd name="connsiteX5440" fmla="*/ 784978 w 7283450"/>
              <a:gd name="connsiteY5440" fmla="*/ 3932170 h 6857979"/>
              <a:gd name="connsiteX5441" fmla="*/ 785370 w 7283450"/>
              <a:gd name="connsiteY5441" fmla="*/ 3929351 h 6857979"/>
              <a:gd name="connsiteX5442" fmla="*/ 785763 w 7283450"/>
              <a:gd name="connsiteY5442" fmla="*/ 3926128 h 6857979"/>
              <a:gd name="connsiteX5443" fmla="*/ 786156 w 7283450"/>
              <a:gd name="connsiteY5443" fmla="*/ 3923309 h 6857979"/>
              <a:gd name="connsiteX5444" fmla="*/ 786156 w 7283450"/>
              <a:gd name="connsiteY5444" fmla="*/ 3921697 h 6857979"/>
              <a:gd name="connsiteX5445" fmla="*/ 786156 w 7283450"/>
              <a:gd name="connsiteY5445" fmla="*/ 3920489 h 6857979"/>
              <a:gd name="connsiteX5446" fmla="*/ 785370 w 7283450"/>
              <a:gd name="connsiteY5446" fmla="*/ 3919683 h 6857979"/>
              <a:gd name="connsiteX5447" fmla="*/ 784585 w 7283450"/>
              <a:gd name="connsiteY5447" fmla="*/ 3918878 h 6857979"/>
              <a:gd name="connsiteX5448" fmla="*/ 783014 w 7283450"/>
              <a:gd name="connsiteY5448" fmla="*/ 3918475 h 6857979"/>
              <a:gd name="connsiteX5449" fmla="*/ 781050 w 7283450"/>
              <a:gd name="connsiteY5449" fmla="*/ 3918475 h 6857979"/>
              <a:gd name="connsiteX5450" fmla="*/ 783407 w 7283450"/>
              <a:gd name="connsiteY5450" fmla="*/ 3916864 h 6857979"/>
              <a:gd name="connsiteX5451" fmla="*/ 786549 w 7283450"/>
              <a:gd name="connsiteY5451" fmla="*/ 3915253 h 6857979"/>
              <a:gd name="connsiteX5452" fmla="*/ 790477 w 7283450"/>
              <a:gd name="connsiteY5452" fmla="*/ 3914044 h 6857979"/>
              <a:gd name="connsiteX5453" fmla="*/ 794405 w 7283450"/>
              <a:gd name="connsiteY5453" fmla="*/ 3913239 h 6857979"/>
              <a:gd name="connsiteX5454" fmla="*/ 805010 w 7283450"/>
              <a:gd name="connsiteY5454" fmla="*/ 3911225 h 6857979"/>
              <a:gd name="connsiteX5455" fmla="*/ 811295 w 7283450"/>
              <a:gd name="connsiteY5455" fmla="*/ 3910016 h 6857979"/>
              <a:gd name="connsiteX5456" fmla="*/ 6239669 w 7283450"/>
              <a:gd name="connsiteY5456" fmla="*/ 3886180 h 6857979"/>
              <a:gd name="connsiteX5457" fmla="*/ 6241653 w 7283450"/>
              <a:gd name="connsiteY5457" fmla="*/ 3886180 h 6857979"/>
              <a:gd name="connsiteX5458" fmla="*/ 6244034 w 7283450"/>
              <a:gd name="connsiteY5458" fmla="*/ 3886557 h 6857979"/>
              <a:gd name="connsiteX5459" fmla="*/ 6246416 w 7283450"/>
              <a:gd name="connsiteY5459" fmla="*/ 3887310 h 6857979"/>
              <a:gd name="connsiteX5460" fmla="*/ 6248400 w 7283450"/>
              <a:gd name="connsiteY5460" fmla="*/ 3888063 h 6857979"/>
              <a:gd name="connsiteX5461" fmla="*/ 6249987 w 7283450"/>
              <a:gd name="connsiteY5461" fmla="*/ 3889947 h 6857979"/>
              <a:gd name="connsiteX5462" fmla="*/ 6251575 w 7283450"/>
              <a:gd name="connsiteY5462" fmla="*/ 3891454 h 6857979"/>
              <a:gd name="connsiteX5463" fmla="*/ 6252766 w 7283450"/>
              <a:gd name="connsiteY5463" fmla="*/ 3893337 h 6857979"/>
              <a:gd name="connsiteX5464" fmla="*/ 6253956 w 7283450"/>
              <a:gd name="connsiteY5464" fmla="*/ 3895221 h 6857979"/>
              <a:gd name="connsiteX5465" fmla="*/ 6254750 w 7283450"/>
              <a:gd name="connsiteY5465" fmla="*/ 3897857 h 6857979"/>
              <a:gd name="connsiteX5466" fmla="*/ 6254750 w 7283450"/>
              <a:gd name="connsiteY5466" fmla="*/ 3900118 h 6857979"/>
              <a:gd name="connsiteX5467" fmla="*/ 6254353 w 7283450"/>
              <a:gd name="connsiteY5467" fmla="*/ 3902754 h 6857979"/>
              <a:gd name="connsiteX5468" fmla="*/ 6252766 w 7283450"/>
              <a:gd name="connsiteY5468" fmla="*/ 3905015 h 6857979"/>
              <a:gd name="connsiteX5469" fmla="*/ 6251178 w 7283450"/>
              <a:gd name="connsiteY5469" fmla="*/ 3908028 h 6857979"/>
              <a:gd name="connsiteX5470" fmla="*/ 6248797 w 7283450"/>
              <a:gd name="connsiteY5470" fmla="*/ 3908405 h 6857979"/>
              <a:gd name="connsiteX5471" fmla="*/ 6246416 w 7283450"/>
              <a:gd name="connsiteY5471" fmla="*/ 3908405 h 6857979"/>
              <a:gd name="connsiteX5472" fmla="*/ 6244034 w 7283450"/>
              <a:gd name="connsiteY5472" fmla="*/ 3908405 h 6857979"/>
              <a:gd name="connsiteX5473" fmla="*/ 6242050 w 7283450"/>
              <a:gd name="connsiteY5473" fmla="*/ 3908028 h 6857979"/>
              <a:gd name="connsiteX5474" fmla="*/ 6240463 w 7283450"/>
              <a:gd name="connsiteY5474" fmla="*/ 3907275 h 6857979"/>
              <a:gd name="connsiteX5475" fmla="*/ 6238875 w 7283450"/>
              <a:gd name="connsiteY5475" fmla="*/ 3906521 h 6857979"/>
              <a:gd name="connsiteX5476" fmla="*/ 6237684 w 7283450"/>
              <a:gd name="connsiteY5476" fmla="*/ 3905015 h 6857979"/>
              <a:gd name="connsiteX5477" fmla="*/ 6236097 w 7283450"/>
              <a:gd name="connsiteY5477" fmla="*/ 3903885 h 6857979"/>
              <a:gd name="connsiteX5478" fmla="*/ 6234509 w 7283450"/>
              <a:gd name="connsiteY5478" fmla="*/ 3901248 h 6857979"/>
              <a:gd name="connsiteX5479" fmla="*/ 6233319 w 7283450"/>
              <a:gd name="connsiteY5479" fmla="*/ 3897857 h 6857979"/>
              <a:gd name="connsiteX5480" fmla="*/ 6232922 w 7283450"/>
              <a:gd name="connsiteY5480" fmla="*/ 3893337 h 6857979"/>
              <a:gd name="connsiteX5481" fmla="*/ 6232525 w 7283450"/>
              <a:gd name="connsiteY5481" fmla="*/ 3888817 h 6857979"/>
              <a:gd name="connsiteX5482" fmla="*/ 6234509 w 7283450"/>
              <a:gd name="connsiteY5482" fmla="*/ 3887310 h 6857979"/>
              <a:gd name="connsiteX5483" fmla="*/ 6237287 w 7283450"/>
              <a:gd name="connsiteY5483" fmla="*/ 3886557 h 6857979"/>
              <a:gd name="connsiteX5484" fmla="*/ 873318 w 7283450"/>
              <a:gd name="connsiteY5484" fmla="*/ 3875068 h 6857979"/>
              <a:gd name="connsiteX5485" fmla="*/ 875633 w 7283450"/>
              <a:gd name="connsiteY5485" fmla="*/ 3875068 h 6857979"/>
              <a:gd name="connsiteX5486" fmla="*/ 878333 w 7283450"/>
              <a:gd name="connsiteY5486" fmla="*/ 3875465 h 6857979"/>
              <a:gd name="connsiteX5487" fmla="*/ 879876 w 7283450"/>
              <a:gd name="connsiteY5487" fmla="*/ 3875862 h 6857979"/>
              <a:gd name="connsiteX5488" fmla="*/ 881033 w 7283450"/>
              <a:gd name="connsiteY5488" fmla="*/ 3877052 h 6857979"/>
              <a:gd name="connsiteX5489" fmla="*/ 884505 w 7283450"/>
              <a:gd name="connsiteY5489" fmla="*/ 3880227 h 6857979"/>
              <a:gd name="connsiteX5490" fmla="*/ 886048 w 7283450"/>
              <a:gd name="connsiteY5490" fmla="*/ 3882212 h 6857979"/>
              <a:gd name="connsiteX5491" fmla="*/ 887977 w 7283450"/>
              <a:gd name="connsiteY5491" fmla="*/ 3883799 h 6857979"/>
              <a:gd name="connsiteX5492" fmla="*/ 890291 w 7283450"/>
              <a:gd name="connsiteY5492" fmla="*/ 3884593 h 6857979"/>
              <a:gd name="connsiteX5493" fmla="*/ 893763 w 7283450"/>
              <a:gd name="connsiteY5493" fmla="*/ 3885387 h 6857979"/>
              <a:gd name="connsiteX5494" fmla="*/ 893763 w 7283450"/>
              <a:gd name="connsiteY5494" fmla="*/ 3886577 h 6857979"/>
              <a:gd name="connsiteX5495" fmla="*/ 892992 w 7283450"/>
              <a:gd name="connsiteY5495" fmla="*/ 3888165 h 6857979"/>
              <a:gd name="connsiteX5496" fmla="*/ 891834 w 7283450"/>
              <a:gd name="connsiteY5496" fmla="*/ 3889356 h 6857979"/>
              <a:gd name="connsiteX5497" fmla="*/ 890291 w 7283450"/>
              <a:gd name="connsiteY5497" fmla="*/ 3890546 h 6857979"/>
              <a:gd name="connsiteX5498" fmla="*/ 887205 w 7283450"/>
              <a:gd name="connsiteY5498" fmla="*/ 3891737 h 6857979"/>
              <a:gd name="connsiteX5499" fmla="*/ 882962 w 7283450"/>
              <a:gd name="connsiteY5499" fmla="*/ 3892928 h 6857979"/>
              <a:gd name="connsiteX5500" fmla="*/ 874475 w 7283450"/>
              <a:gd name="connsiteY5500" fmla="*/ 3894118 h 6857979"/>
              <a:gd name="connsiteX5501" fmla="*/ 871390 w 7283450"/>
              <a:gd name="connsiteY5501" fmla="*/ 3894912 h 6857979"/>
              <a:gd name="connsiteX5502" fmla="*/ 869461 w 7283450"/>
              <a:gd name="connsiteY5502" fmla="*/ 3895309 h 6857979"/>
              <a:gd name="connsiteX5503" fmla="*/ 868690 w 7283450"/>
              <a:gd name="connsiteY5503" fmla="*/ 3896500 h 6857979"/>
              <a:gd name="connsiteX5504" fmla="*/ 866761 w 7283450"/>
              <a:gd name="connsiteY5504" fmla="*/ 3898881 h 6857979"/>
              <a:gd name="connsiteX5505" fmla="*/ 865989 w 7283450"/>
              <a:gd name="connsiteY5505" fmla="*/ 3900865 h 6857979"/>
              <a:gd name="connsiteX5506" fmla="*/ 865989 w 7283450"/>
              <a:gd name="connsiteY5506" fmla="*/ 3901659 h 6857979"/>
              <a:gd name="connsiteX5507" fmla="*/ 865989 w 7283450"/>
              <a:gd name="connsiteY5507" fmla="*/ 3902056 h 6857979"/>
              <a:gd name="connsiteX5508" fmla="*/ 864832 w 7283450"/>
              <a:gd name="connsiteY5508" fmla="*/ 3901659 h 6857979"/>
              <a:gd name="connsiteX5509" fmla="*/ 864061 w 7283450"/>
              <a:gd name="connsiteY5509" fmla="*/ 3901262 h 6857979"/>
              <a:gd name="connsiteX5510" fmla="*/ 862132 w 7283450"/>
              <a:gd name="connsiteY5510" fmla="*/ 3899675 h 6857979"/>
              <a:gd name="connsiteX5511" fmla="*/ 860975 w 7283450"/>
              <a:gd name="connsiteY5511" fmla="*/ 3896896 h 6857979"/>
              <a:gd name="connsiteX5512" fmla="*/ 859817 w 7283450"/>
              <a:gd name="connsiteY5512" fmla="*/ 3894912 h 6857979"/>
              <a:gd name="connsiteX5513" fmla="*/ 858274 w 7283450"/>
              <a:gd name="connsiteY5513" fmla="*/ 3892928 h 6857979"/>
              <a:gd name="connsiteX5514" fmla="*/ 857117 w 7283450"/>
              <a:gd name="connsiteY5514" fmla="*/ 3891340 h 6857979"/>
              <a:gd name="connsiteX5515" fmla="*/ 856731 w 7283450"/>
              <a:gd name="connsiteY5515" fmla="*/ 3890943 h 6857979"/>
              <a:gd name="connsiteX5516" fmla="*/ 855960 w 7283450"/>
              <a:gd name="connsiteY5516" fmla="*/ 3890943 h 6857979"/>
              <a:gd name="connsiteX5517" fmla="*/ 855188 w 7283450"/>
              <a:gd name="connsiteY5517" fmla="*/ 3891340 h 6857979"/>
              <a:gd name="connsiteX5518" fmla="*/ 854031 w 7283450"/>
              <a:gd name="connsiteY5518" fmla="*/ 3892134 h 6857979"/>
              <a:gd name="connsiteX5519" fmla="*/ 852874 w 7283450"/>
              <a:gd name="connsiteY5519" fmla="*/ 3891340 h 6857979"/>
              <a:gd name="connsiteX5520" fmla="*/ 852488 w 7283450"/>
              <a:gd name="connsiteY5520" fmla="*/ 3890943 h 6857979"/>
              <a:gd name="connsiteX5521" fmla="*/ 852488 w 7283450"/>
              <a:gd name="connsiteY5521" fmla="*/ 3889753 h 6857979"/>
              <a:gd name="connsiteX5522" fmla="*/ 852874 w 7283450"/>
              <a:gd name="connsiteY5522" fmla="*/ 3888562 h 6857979"/>
              <a:gd name="connsiteX5523" fmla="*/ 854031 w 7283450"/>
              <a:gd name="connsiteY5523" fmla="*/ 3885784 h 6857979"/>
              <a:gd name="connsiteX5524" fmla="*/ 854417 w 7283450"/>
              <a:gd name="connsiteY5524" fmla="*/ 3884196 h 6857979"/>
              <a:gd name="connsiteX5525" fmla="*/ 854031 w 7283450"/>
              <a:gd name="connsiteY5525" fmla="*/ 3882212 h 6857979"/>
              <a:gd name="connsiteX5526" fmla="*/ 856346 w 7283450"/>
              <a:gd name="connsiteY5526" fmla="*/ 3884196 h 6857979"/>
              <a:gd name="connsiteX5527" fmla="*/ 858274 w 7283450"/>
              <a:gd name="connsiteY5527" fmla="*/ 3885387 h 6857979"/>
              <a:gd name="connsiteX5528" fmla="*/ 860203 w 7283450"/>
              <a:gd name="connsiteY5528" fmla="*/ 3885784 h 6857979"/>
              <a:gd name="connsiteX5529" fmla="*/ 861360 w 7283450"/>
              <a:gd name="connsiteY5529" fmla="*/ 3885784 h 6857979"/>
              <a:gd name="connsiteX5530" fmla="*/ 862518 w 7283450"/>
              <a:gd name="connsiteY5530" fmla="*/ 3885387 h 6857979"/>
              <a:gd name="connsiteX5531" fmla="*/ 863675 w 7283450"/>
              <a:gd name="connsiteY5531" fmla="*/ 3884593 h 6857979"/>
              <a:gd name="connsiteX5532" fmla="*/ 865218 w 7283450"/>
              <a:gd name="connsiteY5532" fmla="*/ 3882212 h 6857979"/>
              <a:gd name="connsiteX5533" fmla="*/ 867147 w 7283450"/>
              <a:gd name="connsiteY5533" fmla="*/ 3879037 h 6857979"/>
              <a:gd name="connsiteX5534" fmla="*/ 868690 w 7283450"/>
              <a:gd name="connsiteY5534" fmla="*/ 3877846 h 6857979"/>
              <a:gd name="connsiteX5535" fmla="*/ 869847 w 7283450"/>
              <a:gd name="connsiteY5535" fmla="*/ 3876655 h 6857979"/>
              <a:gd name="connsiteX5536" fmla="*/ 871390 w 7283450"/>
              <a:gd name="connsiteY5536" fmla="*/ 3875465 h 6857979"/>
              <a:gd name="connsiteX5537" fmla="*/ 630897 w 7283450"/>
              <a:gd name="connsiteY5537" fmla="*/ 3824268 h 6857979"/>
              <a:gd name="connsiteX5538" fmla="*/ 652390 w 7283450"/>
              <a:gd name="connsiteY5538" fmla="*/ 3824666 h 6857979"/>
              <a:gd name="connsiteX5539" fmla="*/ 675077 w 7283450"/>
              <a:gd name="connsiteY5539" fmla="*/ 3825065 h 6857979"/>
              <a:gd name="connsiteX5540" fmla="*/ 676669 w 7283450"/>
              <a:gd name="connsiteY5540" fmla="*/ 3835428 h 6857979"/>
              <a:gd name="connsiteX5541" fmla="*/ 677863 w 7283450"/>
              <a:gd name="connsiteY5541" fmla="*/ 3846988 h 6857979"/>
              <a:gd name="connsiteX5542" fmla="*/ 677863 w 7283450"/>
              <a:gd name="connsiteY5542" fmla="*/ 3852169 h 6857979"/>
              <a:gd name="connsiteX5543" fmla="*/ 677863 w 7283450"/>
              <a:gd name="connsiteY5543" fmla="*/ 3858148 h 6857979"/>
              <a:gd name="connsiteX5544" fmla="*/ 676669 w 7283450"/>
              <a:gd name="connsiteY5544" fmla="*/ 3863330 h 6857979"/>
              <a:gd name="connsiteX5545" fmla="*/ 675077 w 7283450"/>
              <a:gd name="connsiteY5545" fmla="*/ 3868910 h 6857979"/>
              <a:gd name="connsiteX5546" fmla="*/ 673485 w 7283450"/>
              <a:gd name="connsiteY5546" fmla="*/ 3869309 h 6857979"/>
              <a:gd name="connsiteX5547" fmla="*/ 669106 w 7283450"/>
              <a:gd name="connsiteY5547" fmla="*/ 3870106 h 6857979"/>
              <a:gd name="connsiteX5548" fmla="*/ 665127 w 7283450"/>
              <a:gd name="connsiteY5548" fmla="*/ 3870903 h 6857979"/>
              <a:gd name="connsiteX5549" fmla="*/ 663534 w 7283450"/>
              <a:gd name="connsiteY5549" fmla="*/ 3871700 h 6857979"/>
              <a:gd name="connsiteX5550" fmla="*/ 662340 w 7283450"/>
              <a:gd name="connsiteY5550" fmla="*/ 3872498 h 6857979"/>
              <a:gd name="connsiteX5551" fmla="*/ 661545 w 7283450"/>
              <a:gd name="connsiteY5551" fmla="*/ 3874092 h 6857979"/>
              <a:gd name="connsiteX5552" fmla="*/ 661147 w 7283450"/>
              <a:gd name="connsiteY5552" fmla="*/ 3876085 h 6857979"/>
              <a:gd name="connsiteX5553" fmla="*/ 661147 w 7283450"/>
              <a:gd name="connsiteY5553" fmla="*/ 3878078 h 6857979"/>
              <a:gd name="connsiteX5554" fmla="*/ 661147 w 7283450"/>
              <a:gd name="connsiteY5554" fmla="*/ 3880071 h 6857979"/>
              <a:gd name="connsiteX5555" fmla="*/ 661943 w 7283450"/>
              <a:gd name="connsiteY5555" fmla="*/ 3884057 h 6857979"/>
              <a:gd name="connsiteX5556" fmla="*/ 662340 w 7283450"/>
              <a:gd name="connsiteY5556" fmla="*/ 3885651 h 6857979"/>
              <a:gd name="connsiteX5557" fmla="*/ 661545 w 7283450"/>
              <a:gd name="connsiteY5557" fmla="*/ 3886847 h 6857979"/>
              <a:gd name="connsiteX5558" fmla="*/ 660350 w 7283450"/>
              <a:gd name="connsiteY5558" fmla="*/ 3887246 h 6857979"/>
              <a:gd name="connsiteX5559" fmla="*/ 659554 w 7283450"/>
              <a:gd name="connsiteY5559" fmla="*/ 3887644 h 6857979"/>
              <a:gd name="connsiteX5560" fmla="*/ 658360 w 7283450"/>
              <a:gd name="connsiteY5560" fmla="*/ 3887644 h 6857979"/>
              <a:gd name="connsiteX5561" fmla="*/ 656370 w 7283450"/>
              <a:gd name="connsiteY5561" fmla="*/ 3887644 h 6857979"/>
              <a:gd name="connsiteX5562" fmla="*/ 655176 w 7283450"/>
              <a:gd name="connsiteY5562" fmla="*/ 3888043 h 6857979"/>
              <a:gd name="connsiteX5563" fmla="*/ 653186 w 7283450"/>
              <a:gd name="connsiteY5563" fmla="*/ 3888840 h 6857979"/>
              <a:gd name="connsiteX5564" fmla="*/ 651196 w 7283450"/>
              <a:gd name="connsiteY5564" fmla="*/ 3890434 h 6857979"/>
              <a:gd name="connsiteX5565" fmla="*/ 650400 w 7283450"/>
              <a:gd name="connsiteY5565" fmla="*/ 3892029 h 6857979"/>
              <a:gd name="connsiteX5566" fmla="*/ 649604 w 7283450"/>
              <a:gd name="connsiteY5566" fmla="*/ 3893623 h 6857979"/>
              <a:gd name="connsiteX5567" fmla="*/ 649206 w 7283450"/>
              <a:gd name="connsiteY5567" fmla="*/ 3895217 h 6857979"/>
              <a:gd name="connsiteX5568" fmla="*/ 649206 w 7283450"/>
              <a:gd name="connsiteY5568" fmla="*/ 3896812 h 6857979"/>
              <a:gd name="connsiteX5569" fmla="*/ 649206 w 7283450"/>
              <a:gd name="connsiteY5569" fmla="*/ 3898406 h 6857979"/>
              <a:gd name="connsiteX5570" fmla="*/ 649604 w 7283450"/>
              <a:gd name="connsiteY5570" fmla="*/ 3899203 h 6857979"/>
              <a:gd name="connsiteX5571" fmla="*/ 650002 w 7283450"/>
              <a:gd name="connsiteY5571" fmla="*/ 3899203 h 6857979"/>
              <a:gd name="connsiteX5572" fmla="*/ 648409 w 7283450"/>
              <a:gd name="connsiteY5572" fmla="*/ 3899602 h 6857979"/>
              <a:gd name="connsiteX5573" fmla="*/ 646022 w 7283450"/>
              <a:gd name="connsiteY5573" fmla="*/ 3900001 h 6857979"/>
              <a:gd name="connsiteX5574" fmla="*/ 638857 w 7283450"/>
              <a:gd name="connsiteY5574" fmla="*/ 3901196 h 6857979"/>
              <a:gd name="connsiteX5575" fmla="*/ 629305 w 7283450"/>
              <a:gd name="connsiteY5575" fmla="*/ 3902791 h 6857979"/>
              <a:gd name="connsiteX5576" fmla="*/ 623732 w 7283450"/>
              <a:gd name="connsiteY5576" fmla="*/ 3903986 h 6857979"/>
              <a:gd name="connsiteX5577" fmla="*/ 618558 w 7283450"/>
              <a:gd name="connsiteY5577" fmla="*/ 3905581 h 6857979"/>
              <a:gd name="connsiteX5578" fmla="*/ 616170 w 7283450"/>
              <a:gd name="connsiteY5578" fmla="*/ 3907175 h 6857979"/>
              <a:gd name="connsiteX5579" fmla="*/ 614180 w 7283450"/>
              <a:gd name="connsiteY5579" fmla="*/ 3908371 h 6857979"/>
              <a:gd name="connsiteX5580" fmla="*/ 610200 w 7283450"/>
              <a:gd name="connsiteY5580" fmla="*/ 3911560 h 6857979"/>
              <a:gd name="connsiteX5581" fmla="*/ 606618 w 7283450"/>
              <a:gd name="connsiteY5581" fmla="*/ 3913951 h 6857979"/>
              <a:gd name="connsiteX5582" fmla="*/ 605025 w 7283450"/>
              <a:gd name="connsiteY5582" fmla="*/ 3915546 h 6857979"/>
              <a:gd name="connsiteX5583" fmla="*/ 602637 w 7283450"/>
              <a:gd name="connsiteY5583" fmla="*/ 3915944 h 6857979"/>
              <a:gd name="connsiteX5584" fmla="*/ 598259 w 7283450"/>
              <a:gd name="connsiteY5584" fmla="*/ 3916343 h 6857979"/>
              <a:gd name="connsiteX5585" fmla="*/ 593085 w 7283450"/>
              <a:gd name="connsiteY5585" fmla="*/ 3916343 h 6857979"/>
              <a:gd name="connsiteX5586" fmla="*/ 581941 w 7283450"/>
              <a:gd name="connsiteY5586" fmla="*/ 3915546 h 6857979"/>
              <a:gd name="connsiteX5587" fmla="*/ 571990 w 7283450"/>
              <a:gd name="connsiteY5587" fmla="*/ 3913951 h 6857979"/>
              <a:gd name="connsiteX5588" fmla="*/ 565223 w 7283450"/>
              <a:gd name="connsiteY5588" fmla="*/ 3912357 h 6857979"/>
              <a:gd name="connsiteX5589" fmla="*/ 564825 w 7283450"/>
              <a:gd name="connsiteY5589" fmla="*/ 3911560 h 6857979"/>
              <a:gd name="connsiteX5590" fmla="*/ 564825 w 7283450"/>
              <a:gd name="connsiteY5590" fmla="*/ 3909168 h 6857979"/>
              <a:gd name="connsiteX5591" fmla="*/ 565223 w 7283450"/>
              <a:gd name="connsiteY5591" fmla="*/ 3907175 h 6857979"/>
              <a:gd name="connsiteX5592" fmla="*/ 565223 w 7283450"/>
              <a:gd name="connsiteY5592" fmla="*/ 3905581 h 6857979"/>
              <a:gd name="connsiteX5593" fmla="*/ 563631 w 7283450"/>
              <a:gd name="connsiteY5593" fmla="*/ 3904784 h 6857979"/>
              <a:gd name="connsiteX5594" fmla="*/ 562039 w 7283450"/>
              <a:gd name="connsiteY5594" fmla="*/ 3904784 h 6857979"/>
              <a:gd name="connsiteX5595" fmla="*/ 557263 w 7283450"/>
              <a:gd name="connsiteY5595" fmla="*/ 3905581 h 6857979"/>
              <a:gd name="connsiteX5596" fmla="*/ 552885 w 7283450"/>
              <a:gd name="connsiteY5596" fmla="*/ 3906777 h 6857979"/>
              <a:gd name="connsiteX5597" fmla="*/ 550497 w 7283450"/>
              <a:gd name="connsiteY5597" fmla="*/ 3906777 h 6857979"/>
              <a:gd name="connsiteX5598" fmla="*/ 549302 w 7283450"/>
              <a:gd name="connsiteY5598" fmla="*/ 3905581 h 6857979"/>
              <a:gd name="connsiteX5599" fmla="*/ 546516 w 7283450"/>
              <a:gd name="connsiteY5599" fmla="*/ 3902392 h 6857979"/>
              <a:gd name="connsiteX5600" fmla="*/ 544128 w 7283450"/>
              <a:gd name="connsiteY5600" fmla="*/ 3898805 h 6857979"/>
              <a:gd name="connsiteX5601" fmla="*/ 542138 w 7283450"/>
              <a:gd name="connsiteY5601" fmla="*/ 3894420 h 6857979"/>
              <a:gd name="connsiteX5602" fmla="*/ 540944 w 7283450"/>
              <a:gd name="connsiteY5602" fmla="*/ 3890434 h 6857979"/>
              <a:gd name="connsiteX5603" fmla="*/ 540148 w 7283450"/>
              <a:gd name="connsiteY5603" fmla="*/ 3885651 h 6857979"/>
              <a:gd name="connsiteX5604" fmla="*/ 539750 w 7283450"/>
              <a:gd name="connsiteY5604" fmla="*/ 3881267 h 6857979"/>
              <a:gd name="connsiteX5605" fmla="*/ 539750 w 7283450"/>
              <a:gd name="connsiteY5605" fmla="*/ 3876484 h 6857979"/>
              <a:gd name="connsiteX5606" fmla="*/ 539750 w 7283450"/>
              <a:gd name="connsiteY5606" fmla="*/ 3872498 h 6857979"/>
              <a:gd name="connsiteX5607" fmla="*/ 542536 w 7283450"/>
              <a:gd name="connsiteY5607" fmla="*/ 3874092 h 6857979"/>
              <a:gd name="connsiteX5608" fmla="*/ 544924 w 7283450"/>
              <a:gd name="connsiteY5608" fmla="*/ 3875288 h 6857979"/>
              <a:gd name="connsiteX5609" fmla="*/ 545720 w 7283450"/>
              <a:gd name="connsiteY5609" fmla="*/ 3875686 h 6857979"/>
              <a:gd name="connsiteX5610" fmla="*/ 546118 w 7283450"/>
              <a:gd name="connsiteY5610" fmla="*/ 3875686 h 6857979"/>
              <a:gd name="connsiteX5611" fmla="*/ 548109 w 7283450"/>
              <a:gd name="connsiteY5611" fmla="*/ 3863330 h 6857979"/>
              <a:gd name="connsiteX5612" fmla="*/ 550098 w 7283450"/>
              <a:gd name="connsiteY5612" fmla="*/ 3854162 h 6857979"/>
              <a:gd name="connsiteX5613" fmla="*/ 551691 w 7283450"/>
              <a:gd name="connsiteY5613" fmla="*/ 3850974 h 6857979"/>
              <a:gd name="connsiteX5614" fmla="*/ 552487 w 7283450"/>
              <a:gd name="connsiteY5614" fmla="*/ 3848582 h 6857979"/>
              <a:gd name="connsiteX5615" fmla="*/ 553283 w 7283450"/>
              <a:gd name="connsiteY5615" fmla="*/ 3848582 h 6857979"/>
              <a:gd name="connsiteX5616" fmla="*/ 554079 w 7283450"/>
              <a:gd name="connsiteY5616" fmla="*/ 3848981 h 6857979"/>
              <a:gd name="connsiteX5617" fmla="*/ 554875 w 7283450"/>
              <a:gd name="connsiteY5617" fmla="*/ 3850974 h 6857979"/>
              <a:gd name="connsiteX5618" fmla="*/ 555671 w 7283450"/>
              <a:gd name="connsiteY5618" fmla="*/ 3853764 h 6857979"/>
              <a:gd name="connsiteX5619" fmla="*/ 555671 w 7283450"/>
              <a:gd name="connsiteY5619" fmla="*/ 3855358 h 6857979"/>
              <a:gd name="connsiteX5620" fmla="*/ 558059 w 7283450"/>
              <a:gd name="connsiteY5620" fmla="*/ 3853764 h 6857979"/>
              <a:gd name="connsiteX5621" fmla="*/ 562039 w 7283450"/>
              <a:gd name="connsiteY5621" fmla="*/ 3850575 h 6857979"/>
              <a:gd name="connsiteX5622" fmla="*/ 571990 w 7283450"/>
              <a:gd name="connsiteY5622" fmla="*/ 3842205 h 6857979"/>
              <a:gd name="connsiteX5623" fmla="*/ 577960 w 7283450"/>
              <a:gd name="connsiteY5623" fmla="*/ 3838219 h 6857979"/>
              <a:gd name="connsiteX5624" fmla="*/ 583134 w 7283450"/>
              <a:gd name="connsiteY5624" fmla="*/ 3833834 h 6857979"/>
              <a:gd name="connsiteX5625" fmla="*/ 588707 w 7283450"/>
              <a:gd name="connsiteY5625" fmla="*/ 3830645 h 6857979"/>
              <a:gd name="connsiteX5626" fmla="*/ 591095 w 7283450"/>
              <a:gd name="connsiteY5626" fmla="*/ 3829051 h 6857979"/>
              <a:gd name="connsiteX5627" fmla="*/ 593085 w 7283450"/>
              <a:gd name="connsiteY5627" fmla="*/ 3828254 h 6857979"/>
              <a:gd name="connsiteX5628" fmla="*/ 601443 w 7283450"/>
              <a:gd name="connsiteY5628" fmla="*/ 3826261 h 6857979"/>
              <a:gd name="connsiteX5629" fmla="*/ 610597 w 7283450"/>
              <a:gd name="connsiteY5629" fmla="*/ 3825065 h 6857979"/>
              <a:gd name="connsiteX5630" fmla="*/ 620548 w 7283450"/>
              <a:gd name="connsiteY5630" fmla="*/ 3824666 h 6857979"/>
              <a:gd name="connsiteX5631" fmla="*/ 6156773 w 7283450"/>
              <a:gd name="connsiteY5631" fmla="*/ 3808393 h 6857979"/>
              <a:gd name="connsiteX5632" fmla="*/ 6159216 w 7283450"/>
              <a:gd name="connsiteY5632" fmla="*/ 3808393 h 6857979"/>
              <a:gd name="connsiteX5633" fmla="*/ 6161658 w 7283450"/>
              <a:gd name="connsiteY5633" fmla="*/ 3808790 h 6857979"/>
              <a:gd name="connsiteX5634" fmla="*/ 6163286 w 7283450"/>
              <a:gd name="connsiteY5634" fmla="*/ 3809980 h 6857979"/>
              <a:gd name="connsiteX5635" fmla="*/ 6164914 w 7283450"/>
              <a:gd name="connsiteY5635" fmla="*/ 3811568 h 6857979"/>
              <a:gd name="connsiteX5636" fmla="*/ 6166542 w 7283450"/>
              <a:gd name="connsiteY5636" fmla="*/ 3813949 h 6857979"/>
              <a:gd name="connsiteX5637" fmla="*/ 6167357 w 7283450"/>
              <a:gd name="connsiteY5637" fmla="*/ 3815934 h 6857979"/>
              <a:gd name="connsiteX5638" fmla="*/ 6169392 w 7283450"/>
              <a:gd name="connsiteY5638" fmla="*/ 3821490 h 6857979"/>
              <a:gd name="connsiteX5639" fmla="*/ 6170613 w 7283450"/>
              <a:gd name="connsiteY5639" fmla="*/ 3826649 h 6857979"/>
              <a:gd name="connsiteX5640" fmla="*/ 6170613 w 7283450"/>
              <a:gd name="connsiteY5640" fmla="*/ 3832206 h 6857979"/>
              <a:gd name="connsiteX5641" fmla="*/ 6170613 w 7283450"/>
              <a:gd name="connsiteY5641" fmla="*/ 3835778 h 6857979"/>
              <a:gd name="connsiteX5642" fmla="*/ 6169799 w 7283450"/>
              <a:gd name="connsiteY5642" fmla="*/ 3838556 h 6857979"/>
              <a:gd name="connsiteX5643" fmla="*/ 6166135 w 7283450"/>
              <a:gd name="connsiteY5643" fmla="*/ 3836175 h 6857979"/>
              <a:gd name="connsiteX5644" fmla="*/ 6162879 w 7283450"/>
              <a:gd name="connsiteY5644" fmla="*/ 3833396 h 6857979"/>
              <a:gd name="connsiteX5645" fmla="*/ 6160030 w 7283450"/>
              <a:gd name="connsiteY5645" fmla="*/ 3830221 h 6857979"/>
              <a:gd name="connsiteX5646" fmla="*/ 6157180 w 7283450"/>
              <a:gd name="connsiteY5646" fmla="*/ 3825856 h 6857979"/>
              <a:gd name="connsiteX5647" fmla="*/ 6155552 w 7283450"/>
              <a:gd name="connsiteY5647" fmla="*/ 3821887 h 6857979"/>
              <a:gd name="connsiteX5648" fmla="*/ 6154738 w 7283450"/>
              <a:gd name="connsiteY5648" fmla="*/ 3819109 h 6857979"/>
              <a:gd name="connsiteX5649" fmla="*/ 6154738 w 7283450"/>
              <a:gd name="connsiteY5649" fmla="*/ 3817124 h 6857979"/>
              <a:gd name="connsiteX5650" fmla="*/ 6154738 w 7283450"/>
              <a:gd name="connsiteY5650" fmla="*/ 3814743 h 6857979"/>
              <a:gd name="connsiteX5651" fmla="*/ 6155145 w 7283450"/>
              <a:gd name="connsiteY5651" fmla="*/ 3812759 h 6857979"/>
              <a:gd name="connsiteX5652" fmla="*/ 6155552 w 7283450"/>
              <a:gd name="connsiteY5652" fmla="*/ 3810377 h 6857979"/>
              <a:gd name="connsiteX5653" fmla="*/ 6242627 w 7283450"/>
              <a:gd name="connsiteY5653" fmla="*/ 3805218 h 6857979"/>
              <a:gd name="connsiteX5654" fmla="*/ 6247072 w 7283450"/>
              <a:gd name="connsiteY5654" fmla="*/ 3805218 h 6857979"/>
              <a:gd name="connsiteX5655" fmla="*/ 6249093 w 7283450"/>
              <a:gd name="connsiteY5655" fmla="*/ 3805613 h 6857979"/>
              <a:gd name="connsiteX5656" fmla="*/ 6250709 w 7283450"/>
              <a:gd name="connsiteY5656" fmla="*/ 3806009 h 6857979"/>
              <a:gd name="connsiteX5657" fmla="*/ 6252730 w 7283450"/>
              <a:gd name="connsiteY5657" fmla="*/ 3806800 h 6857979"/>
              <a:gd name="connsiteX5658" fmla="*/ 6254750 w 7283450"/>
              <a:gd name="connsiteY5658" fmla="*/ 3807986 h 6857979"/>
              <a:gd name="connsiteX5659" fmla="*/ 6254346 w 7283450"/>
              <a:gd name="connsiteY5659" fmla="*/ 3812336 h 6857979"/>
              <a:gd name="connsiteX5660" fmla="*/ 6253134 w 7283450"/>
              <a:gd name="connsiteY5660" fmla="*/ 3815499 h 6857979"/>
              <a:gd name="connsiteX5661" fmla="*/ 6251921 w 7283450"/>
              <a:gd name="connsiteY5661" fmla="*/ 3818663 h 6857979"/>
              <a:gd name="connsiteX5662" fmla="*/ 6251113 w 7283450"/>
              <a:gd name="connsiteY5662" fmla="*/ 3821827 h 6857979"/>
              <a:gd name="connsiteX5663" fmla="*/ 6248689 w 7283450"/>
              <a:gd name="connsiteY5663" fmla="*/ 3826967 h 6857979"/>
              <a:gd name="connsiteX5664" fmla="*/ 6246264 w 7283450"/>
              <a:gd name="connsiteY5664" fmla="*/ 3831713 h 6857979"/>
              <a:gd name="connsiteX5665" fmla="*/ 6244244 w 7283450"/>
              <a:gd name="connsiteY5665" fmla="*/ 3836458 h 6857979"/>
              <a:gd name="connsiteX5666" fmla="*/ 6243840 w 7283450"/>
              <a:gd name="connsiteY5666" fmla="*/ 3839226 h 6857979"/>
              <a:gd name="connsiteX5667" fmla="*/ 6243435 w 7283450"/>
              <a:gd name="connsiteY5667" fmla="*/ 3841599 h 6857979"/>
              <a:gd name="connsiteX5668" fmla="*/ 6243840 w 7283450"/>
              <a:gd name="connsiteY5668" fmla="*/ 3844367 h 6857979"/>
              <a:gd name="connsiteX5669" fmla="*/ 6244648 w 7283450"/>
              <a:gd name="connsiteY5669" fmla="*/ 3847530 h 6857979"/>
              <a:gd name="connsiteX5670" fmla="*/ 6246264 w 7283450"/>
              <a:gd name="connsiteY5670" fmla="*/ 3851089 h 6857979"/>
              <a:gd name="connsiteX5671" fmla="*/ 6248285 w 7283450"/>
              <a:gd name="connsiteY5671" fmla="*/ 3854648 h 6857979"/>
              <a:gd name="connsiteX5672" fmla="*/ 6245860 w 7283450"/>
              <a:gd name="connsiteY5672" fmla="*/ 3857416 h 6857979"/>
              <a:gd name="connsiteX5673" fmla="*/ 6243031 w 7283450"/>
              <a:gd name="connsiteY5673" fmla="*/ 3860185 h 6857979"/>
              <a:gd name="connsiteX5674" fmla="*/ 6241011 w 7283450"/>
              <a:gd name="connsiteY5674" fmla="*/ 3863744 h 6857979"/>
              <a:gd name="connsiteX5675" fmla="*/ 6238990 w 7283450"/>
              <a:gd name="connsiteY5675" fmla="*/ 3866512 h 6857979"/>
              <a:gd name="connsiteX5676" fmla="*/ 6235758 w 7283450"/>
              <a:gd name="connsiteY5676" fmla="*/ 3868884 h 6857979"/>
              <a:gd name="connsiteX5677" fmla="*/ 6234141 w 7283450"/>
              <a:gd name="connsiteY5677" fmla="*/ 3870071 h 6857979"/>
              <a:gd name="connsiteX5678" fmla="*/ 6232525 w 7283450"/>
              <a:gd name="connsiteY5678" fmla="*/ 3870862 h 6857979"/>
              <a:gd name="connsiteX5679" fmla="*/ 6230505 w 7283450"/>
              <a:gd name="connsiteY5679" fmla="*/ 3871652 h 6857979"/>
              <a:gd name="connsiteX5680" fmla="*/ 6228484 w 7283450"/>
              <a:gd name="connsiteY5680" fmla="*/ 3872048 h 6857979"/>
              <a:gd name="connsiteX5681" fmla="*/ 6225251 w 7283450"/>
              <a:gd name="connsiteY5681" fmla="*/ 3872048 h 6857979"/>
              <a:gd name="connsiteX5682" fmla="*/ 6222423 w 7283450"/>
              <a:gd name="connsiteY5682" fmla="*/ 3871652 h 6857979"/>
              <a:gd name="connsiteX5683" fmla="*/ 6223635 w 7283450"/>
              <a:gd name="connsiteY5683" fmla="*/ 3877584 h 6857979"/>
              <a:gd name="connsiteX5684" fmla="*/ 6224443 w 7283450"/>
              <a:gd name="connsiteY5684" fmla="*/ 3883516 h 6857979"/>
              <a:gd name="connsiteX5685" fmla="*/ 6224847 w 7283450"/>
              <a:gd name="connsiteY5685" fmla="*/ 3889447 h 6857979"/>
              <a:gd name="connsiteX5686" fmla="*/ 6224847 w 7283450"/>
              <a:gd name="connsiteY5686" fmla="*/ 3894193 h 6857979"/>
              <a:gd name="connsiteX5687" fmla="*/ 6224443 w 7283450"/>
              <a:gd name="connsiteY5687" fmla="*/ 3899729 h 6857979"/>
              <a:gd name="connsiteX5688" fmla="*/ 6223231 w 7283450"/>
              <a:gd name="connsiteY5688" fmla="*/ 3904474 h 6857979"/>
              <a:gd name="connsiteX5689" fmla="*/ 6221615 w 7283450"/>
              <a:gd name="connsiteY5689" fmla="*/ 3909615 h 6857979"/>
              <a:gd name="connsiteX5690" fmla="*/ 6219594 w 7283450"/>
              <a:gd name="connsiteY5690" fmla="*/ 3914756 h 6857979"/>
              <a:gd name="connsiteX5691" fmla="*/ 6212725 w 7283450"/>
              <a:gd name="connsiteY5691" fmla="*/ 3910406 h 6857979"/>
              <a:gd name="connsiteX5692" fmla="*/ 6205855 w 7283450"/>
              <a:gd name="connsiteY5692" fmla="*/ 3906056 h 6857979"/>
              <a:gd name="connsiteX5693" fmla="*/ 6202622 w 7283450"/>
              <a:gd name="connsiteY5693" fmla="*/ 3902893 h 6857979"/>
              <a:gd name="connsiteX5694" fmla="*/ 6199390 w 7283450"/>
              <a:gd name="connsiteY5694" fmla="*/ 3900124 h 6857979"/>
              <a:gd name="connsiteX5695" fmla="*/ 6196965 w 7283450"/>
              <a:gd name="connsiteY5695" fmla="*/ 3896565 h 6857979"/>
              <a:gd name="connsiteX5696" fmla="*/ 6194540 w 7283450"/>
              <a:gd name="connsiteY5696" fmla="*/ 3893402 h 6857979"/>
              <a:gd name="connsiteX5697" fmla="*/ 6192116 w 7283450"/>
              <a:gd name="connsiteY5697" fmla="*/ 3890238 h 6857979"/>
              <a:gd name="connsiteX5698" fmla="*/ 6190500 w 7283450"/>
              <a:gd name="connsiteY5698" fmla="*/ 3885888 h 6857979"/>
              <a:gd name="connsiteX5699" fmla="*/ 6189287 w 7283450"/>
              <a:gd name="connsiteY5699" fmla="*/ 3881934 h 6857979"/>
              <a:gd name="connsiteX5700" fmla="*/ 6188479 w 7283450"/>
              <a:gd name="connsiteY5700" fmla="*/ 3877584 h 6857979"/>
              <a:gd name="connsiteX5701" fmla="*/ 6188075 w 7283450"/>
              <a:gd name="connsiteY5701" fmla="*/ 3873234 h 6857979"/>
              <a:gd name="connsiteX5702" fmla="*/ 6188075 w 7283450"/>
              <a:gd name="connsiteY5702" fmla="*/ 3868489 h 6857979"/>
              <a:gd name="connsiteX5703" fmla="*/ 6188883 w 7283450"/>
              <a:gd name="connsiteY5703" fmla="*/ 3863348 h 6857979"/>
              <a:gd name="connsiteX5704" fmla="*/ 6190500 w 7283450"/>
              <a:gd name="connsiteY5704" fmla="*/ 3858207 h 6857979"/>
              <a:gd name="connsiteX5705" fmla="*/ 6190500 w 7283450"/>
              <a:gd name="connsiteY5705" fmla="*/ 3857021 h 6857979"/>
              <a:gd name="connsiteX5706" fmla="*/ 6190904 w 7283450"/>
              <a:gd name="connsiteY5706" fmla="*/ 3856230 h 6857979"/>
              <a:gd name="connsiteX5707" fmla="*/ 6191712 w 7283450"/>
              <a:gd name="connsiteY5707" fmla="*/ 3855439 h 6857979"/>
              <a:gd name="connsiteX5708" fmla="*/ 6192520 w 7283450"/>
              <a:gd name="connsiteY5708" fmla="*/ 3855439 h 6857979"/>
              <a:gd name="connsiteX5709" fmla="*/ 6194540 w 7283450"/>
              <a:gd name="connsiteY5709" fmla="*/ 3855439 h 6857979"/>
              <a:gd name="connsiteX5710" fmla="*/ 6196561 w 7283450"/>
              <a:gd name="connsiteY5710" fmla="*/ 3855835 h 6857979"/>
              <a:gd name="connsiteX5711" fmla="*/ 6200602 w 7283450"/>
              <a:gd name="connsiteY5711" fmla="*/ 3857812 h 6857979"/>
              <a:gd name="connsiteX5712" fmla="*/ 6202622 w 7283450"/>
              <a:gd name="connsiteY5712" fmla="*/ 3858207 h 6857979"/>
              <a:gd name="connsiteX5713" fmla="*/ 6203430 w 7283450"/>
              <a:gd name="connsiteY5713" fmla="*/ 3858207 h 6857979"/>
              <a:gd name="connsiteX5714" fmla="*/ 6205855 w 7283450"/>
              <a:gd name="connsiteY5714" fmla="*/ 3855835 h 6857979"/>
              <a:gd name="connsiteX5715" fmla="*/ 6207067 w 7283450"/>
              <a:gd name="connsiteY5715" fmla="*/ 3853857 h 6857979"/>
              <a:gd name="connsiteX5716" fmla="*/ 6207067 w 7283450"/>
              <a:gd name="connsiteY5716" fmla="*/ 3852276 h 6857979"/>
              <a:gd name="connsiteX5717" fmla="*/ 6206663 w 7283450"/>
              <a:gd name="connsiteY5717" fmla="*/ 3850298 h 6857979"/>
              <a:gd name="connsiteX5718" fmla="*/ 6206259 w 7283450"/>
              <a:gd name="connsiteY5718" fmla="*/ 3848321 h 6857979"/>
              <a:gd name="connsiteX5719" fmla="*/ 6206259 w 7283450"/>
              <a:gd name="connsiteY5719" fmla="*/ 3845553 h 6857979"/>
              <a:gd name="connsiteX5720" fmla="*/ 6207067 w 7283450"/>
              <a:gd name="connsiteY5720" fmla="*/ 3842390 h 6857979"/>
              <a:gd name="connsiteX5721" fmla="*/ 6209492 w 7283450"/>
              <a:gd name="connsiteY5721" fmla="*/ 3838040 h 6857979"/>
              <a:gd name="connsiteX5722" fmla="*/ 6211916 w 7283450"/>
              <a:gd name="connsiteY5722" fmla="*/ 3835667 h 6857979"/>
              <a:gd name="connsiteX5723" fmla="*/ 6214745 w 7283450"/>
              <a:gd name="connsiteY5723" fmla="*/ 3833690 h 6857979"/>
              <a:gd name="connsiteX5724" fmla="*/ 6217574 w 7283450"/>
              <a:gd name="connsiteY5724" fmla="*/ 3832108 h 6857979"/>
              <a:gd name="connsiteX5725" fmla="*/ 6220402 w 7283450"/>
              <a:gd name="connsiteY5725" fmla="*/ 3830131 h 6857979"/>
              <a:gd name="connsiteX5726" fmla="*/ 6221615 w 7283450"/>
              <a:gd name="connsiteY5726" fmla="*/ 3828154 h 6857979"/>
              <a:gd name="connsiteX5727" fmla="*/ 6222423 w 7283450"/>
              <a:gd name="connsiteY5727" fmla="*/ 3826967 h 6857979"/>
              <a:gd name="connsiteX5728" fmla="*/ 6223231 w 7283450"/>
              <a:gd name="connsiteY5728" fmla="*/ 3825386 h 6857979"/>
              <a:gd name="connsiteX5729" fmla="*/ 6224039 w 7283450"/>
              <a:gd name="connsiteY5729" fmla="*/ 3823408 h 6857979"/>
              <a:gd name="connsiteX5730" fmla="*/ 6224039 w 7283450"/>
              <a:gd name="connsiteY5730" fmla="*/ 3821036 h 6857979"/>
              <a:gd name="connsiteX5731" fmla="*/ 6224039 w 7283450"/>
              <a:gd name="connsiteY5731" fmla="*/ 3817872 h 6857979"/>
              <a:gd name="connsiteX5732" fmla="*/ 6223635 w 7283450"/>
              <a:gd name="connsiteY5732" fmla="*/ 3815104 h 6857979"/>
              <a:gd name="connsiteX5733" fmla="*/ 6222423 w 7283450"/>
              <a:gd name="connsiteY5733" fmla="*/ 3811150 h 6857979"/>
              <a:gd name="connsiteX5734" fmla="*/ 6230100 w 7283450"/>
              <a:gd name="connsiteY5734" fmla="*/ 3808381 h 6857979"/>
              <a:gd name="connsiteX5735" fmla="*/ 6234141 w 7283450"/>
              <a:gd name="connsiteY5735" fmla="*/ 3807195 h 6857979"/>
              <a:gd name="connsiteX5736" fmla="*/ 6238586 w 7283450"/>
              <a:gd name="connsiteY5736" fmla="*/ 3806009 h 6857979"/>
              <a:gd name="connsiteX5737" fmla="*/ 6072885 w 7283450"/>
              <a:gd name="connsiteY5737" fmla="*/ 3770293 h 6857979"/>
              <a:gd name="connsiteX5738" fmla="*/ 6075595 w 7283450"/>
              <a:gd name="connsiteY5738" fmla="*/ 3770293 h 6857979"/>
              <a:gd name="connsiteX5739" fmla="*/ 6078306 w 7283450"/>
              <a:gd name="connsiteY5739" fmla="*/ 3770983 h 6857979"/>
              <a:gd name="connsiteX5740" fmla="*/ 6080629 w 7283450"/>
              <a:gd name="connsiteY5740" fmla="*/ 3771673 h 6857979"/>
              <a:gd name="connsiteX5741" fmla="*/ 6082952 w 7283450"/>
              <a:gd name="connsiteY5741" fmla="*/ 3773054 h 6857979"/>
              <a:gd name="connsiteX5742" fmla="*/ 6083726 w 7283450"/>
              <a:gd name="connsiteY5742" fmla="*/ 3774089 h 6857979"/>
              <a:gd name="connsiteX5743" fmla="*/ 6084501 w 7283450"/>
              <a:gd name="connsiteY5743" fmla="*/ 3775125 h 6857979"/>
              <a:gd name="connsiteX5744" fmla="*/ 6084501 w 7283450"/>
              <a:gd name="connsiteY5744" fmla="*/ 3776505 h 6857979"/>
              <a:gd name="connsiteX5745" fmla="*/ 6084888 w 7283450"/>
              <a:gd name="connsiteY5745" fmla="*/ 3778231 h 6857979"/>
              <a:gd name="connsiteX5746" fmla="*/ 6082178 w 7283450"/>
              <a:gd name="connsiteY5746" fmla="*/ 3777541 h 6857979"/>
              <a:gd name="connsiteX5747" fmla="*/ 6079467 w 7283450"/>
              <a:gd name="connsiteY5747" fmla="*/ 3778231 h 6857979"/>
              <a:gd name="connsiteX5748" fmla="*/ 6073659 w 7283450"/>
              <a:gd name="connsiteY5748" fmla="*/ 3778231 h 6857979"/>
              <a:gd name="connsiteX5749" fmla="*/ 6071336 w 7283450"/>
              <a:gd name="connsiteY5749" fmla="*/ 3778231 h 6857979"/>
              <a:gd name="connsiteX5750" fmla="*/ 6070175 w 7283450"/>
              <a:gd name="connsiteY5750" fmla="*/ 3777541 h 6857979"/>
              <a:gd name="connsiteX5751" fmla="*/ 6069787 w 7283450"/>
              <a:gd name="connsiteY5751" fmla="*/ 3776850 h 6857979"/>
              <a:gd name="connsiteX5752" fmla="*/ 6069013 w 7283450"/>
              <a:gd name="connsiteY5752" fmla="*/ 3776160 h 6857979"/>
              <a:gd name="connsiteX5753" fmla="*/ 6069013 w 7283450"/>
              <a:gd name="connsiteY5753" fmla="*/ 3775125 h 6857979"/>
              <a:gd name="connsiteX5754" fmla="*/ 6069013 w 7283450"/>
              <a:gd name="connsiteY5754" fmla="*/ 3773744 h 6857979"/>
              <a:gd name="connsiteX5755" fmla="*/ 6069400 w 7283450"/>
              <a:gd name="connsiteY5755" fmla="*/ 3772364 h 6857979"/>
              <a:gd name="connsiteX5756" fmla="*/ 6070949 w 7283450"/>
              <a:gd name="connsiteY5756" fmla="*/ 3771328 h 6857979"/>
              <a:gd name="connsiteX5757" fmla="*/ 6286090 w 7283450"/>
              <a:gd name="connsiteY5757" fmla="*/ 3768705 h 6857979"/>
              <a:gd name="connsiteX5758" fmla="*/ 6286501 w 7283450"/>
              <a:gd name="connsiteY5758" fmla="*/ 3773136 h 6857979"/>
              <a:gd name="connsiteX5759" fmla="*/ 6286501 w 7283450"/>
              <a:gd name="connsiteY5759" fmla="*/ 3776761 h 6857979"/>
              <a:gd name="connsiteX5760" fmla="*/ 6286090 w 7283450"/>
              <a:gd name="connsiteY5760" fmla="*/ 3779983 h 6857979"/>
              <a:gd name="connsiteX5761" fmla="*/ 6285269 w 7283450"/>
              <a:gd name="connsiteY5761" fmla="*/ 3782803 h 6857979"/>
              <a:gd name="connsiteX5762" fmla="*/ 6283627 w 7283450"/>
              <a:gd name="connsiteY5762" fmla="*/ 3788845 h 6857979"/>
              <a:gd name="connsiteX5763" fmla="*/ 6283216 w 7283450"/>
              <a:gd name="connsiteY5763" fmla="*/ 3792068 h 6857979"/>
              <a:gd name="connsiteX5764" fmla="*/ 6283216 w 7283450"/>
              <a:gd name="connsiteY5764" fmla="*/ 3795693 h 6857979"/>
              <a:gd name="connsiteX5765" fmla="*/ 6281574 w 7283450"/>
              <a:gd name="connsiteY5765" fmla="*/ 3794484 h 6857979"/>
              <a:gd name="connsiteX5766" fmla="*/ 6279111 w 7283450"/>
              <a:gd name="connsiteY5766" fmla="*/ 3793679 h 6857979"/>
              <a:gd name="connsiteX5767" fmla="*/ 6277058 w 7283450"/>
              <a:gd name="connsiteY5767" fmla="*/ 3792873 h 6857979"/>
              <a:gd name="connsiteX5768" fmla="*/ 6275005 w 7283450"/>
              <a:gd name="connsiteY5768" fmla="*/ 3792470 h 6857979"/>
              <a:gd name="connsiteX5769" fmla="*/ 6269257 w 7283450"/>
              <a:gd name="connsiteY5769" fmla="*/ 3792068 h 6857979"/>
              <a:gd name="connsiteX5770" fmla="*/ 6263509 w 7283450"/>
              <a:gd name="connsiteY5770" fmla="*/ 3792470 h 6857979"/>
              <a:gd name="connsiteX5771" fmla="*/ 6263099 w 7283450"/>
              <a:gd name="connsiteY5771" fmla="*/ 3788845 h 6857979"/>
              <a:gd name="connsiteX5772" fmla="*/ 6262688 w 7283450"/>
              <a:gd name="connsiteY5772" fmla="*/ 3785220 h 6857979"/>
              <a:gd name="connsiteX5773" fmla="*/ 6262688 w 7283450"/>
              <a:gd name="connsiteY5773" fmla="*/ 3782803 h 6857979"/>
              <a:gd name="connsiteX5774" fmla="*/ 6263509 w 7283450"/>
              <a:gd name="connsiteY5774" fmla="*/ 3780386 h 6857979"/>
              <a:gd name="connsiteX5775" fmla="*/ 6264330 w 7283450"/>
              <a:gd name="connsiteY5775" fmla="*/ 3777969 h 6857979"/>
              <a:gd name="connsiteX5776" fmla="*/ 6265151 w 7283450"/>
              <a:gd name="connsiteY5776" fmla="*/ 3776358 h 6857979"/>
              <a:gd name="connsiteX5777" fmla="*/ 6266794 w 7283450"/>
              <a:gd name="connsiteY5777" fmla="*/ 3774747 h 6857979"/>
              <a:gd name="connsiteX5778" fmla="*/ 6268436 w 7283450"/>
              <a:gd name="connsiteY5778" fmla="*/ 3773539 h 6857979"/>
              <a:gd name="connsiteX5779" fmla="*/ 6272542 w 7283450"/>
              <a:gd name="connsiteY5779" fmla="*/ 3771927 h 6857979"/>
              <a:gd name="connsiteX5780" fmla="*/ 6276647 w 7283450"/>
              <a:gd name="connsiteY5780" fmla="*/ 3770719 h 6857979"/>
              <a:gd name="connsiteX5781" fmla="*/ 6858794 w 7283450"/>
              <a:gd name="connsiteY5781" fmla="*/ 3743305 h 6857979"/>
              <a:gd name="connsiteX5782" fmla="*/ 6861969 w 7283450"/>
              <a:gd name="connsiteY5782" fmla="*/ 3743305 h 6857979"/>
              <a:gd name="connsiteX5783" fmla="*/ 6864351 w 7283450"/>
              <a:gd name="connsiteY5783" fmla="*/ 3743305 h 6857979"/>
              <a:gd name="connsiteX5784" fmla="*/ 6867129 w 7283450"/>
              <a:gd name="connsiteY5784" fmla="*/ 3743671 h 6857979"/>
              <a:gd name="connsiteX5785" fmla="*/ 6870304 w 7283450"/>
              <a:gd name="connsiteY5785" fmla="*/ 3744404 h 6857979"/>
              <a:gd name="connsiteX5786" fmla="*/ 6873082 w 7283450"/>
              <a:gd name="connsiteY5786" fmla="*/ 3745869 h 6857979"/>
              <a:gd name="connsiteX5787" fmla="*/ 6875463 w 7283450"/>
              <a:gd name="connsiteY5787" fmla="*/ 3747335 h 6857979"/>
              <a:gd name="connsiteX5788" fmla="*/ 6877844 w 7283450"/>
              <a:gd name="connsiteY5788" fmla="*/ 3748800 h 6857979"/>
              <a:gd name="connsiteX5789" fmla="*/ 6879432 w 7283450"/>
              <a:gd name="connsiteY5789" fmla="*/ 3750632 h 6857979"/>
              <a:gd name="connsiteX5790" fmla="*/ 6881019 w 7283450"/>
              <a:gd name="connsiteY5790" fmla="*/ 3752464 h 6857979"/>
              <a:gd name="connsiteX5791" fmla="*/ 6881813 w 7283450"/>
              <a:gd name="connsiteY5791" fmla="*/ 3754662 h 6857979"/>
              <a:gd name="connsiteX5792" fmla="*/ 6879432 w 7283450"/>
              <a:gd name="connsiteY5792" fmla="*/ 3754662 h 6857979"/>
              <a:gd name="connsiteX5793" fmla="*/ 6876654 w 7283450"/>
              <a:gd name="connsiteY5793" fmla="*/ 3754296 h 6857979"/>
              <a:gd name="connsiteX5794" fmla="*/ 6872685 w 7283450"/>
              <a:gd name="connsiteY5794" fmla="*/ 3754662 h 6857979"/>
              <a:gd name="connsiteX5795" fmla="*/ 6868319 w 7283450"/>
              <a:gd name="connsiteY5795" fmla="*/ 3755761 h 6857979"/>
              <a:gd name="connsiteX5796" fmla="*/ 6864351 w 7283450"/>
              <a:gd name="connsiteY5796" fmla="*/ 3756860 h 6857979"/>
              <a:gd name="connsiteX5797" fmla="*/ 6860779 w 7283450"/>
              <a:gd name="connsiteY5797" fmla="*/ 3757593 h 6857979"/>
              <a:gd name="connsiteX5798" fmla="*/ 6857207 w 7283450"/>
              <a:gd name="connsiteY5798" fmla="*/ 3757593 h 6857979"/>
              <a:gd name="connsiteX5799" fmla="*/ 6855619 w 7283450"/>
              <a:gd name="connsiteY5799" fmla="*/ 3757593 h 6857979"/>
              <a:gd name="connsiteX5800" fmla="*/ 6854032 w 7283450"/>
              <a:gd name="connsiteY5800" fmla="*/ 3756860 h 6857979"/>
              <a:gd name="connsiteX5801" fmla="*/ 6852047 w 7283450"/>
              <a:gd name="connsiteY5801" fmla="*/ 3756127 h 6857979"/>
              <a:gd name="connsiteX5802" fmla="*/ 6850063 w 7283450"/>
              <a:gd name="connsiteY5802" fmla="*/ 3754662 h 6857979"/>
              <a:gd name="connsiteX5803" fmla="*/ 6850460 w 7283450"/>
              <a:gd name="connsiteY5803" fmla="*/ 3751365 h 6857979"/>
              <a:gd name="connsiteX5804" fmla="*/ 6851254 w 7283450"/>
              <a:gd name="connsiteY5804" fmla="*/ 3749167 h 6857979"/>
              <a:gd name="connsiteX5805" fmla="*/ 6852841 w 7283450"/>
              <a:gd name="connsiteY5805" fmla="*/ 3746968 h 6857979"/>
              <a:gd name="connsiteX5806" fmla="*/ 6854429 w 7283450"/>
              <a:gd name="connsiteY5806" fmla="*/ 3745503 h 6857979"/>
              <a:gd name="connsiteX5807" fmla="*/ 6856413 w 7283450"/>
              <a:gd name="connsiteY5807" fmla="*/ 3744038 h 6857979"/>
              <a:gd name="connsiteX5808" fmla="*/ 6891338 w 7283450"/>
              <a:gd name="connsiteY5808" fmla="*/ 3741718 h 6857979"/>
              <a:gd name="connsiteX5809" fmla="*/ 6895704 w 7283450"/>
              <a:gd name="connsiteY5809" fmla="*/ 3742081 h 6857979"/>
              <a:gd name="connsiteX5810" fmla="*/ 6900069 w 7283450"/>
              <a:gd name="connsiteY5810" fmla="*/ 3741718 h 6857979"/>
              <a:gd name="connsiteX5811" fmla="*/ 6904832 w 7283450"/>
              <a:gd name="connsiteY5811" fmla="*/ 3741718 h 6857979"/>
              <a:gd name="connsiteX5812" fmla="*/ 6908801 w 7283450"/>
              <a:gd name="connsiteY5812" fmla="*/ 3741718 h 6857979"/>
              <a:gd name="connsiteX5813" fmla="*/ 6912372 w 7283450"/>
              <a:gd name="connsiteY5813" fmla="*/ 3742444 h 6857979"/>
              <a:gd name="connsiteX5814" fmla="*/ 6913960 w 7283450"/>
              <a:gd name="connsiteY5814" fmla="*/ 3743169 h 6857979"/>
              <a:gd name="connsiteX5815" fmla="*/ 6915151 w 7283450"/>
              <a:gd name="connsiteY5815" fmla="*/ 3743895 h 6857979"/>
              <a:gd name="connsiteX5816" fmla="*/ 6915944 w 7283450"/>
              <a:gd name="connsiteY5816" fmla="*/ 3745709 h 6857979"/>
              <a:gd name="connsiteX5817" fmla="*/ 6916738 w 7283450"/>
              <a:gd name="connsiteY5817" fmla="*/ 3747161 h 6857979"/>
              <a:gd name="connsiteX5818" fmla="*/ 6916738 w 7283450"/>
              <a:gd name="connsiteY5818" fmla="*/ 3748975 h 6857979"/>
              <a:gd name="connsiteX5819" fmla="*/ 6916738 w 7283450"/>
              <a:gd name="connsiteY5819" fmla="*/ 3751152 h 6857979"/>
              <a:gd name="connsiteX5820" fmla="*/ 6915151 w 7283450"/>
              <a:gd name="connsiteY5820" fmla="*/ 3751878 h 6857979"/>
              <a:gd name="connsiteX5821" fmla="*/ 6913166 w 7283450"/>
              <a:gd name="connsiteY5821" fmla="*/ 3753329 h 6857979"/>
              <a:gd name="connsiteX5822" fmla="*/ 6910785 w 7283450"/>
              <a:gd name="connsiteY5822" fmla="*/ 3753692 h 6857979"/>
              <a:gd name="connsiteX5823" fmla="*/ 6908801 w 7283450"/>
              <a:gd name="connsiteY5823" fmla="*/ 3754055 h 6857979"/>
              <a:gd name="connsiteX5824" fmla="*/ 6904832 w 7283450"/>
              <a:gd name="connsiteY5824" fmla="*/ 3754418 h 6857979"/>
              <a:gd name="connsiteX5825" fmla="*/ 6902451 w 7283450"/>
              <a:gd name="connsiteY5825" fmla="*/ 3754055 h 6857979"/>
              <a:gd name="connsiteX5826" fmla="*/ 6900466 w 7283450"/>
              <a:gd name="connsiteY5826" fmla="*/ 3753692 h 6857979"/>
              <a:gd name="connsiteX5827" fmla="*/ 6898482 w 7283450"/>
              <a:gd name="connsiteY5827" fmla="*/ 3752966 h 6857979"/>
              <a:gd name="connsiteX5828" fmla="*/ 6896894 w 7283450"/>
              <a:gd name="connsiteY5828" fmla="*/ 3751878 h 6857979"/>
              <a:gd name="connsiteX5829" fmla="*/ 6895307 w 7283450"/>
              <a:gd name="connsiteY5829" fmla="*/ 3750789 h 6857979"/>
              <a:gd name="connsiteX5830" fmla="*/ 6893322 w 7283450"/>
              <a:gd name="connsiteY5830" fmla="*/ 3749338 h 6857979"/>
              <a:gd name="connsiteX5831" fmla="*/ 6892529 w 7283450"/>
              <a:gd name="connsiteY5831" fmla="*/ 3747886 h 6857979"/>
              <a:gd name="connsiteX5832" fmla="*/ 6891735 w 7283450"/>
              <a:gd name="connsiteY5832" fmla="*/ 3746435 h 6857979"/>
              <a:gd name="connsiteX5833" fmla="*/ 6891338 w 7283450"/>
              <a:gd name="connsiteY5833" fmla="*/ 3743895 h 6857979"/>
              <a:gd name="connsiteX5834" fmla="*/ 6997891 w 7283450"/>
              <a:gd name="connsiteY5834" fmla="*/ 3735368 h 6857979"/>
              <a:gd name="connsiteX5835" fmla="*/ 6999542 w 7283450"/>
              <a:gd name="connsiteY5835" fmla="*/ 3735368 h 6857979"/>
              <a:gd name="connsiteX5836" fmla="*/ 7000780 w 7283450"/>
              <a:gd name="connsiteY5836" fmla="*/ 3735368 h 6857979"/>
              <a:gd name="connsiteX5837" fmla="*/ 7002019 w 7283450"/>
              <a:gd name="connsiteY5837" fmla="*/ 3735757 h 6857979"/>
              <a:gd name="connsiteX5838" fmla="*/ 7003257 w 7283450"/>
              <a:gd name="connsiteY5838" fmla="*/ 3736147 h 6857979"/>
              <a:gd name="connsiteX5839" fmla="*/ 7004908 w 7283450"/>
              <a:gd name="connsiteY5839" fmla="*/ 3738094 h 6857979"/>
              <a:gd name="connsiteX5840" fmla="*/ 7006972 w 7283450"/>
              <a:gd name="connsiteY5840" fmla="*/ 3739651 h 6857979"/>
              <a:gd name="connsiteX5841" fmla="*/ 7008210 w 7283450"/>
              <a:gd name="connsiteY5841" fmla="*/ 3741598 h 6857979"/>
              <a:gd name="connsiteX5842" fmla="*/ 7009448 w 7283450"/>
              <a:gd name="connsiteY5842" fmla="*/ 3743156 h 6857979"/>
              <a:gd name="connsiteX5843" fmla="*/ 7011512 w 7283450"/>
              <a:gd name="connsiteY5843" fmla="*/ 3744324 h 6857979"/>
              <a:gd name="connsiteX5844" fmla="*/ 7012338 w 7283450"/>
              <a:gd name="connsiteY5844" fmla="*/ 3745492 h 6857979"/>
              <a:gd name="connsiteX5845" fmla="*/ 7013576 w 7283450"/>
              <a:gd name="connsiteY5845" fmla="*/ 3745492 h 6857979"/>
              <a:gd name="connsiteX5846" fmla="*/ 7012338 w 7283450"/>
              <a:gd name="connsiteY5846" fmla="*/ 3748997 h 6857979"/>
              <a:gd name="connsiteX5847" fmla="*/ 7010687 w 7283450"/>
              <a:gd name="connsiteY5847" fmla="*/ 3751723 h 6857979"/>
              <a:gd name="connsiteX5848" fmla="*/ 7009036 w 7283450"/>
              <a:gd name="connsiteY5848" fmla="*/ 3754059 h 6857979"/>
              <a:gd name="connsiteX5849" fmla="*/ 7006972 w 7283450"/>
              <a:gd name="connsiteY5849" fmla="*/ 3755616 h 6857979"/>
              <a:gd name="connsiteX5850" fmla="*/ 7004495 w 7283450"/>
              <a:gd name="connsiteY5850" fmla="*/ 3756006 h 6857979"/>
              <a:gd name="connsiteX5851" fmla="*/ 7002019 w 7283450"/>
              <a:gd name="connsiteY5851" fmla="*/ 3756006 h 6857979"/>
              <a:gd name="connsiteX5852" fmla="*/ 6999955 w 7283450"/>
              <a:gd name="connsiteY5852" fmla="*/ 3755616 h 6857979"/>
              <a:gd name="connsiteX5853" fmla="*/ 6997891 w 7283450"/>
              <a:gd name="connsiteY5853" fmla="*/ 3754448 h 6857979"/>
              <a:gd name="connsiteX5854" fmla="*/ 6995827 w 7283450"/>
              <a:gd name="connsiteY5854" fmla="*/ 3752891 h 6857979"/>
              <a:gd name="connsiteX5855" fmla="*/ 6994589 w 7283450"/>
              <a:gd name="connsiteY5855" fmla="*/ 3750944 h 6857979"/>
              <a:gd name="connsiteX5856" fmla="*/ 6993351 w 7283450"/>
              <a:gd name="connsiteY5856" fmla="*/ 3748997 h 6857979"/>
              <a:gd name="connsiteX5857" fmla="*/ 6992938 w 7283450"/>
              <a:gd name="connsiteY5857" fmla="*/ 3746660 h 6857979"/>
              <a:gd name="connsiteX5858" fmla="*/ 6992938 w 7283450"/>
              <a:gd name="connsiteY5858" fmla="*/ 3743935 h 6857979"/>
              <a:gd name="connsiteX5859" fmla="*/ 6993764 w 7283450"/>
              <a:gd name="connsiteY5859" fmla="*/ 3741209 h 6857979"/>
              <a:gd name="connsiteX5860" fmla="*/ 6995002 w 7283450"/>
              <a:gd name="connsiteY5860" fmla="*/ 3738483 h 6857979"/>
              <a:gd name="connsiteX5861" fmla="*/ 645584 w 7283450"/>
              <a:gd name="connsiteY5861" fmla="*/ 3651230 h 6857979"/>
              <a:gd name="connsiteX5862" fmla="*/ 646113 w 7283450"/>
              <a:gd name="connsiteY5862" fmla="*/ 3651457 h 6857979"/>
              <a:gd name="connsiteX5863" fmla="*/ 644261 w 7283450"/>
              <a:gd name="connsiteY5863" fmla="*/ 3652364 h 6857979"/>
              <a:gd name="connsiteX5864" fmla="*/ 642938 w 7283450"/>
              <a:gd name="connsiteY5864" fmla="*/ 3652818 h 6857979"/>
              <a:gd name="connsiteX5865" fmla="*/ 643732 w 7283450"/>
              <a:gd name="connsiteY5865" fmla="*/ 3651910 h 6857979"/>
              <a:gd name="connsiteX5866" fmla="*/ 644526 w 7283450"/>
              <a:gd name="connsiteY5866" fmla="*/ 3651457 h 6857979"/>
              <a:gd name="connsiteX5867" fmla="*/ 463051 w 7283450"/>
              <a:gd name="connsiteY5867" fmla="*/ 3609955 h 6857979"/>
              <a:gd name="connsiteX5868" fmla="*/ 467428 w 7283450"/>
              <a:gd name="connsiteY5868" fmla="*/ 3609955 h 6857979"/>
              <a:gd name="connsiteX5869" fmla="*/ 471409 w 7283450"/>
              <a:gd name="connsiteY5869" fmla="*/ 3610355 h 6857979"/>
              <a:gd name="connsiteX5870" fmla="*/ 475786 w 7283450"/>
              <a:gd name="connsiteY5870" fmla="*/ 3611556 h 6857979"/>
              <a:gd name="connsiteX5871" fmla="*/ 480164 w 7283450"/>
              <a:gd name="connsiteY5871" fmla="*/ 3613558 h 6857979"/>
              <a:gd name="connsiteX5872" fmla="*/ 484940 w 7283450"/>
              <a:gd name="connsiteY5872" fmla="*/ 3616760 h 6857979"/>
              <a:gd name="connsiteX5873" fmla="*/ 490113 w 7283450"/>
              <a:gd name="connsiteY5873" fmla="*/ 3620363 h 6857979"/>
              <a:gd name="connsiteX5874" fmla="*/ 488919 w 7283450"/>
              <a:gd name="connsiteY5874" fmla="*/ 3621965 h 6857979"/>
              <a:gd name="connsiteX5875" fmla="*/ 488124 w 7283450"/>
              <a:gd name="connsiteY5875" fmla="*/ 3622765 h 6857979"/>
              <a:gd name="connsiteX5876" fmla="*/ 486930 w 7283450"/>
              <a:gd name="connsiteY5876" fmla="*/ 3623166 h 6857979"/>
              <a:gd name="connsiteX5877" fmla="*/ 486134 w 7283450"/>
              <a:gd name="connsiteY5877" fmla="*/ 3622765 h 6857979"/>
              <a:gd name="connsiteX5878" fmla="*/ 482950 w 7283450"/>
              <a:gd name="connsiteY5878" fmla="*/ 3621564 h 6857979"/>
              <a:gd name="connsiteX5879" fmla="*/ 481756 w 7283450"/>
              <a:gd name="connsiteY5879" fmla="*/ 3620764 h 6857979"/>
              <a:gd name="connsiteX5880" fmla="*/ 480562 w 7283450"/>
              <a:gd name="connsiteY5880" fmla="*/ 3620363 h 6857979"/>
              <a:gd name="connsiteX5881" fmla="*/ 480164 w 7283450"/>
              <a:gd name="connsiteY5881" fmla="*/ 3622365 h 6857979"/>
              <a:gd name="connsiteX5882" fmla="*/ 480562 w 7283450"/>
              <a:gd name="connsiteY5882" fmla="*/ 3623966 h 6857979"/>
              <a:gd name="connsiteX5883" fmla="*/ 480960 w 7283450"/>
              <a:gd name="connsiteY5883" fmla="*/ 3625568 h 6857979"/>
              <a:gd name="connsiteX5884" fmla="*/ 481358 w 7283450"/>
              <a:gd name="connsiteY5884" fmla="*/ 3626368 h 6857979"/>
              <a:gd name="connsiteX5885" fmla="*/ 483746 w 7283450"/>
              <a:gd name="connsiteY5885" fmla="*/ 3627569 h 6857979"/>
              <a:gd name="connsiteX5886" fmla="*/ 485736 w 7283450"/>
              <a:gd name="connsiteY5886" fmla="*/ 3628370 h 6857979"/>
              <a:gd name="connsiteX5887" fmla="*/ 487726 w 7283450"/>
              <a:gd name="connsiteY5887" fmla="*/ 3629571 h 6857979"/>
              <a:gd name="connsiteX5888" fmla="*/ 488919 w 7283450"/>
              <a:gd name="connsiteY5888" fmla="*/ 3629971 h 6857979"/>
              <a:gd name="connsiteX5889" fmla="*/ 489715 w 7283450"/>
              <a:gd name="connsiteY5889" fmla="*/ 3630772 h 6857979"/>
              <a:gd name="connsiteX5890" fmla="*/ 490113 w 7283450"/>
              <a:gd name="connsiteY5890" fmla="*/ 3631973 h 6857979"/>
              <a:gd name="connsiteX5891" fmla="*/ 490511 w 7283450"/>
              <a:gd name="connsiteY5891" fmla="*/ 3633574 h 6857979"/>
              <a:gd name="connsiteX5892" fmla="*/ 490511 w 7283450"/>
              <a:gd name="connsiteY5892" fmla="*/ 3635175 h 6857979"/>
              <a:gd name="connsiteX5893" fmla="*/ 490113 w 7283450"/>
              <a:gd name="connsiteY5893" fmla="*/ 3637177 h 6857979"/>
              <a:gd name="connsiteX5894" fmla="*/ 492501 w 7283450"/>
              <a:gd name="connsiteY5894" fmla="*/ 3634775 h 6857979"/>
              <a:gd name="connsiteX5895" fmla="*/ 494491 w 7283450"/>
              <a:gd name="connsiteY5895" fmla="*/ 3633574 h 6857979"/>
              <a:gd name="connsiteX5896" fmla="*/ 496083 w 7283450"/>
              <a:gd name="connsiteY5896" fmla="*/ 3633174 h 6857979"/>
              <a:gd name="connsiteX5897" fmla="*/ 498073 w 7283450"/>
              <a:gd name="connsiteY5897" fmla="*/ 3633174 h 6857979"/>
              <a:gd name="connsiteX5898" fmla="*/ 500063 w 7283450"/>
              <a:gd name="connsiteY5898" fmla="*/ 3633174 h 6857979"/>
              <a:gd name="connsiteX5899" fmla="*/ 502053 w 7283450"/>
              <a:gd name="connsiteY5899" fmla="*/ 3633174 h 6857979"/>
              <a:gd name="connsiteX5900" fmla="*/ 504043 w 7283450"/>
              <a:gd name="connsiteY5900" fmla="*/ 3631973 h 6857979"/>
              <a:gd name="connsiteX5901" fmla="*/ 505635 w 7283450"/>
              <a:gd name="connsiteY5901" fmla="*/ 3630372 h 6857979"/>
              <a:gd name="connsiteX5902" fmla="*/ 506033 w 7283450"/>
              <a:gd name="connsiteY5902" fmla="*/ 3633574 h 6857979"/>
              <a:gd name="connsiteX5903" fmla="*/ 506829 w 7283450"/>
              <a:gd name="connsiteY5903" fmla="*/ 3635576 h 6857979"/>
              <a:gd name="connsiteX5904" fmla="*/ 508023 w 7283450"/>
              <a:gd name="connsiteY5904" fmla="*/ 3637577 h 6857979"/>
              <a:gd name="connsiteX5905" fmla="*/ 510012 w 7283450"/>
              <a:gd name="connsiteY5905" fmla="*/ 3638778 h 6857979"/>
              <a:gd name="connsiteX5906" fmla="*/ 512002 w 7283450"/>
              <a:gd name="connsiteY5906" fmla="*/ 3639579 h 6857979"/>
              <a:gd name="connsiteX5907" fmla="*/ 514390 w 7283450"/>
              <a:gd name="connsiteY5907" fmla="*/ 3639979 h 6857979"/>
              <a:gd name="connsiteX5908" fmla="*/ 517176 w 7283450"/>
              <a:gd name="connsiteY5908" fmla="*/ 3640380 h 6857979"/>
              <a:gd name="connsiteX5909" fmla="*/ 519962 w 7283450"/>
              <a:gd name="connsiteY5909" fmla="*/ 3640380 h 6857979"/>
              <a:gd name="connsiteX5910" fmla="*/ 525932 w 7283450"/>
              <a:gd name="connsiteY5910" fmla="*/ 3639579 h 6857979"/>
              <a:gd name="connsiteX5911" fmla="*/ 531901 w 7283450"/>
              <a:gd name="connsiteY5911" fmla="*/ 3638778 h 6857979"/>
              <a:gd name="connsiteX5912" fmla="*/ 540259 w 7283450"/>
              <a:gd name="connsiteY5912" fmla="*/ 3637177 h 6857979"/>
              <a:gd name="connsiteX5913" fmla="*/ 541851 w 7283450"/>
              <a:gd name="connsiteY5913" fmla="*/ 3637577 h 6857979"/>
              <a:gd name="connsiteX5914" fmla="*/ 544239 w 7283450"/>
              <a:gd name="connsiteY5914" fmla="*/ 3638778 h 6857979"/>
              <a:gd name="connsiteX5915" fmla="*/ 545831 w 7283450"/>
              <a:gd name="connsiteY5915" fmla="*/ 3639979 h 6857979"/>
              <a:gd name="connsiteX5916" fmla="*/ 546627 w 7283450"/>
              <a:gd name="connsiteY5916" fmla="*/ 3640380 h 6857979"/>
              <a:gd name="connsiteX5917" fmla="*/ 548616 w 7283450"/>
              <a:gd name="connsiteY5917" fmla="*/ 3640380 h 6857979"/>
              <a:gd name="connsiteX5918" fmla="*/ 550209 w 7283450"/>
              <a:gd name="connsiteY5918" fmla="*/ 3639579 h 6857979"/>
              <a:gd name="connsiteX5919" fmla="*/ 553791 w 7283450"/>
              <a:gd name="connsiteY5919" fmla="*/ 3638378 h 6857979"/>
              <a:gd name="connsiteX5920" fmla="*/ 558566 w 7283450"/>
              <a:gd name="connsiteY5920" fmla="*/ 3634375 h 6857979"/>
              <a:gd name="connsiteX5921" fmla="*/ 561352 w 7283450"/>
              <a:gd name="connsiteY5921" fmla="*/ 3633174 h 6857979"/>
              <a:gd name="connsiteX5922" fmla="*/ 562944 w 7283450"/>
              <a:gd name="connsiteY5922" fmla="*/ 3631973 h 6857979"/>
              <a:gd name="connsiteX5923" fmla="*/ 564138 w 7283450"/>
              <a:gd name="connsiteY5923" fmla="*/ 3631973 h 6857979"/>
              <a:gd name="connsiteX5924" fmla="*/ 565730 w 7283450"/>
              <a:gd name="connsiteY5924" fmla="*/ 3631572 h 6857979"/>
              <a:gd name="connsiteX5925" fmla="*/ 567322 w 7283450"/>
              <a:gd name="connsiteY5925" fmla="*/ 3631973 h 6857979"/>
              <a:gd name="connsiteX5926" fmla="*/ 569710 w 7283450"/>
              <a:gd name="connsiteY5926" fmla="*/ 3633174 h 6857979"/>
              <a:gd name="connsiteX5927" fmla="*/ 572097 w 7283450"/>
              <a:gd name="connsiteY5927" fmla="*/ 3633974 h 6857979"/>
              <a:gd name="connsiteX5928" fmla="*/ 572097 w 7283450"/>
              <a:gd name="connsiteY5928" fmla="*/ 3635175 h 6857979"/>
              <a:gd name="connsiteX5929" fmla="*/ 572097 w 7283450"/>
              <a:gd name="connsiteY5929" fmla="*/ 3637577 h 6857979"/>
              <a:gd name="connsiteX5930" fmla="*/ 571699 w 7283450"/>
              <a:gd name="connsiteY5930" fmla="*/ 3639579 h 6857979"/>
              <a:gd name="connsiteX5931" fmla="*/ 572097 w 7283450"/>
              <a:gd name="connsiteY5931" fmla="*/ 3640380 h 6857979"/>
              <a:gd name="connsiteX5932" fmla="*/ 572894 w 7283450"/>
              <a:gd name="connsiteY5932" fmla="*/ 3640380 h 6857979"/>
              <a:gd name="connsiteX5933" fmla="*/ 573689 w 7283450"/>
              <a:gd name="connsiteY5933" fmla="*/ 3639579 h 6857979"/>
              <a:gd name="connsiteX5934" fmla="*/ 574087 w 7283450"/>
              <a:gd name="connsiteY5934" fmla="*/ 3638778 h 6857979"/>
              <a:gd name="connsiteX5935" fmla="*/ 574485 w 7283450"/>
              <a:gd name="connsiteY5935" fmla="*/ 3637577 h 6857979"/>
              <a:gd name="connsiteX5936" fmla="*/ 574485 w 7283450"/>
              <a:gd name="connsiteY5936" fmla="*/ 3635175 h 6857979"/>
              <a:gd name="connsiteX5937" fmla="*/ 574883 w 7283450"/>
              <a:gd name="connsiteY5937" fmla="*/ 3633974 h 6857979"/>
              <a:gd name="connsiteX5938" fmla="*/ 576077 w 7283450"/>
              <a:gd name="connsiteY5938" fmla="*/ 3634375 h 6857979"/>
              <a:gd name="connsiteX5939" fmla="*/ 576873 w 7283450"/>
              <a:gd name="connsiteY5939" fmla="*/ 3635175 h 6857979"/>
              <a:gd name="connsiteX5940" fmla="*/ 578863 w 7283450"/>
              <a:gd name="connsiteY5940" fmla="*/ 3637177 h 6857979"/>
              <a:gd name="connsiteX5941" fmla="*/ 580455 w 7283450"/>
              <a:gd name="connsiteY5941" fmla="*/ 3639579 h 6857979"/>
              <a:gd name="connsiteX5942" fmla="*/ 580853 w 7283450"/>
              <a:gd name="connsiteY5942" fmla="*/ 3640380 h 6857979"/>
              <a:gd name="connsiteX5943" fmla="*/ 581251 w 7283450"/>
              <a:gd name="connsiteY5943" fmla="*/ 3640380 h 6857979"/>
              <a:gd name="connsiteX5944" fmla="*/ 584435 w 7283450"/>
              <a:gd name="connsiteY5944" fmla="*/ 3640780 h 6857979"/>
              <a:gd name="connsiteX5945" fmla="*/ 587221 w 7283450"/>
              <a:gd name="connsiteY5945" fmla="*/ 3640380 h 6857979"/>
              <a:gd name="connsiteX5946" fmla="*/ 589609 w 7283450"/>
              <a:gd name="connsiteY5946" fmla="*/ 3639979 h 6857979"/>
              <a:gd name="connsiteX5947" fmla="*/ 591996 w 7283450"/>
              <a:gd name="connsiteY5947" fmla="*/ 3639179 h 6857979"/>
              <a:gd name="connsiteX5948" fmla="*/ 596374 w 7283450"/>
              <a:gd name="connsiteY5948" fmla="*/ 3637978 h 6857979"/>
              <a:gd name="connsiteX5949" fmla="*/ 598364 w 7283450"/>
              <a:gd name="connsiteY5949" fmla="*/ 3637577 h 6857979"/>
              <a:gd name="connsiteX5950" fmla="*/ 599956 w 7283450"/>
              <a:gd name="connsiteY5950" fmla="*/ 3637177 h 6857979"/>
              <a:gd name="connsiteX5951" fmla="*/ 602344 w 7283450"/>
              <a:gd name="connsiteY5951" fmla="*/ 3637978 h 6857979"/>
              <a:gd name="connsiteX5952" fmla="*/ 604732 w 7283450"/>
              <a:gd name="connsiteY5952" fmla="*/ 3638778 h 6857979"/>
              <a:gd name="connsiteX5953" fmla="*/ 606324 w 7283450"/>
              <a:gd name="connsiteY5953" fmla="*/ 3639979 h 6857979"/>
              <a:gd name="connsiteX5954" fmla="*/ 607916 w 7283450"/>
              <a:gd name="connsiteY5954" fmla="*/ 3641981 h 6857979"/>
              <a:gd name="connsiteX5955" fmla="*/ 611497 w 7283450"/>
              <a:gd name="connsiteY5955" fmla="*/ 3645184 h 6857979"/>
              <a:gd name="connsiteX5956" fmla="*/ 613885 w 7283450"/>
              <a:gd name="connsiteY5956" fmla="*/ 3646385 h 6857979"/>
              <a:gd name="connsiteX5957" fmla="*/ 615876 w 7283450"/>
              <a:gd name="connsiteY5957" fmla="*/ 3647586 h 6857979"/>
              <a:gd name="connsiteX5958" fmla="*/ 616671 w 7283450"/>
              <a:gd name="connsiteY5958" fmla="*/ 3647586 h 6857979"/>
              <a:gd name="connsiteX5959" fmla="*/ 617467 w 7283450"/>
              <a:gd name="connsiteY5959" fmla="*/ 3646785 h 6857979"/>
              <a:gd name="connsiteX5960" fmla="*/ 618263 w 7283450"/>
              <a:gd name="connsiteY5960" fmla="*/ 3645584 h 6857979"/>
              <a:gd name="connsiteX5961" fmla="*/ 618263 w 7283450"/>
              <a:gd name="connsiteY5961" fmla="*/ 3644383 h 6857979"/>
              <a:gd name="connsiteX5962" fmla="*/ 619060 w 7283450"/>
              <a:gd name="connsiteY5962" fmla="*/ 3640380 h 6857979"/>
              <a:gd name="connsiteX5963" fmla="*/ 623039 w 7283450"/>
              <a:gd name="connsiteY5963" fmla="*/ 3642381 h 6857979"/>
              <a:gd name="connsiteX5964" fmla="*/ 626223 w 7283450"/>
              <a:gd name="connsiteY5964" fmla="*/ 3644383 h 6857979"/>
              <a:gd name="connsiteX5965" fmla="*/ 629407 w 7283450"/>
              <a:gd name="connsiteY5965" fmla="*/ 3646785 h 6857979"/>
              <a:gd name="connsiteX5966" fmla="*/ 631795 w 7283450"/>
              <a:gd name="connsiteY5966" fmla="*/ 3649187 h 6857979"/>
              <a:gd name="connsiteX5967" fmla="*/ 634581 w 7283450"/>
              <a:gd name="connsiteY5967" fmla="*/ 3651188 h 6857979"/>
              <a:gd name="connsiteX5968" fmla="*/ 636968 w 7283450"/>
              <a:gd name="connsiteY5968" fmla="*/ 3652790 h 6857979"/>
              <a:gd name="connsiteX5969" fmla="*/ 638560 w 7283450"/>
              <a:gd name="connsiteY5969" fmla="*/ 3653190 h 6857979"/>
              <a:gd name="connsiteX5970" fmla="*/ 639754 w 7283450"/>
              <a:gd name="connsiteY5970" fmla="*/ 3653590 h 6857979"/>
              <a:gd name="connsiteX5971" fmla="*/ 641346 w 7283450"/>
              <a:gd name="connsiteY5971" fmla="*/ 3653590 h 6857979"/>
              <a:gd name="connsiteX5972" fmla="*/ 642938 w 7283450"/>
              <a:gd name="connsiteY5972" fmla="*/ 3653190 h 6857979"/>
              <a:gd name="connsiteX5973" fmla="*/ 640152 w 7283450"/>
              <a:gd name="connsiteY5973" fmla="*/ 3657193 h 6857979"/>
              <a:gd name="connsiteX5974" fmla="*/ 636968 w 7283450"/>
              <a:gd name="connsiteY5974" fmla="*/ 3662398 h 6857979"/>
              <a:gd name="connsiteX5975" fmla="*/ 634979 w 7283450"/>
              <a:gd name="connsiteY5975" fmla="*/ 3666001 h 6857979"/>
              <a:gd name="connsiteX5976" fmla="*/ 634581 w 7283450"/>
              <a:gd name="connsiteY5976" fmla="*/ 3667602 h 6857979"/>
              <a:gd name="connsiteX5977" fmla="*/ 634581 w 7283450"/>
              <a:gd name="connsiteY5977" fmla="*/ 3668002 h 6857979"/>
              <a:gd name="connsiteX5978" fmla="*/ 632590 w 7283450"/>
              <a:gd name="connsiteY5978" fmla="*/ 3668402 h 6857979"/>
              <a:gd name="connsiteX5979" fmla="*/ 629805 w 7283450"/>
              <a:gd name="connsiteY5979" fmla="*/ 3668002 h 6857979"/>
              <a:gd name="connsiteX5980" fmla="*/ 626621 w 7283450"/>
              <a:gd name="connsiteY5980" fmla="*/ 3667602 h 6857979"/>
              <a:gd name="connsiteX5981" fmla="*/ 623835 w 7283450"/>
              <a:gd name="connsiteY5981" fmla="*/ 3666001 h 6857979"/>
              <a:gd name="connsiteX5982" fmla="*/ 617865 w 7283450"/>
              <a:gd name="connsiteY5982" fmla="*/ 3662798 h 6857979"/>
              <a:gd name="connsiteX5983" fmla="*/ 612692 w 7283450"/>
              <a:gd name="connsiteY5983" fmla="*/ 3659595 h 6857979"/>
              <a:gd name="connsiteX5984" fmla="*/ 607916 w 7283450"/>
              <a:gd name="connsiteY5984" fmla="*/ 3656793 h 6857979"/>
              <a:gd name="connsiteX5985" fmla="*/ 606324 w 7283450"/>
              <a:gd name="connsiteY5985" fmla="*/ 3656393 h 6857979"/>
              <a:gd name="connsiteX5986" fmla="*/ 605130 w 7283450"/>
              <a:gd name="connsiteY5986" fmla="*/ 3655992 h 6857979"/>
              <a:gd name="connsiteX5987" fmla="*/ 604732 w 7283450"/>
              <a:gd name="connsiteY5987" fmla="*/ 3656793 h 6857979"/>
              <a:gd name="connsiteX5988" fmla="*/ 604732 w 7283450"/>
              <a:gd name="connsiteY5988" fmla="*/ 3657994 h 6857979"/>
              <a:gd name="connsiteX5989" fmla="*/ 605130 w 7283450"/>
              <a:gd name="connsiteY5989" fmla="*/ 3660796 h 6857979"/>
              <a:gd name="connsiteX5990" fmla="*/ 606722 w 7283450"/>
              <a:gd name="connsiteY5990" fmla="*/ 3664399 h 6857979"/>
              <a:gd name="connsiteX5991" fmla="*/ 601946 w 7283450"/>
              <a:gd name="connsiteY5991" fmla="*/ 3662398 h 6857979"/>
              <a:gd name="connsiteX5992" fmla="*/ 597966 w 7283450"/>
              <a:gd name="connsiteY5992" fmla="*/ 3661197 h 6857979"/>
              <a:gd name="connsiteX5993" fmla="*/ 593986 w 7283450"/>
              <a:gd name="connsiteY5993" fmla="*/ 3660796 h 6857979"/>
              <a:gd name="connsiteX5994" fmla="*/ 590404 w 7283450"/>
              <a:gd name="connsiteY5994" fmla="*/ 3660396 h 6857979"/>
              <a:gd name="connsiteX5995" fmla="*/ 587221 w 7283450"/>
              <a:gd name="connsiteY5995" fmla="*/ 3660396 h 6857979"/>
              <a:gd name="connsiteX5996" fmla="*/ 584037 w 7283450"/>
              <a:gd name="connsiteY5996" fmla="*/ 3660796 h 6857979"/>
              <a:gd name="connsiteX5997" fmla="*/ 578067 w 7283450"/>
              <a:gd name="connsiteY5997" fmla="*/ 3662398 h 6857979"/>
              <a:gd name="connsiteX5998" fmla="*/ 571699 w 7283450"/>
              <a:gd name="connsiteY5998" fmla="*/ 3664399 h 6857979"/>
              <a:gd name="connsiteX5999" fmla="*/ 564536 w 7283450"/>
              <a:gd name="connsiteY5999" fmla="*/ 3666001 h 6857979"/>
              <a:gd name="connsiteX6000" fmla="*/ 560954 w 7283450"/>
              <a:gd name="connsiteY6000" fmla="*/ 3666801 h 6857979"/>
              <a:gd name="connsiteX6001" fmla="*/ 556576 w 7283450"/>
              <a:gd name="connsiteY6001" fmla="*/ 3667602 h 6857979"/>
              <a:gd name="connsiteX6002" fmla="*/ 552198 w 7283450"/>
              <a:gd name="connsiteY6002" fmla="*/ 3668002 h 6857979"/>
              <a:gd name="connsiteX6003" fmla="*/ 546627 w 7283450"/>
              <a:gd name="connsiteY6003" fmla="*/ 3668002 h 6857979"/>
              <a:gd name="connsiteX6004" fmla="*/ 548616 w 7283450"/>
              <a:gd name="connsiteY6004" fmla="*/ 3670404 h 6857979"/>
              <a:gd name="connsiteX6005" fmla="*/ 549014 w 7283450"/>
              <a:gd name="connsiteY6005" fmla="*/ 3672406 h 6857979"/>
              <a:gd name="connsiteX6006" fmla="*/ 549014 w 7283450"/>
              <a:gd name="connsiteY6006" fmla="*/ 3673206 h 6857979"/>
              <a:gd name="connsiteX6007" fmla="*/ 548616 w 7283450"/>
              <a:gd name="connsiteY6007" fmla="*/ 3673607 h 6857979"/>
              <a:gd name="connsiteX6008" fmla="*/ 547025 w 7283450"/>
              <a:gd name="connsiteY6008" fmla="*/ 3674407 h 6857979"/>
              <a:gd name="connsiteX6009" fmla="*/ 545035 w 7283450"/>
              <a:gd name="connsiteY6009" fmla="*/ 3674808 h 6857979"/>
              <a:gd name="connsiteX6010" fmla="*/ 541851 w 7283450"/>
              <a:gd name="connsiteY6010" fmla="*/ 3674808 h 6857979"/>
              <a:gd name="connsiteX6011" fmla="*/ 535085 w 7283450"/>
              <a:gd name="connsiteY6011" fmla="*/ 3674808 h 6857979"/>
              <a:gd name="connsiteX6012" fmla="*/ 527524 w 7283450"/>
              <a:gd name="connsiteY6012" fmla="*/ 3674808 h 6857979"/>
              <a:gd name="connsiteX6013" fmla="*/ 523942 w 7283450"/>
              <a:gd name="connsiteY6013" fmla="*/ 3674808 h 6857979"/>
              <a:gd name="connsiteX6014" fmla="*/ 520758 w 7283450"/>
              <a:gd name="connsiteY6014" fmla="*/ 3675608 h 6857979"/>
              <a:gd name="connsiteX6015" fmla="*/ 518370 w 7283450"/>
              <a:gd name="connsiteY6015" fmla="*/ 3677210 h 6857979"/>
              <a:gd name="connsiteX6016" fmla="*/ 517176 w 7283450"/>
              <a:gd name="connsiteY6016" fmla="*/ 3678010 h 6857979"/>
              <a:gd name="connsiteX6017" fmla="*/ 515982 w 7283450"/>
              <a:gd name="connsiteY6017" fmla="*/ 3678811 h 6857979"/>
              <a:gd name="connsiteX6018" fmla="*/ 515584 w 7283450"/>
              <a:gd name="connsiteY6018" fmla="*/ 3680012 h 6857979"/>
              <a:gd name="connsiteX6019" fmla="*/ 515186 w 7283450"/>
              <a:gd name="connsiteY6019" fmla="*/ 3681213 h 6857979"/>
              <a:gd name="connsiteX6020" fmla="*/ 515186 w 7283450"/>
              <a:gd name="connsiteY6020" fmla="*/ 3682814 h 6857979"/>
              <a:gd name="connsiteX6021" fmla="*/ 515186 w 7283450"/>
              <a:gd name="connsiteY6021" fmla="*/ 3684816 h 6857979"/>
              <a:gd name="connsiteX6022" fmla="*/ 496083 w 7283450"/>
              <a:gd name="connsiteY6022" fmla="*/ 3688819 h 6857979"/>
              <a:gd name="connsiteX6023" fmla="*/ 474194 w 7283450"/>
              <a:gd name="connsiteY6023" fmla="*/ 3694424 h 6857979"/>
              <a:gd name="connsiteX6024" fmla="*/ 463051 w 7283450"/>
              <a:gd name="connsiteY6024" fmla="*/ 3696425 h 6857979"/>
              <a:gd name="connsiteX6025" fmla="*/ 451510 w 7283450"/>
              <a:gd name="connsiteY6025" fmla="*/ 3698827 h 6857979"/>
              <a:gd name="connsiteX6026" fmla="*/ 439172 w 7283450"/>
              <a:gd name="connsiteY6026" fmla="*/ 3700028 h 6857979"/>
              <a:gd name="connsiteX6027" fmla="*/ 427232 w 7283450"/>
              <a:gd name="connsiteY6027" fmla="*/ 3701229 h 6857979"/>
              <a:gd name="connsiteX6028" fmla="*/ 417283 w 7283450"/>
              <a:gd name="connsiteY6028" fmla="*/ 3702030 h 6857979"/>
              <a:gd name="connsiteX6029" fmla="*/ 411711 w 7283450"/>
              <a:gd name="connsiteY6029" fmla="*/ 3702030 h 6857979"/>
              <a:gd name="connsiteX6030" fmla="*/ 406538 w 7283450"/>
              <a:gd name="connsiteY6030" fmla="*/ 3701229 h 6857979"/>
              <a:gd name="connsiteX6031" fmla="*/ 401364 w 7283450"/>
              <a:gd name="connsiteY6031" fmla="*/ 3700429 h 6857979"/>
              <a:gd name="connsiteX6032" fmla="*/ 396190 w 7283450"/>
              <a:gd name="connsiteY6032" fmla="*/ 3699228 h 6857979"/>
              <a:gd name="connsiteX6033" fmla="*/ 394200 w 7283450"/>
              <a:gd name="connsiteY6033" fmla="*/ 3698427 h 6857979"/>
              <a:gd name="connsiteX6034" fmla="*/ 392608 w 7283450"/>
              <a:gd name="connsiteY6034" fmla="*/ 3697626 h 6857979"/>
              <a:gd name="connsiteX6035" fmla="*/ 391016 w 7283450"/>
              <a:gd name="connsiteY6035" fmla="*/ 3696425 h 6857979"/>
              <a:gd name="connsiteX6036" fmla="*/ 389425 w 7283450"/>
              <a:gd name="connsiteY6036" fmla="*/ 3694824 h 6857979"/>
              <a:gd name="connsiteX6037" fmla="*/ 389425 w 7283450"/>
              <a:gd name="connsiteY6037" fmla="*/ 3693623 h 6857979"/>
              <a:gd name="connsiteX6038" fmla="*/ 389425 w 7283450"/>
              <a:gd name="connsiteY6038" fmla="*/ 3691221 h 6857979"/>
              <a:gd name="connsiteX6039" fmla="*/ 389823 w 7283450"/>
              <a:gd name="connsiteY6039" fmla="*/ 3688819 h 6857979"/>
              <a:gd name="connsiteX6040" fmla="*/ 389425 w 7283450"/>
              <a:gd name="connsiteY6040" fmla="*/ 3688018 h 6857979"/>
              <a:gd name="connsiteX6041" fmla="*/ 385842 w 7283450"/>
              <a:gd name="connsiteY6041" fmla="*/ 3687218 h 6857979"/>
              <a:gd name="connsiteX6042" fmla="*/ 382261 w 7283450"/>
              <a:gd name="connsiteY6042" fmla="*/ 3687218 h 6857979"/>
              <a:gd name="connsiteX6043" fmla="*/ 374301 w 7283450"/>
              <a:gd name="connsiteY6043" fmla="*/ 3688018 h 6857979"/>
              <a:gd name="connsiteX6044" fmla="*/ 366341 w 7283450"/>
              <a:gd name="connsiteY6044" fmla="*/ 3688419 h 6857979"/>
              <a:gd name="connsiteX6045" fmla="*/ 361964 w 7283450"/>
              <a:gd name="connsiteY6045" fmla="*/ 3688419 h 6857979"/>
              <a:gd name="connsiteX6046" fmla="*/ 357984 w 7283450"/>
              <a:gd name="connsiteY6046" fmla="*/ 3688018 h 6857979"/>
              <a:gd name="connsiteX6047" fmla="*/ 357586 w 7283450"/>
              <a:gd name="connsiteY6047" fmla="*/ 3680012 h 6857979"/>
              <a:gd name="connsiteX6048" fmla="*/ 357188 w 7283450"/>
              <a:gd name="connsiteY6048" fmla="*/ 3673607 h 6857979"/>
              <a:gd name="connsiteX6049" fmla="*/ 357586 w 7283450"/>
              <a:gd name="connsiteY6049" fmla="*/ 3668402 h 6857979"/>
              <a:gd name="connsiteX6050" fmla="*/ 357984 w 7283450"/>
              <a:gd name="connsiteY6050" fmla="*/ 3663999 h 6857979"/>
              <a:gd name="connsiteX6051" fmla="*/ 358382 w 7283450"/>
              <a:gd name="connsiteY6051" fmla="*/ 3655192 h 6857979"/>
              <a:gd name="connsiteX6052" fmla="*/ 358382 w 7283450"/>
              <a:gd name="connsiteY6052" fmla="*/ 3650388 h 6857979"/>
              <a:gd name="connsiteX6053" fmla="*/ 357984 w 7283450"/>
              <a:gd name="connsiteY6053" fmla="*/ 3643983 h 6857979"/>
              <a:gd name="connsiteX6054" fmla="*/ 357984 w 7283450"/>
              <a:gd name="connsiteY6054" fmla="*/ 3642782 h 6857979"/>
              <a:gd name="connsiteX6055" fmla="*/ 357984 w 7283450"/>
              <a:gd name="connsiteY6055" fmla="*/ 3641180 h 6857979"/>
              <a:gd name="connsiteX6056" fmla="*/ 358382 w 7283450"/>
              <a:gd name="connsiteY6056" fmla="*/ 3640780 h 6857979"/>
              <a:gd name="connsiteX6057" fmla="*/ 358780 w 7283450"/>
              <a:gd name="connsiteY6057" fmla="*/ 3640780 h 6857979"/>
              <a:gd name="connsiteX6058" fmla="*/ 360372 w 7283450"/>
              <a:gd name="connsiteY6058" fmla="*/ 3641180 h 6857979"/>
              <a:gd name="connsiteX6059" fmla="*/ 361964 w 7283450"/>
              <a:gd name="connsiteY6059" fmla="*/ 3643182 h 6857979"/>
              <a:gd name="connsiteX6060" fmla="*/ 363954 w 7283450"/>
              <a:gd name="connsiteY6060" fmla="*/ 3644383 h 6857979"/>
              <a:gd name="connsiteX6061" fmla="*/ 364750 w 7283450"/>
              <a:gd name="connsiteY6061" fmla="*/ 3644783 h 6857979"/>
              <a:gd name="connsiteX6062" fmla="*/ 365545 w 7283450"/>
              <a:gd name="connsiteY6062" fmla="*/ 3644783 h 6857979"/>
              <a:gd name="connsiteX6063" fmla="*/ 366341 w 7283450"/>
              <a:gd name="connsiteY6063" fmla="*/ 3644783 h 6857979"/>
              <a:gd name="connsiteX6064" fmla="*/ 366740 w 7283450"/>
              <a:gd name="connsiteY6064" fmla="*/ 3643983 h 6857979"/>
              <a:gd name="connsiteX6065" fmla="*/ 367138 w 7283450"/>
              <a:gd name="connsiteY6065" fmla="*/ 3642782 h 6857979"/>
              <a:gd name="connsiteX6066" fmla="*/ 367536 w 7283450"/>
              <a:gd name="connsiteY6066" fmla="*/ 3640380 h 6857979"/>
              <a:gd name="connsiteX6067" fmla="*/ 368729 w 7283450"/>
              <a:gd name="connsiteY6067" fmla="*/ 3641180 h 6857979"/>
              <a:gd name="connsiteX6068" fmla="*/ 369127 w 7283450"/>
              <a:gd name="connsiteY6068" fmla="*/ 3642381 h 6857979"/>
              <a:gd name="connsiteX6069" fmla="*/ 369127 w 7283450"/>
              <a:gd name="connsiteY6069" fmla="*/ 3643182 h 6857979"/>
              <a:gd name="connsiteX6070" fmla="*/ 368729 w 7283450"/>
              <a:gd name="connsiteY6070" fmla="*/ 3644383 h 6857979"/>
              <a:gd name="connsiteX6071" fmla="*/ 367536 w 7283450"/>
              <a:gd name="connsiteY6071" fmla="*/ 3646785 h 6857979"/>
              <a:gd name="connsiteX6072" fmla="*/ 367138 w 7283450"/>
              <a:gd name="connsiteY6072" fmla="*/ 3648787 h 6857979"/>
              <a:gd name="connsiteX6073" fmla="*/ 367536 w 7283450"/>
              <a:gd name="connsiteY6073" fmla="*/ 3650788 h 6857979"/>
              <a:gd name="connsiteX6074" fmla="*/ 369525 w 7283450"/>
              <a:gd name="connsiteY6074" fmla="*/ 3647185 h 6857979"/>
              <a:gd name="connsiteX6075" fmla="*/ 371515 w 7283450"/>
              <a:gd name="connsiteY6075" fmla="*/ 3644783 h 6857979"/>
              <a:gd name="connsiteX6076" fmla="*/ 374301 w 7283450"/>
              <a:gd name="connsiteY6076" fmla="*/ 3643182 h 6857979"/>
              <a:gd name="connsiteX6077" fmla="*/ 376689 w 7283450"/>
              <a:gd name="connsiteY6077" fmla="*/ 3642381 h 6857979"/>
              <a:gd name="connsiteX6078" fmla="*/ 379077 w 7283450"/>
              <a:gd name="connsiteY6078" fmla="*/ 3641981 h 6857979"/>
              <a:gd name="connsiteX6079" fmla="*/ 382261 w 7283450"/>
              <a:gd name="connsiteY6079" fmla="*/ 3641981 h 6857979"/>
              <a:gd name="connsiteX6080" fmla="*/ 385444 w 7283450"/>
              <a:gd name="connsiteY6080" fmla="*/ 3641180 h 6857979"/>
              <a:gd name="connsiteX6081" fmla="*/ 389425 w 7283450"/>
              <a:gd name="connsiteY6081" fmla="*/ 3640380 h 6857979"/>
              <a:gd name="connsiteX6082" fmla="*/ 387832 w 7283450"/>
              <a:gd name="connsiteY6082" fmla="*/ 3638378 h 6857979"/>
              <a:gd name="connsiteX6083" fmla="*/ 387037 w 7283450"/>
              <a:gd name="connsiteY6083" fmla="*/ 3636376 h 6857979"/>
              <a:gd name="connsiteX6084" fmla="*/ 386241 w 7283450"/>
              <a:gd name="connsiteY6084" fmla="*/ 3633974 h 6857979"/>
              <a:gd name="connsiteX6085" fmla="*/ 386241 w 7283450"/>
              <a:gd name="connsiteY6085" fmla="*/ 3630372 h 6857979"/>
              <a:gd name="connsiteX6086" fmla="*/ 391812 w 7283450"/>
              <a:gd name="connsiteY6086" fmla="*/ 3630372 h 6857979"/>
              <a:gd name="connsiteX6087" fmla="*/ 395792 w 7283450"/>
              <a:gd name="connsiteY6087" fmla="*/ 3629971 h 6857979"/>
              <a:gd name="connsiteX6088" fmla="*/ 401762 w 7283450"/>
              <a:gd name="connsiteY6088" fmla="*/ 3628770 h 6857979"/>
              <a:gd name="connsiteX6089" fmla="*/ 407731 w 7283450"/>
              <a:gd name="connsiteY6089" fmla="*/ 3627970 h 6857979"/>
              <a:gd name="connsiteX6090" fmla="*/ 411711 w 7283450"/>
              <a:gd name="connsiteY6090" fmla="*/ 3627569 h 6857979"/>
              <a:gd name="connsiteX6091" fmla="*/ 417681 w 7283450"/>
              <a:gd name="connsiteY6091" fmla="*/ 3627169 h 6857979"/>
              <a:gd name="connsiteX6092" fmla="*/ 417681 w 7283450"/>
              <a:gd name="connsiteY6092" fmla="*/ 3625968 h 6857979"/>
              <a:gd name="connsiteX6093" fmla="*/ 417283 w 7283450"/>
              <a:gd name="connsiteY6093" fmla="*/ 3624767 h 6857979"/>
              <a:gd name="connsiteX6094" fmla="*/ 416487 w 7283450"/>
              <a:gd name="connsiteY6094" fmla="*/ 3623966 h 6857979"/>
              <a:gd name="connsiteX6095" fmla="*/ 415691 w 7283450"/>
              <a:gd name="connsiteY6095" fmla="*/ 3623566 h 6857979"/>
              <a:gd name="connsiteX6096" fmla="*/ 412905 w 7283450"/>
              <a:gd name="connsiteY6096" fmla="*/ 3623566 h 6857979"/>
              <a:gd name="connsiteX6097" fmla="*/ 409722 w 7283450"/>
              <a:gd name="connsiteY6097" fmla="*/ 3623566 h 6857979"/>
              <a:gd name="connsiteX6098" fmla="*/ 407333 w 7283450"/>
              <a:gd name="connsiteY6098" fmla="*/ 3623566 h 6857979"/>
              <a:gd name="connsiteX6099" fmla="*/ 405741 w 7283450"/>
              <a:gd name="connsiteY6099" fmla="*/ 3623166 h 6857979"/>
              <a:gd name="connsiteX6100" fmla="*/ 404946 w 7283450"/>
              <a:gd name="connsiteY6100" fmla="*/ 3622765 h 6857979"/>
              <a:gd name="connsiteX6101" fmla="*/ 404548 w 7283450"/>
              <a:gd name="connsiteY6101" fmla="*/ 3621965 h 6857979"/>
              <a:gd name="connsiteX6102" fmla="*/ 404150 w 7283450"/>
              <a:gd name="connsiteY6102" fmla="*/ 3620764 h 6857979"/>
              <a:gd name="connsiteX6103" fmla="*/ 404150 w 7283450"/>
              <a:gd name="connsiteY6103" fmla="*/ 3619162 h 6857979"/>
              <a:gd name="connsiteX6104" fmla="*/ 404946 w 7283450"/>
              <a:gd name="connsiteY6104" fmla="*/ 3617161 h 6857979"/>
              <a:gd name="connsiteX6105" fmla="*/ 413303 w 7283450"/>
              <a:gd name="connsiteY6105" fmla="*/ 3617561 h 6857979"/>
              <a:gd name="connsiteX6106" fmla="*/ 420865 w 7283450"/>
              <a:gd name="connsiteY6106" fmla="*/ 3617561 h 6857979"/>
              <a:gd name="connsiteX6107" fmla="*/ 428028 w 7283450"/>
              <a:gd name="connsiteY6107" fmla="*/ 3617161 h 6857979"/>
              <a:gd name="connsiteX6108" fmla="*/ 434396 w 7283450"/>
              <a:gd name="connsiteY6108" fmla="*/ 3616360 h 6857979"/>
              <a:gd name="connsiteX6109" fmla="*/ 439968 w 7283450"/>
              <a:gd name="connsiteY6109" fmla="*/ 3614759 h 6857979"/>
              <a:gd name="connsiteX6110" fmla="*/ 445142 w 7283450"/>
              <a:gd name="connsiteY6110" fmla="*/ 3613558 h 6857979"/>
              <a:gd name="connsiteX6111" fmla="*/ 454693 w 7283450"/>
              <a:gd name="connsiteY6111" fmla="*/ 3611156 h 6857979"/>
              <a:gd name="connsiteX6112" fmla="*/ 459071 w 7283450"/>
              <a:gd name="connsiteY6112" fmla="*/ 3610355 h 6857979"/>
              <a:gd name="connsiteX6113" fmla="*/ 6438900 w 7283450"/>
              <a:gd name="connsiteY6113" fmla="*/ 3575030 h 6857979"/>
              <a:gd name="connsiteX6114" fmla="*/ 6477000 w 7283450"/>
              <a:gd name="connsiteY6114" fmla="*/ 3584430 h 6857979"/>
              <a:gd name="connsiteX6115" fmla="*/ 6475797 w 7283450"/>
              <a:gd name="connsiteY6115" fmla="*/ 3586310 h 6857979"/>
              <a:gd name="connsiteX6116" fmla="*/ 6473792 w 7283450"/>
              <a:gd name="connsiteY6116" fmla="*/ 3587438 h 6857979"/>
              <a:gd name="connsiteX6117" fmla="*/ 6471385 w 7283450"/>
              <a:gd name="connsiteY6117" fmla="*/ 3588566 h 6857979"/>
              <a:gd name="connsiteX6118" fmla="*/ 6468979 w 7283450"/>
              <a:gd name="connsiteY6118" fmla="*/ 3589318 h 6857979"/>
              <a:gd name="connsiteX6119" fmla="*/ 6465771 w 7283450"/>
              <a:gd name="connsiteY6119" fmla="*/ 3589318 h 6857979"/>
              <a:gd name="connsiteX6120" fmla="*/ 6462963 w 7283450"/>
              <a:gd name="connsiteY6120" fmla="*/ 3589318 h 6857979"/>
              <a:gd name="connsiteX6121" fmla="*/ 6459755 w 7283450"/>
              <a:gd name="connsiteY6121" fmla="*/ 3588942 h 6857979"/>
              <a:gd name="connsiteX6122" fmla="*/ 6456145 w 7283450"/>
              <a:gd name="connsiteY6122" fmla="*/ 3588566 h 6857979"/>
              <a:gd name="connsiteX6123" fmla="*/ 6453338 w 7283450"/>
              <a:gd name="connsiteY6123" fmla="*/ 3587438 h 6857979"/>
              <a:gd name="connsiteX6124" fmla="*/ 6450129 w 7283450"/>
              <a:gd name="connsiteY6124" fmla="*/ 3586310 h 6857979"/>
              <a:gd name="connsiteX6125" fmla="*/ 6447322 w 7283450"/>
              <a:gd name="connsiteY6125" fmla="*/ 3584806 h 6857979"/>
              <a:gd name="connsiteX6126" fmla="*/ 6444515 w 7283450"/>
              <a:gd name="connsiteY6126" fmla="*/ 3583302 h 6857979"/>
              <a:gd name="connsiteX6127" fmla="*/ 6442509 w 7283450"/>
              <a:gd name="connsiteY6127" fmla="*/ 3581046 h 6857979"/>
              <a:gd name="connsiteX6128" fmla="*/ 6440504 w 7283450"/>
              <a:gd name="connsiteY6128" fmla="*/ 3579166 h 6857979"/>
              <a:gd name="connsiteX6129" fmla="*/ 6439301 w 7283450"/>
              <a:gd name="connsiteY6129" fmla="*/ 3577286 h 6857979"/>
              <a:gd name="connsiteX6130" fmla="*/ 6241200 w 7283450"/>
              <a:gd name="connsiteY6130" fmla="*/ 3525818 h 6857979"/>
              <a:gd name="connsiteX6131" fmla="*/ 6243966 w 7283450"/>
              <a:gd name="connsiteY6131" fmla="*/ 3525818 h 6857979"/>
              <a:gd name="connsiteX6132" fmla="*/ 6247126 w 7283450"/>
              <a:gd name="connsiteY6132" fmla="*/ 3526215 h 6857979"/>
              <a:gd name="connsiteX6133" fmla="*/ 6249891 w 7283450"/>
              <a:gd name="connsiteY6133" fmla="*/ 3527009 h 6857979"/>
              <a:gd name="connsiteX6134" fmla="*/ 6252261 w 7283450"/>
              <a:gd name="connsiteY6134" fmla="*/ 3527802 h 6857979"/>
              <a:gd name="connsiteX6135" fmla="*/ 6255026 w 7283450"/>
              <a:gd name="connsiteY6135" fmla="*/ 3529390 h 6857979"/>
              <a:gd name="connsiteX6136" fmla="*/ 6257001 w 7283450"/>
              <a:gd name="connsiteY6136" fmla="*/ 3531771 h 6857979"/>
              <a:gd name="connsiteX6137" fmla="*/ 6258976 w 7283450"/>
              <a:gd name="connsiteY6137" fmla="*/ 3533755 h 6857979"/>
              <a:gd name="connsiteX6138" fmla="*/ 6260556 w 7283450"/>
              <a:gd name="connsiteY6138" fmla="*/ 3536137 h 6857979"/>
              <a:gd name="connsiteX6139" fmla="*/ 6262136 w 7283450"/>
              <a:gd name="connsiteY6139" fmla="*/ 3538518 h 6857979"/>
              <a:gd name="connsiteX6140" fmla="*/ 6262531 w 7283450"/>
              <a:gd name="connsiteY6140" fmla="*/ 3541693 h 6857979"/>
              <a:gd name="connsiteX6141" fmla="*/ 6262926 w 7283450"/>
              <a:gd name="connsiteY6141" fmla="*/ 3544471 h 6857979"/>
              <a:gd name="connsiteX6142" fmla="*/ 6262531 w 7283450"/>
              <a:gd name="connsiteY6142" fmla="*/ 3547646 h 6857979"/>
              <a:gd name="connsiteX6143" fmla="*/ 6261346 w 7283450"/>
              <a:gd name="connsiteY6143" fmla="*/ 3551218 h 6857979"/>
              <a:gd name="connsiteX6144" fmla="*/ 6260161 w 7283450"/>
              <a:gd name="connsiteY6144" fmla="*/ 3554393 h 6857979"/>
              <a:gd name="connsiteX6145" fmla="*/ 6263716 w 7283450"/>
              <a:gd name="connsiteY6145" fmla="*/ 3555584 h 6857979"/>
              <a:gd name="connsiteX6146" fmla="*/ 6267271 w 7283450"/>
              <a:gd name="connsiteY6146" fmla="*/ 3557171 h 6857979"/>
              <a:gd name="connsiteX6147" fmla="*/ 6271617 w 7283450"/>
              <a:gd name="connsiteY6147" fmla="*/ 3557965 h 6857979"/>
              <a:gd name="connsiteX6148" fmla="*/ 6275962 w 7283450"/>
              <a:gd name="connsiteY6148" fmla="*/ 3558362 h 6857979"/>
              <a:gd name="connsiteX6149" fmla="*/ 6285047 w 7283450"/>
              <a:gd name="connsiteY6149" fmla="*/ 3559156 h 6857979"/>
              <a:gd name="connsiteX6150" fmla="*/ 6293737 w 7283450"/>
              <a:gd name="connsiteY6150" fmla="*/ 3559949 h 6857979"/>
              <a:gd name="connsiteX6151" fmla="*/ 6298082 w 7283450"/>
              <a:gd name="connsiteY6151" fmla="*/ 3560743 h 6857979"/>
              <a:gd name="connsiteX6152" fmla="*/ 6302033 w 7283450"/>
              <a:gd name="connsiteY6152" fmla="*/ 3561934 h 6857979"/>
              <a:gd name="connsiteX6153" fmla="*/ 6305588 w 7283450"/>
              <a:gd name="connsiteY6153" fmla="*/ 3563124 h 6857979"/>
              <a:gd name="connsiteX6154" fmla="*/ 6308353 w 7283450"/>
              <a:gd name="connsiteY6154" fmla="*/ 3565506 h 6857979"/>
              <a:gd name="connsiteX6155" fmla="*/ 6310723 w 7283450"/>
              <a:gd name="connsiteY6155" fmla="*/ 3568284 h 6857979"/>
              <a:gd name="connsiteX6156" fmla="*/ 6311513 w 7283450"/>
              <a:gd name="connsiteY6156" fmla="*/ 3569871 h 6857979"/>
              <a:gd name="connsiteX6157" fmla="*/ 6312303 w 7283450"/>
              <a:gd name="connsiteY6157" fmla="*/ 3571459 h 6857979"/>
              <a:gd name="connsiteX6158" fmla="*/ 6313093 w 7283450"/>
              <a:gd name="connsiteY6158" fmla="*/ 3573443 h 6857979"/>
              <a:gd name="connsiteX6159" fmla="*/ 6313488 w 7283450"/>
              <a:gd name="connsiteY6159" fmla="*/ 3575825 h 6857979"/>
              <a:gd name="connsiteX6160" fmla="*/ 6313488 w 7283450"/>
              <a:gd name="connsiteY6160" fmla="*/ 3580984 h 6857979"/>
              <a:gd name="connsiteX6161" fmla="*/ 6285837 w 7283450"/>
              <a:gd name="connsiteY6161" fmla="*/ 3575428 h 6857979"/>
              <a:gd name="connsiteX6162" fmla="*/ 6272012 w 7283450"/>
              <a:gd name="connsiteY6162" fmla="*/ 3572650 h 6857979"/>
              <a:gd name="connsiteX6163" fmla="*/ 6264506 w 7283450"/>
              <a:gd name="connsiteY6163" fmla="*/ 3571856 h 6857979"/>
              <a:gd name="connsiteX6164" fmla="*/ 6257001 w 7283450"/>
              <a:gd name="connsiteY6164" fmla="*/ 3571062 h 6857979"/>
              <a:gd name="connsiteX6165" fmla="*/ 6255026 w 7283450"/>
              <a:gd name="connsiteY6165" fmla="*/ 3575825 h 6857979"/>
              <a:gd name="connsiteX6166" fmla="*/ 6252656 w 7283450"/>
              <a:gd name="connsiteY6166" fmla="*/ 3579000 h 6857979"/>
              <a:gd name="connsiteX6167" fmla="*/ 6250681 w 7283450"/>
              <a:gd name="connsiteY6167" fmla="*/ 3581778 h 6857979"/>
              <a:gd name="connsiteX6168" fmla="*/ 6248706 w 7283450"/>
              <a:gd name="connsiteY6168" fmla="*/ 3584556 h 6857979"/>
              <a:gd name="connsiteX6169" fmla="*/ 6246336 w 7283450"/>
              <a:gd name="connsiteY6169" fmla="*/ 3586143 h 6857979"/>
              <a:gd name="connsiteX6170" fmla="*/ 6243175 w 7283450"/>
              <a:gd name="connsiteY6170" fmla="*/ 3586937 h 6857979"/>
              <a:gd name="connsiteX6171" fmla="*/ 6239620 w 7283450"/>
              <a:gd name="connsiteY6171" fmla="*/ 3587334 h 6857979"/>
              <a:gd name="connsiteX6172" fmla="*/ 6235275 w 7283450"/>
              <a:gd name="connsiteY6172" fmla="*/ 3587731 h 6857979"/>
              <a:gd name="connsiteX6173" fmla="*/ 6233300 w 7283450"/>
              <a:gd name="connsiteY6173" fmla="*/ 3584556 h 6857979"/>
              <a:gd name="connsiteX6174" fmla="*/ 6231720 w 7283450"/>
              <a:gd name="connsiteY6174" fmla="*/ 3581381 h 6857979"/>
              <a:gd name="connsiteX6175" fmla="*/ 6230535 w 7283450"/>
              <a:gd name="connsiteY6175" fmla="*/ 3578206 h 6857979"/>
              <a:gd name="connsiteX6176" fmla="*/ 6229745 w 7283450"/>
              <a:gd name="connsiteY6176" fmla="*/ 3575428 h 6857979"/>
              <a:gd name="connsiteX6177" fmla="*/ 6229350 w 7283450"/>
              <a:gd name="connsiteY6177" fmla="*/ 3571856 h 6857979"/>
              <a:gd name="connsiteX6178" fmla="*/ 6229350 w 7283450"/>
              <a:gd name="connsiteY6178" fmla="*/ 3569078 h 6857979"/>
              <a:gd name="connsiteX6179" fmla="*/ 6229745 w 7283450"/>
              <a:gd name="connsiteY6179" fmla="*/ 3562331 h 6857979"/>
              <a:gd name="connsiteX6180" fmla="*/ 6230535 w 7283450"/>
              <a:gd name="connsiteY6180" fmla="*/ 3554790 h 6857979"/>
              <a:gd name="connsiteX6181" fmla="*/ 6232115 w 7283450"/>
              <a:gd name="connsiteY6181" fmla="*/ 3546852 h 6857979"/>
              <a:gd name="connsiteX6182" fmla="*/ 6233695 w 7283450"/>
              <a:gd name="connsiteY6182" fmla="*/ 3537724 h 6857979"/>
              <a:gd name="connsiteX6183" fmla="*/ 6235275 w 7283450"/>
              <a:gd name="connsiteY6183" fmla="*/ 3527405 h 6857979"/>
              <a:gd name="connsiteX6184" fmla="*/ 6238435 w 7283450"/>
              <a:gd name="connsiteY6184" fmla="*/ 3526612 h 6857979"/>
              <a:gd name="connsiteX6185" fmla="*/ 6153669 w 7283450"/>
              <a:gd name="connsiteY6185" fmla="*/ 3468668 h 6857979"/>
              <a:gd name="connsiteX6186" fmla="*/ 6156429 w 7283450"/>
              <a:gd name="connsiteY6186" fmla="*/ 3469052 h 6857979"/>
              <a:gd name="connsiteX6187" fmla="*/ 6159583 w 7283450"/>
              <a:gd name="connsiteY6187" fmla="*/ 3469435 h 6857979"/>
              <a:gd name="connsiteX6188" fmla="*/ 6161949 w 7283450"/>
              <a:gd name="connsiteY6188" fmla="*/ 3470203 h 6857979"/>
              <a:gd name="connsiteX6189" fmla="*/ 6164314 w 7283450"/>
              <a:gd name="connsiteY6189" fmla="*/ 3470971 h 6857979"/>
              <a:gd name="connsiteX6190" fmla="*/ 6166680 w 7283450"/>
              <a:gd name="connsiteY6190" fmla="*/ 3472506 h 6857979"/>
              <a:gd name="connsiteX6191" fmla="*/ 6169046 w 7283450"/>
              <a:gd name="connsiteY6191" fmla="*/ 3474041 h 6857979"/>
              <a:gd name="connsiteX6192" fmla="*/ 6170623 w 7283450"/>
              <a:gd name="connsiteY6192" fmla="*/ 3475960 h 6857979"/>
              <a:gd name="connsiteX6193" fmla="*/ 6172200 w 7283450"/>
              <a:gd name="connsiteY6193" fmla="*/ 3477879 h 6857979"/>
              <a:gd name="connsiteX6194" fmla="*/ 6170623 w 7283450"/>
              <a:gd name="connsiteY6194" fmla="*/ 3482484 h 6857979"/>
              <a:gd name="connsiteX6195" fmla="*/ 6168651 w 7283450"/>
              <a:gd name="connsiteY6195" fmla="*/ 3485938 h 6857979"/>
              <a:gd name="connsiteX6196" fmla="*/ 6166286 w 7283450"/>
              <a:gd name="connsiteY6196" fmla="*/ 3489009 h 6857979"/>
              <a:gd name="connsiteX6197" fmla="*/ 6163526 w 7283450"/>
              <a:gd name="connsiteY6197" fmla="*/ 3491312 h 6857979"/>
              <a:gd name="connsiteX6198" fmla="*/ 6160766 w 7283450"/>
              <a:gd name="connsiteY6198" fmla="*/ 3492847 h 6857979"/>
              <a:gd name="connsiteX6199" fmla="*/ 6157217 w 7283450"/>
              <a:gd name="connsiteY6199" fmla="*/ 3493998 h 6857979"/>
              <a:gd name="connsiteX6200" fmla="*/ 6154063 w 7283450"/>
              <a:gd name="connsiteY6200" fmla="*/ 3494766 h 6857979"/>
              <a:gd name="connsiteX6201" fmla="*/ 6150120 w 7283450"/>
              <a:gd name="connsiteY6201" fmla="*/ 3495533 h 6857979"/>
              <a:gd name="connsiteX6202" fmla="*/ 6142629 w 7283450"/>
              <a:gd name="connsiteY6202" fmla="*/ 3496301 h 6857979"/>
              <a:gd name="connsiteX6203" fmla="*/ 6134743 w 7283450"/>
              <a:gd name="connsiteY6203" fmla="*/ 3497836 h 6857979"/>
              <a:gd name="connsiteX6204" fmla="*/ 6130406 w 7283450"/>
              <a:gd name="connsiteY6204" fmla="*/ 3498604 h 6857979"/>
              <a:gd name="connsiteX6205" fmla="*/ 6126858 w 7283450"/>
              <a:gd name="connsiteY6205" fmla="*/ 3499755 h 6857979"/>
              <a:gd name="connsiteX6206" fmla="*/ 6122521 w 7283450"/>
              <a:gd name="connsiteY6206" fmla="*/ 3501290 h 6857979"/>
              <a:gd name="connsiteX6207" fmla="*/ 6119366 w 7283450"/>
              <a:gd name="connsiteY6207" fmla="*/ 3503593 h 6857979"/>
              <a:gd name="connsiteX6208" fmla="*/ 6117001 w 7283450"/>
              <a:gd name="connsiteY6208" fmla="*/ 3501674 h 6857979"/>
              <a:gd name="connsiteX6209" fmla="*/ 6114635 w 7283450"/>
              <a:gd name="connsiteY6209" fmla="*/ 3499755 h 6857979"/>
              <a:gd name="connsiteX6210" fmla="*/ 6113452 w 7283450"/>
              <a:gd name="connsiteY6210" fmla="*/ 3497836 h 6857979"/>
              <a:gd name="connsiteX6211" fmla="*/ 6112269 w 7283450"/>
              <a:gd name="connsiteY6211" fmla="*/ 3495533 h 6857979"/>
              <a:gd name="connsiteX6212" fmla="*/ 6111875 w 7283450"/>
              <a:gd name="connsiteY6212" fmla="*/ 3493614 h 6857979"/>
              <a:gd name="connsiteX6213" fmla="*/ 6111875 w 7283450"/>
              <a:gd name="connsiteY6213" fmla="*/ 3491695 h 6857979"/>
              <a:gd name="connsiteX6214" fmla="*/ 6112269 w 7283450"/>
              <a:gd name="connsiteY6214" fmla="*/ 3489776 h 6857979"/>
              <a:gd name="connsiteX6215" fmla="*/ 6113058 w 7283450"/>
              <a:gd name="connsiteY6215" fmla="*/ 3487474 h 6857979"/>
              <a:gd name="connsiteX6216" fmla="*/ 6114241 w 7283450"/>
              <a:gd name="connsiteY6216" fmla="*/ 3485555 h 6857979"/>
              <a:gd name="connsiteX6217" fmla="*/ 6115424 w 7283450"/>
              <a:gd name="connsiteY6217" fmla="*/ 3483636 h 6857979"/>
              <a:gd name="connsiteX6218" fmla="*/ 6119366 w 7283450"/>
              <a:gd name="connsiteY6218" fmla="*/ 3479798 h 6857979"/>
              <a:gd name="connsiteX6219" fmla="*/ 6123703 w 7283450"/>
              <a:gd name="connsiteY6219" fmla="*/ 3476727 h 6857979"/>
              <a:gd name="connsiteX6220" fmla="*/ 6129223 w 7283450"/>
              <a:gd name="connsiteY6220" fmla="*/ 3474041 h 6857979"/>
              <a:gd name="connsiteX6221" fmla="*/ 6135138 w 7283450"/>
              <a:gd name="connsiteY6221" fmla="*/ 3471354 h 6857979"/>
              <a:gd name="connsiteX6222" fmla="*/ 6141052 w 7283450"/>
              <a:gd name="connsiteY6222" fmla="*/ 3469819 h 6857979"/>
              <a:gd name="connsiteX6223" fmla="*/ 6147360 w 7283450"/>
              <a:gd name="connsiteY6223" fmla="*/ 3469052 h 6857979"/>
              <a:gd name="connsiteX6224" fmla="*/ 6183313 w 7283450"/>
              <a:gd name="connsiteY6224" fmla="*/ 3467080 h 6857979"/>
              <a:gd name="connsiteX6225" fmla="*/ 6185694 w 7283450"/>
              <a:gd name="connsiteY6225" fmla="*/ 3467080 h 6857979"/>
              <a:gd name="connsiteX6226" fmla="*/ 6188075 w 7283450"/>
              <a:gd name="connsiteY6226" fmla="*/ 3467491 h 6857979"/>
              <a:gd name="connsiteX6227" fmla="*/ 6188075 w 7283450"/>
              <a:gd name="connsiteY6227" fmla="*/ 3477781 h 6857979"/>
              <a:gd name="connsiteX6228" fmla="*/ 6186091 w 7283450"/>
              <a:gd name="connsiteY6228" fmla="*/ 3478193 h 6857979"/>
              <a:gd name="connsiteX6229" fmla="*/ 6184106 w 7283450"/>
              <a:gd name="connsiteY6229" fmla="*/ 3477781 h 6857979"/>
              <a:gd name="connsiteX6230" fmla="*/ 6182519 w 7283450"/>
              <a:gd name="connsiteY6230" fmla="*/ 3477370 h 6857979"/>
              <a:gd name="connsiteX6231" fmla="*/ 6180931 w 7283450"/>
              <a:gd name="connsiteY6231" fmla="*/ 3476958 h 6857979"/>
              <a:gd name="connsiteX6232" fmla="*/ 6178550 w 7283450"/>
              <a:gd name="connsiteY6232" fmla="*/ 3475723 h 6857979"/>
              <a:gd name="connsiteX6233" fmla="*/ 6175375 w 7283450"/>
              <a:gd name="connsiteY6233" fmla="*/ 3474489 h 6857979"/>
              <a:gd name="connsiteX6234" fmla="*/ 6175772 w 7283450"/>
              <a:gd name="connsiteY6234" fmla="*/ 3472431 h 6857979"/>
              <a:gd name="connsiteX6235" fmla="*/ 6176963 w 7283450"/>
              <a:gd name="connsiteY6235" fmla="*/ 3470373 h 6857979"/>
              <a:gd name="connsiteX6236" fmla="*/ 6178153 w 7283450"/>
              <a:gd name="connsiteY6236" fmla="*/ 3469138 h 6857979"/>
              <a:gd name="connsiteX6237" fmla="*/ 6179741 w 7283450"/>
              <a:gd name="connsiteY6237" fmla="*/ 3468315 h 6857979"/>
              <a:gd name="connsiteX6238" fmla="*/ 6181328 w 7283450"/>
              <a:gd name="connsiteY6238" fmla="*/ 3467491 h 6857979"/>
              <a:gd name="connsiteX6239" fmla="*/ 6515686 w 7283450"/>
              <a:gd name="connsiteY6239" fmla="*/ 3451205 h 6857979"/>
              <a:gd name="connsiteX6240" fmla="*/ 6519446 w 7283450"/>
              <a:gd name="connsiteY6240" fmla="*/ 3451578 h 6857979"/>
              <a:gd name="connsiteX6241" fmla="*/ 6522788 w 7283450"/>
              <a:gd name="connsiteY6241" fmla="*/ 3451952 h 6857979"/>
              <a:gd name="connsiteX6242" fmla="*/ 6525294 w 7283450"/>
              <a:gd name="connsiteY6242" fmla="*/ 3453073 h 6857979"/>
              <a:gd name="connsiteX6243" fmla="*/ 6527801 w 7283450"/>
              <a:gd name="connsiteY6243" fmla="*/ 3454567 h 6857979"/>
              <a:gd name="connsiteX6244" fmla="*/ 6527801 w 7283450"/>
              <a:gd name="connsiteY6244" fmla="*/ 3459049 h 6857979"/>
              <a:gd name="connsiteX6245" fmla="*/ 6526548 w 7283450"/>
              <a:gd name="connsiteY6245" fmla="*/ 3462411 h 6857979"/>
              <a:gd name="connsiteX6246" fmla="*/ 6525294 w 7283450"/>
              <a:gd name="connsiteY6246" fmla="*/ 3465399 h 6857979"/>
              <a:gd name="connsiteX6247" fmla="*/ 6523206 w 7283450"/>
              <a:gd name="connsiteY6247" fmla="*/ 3467640 h 6857979"/>
              <a:gd name="connsiteX6248" fmla="*/ 6520281 w 7283450"/>
              <a:gd name="connsiteY6248" fmla="*/ 3469134 h 6857979"/>
              <a:gd name="connsiteX6249" fmla="*/ 6516521 w 7283450"/>
              <a:gd name="connsiteY6249" fmla="*/ 3469881 h 6857979"/>
              <a:gd name="connsiteX6250" fmla="*/ 6512343 w 7283450"/>
              <a:gd name="connsiteY6250" fmla="*/ 3470255 h 6857979"/>
              <a:gd name="connsiteX6251" fmla="*/ 6507330 w 7283450"/>
              <a:gd name="connsiteY6251" fmla="*/ 3470255 h 6857979"/>
              <a:gd name="connsiteX6252" fmla="*/ 6505659 w 7283450"/>
              <a:gd name="connsiteY6252" fmla="*/ 3467267 h 6857979"/>
              <a:gd name="connsiteX6253" fmla="*/ 6504406 w 7283450"/>
              <a:gd name="connsiteY6253" fmla="*/ 3463905 h 6857979"/>
              <a:gd name="connsiteX6254" fmla="*/ 6503988 w 7283450"/>
              <a:gd name="connsiteY6254" fmla="*/ 3459423 h 6857979"/>
              <a:gd name="connsiteX6255" fmla="*/ 6504406 w 7283450"/>
              <a:gd name="connsiteY6255" fmla="*/ 3454567 h 6857979"/>
              <a:gd name="connsiteX6256" fmla="*/ 6506495 w 7283450"/>
              <a:gd name="connsiteY6256" fmla="*/ 3453073 h 6857979"/>
              <a:gd name="connsiteX6257" fmla="*/ 6509001 w 7283450"/>
              <a:gd name="connsiteY6257" fmla="*/ 3451952 h 6857979"/>
              <a:gd name="connsiteX6258" fmla="*/ 6512343 w 7283450"/>
              <a:gd name="connsiteY6258" fmla="*/ 3451578 h 6857979"/>
              <a:gd name="connsiteX6259" fmla="*/ 260350 w 7283450"/>
              <a:gd name="connsiteY6259" fmla="*/ 3430568 h 6857979"/>
              <a:gd name="connsiteX6260" fmla="*/ 262731 w 7283450"/>
              <a:gd name="connsiteY6260" fmla="*/ 3430568 h 6857979"/>
              <a:gd name="connsiteX6261" fmla="*/ 263922 w 7283450"/>
              <a:gd name="connsiteY6261" fmla="*/ 3430568 h 6857979"/>
              <a:gd name="connsiteX6262" fmla="*/ 264715 w 7283450"/>
              <a:gd name="connsiteY6262" fmla="*/ 3431363 h 6857979"/>
              <a:gd name="connsiteX6263" fmla="*/ 265509 w 7283450"/>
              <a:gd name="connsiteY6263" fmla="*/ 3432157 h 6857979"/>
              <a:gd name="connsiteX6264" fmla="*/ 266303 w 7283450"/>
              <a:gd name="connsiteY6264" fmla="*/ 3432952 h 6857979"/>
              <a:gd name="connsiteX6265" fmla="*/ 266303 w 7283450"/>
              <a:gd name="connsiteY6265" fmla="*/ 3434144 h 6857979"/>
              <a:gd name="connsiteX6266" fmla="*/ 266700 w 7283450"/>
              <a:gd name="connsiteY6266" fmla="*/ 3436925 h 6857979"/>
              <a:gd name="connsiteX6267" fmla="*/ 253206 w 7283450"/>
              <a:gd name="connsiteY6267" fmla="*/ 3455998 h 6857979"/>
              <a:gd name="connsiteX6268" fmla="*/ 239316 w 7283450"/>
              <a:gd name="connsiteY6268" fmla="*/ 3474673 h 6857979"/>
              <a:gd name="connsiteX6269" fmla="*/ 212328 w 7283450"/>
              <a:gd name="connsiteY6269" fmla="*/ 3512819 h 6857979"/>
              <a:gd name="connsiteX6270" fmla="*/ 184944 w 7283450"/>
              <a:gd name="connsiteY6270" fmla="*/ 3552156 h 6857979"/>
              <a:gd name="connsiteX6271" fmla="*/ 156765 w 7283450"/>
              <a:gd name="connsiteY6271" fmla="*/ 3591493 h 6857979"/>
              <a:gd name="connsiteX6272" fmla="*/ 152400 w 7283450"/>
              <a:gd name="connsiteY6272" fmla="*/ 3597851 h 6857979"/>
              <a:gd name="connsiteX6273" fmla="*/ 147638 w 7283450"/>
              <a:gd name="connsiteY6273" fmla="*/ 3605003 h 6857979"/>
              <a:gd name="connsiteX6274" fmla="*/ 142875 w 7283450"/>
              <a:gd name="connsiteY6274" fmla="*/ 3611758 h 6857979"/>
              <a:gd name="connsiteX6275" fmla="*/ 138112 w 7283450"/>
              <a:gd name="connsiteY6275" fmla="*/ 3618115 h 6857979"/>
              <a:gd name="connsiteX6276" fmla="*/ 115887 w 7283450"/>
              <a:gd name="connsiteY6276" fmla="*/ 3645135 h 6857979"/>
              <a:gd name="connsiteX6277" fmla="*/ 103584 w 7283450"/>
              <a:gd name="connsiteY6277" fmla="*/ 3659042 h 6857979"/>
              <a:gd name="connsiteX6278" fmla="*/ 91282 w 7283450"/>
              <a:gd name="connsiteY6278" fmla="*/ 3674936 h 6857979"/>
              <a:gd name="connsiteX6279" fmla="*/ 83741 w 7283450"/>
              <a:gd name="connsiteY6279" fmla="*/ 3683678 h 6857979"/>
              <a:gd name="connsiteX6280" fmla="*/ 75803 w 7283450"/>
              <a:gd name="connsiteY6280" fmla="*/ 3692022 h 6857979"/>
              <a:gd name="connsiteX6281" fmla="*/ 68659 w 7283450"/>
              <a:gd name="connsiteY6281" fmla="*/ 3700366 h 6857979"/>
              <a:gd name="connsiteX6282" fmla="*/ 65881 w 7283450"/>
              <a:gd name="connsiteY6282" fmla="*/ 3704340 h 6857979"/>
              <a:gd name="connsiteX6283" fmla="*/ 62706 w 7283450"/>
              <a:gd name="connsiteY6283" fmla="*/ 3708313 h 6857979"/>
              <a:gd name="connsiteX6284" fmla="*/ 60722 w 7283450"/>
              <a:gd name="connsiteY6284" fmla="*/ 3712286 h 6857979"/>
              <a:gd name="connsiteX6285" fmla="*/ 59135 w 7283450"/>
              <a:gd name="connsiteY6285" fmla="*/ 3716260 h 6857979"/>
              <a:gd name="connsiteX6286" fmla="*/ 56357 w 7283450"/>
              <a:gd name="connsiteY6286" fmla="*/ 3725002 h 6857979"/>
              <a:gd name="connsiteX6287" fmla="*/ 53181 w 7283450"/>
              <a:gd name="connsiteY6287" fmla="*/ 3733743 h 6857979"/>
              <a:gd name="connsiteX6288" fmla="*/ 50403 w 7283450"/>
              <a:gd name="connsiteY6288" fmla="*/ 3742087 h 6857979"/>
              <a:gd name="connsiteX6289" fmla="*/ 48816 w 7283450"/>
              <a:gd name="connsiteY6289" fmla="*/ 3746458 h 6857979"/>
              <a:gd name="connsiteX6290" fmla="*/ 46435 w 7283450"/>
              <a:gd name="connsiteY6290" fmla="*/ 3750034 h 6857979"/>
              <a:gd name="connsiteX6291" fmla="*/ 44053 w 7283450"/>
              <a:gd name="connsiteY6291" fmla="*/ 3754008 h 6857979"/>
              <a:gd name="connsiteX6292" fmla="*/ 41672 w 7283450"/>
              <a:gd name="connsiteY6292" fmla="*/ 3756789 h 6857979"/>
              <a:gd name="connsiteX6293" fmla="*/ 38100 w 7283450"/>
              <a:gd name="connsiteY6293" fmla="*/ 3759571 h 6857979"/>
              <a:gd name="connsiteX6294" fmla="*/ 34528 w 7283450"/>
              <a:gd name="connsiteY6294" fmla="*/ 3762352 h 6857979"/>
              <a:gd name="connsiteX6295" fmla="*/ 30559 w 7283450"/>
              <a:gd name="connsiteY6295" fmla="*/ 3763941 h 6857979"/>
              <a:gd name="connsiteX6296" fmla="*/ 25400 w 7283450"/>
              <a:gd name="connsiteY6296" fmla="*/ 3765531 h 6857979"/>
              <a:gd name="connsiteX6297" fmla="*/ 25400 w 7283450"/>
              <a:gd name="connsiteY6297" fmla="*/ 3759968 h 6857979"/>
              <a:gd name="connsiteX6298" fmla="*/ 25797 w 7283450"/>
              <a:gd name="connsiteY6298" fmla="*/ 3755200 h 6857979"/>
              <a:gd name="connsiteX6299" fmla="*/ 27384 w 7283450"/>
              <a:gd name="connsiteY6299" fmla="*/ 3745664 h 6857979"/>
              <a:gd name="connsiteX6300" fmla="*/ 29369 w 7283450"/>
              <a:gd name="connsiteY6300" fmla="*/ 3735730 h 6857979"/>
              <a:gd name="connsiteX6301" fmla="*/ 32940 w 7283450"/>
              <a:gd name="connsiteY6301" fmla="*/ 3726988 h 6857979"/>
              <a:gd name="connsiteX6302" fmla="*/ 36513 w 7283450"/>
              <a:gd name="connsiteY6302" fmla="*/ 3718247 h 6857979"/>
              <a:gd name="connsiteX6303" fmla="*/ 40878 w 7283450"/>
              <a:gd name="connsiteY6303" fmla="*/ 3709902 h 6857979"/>
              <a:gd name="connsiteX6304" fmla="*/ 45641 w 7283450"/>
              <a:gd name="connsiteY6304" fmla="*/ 3701558 h 6857979"/>
              <a:gd name="connsiteX6305" fmla="*/ 51197 w 7283450"/>
              <a:gd name="connsiteY6305" fmla="*/ 3694009 h 6857979"/>
              <a:gd name="connsiteX6306" fmla="*/ 56753 w 7283450"/>
              <a:gd name="connsiteY6306" fmla="*/ 3686459 h 6857979"/>
              <a:gd name="connsiteX6307" fmla="*/ 62309 w 7283450"/>
              <a:gd name="connsiteY6307" fmla="*/ 3678909 h 6857979"/>
              <a:gd name="connsiteX6308" fmla="*/ 74612 w 7283450"/>
              <a:gd name="connsiteY6308" fmla="*/ 3663810 h 6857979"/>
              <a:gd name="connsiteX6309" fmla="*/ 86122 w 7283450"/>
              <a:gd name="connsiteY6309" fmla="*/ 3649108 h 6857979"/>
              <a:gd name="connsiteX6310" fmla="*/ 92075 w 7283450"/>
              <a:gd name="connsiteY6310" fmla="*/ 3641956 h 6857979"/>
              <a:gd name="connsiteX6311" fmla="*/ 97235 w 7283450"/>
              <a:gd name="connsiteY6311" fmla="*/ 3634804 h 6857979"/>
              <a:gd name="connsiteX6312" fmla="*/ 119063 w 7283450"/>
              <a:gd name="connsiteY6312" fmla="*/ 3604208 h 6857979"/>
              <a:gd name="connsiteX6313" fmla="*/ 130175 w 7283450"/>
              <a:gd name="connsiteY6313" fmla="*/ 3589109 h 6857979"/>
              <a:gd name="connsiteX6314" fmla="*/ 141684 w 7283450"/>
              <a:gd name="connsiteY6314" fmla="*/ 3574805 h 6857979"/>
              <a:gd name="connsiteX6315" fmla="*/ 150415 w 7283450"/>
              <a:gd name="connsiteY6315" fmla="*/ 3563282 h 6857979"/>
              <a:gd name="connsiteX6316" fmla="*/ 159147 w 7283450"/>
              <a:gd name="connsiteY6316" fmla="*/ 3552951 h 6857979"/>
              <a:gd name="connsiteX6317" fmla="*/ 177006 w 7283450"/>
              <a:gd name="connsiteY6317" fmla="*/ 3533083 h 6857979"/>
              <a:gd name="connsiteX6318" fmla="*/ 194865 w 7283450"/>
              <a:gd name="connsiteY6318" fmla="*/ 3512421 h 6857979"/>
              <a:gd name="connsiteX6319" fmla="*/ 213519 w 7283450"/>
              <a:gd name="connsiteY6319" fmla="*/ 3490965 h 6857979"/>
              <a:gd name="connsiteX6320" fmla="*/ 225425 w 7283450"/>
              <a:gd name="connsiteY6320" fmla="*/ 3476263 h 6857979"/>
              <a:gd name="connsiteX6321" fmla="*/ 237331 w 7283450"/>
              <a:gd name="connsiteY6321" fmla="*/ 3461958 h 6857979"/>
              <a:gd name="connsiteX6322" fmla="*/ 248841 w 7283450"/>
              <a:gd name="connsiteY6322" fmla="*/ 3446859 h 6857979"/>
              <a:gd name="connsiteX6323" fmla="*/ 5883275 w 7283450"/>
              <a:gd name="connsiteY6323" fmla="*/ 3387706 h 6857979"/>
              <a:gd name="connsiteX6324" fmla="*/ 5880344 w 7283450"/>
              <a:gd name="connsiteY6324" fmla="*/ 3390881 h 6857979"/>
              <a:gd name="connsiteX6325" fmla="*/ 5876925 w 7283450"/>
              <a:gd name="connsiteY6325" fmla="*/ 3394056 h 6857979"/>
              <a:gd name="connsiteX6326" fmla="*/ 5876925 w 7283450"/>
              <a:gd name="connsiteY6326" fmla="*/ 3392469 h 6857979"/>
              <a:gd name="connsiteX6327" fmla="*/ 5876925 w 7283450"/>
              <a:gd name="connsiteY6327" fmla="*/ 3390881 h 6857979"/>
              <a:gd name="connsiteX6328" fmla="*/ 5877413 w 7283450"/>
              <a:gd name="connsiteY6328" fmla="*/ 3390088 h 6857979"/>
              <a:gd name="connsiteX6329" fmla="*/ 5877902 w 7283450"/>
              <a:gd name="connsiteY6329" fmla="*/ 3389294 h 6857979"/>
              <a:gd name="connsiteX6330" fmla="*/ 5878879 w 7283450"/>
              <a:gd name="connsiteY6330" fmla="*/ 3388501 h 6857979"/>
              <a:gd name="connsiteX6331" fmla="*/ 5880344 w 7283450"/>
              <a:gd name="connsiteY6331" fmla="*/ 3388104 h 6857979"/>
              <a:gd name="connsiteX6332" fmla="*/ 6966745 w 7283450"/>
              <a:gd name="connsiteY6332" fmla="*/ 3376596 h 6857979"/>
              <a:gd name="connsiteX6333" fmla="*/ 6971904 w 7283450"/>
              <a:gd name="connsiteY6333" fmla="*/ 3377803 h 6857979"/>
              <a:gd name="connsiteX6334" fmla="*/ 6977063 w 7283450"/>
              <a:gd name="connsiteY6334" fmla="*/ 3379008 h 6857979"/>
              <a:gd name="connsiteX6335" fmla="*/ 6982223 w 7283450"/>
              <a:gd name="connsiteY6335" fmla="*/ 3381020 h 6857979"/>
              <a:gd name="connsiteX6336" fmla="*/ 6987382 w 7283450"/>
              <a:gd name="connsiteY6336" fmla="*/ 3383836 h 6857979"/>
              <a:gd name="connsiteX6337" fmla="*/ 6992145 w 7283450"/>
              <a:gd name="connsiteY6337" fmla="*/ 3387454 h 6857979"/>
              <a:gd name="connsiteX6338" fmla="*/ 6996510 w 7283450"/>
              <a:gd name="connsiteY6338" fmla="*/ 3390671 h 6857979"/>
              <a:gd name="connsiteX6339" fmla="*/ 7000876 w 7283450"/>
              <a:gd name="connsiteY6339" fmla="*/ 3395095 h 6857979"/>
              <a:gd name="connsiteX6340" fmla="*/ 7004448 w 7283450"/>
              <a:gd name="connsiteY6340" fmla="*/ 3399117 h 6857979"/>
              <a:gd name="connsiteX6341" fmla="*/ 7007226 w 7283450"/>
              <a:gd name="connsiteY6341" fmla="*/ 3403942 h 6857979"/>
              <a:gd name="connsiteX6342" fmla="*/ 7009210 w 7283450"/>
              <a:gd name="connsiteY6342" fmla="*/ 3408366 h 6857979"/>
              <a:gd name="connsiteX6343" fmla="*/ 7010401 w 7283450"/>
              <a:gd name="connsiteY6343" fmla="*/ 3412789 h 6857979"/>
              <a:gd name="connsiteX6344" fmla="*/ 7010401 w 7283450"/>
              <a:gd name="connsiteY6344" fmla="*/ 3415202 h 6857979"/>
              <a:gd name="connsiteX6345" fmla="*/ 7010401 w 7283450"/>
              <a:gd name="connsiteY6345" fmla="*/ 3417213 h 6857979"/>
              <a:gd name="connsiteX6346" fmla="*/ 7009607 w 7283450"/>
              <a:gd name="connsiteY6346" fmla="*/ 3421636 h 6857979"/>
              <a:gd name="connsiteX6347" fmla="*/ 7008020 w 7283450"/>
              <a:gd name="connsiteY6347" fmla="*/ 3425256 h 6857979"/>
              <a:gd name="connsiteX6348" fmla="*/ 7006035 w 7283450"/>
              <a:gd name="connsiteY6348" fmla="*/ 3427668 h 6857979"/>
              <a:gd name="connsiteX6349" fmla="*/ 7003257 w 7283450"/>
              <a:gd name="connsiteY6349" fmla="*/ 3430081 h 6857979"/>
              <a:gd name="connsiteX6350" fmla="*/ 7000082 w 7283450"/>
              <a:gd name="connsiteY6350" fmla="*/ 3431690 h 6857979"/>
              <a:gd name="connsiteX6351" fmla="*/ 6996510 w 7283450"/>
              <a:gd name="connsiteY6351" fmla="*/ 3432896 h 6857979"/>
              <a:gd name="connsiteX6352" fmla="*/ 6993335 w 7283450"/>
              <a:gd name="connsiteY6352" fmla="*/ 3433298 h 6857979"/>
              <a:gd name="connsiteX6353" fmla="*/ 6989367 w 7283450"/>
              <a:gd name="connsiteY6353" fmla="*/ 3433701 h 6857979"/>
              <a:gd name="connsiteX6354" fmla="*/ 6981032 w 7283450"/>
              <a:gd name="connsiteY6354" fmla="*/ 3433298 h 6857979"/>
              <a:gd name="connsiteX6355" fmla="*/ 6972698 w 7283450"/>
              <a:gd name="connsiteY6355" fmla="*/ 3432092 h 6857979"/>
              <a:gd name="connsiteX6356" fmla="*/ 6964363 w 7283450"/>
              <a:gd name="connsiteY6356" fmla="*/ 3431288 h 6857979"/>
              <a:gd name="connsiteX6357" fmla="*/ 6957220 w 7283450"/>
              <a:gd name="connsiteY6357" fmla="*/ 3430885 h 6857979"/>
              <a:gd name="connsiteX6358" fmla="*/ 6919517 w 7283450"/>
              <a:gd name="connsiteY6358" fmla="*/ 3432092 h 6857979"/>
              <a:gd name="connsiteX6359" fmla="*/ 6876257 w 7283450"/>
              <a:gd name="connsiteY6359" fmla="*/ 3433298 h 6857979"/>
              <a:gd name="connsiteX6360" fmla="*/ 6829029 w 7283450"/>
              <a:gd name="connsiteY6360" fmla="*/ 3434907 h 6857979"/>
              <a:gd name="connsiteX6361" fmla="*/ 6780213 w 7283450"/>
              <a:gd name="connsiteY6361" fmla="*/ 3436114 h 6857979"/>
              <a:gd name="connsiteX6362" fmla="*/ 6732588 w 7283450"/>
              <a:gd name="connsiteY6362" fmla="*/ 3436918 h 6857979"/>
              <a:gd name="connsiteX6363" fmla="*/ 6709569 w 7283450"/>
              <a:gd name="connsiteY6363" fmla="*/ 3436918 h 6857979"/>
              <a:gd name="connsiteX6364" fmla="*/ 6687344 w 7283450"/>
              <a:gd name="connsiteY6364" fmla="*/ 3436516 h 6857979"/>
              <a:gd name="connsiteX6365" fmla="*/ 6666707 w 7283450"/>
              <a:gd name="connsiteY6365" fmla="*/ 3435711 h 6857979"/>
              <a:gd name="connsiteX6366" fmla="*/ 6647657 w 7283450"/>
              <a:gd name="connsiteY6366" fmla="*/ 3434505 h 6857979"/>
              <a:gd name="connsiteX6367" fmla="*/ 6630194 w 7283450"/>
              <a:gd name="connsiteY6367" fmla="*/ 3432896 h 6857979"/>
              <a:gd name="connsiteX6368" fmla="*/ 6615113 w 7283450"/>
              <a:gd name="connsiteY6368" fmla="*/ 3430885 h 6857979"/>
              <a:gd name="connsiteX6369" fmla="*/ 6618288 w 7283450"/>
              <a:gd name="connsiteY6369" fmla="*/ 3428473 h 6857979"/>
              <a:gd name="connsiteX6370" fmla="*/ 6621860 w 7283450"/>
              <a:gd name="connsiteY6370" fmla="*/ 3426463 h 6857979"/>
              <a:gd name="connsiteX6371" fmla="*/ 6625432 w 7283450"/>
              <a:gd name="connsiteY6371" fmla="*/ 3424853 h 6857979"/>
              <a:gd name="connsiteX6372" fmla="*/ 6628607 w 7283450"/>
              <a:gd name="connsiteY6372" fmla="*/ 3424049 h 6857979"/>
              <a:gd name="connsiteX6373" fmla="*/ 6632576 w 7283450"/>
              <a:gd name="connsiteY6373" fmla="*/ 3423244 h 6857979"/>
              <a:gd name="connsiteX6374" fmla="*/ 6636147 w 7283450"/>
              <a:gd name="connsiteY6374" fmla="*/ 3422843 h 6857979"/>
              <a:gd name="connsiteX6375" fmla="*/ 6643291 w 7283450"/>
              <a:gd name="connsiteY6375" fmla="*/ 3422440 h 6857979"/>
              <a:gd name="connsiteX6376" fmla="*/ 6650832 w 7283450"/>
              <a:gd name="connsiteY6376" fmla="*/ 3422843 h 6857979"/>
              <a:gd name="connsiteX6377" fmla="*/ 6658769 w 7283450"/>
              <a:gd name="connsiteY6377" fmla="*/ 3423647 h 6857979"/>
              <a:gd name="connsiteX6378" fmla="*/ 6666707 w 7283450"/>
              <a:gd name="connsiteY6378" fmla="*/ 3424049 h 6857979"/>
              <a:gd name="connsiteX6379" fmla="*/ 6674644 w 7283450"/>
              <a:gd name="connsiteY6379" fmla="*/ 3424049 h 6857979"/>
              <a:gd name="connsiteX6380" fmla="*/ 6707188 w 7283450"/>
              <a:gd name="connsiteY6380" fmla="*/ 3422843 h 6857979"/>
              <a:gd name="connsiteX6381" fmla="*/ 6739732 w 7283450"/>
              <a:gd name="connsiteY6381" fmla="*/ 3420430 h 6857979"/>
              <a:gd name="connsiteX6382" fmla="*/ 6808391 w 7283450"/>
              <a:gd name="connsiteY6382" fmla="*/ 3416409 h 6857979"/>
              <a:gd name="connsiteX6383" fmla="*/ 6843713 w 7283450"/>
              <a:gd name="connsiteY6383" fmla="*/ 3414398 h 6857979"/>
              <a:gd name="connsiteX6384" fmla="*/ 6878638 w 7283450"/>
              <a:gd name="connsiteY6384" fmla="*/ 3413190 h 6857979"/>
              <a:gd name="connsiteX6385" fmla="*/ 6895704 w 7283450"/>
              <a:gd name="connsiteY6385" fmla="*/ 3412789 h 6857979"/>
              <a:gd name="connsiteX6386" fmla="*/ 6913167 w 7283450"/>
              <a:gd name="connsiteY6386" fmla="*/ 3413190 h 6857979"/>
              <a:gd name="connsiteX6387" fmla="*/ 6930629 w 7283450"/>
              <a:gd name="connsiteY6387" fmla="*/ 3413190 h 6857979"/>
              <a:gd name="connsiteX6388" fmla="*/ 6947695 w 7283450"/>
              <a:gd name="connsiteY6388" fmla="*/ 3413994 h 6857979"/>
              <a:gd name="connsiteX6389" fmla="*/ 6948488 w 7283450"/>
              <a:gd name="connsiteY6389" fmla="*/ 3408767 h 6857979"/>
              <a:gd name="connsiteX6390" fmla="*/ 6948488 w 7283450"/>
              <a:gd name="connsiteY6390" fmla="*/ 3404345 h 6857979"/>
              <a:gd name="connsiteX6391" fmla="*/ 6948092 w 7283450"/>
              <a:gd name="connsiteY6391" fmla="*/ 3396301 h 6857979"/>
              <a:gd name="connsiteX6392" fmla="*/ 6947695 w 7283450"/>
              <a:gd name="connsiteY6392" fmla="*/ 3392682 h 6857979"/>
              <a:gd name="connsiteX6393" fmla="*/ 6948092 w 7283450"/>
              <a:gd name="connsiteY6393" fmla="*/ 3389867 h 6857979"/>
              <a:gd name="connsiteX6394" fmla="*/ 6948885 w 7283450"/>
              <a:gd name="connsiteY6394" fmla="*/ 3387053 h 6857979"/>
              <a:gd name="connsiteX6395" fmla="*/ 6950870 w 7283450"/>
              <a:gd name="connsiteY6395" fmla="*/ 3383433 h 6857979"/>
              <a:gd name="connsiteX6396" fmla="*/ 6952060 w 7283450"/>
              <a:gd name="connsiteY6396" fmla="*/ 3381824 h 6857979"/>
              <a:gd name="connsiteX6397" fmla="*/ 6953648 w 7283450"/>
              <a:gd name="connsiteY6397" fmla="*/ 3380216 h 6857979"/>
              <a:gd name="connsiteX6398" fmla="*/ 6956029 w 7283450"/>
              <a:gd name="connsiteY6398" fmla="*/ 3379411 h 6857979"/>
              <a:gd name="connsiteX6399" fmla="*/ 6957617 w 7283450"/>
              <a:gd name="connsiteY6399" fmla="*/ 3378206 h 6857979"/>
              <a:gd name="connsiteX6400" fmla="*/ 6959998 w 7283450"/>
              <a:gd name="connsiteY6400" fmla="*/ 3377803 h 6857979"/>
              <a:gd name="connsiteX6401" fmla="*/ 6961982 w 7283450"/>
              <a:gd name="connsiteY6401" fmla="*/ 3376999 h 6857979"/>
              <a:gd name="connsiteX6402" fmla="*/ 189313 w 7283450"/>
              <a:gd name="connsiteY6402" fmla="*/ 3375007 h 6857979"/>
              <a:gd name="connsiteX6403" fmla="*/ 191300 w 7283450"/>
              <a:gd name="connsiteY6403" fmla="*/ 3375007 h 6857979"/>
              <a:gd name="connsiteX6404" fmla="*/ 194083 w 7283450"/>
              <a:gd name="connsiteY6404" fmla="*/ 3375395 h 6857979"/>
              <a:gd name="connsiteX6405" fmla="*/ 196469 w 7283450"/>
              <a:gd name="connsiteY6405" fmla="*/ 3376171 h 6857979"/>
              <a:gd name="connsiteX6406" fmla="*/ 198059 w 7283450"/>
              <a:gd name="connsiteY6406" fmla="*/ 3376947 h 6857979"/>
              <a:gd name="connsiteX6407" fmla="*/ 198457 w 7283450"/>
              <a:gd name="connsiteY6407" fmla="*/ 3377724 h 6857979"/>
              <a:gd name="connsiteX6408" fmla="*/ 197264 w 7283450"/>
              <a:gd name="connsiteY6408" fmla="*/ 3377724 h 6857979"/>
              <a:gd name="connsiteX6409" fmla="*/ 205612 w 7283450"/>
              <a:gd name="connsiteY6409" fmla="*/ 3378113 h 6857979"/>
              <a:gd name="connsiteX6410" fmla="*/ 209985 w 7283450"/>
              <a:gd name="connsiteY6410" fmla="*/ 3379277 h 6857979"/>
              <a:gd name="connsiteX6411" fmla="*/ 216346 w 7283450"/>
              <a:gd name="connsiteY6411" fmla="*/ 3381218 h 6857979"/>
              <a:gd name="connsiteX6412" fmla="*/ 225888 w 7283450"/>
              <a:gd name="connsiteY6412" fmla="*/ 3383936 h 6857979"/>
              <a:gd name="connsiteX6413" fmla="*/ 229863 w 7283450"/>
              <a:gd name="connsiteY6413" fmla="*/ 3384712 h 6857979"/>
              <a:gd name="connsiteX6414" fmla="*/ 232646 w 7283450"/>
              <a:gd name="connsiteY6414" fmla="*/ 3384712 h 6857979"/>
              <a:gd name="connsiteX6415" fmla="*/ 235429 w 7283450"/>
              <a:gd name="connsiteY6415" fmla="*/ 3384712 h 6857979"/>
              <a:gd name="connsiteX6416" fmla="*/ 238212 w 7283450"/>
              <a:gd name="connsiteY6416" fmla="*/ 3383936 h 6857979"/>
              <a:gd name="connsiteX6417" fmla="*/ 244572 w 7283450"/>
              <a:gd name="connsiteY6417" fmla="*/ 3381218 h 6857979"/>
              <a:gd name="connsiteX6418" fmla="*/ 243777 w 7283450"/>
              <a:gd name="connsiteY6418" fmla="*/ 3383936 h 6857979"/>
              <a:gd name="connsiteX6419" fmla="*/ 242982 w 7283450"/>
              <a:gd name="connsiteY6419" fmla="*/ 3385876 h 6857979"/>
              <a:gd name="connsiteX6420" fmla="*/ 244175 w 7283450"/>
              <a:gd name="connsiteY6420" fmla="*/ 3387818 h 6857979"/>
              <a:gd name="connsiteX6421" fmla="*/ 245367 w 7283450"/>
              <a:gd name="connsiteY6421" fmla="*/ 3389370 h 6857979"/>
              <a:gd name="connsiteX6422" fmla="*/ 246958 w 7283450"/>
              <a:gd name="connsiteY6422" fmla="*/ 3390147 h 6857979"/>
              <a:gd name="connsiteX6423" fmla="*/ 248150 w 7283450"/>
              <a:gd name="connsiteY6423" fmla="*/ 3391312 h 6857979"/>
              <a:gd name="connsiteX6424" fmla="*/ 249343 w 7283450"/>
              <a:gd name="connsiteY6424" fmla="*/ 3391701 h 6857979"/>
              <a:gd name="connsiteX6425" fmla="*/ 250138 w 7283450"/>
              <a:gd name="connsiteY6425" fmla="*/ 3392477 h 6857979"/>
              <a:gd name="connsiteX6426" fmla="*/ 248945 w 7283450"/>
              <a:gd name="connsiteY6426" fmla="*/ 3393254 h 6857979"/>
              <a:gd name="connsiteX6427" fmla="*/ 247753 w 7283450"/>
              <a:gd name="connsiteY6427" fmla="*/ 3394030 h 6857979"/>
              <a:gd name="connsiteX6428" fmla="*/ 249741 w 7283450"/>
              <a:gd name="connsiteY6428" fmla="*/ 3393254 h 6857979"/>
              <a:gd name="connsiteX6429" fmla="*/ 250138 w 7283450"/>
              <a:gd name="connsiteY6429" fmla="*/ 3392865 h 6857979"/>
              <a:gd name="connsiteX6430" fmla="*/ 250138 w 7283450"/>
              <a:gd name="connsiteY6430" fmla="*/ 3392477 h 6857979"/>
              <a:gd name="connsiteX6431" fmla="*/ 251331 w 7283450"/>
              <a:gd name="connsiteY6431" fmla="*/ 3392089 h 6857979"/>
              <a:gd name="connsiteX6432" fmla="*/ 252921 w 7283450"/>
              <a:gd name="connsiteY6432" fmla="*/ 3391701 h 6857979"/>
              <a:gd name="connsiteX6433" fmla="*/ 255307 w 7283450"/>
              <a:gd name="connsiteY6433" fmla="*/ 3392089 h 6857979"/>
              <a:gd name="connsiteX6434" fmla="*/ 257692 w 7283450"/>
              <a:gd name="connsiteY6434" fmla="*/ 3392865 h 6857979"/>
              <a:gd name="connsiteX6435" fmla="*/ 260872 w 7283450"/>
              <a:gd name="connsiteY6435" fmla="*/ 3394030 h 6857979"/>
              <a:gd name="connsiteX6436" fmla="*/ 266040 w 7283450"/>
              <a:gd name="connsiteY6436" fmla="*/ 3397912 h 6857979"/>
              <a:gd name="connsiteX6437" fmla="*/ 269618 w 7283450"/>
              <a:gd name="connsiteY6437" fmla="*/ 3399466 h 6857979"/>
              <a:gd name="connsiteX6438" fmla="*/ 272799 w 7283450"/>
              <a:gd name="connsiteY6438" fmla="*/ 3400630 h 6857979"/>
              <a:gd name="connsiteX6439" fmla="*/ 275184 w 7283450"/>
              <a:gd name="connsiteY6439" fmla="*/ 3401019 h 6857979"/>
              <a:gd name="connsiteX6440" fmla="*/ 277172 w 7283450"/>
              <a:gd name="connsiteY6440" fmla="*/ 3400630 h 6857979"/>
              <a:gd name="connsiteX6441" fmla="*/ 279955 w 7283450"/>
              <a:gd name="connsiteY6441" fmla="*/ 3400242 h 6857979"/>
              <a:gd name="connsiteX6442" fmla="*/ 281942 w 7283450"/>
              <a:gd name="connsiteY6442" fmla="*/ 3399466 h 6857979"/>
              <a:gd name="connsiteX6443" fmla="*/ 285918 w 7283450"/>
              <a:gd name="connsiteY6443" fmla="*/ 3397912 h 6857979"/>
              <a:gd name="connsiteX6444" fmla="*/ 287508 w 7283450"/>
              <a:gd name="connsiteY6444" fmla="*/ 3397525 h 6857979"/>
              <a:gd name="connsiteX6445" fmla="*/ 288701 w 7283450"/>
              <a:gd name="connsiteY6445" fmla="*/ 3397525 h 6857979"/>
              <a:gd name="connsiteX6446" fmla="*/ 289893 w 7283450"/>
              <a:gd name="connsiteY6446" fmla="*/ 3397912 h 6857979"/>
              <a:gd name="connsiteX6447" fmla="*/ 290688 w 7283450"/>
              <a:gd name="connsiteY6447" fmla="*/ 3398688 h 6857979"/>
              <a:gd name="connsiteX6448" fmla="*/ 290688 w 7283450"/>
              <a:gd name="connsiteY6448" fmla="*/ 3399466 h 6857979"/>
              <a:gd name="connsiteX6449" fmla="*/ 290688 w 7283450"/>
              <a:gd name="connsiteY6449" fmla="*/ 3400242 h 6857979"/>
              <a:gd name="connsiteX6450" fmla="*/ 290688 w 7283450"/>
              <a:gd name="connsiteY6450" fmla="*/ 3402182 h 6857979"/>
              <a:gd name="connsiteX6451" fmla="*/ 291086 w 7283450"/>
              <a:gd name="connsiteY6451" fmla="*/ 3402959 h 6857979"/>
              <a:gd name="connsiteX6452" fmla="*/ 291881 w 7283450"/>
              <a:gd name="connsiteY6452" fmla="*/ 3404124 h 6857979"/>
              <a:gd name="connsiteX6453" fmla="*/ 293074 w 7283450"/>
              <a:gd name="connsiteY6453" fmla="*/ 3404513 h 6857979"/>
              <a:gd name="connsiteX6454" fmla="*/ 296652 w 7283450"/>
              <a:gd name="connsiteY6454" fmla="*/ 3404900 h 6857979"/>
              <a:gd name="connsiteX6455" fmla="*/ 305398 w 7283450"/>
              <a:gd name="connsiteY6455" fmla="*/ 3405290 h 6857979"/>
              <a:gd name="connsiteX6456" fmla="*/ 315337 w 7283450"/>
              <a:gd name="connsiteY6456" fmla="*/ 3406066 h 6857979"/>
              <a:gd name="connsiteX6457" fmla="*/ 319710 w 7283450"/>
              <a:gd name="connsiteY6457" fmla="*/ 3406453 h 6857979"/>
              <a:gd name="connsiteX6458" fmla="*/ 323288 w 7283450"/>
              <a:gd name="connsiteY6458" fmla="*/ 3407231 h 6857979"/>
              <a:gd name="connsiteX6459" fmla="*/ 326071 w 7283450"/>
              <a:gd name="connsiteY6459" fmla="*/ 3408007 h 6857979"/>
              <a:gd name="connsiteX6460" fmla="*/ 329648 w 7283450"/>
              <a:gd name="connsiteY6460" fmla="*/ 3408784 h 6857979"/>
              <a:gd name="connsiteX6461" fmla="*/ 336804 w 7283450"/>
              <a:gd name="connsiteY6461" fmla="*/ 3409947 h 6857979"/>
              <a:gd name="connsiteX6462" fmla="*/ 345551 w 7283450"/>
              <a:gd name="connsiteY6462" fmla="*/ 3411502 h 6857979"/>
              <a:gd name="connsiteX6463" fmla="*/ 354297 w 7283450"/>
              <a:gd name="connsiteY6463" fmla="*/ 3413831 h 6857979"/>
              <a:gd name="connsiteX6464" fmla="*/ 357080 w 7283450"/>
              <a:gd name="connsiteY6464" fmla="*/ 3414607 h 6857979"/>
              <a:gd name="connsiteX6465" fmla="*/ 359465 w 7283450"/>
              <a:gd name="connsiteY6465" fmla="*/ 3415772 h 6857979"/>
              <a:gd name="connsiteX6466" fmla="*/ 364633 w 7283450"/>
              <a:gd name="connsiteY6466" fmla="*/ 3418489 h 6857979"/>
              <a:gd name="connsiteX6467" fmla="*/ 370199 w 7283450"/>
              <a:gd name="connsiteY6467" fmla="*/ 3421983 h 6857979"/>
              <a:gd name="connsiteX6468" fmla="*/ 376162 w 7283450"/>
              <a:gd name="connsiteY6468" fmla="*/ 3424701 h 6857979"/>
              <a:gd name="connsiteX6469" fmla="*/ 379342 w 7283450"/>
              <a:gd name="connsiteY6469" fmla="*/ 3426254 h 6857979"/>
              <a:gd name="connsiteX6470" fmla="*/ 383318 w 7283450"/>
              <a:gd name="connsiteY6470" fmla="*/ 3427032 h 6857979"/>
              <a:gd name="connsiteX6471" fmla="*/ 386896 w 7283450"/>
              <a:gd name="connsiteY6471" fmla="*/ 3428195 h 6857979"/>
              <a:gd name="connsiteX6472" fmla="*/ 391269 w 7283450"/>
              <a:gd name="connsiteY6472" fmla="*/ 3428972 h 6857979"/>
              <a:gd name="connsiteX6473" fmla="*/ 395642 w 7283450"/>
              <a:gd name="connsiteY6473" fmla="*/ 3429360 h 6857979"/>
              <a:gd name="connsiteX6474" fmla="*/ 400413 w 7283450"/>
              <a:gd name="connsiteY6474" fmla="*/ 3428972 h 6857979"/>
              <a:gd name="connsiteX6475" fmla="*/ 405581 w 7283450"/>
              <a:gd name="connsiteY6475" fmla="*/ 3427808 h 6857979"/>
              <a:gd name="connsiteX6476" fmla="*/ 411147 w 7283450"/>
              <a:gd name="connsiteY6476" fmla="*/ 3426642 h 6857979"/>
              <a:gd name="connsiteX6477" fmla="*/ 411942 w 7283450"/>
              <a:gd name="connsiteY6477" fmla="*/ 3428972 h 6857979"/>
              <a:gd name="connsiteX6478" fmla="*/ 412737 w 7283450"/>
              <a:gd name="connsiteY6478" fmla="*/ 3430913 h 6857979"/>
              <a:gd name="connsiteX6479" fmla="*/ 413135 w 7283450"/>
              <a:gd name="connsiteY6479" fmla="*/ 3434407 h 6857979"/>
              <a:gd name="connsiteX6480" fmla="*/ 412737 w 7283450"/>
              <a:gd name="connsiteY6480" fmla="*/ 3437901 h 6857979"/>
              <a:gd name="connsiteX6481" fmla="*/ 412340 w 7283450"/>
              <a:gd name="connsiteY6481" fmla="*/ 3439843 h 6857979"/>
              <a:gd name="connsiteX6482" fmla="*/ 412737 w 7283450"/>
              <a:gd name="connsiteY6482" fmla="*/ 3441396 h 6857979"/>
              <a:gd name="connsiteX6483" fmla="*/ 412737 w 7283450"/>
              <a:gd name="connsiteY6483" fmla="*/ 3441784 h 6857979"/>
              <a:gd name="connsiteX6484" fmla="*/ 413532 w 7283450"/>
              <a:gd name="connsiteY6484" fmla="*/ 3442172 h 6857979"/>
              <a:gd name="connsiteX6485" fmla="*/ 416315 w 7283450"/>
              <a:gd name="connsiteY6485" fmla="*/ 3441396 h 6857979"/>
              <a:gd name="connsiteX6486" fmla="*/ 420688 w 7283450"/>
              <a:gd name="connsiteY6486" fmla="*/ 3439843 h 6857979"/>
              <a:gd name="connsiteX6487" fmla="*/ 416315 w 7283450"/>
              <a:gd name="connsiteY6487" fmla="*/ 3442560 h 6857979"/>
              <a:gd name="connsiteX6488" fmla="*/ 411942 w 7283450"/>
              <a:gd name="connsiteY6488" fmla="*/ 3444502 h 6857979"/>
              <a:gd name="connsiteX6489" fmla="*/ 407966 w 7283450"/>
              <a:gd name="connsiteY6489" fmla="*/ 3445666 h 6857979"/>
              <a:gd name="connsiteX6490" fmla="*/ 403991 w 7283450"/>
              <a:gd name="connsiteY6490" fmla="*/ 3446443 h 6857979"/>
              <a:gd name="connsiteX6491" fmla="*/ 400811 w 7283450"/>
              <a:gd name="connsiteY6491" fmla="*/ 3446443 h 6857979"/>
              <a:gd name="connsiteX6492" fmla="*/ 397233 w 7283450"/>
              <a:gd name="connsiteY6492" fmla="*/ 3446055 h 6857979"/>
              <a:gd name="connsiteX6493" fmla="*/ 394052 w 7283450"/>
              <a:gd name="connsiteY6493" fmla="*/ 3444890 h 6857979"/>
              <a:gd name="connsiteX6494" fmla="*/ 390871 w 7283450"/>
              <a:gd name="connsiteY6494" fmla="*/ 3443725 h 6857979"/>
              <a:gd name="connsiteX6495" fmla="*/ 383716 w 7283450"/>
              <a:gd name="connsiteY6495" fmla="*/ 3441784 h 6857979"/>
              <a:gd name="connsiteX6496" fmla="*/ 379740 w 7283450"/>
              <a:gd name="connsiteY6496" fmla="*/ 3440619 h 6857979"/>
              <a:gd name="connsiteX6497" fmla="*/ 376162 w 7283450"/>
              <a:gd name="connsiteY6497" fmla="*/ 3439843 h 6857979"/>
              <a:gd name="connsiteX6498" fmla="*/ 372187 w 7283450"/>
              <a:gd name="connsiteY6498" fmla="*/ 3439454 h 6857979"/>
              <a:gd name="connsiteX6499" fmla="*/ 367813 w 7283450"/>
              <a:gd name="connsiteY6499" fmla="*/ 3439066 h 6857979"/>
              <a:gd name="connsiteX6500" fmla="*/ 362645 w 7283450"/>
              <a:gd name="connsiteY6500" fmla="*/ 3439454 h 6857979"/>
              <a:gd name="connsiteX6501" fmla="*/ 357875 w 7283450"/>
              <a:gd name="connsiteY6501" fmla="*/ 3439843 h 6857979"/>
              <a:gd name="connsiteX6502" fmla="*/ 358272 w 7283450"/>
              <a:gd name="connsiteY6502" fmla="*/ 3434795 h 6857979"/>
              <a:gd name="connsiteX6503" fmla="*/ 357477 w 7283450"/>
              <a:gd name="connsiteY6503" fmla="*/ 3430525 h 6857979"/>
              <a:gd name="connsiteX6504" fmla="*/ 356682 w 7283450"/>
              <a:gd name="connsiteY6504" fmla="*/ 3426642 h 6857979"/>
              <a:gd name="connsiteX6505" fmla="*/ 354297 w 7283450"/>
              <a:gd name="connsiteY6505" fmla="*/ 3423537 h 6857979"/>
              <a:gd name="connsiteX6506" fmla="*/ 351911 w 7283450"/>
              <a:gd name="connsiteY6506" fmla="*/ 3424701 h 6857979"/>
              <a:gd name="connsiteX6507" fmla="*/ 351514 w 7283450"/>
              <a:gd name="connsiteY6507" fmla="*/ 3425090 h 6857979"/>
              <a:gd name="connsiteX6508" fmla="*/ 351116 w 7283450"/>
              <a:gd name="connsiteY6508" fmla="*/ 3425477 h 6857979"/>
              <a:gd name="connsiteX6509" fmla="*/ 351116 w 7283450"/>
              <a:gd name="connsiteY6509" fmla="*/ 3427032 h 6857979"/>
              <a:gd name="connsiteX6510" fmla="*/ 352309 w 7283450"/>
              <a:gd name="connsiteY6510" fmla="*/ 3428972 h 6857979"/>
              <a:gd name="connsiteX6511" fmla="*/ 353502 w 7283450"/>
              <a:gd name="connsiteY6511" fmla="*/ 3430525 h 6857979"/>
              <a:gd name="connsiteX6512" fmla="*/ 354297 w 7283450"/>
              <a:gd name="connsiteY6512" fmla="*/ 3432466 h 6857979"/>
              <a:gd name="connsiteX6513" fmla="*/ 355489 w 7283450"/>
              <a:gd name="connsiteY6513" fmla="*/ 3434407 h 6857979"/>
              <a:gd name="connsiteX6514" fmla="*/ 355092 w 7283450"/>
              <a:gd name="connsiteY6514" fmla="*/ 3435572 h 6857979"/>
              <a:gd name="connsiteX6515" fmla="*/ 354297 w 7283450"/>
              <a:gd name="connsiteY6515" fmla="*/ 3436348 h 6857979"/>
              <a:gd name="connsiteX6516" fmla="*/ 352706 w 7283450"/>
              <a:gd name="connsiteY6516" fmla="*/ 3434407 h 6857979"/>
              <a:gd name="connsiteX6517" fmla="*/ 351116 w 7283450"/>
              <a:gd name="connsiteY6517" fmla="*/ 3433242 h 6857979"/>
              <a:gd name="connsiteX6518" fmla="*/ 349129 w 7283450"/>
              <a:gd name="connsiteY6518" fmla="*/ 3432078 h 6857979"/>
              <a:gd name="connsiteX6519" fmla="*/ 347539 w 7283450"/>
              <a:gd name="connsiteY6519" fmla="*/ 3432078 h 6857979"/>
              <a:gd name="connsiteX6520" fmla="*/ 345153 w 7283450"/>
              <a:gd name="connsiteY6520" fmla="*/ 3432078 h 6857979"/>
              <a:gd name="connsiteX6521" fmla="*/ 343563 w 7283450"/>
              <a:gd name="connsiteY6521" fmla="*/ 3432078 h 6857979"/>
              <a:gd name="connsiteX6522" fmla="*/ 340382 w 7283450"/>
              <a:gd name="connsiteY6522" fmla="*/ 3433242 h 6857979"/>
              <a:gd name="connsiteX6523" fmla="*/ 337997 w 7283450"/>
              <a:gd name="connsiteY6523" fmla="*/ 3434019 h 6857979"/>
              <a:gd name="connsiteX6524" fmla="*/ 336804 w 7283450"/>
              <a:gd name="connsiteY6524" fmla="*/ 3434019 h 6857979"/>
              <a:gd name="connsiteX6525" fmla="*/ 336407 w 7283450"/>
              <a:gd name="connsiteY6525" fmla="*/ 3433631 h 6857979"/>
              <a:gd name="connsiteX6526" fmla="*/ 336009 w 7283450"/>
              <a:gd name="connsiteY6526" fmla="*/ 3432854 h 6857979"/>
              <a:gd name="connsiteX6527" fmla="*/ 336407 w 7283450"/>
              <a:gd name="connsiteY6527" fmla="*/ 3431689 h 6857979"/>
              <a:gd name="connsiteX6528" fmla="*/ 339190 w 7283450"/>
              <a:gd name="connsiteY6528" fmla="*/ 3426642 h 6857979"/>
              <a:gd name="connsiteX6529" fmla="*/ 336407 w 7283450"/>
              <a:gd name="connsiteY6529" fmla="*/ 3427419 h 6857979"/>
              <a:gd name="connsiteX6530" fmla="*/ 334022 w 7283450"/>
              <a:gd name="connsiteY6530" fmla="*/ 3428195 h 6857979"/>
              <a:gd name="connsiteX6531" fmla="*/ 327661 w 7283450"/>
              <a:gd name="connsiteY6531" fmla="*/ 3428195 h 6857979"/>
              <a:gd name="connsiteX6532" fmla="*/ 321300 w 7283450"/>
              <a:gd name="connsiteY6532" fmla="*/ 3427808 h 6857979"/>
              <a:gd name="connsiteX6533" fmla="*/ 314541 w 7283450"/>
              <a:gd name="connsiteY6533" fmla="*/ 3427032 h 6857979"/>
              <a:gd name="connsiteX6534" fmla="*/ 302615 w 7283450"/>
              <a:gd name="connsiteY6534" fmla="*/ 3424701 h 6857979"/>
              <a:gd name="connsiteX6535" fmla="*/ 298242 w 7283450"/>
              <a:gd name="connsiteY6535" fmla="*/ 3423537 h 6857979"/>
              <a:gd name="connsiteX6536" fmla="*/ 293074 w 7283450"/>
              <a:gd name="connsiteY6536" fmla="*/ 3421596 h 6857979"/>
              <a:gd name="connsiteX6537" fmla="*/ 288303 w 7283450"/>
              <a:gd name="connsiteY6537" fmla="*/ 3419654 h 6857979"/>
              <a:gd name="connsiteX6538" fmla="*/ 282340 w 7283450"/>
              <a:gd name="connsiteY6538" fmla="*/ 3418101 h 6857979"/>
              <a:gd name="connsiteX6539" fmla="*/ 276377 w 7283450"/>
              <a:gd name="connsiteY6539" fmla="*/ 3416549 h 6857979"/>
              <a:gd name="connsiteX6540" fmla="*/ 264052 w 7283450"/>
              <a:gd name="connsiteY6540" fmla="*/ 3414218 h 6857979"/>
              <a:gd name="connsiteX6541" fmla="*/ 250536 w 7283450"/>
              <a:gd name="connsiteY6541" fmla="*/ 3411502 h 6857979"/>
              <a:gd name="connsiteX6542" fmla="*/ 237416 w 7283450"/>
              <a:gd name="connsiteY6542" fmla="*/ 3408784 h 6857979"/>
              <a:gd name="connsiteX6543" fmla="*/ 230658 w 7283450"/>
              <a:gd name="connsiteY6543" fmla="*/ 3407231 h 6857979"/>
              <a:gd name="connsiteX6544" fmla="*/ 224297 w 7283450"/>
              <a:gd name="connsiteY6544" fmla="*/ 3405677 h 6857979"/>
              <a:gd name="connsiteX6545" fmla="*/ 218334 w 7283450"/>
              <a:gd name="connsiteY6545" fmla="*/ 3402959 h 6857979"/>
              <a:gd name="connsiteX6546" fmla="*/ 211973 w 7283450"/>
              <a:gd name="connsiteY6546" fmla="*/ 3400630 h 6857979"/>
              <a:gd name="connsiteX6547" fmla="*/ 206010 w 7283450"/>
              <a:gd name="connsiteY6547" fmla="*/ 3397525 h 6857979"/>
              <a:gd name="connsiteX6548" fmla="*/ 200842 w 7283450"/>
              <a:gd name="connsiteY6548" fmla="*/ 3394030 h 6857979"/>
              <a:gd name="connsiteX6549" fmla="*/ 199252 w 7283450"/>
              <a:gd name="connsiteY6549" fmla="*/ 3394417 h 6857979"/>
              <a:gd name="connsiteX6550" fmla="*/ 198854 w 7283450"/>
              <a:gd name="connsiteY6550" fmla="*/ 3395583 h 6857979"/>
              <a:gd name="connsiteX6551" fmla="*/ 198854 w 7283450"/>
              <a:gd name="connsiteY6551" fmla="*/ 3396748 h 6857979"/>
              <a:gd name="connsiteX6552" fmla="*/ 199252 w 7283450"/>
              <a:gd name="connsiteY6552" fmla="*/ 3397525 h 6857979"/>
              <a:gd name="connsiteX6553" fmla="*/ 200842 w 7283450"/>
              <a:gd name="connsiteY6553" fmla="*/ 3400242 h 6857979"/>
              <a:gd name="connsiteX6554" fmla="*/ 200842 w 7283450"/>
              <a:gd name="connsiteY6554" fmla="*/ 3401795 h 6857979"/>
              <a:gd name="connsiteX6555" fmla="*/ 200842 w 7283450"/>
              <a:gd name="connsiteY6555" fmla="*/ 3404124 h 6857979"/>
              <a:gd name="connsiteX6556" fmla="*/ 198059 w 7283450"/>
              <a:gd name="connsiteY6556" fmla="*/ 3402182 h 6857979"/>
              <a:gd name="connsiteX6557" fmla="*/ 195276 w 7283450"/>
              <a:gd name="connsiteY6557" fmla="*/ 3401019 h 6857979"/>
              <a:gd name="connsiteX6558" fmla="*/ 191698 w 7283450"/>
              <a:gd name="connsiteY6558" fmla="*/ 3400630 h 6857979"/>
              <a:gd name="connsiteX6559" fmla="*/ 188120 w 7283450"/>
              <a:gd name="connsiteY6559" fmla="*/ 3400630 h 6857979"/>
              <a:gd name="connsiteX6560" fmla="*/ 188915 w 7283450"/>
              <a:gd name="connsiteY6560" fmla="*/ 3399853 h 6857979"/>
              <a:gd name="connsiteX6561" fmla="*/ 189313 w 7283450"/>
              <a:gd name="connsiteY6561" fmla="*/ 3398688 h 6857979"/>
              <a:gd name="connsiteX6562" fmla="*/ 189710 w 7283450"/>
              <a:gd name="connsiteY6562" fmla="*/ 3396748 h 6857979"/>
              <a:gd name="connsiteX6563" fmla="*/ 189710 w 7283450"/>
              <a:gd name="connsiteY6563" fmla="*/ 3394030 h 6857979"/>
              <a:gd name="connsiteX6564" fmla="*/ 188915 w 7283450"/>
              <a:gd name="connsiteY6564" fmla="*/ 3391701 h 6857979"/>
              <a:gd name="connsiteX6565" fmla="*/ 188120 w 7283450"/>
              <a:gd name="connsiteY6565" fmla="*/ 3388983 h 6857979"/>
              <a:gd name="connsiteX6566" fmla="*/ 187723 w 7283450"/>
              <a:gd name="connsiteY6566" fmla="*/ 3385489 h 6857979"/>
              <a:gd name="connsiteX6567" fmla="*/ 187325 w 7283450"/>
              <a:gd name="connsiteY6567" fmla="*/ 3381995 h 6857979"/>
              <a:gd name="connsiteX6568" fmla="*/ 188120 w 7283450"/>
              <a:gd name="connsiteY6568" fmla="*/ 3377724 h 6857979"/>
              <a:gd name="connsiteX6569" fmla="*/ 187723 w 7283450"/>
              <a:gd name="connsiteY6569" fmla="*/ 3376559 h 6857979"/>
              <a:gd name="connsiteX6570" fmla="*/ 188120 w 7283450"/>
              <a:gd name="connsiteY6570" fmla="*/ 3375783 h 6857979"/>
              <a:gd name="connsiteX6571" fmla="*/ 188518 w 7283450"/>
              <a:gd name="connsiteY6571" fmla="*/ 3375395 h 6857979"/>
              <a:gd name="connsiteX6572" fmla="*/ 6350885 w 7283450"/>
              <a:gd name="connsiteY6572" fmla="*/ 3357548 h 6857979"/>
              <a:gd name="connsiteX6573" fmla="*/ 6354216 w 7283450"/>
              <a:gd name="connsiteY6573" fmla="*/ 3357944 h 6857979"/>
              <a:gd name="connsiteX6574" fmla="*/ 6357131 w 7283450"/>
              <a:gd name="connsiteY6574" fmla="*/ 3358340 h 6857979"/>
              <a:gd name="connsiteX6575" fmla="*/ 6359629 w 7283450"/>
              <a:gd name="connsiteY6575" fmla="*/ 3359532 h 6857979"/>
              <a:gd name="connsiteX6576" fmla="*/ 6361295 w 7283450"/>
              <a:gd name="connsiteY6576" fmla="*/ 3360723 h 6857979"/>
              <a:gd name="connsiteX6577" fmla="*/ 6362960 w 7283450"/>
              <a:gd name="connsiteY6577" fmla="*/ 3362310 h 6857979"/>
              <a:gd name="connsiteX6578" fmla="*/ 6363793 w 7283450"/>
              <a:gd name="connsiteY6578" fmla="*/ 3363897 h 6857979"/>
              <a:gd name="connsiteX6579" fmla="*/ 6365459 w 7283450"/>
              <a:gd name="connsiteY6579" fmla="*/ 3365881 h 6857979"/>
              <a:gd name="connsiteX6580" fmla="*/ 6365875 w 7283450"/>
              <a:gd name="connsiteY6580" fmla="*/ 3367867 h 6857979"/>
              <a:gd name="connsiteX6581" fmla="*/ 6365875 w 7283450"/>
              <a:gd name="connsiteY6581" fmla="*/ 3370246 h 6857979"/>
              <a:gd name="connsiteX6582" fmla="*/ 6365875 w 7283450"/>
              <a:gd name="connsiteY6582" fmla="*/ 3372628 h 6857979"/>
              <a:gd name="connsiteX6583" fmla="*/ 6365459 w 7283450"/>
              <a:gd name="connsiteY6583" fmla="*/ 3376994 h 6857979"/>
              <a:gd name="connsiteX6584" fmla="*/ 6363377 w 7283450"/>
              <a:gd name="connsiteY6584" fmla="*/ 3382549 h 6857979"/>
              <a:gd name="connsiteX6585" fmla="*/ 6360878 w 7283450"/>
              <a:gd name="connsiteY6585" fmla="*/ 3387708 h 6857979"/>
              <a:gd name="connsiteX6586" fmla="*/ 6354632 w 7283450"/>
              <a:gd name="connsiteY6586" fmla="*/ 3387708 h 6857979"/>
              <a:gd name="connsiteX6587" fmla="*/ 6349636 w 7283450"/>
              <a:gd name="connsiteY6587" fmla="*/ 3387708 h 6857979"/>
              <a:gd name="connsiteX6588" fmla="*/ 6347137 w 7283450"/>
              <a:gd name="connsiteY6588" fmla="*/ 3387311 h 6857979"/>
              <a:gd name="connsiteX6589" fmla="*/ 6344639 w 7283450"/>
              <a:gd name="connsiteY6589" fmla="*/ 3386122 h 6857979"/>
              <a:gd name="connsiteX6590" fmla="*/ 6342973 w 7283450"/>
              <a:gd name="connsiteY6590" fmla="*/ 3385328 h 6857979"/>
              <a:gd name="connsiteX6591" fmla="*/ 6341308 w 7283450"/>
              <a:gd name="connsiteY6591" fmla="*/ 3384137 h 6857979"/>
              <a:gd name="connsiteX6592" fmla="*/ 6340891 w 7283450"/>
              <a:gd name="connsiteY6592" fmla="*/ 3381358 h 6857979"/>
              <a:gd name="connsiteX6593" fmla="*/ 6340475 w 7283450"/>
              <a:gd name="connsiteY6593" fmla="*/ 3378978 h 6857979"/>
              <a:gd name="connsiteX6594" fmla="*/ 6340475 w 7283450"/>
              <a:gd name="connsiteY6594" fmla="*/ 3376596 h 6857979"/>
              <a:gd name="connsiteX6595" fmla="*/ 6340891 w 7283450"/>
              <a:gd name="connsiteY6595" fmla="*/ 3374612 h 6857979"/>
              <a:gd name="connsiteX6596" fmla="*/ 6341724 w 7283450"/>
              <a:gd name="connsiteY6596" fmla="*/ 3373024 h 6857979"/>
              <a:gd name="connsiteX6597" fmla="*/ 6342557 w 7283450"/>
              <a:gd name="connsiteY6597" fmla="*/ 3371833 h 6857979"/>
              <a:gd name="connsiteX6598" fmla="*/ 6344639 w 7283450"/>
              <a:gd name="connsiteY6598" fmla="*/ 3369056 h 6857979"/>
              <a:gd name="connsiteX6599" fmla="*/ 6347137 w 7283450"/>
              <a:gd name="connsiteY6599" fmla="*/ 3367072 h 6857979"/>
              <a:gd name="connsiteX6600" fmla="*/ 6349219 w 7283450"/>
              <a:gd name="connsiteY6600" fmla="*/ 3364690 h 6857979"/>
              <a:gd name="connsiteX6601" fmla="*/ 6350052 w 7283450"/>
              <a:gd name="connsiteY6601" fmla="*/ 3363103 h 6857979"/>
              <a:gd name="connsiteX6602" fmla="*/ 6350468 w 7283450"/>
              <a:gd name="connsiteY6602" fmla="*/ 3361515 h 6857979"/>
              <a:gd name="connsiteX6603" fmla="*/ 6350885 w 7283450"/>
              <a:gd name="connsiteY6603" fmla="*/ 3359532 h 6857979"/>
              <a:gd name="connsiteX6604" fmla="*/ 5862122 w 7283450"/>
              <a:gd name="connsiteY6604" fmla="*/ 3352783 h 6857979"/>
              <a:gd name="connsiteX6605" fmla="*/ 5865008 w 7283450"/>
              <a:gd name="connsiteY6605" fmla="*/ 3352783 h 6857979"/>
              <a:gd name="connsiteX6606" fmla="*/ 5868719 w 7283450"/>
              <a:gd name="connsiteY6606" fmla="*/ 3353596 h 6857979"/>
              <a:gd name="connsiteX6607" fmla="*/ 5871606 w 7283450"/>
              <a:gd name="connsiteY6607" fmla="*/ 3354814 h 6857979"/>
              <a:gd name="connsiteX6608" fmla="*/ 5874492 w 7283450"/>
              <a:gd name="connsiteY6608" fmla="*/ 3356438 h 6857979"/>
              <a:gd name="connsiteX6609" fmla="*/ 5877791 w 7283450"/>
              <a:gd name="connsiteY6609" fmla="*/ 3358875 h 6857979"/>
              <a:gd name="connsiteX6610" fmla="*/ 5880265 w 7283450"/>
              <a:gd name="connsiteY6610" fmla="*/ 3361718 h 6857979"/>
              <a:gd name="connsiteX6611" fmla="*/ 5882326 w 7283450"/>
              <a:gd name="connsiteY6611" fmla="*/ 3364560 h 6857979"/>
              <a:gd name="connsiteX6612" fmla="*/ 5884388 w 7283450"/>
              <a:gd name="connsiteY6612" fmla="*/ 3367809 h 6857979"/>
              <a:gd name="connsiteX6613" fmla="*/ 5885625 w 7283450"/>
              <a:gd name="connsiteY6613" fmla="*/ 3371870 h 6857979"/>
              <a:gd name="connsiteX6614" fmla="*/ 5886450 w 7283450"/>
              <a:gd name="connsiteY6614" fmla="*/ 3375525 h 6857979"/>
              <a:gd name="connsiteX6615" fmla="*/ 5886450 w 7283450"/>
              <a:gd name="connsiteY6615" fmla="*/ 3379586 h 6857979"/>
              <a:gd name="connsiteX6616" fmla="*/ 5884800 w 7283450"/>
              <a:gd name="connsiteY6616" fmla="*/ 3383240 h 6857979"/>
              <a:gd name="connsiteX6617" fmla="*/ 5883151 w 7283450"/>
              <a:gd name="connsiteY6617" fmla="*/ 3387706 h 6857979"/>
              <a:gd name="connsiteX6618" fmla="*/ 5880677 w 7283450"/>
              <a:gd name="connsiteY6618" fmla="*/ 3387706 h 6857979"/>
              <a:gd name="connsiteX6619" fmla="*/ 5878615 w 7283450"/>
              <a:gd name="connsiteY6619" fmla="*/ 3386489 h 6857979"/>
              <a:gd name="connsiteX6620" fmla="*/ 5876141 w 7283450"/>
              <a:gd name="connsiteY6620" fmla="*/ 3385676 h 6857979"/>
              <a:gd name="connsiteX6621" fmla="*/ 5874080 w 7283450"/>
              <a:gd name="connsiteY6621" fmla="*/ 3384864 h 6857979"/>
              <a:gd name="connsiteX6622" fmla="*/ 5872430 w 7283450"/>
              <a:gd name="connsiteY6622" fmla="*/ 3383240 h 6857979"/>
              <a:gd name="connsiteX6623" fmla="*/ 5870369 w 7283450"/>
              <a:gd name="connsiteY6623" fmla="*/ 3381615 h 6857979"/>
              <a:gd name="connsiteX6624" fmla="*/ 5866658 w 7283450"/>
              <a:gd name="connsiteY6624" fmla="*/ 3377556 h 6857979"/>
              <a:gd name="connsiteX6625" fmla="*/ 5863359 w 7283450"/>
              <a:gd name="connsiteY6625" fmla="*/ 3373088 h 6857979"/>
              <a:gd name="connsiteX6626" fmla="*/ 5860472 w 7283450"/>
              <a:gd name="connsiteY6626" fmla="*/ 3367403 h 6857979"/>
              <a:gd name="connsiteX6627" fmla="*/ 5854700 w 7283450"/>
              <a:gd name="connsiteY6627" fmla="*/ 3356844 h 6857979"/>
              <a:gd name="connsiteX6628" fmla="*/ 5856761 w 7283450"/>
              <a:gd name="connsiteY6628" fmla="*/ 3354814 h 6857979"/>
              <a:gd name="connsiteX6629" fmla="*/ 5859235 w 7283450"/>
              <a:gd name="connsiteY6629" fmla="*/ 3353596 h 6857979"/>
              <a:gd name="connsiteX6630" fmla="*/ 6391087 w 7283450"/>
              <a:gd name="connsiteY6630" fmla="*/ 3348023 h 6857979"/>
              <a:gd name="connsiteX6631" fmla="*/ 6393509 w 7283450"/>
              <a:gd name="connsiteY6631" fmla="*/ 3348419 h 6857979"/>
              <a:gd name="connsiteX6632" fmla="*/ 6395930 w 7283450"/>
              <a:gd name="connsiteY6632" fmla="*/ 3349213 h 6857979"/>
              <a:gd name="connsiteX6633" fmla="*/ 6397948 w 7283450"/>
              <a:gd name="connsiteY6633" fmla="*/ 3350403 h 6857979"/>
              <a:gd name="connsiteX6634" fmla="*/ 6399966 w 7283450"/>
              <a:gd name="connsiteY6634" fmla="*/ 3352785 h 6857979"/>
              <a:gd name="connsiteX6635" fmla="*/ 6401581 w 7283450"/>
              <a:gd name="connsiteY6635" fmla="*/ 3355166 h 6857979"/>
              <a:gd name="connsiteX6636" fmla="*/ 6402388 w 7283450"/>
              <a:gd name="connsiteY6636" fmla="*/ 3358340 h 6857979"/>
              <a:gd name="connsiteX6637" fmla="*/ 6402388 w 7283450"/>
              <a:gd name="connsiteY6637" fmla="*/ 3362310 h 6857979"/>
              <a:gd name="connsiteX6638" fmla="*/ 6401581 w 7283450"/>
              <a:gd name="connsiteY6638" fmla="*/ 3366675 h 6857979"/>
              <a:gd name="connsiteX6639" fmla="*/ 6399563 w 7283450"/>
              <a:gd name="connsiteY6639" fmla="*/ 3368263 h 6857979"/>
              <a:gd name="connsiteX6640" fmla="*/ 6396737 w 7283450"/>
              <a:gd name="connsiteY6640" fmla="*/ 3369453 h 6857979"/>
              <a:gd name="connsiteX6641" fmla="*/ 6393912 w 7283450"/>
              <a:gd name="connsiteY6641" fmla="*/ 3370246 h 6857979"/>
              <a:gd name="connsiteX6642" fmla="*/ 6390683 w 7283450"/>
              <a:gd name="connsiteY6642" fmla="*/ 3370246 h 6857979"/>
              <a:gd name="connsiteX6643" fmla="*/ 6387051 w 7283450"/>
              <a:gd name="connsiteY6643" fmla="*/ 3370246 h 6857979"/>
              <a:gd name="connsiteX6644" fmla="*/ 6383822 w 7283450"/>
              <a:gd name="connsiteY6644" fmla="*/ 3369453 h 6857979"/>
              <a:gd name="connsiteX6645" fmla="*/ 6380997 w 7283450"/>
              <a:gd name="connsiteY6645" fmla="*/ 3368263 h 6857979"/>
              <a:gd name="connsiteX6646" fmla="*/ 6378979 w 7283450"/>
              <a:gd name="connsiteY6646" fmla="*/ 3366675 h 6857979"/>
              <a:gd name="connsiteX6647" fmla="*/ 6378575 w 7283450"/>
              <a:gd name="connsiteY6647" fmla="*/ 3362707 h 6857979"/>
              <a:gd name="connsiteX6648" fmla="*/ 6378979 w 7283450"/>
              <a:gd name="connsiteY6648" fmla="*/ 3358739 h 6857979"/>
              <a:gd name="connsiteX6649" fmla="*/ 6380189 w 7283450"/>
              <a:gd name="connsiteY6649" fmla="*/ 3355564 h 6857979"/>
              <a:gd name="connsiteX6650" fmla="*/ 6381804 w 7283450"/>
              <a:gd name="connsiteY6650" fmla="*/ 3353182 h 6857979"/>
              <a:gd name="connsiteX6651" fmla="*/ 6383822 w 7283450"/>
              <a:gd name="connsiteY6651" fmla="*/ 3350801 h 6857979"/>
              <a:gd name="connsiteX6652" fmla="*/ 6385840 w 7283450"/>
              <a:gd name="connsiteY6652" fmla="*/ 3349213 h 6857979"/>
              <a:gd name="connsiteX6653" fmla="*/ 6388262 w 7283450"/>
              <a:gd name="connsiteY6653" fmla="*/ 3348419 h 6857979"/>
              <a:gd name="connsiteX6654" fmla="*/ 400220 w 7283450"/>
              <a:gd name="connsiteY6654" fmla="*/ 3344845 h 6857979"/>
              <a:gd name="connsiteX6655" fmla="*/ 403035 w 7283450"/>
              <a:gd name="connsiteY6655" fmla="*/ 3344845 h 6857979"/>
              <a:gd name="connsiteX6656" fmla="*/ 405448 w 7283450"/>
              <a:gd name="connsiteY6656" fmla="*/ 3344845 h 6857979"/>
              <a:gd name="connsiteX6657" fmla="*/ 408263 w 7283450"/>
              <a:gd name="connsiteY6657" fmla="*/ 3345624 h 6857979"/>
              <a:gd name="connsiteX6658" fmla="*/ 410676 w 7283450"/>
              <a:gd name="connsiteY6658" fmla="*/ 3346405 h 6857979"/>
              <a:gd name="connsiteX6659" fmla="*/ 412687 w 7283450"/>
              <a:gd name="connsiteY6659" fmla="*/ 3347184 h 6857979"/>
              <a:gd name="connsiteX6660" fmla="*/ 415100 w 7283450"/>
              <a:gd name="connsiteY6660" fmla="*/ 3348743 h 6857979"/>
              <a:gd name="connsiteX6661" fmla="*/ 416306 w 7283450"/>
              <a:gd name="connsiteY6661" fmla="*/ 3350303 h 6857979"/>
              <a:gd name="connsiteX6662" fmla="*/ 417111 w 7283450"/>
              <a:gd name="connsiteY6662" fmla="*/ 3352253 h 6857979"/>
              <a:gd name="connsiteX6663" fmla="*/ 417513 w 7283450"/>
              <a:gd name="connsiteY6663" fmla="*/ 3354592 h 6857979"/>
              <a:gd name="connsiteX6664" fmla="*/ 417513 w 7283450"/>
              <a:gd name="connsiteY6664" fmla="*/ 3357322 h 6857979"/>
              <a:gd name="connsiteX6665" fmla="*/ 417111 w 7283450"/>
              <a:gd name="connsiteY6665" fmla="*/ 3358102 h 6857979"/>
              <a:gd name="connsiteX6666" fmla="*/ 415904 w 7283450"/>
              <a:gd name="connsiteY6666" fmla="*/ 3358492 h 6857979"/>
              <a:gd name="connsiteX6667" fmla="*/ 411078 w 7283450"/>
              <a:gd name="connsiteY6667" fmla="*/ 3359662 h 6857979"/>
              <a:gd name="connsiteX6668" fmla="*/ 405046 w 7283450"/>
              <a:gd name="connsiteY6668" fmla="*/ 3360051 h 6857979"/>
              <a:gd name="connsiteX6669" fmla="*/ 399013 w 7283450"/>
              <a:gd name="connsiteY6669" fmla="*/ 3360441 h 6857979"/>
              <a:gd name="connsiteX6670" fmla="*/ 392579 w 7283450"/>
              <a:gd name="connsiteY6670" fmla="*/ 3361221 h 6857979"/>
              <a:gd name="connsiteX6671" fmla="*/ 387350 w 7283450"/>
              <a:gd name="connsiteY6671" fmla="*/ 3361611 h 6857979"/>
              <a:gd name="connsiteX6672" fmla="*/ 386144 w 7283450"/>
              <a:gd name="connsiteY6672" fmla="*/ 3362000 h 6857979"/>
              <a:gd name="connsiteX6673" fmla="*/ 384937 w 7283450"/>
              <a:gd name="connsiteY6673" fmla="*/ 3362781 h 6857979"/>
              <a:gd name="connsiteX6674" fmla="*/ 384937 w 7283450"/>
              <a:gd name="connsiteY6674" fmla="*/ 3363170 h 6857979"/>
              <a:gd name="connsiteX6675" fmla="*/ 385742 w 7283450"/>
              <a:gd name="connsiteY6675" fmla="*/ 3363951 h 6857979"/>
              <a:gd name="connsiteX6676" fmla="*/ 384937 w 7283450"/>
              <a:gd name="connsiteY6676" fmla="*/ 3364730 h 6857979"/>
              <a:gd name="connsiteX6677" fmla="*/ 383731 w 7283450"/>
              <a:gd name="connsiteY6677" fmla="*/ 3365120 h 6857979"/>
              <a:gd name="connsiteX6678" fmla="*/ 382525 w 7283450"/>
              <a:gd name="connsiteY6678" fmla="*/ 3365120 h 6857979"/>
              <a:gd name="connsiteX6679" fmla="*/ 380916 w 7283450"/>
              <a:gd name="connsiteY6679" fmla="*/ 3365120 h 6857979"/>
              <a:gd name="connsiteX6680" fmla="*/ 377296 w 7283450"/>
              <a:gd name="connsiteY6680" fmla="*/ 3363951 h 6857979"/>
              <a:gd name="connsiteX6681" fmla="*/ 373275 w 7283450"/>
              <a:gd name="connsiteY6681" fmla="*/ 3362391 h 6857979"/>
              <a:gd name="connsiteX6682" fmla="*/ 369253 w 7283450"/>
              <a:gd name="connsiteY6682" fmla="*/ 3361611 h 6857979"/>
              <a:gd name="connsiteX6683" fmla="*/ 367242 w 7283450"/>
              <a:gd name="connsiteY6683" fmla="*/ 3361611 h 6857979"/>
              <a:gd name="connsiteX6684" fmla="*/ 365633 w 7283450"/>
              <a:gd name="connsiteY6684" fmla="*/ 3361611 h 6857979"/>
              <a:gd name="connsiteX6685" fmla="*/ 364025 w 7283450"/>
              <a:gd name="connsiteY6685" fmla="*/ 3362000 h 6857979"/>
              <a:gd name="connsiteX6686" fmla="*/ 362818 w 7283450"/>
              <a:gd name="connsiteY6686" fmla="*/ 3363170 h 6857979"/>
              <a:gd name="connsiteX6687" fmla="*/ 361210 w 7283450"/>
              <a:gd name="connsiteY6687" fmla="*/ 3364730 h 6857979"/>
              <a:gd name="connsiteX6688" fmla="*/ 360003 w 7283450"/>
              <a:gd name="connsiteY6688" fmla="*/ 3367070 h 6857979"/>
              <a:gd name="connsiteX6689" fmla="*/ 358797 w 7283450"/>
              <a:gd name="connsiteY6689" fmla="*/ 3366289 h 6857979"/>
              <a:gd name="connsiteX6690" fmla="*/ 358395 w 7283450"/>
              <a:gd name="connsiteY6690" fmla="*/ 3365511 h 6857979"/>
              <a:gd name="connsiteX6691" fmla="*/ 358797 w 7283450"/>
              <a:gd name="connsiteY6691" fmla="*/ 3364730 h 6857979"/>
              <a:gd name="connsiteX6692" fmla="*/ 359199 w 7283450"/>
              <a:gd name="connsiteY6692" fmla="*/ 3363560 h 6857979"/>
              <a:gd name="connsiteX6693" fmla="*/ 359199 w 7283450"/>
              <a:gd name="connsiteY6693" fmla="*/ 3362781 h 6857979"/>
              <a:gd name="connsiteX6694" fmla="*/ 359199 w 7283450"/>
              <a:gd name="connsiteY6694" fmla="*/ 3362000 h 6857979"/>
              <a:gd name="connsiteX6695" fmla="*/ 358797 w 7283450"/>
              <a:gd name="connsiteY6695" fmla="*/ 3361221 h 6857979"/>
              <a:gd name="connsiteX6696" fmla="*/ 357188 w 7283450"/>
              <a:gd name="connsiteY6696" fmla="*/ 3360441 h 6857979"/>
              <a:gd name="connsiteX6697" fmla="*/ 357992 w 7283450"/>
              <a:gd name="connsiteY6697" fmla="*/ 3359271 h 6857979"/>
              <a:gd name="connsiteX6698" fmla="*/ 358797 w 7283450"/>
              <a:gd name="connsiteY6698" fmla="*/ 3358492 h 6857979"/>
              <a:gd name="connsiteX6699" fmla="*/ 360003 w 7283450"/>
              <a:gd name="connsiteY6699" fmla="*/ 3358102 h 6857979"/>
              <a:gd name="connsiteX6700" fmla="*/ 361210 w 7283450"/>
              <a:gd name="connsiteY6700" fmla="*/ 3357711 h 6857979"/>
              <a:gd name="connsiteX6701" fmla="*/ 366840 w 7283450"/>
              <a:gd name="connsiteY6701" fmla="*/ 3357322 h 6857979"/>
              <a:gd name="connsiteX6702" fmla="*/ 369253 w 7283450"/>
              <a:gd name="connsiteY6702" fmla="*/ 3356543 h 6857979"/>
              <a:gd name="connsiteX6703" fmla="*/ 370459 w 7283450"/>
              <a:gd name="connsiteY6703" fmla="*/ 3356152 h 6857979"/>
              <a:gd name="connsiteX6704" fmla="*/ 372068 w 7283450"/>
              <a:gd name="connsiteY6704" fmla="*/ 3354983 h 6857979"/>
              <a:gd name="connsiteX6705" fmla="*/ 372470 w 7283450"/>
              <a:gd name="connsiteY6705" fmla="*/ 3353813 h 6857979"/>
              <a:gd name="connsiteX6706" fmla="*/ 372872 w 7283450"/>
              <a:gd name="connsiteY6706" fmla="*/ 3351862 h 6857979"/>
              <a:gd name="connsiteX6707" fmla="*/ 373275 w 7283450"/>
              <a:gd name="connsiteY6707" fmla="*/ 3349913 h 6857979"/>
              <a:gd name="connsiteX6708" fmla="*/ 373275 w 7283450"/>
              <a:gd name="connsiteY6708" fmla="*/ 3347575 h 6857979"/>
              <a:gd name="connsiteX6709" fmla="*/ 374883 w 7283450"/>
              <a:gd name="connsiteY6709" fmla="*/ 3347964 h 6857979"/>
              <a:gd name="connsiteX6710" fmla="*/ 376492 w 7283450"/>
              <a:gd name="connsiteY6710" fmla="*/ 3348743 h 6857979"/>
              <a:gd name="connsiteX6711" fmla="*/ 377699 w 7283450"/>
              <a:gd name="connsiteY6711" fmla="*/ 3349913 h 6857979"/>
              <a:gd name="connsiteX6712" fmla="*/ 378503 w 7283450"/>
              <a:gd name="connsiteY6712" fmla="*/ 3351083 h 6857979"/>
              <a:gd name="connsiteX6713" fmla="*/ 378905 w 7283450"/>
              <a:gd name="connsiteY6713" fmla="*/ 3353423 h 6857979"/>
              <a:gd name="connsiteX6714" fmla="*/ 379307 w 7283450"/>
              <a:gd name="connsiteY6714" fmla="*/ 3355373 h 6857979"/>
              <a:gd name="connsiteX6715" fmla="*/ 379307 w 7283450"/>
              <a:gd name="connsiteY6715" fmla="*/ 3360441 h 6857979"/>
              <a:gd name="connsiteX6716" fmla="*/ 380514 w 7283450"/>
              <a:gd name="connsiteY6716" fmla="*/ 3360051 h 6857979"/>
              <a:gd name="connsiteX6717" fmla="*/ 381318 w 7283450"/>
              <a:gd name="connsiteY6717" fmla="*/ 3359662 h 6857979"/>
              <a:gd name="connsiteX6718" fmla="*/ 382927 w 7283450"/>
              <a:gd name="connsiteY6718" fmla="*/ 3358492 h 6857979"/>
              <a:gd name="connsiteX6719" fmla="*/ 386144 w 7283450"/>
              <a:gd name="connsiteY6719" fmla="*/ 3355373 h 6857979"/>
              <a:gd name="connsiteX6720" fmla="*/ 387350 w 7283450"/>
              <a:gd name="connsiteY6720" fmla="*/ 3354592 h 6857979"/>
              <a:gd name="connsiteX6721" fmla="*/ 387753 w 7283450"/>
              <a:gd name="connsiteY6721" fmla="*/ 3354592 h 6857979"/>
              <a:gd name="connsiteX6722" fmla="*/ 388155 w 7283450"/>
              <a:gd name="connsiteY6722" fmla="*/ 3354592 h 6857979"/>
              <a:gd name="connsiteX6723" fmla="*/ 388959 w 7283450"/>
              <a:gd name="connsiteY6723" fmla="*/ 3356543 h 6857979"/>
              <a:gd name="connsiteX6724" fmla="*/ 388959 w 7283450"/>
              <a:gd name="connsiteY6724" fmla="*/ 3360441 h 6857979"/>
              <a:gd name="connsiteX6725" fmla="*/ 390166 w 7283450"/>
              <a:gd name="connsiteY6725" fmla="*/ 3360051 h 6857979"/>
              <a:gd name="connsiteX6726" fmla="*/ 391372 w 7283450"/>
              <a:gd name="connsiteY6726" fmla="*/ 3359662 h 6857979"/>
              <a:gd name="connsiteX6727" fmla="*/ 391774 w 7283450"/>
              <a:gd name="connsiteY6727" fmla="*/ 3359271 h 6857979"/>
              <a:gd name="connsiteX6728" fmla="*/ 392176 w 7283450"/>
              <a:gd name="connsiteY6728" fmla="*/ 3358492 h 6857979"/>
              <a:gd name="connsiteX6729" fmla="*/ 392176 w 7283450"/>
              <a:gd name="connsiteY6729" fmla="*/ 3356932 h 6857979"/>
              <a:gd name="connsiteX6730" fmla="*/ 391774 w 7283450"/>
              <a:gd name="connsiteY6730" fmla="*/ 3354983 h 6857979"/>
              <a:gd name="connsiteX6731" fmla="*/ 390568 w 7283450"/>
              <a:gd name="connsiteY6731" fmla="*/ 3353423 h 6857979"/>
              <a:gd name="connsiteX6732" fmla="*/ 388959 w 7283450"/>
              <a:gd name="connsiteY6732" fmla="*/ 3351473 h 6857979"/>
              <a:gd name="connsiteX6733" fmla="*/ 386948 w 7283450"/>
              <a:gd name="connsiteY6733" fmla="*/ 3350694 h 6857979"/>
              <a:gd name="connsiteX6734" fmla="*/ 385742 w 7283450"/>
              <a:gd name="connsiteY6734" fmla="*/ 3350694 h 6857979"/>
              <a:gd name="connsiteX6735" fmla="*/ 387350 w 7283450"/>
              <a:gd name="connsiteY6735" fmla="*/ 3349134 h 6857979"/>
              <a:gd name="connsiteX6736" fmla="*/ 389763 w 7283450"/>
              <a:gd name="connsiteY6736" fmla="*/ 3347575 h 6857979"/>
              <a:gd name="connsiteX6737" fmla="*/ 392176 w 7283450"/>
              <a:gd name="connsiteY6737" fmla="*/ 3346405 h 6857979"/>
              <a:gd name="connsiteX6738" fmla="*/ 394589 w 7283450"/>
              <a:gd name="connsiteY6738" fmla="*/ 3345624 h 6857979"/>
              <a:gd name="connsiteX6739" fmla="*/ 397002 w 7283450"/>
              <a:gd name="connsiteY6739" fmla="*/ 3345235 h 6857979"/>
              <a:gd name="connsiteX6740" fmla="*/ 5978273 w 7283450"/>
              <a:gd name="connsiteY6740" fmla="*/ 3330557 h 6857979"/>
              <a:gd name="connsiteX6741" fmla="*/ 5978273 w 7283450"/>
              <a:gd name="connsiteY6741" fmla="*/ 3340764 h 6857979"/>
              <a:gd name="connsiteX6742" fmla="*/ 5977467 w 7283450"/>
              <a:gd name="connsiteY6742" fmla="*/ 3339586 h 6857979"/>
              <a:gd name="connsiteX6743" fmla="*/ 5976660 w 7283450"/>
              <a:gd name="connsiteY6743" fmla="*/ 3338409 h 6857979"/>
              <a:gd name="connsiteX6744" fmla="*/ 5975048 w 7283450"/>
              <a:gd name="connsiteY6744" fmla="*/ 3336446 h 6857979"/>
              <a:gd name="connsiteX6745" fmla="*/ 5973838 w 7283450"/>
              <a:gd name="connsiteY6745" fmla="*/ 3334875 h 6857979"/>
              <a:gd name="connsiteX6746" fmla="*/ 5972629 w 7283450"/>
              <a:gd name="connsiteY6746" fmla="*/ 3334090 h 6857979"/>
              <a:gd name="connsiteX6747" fmla="*/ 5971016 w 7283450"/>
              <a:gd name="connsiteY6747" fmla="*/ 3333698 h 6857979"/>
              <a:gd name="connsiteX6748" fmla="*/ 5969000 w 7283450"/>
              <a:gd name="connsiteY6748" fmla="*/ 3333698 h 6857979"/>
              <a:gd name="connsiteX6749" fmla="*/ 5969403 w 7283450"/>
              <a:gd name="connsiteY6749" fmla="*/ 3337231 h 6857979"/>
              <a:gd name="connsiteX6750" fmla="*/ 5970210 w 7283450"/>
              <a:gd name="connsiteY6750" fmla="*/ 3339194 h 6857979"/>
              <a:gd name="connsiteX6751" fmla="*/ 5971419 w 7283450"/>
              <a:gd name="connsiteY6751" fmla="*/ 3341158 h 6857979"/>
              <a:gd name="connsiteX6752" fmla="*/ 5973435 w 7283450"/>
              <a:gd name="connsiteY6752" fmla="*/ 3342335 h 6857979"/>
              <a:gd name="connsiteX6753" fmla="*/ 5975048 w 7283450"/>
              <a:gd name="connsiteY6753" fmla="*/ 3343512 h 6857979"/>
              <a:gd name="connsiteX6754" fmla="*/ 5977063 w 7283450"/>
              <a:gd name="connsiteY6754" fmla="*/ 3344691 h 6857979"/>
              <a:gd name="connsiteX6755" fmla="*/ 5981498 w 7283450"/>
              <a:gd name="connsiteY6755" fmla="*/ 3345869 h 6857979"/>
              <a:gd name="connsiteX6756" fmla="*/ 5983111 w 7283450"/>
              <a:gd name="connsiteY6756" fmla="*/ 3346654 h 6857979"/>
              <a:gd name="connsiteX6757" fmla="*/ 5984724 w 7283450"/>
              <a:gd name="connsiteY6757" fmla="*/ 3347439 h 6857979"/>
              <a:gd name="connsiteX6758" fmla="*/ 5985933 w 7283450"/>
              <a:gd name="connsiteY6758" fmla="*/ 3348223 h 6857979"/>
              <a:gd name="connsiteX6759" fmla="*/ 5987143 w 7283450"/>
              <a:gd name="connsiteY6759" fmla="*/ 3349794 h 6857979"/>
              <a:gd name="connsiteX6760" fmla="*/ 5987546 w 7283450"/>
              <a:gd name="connsiteY6760" fmla="*/ 3351365 h 6857979"/>
              <a:gd name="connsiteX6761" fmla="*/ 5987143 w 7283450"/>
              <a:gd name="connsiteY6761" fmla="*/ 3354114 h 6857979"/>
              <a:gd name="connsiteX6762" fmla="*/ 5986337 w 7283450"/>
              <a:gd name="connsiteY6762" fmla="*/ 3356862 h 6857979"/>
              <a:gd name="connsiteX6763" fmla="*/ 5984724 w 7283450"/>
              <a:gd name="connsiteY6763" fmla="*/ 3360394 h 6857979"/>
              <a:gd name="connsiteX6764" fmla="*/ 5985933 w 7283450"/>
              <a:gd name="connsiteY6764" fmla="*/ 3359217 h 6857979"/>
              <a:gd name="connsiteX6765" fmla="*/ 5986740 w 7283450"/>
              <a:gd name="connsiteY6765" fmla="*/ 3358431 h 6857979"/>
              <a:gd name="connsiteX6766" fmla="*/ 5988352 w 7283450"/>
              <a:gd name="connsiteY6766" fmla="*/ 3356077 h 6857979"/>
              <a:gd name="connsiteX6767" fmla="*/ 5989562 w 7283450"/>
              <a:gd name="connsiteY6767" fmla="*/ 3354899 h 6857979"/>
              <a:gd name="connsiteX6768" fmla="*/ 5990771 w 7283450"/>
              <a:gd name="connsiteY6768" fmla="*/ 3354114 h 6857979"/>
              <a:gd name="connsiteX6769" fmla="*/ 5992384 w 7283450"/>
              <a:gd name="connsiteY6769" fmla="*/ 3353720 h 6857979"/>
              <a:gd name="connsiteX6770" fmla="*/ 5994400 w 7283450"/>
              <a:gd name="connsiteY6770" fmla="*/ 3354114 h 6857979"/>
              <a:gd name="connsiteX6771" fmla="*/ 5993594 w 7283450"/>
              <a:gd name="connsiteY6771" fmla="*/ 3358431 h 6857979"/>
              <a:gd name="connsiteX6772" fmla="*/ 5992787 w 7283450"/>
              <a:gd name="connsiteY6772" fmla="*/ 3362751 h 6857979"/>
              <a:gd name="connsiteX6773" fmla="*/ 5991175 w 7283450"/>
              <a:gd name="connsiteY6773" fmla="*/ 3365891 h 6857979"/>
              <a:gd name="connsiteX6774" fmla="*/ 5988756 w 7283450"/>
              <a:gd name="connsiteY6774" fmla="*/ 3368639 h 6857979"/>
              <a:gd name="connsiteX6775" fmla="*/ 5986740 w 7283450"/>
              <a:gd name="connsiteY6775" fmla="*/ 3370996 h 6857979"/>
              <a:gd name="connsiteX6776" fmla="*/ 5984321 w 7283450"/>
              <a:gd name="connsiteY6776" fmla="*/ 3372173 h 6857979"/>
              <a:gd name="connsiteX6777" fmla="*/ 5981498 w 7283450"/>
              <a:gd name="connsiteY6777" fmla="*/ 3373350 h 6857979"/>
              <a:gd name="connsiteX6778" fmla="*/ 5978273 w 7283450"/>
              <a:gd name="connsiteY6778" fmla="*/ 3373744 h 6857979"/>
              <a:gd name="connsiteX6779" fmla="*/ 5976660 w 7283450"/>
              <a:gd name="connsiteY6779" fmla="*/ 3374136 h 6857979"/>
              <a:gd name="connsiteX6780" fmla="*/ 5975048 w 7283450"/>
              <a:gd name="connsiteY6780" fmla="*/ 3374921 h 6857979"/>
              <a:gd name="connsiteX6781" fmla="*/ 5973838 w 7283450"/>
              <a:gd name="connsiteY6781" fmla="*/ 3376099 h 6857979"/>
              <a:gd name="connsiteX6782" fmla="*/ 5972629 w 7283450"/>
              <a:gd name="connsiteY6782" fmla="*/ 3377276 h 6857979"/>
              <a:gd name="connsiteX6783" fmla="*/ 5970210 w 7283450"/>
              <a:gd name="connsiteY6783" fmla="*/ 3380810 h 6857979"/>
              <a:gd name="connsiteX6784" fmla="*/ 5969000 w 7283450"/>
              <a:gd name="connsiteY6784" fmla="*/ 3383951 h 6857979"/>
              <a:gd name="connsiteX6785" fmla="*/ 5967790 w 7283450"/>
              <a:gd name="connsiteY6785" fmla="*/ 3386700 h 6857979"/>
              <a:gd name="connsiteX6786" fmla="*/ 5966984 w 7283450"/>
              <a:gd name="connsiteY6786" fmla="*/ 3387484 h 6857979"/>
              <a:gd name="connsiteX6787" fmla="*/ 5966581 w 7283450"/>
              <a:gd name="connsiteY6787" fmla="*/ 3387877 h 6857979"/>
              <a:gd name="connsiteX6788" fmla="*/ 5965775 w 7283450"/>
              <a:gd name="connsiteY6788" fmla="*/ 3387877 h 6857979"/>
              <a:gd name="connsiteX6789" fmla="*/ 5964968 w 7283450"/>
              <a:gd name="connsiteY6789" fmla="*/ 3387092 h 6857979"/>
              <a:gd name="connsiteX6790" fmla="*/ 5964162 w 7283450"/>
              <a:gd name="connsiteY6790" fmla="*/ 3385521 h 6857979"/>
              <a:gd name="connsiteX6791" fmla="*/ 5962549 w 7283450"/>
              <a:gd name="connsiteY6791" fmla="*/ 3383558 h 6857979"/>
              <a:gd name="connsiteX6792" fmla="*/ 5961340 w 7283450"/>
              <a:gd name="connsiteY6792" fmla="*/ 3383951 h 6857979"/>
              <a:gd name="connsiteX6793" fmla="*/ 5960130 w 7283450"/>
              <a:gd name="connsiteY6793" fmla="*/ 3384343 h 6857979"/>
              <a:gd name="connsiteX6794" fmla="*/ 5958114 w 7283450"/>
              <a:gd name="connsiteY6794" fmla="*/ 3386700 h 6857979"/>
              <a:gd name="connsiteX6795" fmla="*/ 5954889 w 7283450"/>
              <a:gd name="connsiteY6795" fmla="*/ 3390625 h 6857979"/>
              <a:gd name="connsiteX6796" fmla="*/ 5952873 w 7283450"/>
              <a:gd name="connsiteY6796" fmla="*/ 3391802 h 6857979"/>
              <a:gd name="connsiteX6797" fmla="*/ 5952067 w 7283450"/>
              <a:gd name="connsiteY6797" fmla="*/ 3392587 h 6857979"/>
              <a:gd name="connsiteX6798" fmla="*/ 5951260 w 7283450"/>
              <a:gd name="connsiteY6798" fmla="*/ 3392587 h 6857979"/>
              <a:gd name="connsiteX6799" fmla="*/ 5950051 w 7283450"/>
              <a:gd name="connsiteY6799" fmla="*/ 3392587 h 6857979"/>
              <a:gd name="connsiteX6800" fmla="*/ 5949244 w 7283450"/>
              <a:gd name="connsiteY6800" fmla="*/ 3392196 h 6857979"/>
              <a:gd name="connsiteX6801" fmla="*/ 5948035 w 7283450"/>
              <a:gd name="connsiteY6801" fmla="*/ 3391410 h 6857979"/>
              <a:gd name="connsiteX6802" fmla="*/ 5946825 w 7283450"/>
              <a:gd name="connsiteY6802" fmla="*/ 3390232 h 6857979"/>
              <a:gd name="connsiteX6803" fmla="*/ 5948438 w 7283450"/>
              <a:gd name="connsiteY6803" fmla="*/ 3392587 h 6857979"/>
              <a:gd name="connsiteX6804" fmla="*/ 5949244 w 7283450"/>
              <a:gd name="connsiteY6804" fmla="*/ 3396121 h 6857979"/>
              <a:gd name="connsiteX6805" fmla="*/ 5949648 w 7283450"/>
              <a:gd name="connsiteY6805" fmla="*/ 3399261 h 6857979"/>
              <a:gd name="connsiteX6806" fmla="*/ 5949648 w 7283450"/>
              <a:gd name="connsiteY6806" fmla="*/ 3403581 h 6857979"/>
              <a:gd name="connsiteX6807" fmla="*/ 5947229 w 7283450"/>
              <a:gd name="connsiteY6807" fmla="*/ 3401618 h 6857979"/>
              <a:gd name="connsiteX6808" fmla="*/ 5944406 w 7283450"/>
              <a:gd name="connsiteY6808" fmla="*/ 3400440 h 6857979"/>
              <a:gd name="connsiteX6809" fmla="*/ 5942390 w 7283450"/>
              <a:gd name="connsiteY6809" fmla="*/ 3399655 h 6857979"/>
              <a:gd name="connsiteX6810" fmla="*/ 5940375 w 7283450"/>
              <a:gd name="connsiteY6810" fmla="*/ 3399261 h 6857979"/>
              <a:gd name="connsiteX6811" fmla="*/ 5937149 w 7283450"/>
              <a:gd name="connsiteY6811" fmla="*/ 3398870 h 6857979"/>
              <a:gd name="connsiteX6812" fmla="*/ 5934327 w 7283450"/>
              <a:gd name="connsiteY6812" fmla="*/ 3398476 h 6857979"/>
              <a:gd name="connsiteX6813" fmla="*/ 5933520 w 7283450"/>
              <a:gd name="connsiteY6813" fmla="*/ 3398084 h 6857979"/>
              <a:gd name="connsiteX6814" fmla="*/ 5932714 w 7283450"/>
              <a:gd name="connsiteY6814" fmla="*/ 3397299 h 6857979"/>
              <a:gd name="connsiteX6815" fmla="*/ 5931908 w 7283450"/>
              <a:gd name="connsiteY6815" fmla="*/ 3396121 h 6857979"/>
              <a:gd name="connsiteX6816" fmla="*/ 5931505 w 7283450"/>
              <a:gd name="connsiteY6816" fmla="*/ 3394159 h 6857979"/>
              <a:gd name="connsiteX6817" fmla="*/ 5930698 w 7283450"/>
              <a:gd name="connsiteY6817" fmla="*/ 3389055 h 6857979"/>
              <a:gd name="connsiteX6818" fmla="*/ 5930698 w 7283450"/>
              <a:gd name="connsiteY6818" fmla="*/ 3380418 h 6857979"/>
              <a:gd name="connsiteX6819" fmla="*/ 5927876 w 7283450"/>
              <a:gd name="connsiteY6819" fmla="*/ 3381595 h 6857979"/>
              <a:gd name="connsiteX6820" fmla="*/ 5926666 w 7283450"/>
              <a:gd name="connsiteY6820" fmla="*/ 3382381 h 6857979"/>
              <a:gd name="connsiteX6821" fmla="*/ 5925860 w 7283450"/>
              <a:gd name="connsiteY6821" fmla="*/ 3383558 h 6857979"/>
              <a:gd name="connsiteX6822" fmla="*/ 5925054 w 7283450"/>
              <a:gd name="connsiteY6822" fmla="*/ 3384736 h 6857979"/>
              <a:gd name="connsiteX6823" fmla="*/ 5924651 w 7283450"/>
              <a:gd name="connsiteY6823" fmla="*/ 3386700 h 6857979"/>
              <a:gd name="connsiteX6824" fmla="*/ 5924247 w 7283450"/>
              <a:gd name="connsiteY6824" fmla="*/ 3388269 h 6857979"/>
              <a:gd name="connsiteX6825" fmla="*/ 5924247 w 7283450"/>
              <a:gd name="connsiteY6825" fmla="*/ 3390232 h 6857979"/>
              <a:gd name="connsiteX6826" fmla="*/ 5923038 w 7283450"/>
              <a:gd name="connsiteY6826" fmla="*/ 3390625 h 6857979"/>
              <a:gd name="connsiteX6827" fmla="*/ 5921828 w 7283450"/>
              <a:gd name="connsiteY6827" fmla="*/ 3390232 h 6857979"/>
              <a:gd name="connsiteX6828" fmla="*/ 5921022 w 7283450"/>
              <a:gd name="connsiteY6828" fmla="*/ 3389839 h 6857979"/>
              <a:gd name="connsiteX6829" fmla="*/ 5920216 w 7283450"/>
              <a:gd name="connsiteY6829" fmla="*/ 3389055 h 6857979"/>
              <a:gd name="connsiteX6830" fmla="*/ 5918603 w 7283450"/>
              <a:gd name="connsiteY6830" fmla="*/ 3386700 h 6857979"/>
              <a:gd name="connsiteX6831" fmla="*/ 5918200 w 7283450"/>
              <a:gd name="connsiteY6831" fmla="*/ 3383951 h 6857979"/>
              <a:gd name="connsiteX6832" fmla="*/ 5918200 w 7283450"/>
              <a:gd name="connsiteY6832" fmla="*/ 3381988 h 6857979"/>
              <a:gd name="connsiteX6833" fmla="*/ 5918603 w 7283450"/>
              <a:gd name="connsiteY6833" fmla="*/ 3380810 h 6857979"/>
              <a:gd name="connsiteX6834" fmla="*/ 5919006 w 7283450"/>
              <a:gd name="connsiteY6834" fmla="*/ 3380810 h 6857979"/>
              <a:gd name="connsiteX6835" fmla="*/ 5919812 w 7283450"/>
              <a:gd name="connsiteY6835" fmla="*/ 3381204 h 6857979"/>
              <a:gd name="connsiteX6836" fmla="*/ 5921425 w 7283450"/>
              <a:gd name="connsiteY6836" fmla="*/ 3383558 h 6857979"/>
              <a:gd name="connsiteX6837" fmla="*/ 5923844 w 7283450"/>
              <a:gd name="connsiteY6837" fmla="*/ 3374921 h 6857979"/>
              <a:gd name="connsiteX6838" fmla="*/ 5927473 w 7283450"/>
              <a:gd name="connsiteY6838" fmla="*/ 3364713 h 6857979"/>
              <a:gd name="connsiteX6839" fmla="*/ 5930295 w 7283450"/>
              <a:gd name="connsiteY6839" fmla="*/ 3355683 h 6857979"/>
              <a:gd name="connsiteX6840" fmla="*/ 5931101 w 7283450"/>
              <a:gd name="connsiteY6840" fmla="*/ 3352150 h 6857979"/>
              <a:gd name="connsiteX6841" fmla="*/ 5930698 w 7283450"/>
              <a:gd name="connsiteY6841" fmla="*/ 3350580 h 6857979"/>
              <a:gd name="connsiteX6842" fmla="*/ 5932311 w 7283450"/>
              <a:gd name="connsiteY6842" fmla="*/ 3350187 h 6857979"/>
              <a:gd name="connsiteX6843" fmla="*/ 5933924 w 7283450"/>
              <a:gd name="connsiteY6843" fmla="*/ 3349403 h 6857979"/>
              <a:gd name="connsiteX6844" fmla="*/ 5938762 w 7283450"/>
              <a:gd name="connsiteY6844" fmla="*/ 3346654 h 6857979"/>
              <a:gd name="connsiteX6845" fmla="*/ 5941181 w 7283450"/>
              <a:gd name="connsiteY6845" fmla="*/ 3345475 h 6857979"/>
              <a:gd name="connsiteX6846" fmla="*/ 5943600 w 7283450"/>
              <a:gd name="connsiteY6846" fmla="*/ 3345083 h 6857979"/>
              <a:gd name="connsiteX6847" fmla="*/ 5945213 w 7283450"/>
              <a:gd name="connsiteY6847" fmla="*/ 3345083 h 6857979"/>
              <a:gd name="connsiteX6848" fmla="*/ 5946825 w 7283450"/>
              <a:gd name="connsiteY6848" fmla="*/ 3345475 h 6857979"/>
              <a:gd name="connsiteX6849" fmla="*/ 5948438 w 7283450"/>
              <a:gd name="connsiteY6849" fmla="*/ 3346261 h 6857979"/>
              <a:gd name="connsiteX6850" fmla="*/ 5949648 w 7283450"/>
              <a:gd name="connsiteY6850" fmla="*/ 3347439 h 6857979"/>
              <a:gd name="connsiteX6851" fmla="*/ 5950857 w 7283450"/>
              <a:gd name="connsiteY6851" fmla="*/ 3347046 h 6857979"/>
              <a:gd name="connsiteX6852" fmla="*/ 5951663 w 7283450"/>
              <a:gd name="connsiteY6852" fmla="*/ 3346654 h 6857979"/>
              <a:gd name="connsiteX6853" fmla="*/ 5952470 w 7283450"/>
              <a:gd name="connsiteY6853" fmla="*/ 3345475 h 6857979"/>
              <a:gd name="connsiteX6854" fmla="*/ 5953276 w 7283450"/>
              <a:gd name="connsiteY6854" fmla="*/ 3343120 h 6857979"/>
              <a:gd name="connsiteX6855" fmla="*/ 5953276 w 7283450"/>
              <a:gd name="connsiteY6855" fmla="*/ 3341158 h 6857979"/>
              <a:gd name="connsiteX6856" fmla="*/ 5954083 w 7283450"/>
              <a:gd name="connsiteY6856" fmla="*/ 3336838 h 6857979"/>
              <a:gd name="connsiteX6857" fmla="*/ 5954889 w 7283450"/>
              <a:gd name="connsiteY6857" fmla="*/ 3334875 h 6857979"/>
              <a:gd name="connsiteX6858" fmla="*/ 5955695 w 7283450"/>
              <a:gd name="connsiteY6858" fmla="*/ 3334483 h 6857979"/>
              <a:gd name="connsiteX6859" fmla="*/ 5956502 w 7283450"/>
              <a:gd name="connsiteY6859" fmla="*/ 3333698 h 6857979"/>
              <a:gd name="connsiteX6860" fmla="*/ 5957711 w 7283450"/>
              <a:gd name="connsiteY6860" fmla="*/ 3334483 h 6857979"/>
              <a:gd name="connsiteX6861" fmla="*/ 5958921 w 7283450"/>
              <a:gd name="connsiteY6861" fmla="*/ 3335268 h 6857979"/>
              <a:gd name="connsiteX6862" fmla="*/ 5960937 w 7283450"/>
              <a:gd name="connsiteY6862" fmla="*/ 3337624 h 6857979"/>
              <a:gd name="connsiteX6863" fmla="*/ 5962549 w 7283450"/>
              <a:gd name="connsiteY6863" fmla="*/ 3339586 h 6857979"/>
              <a:gd name="connsiteX6864" fmla="*/ 5964565 w 7283450"/>
              <a:gd name="connsiteY6864" fmla="*/ 3339979 h 6857979"/>
              <a:gd name="connsiteX6865" fmla="*/ 5965775 w 7283450"/>
              <a:gd name="connsiteY6865" fmla="*/ 3340764 h 6857979"/>
              <a:gd name="connsiteX6866" fmla="*/ 5964162 w 7283450"/>
              <a:gd name="connsiteY6866" fmla="*/ 3336838 h 6857979"/>
              <a:gd name="connsiteX6867" fmla="*/ 5963356 w 7283450"/>
              <a:gd name="connsiteY6867" fmla="*/ 3334090 h 6857979"/>
              <a:gd name="connsiteX6868" fmla="*/ 5963356 w 7283450"/>
              <a:gd name="connsiteY6868" fmla="*/ 3333304 h 6857979"/>
              <a:gd name="connsiteX6869" fmla="*/ 5963759 w 7283450"/>
              <a:gd name="connsiteY6869" fmla="*/ 3332913 h 6857979"/>
              <a:gd name="connsiteX6870" fmla="*/ 5964565 w 7283450"/>
              <a:gd name="connsiteY6870" fmla="*/ 3332520 h 6857979"/>
              <a:gd name="connsiteX6871" fmla="*/ 5965371 w 7283450"/>
              <a:gd name="connsiteY6871" fmla="*/ 3332127 h 6857979"/>
              <a:gd name="connsiteX6872" fmla="*/ 5967387 w 7283450"/>
              <a:gd name="connsiteY6872" fmla="*/ 3331735 h 6857979"/>
              <a:gd name="connsiteX6873" fmla="*/ 5970210 w 7283450"/>
              <a:gd name="connsiteY6873" fmla="*/ 3331735 h 6857979"/>
              <a:gd name="connsiteX6874" fmla="*/ 5974241 w 7283450"/>
              <a:gd name="connsiteY6874" fmla="*/ 3331341 h 6857979"/>
              <a:gd name="connsiteX6875" fmla="*/ 980250 w 7283450"/>
              <a:gd name="connsiteY6875" fmla="*/ 3262296 h 6857979"/>
              <a:gd name="connsiteX6876" fmla="*/ 981393 w 7283450"/>
              <a:gd name="connsiteY6876" fmla="*/ 3262296 h 6857979"/>
              <a:gd name="connsiteX6877" fmla="*/ 982536 w 7283450"/>
              <a:gd name="connsiteY6877" fmla="*/ 3262296 h 6857979"/>
              <a:gd name="connsiteX6878" fmla="*/ 984441 w 7283450"/>
              <a:gd name="connsiteY6878" fmla="*/ 3263050 h 6857979"/>
              <a:gd name="connsiteX6879" fmla="*/ 986346 w 7283450"/>
              <a:gd name="connsiteY6879" fmla="*/ 3264563 h 6857979"/>
              <a:gd name="connsiteX6880" fmla="*/ 988251 w 7283450"/>
              <a:gd name="connsiteY6880" fmla="*/ 3266453 h 6857979"/>
              <a:gd name="connsiteX6881" fmla="*/ 989013 w 7283450"/>
              <a:gd name="connsiteY6881" fmla="*/ 3269099 h 6857979"/>
              <a:gd name="connsiteX6882" fmla="*/ 989013 w 7283450"/>
              <a:gd name="connsiteY6882" fmla="*/ 3271745 h 6857979"/>
              <a:gd name="connsiteX6883" fmla="*/ 988632 w 7283450"/>
              <a:gd name="connsiteY6883" fmla="*/ 3273635 h 6857979"/>
              <a:gd name="connsiteX6884" fmla="*/ 987870 w 7283450"/>
              <a:gd name="connsiteY6884" fmla="*/ 3274769 h 6857979"/>
              <a:gd name="connsiteX6885" fmla="*/ 986727 w 7283450"/>
              <a:gd name="connsiteY6885" fmla="*/ 3275902 h 6857979"/>
              <a:gd name="connsiteX6886" fmla="*/ 985584 w 7283450"/>
              <a:gd name="connsiteY6886" fmla="*/ 3276659 h 6857979"/>
              <a:gd name="connsiteX6887" fmla="*/ 984441 w 7283450"/>
              <a:gd name="connsiteY6887" fmla="*/ 3277415 h 6857979"/>
              <a:gd name="connsiteX6888" fmla="*/ 982917 w 7283450"/>
              <a:gd name="connsiteY6888" fmla="*/ 3277792 h 6857979"/>
              <a:gd name="connsiteX6889" fmla="*/ 981012 w 7283450"/>
              <a:gd name="connsiteY6889" fmla="*/ 3278170 h 6857979"/>
              <a:gd name="connsiteX6890" fmla="*/ 979107 w 7283450"/>
              <a:gd name="connsiteY6890" fmla="*/ 3278170 h 6857979"/>
              <a:gd name="connsiteX6891" fmla="*/ 976059 w 7283450"/>
              <a:gd name="connsiteY6891" fmla="*/ 3277792 h 6857979"/>
              <a:gd name="connsiteX6892" fmla="*/ 973392 w 7283450"/>
              <a:gd name="connsiteY6892" fmla="*/ 3277037 h 6857979"/>
              <a:gd name="connsiteX6893" fmla="*/ 969963 w 7283450"/>
              <a:gd name="connsiteY6893" fmla="*/ 3276280 h 6857979"/>
              <a:gd name="connsiteX6894" fmla="*/ 972630 w 7283450"/>
              <a:gd name="connsiteY6894" fmla="*/ 3270233 h 6857979"/>
              <a:gd name="connsiteX6895" fmla="*/ 973773 w 7283450"/>
              <a:gd name="connsiteY6895" fmla="*/ 3267966 h 6857979"/>
              <a:gd name="connsiteX6896" fmla="*/ 974916 w 7283450"/>
              <a:gd name="connsiteY6896" fmla="*/ 3266076 h 6857979"/>
              <a:gd name="connsiteX6897" fmla="*/ 976059 w 7283450"/>
              <a:gd name="connsiteY6897" fmla="*/ 3264563 h 6857979"/>
              <a:gd name="connsiteX6898" fmla="*/ 977202 w 7283450"/>
              <a:gd name="connsiteY6898" fmla="*/ 3263430 h 6857979"/>
              <a:gd name="connsiteX6899" fmla="*/ 979107 w 7283450"/>
              <a:gd name="connsiteY6899" fmla="*/ 3262673 h 6857979"/>
              <a:gd name="connsiteX6900" fmla="*/ 6464880 w 7283450"/>
              <a:gd name="connsiteY6900" fmla="*/ 3246425 h 6857979"/>
              <a:gd name="connsiteX6901" fmla="*/ 6466856 w 7283450"/>
              <a:gd name="connsiteY6901" fmla="*/ 3246425 h 6857979"/>
              <a:gd name="connsiteX6902" fmla="*/ 6468832 w 7283450"/>
              <a:gd name="connsiteY6902" fmla="*/ 3247219 h 6857979"/>
              <a:gd name="connsiteX6903" fmla="*/ 6471994 w 7283450"/>
              <a:gd name="connsiteY6903" fmla="*/ 3248807 h 6857979"/>
              <a:gd name="connsiteX6904" fmla="*/ 6474760 w 7283450"/>
              <a:gd name="connsiteY6904" fmla="*/ 3250790 h 6857979"/>
              <a:gd name="connsiteX6905" fmla="*/ 6477527 w 7283450"/>
              <a:gd name="connsiteY6905" fmla="*/ 3253173 h 6857979"/>
              <a:gd name="connsiteX6906" fmla="*/ 6480294 w 7283450"/>
              <a:gd name="connsiteY6906" fmla="*/ 3254760 h 6857979"/>
              <a:gd name="connsiteX6907" fmla="*/ 6483455 w 7283450"/>
              <a:gd name="connsiteY6907" fmla="*/ 3256347 h 6857979"/>
              <a:gd name="connsiteX6908" fmla="*/ 6485827 w 7283450"/>
              <a:gd name="connsiteY6908" fmla="*/ 3256743 h 6857979"/>
              <a:gd name="connsiteX6909" fmla="*/ 6487803 w 7283450"/>
              <a:gd name="connsiteY6909" fmla="*/ 3256743 h 6857979"/>
              <a:gd name="connsiteX6910" fmla="*/ 6490174 w 7283450"/>
              <a:gd name="connsiteY6910" fmla="*/ 3256743 h 6857979"/>
              <a:gd name="connsiteX6911" fmla="*/ 6492941 w 7283450"/>
              <a:gd name="connsiteY6911" fmla="*/ 3256347 h 6857979"/>
              <a:gd name="connsiteX6912" fmla="*/ 6494127 w 7283450"/>
              <a:gd name="connsiteY6912" fmla="*/ 3258728 h 6857979"/>
              <a:gd name="connsiteX6913" fmla="*/ 6494522 w 7283450"/>
              <a:gd name="connsiteY6913" fmla="*/ 3260315 h 6857979"/>
              <a:gd name="connsiteX6914" fmla="*/ 6494522 w 7283450"/>
              <a:gd name="connsiteY6914" fmla="*/ 3263887 h 6857979"/>
              <a:gd name="connsiteX6915" fmla="*/ 6494127 w 7283450"/>
              <a:gd name="connsiteY6915" fmla="*/ 3267856 h 6857979"/>
              <a:gd name="connsiteX6916" fmla="*/ 6493731 w 7283450"/>
              <a:gd name="connsiteY6916" fmla="*/ 3271031 h 6857979"/>
              <a:gd name="connsiteX6917" fmla="*/ 6492546 w 7283450"/>
              <a:gd name="connsiteY6917" fmla="*/ 3274603 h 6857979"/>
              <a:gd name="connsiteX6918" fmla="*/ 6491755 w 7283450"/>
              <a:gd name="connsiteY6918" fmla="*/ 3279365 h 6857979"/>
              <a:gd name="connsiteX6919" fmla="*/ 6491755 w 7283450"/>
              <a:gd name="connsiteY6919" fmla="*/ 3284127 h 6857979"/>
              <a:gd name="connsiteX6920" fmla="*/ 6492941 w 7283450"/>
              <a:gd name="connsiteY6920" fmla="*/ 3289684 h 6857979"/>
              <a:gd name="connsiteX6921" fmla="*/ 6493731 w 7283450"/>
              <a:gd name="connsiteY6921" fmla="*/ 3291271 h 6857979"/>
              <a:gd name="connsiteX6922" fmla="*/ 6494522 w 7283450"/>
              <a:gd name="connsiteY6922" fmla="*/ 3293255 h 6857979"/>
              <a:gd name="connsiteX6923" fmla="*/ 6496893 w 7283450"/>
              <a:gd name="connsiteY6923" fmla="*/ 3296430 h 6857979"/>
              <a:gd name="connsiteX6924" fmla="*/ 6502822 w 7283450"/>
              <a:gd name="connsiteY6924" fmla="*/ 3302383 h 6857979"/>
              <a:gd name="connsiteX6925" fmla="*/ 6505588 w 7283450"/>
              <a:gd name="connsiteY6925" fmla="*/ 3305558 h 6857979"/>
              <a:gd name="connsiteX6926" fmla="*/ 6506379 w 7283450"/>
              <a:gd name="connsiteY6926" fmla="*/ 3307145 h 6857979"/>
              <a:gd name="connsiteX6927" fmla="*/ 6507564 w 7283450"/>
              <a:gd name="connsiteY6927" fmla="*/ 3309526 h 6857979"/>
              <a:gd name="connsiteX6928" fmla="*/ 6508355 w 7283450"/>
              <a:gd name="connsiteY6928" fmla="*/ 3311511 h 6857979"/>
              <a:gd name="connsiteX6929" fmla="*/ 6508750 w 7283450"/>
              <a:gd name="connsiteY6929" fmla="*/ 3313892 h 6857979"/>
              <a:gd name="connsiteX6930" fmla="*/ 6508750 w 7283450"/>
              <a:gd name="connsiteY6930" fmla="*/ 3316669 h 6857979"/>
              <a:gd name="connsiteX6931" fmla="*/ 6508355 w 7283450"/>
              <a:gd name="connsiteY6931" fmla="*/ 3319845 h 6857979"/>
              <a:gd name="connsiteX6932" fmla="*/ 6508355 w 7283450"/>
              <a:gd name="connsiteY6932" fmla="*/ 3321432 h 6857979"/>
              <a:gd name="connsiteX6933" fmla="*/ 6507564 w 7283450"/>
              <a:gd name="connsiteY6933" fmla="*/ 3323020 h 6857979"/>
              <a:gd name="connsiteX6934" fmla="*/ 6506774 w 7283450"/>
              <a:gd name="connsiteY6934" fmla="*/ 3324607 h 6857979"/>
              <a:gd name="connsiteX6935" fmla="*/ 6505588 w 7283450"/>
              <a:gd name="connsiteY6935" fmla="*/ 3325798 h 6857979"/>
              <a:gd name="connsiteX6936" fmla="*/ 6502822 w 7283450"/>
              <a:gd name="connsiteY6936" fmla="*/ 3328576 h 6857979"/>
              <a:gd name="connsiteX6937" fmla="*/ 6499265 w 7283450"/>
              <a:gd name="connsiteY6937" fmla="*/ 3330560 h 6857979"/>
              <a:gd name="connsiteX6938" fmla="*/ 6492150 w 7283450"/>
              <a:gd name="connsiteY6938" fmla="*/ 3334529 h 6857979"/>
              <a:gd name="connsiteX6939" fmla="*/ 6489384 w 7283450"/>
              <a:gd name="connsiteY6939" fmla="*/ 3337308 h 6857979"/>
              <a:gd name="connsiteX6940" fmla="*/ 6487012 w 7283450"/>
              <a:gd name="connsiteY6940" fmla="*/ 3340085 h 6857979"/>
              <a:gd name="connsiteX6941" fmla="*/ 6485432 w 7283450"/>
              <a:gd name="connsiteY6941" fmla="*/ 3342467 h 6857979"/>
              <a:gd name="connsiteX6942" fmla="*/ 6483851 w 7283450"/>
              <a:gd name="connsiteY6942" fmla="*/ 3346435 h 6857979"/>
              <a:gd name="connsiteX6943" fmla="*/ 6481874 w 7283450"/>
              <a:gd name="connsiteY6943" fmla="*/ 3355564 h 6857979"/>
              <a:gd name="connsiteX6944" fmla="*/ 6480689 w 7283450"/>
              <a:gd name="connsiteY6944" fmla="*/ 3359928 h 6857979"/>
              <a:gd name="connsiteX6945" fmla="*/ 6479108 w 7283450"/>
              <a:gd name="connsiteY6945" fmla="*/ 3364294 h 6857979"/>
              <a:gd name="connsiteX6946" fmla="*/ 6478317 w 7283450"/>
              <a:gd name="connsiteY6946" fmla="*/ 3365881 h 6857979"/>
              <a:gd name="connsiteX6947" fmla="*/ 6477132 w 7283450"/>
              <a:gd name="connsiteY6947" fmla="*/ 3367469 h 6857979"/>
              <a:gd name="connsiteX6948" fmla="*/ 6475551 w 7283450"/>
              <a:gd name="connsiteY6948" fmla="*/ 3368660 h 6857979"/>
              <a:gd name="connsiteX6949" fmla="*/ 6474365 w 7283450"/>
              <a:gd name="connsiteY6949" fmla="*/ 3370246 h 6857979"/>
              <a:gd name="connsiteX6950" fmla="*/ 6470018 w 7283450"/>
              <a:gd name="connsiteY6950" fmla="*/ 3371833 h 6857979"/>
              <a:gd name="connsiteX6951" fmla="*/ 6466065 w 7283450"/>
              <a:gd name="connsiteY6951" fmla="*/ 3373024 h 6857979"/>
              <a:gd name="connsiteX6952" fmla="*/ 6462508 w 7283450"/>
              <a:gd name="connsiteY6952" fmla="*/ 3373421 h 6857979"/>
              <a:gd name="connsiteX6953" fmla="*/ 6458556 w 7283450"/>
              <a:gd name="connsiteY6953" fmla="*/ 3372628 h 6857979"/>
              <a:gd name="connsiteX6954" fmla="*/ 6455394 w 7283450"/>
              <a:gd name="connsiteY6954" fmla="*/ 3371833 h 6857979"/>
              <a:gd name="connsiteX6955" fmla="*/ 6452232 w 7283450"/>
              <a:gd name="connsiteY6955" fmla="*/ 3370246 h 6857979"/>
              <a:gd name="connsiteX6956" fmla="*/ 6448675 w 7283450"/>
              <a:gd name="connsiteY6956" fmla="*/ 3367867 h 6857979"/>
              <a:gd name="connsiteX6957" fmla="*/ 6445513 w 7283450"/>
              <a:gd name="connsiteY6957" fmla="*/ 3365485 h 6857979"/>
              <a:gd name="connsiteX6958" fmla="*/ 6439190 w 7283450"/>
              <a:gd name="connsiteY6958" fmla="*/ 3359532 h 6857979"/>
              <a:gd name="connsiteX6959" fmla="*/ 6432471 w 7283450"/>
              <a:gd name="connsiteY6959" fmla="*/ 3353974 h 6857979"/>
              <a:gd name="connsiteX6960" fmla="*/ 6429309 w 7283450"/>
              <a:gd name="connsiteY6960" fmla="*/ 3350801 h 6857979"/>
              <a:gd name="connsiteX6961" fmla="*/ 6425752 w 7283450"/>
              <a:gd name="connsiteY6961" fmla="*/ 3348023 h 6857979"/>
              <a:gd name="connsiteX6962" fmla="*/ 6421800 w 7283450"/>
              <a:gd name="connsiteY6962" fmla="*/ 3345640 h 6857979"/>
              <a:gd name="connsiteX6963" fmla="*/ 6418243 w 7283450"/>
              <a:gd name="connsiteY6963" fmla="*/ 3343657 h 6857979"/>
              <a:gd name="connsiteX6964" fmla="*/ 6419824 w 7283450"/>
              <a:gd name="connsiteY6964" fmla="*/ 3338894 h 6857979"/>
              <a:gd name="connsiteX6965" fmla="*/ 6420614 w 7283450"/>
              <a:gd name="connsiteY6965" fmla="*/ 3335323 h 6857979"/>
              <a:gd name="connsiteX6966" fmla="*/ 6421009 w 7283450"/>
              <a:gd name="connsiteY6966" fmla="*/ 3331751 h 6857979"/>
              <a:gd name="connsiteX6967" fmla="*/ 6421009 w 7283450"/>
              <a:gd name="connsiteY6967" fmla="*/ 3328576 h 6857979"/>
              <a:gd name="connsiteX6968" fmla="*/ 6420614 w 7283450"/>
              <a:gd name="connsiteY6968" fmla="*/ 3325401 h 6857979"/>
              <a:gd name="connsiteX6969" fmla="*/ 6419824 w 7283450"/>
              <a:gd name="connsiteY6969" fmla="*/ 3322622 h 6857979"/>
              <a:gd name="connsiteX6970" fmla="*/ 6417848 w 7283450"/>
              <a:gd name="connsiteY6970" fmla="*/ 3317464 h 6857979"/>
              <a:gd name="connsiteX6971" fmla="*/ 6415476 w 7283450"/>
              <a:gd name="connsiteY6971" fmla="*/ 3312701 h 6857979"/>
              <a:gd name="connsiteX6972" fmla="*/ 6414290 w 7283450"/>
              <a:gd name="connsiteY6972" fmla="*/ 3307542 h 6857979"/>
              <a:gd name="connsiteX6973" fmla="*/ 6413895 w 7283450"/>
              <a:gd name="connsiteY6973" fmla="*/ 3305161 h 6857979"/>
              <a:gd name="connsiteX6974" fmla="*/ 6413500 w 7283450"/>
              <a:gd name="connsiteY6974" fmla="*/ 3302780 h 6857979"/>
              <a:gd name="connsiteX6975" fmla="*/ 6413895 w 7283450"/>
              <a:gd name="connsiteY6975" fmla="*/ 3299605 h 6857979"/>
              <a:gd name="connsiteX6976" fmla="*/ 6414686 w 7283450"/>
              <a:gd name="connsiteY6976" fmla="*/ 3296430 h 6857979"/>
              <a:gd name="connsiteX6977" fmla="*/ 6421405 w 7283450"/>
              <a:gd name="connsiteY6977" fmla="*/ 3296826 h 6857979"/>
              <a:gd name="connsiteX6978" fmla="*/ 6427333 w 7283450"/>
              <a:gd name="connsiteY6978" fmla="*/ 3296826 h 6857979"/>
              <a:gd name="connsiteX6979" fmla="*/ 6432076 w 7283450"/>
              <a:gd name="connsiteY6979" fmla="*/ 3295637 h 6857979"/>
              <a:gd name="connsiteX6980" fmla="*/ 6436423 w 7283450"/>
              <a:gd name="connsiteY6980" fmla="*/ 3293651 h 6857979"/>
              <a:gd name="connsiteX6981" fmla="*/ 6439585 w 7283450"/>
              <a:gd name="connsiteY6981" fmla="*/ 3290476 h 6857979"/>
              <a:gd name="connsiteX6982" fmla="*/ 6443142 w 7283450"/>
              <a:gd name="connsiteY6982" fmla="*/ 3287699 h 6857979"/>
              <a:gd name="connsiteX6983" fmla="*/ 6445513 w 7283450"/>
              <a:gd name="connsiteY6983" fmla="*/ 3284127 h 6857979"/>
              <a:gd name="connsiteX6984" fmla="*/ 6447490 w 7283450"/>
              <a:gd name="connsiteY6984" fmla="*/ 3279762 h 6857979"/>
              <a:gd name="connsiteX6985" fmla="*/ 6451837 w 7283450"/>
              <a:gd name="connsiteY6985" fmla="*/ 3271031 h 6857979"/>
              <a:gd name="connsiteX6986" fmla="*/ 6455394 w 7283450"/>
              <a:gd name="connsiteY6986" fmla="*/ 3261901 h 6857979"/>
              <a:gd name="connsiteX6987" fmla="*/ 6456975 w 7283450"/>
              <a:gd name="connsiteY6987" fmla="*/ 3257538 h 6857979"/>
              <a:gd name="connsiteX6988" fmla="*/ 6459742 w 7283450"/>
              <a:gd name="connsiteY6988" fmla="*/ 3253569 h 6857979"/>
              <a:gd name="connsiteX6989" fmla="*/ 6462113 w 7283450"/>
              <a:gd name="connsiteY6989" fmla="*/ 3249998 h 6857979"/>
              <a:gd name="connsiteX6990" fmla="*/ 895880 w 7283450"/>
              <a:gd name="connsiteY6990" fmla="*/ 3232136 h 6857979"/>
              <a:gd name="connsiteX6991" fmla="*/ 897089 w 7283450"/>
              <a:gd name="connsiteY6991" fmla="*/ 3232136 h 6857979"/>
              <a:gd name="connsiteX6992" fmla="*/ 898299 w 7283450"/>
              <a:gd name="connsiteY6992" fmla="*/ 3232533 h 6857979"/>
              <a:gd name="connsiteX6993" fmla="*/ 900315 w 7283450"/>
              <a:gd name="connsiteY6993" fmla="*/ 3234120 h 6857979"/>
              <a:gd name="connsiteX6994" fmla="*/ 902734 w 7283450"/>
              <a:gd name="connsiteY6994" fmla="*/ 3236105 h 6857979"/>
              <a:gd name="connsiteX6995" fmla="*/ 904750 w 7283450"/>
              <a:gd name="connsiteY6995" fmla="*/ 3238088 h 6857979"/>
              <a:gd name="connsiteX6996" fmla="*/ 906362 w 7283450"/>
              <a:gd name="connsiteY6996" fmla="*/ 3240074 h 6857979"/>
              <a:gd name="connsiteX6997" fmla="*/ 907169 w 7283450"/>
              <a:gd name="connsiteY6997" fmla="*/ 3240074 h 6857979"/>
              <a:gd name="connsiteX6998" fmla="*/ 907975 w 7283450"/>
              <a:gd name="connsiteY6998" fmla="*/ 3239676 h 6857979"/>
              <a:gd name="connsiteX6999" fmla="*/ 908782 w 7283450"/>
              <a:gd name="connsiteY6999" fmla="*/ 3237692 h 6857979"/>
              <a:gd name="connsiteX7000" fmla="*/ 909587 w 7283450"/>
              <a:gd name="connsiteY7000" fmla="*/ 3235311 h 6857979"/>
              <a:gd name="connsiteX7001" fmla="*/ 909587 w 7283450"/>
              <a:gd name="connsiteY7001" fmla="*/ 3234120 h 6857979"/>
              <a:gd name="connsiteX7002" fmla="*/ 909587 w 7283450"/>
              <a:gd name="connsiteY7002" fmla="*/ 3233328 h 6857979"/>
              <a:gd name="connsiteX7003" fmla="*/ 911604 w 7283450"/>
              <a:gd name="connsiteY7003" fmla="*/ 3236105 h 6857979"/>
              <a:gd name="connsiteX7004" fmla="*/ 912410 w 7283450"/>
              <a:gd name="connsiteY7004" fmla="*/ 3238883 h 6857979"/>
              <a:gd name="connsiteX7005" fmla="*/ 912813 w 7283450"/>
              <a:gd name="connsiteY7005" fmla="*/ 3241265 h 6857979"/>
              <a:gd name="connsiteX7006" fmla="*/ 912813 w 7283450"/>
              <a:gd name="connsiteY7006" fmla="*/ 3243647 h 6857979"/>
              <a:gd name="connsiteX7007" fmla="*/ 912410 w 7283450"/>
              <a:gd name="connsiteY7007" fmla="*/ 3245631 h 6857979"/>
              <a:gd name="connsiteX7008" fmla="*/ 911200 w 7283450"/>
              <a:gd name="connsiteY7008" fmla="*/ 3247219 h 6857979"/>
              <a:gd name="connsiteX7009" fmla="*/ 909587 w 7283450"/>
              <a:gd name="connsiteY7009" fmla="*/ 3248807 h 6857979"/>
              <a:gd name="connsiteX7010" fmla="*/ 907975 w 7283450"/>
              <a:gd name="connsiteY7010" fmla="*/ 3249599 h 6857979"/>
              <a:gd name="connsiteX7011" fmla="*/ 905959 w 7283450"/>
              <a:gd name="connsiteY7011" fmla="*/ 3250790 h 6857979"/>
              <a:gd name="connsiteX7012" fmla="*/ 903943 w 7283450"/>
              <a:gd name="connsiteY7012" fmla="*/ 3251187 h 6857979"/>
              <a:gd name="connsiteX7013" fmla="*/ 901525 w 7283450"/>
              <a:gd name="connsiteY7013" fmla="*/ 3251187 h 6857979"/>
              <a:gd name="connsiteX7014" fmla="*/ 898702 w 7283450"/>
              <a:gd name="connsiteY7014" fmla="*/ 3250790 h 6857979"/>
              <a:gd name="connsiteX7015" fmla="*/ 895880 w 7283450"/>
              <a:gd name="connsiteY7015" fmla="*/ 3249203 h 6857979"/>
              <a:gd name="connsiteX7016" fmla="*/ 893058 w 7283450"/>
              <a:gd name="connsiteY7016" fmla="*/ 3248012 h 6857979"/>
              <a:gd name="connsiteX7017" fmla="*/ 890235 w 7283450"/>
              <a:gd name="connsiteY7017" fmla="*/ 3246028 h 6857979"/>
              <a:gd name="connsiteX7018" fmla="*/ 887413 w 7283450"/>
              <a:gd name="connsiteY7018" fmla="*/ 3243647 h 6857979"/>
              <a:gd name="connsiteX7019" fmla="*/ 889026 w 7283450"/>
              <a:gd name="connsiteY7019" fmla="*/ 3239676 h 6857979"/>
              <a:gd name="connsiteX7020" fmla="*/ 890639 w 7283450"/>
              <a:gd name="connsiteY7020" fmla="*/ 3237295 h 6857979"/>
              <a:gd name="connsiteX7021" fmla="*/ 891848 w 7283450"/>
              <a:gd name="connsiteY7021" fmla="*/ 3235311 h 6857979"/>
              <a:gd name="connsiteX7022" fmla="*/ 893461 w 7283450"/>
              <a:gd name="connsiteY7022" fmla="*/ 3234120 h 6857979"/>
              <a:gd name="connsiteX7023" fmla="*/ 894671 w 7283450"/>
              <a:gd name="connsiteY7023" fmla="*/ 3233328 h 6857979"/>
              <a:gd name="connsiteX7024" fmla="*/ 5921772 w 7283450"/>
              <a:gd name="connsiteY7024" fmla="*/ 3225783 h 6857979"/>
              <a:gd name="connsiteX7025" fmla="*/ 5922565 w 7283450"/>
              <a:gd name="connsiteY7025" fmla="*/ 3226180 h 6857979"/>
              <a:gd name="connsiteX7026" fmla="*/ 5923359 w 7283450"/>
              <a:gd name="connsiteY7026" fmla="*/ 3226577 h 6857979"/>
              <a:gd name="connsiteX7027" fmla="*/ 5923359 w 7283450"/>
              <a:gd name="connsiteY7027" fmla="*/ 3227370 h 6857979"/>
              <a:gd name="connsiteX7028" fmla="*/ 5923359 w 7283450"/>
              <a:gd name="connsiteY7028" fmla="*/ 3227768 h 6857979"/>
              <a:gd name="connsiteX7029" fmla="*/ 5922962 w 7283450"/>
              <a:gd name="connsiteY7029" fmla="*/ 3228561 h 6857979"/>
              <a:gd name="connsiteX7030" fmla="*/ 5921772 w 7283450"/>
              <a:gd name="connsiteY7030" fmla="*/ 3228957 h 6857979"/>
              <a:gd name="connsiteX7031" fmla="*/ 5924947 w 7283450"/>
              <a:gd name="connsiteY7031" fmla="*/ 3229355 h 6857979"/>
              <a:gd name="connsiteX7032" fmla="*/ 5927328 w 7283450"/>
              <a:gd name="connsiteY7032" fmla="*/ 3230148 h 6857979"/>
              <a:gd name="connsiteX7033" fmla="*/ 5929709 w 7283450"/>
              <a:gd name="connsiteY7033" fmla="*/ 3231735 h 6857979"/>
              <a:gd name="connsiteX7034" fmla="*/ 5930900 w 7283450"/>
              <a:gd name="connsiteY7034" fmla="*/ 3233720 h 6857979"/>
              <a:gd name="connsiteX7035" fmla="*/ 5931297 w 7283450"/>
              <a:gd name="connsiteY7035" fmla="*/ 3236102 h 6857979"/>
              <a:gd name="connsiteX7036" fmla="*/ 5931694 w 7283450"/>
              <a:gd name="connsiteY7036" fmla="*/ 3238880 h 6857979"/>
              <a:gd name="connsiteX7037" fmla="*/ 5931694 w 7283450"/>
              <a:gd name="connsiteY7037" fmla="*/ 3244833 h 6857979"/>
              <a:gd name="connsiteX7038" fmla="*/ 5931694 w 7283450"/>
              <a:gd name="connsiteY7038" fmla="*/ 3251580 h 6857979"/>
              <a:gd name="connsiteX7039" fmla="*/ 5932090 w 7283450"/>
              <a:gd name="connsiteY7039" fmla="*/ 3254755 h 6857979"/>
              <a:gd name="connsiteX7040" fmla="*/ 5932487 w 7283450"/>
              <a:gd name="connsiteY7040" fmla="*/ 3257533 h 6857979"/>
              <a:gd name="connsiteX7041" fmla="*/ 5933281 w 7283450"/>
              <a:gd name="connsiteY7041" fmla="*/ 3260311 h 6857979"/>
              <a:gd name="connsiteX7042" fmla="*/ 5934869 w 7283450"/>
              <a:gd name="connsiteY7042" fmla="*/ 3262691 h 6857979"/>
              <a:gd name="connsiteX7043" fmla="*/ 5937647 w 7283450"/>
              <a:gd name="connsiteY7043" fmla="*/ 3264279 h 6857979"/>
              <a:gd name="connsiteX7044" fmla="*/ 5940425 w 7283450"/>
              <a:gd name="connsiteY7044" fmla="*/ 3265868 h 6857979"/>
              <a:gd name="connsiteX7045" fmla="*/ 5939234 w 7283450"/>
              <a:gd name="connsiteY7045" fmla="*/ 3268249 h 6857979"/>
              <a:gd name="connsiteX7046" fmla="*/ 5938441 w 7283450"/>
              <a:gd name="connsiteY7046" fmla="*/ 3271027 h 6857979"/>
              <a:gd name="connsiteX7047" fmla="*/ 5936456 w 7283450"/>
              <a:gd name="connsiteY7047" fmla="*/ 3277377 h 6857979"/>
              <a:gd name="connsiteX7048" fmla="*/ 5935663 w 7283450"/>
              <a:gd name="connsiteY7048" fmla="*/ 3284520 h 6857979"/>
              <a:gd name="connsiteX7049" fmla="*/ 5935663 w 7283450"/>
              <a:gd name="connsiteY7049" fmla="*/ 3291267 h 6857979"/>
              <a:gd name="connsiteX7050" fmla="*/ 5936059 w 7283450"/>
              <a:gd name="connsiteY7050" fmla="*/ 3294839 h 6857979"/>
              <a:gd name="connsiteX7051" fmla="*/ 5937250 w 7283450"/>
              <a:gd name="connsiteY7051" fmla="*/ 3297617 h 6857979"/>
              <a:gd name="connsiteX7052" fmla="*/ 5938044 w 7283450"/>
              <a:gd name="connsiteY7052" fmla="*/ 3299602 h 6857979"/>
              <a:gd name="connsiteX7053" fmla="*/ 5938837 w 7283450"/>
              <a:gd name="connsiteY7053" fmla="*/ 3301982 h 6857979"/>
              <a:gd name="connsiteX7054" fmla="*/ 5940425 w 7283450"/>
              <a:gd name="connsiteY7054" fmla="*/ 3303173 h 6857979"/>
              <a:gd name="connsiteX7055" fmla="*/ 5942013 w 7283450"/>
              <a:gd name="connsiteY7055" fmla="*/ 3303967 h 6857979"/>
              <a:gd name="connsiteX7056" fmla="*/ 5943997 w 7283450"/>
              <a:gd name="connsiteY7056" fmla="*/ 3303967 h 6857979"/>
              <a:gd name="connsiteX7057" fmla="*/ 5946775 w 7283450"/>
              <a:gd name="connsiteY7057" fmla="*/ 3302777 h 6857979"/>
              <a:gd name="connsiteX7058" fmla="*/ 5943600 w 7283450"/>
              <a:gd name="connsiteY7058" fmla="*/ 3307540 h 6857979"/>
              <a:gd name="connsiteX7059" fmla="*/ 5940028 w 7283450"/>
              <a:gd name="connsiteY7059" fmla="*/ 3312302 h 6857979"/>
              <a:gd name="connsiteX7060" fmla="*/ 5935663 w 7283450"/>
              <a:gd name="connsiteY7060" fmla="*/ 3315873 h 6857979"/>
              <a:gd name="connsiteX7061" fmla="*/ 5930900 w 7283450"/>
              <a:gd name="connsiteY7061" fmla="*/ 3319445 h 6857979"/>
              <a:gd name="connsiteX7062" fmla="*/ 5932884 w 7283450"/>
              <a:gd name="connsiteY7062" fmla="*/ 3316667 h 6857979"/>
              <a:gd name="connsiteX7063" fmla="*/ 5934075 w 7283450"/>
              <a:gd name="connsiteY7063" fmla="*/ 3314286 h 6857979"/>
              <a:gd name="connsiteX7064" fmla="*/ 5934075 w 7283450"/>
              <a:gd name="connsiteY7064" fmla="*/ 3311904 h 6857979"/>
              <a:gd name="connsiteX7065" fmla="*/ 5934075 w 7283450"/>
              <a:gd name="connsiteY7065" fmla="*/ 3309920 h 6857979"/>
              <a:gd name="connsiteX7066" fmla="*/ 5933281 w 7283450"/>
              <a:gd name="connsiteY7066" fmla="*/ 3307540 h 6857979"/>
              <a:gd name="connsiteX7067" fmla="*/ 5932090 w 7283450"/>
              <a:gd name="connsiteY7067" fmla="*/ 3305952 h 6857979"/>
              <a:gd name="connsiteX7068" fmla="*/ 5929709 w 7283450"/>
              <a:gd name="connsiteY7068" fmla="*/ 3303173 h 6857979"/>
              <a:gd name="connsiteX7069" fmla="*/ 5927328 w 7283450"/>
              <a:gd name="connsiteY7069" fmla="*/ 3301190 h 6857979"/>
              <a:gd name="connsiteX7070" fmla="*/ 5926931 w 7283450"/>
              <a:gd name="connsiteY7070" fmla="*/ 3300792 h 6857979"/>
              <a:gd name="connsiteX7071" fmla="*/ 5927328 w 7283450"/>
              <a:gd name="connsiteY7071" fmla="*/ 3299602 h 6857979"/>
              <a:gd name="connsiteX7072" fmla="*/ 5928122 w 7283450"/>
              <a:gd name="connsiteY7072" fmla="*/ 3299204 h 6857979"/>
              <a:gd name="connsiteX7073" fmla="*/ 5930106 w 7283450"/>
              <a:gd name="connsiteY7073" fmla="*/ 3299204 h 6857979"/>
              <a:gd name="connsiteX7074" fmla="*/ 5937250 w 7283450"/>
              <a:gd name="connsiteY7074" fmla="*/ 3299204 h 6857979"/>
              <a:gd name="connsiteX7075" fmla="*/ 5936059 w 7283450"/>
              <a:gd name="connsiteY7075" fmla="*/ 3296427 h 6857979"/>
              <a:gd name="connsiteX7076" fmla="*/ 5934869 w 7283450"/>
              <a:gd name="connsiteY7076" fmla="*/ 3294839 h 6857979"/>
              <a:gd name="connsiteX7077" fmla="*/ 5934075 w 7283450"/>
              <a:gd name="connsiteY7077" fmla="*/ 3294045 h 6857979"/>
              <a:gd name="connsiteX7078" fmla="*/ 5932884 w 7283450"/>
              <a:gd name="connsiteY7078" fmla="*/ 3294045 h 6857979"/>
              <a:gd name="connsiteX7079" fmla="*/ 5929709 w 7283450"/>
              <a:gd name="connsiteY7079" fmla="*/ 3295236 h 6857979"/>
              <a:gd name="connsiteX7080" fmla="*/ 5927328 w 7283450"/>
              <a:gd name="connsiteY7080" fmla="*/ 3295633 h 6857979"/>
              <a:gd name="connsiteX7081" fmla="*/ 5924550 w 7283450"/>
              <a:gd name="connsiteY7081" fmla="*/ 3296029 h 6857979"/>
              <a:gd name="connsiteX7082" fmla="*/ 5924550 w 7283450"/>
              <a:gd name="connsiteY7082" fmla="*/ 3294442 h 6857979"/>
              <a:gd name="connsiteX7083" fmla="*/ 5924550 w 7283450"/>
              <a:gd name="connsiteY7083" fmla="*/ 3292854 h 6857979"/>
              <a:gd name="connsiteX7084" fmla="*/ 5924947 w 7283450"/>
              <a:gd name="connsiteY7084" fmla="*/ 3291267 h 6857979"/>
              <a:gd name="connsiteX7085" fmla="*/ 5925740 w 7283450"/>
              <a:gd name="connsiteY7085" fmla="*/ 3290474 h 6857979"/>
              <a:gd name="connsiteX7086" fmla="*/ 5926931 w 7283450"/>
              <a:gd name="connsiteY7086" fmla="*/ 3290077 h 6857979"/>
              <a:gd name="connsiteX7087" fmla="*/ 5928122 w 7283450"/>
              <a:gd name="connsiteY7087" fmla="*/ 3289679 h 6857979"/>
              <a:gd name="connsiteX7088" fmla="*/ 5930900 w 7283450"/>
              <a:gd name="connsiteY7088" fmla="*/ 3289283 h 6857979"/>
              <a:gd name="connsiteX7089" fmla="*/ 5926534 w 7283450"/>
              <a:gd name="connsiteY7089" fmla="*/ 3285711 h 6857979"/>
              <a:gd name="connsiteX7090" fmla="*/ 5924550 w 7283450"/>
              <a:gd name="connsiteY7090" fmla="*/ 3283727 h 6857979"/>
              <a:gd name="connsiteX7091" fmla="*/ 5922565 w 7283450"/>
              <a:gd name="connsiteY7091" fmla="*/ 3281345 h 6857979"/>
              <a:gd name="connsiteX7092" fmla="*/ 5920978 w 7283450"/>
              <a:gd name="connsiteY7092" fmla="*/ 3279361 h 6857979"/>
              <a:gd name="connsiteX7093" fmla="*/ 5919390 w 7283450"/>
              <a:gd name="connsiteY7093" fmla="*/ 3276583 h 6857979"/>
              <a:gd name="connsiteX7094" fmla="*/ 5918597 w 7283450"/>
              <a:gd name="connsiteY7094" fmla="*/ 3273011 h 6857979"/>
              <a:gd name="connsiteX7095" fmla="*/ 5918200 w 7283450"/>
              <a:gd name="connsiteY7095" fmla="*/ 3269439 h 6857979"/>
              <a:gd name="connsiteX7096" fmla="*/ 5920581 w 7283450"/>
              <a:gd name="connsiteY7096" fmla="*/ 3271424 h 6857979"/>
              <a:gd name="connsiteX7097" fmla="*/ 5922169 w 7283450"/>
              <a:gd name="connsiteY7097" fmla="*/ 3272614 h 6857979"/>
              <a:gd name="connsiteX7098" fmla="*/ 5924153 w 7283450"/>
              <a:gd name="connsiteY7098" fmla="*/ 3273408 h 6857979"/>
              <a:gd name="connsiteX7099" fmla="*/ 5925740 w 7283450"/>
              <a:gd name="connsiteY7099" fmla="*/ 3273805 h 6857979"/>
              <a:gd name="connsiteX7100" fmla="*/ 5928122 w 7283450"/>
              <a:gd name="connsiteY7100" fmla="*/ 3274202 h 6857979"/>
              <a:gd name="connsiteX7101" fmla="*/ 5930106 w 7283450"/>
              <a:gd name="connsiteY7101" fmla="*/ 3274599 h 6857979"/>
              <a:gd name="connsiteX7102" fmla="*/ 5930900 w 7283450"/>
              <a:gd name="connsiteY7102" fmla="*/ 3276186 h 6857979"/>
              <a:gd name="connsiteX7103" fmla="*/ 5932090 w 7283450"/>
              <a:gd name="connsiteY7103" fmla="*/ 3275789 h 6857979"/>
              <a:gd name="connsiteX7104" fmla="*/ 5932884 w 7283450"/>
              <a:gd name="connsiteY7104" fmla="*/ 3274599 h 6857979"/>
              <a:gd name="connsiteX7105" fmla="*/ 5933678 w 7283450"/>
              <a:gd name="connsiteY7105" fmla="*/ 3272217 h 6857979"/>
              <a:gd name="connsiteX7106" fmla="*/ 5934075 w 7283450"/>
              <a:gd name="connsiteY7106" fmla="*/ 3271027 h 6857979"/>
              <a:gd name="connsiteX7107" fmla="*/ 5934869 w 7283450"/>
              <a:gd name="connsiteY7107" fmla="*/ 3270233 h 6857979"/>
              <a:gd name="connsiteX7108" fmla="*/ 5935663 w 7283450"/>
              <a:gd name="connsiteY7108" fmla="*/ 3269439 h 6857979"/>
              <a:gd name="connsiteX7109" fmla="*/ 5937250 w 7283450"/>
              <a:gd name="connsiteY7109" fmla="*/ 3269439 h 6857979"/>
              <a:gd name="connsiteX7110" fmla="*/ 5936059 w 7283450"/>
              <a:gd name="connsiteY7110" fmla="*/ 3267852 h 6857979"/>
              <a:gd name="connsiteX7111" fmla="*/ 5934869 w 7283450"/>
              <a:gd name="connsiteY7111" fmla="*/ 3267058 h 6857979"/>
              <a:gd name="connsiteX7112" fmla="*/ 5933678 w 7283450"/>
              <a:gd name="connsiteY7112" fmla="*/ 3266661 h 6857979"/>
              <a:gd name="connsiteX7113" fmla="*/ 5932487 w 7283450"/>
              <a:gd name="connsiteY7113" fmla="*/ 3265868 h 6857979"/>
              <a:gd name="connsiteX7114" fmla="*/ 5930106 w 7283450"/>
              <a:gd name="connsiteY7114" fmla="*/ 3266661 h 6857979"/>
              <a:gd name="connsiteX7115" fmla="*/ 5926931 w 7283450"/>
              <a:gd name="connsiteY7115" fmla="*/ 3267454 h 6857979"/>
              <a:gd name="connsiteX7116" fmla="*/ 5924550 w 7283450"/>
              <a:gd name="connsiteY7116" fmla="*/ 3267852 h 6857979"/>
              <a:gd name="connsiteX7117" fmla="*/ 5923359 w 7283450"/>
              <a:gd name="connsiteY7117" fmla="*/ 3267852 h 6857979"/>
              <a:gd name="connsiteX7118" fmla="*/ 5922565 w 7283450"/>
              <a:gd name="connsiteY7118" fmla="*/ 3267058 h 6857979"/>
              <a:gd name="connsiteX7119" fmla="*/ 5922169 w 7283450"/>
              <a:gd name="connsiteY7119" fmla="*/ 3265868 h 6857979"/>
              <a:gd name="connsiteX7120" fmla="*/ 5921772 w 7283450"/>
              <a:gd name="connsiteY7120" fmla="*/ 3264279 h 6857979"/>
              <a:gd name="connsiteX7121" fmla="*/ 5921375 w 7283450"/>
              <a:gd name="connsiteY7121" fmla="*/ 3262296 h 6857979"/>
              <a:gd name="connsiteX7122" fmla="*/ 5921772 w 7283450"/>
              <a:gd name="connsiteY7122" fmla="*/ 3259518 h 6857979"/>
              <a:gd name="connsiteX7123" fmla="*/ 5923359 w 7283450"/>
              <a:gd name="connsiteY7123" fmla="*/ 3260708 h 6857979"/>
              <a:gd name="connsiteX7124" fmla="*/ 5925344 w 7283450"/>
              <a:gd name="connsiteY7124" fmla="*/ 3261502 h 6857979"/>
              <a:gd name="connsiteX7125" fmla="*/ 5927725 w 7283450"/>
              <a:gd name="connsiteY7125" fmla="*/ 3262296 h 6857979"/>
              <a:gd name="connsiteX7126" fmla="*/ 5930900 w 7283450"/>
              <a:gd name="connsiteY7126" fmla="*/ 3262691 h 6857979"/>
              <a:gd name="connsiteX7127" fmla="*/ 5930900 w 7283450"/>
              <a:gd name="connsiteY7127" fmla="*/ 3260311 h 6857979"/>
              <a:gd name="connsiteX7128" fmla="*/ 5930106 w 7283450"/>
              <a:gd name="connsiteY7128" fmla="*/ 3258724 h 6857979"/>
              <a:gd name="connsiteX7129" fmla="*/ 5929312 w 7283450"/>
              <a:gd name="connsiteY7129" fmla="*/ 3257136 h 6857979"/>
              <a:gd name="connsiteX7130" fmla="*/ 5928122 w 7283450"/>
              <a:gd name="connsiteY7130" fmla="*/ 3255946 h 6857979"/>
              <a:gd name="connsiteX7131" fmla="*/ 5926137 w 7283450"/>
              <a:gd name="connsiteY7131" fmla="*/ 3254755 h 6857979"/>
              <a:gd name="connsiteX7132" fmla="*/ 5924153 w 7283450"/>
              <a:gd name="connsiteY7132" fmla="*/ 3254358 h 6857979"/>
              <a:gd name="connsiteX7133" fmla="*/ 5922962 w 7283450"/>
              <a:gd name="connsiteY7133" fmla="*/ 3253961 h 6857979"/>
              <a:gd name="connsiteX7134" fmla="*/ 5922565 w 7283450"/>
              <a:gd name="connsiteY7134" fmla="*/ 3253564 h 6857979"/>
              <a:gd name="connsiteX7135" fmla="*/ 5922565 w 7283450"/>
              <a:gd name="connsiteY7135" fmla="*/ 3253168 h 6857979"/>
              <a:gd name="connsiteX7136" fmla="*/ 5924153 w 7283450"/>
              <a:gd name="connsiteY7136" fmla="*/ 3251977 h 6857979"/>
              <a:gd name="connsiteX7137" fmla="*/ 5927725 w 7283450"/>
              <a:gd name="connsiteY7137" fmla="*/ 3249596 h 6857979"/>
              <a:gd name="connsiteX7138" fmla="*/ 5927725 w 7283450"/>
              <a:gd name="connsiteY7138" fmla="*/ 3248008 h 6857979"/>
              <a:gd name="connsiteX7139" fmla="*/ 5927725 w 7283450"/>
              <a:gd name="connsiteY7139" fmla="*/ 3247214 h 6857979"/>
              <a:gd name="connsiteX7140" fmla="*/ 5926931 w 7283450"/>
              <a:gd name="connsiteY7140" fmla="*/ 3246818 h 6857979"/>
              <a:gd name="connsiteX7141" fmla="*/ 5926137 w 7283450"/>
              <a:gd name="connsiteY7141" fmla="*/ 3246023 h 6857979"/>
              <a:gd name="connsiteX7142" fmla="*/ 5924153 w 7283450"/>
              <a:gd name="connsiteY7142" fmla="*/ 3245627 h 6857979"/>
              <a:gd name="connsiteX7143" fmla="*/ 5921772 w 7283450"/>
              <a:gd name="connsiteY7143" fmla="*/ 3245230 h 6857979"/>
              <a:gd name="connsiteX7144" fmla="*/ 5918597 w 7283450"/>
              <a:gd name="connsiteY7144" fmla="*/ 3245627 h 6857979"/>
              <a:gd name="connsiteX7145" fmla="*/ 5916612 w 7283450"/>
              <a:gd name="connsiteY7145" fmla="*/ 3246023 h 6857979"/>
              <a:gd name="connsiteX7146" fmla="*/ 5915819 w 7283450"/>
              <a:gd name="connsiteY7146" fmla="*/ 3246818 h 6857979"/>
              <a:gd name="connsiteX7147" fmla="*/ 5915025 w 7283450"/>
              <a:gd name="connsiteY7147" fmla="*/ 3247214 h 6857979"/>
              <a:gd name="connsiteX7148" fmla="*/ 5915025 w 7283450"/>
              <a:gd name="connsiteY7148" fmla="*/ 3248008 h 6857979"/>
              <a:gd name="connsiteX7149" fmla="*/ 5915025 w 7283450"/>
              <a:gd name="connsiteY7149" fmla="*/ 3249596 h 6857979"/>
              <a:gd name="connsiteX7150" fmla="*/ 5913437 w 7283450"/>
              <a:gd name="connsiteY7150" fmla="*/ 3247611 h 6857979"/>
              <a:gd name="connsiteX7151" fmla="*/ 5912644 w 7283450"/>
              <a:gd name="connsiteY7151" fmla="*/ 3246023 h 6857979"/>
              <a:gd name="connsiteX7152" fmla="*/ 5911850 w 7283450"/>
              <a:gd name="connsiteY7152" fmla="*/ 3244436 h 6857979"/>
              <a:gd name="connsiteX7153" fmla="*/ 5911850 w 7283450"/>
              <a:gd name="connsiteY7153" fmla="*/ 3243245 h 6857979"/>
              <a:gd name="connsiteX7154" fmla="*/ 5911850 w 7283450"/>
              <a:gd name="connsiteY7154" fmla="*/ 3241658 h 6857979"/>
              <a:gd name="connsiteX7155" fmla="*/ 5912247 w 7283450"/>
              <a:gd name="connsiteY7155" fmla="*/ 3239673 h 6857979"/>
              <a:gd name="connsiteX7156" fmla="*/ 5913834 w 7283450"/>
              <a:gd name="connsiteY7156" fmla="*/ 3236498 h 6857979"/>
              <a:gd name="connsiteX7157" fmla="*/ 5915819 w 7283450"/>
              <a:gd name="connsiteY7157" fmla="*/ 3233720 h 6857979"/>
              <a:gd name="connsiteX7158" fmla="*/ 5917803 w 7283450"/>
              <a:gd name="connsiteY7158" fmla="*/ 3230545 h 6857979"/>
              <a:gd name="connsiteX7159" fmla="*/ 5920184 w 7283450"/>
              <a:gd name="connsiteY7159" fmla="*/ 3228164 h 6857979"/>
              <a:gd name="connsiteX7160" fmla="*/ 646723 w 7283450"/>
              <a:gd name="connsiteY7160" fmla="*/ 3200383 h 6857979"/>
              <a:gd name="connsiteX7161" fmla="*/ 647510 w 7283450"/>
              <a:gd name="connsiteY7161" fmla="*/ 3200780 h 6857979"/>
              <a:gd name="connsiteX7162" fmla="*/ 648297 w 7283450"/>
              <a:gd name="connsiteY7162" fmla="*/ 3201177 h 6857979"/>
              <a:gd name="connsiteX7163" fmla="*/ 648297 w 7283450"/>
              <a:gd name="connsiteY7163" fmla="*/ 3201574 h 6857979"/>
              <a:gd name="connsiteX7164" fmla="*/ 648297 w 7283450"/>
              <a:gd name="connsiteY7164" fmla="*/ 3202368 h 6857979"/>
              <a:gd name="connsiteX7165" fmla="*/ 647904 w 7283450"/>
              <a:gd name="connsiteY7165" fmla="*/ 3203161 h 6857979"/>
              <a:gd name="connsiteX7166" fmla="*/ 646723 w 7283450"/>
              <a:gd name="connsiteY7166" fmla="*/ 3203558 h 6857979"/>
              <a:gd name="connsiteX7167" fmla="*/ 650265 w 7283450"/>
              <a:gd name="connsiteY7167" fmla="*/ 3206337 h 6857979"/>
              <a:gd name="connsiteX7168" fmla="*/ 654593 w 7283450"/>
              <a:gd name="connsiteY7168" fmla="*/ 3209908 h 6857979"/>
              <a:gd name="connsiteX7169" fmla="*/ 657741 w 7283450"/>
              <a:gd name="connsiteY7169" fmla="*/ 3213084 h 6857979"/>
              <a:gd name="connsiteX7170" fmla="*/ 660889 w 7283450"/>
              <a:gd name="connsiteY7170" fmla="*/ 3217052 h 6857979"/>
              <a:gd name="connsiteX7171" fmla="*/ 666004 w 7283450"/>
              <a:gd name="connsiteY7171" fmla="*/ 3223402 h 6857979"/>
              <a:gd name="connsiteX7172" fmla="*/ 667971 w 7283450"/>
              <a:gd name="connsiteY7172" fmla="*/ 3226974 h 6857979"/>
              <a:gd name="connsiteX7173" fmla="*/ 669545 w 7283450"/>
              <a:gd name="connsiteY7173" fmla="*/ 3230546 h 6857979"/>
              <a:gd name="connsiteX7174" fmla="*/ 670332 w 7283450"/>
              <a:gd name="connsiteY7174" fmla="*/ 3232927 h 6857979"/>
              <a:gd name="connsiteX7175" fmla="*/ 671120 w 7283450"/>
              <a:gd name="connsiteY7175" fmla="*/ 3233721 h 6857979"/>
              <a:gd name="connsiteX7176" fmla="*/ 671513 w 7283450"/>
              <a:gd name="connsiteY7176" fmla="*/ 3233721 h 6857979"/>
              <a:gd name="connsiteX7177" fmla="*/ 670332 w 7283450"/>
              <a:gd name="connsiteY7177" fmla="*/ 3235308 h 6857979"/>
              <a:gd name="connsiteX7178" fmla="*/ 669545 w 7283450"/>
              <a:gd name="connsiteY7178" fmla="*/ 3236102 h 6857979"/>
              <a:gd name="connsiteX7179" fmla="*/ 668365 w 7283450"/>
              <a:gd name="connsiteY7179" fmla="*/ 3237293 h 6857979"/>
              <a:gd name="connsiteX7180" fmla="*/ 667185 w 7283450"/>
              <a:gd name="connsiteY7180" fmla="*/ 3238086 h 6857979"/>
              <a:gd name="connsiteX7181" fmla="*/ 664037 w 7283450"/>
              <a:gd name="connsiteY7181" fmla="*/ 3239277 h 6857979"/>
              <a:gd name="connsiteX7182" fmla="*/ 660102 w 7283450"/>
              <a:gd name="connsiteY7182" fmla="*/ 3240071 h 6857979"/>
              <a:gd name="connsiteX7183" fmla="*/ 655773 w 7283450"/>
              <a:gd name="connsiteY7183" fmla="*/ 3240071 h 6857979"/>
              <a:gd name="connsiteX7184" fmla="*/ 651052 w 7283450"/>
              <a:gd name="connsiteY7184" fmla="*/ 3239673 h 6857979"/>
              <a:gd name="connsiteX7185" fmla="*/ 646723 w 7283450"/>
              <a:gd name="connsiteY7185" fmla="*/ 3238880 h 6857979"/>
              <a:gd name="connsiteX7186" fmla="*/ 642002 w 7283450"/>
              <a:gd name="connsiteY7186" fmla="*/ 3237689 h 6857979"/>
              <a:gd name="connsiteX7187" fmla="*/ 638066 w 7283450"/>
              <a:gd name="connsiteY7187" fmla="*/ 3235705 h 6857979"/>
              <a:gd name="connsiteX7188" fmla="*/ 633738 w 7283450"/>
              <a:gd name="connsiteY7188" fmla="*/ 3233721 h 6857979"/>
              <a:gd name="connsiteX7189" fmla="*/ 630590 w 7283450"/>
              <a:gd name="connsiteY7189" fmla="*/ 3230546 h 6857979"/>
              <a:gd name="connsiteX7190" fmla="*/ 627836 w 7283450"/>
              <a:gd name="connsiteY7190" fmla="*/ 3227371 h 6857979"/>
              <a:gd name="connsiteX7191" fmla="*/ 626655 w 7283450"/>
              <a:gd name="connsiteY7191" fmla="*/ 3225783 h 6857979"/>
              <a:gd name="connsiteX7192" fmla="*/ 625868 w 7283450"/>
              <a:gd name="connsiteY7192" fmla="*/ 3223402 h 6857979"/>
              <a:gd name="connsiteX7193" fmla="*/ 625475 w 7283450"/>
              <a:gd name="connsiteY7193" fmla="*/ 3221418 h 6857979"/>
              <a:gd name="connsiteX7194" fmla="*/ 625475 w 7283450"/>
              <a:gd name="connsiteY7194" fmla="*/ 3219433 h 6857979"/>
              <a:gd name="connsiteX7195" fmla="*/ 625475 w 7283450"/>
              <a:gd name="connsiteY7195" fmla="*/ 3217449 h 6857979"/>
              <a:gd name="connsiteX7196" fmla="*/ 625868 w 7283450"/>
              <a:gd name="connsiteY7196" fmla="*/ 3215068 h 6857979"/>
              <a:gd name="connsiteX7197" fmla="*/ 626655 w 7283450"/>
              <a:gd name="connsiteY7197" fmla="*/ 3212686 h 6857979"/>
              <a:gd name="connsiteX7198" fmla="*/ 627443 w 7283450"/>
              <a:gd name="connsiteY7198" fmla="*/ 3210305 h 6857979"/>
              <a:gd name="connsiteX7199" fmla="*/ 628623 w 7283450"/>
              <a:gd name="connsiteY7199" fmla="*/ 3209908 h 6857979"/>
              <a:gd name="connsiteX7200" fmla="*/ 629410 w 7283450"/>
              <a:gd name="connsiteY7200" fmla="*/ 3209512 h 6857979"/>
              <a:gd name="connsiteX7201" fmla="*/ 631377 w 7283450"/>
              <a:gd name="connsiteY7201" fmla="*/ 3209115 h 6857979"/>
              <a:gd name="connsiteX7202" fmla="*/ 638066 w 7283450"/>
              <a:gd name="connsiteY7202" fmla="*/ 3209512 h 6857979"/>
              <a:gd name="connsiteX7203" fmla="*/ 640821 w 7283450"/>
              <a:gd name="connsiteY7203" fmla="*/ 3208718 h 6857979"/>
              <a:gd name="connsiteX7204" fmla="*/ 642395 w 7283450"/>
              <a:gd name="connsiteY7204" fmla="*/ 3208321 h 6857979"/>
              <a:gd name="connsiteX7205" fmla="*/ 643575 w 7283450"/>
              <a:gd name="connsiteY7205" fmla="*/ 3207130 h 6857979"/>
              <a:gd name="connsiteX7206" fmla="*/ 644363 w 7283450"/>
              <a:gd name="connsiteY7206" fmla="*/ 3205940 h 6857979"/>
              <a:gd name="connsiteX7207" fmla="*/ 645936 w 7283450"/>
              <a:gd name="connsiteY7207" fmla="*/ 3204749 h 6857979"/>
              <a:gd name="connsiteX7208" fmla="*/ 646330 w 7283450"/>
              <a:gd name="connsiteY7208" fmla="*/ 3202765 h 6857979"/>
              <a:gd name="connsiteX7209" fmla="*/ 6552043 w 7283450"/>
              <a:gd name="connsiteY7209" fmla="*/ 3194037 h 6857979"/>
              <a:gd name="connsiteX7210" fmla="*/ 6553498 w 7283450"/>
              <a:gd name="connsiteY7210" fmla="*/ 3194037 h 6857979"/>
              <a:gd name="connsiteX7211" fmla="*/ 6554589 w 7283450"/>
              <a:gd name="connsiteY7211" fmla="*/ 3194831 h 6857979"/>
              <a:gd name="connsiteX7212" fmla="*/ 6555681 w 7283450"/>
              <a:gd name="connsiteY7212" fmla="*/ 3195227 h 6857979"/>
              <a:gd name="connsiteX7213" fmla="*/ 6556408 w 7283450"/>
              <a:gd name="connsiteY7213" fmla="*/ 3196418 h 6857979"/>
              <a:gd name="connsiteX7214" fmla="*/ 6557500 w 7283450"/>
              <a:gd name="connsiteY7214" fmla="*/ 3198006 h 6857979"/>
              <a:gd name="connsiteX7215" fmla="*/ 6558591 w 7283450"/>
              <a:gd name="connsiteY7215" fmla="*/ 3200387 h 6857979"/>
              <a:gd name="connsiteX7216" fmla="*/ 6559319 w 7283450"/>
              <a:gd name="connsiteY7216" fmla="*/ 3203165 h 6857979"/>
              <a:gd name="connsiteX7217" fmla="*/ 6560047 w 7283450"/>
              <a:gd name="connsiteY7217" fmla="*/ 3205944 h 6857979"/>
              <a:gd name="connsiteX7218" fmla="*/ 6561138 w 7283450"/>
              <a:gd name="connsiteY7218" fmla="*/ 3209914 h 6857979"/>
              <a:gd name="connsiteX7219" fmla="*/ 6557864 w 7283450"/>
              <a:gd name="connsiteY7219" fmla="*/ 3211501 h 6857979"/>
              <a:gd name="connsiteX7220" fmla="*/ 6554953 w 7283450"/>
              <a:gd name="connsiteY7220" fmla="*/ 3212295 h 6857979"/>
              <a:gd name="connsiteX7221" fmla="*/ 6552770 w 7283450"/>
              <a:gd name="connsiteY7221" fmla="*/ 3212691 h 6857979"/>
              <a:gd name="connsiteX7222" fmla="*/ 6550587 w 7283450"/>
              <a:gd name="connsiteY7222" fmla="*/ 3213088 h 6857979"/>
              <a:gd name="connsiteX7223" fmla="*/ 6548768 w 7283450"/>
              <a:gd name="connsiteY7223" fmla="*/ 3212691 h 6857979"/>
              <a:gd name="connsiteX7224" fmla="*/ 6547313 w 7283450"/>
              <a:gd name="connsiteY7224" fmla="*/ 3212295 h 6857979"/>
              <a:gd name="connsiteX7225" fmla="*/ 6546222 w 7283450"/>
              <a:gd name="connsiteY7225" fmla="*/ 3211898 h 6857979"/>
              <a:gd name="connsiteX7226" fmla="*/ 6545494 w 7283450"/>
              <a:gd name="connsiteY7226" fmla="*/ 3211105 h 6857979"/>
              <a:gd name="connsiteX7227" fmla="*/ 6544403 w 7283450"/>
              <a:gd name="connsiteY7227" fmla="*/ 3209914 h 6857979"/>
              <a:gd name="connsiteX7228" fmla="*/ 6544039 w 7283450"/>
              <a:gd name="connsiteY7228" fmla="*/ 3208723 h 6857979"/>
              <a:gd name="connsiteX7229" fmla="*/ 6543675 w 7283450"/>
              <a:gd name="connsiteY7229" fmla="*/ 3205944 h 6857979"/>
              <a:gd name="connsiteX7230" fmla="*/ 6544039 w 7283450"/>
              <a:gd name="connsiteY7230" fmla="*/ 3203165 h 6857979"/>
              <a:gd name="connsiteX7231" fmla="*/ 6545494 w 7283450"/>
              <a:gd name="connsiteY7231" fmla="*/ 3200387 h 6857979"/>
              <a:gd name="connsiteX7232" fmla="*/ 6546949 w 7283450"/>
              <a:gd name="connsiteY7232" fmla="*/ 3197609 h 6857979"/>
              <a:gd name="connsiteX7233" fmla="*/ 6548768 w 7283450"/>
              <a:gd name="connsiteY7233" fmla="*/ 3195624 h 6857979"/>
              <a:gd name="connsiteX7234" fmla="*/ 6550951 w 7283450"/>
              <a:gd name="connsiteY7234" fmla="*/ 3194433 h 6857979"/>
              <a:gd name="connsiteX7235" fmla="*/ 276225 w 7283450"/>
              <a:gd name="connsiteY7235" fmla="*/ 3189275 h 6857979"/>
              <a:gd name="connsiteX7236" fmla="*/ 273412 w 7283450"/>
              <a:gd name="connsiteY7236" fmla="*/ 3194037 h 6857979"/>
              <a:gd name="connsiteX7237" fmla="*/ 270197 w 7283450"/>
              <a:gd name="connsiteY7237" fmla="*/ 3198006 h 6857979"/>
              <a:gd name="connsiteX7238" fmla="*/ 266178 w 7283450"/>
              <a:gd name="connsiteY7238" fmla="*/ 3201579 h 6857979"/>
              <a:gd name="connsiteX7239" fmla="*/ 262561 w 7283450"/>
              <a:gd name="connsiteY7239" fmla="*/ 3204754 h 6857979"/>
              <a:gd name="connsiteX7240" fmla="*/ 253719 w 7283450"/>
              <a:gd name="connsiteY7240" fmla="*/ 3210709 h 6857979"/>
              <a:gd name="connsiteX7241" fmla="*/ 244475 w 7283450"/>
              <a:gd name="connsiteY7241" fmla="*/ 3216263 h 6857979"/>
              <a:gd name="connsiteX7242" fmla="*/ 245279 w 7283450"/>
              <a:gd name="connsiteY7242" fmla="*/ 3213089 h 6857979"/>
              <a:gd name="connsiteX7243" fmla="*/ 246083 w 7283450"/>
              <a:gd name="connsiteY7243" fmla="*/ 3210312 h 6857979"/>
              <a:gd name="connsiteX7244" fmla="*/ 246887 w 7283450"/>
              <a:gd name="connsiteY7244" fmla="*/ 3207532 h 6857979"/>
              <a:gd name="connsiteX7245" fmla="*/ 248494 w 7283450"/>
              <a:gd name="connsiteY7245" fmla="*/ 3205151 h 6857979"/>
              <a:gd name="connsiteX7246" fmla="*/ 249700 w 7283450"/>
              <a:gd name="connsiteY7246" fmla="*/ 3203167 h 6857979"/>
              <a:gd name="connsiteX7247" fmla="*/ 251308 w 7283450"/>
              <a:gd name="connsiteY7247" fmla="*/ 3201182 h 6857979"/>
              <a:gd name="connsiteX7248" fmla="*/ 255728 w 7283450"/>
              <a:gd name="connsiteY7248" fmla="*/ 3197609 h 6857979"/>
              <a:gd name="connsiteX7249" fmla="*/ 260149 w 7283450"/>
              <a:gd name="connsiteY7249" fmla="*/ 3195228 h 6857979"/>
              <a:gd name="connsiteX7250" fmla="*/ 265374 w 7283450"/>
              <a:gd name="connsiteY7250" fmla="*/ 3193243 h 6857979"/>
              <a:gd name="connsiteX7251" fmla="*/ 6100763 w 7283450"/>
              <a:gd name="connsiteY7251" fmla="*/ 3125776 h 6857979"/>
              <a:gd name="connsiteX7252" fmla="*/ 6104804 w 7283450"/>
              <a:gd name="connsiteY7252" fmla="*/ 3126966 h 6857979"/>
              <a:gd name="connsiteX7253" fmla="*/ 6108845 w 7283450"/>
              <a:gd name="connsiteY7253" fmla="*/ 3128158 h 6857979"/>
              <a:gd name="connsiteX7254" fmla="*/ 6112482 w 7283450"/>
              <a:gd name="connsiteY7254" fmla="*/ 3130142 h 6857979"/>
              <a:gd name="connsiteX7255" fmla="*/ 6115310 w 7283450"/>
              <a:gd name="connsiteY7255" fmla="*/ 3132523 h 6857979"/>
              <a:gd name="connsiteX7256" fmla="*/ 6118139 w 7283450"/>
              <a:gd name="connsiteY7256" fmla="*/ 3134904 h 6857979"/>
              <a:gd name="connsiteX7257" fmla="*/ 6120563 w 7283450"/>
              <a:gd name="connsiteY7257" fmla="*/ 3137683 h 6857979"/>
              <a:gd name="connsiteX7258" fmla="*/ 6122180 w 7283450"/>
              <a:gd name="connsiteY7258" fmla="*/ 3141651 h 6857979"/>
              <a:gd name="connsiteX7259" fmla="*/ 6122988 w 7283450"/>
              <a:gd name="connsiteY7259" fmla="*/ 3146017 h 6857979"/>
              <a:gd name="connsiteX7260" fmla="*/ 6120159 w 7283450"/>
              <a:gd name="connsiteY7260" fmla="*/ 3146017 h 6857979"/>
              <a:gd name="connsiteX7261" fmla="*/ 6117735 w 7283450"/>
              <a:gd name="connsiteY7261" fmla="*/ 3146414 h 6857979"/>
              <a:gd name="connsiteX7262" fmla="*/ 6114906 w 7283450"/>
              <a:gd name="connsiteY7262" fmla="*/ 3146017 h 6857979"/>
              <a:gd name="connsiteX7263" fmla="*/ 6112886 w 7283450"/>
              <a:gd name="connsiteY7263" fmla="*/ 3145620 h 6857979"/>
              <a:gd name="connsiteX7264" fmla="*/ 6110865 w 7283450"/>
              <a:gd name="connsiteY7264" fmla="*/ 3144826 h 6857979"/>
              <a:gd name="connsiteX7265" fmla="*/ 6109249 w 7283450"/>
              <a:gd name="connsiteY7265" fmla="*/ 3144033 h 6857979"/>
              <a:gd name="connsiteX7266" fmla="*/ 6107633 w 7283450"/>
              <a:gd name="connsiteY7266" fmla="*/ 3143239 h 6857979"/>
              <a:gd name="connsiteX7267" fmla="*/ 6106420 w 7283450"/>
              <a:gd name="connsiteY7267" fmla="*/ 3142048 h 6857979"/>
              <a:gd name="connsiteX7268" fmla="*/ 6103996 w 7283450"/>
              <a:gd name="connsiteY7268" fmla="*/ 3138476 h 6857979"/>
              <a:gd name="connsiteX7269" fmla="*/ 6102783 w 7283450"/>
              <a:gd name="connsiteY7269" fmla="*/ 3134904 h 6857979"/>
              <a:gd name="connsiteX7270" fmla="*/ 6101571 w 7283450"/>
              <a:gd name="connsiteY7270" fmla="*/ 3130935 h 6857979"/>
              <a:gd name="connsiteX7271" fmla="*/ 650876 w 7283450"/>
              <a:gd name="connsiteY7271" fmla="*/ 3055922 h 6857979"/>
              <a:gd name="connsiteX7272" fmla="*/ 649817 w 7283450"/>
              <a:gd name="connsiteY7272" fmla="*/ 3059097 h 6857979"/>
              <a:gd name="connsiteX7273" fmla="*/ 649288 w 7283450"/>
              <a:gd name="connsiteY7273" fmla="*/ 3062273 h 6857979"/>
              <a:gd name="connsiteX7274" fmla="*/ 649288 w 7283450"/>
              <a:gd name="connsiteY7274" fmla="*/ 3056275 h 6857979"/>
              <a:gd name="connsiteX7275" fmla="*/ 422257 w 7283450"/>
              <a:gd name="connsiteY7275" fmla="*/ 3028531 h 6857979"/>
              <a:gd name="connsiteX7276" fmla="*/ 421053 w 7283450"/>
              <a:gd name="connsiteY7276" fmla="*/ 3030503 h 6857979"/>
              <a:gd name="connsiteX7277" fmla="*/ 419849 w 7283450"/>
              <a:gd name="connsiteY7277" fmla="*/ 3032476 h 6857979"/>
              <a:gd name="connsiteX7278" fmla="*/ 419046 w 7283450"/>
              <a:gd name="connsiteY7278" fmla="*/ 3035236 h 6857979"/>
              <a:gd name="connsiteX7279" fmla="*/ 418243 w 7283450"/>
              <a:gd name="connsiteY7279" fmla="*/ 3041547 h 6857979"/>
              <a:gd name="connsiteX7280" fmla="*/ 417841 w 7283450"/>
              <a:gd name="connsiteY7280" fmla="*/ 3044306 h 6857979"/>
              <a:gd name="connsiteX7281" fmla="*/ 417039 w 7283450"/>
              <a:gd name="connsiteY7281" fmla="*/ 3047855 h 6857979"/>
              <a:gd name="connsiteX7282" fmla="*/ 416236 w 7283450"/>
              <a:gd name="connsiteY7282" fmla="*/ 3050617 h 6857979"/>
              <a:gd name="connsiteX7283" fmla="*/ 414630 w 7283450"/>
              <a:gd name="connsiteY7283" fmla="*/ 3053378 h 6857979"/>
              <a:gd name="connsiteX7284" fmla="*/ 409813 w 7283450"/>
              <a:gd name="connsiteY7284" fmla="*/ 3060084 h 6857979"/>
              <a:gd name="connsiteX7285" fmla="*/ 403390 w 7283450"/>
              <a:gd name="connsiteY7285" fmla="*/ 3067183 h 6857979"/>
              <a:gd name="connsiteX7286" fmla="*/ 396565 w 7283450"/>
              <a:gd name="connsiteY7286" fmla="*/ 3074282 h 6857979"/>
              <a:gd name="connsiteX7287" fmla="*/ 392952 w 7283450"/>
              <a:gd name="connsiteY7287" fmla="*/ 3077043 h 6857979"/>
              <a:gd name="connsiteX7288" fmla="*/ 389339 w 7283450"/>
              <a:gd name="connsiteY7288" fmla="*/ 3080593 h 6857979"/>
              <a:gd name="connsiteX7289" fmla="*/ 384924 w 7283450"/>
              <a:gd name="connsiteY7289" fmla="*/ 3082959 h 6857979"/>
              <a:gd name="connsiteX7290" fmla="*/ 380909 w 7283450"/>
              <a:gd name="connsiteY7290" fmla="*/ 3085325 h 6857979"/>
              <a:gd name="connsiteX7291" fmla="*/ 376494 w 7283450"/>
              <a:gd name="connsiteY7291" fmla="*/ 3087298 h 6857979"/>
              <a:gd name="connsiteX7292" fmla="*/ 372479 w 7283450"/>
              <a:gd name="connsiteY7292" fmla="*/ 3088876 h 6857979"/>
              <a:gd name="connsiteX7293" fmla="*/ 367662 w 7283450"/>
              <a:gd name="connsiteY7293" fmla="*/ 3090058 h 6857979"/>
              <a:gd name="connsiteX7294" fmla="*/ 363647 w 7283450"/>
              <a:gd name="connsiteY7294" fmla="*/ 3090847 h 6857979"/>
              <a:gd name="connsiteX7295" fmla="*/ 358830 w 7283450"/>
              <a:gd name="connsiteY7295" fmla="*/ 3090847 h 6857979"/>
              <a:gd name="connsiteX7296" fmla="*/ 354013 w 7283450"/>
              <a:gd name="connsiteY7296" fmla="*/ 3090058 h 6857979"/>
              <a:gd name="connsiteX7297" fmla="*/ 370873 w 7283450"/>
              <a:gd name="connsiteY7297" fmla="*/ 3073887 h 6857979"/>
              <a:gd name="connsiteX7298" fmla="*/ 387734 w 7283450"/>
              <a:gd name="connsiteY7298" fmla="*/ 3057322 h 6857979"/>
              <a:gd name="connsiteX7299" fmla="*/ 396164 w 7283450"/>
              <a:gd name="connsiteY7299" fmla="*/ 3049435 h 6857979"/>
              <a:gd name="connsiteX7300" fmla="*/ 404995 w 7283450"/>
              <a:gd name="connsiteY7300" fmla="*/ 3041547 h 6857979"/>
              <a:gd name="connsiteX7301" fmla="*/ 414229 w 7283450"/>
              <a:gd name="connsiteY7301" fmla="*/ 3034447 h 6857979"/>
              <a:gd name="connsiteX7302" fmla="*/ 5917897 w 7283450"/>
              <a:gd name="connsiteY7302" fmla="*/ 2998772 h 6857979"/>
              <a:gd name="connsiteX7303" fmla="*/ 5919913 w 7283450"/>
              <a:gd name="connsiteY7303" fmla="*/ 2999969 h 6857979"/>
              <a:gd name="connsiteX7304" fmla="*/ 5921123 w 7283450"/>
              <a:gd name="connsiteY7304" fmla="*/ 3001167 h 6857979"/>
              <a:gd name="connsiteX7305" fmla="*/ 5922332 w 7283450"/>
              <a:gd name="connsiteY7305" fmla="*/ 3003163 h 6857979"/>
              <a:gd name="connsiteX7306" fmla="*/ 5923139 w 7283450"/>
              <a:gd name="connsiteY7306" fmla="*/ 3005159 h 6857979"/>
              <a:gd name="connsiteX7307" fmla="*/ 5924348 w 7283450"/>
              <a:gd name="connsiteY7307" fmla="*/ 3008752 h 6857979"/>
              <a:gd name="connsiteX7308" fmla="*/ 5924751 w 7283450"/>
              <a:gd name="connsiteY7308" fmla="*/ 3013143 h 6857979"/>
              <a:gd name="connsiteX7309" fmla="*/ 5925155 w 7283450"/>
              <a:gd name="connsiteY7309" fmla="*/ 3016736 h 6857979"/>
              <a:gd name="connsiteX7310" fmla="*/ 5924751 w 7283450"/>
              <a:gd name="connsiteY7310" fmla="*/ 3019530 h 6857979"/>
              <a:gd name="connsiteX7311" fmla="*/ 5924751 w 7283450"/>
              <a:gd name="connsiteY7311" fmla="*/ 3021925 h 6857979"/>
              <a:gd name="connsiteX7312" fmla="*/ 5924348 w 7283450"/>
              <a:gd name="connsiteY7312" fmla="*/ 3022324 h 6857979"/>
              <a:gd name="connsiteX7313" fmla="*/ 5926767 w 7283450"/>
              <a:gd name="connsiteY7313" fmla="*/ 3027513 h 6857979"/>
              <a:gd name="connsiteX7314" fmla="*/ 5928783 w 7283450"/>
              <a:gd name="connsiteY7314" fmla="*/ 3032305 h 6857979"/>
              <a:gd name="connsiteX7315" fmla="*/ 5929186 w 7283450"/>
              <a:gd name="connsiteY7315" fmla="*/ 3035498 h 6857979"/>
              <a:gd name="connsiteX7316" fmla="*/ 5929589 w 7283450"/>
              <a:gd name="connsiteY7316" fmla="*/ 3039090 h 6857979"/>
              <a:gd name="connsiteX7317" fmla="*/ 5929993 w 7283450"/>
              <a:gd name="connsiteY7317" fmla="*/ 3046275 h 6857979"/>
              <a:gd name="connsiteX7318" fmla="*/ 5929993 w 7283450"/>
              <a:gd name="connsiteY7318" fmla="*/ 3050668 h 6857979"/>
              <a:gd name="connsiteX7319" fmla="*/ 5930799 w 7283450"/>
              <a:gd name="connsiteY7319" fmla="*/ 3056256 h 6857979"/>
              <a:gd name="connsiteX7320" fmla="*/ 5932008 w 7283450"/>
              <a:gd name="connsiteY7320" fmla="*/ 3058651 h 6857979"/>
              <a:gd name="connsiteX7321" fmla="*/ 5934024 w 7283450"/>
              <a:gd name="connsiteY7321" fmla="*/ 3061445 h 6857979"/>
              <a:gd name="connsiteX7322" fmla="*/ 5936040 w 7283450"/>
              <a:gd name="connsiteY7322" fmla="*/ 3064639 h 6857979"/>
              <a:gd name="connsiteX7323" fmla="*/ 5937250 w 7283450"/>
              <a:gd name="connsiteY7323" fmla="*/ 3066236 h 6857979"/>
              <a:gd name="connsiteX7324" fmla="*/ 5937250 w 7283450"/>
              <a:gd name="connsiteY7324" fmla="*/ 3069030 h 6857979"/>
              <a:gd name="connsiteX7325" fmla="*/ 5937250 w 7283450"/>
              <a:gd name="connsiteY7325" fmla="*/ 3071824 h 6857979"/>
              <a:gd name="connsiteX7326" fmla="*/ 5935637 w 7283450"/>
              <a:gd name="connsiteY7326" fmla="*/ 3076216 h 6857979"/>
              <a:gd name="connsiteX7327" fmla="*/ 5934831 w 7283450"/>
              <a:gd name="connsiteY7327" fmla="*/ 3079010 h 6857979"/>
              <a:gd name="connsiteX7328" fmla="*/ 5934024 w 7283450"/>
              <a:gd name="connsiteY7328" fmla="*/ 3079409 h 6857979"/>
              <a:gd name="connsiteX7329" fmla="*/ 5935234 w 7283450"/>
              <a:gd name="connsiteY7329" fmla="*/ 3082603 h 6857979"/>
              <a:gd name="connsiteX7330" fmla="*/ 5936040 w 7283450"/>
              <a:gd name="connsiteY7330" fmla="*/ 3085397 h 6857979"/>
              <a:gd name="connsiteX7331" fmla="*/ 5937250 w 7283450"/>
              <a:gd name="connsiteY7331" fmla="*/ 3090587 h 6857979"/>
              <a:gd name="connsiteX7332" fmla="*/ 5937250 w 7283450"/>
              <a:gd name="connsiteY7332" fmla="*/ 3095776 h 6857979"/>
              <a:gd name="connsiteX7333" fmla="*/ 5936444 w 7283450"/>
              <a:gd name="connsiteY7333" fmla="*/ 3100567 h 6857979"/>
              <a:gd name="connsiteX7334" fmla="*/ 5936040 w 7283450"/>
              <a:gd name="connsiteY7334" fmla="*/ 3105756 h 6857979"/>
              <a:gd name="connsiteX7335" fmla="*/ 5935637 w 7283450"/>
              <a:gd name="connsiteY7335" fmla="*/ 3110148 h 6857979"/>
              <a:gd name="connsiteX7336" fmla="*/ 5936040 w 7283450"/>
              <a:gd name="connsiteY7336" fmla="*/ 3115337 h 6857979"/>
              <a:gd name="connsiteX7337" fmla="*/ 5936444 w 7283450"/>
              <a:gd name="connsiteY7337" fmla="*/ 3117333 h 6857979"/>
              <a:gd name="connsiteX7338" fmla="*/ 5937250 w 7283450"/>
              <a:gd name="connsiteY7338" fmla="*/ 3119728 h 6857979"/>
              <a:gd name="connsiteX7339" fmla="*/ 5935234 w 7283450"/>
              <a:gd name="connsiteY7339" fmla="*/ 3120127 h 6857979"/>
              <a:gd name="connsiteX7340" fmla="*/ 5933621 w 7283450"/>
              <a:gd name="connsiteY7340" fmla="*/ 3120127 h 6857979"/>
              <a:gd name="connsiteX7341" fmla="*/ 5932008 w 7283450"/>
              <a:gd name="connsiteY7341" fmla="*/ 3120926 h 6857979"/>
              <a:gd name="connsiteX7342" fmla="*/ 5930799 w 7283450"/>
              <a:gd name="connsiteY7342" fmla="*/ 3121724 h 6857979"/>
              <a:gd name="connsiteX7343" fmla="*/ 5929993 w 7283450"/>
              <a:gd name="connsiteY7343" fmla="*/ 3122922 h 6857979"/>
              <a:gd name="connsiteX7344" fmla="*/ 5929186 w 7283450"/>
              <a:gd name="connsiteY7344" fmla="*/ 3124119 h 6857979"/>
              <a:gd name="connsiteX7345" fmla="*/ 5927574 w 7283450"/>
              <a:gd name="connsiteY7345" fmla="*/ 3126514 h 6857979"/>
              <a:gd name="connsiteX7346" fmla="*/ 5926767 w 7283450"/>
              <a:gd name="connsiteY7346" fmla="*/ 3126115 h 6857979"/>
              <a:gd name="connsiteX7347" fmla="*/ 5927574 w 7283450"/>
              <a:gd name="connsiteY7347" fmla="*/ 3127313 h 6857979"/>
              <a:gd name="connsiteX7348" fmla="*/ 5927977 w 7283450"/>
              <a:gd name="connsiteY7348" fmla="*/ 3128510 h 6857979"/>
              <a:gd name="connsiteX7349" fmla="*/ 5928783 w 7283450"/>
              <a:gd name="connsiteY7349" fmla="*/ 3129708 h 6857979"/>
              <a:gd name="connsiteX7350" fmla="*/ 5928783 w 7283450"/>
              <a:gd name="connsiteY7350" fmla="*/ 3130905 h 6857979"/>
              <a:gd name="connsiteX7351" fmla="*/ 5927977 w 7283450"/>
              <a:gd name="connsiteY7351" fmla="*/ 3132502 h 6857979"/>
              <a:gd name="connsiteX7352" fmla="*/ 5927574 w 7283450"/>
              <a:gd name="connsiteY7352" fmla="*/ 3133700 h 6857979"/>
              <a:gd name="connsiteX7353" fmla="*/ 5926767 w 7283450"/>
              <a:gd name="connsiteY7353" fmla="*/ 3134498 h 6857979"/>
              <a:gd name="connsiteX7354" fmla="*/ 5925961 w 7283450"/>
              <a:gd name="connsiteY7354" fmla="*/ 3134897 h 6857979"/>
              <a:gd name="connsiteX7355" fmla="*/ 5924751 w 7283450"/>
              <a:gd name="connsiteY7355" fmla="*/ 3135296 h 6857979"/>
              <a:gd name="connsiteX7356" fmla="*/ 5923945 w 7283450"/>
              <a:gd name="connsiteY7356" fmla="*/ 3135296 h 6857979"/>
              <a:gd name="connsiteX7357" fmla="*/ 5922735 w 7283450"/>
              <a:gd name="connsiteY7357" fmla="*/ 3134498 h 6857979"/>
              <a:gd name="connsiteX7358" fmla="*/ 5921526 w 7283450"/>
              <a:gd name="connsiteY7358" fmla="*/ 3133700 h 6857979"/>
              <a:gd name="connsiteX7359" fmla="*/ 5920720 w 7283450"/>
              <a:gd name="connsiteY7359" fmla="*/ 3132103 h 6857979"/>
              <a:gd name="connsiteX7360" fmla="*/ 5919913 w 7283450"/>
              <a:gd name="connsiteY7360" fmla="*/ 3129708 h 6857979"/>
              <a:gd name="connsiteX7361" fmla="*/ 5918704 w 7283450"/>
              <a:gd name="connsiteY7361" fmla="*/ 3126913 h 6857979"/>
              <a:gd name="connsiteX7362" fmla="*/ 5917897 w 7283450"/>
              <a:gd name="connsiteY7362" fmla="*/ 3123320 h 6857979"/>
              <a:gd name="connsiteX7363" fmla="*/ 5920316 w 7283450"/>
              <a:gd name="connsiteY7363" fmla="*/ 3123720 h 6857979"/>
              <a:gd name="connsiteX7364" fmla="*/ 5922332 w 7283450"/>
              <a:gd name="connsiteY7364" fmla="*/ 3124119 h 6857979"/>
              <a:gd name="connsiteX7365" fmla="*/ 5925155 w 7283450"/>
              <a:gd name="connsiteY7365" fmla="*/ 3125316 h 6857979"/>
              <a:gd name="connsiteX7366" fmla="*/ 5923139 w 7283450"/>
              <a:gd name="connsiteY7366" fmla="*/ 3123320 h 6857979"/>
              <a:gd name="connsiteX7367" fmla="*/ 5921123 w 7283450"/>
              <a:gd name="connsiteY7367" fmla="*/ 3120926 h 6857979"/>
              <a:gd name="connsiteX7368" fmla="*/ 5919913 w 7283450"/>
              <a:gd name="connsiteY7368" fmla="*/ 3118929 h 6857979"/>
              <a:gd name="connsiteX7369" fmla="*/ 5918704 w 7283450"/>
              <a:gd name="connsiteY7369" fmla="*/ 3116534 h 6857979"/>
              <a:gd name="connsiteX7370" fmla="*/ 5917897 w 7283450"/>
              <a:gd name="connsiteY7370" fmla="*/ 3113740 h 6857979"/>
              <a:gd name="connsiteX7371" fmla="*/ 5917494 w 7283450"/>
              <a:gd name="connsiteY7371" fmla="*/ 3111345 h 6857979"/>
              <a:gd name="connsiteX7372" fmla="*/ 5917091 w 7283450"/>
              <a:gd name="connsiteY7372" fmla="*/ 3105756 h 6857979"/>
              <a:gd name="connsiteX7373" fmla="*/ 5917897 w 7283450"/>
              <a:gd name="connsiteY7373" fmla="*/ 3092982 h 6857979"/>
              <a:gd name="connsiteX7374" fmla="*/ 5918301 w 7283450"/>
              <a:gd name="connsiteY7374" fmla="*/ 3086195 h 6857979"/>
              <a:gd name="connsiteX7375" fmla="*/ 5917897 w 7283450"/>
              <a:gd name="connsiteY7375" fmla="*/ 3079409 h 6857979"/>
              <a:gd name="connsiteX7376" fmla="*/ 5917494 w 7283450"/>
              <a:gd name="connsiteY7376" fmla="*/ 3078611 h 6857979"/>
              <a:gd name="connsiteX7377" fmla="*/ 5917091 w 7283450"/>
              <a:gd name="connsiteY7377" fmla="*/ 3077812 h 6857979"/>
              <a:gd name="connsiteX7378" fmla="*/ 5915881 w 7283450"/>
              <a:gd name="connsiteY7378" fmla="*/ 3077014 h 6857979"/>
              <a:gd name="connsiteX7379" fmla="*/ 5911850 w 7283450"/>
              <a:gd name="connsiteY7379" fmla="*/ 3076216 h 6857979"/>
              <a:gd name="connsiteX7380" fmla="*/ 5914672 w 7283450"/>
              <a:gd name="connsiteY7380" fmla="*/ 3066236 h 6857979"/>
              <a:gd name="connsiteX7381" fmla="*/ 5915478 w 7283450"/>
              <a:gd name="connsiteY7381" fmla="*/ 3061845 h 6857979"/>
              <a:gd name="connsiteX7382" fmla="*/ 5915881 w 7283450"/>
              <a:gd name="connsiteY7382" fmla="*/ 3057853 h 6857979"/>
              <a:gd name="connsiteX7383" fmla="*/ 5915881 w 7283450"/>
              <a:gd name="connsiteY7383" fmla="*/ 3053861 h 6857979"/>
              <a:gd name="connsiteX7384" fmla="*/ 5915075 w 7283450"/>
              <a:gd name="connsiteY7384" fmla="*/ 3049468 h 6857979"/>
              <a:gd name="connsiteX7385" fmla="*/ 5913866 w 7283450"/>
              <a:gd name="connsiteY7385" fmla="*/ 3044679 h 6857979"/>
              <a:gd name="connsiteX7386" fmla="*/ 5911850 w 7283450"/>
              <a:gd name="connsiteY7386" fmla="*/ 3039491 h 6857979"/>
              <a:gd name="connsiteX7387" fmla="*/ 5913866 w 7283450"/>
              <a:gd name="connsiteY7387" fmla="*/ 3038292 h 6857979"/>
              <a:gd name="connsiteX7388" fmla="*/ 5915478 w 7283450"/>
              <a:gd name="connsiteY7388" fmla="*/ 3036694 h 6857979"/>
              <a:gd name="connsiteX7389" fmla="*/ 5917897 w 7283450"/>
              <a:gd name="connsiteY7389" fmla="*/ 3034301 h 6857979"/>
              <a:gd name="connsiteX7390" fmla="*/ 5919107 w 7283450"/>
              <a:gd name="connsiteY7390" fmla="*/ 3033501 h 6857979"/>
              <a:gd name="connsiteX7391" fmla="*/ 5920720 w 7283450"/>
              <a:gd name="connsiteY7391" fmla="*/ 3033102 h 6857979"/>
              <a:gd name="connsiteX7392" fmla="*/ 5922332 w 7283450"/>
              <a:gd name="connsiteY7392" fmla="*/ 3033901 h 6857979"/>
              <a:gd name="connsiteX7393" fmla="*/ 5924348 w 7283450"/>
              <a:gd name="connsiteY7393" fmla="*/ 3035898 h 6857979"/>
              <a:gd name="connsiteX7394" fmla="*/ 5923542 w 7283450"/>
              <a:gd name="connsiteY7394" fmla="*/ 3033501 h 6857979"/>
              <a:gd name="connsiteX7395" fmla="*/ 5922735 w 7283450"/>
              <a:gd name="connsiteY7395" fmla="*/ 3031107 h 6857979"/>
              <a:gd name="connsiteX7396" fmla="*/ 5921526 w 7283450"/>
              <a:gd name="connsiteY7396" fmla="*/ 3029111 h 6857979"/>
              <a:gd name="connsiteX7397" fmla="*/ 5919913 w 7283450"/>
              <a:gd name="connsiteY7397" fmla="*/ 3027115 h 6857979"/>
              <a:gd name="connsiteX7398" fmla="*/ 5917897 w 7283450"/>
              <a:gd name="connsiteY7398" fmla="*/ 3025518 h 6857979"/>
              <a:gd name="connsiteX7399" fmla="*/ 5916285 w 7283450"/>
              <a:gd name="connsiteY7399" fmla="*/ 3024320 h 6857979"/>
              <a:gd name="connsiteX7400" fmla="*/ 5914269 w 7283450"/>
              <a:gd name="connsiteY7400" fmla="*/ 3023522 h 6857979"/>
              <a:gd name="connsiteX7401" fmla="*/ 5911850 w 7283450"/>
              <a:gd name="connsiteY7401" fmla="*/ 3022324 h 6857979"/>
              <a:gd name="connsiteX7402" fmla="*/ 5913059 w 7283450"/>
              <a:gd name="connsiteY7402" fmla="*/ 3019530 h 6857979"/>
              <a:gd name="connsiteX7403" fmla="*/ 5913866 w 7283450"/>
              <a:gd name="connsiteY7403" fmla="*/ 3017135 h 6857979"/>
              <a:gd name="connsiteX7404" fmla="*/ 5915478 w 7283450"/>
              <a:gd name="connsiteY7404" fmla="*/ 3010748 h 6857979"/>
              <a:gd name="connsiteX7405" fmla="*/ 5916688 w 7283450"/>
              <a:gd name="connsiteY7405" fmla="*/ 3005159 h 6857979"/>
              <a:gd name="connsiteX7406" fmla="*/ 854472 w 7283450"/>
              <a:gd name="connsiteY7406" fmla="*/ 2979725 h 6857979"/>
              <a:gd name="connsiteX7407" fmla="*/ 856060 w 7283450"/>
              <a:gd name="connsiteY7407" fmla="*/ 2980104 h 6857979"/>
              <a:gd name="connsiteX7408" fmla="*/ 857250 w 7283450"/>
              <a:gd name="connsiteY7408" fmla="*/ 2980481 h 6857979"/>
              <a:gd name="connsiteX7409" fmla="*/ 858838 w 7283450"/>
              <a:gd name="connsiteY7409" fmla="*/ 2981238 h 6857979"/>
              <a:gd name="connsiteX7410" fmla="*/ 860425 w 7283450"/>
              <a:gd name="connsiteY7410" fmla="*/ 2982372 h 6857979"/>
              <a:gd name="connsiteX7411" fmla="*/ 860425 w 7283450"/>
              <a:gd name="connsiteY7411" fmla="*/ 2985396 h 6857979"/>
              <a:gd name="connsiteX7412" fmla="*/ 859234 w 7283450"/>
              <a:gd name="connsiteY7412" fmla="*/ 2988798 h 6857979"/>
              <a:gd name="connsiteX7413" fmla="*/ 858044 w 7283450"/>
              <a:gd name="connsiteY7413" fmla="*/ 2991066 h 6857979"/>
              <a:gd name="connsiteX7414" fmla="*/ 856853 w 7283450"/>
              <a:gd name="connsiteY7414" fmla="*/ 2992955 h 6857979"/>
              <a:gd name="connsiteX7415" fmla="*/ 854869 w 7283450"/>
              <a:gd name="connsiteY7415" fmla="*/ 2994845 h 6857979"/>
              <a:gd name="connsiteX7416" fmla="*/ 852091 w 7283450"/>
              <a:gd name="connsiteY7416" fmla="*/ 2995600 h 6857979"/>
              <a:gd name="connsiteX7417" fmla="*/ 848519 w 7283450"/>
              <a:gd name="connsiteY7417" fmla="*/ 2995600 h 6857979"/>
              <a:gd name="connsiteX7418" fmla="*/ 844947 w 7283450"/>
              <a:gd name="connsiteY7418" fmla="*/ 2995223 h 6857979"/>
              <a:gd name="connsiteX7419" fmla="*/ 844551 w 7283450"/>
              <a:gd name="connsiteY7419" fmla="*/ 2992955 h 6857979"/>
              <a:gd name="connsiteX7420" fmla="*/ 844551 w 7283450"/>
              <a:gd name="connsiteY7420" fmla="*/ 2991066 h 6857979"/>
              <a:gd name="connsiteX7421" fmla="*/ 845344 w 7283450"/>
              <a:gd name="connsiteY7421" fmla="*/ 2987286 h 6857979"/>
              <a:gd name="connsiteX7422" fmla="*/ 846931 w 7283450"/>
              <a:gd name="connsiteY7422" fmla="*/ 2983884 h 6857979"/>
              <a:gd name="connsiteX7423" fmla="*/ 848916 w 7283450"/>
              <a:gd name="connsiteY7423" fmla="*/ 2981616 h 6857979"/>
              <a:gd name="connsiteX7424" fmla="*/ 850107 w 7283450"/>
              <a:gd name="connsiteY7424" fmla="*/ 2980860 h 6857979"/>
              <a:gd name="connsiteX7425" fmla="*/ 852091 w 7283450"/>
              <a:gd name="connsiteY7425" fmla="*/ 2980481 h 6857979"/>
              <a:gd name="connsiteX7426" fmla="*/ 853282 w 7283450"/>
              <a:gd name="connsiteY7426" fmla="*/ 2980104 h 6857979"/>
              <a:gd name="connsiteX7427" fmla="*/ 790584 w 7283450"/>
              <a:gd name="connsiteY7427" fmla="*/ 2954322 h 6857979"/>
              <a:gd name="connsiteX7428" fmla="*/ 790584 w 7283450"/>
              <a:gd name="connsiteY7428" fmla="*/ 2954717 h 6857979"/>
              <a:gd name="connsiteX7429" fmla="*/ 791771 w 7283450"/>
              <a:gd name="connsiteY7429" fmla="*/ 2958671 h 6857979"/>
              <a:gd name="connsiteX7430" fmla="*/ 793354 w 7283450"/>
              <a:gd name="connsiteY7430" fmla="*/ 2965787 h 6857979"/>
              <a:gd name="connsiteX7431" fmla="*/ 793750 w 7283450"/>
              <a:gd name="connsiteY7431" fmla="*/ 2969741 h 6857979"/>
              <a:gd name="connsiteX7432" fmla="*/ 793750 w 7283450"/>
              <a:gd name="connsiteY7432" fmla="*/ 2972903 h 6857979"/>
              <a:gd name="connsiteX7433" fmla="*/ 789396 w 7283450"/>
              <a:gd name="connsiteY7433" fmla="*/ 2975671 h 6857979"/>
              <a:gd name="connsiteX7434" fmla="*/ 787813 w 7283450"/>
              <a:gd name="connsiteY7434" fmla="*/ 2976857 h 6857979"/>
              <a:gd name="connsiteX7435" fmla="*/ 786626 w 7283450"/>
              <a:gd name="connsiteY7435" fmla="*/ 2978041 h 6857979"/>
              <a:gd name="connsiteX7436" fmla="*/ 785439 w 7283450"/>
              <a:gd name="connsiteY7436" fmla="*/ 2978041 h 6857979"/>
              <a:gd name="connsiteX7437" fmla="*/ 783855 w 7283450"/>
              <a:gd name="connsiteY7437" fmla="*/ 2978041 h 6857979"/>
              <a:gd name="connsiteX7438" fmla="*/ 781085 w 7283450"/>
              <a:gd name="connsiteY7438" fmla="*/ 2977251 h 6857979"/>
              <a:gd name="connsiteX7439" fmla="*/ 777919 w 7283450"/>
              <a:gd name="connsiteY7439" fmla="*/ 2976065 h 6857979"/>
              <a:gd name="connsiteX7440" fmla="*/ 782668 w 7283450"/>
              <a:gd name="connsiteY7440" fmla="*/ 2979228 h 6857979"/>
              <a:gd name="connsiteX7441" fmla="*/ 784252 w 7283450"/>
              <a:gd name="connsiteY7441" fmla="*/ 2980810 h 6857979"/>
              <a:gd name="connsiteX7442" fmla="*/ 784252 w 7283450"/>
              <a:gd name="connsiteY7442" fmla="*/ 2981204 h 6857979"/>
              <a:gd name="connsiteX7443" fmla="*/ 783855 w 7283450"/>
              <a:gd name="connsiteY7443" fmla="*/ 2981600 h 6857979"/>
              <a:gd name="connsiteX7444" fmla="*/ 782272 w 7283450"/>
              <a:gd name="connsiteY7444" fmla="*/ 2981995 h 6857979"/>
              <a:gd name="connsiteX7445" fmla="*/ 779502 w 7283450"/>
              <a:gd name="connsiteY7445" fmla="*/ 2982390 h 6857979"/>
              <a:gd name="connsiteX7446" fmla="*/ 776336 w 7283450"/>
              <a:gd name="connsiteY7446" fmla="*/ 2982786 h 6857979"/>
              <a:gd name="connsiteX7447" fmla="*/ 773961 w 7283450"/>
              <a:gd name="connsiteY7447" fmla="*/ 2983972 h 6857979"/>
              <a:gd name="connsiteX7448" fmla="*/ 772378 w 7283450"/>
              <a:gd name="connsiteY7448" fmla="*/ 2984763 h 6857979"/>
              <a:gd name="connsiteX7449" fmla="*/ 771586 w 7283450"/>
              <a:gd name="connsiteY7449" fmla="*/ 2985948 h 6857979"/>
              <a:gd name="connsiteX7450" fmla="*/ 771982 w 7283450"/>
              <a:gd name="connsiteY7450" fmla="*/ 2987529 h 6857979"/>
              <a:gd name="connsiteX7451" fmla="*/ 773565 w 7283450"/>
              <a:gd name="connsiteY7451" fmla="*/ 2989507 h 6857979"/>
              <a:gd name="connsiteX7452" fmla="*/ 774753 w 7283450"/>
              <a:gd name="connsiteY7452" fmla="*/ 2991878 h 6857979"/>
              <a:gd name="connsiteX7453" fmla="*/ 775464 w 7283450"/>
              <a:gd name="connsiteY7453" fmla="*/ 2994009 h 6857979"/>
              <a:gd name="connsiteX7454" fmla="*/ 775759 w 7283450"/>
              <a:gd name="connsiteY7454" fmla="*/ 2994009 h 6857979"/>
              <a:gd name="connsiteX7455" fmla="*/ 776288 w 7283450"/>
              <a:gd name="connsiteY7455" fmla="*/ 2994009 h 6857979"/>
              <a:gd name="connsiteX7456" fmla="*/ 775759 w 7283450"/>
              <a:gd name="connsiteY7456" fmla="*/ 2994961 h 6857979"/>
              <a:gd name="connsiteX7457" fmla="*/ 774700 w 7283450"/>
              <a:gd name="connsiteY7457" fmla="*/ 2995597 h 6857979"/>
              <a:gd name="connsiteX7458" fmla="*/ 775229 w 7283450"/>
              <a:gd name="connsiteY7458" fmla="*/ 2994961 h 6857979"/>
              <a:gd name="connsiteX7459" fmla="*/ 775229 w 7283450"/>
              <a:gd name="connsiteY7459" fmla="*/ 2994376 h 6857979"/>
              <a:gd name="connsiteX7460" fmla="*/ 771586 w 7283450"/>
              <a:gd name="connsiteY7460" fmla="*/ 2995832 h 6857979"/>
              <a:gd name="connsiteX7461" fmla="*/ 767233 w 7283450"/>
              <a:gd name="connsiteY7461" fmla="*/ 2998204 h 6857979"/>
              <a:gd name="connsiteX7462" fmla="*/ 758130 w 7283450"/>
              <a:gd name="connsiteY7462" fmla="*/ 3002948 h 6857979"/>
              <a:gd name="connsiteX7463" fmla="*/ 757622 w 7283450"/>
              <a:gd name="connsiteY7463" fmla="*/ 3003151 h 6857979"/>
              <a:gd name="connsiteX7464" fmla="*/ 757238 w 7283450"/>
              <a:gd name="connsiteY7464" fmla="*/ 3003535 h 6857979"/>
              <a:gd name="connsiteX7465" fmla="*/ 757469 w 7283450"/>
              <a:gd name="connsiteY7465" fmla="*/ 3003212 h 6857979"/>
              <a:gd name="connsiteX7466" fmla="*/ 754172 w 7283450"/>
              <a:gd name="connsiteY7466" fmla="*/ 3004529 h 6857979"/>
              <a:gd name="connsiteX7467" fmla="*/ 749819 w 7283450"/>
              <a:gd name="connsiteY7467" fmla="*/ 3004924 h 6857979"/>
              <a:gd name="connsiteX7468" fmla="*/ 745861 w 7283450"/>
              <a:gd name="connsiteY7468" fmla="*/ 3005715 h 6857979"/>
              <a:gd name="connsiteX7469" fmla="*/ 743487 w 7283450"/>
              <a:gd name="connsiteY7469" fmla="*/ 3006110 h 6857979"/>
              <a:gd name="connsiteX7470" fmla="*/ 740320 w 7283450"/>
              <a:gd name="connsiteY7470" fmla="*/ 3008087 h 6857979"/>
              <a:gd name="connsiteX7471" fmla="*/ 736758 w 7283450"/>
              <a:gd name="connsiteY7471" fmla="*/ 3010459 h 6857979"/>
              <a:gd name="connsiteX7472" fmla="*/ 733988 w 7283450"/>
              <a:gd name="connsiteY7472" fmla="*/ 3013622 h 6857979"/>
              <a:gd name="connsiteX7473" fmla="*/ 731613 w 7283450"/>
              <a:gd name="connsiteY7473" fmla="*/ 3016390 h 6857979"/>
              <a:gd name="connsiteX7474" fmla="*/ 729238 w 7283450"/>
              <a:gd name="connsiteY7474" fmla="*/ 3018761 h 6857979"/>
              <a:gd name="connsiteX7475" fmla="*/ 727656 w 7283450"/>
              <a:gd name="connsiteY7475" fmla="*/ 3021133 h 6857979"/>
              <a:gd name="connsiteX7476" fmla="*/ 727260 w 7283450"/>
              <a:gd name="connsiteY7476" fmla="*/ 3022715 h 6857979"/>
              <a:gd name="connsiteX7477" fmla="*/ 727656 w 7283450"/>
              <a:gd name="connsiteY7477" fmla="*/ 3022715 h 6857979"/>
              <a:gd name="connsiteX7478" fmla="*/ 728051 w 7283450"/>
              <a:gd name="connsiteY7478" fmla="*/ 3022715 h 6857979"/>
              <a:gd name="connsiteX7479" fmla="*/ 726072 w 7283450"/>
              <a:gd name="connsiteY7479" fmla="*/ 3023110 h 6857979"/>
              <a:gd name="connsiteX7480" fmla="*/ 724489 w 7283450"/>
              <a:gd name="connsiteY7480" fmla="*/ 3022715 h 6857979"/>
              <a:gd name="connsiteX7481" fmla="*/ 723698 w 7283450"/>
              <a:gd name="connsiteY7481" fmla="*/ 3021924 h 6857979"/>
              <a:gd name="connsiteX7482" fmla="*/ 723302 w 7283450"/>
              <a:gd name="connsiteY7482" fmla="*/ 3021133 h 6857979"/>
              <a:gd name="connsiteX7483" fmla="*/ 723698 w 7283450"/>
              <a:gd name="connsiteY7483" fmla="*/ 3022319 h 6857979"/>
              <a:gd name="connsiteX7484" fmla="*/ 724885 w 7283450"/>
              <a:gd name="connsiteY7484" fmla="*/ 3029831 h 6857979"/>
              <a:gd name="connsiteX7485" fmla="*/ 716969 w 7283450"/>
              <a:gd name="connsiteY7485" fmla="*/ 3029434 h 6857979"/>
              <a:gd name="connsiteX7486" fmla="*/ 709450 w 7283450"/>
              <a:gd name="connsiteY7486" fmla="*/ 3029831 h 6857979"/>
              <a:gd name="connsiteX7487" fmla="*/ 702722 w 7283450"/>
              <a:gd name="connsiteY7487" fmla="*/ 3031016 h 6857979"/>
              <a:gd name="connsiteX7488" fmla="*/ 696389 w 7283450"/>
              <a:gd name="connsiteY7488" fmla="*/ 3032994 h 6857979"/>
              <a:gd name="connsiteX7489" fmla="*/ 697972 w 7283450"/>
              <a:gd name="connsiteY7489" fmla="*/ 3033784 h 6857979"/>
              <a:gd name="connsiteX7490" fmla="*/ 698764 w 7283450"/>
              <a:gd name="connsiteY7490" fmla="*/ 3034576 h 6857979"/>
              <a:gd name="connsiteX7491" fmla="*/ 698764 w 7283450"/>
              <a:gd name="connsiteY7491" fmla="*/ 3035760 h 6857979"/>
              <a:gd name="connsiteX7492" fmla="*/ 698368 w 7283450"/>
              <a:gd name="connsiteY7492" fmla="*/ 3036550 h 6857979"/>
              <a:gd name="connsiteX7493" fmla="*/ 697576 w 7283450"/>
              <a:gd name="connsiteY7493" fmla="*/ 3038131 h 6857979"/>
              <a:gd name="connsiteX7494" fmla="*/ 695994 w 7283450"/>
              <a:gd name="connsiteY7494" fmla="*/ 3038922 h 6857979"/>
              <a:gd name="connsiteX7495" fmla="*/ 693223 w 7283450"/>
              <a:gd name="connsiteY7495" fmla="*/ 3040504 h 6857979"/>
              <a:gd name="connsiteX7496" fmla="*/ 689265 w 7283450"/>
              <a:gd name="connsiteY7496" fmla="*/ 3041691 h 6857979"/>
              <a:gd name="connsiteX7497" fmla="*/ 685307 w 7283450"/>
              <a:gd name="connsiteY7497" fmla="*/ 3042087 h 6857979"/>
              <a:gd name="connsiteX7498" fmla="*/ 683328 w 7283450"/>
              <a:gd name="connsiteY7498" fmla="*/ 3041691 h 6857979"/>
              <a:gd name="connsiteX7499" fmla="*/ 681350 w 7283450"/>
              <a:gd name="connsiteY7499" fmla="*/ 3041296 h 6857979"/>
              <a:gd name="connsiteX7500" fmla="*/ 679766 w 7283450"/>
              <a:gd name="connsiteY7500" fmla="*/ 3040504 h 6857979"/>
              <a:gd name="connsiteX7501" fmla="*/ 677788 w 7283450"/>
              <a:gd name="connsiteY7501" fmla="*/ 3039713 h 6857979"/>
              <a:gd name="connsiteX7502" fmla="*/ 675413 w 7283450"/>
              <a:gd name="connsiteY7502" fmla="*/ 3044061 h 6857979"/>
              <a:gd name="connsiteX7503" fmla="*/ 673830 w 7283450"/>
              <a:gd name="connsiteY7503" fmla="*/ 3047621 h 6857979"/>
              <a:gd name="connsiteX7504" fmla="*/ 671851 w 7283450"/>
              <a:gd name="connsiteY7504" fmla="*/ 3049993 h 6857979"/>
              <a:gd name="connsiteX7505" fmla="*/ 669476 w 7283450"/>
              <a:gd name="connsiteY7505" fmla="*/ 3051574 h 6857979"/>
              <a:gd name="connsiteX7506" fmla="*/ 666706 w 7283450"/>
              <a:gd name="connsiteY7506" fmla="*/ 3052758 h 6857979"/>
              <a:gd name="connsiteX7507" fmla="*/ 663144 w 7283450"/>
              <a:gd name="connsiteY7507" fmla="*/ 3053549 h 6857979"/>
              <a:gd name="connsiteX7508" fmla="*/ 650875 w 7283450"/>
              <a:gd name="connsiteY7508" fmla="*/ 3055922 h 6857979"/>
              <a:gd name="connsiteX7509" fmla="*/ 651666 w 7283450"/>
              <a:gd name="connsiteY7509" fmla="*/ 3052758 h 6857979"/>
              <a:gd name="connsiteX7510" fmla="*/ 652854 w 7283450"/>
              <a:gd name="connsiteY7510" fmla="*/ 3049596 h 6857979"/>
              <a:gd name="connsiteX7511" fmla="*/ 654833 w 7283450"/>
              <a:gd name="connsiteY7511" fmla="*/ 3046433 h 6857979"/>
              <a:gd name="connsiteX7512" fmla="*/ 656812 w 7283450"/>
              <a:gd name="connsiteY7512" fmla="*/ 3042877 h 6857979"/>
              <a:gd name="connsiteX7513" fmla="*/ 659186 w 7283450"/>
              <a:gd name="connsiteY7513" fmla="*/ 3039713 h 6857979"/>
              <a:gd name="connsiteX7514" fmla="*/ 661561 w 7283450"/>
              <a:gd name="connsiteY7514" fmla="*/ 3036550 h 6857979"/>
              <a:gd name="connsiteX7515" fmla="*/ 664331 w 7283450"/>
              <a:gd name="connsiteY7515" fmla="*/ 3033387 h 6857979"/>
              <a:gd name="connsiteX7516" fmla="*/ 667102 w 7283450"/>
              <a:gd name="connsiteY7516" fmla="*/ 3031016 h 6857979"/>
              <a:gd name="connsiteX7517" fmla="*/ 670268 w 7283450"/>
              <a:gd name="connsiteY7517" fmla="*/ 3027854 h 6857979"/>
              <a:gd name="connsiteX7518" fmla="*/ 673830 w 7283450"/>
              <a:gd name="connsiteY7518" fmla="*/ 3025481 h 6857979"/>
              <a:gd name="connsiteX7519" fmla="*/ 676996 w 7283450"/>
              <a:gd name="connsiteY7519" fmla="*/ 3023505 h 6857979"/>
              <a:gd name="connsiteX7520" fmla="*/ 680954 w 7283450"/>
              <a:gd name="connsiteY7520" fmla="*/ 3021528 h 6857979"/>
              <a:gd name="connsiteX7521" fmla="*/ 684516 w 7283450"/>
              <a:gd name="connsiteY7521" fmla="*/ 3019156 h 6857979"/>
              <a:gd name="connsiteX7522" fmla="*/ 688869 w 7283450"/>
              <a:gd name="connsiteY7522" fmla="*/ 3017970 h 6857979"/>
              <a:gd name="connsiteX7523" fmla="*/ 692431 w 7283450"/>
              <a:gd name="connsiteY7523" fmla="*/ 3016784 h 6857979"/>
              <a:gd name="connsiteX7524" fmla="*/ 696389 w 7283450"/>
              <a:gd name="connsiteY7524" fmla="*/ 3015993 h 6857979"/>
              <a:gd name="connsiteX7525" fmla="*/ 695598 w 7283450"/>
              <a:gd name="connsiteY7525" fmla="*/ 3015202 h 6857979"/>
              <a:gd name="connsiteX7526" fmla="*/ 694410 w 7283450"/>
              <a:gd name="connsiteY7526" fmla="*/ 3014018 h 6857979"/>
              <a:gd name="connsiteX7527" fmla="*/ 692431 w 7283450"/>
              <a:gd name="connsiteY7527" fmla="*/ 3012436 h 6857979"/>
              <a:gd name="connsiteX7528" fmla="*/ 691640 w 7283450"/>
              <a:gd name="connsiteY7528" fmla="*/ 3011250 h 6857979"/>
              <a:gd name="connsiteX7529" fmla="*/ 690848 w 7283450"/>
              <a:gd name="connsiteY7529" fmla="*/ 3010064 h 6857979"/>
              <a:gd name="connsiteX7530" fmla="*/ 690453 w 7283450"/>
              <a:gd name="connsiteY7530" fmla="*/ 3008482 h 6857979"/>
              <a:gd name="connsiteX7531" fmla="*/ 690453 w 7283450"/>
              <a:gd name="connsiteY7531" fmla="*/ 3006110 h 6857979"/>
              <a:gd name="connsiteX7532" fmla="*/ 693619 w 7283450"/>
              <a:gd name="connsiteY7532" fmla="*/ 3007297 h 6857979"/>
              <a:gd name="connsiteX7533" fmla="*/ 695994 w 7283450"/>
              <a:gd name="connsiteY7533" fmla="*/ 3008087 h 6857979"/>
              <a:gd name="connsiteX7534" fmla="*/ 698368 w 7283450"/>
              <a:gd name="connsiteY7534" fmla="*/ 3008087 h 6857979"/>
              <a:gd name="connsiteX7535" fmla="*/ 700347 w 7283450"/>
              <a:gd name="connsiteY7535" fmla="*/ 3007297 h 6857979"/>
              <a:gd name="connsiteX7536" fmla="*/ 701534 w 7283450"/>
              <a:gd name="connsiteY7536" fmla="*/ 3006506 h 6857979"/>
              <a:gd name="connsiteX7537" fmla="*/ 703117 w 7283450"/>
              <a:gd name="connsiteY7537" fmla="*/ 3004924 h 6857979"/>
              <a:gd name="connsiteX7538" fmla="*/ 704305 w 7283450"/>
              <a:gd name="connsiteY7538" fmla="*/ 3002157 h 6857979"/>
              <a:gd name="connsiteX7539" fmla="*/ 706284 w 7283450"/>
              <a:gd name="connsiteY7539" fmla="*/ 2999390 h 6857979"/>
              <a:gd name="connsiteX7540" fmla="*/ 707471 w 7283450"/>
              <a:gd name="connsiteY7540" fmla="*/ 3000180 h 6857979"/>
              <a:gd name="connsiteX7541" fmla="*/ 707867 w 7283450"/>
              <a:gd name="connsiteY7541" fmla="*/ 3000576 h 6857979"/>
              <a:gd name="connsiteX7542" fmla="*/ 707867 w 7283450"/>
              <a:gd name="connsiteY7542" fmla="*/ 3000971 h 6857979"/>
              <a:gd name="connsiteX7543" fmla="*/ 707867 w 7283450"/>
              <a:gd name="connsiteY7543" fmla="*/ 3001762 h 6857979"/>
              <a:gd name="connsiteX7544" fmla="*/ 706679 w 7283450"/>
              <a:gd name="connsiteY7544" fmla="*/ 3003739 h 6857979"/>
              <a:gd name="connsiteX7545" fmla="*/ 706284 w 7283450"/>
              <a:gd name="connsiteY7545" fmla="*/ 3004924 h 6857979"/>
              <a:gd name="connsiteX7546" fmla="*/ 706284 w 7283450"/>
              <a:gd name="connsiteY7546" fmla="*/ 3006110 h 6857979"/>
              <a:gd name="connsiteX7547" fmla="*/ 710241 w 7283450"/>
              <a:gd name="connsiteY7547" fmla="*/ 3001762 h 6857979"/>
              <a:gd name="connsiteX7548" fmla="*/ 714991 w 7283450"/>
              <a:gd name="connsiteY7548" fmla="*/ 2997809 h 6857979"/>
              <a:gd name="connsiteX7549" fmla="*/ 719740 w 7283450"/>
              <a:gd name="connsiteY7549" fmla="*/ 2995041 h 6857979"/>
              <a:gd name="connsiteX7550" fmla="*/ 724885 w 7283450"/>
              <a:gd name="connsiteY7550" fmla="*/ 2991878 h 6857979"/>
              <a:gd name="connsiteX7551" fmla="*/ 733196 w 7283450"/>
              <a:gd name="connsiteY7551" fmla="*/ 2987135 h 6857979"/>
              <a:gd name="connsiteX7552" fmla="*/ 735571 w 7283450"/>
              <a:gd name="connsiteY7552" fmla="*/ 2984763 h 6857979"/>
              <a:gd name="connsiteX7553" fmla="*/ 736758 w 7283450"/>
              <a:gd name="connsiteY7553" fmla="*/ 2983576 h 6857979"/>
              <a:gd name="connsiteX7554" fmla="*/ 737154 w 7283450"/>
              <a:gd name="connsiteY7554" fmla="*/ 2982786 h 6857979"/>
              <a:gd name="connsiteX7555" fmla="*/ 737946 w 7283450"/>
              <a:gd name="connsiteY7555" fmla="*/ 2981995 h 6857979"/>
              <a:gd name="connsiteX7556" fmla="*/ 739529 w 7283450"/>
              <a:gd name="connsiteY7556" fmla="*/ 2981600 h 6857979"/>
              <a:gd name="connsiteX7557" fmla="*/ 740320 w 7283450"/>
              <a:gd name="connsiteY7557" fmla="*/ 2981204 h 6857979"/>
              <a:gd name="connsiteX7558" fmla="*/ 741507 w 7283450"/>
              <a:gd name="connsiteY7558" fmla="*/ 2981204 h 6857979"/>
              <a:gd name="connsiteX7559" fmla="*/ 743882 w 7283450"/>
              <a:gd name="connsiteY7559" fmla="*/ 2981995 h 6857979"/>
              <a:gd name="connsiteX7560" fmla="*/ 746653 w 7283450"/>
              <a:gd name="connsiteY7560" fmla="*/ 2983181 h 6857979"/>
              <a:gd name="connsiteX7561" fmla="*/ 750215 w 7283450"/>
              <a:gd name="connsiteY7561" fmla="*/ 2984367 h 6857979"/>
              <a:gd name="connsiteX7562" fmla="*/ 752985 w 7283450"/>
              <a:gd name="connsiteY7562" fmla="*/ 2984763 h 6857979"/>
              <a:gd name="connsiteX7563" fmla="*/ 754568 w 7283450"/>
              <a:gd name="connsiteY7563" fmla="*/ 2984763 h 6857979"/>
              <a:gd name="connsiteX7564" fmla="*/ 756547 w 7283450"/>
              <a:gd name="connsiteY7564" fmla="*/ 2984763 h 6857979"/>
              <a:gd name="connsiteX7565" fmla="*/ 757734 w 7283450"/>
              <a:gd name="connsiteY7565" fmla="*/ 2983972 h 6857979"/>
              <a:gd name="connsiteX7566" fmla="*/ 759318 w 7283450"/>
              <a:gd name="connsiteY7566" fmla="*/ 2982786 h 6857979"/>
              <a:gd name="connsiteX7567" fmla="*/ 758130 w 7283450"/>
              <a:gd name="connsiteY7567" fmla="*/ 2980810 h 6857979"/>
              <a:gd name="connsiteX7568" fmla="*/ 757339 w 7283450"/>
              <a:gd name="connsiteY7568" fmla="*/ 2978833 h 6857979"/>
              <a:gd name="connsiteX7569" fmla="*/ 756547 w 7283450"/>
              <a:gd name="connsiteY7569" fmla="*/ 2975671 h 6857979"/>
              <a:gd name="connsiteX7570" fmla="*/ 755755 w 7283450"/>
              <a:gd name="connsiteY7570" fmla="*/ 2972903 h 6857979"/>
              <a:gd name="connsiteX7571" fmla="*/ 758130 w 7283450"/>
              <a:gd name="connsiteY7571" fmla="*/ 2974484 h 6857979"/>
              <a:gd name="connsiteX7572" fmla="*/ 759713 w 7283450"/>
              <a:gd name="connsiteY7572" fmla="*/ 2974880 h 6857979"/>
              <a:gd name="connsiteX7573" fmla="*/ 760505 w 7283450"/>
              <a:gd name="connsiteY7573" fmla="*/ 2975274 h 6857979"/>
              <a:gd name="connsiteX7574" fmla="*/ 761296 w 7283450"/>
              <a:gd name="connsiteY7574" fmla="*/ 2974880 h 6857979"/>
              <a:gd name="connsiteX7575" fmla="*/ 763671 w 7283450"/>
              <a:gd name="connsiteY7575" fmla="*/ 2973694 h 6857979"/>
              <a:gd name="connsiteX7576" fmla="*/ 766046 w 7283450"/>
              <a:gd name="connsiteY7576" fmla="*/ 2972903 h 6857979"/>
              <a:gd name="connsiteX7577" fmla="*/ 768816 w 7283450"/>
              <a:gd name="connsiteY7577" fmla="*/ 2972903 h 6857979"/>
              <a:gd name="connsiteX7578" fmla="*/ 767233 w 7283450"/>
              <a:gd name="connsiteY7578" fmla="*/ 2980018 h 6857979"/>
              <a:gd name="connsiteX7579" fmla="*/ 766837 w 7283450"/>
              <a:gd name="connsiteY7579" fmla="*/ 2981204 h 6857979"/>
              <a:gd name="connsiteX7580" fmla="*/ 767629 w 7283450"/>
              <a:gd name="connsiteY7580" fmla="*/ 2981204 h 6857979"/>
              <a:gd name="connsiteX7581" fmla="*/ 768420 w 7283450"/>
              <a:gd name="connsiteY7581" fmla="*/ 2981204 h 6857979"/>
              <a:gd name="connsiteX7582" fmla="*/ 770003 w 7283450"/>
              <a:gd name="connsiteY7582" fmla="*/ 2980810 h 6857979"/>
              <a:gd name="connsiteX7583" fmla="*/ 771982 w 7283450"/>
              <a:gd name="connsiteY7583" fmla="*/ 2981600 h 6857979"/>
              <a:gd name="connsiteX7584" fmla="*/ 775149 w 7283450"/>
              <a:gd name="connsiteY7584" fmla="*/ 2982786 h 6857979"/>
              <a:gd name="connsiteX7585" fmla="*/ 773565 w 7283450"/>
              <a:gd name="connsiteY7585" fmla="*/ 2980414 h 6857979"/>
              <a:gd name="connsiteX7586" fmla="*/ 772378 w 7283450"/>
              <a:gd name="connsiteY7586" fmla="*/ 2977251 h 6857979"/>
              <a:gd name="connsiteX7587" fmla="*/ 771586 w 7283450"/>
              <a:gd name="connsiteY7587" fmla="*/ 2973694 h 6857979"/>
              <a:gd name="connsiteX7588" fmla="*/ 771586 w 7283450"/>
              <a:gd name="connsiteY7588" fmla="*/ 2969741 h 6857979"/>
              <a:gd name="connsiteX7589" fmla="*/ 775940 w 7283450"/>
              <a:gd name="connsiteY7589" fmla="*/ 2970927 h 6857979"/>
              <a:gd name="connsiteX7590" fmla="*/ 779898 w 7283450"/>
              <a:gd name="connsiteY7590" fmla="*/ 2971322 h 6857979"/>
              <a:gd name="connsiteX7591" fmla="*/ 783460 w 7283450"/>
              <a:gd name="connsiteY7591" fmla="*/ 2971322 h 6857979"/>
              <a:gd name="connsiteX7592" fmla="*/ 784647 w 7283450"/>
              <a:gd name="connsiteY7592" fmla="*/ 2971322 h 6857979"/>
              <a:gd name="connsiteX7593" fmla="*/ 786230 w 7283450"/>
              <a:gd name="connsiteY7593" fmla="*/ 2970927 h 6857979"/>
              <a:gd name="connsiteX7594" fmla="*/ 787022 w 7283450"/>
              <a:gd name="connsiteY7594" fmla="*/ 2970135 h 6857979"/>
              <a:gd name="connsiteX7595" fmla="*/ 788209 w 7283450"/>
              <a:gd name="connsiteY7595" fmla="*/ 2968554 h 6857979"/>
              <a:gd name="connsiteX7596" fmla="*/ 789001 w 7283450"/>
              <a:gd name="connsiteY7596" fmla="*/ 2967368 h 6857979"/>
              <a:gd name="connsiteX7597" fmla="*/ 789396 w 7283450"/>
              <a:gd name="connsiteY7597" fmla="*/ 2965787 h 6857979"/>
              <a:gd name="connsiteX7598" fmla="*/ 790584 w 7283450"/>
              <a:gd name="connsiteY7598" fmla="*/ 2964206 h 6857979"/>
              <a:gd name="connsiteX7599" fmla="*/ 790584 w 7283450"/>
              <a:gd name="connsiteY7599" fmla="*/ 2961833 h 6857979"/>
              <a:gd name="connsiteX7600" fmla="*/ 790584 w 7283450"/>
              <a:gd name="connsiteY7600" fmla="*/ 2956299 h 6857979"/>
              <a:gd name="connsiteX7601" fmla="*/ 789792 w 7283450"/>
              <a:gd name="connsiteY7601" fmla="*/ 2954717 h 6857979"/>
              <a:gd name="connsiteX7602" fmla="*/ 530665 w 7283450"/>
              <a:gd name="connsiteY7602" fmla="*/ 2925747 h 6857979"/>
              <a:gd name="connsiteX7603" fmla="*/ 533029 w 7283450"/>
              <a:gd name="connsiteY7603" fmla="*/ 2925747 h 6857979"/>
              <a:gd name="connsiteX7604" fmla="*/ 536182 w 7283450"/>
              <a:gd name="connsiteY7604" fmla="*/ 2926143 h 6857979"/>
              <a:gd name="connsiteX7605" fmla="*/ 536576 w 7283450"/>
              <a:gd name="connsiteY7605" fmla="*/ 2929700 h 6857979"/>
              <a:gd name="connsiteX7606" fmla="*/ 536576 w 7283450"/>
              <a:gd name="connsiteY7606" fmla="*/ 2932468 h 6857979"/>
              <a:gd name="connsiteX7607" fmla="*/ 536576 w 7283450"/>
              <a:gd name="connsiteY7607" fmla="*/ 2935631 h 6857979"/>
              <a:gd name="connsiteX7608" fmla="*/ 536182 w 7283450"/>
              <a:gd name="connsiteY7608" fmla="*/ 2938002 h 6857979"/>
              <a:gd name="connsiteX7609" fmla="*/ 535394 w 7283450"/>
              <a:gd name="connsiteY7609" fmla="*/ 2939978 h 6857979"/>
              <a:gd name="connsiteX7610" fmla="*/ 534605 w 7283450"/>
              <a:gd name="connsiteY7610" fmla="*/ 2941955 h 6857979"/>
              <a:gd name="connsiteX7611" fmla="*/ 531847 w 7283450"/>
              <a:gd name="connsiteY7611" fmla="*/ 2945513 h 6857979"/>
              <a:gd name="connsiteX7612" fmla="*/ 527117 w 7283450"/>
              <a:gd name="connsiteY7612" fmla="*/ 2951442 h 6857979"/>
              <a:gd name="connsiteX7613" fmla="*/ 524753 w 7283450"/>
              <a:gd name="connsiteY7613" fmla="*/ 2955395 h 6857979"/>
              <a:gd name="connsiteX7614" fmla="*/ 523965 w 7283450"/>
              <a:gd name="connsiteY7614" fmla="*/ 2956977 h 6857979"/>
              <a:gd name="connsiteX7615" fmla="*/ 523571 w 7283450"/>
              <a:gd name="connsiteY7615" fmla="*/ 2959349 h 6857979"/>
              <a:gd name="connsiteX7616" fmla="*/ 522388 w 7283450"/>
              <a:gd name="connsiteY7616" fmla="*/ 2959743 h 6857979"/>
              <a:gd name="connsiteX7617" fmla="*/ 521994 w 7283450"/>
              <a:gd name="connsiteY7617" fmla="*/ 2958953 h 6857979"/>
              <a:gd name="connsiteX7618" fmla="*/ 521206 w 7283450"/>
              <a:gd name="connsiteY7618" fmla="*/ 2958162 h 6857979"/>
              <a:gd name="connsiteX7619" fmla="*/ 521206 w 7283450"/>
              <a:gd name="connsiteY7619" fmla="*/ 2956977 h 6857979"/>
              <a:gd name="connsiteX7620" fmla="*/ 520812 w 7283450"/>
              <a:gd name="connsiteY7620" fmla="*/ 2954209 h 6857979"/>
              <a:gd name="connsiteX7621" fmla="*/ 520812 w 7283450"/>
              <a:gd name="connsiteY7621" fmla="*/ 2953419 h 6857979"/>
              <a:gd name="connsiteX7622" fmla="*/ 520418 w 7283450"/>
              <a:gd name="connsiteY7622" fmla="*/ 2953023 h 6857979"/>
              <a:gd name="connsiteX7623" fmla="*/ 518447 w 7283450"/>
              <a:gd name="connsiteY7623" fmla="*/ 2953023 h 6857979"/>
              <a:gd name="connsiteX7624" fmla="*/ 516083 w 7283450"/>
              <a:gd name="connsiteY7624" fmla="*/ 2953419 h 6857979"/>
              <a:gd name="connsiteX7625" fmla="*/ 514506 w 7283450"/>
              <a:gd name="connsiteY7625" fmla="*/ 2954209 h 6857979"/>
              <a:gd name="connsiteX7626" fmla="*/ 513324 w 7283450"/>
              <a:gd name="connsiteY7626" fmla="*/ 2955000 h 6857979"/>
              <a:gd name="connsiteX7627" fmla="*/ 512142 w 7283450"/>
              <a:gd name="connsiteY7627" fmla="*/ 2956186 h 6857979"/>
              <a:gd name="connsiteX7628" fmla="*/ 510959 w 7283450"/>
              <a:gd name="connsiteY7628" fmla="*/ 2957372 h 6857979"/>
              <a:gd name="connsiteX7629" fmla="*/ 508989 w 7283450"/>
              <a:gd name="connsiteY7629" fmla="*/ 2960139 h 6857979"/>
              <a:gd name="connsiteX7630" fmla="*/ 505836 w 7283450"/>
              <a:gd name="connsiteY7630" fmla="*/ 2967650 h 6857979"/>
              <a:gd name="connsiteX7631" fmla="*/ 503866 w 7283450"/>
              <a:gd name="connsiteY7631" fmla="*/ 2971999 h 6857979"/>
              <a:gd name="connsiteX7632" fmla="*/ 501895 w 7283450"/>
              <a:gd name="connsiteY7632" fmla="*/ 2975952 h 6857979"/>
              <a:gd name="connsiteX7633" fmla="*/ 496772 w 7283450"/>
              <a:gd name="connsiteY7633" fmla="*/ 2982672 h 6857979"/>
              <a:gd name="connsiteX7634" fmla="*/ 493619 w 7283450"/>
              <a:gd name="connsiteY7634" fmla="*/ 2986625 h 6857979"/>
              <a:gd name="connsiteX7635" fmla="*/ 490467 w 7283450"/>
              <a:gd name="connsiteY7635" fmla="*/ 2988997 h 6857979"/>
              <a:gd name="connsiteX7636" fmla="*/ 489284 w 7283450"/>
              <a:gd name="connsiteY7636" fmla="*/ 2990182 h 6857979"/>
              <a:gd name="connsiteX7637" fmla="*/ 488101 w 7283450"/>
              <a:gd name="connsiteY7637" fmla="*/ 2990578 h 6857979"/>
              <a:gd name="connsiteX7638" fmla="*/ 487313 w 7283450"/>
              <a:gd name="connsiteY7638" fmla="*/ 2990578 h 6857979"/>
              <a:gd name="connsiteX7639" fmla="*/ 486525 w 7283450"/>
              <a:gd name="connsiteY7639" fmla="*/ 2990578 h 6857979"/>
              <a:gd name="connsiteX7640" fmla="*/ 486131 w 7283450"/>
              <a:gd name="connsiteY7640" fmla="*/ 2989392 h 6857979"/>
              <a:gd name="connsiteX7641" fmla="*/ 485737 w 7283450"/>
              <a:gd name="connsiteY7641" fmla="*/ 2988206 h 6857979"/>
              <a:gd name="connsiteX7642" fmla="*/ 485737 w 7283450"/>
              <a:gd name="connsiteY7642" fmla="*/ 2985439 h 6857979"/>
              <a:gd name="connsiteX7643" fmla="*/ 486131 w 7283450"/>
              <a:gd name="connsiteY7643" fmla="*/ 2982672 h 6857979"/>
              <a:gd name="connsiteX7644" fmla="*/ 484554 w 7283450"/>
              <a:gd name="connsiteY7644" fmla="*/ 2987415 h 6857979"/>
              <a:gd name="connsiteX7645" fmla="*/ 482190 w 7283450"/>
              <a:gd name="connsiteY7645" fmla="*/ 2991369 h 6857979"/>
              <a:gd name="connsiteX7646" fmla="*/ 479431 w 7283450"/>
              <a:gd name="connsiteY7646" fmla="*/ 2994926 h 6857979"/>
              <a:gd name="connsiteX7647" fmla="*/ 476278 w 7283450"/>
              <a:gd name="connsiteY7647" fmla="*/ 2997693 h 6857979"/>
              <a:gd name="connsiteX7648" fmla="*/ 472337 w 7283450"/>
              <a:gd name="connsiteY7648" fmla="*/ 3000065 h 6857979"/>
              <a:gd name="connsiteX7649" fmla="*/ 468396 w 7283450"/>
              <a:gd name="connsiteY7649" fmla="*/ 3002437 h 6857979"/>
              <a:gd name="connsiteX7650" fmla="*/ 463667 w 7283450"/>
              <a:gd name="connsiteY7650" fmla="*/ 3004809 h 6857979"/>
              <a:gd name="connsiteX7651" fmla="*/ 459332 w 7283450"/>
              <a:gd name="connsiteY7651" fmla="*/ 3006390 h 6857979"/>
              <a:gd name="connsiteX7652" fmla="*/ 449874 w 7283450"/>
              <a:gd name="connsiteY7652" fmla="*/ 3009948 h 6857979"/>
              <a:gd name="connsiteX7653" fmla="*/ 440415 w 7283450"/>
              <a:gd name="connsiteY7653" fmla="*/ 3014296 h 6857979"/>
              <a:gd name="connsiteX7654" fmla="*/ 435686 w 7283450"/>
              <a:gd name="connsiteY7654" fmla="*/ 3016668 h 6857979"/>
              <a:gd name="connsiteX7655" fmla="*/ 431351 w 7283450"/>
              <a:gd name="connsiteY7655" fmla="*/ 3019040 h 6857979"/>
              <a:gd name="connsiteX7656" fmla="*/ 427410 w 7283450"/>
              <a:gd name="connsiteY7656" fmla="*/ 3022202 h 6857979"/>
              <a:gd name="connsiteX7657" fmla="*/ 423863 w 7283450"/>
              <a:gd name="connsiteY7657" fmla="*/ 3025760 h 6857979"/>
              <a:gd name="connsiteX7658" fmla="*/ 425045 w 7283450"/>
              <a:gd name="connsiteY7658" fmla="*/ 3019040 h 6857979"/>
              <a:gd name="connsiteX7659" fmla="*/ 426622 w 7283450"/>
              <a:gd name="connsiteY7659" fmla="*/ 3012320 h 6857979"/>
              <a:gd name="connsiteX7660" fmla="*/ 428592 w 7283450"/>
              <a:gd name="connsiteY7660" fmla="*/ 3005204 h 6857979"/>
              <a:gd name="connsiteX7661" fmla="*/ 431351 w 7283450"/>
              <a:gd name="connsiteY7661" fmla="*/ 2997693 h 6857979"/>
              <a:gd name="connsiteX7662" fmla="*/ 434898 w 7283450"/>
              <a:gd name="connsiteY7662" fmla="*/ 2989787 h 6857979"/>
              <a:gd name="connsiteX7663" fmla="*/ 438839 w 7283450"/>
              <a:gd name="connsiteY7663" fmla="*/ 2982276 h 6857979"/>
              <a:gd name="connsiteX7664" fmla="*/ 443568 w 7283450"/>
              <a:gd name="connsiteY7664" fmla="*/ 2974766 h 6857979"/>
              <a:gd name="connsiteX7665" fmla="*/ 448297 w 7283450"/>
              <a:gd name="connsiteY7665" fmla="*/ 2967255 h 6857979"/>
              <a:gd name="connsiteX7666" fmla="*/ 453420 w 7283450"/>
              <a:gd name="connsiteY7666" fmla="*/ 2960139 h 6857979"/>
              <a:gd name="connsiteX7667" fmla="*/ 459332 w 7283450"/>
              <a:gd name="connsiteY7667" fmla="*/ 2953814 h 6857979"/>
              <a:gd name="connsiteX7668" fmla="*/ 465244 w 7283450"/>
              <a:gd name="connsiteY7668" fmla="*/ 2947490 h 6857979"/>
              <a:gd name="connsiteX7669" fmla="*/ 471549 w 7283450"/>
              <a:gd name="connsiteY7669" fmla="*/ 2941559 h 6857979"/>
              <a:gd name="connsiteX7670" fmla="*/ 477855 w 7283450"/>
              <a:gd name="connsiteY7670" fmla="*/ 2936816 h 6857979"/>
              <a:gd name="connsiteX7671" fmla="*/ 484949 w 7283450"/>
              <a:gd name="connsiteY7671" fmla="*/ 2932073 h 6857979"/>
              <a:gd name="connsiteX7672" fmla="*/ 491649 w 7283450"/>
              <a:gd name="connsiteY7672" fmla="*/ 2928910 h 6857979"/>
              <a:gd name="connsiteX7673" fmla="*/ 498348 w 7283450"/>
              <a:gd name="connsiteY7673" fmla="*/ 2926143 h 6857979"/>
              <a:gd name="connsiteX7674" fmla="*/ 498348 w 7283450"/>
              <a:gd name="connsiteY7674" fmla="*/ 2939583 h 6857979"/>
              <a:gd name="connsiteX7675" fmla="*/ 501895 w 7283450"/>
              <a:gd name="connsiteY7675" fmla="*/ 2939187 h 6857979"/>
              <a:gd name="connsiteX7676" fmla="*/ 505048 w 7283450"/>
              <a:gd name="connsiteY7676" fmla="*/ 2938397 h 6857979"/>
              <a:gd name="connsiteX7677" fmla="*/ 507412 w 7283450"/>
              <a:gd name="connsiteY7677" fmla="*/ 2937607 h 6857979"/>
              <a:gd name="connsiteX7678" fmla="*/ 510171 w 7283450"/>
              <a:gd name="connsiteY7678" fmla="*/ 2936421 h 6857979"/>
              <a:gd name="connsiteX7679" fmla="*/ 514506 w 7283450"/>
              <a:gd name="connsiteY7679" fmla="*/ 2933654 h 6857979"/>
              <a:gd name="connsiteX7680" fmla="*/ 518842 w 7283450"/>
              <a:gd name="connsiteY7680" fmla="*/ 2931282 h 6857979"/>
              <a:gd name="connsiteX7681" fmla="*/ 522388 w 7283450"/>
              <a:gd name="connsiteY7681" fmla="*/ 2928910 h 6857979"/>
              <a:gd name="connsiteX7682" fmla="*/ 526329 w 7283450"/>
              <a:gd name="connsiteY7682" fmla="*/ 2927329 h 6857979"/>
              <a:gd name="connsiteX7683" fmla="*/ 528694 w 7283450"/>
              <a:gd name="connsiteY7683" fmla="*/ 2926143 h 6857979"/>
              <a:gd name="connsiteX7684" fmla="*/ 7078663 w 7283450"/>
              <a:gd name="connsiteY7684" fmla="*/ 2905114 h 6857979"/>
              <a:gd name="connsiteX7685" fmla="*/ 7081441 w 7283450"/>
              <a:gd name="connsiteY7685" fmla="*/ 2905520 h 6857979"/>
              <a:gd name="connsiteX7686" fmla="*/ 7084616 w 7283450"/>
              <a:gd name="connsiteY7686" fmla="*/ 2906738 h 6857979"/>
              <a:gd name="connsiteX7687" fmla="*/ 7086601 w 7283450"/>
              <a:gd name="connsiteY7687" fmla="*/ 2907957 h 6857979"/>
              <a:gd name="connsiteX7688" fmla="*/ 7088188 w 7283450"/>
              <a:gd name="connsiteY7688" fmla="*/ 2909987 h 6857979"/>
              <a:gd name="connsiteX7689" fmla="*/ 7089775 w 7283450"/>
              <a:gd name="connsiteY7689" fmla="*/ 2912424 h 6857979"/>
              <a:gd name="connsiteX7690" fmla="*/ 7090966 w 7283450"/>
              <a:gd name="connsiteY7690" fmla="*/ 2914861 h 6857979"/>
              <a:gd name="connsiteX7691" fmla="*/ 7091363 w 7283450"/>
              <a:gd name="connsiteY7691" fmla="*/ 2918516 h 6857979"/>
              <a:gd name="connsiteX7692" fmla="*/ 7091363 w 7283450"/>
              <a:gd name="connsiteY7692" fmla="*/ 2922577 h 6857979"/>
              <a:gd name="connsiteX7693" fmla="*/ 7087394 w 7283450"/>
              <a:gd name="connsiteY7693" fmla="*/ 2922577 h 6857979"/>
              <a:gd name="connsiteX7694" fmla="*/ 7084616 w 7283450"/>
              <a:gd name="connsiteY7694" fmla="*/ 2922171 h 6857979"/>
              <a:gd name="connsiteX7695" fmla="*/ 7081441 w 7283450"/>
              <a:gd name="connsiteY7695" fmla="*/ 2920952 h 6857979"/>
              <a:gd name="connsiteX7696" fmla="*/ 7079457 w 7283450"/>
              <a:gd name="connsiteY7696" fmla="*/ 2919734 h 6857979"/>
              <a:gd name="connsiteX7697" fmla="*/ 7077869 w 7283450"/>
              <a:gd name="connsiteY7697" fmla="*/ 2917297 h 6857979"/>
              <a:gd name="connsiteX7698" fmla="*/ 7076679 w 7283450"/>
              <a:gd name="connsiteY7698" fmla="*/ 2914861 h 6857979"/>
              <a:gd name="connsiteX7699" fmla="*/ 7075885 w 7283450"/>
              <a:gd name="connsiteY7699" fmla="*/ 2912018 h 6857979"/>
              <a:gd name="connsiteX7700" fmla="*/ 7075488 w 7283450"/>
              <a:gd name="connsiteY7700" fmla="*/ 2908363 h 6857979"/>
              <a:gd name="connsiteX7701" fmla="*/ 7077075 w 7283450"/>
              <a:gd name="connsiteY7701" fmla="*/ 2908363 h 6857979"/>
              <a:gd name="connsiteX7702" fmla="*/ 7077869 w 7283450"/>
              <a:gd name="connsiteY7702" fmla="*/ 2907957 h 6857979"/>
              <a:gd name="connsiteX7703" fmla="*/ 7078266 w 7283450"/>
              <a:gd name="connsiteY7703" fmla="*/ 2906738 h 6857979"/>
              <a:gd name="connsiteX7704" fmla="*/ 620713 w 7283450"/>
              <a:gd name="connsiteY7704" fmla="*/ 2651112 h 6857979"/>
              <a:gd name="connsiteX7705" fmla="*/ 619608 w 7283450"/>
              <a:gd name="connsiteY7705" fmla="*/ 2654223 h 6857979"/>
              <a:gd name="connsiteX7706" fmla="*/ 617765 w 7283450"/>
              <a:gd name="connsiteY7706" fmla="*/ 2656889 h 6857979"/>
              <a:gd name="connsiteX7707" fmla="*/ 615553 w 7283450"/>
              <a:gd name="connsiteY7707" fmla="*/ 2658668 h 6857979"/>
              <a:gd name="connsiteX7708" fmla="*/ 613342 w 7283450"/>
              <a:gd name="connsiteY7708" fmla="*/ 2660446 h 6857979"/>
              <a:gd name="connsiteX7709" fmla="*/ 610394 w 7283450"/>
              <a:gd name="connsiteY7709" fmla="*/ 2661335 h 6857979"/>
              <a:gd name="connsiteX7710" fmla="*/ 607446 w 7283450"/>
              <a:gd name="connsiteY7710" fmla="*/ 2662223 h 6857979"/>
              <a:gd name="connsiteX7711" fmla="*/ 604129 w 7283450"/>
              <a:gd name="connsiteY7711" fmla="*/ 2662223 h 6857979"/>
              <a:gd name="connsiteX7712" fmla="*/ 600075 w 7283450"/>
              <a:gd name="connsiteY7712" fmla="*/ 2662223 h 6857979"/>
              <a:gd name="connsiteX7713" fmla="*/ 600444 w 7283450"/>
              <a:gd name="connsiteY7713" fmla="*/ 2660446 h 6857979"/>
              <a:gd name="connsiteX7714" fmla="*/ 600812 w 7283450"/>
              <a:gd name="connsiteY7714" fmla="*/ 2658668 h 6857979"/>
              <a:gd name="connsiteX7715" fmla="*/ 601549 w 7283450"/>
              <a:gd name="connsiteY7715" fmla="*/ 2657334 h 6857979"/>
              <a:gd name="connsiteX7716" fmla="*/ 602287 w 7283450"/>
              <a:gd name="connsiteY7716" fmla="*/ 2656001 h 6857979"/>
              <a:gd name="connsiteX7717" fmla="*/ 604866 w 7283450"/>
              <a:gd name="connsiteY7717" fmla="*/ 2654223 h 6857979"/>
              <a:gd name="connsiteX7718" fmla="*/ 607446 w 7283450"/>
              <a:gd name="connsiteY7718" fmla="*/ 2652444 h 6857979"/>
              <a:gd name="connsiteX7719" fmla="*/ 610394 w 7283450"/>
              <a:gd name="connsiteY7719" fmla="*/ 2652000 h 6857979"/>
              <a:gd name="connsiteX7720" fmla="*/ 614079 w 7283450"/>
              <a:gd name="connsiteY7720" fmla="*/ 2651556 h 6857979"/>
              <a:gd name="connsiteX7721" fmla="*/ 729410 w 7283450"/>
              <a:gd name="connsiteY7721" fmla="*/ 2620952 h 6857979"/>
              <a:gd name="connsiteX7722" fmla="*/ 735013 w 7283450"/>
              <a:gd name="connsiteY7722" fmla="*/ 2620952 h 6857979"/>
              <a:gd name="connsiteX7723" fmla="*/ 733012 w 7283450"/>
              <a:gd name="connsiteY7723" fmla="*/ 2623364 h 6857979"/>
              <a:gd name="connsiteX7724" fmla="*/ 730611 w 7283450"/>
              <a:gd name="connsiteY7724" fmla="*/ 2625374 h 6857979"/>
              <a:gd name="connsiteX7725" fmla="*/ 728209 w 7283450"/>
              <a:gd name="connsiteY7725" fmla="*/ 2626984 h 6857979"/>
              <a:gd name="connsiteX7726" fmla="*/ 726209 w 7283450"/>
              <a:gd name="connsiteY7726" fmla="*/ 2628995 h 6857979"/>
              <a:gd name="connsiteX7727" fmla="*/ 721406 w 7283450"/>
              <a:gd name="connsiteY7727" fmla="*/ 2631004 h 6857979"/>
              <a:gd name="connsiteX7728" fmla="*/ 716603 w 7283450"/>
              <a:gd name="connsiteY7728" fmla="*/ 2632614 h 6857979"/>
              <a:gd name="connsiteX7729" fmla="*/ 711801 w 7283450"/>
              <a:gd name="connsiteY7729" fmla="*/ 2633820 h 6857979"/>
              <a:gd name="connsiteX7730" fmla="*/ 706998 w 7283450"/>
              <a:gd name="connsiteY7730" fmla="*/ 2635027 h 6857979"/>
              <a:gd name="connsiteX7731" fmla="*/ 701796 w 7283450"/>
              <a:gd name="connsiteY7731" fmla="*/ 2635831 h 6857979"/>
              <a:gd name="connsiteX7732" fmla="*/ 696593 w 7283450"/>
              <a:gd name="connsiteY7732" fmla="*/ 2637841 h 6857979"/>
              <a:gd name="connsiteX7733" fmla="*/ 685788 w 7283450"/>
              <a:gd name="connsiteY7733" fmla="*/ 2641461 h 6857979"/>
              <a:gd name="connsiteX7734" fmla="*/ 679784 w 7283450"/>
              <a:gd name="connsiteY7734" fmla="*/ 2643471 h 6857979"/>
              <a:gd name="connsiteX7735" fmla="*/ 672981 w 7283450"/>
              <a:gd name="connsiteY7735" fmla="*/ 2645884 h 6857979"/>
              <a:gd name="connsiteX7736" fmla="*/ 665377 w 7283450"/>
              <a:gd name="connsiteY7736" fmla="*/ 2647895 h 6857979"/>
              <a:gd name="connsiteX7737" fmla="*/ 657372 w 7283450"/>
              <a:gd name="connsiteY7737" fmla="*/ 2649102 h 6857979"/>
              <a:gd name="connsiteX7738" fmla="*/ 648968 w 7283450"/>
              <a:gd name="connsiteY7738" fmla="*/ 2650308 h 6857979"/>
              <a:gd name="connsiteX7739" fmla="*/ 639763 w 7283450"/>
              <a:gd name="connsiteY7739" fmla="*/ 2651113 h 6857979"/>
              <a:gd name="connsiteX7740" fmla="*/ 650169 w 7283450"/>
              <a:gd name="connsiteY7740" fmla="*/ 2645884 h 6857979"/>
              <a:gd name="connsiteX7741" fmla="*/ 661374 w 7283450"/>
              <a:gd name="connsiteY7741" fmla="*/ 2640254 h 6857979"/>
              <a:gd name="connsiteX7742" fmla="*/ 673781 w 7283450"/>
              <a:gd name="connsiteY7742" fmla="*/ 2635027 h 6857979"/>
              <a:gd name="connsiteX7743" fmla="*/ 686188 w 7283450"/>
              <a:gd name="connsiteY7743" fmla="*/ 2630603 h 6857979"/>
              <a:gd name="connsiteX7744" fmla="*/ 699394 w 7283450"/>
              <a:gd name="connsiteY7744" fmla="*/ 2626581 h 6857979"/>
              <a:gd name="connsiteX7745" fmla="*/ 711401 w 7283450"/>
              <a:gd name="connsiteY7745" fmla="*/ 2623767 h 6857979"/>
              <a:gd name="connsiteX7746" fmla="*/ 717805 w 7283450"/>
              <a:gd name="connsiteY7746" fmla="*/ 2622560 h 6857979"/>
              <a:gd name="connsiteX7747" fmla="*/ 723807 w 7283450"/>
              <a:gd name="connsiteY7747" fmla="*/ 2621756 h 6857979"/>
              <a:gd name="connsiteX7748" fmla="*/ 6438900 w 7283450"/>
              <a:gd name="connsiteY7748" fmla="*/ 2574916 h 6857979"/>
              <a:gd name="connsiteX7749" fmla="*/ 6438900 w 7283450"/>
              <a:gd name="connsiteY7749" fmla="*/ 2587615 h 6857979"/>
              <a:gd name="connsiteX7750" fmla="*/ 6426200 w 7283450"/>
              <a:gd name="connsiteY7750" fmla="*/ 2587615 h 6857979"/>
              <a:gd name="connsiteX7751" fmla="*/ 6426597 w 7283450"/>
              <a:gd name="connsiteY7751" fmla="*/ 2584627 h 6857979"/>
              <a:gd name="connsiteX7752" fmla="*/ 6427391 w 7283450"/>
              <a:gd name="connsiteY7752" fmla="*/ 2582387 h 6857979"/>
              <a:gd name="connsiteX7753" fmla="*/ 6428184 w 7283450"/>
              <a:gd name="connsiteY7753" fmla="*/ 2580145 h 6857979"/>
              <a:gd name="connsiteX7754" fmla="*/ 6429772 w 7283450"/>
              <a:gd name="connsiteY7754" fmla="*/ 2578652 h 6857979"/>
              <a:gd name="connsiteX7755" fmla="*/ 6431359 w 7283450"/>
              <a:gd name="connsiteY7755" fmla="*/ 2576784 h 6857979"/>
              <a:gd name="connsiteX7756" fmla="*/ 6433741 w 7283450"/>
              <a:gd name="connsiteY7756" fmla="*/ 2576037 h 6857979"/>
              <a:gd name="connsiteX7757" fmla="*/ 6436122 w 7283450"/>
              <a:gd name="connsiteY7757" fmla="*/ 2575289 h 6857979"/>
              <a:gd name="connsiteX7758" fmla="*/ 6507163 w 7283450"/>
              <a:gd name="connsiteY7758" fmla="*/ 2533644 h 6857979"/>
              <a:gd name="connsiteX7759" fmla="*/ 6511131 w 7283450"/>
              <a:gd name="connsiteY7759" fmla="*/ 2534041 h 6857979"/>
              <a:gd name="connsiteX7760" fmla="*/ 6515100 w 7283450"/>
              <a:gd name="connsiteY7760" fmla="*/ 2534835 h 6857979"/>
              <a:gd name="connsiteX7761" fmla="*/ 6515100 w 7283450"/>
              <a:gd name="connsiteY7761" fmla="*/ 2547931 h 6857979"/>
              <a:gd name="connsiteX7762" fmla="*/ 6509147 w 7283450"/>
              <a:gd name="connsiteY7762" fmla="*/ 2547931 h 6857979"/>
              <a:gd name="connsiteX7763" fmla="*/ 6503987 w 7283450"/>
              <a:gd name="connsiteY7763" fmla="*/ 2547931 h 6857979"/>
              <a:gd name="connsiteX7764" fmla="*/ 6502003 w 7283450"/>
              <a:gd name="connsiteY7764" fmla="*/ 2547534 h 6857979"/>
              <a:gd name="connsiteX7765" fmla="*/ 6499622 w 7283450"/>
              <a:gd name="connsiteY7765" fmla="*/ 2546740 h 6857979"/>
              <a:gd name="connsiteX7766" fmla="*/ 6497637 w 7283450"/>
              <a:gd name="connsiteY7766" fmla="*/ 2545946 h 6857979"/>
              <a:gd name="connsiteX7767" fmla="*/ 6496050 w 7283450"/>
              <a:gd name="connsiteY7767" fmla="*/ 2544756 h 6857979"/>
              <a:gd name="connsiteX7768" fmla="*/ 6496844 w 7283450"/>
              <a:gd name="connsiteY7768" fmla="*/ 2541184 h 6857979"/>
              <a:gd name="connsiteX7769" fmla="*/ 6498034 w 7283450"/>
              <a:gd name="connsiteY7769" fmla="*/ 2538802 h 6857979"/>
              <a:gd name="connsiteX7770" fmla="*/ 6499622 w 7283450"/>
              <a:gd name="connsiteY7770" fmla="*/ 2537215 h 6857979"/>
              <a:gd name="connsiteX7771" fmla="*/ 6502003 w 7283450"/>
              <a:gd name="connsiteY7771" fmla="*/ 2535627 h 6857979"/>
              <a:gd name="connsiteX7772" fmla="*/ 6504384 w 7283450"/>
              <a:gd name="connsiteY7772" fmla="*/ 2534835 h 6857979"/>
              <a:gd name="connsiteX7773" fmla="*/ 6545019 w 7283450"/>
              <a:gd name="connsiteY7773" fmla="*/ 2503480 h 6857979"/>
              <a:gd name="connsiteX7774" fmla="*/ 6548926 w 7283450"/>
              <a:gd name="connsiteY7774" fmla="*/ 2503480 h 6857979"/>
              <a:gd name="connsiteX7775" fmla="*/ 6554397 w 7283450"/>
              <a:gd name="connsiteY7775" fmla="*/ 2503480 h 6857979"/>
              <a:gd name="connsiteX7776" fmla="*/ 6560259 w 7283450"/>
              <a:gd name="connsiteY7776" fmla="*/ 2504281 h 6857979"/>
              <a:gd name="connsiteX7777" fmla="*/ 6566120 w 7283450"/>
              <a:gd name="connsiteY7777" fmla="*/ 2505883 h 6857979"/>
              <a:gd name="connsiteX7778" fmla="*/ 6568465 w 7283450"/>
              <a:gd name="connsiteY7778" fmla="*/ 2506683 h 6857979"/>
              <a:gd name="connsiteX7779" fmla="*/ 6571200 w 7283450"/>
              <a:gd name="connsiteY7779" fmla="*/ 2507483 h 6857979"/>
              <a:gd name="connsiteX7780" fmla="*/ 6573154 w 7283450"/>
              <a:gd name="connsiteY7780" fmla="*/ 2509486 h 6857979"/>
              <a:gd name="connsiteX7781" fmla="*/ 6574717 w 7283450"/>
              <a:gd name="connsiteY7781" fmla="*/ 2510687 h 6857979"/>
              <a:gd name="connsiteX7782" fmla="*/ 6575890 w 7283450"/>
              <a:gd name="connsiteY7782" fmla="*/ 2512288 h 6857979"/>
              <a:gd name="connsiteX7783" fmla="*/ 6576280 w 7283450"/>
              <a:gd name="connsiteY7783" fmla="*/ 2513889 h 6857979"/>
              <a:gd name="connsiteX7784" fmla="*/ 6576280 w 7283450"/>
              <a:gd name="connsiteY7784" fmla="*/ 2515492 h 6857979"/>
              <a:gd name="connsiteX7785" fmla="*/ 6576280 w 7283450"/>
              <a:gd name="connsiteY7785" fmla="*/ 2516691 h 6857979"/>
              <a:gd name="connsiteX7786" fmla="*/ 6575108 w 7283450"/>
              <a:gd name="connsiteY7786" fmla="*/ 2519093 h 6857979"/>
              <a:gd name="connsiteX7787" fmla="*/ 6573936 w 7283450"/>
              <a:gd name="connsiteY7787" fmla="*/ 2520693 h 6857979"/>
              <a:gd name="connsiteX7788" fmla="*/ 6573545 w 7283450"/>
              <a:gd name="connsiteY7788" fmla="*/ 2521094 h 6857979"/>
              <a:gd name="connsiteX7789" fmla="*/ 6574326 w 7283450"/>
              <a:gd name="connsiteY7789" fmla="*/ 2523097 h 6857979"/>
              <a:gd name="connsiteX7790" fmla="*/ 6575890 w 7283450"/>
              <a:gd name="connsiteY7790" fmla="*/ 2525499 h 6857979"/>
              <a:gd name="connsiteX7791" fmla="*/ 6577062 w 7283450"/>
              <a:gd name="connsiteY7791" fmla="*/ 2528702 h 6857979"/>
              <a:gd name="connsiteX7792" fmla="*/ 6579016 w 7283450"/>
              <a:gd name="connsiteY7792" fmla="*/ 2531105 h 6857979"/>
              <a:gd name="connsiteX7793" fmla="*/ 6579797 w 7283450"/>
              <a:gd name="connsiteY7793" fmla="*/ 2534708 h 6857979"/>
              <a:gd name="connsiteX7794" fmla="*/ 6580188 w 7283450"/>
              <a:gd name="connsiteY7794" fmla="*/ 2535909 h 6857979"/>
              <a:gd name="connsiteX7795" fmla="*/ 6580188 w 7283450"/>
              <a:gd name="connsiteY7795" fmla="*/ 2537510 h 6857979"/>
              <a:gd name="connsiteX7796" fmla="*/ 6579797 w 7283450"/>
              <a:gd name="connsiteY7796" fmla="*/ 2539111 h 6857979"/>
              <a:gd name="connsiteX7797" fmla="*/ 6579016 w 7283450"/>
              <a:gd name="connsiteY7797" fmla="*/ 2540712 h 6857979"/>
              <a:gd name="connsiteX7798" fmla="*/ 6578234 w 7283450"/>
              <a:gd name="connsiteY7798" fmla="*/ 2542313 h 6857979"/>
              <a:gd name="connsiteX7799" fmla="*/ 6576280 w 7283450"/>
              <a:gd name="connsiteY7799" fmla="*/ 2544715 h 6857979"/>
              <a:gd name="connsiteX7800" fmla="*/ 6575108 w 7283450"/>
              <a:gd name="connsiteY7800" fmla="*/ 2545916 h 6857979"/>
              <a:gd name="connsiteX7801" fmla="*/ 6573154 w 7283450"/>
              <a:gd name="connsiteY7801" fmla="*/ 2547117 h 6857979"/>
              <a:gd name="connsiteX7802" fmla="*/ 6571200 w 7283450"/>
              <a:gd name="connsiteY7802" fmla="*/ 2548318 h 6857979"/>
              <a:gd name="connsiteX7803" fmla="*/ 6569246 w 7283450"/>
              <a:gd name="connsiteY7803" fmla="*/ 2549119 h 6857979"/>
              <a:gd name="connsiteX7804" fmla="*/ 6566511 w 7283450"/>
              <a:gd name="connsiteY7804" fmla="*/ 2549519 h 6857979"/>
              <a:gd name="connsiteX7805" fmla="*/ 6564557 w 7283450"/>
              <a:gd name="connsiteY7805" fmla="*/ 2549519 h 6857979"/>
              <a:gd name="connsiteX7806" fmla="*/ 6559086 w 7283450"/>
              <a:gd name="connsiteY7806" fmla="*/ 2549119 h 6857979"/>
              <a:gd name="connsiteX7807" fmla="*/ 6554006 w 7283450"/>
              <a:gd name="connsiteY7807" fmla="*/ 2547918 h 6857979"/>
              <a:gd name="connsiteX7808" fmla="*/ 6548926 w 7283450"/>
              <a:gd name="connsiteY7808" fmla="*/ 2546316 h 6857979"/>
              <a:gd name="connsiteX7809" fmla="*/ 6543456 w 7283450"/>
              <a:gd name="connsiteY7809" fmla="*/ 2543915 h 6857979"/>
              <a:gd name="connsiteX7810" fmla="*/ 6539157 w 7283450"/>
              <a:gd name="connsiteY7810" fmla="*/ 2540311 h 6857979"/>
              <a:gd name="connsiteX7811" fmla="*/ 6535640 w 7283450"/>
              <a:gd name="connsiteY7811" fmla="*/ 2536709 h 6857979"/>
              <a:gd name="connsiteX7812" fmla="*/ 6532123 w 7283450"/>
              <a:gd name="connsiteY7812" fmla="*/ 2532306 h 6857979"/>
              <a:gd name="connsiteX7813" fmla="*/ 6530951 w 7283450"/>
              <a:gd name="connsiteY7813" fmla="*/ 2530304 h 6857979"/>
              <a:gd name="connsiteX7814" fmla="*/ 6530170 w 7283450"/>
              <a:gd name="connsiteY7814" fmla="*/ 2528303 h 6857979"/>
              <a:gd name="connsiteX7815" fmla="*/ 6529779 w 7283450"/>
              <a:gd name="connsiteY7815" fmla="*/ 2525499 h 6857979"/>
              <a:gd name="connsiteX7816" fmla="*/ 6529388 w 7283450"/>
              <a:gd name="connsiteY7816" fmla="*/ 2523097 h 6857979"/>
              <a:gd name="connsiteX7817" fmla="*/ 6529388 w 7283450"/>
              <a:gd name="connsiteY7817" fmla="*/ 2521094 h 6857979"/>
              <a:gd name="connsiteX7818" fmla="*/ 6530170 w 7283450"/>
              <a:gd name="connsiteY7818" fmla="*/ 2518692 h 6857979"/>
              <a:gd name="connsiteX7819" fmla="*/ 6530951 w 7283450"/>
              <a:gd name="connsiteY7819" fmla="*/ 2515890 h 6857979"/>
              <a:gd name="connsiteX7820" fmla="*/ 6532123 w 7283450"/>
              <a:gd name="connsiteY7820" fmla="*/ 2513489 h 6857979"/>
              <a:gd name="connsiteX7821" fmla="*/ 6534077 w 7283450"/>
              <a:gd name="connsiteY7821" fmla="*/ 2511087 h 6857979"/>
              <a:gd name="connsiteX7822" fmla="*/ 6536422 w 7283450"/>
              <a:gd name="connsiteY7822" fmla="*/ 2509086 h 6857979"/>
              <a:gd name="connsiteX7823" fmla="*/ 6539157 w 7283450"/>
              <a:gd name="connsiteY7823" fmla="*/ 2506283 h 6857979"/>
              <a:gd name="connsiteX7824" fmla="*/ 6542283 w 7283450"/>
              <a:gd name="connsiteY7824" fmla="*/ 2503881 h 6857979"/>
              <a:gd name="connsiteX7825" fmla="*/ 6884988 w 7283450"/>
              <a:gd name="connsiteY7825" fmla="*/ 2493955 h 6857979"/>
              <a:gd name="connsiteX7826" fmla="*/ 6887766 w 7283450"/>
              <a:gd name="connsiteY7826" fmla="*/ 2493955 h 6857979"/>
              <a:gd name="connsiteX7827" fmla="*/ 6890147 w 7283450"/>
              <a:gd name="connsiteY7827" fmla="*/ 2493955 h 6857979"/>
              <a:gd name="connsiteX7828" fmla="*/ 6892529 w 7283450"/>
              <a:gd name="connsiteY7828" fmla="*/ 2494736 h 6857979"/>
              <a:gd name="connsiteX7829" fmla="*/ 6894116 w 7283450"/>
              <a:gd name="connsiteY7829" fmla="*/ 2495907 h 6857979"/>
              <a:gd name="connsiteX7830" fmla="*/ 6896497 w 7283450"/>
              <a:gd name="connsiteY7830" fmla="*/ 2497079 h 6857979"/>
              <a:gd name="connsiteX7831" fmla="*/ 6897688 w 7283450"/>
              <a:gd name="connsiteY7831" fmla="*/ 2498250 h 6857979"/>
              <a:gd name="connsiteX7832" fmla="*/ 6898879 w 7283450"/>
              <a:gd name="connsiteY7832" fmla="*/ 2500592 h 6857979"/>
              <a:gd name="connsiteX7833" fmla="*/ 6900069 w 7283450"/>
              <a:gd name="connsiteY7833" fmla="*/ 2502153 h 6857979"/>
              <a:gd name="connsiteX7834" fmla="*/ 6900466 w 7283450"/>
              <a:gd name="connsiteY7834" fmla="*/ 2504496 h 6857979"/>
              <a:gd name="connsiteX7835" fmla="*/ 6900863 w 7283450"/>
              <a:gd name="connsiteY7835" fmla="*/ 2506448 h 6857979"/>
              <a:gd name="connsiteX7836" fmla="*/ 6900863 w 7283450"/>
              <a:gd name="connsiteY7836" fmla="*/ 2508399 h 6857979"/>
              <a:gd name="connsiteX7837" fmla="*/ 6900466 w 7283450"/>
              <a:gd name="connsiteY7837" fmla="*/ 2511131 h 6857979"/>
              <a:gd name="connsiteX7838" fmla="*/ 6900069 w 7283450"/>
              <a:gd name="connsiteY7838" fmla="*/ 2513085 h 6857979"/>
              <a:gd name="connsiteX7839" fmla="*/ 6899275 w 7283450"/>
              <a:gd name="connsiteY7839" fmla="*/ 2515033 h 6857979"/>
              <a:gd name="connsiteX7840" fmla="*/ 6897688 w 7283450"/>
              <a:gd name="connsiteY7840" fmla="*/ 2517767 h 6857979"/>
              <a:gd name="connsiteX7841" fmla="*/ 6893719 w 7283450"/>
              <a:gd name="connsiteY7841" fmla="*/ 2516207 h 6857979"/>
              <a:gd name="connsiteX7842" fmla="*/ 6890544 w 7283450"/>
              <a:gd name="connsiteY7842" fmla="*/ 2515033 h 6857979"/>
              <a:gd name="connsiteX7843" fmla="*/ 6888163 w 7283450"/>
              <a:gd name="connsiteY7843" fmla="*/ 2513085 h 6857979"/>
              <a:gd name="connsiteX7844" fmla="*/ 6885385 w 7283450"/>
              <a:gd name="connsiteY7844" fmla="*/ 2510743 h 6857979"/>
              <a:gd name="connsiteX7845" fmla="*/ 6883797 w 7283450"/>
              <a:gd name="connsiteY7845" fmla="*/ 2507228 h 6857979"/>
              <a:gd name="connsiteX7846" fmla="*/ 6882607 w 7283450"/>
              <a:gd name="connsiteY7846" fmla="*/ 2503715 h 6857979"/>
              <a:gd name="connsiteX7847" fmla="*/ 6881813 w 7283450"/>
              <a:gd name="connsiteY7847" fmla="*/ 2499421 h 6857979"/>
              <a:gd name="connsiteX7848" fmla="*/ 6882210 w 7283450"/>
              <a:gd name="connsiteY7848" fmla="*/ 2494345 h 6857979"/>
              <a:gd name="connsiteX7849" fmla="*/ 7001027 w 7283450"/>
              <a:gd name="connsiteY7849" fmla="*/ 2457440 h 6857979"/>
              <a:gd name="connsiteX7850" fmla="*/ 7001832 w 7283450"/>
              <a:gd name="connsiteY7850" fmla="*/ 2461384 h 6857979"/>
              <a:gd name="connsiteX7851" fmla="*/ 7003441 w 7283450"/>
              <a:gd name="connsiteY7851" fmla="*/ 2464540 h 6857979"/>
              <a:gd name="connsiteX7852" fmla="*/ 7005050 w 7283450"/>
              <a:gd name="connsiteY7852" fmla="*/ 2468090 h 6857979"/>
              <a:gd name="connsiteX7853" fmla="*/ 7007464 w 7283450"/>
              <a:gd name="connsiteY7853" fmla="*/ 2471641 h 6857979"/>
              <a:gd name="connsiteX7854" fmla="*/ 7012694 w 7283450"/>
              <a:gd name="connsiteY7854" fmla="*/ 2478346 h 6857979"/>
              <a:gd name="connsiteX7855" fmla="*/ 7018729 w 7283450"/>
              <a:gd name="connsiteY7855" fmla="*/ 2485052 h 6857979"/>
              <a:gd name="connsiteX7856" fmla="*/ 7024764 w 7283450"/>
              <a:gd name="connsiteY7856" fmla="*/ 2492152 h 6857979"/>
              <a:gd name="connsiteX7857" fmla="*/ 7030396 w 7283450"/>
              <a:gd name="connsiteY7857" fmla="*/ 2499648 h 6857979"/>
              <a:gd name="connsiteX7858" fmla="*/ 7033212 w 7283450"/>
              <a:gd name="connsiteY7858" fmla="*/ 2503986 h 6857979"/>
              <a:gd name="connsiteX7859" fmla="*/ 7035626 w 7283450"/>
              <a:gd name="connsiteY7859" fmla="*/ 2507931 h 6857979"/>
              <a:gd name="connsiteX7860" fmla="*/ 7037638 w 7283450"/>
              <a:gd name="connsiteY7860" fmla="*/ 2512664 h 6857979"/>
              <a:gd name="connsiteX7861" fmla="*/ 7039247 w 7283450"/>
              <a:gd name="connsiteY7861" fmla="*/ 2517790 h 6857979"/>
              <a:gd name="connsiteX7862" fmla="*/ 7041258 w 7283450"/>
              <a:gd name="connsiteY7862" fmla="*/ 2524499 h 6857979"/>
              <a:gd name="connsiteX7863" fmla="*/ 7042063 w 7283450"/>
              <a:gd name="connsiteY7863" fmla="*/ 2531993 h 6857979"/>
              <a:gd name="connsiteX7864" fmla="*/ 7042868 w 7283450"/>
              <a:gd name="connsiteY7864" fmla="*/ 2547376 h 6857979"/>
              <a:gd name="connsiteX7865" fmla="*/ 7043270 w 7283450"/>
              <a:gd name="connsiteY7865" fmla="*/ 2554869 h 6857979"/>
              <a:gd name="connsiteX7866" fmla="*/ 7044075 w 7283450"/>
              <a:gd name="connsiteY7866" fmla="*/ 2562363 h 6857979"/>
              <a:gd name="connsiteX7867" fmla="*/ 7046086 w 7283450"/>
              <a:gd name="connsiteY7867" fmla="*/ 2569857 h 6857979"/>
              <a:gd name="connsiteX7868" fmla="*/ 7047293 w 7283450"/>
              <a:gd name="connsiteY7868" fmla="*/ 2573407 h 6857979"/>
              <a:gd name="connsiteX7869" fmla="*/ 7048500 w 7283450"/>
              <a:gd name="connsiteY7869" fmla="*/ 2577351 h 6857979"/>
              <a:gd name="connsiteX7870" fmla="*/ 7046086 w 7283450"/>
              <a:gd name="connsiteY7870" fmla="*/ 2579718 h 6857979"/>
              <a:gd name="connsiteX7871" fmla="*/ 7042868 w 7283450"/>
              <a:gd name="connsiteY7871" fmla="*/ 2581690 h 6857979"/>
              <a:gd name="connsiteX7872" fmla="*/ 7039247 w 7283450"/>
              <a:gd name="connsiteY7872" fmla="*/ 2583267 h 6857979"/>
              <a:gd name="connsiteX7873" fmla="*/ 7035626 w 7283450"/>
              <a:gd name="connsiteY7873" fmla="*/ 2584451 h 6857979"/>
              <a:gd name="connsiteX7874" fmla="*/ 7031201 w 7283450"/>
              <a:gd name="connsiteY7874" fmla="*/ 2585634 h 6857979"/>
              <a:gd name="connsiteX7875" fmla="*/ 7026775 w 7283450"/>
              <a:gd name="connsiteY7875" fmla="*/ 2586028 h 6857979"/>
              <a:gd name="connsiteX7876" fmla="*/ 7021947 w 7283450"/>
              <a:gd name="connsiteY7876" fmla="*/ 2586028 h 6857979"/>
              <a:gd name="connsiteX7877" fmla="*/ 7017120 w 7283450"/>
              <a:gd name="connsiteY7877" fmla="*/ 2586028 h 6857979"/>
              <a:gd name="connsiteX7878" fmla="*/ 7011890 w 7283450"/>
              <a:gd name="connsiteY7878" fmla="*/ 2585240 h 6857979"/>
              <a:gd name="connsiteX7879" fmla="*/ 7006660 w 7283450"/>
              <a:gd name="connsiteY7879" fmla="*/ 2584057 h 6857979"/>
              <a:gd name="connsiteX7880" fmla="*/ 7001430 w 7283450"/>
              <a:gd name="connsiteY7880" fmla="*/ 2582873 h 6857979"/>
              <a:gd name="connsiteX7881" fmla="*/ 6995797 w 7283450"/>
              <a:gd name="connsiteY7881" fmla="*/ 2580901 h 6857979"/>
              <a:gd name="connsiteX7882" fmla="*/ 6990969 w 7283450"/>
              <a:gd name="connsiteY7882" fmla="*/ 2578929 h 6857979"/>
              <a:gd name="connsiteX7883" fmla="*/ 6985739 w 7283450"/>
              <a:gd name="connsiteY7883" fmla="*/ 2576563 h 6857979"/>
              <a:gd name="connsiteX7884" fmla="*/ 6980912 w 7283450"/>
              <a:gd name="connsiteY7884" fmla="*/ 2573801 h 6857979"/>
              <a:gd name="connsiteX7885" fmla="*/ 6975682 w 7283450"/>
              <a:gd name="connsiteY7885" fmla="*/ 2570646 h 6857979"/>
              <a:gd name="connsiteX7886" fmla="*/ 6972463 w 7283450"/>
              <a:gd name="connsiteY7886" fmla="*/ 2567491 h 6857979"/>
              <a:gd name="connsiteX7887" fmla="*/ 6966831 w 7283450"/>
              <a:gd name="connsiteY7887" fmla="*/ 2562363 h 6857979"/>
              <a:gd name="connsiteX7888" fmla="*/ 6952348 w 7283450"/>
              <a:gd name="connsiteY7888" fmla="*/ 2547770 h 6857979"/>
              <a:gd name="connsiteX7889" fmla="*/ 6939474 w 7283450"/>
              <a:gd name="connsiteY7889" fmla="*/ 2534755 h 6857979"/>
              <a:gd name="connsiteX7890" fmla="*/ 6935048 w 7283450"/>
              <a:gd name="connsiteY7890" fmla="*/ 2530811 h 6857979"/>
              <a:gd name="connsiteX7891" fmla="*/ 6934243 w 7283450"/>
              <a:gd name="connsiteY7891" fmla="*/ 2530415 h 6857979"/>
              <a:gd name="connsiteX7892" fmla="*/ 6934243 w 7283450"/>
              <a:gd name="connsiteY7892" fmla="*/ 2530811 h 6857979"/>
              <a:gd name="connsiteX7893" fmla="*/ 6933037 w 7283450"/>
              <a:gd name="connsiteY7893" fmla="*/ 2527260 h 6857979"/>
              <a:gd name="connsiteX7894" fmla="*/ 6932232 w 7283450"/>
              <a:gd name="connsiteY7894" fmla="*/ 2523314 h 6857979"/>
              <a:gd name="connsiteX7895" fmla="*/ 6931427 w 7283450"/>
              <a:gd name="connsiteY7895" fmla="*/ 2518973 h 6857979"/>
              <a:gd name="connsiteX7896" fmla="*/ 6931025 w 7283450"/>
              <a:gd name="connsiteY7896" fmla="*/ 2514635 h 6857979"/>
              <a:gd name="connsiteX7897" fmla="*/ 6931025 w 7283450"/>
              <a:gd name="connsiteY7897" fmla="*/ 2506353 h 6857979"/>
              <a:gd name="connsiteX7898" fmla="*/ 6931025 w 7283450"/>
              <a:gd name="connsiteY7898" fmla="*/ 2500831 h 6857979"/>
              <a:gd name="connsiteX7899" fmla="*/ 6932232 w 7283450"/>
              <a:gd name="connsiteY7899" fmla="*/ 2495704 h 6857979"/>
              <a:gd name="connsiteX7900" fmla="*/ 6933439 w 7283450"/>
              <a:gd name="connsiteY7900" fmla="*/ 2490575 h 6857979"/>
              <a:gd name="connsiteX7901" fmla="*/ 6935450 w 7283450"/>
              <a:gd name="connsiteY7901" fmla="*/ 2486630 h 6857979"/>
              <a:gd name="connsiteX7902" fmla="*/ 6938267 w 7283450"/>
              <a:gd name="connsiteY7902" fmla="*/ 2482291 h 6857979"/>
              <a:gd name="connsiteX7903" fmla="*/ 6941485 w 7283450"/>
              <a:gd name="connsiteY7903" fmla="*/ 2478740 h 6857979"/>
              <a:gd name="connsiteX7904" fmla="*/ 6944704 w 7283450"/>
              <a:gd name="connsiteY7904" fmla="*/ 2475586 h 6857979"/>
              <a:gd name="connsiteX7905" fmla="*/ 6949129 w 7283450"/>
              <a:gd name="connsiteY7905" fmla="*/ 2472034 h 6857979"/>
              <a:gd name="connsiteX7906" fmla="*/ 6953554 w 7283450"/>
              <a:gd name="connsiteY7906" fmla="*/ 2469668 h 6857979"/>
              <a:gd name="connsiteX7907" fmla="*/ 6958382 w 7283450"/>
              <a:gd name="connsiteY7907" fmla="*/ 2467301 h 6857979"/>
              <a:gd name="connsiteX7908" fmla="*/ 6963612 w 7283450"/>
              <a:gd name="connsiteY7908" fmla="*/ 2464935 h 6857979"/>
              <a:gd name="connsiteX7909" fmla="*/ 6969245 w 7283450"/>
              <a:gd name="connsiteY7909" fmla="*/ 2462962 h 6857979"/>
              <a:gd name="connsiteX7910" fmla="*/ 6975279 w 7283450"/>
              <a:gd name="connsiteY7910" fmla="*/ 2461384 h 6857979"/>
              <a:gd name="connsiteX7911" fmla="*/ 6981314 w 7283450"/>
              <a:gd name="connsiteY7911" fmla="*/ 2460201 h 6857979"/>
              <a:gd name="connsiteX7912" fmla="*/ 6987349 w 7283450"/>
              <a:gd name="connsiteY7912" fmla="*/ 2459018 h 6857979"/>
              <a:gd name="connsiteX7913" fmla="*/ 6994188 w 7283450"/>
              <a:gd name="connsiteY7913" fmla="*/ 2458229 h 6857979"/>
              <a:gd name="connsiteX7914" fmla="*/ 6702155 w 7283450"/>
              <a:gd name="connsiteY7914" fmla="*/ 2452677 h 6857979"/>
              <a:gd name="connsiteX7915" fmla="*/ 6706891 w 7283450"/>
              <a:gd name="connsiteY7915" fmla="*/ 2452677 h 6857979"/>
              <a:gd name="connsiteX7916" fmla="*/ 6710838 w 7283450"/>
              <a:gd name="connsiteY7916" fmla="*/ 2453081 h 6857979"/>
              <a:gd name="connsiteX7917" fmla="*/ 6715574 w 7283450"/>
              <a:gd name="connsiteY7917" fmla="*/ 2453886 h 6857979"/>
              <a:gd name="connsiteX7918" fmla="*/ 6719915 w 7283450"/>
              <a:gd name="connsiteY7918" fmla="*/ 2455094 h 6857979"/>
              <a:gd name="connsiteX7919" fmla="*/ 6724256 w 7283450"/>
              <a:gd name="connsiteY7919" fmla="*/ 2456704 h 6857979"/>
              <a:gd name="connsiteX7920" fmla="*/ 6724651 w 7283450"/>
              <a:gd name="connsiteY7920" fmla="*/ 2461133 h 6857979"/>
              <a:gd name="connsiteX7921" fmla="*/ 6724651 w 7283450"/>
              <a:gd name="connsiteY7921" fmla="*/ 2465161 h 6857979"/>
              <a:gd name="connsiteX7922" fmla="*/ 6723862 w 7283450"/>
              <a:gd name="connsiteY7922" fmla="*/ 2469589 h 6857979"/>
              <a:gd name="connsiteX7923" fmla="*/ 6721888 w 7283450"/>
              <a:gd name="connsiteY7923" fmla="*/ 2473213 h 6857979"/>
              <a:gd name="connsiteX7924" fmla="*/ 6719915 w 7283450"/>
              <a:gd name="connsiteY7924" fmla="*/ 2476837 h 6857979"/>
              <a:gd name="connsiteX7925" fmla="*/ 6717547 w 7283450"/>
              <a:gd name="connsiteY7925" fmla="*/ 2479655 h 6857979"/>
              <a:gd name="connsiteX7926" fmla="*/ 6714785 w 7283450"/>
              <a:gd name="connsiteY7926" fmla="*/ 2482071 h 6857979"/>
              <a:gd name="connsiteX7927" fmla="*/ 6711627 w 7283450"/>
              <a:gd name="connsiteY7927" fmla="*/ 2484084 h 6857979"/>
              <a:gd name="connsiteX7928" fmla="*/ 6709654 w 7283450"/>
              <a:gd name="connsiteY7928" fmla="*/ 2484487 h 6857979"/>
              <a:gd name="connsiteX7929" fmla="*/ 6707286 w 7283450"/>
              <a:gd name="connsiteY7929" fmla="*/ 2484084 h 6857979"/>
              <a:gd name="connsiteX7930" fmla="*/ 6700971 w 7283450"/>
              <a:gd name="connsiteY7930" fmla="*/ 2481266 h 6857979"/>
              <a:gd name="connsiteX7931" fmla="*/ 6694657 w 7283450"/>
              <a:gd name="connsiteY7931" fmla="*/ 2478448 h 6857979"/>
              <a:gd name="connsiteX7932" fmla="*/ 6691894 w 7283450"/>
              <a:gd name="connsiteY7932" fmla="*/ 2477642 h 6857979"/>
              <a:gd name="connsiteX7933" fmla="*/ 6689921 w 7283450"/>
              <a:gd name="connsiteY7933" fmla="*/ 2477239 h 6857979"/>
              <a:gd name="connsiteX7934" fmla="*/ 6686764 w 7283450"/>
              <a:gd name="connsiteY7934" fmla="*/ 2477642 h 6857979"/>
              <a:gd name="connsiteX7935" fmla="*/ 6684790 w 7283450"/>
              <a:gd name="connsiteY7935" fmla="*/ 2478448 h 6857979"/>
              <a:gd name="connsiteX7936" fmla="*/ 6682817 w 7283450"/>
              <a:gd name="connsiteY7936" fmla="*/ 2479655 h 6857979"/>
              <a:gd name="connsiteX7937" fmla="*/ 6680844 w 7283450"/>
              <a:gd name="connsiteY7937" fmla="*/ 2481266 h 6857979"/>
              <a:gd name="connsiteX7938" fmla="*/ 6676503 w 7283450"/>
              <a:gd name="connsiteY7938" fmla="*/ 2484889 h 6857979"/>
              <a:gd name="connsiteX7939" fmla="*/ 6674135 w 7283450"/>
              <a:gd name="connsiteY7939" fmla="*/ 2486098 h 6857979"/>
              <a:gd name="connsiteX7940" fmla="*/ 6670977 w 7283450"/>
              <a:gd name="connsiteY7940" fmla="*/ 2487306 h 6857979"/>
              <a:gd name="connsiteX7941" fmla="*/ 6669004 w 7283450"/>
              <a:gd name="connsiteY7941" fmla="*/ 2487708 h 6857979"/>
              <a:gd name="connsiteX7942" fmla="*/ 6667425 w 7283450"/>
              <a:gd name="connsiteY7942" fmla="*/ 2488111 h 6857979"/>
              <a:gd name="connsiteX7943" fmla="*/ 6663479 w 7283450"/>
              <a:gd name="connsiteY7943" fmla="*/ 2487708 h 6857979"/>
              <a:gd name="connsiteX7944" fmla="*/ 6659138 w 7283450"/>
              <a:gd name="connsiteY7944" fmla="*/ 2487306 h 6857979"/>
              <a:gd name="connsiteX7945" fmla="*/ 6657164 w 7283450"/>
              <a:gd name="connsiteY7945" fmla="*/ 2487306 h 6857979"/>
              <a:gd name="connsiteX7946" fmla="*/ 6655586 w 7283450"/>
              <a:gd name="connsiteY7946" fmla="*/ 2487306 h 6857979"/>
              <a:gd name="connsiteX7947" fmla="*/ 6649271 w 7283450"/>
              <a:gd name="connsiteY7947" fmla="*/ 2488916 h 6857979"/>
              <a:gd name="connsiteX7948" fmla="*/ 6642957 w 7283450"/>
              <a:gd name="connsiteY7948" fmla="*/ 2490930 h 6857979"/>
              <a:gd name="connsiteX7949" fmla="*/ 6636642 w 7283450"/>
              <a:gd name="connsiteY7949" fmla="*/ 2493346 h 6857979"/>
              <a:gd name="connsiteX7950" fmla="*/ 6630722 w 7283450"/>
              <a:gd name="connsiteY7950" fmla="*/ 2496164 h 6857979"/>
              <a:gd name="connsiteX7951" fmla="*/ 6618093 w 7283450"/>
              <a:gd name="connsiteY7951" fmla="*/ 2501801 h 6857979"/>
              <a:gd name="connsiteX7952" fmla="*/ 6612568 w 7283450"/>
              <a:gd name="connsiteY7952" fmla="*/ 2504217 h 6857979"/>
              <a:gd name="connsiteX7953" fmla="*/ 6607043 w 7283450"/>
              <a:gd name="connsiteY7953" fmla="*/ 2506230 h 6857979"/>
              <a:gd name="connsiteX7954" fmla="*/ 6601912 w 7283450"/>
              <a:gd name="connsiteY7954" fmla="*/ 2507439 h 6857979"/>
              <a:gd name="connsiteX7955" fmla="*/ 6597176 w 7283450"/>
              <a:gd name="connsiteY7955" fmla="*/ 2508243 h 6857979"/>
              <a:gd name="connsiteX7956" fmla="*/ 6594808 w 7283450"/>
              <a:gd name="connsiteY7956" fmla="*/ 2508243 h 6857979"/>
              <a:gd name="connsiteX7957" fmla="*/ 6593229 w 7283450"/>
              <a:gd name="connsiteY7957" fmla="*/ 2507841 h 6857979"/>
              <a:gd name="connsiteX7958" fmla="*/ 6591256 w 7283450"/>
              <a:gd name="connsiteY7958" fmla="*/ 2507439 h 6857979"/>
              <a:gd name="connsiteX7959" fmla="*/ 6589678 w 7283450"/>
              <a:gd name="connsiteY7959" fmla="*/ 2506632 h 6857979"/>
              <a:gd name="connsiteX7960" fmla="*/ 6588494 w 7283450"/>
              <a:gd name="connsiteY7960" fmla="*/ 2505827 h 6857979"/>
              <a:gd name="connsiteX7961" fmla="*/ 6587310 w 7283450"/>
              <a:gd name="connsiteY7961" fmla="*/ 2504217 h 6857979"/>
              <a:gd name="connsiteX7962" fmla="*/ 6585731 w 7283450"/>
              <a:gd name="connsiteY7962" fmla="*/ 2502607 h 6857979"/>
              <a:gd name="connsiteX7963" fmla="*/ 6584942 w 7283450"/>
              <a:gd name="connsiteY7963" fmla="*/ 2500593 h 6857979"/>
              <a:gd name="connsiteX7964" fmla="*/ 6584152 w 7283450"/>
              <a:gd name="connsiteY7964" fmla="*/ 2497775 h 6857979"/>
              <a:gd name="connsiteX7965" fmla="*/ 6583758 w 7283450"/>
              <a:gd name="connsiteY7965" fmla="*/ 2494956 h 6857979"/>
              <a:gd name="connsiteX7966" fmla="*/ 6583363 w 7283450"/>
              <a:gd name="connsiteY7966" fmla="*/ 2490930 h 6857979"/>
              <a:gd name="connsiteX7967" fmla="*/ 6583363 w 7283450"/>
              <a:gd name="connsiteY7967" fmla="*/ 2487306 h 6857979"/>
              <a:gd name="connsiteX7968" fmla="*/ 6590072 w 7283450"/>
              <a:gd name="connsiteY7968" fmla="*/ 2488513 h 6857979"/>
              <a:gd name="connsiteX7969" fmla="*/ 6595992 w 7283450"/>
              <a:gd name="connsiteY7969" fmla="*/ 2488916 h 6857979"/>
              <a:gd name="connsiteX7970" fmla="*/ 6601123 w 7283450"/>
              <a:gd name="connsiteY7970" fmla="*/ 2488916 h 6857979"/>
              <a:gd name="connsiteX7971" fmla="*/ 6606253 w 7283450"/>
              <a:gd name="connsiteY7971" fmla="*/ 2488111 h 6857979"/>
              <a:gd name="connsiteX7972" fmla="*/ 6610594 w 7283450"/>
              <a:gd name="connsiteY7972" fmla="*/ 2487306 h 6857979"/>
              <a:gd name="connsiteX7973" fmla="*/ 6615330 w 7283450"/>
              <a:gd name="connsiteY7973" fmla="*/ 2486500 h 6857979"/>
              <a:gd name="connsiteX7974" fmla="*/ 6624013 w 7283450"/>
              <a:gd name="connsiteY7974" fmla="*/ 2483682 h 6857979"/>
              <a:gd name="connsiteX7975" fmla="*/ 6632301 w 7283450"/>
              <a:gd name="connsiteY7975" fmla="*/ 2480863 h 6857979"/>
              <a:gd name="connsiteX7976" fmla="*/ 6636247 w 7283450"/>
              <a:gd name="connsiteY7976" fmla="*/ 2479252 h 6857979"/>
              <a:gd name="connsiteX7977" fmla="*/ 6640983 w 7283450"/>
              <a:gd name="connsiteY7977" fmla="*/ 2478448 h 6857979"/>
              <a:gd name="connsiteX7978" fmla="*/ 6645324 w 7283450"/>
              <a:gd name="connsiteY7978" fmla="*/ 2477642 h 6857979"/>
              <a:gd name="connsiteX7979" fmla="*/ 6650455 w 7283450"/>
              <a:gd name="connsiteY7979" fmla="*/ 2476837 h 6857979"/>
              <a:gd name="connsiteX7980" fmla="*/ 6655980 w 7283450"/>
              <a:gd name="connsiteY7980" fmla="*/ 2476837 h 6857979"/>
              <a:gd name="connsiteX7981" fmla="*/ 6661506 w 7283450"/>
              <a:gd name="connsiteY7981" fmla="*/ 2477239 h 6857979"/>
              <a:gd name="connsiteX7982" fmla="*/ 6663873 w 7283450"/>
              <a:gd name="connsiteY7982" fmla="*/ 2473213 h 6857979"/>
              <a:gd name="connsiteX7983" fmla="*/ 6666241 w 7283450"/>
              <a:gd name="connsiteY7983" fmla="*/ 2469991 h 6857979"/>
              <a:gd name="connsiteX7984" fmla="*/ 6669004 w 7283450"/>
              <a:gd name="connsiteY7984" fmla="*/ 2466772 h 6857979"/>
              <a:gd name="connsiteX7985" fmla="*/ 6672556 w 7283450"/>
              <a:gd name="connsiteY7985" fmla="*/ 2463550 h 6857979"/>
              <a:gd name="connsiteX7986" fmla="*/ 6676108 w 7283450"/>
              <a:gd name="connsiteY7986" fmla="*/ 2461133 h 6857979"/>
              <a:gd name="connsiteX7987" fmla="*/ 6680449 w 7283450"/>
              <a:gd name="connsiteY7987" fmla="*/ 2458718 h 6857979"/>
              <a:gd name="connsiteX7988" fmla="*/ 6684396 w 7283450"/>
              <a:gd name="connsiteY7988" fmla="*/ 2456704 h 6857979"/>
              <a:gd name="connsiteX7989" fmla="*/ 6688342 w 7283450"/>
              <a:gd name="connsiteY7989" fmla="*/ 2455094 h 6857979"/>
              <a:gd name="connsiteX7990" fmla="*/ 6693078 w 7283450"/>
              <a:gd name="connsiteY7990" fmla="*/ 2453886 h 6857979"/>
              <a:gd name="connsiteX7991" fmla="*/ 6697025 w 7283450"/>
              <a:gd name="connsiteY7991" fmla="*/ 2453081 h 6857979"/>
              <a:gd name="connsiteX7992" fmla="*/ 6840538 w 7283450"/>
              <a:gd name="connsiteY7992" fmla="*/ 2441564 h 6857979"/>
              <a:gd name="connsiteX7993" fmla="*/ 6839791 w 7283450"/>
              <a:gd name="connsiteY7993" fmla="*/ 2446724 h 6857979"/>
              <a:gd name="connsiteX7994" fmla="*/ 6838670 w 7283450"/>
              <a:gd name="connsiteY7994" fmla="*/ 2450693 h 6857979"/>
              <a:gd name="connsiteX7995" fmla="*/ 6837550 w 7283450"/>
              <a:gd name="connsiteY7995" fmla="*/ 2453472 h 6857979"/>
              <a:gd name="connsiteX7996" fmla="*/ 6836056 w 7283450"/>
              <a:gd name="connsiteY7996" fmla="*/ 2455059 h 6857979"/>
              <a:gd name="connsiteX7997" fmla="*/ 6833814 w 7283450"/>
              <a:gd name="connsiteY7997" fmla="*/ 2455853 h 6857979"/>
              <a:gd name="connsiteX7998" fmla="*/ 6832320 w 7283450"/>
              <a:gd name="connsiteY7998" fmla="*/ 2455853 h 6857979"/>
              <a:gd name="connsiteX7999" fmla="*/ 6830453 w 7283450"/>
              <a:gd name="connsiteY7999" fmla="*/ 2455059 h 6857979"/>
              <a:gd name="connsiteX8000" fmla="*/ 6829332 w 7283450"/>
              <a:gd name="connsiteY8000" fmla="*/ 2454265 h 6857979"/>
              <a:gd name="connsiteX8001" fmla="*/ 6828212 w 7283450"/>
              <a:gd name="connsiteY8001" fmla="*/ 2452677 h 6857979"/>
              <a:gd name="connsiteX8002" fmla="*/ 6827838 w 7283450"/>
              <a:gd name="connsiteY8002" fmla="*/ 2450693 h 6857979"/>
              <a:gd name="connsiteX8003" fmla="*/ 6827838 w 7283450"/>
              <a:gd name="connsiteY8003" fmla="*/ 2448311 h 6857979"/>
              <a:gd name="connsiteX8004" fmla="*/ 6828585 w 7283450"/>
              <a:gd name="connsiteY8004" fmla="*/ 2446724 h 6857979"/>
              <a:gd name="connsiteX8005" fmla="*/ 6829706 w 7283450"/>
              <a:gd name="connsiteY8005" fmla="*/ 2444740 h 6857979"/>
              <a:gd name="connsiteX8006" fmla="*/ 6832320 w 7283450"/>
              <a:gd name="connsiteY8006" fmla="*/ 2443151 h 6857979"/>
              <a:gd name="connsiteX8007" fmla="*/ 6836056 w 7283450"/>
              <a:gd name="connsiteY8007" fmla="*/ 2441961 h 6857979"/>
              <a:gd name="connsiteX8008" fmla="*/ 6735618 w 7283450"/>
              <a:gd name="connsiteY8008" fmla="*/ 2439977 h 6857979"/>
              <a:gd name="connsiteX8009" fmla="*/ 6737158 w 7283450"/>
              <a:gd name="connsiteY8009" fmla="*/ 2440374 h 6857979"/>
              <a:gd name="connsiteX8010" fmla="*/ 6738697 w 7283450"/>
              <a:gd name="connsiteY8010" fmla="*/ 2441168 h 6857979"/>
              <a:gd name="connsiteX8011" fmla="*/ 6740236 w 7283450"/>
              <a:gd name="connsiteY8011" fmla="*/ 2441961 h 6857979"/>
              <a:gd name="connsiteX8012" fmla="*/ 6741391 w 7283450"/>
              <a:gd name="connsiteY8012" fmla="*/ 2442755 h 6857979"/>
              <a:gd name="connsiteX8013" fmla="*/ 6742161 w 7283450"/>
              <a:gd name="connsiteY8013" fmla="*/ 2443946 h 6857979"/>
              <a:gd name="connsiteX8014" fmla="*/ 6742930 w 7283450"/>
              <a:gd name="connsiteY8014" fmla="*/ 2445534 h 6857979"/>
              <a:gd name="connsiteX8015" fmla="*/ 6743700 w 7283450"/>
              <a:gd name="connsiteY8015" fmla="*/ 2448311 h 6857979"/>
              <a:gd name="connsiteX8016" fmla="*/ 6743315 w 7283450"/>
              <a:gd name="connsiteY8016" fmla="*/ 2451884 h 6857979"/>
              <a:gd name="connsiteX8017" fmla="*/ 6742545 w 7283450"/>
              <a:gd name="connsiteY8017" fmla="*/ 2454663 h 6857979"/>
              <a:gd name="connsiteX8018" fmla="*/ 6741776 w 7283450"/>
              <a:gd name="connsiteY8018" fmla="*/ 2456250 h 6857979"/>
              <a:gd name="connsiteX8019" fmla="*/ 6740236 w 7283450"/>
              <a:gd name="connsiteY8019" fmla="*/ 2457441 h 6857979"/>
              <a:gd name="connsiteX8020" fmla="*/ 6736773 w 7283450"/>
              <a:gd name="connsiteY8020" fmla="*/ 2455060 h 6857979"/>
              <a:gd name="connsiteX8021" fmla="*/ 6735233 w 7283450"/>
              <a:gd name="connsiteY8021" fmla="*/ 2453869 h 6857979"/>
              <a:gd name="connsiteX8022" fmla="*/ 6733694 w 7283450"/>
              <a:gd name="connsiteY8022" fmla="*/ 2452281 h 6857979"/>
              <a:gd name="connsiteX8023" fmla="*/ 6732155 w 7283450"/>
              <a:gd name="connsiteY8023" fmla="*/ 2450297 h 6857979"/>
              <a:gd name="connsiteX8024" fmla="*/ 6731385 w 7283450"/>
              <a:gd name="connsiteY8024" fmla="*/ 2447518 h 6857979"/>
              <a:gd name="connsiteX8025" fmla="*/ 6731000 w 7283450"/>
              <a:gd name="connsiteY8025" fmla="*/ 2444344 h 6857979"/>
              <a:gd name="connsiteX8026" fmla="*/ 6731385 w 7283450"/>
              <a:gd name="connsiteY8026" fmla="*/ 2441168 h 6857979"/>
              <a:gd name="connsiteX8027" fmla="*/ 6733694 w 7283450"/>
              <a:gd name="connsiteY8027" fmla="*/ 2440374 h 6857979"/>
              <a:gd name="connsiteX8028" fmla="*/ 806390 w 7283450"/>
              <a:gd name="connsiteY8028" fmla="*/ 2403461 h 6857979"/>
              <a:gd name="connsiteX8029" fmla="*/ 809326 w 7283450"/>
              <a:gd name="connsiteY8029" fmla="*/ 2403859 h 6857979"/>
              <a:gd name="connsiteX8030" fmla="*/ 811842 w 7283450"/>
              <a:gd name="connsiteY8030" fmla="*/ 2404654 h 6857979"/>
              <a:gd name="connsiteX8031" fmla="*/ 813938 w 7283450"/>
              <a:gd name="connsiteY8031" fmla="*/ 2405447 h 6857979"/>
              <a:gd name="connsiteX8032" fmla="*/ 815615 w 7283450"/>
              <a:gd name="connsiteY8032" fmla="*/ 2407034 h 6857979"/>
              <a:gd name="connsiteX8033" fmla="*/ 817712 w 7283450"/>
              <a:gd name="connsiteY8033" fmla="*/ 2408622 h 6857979"/>
              <a:gd name="connsiteX8034" fmla="*/ 819390 w 7283450"/>
              <a:gd name="connsiteY8034" fmla="*/ 2410209 h 6857979"/>
              <a:gd name="connsiteX8035" fmla="*/ 820648 w 7283450"/>
              <a:gd name="connsiteY8035" fmla="*/ 2412194 h 6857979"/>
              <a:gd name="connsiteX8036" fmla="*/ 821487 w 7283450"/>
              <a:gd name="connsiteY8036" fmla="*/ 2414179 h 6857979"/>
              <a:gd name="connsiteX8037" fmla="*/ 821906 w 7283450"/>
              <a:gd name="connsiteY8037" fmla="*/ 2416559 h 6857979"/>
              <a:gd name="connsiteX8038" fmla="*/ 822325 w 7283450"/>
              <a:gd name="connsiteY8038" fmla="*/ 2418545 h 6857979"/>
              <a:gd name="connsiteX8039" fmla="*/ 822325 w 7283450"/>
              <a:gd name="connsiteY8039" fmla="*/ 2420529 h 6857979"/>
              <a:gd name="connsiteX8040" fmla="*/ 821906 w 7283450"/>
              <a:gd name="connsiteY8040" fmla="*/ 2422513 h 6857979"/>
              <a:gd name="connsiteX8041" fmla="*/ 821067 w 7283450"/>
              <a:gd name="connsiteY8041" fmla="*/ 2424895 h 6857979"/>
              <a:gd name="connsiteX8042" fmla="*/ 820229 w 7283450"/>
              <a:gd name="connsiteY8042" fmla="*/ 2426879 h 6857979"/>
              <a:gd name="connsiteX8043" fmla="*/ 818551 w 7283450"/>
              <a:gd name="connsiteY8043" fmla="*/ 2428864 h 6857979"/>
              <a:gd name="connsiteX8044" fmla="*/ 816454 w 7283450"/>
              <a:gd name="connsiteY8044" fmla="*/ 2430451 h 6857979"/>
              <a:gd name="connsiteX8045" fmla="*/ 813938 w 7283450"/>
              <a:gd name="connsiteY8045" fmla="*/ 2428070 h 6857979"/>
              <a:gd name="connsiteX8046" fmla="*/ 811842 w 7283450"/>
              <a:gd name="connsiteY8046" fmla="*/ 2426482 h 6857979"/>
              <a:gd name="connsiteX8047" fmla="*/ 806390 w 7283450"/>
              <a:gd name="connsiteY8047" fmla="*/ 2424102 h 6857979"/>
              <a:gd name="connsiteX8048" fmla="*/ 804294 w 7283450"/>
              <a:gd name="connsiteY8048" fmla="*/ 2422117 h 6857979"/>
              <a:gd name="connsiteX8049" fmla="*/ 803036 w 7283450"/>
              <a:gd name="connsiteY8049" fmla="*/ 2421323 h 6857979"/>
              <a:gd name="connsiteX8050" fmla="*/ 802197 w 7283450"/>
              <a:gd name="connsiteY8050" fmla="*/ 2419735 h 6857979"/>
              <a:gd name="connsiteX8051" fmla="*/ 801359 w 7283450"/>
              <a:gd name="connsiteY8051" fmla="*/ 2418147 h 6857979"/>
              <a:gd name="connsiteX8052" fmla="*/ 800939 w 7283450"/>
              <a:gd name="connsiteY8052" fmla="*/ 2416163 h 6857979"/>
              <a:gd name="connsiteX8053" fmla="*/ 800100 w 7283450"/>
              <a:gd name="connsiteY8053" fmla="*/ 2410606 h 6857979"/>
              <a:gd name="connsiteX8054" fmla="*/ 802197 w 7283450"/>
              <a:gd name="connsiteY8054" fmla="*/ 2409415 h 6857979"/>
              <a:gd name="connsiteX8055" fmla="*/ 803875 w 7283450"/>
              <a:gd name="connsiteY8055" fmla="*/ 2408225 h 6857979"/>
              <a:gd name="connsiteX8056" fmla="*/ 805552 w 7283450"/>
              <a:gd name="connsiteY8056" fmla="*/ 2405843 h 6857979"/>
              <a:gd name="connsiteX8057" fmla="*/ 6306345 w 7283450"/>
              <a:gd name="connsiteY8057" fmla="*/ 2387586 h 6857979"/>
              <a:gd name="connsiteX8058" fmla="*/ 6309198 w 7283450"/>
              <a:gd name="connsiteY8058" fmla="*/ 2387586 h 6857979"/>
              <a:gd name="connsiteX8059" fmla="*/ 6311643 w 7283450"/>
              <a:gd name="connsiteY8059" fmla="*/ 2387955 h 6857979"/>
              <a:gd name="connsiteX8060" fmla="*/ 6314497 w 7283450"/>
              <a:gd name="connsiteY8060" fmla="*/ 2388693 h 6857979"/>
              <a:gd name="connsiteX8061" fmla="*/ 6316535 w 7283450"/>
              <a:gd name="connsiteY8061" fmla="*/ 2389433 h 6857979"/>
              <a:gd name="connsiteX8062" fmla="*/ 6318573 w 7283450"/>
              <a:gd name="connsiteY8062" fmla="*/ 2391278 h 6857979"/>
              <a:gd name="connsiteX8063" fmla="*/ 6319796 w 7283450"/>
              <a:gd name="connsiteY8063" fmla="*/ 2392755 h 6857979"/>
              <a:gd name="connsiteX8064" fmla="*/ 6321018 w 7283450"/>
              <a:gd name="connsiteY8064" fmla="*/ 2394601 h 6857979"/>
              <a:gd name="connsiteX8065" fmla="*/ 6321426 w 7283450"/>
              <a:gd name="connsiteY8065" fmla="*/ 2397185 h 6857979"/>
              <a:gd name="connsiteX8066" fmla="*/ 6321018 w 7283450"/>
              <a:gd name="connsiteY8066" fmla="*/ 2400509 h 6857979"/>
              <a:gd name="connsiteX8067" fmla="*/ 6320203 w 7283450"/>
              <a:gd name="connsiteY8067" fmla="*/ 2403461 h 6857979"/>
              <a:gd name="connsiteX8068" fmla="*/ 6316127 w 7283450"/>
              <a:gd name="connsiteY8068" fmla="*/ 2401985 h 6857979"/>
              <a:gd name="connsiteX8069" fmla="*/ 6312051 w 7283450"/>
              <a:gd name="connsiteY8069" fmla="*/ 2401247 h 6857979"/>
              <a:gd name="connsiteX8070" fmla="*/ 6308790 w 7283450"/>
              <a:gd name="connsiteY8070" fmla="*/ 2401247 h 6857979"/>
              <a:gd name="connsiteX8071" fmla="*/ 6305122 w 7283450"/>
              <a:gd name="connsiteY8071" fmla="*/ 2401616 h 6857979"/>
              <a:gd name="connsiteX8072" fmla="*/ 6301861 w 7283450"/>
              <a:gd name="connsiteY8072" fmla="*/ 2401616 h 6857979"/>
              <a:gd name="connsiteX8073" fmla="*/ 6298600 w 7283450"/>
              <a:gd name="connsiteY8073" fmla="*/ 2401985 h 6857979"/>
              <a:gd name="connsiteX8074" fmla="*/ 6294931 w 7283450"/>
              <a:gd name="connsiteY8074" fmla="*/ 2401616 h 6857979"/>
              <a:gd name="connsiteX8075" fmla="*/ 6291263 w 7283450"/>
              <a:gd name="connsiteY8075" fmla="*/ 2400509 h 6857979"/>
              <a:gd name="connsiteX8076" fmla="*/ 6291263 w 7283450"/>
              <a:gd name="connsiteY8076" fmla="*/ 2391278 h 6857979"/>
              <a:gd name="connsiteX8077" fmla="*/ 6293301 w 7283450"/>
              <a:gd name="connsiteY8077" fmla="*/ 2390540 h 6857979"/>
              <a:gd name="connsiteX8078" fmla="*/ 6295339 w 7283450"/>
              <a:gd name="connsiteY8078" fmla="*/ 2389433 h 6857979"/>
              <a:gd name="connsiteX8079" fmla="*/ 6300638 w 7283450"/>
              <a:gd name="connsiteY8079" fmla="*/ 2387955 h 6857979"/>
              <a:gd name="connsiteX8080" fmla="*/ 6847897 w 7283450"/>
              <a:gd name="connsiteY8080" fmla="*/ 2373298 h 6857979"/>
              <a:gd name="connsiteX8081" fmla="*/ 6855805 w 7283450"/>
              <a:gd name="connsiteY8081" fmla="*/ 2373701 h 6857979"/>
              <a:gd name="connsiteX8082" fmla="*/ 6862130 w 7283450"/>
              <a:gd name="connsiteY8082" fmla="*/ 2374907 h 6857979"/>
              <a:gd name="connsiteX8083" fmla="*/ 6866479 w 7283450"/>
              <a:gd name="connsiteY8083" fmla="*/ 2376112 h 6857979"/>
              <a:gd name="connsiteX8084" fmla="*/ 6871223 w 7283450"/>
              <a:gd name="connsiteY8084" fmla="*/ 2377319 h 6857979"/>
              <a:gd name="connsiteX8085" fmla="*/ 6875177 w 7283450"/>
              <a:gd name="connsiteY8085" fmla="*/ 2378927 h 6857979"/>
              <a:gd name="connsiteX8086" fmla="*/ 6880317 w 7283450"/>
              <a:gd name="connsiteY8086" fmla="*/ 2379731 h 6857979"/>
              <a:gd name="connsiteX8087" fmla="*/ 6886642 w 7283450"/>
              <a:gd name="connsiteY8087" fmla="*/ 2380133 h 6857979"/>
              <a:gd name="connsiteX8088" fmla="*/ 6894549 w 7283450"/>
              <a:gd name="connsiteY8088" fmla="*/ 2379731 h 6857979"/>
              <a:gd name="connsiteX8089" fmla="*/ 6896922 w 7283450"/>
              <a:gd name="connsiteY8089" fmla="*/ 2383752 h 6857979"/>
              <a:gd name="connsiteX8090" fmla="*/ 6898503 w 7283450"/>
              <a:gd name="connsiteY8090" fmla="*/ 2387772 h 6857979"/>
              <a:gd name="connsiteX8091" fmla="*/ 6899689 w 7283450"/>
              <a:gd name="connsiteY8091" fmla="*/ 2392195 h 6857979"/>
              <a:gd name="connsiteX8092" fmla="*/ 6900875 w 7283450"/>
              <a:gd name="connsiteY8092" fmla="*/ 2397019 h 6857979"/>
              <a:gd name="connsiteX8093" fmla="*/ 6902457 w 7283450"/>
              <a:gd name="connsiteY8093" fmla="*/ 2407071 h 6857979"/>
              <a:gd name="connsiteX8094" fmla="*/ 6904038 w 7283450"/>
              <a:gd name="connsiteY8094" fmla="*/ 2417525 h 6857979"/>
              <a:gd name="connsiteX8095" fmla="*/ 6900084 w 7283450"/>
              <a:gd name="connsiteY8095" fmla="*/ 2417525 h 6857979"/>
              <a:gd name="connsiteX8096" fmla="*/ 6896131 w 7283450"/>
              <a:gd name="connsiteY8096" fmla="*/ 2417927 h 6857979"/>
              <a:gd name="connsiteX8097" fmla="*/ 6892177 w 7283450"/>
              <a:gd name="connsiteY8097" fmla="*/ 2419132 h 6857979"/>
              <a:gd name="connsiteX8098" fmla="*/ 6888619 w 7283450"/>
              <a:gd name="connsiteY8098" fmla="*/ 2420338 h 6857979"/>
              <a:gd name="connsiteX8099" fmla="*/ 6881503 w 7283450"/>
              <a:gd name="connsiteY8099" fmla="*/ 2423958 h 6857979"/>
              <a:gd name="connsiteX8100" fmla="*/ 6873991 w 7283450"/>
              <a:gd name="connsiteY8100" fmla="*/ 2427576 h 6857979"/>
              <a:gd name="connsiteX8101" fmla="*/ 6866479 w 7283450"/>
              <a:gd name="connsiteY8101" fmla="*/ 2430793 h 6857979"/>
              <a:gd name="connsiteX8102" fmla="*/ 6862526 w 7283450"/>
              <a:gd name="connsiteY8102" fmla="*/ 2432803 h 6857979"/>
              <a:gd name="connsiteX8103" fmla="*/ 6858177 w 7283450"/>
              <a:gd name="connsiteY8103" fmla="*/ 2434008 h 6857979"/>
              <a:gd name="connsiteX8104" fmla="*/ 6853828 w 7283450"/>
              <a:gd name="connsiteY8104" fmla="*/ 2434812 h 6857979"/>
              <a:gd name="connsiteX8105" fmla="*/ 6849083 w 7283450"/>
              <a:gd name="connsiteY8105" fmla="*/ 2435215 h 6857979"/>
              <a:gd name="connsiteX8106" fmla="*/ 6843548 w 7283450"/>
              <a:gd name="connsiteY8106" fmla="*/ 2434812 h 6857979"/>
              <a:gd name="connsiteX8107" fmla="*/ 6838409 w 7283450"/>
              <a:gd name="connsiteY8107" fmla="*/ 2434411 h 6857979"/>
              <a:gd name="connsiteX8108" fmla="*/ 6838013 w 7283450"/>
              <a:gd name="connsiteY8108" fmla="*/ 2431596 h 6857979"/>
              <a:gd name="connsiteX8109" fmla="*/ 6836827 w 7283450"/>
              <a:gd name="connsiteY8109" fmla="*/ 2429988 h 6857979"/>
              <a:gd name="connsiteX8110" fmla="*/ 6834455 w 7283450"/>
              <a:gd name="connsiteY8110" fmla="*/ 2426369 h 6857979"/>
              <a:gd name="connsiteX8111" fmla="*/ 6833269 w 7283450"/>
              <a:gd name="connsiteY8111" fmla="*/ 2424761 h 6857979"/>
              <a:gd name="connsiteX8112" fmla="*/ 6832479 w 7283450"/>
              <a:gd name="connsiteY8112" fmla="*/ 2422349 h 6857979"/>
              <a:gd name="connsiteX8113" fmla="*/ 6832083 w 7283450"/>
              <a:gd name="connsiteY8113" fmla="*/ 2419937 h 6857979"/>
              <a:gd name="connsiteX8114" fmla="*/ 6832083 w 7283450"/>
              <a:gd name="connsiteY8114" fmla="*/ 2417525 h 6857979"/>
              <a:gd name="connsiteX8115" fmla="*/ 6829711 w 7283450"/>
              <a:gd name="connsiteY8115" fmla="*/ 2417123 h 6857979"/>
              <a:gd name="connsiteX8116" fmla="*/ 6827339 w 7283450"/>
              <a:gd name="connsiteY8116" fmla="*/ 2417123 h 6857979"/>
              <a:gd name="connsiteX8117" fmla="*/ 6824571 w 7283450"/>
              <a:gd name="connsiteY8117" fmla="*/ 2417123 h 6857979"/>
              <a:gd name="connsiteX8118" fmla="*/ 6822595 w 7283450"/>
              <a:gd name="connsiteY8118" fmla="*/ 2417525 h 6857979"/>
              <a:gd name="connsiteX8119" fmla="*/ 6818641 w 7283450"/>
              <a:gd name="connsiteY8119" fmla="*/ 2419132 h 6857979"/>
              <a:gd name="connsiteX8120" fmla="*/ 6814687 w 7283450"/>
              <a:gd name="connsiteY8120" fmla="*/ 2420741 h 6857979"/>
              <a:gd name="connsiteX8121" fmla="*/ 6811129 w 7283450"/>
              <a:gd name="connsiteY8121" fmla="*/ 2422349 h 6857979"/>
              <a:gd name="connsiteX8122" fmla="*/ 6809152 w 7283450"/>
              <a:gd name="connsiteY8122" fmla="*/ 2422751 h 6857979"/>
              <a:gd name="connsiteX8123" fmla="*/ 6807571 w 7283450"/>
              <a:gd name="connsiteY8123" fmla="*/ 2423154 h 6857979"/>
              <a:gd name="connsiteX8124" fmla="*/ 6805990 w 7283450"/>
              <a:gd name="connsiteY8124" fmla="*/ 2423154 h 6857979"/>
              <a:gd name="connsiteX8125" fmla="*/ 6804408 w 7283450"/>
              <a:gd name="connsiteY8125" fmla="*/ 2422751 h 6857979"/>
              <a:gd name="connsiteX8126" fmla="*/ 6802827 w 7283450"/>
              <a:gd name="connsiteY8126" fmla="*/ 2421947 h 6857979"/>
              <a:gd name="connsiteX8127" fmla="*/ 6800850 w 7283450"/>
              <a:gd name="connsiteY8127" fmla="*/ 2420741 h 6857979"/>
              <a:gd name="connsiteX8128" fmla="*/ 6800850 w 7283450"/>
              <a:gd name="connsiteY8128" fmla="*/ 2417927 h 6857979"/>
              <a:gd name="connsiteX8129" fmla="*/ 6801641 w 7283450"/>
              <a:gd name="connsiteY8129" fmla="*/ 2415916 h 6857979"/>
              <a:gd name="connsiteX8130" fmla="*/ 6802431 w 7283450"/>
              <a:gd name="connsiteY8130" fmla="*/ 2413906 h 6857979"/>
              <a:gd name="connsiteX8131" fmla="*/ 6803222 w 7283450"/>
              <a:gd name="connsiteY8131" fmla="*/ 2412700 h 6857979"/>
              <a:gd name="connsiteX8132" fmla="*/ 6804408 w 7283450"/>
              <a:gd name="connsiteY8132" fmla="*/ 2411896 h 6857979"/>
              <a:gd name="connsiteX8133" fmla="*/ 6805990 w 7283450"/>
              <a:gd name="connsiteY8133" fmla="*/ 2411493 h 6857979"/>
              <a:gd name="connsiteX8134" fmla="*/ 6808757 w 7283450"/>
              <a:gd name="connsiteY8134" fmla="*/ 2411092 h 6857979"/>
              <a:gd name="connsiteX8135" fmla="*/ 6816269 w 7283450"/>
              <a:gd name="connsiteY8135" fmla="*/ 2411493 h 6857979"/>
              <a:gd name="connsiteX8136" fmla="*/ 6819827 w 7283450"/>
              <a:gd name="connsiteY8136" fmla="*/ 2411493 h 6857979"/>
              <a:gd name="connsiteX8137" fmla="*/ 6821409 w 7283450"/>
              <a:gd name="connsiteY8137" fmla="*/ 2411092 h 6857979"/>
              <a:gd name="connsiteX8138" fmla="*/ 6822595 w 7283450"/>
              <a:gd name="connsiteY8138" fmla="*/ 2410689 h 6857979"/>
              <a:gd name="connsiteX8139" fmla="*/ 6824967 w 7283450"/>
              <a:gd name="connsiteY8139" fmla="*/ 2409081 h 6857979"/>
              <a:gd name="connsiteX8140" fmla="*/ 6827339 w 7283450"/>
              <a:gd name="connsiteY8140" fmla="*/ 2407473 h 6857979"/>
              <a:gd name="connsiteX8141" fmla="*/ 6830897 w 7283450"/>
              <a:gd name="connsiteY8141" fmla="*/ 2403050 h 6857979"/>
              <a:gd name="connsiteX8142" fmla="*/ 6834060 w 7283450"/>
              <a:gd name="connsiteY8142" fmla="*/ 2399030 h 6857979"/>
              <a:gd name="connsiteX8143" fmla="*/ 6837223 w 7283450"/>
              <a:gd name="connsiteY8143" fmla="*/ 2393804 h 6857979"/>
              <a:gd name="connsiteX8144" fmla="*/ 6842362 w 7283450"/>
              <a:gd name="connsiteY8144" fmla="*/ 2383350 h 6857979"/>
              <a:gd name="connsiteX8145" fmla="*/ 6845130 w 7283450"/>
              <a:gd name="connsiteY8145" fmla="*/ 2378124 h 6857979"/>
              <a:gd name="connsiteX8146" fmla="*/ 6894513 w 7283450"/>
              <a:gd name="connsiteY8146" fmla="*/ 2370123 h 6857979"/>
              <a:gd name="connsiteX8147" fmla="*/ 6901511 w 7283450"/>
              <a:gd name="connsiteY8147" fmla="*/ 2370123 h 6857979"/>
              <a:gd name="connsiteX8148" fmla="*/ 6905010 w 7283450"/>
              <a:gd name="connsiteY8148" fmla="*/ 2370123 h 6857979"/>
              <a:gd name="connsiteX8149" fmla="*/ 6908120 w 7283450"/>
              <a:gd name="connsiteY8149" fmla="*/ 2370520 h 6857979"/>
              <a:gd name="connsiteX8150" fmla="*/ 6910453 w 7283450"/>
              <a:gd name="connsiteY8150" fmla="*/ 2371712 h 6857979"/>
              <a:gd name="connsiteX8151" fmla="*/ 6911230 w 7283450"/>
              <a:gd name="connsiteY8151" fmla="*/ 2372902 h 6857979"/>
              <a:gd name="connsiteX8152" fmla="*/ 6912397 w 7283450"/>
              <a:gd name="connsiteY8152" fmla="*/ 2373696 h 6857979"/>
              <a:gd name="connsiteX8153" fmla="*/ 6913174 w 7283450"/>
              <a:gd name="connsiteY8153" fmla="*/ 2374886 h 6857979"/>
              <a:gd name="connsiteX8154" fmla="*/ 6913174 w 7283450"/>
              <a:gd name="connsiteY8154" fmla="*/ 2376473 h 6857979"/>
              <a:gd name="connsiteX8155" fmla="*/ 6913563 w 7283450"/>
              <a:gd name="connsiteY8155" fmla="*/ 2378061 h 6857979"/>
              <a:gd name="connsiteX8156" fmla="*/ 6913174 w 7283450"/>
              <a:gd name="connsiteY8156" fmla="*/ 2380046 h 6857979"/>
              <a:gd name="connsiteX8157" fmla="*/ 6912008 w 7283450"/>
              <a:gd name="connsiteY8157" fmla="*/ 2381634 h 6857979"/>
              <a:gd name="connsiteX8158" fmla="*/ 6910453 w 7283450"/>
              <a:gd name="connsiteY8158" fmla="*/ 2382030 h 6857979"/>
              <a:gd name="connsiteX8159" fmla="*/ 6908898 w 7283450"/>
              <a:gd name="connsiteY8159" fmla="*/ 2382824 h 6857979"/>
              <a:gd name="connsiteX8160" fmla="*/ 6907731 w 7283450"/>
              <a:gd name="connsiteY8160" fmla="*/ 2382824 h 6857979"/>
              <a:gd name="connsiteX8161" fmla="*/ 6904621 w 7283450"/>
              <a:gd name="connsiteY8161" fmla="*/ 2382824 h 6857979"/>
              <a:gd name="connsiteX8162" fmla="*/ 6901511 w 7283450"/>
              <a:gd name="connsiteY8162" fmla="*/ 2381634 h 6857979"/>
              <a:gd name="connsiteX8163" fmla="*/ 6898790 w 7283450"/>
              <a:gd name="connsiteY8163" fmla="*/ 2379649 h 6857979"/>
              <a:gd name="connsiteX8164" fmla="*/ 6896457 w 7283450"/>
              <a:gd name="connsiteY8164" fmla="*/ 2377267 h 6857979"/>
              <a:gd name="connsiteX8165" fmla="*/ 6895679 w 7283450"/>
              <a:gd name="connsiteY8165" fmla="*/ 2375680 h 6857979"/>
              <a:gd name="connsiteX8166" fmla="*/ 6895291 w 7283450"/>
              <a:gd name="connsiteY8166" fmla="*/ 2374092 h 6857979"/>
              <a:gd name="connsiteX8167" fmla="*/ 6894513 w 7283450"/>
              <a:gd name="connsiteY8167" fmla="*/ 2372505 h 6857979"/>
              <a:gd name="connsiteX8168" fmla="*/ 6140514 w 7283450"/>
              <a:gd name="connsiteY8168" fmla="*/ 2293922 h 6857979"/>
              <a:gd name="connsiteX8169" fmla="*/ 6147544 w 7283450"/>
              <a:gd name="connsiteY8169" fmla="*/ 2295481 h 6857979"/>
              <a:gd name="connsiteX8170" fmla="*/ 6152231 w 7283450"/>
              <a:gd name="connsiteY8170" fmla="*/ 2297035 h 6857979"/>
              <a:gd name="connsiteX8171" fmla="*/ 6156527 w 7283450"/>
              <a:gd name="connsiteY8171" fmla="*/ 2298202 h 6857979"/>
              <a:gd name="connsiteX8172" fmla="*/ 6160824 w 7283450"/>
              <a:gd name="connsiteY8172" fmla="*/ 2300150 h 6857979"/>
              <a:gd name="connsiteX8173" fmla="*/ 6164339 w 7283450"/>
              <a:gd name="connsiteY8173" fmla="*/ 2302095 h 6857979"/>
              <a:gd name="connsiteX8174" fmla="*/ 6165901 w 7283450"/>
              <a:gd name="connsiteY8174" fmla="*/ 2303263 h 6857979"/>
              <a:gd name="connsiteX8175" fmla="*/ 6167464 w 7283450"/>
              <a:gd name="connsiteY8175" fmla="*/ 2304429 h 6857979"/>
              <a:gd name="connsiteX8176" fmla="*/ 6168245 w 7283450"/>
              <a:gd name="connsiteY8176" fmla="*/ 2305985 h 6857979"/>
              <a:gd name="connsiteX8177" fmla="*/ 6168635 w 7283450"/>
              <a:gd name="connsiteY8177" fmla="*/ 2307152 h 6857979"/>
              <a:gd name="connsiteX8178" fmla="*/ 6169026 w 7283450"/>
              <a:gd name="connsiteY8178" fmla="*/ 2311823 h 6857979"/>
              <a:gd name="connsiteX8179" fmla="*/ 6169026 w 7283450"/>
              <a:gd name="connsiteY8179" fmla="*/ 2315714 h 6857979"/>
              <a:gd name="connsiteX8180" fmla="*/ 6167854 w 7283450"/>
              <a:gd name="connsiteY8180" fmla="*/ 2318826 h 6857979"/>
              <a:gd name="connsiteX8181" fmla="*/ 6165901 w 7283450"/>
              <a:gd name="connsiteY8181" fmla="*/ 2321550 h 6857979"/>
              <a:gd name="connsiteX8182" fmla="*/ 6163558 w 7283450"/>
              <a:gd name="connsiteY8182" fmla="*/ 2323495 h 6857979"/>
              <a:gd name="connsiteX8183" fmla="*/ 6160824 w 7283450"/>
              <a:gd name="connsiteY8183" fmla="*/ 2325051 h 6857979"/>
              <a:gd name="connsiteX8184" fmla="*/ 6157699 w 7283450"/>
              <a:gd name="connsiteY8184" fmla="*/ 2326220 h 6857979"/>
              <a:gd name="connsiteX8185" fmla="*/ 6154184 w 7283450"/>
              <a:gd name="connsiteY8185" fmla="*/ 2327388 h 6857979"/>
              <a:gd name="connsiteX8186" fmla="*/ 6146372 w 7283450"/>
              <a:gd name="connsiteY8186" fmla="*/ 2328554 h 6857979"/>
              <a:gd name="connsiteX8187" fmla="*/ 6137780 w 7283450"/>
              <a:gd name="connsiteY8187" fmla="*/ 2329332 h 6857979"/>
              <a:gd name="connsiteX8188" fmla="*/ 6129577 w 7283450"/>
              <a:gd name="connsiteY8188" fmla="*/ 2331278 h 6857979"/>
              <a:gd name="connsiteX8189" fmla="*/ 6126062 w 7283450"/>
              <a:gd name="connsiteY8189" fmla="*/ 2332056 h 6857979"/>
              <a:gd name="connsiteX8190" fmla="*/ 6122156 w 7283450"/>
              <a:gd name="connsiteY8190" fmla="*/ 2333614 h 6857979"/>
              <a:gd name="connsiteX8191" fmla="*/ 6120594 w 7283450"/>
              <a:gd name="connsiteY8191" fmla="*/ 2330111 h 6857979"/>
              <a:gd name="connsiteX8192" fmla="*/ 6119813 w 7283450"/>
              <a:gd name="connsiteY8192" fmla="*/ 2326998 h 6857979"/>
              <a:gd name="connsiteX8193" fmla="*/ 6119813 w 7283450"/>
              <a:gd name="connsiteY8193" fmla="*/ 2324273 h 6857979"/>
              <a:gd name="connsiteX8194" fmla="*/ 6120594 w 7283450"/>
              <a:gd name="connsiteY8194" fmla="*/ 2321939 h 6857979"/>
              <a:gd name="connsiteX8195" fmla="*/ 6122156 w 7283450"/>
              <a:gd name="connsiteY8195" fmla="*/ 2319604 h 6857979"/>
              <a:gd name="connsiteX8196" fmla="*/ 6123719 w 7283450"/>
              <a:gd name="connsiteY8196" fmla="*/ 2318048 h 6857979"/>
              <a:gd name="connsiteX8197" fmla="*/ 6128406 w 7283450"/>
              <a:gd name="connsiteY8197" fmla="*/ 2314546 h 6857979"/>
              <a:gd name="connsiteX8198" fmla="*/ 6133093 w 7283450"/>
              <a:gd name="connsiteY8198" fmla="*/ 2310657 h 6857979"/>
              <a:gd name="connsiteX8199" fmla="*/ 6135436 w 7283450"/>
              <a:gd name="connsiteY8199" fmla="*/ 2308711 h 6857979"/>
              <a:gd name="connsiteX8200" fmla="*/ 6137389 w 7283450"/>
              <a:gd name="connsiteY8200" fmla="*/ 2306762 h 6857979"/>
              <a:gd name="connsiteX8201" fmla="*/ 6138951 w 7283450"/>
              <a:gd name="connsiteY8201" fmla="*/ 2303652 h 6857979"/>
              <a:gd name="connsiteX8202" fmla="*/ 6140123 w 7283450"/>
              <a:gd name="connsiteY8202" fmla="*/ 2300928 h 6857979"/>
              <a:gd name="connsiteX8203" fmla="*/ 6140904 w 7283450"/>
              <a:gd name="connsiteY8203" fmla="*/ 2297813 h 6857979"/>
              <a:gd name="connsiteX8204" fmla="*/ 6301791 w 7283450"/>
              <a:gd name="connsiteY8204" fmla="*/ 2273289 h 6857979"/>
              <a:gd name="connsiteX8205" fmla="*/ 6305690 w 7283450"/>
              <a:gd name="connsiteY8205" fmla="*/ 2273713 h 6857979"/>
              <a:gd name="connsiteX8206" fmla="*/ 6308809 w 7283450"/>
              <a:gd name="connsiteY8206" fmla="*/ 2274551 h 6857979"/>
              <a:gd name="connsiteX8207" fmla="*/ 6310759 w 7283450"/>
              <a:gd name="connsiteY8207" fmla="*/ 2276241 h 6857979"/>
              <a:gd name="connsiteX8208" fmla="*/ 6312708 w 7283450"/>
              <a:gd name="connsiteY8208" fmla="*/ 2278760 h 6857979"/>
              <a:gd name="connsiteX8209" fmla="*/ 6313488 w 7283450"/>
              <a:gd name="connsiteY8209" fmla="*/ 2281288 h 6857979"/>
              <a:gd name="connsiteX8210" fmla="*/ 6313488 w 7283450"/>
              <a:gd name="connsiteY8210" fmla="*/ 2283816 h 6857979"/>
              <a:gd name="connsiteX8211" fmla="*/ 6312708 w 7283450"/>
              <a:gd name="connsiteY8211" fmla="*/ 2286345 h 6857979"/>
              <a:gd name="connsiteX8212" fmla="*/ 6311149 w 7283450"/>
              <a:gd name="connsiteY8212" fmla="*/ 2289291 h 6857979"/>
              <a:gd name="connsiteX8213" fmla="*/ 6309199 w 7283450"/>
              <a:gd name="connsiteY8213" fmla="*/ 2291393 h 6857979"/>
              <a:gd name="connsiteX8214" fmla="*/ 6306859 w 7283450"/>
              <a:gd name="connsiteY8214" fmla="*/ 2293080 h 6857979"/>
              <a:gd name="connsiteX8215" fmla="*/ 6303740 w 7283450"/>
              <a:gd name="connsiteY8215" fmla="*/ 2293922 h 6857979"/>
              <a:gd name="connsiteX8216" fmla="*/ 6300231 w 7283450"/>
              <a:gd name="connsiteY8216" fmla="*/ 2293922 h 6857979"/>
              <a:gd name="connsiteX8217" fmla="*/ 6296332 w 7283450"/>
              <a:gd name="connsiteY8217" fmla="*/ 2292660 h 6857979"/>
              <a:gd name="connsiteX8218" fmla="*/ 6291263 w 7283450"/>
              <a:gd name="connsiteY8218" fmla="*/ 2290553 h 6857979"/>
              <a:gd name="connsiteX8219" fmla="*/ 6291263 w 7283450"/>
              <a:gd name="connsiteY8219" fmla="*/ 2276241 h 6857979"/>
              <a:gd name="connsiteX8220" fmla="*/ 6297112 w 7283450"/>
              <a:gd name="connsiteY8220" fmla="*/ 2274131 h 6857979"/>
              <a:gd name="connsiteX8221" fmla="*/ 7145337 w 7283450"/>
              <a:gd name="connsiteY8221" fmla="*/ 2263764 h 6857979"/>
              <a:gd name="connsiteX8222" fmla="*/ 7147322 w 7283450"/>
              <a:gd name="connsiteY8222" fmla="*/ 2263764 h 6857979"/>
              <a:gd name="connsiteX8223" fmla="*/ 7149306 w 7283450"/>
              <a:gd name="connsiteY8223" fmla="*/ 2263764 h 6857979"/>
              <a:gd name="connsiteX8224" fmla="*/ 7151687 w 7283450"/>
              <a:gd name="connsiteY8224" fmla="*/ 2264161 h 6857979"/>
              <a:gd name="connsiteX8225" fmla="*/ 7154069 w 7283450"/>
              <a:gd name="connsiteY8225" fmla="*/ 2265753 h 6857979"/>
              <a:gd name="connsiteX8226" fmla="*/ 7156053 w 7283450"/>
              <a:gd name="connsiteY8226" fmla="*/ 2267342 h 6857979"/>
              <a:gd name="connsiteX8227" fmla="*/ 7159228 w 7283450"/>
              <a:gd name="connsiteY8227" fmla="*/ 2272117 h 6857979"/>
              <a:gd name="connsiteX8228" fmla="*/ 7163197 w 7283450"/>
              <a:gd name="connsiteY8228" fmla="*/ 2276891 h 6857979"/>
              <a:gd name="connsiteX8229" fmla="*/ 7164784 w 7283450"/>
              <a:gd name="connsiteY8229" fmla="*/ 2278875 h 6857979"/>
              <a:gd name="connsiteX8230" fmla="*/ 7167166 w 7283450"/>
              <a:gd name="connsiteY8230" fmla="*/ 2280857 h 6857979"/>
              <a:gd name="connsiteX8231" fmla="*/ 7169150 w 7283450"/>
              <a:gd name="connsiteY8231" fmla="*/ 2282049 h 6857979"/>
              <a:gd name="connsiteX8232" fmla="*/ 7170737 w 7283450"/>
              <a:gd name="connsiteY8232" fmla="*/ 2282049 h 6857979"/>
              <a:gd name="connsiteX8233" fmla="*/ 7171928 w 7283450"/>
              <a:gd name="connsiteY8233" fmla="*/ 2281662 h 6857979"/>
              <a:gd name="connsiteX8234" fmla="*/ 7172722 w 7283450"/>
              <a:gd name="connsiteY8234" fmla="*/ 2281259 h 6857979"/>
              <a:gd name="connsiteX8235" fmla="*/ 7173913 w 7283450"/>
              <a:gd name="connsiteY8235" fmla="*/ 2280469 h 6857979"/>
              <a:gd name="connsiteX8236" fmla="*/ 7175500 w 7283450"/>
              <a:gd name="connsiteY8236" fmla="*/ 2280469 h 6857979"/>
              <a:gd name="connsiteX8237" fmla="*/ 7177484 w 7283450"/>
              <a:gd name="connsiteY8237" fmla="*/ 2280469 h 6857979"/>
              <a:gd name="connsiteX8238" fmla="*/ 7179866 w 7283450"/>
              <a:gd name="connsiteY8238" fmla="*/ 2280857 h 6857979"/>
              <a:gd name="connsiteX8239" fmla="*/ 7182644 w 7283450"/>
              <a:gd name="connsiteY8239" fmla="*/ 2282854 h 6857979"/>
              <a:gd name="connsiteX8240" fmla="*/ 7186216 w 7283450"/>
              <a:gd name="connsiteY8240" fmla="*/ 2285238 h 6857979"/>
              <a:gd name="connsiteX8241" fmla="*/ 7188994 w 7283450"/>
              <a:gd name="connsiteY8241" fmla="*/ 2288816 h 6857979"/>
              <a:gd name="connsiteX8242" fmla="*/ 7192169 w 7283450"/>
              <a:gd name="connsiteY8242" fmla="*/ 2292393 h 6857979"/>
              <a:gd name="connsiteX8243" fmla="*/ 7198519 w 7283450"/>
              <a:gd name="connsiteY8243" fmla="*/ 2299551 h 6857979"/>
              <a:gd name="connsiteX8244" fmla="*/ 7201694 w 7283450"/>
              <a:gd name="connsiteY8244" fmla="*/ 2302337 h 6857979"/>
              <a:gd name="connsiteX8245" fmla="*/ 7204869 w 7283450"/>
              <a:gd name="connsiteY8245" fmla="*/ 2304326 h 6857979"/>
              <a:gd name="connsiteX8246" fmla="*/ 7208837 w 7283450"/>
              <a:gd name="connsiteY8246" fmla="*/ 2305915 h 6857979"/>
              <a:gd name="connsiteX8247" fmla="*/ 7213600 w 7283450"/>
              <a:gd name="connsiteY8247" fmla="*/ 2306313 h 6857979"/>
              <a:gd name="connsiteX8248" fmla="*/ 7223125 w 7283450"/>
              <a:gd name="connsiteY8248" fmla="*/ 2306713 h 6857979"/>
              <a:gd name="connsiteX8249" fmla="*/ 7228681 w 7283450"/>
              <a:gd name="connsiteY8249" fmla="*/ 2307109 h 6857979"/>
              <a:gd name="connsiteX8250" fmla="*/ 7233047 w 7283450"/>
              <a:gd name="connsiteY8250" fmla="*/ 2307905 h 6857979"/>
              <a:gd name="connsiteX8251" fmla="*/ 7238206 w 7283450"/>
              <a:gd name="connsiteY8251" fmla="*/ 2309098 h 6857979"/>
              <a:gd name="connsiteX8252" fmla="*/ 7240191 w 7283450"/>
              <a:gd name="connsiteY8252" fmla="*/ 2309893 h 6857979"/>
              <a:gd name="connsiteX8253" fmla="*/ 7242572 w 7283450"/>
              <a:gd name="connsiteY8253" fmla="*/ 2311087 h 6857979"/>
              <a:gd name="connsiteX8254" fmla="*/ 7244159 w 7283450"/>
              <a:gd name="connsiteY8254" fmla="*/ 2312281 h 6857979"/>
              <a:gd name="connsiteX8255" fmla="*/ 7246937 w 7283450"/>
              <a:gd name="connsiteY8255" fmla="*/ 2315462 h 6857979"/>
              <a:gd name="connsiteX8256" fmla="*/ 7252891 w 7283450"/>
              <a:gd name="connsiteY8256" fmla="*/ 2323812 h 6857979"/>
              <a:gd name="connsiteX8257" fmla="*/ 7260034 w 7283450"/>
              <a:gd name="connsiteY8257" fmla="*/ 2334552 h 6857979"/>
              <a:gd name="connsiteX8258" fmla="*/ 7267575 w 7283450"/>
              <a:gd name="connsiteY8258" fmla="*/ 2347274 h 6857979"/>
              <a:gd name="connsiteX8259" fmla="*/ 7274322 w 7283450"/>
              <a:gd name="connsiteY8259" fmla="*/ 2360798 h 6857979"/>
              <a:gd name="connsiteX8260" fmla="*/ 7277100 w 7283450"/>
              <a:gd name="connsiteY8260" fmla="*/ 2367557 h 6857979"/>
              <a:gd name="connsiteX8261" fmla="*/ 7279878 w 7283450"/>
              <a:gd name="connsiteY8261" fmla="*/ 2373921 h 6857979"/>
              <a:gd name="connsiteX8262" fmla="*/ 7281466 w 7283450"/>
              <a:gd name="connsiteY8262" fmla="*/ 2379886 h 6857979"/>
              <a:gd name="connsiteX8263" fmla="*/ 7283053 w 7283450"/>
              <a:gd name="connsiteY8263" fmla="*/ 2385454 h 6857979"/>
              <a:gd name="connsiteX8264" fmla="*/ 7283450 w 7283450"/>
              <a:gd name="connsiteY8264" fmla="*/ 2390625 h 6857979"/>
              <a:gd name="connsiteX8265" fmla="*/ 7283450 w 7283450"/>
              <a:gd name="connsiteY8265" fmla="*/ 2394602 h 6857979"/>
              <a:gd name="connsiteX8266" fmla="*/ 7282656 w 7283450"/>
              <a:gd name="connsiteY8266" fmla="*/ 2397783 h 6857979"/>
              <a:gd name="connsiteX8267" fmla="*/ 7281863 w 7283450"/>
              <a:gd name="connsiteY8267" fmla="*/ 2400965 h 6857979"/>
              <a:gd name="connsiteX8268" fmla="*/ 7280672 w 7283450"/>
              <a:gd name="connsiteY8268" fmla="*/ 2403351 h 6857979"/>
              <a:gd name="connsiteX8269" fmla="*/ 7278687 w 7283450"/>
              <a:gd name="connsiteY8269" fmla="*/ 2404943 h 6857979"/>
              <a:gd name="connsiteX8270" fmla="*/ 7277100 w 7283450"/>
              <a:gd name="connsiteY8270" fmla="*/ 2406532 h 6857979"/>
              <a:gd name="connsiteX8271" fmla="*/ 7275513 w 7283450"/>
              <a:gd name="connsiteY8271" fmla="*/ 2408522 h 6857979"/>
              <a:gd name="connsiteX8272" fmla="*/ 7271147 w 7283450"/>
              <a:gd name="connsiteY8272" fmla="*/ 2411704 h 6857979"/>
              <a:gd name="connsiteX8273" fmla="*/ 7268369 w 7283450"/>
              <a:gd name="connsiteY8273" fmla="*/ 2412897 h 6857979"/>
              <a:gd name="connsiteX8274" fmla="*/ 7266384 w 7283450"/>
              <a:gd name="connsiteY8274" fmla="*/ 2413691 h 6857979"/>
              <a:gd name="connsiteX8275" fmla="*/ 7261225 w 7283450"/>
              <a:gd name="connsiteY8275" fmla="*/ 2414486 h 6857979"/>
              <a:gd name="connsiteX8276" fmla="*/ 7256859 w 7283450"/>
              <a:gd name="connsiteY8276" fmla="*/ 2415680 h 6857979"/>
              <a:gd name="connsiteX8277" fmla="*/ 7254478 w 7283450"/>
              <a:gd name="connsiteY8277" fmla="*/ 2416873 h 6857979"/>
              <a:gd name="connsiteX8278" fmla="*/ 7251700 w 7283450"/>
              <a:gd name="connsiteY8278" fmla="*/ 2418465 h 6857979"/>
              <a:gd name="connsiteX8279" fmla="*/ 7249716 w 7283450"/>
              <a:gd name="connsiteY8279" fmla="*/ 2420055 h 6857979"/>
              <a:gd name="connsiteX8280" fmla="*/ 7247334 w 7283450"/>
              <a:gd name="connsiteY8280" fmla="*/ 2422044 h 6857979"/>
              <a:gd name="connsiteX8281" fmla="*/ 7242572 w 7283450"/>
              <a:gd name="connsiteY8281" fmla="*/ 2427214 h 6857979"/>
              <a:gd name="connsiteX8282" fmla="*/ 7233841 w 7283450"/>
              <a:gd name="connsiteY8282" fmla="*/ 2437952 h 6857979"/>
              <a:gd name="connsiteX8283" fmla="*/ 7229475 w 7283450"/>
              <a:gd name="connsiteY8283" fmla="*/ 2443520 h 6857979"/>
              <a:gd name="connsiteX8284" fmla="*/ 7224713 w 7283450"/>
              <a:gd name="connsiteY8284" fmla="*/ 2447895 h 6857979"/>
              <a:gd name="connsiteX8285" fmla="*/ 7222331 w 7283450"/>
              <a:gd name="connsiteY8285" fmla="*/ 2450679 h 6857979"/>
              <a:gd name="connsiteX8286" fmla="*/ 7219950 w 7283450"/>
              <a:gd name="connsiteY8286" fmla="*/ 2452270 h 6857979"/>
              <a:gd name="connsiteX8287" fmla="*/ 7217172 w 7283450"/>
              <a:gd name="connsiteY8287" fmla="*/ 2453861 h 6857979"/>
              <a:gd name="connsiteX8288" fmla="*/ 7214394 w 7283450"/>
              <a:gd name="connsiteY8288" fmla="*/ 2455053 h 6857979"/>
              <a:gd name="connsiteX8289" fmla="*/ 7210425 w 7283450"/>
              <a:gd name="connsiteY8289" fmla="*/ 2456247 h 6857979"/>
              <a:gd name="connsiteX8290" fmla="*/ 7206456 w 7283450"/>
              <a:gd name="connsiteY8290" fmla="*/ 2457042 h 6857979"/>
              <a:gd name="connsiteX8291" fmla="*/ 7201694 w 7283450"/>
              <a:gd name="connsiteY8291" fmla="*/ 2457440 h 6857979"/>
              <a:gd name="connsiteX8292" fmla="*/ 7197328 w 7283450"/>
              <a:gd name="connsiteY8292" fmla="*/ 2457440 h 6857979"/>
              <a:gd name="connsiteX8293" fmla="*/ 7192169 w 7283450"/>
              <a:gd name="connsiteY8293" fmla="*/ 2457440 h 6857979"/>
              <a:gd name="connsiteX8294" fmla="*/ 7187406 w 7283450"/>
              <a:gd name="connsiteY8294" fmla="*/ 2457042 h 6857979"/>
              <a:gd name="connsiteX8295" fmla="*/ 7176294 w 7283450"/>
              <a:gd name="connsiteY8295" fmla="*/ 2455849 h 6857979"/>
              <a:gd name="connsiteX8296" fmla="*/ 7165975 w 7283450"/>
              <a:gd name="connsiteY8296" fmla="*/ 2453462 h 6857979"/>
              <a:gd name="connsiteX8297" fmla="*/ 7156053 w 7283450"/>
              <a:gd name="connsiteY8297" fmla="*/ 2450281 h 6857979"/>
              <a:gd name="connsiteX8298" fmla="*/ 7151291 w 7283450"/>
              <a:gd name="connsiteY8298" fmla="*/ 2448293 h 6857979"/>
              <a:gd name="connsiteX8299" fmla="*/ 7146925 w 7283450"/>
              <a:gd name="connsiteY8299" fmla="*/ 2446304 h 6857979"/>
              <a:gd name="connsiteX8300" fmla="*/ 7142956 w 7283450"/>
              <a:gd name="connsiteY8300" fmla="*/ 2443917 h 6857979"/>
              <a:gd name="connsiteX8301" fmla="*/ 7138987 w 7283450"/>
              <a:gd name="connsiteY8301" fmla="*/ 2441929 h 6857979"/>
              <a:gd name="connsiteX8302" fmla="*/ 7137400 w 7283450"/>
              <a:gd name="connsiteY8302" fmla="*/ 2440338 h 6857979"/>
              <a:gd name="connsiteX8303" fmla="*/ 7135813 w 7283450"/>
              <a:gd name="connsiteY8303" fmla="*/ 2438350 h 6857979"/>
              <a:gd name="connsiteX8304" fmla="*/ 7132637 w 7283450"/>
              <a:gd name="connsiteY8304" fmla="*/ 2434373 h 6857979"/>
              <a:gd name="connsiteX8305" fmla="*/ 7129463 w 7283450"/>
              <a:gd name="connsiteY8305" fmla="*/ 2429202 h 6857979"/>
              <a:gd name="connsiteX8306" fmla="*/ 7125891 w 7283450"/>
              <a:gd name="connsiteY8306" fmla="*/ 2424032 h 6857979"/>
              <a:gd name="connsiteX8307" fmla="*/ 7121525 w 7283450"/>
              <a:gd name="connsiteY8307" fmla="*/ 2419260 h 6857979"/>
              <a:gd name="connsiteX8308" fmla="*/ 7119541 w 7283450"/>
              <a:gd name="connsiteY8308" fmla="*/ 2417271 h 6857979"/>
              <a:gd name="connsiteX8309" fmla="*/ 7117159 w 7283450"/>
              <a:gd name="connsiteY8309" fmla="*/ 2414885 h 6857979"/>
              <a:gd name="connsiteX8310" fmla="*/ 7113984 w 7283450"/>
              <a:gd name="connsiteY8310" fmla="*/ 2413691 h 6857979"/>
              <a:gd name="connsiteX8311" fmla="*/ 7111206 w 7283450"/>
              <a:gd name="connsiteY8311" fmla="*/ 2412499 h 6857979"/>
              <a:gd name="connsiteX8312" fmla="*/ 7107634 w 7283450"/>
              <a:gd name="connsiteY8312" fmla="*/ 2411704 h 6857979"/>
              <a:gd name="connsiteX8313" fmla="*/ 7104459 w 7283450"/>
              <a:gd name="connsiteY8313" fmla="*/ 2411704 h 6857979"/>
              <a:gd name="connsiteX8314" fmla="*/ 7100887 w 7283450"/>
              <a:gd name="connsiteY8314" fmla="*/ 2411704 h 6857979"/>
              <a:gd name="connsiteX8315" fmla="*/ 7096919 w 7283450"/>
              <a:gd name="connsiteY8315" fmla="*/ 2412499 h 6857979"/>
              <a:gd name="connsiteX8316" fmla="*/ 7088981 w 7283450"/>
              <a:gd name="connsiteY8316" fmla="*/ 2414885 h 6857979"/>
              <a:gd name="connsiteX8317" fmla="*/ 7085013 w 7283450"/>
              <a:gd name="connsiteY8317" fmla="*/ 2416476 h 6857979"/>
              <a:gd name="connsiteX8318" fmla="*/ 7080647 w 7283450"/>
              <a:gd name="connsiteY8318" fmla="*/ 2417668 h 6857979"/>
              <a:gd name="connsiteX8319" fmla="*/ 7077075 w 7283450"/>
              <a:gd name="connsiteY8319" fmla="*/ 2418067 h 6857979"/>
              <a:gd name="connsiteX8320" fmla="*/ 7073106 w 7283450"/>
              <a:gd name="connsiteY8320" fmla="*/ 2418465 h 6857979"/>
              <a:gd name="connsiteX8321" fmla="*/ 7068344 w 7283450"/>
              <a:gd name="connsiteY8321" fmla="*/ 2417668 h 6857979"/>
              <a:gd name="connsiteX8322" fmla="*/ 7063978 w 7283450"/>
              <a:gd name="connsiteY8322" fmla="*/ 2416873 h 6857979"/>
              <a:gd name="connsiteX8323" fmla="*/ 7056437 w 7283450"/>
              <a:gd name="connsiteY8323" fmla="*/ 2414089 h 6857979"/>
              <a:gd name="connsiteX8324" fmla="*/ 7051278 w 7283450"/>
              <a:gd name="connsiteY8324" fmla="*/ 2412101 h 6857979"/>
              <a:gd name="connsiteX8325" fmla="*/ 7049691 w 7283450"/>
              <a:gd name="connsiteY8325" fmla="*/ 2411704 h 6857979"/>
              <a:gd name="connsiteX8326" fmla="*/ 7047706 w 7283450"/>
              <a:gd name="connsiteY8326" fmla="*/ 2411704 h 6857979"/>
              <a:gd name="connsiteX8327" fmla="*/ 7043737 w 7283450"/>
              <a:gd name="connsiteY8327" fmla="*/ 2412101 h 6857979"/>
              <a:gd name="connsiteX8328" fmla="*/ 7039372 w 7283450"/>
              <a:gd name="connsiteY8328" fmla="*/ 2412897 h 6857979"/>
              <a:gd name="connsiteX8329" fmla="*/ 7035403 w 7283450"/>
              <a:gd name="connsiteY8329" fmla="*/ 2414089 h 6857979"/>
              <a:gd name="connsiteX8330" fmla="*/ 7031037 w 7283450"/>
              <a:gd name="connsiteY8330" fmla="*/ 2415680 h 6857979"/>
              <a:gd name="connsiteX8331" fmla="*/ 7023100 w 7283450"/>
              <a:gd name="connsiteY8331" fmla="*/ 2419658 h 6857979"/>
              <a:gd name="connsiteX8332" fmla="*/ 7014369 w 7283450"/>
              <a:gd name="connsiteY8332" fmla="*/ 2424032 h 6857979"/>
              <a:gd name="connsiteX8333" fmla="*/ 7006034 w 7283450"/>
              <a:gd name="connsiteY8333" fmla="*/ 2428009 h 6857979"/>
              <a:gd name="connsiteX8334" fmla="*/ 6997700 w 7283450"/>
              <a:gd name="connsiteY8334" fmla="*/ 2431588 h 6857979"/>
              <a:gd name="connsiteX8335" fmla="*/ 6993731 w 7283450"/>
              <a:gd name="connsiteY8335" fmla="*/ 2433180 h 6857979"/>
              <a:gd name="connsiteX8336" fmla="*/ 6989763 w 7283450"/>
              <a:gd name="connsiteY8336" fmla="*/ 2434373 h 6857979"/>
              <a:gd name="connsiteX8337" fmla="*/ 6985794 w 7283450"/>
              <a:gd name="connsiteY8337" fmla="*/ 2434770 h 6857979"/>
              <a:gd name="connsiteX8338" fmla="*/ 6982222 w 7283450"/>
              <a:gd name="connsiteY8338" fmla="*/ 2435168 h 6857979"/>
              <a:gd name="connsiteX8339" fmla="*/ 6977063 w 7283450"/>
              <a:gd name="connsiteY8339" fmla="*/ 2434770 h 6857979"/>
              <a:gd name="connsiteX8340" fmla="*/ 6972300 w 7283450"/>
              <a:gd name="connsiteY8340" fmla="*/ 2433577 h 6857979"/>
              <a:gd name="connsiteX8341" fmla="*/ 6966744 w 7283450"/>
              <a:gd name="connsiteY8341" fmla="*/ 2431588 h 6857979"/>
              <a:gd name="connsiteX8342" fmla="*/ 6961187 w 7283450"/>
              <a:gd name="connsiteY8342" fmla="*/ 2429202 h 6857979"/>
              <a:gd name="connsiteX8343" fmla="*/ 6956425 w 7283450"/>
              <a:gd name="connsiteY8343" fmla="*/ 2426419 h 6857979"/>
              <a:gd name="connsiteX8344" fmla="*/ 6951266 w 7283450"/>
              <a:gd name="connsiteY8344" fmla="*/ 2422441 h 6857979"/>
              <a:gd name="connsiteX8345" fmla="*/ 6946900 w 7283450"/>
              <a:gd name="connsiteY8345" fmla="*/ 2418862 h 6857979"/>
              <a:gd name="connsiteX8346" fmla="*/ 6942534 w 7283450"/>
              <a:gd name="connsiteY8346" fmla="*/ 2414486 h 6857979"/>
              <a:gd name="connsiteX8347" fmla="*/ 6939359 w 7283450"/>
              <a:gd name="connsiteY8347" fmla="*/ 2409714 h 6857979"/>
              <a:gd name="connsiteX8348" fmla="*/ 6936581 w 7283450"/>
              <a:gd name="connsiteY8348" fmla="*/ 2404943 h 6857979"/>
              <a:gd name="connsiteX8349" fmla="*/ 6935787 w 7283450"/>
              <a:gd name="connsiteY8349" fmla="*/ 2402158 h 6857979"/>
              <a:gd name="connsiteX8350" fmla="*/ 6934994 w 7283450"/>
              <a:gd name="connsiteY8350" fmla="*/ 2399772 h 6857979"/>
              <a:gd name="connsiteX8351" fmla="*/ 6934597 w 7283450"/>
              <a:gd name="connsiteY8351" fmla="*/ 2396590 h 6857979"/>
              <a:gd name="connsiteX8352" fmla="*/ 6934200 w 7283450"/>
              <a:gd name="connsiteY8352" fmla="*/ 2394204 h 6857979"/>
              <a:gd name="connsiteX8353" fmla="*/ 6934200 w 7283450"/>
              <a:gd name="connsiteY8353" fmla="*/ 2391420 h 6857979"/>
              <a:gd name="connsiteX8354" fmla="*/ 6934597 w 7283450"/>
              <a:gd name="connsiteY8354" fmla="*/ 2388238 h 6857979"/>
              <a:gd name="connsiteX8355" fmla="*/ 6935391 w 7283450"/>
              <a:gd name="connsiteY8355" fmla="*/ 2385851 h 6857979"/>
              <a:gd name="connsiteX8356" fmla="*/ 6936581 w 7283450"/>
              <a:gd name="connsiteY8356" fmla="*/ 2383068 h 6857979"/>
              <a:gd name="connsiteX8357" fmla="*/ 6938169 w 7283450"/>
              <a:gd name="connsiteY8357" fmla="*/ 2379886 h 6857979"/>
              <a:gd name="connsiteX8358" fmla="*/ 6939756 w 7283450"/>
              <a:gd name="connsiteY8358" fmla="*/ 2377102 h 6857979"/>
              <a:gd name="connsiteX8359" fmla="*/ 6941741 w 7283450"/>
              <a:gd name="connsiteY8359" fmla="*/ 2374318 h 6857979"/>
              <a:gd name="connsiteX8360" fmla="*/ 6944519 w 7283450"/>
              <a:gd name="connsiteY8360" fmla="*/ 2371138 h 6857979"/>
              <a:gd name="connsiteX8361" fmla="*/ 6946106 w 7283450"/>
              <a:gd name="connsiteY8361" fmla="*/ 2369943 h 6857979"/>
              <a:gd name="connsiteX8362" fmla="*/ 6948091 w 7283450"/>
              <a:gd name="connsiteY8362" fmla="*/ 2369148 h 6857979"/>
              <a:gd name="connsiteX8363" fmla="*/ 6952059 w 7283450"/>
              <a:gd name="connsiteY8363" fmla="*/ 2368353 h 6857979"/>
              <a:gd name="connsiteX8364" fmla="*/ 6956822 w 7283450"/>
              <a:gd name="connsiteY8364" fmla="*/ 2367159 h 6857979"/>
              <a:gd name="connsiteX8365" fmla="*/ 6958409 w 7283450"/>
              <a:gd name="connsiteY8365" fmla="*/ 2365966 h 6857979"/>
              <a:gd name="connsiteX8366" fmla="*/ 6959997 w 7283450"/>
              <a:gd name="connsiteY8366" fmla="*/ 2364376 h 6857979"/>
              <a:gd name="connsiteX8367" fmla="*/ 6965156 w 7283450"/>
              <a:gd name="connsiteY8367" fmla="*/ 2358411 h 6857979"/>
              <a:gd name="connsiteX8368" fmla="*/ 6969522 w 7283450"/>
              <a:gd name="connsiteY8368" fmla="*/ 2351651 h 6857979"/>
              <a:gd name="connsiteX8369" fmla="*/ 6977459 w 7283450"/>
              <a:gd name="connsiteY8369" fmla="*/ 2337733 h 6857979"/>
              <a:gd name="connsiteX8370" fmla="*/ 6982222 w 7283450"/>
              <a:gd name="connsiteY8370" fmla="*/ 2331369 h 6857979"/>
              <a:gd name="connsiteX8371" fmla="*/ 6986587 w 7283450"/>
              <a:gd name="connsiteY8371" fmla="*/ 2325005 h 6857979"/>
              <a:gd name="connsiteX8372" fmla="*/ 6989366 w 7283450"/>
              <a:gd name="connsiteY8372" fmla="*/ 2322221 h 6857979"/>
              <a:gd name="connsiteX8373" fmla="*/ 6991747 w 7283450"/>
              <a:gd name="connsiteY8373" fmla="*/ 2319041 h 6857979"/>
              <a:gd name="connsiteX8374" fmla="*/ 6994525 w 7283450"/>
              <a:gd name="connsiteY8374" fmla="*/ 2316654 h 6857979"/>
              <a:gd name="connsiteX8375" fmla="*/ 6998097 w 7283450"/>
              <a:gd name="connsiteY8375" fmla="*/ 2314667 h 6857979"/>
              <a:gd name="connsiteX8376" fmla="*/ 7002463 w 7283450"/>
              <a:gd name="connsiteY8376" fmla="*/ 2318244 h 6857979"/>
              <a:gd name="connsiteX8377" fmla="*/ 7007622 w 7283450"/>
              <a:gd name="connsiteY8377" fmla="*/ 2321028 h 6857979"/>
              <a:gd name="connsiteX8378" fmla="*/ 7012384 w 7283450"/>
              <a:gd name="connsiteY8378" fmla="*/ 2323017 h 6857979"/>
              <a:gd name="connsiteX8379" fmla="*/ 7017544 w 7283450"/>
              <a:gd name="connsiteY8379" fmla="*/ 2324210 h 6857979"/>
              <a:gd name="connsiteX8380" fmla="*/ 7022306 w 7283450"/>
              <a:gd name="connsiteY8380" fmla="*/ 2324608 h 6857979"/>
              <a:gd name="connsiteX8381" fmla="*/ 7027466 w 7283450"/>
              <a:gd name="connsiteY8381" fmla="*/ 2324608 h 6857979"/>
              <a:gd name="connsiteX8382" fmla="*/ 7032625 w 7283450"/>
              <a:gd name="connsiteY8382" fmla="*/ 2324210 h 6857979"/>
              <a:gd name="connsiteX8383" fmla="*/ 7037387 w 7283450"/>
              <a:gd name="connsiteY8383" fmla="*/ 2323017 h 6857979"/>
              <a:gd name="connsiteX8384" fmla="*/ 7047706 w 7283450"/>
              <a:gd name="connsiteY8384" fmla="*/ 2319835 h 6857979"/>
              <a:gd name="connsiteX8385" fmla="*/ 7058422 w 7283450"/>
              <a:gd name="connsiteY8385" fmla="*/ 2316654 h 6857979"/>
              <a:gd name="connsiteX8386" fmla="*/ 7068741 w 7283450"/>
              <a:gd name="connsiteY8386" fmla="*/ 2313075 h 6857979"/>
              <a:gd name="connsiteX8387" fmla="*/ 7074297 w 7283450"/>
              <a:gd name="connsiteY8387" fmla="*/ 2311882 h 6857979"/>
              <a:gd name="connsiteX8388" fmla="*/ 7079456 w 7283450"/>
              <a:gd name="connsiteY8388" fmla="*/ 2311087 h 6857979"/>
              <a:gd name="connsiteX8389" fmla="*/ 7079853 w 7283450"/>
              <a:gd name="connsiteY8389" fmla="*/ 2308302 h 6857979"/>
              <a:gd name="connsiteX8390" fmla="*/ 7079853 w 7283450"/>
              <a:gd name="connsiteY8390" fmla="*/ 2305519 h 6857979"/>
              <a:gd name="connsiteX8391" fmla="*/ 7079456 w 7283450"/>
              <a:gd name="connsiteY8391" fmla="*/ 2299951 h 6857979"/>
              <a:gd name="connsiteX8392" fmla="*/ 7078663 w 7283450"/>
              <a:gd name="connsiteY8392" fmla="*/ 2295179 h 6857979"/>
              <a:gd name="connsiteX8393" fmla="*/ 7077472 w 7283450"/>
              <a:gd name="connsiteY8393" fmla="*/ 2290803 h 6857979"/>
              <a:gd name="connsiteX8394" fmla="*/ 7076678 w 7283450"/>
              <a:gd name="connsiteY8394" fmla="*/ 2286029 h 6857979"/>
              <a:gd name="connsiteX8395" fmla="*/ 7076281 w 7283450"/>
              <a:gd name="connsiteY8395" fmla="*/ 2282049 h 6857979"/>
              <a:gd name="connsiteX8396" fmla="*/ 7076678 w 7283450"/>
              <a:gd name="connsiteY8396" fmla="*/ 2280067 h 6857979"/>
              <a:gd name="connsiteX8397" fmla="*/ 7077075 w 7283450"/>
              <a:gd name="connsiteY8397" fmla="*/ 2278085 h 6857979"/>
              <a:gd name="connsiteX8398" fmla="*/ 7078266 w 7283450"/>
              <a:gd name="connsiteY8398" fmla="*/ 2276096 h 6857979"/>
              <a:gd name="connsiteX8399" fmla="*/ 7079456 w 7283450"/>
              <a:gd name="connsiteY8399" fmla="*/ 2274103 h 6857979"/>
              <a:gd name="connsiteX8400" fmla="*/ 7081044 w 7283450"/>
              <a:gd name="connsiteY8400" fmla="*/ 2272910 h 6857979"/>
              <a:gd name="connsiteX8401" fmla="*/ 7083425 w 7283450"/>
              <a:gd name="connsiteY8401" fmla="*/ 2272513 h 6857979"/>
              <a:gd name="connsiteX8402" fmla="*/ 7085806 w 7283450"/>
              <a:gd name="connsiteY8402" fmla="*/ 2272117 h 6857979"/>
              <a:gd name="connsiteX8403" fmla="*/ 7088187 w 7283450"/>
              <a:gd name="connsiteY8403" fmla="*/ 2272117 h 6857979"/>
              <a:gd name="connsiteX8404" fmla="*/ 7093744 w 7283450"/>
              <a:gd name="connsiteY8404" fmla="*/ 2272513 h 6857979"/>
              <a:gd name="connsiteX8405" fmla="*/ 7098903 w 7283450"/>
              <a:gd name="connsiteY8405" fmla="*/ 2274103 h 6857979"/>
              <a:gd name="connsiteX8406" fmla="*/ 7105253 w 7283450"/>
              <a:gd name="connsiteY8406" fmla="*/ 2275697 h 6857979"/>
              <a:gd name="connsiteX8407" fmla="*/ 7111603 w 7283450"/>
              <a:gd name="connsiteY8407" fmla="*/ 2276891 h 6857979"/>
              <a:gd name="connsiteX8408" fmla="*/ 7117556 w 7283450"/>
              <a:gd name="connsiteY8408" fmla="*/ 2277682 h 6857979"/>
              <a:gd name="connsiteX8409" fmla="*/ 7120334 w 7283450"/>
              <a:gd name="connsiteY8409" fmla="*/ 2277682 h 6857979"/>
              <a:gd name="connsiteX8410" fmla="*/ 7123113 w 7283450"/>
              <a:gd name="connsiteY8410" fmla="*/ 2277289 h 6857979"/>
              <a:gd name="connsiteX8411" fmla="*/ 7125891 w 7283450"/>
              <a:gd name="connsiteY8411" fmla="*/ 2276891 h 6857979"/>
              <a:gd name="connsiteX8412" fmla="*/ 7127875 w 7283450"/>
              <a:gd name="connsiteY8412" fmla="*/ 2276096 h 6857979"/>
              <a:gd name="connsiteX8413" fmla="*/ 7131447 w 7283450"/>
              <a:gd name="connsiteY8413" fmla="*/ 2274103 h 6857979"/>
              <a:gd name="connsiteX8414" fmla="*/ 7134622 w 7283450"/>
              <a:gd name="connsiteY8414" fmla="*/ 2271319 h 6857979"/>
              <a:gd name="connsiteX8415" fmla="*/ 7137400 w 7283450"/>
              <a:gd name="connsiteY8415" fmla="*/ 2268534 h 6857979"/>
              <a:gd name="connsiteX8416" fmla="*/ 7140575 w 7283450"/>
              <a:gd name="connsiteY8416" fmla="*/ 2266148 h 6857979"/>
              <a:gd name="connsiteX8417" fmla="*/ 7143750 w 7283450"/>
              <a:gd name="connsiteY8417" fmla="*/ 2264560 h 6857979"/>
              <a:gd name="connsiteX8418" fmla="*/ 6254977 w 7283450"/>
              <a:gd name="connsiteY8418" fmla="*/ 2260588 h 6857979"/>
              <a:gd name="connsiteX8419" fmla="*/ 6260734 w 7283450"/>
              <a:gd name="connsiteY8419" fmla="*/ 2263764 h 6857979"/>
              <a:gd name="connsiteX8420" fmla="*/ 6266491 w 7283450"/>
              <a:gd name="connsiteY8420" fmla="*/ 2266937 h 6857979"/>
              <a:gd name="connsiteX8421" fmla="*/ 6271864 w 7283450"/>
              <a:gd name="connsiteY8421" fmla="*/ 2271304 h 6857979"/>
              <a:gd name="connsiteX8422" fmla="*/ 6273783 w 7283450"/>
              <a:gd name="connsiteY8422" fmla="*/ 2273289 h 6857979"/>
              <a:gd name="connsiteX8423" fmla="*/ 6276086 w 7283450"/>
              <a:gd name="connsiteY8423" fmla="*/ 2275670 h 6857979"/>
              <a:gd name="connsiteX8424" fmla="*/ 6278005 w 7283450"/>
              <a:gd name="connsiteY8424" fmla="*/ 2278056 h 6857979"/>
              <a:gd name="connsiteX8425" fmla="*/ 6279924 w 7283450"/>
              <a:gd name="connsiteY8425" fmla="*/ 2281230 h 6857979"/>
              <a:gd name="connsiteX8426" fmla="*/ 6281459 w 7283450"/>
              <a:gd name="connsiteY8426" fmla="*/ 2284393 h 6857979"/>
              <a:gd name="connsiteX8427" fmla="*/ 6282610 w 7283450"/>
              <a:gd name="connsiteY8427" fmla="*/ 2287569 h 6857979"/>
              <a:gd name="connsiteX8428" fmla="*/ 6283378 w 7283450"/>
              <a:gd name="connsiteY8428" fmla="*/ 2291539 h 6857979"/>
              <a:gd name="connsiteX8429" fmla="*/ 6284145 w 7283450"/>
              <a:gd name="connsiteY8429" fmla="*/ 2295112 h 6857979"/>
              <a:gd name="connsiteX8430" fmla="*/ 6284913 w 7283450"/>
              <a:gd name="connsiteY8430" fmla="*/ 2299877 h 6857979"/>
              <a:gd name="connsiteX8431" fmla="*/ 6284913 w 7283450"/>
              <a:gd name="connsiteY8431" fmla="*/ 2304242 h 6857979"/>
              <a:gd name="connsiteX8432" fmla="*/ 6281843 w 7283450"/>
              <a:gd name="connsiteY8432" fmla="*/ 2305829 h 6857979"/>
              <a:gd name="connsiteX8433" fmla="*/ 6278389 w 7283450"/>
              <a:gd name="connsiteY8433" fmla="*/ 2306624 h 6857979"/>
              <a:gd name="connsiteX8434" fmla="*/ 6275318 w 7283450"/>
              <a:gd name="connsiteY8434" fmla="*/ 2306624 h 6857979"/>
              <a:gd name="connsiteX8435" fmla="*/ 6272248 w 7283450"/>
              <a:gd name="connsiteY8435" fmla="*/ 2306226 h 6857979"/>
              <a:gd name="connsiteX8436" fmla="*/ 6263421 w 7283450"/>
              <a:gd name="connsiteY8436" fmla="*/ 2304242 h 6857979"/>
              <a:gd name="connsiteX8437" fmla="*/ 6258048 w 7283450"/>
              <a:gd name="connsiteY8437" fmla="*/ 2303845 h 6857979"/>
              <a:gd name="connsiteX8438" fmla="*/ 6251523 w 7283450"/>
              <a:gd name="connsiteY8438" fmla="*/ 2304242 h 6857979"/>
              <a:gd name="connsiteX8439" fmla="*/ 6252291 w 7283450"/>
              <a:gd name="connsiteY8439" fmla="*/ 2301464 h 6857979"/>
              <a:gd name="connsiteX8440" fmla="*/ 6252675 w 7283450"/>
              <a:gd name="connsiteY8440" fmla="*/ 2299082 h 6857979"/>
              <a:gd name="connsiteX8441" fmla="*/ 6253058 w 7283450"/>
              <a:gd name="connsiteY8441" fmla="*/ 2296702 h 6857979"/>
              <a:gd name="connsiteX8442" fmla="*/ 6252675 w 7283450"/>
              <a:gd name="connsiteY8442" fmla="*/ 2293922 h 6857979"/>
              <a:gd name="connsiteX8443" fmla="*/ 6251907 w 7283450"/>
              <a:gd name="connsiteY8443" fmla="*/ 2288761 h 6857979"/>
              <a:gd name="connsiteX8444" fmla="*/ 6250756 w 7283450"/>
              <a:gd name="connsiteY8444" fmla="*/ 2283213 h 6857979"/>
              <a:gd name="connsiteX8445" fmla="*/ 6249988 w 7283450"/>
              <a:gd name="connsiteY8445" fmla="*/ 2277653 h 6857979"/>
              <a:gd name="connsiteX8446" fmla="*/ 6249988 w 7283450"/>
              <a:gd name="connsiteY8446" fmla="*/ 2275276 h 6857979"/>
              <a:gd name="connsiteX8447" fmla="*/ 6249988 w 7283450"/>
              <a:gd name="connsiteY8447" fmla="*/ 2272495 h 6857979"/>
              <a:gd name="connsiteX8448" fmla="*/ 6250372 w 7283450"/>
              <a:gd name="connsiteY8448" fmla="*/ 2269320 h 6857979"/>
              <a:gd name="connsiteX8449" fmla="*/ 6251523 w 7283450"/>
              <a:gd name="connsiteY8449" fmla="*/ 2266542 h 6857979"/>
              <a:gd name="connsiteX8450" fmla="*/ 6252675 w 7283450"/>
              <a:gd name="connsiteY8450" fmla="*/ 2263764 h 6857979"/>
              <a:gd name="connsiteX8451" fmla="*/ 6751212 w 7283450"/>
              <a:gd name="connsiteY8451" fmla="*/ 2254238 h 6857979"/>
              <a:gd name="connsiteX8452" fmla="*/ 6754309 w 7283450"/>
              <a:gd name="connsiteY8452" fmla="*/ 2254635 h 6857979"/>
              <a:gd name="connsiteX8453" fmla="*/ 6757407 w 7283450"/>
              <a:gd name="connsiteY8453" fmla="*/ 2255032 h 6857979"/>
              <a:gd name="connsiteX8454" fmla="*/ 6759730 w 7283450"/>
              <a:gd name="connsiteY8454" fmla="*/ 2256619 h 6857979"/>
              <a:gd name="connsiteX8455" fmla="*/ 6762053 w 7283450"/>
              <a:gd name="connsiteY8455" fmla="*/ 2258604 h 6857979"/>
              <a:gd name="connsiteX8456" fmla="*/ 6763989 w 7283450"/>
              <a:gd name="connsiteY8456" fmla="*/ 2260985 h 6857979"/>
              <a:gd name="connsiteX8457" fmla="*/ 6765151 w 7283450"/>
              <a:gd name="connsiteY8457" fmla="*/ 2264160 h 6857979"/>
              <a:gd name="connsiteX8458" fmla="*/ 6765925 w 7283450"/>
              <a:gd name="connsiteY8458" fmla="*/ 2267732 h 6857979"/>
              <a:gd name="connsiteX8459" fmla="*/ 6765925 w 7283450"/>
              <a:gd name="connsiteY8459" fmla="*/ 2272099 h 6857979"/>
              <a:gd name="connsiteX8460" fmla="*/ 6764763 w 7283450"/>
              <a:gd name="connsiteY8460" fmla="*/ 2276463 h 6857979"/>
              <a:gd name="connsiteX8461" fmla="*/ 6764376 w 7283450"/>
              <a:gd name="connsiteY8461" fmla="*/ 2277262 h 6857979"/>
              <a:gd name="connsiteX8462" fmla="*/ 6763215 w 7283450"/>
              <a:gd name="connsiteY8462" fmla="*/ 2278056 h 6857979"/>
              <a:gd name="connsiteX8463" fmla="*/ 6760117 w 7283450"/>
              <a:gd name="connsiteY8463" fmla="*/ 2279636 h 6857979"/>
              <a:gd name="connsiteX8464" fmla="*/ 6755858 w 7283450"/>
              <a:gd name="connsiteY8464" fmla="*/ 2280828 h 6857979"/>
              <a:gd name="connsiteX8465" fmla="*/ 6750824 w 7283450"/>
              <a:gd name="connsiteY8465" fmla="*/ 2281231 h 6857979"/>
              <a:gd name="connsiteX8466" fmla="*/ 6745791 w 7283450"/>
              <a:gd name="connsiteY8466" fmla="*/ 2281231 h 6857979"/>
              <a:gd name="connsiteX8467" fmla="*/ 6743080 w 7283450"/>
              <a:gd name="connsiteY8467" fmla="*/ 2280426 h 6857979"/>
              <a:gd name="connsiteX8468" fmla="*/ 6741145 w 7283450"/>
              <a:gd name="connsiteY8468" fmla="*/ 2280038 h 6857979"/>
              <a:gd name="connsiteX8469" fmla="*/ 6738434 w 7283450"/>
              <a:gd name="connsiteY8469" fmla="*/ 2278846 h 6857979"/>
              <a:gd name="connsiteX8470" fmla="*/ 6736885 w 7283450"/>
              <a:gd name="connsiteY8470" fmla="*/ 2277262 h 6857979"/>
              <a:gd name="connsiteX8471" fmla="*/ 6735337 w 7283450"/>
              <a:gd name="connsiteY8471" fmla="*/ 2275277 h 6857979"/>
              <a:gd name="connsiteX8472" fmla="*/ 6734175 w 7283450"/>
              <a:gd name="connsiteY8472" fmla="*/ 2273289 h 6857979"/>
              <a:gd name="connsiteX8473" fmla="*/ 6735337 w 7283450"/>
              <a:gd name="connsiteY8473" fmla="*/ 2268129 h 6857979"/>
              <a:gd name="connsiteX8474" fmla="*/ 6737273 w 7283450"/>
              <a:gd name="connsiteY8474" fmla="*/ 2264160 h 6857979"/>
              <a:gd name="connsiteX8475" fmla="*/ 6739209 w 7283450"/>
              <a:gd name="connsiteY8475" fmla="*/ 2260588 h 6857979"/>
              <a:gd name="connsiteX8476" fmla="*/ 6742306 w 7283450"/>
              <a:gd name="connsiteY8476" fmla="*/ 2257810 h 6857979"/>
              <a:gd name="connsiteX8477" fmla="*/ 6745016 w 7283450"/>
              <a:gd name="connsiteY8477" fmla="*/ 2256221 h 6857979"/>
              <a:gd name="connsiteX8478" fmla="*/ 6748114 w 7283450"/>
              <a:gd name="connsiteY8478" fmla="*/ 2255032 h 6857979"/>
              <a:gd name="connsiteX8479" fmla="*/ 1111250 w 7283450"/>
              <a:gd name="connsiteY8479" fmla="*/ 2254238 h 6857979"/>
              <a:gd name="connsiteX8480" fmla="*/ 1120776 w 7283450"/>
              <a:gd name="connsiteY8480" fmla="*/ 2254238 h 6857979"/>
              <a:gd name="connsiteX8481" fmla="*/ 1120776 w 7283450"/>
              <a:gd name="connsiteY8481" fmla="*/ 2257337 h 6857979"/>
              <a:gd name="connsiteX8482" fmla="*/ 1119981 w 7283450"/>
              <a:gd name="connsiteY8482" fmla="*/ 2259658 h 6857979"/>
              <a:gd name="connsiteX8483" fmla="*/ 1119187 w 7283450"/>
              <a:gd name="connsiteY8483" fmla="*/ 2262369 h 6857979"/>
              <a:gd name="connsiteX8484" fmla="*/ 1117997 w 7283450"/>
              <a:gd name="connsiteY8484" fmla="*/ 2263918 h 6857979"/>
              <a:gd name="connsiteX8485" fmla="*/ 1114426 w 7283450"/>
              <a:gd name="connsiteY8485" fmla="*/ 2267016 h 6857979"/>
              <a:gd name="connsiteX8486" fmla="*/ 1112837 w 7283450"/>
              <a:gd name="connsiteY8486" fmla="*/ 2268564 h 6857979"/>
              <a:gd name="connsiteX8487" fmla="*/ 1111250 w 7283450"/>
              <a:gd name="connsiteY8487" fmla="*/ 2270113 h 6857979"/>
              <a:gd name="connsiteX8488" fmla="*/ 1110060 w 7283450"/>
              <a:gd name="connsiteY8488" fmla="*/ 2269725 h 6857979"/>
              <a:gd name="connsiteX8489" fmla="*/ 1109266 w 7283450"/>
              <a:gd name="connsiteY8489" fmla="*/ 2269338 h 6857979"/>
              <a:gd name="connsiteX8490" fmla="*/ 1108472 w 7283450"/>
              <a:gd name="connsiteY8490" fmla="*/ 2268564 h 6857979"/>
              <a:gd name="connsiteX8491" fmla="*/ 1108076 w 7283450"/>
              <a:gd name="connsiteY8491" fmla="*/ 2267790 h 6857979"/>
              <a:gd name="connsiteX8492" fmla="*/ 1108076 w 7283450"/>
              <a:gd name="connsiteY8492" fmla="*/ 2265468 h 6857979"/>
              <a:gd name="connsiteX8493" fmla="*/ 1108076 w 7283450"/>
              <a:gd name="connsiteY8493" fmla="*/ 2262756 h 6857979"/>
              <a:gd name="connsiteX8494" fmla="*/ 1108869 w 7283450"/>
              <a:gd name="connsiteY8494" fmla="*/ 2259658 h 6857979"/>
              <a:gd name="connsiteX8495" fmla="*/ 1109663 w 7283450"/>
              <a:gd name="connsiteY8495" fmla="*/ 2257337 h 6857979"/>
              <a:gd name="connsiteX8496" fmla="*/ 1110457 w 7283450"/>
              <a:gd name="connsiteY8496" fmla="*/ 2255400 h 6857979"/>
              <a:gd name="connsiteX8497" fmla="*/ 721944 w 7283450"/>
              <a:gd name="connsiteY8497" fmla="*/ 2212963 h 6857979"/>
              <a:gd name="connsiteX8498" fmla="*/ 725412 w 7283450"/>
              <a:gd name="connsiteY8498" fmla="*/ 2212963 h 6857979"/>
              <a:gd name="connsiteX8499" fmla="*/ 728494 w 7283450"/>
              <a:gd name="connsiteY8499" fmla="*/ 2213756 h 6857979"/>
              <a:gd name="connsiteX8500" fmla="*/ 731577 w 7283450"/>
              <a:gd name="connsiteY8500" fmla="*/ 2214947 h 6857979"/>
              <a:gd name="connsiteX8501" fmla="*/ 734274 w 7283450"/>
              <a:gd name="connsiteY8501" fmla="*/ 2216535 h 6857979"/>
              <a:gd name="connsiteX8502" fmla="*/ 736971 w 7283450"/>
              <a:gd name="connsiteY8502" fmla="*/ 2218917 h 6857979"/>
              <a:gd name="connsiteX8503" fmla="*/ 739668 w 7283450"/>
              <a:gd name="connsiteY8503" fmla="*/ 2221694 h 6857979"/>
              <a:gd name="connsiteX8504" fmla="*/ 741980 w 7283450"/>
              <a:gd name="connsiteY8504" fmla="*/ 2224869 h 6857979"/>
              <a:gd name="connsiteX8505" fmla="*/ 743907 w 7283450"/>
              <a:gd name="connsiteY8505" fmla="*/ 2228442 h 6857979"/>
              <a:gd name="connsiteX8506" fmla="*/ 745448 w 7283450"/>
              <a:gd name="connsiteY8506" fmla="*/ 2232013 h 6857979"/>
              <a:gd name="connsiteX8507" fmla="*/ 746989 w 7283450"/>
              <a:gd name="connsiteY8507" fmla="*/ 2235585 h 6857979"/>
              <a:gd name="connsiteX8508" fmla="*/ 748530 w 7283450"/>
              <a:gd name="connsiteY8508" fmla="*/ 2239950 h 6857979"/>
              <a:gd name="connsiteX8509" fmla="*/ 749301 w 7283450"/>
              <a:gd name="connsiteY8509" fmla="*/ 2243919 h 6857979"/>
              <a:gd name="connsiteX8510" fmla="*/ 746604 w 7283450"/>
              <a:gd name="connsiteY8510" fmla="*/ 2245506 h 6857979"/>
              <a:gd name="connsiteX8511" fmla="*/ 743907 w 7283450"/>
              <a:gd name="connsiteY8511" fmla="*/ 2246302 h 6857979"/>
              <a:gd name="connsiteX8512" fmla="*/ 741595 w 7283450"/>
              <a:gd name="connsiteY8512" fmla="*/ 2246302 h 6857979"/>
              <a:gd name="connsiteX8513" fmla="*/ 739284 w 7283450"/>
              <a:gd name="connsiteY8513" fmla="*/ 2245904 h 6857979"/>
              <a:gd name="connsiteX8514" fmla="*/ 736971 w 7283450"/>
              <a:gd name="connsiteY8514" fmla="*/ 2244713 h 6857979"/>
              <a:gd name="connsiteX8515" fmla="*/ 734659 w 7283450"/>
              <a:gd name="connsiteY8515" fmla="*/ 2243523 h 6857979"/>
              <a:gd name="connsiteX8516" fmla="*/ 730036 w 7283450"/>
              <a:gd name="connsiteY8516" fmla="*/ 2240348 h 6857979"/>
              <a:gd name="connsiteX8517" fmla="*/ 726182 w 7283450"/>
              <a:gd name="connsiteY8517" fmla="*/ 2237570 h 6857979"/>
              <a:gd name="connsiteX8518" fmla="*/ 721559 w 7283450"/>
              <a:gd name="connsiteY8518" fmla="*/ 2234395 h 6857979"/>
              <a:gd name="connsiteX8519" fmla="*/ 719632 w 7283450"/>
              <a:gd name="connsiteY8519" fmla="*/ 2233600 h 6857979"/>
              <a:gd name="connsiteX8520" fmla="*/ 717320 w 7283450"/>
              <a:gd name="connsiteY8520" fmla="*/ 2233204 h 6857979"/>
              <a:gd name="connsiteX8521" fmla="*/ 715393 w 7283450"/>
              <a:gd name="connsiteY8521" fmla="*/ 2233204 h 6857979"/>
              <a:gd name="connsiteX8522" fmla="*/ 712696 w 7283450"/>
              <a:gd name="connsiteY8522" fmla="*/ 2233998 h 6857979"/>
              <a:gd name="connsiteX8523" fmla="*/ 712696 w 7283450"/>
              <a:gd name="connsiteY8523" fmla="*/ 2232013 h 6857979"/>
              <a:gd name="connsiteX8524" fmla="*/ 712311 w 7283450"/>
              <a:gd name="connsiteY8524" fmla="*/ 2230426 h 6857979"/>
              <a:gd name="connsiteX8525" fmla="*/ 711154 w 7283450"/>
              <a:gd name="connsiteY8525" fmla="*/ 2227251 h 6857979"/>
              <a:gd name="connsiteX8526" fmla="*/ 709999 w 7283450"/>
              <a:gd name="connsiteY8526" fmla="*/ 2224472 h 6857979"/>
              <a:gd name="connsiteX8527" fmla="*/ 709613 w 7283450"/>
              <a:gd name="connsiteY8527" fmla="*/ 2222884 h 6857979"/>
              <a:gd name="connsiteX8528" fmla="*/ 709613 w 7283450"/>
              <a:gd name="connsiteY8528" fmla="*/ 2220901 h 6857979"/>
              <a:gd name="connsiteX8529" fmla="*/ 712696 w 7283450"/>
              <a:gd name="connsiteY8529" fmla="*/ 2217328 h 6857979"/>
              <a:gd name="connsiteX8530" fmla="*/ 716164 w 7283450"/>
              <a:gd name="connsiteY8530" fmla="*/ 2215344 h 6857979"/>
              <a:gd name="connsiteX8531" fmla="*/ 719246 w 7283450"/>
              <a:gd name="connsiteY8531" fmla="*/ 2213756 h 6857979"/>
              <a:gd name="connsiteX8532" fmla="*/ 6815138 w 7283450"/>
              <a:gd name="connsiteY8532" fmla="*/ 2143111 h 6857979"/>
              <a:gd name="connsiteX8533" fmla="*/ 6817447 w 7283450"/>
              <a:gd name="connsiteY8533" fmla="*/ 2143111 h 6857979"/>
              <a:gd name="connsiteX8534" fmla="*/ 6818986 w 7283450"/>
              <a:gd name="connsiteY8534" fmla="*/ 2143523 h 6857979"/>
              <a:gd name="connsiteX8535" fmla="*/ 6821296 w 7283450"/>
              <a:gd name="connsiteY8535" fmla="*/ 2144758 h 6857979"/>
              <a:gd name="connsiteX8536" fmla="*/ 6822450 w 7283450"/>
              <a:gd name="connsiteY8536" fmla="*/ 2145170 h 6857979"/>
              <a:gd name="connsiteX8537" fmla="*/ 6823220 w 7283450"/>
              <a:gd name="connsiteY8537" fmla="*/ 2145170 h 6857979"/>
              <a:gd name="connsiteX8538" fmla="*/ 6823990 w 7283450"/>
              <a:gd name="connsiteY8538" fmla="*/ 2144758 h 6857979"/>
              <a:gd name="connsiteX8539" fmla="*/ 6824374 w 7283450"/>
              <a:gd name="connsiteY8539" fmla="*/ 2143111 h 6857979"/>
              <a:gd name="connsiteX8540" fmla="*/ 6826299 w 7283450"/>
              <a:gd name="connsiteY8540" fmla="*/ 2143523 h 6857979"/>
              <a:gd name="connsiteX8541" fmla="*/ 6827453 w 7283450"/>
              <a:gd name="connsiteY8541" fmla="*/ 2144758 h 6857979"/>
              <a:gd name="connsiteX8542" fmla="*/ 6827838 w 7283450"/>
              <a:gd name="connsiteY8542" fmla="*/ 2145582 h 6857979"/>
              <a:gd name="connsiteX8543" fmla="*/ 6827838 w 7283450"/>
              <a:gd name="connsiteY8543" fmla="*/ 2146816 h 6857979"/>
              <a:gd name="connsiteX8544" fmla="*/ 6827453 w 7283450"/>
              <a:gd name="connsiteY8544" fmla="*/ 2148052 h 6857979"/>
              <a:gd name="connsiteX8545" fmla="*/ 6827068 w 7283450"/>
              <a:gd name="connsiteY8545" fmla="*/ 2149288 h 6857979"/>
              <a:gd name="connsiteX8546" fmla="*/ 6824374 w 7283450"/>
              <a:gd name="connsiteY8546" fmla="*/ 2151757 h 6857979"/>
              <a:gd name="connsiteX8547" fmla="*/ 6821680 w 7283450"/>
              <a:gd name="connsiteY8547" fmla="*/ 2153404 h 6857979"/>
              <a:gd name="connsiteX8548" fmla="*/ 6820526 w 7283450"/>
              <a:gd name="connsiteY8548" fmla="*/ 2153815 h 6857979"/>
              <a:gd name="connsiteX8549" fmla="*/ 6818986 w 7283450"/>
              <a:gd name="connsiteY8549" fmla="*/ 2154227 h 6857979"/>
              <a:gd name="connsiteX8550" fmla="*/ 6817832 w 7283450"/>
              <a:gd name="connsiteY8550" fmla="*/ 2153815 h 6857979"/>
              <a:gd name="connsiteX8551" fmla="*/ 6816677 w 7283450"/>
              <a:gd name="connsiteY8551" fmla="*/ 2152992 h 6857979"/>
              <a:gd name="connsiteX8552" fmla="*/ 6815908 w 7283450"/>
              <a:gd name="connsiteY8552" fmla="*/ 2151757 h 6857979"/>
              <a:gd name="connsiteX8553" fmla="*/ 6815138 w 7283450"/>
              <a:gd name="connsiteY8553" fmla="*/ 2149699 h 6857979"/>
              <a:gd name="connsiteX8554" fmla="*/ 445295 w 7283450"/>
              <a:gd name="connsiteY8554" fmla="*/ 2127237 h 6857979"/>
              <a:gd name="connsiteX8555" fmla="*/ 447676 w 7283450"/>
              <a:gd name="connsiteY8555" fmla="*/ 2127237 h 6857979"/>
              <a:gd name="connsiteX8556" fmla="*/ 449660 w 7283450"/>
              <a:gd name="connsiteY8556" fmla="*/ 2127633 h 6857979"/>
              <a:gd name="connsiteX8557" fmla="*/ 450851 w 7283450"/>
              <a:gd name="connsiteY8557" fmla="*/ 2128030 h 6857979"/>
              <a:gd name="connsiteX8558" fmla="*/ 451645 w 7283450"/>
              <a:gd name="connsiteY8558" fmla="*/ 2128823 h 6857979"/>
              <a:gd name="connsiteX8559" fmla="*/ 452041 w 7283450"/>
              <a:gd name="connsiteY8559" fmla="*/ 2130014 h 6857979"/>
              <a:gd name="connsiteX8560" fmla="*/ 452041 w 7283450"/>
              <a:gd name="connsiteY8560" fmla="*/ 2131204 h 6857979"/>
              <a:gd name="connsiteX8561" fmla="*/ 451248 w 7283450"/>
              <a:gd name="connsiteY8561" fmla="*/ 2133983 h 6857979"/>
              <a:gd name="connsiteX8562" fmla="*/ 450057 w 7283450"/>
              <a:gd name="connsiteY8562" fmla="*/ 2137158 h 6857979"/>
              <a:gd name="connsiteX8563" fmla="*/ 448073 w 7283450"/>
              <a:gd name="connsiteY8563" fmla="*/ 2139539 h 6857979"/>
              <a:gd name="connsiteX8564" fmla="*/ 445295 w 7283450"/>
              <a:gd name="connsiteY8564" fmla="*/ 2143907 h 6857979"/>
              <a:gd name="connsiteX8565" fmla="*/ 447676 w 7283450"/>
              <a:gd name="connsiteY8565" fmla="*/ 2144303 h 6857979"/>
              <a:gd name="connsiteX8566" fmla="*/ 450057 w 7283450"/>
              <a:gd name="connsiteY8566" fmla="*/ 2144699 h 6857979"/>
              <a:gd name="connsiteX8567" fmla="*/ 452041 w 7283450"/>
              <a:gd name="connsiteY8567" fmla="*/ 2144699 h 6857979"/>
              <a:gd name="connsiteX8568" fmla="*/ 453629 w 7283450"/>
              <a:gd name="connsiteY8568" fmla="*/ 2144303 h 6857979"/>
              <a:gd name="connsiteX8569" fmla="*/ 456010 w 7283450"/>
              <a:gd name="connsiteY8569" fmla="*/ 2142716 h 6857979"/>
              <a:gd name="connsiteX8570" fmla="*/ 458788 w 7283450"/>
              <a:gd name="connsiteY8570" fmla="*/ 2140730 h 6857979"/>
              <a:gd name="connsiteX8571" fmla="*/ 460773 w 7283450"/>
              <a:gd name="connsiteY8571" fmla="*/ 2139143 h 6857979"/>
              <a:gd name="connsiteX8572" fmla="*/ 463154 w 7283450"/>
              <a:gd name="connsiteY8572" fmla="*/ 2137555 h 6857979"/>
              <a:gd name="connsiteX8573" fmla="*/ 464344 w 7283450"/>
              <a:gd name="connsiteY8573" fmla="*/ 2137158 h 6857979"/>
              <a:gd name="connsiteX8574" fmla="*/ 466329 w 7283450"/>
              <a:gd name="connsiteY8574" fmla="*/ 2136761 h 6857979"/>
              <a:gd name="connsiteX8575" fmla="*/ 468313 w 7283450"/>
              <a:gd name="connsiteY8575" fmla="*/ 2136761 h 6857979"/>
              <a:gd name="connsiteX8576" fmla="*/ 470298 w 7283450"/>
              <a:gd name="connsiteY8576" fmla="*/ 2137158 h 6857979"/>
              <a:gd name="connsiteX8577" fmla="*/ 471092 w 7283450"/>
              <a:gd name="connsiteY8577" fmla="*/ 2144699 h 6857979"/>
              <a:gd name="connsiteX8578" fmla="*/ 471885 w 7283450"/>
              <a:gd name="connsiteY8578" fmla="*/ 2152242 h 6857979"/>
              <a:gd name="connsiteX8579" fmla="*/ 474266 w 7283450"/>
              <a:gd name="connsiteY8579" fmla="*/ 2166929 h 6857979"/>
              <a:gd name="connsiteX8580" fmla="*/ 474664 w 7283450"/>
              <a:gd name="connsiteY8580" fmla="*/ 2174071 h 6857979"/>
              <a:gd name="connsiteX8581" fmla="*/ 474266 w 7283450"/>
              <a:gd name="connsiteY8581" fmla="*/ 2181215 h 6857979"/>
              <a:gd name="connsiteX8582" fmla="*/ 473473 w 7283450"/>
              <a:gd name="connsiteY8582" fmla="*/ 2184390 h 6857979"/>
              <a:gd name="connsiteX8583" fmla="*/ 472680 w 7283450"/>
              <a:gd name="connsiteY8583" fmla="*/ 2187963 h 6857979"/>
              <a:gd name="connsiteX8584" fmla="*/ 471885 w 7283450"/>
              <a:gd name="connsiteY8584" fmla="*/ 2190741 h 6857979"/>
              <a:gd name="connsiteX8585" fmla="*/ 470298 w 7283450"/>
              <a:gd name="connsiteY8585" fmla="*/ 2193517 h 6857979"/>
              <a:gd name="connsiteX8586" fmla="*/ 469107 w 7283450"/>
              <a:gd name="connsiteY8586" fmla="*/ 2196296 h 6857979"/>
              <a:gd name="connsiteX8587" fmla="*/ 467123 w 7283450"/>
              <a:gd name="connsiteY8587" fmla="*/ 2198280 h 6857979"/>
              <a:gd name="connsiteX8588" fmla="*/ 464344 w 7283450"/>
              <a:gd name="connsiteY8588" fmla="*/ 2200264 h 6857979"/>
              <a:gd name="connsiteX8589" fmla="*/ 461963 w 7283450"/>
              <a:gd name="connsiteY8589" fmla="*/ 2201852 h 6857979"/>
              <a:gd name="connsiteX8590" fmla="*/ 455613 w 7283450"/>
              <a:gd name="connsiteY8590" fmla="*/ 2205423 h 6857979"/>
              <a:gd name="connsiteX8591" fmla="*/ 449263 w 7283450"/>
              <a:gd name="connsiteY8591" fmla="*/ 2208201 h 6857979"/>
              <a:gd name="connsiteX8592" fmla="*/ 442119 w 7283450"/>
              <a:gd name="connsiteY8592" fmla="*/ 2209788 h 6857979"/>
              <a:gd name="connsiteX8593" fmla="*/ 435770 w 7283450"/>
              <a:gd name="connsiteY8593" fmla="*/ 2211376 h 6857979"/>
              <a:gd name="connsiteX8594" fmla="*/ 430214 w 7283450"/>
              <a:gd name="connsiteY8594" fmla="*/ 2211376 h 6857979"/>
              <a:gd name="connsiteX8595" fmla="*/ 428228 w 7283450"/>
              <a:gd name="connsiteY8595" fmla="*/ 2211376 h 6857979"/>
              <a:gd name="connsiteX8596" fmla="*/ 426641 w 7283450"/>
              <a:gd name="connsiteY8596" fmla="*/ 2210583 h 6857979"/>
              <a:gd name="connsiteX8597" fmla="*/ 424260 w 7283450"/>
              <a:gd name="connsiteY8597" fmla="*/ 2208995 h 6857979"/>
              <a:gd name="connsiteX8598" fmla="*/ 421482 w 7283450"/>
              <a:gd name="connsiteY8598" fmla="*/ 2207010 h 6857979"/>
              <a:gd name="connsiteX8599" fmla="*/ 419498 w 7283450"/>
              <a:gd name="connsiteY8599" fmla="*/ 2204630 h 6857979"/>
              <a:gd name="connsiteX8600" fmla="*/ 417513 w 7283450"/>
              <a:gd name="connsiteY8600" fmla="*/ 2201455 h 6857979"/>
              <a:gd name="connsiteX8601" fmla="*/ 415926 w 7283450"/>
              <a:gd name="connsiteY8601" fmla="*/ 2197884 h 6857979"/>
              <a:gd name="connsiteX8602" fmla="*/ 414735 w 7283450"/>
              <a:gd name="connsiteY8602" fmla="*/ 2194312 h 6857979"/>
              <a:gd name="connsiteX8603" fmla="*/ 411957 w 7283450"/>
              <a:gd name="connsiteY8603" fmla="*/ 2185978 h 6857979"/>
              <a:gd name="connsiteX8604" fmla="*/ 409972 w 7283450"/>
              <a:gd name="connsiteY8604" fmla="*/ 2176851 h 6857979"/>
              <a:gd name="connsiteX8605" fmla="*/ 408782 w 7283450"/>
              <a:gd name="connsiteY8605" fmla="*/ 2168914 h 6857979"/>
              <a:gd name="connsiteX8606" fmla="*/ 407988 w 7283450"/>
              <a:gd name="connsiteY8606" fmla="*/ 2160578 h 6857979"/>
              <a:gd name="connsiteX8607" fmla="*/ 407988 w 7283450"/>
              <a:gd name="connsiteY8607" fmla="*/ 2153830 h 6857979"/>
              <a:gd name="connsiteX8608" fmla="*/ 413544 w 7283450"/>
              <a:gd name="connsiteY8608" fmla="*/ 2153433 h 6857979"/>
              <a:gd name="connsiteX8609" fmla="*/ 419498 w 7283450"/>
              <a:gd name="connsiteY8609" fmla="*/ 2153036 h 6857979"/>
              <a:gd name="connsiteX8610" fmla="*/ 425847 w 7283450"/>
              <a:gd name="connsiteY8610" fmla="*/ 2151051 h 6857979"/>
              <a:gd name="connsiteX8611" fmla="*/ 428626 w 7283450"/>
              <a:gd name="connsiteY8611" fmla="*/ 2150257 h 6857979"/>
              <a:gd name="connsiteX8612" fmla="*/ 431801 w 7283450"/>
              <a:gd name="connsiteY8612" fmla="*/ 2149067 h 6857979"/>
              <a:gd name="connsiteX8613" fmla="*/ 434182 w 7283450"/>
              <a:gd name="connsiteY8613" fmla="*/ 2147479 h 6857979"/>
              <a:gd name="connsiteX8614" fmla="*/ 436563 w 7283450"/>
              <a:gd name="connsiteY8614" fmla="*/ 2145891 h 6857979"/>
              <a:gd name="connsiteX8615" fmla="*/ 438945 w 7283450"/>
              <a:gd name="connsiteY8615" fmla="*/ 2143509 h 6857979"/>
              <a:gd name="connsiteX8616" fmla="*/ 440929 w 7283450"/>
              <a:gd name="connsiteY8616" fmla="*/ 2140730 h 6857979"/>
              <a:gd name="connsiteX8617" fmla="*/ 442516 w 7283450"/>
              <a:gd name="connsiteY8617" fmla="*/ 2137951 h 6857979"/>
              <a:gd name="connsiteX8618" fmla="*/ 444104 w 7283450"/>
              <a:gd name="connsiteY8618" fmla="*/ 2135173 h 6857979"/>
              <a:gd name="connsiteX8619" fmla="*/ 444898 w 7283450"/>
              <a:gd name="connsiteY8619" fmla="*/ 2131204 h 6857979"/>
              <a:gd name="connsiteX8620" fmla="*/ 6949958 w 7283450"/>
              <a:gd name="connsiteY8620" fmla="*/ 2125649 h 6857979"/>
              <a:gd name="connsiteX8621" fmla="*/ 6952839 w 7283450"/>
              <a:gd name="connsiteY8621" fmla="*/ 2125649 h 6857979"/>
              <a:gd name="connsiteX8622" fmla="*/ 6956131 w 7283450"/>
              <a:gd name="connsiteY8622" fmla="*/ 2126056 h 6857979"/>
              <a:gd name="connsiteX8623" fmla="*/ 6958601 w 7283450"/>
              <a:gd name="connsiteY8623" fmla="*/ 2126871 h 6857979"/>
              <a:gd name="connsiteX8624" fmla="*/ 6960659 w 7283450"/>
              <a:gd name="connsiteY8624" fmla="*/ 2128090 h 6857979"/>
              <a:gd name="connsiteX8625" fmla="*/ 6962305 w 7283450"/>
              <a:gd name="connsiteY8625" fmla="*/ 2129718 h 6857979"/>
              <a:gd name="connsiteX8626" fmla="*/ 6963540 w 7283450"/>
              <a:gd name="connsiteY8626" fmla="*/ 2132161 h 6857979"/>
              <a:gd name="connsiteX8627" fmla="*/ 6964363 w 7283450"/>
              <a:gd name="connsiteY8627" fmla="*/ 2135825 h 6857979"/>
              <a:gd name="connsiteX8628" fmla="*/ 6963951 w 7283450"/>
              <a:gd name="connsiteY8628" fmla="*/ 2139489 h 6857979"/>
              <a:gd name="connsiteX8629" fmla="*/ 6955720 w 7283450"/>
              <a:gd name="connsiteY8629" fmla="*/ 2140710 h 6857979"/>
              <a:gd name="connsiteX8630" fmla="*/ 6951192 w 7283450"/>
              <a:gd name="connsiteY8630" fmla="*/ 2141526 h 6857979"/>
              <a:gd name="connsiteX8631" fmla="*/ 6946665 w 7283450"/>
              <a:gd name="connsiteY8631" fmla="*/ 2141526 h 6857979"/>
              <a:gd name="connsiteX8632" fmla="*/ 6942138 w 7283450"/>
              <a:gd name="connsiteY8632" fmla="*/ 2141119 h 6857979"/>
              <a:gd name="connsiteX8633" fmla="*/ 6938433 w 7283450"/>
              <a:gd name="connsiteY8633" fmla="*/ 2140303 h 6857979"/>
              <a:gd name="connsiteX8634" fmla="*/ 6934318 w 7283450"/>
              <a:gd name="connsiteY8634" fmla="*/ 2138674 h 6857979"/>
              <a:gd name="connsiteX8635" fmla="*/ 6932671 w 7283450"/>
              <a:gd name="connsiteY8635" fmla="*/ 2137455 h 6857979"/>
              <a:gd name="connsiteX8636" fmla="*/ 6931025 w 7283450"/>
              <a:gd name="connsiteY8636" fmla="*/ 2136232 h 6857979"/>
              <a:gd name="connsiteX8637" fmla="*/ 6931848 w 7283450"/>
              <a:gd name="connsiteY8637" fmla="*/ 2134604 h 6857979"/>
              <a:gd name="connsiteX8638" fmla="*/ 6933494 w 7283450"/>
              <a:gd name="connsiteY8638" fmla="*/ 2132161 h 6857979"/>
              <a:gd name="connsiteX8639" fmla="*/ 6935141 w 7283450"/>
              <a:gd name="connsiteY8639" fmla="*/ 2130533 h 6857979"/>
              <a:gd name="connsiteX8640" fmla="*/ 6938022 w 7283450"/>
              <a:gd name="connsiteY8640" fmla="*/ 2129312 h 6857979"/>
              <a:gd name="connsiteX8641" fmla="*/ 6940903 w 7283450"/>
              <a:gd name="connsiteY8641" fmla="*/ 2128090 h 6857979"/>
              <a:gd name="connsiteX8642" fmla="*/ 6943784 w 7283450"/>
              <a:gd name="connsiteY8642" fmla="*/ 2126871 h 6857979"/>
              <a:gd name="connsiteX8643" fmla="*/ 6947077 w 7283450"/>
              <a:gd name="connsiteY8643" fmla="*/ 2126056 h 6857979"/>
              <a:gd name="connsiteX8644" fmla="*/ 859235 w 7283450"/>
              <a:gd name="connsiteY8644" fmla="*/ 2092326 h 6857979"/>
              <a:gd name="connsiteX8645" fmla="*/ 861617 w 7283450"/>
              <a:gd name="connsiteY8645" fmla="*/ 2092326 h 6857979"/>
              <a:gd name="connsiteX8646" fmla="*/ 865983 w 7283450"/>
              <a:gd name="connsiteY8646" fmla="*/ 2092326 h 6857979"/>
              <a:gd name="connsiteX8647" fmla="*/ 870745 w 7283450"/>
              <a:gd name="connsiteY8647" fmla="*/ 2093120 h 6857979"/>
              <a:gd name="connsiteX8648" fmla="*/ 874713 w 7283450"/>
              <a:gd name="connsiteY8648" fmla="*/ 2093913 h 6857979"/>
              <a:gd name="connsiteX8649" fmla="*/ 879476 w 7283450"/>
              <a:gd name="connsiteY8649" fmla="*/ 2094708 h 6857979"/>
              <a:gd name="connsiteX8650" fmla="*/ 883445 w 7283450"/>
              <a:gd name="connsiteY8650" fmla="*/ 2095105 h 6857979"/>
              <a:gd name="connsiteX8651" fmla="*/ 885826 w 7283450"/>
              <a:gd name="connsiteY8651" fmla="*/ 2094708 h 6857979"/>
              <a:gd name="connsiteX8652" fmla="*/ 887810 w 7283450"/>
              <a:gd name="connsiteY8652" fmla="*/ 2094708 h 6857979"/>
              <a:gd name="connsiteX8653" fmla="*/ 889795 w 7283450"/>
              <a:gd name="connsiteY8653" fmla="*/ 2093913 h 6857979"/>
              <a:gd name="connsiteX8654" fmla="*/ 891779 w 7283450"/>
              <a:gd name="connsiteY8654" fmla="*/ 2092723 h 6857979"/>
              <a:gd name="connsiteX8655" fmla="*/ 892176 w 7283450"/>
              <a:gd name="connsiteY8655" fmla="*/ 2096295 h 6857979"/>
              <a:gd name="connsiteX8656" fmla="*/ 892176 w 7283450"/>
              <a:gd name="connsiteY8656" fmla="*/ 2099854 h 6857979"/>
              <a:gd name="connsiteX8657" fmla="*/ 891779 w 7283450"/>
              <a:gd name="connsiteY8657" fmla="*/ 2101839 h 6857979"/>
              <a:gd name="connsiteX8658" fmla="*/ 890986 w 7283450"/>
              <a:gd name="connsiteY8658" fmla="*/ 2103825 h 6857979"/>
              <a:gd name="connsiteX8659" fmla="*/ 889795 w 7283450"/>
              <a:gd name="connsiteY8659" fmla="*/ 2105016 h 6857979"/>
              <a:gd name="connsiteX8660" fmla="*/ 888604 w 7283450"/>
              <a:gd name="connsiteY8660" fmla="*/ 2106206 h 6857979"/>
              <a:gd name="connsiteX8661" fmla="*/ 887017 w 7283450"/>
              <a:gd name="connsiteY8661" fmla="*/ 2106603 h 6857979"/>
              <a:gd name="connsiteX8662" fmla="*/ 884635 w 7283450"/>
              <a:gd name="connsiteY8662" fmla="*/ 2107000 h 6857979"/>
              <a:gd name="connsiteX8663" fmla="*/ 880270 w 7283450"/>
              <a:gd name="connsiteY8663" fmla="*/ 2107398 h 6857979"/>
              <a:gd name="connsiteX8664" fmla="*/ 875507 w 7283450"/>
              <a:gd name="connsiteY8664" fmla="*/ 2107398 h 6857979"/>
              <a:gd name="connsiteX8665" fmla="*/ 871142 w 7283450"/>
              <a:gd name="connsiteY8665" fmla="*/ 2107794 h 6857979"/>
              <a:gd name="connsiteX8666" fmla="*/ 868761 w 7283450"/>
              <a:gd name="connsiteY8666" fmla="*/ 2108985 h 6857979"/>
              <a:gd name="connsiteX8667" fmla="*/ 866379 w 7283450"/>
              <a:gd name="connsiteY8667" fmla="*/ 2109778 h 6857979"/>
              <a:gd name="connsiteX8668" fmla="*/ 847329 w 7283450"/>
              <a:gd name="connsiteY8668" fmla="*/ 2119697 h 6857979"/>
              <a:gd name="connsiteX8669" fmla="*/ 837804 w 7283450"/>
              <a:gd name="connsiteY8669" fmla="*/ 2124062 h 6857979"/>
              <a:gd name="connsiteX8670" fmla="*/ 828676 w 7283450"/>
              <a:gd name="connsiteY8670" fmla="*/ 2128823 h 6857979"/>
              <a:gd name="connsiteX8671" fmla="*/ 818754 w 7283450"/>
              <a:gd name="connsiteY8671" fmla="*/ 2132793 h 6857979"/>
              <a:gd name="connsiteX8672" fmla="*/ 807642 w 7283450"/>
              <a:gd name="connsiteY8672" fmla="*/ 2137158 h 6857979"/>
              <a:gd name="connsiteX8673" fmla="*/ 795735 w 7283450"/>
              <a:gd name="connsiteY8673" fmla="*/ 2139938 h 6857979"/>
              <a:gd name="connsiteX8674" fmla="*/ 781845 w 7283450"/>
              <a:gd name="connsiteY8674" fmla="*/ 2143113 h 6857979"/>
              <a:gd name="connsiteX8675" fmla="*/ 780257 w 7283450"/>
              <a:gd name="connsiteY8675" fmla="*/ 2143509 h 6857979"/>
              <a:gd name="connsiteX8676" fmla="*/ 778670 w 7283450"/>
              <a:gd name="connsiteY8676" fmla="*/ 2144304 h 6857979"/>
              <a:gd name="connsiteX8677" fmla="*/ 775892 w 7283450"/>
              <a:gd name="connsiteY8677" fmla="*/ 2146684 h 6857979"/>
              <a:gd name="connsiteX8678" fmla="*/ 773510 w 7283450"/>
              <a:gd name="connsiteY8678" fmla="*/ 2148670 h 6857979"/>
              <a:gd name="connsiteX8679" fmla="*/ 773114 w 7283450"/>
              <a:gd name="connsiteY8679" fmla="*/ 2149067 h 6857979"/>
              <a:gd name="connsiteX8680" fmla="*/ 772320 w 7283450"/>
              <a:gd name="connsiteY8680" fmla="*/ 2149464 h 6857979"/>
              <a:gd name="connsiteX8681" fmla="*/ 771526 w 7283450"/>
              <a:gd name="connsiteY8681" fmla="*/ 2149067 h 6857979"/>
              <a:gd name="connsiteX8682" fmla="*/ 770732 w 7283450"/>
              <a:gd name="connsiteY8682" fmla="*/ 2148273 h 6857979"/>
              <a:gd name="connsiteX8683" fmla="*/ 769542 w 7283450"/>
              <a:gd name="connsiteY8683" fmla="*/ 2145892 h 6857979"/>
              <a:gd name="connsiteX8684" fmla="*/ 769145 w 7283450"/>
              <a:gd name="connsiteY8684" fmla="*/ 2144701 h 6857979"/>
              <a:gd name="connsiteX8685" fmla="*/ 768351 w 7283450"/>
              <a:gd name="connsiteY8685" fmla="*/ 2143509 h 6857979"/>
              <a:gd name="connsiteX8686" fmla="*/ 767557 w 7283450"/>
              <a:gd name="connsiteY8686" fmla="*/ 2143113 h 6857979"/>
              <a:gd name="connsiteX8687" fmla="*/ 766367 w 7283450"/>
              <a:gd name="connsiteY8687" fmla="*/ 2143113 h 6857979"/>
              <a:gd name="connsiteX8688" fmla="*/ 763191 w 7283450"/>
              <a:gd name="connsiteY8688" fmla="*/ 2143907 h 6857979"/>
              <a:gd name="connsiteX8689" fmla="*/ 760017 w 7283450"/>
              <a:gd name="connsiteY8689" fmla="*/ 2145495 h 6857979"/>
              <a:gd name="connsiteX8690" fmla="*/ 752873 w 7283450"/>
              <a:gd name="connsiteY8690" fmla="*/ 2149067 h 6857979"/>
              <a:gd name="connsiteX8691" fmla="*/ 745332 w 7283450"/>
              <a:gd name="connsiteY8691" fmla="*/ 2153433 h 6857979"/>
              <a:gd name="connsiteX8692" fmla="*/ 742157 w 7283450"/>
              <a:gd name="connsiteY8692" fmla="*/ 2155021 h 6857979"/>
              <a:gd name="connsiteX8693" fmla="*/ 738188 w 7283450"/>
              <a:gd name="connsiteY8693" fmla="*/ 2156212 h 6857979"/>
              <a:gd name="connsiteX8694" fmla="*/ 735013 w 7283450"/>
              <a:gd name="connsiteY8694" fmla="*/ 2157402 h 6857979"/>
              <a:gd name="connsiteX8695" fmla="*/ 731838 w 7283450"/>
              <a:gd name="connsiteY8695" fmla="*/ 2157402 h 6857979"/>
              <a:gd name="connsiteX8696" fmla="*/ 728664 w 7283450"/>
              <a:gd name="connsiteY8696" fmla="*/ 2157005 h 6857979"/>
              <a:gd name="connsiteX8697" fmla="*/ 727076 w 7283450"/>
              <a:gd name="connsiteY8697" fmla="*/ 2156608 h 6857979"/>
              <a:gd name="connsiteX8698" fmla="*/ 725885 w 7283450"/>
              <a:gd name="connsiteY8698" fmla="*/ 2155815 h 6857979"/>
              <a:gd name="connsiteX8699" fmla="*/ 724694 w 7283450"/>
              <a:gd name="connsiteY8699" fmla="*/ 2155021 h 6857979"/>
              <a:gd name="connsiteX8700" fmla="*/ 723901 w 7283450"/>
              <a:gd name="connsiteY8700" fmla="*/ 2153830 h 6857979"/>
              <a:gd name="connsiteX8701" fmla="*/ 721519 w 7283450"/>
              <a:gd name="connsiteY8701" fmla="*/ 2150258 h 6857979"/>
              <a:gd name="connsiteX8702" fmla="*/ 719932 w 7283450"/>
              <a:gd name="connsiteY8702" fmla="*/ 2145495 h 6857979"/>
              <a:gd name="connsiteX8703" fmla="*/ 719138 w 7283450"/>
              <a:gd name="connsiteY8703" fmla="*/ 2139541 h 6857979"/>
              <a:gd name="connsiteX8704" fmla="*/ 723107 w 7283450"/>
              <a:gd name="connsiteY8704" fmla="*/ 2139541 h 6857979"/>
              <a:gd name="connsiteX8705" fmla="*/ 726282 w 7283450"/>
              <a:gd name="connsiteY8705" fmla="*/ 2138747 h 6857979"/>
              <a:gd name="connsiteX8706" fmla="*/ 729457 w 7283450"/>
              <a:gd name="connsiteY8706" fmla="*/ 2137158 h 6857979"/>
              <a:gd name="connsiteX8707" fmla="*/ 733029 w 7283450"/>
              <a:gd name="connsiteY8707" fmla="*/ 2135572 h 6857979"/>
              <a:gd name="connsiteX8708" fmla="*/ 740173 w 7283450"/>
              <a:gd name="connsiteY8708" fmla="*/ 2131998 h 6857979"/>
              <a:gd name="connsiteX8709" fmla="*/ 743348 w 7283450"/>
              <a:gd name="connsiteY8709" fmla="*/ 2130410 h 6857979"/>
              <a:gd name="connsiteX8710" fmla="*/ 747316 w 7283450"/>
              <a:gd name="connsiteY8710" fmla="*/ 2129616 h 6857979"/>
              <a:gd name="connsiteX8711" fmla="*/ 748904 w 7283450"/>
              <a:gd name="connsiteY8711" fmla="*/ 2129616 h 6857979"/>
              <a:gd name="connsiteX8712" fmla="*/ 750491 w 7283450"/>
              <a:gd name="connsiteY8712" fmla="*/ 2129616 h 6857979"/>
              <a:gd name="connsiteX8713" fmla="*/ 753667 w 7283450"/>
              <a:gd name="connsiteY8713" fmla="*/ 2130808 h 6857979"/>
              <a:gd name="connsiteX8714" fmla="*/ 756444 w 7283450"/>
              <a:gd name="connsiteY8714" fmla="*/ 2131998 h 6857979"/>
              <a:gd name="connsiteX8715" fmla="*/ 757238 w 7283450"/>
              <a:gd name="connsiteY8715" fmla="*/ 2132397 h 6857979"/>
              <a:gd name="connsiteX8716" fmla="*/ 756444 w 7283450"/>
              <a:gd name="connsiteY8716" fmla="*/ 2132793 h 6857979"/>
              <a:gd name="connsiteX8717" fmla="*/ 760810 w 7283450"/>
              <a:gd name="connsiteY8717" fmla="*/ 2130808 h 6857979"/>
              <a:gd name="connsiteX8718" fmla="*/ 763588 w 7283450"/>
              <a:gd name="connsiteY8718" fmla="*/ 2128426 h 6857979"/>
              <a:gd name="connsiteX8719" fmla="*/ 766367 w 7283450"/>
              <a:gd name="connsiteY8719" fmla="*/ 2125649 h 6857979"/>
              <a:gd name="connsiteX8720" fmla="*/ 768748 w 7283450"/>
              <a:gd name="connsiteY8720" fmla="*/ 2122078 h 6857979"/>
              <a:gd name="connsiteX8721" fmla="*/ 771526 w 7283450"/>
              <a:gd name="connsiteY8721" fmla="*/ 2119301 h 6857979"/>
              <a:gd name="connsiteX8722" fmla="*/ 774304 w 7283450"/>
              <a:gd name="connsiteY8722" fmla="*/ 2116922 h 6857979"/>
              <a:gd name="connsiteX8723" fmla="*/ 777876 w 7283450"/>
              <a:gd name="connsiteY8723" fmla="*/ 2114143 h 6857979"/>
              <a:gd name="connsiteX8724" fmla="*/ 779463 w 7283450"/>
              <a:gd name="connsiteY8724" fmla="*/ 2113349 h 6857979"/>
              <a:gd name="connsiteX8725" fmla="*/ 781845 w 7283450"/>
              <a:gd name="connsiteY8725" fmla="*/ 2112953 h 6857979"/>
              <a:gd name="connsiteX8726" fmla="*/ 791767 w 7283450"/>
              <a:gd name="connsiteY8726" fmla="*/ 2111367 h 6857979"/>
              <a:gd name="connsiteX8727" fmla="*/ 806451 w 7283450"/>
              <a:gd name="connsiteY8727" fmla="*/ 2110176 h 6857979"/>
              <a:gd name="connsiteX8728" fmla="*/ 822723 w 7283450"/>
              <a:gd name="connsiteY8728" fmla="*/ 2107794 h 6857979"/>
              <a:gd name="connsiteX8729" fmla="*/ 829867 w 7283450"/>
              <a:gd name="connsiteY8729" fmla="*/ 2107000 h 6857979"/>
              <a:gd name="connsiteX8730" fmla="*/ 835423 w 7283450"/>
              <a:gd name="connsiteY8730" fmla="*/ 2106206 h 6857979"/>
              <a:gd name="connsiteX8731" fmla="*/ 836614 w 7283450"/>
              <a:gd name="connsiteY8731" fmla="*/ 2105413 h 6857979"/>
              <a:gd name="connsiteX8732" fmla="*/ 837407 w 7283450"/>
              <a:gd name="connsiteY8732" fmla="*/ 2104618 h 6857979"/>
              <a:gd name="connsiteX8733" fmla="*/ 838995 w 7283450"/>
              <a:gd name="connsiteY8733" fmla="*/ 2102633 h 6857979"/>
              <a:gd name="connsiteX8734" fmla="*/ 840185 w 7283450"/>
              <a:gd name="connsiteY8734" fmla="*/ 2100650 h 6857979"/>
              <a:gd name="connsiteX8735" fmla="*/ 840979 w 7283450"/>
              <a:gd name="connsiteY8735" fmla="*/ 2099854 h 6857979"/>
              <a:gd name="connsiteX8736" fmla="*/ 841376 w 7283450"/>
              <a:gd name="connsiteY8736" fmla="*/ 2099060 h 6857979"/>
              <a:gd name="connsiteX8737" fmla="*/ 843360 w 7283450"/>
              <a:gd name="connsiteY8737" fmla="*/ 2099060 h 6857979"/>
              <a:gd name="connsiteX8738" fmla="*/ 844551 w 7283450"/>
              <a:gd name="connsiteY8738" fmla="*/ 2099854 h 6857979"/>
              <a:gd name="connsiteX8739" fmla="*/ 845741 w 7283450"/>
              <a:gd name="connsiteY8739" fmla="*/ 2100253 h 6857979"/>
              <a:gd name="connsiteX8740" fmla="*/ 846536 w 7283450"/>
              <a:gd name="connsiteY8740" fmla="*/ 2101045 h 6857979"/>
              <a:gd name="connsiteX8741" fmla="*/ 848520 w 7283450"/>
              <a:gd name="connsiteY8741" fmla="*/ 2102633 h 6857979"/>
              <a:gd name="connsiteX8742" fmla="*/ 849710 w 7283450"/>
              <a:gd name="connsiteY8742" fmla="*/ 2103031 h 6857979"/>
              <a:gd name="connsiteX8743" fmla="*/ 851298 w 7283450"/>
              <a:gd name="connsiteY8743" fmla="*/ 2103031 h 6857979"/>
              <a:gd name="connsiteX8744" fmla="*/ 852092 w 7283450"/>
              <a:gd name="connsiteY8744" fmla="*/ 2102237 h 6857979"/>
              <a:gd name="connsiteX8745" fmla="*/ 852489 w 7283450"/>
              <a:gd name="connsiteY8745" fmla="*/ 2101045 h 6857979"/>
              <a:gd name="connsiteX8746" fmla="*/ 854077 w 7283450"/>
              <a:gd name="connsiteY8746" fmla="*/ 2097870 h 6857979"/>
              <a:gd name="connsiteX8747" fmla="*/ 855664 w 7283450"/>
              <a:gd name="connsiteY8747" fmla="*/ 2094708 h 6857979"/>
              <a:gd name="connsiteX8748" fmla="*/ 856457 w 7283450"/>
              <a:gd name="connsiteY8748" fmla="*/ 2093517 h 6857979"/>
              <a:gd name="connsiteX8749" fmla="*/ 857251 w 7283450"/>
              <a:gd name="connsiteY8749" fmla="*/ 2092723 h 6857979"/>
              <a:gd name="connsiteX8750" fmla="*/ 6457700 w 7283450"/>
              <a:gd name="connsiteY8750" fmla="*/ 2036765 h 6857979"/>
              <a:gd name="connsiteX8751" fmla="*/ 6461232 w 7283450"/>
              <a:gd name="connsiteY8751" fmla="*/ 2036765 h 6857979"/>
              <a:gd name="connsiteX8752" fmla="*/ 6462802 w 7283450"/>
              <a:gd name="connsiteY8752" fmla="*/ 2037180 h 6857979"/>
              <a:gd name="connsiteX8753" fmla="*/ 6464371 w 7283450"/>
              <a:gd name="connsiteY8753" fmla="*/ 2038011 h 6857979"/>
              <a:gd name="connsiteX8754" fmla="*/ 6465549 w 7283450"/>
              <a:gd name="connsiteY8754" fmla="*/ 2038841 h 6857979"/>
              <a:gd name="connsiteX8755" fmla="*/ 6466726 w 7283450"/>
              <a:gd name="connsiteY8755" fmla="*/ 2039671 h 6857979"/>
              <a:gd name="connsiteX8756" fmla="*/ 6467903 w 7283450"/>
              <a:gd name="connsiteY8756" fmla="*/ 2041748 h 6857979"/>
              <a:gd name="connsiteX8757" fmla="*/ 6469080 w 7283450"/>
              <a:gd name="connsiteY8757" fmla="*/ 2043408 h 6857979"/>
              <a:gd name="connsiteX8758" fmla="*/ 6469473 w 7283450"/>
              <a:gd name="connsiteY8758" fmla="*/ 2045069 h 6857979"/>
              <a:gd name="connsiteX8759" fmla="*/ 6470258 w 7283450"/>
              <a:gd name="connsiteY8759" fmla="*/ 2047560 h 6857979"/>
              <a:gd name="connsiteX8760" fmla="*/ 6470650 w 7283450"/>
              <a:gd name="connsiteY8760" fmla="*/ 2050467 h 6857979"/>
              <a:gd name="connsiteX8761" fmla="*/ 6470650 w 7283450"/>
              <a:gd name="connsiteY8761" fmla="*/ 2053373 h 6857979"/>
              <a:gd name="connsiteX8762" fmla="*/ 6469865 w 7283450"/>
              <a:gd name="connsiteY8762" fmla="*/ 2055449 h 6857979"/>
              <a:gd name="connsiteX8763" fmla="*/ 6468688 w 7283450"/>
              <a:gd name="connsiteY8763" fmla="*/ 2056694 h 6857979"/>
              <a:gd name="connsiteX8764" fmla="*/ 6466333 w 7283450"/>
              <a:gd name="connsiteY8764" fmla="*/ 2058355 h 6857979"/>
              <a:gd name="connsiteX8765" fmla="*/ 6464764 w 7283450"/>
              <a:gd name="connsiteY8765" fmla="*/ 2059186 h 6857979"/>
              <a:gd name="connsiteX8766" fmla="*/ 6462409 w 7283450"/>
              <a:gd name="connsiteY8766" fmla="*/ 2059601 h 6857979"/>
              <a:gd name="connsiteX8767" fmla="*/ 6460055 w 7283450"/>
              <a:gd name="connsiteY8767" fmla="*/ 2060016 h 6857979"/>
              <a:gd name="connsiteX8768" fmla="*/ 6454953 w 7283450"/>
              <a:gd name="connsiteY8768" fmla="*/ 2060016 h 6857979"/>
              <a:gd name="connsiteX8769" fmla="*/ 6449067 w 7283450"/>
              <a:gd name="connsiteY8769" fmla="*/ 2060016 h 6857979"/>
              <a:gd name="connsiteX8770" fmla="*/ 6444358 w 7283450"/>
              <a:gd name="connsiteY8770" fmla="*/ 2060431 h 6857979"/>
              <a:gd name="connsiteX8771" fmla="*/ 6442004 w 7283450"/>
              <a:gd name="connsiteY8771" fmla="*/ 2060846 h 6857979"/>
              <a:gd name="connsiteX8772" fmla="*/ 6439649 w 7283450"/>
              <a:gd name="connsiteY8772" fmla="*/ 2061677 h 6857979"/>
              <a:gd name="connsiteX8773" fmla="*/ 6438079 w 7283450"/>
              <a:gd name="connsiteY8773" fmla="*/ 2062507 h 6857979"/>
              <a:gd name="connsiteX8774" fmla="*/ 6436510 w 7283450"/>
              <a:gd name="connsiteY8774" fmla="*/ 2063752 h 6857979"/>
              <a:gd name="connsiteX8775" fmla="*/ 6436117 w 7283450"/>
              <a:gd name="connsiteY8775" fmla="*/ 2062092 h 6857979"/>
              <a:gd name="connsiteX8776" fmla="*/ 6435725 w 7283450"/>
              <a:gd name="connsiteY8776" fmla="*/ 2060431 h 6857979"/>
              <a:gd name="connsiteX8777" fmla="*/ 6436117 w 7283450"/>
              <a:gd name="connsiteY8777" fmla="*/ 2056694 h 6857979"/>
              <a:gd name="connsiteX8778" fmla="*/ 6437295 w 7283450"/>
              <a:gd name="connsiteY8778" fmla="*/ 2053373 h 6857979"/>
              <a:gd name="connsiteX8779" fmla="*/ 6438864 w 7283450"/>
              <a:gd name="connsiteY8779" fmla="*/ 2050051 h 6857979"/>
              <a:gd name="connsiteX8780" fmla="*/ 6441219 w 7283450"/>
              <a:gd name="connsiteY8780" fmla="*/ 2046315 h 6857979"/>
              <a:gd name="connsiteX8781" fmla="*/ 6444358 w 7283450"/>
              <a:gd name="connsiteY8781" fmla="*/ 2043408 h 6857979"/>
              <a:gd name="connsiteX8782" fmla="*/ 6447497 w 7283450"/>
              <a:gd name="connsiteY8782" fmla="*/ 2041332 h 6857979"/>
              <a:gd name="connsiteX8783" fmla="*/ 6451422 w 7283450"/>
              <a:gd name="connsiteY8783" fmla="*/ 2038841 h 6857979"/>
              <a:gd name="connsiteX8784" fmla="*/ 6454561 w 7283450"/>
              <a:gd name="connsiteY8784" fmla="*/ 2037595 h 6857979"/>
              <a:gd name="connsiteX8785" fmla="*/ 1245115 w 7283450"/>
              <a:gd name="connsiteY8785" fmla="*/ 2009761 h 6857979"/>
              <a:gd name="connsiteX8786" fmla="*/ 1257793 w 7283450"/>
              <a:gd name="connsiteY8786" fmla="*/ 2010153 h 6857979"/>
              <a:gd name="connsiteX8787" fmla="*/ 1271262 w 7283450"/>
              <a:gd name="connsiteY8787" fmla="*/ 2011331 h 6857979"/>
              <a:gd name="connsiteX8788" fmla="*/ 1283147 w 7283450"/>
              <a:gd name="connsiteY8788" fmla="*/ 2012901 h 6857979"/>
              <a:gd name="connsiteX8789" fmla="*/ 1289090 w 7283450"/>
              <a:gd name="connsiteY8789" fmla="*/ 2013687 h 6857979"/>
              <a:gd name="connsiteX8790" fmla="*/ 1294240 w 7283450"/>
              <a:gd name="connsiteY8790" fmla="*/ 2015650 h 6857979"/>
              <a:gd name="connsiteX8791" fmla="*/ 1299390 w 7283450"/>
              <a:gd name="connsiteY8791" fmla="*/ 2017220 h 6857979"/>
              <a:gd name="connsiteX8792" fmla="*/ 1303748 w 7283450"/>
              <a:gd name="connsiteY8792" fmla="*/ 2019183 h 6857979"/>
              <a:gd name="connsiteX8793" fmla="*/ 1306917 w 7283450"/>
              <a:gd name="connsiteY8793" fmla="*/ 2021146 h 6857979"/>
              <a:gd name="connsiteX8794" fmla="*/ 1309294 w 7283450"/>
              <a:gd name="connsiteY8794" fmla="*/ 2023894 h 6857979"/>
              <a:gd name="connsiteX8795" fmla="*/ 1310086 w 7283450"/>
              <a:gd name="connsiteY8795" fmla="*/ 2025465 h 6857979"/>
              <a:gd name="connsiteX8796" fmla="*/ 1310879 w 7283450"/>
              <a:gd name="connsiteY8796" fmla="*/ 2026643 h 6857979"/>
              <a:gd name="connsiteX8797" fmla="*/ 1311275 w 7283450"/>
              <a:gd name="connsiteY8797" fmla="*/ 2028213 h 6857979"/>
              <a:gd name="connsiteX8798" fmla="*/ 1311275 w 7283450"/>
              <a:gd name="connsiteY8798" fmla="*/ 2029784 h 6857979"/>
              <a:gd name="connsiteX8799" fmla="*/ 1311275 w 7283450"/>
              <a:gd name="connsiteY8799" fmla="*/ 2031747 h 6857979"/>
              <a:gd name="connsiteX8800" fmla="*/ 1310483 w 7283450"/>
              <a:gd name="connsiteY8800" fmla="*/ 2034102 h 6857979"/>
              <a:gd name="connsiteX8801" fmla="*/ 1309690 w 7283450"/>
              <a:gd name="connsiteY8801" fmla="*/ 2035673 h 6857979"/>
              <a:gd name="connsiteX8802" fmla="*/ 1308898 w 7283450"/>
              <a:gd name="connsiteY8802" fmla="*/ 2037243 h 6857979"/>
              <a:gd name="connsiteX8803" fmla="*/ 1306125 w 7283450"/>
              <a:gd name="connsiteY8803" fmla="*/ 2039599 h 6857979"/>
              <a:gd name="connsiteX8804" fmla="*/ 1302163 w 7283450"/>
              <a:gd name="connsiteY8804" fmla="*/ 2042347 h 6857979"/>
              <a:gd name="connsiteX8805" fmla="*/ 1297805 w 7283450"/>
              <a:gd name="connsiteY8805" fmla="*/ 2044703 h 6857979"/>
              <a:gd name="connsiteX8806" fmla="*/ 1293051 w 7283450"/>
              <a:gd name="connsiteY8806" fmla="*/ 2047451 h 6857979"/>
              <a:gd name="connsiteX8807" fmla="*/ 1288297 w 7283450"/>
              <a:gd name="connsiteY8807" fmla="*/ 2051377 h 6857979"/>
              <a:gd name="connsiteX8808" fmla="*/ 1285524 w 7283450"/>
              <a:gd name="connsiteY8808" fmla="*/ 2053732 h 6857979"/>
              <a:gd name="connsiteX8809" fmla="*/ 1283147 w 7283450"/>
              <a:gd name="connsiteY8809" fmla="*/ 2056088 h 6857979"/>
              <a:gd name="connsiteX8810" fmla="*/ 1281958 w 7283450"/>
              <a:gd name="connsiteY8810" fmla="*/ 2058444 h 6857979"/>
              <a:gd name="connsiteX8811" fmla="*/ 1281166 w 7283450"/>
              <a:gd name="connsiteY8811" fmla="*/ 2060800 h 6857979"/>
              <a:gd name="connsiteX8812" fmla="*/ 1279978 w 7283450"/>
              <a:gd name="connsiteY8812" fmla="*/ 2064726 h 6857979"/>
              <a:gd name="connsiteX8813" fmla="*/ 1279185 w 7283450"/>
              <a:gd name="connsiteY8813" fmla="*/ 2069437 h 6857979"/>
              <a:gd name="connsiteX8814" fmla="*/ 1278393 w 7283450"/>
              <a:gd name="connsiteY8814" fmla="*/ 2071007 h 6857979"/>
              <a:gd name="connsiteX8815" fmla="*/ 1276808 w 7283450"/>
              <a:gd name="connsiteY8815" fmla="*/ 2072578 h 6857979"/>
              <a:gd name="connsiteX8816" fmla="*/ 1275224 w 7283450"/>
              <a:gd name="connsiteY8816" fmla="*/ 2073756 h 6857979"/>
              <a:gd name="connsiteX8817" fmla="*/ 1273639 w 7283450"/>
              <a:gd name="connsiteY8817" fmla="*/ 2074933 h 6857979"/>
              <a:gd name="connsiteX8818" fmla="*/ 1269678 w 7283450"/>
              <a:gd name="connsiteY8818" fmla="*/ 2076111 h 6857979"/>
              <a:gd name="connsiteX8819" fmla="*/ 1265320 w 7283450"/>
              <a:gd name="connsiteY8819" fmla="*/ 2077289 h 6857979"/>
              <a:gd name="connsiteX8820" fmla="*/ 1263339 w 7283450"/>
              <a:gd name="connsiteY8820" fmla="*/ 2078467 h 6857979"/>
              <a:gd name="connsiteX8821" fmla="*/ 1261358 w 7283450"/>
              <a:gd name="connsiteY8821" fmla="*/ 2079252 h 6857979"/>
              <a:gd name="connsiteX8822" fmla="*/ 1255415 w 7283450"/>
              <a:gd name="connsiteY8822" fmla="*/ 2084749 h 6857979"/>
              <a:gd name="connsiteX8823" fmla="*/ 1252642 w 7283450"/>
              <a:gd name="connsiteY8823" fmla="*/ 2087104 h 6857979"/>
              <a:gd name="connsiteX8824" fmla="*/ 1251057 w 7283450"/>
              <a:gd name="connsiteY8824" fmla="*/ 2087889 h 6857979"/>
              <a:gd name="connsiteX8825" fmla="*/ 1249869 w 7283450"/>
              <a:gd name="connsiteY8825" fmla="*/ 2088282 h 6857979"/>
              <a:gd name="connsiteX8826" fmla="*/ 1245907 w 7283450"/>
              <a:gd name="connsiteY8826" fmla="*/ 2089067 h 6857979"/>
              <a:gd name="connsiteX8827" fmla="*/ 1244719 w 7283450"/>
              <a:gd name="connsiteY8827" fmla="*/ 2089460 h 6857979"/>
              <a:gd name="connsiteX8828" fmla="*/ 1243926 w 7283450"/>
              <a:gd name="connsiteY8828" fmla="*/ 2090245 h 6857979"/>
              <a:gd name="connsiteX8829" fmla="*/ 1243134 w 7283450"/>
              <a:gd name="connsiteY8829" fmla="*/ 2091816 h 6857979"/>
              <a:gd name="connsiteX8830" fmla="*/ 1243134 w 7283450"/>
              <a:gd name="connsiteY8830" fmla="*/ 2092601 h 6857979"/>
              <a:gd name="connsiteX8831" fmla="*/ 1243134 w 7283450"/>
              <a:gd name="connsiteY8831" fmla="*/ 2094564 h 6857979"/>
              <a:gd name="connsiteX8832" fmla="*/ 1242738 w 7283450"/>
              <a:gd name="connsiteY8832" fmla="*/ 2095349 h 6857979"/>
              <a:gd name="connsiteX8833" fmla="*/ 1242342 w 7283450"/>
              <a:gd name="connsiteY8833" fmla="*/ 2095742 h 6857979"/>
              <a:gd name="connsiteX8834" fmla="*/ 1240757 w 7283450"/>
              <a:gd name="connsiteY8834" fmla="*/ 2096134 h 6857979"/>
              <a:gd name="connsiteX8835" fmla="*/ 1239172 w 7283450"/>
              <a:gd name="connsiteY8835" fmla="*/ 2096134 h 6857979"/>
              <a:gd name="connsiteX8836" fmla="*/ 1237984 w 7283450"/>
              <a:gd name="connsiteY8836" fmla="*/ 2095349 h 6857979"/>
              <a:gd name="connsiteX8837" fmla="*/ 1236796 w 7283450"/>
              <a:gd name="connsiteY8837" fmla="*/ 2094956 h 6857979"/>
              <a:gd name="connsiteX8838" fmla="*/ 1233230 w 7283450"/>
              <a:gd name="connsiteY8838" fmla="*/ 2093386 h 6857979"/>
              <a:gd name="connsiteX8839" fmla="*/ 1231645 w 7283450"/>
              <a:gd name="connsiteY8839" fmla="*/ 2092993 h 6857979"/>
              <a:gd name="connsiteX8840" fmla="*/ 1230061 w 7283450"/>
              <a:gd name="connsiteY8840" fmla="*/ 2092601 h 6857979"/>
              <a:gd name="connsiteX8841" fmla="*/ 1227287 w 7283450"/>
              <a:gd name="connsiteY8841" fmla="*/ 2092993 h 6857979"/>
              <a:gd name="connsiteX8842" fmla="*/ 1224118 w 7283450"/>
              <a:gd name="connsiteY8842" fmla="*/ 2093779 h 6857979"/>
              <a:gd name="connsiteX8843" fmla="*/ 1218175 w 7283450"/>
              <a:gd name="connsiteY8843" fmla="*/ 2095349 h 6857979"/>
              <a:gd name="connsiteX8844" fmla="*/ 1204310 w 7283450"/>
              <a:gd name="connsiteY8844" fmla="*/ 2100453 h 6857979"/>
              <a:gd name="connsiteX8845" fmla="*/ 1196783 w 7283450"/>
              <a:gd name="connsiteY8845" fmla="*/ 2102809 h 6857979"/>
              <a:gd name="connsiteX8846" fmla="*/ 1189256 w 7283450"/>
              <a:gd name="connsiteY8846" fmla="*/ 2104772 h 6857979"/>
              <a:gd name="connsiteX8847" fmla="*/ 1185690 w 7283450"/>
              <a:gd name="connsiteY8847" fmla="*/ 2105558 h 6857979"/>
              <a:gd name="connsiteX8848" fmla="*/ 1181332 w 7283450"/>
              <a:gd name="connsiteY8848" fmla="*/ 2105950 h 6857979"/>
              <a:gd name="connsiteX8849" fmla="*/ 1177766 w 7283450"/>
              <a:gd name="connsiteY8849" fmla="*/ 2105950 h 6857979"/>
              <a:gd name="connsiteX8850" fmla="*/ 1173409 w 7283450"/>
              <a:gd name="connsiteY8850" fmla="*/ 2105950 h 6857979"/>
              <a:gd name="connsiteX8851" fmla="*/ 1172616 w 7283450"/>
              <a:gd name="connsiteY8851" fmla="*/ 2105558 h 6857979"/>
              <a:gd name="connsiteX8852" fmla="*/ 1171428 w 7283450"/>
              <a:gd name="connsiteY8852" fmla="*/ 2104772 h 6857979"/>
              <a:gd name="connsiteX8853" fmla="*/ 1168259 w 7283450"/>
              <a:gd name="connsiteY8853" fmla="*/ 2102416 h 6857979"/>
              <a:gd name="connsiteX8854" fmla="*/ 1164297 w 7283450"/>
              <a:gd name="connsiteY8854" fmla="*/ 2098882 h 6857979"/>
              <a:gd name="connsiteX8855" fmla="*/ 1162712 w 7283450"/>
              <a:gd name="connsiteY8855" fmla="*/ 2099667 h 6857979"/>
              <a:gd name="connsiteX8856" fmla="*/ 1161128 w 7283450"/>
              <a:gd name="connsiteY8856" fmla="*/ 2100453 h 6857979"/>
              <a:gd name="connsiteX8857" fmla="*/ 1157958 w 7283450"/>
              <a:gd name="connsiteY8857" fmla="*/ 2102416 h 6857979"/>
              <a:gd name="connsiteX8858" fmla="*/ 1155185 w 7283450"/>
              <a:gd name="connsiteY8858" fmla="*/ 2104380 h 6857979"/>
              <a:gd name="connsiteX8859" fmla="*/ 1153600 w 7283450"/>
              <a:gd name="connsiteY8859" fmla="*/ 2105164 h 6857979"/>
              <a:gd name="connsiteX8860" fmla="*/ 1151619 w 7283450"/>
              <a:gd name="connsiteY8860" fmla="*/ 2105950 h 6857979"/>
              <a:gd name="connsiteX8861" fmla="*/ 1149243 w 7283450"/>
              <a:gd name="connsiteY8861" fmla="*/ 2106342 h 6857979"/>
              <a:gd name="connsiteX8862" fmla="*/ 1146865 w 7283450"/>
              <a:gd name="connsiteY8862" fmla="*/ 2106342 h 6857979"/>
              <a:gd name="connsiteX8863" fmla="*/ 1141715 w 7283450"/>
              <a:gd name="connsiteY8863" fmla="*/ 2106735 h 6857979"/>
              <a:gd name="connsiteX8864" fmla="*/ 1136565 w 7283450"/>
              <a:gd name="connsiteY8864" fmla="*/ 2106342 h 6857979"/>
              <a:gd name="connsiteX8865" fmla="*/ 1131811 w 7283450"/>
              <a:gd name="connsiteY8865" fmla="*/ 2106342 h 6857979"/>
              <a:gd name="connsiteX8866" fmla="*/ 1129434 w 7283450"/>
              <a:gd name="connsiteY8866" fmla="*/ 2106735 h 6857979"/>
              <a:gd name="connsiteX8867" fmla="*/ 1127453 w 7283450"/>
              <a:gd name="connsiteY8867" fmla="*/ 2107128 h 6857979"/>
              <a:gd name="connsiteX8868" fmla="*/ 1125472 w 7283450"/>
              <a:gd name="connsiteY8868" fmla="*/ 2108306 h 6857979"/>
              <a:gd name="connsiteX8869" fmla="*/ 1123095 w 7283450"/>
              <a:gd name="connsiteY8869" fmla="*/ 2109484 h 6857979"/>
              <a:gd name="connsiteX8870" fmla="*/ 1121511 w 7283450"/>
              <a:gd name="connsiteY8870" fmla="*/ 2111054 h 6857979"/>
              <a:gd name="connsiteX8871" fmla="*/ 1119926 w 7283450"/>
              <a:gd name="connsiteY8871" fmla="*/ 2113017 h 6857979"/>
              <a:gd name="connsiteX8872" fmla="*/ 1118341 w 7283450"/>
              <a:gd name="connsiteY8872" fmla="*/ 2115765 h 6857979"/>
              <a:gd name="connsiteX8873" fmla="*/ 1117549 w 7283450"/>
              <a:gd name="connsiteY8873" fmla="*/ 2119298 h 6857979"/>
              <a:gd name="connsiteX8874" fmla="*/ 1111210 w 7283450"/>
              <a:gd name="connsiteY8874" fmla="*/ 2116941 h 6857979"/>
              <a:gd name="connsiteX8875" fmla="*/ 1104476 w 7283450"/>
              <a:gd name="connsiteY8875" fmla="*/ 2113017 h 6857979"/>
              <a:gd name="connsiteX8876" fmla="*/ 1101306 w 7283450"/>
              <a:gd name="connsiteY8876" fmla="*/ 2111054 h 6857979"/>
              <a:gd name="connsiteX8877" fmla="*/ 1098137 w 7283450"/>
              <a:gd name="connsiteY8877" fmla="*/ 2108699 h 6857979"/>
              <a:gd name="connsiteX8878" fmla="*/ 1095364 w 7283450"/>
              <a:gd name="connsiteY8878" fmla="*/ 2105950 h 6857979"/>
              <a:gd name="connsiteX8879" fmla="*/ 1093383 w 7283450"/>
              <a:gd name="connsiteY8879" fmla="*/ 2103201 h 6857979"/>
              <a:gd name="connsiteX8880" fmla="*/ 1091402 w 7283450"/>
              <a:gd name="connsiteY8880" fmla="*/ 2100453 h 6857979"/>
              <a:gd name="connsiteX8881" fmla="*/ 1090213 w 7283450"/>
              <a:gd name="connsiteY8881" fmla="*/ 2096920 h 6857979"/>
              <a:gd name="connsiteX8882" fmla="*/ 1089025 w 7283450"/>
              <a:gd name="connsiteY8882" fmla="*/ 2093779 h 6857979"/>
              <a:gd name="connsiteX8883" fmla="*/ 1089025 w 7283450"/>
              <a:gd name="connsiteY8883" fmla="*/ 2089852 h 6857979"/>
              <a:gd name="connsiteX8884" fmla="*/ 1090213 w 7283450"/>
              <a:gd name="connsiteY8884" fmla="*/ 2085927 h 6857979"/>
              <a:gd name="connsiteX8885" fmla="*/ 1091798 w 7283450"/>
              <a:gd name="connsiteY8885" fmla="*/ 2081608 h 6857979"/>
              <a:gd name="connsiteX8886" fmla="*/ 1094571 w 7283450"/>
              <a:gd name="connsiteY8886" fmla="*/ 2077289 h 6857979"/>
              <a:gd name="connsiteX8887" fmla="*/ 1098137 w 7283450"/>
              <a:gd name="connsiteY8887" fmla="*/ 2072578 h 6857979"/>
              <a:gd name="connsiteX8888" fmla="*/ 1099722 w 7283450"/>
              <a:gd name="connsiteY8888" fmla="*/ 2072185 h 6857979"/>
              <a:gd name="connsiteX8889" fmla="*/ 1100910 w 7283450"/>
              <a:gd name="connsiteY8889" fmla="*/ 2072185 h 6857979"/>
              <a:gd name="connsiteX8890" fmla="*/ 1104476 w 7283450"/>
              <a:gd name="connsiteY8890" fmla="*/ 2072185 h 6857979"/>
              <a:gd name="connsiteX8891" fmla="*/ 1108437 w 7283450"/>
              <a:gd name="connsiteY8891" fmla="*/ 2072970 h 6857979"/>
              <a:gd name="connsiteX8892" fmla="*/ 1110022 w 7283450"/>
              <a:gd name="connsiteY8892" fmla="*/ 2072970 h 6857979"/>
              <a:gd name="connsiteX8893" fmla="*/ 1110814 w 7283450"/>
              <a:gd name="connsiteY8893" fmla="*/ 2072578 h 6857979"/>
              <a:gd name="connsiteX8894" fmla="*/ 1113983 w 7283450"/>
              <a:gd name="connsiteY8894" fmla="*/ 2071400 h 6857979"/>
              <a:gd name="connsiteX8895" fmla="*/ 1117153 w 7283450"/>
              <a:gd name="connsiteY8895" fmla="*/ 2069830 h 6857979"/>
              <a:gd name="connsiteX8896" fmla="*/ 1120322 w 7283450"/>
              <a:gd name="connsiteY8896" fmla="*/ 2067867 h 6857979"/>
              <a:gd name="connsiteX8897" fmla="*/ 1123095 w 7283450"/>
              <a:gd name="connsiteY8897" fmla="*/ 2065118 h 6857979"/>
              <a:gd name="connsiteX8898" fmla="*/ 1129038 w 7283450"/>
              <a:gd name="connsiteY8898" fmla="*/ 2060014 h 6857979"/>
              <a:gd name="connsiteX8899" fmla="*/ 1134980 w 7283450"/>
              <a:gd name="connsiteY8899" fmla="*/ 2054125 h 6857979"/>
              <a:gd name="connsiteX8900" fmla="*/ 1147262 w 7283450"/>
              <a:gd name="connsiteY8900" fmla="*/ 2041562 h 6857979"/>
              <a:gd name="connsiteX8901" fmla="*/ 1153996 w 7283450"/>
              <a:gd name="connsiteY8901" fmla="*/ 2035280 h 6857979"/>
              <a:gd name="connsiteX8902" fmla="*/ 1161128 w 7283450"/>
              <a:gd name="connsiteY8902" fmla="*/ 2029784 h 6857979"/>
              <a:gd name="connsiteX8903" fmla="*/ 1162712 w 7283450"/>
              <a:gd name="connsiteY8903" fmla="*/ 2028998 h 6857979"/>
              <a:gd name="connsiteX8904" fmla="*/ 1163901 w 7283450"/>
              <a:gd name="connsiteY8904" fmla="*/ 2028606 h 6857979"/>
              <a:gd name="connsiteX8905" fmla="*/ 1167466 w 7283450"/>
              <a:gd name="connsiteY8905" fmla="*/ 2028213 h 6857979"/>
              <a:gd name="connsiteX8906" fmla="*/ 1170635 w 7283450"/>
              <a:gd name="connsiteY8906" fmla="*/ 2027820 h 6857979"/>
              <a:gd name="connsiteX8907" fmla="*/ 1171824 w 7283450"/>
              <a:gd name="connsiteY8907" fmla="*/ 2027428 h 6857979"/>
              <a:gd name="connsiteX8908" fmla="*/ 1173409 w 7283450"/>
              <a:gd name="connsiteY8908" fmla="*/ 2026643 h 6857979"/>
              <a:gd name="connsiteX8909" fmla="*/ 1174993 w 7283450"/>
              <a:gd name="connsiteY8909" fmla="*/ 2025465 h 6857979"/>
              <a:gd name="connsiteX8910" fmla="*/ 1176578 w 7283450"/>
              <a:gd name="connsiteY8910" fmla="*/ 2024287 h 6857979"/>
              <a:gd name="connsiteX8911" fmla="*/ 1178955 w 7283450"/>
              <a:gd name="connsiteY8911" fmla="*/ 2021146 h 6857979"/>
              <a:gd name="connsiteX8912" fmla="*/ 1180540 w 7283450"/>
              <a:gd name="connsiteY8912" fmla="*/ 2018398 h 6857979"/>
              <a:gd name="connsiteX8913" fmla="*/ 1181728 w 7283450"/>
              <a:gd name="connsiteY8913" fmla="*/ 2017220 h 6857979"/>
              <a:gd name="connsiteX8914" fmla="*/ 1182917 w 7283450"/>
              <a:gd name="connsiteY8914" fmla="*/ 2016827 h 6857979"/>
              <a:gd name="connsiteX8915" fmla="*/ 1188859 w 7283450"/>
              <a:gd name="connsiteY8915" fmla="*/ 2014472 h 6857979"/>
              <a:gd name="connsiteX8916" fmla="*/ 1195198 w 7283450"/>
              <a:gd name="connsiteY8916" fmla="*/ 2012901 h 6857979"/>
              <a:gd name="connsiteX8917" fmla="*/ 1201933 w 7283450"/>
              <a:gd name="connsiteY8917" fmla="*/ 2012116 h 6857979"/>
              <a:gd name="connsiteX8918" fmla="*/ 1208271 w 7283450"/>
              <a:gd name="connsiteY8918" fmla="*/ 2011331 h 6857979"/>
              <a:gd name="connsiteX8919" fmla="*/ 1221345 w 7283450"/>
              <a:gd name="connsiteY8919" fmla="*/ 2010546 h 6857979"/>
              <a:gd name="connsiteX8920" fmla="*/ 1232834 w 7283450"/>
              <a:gd name="connsiteY8920" fmla="*/ 2010153 h 6857979"/>
              <a:gd name="connsiteX8921" fmla="*/ 662321 w 7283450"/>
              <a:gd name="connsiteY8921" fmla="*/ 2006586 h 6857979"/>
              <a:gd name="connsiteX8922" fmla="*/ 663911 w 7283450"/>
              <a:gd name="connsiteY8922" fmla="*/ 2006586 h 6857979"/>
              <a:gd name="connsiteX8923" fmla="*/ 664308 w 7283450"/>
              <a:gd name="connsiteY8923" fmla="*/ 2007381 h 6857979"/>
              <a:gd name="connsiteX8924" fmla="*/ 665501 w 7283450"/>
              <a:gd name="connsiteY8924" fmla="*/ 2009370 h 6857979"/>
              <a:gd name="connsiteX8925" fmla="*/ 666692 w 7283450"/>
              <a:gd name="connsiteY8925" fmla="*/ 2011757 h 6857979"/>
              <a:gd name="connsiteX8926" fmla="*/ 667487 w 7283450"/>
              <a:gd name="connsiteY8926" fmla="*/ 2012553 h 6857979"/>
              <a:gd name="connsiteX8927" fmla="*/ 668679 w 7283450"/>
              <a:gd name="connsiteY8927" fmla="*/ 2012950 h 6857979"/>
              <a:gd name="connsiteX8928" fmla="*/ 675037 w 7283450"/>
              <a:gd name="connsiteY8928" fmla="*/ 2012155 h 6857979"/>
              <a:gd name="connsiteX8929" fmla="*/ 682587 w 7283450"/>
              <a:gd name="connsiteY8929" fmla="*/ 2010961 h 6857979"/>
              <a:gd name="connsiteX8930" fmla="*/ 690137 w 7283450"/>
              <a:gd name="connsiteY8930" fmla="*/ 2010166 h 6857979"/>
              <a:gd name="connsiteX8931" fmla="*/ 693714 w 7283450"/>
              <a:gd name="connsiteY8931" fmla="*/ 2009768 h 6857979"/>
              <a:gd name="connsiteX8932" fmla="*/ 696893 w 7283450"/>
              <a:gd name="connsiteY8932" fmla="*/ 2009768 h 6857979"/>
              <a:gd name="connsiteX8933" fmla="*/ 700469 w 7283450"/>
              <a:gd name="connsiteY8933" fmla="*/ 2010166 h 6857979"/>
              <a:gd name="connsiteX8934" fmla="*/ 703648 w 7283450"/>
              <a:gd name="connsiteY8934" fmla="*/ 2011359 h 6857979"/>
              <a:gd name="connsiteX8935" fmla="*/ 706827 w 7283450"/>
              <a:gd name="connsiteY8935" fmla="*/ 2012950 h 6857979"/>
              <a:gd name="connsiteX8936" fmla="*/ 708814 w 7283450"/>
              <a:gd name="connsiteY8936" fmla="*/ 2015337 h 6857979"/>
              <a:gd name="connsiteX8937" fmla="*/ 710801 w 7283450"/>
              <a:gd name="connsiteY8937" fmla="*/ 2018122 h 6857979"/>
              <a:gd name="connsiteX8938" fmla="*/ 711993 w 7283450"/>
              <a:gd name="connsiteY8938" fmla="*/ 2022100 h 6857979"/>
              <a:gd name="connsiteX8939" fmla="*/ 712788 w 7283450"/>
              <a:gd name="connsiteY8939" fmla="*/ 2027271 h 6857979"/>
              <a:gd name="connsiteX8940" fmla="*/ 712788 w 7283450"/>
              <a:gd name="connsiteY8940" fmla="*/ 2033238 h 6857979"/>
              <a:gd name="connsiteX8941" fmla="*/ 708814 w 7283450"/>
              <a:gd name="connsiteY8941" fmla="*/ 2035625 h 6857979"/>
              <a:gd name="connsiteX8942" fmla="*/ 703648 w 7283450"/>
              <a:gd name="connsiteY8942" fmla="*/ 2037614 h 6857979"/>
              <a:gd name="connsiteX8943" fmla="*/ 698880 w 7283450"/>
              <a:gd name="connsiteY8943" fmla="*/ 2039205 h 6857979"/>
              <a:gd name="connsiteX8944" fmla="*/ 693714 w 7283450"/>
              <a:gd name="connsiteY8944" fmla="*/ 2041194 h 6857979"/>
              <a:gd name="connsiteX8945" fmla="*/ 682587 w 7283450"/>
              <a:gd name="connsiteY8945" fmla="*/ 2043183 h 6857979"/>
              <a:gd name="connsiteX8946" fmla="*/ 671064 w 7283450"/>
              <a:gd name="connsiteY8946" fmla="*/ 2044774 h 6857979"/>
              <a:gd name="connsiteX8947" fmla="*/ 665501 w 7283450"/>
              <a:gd name="connsiteY8947" fmla="*/ 2045967 h 6857979"/>
              <a:gd name="connsiteX8948" fmla="*/ 659937 w 7283450"/>
              <a:gd name="connsiteY8948" fmla="*/ 2047161 h 6857979"/>
              <a:gd name="connsiteX8949" fmla="*/ 655168 w 7283450"/>
              <a:gd name="connsiteY8949" fmla="*/ 2048752 h 6857979"/>
              <a:gd name="connsiteX8950" fmla="*/ 650002 w 7283450"/>
              <a:gd name="connsiteY8950" fmla="*/ 2051536 h 6857979"/>
              <a:gd name="connsiteX8951" fmla="*/ 645234 w 7283450"/>
              <a:gd name="connsiteY8951" fmla="*/ 2053923 h 6857979"/>
              <a:gd name="connsiteX8952" fmla="*/ 641260 w 7283450"/>
              <a:gd name="connsiteY8952" fmla="*/ 2057105 h 6857979"/>
              <a:gd name="connsiteX8953" fmla="*/ 637684 w 7283450"/>
              <a:gd name="connsiteY8953" fmla="*/ 2061481 h 6857979"/>
              <a:gd name="connsiteX8954" fmla="*/ 634107 w 7283450"/>
              <a:gd name="connsiteY8954" fmla="*/ 2066653 h 6857979"/>
              <a:gd name="connsiteX8955" fmla="*/ 636094 w 7283450"/>
              <a:gd name="connsiteY8955" fmla="*/ 2067846 h 6857979"/>
              <a:gd name="connsiteX8956" fmla="*/ 638478 w 7283450"/>
              <a:gd name="connsiteY8956" fmla="*/ 2069437 h 6857979"/>
              <a:gd name="connsiteX8957" fmla="*/ 639671 w 7283450"/>
              <a:gd name="connsiteY8957" fmla="*/ 2070630 h 6857979"/>
              <a:gd name="connsiteX8958" fmla="*/ 640863 w 7283450"/>
              <a:gd name="connsiteY8958" fmla="*/ 2072619 h 6857979"/>
              <a:gd name="connsiteX8959" fmla="*/ 641657 w 7283450"/>
              <a:gd name="connsiteY8959" fmla="*/ 2074211 h 6857979"/>
              <a:gd name="connsiteX8960" fmla="*/ 642452 w 7283450"/>
              <a:gd name="connsiteY8960" fmla="*/ 2076200 h 6857979"/>
              <a:gd name="connsiteX8961" fmla="*/ 643247 w 7283450"/>
              <a:gd name="connsiteY8961" fmla="*/ 2080178 h 6857979"/>
              <a:gd name="connsiteX8962" fmla="*/ 643247 w 7283450"/>
              <a:gd name="connsiteY8962" fmla="*/ 2084553 h 6857979"/>
              <a:gd name="connsiteX8963" fmla="*/ 642850 w 7283450"/>
              <a:gd name="connsiteY8963" fmla="*/ 2088531 h 6857979"/>
              <a:gd name="connsiteX8964" fmla="*/ 641657 w 7283450"/>
              <a:gd name="connsiteY8964" fmla="*/ 2092907 h 6857979"/>
              <a:gd name="connsiteX8965" fmla="*/ 640465 w 7283450"/>
              <a:gd name="connsiteY8965" fmla="*/ 2096487 h 6857979"/>
              <a:gd name="connsiteX8966" fmla="*/ 638478 w 7283450"/>
              <a:gd name="connsiteY8966" fmla="*/ 2096885 h 6857979"/>
              <a:gd name="connsiteX8967" fmla="*/ 636492 w 7283450"/>
              <a:gd name="connsiteY8967" fmla="*/ 2096487 h 6857979"/>
              <a:gd name="connsiteX8968" fmla="*/ 634902 w 7283450"/>
              <a:gd name="connsiteY8968" fmla="*/ 2096089 h 6857979"/>
              <a:gd name="connsiteX8969" fmla="*/ 633710 w 7283450"/>
              <a:gd name="connsiteY8969" fmla="*/ 2094896 h 6857979"/>
              <a:gd name="connsiteX8970" fmla="*/ 632518 w 7283450"/>
              <a:gd name="connsiteY8970" fmla="*/ 2093703 h 6857979"/>
              <a:gd name="connsiteX8971" fmla="*/ 631723 w 7283450"/>
              <a:gd name="connsiteY8971" fmla="*/ 2092509 h 6857979"/>
              <a:gd name="connsiteX8972" fmla="*/ 630531 w 7283450"/>
              <a:gd name="connsiteY8972" fmla="*/ 2088929 h 6857979"/>
              <a:gd name="connsiteX8973" fmla="*/ 628147 w 7283450"/>
              <a:gd name="connsiteY8973" fmla="*/ 2081769 h 6857979"/>
              <a:gd name="connsiteX8974" fmla="*/ 626954 w 7283450"/>
              <a:gd name="connsiteY8974" fmla="*/ 2078984 h 6857979"/>
              <a:gd name="connsiteX8975" fmla="*/ 626160 w 7283450"/>
              <a:gd name="connsiteY8975" fmla="*/ 2077791 h 6857979"/>
              <a:gd name="connsiteX8976" fmla="*/ 624968 w 7283450"/>
              <a:gd name="connsiteY8976" fmla="*/ 2076597 h 6857979"/>
              <a:gd name="connsiteX8977" fmla="*/ 625762 w 7283450"/>
              <a:gd name="connsiteY8977" fmla="*/ 2075006 h 6857979"/>
              <a:gd name="connsiteX8978" fmla="*/ 626557 w 7283450"/>
              <a:gd name="connsiteY8978" fmla="*/ 2073813 h 6857979"/>
              <a:gd name="connsiteX8979" fmla="*/ 627749 w 7283450"/>
              <a:gd name="connsiteY8979" fmla="*/ 2073813 h 6857979"/>
              <a:gd name="connsiteX8980" fmla="*/ 629339 w 7283450"/>
              <a:gd name="connsiteY8980" fmla="*/ 2073813 h 6857979"/>
              <a:gd name="connsiteX8981" fmla="*/ 631723 w 7283450"/>
              <a:gd name="connsiteY8981" fmla="*/ 2075802 h 6857979"/>
              <a:gd name="connsiteX8982" fmla="*/ 632915 w 7283450"/>
              <a:gd name="connsiteY8982" fmla="*/ 2076200 h 6857979"/>
              <a:gd name="connsiteX8983" fmla="*/ 634107 w 7283450"/>
              <a:gd name="connsiteY8983" fmla="*/ 2076597 h 6857979"/>
              <a:gd name="connsiteX8984" fmla="*/ 630133 w 7283450"/>
              <a:gd name="connsiteY8984" fmla="*/ 2065061 h 6857979"/>
              <a:gd name="connsiteX8985" fmla="*/ 627749 w 7283450"/>
              <a:gd name="connsiteY8985" fmla="*/ 2061481 h 6857979"/>
              <a:gd name="connsiteX8986" fmla="*/ 626954 w 7283450"/>
              <a:gd name="connsiteY8986" fmla="*/ 2060288 h 6857979"/>
              <a:gd name="connsiteX8987" fmla="*/ 625762 w 7283450"/>
              <a:gd name="connsiteY8987" fmla="*/ 2059095 h 6857979"/>
              <a:gd name="connsiteX8988" fmla="*/ 624571 w 7283450"/>
              <a:gd name="connsiteY8988" fmla="*/ 2058299 h 6857979"/>
              <a:gd name="connsiteX8989" fmla="*/ 622981 w 7283450"/>
              <a:gd name="connsiteY8989" fmla="*/ 2057901 h 6857979"/>
              <a:gd name="connsiteX8990" fmla="*/ 621392 w 7283450"/>
              <a:gd name="connsiteY8990" fmla="*/ 2057901 h 6857979"/>
              <a:gd name="connsiteX8991" fmla="*/ 618610 w 7283450"/>
              <a:gd name="connsiteY8991" fmla="*/ 2057901 h 6857979"/>
              <a:gd name="connsiteX8992" fmla="*/ 616226 w 7283450"/>
              <a:gd name="connsiteY8992" fmla="*/ 2058697 h 6857979"/>
              <a:gd name="connsiteX8993" fmla="*/ 613444 w 7283450"/>
              <a:gd name="connsiteY8993" fmla="*/ 2059890 h 6857979"/>
              <a:gd name="connsiteX8994" fmla="*/ 606291 w 7283450"/>
              <a:gd name="connsiteY8994" fmla="*/ 2063072 h 6857979"/>
              <a:gd name="connsiteX8995" fmla="*/ 601920 w 7283450"/>
              <a:gd name="connsiteY8995" fmla="*/ 2065459 h 6857979"/>
              <a:gd name="connsiteX8996" fmla="*/ 595562 w 7283450"/>
              <a:gd name="connsiteY8996" fmla="*/ 2069437 h 6857979"/>
              <a:gd name="connsiteX8997" fmla="*/ 591191 w 7283450"/>
              <a:gd name="connsiteY8997" fmla="*/ 2071426 h 6857979"/>
              <a:gd name="connsiteX8998" fmla="*/ 587217 w 7283450"/>
              <a:gd name="connsiteY8998" fmla="*/ 2073415 h 6857979"/>
              <a:gd name="connsiteX8999" fmla="*/ 582448 w 7283450"/>
              <a:gd name="connsiteY8999" fmla="*/ 2075404 h 6857979"/>
              <a:gd name="connsiteX9000" fmla="*/ 578077 w 7283450"/>
              <a:gd name="connsiteY9000" fmla="*/ 2076597 h 6857979"/>
              <a:gd name="connsiteX9001" fmla="*/ 568143 w 7283450"/>
              <a:gd name="connsiteY9001" fmla="*/ 2078586 h 6857979"/>
              <a:gd name="connsiteX9002" fmla="*/ 558209 w 7283450"/>
              <a:gd name="connsiteY9002" fmla="*/ 2079780 h 6857979"/>
              <a:gd name="connsiteX9003" fmla="*/ 547877 w 7283450"/>
              <a:gd name="connsiteY9003" fmla="*/ 2080575 h 6857979"/>
              <a:gd name="connsiteX9004" fmla="*/ 537545 w 7283450"/>
              <a:gd name="connsiteY9004" fmla="*/ 2080973 h 6857979"/>
              <a:gd name="connsiteX9005" fmla="*/ 518471 w 7283450"/>
              <a:gd name="connsiteY9005" fmla="*/ 2081769 h 6857979"/>
              <a:gd name="connsiteX9006" fmla="*/ 509729 w 7283450"/>
              <a:gd name="connsiteY9006" fmla="*/ 2082167 h 6857979"/>
              <a:gd name="connsiteX9007" fmla="*/ 502576 w 7283450"/>
              <a:gd name="connsiteY9007" fmla="*/ 2083360 h 6857979"/>
              <a:gd name="connsiteX9008" fmla="*/ 492641 w 7283450"/>
              <a:gd name="connsiteY9008" fmla="*/ 2085349 h 6857979"/>
              <a:gd name="connsiteX9009" fmla="*/ 483501 w 7283450"/>
              <a:gd name="connsiteY9009" fmla="*/ 2086542 h 6857979"/>
              <a:gd name="connsiteX9010" fmla="*/ 479528 w 7283450"/>
              <a:gd name="connsiteY9010" fmla="*/ 2087736 h 6857979"/>
              <a:gd name="connsiteX9011" fmla="*/ 475951 w 7283450"/>
              <a:gd name="connsiteY9011" fmla="*/ 2089327 h 6857979"/>
              <a:gd name="connsiteX9012" fmla="*/ 472375 w 7283450"/>
              <a:gd name="connsiteY9012" fmla="*/ 2090918 h 6857979"/>
              <a:gd name="connsiteX9013" fmla="*/ 469196 w 7283450"/>
              <a:gd name="connsiteY9013" fmla="*/ 2093703 h 6857979"/>
              <a:gd name="connsiteX9014" fmla="*/ 463236 w 7283450"/>
              <a:gd name="connsiteY9014" fmla="*/ 2097680 h 6857979"/>
              <a:gd name="connsiteX9015" fmla="*/ 460454 w 7283450"/>
              <a:gd name="connsiteY9015" fmla="*/ 2099271 h 6857979"/>
              <a:gd name="connsiteX9016" fmla="*/ 458467 w 7283450"/>
              <a:gd name="connsiteY9016" fmla="*/ 2099670 h 6857979"/>
              <a:gd name="connsiteX9017" fmla="*/ 452904 w 7283450"/>
              <a:gd name="connsiteY9017" fmla="*/ 2100863 h 6857979"/>
              <a:gd name="connsiteX9018" fmla="*/ 446943 w 7283450"/>
              <a:gd name="connsiteY9018" fmla="*/ 2100863 h 6857979"/>
              <a:gd name="connsiteX9019" fmla="*/ 433035 w 7283450"/>
              <a:gd name="connsiteY9019" fmla="*/ 2100465 h 6857979"/>
              <a:gd name="connsiteX9020" fmla="*/ 425087 w 7283450"/>
              <a:gd name="connsiteY9020" fmla="*/ 2099670 h 6857979"/>
              <a:gd name="connsiteX9021" fmla="*/ 417537 w 7283450"/>
              <a:gd name="connsiteY9021" fmla="*/ 2100465 h 6857979"/>
              <a:gd name="connsiteX9022" fmla="*/ 409590 w 7283450"/>
              <a:gd name="connsiteY9022" fmla="*/ 2101658 h 6857979"/>
              <a:gd name="connsiteX9023" fmla="*/ 405616 w 7283450"/>
              <a:gd name="connsiteY9023" fmla="*/ 2102453 h 6857979"/>
              <a:gd name="connsiteX9024" fmla="*/ 401642 w 7283450"/>
              <a:gd name="connsiteY9024" fmla="*/ 2103648 h 6857979"/>
              <a:gd name="connsiteX9025" fmla="*/ 394887 w 7283450"/>
              <a:gd name="connsiteY9025" fmla="*/ 2105239 h 6857979"/>
              <a:gd name="connsiteX9026" fmla="*/ 388131 w 7283450"/>
              <a:gd name="connsiteY9026" fmla="*/ 2106035 h 6857979"/>
              <a:gd name="connsiteX9027" fmla="*/ 373826 w 7283450"/>
              <a:gd name="connsiteY9027" fmla="*/ 2107626 h 6857979"/>
              <a:gd name="connsiteX9028" fmla="*/ 366275 w 7283450"/>
              <a:gd name="connsiteY9028" fmla="*/ 2108421 h 6857979"/>
              <a:gd name="connsiteX9029" fmla="*/ 358328 w 7283450"/>
              <a:gd name="connsiteY9029" fmla="*/ 2110412 h 6857979"/>
              <a:gd name="connsiteX9030" fmla="*/ 354354 w 7283450"/>
              <a:gd name="connsiteY9030" fmla="*/ 2111603 h 6857979"/>
              <a:gd name="connsiteX9031" fmla="*/ 350381 w 7283450"/>
              <a:gd name="connsiteY9031" fmla="*/ 2112797 h 6857979"/>
              <a:gd name="connsiteX9032" fmla="*/ 346407 w 7283450"/>
              <a:gd name="connsiteY9032" fmla="*/ 2114785 h 6857979"/>
              <a:gd name="connsiteX9033" fmla="*/ 342036 w 7283450"/>
              <a:gd name="connsiteY9033" fmla="*/ 2116774 h 6857979"/>
              <a:gd name="connsiteX9034" fmla="*/ 341241 w 7283450"/>
              <a:gd name="connsiteY9034" fmla="*/ 2116774 h 6857979"/>
              <a:gd name="connsiteX9035" fmla="*/ 340049 w 7283450"/>
              <a:gd name="connsiteY9035" fmla="*/ 2116774 h 6857979"/>
              <a:gd name="connsiteX9036" fmla="*/ 336869 w 7283450"/>
              <a:gd name="connsiteY9036" fmla="*/ 2116376 h 6857979"/>
              <a:gd name="connsiteX9037" fmla="*/ 334485 w 7283450"/>
              <a:gd name="connsiteY9037" fmla="*/ 2115978 h 6857979"/>
              <a:gd name="connsiteX9038" fmla="*/ 333293 w 7283450"/>
              <a:gd name="connsiteY9038" fmla="*/ 2116376 h 6857979"/>
              <a:gd name="connsiteX9039" fmla="*/ 332896 w 7283450"/>
              <a:gd name="connsiteY9039" fmla="*/ 2116774 h 6857979"/>
              <a:gd name="connsiteX9040" fmla="*/ 330511 w 7283450"/>
              <a:gd name="connsiteY9040" fmla="*/ 2119956 h 6857979"/>
              <a:gd name="connsiteX9041" fmla="*/ 330909 w 7283450"/>
              <a:gd name="connsiteY9041" fmla="*/ 2118763 h 6857979"/>
              <a:gd name="connsiteX9042" fmla="*/ 331306 w 7283450"/>
              <a:gd name="connsiteY9042" fmla="*/ 2117967 h 6857979"/>
              <a:gd name="connsiteX9043" fmla="*/ 330909 w 7283450"/>
              <a:gd name="connsiteY9043" fmla="*/ 2116774 h 6857979"/>
              <a:gd name="connsiteX9044" fmla="*/ 329717 w 7283450"/>
              <a:gd name="connsiteY9044" fmla="*/ 2116774 h 6857979"/>
              <a:gd name="connsiteX9045" fmla="*/ 328127 w 7283450"/>
              <a:gd name="connsiteY9045" fmla="*/ 2117569 h 6857979"/>
              <a:gd name="connsiteX9046" fmla="*/ 326538 w 7283450"/>
              <a:gd name="connsiteY9046" fmla="*/ 2118365 h 6857979"/>
              <a:gd name="connsiteX9047" fmla="*/ 324153 w 7283450"/>
              <a:gd name="connsiteY9047" fmla="*/ 2121547 h 6857979"/>
              <a:gd name="connsiteX9048" fmla="*/ 320974 w 7283450"/>
              <a:gd name="connsiteY9048" fmla="*/ 2124729 h 6857979"/>
              <a:gd name="connsiteX9049" fmla="*/ 318988 w 7283450"/>
              <a:gd name="connsiteY9049" fmla="*/ 2126320 h 6857979"/>
              <a:gd name="connsiteX9050" fmla="*/ 317001 w 7283450"/>
              <a:gd name="connsiteY9050" fmla="*/ 2127116 h 6857979"/>
              <a:gd name="connsiteX9051" fmla="*/ 315014 w 7283450"/>
              <a:gd name="connsiteY9051" fmla="*/ 2127116 h 6857979"/>
              <a:gd name="connsiteX9052" fmla="*/ 313822 w 7283450"/>
              <a:gd name="connsiteY9052" fmla="*/ 2126717 h 6857979"/>
              <a:gd name="connsiteX9053" fmla="*/ 310643 w 7283450"/>
              <a:gd name="connsiteY9053" fmla="*/ 2124729 h 6857979"/>
              <a:gd name="connsiteX9054" fmla="*/ 309450 w 7283450"/>
              <a:gd name="connsiteY9054" fmla="*/ 2123933 h 6857979"/>
              <a:gd name="connsiteX9055" fmla="*/ 307861 w 7283450"/>
              <a:gd name="connsiteY9055" fmla="*/ 2123536 h 6857979"/>
              <a:gd name="connsiteX9056" fmla="*/ 306271 w 7283450"/>
              <a:gd name="connsiteY9056" fmla="*/ 2123138 h 6857979"/>
              <a:gd name="connsiteX9057" fmla="*/ 304682 w 7283450"/>
              <a:gd name="connsiteY9057" fmla="*/ 2123536 h 6857979"/>
              <a:gd name="connsiteX9058" fmla="*/ 287198 w 7283450"/>
              <a:gd name="connsiteY9058" fmla="*/ 2128308 h 6857979"/>
              <a:gd name="connsiteX9059" fmla="*/ 278058 w 7283450"/>
              <a:gd name="connsiteY9059" fmla="*/ 2131093 h 6857979"/>
              <a:gd name="connsiteX9060" fmla="*/ 268521 w 7283450"/>
              <a:gd name="connsiteY9060" fmla="*/ 2133878 h 6857979"/>
              <a:gd name="connsiteX9061" fmla="*/ 260176 w 7283450"/>
              <a:gd name="connsiteY9061" fmla="*/ 2137459 h 6857979"/>
              <a:gd name="connsiteX9062" fmla="*/ 253023 w 7283450"/>
              <a:gd name="connsiteY9062" fmla="*/ 2141038 h 6857979"/>
              <a:gd name="connsiteX9063" fmla="*/ 249447 w 7283450"/>
              <a:gd name="connsiteY9063" fmla="*/ 2143426 h 6857979"/>
              <a:gd name="connsiteX9064" fmla="*/ 246665 w 7283450"/>
              <a:gd name="connsiteY9064" fmla="*/ 2145415 h 6857979"/>
              <a:gd name="connsiteX9065" fmla="*/ 243884 w 7283450"/>
              <a:gd name="connsiteY9065" fmla="*/ 2147802 h 6857979"/>
              <a:gd name="connsiteX9066" fmla="*/ 241499 w 7283450"/>
              <a:gd name="connsiteY9066" fmla="*/ 2150190 h 6857979"/>
              <a:gd name="connsiteX9067" fmla="*/ 233949 w 7283450"/>
              <a:gd name="connsiteY9067" fmla="*/ 2148199 h 6857979"/>
              <a:gd name="connsiteX9068" fmla="*/ 225604 w 7283450"/>
              <a:gd name="connsiteY9068" fmla="*/ 2145415 h 6857979"/>
              <a:gd name="connsiteX9069" fmla="*/ 221233 w 7283450"/>
              <a:gd name="connsiteY9069" fmla="*/ 2144620 h 6857979"/>
              <a:gd name="connsiteX9070" fmla="*/ 217259 w 7283450"/>
              <a:gd name="connsiteY9070" fmla="*/ 2143824 h 6857979"/>
              <a:gd name="connsiteX9071" fmla="*/ 213285 w 7283450"/>
              <a:gd name="connsiteY9071" fmla="*/ 2143426 h 6857979"/>
              <a:gd name="connsiteX9072" fmla="*/ 210504 w 7283450"/>
              <a:gd name="connsiteY9072" fmla="*/ 2143824 h 6857979"/>
              <a:gd name="connsiteX9073" fmla="*/ 207325 w 7283450"/>
              <a:gd name="connsiteY9073" fmla="*/ 2144620 h 6857979"/>
              <a:gd name="connsiteX9074" fmla="*/ 204543 w 7283450"/>
              <a:gd name="connsiteY9074" fmla="*/ 2145813 h 6857979"/>
              <a:gd name="connsiteX9075" fmla="*/ 198582 w 7283450"/>
              <a:gd name="connsiteY9075" fmla="*/ 2149791 h 6857979"/>
              <a:gd name="connsiteX9076" fmla="*/ 195801 w 7283450"/>
              <a:gd name="connsiteY9076" fmla="*/ 2152179 h 6857979"/>
              <a:gd name="connsiteX9077" fmla="*/ 191430 w 7283450"/>
              <a:gd name="connsiteY9077" fmla="*/ 2154167 h 6857979"/>
              <a:gd name="connsiteX9078" fmla="*/ 187456 w 7283450"/>
              <a:gd name="connsiteY9078" fmla="*/ 2155758 h 6857979"/>
              <a:gd name="connsiteX9079" fmla="*/ 181893 w 7283450"/>
              <a:gd name="connsiteY9079" fmla="*/ 2156952 h 6857979"/>
              <a:gd name="connsiteX9080" fmla="*/ 180303 w 7283450"/>
              <a:gd name="connsiteY9080" fmla="*/ 2157350 h 6857979"/>
              <a:gd name="connsiteX9081" fmla="*/ 179111 w 7283450"/>
              <a:gd name="connsiteY9081" fmla="*/ 2158145 h 6857979"/>
              <a:gd name="connsiteX9082" fmla="*/ 176727 w 7283450"/>
              <a:gd name="connsiteY9082" fmla="*/ 2159738 h 6857979"/>
              <a:gd name="connsiteX9083" fmla="*/ 172356 w 7283450"/>
              <a:gd name="connsiteY9083" fmla="*/ 2163716 h 6857979"/>
              <a:gd name="connsiteX9084" fmla="*/ 169176 w 7283450"/>
              <a:gd name="connsiteY9084" fmla="*/ 2165705 h 6857979"/>
              <a:gd name="connsiteX9085" fmla="*/ 164805 w 7283450"/>
              <a:gd name="connsiteY9085" fmla="*/ 2167693 h 6857979"/>
              <a:gd name="connsiteX9086" fmla="*/ 160434 w 7283450"/>
              <a:gd name="connsiteY9086" fmla="*/ 2169683 h 6857979"/>
              <a:gd name="connsiteX9087" fmla="*/ 154474 w 7283450"/>
              <a:gd name="connsiteY9087" fmla="*/ 2171671 h 6857979"/>
              <a:gd name="connsiteX9088" fmla="*/ 148513 w 7283450"/>
              <a:gd name="connsiteY9088" fmla="*/ 2172864 h 6857979"/>
              <a:gd name="connsiteX9089" fmla="*/ 142553 w 7283450"/>
              <a:gd name="connsiteY9089" fmla="*/ 2174057 h 6857979"/>
              <a:gd name="connsiteX9090" fmla="*/ 129439 w 7283450"/>
              <a:gd name="connsiteY9090" fmla="*/ 2176047 h 6857979"/>
              <a:gd name="connsiteX9091" fmla="*/ 116723 w 7283450"/>
              <a:gd name="connsiteY9091" fmla="*/ 2177638 h 6857979"/>
              <a:gd name="connsiteX9092" fmla="*/ 110762 w 7283450"/>
              <a:gd name="connsiteY9092" fmla="*/ 2178036 h 6857979"/>
              <a:gd name="connsiteX9093" fmla="*/ 105199 w 7283450"/>
              <a:gd name="connsiteY9093" fmla="*/ 2177638 h 6857979"/>
              <a:gd name="connsiteX9094" fmla="*/ 100430 w 7283450"/>
              <a:gd name="connsiteY9094" fmla="*/ 2176842 h 6857979"/>
              <a:gd name="connsiteX9095" fmla="*/ 96059 w 7283450"/>
              <a:gd name="connsiteY9095" fmla="*/ 2176047 h 6857979"/>
              <a:gd name="connsiteX9096" fmla="*/ 92880 w 7283450"/>
              <a:gd name="connsiteY9096" fmla="*/ 2175251 h 6857979"/>
              <a:gd name="connsiteX9097" fmla="*/ 90894 w 7283450"/>
              <a:gd name="connsiteY9097" fmla="*/ 2173659 h 6857979"/>
              <a:gd name="connsiteX9098" fmla="*/ 88112 w 7283450"/>
              <a:gd name="connsiteY9098" fmla="*/ 2171274 h 6857979"/>
              <a:gd name="connsiteX9099" fmla="*/ 86522 w 7283450"/>
              <a:gd name="connsiteY9099" fmla="*/ 2168092 h 6857979"/>
              <a:gd name="connsiteX9100" fmla="*/ 85330 w 7283450"/>
              <a:gd name="connsiteY9100" fmla="*/ 2165705 h 6857979"/>
              <a:gd name="connsiteX9101" fmla="*/ 84536 w 7283450"/>
              <a:gd name="connsiteY9101" fmla="*/ 2163317 h 6857979"/>
              <a:gd name="connsiteX9102" fmla="*/ 84138 w 7283450"/>
              <a:gd name="connsiteY9102" fmla="*/ 2160930 h 6857979"/>
              <a:gd name="connsiteX9103" fmla="*/ 84536 w 7283450"/>
              <a:gd name="connsiteY9103" fmla="*/ 2158544 h 6857979"/>
              <a:gd name="connsiteX9104" fmla="*/ 85330 w 7283450"/>
              <a:gd name="connsiteY9104" fmla="*/ 2156555 h 6857979"/>
              <a:gd name="connsiteX9105" fmla="*/ 86522 w 7283450"/>
              <a:gd name="connsiteY9105" fmla="*/ 2154565 h 6857979"/>
              <a:gd name="connsiteX9106" fmla="*/ 87715 w 7283450"/>
              <a:gd name="connsiteY9106" fmla="*/ 2152576 h 6857979"/>
              <a:gd name="connsiteX9107" fmla="*/ 90099 w 7283450"/>
              <a:gd name="connsiteY9107" fmla="*/ 2150190 h 6857979"/>
              <a:gd name="connsiteX9108" fmla="*/ 94470 w 7283450"/>
              <a:gd name="connsiteY9108" fmla="*/ 2147007 h 6857979"/>
              <a:gd name="connsiteX9109" fmla="*/ 100033 w 7283450"/>
              <a:gd name="connsiteY9109" fmla="*/ 2143824 h 6857979"/>
              <a:gd name="connsiteX9110" fmla="*/ 105994 w 7283450"/>
              <a:gd name="connsiteY9110" fmla="*/ 2140642 h 6857979"/>
              <a:gd name="connsiteX9111" fmla="*/ 112749 w 7283450"/>
              <a:gd name="connsiteY9111" fmla="*/ 2138254 h 6857979"/>
              <a:gd name="connsiteX9112" fmla="*/ 119902 w 7283450"/>
              <a:gd name="connsiteY9112" fmla="*/ 2136265 h 6857979"/>
              <a:gd name="connsiteX9113" fmla="*/ 132618 w 7283450"/>
              <a:gd name="connsiteY9113" fmla="*/ 2132684 h 6857979"/>
              <a:gd name="connsiteX9114" fmla="*/ 142553 w 7283450"/>
              <a:gd name="connsiteY9114" fmla="*/ 2131093 h 6857979"/>
              <a:gd name="connsiteX9115" fmla="*/ 147321 w 7283450"/>
              <a:gd name="connsiteY9115" fmla="*/ 2130297 h 6857979"/>
              <a:gd name="connsiteX9116" fmla="*/ 153679 w 7283450"/>
              <a:gd name="connsiteY9116" fmla="*/ 2129900 h 6857979"/>
              <a:gd name="connsiteX9117" fmla="*/ 160832 w 7283450"/>
              <a:gd name="connsiteY9117" fmla="*/ 2129900 h 6857979"/>
              <a:gd name="connsiteX9118" fmla="*/ 174342 w 7283450"/>
              <a:gd name="connsiteY9118" fmla="*/ 2130695 h 6857979"/>
              <a:gd name="connsiteX9119" fmla="*/ 181496 w 7283450"/>
              <a:gd name="connsiteY9119" fmla="*/ 2131093 h 6857979"/>
              <a:gd name="connsiteX9120" fmla="*/ 188251 w 7283450"/>
              <a:gd name="connsiteY9120" fmla="*/ 2131491 h 6857979"/>
              <a:gd name="connsiteX9121" fmla="*/ 195006 w 7283450"/>
              <a:gd name="connsiteY9121" fmla="*/ 2131093 h 6857979"/>
              <a:gd name="connsiteX9122" fmla="*/ 200967 w 7283450"/>
              <a:gd name="connsiteY9122" fmla="*/ 2130297 h 6857979"/>
              <a:gd name="connsiteX9123" fmla="*/ 204146 w 7283450"/>
              <a:gd name="connsiteY9123" fmla="*/ 2129502 h 6857979"/>
              <a:gd name="connsiteX9124" fmla="*/ 206927 w 7283450"/>
              <a:gd name="connsiteY9124" fmla="*/ 2128308 h 6857979"/>
              <a:gd name="connsiteX9125" fmla="*/ 212888 w 7283450"/>
              <a:gd name="connsiteY9125" fmla="*/ 2125525 h 6857979"/>
              <a:gd name="connsiteX9126" fmla="*/ 218849 w 7283450"/>
              <a:gd name="connsiteY9126" fmla="*/ 2122342 h 6857979"/>
              <a:gd name="connsiteX9127" fmla="*/ 224014 w 7283450"/>
              <a:gd name="connsiteY9127" fmla="*/ 2118763 h 6857979"/>
              <a:gd name="connsiteX9128" fmla="*/ 229578 w 7283450"/>
              <a:gd name="connsiteY9128" fmla="*/ 2115183 h 6857979"/>
              <a:gd name="connsiteX9129" fmla="*/ 235539 w 7283450"/>
              <a:gd name="connsiteY9129" fmla="*/ 2112001 h 6857979"/>
              <a:gd name="connsiteX9130" fmla="*/ 241102 w 7283450"/>
              <a:gd name="connsiteY9130" fmla="*/ 2109218 h 6857979"/>
              <a:gd name="connsiteX9131" fmla="*/ 244678 w 7283450"/>
              <a:gd name="connsiteY9131" fmla="*/ 2107626 h 6857979"/>
              <a:gd name="connsiteX9132" fmla="*/ 247857 w 7283450"/>
              <a:gd name="connsiteY9132" fmla="*/ 2106830 h 6857979"/>
              <a:gd name="connsiteX9133" fmla="*/ 250242 w 7283450"/>
              <a:gd name="connsiteY9133" fmla="*/ 2106432 h 6857979"/>
              <a:gd name="connsiteX9134" fmla="*/ 253023 w 7283450"/>
              <a:gd name="connsiteY9134" fmla="*/ 2106432 h 6857979"/>
              <a:gd name="connsiteX9135" fmla="*/ 258984 w 7283450"/>
              <a:gd name="connsiteY9135" fmla="*/ 2106432 h 6857979"/>
              <a:gd name="connsiteX9136" fmla="*/ 266136 w 7283450"/>
              <a:gd name="connsiteY9136" fmla="*/ 2106830 h 6857979"/>
              <a:gd name="connsiteX9137" fmla="*/ 269713 w 7283450"/>
              <a:gd name="connsiteY9137" fmla="*/ 2106830 h 6857979"/>
              <a:gd name="connsiteX9138" fmla="*/ 272892 w 7283450"/>
              <a:gd name="connsiteY9138" fmla="*/ 2106830 h 6857979"/>
              <a:gd name="connsiteX9139" fmla="*/ 278455 w 7283450"/>
              <a:gd name="connsiteY9139" fmla="*/ 2106035 h 6857979"/>
              <a:gd name="connsiteX9140" fmla="*/ 283224 w 7283450"/>
              <a:gd name="connsiteY9140" fmla="*/ 2104841 h 6857979"/>
              <a:gd name="connsiteX9141" fmla="*/ 293953 w 7283450"/>
              <a:gd name="connsiteY9141" fmla="*/ 2101658 h 6857979"/>
              <a:gd name="connsiteX9142" fmla="*/ 304682 w 7283450"/>
              <a:gd name="connsiteY9142" fmla="*/ 2098476 h 6857979"/>
              <a:gd name="connsiteX9143" fmla="*/ 309053 w 7283450"/>
              <a:gd name="connsiteY9143" fmla="*/ 2097283 h 6857979"/>
              <a:gd name="connsiteX9144" fmla="*/ 313822 w 7283450"/>
              <a:gd name="connsiteY9144" fmla="*/ 2096487 h 6857979"/>
              <a:gd name="connsiteX9145" fmla="*/ 316603 w 7283450"/>
              <a:gd name="connsiteY9145" fmla="*/ 2096487 h 6857979"/>
              <a:gd name="connsiteX9146" fmla="*/ 318988 w 7283450"/>
              <a:gd name="connsiteY9146" fmla="*/ 2096885 h 6857979"/>
              <a:gd name="connsiteX9147" fmla="*/ 323756 w 7283450"/>
              <a:gd name="connsiteY9147" fmla="*/ 2098476 h 6857979"/>
              <a:gd name="connsiteX9148" fmla="*/ 328127 w 7283450"/>
              <a:gd name="connsiteY9148" fmla="*/ 2099670 h 6857979"/>
              <a:gd name="connsiteX9149" fmla="*/ 330511 w 7283450"/>
              <a:gd name="connsiteY9149" fmla="*/ 2100465 h 6857979"/>
              <a:gd name="connsiteX9150" fmla="*/ 332896 w 7283450"/>
              <a:gd name="connsiteY9150" fmla="*/ 2099670 h 6857979"/>
              <a:gd name="connsiteX9151" fmla="*/ 334088 w 7283450"/>
              <a:gd name="connsiteY9151" fmla="*/ 2099271 h 6857979"/>
              <a:gd name="connsiteX9152" fmla="*/ 335280 w 7283450"/>
              <a:gd name="connsiteY9152" fmla="*/ 2098873 h 6857979"/>
              <a:gd name="connsiteX9153" fmla="*/ 337267 w 7283450"/>
              <a:gd name="connsiteY9153" fmla="*/ 2096885 h 6857979"/>
              <a:gd name="connsiteX9154" fmla="*/ 339651 w 7283450"/>
              <a:gd name="connsiteY9154" fmla="*/ 2094896 h 6857979"/>
              <a:gd name="connsiteX9155" fmla="*/ 340844 w 7283450"/>
              <a:gd name="connsiteY9155" fmla="*/ 2094100 h 6857979"/>
              <a:gd name="connsiteX9156" fmla="*/ 342036 w 7283450"/>
              <a:gd name="connsiteY9156" fmla="*/ 2093305 h 6857979"/>
              <a:gd name="connsiteX9157" fmla="*/ 343625 w 7283450"/>
              <a:gd name="connsiteY9157" fmla="*/ 2093305 h 6857979"/>
              <a:gd name="connsiteX9158" fmla="*/ 345215 w 7283450"/>
              <a:gd name="connsiteY9158" fmla="*/ 2093703 h 6857979"/>
              <a:gd name="connsiteX9159" fmla="*/ 348791 w 7283450"/>
              <a:gd name="connsiteY9159" fmla="*/ 2094896 h 6857979"/>
              <a:gd name="connsiteX9160" fmla="*/ 351175 w 7283450"/>
              <a:gd name="connsiteY9160" fmla="*/ 2096089 h 6857979"/>
              <a:gd name="connsiteX9161" fmla="*/ 351573 w 7283450"/>
              <a:gd name="connsiteY9161" fmla="*/ 2096487 h 6857979"/>
              <a:gd name="connsiteX9162" fmla="*/ 353162 w 7283450"/>
              <a:gd name="connsiteY9162" fmla="*/ 2095692 h 6857979"/>
              <a:gd name="connsiteX9163" fmla="*/ 355149 w 7283450"/>
              <a:gd name="connsiteY9163" fmla="*/ 2094498 h 6857979"/>
              <a:gd name="connsiteX9164" fmla="*/ 356341 w 7283450"/>
              <a:gd name="connsiteY9164" fmla="*/ 2092907 h 6857979"/>
              <a:gd name="connsiteX9165" fmla="*/ 357136 w 7283450"/>
              <a:gd name="connsiteY9165" fmla="*/ 2090918 h 6857979"/>
              <a:gd name="connsiteX9166" fmla="*/ 359123 w 7283450"/>
              <a:gd name="connsiteY9166" fmla="*/ 2088134 h 6857979"/>
              <a:gd name="connsiteX9167" fmla="*/ 359917 w 7283450"/>
              <a:gd name="connsiteY9167" fmla="*/ 2087338 h 6857979"/>
              <a:gd name="connsiteX9168" fmla="*/ 360712 w 7283450"/>
              <a:gd name="connsiteY9168" fmla="*/ 2086542 h 6857979"/>
              <a:gd name="connsiteX9169" fmla="*/ 361904 w 7283450"/>
              <a:gd name="connsiteY9169" fmla="*/ 2086940 h 6857979"/>
              <a:gd name="connsiteX9170" fmla="*/ 363494 w 7283450"/>
              <a:gd name="connsiteY9170" fmla="*/ 2087736 h 6857979"/>
              <a:gd name="connsiteX9171" fmla="*/ 366673 w 7283450"/>
              <a:gd name="connsiteY9171" fmla="*/ 2089725 h 6857979"/>
              <a:gd name="connsiteX9172" fmla="*/ 370249 w 7283450"/>
              <a:gd name="connsiteY9172" fmla="*/ 2093305 h 6857979"/>
              <a:gd name="connsiteX9173" fmla="*/ 372236 w 7283450"/>
              <a:gd name="connsiteY9173" fmla="*/ 2092907 h 6857979"/>
              <a:gd name="connsiteX9174" fmla="*/ 373428 w 7283450"/>
              <a:gd name="connsiteY9174" fmla="*/ 2091316 h 6857979"/>
              <a:gd name="connsiteX9175" fmla="*/ 375415 w 7283450"/>
              <a:gd name="connsiteY9175" fmla="*/ 2088531 h 6857979"/>
              <a:gd name="connsiteX9176" fmla="*/ 377005 w 7283450"/>
              <a:gd name="connsiteY9176" fmla="*/ 2085747 h 6857979"/>
              <a:gd name="connsiteX9177" fmla="*/ 378197 w 7283450"/>
              <a:gd name="connsiteY9177" fmla="*/ 2084553 h 6857979"/>
              <a:gd name="connsiteX9178" fmla="*/ 379786 w 7283450"/>
              <a:gd name="connsiteY9178" fmla="*/ 2083360 h 6857979"/>
              <a:gd name="connsiteX9179" fmla="*/ 381376 w 7283450"/>
              <a:gd name="connsiteY9179" fmla="*/ 2082564 h 6857979"/>
              <a:gd name="connsiteX9180" fmla="*/ 382568 w 7283450"/>
              <a:gd name="connsiteY9180" fmla="*/ 2083360 h 6857979"/>
              <a:gd name="connsiteX9181" fmla="*/ 383363 w 7283450"/>
              <a:gd name="connsiteY9181" fmla="*/ 2083758 h 6857979"/>
              <a:gd name="connsiteX9182" fmla="*/ 384157 w 7283450"/>
              <a:gd name="connsiteY9182" fmla="*/ 2084553 h 6857979"/>
              <a:gd name="connsiteX9183" fmla="*/ 385349 w 7283450"/>
              <a:gd name="connsiteY9183" fmla="*/ 2086144 h 6857979"/>
              <a:gd name="connsiteX9184" fmla="*/ 385747 w 7283450"/>
              <a:gd name="connsiteY9184" fmla="*/ 2086542 h 6857979"/>
              <a:gd name="connsiteX9185" fmla="*/ 386144 w 7283450"/>
              <a:gd name="connsiteY9185" fmla="*/ 2086542 h 6857979"/>
              <a:gd name="connsiteX9186" fmla="*/ 389721 w 7283450"/>
              <a:gd name="connsiteY9186" fmla="*/ 2085747 h 6857979"/>
              <a:gd name="connsiteX9187" fmla="*/ 392900 w 7283450"/>
              <a:gd name="connsiteY9187" fmla="*/ 2084553 h 6857979"/>
              <a:gd name="connsiteX9188" fmla="*/ 396079 w 7283450"/>
              <a:gd name="connsiteY9188" fmla="*/ 2082167 h 6857979"/>
              <a:gd name="connsiteX9189" fmla="*/ 399655 w 7283450"/>
              <a:gd name="connsiteY9189" fmla="*/ 2080178 h 6857979"/>
              <a:gd name="connsiteX9190" fmla="*/ 405616 w 7283450"/>
              <a:gd name="connsiteY9190" fmla="*/ 2076200 h 6857979"/>
              <a:gd name="connsiteX9191" fmla="*/ 408795 w 7283450"/>
              <a:gd name="connsiteY9191" fmla="*/ 2074211 h 6857979"/>
              <a:gd name="connsiteX9192" fmla="*/ 411179 w 7283450"/>
              <a:gd name="connsiteY9192" fmla="*/ 2073017 h 6857979"/>
              <a:gd name="connsiteX9193" fmla="*/ 415153 w 7283450"/>
              <a:gd name="connsiteY9193" fmla="*/ 2072222 h 6857979"/>
              <a:gd name="connsiteX9194" fmla="*/ 418332 w 7283450"/>
              <a:gd name="connsiteY9194" fmla="*/ 2071824 h 6857979"/>
              <a:gd name="connsiteX9195" fmla="*/ 425882 w 7283450"/>
              <a:gd name="connsiteY9195" fmla="*/ 2071426 h 6857979"/>
              <a:gd name="connsiteX9196" fmla="*/ 433035 w 7283450"/>
              <a:gd name="connsiteY9196" fmla="*/ 2071426 h 6857979"/>
              <a:gd name="connsiteX9197" fmla="*/ 436214 w 7283450"/>
              <a:gd name="connsiteY9197" fmla="*/ 2070630 h 6857979"/>
              <a:gd name="connsiteX9198" fmla="*/ 439393 w 7283450"/>
              <a:gd name="connsiteY9198" fmla="*/ 2069835 h 6857979"/>
              <a:gd name="connsiteX9199" fmla="*/ 442572 w 7283450"/>
              <a:gd name="connsiteY9199" fmla="*/ 2068642 h 6857979"/>
              <a:gd name="connsiteX9200" fmla="*/ 444956 w 7283450"/>
              <a:gd name="connsiteY9200" fmla="*/ 2067051 h 6857979"/>
              <a:gd name="connsiteX9201" fmla="*/ 450519 w 7283450"/>
              <a:gd name="connsiteY9201" fmla="*/ 2062675 h 6857979"/>
              <a:gd name="connsiteX9202" fmla="*/ 455685 w 7283450"/>
              <a:gd name="connsiteY9202" fmla="*/ 2059095 h 6857979"/>
              <a:gd name="connsiteX9203" fmla="*/ 458467 w 7283450"/>
              <a:gd name="connsiteY9203" fmla="*/ 2057901 h 6857979"/>
              <a:gd name="connsiteX9204" fmla="*/ 461646 w 7283450"/>
              <a:gd name="connsiteY9204" fmla="*/ 2056310 h 6857979"/>
              <a:gd name="connsiteX9205" fmla="*/ 463236 w 7283450"/>
              <a:gd name="connsiteY9205" fmla="*/ 2056708 h 6857979"/>
              <a:gd name="connsiteX9206" fmla="*/ 466812 w 7283450"/>
              <a:gd name="connsiteY9206" fmla="*/ 2058299 h 6857979"/>
              <a:gd name="connsiteX9207" fmla="*/ 470388 w 7283450"/>
              <a:gd name="connsiteY9207" fmla="*/ 2059492 h 6857979"/>
              <a:gd name="connsiteX9208" fmla="*/ 472375 w 7283450"/>
              <a:gd name="connsiteY9208" fmla="*/ 2059890 h 6857979"/>
              <a:gd name="connsiteX9209" fmla="*/ 473964 w 7283450"/>
              <a:gd name="connsiteY9209" fmla="*/ 2059890 h 6857979"/>
              <a:gd name="connsiteX9210" fmla="*/ 478336 w 7283450"/>
              <a:gd name="connsiteY9210" fmla="*/ 2059492 h 6857979"/>
              <a:gd name="connsiteX9211" fmla="*/ 482309 w 7283450"/>
              <a:gd name="connsiteY9211" fmla="*/ 2058299 h 6857979"/>
              <a:gd name="connsiteX9212" fmla="*/ 486680 w 7283450"/>
              <a:gd name="connsiteY9212" fmla="*/ 2056310 h 6857979"/>
              <a:gd name="connsiteX9213" fmla="*/ 491052 w 7283450"/>
              <a:gd name="connsiteY9213" fmla="*/ 2054321 h 6857979"/>
              <a:gd name="connsiteX9214" fmla="*/ 499397 w 7283450"/>
              <a:gd name="connsiteY9214" fmla="*/ 2049945 h 6857979"/>
              <a:gd name="connsiteX9215" fmla="*/ 504166 w 7283450"/>
              <a:gd name="connsiteY9215" fmla="*/ 2047956 h 6857979"/>
              <a:gd name="connsiteX9216" fmla="*/ 508536 w 7283450"/>
              <a:gd name="connsiteY9216" fmla="*/ 2046365 h 6857979"/>
              <a:gd name="connsiteX9217" fmla="*/ 518471 w 7283450"/>
              <a:gd name="connsiteY9217" fmla="*/ 2044376 h 6857979"/>
              <a:gd name="connsiteX9218" fmla="*/ 528405 w 7283450"/>
              <a:gd name="connsiteY9218" fmla="*/ 2042785 h 6857979"/>
              <a:gd name="connsiteX9219" fmla="*/ 539134 w 7283450"/>
              <a:gd name="connsiteY9219" fmla="*/ 2041194 h 6857979"/>
              <a:gd name="connsiteX9220" fmla="*/ 549069 w 7283450"/>
              <a:gd name="connsiteY9220" fmla="*/ 2039205 h 6857979"/>
              <a:gd name="connsiteX9221" fmla="*/ 559003 w 7283450"/>
              <a:gd name="connsiteY9221" fmla="*/ 2036818 h 6857979"/>
              <a:gd name="connsiteX9222" fmla="*/ 564169 w 7283450"/>
              <a:gd name="connsiteY9222" fmla="*/ 2035625 h 6857979"/>
              <a:gd name="connsiteX9223" fmla="*/ 568938 w 7283450"/>
              <a:gd name="connsiteY9223" fmla="*/ 2033636 h 6857979"/>
              <a:gd name="connsiteX9224" fmla="*/ 572911 w 7283450"/>
              <a:gd name="connsiteY9224" fmla="*/ 2031249 h 6857979"/>
              <a:gd name="connsiteX9225" fmla="*/ 576885 w 7283450"/>
              <a:gd name="connsiteY9225" fmla="*/ 2028862 h 6857979"/>
              <a:gd name="connsiteX9226" fmla="*/ 580859 w 7283450"/>
              <a:gd name="connsiteY9226" fmla="*/ 2026475 h 6857979"/>
              <a:gd name="connsiteX9227" fmla="*/ 584038 w 7283450"/>
              <a:gd name="connsiteY9227" fmla="*/ 2022895 h 6857979"/>
              <a:gd name="connsiteX9228" fmla="*/ 587217 w 7283450"/>
              <a:gd name="connsiteY9228" fmla="*/ 2025282 h 6857979"/>
              <a:gd name="connsiteX9229" fmla="*/ 590396 w 7283450"/>
              <a:gd name="connsiteY9229" fmla="*/ 2026873 h 6857979"/>
              <a:gd name="connsiteX9230" fmla="*/ 592780 w 7283450"/>
              <a:gd name="connsiteY9230" fmla="*/ 2027669 h 6857979"/>
              <a:gd name="connsiteX9231" fmla="*/ 595959 w 7283450"/>
              <a:gd name="connsiteY9231" fmla="*/ 2028464 h 6857979"/>
              <a:gd name="connsiteX9232" fmla="*/ 598343 w 7283450"/>
              <a:gd name="connsiteY9232" fmla="*/ 2028862 h 6857979"/>
              <a:gd name="connsiteX9233" fmla="*/ 600728 w 7283450"/>
              <a:gd name="connsiteY9233" fmla="*/ 2028464 h 6857979"/>
              <a:gd name="connsiteX9234" fmla="*/ 603509 w 7283450"/>
              <a:gd name="connsiteY9234" fmla="*/ 2028066 h 6857979"/>
              <a:gd name="connsiteX9235" fmla="*/ 605894 w 7283450"/>
              <a:gd name="connsiteY9235" fmla="*/ 2027669 h 6857979"/>
              <a:gd name="connsiteX9236" fmla="*/ 617815 w 7283450"/>
              <a:gd name="connsiteY9236" fmla="*/ 2023691 h 6857979"/>
              <a:gd name="connsiteX9237" fmla="*/ 625365 w 7283450"/>
              <a:gd name="connsiteY9237" fmla="*/ 2021304 h 6857979"/>
              <a:gd name="connsiteX9238" fmla="*/ 629736 w 7283450"/>
              <a:gd name="connsiteY9238" fmla="*/ 2020111 h 6857979"/>
              <a:gd name="connsiteX9239" fmla="*/ 634107 w 7283450"/>
              <a:gd name="connsiteY9239" fmla="*/ 2019713 h 6857979"/>
              <a:gd name="connsiteX9240" fmla="*/ 640465 w 7283450"/>
              <a:gd name="connsiteY9240" fmla="*/ 2018519 h 6857979"/>
              <a:gd name="connsiteX9241" fmla="*/ 647618 w 7283450"/>
              <a:gd name="connsiteY9241" fmla="*/ 2016929 h 6857979"/>
              <a:gd name="connsiteX9242" fmla="*/ 653976 w 7283450"/>
              <a:gd name="connsiteY9242" fmla="*/ 2015337 h 6857979"/>
              <a:gd name="connsiteX9243" fmla="*/ 659539 w 7283450"/>
              <a:gd name="connsiteY9243" fmla="*/ 2012950 h 6857979"/>
              <a:gd name="connsiteX9244" fmla="*/ 660334 w 7283450"/>
              <a:gd name="connsiteY9244" fmla="*/ 2011757 h 6857979"/>
              <a:gd name="connsiteX9245" fmla="*/ 661527 w 7283450"/>
              <a:gd name="connsiteY9245" fmla="*/ 2009370 h 6857979"/>
              <a:gd name="connsiteX9246" fmla="*/ 662321 w 7283450"/>
              <a:gd name="connsiteY9246" fmla="*/ 2007381 h 6857979"/>
              <a:gd name="connsiteX9247" fmla="*/ 6555003 w 7283450"/>
              <a:gd name="connsiteY9247" fmla="*/ 1984377 h 6857979"/>
              <a:gd name="connsiteX9248" fmla="*/ 6556564 w 7283450"/>
              <a:gd name="connsiteY9248" fmla="*/ 1984377 h 6857979"/>
              <a:gd name="connsiteX9249" fmla="*/ 6558124 w 7283450"/>
              <a:gd name="connsiteY9249" fmla="*/ 1984377 h 6857979"/>
              <a:gd name="connsiteX9250" fmla="*/ 6559685 w 7283450"/>
              <a:gd name="connsiteY9250" fmla="*/ 1984771 h 6857979"/>
              <a:gd name="connsiteX9251" fmla="*/ 6561636 w 7283450"/>
              <a:gd name="connsiteY9251" fmla="*/ 1985558 h 6857979"/>
              <a:gd name="connsiteX9252" fmla="*/ 6563196 w 7283450"/>
              <a:gd name="connsiteY9252" fmla="*/ 1986739 h 6857979"/>
              <a:gd name="connsiteX9253" fmla="*/ 6564757 w 7283450"/>
              <a:gd name="connsiteY9253" fmla="*/ 1988313 h 6857979"/>
              <a:gd name="connsiteX9254" fmla="*/ 6565927 w 7283450"/>
              <a:gd name="connsiteY9254" fmla="*/ 1990675 h 6857979"/>
              <a:gd name="connsiteX9255" fmla="*/ 6567488 w 7283450"/>
              <a:gd name="connsiteY9255" fmla="*/ 1992643 h 6857979"/>
              <a:gd name="connsiteX9256" fmla="*/ 6567098 w 7283450"/>
              <a:gd name="connsiteY9256" fmla="*/ 1992643 h 6857979"/>
              <a:gd name="connsiteX9257" fmla="*/ 6566708 w 7283450"/>
              <a:gd name="connsiteY9257" fmla="*/ 1993430 h 6857979"/>
              <a:gd name="connsiteX9258" fmla="*/ 6565927 w 7283450"/>
              <a:gd name="connsiteY9258" fmla="*/ 1996579 h 6857979"/>
              <a:gd name="connsiteX9259" fmla="*/ 6563586 w 7283450"/>
              <a:gd name="connsiteY9259" fmla="*/ 2008387 h 6857979"/>
              <a:gd name="connsiteX9260" fmla="*/ 6562026 w 7283450"/>
              <a:gd name="connsiteY9260" fmla="*/ 2015077 h 6857979"/>
              <a:gd name="connsiteX9261" fmla="*/ 6560075 w 7283450"/>
              <a:gd name="connsiteY9261" fmla="*/ 2020982 h 6857979"/>
              <a:gd name="connsiteX9262" fmla="*/ 6557734 w 7283450"/>
              <a:gd name="connsiteY9262" fmla="*/ 2026098 h 6857979"/>
              <a:gd name="connsiteX9263" fmla="*/ 6556564 w 7283450"/>
              <a:gd name="connsiteY9263" fmla="*/ 2028066 h 6857979"/>
              <a:gd name="connsiteX9264" fmla="*/ 6555393 w 7283450"/>
              <a:gd name="connsiteY9264" fmla="*/ 2029247 h 6857979"/>
              <a:gd name="connsiteX9265" fmla="*/ 6553443 w 7283450"/>
              <a:gd name="connsiteY9265" fmla="*/ 2030034 h 6857979"/>
              <a:gd name="connsiteX9266" fmla="*/ 6551492 w 7283450"/>
              <a:gd name="connsiteY9266" fmla="*/ 2030821 h 6857979"/>
              <a:gd name="connsiteX9267" fmla="*/ 6547590 w 7283450"/>
              <a:gd name="connsiteY9267" fmla="*/ 2032002 h 6857979"/>
              <a:gd name="connsiteX9268" fmla="*/ 6542908 w 7283450"/>
              <a:gd name="connsiteY9268" fmla="*/ 2032002 h 6857979"/>
              <a:gd name="connsiteX9269" fmla="*/ 6538617 w 7283450"/>
              <a:gd name="connsiteY9269" fmla="*/ 2032002 h 6857979"/>
              <a:gd name="connsiteX9270" fmla="*/ 6529253 w 7283450"/>
              <a:gd name="connsiteY9270" fmla="*/ 2030034 h 6857979"/>
              <a:gd name="connsiteX9271" fmla="*/ 6524961 w 7283450"/>
              <a:gd name="connsiteY9271" fmla="*/ 2029640 h 6857979"/>
              <a:gd name="connsiteX9272" fmla="*/ 6521450 w 7283450"/>
              <a:gd name="connsiteY9272" fmla="*/ 2029247 h 6857979"/>
              <a:gd name="connsiteX9273" fmla="*/ 6524181 w 7283450"/>
              <a:gd name="connsiteY9273" fmla="*/ 2022556 h 6857979"/>
              <a:gd name="connsiteX9274" fmla="*/ 6528863 w 7283450"/>
              <a:gd name="connsiteY9274" fmla="*/ 2013897 h 6857979"/>
              <a:gd name="connsiteX9275" fmla="*/ 6534325 w 7283450"/>
              <a:gd name="connsiteY9275" fmla="*/ 2004057 h 6857979"/>
              <a:gd name="connsiteX9276" fmla="*/ 6537836 w 7283450"/>
              <a:gd name="connsiteY9276" fmla="*/ 1999728 h 6857979"/>
              <a:gd name="connsiteX9277" fmla="*/ 6540958 w 7283450"/>
              <a:gd name="connsiteY9277" fmla="*/ 1995398 h 6857979"/>
              <a:gd name="connsiteX9278" fmla="*/ 6544859 w 7283450"/>
              <a:gd name="connsiteY9278" fmla="*/ 1991463 h 6857979"/>
              <a:gd name="connsiteX9279" fmla="*/ 6547980 w 7283450"/>
              <a:gd name="connsiteY9279" fmla="*/ 1987920 h 6857979"/>
              <a:gd name="connsiteX9280" fmla="*/ 6551492 w 7283450"/>
              <a:gd name="connsiteY9280" fmla="*/ 1985952 h 6857979"/>
              <a:gd name="connsiteX9281" fmla="*/ 6553443 w 7283450"/>
              <a:gd name="connsiteY9281" fmla="*/ 1985165 h 6857979"/>
              <a:gd name="connsiteX9282" fmla="*/ 6668237 w 7283450"/>
              <a:gd name="connsiteY9282" fmla="*/ 1952627 h 6857979"/>
              <a:gd name="connsiteX9283" fmla="*/ 6672523 w 7283450"/>
              <a:gd name="connsiteY9283" fmla="*/ 1952627 h 6857979"/>
              <a:gd name="connsiteX9284" fmla="*/ 6675640 w 7283450"/>
              <a:gd name="connsiteY9284" fmla="*/ 1953422 h 6857979"/>
              <a:gd name="connsiteX9285" fmla="*/ 6678758 w 7283450"/>
              <a:gd name="connsiteY9285" fmla="*/ 1955406 h 6857979"/>
              <a:gd name="connsiteX9286" fmla="*/ 6681485 w 7283450"/>
              <a:gd name="connsiteY9286" fmla="*/ 1957391 h 6857979"/>
              <a:gd name="connsiteX9287" fmla="*/ 6683044 w 7283450"/>
              <a:gd name="connsiteY9287" fmla="*/ 1959772 h 6857979"/>
              <a:gd name="connsiteX9288" fmla="*/ 6684603 w 7283450"/>
              <a:gd name="connsiteY9288" fmla="*/ 1962550 h 6857979"/>
              <a:gd name="connsiteX9289" fmla="*/ 6685772 w 7283450"/>
              <a:gd name="connsiteY9289" fmla="*/ 1965725 h 6857979"/>
              <a:gd name="connsiteX9290" fmla="*/ 6686551 w 7283450"/>
              <a:gd name="connsiteY9290" fmla="*/ 1969297 h 6857979"/>
              <a:gd name="connsiteX9291" fmla="*/ 6676030 w 7283450"/>
              <a:gd name="connsiteY9291" fmla="*/ 1974456 h 6857979"/>
              <a:gd name="connsiteX9292" fmla="*/ 6670185 w 7283450"/>
              <a:gd name="connsiteY9292" fmla="*/ 1976837 h 6857979"/>
              <a:gd name="connsiteX9293" fmla="*/ 6664340 w 7283450"/>
              <a:gd name="connsiteY9293" fmla="*/ 1979218 h 6857979"/>
              <a:gd name="connsiteX9294" fmla="*/ 6658106 w 7283450"/>
              <a:gd name="connsiteY9294" fmla="*/ 1980409 h 6857979"/>
              <a:gd name="connsiteX9295" fmla="*/ 6654988 w 7283450"/>
              <a:gd name="connsiteY9295" fmla="*/ 1981202 h 6857979"/>
              <a:gd name="connsiteX9296" fmla="*/ 6652650 w 7283450"/>
              <a:gd name="connsiteY9296" fmla="*/ 1981202 h 6857979"/>
              <a:gd name="connsiteX9297" fmla="*/ 6649923 w 7283450"/>
              <a:gd name="connsiteY9297" fmla="*/ 1980409 h 6857979"/>
              <a:gd name="connsiteX9298" fmla="*/ 6647974 w 7283450"/>
              <a:gd name="connsiteY9298" fmla="*/ 1979218 h 6857979"/>
              <a:gd name="connsiteX9299" fmla="*/ 6645247 w 7283450"/>
              <a:gd name="connsiteY9299" fmla="*/ 1978028 h 6857979"/>
              <a:gd name="connsiteX9300" fmla="*/ 6643688 w 7283450"/>
              <a:gd name="connsiteY9300" fmla="*/ 1976043 h 6857979"/>
              <a:gd name="connsiteX9301" fmla="*/ 6647195 w 7283450"/>
              <a:gd name="connsiteY9301" fmla="*/ 1973662 h 6857979"/>
              <a:gd name="connsiteX9302" fmla="*/ 6650702 w 7283450"/>
              <a:gd name="connsiteY9302" fmla="*/ 1970884 h 6857979"/>
              <a:gd name="connsiteX9303" fmla="*/ 6658495 w 7283450"/>
              <a:gd name="connsiteY9303" fmla="*/ 1967313 h 6857979"/>
              <a:gd name="connsiteX9304" fmla="*/ 6662002 w 7283450"/>
              <a:gd name="connsiteY9304" fmla="*/ 1964931 h 6857979"/>
              <a:gd name="connsiteX9305" fmla="*/ 6663951 w 7283450"/>
              <a:gd name="connsiteY9305" fmla="*/ 1962947 h 6857979"/>
              <a:gd name="connsiteX9306" fmla="*/ 6665119 w 7283450"/>
              <a:gd name="connsiteY9306" fmla="*/ 1961756 h 6857979"/>
              <a:gd name="connsiteX9307" fmla="*/ 6666288 w 7283450"/>
              <a:gd name="connsiteY9307" fmla="*/ 1959772 h 6857979"/>
              <a:gd name="connsiteX9308" fmla="*/ 6667068 w 7283450"/>
              <a:gd name="connsiteY9308" fmla="*/ 1957788 h 6857979"/>
              <a:gd name="connsiteX9309" fmla="*/ 6667847 w 7283450"/>
              <a:gd name="connsiteY9309" fmla="*/ 1955804 h 6857979"/>
              <a:gd name="connsiteX9310" fmla="*/ 6994578 w 7283450"/>
              <a:gd name="connsiteY9310" fmla="*/ 1912942 h 6857979"/>
              <a:gd name="connsiteX9311" fmla="*/ 6996164 w 7283450"/>
              <a:gd name="connsiteY9311" fmla="*/ 1912942 h 6857979"/>
              <a:gd name="connsiteX9312" fmla="*/ 6998542 w 7283450"/>
              <a:gd name="connsiteY9312" fmla="*/ 1913341 h 6857979"/>
              <a:gd name="connsiteX9313" fmla="*/ 7003298 w 7283450"/>
              <a:gd name="connsiteY9313" fmla="*/ 1914940 h 6857979"/>
              <a:gd name="connsiteX9314" fmla="*/ 7009639 w 7283450"/>
              <a:gd name="connsiteY9314" fmla="*/ 1917739 h 6857979"/>
              <a:gd name="connsiteX9315" fmla="*/ 7016377 w 7283450"/>
              <a:gd name="connsiteY9315" fmla="*/ 1921737 h 6857979"/>
              <a:gd name="connsiteX9316" fmla="*/ 7022321 w 7283450"/>
              <a:gd name="connsiteY9316" fmla="*/ 1925735 h 6857979"/>
              <a:gd name="connsiteX9317" fmla="*/ 7025096 w 7283450"/>
              <a:gd name="connsiteY9317" fmla="*/ 1927734 h 6857979"/>
              <a:gd name="connsiteX9318" fmla="*/ 7027474 w 7283450"/>
              <a:gd name="connsiteY9318" fmla="*/ 1930533 h 6857979"/>
              <a:gd name="connsiteX9319" fmla="*/ 7029455 w 7283450"/>
              <a:gd name="connsiteY9319" fmla="*/ 1932532 h 6857979"/>
              <a:gd name="connsiteX9320" fmla="*/ 7030644 w 7283450"/>
              <a:gd name="connsiteY9320" fmla="*/ 1934931 h 6857979"/>
              <a:gd name="connsiteX9321" fmla="*/ 7032230 w 7283450"/>
              <a:gd name="connsiteY9321" fmla="*/ 1936930 h 6857979"/>
              <a:gd name="connsiteX9322" fmla="*/ 7032626 w 7283450"/>
              <a:gd name="connsiteY9322" fmla="*/ 1939729 h 6857979"/>
              <a:gd name="connsiteX9323" fmla="*/ 7032230 w 7283450"/>
              <a:gd name="connsiteY9323" fmla="*/ 1942128 h 6857979"/>
              <a:gd name="connsiteX9324" fmla="*/ 7031041 w 7283450"/>
              <a:gd name="connsiteY9324" fmla="*/ 1944527 h 6857979"/>
              <a:gd name="connsiteX9325" fmla="*/ 7029852 w 7283450"/>
              <a:gd name="connsiteY9325" fmla="*/ 1946525 h 6857979"/>
              <a:gd name="connsiteX9326" fmla="*/ 7028266 w 7283450"/>
              <a:gd name="connsiteY9326" fmla="*/ 1948525 h 6857979"/>
              <a:gd name="connsiteX9327" fmla="*/ 7026681 w 7283450"/>
              <a:gd name="connsiteY9327" fmla="*/ 1950124 h 6857979"/>
              <a:gd name="connsiteX9328" fmla="*/ 7024303 w 7283450"/>
              <a:gd name="connsiteY9328" fmla="*/ 1951723 h 6857979"/>
              <a:gd name="connsiteX9329" fmla="*/ 7018358 w 7283450"/>
              <a:gd name="connsiteY9329" fmla="*/ 1954122 h 6857979"/>
              <a:gd name="connsiteX9330" fmla="*/ 7011224 w 7283450"/>
              <a:gd name="connsiteY9330" fmla="*/ 1956521 h 6857979"/>
              <a:gd name="connsiteX9331" fmla="*/ 7003298 w 7283450"/>
              <a:gd name="connsiteY9331" fmla="*/ 1958520 h 6857979"/>
              <a:gd name="connsiteX9332" fmla="*/ 6985463 w 7283450"/>
              <a:gd name="connsiteY9332" fmla="*/ 1962918 h 6857979"/>
              <a:gd name="connsiteX9333" fmla="*/ 6980707 w 7283450"/>
              <a:gd name="connsiteY9333" fmla="*/ 1964917 h 6857979"/>
              <a:gd name="connsiteX9334" fmla="*/ 6975158 w 7283450"/>
              <a:gd name="connsiteY9334" fmla="*/ 1967316 h 6857979"/>
              <a:gd name="connsiteX9335" fmla="*/ 6963665 w 7283450"/>
              <a:gd name="connsiteY9335" fmla="*/ 1972113 h 6857979"/>
              <a:gd name="connsiteX9336" fmla="*/ 6957720 w 7283450"/>
              <a:gd name="connsiteY9336" fmla="*/ 1974912 h 6857979"/>
              <a:gd name="connsiteX9337" fmla="*/ 6951775 w 7283450"/>
              <a:gd name="connsiteY9337" fmla="*/ 1977311 h 6857979"/>
              <a:gd name="connsiteX9338" fmla="*/ 6946623 w 7283450"/>
              <a:gd name="connsiteY9338" fmla="*/ 1978911 h 6857979"/>
              <a:gd name="connsiteX9339" fmla="*/ 6941471 w 7283450"/>
              <a:gd name="connsiteY9339" fmla="*/ 1979710 h 6857979"/>
              <a:gd name="connsiteX9340" fmla="*/ 6937904 w 7283450"/>
              <a:gd name="connsiteY9340" fmla="*/ 1979710 h 6857979"/>
              <a:gd name="connsiteX9341" fmla="*/ 6934337 w 7283450"/>
              <a:gd name="connsiteY9341" fmla="*/ 1979310 h 6857979"/>
              <a:gd name="connsiteX9342" fmla="*/ 6930770 w 7283450"/>
              <a:gd name="connsiteY9342" fmla="*/ 1978511 h 6857979"/>
              <a:gd name="connsiteX9343" fmla="*/ 6927203 w 7283450"/>
              <a:gd name="connsiteY9343" fmla="*/ 1977311 h 6857979"/>
              <a:gd name="connsiteX9344" fmla="*/ 6920861 w 7283450"/>
              <a:gd name="connsiteY9344" fmla="*/ 1974912 h 6857979"/>
              <a:gd name="connsiteX9345" fmla="*/ 6916898 w 7283450"/>
              <a:gd name="connsiteY9345" fmla="*/ 1974112 h 6857979"/>
              <a:gd name="connsiteX9346" fmla="*/ 6913331 w 7283450"/>
              <a:gd name="connsiteY9346" fmla="*/ 1973313 h 6857979"/>
              <a:gd name="connsiteX9347" fmla="*/ 6909368 w 7283450"/>
              <a:gd name="connsiteY9347" fmla="*/ 1973313 h 6857979"/>
              <a:gd name="connsiteX9348" fmla="*/ 6906197 w 7283450"/>
              <a:gd name="connsiteY9348" fmla="*/ 1973713 h 6857979"/>
              <a:gd name="connsiteX9349" fmla="*/ 6902234 w 7283450"/>
              <a:gd name="connsiteY9349" fmla="*/ 1974112 h 6857979"/>
              <a:gd name="connsiteX9350" fmla="*/ 6899063 w 7283450"/>
              <a:gd name="connsiteY9350" fmla="*/ 1974912 h 6857979"/>
              <a:gd name="connsiteX9351" fmla="*/ 6892722 w 7283450"/>
              <a:gd name="connsiteY9351" fmla="*/ 1976911 h 6857979"/>
              <a:gd name="connsiteX9352" fmla="*/ 6886777 w 7283450"/>
              <a:gd name="connsiteY9352" fmla="*/ 1979310 h 6857979"/>
              <a:gd name="connsiteX9353" fmla="*/ 6875680 w 7283450"/>
              <a:gd name="connsiteY9353" fmla="*/ 1984108 h 6857979"/>
              <a:gd name="connsiteX9354" fmla="*/ 6870924 w 7283450"/>
              <a:gd name="connsiteY9354" fmla="*/ 1985707 h 6857979"/>
              <a:gd name="connsiteX9355" fmla="*/ 6868150 w 7283450"/>
              <a:gd name="connsiteY9355" fmla="*/ 1986506 h 6857979"/>
              <a:gd name="connsiteX9356" fmla="*/ 6866168 w 7283450"/>
              <a:gd name="connsiteY9356" fmla="*/ 1986506 h 6857979"/>
              <a:gd name="connsiteX9357" fmla="*/ 6863790 w 7283450"/>
              <a:gd name="connsiteY9357" fmla="*/ 1986506 h 6857979"/>
              <a:gd name="connsiteX9358" fmla="*/ 6861412 w 7283450"/>
              <a:gd name="connsiteY9358" fmla="*/ 1986506 h 6857979"/>
              <a:gd name="connsiteX9359" fmla="*/ 6855864 w 7283450"/>
              <a:gd name="connsiteY9359" fmla="*/ 1985707 h 6857979"/>
              <a:gd name="connsiteX9360" fmla="*/ 6845163 w 7283450"/>
              <a:gd name="connsiteY9360" fmla="*/ 1982909 h 6857979"/>
              <a:gd name="connsiteX9361" fmla="*/ 6840010 w 7283450"/>
              <a:gd name="connsiteY9361" fmla="*/ 1981709 h 6857979"/>
              <a:gd name="connsiteX9362" fmla="*/ 6835651 w 7283450"/>
              <a:gd name="connsiteY9362" fmla="*/ 1980510 h 6857979"/>
              <a:gd name="connsiteX9363" fmla="*/ 6833273 w 7283450"/>
              <a:gd name="connsiteY9363" fmla="*/ 1980910 h 6857979"/>
              <a:gd name="connsiteX9364" fmla="*/ 6831688 w 7283450"/>
              <a:gd name="connsiteY9364" fmla="*/ 1981709 h 6857979"/>
              <a:gd name="connsiteX9365" fmla="*/ 6830102 w 7283450"/>
              <a:gd name="connsiteY9365" fmla="*/ 1982509 h 6857979"/>
              <a:gd name="connsiteX9366" fmla="*/ 6828913 w 7283450"/>
              <a:gd name="connsiteY9366" fmla="*/ 1983308 h 6857979"/>
              <a:gd name="connsiteX9367" fmla="*/ 6827328 w 7283450"/>
              <a:gd name="connsiteY9367" fmla="*/ 1984508 h 6857979"/>
              <a:gd name="connsiteX9368" fmla="*/ 6825346 w 7283450"/>
              <a:gd name="connsiteY9368" fmla="*/ 1985307 h 6857979"/>
              <a:gd name="connsiteX9369" fmla="*/ 6821779 w 7283450"/>
              <a:gd name="connsiteY9369" fmla="*/ 1986107 h 6857979"/>
              <a:gd name="connsiteX9370" fmla="*/ 6819798 w 7283450"/>
              <a:gd name="connsiteY9370" fmla="*/ 1986506 h 6857979"/>
              <a:gd name="connsiteX9371" fmla="*/ 6817420 w 7283450"/>
              <a:gd name="connsiteY9371" fmla="*/ 1987307 h 6857979"/>
              <a:gd name="connsiteX9372" fmla="*/ 6815042 w 7283450"/>
              <a:gd name="connsiteY9372" fmla="*/ 1988106 h 6857979"/>
              <a:gd name="connsiteX9373" fmla="*/ 6813060 w 7283450"/>
              <a:gd name="connsiteY9373" fmla="*/ 1990106 h 6857979"/>
              <a:gd name="connsiteX9374" fmla="*/ 6810286 w 7283450"/>
              <a:gd name="connsiteY9374" fmla="*/ 1993304 h 6857979"/>
              <a:gd name="connsiteX9375" fmla="*/ 6808304 w 7283450"/>
              <a:gd name="connsiteY9375" fmla="*/ 1996502 h 6857979"/>
              <a:gd name="connsiteX9376" fmla="*/ 6806719 w 7283450"/>
              <a:gd name="connsiteY9376" fmla="*/ 2000500 h 6857979"/>
              <a:gd name="connsiteX9377" fmla="*/ 6805530 w 7283450"/>
              <a:gd name="connsiteY9377" fmla="*/ 2004099 h 6857979"/>
              <a:gd name="connsiteX9378" fmla="*/ 6803548 w 7283450"/>
              <a:gd name="connsiteY9378" fmla="*/ 2011694 h 6857979"/>
              <a:gd name="connsiteX9379" fmla="*/ 6802359 w 7283450"/>
              <a:gd name="connsiteY9379" fmla="*/ 2014494 h 6857979"/>
              <a:gd name="connsiteX9380" fmla="*/ 6800378 w 7283450"/>
              <a:gd name="connsiteY9380" fmla="*/ 2017293 h 6857979"/>
              <a:gd name="connsiteX9381" fmla="*/ 6795225 w 7283450"/>
              <a:gd name="connsiteY9381" fmla="*/ 2019291 h 6857979"/>
              <a:gd name="connsiteX9382" fmla="*/ 6790469 w 7283450"/>
              <a:gd name="connsiteY9382" fmla="*/ 2020491 h 6857979"/>
              <a:gd name="connsiteX9383" fmla="*/ 6786902 w 7283450"/>
              <a:gd name="connsiteY9383" fmla="*/ 2020890 h 6857979"/>
              <a:gd name="connsiteX9384" fmla="*/ 6783336 w 7283450"/>
              <a:gd name="connsiteY9384" fmla="*/ 2020491 h 6857979"/>
              <a:gd name="connsiteX9385" fmla="*/ 6780561 w 7283450"/>
              <a:gd name="connsiteY9385" fmla="*/ 2019291 h 6857979"/>
              <a:gd name="connsiteX9386" fmla="*/ 6778183 w 7283450"/>
              <a:gd name="connsiteY9386" fmla="*/ 2017692 h 6857979"/>
              <a:gd name="connsiteX9387" fmla="*/ 6776202 w 7283450"/>
              <a:gd name="connsiteY9387" fmla="*/ 2014894 h 6857979"/>
              <a:gd name="connsiteX9388" fmla="*/ 6774220 w 7283450"/>
              <a:gd name="connsiteY9388" fmla="*/ 2012095 h 6857979"/>
              <a:gd name="connsiteX9389" fmla="*/ 6772635 w 7283450"/>
              <a:gd name="connsiteY9389" fmla="*/ 2008896 h 6857979"/>
              <a:gd name="connsiteX9390" fmla="*/ 6771049 w 7283450"/>
              <a:gd name="connsiteY9390" fmla="*/ 2004898 h 6857979"/>
              <a:gd name="connsiteX9391" fmla="*/ 6768671 w 7283450"/>
              <a:gd name="connsiteY9391" fmla="*/ 1996102 h 6857979"/>
              <a:gd name="connsiteX9392" fmla="*/ 6765897 w 7283450"/>
              <a:gd name="connsiteY9392" fmla="*/ 1986506 h 6857979"/>
              <a:gd name="connsiteX9393" fmla="*/ 6762726 w 7283450"/>
              <a:gd name="connsiteY9393" fmla="*/ 1976512 h 6857979"/>
              <a:gd name="connsiteX9394" fmla="*/ 6760745 w 7283450"/>
              <a:gd name="connsiteY9394" fmla="*/ 1972113 h 6857979"/>
              <a:gd name="connsiteX9395" fmla="*/ 6757574 w 7283450"/>
              <a:gd name="connsiteY9395" fmla="*/ 1967316 h 6857979"/>
              <a:gd name="connsiteX9396" fmla="*/ 6754007 w 7283450"/>
              <a:gd name="connsiteY9396" fmla="*/ 1961719 h 6857979"/>
              <a:gd name="connsiteX9397" fmla="*/ 6750837 w 7283450"/>
              <a:gd name="connsiteY9397" fmla="*/ 1956121 h 6857979"/>
              <a:gd name="connsiteX9398" fmla="*/ 6747666 w 7283450"/>
              <a:gd name="connsiteY9398" fmla="*/ 1950124 h 6857979"/>
              <a:gd name="connsiteX9399" fmla="*/ 6746477 w 7283450"/>
              <a:gd name="connsiteY9399" fmla="*/ 1947326 h 6857979"/>
              <a:gd name="connsiteX9400" fmla="*/ 6745684 w 7283450"/>
              <a:gd name="connsiteY9400" fmla="*/ 1944127 h 6857979"/>
              <a:gd name="connsiteX9401" fmla="*/ 6745288 w 7283450"/>
              <a:gd name="connsiteY9401" fmla="*/ 1941328 h 6857979"/>
              <a:gd name="connsiteX9402" fmla="*/ 6745288 w 7283450"/>
              <a:gd name="connsiteY9402" fmla="*/ 1938529 h 6857979"/>
              <a:gd name="connsiteX9403" fmla="*/ 6746081 w 7283450"/>
              <a:gd name="connsiteY9403" fmla="*/ 1935331 h 6857979"/>
              <a:gd name="connsiteX9404" fmla="*/ 6746873 w 7283450"/>
              <a:gd name="connsiteY9404" fmla="*/ 1932932 h 6857979"/>
              <a:gd name="connsiteX9405" fmla="*/ 6748459 w 7283450"/>
              <a:gd name="connsiteY9405" fmla="*/ 1930933 h 6857979"/>
              <a:gd name="connsiteX9406" fmla="*/ 6750044 w 7283450"/>
              <a:gd name="connsiteY9406" fmla="*/ 1928934 h 6857979"/>
              <a:gd name="connsiteX9407" fmla="*/ 6751629 w 7283450"/>
              <a:gd name="connsiteY9407" fmla="*/ 1927734 h 6857979"/>
              <a:gd name="connsiteX9408" fmla="*/ 6753215 w 7283450"/>
              <a:gd name="connsiteY9408" fmla="*/ 1926535 h 6857979"/>
              <a:gd name="connsiteX9409" fmla="*/ 6755196 w 7283450"/>
              <a:gd name="connsiteY9409" fmla="*/ 1925735 h 6857979"/>
              <a:gd name="connsiteX9410" fmla="*/ 6757178 w 7283450"/>
              <a:gd name="connsiteY9410" fmla="*/ 1924936 h 6857979"/>
              <a:gd name="connsiteX9411" fmla="*/ 6761934 w 7283450"/>
              <a:gd name="connsiteY9411" fmla="*/ 1924136 h 6857979"/>
              <a:gd name="connsiteX9412" fmla="*/ 6766293 w 7283450"/>
              <a:gd name="connsiteY9412" fmla="*/ 1924536 h 6857979"/>
              <a:gd name="connsiteX9413" fmla="*/ 6771446 w 7283450"/>
              <a:gd name="connsiteY9413" fmla="*/ 1925335 h 6857979"/>
              <a:gd name="connsiteX9414" fmla="*/ 6776598 w 7283450"/>
              <a:gd name="connsiteY9414" fmla="*/ 1926935 h 6857979"/>
              <a:gd name="connsiteX9415" fmla="*/ 6781354 w 7283450"/>
              <a:gd name="connsiteY9415" fmla="*/ 1929333 h 6857979"/>
              <a:gd name="connsiteX9416" fmla="*/ 6780561 w 7283450"/>
              <a:gd name="connsiteY9416" fmla="*/ 1932133 h 6857979"/>
              <a:gd name="connsiteX9417" fmla="*/ 6780165 w 7283450"/>
              <a:gd name="connsiteY9417" fmla="*/ 1934531 h 6857979"/>
              <a:gd name="connsiteX9418" fmla="*/ 6779372 w 7283450"/>
              <a:gd name="connsiteY9418" fmla="*/ 1940529 h 6857979"/>
              <a:gd name="connsiteX9419" fmla="*/ 6778976 w 7283450"/>
              <a:gd name="connsiteY9419" fmla="*/ 1943327 h 6857979"/>
              <a:gd name="connsiteX9420" fmla="*/ 6778183 w 7283450"/>
              <a:gd name="connsiteY9420" fmla="*/ 1945726 h 6857979"/>
              <a:gd name="connsiteX9421" fmla="*/ 6776994 w 7283450"/>
              <a:gd name="connsiteY9421" fmla="*/ 1948125 h 6857979"/>
              <a:gd name="connsiteX9422" fmla="*/ 6775409 w 7283450"/>
              <a:gd name="connsiteY9422" fmla="*/ 1949724 h 6857979"/>
              <a:gd name="connsiteX9423" fmla="*/ 6777391 w 7283450"/>
              <a:gd name="connsiteY9423" fmla="*/ 1952523 h 6857979"/>
              <a:gd name="connsiteX9424" fmla="*/ 6778976 w 7283450"/>
              <a:gd name="connsiteY9424" fmla="*/ 1954522 h 6857979"/>
              <a:gd name="connsiteX9425" fmla="*/ 6780958 w 7283450"/>
              <a:gd name="connsiteY9425" fmla="*/ 1956521 h 6857979"/>
              <a:gd name="connsiteX9426" fmla="*/ 6783336 w 7283450"/>
              <a:gd name="connsiteY9426" fmla="*/ 1957721 h 6857979"/>
              <a:gd name="connsiteX9427" fmla="*/ 6786110 w 7283450"/>
              <a:gd name="connsiteY9427" fmla="*/ 1958920 h 6857979"/>
              <a:gd name="connsiteX9428" fmla="*/ 6788488 w 7283450"/>
              <a:gd name="connsiteY9428" fmla="*/ 1959320 h 6857979"/>
              <a:gd name="connsiteX9429" fmla="*/ 6794036 w 7283450"/>
              <a:gd name="connsiteY9429" fmla="*/ 1959719 h 6857979"/>
              <a:gd name="connsiteX9430" fmla="*/ 6799981 w 7283450"/>
              <a:gd name="connsiteY9430" fmla="*/ 1959719 h 6857979"/>
              <a:gd name="connsiteX9431" fmla="*/ 6806323 w 7283450"/>
              <a:gd name="connsiteY9431" fmla="*/ 1959719 h 6857979"/>
              <a:gd name="connsiteX9432" fmla="*/ 6809097 w 7283450"/>
              <a:gd name="connsiteY9432" fmla="*/ 1960119 h 6857979"/>
              <a:gd name="connsiteX9433" fmla="*/ 6812664 w 7283450"/>
              <a:gd name="connsiteY9433" fmla="*/ 1960919 h 6857979"/>
              <a:gd name="connsiteX9434" fmla="*/ 6815834 w 7283450"/>
              <a:gd name="connsiteY9434" fmla="*/ 1961719 h 6857979"/>
              <a:gd name="connsiteX9435" fmla="*/ 6819401 w 7283450"/>
              <a:gd name="connsiteY9435" fmla="*/ 1962918 h 6857979"/>
              <a:gd name="connsiteX9436" fmla="*/ 6821383 w 7283450"/>
              <a:gd name="connsiteY9436" fmla="*/ 1961719 h 6857979"/>
              <a:gd name="connsiteX9437" fmla="*/ 6822572 w 7283450"/>
              <a:gd name="connsiteY9437" fmla="*/ 1960119 h 6857979"/>
              <a:gd name="connsiteX9438" fmla="*/ 6823761 w 7283450"/>
              <a:gd name="connsiteY9438" fmla="*/ 1958520 h 6857979"/>
              <a:gd name="connsiteX9439" fmla="*/ 6824157 w 7283450"/>
              <a:gd name="connsiteY9439" fmla="*/ 1956921 h 6857979"/>
              <a:gd name="connsiteX9440" fmla="*/ 6824554 w 7283450"/>
              <a:gd name="connsiteY9440" fmla="*/ 1954921 h 6857979"/>
              <a:gd name="connsiteX9441" fmla="*/ 6824554 w 7283450"/>
              <a:gd name="connsiteY9441" fmla="*/ 1952923 h 6857979"/>
              <a:gd name="connsiteX9442" fmla="*/ 6824554 w 7283450"/>
              <a:gd name="connsiteY9442" fmla="*/ 1949324 h 6857979"/>
              <a:gd name="connsiteX9443" fmla="*/ 6824157 w 7283450"/>
              <a:gd name="connsiteY9443" fmla="*/ 1944927 h 6857979"/>
              <a:gd name="connsiteX9444" fmla="*/ 6824554 w 7283450"/>
              <a:gd name="connsiteY9444" fmla="*/ 1940928 h 6857979"/>
              <a:gd name="connsiteX9445" fmla="*/ 6824950 w 7283450"/>
              <a:gd name="connsiteY9445" fmla="*/ 1938929 h 6857979"/>
              <a:gd name="connsiteX9446" fmla="*/ 6825743 w 7283450"/>
              <a:gd name="connsiteY9446" fmla="*/ 1936530 h 6857979"/>
              <a:gd name="connsiteX9447" fmla="*/ 6827328 w 7283450"/>
              <a:gd name="connsiteY9447" fmla="*/ 1934931 h 6857979"/>
              <a:gd name="connsiteX9448" fmla="*/ 6828913 w 7283450"/>
              <a:gd name="connsiteY9448" fmla="*/ 1932932 h 6857979"/>
              <a:gd name="connsiteX9449" fmla="*/ 6835651 w 7283450"/>
              <a:gd name="connsiteY9449" fmla="*/ 1935331 h 6857979"/>
              <a:gd name="connsiteX9450" fmla="*/ 6842388 w 7283450"/>
              <a:gd name="connsiteY9450" fmla="*/ 1937730 h 6857979"/>
              <a:gd name="connsiteX9451" fmla="*/ 6849919 w 7283450"/>
              <a:gd name="connsiteY9451" fmla="*/ 1940529 h 6857979"/>
              <a:gd name="connsiteX9452" fmla="*/ 6856656 w 7283450"/>
              <a:gd name="connsiteY9452" fmla="*/ 1942927 h 6857979"/>
              <a:gd name="connsiteX9453" fmla="*/ 6859827 w 7283450"/>
              <a:gd name="connsiteY9453" fmla="*/ 1944527 h 6857979"/>
              <a:gd name="connsiteX9454" fmla="*/ 6862997 w 7283450"/>
              <a:gd name="connsiteY9454" fmla="*/ 1946126 h 6857979"/>
              <a:gd name="connsiteX9455" fmla="*/ 6865772 w 7283450"/>
              <a:gd name="connsiteY9455" fmla="*/ 1948525 h 6857979"/>
              <a:gd name="connsiteX9456" fmla="*/ 6868150 w 7283450"/>
              <a:gd name="connsiteY9456" fmla="*/ 1950524 h 6857979"/>
              <a:gd name="connsiteX9457" fmla="*/ 6870924 w 7283450"/>
              <a:gd name="connsiteY9457" fmla="*/ 1953322 h 6857979"/>
              <a:gd name="connsiteX9458" fmla="*/ 6872906 w 7283450"/>
              <a:gd name="connsiteY9458" fmla="*/ 1956121 h 6857979"/>
              <a:gd name="connsiteX9459" fmla="*/ 6874491 w 7283450"/>
              <a:gd name="connsiteY9459" fmla="*/ 1959320 h 6857979"/>
              <a:gd name="connsiteX9460" fmla="*/ 6875680 w 7283450"/>
              <a:gd name="connsiteY9460" fmla="*/ 1962918 h 6857979"/>
              <a:gd name="connsiteX9461" fmla="*/ 6878454 w 7283450"/>
              <a:gd name="connsiteY9461" fmla="*/ 1960519 h 6857979"/>
              <a:gd name="connsiteX9462" fmla="*/ 6881229 w 7283450"/>
              <a:gd name="connsiteY9462" fmla="*/ 1958520 h 6857979"/>
              <a:gd name="connsiteX9463" fmla="*/ 6884003 w 7283450"/>
              <a:gd name="connsiteY9463" fmla="*/ 1957321 h 6857979"/>
              <a:gd name="connsiteX9464" fmla="*/ 6887570 w 7283450"/>
              <a:gd name="connsiteY9464" fmla="*/ 1956121 h 6857979"/>
              <a:gd name="connsiteX9465" fmla="*/ 6890740 w 7283450"/>
              <a:gd name="connsiteY9465" fmla="*/ 1955721 h 6857979"/>
              <a:gd name="connsiteX9466" fmla="*/ 6893515 w 7283450"/>
              <a:gd name="connsiteY9466" fmla="*/ 1954921 h 6857979"/>
              <a:gd name="connsiteX9467" fmla="*/ 6900252 w 7283450"/>
              <a:gd name="connsiteY9467" fmla="*/ 1954122 h 6857979"/>
              <a:gd name="connsiteX9468" fmla="*/ 6903819 w 7283450"/>
              <a:gd name="connsiteY9468" fmla="*/ 1953722 h 6857979"/>
              <a:gd name="connsiteX9469" fmla="*/ 6906594 w 7283450"/>
              <a:gd name="connsiteY9469" fmla="*/ 1953322 h 6857979"/>
              <a:gd name="connsiteX9470" fmla="*/ 6909368 w 7283450"/>
              <a:gd name="connsiteY9470" fmla="*/ 1952523 h 6857979"/>
              <a:gd name="connsiteX9471" fmla="*/ 6912142 w 7283450"/>
              <a:gd name="connsiteY9471" fmla="*/ 1950924 h 6857979"/>
              <a:gd name="connsiteX9472" fmla="*/ 6914520 w 7283450"/>
              <a:gd name="connsiteY9472" fmla="*/ 1949324 h 6857979"/>
              <a:gd name="connsiteX9473" fmla="*/ 6916502 w 7283450"/>
              <a:gd name="connsiteY9473" fmla="*/ 1946525 h 6857979"/>
              <a:gd name="connsiteX9474" fmla="*/ 6918087 w 7283450"/>
              <a:gd name="connsiteY9474" fmla="*/ 1943727 h 6857979"/>
              <a:gd name="connsiteX9475" fmla="*/ 6919276 w 7283450"/>
              <a:gd name="connsiteY9475" fmla="*/ 1939729 h 6857979"/>
              <a:gd name="connsiteX9476" fmla="*/ 6925221 w 7283450"/>
              <a:gd name="connsiteY9476" fmla="*/ 1939329 h 6857979"/>
              <a:gd name="connsiteX9477" fmla="*/ 6930373 w 7283450"/>
              <a:gd name="connsiteY9477" fmla="*/ 1939329 h 6857979"/>
              <a:gd name="connsiteX9478" fmla="*/ 6940678 w 7283450"/>
              <a:gd name="connsiteY9478" fmla="*/ 1939329 h 6857979"/>
              <a:gd name="connsiteX9479" fmla="*/ 6945434 w 7283450"/>
              <a:gd name="connsiteY9479" fmla="*/ 1938929 h 6857979"/>
              <a:gd name="connsiteX9480" fmla="*/ 6950190 w 7283450"/>
              <a:gd name="connsiteY9480" fmla="*/ 1938529 h 6857979"/>
              <a:gd name="connsiteX9481" fmla="*/ 6955342 w 7283450"/>
              <a:gd name="connsiteY9481" fmla="*/ 1937330 h 6857979"/>
              <a:gd name="connsiteX9482" fmla="*/ 6960098 w 7283450"/>
              <a:gd name="connsiteY9482" fmla="*/ 1936130 h 6857979"/>
              <a:gd name="connsiteX9483" fmla="*/ 6963269 w 7283450"/>
              <a:gd name="connsiteY9483" fmla="*/ 1934531 h 6857979"/>
              <a:gd name="connsiteX9484" fmla="*/ 6966835 w 7283450"/>
              <a:gd name="connsiteY9484" fmla="*/ 1931733 h 6857979"/>
              <a:gd name="connsiteX9485" fmla="*/ 6975555 w 7283450"/>
              <a:gd name="connsiteY9485" fmla="*/ 1923736 h 6857979"/>
              <a:gd name="connsiteX9486" fmla="*/ 6980707 w 7283450"/>
              <a:gd name="connsiteY9486" fmla="*/ 1919739 h 6857979"/>
              <a:gd name="connsiteX9487" fmla="*/ 6985463 w 7283450"/>
              <a:gd name="connsiteY9487" fmla="*/ 1916140 h 6857979"/>
              <a:gd name="connsiteX9488" fmla="*/ 6987841 w 7283450"/>
              <a:gd name="connsiteY9488" fmla="*/ 1914940 h 6857979"/>
              <a:gd name="connsiteX9489" fmla="*/ 6990219 w 7283450"/>
              <a:gd name="connsiteY9489" fmla="*/ 1913741 h 6857979"/>
              <a:gd name="connsiteX9490" fmla="*/ 6992597 w 7283450"/>
              <a:gd name="connsiteY9490" fmla="*/ 1913341 h 6857979"/>
              <a:gd name="connsiteX9491" fmla="*/ 293403 w 7283450"/>
              <a:gd name="connsiteY9491" fmla="*/ 1912942 h 6857979"/>
              <a:gd name="connsiteX9492" fmla="*/ 297414 w 7283450"/>
              <a:gd name="connsiteY9492" fmla="*/ 1912942 h 6857979"/>
              <a:gd name="connsiteX9493" fmla="*/ 300623 w 7283450"/>
              <a:gd name="connsiteY9493" fmla="*/ 1913338 h 6857979"/>
              <a:gd name="connsiteX9494" fmla="*/ 303430 w 7283450"/>
              <a:gd name="connsiteY9494" fmla="*/ 1913735 h 6857979"/>
              <a:gd name="connsiteX9495" fmla="*/ 307040 w 7283450"/>
              <a:gd name="connsiteY9495" fmla="*/ 1914529 h 6857979"/>
              <a:gd name="connsiteX9496" fmla="*/ 309446 w 7283450"/>
              <a:gd name="connsiteY9496" fmla="*/ 1915323 h 6857979"/>
              <a:gd name="connsiteX9497" fmla="*/ 312253 w 7283450"/>
              <a:gd name="connsiteY9497" fmla="*/ 1916911 h 6857979"/>
              <a:gd name="connsiteX9498" fmla="*/ 314660 w 7283450"/>
              <a:gd name="connsiteY9498" fmla="*/ 1918100 h 6857979"/>
              <a:gd name="connsiteX9499" fmla="*/ 316664 w 7283450"/>
              <a:gd name="connsiteY9499" fmla="*/ 1920085 h 6857979"/>
              <a:gd name="connsiteX9500" fmla="*/ 318269 w 7283450"/>
              <a:gd name="connsiteY9500" fmla="*/ 1922070 h 6857979"/>
              <a:gd name="connsiteX9501" fmla="*/ 319472 w 7283450"/>
              <a:gd name="connsiteY9501" fmla="*/ 1924451 h 6857979"/>
              <a:gd name="connsiteX9502" fmla="*/ 320274 w 7283450"/>
              <a:gd name="connsiteY9502" fmla="*/ 1926435 h 6857979"/>
              <a:gd name="connsiteX9503" fmla="*/ 320676 w 7283450"/>
              <a:gd name="connsiteY9503" fmla="*/ 1929213 h 6857979"/>
              <a:gd name="connsiteX9504" fmla="*/ 320676 w 7283450"/>
              <a:gd name="connsiteY9504" fmla="*/ 1931991 h 6857979"/>
              <a:gd name="connsiteX9505" fmla="*/ 320274 w 7283450"/>
              <a:gd name="connsiteY9505" fmla="*/ 1933976 h 6857979"/>
              <a:gd name="connsiteX9506" fmla="*/ 318671 w 7283450"/>
              <a:gd name="connsiteY9506" fmla="*/ 1935960 h 6857979"/>
              <a:gd name="connsiteX9507" fmla="*/ 316664 w 7283450"/>
              <a:gd name="connsiteY9507" fmla="*/ 1938342 h 6857979"/>
              <a:gd name="connsiteX9508" fmla="*/ 313857 w 7283450"/>
              <a:gd name="connsiteY9508" fmla="*/ 1939531 h 6857979"/>
              <a:gd name="connsiteX9509" fmla="*/ 310248 w 7283450"/>
              <a:gd name="connsiteY9509" fmla="*/ 1940723 h 6857979"/>
              <a:gd name="connsiteX9510" fmla="*/ 307040 w 7283450"/>
              <a:gd name="connsiteY9510" fmla="*/ 1941516 h 6857979"/>
              <a:gd name="connsiteX9511" fmla="*/ 303029 w 7283450"/>
              <a:gd name="connsiteY9511" fmla="*/ 1941516 h 6857979"/>
              <a:gd name="connsiteX9512" fmla="*/ 299420 w 7283450"/>
              <a:gd name="connsiteY9512" fmla="*/ 1941516 h 6857979"/>
              <a:gd name="connsiteX9513" fmla="*/ 295810 w 7283450"/>
              <a:gd name="connsiteY9513" fmla="*/ 1940723 h 6857979"/>
              <a:gd name="connsiteX9514" fmla="*/ 292201 w 7283450"/>
              <a:gd name="connsiteY9514" fmla="*/ 1939135 h 6857979"/>
              <a:gd name="connsiteX9515" fmla="*/ 288992 w 7283450"/>
              <a:gd name="connsiteY9515" fmla="*/ 1936754 h 6857979"/>
              <a:gd name="connsiteX9516" fmla="*/ 286184 w 7283450"/>
              <a:gd name="connsiteY9516" fmla="*/ 1934373 h 6857979"/>
              <a:gd name="connsiteX9517" fmla="*/ 284179 w 7283450"/>
              <a:gd name="connsiteY9517" fmla="*/ 1930801 h 6857979"/>
              <a:gd name="connsiteX9518" fmla="*/ 283377 w 7283450"/>
              <a:gd name="connsiteY9518" fmla="*/ 1928420 h 6857979"/>
              <a:gd name="connsiteX9519" fmla="*/ 282976 w 7283450"/>
              <a:gd name="connsiteY9519" fmla="*/ 1926435 h 6857979"/>
              <a:gd name="connsiteX9520" fmla="*/ 282576 w 7283450"/>
              <a:gd name="connsiteY9520" fmla="*/ 1924054 h 6857979"/>
              <a:gd name="connsiteX9521" fmla="*/ 282576 w 7283450"/>
              <a:gd name="connsiteY9521" fmla="*/ 1921276 h 6857979"/>
              <a:gd name="connsiteX9522" fmla="*/ 282976 w 7283450"/>
              <a:gd name="connsiteY9522" fmla="*/ 1915323 h 6857979"/>
              <a:gd name="connsiteX9523" fmla="*/ 286184 w 7283450"/>
              <a:gd name="connsiteY9523" fmla="*/ 1914132 h 6857979"/>
              <a:gd name="connsiteX9524" fmla="*/ 290195 w 7283450"/>
              <a:gd name="connsiteY9524" fmla="*/ 1913338 h 6857979"/>
              <a:gd name="connsiteX9525" fmla="*/ 5773341 w 7283450"/>
              <a:gd name="connsiteY9525" fmla="*/ 1895479 h 6857979"/>
              <a:gd name="connsiteX9526" fmla="*/ 5777707 w 7283450"/>
              <a:gd name="connsiteY9526" fmla="*/ 1895479 h 6857979"/>
              <a:gd name="connsiteX9527" fmla="*/ 5781278 w 7283450"/>
              <a:gd name="connsiteY9527" fmla="*/ 1896638 h 6857979"/>
              <a:gd name="connsiteX9528" fmla="*/ 5785644 w 7283450"/>
              <a:gd name="connsiteY9528" fmla="*/ 1897795 h 6857979"/>
              <a:gd name="connsiteX9529" fmla="*/ 5788819 w 7283450"/>
              <a:gd name="connsiteY9529" fmla="*/ 1899727 h 6857979"/>
              <a:gd name="connsiteX9530" fmla="*/ 5791994 w 7283450"/>
              <a:gd name="connsiteY9530" fmla="*/ 1902044 h 6857979"/>
              <a:gd name="connsiteX9531" fmla="*/ 5793978 w 7283450"/>
              <a:gd name="connsiteY9531" fmla="*/ 1905133 h 6857979"/>
              <a:gd name="connsiteX9532" fmla="*/ 5795566 w 7283450"/>
              <a:gd name="connsiteY9532" fmla="*/ 1908222 h 6857979"/>
              <a:gd name="connsiteX9533" fmla="*/ 5795963 w 7283450"/>
              <a:gd name="connsiteY9533" fmla="*/ 1909766 h 6857979"/>
              <a:gd name="connsiteX9534" fmla="*/ 5795963 w 7283450"/>
              <a:gd name="connsiteY9534" fmla="*/ 1911697 h 6857979"/>
              <a:gd name="connsiteX9535" fmla="*/ 5795963 w 7283450"/>
              <a:gd name="connsiteY9535" fmla="*/ 1914014 h 6857979"/>
              <a:gd name="connsiteX9536" fmla="*/ 5795566 w 7283450"/>
              <a:gd name="connsiteY9536" fmla="*/ 1915945 h 6857979"/>
              <a:gd name="connsiteX9537" fmla="*/ 5794772 w 7283450"/>
              <a:gd name="connsiteY9537" fmla="*/ 1917875 h 6857979"/>
              <a:gd name="connsiteX9538" fmla="*/ 5793582 w 7283450"/>
              <a:gd name="connsiteY9538" fmla="*/ 1919420 h 6857979"/>
              <a:gd name="connsiteX9539" fmla="*/ 5791994 w 7283450"/>
              <a:gd name="connsiteY9539" fmla="*/ 1921350 h 6857979"/>
              <a:gd name="connsiteX9540" fmla="*/ 5789613 w 7283450"/>
              <a:gd name="connsiteY9540" fmla="*/ 1922509 h 6857979"/>
              <a:gd name="connsiteX9541" fmla="*/ 5787232 w 7283450"/>
              <a:gd name="connsiteY9541" fmla="*/ 1923281 h 6857979"/>
              <a:gd name="connsiteX9542" fmla="*/ 5784850 w 7283450"/>
              <a:gd name="connsiteY9542" fmla="*/ 1923668 h 6857979"/>
              <a:gd name="connsiteX9543" fmla="*/ 5782072 w 7283450"/>
              <a:gd name="connsiteY9543" fmla="*/ 1924054 h 6857979"/>
              <a:gd name="connsiteX9544" fmla="*/ 5779294 w 7283450"/>
              <a:gd name="connsiteY9544" fmla="*/ 1924054 h 6857979"/>
              <a:gd name="connsiteX9545" fmla="*/ 5772944 w 7283450"/>
              <a:gd name="connsiteY9545" fmla="*/ 1923281 h 6857979"/>
              <a:gd name="connsiteX9546" fmla="*/ 5766991 w 7283450"/>
              <a:gd name="connsiteY9546" fmla="*/ 1922509 h 6857979"/>
              <a:gd name="connsiteX9547" fmla="*/ 5760641 w 7283450"/>
              <a:gd name="connsiteY9547" fmla="*/ 1920579 h 6857979"/>
              <a:gd name="connsiteX9548" fmla="*/ 5754688 w 7283450"/>
              <a:gd name="connsiteY9548" fmla="*/ 1919034 h 6857979"/>
              <a:gd name="connsiteX9549" fmla="*/ 5754688 w 7283450"/>
              <a:gd name="connsiteY9549" fmla="*/ 1915945 h 6857979"/>
              <a:gd name="connsiteX9550" fmla="*/ 5755085 w 7283450"/>
              <a:gd name="connsiteY9550" fmla="*/ 1913242 h 6857979"/>
              <a:gd name="connsiteX9551" fmla="*/ 5755878 w 7283450"/>
              <a:gd name="connsiteY9551" fmla="*/ 1910152 h 6857979"/>
              <a:gd name="connsiteX9552" fmla="*/ 5756672 w 7283450"/>
              <a:gd name="connsiteY9552" fmla="*/ 1907836 h 6857979"/>
              <a:gd name="connsiteX9553" fmla="*/ 5758260 w 7283450"/>
              <a:gd name="connsiteY9553" fmla="*/ 1905905 h 6857979"/>
              <a:gd name="connsiteX9554" fmla="*/ 5759450 w 7283450"/>
              <a:gd name="connsiteY9554" fmla="*/ 1903588 h 6857979"/>
              <a:gd name="connsiteX9555" fmla="*/ 5760641 w 7283450"/>
              <a:gd name="connsiteY9555" fmla="*/ 1901657 h 6857979"/>
              <a:gd name="connsiteX9556" fmla="*/ 5762228 w 7283450"/>
              <a:gd name="connsiteY9556" fmla="*/ 1900499 h 6857979"/>
              <a:gd name="connsiteX9557" fmla="*/ 5765403 w 7283450"/>
              <a:gd name="connsiteY9557" fmla="*/ 1898182 h 6857979"/>
              <a:gd name="connsiteX9558" fmla="*/ 5769372 w 7283450"/>
              <a:gd name="connsiteY9558" fmla="*/ 1896638 h 6857979"/>
              <a:gd name="connsiteX9559" fmla="*/ 688914 w 7283450"/>
              <a:gd name="connsiteY9559" fmla="*/ 1879604 h 6857979"/>
              <a:gd name="connsiteX9560" fmla="*/ 696433 w 7283450"/>
              <a:gd name="connsiteY9560" fmla="*/ 1879604 h 6857979"/>
              <a:gd name="connsiteX9561" fmla="*/ 699203 w 7283450"/>
              <a:gd name="connsiteY9561" fmla="*/ 1879995 h 6857979"/>
              <a:gd name="connsiteX9562" fmla="*/ 701577 w 7283450"/>
              <a:gd name="connsiteY9562" fmla="*/ 1880776 h 6857979"/>
              <a:gd name="connsiteX9563" fmla="*/ 705930 w 7283450"/>
              <a:gd name="connsiteY9563" fmla="*/ 1883119 h 6857979"/>
              <a:gd name="connsiteX9564" fmla="*/ 709491 w 7283450"/>
              <a:gd name="connsiteY9564" fmla="*/ 1885072 h 6857979"/>
              <a:gd name="connsiteX9565" fmla="*/ 711073 w 7283450"/>
              <a:gd name="connsiteY9565" fmla="*/ 1885854 h 6857979"/>
              <a:gd name="connsiteX9566" fmla="*/ 712261 w 7283450"/>
              <a:gd name="connsiteY9566" fmla="*/ 1885854 h 6857979"/>
              <a:gd name="connsiteX9567" fmla="*/ 713052 w 7283450"/>
              <a:gd name="connsiteY9567" fmla="*/ 1885854 h 6857979"/>
              <a:gd name="connsiteX9568" fmla="*/ 714635 w 7283450"/>
              <a:gd name="connsiteY9568" fmla="*/ 1885072 h 6857979"/>
              <a:gd name="connsiteX9569" fmla="*/ 717405 w 7283450"/>
              <a:gd name="connsiteY9569" fmla="*/ 1883119 h 6857979"/>
              <a:gd name="connsiteX9570" fmla="*/ 719779 w 7283450"/>
              <a:gd name="connsiteY9570" fmla="*/ 1880776 h 6857979"/>
              <a:gd name="connsiteX9571" fmla="*/ 720966 w 7283450"/>
              <a:gd name="connsiteY9571" fmla="*/ 1879995 h 6857979"/>
              <a:gd name="connsiteX9572" fmla="*/ 721757 w 7283450"/>
              <a:gd name="connsiteY9572" fmla="*/ 1879604 h 6857979"/>
              <a:gd name="connsiteX9573" fmla="*/ 726506 w 7283450"/>
              <a:gd name="connsiteY9573" fmla="*/ 1879604 h 6857979"/>
              <a:gd name="connsiteX9574" fmla="*/ 731650 w 7283450"/>
              <a:gd name="connsiteY9574" fmla="*/ 1880385 h 6857979"/>
              <a:gd name="connsiteX9575" fmla="*/ 736003 w 7283450"/>
              <a:gd name="connsiteY9575" fmla="*/ 1881166 h 6857979"/>
              <a:gd name="connsiteX9576" fmla="*/ 740751 w 7283450"/>
              <a:gd name="connsiteY9576" fmla="*/ 1882728 h 6857979"/>
              <a:gd name="connsiteX9577" fmla="*/ 750248 w 7283450"/>
              <a:gd name="connsiteY9577" fmla="*/ 1886244 h 6857979"/>
              <a:gd name="connsiteX9578" fmla="*/ 759349 w 7283450"/>
              <a:gd name="connsiteY9578" fmla="*/ 1890541 h 6857979"/>
              <a:gd name="connsiteX9579" fmla="*/ 768845 w 7283450"/>
              <a:gd name="connsiteY9579" fmla="*/ 1894837 h 6857979"/>
              <a:gd name="connsiteX9580" fmla="*/ 773989 w 7283450"/>
              <a:gd name="connsiteY9580" fmla="*/ 1897180 h 6857979"/>
              <a:gd name="connsiteX9581" fmla="*/ 778738 w 7283450"/>
              <a:gd name="connsiteY9581" fmla="*/ 1899133 h 6857979"/>
              <a:gd name="connsiteX9582" fmla="*/ 783882 w 7283450"/>
              <a:gd name="connsiteY9582" fmla="*/ 1900305 h 6857979"/>
              <a:gd name="connsiteX9583" fmla="*/ 789026 w 7283450"/>
              <a:gd name="connsiteY9583" fmla="*/ 1901476 h 6857979"/>
              <a:gd name="connsiteX9584" fmla="*/ 794566 w 7283450"/>
              <a:gd name="connsiteY9584" fmla="*/ 1902258 h 6857979"/>
              <a:gd name="connsiteX9585" fmla="*/ 800106 w 7283450"/>
              <a:gd name="connsiteY9585" fmla="*/ 1902648 h 6857979"/>
              <a:gd name="connsiteX9586" fmla="*/ 801293 w 7283450"/>
              <a:gd name="connsiteY9586" fmla="*/ 1906554 h 6857979"/>
              <a:gd name="connsiteX9587" fmla="*/ 801688 w 7283450"/>
              <a:gd name="connsiteY9587" fmla="*/ 1909679 h 6857979"/>
              <a:gd name="connsiteX9588" fmla="*/ 801688 w 7283450"/>
              <a:gd name="connsiteY9588" fmla="*/ 1913584 h 6857979"/>
              <a:gd name="connsiteX9589" fmla="*/ 800501 w 7283450"/>
              <a:gd name="connsiteY9589" fmla="*/ 1916709 h 6857979"/>
              <a:gd name="connsiteX9590" fmla="*/ 799314 w 7283450"/>
              <a:gd name="connsiteY9590" fmla="*/ 1919443 h 6857979"/>
              <a:gd name="connsiteX9591" fmla="*/ 797335 w 7283450"/>
              <a:gd name="connsiteY9591" fmla="*/ 1922958 h 6857979"/>
              <a:gd name="connsiteX9592" fmla="*/ 793775 w 7283450"/>
              <a:gd name="connsiteY9592" fmla="*/ 1928817 h 6857979"/>
              <a:gd name="connsiteX9593" fmla="*/ 785069 w 7283450"/>
              <a:gd name="connsiteY9593" fmla="*/ 1927645 h 6857979"/>
              <a:gd name="connsiteX9594" fmla="*/ 775968 w 7283450"/>
              <a:gd name="connsiteY9594" fmla="*/ 1926864 h 6857979"/>
              <a:gd name="connsiteX9595" fmla="*/ 756975 w 7283450"/>
              <a:gd name="connsiteY9595" fmla="*/ 1925301 h 6857979"/>
              <a:gd name="connsiteX9596" fmla="*/ 737189 w 7283450"/>
              <a:gd name="connsiteY9596" fmla="*/ 1924130 h 6857979"/>
              <a:gd name="connsiteX9597" fmla="*/ 728088 w 7283450"/>
              <a:gd name="connsiteY9597" fmla="*/ 1922958 h 6857979"/>
              <a:gd name="connsiteX9598" fmla="*/ 718592 w 7283450"/>
              <a:gd name="connsiteY9598" fmla="*/ 1921787 h 6857979"/>
              <a:gd name="connsiteX9599" fmla="*/ 709886 w 7283450"/>
              <a:gd name="connsiteY9599" fmla="*/ 1919443 h 6857979"/>
              <a:gd name="connsiteX9600" fmla="*/ 701577 w 7283450"/>
              <a:gd name="connsiteY9600" fmla="*/ 1917100 h 6857979"/>
              <a:gd name="connsiteX9601" fmla="*/ 694059 w 7283450"/>
              <a:gd name="connsiteY9601" fmla="*/ 1914365 h 6857979"/>
              <a:gd name="connsiteX9602" fmla="*/ 690497 w 7283450"/>
              <a:gd name="connsiteY9602" fmla="*/ 1912803 h 6857979"/>
              <a:gd name="connsiteX9603" fmla="*/ 686936 w 7283450"/>
              <a:gd name="connsiteY9603" fmla="*/ 1910460 h 6857979"/>
              <a:gd name="connsiteX9604" fmla="*/ 683770 w 7283450"/>
              <a:gd name="connsiteY9604" fmla="*/ 1908507 h 6857979"/>
              <a:gd name="connsiteX9605" fmla="*/ 681001 w 7283450"/>
              <a:gd name="connsiteY9605" fmla="*/ 1906164 h 6857979"/>
              <a:gd name="connsiteX9606" fmla="*/ 677835 w 7283450"/>
              <a:gd name="connsiteY9606" fmla="*/ 1903039 h 6857979"/>
              <a:gd name="connsiteX9607" fmla="*/ 675461 w 7283450"/>
              <a:gd name="connsiteY9607" fmla="*/ 1900305 h 6857979"/>
              <a:gd name="connsiteX9608" fmla="*/ 673482 w 7283450"/>
              <a:gd name="connsiteY9608" fmla="*/ 1897571 h 6857979"/>
              <a:gd name="connsiteX9609" fmla="*/ 671504 w 7283450"/>
              <a:gd name="connsiteY9609" fmla="*/ 1893665 h 6857979"/>
              <a:gd name="connsiteX9610" fmla="*/ 669525 w 7283450"/>
              <a:gd name="connsiteY9610" fmla="*/ 1890150 h 6857979"/>
              <a:gd name="connsiteX9611" fmla="*/ 668339 w 7283450"/>
              <a:gd name="connsiteY9611" fmla="*/ 1885854 h 6857979"/>
              <a:gd name="connsiteX9612" fmla="*/ 671899 w 7283450"/>
              <a:gd name="connsiteY9612" fmla="*/ 1884291 h 6857979"/>
              <a:gd name="connsiteX9613" fmla="*/ 675065 w 7283450"/>
              <a:gd name="connsiteY9613" fmla="*/ 1882728 h 6857979"/>
              <a:gd name="connsiteX9614" fmla="*/ 678232 w 7283450"/>
              <a:gd name="connsiteY9614" fmla="*/ 1881557 h 6857979"/>
              <a:gd name="connsiteX9615" fmla="*/ 681792 w 7283450"/>
              <a:gd name="connsiteY9615" fmla="*/ 1880776 h 6857979"/>
              <a:gd name="connsiteX9616" fmla="*/ 685353 w 7283450"/>
              <a:gd name="connsiteY9616" fmla="*/ 1879995 h 6857979"/>
              <a:gd name="connsiteX9617" fmla="*/ 1003985 w 7283450"/>
              <a:gd name="connsiteY9617" fmla="*/ 1874842 h 6857979"/>
              <a:gd name="connsiteX9618" fmla="*/ 1005568 w 7283450"/>
              <a:gd name="connsiteY9618" fmla="*/ 1874842 h 6857979"/>
              <a:gd name="connsiteX9619" fmla="*/ 1007944 w 7283450"/>
              <a:gd name="connsiteY9619" fmla="*/ 1875642 h 6857979"/>
              <a:gd name="connsiteX9620" fmla="*/ 1010319 w 7283450"/>
              <a:gd name="connsiteY9620" fmla="*/ 1876842 h 6857979"/>
              <a:gd name="connsiteX9621" fmla="*/ 1013882 w 7283450"/>
              <a:gd name="connsiteY9621" fmla="*/ 1877642 h 6857979"/>
              <a:gd name="connsiteX9622" fmla="*/ 1021404 w 7283450"/>
              <a:gd name="connsiteY9622" fmla="*/ 1880041 h 6857979"/>
              <a:gd name="connsiteX9623" fmla="*/ 1030905 w 7283450"/>
              <a:gd name="connsiteY9623" fmla="*/ 1882440 h 6857979"/>
              <a:gd name="connsiteX9624" fmla="*/ 1034863 w 7283450"/>
              <a:gd name="connsiteY9624" fmla="*/ 1884040 h 6857979"/>
              <a:gd name="connsiteX9625" fmla="*/ 1039218 w 7283450"/>
              <a:gd name="connsiteY9625" fmla="*/ 1885640 h 6857979"/>
              <a:gd name="connsiteX9626" fmla="*/ 1045948 w 7283450"/>
              <a:gd name="connsiteY9626" fmla="*/ 1890439 h 6857979"/>
              <a:gd name="connsiteX9627" fmla="*/ 1050699 w 7283450"/>
              <a:gd name="connsiteY9627" fmla="*/ 1892838 h 6857979"/>
              <a:gd name="connsiteX9628" fmla="*/ 1055449 w 7283450"/>
              <a:gd name="connsiteY9628" fmla="*/ 1896038 h 6857979"/>
              <a:gd name="connsiteX9629" fmla="*/ 1060991 w 7283450"/>
              <a:gd name="connsiteY9629" fmla="*/ 1898437 h 6857979"/>
              <a:gd name="connsiteX9630" fmla="*/ 1066929 w 7283450"/>
              <a:gd name="connsiteY9630" fmla="*/ 1900436 h 6857979"/>
              <a:gd name="connsiteX9631" fmla="*/ 1073264 w 7283450"/>
              <a:gd name="connsiteY9631" fmla="*/ 1902036 h 6857979"/>
              <a:gd name="connsiteX9632" fmla="*/ 1076430 w 7283450"/>
              <a:gd name="connsiteY9632" fmla="*/ 1902436 h 6857979"/>
              <a:gd name="connsiteX9633" fmla="*/ 1079597 w 7283450"/>
              <a:gd name="connsiteY9633" fmla="*/ 1902836 h 6857979"/>
              <a:gd name="connsiteX9634" fmla="*/ 1083160 w 7283450"/>
              <a:gd name="connsiteY9634" fmla="*/ 1902436 h 6857979"/>
              <a:gd name="connsiteX9635" fmla="*/ 1086327 w 7283450"/>
              <a:gd name="connsiteY9635" fmla="*/ 1901635 h 6857979"/>
              <a:gd name="connsiteX9636" fmla="*/ 1092265 w 7283450"/>
              <a:gd name="connsiteY9636" fmla="*/ 1899636 h 6857979"/>
              <a:gd name="connsiteX9637" fmla="*/ 1097412 w 7283450"/>
              <a:gd name="connsiteY9637" fmla="*/ 1897637 h 6857979"/>
              <a:gd name="connsiteX9638" fmla="*/ 1099391 w 7283450"/>
              <a:gd name="connsiteY9638" fmla="*/ 1896837 h 6857979"/>
              <a:gd name="connsiteX9639" fmla="*/ 1100975 w 7283450"/>
              <a:gd name="connsiteY9639" fmla="*/ 1896437 h 6857979"/>
              <a:gd name="connsiteX9640" fmla="*/ 1103745 w 7283450"/>
              <a:gd name="connsiteY9640" fmla="*/ 1898836 h 6857979"/>
              <a:gd name="connsiteX9641" fmla="*/ 1109288 w 7283450"/>
              <a:gd name="connsiteY9641" fmla="*/ 1902436 h 6857979"/>
              <a:gd name="connsiteX9642" fmla="*/ 1114435 w 7283450"/>
              <a:gd name="connsiteY9642" fmla="*/ 1906835 h 6857979"/>
              <a:gd name="connsiteX9643" fmla="*/ 1116810 w 7283450"/>
              <a:gd name="connsiteY9643" fmla="*/ 1908434 h 6857979"/>
              <a:gd name="connsiteX9644" fmla="*/ 1117601 w 7283450"/>
              <a:gd name="connsiteY9644" fmla="*/ 1909634 h 6857979"/>
              <a:gd name="connsiteX9645" fmla="*/ 1117205 w 7283450"/>
              <a:gd name="connsiteY9645" fmla="*/ 1912433 h 6857979"/>
              <a:gd name="connsiteX9646" fmla="*/ 1116810 w 7283450"/>
              <a:gd name="connsiteY9646" fmla="*/ 1914833 h 6857979"/>
              <a:gd name="connsiteX9647" fmla="*/ 1115226 w 7283450"/>
              <a:gd name="connsiteY9647" fmla="*/ 1916432 h 6857979"/>
              <a:gd name="connsiteX9648" fmla="*/ 1113643 w 7283450"/>
              <a:gd name="connsiteY9648" fmla="*/ 1917632 h 6857979"/>
              <a:gd name="connsiteX9649" fmla="*/ 1111663 w 7283450"/>
              <a:gd name="connsiteY9649" fmla="*/ 1918432 h 6857979"/>
              <a:gd name="connsiteX9650" fmla="*/ 1109288 w 7283450"/>
              <a:gd name="connsiteY9650" fmla="*/ 1918832 h 6857979"/>
              <a:gd name="connsiteX9651" fmla="*/ 1106517 w 7283450"/>
              <a:gd name="connsiteY9651" fmla="*/ 1919232 h 6857979"/>
              <a:gd name="connsiteX9652" fmla="*/ 1103745 w 7283450"/>
              <a:gd name="connsiteY9652" fmla="*/ 1919232 h 6857979"/>
              <a:gd name="connsiteX9653" fmla="*/ 1097412 w 7283450"/>
              <a:gd name="connsiteY9653" fmla="*/ 1918432 h 6857979"/>
              <a:gd name="connsiteX9654" fmla="*/ 1091473 w 7283450"/>
              <a:gd name="connsiteY9654" fmla="*/ 1917232 h 6857979"/>
              <a:gd name="connsiteX9655" fmla="*/ 1085140 w 7283450"/>
              <a:gd name="connsiteY9655" fmla="*/ 1916432 h 6857979"/>
              <a:gd name="connsiteX9656" fmla="*/ 1079597 w 7283450"/>
              <a:gd name="connsiteY9656" fmla="*/ 1916432 h 6857979"/>
              <a:gd name="connsiteX9657" fmla="*/ 1078014 w 7283450"/>
              <a:gd name="connsiteY9657" fmla="*/ 1916432 h 6857979"/>
              <a:gd name="connsiteX9658" fmla="*/ 1076430 w 7283450"/>
              <a:gd name="connsiteY9658" fmla="*/ 1917232 h 6857979"/>
              <a:gd name="connsiteX9659" fmla="*/ 1073264 w 7283450"/>
              <a:gd name="connsiteY9659" fmla="*/ 1919632 h 6857979"/>
              <a:gd name="connsiteX9660" fmla="*/ 1069701 w 7283450"/>
              <a:gd name="connsiteY9660" fmla="*/ 1922031 h 6857979"/>
              <a:gd name="connsiteX9661" fmla="*/ 1068512 w 7283450"/>
              <a:gd name="connsiteY9661" fmla="*/ 1922831 h 6857979"/>
              <a:gd name="connsiteX9662" fmla="*/ 1067325 w 7283450"/>
              <a:gd name="connsiteY9662" fmla="*/ 1923231 h 6857979"/>
              <a:gd name="connsiteX9663" fmla="*/ 1066138 w 7283450"/>
              <a:gd name="connsiteY9663" fmla="*/ 1922831 h 6857979"/>
              <a:gd name="connsiteX9664" fmla="*/ 1064950 w 7283450"/>
              <a:gd name="connsiteY9664" fmla="*/ 1922431 h 6857979"/>
              <a:gd name="connsiteX9665" fmla="*/ 1062575 w 7283450"/>
              <a:gd name="connsiteY9665" fmla="*/ 1919632 h 6857979"/>
              <a:gd name="connsiteX9666" fmla="*/ 1060595 w 7283450"/>
              <a:gd name="connsiteY9666" fmla="*/ 1917632 h 6857979"/>
              <a:gd name="connsiteX9667" fmla="*/ 1059408 w 7283450"/>
              <a:gd name="connsiteY9667" fmla="*/ 1916832 h 6857979"/>
              <a:gd name="connsiteX9668" fmla="*/ 1057824 w 7283450"/>
              <a:gd name="connsiteY9668" fmla="*/ 1916432 h 6857979"/>
              <a:gd name="connsiteX9669" fmla="*/ 1051886 w 7283450"/>
              <a:gd name="connsiteY9669" fmla="*/ 1916832 h 6857979"/>
              <a:gd name="connsiteX9670" fmla="*/ 1040802 w 7283450"/>
              <a:gd name="connsiteY9670" fmla="*/ 1918432 h 6857979"/>
              <a:gd name="connsiteX9671" fmla="*/ 1014278 w 7283450"/>
              <a:gd name="connsiteY9671" fmla="*/ 1923231 h 6857979"/>
              <a:gd name="connsiteX9672" fmla="*/ 1007152 w 7283450"/>
              <a:gd name="connsiteY9672" fmla="*/ 1924831 h 6857979"/>
              <a:gd name="connsiteX9673" fmla="*/ 1002798 w 7283450"/>
              <a:gd name="connsiteY9673" fmla="*/ 1926030 h 6857979"/>
              <a:gd name="connsiteX9674" fmla="*/ 998047 w 7283450"/>
              <a:gd name="connsiteY9674" fmla="*/ 1926831 h 6857979"/>
              <a:gd name="connsiteX9675" fmla="*/ 992505 w 7283450"/>
              <a:gd name="connsiteY9675" fmla="*/ 1927230 h 6857979"/>
              <a:gd name="connsiteX9676" fmla="*/ 986962 w 7283450"/>
              <a:gd name="connsiteY9676" fmla="*/ 1926831 h 6857979"/>
              <a:gd name="connsiteX9677" fmla="*/ 984191 w 7283450"/>
              <a:gd name="connsiteY9677" fmla="*/ 1926430 h 6857979"/>
              <a:gd name="connsiteX9678" fmla="*/ 981816 w 7283450"/>
              <a:gd name="connsiteY9678" fmla="*/ 1925631 h 6857979"/>
              <a:gd name="connsiteX9679" fmla="*/ 978649 w 7283450"/>
              <a:gd name="connsiteY9679" fmla="*/ 1924431 h 6857979"/>
              <a:gd name="connsiteX9680" fmla="*/ 976273 w 7283450"/>
              <a:gd name="connsiteY9680" fmla="*/ 1923231 h 6857979"/>
              <a:gd name="connsiteX9681" fmla="*/ 973107 w 7283450"/>
              <a:gd name="connsiteY9681" fmla="*/ 1920032 h 6857979"/>
              <a:gd name="connsiteX9682" fmla="*/ 969544 w 7283450"/>
              <a:gd name="connsiteY9682" fmla="*/ 1916832 h 6857979"/>
              <a:gd name="connsiteX9683" fmla="*/ 966772 w 7283450"/>
              <a:gd name="connsiteY9683" fmla="*/ 1913233 h 6857979"/>
              <a:gd name="connsiteX9684" fmla="*/ 964397 w 7283450"/>
              <a:gd name="connsiteY9684" fmla="*/ 1908434 h 6857979"/>
              <a:gd name="connsiteX9685" fmla="*/ 962418 w 7283450"/>
              <a:gd name="connsiteY9685" fmla="*/ 1903636 h 6857979"/>
              <a:gd name="connsiteX9686" fmla="*/ 960834 w 7283450"/>
              <a:gd name="connsiteY9686" fmla="*/ 1899236 h 6857979"/>
              <a:gd name="connsiteX9687" fmla="*/ 960438 w 7283450"/>
              <a:gd name="connsiteY9687" fmla="*/ 1894038 h 6857979"/>
              <a:gd name="connsiteX9688" fmla="*/ 960834 w 7283450"/>
              <a:gd name="connsiteY9688" fmla="*/ 1889239 h 6857979"/>
              <a:gd name="connsiteX9689" fmla="*/ 969940 w 7283450"/>
              <a:gd name="connsiteY9689" fmla="*/ 1886439 h 6857979"/>
              <a:gd name="connsiteX9690" fmla="*/ 980232 w 7283450"/>
              <a:gd name="connsiteY9690" fmla="*/ 1883240 h 6857979"/>
              <a:gd name="connsiteX9691" fmla="*/ 990130 w 7283450"/>
              <a:gd name="connsiteY9691" fmla="*/ 1880841 h 6857979"/>
              <a:gd name="connsiteX9692" fmla="*/ 994088 w 7283450"/>
              <a:gd name="connsiteY9692" fmla="*/ 1880041 h 6857979"/>
              <a:gd name="connsiteX9693" fmla="*/ 998443 w 7283450"/>
              <a:gd name="connsiteY9693" fmla="*/ 1879241 h 6857979"/>
              <a:gd name="connsiteX9694" fmla="*/ 1000818 w 7283450"/>
              <a:gd name="connsiteY9694" fmla="*/ 1878841 h 6857979"/>
              <a:gd name="connsiteX9695" fmla="*/ 1002005 w 7283450"/>
              <a:gd name="connsiteY9695" fmla="*/ 1877642 h 6857979"/>
              <a:gd name="connsiteX9696" fmla="*/ 1002798 w 7283450"/>
              <a:gd name="connsiteY9696" fmla="*/ 1876842 h 6857979"/>
              <a:gd name="connsiteX9697" fmla="*/ 1003193 w 7283450"/>
              <a:gd name="connsiteY9697" fmla="*/ 1875642 h 6857979"/>
              <a:gd name="connsiteX9698" fmla="*/ 1003193 w 7283450"/>
              <a:gd name="connsiteY9698" fmla="*/ 1875242 h 6857979"/>
              <a:gd name="connsiteX9699" fmla="*/ 1176338 w 7283450"/>
              <a:gd name="connsiteY9699" fmla="*/ 1831979 h 6857979"/>
              <a:gd name="connsiteX9700" fmla="*/ 1180766 w 7283450"/>
              <a:gd name="connsiteY9700" fmla="*/ 1832382 h 6857979"/>
              <a:gd name="connsiteX9701" fmla="*/ 1186400 w 7283450"/>
              <a:gd name="connsiteY9701" fmla="*/ 1832382 h 6857979"/>
              <a:gd name="connsiteX9702" fmla="*/ 1198072 w 7283450"/>
              <a:gd name="connsiteY9702" fmla="*/ 1832382 h 6857979"/>
              <a:gd name="connsiteX9703" fmla="*/ 1210950 w 7283450"/>
              <a:gd name="connsiteY9703" fmla="*/ 1831979 h 6857979"/>
              <a:gd name="connsiteX9704" fmla="*/ 1223427 w 7283450"/>
              <a:gd name="connsiteY9704" fmla="*/ 1832382 h 6857979"/>
              <a:gd name="connsiteX9705" fmla="*/ 1229866 w 7283450"/>
              <a:gd name="connsiteY9705" fmla="*/ 1832784 h 6857979"/>
              <a:gd name="connsiteX9706" fmla="*/ 1235903 w 7283450"/>
              <a:gd name="connsiteY9706" fmla="*/ 1833589 h 6857979"/>
              <a:gd name="connsiteX9707" fmla="*/ 1241538 w 7283450"/>
              <a:gd name="connsiteY9707" fmla="*/ 1835199 h 6857979"/>
              <a:gd name="connsiteX9708" fmla="*/ 1246770 w 7283450"/>
              <a:gd name="connsiteY9708" fmla="*/ 1837211 h 6857979"/>
              <a:gd name="connsiteX9709" fmla="*/ 1251197 w 7283450"/>
              <a:gd name="connsiteY9709" fmla="*/ 1839626 h 6857979"/>
              <a:gd name="connsiteX9710" fmla="*/ 1255624 w 7283450"/>
              <a:gd name="connsiteY9710" fmla="*/ 1842845 h 6857979"/>
              <a:gd name="connsiteX9711" fmla="*/ 1257637 w 7283450"/>
              <a:gd name="connsiteY9711" fmla="*/ 1845261 h 6857979"/>
              <a:gd name="connsiteX9712" fmla="*/ 1259246 w 7283450"/>
              <a:gd name="connsiteY9712" fmla="*/ 1847273 h 6857979"/>
              <a:gd name="connsiteX9713" fmla="*/ 1260454 w 7283450"/>
              <a:gd name="connsiteY9713" fmla="*/ 1849688 h 6857979"/>
              <a:gd name="connsiteX9714" fmla="*/ 1262063 w 7283450"/>
              <a:gd name="connsiteY9714" fmla="*/ 1852103 h 6857979"/>
              <a:gd name="connsiteX9715" fmla="*/ 1258843 w 7283450"/>
              <a:gd name="connsiteY9715" fmla="*/ 1854517 h 6857979"/>
              <a:gd name="connsiteX9716" fmla="*/ 1256026 w 7283450"/>
              <a:gd name="connsiteY9716" fmla="*/ 1856127 h 6857979"/>
              <a:gd name="connsiteX9717" fmla="*/ 1253612 w 7283450"/>
              <a:gd name="connsiteY9717" fmla="*/ 1857737 h 6857979"/>
              <a:gd name="connsiteX9718" fmla="*/ 1250392 w 7283450"/>
              <a:gd name="connsiteY9718" fmla="*/ 1858542 h 6857979"/>
              <a:gd name="connsiteX9719" fmla="*/ 1244758 w 7283450"/>
              <a:gd name="connsiteY9719" fmla="*/ 1860152 h 6857979"/>
              <a:gd name="connsiteX9720" fmla="*/ 1239123 w 7283450"/>
              <a:gd name="connsiteY9720" fmla="*/ 1860554 h 6857979"/>
              <a:gd name="connsiteX9721" fmla="*/ 1233489 w 7283450"/>
              <a:gd name="connsiteY9721" fmla="*/ 1860554 h 6857979"/>
              <a:gd name="connsiteX9722" fmla="*/ 1228257 w 7283450"/>
              <a:gd name="connsiteY9722" fmla="*/ 1859749 h 6857979"/>
              <a:gd name="connsiteX9723" fmla="*/ 1222621 w 7283450"/>
              <a:gd name="connsiteY9723" fmla="*/ 1858542 h 6857979"/>
              <a:gd name="connsiteX9724" fmla="*/ 1217390 w 7283450"/>
              <a:gd name="connsiteY9724" fmla="*/ 1856529 h 6857979"/>
              <a:gd name="connsiteX9725" fmla="*/ 1207328 w 7283450"/>
              <a:gd name="connsiteY9725" fmla="*/ 1852505 h 6857979"/>
              <a:gd name="connsiteX9726" fmla="*/ 1197267 w 7283450"/>
              <a:gd name="connsiteY9726" fmla="*/ 1848480 h 6857979"/>
              <a:gd name="connsiteX9727" fmla="*/ 1192840 w 7283450"/>
              <a:gd name="connsiteY9727" fmla="*/ 1847273 h 6857979"/>
              <a:gd name="connsiteX9728" fmla="*/ 1188010 w 7283450"/>
              <a:gd name="connsiteY9728" fmla="*/ 1846065 h 6857979"/>
              <a:gd name="connsiteX9729" fmla="*/ 1183985 w 7283450"/>
              <a:gd name="connsiteY9729" fmla="*/ 1845662 h 6857979"/>
              <a:gd name="connsiteX9730" fmla="*/ 1179156 w 7283450"/>
              <a:gd name="connsiteY9730" fmla="*/ 1845662 h 6857979"/>
              <a:gd name="connsiteX9731" fmla="*/ 1179156 w 7283450"/>
              <a:gd name="connsiteY9731" fmla="*/ 1843248 h 6857979"/>
              <a:gd name="connsiteX9732" fmla="*/ 1178753 w 7283450"/>
              <a:gd name="connsiteY9732" fmla="*/ 1841638 h 6857979"/>
              <a:gd name="connsiteX9733" fmla="*/ 1177546 w 7283450"/>
              <a:gd name="connsiteY9733" fmla="*/ 1838821 h 6857979"/>
              <a:gd name="connsiteX9734" fmla="*/ 1176338 w 7283450"/>
              <a:gd name="connsiteY9734" fmla="*/ 1836003 h 6857979"/>
              <a:gd name="connsiteX9735" fmla="*/ 1176338 w 7283450"/>
              <a:gd name="connsiteY9735" fmla="*/ 1833991 h 6857979"/>
              <a:gd name="connsiteX9736" fmla="*/ 6464100 w 7283450"/>
              <a:gd name="connsiteY9736" fmla="*/ 1825629 h 6857979"/>
              <a:gd name="connsiteX9737" fmla="*/ 6468104 w 7283450"/>
              <a:gd name="connsiteY9737" fmla="*/ 1826808 h 6857979"/>
              <a:gd name="connsiteX9738" fmla="*/ 6471708 w 7283450"/>
              <a:gd name="connsiteY9738" fmla="*/ 1828378 h 6857979"/>
              <a:gd name="connsiteX9739" fmla="*/ 6475713 w 7283450"/>
              <a:gd name="connsiteY9739" fmla="*/ 1829948 h 6857979"/>
              <a:gd name="connsiteX9740" fmla="*/ 6478516 w 7283450"/>
              <a:gd name="connsiteY9740" fmla="*/ 1831518 h 6857979"/>
              <a:gd name="connsiteX9741" fmla="*/ 6481319 w 7283450"/>
              <a:gd name="connsiteY9741" fmla="*/ 1833481 h 6857979"/>
              <a:gd name="connsiteX9742" fmla="*/ 6483321 w 7283450"/>
              <a:gd name="connsiteY9742" fmla="*/ 1836230 h 6857979"/>
              <a:gd name="connsiteX9743" fmla="*/ 6485324 w 7283450"/>
              <a:gd name="connsiteY9743" fmla="*/ 1838978 h 6857979"/>
              <a:gd name="connsiteX9744" fmla="*/ 6486525 w 7283450"/>
              <a:gd name="connsiteY9744" fmla="*/ 1842119 h 6857979"/>
              <a:gd name="connsiteX9745" fmla="*/ 6486525 w 7283450"/>
              <a:gd name="connsiteY9745" fmla="*/ 1844474 h 6857979"/>
              <a:gd name="connsiteX9746" fmla="*/ 6486125 w 7283450"/>
              <a:gd name="connsiteY9746" fmla="*/ 1847223 h 6857979"/>
              <a:gd name="connsiteX9747" fmla="*/ 6484923 w 7283450"/>
              <a:gd name="connsiteY9747" fmla="*/ 1850364 h 6857979"/>
              <a:gd name="connsiteX9748" fmla="*/ 6483321 w 7283450"/>
              <a:gd name="connsiteY9748" fmla="*/ 1854682 h 6857979"/>
              <a:gd name="connsiteX9749" fmla="*/ 6479717 w 7283450"/>
              <a:gd name="connsiteY9749" fmla="*/ 1863712 h 6857979"/>
              <a:gd name="connsiteX9750" fmla="*/ 6474912 w 7283450"/>
              <a:gd name="connsiteY9750" fmla="*/ 1873527 h 6857979"/>
              <a:gd name="connsiteX9751" fmla="*/ 6470107 w 7283450"/>
              <a:gd name="connsiteY9751" fmla="*/ 1882950 h 6857979"/>
              <a:gd name="connsiteX9752" fmla="*/ 6464901 w 7283450"/>
              <a:gd name="connsiteY9752" fmla="*/ 1890802 h 6857979"/>
              <a:gd name="connsiteX9753" fmla="*/ 6462898 w 7283450"/>
              <a:gd name="connsiteY9753" fmla="*/ 1893943 h 6857979"/>
              <a:gd name="connsiteX9754" fmla="*/ 6460896 w 7283450"/>
              <a:gd name="connsiteY9754" fmla="*/ 1896692 h 6857979"/>
              <a:gd name="connsiteX9755" fmla="*/ 6459294 w 7283450"/>
              <a:gd name="connsiteY9755" fmla="*/ 1897869 h 6857979"/>
              <a:gd name="connsiteX9756" fmla="*/ 6457693 w 7283450"/>
              <a:gd name="connsiteY9756" fmla="*/ 1898655 h 6857979"/>
              <a:gd name="connsiteX9757" fmla="*/ 6456491 w 7283450"/>
              <a:gd name="connsiteY9757" fmla="*/ 1898262 h 6857979"/>
              <a:gd name="connsiteX9758" fmla="*/ 6454889 w 7283450"/>
              <a:gd name="connsiteY9758" fmla="*/ 1897477 h 6857979"/>
              <a:gd name="connsiteX9759" fmla="*/ 6453688 w 7283450"/>
              <a:gd name="connsiteY9759" fmla="*/ 1896299 h 6857979"/>
              <a:gd name="connsiteX9760" fmla="*/ 6452487 w 7283450"/>
              <a:gd name="connsiteY9760" fmla="*/ 1894336 h 6857979"/>
              <a:gd name="connsiteX9761" fmla="*/ 6449283 w 7283450"/>
              <a:gd name="connsiteY9761" fmla="*/ 1890410 h 6857979"/>
              <a:gd name="connsiteX9762" fmla="*/ 6446880 w 7283450"/>
              <a:gd name="connsiteY9762" fmla="*/ 1885698 h 6857979"/>
              <a:gd name="connsiteX9763" fmla="*/ 6444878 w 7283450"/>
              <a:gd name="connsiteY9763" fmla="*/ 1880594 h 6857979"/>
              <a:gd name="connsiteX9764" fmla="*/ 6443276 w 7283450"/>
              <a:gd name="connsiteY9764" fmla="*/ 1874705 h 6857979"/>
              <a:gd name="connsiteX9765" fmla="*/ 6442475 w 7283450"/>
              <a:gd name="connsiteY9765" fmla="*/ 1869994 h 6857979"/>
              <a:gd name="connsiteX9766" fmla="*/ 6442075 w 7283450"/>
              <a:gd name="connsiteY9766" fmla="*/ 1865283 h 6857979"/>
              <a:gd name="connsiteX9767" fmla="*/ 6442876 w 7283450"/>
              <a:gd name="connsiteY9767" fmla="*/ 1863319 h 6857979"/>
              <a:gd name="connsiteX9768" fmla="*/ 6445279 w 7283450"/>
              <a:gd name="connsiteY9768" fmla="*/ 1858608 h 6857979"/>
              <a:gd name="connsiteX9769" fmla="*/ 6452487 w 7283450"/>
              <a:gd name="connsiteY9769" fmla="*/ 1847223 h 6857979"/>
              <a:gd name="connsiteX9770" fmla="*/ 6460095 w 7283450"/>
              <a:gd name="connsiteY9770" fmla="*/ 1834267 h 6857979"/>
              <a:gd name="connsiteX9771" fmla="*/ 6462898 w 7283450"/>
              <a:gd name="connsiteY9771" fmla="*/ 1829555 h 6857979"/>
              <a:gd name="connsiteX9772" fmla="*/ 1104901 w 7283450"/>
              <a:gd name="connsiteY9772" fmla="*/ 1801818 h 6857979"/>
              <a:gd name="connsiteX9773" fmla="*/ 1106488 w 7283450"/>
              <a:gd name="connsiteY9773" fmla="*/ 1801818 h 6857979"/>
              <a:gd name="connsiteX9774" fmla="*/ 1108869 w 7283450"/>
              <a:gd name="connsiteY9774" fmla="*/ 1801818 h 6857979"/>
              <a:gd name="connsiteX9775" fmla="*/ 1110457 w 7283450"/>
              <a:gd name="connsiteY9775" fmla="*/ 1802237 h 6857979"/>
              <a:gd name="connsiteX9776" fmla="*/ 1114029 w 7283450"/>
              <a:gd name="connsiteY9776" fmla="*/ 1803918 h 6857979"/>
              <a:gd name="connsiteX9777" fmla="*/ 1117204 w 7283450"/>
              <a:gd name="connsiteY9777" fmla="*/ 1806440 h 6857979"/>
              <a:gd name="connsiteX9778" fmla="*/ 1119585 w 7283450"/>
              <a:gd name="connsiteY9778" fmla="*/ 1809381 h 6857979"/>
              <a:gd name="connsiteX9779" fmla="*/ 1120378 w 7283450"/>
              <a:gd name="connsiteY9779" fmla="*/ 1811062 h 6857979"/>
              <a:gd name="connsiteX9780" fmla="*/ 1120776 w 7283450"/>
              <a:gd name="connsiteY9780" fmla="*/ 1812744 h 6857979"/>
              <a:gd name="connsiteX9781" fmla="*/ 1119981 w 7283450"/>
              <a:gd name="connsiteY9781" fmla="*/ 1814004 h 6857979"/>
              <a:gd name="connsiteX9782" fmla="*/ 1118791 w 7283450"/>
              <a:gd name="connsiteY9782" fmla="*/ 1814845 h 6857979"/>
              <a:gd name="connsiteX9783" fmla="*/ 1117601 w 7283450"/>
              <a:gd name="connsiteY9783" fmla="*/ 1815685 h 6857979"/>
              <a:gd name="connsiteX9784" fmla="*/ 1116410 w 7283450"/>
              <a:gd name="connsiteY9784" fmla="*/ 1816106 h 6857979"/>
              <a:gd name="connsiteX9785" fmla="*/ 1114823 w 7283450"/>
              <a:gd name="connsiteY9785" fmla="*/ 1816106 h 6857979"/>
              <a:gd name="connsiteX9786" fmla="*/ 1113235 w 7283450"/>
              <a:gd name="connsiteY9786" fmla="*/ 1815685 h 6857979"/>
              <a:gd name="connsiteX9787" fmla="*/ 1110457 w 7283450"/>
              <a:gd name="connsiteY9787" fmla="*/ 1814424 h 6857979"/>
              <a:gd name="connsiteX9788" fmla="*/ 1104107 w 7283450"/>
              <a:gd name="connsiteY9788" fmla="*/ 1811483 h 6857979"/>
              <a:gd name="connsiteX9789" fmla="*/ 1101328 w 7283450"/>
              <a:gd name="connsiteY9789" fmla="*/ 1809381 h 6857979"/>
              <a:gd name="connsiteX9790" fmla="*/ 1098551 w 7283450"/>
              <a:gd name="connsiteY9790" fmla="*/ 1808961 h 6857979"/>
              <a:gd name="connsiteX9791" fmla="*/ 1099741 w 7283450"/>
              <a:gd name="connsiteY9791" fmla="*/ 1806440 h 6857979"/>
              <a:gd name="connsiteX9792" fmla="*/ 1100932 w 7283450"/>
              <a:gd name="connsiteY9792" fmla="*/ 1804759 h 6857979"/>
              <a:gd name="connsiteX9793" fmla="*/ 1102123 w 7283450"/>
              <a:gd name="connsiteY9793" fmla="*/ 1803498 h 6857979"/>
              <a:gd name="connsiteX9794" fmla="*/ 1103313 w 7283450"/>
              <a:gd name="connsiteY9794" fmla="*/ 1802658 h 6857979"/>
              <a:gd name="connsiteX9795" fmla="*/ 1558925 w 7283450"/>
              <a:gd name="connsiteY9795" fmla="*/ 1768479 h 6857979"/>
              <a:gd name="connsiteX9796" fmla="*/ 1563688 w 7283450"/>
              <a:gd name="connsiteY9796" fmla="*/ 1768867 h 6857979"/>
              <a:gd name="connsiteX9797" fmla="*/ 1565673 w 7283450"/>
              <a:gd name="connsiteY9797" fmla="*/ 1769255 h 6857979"/>
              <a:gd name="connsiteX9798" fmla="*/ 1567260 w 7283450"/>
              <a:gd name="connsiteY9798" fmla="*/ 1770032 h 6857979"/>
              <a:gd name="connsiteX9799" fmla="*/ 1569244 w 7283450"/>
              <a:gd name="connsiteY9799" fmla="*/ 1770808 h 6857979"/>
              <a:gd name="connsiteX9800" fmla="*/ 1570435 w 7283450"/>
              <a:gd name="connsiteY9800" fmla="*/ 1771972 h 6857979"/>
              <a:gd name="connsiteX9801" fmla="*/ 1571230 w 7283450"/>
              <a:gd name="connsiteY9801" fmla="*/ 1773524 h 6857979"/>
              <a:gd name="connsiteX9802" fmla="*/ 1571626 w 7283450"/>
              <a:gd name="connsiteY9802" fmla="*/ 1775076 h 6857979"/>
              <a:gd name="connsiteX9803" fmla="*/ 1571230 w 7283450"/>
              <a:gd name="connsiteY9803" fmla="*/ 1778569 h 6857979"/>
              <a:gd name="connsiteX9804" fmla="*/ 1570435 w 7283450"/>
              <a:gd name="connsiteY9804" fmla="*/ 1780509 h 6857979"/>
              <a:gd name="connsiteX9805" fmla="*/ 1569244 w 7283450"/>
              <a:gd name="connsiteY9805" fmla="*/ 1782450 h 6857979"/>
              <a:gd name="connsiteX9806" fmla="*/ 1566863 w 7283450"/>
              <a:gd name="connsiteY9806" fmla="*/ 1784002 h 6857979"/>
              <a:gd name="connsiteX9807" fmla="*/ 1564878 w 7283450"/>
              <a:gd name="connsiteY9807" fmla="*/ 1785166 h 6857979"/>
              <a:gd name="connsiteX9808" fmla="*/ 1562101 w 7283450"/>
              <a:gd name="connsiteY9808" fmla="*/ 1785942 h 6857979"/>
              <a:gd name="connsiteX9809" fmla="*/ 1559720 w 7283450"/>
              <a:gd name="connsiteY9809" fmla="*/ 1785942 h 6857979"/>
              <a:gd name="connsiteX9810" fmla="*/ 1556544 w 7283450"/>
              <a:gd name="connsiteY9810" fmla="*/ 1785942 h 6857979"/>
              <a:gd name="connsiteX9811" fmla="*/ 1553766 w 7283450"/>
              <a:gd name="connsiteY9811" fmla="*/ 1785166 h 6857979"/>
              <a:gd name="connsiteX9812" fmla="*/ 1550987 w 7283450"/>
              <a:gd name="connsiteY9812" fmla="*/ 1784002 h 6857979"/>
              <a:gd name="connsiteX9813" fmla="*/ 1548211 w 7283450"/>
              <a:gd name="connsiteY9813" fmla="*/ 1782838 h 6857979"/>
              <a:gd name="connsiteX9814" fmla="*/ 1546225 w 7283450"/>
              <a:gd name="connsiteY9814" fmla="*/ 1781285 h 6857979"/>
              <a:gd name="connsiteX9815" fmla="*/ 1544638 w 7283450"/>
              <a:gd name="connsiteY9815" fmla="*/ 1779345 h 6857979"/>
              <a:gd name="connsiteX9816" fmla="*/ 1543447 w 7283450"/>
              <a:gd name="connsiteY9816" fmla="*/ 1777405 h 6857979"/>
              <a:gd name="connsiteX9817" fmla="*/ 1543051 w 7283450"/>
              <a:gd name="connsiteY9817" fmla="*/ 1774688 h 6857979"/>
              <a:gd name="connsiteX9818" fmla="*/ 1543447 w 7283450"/>
              <a:gd name="connsiteY9818" fmla="*/ 1771972 h 6857979"/>
              <a:gd name="connsiteX9819" fmla="*/ 1545828 w 7283450"/>
              <a:gd name="connsiteY9819" fmla="*/ 1770808 h 6857979"/>
              <a:gd name="connsiteX9820" fmla="*/ 1549400 w 7283450"/>
              <a:gd name="connsiteY9820" fmla="*/ 1769644 h 6857979"/>
              <a:gd name="connsiteX9821" fmla="*/ 1554164 w 7283450"/>
              <a:gd name="connsiteY9821" fmla="*/ 1768867 h 6857979"/>
              <a:gd name="connsiteX9822" fmla="*/ 6576805 w 7283450"/>
              <a:gd name="connsiteY9822" fmla="*/ 1708154 h 6857979"/>
              <a:gd name="connsiteX9823" fmla="*/ 6582603 w 7283450"/>
              <a:gd name="connsiteY9823" fmla="*/ 1708558 h 6857979"/>
              <a:gd name="connsiteX9824" fmla="*/ 6587573 w 7283450"/>
              <a:gd name="connsiteY9824" fmla="*/ 1709364 h 6857979"/>
              <a:gd name="connsiteX9825" fmla="*/ 6591714 w 7283450"/>
              <a:gd name="connsiteY9825" fmla="*/ 1710575 h 6857979"/>
              <a:gd name="connsiteX9826" fmla="*/ 6593785 w 7283450"/>
              <a:gd name="connsiteY9826" fmla="*/ 1711383 h 6857979"/>
              <a:gd name="connsiteX9827" fmla="*/ 6595441 w 7283450"/>
              <a:gd name="connsiteY9827" fmla="*/ 1712593 h 6857979"/>
              <a:gd name="connsiteX9828" fmla="*/ 6597098 w 7283450"/>
              <a:gd name="connsiteY9828" fmla="*/ 1713804 h 6857979"/>
              <a:gd name="connsiteX9829" fmla="*/ 6598340 w 7283450"/>
              <a:gd name="connsiteY9829" fmla="*/ 1715419 h 6857979"/>
              <a:gd name="connsiteX9830" fmla="*/ 6599583 w 7283450"/>
              <a:gd name="connsiteY9830" fmla="*/ 1717437 h 6857979"/>
              <a:gd name="connsiteX9831" fmla="*/ 6600411 w 7283450"/>
              <a:gd name="connsiteY9831" fmla="*/ 1719455 h 6857979"/>
              <a:gd name="connsiteX9832" fmla="*/ 6600825 w 7283450"/>
              <a:gd name="connsiteY9832" fmla="*/ 1721876 h 6857979"/>
              <a:gd name="connsiteX9833" fmla="*/ 6600825 w 7283450"/>
              <a:gd name="connsiteY9833" fmla="*/ 1725105 h 6857979"/>
              <a:gd name="connsiteX9834" fmla="*/ 6600825 w 7283450"/>
              <a:gd name="connsiteY9834" fmla="*/ 1727931 h 6857979"/>
              <a:gd name="connsiteX9835" fmla="*/ 6599997 w 7283450"/>
              <a:gd name="connsiteY9835" fmla="*/ 1731563 h 6857979"/>
              <a:gd name="connsiteX9836" fmla="*/ 6596270 w 7283450"/>
              <a:gd name="connsiteY9836" fmla="*/ 1731966 h 6857979"/>
              <a:gd name="connsiteX9837" fmla="*/ 6592128 w 7283450"/>
              <a:gd name="connsiteY9837" fmla="*/ 1731966 h 6857979"/>
              <a:gd name="connsiteX9838" fmla="*/ 6588815 w 7283450"/>
              <a:gd name="connsiteY9838" fmla="*/ 1731966 h 6857979"/>
              <a:gd name="connsiteX9839" fmla="*/ 6585502 w 7283450"/>
              <a:gd name="connsiteY9839" fmla="*/ 1731160 h 6857979"/>
              <a:gd name="connsiteX9840" fmla="*/ 6582603 w 7283450"/>
              <a:gd name="connsiteY9840" fmla="*/ 1730352 h 6857979"/>
              <a:gd name="connsiteX9841" fmla="*/ 6580118 w 7283450"/>
              <a:gd name="connsiteY9841" fmla="*/ 1729142 h 6857979"/>
              <a:gd name="connsiteX9842" fmla="*/ 6577220 w 7283450"/>
              <a:gd name="connsiteY9842" fmla="*/ 1727931 h 6857979"/>
              <a:gd name="connsiteX9843" fmla="*/ 6575563 w 7283450"/>
              <a:gd name="connsiteY9843" fmla="*/ 1726317 h 6857979"/>
              <a:gd name="connsiteX9844" fmla="*/ 6574321 w 7283450"/>
              <a:gd name="connsiteY9844" fmla="*/ 1724299 h 6857979"/>
              <a:gd name="connsiteX9845" fmla="*/ 6573078 w 7283450"/>
              <a:gd name="connsiteY9845" fmla="*/ 1722280 h 6857979"/>
              <a:gd name="connsiteX9846" fmla="*/ 6572664 w 7283450"/>
              <a:gd name="connsiteY9846" fmla="*/ 1720262 h 6857979"/>
              <a:gd name="connsiteX9847" fmla="*/ 6572250 w 7283450"/>
              <a:gd name="connsiteY9847" fmla="*/ 1717841 h 6857979"/>
              <a:gd name="connsiteX9848" fmla="*/ 6572664 w 7283450"/>
              <a:gd name="connsiteY9848" fmla="*/ 1715015 h 6857979"/>
              <a:gd name="connsiteX9849" fmla="*/ 6573492 w 7283450"/>
              <a:gd name="connsiteY9849" fmla="*/ 1712997 h 6857979"/>
              <a:gd name="connsiteX9850" fmla="*/ 6575149 w 7283450"/>
              <a:gd name="connsiteY9850" fmla="*/ 1710575 h 6857979"/>
              <a:gd name="connsiteX9851" fmla="*/ 1639187 w 7283450"/>
              <a:gd name="connsiteY9851" fmla="*/ 1693866 h 6857979"/>
              <a:gd name="connsiteX9852" fmla="*/ 1643247 w 7283450"/>
              <a:gd name="connsiteY9852" fmla="*/ 1694280 h 6857979"/>
              <a:gd name="connsiteX9853" fmla="*/ 1648121 w 7283450"/>
              <a:gd name="connsiteY9853" fmla="*/ 1694693 h 6857979"/>
              <a:gd name="connsiteX9854" fmla="*/ 1652182 w 7283450"/>
              <a:gd name="connsiteY9854" fmla="*/ 1696343 h 6857979"/>
              <a:gd name="connsiteX9855" fmla="*/ 1657056 w 7283450"/>
              <a:gd name="connsiteY9855" fmla="*/ 1697994 h 6857979"/>
              <a:gd name="connsiteX9856" fmla="*/ 1661522 w 7283450"/>
              <a:gd name="connsiteY9856" fmla="*/ 1701296 h 6857979"/>
              <a:gd name="connsiteX9857" fmla="*/ 1665990 w 7283450"/>
              <a:gd name="connsiteY9857" fmla="*/ 1704186 h 6857979"/>
              <a:gd name="connsiteX9858" fmla="*/ 1670050 w 7283450"/>
              <a:gd name="connsiteY9858" fmla="*/ 1708726 h 6857979"/>
              <a:gd name="connsiteX9859" fmla="*/ 1668020 w 7283450"/>
              <a:gd name="connsiteY9859" fmla="*/ 1710790 h 6857979"/>
              <a:gd name="connsiteX9860" fmla="*/ 1665583 w 7283450"/>
              <a:gd name="connsiteY9860" fmla="*/ 1712441 h 6857979"/>
              <a:gd name="connsiteX9861" fmla="*/ 1662741 w 7283450"/>
              <a:gd name="connsiteY9861" fmla="*/ 1713680 h 6857979"/>
              <a:gd name="connsiteX9862" fmla="*/ 1660304 w 7283450"/>
              <a:gd name="connsiteY9862" fmla="*/ 1714092 h 6857979"/>
              <a:gd name="connsiteX9863" fmla="*/ 1657462 w 7283450"/>
              <a:gd name="connsiteY9863" fmla="*/ 1714505 h 6857979"/>
              <a:gd name="connsiteX9864" fmla="*/ 1654213 w 7283450"/>
              <a:gd name="connsiteY9864" fmla="*/ 1714092 h 6857979"/>
              <a:gd name="connsiteX9865" fmla="*/ 1651776 w 7283450"/>
              <a:gd name="connsiteY9865" fmla="*/ 1713680 h 6857979"/>
              <a:gd name="connsiteX9866" fmla="*/ 1648933 w 7283450"/>
              <a:gd name="connsiteY9866" fmla="*/ 1712854 h 6857979"/>
              <a:gd name="connsiteX9867" fmla="*/ 1646497 w 7283450"/>
              <a:gd name="connsiteY9867" fmla="*/ 1711615 h 6857979"/>
              <a:gd name="connsiteX9868" fmla="*/ 1644060 w 7283450"/>
              <a:gd name="connsiteY9868" fmla="*/ 1709964 h 6857979"/>
              <a:gd name="connsiteX9869" fmla="*/ 1641623 w 7283450"/>
              <a:gd name="connsiteY9869" fmla="*/ 1708313 h 6857979"/>
              <a:gd name="connsiteX9870" fmla="*/ 1639999 w 7283450"/>
              <a:gd name="connsiteY9870" fmla="*/ 1705836 h 6857979"/>
              <a:gd name="connsiteX9871" fmla="*/ 1638374 w 7283450"/>
              <a:gd name="connsiteY9871" fmla="*/ 1703361 h 6857979"/>
              <a:gd name="connsiteX9872" fmla="*/ 1636344 w 7283450"/>
              <a:gd name="connsiteY9872" fmla="*/ 1700884 h 6857979"/>
              <a:gd name="connsiteX9873" fmla="*/ 1635532 w 7283450"/>
              <a:gd name="connsiteY9873" fmla="*/ 1697582 h 6857979"/>
              <a:gd name="connsiteX9874" fmla="*/ 1635125 w 7283450"/>
              <a:gd name="connsiteY9874" fmla="*/ 1694693 h 6857979"/>
              <a:gd name="connsiteX9875" fmla="*/ 6328953 w 7283450"/>
              <a:gd name="connsiteY9875" fmla="*/ 1665291 h 6857979"/>
              <a:gd name="connsiteX9876" fmla="*/ 6330551 w 7283450"/>
              <a:gd name="connsiteY9876" fmla="*/ 1667634 h 6857979"/>
              <a:gd name="connsiteX9877" fmla="*/ 6330951 w 7283450"/>
              <a:gd name="connsiteY9877" fmla="*/ 1669195 h 6857979"/>
              <a:gd name="connsiteX9878" fmla="*/ 6330951 w 7283450"/>
              <a:gd name="connsiteY9878" fmla="*/ 1670756 h 6857979"/>
              <a:gd name="connsiteX9879" fmla="*/ 6330951 w 7283450"/>
              <a:gd name="connsiteY9879" fmla="*/ 1672319 h 6857979"/>
              <a:gd name="connsiteX9880" fmla="*/ 6330152 w 7283450"/>
              <a:gd name="connsiteY9880" fmla="*/ 1673879 h 6857979"/>
              <a:gd name="connsiteX9881" fmla="*/ 6328554 w 7283450"/>
              <a:gd name="connsiteY9881" fmla="*/ 1675832 h 6857979"/>
              <a:gd name="connsiteX9882" fmla="*/ 6325756 w 7283450"/>
              <a:gd name="connsiteY9882" fmla="*/ 1678955 h 6857979"/>
              <a:gd name="connsiteX9883" fmla="*/ 6317765 w 7283450"/>
              <a:gd name="connsiteY9883" fmla="*/ 1685981 h 6857979"/>
              <a:gd name="connsiteX9884" fmla="*/ 6313769 w 7283450"/>
              <a:gd name="connsiteY9884" fmla="*/ 1690276 h 6857979"/>
              <a:gd name="connsiteX9885" fmla="*/ 6311372 w 7283450"/>
              <a:gd name="connsiteY9885" fmla="*/ 1692618 h 6857979"/>
              <a:gd name="connsiteX9886" fmla="*/ 6309773 w 7283450"/>
              <a:gd name="connsiteY9886" fmla="*/ 1695350 h 6857979"/>
              <a:gd name="connsiteX9887" fmla="*/ 6308575 w 7283450"/>
              <a:gd name="connsiteY9887" fmla="*/ 1698083 h 6857979"/>
              <a:gd name="connsiteX9888" fmla="*/ 6306976 w 7283450"/>
              <a:gd name="connsiteY9888" fmla="*/ 1701597 h 6857979"/>
              <a:gd name="connsiteX9889" fmla="*/ 6303780 w 7283450"/>
              <a:gd name="connsiteY9889" fmla="*/ 1709404 h 6857979"/>
              <a:gd name="connsiteX9890" fmla="*/ 6300983 w 7283450"/>
              <a:gd name="connsiteY9890" fmla="*/ 1717211 h 6857979"/>
              <a:gd name="connsiteX9891" fmla="*/ 6299384 w 7283450"/>
              <a:gd name="connsiteY9891" fmla="*/ 1721115 h 6857979"/>
              <a:gd name="connsiteX9892" fmla="*/ 6297386 w 7283450"/>
              <a:gd name="connsiteY9892" fmla="*/ 1725019 h 6857979"/>
              <a:gd name="connsiteX9893" fmla="*/ 6294989 w 7283450"/>
              <a:gd name="connsiteY9893" fmla="*/ 1728142 h 6857979"/>
              <a:gd name="connsiteX9894" fmla="*/ 6292991 w 7283450"/>
              <a:gd name="connsiteY9894" fmla="*/ 1730874 h 6857979"/>
              <a:gd name="connsiteX9895" fmla="*/ 6290594 w 7283450"/>
              <a:gd name="connsiteY9895" fmla="*/ 1733607 h 6857979"/>
              <a:gd name="connsiteX9896" fmla="*/ 6287797 w 7283450"/>
              <a:gd name="connsiteY9896" fmla="*/ 1735559 h 6857979"/>
              <a:gd name="connsiteX9897" fmla="*/ 6284200 w 7283450"/>
              <a:gd name="connsiteY9897" fmla="*/ 1736340 h 6857979"/>
              <a:gd name="connsiteX9898" fmla="*/ 6281004 w 7283450"/>
              <a:gd name="connsiteY9898" fmla="*/ 1736730 h 6857979"/>
              <a:gd name="connsiteX9899" fmla="*/ 6276608 w 7283450"/>
              <a:gd name="connsiteY9899" fmla="*/ 1736340 h 6857979"/>
              <a:gd name="connsiteX9900" fmla="*/ 6272213 w 7283450"/>
              <a:gd name="connsiteY9900" fmla="*/ 1734778 h 6857979"/>
              <a:gd name="connsiteX9901" fmla="*/ 6274211 w 7283450"/>
              <a:gd name="connsiteY9901" fmla="*/ 1728923 h 6857979"/>
              <a:gd name="connsiteX9902" fmla="*/ 6276608 w 7283450"/>
              <a:gd name="connsiteY9902" fmla="*/ 1723066 h 6857979"/>
              <a:gd name="connsiteX9903" fmla="*/ 6279805 w 7283450"/>
              <a:gd name="connsiteY9903" fmla="*/ 1718382 h 6857979"/>
              <a:gd name="connsiteX9904" fmla="*/ 6282602 w 7283450"/>
              <a:gd name="connsiteY9904" fmla="*/ 1713307 h 6857979"/>
              <a:gd name="connsiteX9905" fmla="*/ 6285799 w 7283450"/>
              <a:gd name="connsiteY9905" fmla="*/ 1709014 h 6857979"/>
              <a:gd name="connsiteX9906" fmla="*/ 6289794 w 7283450"/>
              <a:gd name="connsiteY9906" fmla="*/ 1704720 h 6857979"/>
              <a:gd name="connsiteX9907" fmla="*/ 6297386 w 7283450"/>
              <a:gd name="connsiteY9907" fmla="*/ 1696912 h 6857979"/>
              <a:gd name="connsiteX9908" fmla="*/ 6305778 w 7283450"/>
              <a:gd name="connsiteY9908" fmla="*/ 1689104 h 6857979"/>
              <a:gd name="connsiteX9909" fmla="*/ 6313769 w 7283450"/>
              <a:gd name="connsiteY9909" fmla="*/ 1681687 h 6857979"/>
              <a:gd name="connsiteX9910" fmla="*/ 6321761 w 7283450"/>
              <a:gd name="connsiteY9910" fmla="*/ 1673879 h 6857979"/>
              <a:gd name="connsiteX9911" fmla="*/ 6325357 w 7283450"/>
              <a:gd name="connsiteY9911" fmla="*/ 1669976 h 6857979"/>
              <a:gd name="connsiteX9912" fmla="*/ 1643625 w 7283450"/>
              <a:gd name="connsiteY9912" fmla="*/ 1647828 h 6857979"/>
              <a:gd name="connsiteX9913" fmla="*/ 1646532 w 7283450"/>
              <a:gd name="connsiteY9913" fmla="*/ 1649775 h 6857979"/>
              <a:gd name="connsiteX9914" fmla="*/ 1649023 w 7283450"/>
              <a:gd name="connsiteY9914" fmla="*/ 1651333 h 6857979"/>
              <a:gd name="connsiteX9915" fmla="*/ 1653175 w 7283450"/>
              <a:gd name="connsiteY9915" fmla="*/ 1654837 h 6857979"/>
              <a:gd name="connsiteX9916" fmla="*/ 1656081 w 7283450"/>
              <a:gd name="connsiteY9916" fmla="*/ 1656006 h 6857979"/>
              <a:gd name="connsiteX9917" fmla="*/ 1658988 w 7283450"/>
              <a:gd name="connsiteY9917" fmla="*/ 1657564 h 6857979"/>
              <a:gd name="connsiteX9918" fmla="*/ 1662309 w 7283450"/>
              <a:gd name="connsiteY9918" fmla="*/ 1658342 h 6857979"/>
              <a:gd name="connsiteX9919" fmla="*/ 1666876 w 7283450"/>
              <a:gd name="connsiteY9919" fmla="*/ 1657952 h 6857979"/>
              <a:gd name="connsiteX9920" fmla="*/ 1665215 w 7283450"/>
              <a:gd name="connsiteY9920" fmla="*/ 1663404 h 6857979"/>
              <a:gd name="connsiteX9921" fmla="*/ 1663970 w 7283450"/>
              <a:gd name="connsiteY9921" fmla="*/ 1665351 h 6857979"/>
              <a:gd name="connsiteX9922" fmla="*/ 1662724 w 7283450"/>
              <a:gd name="connsiteY9922" fmla="*/ 1666909 h 6857979"/>
              <a:gd name="connsiteX9923" fmla="*/ 1661479 w 7283450"/>
              <a:gd name="connsiteY9923" fmla="*/ 1667688 h 6857979"/>
              <a:gd name="connsiteX9924" fmla="*/ 1660233 w 7283450"/>
              <a:gd name="connsiteY9924" fmla="*/ 1668077 h 6857979"/>
              <a:gd name="connsiteX9925" fmla="*/ 1658988 w 7283450"/>
              <a:gd name="connsiteY9925" fmla="*/ 1668466 h 6857979"/>
              <a:gd name="connsiteX9926" fmla="*/ 1657742 w 7283450"/>
              <a:gd name="connsiteY9926" fmla="*/ 1668466 h 6857979"/>
              <a:gd name="connsiteX9927" fmla="*/ 1654421 w 7283450"/>
              <a:gd name="connsiteY9927" fmla="*/ 1668077 h 6857979"/>
              <a:gd name="connsiteX9928" fmla="*/ 1650684 w 7283450"/>
              <a:gd name="connsiteY9928" fmla="*/ 1666909 h 6857979"/>
              <a:gd name="connsiteX9929" fmla="*/ 1646116 w 7283450"/>
              <a:gd name="connsiteY9929" fmla="*/ 1665741 h 6857979"/>
              <a:gd name="connsiteX9930" fmla="*/ 1640720 w 7283450"/>
              <a:gd name="connsiteY9930" fmla="*/ 1664183 h 6857979"/>
              <a:gd name="connsiteX9931" fmla="*/ 1639888 w 7283450"/>
              <a:gd name="connsiteY9931" fmla="*/ 1661457 h 6857979"/>
              <a:gd name="connsiteX9932" fmla="*/ 1640304 w 7283450"/>
              <a:gd name="connsiteY9932" fmla="*/ 1659121 h 6857979"/>
              <a:gd name="connsiteX9933" fmla="*/ 1640720 w 7283450"/>
              <a:gd name="connsiteY9933" fmla="*/ 1657564 h 6857979"/>
              <a:gd name="connsiteX9934" fmla="*/ 1641549 w 7283450"/>
              <a:gd name="connsiteY9934" fmla="*/ 1655616 h 6857979"/>
              <a:gd name="connsiteX9935" fmla="*/ 1642380 w 7283450"/>
              <a:gd name="connsiteY9935" fmla="*/ 1654059 h 6857979"/>
              <a:gd name="connsiteX9936" fmla="*/ 1643210 w 7283450"/>
              <a:gd name="connsiteY9936" fmla="*/ 1652501 h 6857979"/>
              <a:gd name="connsiteX9937" fmla="*/ 1643625 w 7283450"/>
              <a:gd name="connsiteY9937" fmla="*/ 1650554 h 6857979"/>
              <a:gd name="connsiteX9938" fmla="*/ 1612901 w 7283450"/>
              <a:gd name="connsiteY9938" fmla="*/ 1638303 h 6857979"/>
              <a:gd name="connsiteX9939" fmla="*/ 1614885 w 7283450"/>
              <a:gd name="connsiteY9939" fmla="*/ 1638303 h 6857979"/>
              <a:gd name="connsiteX9940" fmla="*/ 1616473 w 7283450"/>
              <a:gd name="connsiteY9940" fmla="*/ 1638729 h 6857979"/>
              <a:gd name="connsiteX9941" fmla="*/ 1618457 w 7283450"/>
              <a:gd name="connsiteY9941" fmla="*/ 1640007 h 6857979"/>
              <a:gd name="connsiteX9942" fmla="*/ 1620441 w 7283450"/>
              <a:gd name="connsiteY9942" fmla="*/ 1640859 h 6857979"/>
              <a:gd name="connsiteX9943" fmla="*/ 1622426 w 7283450"/>
              <a:gd name="connsiteY9943" fmla="*/ 1642136 h 6857979"/>
              <a:gd name="connsiteX9944" fmla="*/ 1624013 w 7283450"/>
              <a:gd name="connsiteY9944" fmla="*/ 1643414 h 6857979"/>
              <a:gd name="connsiteX9945" fmla="*/ 1625203 w 7283450"/>
              <a:gd name="connsiteY9945" fmla="*/ 1645118 h 6857979"/>
              <a:gd name="connsiteX9946" fmla="*/ 1626395 w 7283450"/>
              <a:gd name="connsiteY9946" fmla="*/ 1646822 h 6857979"/>
              <a:gd name="connsiteX9947" fmla="*/ 1627585 w 7283450"/>
              <a:gd name="connsiteY9947" fmla="*/ 1649377 h 6857979"/>
              <a:gd name="connsiteX9948" fmla="*/ 1628379 w 7283450"/>
              <a:gd name="connsiteY9948" fmla="*/ 1651507 h 6857979"/>
              <a:gd name="connsiteX9949" fmla="*/ 1628776 w 7283450"/>
              <a:gd name="connsiteY9949" fmla="*/ 1653637 h 6857979"/>
              <a:gd name="connsiteX9950" fmla="*/ 1628379 w 7283450"/>
              <a:gd name="connsiteY9950" fmla="*/ 1655766 h 6857979"/>
              <a:gd name="connsiteX9951" fmla="*/ 1624806 w 7283450"/>
              <a:gd name="connsiteY9951" fmla="*/ 1654915 h 6857979"/>
              <a:gd name="connsiteX9952" fmla="*/ 1622029 w 7283450"/>
              <a:gd name="connsiteY9952" fmla="*/ 1653211 h 6857979"/>
              <a:gd name="connsiteX9953" fmla="*/ 1616473 w 7283450"/>
              <a:gd name="connsiteY9953" fmla="*/ 1650229 h 6857979"/>
              <a:gd name="connsiteX9954" fmla="*/ 1611313 w 7283450"/>
              <a:gd name="connsiteY9954" fmla="*/ 1645970 h 6857979"/>
              <a:gd name="connsiteX9955" fmla="*/ 1606551 w 7283450"/>
              <a:gd name="connsiteY9955" fmla="*/ 1641710 h 6857979"/>
              <a:gd name="connsiteX9956" fmla="*/ 1607741 w 7283450"/>
              <a:gd name="connsiteY9956" fmla="*/ 1640433 h 6857979"/>
              <a:gd name="connsiteX9957" fmla="*/ 1608932 w 7283450"/>
              <a:gd name="connsiteY9957" fmla="*/ 1639155 h 6857979"/>
              <a:gd name="connsiteX9958" fmla="*/ 1611313 w 7283450"/>
              <a:gd name="connsiteY9958" fmla="*/ 1638729 h 6857979"/>
              <a:gd name="connsiteX9959" fmla="*/ 6394712 w 7283450"/>
              <a:gd name="connsiteY9959" fmla="*/ 1612903 h 6857979"/>
              <a:gd name="connsiteX9960" fmla="*/ 6399936 w 7283450"/>
              <a:gd name="connsiteY9960" fmla="*/ 1613311 h 6857979"/>
              <a:gd name="connsiteX9961" fmla="*/ 6405563 w 7283450"/>
              <a:gd name="connsiteY9961" fmla="*/ 1614944 h 6857979"/>
              <a:gd name="connsiteX9962" fmla="*/ 6402750 w 7283450"/>
              <a:gd name="connsiteY9962" fmla="*/ 1618618 h 6857979"/>
              <a:gd name="connsiteX9963" fmla="*/ 6399936 w 7283450"/>
              <a:gd name="connsiteY9963" fmla="*/ 1622292 h 6857979"/>
              <a:gd name="connsiteX9964" fmla="*/ 6396721 w 7283450"/>
              <a:gd name="connsiteY9964" fmla="*/ 1625966 h 6857979"/>
              <a:gd name="connsiteX9965" fmla="*/ 6393506 w 7283450"/>
              <a:gd name="connsiteY9965" fmla="*/ 1628824 h 6857979"/>
              <a:gd name="connsiteX9966" fmla="*/ 6389487 w 7283450"/>
              <a:gd name="connsiteY9966" fmla="*/ 1632090 h 6857979"/>
              <a:gd name="connsiteX9967" fmla="*/ 6385870 w 7283450"/>
              <a:gd name="connsiteY9967" fmla="*/ 1634947 h 6857979"/>
              <a:gd name="connsiteX9968" fmla="*/ 6378234 w 7283450"/>
              <a:gd name="connsiteY9968" fmla="*/ 1639846 h 6857979"/>
              <a:gd name="connsiteX9969" fmla="*/ 6369392 w 7283450"/>
              <a:gd name="connsiteY9969" fmla="*/ 1644336 h 6857979"/>
              <a:gd name="connsiteX9970" fmla="*/ 6360550 w 7283450"/>
              <a:gd name="connsiteY9970" fmla="*/ 1648418 h 6857979"/>
              <a:gd name="connsiteX9971" fmla="*/ 6351307 w 7283450"/>
              <a:gd name="connsiteY9971" fmla="*/ 1652501 h 6857979"/>
              <a:gd name="connsiteX9972" fmla="*/ 6342063 w 7283450"/>
              <a:gd name="connsiteY9972" fmla="*/ 1655766 h 6857979"/>
              <a:gd name="connsiteX9973" fmla="*/ 6345278 w 7283450"/>
              <a:gd name="connsiteY9973" fmla="*/ 1652909 h 6857979"/>
              <a:gd name="connsiteX9974" fmla="*/ 6348493 w 7283450"/>
              <a:gd name="connsiteY9974" fmla="*/ 1648826 h 6857979"/>
              <a:gd name="connsiteX9975" fmla="*/ 6354924 w 7283450"/>
              <a:gd name="connsiteY9975" fmla="*/ 1641479 h 6857979"/>
              <a:gd name="connsiteX9976" fmla="*/ 6361756 w 7283450"/>
              <a:gd name="connsiteY9976" fmla="*/ 1633314 h 6857979"/>
              <a:gd name="connsiteX9977" fmla="*/ 6365373 w 7283450"/>
              <a:gd name="connsiteY9977" fmla="*/ 1629231 h 6857979"/>
              <a:gd name="connsiteX9978" fmla="*/ 6368588 w 7283450"/>
              <a:gd name="connsiteY9978" fmla="*/ 1625558 h 6857979"/>
              <a:gd name="connsiteX9979" fmla="*/ 6372205 w 7283450"/>
              <a:gd name="connsiteY9979" fmla="*/ 1621884 h 6857979"/>
              <a:gd name="connsiteX9980" fmla="*/ 6376626 w 7283450"/>
              <a:gd name="connsiteY9980" fmla="*/ 1619027 h 6857979"/>
              <a:gd name="connsiteX9981" fmla="*/ 6380645 w 7283450"/>
              <a:gd name="connsiteY9981" fmla="*/ 1616578 h 6857979"/>
              <a:gd name="connsiteX9982" fmla="*/ 6385066 w 7283450"/>
              <a:gd name="connsiteY9982" fmla="*/ 1614944 h 6857979"/>
              <a:gd name="connsiteX9983" fmla="*/ 6389487 w 7283450"/>
              <a:gd name="connsiteY9983" fmla="*/ 1613311 h 6857979"/>
              <a:gd name="connsiteX9984" fmla="*/ 1144985 w 7283450"/>
              <a:gd name="connsiteY9984" fmla="*/ 1595418 h 6857979"/>
              <a:gd name="connsiteX9985" fmla="*/ 1146572 w 7283450"/>
              <a:gd name="connsiteY9985" fmla="*/ 1595418 h 6857979"/>
              <a:gd name="connsiteX9986" fmla="*/ 1147366 w 7283450"/>
              <a:gd name="connsiteY9986" fmla="*/ 1596202 h 6857979"/>
              <a:gd name="connsiteX9987" fmla="*/ 1149747 w 7283450"/>
              <a:gd name="connsiteY9987" fmla="*/ 1598552 h 6857979"/>
              <a:gd name="connsiteX9988" fmla="*/ 1152129 w 7283450"/>
              <a:gd name="connsiteY9988" fmla="*/ 1600511 h 6857979"/>
              <a:gd name="connsiteX9989" fmla="*/ 1153319 w 7283450"/>
              <a:gd name="connsiteY9989" fmla="*/ 1601686 h 6857979"/>
              <a:gd name="connsiteX9990" fmla="*/ 1154510 w 7283450"/>
              <a:gd name="connsiteY9990" fmla="*/ 1602077 h 6857979"/>
              <a:gd name="connsiteX9991" fmla="*/ 1157685 w 7283450"/>
              <a:gd name="connsiteY9991" fmla="*/ 1602077 h 6857979"/>
              <a:gd name="connsiteX9992" fmla="*/ 1161256 w 7283450"/>
              <a:gd name="connsiteY9992" fmla="*/ 1602469 h 6857979"/>
              <a:gd name="connsiteX9993" fmla="*/ 1169194 w 7283450"/>
              <a:gd name="connsiteY9993" fmla="*/ 1602077 h 6857979"/>
              <a:gd name="connsiteX9994" fmla="*/ 1177132 w 7283450"/>
              <a:gd name="connsiteY9994" fmla="*/ 1601294 h 6857979"/>
              <a:gd name="connsiteX9995" fmla="*/ 1185466 w 7283450"/>
              <a:gd name="connsiteY9995" fmla="*/ 1600902 h 6857979"/>
              <a:gd name="connsiteX9996" fmla="*/ 1189038 w 7283450"/>
              <a:gd name="connsiteY9996" fmla="*/ 1601294 h 6857979"/>
              <a:gd name="connsiteX9997" fmla="*/ 1192610 w 7283450"/>
              <a:gd name="connsiteY9997" fmla="*/ 1601686 h 6857979"/>
              <a:gd name="connsiteX9998" fmla="*/ 1195785 w 7283450"/>
              <a:gd name="connsiteY9998" fmla="*/ 1602469 h 6857979"/>
              <a:gd name="connsiteX9999" fmla="*/ 1198563 w 7283450"/>
              <a:gd name="connsiteY9999" fmla="*/ 1603644 h 6857979"/>
              <a:gd name="connsiteX10000" fmla="*/ 1201341 w 7283450"/>
              <a:gd name="connsiteY10000" fmla="*/ 1605603 h 6857979"/>
              <a:gd name="connsiteX10001" fmla="*/ 1202928 w 7283450"/>
              <a:gd name="connsiteY10001" fmla="*/ 1608345 h 6857979"/>
              <a:gd name="connsiteX10002" fmla="*/ 1204120 w 7283450"/>
              <a:gd name="connsiteY10002" fmla="*/ 1611087 h 6857979"/>
              <a:gd name="connsiteX10003" fmla="*/ 1204913 w 7283450"/>
              <a:gd name="connsiteY10003" fmla="*/ 1615396 h 6857979"/>
              <a:gd name="connsiteX10004" fmla="*/ 1199753 w 7283450"/>
              <a:gd name="connsiteY10004" fmla="*/ 1618530 h 6857979"/>
              <a:gd name="connsiteX10005" fmla="*/ 1194594 w 7283450"/>
              <a:gd name="connsiteY10005" fmla="*/ 1620880 h 6857979"/>
              <a:gd name="connsiteX10006" fmla="*/ 1188244 w 7283450"/>
              <a:gd name="connsiteY10006" fmla="*/ 1623231 h 6857979"/>
              <a:gd name="connsiteX10007" fmla="*/ 1182291 w 7283450"/>
              <a:gd name="connsiteY10007" fmla="*/ 1624406 h 6857979"/>
              <a:gd name="connsiteX10008" fmla="*/ 1175941 w 7283450"/>
              <a:gd name="connsiteY10008" fmla="*/ 1625189 h 6857979"/>
              <a:gd name="connsiteX10009" fmla="*/ 1169194 w 7283450"/>
              <a:gd name="connsiteY10009" fmla="*/ 1625581 h 6857979"/>
              <a:gd name="connsiteX10010" fmla="*/ 1162447 w 7283450"/>
              <a:gd name="connsiteY10010" fmla="*/ 1625581 h 6857979"/>
              <a:gd name="connsiteX10011" fmla="*/ 1155303 w 7283450"/>
              <a:gd name="connsiteY10011" fmla="*/ 1625581 h 6857979"/>
              <a:gd name="connsiteX10012" fmla="*/ 1141413 w 7283450"/>
              <a:gd name="connsiteY10012" fmla="*/ 1624406 h 6857979"/>
              <a:gd name="connsiteX10013" fmla="*/ 1127125 w 7283450"/>
              <a:gd name="connsiteY10013" fmla="*/ 1623231 h 6857979"/>
              <a:gd name="connsiteX10014" fmla="*/ 1113631 w 7283450"/>
              <a:gd name="connsiteY10014" fmla="*/ 1622056 h 6857979"/>
              <a:gd name="connsiteX10015" fmla="*/ 1107282 w 7283450"/>
              <a:gd name="connsiteY10015" fmla="*/ 1621664 h 6857979"/>
              <a:gd name="connsiteX10016" fmla="*/ 1101328 w 7283450"/>
              <a:gd name="connsiteY10016" fmla="*/ 1621664 h 6857979"/>
              <a:gd name="connsiteX10017" fmla="*/ 1095375 w 7283450"/>
              <a:gd name="connsiteY10017" fmla="*/ 1622056 h 6857979"/>
              <a:gd name="connsiteX10018" fmla="*/ 1088628 w 7283450"/>
              <a:gd name="connsiteY10018" fmla="*/ 1623231 h 6857979"/>
              <a:gd name="connsiteX10019" fmla="*/ 1081881 w 7283450"/>
              <a:gd name="connsiteY10019" fmla="*/ 1623623 h 6857979"/>
              <a:gd name="connsiteX10020" fmla="*/ 1074737 w 7283450"/>
              <a:gd name="connsiteY10020" fmla="*/ 1623623 h 6857979"/>
              <a:gd name="connsiteX10021" fmla="*/ 1071166 w 7283450"/>
              <a:gd name="connsiteY10021" fmla="*/ 1623623 h 6857979"/>
              <a:gd name="connsiteX10022" fmla="*/ 1067991 w 7283450"/>
              <a:gd name="connsiteY10022" fmla="*/ 1622447 h 6857979"/>
              <a:gd name="connsiteX10023" fmla="*/ 1064816 w 7283450"/>
              <a:gd name="connsiteY10023" fmla="*/ 1621272 h 6857979"/>
              <a:gd name="connsiteX10024" fmla="*/ 1061244 w 7283450"/>
              <a:gd name="connsiteY10024" fmla="*/ 1620097 h 6857979"/>
              <a:gd name="connsiteX10025" fmla="*/ 1058466 w 7283450"/>
              <a:gd name="connsiteY10025" fmla="*/ 1618138 h 6857979"/>
              <a:gd name="connsiteX10026" fmla="*/ 1056085 w 7283450"/>
              <a:gd name="connsiteY10026" fmla="*/ 1615788 h 6857979"/>
              <a:gd name="connsiteX10027" fmla="*/ 1053306 w 7283450"/>
              <a:gd name="connsiteY10027" fmla="*/ 1612262 h 6857979"/>
              <a:gd name="connsiteX10028" fmla="*/ 1050925 w 7283450"/>
              <a:gd name="connsiteY10028" fmla="*/ 1608737 h 6857979"/>
              <a:gd name="connsiteX10029" fmla="*/ 1054894 w 7283450"/>
              <a:gd name="connsiteY10029" fmla="*/ 1606778 h 6857979"/>
              <a:gd name="connsiteX10030" fmla="*/ 1059656 w 7283450"/>
              <a:gd name="connsiteY10030" fmla="*/ 1604820 h 6857979"/>
              <a:gd name="connsiteX10031" fmla="*/ 1064419 w 7283450"/>
              <a:gd name="connsiteY10031" fmla="*/ 1603644 h 6857979"/>
              <a:gd name="connsiteX10032" fmla="*/ 1069181 w 7283450"/>
              <a:gd name="connsiteY10032" fmla="*/ 1602861 h 6857979"/>
              <a:gd name="connsiteX10033" fmla="*/ 1074341 w 7283450"/>
              <a:gd name="connsiteY10033" fmla="*/ 1602469 h 6857979"/>
              <a:gd name="connsiteX10034" fmla="*/ 1079500 w 7283450"/>
              <a:gd name="connsiteY10034" fmla="*/ 1602077 h 6857979"/>
              <a:gd name="connsiteX10035" fmla="*/ 1090613 w 7283450"/>
              <a:gd name="connsiteY10035" fmla="*/ 1601686 h 6857979"/>
              <a:gd name="connsiteX10036" fmla="*/ 1114029 w 7283450"/>
              <a:gd name="connsiteY10036" fmla="*/ 1602469 h 6857979"/>
              <a:gd name="connsiteX10037" fmla="*/ 1126331 w 7283450"/>
              <a:gd name="connsiteY10037" fmla="*/ 1602469 h 6857979"/>
              <a:gd name="connsiteX10038" fmla="*/ 1138635 w 7283450"/>
              <a:gd name="connsiteY10038" fmla="*/ 1602077 h 6857979"/>
              <a:gd name="connsiteX10039" fmla="*/ 1139825 w 7283450"/>
              <a:gd name="connsiteY10039" fmla="*/ 1601686 h 6857979"/>
              <a:gd name="connsiteX10040" fmla="*/ 1140619 w 7283450"/>
              <a:gd name="connsiteY10040" fmla="*/ 1600902 h 6857979"/>
              <a:gd name="connsiteX10041" fmla="*/ 1143000 w 7283450"/>
              <a:gd name="connsiteY10041" fmla="*/ 1598552 h 6857979"/>
              <a:gd name="connsiteX10042" fmla="*/ 1144191 w 7283450"/>
              <a:gd name="connsiteY10042" fmla="*/ 1596202 h 6857979"/>
              <a:gd name="connsiteX10043" fmla="*/ 1365251 w 7283450"/>
              <a:gd name="connsiteY10043" fmla="*/ 1544640 h 6857979"/>
              <a:gd name="connsiteX10044" fmla="*/ 1366839 w 7283450"/>
              <a:gd name="connsiteY10044" fmla="*/ 1545472 h 6857979"/>
              <a:gd name="connsiteX10045" fmla="*/ 1368028 w 7283450"/>
              <a:gd name="connsiteY10045" fmla="*/ 1546719 h 6857979"/>
              <a:gd name="connsiteX10046" fmla="*/ 1368425 w 7283450"/>
              <a:gd name="connsiteY10046" fmla="*/ 1547967 h 6857979"/>
              <a:gd name="connsiteX10047" fmla="*/ 1368425 w 7283450"/>
              <a:gd name="connsiteY10047" fmla="*/ 1548799 h 6857979"/>
              <a:gd name="connsiteX10048" fmla="*/ 1368425 w 7283450"/>
              <a:gd name="connsiteY10048" fmla="*/ 1549629 h 6857979"/>
              <a:gd name="connsiteX10049" fmla="*/ 1368028 w 7283450"/>
              <a:gd name="connsiteY10049" fmla="*/ 1550461 h 6857979"/>
              <a:gd name="connsiteX10050" fmla="*/ 1366441 w 7283450"/>
              <a:gd name="connsiteY10050" fmla="*/ 1552125 h 6857979"/>
              <a:gd name="connsiteX10051" fmla="*/ 1364457 w 7283450"/>
              <a:gd name="connsiteY10051" fmla="*/ 1554203 h 6857979"/>
              <a:gd name="connsiteX10052" fmla="*/ 1362472 w 7283450"/>
              <a:gd name="connsiteY10052" fmla="*/ 1556698 h 6857979"/>
              <a:gd name="connsiteX10053" fmla="*/ 1361678 w 7283450"/>
              <a:gd name="connsiteY10053" fmla="*/ 1557946 h 6857979"/>
              <a:gd name="connsiteX10054" fmla="*/ 1361678 w 7283450"/>
              <a:gd name="connsiteY10054" fmla="*/ 1559193 h 6857979"/>
              <a:gd name="connsiteX10055" fmla="*/ 1361678 w 7283450"/>
              <a:gd name="connsiteY10055" fmla="*/ 1560856 h 6857979"/>
              <a:gd name="connsiteX10056" fmla="*/ 1362075 w 7283450"/>
              <a:gd name="connsiteY10056" fmla="*/ 1562103 h 6857979"/>
              <a:gd name="connsiteX10057" fmla="*/ 1360488 w 7283450"/>
              <a:gd name="connsiteY10057" fmla="*/ 1561272 h 6857979"/>
              <a:gd name="connsiteX10058" fmla="*/ 1358503 w 7283450"/>
              <a:gd name="connsiteY10058" fmla="*/ 1560025 h 6857979"/>
              <a:gd name="connsiteX10059" fmla="*/ 1354139 w 7283450"/>
              <a:gd name="connsiteY10059" fmla="*/ 1558778 h 6857979"/>
              <a:gd name="connsiteX10060" fmla="*/ 1350169 w 7283450"/>
              <a:gd name="connsiteY10060" fmla="*/ 1557529 h 6857979"/>
              <a:gd name="connsiteX10061" fmla="*/ 1348185 w 7283450"/>
              <a:gd name="connsiteY10061" fmla="*/ 1556698 h 6857979"/>
              <a:gd name="connsiteX10062" fmla="*/ 1346200 w 7283450"/>
              <a:gd name="connsiteY10062" fmla="*/ 1555035 h 6857979"/>
              <a:gd name="connsiteX10063" fmla="*/ 1349376 w 7283450"/>
              <a:gd name="connsiteY10063" fmla="*/ 1553373 h 6857979"/>
              <a:gd name="connsiteX10064" fmla="*/ 1351757 w 7283450"/>
              <a:gd name="connsiteY10064" fmla="*/ 1552540 h 6857979"/>
              <a:gd name="connsiteX10065" fmla="*/ 1354139 w 7283450"/>
              <a:gd name="connsiteY10065" fmla="*/ 1552540 h 6857979"/>
              <a:gd name="connsiteX10066" fmla="*/ 1356916 w 7283450"/>
              <a:gd name="connsiteY10066" fmla="*/ 1552540 h 6857979"/>
              <a:gd name="connsiteX10067" fmla="*/ 1358900 w 7283450"/>
              <a:gd name="connsiteY10067" fmla="*/ 1552125 h 6857979"/>
              <a:gd name="connsiteX10068" fmla="*/ 1361281 w 7283450"/>
              <a:gd name="connsiteY10068" fmla="*/ 1550877 h 6857979"/>
              <a:gd name="connsiteX10069" fmla="*/ 1362075 w 7283450"/>
              <a:gd name="connsiteY10069" fmla="*/ 1550045 h 6857979"/>
              <a:gd name="connsiteX10070" fmla="*/ 1363266 w 7283450"/>
              <a:gd name="connsiteY10070" fmla="*/ 1548799 h 6857979"/>
              <a:gd name="connsiteX10071" fmla="*/ 5648944 w 7283450"/>
              <a:gd name="connsiteY10071" fmla="*/ 1541465 h 6857979"/>
              <a:gd name="connsiteX10072" fmla="*/ 5657850 w 7283450"/>
              <a:gd name="connsiteY10072" fmla="*/ 1541465 h 6857979"/>
              <a:gd name="connsiteX10073" fmla="*/ 5657850 w 7283450"/>
              <a:gd name="connsiteY10073" fmla="*/ 1546625 h 6857979"/>
              <a:gd name="connsiteX10074" fmla="*/ 5657463 w 7283450"/>
              <a:gd name="connsiteY10074" fmla="*/ 1550991 h 6857979"/>
              <a:gd name="connsiteX10075" fmla="*/ 5656688 w 7283450"/>
              <a:gd name="connsiteY10075" fmla="*/ 1555356 h 6857979"/>
              <a:gd name="connsiteX10076" fmla="*/ 5655914 w 7283450"/>
              <a:gd name="connsiteY10076" fmla="*/ 1558928 h 6857979"/>
              <a:gd name="connsiteX10077" fmla="*/ 5653203 w 7283450"/>
              <a:gd name="connsiteY10077" fmla="*/ 1566866 h 6857979"/>
              <a:gd name="connsiteX10078" fmla="*/ 5652429 w 7283450"/>
              <a:gd name="connsiteY10078" fmla="*/ 1570438 h 6857979"/>
              <a:gd name="connsiteX10079" fmla="*/ 5651655 w 7283450"/>
              <a:gd name="connsiteY10079" fmla="*/ 1574803 h 6857979"/>
              <a:gd name="connsiteX10080" fmla="*/ 5648944 w 7283450"/>
              <a:gd name="connsiteY10080" fmla="*/ 1574803 h 6857979"/>
              <a:gd name="connsiteX10081" fmla="*/ 5647008 w 7283450"/>
              <a:gd name="connsiteY10081" fmla="*/ 1574010 h 6857979"/>
              <a:gd name="connsiteX10082" fmla="*/ 5644685 w 7283450"/>
              <a:gd name="connsiteY10082" fmla="*/ 1572819 h 6857979"/>
              <a:gd name="connsiteX10083" fmla="*/ 5643524 w 7283450"/>
              <a:gd name="connsiteY10083" fmla="*/ 1570835 h 6857979"/>
              <a:gd name="connsiteX10084" fmla="*/ 5642749 w 7283450"/>
              <a:gd name="connsiteY10084" fmla="*/ 1568454 h 6857979"/>
              <a:gd name="connsiteX10085" fmla="*/ 5642362 w 7283450"/>
              <a:gd name="connsiteY10085" fmla="*/ 1566073 h 6857979"/>
              <a:gd name="connsiteX10086" fmla="*/ 5641975 w 7283450"/>
              <a:gd name="connsiteY10086" fmla="*/ 1563691 h 6857979"/>
              <a:gd name="connsiteX10087" fmla="*/ 5642362 w 7283450"/>
              <a:gd name="connsiteY10087" fmla="*/ 1560516 h 6857979"/>
              <a:gd name="connsiteX10088" fmla="*/ 5643136 w 7283450"/>
              <a:gd name="connsiteY10088" fmla="*/ 1554563 h 6857979"/>
              <a:gd name="connsiteX10089" fmla="*/ 5644685 w 7283450"/>
              <a:gd name="connsiteY10089" fmla="*/ 1549403 h 6857979"/>
              <a:gd name="connsiteX10090" fmla="*/ 5647008 w 7283450"/>
              <a:gd name="connsiteY10090" fmla="*/ 1544641 h 6857979"/>
              <a:gd name="connsiteX10091" fmla="*/ 1233357 w 7283450"/>
              <a:gd name="connsiteY10091" fmla="*/ 1520828 h 6857979"/>
              <a:gd name="connsiteX10092" fmla="*/ 1237734 w 7283450"/>
              <a:gd name="connsiteY10092" fmla="*/ 1520828 h 6857979"/>
              <a:gd name="connsiteX10093" fmla="*/ 1241714 w 7283450"/>
              <a:gd name="connsiteY10093" fmla="*/ 1521221 h 6857979"/>
              <a:gd name="connsiteX10094" fmla="*/ 1245692 w 7283450"/>
              <a:gd name="connsiteY10094" fmla="*/ 1522401 h 6857979"/>
              <a:gd name="connsiteX10095" fmla="*/ 1249274 w 7283450"/>
              <a:gd name="connsiteY10095" fmla="*/ 1523580 h 6857979"/>
              <a:gd name="connsiteX10096" fmla="*/ 1252854 w 7283450"/>
              <a:gd name="connsiteY10096" fmla="*/ 1525154 h 6857979"/>
              <a:gd name="connsiteX10097" fmla="*/ 1256435 w 7283450"/>
              <a:gd name="connsiteY10097" fmla="*/ 1526728 h 6857979"/>
              <a:gd name="connsiteX10098" fmla="*/ 1263597 w 7283450"/>
              <a:gd name="connsiteY10098" fmla="*/ 1530662 h 6857979"/>
              <a:gd name="connsiteX10099" fmla="*/ 1269964 w 7283450"/>
              <a:gd name="connsiteY10099" fmla="*/ 1534595 h 6857979"/>
              <a:gd name="connsiteX10100" fmla="*/ 1277126 w 7283450"/>
              <a:gd name="connsiteY10100" fmla="*/ 1538135 h 6857979"/>
              <a:gd name="connsiteX10101" fmla="*/ 1284289 w 7283450"/>
              <a:gd name="connsiteY10101" fmla="*/ 1542069 h 6857979"/>
              <a:gd name="connsiteX10102" fmla="*/ 1280309 w 7283450"/>
              <a:gd name="connsiteY10102" fmla="*/ 1542069 h 6857979"/>
              <a:gd name="connsiteX10103" fmla="*/ 1279116 w 7283450"/>
              <a:gd name="connsiteY10103" fmla="*/ 1542069 h 6857979"/>
              <a:gd name="connsiteX10104" fmla="*/ 1277922 w 7283450"/>
              <a:gd name="connsiteY10104" fmla="*/ 1542462 h 6857979"/>
              <a:gd name="connsiteX10105" fmla="*/ 1277524 w 7283450"/>
              <a:gd name="connsiteY10105" fmla="*/ 1542856 h 6857979"/>
              <a:gd name="connsiteX10106" fmla="*/ 1277524 w 7283450"/>
              <a:gd name="connsiteY10106" fmla="*/ 1543642 h 6857979"/>
              <a:gd name="connsiteX10107" fmla="*/ 1277922 w 7283450"/>
              <a:gd name="connsiteY10107" fmla="*/ 1545216 h 6857979"/>
              <a:gd name="connsiteX10108" fmla="*/ 1279116 w 7283450"/>
              <a:gd name="connsiteY10108" fmla="*/ 1547576 h 6857979"/>
              <a:gd name="connsiteX10109" fmla="*/ 1279514 w 7283450"/>
              <a:gd name="connsiteY10109" fmla="*/ 1549936 h 6857979"/>
              <a:gd name="connsiteX10110" fmla="*/ 1279514 w 7283450"/>
              <a:gd name="connsiteY10110" fmla="*/ 1551116 h 6857979"/>
              <a:gd name="connsiteX10111" fmla="*/ 1279514 w 7283450"/>
              <a:gd name="connsiteY10111" fmla="*/ 1552296 h 6857979"/>
              <a:gd name="connsiteX10112" fmla="*/ 1279116 w 7283450"/>
              <a:gd name="connsiteY10112" fmla="*/ 1553871 h 6857979"/>
              <a:gd name="connsiteX10113" fmla="*/ 1277922 w 7283450"/>
              <a:gd name="connsiteY10113" fmla="*/ 1555050 h 6857979"/>
              <a:gd name="connsiteX10114" fmla="*/ 1277524 w 7283450"/>
              <a:gd name="connsiteY10114" fmla="*/ 1554657 h 6857979"/>
              <a:gd name="connsiteX10115" fmla="*/ 1275932 w 7283450"/>
              <a:gd name="connsiteY10115" fmla="*/ 1554657 h 6857979"/>
              <a:gd name="connsiteX10116" fmla="*/ 1271157 w 7283450"/>
              <a:gd name="connsiteY10116" fmla="*/ 1554263 h 6857979"/>
              <a:gd name="connsiteX10117" fmla="*/ 1265587 w 7283450"/>
              <a:gd name="connsiteY10117" fmla="*/ 1554657 h 6857979"/>
              <a:gd name="connsiteX10118" fmla="*/ 1263597 w 7283450"/>
              <a:gd name="connsiteY10118" fmla="*/ 1554657 h 6857979"/>
              <a:gd name="connsiteX10119" fmla="*/ 1262404 w 7283450"/>
              <a:gd name="connsiteY10119" fmla="*/ 1555050 h 6857979"/>
              <a:gd name="connsiteX10120" fmla="*/ 1257629 w 7283450"/>
              <a:gd name="connsiteY10120" fmla="*/ 1557803 h 6857979"/>
              <a:gd name="connsiteX10121" fmla="*/ 1252456 w 7283450"/>
              <a:gd name="connsiteY10121" fmla="*/ 1559771 h 6857979"/>
              <a:gd name="connsiteX10122" fmla="*/ 1247284 w 7283450"/>
              <a:gd name="connsiteY10122" fmla="*/ 1561737 h 6857979"/>
              <a:gd name="connsiteX10123" fmla="*/ 1240519 w 7283450"/>
              <a:gd name="connsiteY10123" fmla="*/ 1565277 h 6857979"/>
              <a:gd name="connsiteX10124" fmla="*/ 1233755 w 7283450"/>
              <a:gd name="connsiteY10124" fmla="*/ 1561737 h 6857979"/>
              <a:gd name="connsiteX10125" fmla="*/ 1226991 w 7283450"/>
              <a:gd name="connsiteY10125" fmla="*/ 1559377 h 6857979"/>
              <a:gd name="connsiteX10126" fmla="*/ 1220624 w 7283450"/>
              <a:gd name="connsiteY10126" fmla="*/ 1557803 h 6857979"/>
              <a:gd name="connsiteX10127" fmla="*/ 1213859 w 7283450"/>
              <a:gd name="connsiteY10127" fmla="*/ 1556624 h 6857979"/>
              <a:gd name="connsiteX10128" fmla="*/ 1207096 w 7283450"/>
              <a:gd name="connsiteY10128" fmla="*/ 1556231 h 6857979"/>
              <a:gd name="connsiteX10129" fmla="*/ 1199934 w 7283450"/>
              <a:gd name="connsiteY10129" fmla="*/ 1556231 h 6857979"/>
              <a:gd name="connsiteX10130" fmla="*/ 1186803 w 7283450"/>
              <a:gd name="connsiteY10130" fmla="*/ 1556624 h 6857979"/>
              <a:gd name="connsiteX10131" fmla="*/ 1172876 w 7283450"/>
              <a:gd name="connsiteY10131" fmla="*/ 1557017 h 6857979"/>
              <a:gd name="connsiteX10132" fmla="*/ 1165713 w 7283450"/>
              <a:gd name="connsiteY10132" fmla="*/ 1557017 h 6857979"/>
              <a:gd name="connsiteX10133" fmla="*/ 1159348 w 7283450"/>
              <a:gd name="connsiteY10133" fmla="*/ 1556231 h 6857979"/>
              <a:gd name="connsiteX10134" fmla="*/ 1152185 w 7283450"/>
              <a:gd name="connsiteY10134" fmla="*/ 1554263 h 6857979"/>
              <a:gd name="connsiteX10135" fmla="*/ 1145023 w 7283450"/>
              <a:gd name="connsiteY10135" fmla="*/ 1552296 h 6857979"/>
              <a:gd name="connsiteX10136" fmla="*/ 1137462 w 7283450"/>
              <a:gd name="connsiteY10136" fmla="*/ 1549543 h 6857979"/>
              <a:gd name="connsiteX10137" fmla="*/ 1130300 w 7283450"/>
              <a:gd name="connsiteY10137" fmla="*/ 1545216 h 6857979"/>
              <a:gd name="connsiteX10138" fmla="*/ 1130699 w 7283450"/>
              <a:gd name="connsiteY10138" fmla="*/ 1542462 h 6857979"/>
              <a:gd name="connsiteX10139" fmla="*/ 1131892 w 7283450"/>
              <a:gd name="connsiteY10139" fmla="*/ 1539709 h 6857979"/>
              <a:gd name="connsiteX10140" fmla="*/ 1134279 w 7283450"/>
              <a:gd name="connsiteY10140" fmla="*/ 1536168 h 6857979"/>
              <a:gd name="connsiteX10141" fmla="*/ 1136269 w 7283450"/>
              <a:gd name="connsiteY10141" fmla="*/ 1533414 h 6857979"/>
              <a:gd name="connsiteX10142" fmla="*/ 1138258 w 7283450"/>
              <a:gd name="connsiteY10142" fmla="*/ 1531055 h 6857979"/>
              <a:gd name="connsiteX10143" fmla="*/ 1140646 w 7283450"/>
              <a:gd name="connsiteY10143" fmla="*/ 1528695 h 6857979"/>
              <a:gd name="connsiteX10144" fmla="*/ 1143431 w 7283450"/>
              <a:gd name="connsiteY10144" fmla="*/ 1526728 h 6857979"/>
              <a:gd name="connsiteX10145" fmla="*/ 1145819 w 7283450"/>
              <a:gd name="connsiteY10145" fmla="*/ 1525548 h 6857979"/>
              <a:gd name="connsiteX10146" fmla="*/ 1147809 w 7283450"/>
              <a:gd name="connsiteY10146" fmla="*/ 1525154 h 6857979"/>
              <a:gd name="connsiteX10147" fmla="*/ 1149798 w 7283450"/>
              <a:gd name="connsiteY10147" fmla="*/ 1525548 h 6857979"/>
              <a:gd name="connsiteX10148" fmla="*/ 1151390 w 7283450"/>
              <a:gd name="connsiteY10148" fmla="*/ 1526334 h 6857979"/>
              <a:gd name="connsiteX10149" fmla="*/ 1152185 w 7283450"/>
              <a:gd name="connsiteY10149" fmla="*/ 1527514 h 6857979"/>
              <a:gd name="connsiteX10150" fmla="*/ 1153777 w 7283450"/>
              <a:gd name="connsiteY10150" fmla="*/ 1530662 h 6857979"/>
              <a:gd name="connsiteX10151" fmla="*/ 1154573 w 7283450"/>
              <a:gd name="connsiteY10151" fmla="*/ 1531842 h 6857979"/>
              <a:gd name="connsiteX10152" fmla="*/ 1155369 w 7283450"/>
              <a:gd name="connsiteY10152" fmla="*/ 1532234 h 6857979"/>
              <a:gd name="connsiteX10153" fmla="*/ 1156562 w 7283450"/>
              <a:gd name="connsiteY10153" fmla="*/ 1532234 h 6857979"/>
              <a:gd name="connsiteX10154" fmla="*/ 1157358 w 7283450"/>
              <a:gd name="connsiteY10154" fmla="*/ 1531448 h 6857979"/>
              <a:gd name="connsiteX10155" fmla="*/ 1158552 w 7283450"/>
              <a:gd name="connsiteY10155" fmla="*/ 1530662 h 6857979"/>
              <a:gd name="connsiteX10156" fmla="*/ 1159348 w 7283450"/>
              <a:gd name="connsiteY10156" fmla="*/ 1529089 h 6857979"/>
              <a:gd name="connsiteX10157" fmla="*/ 1160540 w 7283450"/>
              <a:gd name="connsiteY10157" fmla="*/ 1526728 h 6857979"/>
              <a:gd name="connsiteX10158" fmla="*/ 1161336 w 7283450"/>
              <a:gd name="connsiteY10158" fmla="*/ 1525941 h 6857979"/>
              <a:gd name="connsiteX10159" fmla="*/ 1161735 w 7283450"/>
              <a:gd name="connsiteY10159" fmla="*/ 1525548 h 6857979"/>
              <a:gd name="connsiteX10160" fmla="*/ 1163326 w 7283450"/>
              <a:gd name="connsiteY10160" fmla="*/ 1525154 h 6857979"/>
              <a:gd name="connsiteX10161" fmla="*/ 1165713 w 7283450"/>
              <a:gd name="connsiteY10161" fmla="*/ 1525548 h 6857979"/>
              <a:gd name="connsiteX10162" fmla="*/ 1170887 w 7283450"/>
              <a:gd name="connsiteY10162" fmla="*/ 1526728 h 6857979"/>
              <a:gd name="connsiteX10163" fmla="*/ 1174865 w 7283450"/>
              <a:gd name="connsiteY10163" fmla="*/ 1527907 h 6857979"/>
              <a:gd name="connsiteX10164" fmla="*/ 1177650 w 7283450"/>
              <a:gd name="connsiteY10164" fmla="*/ 1528695 h 6857979"/>
              <a:gd name="connsiteX10165" fmla="*/ 1181232 w 7283450"/>
              <a:gd name="connsiteY10165" fmla="*/ 1527907 h 6857979"/>
              <a:gd name="connsiteX10166" fmla="*/ 1185609 w 7283450"/>
              <a:gd name="connsiteY10166" fmla="*/ 1527121 h 6857979"/>
              <a:gd name="connsiteX10167" fmla="*/ 1192772 w 7283450"/>
              <a:gd name="connsiteY10167" fmla="*/ 1525154 h 6857979"/>
              <a:gd name="connsiteX10168" fmla="*/ 1198739 w 7283450"/>
              <a:gd name="connsiteY10168" fmla="*/ 1523187 h 6857979"/>
              <a:gd name="connsiteX10169" fmla="*/ 1202718 w 7283450"/>
              <a:gd name="connsiteY10169" fmla="*/ 1522401 h 6857979"/>
              <a:gd name="connsiteX10170" fmla="*/ 1204709 w 7283450"/>
              <a:gd name="connsiteY10170" fmla="*/ 1522794 h 6857979"/>
              <a:gd name="connsiteX10171" fmla="*/ 1206300 w 7283450"/>
              <a:gd name="connsiteY10171" fmla="*/ 1523187 h 6857979"/>
              <a:gd name="connsiteX10172" fmla="*/ 1209482 w 7283450"/>
              <a:gd name="connsiteY10172" fmla="*/ 1525548 h 6857979"/>
              <a:gd name="connsiteX10173" fmla="*/ 1212667 w 7283450"/>
              <a:gd name="connsiteY10173" fmla="*/ 1527907 h 6857979"/>
              <a:gd name="connsiteX10174" fmla="*/ 1213859 w 7283450"/>
              <a:gd name="connsiteY10174" fmla="*/ 1528301 h 6857979"/>
              <a:gd name="connsiteX10175" fmla="*/ 1215053 w 7283450"/>
              <a:gd name="connsiteY10175" fmla="*/ 1528695 h 6857979"/>
              <a:gd name="connsiteX10176" fmla="*/ 1216247 w 7283450"/>
              <a:gd name="connsiteY10176" fmla="*/ 1528301 h 6857979"/>
              <a:gd name="connsiteX10177" fmla="*/ 1217441 w 7283450"/>
              <a:gd name="connsiteY10177" fmla="*/ 1527907 h 6857979"/>
              <a:gd name="connsiteX10178" fmla="*/ 1219829 w 7283450"/>
              <a:gd name="connsiteY10178" fmla="*/ 1525941 h 6857979"/>
              <a:gd name="connsiteX10179" fmla="*/ 1221818 w 7283450"/>
              <a:gd name="connsiteY10179" fmla="*/ 1523580 h 6857979"/>
              <a:gd name="connsiteX10180" fmla="*/ 1223012 w 7283450"/>
              <a:gd name="connsiteY10180" fmla="*/ 1522794 h 6857979"/>
              <a:gd name="connsiteX10181" fmla="*/ 1224603 w 7283450"/>
              <a:gd name="connsiteY10181" fmla="*/ 1522401 h 6857979"/>
              <a:gd name="connsiteX10182" fmla="*/ 1229378 w 7283450"/>
              <a:gd name="connsiteY10182" fmla="*/ 1521221 h 6857979"/>
              <a:gd name="connsiteX10183" fmla="*/ 6379766 w 7283450"/>
              <a:gd name="connsiteY10183" fmla="*/ 1511303 h 6857979"/>
              <a:gd name="connsiteX10184" fmla="*/ 6383337 w 7283450"/>
              <a:gd name="connsiteY10184" fmla="*/ 1514465 h 6857979"/>
              <a:gd name="connsiteX10185" fmla="*/ 6386116 w 7283450"/>
              <a:gd name="connsiteY10185" fmla="*/ 1517232 h 6857979"/>
              <a:gd name="connsiteX10186" fmla="*/ 6388497 w 7283450"/>
              <a:gd name="connsiteY10186" fmla="*/ 1520394 h 6857979"/>
              <a:gd name="connsiteX10187" fmla="*/ 6390878 w 7283450"/>
              <a:gd name="connsiteY10187" fmla="*/ 1523557 h 6857979"/>
              <a:gd name="connsiteX10188" fmla="*/ 6392069 w 7283450"/>
              <a:gd name="connsiteY10188" fmla="*/ 1526720 h 6857979"/>
              <a:gd name="connsiteX10189" fmla="*/ 6393259 w 7283450"/>
              <a:gd name="connsiteY10189" fmla="*/ 1530277 h 6857979"/>
              <a:gd name="connsiteX10190" fmla="*/ 6394053 w 7283450"/>
              <a:gd name="connsiteY10190" fmla="*/ 1533440 h 6857979"/>
              <a:gd name="connsiteX10191" fmla="*/ 6394450 w 7283450"/>
              <a:gd name="connsiteY10191" fmla="*/ 1536998 h 6857979"/>
              <a:gd name="connsiteX10192" fmla="*/ 6394450 w 7283450"/>
              <a:gd name="connsiteY10192" fmla="*/ 1540556 h 6857979"/>
              <a:gd name="connsiteX10193" fmla="*/ 6394450 w 7283450"/>
              <a:gd name="connsiteY10193" fmla="*/ 1544113 h 6857979"/>
              <a:gd name="connsiteX10194" fmla="*/ 6394053 w 7283450"/>
              <a:gd name="connsiteY10194" fmla="*/ 1547671 h 6857979"/>
              <a:gd name="connsiteX10195" fmla="*/ 6393259 w 7283450"/>
              <a:gd name="connsiteY10195" fmla="*/ 1551229 h 6857979"/>
              <a:gd name="connsiteX10196" fmla="*/ 6390878 w 7283450"/>
              <a:gd name="connsiteY10196" fmla="*/ 1558345 h 6857979"/>
              <a:gd name="connsiteX10197" fmla="*/ 6387703 w 7283450"/>
              <a:gd name="connsiteY10197" fmla="*/ 1565460 h 6857979"/>
              <a:gd name="connsiteX10198" fmla="*/ 6384131 w 7283450"/>
              <a:gd name="connsiteY10198" fmla="*/ 1572576 h 6857979"/>
              <a:gd name="connsiteX10199" fmla="*/ 6379369 w 7283450"/>
              <a:gd name="connsiteY10199" fmla="*/ 1578901 h 6857979"/>
              <a:gd name="connsiteX10200" fmla="*/ 6375003 w 7283450"/>
              <a:gd name="connsiteY10200" fmla="*/ 1585226 h 6857979"/>
              <a:gd name="connsiteX10201" fmla="*/ 6369844 w 7283450"/>
              <a:gd name="connsiteY10201" fmla="*/ 1591550 h 6857979"/>
              <a:gd name="connsiteX10202" fmla="*/ 6365478 w 7283450"/>
              <a:gd name="connsiteY10202" fmla="*/ 1597481 h 6857979"/>
              <a:gd name="connsiteX10203" fmla="*/ 6360319 w 7283450"/>
              <a:gd name="connsiteY10203" fmla="*/ 1602620 h 6857979"/>
              <a:gd name="connsiteX10204" fmla="*/ 6351587 w 7283450"/>
              <a:gd name="connsiteY10204" fmla="*/ 1611317 h 6857979"/>
              <a:gd name="connsiteX10205" fmla="*/ 6350000 w 7283450"/>
              <a:gd name="connsiteY10205" fmla="*/ 1608549 h 6857979"/>
              <a:gd name="connsiteX10206" fmla="*/ 6348413 w 7283450"/>
              <a:gd name="connsiteY10206" fmla="*/ 1606178 h 6857979"/>
              <a:gd name="connsiteX10207" fmla="*/ 6347222 w 7283450"/>
              <a:gd name="connsiteY10207" fmla="*/ 1603410 h 6857979"/>
              <a:gd name="connsiteX10208" fmla="*/ 6346825 w 7283450"/>
              <a:gd name="connsiteY10208" fmla="*/ 1600643 h 6857979"/>
              <a:gd name="connsiteX10209" fmla="*/ 6347222 w 7283450"/>
              <a:gd name="connsiteY10209" fmla="*/ 1597876 h 6857979"/>
              <a:gd name="connsiteX10210" fmla="*/ 6348016 w 7283450"/>
              <a:gd name="connsiteY10210" fmla="*/ 1595108 h 6857979"/>
              <a:gd name="connsiteX10211" fmla="*/ 6348809 w 7283450"/>
              <a:gd name="connsiteY10211" fmla="*/ 1592341 h 6857979"/>
              <a:gd name="connsiteX10212" fmla="*/ 6350000 w 7283450"/>
              <a:gd name="connsiteY10212" fmla="*/ 1589179 h 6857979"/>
              <a:gd name="connsiteX10213" fmla="*/ 6353175 w 7283450"/>
              <a:gd name="connsiteY10213" fmla="*/ 1582854 h 6857979"/>
              <a:gd name="connsiteX10214" fmla="*/ 6357144 w 7283450"/>
              <a:gd name="connsiteY10214" fmla="*/ 1576133 h 6857979"/>
              <a:gd name="connsiteX10215" fmla="*/ 6360716 w 7283450"/>
              <a:gd name="connsiteY10215" fmla="*/ 1569018 h 6857979"/>
              <a:gd name="connsiteX10216" fmla="*/ 6364287 w 7283450"/>
              <a:gd name="connsiteY10216" fmla="*/ 1561112 h 6857979"/>
              <a:gd name="connsiteX10217" fmla="*/ 6365478 w 7283450"/>
              <a:gd name="connsiteY10217" fmla="*/ 1558345 h 6857979"/>
              <a:gd name="connsiteX10218" fmla="*/ 6366272 w 7283450"/>
              <a:gd name="connsiteY10218" fmla="*/ 1555577 h 6857979"/>
              <a:gd name="connsiteX10219" fmla="*/ 6367463 w 7283450"/>
              <a:gd name="connsiteY10219" fmla="*/ 1549253 h 6857979"/>
              <a:gd name="connsiteX10220" fmla="*/ 6368653 w 7283450"/>
              <a:gd name="connsiteY10220" fmla="*/ 1535812 h 6857979"/>
              <a:gd name="connsiteX10221" fmla="*/ 6369844 w 7283450"/>
              <a:gd name="connsiteY10221" fmla="*/ 1529486 h 6857979"/>
              <a:gd name="connsiteX10222" fmla="*/ 6370637 w 7283450"/>
              <a:gd name="connsiteY10222" fmla="*/ 1525929 h 6857979"/>
              <a:gd name="connsiteX10223" fmla="*/ 6371828 w 7283450"/>
              <a:gd name="connsiteY10223" fmla="*/ 1522767 h 6857979"/>
              <a:gd name="connsiteX10224" fmla="*/ 6373813 w 7283450"/>
              <a:gd name="connsiteY10224" fmla="*/ 1519604 h 6857979"/>
              <a:gd name="connsiteX10225" fmla="*/ 6375400 w 7283450"/>
              <a:gd name="connsiteY10225" fmla="*/ 1516836 h 6857979"/>
              <a:gd name="connsiteX10226" fmla="*/ 6377384 w 7283450"/>
              <a:gd name="connsiteY10226" fmla="*/ 1514069 h 6857979"/>
              <a:gd name="connsiteX10227" fmla="*/ 5799656 w 7283450"/>
              <a:gd name="connsiteY10227" fmla="*/ 1471615 h 6857979"/>
              <a:gd name="connsiteX10228" fmla="*/ 5805488 w 7283450"/>
              <a:gd name="connsiteY10228" fmla="*/ 1471615 h 6857979"/>
              <a:gd name="connsiteX10229" fmla="*/ 5805488 w 7283450"/>
              <a:gd name="connsiteY10229" fmla="*/ 1477568 h 6857979"/>
              <a:gd name="connsiteX10230" fmla="*/ 5805488 w 7283450"/>
              <a:gd name="connsiteY10230" fmla="*/ 1483523 h 6857979"/>
              <a:gd name="connsiteX10231" fmla="*/ 5804710 w 7283450"/>
              <a:gd name="connsiteY10231" fmla="*/ 1488681 h 6857979"/>
              <a:gd name="connsiteX10232" fmla="*/ 5803544 w 7283450"/>
              <a:gd name="connsiteY10232" fmla="*/ 1493047 h 6857979"/>
              <a:gd name="connsiteX10233" fmla="*/ 5802766 w 7283450"/>
              <a:gd name="connsiteY10233" fmla="*/ 1494634 h 6857979"/>
              <a:gd name="connsiteX10234" fmla="*/ 5801600 w 7283450"/>
              <a:gd name="connsiteY10234" fmla="*/ 1496619 h 6857979"/>
              <a:gd name="connsiteX10235" fmla="*/ 5800045 w 7283450"/>
              <a:gd name="connsiteY10235" fmla="*/ 1498207 h 6857979"/>
              <a:gd name="connsiteX10236" fmla="*/ 5798490 w 7283450"/>
              <a:gd name="connsiteY10236" fmla="*/ 1499397 h 6857979"/>
              <a:gd name="connsiteX10237" fmla="*/ 5796935 w 7283450"/>
              <a:gd name="connsiteY10237" fmla="*/ 1500191 h 6857979"/>
              <a:gd name="connsiteX10238" fmla="*/ 5794991 w 7283450"/>
              <a:gd name="connsiteY10238" fmla="*/ 1500984 h 6857979"/>
              <a:gd name="connsiteX10239" fmla="*/ 5792658 w 7283450"/>
              <a:gd name="connsiteY10239" fmla="*/ 1501381 h 6857979"/>
              <a:gd name="connsiteX10240" fmla="*/ 5789937 w 7283450"/>
              <a:gd name="connsiteY10240" fmla="*/ 1501778 h 6857979"/>
              <a:gd name="connsiteX10241" fmla="*/ 5789937 w 7283450"/>
              <a:gd name="connsiteY10241" fmla="*/ 1498207 h 6857979"/>
              <a:gd name="connsiteX10242" fmla="*/ 5789548 w 7283450"/>
              <a:gd name="connsiteY10242" fmla="*/ 1494634 h 6857979"/>
              <a:gd name="connsiteX10243" fmla="*/ 5787993 w 7283450"/>
              <a:gd name="connsiteY10243" fmla="*/ 1489077 h 6857979"/>
              <a:gd name="connsiteX10244" fmla="*/ 5787215 w 7283450"/>
              <a:gd name="connsiteY10244" fmla="*/ 1485904 h 6857979"/>
              <a:gd name="connsiteX10245" fmla="*/ 5786438 w 7283450"/>
              <a:gd name="connsiteY10245" fmla="*/ 1483125 h 6857979"/>
              <a:gd name="connsiteX10246" fmla="*/ 5786438 w 7283450"/>
              <a:gd name="connsiteY10246" fmla="*/ 1479553 h 6857979"/>
              <a:gd name="connsiteX10247" fmla="*/ 5786827 w 7283450"/>
              <a:gd name="connsiteY10247" fmla="*/ 1474790 h 6857979"/>
              <a:gd name="connsiteX10248" fmla="*/ 5788382 w 7283450"/>
              <a:gd name="connsiteY10248" fmla="*/ 1473600 h 6857979"/>
              <a:gd name="connsiteX10249" fmla="*/ 5790326 w 7283450"/>
              <a:gd name="connsiteY10249" fmla="*/ 1472806 h 6857979"/>
              <a:gd name="connsiteX10250" fmla="*/ 5792658 w 7283450"/>
              <a:gd name="connsiteY10250" fmla="*/ 1472410 h 6857979"/>
              <a:gd name="connsiteX10251" fmla="*/ 5794602 w 7283450"/>
              <a:gd name="connsiteY10251" fmla="*/ 1472012 h 6857979"/>
              <a:gd name="connsiteX10252" fmla="*/ 6519160 w 7283450"/>
              <a:gd name="connsiteY10252" fmla="*/ 1400178 h 6857979"/>
              <a:gd name="connsiteX10253" fmla="*/ 6522342 w 7283450"/>
              <a:gd name="connsiteY10253" fmla="*/ 1400178 h 6857979"/>
              <a:gd name="connsiteX10254" fmla="*/ 6524728 w 7283450"/>
              <a:gd name="connsiteY10254" fmla="*/ 1400178 h 6857979"/>
              <a:gd name="connsiteX10255" fmla="*/ 6527114 w 7283450"/>
              <a:gd name="connsiteY10255" fmla="*/ 1400574 h 6857979"/>
              <a:gd name="connsiteX10256" fmla="*/ 6529500 w 7283450"/>
              <a:gd name="connsiteY10256" fmla="*/ 1401368 h 6857979"/>
              <a:gd name="connsiteX10257" fmla="*/ 6533477 w 7283450"/>
              <a:gd name="connsiteY10257" fmla="*/ 1403353 h 6857979"/>
              <a:gd name="connsiteX10258" fmla="*/ 6537453 w 7283450"/>
              <a:gd name="connsiteY10258" fmla="*/ 1406131 h 6857979"/>
              <a:gd name="connsiteX10259" fmla="*/ 6541430 w 7283450"/>
              <a:gd name="connsiteY10259" fmla="*/ 1408910 h 6857979"/>
              <a:gd name="connsiteX10260" fmla="*/ 6546600 w 7283450"/>
              <a:gd name="connsiteY10260" fmla="*/ 1412084 h 6857979"/>
              <a:gd name="connsiteX10261" fmla="*/ 6552565 w 7283450"/>
              <a:gd name="connsiteY10261" fmla="*/ 1414862 h 6857979"/>
              <a:gd name="connsiteX10262" fmla="*/ 6554553 w 7283450"/>
              <a:gd name="connsiteY10262" fmla="*/ 1415259 h 6857979"/>
              <a:gd name="connsiteX10263" fmla="*/ 6556542 w 7283450"/>
              <a:gd name="connsiteY10263" fmla="*/ 1415259 h 6857979"/>
              <a:gd name="connsiteX10264" fmla="*/ 6560519 w 7283450"/>
              <a:gd name="connsiteY10264" fmla="*/ 1414862 h 6857979"/>
              <a:gd name="connsiteX10265" fmla="*/ 6564893 w 7283450"/>
              <a:gd name="connsiteY10265" fmla="*/ 1414466 h 6857979"/>
              <a:gd name="connsiteX10266" fmla="*/ 6566484 w 7283450"/>
              <a:gd name="connsiteY10266" fmla="*/ 1414466 h 6857979"/>
              <a:gd name="connsiteX10267" fmla="*/ 6568472 w 7283450"/>
              <a:gd name="connsiteY10267" fmla="*/ 1414862 h 6857979"/>
              <a:gd name="connsiteX10268" fmla="*/ 6569665 w 7283450"/>
              <a:gd name="connsiteY10268" fmla="*/ 1415259 h 6857979"/>
              <a:gd name="connsiteX10269" fmla="*/ 6571256 w 7283450"/>
              <a:gd name="connsiteY10269" fmla="*/ 1416053 h 6857979"/>
              <a:gd name="connsiteX10270" fmla="*/ 6573244 w 7283450"/>
              <a:gd name="connsiteY10270" fmla="*/ 1418434 h 6857979"/>
              <a:gd name="connsiteX10271" fmla="*/ 6575233 w 7283450"/>
              <a:gd name="connsiteY10271" fmla="*/ 1420417 h 6857979"/>
              <a:gd name="connsiteX10272" fmla="*/ 6576426 w 7283450"/>
              <a:gd name="connsiteY10272" fmla="*/ 1421212 h 6857979"/>
              <a:gd name="connsiteX10273" fmla="*/ 6577619 w 7283450"/>
              <a:gd name="connsiteY10273" fmla="*/ 1421609 h 6857979"/>
              <a:gd name="connsiteX10274" fmla="*/ 6581198 w 7283450"/>
              <a:gd name="connsiteY10274" fmla="*/ 1421609 h 6857979"/>
              <a:gd name="connsiteX10275" fmla="*/ 6583981 w 7283450"/>
              <a:gd name="connsiteY10275" fmla="*/ 1421609 h 6857979"/>
              <a:gd name="connsiteX10276" fmla="*/ 6589549 w 7283450"/>
              <a:gd name="connsiteY10276" fmla="*/ 1420814 h 6857979"/>
              <a:gd name="connsiteX10277" fmla="*/ 6599889 w 7283450"/>
              <a:gd name="connsiteY10277" fmla="*/ 1417639 h 6857979"/>
              <a:gd name="connsiteX10278" fmla="*/ 6605058 w 7283450"/>
              <a:gd name="connsiteY10278" fmla="*/ 1416846 h 6857979"/>
              <a:gd name="connsiteX10279" fmla="*/ 6607842 w 7283450"/>
              <a:gd name="connsiteY10279" fmla="*/ 1416846 h 6857979"/>
              <a:gd name="connsiteX10280" fmla="*/ 6610228 w 7283450"/>
              <a:gd name="connsiteY10280" fmla="*/ 1416846 h 6857979"/>
              <a:gd name="connsiteX10281" fmla="*/ 6613410 w 7283450"/>
              <a:gd name="connsiteY10281" fmla="*/ 1417639 h 6857979"/>
              <a:gd name="connsiteX10282" fmla="*/ 6615796 w 7283450"/>
              <a:gd name="connsiteY10282" fmla="*/ 1418434 h 6857979"/>
              <a:gd name="connsiteX10283" fmla="*/ 6618579 w 7283450"/>
              <a:gd name="connsiteY10283" fmla="*/ 1420020 h 6857979"/>
              <a:gd name="connsiteX10284" fmla="*/ 6622158 w 7283450"/>
              <a:gd name="connsiteY10284" fmla="*/ 1421609 h 6857979"/>
              <a:gd name="connsiteX10285" fmla="*/ 6628124 w 7283450"/>
              <a:gd name="connsiteY10285" fmla="*/ 1425577 h 6857979"/>
              <a:gd name="connsiteX10286" fmla="*/ 6632498 w 7283450"/>
              <a:gd name="connsiteY10286" fmla="*/ 1429149 h 6857979"/>
              <a:gd name="connsiteX10287" fmla="*/ 6635679 w 7283450"/>
              <a:gd name="connsiteY10287" fmla="*/ 1432721 h 6857979"/>
              <a:gd name="connsiteX10288" fmla="*/ 6640849 w 7283450"/>
              <a:gd name="connsiteY10288" fmla="*/ 1438277 h 6857979"/>
              <a:gd name="connsiteX10289" fmla="*/ 6644031 w 7283450"/>
              <a:gd name="connsiteY10289" fmla="*/ 1442246 h 6857979"/>
              <a:gd name="connsiteX10290" fmla="*/ 6646417 w 7283450"/>
              <a:gd name="connsiteY10290" fmla="*/ 1445818 h 6857979"/>
              <a:gd name="connsiteX10291" fmla="*/ 6648405 w 7283450"/>
              <a:gd name="connsiteY10291" fmla="*/ 1448595 h 6857979"/>
              <a:gd name="connsiteX10292" fmla="*/ 6649200 w 7283450"/>
              <a:gd name="connsiteY10292" fmla="*/ 1451374 h 6857979"/>
              <a:gd name="connsiteX10293" fmla="*/ 6651587 w 7283450"/>
              <a:gd name="connsiteY10293" fmla="*/ 1459311 h 6857979"/>
              <a:gd name="connsiteX10294" fmla="*/ 6653575 w 7283450"/>
              <a:gd name="connsiteY10294" fmla="*/ 1464868 h 6857979"/>
              <a:gd name="connsiteX10295" fmla="*/ 6656756 w 7283450"/>
              <a:gd name="connsiteY10295" fmla="*/ 1471615 h 6857979"/>
              <a:gd name="connsiteX10296" fmla="*/ 6659938 w 7283450"/>
              <a:gd name="connsiteY10296" fmla="*/ 1478759 h 6857979"/>
              <a:gd name="connsiteX10297" fmla="*/ 6663119 w 7283450"/>
              <a:gd name="connsiteY10297" fmla="*/ 1483522 h 6857979"/>
              <a:gd name="connsiteX10298" fmla="*/ 6666301 w 7283450"/>
              <a:gd name="connsiteY10298" fmla="*/ 1487887 h 6857979"/>
              <a:gd name="connsiteX10299" fmla="*/ 6668289 w 7283450"/>
              <a:gd name="connsiteY10299" fmla="*/ 1491061 h 6857979"/>
              <a:gd name="connsiteX10300" fmla="*/ 6669880 w 7283450"/>
              <a:gd name="connsiteY10300" fmla="*/ 1494634 h 6857979"/>
              <a:gd name="connsiteX10301" fmla="*/ 6670277 w 7283450"/>
              <a:gd name="connsiteY10301" fmla="*/ 1497015 h 6857979"/>
              <a:gd name="connsiteX10302" fmla="*/ 6670675 w 7283450"/>
              <a:gd name="connsiteY10302" fmla="*/ 1498999 h 6857979"/>
              <a:gd name="connsiteX10303" fmla="*/ 6670277 w 7283450"/>
              <a:gd name="connsiteY10303" fmla="*/ 1504556 h 6857979"/>
              <a:gd name="connsiteX10304" fmla="*/ 6669084 w 7283450"/>
              <a:gd name="connsiteY10304" fmla="*/ 1511699 h 6857979"/>
              <a:gd name="connsiteX10305" fmla="*/ 6669482 w 7283450"/>
              <a:gd name="connsiteY10305" fmla="*/ 1516065 h 6857979"/>
              <a:gd name="connsiteX10306" fmla="*/ 6669482 w 7283450"/>
              <a:gd name="connsiteY10306" fmla="*/ 1519241 h 6857979"/>
              <a:gd name="connsiteX10307" fmla="*/ 6669482 w 7283450"/>
              <a:gd name="connsiteY10307" fmla="*/ 1520431 h 6857979"/>
              <a:gd name="connsiteX10308" fmla="*/ 6669084 w 7283450"/>
              <a:gd name="connsiteY10308" fmla="*/ 1522019 h 6857979"/>
              <a:gd name="connsiteX10309" fmla="*/ 6667891 w 7283450"/>
              <a:gd name="connsiteY10309" fmla="*/ 1523209 h 6857979"/>
              <a:gd name="connsiteX10310" fmla="*/ 6665903 w 7283450"/>
              <a:gd name="connsiteY10310" fmla="*/ 1524400 h 6857979"/>
              <a:gd name="connsiteX10311" fmla="*/ 6659540 w 7283450"/>
              <a:gd name="connsiteY10311" fmla="*/ 1527575 h 6857979"/>
              <a:gd name="connsiteX10312" fmla="*/ 6656359 w 7283450"/>
              <a:gd name="connsiteY10312" fmla="*/ 1529956 h 6857979"/>
              <a:gd name="connsiteX10313" fmla="*/ 6652382 w 7283450"/>
              <a:gd name="connsiteY10313" fmla="*/ 1532338 h 6857979"/>
              <a:gd name="connsiteX10314" fmla="*/ 6649598 w 7283450"/>
              <a:gd name="connsiteY10314" fmla="*/ 1535116 h 6857979"/>
              <a:gd name="connsiteX10315" fmla="*/ 6646814 w 7283450"/>
              <a:gd name="connsiteY10315" fmla="*/ 1538688 h 6857979"/>
              <a:gd name="connsiteX10316" fmla="*/ 6645224 w 7283450"/>
              <a:gd name="connsiteY10316" fmla="*/ 1542259 h 6857979"/>
              <a:gd name="connsiteX10317" fmla="*/ 6644031 w 7283450"/>
              <a:gd name="connsiteY10317" fmla="*/ 1546228 h 6857979"/>
              <a:gd name="connsiteX10318" fmla="*/ 6643235 w 7283450"/>
              <a:gd name="connsiteY10318" fmla="*/ 1550991 h 6857979"/>
              <a:gd name="connsiteX10319" fmla="*/ 6642440 w 7283450"/>
              <a:gd name="connsiteY10319" fmla="*/ 1555754 h 6857979"/>
              <a:gd name="connsiteX10320" fmla="*/ 6641247 w 7283450"/>
              <a:gd name="connsiteY10320" fmla="*/ 1565278 h 6857979"/>
              <a:gd name="connsiteX10321" fmla="*/ 6640849 w 7283450"/>
              <a:gd name="connsiteY10321" fmla="*/ 1569645 h 6857979"/>
              <a:gd name="connsiteX10322" fmla="*/ 6640054 w 7283450"/>
              <a:gd name="connsiteY10322" fmla="*/ 1574406 h 6857979"/>
              <a:gd name="connsiteX10323" fmla="*/ 6638463 w 7283450"/>
              <a:gd name="connsiteY10323" fmla="*/ 1578376 h 6857979"/>
              <a:gd name="connsiteX10324" fmla="*/ 6636872 w 7283450"/>
              <a:gd name="connsiteY10324" fmla="*/ 1582344 h 6857979"/>
              <a:gd name="connsiteX10325" fmla="*/ 6634884 w 7283450"/>
              <a:gd name="connsiteY10325" fmla="*/ 1585520 h 6857979"/>
              <a:gd name="connsiteX10326" fmla="*/ 6632100 w 7283450"/>
              <a:gd name="connsiteY10326" fmla="*/ 1588297 h 6857979"/>
              <a:gd name="connsiteX10327" fmla="*/ 6630510 w 7283450"/>
              <a:gd name="connsiteY10327" fmla="*/ 1589488 h 6857979"/>
              <a:gd name="connsiteX10328" fmla="*/ 6628521 w 7283450"/>
              <a:gd name="connsiteY10328" fmla="*/ 1590679 h 6857979"/>
              <a:gd name="connsiteX10329" fmla="*/ 6626533 w 7283450"/>
              <a:gd name="connsiteY10329" fmla="*/ 1591473 h 6857979"/>
              <a:gd name="connsiteX10330" fmla="*/ 6624147 w 7283450"/>
              <a:gd name="connsiteY10330" fmla="*/ 1591870 h 6857979"/>
              <a:gd name="connsiteX10331" fmla="*/ 6621363 w 7283450"/>
              <a:gd name="connsiteY10331" fmla="*/ 1592267 h 6857979"/>
              <a:gd name="connsiteX10332" fmla="*/ 6618977 w 7283450"/>
              <a:gd name="connsiteY10332" fmla="*/ 1592267 h 6857979"/>
              <a:gd name="connsiteX10333" fmla="*/ 6612217 w 7283450"/>
              <a:gd name="connsiteY10333" fmla="*/ 1592267 h 6857979"/>
              <a:gd name="connsiteX10334" fmla="*/ 6610228 w 7283450"/>
              <a:gd name="connsiteY10334" fmla="*/ 1591473 h 6857979"/>
              <a:gd name="connsiteX10335" fmla="*/ 6608637 w 7283450"/>
              <a:gd name="connsiteY10335" fmla="*/ 1591076 h 6857979"/>
              <a:gd name="connsiteX10336" fmla="*/ 6607047 w 7283450"/>
              <a:gd name="connsiteY10336" fmla="*/ 1589885 h 6857979"/>
              <a:gd name="connsiteX10337" fmla="*/ 6605456 w 7283450"/>
              <a:gd name="connsiteY10337" fmla="*/ 1588297 h 6857979"/>
              <a:gd name="connsiteX10338" fmla="*/ 6602672 w 7283450"/>
              <a:gd name="connsiteY10338" fmla="*/ 1585122 h 6857979"/>
              <a:gd name="connsiteX10339" fmla="*/ 6600684 w 7283450"/>
              <a:gd name="connsiteY10339" fmla="*/ 1581551 h 6857979"/>
              <a:gd name="connsiteX10340" fmla="*/ 6598298 w 7283450"/>
              <a:gd name="connsiteY10340" fmla="*/ 1577185 h 6857979"/>
              <a:gd name="connsiteX10341" fmla="*/ 6595116 w 7283450"/>
              <a:gd name="connsiteY10341" fmla="*/ 1573216 h 6857979"/>
              <a:gd name="connsiteX10342" fmla="*/ 6591935 w 7283450"/>
              <a:gd name="connsiteY10342" fmla="*/ 1568850 h 6857979"/>
              <a:gd name="connsiteX10343" fmla="*/ 6589947 w 7283450"/>
              <a:gd name="connsiteY10343" fmla="*/ 1566866 h 6857979"/>
              <a:gd name="connsiteX10344" fmla="*/ 6587561 w 7283450"/>
              <a:gd name="connsiteY10344" fmla="*/ 1565278 h 6857979"/>
              <a:gd name="connsiteX10345" fmla="*/ 6569267 w 7283450"/>
              <a:gd name="connsiteY10345" fmla="*/ 1559326 h 6857979"/>
              <a:gd name="connsiteX10346" fmla="*/ 6555746 w 7283450"/>
              <a:gd name="connsiteY10346" fmla="*/ 1554563 h 6857979"/>
              <a:gd name="connsiteX10347" fmla="*/ 6546600 w 7283450"/>
              <a:gd name="connsiteY10347" fmla="*/ 1551785 h 6857979"/>
              <a:gd name="connsiteX10348" fmla="*/ 6539442 w 7283450"/>
              <a:gd name="connsiteY10348" fmla="*/ 1550594 h 6857979"/>
              <a:gd name="connsiteX10349" fmla="*/ 6532681 w 7283450"/>
              <a:gd name="connsiteY10349" fmla="*/ 1550197 h 6857979"/>
              <a:gd name="connsiteX10350" fmla="*/ 6526716 w 7283450"/>
              <a:gd name="connsiteY10350" fmla="*/ 1549403 h 6857979"/>
              <a:gd name="connsiteX10351" fmla="*/ 6521546 w 7283450"/>
              <a:gd name="connsiteY10351" fmla="*/ 1548212 h 6857979"/>
              <a:gd name="connsiteX10352" fmla="*/ 6519160 w 7283450"/>
              <a:gd name="connsiteY10352" fmla="*/ 1547816 h 6857979"/>
              <a:gd name="connsiteX10353" fmla="*/ 6516376 w 7283450"/>
              <a:gd name="connsiteY10353" fmla="*/ 1546228 h 6857979"/>
              <a:gd name="connsiteX10354" fmla="*/ 6514388 w 7283450"/>
              <a:gd name="connsiteY10354" fmla="*/ 1545037 h 6857979"/>
              <a:gd name="connsiteX10355" fmla="*/ 6512002 w 7283450"/>
              <a:gd name="connsiteY10355" fmla="*/ 1543450 h 6857979"/>
              <a:gd name="connsiteX10356" fmla="*/ 6509218 w 7283450"/>
              <a:gd name="connsiteY10356" fmla="*/ 1541466 h 6857979"/>
              <a:gd name="connsiteX10357" fmla="*/ 6507230 w 7283450"/>
              <a:gd name="connsiteY10357" fmla="*/ 1538688 h 6857979"/>
              <a:gd name="connsiteX10358" fmla="*/ 6504844 w 7283450"/>
              <a:gd name="connsiteY10358" fmla="*/ 1535512 h 6857979"/>
              <a:gd name="connsiteX10359" fmla="*/ 6502458 w 7283450"/>
              <a:gd name="connsiteY10359" fmla="*/ 1531940 h 6857979"/>
              <a:gd name="connsiteX10360" fmla="*/ 6501265 w 7283450"/>
              <a:gd name="connsiteY10360" fmla="*/ 1529956 h 6857979"/>
              <a:gd name="connsiteX10361" fmla="*/ 6500469 w 7283450"/>
              <a:gd name="connsiteY10361" fmla="*/ 1527178 h 6857979"/>
              <a:gd name="connsiteX10362" fmla="*/ 6499674 w 7283450"/>
              <a:gd name="connsiteY10362" fmla="*/ 1521622 h 6857979"/>
              <a:gd name="connsiteX10363" fmla="*/ 6498481 w 7283450"/>
              <a:gd name="connsiteY10363" fmla="*/ 1514874 h 6857979"/>
              <a:gd name="connsiteX10364" fmla="*/ 6497686 w 7283450"/>
              <a:gd name="connsiteY10364" fmla="*/ 1511303 h 6857979"/>
              <a:gd name="connsiteX10365" fmla="*/ 6496095 w 7283450"/>
              <a:gd name="connsiteY10365" fmla="*/ 1508524 h 6857979"/>
              <a:gd name="connsiteX10366" fmla="*/ 6492516 w 7283450"/>
              <a:gd name="connsiteY10366" fmla="*/ 1502175 h 6857979"/>
              <a:gd name="connsiteX10367" fmla="*/ 6488937 w 7283450"/>
              <a:gd name="connsiteY10367" fmla="*/ 1496221 h 6857979"/>
              <a:gd name="connsiteX10368" fmla="*/ 6484960 w 7283450"/>
              <a:gd name="connsiteY10368" fmla="*/ 1489475 h 6857979"/>
              <a:gd name="connsiteX10369" fmla="*/ 6480983 w 7283450"/>
              <a:gd name="connsiteY10369" fmla="*/ 1482728 h 6857979"/>
              <a:gd name="connsiteX10370" fmla="*/ 6477802 w 7283450"/>
              <a:gd name="connsiteY10370" fmla="*/ 1475583 h 6857979"/>
              <a:gd name="connsiteX10371" fmla="*/ 6476609 w 7283450"/>
              <a:gd name="connsiteY10371" fmla="*/ 1471615 h 6857979"/>
              <a:gd name="connsiteX10372" fmla="*/ 6475416 w 7283450"/>
              <a:gd name="connsiteY10372" fmla="*/ 1467249 h 6857979"/>
              <a:gd name="connsiteX10373" fmla="*/ 6474620 w 7283450"/>
              <a:gd name="connsiteY10373" fmla="*/ 1463280 h 6857979"/>
              <a:gd name="connsiteX10374" fmla="*/ 6473825 w 7283450"/>
              <a:gd name="connsiteY10374" fmla="*/ 1458122 h 6857979"/>
              <a:gd name="connsiteX10375" fmla="*/ 6473825 w 7283450"/>
              <a:gd name="connsiteY10375" fmla="*/ 1453756 h 6857979"/>
              <a:gd name="connsiteX10376" fmla="*/ 6474223 w 7283450"/>
              <a:gd name="connsiteY10376" fmla="*/ 1448199 h 6857979"/>
              <a:gd name="connsiteX10377" fmla="*/ 6474620 w 7283450"/>
              <a:gd name="connsiteY10377" fmla="*/ 1443834 h 6857979"/>
              <a:gd name="connsiteX10378" fmla="*/ 6475416 w 7283450"/>
              <a:gd name="connsiteY10378" fmla="*/ 1439865 h 6857979"/>
              <a:gd name="connsiteX10379" fmla="*/ 6476609 w 7283450"/>
              <a:gd name="connsiteY10379" fmla="*/ 1436293 h 6857979"/>
              <a:gd name="connsiteX10380" fmla="*/ 6477802 w 7283450"/>
              <a:gd name="connsiteY10380" fmla="*/ 1431927 h 6857979"/>
              <a:gd name="connsiteX10381" fmla="*/ 6479392 w 7283450"/>
              <a:gd name="connsiteY10381" fmla="*/ 1428355 h 6857979"/>
              <a:gd name="connsiteX10382" fmla="*/ 6481381 w 7283450"/>
              <a:gd name="connsiteY10382" fmla="*/ 1424783 h 6857979"/>
              <a:gd name="connsiteX10383" fmla="*/ 6483369 w 7283450"/>
              <a:gd name="connsiteY10383" fmla="*/ 1421609 h 6857979"/>
              <a:gd name="connsiteX10384" fmla="*/ 6485755 w 7283450"/>
              <a:gd name="connsiteY10384" fmla="*/ 1418037 h 6857979"/>
              <a:gd name="connsiteX10385" fmla="*/ 6488539 w 7283450"/>
              <a:gd name="connsiteY10385" fmla="*/ 1415259 h 6857979"/>
              <a:gd name="connsiteX10386" fmla="*/ 6490925 w 7283450"/>
              <a:gd name="connsiteY10386" fmla="*/ 1412481 h 6857979"/>
              <a:gd name="connsiteX10387" fmla="*/ 6494504 w 7283450"/>
              <a:gd name="connsiteY10387" fmla="*/ 1409703 h 6857979"/>
              <a:gd name="connsiteX10388" fmla="*/ 6497288 w 7283450"/>
              <a:gd name="connsiteY10388" fmla="*/ 1407719 h 6857979"/>
              <a:gd name="connsiteX10389" fmla="*/ 6500469 w 7283450"/>
              <a:gd name="connsiteY10389" fmla="*/ 1405735 h 6857979"/>
              <a:gd name="connsiteX10390" fmla="*/ 6504446 w 7283450"/>
              <a:gd name="connsiteY10390" fmla="*/ 1404147 h 6857979"/>
              <a:gd name="connsiteX10391" fmla="*/ 6508025 w 7283450"/>
              <a:gd name="connsiteY10391" fmla="*/ 1402559 h 6857979"/>
              <a:gd name="connsiteX10392" fmla="*/ 6512002 w 7283450"/>
              <a:gd name="connsiteY10392" fmla="*/ 1401368 h 6857979"/>
              <a:gd name="connsiteX10393" fmla="*/ 6515581 w 7283450"/>
              <a:gd name="connsiteY10393" fmla="*/ 1400574 h 6857979"/>
              <a:gd name="connsiteX10394" fmla="*/ 498223 w 7283450"/>
              <a:gd name="connsiteY10394" fmla="*/ 1239823 h 6857979"/>
              <a:gd name="connsiteX10395" fmla="*/ 501819 w 7283450"/>
              <a:gd name="connsiteY10395" fmla="*/ 1240625 h 6857979"/>
              <a:gd name="connsiteX10396" fmla="*/ 502617 w 7283450"/>
              <a:gd name="connsiteY10396" fmla="*/ 1241026 h 6857979"/>
              <a:gd name="connsiteX10397" fmla="*/ 503416 w 7283450"/>
              <a:gd name="connsiteY10397" fmla="*/ 1241828 h 6857979"/>
              <a:gd name="connsiteX10398" fmla="*/ 503416 w 7283450"/>
              <a:gd name="connsiteY10398" fmla="*/ 1242631 h 6857979"/>
              <a:gd name="connsiteX10399" fmla="*/ 503416 w 7283450"/>
              <a:gd name="connsiteY10399" fmla="*/ 1243432 h 6857979"/>
              <a:gd name="connsiteX10400" fmla="*/ 503017 w 7283450"/>
              <a:gd name="connsiteY10400" fmla="*/ 1245437 h 6857979"/>
              <a:gd name="connsiteX10401" fmla="*/ 501419 w 7283450"/>
              <a:gd name="connsiteY10401" fmla="*/ 1250649 h 6857979"/>
              <a:gd name="connsiteX10402" fmla="*/ 501019 w 7283450"/>
              <a:gd name="connsiteY10402" fmla="*/ 1253457 h 6857979"/>
              <a:gd name="connsiteX10403" fmla="*/ 501419 w 7283450"/>
              <a:gd name="connsiteY10403" fmla="*/ 1255061 h 6857979"/>
              <a:gd name="connsiteX10404" fmla="*/ 501819 w 7283450"/>
              <a:gd name="connsiteY10404" fmla="*/ 1256664 h 6857979"/>
              <a:gd name="connsiteX10405" fmla="*/ 502617 w 7283450"/>
              <a:gd name="connsiteY10405" fmla="*/ 1258268 h 6857979"/>
              <a:gd name="connsiteX10406" fmla="*/ 503816 w 7283450"/>
              <a:gd name="connsiteY10406" fmla="*/ 1259070 h 6857979"/>
              <a:gd name="connsiteX10407" fmla="*/ 506612 w 7283450"/>
              <a:gd name="connsiteY10407" fmla="*/ 1260674 h 6857979"/>
              <a:gd name="connsiteX10408" fmla="*/ 509808 w 7283450"/>
              <a:gd name="connsiteY10408" fmla="*/ 1262278 h 6857979"/>
              <a:gd name="connsiteX10409" fmla="*/ 510607 w 7283450"/>
              <a:gd name="connsiteY10409" fmla="*/ 1262679 h 6857979"/>
              <a:gd name="connsiteX10410" fmla="*/ 511007 w 7283450"/>
              <a:gd name="connsiteY10410" fmla="*/ 1263080 h 6857979"/>
              <a:gd name="connsiteX10411" fmla="*/ 511406 w 7283450"/>
              <a:gd name="connsiteY10411" fmla="*/ 1265085 h 6857979"/>
              <a:gd name="connsiteX10412" fmla="*/ 511406 w 7283450"/>
              <a:gd name="connsiteY10412" fmla="*/ 1266288 h 6857979"/>
              <a:gd name="connsiteX10413" fmla="*/ 511007 w 7283450"/>
              <a:gd name="connsiteY10413" fmla="*/ 1267090 h 6857979"/>
              <a:gd name="connsiteX10414" fmla="*/ 510208 w 7283450"/>
              <a:gd name="connsiteY10414" fmla="*/ 1267892 h 6857979"/>
              <a:gd name="connsiteX10415" fmla="*/ 509009 w 7283450"/>
              <a:gd name="connsiteY10415" fmla="*/ 1269095 h 6857979"/>
              <a:gd name="connsiteX10416" fmla="*/ 507811 w 7283450"/>
              <a:gd name="connsiteY10416" fmla="*/ 1269897 h 6857979"/>
              <a:gd name="connsiteX10417" fmla="*/ 513004 w 7283450"/>
              <a:gd name="connsiteY10417" fmla="*/ 1284333 h 6857979"/>
              <a:gd name="connsiteX10418" fmla="*/ 517399 w 7283450"/>
              <a:gd name="connsiteY10418" fmla="*/ 1297165 h 6857979"/>
              <a:gd name="connsiteX10419" fmla="*/ 518997 w 7283450"/>
              <a:gd name="connsiteY10419" fmla="*/ 1299571 h 6857979"/>
              <a:gd name="connsiteX10420" fmla="*/ 520595 w 7283450"/>
              <a:gd name="connsiteY10420" fmla="*/ 1301175 h 6857979"/>
              <a:gd name="connsiteX10421" fmla="*/ 521793 w 7283450"/>
              <a:gd name="connsiteY10421" fmla="*/ 1301977 h 6857979"/>
              <a:gd name="connsiteX10422" fmla="*/ 523391 w 7283450"/>
              <a:gd name="connsiteY10422" fmla="*/ 1302378 h 6857979"/>
              <a:gd name="connsiteX10423" fmla="*/ 526588 w 7283450"/>
              <a:gd name="connsiteY10423" fmla="*/ 1302779 h 6857979"/>
              <a:gd name="connsiteX10424" fmla="*/ 528185 w 7283450"/>
              <a:gd name="connsiteY10424" fmla="*/ 1303180 h 6857979"/>
              <a:gd name="connsiteX10425" fmla="*/ 530183 w 7283450"/>
              <a:gd name="connsiteY10425" fmla="*/ 1303982 h 6857979"/>
              <a:gd name="connsiteX10426" fmla="*/ 528185 w 7283450"/>
              <a:gd name="connsiteY10426" fmla="*/ 1304784 h 6857979"/>
              <a:gd name="connsiteX10427" fmla="*/ 526987 w 7283450"/>
              <a:gd name="connsiteY10427" fmla="*/ 1305987 h 6857979"/>
              <a:gd name="connsiteX10428" fmla="*/ 526188 w 7283450"/>
              <a:gd name="connsiteY10428" fmla="*/ 1307190 h 6857979"/>
              <a:gd name="connsiteX10429" fmla="*/ 524990 w 7283450"/>
              <a:gd name="connsiteY10429" fmla="*/ 1308794 h 6857979"/>
              <a:gd name="connsiteX10430" fmla="*/ 524990 w 7283450"/>
              <a:gd name="connsiteY10430" fmla="*/ 1309997 h 6857979"/>
              <a:gd name="connsiteX10431" fmla="*/ 524990 w 7283450"/>
              <a:gd name="connsiteY10431" fmla="*/ 1311601 h 6857979"/>
              <a:gd name="connsiteX10432" fmla="*/ 526188 w 7283450"/>
              <a:gd name="connsiteY10432" fmla="*/ 1314408 h 6857979"/>
              <a:gd name="connsiteX10433" fmla="*/ 528185 w 7283450"/>
              <a:gd name="connsiteY10433" fmla="*/ 1317616 h 6857979"/>
              <a:gd name="connsiteX10434" fmla="*/ 530183 w 7283450"/>
              <a:gd name="connsiteY10434" fmla="*/ 1320423 h 6857979"/>
              <a:gd name="connsiteX10435" fmla="*/ 532980 w 7283450"/>
              <a:gd name="connsiteY10435" fmla="*/ 1322428 h 6857979"/>
              <a:gd name="connsiteX10436" fmla="*/ 536575 w 7283450"/>
              <a:gd name="connsiteY10436" fmla="*/ 1324032 h 6857979"/>
              <a:gd name="connsiteX10437" fmla="*/ 534178 w 7283450"/>
              <a:gd name="connsiteY10437" fmla="*/ 1330448 h 6857979"/>
              <a:gd name="connsiteX10438" fmla="*/ 529783 w 7283450"/>
              <a:gd name="connsiteY10438" fmla="*/ 1338469 h 6857979"/>
              <a:gd name="connsiteX10439" fmla="*/ 524590 w 7283450"/>
              <a:gd name="connsiteY10439" fmla="*/ 1346087 h 6857979"/>
              <a:gd name="connsiteX10440" fmla="*/ 522592 w 7283450"/>
              <a:gd name="connsiteY10440" fmla="*/ 1348894 h 6857979"/>
              <a:gd name="connsiteX10441" fmla="*/ 520595 w 7283450"/>
              <a:gd name="connsiteY10441" fmla="*/ 1351300 h 6857979"/>
              <a:gd name="connsiteX10442" fmla="*/ 520595 w 7283450"/>
              <a:gd name="connsiteY10442" fmla="*/ 1350899 h 6857979"/>
              <a:gd name="connsiteX10443" fmla="*/ 520595 w 7283450"/>
              <a:gd name="connsiteY10443" fmla="*/ 1350097 h 6857979"/>
              <a:gd name="connsiteX10444" fmla="*/ 518997 w 7283450"/>
              <a:gd name="connsiteY10444" fmla="*/ 1348894 h 6857979"/>
              <a:gd name="connsiteX10445" fmla="*/ 517000 w 7283450"/>
              <a:gd name="connsiteY10445" fmla="*/ 1347691 h 6857979"/>
              <a:gd name="connsiteX10446" fmla="*/ 514203 w 7283450"/>
              <a:gd name="connsiteY10446" fmla="*/ 1346488 h 6857979"/>
              <a:gd name="connsiteX10447" fmla="*/ 512205 w 7283450"/>
              <a:gd name="connsiteY10447" fmla="*/ 1346488 h 6857979"/>
              <a:gd name="connsiteX10448" fmla="*/ 511806 w 7283450"/>
              <a:gd name="connsiteY10448" fmla="*/ 1346889 h 6857979"/>
              <a:gd name="connsiteX10449" fmla="*/ 511406 w 7283450"/>
              <a:gd name="connsiteY10449" fmla="*/ 1347290 h 6857979"/>
              <a:gd name="connsiteX10450" fmla="*/ 511406 w 7283450"/>
              <a:gd name="connsiteY10450" fmla="*/ 1348493 h 6857979"/>
              <a:gd name="connsiteX10451" fmla="*/ 511806 w 7283450"/>
              <a:gd name="connsiteY10451" fmla="*/ 1349696 h 6857979"/>
              <a:gd name="connsiteX10452" fmla="*/ 512605 w 7283450"/>
              <a:gd name="connsiteY10452" fmla="*/ 1352102 h 6857979"/>
              <a:gd name="connsiteX10453" fmla="*/ 514203 w 7283450"/>
              <a:gd name="connsiteY10453" fmla="*/ 1354508 h 6857979"/>
              <a:gd name="connsiteX10454" fmla="*/ 513404 w 7283450"/>
              <a:gd name="connsiteY10454" fmla="*/ 1355712 h 6857979"/>
              <a:gd name="connsiteX10455" fmla="*/ 513004 w 7283450"/>
              <a:gd name="connsiteY10455" fmla="*/ 1355712 h 6857979"/>
              <a:gd name="connsiteX10456" fmla="*/ 512205 w 7283450"/>
              <a:gd name="connsiteY10456" fmla="*/ 1355712 h 6857979"/>
              <a:gd name="connsiteX10457" fmla="*/ 511406 w 7283450"/>
              <a:gd name="connsiteY10457" fmla="*/ 1355310 h 6857979"/>
              <a:gd name="connsiteX10458" fmla="*/ 509808 w 7283450"/>
              <a:gd name="connsiteY10458" fmla="*/ 1353305 h 6857979"/>
              <a:gd name="connsiteX10459" fmla="*/ 507811 w 7283450"/>
              <a:gd name="connsiteY10459" fmla="*/ 1350097 h 6857979"/>
              <a:gd name="connsiteX10460" fmla="*/ 505813 w 7283450"/>
              <a:gd name="connsiteY10460" fmla="*/ 1346889 h 6857979"/>
              <a:gd name="connsiteX10461" fmla="*/ 503816 w 7283450"/>
              <a:gd name="connsiteY10461" fmla="*/ 1344082 h 6857979"/>
              <a:gd name="connsiteX10462" fmla="*/ 502617 w 7283450"/>
              <a:gd name="connsiteY10462" fmla="*/ 1342879 h 6857979"/>
              <a:gd name="connsiteX10463" fmla="*/ 501419 w 7283450"/>
              <a:gd name="connsiteY10463" fmla="*/ 1341676 h 6857979"/>
              <a:gd name="connsiteX10464" fmla="*/ 500220 w 7283450"/>
              <a:gd name="connsiteY10464" fmla="*/ 1341275 h 6857979"/>
              <a:gd name="connsiteX10465" fmla="*/ 498223 w 7283450"/>
              <a:gd name="connsiteY10465" fmla="*/ 1340874 h 6857979"/>
              <a:gd name="connsiteX10466" fmla="*/ 498622 w 7283450"/>
              <a:gd name="connsiteY10466" fmla="*/ 1339671 h 6857979"/>
              <a:gd name="connsiteX10467" fmla="*/ 499821 w 7283450"/>
              <a:gd name="connsiteY10467" fmla="*/ 1338869 h 6857979"/>
              <a:gd name="connsiteX10468" fmla="*/ 501019 w 7283450"/>
              <a:gd name="connsiteY10468" fmla="*/ 1338469 h 6857979"/>
              <a:gd name="connsiteX10469" fmla="*/ 502218 w 7283450"/>
              <a:gd name="connsiteY10469" fmla="*/ 1338068 h 6857979"/>
              <a:gd name="connsiteX10470" fmla="*/ 507811 w 7283450"/>
              <a:gd name="connsiteY10470" fmla="*/ 1337666 h 6857979"/>
              <a:gd name="connsiteX10471" fmla="*/ 503416 w 7283450"/>
              <a:gd name="connsiteY10471" fmla="*/ 1331652 h 6857979"/>
              <a:gd name="connsiteX10472" fmla="*/ 500220 w 7283450"/>
              <a:gd name="connsiteY10472" fmla="*/ 1326839 h 6857979"/>
              <a:gd name="connsiteX10473" fmla="*/ 494228 w 7283450"/>
              <a:gd name="connsiteY10473" fmla="*/ 1317616 h 6857979"/>
              <a:gd name="connsiteX10474" fmla="*/ 491831 w 7283450"/>
              <a:gd name="connsiteY10474" fmla="*/ 1313205 h 6857979"/>
              <a:gd name="connsiteX10475" fmla="*/ 488235 w 7283450"/>
              <a:gd name="connsiteY10475" fmla="*/ 1309195 h 6857979"/>
              <a:gd name="connsiteX10476" fmla="*/ 484640 w 7283450"/>
              <a:gd name="connsiteY10476" fmla="*/ 1304784 h 6857979"/>
              <a:gd name="connsiteX10477" fmla="*/ 479446 w 7283450"/>
              <a:gd name="connsiteY10477" fmla="*/ 1300774 h 6857979"/>
              <a:gd name="connsiteX10478" fmla="*/ 479446 w 7283450"/>
              <a:gd name="connsiteY10478" fmla="*/ 1298368 h 6857979"/>
              <a:gd name="connsiteX10479" fmla="*/ 479845 w 7283450"/>
              <a:gd name="connsiteY10479" fmla="*/ 1296764 h 6857979"/>
              <a:gd name="connsiteX10480" fmla="*/ 480245 w 7283450"/>
              <a:gd name="connsiteY10480" fmla="*/ 1295161 h 6857979"/>
              <a:gd name="connsiteX10481" fmla="*/ 481044 w 7283450"/>
              <a:gd name="connsiteY10481" fmla="*/ 1293957 h 6857979"/>
              <a:gd name="connsiteX10482" fmla="*/ 481843 w 7283450"/>
              <a:gd name="connsiteY10482" fmla="*/ 1292754 h 6857979"/>
              <a:gd name="connsiteX10483" fmla="*/ 483441 w 7283450"/>
              <a:gd name="connsiteY10483" fmla="*/ 1291952 h 6857979"/>
              <a:gd name="connsiteX10484" fmla="*/ 485838 w 7283450"/>
              <a:gd name="connsiteY10484" fmla="*/ 1290749 h 6857979"/>
              <a:gd name="connsiteX10485" fmla="*/ 485838 w 7283450"/>
              <a:gd name="connsiteY10485" fmla="*/ 1289146 h 6857979"/>
              <a:gd name="connsiteX10486" fmla="*/ 485438 w 7283450"/>
              <a:gd name="connsiteY10486" fmla="*/ 1288344 h 6857979"/>
              <a:gd name="connsiteX10487" fmla="*/ 484240 w 7283450"/>
              <a:gd name="connsiteY10487" fmla="*/ 1287140 h 6857979"/>
              <a:gd name="connsiteX10488" fmla="*/ 482642 w 7283450"/>
              <a:gd name="connsiteY10488" fmla="*/ 1286339 h 6857979"/>
              <a:gd name="connsiteX10489" fmla="*/ 480644 w 7283450"/>
              <a:gd name="connsiteY10489" fmla="*/ 1285938 h 6857979"/>
              <a:gd name="connsiteX10490" fmla="*/ 478647 w 7283450"/>
              <a:gd name="connsiteY10490" fmla="*/ 1285135 h 6857979"/>
              <a:gd name="connsiteX10491" fmla="*/ 477448 w 7283450"/>
              <a:gd name="connsiteY10491" fmla="*/ 1284333 h 6857979"/>
              <a:gd name="connsiteX10492" fmla="*/ 476650 w 7283450"/>
              <a:gd name="connsiteY10492" fmla="*/ 1282729 h 6857979"/>
              <a:gd name="connsiteX10493" fmla="*/ 476250 w 7283450"/>
              <a:gd name="connsiteY10493" fmla="*/ 1280323 h 6857979"/>
              <a:gd name="connsiteX10494" fmla="*/ 478247 w 7283450"/>
              <a:gd name="connsiteY10494" fmla="*/ 1281125 h 6857979"/>
              <a:gd name="connsiteX10495" fmla="*/ 479845 w 7283450"/>
              <a:gd name="connsiteY10495" fmla="*/ 1281125 h 6857979"/>
              <a:gd name="connsiteX10496" fmla="*/ 481044 w 7283450"/>
              <a:gd name="connsiteY10496" fmla="*/ 1280323 h 6857979"/>
              <a:gd name="connsiteX10497" fmla="*/ 481843 w 7283450"/>
              <a:gd name="connsiteY10497" fmla="*/ 1278719 h 6857979"/>
              <a:gd name="connsiteX10498" fmla="*/ 482642 w 7283450"/>
              <a:gd name="connsiteY10498" fmla="*/ 1276313 h 6857979"/>
              <a:gd name="connsiteX10499" fmla="*/ 481843 w 7283450"/>
              <a:gd name="connsiteY10499" fmla="*/ 1272704 h 6857979"/>
              <a:gd name="connsiteX10500" fmla="*/ 481044 w 7283450"/>
              <a:gd name="connsiteY10500" fmla="*/ 1268694 h 6857979"/>
              <a:gd name="connsiteX10501" fmla="*/ 479446 w 7283450"/>
              <a:gd name="connsiteY10501" fmla="*/ 1263080 h 6857979"/>
              <a:gd name="connsiteX10502" fmla="*/ 483042 w 7283450"/>
              <a:gd name="connsiteY10502" fmla="*/ 1268293 h 6857979"/>
              <a:gd name="connsiteX10503" fmla="*/ 485039 w 7283450"/>
              <a:gd name="connsiteY10503" fmla="*/ 1270699 h 6857979"/>
              <a:gd name="connsiteX10504" fmla="*/ 485838 w 7283450"/>
              <a:gd name="connsiteY10504" fmla="*/ 1271100 h 6857979"/>
              <a:gd name="connsiteX10505" fmla="*/ 486637 w 7283450"/>
              <a:gd name="connsiteY10505" fmla="*/ 1271100 h 6857979"/>
              <a:gd name="connsiteX10506" fmla="*/ 487036 w 7283450"/>
              <a:gd name="connsiteY10506" fmla="*/ 1270699 h 6857979"/>
              <a:gd name="connsiteX10507" fmla="*/ 487436 w 7283450"/>
              <a:gd name="connsiteY10507" fmla="*/ 1269897 h 6857979"/>
              <a:gd name="connsiteX10508" fmla="*/ 487436 w 7283450"/>
              <a:gd name="connsiteY10508" fmla="*/ 1267090 h 6857979"/>
              <a:gd name="connsiteX10509" fmla="*/ 487036 w 7283450"/>
              <a:gd name="connsiteY10509" fmla="*/ 1262679 h 6857979"/>
              <a:gd name="connsiteX10510" fmla="*/ 485838 w 7283450"/>
              <a:gd name="connsiteY10510" fmla="*/ 1253056 h 6857979"/>
              <a:gd name="connsiteX10511" fmla="*/ 488235 w 7283450"/>
              <a:gd name="connsiteY10511" fmla="*/ 1252655 h 6857979"/>
              <a:gd name="connsiteX10512" fmla="*/ 490233 w 7283450"/>
              <a:gd name="connsiteY10512" fmla="*/ 1251452 h 6857979"/>
              <a:gd name="connsiteX10513" fmla="*/ 492630 w 7283450"/>
              <a:gd name="connsiteY10513" fmla="*/ 1250248 h 6857979"/>
              <a:gd name="connsiteX10514" fmla="*/ 494228 w 7283450"/>
              <a:gd name="connsiteY10514" fmla="*/ 1249046 h 6857979"/>
              <a:gd name="connsiteX10515" fmla="*/ 495826 w 7283450"/>
              <a:gd name="connsiteY10515" fmla="*/ 1246640 h 6857979"/>
              <a:gd name="connsiteX10516" fmla="*/ 496625 w 7283450"/>
              <a:gd name="connsiteY10516" fmla="*/ 1244635 h 6857979"/>
              <a:gd name="connsiteX10517" fmla="*/ 497823 w 7283450"/>
              <a:gd name="connsiteY10517" fmla="*/ 1242631 h 6857979"/>
              <a:gd name="connsiteX10518" fmla="*/ 5265738 w 7283450"/>
              <a:gd name="connsiteY10518" fmla="*/ 1227125 h 6857979"/>
              <a:gd name="connsiteX10519" fmla="*/ 5265738 w 7283450"/>
              <a:gd name="connsiteY10519" fmla="*/ 1228146 h 6857979"/>
              <a:gd name="connsiteX10520" fmla="*/ 5264944 w 7283450"/>
              <a:gd name="connsiteY10520" fmla="*/ 1229507 h 6857979"/>
              <a:gd name="connsiteX10521" fmla="*/ 5264150 w 7283450"/>
              <a:gd name="connsiteY10521" fmla="*/ 1230867 h 6857979"/>
              <a:gd name="connsiteX10522" fmla="*/ 5262563 w 7283450"/>
              <a:gd name="connsiteY10522" fmla="*/ 1231888 h 6857979"/>
              <a:gd name="connsiteX10523" fmla="*/ 5263753 w 7283450"/>
              <a:gd name="connsiteY10523" fmla="*/ 1229507 h 6857979"/>
              <a:gd name="connsiteX10524" fmla="*/ 562183 w 7283450"/>
              <a:gd name="connsiteY10524" fmla="*/ 1160448 h 6857979"/>
              <a:gd name="connsiteX10525" fmla="*/ 565407 w 7283450"/>
              <a:gd name="connsiteY10525" fmla="*/ 1163590 h 6857979"/>
              <a:gd name="connsiteX10526" fmla="*/ 568228 w 7283450"/>
              <a:gd name="connsiteY10526" fmla="*/ 1166339 h 6857979"/>
              <a:gd name="connsiteX10527" fmla="*/ 570646 w 7283450"/>
              <a:gd name="connsiteY10527" fmla="*/ 1169481 h 6857979"/>
              <a:gd name="connsiteX10528" fmla="*/ 572258 w 7283450"/>
              <a:gd name="connsiteY10528" fmla="*/ 1173016 h 6857979"/>
              <a:gd name="connsiteX10529" fmla="*/ 573467 w 7283450"/>
              <a:gd name="connsiteY10529" fmla="*/ 1176158 h 6857979"/>
              <a:gd name="connsiteX10530" fmla="*/ 573870 w 7283450"/>
              <a:gd name="connsiteY10530" fmla="*/ 1179692 h 6857979"/>
              <a:gd name="connsiteX10531" fmla="*/ 573870 w 7283450"/>
              <a:gd name="connsiteY10531" fmla="*/ 1183227 h 6857979"/>
              <a:gd name="connsiteX10532" fmla="*/ 573870 w 7283450"/>
              <a:gd name="connsiteY10532" fmla="*/ 1186762 h 6857979"/>
              <a:gd name="connsiteX10533" fmla="*/ 573064 w 7283450"/>
              <a:gd name="connsiteY10533" fmla="*/ 1190689 h 6857979"/>
              <a:gd name="connsiteX10534" fmla="*/ 572258 w 7283450"/>
              <a:gd name="connsiteY10534" fmla="*/ 1193831 h 6857979"/>
              <a:gd name="connsiteX10535" fmla="*/ 570243 w 7283450"/>
              <a:gd name="connsiteY10535" fmla="*/ 1200507 h 6857979"/>
              <a:gd name="connsiteX10536" fmla="*/ 567422 w 7283450"/>
              <a:gd name="connsiteY10536" fmla="*/ 1206005 h 6857979"/>
              <a:gd name="connsiteX10537" fmla="*/ 565407 w 7283450"/>
              <a:gd name="connsiteY10537" fmla="*/ 1210325 h 6857979"/>
              <a:gd name="connsiteX10538" fmla="*/ 565810 w 7283450"/>
              <a:gd name="connsiteY10538" fmla="*/ 1211504 h 6857979"/>
              <a:gd name="connsiteX10539" fmla="*/ 566616 w 7283450"/>
              <a:gd name="connsiteY10539" fmla="*/ 1211896 h 6857979"/>
              <a:gd name="connsiteX10540" fmla="*/ 567422 w 7283450"/>
              <a:gd name="connsiteY10540" fmla="*/ 1211896 h 6857979"/>
              <a:gd name="connsiteX10541" fmla="*/ 568228 w 7283450"/>
              <a:gd name="connsiteY10541" fmla="*/ 1211504 h 6857979"/>
              <a:gd name="connsiteX10542" fmla="*/ 571452 w 7283450"/>
              <a:gd name="connsiteY10542" fmla="*/ 1210325 h 6857979"/>
              <a:gd name="connsiteX10543" fmla="*/ 573064 w 7283450"/>
              <a:gd name="connsiteY10543" fmla="*/ 1209933 h 6857979"/>
              <a:gd name="connsiteX10544" fmla="*/ 574676 w 7283450"/>
              <a:gd name="connsiteY10544" fmla="*/ 1210325 h 6857979"/>
              <a:gd name="connsiteX10545" fmla="*/ 574676 w 7283450"/>
              <a:gd name="connsiteY10545" fmla="*/ 1215824 h 6857979"/>
              <a:gd name="connsiteX10546" fmla="*/ 573467 w 7283450"/>
              <a:gd name="connsiteY10546" fmla="*/ 1220536 h 6857979"/>
              <a:gd name="connsiteX10547" fmla="*/ 571049 w 7283450"/>
              <a:gd name="connsiteY10547" fmla="*/ 1229176 h 6857979"/>
              <a:gd name="connsiteX10548" fmla="*/ 570243 w 7283450"/>
              <a:gd name="connsiteY10548" fmla="*/ 1233496 h 6857979"/>
              <a:gd name="connsiteX10549" fmla="*/ 569840 w 7283450"/>
              <a:gd name="connsiteY10549" fmla="*/ 1237423 h 6857979"/>
              <a:gd name="connsiteX10550" fmla="*/ 569840 w 7283450"/>
              <a:gd name="connsiteY10550" fmla="*/ 1239779 h 6857979"/>
              <a:gd name="connsiteX10551" fmla="*/ 570243 w 7283450"/>
              <a:gd name="connsiteY10551" fmla="*/ 1241743 h 6857979"/>
              <a:gd name="connsiteX10552" fmla="*/ 570646 w 7283450"/>
              <a:gd name="connsiteY10552" fmla="*/ 1244099 h 6857979"/>
              <a:gd name="connsiteX10553" fmla="*/ 571855 w 7283450"/>
              <a:gd name="connsiteY10553" fmla="*/ 1246456 h 6857979"/>
              <a:gd name="connsiteX10554" fmla="*/ 570646 w 7283450"/>
              <a:gd name="connsiteY10554" fmla="*/ 1249205 h 6857979"/>
              <a:gd name="connsiteX10555" fmla="*/ 569437 w 7283450"/>
              <a:gd name="connsiteY10555" fmla="*/ 1250776 h 6857979"/>
              <a:gd name="connsiteX10556" fmla="*/ 567422 w 7283450"/>
              <a:gd name="connsiteY10556" fmla="*/ 1252346 h 6857979"/>
              <a:gd name="connsiteX10557" fmla="*/ 565407 w 7283450"/>
              <a:gd name="connsiteY10557" fmla="*/ 1253525 h 6857979"/>
              <a:gd name="connsiteX10558" fmla="*/ 563393 w 7283450"/>
              <a:gd name="connsiteY10558" fmla="*/ 1254702 h 6857979"/>
              <a:gd name="connsiteX10559" fmla="*/ 561378 w 7283450"/>
              <a:gd name="connsiteY10559" fmla="*/ 1255488 h 6857979"/>
              <a:gd name="connsiteX10560" fmla="*/ 555736 w 7283450"/>
              <a:gd name="connsiteY10560" fmla="*/ 1256666 h 6857979"/>
              <a:gd name="connsiteX10561" fmla="*/ 554930 w 7283450"/>
              <a:gd name="connsiteY10561" fmla="*/ 1259022 h 6857979"/>
              <a:gd name="connsiteX10562" fmla="*/ 554930 w 7283450"/>
              <a:gd name="connsiteY10562" fmla="*/ 1260593 h 6857979"/>
              <a:gd name="connsiteX10563" fmla="*/ 554930 w 7283450"/>
              <a:gd name="connsiteY10563" fmla="*/ 1261771 h 6857979"/>
              <a:gd name="connsiteX10564" fmla="*/ 554930 w 7283450"/>
              <a:gd name="connsiteY10564" fmla="*/ 1262949 h 6857979"/>
              <a:gd name="connsiteX10565" fmla="*/ 555736 w 7283450"/>
              <a:gd name="connsiteY10565" fmla="*/ 1263735 h 6857979"/>
              <a:gd name="connsiteX10566" fmla="*/ 556139 w 7283450"/>
              <a:gd name="connsiteY10566" fmla="*/ 1264914 h 6857979"/>
              <a:gd name="connsiteX10567" fmla="*/ 558154 w 7283450"/>
              <a:gd name="connsiteY10567" fmla="*/ 1266091 h 6857979"/>
              <a:gd name="connsiteX10568" fmla="*/ 559766 w 7283450"/>
              <a:gd name="connsiteY10568" fmla="*/ 1266877 h 6857979"/>
              <a:gd name="connsiteX10569" fmla="*/ 561781 w 7283450"/>
              <a:gd name="connsiteY10569" fmla="*/ 1268055 h 6857979"/>
              <a:gd name="connsiteX10570" fmla="*/ 562183 w 7283450"/>
              <a:gd name="connsiteY10570" fmla="*/ 1268840 h 6857979"/>
              <a:gd name="connsiteX10571" fmla="*/ 562586 w 7283450"/>
              <a:gd name="connsiteY10571" fmla="*/ 1270019 h 6857979"/>
              <a:gd name="connsiteX10572" fmla="*/ 562586 w 7283450"/>
              <a:gd name="connsiteY10572" fmla="*/ 1271197 h 6857979"/>
              <a:gd name="connsiteX10573" fmla="*/ 562183 w 7283450"/>
              <a:gd name="connsiteY10573" fmla="*/ 1273160 h 6857979"/>
              <a:gd name="connsiteX10574" fmla="*/ 558959 w 7283450"/>
              <a:gd name="connsiteY10574" fmla="*/ 1271589 h 6857979"/>
              <a:gd name="connsiteX10575" fmla="*/ 556542 w 7283450"/>
              <a:gd name="connsiteY10575" fmla="*/ 1270019 h 6857979"/>
              <a:gd name="connsiteX10576" fmla="*/ 554527 w 7283450"/>
              <a:gd name="connsiteY10576" fmla="*/ 1268055 h 6857979"/>
              <a:gd name="connsiteX10577" fmla="*/ 552915 w 7283450"/>
              <a:gd name="connsiteY10577" fmla="*/ 1266484 h 6857979"/>
              <a:gd name="connsiteX10578" fmla="*/ 550497 w 7283450"/>
              <a:gd name="connsiteY10578" fmla="*/ 1262164 h 6857979"/>
              <a:gd name="connsiteX10579" fmla="*/ 548482 w 7283450"/>
              <a:gd name="connsiteY10579" fmla="*/ 1259022 h 6857979"/>
              <a:gd name="connsiteX10580" fmla="*/ 546467 w 7283450"/>
              <a:gd name="connsiteY10580" fmla="*/ 1255488 h 6857979"/>
              <a:gd name="connsiteX10581" fmla="*/ 545258 w 7283450"/>
              <a:gd name="connsiteY10581" fmla="*/ 1254310 h 6857979"/>
              <a:gd name="connsiteX10582" fmla="*/ 544049 w 7283450"/>
              <a:gd name="connsiteY10582" fmla="*/ 1253525 h 6857979"/>
              <a:gd name="connsiteX10583" fmla="*/ 541631 w 7283450"/>
              <a:gd name="connsiteY10583" fmla="*/ 1252739 h 6857979"/>
              <a:gd name="connsiteX10584" fmla="*/ 539616 w 7283450"/>
              <a:gd name="connsiteY10584" fmla="*/ 1252739 h 6857979"/>
              <a:gd name="connsiteX10585" fmla="*/ 536795 w 7283450"/>
              <a:gd name="connsiteY10585" fmla="*/ 1252739 h 6857979"/>
              <a:gd name="connsiteX10586" fmla="*/ 533168 w 7283450"/>
              <a:gd name="connsiteY10586" fmla="*/ 1253131 h 6857979"/>
              <a:gd name="connsiteX10587" fmla="*/ 531154 w 7283450"/>
              <a:gd name="connsiteY10587" fmla="*/ 1254702 h 6857979"/>
              <a:gd name="connsiteX10588" fmla="*/ 530751 w 7283450"/>
              <a:gd name="connsiteY10588" fmla="*/ 1254702 h 6857979"/>
              <a:gd name="connsiteX10589" fmla="*/ 530348 w 7283450"/>
              <a:gd name="connsiteY10589" fmla="*/ 1254310 h 6857979"/>
              <a:gd name="connsiteX10590" fmla="*/ 531154 w 7283450"/>
              <a:gd name="connsiteY10590" fmla="*/ 1252739 h 6857979"/>
              <a:gd name="connsiteX10591" fmla="*/ 532363 w 7283450"/>
              <a:gd name="connsiteY10591" fmla="*/ 1250383 h 6857979"/>
              <a:gd name="connsiteX10592" fmla="*/ 536795 w 7283450"/>
              <a:gd name="connsiteY10592" fmla="*/ 1244492 h 6857979"/>
              <a:gd name="connsiteX10593" fmla="*/ 539616 w 7283450"/>
              <a:gd name="connsiteY10593" fmla="*/ 1240172 h 6857979"/>
              <a:gd name="connsiteX10594" fmla="*/ 534780 w 7283450"/>
              <a:gd name="connsiteY10594" fmla="*/ 1236637 h 6857979"/>
              <a:gd name="connsiteX10595" fmla="*/ 532363 w 7283450"/>
              <a:gd name="connsiteY10595" fmla="*/ 1234674 h 6857979"/>
              <a:gd name="connsiteX10596" fmla="*/ 529945 w 7283450"/>
              <a:gd name="connsiteY10596" fmla="*/ 1232711 h 6857979"/>
              <a:gd name="connsiteX10597" fmla="*/ 528333 w 7283450"/>
              <a:gd name="connsiteY10597" fmla="*/ 1229962 h 6857979"/>
              <a:gd name="connsiteX10598" fmla="*/ 526318 w 7283450"/>
              <a:gd name="connsiteY10598" fmla="*/ 1227605 h 6857979"/>
              <a:gd name="connsiteX10599" fmla="*/ 524706 w 7283450"/>
              <a:gd name="connsiteY10599" fmla="*/ 1224856 h 6857979"/>
              <a:gd name="connsiteX10600" fmla="*/ 523497 w 7283450"/>
              <a:gd name="connsiteY10600" fmla="*/ 1222499 h 6857979"/>
              <a:gd name="connsiteX10601" fmla="*/ 522691 w 7283450"/>
              <a:gd name="connsiteY10601" fmla="*/ 1219358 h 6857979"/>
              <a:gd name="connsiteX10602" fmla="*/ 522288 w 7283450"/>
              <a:gd name="connsiteY10602" fmla="*/ 1216609 h 6857979"/>
              <a:gd name="connsiteX10603" fmla="*/ 522288 w 7283450"/>
              <a:gd name="connsiteY10603" fmla="*/ 1213467 h 6857979"/>
              <a:gd name="connsiteX10604" fmla="*/ 522691 w 7283450"/>
              <a:gd name="connsiteY10604" fmla="*/ 1210718 h 6857979"/>
              <a:gd name="connsiteX10605" fmla="*/ 523900 w 7283450"/>
              <a:gd name="connsiteY10605" fmla="*/ 1208362 h 6857979"/>
              <a:gd name="connsiteX10606" fmla="*/ 525109 w 7283450"/>
              <a:gd name="connsiteY10606" fmla="*/ 1205613 h 6857979"/>
              <a:gd name="connsiteX10607" fmla="*/ 527527 w 7283450"/>
              <a:gd name="connsiteY10607" fmla="*/ 1202864 h 6857979"/>
              <a:gd name="connsiteX10608" fmla="*/ 530348 w 7283450"/>
              <a:gd name="connsiteY10608" fmla="*/ 1200507 h 6857979"/>
              <a:gd name="connsiteX10609" fmla="*/ 531154 w 7283450"/>
              <a:gd name="connsiteY10609" fmla="*/ 1200900 h 6857979"/>
              <a:gd name="connsiteX10610" fmla="*/ 531960 w 7283450"/>
              <a:gd name="connsiteY10610" fmla="*/ 1201685 h 6857979"/>
              <a:gd name="connsiteX10611" fmla="*/ 532765 w 7283450"/>
              <a:gd name="connsiteY10611" fmla="*/ 1202471 h 6857979"/>
              <a:gd name="connsiteX10612" fmla="*/ 532765 w 7283450"/>
              <a:gd name="connsiteY10612" fmla="*/ 1204042 h 6857979"/>
              <a:gd name="connsiteX10613" fmla="*/ 533168 w 7283450"/>
              <a:gd name="connsiteY10613" fmla="*/ 1210325 h 6857979"/>
              <a:gd name="connsiteX10614" fmla="*/ 533571 w 7283450"/>
              <a:gd name="connsiteY10614" fmla="*/ 1206005 h 6857979"/>
              <a:gd name="connsiteX10615" fmla="*/ 534780 w 7283450"/>
              <a:gd name="connsiteY10615" fmla="*/ 1201685 h 6857979"/>
              <a:gd name="connsiteX10616" fmla="*/ 535989 w 7283450"/>
              <a:gd name="connsiteY10616" fmla="*/ 1198151 h 6857979"/>
              <a:gd name="connsiteX10617" fmla="*/ 537601 w 7283450"/>
              <a:gd name="connsiteY10617" fmla="*/ 1194616 h 6857979"/>
              <a:gd name="connsiteX10618" fmla="*/ 539213 w 7283450"/>
              <a:gd name="connsiteY10618" fmla="*/ 1191867 h 6857979"/>
              <a:gd name="connsiteX10619" fmla="*/ 541228 w 7283450"/>
              <a:gd name="connsiteY10619" fmla="*/ 1189118 h 6857979"/>
              <a:gd name="connsiteX10620" fmla="*/ 545661 w 7283450"/>
              <a:gd name="connsiteY10620" fmla="*/ 1183620 h 6857979"/>
              <a:gd name="connsiteX10621" fmla="*/ 550094 w 7283450"/>
              <a:gd name="connsiteY10621" fmla="*/ 1178121 h 6857979"/>
              <a:gd name="connsiteX10622" fmla="*/ 554930 w 7283450"/>
              <a:gd name="connsiteY10622" fmla="*/ 1173408 h 6857979"/>
              <a:gd name="connsiteX10623" fmla="*/ 556945 w 7283450"/>
              <a:gd name="connsiteY10623" fmla="*/ 1170267 h 6857979"/>
              <a:gd name="connsiteX10624" fmla="*/ 558959 w 7283450"/>
              <a:gd name="connsiteY10624" fmla="*/ 1167518 h 6857979"/>
              <a:gd name="connsiteX10625" fmla="*/ 560974 w 7283450"/>
              <a:gd name="connsiteY10625" fmla="*/ 1164376 h 6857979"/>
              <a:gd name="connsiteX10626" fmla="*/ 3722688 w 7283450"/>
              <a:gd name="connsiteY10626" fmla="*/ 1149338 h 6857979"/>
              <a:gd name="connsiteX10627" fmla="*/ 3724276 w 7283450"/>
              <a:gd name="connsiteY10627" fmla="*/ 1150926 h 6857979"/>
              <a:gd name="connsiteX10628" fmla="*/ 3722688 w 7283450"/>
              <a:gd name="connsiteY10628" fmla="*/ 1149655 h 6857979"/>
              <a:gd name="connsiteX10629" fmla="*/ 1678371 w 7283450"/>
              <a:gd name="connsiteY10629" fmla="*/ 1073150 h 6857979"/>
              <a:gd name="connsiteX10630" fmla="*/ 1682203 w 7283450"/>
              <a:gd name="connsiteY10630" fmla="*/ 1073552 h 6857979"/>
              <a:gd name="connsiteX10631" fmla="*/ 1685653 w 7283450"/>
              <a:gd name="connsiteY10631" fmla="*/ 1074356 h 6857979"/>
              <a:gd name="connsiteX10632" fmla="*/ 1689867 w 7283450"/>
              <a:gd name="connsiteY10632" fmla="*/ 1075965 h 6857979"/>
              <a:gd name="connsiteX10633" fmla="*/ 1693316 w 7283450"/>
              <a:gd name="connsiteY10633" fmla="*/ 1078378 h 6857979"/>
              <a:gd name="connsiteX10634" fmla="*/ 1696765 w 7283450"/>
              <a:gd name="connsiteY10634" fmla="*/ 1080791 h 6857979"/>
              <a:gd name="connsiteX10635" fmla="*/ 1697914 w 7283450"/>
              <a:gd name="connsiteY10635" fmla="*/ 1082399 h 6857979"/>
              <a:gd name="connsiteX10636" fmla="*/ 1699064 w 7283450"/>
              <a:gd name="connsiteY10636" fmla="*/ 1084008 h 6857979"/>
              <a:gd name="connsiteX10637" fmla="*/ 1699830 w 7283450"/>
              <a:gd name="connsiteY10637" fmla="*/ 1085215 h 6857979"/>
              <a:gd name="connsiteX10638" fmla="*/ 1700213 w 7283450"/>
              <a:gd name="connsiteY10638" fmla="*/ 1087628 h 6857979"/>
              <a:gd name="connsiteX10639" fmla="*/ 1700213 w 7283450"/>
              <a:gd name="connsiteY10639" fmla="*/ 1091649 h 6857979"/>
              <a:gd name="connsiteX10640" fmla="*/ 1699830 w 7283450"/>
              <a:gd name="connsiteY10640" fmla="*/ 1094867 h 6857979"/>
              <a:gd name="connsiteX10641" fmla="*/ 1698681 w 7283450"/>
              <a:gd name="connsiteY10641" fmla="*/ 1098084 h 6857979"/>
              <a:gd name="connsiteX10642" fmla="*/ 1696765 w 7283450"/>
              <a:gd name="connsiteY10642" fmla="*/ 1100095 h 6857979"/>
              <a:gd name="connsiteX10643" fmla="*/ 1694466 w 7283450"/>
              <a:gd name="connsiteY10643" fmla="*/ 1101705 h 6857979"/>
              <a:gd name="connsiteX10644" fmla="*/ 1691783 w 7283450"/>
              <a:gd name="connsiteY10644" fmla="*/ 1102911 h 6857979"/>
              <a:gd name="connsiteX10645" fmla="*/ 1689101 w 7283450"/>
              <a:gd name="connsiteY10645" fmla="*/ 1103314 h 6857979"/>
              <a:gd name="connsiteX10646" fmla="*/ 1685653 w 7283450"/>
              <a:gd name="connsiteY10646" fmla="*/ 1102911 h 6857979"/>
              <a:gd name="connsiteX10647" fmla="*/ 1682586 w 7283450"/>
              <a:gd name="connsiteY10647" fmla="*/ 1102509 h 6857979"/>
              <a:gd name="connsiteX10648" fmla="*/ 1679138 w 7283450"/>
              <a:gd name="connsiteY10648" fmla="*/ 1100900 h 6857979"/>
              <a:gd name="connsiteX10649" fmla="*/ 1676457 w 7283450"/>
              <a:gd name="connsiteY10649" fmla="*/ 1099291 h 6857979"/>
              <a:gd name="connsiteX10650" fmla="*/ 1673773 w 7283450"/>
              <a:gd name="connsiteY10650" fmla="*/ 1096877 h 6857979"/>
              <a:gd name="connsiteX10651" fmla="*/ 1671091 w 7283450"/>
              <a:gd name="connsiteY10651" fmla="*/ 1093258 h 6857979"/>
              <a:gd name="connsiteX10652" fmla="*/ 1669175 w 7283450"/>
              <a:gd name="connsiteY10652" fmla="*/ 1089638 h 6857979"/>
              <a:gd name="connsiteX10653" fmla="*/ 1667642 w 7283450"/>
              <a:gd name="connsiteY10653" fmla="*/ 1085215 h 6857979"/>
              <a:gd name="connsiteX10654" fmla="*/ 1666876 w 7283450"/>
              <a:gd name="connsiteY10654" fmla="*/ 1080791 h 6857979"/>
              <a:gd name="connsiteX10655" fmla="*/ 1668025 w 7283450"/>
              <a:gd name="connsiteY10655" fmla="*/ 1081595 h 6857979"/>
              <a:gd name="connsiteX10656" fmla="*/ 1669175 w 7283450"/>
              <a:gd name="connsiteY10656" fmla="*/ 1081997 h 6857979"/>
              <a:gd name="connsiteX10657" fmla="*/ 1670325 w 7283450"/>
              <a:gd name="connsiteY10657" fmla="*/ 1081997 h 6857979"/>
              <a:gd name="connsiteX10658" fmla="*/ 1671091 w 7283450"/>
              <a:gd name="connsiteY10658" fmla="*/ 1081997 h 6857979"/>
              <a:gd name="connsiteX10659" fmla="*/ 1672623 w 7283450"/>
              <a:gd name="connsiteY10659" fmla="*/ 1080791 h 6857979"/>
              <a:gd name="connsiteX10660" fmla="*/ 1673773 w 7283450"/>
              <a:gd name="connsiteY10660" fmla="*/ 1079584 h 6857979"/>
              <a:gd name="connsiteX10661" fmla="*/ 1674922 w 7283450"/>
              <a:gd name="connsiteY10661" fmla="*/ 1075563 h 6857979"/>
              <a:gd name="connsiteX10662" fmla="*/ 1675306 w 7283450"/>
              <a:gd name="connsiteY10662" fmla="*/ 1074356 h 6857979"/>
              <a:gd name="connsiteX10663" fmla="*/ 1676072 w 7283450"/>
              <a:gd name="connsiteY10663" fmla="*/ 1073954 h 6857979"/>
              <a:gd name="connsiteX10664" fmla="*/ 1677222 w 7283450"/>
              <a:gd name="connsiteY10664" fmla="*/ 1073552 h 6857979"/>
              <a:gd name="connsiteX10665" fmla="*/ 4829572 w 7283450"/>
              <a:gd name="connsiteY10665" fmla="*/ 949322 h 6857979"/>
              <a:gd name="connsiteX10666" fmla="*/ 4831556 w 7283450"/>
              <a:gd name="connsiteY10666" fmla="*/ 950536 h 6857979"/>
              <a:gd name="connsiteX10667" fmla="*/ 4833541 w 7283450"/>
              <a:gd name="connsiteY10667" fmla="*/ 951750 h 6857979"/>
              <a:gd name="connsiteX10668" fmla="*/ 4835525 w 7283450"/>
              <a:gd name="connsiteY10668" fmla="*/ 953369 h 6857979"/>
              <a:gd name="connsiteX10669" fmla="*/ 4837113 w 7283450"/>
              <a:gd name="connsiteY10669" fmla="*/ 955392 h 6857979"/>
              <a:gd name="connsiteX10670" fmla="*/ 4838700 w 7283450"/>
              <a:gd name="connsiteY10670" fmla="*/ 957415 h 6857979"/>
              <a:gd name="connsiteX10671" fmla="*/ 4839891 w 7283450"/>
              <a:gd name="connsiteY10671" fmla="*/ 960248 h 6857979"/>
              <a:gd name="connsiteX10672" fmla="*/ 4841478 w 7283450"/>
              <a:gd name="connsiteY10672" fmla="*/ 965913 h 6857979"/>
              <a:gd name="connsiteX10673" fmla="*/ 4843066 w 7283450"/>
              <a:gd name="connsiteY10673" fmla="*/ 971983 h 6857979"/>
              <a:gd name="connsiteX10674" fmla="*/ 4843463 w 7283450"/>
              <a:gd name="connsiteY10674" fmla="*/ 978053 h 6857979"/>
              <a:gd name="connsiteX10675" fmla="*/ 4843066 w 7283450"/>
              <a:gd name="connsiteY10675" fmla="*/ 982909 h 6857979"/>
              <a:gd name="connsiteX10676" fmla="*/ 4841875 w 7283450"/>
              <a:gd name="connsiteY10676" fmla="*/ 987360 h 6857979"/>
              <a:gd name="connsiteX10677" fmla="*/ 4839494 w 7283450"/>
              <a:gd name="connsiteY10677" fmla="*/ 987360 h 6857979"/>
              <a:gd name="connsiteX10678" fmla="*/ 4837906 w 7283450"/>
              <a:gd name="connsiteY10678" fmla="*/ 987765 h 6857979"/>
              <a:gd name="connsiteX10679" fmla="*/ 4836716 w 7283450"/>
              <a:gd name="connsiteY10679" fmla="*/ 988978 h 6857979"/>
              <a:gd name="connsiteX10680" fmla="*/ 4835922 w 7283450"/>
              <a:gd name="connsiteY10680" fmla="*/ 990597 h 6857979"/>
              <a:gd name="connsiteX10681" fmla="*/ 4833541 w 7283450"/>
              <a:gd name="connsiteY10681" fmla="*/ 989788 h 6857979"/>
              <a:gd name="connsiteX10682" fmla="*/ 4831556 w 7283450"/>
              <a:gd name="connsiteY10682" fmla="*/ 988169 h 6857979"/>
              <a:gd name="connsiteX10683" fmla="*/ 4829969 w 7283450"/>
              <a:gd name="connsiteY10683" fmla="*/ 986551 h 6857979"/>
              <a:gd name="connsiteX10684" fmla="*/ 4828381 w 7283450"/>
              <a:gd name="connsiteY10684" fmla="*/ 983718 h 6857979"/>
              <a:gd name="connsiteX10685" fmla="*/ 4827190 w 7283450"/>
              <a:gd name="connsiteY10685" fmla="*/ 981290 h 6857979"/>
              <a:gd name="connsiteX10686" fmla="*/ 4825206 w 7283450"/>
              <a:gd name="connsiteY10686" fmla="*/ 978458 h 6857979"/>
              <a:gd name="connsiteX10687" fmla="*/ 4824412 w 7283450"/>
              <a:gd name="connsiteY10687" fmla="*/ 974816 h 6857979"/>
              <a:gd name="connsiteX10688" fmla="*/ 4823619 w 7283450"/>
              <a:gd name="connsiteY10688" fmla="*/ 971983 h 6857979"/>
              <a:gd name="connsiteX10689" fmla="*/ 4823222 w 7283450"/>
              <a:gd name="connsiteY10689" fmla="*/ 968746 h 6857979"/>
              <a:gd name="connsiteX10690" fmla="*/ 4822825 w 7283450"/>
              <a:gd name="connsiteY10690" fmla="*/ 965104 h 6857979"/>
              <a:gd name="connsiteX10691" fmla="*/ 4823222 w 7283450"/>
              <a:gd name="connsiteY10691" fmla="*/ 961866 h 6857979"/>
              <a:gd name="connsiteX10692" fmla="*/ 4823619 w 7283450"/>
              <a:gd name="connsiteY10692" fmla="*/ 959034 h 6857979"/>
              <a:gd name="connsiteX10693" fmla="*/ 4824412 w 7283450"/>
              <a:gd name="connsiteY10693" fmla="*/ 955796 h 6857979"/>
              <a:gd name="connsiteX10694" fmla="*/ 4826000 w 7283450"/>
              <a:gd name="connsiteY10694" fmla="*/ 953369 h 6857979"/>
              <a:gd name="connsiteX10695" fmla="*/ 4827587 w 7283450"/>
              <a:gd name="connsiteY10695" fmla="*/ 951345 h 6857979"/>
              <a:gd name="connsiteX10696" fmla="*/ 5337176 w 7283450"/>
              <a:gd name="connsiteY10696" fmla="*/ 909623 h 6857979"/>
              <a:gd name="connsiteX10697" fmla="*/ 5336386 w 7283450"/>
              <a:gd name="connsiteY10697" fmla="*/ 915576 h 6857979"/>
              <a:gd name="connsiteX10698" fmla="*/ 5335991 w 7283450"/>
              <a:gd name="connsiteY10698" fmla="*/ 922323 h 6857979"/>
              <a:gd name="connsiteX10699" fmla="*/ 5335991 w 7283450"/>
              <a:gd name="connsiteY10699" fmla="*/ 929466 h 6857979"/>
              <a:gd name="connsiteX10700" fmla="*/ 5335991 w 7283450"/>
              <a:gd name="connsiteY10700" fmla="*/ 937007 h 6857979"/>
              <a:gd name="connsiteX10701" fmla="*/ 5336386 w 7283450"/>
              <a:gd name="connsiteY10701" fmla="*/ 944548 h 6857979"/>
              <a:gd name="connsiteX10702" fmla="*/ 5336386 w 7283450"/>
              <a:gd name="connsiteY10702" fmla="*/ 952088 h 6857979"/>
              <a:gd name="connsiteX10703" fmla="*/ 5335596 w 7283450"/>
              <a:gd name="connsiteY10703" fmla="*/ 959232 h 6857979"/>
              <a:gd name="connsiteX10704" fmla="*/ 5334411 w 7283450"/>
              <a:gd name="connsiteY10704" fmla="*/ 965979 h 6857979"/>
              <a:gd name="connsiteX10705" fmla="*/ 5332042 w 7283450"/>
              <a:gd name="connsiteY10705" fmla="*/ 973519 h 6857979"/>
              <a:gd name="connsiteX10706" fmla="*/ 5328487 w 7283450"/>
              <a:gd name="connsiteY10706" fmla="*/ 982251 h 6857979"/>
              <a:gd name="connsiteX10707" fmla="*/ 5324143 w 7283450"/>
              <a:gd name="connsiteY10707" fmla="*/ 991379 h 6857979"/>
              <a:gd name="connsiteX10708" fmla="*/ 5319008 w 7283450"/>
              <a:gd name="connsiteY10708" fmla="*/ 1000110 h 6857979"/>
              <a:gd name="connsiteX10709" fmla="*/ 5313479 w 7283450"/>
              <a:gd name="connsiteY10709" fmla="*/ 1008841 h 6857979"/>
              <a:gd name="connsiteX10710" fmla="*/ 5310320 w 7283450"/>
              <a:gd name="connsiteY10710" fmla="*/ 1013207 h 6857979"/>
              <a:gd name="connsiteX10711" fmla="*/ 5307160 w 7283450"/>
              <a:gd name="connsiteY10711" fmla="*/ 1016382 h 6857979"/>
              <a:gd name="connsiteX10712" fmla="*/ 5303606 w 7283450"/>
              <a:gd name="connsiteY10712" fmla="*/ 1019954 h 6857979"/>
              <a:gd name="connsiteX10713" fmla="*/ 5300446 w 7283450"/>
              <a:gd name="connsiteY10713" fmla="*/ 1022732 h 6857979"/>
              <a:gd name="connsiteX10714" fmla="*/ 5297287 w 7283450"/>
              <a:gd name="connsiteY10714" fmla="*/ 1024716 h 6857979"/>
              <a:gd name="connsiteX10715" fmla="*/ 5293732 w 7283450"/>
              <a:gd name="connsiteY10715" fmla="*/ 1026304 h 6857979"/>
              <a:gd name="connsiteX10716" fmla="*/ 5293732 w 7283450"/>
              <a:gd name="connsiteY10716" fmla="*/ 1023129 h 6857979"/>
              <a:gd name="connsiteX10717" fmla="*/ 5293337 w 7283450"/>
              <a:gd name="connsiteY10717" fmla="*/ 1019954 h 6857979"/>
              <a:gd name="connsiteX10718" fmla="*/ 5293337 w 7283450"/>
              <a:gd name="connsiteY10718" fmla="*/ 1018763 h 6857979"/>
              <a:gd name="connsiteX10719" fmla="*/ 5292547 w 7283450"/>
              <a:gd name="connsiteY10719" fmla="*/ 1017573 h 6857979"/>
              <a:gd name="connsiteX10720" fmla="*/ 5291757 w 7283450"/>
              <a:gd name="connsiteY10720" fmla="*/ 1016779 h 6857979"/>
              <a:gd name="connsiteX10721" fmla="*/ 5290573 w 7283450"/>
              <a:gd name="connsiteY10721" fmla="*/ 1016382 h 6857979"/>
              <a:gd name="connsiteX10722" fmla="*/ 5288203 w 7283450"/>
              <a:gd name="connsiteY10722" fmla="*/ 1017176 h 6857979"/>
              <a:gd name="connsiteX10723" fmla="*/ 5285833 w 7283450"/>
              <a:gd name="connsiteY10723" fmla="*/ 1018366 h 6857979"/>
              <a:gd name="connsiteX10724" fmla="*/ 5281884 w 7283450"/>
              <a:gd name="connsiteY10724" fmla="*/ 1020748 h 6857979"/>
              <a:gd name="connsiteX10725" fmla="*/ 5278329 w 7283450"/>
              <a:gd name="connsiteY10725" fmla="*/ 1023526 h 6857979"/>
              <a:gd name="connsiteX10726" fmla="*/ 5275565 w 7283450"/>
              <a:gd name="connsiteY10726" fmla="*/ 1027098 h 6857979"/>
              <a:gd name="connsiteX10727" fmla="*/ 5269246 w 7283450"/>
              <a:gd name="connsiteY10727" fmla="*/ 1033844 h 6857979"/>
              <a:gd name="connsiteX10728" fmla="*/ 5266086 w 7283450"/>
              <a:gd name="connsiteY10728" fmla="*/ 1037416 h 6857979"/>
              <a:gd name="connsiteX10729" fmla="*/ 5262532 w 7283450"/>
              <a:gd name="connsiteY10729" fmla="*/ 1039798 h 6857979"/>
              <a:gd name="connsiteX10730" fmla="*/ 5259767 w 7283450"/>
              <a:gd name="connsiteY10730" fmla="*/ 1037416 h 6857979"/>
              <a:gd name="connsiteX10731" fmla="*/ 5258187 w 7283450"/>
              <a:gd name="connsiteY10731" fmla="*/ 1034241 h 6857979"/>
              <a:gd name="connsiteX10732" fmla="*/ 5257003 w 7283450"/>
              <a:gd name="connsiteY10732" fmla="*/ 1031066 h 6857979"/>
              <a:gd name="connsiteX10733" fmla="*/ 5256213 w 7283450"/>
              <a:gd name="connsiteY10733" fmla="*/ 1028288 h 6857979"/>
              <a:gd name="connsiteX10734" fmla="*/ 5256213 w 7283450"/>
              <a:gd name="connsiteY10734" fmla="*/ 1024716 h 6857979"/>
              <a:gd name="connsiteX10735" fmla="*/ 5256608 w 7283450"/>
              <a:gd name="connsiteY10735" fmla="*/ 1021938 h 6857979"/>
              <a:gd name="connsiteX10736" fmla="*/ 5257398 w 7283450"/>
              <a:gd name="connsiteY10736" fmla="*/ 1019160 h 6857979"/>
              <a:gd name="connsiteX10737" fmla="*/ 5258582 w 7283450"/>
              <a:gd name="connsiteY10737" fmla="*/ 1015985 h 6857979"/>
              <a:gd name="connsiteX10738" fmla="*/ 5260162 w 7283450"/>
              <a:gd name="connsiteY10738" fmla="*/ 1013207 h 6857979"/>
              <a:gd name="connsiteX10739" fmla="*/ 5262137 w 7283450"/>
              <a:gd name="connsiteY10739" fmla="*/ 1010826 h 6857979"/>
              <a:gd name="connsiteX10740" fmla="*/ 5264112 w 7283450"/>
              <a:gd name="connsiteY10740" fmla="*/ 1008444 h 6857979"/>
              <a:gd name="connsiteX10741" fmla="*/ 5266086 w 7283450"/>
              <a:gd name="connsiteY10741" fmla="*/ 1006460 h 6857979"/>
              <a:gd name="connsiteX10742" fmla="*/ 5268061 w 7283450"/>
              <a:gd name="connsiteY10742" fmla="*/ 1005269 h 6857979"/>
              <a:gd name="connsiteX10743" fmla="*/ 5270826 w 7283450"/>
              <a:gd name="connsiteY10743" fmla="*/ 1004079 h 6857979"/>
              <a:gd name="connsiteX10744" fmla="*/ 5272800 w 7283450"/>
              <a:gd name="connsiteY10744" fmla="*/ 1003285 h 6857979"/>
              <a:gd name="connsiteX10745" fmla="*/ 5274775 w 7283450"/>
              <a:gd name="connsiteY10745" fmla="*/ 1003285 h 6857979"/>
              <a:gd name="connsiteX10746" fmla="*/ 5279119 w 7283450"/>
              <a:gd name="connsiteY10746" fmla="*/ 987410 h 6857979"/>
              <a:gd name="connsiteX10747" fmla="*/ 5281094 w 7283450"/>
              <a:gd name="connsiteY10747" fmla="*/ 979473 h 6857979"/>
              <a:gd name="connsiteX10748" fmla="*/ 5283464 w 7283450"/>
              <a:gd name="connsiteY10748" fmla="*/ 971535 h 6857979"/>
              <a:gd name="connsiteX10749" fmla="*/ 5286228 w 7283450"/>
              <a:gd name="connsiteY10749" fmla="*/ 963994 h 6857979"/>
              <a:gd name="connsiteX10750" fmla="*/ 5289783 w 7283450"/>
              <a:gd name="connsiteY10750" fmla="*/ 956454 h 6857979"/>
              <a:gd name="connsiteX10751" fmla="*/ 5292152 w 7283450"/>
              <a:gd name="connsiteY10751" fmla="*/ 953279 h 6857979"/>
              <a:gd name="connsiteX10752" fmla="*/ 5294127 w 7283450"/>
              <a:gd name="connsiteY10752" fmla="*/ 949310 h 6857979"/>
              <a:gd name="connsiteX10753" fmla="*/ 5297287 w 7283450"/>
              <a:gd name="connsiteY10753" fmla="*/ 946135 h 6857979"/>
              <a:gd name="connsiteX10754" fmla="*/ 5300051 w 7283450"/>
              <a:gd name="connsiteY10754" fmla="*/ 942960 h 6857979"/>
              <a:gd name="connsiteX10755" fmla="*/ 5304001 w 7283450"/>
              <a:gd name="connsiteY10755" fmla="*/ 938991 h 6857979"/>
              <a:gd name="connsiteX10756" fmla="*/ 5309135 w 7283450"/>
              <a:gd name="connsiteY10756" fmla="*/ 935420 h 6857979"/>
              <a:gd name="connsiteX10757" fmla="*/ 5320193 w 7283450"/>
              <a:gd name="connsiteY10757" fmla="*/ 928276 h 6857979"/>
              <a:gd name="connsiteX10758" fmla="*/ 5325328 w 7283450"/>
              <a:gd name="connsiteY10758" fmla="*/ 924704 h 6857979"/>
              <a:gd name="connsiteX10759" fmla="*/ 5330462 w 7283450"/>
              <a:gd name="connsiteY10759" fmla="*/ 920338 h 6857979"/>
              <a:gd name="connsiteX10760" fmla="*/ 5332436 w 7283450"/>
              <a:gd name="connsiteY10760" fmla="*/ 917957 h 6857979"/>
              <a:gd name="connsiteX10761" fmla="*/ 5334411 w 7283450"/>
              <a:gd name="connsiteY10761" fmla="*/ 915179 h 6857979"/>
              <a:gd name="connsiteX10762" fmla="*/ 5335991 w 7283450"/>
              <a:gd name="connsiteY10762" fmla="*/ 912401 h 6857979"/>
              <a:gd name="connsiteX10763" fmla="*/ 5338204 w 7283450"/>
              <a:gd name="connsiteY10763" fmla="*/ 906561 h 6857979"/>
              <a:gd name="connsiteX10764" fmla="*/ 5337175 w 7283450"/>
              <a:gd name="connsiteY10764" fmla="*/ 909623 h 6857979"/>
              <a:gd name="connsiteX10765" fmla="*/ 5337975 w 7283450"/>
              <a:gd name="connsiteY10765" fmla="*/ 906845 h 6857979"/>
              <a:gd name="connsiteX10766" fmla="*/ 5375195 w 7283450"/>
              <a:gd name="connsiteY10766" fmla="*/ 823898 h 6857979"/>
              <a:gd name="connsiteX10767" fmla="*/ 5377996 w 7283450"/>
              <a:gd name="connsiteY10767" fmla="*/ 823898 h 6857979"/>
              <a:gd name="connsiteX10768" fmla="*/ 5381598 w 7283450"/>
              <a:gd name="connsiteY10768" fmla="*/ 824295 h 6857979"/>
              <a:gd name="connsiteX10769" fmla="*/ 5384800 w 7283450"/>
              <a:gd name="connsiteY10769" fmla="*/ 825882 h 6857979"/>
              <a:gd name="connsiteX10770" fmla="*/ 5367591 w 7283450"/>
              <a:gd name="connsiteY10770" fmla="*/ 856838 h 6857979"/>
              <a:gd name="connsiteX10771" fmla="*/ 5359186 w 7283450"/>
              <a:gd name="connsiteY10771" fmla="*/ 872316 h 6857979"/>
              <a:gd name="connsiteX10772" fmla="*/ 5349981 w 7283450"/>
              <a:gd name="connsiteY10772" fmla="*/ 889382 h 6857979"/>
              <a:gd name="connsiteX10773" fmla="*/ 5347180 w 7283450"/>
              <a:gd name="connsiteY10773" fmla="*/ 894541 h 6857979"/>
              <a:gd name="connsiteX10774" fmla="*/ 5343178 w 7283450"/>
              <a:gd name="connsiteY10774" fmla="*/ 900098 h 6857979"/>
              <a:gd name="connsiteX10775" fmla="*/ 5339576 w 7283450"/>
              <a:gd name="connsiteY10775" fmla="*/ 904860 h 6857979"/>
              <a:gd name="connsiteX10776" fmla="*/ 5338204 w 7283450"/>
              <a:gd name="connsiteY10776" fmla="*/ 906561 h 6857979"/>
              <a:gd name="connsiteX10777" fmla="*/ 5338776 w 7283450"/>
              <a:gd name="connsiteY10777" fmla="*/ 904860 h 6857979"/>
              <a:gd name="connsiteX10778" fmla="*/ 5339576 w 7283450"/>
              <a:gd name="connsiteY10778" fmla="*/ 900098 h 6857979"/>
              <a:gd name="connsiteX10779" fmla="*/ 5339576 w 7283450"/>
              <a:gd name="connsiteY10779" fmla="*/ 894938 h 6857979"/>
              <a:gd name="connsiteX10780" fmla="*/ 5339176 w 7283450"/>
              <a:gd name="connsiteY10780" fmla="*/ 889382 h 6857979"/>
              <a:gd name="connsiteX10781" fmla="*/ 5339176 w 7283450"/>
              <a:gd name="connsiteY10781" fmla="*/ 884620 h 6857979"/>
              <a:gd name="connsiteX10782" fmla="*/ 5339176 w 7283450"/>
              <a:gd name="connsiteY10782" fmla="*/ 879063 h 6857979"/>
              <a:gd name="connsiteX10783" fmla="*/ 5339576 w 7283450"/>
              <a:gd name="connsiteY10783" fmla="*/ 874301 h 6857979"/>
              <a:gd name="connsiteX10784" fmla="*/ 5340777 w 7283450"/>
              <a:gd name="connsiteY10784" fmla="*/ 869538 h 6857979"/>
              <a:gd name="connsiteX10785" fmla="*/ 5341577 w 7283450"/>
              <a:gd name="connsiteY10785" fmla="*/ 867554 h 6857979"/>
              <a:gd name="connsiteX10786" fmla="*/ 5342778 w 7283450"/>
              <a:gd name="connsiteY10786" fmla="*/ 865966 h 6857979"/>
              <a:gd name="connsiteX10787" fmla="*/ 5345979 w 7283450"/>
              <a:gd name="connsiteY10787" fmla="*/ 862791 h 6857979"/>
              <a:gd name="connsiteX10788" fmla="*/ 5349981 w 7283450"/>
              <a:gd name="connsiteY10788" fmla="*/ 860013 h 6857979"/>
              <a:gd name="connsiteX10789" fmla="*/ 5351582 w 7283450"/>
              <a:gd name="connsiteY10789" fmla="*/ 858029 h 6857979"/>
              <a:gd name="connsiteX10790" fmla="*/ 5353183 w 7283450"/>
              <a:gd name="connsiteY10790" fmla="*/ 855648 h 6857979"/>
              <a:gd name="connsiteX10791" fmla="*/ 5356385 w 7283450"/>
              <a:gd name="connsiteY10791" fmla="*/ 850885 h 6857979"/>
              <a:gd name="connsiteX10792" fmla="*/ 5358786 w 7283450"/>
              <a:gd name="connsiteY10792" fmla="*/ 844535 h 6857979"/>
              <a:gd name="connsiteX10793" fmla="*/ 5361187 w 7283450"/>
              <a:gd name="connsiteY10793" fmla="*/ 837788 h 6857979"/>
              <a:gd name="connsiteX10794" fmla="*/ 5364789 w 7283450"/>
              <a:gd name="connsiteY10794" fmla="*/ 832232 h 6857979"/>
              <a:gd name="connsiteX10795" fmla="*/ 5366390 w 7283450"/>
              <a:gd name="connsiteY10795" fmla="*/ 829454 h 6857979"/>
              <a:gd name="connsiteX10796" fmla="*/ 5367991 w 7283450"/>
              <a:gd name="connsiteY10796" fmla="*/ 827470 h 6857979"/>
              <a:gd name="connsiteX10797" fmla="*/ 5370392 w 7283450"/>
              <a:gd name="connsiteY10797" fmla="*/ 825485 h 6857979"/>
              <a:gd name="connsiteX10798" fmla="*/ 5372393 w 7283450"/>
              <a:gd name="connsiteY10798" fmla="*/ 824295 h 6857979"/>
              <a:gd name="connsiteX10799" fmla="*/ 1814116 w 7283450"/>
              <a:gd name="connsiteY10799" fmla="*/ 815960 h 6857979"/>
              <a:gd name="connsiteX10800" fmla="*/ 1815307 w 7283450"/>
              <a:gd name="connsiteY10800" fmla="*/ 816357 h 6857979"/>
              <a:gd name="connsiteX10801" fmla="*/ 1816497 w 7283450"/>
              <a:gd name="connsiteY10801" fmla="*/ 817150 h 6857979"/>
              <a:gd name="connsiteX10802" fmla="*/ 1817688 w 7283450"/>
              <a:gd name="connsiteY10802" fmla="*/ 818341 h 6857979"/>
              <a:gd name="connsiteX10803" fmla="*/ 1818878 w 7283450"/>
              <a:gd name="connsiteY10803" fmla="*/ 819532 h 6857979"/>
              <a:gd name="connsiteX10804" fmla="*/ 1819672 w 7283450"/>
              <a:gd name="connsiteY10804" fmla="*/ 821913 h 6857979"/>
              <a:gd name="connsiteX10805" fmla="*/ 1820863 w 7283450"/>
              <a:gd name="connsiteY10805" fmla="*/ 825882 h 6857979"/>
              <a:gd name="connsiteX10806" fmla="*/ 1821260 w 7283450"/>
              <a:gd name="connsiteY10806" fmla="*/ 827866 h 6857979"/>
              <a:gd name="connsiteX10807" fmla="*/ 1821657 w 7283450"/>
              <a:gd name="connsiteY10807" fmla="*/ 830644 h 6857979"/>
              <a:gd name="connsiteX10808" fmla="*/ 1821260 w 7283450"/>
              <a:gd name="connsiteY10808" fmla="*/ 833026 h 6857979"/>
              <a:gd name="connsiteX10809" fmla="*/ 1820863 w 7283450"/>
              <a:gd name="connsiteY10809" fmla="*/ 835407 h 6857979"/>
              <a:gd name="connsiteX10810" fmla="*/ 1822450 w 7283450"/>
              <a:gd name="connsiteY10810" fmla="*/ 835010 h 6857979"/>
              <a:gd name="connsiteX10811" fmla="*/ 1823245 w 7283450"/>
              <a:gd name="connsiteY10811" fmla="*/ 833820 h 6857979"/>
              <a:gd name="connsiteX10812" fmla="*/ 1823641 w 7283450"/>
              <a:gd name="connsiteY10812" fmla="*/ 832232 h 6857979"/>
              <a:gd name="connsiteX10813" fmla="*/ 1823641 w 7283450"/>
              <a:gd name="connsiteY10813" fmla="*/ 830644 h 6857979"/>
              <a:gd name="connsiteX10814" fmla="*/ 1824038 w 7283450"/>
              <a:gd name="connsiteY10814" fmla="*/ 826279 h 6857979"/>
              <a:gd name="connsiteX10815" fmla="*/ 1824038 w 7283450"/>
              <a:gd name="connsiteY10815" fmla="*/ 822310 h 6857979"/>
              <a:gd name="connsiteX10816" fmla="*/ 1826419 w 7283450"/>
              <a:gd name="connsiteY10816" fmla="*/ 823898 h 6857979"/>
              <a:gd name="connsiteX10817" fmla="*/ 1828007 w 7283450"/>
              <a:gd name="connsiteY10817" fmla="*/ 825882 h 6857979"/>
              <a:gd name="connsiteX10818" fmla="*/ 1829197 w 7283450"/>
              <a:gd name="connsiteY10818" fmla="*/ 828263 h 6857979"/>
              <a:gd name="connsiteX10819" fmla="*/ 1829991 w 7283450"/>
              <a:gd name="connsiteY10819" fmla="*/ 831438 h 6857979"/>
              <a:gd name="connsiteX10820" fmla="*/ 1830389 w 7283450"/>
              <a:gd name="connsiteY10820" fmla="*/ 834216 h 6857979"/>
              <a:gd name="connsiteX10821" fmla="*/ 1829991 w 7283450"/>
              <a:gd name="connsiteY10821" fmla="*/ 836995 h 6857979"/>
              <a:gd name="connsiteX10822" fmla="*/ 1828800 w 7283450"/>
              <a:gd name="connsiteY10822" fmla="*/ 840170 h 6857979"/>
              <a:gd name="connsiteX10823" fmla="*/ 1827213 w 7283450"/>
              <a:gd name="connsiteY10823" fmla="*/ 842154 h 6857979"/>
              <a:gd name="connsiteX10824" fmla="*/ 1824435 w 7283450"/>
              <a:gd name="connsiteY10824" fmla="*/ 842948 h 6857979"/>
              <a:gd name="connsiteX10825" fmla="*/ 1822053 w 7283450"/>
              <a:gd name="connsiteY10825" fmla="*/ 842551 h 6857979"/>
              <a:gd name="connsiteX10826" fmla="*/ 1820863 w 7283450"/>
              <a:gd name="connsiteY10826" fmla="*/ 841757 h 6857979"/>
              <a:gd name="connsiteX10827" fmla="*/ 1819672 w 7283450"/>
              <a:gd name="connsiteY10827" fmla="*/ 840567 h 6857979"/>
              <a:gd name="connsiteX10828" fmla="*/ 1818878 w 7283450"/>
              <a:gd name="connsiteY10828" fmla="*/ 838979 h 6857979"/>
              <a:gd name="connsiteX10829" fmla="*/ 1818482 w 7283450"/>
              <a:gd name="connsiteY10829" fmla="*/ 836598 h 6857979"/>
              <a:gd name="connsiteX10830" fmla="*/ 1818482 w 7283450"/>
              <a:gd name="connsiteY10830" fmla="*/ 831835 h 6857979"/>
              <a:gd name="connsiteX10831" fmla="*/ 1818085 w 7283450"/>
              <a:gd name="connsiteY10831" fmla="*/ 827073 h 6857979"/>
              <a:gd name="connsiteX10832" fmla="*/ 1817688 w 7283450"/>
              <a:gd name="connsiteY10832" fmla="*/ 825088 h 6857979"/>
              <a:gd name="connsiteX10833" fmla="*/ 1816497 w 7283450"/>
              <a:gd name="connsiteY10833" fmla="*/ 823501 h 6857979"/>
              <a:gd name="connsiteX10834" fmla="*/ 1815307 w 7283450"/>
              <a:gd name="connsiteY10834" fmla="*/ 822310 h 6857979"/>
              <a:gd name="connsiteX10835" fmla="*/ 1813719 w 7283450"/>
              <a:gd name="connsiteY10835" fmla="*/ 821913 h 6857979"/>
              <a:gd name="connsiteX10836" fmla="*/ 1811338 w 7283450"/>
              <a:gd name="connsiteY10836" fmla="*/ 821119 h 6857979"/>
              <a:gd name="connsiteX10837" fmla="*/ 1808163 w 7283450"/>
              <a:gd name="connsiteY10837" fmla="*/ 822310 h 6857979"/>
              <a:gd name="connsiteX10838" fmla="*/ 1809353 w 7283450"/>
              <a:gd name="connsiteY10838" fmla="*/ 819532 h 6857979"/>
              <a:gd name="connsiteX10839" fmla="*/ 1810545 w 7283450"/>
              <a:gd name="connsiteY10839" fmla="*/ 817944 h 6857979"/>
              <a:gd name="connsiteX10840" fmla="*/ 1811735 w 7283450"/>
              <a:gd name="connsiteY10840" fmla="*/ 816754 h 6857979"/>
              <a:gd name="connsiteX10841" fmla="*/ 1812925 w 7283450"/>
              <a:gd name="connsiteY10841" fmla="*/ 816357 h 6857979"/>
              <a:gd name="connsiteX10842" fmla="*/ 1738602 w 7283450"/>
              <a:gd name="connsiteY10842" fmla="*/ 798511 h 6857979"/>
              <a:gd name="connsiteX10843" fmla="*/ 1742353 w 7283450"/>
              <a:gd name="connsiteY10843" fmla="*/ 799317 h 6857979"/>
              <a:gd name="connsiteX10844" fmla="*/ 1744980 w 7283450"/>
              <a:gd name="connsiteY10844" fmla="*/ 799721 h 6857979"/>
              <a:gd name="connsiteX10845" fmla="*/ 1748732 w 7283450"/>
              <a:gd name="connsiteY10845" fmla="*/ 800125 h 6857979"/>
              <a:gd name="connsiteX10846" fmla="*/ 1750233 w 7283450"/>
              <a:gd name="connsiteY10846" fmla="*/ 800528 h 6857979"/>
              <a:gd name="connsiteX10847" fmla="*/ 1752110 w 7283450"/>
              <a:gd name="connsiteY10847" fmla="*/ 801336 h 6857979"/>
              <a:gd name="connsiteX10848" fmla="*/ 1753986 w 7283450"/>
              <a:gd name="connsiteY10848" fmla="*/ 802546 h 6857979"/>
              <a:gd name="connsiteX10849" fmla="*/ 1756988 w 7283450"/>
              <a:gd name="connsiteY10849" fmla="*/ 805372 h 6857979"/>
              <a:gd name="connsiteX10850" fmla="*/ 1757363 w 7283450"/>
              <a:gd name="connsiteY10850" fmla="*/ 808197 h 6857979"/>
              <a:gd name="connsiteX10851" fmla="*/ 1757363 w 7283450"/>
              <a:gd name="connsiteY10851" fmla="*/ 810619 h 6857979"/>
              <a:gd name="connsiteX10852" fmla="*/ 1756612 w 7283450"/>
              <a:gd name="connsiteY10852" fmla="*/ 812637 h 6857979"/>
              <a:gd name="connsiteX10853" fmla="*/ 1755487 w 7283450"/>
              <a:gd name="connsiteY10853" fmla="*/ 814251 h 6857979"/>
              <a:gd name="connsiteX10854" fmla="*/ 1754736 w 7283450"/>
              <a:gd name="connsiteY10854" fmla="*/ 815865 h 6857979"/>
              <a:gd name="connsiteX10855" fmla="*/ 1753986 w 7283450"/>
              <a:gd name="connsiteY10855" fmla="*/ 817480 h 6857979"/>
              <a:gd name="connsiteX10856" fmla="*/ 1753611 w 7283450"/>
              <a:gd name="connsiteY10856" fmla="*/ 819498 h 6857979"/>
              <a:gd name="connsiteX10857" fmla="*/ 1753611 w 7283450"/>
              <a:gd name="connsiteY10857" fmla="*/ 822323 h 6857979"/>
              <a:gd name="connsiteX10858" fmla="*/ 1750984 w 7283450"/>
              <a:gd name="connsiteY10858" fmla="*/ 822323 h 6857979"/>
              <a:gd name="connsiteX10859" fmla="*/ 1748732 w 7283450"/>
              <a:gd name="connsiteY10859" fmla="*/ 822323 h 6857979"/>
              <a:gd name="connsiteX10860" fmla="*/ 1746481 w 7283450"/>
              <a:gd name="connsiteY10860" fmla="*/ 821919 h 6857979"/>
              <a:gd name="connsiteX10861" fmla="*/ 1744229 w 7283450"/>
              <a:gd name="connsiteY10861" fmla="*/ 820709 h 6857979"/>
              <a:gd name="connsiteX10862" fmla="*/ 1742729 w 7283450"/>
              <a:gd name="connsiteY10862" fmla="*/ 819498 h 6857979"/>
              <a:gd name="connsiteX10863" fmla="*/ 1741228 w 7283450"/>
              <a:gd name="connsiteY10863" fmla="*/ 818691 h 6857979"/>
              <a:gd name="connsiteX10864" fmla="*/ 1740102 w 7283450"/>
              <a:gd name="connsiteY10864" fmla="*/ 817076 h 6857979"/>
              <a:gd name="connsiteX10865" fmla="*/ 1738602 w 7283450"/>
              <a:gd name="connsiteY10865" fmla="*/ 815462 h 6857979"/>
              <a:gd name="connsiteX10866" fmla="*/ 1737851 w 7283450"/>
              <a:gd name="connsiteY10866" fmla="*/ 813847 h 6857979"/>
              <a:gd name="connsiteX10867" fmla="*/ 1737101 w 7283450"/>
              <a:gd name="connsiteY10867" fmla="*/ 811830 h 6857979"/>
              <a:gd name="connsiteX10868" fmla="*/ 1736726 w 7283450"/>
              <a:gd name="connsiteY10868" fmla="*/ 809811 h 6857979"/>
              <a:gd name="connsiteX10869" fmla="*/ 1736726 w 7283450"/>
              <a:gd name="connsiteY10869" fmla="*/ 807793 h 6857979"/>
              <a:gd name="connsiteX10870" fmla="*/ 1736726 w 7283450"/>
              <a:gd name="connsiteY10870" fmla="*/ 805372 h 6857979"/>
              <a:gd name="connsiteX10871" fmla="*/ 1737101 w 7283450"/>
              <a:gd name="connsiteY10871" fmla="*/ 802950 h 6857979"/>
              <a:gd name="connsiteX10872" fmla="*/ 1737851 w 7283450"/>
              <a:gd name="connsiteY10872" fmla="*/ 800932 h 6857979"/>
              <a:gd name="connsiteX10873" fmla="*/ 4748213 w 7283450"/>
              <a:gd name="connsiteY10873" fmla="*/ 761997 h 6857979"/>
              <a:gd name="connsiteX10874" fmla="*/ 4751388 w 7283450"/>
              <a:gd name="connsiteY10874" fmla="*/ 762406 h 6857979"/>
              <a:gd name="connsiteX10875" fmla="*/ 4753769 w 7283450"/>
              <a:gd name="connsiteY10875" fmla="*/ 763629 h 6857979"/>
              <a:gd name="connsiteX10876" fmla="*/ 4756150 w 7283450"/>
              <a:gd name="connsiteY10876" fmla="*/ 765668 h 6857979"/>
              <a:gd name="connsiteX10877" fmla="*/ 4758532 w 7283450"/>
              <a:gd name="connsiteY10877" fmla="*/ 768115 h 6857979"/>
              <a:gd name="connsiteX10878" fmla="*/ 4760119 w 7283450"/>
              <a:gd name="connsiteY10878" fmla="*/ 771377 h 6857979"/>
              <a:gd name="connsiteX10879" fmla="*/ 4761707 w 7283450"/>
              <a:gd name="connsiteY10879" fmla="*/ 774639 h 6857979"/>
              <a:gd name="connsiteX10880" fmla="*/ 4762897 w 7283450"/>
              <a:gd name="connsiteY10880" fmla="*/ 777901 h 6857979"/>
              <a:gd name="connsiteX10881" fmla="*/ 4763691 w 7283450"/>
              <a:gd name="connsiteY10881" fmla="*/ 781979 h 6857979"/>
              <a:gd name="connsiteX10882" fmla="*/ 4764088 w 7283450"/>
              <a:gd name="connsiteY10882" fmla="*/ 785650 h 6857979"/>
              <a:gd name="connsiteX10883" fmla="*/ 4764088 w 7283450"/>
              <a:gd name="connsiteY10883" fmla="*/ 789728 h 6857979"/>
              <a:gd name="connsiteX10884" fmla="*/ 4763691 w 7283450"/>
              <a:gd name="connsiteY10884" fmla="*/ 793398 h 6857979"/>
              <a:gd name="connsiteX10885" fmla="*/ 4762897 w 7283450"/>
              <a:gd name="connsiteY10885" fmla="*/ 797068 h 6857979"/>
              <a:gd name="connsiteX10886" fmla="*/ 4761707 w 7283450"/>
              <a:gd name="connsiteY10886" fmla="*/ 799922 h 6857979"/>
              <a:gd name="connsiteX10887" fmla="*/ 4759722 w 7283450"/>
              <a:gd name="connsiteY10887" fmla="*/ 802777 h 6857979"/>
              <a:gd name="connsiteX10888" fmla="*/ 4757341 w 7283450"/>
              <a:gd name="connsiteY10888" fmla="*/ 804816 h 6857979"/>
              <a:gd name="connsiteX10889" fmla="*/ 4754563 w 7283450"/>
              <a:gd name="connsiteY10889" fmla="*/ 806447 h 6857979"/>
              <a:gd name="connsiteX10890" fmla="*/ 4751785 w 7283450"/>
              <a:gd name="connsiteY10890" fmla="*/ 806039 h 6857979"/>
              <a:gd name="connsiteX10891" fmla="*/ 4749403 w 7283450"/>
              <a:gd name="connsiteY10891" fmla="*/ 804409 h 6857979"/>
              <a:gd name="connsiteX10892" fmla="*/ 4747022 w 7283450"/>
              <a:gd name="connsiteY10892" fmla="*/ 802369 h 6857979"/>
              <a:gd name="connsiteX10893" fmla="*/ 4745435 w 7283450"/>
              <a:gd name="connsiteY10893" fmla="*/ 800330 h 6857979"/>
              <a:gd name="connsiteX10894" fmla="*/ 4744244 w 7283450"/>
              <a:gd name="connsiteY10894" fmla="*/ 797476 h 6857979"/>
              <a:gd name="connsiteX10895" fmla="*/ 4743053 w 7283450"/>
              <a:gd name="connsiteY10895" fmla="*/ 793805 h 6857979"/>
              <a:gd name="connsiteX10896" fmla="*/ 4742260 w 7283450"/>
              <a:gd name="connsiteY10896" fmla="*/ 790543 h 6857979"/>
              <a:gd name="connsiteX10897" fmla="*/ 4741863 w 7283450"/>
              <a:gd name="connsiteY10897" fmla="*/ 786465 h 6857979"/>
              <a:gd name="connsiteX10898" fmla="*/ 4741863 w 7283450"/>
              <a:gd name="connsiteY10898" fmla="*/ 782795 h 6857979"/>
              <a:gd name="connsiteX10899" fmla="*/ 4741863 w 7283450"/>
              <a:gd name="connsiteY10899" fmla="*/ 779533 h 6857979"/>
              <a:gd name="connsiteX10900" fmla="*/ 4742260 w 7283450"/>
              <a:gd name="connsiteY10900" fmla="*/ 775455 h 6857979"/>
              <a:gd name="connsiteX10901" fmla="*/ 4743053 w 7283450"/>
              <a:gd name="connsiteY10901" fmla="*/ 772192 h 6857979"/>
              <a:gd name="connsiteX10902" fmla="*/ 4743847 w 7283450"/>
              <a:gd name="connsiteY10902" fmla="*/ 768522 h 6857979"/>
              <a:gd name="connsiteX10903" fmla="*/ 4745038 w 7283450"/>
              <a:gd name="connsiteY10903" fmla="*/ 765668 h 6857979"/>
              <a:gd name="connsiteX10904" fmla="*/ 4746625 w 7283450"/>
              <a:gd name="connsiteY10904" fmla="*/ 763629 h 6857979"/>
              <a:gd name="connsiteX10905" fmla="*/ 3458369 w 7283450"/>
              <a:gd name="connsiteY10905" fmla="*/ 752460 h 6857979"/>
              <a:gd name="connsiteX10906" fmla="*/ 3461148 w 7283450"/>
              <a:gd name="connsiteY10906" fmla="*/ 757223 h 6857979"/>
              <a:gd name="connsiteX10907" fmla="*/ 3463132 w 7283450"/>
              <a:gd name="connsiteY10907" fmla="*/ 761191 h 6857979"/>
              <a:gd name="connsiteX10908" fmla="*/ 3463926 w 7283450"/>
              <a:gd name="connsiteY10908" fmla="*/ 765557 h 6857979"/>
              <a:gd name="connsiteX10909" fmla="*/ 3463926 w 7283450"/>
              <a:gd name="connsiteY10909" fmla="*/ 769526 h 6857979"/>
              <a:gd name="connsiteX10910" fmla="*/ 3463529 w 7283450"/>
              <a:gd name="connsiteY10910" fmla="*/ 771113 h 6857979"/>
              <a:gd name="connsiteX10911" fmla="*/ 3463132 w 7283450"/>
              <a:gd name="connsiteY10911" fmla="*/ 773098 h 6857979"/>
              <a:gd name="connsiteX10912" fmla="*/ 3462338 w 7283450"/>
              <a:gd name="connsiteY10912" fmla="*/ 774685 h 6857979"/>
              <a:gd name="connsiteX10913" fmla="*/ 3461148 w 7283450"/>
              <a:gd name="connsiteY10913" fmla="*/ 775876 h 6857979"/>
              <a:gd name="connsiteX10914" fmla="*/ 3459958 w 7283450"/>
              <a:gd name="connsiteY10914" fmla="*/ 777067 h 6857979"/>
              <a:gd name="connsiteX10915" fmla="*/ 3458766 w 7283450"/>
              <a:gd name="connsiteY10915" fmla="*/ 777860 h 6857979"/>
              <a:gd name="connsiteX10916" fmla="*/ 3456782 w 7283450"/>
              <a:gd name="connsiteY10916" fmla="*/ 778654 h 6857979"/>
              <a:gd name="connsiteX10917" fmla="*/ 3455194 w 7283450"/>
              <a:gd name="connsiteY10917" fmla="*/ 779448 h 6857979"/>
              <a:gd name="connsiteX10918" fmla="*/ 3454400 w 7283450"/>
              <a:gd name="connsiteY10918" fmla="*/ 779448 h 6857979"/>
              <a:gd name="connsiteX10919" fmla="*/ 3453607 w 7283450"/>
              <a:gd name="connsiteY10919" fmla="*/ 779051 h 6857979"/>
              <a:gd name="connsiteX10920" fmla="*/ 3452416 w 7283450"/>
              <a:gd name="connsiteY10920" fmla="*/ 777860 h 6857979"/>
              <a:gd name="connsiteX10921" fmla="*/ 3450829 w 7283450"/>
              <a:gd name="connsiteY10921" fmla="*/ 774288 h 6857979"/>
              <a:gd name="connsiteX10922" fmla="*/ 3450432 w 7283450"/>
              <a:gd name="connsiteY10922" fmla="*/ 773495 h 6857979"/>
              <a:gd name="connsiteX10923" fmla="*/ 3450036 w 7283450"/>
              <a:gd name="connsiteY10923" fmla="*/ 773495 h 6857979"/>
              <a:gd name="connsiteX10924" fmla="*/ 3449638 w 7283450"/>
              <a:gd name="connsiteY10924" fmla="*/ 775479 h 6857979"/>
              <a:gd name="connsiteX10925" fmla="*/ 3448448 w 7283450"/>
              <a:gd name="connsiteY10925" fmla="*/ 779448 h 6857979"/>
              <a:gd name="connsiteX10926" fmla="*/ 3447257 w 7283450"/>
              <a:gd name="connsiteY10926" fmla="*/ 777860 h 6857979"/>
              <a:gd name="connsiteX10927" fmla="*/ 3446860 w 7283450"/>
              <a:gd name="connsiteY10927" fmla="*/ 776273 h 6857979"/>
              <a:gd name="connsiteX10928" fmla="*/ 3446463 w 7283450"/>
              <a:gd name="connsiteY10928" fmla="*/ 775082 h 6857979"/>
              <a:gd name="connsiteX10929" fmla="*/ 3446463 w 7283450"/>
              <a:gd name="connsiteY10929" fmla="*/ 773495 h 6857979"/>
              <a:gd name="connsiteX10930" fmla="*/ 3447257 w 7283450"/>
              <a:gd name="connsiteY10930" fmla="*/ 771907 h 6857979"/>
              <a:gd name="connsiteX10931" fmla="*/ 3447653 w 7283450"/>
              <a:gd name="connsiteY10931" fmla="*/ 769923 h 6857979"/>
              <a:gd name="connsiteX10932" fmla="*/ 3450432 w 7283450"/>
              <a:gd name="connsiteY10932" fmla="*/ 766748 h 6857979"/>
              <a:gd name="connsiteX10933" fmla="*/ 3455194 w 7283450"/>
              <a:gd name="connsiteY10933" fmla="*/ 759604 h 6857979"/>
              <a:gd name="connsiteX10934" fmla="*/ 3457179 w 7283450"/>
              <a:gd name="connsiteY10934" fmla="*/ 756429 h 6857979"/>
              <a:gd name="connsiteX10935" fmla="*/ 3457576 w 7283450"/>
              <a:gd name="connsiteY10935" fmla="*/ 754841 h 6857979"/>
              <a:gd name="connsiteX10936" fmla="*/ 2517513 w 7283450"/>
              <a:gd name="connsiteY10936" fmla="*/ 746110 h 6857979"/>
              <a:gd name="connsiteX10937" fmla="*/ 2521521 w 7283450"/>
              <a:gd name="connsiteY10937" fmla="*/ 746110 h 6857979"/>
              <a:gd name="connsiteX10938" fmla="*/ 2525929 w 7283450"/>
              <a:gd name="connsiteY10938" fmla="*/ 747290 h 6857979"/>
              <a:gd name="connsiteX10939" fmla="*/ 2529535 w 7283450"/>
              <a:gd name="connsiteY10939" fmla="*/ 748863 h 6857979"/>
              <a:gd name="connsiteX10940" fmla="*/ 2533542 w 7283450"/>
              <a:gd name="connsiteY10940" fmla="*/ 751222 h 6857979"/>
              <a:gd name="connsiteX10941" fmla="*/ 2537149 w 7283450"/>
              <a:gd name="connsiteY10941" fmla="*/ 754761 h 6857979"/>
              <a:gd name="connsiteX10942" fmla="*/ 2539955 w 7283450"/>
              <a:gd name="connsiteY10942" fmla="*/ 758300 h 6857979"/>
              <a:gd name="connsiteX10943" fmla="*/ 2542358 w 7283450"/>
              <a:gd name="connsiteY10943" fmla="*/ 761840 h 6857979"/>
              <a:gd name="connsiteX10944" fmla="*/ 2543961 w 7283450"/>
              <a:gd name="connsiteY10944" fmla="*/ 766558 h 6857979"/>
              <a:gd name="connsiteX10945" fmla="*/ 2544362 w 7283450"/>
              <a:gd name="connsiteY10945" fmla="*/ 768525 h 6857979"/>
              <a:gd name="connsiteX10946" fmla="*/ 2544763 w 7283450"/>
              <a:gd name="connsiteY10946" fmla="*/ 771277 h 6857979"/>
              <a:gd name="connsiteX10947" fmla="*/ 2544763 w 7283450"/>
              <a:gd name="connsiteY10947" fmla="*/ 773244 h 6857979"/>
              <a:gd name="connsiteX10948" fmla="*/ 2544362 w 7283450"/>
              <a:gd name="connsiteY10948" fmla="*/ 775603 h 6857979"/>
              <a:gd name="connsiteX10949" fmla="*/ 2543561 w 7283450"/>
              <a:gd name="connsiteY10949" fmla="*/ 777569 h 6857979"/>
              <a:gd name="connsiteX10950" fmla="*/ 2542358 w 7283450"/>
              <a:gd name="connsiteY10950" fmla="*/ 780322 h 6857979"/>
              <a:gd name="connsiteX10951" fmla="*/ 2541156 w 7283450"/>
              <a:gd name="connsiteY10951" fmla="*/ 782288 h 6857979"/>
              <a:gd name="connsiteX10952" fmla="*/ 2539553 w 7283450"/>
              <a:gd name="connsiteY10952" fmla="*/ 784647 h 6857979"/>
              <a:gd name="connsiteX10953" fmla="*/ 2537550 w 7283450"/>
              <a:gd name="connsiteY10953" fmla="*/ 786614 h 6857979"/>
              <a:gd name="connsiteX10954" fmla="*/ 2535145 w 7283450"/>
              <a:gd name="connsiteY10954" fmla="*/ 788973 h 6857979"/>
              <a:gd name="connsiteX10955" fmla="*/ 2533943 w 7283450"/>
              <a:gd name="connsiteY10955" fmla="*/ 788580 h 6857979"/>
              <a:gd name="connsiteX10956" fmla="*/ 2533542 w 7283450"/>
              <a:gd name="connsiteY10956" fmla="*/ 787400 h 6857979"/>
              <a:gd name="connsiteX10957" fmla="*/ 2533142 w 7283450"/>
              <a:gd name="connsiteY10957" fmla="*/ 787007 h 6857979"/>
              <a:gd name="connsiteX10958" fmla="*/ 2533542 w 7283450"/>
              <a:gd name="connsiteY10958" fmla="*/ 786220 h 6857979"/>
              <a:gd name="connsiteX10959" fmla="*/ 2533943 w 7283450"/>
              <a:gd name="connsiteY10959" fmla="*/ 785827 h 6857979"/>
              <a:gd name="connsiteX10960" fmla="*/ 2535145 w 7283450"/>
              <a:gd name="connsiteY10960" fmla="*/ 785434 h 6857979"/>
              <a:gd name="connsiteX10961" fmla="*/ 2531138 w 7283450"/>
              <a:gd name="connsiteY10961" fmla="*/ 786614 h 6857979"/>
              <a:gd name="connsiteX10962" fmla="*/ 2528734 w 7283450"/>
              <a:gd name="connsiteY10962" fmla="*/ 788187 h 6857979"/>
              <a:gd name="connsiteX10963" fmla="*/ 2527131 w 7283450"/>
              <a:gd name="connsiteY10963" fmla="*/ 788973 h 6857979"/>
              <a:gd name="connsiteX10964" fmla="*/ 2525127 w 7283450"/>
              <a:gd name="connsiteY10964" fmla="*/ 788973 h 6857979"/>
              <a:gd name="connsiteX10965" fmla="*/ 2524326 w 7283450"/>
              <a:gd name="connsiteY10965" fmla="*/ 788187 h 6857979"/>
              <a:gd name="connsiteX10966" fmla="*/ 2521521 w 7283450"/>
              <a:gd name="connsiteY10966" fmla="*/ 785434 h 6857979"/>
              <a:gd name="connsiteX10967" fmla="*/ 2516712 w 7283450"/>
              <a:gd name="connsiteY10967" fmla="*/ 781895 h 6857979"/>
              <a:gd name="connsiteX10968" fmla="*/ 2511903 w 7283450"/>
              <a:gd name="connsiteY10968" fmla="*/ 777176 h 6857979"/>
              <a:gd name="connsiteX10969" fmla="*/ 2509499 w 7283450"/>
              <a:gd name="connsiteY10969" fmla="*/ 774816 h 6857979"/>
              <a:gd name="connsiteX10970" fmla="*/ 2507094 w 7283450"/>
              <a:gd name="connsiteY10970" fmla="*/ 772064 h 6857979"/>
              <a:gd name="connsiteX10971" fmla="*/ 2505492 w 7283450"/>
              <a:gd name="connsiteY10971" fmla="*/ 768918 h 6857979"/>
              <a:gd name="connsiteX10972" fmla="*/ 2504289 w 7283450"/>
              <a:gd name="connsiteY10972" fmla="*/ 765772 h 6857979"/>
              <a:gd name="connsiteX10973" fmla="*/ 2503488 w 7283450"/>
              <a:gd name="connsiteY10973" fmla="*/ 763019 h 6857979"/>
              <a:gd name="connsiteX10974" fmla="*/ 2503488 w 7283450"/>
              <a:gd name="connsiteY10974" fmla="*/ 759087 h 6857979"/>
              <a:gd name="connsiteX10975" fmla="*/ 2504691 w 7283450"/>
              <a:gd name="connsiteY10975" fmla="*/ 755941 h 6857979"/>
              <a:gd name="connsiteX10976" fmla="*/ 2506694 w 7283450"/>
              <a:gd name="connsiteY10976" fmla="*/ 752009 h 6857979"/>
              <a:gd name="connsiteX10977" fmla="*/ 2507897 w 7283450"/>
              <a:gd name="connsiteY10977" fmla="*/ 750436 h 6857979"/>
              <a:gd name="connsiteX10978" fmla="*/ 2509899 w 7283450"/>
              <a:gd name="connsiteY10978" fmla="*/ 748863 h 6857979"/>
              <a:gd name="connsiteX10979" fmla="*/ 2511502 w 7283450"/>
              <a:gd name="connsiteY10979" fmla="*/ 748076 h 6857979"/>
              <a:gd name="connsiteX10980" fmla="*/ 2513506 w 7283450"/>
              <a:gd name="connsiteY10980" fmla="*/ 746897 h 6857979"/>
              <a:gd name="connsiteX10981" fmla="*/ 2515109 w 7283450"/>
              <a:gd name="connsiteY10981" fmla="*/ 746503 h 6857979"/>
              <a:gd name="connsiteX10982" fmla="*/ 1754527 w 7283450"/>
              <a:gd name="connsiteY10982" fmla="*/ 685785 h 6857979"/>
              <a:gd name="connsiteX10983" fmla="*/ 1759256 w 7283450"/>
              <a:gd name="connsiteY10983" fmla="*/ 688949 h 6857979"/>
              <a:gd name="connsiteX10984" fmla="*/ 1763198 w 7283450"/>
              <a:gd name="connsiteY10984" fmla="*/ 692114 h 6857979"/>
              <a:gd name="connsiteX10985" fmla="*/ 1766745 w 7283450"/>
              <a:gd name="connsiteY10985" fmla="*/ 696464 h 6857979"/>
              <a:gd name="connsiteX10986" fmla="*/ 1769505 w 7283450"/>
              <a:gd name="connsiteY10986" fmla="*/ 700420 h 6857979"/>
              <a:gd name="connsiteX10987" fmla="*/ 1772263 w 7283450"/>
              <a:gd name="connsiteY10987" fmla="*/ 704770 h 6857979"/>
              <a:gd name="connsiteX10988" fmla="*/ 1775022 w 7283450"/>
              <a:gd name="connsiteY10988" fmla="*/ 709121 h 6857979"/>
              <a:gd name="connsiteX10989" fmla="*/ 1778963 w 7283450"/>
              <a:gd name="connsiteY10989" fmla="*/ 718614 h 6857979"/>
              <a:gd name="connsiteX10990" fmla="*/ 1782116 w 7283450"/>
              <a:gd name="connsiteY10990" fmla="*/ 728106 h 6857979"/>
              <a:gd name="connsiteX10991" fmla="*/ 1786058 w 7283450"/>
              <a:gd name="connsiteY10991" fmla="*/ 736412 h 6857979"/>
              <a:gd name="connsiteX10992" fmla="*/ 1788028 w 7283450"/>
              <a:gd name="connsiteY10992" fmla="*/ 740367 h 6857979"/>
              <a:gd name="connsiteX10993" fmla="*/ 1789999 w 7283450"/>
              <a:gd name="connsiteY10993" fmla="*/ 743927 h 6857979"/>
              <a:gd name="connsiteX10994" fmla="*/ 1792758 w 7283450"/>
              <a:gd name="connsiteY10994" fmla="*/ 747091 h 6857979"/>
              <a:gd name="connsiteX10995" fmla="*/ 1795123 w 7283450"/>
              <a:gd name="connsiteY10995" fmla="*/ 749069 h 6857979"/>
              <a:gd name="connsiteX10996" fmla="*/ 1793546 w 7283450"/>
              <a:gd name="connsiteY10996" fmla="*/ 753024 h 6857979"/>
              <a:gd name="connsiteX10997" fmla="*/ 1792758 w 7283450"/>
              <a:gd name="connsiteY10997" fmla="*/ 756584 h 6857979"/>
              <a:gd name="connsiteX10998" fmla="*/ 1792758 w 7283450"/>
              <a:gd name="connsiteY10998" fmla="*/ 759352 h 6857979"/>
              <a:gd name="connsiteX10999" fmla="*/ 1792758 w 7283450"/>
              <a:gd name="connsiteY10999" fmla="*/ 761725 h 6857979"/>
              <a:gd name="connsiteX11000" fmla="*/ 1793546 w 7283450"/>
              <a:gd name="connsiteY11000" fmla="*/ 764098 h 6857979"/>
              <a:gd name="connsiteX11001" fmla="*/ 1794335 w 7283450"/>
              <a:gd name="connsiteY11001" fmla="*/ 765681 h 6857979"/>
              <a:gd name="connsiteX11002" fmla="*/ 1796305 w 7283450"/>
              <a:gd name="connsiteY11002" fmla="*/ 768449 h 6857979"/>
              <a:gd name="connsiteX11003" fmla="*/ 1798276 w 7283450"/>
              <a:gd name="connsiteY11003" fmla="*/ 770427 h 6857979"/>
              <a:gd name="connsiteX11004" fmla="*/ 1799064 w 7283450"/>
              <a:gd name="connsiteY11004" fmla="*/ 772009 h 6857979"/>
              <a:gd name="connsiteX11005" fmla="*/ 1799853 w 7283450"/>
              <a:gd name="connsiteY11005" fmla="*/ 772800 h 6857979"/>
              <a:gd name="connsiteX11006" fmla="*/ 1799064 w 7283450"/>
              <a:gd name="connsiteY11006" fmla="*/ 773987 h 6857979"/>
              <a:gd name="connsiteX11007" fmla="*/ 1798670 w 7283450"/>
              <a:gd name="connsiteY11007" fmla="*/ 775569 h 6857979"/>
              <a:gd name="connsiteX11008" fmla="*/ 1797094 w 7283450"/>
              <a:gd name="connsiteY11008" fmla="*/ 777151 h 6857979"/>
              <a:gd name="connsiteX11009" fmla="*/ 1795123 w 7283450"/>
              <a:gd name="connsiteY11009" fmla="*/ 779128 h 6857979"/>
              <a:gd name="connsiteX11010" fmla="*/ 1795912 w 7283450"/>
              <a:gd name="connsiteY11010" fmla="*/ 778733 h 6857979"/>
              <a:gd name="connsiteX11011" fmla="*/ 1796699 w 7283450"/>
              <a:gd name="connsiteY11011" fmla="*/ 778733 h 6857979"/>
              <a:gd name="connsiteX11012" fmla="*/ 1797488 w 7283450"/>
              <a:gd name="connsiteY11012" fmla="*/ 779128 h 6857979"/>
              <a:gd name="connsiteX11013" fmla="*/ 1798276 w 7283450"/>
              <a:gd name="connsiteY11013" fmla="*/ 780315 h 6857979"/>
              <a:gd name="connsiteX11014" fmla="*/ 1800641 w 7283450"/>
              <a:gd name="connsiteY11014" fmla="*/ 782688 h 6857979"/>
              <a:gd name="connsiteX11015" fmla="*/ 1802217 w 7283450"/>
              <a:gd name="connsiteY11015" fmla="*/ 785852 h 6857979"/>
              <a:gd name="connsiteX11016" fmla="*/ 1803006 w 7283450"/>
              <a:gd name="connsiteY11016" fmla="*/ 789807 h 6857979"/>
              <a:gd name="connsiteX11017" fmla="*/ 1803401 w 7283450"/>
              <a:gd name="connsiteY11017" fmla="*/ 793367 h 6857979"/>
              <a:gd name="connsiteX11018" fmla="*/ 1803401 w 7283450"/>
              <a:gd name="connsiteY11018" fmla="*/ 794949 h 6857979"/>
              <a:gd name="connsiteX11019" fmla="*/ 1803006 w 7283450"/>
              <a:gd name="connsiteY11019" fmla="*/ 796927 h 6857979"/>
              <a:gd name="connsiteX11020" fmla="*/ 1802217 w 7283450"/>
              <a:gd name="connsiteY11020" fmla="*/ 798113 h 6857979"/>
              <a:gd name="connsiteX11021" fmla="*/ 1801429 w 7283450"/>
              <a:gd name="connsiteY11021" fmla="*/ 799300 h 6857979"/>
              <a:gd name="connsiteX11022" fmla="*/ 1799064 w 7283450"/>
              <a:gd name="connsiteY11022" fmla="*/ 801673 h 6857979"/>
              <a:gd name="connsiteX11023" fmla="*/ 1799853 w 7283450"/>
              <a:gd name="connsiteY11023" fmla="*/ 800487 h 6857979"/>
              <a:gd name="connsiteX11024" fmla="*/ 1801035 w 7283450"/>
              <a:gd name="connsiteY11024" fmla="*/ 798113 h 6857979"/>
              <a:gd name="connsiteX11025" fmla="*/ 1801429 w 7283450"/>
              <a:gd name="connsiteY11025" fmla="*/ 796927 h 6857979"/>
              <a:gd name="connsiteX11026" fmla="*/ 1801429 w 7283450"/>
              <a:gd name="connsiteY11026" fmla="*/ 795740 h 6857979"/>
              <a:gd name="connsiteX11027" fmla="*/ 1800247 w 7283450"/>
              <a:gd name="connsiteY11027" fmla="*/ 794554 h 6857979"/>
              <a:gd name="connsiteX11028" fmla="*/ 1799064 w 7283450"/>
              <a:gd name="connsiteY11028" fmla="*/ 794554 h 6857979"/>
              <a:gd name="connsiteX11029" fmla="*/ 1798276 w 7283450"/>
              <a:gd name="connsiteY11029" fmla="*/ 794554 h 6857979"/>
              <a:gd name="connsiteX11030" fmla="*/ 1797488 w 7283450"/>
              <a:gd name="connsiteY11030" fmla="*/ 795345 h 6857979"/>
              <a:gd name="connsiteX11031" fmla="*/ 1796699 w 7283450"/>
              <a:gd name="connsiteY11031" fmla="*/ 795740 h 6857979"/>
              <a:gd name="connsiteX11032" fmla="*/ 1795517 w 7283450"/>
              <a:gd name="connsiteY11032" fmla="*/ 796927 h 6857979"/>
              <a:gd name="connsiteX11033" fmla="*/ 1794335 w 7283450"/>
              <a:gd name="connsiteY11033" fmla="*/ 796927 h 6857979"/>
              <a:gd name="connsiteX11034" fmla="*/ 1792364 w 7283450"/>
              <a:gd name="connsiteY11034" fmla="*/ 795740 h 6857979"/>
              <a:gd name="connsiteX11035" fmla="*/ 1791970 w 7283450"/>
              <a:gd name="connsiteY11035" fmla="*/ 795345 h 6857979"/>
              <a:gd name="connsiteX11036" fmla="*/ 1791576 w 7283450"/>
              <a:gd name="connsiteY11036" fmla="*/ 794158 h 6857979"/>
              <a:gd name="connsiteX11037" fmla="*/ 1790394 w 7283450"/>
              <a:gd name="connsiteY11037" fmla="*/ 790994 h 6857979"/>
              <a:gd name="connsiteX11038" fmla="*/ 1789605 w 7283450"/>
              <a:gd name="connsiteY11038" fmla="*/ 787434 h 6857979"/>
              <a:gd name="connsiteX11039" fmla="*/ 1789211 w 7283450"/>
              <a:gd name="connsiteY11039" fmla="*/ 786248 h 6857979"/>
              <a:gd name="connsiteX11040" fmla="*/ 1788817 w 7283450"/>
              <a:gd name="connsiteY11040" fmla="*/ 785852 h 6857979"/>
              <a:gd name="connsiteX11041" fmla="*/ 1784087 w 7283450"/>
              <a:gd name="connsiteY11041" fmla="*/ 783084 h 6857979"/>
              <a:gd name="connsiteX11042" fmla="*/ 1780934 w 7283450"/>
              <a:gd name="connsiteY11042" fmla="*/ 781106 h 6857979"/>
              <a:gd name="connsiteX11043" fmla="*/ 1780146 w 7283450"/>
              <a:gd name="connsiteY11043" fmla="*/ 779919 h 6857979"/>
              <a:gd name="connsiteX11044" fmla="*/ 1779751 w 7283450"/>
              <a:gd name="connsiteY11044" fmla="*/ 778733 h 6857979"/>
              <a:gd name="connsiteX11045" fmla="*/ 1778963 w 7283450"/>
              <a:gd name="connsiteY11045" fmla="*/ 776755 h 6857979"/>
              <a:gd name="connsiteX11046" fmla="*/ 1778963 w 7283450"/>
              <a:gd name="connsiteY11046" fmla="*/ 770031 h 6857979"/>
              <a:gd name="connsiteX11047" fmla="*/ 1778175 w 7283450"/>
              <a:gd name="connsiteY11047" fmla="*/ 765681 h 6857979"/>
              <a:gd name="connsiteX11048" fmla="*/ 1776598 w 7283450"/>
              <a:gd name="connsiteY11048" fmla="*/ 759352 h 6857979"/>
              <a:gd name="connsiteX11049" fmla="*/ 1775810 w 7283450"/>
              <a:gd name="connsiteY11049" fmla="*/ 757375 h 6857979"/>
              <a:gd name="connsiteX11050" fmla="*/ 1773839 w 7283450"/>
              <a:gd name="connsiteY11050" fmla="*/ 755793 h 6857979"/>
              <a:gd name="connsiteX11051" fmla="*/ 1770686 w 7283450"/>
              <a:gd name="connsiteY11051" fmla="*/ 753024 h 6857979"/>
              <a:gd name="connsiteX11052" fmla="*/ 1767139 w 7283450"/>
              <a:gd name="connsiteY11052" fmla="*/ 749860 h 6857979"/>
              <a:gd name="connsiteX11053" fmla="*/ 1765168 w 7283450"/>
              <a:gd name="connsiteY11053" fmla="*/ 748278 h 6857979"/>
              <a:gd name="connsiteX11054" fmla="*/ 1763987 w 7283450"/>
              <a:gd name="connsiteY11054" fmla="*/ 745905 h 6857979"/>
              <a:gd name="connsiteX11055" fmla="*/ 1762804 w 7283450"/>
              <a:gd name="connsiteY11055" fmla="*/ 743136 h 6857979"/>
              <a:gd name="connsiteX11056" fmla="*/ 1762016 w 7283450"/>
              <a:gd name="connsiteY11056" fmla="*/ 740367 h 6857979"/>
              <a:gd name="connsiteX11057" fmla="*/ 1761227 w 7283450"/>
              <a:gd name="connsiteY11057" fmla="*/ 735225 h 6857979"/>
              <a:gd name="connsiteX11058" fmla="*/ 1761227 w 7283450"/>
              <a:gd name="connsiteY11058" fmla="*/ 731270 h 6857979"/>
              <a:gd name="connsiteX11059" fmla="*/ 1760833 w 7283450"/>
              <a:gd name="connsiteY11059" fmla="*/ 729293 h 6857979"/>
              <a:gd name="connsiteX11060" fmla="*/ 1760439 w 7283450"/>
              <a:gd name="connsiteY11060" fmla="*/ 729293 h 6857979"/>
              <a:gd name="connsiteX11061" fmla="*/ 1760045 w 7283450"/>
              <a:gd name="connsiteY11061" fmla="*/ 729688 h 6857979"/>
              <a:gd name="connsiteX11062" fmla="*/ 1758862 w 7283450"/>
              <a:gd name="connsiteY11062" fmla="*/ 731666 h 6857979"/>
              <a:gd name="connsiteX11063" fmla="*/ 1758074 w 7283450"/>
              <a:gd name="connsiteY11063" fmla="*/ 734039 h 6857979"/>
              <a:gd name="connsiteX11064" fmla="*/ 1758074 w 7283450"/>
              <a:gd name="connsiteY11064" fmla="*/ 735621 h 6857979"/>
              <a:gd name="connsiteX11065" fmla="*/ 1756103 w 7283450"/>
              <a:gd name="connsiteY11065" fmla="*/ 731270 h 6857979"/>
              <a:gd name="connsiteX11066" fmla="*/ 1754921 w 7283450"/>
              <a:gd name="connsiteY11066" fmla="*/ 725733 h 6857979"/>
              <a:gd name="connsiteX11067" fmla="*/ 1753344 w 7283450"/>
              <a:gd name="connsiteY11067" fmla="*/ 715054 h 6857979"/>
              <a:gd name="connsiteX11068" fmla="*/ 1752556 w 7283450"/>
              <a:gd name="connsiteY11068" fmla="*/ 710308 h 6857979"/>
              <a:gd name="connsiteX11069" fmla="*/ 1751374 w 7283450"/>
              <a:gd name="connsiteY11069" fmla="*/ 706748 h 6857979"/>
              <a:gd name="connsiteX11070" fmla="*/ 1750191 w 7283450"/>
              <a:gd name="connsiteY11070" fmla="*/ 703979 h 6857979"/>
              <a:gd name="connsiteX11071" fmla="*/ 1749403 w 7283450"/>
              <a:gd name="connsiteY11071" fmla="*/ 702793 h 6857979"/>
              <a:gd name="connsiteX11072" fmla="*/ 1748220 w 7283450"/>
              <a:gd name="connsiteY11072" fmla="*/ 702397 h 6857979"/>
              <a:gd name="connsiteX11073" fmla="*/ 1747432 w 7283450"/>
              <a:gd name="connsiteY11073" fmla="*/ 702002 h 6857979"/>
              <a:gd name="connsiteX11074" fmla="*/ 1746644 w 7283450"/>
              <a:gd name="connsiteY11074" fmla="*/ 701211 h 6857979"/>
              <a:gd name="connsiteX11075" fmla="*/ 1746250 w 7283450"/>
              <a:gd name="connsiteY11075" fmla="*/ 700420 h 6857979"/>
              <a:gd name="connsiteX11076" fmla="*/ 1746250 w 7283450"/>
              <a:gd name="connsiteY11076" fmla="*/ 699628 h 6857979"/>
              <a:gd name="connsiteX11077" fmla="*/ 1746644 w 7283450"/>
              <a:gd name="connsiteY11077" fmla="*/ 697255 h 6857979"/>
              <a:gd name="connsiteX11078" fmla="*/ 1747827 w 7283450"/>
              <a:gd name="connsiteY11078" fmla="*/ 694882 h 6857979"/>
              <a:gd name="connsiteX11079" fmla="*/ 1749798 w 7283450"/>
              <a:gd name="connsiteY11079" fmla="*/ 691718 h 6857979"/>
              <a:gd name="connsiteX11080" fmla="*/ 1751374 w 7283450"/>
              <a:gd name="connsiteY11080" fmla="*/ 689345 h 6857979"/>
              <a:gd name="connsiteX11081" fmla="*/ 1752950 w 7283450"/>
              <a:gd name="connsiteY11081" fmla="*/ 687367 h 6857979"/>
              <a:gd name="connsiteX11082" fmla="*/ 5444369 w 7283450"/>
              <a:gd name="connsiteY11082" fmla="*/ 668336 h 6857979"/>
              <a:gd name="connsiteX11083" fmla="*/ 5453063 w 7283450"/>
              <a:gd name="connsiteY11083" fmla="*/ 668336 h 6857979"/>
              <a:gd name="connsiteX11084" fmla="*/ 5451929 w 7283450"/>
              <a:gd name="connsiteY11084" fmla="*/ 673959 h 6857979"/>
              <a:gd name="connsiteX11085" fmla="*/ 5450039 w 7283450"/>
              <a:gd name="connsiteY11085" fmla="*/ 679583 h 6857979"/>
              <a:gd name="connsiteX11086" fmla="*/ 5447393 w 7283450"/>
              <a:gd name="connsiteY11086" fmla="*/ 684403 h 6857979"/>
              <a:gd name="connsiteX11087" fmla="*/ 5444747 w 7283450"/>
              <a:gd name="connsiteY11087" fmla="*/ 689222 h 6857979"/>
              <a:gd name="connsiteX11088" fmla="*/ 5441723 w 7283450"/>
              <a:gd name="connsiteY11088" fmla="*/ 692837 h 6857979"/>
              <a:gd name="connsiteX11089" fmla="*/ 5437943 w 7283450"/>
              <a:gd name="connsiteY11089" fmla="*/ 696452 h 6857979"/>
              <a:gd name="connsiteX11090" fmla="*/ 5434164 w 7283450"/>
              <a:gd name="connsiteY11090" fmla="*/ 699264 h 6857979"/>
              <a:gd name="connsiteX11091" fmla="*/ 5429250 w 7283450"/>
              <a:gd name="connsiteY11091" fmla="*/ 701674 h 6857979"/>
              <a:gd name="connsiteX11092" fmla="*/ 5429628 w 7283450"/>
              <a:gd name="connsiteY11092" fmla="*/ 698863 h 6857979"/>
              <a:gd name="connsiteX11093" fmla="*/ 5430006 w 7283450"/>
              <a:gd name="connsiteY11093" fmla="*/ 696452 h 6857979"/>
              <a:gd name="connsiteX11094" fmla="*/ 5430762 w 7283450"/>
              <a:gd name="connsiteY11094" fmla="*/ 694444 h 6857979"/>
              <a:gd name="connsiteX11095" fmla="*/ 5431896 w 7283450"/>
              <a:gd name="connsiteY11095" fmla="*/ 692034 h 6857979"/>
              <a:gd name="connsiteX11096" fmla="*/ 5434542 w 7283450"/>
              <a:gd name="connsiteY11096" fmla="*/ 688821 h 6857979"/>
              <a:gd name="connsiteX11097" fmla="*/ 5437187 w 7283450"/>
              <a:gd name="connsiteY11097" fmla="*/ 685608 h 6857979"/>
              <a:gd name="connsiteX11098" fmla="*/ 5439833 w 7283450"/>
              <a:gd name="connsiteY11098" fmla="*/ 681992 h 6857979"/>
              <a:gd name="connsiteX11099" fmla="*/ 5442101 w 7283450"/>
              <a:gd name="connsiteY11099" fmla="*/ 678377 h 6857979"/>
              <a:gd name="connsiteX11100" fmla="*/ 5442857 w 7283450"/>
              <a:gd name="connsiteY11100" fmla="*/ 675968 h 6857979"/>
              <a:gd name="connsiteX11101" fmla="*/ 5443613 w 7283450"/>
              <a:gd name="connsiteY11101" fmla="*/ 673558 h 6857979"/>
              <a:gd name="connsiteX11102" fmla="*/ 5443991 w 7283450"/>
              <a:gd name="connsiteY11102" fmla="*/ 671148 h 6857979"/>
              <a:gd name="connsiteX11103" fmla="*/ 2849562 w 7283450"/>
              <a:gd name="connsiteY11103" fmla="*/ 661968 h 6857979"/>
              <a:gd name="connsiteX11104" fmla="*/ 2853135 w 7283450"/>
              <a:gd name="connsiteY11104" fmla="*/ 661968 h 6857979"/>
              <a:gd name="connsiteX11105" fmla="*/ 2855912 w 7283450"/>
              <a:gd name="connsiteY11105" fmla="*/ 661968 h 6857979"/>
              <a:gd name="connsiteX11106" fmla="*/ 2858690 w 7283450"/>
              <a:gd name="connsiteY11106" fmla="*/ 662767 h 6857979"/>
              <a:gd name="connsiteX11107" fmla="*/ 2861469 w 7283450"/>
              <a:gd name="connsiteY11107" fmla="*/ 663566 h 6857979"/>
              <a:gd name="connsiteX11108" fmla="*/ 2863453 w 7283450"/>
              <a:gd name="connsiteY11108" fmla="*/ 664365 h 6857979"/>
              <a:gd name="connsiteX11109" fmla="*/ 2865437 w 7283450"/>
              <a:gd name="connsiteY11109" fmla="*/ 665563 h 6857979"/>
              <a:gd name="connsiteX11110" fmla="*/ 2867025 w 7283450"/>
              <a:gd name="connsiteY11110" fmla="*/ 667160 h 6857979"/>
              <a:gd name="connsiteX11111" fmla="*/ 2868215 w 7283450"/>
              <a:gd name="connsiteY11111" fmla="*/ 669157 h 6857979"/>
              <a:gd name="connsiteX11112" fmla="*/ 2870201 w 7283450"/>
              <a:gd name="connsiteY11112" fmla="*/ 670754 h 6857979"/>
              <a:gd name="connsiteX11113" fmla="*/ 2870994 w 7283450"/>
              <a:gd name="connsiteY11113" fmla="*/ 672751 h 6857979"/>
              <a:gd name="connsiteX11114" fmla="*/ 2872581 w 7283450"/>
              <a:gd name="connsiteY11114" fmla="*/ 676745 h 6857979"/>
              <a:gd name="connsiteX11115" fmla="*/ 2873375 w 7283450"/>
              <a:gd name="connsiteY11115" fmla="*/ 681937 h 6857979"/>
              <a:gd name="connsiteX11116" fmla="*/ 2873375 w 7283450"/>
              <a:gd name="connsiteY11116" fmla="*/ 687129 h 6857979"/>
              <a:gd name="connsiteX11117" fmla="*/ 2872978 w 7283450"/>
              <a:gd name="connsiteY11117" fmla="*/ 692320 h 6857979"/>
              <a:gd name="connsiteX11118" fmla="*/ 2872184 w 7283450"/>
              <a:gd name="connsiteY11118" fmla="*/ 697912 h 6857979"/>
              <a:gd name="connsiteX11119" fmla="*/ 2870597 w 7283450"/>
              <a:gd name="connsiteY11119" fmla="*/ 703503 h 6857979"/>
              <a:gd name="connsiteX11120" fmla="*/ 2869009 w 7283450"/>
              <a:gd name="connsiteY11120" fmla="*/ 708695 h 6857979"/>
              <a:gd name="connsiteX11121" fmla="*/ 2866628 w 7283450"/>
              <a:gd name="connsiteY11121" fmla="*/ 713887 h 6857979"/>
              <a:gd name="connsiteX11122" fmla="*/ 2864247 w 7283450"/>
              <a:gd name="connsiteY11122" fmla="*/ 718280 h 6857979"/>
              <a:gd name="connsiteX11123" fmla="*/ 2861865 w 7283450"/>
              <a:gd name="connsiteY11123" fmla="*/ 722273 h 6857979"/>
              <a:gd name="connsiteX11124" fmla="*/ 2859087 w 7283450"/>
              <a:gd name="connsiteY11124" fmla="*/ 725468 h 6857979"/>
              <a:gd name="connsiteX11125" fmla="*/ 2855119 w 7283450"/>
              <a:gd name="connsiteY11125" fmla="*/ 723871 h 6857979"/>
              <a:gd name="connsiteX11126" fmla="*/ 2851944 w 7283450"/>
              <a:gd name="connsiteY11126" fmla="*/ 721874 h 6857979"/>
              <a:gd name="connsiteX11127" fmla="*/ 2848769 w 7283450"/>
              <a:gd name="connsiteY11127" fmla="*/ 719078 h 6857979"/>
              <a:gd name="connsiteX11128" fmla="*/ 2846387 w 7283450"/>
              <a:gd name="connsiteY11128" fmla="*/ 715883 h 6857979"/>
              <a:gd name="connsiteX11129" fmla="*/ 2844800 w 7283450"/>
              <a:gd name="connsiteY11129" fmla="*/ 712289 h 6857979"/>
              <a:gd name="connsiteX11130" fmla="*/ 2843609 w 7283450"/>
              <a:gd name="connsiteY11130" fmla="*/ 708295 h 6857979"/>
              <a:gd name="connsiteX11131" fmla="*/ 2842419 w 7283450"/>
              <a:gd name="connsiteY11131" fmla="*/ 704302 h 6857979"/>
              <a:gd name="connsiteX11132" fmla="*/ 2841625 w 7283450"/>
              <a:gd name="connsiteY11132" fmla="*/ 699509 h 6857979"/>
              <a:gd name="connsiteX11133" fmla="*/ 2841625 w 7283450"/>
              <a:gd name="connsiteY11133" fmla="*/ 695116 h 6857979"/>
              <a:gd name="connsiteX11134" fmla="*/ 2842022 w 7283450"/>
              <a:gd name="connsiteY11134" fmla="*/ 689924 h 6857979"/>
              <a:gd name="connsiteX11135" fmla="*/ 2843213 w 7283450"/>
              <a:gd name="connsiteY11135" fmla="*/ 684732 h 6857979"/>
              <a:gd name="connsiteX11136" fmla="*/ 2844006 w 7283450"/>
              <a:gd name="connsiteY11136" fmla="*/ 680339 h 6857979"/>
              <a:gd name="connsiteX11137" fmla="*/ 2845197 w 7283450"/>
              <a:gd name="connsiteY11137" fmla="*/ 675148 h 6857979"/>
              <a:gd name="connsiteX11138" fmla="*/ 2846387 w 7283450"/>
              <a:gd name="connsiteY11138" fmla="*/ 670754 h 6857979"/>
              <a:gd name="connsiteX11139" fmla="*/ 2343150 w 7283450"/>
              <a:gd name="connsiteY11139" fmla="*/ 654035 h 6857979"/>
              <a:gd name="connsiteX11140" fmla="*/ 2347912 w 7283450"/>
              <a:gd name="connsiteY11140" fmla="*/ 654435 h 6857979"/>
              <a:gd name="connsiteX11141" fmla="*/ 2351881 w 7283450"/>
              <a:gd name="connsiteY11141" fmla="*/ 655633 h 6857979"/>
              <a:gd name="connsiteX11142" fmla="*/ 2355850 w 7283450"/>
              <a:gd name="connsiteY11142" fmla="*/ 657230 h 6857979"/>
              <a:gd name="connsiteX11143" fmla="*/ 2359025 w 7283450"/>
              <a:gd name="connsiteY11143" fmla="*/ 660425 h 6857979"/>
              <a:gd name="connsiteX11144" fmla="*/ 2361803 w 7283450"/>
              <a:gd name="connsiteY11144" fmla="*/ 663220 h 6857979"/>
              <a:gd name="connsiteX11145" fmla="*/ 2364582 w 7283450"/>
              <a:gd name="connsiteY11145" fmla="*/ 666815 h 6857979"/>
              <a:gd name="connsiteX11146" fmla="*/ 2366962 w 7283450"/>
              <a:gd name="connsiteY11146" fmla="*/ 670808 h 6857979"/>
              <a:gd name="connsiteX11147" fmla="*/ 2371328 w 7283450"/>
              <a:gd name="connsiteY11147" fmla="*/ 679194 h 6857979"/>
              <a:gd name="connsiteX11148" fmla="*/ 2376090 w 7283450"/>
              <a:gd name="connsiteY11148" fmla="*/ 687980 h 6857979"/>
              <a:gd name="connsiteX11149" fmla="*/ 2378075 w 7283450"/>
              <a:gd name="connsiteY11149" fmla="*/ 691574 h 6857979"/>
              <a:gd name="connsiteX11150" fmla="*/ 2380059 w 7283450"/>
              <a:gd name="connsiteY11150" fmla="*/ 695568 h 6857979"/>
              <a:gd name="connsiteX11151" fmla="*/ 2382837 w 7283450"/>
              <a:gd name="connsiteY11151" fmla="*/ 698763 h 6857979"/>
              <a:gd name="connsiteX11152" fmla="*/ 2385219 w 7283450"/>
              <a:gd name="connsiteY11152" fmla="*/ 701558 h 6857979"/>
              <a:gd name="connsiteX11153" fmla="*/ 2387600 w 7283450"/>
              <a:gd name="connsiteY11153" fmla="*/ 703954 h 6857979"/>
              <a:gd name="connsiteX11154" fmla="*/ 2390378 w 7283450"/>
              <a:gd name="connsiteY11154" fmla="*/ 705552 h 6857979"/>
              <a:gd name="connsiteX11155" fmla="*/ 2395141 w 7283450"/>
              <a:gd name="connsiteY11155" fmla="*/ 708347 h 6857979"/>
              <a:gd name="connsiteX11156" fmla="*/ 2401094 w 7283450"/>
              <a:gd name="connsiteY11156" fmla="*/ 710344 h 6857979"/>
              <a:gd name="connsiteX11157" fmla="*/ 2406253 w 7283450"/>
              <a:gd name="connsiteY11157" fmla="*/ 712740 h 6857979"/>
              <a:gd name="connsiteX11158" fmla="*/ 2412207 w 7283450"/>
              <a:gd name="connsiteY11158" fmla="*/ 714737 h 6857979"/>
              <a:gd name="connsiteX11159" fmla="*/ 2417365 w 7283450"/>
              <a:gd name="connsiteY11159" fmla="*/ 716733 h 6857979"/>
              <a:gd name="connsiteX11160" fmla="*/ 2422129 w 7283450"/>
              <a:gd name="connsiteY11160" fmla="*/ 718730 h 6857979"/>
              <a:gd name="connsiteX11161" fmla="*/ 2424509 w 7283450"/>
              <a:gd name="connsiteY11161" fmla="*/ 720727 h 6857979"/>
              <a:gd name="connsiteX11162" fmla="*/ 2426495 w 7283450"/>
              <a:gd name="connsiteY11162" fmla="*/ 721925 h 6857979"/>
              <a:gd name="connsiteX11163" fmla="*/ 2428875 w 7283450"/>
              <a:gd name="connsiteY11163" fmla="*/ 724321 h 6857979"/>
              <a:gd name="connsiteX11164" fmla="*/ 2430859 w 7283450"/>
              <a:gd name="connsiteY11164" fmla="*/ 726717 h 6857979"/>
              <a:gd name="connsiteX11165" fmla="*/ 2433240 w 7283450"/>
              <a:gd name="connsiteY11165" fmla="*/ 729912 h 6857979"/>
              <a:gd name="connsiteX11166" fmla="*/ 2435225 w 7283450"/>
              <a:gd name="connsiteY11166" fmla="*/ 732707 h 6857979"/>
              <a:gd name="connsiteX11167" fmla="*/ 2438003 w 7283450"/>
              <a:gd name="connsiteY11167" fmla="*/ 739496 h 6857979"/>
              <a:gd name="connsiteX11168" fmla="*/ 2440384 w 7283450"/>
              <a:gd name="connsiteY11168" fmla="*/ 746685 h 6857979"/>
              <a:gd name="connsiteX11169" fmla="*/ 2443162 w 7283450"/>
              <a:gd name="connsiteY11169" fmla="*/ 754672 h 6857979"/>
              <a:gd name="connsiteX11170" fmla="*/ 2444750 w 7283450"/>
              <a:gd name="connsiteY11170" fmla="*/ 762659 h 6857979"/>
              <a:gd name="connsiteX11171" fmla="*/ 2447925 w 7283450"/>
              <a:gd name="connsiteY11171" fmla="*/ 779032 h 6857979"/>
              <a:gd name="connsiteX11172" fmla="*/ 2446337 w 7283450"/>
              <a:gd name="connsiteY11172" fmla="*/ 779032 h 6857979"/>
              <a:gd name="connsiteX11173" fmla="*/ 2445544 w 7283450"/>
              <a:gd name="connsiteY11173" fmla="*/ 778233 h 6857979"/>
              <a:gd name="connsiteX11174" fmla="*/ 2446734 w 7283450"/>
              <a:gd name="connsiteY11174" fmla="*/ 784623 h 6857979"/>
              <a:gd name="connsiteX11175" fmla="*/ 2447528 w 7283450"/>
              <a:gd name="connsiteY11175" fmla="*/ 790613 h 6857979"/>
              <a:gd name="connsiteX11176" fmla="*/ 2447528 w 7283450"/>
              <a:gd name="connsiteY11176" fmla="*/ 797402 h 6857979"/>
              <a:gd name="connsiteX11177" fmla="*/ 2446734 w 7283450"/>
              <a:gd name="connsiteY11177" fmla="*/ 804191 h 6857979"/>
              <a:gd name="connsiteX11178" fmla="*/ 2445544 w 7283450"/>
              <a:gd name="connsiteY11178" fmla="*/ 812578 h 6857979"/>
              <a:gd name="connsiteX11179" fmla="*/ 2443956 w 7283450"/>
              <a:gd name="connsiteY11179" fmla="*/ 822561 h 6857979"/>
              <a:gd name="connsiteX11180" fmla="*/ 2438797 w 7283450"/>
              <a:gd name="connsiteY11180" fmla="*/ 846123 h 6857979"/>
              <a:gd name="connsiteX11181" fmla="*/ 2432844 w 7283450"/>
              <a:gd name="connsiteY11181" fmla="*/ 843727 h 6857979"/>
              <a:gd name="connsiteX11182" fmla="*/ 2427684 w 7283450"/>
              <a:gd name="connsiteY11182" fmla="*/ 840932 h 6857979"/>
              <a:gd name="connsiteX11183" fmla="*/ 2423319 w 7283450"/>
              <a:gd name="connsiteY11183" fmla="*/ 837337 h 6857979"/>
              <a:gd name="connsiteX11184" fmla="*/ 2420144 w 7283450"/>
              <a:gd name="connsiteY11184" fmla="*/ 833344 h 6857979"/>
              <a:gd name="connsiteX11185" fmla="*/ 2417365 w 7283450"/>
              <a:gd name="connsiteY11185" fmla="*/ 828951 h 6857979"/>
              <a:gd name="connsiteX11186" fmla="*/ 2414587 w 7283450"/>
              <a:gd name="connsiteY11186" fmla="*/ 824558 h 6857979"/>
              <a:gd name="connsiteX11187" fmla="*/ 2412603 w 7283450"/>
              <a:gd name="connsiteY11187" fmla="*/ 819367 h 6857979"/>
              <a:gd name="connsiteX11188" fmla="*/ 2410619 w 7283450"/>
              <a:gd name="connsiteY11188" fmla="*/ 814574 h 6857979"/>
              <a:gd name="connsiteX11189" fmla="*/ 2407444 w 7283450"/>
              <a:gd name="connsiteY11189" fmla="*/ 803792 h 6857979"/>
              <a:gd name="connsiteX11190" fmla="*/ 2403475 w 7283450"/>
              <a:gd name="connsiteY11190" fmla="*/ 793009 h 6857979"/>
              <a:gd name="connsiteX11191" fmla="*/ 2401490 w 7283450"/>
              <a:gd name="connsiteY11191" fmla="*/ 787419 h 6857979"/>
              <a:gd name="connsiteX11192" fmla="*/ 2398712 w 7283450"/>
              <a:gd name="connsiteY11192" fmla="*/ 782626 h 6857979"/>
              <a:gd name="connsiteX11193" fmla="*/ 2395537 w 7283450"/>
              <a:gd name="connsiteY11193" fmla="*/ 777035 h 6857979"/>
              <a:gd name="connsiteX11194" fmla="*/ 2391965 w 7283450"/>
              <a:gd name="connsiteY11194" fmla="*/ 772643 h 6857979"/>
              <a:gd name="connsiteX11195" fmla="*/ 2387997 w 7283450"/>
              <a:gd name="connsiteY11195" fmla="*/ 769048 h 6857979"/>
              <a:gd name="connsiteX11196" fmla="*/ 2384426 w 7283450"/>
              <a:gd name="connsiteY11196" fmla="*/ 766253 h 6857979"/>
              <a:gd name="connsiteX11197" fmla="*/ 2380456 w 7283450"/>
              <a:gd name="connsiteY11197" fmla="*/ 764256 h 6857979"/>
              <a:gd name="connsiteX11198" fmla="*/ 2376884 w 7283450"/>
              <a:gd name="connsiteY11198" fmla="*/ 762659 h 6857979"/>
              <a:gd name="connsiteX11199" fmla="*/ 2369740 w 7283450"/>
              <a:gd name="connsiteY11199" fmla="*/ 759464 h 6857979"/>
              <a:gd name="connsiteX11200" fmla="*/ 2366565 w 7283450"/>
              <a:gd name="connsiteY11200" fmla="*/ 757867 h 6857979"/>
              <a:gd name="connsiteX11201" fmla="*/ 2363390 w 7283450"/>
              <a:gd name="connsiteY11201" fmla="*/ 755471 h 6857979"/>
              <a:gd name="connsiteX11202" fmla="*/ 2359819 w 7283450"/>
              <a:gd name="connsiteY11202" fmla="*/ 751876 h 6857979"/>
              <a:gd name="connsiteX11203" fmla="*/ 2356247 w 7283450"/>
              <a:gd name="connsiteY11203" fmla="*/ 747883 h 6857979"/>
              <a:gd name="connsiteX11204" fmla="*/ 2352675 w 7283450"/>
              <a:gd name="connsiteY11204" fmla="*/ 743091 h 6857979"/>
              <a:gd name="connsiteX11205" fmla="*/ 2349103 w 7283450"/>
              <a:gd name="connsiteY11205" fmla="*/ 738298 h 6857979"/>
              <a:gd name="connsiteX11206" fmla="*/ 2345531 w 7283450"/>
              <a:gd name="connsiteY11206" fmla="*/ 733107 h 6857979"/>
              <a:gd name="connsiteX11207" fmla="*/ 2342753 w 7283450"/>
              <a:gd name="connsiteY11207" fmla="*/ 728315 h 6857979"/>
              <a:gd name="connsiteX11208" fmla="*/ 2340372 w 7283450"/>
              <a:gd name="connsiteY11208" fmla="*/ 723123 h 6857979"/>
              <a:gd name="connsiteX11209" fmla="*/ 2337990 w 7283450"/>
              <a:gd name="connsiteY11209" fmla="*/ 718331 h 6857979"/>
              <a:gd name="connsiteX11210" fmla="*/ 2339579 w 7283450"/>
              <a:gd name="connsiteY11210" fmla="*/ 719130 h 6857979"/>
              <a:gd name="connsiteX11211" fmla="*/ 2341562 w 7283450"/>
              <a:gd name="connsiteY11211" fmla="*/ 720328 h 6857979"/>
              <a:gd name="connsiteX11212" fmla="*/ 2343547 w 7283450"/>
              <a:gd name="connsiteY11212" fmla="*/ 721526 h 6857979"/>
              <a:gd name="connsiteX11213" fmla="*/ 2344340 w 7283450"/>
              <a:gd name="connsiteY11213" fmla="*/ 721925 h 6857979"/>
              <a:gd name="connsiteX11214" fmla="*/ 2342753 w 7283450"/>
              <a:gd name="connsiteY11214" fmla="*/ 715535 h 6857979"/>
              <a:gd name="connsiteX11215" fmla="*/ 2340372 w 7283450"/>
              <a:gd name="connsiteY11215" fmla="*/ 707548 h 6857979"/>
              <a:gd name="connsiteX11216" fmla="*/ 2337594 w 7283450"/>
              <a:gd name="connsiteY11216" fmla="*/ 699162 h 6857979"/>
              <a:gd name="connsiteX11217" fmla="*/ 2335609 w 7283450"/>
              <a:gd name="connsiteY11217" fmla="*/ 689977 h 6857979"/>
              <a:gd name="connsiteX11218" fmla="*/ 2334419 w 7283450"/>
              <a:gd name="connsiteY11218" fmla="*/ 685584 h 6857979"/>
              <a:gd name="connsiteX11219" fmla="*/ 2334023 w 7283450"/>
              <a:gd name="connsiteY11219" fmla="*/ 680792 h 6857979"/>
              <a:gd name="connsiteX11220" fmla="*/ 2333625 w 7283450"/>
              <a:gd name="connsiteY11220" fmla="*/ 676000 h 6857979"/>
              <a:gd name="connsiteX11221" fmla="*/ 2333625 w 7283450"/>
              <a:gd name="connsiteY11221" fmla="*/ 671607 h 6857979"/>
              <a:gd name="connsiteX11222" fmla="*/ 2334023 w 7283450"/>
              <a:gd name="connsiteY11222" fmla="*/ 666815 h 6857979"/>
              <a:gd name="connsiteX11223" fmla="*/ 2334815 w 7283450"/>
              <a:gd name="connsiteY11223" fmla="*/ 662821 h 6857979"/>
              <a:gd name="connsiteX11224" fmla="*/ 2336403 w 7283450"/>
              <a:gd name="connsiteY11224" fmla="*/ 658428 h 6857979"/>
              <a:gd name="connsiteX11225" fmla="*/ 2337990 w 7283450"/>
              <a:gd name="connsiteY11225" fmla="*/ 654834 h 6857979"/>
              <a:gd name="connsiteX11226" fmla="*/ 4716028 w 7283450"/>
              <a:gd name="connsiteY11226" fmla="*/ 638173 h 6857979"/>
              <a:gd name="connsiteX11227" fmla="*/ 4728620 w 7283450"/>
              <a:gd name="connsiteY11227" fmla="*/ 638173 h 6857979"/>
              <a:gd name="connsiteX11228" fmla="*/ 4729800 w 7283450"/>
              <a:gd name="connsiteY11228" fmla="*/ 644127 h 6857979"/>
              <a:gd name="connsiteX11229" fmla="*/ 4732161 w 7283450"/>
              <a:gd name="connsiteY11229" fmla="*/ 649683 h 6857979"/>
              <a:gd name="connsiteX11230" fmla="*/ 4734522 w 7283450"/>
              <a:gd name="connsiteY11230" fmla="*/ 655636 h 6857979"/>
              <a:gd name="connsiteX11231" fmla="*/ 4736883 w 7283450"/>
              <a:gd name="connsiteY11231" fmla="*/ 661192 h 6857979"/>
              <a:gd name="connsiteX11232" fmla="*/ 4743179 w 7283450"/>
              <a:gd name="connsiteY11232" fmla="*/ 672305 h 6857979"/>
              <a:gd name="connsiteX11233" fmla="*/ 4749081 w 7283450"/>
              <a:gd name="connsiteY11233" fmla="*/ 682623 h 6857979"/>
              <a:gd name="connsiteX11234" fmla="*/ 4751442 w 7283450"/>
              <a:gd name="connsiteY11234" fmla="*/ 688180 h 6857979"/>
              <a:gd name="connsiteX11235" fmla="*/ 4753016 w 7283450"/>
              <a:gd name="connsiteY11235" fmla="*/ 692942 h 6857979"/>
              <a:gd name="connsiteX11236" fmla="*/ 4754590 w 7283450"/>
              <a:gd name="connsiteY11236" fmla="*/ 698101 h 6857979"/>
              <a:gd name="connsiteX11237" fmla="*/ 4754983 w 7283450"/>
              <a:gd name="connsiteY11237" fmla="*/ 703261 h 6857979"/>
              <a:gd name="connsiteX11238" fmla="*/ 4754590 w 7283450"/>
              <a:gd name="connsiteY11238" fmla="*/ 708023 h 6857979"/>
              <a:gd name="connsiteX11239" fmla="*/ 4754196 w 7283450"/>
              <a:gd name="connsiteY11239" fmla="*/ 710405 h 6857979"/>
              <a:gd name="connsiteX11240" fmla="*/ 4753409 w 7283450"/>
              <a:gd name="connsiteY11240" fmla="*/ 712786 h 6857979"/>
              <a:gd name="connsiteX11241" fmla="*/ 4752229 w 7283450"/>
              <a:gd name="connsiteY11241" fmla="*/ 715167 h 6857979"/>
              <a:gd name="connsiteX11242" fmla="*/ 4751048 w 7283450"/>
              <a:gd name="connsiteY11242" fmla="*/ 717151 h 6857979"/>
              <a:gd name="connsiteX11243" fmla="*/ 4749475 w 7283450"/>
              <a:gd name="connsiteY11243" fmla="*/ 719929 h 6857979"/>
              <a:gd name="connsiteX11244" fmla="*/ 4747114 w 7283450"/>
              <a:gd name="connsiteY11244" fmla="*/ 721914 h 6857979"/>
              <a:gd name="connsiteX11245" fmla="*/ 4747114 w 7283450"/>
              <a:gd name="connsiteY11245" fmla="*/ 724295 h 6857979"/>
              <a:gd name="connsiteX11246" fmla="*/ 4747507 w 7283450"/>
              <a:gd name="connsiteY11246" fmla="*/ 726677 h 6857979"/>
              <a:gd name="connsiteX11247" fmla="*/ 4749475 w 7283450"/>
              <a:gd name="connsiteY11247" fmla="*/ 731042 h 6857979"/>
              <a:gd name="connsiteX11248" fmla="*/ 4751442 w 7283450"/>
              <a:gd name="connsiteY11248" fmla="*/ 735011 h 6857979"/>
              <a:gd name="connsiteX11249" fmla="*/ 4753803 w 7283450"/>
              <a:gd name="connsiteY11249" fmla="*/ 738980 h 6857979"/>
              <a:gd name="connsiteX11250" fmla="*/ 4755770 w 7283450"/>
              <a:gd name="connsiteY11250" fmla="*/ 742154 h 6857979"/>
              <a:gd name="connsiteX11251" fmla="*/ 4757344 w 7283450"/>
              <a:gd name="connsiteY11251" fmla="*/ 745726 h 6857979"/>
              <a:gd name="connsiteX11252" fmla="*/ 4757738 w 7283450"/>
              <a:gd name="connsiteY11252" fmla="*/ 747314 h 6857979"/>
              <a:gd name="connsiteX11253" fmla="*/ 4757738 w 7283450"/>
              <a:gd name="connsiteY11253" fmla="*/ 748901 h 6857979"/>
              <a:gd name="connsiteX11254" fmla="*/ 4757344 w 7283450"/>
              <a:gd name="connsiteY11254" fmla="*/ 750489 h 6857979"/>
              <a:gd name="connsiteX11255" fmla="*/ 4756164 w 7283450"/>
              <a:gd name="connsiteY11255" fmla="*/ 751679 h 6857979"/>
              <a:gd name="connsiteX11256" fmla="*/ 4753803 w 7283450"/>
              <a:gd name="connsiteY11256" fmla="*/ 753267 h 6857979"/>
              <a:gd name="connsiteX11257" fmla="*/ 4751835 w 7283450"/>
              <a:gd name="connsiteY11257" fmla="*/ 754061 h 6857979"/>
              <a:gd name="connsiteX11258" fmla="*/ 4750261 w 7283450"/>
              <a:gd name="connsiteY11258" fmla="*/ 754061 h 6857979"/>
              <a:gd name="connsiteX11259" fmla="*/ 4748688 w 7283450"/>
              <a:gd name="connsiteY11259" fmla="*/ 752870 h 6857979"/>
              <a:gd name="connsiteX11260" fmla="*/ 4746720 w 7283450"/>
              <a:gd name="connsiteY11260" fmla="*/ 751679 h 6857979"/>
              <a:gd name="connsiteX11261" fmla="*/ 4745146 w 7283450"/>
              <a:gd name="connsiteY11261" fmla="*/ 750092 h 6857979"/>
              <a:gd name="connsiteX11262" fmla="*/ 4741211 w 7283450"/>
              <a:gd name="connsiteY11262" fmla="*/ 745329 h 6857979"/>
              <a:gd name="connsiteX11263" fmla="*/ 4738063 w 7283450"/>
              <a:gd name="connsiteY11263" fmla="*/ 741758 h 6857979"/>
              <a:gd name="connsiteX11264" fmla="*/ 4735702 w 7283450"/>
              <a:gd name="connsiteY11264" fmla="*/ 738185 h 6857979"/>
              <a:gd name="connsiteX11265" fmla="*/ 4733735 w 7283450"/>
              <a:gd name="connsiteY11265" fmla="*/ 734217 h 6857979"/>
              <a:gd name="connsiteX11266" fmla="*/ 4732161 w 7283450"/>
              <a:gd name="connsiteY11266" fmla="*/ 730248 h 6857979"/>
              <a:gd name="connsiteX11267" fmla="*/ 4729013 w 7283450"/>
              <a:gd name="connsiteY11267" fmla="*/ 720723 h 6857979"/>
              <a:gd name="connsiteX11268" fmla="*/ 4725472 w 7283450"/>
              <a:gd name="connsiteY11268" fmla="*/ 708420 h 6857979"/>
              <a:gd name="connsiteX11269" fmla="*/ 4722324 w 7283450"/>
              <a:gd name="connsiteY11269" fmla="*/ 699292 h 6857979"/>
              <a:gd name="connsiteX11270" fmla="*/ 4719963 w 7283450"/>
              <a:gd name="connsiteY11270" fmla="*/ 691751 h 6857979"/>
              <a:gd name="connsiteX11271" fmla="*/ 4717996 w 7283450"/>
              <a:gd name="connsiteY11271" fmla="*/ 682623 h 6857979"/>
              <a:gd name="connsiteX11272" fmla="*/ 4716028 w 7283450"/>
              <a:gd name="connsiteY11272" fmla="*/ 668733 h 6857979"/>
              <a:gd name="connsiteX11273" fmla="*/ 4715241 w 7283450"/>
              <a:gd name="connsiteY11273" fmla="*/ 663573 h 6857979"/>
              <a:gd name="connsiteX11274" fmla="*/ 4714454 w 7283450"/>
              <a:gd name="connsiteY11274" fmla="*/ 659208 h 6857979"/>
              <a:gd name="connsiteX11275" fmla="*/ 4712880 w 7283450"/>
              <a:gd name="connsiteY11275" fmla="*/ 656033 h 6857979"/>
              <a:gd name="connsiteX11276" fmla="*/ 4712093 w 7283450"/>
              <a:gd name="connsiteY11276" fmla="*/ 652858 h 6857979"/>
              <a:gd name="connsiteX11277" fmla="*/ 4711700 w 7283450"/>
              <a:gd name="connsiteY11277" fmla="*/ 649286 h 6857979"/>
              <a:gd name="connsiteX11278" fmla="*/ 4712093 w 7283450"/>
              <a:gd name="connsiteY11278" fmla="*/ 646111 h 6857979"/>
              <a:gd name="connsiteX11279" fmla="*/ 4713274 w 7283450"/>
              <a:gd name="connsiteY11279" fmla="*/ 642142 h 6857979"/>
              <a:gd name="connsiteX11280" fmla="*/ 4189413 w 7283450"/>
              <a:gd name="connsiteY11280" fmla="*/ 538161 h 6857979"/>
              <a:gd name="connsiteX11281" fmla="*/ 4192669 w 7283450"/>
              <a:gd name="connsiteY11281" fmla="*/ 538161 h 6857979"/>
              <a:gd name="connsiteX11282" fmla="*/ 4196333 w 7283450"/>
              <a:gd name="connsiteY11282" fmla="*/ 538569 h 6857979"/>
              <a:gd name="connsiteX11283" fmla="*/ 4198775 w 7283450"/>
              <a:gd name="connsiteY11283" fmla="*/ 539794 h 6857979"/>
              <a:gd name="connsiteX11284" fmla="*/ 4200810 w 7283450"/>
              <a:gd name="connsiteY11284" fmla="*/ 541427 h 6857979"/>
              <a:gd name="connsiteX11285" fmla="*/ 4202845 w 7283450"/>
              <a:gd name="connsiteY11285" fmla="*/ 543468 h 6857979"/>
              <a:gd name="connsiteX11286" fmla="*/ 4204067 w 7283450"/>
              <a:gd name="connsiteY11286" fmla="*/ 545917 h 6857979"/>
              <a:gd name="connsiteX11287" fmla="*/ 4204881 w 7283450"/>
              <a:gd name="connsiteY11287" fmla="*/ 548775 h 6857979"/>
              <a:gd name="connsiteX11288" fmla="*/ 4205288 w 7283450"/>
              <a:gd name="connsiteY11288" fmla="*/ 552449 h 6857979"/>
              <a:gd name="connsiteX11289" fmla="*/ 4203660 w 7283450"/>
              <a:gd name="connsiteY11289" fmla="*/ 550816 h 6857979"/>
              <a:gd name="connsiteX11290" fmla="*/ 4200810 w 7283450"/>
              <a:gd name="connsiteY11290" fmla="*/ 549183 h 6857979"/>
              <a:gd name="connsiteX11291" fmla="*/ 4195519 w 7283450"/>
              <a:gd name="connsiteY11291" fmla="*/ 547142 h 6857979"/>
              <a:gd name="connsiteX11292" fmla="*/ 4192669 w 7283450"/>
              <a:gd name="connsiteY11292" fmla="*/ 546326 h 6857979"/>
              <a:gd name="connsiteX11293" fmla="*/ 4190634 w 7283450"/>
              <a:gd name="connsiteY11293" fmla="*/ 544693 h 6857979"/>
              <a:gd name="connsiteX11294" fmla="*/ 4190227 w 7283450"/>
              <a:gd name="connsiteY11294" fmla="*/ 543468 h 6857979"/>
              <a:gd name="connsiteX11295" fmla="*/ 4189413 w 7283450"/>
              <a:gd name="connsiteY11295" fmla="*/ 542244 h 6857979"/>
              <a:gd name="connsiteX11296" fmla="*/ 4189413 w 7283450"/>
              <a:gd name="connsiteY11296" fmla="*/ 540203 h 6857979"/>
              <a:gd name="connsiteX11297" fmla="*/ 3571411 w 7283450"/>
              <a:gd name="connsiteY11297" fmla="*/ 511155 h 6857979"/>
              <a:gd name="connsiteX11298" fmla="*/ 3573422 w 7283450"/>
              <a:gd name="connsiteY11298" fmla="*/ 514330 h 6857979"/>
              <a:gd name="connsiteX11299" fmla="*/ 3574627 w 7283450"/>
              <a:gd name="connsiteY11299" fmla="*/ 517505 h 6857979"/>
              <a:gd name="connsiteX11300" fmla="*/ 3575835 w 7283450"/>
              <a:gd name="connsiteY11300" fmla="*/ 520680 h 6857979"/>
              <a:gd name="connsiteX11301" fmla="*/ 3576236 w 7283450"/>
              <a:gd name="connsiteY11301" fmla="*/ 523855 h 6857979"/>
              <a:gd name="connsiteX11302" fmla="*/ 3576638 w 7283450"/>
              <a:gd name="connsiteY11302" fmla="*/ 526634 h 6857979"/>
              <a:gd name="connsiteX11303" fmla="*/ 3576638 w 7283450"/>
              <a:gd name="connsiteY11303" fmla="*/ 529412 h 6857979"/>
              <a:gd name="connsiteX11304" fmla="*/ 3576638 w 7283450"/>
              <a:gd name="connsiteY11304" fmla="*/ 532587 h 6857979"/>
              <a:gd name="connsiteX11305" fmla="*/ 3575835 w 7283450"/>
              <a:gd name="connsiteY11305" fmla="*/ 534968 h 6857979"/>
              <a:gd name="connsiteX11306" fmla="*/ 3574225 w 7283450"/>
              <a:gd name="connsiteY11306" fmla="*/ 540127 h 6857979"/>
              <a:gd name="connsiteX11307" fmla="*/ 3571814 w 7283450"/>
              <a:gd name="connsiteY11307" fmla="*/ 545684 h 6857979"/>
              <a:gd name="connsiteX11308" fmla="*/ 3568194 w 7283450"/>
              <a:gd name="connsiteY11308" fmla="*/ 550843 h 6857979"/>
              <a:gd name="connsiteX11309" fmla="*/ 3564576 w 7283450"/>
              <a:gd name="connsiteY11309" fmla="*/ 555209 h 6857979"/>
              <a:gd name="connsiteX11310" fmla="*/ 3560153 w 7283450"/>
              <a:gd name="connsiteY11310" fmla="*/ 560368 h 6857979"/>
              <a:gd name="connsiteX11311" fmla="*/ 3556132 w 7283450"/>
              <a:gd name="connsiteY11311" fmla="*/ 564734 h 6857979"/>
              <a:gd name="connsiteX11312" fmla="*/ 3547286 w 7283450"/>
              <a:gd name="connsiteY11312" fmla="*/ 573465 h 6857979"/>
              <a:gd name="connsiteX11313" fmla="*/ 3542865 w 7283450"/>
              <a:gd name="connsiteY11313" fmla="*/ 578228 h 6857979"/>
              <a:gd name="connsiteX11314" fmla="*/ 3539245 w 7283450"/>
              <a:gd name="connsiteY11314" fmla="*/ 582196 h 6857979"/>
              <a:gd name="connsiteX11315" fmla="*/ 3536028 w 7283450"/>
              <a:gd name="connsiteY11315" fmla="*/ 586959 h 6857979"/>
              <a:gd name="connsiteX11316" fmla="*/ 3533214 w 7283450"/>
              <a:gd name="connsiteY11316" fmla="*/ 591324 h 6857979"/>
              <a:gd name="connsiteX11317" fmla="*/ 3533214 w 7283450"/>
              <a:gd name="connsiteY11317" fmla="*/ 592515 h 6857979"/>
              <a:gd name="connsiteX11318" fmla="*/ 3533616 w 7283450"/>
              <a:gd name="connsiteY11318" fmla="*/ 594103 h 6857979"/>
              <a:gd name="connsiteX11319" fmla="*/ 3536430 w 7283450"/>
              <a:gd name="connsiteY11319" fmla="*/ 597278 h 6857979"/>
              <a:gd name="connsiteX11320" fmla="*/ 3539647 w 7283450"/>
              <a:gd name="connsiteY11320" fmla="*/ 601643 h 6857979"/>
              <a:gd name="connsiteX11321" fmla="*/ 3538844 w 7283450"/>
              <a:gd name="connsiteY11321" fmla="*/ 604024 h 6857979"/>
              <a:gd name="connsiteX11322" fmla="*/ 3536430 w 7283450"/>
              <a:gd name="connsiteY11322" fmla="*/ 607596 h 6857979"/>
              <a:gd name="connsiteX11323" fmla="*/ 3529997 w 7283450"/>
              <a:gd name="connsiteY11323" fmla="*/ 616725 h 6857979"/>
              <a:gd name="connsiteX11324" fmla="*/ 3523564 w 7283450"/>
              <a:gd name="connsiteY11324" fmla="*/ 624662 h 6857979"/>
              <a:gd name="connsiteX11325" fmla="*/ 3520749 w 7283450"/>
              <a:gd name="connsiteY11325" fmla="*/ 628234 h 6857979"/>
              <a:gd name="connsiteX11326" fmla="*/ 3520749 w 7283450"/>
              <a:gd name="connsiteY11326" fmla="*/ 629028 h 6857979"/>
              <a:gd name="connsiteX11327" fmla="*/ 3521554 w 7283450"/>
              <a:gd name="connsiteY11327" fmla="*/ 629821 h 6857979"/>
              <a:gd name="connsiteX11328" fmla="*/ 3523162 w 7283450"/>
              <a:gd name="connsiteY11328" fmla="*/ 631012 h 6857979"/>
              <a:gd name="connsiteX11329" fmla="*/ 3525575 w 7283450"/>
              <a:gd name="connsiteY11329" fmla="*/ 631806 h 6857979"/>
              <a:gd name="connsiteX11330" fmla="*/ 3526781 w 7283450"/>
              <a:gd name="connsiteY11330" fmla="*/ 631806 h 6857979"/>
              <a:gd name="connsiteX11331" fmla="*/ 3527183 w 7283450"/>
              <a:gd name="connsiteY11331" fmla="*/ 631409 h 6857979"/>
              <a:gd name="connsiteX11332" fmla="*/ 3524770 w 7283450"/>
              <a:gd name="connsiteY11332" fmla="*/ 635378 h 6857979"/>
              <a:gd name="connsiteX11333" fmla="*/ 3522760 w 7283450"/>
              <a:gd name="connsiteY11333" fmla="*/ 638156 h 6857979"/>
              <a:gd name="connsiteX11334" fmla="*/ 3518739 w 7283450"/>
              <a:gd name="connsiteY11334" fmla="*/ 643315 h 6857979"/>
              <a:gd name="connsiteX11335" fmla="*/ 3514316 w 7283450"/>
              <a:gd name="connsiteY11335" fmla="*/ 647284 h 6857979"/>
              <a:gd name="connsiteX11336" fmla="*/ 3509893 w 7283450"/>
              <a:gd name="connsiteY11336" fmla="*/ 650459 h 6857979"/>
              <a:gd name="connsiteX11337" fmla="*/ 3501048 w 7283450"/>
              <a:gd name="connsiteY11337" fmla="*/ 656809 h 6857979"/>
              <a:gd name="connsiteX11338" fmla="*/ 3496223 w 7283450"/>
              <a:gd name="connsiteY11338" fmla="*/ 660778 h 6857979"/>
              <a:gd name="connsiteX11339" fmla="*/ 3492202 w 7283450"/>
              <a:gd name="connsiteY11339" fmla="*/ 665143 h 6857979"/>
              <a:gd name="connsiteX11340" fmla="*/ 3490594 w 7283450"/>
              <a:gd name="connsiteY11340" fmla="*/ 664350 h 6857979"/>
              <a:gd name="connsiteX11341" fmla="*/ 3489790 w 7283450"/>
              <a:gd name="connsiteY11341" fmla="*/ 663159 h 6857979"/>
              <a:gd name="connsiteX11342" fmla="*/ 3487779 w 7283450"/>
              <a:gd name="connsiteY11342" fmla="*/ 660381 h 6857979"/>
              <a:gd name="connsiteX11343" fmla="*/ 3486573 w 7283450"/>
              <a:gd name="connsiteY11343" fmla="*/ 656015 h 6857979"/>
              <a:gd name="connsiteX11344" fmla="*/ 3485367 w 7283450"/>
              <a:gd name="connsiteY11344" fmla="*/ 652046 h 6857979"/>
              <a:gd name="connsiteX11345" fmla="*/ 3484965 w 7283450"/>
              <a:gd name="connsiteY11345" fmla="*/ 646887 h 6857979"/>
              <a:gd name="connsiteX11346" fmla="*/ 3484563 w 7283450"/>
              <a:gd name="connsiteY11346" fmla="*/ 641728 h 6857979"/>
              <a:gd name="connsiteX11347" fmla="*/ 3484965 w 7283450"/>
              <a:gd name="connsiteY11347" fmla="*/ 636568 h 6857979"/>
              <a:gd name="connsiteX11348" fmla="*/ 3485769 w 7283450"/>
              <a:gd name="connsiteY11348" fmla="*/ 631409 h 6857979"/>
              <a:gd name="connsiteX11349" fmla="*/ 3490594 w 7283450"/>
              <a:gd name="connsiteY11349" fmla="*/ 621090 h 6857979"/>
              <a:gd name="connsiteX11350" fmla="*/ 3494213 w 7283450"/>
              <a:gd name="connsiteY11350" fmla="*/ 613946 h 6857979"/>
              <a:gd name="connsiteX11351" fmla="*/ 3495018 w 7283450"/>
              <a:gd name="connsiteY11351" fmla="*/ 611962 h 6857979"/>
              <a:gd name="connsiteX11352" fmla="*/ 3495419 w 7283450"/>
              <a:gd name="connsiteY11352" fmla="*/ 611565 h 6857979"/>
              <a:gd name="connsiteX11353" fmla="*/ 3495821 w 7283450"/>
              <a:gd name="connsiteY11353" fmla="*/ 611168 h 6857979"/>
              <a:gd name="connsiteX11354" fmla="*/ 3497027 w 7283450"/>
              <a:gd name="connsiteY11354" fmla="*/ 611168 h 6857979"/>
              <a:gd name="connsiteX11355" fmla="*/ 3499842 w 7283450"/>
              <a:gd name="connsiteY11355" fmla="*/ 611565 h 6857979"/>
              <a:gd name="connsiteX11356" fmla="*/ 3503058 w 7283450"/>
              <a:gd name="connsiteY11356" fmla="*/ 611962 h 6857979"/>
              <a:gd name="connsiteX11357" fmla="*/ 3504264 w 7283450"/>
              <a:gd name="connsiteY11357" fmla="*/ 611962 h 6857979"/>
              <a:gd name="connsiteX11358" fmla="*/ 3504666 w 7283450"/>
              <a:gd name="connsiteY11358" fmla="*/ 611565 h 6857979"/>
              <a:gd name="connsiteX11359" fmla="*/ 3505069 w 7283450"/>
              <a:gd name="connsiteY11359" fmla="*/ 609978 h 6857979"/>
              <a:gd name="connsiteX11360" fmla="*/ 3505471 w 7283450"/>
              <a:gd name="connsiteY11360" fmla="*/ 607596 h 6857979"/>
              <a:gd name="connsiteX11361" fmla="*/ 3504666 w 7283450"/>
              <a:gd name="connsiteY11361" fmla="*/ 603231 h 6857979"/>
              <a:gd name="connsiteX11362" fmla="*/ 3503862 w 7283450"/>
              <a:gd name="connsiteY11362" fmla="*/ 598468 h 6857979"/>
              <a:gd name="connsiteX11363" fmla="*/ 3504264 w 7283450"/>
              <a:gd name="connsiteY11363" fmla="*/ 596484 h 6857979"/>
              <a:gd name="connsiteX11364" fmla="*/ 3504666 w 7283450"/>
              <a:gd name="connsiteY11364" fmla="*/ 594896 h 6857979"/>
              <a:gd name="connsiteX11365" fmla="*/ 3505873 w 7283450"/>
              <a:gd name="connsiteY11365" fmla="*/ 593706 h 6857979"/>
              <a:gd name="connsiteX11366" fmla="*/ 3507883 w 7283450"/>
              <a:gd name="connsiteY11366" fmla="*/ 593309 h 6857979"/>
              <a:gd name="connsiteX11367" fmla="*/ 3512708 w 7283450"/>
              <a:gd name="connsiteY11367" fmla="*/ 592912 h 6857979"/>
              <a:gd name="connsiteX11368" fmla="*/ 3515120 w 7283450"/>
              <a:gd name="connsiteY11368" fmla="*/ 592515 h 6857979"/>
              <a:gd name="connsiteX11369" fmla="*/ 3517131 w 7283450"/>
              <a:gd name="connsiteY11369" fmla="*/ 591324 h 6857979"/>
              <a:gd name="connsiteX11370" fmla="*/ 3519543 w 7283450"/>
              <a:gd name="connsiteY11370" fmla="*/ 590134 h 6857979"/>
              <a:gd name="connsiteX11371" fmla="*/ 3519945 w 7283450"/>
              <a:gd name="connsiteY11371" fmla="*/ 589340 h 6857979"/>
              <a:gd name="connsiteX11372" fmla="*/ 3520749 w 7283450"/>
              <a:gd name="connsiteY11372" fmla="*/ 588149 h 6857979"/>
              <a:gd name="connsiteX11373" fmla="*/ 3520749 w 7283450"/>
              <a:gd name="connsiteY11373" fmla="*/ 586959 h 6857979"/>
              <a:gd name="connsiteX11374" fmla="*/ 3520749 w 7283450"/>
              <a:gd name="connsiteY11374" fmla="*/ 585768 h 6857979"/>
              <a:gd name="connsiteX11375" fmla="*/ 3520347 w 7283450"/>
              <a:gd name="connsiteY11375" fmla="*/ 583387 h 6857979"/>
              <a:gd name="connsiteX11376" fmla="*/ 3520347 w 7283450"/>
              <a:gd name="connsiteY11376" fmla="*/ 580212 h 6857979"/>
              <a:gd name="connsiteX11377" fmla="*/ 3520347 w 7283450"/>
              <a:gd name="connsiteY11377" fmla="*/ 579021 h 6857979"/>
              <a:gd name="connsiteX11378" fmla="*/ 3520749 w 7283450"/>
              <a:gd name="connsiteY11378" fmla="*/ 578228 h 6857979"/>
              <a:gd name="connsiteX11379" fmla="*/ 3521554 w 7283450"/>
              <a:gd name="connsiteY11379" fmla="*/ 577434 h 6857979"/>
              <a:gd name="connsiteX11380" fmla="*/ 3522358 w 7283450"/>
              <a:gd name="connsiteY11380" fmla="*/ 577037 h 6857979"/>
              <a:gd name="connsiteX11381" fmla="*/ 3525172 w 7283450"/>
              <a:gd name="connsiteY11381" fmla="*/ 576640 h 6857979"/>
              <a:gd name="connsiteX11382" fmla="*/ 3528389 w 7283450"/>
              <a:gd name="connsiteY11382" fmla="*/ 576243 h 6857979"/>
              <a:gd name="connsiteX11383" fmla="*/ 3529596 w 7283450"/>
              <a:gd name="connsiteY11383" fmla="*/ 575846 h 6857979"/>
              <a:gd name="connsiteX11384" fmla="*/ 3529997 w 7283450"/>
              <a:gd name="connsiteY11384" fmla="*/ 575052 h 6857979"/>
              <a:gd name="connsiteX11385" fmla="*/ 3532812 w 7283450"/>
              <a:gd name="connsiteY11385" fmla="*/ 569099 h 6857979"/>
              <a:gd name="connsiteX11386" fmla="*/ 3533616 w 7283450"/>
              <a:gd name="connsiteY11386" fmla="*/ 567909 h 6857979"/>
              <a:gd name="connsiteX11387" fmla="*/ 3534018 w 7283450"/>
              <a:gd name="connsiteY11387" fmla="*/ 567512 h 6857979"/>
              <a:gd name="connsiteX11388" fmla="*/ 3536832 w 7283450"/>
              <a:gd name="connsiteY11388" fmla="*/ 567512 h 6857979"/>
              <a:gd name="connsiteX11389" fmla="*/ 3539245 w 7283450"/>
              <a:gd name="connsiteY11389" fmla="*/ 566718 h 6857979"/>
              <a:gd name="connsiteX11390" fmla="*/ 3542865 w 7283450"/>
              <a:gd name="connsiteY11390" fmla="*/ 564734 h 6857979"/>
              <a:gd name="connsiteX11391" fmla="*/ 3542060 w 7283450"/>
              <a:gd name="connsiteY11391" fmla="*/ 561162 h 6857979"/>
              <a:gd name="connsiteX11392" fmla="*/ 3541657 w 7283450"/>
              <a:gd name="connsiteY11392" fmla="*/ 557193 h 6857979"/>
              <a:gd name="connsiteX11393" fmla="*/ 3541657 w 7283450"/>
              <a:gd name="connsiteY11393" fmla="*/ 554018 h 6857979"/>
              <a:gd name="connsiteX11394" fmla="*/ 3542060 w 7283450"/>
              <a:gd name="connsiteY11394" fmla="*/ 550843 h 6857979"/>
              <a:gd name="connsiteX11395" fmla="*/ 3542461 w 7283450"/>
              <a:gd name="connsiteY11395" fmla="*/ 547668 h 6857979"/>
              <a:gd name="connsiteX11396" fmla="*/ 3543668 w 7283450"/>
              <a:gd name="connsiteY11396" fmla="*/ 544890 h 6857979"/>
              <a:gd name="connsiteX11397" fmla="*/ 3544874 w 7283450"/>
              <a:gd name="connsiteY11397" fmla="*/ 542509 h 6857979"/>
              <a:gd name="connsiteX11398" fmla="*/ 3546482 w 7283450"/>
              <a:gd name="connsiteY11398" fmla="*/ 539730 h 6857979"/>
              <a:gd name="connsiteX11399" fmla="*/ 3548090 w 7283450"/>
              <a:gd name="connsiteY11399" fmla="*/ 537349 h 6857979"/>
              <a:gd name="connsiteX11400" fmla="*/ 3550101 w 7283450"/>
              <a:gd name="connsiteY11400" fmla="*/ 535365 h 6857979"/>
              <a:gd name="connsiteX11401" fmla="*/ 3552513 w 7283450"/>
              <a:gd name="connsiteY11401" fmla="*/ 533777 h 6857979"/>
              <a:gd name="connsiteX11402" fmla="*/ 3555329 w 7283450"/>
              <a:gd name="connsiteY11402" fmla="*/ 531793 h 6857979"/>
              <a:gd name="connsiteX11403" fmla="*/ 3558142 w 7283450"/>
              <a:gd name="connsiteY11403" fmla="*/ 530602 h 6857979"/>
              <a:gd name="connsiteX11404" fmla="*/ 3561359 w 7283450"/>
              <a:gd name="connsiteY11404" fmla="*/ 529412 h 6857979"/>
              <a:gd name="connsiteX11405" fmla="*/ 3564576 w 7283450"/>
              <a:gd name="connsiteY11405" fmla="*/ 528618 h 6857979"/>
              <a:gd name="connsiteX11406" fmla="*/ 3568194 w 7283450"/>
              <a:gd name="connsiteY11406" fmla="*/ 527824 h 6857979"/>
              <a:gd name="connsiteX11407" fmla="*/ 3564978 w 7283450"/>
              <a:gd name="connsiteY11407" fmla="*/ 524649 h 6857979"/>
              <a:gd name="connsiteX11408" fmla="*/ 3564173 w 7283450"/>
              <a:gd name="connsiteY11408" fmla="*/ 523855 h 6857979"/>
              <a:gd name="connsiteX11409" fmla="*/ 3563771 w 7283450"/>
              <a:gd name="connsiteY11409" fmla="*/ 522665 h 6857979"/>
              <a:gd name="connsiteX11410" fmla="*/ 3563369 w 7283450"/>
              <a:gd name="connsiteY11410" fmla="*/ 521871 h 6857979"/>
              <a:gd name="connsiteX11411" fmla="*/ 3563771 w 7283450"/>
              <a:gd name="connsiteY11411" fmla="*/ 520284 h 6857979"/>
              <a:gd name="connsiteX11412" fmla="*/ 3564978 w 7283450"/>
              <a:gd name="connsiteY11412" fmla="*/ 514330 h 6857979"/>
              <a:gd name="connsiteX11413" fmla="*/ 3568194 w 7283450"/>
              <a:gd name="connsiteY11413" fmla="*/ 517902 h 6857979"/>
              <a:gd name="connsiteX11414" fmla="*/ 3568998 w 7283450"/>
              <a:gd name="connsiteY11414" fmla="*/ 519093 h 6857979"/>
              <a:gd name="connsiteX11415" fmla="*/ 3570607 w 7283450"/>
              <a:gd name="connsiteY11415" fmla="*/ 519887 h 6857979"/>
              <a:gd name="connsiteX11416" fmla="*/ 3571009 w 7283450"/>
              <a:gd name="connsiteY11416" fmla="*/ 519490 h 6857979"/>
              <a:gd name="connsiteX11417" fmla="*/ 3571411 w 7283450"/>
              <a:gd name="connsiteY11417" fmla="*/ 518299 h 6857979"/>
              <a:gd name="connsiteX11418" fmla="*/ 3571814 w 7283450"/>
              <a:gd name="connsiteY11418" fmla="*/ 515918 h 6857979"/>
              <a:gd name="connsiteX11419" fmla="*/ 3654425 w 7283450"/>
              <a:gd name="connsiteY11419" fmla="*/ 496886 h 6857979"/>
              <a:gd name="connsiteX11420" fmla="*/ 3659188 w 7283450"/>
              <a:gd name="connsiteY11420" fmla="*/ 496886 h 6857979"/>
              <a:gd name="connsiteX11421" fmla="*/ 3661569 w 7283450"/>
              <a:gd name="connsiteY11421" fmla="*/ 497283 h 6857979"/>
              <a:gd name="connsiteX11422" fmla="*/ 3664347 w 7283450"/>
              <a:gd name="connsiteY11422" fmla="*/ 497680 h 6857979"/>
              <a:gd name="connsiteX11423" fmla="*/ 3666728 w 7283450"/>
              <a:gd name="connsiteY11423" fmla="*/ 498871 h 6857979"/>
              <a:gd name="connsiteX11424" fmla="*/ 3669110 w 7283450"/>
              <a:gd name="connsiteY11424" fmla="*/ 500061 h 6857979"/>
              <a:gd name="connsiteX11425" fmla="*/ 3671491 w 7283450"/>
              <a:gd name="connsiteY11425" fmla="*/ 501252 h 6857979"/>
              <a:gd name="connsiteX11426" fmla="*/ 3673475 w 7283450"/>
              <a:gd name="connsiteY11426" fmla="*/ 503236 h 6857979"/>
              <a:gd name="connsiteX11427" fmla="*/ 3675857 w 7283450"/>
              <a:gd name="connsiteY11427" fmla="*/ 505221 h 6857979"/>
              <a:gd name="connsiteX11428" fmla="*/ 3677444 w 7283450"/>
              <a:gd name="connsiteY11428" fmla="*/ 507602 h 6857979"/>
              <a:gd name="connsiteX11429" fmla="*/ 3679428 w 7283450"/>
              <a:gd name="connsiteY11429" fmla="*/ 510380 h 6857979"/>
              <a:gd name="connsiteX11430" fmla="*/ 3681016 w 7283450"/>
              <a:gd name="connsiteY11430" fmla="*/ 513555 h 6857979"/>
              <a:gd name="connsiteX11431" fmla="*/ 3682603 w 7283450"/>
              <a:gd name="connsiteY11431" fmla="*/ 517524 h 6857979"/>
              <a:gd name="connsiteX11432" fmla="*/ 3683794 w 7283450"/>
              <a:gd name="connsiteY11432" fmla="*/ 521096 h 6857979"/>
              <a:gd name="connsiteX11433" fmla="*/ 3684191 w 7283450"/>
              <a:gd name="connsiteY11433" fmla="*/ 524668 h 6857979"/>
              <a:gd name="connsiteX11434" fmla="*/ 3684588 w 7283450"/>
              <a:gd name="connsiteY11434" fmla="*/ 529033 h 6857979"/>
              <a:gd name="connsiteX11435" fmla="*/ 3684588 w 7283450"/>
              <a:gd name="connsiteY11435" fmla="*/ 540146 h 6857979"/>
              <a:gd name="connsiteX11436" fmla="*/ 3684191 w 7283450"/>
              <a:gd name="connsiteY11436" fmla="*/ 551655 h 6857979"/>
              <a:gd name="connsiteX11437" fmla="*/ 3683794 w 7283450"/>
              <a:gd name="connsiteY11437" fmla="*/ 558402 h 6857979"/>
              <a:gd name="connsiteX11438" fmla="*/ 3683000 w 7283450"/>
              <a:gd name="connsiteY11438" fmla="*/ 559990 h 6857979"/>
              <a:gd name="connsiteX11439" fmla="*/ 3681810 w 7283450"/>
              <a:gd name="connsiteY11439" fmla="*/ 561180 h 6857979"/>
              <a:gd name="connsiteX11440" fmla="*/ 3678238 w 7283450"/>
              <a:gd name="connsiteY11440" fmla="*/ 564753 h 6857979"/>
              <a:gd name="connsiteX11441" fmla="*/ 3676253 w 7283450"/>
              <a:gd name="connsiteY11441" fmla="*/ 567134 h 6857979"/>
              <a:gd name="connsiteX11442" fmla="*/ 3674269 w 7283450"/>
              <a:gd name="connsiteY11442" fmla="*/ 569118 h 6857979"/>
              <a:gd name="connsiteX11443" fmla="*/ 3672682 w 7283450"/>
              <a:gd name="connsiteY11443" fmla="*/ 571499 h 6857979"/>
              <a:gd name="connsiteX11444" fmla="*/ 3671491 w 7283450"/>
              <a:gd name="connsiteY11444" fmla="*/ 575071 h 6857979"/>
              <a:gd name="connsiteX11445" fmla="*/ 3670300 w 7283450"/>
              <a:gd name="connsiteY11445" fmla="*/ 578246 h 6857979"/>
              <a:gd name="connsiteX11446" fmla="*/ 3669903 w 7283450"/>
              <a:gd name="connsiteY11446" fmla="*/ 581421 h 6857979"/>
              <a:gd name="connsiteX11447" fmla="*/ 3669507 w 7283450"/>
              <a:gd name="connsiteY11447" fmla="*/ 587771 h 6857979"/>
              <a:gd name="connsiteX11448" fmla="*/ 3669110 w 7283450"/>
              <a:gd name="connsiteY11448" fmla="*/ 590946 h 6857979"/>
              <a:gd name="connsiteX11449" fmla="*/ 3668316 w 7283450"/>
              <a:gd name="connsiteY11449" fmla="*/ 594518 h 6857979"/>
              <a:gd name="connsiteX11450" fmla="*/ 3667125 w 7283450"/>
              <a:gd name="connsiteY11450" fmla="*/ 597693 h 6857979"/>
              <a:gd name="connsiteX11451" fmla="*/ 3665141 w 7283450"/>
              <a:gd name="connsiteY11451" fmla="*/ 601662 h 6857979"/>
              <a:gd name="connsiteX11452" fmla="*/ 3654822 w 7283450"/>
              <a:gd name="connsiteY11452" fmla="*/ 615949 h 6857979"/>
              <a:gd name="connsiteX11453" fmla="*/ 3649663 w 7283450"/>
              <a:gd name="connsiteY11453" fmla="*/ 623490 h 6857979"/>
              <a:gd name="connsiteX11454" fmla="*/ 3646091 w 7283450"/>
              <a:gd name="connsiteY11454" fmla="*/ 628252 h 6857979"/>
              <a:gd name="connsiteX11455" fmla="*/ 3641725 w 7283450"/>
              <a:gd name="connsiteY11455" fmla="*/ 632221 h 6857979"/>
              <a:gd name="connsiteX11456" fmla="*/ 3636566 w 7283450"/>
              <a:gd name="connsiteY11456" fmla="*/ 636190 h 6857979"/>
              <a:gd name="connsiteX11457" fmla="*/ 3632200 w 7283450"/>
              <a:gd name="connsiteY11457" fmla="*/ 639365 h 6857979"/>
              <a:gd name="connsiteX11458" fmla="*/ 3629819 w 7283450"/>
              <a:gd name="connsiteY11458" fmla="*/ 641350 h 6857979"/>
              <a:gd name="connsiteX11459" fmla="*/ 3629025 w 7283450"/>
              <a:gd name="connsiteY11459" fmla="*/ 640953 h 6857979"/>
              <a:gd name="connsiteX11460" fmla="*/ 3628232 w 7283450"/>
              <a:gd name="connsiteY11460" fmla="*/ 640556 h 6857979"/>
              <a:gd name="connsiteX11461" fmla="*/ 3627836 w 7283450"/>
              <a:gd name="connsiteY11461" fmla="*/ 638571 h 6857979"/>
              <a:gd name="connsiteX11462" fmla="*/ 3627836 w 7283450"/>
              <a:gd name="connsiteY11462" fmla="*/ 636190 h 6857979"/>
              <a:gd name="connsiteX11463" fmla="*/ 3627438 w 7283450"/>
              <a:gd name="connsiteY11463" fmla="*/ 635397 h 6857979"/>
              <a:gd name="connsiteX11464" fmla="*/ 3627041 w 7283450"/>
              <a:gd name="connsiteY11464" fmla="*/ 634999 h 6857979"/>
              <a:gd name="connsiteX11465" fmla="*/ 3626247 w 7283450"/>
              <a:gd name="connsiteY11465" fmla="*/ 634999 h 6857979"/>
              <a:gd name="connsiteX11466" fmla="*/ 3625453 w 7283450"/>
              <a:gd name="connsiteY11466" fmla="*/ 634999 h 6857979"/>
              <a:gd name="connsiteX11467" fmla="*/ 3624263 w 7283450"/>
              <a:gd name="connsiteY11467" fmla="*/ 635793 h 6857979"/>
              <a:gd name="connsiteX11468" fmla="*/ 3621485 w 7283450"/>
              <a:gd name="connsiteY11468" fmla="*/ 638571 h 6857979"/>
              <a:gd name="connsiteX11469" fmla="*/ 3619500 w 7283450"/>
              <a:gd name="connsiteY11469" fmla="*/ 639762 h 6857979"/>
              <a:gd name="connsiteX11470" fmla="*/ 3618707 w 7283450"/>
              <a:gd name="connsiteY11470" fmla="*/ 640159 h 6857979"/>
              <a:gd name="connsiteX11471" fmla="*/ 3617516 w 7283450"/>
              <a:gd name="connsiteY11471" fmla="*/ 640556 h 6857979"/>
              <a:gd name="connsiteX11472" fmla="*/ 3616326 w 7283450"/>
              <a:gd name="connsiteY11472" fmla="*/ 640556 h 6857979"/>
              <a:gd name="connsiteX11473" fmla="*/ 3615135 w 7283450"/>
              <a:gd name="connsiteY11473" fmla="*/ 640159 h 6857979"/>
              <a:gd name="connsiteX11474" fmla="*/ 3613548 w 7283450"/>
              <a:gd name="connsiteY11474" fmla="*/ 639365 h 6857979"/>
              <a:gd name="connsiteX11475" fmla="*/ 3611960 w 7283450"/>
              <a:gd name="connsiteY11475" fmla="*/ 638174 h 6857979"/>
              <a:gd name="connsiteX11476" fmla="*/ 3609975 w 7283450"/>
              <a:gd name="connsiteY11476" fmla="*/ 636587 h 6857979"/>
              <a:gd name="connsiteX11477" fmla="*/ 3608388 w 7283450"/>
              <a:gd name="connsiteY11477" fmla="*/ 633412 h 6857979"/>
              <a:gd name="connsiteX11478" fmla="*/ 3605213 w 7283450"/>
              <a:gd name="connsiteY11478" fmla="*/ 628252 h 6857979"/>
              <a:gd name="connsiteX11479" fmla="*/ 3602038 w 7283450"/>
              <a:gd name="connsiteY11479" fmla="*/ 623490 h 6857979"/>
              <a:gd name="connsiteX11480" fmla="*/ 3601641 w 7283450"/>
              <a:gd name="connsiteY11480" fmla="*/ 621902 h 6857979"/>
              <a:gd name="connsiteX11481" fmla="*/ 3601641 w 7283450"/>
              <a:gd name="connsiteY11481" fmla="*/ 620315 h 6857979"/>
              <a:gd name="connsiteX11482" fmla="*/ 3601641 w 7283450"/>
              <a:gd name="connsiteY11482" fmla="*/ 616743 h 6857979"/>
              <a:gd name="connsiteX11483" fmla="*/ 3602038 w 7283450"/>
              <a:gd name="connsiteY11483" fmla="*/ 611584 h 6857979"/>
              <a:gd name="connsiteX11484" fmla="*/ 3601641 w 7283450"/>
              <a:gd name="connsiteY11484" fmla="*/ 609599 h 6857979"/>
              <a:gd name="connsiteX11485" fmla="*/ 3600450 w 7283450"/>
              <a:gd name="connsiteY11485" fmla="*/ 606424 h 6857979"/>
              <a:gd name="connsiteX11486" fmla="*/ 3597275 w 7283450"/>
              <a:gd name="connsiteY11486" fmla="*/ 601265 h 6857979"/>
              <a:gd name="connsiteX11487" fmla="*/ 3594100 w 7283450"/>
              <a:gd name="connsiteY11487" fmla="*/ 596502 h 6857979"/>
              <a:gd name="connsiteX11488" fmla="*/ 3592513 w 7283450"/>
              <a:gd name="connsiteY11488" fmla="*/ 594915 h 6857979"/>
              <a:gd name="connsiteX11489" fmla="*/ 3592911 w 7283450"/>
              <a:gd name="connsiteY11489" fmla="*/ 593327 h 6857979"/>
              <a:gd name="connsiteX11490" fmla="*/ 3593307 w 7283450"/>
              <a:gd name="connsiteY11490" fmla="*/ 592137 h 6857979"/>
              <a:gd name="connsiteX11491" fmla="*/ 3595689 w 7283450"/>
              <a:gd name="connsiteY11491" fmla="*/ 588962 h 6857979"/>
              <a:gd name="connsiteX11492" fmla="*/ 3597672 w 7283450"/>
              <a:gd name="connsiteY11492" fmla="*/ 585787 h 6857979"/>
              <a:gd name="connsiteX11493" fmla="*/ 3598466 w 7283450"/>
              <a:gd name="connsiteY11493" fmla="*/ 583802 h 6857979"/>
              <a:gd name="connsiteX11494" fmla="*/ 3598863 w 7283450"/>
              <a:gd name="connsiteY11494" fmla="*/ 581421 h 6857979"/>
              <a:gd name="connsiteX11495" fmla="*/ 3598863 w 7283450"/>
              <a:gd name="connsiteY11495" fmla="*/ 580230 h 6857979"/>
              <a:gd name="connsiteX11496" fmla="*/ 3598466 w 7283450"/>
              <a:gd name="connsiteY11496" fmla="*/ 579437 h 6857979"/>
              <a:gd name="connsiteX11497" fmla="*/ 3597275 w 7283450"/>
              <a:gd name="connsiteY11497" fmla="*/ 577452 h 6857979"/>
              <a:gd name="connsiteX11498" fmla="*/ 3596085 w 7283450"/>
              <a:gd name="connsiteY11498" fmla="*/ 574277 h 6857979"/>
              <a:gd name="connsiteX11499" fmla="*/ 3595689 w 7283450"/>
              <a:gd name="connsiteY11499" fmla="*/ 573087 h 6857979"/>
              <a:gd name="connsiteX11500" fmla="*/ 3596085 w 7283450"/>
              <a:gd name="connsiteY11500" fmla="*/ 571499 h 6857979"/>
              <a:gd name="connsiteX11501" fmla="*/ 3597672 w 7283450"/>
              <a:gd name="connsiteY11501" fmla="*/ 565150 h 6857979"/>
              <a:gd name="connsiteX11502" fmla="*/ 3599657 w 7283450"/>
              <a:gd name="connsiteY11502" fmla="*/ 559196 h 6857979"/>
              <a:gd name="connsiteX11503" fmla="*/ 3601641 w 7283450"/>
              <a:gd name="connsiteY11503" fmla="*/ 552846 h 6857979"/>
              <a:gd name="connsiteX11504" fmla="*/ 3604419 w 7283450"/>
              <a:gd name="connsiteY11504" fmla="*/ 546893 h 6857979"/>
              <a:gd name="connsiteX11505" fmla="*/ 3607197 w 7283450"/>
              <a:gd name="connsiteY11505" fmla="*/ 541336 h 6857979"/>
              <a:gd name="connsiteX11506" fmla="*/ 3609975 w 7283450"/>
              <a:gd name="connsiteY11506" fmla="*/ 535384 h 6857979"/>
              <a:gd name="connsiteX11507" fmla="*/ 3613548 w 7283450"/>
              <a:gd name="connsiteY11507" fmla="*/ 529827 h 6857979"/>
              <a:gd name="connsiteX11508" fmla="*/ 3616722 w 7283450"/>
              <a:gd name="connsiteY11508" fmla="*/ 524668 h 6857979"/>
              <a:gd name="connsiteX11509" fmla="*/ 3620692 w 7283450"/>
              <a:gd name="connsiteY11509" fmla="*/ 519508 h 6857979"/>
              <a:gd name="connsiteX11510" fmla="*/ 3624263 w 7283450"/>
              <a:gd name="connsiteY11510" fmla="*/ 515539 h 6857979"/>
              <a:gd name="connsiteX11511" fmla="*/ 3627836 w 7283450"/>
              <a:gd name="connsiteY11511" fmla="*/ 511174 h 6857979"/>
              <a:gd name="connsiteX11512" fmla="*/ 3632200 w 7283450"/>
              <a:gd name="connsiteY11512" fmla="*/ 507602 h 6857979"/>
              <a:gd name="connsiteX11513" fmla="*/ 3636169 w 7283450"/>
              <a:gd name="connsiteY11513" fmla="*/ 504030 h 6857979"/>
              <a:gd name="connsiteX11514" fmla="*/ 3640536 w 7283450"/>
              <a:gd name="connsiteY11514" fmla="*/ 501649 h 6857979"/>
              <a:gd name="connsiteX11515" fmla="*/ 3644503 w 7283450"/>
              <a:gd name="connsiteY11515" fmla="*/ 499664 h 6857979"/>
              <a:gd name="connsiteX11516" fmla="*/ 3649266 w 7283450"/>
              <a:gd name="connsiteY11516" fmla="*/ 497680 h 6857979"/>
              <a:gd name="connsiteX11517" fmla="*/ 2720975 w 7283450"/>
              <a:gd name="connsiteY11517" fmla="*/ 492105 h 6857979"/>
              <a:gd name="connsiteX11518" fmla="*/ 2721754 w 7283450"/>
              <a:gd name="connsiteY11518" fmla="*/ 493299 h 6857979"/>
              <a:gd name="connsiteX11519" fmla="*/ 2722145 w 7283450"/>
              <a:gd name="connsiteY11519" fmla="*/ 494493 h 6857979"/>
              <a:gd name="connsiteX11520" fmla="*/ 2723703 w 7283450"/>
              <a:gd name="connsiteY11520" fmla="*/ 494891 h 6857979"/>
              <a:gd name="connsiteX11521" fmla="*/ 2724482 w 7283450"/>
              <a:gd name="connsiteY11521" fmla="*/ 495288 h 6857979"/>
              <a:gd name="connsiteX11522" fmla="*/ 2727211 w 7283450"/>
              <a:gd name="connsiteY11522" fmla="*/ 495288 h 6857979"/>
              <a:gd name="connsiteX11523" fmla="*/ 2729939 w 7283450"/>
              <a:gd name="connsiteY11523" fmla="*/ 494891 h 6857979"/>
              <a:gd name="connsiteX11524" fmla="*/ 2733447 w 7283450"/>
              <a:gd name="connsiteY11524" fmla="*/ 494095 h 6857979"/>
              <a:gd name="connsiteX11525" fmla="*/ 2736566 w 7283450"/>
              <a:gd name="connsiteY11525" fmla="*/ 493697 h 6857979"/>
              <a:gd name="connsiteX11526" fmla="*/ 2739683 w 7283450"/>
              <a:gd name="connsiteY11526" fmla="*/ 494095 h 6857979"/>
              <a:gd name="connsiteX11527" fmla="*/ 2741242 w 7283450"/>
              <a:gd name="connsiteY11527" fmla="*/ 494493 h 6857979"/>
              <a:gd name="connsiteX11528" fmla="*/ 2742801 w 7283450"/>
              <a:gd name="connsiteY11528" fmla="*/ 495288 h 6857979"/>
              <a:gd name="connsiteX11529" fmla="*/ 2742411 w 7283450"/>
              <a:gd name="connsiteY11529" fmla="*/ 495288 h 6857979"/>
              <a:gd name="connsiteX11530" fmla="*/ 2742021 w 7283450"/>
              <a:gd name="connsiteY11530" fmla="*/ 495288 h 6857979"/>
              <a:gd name="connsiteX11531" fmla="*/ 2741632 w 7283450"/>
              <a:gd name="connsiteY11531" fmla="*/ 496084 h 6857979"/>
              <a:gd name="connsiteX11532" fmla="*/ 2741632 w 7283450"/>
              <a:gd name="connsiteY11532" fmla="*/ 498074 h 6857979"/>
              <a:gd name="connsiteX11533" fmla="*/ 2742021 w 7283450"/>
              <a:gd name="connsiteY11533" fmla="*/ 501257 h 6857979"/>
              <a:gd name="connsiteX11534" fmla="*/ 2742411 w 7283450"/>
              <a:gd name="connsiteY11534" fmla="*/ 504042 h 6857979"/>
              <a:gd name="connsiteX11535" fmla="*/ 2743190 w 7283450"/>
              <a:gd name="connsiteY11535" fmla="*/ 506827 h 6857979"/>
              <a:gd name="connsiteX11536" fmla="*/ 2744360 w 7283450"/>
              <a:gd name="connsiteY11536" fmla="*/ 510010 h 6857979"/>
              <a:gd name="connsiteX11537" fmla="*/ 2745919 w 7283450"/>
              <a:gd name="connsiteY11537" fmla="*/ 512000 h 6857979"/>
              <a:gd name="connsiteX11538" fmla="*/ 2749037 w 7283450"/>
              <a:gd name="connsiteY11538" fmla="*/ 516774 h 6857979"/>
              <a:gd name="connsiteX11539" fmla="*/ 2751375 w 7283450"/>
              <a:gd name="connsiteY11539" fmla="*/ 521151 h 6857979"/>
              <a:gd name="connsiteX11540" fmla="*/ 2753324 w 7283450"/>
              <a:gd name="connsiteY11540" fmla="*/ 526323 h 6857979"/>
              <a:gd name="connsiteX11541" fmla="*/ 2754883 w 7283450"/>
              <a:gd name="connsiteY11541" fmla="*/ 531098 h 6857979"/>
              <a:gd name="connsiteX11542" fmla="*/ 2758780 w 7283450"/>
              <a:gd name="connsiteY11542" fmla="*/ 543432 h 6857979"/>
              <a:gd name="connsiteX11543" fmla="*/ 2761119 w 7283450"/>
              <a:gd name="connsiteY11543" fmla="*/ 550992 h 6857979"/>
              <a:gd name="connsiteX11544" fmla="*/ 2764238 w 7283450"/>
              <a:gd name="connsiteY11544" fmla="*/ 559347 h 6857979"/>
              <a:gd name="connsiteX11545" fmla="*/ 2766575 w 7283450"/>
              <a:gd name="connsiteY11545" fmla="*/ 563326 h 6857979"/>
              <a:gd name="connsiteX11546" fmla="*/ 2767745 w 7283450"/>
              <a:gd name="connsiteY11546" fmla="*/ 565713 h 6857979"/>
              <a:gd name="connsiteX11547" fmla="*/ 2768914 w 7283450"/>
              <a:gd name="connsiteY11547" fmla="*/ 568896 h 6857979"/>
              <a:gd name="connsiteX11548" fmla="*/ 2769304 w 7283450"/>
              <a:gd name="connsiteY11548" fmla="*/ 571682 h 6857979"/>
              <a:gd name="connsiteX11549" fmla="*/ 2769304 w 7283450"/>
              <a:gd name="connsiteY11549" fmla="*/ 573273 h 6857979"/>
              <a:gd name="connsiteX11550" fmla="*/ 2769304 w 7283450"/>
              <a:gd name="connsiteY11550" fmla="*/ 574467 h 6857979"/>
              <a:gd name="connsiteX11551" fmla="*/ 2768524 w 7283450"/>
              <a:gd name="connsiteY11551" fmla="*/ 576058 h 6857979"/>
              <a:gd name="connsiteX11552" fmla="*/ 2767745 w 7283450"/>
              <a:gd name="connsiteY11552" fmla="*/ 577252 h 6857979"/>
              <a:gd name="connsiteX11553" fmla="*/ 2766187 w 7283450"/>
              <a:gd name="connsiteY11553" fmla="*/ 578048 h 6857979"/>
              <a:gd name="connsiteX11554" fmla="*/ 2764238 w 7283450"/>
              <a:gd name="connsiteY11554" fmla="*/ 579241 h 6857979"/>
              <a:gd name="connsiteX11555" fmla="*/ 2768524 w 7283450"/>
              <a:gd name="connsiteY11555" fmla="*/ 586801 h 6857979"/>
              <a:gd name="connsiteX11556" fmla="*/ 2772032 w 7283450"/>
              <a:gd name="connsiteY11556" fmla="*/ 593963 h 6857979"/>
              <a:gd name="connsiteX11557" fmla="*/ 2775540 w 7283450"/>
              <a:gd name="connsiteY11557" fmla="*/ 601523 h 6857979"/>
              <a:gd name="connsiteX11558" fmla="*/ 2778268 w 7283450"/>
              <a:gd name="connsiteY11558" fmla="*/ 608685 h 6857979"/>
              <a:gd name="connsiteX11559" fmla="*/ 2780606 w 7283450"/>
              <a:gd name="connsiteY11559" fmla="*/ 617040 h 6857979"/>
              <a:gd name="connsiteX11560" fmla="*/ 2782945 w 7283450"/>
              <a:gd name="connsiteY11560" fmla="*/ 626589 h 6857979"/>
              <a:gd name="connsiteX11561" fmla="*/ 2784894 w 7283450"/>
              <a:gd name="connsiteY11561" fmla="*/ 637332 h 6857979"/>
              <a:gd name="connsiteX11562" fmla="*/ 2786063 w 7283450"/>
              <a:gd name="connsiteY11562" fmla="*/ 649268 h 6857979"/>
              <a:gd name="connsiteX11563" fmla="*/ 2782945 w 7283450"/>
              <a:gd name="connsiteY11563" fmla="*/ 646483 h 6857979"/>
              <a:gd name="connsiteX11564" fmla="*/ 2779438 w 7283450"/>
              <a:gd name="connsiteY11564" fmla="*/ 642504 h 6857979"/>
              <a:gd name="connsiteX11565" fmla="*/ 2777099 w 7283450"/>
              <a:gd name="connsiteY11565" fmla="*/ 638924 h 6857979"/>
              <a:gd name="connsiteX11566" fmla="*/ 2774760 w 7283450"/>
              <a:gd name="connsiteY11566" fmla="*/ 634547 h 6857979"/>
              <a:gd name="connsiteX11567" fmla="*/ 2770083 w 7283450"/>
              <a:gd name="connsiteY11567" fmla="*/ 625793 h 6857979"/>
              <a:gd name="connsiteX11568" fmla="*/ 2766575 w 7283450"/>
              <a:gd name="connsiteY11568" fmla="*/ 617040 h 6857979"/>
              <a:gd name="connsiteX11569" fmla="*/ 2762288 w 7283450"/>
              <a:gd name="connsiteY11569" fmla="*/ 608685 h 6857979"/>
              <a:gd name="connsiteX11570" fmla="*/ 2758780 w 7283450"/>
              <a:gd name="connsiteY11570" fmla="*/ 600727 h 6857979"/>
              <a:gd name="connsiteX11571" fmla="*/ 2756442 w 7283450"/>
              <a:gd name="connsiteY11571" fmla="*/ 597544 h 6857979"/>
              <a:gd name="connsiteX11572" fmla="*/ 2754103 w 7283450"/>
              <a:gd name="connsiteY11572" fmla="*/ 594361 h 6857979"/>
              <a:gd name="connsiteX11573" fmla="*/ 2751766 w 7283450"/>
              <a:gd name="connsiteY11573" fmla="*/ 591178 h 6857979"/>
              <a:gd name="connsiteX11574" fmla="*/ 2749037 w 7283450"/>
              <a:gd name="connsiteY11574" fmla="*/ 589188 h 6857979"/>
              <a:gd name="connsiteX11575" fmla="*/ 2746698 w 7283450"/>
              <a:gd name="connsiteY11575" fmla="*/ 589188 h 6857979"/>
              <a:gd name="connsiteX11576" fmla="*/ 2745139 w 7283450"/>
              <a:gd name="connsiteY11576" fmla="*/ 589188 h 6857979"/>
              <a:gd name="connsiteX11577" fmla="*/ 2744360 w 7283450"/>
              <a:gd name="connsiteY11577" fmla="*/ 588790 h 6857979"/>
              <a:gd name="connsiteX11578" fmla="*/ 2743970 w 7283450"/>
              <a:gd name="connsiteY11578" fmla="*/ 588393 h 6857979"/>
              <a:gd name="connsiteX11579" fmla="*/ 2743970 w 7283450"/>
              <a:gd name="connsiteY11579" fmla="*/ 587597 h 6857979"/>
              <a:gd name="connsiteX11580" fmla="*/ 2744360 w 7283450"/>
              <a:gd name="connsiteY11580" fmla="*/ 586801 h 6857979"/>
              <a:gd name="connsiteX11581" fmla="*/ 2745529 w 7283450"/>
              <a:gd name="connsiteY11581" fmla="*/ 584812 h 6857979"/>
              <a:gd name="connsiteX11582" fmla="*/ 2749817 w 7283450"/>
              <a:gd name="connsiteY11582" fmla="*/ 580833 h 6857979"/>
              <a:gd name="connsiteX11583" fmla="*/ 2752155 w 7283450"/>
              <a:gd name="connsiteY11583" fmla="*/ 579241 h 6857979"/>
              <a:gd name="connsiteX11584" fmla="*/ 2751375 w 7283450"/>
              <a:gd name="connsiteY11584" fmla="*/ 577650 h 6857979"/>
              <a:gd name="connsiteX11585" fmla="*/ 2749817 w 7283450"/>
              <a:gd name="connsiteY11585" fmla="*/ 576058 h 6857979"/>
              <a:gd name="connsiteX11586" fmla="*/ 2744749 w 7283450"/>
              <a:gd name="connsiteY11586" fmla="*/ 570886 h 6857979"/>
              <a:gd name="connsiteX11587" fmla="*/ 2742411 w 7283450"/>
              <a:gd name="connsiteY11587" fmla="*/ 568499 h 6857979"/>
              <a:gd name="connsiteX11588" fmla="*/ 2739683 w 7283450"/>
              <a:gd name="connsiteY11588" fmla="*/ 565316 h 6857979"/>
              <a:gd name="connsiteX11589" fmla="*/ 2737734 w 7283450"/>
              <a:gd name="connsiteY11589" fmla="*/ 562132 h 6857979"/>
              <a:gd name="connsiteX11590" fmla="*/ 2736566 w 7283450"/>
              <a:gd name="connsiteY11590" fmla="*/ 559347 h 6857979"/>
              <a:gd name="connsiteX11591" fmla="*/ 2736175 w 7283450"/>
              <a:gd name="connsiteY11591" fmla="*/ 556960 h 6857979"/>
              <a:gd name="connsiteX11592" fmla="*/ 2736175 w 7283450"/>
              <a:gd name="connsiteY11592" fmla="*/ 554971 h 6857979"/>
              <a:gd name="connsiteX11593" fmla="*/ 2736566 w 7283450"/>
              <a:gd name="connsiteY11593" fmla="*/ 550594 h 6857979"/>
              <a:gd name="connsiteX11594" fmla="*/ 2736954 w 7283450"/>
              <a:gd name="connsiteY11594" fmla="*/ 546217 h 6857979"/>
              <a:gd name="connsiteX11595" fmla="*/ 2736954 w 7283450"/>
              <a:gd name="connsiteY11595" fmla="*/ 544228 h 6857979"/>
              <a:gd name="connsiteX11596" fmla="*/ 2736566 w 7283450"/>
              <a:gd name="connsiteY11596" fmla="*/ 542238 h 6857979"/>
              <a:gd name="connsiteX11597" fmla="*/ 2733836 w 7283450"/>
              <a:gd name="connsiteY11597" fmla="*/ 535872 h 6857979"/>
              <a:gd name="connsiteX11598" fmla="*/ 2730718 w 7283450"/>
              <a:gd name="connsiteY11598" fmla="*/ 529904 h 6857979"/>
              <a:gd name="connsiteX11599" fmla="*/ 2727990 w 7283450"/>
              <a:gd name="connsiteY11599" fmla="*/ 524732 h 6857979"/>
              <a:gd name="connsiteX11600" fmla="*/ 2725652 w 7283450"/>
              <a:gd name="connsiteY11600" fmla="*/ 519559 h 6857979"/>
              <a:gd name="connsiteX11601" fmla="*/ 2723703 w 7283450"/>
              <a:gd name="connsiteY11601" fmla="*/ 513989 h 6857979"/>
              <a:gd name="connsiteX11602" fmla="*/ 2721754 w 7283450"/>
              <a:gd name="connsiteY11602" fmla="*/ 508021 h 6857979"/>
              <a:gd name="connsiteX11603" fmla="*/ 2720975 w 7283450"/>
              <a:gd name="connsiteY11603" fmla="*/ 500859 h 6857979"/>
              <a:gd name="connsiteX11604" fmla="*/ 2446996 w 7283450"/>
              <a:gd name="connsiteY11604" fmla="*/ 469886 h 6857979"/>
              <a:gd name="connsiteX11605" fmla="*/ 2447797 w 7283450"/>
              <a:gd name="connsiteY11605" fmla="*/ 469886 h 6857979"/>
              <a:gd name="connsiteX11606" fmla="*/ 2449000 w 7283450"/>
              <a:gd name="connsiteY11606" fmla="*/ 470280 h 6857979"/>
              <a:gd name="connsiteX11607" fmla="*/ 2451806 w 7283450"/>
              <a:gd name="connsiteY11607" fmla="*/ 471858 h 6857979"/>
              <a:gd name="connsiteX11608" fmla="*/ 2453009 w 7283450"/>
              <a:gd name="connsiteY11608" fmla="*/ 473436 h 6857979"/>
              <a:gd name="connsiteX11609" fmla="*/ 2454212 w 7283450"/>
              <a:gd name="connsiteY11609" fmla="*/ 474619 h 6857979"/>
              <a:gd name="connsiteX11610" fmla="*/ 2455013 w 7283450"/>
              <a:gd name="connsiteY11610" fmla="*/ 476197 h 6857979"/>
              <a:gd name="connsiteX11611" fmla="*/ 2455414 w 7283450"/>
              <a:gd name="connsiteY11611" fmla="*/ 477775 h 6857979"/>
              <a:gd name="connsiteX11612" fmla="*/ 2455414 w 7283450"/>
              <a:gd name="connsiteY11612" fmla="*/ 479747 h 6857979"/>
              <a:gd name="connsiteX11613" fmla="*/ 2454612 w 7283450"/>
              <a:gd name="connsiteY11613" fmla="*/ 481325 h 6857979"/>
              <a:gd name="connsiteX11614" fmla="*/ 2453410 w 7283450"/>
              <a:gd name="connsiteY11614" fmla="*/ 483692 h 6857979"/>
              <a:gd name="connsiteX11615" fmla="*/ 2451405 w 7283450"/>
              <a:gd name="connsiteY11615" fmla="*/ 485270 h 6857979"/>
              <a:gd name="connsiteX11616" fmla="*/ 2452208 w 7283450"/>
              <a:gd name="connsiteY11616" fmla="*/ 487242 h 6857979"/>
              <a:gd name="connsiteX11617" fmla="*/ 2452608 w 7283450"/>
              <a:gd name="connsiteY11617" fmla="*/ 487637 h 6857979"/>
              <a:gd name="connsiteX11618" fmla="*/ 2453009 w 7283450"/>
              <a:gd name="connsiteY11618" fmla="*/ 487637 h 6857979"/>
              <a:gd name="connsiteX11619" fmla="*/ 2453811 w 7283450"/>
              <a:gd name="connsiteY11619" fmla="*/ 487637 h 6857979"/>
              <a:gd name="connsiteX11620" fmla="*/ 2455013 w 7283450"/>
              <a:gd name="connsiteY11620" fmla="*/ 486848 h 6857979"/>
              <a:gd name="connsiteX11621" fmla="*/ 2456216 w 7283450"/>
              <a:gd name="connsiteY11621" fmla="*/ 486059 h 6857979"/>
              <a:gd name="connsiteX11622" fmla="*/ 2457419 w 7283450"/>
              <a:gd name="connsiteY11622" fmla="*/ 486059 h 6857979"/>
              <a:gd name="connsiteX11623" fmla="*/ 2458621 w 7283450"/>
              <a:gd name="connsiteY11623" fmla="*/ 486059 h 6857979"/>
              <a:gd name="connsiteX11624" fmla="*/ 2459423 w 7283450"/>
              <a:gd name="connsiteY11624" fmla="*/ 486453 h 6857979"/>
              <a:gd name="connsiteX11625" fmla="*/ 2460627 w 7283450"/>
              <a:gd name="connsiteY11625" fmla="*/ 488426 h 6857979"/>
              <a:gd name="connsiteX11626" fmla="*/ 2459423 w 7283450"/>
              <a:gd name="connsiteY11626" fmla="*/ 491582 h 6857979"/>
              <a:gd name="connsiteX11627" fmla="*/ 2457820 w 7283450"/>
              <a:gd name="connsiteY11627" fmla="*/ 494343 h 6857979"/>
              <a:gd name="connsiteX11628" fmla="*/ 2457419 w 7283450"/>
              <a:gd name="connsiteY11628" fmla="*/ 496315 h 6857979"/>
              <a:gd name="connsiteX11629" fmla="*/ 2457018 w 7283450"/>
              <a:gd name="connsiteY11629" fmla="*/ 498288 h 6857979"/>
              <a:gd name="connsiteX11630" fmla="*/ 2457419 w 7283450"/>
              <a:gd name="connsiteY11630" fmla="*/ 501838 h 6857979"/>
              <a:gd name="connsiteX11631" fmla="*/ 2457820 w 7283450"/>
              <a:gd name="connsiteY11631" fmla="*/ 504994 h 6857979"/>
              <a:gd name="connsiteX11632" fmla="*/ 2459423 w 7283450"/>
              <a:gd name="connsiteY11632" fmla="*/ 508544 h 6857979"/>
              <a:gd name="connsiteX11633" fmla="*/ 2459824 w 7283450"/>
              <a:gd name="connsiteY11633" fmla="*/ 512489 h 6857979"/>
              <a:gd name="connsiteX11634" fmla="*/ 2459824 w 7283450"/>
              <a:gd name="connsiteY11634" fmla="*/ 514855 h 6857979"/>
              <a:gd name="connsiteX11635" fmla="*/ 2459423 w 7283450"/>
              <a:gd name="connsiteY11635" fmla="*/ 518011 h 6857979"/>
              <a:gd name="connsiteX11636" fmla="*/ 2458621 w 7283450"/>
              <a:gd name="connsiteY11636" fmla="*/ 521167 h 6857979"/>
              <a:gd name="connsiteX11637" fmla="*/ 2457820 w 7283450"/>
              <a:gd name="connsiteY11637" fmla="*/ 522745 h 6857979"/>
              <a:gd name="connsiteX11638" fmla="*/ 2457820 w 7283450"/>
              <a:gd name="connsiteY11638" fmla="*/ 521562 h 6857979"/>
              <a:gd name="connsiteX11639" fmla="*/ 2457419 w 7283450"/>
              <a:gd name="connsiteY11639" fmla="*/ 520378 h 6857979"/>
              <a:gd name="connsiteX11640" fmla="*/ 2456617 w 7283450"/>
              <a:gd name="connsiteY11640" fmla="*/ 519589 h 6857979"/>
              <a:gd name="connsiteX11641" fmla="*/ 2455815 w 7283450"/>
              <a:gd name="connsiteY11641" fmla="*/ 518800 h 6857979"/>
              <a:gd name="connsiteX11642" fmla="*/ 2455013 w 7283450"/>
              <a:gd name="connsiteY11642" fmla="*/ 518406 h 6857979"/>
              <a:gd name="connsiteX11643" fmla="*/ 2454212 w 7283450"/>
              <a:gd name="connsiteY11643" fmla="*/ 518406 h 6857979"/>
              <a:gd name="connsiteX11644" fmla="*/ 2453009 w 7283450"/>
              <a:gd name="connsiteY11644" fmla="*/ 518800 h 6857979"/>
              <a:gd name="connsiteX11645" fmla="*/ 2451806 w 7283450"/>
              <a:gd name="connsiteY11645" fmla="*/ 519589 h 6857979"/>
              <a:gd name="connsiteX11646" fmla="*/ 2451004 w 7283450"/>
              <a:gd name="connsiteY11646" fmla="*/ 520378 h 6857979"/>
              <a:gd name="connsiteX11647" fmla="*/ 2450203 w 7283450"/>
              <a:gd name="connsiteY11647" fmla="*/ 521956 h 6857979"/>
              <a:gd name="connsiteX11648" fmla="*/ 2449803 w 7283450"/>
              <a:gd name="connsiteY11648" fmla="*/ 523534 h 6857979"/>
              <a:gd name="connsiteX11649" fmla="*/ 2449803 w 7283450"/>
              <a:gd name="connsiteY11649" fmla="*/ 525901 h 6857979"/>
              <a:gd name="connsiteX11650" fmla="*/ 2449803 w 7283450"/>
              <a:gd name="connsiteY11650" fmla="*/ 528662 h 6857979"/>
              <a:gd name="connsiteX11651" fmla="*/ 2450203 w 7283450"/>
              <a:gd name="connsiteY11651" fmla="*/ 531423 h 6857979"/>
              <a:gd name="connsiteX11652" fmla="*/ 2451405 w 7283450"/>
              <a:gd name="connsiteY11652" fmla="*/ 534974 h 6857979"/>
              <a:gd name="connsiteX11653" fmla="*/ 2444991 w 7283450"/>
              <a:gd name="connsiteY11653" fmla="*/ 533790 h 6857979"/>
              <a:gd name="connsiteX11654" fmla="*/ 2439379 w 7283450"/>
              <a:gd name="connsiteY11654" fmla="*/ 531423 h 6857979"/>
              <a:gd name="connsiteX11655" fmla="*/ 2434569 w 7283450"/>
              <a:gd name="connsiteY11655" fmla="*/ 528662 h 6857979"/>
              <a:gd name="connsiteX11656" fmla="*/ 2430158 w 7283450"/>
              <a:gd name="connsiteY11656" fmla="*/ 525901 h 6857979"/>
              <a:gd name="connsiteX11657" fmla="*/ 2426951 w 7283450"/>
              <a:gd name="connsiteY11657" fmla="*/ 522350 h 6857979"/>
              <a:gd name="connsiteX11658" fmla="*/ 2424546 w 7283450"/>
              <a:gd name="connsiteY11658" fmla="*/ 518800 h 6857979"/>
              <a:gd name="connsiteX11659" fmla="*/ 2422140 w 7283450"/>
              <a:gd name="connsiteY11659" fmla="*/ 514855 h 6857979"/>
              <a:gd name="connsiteX11660" fmla="*/ 2420938 w 7283450"/>
              <a:gd name="connsiteY11660" fmla="*/ 510911 h 6857979"/>
              <a:gd name="connsiteX11661" fmla="*/ 2420938 w 7283450"/>
              <a:gd name="connsiteY11661" fmla="*/ 506571 h 6857979"/>
              <a:gd name="connsiteX11662" fmla="*/ 2421339 w 7283450"/>
              <a:gd name="connsiteY11662" fmla="*/ 502232 h 6857979"/>
              <a:gd name="connsiteX11663" fmla="*/ 2422541 w 7283450"/>
              <a:gd name="connsiteY11663" fmla="*/ 497893 h 6857979"/>
              <a:gd name="connsiteX11664" fmla="*/ 2425349 w 7283450"/>
              <a:gd name="connsiteY11664" fmla="*/ 493948 h 6857979"/>
              <a:gd name="connsiteX11665" fmla="*/ 2428555 w 7283450"/>
              <a:gd name="connsiteY11665" fmla="*/ 489609 h 6857979"/>
              <a:gd name="connsiteX11666" fmla="*/ 2433365 w 7283450"/>
              <a:gd name="connsiteY11666" fmla="*/ 485664 h 6857979"/>
              <a:gd name="connsiteX11667" fmla="*/ 2438176 w 7283450"/>
              <a:gd name="connsiteY11667" fmla="*/ 482114 h 6857979"/>
              <a:gd name="connsiteX11668" fmla="*/ 2444991 w 7283450"/>
              <a:gd name="connsiteY11668" fmla="*/ 478564 h 6857979"/>
              <a:gd name="connsiteX11669" fmla="*/ 2443789 w 7283450"/>
              <a:gd name="connsiteY11669" fmla="*/ 479353 h 6857979"/>
              <a:gd name="connsiteX11670" fmla="*/ 2442988 w 7283450"/>
              <a:gd name="connsiteY11670" fmla="*/ 480142 h 6857979"/>
              <a:gd name="connsiteX11671" fmla="*/ 2442988 w 7283450"/>
              <a:gd name="connsiteY11671" fmla="*/ 480931 h 6857979"/>
              <a:gd name="connsiteX11672" fmla="*/ 2443388 w 7283450"/>
              <a:gd name="connsiteY11672" fmla="*/ 482114 h 6857979"/>
              <a:gd name="connsiteX11673" fmla="*/ 2443789 w 7283450"/>
              <a:gd name="connsiteY11673" fmla="*/ 482903 h 6857979"/>
              <a:gd name="connsiteX11674" fmla="*/ 2444991 w 7283450"/>
              <a:gd name="connsiteY11674" fmla="*/ 483298 h 6857979"/>
              <a:gd name="connsiteX11675" fmla="*/ 2446194 w 7283450"/>
              <a:gd name="connsiteY11675" fmla="*/ 483692 h 6857979"/>
              <a:gd name="connsiteX11676" fmla="*/ 2447396 w 7283450"/>
              <a:gd name="connsiteY11676" fmla="*/ 483692 h 6857979"/>
              <a:gd name="connsiteX11677" fmla="*/ 2448599 w 7283450"/>
              <a:gd name="connsiteY11677" fmla="*/ 483692 h 6857979"/>
              <a:gd name="connsiteX11678" fmla="*/ 2450203 w 7283450"/>
              <a:gd name="connsiteY11678" fmla="*/ 483298 h 6857979"/>
              <a:gd name="connsiteX11679" fmla="*/ 2451405 w 7283450"/>
              <a:gd name="connsiteY11679" fmla="*/ 482509 h 6857979"/>
              <a:gd name="connsiteX11680" fmla="*/ 2452208 w 7283450"/>
              <a:gd name="connsiteY11680" fmla="*/ 481325 h 6857979"/>
              <a:gd name="connsiteX11681" fmla="*/ 2452608 w 7283450"/>
              <a:gd name="connsiteY11681" fmla="*/ 479747 h 6857979"/>
              <a:gd name="connsiteX11682" fmla="*/ 2452608 w 7283450"/>
              <a:gd name="connsiteY11682" fmla="*/ 477775 h 6857979"/>
              <a:gd name="connsiteX11683" fmla="*/ 2452208 w 7283450"/>
              <a:gd name="connsiteY11683" fmla="*/ 475014 h 6857979"/>
              <a:gd name="connsiteX11684" fmla="*/ 2451405 w 7283450"/>
              <a:gd name="connsiteY11684" fmla="*/ 471858 h 6857979"/>
              <a:gd name="connsiteX11685" fmla="*/ 2449803 w 7283450"/>
              <a:gd name="connsiteY11685" fmla="*/ 471858 h 6857979"/>
              <a:gd name="connsiteX11686" fmla="*/ 2448599 w 7283450"/>
              <a:gd name="connsiteY11686" fmla="*/ 472252 h 6857979"/>
              <a:gd name="connsiteX11687" fmla="*/ 2448198 w 7283450"/>
              <a:gd name="connsiteY11687" fmla="*/ 473830 h 6857979"/>
              <a:gd name="connsiteX11688" fmla="*/ 2447797 w 7283450"/>
              <a:gd name="connsiteY11688" fmla="*/ 475408 h 6857979"/>
              <a:gd name="connsiteX11689" fmla="*/ 2446595 w 7283450"/>
              <a:gd name="connsiteY11689" fmla="*/ 473436 h 6857979"/>
              <a:gd name="connsiteX11690" fmla="*/ 2446194 w 7283450"/>
              <a:gd name="connsiteY11690" fmla="*/ 471463 h 6857979"/>
              <a:gd name="connsiteX11691" fmla="*/ 2446194 w 7283450"/>
              <a:gd name="connsiteY11691" fmla="*/ 470280 h 6857979"/>
              <a:gd name="connsiteX11692" fmla="*/ 2619244 w 7283450"/>
              <a:gd name="connsiteY11692" fmla="*/ 436549 h 6857979"/>
              <a:gd name="connsiteX11693" fmla="*/ 2622517 w 7283450"/>
              <a:gd name="connsiteY11693" fmla="*/ 436943 h 6857979"/>
              <a:gd name="connsiteX11694" fmla="*/ 2625381 w 7283450"/>
              <a:gd name="connsiteY11694" fmla="*/ 437731 h 6857979"/>
              <a:gd name="connsiteX11695" fmla="*/ 2627837 w 7283450"/>
              <a:gd name="connsiteY11695" fmla="*/ 438518 h 6857979"/>
              <a:gd name="connsiteX11696" fmla="*/ 2630700 w 7283450"/>
              <a:gd name="connsiteY11696" fmla="*/ 440488 h 6857979"/>
              <a:gd name="connsiteX11697" fmla="*/ 2632746 w 7283450"/>
              <a:gd name="connsiteY11697" fmla="*/ 442457 h 6857979"/>
              <a:gd name="connsiteX11698" fmla="*/ 2634384 w 7283450"/>
              <a:gd name="connsiteY11698" fmla="*/ 444821 h 6857979"/>
              <a:gd name="connsiteX11699" fmla="*/ 2635610 w 7283450"/>
              <a:gd name="connsiteY11699" fmla="*/ 448366 h 6857979"/>
              <a:gd name="connsiteX11700" fmla="*/ 2636838 w 7283450"/>
              <a:gd name="connsiteY11700" fmla="*/ 451911 h 6857979"/>
              <a:gd name="connsiteX11701" fmla="*/ 2634384 w 7283450"/>
              <a:gd name="connsiteY11701" fmla="*/ 450335 h 6857979"/>
              <a:gd name="connsiteX11702" fmla="*/ 2632337 w 7283450"/>
              <a:gd name="connsiteY11702" fmla="*/ 449153 h 6857979"/>
              <a:gd name="connsiteX11703" fmla="*/ 2628246 w 7283450"/>
              <a:gd name="connsiteY11703" fmla="*/ 445608 h 6857979"/>
              <a:gd name="connsiteX11704" fmla="*/ 2626201 w 7283450"/>
              <a:gd name="connsiteY11704" fmla="*/ 444033 h 6857979"/>
              <a:gd name="connsiteX11705" fmla="*/ 2623745 w 7283450"/>
              <a:gd name="connsiteY11705" fmla="*/ 442851 h 6857979"/>
              <a:gd name="connsiteX11706" fmla="*/ 2620881 w 7283450"/>
              <a:gd name="connsiteY11706" fmla="*/ 442063 h 6857979"/>
              <a:gd name="connsiteX11707" fmla="*/ 2617198 w 7283450"/>
              <a:gd name="connsiteY11707" fmla="*/ 441669 h 6857979"/>
              <a:gd name="connsiteX11708" fmla="*/ 2619244 w 7283450"/>
              <a:gd name="connsiteY11708" fmla="*/ 442851 h 6857979"/>
              <a:gd name="connsiteX11709" fmla="*/ 2621290 w 7283450"/>
              <a:gd name="connsiteY11709" fmla="*/ 443639 h 6857979"/>
              <a:gd name="connsiteX11710" fmla="*/ 2623745 w 7283450"/>
              <a:gd name="connsiteY11710" fmla="*/ 446002 h 6857979"/>
              <a:gd name="connsiteX11711" fmla="*/ 2625381 w 7283450"/>
              <a:gd name="connsiteY11711" fmla="*/ 448759 h 6857979"/>
              <a:gd name="connsiteX11712" fmla="*/ 2626609 w 7283450"/>
              <a:gd name="connsiteY11712" fmla="*/ 451123 h 6857979"/>
              <a:gd name="connsiteX11713" fmla="*/ 2627837 w 7283450"/>
              <a:gd name="connsiteY11713" fmla="*/ 453486 h 6857979"/>
              <a:gd name="connsiteX11714" fmla="*/ 2629064 w 7283450"/>
              <a:gd name="connsiteY11714" fmla="*/ 455456 h 6857979"/>
              <a:gd name="connsiteX11715" fmla="*/ 2631110 w 7283450"/>
              <a:gd name="connsiteY11715" fmla="*/ 457425 h 6857979"/>
              <a:gd name="connsiteX11716" fmla="*/ 2632337 w 7283450"/>
              <a:gd name="connsiteY11716" fmla="*/ 458213 h 6857979"/>
              <a:gd name="connsiteX11717" fmla="*/ 2633565 w 7283450"/>
              <a:gd name="connsiteY11717" fmla="*/ 458607 h 6857979"/>
              <a:gd name="connsiteX11718" fmla="*/ 2632746 w 7283450"/>
              <a:gd name="connsiteY11718" fmla="*/ 460182 h 6857979"/>
              <a:gd name="connsiteX11719" fmla="*/ 2631928 w 7283450"/>
              <a:gd name="connsiteY11719" fmla="*/ 462152 h 6857979"/>
              <a:gd name="connsiteX11720" fmla="*/ 2631519 w 7283450"/>
              <a:gd name="connsiteY11720" fmla="*/ 466484 h 6857979"/>
              <a:gd name="connsiteX11721" fmla="*/ 2631519 w 7283450"/>
              <a:gd name="connsiteY11721" fmla="*/ 470817 h 6857979"/>
              <a:gd name="connsiteX11722" fmla="*/ 2631928 w 7283450"/>
              <a:gd name="connsiteY11722" fmla="*/ 475544 h 6857979"/>
              <a:gd name="connsiteX11723" fmla="*/ 2633565 w 7283450"/>
              <a:gd name="connsiteY11723" fmla="*/ 484997 h 6857979"/>
              <a:gd name="connsiteX11724" fmla="*/ 2633974 w 7283450"/>
              <a:gd name="connsiteY11724" fmla="*/ 490118 h 6857979"/>
              <a:gd name="connsiteX11725" fmla="*/ 2633565 w 7283450"/>
              <a:gd name="connsiteY11725" fmla="*/ 494845 h 6857979"/>
              <a:gd name="connsiteX11726" fmla="*/ 2633155 w 7283450"/>
              <a:gd name="connsiteY11726" fmla="*/ 496420 h 6857979"/>
              <a:gd name="connsiteX11727" fmla="*/ 2632337 w 7283450"/>
              <a:gd name="connsiteY11727" fmla="*/ 497996 h 6857979"/>
              <a:gd name="connsiteX11728" fmla="*/ 2630291 w 7283450"/>
              <a:gd name="connsiteY11728" fmla="*/ 501541 h 6857979"/>
              <a:gd name="connsiteX11729" fmla="*/ 2628246 w 7283450"/>
              <a:gd name="connsiteY11729" fmla="*/ 504692 h 6857979"/>
              <a:gd name="connsiteX11730" fmla="*/ 2627427 w 7283450"/>
              <a:gd name="connsiteY11730" fmla="*/ 506267 h 6857979"/>
              <a:gd name="connsiteX11731" fmla="*/ 2627018 w 7283450"/>
              <a:gd name="connsiteY11731" fmla="*/ 508237 h 6857979"/>
              <a:gd name="connsiteX11732" fmla="*/ 2627018 w 7283450"/>
              <a:gd name="connsiteY11732" fmla="*/ 511388 h 6857979"/>
              <a:gd name="connsiteX11733" fmla="*/ 2627427 w 7283450"/>
              <a:gd name="connsiteY11733" fmla="*/ 514539 h 6857979"/>
              <a:gd name="connsiteX11734" fmla="*/ 2629064 w 7283450"/>
              <a:gd name="connsiteY11734" fmla="*/ 522417 h 6857979"/>
              <a:gd name="connsiteX11735" fmla="*/ 2630291 w 7283450"/>
              <a:gd name="connsiteY11735" fmla="*/ 526356 h 6857979"/>
              <a:gd name="connsiteX11736" fmla="*/ 2631110 w 7283450"/>
              <a:gd name="connsiteY11736" fmla="*/ 529507 h 6857979"/>
              <a:gd name="connsiteX11737" fmla="*/ 2631110 w 7283450"/>
              <a:gd name="connsiteY11737" fmla="*/ 532658 h 6857979"/>
              <a:gd name="connsiteX11738" fmla="*/ 2630700 w 7283450"/>
              <a:gd name="connsiteY11738" fmla="*/ 534628 h 6857979"/>
              <a:gd name="connsiteX11739" fmla="*/ 2630700 w 7283450"/>
              <a:gd name="connsiteY11739" fmla="*/ 533840 h 6857979"/>
              <a:gd name="connsiteX11740" fmla="*/ 2630700 w 7283450"/>
              <a:gd name="connsiteY11740" fmla="*/ 533052 h 6857979"/>
              <a:gd name="connsiteX11741" fmla="*/ 2629882 w 7283450"/>
              <a:gd name="connsiteY11741" fmla="*/ 531870 h 6857979"/>
              <a:gd name="connsiteX11742" fmla="*/ 2628246 w 7283450"/>
              <a:gd name="connsiteY11742" fmla="*/ 531476 h 6857979"/>
              <a:gd name="connsiteX11743" fmla="*/ 2625381 w 7283450"/>
              <a:gd name="connsiteY11743" fmla="*/ 531870 h 6857979"/>
              <a:gd name="connsiteX11744" fmla="*/ 2621700 w 7283450"/>
              <a:gd name="connsiteY11744" fmla="*/ 533052 h 6857979"/>
              <a:gd name="connsiteX11745" fmla="*/ 2618018 w 7283450"/>
              <a:gd name="connsiteY11745" fmla="*/ 534234 h 6857979"/>
              <a:gd name="connsiteX11746" fmla="*/ 2616789 w 7283450"/>
              <a:gd name="connsiteY11746" fmla="*/ 535415 h 6857979"/>
              <a:gd name="connsiteX11747" fmla="*/ 2615971 w 7283450"/>
              <a:gd name="connsiteY11747" fmla="*/ 536203 h 6857979"/>
              <a:gd name="connsiteX11748" fmla="*/ 2615562 w 7283450"/>
              <a:gd name="connsiteY11748" fmla="*/ 537385 h 6857979"/>
              <a:gd name="connsiteX11749" fmla="*/ 2615562 w 7283450"/>
              <a:gd name="connsiteY11749" fmla="*/ 538566 h 6857979"/>
              <a:gd name="connsiteX11750" fmla="*/ 2615971 w 7283450"/>
              <a:gd name="connsiteY11750" fmla="*/ 539748 h 6857979"/>
              <a:gd name="connsiteX11751" fmla="*/ 2617198 w 7283450"/>
              <a:gd name="connsiteY11751" fmla="*/ 541324 h 6857979"/>
              <a:gd name="connsiteX11752" fmla="*/ 2615971 w 7283450"/>
              <a:gd name="connsiteY11752" fmla="*/ 540930 h 6857979"/>
              <a:gd name="connsiteX11753" fmla="*/ 2615153 w 7283450"/>
              <a:gd name="connsiteY11753" fmla="*/ 539748 h 6857979"/>
              <a:gd name="connsiteX11754" fmla="*/ 2614743 w 7283450"/>
              <a:gd name="connsiteY11754" fmla="*/ 538566 h 6857979"/>
              <a:gd name="connsiteX11755" fmla="*/ 2614743 w 7283450"/>
              <a:gd name="connsiteY11755" fmla="*/ 537779 h 6857979"/>
              <a:gd name="connsiteX11756" fmla="*/ 2615153 w 7283450"/>
              <a:gd name="connsiteY11756" fmla="*/ 536597 h 6857979"/>
              <a:gd name="connsiteX11757" fmla="*/ 2615562 w 7283450"/>
              <a:gd name="connsiteY11757" fmla="*/ 535809 h 6857979"/>
              <a:gd name="connsiteX11758" fmla="*/ 2616380 w 7283450"/>
              <a:gd name="connsiteY11758" fmla="*/ 535021 h 6857979"/>
              <a:gd name="connsiteX11759" fmla="*/ 2617198 w 7283450"/>
              <a:gd name="connsiteY11759" fmla="*/ 534628 h 6857979"/>
              <a:gd name="connsiteX11760" fmla="*/ 2614743 w 7283450"/>
              <a:gd name="connsiteY11760" fmla="*/ 532658 h 6857979"/>
              <a:gd name="connsiteX11761" fmla="*/ 2612288 w 7283450"/>
              <a:gd name="connsiteY11761" fmla="*/ 529901 h 6857979"/>
              <a:gd name="connsiteX11762" fmla="*/ 2609835 w 7283450"/>
              <a:gd name="connsiteY11762" fmla="*/ 527144 h 6857979"/>
              <a:gd name="connsiteX11763" fmla="*/ 2607788 w 7283450"/>
              <a:gd name="connsiteY11763" fmla="*/ 523205 h 6857979"/>
              <a:gd name="connsiteX11764" fmla="*/ 2605742 w 7283450"/>
              <a:gd name="connsiteY11764" fmla="*/ 519266 h 6857979"/>
              <a:gd name="connsiteX11765" fmla="*/ 2604105 w 7283450"/>
              <a:gd name="connsiteY11765" fmla="*/ 514933 h 6857979"/>
              <a:gd name="connsiteX11766" fmla="*/ 2600423 w 7283450"/>
              <a:gd name="connsiteY11766" fmla="*/ 505874 h 6857979"/>
              <a:gd name="connsiteX11767" fmla="*/ 2598377 w 7283450"/>
              <a:gd name="connsiteY11767" fmla="*/ 496420 h 6857979"/>
              <a:gd name="connsiteX11768" fmla="*/ 2597151 w 7283450"/>
              <a:gd name="connsiteY11768" fmla="*/ 486967 h 6857979"/>
              <a:gd name="connsiteX11769" fmla="*/ 2597151 w 7283450"/>
              <a:gd name="connsiteY11769" fmla="*/ 483028 h 6857979"/>
              <a:gd name="connsiteX11770" fmla="*/ 2597151 w 7283450"/>
              <a:gd name="connsiteY11770" fmla="*/ 478695 h 6857979"/>
              <a:gd name="connsiteX11771" fmla="*/ 2597559 w 7283450"/>
              <a:gd name="connsiteY11771" fmla="*/ 475150 h 6857979"/>
              <a:gd name="connsiteX11772" fmla="*/ 2597968 w 7283450"/>
              <a:gd name="connsiteY11772" fmla="*/ 471605 h 6857979"/>
              <a:gd name="connsiteX11773" fmla="*/ 2600833 w 7283450"/>
              <a:gd name="connsiteY11773" fmla="*/ 473575 h 6857979"/>
              <a:gd name="connsiteX11774" fmla="*/ 2603287 w 7283450"/>
              <a:gd name="connsiteY11774" fmla="*/ 474756 h 6857979"/>
              <a:gd name="connsiteX11775" fmla="*/ 2604105 w 7283450"/>
              <a:gd name="connsiteY11775" fmla="*/ 475150 h 6857979"/>
              <a:gd name="connsiteX11776" fmla="*/ 2604515 w 7283450"/>
              <a:gd name="connsiteY11776" fmla="*/ 475150 h 6857979"/>
              <a:gd name="connsiteX11777" fmla="*/ 2604924 w 7283450"/>
              <a:gd name="connsiteY11777" fmla="*/ 470030 h 6857979"/>
              <a:gd name="connsiteX11778" fmla="*/ 2604924 w 7283450"/>
              <a:gd name="connsiteY11778" fmla="*/ 466484 h 6857979"/>
              <a:gd name="connsiteX11779" fmla="*/ 2603696 w 7283450"/>
              <a:gd name="connsiteY11779" fmla="*/ 463333 h 6857979"/>
              <a:gd name="connsiteX11780" fmla="*/ 2602060 w 7283450"/>
              <a:gd name="connsiteY11780" fmla="*/ 460576 h 6857979"/>
              <a:gd name="connsiteX11781" fmla="*/ 2599605 w 7283450"/>
              <a:gd name="connsiteY11781" fmla="*/ 455062 h 6857979"/>
              <a:gd name="connsiteX11782" fmla="*/ 2598377 w 7283450"/>
              <a:gd name="connsiteY11782" fmla="*/ 451911 h 6857979"/>
              <a:gd name="connsiteX11783" fmla="*/ 2597968 w 7283450"/>
              <a:gd name="connsiteY11783" fmla="*/ 448366 h 6857979"/>
              <a:gd name="connsiteX11784" fmla="*/ 2600014 w 7283450"/>
              <a:gd name="connsiteY11784" fmla="*/ 445608 h 6857979"/>
              <a:gd name="connsiteX11785" fmla="*/ 2602060 w 7283450"/>
              <a:gd name="connsiteY11785" fmla="*/ 443245 h 6857979"/>
              <a:gd name="connsiteX11786" fmla="*/ 2604924 w 7283450"/>
              <a:gd name="connsiteY11786" fmla="*/ 441669 h 6857979"/>
              <a:gd name="connsiteX11787" fmla="*/ 2607379 w 7283450"/>
              <a:gd name="connsiteY11787" fmla="*/ 440094 h 6857979"/>
              <a:gd name="connsiteX11788" fmla="*/ 2610243 w 7283450"/>
              <a:gd name="connsiteY11788" fmla="*/ 438124 h 6857979"/>
              <a:gd name="connsiteX11789" fmla="*/ 2613517 w 7283450"/>
              <a:gd name="connsiteY11789" fmla="*/ 437337 h 6857979"/>
              <a:gd name="connsiteX11790" fmla="*/ 2616380 w 7283450"/>
              <a:gd name="connsiteY11790" fmla="*/ 436943 h 6857979"/>
              <a:gd name="connsiteX11791" fmla="*/ 1832430 w 7283450"/>
              <a:gd name="connsiteY11791" fmla="*/ 411149 h 6857979"/>
              <a:gd name="connsiteX11792" fmla="*/ 1834027 w 7283450"/>
              <a:gd name="connsiteY11792" fmla="*/ 411940 h 6857979"/>
              <a:gd name="connsiteX11793" fmla="*/ 1835225 w 7283450"/>
              <a:gd name="connsiteY11793" fmla="*/ 412732 h 6857979"/>
              <a:gd name="connsiteX11794" fmla="*/ 1837220 w 7283450"/>
              <a:gd name="connsiteY11794" fmla="*/ 415106 h 6857979"/>
              <a:gd name="connsiteX11795" fmla="*/ 1838818 w 7283450"/>
              <a:gd name="connsiteY11795" fmla="*/ 416688 h 6857979"/>
              <a:gd name="connsiteX11796" fmla="*/ 1840014 w 7283450"/>
              <a:gd name="connsiteY11796" fmla="*/ 417480 h 6857979"/>
              <a:gd name="connsiteX11797" fmla="*/ 1841611 w 7283450"/>
              <a:gd name="connsiteY11797" fmla="*/ 417875 h 6857979"/>
              <a:gd name="connsiteX11798" fmla="*/ 1841212 w 7283450"/>
              <a:gd name="connsiteY11798" fmla="*/ 419062 h 6857979"/>
              <a:gd name="connsiteX11799" fmla="*/ 1840813 w 7283450"/>
              <a:gd name="connsiteY11799" fmla="*/ 419854 h 6857979"/>
              <a:gd name="connsiteX11800" fmla="*/ 1840414 w 7283450"/>
              <a:gd name="connsiteY11800" fmla="*/ 419854 h 6857979"/>
              <a:gd name="connsiteX11801" fmla="*/ 1840014 w 7283450"/>
              <a:gd name="connsiteY11801" fmla="*/ 419854 h 6857979"/>
              <a:gd name="connsiteX11802" fmla="*/ 1839216 w 7283450"/>
              <a:gd name="connsiteY11802" fmla="*/ 419062 h 6857979"/>
              <a:gd name="connsiteX11803" fmla="*/ 1838818 w 7283450"/>
              <a:gd name="connsiteY11803" fmla="*/ 417875 h 6857979"/>
              <a:gd name="connsiteX11804" fmla="*/ 1836023 w 7283450"/>
              <a:gd name="connsiteY11804" fmla="*/ 419062 h 6857979"/>
              <a:gd name="connsiteX11805" fmla="*/ 1835623 w 7283450"/>
              <a:gd name="connsiteY11805" fmla="*/ 419458 h 6857979"/>
              <a:gd name="connsiteX11806" fmla="*/ 1835225 w 7283450"/>
              <a:gd name="connsiteY11806" fmla="*/ 419854 h 6857979"/>
              <a:gd name="connsiteX11807" fmla="*/ 1835623 w 7283450"/>
              <a:gd name="connsiteY11807" fmla="*/ 421436 h 6857979"/>
              <a:gd name="connsiteX11808" fmla="*/ 1836422 w 7283450"/>
              <a:gd name="connsiteY11808" fmla="*/ 423415 h 6857979"/>
              <a:gd name="connsiteX11809" fmla="*/ 1837619 w 7283450"/>
              <a:gd name="connsiteY11809" fmla="*/ 424997 h 6857979"/>
              <a:gd name="connsiteX11810" fmla="*/ 1838418 w 7283450"/>
              <a:gd name="connsiteY11810" fmla="*/ 426976 h 6857979"/>
              <a:gd name="connsiteX11811" fmla="*/ 1839216 w 7283450"/>
              <a:gd name="connsiteY11811" fmla="*/ 428954 h 6857979"/>
              <a:gd name="connsiteX11812" fmla="*/ 1839216 w 7283450"/>
              <a:gd name="connsiteY11812" fmla="*/ 430537 h 6857979"/>
              <a:gd name="connsiteX11813" fmla="*/ 1838818 w 7283450"/>
              <a:gd name="connsiteY11813" fmla="*/ 431328 h 6857979"/>
              <a:gd name="connsiteX11814" fmla="*/ 1840414 w 7283450"/>
              <a:gd name="connsiteY11814" fmla="*/ 428954 h 6857979"/>
              <a:gd name="connsiteX11815" fmla="*/ 1842410 w 7283450"/>
              <a:gd name="connsiteY11815" fmla="*/ 426976 h 6857979"/>
              <a:gd name="connsiteX11816" fmla="*/ 1844007 w 7283450"/>
              <a:gd name="connsiteY11816" fmla="*/ 424206 h 6857979"/>
              <a:gd name="connsiteX11817" fmla="*/ 1843607 w 7283450"/>
              <a:gd name="connsiteY11817" fmla="*/ 426976 h 6857979"/>
              <a:gd name="connsiteX11818" fmla="*/ 1844007 w 7283450"/>
              <a:gd name="connsiteY11818" fmla="*/ 429745 h 6857979"/>
              <a:gd name="connsiteX11819" fmla="*/ 1845204 w 7283450"/>
              <a:gd name="connsiteY11819" fmla="*/ 432911 h 6857979"/>
              <a:gd name="connsiteX11820" fmla="*/ 1846801 w 7283450"/>
              <a:gd name="connsiteY11820" fmla="*/ 435680 h 6857979"/>
              <a:gd name="connsiteX11821" fmla="*/ 1848398 w 7283450"/>
              <a:gd name="connsiteY11821" fmla="*/ 438846 h 6857979"/>
              <a:gd name="connsiteX11822" fmla="*/ 1853986 w 7283450"/>
              <a:gd name="connsiteY11822" fmla="*/ 444385 h 6857979"/>
              <a:gd name="connsiteX11823" fmla="*/ 1859576 w 7283450"/>
              <a:gd name="connsiteY11823" fmla="*/ 450320 h 6857979"/>
              <a:gd name="connsiteX11824" fmla="*/ 1865164 w 7283450"/>
              <a:gd name="connsiteY11824" fmla="*/ 456255 h 6857979"/>
              <a:gd name="connsiteX11825" fmla="*/ 1867958 w 7283450"/>
              <a:gd name="connsiteY11825" fmla="*/ 459025 h 6857979"/>
              <a:gd name="connsiteX11826" fmla="*/ 1870354 w 7283450"/>
              <a:gd name="connsiteY11826" fmla="*/ 461794 h 6857979"/>
              <a:gd name="connsiteX11827" fmla="*/ 1871950 w 7283450"/>
              <a:gd name="connsiteY11827" fmla="*/ 465356 h 6857979"/>
              <a:gd name="connsiteX11828" fmla="*/ 1873547 w 7283450"/>
              <a:gd name="connsiteY11828" fmla="*/ 468125 h 6857979"/>
              <a:gd name="connsiteX11829" fmla="*/ 1873946 w 7283450"/>
              <a:gd name="connsiteY11829" fmla="*/ 470104 h 6857979"/>
              <a:gd name="connsiteX11830" fmla="*/ 1873547 w 7283450"/>
              <a:gd name="connsiteY11830" fmla="*/ 471686 h 6857979"/>
              <a:gd name="connsiteX11831" fmla="*/ 1873148 w 7283450"/>
              <a:gd name="connsiteY11831" fmla="*/ 472873 h 6857979"/>
              <a:gd name="connsiteX11832" fmla="*/ 1872351 w 7283450"/>
              <a:gd name="connsiteY11832" fmla="*/ 473269 h 6857979"/>
              <a:gd name="connsiteX11833" fmla="*/ 1871552 w 7283450"/>
              <a:gd name="connsiteY11833" fmla="*/ 473665 h 6857979"/>
              <a:gd name="connsiteX11834" fmla="*/ 1871152 w 7283450"/>
              <a:gd name="connsiteY11834" fmla="*/ 473665 h 6857979"/>
              <a:gd name="connsiteX11835" fmla="*/ 1873547 w 7283450"/>
              <a:gd name="connsiteY11835" fmla="*/ 474852 h 6857979"/>
              <a:gd name="connsiteX11836" fmla="*/ 1875144 w 7283450"/>
              <a:gd name="connsiteY11836" fmla="*/ 475643 h 6857979"/>
              <a:gd name="connsiteX11837" fmla="*/ 1877140 w 7283450"/>
              <a:gd name="connsiteY11837" fmla="*/ 476434 h 6857979"/>
              <a:gd name="connsiteX11838" fmla="*/ 1878338 w 7283450"/>
              <a:gd name="connsiteY11838" fmla="*/ 477621 h 6857979"/>
              <a:gd name="connsiteX11839" fmla="*/ 1879136 w 7283450"/>
              <a:gd name="connsiteY11839" fmla="*/ 478808 h 6857979"/>
              <a:gd name="connsiteX11840" fmla="*/ 1880334 w 7283450"/>
              <a:gd name="connsiteY11840" fmla="*/ 482369 h 6857979"/>
              <a:gd name="connsiteX11841" fmla="*/ 1881133 w 7283450"/>
              <a:gd name="connsiteY11841" fmla="*/ 485535 h 6857979"/>
              <a:gd name="connsiteX11842" fmla="*/ 1881531 w 7283450"/>
              <a:gd name="connsiteY11842" fmla="*/ 489887 h 6857979"/>
              <a:gd name="connsiteX11843" fmla="*/ 1881930 w 7283450"/>
              <a:gd name="connsiteY11843" fmla="*/ 494239 h 6857979"/>
              <a:gd name="connsiteX11844" fmla="*/ 1882330 w 7283450"/>
              <a:gd name="connsiteY11844" fmla="*/ 499383 h 6857979"/>
              <a:gd name="connsiteX11845" fmla="*/ 1882729 w 7283450"/>
              <a:gd name="connsiteY11845" fmla="*/ 504527 h 6857979"/>
              <a:gd name="connsiteX11846" fmla="*/ 1883527 w 7283450"/>
              <a:gd name="connsiteY11846" fmla="*/ 506109 h 6857979"/>
              <a:gd name="connsiteX11847" fmla="*/ 1884725 w 7283450"/>
              <a:gd name="connsiteY11847" fmla="*/ 508483 h 6857979"/>
              <a:gd name="connsiteX11848" fmla="*/ 1886721 w 7283450"/>
              <a:gd name="connsiteY11848" fmla="*/ 510857 h 6857979"/>
              <a:gd name="connsiteX11849" fmla="*/ 1888318 w 7283450"/>
              <a:gd name="connsiteY11849" fmla="*/ 514418 h 6857979"/>
              <a:gd name="connsiteX11850" fmla="*/ 1889515 w 7283450"/>
              <a:gd name="connsiteY11850" fmla="*/ 518771 h 6857979"/>
              <a:gd name="connsiteX11851" fmla="*/ 1890314 w 7283450"/>
              <a:gd name="connsiteY11851" fmla="*/ 523123 h 6857979"/>
              <a:gd name="connsiteX11852" fmla="*/ 1890713 w 7283450"/>
              <a:gd name="connsiteY11852" fmla="*/ 525893 h 6857979"/>
              <a:gd name="connsiteX11853" fmla="*/ 1890314 w 7283450"/>
              <a:gd name="connsiteY11853" fmla="*/ 528662 h 6857979"/>
              <a:gd name="connsiteX11854" fmla="*/ 1889914 w 7283450"/>
              <a:gd name="connsiteY11854" fmla="*/ 531432 h 6857979"/>
              <a:gd name="connsiteX11855" fmla="*/ 1889116 w 7283450"/>
              <a:gd name="connsiteY11855" fmla="*/ 534597 h 6857979"/>
              <a:gd name="connsiteX11856" fmla="*/ 1887519 w 7283450"/>
              <a:gd name="connsiteY11856" fmla="*/ 534597 h 6857979"/>
              <a:gd name="connsiteX11857" fmla="*/ 1886322 w 7283450"/>
              <a:gd name="connsiteY11857" fmla="*/ 534597 h 6857979"/>
              <a:gd name="connsiteX11858" fmla="*/ 1884725 w 7283450"/>
              <a:gd name="connsiteY11858" fmla="*/ 535389 h 6857979"/>
              <a:gd name="connsiteX11859" fmla="*/ 1883926 w 7283450"/>
              <a:gd name="connsiteY11859" fmla="*/ 536180 h 6857979"/>
              <a:gd name="connsiteX11860" fmla="*/ 1883527 w 7283450"/>
              <a:gd name="connsiteY11860" fmla="*/ 536971 h 6857979"/>
              <a:gd name="connsiteX11861" fmla="*/ 1883128 w 7283450"/>
              <a:gd name="connsiteY11861" fmla="*/ 538158 h 6857979"/>
              <a:gd name="connsiteX11862" fmla="*/ 1882729 w 7283450"/>
              <a:gd name="connsiteY11862" fmla="*/ 541324 h 6857979"/>
              <a:gd name="connsiteX11863" fmla="*/ 1879535 w 7283450"/>
              <a:gd name="connsiteY11863" fmla="*/ 536971 h 6857979"/>
              <a:gd name="connsiteX11864" fmla="*/ 1875543 w 7283450"/>
              <a:gd name="connsiteY11864" fmla="*/ 533015 h 6857979"/>
              <a:gd name="connsiteX11865" fmla="*/ 1871950 w 7283450"/>
              <a:gd name="connsiteY11865" fmla="*/ 529058 h 6857979"/>
              <a:gd name="connsiteX11866" fmla="*/ 1867958 w 7283450"/>
              <a:gd name="connsiteY11866" fmla="*/ 525893 h 6857979"/>
              <a:gd name="connsiteX11867" fmla="*/ 1858777 w 7283450"/>
              <a:gd name="connsiteY11867" fmla="*/ 518771 h 6857979"/>
              <a:gd name="connsiteX11868" fmla="*/ 1849995 w 7283450"/>
              <a:gd name="connsiteY11868" fmla="*/ 512440 h 6857979"/>
              <a:gd name="connsiteX11869" fmla="*/ 1841611 w 7283450"/>
              <a:gd name="connsiteY11869" fmla="*/ 505318 h 6857979"/>
              <a:gd name="connsiteX11870" fmla="*/ 1838019 w 7283450"/>
              <a:gd name="connsiteY11870" fmla="*/ 501757 h 6857979"/>
              <a:gd name="connsiteX11871" fmla="*/ 1834426 w 7283450"/>
              <a:gd name="connsiteY11871" fmla="*/ 497405 h 6857979"/>
              <a:gd name="connsiteX11872" fmla="*/ 1830833 w 7283450"/>
              <a:gd name="connsiteY11872" fmla="*/ 493448 h 6857979"/>
              <a:gd name="connsiteX11873" fmla="*/ 1827639 w 7283450"/>
              <a:gd name="connsiteY11873" fmla="*/ 488700 h 6857979"/>
              <a:gd name="connsiteX11874" fmla="*/ 1825244 w 7283450"/>
              <a:gd name="connsiteY11874" fmla="*/ 483556 h 6857979"/>
              <a:gd name="connsiteX11875" fmla="*/ 1822849 w 7283450"/>
              <a:gd name="connsiteY11875" fmla="*/ 478017 h 6857979"/>
              <a:gd name="connsiteX11876" fmla="*/ 1825244 w 7283450"/>
              <a:gd name="connsiteY11876" fmla="*/ 478413 h 6857979"/>
              <a:gd name="connsiteX11877" fmla="*/ 1826442 w 7283450"/>
              <a:gd name="connsiteY11877" fmla="*/ 479204 h 6857979"/>
              <a:gd name="connsiteX11878" fmla="*/ 1827639 w 7283450"/>
              <a:gd name="connsiteY11878" fmla="*/ 480391 h 6857979"/>
              <a:gd name="connsiteX11879" fmla="*/ 1828438 w 7283450"/>
              <a:gd name="connsiteY11879" fmla="*/ 482369 h 6857979"/>
              <a:gd name="connsiteX11880" fmla="*/ 1829237 w 7283450"/>
              <a:gd name="connsiteY11880" fmla="*/ 483556 h 6857979"/>
              <a:gd name="connsiteX11881" fmla="*/ 1830833 w 7283450"/>
              <a:gd name="connsiteY11881" fmla="*/ 484743 h 6857979"/>
              <a:gd name="connsiteX11882" fmla="*/ 1832430 w 7283450"/>
              <a:gd name="connsiteY11882" fmla="*/ 485139 h 6857979"/>
              <a:gd name="connsiteX11883" fmla="*/ 1835623 w 7283450"/>
              <a:gd name="connsiteY11883" fmla="*/ 484743 h 6857979"/>
              <a:gd name="connsiteX11884" fmla="*/ 1835225 w 7283450"/>
              <a:gd name="connsiteY11884" fmla="*/ 481974 h 6857979"/>
              <a:gd name="connsiteX11885" fmla="*/ 1834027 w 7283450"/>
              <a:gd name="connsiteY11885" fmla="*/ 479600 h 6857979"/>
              <a:gd name="connsiteX11886" fmla="*/ 1832829 w 7283450"/>
              <a:gd name="connsiteY11886" fmla="*/ 477621 h 6857979"/>
              <a:gd name="connsiteX11887" fmla="*/ 1831232 w 7283450"/>
              <a:gd name="connsiteY11887" fmla="*/ 475643 h 6857979"/>
              <a:gd name="connsiteX11888" fmla="*/ 1829635 w 7283450"/>
              <a:gd name="connsiteY11888" fmla="*/ 474456 h 6857979"/>
              <a:gd name="connsiteX11889" fmla="*/ 1827639 w 7283450"/>
              <a:gd name="connsiteY11889" fmla="*/ 473269 h 6857979"/>
              <a:gd name="connsiteX11890" fmla="*/ 1825643 w 7283450"/>
              <a:gd name="connsiteY11890" fmla="*/ 471686 h 6857979"/>
              <a:gd name="connsiteX11891" fmla="*/ 1822849 w 7283450"/>
              <a:gd name="connsiteY11891" fmla="*/ 471290 h 6857979"/>
              <a:gd name="connsiteX11892" fmla="*/ 1823647 w 7283450"/>
              <a:gd name="connsiteY11892" fmla="*/ 467334 h 6857979"/>
              <a:gd name="connsiteX11893" fmla="*/ 1824048 w 7283450"/>
              <a:gd name="connsiteY11893" fmla="*/ 463773 h 6857979"/>
              <a:gd name="connsiteX11894" fmla="*/ 1824048 w 7283450"/>
              <a:gd name="connsiteY11894" fmla="*/ 457838 h 6857979"/>
              <a:gd name="connsiteX11895" fmla="*/ 1823647 w 7283450"/>
              <a:gd name="connsiteY11895" fmla="*/ 453090 h 6857979"/>
              <a:gd name="connsiteX11896" fmla="*/ 1822849 w 7283450"/>
              <a:gd name="connsiteY11896" fmla="*/ 448737 h 6857979"/>
              <a:gd name="connsiteX11897" fmla="*/ 1822450 w 7283450"/>
              <a:gd name="connsiteY11897" fmla="*/ 444781 h 6857979"/>
              <a:gd name="connsiteX11898" fmla="*/ 1822849 w 7283450"/>
              <a:gd name="connsiteY11898" fmla="*/ 442802 h 6857979"/>
              <a:gd name="connsiteX11899" fmla="*/ 1823249 w 7283450"/>
              <a:gd name="connsiteY11899" fmla="*/ 440824 h 6857979"/>
              <a:gd name="connsiteX11900" fmla="*/ 1824048 w 7283450"/>
              <a:gd name="connsiteY11900" fmla="*/ 438846 h 6857979"/>
              <a:gd name="connsiteX11901" fmla="*/ 1825643 w 7283450"/>
              <a:gd name="connsiteY11901" fmla="*/ 436472 h 6857979"/>
              <a:gd name="connsiteX11902" fmla="*/ 1827240 w 7283450"/>
              <a:gd name="connsiteY11902" fmla="*/ 434098 h 6857979"/>
              <a:gd name="connsiteX11903" fmla="*/ 1829237 w 7283450"/>
              <a:gd name="connsiteY11903" fmla="*/ 431328 h 6857979"/>
              <a:gd name="connsiteX11904" fmla="*/ 1826442 w 7283450"/>
              <a:gd name="connsiteY11904" fmla="*/ 431328 h 6857979"/>
              <a:gd name="connsiteX11905" fmla="*/ 1825643 w 7283450"/>
              <a:gd name="connsiteY11905" fmla="*/ 430932 h 6857979"/>
              <a:gd name="connsiteX11906" fmla="*/ 1825244 w 7283450"/>
              <a:gd name="connsiteY11906" fmla="*/ 430537 h 6857979"/>
              <a:gd name="connsiteX11907" fmla="*/ 1824446 w 7283450"/>
              <a:gd name="connsiteY11907" fmla="*/ 428954 h 6857979"/>
              <a:gd name="connsiteX11908" fmla="*/ 1824446 w 7283450"/>
              <a:gd name="connsiteY11908" fmla="*/ 427371 h 6857979"/>
              <a:gd name="connsiteX11909" fmla="*/ 1824446 w 7283450"/>
              <a:gd name="connsiteY11909" fmla="*/ 425393 h 6857979"/>
              <a:gd name="connsiteX11910" fmla="*/ 1825244 w 7283450"/>
              <a:gd name="connsiteY11910" fmla="*/ 423019 h 6857979"/>
              <a:gd name="connsiteX11911" fmla="*/ 1824048 w 7283450"/>
              <a:gd name="connsiteY11911" fmla="*/ 420645 h 6857979"/>
              <a:gd name="connsiteX11912" fmla="*/ 1823647 w 7283450"/>
              <a:gd name="connsiteY11912" fmla="*/ 419062 h 6857979"/>
              <a:gd name="connsiteX11913" fmla="*/ 1822849 w 7283450"/>
              <a:gd name="connsiteY11913" fmla="*/ 417875 h 6857979"/>
              <a:gd name="connsiteX11914" fmla="*/ 1823249 w 7283450"/>
              <a:gd name="connsiteY11914" fmla="*/ 416293 h 6857979"/>
              <a:gd name="connsiteX11915" fmla="*/ 1823647 w 7283450"/>
              <a:gd name="connsiteY11915" fmla="*/ 415106 h 6857979"/>
              <a:gd name="connsiteX11916" fmla="*/ 1824446 w 7283450"/>
              <a:gd name="connsiteY11916" fmla="*/ 414710 h 6857979"/>
              <a:gd name="connsiteX11917" fmla="*/ 1825643 w 7283450"/>
              <a:gd name="connsiteY11917" fmla="*/ 414710 h 6857979"/>
              <a:gd name="connsiteX11918" fmla="*/ 1827240 w 7283450"/>
              <a:gd name="connsiteY11918" fmla="*/ 415106 h 6857979"/>
              <a:gd name="connsiteX11919" fmla="*/ 1829237 w 7283450"/>
              <a:gd name="connsiteY11919" fmla="*/ 416293 h 6857979"/>
              <a:gd name="connsiteX11920" fmla="*/ 1830833 w 7283450"/>
              <a:gd name="connsiteY11920" fmla="*/ 417480 h 6857979"/>
              <a:gd name="connsiteX11921" fmla="*/ 1831631 w 7283450"/>
              <a:gd name="connsiteY11921" fmla="*/ 417480 h 6857979"/>
              <a:gd name="connsiteX11922" fmla="*/ 1832031 w 7283450"/>
              <a:gd name="connsiteY11922" fmla="*/ 417480 h 6857979"/>
              <a:gd name="connsiteX11923" fmla="*/ 1832430 w 7283450"/>
              <a:gd name="connsiteY11923" fmla="*/ 416688 h 6857979"/>
              <a:gd name="connsiteX11924" fmla="*/ 1832829 w 7283450"/>
              <a:gd name="connsiteY11924" fmla="*/ 415501 h 6857979"/>
              <a:gd name="connsiteX11925" fmla="*/ 4461272 w 7283450"/>
              <a:gd name="connsiteY11925" fmla="*/ 404812 h 6857979"/>
              <a:gd name="connsiteX11926" fmla="*/ 4464050 w 7283450"/>
              <a:gd name="connsiteY11926" fmla="*/ 404812 h 6857979"/>
              <a:gd name="connsiteX11927" fmla="*/ 4467225 w 7283450"/>
              <a:gd name="connsiteY11927" fmla="*/ 405208 h 6857979"/>
              <a:gd name="connsiteX11928" fmla="*/ 4469607 w 7283450"/>
              <a:gd name="connsiteY11928" fmla="*/ 406001 h 6857979"/>
              <a:gd name="connsiteX11929" fmla="*/ 4471988 w 7283450"/>
              <a:gd name="connsiteY11929" fmla="*/ 407190 h 6857979"/>
              <a:gd name="connsiteX11930" fmla="*/ 4474369 w 7283450"/>
              <a:gd name="connsiteY11930" fmla="*/ 408380 h 6857979"/>
              <a:gd name="connsiteX11931" fmla="*/ 4476353 w 7283450"/>
              <a:gd name="connsiteY11931" fmla="*/ 409966 h 6857979"/>
              <a:gd name="connsiteX11932" fmla="*/ 4477941 w 7283450"/>
              <a:gd name="connsiteY11932" fmla="*/ 411947 h 6857979"/>
              <a:gd name="connsiteX11933" fmla="*/ 4478735 w 7283450"/>
              <a:gd name="connsiteY11933" fmla="*/ 414326 h 6857979"/>
              <a:gd name="connsiteX11934" fmla="*/ 4479132 w 7283450"/>
              <a:gd name="connsiteY11934" fmla="*/ 415912 h 6857979"/>
              <a:gd name="connsiteX11935" fmla="*/ 4479132 w 7283450"/>
              <a:gd name="connsiteY11935" fmla="*/ 419876 h 6857979"/>
              <a:gd name="connsiteX11936" fmla="*/ 4479528 w 7283450"/>
              <a:gd name="connsiteY11936" fmla="*/ 424237 h 6857979"/>
              <a:gd name="connsiteX11937" fmla="*/ 4479925 w 7283450"/>
              <a:gd name="connsiteY11937" fmla="*/ 426616 h 6857979"/>
              <a:gd name="connsiteX11938" fmla="*/ 4481116 w 7283450"/>
              <a:gd name="connsiteY11938" fmla="*/ 428598 h 6857979"/>
              <a:gd name="connsiteX11939" fmla="*/ 4483497 w 7283450"/>
              <a:gd name="connsiteY11939" fmla="*/ 432562 h 6857979"/>
              <a:gd name="connsiteX11940" fmla="*/ 4487466 w 7283450"/>
              <a:gd name="connsiteY11940" fmla="*/ 435337 h 6857979"/>
              <a:gd name="connsiteX11941" fmla="*/ 4491435 w 7283450"/>
              <a:gd name="connsiteY11941" fmla="*/ 438509 h 6857979"/>
              <a:gd name="connsiteX11942" fmla="*/ 4495800 w 7283450"/>
              <a:gd name="connsiteY11942" fmla="*/ 441681 h 6857979"/>
              <a:gd name="connsiteX11943" fmla="*/ 4500166 w 7283450"/>
              <a:gd name="connsiteY11943" fmla="*/ 444852 h 6857979"/>
              <a:gd name="connsiteX11944" fmla="*/ 4504928 w 7283450"/>
              <a:gd name="connsiteY11944" fmla="*/ 448420 h 6857979"/>
              <a:gd name="connsiteX11945" fmla="*/ 4508897 w 7283450"/>
              <a:gd name="connsiteY11945" fmla="*/ 451592 h 6857979"/>
              <a:gd name="connsiteX11946" fmla="*/ 4512469 w 7283450"/>
              <a:gd name="connsiteY11946" fmla="*/ 455556 h 6857979"/>
              <a:gd name="connsiteX11947" fmla="*/ 4512866 w 7283450"/>
              <a:gd name="connsiteY11947" fmla="*/ 456745 h 6857979"/>
              <a:gd name="connsiteX11948" fmla="*/ 4512866 w 7283450"/>
              <a:gd name="connsiteY11948" fmla="*/ 457934 h 6857979"/>
              <a:gd name="connsiteX11949" fmla="*/ 4512469 w 7283450"/>
              <a:gd name="connsiteY11949" fmla="*/ 460710 h 6857979"/>
              <a:gd name="connsiteX11950" fmla="*/ 4512072 w 7283450"/>
              <a:gd name="connsiteY11950" fmla="*/ 463485 h 6857979"/>
              <a:gd name="connsiteX11951" fmla="*/ 4512072 w 7283450"/>
              <a:gd name="connsiteY11951" fmla="*/ 464674 h 6857979"/>
              <a:gd name="connsiteX11952" fmla="*/ 4512469 w 7283450"/>
              <a:gd name="connsiteY11952" fmla="*/ 465863 h 6857979"/>
              <a:gd name="connsiteX11953" fmla="*/ 4515247 w 7283450"/>
              <a:gd name="connsiteY11953" fmla="*/ 468242 h 6857979"/>
              <a:gd name="connsiteX11954" fmla="*/ 4516041 w 7283450"/>
              <a:gd name="connsiteY11954" fmla="*/ 469035 h 6857979"/>
              <a:gd name="connsiteX11955" fmla="*/ 4516438 w 7283450"/>
              <a:gd name="connsiteY11955" fmla="*/ 469828 h 6857979"/>
              <a:gd name="connsiteX11956" fmla="*/ 4517232 w 7283450"/>
              <a:gd name="connsiteY11956" fmla="*/ 473792 h 6857979"/>
              <a:gd name="connsiteX11957" fmla="*/ 4518819 w 7283450"/>
              <a:gd name="connsiteY11957" fmla="*/ 482514 h 6857979"/>
              <a:gd name="connsiteX11958" fmla="*/ 4520010 w 7283450"/>
              <a:gd name="connsiteY11958" fmla="*/ 486875 h 6857979"/>
              <a:gd name="connsiteX11959" fmla="*/ 4521597 w 7283450"/>
              <a:gd name="connsiteY11959" fmla="*/ 492028 h 6857979"/>
              <a:gd name="connsiteX11960" fmla="*/ 4523185 w 7283450"/>
              <a:gd name="connsiteY11960" fmla="*/ 495993 h 6857979"/>
              <a:gd name="connsiteX11961" fmla="*/ 4525169 w 7283450"/>
              <a:gd name="connsiteY11961" fmla="*/ 500750 h 6857979"/>
              <a:gd name="connsiteX11962" fmla="*/ 4530328 w 7283450"/>
              <a:gd name="connsiteY11962" fmla="*/ 509075 h 6857979"/>
              <a:gd name="connsiteX11963" fmla="*/ 4535885 w 7283450"/>
              <a:gd name="connsiteY11963" fmla="*/ 517004 h 6857979"/>
              <a:gd name="connsiteX11964" fmla="*/ 4546600 w 7283450"/>
              <a:gd name="connsiteY11964" fmla="*/ 532465 h 6857979"/>
              <a:gd name="connsiteX11965" fmla="*/ 4551760 w 7283450"/>
              <a:gd name="connsiteY11965" fmla="*/ 540394 h 6857979"/>
              <a:gd name="connsiteX11966" fmla="*/ 4556522 w 7283450"/>
              <a:gd name="connsiteY11966" fmla="*/ 548719 h 6857979"/>
              <a:gd name="connsiteX11967" fmla="*/ 4557713 w 7283450"/>
              <a:gd name="connsiteY11967" fmla="*/ 552287 h 6857979"/>
              <a:gd name="connsiteX11968" fmla="*/ 4558903 w 7283450"/>
              <a:gd name="connsiteY11968" fmla="*/ 555856 h 6857979"/>
              <a:gd name="connsiteX11969" fmla="*/ 4561285 w 7283450"/>
              <a:gd name="connsiteY11969" fmla="*/ 563388 h 6857979"/>
              <a:gd name="connsiteX11970" fmla="*/ 4563269 w 7283450"/>
              <a:gd name="connsiteY11970" fmla="*/ 571317 h 6857979"/>
              <a:gd name="connsiteX11971" fmla="*/ 4566047 w 7283450"/>
              <a:gd name="connsiteY11971" fmla="*/ 579245 h 6857979"/>
              <a:gd name="connsiteX11972" fmla="*/ 4569619 w 7283450"/>
              <a:gd name="connsiteY11972" fmla="*/ 586777 h 6857979"/>
              <a:gd name="connsiteX11973" fmla="*/ 4573191 w 7283450"/>
              <a:gd name="connsiteY11973" fmla="*/ 593914 h 6857979"/>
              <a:gd name="connsiteX11974" fmla="*/ 4576366 w 7283450"/>
              <a:gd name="connsiteY11974" fmla="*/ 600257 h 6857979"/>
              <a:gd name="connsiteX11975" fmla="*/ 4578747 w 7283450"/>
              <a:gd name="connsiteY11975" fmla="*/ 605807 h 6857979"/>
              <a:gd name="connsiteX11976" fmla="*/ 4580335 w 7283450"/>
              <a:gd name="connsiteY11976" fmla="*/ 613339 h 6857979"/>
              <a:gd name="connsiteX11977" fmla="*/ 4581525 w 7283450"/>
              <a:gd name="connsiteY11977" fmla="*/ 621268 h 6857979"/>
              <a:gd name="connsiteX11978" fmla="*/ 4582319 w 7283450"/>
              <a:gd name="connsiteY11978" fmla="*/ 628800 h 6857979"/>
              <a:gd name="connsiteX11979" fmla="*/ 4582716 w 7283450"/>
              <a:gd name="connsiteY11979" fmla="*/ 636332 h 6857979"/>
              <a:gd name="connsiteX11980" fmla="*/ 4583113 w 7283450"/>
              <a:gd name="connsiteY11980" fmla="*/ 644261 h 6857979"/>
              <a:gd name="connsiteX11981" fmla="*/ 4582716 w 7283450"/>
              <a:gd name="connsiteY11981" fmla="*/ 651397 h 6857979"/>
              <a:gd name="connsiteX11982" fmla="*/ 4581922 w 7283450"/>
              <a:gd name="connsiteY11982" fmla="*/ 667255 h 6857979"/>
              <a:gd name="connsiteX11983" fmla="*/ 4580732 w 7283450"/>
              <a:gd name="connsiteY11983" fmla="*/ 683509 h 6857979"/>
              <a:gd name="connsiteX11984" fmla="*/ 4580335 w 7283450"/>
              <a:gd name="connsiteY11984" fmla="*/ 700159 h 6857979"/>
              <a:gd name="connsiteX11985" fmla="*/ 4579938 w 7283450"/>
              <a:gd name="connsiteY11985" fmla="*/ 708881 h 6857979"/>
              <a:gd name="connsiteX11986" fmla="*/ 4580335 w 7283450"/>
              <a:gd name="connsiteY11986" fmla="*/ 717603 h 6857979"/>
              <a:gd name="connsiteX11987" fmla="*/ 4580732 w 7283450"/>
              <a:gd name="connsiteY11987" fmla="*/ 726720 h 6857979"/>
              <a:gd name="connsiteX11988" fmla="*/ 4581525 w 7283450"/>
              <a:gd name="connsiteY11988" fmla="*/ 735839 h 6857979"/>
              <a:gd name="connsiteX11989" fmla="*/ 4580732 w 7283450"/>
              <a:gd name="connsiteY11989" fmla="*/ 738217 h 6857979"/>
              <a:gd name="connsiteX11990" fmla="*/ 4579541 w 7283450"/>
              <a:gd name="connsiteY11990" fmla="*/ 739406 h 6857979"/>
              <a:gd name="connsiteX11991" fmla="*/ 4575969 w 7283450"/>
              <a:gd name="connsiteY11991" fmla="*/ 742182 h 6857979"/>
              <a:gd name="connsiteX11992" fmla="*/ 4572794 w 7283450"/>
              <a:gd name="connsiteY11992" fmla="*/ 744560 h 6857979"/>
              <a:gd name="connsiteX11993" fmla="*/ 4570016 w 7283450"/>
              <a:gd name="connsiteY11993" fmla="*/ 747335 h 6857979"/>
              <a:gd name="connsiteX11994" fmla="*/ 4568428 w 7283450"/>
              <a:gd name="connsiteY11994" fmla="*/ 748525 h 6857979"/>
              <a:gd name="connsiteX11995" fmla="*/ 4567238 w 7283450"/>
              <a:gd name="connsiteY11995" fmla="*/ 749714 h 6857979"/>
              <a:gd name="connsiteX11996" fmla="*/ 4566444 w 7283450"/>
              <a:gd name="connsiteY11996" fmla="*/ 751300 h 6857979"/>
              <a:gd name="connsiteX11997" fmla="*/ 4566047 w 7283450"/>
              <a:gd name="connsiteY11997" fmla="*/ 752886 h 6857979"/>
              <a:gd name="connsiteX11998" fmla="*/ 4566047 w 7283450"/>
              <a:gd name="connsiteY11998" fmla="*/ 755264 h 6857979"/>
              <a:gd name="connsiteX11999" fmla="*/ 4566444 w 7283450"/>
              <a:gd name="connsiteY11999" fmla="*/ 757247 h 6857979"/>
              <a:gd name="connsiteX12000" fmla="*/ 4567238 w 7283450"/>
              <a:gd name="connsiteY12000" fmla="*/ 760022 h 6857979"/>
              <a:gd name="connsiteX12001" fmla="*/ 4568825 w 7283450"/>
              <a:gd name="connsiteY12001" fmla="*/ 763193 h 6857979"/>
              <a:gd name="connsiteX12002" fmla="*/ 4565253 w 7283450"/>
              <a:gd name="connsiteY12002" fmla="*/ 763193 h 6857979"/>
              <a:gd name="connsiteX12003" fmla="*/ 4562078 w 7283450"/>
              <a:gd name="connsiteY12003" fmla="*/ 763986 h 6857979"/>
              <a:gd name="connsiteX12004" fmla="*/ 4555728 w 7283450"/>
              <a:gd name="connsiteY12004" fmla="*/ 765572 h 6857979"/>
              <a:gd name="connsiteX12005" fmla="*/ 4552553 w 7283450"/>
              <a:gd name="connsiteY12005" fmla="*/ 766364 h 6857979"/>
              <a:gd name="connsiteX12006" fmla="*/ 4548982 w 7283450"/>
              <a:gd name="connsiteY12006" fmla="*/ 766761 h 6857979"/>
              <a:gd name="connsiteX12007" fmla="*/ 4545410 w 7283450"/>
              <a:gd name="connsiteY12007" fmla="*/ 766761 h 6857979"/>
              <a:gd name="connsiteX12008" fmla="*/ 4540647 w 7283450"/>
              <a:gd name="connsiteY12008" fmla="*/ 766364 h 6857979"/>
              <a:gd name="connsiteX12009" fmla="*/ 4537075 w 7283450"/>
              <a:gd name="connsiteY12009" fmla="*/ 756850 h 6857979"/>
              <a:gd name="connsiteX12010" fmla="*/ 4532710 w 7283450"/>
              <a:gd name="connsiteY12010" fmla="*/ 747335 h 6857979"/>
              <a:gd name="connsiteX12011" fmla="*/ 4524375 w 7283450"/>
              <a:gd name="connsiteY12011" fmla="*/ 727514 h 6857979"/>
              <a:gd name="connsiteX12012" fmla="*/ 4520803 w 7283450"/>
              <a:gd name="connsiteY12012" fmla="*/ 717206 h 6857979"/>
              <a:gd name="connsiteX12013" fmla="*/ 4517232 w 7283450"/>
              <a:gd name="connsiteY12013" fmla="*/ 706502 h 6857979"/>
              <a:gd name="connsiteX12014" fmla="*/ 4514453 w 7283450"/>
              <a:gd name="connsiteY12014" fmla="*/ 695005 h 6857979"/>
              <a:gd name="connsiteX12015" fmla="*/ 4513263 w 7283450"/>
              <a:gd name="connsiteY12015" fmla="*/ 689059 h 6857979"/>
              <a:gd name="connsiteX12016" fmla="*/ 4512469 w 7283450"/>
              <a:gd name="connsiteY12016" fmla="*/ 682716 h 6857979"/>
              <a:gd name="connsiteX12017" fmla="*/ 4512072 w 7283450"/>
              <a:gd name="connsiteY12017" fmla="*/ 676373 h 6857979"/>
              <a:gd name="connsiteX12018" fmla="*/ 4512469 w 7283450"/>
              <a:gd name="connsiteY12018" fmla="*/ 670030 h 6857979"/>
              <a:gd name="connsiteX12019" fmla="*/ 4513263 w 7283450"/>
              <a:gd name="connsiteY12019" fmla="*/ 656948 h 6857979"/>
              <a:gd name="connsiteX12020" fmla="*/ 4513660 w 7283450"/>
              <a:gd name="connsiteY12020" fmla="*/ 650604 h 6857979"/>
              <a:gd name="connsiteX12021" fmla="*/ 4514057 w 7283450"/>
              <a:gd name="connsiteY12021" fmla="*/ 644657 h 6857979"/>
              <a:gd name="connsiteX12022" fmla="*/ 4513660 w 7283450"/>
              <a:gd name="connsiteY12022" fmla="*/ 638711 h 6857979"/>
              <a:gd name="connsiteX12023" fmla="*/ 4512469 w 7283450"/>
              <a:gd name="connsiteY12023" fmla="*/ 632368 h 6857979"/>
              <a:gd name="connsiteX12024" fmla="*/ 4510882 w 7283450"/>
              <a:gd name="connsiteY12024" fmla="*/ 627214 h 6857979"/>
              <a:gd name="connsiteX12025" fmla="*/ 4508103 w 7283450"/>
              <a:gd name="connsiteY12025" fmla="*/ 622061 h 6857979"/>
              <a:gd name="connsiteX12026" fmla="*/ 4505325 w 7283450"/>
              <a:gd name="connsiteY12026" fmla="*/ 617303 h 6857979"/>
              <a:gd name="connsiteX12027" fmla="*/ 4502547 w 7283450"/>
              <a:gd name="connsiteY12027" fmla="*/ 612943 h 6857979"/>
              <a:gd name="connsiteX12028" fmla="*/ 4495800 w 7283450"/>
              <a:gd name="connsiteY12028" fmla="*/ 604618 h 6857979"/>
              <a:gd name="connsiteX12029" fmla="*/ 4493022 w 7283450"/>
              <a:gd name="connsiteY12029" fmla="*/ 600257 h 6857979"/>
              <a:gd name="connsiteX12030" fmla="*/ 4490641 w 7283450"/>
              <a:gd name="connsiteY12030" fmla="*/ 595895 h 6857979"/>
              <a:gd name="connsiteX12031" fmla="*/ 4490641 w 7283450"/>
              <a:gd name="connsiteY12031" fmla="*/ 594707 h 6857979"/>
              <a:gd name="connsiteX12032" fmla="*/ 4491038 w 7283450"/>
              <a:gd name="connsiteY12032" fmla="*/ 593914 h 6857979"/>
              <a:gd name="connsiteX12033" fmla="*/ 4492625 w 7283450"/>
              <a:gd name="connsiteY12033" fmla="*/ 593120 h 6857979"/>
              <a:gd name="connsiteX12034" fmla="*/ 4494213 w 7283450"/>
              <a:gd name="connsiteY12034" fmla="*/ 591931 h 6857979"/>
              <a:gd name="connsiteX12035" fmla="*/ 4496197 w 7283450"/>
              <a:gd name="connsiteY12035" fmla="*/ 591931 h 6857979"/>
              <a:gd name="connsiteX12036" fmla="*/ 4498182 w 7283450"/>
              <a:gd name="connsiteY12036" fmla="*/ 591535 h 6857979"/>
              <a:gd name="connsiteX12037" fmla="*/ 4500166 w 7283450"/>
              <a:gd name="connsiteY12037" fmla="*/ 591139 h 6857979"/>
              <a:gd name="connsiteX12038" fmla="*/ 4502150 w 7283450"/>
              <a:gd name="connsiteY12038" fmla="*/ 590346 h 6857979"/>
              <a:gd name="connsiteX12039" fmla="*/ 4502944 w 7283450"/>
              <a:gd name="connsiteY12039" fmla="*/ 589949 h 6857979"/>
              <a:gd name="connsiteX12040" fmla="*/ 4503341 w 7283450"/>
              <a:gd name="connsiteY12040" fmla="*/ 589156 h 6857979"/>
              <a:gd name="connsiteX12041" fmla="*/ 4500563 w 7283450"/>
              <a:gd name="connsiteY12041" fmla="*/ 585192 h 6857979"/>
              <a:gd name="connsiteX12042" fmla="*/ 4499372 w 7283450"/>
              <a:gd name="connsiteY12042" fmla="*/ 580435 h 6857979"/>
              <a:gd name="connsiteX12043" fmla="*/ 4498182 w 7283450"/>
              <a:gd name="connsiteY12043" fmla="*/ 576470 h 6857979"/>
              <a:gd name="connsiteX12044" fmla="*/ 4497785 w 7283450"/>
              <a:gd name="connsiteY12044" fmla="*/ 572109 h 6857979"/>
              <a:gd name="connsiteX12045" fmla="*/ 4497785 w 7283450"/>
              <a:gd name="connsiteY12045" fmla="*/ 568145 h 6857979"/>
              <a:gd name="connsiteX12046" fmla="*/ 4497785 w 7283450"/>
              <a:gd name="connsiteY12046" fmla="*/ 564181 h 6857979"/>
              <a:gd name="connsiteX12047" fmla="*/ 4498578 w 7283450"/>
              <a:gd name="connsiteY12047" fmla="*/ 555856 h 6857979"/>
              <a:gd name="connsiteX12048" fmla="*/ 4500166 w 7283450"/>
              <a:gd name="connsiteY12048" fmla="*/ 548323 h 6857979"/>
              <a:gd name="connsiteX12049" fmla="*/ 4501357 w 7283450"/>
              <a:gd name="connsiteY12049" fmla="*/ 540394 h 6857979"/>
              <a:gd name="connsiteX12050" fmla="*/ 4501753 w 7283450"/>
              <a:gd name="connsiteY12050" fmla="*/ 536826 h 6857979"/>
              <a:gd name="connsiteX12051" fmla="*/ 4501357 w 7283450"/>
              <a:gd name="connsiteY12051" fmla="*/ 532862 h 6857979"/>
              <a:gd name="connsiteX12052" fmla="*/ 4500563 w 7283450"/>
              <a:gd name="connsiteY12052" fmla="*/ 529294 h 6857979"/>
              <a:gd name="connsiteX12053" fmla="*/ 4499769 w 7283450"/>
              <a:gd name="connsiteY12053" fmla="*/ 525726 h 6857979"/>
              <a:gd name="connsiteX12054" fmla="*/ 4498975 w 7283450"/>
              <a:gd name="connsiteY12054" fmla="*/ 523347 h 6857979"/>
              <a:gd name="connsiteX12055" fmla="*/ 4498182 w 7283450"/>
              <a:gd name="connsiteY12055" fmla="*/ 521761 h 6857979"/>
              <a:gd name="connsiteX12056" fmla="*/ 4495800 w 7283450"/>
              <a:gd name="connsiteY12056" fmla="*/ 518590 h 6857979"/>
              <a:gd name="connsiteX12057" fmla="*/ 4492625 w 7283450"/>
              <a:gd name="connsiteY12057" fmla="*/ 515418 h 6857979"/>
              <a:gd name="connsiteX12058" fmla="*/ 4489053 w 7283450"/>
              <a:gd name="connsiteY12058" fmla="*/ 513040 h 6857979"/>
              <a:gd name="connsiteX12059" fmla="*/ 4481910 w 7283450"/>
              <a:gd name="connsiteY12059" fmla="*/ 508679 h 6857979"/>
              <a:gd name="connsiteX12060" fmla="*/ 4478338 w 7283450"/>
              <a:gd name="connsiteY12060" fmla="*/ 505507 h 6857979"/>
              <a:gd name="connsiteX12061" fmla="*/ 4474766 w 7283450"/>
              <a:gd name="connsiteY12061" fmla="*/ 502336 h 6857979"/>
              <a:gd name="connsiteX12062" fmla="*/ 4471194 w 7283450"/>
              <a:gd name="connsiteY12062" fmla="*/ 497578 h 6857979"/>
              <a:gd name="connsiteX12063" fmla="*/ 4468416 w 7283450"/>
              <a:gd name="connsiteY12063" fmla="*/ 493218 h 6857979"/>
              <a:gd name="connsiteX12064" fmla="*/ 4464844 w 7283450"/>
              <a:gd name="connsiteY12064" fmla="*/ 488460 h 6857979"/>
              <a:gd name="connsiteX12065" fmla="*/ 4462463 w 7283450"/>
              <a:gd name="connsiteY12065" fmla="*/ 483307 h 6857979"/>
              <a:gd name="connsiteX12066" fmla="*/ 4456907 w 7283450"/>
              <a:gd name="connsiteY12066" fmla="*/ 472206 h 6857979"/>
              <a:gd name="connsiteX12067" fmla="*/ 4452938 w 7283450"/>
              <a:gd name="connsiteY12067" fmla="*/ 461106 h 6857979"/>
              <a:gd name="connsiteX12068" fmla="*/ 4448572 w 7283450"/>
              <a:gd name="connsiteY12068" fmla="*/ 449213 h 6857979"/>
              <a:gd name="connsiteX12069" fmla="*/ 4445000 w 7283450"/>
              <a:gd name="connsiteY12069" fmla="*/ 436923 h 6857979"/>
              <a:gd name="connsiteX12070" fmla="*/ 4437063 w 7283450"/>
              <a:gd name="connsiteY12070" fmla="*/ 411947 h 6857979"/>
              <a:gd name="connsiteX12071" fmla="*/ 4441825 w 7283450"/>
              <a:gd name="connsiteY12071" fmla="*/ 409966 h 6857979"/>
              <a:gd name="connsiteX12072" fmla="*/ 4446588 w 7283450"/>
              <a:gd name="connsiteY12072" fmla="*/ 408380 h 6857979"/>
              <a:gd name="connsiteX12073" fmla="*/ 4452541 w 7283450"/>
              <a:gd name="connsiteY12073" fmla="*/ 406794 h 6857979"/>
              <a:gd name="connsiteX12074" fmla="*/ 4458494 w 7283450"/>
              <a:gd name="connsiteY12074" fmla="*/ 405208 h 6857979"/>
              <a:gd name="connsiteX12075" fmla="*/ 3516109 w 7283450"/>
              <a:gd name="connsiteY12075" fmla="*/ 376237 h 6857979"/>
              <a:gd name="connsiteX12076" fmla="*/ 3518958 w 7283450"/>
              <a:gd name="connsiteY12076" fmla="*/ 376638 h 6857979"/>
              <a:gd name="connsiteX12077" fmla="*/ 3521400 w 7283450"/>
              <a:gd name="connsiteY12077" fmla="*/ 377039 h 6857979"/>
              <a:gd name="connsiteX12078" fmla="*/ 3523844 w 7283450"/>
              <a:gd name="connsiteY12078" fmla="*/ 378241 h 6857979"/>
              <a:gd name="connsiteX12079" fmla="*/ 3526285 w 7283450"/>
              <a:gd name="connsiteY12079" fmla="*/ 379845 h 6857979"/>
              <a:gd name="connsiteX12080" fmla="*/ 3528727 w 7283450"/>
              <a:gd name="connsiteY12080" fmla="*/ 381849 h 6857979"/>
              <a:gd name="connsiteX12081" fmla="*/ 3530764 w 7283450"/>
              <a:gd name="connsiteY12081" fmla="*/ 384655 h 6857979"/>
              <a:gd name="connsiteX12082" fmla="*/ 3531577 w 7283450"/>
              <a:gd name="connsiteY12082" fmla="*/ 385858 h 6857979"/>
              <a:gd name="connsiteX12083" fmla="*/ 3531577 w 7283450"/>
              <a:gd name="connsiteY12083" fmla="*/ 387061 h 6857979"/>
              <a:gd name="connsiteX12084" fmla="*/ 3531170 w 7283450"/>
              <a:gd name="connsiteY12084" fmla="*/ 391070 h 6857979"/>
              <a:gd name="connsiteX12085" fmla="*/ 3530764 w 7283450"/>
              <a:gd name="connsiteY12085" fmla="*/ 395079 h 6857979"/>
              <a:gd name="connsiteX12086" fmla="*/ 3530764 w 7283450"/>
              <a:gd name="connsiteY12086" fmla="*/ 397083 h 6857979"/>
              <a:gd name="connsiteX12087" fmla="*/ 3530764 w 7283450"/>
              <a:gd name="connsiteY12087" fmla="*/ 398286 h 6857979"/>
              <a:gd name="connsiteX12088" fmla="*/ 3531577 w 7283450"/>
              <a:gd name="connsiteY12088" fmla="*/ 399488 h 6857979"/>
              <a:gd name="connsiteX12089" fmla="*/ 3532391 w 7283450"/>
              <a:gd name="connsiteY12089" fmla="*/ 400290 h 6857979"/>
              <a:gd name="connsiteX12090" fmla="*/ 3535240 w 7283450"/>
              <a:gd name="connsiteY12090" fmla="*/ 402294 h 6857979"/>
              <a:gd name="connsiteX12091" fmla="*/ 3540125 w 7283450"/>
              <a:gd name="connsiteY12091" fmla="*/ 404700 h 6857979"/>
              <a:gd name="connsiteX12092" fmla="*/ 3539311 w 7283450"/>
              <a:gd name="connsiteY12092" fmla="*/ 409911 h 6857979"/>
              <a:gd name="connsiteX12093" fmla="*/ 3538089 w 7283450"/>
              <a:gd name="connsiteY12093" fmla="*/ 418330 h 6857979"/>
              <a:gd name="connsiteX12094" fmla="*/ 3537682 w 7283450"/>
              <a:gd name="connsiteY12094" fmla="*/ 425946 h 6857979"/>
              <a:gd name="connsiteX12095" fmla="*/ 3537275 w 7283450"/>
              <a:gd name="connsiteY12095" fmla="*/ 428351 h 6857979"/>
              <a:gd name="connsiteX12096" fmla="*/ 3535240 w 7283450"/>
              <a:gd name="connsiteY12096" fmla="*/ 432361 h 6857979"/>
              <a:gd name="connsiteX12097" fmla="*/ 3533205 w 7283450"/>
              <a:gd name="connsiteY12097" fmla="*/ 435567 h 6857979"/>
              <a:gd name="connsiteX12098" fmla="*/ 3530764 w 7283450"/>
              <a:gd name="connsiteY12098" fmla="*/ 438374 h 6857979"/>
              <a:gd name="connsiteX12099" fmla="*/ 3527913 w 7283450"/>
              <a:gd name="connsiteY12099" fmla="*/ 441581 h 6857979"/>
              <a:gd name="connsiteX12100" fmla="*/ 3524657 w 7283450"/>
              <a:gd name="connsiteY12100" fmla="*/ 444387 h 6857979"/>
              <a:gd name="connsiteX12101" fmla="*/ 3522214 w 7283450"/>
              <a:gd name="connsiteY12101" fmla="*/ 447594 h 6857979"/>
              <a:gd name="connsiteX12102" fmla="*/ 3519772 w 7283450"/>
              <a:gd name="connsiteY12102" fmla="*/ 451603 h 6857979"/>
              <a:gd name="connsiteX12103" fmla="*/ 3517737 w 7283450"/>
              <a:gd name="connsiteY12103" fmla="*/ 455612 h 6857979"/>
              <a:gd name="connsiteX12104" fmla="*/ 3516924 w 7283450"/>
              <a:gd name="connsiteY12104" fmla="*/ 454008 h 6857979"/>
              <a:gd name="connsiteX12105" fmla="*/ 3516109 w 7283450"/>
              <a:gd name="connsiteY12105" fmla="*/ 452805 h 6857979"/>
              <a:gd name="connsiteX12106" fmla="*/ 3514481 w 7283450"/>
              <a:gd name="connsiteY12106" fmla="*/ 452004 h 6857979"/>
              <a:gd name="connsiteX12107" fmla="*/ 3512445 w 7283450"/>
              <a:gd name="connsiteY12107" fmla="*/ 452004 h 6857979"/>
              <a:gd name="connsiteX12108" fmla="*/ 3507561 w 7283450"/>
              <a:gd name="connsiteY12108" fmla="*/ 452004 h 6857979"/>
              <a:gd name="connsiteX12109" fmla="*/ 3502269 w 7283450"/>
              <a:gd name="connsiteY12109" fmla="*/ 452805 h 6857979"/>
              <a:gd name="connsiteX12110" fmla="*/ 3496164 w 7283450"/>
              <a:gd name="connsiteY12110" fmla="*/ 453206 h 6857979"/>
              <a:gd name="connsiteX12111" fmla="*/ 3493314 w 7283450"/>
              <a:gd name="connsiteY12111" fmla="*/ 453206 h 6857979"/>
              <a:gd name="connsiteX12112" fmla="*/ 3490057 w 7283450"/>
              <a:gd name="connsiteY12112" fmla="*/ 452405 h 6857979"/>
              <a:gd name="connsiteX12113" fmla="*/ 3487208 w 7283450"/>
              <a:gd name="connsiteY12113" fmla="*/ 451603 h 6857979"/>
              <a:gd name="connsiteX12114" fmla="*/ 3484359 w 7283450"/>
              <a:gd name="connsiteY12114" fmla="*/ 450400 h 6857979"/>
              <a:gd name="connsiteX12115" fmla="*/ 3481509 w 7283450"/>
              <a:gd name="connsiteY12115" fmla="*/ 448396 h 6857979"/>
              <a:gd name="connsiteX12116" fmla="*/ 3479474 w 7283450"/>
              <a:gd name="connsiteY12116" fmla="*/ 445189 h 6857979"/>
              <a:gd name="connsiteX12117" fmla="*/ 3478253 w 7283450"/>
              <a:gd name="connsiteY12117" fmla="*/ 443184 h 6857979"/>
              <a:gd name="connsiteX12118" fmla="*/ 3477439 w 7283450"/>
              <a:gd name="connsiteY12118" fmla="*/ 441180 h 6857979"/>
              <a:gd name="connsiteX12119" fmla="*/ 3476625 w 7283450"/>
              <a:gd name="connsiteY12119" fmla="*/ 438374 h 6857979"/>
              <a:gd name="connsiteX12120" fmla="*/ 3476625 w 7283450"/>
              <a:gd name="connsiteY12120" fmla="*/ 435567 h 6857979"/>
              <a:gd name="connsiteX12121" fmla="*/ 3476625 w 7283450"/>
              <a:gd name="connsiteY12121" fmla="*/ 432761 h 6857979"/>
              <a:gd name="connsiteX12122" fmla="*/ 3476625 w 7283450"/>
              <a:gd name="connsiteY12122" fmla="*/ 429153 h 6857979"/>
              <a:gd name="connsiteX12123" fmla="*/ 3477847 w 7283450"/>
              <a:gd name="connsiteY12123" fmla="*/ 422739 h 6857979"/>
              <a:gd name="connsiteX12124" fmla="*/ 3479881 w 7283450"/>
              <a:gd name="connsiteY12124" fmla="*/ 415924 h 6857979"/>
              <a:gd name="connsiteX12125" fmla="*/ 3482731 w 7283450"/>
              <a:gd name="connsiteY12125" fmla="*/ 408708 h 6857979"/>
              <a:gd name="connsiteX12126" fmla="*/ 3486801 w 7283450"/>
              <a:gd name="connsiteY12126" fmla="*/ 401492 h 6857979"/>
              <a:gd name="connsiteX12127" fmla="*/ 3490872 w 7283450"/>
              <a:gd name="connsiteY12127" fmla="*/ 395079 h 6857979"/>
              <a:gd name="connsiteX12128" fmla="*/ 3495349 w 7283450"/>
              <a:gd name="connsiteY12128" fmla="*/ 389466 h 6857979"/>
              <a:gd name="connsiteX12129" fmla="*/ 3500234 w 7283450"/>
              <a:gd name="connsiteY12129" fmla="*/ 384255 h 6857979"/>
              <a:gd name="connsiteX12130" fmla="*/ 3503084 w 7283450"/>
              <a:gd name="connsiteY12130" fmla="*/ 382250 h 6857979"/>
              <a:gd name="connsiteX12131" fmla="*/ 3505525 w 7283450"/>
              <a:gd name="connsiteY12131" fmla="*/ 380246 h 6857979"/>
              <a:gd name="connsiteX12132" fmla="*/ 3507968 w 7283450"/>
              <a:gd name="connsiteY12132" fmla="*/ 378642 h 6857979"/>
              <a:gd name="connsiteX12133" fmla="*/ 3511224 w 7283450"/>
              <a:gd name="connsiteY12133" fmla="*/ 377439 h 6857979"/>
              <a:gd name="connsiteX12134" fmla="*/ 3513666 w 7283450"/>
              <a:gd name="connsiteY12134" fmla="*/ 376638 h 6857979"/>
              <a:gd name="connsiteX12135" fmla="*/ 2832101 w 7283450"/>
              <a:gd name="connsiteY12135" fmla="*/ 355587 h 6857979"/>
              <a:gd name="connsiteX12136" fmla="*/ 2830513 w 7283450"/>
              <a:gd name="connsiteY12136" fmla="*/ 358762 h 6857979"/>
              <a:gd name="connsiteX12137" fmla="*/ 2831307 w 7283450"/>
              <a:gd name="connsiteY12137" fmla="*/ 356494 h 6857979"/>
              <a:gd name="connsiteX12138" fmla="*/ 1443038 w 7283450"/>
              <a:gd name="connsiteY12138" fmla="*/ 311136 h 6857979"/>
              <a:gd name="connsiteX12139" fmla="*/ 1443946 w 7283450"/>
              <a:gd name="connsiteY12139" fmla="*/ 311817 h 6857979"/>
              <a:gd name="connsiteX12140" fmla="*/ 1444399 w 7283450"/>
              <a:gd name="connsiteY12140" fmla="*/ 311817 h 6857979"/>
              <a:gd name="connsiteX12141" fmla="*/ 1445306 w 7283450"/>
              <a:gd name="connsiteY12141" fmla="*/ 312837 h 6857979"/>
              <a:gd name="connsiteX12142" fmla="*/ 1445760 w 7283450"/>
              <a:gd name="connsiteY12142" fmla="*/ 314538 h 6857979"/>
              <a:gd name="connsiteX12143" fmla="*/ 1446213 w 7283450"/>
              <a:gd name="connsiteY12143" fmla="*/ 315899 h 6857979"/>
              <a:gd name="connsiteX12144" fmla="*/ 3665983 w 7283450"/>
              <a:gd name="connsiteY12144" fmla="*/ 284149 h 6857979"/>
              <a:gd name="connsiteX12145" fmla="*/ 3668391 w 7283450"/>
              <a:gd name="connsiteY12145" fmla="*/ 284149 h 6857979"/>
              <a:gd name="connsiteX12146" fmla="*/ 3670800 w 7283450"/>
              <a:gd name="connsiteY12146" fmla="*/ 284946 h 6857979"/>
              <a:gd name="connsiteX12147" fmla="*/ 3673208 w 7283450"/>
              <a:gd name="connsiteY12147" fmla="*/ 286538 h 6857979"/>
              <a:gd name="connsiteX12148" fmla="*/ 3675616 w 7283450"/>
              <a:gd name="connsiteY12148" fmla="*/ 287733 h 6857979"/>
              <a:gd name="connsiteX12149" fmla="*/ 3680030 w 7283450"/>
              <a:gd name="connsiteY12149" fmla="*/ 291715 h 6857979"/>
              <a:gd name="connsiteX12150" fmla="*/ 3684445 w 7283450"/>
              <a:gd name="connsiteY12150" fmla="*/ 296494 h 6857979"/>
              <a:gd name="connsiteX12151" fmla="*/ 3691669 w 7283450"/>
              <a:gd name="connsiteY12151" fmla="*/ 305255 h 6857979"/>
              <a:gd name="connsiteX12152" fmla="*/ 3694478 w 7283450"/>
              <a:gd name="connsiteY12152" fmla="*/ 308839 h 6857979"/>
              <a:gd name="connsiteX12153" fmla="*/ 3696084 w 7283450"/>
              <a:gd name="connsiteY12153" fmla="*/ 310033 h 6857979"/>
              <a:gd name="connsiteX12154" fmla="*/ 3697288 w 7283450"/>
              <a:gd name="connsiteY12154" fmla="*/ 310830 h 6857979"/>
              <a:gd name="connsiteX12155" fmla="*/ 3693676 w 7283450"/>
              <a:gd name="connsiteY12155" fmla="*/ 323573 h 6857979"/>
              <a:gd name="connsiteX12156" fmla="*/ 3688458 w 7283450"/>
              <a:gd name="connsiteY12156" fmla="*/ 337511 h 6857979"/>
              <a:gd name="connsiteX12157" fmla="*/ 3682438 w 7283450"/>
              <a:gd name="connsiteY12157" fmla="*/ 352245 h 6857979"/>
              <a:gd name="connsiteX12158" fmla="*/ 3675214 w 7283450"/>
              <a:gd name="connsiteY12158" fmla="*/ 368174 h 6857979"/>
              <a:gd name="connsiteX12159" fmla="*/ 3673208 w 7283450"/>
              <a:gd name="connsiteY12159" fmla="*/ 366979 h 6857979"/>
              <a:gd name="connsiteX12160" fmla="*/ 3671201 w 7283450"/>
              <a:gd name="connsiteY12160" fmla="*/ 365784 h 6857979"/>
              <a:gd name="connsiteX12161" fmla="*/ 3669595 w 7283450"/>
              <a:gd name="connsiteY12161" fmla="*/ 363793 h 6857979"/>
              <a:gd name="connsiteX12162" fmla="*/ 3668793 w 7283450"/>
              <a:gd name="connsiteY12162" fmla="*/ 361404 h 6857979"/>
              <a:gd name="connsiteX12163" fmla="*/ 3668793 w 7283450"/>
              <a:gd name="connsiteY12163" fmla="*/ 364191 h 6857979"/>
              <a:gd name="connsiteX12164" fmla="*/ 3667990 w 7283450"/>
              <a:gd name="connsiteY12164" fmla="*/ 366581 h 6857979"/>
              <a:gd name="connsiteX12165" fmla="*/ 3667187 w 7283450"/>
              <a:gd name="connsiteY12165" fmla="*/ 368572 h 6857979"/>
              <a:gd name="connsiteX12166" fmla="*/ 3665983 w 7283450"/>
              <a:gd name="connsiteY12166" fmla="*/ 371359 h 6857979"/>
              <a:gd name="connsiteX12167" fmla="*/ 3662773 w 7283450"/>
              <a:gd name="connsiteY12167" fmla="*/ 376138 h 6857979"/>
              <a:gd name="connsiteX12168" fmla="*/ 3659161 w 7283450"/>
              <a:gd name="connsiteY12168" fmla="*/ 381315 h 6857979"/>
              <a:gd name="connsiteX12169" fmla="*/ 3651134 w 7283450"/>
              <a:gd name="connsiteY12169" fmla="*/ 391270 h 6857979"/>
              <a:gd name="connsiteX12170" fmla="*/ 3647121 w 7283450"/>
              <a:gd name="connsiteY12170" fmla="*/ 396049 h 6857979"/>
              <a:gd name="connsiteX12171" fmla="*/ 3643509 w 7283450"/>
              <a:gd name="connsiteY12171" fmla="*/ 401624 h 6857979"/>
              <a:gd name="connsiteX12172" fmla="*/ 3643910 w 7283450"/>
              <a:gd name="connsiteY12172" fmla="*/ 400429 h 6857979"/>
              <a:gd name="connsiteX12173" fmla="*/ 3643910 w 7283450"/>
              <a:gd name="connsiteY12173" fmla="*/ 399235 h 6857979"/>
              <a:gd name="connsiteX12174" fmla="*/ 3643107 w 7283450"/>
              <a:gd name="connsiteY12174" fmla="*/ 398438 h 6857979"/>
              <a:gd name="connsiteX12175" fmla="*/ 3642706 w 7283450"/>
              <a:gd name="connsiteY12175" fmla="*/ 397642 h 6857979"/>
              <a:gd name="connsiteX12176" fmla="*/ 3641502 w 7283450"/>
              <a:gd name="connsiteY12176" fmla="*/ 397244 h 6857979"/>
              <a:gd name="connsiteX12177" fmla="*/ 3640298 w 7283450"/>
              <a:gd name="connsiteY12177" fmla="*/ 396845 h 6857979"/>
              <a:gd name="connsiteX12178" fmla="*/ 3637891 w 7283450"/>
              <a:gd name="connsiteY12178" fmla="*/ 396845 h 6857979"/>
              <a:gd name="connsiteX12179" fmla="*/ 3635081 w 7283450"/>
              <a:gd name="connsiteY12179" fmla="*/ 397244 h 6857979"/>
              <a:gd name="connsiteX12180" fmla="*/ 3633876 w 7283450"/>
              <a:gd name="connsiteY12180" fmla="*/ 397642 h 6857979"/>
              <a:gd name="connsiteX12181" fmla="*/ 3633074 w 7283450"/>
              <a:gd name="connsiteY12181" fmla="*/ 398438 h 6857979"/>
              <a:gd name="connsiteX12182" fmla="*/ 3632672 w 7283450"/>
              <a:gd name="connsiteY12182" fmla="*/ 398837 h 6857979"/>
              <a:gd name="connsiteX12183" fmla="*/ 3632672 w 7283450"/>
              <a:gd name="connsiteY12183" fmla="*/ 399633 h 6857979"/>
              <a:gd name="connsiteX12184" fmla="*/ 3633074 w 7283450"/>
              <a:gd name="connsiteY12184" fmla="*/ 400828 h 6857979"/>
              <a:gd name="connsiteX12185" fmla="*/ 3632271 w 7283450"/>
              <a:gd name="connsiteY12185" fmla="*/ 400031 h 6857979"/>
              <a:gd name="connsiteX12186" fmla="*/ 3630666 w 7283450"/>
              <a:gd name="connsiteY12186" fmla="*/ 398040 h 6857979"/>
              <a:gd name="connsiteX12187" fmla="*/ 3629462 w 7283450"/>
              <a:gd name="connsiteY12187" fmla="*/ 395651 h 6857979"/>
              <a:gd name="connsiteX12188" fmla="*/ 3627856 w 7283450"/>
              <a:gd name="connsiteY12188" fmla="*/ 393261 h 6857979"/>
              <a:gd name="connsiteX12189" fmla="*/ 3627054 w 7283450"/>
              <a:gd name="connsiteY12189" fmla="*/ 390872 h 6857979"/>
              <a:gd name="connsiteX12190" fmla="*/ 3626652 w 7283450"/>
              <a:gd name="connsiteY12190" fmla="*/ 388483 h 6857979"/>
              <a:gd name="connsiteX12191" fmla="*/ 3625850 w 7283450"/>
              <a:gd name="connsiteY12191" fmla="*/ 382908 h 6857979"/>
              <a:gd name="connsiteX12192" fmla="*/ 3626251 w 7283450"/>
              <a:gd name="connsiteY12192" fmla="*/ 376934 h 6857979"/>
              <a:gd name="connsiteX12193" fmla="*/ 3627054 w 7283450"/>
              <a:gd name="connsiteY12193" fmla="*/ 370563 h 6857979"/>
              <a:gd name="connsiteX12194" fmla="*/ 3628258 w 7283450"/>
              <a:gd name="connsiteY12194" fmla="*/ 364590 h 6857979"/>
              <a:gd name="connsiteX12195" fmla="*/ 3630666 w 7283450"/>
              <a:gd name="connsiteY12195" fmla="*/ 358218 h 6857979"/>
              <a:gd name="connsiteX12196" fmla="*/ 3632672 w 7283450"/>
              <a:gd name="connsiteY12196" fmla="*/ 351847 h 6857979"/>
              <a:gd name="connsiteX12197" fmla="*/ 3635081 w 7283450"/>
              <a:gd name="connsiteY12197" fmla="*/ 345475 h 6857979"/>
              <a:gd name="connsiteX12198" fmla="*/ 3640699 w 7283450"/>
              <a:gd name="connsiteY12198" fmla="*/ 333528 h 6857979"/>
              <a:gd name="connsiteX12199" fmla="*/ 3649930 w 7283450"/>
              <a:gd name="connsiteY12199" fmla="*/ 314414 h 6857979"/>
              <a:gd name="connsiteX12200" fmla="*/ 3657957 w 7283450"/>
              <a:gd name="connsiteY12200" fmla="*/ 298087 h 6857979"/>
              <a:gd name="connsiteX12201" fmla="*/ 3662371 w 7283450"/>
              <a:gd name="connsiteY12201" fmla="*/ 289326 h 6857979"/>
              <a:gd name="connsiteX12202" fmla="*/ 3664378 w 7283450"/>
              <a:gd name="connsiteY12202" fmla="*/ 286140 h 6857979"/>
              <a:gd name="connsiteX12203" fmla="*/ 2811463 w 7283450"/>
              <a:gd name="connsiteY12203" fmla="*/ 260349 h 6857979"/>
              <a:gd name="connsiteX12204" fmla="*/ 2813101 w 7283450"/>
              <a:gd name="connsiteY12204" fmla="*/ 260349 h 6857979"/>
              <a:gd name="connsiteX12205" fmla="*/ 2813921 w 7283450"/>
              <a:gd name="connsiteY12205" fmla="*/ 260767 h 6857979"/>
              <a:gd name="connsiteX12206" fmla="*/ 2814330 w 7283450"/>
              <a:gd name="connsiteY12206" fmla="*/ 262020 h 6857979"/>
              <a:gd name="connsiteX12207" fmla="*/ 2814330 w 7283450"/>
              <a:gd name="connsiteY12207" fmla="*/ 263691 h 6857979"/>
              <a:gd name="connsiteX12208" fmla="*/ 2817198 w 7283450"/>
              <a:gd name="connsiteY12208" fmla="*/ 263691 h 6857979"/>
              <a:gd name="connsiteX12209" fmla="*/ 2819247 w 7283450"/>
              <a:gd name="connsiteY12209" fmla="*/ 263274 h 6857979"/>
              <a:gd name="connsiteX12210" fmla="*/ 2820476 w 7283450"/>
              <a:gd name="connsiteY12210" fmla="*/ 262020 h 6857979"/>
              <a:gd name="connsiteX12211" fmla="*/ 2821295 w 7283450"/>
              <a:gd name="connsiteY12211" fmla="*/ 260349 h 6857979"/>
              <a:gd name="connsiteX12212" fmla="*/ 2822524 w 7283450"/>
              <a:gd name="connsiteY12212" fmla="*/ 261185 h 6857979"/>
              <a:gd name="connsiteX12213" fmla="*/ 2823343 w 7283450"/>
              <a:gd name="connsiteY12213" fmla="*/ 262438 h 6857979"/>
              <a:gd name="connsiteX12214" fmla="*/ 2823753 w 7283450"/>
              <a:gd name="connsiteY12214" fmla="*/ 263691 h 6857979"/>
              <a:gd name="connsiteX12215" fmla="*/ 2823343 w 7283450"/>
              <a:gd name="connsiteY12215" fmla="*/ 264945 h 6857979"/>
              <a:gd name="connsiteX12216" fmla="*/ 2822524 w 7283450"/>
              <a:gd name="connsiteY12216" fmla="*/ 265780 h 6857979"/>
              <a:gd name="connsiteX12217" fmla="*/ 2821295 w 7283450"/>
              <a:gd name="connsiteY12217" fmla="*/ 266616 h 6857979"/>
              <a:gd name="connsiteX12218" fmla="*/ 2819656 w 7283450"/>
              <a:gd name="connsiteY12218" fmla="*/ 267033 h 6857979"/>
              <a:gd name="connsiteX12219" fmla="*/ 2818018 w 7283450"/>
              <a:gd name="connsiteY12219" fmla="*/ 267033 h 6857979"/>
              <a:gd name="connsiteX12220" fmla="*/ 2818018 w 7283450"/>
              <a:gd name="connsiteY12220" fmla="*/ 268287 h 6857979"/>
              <a:gd name="connsiteX12221" fmla="*/ 2818837 w 7283450"/>
              <a:gd name="connsiteY12221" fmla="*/ 269122 h 6857979"/>
              <a:gd name="connsiteX12222" fmla="*/ 2819247 w 7283450"/>
              <a:gd name="connsiteY12222" fmla="*/ 269540 h 6857979"/>
              <a:gd name="connsiteX12223" fmla="*/ 2820066 w 7283450"/>
              <a:gd name="connsiteY12223" fmla="*/ 269958 h 6857979"/>
              <a:gd name="connsiteX12224" fmla="*/ 2824163 w 7283450"/>
              <a:gd name="connsiteY12224" fmla="*/ 270793 h 6857979"/>
              <a:gd name="connsiteX12225" fmla="*/ 2823343 w 7283450"/>
              <a:gd name="connsiteY12225" fmla="*/ 272882 h 6857979"/>
              <a:gd name="connsiteX12226" fmla="*/ 2822524 w 7283450"/>
              <a:gd name="connsiteY12226" fmla="*/ 274553 h 6857979"/>
              <a:gd name="connsiteX12227" fmla="*/ 2821705 w 7283450"/>
              <a:gd name="connsiteY12227" fmla="*/ 275806 h 6857979"/>
              <a:gd name="connsiteX12228" fmla="*/ 2820885 w 7283450"/>
              <a:gd name="connsiteY12228" fmla="*/ 276224 h 6857979"/>
              <a:gd name="connsiteX12229" fmla="*/ 2819656 w 7283450"/>
              <a:gd name="connsiteY12229" fmla="*/ 276224 h 6857979"/>
              <a:gd name="connsiteX12230" fmla="*/ 2818837 w 7283450"/>
              <a:gd name="connsiteY12230" fmla="*/ 276224 h 6857979"/>
              <a:gd name="connsiteX12231" fmla="*/ 2817609 w 7283450"/>
              <a:gd name="connsiteY12231" fmla="*/ 275389 h 6857979"/>
              <a:gd name="connsiteX12232" fmla="*/ 2816789 w 7283450"/>
              <a:gd name="connsiteY12232" fmla="*/ 274553 h 6857979"/>
              <a:gd name="connsiteX12233" fmla="*/ 2814330 w 7283450"/>
              <a:gd name="connsiteY12233" fmla="*/ 271629 h 6857979"/>
              <a:gd name="connsiteX12234" fmla="*/ 2812692 w 7283450"/>
              <a:gd name="connsiteY12234" fmla="*/ 268287 h 6857979"/>
              <a:gd name="connsiteX12235" fmla="*/ 2811872 w 7283450"/>
              <a:gd name="connsiteY12235" fmla="*/ 264109 h 6857979"/>
              <a:gd name="connsiteX12236" fmla="*/ 1437085 w 7283450"/>
              <a:gd name="connsiteY12236" fmla="*/ 233350 h 6857979"/>
              <a:gd name="connsiteX12237" fmla="*/ 1437878 w 7283450"/>
              <a:gd name="connsiteY12237" fmla="*/ 234143 h 6857979"/>
              <a:gd name="connsiteX12238" fmla="*/ 1439069 w 7283450"/>
              <a:gd name="connsiteY12238" fmla="*/ 234540 h 6857979"/>
              <a:gd name="connsiteX12239" fmla="*/ 1441053 w 7283450"/>
              <a:gd name="connsiteY12239" fmla="*/ 236921 h 6857979"/>
              <a:gd name="connsiteX12240" fmla="*/ 1442641 w 7283450"/>
              <a:gd name="connsiteY12240" fmla="*/ 239303 h 6857979"/>
              <a:gd name="connsiteX12241" fmla="*/ 1443435 w 7283450"/>
              <a:gd name="connsiteY12241" fmla="*/ 240493 h 6857979"/>
              <a:gd name="connsiteX12242" fmla="*/ 1443832 w 7283450"/>
              <a:gd name="connsiteY12242" fmla="*/ 240096 h 6857979"/>
              <a:gd name="connsiteX12243" fmla="*/ 1444625 w 7283450"/>
              <a:gd name="connsiteY12243" fmla="*/ 239303 h 6857979"/>
              <a:gd name="connsiteX12244" fmla="*/ 1445816 w 7283450"/>
              <a:gd name="connsiteY12244" fmla="*/ 237318 h 6857979"/>
              <a:gd name="connsiteX12245" fmla="*/ 1446610 w 7283450"/>
              <a:gd name="connsiteY12245" fmla="*/ 234937 h 6857979"/>
              <a:gd name="connsiteX12246" fmla="*/ 1446610 w 7283450"/>
              <a:gd name="connsiteY12246" fmla="*/ 234143 h 6857979"/>
              <a:gd name="connsiteX12247" fmla="*/ 1446213 w 7283450"/>
              <a:gd name="connsiteY12247" fmla="*/ 233350 h 6857979"/>
              <a:gd name="connsiteX12248" fmla="*/ 1447800 w 7283450"/>
              <a:gd name="connsiteY12248" fmla="*/ 234540 h 6857979"/>
              <a:gd name="connsiteX12249" fmla="*/ 1450578 w 7283450"/>
              <a:gd name="connsiteY12249" fmla="*/ 236128 h 6857979"/>
              <a:gd name="connsiteX12250" fmla="*/ 1456135 w 7283450"/>
              <a:gd name="connsiteY12250" fmla="*/ 240493 h 6857979"/>
              <a:gd name="connsiteX12251" fmla="*/ 1463279 w 7283450"/>
              <a:gd name="connsiteY12251" fmla="*/ 246843 h 6857979"/>
              <a:gd name="connsiteX12252" fmla="*/ 1470819 w 7283450"/>
              <a:gd name="connsiteY12252" fmla="*/ 253987 h 6857979"/>
              <a:gd name="connsiteX12253" fmla="*/ 1484313 w 7283450"/>
              <a:gd name="connsiteY12253" fmla="*/ 266687 h 6857979"/>
              <a:gd name="connsiteX12254" fmla="*/ 1490266 w 7283450"/>
              <a:gd name="connsiteY12254" fmla="*/ 273831 h 6857979"/>
              <a:gd name="connsiteX12255" fmla="*/ 1490663 w 7283450"/>
              <a:gd name="connsiteY12255" fmla="*/ 275815 h 6857979"/>
              <a:gd name="connsiteX12256" fmla="*/ 1491060 w 7283450"/>
              <a:gd name="connsiteY12256" fmla="*/ 278196 h 6857979"/>
              <a:gd name="connsiteX12257" fmla="*/ 1490266 w 7283450"/>
              <a:gd name="connsiteY12257" fmla="*/ 282562 h 6857979"/>
              <a:gd name="connsiteX12258" fmla="*/ 1489869 w 7283450"/>
              <a:gd name="connsiteY12258" fmla="*/ 288118 h 6857979"/>
              <a:gd name="connsiteX12259" fmla="*/ 1489869 w 7283450"/>
              <a:gd name="connsiteY12259" fmla="*/ 290896 h 6857979"/>
              <a:gd name="connsiteX12260" fmla="*/ 1490266 w 7283450"/>
              <a:gd name="connsiteY12260" fmla="*/ 294071 h 6857979"/>
              <a:gd name="connsiteX12261" fmla="*/ 1490663 w 7283450"/>
              <a:gd name="connsiteY12261" fmla="*/ 296056 h 6857979"/>
              <a:gd name="connsiteX12262" fmla="*/ 1491854 w 7283450"/>
              <a:gd name="connsiteY12262" fmla="*/ 298040 h 6857979"/>
              <a:gd name="connsiteX12263" fmla="*/ 1494235 w 7283450"/>
              <a:gd name="connsiteY12263" fmla="*/ 302406 h 6857979"/>
              <a:gd name="connsiteX12264" fmla="*/ 1500188 w 7283450"/>
              <a:gd name="connsiteY12264" fmla="*/ 310343 h 6857979"/>
              <a:gd name="connsiteX12265" fmla="*/ 1502569 w 7283450"/>
              <a:gd name="connsiteY12265" fmla="*/ 315106 h 6857979"/>
              <a:gd name="connsiteX12266" fmla="*/ 1503363 w 7283450"/>
              <a:gd name="connsiteY12266" fmla="*/ 317487 h 6857979"/>
              <a:gd name="connsiteX12267" fmla="*/ 1504157 w 7283450"/>
              <a:gd name="connsiteY12267" fmla="*/ 320265 h 6857979"/>
              <a:gd name="connsiteX12268" fmla="*/ 1504553 w 7283450"/>
              <a:gd name="connsiteY12268" fmla="*/ 322646 h 6857979"/>
              <a:gd name="connsiteX12269" fmla="*/ 1504553 w 7283450"/>
              <a:gd name="connsiteY12269" fmla="*/ 325028 h 6857979"/>
              <a:gd name="connsiteX12270" fmla="*/ 1503760 w 7283450"/>
              <a:gd name="connsiteY12270" fmla="*/ 328203 h 6857979"/>
              <a:gd name="connsiteX12271" fmla="*/ 1502966 w 7283450"/>
              <a:gd name="connsiteY12271" fmla="*/ 330584 h 6857979"/>
              <a:gd name="connsiteX12272" fmla="*/ 1504951 w 7283450"/>
              <a:gd name="connsiteY12272" fmla="*/ 329393 h 6857979"/>
              <a:gd name="connsiteX12273" fmla="*/ 1506935 w 7283450"/>
              <a:gd name="connsiteY12273" fmla="*/ 328996 h 6857979"/>
              <a:gd name="connsiteX12274" fmla="*/ 1508919 w 7283450"/>
              <a:gd name="connsiteY12274" fmla="*/ 328599 h 6857979"/>
              <a:gd name="connsiteX12275" fmla="*/ 1510110 w 7283450"/>
              <a:gd name="connsiteY12275" fmla="*/ 328996 h 6857979"/>
              <a:gd name="connsiteX12276" fmla="*/ 1510903 w 7283450"/>
              <a:gd name="connsiteY12276" fmla="*/ 329393 h 6857979"/>
              <a:gd name="connsiteX12277" fmla="*/ 1511300 w 7283450"/>
              <a:gd name="connsiteY12277" fmla="*/ 330187 h 6857979"/>
              <a:gd name="connsiteX12278" fmla="*/ 1511697 w 7283450"/>
              <a:gd name="connsiteY12278" fmla="*/ 331378 h 6857979"/>
              <a:gd name="connsiteX12279" fmla="*/ 1512094 w 7283450"/>
              <a:gd name="connsiteY12279" fmla="*/ 332568 h 6857979"/>
              <a:gd name="connsiteX12280" fmla="*/ 1511697 w 7283450"/>
              <a:gd name="connsiteY12280" fmla="*/ 335346 h 6857979"/>
              <a:gd name="connsiteX12281" fmla="*/ 1511300 w 7283450"/>
              <a:gd name="connsiteY12281" fmla="*/ 338918 h 6857979"/>
              <a:gd name="connsiteX12282" fmla="*/ 1510110 w 7283450"/>
              <a:gd name="connsiteY12282" fmla="*/ 341696 h 6857979"/>
              <a:gd name="connsiteX12283" fmla="*/ 1509316 w 7283450"/>
              <a:gd name="connsiteY12283" fmla="*/ 344078 h 6857979"/>
              <a:gd name="connsiteX12284" fmla="*/ 1514078 w 7283450"/>
              <a:gd name="connsiteY12284" fmla="*/ 348840 h 6857979"/>
              <a:gd name="connsiteX12285" fmla="*/ 1517253 w 7283450"/>
              <a:gd name="connsiteY12285" fmla="*/ 351221 h 6857979"/>
              <a:gd name="connsiteX12286" fmla="*/ 1519238 w 7283450"/>
              <a:gd name="connsiteY12286" fmla="*/ 354396 h 6857979"/>
              <a:gd name="connsiteX12287" fmla="*/ 1521222 w 7283450"/>
              <a:gd name="connsiteY12287" fmla="*/ 357571 h 6857979"/>
              <a:gd name="connsiteX12288" fmla="*/ 1522413 w 7283450"/>
              <a:gd name="connsiteY12288" fmla="*/ 361143 h 6857979"/>
              <a:gd name="connsiteX12289" fmla="*/ 1522413 w 7283450"/>
              <a:gd name="connsiteY12289" fmla="*/ 363524 h 6857979"/>
              <a:gd name="connsiteX12290" fmla="*/ 1522413 w 7283450"/>
              <a:gd name="connsiteY12290" fmla="*/ 365906 h 6857979"/>
              <a:gd name="connsiteX12291" fmla="*/ 1522413 w 7283450"/>
              <a:gd name="connsiteY12291" fmla="*/ 368287 h 6857979"/>
              <a:gd name="connsiteX12292" fmla="*/ 1521619 w 7283450"/>
              <a:gd name="connsiteY12292" fmla="*/ 371065 h 6857979"/>
              <a:gd name="connsiteX12293" fmla="*/ 1522810 w 7283450"/>
              <a:gd name="connsiteY12293" fmla="*/ 369478 h 6857979"/>
              <a:gd name="connsiteX12294" fmla="*/ 1523603 w 7283450"/>
              <a:gd name="connsiteY12294" fmla="*/ 368684 h 6857979"/>
              <a:gd name="connsiteX12295" fmla="*/ 1525191 w 7283450"/>
              <a:gd name="connsiteY12295" fmla="*/ 366303 h 6857979"/>
              <a:gd name="connsiteX12296" fmla="*/ 1526382 w 7283450"/>
              <a:gd name="connsiteY12296" fmla="*/ 365112 h 6857979"/>
              <a:gd name="connsiteX12297" fmla="*/ 1527572 w 7283450"/>
              <a:gd name="connsiteY12297" fmla="*/ 364318 h 6857979"/>
              <a:gd name="connsiteX12298" fmla="*/ 1529160 w 7283450"/>
              <a:gd name="connsiteY12298" fmla="*/ 363921 h 6857979"/>
              <a:gd name="connsiteX12299" fmla="*/ 1531144 w 7283450"/>
              <a:gd name="connsiteY12299" fmla="*/ 364318 h 6857979"/>
              <a:gd name="connsiteX12300" fmla="*/ 1530747 w 7283450"/>
              <a:gd name="connsiteY12300" fmla="*/ 367493 h 6857979"/>
              <a:gd name="connsiteX12301" fmla="*/ 1530747 w 7283450"/>
              <a:gd name="connsiteY12301" fmla="*/ 369478 h 6857979"/>
              <a:gd name="connsiteX12302" fmla="*/ 1531144 w 7283450"/>
              <a:gd name="connsiteY12302" fmla="*/ 371065 h 6857979"/>
              <a:gd name="connsiteX12303" fmla="*/ 1531938 w 7283450"/>
              <a:gd name="connsiteY12303" fmla="*/ 371462 h 6857979"/>
              <a:gd name="connsiteX12304" fmla="*/ 1532732 w 7283450"/>
              <a:gd name="connsiteY12304" fmla="*/ 371462 h 6857979"/>
              <a:gd name="connsiteX12305" fmla="*/ 1533129 w 7283450"/>
              <a:gd name="connsiteY12305" fmla="*/ 371462 h 6857979"/>
              <a:gd name="connsiteX12306" fmla="*/ 1534319 w 7283450"/>
              <a:gd name="connsiteY12306" fmla="*/ 371065 h 6857979"/>
              <a:gd name="connsiteX12307" fmla="*/ 1536701 w 7283450"/>
              <a:gd name="connsiteY12307" fmla="*/ 371462 h 6857979"/>
              <a:gd name="connsiteX12308" fmla="*/ 1538288 w 7283450"/>
              <a:gd name="connsiteY12308" fmla="*/ 372256 h 6857979"/>
              <a:gd name="connsiteX12309" fmla="*/ 1541066 w 7283450"/>
              <a:gd name="connsiteY12309" fmla="*/ 374240 h 6857979"/>
              <a:gd name="connsiteX12310" fmla="*/ 1543448 w 7283450"/>
              <a:gd name="connsiteY12310" fmla="*/ 376224 h 6857979"/>
              <a:gd name="connsiteX12311" fmla="*/ 1544638 w 7283450"/>
              <a:gd name="connsiteY12311" fmla="*/ 379003 h 6857979"/>
              <a:gd name="connsiteX12312" fmla="*/ 1545828 w 7283450"/>
              <a:gd name="connsiteY12312" fmla="*/ 380987 h 6857979"/>
              <a:gd name="connsiteX12313" fmla="*/ 1546623 w 7283450"/>
              <a:gd name="connsiteY12313" fmla="*/ 382574 h 6857979"/>
              <a:gd name="connsiteX12314" fmla="*/ 1548210 w 7283450"/>
              <a:gd name="connsiteY12314" fmla="*/ 383765 h 6857979"/>
              <a:gd name="connsiteX12315" fmla="*/ 1549003 w 7283450"/>
              <a:gd name="connsiteY12315" fmla="*/ 384162 h 6857979"/>
              <a:gd name="connsiteX12316" fmla="*/ 1549797 w 7283450"/>
              <a:gd name="connsiteY12316" fmla="*/ 384162 h 6857979"/>
              <a:gd name="connsiteX12317" fmla="*/ 1551782 w 7283450"/>
              <a:gd name="connsiteY12317" fmla="*/ 384162 h 6857979"/>
              <a:gd name="connsiteX12318" fmla="*/ 1553369 w 7283450"/>
              <a:gd name="connsiteY12318" fmla="*/ 384956 h 6857979"/>
              <a:gd name="connsiteX12319" fmla="*/ 1556941 w 7283450"/>
              <a:gd name="connsiteY12319" fmla="*/ 388131 h 6857979"/>
              <a:gd name="connsiteX12320" fmla="*/ 1561703 w 7283450"/>
              <a:gd name="connsiteY12320" fmla="*/ 391703 h 6857979"/>
              <a:gd name="connsiteX12321" fmla="*/ 1566069 w 7283450"/>
              <a:gd name="connsiteY12321" fmla="*/ 396862 h 6857979"/>
              <a:gd name="connsiteX12322" fmla="*/ 1574801 w 7283450"/>
              <a:gd name="connsiteY12322" fmla="*/ 406784 h 6857979"/>
              <a:gd name="connsiteX12323" fmla="*/ 1581151 w 7283450"/>
              <a:gd name="connsiteY12323" fmla="*/ 414324 h 6857979"/>
              <a:gd name="connsiteX12324" fmla="*/ 1587103 w 7283450"/>
              <a:gd name="connsiteY12324" fmla="*/ 419881 h 6857979"/>
              <a:gd name="connsiteX12325" fmla="*/ 1592660 w 7283450"/>
              <a:gd name="connsiteY12325" fmla="*/ 425040 h 6857979"/>
              <a:gd name="connsiteX12326" fmla="*/ 1599407 w 7283450"/>
              <a:gd name="connsiteY12326" fmla="*/ 429406 h 6857979"/>
              <a:gd name="connsiteX12327" fmla="*/ 1606154 w 7283450"/>
              <a:gd name="connsiteY12327" fmla="*/ 434565 h 6857979"/>
              <a:gd name="connsiteX12328" fmla="*/ 1619251 w 7283450"/>
              <a:gd name="connsiteY12328" fmla="*/ 443693 h 6857979"/>
              <a:gd name="connsiteX12329" fmla="*/ 1625600 w 7283450"/>
              <a:gd name="connsiteY12329" fmla="*/ 448852 h 6857979"/>
              <a:gd name="connsiteX12330" fmla="*/ 1631553 w 7283450"/>
              <a:gd name="connsiteY12330" fmla="*/ 454409 h 6857979"/>
              <a:gd name="connsiteX12331" fmla="*/ 1633935 w 7283450"/>
              <a:gd name="connsiteY12331" fmla="*/ 457187 h 6857979"/>
              <a:gd name="connsiteX12332" fmla="*/ 1636316 w 7283450"/>
              <a:gd name="connsiteY12332" fmla="*/ 460362 h 6857979"/>
              <a:gd name="connsiteX12333" fmla="*/ 1641475 w 7283450"/>
              <a:gd name="connsiteY12333" fmla="*/ 467505 h 6857979"/>
              <a:gd name="connsiteX12334" fmla="*/ 1649810 w 7283450"/>
              <a:gd name="connsiteY12334" fmla="*/ 480205 h 6857979"/>
              <a:gd name="connsiteX12335" fmla="*/ 1649016 w 7283450"/>
              <a:gd name="connsiteY12335" fmla="*/ 479809 h 6857979"/>
              <a:gd name="connsiteX12336" fmla="*/ 1648222 w 7283450"/>
              <a:gd name="connsiteY12336" fmla="*/ 479015 h 6857979"/>
              <a:gd name="connsiteX12337" fmla="*/ 1650604 w 7283450"/>
              <a:gd name="connsiteY12337" fmla="*/ 484174 h 6857979"/>
              <a:gd name="connsiteX12338" fmla="*/ 1653382 w 7283450"/>
              <a:gd name="connsiteY12338" fmla="*/ 488143 h 6857979"/>
              <a:gd name="connsiteX12339" fmla="*/ 1656557 w 7283450"/>
              <a:gd name="connsiteY12339" fmla="*/ 492112 h 6857979"/>
              <a:gd name="connsiteX12340" fmla="*/ 1659732 w 7283450"/>
              <a:gd name="connsiteY12340" fmla="*/ 495684 h 6857979"/>
              <a:gd name="connsiteX12341" fmla="*/ 1666478 w 7283450"/>
              <a:gd name="connsiteY12341" fmla="*/ 503224 h 6857979"/>
              <a:gd name="connsiteX12342" fmla="*/ 1669257 w 7283450"/>
              <a:gd name="connsiteY12342" fmla="*/ 507193 h 6857979"/>
              <a:gd name="connsiteX12343" fmla="*/ 1672432 w 7283450"/>
              <a:gd name="connsiteY12343" fmla="*/ 511162 h 6857979"/>
              <a:gd name="connsiteX12344" fmla="*/ 1672828 w 7283450"/>
              <a:gd name="connsiteY12344" fmla="*/ 512352 h 6857979"/>
              <a:gd name="connsiteX12345" fmla="*/ 1672035 w 7283450"/>
              <a:gd name="connsiteY12345" fmla="*/ 512749 h 6857979"/>
              <a:gd name="connsiteX12346" fmla="*/ 1671241 w 7283450"/>
              <a:gd name="connsiteY12346" fmla="*/ 513543 h 6857979"/>
              <a:gd name="connsiteX12347" fmla="*/ 1669653 w 7283450"/>
              <a:gd name="connsiteY12347" fmla="*/ 513940 h 6857979"/>
              <a:gd name="connsiteX12348" fmla="*/ 1667272 w 7283450"/>
              <a:gd name="connsiteY12348" fmla="*/ 514337 h 6857979"/>
              <a:gd name="connsiteX12349" fmla="*/ 1666082 w 7283450"/>
              <a:gd name="connsiteY12349" fmla="*/ 514337 h 6857979"/>
              <a:gd name="connsiteX12350" fmla="*/ 1666478 w 7283450"/>
              <a:gd name="connsiteY12350" fmla="*/ 516321 h 6857979"/>
              <a:gd name="connsiteX12351" fmla="*/ 1667272 w 7283450"/>
              <a:gd name="connsiteY12351" fmla="*/ 518305 h 6857979"/>
              <a:gd name="connsiteX12352" fmla="*/ 1670050 w 7283450"/>
              <a:gd name="connsiteY12352" fmla="*/ 521480 h 6857979"/>
              <a:gd name="connsiteX12353" fmla="*/ 1674416 w 7283450"/>
              <a:gd name="connsiteY12353" fmla="*/ 525449 h 6857979"/>
              <a:gd name="connsiteX12354" fmla="*/ 1678385 w 7283450"/>
              <a:gd name="connsiteY12354" fmla="*/ 529418 h 6857979"/>
              <a:gd name="connsiteX12355" fmla="*/ 1683147 w 7283450"/>
              <a:gd name="connsiteY12355" fmla="*/ 534180 h 6857979"/>
              <a:gd name="connsiteX12356" fmla="*/ 1687513 w 7283450"/>
              <a:gd name="connsiteY12356" fmla="*/ 538943 h 6857979"/>
              <a:gd name="connsiteX12357" fmla="*/ 1689894 w 7283450"/>
              <a:gd name="connsiteY12357" fmla="*/ 542118 h 6857979"/>
              <a:gd name="connsiteX12358" fmla="*/ 1691482 w 7283450"/>
              <a:gd name="connsiteY12358" fmla="*/ 544896 h 6857979"/>
              <a:gd name="connsiteX12359" fmla="*/ 1693069 w 7283450"/>
              <a:gd name="connsiteY12359" fmla="*/ 547674 h 6857979"/>
              <a:gd name="connsiteX12360" fmla="*/ 1694260 w 7283450"/>
              <a:gd name="connsiteY12360" fmla="*/ 551643 h 6857979"/>
              <a:gd name="connsiteX12361" fmla="*/ 1694260 w 7283450"/>
              <a:gd name="connsiteY12361" fmla="*/ 553230 h 6857979"/>
              <a:gd name="connsiteX12362" fmla="*/ 1694260 w 7283450"/>
              <a:gd name="connsiteY12362" fmla="*/ 554421 h 6857979"/>
              <a:gd name="connsiteX12363" fmla="*/ 1693466 w 7283450"/>
              <a:gd name="connsiteY12363" fmla="*/ 555612 h 6857979"/>
              <a:gd name="connsiteX12364" fmla="*/ 1692673 w 7283450"/>
              <a:gd name="connsiteY12364" fmla="*/ 556802 h 6857979"/>
              <a:gd name="connsiteX12365" fmla="*/ 1691482 w 7283450"/>
              <a:gd name="connsiteY12365" fmla="*/ 559184 h 6857979"/>
              <a:gd name="connsiteX12366" fmla="*/ 1691085 w 7283450"/>
              <a:gd name="connsiteY12366" fmla="*/ 560374 h 6857979"/>
              <a:gd name="connsiteX12367" fmla="*/ 1691085 w 7283450"/>
              <a:gd name="connsiteY12367" fmla="*/ 561565 h 6857979"/>
              <a:gd name="connsiteX12368" fmla="*/ 1693069 w 7283450"/>
              <a:gd name="connsiteY12368" fmla="*/ 565137 h 6857979"/>
              <a:gd name="connsiteX12369" fmla="*/ 1695451 w 7283450"/>
              <a:gd name="connsiteY12369" fmla="*/ 569105 h 6857979"/>
              <a:gd name="connsiteX12370" fmla="*/ 1698626 w 7283450"/>
              <a:gd name="connsiteY12370" fmla="*/ 572677 h 6857979"/>
              <a:gd name="connsiteX12371" fmla="*/ 1702198 w 7283450"/>
              <a:gd name="connsiteY12371" fmla="*/ 576249 h 6857979"/>
              <a:gd name="connsiteX12372" fmla="*/ 1709738 w 7283450"/>
              <a:gd name="connsiteY12372" fmla="*/ 583393 h 6857979"/>
              <a:gd name="connsiteX12373" fmla="*/ 1718072 w 7283450"/>
              <a:gd name="connsiteY12373" fmla="*/ 590537 h 6857979"/>
              <a:gd name="connsiteX12374" fmla="*/ 1721644 w 7283450"/>
              <a:gd name="connsiteY12374" fmla="*/ 594505 h 6857979"/>
              <a:gd name="connsiteX12375" fmla="*/ 1725216 w 7283450"/>
              <a:gd name="connsiteY12375" fmla="*/ 598474 h 6857979"/>
              <a:gd name="connsiteX12376" fmla="*/ 1727994 w 7283450"/>
              <a:gd name="connsiteY12376" fmla="*/ 602840 h 6857979"/>
              <a:gd name="connsiteX12377" fmla="*/ 1730376 w 7283450"/>
              <a:gd name="connsiteY12377" fmla="*/ 607602 h 6857979"/>
              <a:gd name="connsiteX12378" fmla="*/ 1732360 w 7283450"/>
              <a:gd name="connsiteY12378" fmla="*/ 612762 h 6857979"/>
              <a:gd name="connsiteX12379" fmla="*/ 1733154 w 7283450"/>
              <a:gd name="connsiteY12379" fmla="*/ 618715 h 6857979"/>
              <a:gd name="connsiteX12380" fmla="*/ 1733154 w 7283450"/>
              <a:gd name="connsiteY12380" fmla="*/ 621493 h 6857979"/>
              <a:gd name="connsiteX12381" fmla="*/ 1733154 w 7283450"/>
              <a:gd name="connsiteY12381" fmla="*/ 624668 h 6857979"/>
              <a:gd name="connsiteX12382" fmla="*/ 1732757 w 7283450"/>
              <a:gd name="connsiteY12382" fmla="*/ 628240 h 6857979"/>
              <a:gd name="connsiteX12383" fmla="*/ 1731963 w 7283450"/>
              <a:gd name="connsiteY12383" fmla="*/ 631415 h 6857979"/>
              <a:gd name="connsiteX12384" fmla="*/ 1729185 w 7283450"/>
              <a:gd name="connsiteY12384" fmla="*/ 631415 h 6857979"/>
              <a:gd name="connsiteX12385" fmla="*/ 1726804 w 7283450"/>
              <a:gd name="connsiteY12385" fmla="*/ 631018 h 6857979"/>
              <a:gd name="connsiteX12386" fmla="*/ 1725216 w 7283450"/>
              <a:gd name="connsiteY12386" fmla="*/ 630224 h 6857979"/>
              <a:gd name="connsiteX12387" fmla="*/ 1723629 w 7283450"/>
              <a:gd name="connsiteY12387" fmla="*/ 629033 h 6857979"/>
              <a:gd name="connsiteX12388" fmla="*/ 1720057 w 7283450"/>
              <a:gd name="connsiteY12388" fmla="*/ 626652 h 6857979"/>
              <a:gd name="connsiteX12389" fmla="*/ 1718469 w 7283450"/>
              <a:gd name="connsiteY12389" fmla="*/ 625462 h 6857979"/>
              <a:gd name="connsiteX12390" fmla="*/ 1716485 w 7283450"/>
              <a:gd name="connsiteY12390" fmla="*/ 624668 h 6857979"/>
              <a:gd name="connsiteX12391" fmla="*/ 1716485 w 7283450"/>
              <a:gd name="connsiteY12391" fmla="*/ 627049 h 6857979"/>
              <a:gd name="connsiteX12392" fmla="*/ 1717278 w 7283450"/>
              <a:gd name="connsiteY12392" fmla="*/ 629033 h 6857979"/>
              <a:gd name="connsiteX12393" fmla="*/ 1717675 w 7283450"/>
              <a:gd name="connsiteY12393" fmla="*/ 630621 h 6857979"/>
              <a:gd name="connsiteX12394" fmla="*/ 1718866 w 7283450"/>
              <a:gd name="connsiteY12394" fmla="*/ 632208 h 6857979"/>
              <a:gd name="connsiteX12395" fmla="*/ 1720850 w 7283450"/>
              <a:gd name="connsiteY12395" fmla="*/ 634987 h 6857979"/>
              <a:gd name="connsiteX12396" fmla="*/ 1724025 w 7283450"/>
              <a:gd name="connsiteY12396" fmla="*/ 636971 h 6857979"/>
              <a:gd name="connsiteX12397" fmla="*/ 1729582 w 7283450"/>
              <a:gd name="connsiteY12397" fmla="*/ 640146 h 6857979"/>
              <a:gd name="connsiteX12398" fmla="*/ 1732757 w 7283450"/>
              <a:gd name="connsiteY12398" fmla="*/ 642130 h 6857979"/>
              <a:gd name="connsiteX12399" fmla="*/ 1735138 w 7283450"/>
              <a:gd name="connsiteY12399" fmla="*/ 644908 h 6857979"/>
              <a:gd name="connsiteX12400" fmla="*/ 1733154 w 7283450"/>
              <a:gd name="connsiteY12400" fmla="*/ 645702 h 6857979"/>
              <a:gd name="connsiteX12401" fmla="*/ 1731566 w 7283450"/>
              <a:gd name="connsiteY12401" fmla="*/ 646099 h 6857979"/>
              <a:gd name="connsiteX12402" fmla="*/ 1729185 w 7283450"/>
              <a:gd name="connsiteY12402" fmla="*/ 646099 h 6857979"/>
              <a:gd name="connsiteX12403" fmla="*/ 1727597 w 7283450"/>
              <a:gd name="connsiteY12403" fmla="*/ 645702 h 6857979"/>
              <a:gd name="connsiteX12404" fmla="*/ 1726010 w 7283450"/>
              <a:gd name="connsiteY12404" fmla="*/ 644908 h 6857979"/>
              <a:gd name="connsiteX12405" fmla="*/ 1724422 w 7283450"/>
              <a:gd name="connsiteY12405" fmla="*/ 644115 h 6857979"/>
              <a:gd name="connsiteX12406" fmla="*/ 1721247 w 7283450"/>
              <a:gd name="connsiteY12406" fmla="*/ 640940 h 6857979"/>
              <a:gd name="connsiteX12407" fmla="*/ 1718866 w 7283450"/>
              <a:gd name="connsiteY12407" fmla="*/ 637368 h 6857979"/>
              <a:gd name="connsiteX12408" fmla="*/ 1716882 w 7283450"/>
              <a:gd name="connsiteY12408" fmla="*/ 632208 h 6857979"/>
              <a:gd name="connsiteX12409" fmla="*/ 1714897 w 7283450"/>
              <a:gd name="connsiteY12409" fmla="*/ 627446 h 6857979"/>
              <a:gd name="connsiteX12410" fmla="*/ 1712913 w 7283450"/>
              <a:gd name="connsiteY12410" fmla="*/ 621493 h 6857979"/>
              <a:gd name="connsiteX12411" fmla="*/ 1712119 w 7283450"/>
              <a:gd name="connsiteY12411" fmla="*/ 618715 h 6857979"/>
              <a:gd name="connsiteX12412" fmla="*/ 1710928 w 7283450"/>
              <a:gd name="connsiteY12412" fmla="*/ 615937 h 6857979"/>
              <a:gd name="connsiteX12413" fmla="*/ 1709341 w 7283450"/>
              <a:gd name="connsiteY12413" fmla="*/ 613555 h 6857979"/>
              <a:gd name="connsiteX12414" fmla="*/ 1707753 w 7283450"/>
              <a:gd name="connsiteY12414" fmla="*/ 611174 h 6857979"/>
              <a:gd name="connsiteX12415" fmla="*/ 1703785 w 7283450"/>
              <a:gd name="connsiteY12415" fmla="*/ 606412 h 6857979"/>
              <a:gd name="connsiteX12416" fmla="*/ 1700610 w 7283450"/>
              <a:gd name="connsiteY12416" fmla="*/ 602443 h 6857979"/>
              <a:gd name="connsiteX12417" fmla="*/ 1697435 w 7283450"/>
              <a:gd name="connsiteY12417" fmla="*/ 598077 h 6857979"/>
              <a:gd name="connsiteX12418" fmla="*/ 1696244 w 7283450"/>
              <a:gd name="connsiteY12418" fmla="*/ 596093 h 6857979"/>
              <a:gd name="connsiteX12419" fmla="*/ 1695451 w 7283450"/>
              <a:gd name="connsiteY12419" fmla="*/ 594109 h 6857979"/>
              <a:gd name="connsiteX12420" fmla="*/ 1695054 w 7283450"/>
              <a:gd name="connsiteY12420" fmla="*/ 592124 h 6857979"/>
              <a:gd name="connsiteX12421" fmla="*/ 1695054 w 7283450"/>
              <a:gd name="connsiteY12421" fmla="*/ 589743 h 6857979"/>
              <a:gd name="connsiteX12422" fmla="*/ 1695848 w 7283450"/>
              <a:gd name="connsiteY12422" fmla="*/ 587362 h 6857979"/>
              <a:gd name="connsiteX12423" fmla="*/ 1697435 w 7283450"/>
              <a:gd name="connsiteY12423" fmla="*/ 584980 h 6857979"/>
              <a:gd name="connsiteX12424" fmla="*/ 1694260 w 7283450"/>
              <a:gd name="connsiteY12424" fmla="*/ 586568 h 6857979"/>
              <a:gd name="connsiteX12425" fmla="*/ 1691879 w 7283450"/>
              <a:gd name="connsiteY12425" fmla="*/ 586965 h 6857979"/>
              <a:gd name="connsiteX12426" fmla="*/ 1689894 w 7283450"/>
              <a:gd name="connsiteY12426" fmla="*/ 586568 h 6857979"/>
              <a:gd name="connsiteX12427" fmla="*/ 1688307 w 7283450"/>
              <a:gd name="connsiteY12427" fmla="*/ 585774 h 6857979"/>
              <a:gd name="connsiteX12428" fmla="*/ 1684735 w 7283450"/>
              <a:gd name="connsiteY12428" fmla="*/ 583393 h 6857979"/>
              <a:gd name="connsiteX12429" fmla="*/ 1683147 w 7283450"/>
              <a:gd name="connsiteY12429" fmla="*/ 581805 h 6857979"/>
              <a:gd name="connsiteX12430" fmla="*/ 1681957 w 7283450"/>
              <a:gd name="connsiteY12430" fmla="*/ 581409 h 6857979"/>
              <a:gd name="connsiteX12431" fmla="*/ 1679972 w 7283450"/>
              <a:gd name="connsiteY12431" fmla="*/ 581012 h 6857979"/>
              <a:gd name="connsiteX12432" fmla="*/ 1677988 w 7283450"/>
              <a:gd name="connsiteY12432" fmla="*/ 580218 h 6857979"/>
              <a:gd name="connsiteX12433" fmla="*/ 1675607 w 7283450"/>
              <a:gd name="connsiteY12433" fmla="*/ 578630 h 6857979"/>
              <a:gd name="connsiteX12434" fmla="*/ 1673225 w 7283450"/>
              <a:gd name="connsiteY12434" fmla="*/ 576646 h 6857979"/>
              <a:gd name="connsiteX12435" fmla="*/ 1671638 w 7283450"/>
              <a:gd name="connsiteY12435" fmla="*/ 573471 h 6857979"/>
              <a:gd name="connsiteX12436" fmla="*/ 1668860 w 7283450"/>
              <a:gd name="connsiteY12436" fmla="*/ 568709 h 6857979"/>
              <a:gd name="connsiteX12437" fmla="*/ 1667670 w 7283450"/>
              <a:gd name="connsiteY12437" fmla="*/ 566327 h 6857979"/>
              <a:gd name="connsiteX12438" fmla="*/ 1666082 w 7283450"/>
              <a:gd name="connsiteY12438" fmla="*/ 564740 h 6857979"/>
              <a:gd name="connsiteX12439" fmla="*/ 1665288 w 7283450"/>
              <a:gd name="connsiteY12439" fmla="*/ 564343 h 6857979"/>
              <a:gd name="connsiteX12440" fmla="*/ 1664098 w 7283450"/>
              <a:gd name="connsiteY12440" fmla="*/ 564343 h 6857979"/>
              <a:gd name="connsiteX12441" fmla="*/ 1661319 w 7283450"/>
              <a:gd name="connsiteY12441" fmla="*/ 564740 h 6857979"/>
              <a:gd name="connsiteX12442" fmla="*/ 1658541 w 7283450"/>
              <a:gd name="connsiteY12442" fmla="*/ 565137 h 6857979"/>
              <a:gd name="connsiteX12443" fmla="*/ 1657351 w 7283450"/>
              <a:gd name="connsiteY12443" fmla="*/ 565137 h 6857979"/>
              <a:gd name="connsiteX12444" fmla="*/ 1656557 w 7283450"/>
              <a:gd name="connsiteY12444" fmla="*/ 564740 h 6857979"/>
              <a:gd name="connsiteX12445" fmla="*/ 1656160 w 7283450"/>
              <a:gd name="connsiteY12445" fmla="*/ 563946 h 6857979"/>
              <a:gd name="connsiteX12446" fmla="*/ 1655763 w 7283450"/>
              <a:gd name="connsiteY12446" fmla="*/ 562755 h 6857979"/>
              <a:gd name="connsiteX12447" fmla="*/ 1654969 w 7283450"/>
              <a:gd name="connsiteY12447" fmla="*/ 559977 h 6857979"/>
              <a:gd name="connsiteX12448" fmla="*/ 1654573 w 7283450"/>
              <a:gd name="connsiteY12448" fmla="*/ 556802 h 6857979"/>
              <a:gd name="connsiteX12449" fmla="*/ 1654176 w 7283450"/>
              <a:gd name="connsiteY12449" fmla="*/ 555612 h 6857979"/>
              <a:gd name="connsiteX12450" fmla="*/ 1653382 w 7283450"/>
              <a:gd name="connsiteY12450" fmla="*/ 554818 h 6857979"/>
              <a:gd name="connsiteX12451" fmla="*/ 1651794 w 7283450"/>
              <a:gd name="connsiteY12451" fmla="*/ 553230 h 6857979"/>
              <a:gd name="connsiteX12452" fmla="*/ 1649810 w 7283450"/>
              <a:gd name="connsiteY12452" fmla="*/ 552437 h 6857979"/>
              <a:gd name="connsiteX12453" fmla="*/ 1645841 w 7283450"/>
              <a:gd name="connsiteY12453" fmla="*/ 551246 h 6857979"/>
              <a:gd name="connsiteX12454" fmla="*/ 1641078 w 7283450"/>
              <a:gd name="connsiteY12454" fmla="*/ 550055 h 6857979"/>
              <a:gd name="connsiteX12455" fmla="*/ 1639491 w 7283450"/>
              <a:gd name="connsiteY12455" fmla="*/ 548865 h 6857979"/>
              <a:gd name="connsiteX12456" fmla="*/ 1637903 w 7283450"/>
              <a:gd name="connsiteY12456" fmla="*/ 547674 h 6857979"/>
              <a:gd name="connsiteX12457" fmla="*/ 1635522 w 7283450"/>
              <a:gd name="connsiteY12457" fmla="*/ 545690 h 6857979"/>
              <a:gd name="connsiteX12458" fmla="*/ 1633935 w 7283450"/>
              <a:gd name="connsiteY12458" fmla="*/ 543309 h 6857979"/>
              <a:gd name="connsiteX12459" fmla="*/ 1631157 w 7283450"/>
              <a:gd name="connsiteY12459" fmla="*/ 537355 h 6857979"/>
              <a:gd name="connsiteX12460" fmla="*/ 1628378 w 7283450"/>
              <a:gd name="connsiteY12460" fmla="*/ 531799 h 6857979"/>
              <a:gd name="connsiteX12461" fmla="*/ 1626791 w 7283450"/>
              <a:gd name="connsiteY12461" fmla="*/ 529815 h 6857979"/>
              <a:gd name="connsiteX12462" fmla="*/ 1625203 w 7283450"/>
              <a:gd name="connsiteY12462" fmla="*/ 527830 h 6857979"/>
              <a:gd name="connsiteX12463" fmla="*/ 1623219 w 7283450"/>
              <a:gd name="connsiteY12463" fmla="*/ 526640 h 6857979"/>
              <a:gd name="connsiteX12464" fmla="*/ 1621632 w 7283450"/>
              <a:gd name="connsiteY12464" fmla="*/ 525449 h 6857979"/>
              <a:gd name="connsiteX12465" fmla="*/ 1618854 w 7283450"/>
              <a:gd name="connsiteY12465" fmla="*/ 524655 h 6857979"/>
              <a:gd name="connsiteX12466" fmla="*/ 1617266 w 7283450"/>
              <a:gd name="connsiteY12466" fmla="*/ 523862 h 6857979"/>
              <a:gd name="connsiteX12467" fmla="*/ 1616076 w 7283450"/>
              <a:gd name="connsiteY12467" fmla="*/ 522274 h 6857979"/>
              <a:gd name="connsiteX12468" fmla="*/ 1614488 w 7283450"/>
              <a:gd name="connsiteY12468" fmla="*/ 520687 h 6857979"/>
              <a:gd name="connsiteX12469" fmla="*/ 1612901 w 7283450"/>
              <a:gd name="connsiteY12469" fmla="*/ 517909 h 6857979"/>
              <a:gd name="connsiteX12470" fmla="*/ 1609726 w 7283450"/>
              <a:gd name="connsiteY12470" fmla="*/ 513543 h 6857979"/>
              <a:gd name="connsiteX12471" fmla="*/ 1606550 w 7283450"/>
              <a:gd name="connsiteY12471" fmla="*/ 509574 h 6857979"/>
              <a:gd name="connsiteX12472" fmla="*/ 1599803 w 7283450"/>
              <a:gd name="connsiteY12472" fmla="*/ 501637 h 6857979"/>
              <a:gd name="connsiteX12473" fmla="*/ 1591866 w 7283450"/>
              <a:gd name="connsiteY12473" fmla="*/ 493699 h 6857979"/>
              <a:gd name="connsiteX12474" fmla="*/ 1588294 w 7283450"/>
              <a:gd name="connsiteY12474" fmla="*/ 488937 h 6857979"/>
              <a:gd name="connsiteX12475" fmla="*/ 1584325 w 7283450"/>
              <a:gd name="connsiteY12475" fmla="*/ 484571 h 6857979"/>
              <a:gd name="connsiteX12476" fmla="*/ 1581548 w 7283450"/>
              <a:gd name="connsiteY12476" fmla="*/ 480602 h 6857979"/>
              <a:gd name="connsiteX12477" fmla="*/ 1577976 w 7283450"/>
              <a:gd name="connsiteY12477" fmla="*/ 477427 h 6857979"/>
              <a:gd name="connsiteX12478" fmla="*/ 1570832 w 7283450"/>
              <a:gd name="connsiteY12478" fmla="*/ 471077 h 6857979"/>
              <a:gd name="connsiteX12479" fmla="*/ 1564085 w 7283450"/>
              <a:gd name="connsiteY12479" fmla="*/ 465918 h 6857979"/>
              <a:gd name="connsiteX12480" fmla="*/ 1561307 w 7283450"/>
              <a:gd name="connsiteY12480" fmla="*/ 463140 h 6857979"/>
              <a:gd name="connsiteX12481" fmla="*/ 1559322 w 7283450"/>
              <a:gd name="connsiteY12481" fmla="*/ 461155 h 6857979"/>
              <a:gd name="connsiteX12482" fmla="*/ 1558528 w 7283450"/>
              <a:gd name="connsiteY12482" fmla="*/ 459965 h 6857979"/>
              <a:gd name="connsiteX12483" fmla="*/ 1558528 w 7283450"/>
              <a:gd name="connsiteY12483" fmla="*/ 458377 h 6857979"/>
              <a:gd name="connsiteX12484" fmla="*/ 1558925 w 7283450"/>
              <a:gd name="connsiteY12484" fmla="*/ 454409 h 6857979"/>
              <a:gd name="connsiteX12485" fmla="*/ 1559322 w 7283450"/>
              <a:gd name="connsiteY12485" fmla="*/ 450837 h 6857979"/>
              <a:gd name="connsiteX12486" fmla="*/ 1559322 w 7283450"/>
              <a:gd name="connsiteY12486" fmla="*/ 449249 h 6857979"/>
              <a:gd name="connsiteX12487" fmla="*/ 1559322 w 7283450"/>
              <a:gd name="connsiteY12487" fmla="*/ 447662 h 6857979"/>
              <a:gd name="connsiteX12488" fmla="*/ 1557338 w 7283450"/>
              <a:gd name="connsiteY12488" fmla="*/ 443693 h 6857979"/>
              <a:gd name="connsiteX12489" fmla="*/ 1554957 w 7283450"/>
              <a:gd name="connsiteY12489" fmla="*/ 439724 h 6857979"/>
              <a:gd name="connsiteX12490" fmla="*/ 1548210 w 7283450"/>
              <a:gd name="connsiteY12490" fmla="*/ 431390 h 6857979"/>
              <a:gd name="connsiteX12491" fmla="*/ 1541066 w 7283450"/>
              <a:gd name="connsiteY12491" fmla="*/ 421865 h 6857979"/>
              <a:gd name="connsiteX12492" fmla="*/ 1537494 w 7283450"/>
              <a:gd name="connsiteY12492" fmla="*/ 416309 h 6857979"/>
              <a:gd name="connsiteX12493" fmla="*/ 1534319 w 7283450"/>
              <a:gd name="connsiteY12493" fmla="*/ 410752 h 6857979"/>
              <a:gd name="connsiteX12494" fmla="*/ 1531144 w 7283450"/>
              <a:gd name="connsiteY12494" fmla="*/ 406387 h 6857979"/>
              <a:gd name="connsiteX12495" fmla="*/ 1527969 w 7283450"/>
              <a:gd name="connsiteY12495" fmla="*/ 401228 h 6857979"/>
              <a:gd name="connsiteX12496" fmla="*/ 1520032 w 7283450"/>
              <a:gd name="connsiteY12496" fmla="*/ 391703 h 6857979"/>
              <a:gd name="connsiteX12497" fmla="*/ 1513285 w 7283450"/>
              <a:gd name="connsiteY12497" fmla="*/ 383765 h 6857979"/>
              <a:gd name="connsiteX12498" fmla="*/ 1510903 w 7283450"/>
              <a:gd name="connsiteY12498" fmla="*/ 380193 h 6857979"/>
              <a:gd name="connsiteX12499" fmla="*/ 1509316 w 7283450"/>
              <a:gd name="connsiteY12499" fmla="*/ 377415 h 6857979"/>
              <a:gd name="connsiteX12500" fmla="*/ 1508919 w 7283450"/>
              <a:gd name="connsiteY12500" fmla="*/ 376224 h 6857979"/>
              <a:gd name="connsiteX12501" fmla="*/ 1508919 w 7283450"/>
              <a:gd name="connsiteY12501" fmla="*/ 374240 h 6857979"/>
              <a:gd name="connsiteX12502" fmla="*/ 1509316 w 7283450"/>
              <a:gd name="connsiteY12502" fmla="*/ 370668 h 6857979"/>
              <a:gd name="connsiteX12503" fmla="*/ 1509713 w 7283450"/>
              <a:gd name="connsiteY12503" fmla="*/ 367096 h 6857979"/>
              <a:gd name="connsiteX12504" fmla="*/ 1509713 w 7283450"/>
              <a:gd name="connsiteY12504" fmla="*/ 365509 h 6857979"/>
              <a:gd name="connsiteX12505" fmla="*/ 1509316 w 7283450"/>
              <a:gd name="connsiteY12505" fmla="*/ 364318 h 6857979"/>
              <a:gd name="connsiteX12506" fmla="*/ 1508125 w 7283450"/>
              <a:gd name="connsiteY12506" fmla="*/ 363128 h 6857979"/>
              <a:gd name="connsiteX12507" fmla="*/ 1506935 w 7283450"/>
              <a:gd name="connsiteY12507" fmla="*/ 362731 h 6857979"/>
              <a:gd name="connsiteX12508" fmla="*/ 1505744 w 7283450"/>
              <a:gd name="connsiteY12508" fmla="*/ 362334 h 6857979"/>
              <a:gd name="connsiteX12509" fmla="*/ 1504553 w 7283450"/>
              <a:gd name="connsiteY12509" fmla="*/ 362334 h 6857979"/>
              <a:gd name="connsiteX12510" fmla="*/ 1502173 w 7283450"/>
              <a:gd name="connsiteY12510" fmla="*/ 362334 h 6857979"/>
              <a:gd name="connsiteX12511" fmla="*/ 1500982 w 7283450"/>
              <a:gd name="connsiteY12511" fmla="*/ 361937 h 6857979"/>
              <a:gd name="connsiteX12512" fmla="*/ 1499394 w 7283450"/>
              <a:gd name="connsiteY12512" fmla="*/ 360746 h 6857979"/>
              <a:gd name="connsiteX12513" fmla="*/ 1497807 w 7283450"/>
              <a:gd name="connsiteY12513" fmla="*/ 358365 h 6857979"/>
              <a:gd name="connsiteX12514" fmla="*/ 1495822 w 7283450"/>
              <a:gd name="connsiteY12514" fmla="*/ 355190 h 6857979"/>
              <a:gd name="connsiteX12515" fmla="*/ 1491854 w 7283450"/>
              <a:gd name="connsiteY12515" fmla="*/ 348046 h 6857979"/>
              <a:gd name="connsiteX12516" fmla="*/ 1489075 w 7283450"/>
              <a:gd name="connsiteY12516" fmla="*/ 344078 h 6857979"/>
              <a:gd name="connsiteX12517" fmla="*/ 1486297 w 7283450"/>
              <a:gd name="connsiteY12517" fmla="*/ 341299 h 6857979"/>
              <a:gd name="connsiteX12518" fmla="*/ 1484313 w 7283450"/>
              <a:gd name="connsiteY12518" fmla="*/ 340109 h 6857979"/>
              <a:gd name="connsiteX12519" fmla="*/ 1481932 w 7283450"/>
              <a:gd name="connsiteY12519" fmla="*/ 338918 h 6857979"/>
              <a:gd name="connsiteX12520" fmla="*/ 1479947 w 7283450"/>
              <a:gd name="connsiteY12520" fmla="*/ 338124 h 6857979"/>
              <a:gd name="connsiteX12521" fmla="*/ 1477963 w 7283450"/>
              <a:gd name="connsiteY12521" fmla="*/ 337331 h 6857979"/>
              <a:gd name="connsiteX12522" fmla="*/ 1477169 w 7283450"/>
              <a:gd name="connsiteY12522" fmla="*/ 337728 h 6857979"/>
              <a:gd name="connsiteX12523" fmla="*/ 1475978 w 7283450"/>
              <a:gd name="connsiteY12523" fmla="*/ 338124 h 6857979"/>
              <a:gd name="connsiteX12524" fmla="*/ 1473597 w 7283450"/>
              <a:gd name="connsiteY12524" fmla="*/ 339712 h 6857979"/>
              <a:gd name="connsiteX12525" fmla="*/ 1472407 w 7283450"/>
              <a:gd name="connsiteY12525" fmla="*/ 340506 h 6857979"/>
              <a:gd name="connsiteX12526" fmla="*/ 1470819 w 7283450"/>
              <a:gd name="connsiteY12526" fmla="*/ 340903 h 6857979"/>
              <a:gd name="connsiteX12527" fmla="*/ 1469628 w 7283450"/>
              <a:gd name="connsiteY12527" fmla="*/ 341299 h 6857979"/>
              <a:gd name="connsiteX12528" fmla="*/ 1468438 w 7283450"/>
              <a:gd name="connsiteY12528" fmla="*/ 340506 h 6857979"/>
              <a:gd name="connsiteX12529" fmla="*/ 1464866 w 7283450"/>
              <a:gd name="connsiteY12529" fmla="*/ 338521 h 6857979"/>
              <a:gd name="connsiteX12530" fmla="*/ 1462088 w 7283450"/>
              <a:gd name="connsiteY12530" fmla="*/ 335743 h 6857979"/>
              <a:gd name="connsiteX12531" fmla="*/ 1459310 w 7283450"/>
              <a:gd name="connsiteY12531" fmla="*/ 333362 h 6857979"/>
              <a:gd name="connsiteX12532" fmla="*/ 1456135 w 7283450"/>
              <a:gd name="connsiteY12532" fmla="*/ 330187 h 6857979"/>
              <a:gd name="connsiteX12533" fmla="*/ 1450975 w 7283450"/>
              <a:gd name="connsiteY12533" fmla="*/ 323440 h 6857979"/>
              <a:gd name="connsiteX12534" fmla="*/ 1446213 w 7283450"/>
              <a:gd name="connsiteY12534" fmla="*/ 316296 h 6857979"/>
              <a:gd name="connsiteX12535" fmla="*/ 1446610 w 7283450"/>
              <a:gd name="connsiteY12535" fmla="*/ 313518 h 6857979"/>
              <a:gd name="connsiteX12536" fmla="*/ 1446610 w 7283450"/>
              <a:gd name="connsiteY12536" fmla="*/ 311137 h 6857979"/>
              <a:gd name="connsiteX12537" fmla="*/ 1446213 w 7283450"/>
              <a:gd name="connsiteY12537" fmla="*/ 308359 h 6857979"/>
              <a:gd name="connsiteX12538" fmla="*/ 1445022 w 7283450"/>
              <a:gd name="connsiteY12538" fmla="*/ 306374 h 6857979"/>
              <a:gd name="connsiteX12539" fmla="*/ 1443832 w 7283450"/>
              <a:gd name="connsiteY12539" fmla="*/ 304390 h 6857979"/>
              <a:gd name="connsiteX12540" fmla="*/ 1442244 w 7283450"/>
              <a:gd name="connsiteY12540" fmla="*/ 302406 h 6857979"/>
              <a:gd name="connsiteX12541" fmla="*/ 1438275 w 7283450"/>
              <a:gd name="connsiteY12541" fmla="*/ 298834 h 6857979"/>
              <a:gd name="connsiteX12542" fmla="*/ 1429941 w 7283450"/>
              <a:gd name="connsiteY12542" fmla="*/ 292484 h 6857979"/>
              <a:gd name="connsiteX12543" fmla="*/ 1426369 w 7283450"/>
              <a:gd name="connsiteY12543" fmla="*/ 290103 h 6857979"/>
              <a:gd name="connsiteX12544" fmla="*/ 1425179 w 7283450"/>
              <a:gd name="connsiteY12544" fmla="*/ 288515 h 6857979"/>
              <a:gd name="connsiteX12545" fmla="*/ 1424385 w 7283450"/>
              <a:gd name="connsiteY12545" fmla="*/ 287324 h 6857979"/>
              <a:gd name="connsiteX12546" fmla="*/ 1420813 w 7283450"/>
              <a:gd name="connsiteY12546" fmla="*/ 278990 h 6857979"/>
              <a:gd name="connsiteX12547" fmla="*/ 1418829 w 7283450"/>
              <a:gd name="connsiteY12547" fmla="*/ 271449 h 6857979"/>
              <a:gd name="connsiteX12548" fmla="*/ 1417638 w 7283450"/>
              <a:gd name="connsiteY12548" fmla="*/ 264306 h 6857979"/>
              <a:gd name="connsiteX12549" fmla="*/ 1417638 w 7283450"/>
              <a:gd name="connsiteY12549" fmla="*/ 261131 h 6857979"/>
              <a:gd name="connsiteX12550" fmla="*/ 1417638 w 7283450"/>
              <a:gd name="connsiteY12550" fmla="*/ 257559 h 6857979"/>
              <a:gd name="connsiteX12551" fmla="*/ 1418035 w 7283450"/>
              <a:gd name="connsiteY12551" fmla="*/ 254781 h 6857979"/>
              <a:gd name="connsiteX12552" fmla="*/ 1418829 w 7283450"/>
              <a:gd name="connsiteY12552" fmla="*/ 252399 h 6857979"/>
              <a:gd name="connsiteX12553" fmla="*/ 1419623 w 7283450"/>
              <a:gd name="connsiteY12553" fmla="*/ 249621 h 6857979"/>
              <a:gd name="connsiteX12554" fmla="*/ 1420416 w 7283450"/>
              <a:gd name="connsiteY12554" fmla="*/ 247240 h 6857979"/>
              <a:gd name="connsiteX12555" fmla="*/ 1422004 w 7283450"/>
              <a:gd name="connsiteY12555" fmla="*/ 245256 h 6857979"/>
              <a:gd name="connsiteX12556" fmla="*/ 1423988 w 7283450"/>
              <a:gd name="connsiteY12556" fmla="*/ 243668 h 6857979"/>
              <a:gd name="connsiteX12557" fmla="*/ 1425576 w 7283450"/>
              <a:gd name="connsiteY12557" fmla="*/ 241684 h 6857979"/>
              <a:gd name="connsiteX12558" fmla="*/ 1427560 w 7283450"/>
              <a:gd name="connsiteY12558" fmla="*/ 240493 h 6857979"/>
              <a:gd name="connsiteX12559" fmla="*/ 1428751 w 7283450"/>
              <a:gd name="connsiteY12559" fmla="*/ 239699 h 6857979"/>
              <a:gd name="connsiteX12560" fmla="*/ 1429941 w 7283450"/>
              <a:gd name="connsiteY12560" fmla="*/ 240096 h 6857979"/>
              <a:gd name="connsiteX12561" fmla="*/ 1430735 w 7283450"/>
              <a:gd name="connsiteY12561" fmla="*/ 240493 h 6857979"/>
              <a:gd name="connsiteX12562" fmla="*/ 1432323 w 7283450"/>
              <a:gd name="connsiteY12562" fmla="*/ 241287 h 6857979"/>
              <a:gd name="connsiteX12563" fmla="*/ 1433513 w 7283450"/>
              <a:gd name="connsiteY12563" fmla="*/ 243271 h 6857979"/>
              <a:gd name="connsiteX12564" fmla="*/ 1433910 w 7283450"/>
              <a:gd name="connsiteY12564" fmla="*/ 244065 h 6857979"/>
              <a:gd name="connsiteX12565" fmla="*/ 1434703 w 7283450"/>
              <a:gd name="connsiteY12565" fmla="*/ 243271 h 6857979"/>
              <a:gd name="connsiteX12566" fmla="*/ 1435497 w 7283450"/>
              <a:gd name="connsiteY12566" fmla="*/ 241684 h 6857979"/>
              <a:gd name="connsiteX12567" fmla="*/ 1436291 w 7283450"/>
              <a:gd name="connsiteY12567" fmla="*/ 238509 h 6857979"/>
              <a:gd name="connsiteX12568" fmla="*/ 1436291 w 7283450"/>
              <a:gd name="connsiteY12568" fmla="*/ 235334 h 6857979"/>
              <a:gd name="connsiteX12569" fmla="*/ 1436688 w 7283450"/>
              <a:gd name="connsiteY12569" fmla="*/ 234540 h 6857979"/>
              <a:gd name="connsiteX12570" fmla="*/ 3932081 w 7283450"/>
              <a:gd name="connsiteY12570" fmla="*/ 200013 h 6857979"/>
              <a:gd name="connsiteX12571" fmla="*/ 3936050 w 7283450"/>
              <a:gd name="connsiteY12571" fmla="*/ 200410 h 6857979"/>
              <a:gd name="connsiteX12572" fmla="*/ 3937638 w 7283450"/>
              <a:gd name="connsiteY12572" fmla="*/ 200807 h 6857979"/>
              <a:gd name="connsiteX12573" fmla="*/ 3938828 w 7283450"/>
              <a:gd name="connsiteY12573" fmla="*/ 201600 h 6857979"/>
              <a:gd name="connsiteX12574" fmla="*/ 3939622 w 7283450"/>
              <a:gd name="connsiteY12574" fmla="*/ 202394 h 6857979"/>
              <a:gd name="connsiteX12575" fmla="*/ 3940019 w 7283450"/>
              <a:gd name="connsiteY12575" fmla="*/ 203188 h 6857979"/>
              <a:gd name="connsiteX12576" fmla="*/ 3940813 w 7283450"/>
              <a:gd name="connsiteY12576" fmla="*/ 205570 h 6857979"/>
              <a:gd name="connsiteX12577" fmla="*/ 3941607 w 7283450"/>
              <a:gd name="connsiteY12577" fmla="*/ 208746 h 6857979"/>
              <a:gd name="connsiteX12578" fmla="*/ 3942797 w 7283450"/>
              <a:gd name="connsiteY12578" fmla="*/ 212715 h 6857979"/>
              <a:gd name="connsiteX12579" fmla="*/ 3944782 w 7283450"/>
              <a:gd name="connsiteY12579" fmla="*/ 217875 h 6857979"/>
              <a:gd name="connsiteX12580" fmla="*/ 3947957 w 7283450"/>
              <a:gd name="connsiteY12580" fmla="*/ 223036 h 6857979"/>
              <a:gd name="connsiteX12581" fmla="*/ 3950735 w 7283450"/>
              <a:gd name="connsiteY12581" fmla="*/ 227005 h 6857979"/>
              <a:gd name="connsiteX12582" fmla="*/ 3953514 w 7283450"/>
              <a:gd name="connsiteY12582" fmla="*/ 230578 h 6857979"/>
              <a:gd name="connsiteX12583" fmla="*/ 3960658 w 7283450"/>
              <a:gd name="connsiteY12583" fmla="*/ 237326 h 6857979"/>
              <a:gd name="connsiteX12584" fmla="*/ 3966611 w 7283450"/>
              <a:gd name="connsiteY12584" fmla="*/ 242883 h 6857979"/>
              <a:gd name="connsiteX12585" fmla="*/ 3968596 w 7283450"/>
              <a:gd name="connsiteY12585" fmla="*/ 244868 h 6857979"/>
              <a:gd name="connsiteX12586" fmla="*/ 3969786 w 7283450"/>
              <a:gd name="connsiteY12586" fmla="*/ 246853 h 6857979"/>
              <a:gd name="connsiteX12587" fmla="*/ 3971374 w 7283450"/>
              <a:gd name="connsiteY12587" fmla="*/ 251616 h 6857979"/>
              <a:gd name="connsiteX12588" fmla="*/ 3972168 w 7283450"/>
              <a:gd name="connsiteY12588" fmla="*/ 256776 h 6857979"/>
              <a:gd name="connsiteX12589" fmla="*/ 3972168 w 7283450"/>
              <a:gd name="connsiteY12589" fmla="*/ 262334 h 6857979"/>
              <a:gd name="connsiteX12590" fmla="*/ 3972168 w 7283450"/>
              <a:gd name="connsiteY12590" fmla="*/ 268288 h 6857979"/>
              <a:gd name="connsiteX12591" fmla="*/ 3972168 w 7283450"/>
              <a:gd name="connsiteY12591" fmla="*/ 279402 h 6857979"/>
              <a:gd name="connsiteX12592" fmla="*/ 3972168 w 7283450"/>
              <a:gd name="connsiteY12592" fmla="*/ 284960 h 6857979"/>
              <a:gd name="connsiteX12593" fmla="*/ 3973358 w 7283450"/>
              <a:gd name="connsiteY12593" fmla="*/ 290120 h 6857979"/>
              <a:gd name="connsiteX12594" fmla="*/ 3974152 w 7283450"/>
              <a:gd name="connsiteY12594" fmla="*/ 292899 h 6857979"/>
              <a:gd name="connsiteX12595" fmla="*/ 3975343 w 7283450"/>
              <a:gd name="connsiteY12595" fmla="*/ 295677 h 6857979"/>
              <a:gd name="connsiteX12596" fmla="*/ 3978915 w 7283450"/>
              <a:gd name="connsiteY12596" fmla="*/ 300441 h 6857979"/>
              <a:gd name="connsiteX12597" fmla="*/ 3982884 w 7283450"/>
              <a:gd name="connsiteY12597" fmla="*/ 305204 h 6857979"/>
              <a:gd name="connsiteX12598" fmla="*/ 3984472 w 7283450"/>
              <a:gd name="connsiteY12598" fmla="*/ 307586 h 6857979"/>
              <a:gd name="connsiteX12599" fmla="*/ 3985662 w 7283450"/>
              <a:gd name="connsiteY12599" fmla="*/ 309967 h 6857979"/>
              <a:gd name="connsiteX12600" fmla="*/ 3986853 w 7283450"/>
              <a:gd name="connsiteY12600" fmla="*/ 315922 h 6857979"/>
              <a:gd name="connsiteX12601" fmla="*/ 3988441 w 7283450"/>
              <a:gd name="connsiteY12601" fmla="*/ 321479 h 6857979"/>
              <a:gd name="connsiteX12602" fmla="*/ 3988838 w 7283450"/>
              <a:gd name="connsiteY12602" fmla="*/ 326639 h 6857979"/>
              <a:gd name="connsiteX12603" fmla="*/ 3989234 w 7283450"/>
              <a:gd name="connsiteY12603" fmla="*/ 332196 h 6857979"/>
              <a:gd name="connsiteX12604" fmla="*/ 3988838 w 7283450"/>
              <a:gd name="connsiteY12604" fmla="*/ 342517 h 6857979"/>
              <a:gd name="connsiteX12605" fmla="*/ 3987647 w 7283450"/>
              <a:gd name="connsiteY12605" fmla="*/ 353235 h 6857979"/>
              <a:gd name="connsiteX12606" fmla="*/ 3985662 w 7283450"/>
              <a:gd name="connsiteY12606" fmla="*/ 372685 h 6857979"/>
              <a:gd name="connsiteX12607" fmla="*/ 3984869 w 7283450"/>
              <a:gd name="connsiteY12607" fmla="*/ 381815 h 6857979"/>
              <a:gd name="connsiteX12608" fmla="*/ 3985265 w 7283450"/>
              <a:gd name="connsiteY12608" fmla="*/ 386181 h 6857979"/>
              <a:gd name="connsiteX12609" fmla="*/ 3985662 w 7283450"/>
              <a:gd name="connsiteY12609" fmla="*/ 390548 h 6857979"/>
              <a:gd name="connsiteX12610" fmla="*/ 3986059 w 7283450"/>
              <a:gd name="connsiteY12610" fmla="*/ 393326 h 6857979"/>
              <a:gd name="connsiteX12611" fmla="*/ 3987647 w 7283450"/>
              <a:gd name="connsiteY12611" fmla="*/ 396899 h 6857979"/>
              <a:gd name="connsiteX12612" fmla="*/ 3991219 w 7283450"/>
              <a:gd name="connsiteY12612" fmla="*/ 402853 h 6857979"/>
              <a:gd name="connsiteX12613" fmla="*/ 3995188 w 7283450"/>
              <a:gd name="connsiteY12613" fmla="*/ 409998 h 6857979"/>
              <a:gd name="connsiteX12614" fmla="*/ 3997172 w 7283450"/>
              <a:gd name="connsiteY12614" fmla="*/ 413968 h 6857979"/>
              <a:gd name="connsiteX12615" fmla="*/ 3998363 w 7283450"/>
              <a:gd name="connsiteY12615" fmla="*/ 417143 h 6857979"/>
              <a:gd name="connsiteX12616" fmla="*/ 3998760 w 7283450"/>
              <a:gd name="connsiteY12616" fmla="*/ 420319 h 6857979"/>
              <a:gd name="connsiteX12617" fmla="*/ 3999157 w 7283450"/>
              <a:gd name="connsiteY12617" fmla="*/ 423891 h 6857979"/>
              <a:gd name="connsiteX12618" fmla="*/ 3998760 w 7283450"/>
              <a:gd name="connsiteY12618" fmla="*/ 429846 h 6857979"/>
              <a:gd name="connsiteX12619" fmla="*/ 3998760 w 7283450"/>
              <a:gd name="connsiteY12619" fmla="*/ 432624 h 6857979"/>
              <a:gd name="connsiteX12620" fmla="*/ 3999157 w 7283450"/>
              <a:gd name="connsiteY12620" fmla="*/ 435403 h 6857979"/>
              <a:gd name="connsiteX12621" fmla="*/ 3999951 w 7283450"/>
              <a:gd name="connsiteY12621" fmla="*/ 438182 h 6857979"/>
              <a:gd name="connsiteX12622" fmla="*/ 4001141 w 7283450"/>
              <a:gd name="connsiteY12622" fmla="*/ 440563 h 6857979"/>
              <a:gd name="connsiteX12623" fmla="*/ 4003920 w 7283450"/>
              <a:gd name="connsiteY12623" fmla="*/ 443739 h 6857979"/>
              <a:gd name="connsiteX12624" fmla="*/ 4007492 w 7283450"/>
              <a:gd name="connsiteY12624" fmla="*/ 446120 h 6857979"/>
              <a:gd name="connsiteX12625" fmla="*/ 4010270 w 7283450"/>
              <a:gd name="connsiteY12625" fmla="*/ 448502 h 6857979"/>
              <a:gd name="connsiteX12626" fmla="*/ 4013445 w 7283450"/>
              <a:gd name="connsiteY12626" fmla="*/ 450090 h 6857979"/>
              <a:gd name="connsiteX12627" fmla="*/ 4019796 w 7283450"/>
              <a:gd name="connsiteY12627" fmla="*/ 452869 h 6857979"/>
              <a:gd name="connsiteX12628" fmla="*/ 4023368 w 7283450"/>
              <a:gd name="connsiteY12628" fmla="*/ 455250 h 6857979"/>
              <a:gd name="connsiteX12629" fmla="*/ 4026543 w 7283450"/>
              <a:gd name="connsiteY12629" fmla="*/ 457632 h 6857979"/>
              <a:gd name="connsiteX12630" fmla="*/ 4030512 w 7283450"/>
              <a:gd name="connsiteY12630" fmla="*/ 461205 h 6857979"/>
              <a:gd name="connsiteX12631" fmla="*/ 4034878 w 7283450"/>
              <a:gd name="connsiteY12631" fmla="*/ 465571 h 6857979"/>
              <a:gd name="connsiteX12632" fmla="*/ 4038450 w 7283450"/>
              <a:gd name="connsiteY12632" fmla="*/ 469540 h 6857979"/>
              <a:gd name="connsiteX12633" fmla="*/ 4042022 w 7283450"/>
              <a:gd name="connsiteY12633" fmla="*/ 473907 h 6857979"/>
              <a:gd name="connsiteX12634" fmla="*/ 4044800 w 7283450"/>
              <a:gd name="connsiteY12634" fmla="*/ 478273 h 6857979"/>
              <a:gd name="connsiteX12635" fmla="*/ 4047182 w 7283450"/>
              <a:gd name="connsiteY12635" fmla="*/ 483037 h 6857979"/>
              <a:gd name="connsiteX12636" fmla="*/ 4049960 w 7283450"/>
              <a:gd name="connsiteY12636" fmla="*/ 487800 h 6857979"/>
              <a:gd name="connsiteX12637" fmla="*/ 4051945 w 7283450"/>
              <a:gd name="connsiteY12637" fmla="*/ 492960 h 6857979"/>
              <a:gd name="connsiteX12638" fmla="*/ 4055914 w 7283450"/>
              <a:gd name="connsiteY12638" fmla="*/ 503281 h 6857979"/>
              <a:gd name="connsiteX12639" fmla="*/ 4059089 w 7283450"/>
              <a:gd name="connsiteY12639" fmla="*/ 513999 h 6857979"/>
              <a:gd name="connsiteX12640" fmla="*/ 4061470 w 7283450"/>
              <a:gd name="connsiteY12640" fmla="*/ 525907 h 6857979"/>
              <a:gd name="connsiteX12641" fmla="*/ 4063852 w 7283450"/>
              <a:gd name="connsiteY12641" fmla="*/ 537418 h 6857979"/>
              <a:gd name="connsiteX12642" fmla="*/ 4067424 w 7283450"/>
              <a:gd name="connsiteY12642" fmla="*/ 538212 h 6857979"/>
              <a:gd name="connsiteX12643" fmla="*/ 4070599 w 7283450"/>
              <a:gd name="connsiteY12643" fmla="*/ 538609 h 6857979"/>
              <a:gd name="connsiteX12644" fmla="*/ 4074171 w 7283450"/>
              <a:gd name="connsiteY12644" fmla="*/ 538212 h 6857979"/>
              <a:gd name="connsiteX12645" fmla="*/ 4076949 w 7283450"/>
              <a:gd name="connsiteY12645" fmla="*/ 537815 h 6857979"/>
              <a:gd name="connsiteX12646" fmla="*/ 4080124 w 7283450"/>
              <a:gd name="connsiteY12646" fmla="*/ 537021 h 6857979"/>
              <a:gd name="connsiteX12647" fmla="*/ 4083300 w 7283450"/>
              <a:gd name="connsiteY12647" fmla="*/ 535831 h 6857979"/>
              <a:gd name="connsiteX12648" fmla="*/ 4089253 w 7283450"/>
              <a:gd name="connsiteY12648" fmla="*/ 533449 h 6857979"/>
              <a:gd name="connsiteX12649" fmla="*/ 4101160 w 7283450"/>
              <a:gd name="connsiteY12649" fmla="*/ 527495 h 6857979"/>
              <a:gd name="connsiteX12650" fmla="*/ 4105923 w 7283450"/>
              <a:gd name="connsiteY12650" fmla="*/ 525510 h 6857979"/>
              <a:gd name="connsiteX12651" fmla="*/ 4108701 w 7283450"/>
              <a:gd name="connsiteY12651" fmla="*/ 524716 h 6857979"/>
              <a:gd name="connsiteX12652" fmla="*/ 4111083 w 7283450"/>
              <a:gd name="connsiteY12652" fmla="*/ 524319 h 6857979"/>
              <a:gd name="connsiteX12653" fmla="*/ 4114258 w 7283450"/>
              <a:gd name="connsiteY12653" fmla="*/ 524319 h 6857979"/>
              <a:gd name="connsiteX12654" fmla="*/ 4117830 w 7283450"/>
              <a:gd name="connsiteY12654" fmla="*/ 524319 h 6857979"/>
              <a:gd name="connsiteX12655" fmla="*/ 4124180 w 7283450"/>
              <a:gd name="connsiteY12655" fmla="*/ 524716 h 6857979"/>
              <a:gd name="connsiteX12656" fmla="*/ 4130134 w 7283450"/>
              <a:gd name="connsiteY12656" fmla="*/ 526304 h 6857979"/>
              <a:gd name="connsiteX12657" fmla="*/ 4136087 w 7283450"/>
              <a:gd name="connsiteY12657" fmla="*/ 527892 h 6857979"/>
              <a:gd name="connsiteX12658" fmla="*/ 4147200 w 7283450"/>
              <a:gd name="connsiteY12658" fmla="*/ 531464 h 6857979"/>
              <a:gd name="connsiteX12659" fmla="*/ 4152757 w 7283450"/>
              <a:gd name="connsiteY12659" fmla="*/ 533449 h 6857979"/>
              <a:gd name="connsiteX12660" fmla="*/ 4157917 w 7283450"/>
              <a:gd name="connsiteY12660" fmla="*/ 534243 h 6857979"/>
              <a:gd name="connsiteX12661" fmla="*/ 4160298 w 7283450"/>
              <a:gd name="connsiteY12661" fmla="*/ 534243 h 6857979"/>
              <a:gd name="connsiteX12662" fmla="*/ 4162283 w 7283450"/>
              <a:gd name="connsiteY12662" fmla="*/ 533846 h 6857979"/>
              <a:gd name="connsiteX12663" fmla="*/ 4166252 w 7283450"/>
              <a:gd name="connsiteY12663" fmla="*/ 532258 h 6857979"/>
              <a:gd name="connsiteX12664" fmla="*/ 4171014 w 7283450"/>
              <a:gd name="connsiteY12664" fmla="*/ 529480 h 6857979"/>
              <a:gd name="connsiteX12665" fmla="*/ 4175380 w 7283450"/>
              <a:gd name="connsiteY12665" fmla="*/ 527892 h 6857979"/>
              <a:gd name="connsiteX12666" fmla="*/ 4177762 w 7283450"/>
              <a:gd name="connsiteY12666" fmla="*/ 527098 h 6857979"/>
              <a:gd name="connsiteX12667" fmla="*/ 4179746 w 7283450"/>
              <a:gd name="connsiteY12667" fmla="*/ 527098 h 6857979"/>
              <a:gd name="connsiteX12668" fmla="*/ 4181334 w 7283450"/>
              <a:gd name="connsiteY12668" fmla="*/ 527495 h 6857979"/>
              <a:gd name="connsiteX12669" fmla="*/ 4182921 w 7283450"/>
              <a:gd name="connsiteY12669" fmla="*/ 528686 h 6857979"/>
              <a:gd name="connsiteX12670" fmla="*/ 4184112 w 7283450"/>
              <a:gd name="connsiteY12670" fmla="*/ 530273 h 6857979"/>
              <a:gd name="connsiteX12671" fmla="*/ 4185700 w 7283450"/>
              <a:gd name="connsiteY12671" fmla="*/ 533052 h 6857979"/>
              <a:gd name="connsiteX12672" fmla="*/ 4186096 w 7283450"/>
              <a:gd name="connsiteY12672" fmla="*/ 536228 h 6857979"/>
              <a:gd name="connsiteX12673" fmla="*/ 4186493 w 7283450"/>
              <a:gd name="connsiteY12673" fmla="*/ 540991 h 6857979"/>
              <a:gd name="connsiteX12674" fmla="*/ 4181731 w 7283450"/>
              <a:gd name="connsiteY12674" fmla="*/ 541785 h 6857979"/>
              <a:gd name="connsiteX12675" fmla="*/ 4177762 w 7283450"/>
              <a:gd name="connsiteY12675" fmla="*/ 542579 h 6857979"/>
              <a:gd name="connsiteX12676" fmla="*/ 4173396 w 7283450"/>
              <a:gd name="connsiteY12676" fmla="*/ 543770 h 6857979"/>
              <a:gd name="connsiteX12677" fmla="*/ 4169824 w 7283450"/>
              <a:gd name="connsiteY12677" fmla="*/ 544960 h 6857979"/>
              <a:gd name="connsiteX12678" fmla="*/ 4162283 w 7283450"/>
              <a:gd name="connsiteY12678" fmla="*/ 547739 h 6857979"/>
              <a:gd name="connsiteX12679" fmla="*/ 4155138 w 7283450"/>
              <a:gd name="connsiteY12679" fmla="*/ 551312 h 6857979"/>
              <a:gd name="connsiteX12680" fmla="*/ 4156726 w 7283450"/>
              <a:gd name="connsiteY12680" fmla="*/ 552899 h 6857979"/>
              <a:gd name="connsiteX12681" fmla="*/ 4157917 w 7283450"/>
              <a:gd name="connsiteY12681" fmla="*/ 554487 h 6857979"/>
              <a:gd name="connsiteX12682" fmla="*/ 4158710 w 7283450"/>
              <a:gd name="connsiteY12682" fmla="*/ 556075 h 6857979"/>
              <a:gd name="connsiteX12683" fmla="*/ 4159504 w 7283450"/>
              <a:gd name="connsiteY12683" fmla="*/ 558060 h 6857979"/>
              <a:gd name="connsiteX12684" fmla="*/ 4159504 w 7283450"/>
              <a:gd name="connsiteY12684" fmla="*/ 559251 h 6857979"/>
              <a:gd name="connsiteX12685" fmla="*/ 4158710 w 7283450"/>
              <a:gd name="connsiteY12685" fmla="*/ 560838 h 6857979"/>
              <a:gd name="connsiteX12686" fmla="*/ 4157917 w 7283450"/>
              <a:gd name="connsiteY12686" fmla="*/ 563617 h 6857979"/>
              <a:gd name="connsiteX12687" fmla="*/ 4156726 w 7283450"/>
              <a:gd name="connsiteY12687" fmla="*/ 566793 h 6857979"/>
              <a:gd name="connsiteX12688" fmla="*/ 4156329 w 7283450"/>
              <a:gd name="connsiteY12688" fmla="*/ 569968 h 6857979"/>
              <a:gd name="connsiteX12689" fmla="*/ 4156329 w 7283450"/>
              <a:gd name="connsiteY12689" fmla="*/ 571556 h 6857979"/>
              <a:gd name="connsiteX12690" fmla="*/ 4156329 w 7283450"/>
              <a:gd name="connsiteY12690" fmla="*/ 573541 h 6857979"/>
              <a:gd name="connsiteX12691" fmla="*/ 4157123 w 7283450"/>
              <a:gd name="connsiteY12691" fmla="*/ 575922 h 6857979"/>
              <a:gd name="connsiteX12692" fmla="*/ 4157917 w 7283450"/>
              <a:gd name="connsiteY12692" fmla="*/ 577907 h 6857979"/>
              <a:gd name="connsiteX12693" fmla="*/ 4161489 w 7283450"/>
              <a:gd name="connsiteY12693" fmla="*/ 575922 h 6857979"/>
              <a:gd name="connsiteX12694" fmla="*/ 4163473 w 7283450"/>
              <a:gd name="connsiteY12694" fmla="*/ 573541 h 6857979"/>
              <a:gd name="connsiteX12695" fmla="*/ 4165061 w 7283450"/>
              <a:gd name="connsiteY12695" fmla="*/ 571159 h 6857979"/>
              <a:gd name="connsiteX12696" fmla="*/ 4166252 w 7283450"/>
              <a:gd name="connsiteY12696" fmla="*/ 568380 h 6857979"/>
              <a:gd name="connsiteX12697" fmla="*/ 4166648 w 7283450"/>
              <a:gd name="connsiteY12697" fmla="*/ 564808 h 6857979"/>
              <a:gd name="connsiteX12698" fmla="*/ 4166252 w 7283450"/>
              <a:gd name="connsiteY12698" fmla="*/ 561632 h 6857979"/>
              <a:gd name="connsiteX12699" fmla="*/ 4165458 w 7283450"/>
              <a:gd name="connsiteY12699" fmla="*/ 558060 h 6857979"/>
              <a:gd name="connsiteX12700" fmla="*/ 4164267 w 7283450"/>
              <a:gd name="connsiteY12700" fmla="*/ 554487 h 6857979"/>
              <a:gd name="connsiteX12701" fmla="*/ 4166252 w 7283450"/>
              <a:gd name="connsiteY12701" fmla="*/ 554090 h 6857979"/>
              <a:gd name="connsiteX12702" fmla="*/ 4168236 w 7283450"/>
              <a:gd name="connsiteY12702" fmla="*/ 554090 h 6857979"/>
              <a:gd name="connsiteX12703" fmla="*/ 4169030 w 7283450"/>
              <a:gd name="connsiteY12703" fmla="*/ 554487 h 6857979"/>
              <a:gd name="connsiteX12704" fmla="*/ 4169824 w 7283450"/>
              <a:gd name="connsiteY12704" fmla="*/ 555281 h 6857979"/>
              <a:gd name="connsiteX12705" fmla="*/ 4170617 w 7283450"/>
              <a:gd name="connsiteY12705" fmla="*/ 556075 h 6857979"/>
              <a:gd name="connsiteX12706" fmla="*/ 4171014 w 7283450"/>
              <a:gd name="connsiteY12706" fmla="*/ 557663 h 6857979"/>
              <a:gd name="connsiteX12707" fmla="*/ 4171411 w 7283450"/>
              <a:gd name="connsiteY12707" fmla="*/ 560441 h 6857979"/>
              <a:gd name="connsiteX12708" fmla="*/ 4171808 w 7283450"/>
              <a:gd name="connsiteY12708" fmla="*/ 563220 h 6857979"/>
              <a:gd name="connsiteX12709" fmla="*/ 4172602 w 7283450"/>
              <a:gd name="connsiteY12709" fmla="*/ 565999 h 6857979"/>
              <a:gd name="connsiteX12710" fmla="*/ 4172999 w 7283450"/>
              <a:gd name="connsiteY12710" fmla="*/ 567190 h 6857979"/>
              <a:gd name="connsiteX12711" fmla="*/ 4174190 w 7283450"/>
              <a:gd name="connsiteY12711" fmla="*/ 567587 h 6857979"/>
              <a:gd name="connsiteX12712" fmla="*/ 4175380 w 7283450"/>
              <a:gd name="connsiteY12712" fmla="*/ 567983 h 6857979"/>
              <a:gd name="connsiteX12713" fmla="*/ 4177365 w 7283450"/>
              <a:gd name="connsiteY12713" fmla="*/ 567983 h 6857979"/>
              <a:gd name="connsiteX12714" fmla="*/ 4185700 w 7283450"/>
              <a:gd name="connsiteY12714" fmla="*/ 564014 h 6857979"/>
              <a:gd name="connsiteX12715" fmla="*/ 4193638 w 7283450"/>
              <a:gd name="connsiteY12715" fmla="*/ 560045 h 6857979"/>
              <a:gd name="connsiteX12716" fmla="*/ 4200782 w 7283450"/>
              <a:gd name="connsiteY12716" fmla="*/ 555678 h 6857979"/>
              <a:gd name="connsiteX12717" fmla="*/ 4208323 w 7283450"/>
              <a:gd name="connsiteY12717" fmla="*/ 551312 h 6857979"/>
              <a:gd name="connsiteX12718" fmla="*/ 4209910 w 7283450"/>
              <a:gd name="connsiteY12718" fmla="*/ 552899 h 6857979"/>
              <a:gd name="connsiteX12719" fmla="*/ 4211498 w 7283450"/>
              <a:gd name="connsiteY12719" fmla="*/ 554487 h 6857979"/>
              <a:gd name="connsiteX12720" fmla="*/ 4213086 w 7283450"/>
              <a:gd name="connsiteY12720" fmla="*/ 555281 h 6857979"/>
              <a:gd name="connsiteX12721" fmla="*/ 4214673 w 7283450"/>
              <a:gd name="connsiteY12721" fmla="*/ 555678 h 6857979"/>
              <a:gd name="connsiteX12722" fmla="*/ 4216261 w 7283450"/>
              <a:gd name="connsiteY12722" fmla="*/ 556075 h 6857979"/>
              <a:gd name="connsiteX12723" fmla="*/ 4217848 w 7283450"/>
              <a:gd name="connsiteY12723" fmla="*/ 555678 h 6857979"/>
              <a:gd name="connsiteX12724" fmla="*/ 4220230 w 7283450"/>
              <a:gd name="connsiteY12724" fmla="*/ 555281 h 6857979"/>
              <a:gd name="connsiteX12725" fmla="*/ 4221817 w 7283450"/>
              <a:gd name="connsiteY12725" fmla="*/ 554487 h 6857979"/>
              <a:gd name="connsiteX12726" fmla="*/ 4225389 w 7283450"/>
              <a:gd name="connsiteY12726" fmla="*/ 552503 h 6857979"/>
              <a:gd name="connsiteX12727" fmla="*/ 4228961 w 7283450"/>
              <a:gd name="connsiteY12727" fmla="*/ 549724 h 6857979"/>
              <a:gd name="connsiteX12728" fmla="*/ 4236503 w 7283450"/>
              <a:gd name="connsiteY12728" fmla="*/ 542579 h 6857979"/>
              <a:gd name="connsiteX12729" fmla="*/ 4240075 w 7283450"/>
              <a:gd name="connsiteY12729" fmla="*/ 539006 h 6857979"/>
              <a:gd name="connsiteX12730" fmla="*/ 4243647 w 7283450"/>
              <a:gd name="connsiteY12730" fmla="*/ 536625 h 6857979"/>
              <a:gd name="connsiteX12731" fmla="*/ 4247219 w 7283450"/>
              <a:gd name="connsiteY12731" fmla="*/ 534640 h 6857979"/>
              <a:gd name="connsiteX12732" fmla="*/ 4248806 w 7283450"/>
              <a:gd name="connsiteY12732" fmla="*/ 534243 h 6857979"/>
              <a:gd name="connsiteX12733" fmla="*/ 4250394 w 7283450"/>
              <a:gd name="connsiteY12733" fmla="*/ 533846 h 6857979"/>
              <a:gd name="connsiteX12734" fmla="*/ 4251982 w 7283450"/>
              <a:gd name="connsiteY12734" fmla="*/ 534243 h 6857979"/>
              <a:gd name="connsiteX12735" fmla="*/ 4253966 w 7283450"/>
              <a:gd name="connsiteY12735" fmla="*/ 534640 h 6857979"/>
              <a:gd name="connsiteX12736" fmla="*/ 4255157 w 7283450"/>
              <a:gd name="connsiteY12736" fmla="*/ 535434 h 6857979"/>
              <a:gd name="connsiteX12737" fmla="*/ 4256744 w 7283450"/>
              <a:gd name="connsiteY12737" fmla="*/ 536625 h 6857979"/>
              <a:gd name="connsiteX12738" fmla="*/ 4257935 w 7283450"/>
              <a:gd name="connsiteY12738" fmla="*/ 538609 h 6857979"/>
              <a:gd name="connsiteX12739" fmla="*/ 4259126 w 7283450"/>
              <a:gd name="connsiteY12739" fmla="*/ 541388 h 6857979"/>
              <a:gd name="connsiteX12740" fmla="*/ 4260317 w 7283450"/>
              <a:gd name="connsiteY12740" fmla="*/ 544167 h 6857979"/>
              <a:gd name="connsiteX12741" fmla="*/ 4261507 w 7283450"/>
              <a:gd name="connsiteY12741" fmla="*/ 547342 h 6857979"/>
              <a:gd name="connsiteX12742" fmla="*/ 4259126 w 7283450"/>
              <a:gd name="connsiteY12742" fmla="*/ 547739 h 6857979"/>
              <a:gd name="connsiteX12743" fmla="*/ 4256744 w 7283450"/>
              <a:gd name="connsiteY12743" fmla="*/ 548533 h 6857979"/>
              <a:gd name="connsiteX12744" fmla="*/ 4254760 w 7283450"/>
              <a:gd name="connsiteY12744" fmla="*/ 549724 h 6857979"/>
              <a:gd name="connsiteX12745" fmla="*/ 4252775 w 7283450"/>
              <a:gd name="connsiteY12745" fmla="*/ 550915 h 6857979"/>
              <a:gd name="connsiteX12746" fmla="*/ 4251188 w 7283450"/>
              <a:gd name="connsiteY12746" fmla="*/ 552106 h 6857979"/>
              <a:gd name="connsiteX12747" fmla="*/ 4249600 w 7283450"/>
              <a:gd name="connsiteY12747" fmla="*/ 553693 h 6857979"/>
              <a:gd name="connsiteX12748" fmla="*/ 4247219 w 7283450"/>
              <a:gd name="connsiteY12748" fmla="*/ 556869 h 6857979"/>
              <a:gd name="connsiteX12749" fmla="*/ 4244441 w 7283450"/>
              <a:gd name="connsiteY12749" fmla="*/ 560838 h 6857979"/>
              <a:gd name="connsiteX12750" fmla="*/ 4241662 w 7283450"/>
              <a:gd name="connsiteY12750" fmla="*/ 563617 h 6857979"/>
              <a:gd name="connsiteX12751" fmla="*/ 4240075 w 7283450"/>
              <a:gd name="connsiteY12751" fmla="*/ 565205 h 6857979"/>
              <a:gd name="connsiteX12752" fmla="*/ 4238090 w 7283450"/>
              <a:gd name="connsiteY12752" fmla="*/ 566396 h 6857979"/>
              <a:gd name="connsiteX12753" fmla="*/ 4235709 w 7283450"/>
              <a:gd name="connsiteY12753" fmla="*/ 567190 h 6857979"/>
              <a:gd name="connsiteX12754" fmla="*/ 4233327 w 7283450"/>
              <a:gd name="connsiteY12754" fmla="*/ 567983 h 6857979"/>
              <a:gd name="connsiteX12755" fmla="*/ 4236503 w 7283450"/>
              <a:gd name="connsiteY12755" fmla="*/ 570365 h 6857979"/>
              <a:gd name="connsiteX12756" fmla="*/ 4239281 w 7283450"/>
              <a:gd name="connsiteY12756" fmla="*/ 572350 h 6857979"/>
              <a:gd name="connsiteX12757" fmla="*/ 4245234 w 7283450"/>
              <a:gd name="connsiteY12757" fmla="*/ 576319 h 6857979"/>
              <a:gd name="connsiteX12758" fmla="*/ 4255554 w 7283450"/>
              <a:gd name="connsiteY12758" fmla="*/ 581480 h 6857979"/>
              <a:gd name="connsiteX12759" fmla="*/ 4259523 w 7283450"/>
              <a:gd name="connsiteY12759" fmla="*/ 584655 h 6857979"/>
              <a:gd name="connsiteX12760" fmla="*/ 4261110 w 7283450"/>
              <a:gd name="connsiteY12760" fmla="*/ 585846 h 6857979"/>
              <a:gd name="connsiteX12761" fmla="*/ 4262698 w 7283450"/>
              <a:gd name="connsiteY12761" fmla="*/ 587831 h 6857979"/>
              <a:gd name="connsiteX12762" fmla="*/ 4263889 w 7283450"/>
              <a:gd name="connsiteY12762" fmla="*/ 589419 h 6857979"/>
              <a:gd name="connsiteX12763" fmla="*/ 4264286 w 7283450"/>
              <a:gd name="connsiteY12763" fmla="*/ 592197 h 6857979"/>
              <a:gd name="connsiteX12764" fmla="*/ 4265079 w 7283450"/>
              <a:gd name="connsiteY12764" fmla="*/ 594976 h 6857979"/>
              <a:gd name="connsiteX12765" fmla="*/ 4265079 w 7283450"/>
              <a:gd name="connsiteY12765" fmla="*/ 597755 h 6857979"/>
              <a:gd name="connsiteX12766" fmla="*/ 4265079 w 7283450"/>
              <a:gd name="connsiteY12766" fmla="*/ 600930 h 6857979"/>
              <a:gd name="connsiteX12767" fmla="*/ 4266270 w 7283450"/>
              <a:gd name="connsiteY12767" fmla="*/ 603709 h 6857979"/>
              <a:gd name="connsiteX12768" fmla="*/ 4267858 w 7283450"/>
              <a:gd name="connsiteY12768" fmla="*/ 606487 h 6857979"/>
              <a:gd name="connsiteX12769" fmla="*/ 4269445 w 7283450"/>
              <a:gd name="connsiteY12769" fmla="*/ 609266 h 6857979"/>
              <a:gd name="connsiteX12770" fmla="*/ 4273017 w 7283450"/>
              <a:gd name="connsiteY12770" fmla="*/ 613236 h 6857979"/>
              <a:gd name="connsiteX12771" fmla="*/ 4274208 w 7283450"/>
              <a:gd name="connsiteY12771" fmla="*/ 614426 h 6857979"/>
              <a:gd name="connsiteX12772" fmla="*/ 4274208 w 7283450"/>
              <a:gd name="connsiteY12772" fmla="*/ 620778 h 6857979"/>
              <a:gd name="connsiteX12773" fmla="*/ 4273017 w 7283450"/>
              <a:gd name="connsiteY12773" fmla="*/ 629510 h 6857979"/>
              <a:gd name="connsiteX12774" fmla="*/ 4270636 w 7283450"/>
              <a:gd name="connsiteY12774" fmla="*/ 639831 h 6857979"/>
              <a:gd name="connsiteX12775" fmla="*/ 4267858 w 7283450"/>
              <a:gd name="connsiteY12775" fmla="*/ 651343 h 6857979"/>
              <a:gd name="connsiteX12776" fmla="*/ 4264286 w 7283450"/>
              <a:gd name="connsiteY12776" fmla="*/ 662060 h 6857979"/>
              <a:gd name="connsiteX12777" fmla="*/ 4262698 w 7283450"/>
              <a:gd name="connsiteY12777" fmla="*/ 666824 h 6857979"/>
              <a:gd name="connsiteX12778" fmla="*/ 4260317 w 7283450"/>
              <a:gd name="connsiteY12778" fmla="*/ 671190 h 6857979"/>
              <a:gd name="connsiteX12779" fmla="*/ 4258332 w 7283450"/>
              <a:gd name="connsiteY12779" fmla="*/ 675159 h 6857979"/>
              <a:gd name="connsiteX12780" fmla="*/ 4256348 w 7283450"/>
              <a:gd name="connsiteY12780" fmla="*/ 678335 h 6857979"/>
              <a:gd name="connsiteX12781" fmla="*/ 4254363 w 7283450"/>
              <a:gd name="connsiteY12781" fmla="*/ 680320 h 6857979"/>
              <a:gd name="connsiteX12782" fmla="*/ 4251982 w 7283450"/>
              <a:gd name="connsiteY12782" fmla="*/ 681511 h 6857979"/>
              <a:gd name="connsiteX12783" fmla="*/ 4251188 w 7283450"/>
              <a:gd name="connsiteY12783" fmla="*/ 681511 h 6857979"/>
              <a:gd name="connsiteX12784" fmla="*/ 4249600 w 7283450"/>
              <a:gd name="connsiteY12784" fmla="*/ 681511 h 6857979"/>
              <a:gd name="connsiteX12785" fmla="*/ 4246028 w 7283450"/>
              <a:gd name="connsiteY12785" fmla="*/ 680717 h 6857979"/>
              <a:gd name="connsiteX12786" fmla="*/ 4244044 w 7283450"/>
              <a:gd name="connsiteY12786" fmla="*/ 680320 h 6857979"/>
              <a:gd name="connsiteX12787" fmla="*/ 4242853 w 7283450"/>
              <a:gd name="connsiteY12787" fmla="*/ 679526 h 6857979"/>
              <a:gd name="connsiteX12788" fmla="*/ 4242456 w 7283450"/>
              <a:gd name="connsiteY12788" fmla="*/ 679129 h 6857979"/>
              <a:gd name="connsiteX12789" fmla="*/ 4242853 w 7283450"/>
              <a:gd name="connsiteY12789" fmla="*/ 678335 h 6857979"/>
              <a:gd name="connsiteX12790" fmla="*/ 4240472 w 7283450"/>
              <a:gd name="connsiteY12790" fmla="*/ 680717 h 6857979"/>
              <a:gd name="connsiteX12791" fmla="*/ 4238884 w 7283450"/>
              <a:gd name="connsiteY12791" fmla="*/ 683098 h 6857979"/>
              <a:gd name="connsiteX12792" fmla="*/ 4238090 w 7283450"/>
              <a:gd name="connsiteY12792" fmla="*/ 685480 h 6857979"/>
              <a:gd name="connsiteX12793" fmla="*/ 4237693 w 7283450"/>
              <a:gd name="connsiteY12793" fmla="*/ 687068 h 6857979"/>
              <a:gd name="connsiteX12794" fmla="*/ 4236503 w 7283450"/>
              <a:gd name="connsiteY12794" fmla="*/ 691434 h 6857979"/>
              <a:gd name="connsiteX12795" fmla="*/ 4235312 w 7283450"/>
              <a:gd name="connsiteY12795" fmla="*/ 694610 h 6857979"/>
              <a:gd name="connsiteX12796" fmla="*/ 4233327 w 7283450"/>
              <a:gd name="connsiteY12796" fmla="*/ 698182 h 6857979"/>
              <a:gd name="connsiteX12797" fmla="*/ 4232137 w 7283450"/>
              <a:gd name="connsiteY12797" fmla="*/ 700167 h 6857979"/>
              <a:gd name="connsiteX12798" fmla="*/ 4229755 w 7283450"/>
              <a:gd name="connsiteY12798" fmla="*/ 702946 h 6857979"/>
              <a:gd name="connsiteX12799" fmla="*/ 4223405 w 7283450"/>
              <a:gd name="connsiteY12799" fmla="*/ 708900 h 6857979"/>
              <a:gd name="connsiteX12800" fmla="*/ 4215864 w 7283450"/>
              <a:gd name="connsiteY12800" fmla="*/ 716442 h 6857979"/>
              <a:gd name="connsiteX12801" fmla="*/ 4211895 w 7283450"/>
              <a:gd name="connsiteY12801" fmla="*/ 720808 h 6857979"/>
              <a:gd name="connsiteX12802" fmla="*/ 4208323 w 7283450"/>
              <a:gd name="connsiteY12802" fmla="*/ 724778 h 6857979"/>
              <a:gd name="connsiteX12803" fmla="*/ 4203560 w 7283450"/>
              <a:gd name="connsiteY12803" fmla="*/ 731923 h 6857979"/>
              <a:gd name="connsiteX12804" fmla="*/ 4198797 w 7283450"/>
              <a:gd name="connsiteY12804" fmla="*/ 739465 h 6857979"/>
              <a:gd name="connsiteX12805" fmla="*/ 4194034 w 7283450"/>
              <a:gd name="connsiteY12805" fmla="*/ 746610 h 6857979"/>
              <a:gd name="connsiteX12806" fmla="*/ 4188875 w 7283450"/>
              <a:gd name="connsiteY12806" fmla="*/ 752961 h 6857979"/>
              <a:gd name="connsiteX12807" fmla="*/ 4186493 w 7283450"/>
              <a:gd name="connsiteY12807" fmla="*/ 756137 h 6857979"/>
              <a:gd name="connsiteX12808" fmla="*/ 4183318 w 7283450"/>
              <a:gd name="connsiteY12808" fmla="*/ 758915 h 6857979"/>
              <a:gd name="connsiteX12809" fmla="*/ 4180143 w 7283450"/>
              <a:gd name="connsiteY12809" fmla="*/ 761297 h 6857979"/>
              <a:gd name="connsiteX12810" fmla="*/ 4176571 w 7283450"/>
              <a:gd name="connsiteY12810" fmla="*/ 763679 h 6857979"/>
              <a:gd name="connsiteX12811" fmla="*/ 4172602 w 7283450"/>
              <a:gd name="connsiteY12811" fmla="*/ 765664 h 6857979"/>
              <a:gd name="connsiteX12812" fmla="*/ 4168236 w 7283450"/>
              <a:gd name="connsiteY12812" fmla="*/ 766854 h 6857979"/>
              <a:gd name="connsiteX12813" fmla="*/ 4163473 w 7283450"/>
              <a:gd name="connsiteY12813" fmla="*/ 767648 h 6857979"/>
              <a:gd name="connsiteX12814" fmla="*/ 4157917 w 7283450"/>
              <a:gd name="connsiteY12814" fmla="*/ 768442 h 6857979"/>
              <a:gd name="connsiteX12815" fmla="*/ 4157917 w 7283450"/>
              <a:gd name="connsiteY12815" fmla="*/ 773602 h 6857979"/>
              <a:gd name="connsiteX12816" fmla="*/ 4157123 w 7283450"/>
              <a:gd name="connsiteY12816" fmla="*/ 777969 h 6857979"/>
              <a:gd name="connsiteX12817" fmla="*/ 4155932 w 7283450"/>
              <a:gd name="connsiteY12817" fmla="*/ 781938 h 6857979"/>
              <a:gd name="connsiteX12818" fmla="*/ 4153948 w 7283450"/>
              <a:gd name="connsiteY12818" fmla="*/ 784717 h 6857979"/>
              <a:gd name="connsiteX12819" fmla="*/ 4151566 w 7283450"/>
              <a:gd name="connsiteY12819" fmla="*/ 787099 h 6857979"/>
              <a:gd name="connsiteX12820" fmla="*/ 4148391 w 7283450"/>
              <a:gd name="connsiteY12820" fmla="*/ 789083 h 6857979"/>
              <a:gd name="connsiteX12821" fmla="*/ 4145216 w 7283450"/>
              <a:gd name="connsiteY12821" fmla="*/ 790671 h 6857979"/>
              <a:gd name="connsiteX12822" fmla="*/ 4141644 w 7283450"/>
              <a:gd name="connsiteY12822" fmla="*/ 791862 h 6857979"/>
              <a:gd name="connsiteX12823" fmla="*/ 4135293 w 7283450"/>
              <a:gd name="connsiteY12823" fmla="*/ 793847 h 6857979"/>
              <a:gd name="connsiteX12824" fmla="*/ 4131721 w 7283450"/>
              <a:gd name="connsiteY12824" fmla="*/ 795038 h 6857979"/>
              <a:gd name="connsiteX12825" fmla="*/ 4128943 w 7283450"/>
              <a:gd name="connsiteY12825" fmla="*/ 796625 h 6857979"/>
              <a:gd name="connsiteX12826" fmla="*/ 4126165 w 7283450"/>
              <a:gd name="connsiteY12826" fmla="*/ 798213 h 6857979"/>
              <a:gd name="connsiteX12827" fmla="*/ 4123783 w 7283450"/>
              <a:gd name="connsiteY12827" fmla="*/ 799801 h 6857979"/>
              <a:gd name="connsiteX12828" fmla="*/ 4121799 w 7283450"/>
              <a:gd name="connsiteY12828" fmla="*/ 802183 h 6857979"/>
              <a:gd name="connsiteX12829" fmla="*/ 4120608 w 7283450"/>
              <a:gd name="connsiteY12829" fmla="*/ 805358 h 6857979"/>
              <a:gd name="connsiteX12830" fmla="*/ 4120211 w 7283450"/>
              <a:gd name="connsiteY12830" fmla="*/ 807343 h 6857979"/>
              <a:gd name="connsiteX12831" fmla="*/ 4120211 w 7283450"/>
              <a:gd name="connsiteY12831" fmla="*/ 808931 h 6857979"/>
              <a:gd name="connsiteX12832" fmla="*/ 4120608 w 7283450"/>
              <a:gd name="connsiteY12832" fmla="*/ 810519 h 6857979"/>
              <a:gd name="connsiteX12833" fmla="*/ 4121402 w 7283450"/>
              <a:gd name="connsiteY12833" fmla="*/ 812106 h 6857979"/>
              <a:gd name="connsiteX12834" fmla="*/ 4123386 w 7283450"/>
              <a:gd name="connsiteY12834" fmla="*/ 814885 h 6857979"/>
              <a:gd name="connsiteX12835" fmla="*/ 4126165 w 7283450"/>
              <a:gd name="connsiteY12835" fmla="*/ 816870 h 6857979"/>
              <a:gd name="connsiteX12836" fmla="*/ 4128149 w 7283450"/>
              <a:gd name="connsiteY12836" fmla="*/ 819251 h 6857979"/>
              <a:gd name="connsiteX12837" fmla="*/ 4128943 w 7283450"/>
              <a:gd name="connsiteY12837" fmla="*/ 820839 h 6857979"/>
              <a:gd name="connsiteX12838" fmla="*/ 4129340 w 7283450"/>
              <a:gd name="connsiteY12838" fmla="*/ 822824 h 6857979"/>
              <a:gd name="connsiteX12839" fmla="*/ 4129737 w 7283450"/>
              <a:gd name="connsiteY12839" fmla="*/ 824412 h 6857979"/>
              <a:gd name="connsiteX12840" fmla="*/ 4129340 w 7283450"/>
              <a:gd name="connsiteY12840" fmla="*/ 826397 h 6857979"/>
              <a:gd name="connsiteX12841" fmla="*/ 4128546 w 7283450"/>
              <a:gd name="connsiteY12841" fmla="*/ 828778 h 6857979"/>
              <a:gd name="connsiteX12842" fmla="*/ 4126959 w 7283450"/>
              <a:gd name="connsiteY12842" fmla="*/ 831954 h 6857979"/>
              <a:gd name="connsiteX12843" fmla="*/ 4130531 w 7283450"/>
              <a:gd name="connsiteY12843" fmla="*/ 829175 h 6857979"/>
              <a:gd name="connsiteX12844" fmla="*/ 4135690 w 7283450"/>
              <a:gd name="connsiteY12844" fmla="*/ 826794 h 6857979"/>
              <a:gd name="connsiteX12845" fmla="*/ 4140850 w 7283450"/>
              <a:gd name="connsiteY12845" fmla="*/ 824809 h 6857979"/>
              <a:gd name="connsiteX12846" fmla="*/ 4146803 w 7283450"/>
              <a:gd name="connsiteY12846" fmla="*/ 823618 h 6857979"/>
              <a:gd name="connsiteX12847" fmla="*/ 4153551 w 7283450"/>
              <a:gd name="connsiteY12847" fmla="*/ 822427 h 6857979"/>
              <a:gd name="connsiteX12848" fmla="*/ 4159901 w 7283450"/>
              <a:gd name="connsiteY12848" fmla="*/ 821633 h 6857979"/>
              <a:gd name="connsiteX12849" fmla="*/ 4166648 w 7283450"/>
              <a:gd name="connsiteY12849" fmla="*/ 820839 h 6857979"/>
              <a:gd name="connsiteX12850" fmla="*/ 4173396 w 7283450"/>
              <a:gd name="connsiteY12850" fmla="*/ 821633 h 6857979"/>
              <a:gd name="connsiteX12851" fmla="*/ 4179746 w 7283450"/>
              <a:gd name="connsiteY12851" fmla="*/ 822427 h 6857979"/>
              <a:gd name="connsiteX12852" fmla="*/ 4186096 w 7283450"/>
              <a:gd name="connsiteY12852" fmla="*/ 823618 h 6857979"/>
              <a:gd name="connsiteX12853" fmla="*/ 4191653 w 7283450"/>
              <a:gd name="connsiteY12853" fmla="*/ 825206 h 6857979"/>
              <a:gd name="connsiteX12854" fmla="*/ 4196813 w 7283450"/>
              <a:gd name="connsiteY12854" fmla="*/ 827984 h 6857979"/>
              <a:gd name="connsiteX12855" fmla="*/ 4199194 w 7283450"/>
              <a:gd name="connsiteY12855" fmla="*/ 829175 h 6857979"/>
              <a:gd name="connsiteX12856" fmla="*/ 4201179 w 7283450"/>
              <a:gd name="connsiteY12856" fmla="*/ 831160 h 6857979"/>
              <a:gd name="connsiteX12857" fmla="*/ 4203163 w 7283450"/>
              <a:gd name="connsiteY12857" fmla="*/ 833145 h 6857979"/>
              <a:gd name="connsiteX12858" fmla="*/ 4204751 w 7283450"/>
              <a:gd name="connsiteY12858" fmla="*/ 835129 h 6857979"/>
              <a:gd name="connsiteX12859" fmla="*/ 4206338 w 7283450"/>
              <a:gd name="connsiteY12859" fmla="*/ 837114 h 6857979"/>
              <a:gd name="connsiteX12860" fmla="*/ 4207132 w 7283450"/>
              <a:gd name="connsiteY12860" fmla="*/ 839893 h 6857979"/>
              <a:gd name="connsiteX12861" fmla="*/ 4207926 w 7283450"/>
              <a:gd name="connsiteY12861" fmla="*/ 842671 h 6857979"/>
              <a:gd name="connsiteX12862" fmla="*/ 4208323 w 7283450"/>
              <a:gd name="connsiteY12862" fmla="*/ 845053 h 6857979"/>
              <a:gd name="connsiteX12863" fmla="*/ 4211101 w 7283450"/>
              <a:gd name="connsiteY12863" fmla="*/ 844656 h 6857979"/>
              <a:gd name="connsiteX12864" fmla="*/ 4213879 w 7283450"/>
              <a:gd name="connsiteY12864" fmla="*/ 843862 h 6857979"/>
              <a:gd name="connsiteX12865" fmla="*/ 4218245 w 7283450"/>
              <a:gd name="connsiteY12865" fmla="*/ 842671 h 6857979"/>
              <a:gd name="connsiteX12866" fmla="*/ 4220627 w 7283450"/>
              <a:gd name="connsiteY12866" fmla="*/ 842275 h 6857979"/>
              <a:gd name="connsiteX12867" fmla="*/ 4223008 w 7283450"/>
              <a:gd name="connsiteY12867" fmla="*/ 842275 h 6857979"/>
              <a:gd name="connsiteX12868" fmla="*/ 4224993 w 7283450"/>
              <a:gd name="connsiteY12868" fmla="*/ 843465 h 6857979"/>
              <a:gd name="connsiteX12869" fmla="*/ 4226977 w 7283450"/>
              <a:gd name="connsiteY12869" fmla="*/ 845053 h 6857979"/>
              <a:gd name="connsiteX12870" fmla="*/ 4226977 w 7283450"/>
              <a:gd name="connsiteY12870" fmla="*/ 850213 h 6857979"/>
              <a:gd name="connsiteX12871" fmla="*/ 4226183 w 7283450"/>
              <a:gd name="connsiteY12871" fmla="*/ 854580 h 6857979"/>
              <a:gd name="connsiteX12872" fmla="*/ 4224596 w 7283450"/>
              <a:gd name="connsiteY12872" fmla="*/ 858549 h 6857979"/>
              <a:gd name="connsiteX12873" fmla="*/ 4223008 w 7283450"/>
              <a:gd name="connsiteY12873" fmla="*/ 861328 h 6857979"/>
              <a:gd name="connsiteX12874" fmla="*/ 4220627 w 7283450"/>
              <a:gd name="connsiteY12874" fmla="*/ 864504 h 6857979"/>
              <a:gd name="connsiteX12875" fmla="*/ 4217848 w 7283450"/>
              <a:gd name="connsiteY12875" fmla="*/ 866885 h 6857979"/>
              <a:gd name="connsiteX12876" fmla="*/ 4212292 w 7283450"/>
              <a:gd name="connsiteY12876" fmla="*/ 870855 h 6857979"/>
              <a:gd name="connsiteX12877" fmla="*/ 4206338 w 7283450"/>
              <a:gd name="connsiteY12877" fmla="*/ 875221 h 6857979"/>
              <a:gd name="connsiteX12878" fmla="*/ 4203560 w 7283450"/>
              <a:gd name="connsiteY12878" fmla="*/ 877603 h 6857979"/>
              <a:gd name="connsiteX12879" fmla="*/ 4200782 w 7283450"/>
              <a:gd name="connsiteY12879" fmla="*/ 879985 h 6857979"/>
              <a:gd name="connsiteX12880" fmla="*/ 4198797 w 7283450"/>
              <a:gd name="connsiteY12880" fmla="*/ 883160 h 6857979"/>
              <a:gd name="connsiteX12881" fmla="*/ 4197210 w 7283450"/>
              <a:gd name="connsiteY12881" fmla="*/ 886733 h 6857979"/>
              <a:gd name="connsiteX12882" fmla="*/ 4196416 w 7283450"/>
              <a:gd name="connsiteY12882" fmla="*/ 890702 h 6857979"/>
              <a:gd name="connsiteX12883" fmla="*/ 4196019 w 7283450"/>
              <a:gd name="connsiteY12883" fmla="*/ 895466 h 6857979"/>
              <a:gd name="connsiteX12884" fmla="*/ 4197606 w 7283450"/>
              <a:gd name="connsiteY12884" fmla="*/ 897053 h 6857979"/>
              <a:gd name="connsiteX12885" fmla="*/ 4199194 w 7283450"/>
              <a:gd name="connsiteY12885" fmla="*/ 898641 h 6857979"/>
              <a:gd name="connsiteX12886" fmla="*/ 4201179 w 7283450"/>
              <a:gd name="connsiteY12886" fmla="*/ 899832 h 6857979"/>
              <a:gd name="connsiteX12887" fmla="*/ 4203957 w 7283450"/>
              <a:gd name="connsiteY12887" fmla="*/ 900626 h 6857979"/>
              <a:gd name="connsiteX12888" fmla="*/ 4208720 w 7283450"/>
              <a:gd name="connsiteY12888" fmla="*/ 901817 h 6857979"/>
              <a:gd name="connsiteX12889" fmla="*/ 4214673 w 7283450"/>
              <a:gd name="connsiteY12889" fmla="*/ 902214 h 6857979"/>
              <a:gd name="connsiteX12890" fmla="*/ 4215864 w 7283450"/>
              <a:gd name="connsiteY12890" fmla="*/ 916107 h 6857979"/>
              <a:gd name="connsiteX12891" fmla="*/ 4217451 w 7283450"/>
              <a:gd name="connsiteY12891" fmla="*/ 929206 h 6857979"/>
              <a:gd name="connsiteX12892" fmla="*/ 4218642 w 7283450"/>
              <a:gd name="connsiteY12892" fmla="*/ 942305 h 6857979"/>
              <a:gd name="connsiteX12893" fmla="*/ 4219436 w 7283450"/>
              <a:gd name="connsiteY12893" fmla="*/ 948260 h 6857979"/>
              <a:gd name="connsiteX12894" fmla="*/ 4219833 w 7283450"/>
              <a:gd name="connsiteY12894" fmla="*/ 954611 h 6857979"/>
              <a:gd name="connsiteX12895" fmla="*/ 4219436 w 7283450"/>
              <a:gd name="connsiteY12895" fmla="*/ 960565 h 6857979"/>
              <a:gd name="connsiteX12896" fmla="*/ 4218642 w 7283450"/>
              <a:gd name="connsiteY12896" fmla="*/ 966916 h 6857979"/>
              <a:gd name="connsiteX12897" fmla="*/ 4217848 w 7283450"/>
              <a:gd name="connsiteY12897" fmla="*/ 972473 h 6857979"/>
              <a:gd name="connsiteX12898" fmla="*/ 4216658 w 7283450"/>
              <a:gd name="connsiteY12898" fmla="*/ 978428 h 6857979"/>
              <a:gd name="connsiteX12899" fmla="*/ 4214673 w 7283450"/>
              <a:gd name="connsiteY12899" fmla="*/ 984779 h 6857979"/>
              <a:gd name="connsiteX12900" fmla="*/ 4212292 w 7283450"/>
              <a:gd name="connsiteY12900" fmla="*/ 990336 h 6857979"/>
              <a:gd name="connsiteX12901" fmla="*/ 4209117 w 7283450"/>
              <a:gd name="connsiteY12901" fmla="*/ 996290 h 6857979"/>
              <a:gd name="connsiteX12902" fmla="*/ 4205148 w 7283450"/>
              <a:gd name="connsiteY12902" fmla="*/ 1002642 h 6857979"/>
              <a:gd name="connsiteX12903" fmla="*/ 4210704 w 7283450"/>
              <a:gd name="connsiteY12903" fmla="*/ 1005420 h 6857979"/>
              <a:gd name="connsiteX12904" fmla="*/ 4215070 w 7283450"/>
              <a:gd name="connsiteY12904" fmla="*/ 1009390 h 6857979"/>
              <a:gd name="connsiteX12905" fmla="*/ 4219436 w 7283450"/>
              <a:gd name="connsiteY12905" fmla="*/ 1012962 h 6857979"/>
              <a:gd name="connsiteX12906" fmla="*/ 4223008 w 7283450"/>
              <a:gd name="connsiteY12906" fmla="*/ 1016932 h 6857979"/>
              <a:gd name="connsiteX12907" fmla="*/ 4226183 w 7283450"/>
              <a:gd name="connsiteY12907" fmla="*/ 1021298 h 6857979"/>
              <a:gd name="connsiteX12908" fmla="*/ 4229755 w 7283450"/>
              <a:gd name="connsiteY12908" fmla="*/ 1025664 h 6857979"/>
              <a:gd name="connsiteX12909" fmla="*/ 4235709 w 7283450"/>
              <a:gd name="connsiteY12909" fmla="*/ 1034794 h 6857979"/>
              <a:gd name="connsiteX12910" fmla="*/ 4242059 w 7283450"/>
              <a:gd name="connsiteY12910" fmla="*/ 1042733 h 6857979"/>
              <a:gd name="connsiteX12911" fmla="*/ 4245234 w 7283450"/>
              <a:gd name="connsiteY12911" fmla="*/ 1046703 h 6857979"/>
              <a:gd name="connsiteX12912" fmla="*/ 4248410 w 7283450"/>
              <a:gd name="connsiteY12912" fmla="*/ 1050277 h 6857979"/>
              <a:gd name="connsiteX12913" fmla="*/ 4251982 w 7283450"/>
              <a:gd name="connsiteY12913" fmla="*/ 1053452 h 6857979"/>
              <a:gd name="connsiteX12914" fmla="*/ 4255951 w 7283450"/>
              <a:gd name="connsiteY12914" fmla="*/ 1055834 h 6857979"/>
              <a:gd name="connsiteX12915" fmla="*/ 4259920 w 7283450"/>
              <a:gd name="connsiteY12915" fmla="*/ 1057819 h 6857979"/>
              <a:gd name="connsiteX12916" fmla="*/ 4265079 w 7283450"/>
              <a:gd name="connsiteY12916" fmla="*/ 1059010 h 6857979"/>
              <a:gd name="connsiteX12917" fmla="*/ 4267064 w 7283450"/>
              <a:gd name="connsiteY12917" fmla="*/ 1059406 h 6857979"/>
              <a:gd name="connsiteX12918" fmla="*/ 4269048 w 7283450"/>
              <a:gd name="connsiteY12918" fmla="*/ 1059406 h 6857979"/>
              <a:gd name="connsiteX12919" fmla="*/ 4271033 w 7283450"/>
              <a:gd name="connsiteY12919" fmla="*/ 1059010 h 6857979"/>
              <a:gd name="connsiteX12920" fmla="*/ 4273017 w 7283450"/>
              <a:gd name="connsiteY12920" fmla="*/ 1058216 h 6857979"/>
              <a:gd name="connsiteX12921" fmla="*/ 4276193 w 7283450"/>
              <a:gd name="connsiteY12921" fmla="*/ 1056231 h 6857979"/>
              <a:gd name="connsiteX12922" fmla="*/ 4279368 w 7283450"/>
              <a:gd name="connsiteY12922" fmla="*/ 1054246 h 6857979"/>
              <a:gd name="connsiteX12923" fmla="*/ 4282940 w 7283450"/>
              <a:gd name="connsiteY12923" fmla="*/ 1052261 h 6857979"/>
              <a:gd name="connsiteX12924" fmla="*/ 4284527 w 7283450"/>
              <a:gd name="connsiteY12924" fmla="*/ 1051864 h 6857979"/>
              <a:gd name="connsiteX12925" fmla="*/ 4286512 w 7283450"/>
              <a:gd name="connsiteY12925" fmla="*/ 1050674 h 6857979"/>
              <a:gd name="connsiteX12926" fmla="*/ 4288893 w 7283450"/>
              <a:gd name="connsiteY12926" fmla="*/ 1050674 h 6857979"/>
              <a:gd name="connsiteX12927" fmla="*/ 4290878 w 7283450"/>
              <a:gd name="connsiteY12927" fmla="*/ 1050674 h 6857979"/>
              <a:gd name="connsiteX12928" fmla="*/ 4293259 w 7283450"/>
              <a:gd name="connsiteY12928" fmla="*/ 1051864 h 6857979"/>
              <a:gd name="connsiteX12929" fmla="*/ 4296434 w 7283450"/>
              <a:gd name="connsiteY12929" fmla="*/ 1052658 h 6857979"/>
              <a:gd name="connsiteX12930" fmla="*/ 4297228 w 7283450"/>
              <a:gd name="connsiteY12930" fmla="*/ 1053850 h 6857979"/>
              <a:gd name="connsiteX12931" fmla="*/ 4298419 w 7283450"/>
              <a:gd name="connsiteY12931" fmla="*/ 1055834 h 6857979"/>
              <a:gd name="connsiteX12932" fmla="*/ 4301594 w 7283450"/>
              <a:gd name="connsiteY12932" fmla="*/ 1062979 h 6857979"/>
              <a:gd name="connsiteX12933" fmla="*/ 4305960 w 7283450"/>
              <a:gd name="connsiteY12933" fmla="*/ 1070521 h 6857979"/>
              <a:gd name="connsiteX12934" fmla="*/ 4307548 w 7283450"/>
              <a:gd name="connsiteY12934" fmla="*/ 1073697 h 6857979"/>
              <a:gd name="connsiteX12935" fmla="*/ 4308738 w 7283450"/>
              <a:gd name="connsiteY12935" fmla="*/ 1076078 h 6857979"/>
              <a:gd name="connsiteX12936" fmla="*/ 4311120 w 7283450"/>
              <a:gd name="connsiteY12936" fmla="*/ 1078857 h 6857979"/>
              <a:gd name="connsiteX12937" fmla="*/ 4313898 w 7283450"/>
              <a:gd name="connsiteY12937" fmla="*/ 1081239 h 6857979"/>
              <a:gd name="connsiteX12938" fmla="*/ 4319058 w 7283450"/>
              <a:gd name="connsiteY12938" fmla="*/ 1085208 h 6857979"/>
              <a:gd name="connsiteX12939" fmla="*/ 4324217 w 7283450"/>
              <a:gd name="connsiteY12939" fmla="*/ 1089574 h 6857979"/>
              <a:gd name="connsiteX12940" fmla="*/ 4326202 w 7283450"/>
              <a:gd name="connsiteY12940" fmla="*/ 1091162 h 6857979"/>
              <a:gd name="connsiteX12941" fmla="*/ 4327393 w 7283450"/>
              <a:gd name="connsiteY12941" fmla="*/ 1092750 h 6857979"/>
              <a:gd name="connsiteX12942" fmla="*/ 4327789 w 7283450"/>
              <a:gd name="connsiteY12942" fmla="*/ 1093544 h 6857979"/>
              <a:gd name="connsiteX12943" fmla="*/ 4327789 w 7283450"/>
              <a:gd name="connsiteY12943" fmla="*/ 1095131 h 6857979"/>
              <a:gd name="connsiteX12944" fmla="*/ 4327393 w 7283450"/>
              <a:gd name="connsiteY12944" fmla="*/ 1097911 h 6857979"/>
              <a:gd name="connsiteX12945" fmla="*/ 4326996 w 7283450"/>
              <a:gd name="connsiteY12945" fmla="*/ 1100690 h 6857979"/>
              <a:gd name="connsiteX12946" fmla="*/ 4327393 w 7283450"/>
              <a:gd name="connsiteY12946" fmla="*/ 1101881 h 6857979"/>
              <a:gd name="connsiteX12947" fmla="*/ 4327393 w 7283450"/>
              <a:gd name="connsiteY12947" fmla="*/ 1103071 h 6857979"/>
              <a:gd name="connsiteX12948" fmla="*/ 4329377 w 7283450"/>
              <a:gd name="connsiteY12948" fmla="*/ 1104659 h 6857979"/>
              <a:gd name="connsiteX12949" fmla="*/ 4332155 w 7283450"/>
              <a:gd name="connsiteY12949" fmla="*/ 1105850 h 6857979"/>
              <a:gd name="connsiteX12950" fmla="*/ 4337315 w 7283450"/>
              <a:gd name="connsiteY12950" fmla="*/ 1108231 h 6857979"/>
              <a:gd name="connsiteX12951" fmla="*/ 4343665 w 7283450"/>
              <a:gd name="connsiteY12951" fmla="*/ 1110216 h 6857979"/>
              <a:gd name="connsiteX12952" fmla="*/ 4350413 w 7283450"/>
              <a:gd name="connsiteY12952" fmla="*/ 1112995 h 6857979"/>
              <a:gd name="connsiteX12953" fmla="*/ 4353191 w 7283450"/>
              <a:gd name="connsiteY12953" fmla="*/ 1114582 h 6857979"/>
              <a:gd name="connsiteX12954" fmla="*/ 4356763 w 7283450"/>
              <a:gd name="connsiteY12954" fmla="*/ 1116170 h 6857979"/>
              <a:gd name="connsiteX12955" fmla="*/ 4359144 w 7283450"/>
              <a:gd name="connsiteY12955" fmla="*/ 1117758 h 6857979"/>
              <a:gd name="connsiteX12956" fmla="*/ 4361923 w 7283450"/>
              <a:gd name="connsiteY12956" fmla="*/ 1120140 h 6857979"/>
              <a:gd name="connsiteX12957" fmla="*/ 4363907 w 7283450"/>
              <a:gd name="connsiteY12957" fmla="*/ 1122918 h 6857979"/>
              <a:gd name="connsiteX12958" fmla="*/ 4366289 w 7283450"/>
              <a:gd name="connsiteY12958" fmla="*/ 1125697 h 6857979"/>
              <a:gd name="connsiteX12959" fmla="*/ 4367479 w 7283450"/>
              <a:gd name="connsiteY12959" fmla="*/ 1129269 h 6857979"/>
              <a:gd name="connsiteX12960" fmla="*/ 4368670 w 7283450"/>
              <a:gd name="connsiteY12960" fmla="*/ 1132842 h 6857979"/>
              <a:gd name="connsiteX12961" fmla="*/ 4371845 w 7283450"/>
              <a:gd name="connsiteY12961" fmla="*/ 1132842 h 6857979"/>
              <a:gd name="connsiteX12962" fmla="*/ 4375417 w 7283450"/>
              <a:gd name="connsiteY12962" fmla="*/ 1132048 h 6857979"/>
              <a:gd name="connsiteX12963" fmla="*/ 4381768 w 7283450"/>
              <a:gd name="connsiteY12963" fmla="*/ 1130460 h 6857979"/>
              <a:gd name="connsiteX12964" fmla="*/ 4384943 w 7283450"/>
              <a:gd name="connsiteY12964" fmla="*/ 1129666 h 6857979"/>
              <a:gd name="connsiteX12965" fmla="*/ 4388118 w 7283450"/>
              <a:gd name="connsiteY12965" fmla="*/ 1129269 h 6857979"/>
              <a:gd name="connsiteX12966" fmla="*/ 4392484 w 7283450"/>
              <a:gd name="connsiteY12966" fmla="*/ 1129269 h 6857979"/>
              <a:gd name="connsiteX12967" fmla="*/ 4396453 w 7283450"/>
              <a:gd name="connsiteY12967" fmla="*/ 1129666 h 6857979"/>
              <a:gd name="connsiteX12968" fmla="*/ 4394072 w 7283450"/>
              <a:gd name="connsiteY12968" fmla="*/ 1125697 h 6857979"/>
              <a:gd name="connsiteX12969" fmla="*/ 4391293 w 7283450"/>
              <a:gd name="connsiteY12969" fmla="*/ 1121728 h 6857979"/>
              <a:gd name="connsiteX12970" fmla="*/ 4388515 w 7283450"/>
              <a:gd name="connsiteY12970" fmla="*/ 1116964 h 6857979"/>
              <a:gd name="connsiteX12971" fmla="*/ 4386531 w 7283450"/>
              <a:gd name="connsiteY12971" fmla="*/ 1112598 h 6857979"/>
              <a:gd name="connsiteX12972" fmla="*/ 4384546 w 7283450"/>
              <a:gd name="connsiteY12972" fmla="*/ 1107438 h 6857979"/>
              <a:gd name="connsiteX12973" fmla="*/ 4382958 w 7283450"/>
              <a:gd name="connsiteY12973" fmla="*/ 1102278 h 6857979"/>
              <a:gd name="connsiteX12974" fmla="*/ 4381768 w 7283450"/>
              <a:gd name="connsiteY12974" fmla="*/ 1097514 h 6857979"/>
              <a:gd name="connsiteX12975" fmla="*/ 4380577 w 7283450"/>
              <a:gd name="connsiteY12975" fmla="*/ 1091956 h 6857979"/>
              <a:gd name="connsiteX12976" fmla="*/ 4380180 w 7283450"/>
              <a:gd name="connsiteY12976" fmla="*/ 1087193 h 6857979"/>
              <a:gd name="connsiteX12977" fmla="*/ 4380180 w 7283450"/>
              <a:gd name="connsiteY12977" fmla="*/ 1082032 h 6857979"/>
              <a:gd name="connsiteX12978" fmla="*/ 4380577 w 7283450"/>
              <a:gd name="connsiteY12978" fmla="*/ 1077269 h 6857979"/>
              <a:gd name="connsiteX12979" fmla="*/ 4382165 w 7283450"/>
              <a:gd name="connsiteY12979" fmla="*/ 1072109 h 6857979"/>
              <a:gd name="connsiteX12980" fmla="*/ 4384149 w 7283450"/>
              <a:gd name="connsiteY12980" fmla="*/ 1067345 h 6857979"/>
              <a:gd name="connsiteX12981" fmla="*/ 4386531 w 7283450"/>
              <a:gd name="connsiteY12981" fmla="*/ 1063376 h 6857979"/>
              <a:gd name="connsiteX12982" fmla="*/ 4389309 w 7283450"/>
              <a:gd name="connsiteY12982" fmla="*/ 1059406 h 6857979"/>
              <a:gd name="connsiteX12983" fmla="*/ 4393675 w 7283450"/>
              <a:gd name="connsiteY12983" fmla="*/ 1055834 h 6857979"/>
              <a:gd name="connsiteX12984" fmla="*/ 4390896 w 7283450"/>
              <a:gd name="connsiteY12984" fmla="*/ 1048689 h 6857979"/>
              <a:gd name="connsiteX12985" fmla="*/ 4388912 w 7283450"/>
              <a:gd name="connsiteY12985" fmla="*/ 1041939 h 6857979"/>
              <a:gd name="connsiteX12986" fmla="*/ 4387721 w 7283450"/>
              <a:gd name="connsiteY12986" fmla="*/ 1035191 h 6857979"/>
              <a:gd name="connsiteX12987" fmla="*/ 4387721 w 7283450"/>
              <a:gd name="connsiteY12987" fmla="*/ 1028046 h 6857979"/>
              <a:gd name="connsiteX12988" fmla="*/ 4388118 w 7283450"/>
              <a:gd name="connsiteY12988" fmla="*/ 1021298 h 6857979"/>
              <a:gd name="connsiteX12989" fmla="*/ 4389309 w 7283450"/>
              <a:gd name="connsiteY12989" fmla="*/ 1014550 h 6857979"/>
              <a:gd name="connsiteX12990" fmla="*/ 4391293 w 7283450"/>
              <a:gd name="connsiteY12990" fmla="*/ 1007802 h 6857979"/>
              <a:gd name="connsiteX12991" fmla="*/ 4393675 w 7283450"/>
              <a:gd name="connsiteY12991" fmla="*/ 1001451 h 6857979"/>
              <a:gd name="connsiteX12992" fmla="*/ 4396453 w 7283450"/>
              <a:gd name="connsiteY12992" fmla="*/ 995496 h 6857979"/>
              <a:gd name="connsiteX12993" fmla="*/ 4400422 w 7283450"/>
              <a:gd name="connsiteY12993" fmla="*/ 989145 h 6857979"/>
              <a:gd name="connsiteX12994" fmla="*/ 4404391 w 7283450"/>
              <a:gd name="connsiteY12994" fmla="*/ 983588 h 6857979"/>
              <a:gd name="connsiteX12995" fmla="*/ 4409154 w 7283450"/>
              <a:gd name="connsiteY12995" fmla="*/ 978031 h 6857979"/>
              <a:gd name="connsiteX12996" fmla="*/ 4413917 w 7283450"/>
              <a:gd name="connsiteY12996" fmla="*/ 972870 h 6857979"/>
              <a:gd name="connsiteX12997" fmla="*/ 4419473 w 7283450"/>
              <a:gd name="connsiteY12997" fmla="*/ 968107 h 6857979"/>
              <a:gd name="connsiteX12998" fmla="*/ 4425427 w 7283450"/>
              <a:gd name="connsiteY12998" fmla="*/ 963344 h 6857979"/>
              <a:gd name="connsiteX12999" fmla="*/ 4431380 w 7283450"/>
              <a:gd name="connsiteY12999" fmla="*/ 959771 h 6857979"/>
              <a:gd name="connsiteX13000" fmla="*/ 4438127 w 7283450"/>
              <a:gd name="connsiteY13000" fmla="*/ 955405 h 6857979"/>
              <a:gd name="connsiteX13001" fmla="*/ 4444875 w 7283450"/>
              <a:gd name="connsiteY13001" fmla="*/ 952229 h 6857979"/>
              <a:gd name="connsiteX13002" fmla="*/ 4452019 w 7283450"/>
              <a:gd name="connsiteY13002" fmla="*/ 949450 h 6857979"/>
              <a:gd name="connsiteX13003" fmla="*/ 4459163 w 7283450"/>
              <a:gd name="connsiteY13003" fmla="*/ 947069 h 6857979"/>
              <a:gd name="connsiteX13004" fmla="*/ 4466307 w 7283450"/>
              <a:gd name="connsiteY13004" fmla="*/ 945084 h 6857979"/>
              <a:gd name="connsiteX13005" fmla="*/ 4473848 w 7283450"/>
              <a:gd name="connsiteY13005" fmla="*/ 943496 h 6857979"/>
              <a:gd name="connsiteX13006" fmla="*/ 4481389 w 7283450"/>
              <a:gd name="connsiteY13006" fmla="*/ 942702 h 6857979"/>
              <a:gd name="connsiteX13007" fmla="*/ 4488931 w 7283450"/>
              <a:gd name="connsiteY13007" fmla="*/ 942305 h 6857979"/>
              <a:gd name="connsiteX13008" fmla="*/ 4496472 w 7283450"/>
              <a:gd name="connsiteY13008" fmla="*/ 942702 h 6857979"/>
              <a:gd name="connsiteX13009" fmla="*/ 4504410 w 7283450"/>
              <a:gd name="connsiteY13009" fmla="*/ 943496 h 6857979"/>
              <a:gd name="connsiteX13010" fmla="*/ 4511951 w 7283450"/>
              <a:gd name="connsiteY13010" fmla="*/ 944687 h 6857979"/>
              <a:gd name="connsiteX13011" fmla="*/ 4519492 w 7283450"/>
              <a:gd name="connsiteY13011" fmla="*/ 946672 h 6857979"/>
              <a:gd name="connsiteX13012" fmla="*/ 4526239 w 7283450"/>
              <a:gd name="connsiteY13012" fmla="*/ 949847 h 6857979"/>
              <a:gd name="connsiteX13013" fmla="*/ 4533383 w 7283450"/>
              <a:gd name="connsiteY13013" fmla="*/ 953023 h 6857979"/>
              <a:gd name="connsiteX13014" fmla="*/ 4540527 w 7283450"/>
              <a:gd name="connsiteY13014" fmla="*/ 957389 h 6857979"/>
              <a:gd name="connsiteX13015" fmla="*/ 4547275 w 7283450"/>
              <a:gd name="connsiteY13015" fmla="*/ 962153 h 6857979"/>
              <a:gd name="connsiteX13016" fmla="*/ 4544893 w 7283450"/>
              <a:gd name="connsiteY13016" fmla="*/ 963344 h 6857979"/>
              <a:gd name="connsiteX13017" fmla="*/ 4542909 w 7283450"/>
              <a:gd name="connsiteY13017" fmla="*/ 964534 h 6857979"/>
              <a:gd name="connsiteX13018" fmla="*/ 4542115 w 7283450"/>
              <a:gd name="connsiteY13018" fmla="*/ 966519 h 6857979"/>
              <a:gd name="connsiteX13019" fmla="*/ 4542115 w 7283450"/>
              <a:gd name="connsiteY13019" fmla="*/ 968107 h 6857979"/>
              <a:gd name="connsiteX13020" fmla="*/ 4542909 w 7283450"/>
              <a:gd name="connsiteY13020" fmla="*/ 969695 h 6857979"/>
              <a:gd name="connsiteX13021" fmla="*/ 4544496 w 7283450"/>
              <a:gd name="connsiteY13021" fmla="*/ 971680 h 6857979"/>
              <a:gd name="connsiteX13022" fmla="*/ 4548465 w 7283450"/>
              <a:gd name="connsiteY13022" fmla="*/ 976443 h 6857979"/>
              <a:gd name="connsiteX13023" fmla="*/ 4558388 w 7283450"/>
              <a:gd name="connsiteY13023" fmla="*/ 986367 h 6857979"/>
              <a:gd name="connsiteX13024" fmla="*/ 4563151 w 7283450"/>
              <a:gd name="connsiteY13024" fmla="*/ 991130 h 6857979"/>
              <a:gd name="connsiteX13025" fmla="*/ 4565135 w 7283450"/>
              <a:gd name="connsiteY13025" fmla="*/ 993512 h 6857979"/>
              <a:gd name="connsiteX13026" fmla="*/ 4566326 w 7283450"/>
              <a:gd name="connsiteY13026" fmla="*/ 995893 h 6857979"/>
              <a:gd name="connsiteX13027" fmla="*/ 4566326 w 7283450"/>
              <a:gd name="connsiteY13027" fmla="*/ 997481 h 6857979"/>
              <a:gd name="connsiteX13028" fmla="*/ 4566326 w 7283450"/>
              <a:gd name="connsiteY13028" fmla="*/ 999069 h 6857979"/>
              <a:gd name="connsiteX13029" fmla="*/ 4565929 w 7283450"/>
              <a:gd name="connsiteY13029" fmla="*/ 1001054 h 6857979"/>
              <a:gd name="connsiteX13030" fmla="*/ 4565532 w 7283450"/>
              <a:gd name="connsiteY13030" fmla="*/ 1002642 h 6857979"/>
              <a:gd name="connsiteX13031" fmla="*/ 4563944 w 7283450"/>
              <a:gd name="connsiteY13031" fmla="*/ 1005420 h 6857979"/>
              <a:gd name="connsiteX13032" fmla="*/ 4563548 w 7283450"/>
              <a:gd name="connsiteY13032" fmla="*/ 1005817 h 6857979"/>
              <a:gd name="connsiteX13033" fmla="*/ 4563151 w 7283450"/>
              <a:gd name="connsiteY13033" fmla="*/ 1005817 h 6857979"/>
              <a:gd name="connsiteX13034" fmla="*/ 4565929 w 7283450"/>
              <a:gd name="connsiteY13034" fmla="*/ 1010977 h 6857979"/>
              <a:gd name="connsiteX13035" fmla="*/ 4569104 w 7283450"/>
              <a:gd name="connsiteY13035" fmla="*/ 1015344 h 6857979"/>
              <a:gd name="connsiteX13036" fmla="*/ 4573073 w 7283450"/>
              <a:gd name="connsiteY13036" fmla="*/ 1019710 h 6857979"/>
              <a:gd name="connsiteX13037" fmla="*/ 4576248 w 7283450"/>
              <a:gd name="connsiteY13037" fmla="*/ 1024474 h 6857979"/>
              <a:gd name="connsiteX13038" fmla="*/ 4579424 w 7283450"/>
              <a:gd name="connsiteY13038" fmla="*/ 1029634 h 6857979"/>
              <a:gd name="connsiteX13039" fmla="*/ 4580614 w 7283450"/>
              <a:gd name="connsiteY13039" fmla="*/ 1032016 h 6857979"/>
              <a:gd name="connsiteX13040" fmla="*/ 4581408 w 7283450"/>
              <a:gd name="connsiteY13040" fmla="*/ 1035588 h 6857979"/>
              <a:gd name="connsiteX13041" fmla="*/ 4582202 w 7283450"/>
              <a:gd name="connsiteY13041" fmla="*/ 1038367 h 6857979"/>
              <a:gd name="connsiteX13042" fmla="*/ 4582599 w 7283450"/>
              <a:gd name="connsiteY13042" fmla="*/ 1041542 h 6857979"/>
              <a:gd name="connsiteX13043" fmla="*/ 4582202 w 7283450"/>
              <a:gd name="connsiteY13043" fmla="*/ 1045512 h 6857979"/>
              <a:gd name="connsiteX13044" fmla="*/ 4581805 w 7283450"/>
              <a:gd name="connsiteY13044" fmla="*/ 1049086 h 6857979"/>
              <a:gd name="connsiteX13045" fmla="*/ 4569104 w 7283450"/>
              <a:gd name="connsiteY13045" fmla="*/ 1049086 h 6857979"/>
              <a:gd name="connsiteX13046" fmla="*/ 4570692 w 7283450"/>
              <a:gd name="connsiteY13046" fmla="*/ 1052658 h 6857979"/>
              <a:gd name="connsiteX13047" fmla="*/ 4571089 w 7283450"/>
              <a:gd name="connsiteY13047" fmla="*/ 1055834 h 6857979"/>
              <a:gd name="connsiteX13048" fmla="*/ 4572279 w 7283450"/>
              <a:gd name="connsiteY13048" fmla="*/ 1062979 h 6857979"/>
              <a:gd name="connsiteX13049" fmla="*/ 4573470 w 7283450"/>
              <a:gd name="connsiteY13049" fmla="*/ 1070124 h 6857979"/>
              <a:gd name="connsiteX13050" fmla="*/ 4574264 w 7283450"/>
              <a:gd name="connsiteY13050" fmla="*/ 1073300 h 6857979"/>
              <a:gd name="connsiteX13051" fmla="*/ 4575455 w 7283450"/>
              <a:gd name="connsiteY13051" fmla="*/ 1076078 h 6857979"/>
              <a:gd name="connsiteX13052" fmla="*/ 4581011 w 7283450"/>
              <a:gd name="connsiteY13052" fmla="*/ 1074491 h 6857979"/>
              <a:gd name="connsiteX13053" fmla="*/ 4582996 w 7283450"/>
              <a:gd name="connsiteY13053" fmla="*/ 1073697 h 6857979"/>
              <a:gd name="connsiteX13054" fmla="*/ 4584186 w 7283450"/>
              <a:gd name="connsiteY13054" fmla="*/ 1072903 h 6857979"/>
              <a:gd name="connsiteX13055" fmla="*/ 4584980 w 7283450"/>
              <a:gd name="connsiteY13055" fmla="*/ 1072109 h 6857979"/>
              <a:gd name="connsiteX13056" fmla="*/ 4585774 w 7283450"/>
              <a:gd name="connsiteY13056" fmla="*/ 1070918 h 6857979"/>
              <a:gd name="connsiteX13057" fmla="*/ 4585774 w 7283450"/>
              <a:gd name="connsiteY13057" fmla="*/ 1069727 h 6857979"/>
              <a:gd name="connsiteX13058" fmla="*/ 4585774 w 7283450"/>
              <a:gd name="connsiteY13058" fmla="*/ 1068140 h 6857979"/>
              <a:gd name="connsiteX13059" fmla="*/ 4584980 w 7283450"/>
              <a:gd name="connsiteY13059" fmla="*/ 1065361 h 6857979"/>
              <a:gd name="connsiteX13060" fmla="*/ 4583789 w 7283450"/>
              <a:gd name="connsiteY13060" fmla="*/ 1061788 h 6857979"/>
              <a:gd name="connsiteX13061" fmla="*/ 4582599 w 7283450"/>
              <a:gd name="connsiteY13061" fmla="*/ 1057422 h 6857979"/>
              <a:gd name="connsiteX13062" fmla="*/ 4581805 w 7283450"/>
              <a:gd name="connsiteY13062" fmla="*/ 1052658 h 6857979"/>
              <a:gd name="connsiteX13063" fmla="*/ 4584186 w 7283450"/>
              <a:gd name="connsiteY13063" fmla="*/ 1053055 h 6857979"/>
              <a:gd name="connsiteX13064" fmla="*/ 4586171 w 7283450"/>
              <a:gd name="connsiteY13064" fmla="*/ 1053452 h 6857979"/>
              <a:gd name="connsiteX13065" fmla="*/ 4588155 w 7283450"/>
              <a:gd name="connsiteY13065" fmla="*/ 1054246 h 6857979"/>
              <a:gd name="connsiteX13066" fmla="*/ 4589743 w 7283450"/>
              <a:gd name="connsiteY13066" fmla="*/ 1055437 h 6857979"/>
              <a:gd name="connsiteX13067" fmla="*/ 4590934 w 7283450"/>
              <a:gd name="connsiteY13067" fmla="*/ 1056628 h 6857979"/>
              <a:gd name="connsiteX13068" fmla="*/ 4591727 w 7283450"/>
              <a:gd name="connsiteY13068" fmla="*/ 1058216 h 6857979"/>
              <a:gd name="connsiteX13069" fmla="*/ 4593712 w 7283450"/>
              <a:gd name="connsiteY13069" fmla="*/ 1061788 h 6857979"/>
              <a:gd name="connsiteX13070" fmla="*/ 4596490 w 7283450"/>
              <a:gd name="connsiteY13070" fmla="*/ 1069727 h 6857979"/>
              <a:gd name="connsiteX13071" fmla="*/ 4598475 w 7283450"/>
              <a:gd name="connsiteY13071" fmla="*/ 1073300 h 6857979"/>
              <a:gd name="connsiteX13072" fmla="*/ 4599269 w 7283450"/>
              <a:gd name="connsiteY13072" fmla="*/ 1074491 h 6857979"/>
              <a:gd name="connsiteX13073" fmla="*/ 4600459 w 7283450"/>
              <a:gd name="connsiteY13073" fmla="*/ 1076078 h 6857979"/>
              <a:gd name="connsiteX13074" fmla="*/ 4603238 w 7283450"/>
              <a:gd name="connsiteY13074" fmla="*/ 1074888 h 6857979"/>
              <a:gd name="connsiteX13075" fmla="*/ 4606016 w 7283450"/>
              <a:gd name="connsiteY13075" fmla="*/ 1074094 h 6857979"/>
              <a:gd name="connsiteX13076" fmla="*/ 4608397 w 7283450"/>
              <a:gd name="connsiteY13076" fmla="*/ 1073697 h 6857979"/>
              <a:gd name="connsiteX13077" fmla="*/ 4610779 w 7283450"/>
              <a:gd name="connsiteY13077" fmla="*/ 1073697 h 6857979"/>
              <a:gd name="connsiteX13078" fmla="*/ 4613557 w 7283450"/>
              <a:gd name="connsiteY13078" fmla="*/ 1073697 h 6857979"/>
              <a:gd name="connsiteX13079" fmla="*/ 4615938 w 7283450"/>
              <a:gd name="connsiteY13079" fmla="*/ 1074094 h 6857979"/>
              <a:gd name="connsiteX13080" fmla="*/ 4621098 w 7283450"/>
              <a:gd name="connsiteY13080" fmla="*/ 1075682 h 6857979"/>
              <a:gd name="connsiteX13081" fmla="*/ 4625464 w 7283450"/>
              <a:gd name="connsiteY13081" fmla="*/ 1078063 h 6857979"/>
              <a:gd name="connsiteX13082" fmla="*/ 4630227 w 7283450"/>
              <a:gd name="connsiteY13082" fmla="*/ 1080842 h 6857979"/>
              <a:gd name="connsiteX13083" fmla="*/ 4638562 w 7283450"/>
              <a:gd name="connsiteY13083" fmla="*/ 1086399 h 6857979"/>
              <a:gd name="connsiteX13084" fmla="*/ 4641340 w 7283450"/>
              <a:gd name="connsiteY13084" fmla="*/ 1082032 h 6857979"/>
              <a:gd name="connsiteX13085" fmla="*/ 4645706 w 7283450"/>
              <a:gd name="connsiteY13085" fmla="*/ 1075682 h 6857979"/>
              <a:gd name="connsiteX13086" fmla="*/ 4648087 w 7283450"/>
              <a:gd name="connsiteY13086" fmla="*/ 1072109 h 6857979"/>
              <a:gd name="connsiteX13087" fmla="*/ 4649675 w 7283450"/>
              <a:gd name="connsiteY13087" fmla="*/ 1068934 h 6857979"/>
              <a:gd name="connsiteX13088" fmla="*/ 4650865 w 7283450"/>
              <a:gd name="connsiteY13088" fmla="*/ 1065361 h 6857979"/>
              <a:gd name="connsiteX13089" fmla="*/ 4650865 w 7283450"/>
              <a:gd name="connsiteY13089" fmla="*/ 1064170 h 6857979"/>
              <a:gd name="connsiteX13090" fmla="*/ 4650865 w 7283450"/>
              <a:gd name="connsiteY13090" fmla="*/ 1062582 h 6857979"/>
              <a:gd name="connsiteX13091" fmla="*/ 4651659 w 7283450"/>
              <a:gd name="connsiteY13091" fmla="*/ 1061788 h 6857979"/>
              <a:gd name="connsiteX13092" fmla="*/ 4652056 w 7283450"/>
              <a:gd name="connsiteY13092" fmla="*/ 1061391 h 6857979"/>
              <a:gd name="connsiteX13093" fmla="*/ 4652453 w 7283450"/>
              <a:gd name="connsiteY13093" fmla="*/ 1061391 h 6857979"/>
              <a:gd name="connsiteX13094" fmla="*/ 4652850 w 7283450"/>
              <a:gd name="connsiteY13094" fmla="*/ 1061788 h 6857979"/>
              <a:gd name="connsiteX13095" fmla="*/ 4652850 w 7283450"/>
              <a:gd name="connsiteY13095" fmla="*/ 1064170 h 6857979"/>
              <a:gd name="connsiteX13096" fmla="*/ 4652453 w 7283450"/>
              <a:gd name="connsiteY13096" fmla="*/ 1066948 h 6857979"/>
              <a:gd name="connsiteX13097" fmla="*/ 4652056 w 7283450"/>
              <a:gd name="connsiteY13097" fmla="*/ 1071315 h 6857979"/>
              <a:gd name="connsiteX13098" fmla="*/ 4650865 w 7283450"/>
              <a:gd name="connsiteY13098" fmla="*/ 1075284 h 6857979"/>
              <a:gd name="connsiteX13099" fmla="*/ 4649675 w 7283450"/>
              <a:gd name="connsiteY13099" fmla="*/ 1079254 h 6857979"/>
              <a:gd name="connsiteX13100" fmla="*/ 4648087 w 7283450"/>
              <a:gd name="connsiteY13100" fmla="*/ 1082826 h 6857979"/>
              <a:gd name="connsiteX13101" fmla="*/ 4651262 w 7283450"/>
              <a:gd name="connsiteY13101" fmla="*/ 1084414 h 6857979"/>
              <a:gd name="connsiteX13102" fmla="*/ 4654041 w 7283450"/>
              <a:gd name="connsiteY13102" fmla="*/ 1085208 h 6857979"/>
              <a:gd name="connsiteX13103" fmla="*/ 4656819 w 7283450"/>
              <a:gd name="connsiteY13103" fmla="*/ 1085208 h 6857979"/>
              <a:gd name="connsiteX13104" fmla="*/ 4659200 w 7283450"/>
              <a:gd name="connsiteY13104" fmla="*/ 1084414 h 6857979"/>
              <a:gd name="connsiteX13105" fmla="*/ 4661582 w 7283450"/>
              <a:gd name="connsiteY13105" fmla="*/ 1083223 h 6857979"/>
              <a:gd name="connsiteX13106" fmla="*/ 4663963 w 7283450"/>
              <a:gd name="connsiteY13106" fmla="*/ 1081636 h 6857979"/>
              <a:gd name="connsiteX13107" fmla="*/ 4665948 w 7283450"/>
              <a:gd name="connsiteY13107" fmla="*/ 1079651 h 6857979"/>
              <a:gd name="connsiteX13108" fmla="*/ 4667535 w 7283450"/>
              <a:gd name="connsiteY13108" fmla="*/ 1077666 h 6857979"/>
              <a:gd name="connsiteX13109" fmla="*/ 4671504 w 7283450"/>
              <a:gd name="connsiteY13109" fmla="*/ 1072506 h 6857979"/>
              <a:gd name="connsiteX13110" fmla="*/ 4675473 w 7283450"/>
              <a:gd name="connsiteY13110" fmla="*/ 1067742 h 6857979"/>
              <a:gd name="connsiteX13111" fmla="*/ 4677855 w 7283450"/>
              <a:gd name="connsiteY13111" fmla="*/ 1065758 h 6857979"/>
              <a:gd name="connsiteX13112" fmla="*/ 4679839 w 7283450"/>
              <a:gd name="connsiteY13112" fmla="*/ 1064170 h 6857979"/>
              <a:gd name="connsiteX13113" fmla="*/ 4682617 w 7283450"/>
              <a:gd name="connsiteY13113" fmla="*/ 1063376 h 6857979"/>
              <a:gd name="connsiteX13114" fmla="*/ 4685396 w 7283450"/>
              <a:gd name="connsiteY13114" fmla="*/ 1062582 h 6857979"/>
              <a:gd name="connsiteX13115" fmla="*/ 4688968 w 7283450"/>
              <a:gd name="connsiteY13115" fmla="*/ 1062979 h 6857979"/>
              <a:gd name="connsiteX13116" fmla="*/ 4692540 w 7283450"/>
              <a:gd name="connsiteY13116" fmla="*/ 1063773 h 6857979"/>
              <a:gd name="connsiteX13117" fmla="*/ 4695318 w 7283450"/>
              <a:gd name="connsiteY13117" fmla="*/ 1064963 h 6857979"/>
              <a:gd name="connsiteX13118" fmla="*/ 4697303 w 7283450"/>
              <a:gd name="connsiteY13118" fmla="*/ 1066948 h 6857979"/>
              <a:gd name="connsiteX13119" fmla="*/ 4699684 w 7283450"/>
              <a:gd name="connsiteY13119" fmla="*/ 1069330 h 6857979"/>
              <a:gd name="connsiteX13120" fmla="*/ 4701669 w 7283450"/>
              <a:gd name="connsiteY13120" fmla="*/ 1071712 h 6857979"/>
              <a:gd name="connsiteX13121" fmla="*/ 4704844 w 7283450"/>
              <a:gd name="connsiteY13121" fmla="*/ 1076476 h 6857979"/>
              <a:gd name="connsiteX13122" fmla="*/ 4708416 w 7283450"/>
              <a:gd name="connsiteY13122" fmla="*/ 1081636 h 6857979"/>
              <a:gd name="connsiteX13123" fmla="*/ 4710400 w 7283450"/>
              <a:gd name="connsiteY13123" fmla="*/ 1083620 h 6857979"/>
              <a:gd name="connsiteX13124" fmla="*/ 4712782 w 7283450"/>
              <a:gd name="connsiteY13124" fmla="*/ 1085208 h 6857979"/>
              <a:gd name="connsiteX13125" fmla="*/ 4715560 w 7283450"/>
              <a:gd name="connsiteY13125" fmla="*/ 1086399 h 6857979"/>
              <a:gd name="connsiteX13126" fmla="*/ 4718338 w 7283450"/>
              <a:gd name="connsiteY13126" fmla="*/ 1087193 h 6857979"/>
              <a:gd name="connsiteX13127" fmla="*/ 4721910 w 7283450"/>
              <a:gd name="connsiteY13127" fmla="*/ 1087193 h 6857979"/>
              <a:gd name="connsiteX13128" fmla="*/ 4726276 w 7283450"/>
              <a:gd name="connsiteY13128" fmla="*/ 1086399 h 6857979"/>
              <a:gd name="connsiteX13129" fmla="*/ 4725482 w 7283450"/>
              <a:gd name="connsiteY13129" fmla="*/ 1082826 h 6857979"/>
              <a:gd name="connsiteX13130" fmla="*/ 4723895 w 7283450"/>
              <a:gd name="connsiteY13130" fmla="*/ 1080842 h 6857979"/>
              <a:gd name="connsiteX13131" fmla="*/ 4721910 w 7283450"/>
              <a:gd name="connsiteY13131" fmla="*/ 1080048 h 6857979"/>
              <a:gd name="connsiteX13132" fmla="*/ 4720323 w 7283450"/>
              <a:gd name="connsiteY13132" fmla="*/ 1080048 h 6857979"/>
              <a:gd name="connsiteX13133" fmla="*/ 4718338 w 7283450"/>
              <a:gd name="connsiteY13133" fmla="*/ 1080445 h 6857979"/>
              <a:gd name="connsiteX13134" fmla="*/ 4715957 w 7283450"/>
              <a:gd name="connsiteY13134" fmla="*/ 1081239 h 6857979"/>
              <a:gd name="connsiteX13135" fmla="*/ 4713179 w 7283450"/>
              <a:gd name="connsiteY13135" fmla="*/ 1082032 h 6857979"/>
              <a:gd name="connsiteX13136" fmla="*/ 4710400 w 7283450"/>
              <a:gd name="connsiteY13136" fmla="*/ 1082826 h 6857979"/>
              <a:gd name="connsiteX13137" fmla="*/ 4710797 w 7283450"/>
              <a:gd name="connsiteY13137" fmla="*/ 1079254 h 6857979"/>
              <a:gd name="connsiteX13138" fmla="*/ 4711988 w 7283450"/>
              <a:gd name="connsiteY13138" fmla="*/ 1075682 h 6857979"/>
              <a:gd name="connsiteX13139" fmla="*/ 4713576 w 7283450"/>
              <a:gd name="connsiteY13139" fmla="*/ 1072903 h 6857979"/>
              <a:gd name="connsiteX13140" fmla="*/ 4715560 w 7283450"/>
              <a:gd name="connsiteY13140" fmla="*/ 1070124 h 6857979"/>
              <a:gd name="connsiteX13141" fmla="*/ 4717941 w 7283450"/>
              <a:gd name="connsiteY13141" fmla="*/ 1067345 h 6857979"/>
              <a:gd name="connsiteX13142" fmla="*/ 4720720 w 7283450"/>
              <a:gd name="connsiteY13142" fmla="*/ 1065758 h 6857979"/>
              <a:gd name="connsiteX13143" fmla="*/ 4723895 w 7283450"/>
              <a:gd name="connsiteY13143" fmla="*/ 1063773 h 6857979"/>
              <a:gd name="connsiteX13144" fmla="*/ 4727070 w 7283450"/>
              <a:gd name="connsiteY13144" fmla="*/ 1062582 h 6857979"/>
              <a:gd name="connsiteX13145" fmla="*/ 4730245 w 7283450"/>
              <a:gd name="connsiteY13145" fmla="*/ 1061391 h 6857979"/>
              <a:gd name="connsiteX13146" fmla="*/ 4734214 w 7283450"/>
              <a:gd name="connsiteY13146" fmla="*/ 1060597 h 6857979"/>
              <a:gd name="connsiteX13147" fmla="*/ 4737786 w 7283450"/>
              <a:gd name="connsiteY13147" fmla="*/ 1060200 h 6857979"/>
              <a:gd name="connsiteX13148" fmla="*/ 4741358 w 7283450"/>
              <a:gd name="connsiteY13148" fmla="*/ 1060200 h 6857979"/>
              <a:gd name="connsiteX13149" fmla="*/ 4744931 w 7283450"/>
              <a:gd name="connsiteY13149" fmla="*/ 1060597 h 6857979"/>
              <a:gd name="connsiteX13150" fmla="*/ 4748106 w 7283450"/>
              <a:gd name="connsiteY13150" fmla="*/ 1060994 h 6857979"/>
              <a:gd name="connsiteX13151" fmla="*/ 4751678 w 7283450"/>
              <a:gd name="connsiteY13151" fmla="*/ 1061788 h 6857979"/>
              <a:gd name="connsiteX13152" fmla="*/ 4754456 w 7283450"/>
              <a:gd name="connsiteY13152" fmla="*/ 1062582 h 6857979"/>
              <a:gd name="connsiteX13153" fmla="*/ 4755647 w 7283450"/>
              <a:gd name="connsiteY13153" fmla="*/ 1062185 h 6857979"/>
              <a:gd name="connsiteX13154" fmla="*/ 4756044 w 7283450"/>
              <a:gd name="connsiteY13154" fmla="*/ 1061391 h 6857979"/>
              <a:gd name="connsiteX13155" fmla="*/ 4756044 w 7283450"/>
              <a:gd name="connsiteY13155" fmla="*/ 1060597 h 6857979"/>
              <a:gd name="connsiteX13156" fmla="*/ 4755647 w 7283450"/>
              <a:gd name="connsiteY13156" fmla="*/ 1059010 h 6857979"/>
              <a:gd name="connsiteX13157" fmla="*/ 4754456 w 7283450"/>
              <a:gd name="connsiteY13157" fmla="*/ 1056231 h 6857979"/>
              <a:gd name="connsiteX13158" fmla="*/ 4754059 w 7283450"/>
              <a:gd name="connsiteY13158" fmla="*/ 1054643 h 6857979"/>
              <a:gd name="connsiteX13159" fmla="*/ 4754456 w 7283450"/>
              <a:gd name="connsiteY13159" fmla="*/ 1052658 h 6857979"/>
              <a:gd name="connsiteX13160" fmla="*/ 4760013 w 7283450"/>
              <a:gd name="connsiteY13160" fmla="*/ 1052658 h 6857979"/>
              <a:gd name="connsiteX13161" fmla="*/ 4764776 w 7283450"/>
              <a:gd name="connsiteY13161" fmla="*/ 1052261 h 6857979"/>
              <a:gd name="connsiteX13162" fmla="*/ 4774301 w 7283450"/>
              <a:gd name="connsiteY13162" fmla="*/ 1052658 h 6857979"/>
              <a:gd name="connsiteX13163" fmla="*/ 4783033 w 7283450"/>
              <a:gd name="connsiteY13163" fmla="*/ 1052658 h 6857979"/>
              <a:gd name="connsiteX13164" fmla="*/ 4787399 w 7283450"/>
              <a:gd name="connsiteY13164" fmla="*/ 1052658 h 6857979"/>
              <a:gd name="connsiteX13165" fmla="*/ 4791368 w 7283450"/>
              <a:gd name="connsiteY13165" fmla="*/ 1052261 h 6857979"/>
              <a:gd name="connsiteX13166" fmla="*/ 4792162 w 7283450"/>
              <a:gd name="connsiteY13166" fmla="*/ 1052658 h 6857979"/>
              <a:gd name="connsiteX13167" fmla="*/ 4792162 w 7283450"/>
              <a:gd name="connsiteY13167" fmla="*/ 1051864 h 6857979"/>
              <a:gd name="connsiteX13168" fmla="*/ 4796924 w 7283450"/>
              <a:gd name="connsiteY13168" fmla="*/ 1050674 h 6857979"/>
              <a:gd name="connsiteX13169" fmla="*/ 4801687 w 7283450"/>
              <a:gd name="connsiteY13169" fmla="*/ 1049086 h 6857979"/>
              <a:gd name="connsiteX13170" fmla="*/ 4801290 w 7283450"/>
              <a:gd name="connsiteY13170" fmla="*/ 1047100 h 6857979"/>
              <a:gd name="connsiteX13171" fmla="*/ 4800893 w 7283450"/>
              <a:gd name="connsiteY13171" fmla="*/ 1046306 h 6857979"/>
              <a:gd name="connsiteX13172" fmla="*/ 4799703 w 7283450"/>
              <a:gd name="connsiteY13172" fmla="*/ 1045909 h 6857979"/>
              <a:gd name="connsiteX13173" fmla="*/ 4798512 w 7283450"/>
              <a:gd name="connsiteY13173" fmla="*/ 1045909 h 6857979"/>
              <a:gd name="connsiteX13174" fmla="*/ 4796924 w 7283450"/>
              <a:gd name="connsiteY13174" fmla="*/ 1046306 h 6857979"/>
              <a:gd name="connsiteX13175" fmla="*/ 4795337 w 7283450"/>
              <a:gd name="connsiteY13175" fmla="*/ 1047100 h 6857979"/>
              <a:gd name="connsiteX13176" fmla="*/ 4793749 w 7283450"/>
              <a:gd name="connsiteY13176" fmla="*/ 1048689 h 6857979"/>
              <a:gd name="connsiteX13177" fmla="*/ 4792955 w 7283450"/>
              <a:gd name="connsiteY13177" fmla="*/ 1050277 h 6857979"/>
              <a:gd name="connsiteX13178" fmla="*/ 4792162 w 7283450"/>
              <a:gd name="connsiteY13178" fmla="*/ 1051864 h 6857979"/>
              <a:gd name="connsiteX13179" fmla="*/ 4791368 w 7283450"/>
              <a:gd name="connsiteY13179" fmla="*/ 1052261 h 6857979"/>
              <a:gd name="connsiteX13180" fmla="*/ 4791368 w 7283450"/>
              <a:gd name="connsiteY13180" fmla="*/ 1051071 h 6857979"/>
              <a:gd name="connsiteX13181" fmla="*/ 4790971 w 7283450"/>
              <a:gd name="connsiteY13181" fmla="*/ 1050277 h 6857979"/>
              <a:gd name="connsiteX13182" fmla="*/ 4792162 w 7283450"/>
              <a:gd name="connsiteY13182" fmla="*/ 1048291 h 6857979"/>
              <a:gd name="connsiteX13183" fmla="*/ 4793352 w 7283450"/>
              <a:gd name="connsiteY13183" fmla="*/ 1045909 h 6857979"/>
              <a:gd name="connsiteX13184" fmla="*/ 4795337 w 7283450"/>
              <a:gd name="connsiteY13184" fmla="*/ 1042733 h 6857979"/>
              <a:gd name="connsiteX13185" fmla="*/ 4797321 w 7283450"/>
              <a:gd name="connsiteY13185" fmla="*/ 1040748 h 6857979"/>
              <a:gd name="connsiteX13186" fmla="*/ 4799703 w 7283450"/>
              <a:gd name="connsiteY13186" fmla="*/ 1038764 h 6857979"/>
              <a:gd name="connsiteX13187" fmla="*/ 4802878 w 7283450"/>
              <a:gd name="connsiteY13187" fmla="*/ 1037573 h 6857979"/>
              <a:gd name="connsiteX13188" fmla="*/ 4804069 w 7283450"/>
              <a:gd name="connsiteY13188" fmla="*/ 1037573 h 6857979"/>
              <a:gd name="connsiteX13189" fmla="*/ 4804862 w 7283450"/>
              <a:gd name="connsiteY13189" fmla="*/ 1037573 h 6857979"/>
              <a:gd name="connsiteX13190" fmla="*/ 4803275 w 7283450"/>
              <a:gd name="connsiteY13190" fmla="*/ 1035588 h 6857979"/>
              <a:gd name="connsiteX13191" fmla="*/ 4802084 w 7283450"/>
              <a:gd name="connsiteY13191" fmla="*/ 1033207 h 6857979"/>
              <a:gd name="connsiteX13192" fmla="*/ 4800893 w 7283450"/>
              <a:gd name="connsiteY13192" fmla="*/ 1030428 h 6857979"/>
              <a:gd name="connsiteX13193" fmla="*/ 4800100 w 7283450"/>
              <a:gd name="connsiteY13193" fmla="*/ 1028046 h 6857979"/>
              <a:gd name="connsiteX13194" fmla="*/ 4799703 w 7283450"/>
              <a:gd name="connsiteY13194" fmla="*/ 1024871 h 6857979"/>
              <a:gd name="connsiteX13195" fmla="*/ 4799703 w 7283450"/>
              <a:gd name="connsiteY13195" fmla="*/ 1022092 h 6857979"/>
              <a:gd name="connsiteX13196" fmla="*/ 4800100 w 7283450"/>
              <a:gd name="connsiteY13196" fmla="*/ 1016932 h 6857979"/>
              <a:gd name="connsiteX13197" fmla="*/ 4800893 w 7283450"/>
              <a:gd name="connsiteY13197" fmla="*/ 1014947 h 6857979"/>
              <a:gd name="connsiteX13198" fmla="*/ 4801687 w 7283450"/>
              <a:gd name="connsiteY13198" fmla="*/ 1012962 h 6857979"/>
              <a:gd name="connsiteX13199" fmla="*/ 4802481 w 7283450"/>
              <a:gd name="connsiteY13199" fmla="*/ 1011771 h 6857979"/>
              <a:gd name="connsiteX13200" fmla="*/ 4803275 w 7283450"/>
              <a:gd name="connsiteY13200" fmla="*/ 1011374 h 6857979"/>
              <a:gd name="connsiteX13201" fmla="*/ 4804465 w 7283450"/>
              <a:gd name="connsiteY13201" fmla="*/ 1010977 h 6857979"/>
              <a:gd name="connsiteX13202" fmla="*/ 4805259 w 7283450"/>
              <a:gd name="connsiteY13202" fmla="*/ 1011771 h 6857979"/>
              <a:gd name="connsiteX13203" fmla="*/ 4806450 w 7283450"/>
              <a:gd name="connsiteY13203" fmla="*/ 1013359 h 6857979"/>
              <a:gd name="connsiteX13204" fmla="*/ 4807641 w 7283450"/>
              <a:gd name="connsiteY13204" fmla="*/ 1015741 h 6857979"/>
              <a:gd name="connsiteX13205" fmla="*/ 4810022 w 7283450"/>
              <a:gd name="connsiteY13205" fmla="*/ 1014947 h 6857979"/>
              <a:gd name="connsiteX13206" fmla="*/ 4811610 w 7283450"/>
              <a:gd name="connsiteY13206" fmla="*/ 1014153 h 6857979"/>
              <a:gd name="connsiteX13207" fmla="*/ 4812403 w 7283450"/>
              <a:gd name="connsiteY13207" fmla="*/ 1012962 h 6857979"/>
              <a:gd name="connsiteX13208" fmla="*/ 4812800 w 7283450"/>
              <a:gd name="connsiteY13208" fmla="*/ 1012168 h 6857979"/>
              <a:gd name="connsiteX13209" fmla="*/ 4812800 w 7283450"/>
              <a:gd name="connsiteY13209" fmla="*/ 1010977 h 6857979"/>
              <a:gd name="connsiteX13210" fmla="*/ 4812403 w 7283450"/>
              <a:gd name="connsiteY13210" fmla="*/ 1010183 h 6857979"/>
              <a:gd name="connsiteX13211" fmla="*/ 4811213 w 7283450"/>
              <a:gd name="connsiteY13211" fmla="*/ 1007405 h 6857979"/>
              <a:gd name="connsiteX13212" fmla="*/ 4810022 w 7283450"/>
              <a:gd name="connsiteY13212" fmla="*/ 1005420 h 6857979"/>
              <a:gd name="connsiteX13213" fmla="*/ 4809625 w 7283450"/>
              <a:gd name="connsiteY13213" fmla="*/ 1004229 h 6857979"/>
              <a:gd name="connsiteX13214" fmla="*/ 4809625 w 7283450"/>
              <a:gd name="connsiteY13214" fmla="*/ 1003435 h 6857979"/>
              <a:gd name="connsiteX13215" fmla="*/ 4809625 w 7283450"/>
              <a:gd name="connsiteY13215" fmla="*/ 1002245 h 6857979"/>
              <a:gd name="connsiteX13216" fmla="*/ 4810419 w 7283450"/>
              <a:gd name="connsiteY13216" fmla="*/ 1001451 h 6857979"/>
              <a:gd name="connsiteX13217" fmla="*/ 4812007 w 7283450"/>
              <a:gd name="connsiteY13217" fmla="*/ 999863 h 6857979"/>
              <a:gd name="connsiteX13218" fmla="*/ 4813991 w 7283450"/>
              <a:gd name="connsiteY13218" fmla="*/ 999069 h 6857979"/>
              <a:gd name="connsiteX13219" fmla="*/ 4815182 w 7283450"/>
              <a:gd name="connsiteY13219" fmla="*/ 999466 h 6857979"/>
              <a:gd name="connsiteX13220" fmla="*/ 4815976 w 7283450"/>
              <a:gd name="connsiteY13220" fmla="*/ 1000657 h 6857979"/>
              <a:gd name="connsiteX13221" fmla="*/ 4816769 w 7283450"/>
              <a:gd name="connsiteY13221" fmla="*/ 1001848 h 6857979"/>
              <a:gd name="connsiteX13222" fmla="*/ 4817166 w 7283450"/>
              <a:gd name="connsiteY13222" fmla="*/ 1003435 h 6857979"/>
              <a:gd name="connsiteX13223" fmla="*/ 4817960 w 7283450"/>
              <a:gd name="connsiteY13223" fmla="*/ 1006611 h 6857979"/>
              <a:gd name="connsiteX13224" fmla="*/ 4817960 w 7283450"/>
              <a:gd name="connsiteY13224" fmla="*/ 1010581 h 6857979"/>
              <a:gd name="connsiteX13225" fmla="*/ 4817166 w 7283450"/>
              <a:gd name="connsiteY13225" fmla="*/ 1014550 h 6857979"/>
              <a:gd name="connsiteX13226" fmla="*/ 4815976 w 7283450"/>
              <a:gd name="connsiteY13226" fmla="*/ 1018122 h 6857979"/>
              <a:gd name="connsiteX13227" fmla="*/ 4815182 w 7283450"/>
              <a:gd name="connsiteY13227" fmla="*/ 1020901 h 6857979"/>
              <a:gd name="connsiteX13228" fmla="*/ 4813991 w 7283450"/>
              <a:gd name="connsiteY13228" fmla="*/ 1022489 h 6857979"/>
              <a:gd name="connsiteX13229" fmla="*/ 4815182 w 7283450"/>
              <a:gd name="connsiteY13229" fmla="*/ 1022489 h 6857979"/>
              <a:gd name="connsiteX13230" fmla="*/ 4816372 w 7283450"/>
              <a:gd name="connsiteY13230" fmla="*/ 1022092 h 6857979"/>
              <a:gd name="connsiteX13231" fmla="*/ 4817960 w 7283450"/>
              <a:gd name="connsiteY13231" fmla="*/ 1021298 h 6857979"/>
              <a:gd name="connsiteX13232" fmla="*/ 4818754 w 7283450"/>
              <a:gd name="connsiteY13232" fmla="*/ 1020504 h 6857979"/>
              <a:gd name="connsiteX13233" fmla="*/ 4819548 w 7283450"/>
              <a:gd name="connsiteY13233" fmla="*/ 1018519 h 6857979"/>
              <a:gd name="connsiteX13234" fmla="*/ 4820341 w 7283450"/>
              <a:gd name="connsiteY13234" fmla="*/ 1015741 h 6857979"/>
              <a:gd name="connsiteX13235" fmla="*/ 4820341 w 7283450"/>
              <a:gd name="connsiteY13235" fmla="*/ 1012565 h 6857979"/>
              <a:gd name="connsiteX13236" fmla="*/ 4820341 w 7283450"/>
              <a:gd name="connsiteY13236" fmla="*/ 1009390 h 6857979"/>
              <a:gd name="connsiteX13237" fmla="*/ 4820341 w 7283450"/>
              <a:gd name="connsiteY13237" fmla="*/ 1002642 h 6857979"/>
              <a:gd name="connsiteX13238" fmla="*/ 4825501 w 7283450"/>
              <a:gd name="connsiteY13238" fmla="*/ 1001848 h 6857979"/>
              <a:gd name="connsiteX13239" fmla="*/ 4830661 w 7283450"/>
              <a:gd name="connsiteY13239" fmla="*/ 1000657 h 6857979"/>
              <a:gd name="connsiteX13240" fmla="*/ 4836217 w 7283450"/>
              <a:gd name="connsiteY13240" fmla="*/ 999863 h 6857979"/>
              <a:gd name="connsiteX13241" fmla="*/ 4838202 w 7283450"/>
              <a:gd name="connsiteY13241" fmla="*/ 999466 h 6857979"/>
              <a:gd name="connsiteX13242" fmla="*/ 4840583 w 7283450"/>
              <a:gd name="connsiteY13242" fmla="*/ 999466 h 6857979"/>
              <a:gd name="connsiteX13243" fmla="*/ 4842568 w 7283450"/>
              <a:gd name="connsiteY13243" fmla="*/ 999863 h 6857979"/>
              <a:gd name="connsiteX13244" fmla="*/ 4844552 w 7283450"/>
              <a:gd name="connsiteY13244" fmla="*/ 1001054 h 6857979"/>
              <a:gd name="connsiteX13245" fmla="*/ 4846140 w 7283450"/>
              <a:gd name="connsiteY13245" fmla="*/ 1002245 h 6857979"/>
              <a:gd name="connsiteX13246" fmla="*/ 4847331 w 7283450"/>
              <a:gd name="connsiteY13246" fmla="*/ 1003832 h 6857979"/>
              <a:gd name="connsiteX13247" fmla="*/ 4848124 w 7283450"/>
              <a:gd name="connsiteY13247" fmla="*/ 1005817 h 6857979"/>
              <a:gd name="connsiteX13248" fmla="*/ 4848521 w 7283450"/>
              <a:gd name="connsiteY13248" fmla="*/ 1008199 h 6857979"/>
              <a:gd name="connsiteX13249" fmla="*/ 4848918 w 7283450"/>
              <a:gd name="connsiteY13249" fmla="*/ 1011771 h 6857979"/>
              <a:gd name="connsiteX13250" fmla="*/ 4848521 w 7283450"/>
              <a:gd name="connsiteY13250" fmla="*/ 1015741 h 6857979"/>
              <a:gd name="connsiteX13251" fmla="*/ 4852490 w 7283450"/>
              <a:gd name="connsiteY13251" fmla="*/ 1012565 h 6857979"/>
              <a:gd name="connsiteX13252" fmla="*/ 4854872 w 7283450"/>
              <a:gd name="connsiteY13252" fmla="*/ 1011374 h 6857979"/>
              <a:gd name="connsiteX13253" fmla="*/ 4855665 w 7283450"/>
              <a:gd name="connsiteY13253" fmla="*/ 1011374 h 6857979"/>
              <a:gd name="connsiteX13254" fmla="*/ 4856062 w 7283450"/>
              <a:gd name="connsiteY13254" fmla="*/ 1011771 h 6857979"/>
              <a:gd name="connsiteX13255" fmla="*/ 4856856 w 7283450"/>
              <a:gd name="connsiteY13255" fmla="*/ 1012962 h 6857979"/>
              <a:gd name="connsiteX13256" fmla="*/ 4857650 w 7283450"/>
              <a:gd name="connsiteY13256" fmla="*/ 1018916 h 6857979"/>
              <a:gd name="connsiteX13257" fmla="*/ 4858841 w 7283450"/>
              <a:gd name="connsiteY13257" fmla="*/ 1022092 h 6857979"/>
              <a:gd name="connsiteX13258" fmla="*/ 4859634 w 7283450"/>
              <a:gd name="connsiteY13258" fmla="*/ 1024077 h 6857979"/>
              <a:gd name="connsiteX13259" fmla="*/ 4861222 w 7283450"/>
              <a:gd name="connsiteY13259" fmla="*/ 1025664 h 6857979"/>
              <a:gd name="connsiteX13260" fmla="*/ 4861222 w 7283450"/>
              <a:gd name="connsiteY13260" fmla="*/ 1023283 h 6857979"/>
              <a:gd name="connsiteX13261" fmla="*/ 4861619 w 7283450"/>
              <a:gd name="connsiteY13261" fmla="*/ 1021298 h 6857979"/>
              <a:gd name="connsiteX13262" fmla="*/ 4862016 w 7283450"/>
              <a:gd name="connsiteY13262" fmla="*/ 1019710 h 6857979"/>
              <a:gd name="connsiteX13263" fmla="*/ 4862810 w 7283450"/>
              <a:gd name="connsiteY13263" fmla="*/ 1018519 h 6857979"/>
              <a:gd name="connsiteX13264" fmla="*/ 4863603 w 7283450"/>
              <a:gd name="connsiteY13264" fmla="*/ 1017726 h 6857979"/>
              <a:gd name="connsiteX13265" fmla="*/ 4864794 w 7283450"/>
              <a:gd name="connsiteY13265" fmla="*/ 1017726 h 6857979"/>
              <a:gd name="connsiteX13266" fmla="*/ 4865985 w 7283450"/>
              <a:gd name="connsiteY13266" fmla="*/ 1017726 h 6857979"/>
              <a:gd name="connsiteX13267" fmla="*/ 4867176 w 7283450"/>
              <a:gd name="connsiteY13267" fmla="*/ 1018122 h 6857979"/>
              <a:gd name="connsiteX13268" fmla="*/ 4869160 w 7283450"/>
              <a:gd name="connsiteY13268" fmla="*/ 1018916 h 6857979"/>
              <a:gd name="connsiteX13269" fmla="*/ 4870351 w 7283450"/>
              <a:gd name="connsiteY13269" fmla="*/ 1020107 h 6857979"/>
              <a:gd name="connsiteX13270" fmla="*/ 4873129 w 7283450"/>
              <a:gd name="connsiteY13270" fmla="*/ 1022886 h 6857979"/>
              <a:gd name="connsiteX13271" fmla="*/ 4874320 w 7283450"/>
              <a:gd name="connsiteY13271" fmla="*/ 1024871 h 6857979"/>
              <a:gd name="connsiteX13272" fmla="*/ 4875114 w 7283450"/>
              <a:gd name="connsiteY13272" fmla="*/ 1027649 h 6857979"/>
              <a:gd name="connsiteX13273" fmla="*/ 4875907 w 7283450"/>
              <a:gd name="connsiteY13273" fmla="*/ 1030031 h 6857979"/>
              <a:gd name="connsiteX13274" fmla="*/ 4876701 w 7283450"/>
              <a:gd name="connsiteY13274" fmla="*/ 1032413 h 6857979"/>
              <a:gd name="connsiteX13275" fmla="*/ 4881861 w 7283450"/>
              <a:gd name="connsiteY13275" fmla="*/ 1032809 h 6857979"/>
              <a:gd name="connsiteX13276" fmla="*/ 4886227 w 7283450"/>
              <a:gd name="connsiteY13276" fmla="*/ 1032809 h 6857979"/>
              <a:gd name="connsiteX13277" fmla="*/ 4889799 w 7283450"/>
              <a:gd name="connsiteY13277" fmla="*/ 1032016 h 6857979"/>
              <a:gd name="connsiteX13278" fmla="*/ 4892974 w 7283450"/>
              <a:gd name="connsiteY13278" fmla="*/ 1031619 h 6857979"/>
              <a:gd name="connsiteX13279" fmla="*/ 4896149 w 7283450"/>
              <a:gd name="connsiteY13279" fmla="*/ 1031222 h 6857979"/>
              <a:gd name="connsiteX13280" fmla="*/ 4898927 w 7283450"/>
              <a:gd name="connsiteY13280" fmla="*/ 1030825 h 6857979"/>
              <a:gd name="connsiteX13281" fmla="*/ 4901706 w 7283450"/>
              <a:gd name="connsiteY13281" fmla="*/ 1031222 h 6857979"/>
              <a:gd name="connsiteX13282" fmla="*/ 4905278 w 7283450"/>
              <a:gd name="connsiteY13282" fmla="*/ 1032413 h 6857979"/>
              <a:gd name="connsiteX13283" fmla="*/ 4904484 w 7283450"/>
              <a:gd name="connsiteY13283" fmla="*/ 1034000 h 6857979"/>
              <a:gd name="connsiteX13284" fmla="*/ 4903293 w 7283450"/>
              <a:gd name="connsiteY13284" fmla="*/ 1035588 h 6857979"/>
              <a:gd name="connsiteX13285" fmla="*/ 4900118 w 7283450"/>
              <a:gd name="connsiteY13285" fmla="*/ 1037573 h 6857979"/>
              <a:gd name="connsiteX13286" fmla="*/ 4898927 w 7283450"/>
              <a:gd name="connsiteY13286" fmla="*/ 1038367 h 6857979"/>
              <a:gd name="connsiteX13287" fmla="*/ 4898134 w 7283450"/>
              <a:gd name="connsiteY13287" fmla="*/ 1039955 h 6857979"/>
              <a:gd name="connsiteX13288" fmla="*/ 4898134 w 7283450"/>
              <a:gd name="connsiteY13288" fmla="*/ 1042336 h 6857979"/>
              <a:gd name="connsiteX13289" fmla="*/ 4898927 w 7283450"/>
              <a:gd name="connsiteY13289" fmla="*/ 1045909 h 6857979"/>
              <a:gd name="connsiteX13290" fmla="*/ 4900912 w 7283450"/>
              <a:gd name="connsiteY13290" fmla="*/ 1048291 h 6857979"/>
              <a:gd name="connsiteX13291" fmla="*/ 4903690 w 7283450"/>
              <a:gd name="connsiteY13291" fmla="*/ 1049880 h 6857979"/>
              <a:gd name="connsiteX13292" fmla="*/ 4906072 w 7283450"/>
              <a:gd name="connsiteY13292" fmla="*/ 1050674 h 6857979"/>
              <a:gd name="connsiteX13293" fmla="*/ 4908850 w 7283450"/>
              <a:gd name="connsiteY13293" fmla="*/ 1051864 h 6857979"/>
              <a:gd name="connsiteX13294" fmla="*/ 4912025 w 7283450"/>
              <a:gd name="connsiteY13294" fmla="*/ 1051864 h 6857979"/>
              <a:gd name="connsiteX13295" fmla="*/ 4914803 w 7283450"/>
              <a:gd name="connsiteY13295" fmla="*/ 1051071 h 6857979"/>
              <a:gd name="connsiteX13296" fmla="*/ 4917582 w 7283450"/>
              <a:gd name="connsiteY13296" fmla="*/ 1050277 h 6857979"/>
              <a:gd name="connsiteX13297" fmla="*/ 4920757 w 7283450"/>
              <a:gd name="connsiteY13297" fmla="*/ 1049086 h 6857979"/>
              <a:gd name="connsiteX13298" fmla="*/ 4917582 w 7283450"/>
              <a:gd name="connsiteY13298" fmla="*/ 1052658 h 6857979"/>
              <a:gd name="connsiteX13299" fmla="*/ 4916391 w 7283450"/>
              <a:gd name="connsiteY13299" fmla="*/ 1053850 h 6857979"/>
              <a:gd name="connsiteX13300" fmla="*/ 4915597 w 7283450"/>
              <a:gd name="connsiteY13300" fmla="*/ 1054643 h 6857979"/>
              <a:gd name="connsiteX13301" fmla="*/ 4915597 w 7283450"/>
              <a:gd name="connsiteY13301" fmla="*/ 1055834 h 6857979"/>
              <a:gd name="connsiteX13302" fmla="*/ 4915994 w 7283450"/>
              <a:gd name="connsiteY13302" fmla="*/ 1057025 h 6857979"/>
              <a:gd name="connsiteX13303" fmla="*/ 4917582 w 7283450"/>
              <a:gd name="connsiteY13303" fmla="*/ 1058216 h 6857979"/>
              <a:gd name="connsiteX13304" fmla="*/ 4920757 w 7283450"/>
              <a:gd name="connsiteY13304" fmla="*/ 1059010 h 6857979"/>
              <a:gd name="connsiteX13305" fmla="*/ 4919566 w 7283450"/>
              <a:gd name="connsiteY13305" fmla="*/ 1061391 h 6857979"/>
              <a:gd name="connsiteX13306" fmla="*/ 4918772 w 7283450"/>
              <a:gd name="connsiteY13306" fmla="*/ 1062185 h 6857979"/>
              <a:gd name="connsiteX13307" fmla="*/ 4917582 w 7283450"/>
              <a:gd name="connsiteY13307" fmla="*/ 1062185 h 6857979"/>
              <a:gd name="connsiteX13308" fmla="*/ 4916391 w 7283450"/>
              <a:gd name="connsiteY13308" fmla="*/ 1061788 h 6857979"/>
              <a:gd name="connsiteX13309" fmla="*/ 4914010 w 7283450"/>
              <a:gd name="connsiteY13309" fmla="*/ 1060597 h 6857979"/>
              <a:gd name="connsiteX13310" fmla="*/ 4912819 w 7283450"/>
              <a:gd name="connsiteY13310" fmla="*/ 1059406 h 6857979"/>
              <a:gd name="connsiteX13311" fmla="*/ 4911231 w 7283450"/>
              <a:gd name="connsiteY13311" fmla="*/ 1059010 h 6857979"/>
              <a:gd name="connsiteX13312" fmla="*/ 4912025 w 7283450"/>
              <a:gd name="connsiteY13312" fmla="*/ 1061391 h 6857979"/>
              <a:gd name="connsiteX13313" fmla="*/ 4912819 w 7283450"/>
              <a:gd name="connsiteY13313" fmla="*/ 1062979 h 6857979"/>
              <a:gd name="connsiteX13314" fmla="*/ 4914010 w 7283450"/>
              <a:gd name="connsiteY13314" fmla="*/ 1064170 h 6857979"/>
              <a:gd name="connsiteX13315" fmla="*/ 4915200 w 7283450"/>
              <a:gd name="connsiteY13315" fmla="*/ 1064963 h 6857979"/>
              <a:gd name="connsiteX13316" fmla="*/ 4916391 w 7283450"/>
              <a:gd name="connsiteY13316" fmla="*/ 1065361 h 6857979"/>
              <a:gd name="connsiteX13317" fmla="*/ 4917582 w 7283450"/>
              <a:gd name="connsiteY13317" fmla="*/ 1065361 h 6857979"/>
              <a:gd name="connsiteX13318" fmla="*/ 4918772 w 7283450"/>
              <a:gd name="connsiteY13318" fmla="*/ 1065361 h 6857979"/>
              <a:gd name="connsiteX13319" fmla="*/ 4920757 w 7283450"/>
              <a:gd name="connsiteY13319" fmla="*/ 1064567 h 6857979"/>
              <a:gd name="connsiteX13320" fmla="*/ 4923138 w 7283450"/>
              <a:gd name="connsiteY13320" fmla="*/ 1062979 h 6857979"/>
              <a:gd name="connsiteX13321" fmla="*/ 4924329 w 7283450"/>
              <a:gd name="connsiteY13321" fmla="*/ 1061391 h 6857979"/>
              <a:gd name="connsiteX13322" fmla="*/ 4925520 w 7283450"/>
              <a:gd name="connsiteY13322" fmla="*/ 1060200 h 6857979"/>
              <a:gd name="connsiteX13323" fmla="*/ 4926314 w 7283450"/>
              <a:gd name="connsiteY13323" fmla="*/ 1058216 h 6857979"/>
              <a:gd name="connsiteX13324" fmla="*/ 4926710 w 7283450"/>
              <a:gd name="connsiteY13324" fmla="*/ 1056628 h 6857979"/>
              <a:gd name="connsiteX13325" fmla="*/ 4927107 w 7283450"/>
              <a:gd name="connsiteY13325" fmla="*/ 1054643 h 6857979"/>
              <a:gd name="connsiteX13326" fmla="*/ 4927107 w 7283450"/>
              <a:gd name="connsiteY13326" fmla="*/ 1052658 h 6857979"/>
              <a:gd name="connsiteX13327" fmla="*/ 4927901 w 7283450"/>
              <a:gd name="connsiteY13327" fmla="*/ 1055834 h 6857979"/>
              <a:gd name="connsiteX13328" fmla="*/ 4927901 w 7283450"/>
              <a:gd name="connsiteY13328" fmla="*/ 1059406 h 6857979"/>
              <a:gd name="connsiteX13329" fmla="*/ 4927901 w 7283450"/>
              <a:gd name="connsiteY13329" fmla="*/ 1063376 h 6857979"/>
              <a:gd name="connsiteX13330" fmla="*/ 4927107 w 7283450"/>
              <a:gd name="connsiteY13330" fmla="*/ 1067345 h 6857979"/>
              <a:gd name="connsiteX13331" fmla="*/ 4925123 w 7283450"/>
              <a:gd name="connsiteY13331" fmla="*/ 1075284 h 6857979"/>
              <a:gd name="connsiteX13332" fmla="*/ 4924329 w 7283450"/>
              <a:gd name="connsiteY13332" fmla="*/ 1079254 h 6857979"/>
              <a:gd name="connsiteX13333" fmla="*/ 4923932 w 7283450"/>
              <a:gd name="connsiteY13333" fmla="*/ 1082826 h 6857979"/>
              <a:gd name="connsiteX13334" fmla="*/ 4925917 w 7283450"/>
              <a:gd name="connsiteY13334" fmla="*/ 1082826 h 6857979"/>
              <a:gd name="connsiteX13335" fmla="*/ 4927901 w 7283450"/>
              <a:gd name="connsiteY13335" fmla="*/ 1082826 h 6857979"/>
              <a:gd name="connsiteX13336" fmla="*/ 4931473 w 7283450"/>
              <a:gd name="connsiteY13336" fmla="*/ 1082429 h 6857979"/>
              <a:gd name="connsiteX13337" fmla="*/ 4933855 w 7283450"/>
              <a:gd name="connsiteY13337" fmla="*/ 1080842 h 6857979"/>
              <a:gd name="connsiteX13338" fmla="*/ 4936236 w 7283450"/>
              <a:gd name="connsiteY13338" fmla="*/ 1079651 h 6857979"/>
              <a:gd name="connsiteX13339" fmla="*/ 4939014 w 7283450"/>
              <a:gd name="connsiteY13339" fmla="*/ 1078063 h 6857979"/>
              <a:gd name="connsiteX13340" fmla="*/ 4941396 w 7283450"/>
              <a:gd name="connsiteY13340" fmla="*/ 1076476 h 6857979"/>
              <a:gd name="connsiteX13341" fmla="*/ 4944571 w 7283450"/>
              <a:gd name="connsiteY13341" fmla="*/ 1075682 h 6857979"/>
              <a:gd name="connsiteX13342" fmla="*/ 4946952 w 7283450"/>
              <a:gd name="connsiteY13342" fmla="*/ 1075682 h 6857979"/>
              <a:gd name="connsiteX13343" fmla="*/ 4948937 w 7283450"/>
              <a:gd name="connsiteY13343" fmla="*/ 1076078 h 6857979"/>
              <a:gd name="connsiteX13344" fmla="*/ 4948540 w 7283450"/>
              <a:gd name="connsiteY13344" fmla="*/ 1082826 h 6857979"/>
              <a:gd name="connsiteX13345" fmla="*/ 4948937 w 7283450"/>
              <a:gd name="connsiteY13345" fmla="*/ 1085208 h 6857979"/>
              <a:gd name="connsiteX13346" fmla="*/ 4949334 w 7283450"/>
              <a:gd name="connsiteY13346" fmla="*/ 1087590 h 6857979"/>
              <a:gd name="connsiteX13347" fmla="*/ 4949731 w 7283450"/>
              <a:gd name="connsiteY13347" fmla="*/ 1089177 h 6857979"/>
              <a:gd name="connsiteX13348" fmla="*/ 4950524 w 7283450"/>
              <a:gd name="connsiteY13348" fmla="*/ 1089971 h 6857979"/>
              <a:gd name="connsiteX13349" fmla="*/ 4951318 w 7283450"/>
              <a:gd name="connsiteY13349" fmla="*/ 1090765 h 6857979"/>
              <a:gd name="connsiteX13350" fmla="*/ 4952509 w 7283450"/>
              <a:gd name="connsiteY13350" fmla="*/ 1091559 h 6857979"/>
              <a:gd name="connsiteX13351" fmla="*/ 4955287 w 7283450"/>
              <a:gd name="connsiteY13351" fmla="*/ 1091956 h 6857979"/>
              <a:gd name="connsiteX13352" fmla="*/ 4958065 w 7283450"/>
              <a:gd name="connsiteY13352" fmla="*/ 1092750 h 6857979"/>
              <a:gd name="connsiteX13353" fmla="*/ 4961241 w 7283450"/>
              <a:gd name="connsiteY13353" fmla="*/ 1094337 h 6857979"/>
              <a:gd name="connsiteX13354" fmla="*/ 4963225 w 7283450"/>
              <a:gd name="connsiteY13354" fmla="*/ 1095131 h 6857979"/>
              <a:gd name="connsiteX13355" fmla="*/ 4964813 w 7283450"/>
              <a:gd name="connsiteY13355" fmla="*/ 1096323 h 6857979"/>
              <a:gd name="connsiteX13356" fmla="*/ 4964813 w 7283450"/>
              <a:gd name="connsiteY13356" fmla="*/ 1097514 h 6857979"/>
              <a:gd name="connsiteX13357" fmla="*/ 4964416 w 7283450"/>
              <a:gd name="connsiteY13357" fmla="*/ 1098705 h 6857979"/>
              <a:gd name="connsiteX13358" fmla="*/ 4963622 w 7283450"/>
              <a:gd name="connsiteY13358" fmla="*/ 1099102 h 6857979"/>
              <a:gd name="connsiteX13359" fmla="*/ 4962431 w 7283450"/>
              <a:gd name="connsiteY13359" fmla="*/ 1099896 h 6857979"/>
              <a:gd name="connsiteX13360" fmla="*/ 4960844 w 7283450"/>
              <a:gd name="connsiteY13360" fmla="*/ 1099896 h 6857979"/>
              <a:gd name="connsiteX13361" fmla="*/ 4958859 w 7283450"/>
              <a:gd name="connsiteY13361" fmla="*/ 1099499 h 6857979"/>
              <a:gd name="connsiteX13362" fmla="*/ 4956875 w 7283450"/>
              <a:gd name="connsiteY13362" fmla="*/ 1098705 h 6857979"/>
              <a:gd name="connsiteX13363" fmla="*/ 4954890 w 7283450"/>
              <a:gd name="connsiteY13363" fmla="*/ 1097911 h 6857979"/>
              <a:gd name="connsiteX13364" fmla="*/ 4952112 w 7283450"/>
              <a:gd name="connsiteY13364" fmla="*/ 1096323 h 6857979"/>
              <a:gd name="connsiteX13365" fmla="*/ 4952509 w 7283450"/>
              <a:gd name="connsiteY13365" fmla="*/ 1098705 h 6857979"/>
              <a:gd name="connsiteX13366" fmla="*/ 4953303 w 7283450"/>
              <a:gd name="connsiteY13366" fmla="*/ 1100690 h 6857979"/>
              <a:gd name="connsiteX13367" fmla="*/ 4954493 w 7283450"/>
              <a:gd name="connsiteY13367" fmla="*/ 1103071 h 6857979"/>
              <a:gd name="connsiteX13368" fmla="*/ 4955684 w 7283450"/>
              <a:gd name="connsiteY13368" fmla="*/ 1104262 h 6857979"/>
              <a:gd name="connsiteX13369" fmla="*/ 4956875 w 7283450"/>
              <a:gd name="connsiteY13369" fmla="*/ 1105453 h 6857979"/>
              <a:gd name="connsiteX13370" fmla="*/ 4958462 w 7283450"/>
              <a:gd name="connsiteY13370" fmla="*/ 1106644 h 6857979"/>
              <a:gd name="connsiteX13371" fmla="*/ 4961638 w 7283450"/>
              <a:gd name="connsiteY13371" fmla="*/ 1107834 h 6857979"/>
              <a:gd name="connsiteX13372" fmla="*/ 4968782 w 7283450"/>
              <a:gd name="connsiteY13372" fmla="*/ 1109819 h 6857979"/>
              <a:gd name="connsiteX13373" fmla="*/ 4971957 w 7283450"/>
              <a:gd name="connsiteY13373" fmla="*/ 1111407 h 6857979"/>
              <a:gd name="connsiteX13374" fmla="*/ 4973148 w 7283450"/>
              <a:gd name="connsiteY13374" fmla="*/ 1112201 h 6857979"/>
              <a:gd name="connsiteX13375" fmla="*/ 4974338 w 7283450"/>
              <a:gd name="connsiteY13375" fmla="*/ 1112995 h 6857979"/>
              <a:gd name="connsiteX13376" fmla="*/ 4974338 w 7283450"/>
              <a:gd name="connsiteY13376" fmla="*/ 1113392 h 6857979"/>
              <a:gd name="connsiteX13377" fmla="*/ 4973941 w 7283450"/>
              <a:gd name="connsiteY13377" fmla="*/ 1114185 h 6857979"/>
              <a:gd name="connsiteX13378" fmla="*/ 4972751 w 7283450"/>
              <a:gd name="connsiteY13378" fmla="*/ 1115773 h 6857979"/>
              <a:gd name="connsiteX13379" fmla="*/ 4971560 w 7283450"/>
              <a:gd name="connsiteY13379" fmla="*/ 1117758 h 6857979"/>
              <a:gd name="connsiteX13380" fmla="*/ 4970766 w 7283450"/>
              <a:gd name="connsiteY13380" fmla="*/ 1118552 h 6857979"/>
              <a:gd name="connsiteX13381" fmla="*/ 4970766 w 7283450"/>
              <a:gd name="connsiteY13381" fmla="*/ 1119346 h 6857979"/>
              <a:gd name="connsiteX13382" fmla="*/ 4972751 w 7283450"/>
              <a:gd name="connsiteY13382" fmla="*/ 1121330 h 6857979"/>
              <a:gd name="connsiteX13383" fmla="*/ 4975132 w 7283450"/>
              <a:gd name="connsiteY13383" fmla="*/ 1123315 h 6857979"/>
              <a:gd name="connsiteX13384" fmla="*/ 4981086 w 7283450"/>
              <a:gd name="connsiteY13384" fmla="*/ 1127285 h 6857979"/>
              <a:gd name="connsiteX13385" fmla="*/ 4983864 w 7283450"/>
              <a:gd name="connsiteY13385" fmla="*/ 1129666 h 6857979"/>
              <a:gd name="connsiteX13386" fmla="*/ 4985055 w 7283450"/>
              <a:gd name="connsiteY13386" fmla="*/ 1131255 h 6857979"/>
              <a:gd name="connsiteX13387" fmla="*/ 4985848 w 7283450"/>
              <a:gd name="connsiteY13387" fmla="*/ 1132445 h 6857979"/>
              <a:gd name="connsiteX13388" fmla="*/ 4986642 w 7283450"/>
              <a:gd name="connsiteY13388" fmla="*/ 1134033 h 6857979"/>
              <a:gd name="connsiteX13389" fmla="*/ 4987039 w 7283450"/>
              <a:gd name="connsiteY13389" fmla="*/ 1135621 h 6857979"/>
              <a:gd name="connsiteX13390" fmla="*/ 4987039 w 7283450"/>
              <a:gd name="connsiteY13390" fmla="*/ 1137605 h 6857979"/>
              <a:gd name="connsiteX13391" fmla="*/ 4986642 w 7283450"/>
              <a:gd name="connsiteY13391" fmla="*/ 1139590 h 6857979"/>
              <a:gd name="connsiteX13392" fmla="*/ 4987833 w 7283450"/>
              <a:gd name="connsiteY13392" fmla="*/ 1139590 h 6857979"/>
              <a:gd name="connsiteX13393" fmla="*/ 4989421 w 7283450"/>
              <a:gd name="connsiteY13393" fmla="*/ 1138796 h 6857979"/>
              <a:gd name="connsiteX13394" fmla="*/ 4991008 w 7283450"/>
              <a:gd name="connsiteY13394" fmla="*/ 1137605 h 6857979"/>
              <a:gd name="connsiteX13395" fmla="*/ 4992199 w 7283450"/>
              <a:gd name="connsiteY13395" fmla="*/ 1135621 h 6857979"/>
              <a:gd name="connsiteX13396" fmla="*/ 4993389 w 7283450"/>
              <a:gd name="connsiteY13396" fmla="*/ 1133636 h 6857979"/>
              <a:gd name="connsiteX13397" fmla="*/ 4994977 w 7283450"/>
              <a:gd name="connsiteY13397" fmla="*/ 1131651 h 6857979"/>
              <a:gd name="connsiteX13398" fmla="*/ 4996565 w 7283450"/>
              <a:gd name="connsiteY13398" fmla="*/ 1130460 h 6857979"/>
              <a:gd name="connsiteX13399" fmla="*/ 4998152 w 7283450"/>
              <a:gd name="connsiteY13399" fmla="*/ 1130063 h 6857979"/>
              <a:gd name="connsiteX13400" fmla="*/ 4999343 w 7283450"/>
              <a:gd name="connsiteY13400" fmla="*/ 1129666 h 6857979"/>
              <a:gd name="connsiteX13401" fmla="*/ 5000534 w 7283450"/>
              <a:gd name="connsiteY13401" fmla="*/ 1129666 h 6857979"/>
              <a:gd name="connsiteX13402" fmla="*/ 5002121 w 7283450"/>
              <a:gd name="connsiteY13402" fmla="*/ 1129666 h 6857979"/>
              <a:gd name="connsiteX13403" fmla="*/ 5001327 w 7283450"/>
              <a:gd name="connsiteY13403" fmla="*/ 1130063 h 6857979"/>
              <a:gd name="connsiteX13404" fmla="*/ 5000137 w 7283450"/>
              <a:gd name="connsiteY13404" fmla="*/ 1130460 h 6857979"/>
              <a:gd name="connsiteX13405" fmla="*/ 4998946 w 7283450"/>
              <a:gd name="connsiteY13405" fmla="*/ 1132445 h 6857979"/>
              <a:gd name="connsiteX13406" fmla="*/ 4997755 w 7283450"/>
              <a:gd name="connsiteY13406" fmla="*/ 1134430 h 6857979"/>
              <a:gd name="connsiteX13407" fmla="*/ 4997358 w 7283450"/>
              <a:gd name="connsiteY13407" fmla="*/ 1137209 h 6857979"/>
              <a:gd name="connsiteX13408" fmla="*/ 4995771 w 7283450"/>
              <a:gd name="connsiteY13408" fmla="*/ 1139590 h 6857979"/>
              <a:gd name="connsiteX13409" fmla="*/ 4994580 w 7283450"/>
              <a:gd name="connsiteY13409" fmla="*/ 1141575 h 6857979"/>
              <a:gd name="connsiteX13410" fmla="*/ 4993786 w 7283450"/>
              <a:gd name="connsiteY13410" fmla="*/ 1142369 h 6857979"/>
              <a:gd name="connsiteX13411" fmla="*/ 4992993 w 7283450"/>
              <a:gd name="connsiteY13411" fmla="*/ 1142766 h 6857979"/>
              <a:gd name="connsiteX13412" fmla="*/ 4991405 w 7283450"/>
              <a:gd name="connsiteY13412" fmla="*/ 1142766 h 6857979"/>
              <a:gd name="connsiteX13413" fmla="*/ 4989817 w 7283450"/>
              <a:gd name="connsiteY13413" fmla="*/ 1142766 h 6857979"/>
              <a:gd name="connsiteX13414" fmla="*/ 4991405 w 7283450"/>
              <a:gd name="connsiteY13414" fmla="*/ 1143163 h 6857979"/>
              <a:gd name="connsiteX13415" fmla="*/ 4992596 w 7283450"/>
              <a:gd name="connsiteY13415" fmla="*/ 1143957 h 6857979"/>
              <a:gd name="connsiteX13416" fmla="*/ 4993786 w 7283450"/>
              <a:gd name="connsiteY13416" fmla="*/ 1144751 h 6857979"/>
              <a:gd name="connsiteX13417" fmla="*/ 4994580 w 7283450"/>
              <a:gd name="connsiteY13417" fmla="*/ 1146338 h 6857979"/>
              <a:gd name="connsiteX13418" fmla="*/ 4995771 w 7283450"/>
              <a:gd name="connsiteY13418" fmla="*/ 1148720 h 6857979"/>
              <a:gd name="connsiteX13419" fmla="*/ 4997358 w 7283450"/>
              <a:gd name="connsiteY13419" fmla="*/ 1151499 h 6857979"/>
              <a:gd name="connsiteX13420" fmla="*/ 4998946 w 7283450"/>
              <a:gd name="connsiteY13420" fmla="*/ 1154674 h 6857979"/>
              <a:gd name="connsiteX13421" fmla="*/ 5000137 w 7283450"/>
              <a:gd name="connsiteY13421" fmla="*/ 1157056 h 6857979"/>
              <a:gd name="connsiteX13422" fmla="*/ 5001327 w 7283450"/>
              <a:gd name="connsiteY13422" fmla="*/ 1157850 h 6857979"/>
              <a:gd name="connsiteX13423" fmla="*/ 5002518 w 7283450"/>
              <a:gd name="connsiteY13423" fmla="*/ 1158644 h 6857979"/>
              <a:gd name="connsiteX13424" fmla="*/ 5003709 w 7283450"/>
              <a:gd name="connsiteY13424" fmla="*/ 1159437 h 6857979"/>
              <a:gd name="connsiteX13425" fmla="*/ 5005296 w 7283450"/>
              <a:gd name="connsiteY13425" fmla="*/ 1159437 h 6857979"/>
              <a:gd name="connsiteX13426" fmla="*/ 5006487 w 7283450"/>
              <a:gd name="connsiteY13426" fmla="*/ 1159041 h 6857979"/>
              <a:gd name="connsiteX13427" fmla="*/ 5006884 w 7283450"/>
              <a:gd name="connsiteY13427" fmla="*/ 1158644 h 6857979"/>
              <a:gd name="connsiteX13428" fmla="*/ 5007281 w 7283450"/>
              <a:gd name="connsiteY13428" fmla="*/ 1157453 h 6857979"/>
              <a:gd name="connsiteX13429" fmla="*/ 5006884 w 7283450"/>
              <a:gd name="connsiteY13429" fmla="*/ 1156659 h 6857979"/>
              <a:gd name="connsiteX13430" fmla="*/ 5005296 w 7283450"/>
              <a:gd name="connsiteY13430" fmla="*/ 1154674 h 6857979"/>
              <a:gd name="connsiteX13431" fmla="*/ 5004106 w 7283450"/>
              <a:gd name="connsiteY13431" fmla="*/ 1151896 h 6857979"/>
              <a:gd name="connsiteX13432" fmla="*/ 5003709 w 7283450"/>
              <a:gd name="connsiteY13432" fmla="*/ 1149514 h 6857979"/>
              <a:gd name="connsiteX13433" fmla="*/ 5003709 w 7283450"/>
              <a:gd name="connsiteY13433" fmla="*/ 1148720 h 6857979"/>
              <a:gd name="connsiteX13434" fmla="*/ 5004106 w 7283450"/>
              <a:gd name="connsiteY13434" fmla="*/ 1147926 h 6857979"/>
              <a:gd name="connsiteX13435" fmla="*/ 5004900 w 7283450"/>
              <a:gd name="connsiteY13435" fmla="*/ 1147132 h 6857979"/>
              <a:gd name="connsiteX13436" fmla="*/ 5006884 w 7283450"/>
              <a:gd name="connsiteY13436" fmla="*/ 1146735 h 6857979"/>
              <a:gd name="connsiteX13437" fmla="*/ 5008869 w 7283450"/>
              <a:gd name="connsiteY13437" fmla="*/ 1146338 h 6857979"/>
              <a:gd name="connsiteX13438" fmla="*/ 5011647 w 7283450"/>
              <a:gd name="connsiteY13438" fmla="*/ 1146338 h 6857979"/>
              <a:gd name="connsiteX13439" fmla="*/ 5010853 w 7283450"/>
              <a:gd name="connsiteY13439" fmla="*/ 1156659 h 6857979"/>
              <a:gd name="connsiteX13440" fmla="*/ 5010059 w 7283450"/>
              <a:gd name="connsiteY13440" fmla="*/ 1163804 h 6857979"/>
              <a:gd name="connsiteX13441" fmla="*/ 5010059 w 7283450"/>
              <a:gd name="connsiteY13441" fmla="*/ 1166979 h 6857979"/>
              <a:gd name="connsiteX13442" fmla="*/ 5010059 w 7283450"/>
              <a:gd name="connsiteY13442" fmla="*/ 1171346 h 6857979"/>
              <a:gd name="connsiteX13443" fmla="*/ 5011647 w 7283450"/>
              <a:gd name="connsiteY13443" fmla="*/ 1183255 h 6857979"/>
              <a:gd name="connsiteX13444" fmla="*/ 5016013 w 7283450"/>
              <a:gd name="connsiteY13444" fmla="*/ 1179682 h 6857979"/>
              <a:gd name="connsiteX13445" fmla="*/ 5019585 w 7283450"/>
              <a:gd name="connsiteY13445" fmla="*/ 1176507 h 6857979"/>
              <a:gd name="connsiteX13446" fmla="*/ 5023951 w 7283450"/>
              <a:gd name="connsiteY13446" fmla="*/ 1174125 h 6857979"/>
              <a:gd name="connsiteX13447" fmla="*/ 5027523 w 7283450"/>
              <a:gd name="connsiteY13447" fmla="*/ 1172537 h 6857979"/>
              <a:gd name="connsiteX13448" fmla="*/ 5031492 w 7283450"/>
              <a:gd name="connsiteY13448" fmla="*/ 1171743 h 6857979"/>
              <a:gd name="connsiteX13449" fmla="*/ 5034667 w 7283450"/>
              <a:gd name="connsiteY13449" fmla="*/ 1170552 h 6857979"/>
              <a:gd name="connsiteX13450" fmla="*/ 5038239 w 7283450"/>
              <a:gd name="connsiteY13450" fmla="*/ 1170552 h 6857979"/>
              <a:gd name="connsiteX13451" fmla="*/ 5041811 w 7283450"/>
              <a:gd name="connsiteY13451" fmla="*/ 1171346 h 6857979"/>
              <a:gd name="connsiteX13452" fmla="*/ 5045383 w 7283450"/>
              <a:gd name="connsiteY13452" fmla="*/ 1172140 h 6857979"/>
              <a:gd name="connsiteX13453" fmla="*/ 5048955 w 7283450"/>
              <a:gd name="connsiteY13453" fmla="*/ 1173331 h 6857979"/>
              <a:gd name="connsiteX13454" fmla="*/ 5052131 w 7283450"/>
              <a:gd name="connsiteY13454" fmla="*/ 1174522 h 6857979"/>
              <a:gd name="connsiteX13455" fmla="*/ 5055306 w 7283450"/>
              <a:gd name="connsiteY13455" fmla="*/ 1176507 h 6857979"/>
              <a:gd name="connsiteX13456" fmla="*/ 5061656 w 7283450"/>
              <a:gd name="connsiteY13456" fmla="*/ 1181270 h 6857979"/>
              <a:gd name="connsiteX13457" fmla="*/ 5068403 w 7283450"/>
              <a:gd name="connsiteY13457" fmla="*/ 1186430 h 6857979"/>
              <a:gd name="connsiteX13458" fmla="*/ 5068007 w 7283450"/>
              <a:gd name="connsiteY13458" fmla="*/ 1186827 h 6857979"/>
              <a:gd name="connsiteX13459" fmla="*/ 5066816 w 7283450"/>
              <a:gd name="connsiteY13459" fmla="*/ 1187224 h 6857979"/>
              <a:gd name="connsiteX13460" fmla="*/ 5064038 w 7283450"/>
              <a:gd name="connsiteY13460" fmla="*/ 1187224 h 6857979"/>
              <a:gd name="connsiteX13461" fmla="*/ 5056496 w 7283450"/>
              <a:gd name="connsiteY13461" fmla="*/ 1187224 h 6857979"/>
              <a:gd name="connsiteX13462" fmla="*/ 5052527 w 7283450"/>
              <a:gd name="connsiteY13462" fmla="*/ 1187224 h 6857979"/>
              <a:gd name="connsiteX13463" fmla="*/ 5048558 w 7283450"/>
              <a:gd name="connsiteY13463" fmla="*/ 1188415 h 6857979"/>
              <a:gd name="connsiteX13464" fmla="*/ 5046574 w 7283450"/>
              <a:gd name="connsiteY13464" fmla="*/ 1189209 h 6857979"/>
              <a:gd name="connsiteX13465" fmla="*/ 5045383 w 7283450"/>
              <a:gd name="connsiteY13465" fmla="*/ 1190400 h 6857979"/>
              <a:gd name="connsiteX13466" fmla="*/ 5044193 w 7283450"/>
              <a:gd name="connsiteY13466" fmla="*/ 1191590 h 6857979"/>
              <a:gd name="connsiteX13467" fmla="*/ 5043399 w 7283450"/>
              <a:gd name="connsiteY13467" fmla="*/ 1193179 h 6857979"/>
              <a:gd name="connsiteX13468" fmla="*/ 5043796 w 7283450"/>
              <a:gd name="connsiteY13468" fmla="*/ 1194369 h 6857979"/>
              <a:gd name="connsiteX13469" fmla="*/ 5044589 w 7283450"/>
              <a:gd name="connsiteY13469" fmla="*/ 1195164 h 6857979"/>
              <a:gd name="connsiteX13470" fmla="*/ 5045383 w 7283450"/>
              <a:gd name="connsiteY13470" fmla="*/ 1195561 h 6857979"/>
              <a:gd name="connsiteX13471" fmla="*/ 5046574 w 7283450"/>
              <a:gd name="connsiteY13471" fmla="*/ 1195957 h 6857979"/>
              <a:gd name="connsiteX13472" fmla="*/ 5047368 w 7283450"/>
              <a:gd name="connsiteY13472" fmla="*/ 1195561 h 6857979"/>
              <a:gd name="connsiteX13473" fmla="*/ 5048558 w 7283450"/>
              <a:gd name="connsiteY13473" fmla="*/ 1195164 h 6857979"/>
              <a:gd name="connsiteX13474" fmla="*/ 5049352 w 7283450"/>
              <a:gd name="connsiteY13474" fmla="*/ 1193972 h 6857979"/>
              <a:gd name="connsiteX13475" fmla="*/ 5049749 w 7283450"/>
              <a:gd name="connsiteY13475" fmla="*/ 1193179 h 6857979"/>
              <a:gd name="connsiteX13476" fmla="*/ 5050940 w 7283450"/>
              <a:gd name="connsiteY13476" fmla="*/ 1193179 h 6857979"/>
              <a:gd name="connsiteX13477" fmla="*/ 5051734 w 7283450"/>
              <a:gd name="connsiteY13477" fmla="*/ 1193576 h 6857979"/>
              <a:gd name="connsiteX13478" fmla="*/ 5052131 w 7283450"/>
              <a:gd name="connsiteY13478" fmla="*/ 1193972 h 6857979"/>
              <a:gd name="connsiteX13479" fmla="*/ 5052131 w 7283450"/>
              <a:gd name="connsiteY13479" fmla="*/ 1194369 h 6857979"/>
              <a:gd name="connsiteX13480" fmla="*/ 5052131 w 7283450"/>
              <a:gd name="connsiteY13480" fmla="*/ 1195561 h 6857979"/>
              <a:gd name="connsiteX13481" fmla="*/ 5050940 w 7283450"/>
              <a:gd name="connsiteY13481" fmla="*/ 1197545 h 6857979"/>
              <a:gd name="connsiteX13482" fmla="*/ 5049352 w 7283450"/>
              <a:gd name="connsiteY13482" fmla="*/ 1198736 h 6857979"/>
              <a:gd name="connsiteX13483" fmla="*/ 5047368 w 7283450"/>
              <a:gd name="connsiteY13483" fmla="*/ 1199927 h 6857979"/>
              <a:gd name="connsiteX13484" fmla="*/ 5044986 w 7283450"/>
              <a:gd name="connsiteY13484" fmla="*/ 1200324 h 6857979"/>
              <a:gd name="connsiteX13485" fmla="*/ 5044193 w 7283450"/>
              <a:gd name="connsiteY13485" fmla="*/ 1200324 h 6857979"/>
              <a:gd name="connsiteX13486" fmla="*/ 5043399 w 7283450"/>
              <a:gd name="connsiteY13486" fmla="*/ 1199927 h 6857979"/>
              <a:gd name="connsiteX13487" fmla="*/ 5044986 w 7283450"/>
              <a:gd name="connsiteY13487" fmla="*/ 1203897 h 6857979"/>
              <a:gd name="connsiteX13488" fmla="*/ 5046177 w 7283450"/>
              <a:gd name="connsiteY13488" fmla="*/ 1205485 h 6857979"/>
              <a:gd name="connsiteX13489" fmla="*/ 5046971 w 7283450"/>
              <a:gd name="connsiteY13489" fmla="*/ 1206676 h 6857979"/>
              <a:gd name="connsiteX13490" fmla="*/ 5048558 w 7283450"/>
              <a:gd name="connsiteY13490" fmla="*/ 1207469 h 6857979"/>
              <a:gd name="connsiteX13491" fmla="*/ 5049749 w 7283450"/>
              <a:gd name="connsiteY13491" fmla="*/ 1207866 h 6857979"/>
              <a:gd name="connsiteX13492" fmla="*/ 5052131 w 7283450"/>
              <a:gd name="connsiteY13492" fmla="*/ 1208661 h 6857979"/>
              <a:gd name="connsiteX13493" fmla="*/ 5058481 w 7283450"/>
              <a:gd name="connsiteY13493" fmla="*/ 1208661 h 6857979"/>
              <a:gd name="connsiteX13494" fmla="*/ 5061656 w 7283450"/>
              <a:gd name="connsiteY13494" fmla="*/ 1209057 h 6857979"/>
              <a:gd name="connsiteX13495" fmla="*/ 5064831 w 7283450"/>
              <a:gd name="connsiteY13495" fmla="*/ 1209851 h 6857979"/>
              <a:gd name="connsiteX13496" fmla="*/ 5064038 w 7283450"/>
              <a:gd name="connsiteY13496" fmla="*/ 1208263 h 6857979"/>
              <a:gd name="connsiteX13497" fmla="*/ 5063244 w 7283450"/>
              <a:gd name="connsiteY13497" fmla="*/ 1206676 h 6857979"/>
              <a:gd name="connsiteX13498" fmla="*/ 5063244 w 7283450"/>
              <a:gd name="connsiteY13498" fmla="*/ 1204294 h 6857979"/>
              <a:gd name="connsiteX13499" fmla="*/ 5063641 w 7283450"/>
              <a:gd name="connsiteY13499" fmla="*/ 1202706 h 6857979"/>
              <a:gd name="connsiteX13500" fmla="*/ 5064038 w 7283450"/>
              <a:gd name="connsiteY13500" fmla="*/ 1201515 h 6857979"/>
              <a:gd name="connsiteX13501" fmla="*/ 5064831 w 7283450"/>
              <a:gd name="connsiteY13501" fmla="*/ 1199927 h 6857979"/>
              <a:gd name="connsiteX13502" fmla="*/ 5067610 w 7283450"/>
              <a:gd name="connsiteY13502" fmla="*/ 1196751 h 6857979"/>
              <a:gd name="connsiteX13503" fmla="*/ 5070388 w 7283450"/>
              <a:gd name="connsiteY13503" fmla="*/ 1193576 h 6857979"/>
              <a:gd name="connsiteX13504" fmla="*/ 5073166 w 7283450"/>
              <a:gd name="connsiteY13504" fmla="*/ 1191194 h 6857979"/>
              <a:gd name="connsiteX13505" fmla="*/ 5075945 w 7283450"/>
              <a:gd name="connsiteY13505" fmla="*/ 1188812 h 6857979"/>
              <a:gd name="connsiteX13506" fmla="*/ 5077532 w 7283450"/>
              <a:gd name="connsiteY13506" fmla="*/ 1186430 h 6857979"/>
              <a:gd name="connsiteX13507" fmla="*/ 5078326 w 7283450"/>
              <a:gd name="connsiteY13507" fmla="*/ 1184843 h 6857979"/>
              <a:gd name="connsiteX13508" fmla="*/ 5078326 w 7283450"/>
              <a:gd name="connsiteY13508" fmla="*/ 1184049 h 6857979"/>
              <a:gd name="connsiteX13509" fmla="*/ 5078326 w 7283450"/>
              <a:gd name="connsiteY13509" fmla="*/ 1183652 h 6857979"/>
              <a:gd name="connsiteX13510" fmla="*/ 5077929 w 7283450"/>
              <a:gd name="connsiteY13510" fmla="*/ 1183255 h 6857979"/>
              <a:gd name="connsiteX13511" fmla="*/ 5076738 w 7283450"/>
              <a:gd name="connsiteY13511" fmla="*/ 1183255 h 6857979"/>
              <a:gd name="connsiteX13512" fmla="*/ 5075151 w 7283450"/>
              <a:gd name="connsiteY13512" fmla="*/ 1183652 h 6857979"/>
              <a:gd name="connsiteX13513" fmla="*/ 5073563 w 7283450"/>
              <a:gd name="connsiteY13513" fmla="*/ 1184049 h 6857979"/>
              <a:gd name="connsiteX13514" fmla="*/ 5073166 w 7283450"/>
              <a:gd name="connsiteY13514" fmla="*/ 1184049 h 6857979"/>
              <a:gd name="connsiteX13515" fmla="*/ 5074754 w 7283450"/>
              <a:gd name="connsiteY13515" fmla="*/ 1182461 h 6857979"/>
              <a:gd name="connsiteX13516" fmla="*/ 5077532 w 7283450"/>
              <a:gd name="connsiteY13516" fmla="*/ 1180079 h 6857979"/>
              <a:gd name="connsiteX13517" fmla="*/ 5078723 w 7283450"/>
              <a:gd name="connsiteY13517" fmla="*/ 1178491 h 6857979"/>
              <a:gd name="connsiteX13518" fmla="*/ 5079120 w 7283450"/>
              <a:gd name="connsiteY13518" fmla="*/ 1177300 h 6857979"/>
              <a:gd name="connsiteX13519" fmla="*/ 5079517 w 7283450"/>
              <a:gd name="connsiteY13519" fmla="*/ 1174919 h 6857979"/>
              <a:gd name="connsiteX13520" fmla="*/ 5079517 w 7283450"/>
              <a:gd name="connsiteY13520" fmla="*/ 1172537 h 6857979"/>
              <a:gd name="connsiteX13521" fmla="*/ 5079914 w 7283450"/>
              <a:gd name="connsiteY13521" fmla="*/ 1171346 h 6857979"/>
              <a:gd name="connsiteX13522" fmla="*/ 5080707 w 7283450"/>
              <a:gd name="connsiteY13522" fmla="*/ 1169361 h 6857979"/>
              <a:gd name="connsiteX13523" fmla="*/ 5082692 w 7283450"/>
              <a:gd name="connsiteY13523" fmla="*/ 1167774 h 6857979"/>
              <a:gd name="connsiteX13524" fmla="*/ 5084676 w 7283450"/>
              <a:gd name="connsiteY13524" fmla="*/ 1166583 h 6857979"/>
              <a:gd name="connsiteX13525" fmla="*/ 5089042 w 7283450"/>
              <a:gd name="connsiteY13525" fmla="*/ 1164201 h 6857979"/>
              <a:gd name="connsiteX13526" fmla="*/ 5093805 w 7283450"/>
              <a:gd name="connsiteY13526" fmla="*/ 1161422 h 6857979"/>
              <a:gd name="connsiteX13527" fmla="*/ 5095393 w 7283450"/>
              <a:gd name="connsiteY13527" fmla="*/ 1160629 h 6857979"/>
              <a:gd name="connsiteX13528" fmla="*/ 5096583 w 7283450"/>
              <a:gd name="connsiteY13528" fmla="*/ 1159437 h 6857979"/>
              <a:gd name="connsiteX13529" fmla="*/ 5099362 w 7283450"/>
              <a:gd name="connsiteY13529" fmla="*/ 1153483 h 6857979"/>
              <a:gd name="connsiteX13530" fmla="*/ 5102537 w 7283450"/>
              <a:gd name="connsiteY13530" fmla="*/ 1147132 h 6857979"/>
              <a:gd name="connsiteX13531" fmla="*/ 5105315 w 7283450"/>
              <a:gd name="connsiteY13531" fmla="*/ 1139590 h 6857979"/>
              <a:gd name="connsiteX13532" fmla="*/ 5107696 w 7283450"/>
              <a:gd name="connsiteY13532" fmla="*/ 1131651 h 6857979"/>
              <a:gd name="connsiteX13533" fmla="*/ 5114047 w 7283450"/>
              <a:gd name="connsiteY13533" fmla="*/ 1114185 h 6857979"/>
              <a:gd name="connsiteX13534" fmla="*/ 5117619 w 7283450"/>
              <a:gd name="connsiteY13534" fmla="*/ 1105056 h 6857979"/>
              <a:gd name="connsiteX13535" fmla="*/ 5121588 w 7283450"/>
              <a:gd name="connsiteY13535" fmla="*/ 1096323 h 6857979"/>
              <a:gd name="connsiteX13536" fmla="*/ 5125557 w 7283450"/>
              <a:gd name="connsiteY13536" fmla="*/ 1089177 h 6857979"/>
              <a:gd name="connsiteX13537" fmla="*/ 5129129 w 7283450"/>
              <a:gd name="connsiteY13537" fmla="*/ 1082032 h 6857979"/>
              <a:gd name="connsiteX13538" fmla="*/ 5137464 w 7283450"/>
              <a:gd name="connsiteY13538" fmla="*/ 1068140 h 6857979"/>
              <a:gd name="connsiteX13539" fmla="*/ 5145799 w 7283450"/>
              <a:gd name="connsiteY13539" fmla="*/ 1054246 h 6857979"/>
              <a:gd name="connsiteX13540" fmla="*/ 5149371 w 7283450"/>
              <a:gd name="connsiteY13540" fmla="*/ 1046703 h 6857979"/>
              <a:gd name="connsiteX13541" fmla="*/ 5152943 w 7283450"/>
              <a:gd name="connsiteY13541" fmla="*/ 1039161 h 6857979"/>
              <a:gd name="connsiteX13542" fmla="*/ 5159690 w 7283450"/>
              <a:gd name="connsiteY13542" fmla="*/ 1023680 h 6857979"/>
              <a:gd name="connsiteX13543" fmla="*/ 5165247 w 7283450"/>
              <a:gd name="connsiteY13543" fmla="*/ 1007405 h 6857979"/>
              <a:gd name="connsiteX13544" fmla="*/ 5171597 w 7283450"/>
              <a:gd name="connsiteY13544" fmla="*/ 991527 h 6857979"/>
              <a:gd name="connsiteX13545" fmla="*/ 5178345 w 7283450"/>
              <a:gd name="connsiteY13545" fmla="*/ 976046 h 6857979"/>
              <a:gd name="connsiteX13546" fmla="*/ 5195014 w 7283450"/>
              <a:gd name="connsiteY13546" fmla="*/ 939130 h 6857979"/>
              <a:gd name="connsiteX13547" fmla="*/ 5203349 w 7283450"/>
              <a:gd name="connsiteY13547" fmla="*/ 919679 h 6857979"/>
              <a:gd name="connsiteX13548" fmla="*/ 5211684 w 7283450"/>
              <a:gd name="connsiteY13548" fmla="*/ 900229 h 6857979"/>
              <a:gd name="connsiteX13549" fmla="*/ 5219622 w 7283450"/>
              <a:gd name="connsiteY13549" fmla="*/ 879588 h 6857979"/>
              <a:gd name="connsiteX13550" fmla="*/ 5223194 w 7283450"/>
              <a:gd name="connsiteY13550" fmla="*/ 869267 h 6857979"/>
              <a:gd name="connsiteX13551" fmla="*/ 5226369 w 7283450"/>
              <a:gd name="connsiteY13551" fmla="*/ 858946 h 6857979"/>
              <a:gd name="connsiteX13552" fmla="*/ 5229941 w 7283450"/>
              <a:gd name="connsiteY13552" fmla="*/ 848229 h 6857979"/>
              <a:gd name="connsiteX13553" fmla="*/ 5232720 w 7283450"/>
              <a:gd name="connsiteY13553" fmla="*/ 837114 h 6857979"/>
              <a:gd name="connsiteX13554" fmla="*/ 5235101 w 7283450"/>
              <a:gd name="connsiteY13554" fmla="*/ 826397 h 6857979"/>
              <a:gd name="connsiteX13555" fmla="*/ 5237879 w 7283450"/>
              <a:gd name="connsiteY13555" fmla="*/ 815282 h 6857979"/>
              <a:gd name="connsiteX13556" fmla="*/ 5239864 w 7283450"/>
              <a:gd name="connsiteY13556" fmla="*/ 803374 h 6857979"/>
              <a:gd name="connsiteX13557" fmla="*/ 5241848 w 7283450"/>
              <a:gd name="connsiteY13557" fmla="*/ 791465 h 6857979"/>
              <a:gd name="connsiteX13558" fmla="*/ 5243436 w 7283450"/>
              <a:gd name="connsiteY13558" fmla="*/ 779954 h 6857979"/>
              <a:gd name="connsiteX13559" fmla="*/ 5246214 w 7283450"/>
              <a:gd name="connsiteY13559" fmla="*/ 768442 h 6857979"/>
              <a:gd name="connsiteX13560" fmla="*/ 5248993 w 7283450"/>
              <a:gd name="connsiteY13560" fmla="*/ 757725 h 6857979"/>
              <a:gd name="connsiteX13561" fmla="*/ 5250580 w 7283450"/>
              <a:gd name="connsiteY13561" fmla="*/ 752167 h 6857979"/>
              <a:gd name="connsiteX13562" fmla="*/ 5252168 w 7283450"/>
              <a:gd name="connsiteY13562" fmla="*/ 747404 h 6857979"/>
              <a:gd name="connsiteX13563" fmla="*/ 5254549 w 7283450"/>
              <a:gd name="connsiteY13563" fmla="*/ 742244 h 6857979"/>
              <a:gd name="connsiteX13564" fmla="*/ 5256931 w 7283450"/>
              <a:gd name="connsiteY13564" fmla="*/ 737480 h 6857979"/>
              <a:gd name="connsiteX13565" fmla="*/ 5259709 w 7283450"/>
              <a:gd name="connsiteY13565" fmla="*/ 732717 h 6857979"/>
              <a:gd name="connsiteX13566" fmla="*/ 5262884 w 7283450"/>
              <a:gd name="connsiteY13566" fmla="*/ 728350 h 6857979"/>
              <a:gd name="connsiteX13567" fmla="*/ 5265265 w 7283450"/>
              <a:gd name="connsiteY13567" fmla="*/ 729541 h 6857979"/>
              <a:gd name="connsiteX13568" fmla="*/ 5266059 w 7283450"/>
              <a:gd name="connsiteY13568" fmla="*/ 729938 h 6857979"/>
              <a:gd name="connsiteX13569" fmla="*/ 5266456 w 7283450"/>
              <a:gd name="connsiteY13569" fmla="*/ 730335 h 6857979"/>
              <a:gd name="connsiteX13570" fmla="*/ 5266059 w 7283450"/>
              <a:gd name="connsiteY13570" fmla="*/ 731923 h 6857979"/>
              <a:gd name="connsiteX13571" fmla="*/ 5265265 w 7283450"/>
              <a:gd name="connsiteY13571" fmla="*/ 733511 h 6857979"/>
              <a:gd name="connsiteX13572" fmla="*/ 5264075 w 7283450"/>
              <a:gd name="connsiteY13572" fmla="*/ 735098 h 6857979"/>
              <a:gd name="connsiteX13573" fmla="*/ 5262884 w 7283450"/>
              <a:gd name="connsiteY13573" fmla="*/ 737480 h 6857979"/>
              <a:gd name="connsiteX13574" fmla="*/ 5262487 w 7283450"/>
              <a:gd name="connsiteY13574" fmla="*/ 739465 h 6857979"/>
              <a:gd name="connsiteX13575" fmla="*/ 5262487 w 7283450"/>
              <a:gd name="connsiteY13575" fmla="*/ 740656 h 6857979"/>
              <a:gd name="connsiteX13576" fmla="*/ 5262884 w 7283450"/>
              <a:gd name="connsiteY13576" fmla="*/ 741450 h 6857979"/>
              <a:gd name="connsiteX13577" fmla="*/ 5265662 w 7283450"/>
              <a:gd name="connsiteY13577" fmla="*/ 740259 h 6857979"/>
              <a:gd name="connsiteX13578" fmla="*/ 5267250 w 7283450"/>
              <a:gd name="connsiteY13578" fmla="*/ 739068 h 6857979"/>
              <a:gd name="connsiteX13579" fmla="*/ 5268838 w 7283450"/>
              <a:gd name="connsiteY13579" fmla="*/ 737083 h 6857979"/>
              <a:gd name="connsiteX13580" fmla="*/ 5270028 w 7283450"/>
              <a:gd name="connsiteY13580" fmla="*/ 735098 h 6857979"/>
              <a:gd name="connsiteX13581" fmla="*/ 5271219 w 7283450"/>
              <a:gd name="connsiteY13581" fmla="*/ 733114 h 6857979"/>
              <a:gd name="connsiteX13582" fmla="*/ 5271616 w 7283450"/>
              <a:gd name="connsiteY13582" fmla="*/ 730732 h 6857979"/>
              <a:gd name="connsiteX13583" fmla="*/ 5272013 w 7283450"/>
              <a:gd name="connsiteY13583" fmla="*/ 725572 h 6857979"/>
              <a:gd name="connsiteX13584" fmla="*/ 5271616 w 7283450"/>
              <a:gd name="connsiteY13584" fmla="*/ 715251 h 6857979"/>
              <a:gd name="connsiteX13585" fmla="*/ 5271616 w 7283450"/>
              <a:gd name="connsiteY13585" fmla="*/ 709694 h 6857979"/>
              <a:gd name="connsiteX13586" fmla="*/ 5272013 w 7283450"/>
              <a:gd name="connsiteY13586" fmla="*/ 707312 h 6857979"/>
              <a:gd name="connsiteX13587" fmla="*/ 5272410 w 7283450"/>
              <a:gd name="connsiteY13587" fmla="*/ 704931 h 6857979"/>
              <a:gd name="connsiteX13588" fmla="*/ 5273203 w 7283450"/>
              <a:gd name="connsiteY13588" fmla="*/ 703343 h 6857979"/>
              <a:gd name="connsiteX13589" fmla="*/ 5273997 w 7283450"/>
              <a:gd name="connsiteY13589" fmla="*/ 701358 h 6857979"/>
              <a:gd name="connsiteX13590" fmla="*/ 5276776 w 7283450"/>
              <a:gd name="connsiteY13590" fmla="*/ 698182 h 6857979"/>
              <a:gd name="connsiteX13591" fmla="*/ 5279951 w 7283450"/>
              <a:gd name="connsiteY13591" fmla="*/ 695007 h 6857979"/>
              <a:gd name="connsiteX13592" fmla="*/ 5281141 w 7283450"/>
              <a:gd name="connsiteY13592" fmla="*/ 693022 h 6857979"/>
              <a:gd name="connsiteX13593" fmla="*/ 5281935 w 7283450"/>
              <a:gd name="connsiteY13593" fmla="*/ 691434 h 6857979"/>
              <a:gd name="connsiteX13594" fmla="*/ 5285507 w 7283450"/>
              <a:gd name="connsiteY13594" fmla="*/ 679526 h 6857979"/>
              <a:gd name="connsiteX13595" fmla="*/ 5289476 w 7283450"/>
              <a:gd name="connsiteY13595" fmla="*/ 666427 h 6857979"/>
              <a:gd name="connsiteX13596" fmla="*/ 5293048 w 7283450"/>
              <a:gd name="connsiteY13596" fmla="*/ 653724 h 6857979"/>
              <a:gd name="connsiteX13597" fmla="*/ 5297017 w 7283450"/>
              <a:gd name="connsiteY13597" fmla="*/ 641022 h 6857979"/>
              <a:gd name="connsiteX13598" fmla="*/ 5300986 w 7283450"/>
              <a:gd name="connsiteY13598" fmla="*/ 628716 h 6857979"/>
              <a:gd name="connsiteX13599" fmla="*/ 5303368 w 7283450"/>
              <a:gd name="connsiteY13599" fmla="*/ 622762 h 6857979"/>
              <a:gd name="connsiteX13600" fmla="*/ 5306146 w 7283450"/>
              <a:gd name="connsiteY13600" fmla="*/ 617205 h 6857979"/>
              <a:gd name="connsiteX13601" fmla="*/ 5308924 w 7283450"/>
              <a:gd name="connsiteY13601" fmla="*/ 611648 h 6857979"/>
              <a:gd name="connsiteX13602" fmla="*/ 5311703 w 7283450"/>
              <a:gd name="connsiteY13602" fmla="*/ 606487 h 6857979"/>
              <a:gd name="connsiteX13603" fmla="*/ 5315672 w 7283450"/>
              <a:gd name="connsiteY13603" fmla="*/ 602121 h 6857979"/>
              <a:gd name="connsiteX13604" fmla="*/ 5319244 w 7283450"/>
              <a:gd name="connsiteY13604" fmla="*/ 597755 h 6857979"/>
              <a:gd name="connsiteX13605" fmla="*/ 5317656 w 7283450"/>
              <a:gd name="connsiteY13605" fmla="*/ 613632 h 6857979"/>
              <a:gd name="connsiteX13606" fmla="*/ 5315275 w 7283450"/>
              <a:gd name="connsiteY13606" fmla="*/ 629907 h 6857979"/>
              <a:gd name="connsiteX13607" fmla="*/ 5312497 w 7283450"/>
              <a:gd name="connsiteY13607" fmla="*/ 645785 h 6857979"/>
              <a:gd name="connsiteX13608" fmla="*/ 5309718 w 7283450"/>
              <a:gd name="connsiteY13608" fmla="*/ 661663 h 6857979"/>
              <a:gd name="connsiteX13609" fmla="*/ 5306543 w 7283450"/>
              <a:gd name="connsiteY13609" fmla="*/ 677938 h 6857979"/>
              <a:gd name="connsiteX13610" fmla="*/ 5302574 w 7283450"/>
              <a:gd name="connsiteY13610" fmla="*/ 693816 h 6857979"/>
              <a:gd name="connsiteX13611" fmla="*/ 5298605 w 7283450"/>
              <a:gd name="connsiteY13611" fmla="*/ 709297 h 6857979"/>
              <a:gd name="connsiteX13612" fmla="*/ 5294239 w 7283450"/>
              <a:gd name="connsiteY13612" fmla="*/ 725572 h 6857979"/>
              <a:gd name="connsiteX13613" fmla="*/ 5284714 w 7283450"/>
              <a:gd name="connsiteY13613" fmla="*/ 757328 h 6857979"/>
              <a:gd name="connsiteX13614" fmla="*/ 5274791 w 7283450"/>
              <a:gd name="connsiteY13614" fmla="*/ 789480 h 6857979"/>
              <a:gd name="connsiteX13615" fmla="*/ 5264075 w 7283450"/>
              <a:gd name="connsiteY13615" fmla="*/ 820839 h 6857979"/>
              <a:gd name="connsiteX13616" fmla="*/ 5252962 w 7283450"/>
              <a:gd name="connsiteY13616" fmla="*/ 852992 h 6857979"/>
              <a:gd name="connsiteX13617" fmla="*/ 5231132 w 7283450"/>
              <a:gd name="connsiteY13617" fmla="*/ 916504 h 6857979"/>
              <a:gd name="connsiteX13618" fmla="*/ 5220813 w 7283450"/>
              <a:gd name="connsiteY13618" fmla="*/ 947466 h 6857979"/>
              <a:gd name="connsiteX13619" fmla="*/ 5210493 w 7283450"/>
              <a:gd name="connsiteY13619" fmla="*/ 979222 h 6857979"/>
              <a:gd name="connsiteX13620" fmla="*/ 5201365 w 7283450"/>
              <a:gd name="connsiteY13620" fmla="*/ 1010581 h 6857979"/>
              <a:gd name="connsiteX13621" fmla="*/ 5197396 w 7283450"/>
              <a:gd name="connsiteY13621" fmla="*/ 1025664 h 6857979"/>
              <a:gd name="connsiteX13622" fmla="*/ 5193030 w 7283450"/>
              <a:gd name="connsiteY13622" fmla="*/ 1041145 h 6857979"/>
              <a:gd name="connsiteX13623" fmla="*/ 5189855 w 7283450"/>
              <a:gd name="connsiteY13623" fmla="*/ 1056628 h 6857979"/>
              <a:gd name="connsiteX13624" fmla="*/ 5186679 w 7283450"/>
              <a:gd name="connsiteY13624" fmla="*/ 1072109 h 6857979"/>
              <a:gd name="connsiteX13625" fmla="*/ 5183504 w 7283450"/>
              <a:gd name="connsiteY13625" fmla="*/ 1087590 h 6857979"/>
              <a:gd name="connsiteX13626" fmla="*/ 5181123 w 7283450"/>
              <a:gd name="connsiteY13626" fmla="*/ 1103071 h 6857979"/>
              <a:gd name="connsiteX13627" fmla="*/ 5179138 w 7283450"/>
              <a:gd name="connsiteY13627" fmla="*/ 1113392 h 6857979"/>
              <a:gd name="connsiteX13628" fmla="*/ 5175963 w 7283450"/>
              <a:gd name="connsiteY13628" fmla="*/ 1124903 h 6857979"/>
              <a:gd name="connsiteX13629" fmla="*/ 5169216 w 7283450"/>
              <a:gd name="connsiteY13629" fmla="*/ 1149911 h 6857979"/>
              <a:gd name="connsiteX13630" fmla="*/ 5165644 w 7283450"/>
              <a:gd name="connsiteY13630" fmla="*/ 1161819 h 6857979"/>
              <a:gd name="connsiteX13631" fmla="*/ 5163262 w 7283450"/>
              <a:gd name="connsiteY13631" fmla="*/ 1173331 h 6857979"/>
              <a:gd name="connsiteX13632" fmla="*/ 5162469 w 7283450"/>
              <a:gd name="connsiteY13632" fmla="*/ 1178094 h 6857979"/>
              <a:gd name="connsiteX13633" fmla="*/ 5162072 w 7283450"/>
              <a:gd name="connsiteY13633" fmla="*/ 1182461 h 6857979"/>
              <a:gd name="connsiteX13634" fmla="*/ 5162072 w 7283450"/>
              <a:gd name="connsiteY13634" fmla="*/ 1186430 h 6857979"/>
              <a:gd name="connsiteX13635" fmla="*/ 5162469 w 7283450"/>
              <a:gd name="connsiteY13635" fmla="*/ 1190003 h 6857979"/>
              <a:gd name="connsiteX13636" fmla="*/ 5163262 w 7283450"/>
              <a:gd name="connsiteY13636" fmla="*/ 1191194 h 6857979"/>
              <a:gd name="connsiteX13637" fmla="*/ 5164850 w 7283450"/>
              <a:gd name="connsiteY13637" fmla="*/ 1192385 h 6857979"/>
              <a:gd name="connsiteX13638" fmla="*/ 5166438 w 7283450"/>
              <a:gd name="connsiteY13638" fmla="*/ 1193179 h 6857979"/>
              <a:gd name="connsiteX13639" fmla="*/ 5169216 w 7283450"/>
              <a:gd name="connsiteY13639" fmla="*/ 1193576 h 6857979"/>
              <a:gd name="connsiteX13640" fmla="*/ 5171200 w 7283450"/>
              <a:gd name="connsiteY13640" fmla="*/ 1194369 h 6857979"/>
              <a:gd name="connsiteX13641" fmla="*/ 5172788 w 7283450"/>
              <a:gd name="connsiteY13641" fmla="*/ 1195164 h 6857979"/>
              <a:gd name="connsiteX13642" fmla="*/ 5173979 w 7283450"/>
              <a:gd name="connsiteY13642" fmla="*/ 1195957 h 6857979"/>
              <a:gd name="connsiteX13643" fmla="*/ 5174376 w 7283450"/>
              <a:gd name="connsiteY13643" fmla="*/ 1197149 h 6857979"/>
              <a:gd name="connsiteX13644" fmla="*/ 5174376 w 7283450"/>
              <a:gd name="connsiteY13644" fmla="*/ 1197942 h 6857979"/>
              <a:gd name="connsiteX13645" fmla="*/ 5173582 w 7283450"/>
              <a:gd name="connsiteY13645" fmla="*/ 1198736 h 6857979"/>
              <a:gd name="connsiteX13646" fmla="*/ 5172788 w 7283450"/>
              <a:gd name="connsiteY13646" fmla="*/ 1199530 h 6857979"/>
              <a:gd name="connsiteX13647" fmla="*/ 5171994 w 7283450"/>
              <a:gd name="connsiteY13647" fmla="*/ 1201118 h 6857979"/>
              <a:gd name="connsiteX13648" fmla="*/ 5171994 w 7283450"/>
              <a:gd name="connsiteY13648" fmla="*/ 1203103 h 6857979"/>
              <a:gd name="connsiteX13649" fmla="*/ 5173185 w 7283450"/>
              <a:gd name="connsiteY13649" fmla="*/ 1201515 h 6857979"/>
              <a:gd name="connsiteX13650" fmla="*/ 5173979 w 7283450"/>
              <a:gd name="connsiteY13650" fmla="*/ 1199927 h 6857979"/>
              <a:gd name="connsiteX13651" fmla="*/ 5174376 w 7283450"/>
              <a:gd name="connsiteY13651" fmla="*/ 1198736 h 6857979"/>
              <a:gd name="connsiteX13652" fmla="*/ 5174376 w 7283450"/>
              <a:gd name="connsiteY13652" fmla="*/ 1197942 h 6857979"/>
              <a:gd name="connsiteX13653" fmla="*/ 5176757 w 7283450"/>
              <a:gd name="connsiteY13653" fmla="*/ 1197149 h 6857979"/>
              <a:gd name="connsiteX13654" fmla="*/ 5179138 w 7283450"/>
              <a:gd name="connsiteY13654" fmla="*/ 1197149 h 6857979"/>
              <a:gd name="connsiteX13655" fmla="*/ 5181520 w 7283450"/>
              <a:gd name="connsiteY13655" fmla="*/ 1197545 h 6857979"/>
              <a:gd name="connsiteX13656" fmla="*/ 5184298 w 7283450"/>
              <a:gd name="connsiteY13656" fmla="*/ 1198339 h 6857979"/>
              <a:gd name="connsiteX13657" fmla="*/ 5189458 w 7283450"/>
              <a:gd name="connsiteY13657" fmla="*/ 1199927 h 6857979"/>
              <a:gd name="connsiteX13658" fmla="*/ 5191839 w 7283450"/>
              <a:gd name="connsiteY13658" fmla="*/ 1199927 h 6857979"/>
              <a:gd name="connsiteX13659" fmla="*/ 5193824 w 7283450"/>
              <a:gd name="connsiteY13659" fmla="*/ 1199927 h 6857979"/>
              <a:gd name="connsiteX13660" fmla="*/ 5195808 w 7283450"/>
              <a:gd name="connsiteY13660" fmla="*/ 1199133 h 6857979"/>
              <a:gd name="connsiteX13661" fmla="*/ 5197793 w 7283450"/>
              <a:gd name="connsiteY13661" fmla="*/ 1197942 h 6857979"/>
              <a:gd name="connsiteX13662" fmla="*/ 5200968 w 7283450"/>
              <a:gd name="connsiteY13662" fmla="*/ 1194766 h 6857979"/>
              <a:gd name="connsiteX13663" fmla="*/ 5204143 w 7283450"/>
              <a:gd name="connsiteY13663" fmla="*/ 1191590 h 6857979"/>
              <a:gd name="connsiteX13664" fmla="*/ 5206921 w 7283450"/>
              <a:gd name="connsiteY13664" fmla="*/ 1187224 h 6857979"/>
              <a:gd name="connsiteX13665" fmla="*/ 5212875 w 7283450"/>
              <a:gd name="connsiteY13665" fmla="*/ 1179682 h 6857979"/>
              <a:gd name="connsiteX13666" fmla="*/ 5215653 w 7283450"/>
              <a:gd name="connsiteY13666" fmla="*/ 1176110 h 6857979"/>
              <a:gd name="connsiteX13667" fmla="*/ 5218828 w 7283450"/>
              <a:gd name="connsiteY13667" fmla="*/ 1172934 h 6857979"/>
              <a:gd name="connsiteX13668" fmla="*/ 5226369 w 7283450"/>
              <a:gd name="connsiteY13668" fmla="*/ 1167377 h 6857979"/>
              <a:gd name="connsiteX13669" fmla="*/ 5233910 w 7283450"/>
              <a:gd name="connsiteY13669" fmla="*/ 1162613 h 6857979"/>
              <a:gd name="connsiteX13670" fmla="*/ 5249390 w 7283450"/>
              <a:gd name="connsiteY13670" fmla="*/ 1152690 h 6857979"/>
              <a:gd name="connsiteX13671" fmla="*/ 5257328 w 7283450"/>
              <a:gd name="connsiteY13671" fmla="*/ 1147926 h 6857979"/>
              <a:gd name="connsiteX13672" fmla="*/ 5264869 w 7283450"/>
              <a:gd name="connsiteY13672" fmla="*/ 1142369 h 6857979"/>
              <a:gd name="connsiteX13673" fmla="*/ 5272013 w 7283450"/>
              <a:gd name="connsiteY13673" fmla="*/ 1136415 h 6857979"/>
              <a:gd name="connsiteX13674" fmla="*/ 5275188 w 7283450"/>
              <a:gd name="connsiteY13674" fmla="*/ 1133239 h 6857979"/>
              <a:gd name="connsiteX13675" fmla="*/ 5278363 w 7283450"/>
              <a:gd name="connsiteY13675" fmla="*/ 1129666 h 6857979"/>
              <a:gd name="connsiteX13676" fmla="*/ 5280745 w 7283450"/>
              <a:gd name="connsiteY13676" fmla="*/ 1126491 h 6857979"/>
              <a:gd name="connsiteX13677" fmla="*/ 5282729 w 7283450"/>
              <a:gd name="connsiteY13677" fmla="*/ 1123315 h 6857979"/>
              <a:gd name="connsiteX13678" fmla="*/ 5285904 w 7283450"/>
              <a:gd name="connsiteY13678" fmla="*/ 1116170 h 6857979"/>
              <a:gd name="connsiteX13679" fmla="*/ 5289873 w 7283450"/>
              <a:gd name="connsiteY13679" fmla="*/ 1109025 h 6857979"/>
              <a:gd name="connsiteX13680" fmla="*/ 5291858 w 7283450"/>
              <a:gd name="connsiteY13680" fmla="*/ 1105850 h 6857979"/>
              <a:gd name="connsiteX13681" fmla="*/ 5294239 w 7283450"/>
              <a:gd name="connsiteY13681" fmla="*/ 1103071 h 6857979"/>
              <a:gd name="connsiteX13682" fmla="*/ 5295827 w 7283450"/>
              <a:gd name="connsiteY13682" fmla="*/ 1101087 h 6857979"/>
              <a:gd name="connsiteX13683" fmla="*/ 5298208 w 7283450"/>
              <a:gd name="connsiteY13683" fmla="*/ 1099896 h 6857979"/>
              <a:gd name="connsiteX13684" fmla="*/ 5302971 w 7283450"/>
              <a:gd name="connsiteY13684" fmla="*/ 1098308 h 6857979"/>
              <a:gd name="connsiteX13685" fmla="*/ 5308131 w 7283450"/>
              <a:gd name="connsiteY13685" fmla="*/ 1096323 h 6857979"/>
              <a:gd name="connsiteX13686" fmla="*/ 5310512 w 7283450"/>
              <a:gd name="connsiteY13686" fmla="*/ 1094735 h 6857979"/>
              <a:gd name="connsiteX13687" fmla="*/ 5312893 w 7283450"/>
              <a:gd name="connsiteY13687" fmla="*/ 1092750 h 6857979"/>
              <a:gd name="connsiteX13688" fmla="*/ 5317259 w 7283450"/>
              <a:gd name="connsiteY13688" fmla="*/ 1088780 h 6857979"/>
              <a:gd name="connsiteX13689" fmla="*/ 5320434 w 7283450"/>
              <a:gd name="connsiteY13689" fmla="*/ 1084017 h 6857979"/>
              <a:gd name="connsiteX13690" fmla="*/ 5324403 w 7283450"/>
              <a:gd name="connsiteY13690" fmla="*/ 1079254 h 6857979"/>
              <a:gd name="connsiteX13691" fmla="*/ 5327579 w 7283450"/>
              <a:gd name="connsiteY13691" fmla="*/ 1074094 h 6857979"/>
              <a:gd name="connsiteX13692" fmla="*/ 5334326 w 7283450"/>
              <a:gd name="connsiteY13692" fmla="*/ 1064170 h 6857979"/>
              <a:gd name="connsiteX13693" fmla="*/ 5337501 w 7283450"/>
              <a:gd name="connsiteY13693" fmla="*/ 1059406 h 6857979"/>
              <a:gd name="connsiteX13694" fmla="*/ 5341470 w 7283450"/>
              <a:gd name="connsiteY13694" fmla="*/ 1055834 h 6857979"/>
              <a:gd name="connsiteX13695" fmla="*/ 5344645 w 7283450"/>
              <a:gd name="connsiteY13695" fmla="*/ 1053452 h 6857979"/>
              <a:gd name="connsiteX13696" fmla="*/ 5348217 w 7283450"/>
              <a:gd name="connsiteY13696" fmla="*/ 1051071 h 6857979"/>
              <a:gd name="connsiteX13697" fmla="*/ 5355362 w 7283450"/>
              <a:gd name="connsiteY13697" fmla="*/ 1047894 h 6857979"/>
              <a:gd name="connsiteX13698" fmla="*/ 5362903 w 7283450"/>
              <a:gd name="connsiteY13698" fmla="*/ 1044321 h 6857979"/>
              <a:gd name="connsiteX13699" fmla="*/ 5366475 w 7283450"/>
              <a:gd name="connsiteY13699" fmla="*/ 1041939 h 6857979"/>
              <a:gd name="connsiteX13700" fmla="*/ 5369650 w 7283450"/>
              <a:gd name="connsiteY13700" fmla="*/ 1039161 h 6857979"/>
              <a:gd name="connsiteX13701" fmla="*/ 5374413 w 7283450"/>
              <a:gd name="connsiteY13701" fmla="*/ 1034000 h 6857979"/>
              <a:gd name="connsiteX13702" fmla="*/ 5379572 w 7283450"/>
              <a:gd name="connsiteY13702" fmla="*/ 1028840 h 6857979"/>
              <a:gd name="connsiteX13703" fmla="*/ 5390686 w 7283450"/>
              <a:gd name="connsiteY13703" fmla="*/ 1016535 h 6857979"/>
              <a:gd name="connsiteX13704" fmla="*/ 5401799 w 7283450"/>
              <a:gd name="connsiteY13704" fmla="*/ 1004229 h 6857979"/>
              <a:gd name="connsiteX13705" fmla="*/ 5407752 w 7283450"/>
              <a:gd name="connsiteY13705" fmla="*/ 998275 h 6857979"/>
              <a:gd name="connsiteX13706" fmla="*/ 5413309 w 7283450"/>
              <a:gd name="connsiteY13706" fmla="*/ 992718 h 6857979"/>
              <a:gd name="connsiteX13707" fmla="*/ 5418469 w 7283450"/>
              <a:gd name="connsiteY13707" fmla="*/ 988351 h 6857979"/>
              <a:gd name="connsiteX13708" fmla="*/ 5422835 w 7283450"/>
              <a:gd name="connsiteY13708" fmla="*/ 985176 h 6857979"/>
              <a:gd name="connsiteX13709" fmla="*/ 5432757 w 7283450"/>
              <a:gd name="connsiteY13709" fmla="*/ 978825 h 6857979"/>
              <a:gd name="connsiteX13710" fmla="*/ 5437123 w 7283450"/>
              <a:gd name="connsiteY13710" fmla="*/ 976046 h 6857979"/>
              <a:gd name="connsiteX13711" fmla="*/ 5441092 w 7283450"/>
              <a:gd name="connsiteY13711" fmla="*/ 972870 h 6857979"/>
              <a:gd name="connsiteX13712" fmla="*/ 5445061 w 7283450"/>
              <a:gd name="connsiteY13712" fmla="*/ 969695 h 6857979"/>
              <a:gd name="connsiteX13713" fmla="*/ 5447839 w 7283450"/>
              <a:gd name="connsiteY13713" fmla="*/ 965328 h 6857979"/>
              <a:gd name="connsiteX13714" fmla="*/ 5448633 w 7283450"/>
              <a:gd name="connsiteY13714" fmla="*/ 964138 h 6857979"/>
              <a:gd name="connsiteX13715" fmla="*/ 5449030 w 7283450"/>
              <a:gd name="connsiteY13715" fmla="*/ 962550 h 6857979"/>
              <a:gd name="connsiteX13716" fmla="*/ 5449427 w 7283450"/>
              <a:gd name="connsiteY13716" fmla="*/ 958977 h 6857979"/>
              <a:gd name="connsiteX13717" fmla="*/ 5449824 w 7283450"/>
              <a:gd name="connsiteY13717" fmla="*/ 955405 h 6857979"/>
              <a:gd name="connsiteX13718" fmla="*/ 5450617 w 7283450"/>
              <a:gd name="connsiteY13718" fmla="*/ 953817 h 6857979"/>
              <a:gd name="connsiteX13719" fmla="*/ 5451411 w 7283450"/>
              <a:gd name="connsiteY13719" fmla="*/ 952229 h 6857979"/>
              <a:gd name="connsiteX13720" fmla="*/ 5452205 w 7283450"/>
              <a:gd name="connsiteY13720" fmla="*/ 951832 h 6857979"/>
              <a:gd name="connsiteX13721" fmla="*/ 5452999 w 7283450"/>
              <a:gd name="connsiteY13721" fmla="*/ 951435 h 6857979"/>
              <a:gd name="connsiteX13722" fmla="*/ 5455777 w 7283450"/>
              <a:gd name="connsiteY13722" fmla="*/ 951038 h 6857979"/>
              <a:gd name="connsiteX13723" fmla="*/ 5458952 w 7283450"/>
              <a:gd name="connsiteY13723" fmla="*/ 950244 h 6857979"/>
              <a:gd name="connsiteX13724" fmla="*/ 5459746 w 7283450"/>
              <a:gd name="connsiteY13724" fmla="*/ 949847 h 6857979"/>
              <a:gd name="connsiteX13725" fmla="*/ 5460540 w 7283450"/>
              <a:gd name="connsiteY13725" fmla="*/ 948657 h 6857979"/>
              <a:gd name="connsiteX13726" fmla="*/ 5462128 w 7283450"/>
              <a:gd name="connsiteY13726" fmla="*/ 945084 h 6857979"/>
              <a:gd name="connsiteX13727" fmla="*/ 5463318 w 7283450"/>
              <a:gd name="connsiteY13727" fmla="*/ 941908 h 6857979"/>
              <a:gd name="connsiteX13728" fmla="*/ 5463715 w 7283450"/>
              <a:gd name="connsiteY13728" fmla="*/ 935160 h 6857979"/>
              <a:gd name="connsiteX13729" fmla="*/ 5464112 w 7283450"/>
              <a:gd name="connsiteY13729" fmla="*/ 931985 h 6857979"/>
              <a:gd name="connsiteX13730" fmla="*/ 5465303 w 7283450"/>
              <a:gd name="connsiteY13730" fmla="*/ 929206 h 6857979"/>
              <a:gd name="connsiteX13731" fmla="*/ 5466097 w 7283450"/>
              <a:gd name="connsiteY13731" fmla="*/ 928412 h 6857979"/>
              <a:gd name="connsiteX13732" fmla="*/ 5466890 w 7283450"/>
              <a:gd name="connsiteY13732" fmla="*/ 927221 h 6857979"/>
              <a:gd name="connsiteX13733" fmla="*/ 5468478 w 7283450"/>
              <a:gd name="connsiteY13733" fmla="*/ 926428 h 6857979"/>
              <a:gd name="connsiteX13734" fmla="*/ 5470066 w 7283450"/>
              <a:gd name="connsiteY13734" fmla="*/ 925634 h 6857979"/>
              <a:gd name="connsiteX13735" fmla="*/ 5471256 w 7283450"/>
              <a:gd name="connsiteY13735" fmla="*/ 931985 h 6857979"/>
              <a:gd name="connsiteX13736" fmla="*/ 5471653 w 7283450"/>
              <a:gd name="connsiteY13736" fmla="*/ 937939 h 6857979"/>
              <a:gd name="connsiteX13737" fmla="*/ 5471256 w 7283450"/>
              <a:gd name="connsiteY13737" fmla="*/ 943893 h 6857979"/>
              <a:gd name="connsiteX13738" fmla="*/ 5470462 w 7283450"/>
              <a:gd name="connsiteY13738" fmla="*/ 948657 h 6857979"/>
              <a:gd name="connsiteX13739" fmla="*/ 5468875 w 7283450"/>
              <a:gd name="connsiteY13739" fmla="*/ 953420 h 6857979"/>
              <a:gd name="connsiteX13740" fmla="*/ 5466493 w 7283450"/>
              <a:gd name="connsiteY13740" fmla="*/ 958183 h 6857979"/>
              <a:gd name="connsiteX13741" fmla="*/ 5463715 w 7283450"/>
              <a:gd name="connsiteY13741" fmla="*/ 962153 h 6857979"/>
              <a:gd name="connsiteX13742" fmla="*/ 5460937 w 7283450"/>
              <a:gd name="connsiteY13742" fmla="*/ 965725 h 6857979"/>
              <a:gd name="connsiteX13743" fmla="*/ 5453793 w 7283450"/>
              <a:gd name="connsiteY13743" fmla="*/ 974061 h 6857979"/>
              <a:gd name="connsiteX13744" fmla="*/ 5445855 w 7283450"/>
              <a:gd name="connsiteY13744" fmla="*/ 982397 h 6857979"/>
              <a:gd name="connsiteX13745" fmla="*/ 5437123 w 7283450"/>
              <a:gd name="connsiteY13745" fmla="*/ 991527 h 6857979"/>
              <a:gd name="connsiteX13746" fmla="*/ 5433551 w 7283450"/>
              <a:gd name="connsiteY13746" fmla="*/ 996687 h 6857979"/>
              <a:gd name="connsiteX13747" fmla="*/ 5429185 w 7283450"/>
              <a:gd name="connsiteY13747" fmla="*/ 1002642 h 6857979"/>
              <a:gd name="connsiteX13748" fmla="*/ 5426407 w 7283450"/>
              <a:gd name="connsiteY13748" fmla="*/ 1007405 h 6857979"/>
              <a:gd name="connsiteX13749" fmla="*/ 5423628 w 7283450"/>
              <a:gd name="connsiteY13749" fmla="*/ 1012565 h 6857979"/>
              <a:gd name="connsiteX13750" fmla="*/ 5419659 w 7283450"/>
              <a:gd name="connsiteY13750" fmla="*/ 1022489 h 6857979"/>
              <a:gd name="connsiteX13751" fmla="*/ 5417675 w 7283450"/>
              <a:gd name="connsiteY13751" fmla="*/ 1027252 h 6857979"/>
              <a:gd name="connsiteX13752" fmla="*/ 5415293 w 7283450"/>
              <a:gd name="connsiteY13752" fmla="*/ 1031619 h 6857979"/>
              <a:gd name="connsiteX13753" fmla="*/ 5412912 w 7283450"/>
              <a:gd name="connsiteY13753" fmla="*/ 1035588 h 6857979"/>
              <a:gd name="connsiteX13754" fmla="*/ 5410531 w 7283450"/>
              <a:gd name="connsiteY13754" fmla="*/ 1039161 h 6857979"/>
              <a:gd name="connsiteX13755" fmla="*/ 5406562 w 7283450"/>
              <a:gd name="connsiteY13755" fmla="*/ 1041939 h 6857979"/>
              <a:gd name="connsiteX13756" fmla="*/ 5401402 w 7283450"/>
              <a:gd name="connsiteY13756" fmla="*/ 1046306 h 6857979"/>
              <a:gd name="connsiteX13757" fmla="*/ 5395845 w 7283450"/>
              <a:gd name="connsiteY13757" fmla="*/ 1051071 h 6857979"/>
              <a:gd name="connsiteX13758" fmla="*/ 5393464 w 7283450"/>
              <a:gd name="connsiteY13758" fmla="*/ 1053452 h 6857979"/>
              <a:gd name="connsiteX13759" fmla="*/ 5391479 w 7283450"/>
              <a:gd name="connsiteY13759" fmla="*/ 1055834 h 6857979"/>
              <a:gd name="connsiteX13760" fmla="*/ 5390686 w 7283450"/>
              <a:gd name="connsiteY13760" fmla="*/ 1057819 h 6857979"/>
              <a:gd name="connsiteX13761" fmla="*/ 5389892 w 7283450"/>
              <a:gd name="connsiteY13761" fmla="*/ 1060200 h 6857979"/>
              <a:gd name="connsiteX13762" fmla="*/ 5389495 w 7283450"/>
              <a:gd name="connsiteY13762" fmla="*/ 1064170 h 6857979"/>
              <a:gd name="connsiteX13763" fmla="*/ 5389495 w 7283450"/>
              <a:gd name="connsiteY13763" fmla="*/ 1068934 h 6857979"/>
              <a:gd name="connsiteX13764" fmla="*/ 5389098 w 7283450"/>
              <a:gd name="connsiteY13764" fmla="*/ 1070918 h 6857979"/>
              <a:gd name="connsiteX13765" fmla="*/ 5388304 w 7283450"/>
              <a:gd name="connsiteY13765" fmla="*/ 1072903 h 6857979"/>
              <a:gd name="connsiteX13766" fmla="*/ 5385526 w 7283450"/>
              <a:gd name="connsiteY13766" fmla="*/ 1077269 h 6857979"/>
              <a:gd name="connsiteX13767" fmla="*/ 5382748 w 7283450"/>
              <a:gd name="connsiteY13767" fmla="*/ 1081239 h 6857979"/>
              <a:gd name="connsiteX13768" fmla="*/ 5379176 w 7283450"/>
              <a:gd name="connsiteY13768" fmla="*/ 1084811 h 6857979"/>
              <a:gd name="connsiteX13769" fmla="*/ 5375603 w 7283450"/>
              <a:gd name="connsiteY13769" fmla="*/ 1089177 h 6857979"/>
              <a:gd name="connsiteX13770" fmla="*/ 5368062 w 7283450"/>
              <a:gd name="connsiteY13770" fmla="*/ 1096323 h 6857979"/>
              <a:gd name="connsiteX13771" fmla="*/ 5360124 w 7283450"/>
              <a:gd name="connsiteY13771" fmla="*/ 1103865 h 6857979"/>
              <a:gd name="connsiteX13772" fmla="*/ 5343455 w 7283450"/>
              <a:gd name="connsiteY13772" fmla="*/ 1117758 h 6857979"/>
              <a:gd name="connsiteX13773" fmla="*/ 5335914 w 7283450"/>
              <a:gd name="connsiteY13773" fmla="*/ 1124903 h 6857979"/>
              <a:gd name="connsiteX13774" fmla="*/ 5328769 w 7283450"/>
              <a:gd name="connsiteY13774" fmla="*/ 1132842 h 6857979"/>
              <a:gd name="connsiteX13775" fmla="*/ 5328372 w 7283450"/>
              <a:gd name="connsiteY13775" fmla="*/ 1133636 h 6857979"/>
              <a:gd name="connsiteX13776" fmla="*/ 5328372 w 7283450"/>
              <a:gd name="connsiteY13776" fmla="*/ 1134827 h 6857979"/>
              <a:gd name="connsiteX13777" fmla="*/ 5328769 w 7283450"/>
              <a:gd name="connsiteY13777" fmla="*/ 1138003 h 6857979"/>
              <a:gd name="connsiteX13778" fmla="*/ 5329166 w 7283450"/>
              <a:gd name="connsiteY13778" fmla="*/ 1140781 h 6857979"/>
              <a:gd name="connsiteX13779" fmla="*/ 5329166 w 7283450"/>
              <a:gd name="connsiteY13779" fmla="*/ 1141972 h 6857979"/>
              <a:gd name="connsiteX13780" fmla="*/ 5328769 w 7283450"/>
              <a:gd name="connsiteY13780" fmla="*/ 1142766 h 6857979"/>
              <a:gd name="connsiteX13781" fmla="*/ 5318847 w 7283450"/>
              <a:gd name="connsiteY13781" fmla="*/ 1153086 h 6857979"/>
              <a:gd name="connsiteX13782" fmla="*/ 5308924 w 7283450"/>
              <a:gd name="connsiteY13782" fmla="*/ 1163407 h 6857979"/>
              <a:gd name="connsiteX13783" fmla="*/ 5298605 w 7283450"/>
              <a:gd name="connsiteY13783" fmla="*/ 1173331 h 6857979"/>
              <a:gd name="connsiteX13784" fmla="*/ 5288683 w 7283450"/>
              <a:gd name="connsiteY13784" fmla="*/ 1183255 h 6857979"/>
              <a:gd name="connsiteX13785" fmla="*/ 5278760 w 7283450"/>
              <a:gd name="connsiteY13785" fmla="*/ 1193576 h 6857979"/>
              <a:gd name="connsiteX13786" fmla="*/ 5274791 w 7283450"/>
              <a:gd name="connsiteY13786" fmla="*/ 1199133 h 6857979"/>
              <a:gd name="connsiteX13787" fmla="*/ 5270028 w 7283450"/>
              <a:gd name="connsiteY13787" fmla="*/ 1205087 h 6857979"/>
              <a:gd name="connsiteX13788" fmla="*/ 5266456 w 7283450"/>
              <a:gd name="connsiteY13788" fmla="*/ 1210645 h 6857979"/>
              <a:gd name="connsiteX13789" fmla="*/ 5262884 w 7283450"/>
              <a:gd name="connsiteY13789" fmla="*/ 1216599 h 6857979"/>
              <a:gd name="connsiteX13790" fmla="*/ 5259312 w 7283450"/>
              <a:gd name="connsiteY13790" fmla="*/ 1223347 h 6857979"/>
              <a:gd name="connsiteX13791" fmla="*/ 5256534 w 7283450"/>
              <a:gd name="connsiteY13791" fmla="*/ 1229698 h 6857979"/>
              <a:gd name="connsiteX13792" fmla="*/ 5256931 w 7283450"/>
              <a:gd name="connsiteY13792" fmla="*/ 1231682 h 6857979"/>
              <a:gd name="connsiteX13793" fmla="*/ 5257328 w 7283450"/>
              <a:gd name="connsiteY13793" fmla="*/ 1232476 h 6857979"/>
              <a:gd name="connsiteX13794" fmla="*/ 5258121 w 7283450"/>
              <a:gd name="connsiteY13794" fmla="*/ 1233271 h 6857979"/>
              <a:gd name="connsiteX13795" fmla="*/ 5258915 w 7283450"/>
              <a:gd name="connsiteY13795" fmla="*/ 1233667 h 6857979"/>
              <a:gd name="connsiteX13796" fmla="*/ 5259709 w 7283450"/>
              <a:gd name="connsiteY13796" fmla="*/ 1233667 h 6857979"/>
              <a:gd name="connsiteX13797" fmla="*/ 5260503 w 7283450"/>
              <a:gd name="connsiteY13797" fmla="*/ 1233271 h 6857979"/>
              <a:gd name="connsiteX13798" fmla="*/ 5262884 w 7283450"/>
              <a:gd name="connsiteY13798" fmla="*/ 1232079 h 6857979"/>
              <a:gd name="connsiteX13799" fmla="*/ 5262884 w 7283450"/>
              <a:gd name="connsiteY13799" fmla="*/ 1234064 h 6857979"/>
              <a:gd name="connsiteX13800" fmla="*/ 5263281 w 7283450"/>
              <a:gd name="connsiteY13800" fmla="*/ 1235652 h 6857979"/>
              <a:gd name="connsiteX13801" fmla="*/ 5264075 w 7283450"/>
              <a:gd name="connsiteY13801" fmla="*/ 1237239 h 6857979"/>
              <a:gd name="connsiteX13802" fmla="*/ 5265662 w 7283450"/>
              <a:gd name="connsiteY13802" fmla="*/ 1238430 h 6857979"/>
              <a:gd name="connsiteX13803" fmla="*/ 5269631 w 7283450"/>
              <a:gd name="connsiteY13803" fmla="*/ 1240812 h 6857979"/>
              <a:gd name="connsiteX13804" fmla="*/ 5275188 w 7283450"/>
              <a:gd name="connsiteY13804" fmla="*/ 1242796 h 6857979"/>
              <a:gd name="connsiteX13805" fmla="*/ 5277966 w 7283450"/>
              <a:gd name="connsiteY13805" fmla="*/ 1243987 h 6857979"/>
              <a:gd name="connsiteX13806" fmla="*/ 5280745 w 7283450"/>
              <a:gd name="connsiteY13806" fmla="*/ 1245178 h 6857979"/>
              <a:gd name="connsiteX13807" fmla="*/ 5283126 w 7283450"/>
              <a:gd name="connsiteY13807" fmla="*/ 1246766 h 6857979"/>
              <a:gd name="connsiteX13808" fmla="*/ 5285507 w 7283450"/>
              <a:gd name="connsiteY13808" fmla="*/ 1249544 h 6857979"/>
              <a:gd name="connsiteX13809" fmla="*/ 5287889 w 7283450"/>
              <a:gd name="connsiteY13809" fmla="*/ 1251926 h 6857979"/>
              <a:gd name="connsiteX13810" fmla="*/ 5289476 w 7283450"/>
              <a:gd name="connsiteY13810" fmla="*/ 1255101 h 6857979"/>
              <a:gd name="connsiteX13811" fmla="*/ 5290667 w 7283450"/>
              <a:gd name="connsiteY13811" fmla="*/ 1259070 h 6857979"/>
              <a:gd name="connsiteX13812" fmla="*/ 5291064 w 7283450"/>
              <a:gd name="connsiteY13812" fmla="*/ 1263040 h 6857979"/>
              <a:gd name="connsiteX13813" fmla="*/ 5292255 w 7283450"/>
              <a:gd name="connsiteY13813" fmla="*/ 1262245 h 6857979"/>
              <a:gd name="connsiteX13814" fmla="*/ 5293445 w 7283450"/>
              <a:gd name="connsiteY13814" fmla="*/ 1260658 h 6857979"/>
              <a:gd name="connsiteX13815" fmla="*/ 5294636 w 7283450"/>
              <a:gd name="connsiteY13815" fmla="*/ 1258277 h 6857979"/>
              <a:gd name="connsiteX13816" fmla="*/ 5295430 w 7283450"/>
              <a:gd name="connsiteY13816" fmla="*/ 1255498 h 6857979"/>
              <a:gd name="connsiteX13817" fmla="*/ 5296621 w 7283450"/>
              <a:gd name="connsiteY13817" fmla="*/ 1253116 h 6857979"/>
              <a:gd name="connsiteX13818" fmla="*/ 5296621 w 7283450"/>
              <a:gd name="connsiteY13818" fmla="*/ 1251529 h 6857979"/>
              <a:gd name="connsiteX13819" fmla="*/ 5295827 w 7283450"/>
              <a:gd name="connsiteY13819" fmla="*/ 1250734 h 6857979"/>
              <a:gd name="connsiteX13820" fmla="*/ 5295430 w 7283450"/>
              <a:gd name="connsiteY13820" fmla="*/ 1250338 h 6857979"/>
              <a:gd name="connsiteX13821" fmla="*/ 5295033 w 7283450"/>
              <a:gd name="connsiteY13821" fmla="*/ 1249941 h 6857979"/>
              <a:gd name="connsiteX13822" fmla="*/ 5294239 w 7283450"/>
              <a:gd name="connsiteY13822" fmla="*/ 1249941 h 6857979"/>
              <a:gd name="connsiteX13823" fmla="*/ 5295033 w 7283450"/>
              <a:gd name="connsiteY13823" fmla="*/ 1248750 h 6857979"/>
              <a:gd name="connsiteX13824" fmla="*/ 5295827 w 7283450"/>
              <a:gd name="connsiteY13824" fmla="*/ 1248353 h 6857979"/>
              <a:gd name="connsiteX13825" fmla="*/ 5297414 w 7283450"/>
              <a:gd name="connsiteY13825" fmla="*/ 1247956 h 6857979"/>
              <a:gd name="connsiteX13826" fmla="*/ 5298208 w 7283450"/>
              <a:gd name="connsiteY13826" fmla="*/ 1247956 h 6857979"/>
              <a:gd name="connsiteX13827" fmla="*/ 5299002 w 7283450"/>
              <a:gd name="connsiteY13827" fmla="*/ 1248353 h 6857979"/>
              <a:gd name="connsiteX13828" fmla="*/ 5300193 w 7283450"/>
              <a:gd name="connsiteY13828" fmla="*/ 1249148 h 6857979"/>
              <a:gd name="connsiteX13829" fmla="*/ 5301383 w 7283450"/>
              <a:gd name="connsiteY13829" fmla="*/ 1250734 h 6857979"/>
              <a:gd name="connsiteX13830" fmla="*/ 5302574 w 7283450"/>
              <a:gd name="connsiteY13830" fmla="*/ 1253116 h 6857979"/>
              <a:gd name="connsiteX13831" fmla="*/ 5302971 w 7283450"/>
              <a:gd name="connsiteY13831" fmla="*/ 1255101 h 6857979"/>
              <a:gd name="connsiteX13832" fmla="*/ 5302971 w 7283450"/>
              <a:gd name="connsiteY13832" fmla="*/ 1256689 h 6857979"/>
              <a:gd name="connsiteX13833" fmla="*/ 5302574 w 7283450"/>
              <a:gd name="connsiteY13833" fmla="*/ 1257482 h 6857979"/>
              <a:gd name="connsiteX13834" fmla="*/ 5302177 w 7283450"/>
              <a:gd name="connsiteY13834" fmla="*/ 1257879 h 6857979"/>
              <a:gd name="connsiteX13835" fmla="*/ 5301383 w 7283450"/>
              <a:gd name="connsiteY13835" fmla="*/ 1257879 h 6857979"/>
              <a:gd name="connsiteX13836" fmla="*/ 5304559 w 7283450"/>
              <a:gd name="connsiteY13836" fmla="*/ 1258674 h 6857979"/>
              <a:gd name="connsiteX13837" fmla="*/ 5308528 w 7283450"/>
              <a:gd name="connsiteY13837" fmla="*/ 1258674 h 6857979"/>
              <a:gd name="connsiteX13838" fmla="*/ 5312100 w 7283450"/>
              <a:gd name="connsiteY13838" fmla="*/ 1258277 h 6857979"/>
              <a:gd name="connsiteX13839" fmla="*/ 5316862 w 7283450"/>
              <a:gd name="connsiteY13839" fmla="*/ 1257086 h 6857979"/>
              <a:gd name="connsiteX13840" fmla="*/ 5321228 w 7283450"/>
              <a:gd name="connsiteY13840" fmla="*/ 1255101 h 6857979"/>
              <a:gd name="connsiteX13841" fmla="*/ 5326388 w 7283450"/>
              <a:gd name="connsiteY13841" fmla="*/ 1252719 h 6857979"/>
              <a:gd name="connsiteX13842" fmla="*/ 5337898 w 7283450"/>
              <a:gd name="connsiteY13842" fmla="*/ 1246368 h 6857979"/>
              <a:gd name="connsiteX13843" fmla="*/ 5339883 w 7283450"/>
              <a:gd name="connsiteY13843" fmla="*/ 1249941 h 6857979"/>
              <a:gd name="connsiteX13844" fmla="*/ 5340676 w 7283450"/>
              <a:gd name="connsiteY13844" fmla="*/ 1253116 h 6857979"/>
              <a:gd name="connsiteX13845" fmla="*/ 5341073 w 7283450"/>
              <a:gd name="connsiteY13845" fmla="*/ 1256292 h 6857979"/>
              <a:gd name="connsiteX13846" fmla="*/ 5340676 w 7283450"/>
              <a:gd name="connsiteY13846" fmla="*/ 1258674 h 6857979"/>
              <a:gd name="connsiteX13847" fmla="*/ 5339883 w 7283450"/>
              <a:gd name="connsiteY13847" fmla="*/ 1261452 h 6857979"/>
              <a:gd name="connsiteX13848" fmla="*/ 5337898 w 7283450"/>
              <a:gd name="connsiteY13848" fmla="*/ 1263833 h 6857979"/>
              <a:gd name="connsiteX13849" fmla="*/ 5336310 w 7283450"/>
              <a:gd name="connsiteY13849" fmla="*/ 1266612 h 6857979"/>
              <a:gd name="connsiteX13850" fmla="*/ 5334723 w 7283450"/>
              <a:gd name="connsiteY13850" fmla="*/ 1268994 h 6857979"/>
              <a:gd name="connsiteX13851" fmla="*/ 5330754 w 7283450"/>
              <a:gd name="connsiteY13851" fmla="*/ 1273758 h 6857979"/>
              <a:gd name="connsiteX13852" fmla="*/ 5325991 w 7283450"/>
              <a:gd name="connsiteY13852" fmla="*/ 1277727 h 6857979"/>
              <a:gd name="connsiteX13853" fmla="*/ 5322419 w 7283450"/>
              <a:gd name="connsiteY13853" fmla="*/ 1282491 h 6857979"/>
              <a:gd name="connsiteX13854" fmla="*/ 5320434 w 7283450"/>
              <a:gd name="connsiteY13854" fmla="*/ 1284476 h 6857979"/>
              <a:gd name="connsiteX13855" fmla="*/ 5319244 w 7283450"/>
              <a:gd name="connsiteY13855" fmla="*/ 1286857 h 6857979"/>
              <a:gd name="connsiteX13856" fmla="*/ 5323213 w 7283450"/>
              <a:gd name="connsiteY13856" fmla="*/ 1287254 h 6857979"/>
              <a:gd name="connsiteX13857" fmla="*/ 5325594 w 7283450"/>
              <a:gd name="connsiteY13857" fmla="*/ 1288445 h 6857979"/>
              <a:gd name="connsiteX13858" fmla="*/ 5326388 w 7283450"/>
              <a:gd name="connsiteY13858" fmla="*/ 1289239 h 6857979"/>
              <a:gd name="connsiteX13859" fmla="*/ 5326785 w 7283450"/>
              <a:gd name="connsiteY13859" fmla="*/ 1290430 h 6857979"/>
              <a:gd name="connsiteX13860" fmla="*/ 5327579 w 7283450"/>
              <a:gd name="connsiteY13860" fmla="*/ 1292414 h 6857979"/>
              <a:gd name="connsiteX13861" fmla="*/ 5327579 w 7283450"/>
              <a:gd name="connsiteY13861" fmla="*/ 1294796 h 6857979"/>
              <a:gd name="connsiteX13862" fmla="*/ 5327579 w 7283450"/>
              <a:gd name="connsiteY13862" fmla="*/ 1297971 h 6857979"/>
              <a:gd name="connsiteX13863" fmla="*/ 5327976 w 7283450"/>
              <a:gd name="connsiteY13863" fmla="*/ 1302338 h 6857979"/>
              <a:gd name="connsiteX13864" fmla="*/ 5328769 w 7283450"/>
              <a:gd name="connsiteY13864" fmla="*/ 1306705 h 6857979"/>
              <a:gd name="connsiteX13865" fmla="*/ 5328769 w 7283450"/>
              <a:gd name="connsiteY13865" fmla="*/ 1304323 h 6857979"/>
              <a:gd name="connsiteX13866" fmla="*/ 5329563 w 7283450"/>
              <a:gd name="connsiteY13866" fmla="*/ 1301941 h 6857979"/>
              <a:gd name="connsiteX13867" fmla="*/ 5331151 w 7283450"/>
              <a:gd name="connsiteY13867" fmla="*/ 1300353 h 6857979"/>
              <a:gd name="connsiteX13868" fmla="*/ 5332341 w 7283450"/>
              <a:gd name="connsiteY13868" fmla="*/ 1298368 h 6857979"/>
              <a:gd name="connsiteX13869" fmla="*/ 5334723 w 7283450"/>
              <a:gd name="connsiteY13869" fmla="*/ 1295590 h 6857979"/>
              <a:gd name="connsiteX13870" fmla="*/ 5335120 w 7283450"/>
              <a:gd name="connsiteY13870" fmla="*/ 1294399 h 6857979"/>
              <a:gd name="connsiteX13871" fmla="*/ 5335120 w 7283450"/>
              <a:gd name="connsiteY13871" fmla="*/ 1293605 h 6857979"/>
              <a:gd name="connsiteX13872" fmla="*/ 5335914 w 7283450"/>
              <a:gd name="connsiteY13872" fmla="*/ 1293208 h 6857979"/>
              <a:gd name="connsiteX13873" fmla="*/ 5336707 w 7283450"/>
              <a:gd name="connsiteY13873" fmla="*/ 1293605 h 6857979"/>
              <a:gd name="connsiteX13874" fmla="*/ 5337104 w 7283450"/>
              <a:gd name="connsiteY13874" fmla="*/ 1294399 h 6857979"/>
              <a:gd name="connsiteX13875" fmla="*/ 5337501 w 7283450"/>
              <a:gd name="connsiteY13875" fmla="*/ 1295193 h 6857979"/>
              <a:gd name="connsiteX13876" fmla="*/ 5338295 w 7283450"/>
              <a:gd name="connsiteY13876" fmla="*/ 1297575 h 6857979"/>
              <a:gd name="connsiteX13877" fmla="*/ 5339486 w 7283450"/>
              <a:gd name="connsiteY13877" fmla="*/ 1301544 h 6857979"/>
              <a:gd name="connsiteX13878" fmla="*/ 5340279 w 7283450"/>
              <a:gd name="connsiteY13878" fmla="*/ 1305911 h 6857979"/>
              <a:gd name="connsiteX13879" fmla="*/ 5341470 w 7283450"/>
              <a:gd name="connsiteY13879" fmla="*/ 1310674 h 6857979"/>
              <a:gd name="connsiteX13880" fmla="*/ 5342661 w 7283450"/>
              <a:gd name="connsiteY13880" fmla="*/ 1313056 h 6857979"/>
              <a:gd name="connsiteX13881" fmla="*/ 5343852 w 7283450"/>
              <a:gd name="connsiteY13881" fmla="*/ 1315835 h 6857979"/>
              <a:gd name="connsiteX13882" fmla="*/ 5345439 w 7283450"/>
              <a:gd name="connsiteY13882" fmla="*/ 1317819 h 6857979"/>
              <a:gd name="connsiteX13883" fmla="*/ 5347821 w 7283450"/>
              <a:gd name="connsiteY13883" fmla="*/ 1320201 h 6857979"/>
              <a:gd name="connsiteX13884" fmla="*/ 5349011 w 7283450"/>
              <a:gd name="connsiteY13884" fmla="*/ 1322583 h 6857979"/>
              <a:gd name="connsiteX13885" fmla="*/ 5346233 w 7283450"/>
              <a:gd name="connsiteY13885" fmla="*/ 1319407 h 6857979"/>
              <a:gd name="connsiteX13886" fmla="*/ 5342264 w 7283450"/>
              <a:gd name="connsiteY13886" fmla="*/ 1313453 h 6857979"/>
              <a:gd name="connsiteX13887" fmla="*/ 5340279 w 7283450"/>
              <a:gd name="connsiteY13887" fmla="*/ 1311071 h 6857979"/>
              <a:gd name="connsiteX13888" fmla="*/ 5338692 w 7283450"/>
              <a:gd name="connsiteY13888" fmla="*/ 1310674 h 6857979"/>
              <a:gd name="connsiteX13889" fmla="*/ 5337898 w 7283450"/>
              <a:gd name="connsiteY13889" fmla="*/ 1310277 h 6857979"/>
              <a:gd name="connsiteX13890" fmla="*/ 5340676 w 7283450"/>
              <a:gd name="connsiteY13890" fmla="*/ 1316231 h 6857979"/>
              <a:gd name="connsiteX13891" fmla="*/ 5342264 w 7283450"/>
              <a:gd name="connsiteY13891" fmla="*/ 1320995 h 6857979"/>
              <a:gd name="connsiteX13892" fmla="*/ 5342661 w 7283450"/>
              <a:gd name="connsiteY13892" fmla="*/ 1325758 h 6857979"/>
              <a:gd name="connsiteX13893" fmla="*/ 5342661 w 7283450"/>
              <a:gd name="connsiteY13893" fmla="*/ 1329728 h 6857979"/>
              <a:gd name="connsiteX13894" fmla="*/ 5342661 w 7283450"/>
              <a:gd name="connsiteY13894" fmla="*/ 1334095 h 6857979"/>
              <a:gd name="connsiteX13895" fmla="*/ 5342661 w 7283450"/>
              <a:gd name="connsiteY13895" fmla="*/ 1338064 h 6857979"/>
              <a:gd name="connsiteX13896" fmla="*/ 5343058 w 7283450"/>
              <a:gd name="connsiteY13896" fmla="*/ 1342431 h 6857979"/>
              <a:gd name="connsiteX13897" fmla="*/ 5344248 w 7283450"/>
              <a:gd name="connsiteY13897" fmla="*/ 1346797 h 6857979"/>
              <a:gd name="connsiteX13898" fmla="*/ 5345439 w 7283450"/>
              <a:gd name="connsiteY13898" fmla="*/ 1346400 h 6857979"/>
              <a:gd name="connsiteX13899" fmla="*/ 5346233 w 7283450"/>
              <a:gd name="connsiteY13899" fmla="*/ 1345606 h 6857979"/>
              <a:gd name="connsiteX13900" fmla="*/ 5345836 w 7283450"/>
              <a:gd name="connsiteY13900" fmla="*/ 1344812 h 6857979"/>
              <a:gd name="connsiteX13901" fmla="*/ 5345439 w 7283450"/>
              <a:gd name="connsiteY13901" fmla="*/ 1343622 h 6857979"/>
              <a:gd name="connsiteX13902" fmla="*/ 5344645 w 7283450"/>
              <a:gd name="connsiteY13902" fmla="*/ 1340446 h 6857979"/>
              <a:gd name="connsiteX13903" fmla="*/ 5344248 w 7283450"/>
              <a:gd name="connsiteY13903" fmla="*/ 1338858 h 6857979"/>
              <a:gd name="connsiteX13904" fmla="*/ 5344248 w 7283450"/>
              <a:gd name="connsiteY13904" fmla="*/ 1336873 h 6857979"/>
              <a:gd name="connsiteX13905" fmla="*/ 5346630 w 7283450"/>
              <a:gd name="connsiteY13905" fmla="*/ 1338858 h 6857979"/>
              <a:gd name="connsiteX13906" fmla="*/ 5349408 w 7283450"/>
              <a:gd name="connsiteY13906" fmla="*/ 1340843 h 6857979"/>
              <a:gd name="connsiteX13907" fmla="*/ 5350996 w 7283450"/>
              <a:gd name="connsiteY13907" fmla="*/ 1344019 h 6857979"/>
              <a:gd name="connsiteX13908" fmla="*/ 5352583 w 7283450"/>
              <a:gd name="connsiteY13908" fmla="*/ 1346400 h 6857979"/>
              <a:gd name="connsiteX13909" fmla="*/ 5353774 w 7283450"/>
              <a:gd name="connsiteY13909" fmla="*/ 1349973 h 6857979"/>
              <a:gd name="connsiteX13910" fmla="*/ 5354965 w 7283450"/>
              <a:gd name="connsiteY13910" fmla="*/ 1353149 h 6857979"/>
              <a:gd name="connsiteX13911" fmla="*/ 5356949 w 7283450"/>
              <a:gd name="connsiteY13911" fmla="*/ 1360294 h 6857979"/>
              <a:gd name="connsiteX13912" fmla="*/ 5357346 w 7283450"/>
              <a:gd name="connsiteY13912" fmla="*/ 1361882 h 6857979"/>
              <a:gd name="connsiteX13913" fmla="*/ 5356552 w 7283450"/>
              <a:gd name="connsiteY13913" fmla="*/ 1363073 h 6857979"/>
              <a:gd name="connsiteX13914" fmla="*/ 5354171 w 7283450"/>
              <a:gd name="connsiteY13914" fmla="*/ 1364263 h 6857979"/>
              <a:gd name="connsiteX13915" fmla="*/ 5353377 w 7283450"/>
              <a:gd name="connsiteY13915" fmla="*/ 1365057 h 6857979"/>
              <a:gd name="connsiteX13916" fmla="*/ 5352583 w 7283450"/>
              <a:gd name="connsiteY13916" fmla="*/ 1367042 h 6857979"/>
              <a:gd name="connsiteX13917" fmla="*/ 5352980 w 7283450"/>
              <a:gd name="connsiteY13917" fmla="*/ 1369821 h 6857979"/>
              <a:gd name="connsiteX13918" fmla="*/ 5353774 w 7283450"/>
              <a:gd name="connsiteY13918" fmla="*/ 1373789 h 6857979"/>
              <a:gd name="connsiteX13919" fmla="*/ 5354568 w 7283450"/>
              <a:gd name="connsiteY13919" fmla="*/ 1374981 h 6857979"/>
              <a:gd name="connsiteX13920" fmla="*/ 5355362 w 7283450"/>
              <a:gd name="connsiteY13920" fmla="*/ 1376172 h 6857979"/>
              <a:gd name="connsiteX13921" fmla="*/ 5358537 w 7283450"/>
              <a:gd name="connsiteY13921" fmla="*/ 1377363 h 6857979"/>
              <a:gd name="connsiteX13922" fmla="*/ 5361315 w 7283450"/>
              <a:gd name="connsiteY13922" fmla="*/ 1378553 h 6857979"/>
              <a:gd name="connsiteX13923" fmla="*/ 5362506 w 7283450"/>
              <a:gd name="connsiteY13923" fmla="*/ 1379347 h 6857979"/>
              <a:gd name="connsiteX13924" fmla="*/ 5363300 w 7283450"/>
              <a:gd name="connsiteY13924" fmla="*/ 1380537 h 6857979"/>
              <a:gd name="connsiteX13925" fmla="*/ 5364093 w 7283450"/>
              <a:gd name="connsiteY13925" fmla="*/ 1382522 h 6857979"/>
              <a:gd name="connsiteX13926" fmla="*/ 5365284 w 7283450"/>
              <a:gd name="connsiteY13926" fmla="*/ 1385302 h 6857979"/>
              <a:gd name="connsiteX13927" fmla="*/ 5366078 w 7283450"/>
              <a:gd name="connsiteY13927" fmla="*/ 1389667 h 6857979"/>
              <a:gd name="connsiteX13928" fmla="*/ 5366475 w 7283450"/>
              <a:gd name="connsiteY13928" fmla="*/ 1395225 h 6857979"/>
              <a:gd name="connsiteX13929" fmla="*/ 5366475 w 7283450"/>
              <a:gd name="connsiteY13929" fmla="*/ 1399989 h 6857979"/>
              <a:gd name="connsiteX13930" fmla="*/ 5366078 w 7283450"/>
              <a:gd name="connsiteY13930" fmla="*/ 1408722 h 6857979"/>
              <a:gd name="connsiteX13931" fmla="*/ 5366078 w 7283450"/>
              <a:gd name="connsiteY13931" fmla="*/ 1411897 h 6857979"/>
              <a:gd name="connsiteX13932" fmla="*/ 5366475 w 7283450"/>
              <a:gd name="connsiteY13932" fmla="*/ 1413882 h 6857979"/>
              <a:gd name="connsiteX13933" fmla="*/ 5367269 w 7283450"/>
              <a:gd name="connsiteY13933" fmla="*/ 1415469 h 6857979"/>
              <a:gd name="connsiteX13934" fmla="*/ 5368062 w 7283450"/>
              <a:gd name="connsiteY13934" fmla="*/ 1415866 h 6857979"/>
              <a:gd name="connsiteX13935" fmla="*/ 5368459 w 7283450"/>
              <a:gd name="connsiteY13935" fmla="*/ 1415866 h 6857979"/>
              <a:gd name="connsiteX13936" fmla="*/ 5369253 w 7283450"/>
              <a:gd name="connsiteY13936" fmla="*/ 1415469 h 6857979"/>
              <a:gd name="connsiteX13937" fmla="*/ 5370444 w 7283450"/>
              <a:gd name="connsiteY13937" fmla="*/ 1414676 h 6857979"/>
              <a:gd name="connsiteX13938" fmla="*/ 5371238 w 7283450"/>
              <a:gd name="connsiteY13938" fmla="*/ 1413485 h 6857979"/>
              <a:gd name="connsiteX13939" fmla="*/ 5372428 w 7283450"/>
              <a:gd name="connsiteY13939" fmla="*/ 1413089 h 6857979"/>
              <a:gd name="connsiteX13940" fmla="*/ 5374413 w 7283450"/>
              <a:gd name="connsiteY13940" fmla="*/ 1412691 h 6857979"/>
              <a:gd name="connsiteX13941" fmla="*/ 5375207 w 7283450"/>
              <a:gd name="connsiteY13941" fmla="*/ 1413089 h 6857979"/>
              <a:gd name="connsiteX13942" fmla="*/ 5376000 w 7283450"/>
              <a:gd name="connsiteY13942" fmla="*/ 1413882 h 6857979"/>
              <a:gd name="connsiteX13943" fmla="*/ 5376794 w 7283450"/>
              <a:gd name="connsiteY13943" fmla="*/ 1414676 h 6857979"/>
              <a:gd name="connsiteX13944" fmla="*/ 5377588 w 7283450"/>
              <a:gd name="connsiteY13944" fmla="*/ 1416264 h 6857979"/>
              <a:gd name="connsiteX13945" fmla="*/ 5379176 w 7283450"/>
              <a:gd name="connsiteY13945" fmla="*/ 1421026 h 6857979"/>
              <a:gd name="connsiteX13946" fmla="*/ 5380366 w 7283450"/>
              <a:gd name="connsiteY13946" fmla="*/ 1426980 h 6857979"/>
              <a:gd name="connsiteX13947" fmla="*/ 5381954 w 7283450"/>
              <a:gd name="connsiteY13947" fmla="*/ 1432538 h 6857979"/>
              <a:gd name="connsiteX13948" fmla="*/ 5381954 w 7283450"/>
              <a:gd name="connsiteY13948" fmla="*/ 1435713 h 6857979"/>
              <a:gd name="connsiteX13949" fmla="*/ 5381954 w 7283450"/>
              <a:gd name="connsiteY13949" fmla="*/ 1438492 h 6857979"/>
              <a:gd name="connsiteX13950" fmla="*/ 5380763 w 7283450"/>
              <a:gd name="connsiteY13950" fmla="*/ 1440477 h 6857979"/>
              <a:gd name="connsiteX13951" fmla="*/ 5380366 w 7283450"/>
              <a:gd name="connsiteY13951" fmla="*/ 1442462 h 6857979"/>
              <a:gd name="connsiteX13952" fmla="*/ 5379176 w 7283450"/>
              <a:gd name="connsiteY13952" fmla="*/ 1444049 h 6857979"/>
              <a:gd name="connsiteX13953" fmla="*/ 5377588 w 7283450"/>
              <a:gd name="connsiteY13953" fmla="*/ 1444844 h 6857979"/>
              <a:gd name="connsiteX13954" fmla="*/ 5376000 w 7283450"/>
              <a:gd name="connsiteY13954" fmla="*/ 1444844 h 6857979"/>
              <a:gd name="connsiteX13955" fmla="*/ 5375207 w 7283450"/>
              <a:gd name="connsiteY13955" fmla="*/ 1444446 h 6857979"/>
              <a:gd name="connsiteX13956" fmla="*/ 5372428 w 7283450"/>
              <a:gd name="connsiteY13956" fmla="*/ 1444049 h 6857979"/>
              <a:gd name="connsiteX13957" fmla="*/ 5375603 w 7283450"/>
              <a:gd name="connsiteY13957" fmla="*/ 1444844 h 6857979"/>
              <a:gd name="connsiteX13958" fmla="*/ 5376000 w 7283450"/>
              <a:gd name="connsiteY13958" fmla="*/ 1444844 h 6857979"/>
              <a:gd name="connsiteX13959" fmla="*/ 5376794 w 7283450"/>
              <a:gd name="connsiteY13959" fmla="*/ 1445240 h 6857979"/>
              <a:gd name="connsiteX13960" fmla="*/ 5380366 w 7283450"/>
              <a:gd name="connsiteY13960" fmla="*/ 1447225 h 6857979"/>
              <a:gd name="connsiteX13961" fmla="*/ 5382748 w 7283450"/>
              <a:gd name="connsiteY13961" fmla="*/ 1448019 h 6857979"/>
              <a:gd name="connsiteX13962" fmla="*/ 5385129 w 7283450"/>
              <a:gd name="connsiteY13962" fmla="*/ 1448416 h 6857979"/>
              <a:gd name="connsiteX13963" fmla="*/ 5387907 w 7283450"/>
              <a:gd name="connsiteY13963" fmla="*/ 1448416 h 6857979"/>
              <a:gd name="connsiteX13964" fmla="*/ 5391479 w 7283450"/>
              <a:gd name="connsiteY13964" fmla="*/ 1447225 h 6857979"/>
              <a:gd name="connsiteX13965" fmla="*/ 5389495 w 7283450"/>
              <a:gd name="connsiteY13965" fmla="*/ 1452386 h 6857979"/>
              <a:gd name="connsiteX13966" fmla="*/ 5387907 w 7283450"/>
              <a:gd name="connsiteY13966" fmla="*/ 1456752 h 6857979"/>
              <a:gd name="connsiteX13967" fmla="*/ 5386717 w 7283450"/>
              <a:gd name="connsiteY13967" fmla="*/ 1458736 h 6857979"/>
              <a:gd name="connsiteX13968" fmla="*/ 5385526 w 7283450"/>
              <a:gd name="connsiteY13968" fmla="*/ 1461118 h 6857979"/>
              <a:gd name="connsiteX13969" fmla="*/ 5383938 w 7283450"/>
              <a:gd name="connsiteY13969" fmla="*/ 1462706 h 6857979"/>
              <a:gd name="connsiteX13970" fmla="*/ 5382351 w 7283450"/>
              <a:gd name="connsiteY13970" fmla="*/ 1463897 h 6857979"/>
              <a:gd name="connsiteX13971" fmla="*/ 5384335 w 7283450"/>
              <a:gd name="connsiteY13971" fmla="*/ 1463500 h 6857979"/>
              <a:gd name="connsiteX13972" fmla="*/ 5385923 w 7283450"/>
              <a:gd name="connsiteY13972" fmla="*/ 1463500 h 6857979"/>
              <a:gd name="connsiteX13973" fmla="*/ 5387510 w 7283450"/>
              <a:gd name="connsiteY13973" fmla="*/ 1464294 h 6857979"/>
              <a:gd name="connsiteX13974" fmla="*/ 5388701 w 7283450"/>
              <a:gd name="connsiteY13974" fmla="*/ 1465087 h 6857979"/>
              <a:gd name="connsiteX13975" fmla="*/ 5389495 w 7283450"/>
              <a:gd name="connsiteY13975" fmla="*/ 1466278 h 6857979"/>
              <a:gd name="connsiteX13976" fmla="*/ 5389892 w 7283450"/>
              <a:gd name="connsiteY13976" fmla="*/ 1467469 h 6857979"/>
              <a:gd name="connsiteX13977" fmla="*/ 5391083 w 7283450"/>
              <a:gd name="connsiteY13977" fmla="*/ 1471836 h 6857979"/>
              <a:gd name="connsiteX13978" fmla="*/ 5392273 w 7283450"/>
              <a:gd name="connsiteY13978" fmla="*/ 1481363 h 6857979"/>
              <a:gd name="connsiteX13979" fmla="*/ 5393067 w 7283450"/>
              <a:gd name="connsiteY13979" fmla="*/ 1486522 h 6857979"/>
              <a:gd name="connsiteX13980" fmla="*/ 5393861 w 7283450"/>
              <a:gd name="connsiteY13980" fmla="*/ 1488507 h 6857979"/>
              <a:gd name="connsiteX13981" fmla="*/ 5394655 w 7283450"/>
              <a:gd name="connsiteY13981" fmla="*/ 1490889 h 6857979"/>
              <a:gd name="connsiteX13982" fmla="*/ 5396242 w 7283450"/>
              <a:gd name="connsiteY13982" fmla="*/ 1489698 h 6857979"/>
              <a:gd name="connsiteX13983" fmla="*/ 5397036 w 7283450"/>
              <a:gd name="connsiteY13983" fmla="*/ 1487714 h 6857979"/>
              <a:gd name="connsiteX13984" fmla="*/ 5397433 w 7283450"/>
              <a:gd name="connsiteY13984" fmla="*/ 1485729 h 6857979"/>
              <a:gd name="connsiteX13985" fmla="*/ 5397830 w 7283450"/>
              <a:gd name="connsiteY13985" fmla="*/ 1483347 h 6857979"/>
              <a:gd name="connsiteX13986" fmla="*/ 5397433 w 7283450"/>
              <a:gd name="connsiteY13986" fmla="*/ 1480965 h 6857979"/>
              <a:gd name="connsiteX13987" fmla="*/ 5397036 w 7283450"/>
              <a:gd name="connsiteY13987" fmla="*/ 1478187 h 6857979"/>
              <a:gd name="connsiteX13988" fmla="*/ 5395845 w 7283450"/>
              <a:gd name="connsiteY13988" fmla="*/ 1472630 h 6857979"/>
              <a:gd name="connsiteX13989" fmla="*/ 5392670 w 7283450"/>
              <a:gd name="connsiteY13989" fmla="*/ 1461514 h 6857979"/>
              <a:gd name="connsiteX13990" fmla="*/ 5391479 w 7283450"/>
              <a:gd name="connsiteY13990" fmla="*/ 1456752 h 6857979"/>
              <a:gd name="connsiteX13991" fmla="*/ 5391479 w 7283450"/>
              <a:gd name="connsiteY13991" fmla="*/ 1455164 h 6857979"/>
              <a:gd name="connsiteX13992" fmla="*/ 5391479 w 7283450"/>
              <a:gd name="connsiteY13992" fmla="*/ 1453973 h 6857979"/>
              <a:gd name="connsiteX13993" fmla="*/ 5392670 w 7283450"/>
              <a:gd name="connsiteY13993" fmla="*/ 1451195 h 6857979"/>
              <a:gd name="connsiteX13994" fmla="*/ 5393464 w 7283450"/>
              <a:gd name="connsiteY13994" fmla="*/ 1449210 h 6857979"/>
              <a:gd name="connsiteX13995" fmla="*/ 5395052 w 7283450"/>
              <a:gd name="connsiteY13995" fmla="*/ 1447225 h 6857979"/>
              <a:gd name="connsiteX13996" fmla="*/ 5396242 w 7283450"/>
              <a:gd name="connsiteY13996" fmla="*/ 1445637 h 6857979"/>
              <a:gd name="connsiteX13997" fmla="*/ 5400211 w 7283450"/>
              <a:gd name="connsiteY13997" fmla="*/ 1442462 h 6857979"/>
              <a:gd name="connsiteX13998" fmla="*/ 5404180 w 7283450"/>
              <a:gd name="connsiteY13998" fmla="*/ 1440080 h 6857979"/>
              <a:gd name="connsiteX13999" fmla="*/ 5408943 w 7283450"/>
              <a:gd name="connsiteY13999" fmla="*/ 1438492 h 6857979"/>
              <a:gd name="connsiteX14000" fmla="*/ 5414103 w 7283450"/>
              <a:gd name="connsiteY14000" fmla="*/ 1437301 h 6857979"/>
              <a:gd name="connsiteX14001" fmla="*/ 5419659 w 7283450"/>
              <a:gd name="connsiteY14001" fmla="*/ 1436507 h 6857979"/>
              <a:gd name="connsiteX14002" fmla="*/ 5425216 w 7283450"/>
              <a:gd name="connsiteY14002" fmla="*/ 1435713 h 6857979"/>
              <a:gd name="connsiteX14003" fmla="*/ 5436726 w 7283450"/>
              <a:gd name="connsiteY14003" fmla="*/ 1435316 h 6857979"/>
              <a:gd name="connsiteX14004" fmla="*/ 5447839 w 7283450"/>
              <a:gd name="connsiteY14004" fmla="*/ 1434125 h 6857979"/>
              <a:gd name="connsiteX14005" fmla="*/ 5453396 w 7283450"/>
              <a:gd name="connsiteY14005" fmla="*/ 1433728 h 6857979"/>
              <a:gd name="connsiteX14006" fmla="*/ 5458159 w 7283450"/>
              <a:gd name="connsiteY14006" fmla="*/ 1432934 h 6857979"/>
              <a:gd name="connsiteX14007" fmla="*/ 5462921 w 7283450"/>
              <a:gd name="connsiteY14007" fmla="*/ 1432141 h 6857979"/>
              <a:gd name="connsiteX14008" fmla="*/ 5466493 w 7283450"/>
              <a:gd name="connsiteY14008" fmla="*/ 1430553 h 6857979"/>
              <a:gd name="connsiteX14009" fmla="*/ 5469272 w 7283450"/>
              <a:gd name="connsiteY14009" fmla="*/ 1429362 h 6857979"/>
              <a:gd name="connsiteX14010" fmla="*/ 5471256 w 7283450"/>
              <a:gd name="connsiteY14010" fmla="*/ 1428171 h 6857979"/>
              <a:gd name="connsiteX14011" fmla="*/ 5474431 w 7283450"/>
              <a:gd name="connsiteY14011" fmla="*/ 1424598 h 6857979"/>
              <a:gd name="connsiteX14012" fmla="*/ 5477210 w 7283450"/>
              <a:gd name="connsiteY14012" fmla="*/ 1421423 h 6857979"/>
              <a:gd name="connsiteX14013" fmla="*/ 5479591 w 7283450"/>
              <a:gd name="connsiteY14013" fmla="*/ 1417454 h 6857979"/>
              <a:gd name="connsiteX14014" fmla="*/ 5483560 w 7283450"/>
              <a:gd name="connsiteY14014" fmla="*/ 1410310 h 6857979"/>
              <a:gd name="connsiteX14015" fmla="*/ 5486338 w 7283450"/>
              <a:gd name="connsiteY14015" fmla="*/ 1406738 h 6857979"/>
              <a:gd name="connsiteX14016" fmla="*/ 5488720 w 7283450"/>
              <a:gd name="connsiteY14016" fmla="*/ 1403958 h 6857979"/>
              <a:gd name="connsiteX14017" fmla="*/ 5494276 w 7283450"/>
              <a:gd name="connsiteY14017" fmla="*/ 1399195 h 6857979"/>
              <a:gd name="connsiteX14018" fmla="*/ 5500230 w 7283450"/>
              <a:gd name="connsiteY14018" fmla="*/ 1395622 h 6857979"/>
              <a:gd name="connsiteX14019" fmla="*/ 5506580 w 7283450"/>
              <a:gd name="connsiteY14019" fmla="*/ 1391255 h 6857979"/>
              <a:gd name="connsiteX14020" fmla="*/ 5513328 w 7283450"/>
              <a:gd name="connsiteY14020" fmla="*/ 1388477 h 6857979"/>
              <a:gd name="connsiteX14021" fmla="*/ 5520472 w 7283450"/>
              <a:gd name="connsiteY14021" fmla="*/ 1385698 h 6857979"/>
              <a:gd name="connsiteX14022" fmla="*/ 5526822 w 7283450"/>
              <a:gd name="connsiteY14022" fmla="*/ 1384111 h 6857979"/>
              <a:gd name="connsiteX14023" fmla="*/ 5530394 w 7283450"/>
              <a:gd name="connsiteY14023" fmla="*/ 1383317 h 6857979"/>
              <a:gd name="connsiteX14024" fmla="*/ 5533173 w 7283450"/>
              <a:gd name="connsiteY14024" fmla="*/ 1382919 h 6857979"/>
              <a:gd name="connsiteX14025" fmla="*/ 5536348 w 7283450"/>
              <a:gd name="connsiteY14025" fmla="*/ 1383317 h 6857979"/>
              <a:gd name="connsiteX14026" fmla="*/ 5539126 w 7283450"/>
              <a:gd name="connsiteY14026" fmla="*/ 1384111 h 6857979"/>
              <a:gd name="connsiteX14027" fmla="*/ 5541110 w 7283450"/>
              <a:gd name="connsiteY14027" fmla="*/ 1384508 h 6857979"/>
              <a:gd name="connsiteX14028" fmla="*/ 5543095 w 7283450"/>
              <a:gd name="connsiteY14028" fmla="*/ 1385302 h 6857979"/>
              <a:gd name="connsiteX14029" fmla="*/ 5547064 w 7283450"/>
              <a:gd name="connsiteY14029" fmla="*/ 1387683 h 6857979"/>
              <a:gd name="connsiteX14030" fmla="*/ 5550239 w 7283450"/>
              <a:gd name="connsiteY14030" fmla="*/ 1390859 h 6857979"/>
              <a:gd name="connsiteX14031" fmla="*/ 5554208 w 7283450"/>
              <a:gd name="connsiteY14031" fmla="*/ 1394828 h 6857979"/>
              <a:gd name="connsiteX14032" fmla="*/ 5557383 w 7283450"/>
              <a:gd name="connsiteY14032" fmla="*/ 1398401 h 6857979"/>
              <a:gd name="connsiteX14033" fmla="*/ 5561749 w 7283450"/>
              <a:gd name="connsiteY14033" fmla="*/ 1401974 h 6857979"/>
              <a:gd name="connsiteX14034" fmla="*/ 5565718 w 7283450"/>
              <a:gd name="connsiteY14034" fmla="*/ 1405149 h 6857979"/>
              <a:gd name="connsiteX14035" fmla="*/ 5567703 w 7283450"/>
              <a:gd name="connsiteY14035" fmla="*/ 1406340 h 6857979"/>
              <a:gd name="connsiteX14036" fmla="*/ 5570481 w 7283450"/>
              <a:gd name="connsiteY14036" fmla="*/ 1407135 h 6857979"/>
              <a:gd name="connsiteX14037" fmla="*/ 5571672 w 7283450"/>
              <a:gd name="connsiteY14037" fmla="*/ 1407135 h 6857979"/>
              <a:gd name="connsiteX14038" fmla="*/ 5572862 w 7283450"/>
              <a:gd name="connsiteY14038" fmla="*/ 1407135 h 6857979"/>
              <a:gd name="connsiteX14039" fmla="*/ 5574053 w 7283450"/>
              <a:gd name="connsiteY14039" fmla="*/ 1406738 h 6857979"/>
              <a:gd name="connsiteX14040" fmla="*/ 5574847 w 7283450"/>
              <a:gd name="connsiteY14040" fmla="*/ 1405943 h 6857979"/>
              <a:gd name="connsiteX14041" fmla="*/ 5576435 w 7283450"/>
              <a:gd name="connsiteY14041" fmla="*/ 1403958 h 6857979"/>
              <a:gd name="connsiteX14042" fmla="*/ 5579213 w 7283450"/>
              <a:gd name="connsiteY14042" fmla="*/ 1404752 h 6857979"/>
              <a:gd name="connsiteX14043" fmla="*/ 5580800 w 7283450"/>
              <a:gd name="connsiteY14043" fmla="*/ 1405546 h 6857979"/>
              <a:gd name="connsiteX14044" fmla="*/ 5583579 w 7283450"/>
              <a:gd name="connsiteY14044" fmla="*/ 1407532 h 6857979"/>
              <a:gd name="connsiteX14045" fmla="*/ 5585960 w 7283450"/>
              <a:gd name="connsiteY14045" fmla="*/ 1409913 h 6857979"/>
              <a:gd name="connsiteX14046" fmla="*/ 5587548 w 7283450"/>
              <a:gd name="connsiteY14046" fmla="*/ 1410310 h 6857979"/>
              <a:gd name="connsiteX14047" fmla="*/ 5589135 w 7283450"/>
              <a:gd name="connsiteY14047" fmla="*/ 1410707 h 6857979"/>
              <a:gd name="connsiteX14048" fmla="*/ 5591914 w 7283450"/>
              <a:gd name="connsiteY14048" fmla="*/ 1410310 h 6857979"/>
              <a:gd name="connsiteX14049" fmla="*/ 5594692 w 7283450"/>
              <a:gd name="connsiteY14049" fmla="*/ 1409913 h 6857979"/>
              <a:gd name="connsiteX14050" fmla="*/ 5597867 w 7283450"/>
              <a:gd name="connsiteY14050" fmla="*/ 1408325 h 6857979"/>
              <a:gd name="connsiteX14051" fmla="*/ 5601042 w 7283450"/>
              <a:gd name="connsiteY14051" fmla="*/ 1407532 h 6857979"/>
              <a:gd name="connsiteX14052" fmla="*/ 5607393 w 7283450"/>
              <a:gd name="connsiteY14052" fmla="*/ 1404355 h 6857979"/>
              <a:gd name="connsiteX14053" fmla="*/ 5614537 w 7283450"/>
              <a:gd name="connsiteY14053" fmla="*/ 1400386 h 6857979"/>
              <a:gd name="connsiteX14054" fmla="*/ 5621284 w 7283450"/>
              <a:gd name="connsiteY14054" fmla="*/ 1396813 h 6857979"/>
              <a:gd name="connsiteX14055" fmla="*/ 5628031 w 7283450"/>
              <a:gd name="connsiteY14055" fmla="*/ 1393240 h 6857979"/>
              <a:gd name="connsiteX14056" fmla="*/ 5635176 w 7283450"/>
              <a:gd name="connsiteY14056" fmla="*/ 1389667 h 6857979"/>
              <a:gd name="connsiteX14057" fmla="*/ 5639145 w 7283450"/>
              <a:gd name="connsiteY14057" fmla="*/ 1388080 h 6857979"/>
              <a:gd name="connsiteX14058" fmla="*/ 5642717 w 7283450"/>
              <a:gd name="connsiteY14058" fmla="*/ 1387285 h 6857979"/>
              <a:gd name="connsiteX14059" fmla="*/ 5643511 w 7283450"/>
              <a:gd name="connsiteY14059" fmla="*/ 1386889 h 6857979"/>
              <a:gd name="connsiteX14060" fmla="*/ 5644701 w 7283450"/>
              <a:gd name="connsiteY14060" fmla="*/ 1387285 h 6857979"/>
              <a:gd name="connsiteX14061" fmla="*/ 5647083 w 7283450"/>
              <a:gd name="connsiteY14061" fmla="*/ 1388477 h 6857979"/>
              <a:gd name="connsiteX14062" fmla="*/ 5648670 w 7283450"/>
              <a:gd name="connsiteY14062" fmla="*/ 1389667 h 6857979"/>
              <a:gd name="connsiteX14063" fmla="*/ 5649067 w 7283450"/>
              <a:gd name="connsiteY14063" fmla="*/ 1390462 h 6857979"/>
              <a:gd name="connsiteX14064" fmla="*/ 5652639 w 7283450"/>
              <a:gd name="connsiteY14064" fmla="*/ 1388477 h 6857979"/>
              <a:gd name="connsiteX14065" fmla="*/ 5656608 w 7283450"/>
              <a:gd name="connsiteY14065" fmla="*/ 1386492 h 6857979"/>
              <a:gd name="connsiteX14066" fmla="*/ 5662959 w 7283450"/>
              <a:gd name="connsiteY14066" fmla="*/ 1381729 h 6857979"/>
              <a:gd name="connsiteX14067" fmla="*/ 5669706 w 7283450"/>
              <a:gd name="connsiteY14067" fmla="*/ 1377363 h 6857979"/>
              <a:gd name="connsiteX14068" fmla="*/ 5673675 w 7283450"/>
              <a:gd name="connsiteY14068" fmla="*/ 1374981 h 6857979"/>
              <a:gd name="connsiteX14069" fmla="*/ 5677247 w 7283450"/>
              <a:gd name="connsiteY14069" fmla="*/ 1373789 h 6857979"/>
              <a:gd name="connsiteX14070" fmla="*/ 5682804 w 7283450"/>
              <a:gd name="connsiteY14070" fmla="*/ 1372202 h 6857979"/>
              <a:gd name="connsiteX14071" fmla="*/ 5688757 w 7283450"/>
              <a:gd name="connsiteY14071" fmla="*/ 1371012 h 6857979"/>
              <a:gd name="connsiteX14072" fmla="*/ 5695107 w 7283450"/>
              <a:gd name="connsiteY14072" fmla="*/ 1370614 h 6857979"/>
              <a:gd name="connsiteX14073" fmla="*/ 5702252 w 7283450"/>
              <a:gd name="connsiteY14073" fmla="*/ 1369821 h 6857979"/>
              <a:gd name="connsiteX14074" fmla="*/ 5716937 w 7283450"/>
              <a:gd name="connsiteY14074" fmla="*/ 1369423 h 6857979"/>
              <a:gd name="connsiteX14075" fmla="*/ 5731225 w 7283450"/>
              <a:gd name="connsiteY14075" fmla="*/ 1368233 h 6857979"/>
              <a:gd name="connsiteX14076" fmla="*/ 5738369 w 7283450"/>
              <a:gd name="connsiteY14076" fmla="*/ 1367836 h 6857979"/>
              <a:gd name="connsiteX14077" fmla="*/ 5745117 w 7283450"/>
              <a:gd name="connsiteY14077" fmla="*/ 1366248 h 6857979"/>
              <a:gd name="connsiteX14078" fmla="*/ 5751467 w 7283450"/>
              <a:gd name="connsiteY14078" fmla="*/ 1364660 h 6857979"/>
              <a:gd name="connsiteX14079" fmla="*/ 5757421 w 7283450"/>
              <a:gd name="connsiteY14079" fmla="*/ 1362676 h 6857979"/>
              <a:gd name="connsiteX14080" fmla="*/ 5762580 w 7283450"/>
              <a:gd name="connsiteY14080" fmla="*/ 1359897 h 6857979"/>
              <a:gd name="connsiteX14081" fmla="*/ 5764962 w 7283450"/>
              <a:gd name="connsiteY14081" fmla="*/ 1357912 h 6857979"/>
              <a:gd name="connsiteX14082" fmla="*/ 5767740 w 7283450"/>
              <a:gd name="connsiteY14082" fmla="*/ 1356324 h 6857979"/>
              <a:gd name="connsiteX14083" fmla="*/ 5769724 w 7283450"/>
              <a:gd name="connsiteY14083" fmla="*/ 1354339 h 6857979"/>
              <a:gd name="connsiteX14084" fmla="*/ 5771312 w 7283450"/>
              <a:gd name="connsiteY14084" fmla="*/ 1352355 h 6857979"/>
              <a:gd name="connsiteX14085" fmla="*/ 5772900 w 7283450"/>
              <a:gd name="connsiteY14085" fmla="*/ 1349973 h 6857979"/>
              <a:gd name="connsiteX14086" fmla="*/ 5774090 w 7283450"/>
              <a:gd name="connsiteY14086" fmla="*/ 1346797 h 6857979"/>
              <a:gd name="connsiteX14087" fmla="*/ 5774487 w 7283450"/>
              <a:gd name="connsiteY14087" fmla="*/ 1345606 h 6857979"/>
              <a:gd name="connsiteX14088" fmla="*/ 5774487 w 7283450"/>
              <a:gd name="connsiteY14088" fmla="*/ 1344019 h 6857979"/>
              <a:gd name="connsiteX14089" fmla="*/ 5774090 w 7283450"/>
              <a:gd name="connsiteY14089" fmla="*/ 1340049 h 6857979"/>
              <a:gd name="connsiteX14090" fmla="*/ 5773693 w 7283450"/>
              <a:gd name="connsiteY14090" fmla="*/ 1336079 h 6857979"/>
              <a:gd name="connsiteX14091" fmla="*/ 5773693 w 7283450"/>
              <a:gd name="connsiteY14091" fmla="*/ 1334888 h 6857979"/>
              <a:gd name="connsiteX14092" fmla="*/ 5774090 w 7283450"/>
              <a:gd name="connsiteY14092" fmla="*/ 1333698 h 6857979"/>
              <a:gd name="connsiteX14093" fmla="*/ 5778456 w 7283450"/>
              <a:gd name="connsiteY14093" fmla="*/ 1329728 h 6857979"/>
              <a:gd name="connsiteX14094" fmla="*/ 5782425 w 7283450"/>
              <a:gd name="connsiteY14094" fmla="*/ 1326155 h 6857979"/>
              <a:gd name="connsiteX14095" fmla="*/ 5787188 w 7283450"/>
              <a:gd name="connsiteY14095" fmla="*/ 1322980 h 6857979"/>
              <a:gd name="connsiteX14096" fmla="*/ 5791554 w 7283450"/>
              <a:gd name="connsiteY14096" fmla="*/ 1320201 h 6857979"/>
              <a:gd name="connsiteX14097" fmla="*/ 5801873 w 7283450"/>
              <a:gd name="connsiteY14097" fmla="*/ 1314644 h 6857979"/>
              <a:gd name="connsiteX14098" fmla="*/ 5811796 w 7283450"/>
              <a:gd name="connsiteY14098" fmla="*/ 1310277 h 6857979"/>
              <a:gd name="connsiteX14099" fmla="*/ 5821718 w 7283450"/>
              <a:gd name="connsiteY14099" fmla="*/ 1305514 h 6857979"/>
              <a:gd name="connsiteX14100" fmla="*/ 5826481 w 7283450"/>
              <a:gd name="connsiteY14100" fmla="*/ 1303132 h 6857979"/>
              <a:gd name="connsiteX14101" fmla="*/ 5830847 w 7283450"/>
              <a:gd name="connsiteY14101" fmla="*/ 1300750 h 6857979"/>
              <a:gd name="connsiteX14102" fmla="*/ 5835610 w 7283450"/>
              <a:gd name="connsiteY14102" fmla="*/ 1297575 h 6857979"/>
              <a:gd name="connsiteX14103" fmla="*/ 5839579 w 7283450"/>
              <a:gd name="connsiteY14103" fmla="*/ 1294399 h 6857979"/>
              <a:gd name="connsiteX14104" fmla="*/ 5843151 w 7283450"/>
              <a:gd name="connsiteY14104" fmla="*/ 1290827 h 6857979"/>
              <a:gd name="connsiteX14105" fmla="*/ 5846723 w 7283450"/>
              <a:gd name="connsiteY14105" fmla="*/ 1286857 h 6857979"/>
              <a:gd name="connsiteX14106" fmla="*/ 5854264 w 7283450"/>
              <a:gd name="connsiteY14106" fmla="*/ 1287651 h 6857979"/>
              <a:gd name="connsiteX14107" fmla="*/ 5861011 w 7283450"/>
              <a:gd name="connsiteY14107" fmla="*/ 1288445 h 6857979"/>
              <a:gd name="connsiteX14108" fmla="*/ 5866965 w 7283450"/>
              <a:gd name="connsiteY14108" fmla="*/ 1288445 h 6857979"/>
              <a:gd name="connsiteX14109" fmla="*/ 5873315 w 7283450"/>
              <a:gd name="connsiteY14109" fmla="*/ 1288048 h 6857979"/>
              <a:gd name="connsiteX14110" fmla="*/ 5878872 w 7283450"/>
              <a:gd name="connsiteY14110" fmla="*/ 1287254 h 6857979"/>
              <a:gd name="connsiteX14111" fmla="*/ 5884428 w 7283450"/>
              <a:gd name="connsiteY14111" fmla="*/ 1285666 h 6857979"/>
              <a:gd name="connsiteX14112" fmla="*/ 5890382 w 7283450"/>
              <a:gd name="connsiteY14112" fmla="*/ 1283285 h 6857979"/>
              <a:gd name="connsiteX14113" fmla="*/ 5896732 w 7283450"/>
              <a:gd name="connsiteY14113" fmla="*/ 1280109 h 6857979"/>
              <a:gd name="connsiteX14114" fmla="*/ 5897923 w 7283450"/>
              <a:gd name="connsiteY14114" fmla="*/ 1282093 h 6857979"/>
              <a:gd name="connsiteX14115" fmla="*/ 5898320 w 7283450"/>
              <a:gd name="connsiteY14115" fmla="*/ 1283681 h 6857979"/>
              <a:gd name="connsiteX14116" fmla="*/ 5898717 w 7283450"/>
              <a:gd name="connsiteY14116" fmla="*/ 1285269 h 6857979"/>
              <a:gd name="connsiteX14117" fmla="*/ 5898717 w 7283450"/>
              <a:gd name="connsiteY14117" fmla="*/ 1286857 h 6857979"/>
              <a:gd name="connsiteX14118" fmla="*/ 5897923 w 7283450"/>
              <a:gd name="connsiteY14118" fmla="*/ 1289636 h 6857979"/>
              <a:gd name="connsiteX14119" fmla="*/ 5896335 w 7283450"/>
              <a:gd name="connsiteY14119" fmla="*/ 1292414 h 6857979"/>
              <a:gd name="connsiteX14120" fmla="*/ 5894351 w 7283450"/>
              <a:gd name="connsiteY14120" fmla="*/ 1294796 h 6857979"/>
              <a:gd name="connsiteX14121" fmla="*/ 5891969 w 7283450"/>
              <a:gd name="connsiteY14121" fmla="*/ 1296781 h 6857979"/>
              <a:gd name="connsiteX14122" fmla="*/ 5887604 w 7283450"/>
              <a:gd name="connsiteY14122" fmla="*/ 1300353 h 6857979"/>
              <a:gd name="connsiteX14123" fmla="*/ 5879269 w 7283450"/>
              <a:gd name="connsiteY14123" fmla="*/ 1305514 h 6857979"/>
              <a:gd name="connsiteX14124" fmla="*/ 5869743 w 7283450"/>
              <a:gd name="connsiteY14124" fmla="*/ 1312262 h 6857979"/>
              <a:gd name="connsiteX14125" fmla="*/ 5847517 w 7283450"/>
              <a:gd name="connsiteY14125" fmla="*/ 1328934 h 6857979"/>
              <a:gd name="connsiteX14126" fmla="*/ 5835610 w 7283450"/>
              <a:gd name="connsiteY14126" fmla="*/ 1337270 h 6857979"/>
              <a:gd name="connsiteX14127" fmla="*/ 5823703 w 7283450"/>
              <a:gd name="connsiteY14127" fmla="*/ 1345209 h 6857979"/>
              <a:gd name="connsiteX14128" fmla="*/ 5812986 w 7283450"/>
              <a:gd name="connsiteY14128" fmla="*/ 1351958 h 6857979"/>
              <a:gd name="connsiteX14129" fmla="*/ 5807430 w 7283450"/>
              <a:gd name="connsiteY14129" fmla="*/ 1354736 h 6857979"/>
              <a:gd name="connsiteX14130" fmla="*/ 5802667 w 7283450"/>
              <a:gd name="connsiteY14130" fmla="*/ 1356721 h 6857979"/>
              <a:gd name="connsiteX14131" fmla="*/ 5800286 w 7283450"/>
              <a:gd name="connsiteY14131" fmla="*/ 1357515 h 6857979"/>
              <a:gd name="connsiteX14132" fmla="*/ 5798301 w 7283450"/>
              <a:gd name="connsiteY14132" fmla="*/ 1357912 h 6857979"/>
              <a:gd name="connsiteX14133" fmla="*/ 5794729 w 7283450"/>
              <a:gd name="connsiteY14133" fmla="*/ 1357912 h 6857979"/>
              <a:gd name="connsiteX14134" fmla="*/ 5790363 w 7283450"/>
              <a:gd name="connsiteY14134" fmla="*/ 1358706 h 6857979"/>
              <a:gd name="connsiteX14135" fmla="*/ 5788776 w 7283450"/>
              <a:gd name="connsiteY14135" fmla="*/ 1359500 h 6857979"/>
              <a:gd name="connsiteX14136" fmla="*/ 5786791 w 7283450"/>
              <a:gd name="connsiteY14136" fmla="*/ 1360294 h 6857979"/>
              <a:gd name="connsiteX14137" fmla="*/ 5783219 w 7283450"/>
              <a:gd name="connsiteY14137" fmla="*/ 1363073 h 6857979"/>
              <a:gd name="connsiteX14138" fmla="*/ 5779647 w 7283450"/>
              <a:gd name="connsiteY14138" fmla="*/ 1366248 h 6857979"/>
              <a:gd name="connsiteX14139" fmla="*/ 5771709 w 7283450"/>
              <a:gd name="connsiteY14139" fmla="*/ 1374186 h 6857979"/>
              <a:gd name="connsiteX14140" fmla="*/ 5764168 w 7283450"/>
              <a:gd name="connsiteY14140" fmla="*/ 1382919 h 6857979"/>
              <a:gd name="connsiteX14141" fmla="*/ 5758611 w 7283450"/>
              <a:gd name="connsiteY14141" fmla="*/ 1390462 h 6857979"/>
              <a:gd name="connsiteX14142" fmla="*/ 5758214 w 7283450"/>
              <a:gd name="connsiteY14142" fmla="*/ 1392049 h 6857979"/>
              <a:gd name="connsiteX14143" fmla="*/ 5757421 w 7283450"/>
              <a:gd name="connsiteY14143" fmla="*/ 1394828 h 6857979"/>
              <a:gd name="connsiteX14144" fmla="*/ 5756230 w 7283450"/>
              <a:gd name="connsiteY14144" fmla="*/ 1401974 h 6857979"/>
              <a:gd name="connsiteX14145" fmla="*/ 5755436 w 7283450"/>
              <a:gd name="connsiteY14145" fmla="*/ 1405546 h 6857979"/>
              <a:gd name="connsiteX14146" fmla="*/ 5754642 w 7283450"/>
              <a:gd name="connsiteY14146" fmla="*/ 1408722 h 6857979"/>
              <a:gd name="connsiteX14147" fmla="*/ 5753848 w 7283450"/>
              <a:gd name="connsiteY14147" fmla="*/ 1411897 h 6857979"/>
              <a:gd name="connsiteX14148" fmla="*/ 5752261 w 7283450"/>
              <a:gd name="connsiteY14148" fmla="*/ 1413882 h 6857979"/>
              <a:gd name="connsiteX14149" fmla="*/ 5750276 w 7283450"/>
              <a:gd name="connsiteY14149" fmla="*/ 1416264 h 6857979"/>
              <a:gd name="connsiteX14150" fmla="*/ 5748292 w 7283450"/>
              <a:gd name="connsiteY14150" fmla="*/ 1419041 h 6857979"/>
              <a:gd name="connsiteX14151" fmla="*/ 5747101 w 7283450"/>
              <a:gd name="connsiteY14151" fmla="*/ 1421819 h 6857979"/>
              <a:gd name="connsiteX14152" fmla="*/ 5745911 w 7283450"/>
              <a:gd name="connsiteY14152" fmla="*/ 1424995 h 6857979"/>
              <a:gd name="connsiteX14153" fmla="*/ 5743132 w 7283450"/>
              <a:gd name="connsiteY14153" fmla="*/ 1432141 h 6857979"/>
              <a:gd name="connsiteX14154" fmla="*/ 5739560 w 7283450"/>
              <a:gd name="connsiteY14154" fmla="*/ 1440477 h 6857979"/>
              <a:gd name="connsiteX14155" fmla="*/ 5738369 w 7283450"/>
              <a:gd name="connsiteY14155" fmla="*/ 1442462 h 6857979"/>
              <a:gd name="connsiteX14156" fmla="*/ 5737179 w 7283450"/>
              <a:gd name="connsiteY14156" fmla="*/ 1444446 h 6857979"/>
              <a:gd name="connsiteX14157" fmla="*/ 5733607 w 7283450"/>
              <a:gd name="connsiteY14157" fmla="*/ 1447225 h 6857979"/>
              <a:gd name="connsiteX14158" fmla="*/ 5730035 w 7283450"/>
              <a:gd name="connsiteY14158" fmla="*/ 1450401 h 6857979"/>
              <a:gd name="connsiteX14159" fmla="*/ 5728447 w 7283450"/>
              <a:gd name="connsiteY14159" fmla="*/ 1452386 h 6857979"/>
              <a:gd name="connsiteX14160" fmla="*/ 5727256 w 7283450"/>
              <a:gd name="connsiteY14160" fmla="*/ 1453973 h 6857979"/>
              <a:gd name="connsiteX14161" fmla="*/ 5724875 w 7283450"/>
              <a:gd name="connsiteY14161" fmla="*/ 1459133 h 6857979"/>
              <a:gd name="connsiteX14162" fmla="*/ 5722890 w 7283450"/>
              <a:gd name="connsiteY14162" fmla="*/ 1465087 h 6857979"/>
              <a:gd name="connsiteX14163" fmla="*/ 5719715 w 7283450"/>
              <a:gd name="connsiteY14163" fmla="*/ 1476202 h 6857979"/>
              <a:gd name="connsiteX14164" fmla="*/ 5717731 w 7283450"/>
              <a:gd name="connsiteY14164" fmla="*/ 1481759 h 6857979"/>
              <a:gd name="connsiteX14165" fmla="*/ 5715349 w 7283450"/>
              <a:gd name="connsiteY14165" fmla="*/ 1487317 h 6857979"/>
              <a:gd name="connsiteX14166" fmla="*/ 5712174 w 7283450"/>
              <a:gd name="connsiteY14166" fmla="*/ 1492080 h 6857979"/>
              <a:gd name="connsiteX14167" fmla="*/ 5708602 w 7283450"/>
              <a:gd name="connsiteY14167" fmla="*/ 1497638 h 6857979"/>
              <a:gd name="connsiteX14168" fmla="*/ 5707411 w 7283450"/>
              <a:gd name="connsiteY14168" fmla="*/ 1498828 h 6857979"/>
              <a:gd name="connsiteX14169" fmla="*/ 5705427 w 7283450"/>
              <a:gd name="connsiteY14169" fmla="*/ 1499622 h 6857979"/>
              <a:gd name="connsiteX14170" fmla="*/ 5701458 w 7283450"/>
              <a:gd name="connsiteY14170" fmla="*/ 1502004 h 6857979"/>
              <a:gd name="connsiteX14171" fmla="*/ 5696695 w 7283450"/>
              <a:gd name="connsiteY14171" fmla="*/ 1504782 h 6857979"/>
              <a:gd name="connsiteX14172" fmla="*/ 5692726 w 7283450"/>
              <a:gd name="connsiteY14172" fmla="*/ 1507561 h 6857979"/>
              <a:gd name="connsiteX14173" fmla="*/ 5682010 w 7283450"/>
              <a:gd name="connsiteY14173" fmla="*/ 1515897 h 6857979"/>
              <a:gd name="connsiteX14174" fmla="*/ 5671690 w 7283450"/>
              <a:gd name="connsiteY14174" fmla="*/ 1523439 h 6857979"/>
              <a:gd name="connsiteX14175" fmla="*/ 5661768 w 7283450"/>
              <a:gd name="connsiteY14175" fmla="*/ 1530584 h 6857979"/>
              <a:gd name="connsiteX14176" fmla="*/ 5651448 w 7283450"/>
              <a:gd name="connsiteY14176" fmla="*/ 1536935 h 6857979"/>
              <a:gd name="connsiteX14177" fmla="*/ 5641129 w 7283450"/>
              <a:gd name="connsiteY14177" fmla="*/ 1542492 h 6857979"/>
              <a:gd name="connsiteX14178" fmla="*/ 5635573 w 7283450"/>
              <a:gd name="connsiteY14178" fmla="*/ 1544874 h 6857979"/>
              <a:gd name="connsiteX14179" fmla="*/ 5630413 w 7283450"/>
              <a:gd name="connsiteY14179" fmla="*/ 1547256 h 6857979"/>
              <a:gd name="connsiteX14180" fmla="*/ 5624459 w 7283450"/>
              <a:gd name="connsiteY14180" fmla="*/ 1549241 h 6857979"/>
              <a:gd name="connsiteX14181" fmla="*/ 5618109 w 7283450"/>
              <a:gd name="connsiteY14181" fmla="*/ 1551225 h 6857979"/>
              <a:gd name="connsiteX14182" fmla="*/ 5611362 w 7283450"/>
              <a:gd name="connsiteY14182" fmla="*/ 1552813 h 6857979"/>
              <a:gd name="connsiteX14183" fmla="*/ 5605011 w 7283450"/>
              <a:gd name="connsiteY14183" fmla="*/ 1554004 h 6857979"/>
              <a:gd name="connsiteX14184" fmla="*/ 5596676 w 7283450"/>
              <a:gd name="connsiteY14184" fmla="*/ 1555989 h 6857979"/>
              <a:gd name="connsiteX14185" fmla="*/ 5588738 w 7283450"/>
              <a:gd name="connsiteY14185" fmla="*/ 1556783 h 6857979"/>
              <a:gd name="connsiteX14186" fmla="*/ 5581197 w 7283450"/>
              <a:gd name="connsiteY14186" fmla="*/ 1558371 h 6857979"/>
              <a:gd name="connsiteX14187" fmla="*/ 5578022 w 7283450"/>
              <a:gd name="connsiteY14187" fmla="*/ 1559561 h 6857979"/>
              <a:gd name="connsiteX14188" fmla="*/ 5574847 w 7283450"/>
              <a:gd name="connsiteY14188" fmla="*/ 1561149 h 6857979"/>
              <a:gd name="connsiteX14189" fmla="*/ 5572466 w 7283450"/>
              <a:gd name="connsiteY14189" fmla="*/ 1563134 h 6857979"/>
              <a:gd name="connsiteX14190" fmla="*/ 5570084 w 7283450"/>
              <a:gd name="connsiteY14190" fmla="*/ 1565515 h 6857979"/>
              <a:gd name="connsiteX14191" fmla="*/ 5567306 w 7283450"/>
              <a:gd name="connsiteY14191" fmla="*/ 1568294 h 6857979"/>
              <a:gd name="connsiteX14192" fmla="*/ 5565718 w 7283450"/>
              <a:gd name="connsiteY14192" fmla="*/ 1572264 h 6857979"/>
              <a:gd name="connsiteX14193" fmla="*/ 5564131 w 7283450"/>
              <a:gd name="connsiteY14193" fmla="*/ 1576233 h 6857979"/>
              <a:gd name="connsiteX14194" fmla="*/ 5562543 w 7283450"/>
              <a:gd name="connsiteY14194" fmla="*/ 1581790 h 6857979"/>
              <a:gd name="connsiteX14195" fmla="*/ 5561749 w 7283450"/>
              <a:gd name="connsiteY14195" fmla="*/ 1587348 h 6857979"/>
              <a:gd name="connsiteX14196" fmla="*/ 5560955 w 7283450"/>
              <a:gd name="connsiteY14196" fmla="*/ 1594493 h 6857979"/>
              <a:gd name="connsiteX14197" fmla="*/ 5539126 w 7283450"/>
              <a:gd name="connsiteY14197" fmla="*/ 1594493 h 6857979"/>
              <a:gd name="connsiteX14198" fmla="*/ 5537141 w 7283450"/>
              <a:gd name="connsiteY14198" fmla="*/ 1590920 h 6857979"/>
              <a:gd name="connsiteX14199" fmla="*/ 5536745 w 7283450"/>
              <a:gd name="connsiteY14199" fmla="*/ 1589333 h 6857979"/>
              <a:gd name="connsiteX14200" fmla="*/ 5536348 w 7283450"/>
              <a:gd name="connsiteY14200" fmla="*/ 1587745 h 6857979"/>
              <a:gd name="connsiteX14201" fmla="*/ 5536745 w 7283450"/>
              <a:gd name="connsiteY14201" fmla="*/ 1586157 h 6857979"/>
              <a:gd name="connsiteX14202" fmla="*/ 5537141 w 7283450"/>
              <a:gd name="connsiteY14202" fmla="*/ 1584569 h 6857979"/>
              <a:gd name="connsiteX14203" fmla="*/ 5539126 w 7283450"/>
              <a:gd name="connsiteY14203" fmla="*/ 1580997 h 6857979"/>
              <a:gd name="connsiteX14204" fmla="*/ 5536348 w 7283450"/>
              <a:gd name="connsiteY14204" fmla="*/ 1580997 h 6857979"/>
              <a:gd name="connsiteX14205" fmla="*/ 5533569 w 7283450"/>
              <a:gd name="connsiteY14205" fmla="*/ 1580997 h 6857979"/>
              <a:gd name="connsiteX14206" fmla="*/ 5531585 w 7283450"/>
              <a:gd name="connsiteY14206" fmla="*/ 1581394 h 6857979"/>
              <a:gd name="connsiteX14207" fmla="*/ 5530394 w 7283450"/>
              <a:gd name="connsiteY14207" fmla="*/ 1581790 h 6857979"/>
              <a:gd name="connsiteX14208" fmla="*/ 5529204 w 7283450"/>
              <a:gd name="connsiteY14208" fmla="*/ 1582584 h 6857979"/>
              <a:gd name="connsiteX14209" fmla="*/ 5528410 w 7283450"/>
              <a:gd name="connsiteY14209" fmla="*/ 1583775 h 6857979"/>
              <a:gd name="connsiteX14210" fmla="*/ 5528013 w 7283450"/>
              <a:gd name="connsiteY14210" fmla="*/ 1584966 h 6857979"/>
              <a:gd name="connsiteX14211" fmla="*/ 5528013 w 7283450"/>
              <a:gd name="connsiteY14211" fmla="*/ 1586157 h 6857979"/>
              <a:gd name="connsiteX14212" fmla="*/ 5528013 w 7283450"/>
              <a:gd name="connsiteY14212" fmla="*/ 1589333 h 6857979"/>
              <a:gd name="connsiteX14213" fmla="*/ 5528013 w 7283450"/>
              <a:gd name="connsiteY14213" fmla="*/ 1592508 h 6857979"/>
              <a:gd name="connsiteX14214" fmla="*/ 5527616 w 7283450"/>
              <a:gd name="connsiteY14214" fmla="*/ 1595287 h 6857979"/>
              <a:gd name="connsiteX14215" fmla="*/ 5526822 w 7283450"/>
              <a:gd name="connsiteY14215" fmla="*/ 1596478 h 6857979"/>
              <a:gd name="connsiteX14216" fmla="*/ 5526425 w 7283450"/>
              <a:gd name="connsiteY14216" fmla="*/ 1598065 h 6857979"/>
              <a:gd name="connsiteX14217" fmla="*/ 5519678 w 7283450"/>
              <a:gd name="connsiteY14217" fmla="*/ 1597272 h 6857979"/>
              <a:gd name="connsiteX14218" fmla="*/ 5514121 w 7283450"/>
              <a:gd name="connsiteY14218" fmla="*/ 1595684 h 6857979"/>
              <a:gd name="connsiteX14219" fmla="*/ 5504993 w 7283450"/>
              <a:gd name="connsiteY14219" fmla="*/ 1593699 h 6857979"/>
              <a:gd name="connsiteX14220" fmla="*/ 5500627 w 7283450"/>
              <a:gd name="connsiteY14220" fmla="*/ 1593302 h 6857979"/>
              <a:gd name="connsiteX14221" fmla="*/ 5496658 w 7283450"/>
              <a:gd name="connsiteY14221" fmla="*/ 1593302 h 6857979"/>
              <a:gd name="connsiteX14222" fmla="*/ 5494276 w 7283450"/>
              <a:gd name="connsiteY14222" fmla="*/ 1594096 h 6857979"/>
              <a:gd name="connsiteX14223" fmla="*/ 5491498 w 7283450"/>
              <a:gd name="connsiteY14223" fmla="*/ 1594890 h 6857979"/>
              <a:gd name="connsiteX14224" fmla="*/ 5485941 w 7283450"/>
              <a:gd name="connsiteY14224" fmla="*/ 1598065 h 6857979"/>
              <a:gd name="connsiteX14225" fmla="*/ 5485545 w 7283450"/>
              <a:gd name="connsiteY14225" fmla="*/ 1595287 h 6857979"/>
              <a:gd name="connsiteX14226" fmla="*/ 5485545 w 7283450"/>
              <a:gd name="connsiteY14226" fmla="*/ 1593302 h 6857979"/>
              <a:gd name="connsiteX14227" fmla="*/ 5485941 w 7283450"/>
              <a:gd name="connsiteY14227" fmla="*/ 1591714 h 6857979"/>
              <a:gd name="connsiteX14228" fmla="*/ 5486338 w 7283450"/>
              <a:gd name="connsiteY14228" fmla="*/ 1590127 h 6857979"/>
              <a:gd name="connsiteX14229" fmla="*/ 5487926 w 7283450"/>
              <a:gd name="connsiteY14229" fmla="*/ 1587348 h 6857979"/>
              <a:gd name="connsiteX14230" fmla="*/ 5488720 w 7283450"/>
              <a:gd name="connsiteY14230" fmla="*/ 1584569 h 6857979"/>
              <a:gd name="connsiteX14231" fmla="*/ 5486338 w 7283450"/>
              <a:gd name="connsiteY14231" fmla="*/ 1582981 h 6857979"/>
              <a:gd name="connsiteX14232" fmla="*/ 5483163 w 7283450"/>
              <a:gd name="connsiteY14232" fmla="*/ 1581394 h 6857979"/>
              <a:gd name="connsiteX14233" fmla="*/ 5479988 w 7283450"/>
              <a:gd name="connsiteY14233" fmla="*/ 1579409 h 6857979"/>
              <a:gd name="connsiteX14234" fmla="*/ 5476416 w 7283450"/>
              <a:gd name="connsiteY14234" fmla="*/ 1578615 h 6857979"/>
              <a:gd name="connsiteX14235" fmla="*/ 5472844 w 7283450"/>
              <a:gd name="connsiteY14235" fmla="*/ 1578218 h 6857979"/>
              <a:gd name="connsiteX14236" fmla="*/ 5471653 w 7283450"/>
              <a:gd name="connsiteY14236" fmla="*/ 1578615 h 6857979"/>
              <a:gd name="connsiteX14237" fmla="*/ 5470066 w 7283450"/>
              <a:gd name="connsiteY14237" fmla="*/ 1579012 h 6857979"/>
              <a:gd name="connsiteX14238" fmla="*/ 5468875 w 7283450"/>
              <a:gd name="connsiteY14238" fmla="*/ 1580203 h 6857979"/>
              <a:gd name="connsiteX14239" fmla="*/ 5468081 w 7283450"/>
              <a:gd name="connsiteY14239" fmla="*/ 1580997 h 6857979"/>
              <a:gd name="connsiteX14240" fmla="*/ 5466890 w 7283450"/>
              <a:gd name="connsiteY14240" fmla="*/ 1582584 h 6857979"/>
              <a:gd name="connsiteX14241" fmla="*/ 5466493 w 7283450"/>
              <a:gd name="connsiteY14241" fmla="*/ 1584569 h 6857979"/>
              <a:gd name="connsiteX14242" fmla="*/ 5468081 w 7283450"/>
              <a:gd name="connsiteY14242" fmla="*/ 1583775 h 6857979"/>
              <a:gd name="connsiteX14243" fmla="*/ 5468875 w 7283450"/>
              <a:gd name="connsiteY14243" fmla="*/ 1583378 h 6857979"/>
              <a:gd name="connsiteX14244" fmla="*/ 5470066 w 7283450"/>
              <a:gd name="connsiteY14244" fmla="*/ 1583378 h 6857979"/>
              <a:gd name="connsiteX14245" fmla="*/ 5471256 w 7283450"/>
              <a:gd name="connsiteY14245" fmla="*/ 1583775 h 6857979"/>
              <a:gd name="connsiteX14246" fmla="*/ 5473638 w 7283450"/>
              <a:gd name="connsiteY14246" fmla="*/ 1585363 h 6857979"/>
              <a:gd name="connsiteX14247" fmla="*/ 5476813 w 7283450"/>
              <a:gd name="connsiteY14247" fmla="*/ 1588539 h 6857979"/>
              <a:gd name="connsiteX14248" fmla="*/ 5479591 w 7283450"/>
              <a:gd name="connsiteY14248" fmla="*/ 1591714 h 6857979"/>
              <a:gd name="connsiteX14249" fmla="*/ 5482369 w 7283450"/>
              <a:gd name="connsiteY14249" fmla="*/ 1596081 h 6857979"/>
              <a:gd name="connsiteX14250" fmla="*/ 5485148 w 7283450"/>
              <a:gd name="connsiteY14250" fmla="*/ 1601241 h 6857979"/>
              <a:gd name="connsiteX14251" fmla="*/ 5487926 w 7283450"/>
              <a:gd name="connsiteY14251" fmla="*/ 1606401 h 6857979"/>
              <a:gd name="connsiteX14252" fmla="*/ 5493086 w 7283450"/>
              <a:gd name="connsiteY14252" fmla="*/ 1617913 h 6857979"/>
              <a:gd name="connsiteX14253" fmla="*/ 5497452 w 7283450"/>
              <a:gd name="connsiteY14253" fmla="*/ 1628631 h 6857979"/>
              <a:gd name="connsiteX14254" fmla="*/ 5500230 w 7283450"/>
              <a:gd name="connsiteY14254" fmla="*/ 1638158 h 6857979"/>
              <a:gd name="connsiteX14255" fmla="*/ 5500627 w 7283450"/>
              <a:gd name="connsiteY14255" fmla="*/ 1641730 h 6857979"/>
              <a:gd name="connsiteX14256" fmla="*/ 5501024 w 7283450"/>
              <a:gd name="connsiteY14256" fmla="*/ 1644509 h 6857979"/>
              <a:gd name="connsiteX14257" fmla="*/ 5501024 w 7283450"/>
              <a:gd name="connsiteY14257" fmla="*/ 1646890 h 6857979"/>
              <a:gd name="connsiteX14258" fmla="*/ 5500627 w 7283450"/>
              <a:gd name="connsiteY14258" fmla="*/ 1649272 h 6857979"/>
              <a:gd name="connsiteX14259" fmla="*/ 5499436 w 7283450"/>
              <a:gd name="connsiteY14259" fmla="*/ 1653242 h 6857979"/>
              <a:gd name="connsiteX14260" fmla="*/ 5497452 w 7283450"/>
              <a:gd name="connsiteY14260" fmla="*/ 1657211 h 6857979"/>
              <a:gd name="connsiteX14261" fmla="*/ 5495467 w 7283450"/>
              <a:gd name="connsiteY14261" fmla="*/ 1660387 h 6857979"/>
              <a:gd name="connsiteX14262" fmla="*/ 5493879 w 7283450"/>
              <a:gd name="connsiteY14262" fmla="*/ 1663165 h 6857979"/>
              <a:gd name="connsiteX14263" fmla="*/ 5492292 w 7283450"/>
              <a:gd name="connsiteY14263" fmla="*/ 1666341 h 6857979"/>
              <a:gd name="connsiteX14264" fmla="*/ 5492292 w 7283450"/>
              <a:gd name="connsiteY14264" fmla="*/ 1667532 h 6857979"/>
              <a:gd name="connsiteX14265" fmla="*/ 5493086 w 7283450"/>
              <a:gd name="connsiteY14265" fmla="*/ 1668723 h 6857979"/>
              <a:gd name="connsiteX14266" fmla="*/ 5493879 w 7283450"/>
              <a:gd name="connsiteY14266" fmla="*/ 1669913 h 6857979"/>
              <a:gd name="connsiteX14267" fmla="*/ 5495070 w 7283450"/>
              <a:gd name="connsiteY14267" fmla="*/ 1671105 h 6857979"/>
              <a:gd name="connsiteX14268" fmla="*/ 5496261 w 7283450"/>
              <a:gd name="connsiteY14268" fmla="*/ 1674280 h 6857979"/>
              <a:gd name="connsiteX14269" fmla="*/ 5497055 w 7283450"/>
              <a:gd name="connsiteY14269" fmla="*/ 1676265 h 6857979"/>
              <a:gd name="connsiteX14270" fmla="*/ 5498245 w 7283450"/>
              <a:gd name="connsiteY14270" fmla="*/ 1676662 h 6857979"/>
              <a:gd name="connsiteX14271" fmla="*/ 5499436 w 7283450"/>
              <a:gd name="connsiteY14271" fmla="*/ 1677058 h 6857979"/>
              <a:gd name="connsiteX14272" fmla="*/ 5503008 w 7283450"/>
              <a:gd name="connsiteY14272" fmla="*/ 1675868 h 6857979"/>
              <a:gd name="connsiteX14273" fmla="*/ 5504993 w 7283450"/>
              <a:gd name="connsiteY14273" fmla="*/ 1675074 h 6857979"/>
              <a:gd name="connsiteX14274" fmla="*/ 5507374 w 7283450"/>
              <a:gd name="connsiteY14274" fmla="*/ 1674677 h 6857979"/>
              <a:gd name="connsiteX14275" fmla="*/ 5506183 w 7283450"/>
              <a:gd name="connsiteY14275" fmla="*/ 1675868 h 6857979"/>
              <a:gd name="connsiteX14276" fmla="*/ 5505390 w 7283450"/>
              <a:gd name="connsiteY14276" fmla="*/ 1677058 h 6857979"/>
              <a:gd name="connsiteX14277" fmla="*/ 5504993 w 7283450"/>
              <a:gd name="connsiteY14277" fmla="*/ 1678250 h 6857979"/>
              <a:gd name="connsiteX14278" fmla="*/ 5504993 w 7283450"/>
              <a:gd name="connsiteY14278" fmla="*/ 1679440 h 6857979"/>
              <a:gd name="connsiteX14279" fmla="*/ 5506183 w 7283450"/>
              <a:gd name="connsiteY14279" fmla="*/ 1682616 h 6857979"/>
              <a:gd name="connsiteX14280" fmla="*/ 5507771 w 7283450"/>
              <a:gd name="connsiteY14280" fmla="*/ 1684998 h 6857979"/>
              <a:gd name="connsiteX14281" fmla="*/ 5509359 w 7283450"/>
              <a:gd name="connsiteY14281" fmla="*/ 1687776 h 6857979"/>
              <a:gd name="connsiteX14282" fmla="*/ 5510152 w 7283450"/>
              <a:gd name="connsiteY14282" fmla="*/ 1688570 h 6857979"/>
              <a:gd name="connsiteX14283" fmla="*/ 5510152 w 7283450"/>
              <a:gd name="connsiteY14283" fmla="*/ 1689761 h 6857979"/>
              <a:gd name="connsiteX14284" fmla="*/ 5509359 w 7283450"/>
              <a:gd name="connsiteY14284" fmla="*/ 1690158 h 6857979"/>
              <a:gd name="connsiteX14285" fmla="*/ 5508565 w 7283450"/>
              <a:gd name="connsiteY14285" fmla="*/ 1691349 h 6857979"/>
              <a:gd name="connsiteX14286" fmla="*/ 5506977 w 7283450"/>
              <a:gd name="connsiteY14286" fmla="*/ 1691349 h 6857979"/>
              <a:gd name="connsiteX14287" fmla="*/ 5504596 w 7283450"/>
              <a:gd name="connsiteY14287" fmla="*/ 1691746 h 6857979"/>
              <a:gd name="connsiteX14288" fmla="*/ 5504596 w 7283450"/>
              <a:gd name="connsiteY14288" fmla="*/ 1692937 h 6857979"/>
              <a:gd name="connsiteX14289" fmla="*/ 5504993 w 7283450"/>
              <a:gd name="connsiteY14289" fmla="*/ 1693731 h 6857979"/>
              <a:gd name="connsiteX14290" fmla="*/ 5505390 w 7283450"/>
              <a:gd name="connsiteY14290" fmla="*/ 1694524 h 6857979"/>
              <a:gd name="connsiteX14291" fmla="*/ 5506183 w 7283450"/>
              <a:gd name="connsiteY14291" fmla="*/ 1694921 h 6857979"/>
              <a:gd name="connsiteX14292" fmla="*/ 5507771 w 7283450"/>
              <a:gd name="connsiteY14292" fmla="*/ 1694921 h 6857979"/>
              <a:gd name="connsiteX14293" fmla="*/ 5509359 w 7283450"/>
              <a:gd name="connsiteY14293" fmla="*/ 1694524 h 6857979"/>
              <a:gd name="connsiteX14294" fmla="*/ 5511740 w 7283450"/>
              <a:gd name="connsiteY14294" fmla="*/ 1693334 h 6857979"/>
              <a:gd name="connsiteX14295" fmla="*/ 5512931 w 7283450"/>
              <a:gd name="connsiteY14295" fmla="*/ 1691746 h 6857979"/>
              <a:gd name="connsiteX14296" fmla="*/ 5513724 w 7283450"/>
              <a:gd name="connsiteY14296" fmla="*/ 1689364 h 6857979"/>
              <a:gd name="connsiteX14297" fmla="*/ 5513724 w 7283450"/>
              <a:gd name="connsiteY14297" fmla="*/ 1687776 h 6857979"/>
              <a:gd name="connsiteX14298" fmla="*/ 5514915 w 7283450"/>
              <a:gd name="connsiteY14298" fmla="*/ 1691746 h 6857979"/>
              <a:gd name="connsiteX14299" fmla="*/ 5515709 w 7283450"/>
              <a:gd name="connsiteY14299" fmla="*/ 1696509 h 6857979"/>
              <a:gd name="connsiteX14300" fmla="*/ 5516106 w 7283450"/>
              <a:gd name="connsiteY14300" fmla="*/ 1700082 h 6857979"/>
              <a:gd name="connsiteX14301" fmla="*/ 5515709 w 7283450"/>
              <a:gd name="connsiteY14301" fmla="*/ 1702860 h 6857979"/>
              <a:gd name="connsiteX14302" fmla="*/ 5514915 w 7283450"/>
              <a:gd name="connsiteY14302" fmla="*/ 1705639 h 6857979"/>
              <a:gd name="connsiteX14303" fmla="*/ 5513724 w 7283450"/>
              <a:gd name="connsiteY14303" fmla="*/ 1708418 h 6857979"/>
              <a:gd name="connsiteX14304" fmla="*/ 5515312 w 7283450"/>
              <a:gd name="connsiteY14304" fmla="*/ 1707227 h 6857979"/>
              <a:gd name="connsiteX14305" fmla="*/ 5516900 w 7283450"/>
              <a:gd name="connsiteY14305" fmla="*/ 1707227 h 6857979"/>
              <a:gd name="connsiteX14306" fmla="*/ 5520472 w 7283450"/>
              <a:gd name="connsiteY14306" fmla="*/ 1707227 h 6857979"/>
              <a:gd name="connsiteX14307" fmla="*/ 5523250 w 7283450"/>
              <a:gd name="connsiteY14307" fmla="*/ 1708418 h 6857979"/>
              <a:gd name="connsiteX14308" fmla="*/ 5526028 w 7283450"/>
              <a:gd name="connsiteY14308" fmla="*/ 1709212 h 6857979"/>
              <a:gd name="connsiteX14309" fmla="*/ 5528807 w 7283450"/>
              <a:gd name="connsiteY14309" fmla="*/ 1710005 h 6857979"/>
              <a:gd name="connsiteX14310" fmla="*/ 5530791 w 7283450"/>
              <a:gd name="connsiteY14310" fmla="*/ 1710403 h 6857979"/>
              <a:gd name="connsiteX14311" fmla="*/ 5531585 w 7283450"/>
              <a:gd name="connsiteY14311" fmla="*/ 1710403 h 6857979"/>
              <a:gd name="connsiteX14312" fmla="*/ 5531982 w 7283450"/>
              <a:gd name="connsiteY14312" fmla="*/ 1710005 h 6857979"/>
              <a:gd name="connsiteX14313" fmla="*/ 5532379 w 7283450"/>
              <a:gd name="connsiteY14313" fmla="*/ 1709212 h 6857979"/>
              <a:gd name="connsiteX14314" fmla="*/ 5532776 w 7283450"/>
              <a:gd name="connsiteY14314" fmla="*/ 1708418 h 6857979"/>
              <a:gd name="connsiteX14315" fmla="*/ 5534760 w 7283450"/>
              <a:gd name="connsiteY14315" fmla="*/ 1709212 h 6857979"/>
              <a:gd name="connsiteX14316" fmla="*/ 5535157 w 7283450"/>
              <a:gd name="connsiteY14316" fmla="*/ 1710005 h 6857979"/>
              <a:gd name="connsiteX14317" fmla="*/ 5535157 w 7283450"/>
              <a:gd name="connsiteY14317" fmla="*/ 1710403 h 6857979"/>
              <a:gd name="connsiteX14318" fmla="*/ 5534363 w 7283450"/>
              <a:gd name="connsiteY14318" fmla="*/ 1711593 h 6857979"/>
              <a:gd name="connsiteX14319" fmla="*/ 5533173 w 7283450"/>
              <a:gd name="connsiteY14319" fmla="*/ 1712784 h 6857979"/>
              <a:gd name="connsiteX14320" fmla="*/ 5531188 w 7283450"/>
              <a:gd name="connsiteY14320" fmla="*/ 1714372 h 6857979"/>
              <a:gd name="connsiteX14321" fmla="*/ 5529600 w 7283450"/>
              <a:gd name="connsiteY14321" fmla="*/ 1716357 h 6857979"/>
              <a:gd name="connsiteX14322" fmla="*/ 5529204 w 7283450"/>
              <a:gd name="connsiteY14322" fmla="*/ 1717548 h 6857979"/>
              <a:gd name="connsiteX14323" fmla="*/ 5528807 w 7283450"/>
              <a:gd name="connsiteY14323" fmla="*/ 1718738 h 6857979"/>
              <a:gd name="connsiteX14324" fmla="*/ 5529204 w 7283450"/>
              <a:gd name="connsiteY14324" fmla="*/ 1719929 h 6857979"/>
              <a:gd name="connsiteX14325" fmla="*/ 5529600 w 7283450"/>
              <a:gd name="connsiteY14325" fmla="*/ 1721517 h 6857979"/>
              <a:gd name="connsiteX14326" fmla="*/ 5533569 w 7283450"/>
              <a:gd name="connsiteY14326" fmla="*/ 1716754 h 6857979"/>
              <a:gd name="connsiteX14327" fmla="*/ 5537538 w 7283450"/>
              <a:gd name="connsiteY14327" fmla="*/ 1712387 h 6857979"/>
              <a:gd name="connsiteX14328" fmla="*/ 5545476 w 7283450"/>
              <a:gd name="connsiteY14328" fmla="*/ 1701670 h 6857979"/>
              <a:gd name="connsiteX14329" fmla="*/ 5547461 w 7283450"/>
              <a:gd name="connsiteY14329" fmla="*/ 1699288 h 6857979"/>
              <a:gd name="connsiteX14330" fmla="*/ 5550239 w 7283450"/>
              <a:gd name="connsiteY14330" fmla="*/ 1696906 h 6857979"/>
              <a:gd name="connsiteX14331" fmla="*/ 5556590 w 7283450"/>
              <a:gd name="connsiteY14331" fmla="*/ 1692937 h 6857979"/>
              <a:gd name="connsiteX14332" fmla="*/ 5562940 w 7283450"/>
              <a:gd name="connsiteY14332" fmla="*/ 1688570 h 6857979"/>
              <a:gd name="connsiteX14333" fmla="*/ 5565321 w 7283450"/>
              <a:gd name="connsiteY14333" fmla="*/ 1686585 h 6857979"/>
              <a:gd name="connsiteX14334" fmla="*/ 5567306 w 7283450"/>
              <a:gd name="connsiteY14334" fmla="*/ 1684998 h 6857979"/>
              <a:gd name="connsiteX14335" fmla="*/ 5568100 w 7283450"/>
              <a:gd name="connsiteY14335" fmla="*/ 1683013 h 6857979"/>
              <a:gd name="connsiteX14336" fmla="*/ 5568497 w 7283450"/>
              <a:gd name="connsiteY14336" fmla="*/ 1680631 h 6857979"/>
              <a:gd name="connsiteX14337" fmla="*/ 5568497 w 7283450"/>
              <a:gd name="connsiteY14337" fmla="*/ 1676265 h 6857979"/>
              <a:gd name="connsiteX14338" fmla="*/ 5568893 w 7283450"/>
              <a:gd name="connsiteY14338" fmla="*/ 1671501 h 6857979"/>
              <a:gd name="connsiteX14339" fmla="*/ 5569290 w 7283450"/>
              <a:gd name="connsiteY14339" fmla="*/ 1669517 h 6857979"/>
              <a:gd name="connsiteX14340" fmla="*/ 5570481 w 7283450"/>
              <a:gd name="connsiteY14340" fmla="*/ 1667929 h 6857979"/>
              <a:gd name="connsiteX14341" fmla="*/ 5575641 w 7283450"/>
              <a:gd name="connsiteY14341" fmla="*/ 1662372 h 6857979"/>
              <a:gd name="connsiteX14342" fmla="*/ 5581197 w 7283450"/>
              <a:gd name="connsiteY14342" fmla="*/ 1657608 h 6857979"/>
              <a:gd name="connsiteX14343" fmla="*/ 5585960 w 7283450"/>
              <a:gd name="connsiteY14343" fmla="*/ 1652845 h 6857979"/>
              <a:gd name="connsiteX14344" fmla="*/ 5591517 w 7283450"/>
              <a:gd name="connsiteY14344" fmla="*/ 1649272 h 6857979"/>
              <a:gd name="connsiteX14345" fmla="*/ 5596676 w 7283450"/>
              <a:gd name="connsiteY14345" fmla="*/ 1644906 h 6857979"/>
              <a:gd name="connsiteX14346" fmla="*/ 5600645 w 7283450"/>
              <a:gd name="connsiteY14346" fmla="*/ 1640936 h 6857979"/>
              <a:gd name="connsiteX14347" fmla="*/ 5605011 w 7283450"/>
              <a:gd name="connsiteY14347" fmla="*/ 1636173 h 6857979"/>
              <a:gd name="connsiteX14348" fmla="*/ 5606599 w 7283450"/>
              <a:gd name="connsiteY14348" fmla="*/ 1633791 h 6857979"/>
              <a:gd name="connsiteX14349" fmla="*/ 5608186 w 7283450"/>
              <a:gd name="connsiteY14349" fmla="*/ 1631409 h 6857979"/>
              <a:gd name="connsiteX14350" fmla="*/ 5608980 w 7283450"/>
              <a:gd name="connsiteY14350" fmla="*/ 1628234 h 6857979"/>
              <a:gd name="connsiteX14351" fmla="*/ 5609774 w 7283450"/>
              <a:gd name="connsiteY14351" fmla="*/ 1625455 h 6857979"/>
              <a:gd name="connsiteX14352" fmla="*/ 5610965 w 7283450"/>
              <a:gd name="connsiteY14352" fmla="*/ 1619104 h 6857979"/>
              <a:gd name="connsiteX14353" fmla="*/ 5611759 w 7283450"/>
              <a:gd name="connsiteY14353" fmla="*/ 1616722 h 6857979"/>
              <a:gd name="connsiteX14354" fmla="*/ 5613346 w 7283450"/>
              <a:gd name="connsiteY14354" fmla="*/ 1614341 h 6857979"/>
              <a:gd name="connsiteX14355" fmla="*/ 5614934 w 7283450"/>
              <a:gd name="connsiteY14355" fmla="*/ 1612356 h 6857979"/>
              <a:gd name="connsiteX14356" fmla="*/ 5616124 w 7283450"/>
              <a:gd name="connsiteY14356" fmla="*/ 1611562 h 6857979"/>
              <a:gd name="connsiteX14357" fmla="*/ 5617315 w 7283450"/>
              <a:gd name="connsiteY14357" fmla="*/ 1611165 h 6857979"/>
              <a:gd name="connsiteX14358" fmla="*/ 5619300 w 7283450"/>
              <a:gd name="connsiteY14358" fmla="*/ 1610768 h 6857979"/>
              <a:gd name="connsiteX14359" fmla="*/ 5621681 w 7283450"/>
              <a:gd name="connsiteY14359" fmla="*/ 1610371 h 6857979"/>
              <a:gd name="connsiteX14360" fmla="*/ 5626047 w 7283450"/>
              <a:gd name="connsiteY14360" fmla="*/ 1610768 h 6857979"/>
              <a:gd name="connsiteX14361" fmla="*/ 5631207 w 7283450"/>
              <a:gd name="connsiteY14361" fmla="*/ 1611959 h 6857979"/>
              <a:gd name="connsiteX14362" fmla="*/ 5633191 w 7283450"/>
              <a:gd name="connsiteY14362" fmla="*/ 1613150 h 6857979"/>
              <a:gd name="connsiteX14363" fmla="*/ 5635573 w 7283450"/>
              <a:gd name="connsiteY14363" fmla="*/ 1614738 h 6857979"/>
              <a:gd name="connsiteX14364" fmla="*/ 5637557 w 7283450"/>
              <a:gd name="connsiteY14364" fmla="*/ 1616325 h 6857979"/>
              <a:gd name="connsiteX14365" fmla="*/ 5639542 w 7283450"/>
              <a:gd name="connsiteY14365" fmla="*/ 1617913 h 6857979"/>
              <a:gd name="connsiteX14366" fmla="*/ 5641526 w 7283450"/>
              <a:gd name="connsiteY14366" fmla="*/ 1619898 h 6857979"/>
              <a:gd name="connsiteX14367" fmla="*/ 5642717 w 7283450"/>
              <a:gd name="connsiteY14367" fmla="*/ 1622676 h 6857979"/>
              <a:gd name="connsiteX14368" fmla="*/ 5643907 w 7283450"/>
              <a:gd name="connsiteY14368" fmla="*/ 1625058 h 6857979"/>
              <a:gd name="connsiteX14369" fmla="*/ 5644701 w 7283450"/>
              <a:gd name="connsiteY14369" fmla="*/ 1627837 h 6857979"/>
              <a:gd name="connsiteX14370" fmla="*/ 5645495 w 7283450"/>
              <a:gd name="connsiteY14370" fmla="*/ 1631409 h 6857979"/>
              <a:gd name="connsiteX14371" fmla="*/ 5645495 w 7283450"/>
              <a:gd name="connsiteY14371" fmla="*/ 1634585 h 6857979"/>
              <a:gd name="connsiteX14372" fmla="*/ 5649464 w 7283450"/>
              <a:gd name="connsiteY14372" fmla="*/ 1634585 h 6857979"/>
              <a:gd name="connsiteX14373" fmla="*/ 5652639 w 7283450"/>
              <a:gd name="connsiteY14373" fmla="*/ 1634982 h 6857979"/>
              <a:gd name="connsiteX14374" fmla="*/ 5656211 w 7283450"/>
              <a:gd name="connsiteY14374" fmla="*/ 1636173 h 6857979"/>
              <a:gd name="connsiteX14375" fmla="*/ 5658990 w 7283450"/>
              <a:gd name="connsiteY14375" fmla="*/ 1637760 h 6857979"/>
              <a:gd name="connsiteX14376" fmla="*/ 5661768 w 7283450"/>
              <a:gd name="connsiteY14376" fmla="*/ 1640539 h 6857979"/>
              <a:gd name="connsiteX14377" fmla="*/ 5665340 w 7283450"/>
              <a:gd name="connsiteY14377" fmla="*/ 1643318 h 6857979"/>
              <a:gd name="connsiteX14378" fmla="*/ 5667721 w 7283450"/>
              <a:gd name="connsiteY14378" fmla="*/ 1646890 h 6857979"/>
              <a:gd name="connsiteX14379" fmla="*/ 5670500 w 7283450"/>
              <a:gd name="connsiteY14379" fmla="*/ 1651257 h 6857979"/>
              <a:gd name="connsiteX14380" fmla="*/ 5674072 w 7283450"/>
              <a:gd name="connsiteY14380" fmla="*/ 1655623 h 6857979"/>
              <a:gd name="connsiteX14381" fmla="*/ 5677644 w 7283450"/>
              <a:gd name="connsiteY14381" fmla="*/ 1659990 h 6857979"/>
              <a:gd name="connsiteX14382" fmla="*/ 5681613 w 7283450"/>
              <a:gd name="connsiteY14382" fmla="*/ 1663562 h 6857979"/>
              <a:gd name="connsiteX14383" fmla="*/ 5684788 w 7283450"/>
              <a:gd name="connsiteY14383" fmla="*/ 1667929 h 6857979"/>
              <a:gd name="connsiteX14384" fmla="*/ 5686376 w 7283450"/>
              <a:gd name="connsiteY14384" fmla="*/ 1669913 h 6857979"/>
              <a:gd name="connsiteX14385" fmla="*/ 5687566 w 7283450"/>
              <a:gd name="connsiteY14385" fmla="*/ 1672295 h 6857979"/>
              <a:gd name="connsiteX14386" fmla="*/ 5688360 w 7283450"/>
              <a:gd name="connsiteY14386" fmla="*/ 1675074 h 6857979"/>
              <a:gd name="connsiteX14387" fmla="*/ 5689154 w 7283450"/>
              <a:gd name="connsiteY14387" fmla="*/ 1678250 h 6857979"/>
              <a:gd name="connsiteX14388" fmla="*/ 5690345 w 7283450"/>
              <a:gd name="connsiteY14388" fmla="*/ 1681425 h 6857979"/>
              <a:gd name="connsiteX14389" fmla="*/ 5690345 w 7283450"/>
              <a:gd name="connsiteY14389" fmla="*/ 1685395 h 6857979"/>
              <a:gd name="connsiteX14390" fmla="*/ 5690345 w 7283450"/>
              <a:gd name="connsiteY14390" fmla="*/ 1689761 h 6857979"/>
              <a:gd name="connsiteX14391" fmla="*/ 5689948 w 7283450"/>
              <a:gd name="connsiteY14391" fmla="*/ 1694921 h 6857979"/>
              <a:gd name="connsiteX14392" fmla="*/ 5688757 w 7283450"/>
              <a:gd name="connsiteY14392" fmla="*/ 1696509 h 6857979"/>
              <a:gd name="connsiteX14393" fmla="*/ 5687566 w 7283450"/>
              <a:gd name="connsiteY14393" fmla="*/ 1698097 h 6857979"/>
              <a:gd name="connsiteX14394" fmla="*/ 5684391 w 7283450"/>
              <a:gd name="connsiteY14394" fmla="*/ 1700876 h 6857979"/>
              <a:gd name="connsiteX14395" fmla="*/ 5680422 w 7283450"/>
              <a:gd name="connsiteY14395" fmla="*/ 1704051 h 6857979"/>
              <a:gd name="connsiteX14396" fmla="*/ 5678438 w 7283450"/>
              <a:gd name="connsiteY14396" fmla="*/ 1705639 h 6857979"/>
              <a:gd name="connsiteX14397" fmla="*/ 5677247 w 7283450"/>
              <a:gd name="connsiteY14397" fmla="*/ 1708418 h 6857979"/>
              <a:gd name="connsiteX14398" fmla="*/ 5674469 w 7283450"/>
              <a:gd name="connsiteY14398" fmla="*/ 1713181 h 6857979"/>
              <a:gd name="connsiteX14399" fmla="*/ 5672087 w 7283450"/>
              <a:gd name="connsiteY14399" fmla="*/ 1718738 h 6857979"/>
              <a:gd name="connsiteX14400" fmla="*/ 5668912 w 7283450"/>
              <a:gd name="connsiteY14400" fmla="*/ 1729059 h 6857979"/>
              <a:gd name="connsiteX14401" fmla="*/ 5667324 w 7283450"/>
              <a:gd name="connsiteY14401" fmla="*/ 1733822 h 6857979"/>
              <a:gd name="connsiteX14402" fmla="*/ 5665737 w 7283450"/>
              <a:gd name="connsiteY14402" fmla="*/ 1738189 h 6857979"/>
              <a:gd name="connsiteX14403" fmla="*/ 5663355 w 7283450"/>
              <a:gd name="connsiteY14403" fmla="*/ 1742158 h 6857979"/>
              <a:gd name="connsiteX14404" fmla="*/ 5661371 w 7283450"/>
              <a:gd name="connsiteY14404" fmla="*/ 1744937 h 6857979"/>
              <a:gd name="connsiteX14405" fmla="*/ 5658593 w 7283450"/>
              <a:gd name="connsiteY14405" fmla="*/ 1747319 h 6857979"/>
              <a:gd name="connsiteX14406" fmla="*/ 5655814 w 7283450"/>
              <a:gd name="connsiteY14406" fmla="*/ 1748907 h 6857979"/>
              <a:gd name="connsiteX14407" fmla="*/ 5649067 w 7283450"/>
              <a:gd name="connsiteY14407" fmla="*/ 1752082 h 6857979"/>
              <a:gd name="connsiteX14408" fmla="*/ 5645892 w 7283450"/>
              <a:gd name="connsiteY14408" fmla="*/ 1753670 h 6857979"/>
              <a:gd name="connsiteX14409" fmla="*/ 5643114 w 7283450"/>
              <a:gd name="connsiteY14409" fmla="*/ 1754861 h 6857979"/>
              <a:gd name="connsiteX14410" fmla="*/ 5641129 w 7283450"/>
              <a:gd name="connsiteY14410" fmla="*/ 1756449 h 6857979"/>
              <a:gd name="connsiteX14411" fmla="*/ 5639542 w 7283450"/>
              <a:gd name="connsiteY14411" fmla="*/ 1758036 h 6857979"/>
              <a:gd name="connsiteX14412" fmla="*/ 5644701 w 7283450"/>
              <a:gd name="connsiteY14412" fmla="*/ 1760815 h 6857979"/>
              <a:gd name="connsiteX14413" fmla="*/ 5650258 w 7283450"/>
              <a:gd name="connsiteY14413" fmla="*/ 1761609 h 6857979"/>
              <a:gd name="connsiteX14414" fmla="*/ 5654624 w 7283450"/>
              <a:gd name="connsiteY14414" fmla="*/ 1762006 h 6857979"/>
              <a:gd name="connsiteX14415" fmla="*/ 5659783 w 7283450"/>
              <a:gd name="connsiteY14415" fmla="*/ 1761212 h 6857979"/>
              <a:gd name="connsiteX14416" fmla="*/ 5664149 w 7283450"/>
              <a:gd name="connsiteY14416" fmla="*/ 1760021 h 6857979"/>
              <a:gd name="connsiteX14417" fmla="*/ 5668118 w 7283450"/>
              <a:gd name="connsiteY14417" fmla="*/ 1757640 h 6857979"/>
              <a:gd name="connsiteX14418" fmla="*/ 5672087 w 7283450"/>
              <a:gd name="connsiteY14418" fmla="*/ 1755258 h 6857979"/>
              <a:gd name="connsiteX14419" fmla="*/ 5676056 w 7283450"/>
              <a:gd name="connsiteY14419" fmla="*/ 1752479 h 6857979"/>
              <a:gd name="connsiteX14420" fmla="*/ 5679628 w 7283450"/>
              <a:gd name="connsiteY14420" fmla="*/ 1748907 h 6857979"/>
              <a:gd name="connsiteX14421" fmla="*/ 5683597 w 7283450"/>
              <a:gd name="connsiteY14421" fmla="*/ 1745334 h 6857979"/>
              <a:gd name="connsiteX14422" fmla="*/ 5690742 w 7283450"/>
              <a:gd name="connsiteY14422" fmla="*/ 1737792 h 6857979"/>
              <a:gd name="connsiteX14423" fmla="*/ 5697489 w 7283450"/>
              <a:gd name="connsiteY14423" fmla="*/ 1730647 h 6857979"/>
              <a:gd name="connsiteX14424" fmla="*/ 5701458 w 7283450"/>
              <a:gd name="connsiteY14424" fmla="*/ 1727868 h 6857979"/>
              <a:gd name="connsiteX14425" fmla="*/ 5705030 w 7283450"/>
              <a:gd name="connsiteY14425" fmla="*/ 1725089 h 6857979"/>
              <a:gd name="connsiteX14426" fmla="*/ 5706221 w 7283450"/>
              <a:gd name="connsiteY14426" fmla="*/ 1724296 h 6857979"/>
              <a:gd name="connsiteX14427" fmla="*/ 5707411 w 7283450"/>
              <a:gd name="connsiteY14427" fmla="*/ 1724296 h 6857979"/>
              <a:gd name="connsiteX14428" fmla="*/ 5710190 w 7283450"/>
              <a:gd name="connsiteY14428" fmla="*/ 1725089 h 6857979"/>
              <a:gd name="connsiteX14429" fmla="*/ 5712571 w 7283450"/>
              <a:gd name="connsiteY14429" fmla="*/ 1725487 h 6857979"/>
              <a:gd name="connsiteX14430" fmla="*/ 5713762 w 7283450"/>
              <a:gd name="connsiteY14430" fmla="*/ 1725487 h 6857979"/>
              <a:gd name="connsiteX14431" fmla="*/ 5714555 w 7283450"/>
              <a:gd name="connsiteY14431" fmla="*/ 1725089 h 6857979"/>
              <a:gd name="connsiteX14432" fmla="*/ 5720112 w 7283450"/>
              <a:gd name="connsiteY14432" fmla="*/ 1721914 h 6857979"/>
              <a:gd name="connsiteX14433" fmla="*/ 5726859 w 7283450"/>
              <a:gd name="connsiteY14433" fmla="*/ 1717944 h 6857979"/>
              <a:gd name="connsiteX14434" fmla="*/ 5741545 w 7283450"/>
              <a:gd name="connsiteY14434" fmla="*/ 1708418 h 6857979"/>
              <a:gd name="connsiteX14435" fmla="*/ 5756230 w 7283450"/>
              <a:gd name="connsiteY14435" fmla="*/ 1697700 h 6857979"/>
              <a:gd name="connsiteX14436" fmla="*/ 5762580 w 7283450"/>
              <a:gd name="connsiteY14436" fmla="*/ 1692937 h 6857979"/>
              <a:gd name="connsiteX14437" fmla="*/ 5768137 w 7283450"/>
              <a:gd name="connsiteY14437" fmla="*/ 1687776 h 6857979"/>
              <a:gd name="connsiteX14438" fmla="*/ 5768931 w 7283450"/>
              <a:gd name="connsiteY14438" fmla="*/ 1686982 h 6857979"/>
              <a:gd name="connsiteX14439" fmla="*/ 5769328 w 7283450"/>
              <a:gd name="connsiteY14439" fmla="*/ 1686189 h 6857979"/>
              <a:gd name="connsiteX14440" fmla="*/ 5770121 w 7283450"/>
              <a:gd name="connsiteY14440" fmla="*/ 1683410 h 6857979"/>
              <a:gd name="connsiteX14441" fmla="*/ 5770121 w 7283450"/>
              <a:gd name="connsiteY14441" fmla="*/ 1682616 h 6857979"/>
              <a:gd name="connsiteX14442" fmla="*/ 5769724 w 7283450"/>
              <a:gd name="connsiteY14442" fmla="*/ 1681425 h 6857979"/>
              <a:gd name="connsiteX14443" fmla="*/ 5768931 w 7283450"/>
              <a:gd name="connsiteY14443" fmla="*/ 1681028 h 6857979"/>
              <a:gd name="connsiteX14444" fmla="*/ 5768137 w 7283450"/>
              <a:gd name="connsiteY14444" fmla="*/ 1681028 h 6857979"/>
              <a:gd name="connsiteX14445" fmla="*/ 5771312 w 7283450"/>
              <a:gd name="connsiteY14445" fmla="*/ 1679837 h 6857979"/>
              <a:gd name="connsiteX14446" fmla="*/ 5774487 w 7283450"/>
              <a:gd name="connsiteY14446" fmla="*/ 1679043 h 6857979"/>
              <a:gd name="connsiteX14447" fmla="*/ 5782425 w 7283450"/>
              <a:gd name="connsiteY14447" fmla="*/ 1677853 h 6857979"/>
              <a:gd name="connsiteX14448" fmla="*/ 5786791 w 7283450"/>
              <a:gd name="connsiteY14448" fmla="*/ 1677058 h 6857979"/>
              <a:gd name="connsiteX14449" fmla="*/ 5790760 w 7283450"/>
              <a:gd name="connsiteY14449" fmla="*/ 1675868 h 6857979"/>
              <a:gd name="connsiteX14450" fmla="*/ 5795126 w 7283450"/>
              <a:gd name="connsiteY14450" fmla="*/ 1674280 h 6857979"/>
              <a:gd name="connsiteX14451" fmla="*/ 5799492 w 7283450"/>
              <a:gd name="connsiteY14451" fmla="*/ 1671105 h 6857979"/>
              <a:gd name="connsiteX14452" fmla="*/ 5803461 w 7283450"/>
              <a:gd name="connsiteY14452" fmla="*/ 1668326 h 6857979"/>
              <a:gd name="connsiteX14453" fmla="*/ 5807033 w 7283450"/>
              <a:gd name="connsiteY14453" fmla="*/ 1665547 h 6857979"/>
              <a:gd name="connsiteX14454" fmla="*/ 5814574 w 7283450"/>
              <a:gd name="connsiteY14454" fmla="*/ 1658005 h 6857979"/>
              <a:gd name="connsiteX14455" fmla="*/ 5821718 w 7283450"/>
              <a:gd name="connsiteY14455" fmla="*/ 1650463 h 6857979"/>
              <a:gd name="connsiteX14456" fmla="*/ 5828862 w 7283450"/>
              <a:gd name="connsiteY14456" fmla="*/ 1642127 h 6857979"/>
              <a:gd name="connsiteX14457" fmla="*/ 5836800 w 7283450"/>
              <a:gd name="connsiteY14457" fmla="*/ 1634188 h 6857979"/>
              <a:gd name="connsiteX14458" fmla="*/ 5844738 w 7283450"/>
              <a:gd name="connsiteY14458" fmla="*/ 1626646 h 6857979"/>
              <a:gd name="connsiteX14459" fmla="*/ 5848707 w 7283450"/>
              <a:gd name="connsiteY14459" fmla="*/ 1623470 h 6857979"/>
              <a:gd name="connsiteX14460" fmla="*/ 5853073 w 7283450"/>
              <a:gd name="connsiteY14460" fmla="*/ 1619898 h 6857979"/>
              <a:gd name="connsiteX14461" fmla="*/ 5857439 w 7283450"/>
              <a:gd name="connsiteY14461" fmla="*/ 1617119 h 6857979"/>
              <a:gd name="connsiteX14462" fmla="*/ 5862202 w 7283450"/>
              <a:gd name="connsiteY14462" fmla="*/ 1614738 h 6857979"/>
              <a:gd name="connsiteX14463" fmla="*/ 5862996 w 7283450"/>
              <a:gd name="connsiteY14463" fmla="*/ 1614738 h 6857979"/>
              <a:gd name="connsiteX14464" fmla="*/ 5863790 w 7283450"/>
              <a:gd name="connsiteY14464" fmla="*/ 1614738 h 6857979"/>
              <a:gd name="connsiteX14465" fmla="*/ 5864980 w 7283450"/>
              <a:gd name="connsiteY14465" fmla="*/ 1616325 h 6857979"/>
              <a:gd name="connsiteX14466" fmla="*/ 5866568 w 7283450"/>
              <a:gd name="connsiteY14466" fmla="*/ 1617516 h 6857979"/>
              <a:gd name="connsiteX14467" fmla="*/ 5867362 w 7283450"/>
              <a:gd name="connsiteY14467" fmla="*/ 1617913 h 6857979"/>
              <a:gd name="connsiteX14468" fmla="*/ 5868155 w 7283450"/>
              <a:gd name="connsiteY14468" fmla="*/ 1617913 h 6857979"/>
              <a:gd name="connsiteX14469" fmla="*/ 5875697 w 7283450"/>
              <a:gd name="connsiteY14469" fmla="*/ 1614738 h 6857979"/>
              <a:gd name="connsiteX14470" fmla="*/ 5882444 w 7283450"/>
              <a:gd name="connsiteY14470" fmla="*/ 1611959 h 6857979"/>
              <a:gd name="connsiteX14471" fmla="*/ 5890382 w 7283450"/>
              <a:gd name="connsiteY14471" fmla="*/ 1609974 h 6857979"/>
              <a:gd name="connsiteX14472" fmla="*/ 5894351 w 7283450"/>
              <a:gd name="connsiteY14472" fmla="*/ 1609180 h 6857979"/>
              <a:gd name="connsiteX14473" fmla="*/ 5898320 w 7283450"/>
              <a:gd name="connsiteY14473" fmla="*/ 1608783 h 6857979"/>
              <a:gd name="connsiteX14474" fmla="*/ 5901892 w 7283450"/>
              <a:gd name="connsiteY14474" fmla="*/ 1608783 h 6857979"/>
              <a:gd name="connsiteX14475" fmla="*/ 5905861 w 7283450"/>
              <a:gd name="connsiteY14475" fmla="*/ 1609180 h 6857979"/>
              <a:gd name="connsiteX14476" fmla="*/ 5909036 w 7283450"/>
              <a:gd name="connsiteY14476" fmla="*/ 1610371 h 6857979"/>
              <a:gd name="connsiteX14477" fmla="*/ 5911418 w 7283450"/>
              <a:gd name="connsiteY14477" fmla="*/ 1611959 h 6857979"/>
              <a:gd name="connsiteX14478" fmla="*/ 5913005 w 7283450"/>
              <a:gd name="connsiteY14478" fmla="*/ 1613150 h 6857979"/>
              <a:gd name="connsiteX14479" fmla="*/ 5914196 w 7283450"/>
              <a:gd name="connsiteY14479" fmla="*/ 1614738 h 6857979"/>
              <a:gd name="connsiteX14480" fmla="*/ 5914990 w 7283450"/>
              <a:gd name="connsiteY14480" fmla="*/ 1616325 h 6857979"/>
              <a:gd name="connsiteX14481" fmla="*/ 5915387 w 7283450"/>
              <a:gd name="connsiteY14481" fmla="*/ 1617913 h 6857979"/>
              <a:gd name="connsiteX14482" fmla="*/ 5916180 w 7283450"/>
              <a:gd name="connsiteY14482" fmla="*/ 1620692 h 6857979"/>
              <a:gd name="connsiteX14483" fmla="*/ 5916180 w 7283450"/>
              <a:gd name="connsiteY14483" fmla="*/ 1623867 h 6857979"/>
              <a:gd name="connsiteX14484" fmla="*/ 5915783 w 7283450"/>
              <a:gd name="connsiteY14484" fmla="*/ 1626249 h 6857979"/>
              <a:gd name="connsiteX14485" fmla="*/ 5914990 w 7283450"/>
              <a:gd name="connsiteY14485" fmla="*/ 1628234 h 6857979"/>
              <a:gd name="connsiteX14486" fmla="*/ 5913402 w 7283450"/>
              <a:gd name="connsiteY14486" fmla="*/ 1630615 h 6857979"/>
              <a:gd name="connsiteX14487" fmla="*/ 5911418 w 7283450"/>
              <a:gd name="connsiteY14487" fmla="*/ 1632997 h 6857979"/>
              <a:gd name="connsiteX14488" fmla="*/ 5909036 w 7283450"/>
              <a:gd name="connsiteY14488" fmla="*/ 1634982 h 6857979"/>
              <a:gd name="connsiteX14489" fmla="*/ 5906655 w 7283450"/>
              <a:gd name="connsiteY14489" fmla="*/ 1636570 h 6857979"/>
              <a:gd name="connsiteX14490" fmla="*/ 5901098 w 7283450"/>
              <a:gd name="connsiteY14490" fmla="*/ 1640539 h 6857979"/>
              <a:gd name="connsiteX14491" fmla="*/ 5895542 w 7283450"/>
              <a:gd name="connsiteY14491" fmla="*/ 1643715 h 6857979"/>
              <a:gd name="connsiteX14492" fmla="*/ 5889588 w 7283450"/>
              <a:gd name="connsiteY14492" fmla="*/ 1647287 h 6857979"/>
              <a:gd name="connsiteX14493" fmla="*/ 5884031 w 7283450"/>
              <a:gd name="connsiteY14493" fmla="*/ 1651257 h 6857979"/>
              <a:gd name="connsiteX14494" fmla="*/ 5882444 w 7283450"/>
              <a:gd name="connsiteY14494" fmla="*/ 1653242 h 6857979"/>
              <a:gd name="connsiteX14495" fmla="*/ 5880856 w 7283450"/>
              <a:gd name="connsiteY14495" fmla="*/ 1656814 h 6857979"/>
              <a:gd name="connsiteX14496" fmla="*/ 5879269 w 7283450"/>
              <a:gd name="connsiteY14496" fmla="*/ 1659593 h 6857979"/>
              <a:gd name="connsiteX14497" fmla="*/ 5878078 w 7283450"/>
              <a:gd name="connsiteY14497" fmla="*/ 1661181 h 6857979"/>
              <a:gd name="connsiteX14498" fmla="*/ 5876093 w 7283450"/>
              <a:gd name="connsiteY14498" fmla="*/ 1661974 h 6857979"/>
              <a:gd name="connsiteX14499" fmla="*/ 5874506 w 7283450"/>
              <a:gd name="connsiteY14499" fmla="*/ 1662372 h 6857979"/>
              <a:gd name="connsiteX14500" fmla="*/ 5870140 w 7283450"/>
              <a:gd name="connsiteY14500" fmla="*/ 1662372 h 6857979"/>
              <a:gd name="connsiteX14501" fmla="*/ 5865774 w 7283450"/>
              <a:gd name="connsiteY14501" fmla="*/ 1662769 h 6857979"/>
              <a:gd name="connsiteX14502" fmla="*/ 5863790 w 7283450"/>
              <a:gd name="connsiteY14502" fmla="*/ 1663562 h 6857979"/>
              <a:gd name="connsiteX14503" fmla="*/ 5862202 w 7283450"/>
              <a:gd name="connsiteY14503" fmla="*/ 1664356 h 6857979"/>
              <a:gd name="connsiteX14504" fmla="*/ 5861408 w 7283450"/>
              <a:gd name="connsiteY14504" fmla="*/ 1665944 h 6857979"/>
              <a:gd name="connsiteX14505" fmla="*/ 5861011 w 7283450"/>
              <a:gd name="connsiteY14505" fmla="*/ 1667532 h 6857979"/>
              <a:gd name="connsiteX14506" fmla="*/ 5861011 w 7283450"/>
              <a:gd name="connsiteY14506" fmla="*/ 1667929 h 6857979"/>
              <a:gd name="connsiteX14507" fmla="*/ 5861011 w 7283450"/>
              <a:gd name="connsiteY14507" fmla="*/ 1668326 h 6857979"/>
              <a:gd name="connsiteX14508" fmla="*/ 5861408 w 7283450"/>
              <a:gd name="connsiteY14508" fmla="*/ 1668326 h 6857979"/>
              <a:gd name="connsiteX14509" fmla="*/ 5855058 w 7283450"/>
              <a:gd name="connsiteY14509" fmla="*/ 1671105 h 6857979"/>
              <a:gd name="connsiteX14510" fmla="*/ 5847120 w 7283450"/>
              <a:gd name="connsiteY14510" fmla="*/ 1674280 h 6857979"/>
              <a:gd name="connsiteX14511" fmla="*/ 5829656 w 7283450"/>
              <a:gd name="connsiteY14511" fmla="*/ 1680234 h 6857979"/>
              <a:gd name="connsiteX14512" fmla="*/ 5820131 w 7283450"/>
              <a:gd name="connsiteY14512" fmla="*/ 1684204 h 6857979"/>
              <a:gd name="connsiteX14513" fmla="*/ 5811002 w 7283450"/>
              <a:gd name="connsiteY14513" fmla="*/ 1688570 h 6857979"/>
              <a:gd name="connsiteX14514" fmla="*/ 5806239 w 7283450"/>
              <a:gd name="connsiteY14514" fmla="*/ 1691746 h 6857979"/>
              <a:gd name="connsiteX14515" fmla="*/ 5801873 w 7283450"/>
              <a:gd name="connsiteY14515" fmla="*/ 1694524 h 6857979"/>
              <a:gd name="connsiteX14516" fmla="*/ 5797507 w 7283450"/>
              <a:gd name="connsiteY14516" fmla="*/ 1697700 h 6857979"/>
              <a:gd name="connsiteX14517" fmla="*/ 5793142 w 7283450"/>
              <a:gd name="connsiteY14517" fmla="*/ 1701670 h 6857979"/>
              <a:gd name="connsiteX14518" fmla="*/ 5791554 w 7283450"/>
              <a:gd name="connsiteY14518" fmla="*/ 1702860 h 6857979"/>
              <a:gd name="connsiteX14519" fmla="*/ 5790363 w 7283450"/>
              <a:gd name="connsiteY14519" fmla="*/ 1704448 h 6857979"/>
              <a:gd name="connsiteX14520" fmla="*/ 5788379 w 7283450"/>
              <a:gd name="connsiteY14520" fmla="*/ 1708418 h 6857979"/>
              <a:gd name="connsiteX14521" fmla="*/ 5786394 w 7283450"/>
              <a:gd name="connsiteY14521" fmla="*/ 1711990 h 6857979"/>
              <a:gd name="connsiteX14522" fmla="*/ 5785204 w 7283450"/>
              <a:gd name="connsiteY14522" fmla="*/ 1713181 h 6857979"/>
              <a:gd name="connsiteX14523" fmla="*/ 5784013 w 7283450"/>
              <a:gd name="connsiteY14523" fmla="*/ 1714769 h 6857979"/>
              <a:gd name="connsiteX14524" fmla="*/ 5780838 w 7283450"/>
              <a:gd name="connsiteY14524" fmla="*/ 1717151 h 6857979"/>
              <a:gd name="connsiteX14525" fmla="*/ 5778059 w 7283450"/>
              <a:gd name="connsiteY14525" fmla="*/ 1719136 h 6857979"/>
              <a:gd name="connsiteX14526" fmla="*/ 5771312 w 7283450"/>
              <a:gd name="connsiteY14526" fmla="*/ 1722708 h 6857979"/>
              <a:gd name="connsiteX14527" fmla="*/ 5763374 w 7283450"/>
              <a:gd name="connsiteY14527" fmla="*/ 1726677 h 6857979"/>
              <a:gd name="connsiteX14528" fmla="*/ 5755039 w 7283450"/>
              <a:gd name="connsiteY14528" fmla="*/ 1730250 h 6857979"/>
              <a:gd name="connsiteX14529" fmla="*/ 5738369 w 7283450"/>
              <a:gd name="connsiteY14529" fmla="*/ 1737395 h 6857979"/>
              <a:gd name="connsiteX14530" fmla="*/ 5730828 w 7283450"/>
              <a:gd name="connsiteY14530" fmla="*/ 1740968 h 6857979"/>
              <a:gd name="connsiteX14531" fmla="*/ 5724478 w 7283450"/>
              <a:gd name="connsiteY14531" fmla="*/ 1744937 h 6857979"/>
              <a:gd name="connsiteX14532" fmla="*/ 5720509 w 7283450"/>
              <a:gd name="connsiteY14532" fmla="*/ 1746922 h 6857979"/>
              <a:gd name="connsiteX14533" fmla="*/ 5717334 w 7283450"/>
              <a:gd name="connsiteY14533" fmla="*/ 1748510 h 6857979"/>
              <a:gd name="connsiteX14534" fmla="*/ 5710190 w 7283450"/>
              <a:gd name="connsiteY14534" fmla="*/ 1751685 h 6857979"/>
              <a:gd name="connsiteX14535" fmla="*/ 5703045 w 7283450"/>
              <a:gd name="connsiteY14535" fmla="*/ 1754861 h 6857979"/>
              <a:gd name="connsiteX14536" fmla="*/ 5695901 w 7283450"/>
              <a:gd name="connsiteY14536" fmla="*/ 1758036 h 6857979"/>
              <a:gd name="connsiteX14537" fmla="*/ 5693123 w 7283450"/>
              <a:gd name="connsiteY14537" fmla="*/ 1760418 h 6857979"/>
              <a:gd name="connsiteX14538" fmla="*/ 5691138 w 7283450"/>
              <a:gd name="connsiteY14538" fmla="*/ 1762006 h 6857979"/>
              <a:gd name="connsiteX14539" fmla="*/ 5689154 w 7283450"/>
              <a:gd name="connsiteY14539" fmla="*/ 1763594 h 6857979"/>
              <a:gd name="connsiteX14540" fmla="*/ 5688360 w 7283450"/>
              <a:gd name="connsiteY14540" fmla="*/ 1765579 h 6857979"/>
              <a:gd name="connsiteX14541" fmla="*/ 5686376 w 7283450"/>
              <a:gd name="connsiteY14541" fmla="*/ 1769151 h 6857979"/>
              <a:gd name="connsiteX14542" fmla="*/ 5685185 w 7283450"/>
              <a:gd name="connsiteY14542" fmla="*/ 1770342 h 6857979"/>
              <a:gd name="connsiteX14543" fmla="*/ 5683597 w 7283450"/>
              <a:gd name="connsiteY14543" fmla="*/ 1771533 h 6857979"/>
              <a:gd name="connsiteX14544" fmla="*/ 5682804 w 7283450"/>
              <a:gd name="connsiteY14544" fmla="*/ 1771930 h 6857979"/>
              <a:gd name="connsiteX14545" fmla="*/ 5682010 w 7283450"/>
              <a:gd name="connsiteY14545" fmla="*/ 1771136 h 6857979"/>
              <a:gd name="connsiteX14546" fmla="*/ 5680422 w 7283450"/>
              <a:gd name="connsiteY14546" fmla="*/ 1769151 h 6857979"/>
              <a:gd name="connsiteX14547" fmla="*/ 5680025 w 7283450"/>
              <a:gd name="connsiteY14547" fmla="*/ 1766372 h 6857979"/>
              <a:gd name="connsiteX14548" fmla="*/ 5680025 w 7283450"/>
              <a:gd name="connsiteY14548" fmla="*/ 1764785 h 6857979"/>
              <a:gd name="connsiteX14549" fmla="*/ 5679231 w 7283450"/>
              <a:gd name="connsiteY14549" fmla="*/ 1766769 h 6857979"/>
              <a:gd name="connsiteX14550" fmla="*/ 5678041 w 7283450"/>
              <a:gd name="connsiteY14550" fmla="*/ 1771136 h 6857979"/>
              <a:gd name="connsiteX14551" fmla="*/ 5676453 w 7283450"/>
              <a:gd name="connsiteY14551" fmla="*/ 1775105 h 6857979"/>
              <a:gd name="connsiteX14552" fmla="*/ 5675262 w 7283450"/>
              <a:gd name="connsiteY14552" fmla="*/ 1777487 h 6857979"/>
              <a:gd name="connsiteX14553" fmla="*/ 5674072 w 7283450"/>
              <a:gd name="connsiteY14553" fmla="*/ 1778281 h 6857979"/>
              <a:gd name="connsiteX14554" fmla="*/ 5672881 w 7283450"/>
              <a:gd name="connsiteY14554" fmla="*/ 1778678 h 6857979"/>
              <a:gd name="connsiteX14555" fmla="*/ 5670897 w 7283450"/>
              <a:gd name="connsiteY14555" fmla="*/ 1778678 h 6857979"/>
              <a:gd name="connsiteX14556" fmla="*/ 5667721 w 7283450"/>
              <a:gd name="connsiteY14556" fmla="*/ 1778281 h 6857979"/>
              <a:gd name="connsiteX14557" fmla="*/ 5664149 w 7283450"/>
              <a:gd name="connsiteY14557" fmla="*/ 1777884 h 6857979"/>
              <a:gd name="connsiteX14558" fmla="*/ 5662562 w 7283450"/>
              <a:gd name="connsiteY14558" fmla="*/ 1777884 h 6857979"/>
              <a:gd name="connsiteX14559" fmla="*/ 5661371 w 7283450"/>
              <a:gd name="connsiteY14559" fmla="*/ 1778281 h 6857979"/>
              <a:gd name="connsiteX14560" fmla="*/ 5660180 w 7283450"/>
              <a:gd name="connsiteY14560" fmla="*/ 1779869 h 6857979"/>
              <a:gd name="connsiteX14561" fmla="*/ 5659783 w 7283450"/>
              <a:gd name="connsiteY14561" fmla="*/ 1781457 h 6857979"/>
              <a:gd name="connsiteX14562" fmla="*/ 5659386 w 7283450"/>
              <a:gd name="connsiteY14562" fmla="*/ 1783044 h 6857979"/>
              <a:gd name="connsiteX14563" fmla="*/ 5659386 w 7283450"/>
              <a:gd name="connsiteY14563" fmla="*/ 1785029 h 6857979"/>
              <a:gd name="connsiteX14564" fmla="*/ 5659386 w 7283450"/>
              <a:gd name="connsiteY14564" fmla="*/ 1788205 h 6857979"/>
              <a:gd name="connsiteX14565" fmla="*/ 5658990 w 7283450"/>
              <a:gd name="connsiteY14565" fmla="*/ 1790189 h 6857979"/>
              <a:gd name="connsiteX14566" fmla="*/ 5658196 w 7283450"/>
              <a:gd name="connsiteY14566" fmla="*/ 1791777 h 6857979"/>
              <a:gd name="connsiteX14567" fmla="*/ 5657402 w 7283450"/>
              <a:gd name="connsiteY14567" fmla="*/ 1792174 h 6857979"/>
              <a:gd name="connsiteX14568" fmla="*/ 5656608 w 7283450"/>
              <a:gd name="connsiteY14568" fmla="*/ 1792571 h 6857979"/>
              <a:gd name="connsiteX14569" fmla="*/ 5654624 w 7283450"/>
              <a:gd name="connsiteY14569" fmla="*/ 1793365 h 6857979"/>
              <a:gd name="connsiteX14570" fmla="*/ 5652639 w 7283450"/>
              <a:gd name="connsiteY14570" fmla="*/ 1792571 h 6857979"/>
              <a:gd name="connsiteX14571" fmla="*/ 5651845 w 7283450"/>
              <a:gd name="connsiteY14571" fmla="*/ 1792174 h 6857979"/>
              <a:gd name="connsiteX14572" fmla="*/ 5653036 w 7283450"/>
              <a:gd name="connsiteY14572" fmla="*/ 1793762 h 6857979"/>
              <a:gd name="connsiteX14573" fmla="*/ 5661371 w 7283450"/>
              <a:gd name="connsiteY14573" fmla="*/ 1802098 h 6857979"/>
              <a:gd name="connsiteX14574" fmla="*/ 5660180 w 7283450"/>
              <a:gd name="connsiteY14574" fmla="*/ 1802892 h 6857979"/>
              <a:gd name="connsiteX14575" fmla="*/ 5659386 w 7283450"/>
              <a:gd name="connsiteY14575" fmla="*/ 1804083 h 6857979"/>
              <a:gd name="connsiteX14576" fmla="*/ 5657799 w 7283450"/>
              <a:gd name="connsiteY14576" fmla="*/ 1806465 h 6857979"/>
              <a:gd name="connsiteX14577" fmla="*/ 5657402 w 7283450"/>
              <a:gd name="connsiteY14577" fmla="*/ 1809243 h 6857979"/>
              <a:gd name="connsiteX14578" fmla="*/ 5657799 w 7283450"/>
              <a:gd name="connsiteY14578" fmla="*/ 1812419 h 6857979"/>
              <a:gd name="connsiteX14579" fmla="*/ 5658593 w 7283450"/>
              <a:gd name="connsiteY14579" fmla="*/ 1814800 h 6857979"/>
              <a:gd name="connsiteX14580" fmla="*/ 5659783 w 7283450"/>
              <a:gd name="connsiteY14580" fmla="*/ 1815991 h 6857979"/>
              <a:gd name="connsiteX14581" fmla="*/ 5660577 w 7283450"/>
              <a:gd name="connsiteY14581" fmla="*/ 1816785 h 6857979"/>
              <a:gd name="connsiteX14582" fmla="*/ 5662165 w 7283450"/>
              <a:gd name="connsiteY14582" fmla="*/ 1817579 h 6857979"/>
              <a:gd name="connsiteX14583" fmla="*/ 5663355 w 7283450"/>
              <a:gd name="connsiteY14583" fmla="*/ 1817976 h 6857979"/>
              <a:gd name="connsiteX14584" fmla="*/ 5665737 w 7283450"/>
              <a:gd name="connsiteY14584" fmla="*/ 1818770 h 6857979"/>
              <a:gd name="connsiteX14585" fmla="*/ 5667721 w 7283450"/>
              <a:gd name="connsiteY14585" fmla="*/ 1818770 h 6857979"/>
              <a:gd name="connsiteX14586" fmla="*/ 5665737 w 7283450"/>
              <a:gd name="connsiteY14586" fmla="*/ 1819564 h 6857979"/>
              <a:gd name="connsiteX14587" fmla="*/ 5664546 w 7283450"/>
              <a:gd name="connsiteY14587" fmla="*/ 1820755 h 6857979"/>
              <a:gd name="connsiteX14588" fmla="*/ 5663355 w 7283450"/>
              <a:gd name="connsiteY14588" fmla="*/ 1822342 h 6857979"/>
              <a:gd name="connsiteX14589" fmla="*/ 5663355 w 7283450"/>
              <a:gd name="connsiteY14589" fmla="*/ 1824327 h 6857979"/>
              <a:gd name="connsiteX14590" fmla="*/ 5664149 w 7283450"/>
              <a:gd name="connsiteY14590" fmla="*/ 1827503 h 6857979"/>
              <a:gd name="connsiteX14591" fmla="*/ 5664943 w 7283450"/>
              <a:gd name="connsiteY14591" fmla="*/ 1829884 h 6857979"/>
              <a:gd name="connsiteX14592" fmla="*/ 5666928 w 7283450"/>
              <a:gd name="connsiteY14592" fmla="*/ 1836236 h 6857979"/>
              <a:gd name="connsiteX14593" fmla="*/ 5668912 w 7283450"/>
              <a:gd name="connsiteY14593" fmla="*/ 1842190 h 6857979"/>
              <a:gd name="connsiteX14594" fmla="*/ 5669706 w 7283450"/>
              <a:gd name="connsiteY14594" fmla="*/ 1845366 h 6857979"/>
              <a:gd name="connsiteX14595" fmla="*/ 5670500 w 7283450"/>
              <a:gd name="connsiteY14595" fmla="*/ 1848144 h 6857979"/>
              <a:gd name="connsiteX14596" fmla="*/ 5670500 w 7283450"/>
              <a:gd name="connsiteY14596" fmla="*/ 1850129 h 6857979"/>
              <a:gd name="connsiteX14597" fmla="*/ 5670103 w 7283450"/>
              <a:gd name="connsiteY14597" fmla="*/ 1852114 h 6857979"/>
              <a:gd name="connsiteX14598" fmla="*/ 5669309 w 7283450"/>
              <a:gd name="connsiteY14598" fmla="*/ 1854098 h 6857979"/>
              <a:gd name="connsiteX14599" fmla="*/ 5667721 w 7283450"/>
              <a:gd name="connsiteY14599" fmla="*/ 1855289 h 6857979"/>
              <a:gd name="connsiteX14600" fmla="*/ 5667721 w 7283450"/>
              <a:gd name="connsiteY14600" fmla="*/ 1856480 h 6857979"/>
              <a:gd name="connsiteX14601" fmla="*/ 5667721 w 7283450"/>
              <a:gd name="connsiteY14601" fmla="*/ 1857274 h 6857979"/>
              <a:gd name="connsiteX14602" fmla="*/ 5668912 w 7283450"/>
              <a:gd name="connsiteY14602" fmla="*/ 1859259 h 6857979"/>
              <a:gd name="connsiteX14603" fmla="*/ 5670500 w 7283450"/>
              <a:gd name="connsiteY14603" fmla="*/ 1860450 h 6857979"/>
              <a:gd name="connsiteX14604" fmla="*/ 5673278 w 7283450"/>
              <a:gd name="connsiteY14604" fmla="*/ 1862037 h 6857979"/>
              <a:gd name="connsiteX14605" fmla="*/ 5675659 w 7283450"/>
              <a:gd name="connsiteY14605" fmla="*/ 1862434 h 6857979"/>
              <a:gd name="connsiteX14606" fmla="*/ 5677644 w 7283450"/>
              <a:gd name="connsiteY14606" fmla="*/ 1862434 h 6857979"/>
              <a:gd name="connsiteX14607" fmla="*/ 5678438 w 7283450"/>
              <a:gd name="connsiteY14607" fmla="*/ 1862037 h 6857979"/>
              <a:gd name="connsiteX14608" fmla="*/ 5679231 w 7283450"/>
              <a:gd name="connsiteY14608" fmla="*/ 1861244 h 6857979"/>
              <a:gd name="connsiteX14609" fmla="*/ 5679628 w 7283450"/>
              <a:gd name="connsiteY14609" fmla="*/ 1859656 h 6857979"/>
              <a:gd name="connsiteX14610" fmla="*/ 5680025 w 7283450"/>
              <a:gd name="connsiteY14610" fmla="*/ 1858465 h 6857979"/>
              <a:gd name="connsiteX14611" fmla="*/ 5679628 w 7283450"/>
              <a:gd name="connsiteY14611" fmla="*/ 1863625 h 6857979"/>
              <a:gd name="connsiteX14612" fmla="*/ 5679628 w 7283450"/>
              <a:gd name="connsiteY14612" fmla="*/ 1868786 h 6857979"/>
              <a:gd name="connsiteX14613" fmla="*/ 5679628 w 7283450"/>
              <a:gd name="connsiteY14613" fmla="*/ 1880297 h 6857979"/>
              <a:gd name="connsiteX14614" fmla="*/ 5679628 w 7283450"/>
              <a:gd name="connsiteY14614" fmla="*/ 1885855 h 6857979"/>
              <a:gd name="connsiteX14615" fmla="*/ 5678835 w 7283450"/>
              <a:gd name="connsiteY14615" fmla="*/ 1891412 h 6857979"/>
              <a:gd name="connsiteX14616" fmla="*/ 5678438 w 7283450"/>
              <a:gd name="connsiteY14616" fmla="*/ 1896969 h 6857979"/>
              <a:gd name="connsiteX14617" fmla="*/ 5677247 w 7283450"/>
              <a:gd name="connsiteY14617" fmla="*/ 1902129 h 6857979"/>
              <a:gd name="connsiteX14618" fmla="*/ 5676056 w 7283450"/>
              <a:gd name="connsiteY14618" fmla="*/ 1904511 h 6857979"/>
              <a:gd name="connsiteX14619" fmla="*/ 5673675 w 7283450"/>
              <a:gd name="connsiteY14619" fmla="*/ 1907290 h 6857979"/>
              <a:gd name="connsiteX14620" fmla="*/ 5671690 w 7283450"/>
              <a:gd name="connsiteY14620" fmla="*/ 1908878 h 6857979"/>
              <a:gd name="connsiteX14621" fmla="*/ 5670897 w 7283450"/>
              <a:gd name="connsiteY14621" fmla="*/ 1909275 h 6857979"/>
              <a:gd name="connsiteX14622" fmla="*/ 5670500 w 7283450"/>
              <a:gd name="connsiteY14622" fmla="*/ 1908878 h 6857979"/>
              <a:gd name="connsiteX14623" fmla="*/ 5670897 w 7283450"/>
              <a:gd name="connsiteY14623" fmla="*/ 1910068 h 6857979"/>
              <a:gd name="connsiteX14624" fmla="*/ 5671293 w 7283450"/>
              <a:gd name="connsiteY14624" fmla="*/ 1910862 h 6857979"/>
              <a:gd name="connsiteX14625" fmla="*/ 5672881 w 7283450"/>
              <a:gd name="connsiteY14625" fmla="*/ 1911259 h 6857979"/>
              <a:gd name="connsiteX14626" fmla="*/ 5673675 w 7283450"/>
              <a:gd name="connsiteY14626" fmla="*/ 1911259 h 6857979"/>
              <a:gd name="connsiteX14627" fmla="*/ 5675659 w 7283450"/>
              <a:gd name="connsiteY14627" fmla="*/ 1911259 h 6857979"/>
              <a:gd name="connsiteX14628" fmla="*/ 5676453 w 7283450"/>
              <a:gd name="connsiteY14628" fmla="*/ 1911259 h 6857979"/>
              <a:gd name="connsiteX14629" fmla="*/ 5677247 w 7283450"/>
              <a:gd name="connsiteY14629" fmla="*/ 1912450 h 6857979"/>
              <a:gd name="connsiteX14630" fmla="*/ 5677247 w 7283450"/>
              <a:gd name="connsiteY14630" fmla="*/ 1914435 h 6857979"/>
              <a:gd name="connsiteX14631" fmla="*/ 5677247 w 7283450"/>
              <a:gd name="connsiteY14631" fmla="*/ 1916420 h 6857979"/>
              <a:gd name="connsiteX14632" fmla="*/ 5676850 w 7283450"/>
              <a:gd name="connsiteY14632" fmla="*/ 1918801 h 6857979"/>
              <a:gd name="connsiteX14633" fmla="*/ 5676056 w 7283450"/>
              <a:gd name="connsiteY14633" fmla="*/ 1921183 h 6857979"/>
              <a:gd name="connsiteX14634" fmla="*/ 5674866 w 7283450"/>
              <a:gd name="connsiteY14634" fmla="*/ 1924358 h 6857979"/>
              <a:gd name="connsiteX14635" fmla="*/ 5674072 w 7283450"/>
              <a:gd name="connsiteY14635" fmla="*/ 1925549 h 6857979"/>
              <a:gd name="connsiteX14636" fmla="*/ 5674469 w 7283450"/>
              <a:gd name="connsiteY14636" fmla="*/ 1926740 h 6857979"/>
              <a:gd name="connsiteX14637" fmla="*/ 5675262 w 7283450"/>
              <a:gd name="connsiteY14637" fmla="*/ 1927534 h 6857979"/>
              <a:gd name="connsiteX14638" fmla="*/ 5677247 w 7283450"/>
              <a:gd name="connsiteY14638" fmla="*/ 1928328 h 6857979"/>
              <a:gd name="connsiteX14639" fmla="*/ 5678835 w 7283450"/>
              <a:gd name="connsiteY14639" fmla="*/ 1929916 h 6857979"/>
              <a:gd name="connsiteX14640" fmla="*/ 5679628 w 7283450"/>
              <a:gd name="connsiteY14640" fmla="*/ 1931106 h 6857979"/>
              <a:gd name="connsiteX14641" fmla="*/ 5680025 w 7283450"/>
              <a:gd name="connsiteY14641" fmla="*/ 1932297 h 6857979"/>
              <a:gd name="connsiteX14642" fmla="*/ 5680422 w 7283450"/>
              <a:gd name="connsiteY14642" fmla="*/ 1936267 h 6857979"/>
              <a:gd name="connsiteX14643" fmla="*/ 5680422 w 7283450"/>
              <a:gd name="connsiteY14643" fmla="*/ 1940633 h 6857979"/>
              <a:gd name="connsiteX14644" fmla="*/ 5679628 w 7283450"/>
              <a:gd name="connsiteY14644" fmla="*/ 1948969 h 6857979"/>
              <a:gd name="connsiteX14645" fmla="*/ 5679231 w 7283450"/>
              <a:gd name="connsiteY14645" fmla="*/ 1956114 h 6857979"/>
              <a:gd name="connsiteX14646" fmla="*/ 5679231 w 7283450"/>
              <a:gd name="connsiteY14646" fmla="*/ 1959290 h 6857979"/>
              <a:gd name="connsiteX14647" fmla="*/ 5680025 w 7283450"/>
              <a:gd name="connsiteY14647" fmla="*/ 1962068 h 6857979"/>
              <a:gd name="connsiteX14648" fmla="*/ 5681613 w 7283450"/>
              <a:gd name="connsiteY14648" fmla="*/ 1965641 h 6857979"/>
              <a:gd name="connsiteX14649" fmla="*/ 5683200 w 7283450"/>
              <a:gd name="connsiteY14649" fmla="*/ 1968419 h 6857979"/>
              <a:gd name="connsiteX14650" fmla="*/ 5686773 w 7283450"/>
              <a:gd name="connsiteY14650" fmla="*/ 1973977 h 6857979"/>
              <a:gd name="connsiteX14651" fmla="*/ 5691138 w 7283450"/>
              <a:gd name="connsiteY14651" fmla="*/ 1979137 h 6857979"/>
              <a:gd name="connsiteX14652" fmla="*/ 5695107 w 7283450"/>
              <a:gd name="connsiteY14652" fmla="*/ 1983900 h 6857979"/>
              <a:gd name="connsiteX14653" fmla="*/ 5699870 w 7283450"/>
              <a:gd name="connsiteY14653" fmla="*/ 1989061 h 6857979"/>
              <a:gd name="connsiteX14654" fmla="*/ 5704236 w 7283450"/>
              <a:gd name="connsiteY14654" fmla="*/ 1994221 h 6857979"/>
              <a:gd name="connsiteX14655" fmla="*/ 5708205 w 7283450"/>
              <a:gd name="connsiteY14655" fmla="*/ 1999778 h 6857979"/>
              <a:gd name="connsiteX14656" fmla="*/ 5711380 w 7283450"/>
              <a:gd name="connsiteY14656" fmla="*/ 2006129 h 6857979"/>
              <a:gd name="connsiteX14657" fmla="*/ 5711777 w 7283450"/>
              <a:gd name="connsiteY14657" fmla="*/ 2008114 h 6857979"/>
              <a:gd name="connsiteX14658" fmla="*/ 5711380 w 7283450"/>
              <a:gd name="connsiteY14658" fmla="*/ 2009702 h 6857979"/>
              <a:gd name="connsiteX14659" fmla="*/ 5710586 w 7283450"/>
              <a:gd name="connsiteY14659" fmla="*/ 2010893 h 6857979"/>
              <a:gd name="connsiteX14660" fmla="*/ 5709396 w 7283450"/>
              <a:gd name="connsiteY14660" fmla="*/ 2011687 h 6857979"/>
              <a:gd name="connsiteX14661" fmla="*/ 5707808 w 7283450"/>
              <a:gd name="connsiteY14661" fmla="*/ 2012083 h 6857979"/>
              <a:gd name="connsiteX14662" fmla="*/ 5705824 w 7283450"/>
              <a:gd name="connsiteY14662" fmla="*/ 2012083 h 6857979"/>
              <a:gd name="connsiteX14663" fmla="*/ 5702252 w 7283450"/>
              <a:gd name="connsiteY14663" fmla="*/ 2012480 h 6857979"/>
              <a:gd name="connsiteX14664" fmla="*/ 5703442 w 7283450"/>
              <a:gd name="connsiteY14664" fmla="*/ 2014862 h 6857979"/>
              <a:gd name="connsiteX14665" fmla="*/ 5705030 w 7283450"/>
              <a:gd name="connsiteY14665" fmla="*/ 2016847 h 6857979"/>
              <a:gd name="connsiteX14666" fmla="*/ 5707014 w 7283450"/>
              <a:gd name="connsiteY14666" fmla="*/ 2018435 h 6857979"/>
              <a:gd name="connsiteX14667" fmla="*/ 5708999 w 7283450"/>
              <a:gd name="connsiteY14667" fmla="*/ 2019626 h 6857979"/>
              <a:gd name="connsiteX14668" fmla="*/ 5713365 w 7283450"/>
              <a:gd name="connsiteY14668" fmla="*/ 2021213 h 6857979"/>
              <a:gd name="connsiteX14669" fmla="*/ 5718524 w 7283450"/>
              <a:gd name="connsiteY14669" fmla="*/ 2023198 h 6857979"/>
              <a:gd name="connsiteX14670" fmla="*/ 5722890 w 7283450"/>
              <a:gd name="connsiteY14670" fmla="*/ 2025183 h 6857979"/>
              <a:gd name="connsiteX14671" fmla="*/ 5725669 w 7283450"/>
              <a:gd name="connsiteY14671" fmla="*/ 2026373 h 6857979"/>
              <a:gd name="connsiteX14672" fmla="*/ 5727653 w 7283450"/>
              <a:gd name="connsiteY14672" fmla="*/ 2027961 h 6857979"/>
              <a:gd name="connsiteX14673" fmla="*/ 5729241 w 7283450"/>
              <a:gd name="connsiteY14673" fmla="*/ 2029946 h 6857979"/>
              <a:gd name="connsiteX14674" fmla="*/ 5730828 w 7283450"/>
              <a:gd name="connsiteY14674" fmla="*/ 2032725 h 6857979"/>
              <a:gd name="connsiteX14675" fmla="*/ 5732813 w 7283450"/>
              <a:gd name="connsiteY14675" fmla="*/ 2035503 h 6857979"/>
              <a:gd name="connsiteX14676" fmla="*/ 5733607 w 7283450"/>
              <a:gd name="connsiteY14676" fmla="*/ 2039076 h 6857979"/>
              <a:gd name="connsiteX14677" fmla="*/ 5724478 w 7283450"/>
              <a:gd name="connsiteY14677" fmla="*/ 2039076 h 6857979"/>
              <a:gd name="connsiteX14678" fmla="*/ 5724875 w 7283450"/>
              <a:gd name="connsiteY14678" fmla="*/ 2043442 h 6857979"/>
              <a:gd name="connsiteX14679" fmla="*/ 5726066 w 7283450"/>
              <a:gd name="connsiteY14679" fmla="*/ 2047015 h 6857979"/>
              <a:gd name="connsiteX14680" fmla="*/ 5728050 w 7283450"/>
              <a:gd name="connsiteY14680" fmla="*/ 2049793 h 6857979"/>
              <a:gd name="connsiteX14681" fmla="*/ 5730035 w 7283450"/>
              <a:gd name="connsiteY14681" fmla="*/ 2051778 h 6857979"/>
              <a:gd name="connsiteX14682" fmla="*/ 5733210 w 7283450"/>
              <a:gd name="connsiteY14682" fmla="*/ 2053366 h 6857979"/>
              <a:gd name="connsiteX14683" fmla="*/ 5736385 w 7283450"/>
              <a:gd name="connsiteY14683" fmla="*/ 2054160 h 6857979"/>
              <a:gd name="connsiteX14684" fmla="*/ 5739957 w 7283450"/>
              <a:gd name="connsiteY14684" fmla="*/ 2054954 h 6857979"/>
              <a:gd name="connsiteX14685" fmla="*/ 5744323 w 7283450"/>
              <a:gd name="connsiteY14685" fmla="*/ 2054954 h 6857979"/>
              <a:gd name="connsiteX14686" fmla="*/ 5752261 w 7283450"/>
              <a:gd name="connsiteY14686" fmla="*/ 2055351 h 6857979"/>
              <a:gd name="connsiteX14687" fmla="*/ 5760596 w 7283450"/>
              <a:gd name="connsiteY14687" fmla="*/ 2055748 h 6857979"/>
              <a:gd name="connsiteX14688" fmla="*/ 5764168 w 7283450"/>
              <a:gd name="connsiteY14688" fmla="*/ 2056144 h 6857979"/>
              <a:gd name="connsiteX14689" fmla="*/ 5768137 w 7283450"/>
              <a:gd name="connsiteY14689" fmla="*/ 2056542 h 6857979"/>
              <a:gd name="connsiteX14690" fmla="*/ 5771312 w 7283450"/>
              <a:gd name="connsiteY14690" fmla="*/ 2058129 h 6857979"/>
              <a:gd name="connsiteX14691" fmla="*/ 5774090 w 7283450"/>
              <a:gd name="connsiteY14691" fmla="*/ 2059320 h 6857979"/>
              <a:gd name="connsiteX14692" fmla="*/ 5777266 w 7283450"/>
              <a:gd name="connsiteY14692" fmla="*/ 2061305 h 6857979"/>
              <a:gd name="connsiteX14693" fmla="*/ 5779647 w 7283450"/>
              <a:gd name="connsiteY14693" fmla="*/ 2063686 h 6857979"/>
              <a:gd name="connsiteX14694" fmla="*/ 5781631 w 7283450"/>
              <a:gd name="connsiteY14694" fmla="*/ 2066068 h 6857979"/>
              <a:gd name="connsiteX14695" fmla="*/ 5783219 w 7283450"/>
              <a:gd name="connsiteY14695" fmla="*/ 2068847 h 6857979"/>
              <a:gd name="connsiteX14696" fmla="*/ 5784807 w 7283450"/>
              <a:gd name="connsiteY14696" fmla="*/ 2071229 h 6857979"/>
              <a:gd name="connsiteX14697" fmla="*/ 5785997 w 7283450"/>
              <a:gd name="connsiteY14697" fmla="*/ 2074404 h 6857979"/>
              <a:gd name="connsiteX14698" fmla="*/ 5787585 w 7283450"/>
              <a:gd name="connsiteY14698" fmla="*/ 2080358 h 6857979"/>
              <a:gd name="connsiteX14699" fmla="*/ 5788776 w 7283450"/>
              <a:gd name="connsiteY14699" fmla="*/ 2087106 h 6857979"/>
              <a:gd name="connsiteX14700" fmla="*/ 5789569 w 7283450"/>
              <a:gd name="connsiteY14700" fmla="*/ 2094251 h 6857979"/>
              <a:gd name="connsiteX14701" fmla="*/ 5791157 w 7283450"/>
              <a:gd name="connsiteY14701" fmla="*/ 2101793 h 6857979"/>
              <a:gd name="connsiteX14702" fmla="*/ 5793142 w 7283450"/>
              <a:gd name="connsiteY14702" fmla="*/ 2109734 h 6857979"/>
              <a:gd name="connsiteX14703" fmla="*/ 5789569 w 7283450"/>
              <a:gd name="connsiteY14703" fmla="*/ 2110528 h 6857979"/>
              <a:gd name="connsiteX14704" fmla="*/ 5786791 w 7283450"/>
              <a:gd name="connsiteY14704" fmla="*/ 2110924 h 6857979"/>
              <a:gd name="connsiteX14705" fmla="*/ 5781631 w 7283450"/>
              <a:gd name="connsiteY14705" fmla="*/ 2111322 h 6857979"/>
              <a:gd name="connsiteX14706" fmla="*/ 5779647 w 7283450"/>
              <a:gd name="connsiteY14706" fmla="*/ 2112115 h 6857979"/>
              <a:gd name="connsiteX14707" fmla="*/ 5778059 w 7283450"/>
              <a:gd name="connsiteY14707" fmla="*/ 2113305 h 6857979"/>
              <a:gd name="connsiteX14708" fmla="*/ 5776472 w 7283450"/>
              <a:gd name="connsiteY14708" fmla="*/ 2115686 h 6857979"/>
              <a:gd name="connsiteX14709" fmla="*/ 5774090 w 7283450"/>
              <a:gd name="connsiteY14709" fmla="*/ 2119655 h 6857979"/>
              <a:gd name="connsiteX14710" fmla="*/ 5774487 w 7283450"/>
              <a:gd name="connsiteY14710" fmla="*/ 2120847 h 6857979"/>
              <a:gd name="connsiteX14711" fmla="*/ 5775281 w 7283450"/>
              <a:gd name="connsiteY14711" fmla="*/ 2122036 h 6857979"/>
              <a:gd name="connsiteX14712" fmla="*/ 5775678 w 7283450"/>
              <a:gd name="connsiteY14712" fmla="*/ 2123226 h 6857979"/>
              <a:gd name="connsiteX14713" fmla="*/ 5776472 w 7283450"/>
              <a:gd name="connsiteY14713" fmla="*/ 2124019 h 6857979"/>
              <a:gd name="connsiteX14714" fmla="*/ 5778456 w 7283450"/>
              <a:gd name="connsiteY14714" fmla="*/ 2125607 h 6857979"/>
              <a:gd name="connsiteX14715" fmla="*/ 5780838 w 7283450"/>
              <a:gd name="connsiteY14715" fmla="*/ 2126005 h 6857979"/>
              <a:gd name="connsiteX14716" fmla="*/ 5784013 w 7283450"/>
              <a:gd name="connsiteY14716" fmla="*/ 2126401 h 6857979"/>
              <a:gd name="connsiteX14717" fmla="*/ 5786791 w 7283450"/>
              <a:gd name="connsiteY14717" fmla="*/ 2126401 h 6857979"/>
              <a:gd name="connsiteX14718" fmla="*/ 5793142 w 7283450"/>
              <a:gd name="connsiteY14718" fmla="*/ 2126401 h 6857979"/>
              <a:gd name="connsiteX14719" fmla="*/ 5793538 w 7283450"/>
              <a:gd name="connsiteY14719" fmla="*/ 2116084 h 6857979"/>
              <a:gd name="connsiteX14720" fmla="*/ 5793935 w 7283450"/>
              <a:gd name="connsiteY14720" fmla="*/ 2112511 h 6857979"/>
              <a:gd name="connsiteX14721" fmla="*/ 5794729 w 7283450"/>
              <a:gd name="connsiteY14721" fmla="*/ 2109338 h 6857979"/>
              <a:gd name="connsiteX14722" fmla="*/ 5795523 w 7283450"/>
              <a:gd name="connsiteY14722" fmla="*/ 2106160 h 6857979"/>
              <a:gd name="connsiteX14723" fmla="*/ 5796714 w 7283450"/>
              <a:gd name="connsiteY14723" fmla="*/ 2103778 h 6857979"/>
              <a:gd name="connsiteX14724" fmla="*/ 5798301 w 7283450"/>
              <a:gd name="connsiteY14724" fmla="*/ 2101793 h 6857979"/>
              <a:gd name="connsiteX14725" fmla="*/ 5799889 w 7283450"/>
              <a:gd name="connsiteY14725" fmla="*/ 2099810 h 6857979"/>
              <a:gd name="connsiteX14726" fmla="*/ 5804255 w 7283450"/>
              <a:gd name="connsiteY14726" fmla="*/ 2095839 h 6857979"/>
              <a:gd name="connsiteX14727" fmla="*/ 5809811 w 7283450"/>
              <a:gd name="connsiteY14727" fmla="*/ 2091870 h 6857979"/>
              <a:gd name="connsiteX14728" fmla="*/ 5816559 w 7283450"/>
              <a:gd name="connsiteY14728" fmla="*/ 2086312 h 6857979"/>
              <a:gd name="connsiteX14729" fmla="*/ 5824497 w 7283450"/>
              <a:gd name="connsiteY14729" fmla="*/ 2079167 h 6857979"/>
              <a:gd name="connsiteX14730" fmla="*/ 5830053 w 7283450"/>
              <a:gd name="connsiteY14730" fmla="*/ 2074801 h 6857979"/>
              <a:gd name="connsiteX14731" fmla="*/ 5838785 w 7283450"/>
              <a:gd name="connsiteY14731" fmla="*/ 2067259 h 6857979"/>
              <a:gd name="connsiteX14732" fmla="*/ 5848707 w 7283450"/>
              <a:gd name="connsiteY14732" fmla="*/ 2060114 h 6857979"/>
              <a:gd name="connsiteX14733" fmla="*/ 5852676 w 7283450"/>
              <a:gd name="connsiteY14733" fmla="*/ 2057732 h 6857979"/>
              <a:gd name="connsiteX14734" fmla="*/ 5855852 w 7283450"/>
              <a:gd name="connsiteY14734" fmla="*/ 2055748 h 6857979"/>
              <a:gd name="connsiteX14735" fmla="*/ 5862996 w 7283450"/>
              <a:gd name="connsiteY14735" fmla="*/ 2054160 h 6857979"/>
              <a:gd name="connsiteX14736" fmla="*/ 5868552 w 7283450"/>
              <a:gd name="connsiteY14736" fmla="*/ 2053366 h 6857979"/>
              <a:gd name="connsiteX14737" fmla="*/ 5872918 w 7283450"/>
              <a:gd name="connsiteY14737" fmla="*/ 2052969 h 6857979"/>
              <a:gd name="connsiteX14738" fmla="*/ 5874903 w 7283450"/>
              <a:gd name="connsiteY14738" fmla="*/ 2052572 h 6857979"/>
              <a:gd name="connsiteX14739" fmla="*/ 5876093 w 7283450"/>
              <a:gd name="connsiteY14739" fmla="*/ 2051778 h 6857979"/>
              <a:gd name="connsiteX14740" fmla="*/ 5877284 w 7283450"/>
              <a:gd name="connsiteY14740" fmla="*/ 2051381 h 6857979"/>
              <a:gd name="connsiteX14741" fmla="*/ 5880856 w 7283450"/>
              <a:gd name="connsiteY14741" fmla="*/ 2050984 h 6857979"/>
              <a:gd name="connsiteX14742" fmla="*/ 5884031 w 7283450"/>
              <a:gd name="connsiteY14742" fmla="*/ 2050587 h 6857979"/>
              <a:gd name="connsiteX14743" fmla="*/ 5885619 w 7283450"/>
              <a:gd name="connsiteY14743" fmla="*/ 2050190 h 6857979"/>
              <a:gd name="connsiteX14744" fmla="*/ 5887604 w 7283450"/>
              <a:gd name="connsiteY14744" fmla="*/ 2049396 h 6857979"/>
              <a:gd name="connsiteX14745" fmla="*/ 5888000 w 7283450"/>
              <a:gd name="connsiteY14745" fmla="*/ 2048206 h 6857979"/>
              <a:gd name="connsiteX14746" fmla="*/ 5888794 w 7283450"/>
              <a:gd name="connsiteY14746" fmla="*/ 2047015 h 6857979"/>
              <a:gd name="connsiteX14747" fmla="*/ 5889191 w 7283450"/>
              <a:gd name="connsiteY14747" fmla="*/ 2043839 h 6857979"/>
              <a:gd name="connsiteX14748" fmla="*/ 5889588 w 7283450"/>
              <a:gd name="connsiteY14748" fmla="*/ 2041061 h 6857979"/>
              <a:gd name="connsiteX14749" fmla="*/ 5889985 w 7283450"/>
              <a:gd name="connsiteY14749" fmla="*/ 2039473 h 6857979"/>
              <a:gd name="connsiteX14750" fmla="*/ 5890382 w 7283450"/>
              <a:gd name="connsiteY14750" fmla="*/ 2039076 h 6857979"/>
              <a:gd name="connsiteX14751" fmla="*/ 5891969 w 7283450"/>
              <a:gd name="connsiteY14751" fmla="*/ 2038679 h 6857979"/>
              <a:gd name="connsiteX14752" fmla="*/ 5893557 w 7283450"/>
              <a:gd name="connsiteY14752" fmla="*/ 2038282 h 6857979"/>
              <a:gd name="connsiteX14753" fmla="*/ 5897526 w 7283450"/>
              <a:gd name="connsiteY14753" fmla="*/ 2037488 h 6857979"/>
              <a:gd name="connsiteX14754" fmla="*/ 5901892 w 7283450"/>
              <a:gd name="connsiteY14754" fmla="*/ 2037091 h 6857979"/>
              <a:gd name="connsiteX14755" fmla="*/ 5904273 w 7283450"/>
              <a:gd name="connsiteY14755" fmla="*/ 2036694 h 6857979"/>
              <a:gd name="connsiteX14756" fmla="*/ 5906258 w 7283450"/>
              <a:gd name="connsiteY14756" fmla="*/ 2035900 h 6857979"/>
              <a:gd name="connsiteX14757" fmla="*/ 5907449 w 7283450"/>
              <a:gd name="connsiteY14757" fmla="*/ 2035106 h 6857979"/>
              <a:gd name="connsiteX14758" fmla="*/ 5908639 w 7283450"/>
              <a:gd name="connsiteY14758" fmla="*/ 2033916 h 6857979"/>
              <a:gd name="connsiteX14759" fmla="*/ 5911021 w 7283450"/>
              <a:gd name="connsiteY14759" fmla="*/ 2030343 h 6857979"/>
              <a:gd name="connsiteX14760" fmla="*/ 5913799 w 7283450"/>
              <a:gd name="connsiteY14760" fmla="*/ 2027564 h 6857979"/>
              <a:gd name="connsiteX14761" fmla="*/ 5914593 w 7283450"/>
              <a:gd name="connsiteY14761" fmla="*/ 2026373 h 6857979"/>
              <a:gd name="connsiteX14762" fmla="*/ 5915387 w 7283450"/>
              <a:gd name="connsiteY14762" fmla="*/ 2025977 h 6857979"/>
              <a:gd name="connsiteX14763" fmla="*/ 5919355 w 7283450"/>
              <a:gd name="connsiteY14763" fmla="*/ 2024786 h 6857979"/>
              <a:gd name="connsiteX14764" fmla="*/ 5924118 w 7283450"/>
              <a:gd name="connsiteY14764" fmla="*/ 2024389 h 6857979"/>
              <a:gd name="connsiteX14765" fmla="*/ 5935231 w 7283450"/>
              <a:gd name="connsiteY14765" fmla="*/ 2023198 h 6857979"/>
              <a:gd name="connsiteX14766" fmla="*/ 5941185 w 7283450"/>
              <a:gd name="connsiteY14766" fmla="*/ 2022007 h 6857979"/>
              <a:gd name="connsiteX14767" fmla="*/ 5946742 w 7283450"/>
              <a:gd name="connsiteY14767" fmla="*/ 2020816 h 6857979"/>
              <a:gd name="connsiteX14768" fmla="*/ 5951901 w 7283450"/>
              <a:gd name="connsiteY14768" fmla="*/ 2018832 h 6857979"/>
              <a:gd name="connsiteX14769" fmla="*/ 5953886 w 7283450"/>
              <a:gd name="connsiteY14769" fmla="*/ 2017244 h 6857979"/>
              <a:gd name="connsiteX14770" fmla="*/ 5956665 w 7283450"/>
              <a:gd name="connsiteY14770" fmla="*/ 2016053 h 6857979"/>
              <a:gd name="connsiteX14771" fmla="*/ 5956665 w 7283450"/>
              <a:gd name="connsiteY14771" fmla="*/ 2013671 h 6857979"/>
              <a:gd name="connsiteX14772" fmla="*/ 5956267 w 7283450"/>
              <a:gd name="connsiteY14772" fmla="*/ 2011290 h 6857979"/>
              <a:gd name="connsiteX14773" fmla="*/ 5955473 w 7283450"/>
              <a:gd name="connsiteY14773" fmla="*/ 2006129 h 6857979"/>
              <a:gd name="connsiteX14774" fmla="*/ 5953489 w 7283450"/>
              <a:gd name="connsiteY14774" fmla="*/ 1999778 h 6857979"/>
              <a:gd name="connsiteX14775" fmla="*/ 5952299 w 7283450"/>
              <a:gd name="connsiteY14775" fmla="*/ 1992633 h 6857979"/>
              <a:gd name="connsiteX14776" fmla="*/ 5951107 w 7283450"/>
              <a:gd name="connsiteY14776" fmla="*/ 1985488 h 6857979"/>
              <a:gd name="connsiteX14777" fmla="*/ 5951107 w 7283450"/>
              <a:gd name="connsiteY14777" fmla="*/ 1982312 h 6857979"/>
              <a:gd name="connsiteX14778" fmla="*/ 5951505 w 7283450"/>
              <a:gd name="connsiteY14778" fmla="*/ 1978343 h 6857979"/>
              <a:gd name="connsiteX14779" fmla="*/ 5951901 w 7283450"/>
              <a:gd name="connsiteY14779" fmla="*/ 1975167 h 6857979"/>
              <a:gd name="connsiteX14780" fmla="*/ 5952695 w 7283450"/>
              <a:gd name="connsiteY14780" fmla="*/ 1971992 h 6857979"/>
              <a:gd name="connsiteX14781" fmla="*/ 5954283 w 7283450"/>
              <a:gd name="connsiteY14781" fmla="*/ 1968419 h 6857979"/>
              <a:gd name="connsiteX14782" fmla="*/ 5956665 w 7283450"/>
              <a:gd name="connsiteY14782" fmla="*/ 1965641 h 6857979"/>
              <a:gd name="connsiteX14783" fmla="*/ 5957061 w 7283450"/>
              <a:gd name="connsiteY14783" fmla="*/ 1965641 h 6857979"/>
              <a:gd name="connsiteX14784" fmla="*/ 5957458 w 7283450"/>
              <a:gd name="connsiteY14784" fmla="*/ 1965244 h 6857979"/>
              <a:gd name="connsiteX14785" fmla="*/ 5959443 w 7283450"/>
              <a:gd name="connsiteY14785" fmla="*/ 1965641 h 6857979"/>
              <a:gd name="connsiteX14786" fmla="*/ 5961427 w 7283450"/>
              <a:gd name="connsiteY14786" fmla="*/ 1966038 h 6857979"/>
              <a:gd name="connsiteX14787" fmla="*/ 5961824 w 7283450"/>
              <a:gd name="connsiteY14787" fmla="*/ 1966038 h 6857979"/>
              <a:gd name="connsiteX14788" fmla="*/ 5962618 w 7283450"/>
              <a:gd name="connsiteY14788" fmla="*/ 1965641 h 6857979"/>
              <a:gd name="connsiteX14789" fmla="*/ 5966983 w 7283450"/>
              <a:gd name="connsiteY14789" fmla="*/ 1959687 h 6857979"/>
              <a:gd name="connsiteX14790" fmla="*/ 5970953 w 7283450"/>
              <a:gd name="connsiteY14790" fmla="*/ 1952939 h 6857979"/>
              <a:gd name="connsiteX14791" fmla="*/ 5978097 w 7283450"/>
              <a:gd name="connsiteY14791" fmla="*/ 1940633 h 6857979"/>
              <a:gd name="connsiteX14792" fmla="*/ 5983653 w 7283450"/>
              <a:gd name="connsiteY14792" fmla="*/ 1930710 h 6857979"/>
              <a:gd name="connsiteX14793" fmla="*/ 5986035 w 7283450"/>
              <a:gd name="connsiteY14793" fmla="*/ 1927137 h 6857979"/>
              <a:gd name="connsiteX14794" fmla="*/ 5986829 w 7283450"/>
              <a:gd name="connsiteY14794" fmla="*/ 1925946 h 6857979"/>
              <a:gd name="connsiteX14795" fmla="*/ 5987623 w 7283450"/>
              <a:gd name="connsiteY14795" fmla="*/ 1925549 h 6857979"/>
              <a:gd name="connsiteX14796" fmla="*/ 5989607 w 7283450"/>
              <a:gd name="connsiteY14796" fmla="*/ 1924755 h 6857979"/>
              <a:gd name="connsiteX14797" fmla="*/ 5990797 w 7283450"/>
              <a:gd name="connsiteY14797" fmla="*/ 1924755 h 6857979"/>
              <a:gd name="connsiteX14798" fmla="*/ 5994369 w 7283450"/>
              <a:gd name="connsiteY14798" fmla="*/ 1924358 h 6857979"/>
              <a:gd name="connsiteX14799" fmla="*/ 5998339 w 7283450"/>
              <a:gd name="connsiteY14799" fmla="*/ 1924755 h 6857979"/>
              <a:gd name="connsiteX14800" fmla="*/ 6001911 w 7283450"/>
              <a:gd name="connsiteY14800" fmla="*/ 1925549 h 6857979"/>
              <a:gd name="connsiteX14801" fmla="*/ 6005483 w 7283450"/>
              <a:gd name="connsiteY14801" fmla="*/ 1925946 h 6857979"/>
              <a:gd name="connsiteX14802" fmla="*/ 6009452 w 7283450"/>
              <a:gd name="connsiteY14802" fmla="*/ 1926343 h 6857979"/>
              <a:gd name="connsiteX14803" fmla="*/ 6012627 w 7283450"/>
              <a:gd name="connsiteY14803" fmla="*/ 1926343 h 6857979"/>
              <a:gd name="connsiteX14804" fmla="*/ 6014611 w 7283450"/>
              <a:gd name="connsiteY14804" fmla="*/ 1925946 h 6857979"/>
              <a:gd name="connsiteX14805" fmla="*/ 6016199 w 7283450"/>
              <a:gd name="connsiteY14805" fmla="*/ 1925549 h 6857979"/>
              <a:gd name="connsiteX14806" fmla="*/ 6019771 w 7283450"/>
              <a:gd name="connsiteY14806" fmla="*/ 1923565 h 6857979"/>
              <a:gd name="connsiteX14807" fmla="*/ 6024137 w 7283450"/>
              <a:gd name="connsiteY14807" fmla="*/ 1921183 h 6857979"/>
              <a:gd name="connsiteX14808" fmla="*/ 6027709 w 7283450"/>
              <a:gd name="connsiteY14808" fmla="*/ 1917610 h 6857979"/>
              <a:gd name="connsiteX14809" fmla="*/ 6031678 w 7283450"/>
              <a:gd name="connsiteY14809" fmla="*/ 1914435 h 6857979"/>
              <a:gd name="connsiteX14810" fmla="*/ 6039219 w 7283450"/>
              <a:gd name="connsiteY14810" fmla="*/ 1906496 h 6857979"/>
              <a:gd name="connsiteX14811" fmla="*/ 6046761 w 7283450"/>
              <a:gd name="connsiteY14811" fmla="*/ 1898160 h 6857979"/>
              <a:gd name="connsiteX14812" fmla="*/ 6055095 w 7283450"/>
              <a:gd name="connsiteY14812" fmla="*/ 1889427 h 6857979"/>
              <a:gd name="connsiteX14813" fmla="*/ 6063430 w 7283450"/>
              <a:gd name="connsiteY14813" fmla="*/ 1881488 h 6857979"/>
              <a:gd name="connsiteX14814" fmla="*/ 6067796 w 7283450"/>
              <a:gd name="connsiteY14814" fmla="*/ 1877518 h 6857979"/>
              <a:gd name="connsiteX14815" fmla="*/ 6072162 w 7283450"/>
              <a:gd name="connsiteY14815" fmla="*/ 1874343 h 6857979"/>
              <a:gd name="connsiteX14816" fmla="*/ 6076925 w 7283450"/>
              <a:gd name="connsiteY14816" fmla="*/ 1871167 h 6857979"/>
              <a:gd name="connsiteX14817" fmla="*/ 6081687 w 7283450"/>
              <a:gd name="connsiteY14817" fmla="*/ 1868389 h 6857979"/>
              <a:gd name="connsiteX14818" fmla="*/ 6083275 w 7283450"/>
              <a:gd name="connsiteY14818" fmla="*/ 1868389 h 6857979"/>
              <a:gd name="connsiteX14819" fmla="*/ 6084069 w 7283450"/>
              <a:gd name="connsiteY14819" fmla="*/ 1868389 h 6857979"/>
              <a:gd name="connsiteX14820" fmla="*/ 6086847 w 7283450"/>
              <a:gd name="connsiteY14820" fmla="*/ 1868389 h 6857979"/>
              <a:gd name="connsiteX14821" fmla="*/ 6089229 w 7283450"/>
              <a:gd name="connsiteY14821" fmla="*/ 1868786 h 6857979"/>
              <a:gd name="connsiteX14822" fmla="*/ 6090023 w 7283450"/>
              <a:gd name="connsiteY14822" fmla="*/ 1868786 h 6857979"/>
              <a:gd name="connsiteX14823" fmla="*/ 6091610 w 7283450"/>
              <a:gd name="connsiteY14823" fmla="*/ 1868389 h 6857979"/>
              <a:gd name="connsiteX14824" fmla="*/ 6092801 w 7283450"/>
              <a:gd name="connsiteY14824" fmla="*/ 1867595 h 6857979"/>
              <a:gd name="connsiteX14825" fmla="*/ 6093595 w 7283450"/>
              <a:gd name="connsiteY14825" fmla="*/ 1866404 h 6857979"/>
              <a:gd name="connsiteX14826" fmla="*/ 6094785 w 7283450"/>
              <a:gd name="connsiteY14826" fmla="*/ 1863625 h 6857979"/>
              <a:gd name="connsiteX14827" fmla="*/ 6095976 w 7283450"/>
              <a:gd name="connsiteY14827" fmla="*/ 1860450 h 6857979"/>
              <a:gd name="connsiteX14828" fmla="*/ 6096373 w 7283450"/>
              <a:gd name="connsiteY14828" fmla="*/ 1859259 h 6857979"/>
              <a:gd name="connsiteX14829" fmla="*/ 6097563 w 7283450"/>
              <a:gd name="connsiteY14829" fmla="*/ 1858465 h 6857979"/>
              <a:gd name="connsiteX14830" fmla="*/ 6099548 w 7283450"/>
              <a:gd name="connsiteY14830" fmla="*/ 1857274 h 6857979"/>
              <a:gd name="connsiteX14831" fmla="*/ 6102327 w 7283450"/>
              <a:gd name="connsiteY14831" fmla="*/ 1856083 h 6857979"/>
              <a:gd name="connsiteX14832" fmla="*/ 6108677 w 7283450"/>
              <a:gd name="connsiteY14832" fmla="*/ 1853702 h 6857979"/>
              <a:gd name="connsiteX14833" fmla="*/ 6115424 w 7283450"/>
              <a:gd name="connsiteY14833" fmla="*/ 1851717 h 6857979"/>
              <a:gd name="connsiteX14834" fmla="*/ 6123759 w 7283450"/>
              <a:gd name="connsiteY14834" fmla="*/ 1850129 h 6857979"/>
              <a:gd name="connsiteX14835" fmla="*/ 6131697 w 7283450"/>
              <a:gd name="connsiteY14835" fmla="*/ 1849335 h 6857979"/>
              <a:gd name="connsiteX14836" fmla="*/ 6140031 w 7283450"/>
              <a:gd name="connsiteY14836" fmla="*/ 1848541 h 6857979"/>
              <a:gd name="connsiteX14837" fmla="*/ 6147573 w 7283450"/>
              <a:gd name="connsiteY14837" fmla="*/ 1848144 h 6857979"/>
              <a:gd name="connsiteX14838" fmla="*/ 6153923 w 7283450"/>
              <a:gd name="connsiteY14838" fmla="*/ 1848541 h 6857979"/>
              <a:gd name="connsiteX14839" fmla="*/ 6156701 w 7283450"/>
              <a:gd name="connsiteY14839" fmla="*/ 1848938 h 6857979"/>
              <a:gd name="connsiteX14840" fmla="*/ 6159480 w 7283450"/>
              <a:gd name="connsiteY14840" fmla="*/ 1850129 h 6857979"/>
              <a:gd name="connsiteX14841" fmla="*/ 6161861 w 7283450"/>
              <a:gd name="connsiteY14841" fmla="*/ 1851717 h 6857979"/>
              <a:gd name="connsiteX14842" fmla="*/ 6164243 w 7283450"/>
              <a:gd name="connsiteY14842" fmla="*/ 1853305 h 6857979"/>
              <a:gd name="connsiteX14843" fmla="*/ 6168609 w 7283450"/>
              <a:gd name="connsiteY14843" fmla="*/ 1856480 h 6857979"/>
              <a:gd name="connsiteX14844" fmla="*/ 6170990 w 7283450"/>
              <a:gd name="connsiteY14844" fmla="*/ 1857671 h 6857979"/>
              <a:gd name="connsiteX14845" fmla="*/ 6172975 w 7283450"/>
              <a:gd name="connsiteY14845" fmla="*/ 1858465 h 6857979"/>
              <a:gd name="connsiteX14846" fmla="*/ 6178928 w 7283450"/>
              <a:gd name="connsiteY14846" fmla="*/ 1859656 h 6857979"/>
              <a:gd name="connsiteX14847" fmla="*/ 6183691 w 7283450"/>
              <a:gd name="connsiteY14847" fmla="*/ 1860053 h 6857979"/>
              <a:gd name="connsiteX14848" fmla="*/ 6188851 w 7283450"/>
              <a:gd name="connsiteY14848" fmla="*/ 1860450 h 6857979"/>
              <a:gd name="connsiteX14849" fmla="*/ 6192819 w 7283450"/>
              <a:gd name="connsiteY14849" fmla="*/ 1860053 h 6857979"/>
              <a:gd name="connsiteX14850" fmla="*/ 6196789 w 7283450"/>
              <a:gd name="connsiteY14850" fmla="*/ 1859656 h 6857979"/>
              <a:gd name="connsiteX14851" fmla="*/ 6200361 w 7283450"/>
              <a:gd name="connsiteY14851" fmla="*/ 1858862 h 6857979"/>
              <a:gd name="connsiteX14852" fmla="*/ 6206711 w 7283450"/>
              <a:gd name="connsiteY14852" fmla="*/ 1856877 h 6857979"/>
              <a:gd name="connsiteX14853" fmla="*/ 6212267 w 7283450"/>
              <a:gd name="connsiteY14853" fmla="*/ 1855289 h 6857979"/>
              <a:gd name="connsiteX14854" fmla="*/ 6217427 w 7283450"/>
              <a:gd name="connsiteY14854" fmla="*/ 1854098 h 6857979"/>
              <a:gd name="connsiteX14855" fmla="*/ 6220603 w 7283450"/>
              <a:gd name="connsiteY14855" fmla="*/ 1853702 h 6857979"/>
              <a:gd name="connsiteX14856" fmla="*/ 6222983 w 7283450"/>
              <a:gd name="connsiteY14856" fmla="*/ 1853702 h 6857979"/>
              <a:gd name="connsiteX14857" fmla="*/ 6226159 w 7283450"/>
              <a:gd name="connsiteY14857" fmla="*/ 1854496 h 6857979"/>
              <a:gd name="connsiteX14858" fmla="*/ 6229334 w 7283450"/>
              <a:gd name="connsiteY14858" fmla="*/ 1855289 h 6857979"/>
              <a:gd name="connsiteX14859" fmla="*/ 6234097 w 7283450"/>
              <a:gd name="connsiteY14859" fmla="*/ 1858068 h 6857979"/>
              <a:gd name="connsiteX14860" fmla="*/ 6240844 w 7283450"/>
              <a:gd name="connsiteY14860" fmla="*/ 1862831 h 6857979"/>
              <a:gd name="connsiteX14861" fmla="*/ 6247989 w 7283450"/>
              <a:gd name="connsiteY14861" fmla="*/ 1868389 h 6857979"/>
              <a:gd name="connsiteX14862" fmla="*/ 6251163 w 7283450"/>
              <a:gd name="connsiteY14862" fmla="*/ 1871961 h 6857979"/>
              <a:gd name="connsiteX14863" fmla="*/ 6254735 w 7283450"/>
              <a:gd name="connsiteY14863" fmla="*/ 1875137 h 6857979"/>
              <a:gd name="connsiteX14864" fmla="*/ 6255529 w 7283450"/>
              <a:gd name="connsiteY14864" fmla="*/ 1876725 h 6857979"/>
              <a:gd name="connsiteX14865" fmla="*/ 6255927 w 7283450"/>
              <a:gd name="connsiteY14865" fmla="*/ 1878710 h 6857979"/>
              <a:gd name="connsiteX14866" fmla="*/ 6256720 w 7283450"/>
              <a:gd name="connsiteY14866" fmla="*/ 1883076 h 6857979"/>
              <a:gd name="connsiteX14867" fmla="*/ 6258307 w 7283450"/>
              <a:gd name="connsiteY14867" fmla="*/ 1887839 h 6857979"/>
              <a:gd name="connsiteX14868" fmla="*/ 6259101 w 7283450"/>
              <a:gd name="connsiteY14868" fmla="*/ 1889824 h 6857979"/>
              <a:gd name="connsiteX14869" fmla="*/ 6260689 w 7283450"/>
              <a:gd name="connsiteY14869" fmla="*/ 1891809 h 6857979"/>
              <a:gd name="connsiteX14870" fmla="*/ 6261483 w 7283450"/>
              <a:gd name="connsiteY14870" fmla="*/ 1892206 h 6857979"/>
              <a:gd name="connsiteX14871" fmla="*/ 6262673 w 7283450"/>
              <a:gd name="connsiteY14871" fmla="*/ 1892603 h 6857979"/>
              <a:gd name="connsiteX14872" fmla="*/ 6265452 w 7283450"/>
              <a:gd name="connsiteY14872" fmla="*/ 1891809 h 6857979"/>
              <a:gd name="connsiteX14873" fmla="*/ 6268230 w 7283450"/>
              <a:gd name="connsiteY14873" fmla="*/ 1891412 h 6857979"/>
              <a:gd name="connsiteX14874" fmla="*/ 6269421 w 7283450"/>
              <a:gd name="connsiteY14874" fmla="*/ 1891412 h 6857979"/>
              <a:gd name="connsiteX14875" fmla="*/ 6269818 w 7283450"/>
              <a:gd name="connsiteY14875" fmla="*/ 1891809 h 6857979"/>
              <a:gd name="connsiteX14876" fmla="*/ 6270215 w 7283450"/>
              <a:gd name="connsiteY14876" fmla="*/ 1893396 h 6857979"/>
              <a:gd name="connsiteX14877" fmla="*/ 6269818 w 7283450"/>
              <a:gd name="connsiteY14877" fmla="*/ 1895778 h 6857979"/>
              <a:gd name="connsiteX14878" fmla="*/ 6269818 w 7283450"/>
              <a:gd name="connsiteY14878" fmla="*/ 1897763 h 6857979"/>
              <a:gd name="connsiteX14879" fmla="*/ 6269818 w 7283450"/>
              <a:gd name="connsiteY14879" fmla="*/ 1898557 h 6857979"/>
              <a:gd name="connsiteX14880" fmla="*/ 6269818 w 7283450"/>
              <a:gd name="connsiteY14880" fmla="*/ 1898954 h 6857979"/>
              <a:gd name="connsiteX14881" fmla="*/ 6272596 w 7283450"/>
              <a:gd name="connsiteY14881" fmla="*/ 1899748 h 6857979"/>
              <a:gd name="connsiteX14882" fmla="*/ 6274977 w 7283450"/>
              <a:gd name="connsiteY14882" fmla="*/ 1900542 h 6857979"/>
              <a:gd name="connsiteX14883" fmla="*/ 6280931 w 7283450"/>
              <a:gd name="connsiteY14883" fmla="*/ 1901336 h 6857979"/>
              <a:gd name="connsiteX14884" fmla="*/ 6292838 w 7283450"/>
              <a:gd name="connsiteY14884" fmla="*/ 1901336 h 6857979"/>
              <a:gd name="connsiteX14885" fmla="*/ 6299189 w 7283450"/>
              <a:gd name="connsiteY14885" fmla="*/ 1902129 h 6857979"/>
              <a:gd name="connsiteX14886" fmla="*/ 6301967 w 7283450"/>
              <a:gd name="connsiteY14886" fmla="*/ 1902923 h 6857979"/>
              <a:gd name="connsiteX14887" fmla="*/ 6304348 w 7283450"/>
              <a:gd name="connsiteY14887" fmla="*/ 1904114 h 6857979"/>
              <a:gd name="connsiteX14888" fmla="*/ 6307523 w 7283450"/>
              <a:gd name="connsiteY14888" fmla="*/ 1905305 h 6857979"/>
              <a:gd name="connsiteX14889" fmla="*/ 6309905 w 7283450"/>
              <a:gd name="connsiteY14889" fmla="*/ 1906893 h 6857979"/>
              <a:gd name="connsiteX14890" fmla="*/ 6311889 w 7283450"/>
              <a:gd name="connsiteY14890" fmla="*/ 1909275 h 6857979"/>
              <a:gd name="connsiteX14891" fmla="*/ 6314271 w 7283450"/>
              <a:gd name="connsiteY14891" fmla="*/ 1912450 h 6857979"/>
              <a:gd name="connsiteX14892" fmla="*/ 6310699 w 7283450"/>
              <a:gd name="connsiteY14892" fmla="*/ 1918801 h 6857979"/>
              <a:gd name="connsiteX14893" fmla="*/ 6309111 w 7283450"/>
              <a:gd name="connsiteY14893" fmla="*/ 1921977 h 6857979"/>
              <a:gd name="connsiteX14894" fmla="*/ 6307523 w 7283450"/>
              <a:gd name="connsiteY14894" fmla="*/ 1925152 h 6857979"/>
              <a:gd name="connsiteX14895" fmla="*/ 6304745 w 7283450"/>
              <a:gd name="connsiteY14895" fmla="*/ 1927534 h 6857979"/>
              <a:gd name="connsiteX14896" fmla="*/ 6302363 w 7283450"/>
              <a:gd name="connsiteY14896" fmla="*/ 1929916 h 6857979"/>
              <a:gd name="connsiteX14897" fmla="*/ 6299189 w 7283450"/>
              <a:gd name="connsiteY14897" fmla="*/ 1931503 h 6857979"/>
              <a:gd name="connsiteX14898" fmla="*/ 6295219 w 7283450"/>
              <a:gd name="connsiteY14898" fmla="*/ 1932297 h 6857979"/>
              <a:gd name="connsiteX14899" fmla="*/ 6295219 w 7283450"/>
              <a:gd name="connsiteY14899" fmla="*/ 1938252 h 6857979"/>
              <a:gd name="connsiteX14900" fmla="*/ 6294425 w 7283450"/>
              <a:gd name="connsiteY14900" fmla="*/ 1943015 h 6857979"/>
              <a:gd name="connsiteX14901" fmla="*/ 6293632 w 7283450"/>
              <a:gd name="connsiteY14901" fmla="*/ 1947778 h 6857979"/>
              <a:gd name="connsiteX14902" fmla="*/ 6292044 w 7283450"/>
              <a:gd name="connsiteY14902" fmla="*/ 1951748 h 6857979"/>
              <a:gd name="connsiteX14903" fmla="*/ 6289663 w 7283450"/>
              <a:gd name="connsiteY14903" fmla="*/ 1955320 h 6857979"/>
              <a:gd name="connsiteX14904" fmla="*/ 6286885 w 7283450"/>
              <a:gd name="connsiteY14904" fmla="*/ 1958496 h 6857979"/>
              <a:gd name="connsiteX14905" fmla="*/ 6284106 w 7283450"/>
              <a:gd name="connsiteY14905" fmla="*/ 1960877 h 6857979"/>
              <a:gd name="connsiteX14906" fmla="*/ 6281328 w 7283450"/>
              <a:gd name="connsiteY14906" fmla="*/ 1964053 h 6857979"/>
              <a:gd name="connsiteX14907" fmla="*/ 6274183 w 7283450"/>
              <a:gd name="connsiteY14907" fmla="*/ 1968022 h 6857979"/>
              <a:gd name="connsiteX14908" fmla="*/ 6266245 w 7283450"/>
              <a:gd name="connsiteY14908" fmla="*/ 1972786 h 6857979"/>
              <a:gd name="connsiteX14909" fmla="*/ 6258705 w 7283450"/>
              <a:gd name="connsiteY14909" fmla="*/ 1977152 h 6857979"/>
              <a:gd name="connsiteX14910" fmla="*/ 6255133 w 7283450"/>
              <a:gd name="connsiteY14910" fmla="*/ 1979534 h 6857979"/>
              <a:gd name="connsiteX14911" fmla="*/ 6251163 w 7283450"/>
              <a:gd name="connsiteY14911" fmla="*/ 1982312 h 6857979"/>
              <a:gd name="connsiteX14912" fmla="*/ 6248385 w 7283450"/>
              <a:gd name="connsiteY14912" fmla="*/ 1985091 h 6857979"/>
              <a:gd name="connsiteX14913" fmla="*/ 6246004 w 7283450"/>
              <a:gd name="connsiteY14913" fmla="*/ 1988267 h 6857979"/>
              <a:gd name="connsiteX14914" fmla="*/ 6240844 w 7283450"/>
              <a:gd name="connsiteY14914" fmla="*/ 1995412 h 6857979"/>
              <a:gd name="connsiteX14915" fmla="*/ 6238463 w 7283450"/>
              <a:gd name="connsiteY14915" fmla="*/ 1999381 h 6857979"/>
              <a:gd name="connsiteX14916" fmla="*/ 6235287 w 7283450"/>
              <a:gd name="connsiteY14916" fmla="*/ 2002954 h 6857979"/>
              <a:gd name="connsiteX14917" fmla="*/ 6232509 w 7283450"/>
              <a:gd name="connsiteY14917" fmla="*/ 2006526 h 6857979"/>
              <a:gd name="connsiteX14918" fmla="*/ 6229334 w 7283450"/>
              <a:gd name="connsiteY14918" fmla="*/ 2009305 h 6857979"/>
              <a:gd name="connsiteX14919" fmla="*/ 6225762 w 7283450"/>
              <a:gd name="connsiteY14919" fmla="*/ 2011290 h 6857979"/>
              <a:gd name="connsiteX14920" fmla="*/ 6222587 w 7283450"/>
              <a:gd name="connsiteY14920" fmla="*/ 2013274 h 6857979"/>
              <a:gd name="connsiteX14921" fmla="*/ 6215045 w 7283450"/>
              <a:gd name="connsiteY14921" fmla="*/ 2017244 h 6857979"/>
              <a:gd name="connsiteX14922" fmla="*/ 6207107 w 7283450"/>
              <a:gd name="connsiteY14922" fmla="*/ 2020023 h 6857979"/>
              <a:gd name="connsiteX14923" fmla="*/ 6198773 w 7283450"/>
              <a:gd name="connsiteY14923" fmla="*/ 2022404 h 6857979"/>
              <a:gd name="connsiteX14924" fmla="*/ 6190438 w 7283450"/>
              <a:gd name="connsiteY14924" fmla="*/ 2025580 h 6857979"/>
              <a:gd name="connsiteX14925" fmla="*/ 6182103 w 7283450"/>
              <a:gd name="connsiteY14925" fmla="*/ 2028358 h 6857979"/>
              <a:gd name="connsiteX14926" fmla="*/ 6174165 w 7283450"/>
              <a:gd name="connsiteY14926" fmla="*/ 2031931 h 6857979"/>
              <a:gd name="connsiteX14927" fmla="*/ 6170593 w 7283450"/>
              <a:gd name="connsiteY14927" fmla="*/ 2033916 h 6857979"/>
              <a:gd name="connsiteX14928" fmla="*/ 6166624 w 7283450"/>
              <a:gd name="connsiteY14928" fmla="*/ 2035900 h 6857979"/>
              <a:gd name="connsiteX14929" fmla="*/ 6158289 w 7283450"/>
              <a:gd name="connsiteY14929" fmla="*/ 2041854 h 6857979"/>
              <a:gd name="connsiteX14930" fmla="*/ 6144397 w 7283450"/>
              <a:gd name="connsiteY14930" fmla="*/ 2053366 h 6857979"/>
              <a:gd name="connsiteX14931" fmla="*/ 6130109 w 7283450"/>
              <a:gd name="connsiteY14931" fmla="*/ 2064877 h 6857979"/>
              <a:gd name="connsiteX14932" fmla="*/ 6124949 w 7283450"/>
              <a:gd name="connsiteY14932" fmla="*/ 2069641 h 6857979"/>
              <a:gd name="connsiteX14933" fmla="*/ 6123362 w 7283450"/>
              <a:gd name="connsiteY14933" fmla="*/ 2071229 h 6857979"/>
              <a:gd name="connsiteX14934" fmla="*/ 6122568 w 7283450"/>
              <a:gd name="connsiteY14934" fmla="*/ 2072419 h 6857979"/>
              <a:gd name="connsiteX14935" fmla="*/ 6122171 w 7283450"/>
              <a:gd name="connsiteY14935" fmla="*/ 2074801 h 6857979"/>
              <a:gd name="connsiteX14936" fmla="*/ 6121775 w 7283450"/>
              <a:gd name="connsiteY14936" fmla="*/ 2077183 h 6857979"/>
              <a:gd name="connsiteX14937" fmla="*/ 6121775 w 7283450"/>
              <a:gd name="connsiteY14937" fmla="*/ 2083137 h 6857979"/>
              <a:gd name="connsiteX14938" fmla="*/ 6122568 w 7283450"/>
              <a:gd name="connsiteY14938" fmla="*/ 2088297 h 6857979"/>
              <a:gd name="connsiteX14939" fmla="*/ 6122568 w 7283450"/>
              <a:gd name="connsiteY14939" fmla="*/ 2092664 h 6857979"/>
              <a:gd name="connsiteX14940" fmla="*/ 6121775 w 7283450"/>
              <a:gd name="connsiteY14940" fmla="*/ 2099810 h 6857979"/>
              <a:gd name="connsiteX14941" fmla="*/ 6120187 w 7283450"/>
              <a:gd name="connsiteY14941" fmla="*/ 2105764 h 6857979"/>
              <a:gd name="connsiteX14942" fmla="*/ 6118599 w 7283450"/>
              <a:gd name="connsiteY14942" fmla="*/ 2111717 h 6857979"/>
              <a:gd name="connsiteX14943" fmla="*/ 6116218 w 7283450"/>
              <a:gd name="connsiteY14943" fmla="*/ 2117274 h 6857979"/>
              <a:gd name="connsiteX14944" fmla="*/ 6113439 w 7283450"/>
              <a:gd name="connsiteY14944" fmla="*/ 2122036 h 6857979"/>
              <a:gd name="connsiteX14945" fmla="*/ 6110661 w 7283450"/>
              <a:gd name="connsiteY14945" fmla="*/ 2127194 h 6857979"/>
              <a:gd name="connsiteX14946" fmla="*/ 6107486 w 7283450"/>
              <a:gd name="connsiteY14946" fmla="*/ 2131163 h 6857979"/>
              <a:gd name="connsiteX14947" fmla="*/ 6103914 w 7283450"/>
              <a:gd name="connsiteY14947" fmla="*/ 2135928 h 6857979"/>
              <a:gd name="connsiteX14948" fmla="*/ 6096373 w 7283450"/>
              <a:gd name="connsiteY14948" fmla="*/ 2143868 h 6857979"/>
              <a:gd name="connsiteX14949" fmla="*/ 6087641 w 7283450"/>
              <a:gd name="connsiteY14949" fmla="*/ 2151808 h 6857979"/>
              <a:gd name="connsiteX14950" fmla="*/ 6078909 w 7283450"/>
              <a:gd name="connsiteY14950" fmla="*/ 2160543 h 6857979"/>
              <a:gd name="connsiteX14951" fmla="*/ 6069383 w 7283450"/>
              <a:gd name="connsiteY14951" fmla="*/ 2169674 h 6857979"/>
              <a:gd name="connsiteX14952" fmla="*/ 6070177 w 7283450"/>
              <a:gd name="connsiteY14952" fmla="*/ 2173642 h 6857979"/>
              <a:gd name="connsiteX14953" fmla="*/ 6071368 w 7283450"/>
              <a:gd name="connsiteY14953" fmla="*/ 2178007 h 6857979"/>
              <a:gd name="connsiteX14954" fmla="*/ 6072956 w 7283450"/>
              <a:gd name="connsiteY14954" fmla="*/ 2181581 h 6857979"/>
              <a:gd name="connsiteX14955" fmla="*/ 6075337 w 7283450"/>
              <a:gd name="connsiteY14955" fmla="*/ 2185151 h 6857979"/>
              <a:gd name="connsiteX14956" fmla="*/ 6077719 w 7283450"/>
              <a:gd name="connsiteY14956" fmla="*/ 2188328 h 6857979"/>
              <a:gd name="connsiteX14957" fmla="*/ 6079703 w 7283450"/>
              <a:gd name="connsiteY14957" fmla="*/ 2191107 h 6857979"/>
              <a:gd name="connsiteX14958" fmla="*/ 6085259 w 7283450"/>
              <a:gd name="connsiteY14958" fmla="*/ 2197061 h 6857979"/>
              <a:gd name="connsiteX14959" fmla="*/ 6090419 w 7283450"/>
              <a:gd name="connsiteY14959" fmla="*/ 2203014 h 6857979"/>
              <a:gd name="connsiteX14960" fmla="*/ 6095976 w 7283450"/>
              <a:gd name="connsiteY14960" fmla="*/ 2208968 h 6857979"/>
              <a:gd name="connsiteX14961" fmla="*/ 6098357 w 7283450"/>
              <a:gd name="connsiteY14961" fmla="*/ 2212144 h 6857979"/>
              <a:gd name="connsiteX14962" fmla="*/ 6100739 w 7283450"/>
              <a:gd name="connsiteY14962" fmla="*/ 2215715 h 6857979"/>
              <a:gd name="connsiteX14963" fmla="*/ 6102327 w 7283450"/>
              <a:gd name="connsiteY14963" fmla="*/ 2219290 h 6857979"/>
              <a:gd name="connsiteX14964" fmla="*/ 6103914 w 7283450"/>
              <a:gd name="connsiteY14964" fmla="*/ 2223257 h 6857979"/>
              <a:gd name="connsiteX14965" fmla="*/ 6104707 w 7283450"/>
              <a:gd name="connsiteY14965" fmla="*/ 2226037 h 6857979"/>
              <a:gd name="connsiteX14966" fmla="*/ 6105105 w 7283450"/>
              <a:gd name="connsiteY14966" fmla="*/ 2230007 h 6857979"/>
              <a:gd name="connsiteX14967" fmla="*/ 6105899 w 7283450"/>
              <a:gd name="connsiteY14967" fmla="*/ 2236755 h 6857979"/>
              <a:gd name="connsiteX14968" fmla="*/ 6105899 w 7283450"/>
              <a:gd name="connsiteY14968" fmla="*/ 2243899 h 6857979"/>
              <a:gd name="connsiteX14969" fmla="*/ 6106692 w 7283450"/>
              <a:gd name="connsiteY14969" fmla="*/ 2250647 h 6857979"/>
              <a:gd name="connsiteX14970" fmla="*/ 6107089 w 7283450"/>
              <a:gd name="connsiteY14970" fmla="*/ 2254220 h 6857979"/>
              <a:gd name="connsiteX14971" fmla="*/ 6107486 w 7283450"/>
              <a:gd name="connsiteY14971" fmla="*/ 2257396 h 6857979"/>
              <a:gd name="connsiteX14972" fmla="*/ 6108677 w 7283450"/>
              <a:gd name="connsiteY14972" fmla="*/ 2260174 h 6857979"/>
              <a:gd name="connsiteX14973" fmla="*/ 6109867 w 7283450"/>
              <a:gd name="connsiteY14973" fmla="*/ 2262953 h 6857979"/>
              <a:gd name="connsiteX14974" fmla="*/ 6111455 w 7283450"/>
              <a:gd name="connsiteY14974" fmla="*/ 2265336 h 6857979"/>
              <a:gd name="connsiteX14975" fmla="*/ 6113439 w 7283450"/>
              <a:gd name="connsiteY14975" fmla="*/ 2267321 h 6857979"/>
              <a:gd name="connsiteX14976" fmla="*/ 6116218 w 7283450"/>
              <a:gd name="connsiteY14976" fmla="*/ 2268511 h 6857979"/>
              <a:gd name="connsiteX14977" fmla="*/ 6119790 w 7283450"/>
              <a:gd name="connsiteY14977" fmla="*/ 2269701 h 6857979"/>
              <a:gd name="connsiteX14978" fmla="*/ 6118203 w 7283450"/>
              <a:gd name="connsiteY14978" fmla="*/ 2273671 h 6857979"/>
              <a:gd name="connsiteX14979" fmla="*/ 6117409 w 7283450"/>
              <a:gd name="connsiteY14979" fmla="*/ 2276848 h 6857979"/>
              <a:gd name="connsiteX14980" fmla="*/ 6116218 w 7283450"/>
              <a:gd name="connsiteY14980" fmla="*/ 2282796 h 6857979"/>
              <a:gd name="connsiteX14981" fmla="*/ 6116218 w 7283450"/>
              <a:gd name="connsiteY14981" fmla="*/ 2287956 h 6857979"/>
              <a:gd name="connsiteX14982" fmla="*/ 6116218 w 7283450"/>
              <a:gd name="connsiteY14982" fmla="*/ 2292324 h 6857979"/>
              <a:gd name="connsiteX14983" fmla="*/ 6116615 w 7283450"/>
              <a:gd name="connsiteY14983" fmla="*/ 2297089 h 6857979"/>
              <a:gd name="connsiteX14984" fmla="*/ 6116615 w 7283450"/>
              <a:gd name="connsiteY14984" fmla="*/ 2301455 h 6857979"/>
              <a:gd name="connsiteX14985" fmla="*/ 6115424 w 7283450"/>
              <a:gd name="connsiteY14985" fmla="*/ 2307014 h 6857979"/>
              <a:gd name="connsiteX14986" fmla="*/ 6114630 w 7283450"/>
              <a:gd name="connsiteY14986" fmla="*/ 2309791 h 6857979"/>
              <a:gd name="connsiteX14987" fmla="*/ 6113439 w 7283450"/>
              <a:gd name="connsiteY14987" fmla="*/ 2313761 h 6857979"/>
              <a:gd name="connsiteX14988" fmla="*/ 6113043 w 7283450"/>
              <a:gd name="connsiteY14988" fmla="*/ 2310983 h 6857979"/>
              <a:gd name="connsiteX14989" fmla="*/ 6112249 w 7283450"/>
              <a:gd name="connsiteY14989" fmla="*/ 2308998 h 6857979"/>
              <a:gd name="connsiteX14990" fmla="*/ 6110661 w 7283450"/>
              <a:gd name="connsiteY14990" fmla="*/ 2305822 h 6857979"/>
              <a:gd name="connsiteX14991" fmla="*/ 6108677 w 7283450"/>
              <a:gd name="connsiteY14991" fmla="*/ 2302646 h 6857979"/>
              <a:gd name="connsiteX14992" fmla="*/ 6105899 w 7283450"/>
              <a:gd name="connsiteY14992" fmla="*/ 2300265 h 6857979"/>
              <a:gd name="connsiteX14993" fmla="*/ 6101135 w 7283450"/>
              <a:gd name="connsiteY14993" fmla="*/ 2295898 h 6857979"/>
              <a:gd name="connsiteX14994" fmla="*/ 6099151 w 7283450"/>
              <a:gd name="connsiteY14994" fmla="*/ 2292720 h 6857979"/>
              <a:gd name="connsiteX14995" fmla="*/ 6097563 w 7283450"/>
              <a:gd name="connsiteY14995" fmla="*/ 2289940 h 6857979"/>
              <a:gd name="connsiteX14996" fmla="*/ 6097167 w 7283450"/>
              <a:gd name="connsiteY14996" fmla="*/ 2288747 h 6857979"/>
              <a:gd name="connsiteX14997" fmla="*/ 6097167 w 7283450"/>
              <a:gd name="connsiteY14997" fmla="*/ 2286763 h 6857979"/>
              <a:gd name="connsiteX14998" fmla="*/ 6097961 w 7283450"/>
              <a:gd name="connsiteY14998" fmla="*/ 2283587 h 6857979"/>
              <a:gd name="connsiteX14999" fmla="*/ 6098754 w 7283450"/>
              <a:gd name="connsiteY14999" fmla="*/ 2280024 h 6857979"/>
              <a:gd name="connsiteX15000" fmla="*/ 6099548 w 7283450"/>
              <a:gd name="connsiteY15000" fmla="*/ 2276057 h 6857979"/>
              <a:gd name="connsiteX15001" fmla="*/ 6099548 w 7283450"/>
              <a:gd name="connsiteY15001" fmla="*/ 2274072 h 6857979"/>
              <a:gd name="connsiteX15002" fmla="*/ 6099548 w 7283450"/>
              <a:gd name="connsiteY15002" fmla="*/ 2272480 h 6857979"/>
              <a:gd name="connsiteX15003" fmla="*/ 6099151 w 7283450"/>
              <a:gd name="connsiteY15003" fmla="*/ 2270894 h 6857979"/>
              <a:gd name="connsiteX15004" fmla="*/ 6097961 w 7283450"/>
              <a:gd name="connsiteY15004" fmla="*/ 2268511 h 6857979"/>
              <a:gd name="connsiteX15005" fmla="*/ 6096373 w 7283450"/>
              <a:gd name="connsiteY15005" fmla="*/ 2267321 h 6857979"/>
              <a:gd name="connsiteX15006" fmla="*/ 6094389 w 7283450"/>
              <a:gd name="connsiteY15006" fmla="*/ 2265731 h 6857979"/>
              <a:gd name="connsiteX15007" fmla="*/ 6092007 w 7283450"/>
              <a:gd name="connsiteY15007" fmla="*/ 2264541 h 6857979"/>
              <a:gd name="connsiteX15008" fmla="*/ 6088038 w 7283450"/>
              <a:gd name="connsiteY15008" fmla="*/ 2263350 h 6857979"/>
              <a:gd name="connsiteX15009" fmla="*/ 6086451 w 7283450"/>
              <a:gd name="connsiteY15009" fmla="*/ 2266922 h 6857979"/>
              <a:gd name="connsiteX15010" fmla="*/ 6085259 w 7283450"/>
              <a:gd name="connsiteY15010" fmla="*/ 2268906 h 6857979"/>
              <a:gd name="connsiteX15011" fmla="*/ 6084069 w 7283450"/>
              <a:gd name="connsiteY15011" fmla="*/ 2270894 h 6857979"/>
              <a:gd name="connsiteX15012" fmla="*/ 6082085 w 7283450"/>
              <a:gd name="connsiteY15012" fmla="*/ 2271289 h 6857979"/>
              <a:gd name="connsiteX15013" fmla="*/ 6080497 w 7283450"/>
              <a:gd name="connsiteY15013" fmla="*/ 2271289 h 6857979"/>
              <a:gd name="connsiteX15014" fmla="*/ 6077719 w 7283450"/>
              <a:gd name="connsiteY15014" fmla="*/ 2270894 h 6857979"/>
              <a:gd name="connsiteX15015" fmla="*/ 6073749 w 7283450"/>
              <a:gd name="connsiteY15015" fmla="*/ 2270496 h 6857979"/>
              <a:gd name="connsiteX15016" fmla="*/ 6069383 w 7283450"/>
              <a:gd name="connsiteY15016" fmla="*/ 2269701 h 6857979"/>
              <a:gd name="connsiteX15017" fmla="*/ 6069781 w 7283450"/>
              <a:gd name="connsiteY15017" fmla="*/ 2273275 h 6857979"/>
              <a:gd name="connsiteX15018" fmla="*/ 6070177 w 7283450"/>
              <a:gd name="connsiteY15018" fmla="*/ 2275263 h 6857979"/>
              <a:gd name="connsiteX15019" fmla="*/ 6070971 w 7283450"/>
              <a:gd name="connsiteY15019" fmla="*/ 2277247 h 6857979"/>
              <a:gd name="connsiteX15020" fmla="*/ 6071765 w 7283450"/>
              <a:gd name="connsiteY15020" fmla="*/ 2278832 h 6857979"/>
              <a:gd name="connsiteX15021" fmla="*/ 6072956 w 7283450"/>
              <a:gd name="connsiteY15021" fmla="*/ 2279232 h 6857979"/>
              <a:gd name="connsiteX15022" fmla="*/ 6074543 w 7283450"/>
              <a:gd name="connsiteY15022" fmla="*/ 2279622 h 6857979"/>
              <a:gd name="connsiteX15023" fmla="*/ 6076131 w 7283450"/>
              <a:gd name="connsiteY15023" fmla="*/ 2279622 h 6857979"/>
              <a:gd name="connsiteX15024" fmla="*/ 6077719 w 7283450"/>
              <a:gd name="connsiteY15024" fmla="*/ 2279232 h 6857979"/>
              <a:gd name="connsiteX15025" fmla="*/ 6080893 w 7283450"/>
              <a:gd name="connsiteY15025" fmla="*/ 2277639 h 6857979"/>
              <a:gd name="connsiteX15026" fmla="*/ 6084863 w 7283450"/>
              <a:gd name="connsiteY15026" fmla="*/ 2276057 h 6857979"/>
              <a:gd name="connsiteX15027" fmla="*/ 6088038 w 7283450"/>
              <a:gd name="connsiteY15027" fmla="*/ 2274464 h 6857979"/>
              <a:gd name="connsiteX15028" fmla="*/ 6091610 w 7283450"/>
              <a:gd name="connsiteY15028" fmla="*/ 2273275 h 6857979"/>
              <a:gd name="connsiteX15029" fmla="*/ 6089229 w 7283450"/>
              <a:gd name="connsiteY15029" fmla="*/ 2278041 h 6857979"/>
              <a:gd name="connsiteX15030" fmla="*/ 6087244 w 7283450"/>
              <a:gd name="connsiteY15030" fmla="*/ 2281604 h 6857979"/>
              <a:gd name="connsiteX15031" fmla="*/ 6086053 w 7283450"/>
              <a:gd name="connsiteY15031" fmla="*/ 2283989 h 6857979"/>
              <a:gd name="connsiteX15032" fmla="*/ 6085657 w 7283450"/>
              <a:gd name="connsiteY15032" fmla="*/ 2285572 h 6857979"/>
              <a:gd name="connsiteX15033" fmla="*/ 6085657 w 7283450"/>
              <a:gd name="connsiteY15033" fmla="*/ 2286374 h 6857979"/>
              <a:gd name="connsiteX15034" fmla="*/ 6086053 w 7283450"/>
              <a:gd name="connsiteY15034" fmla="*/ 2287557 h 6857979"/>
              <a:gd name="connsiteX15035" fmla="*/ 6087244 w 7283450"/>
              <a:gd name="connsiteY15035" fmla="*/ 2289544 h 6857979"/>
              <a:gd name="connsiteX15036" fmla="*/ 6094389 w 7283450"/>
              <a:gd name="connsiteY15036" fmla="*/ 2296690 h 6857979"/>
              <a:gd name="connsiteX15037" fmla="*/ 6103914 w 7283450"/>
              <a:gd name="connsiteY15037" fmla="*/ 2306615 h 6857979"/>
              <a:gd name="connsiteX15038" fmla="*/ 6104707 w 7283450"/>
              <a:gd name="connsiteY15038" fmla="*/ 2309791 h 6857979"/>
              <a:gd name="connsiteX15039" fmla="*/ 6105105 w 7283450"/>
              <a:gd name="connsiteY15039" fmla="*/ 2312967 h 6857979"/>
              <a:gd name="connsiteX15040" fmla="*/ 6104311 w 7283450"/>
              <a:gd name="connsiteY15040" fmla="*/ 2315348 h 6857979"/>
              <a:gd name="connsiteX15041" fmla="*/ 6103517 w 7283450"/>
              <a:gd name="connsiteY15041" fmla="*/ 2317333 h 6857979"/>
              <a:gd name="connsiteX15042" fmla="*/ 6102723 w 7283450"/>
              <a:gd name="connsiteY15042" fmla="*/ 2319714 h 6857979"/>
              <a:gd name="connsiteX15043" fmla="*/ 6101533 w 7283450"/>
              <a:gd name="connsiteY15043" fmla="*/ 2322890 h 6857979"/>
              <a:gd name="connsiteX15044" fmla="*/ 6101135 w 7283450"/>
              <a:gd name="connsiteY15044" fmla="*/ 2326066 h 6857979"/>
              <a:gd name="connsiteX15045" fmla="*/ 6100739 w 7283450"/>
              <a:gd name="connsiteY15045" fmla="*/ 2330434 h 6857979"/>
              <a:gd name="connsiteX15046" fmla="*/ 6101533 w 7283450"/>
              <a:gd name="connsiteY15046" fmla="*/ 2341946 h 6857979"/>
              <a:gd name="connsiteX15047" fmla="*/ 6102723 w 7283450"/>
              <a:gd name="connsiteY15047" fmla="*/ 2351869 h 6857979"/>
              <a:gd name="connsiteX15048" fmla="*/ 6103120 w 7283450"/>
              <a:gd name="connsiteY15048" fmla="*/ 2361394 h 6857979"/>
              <a:gd name="connsiteX15049" fmla="*/ 6103120 w 7283450"/>
              <a:gd name="connsiteY15049" fmla="*/ 2365761 h 6857979"/>
              <a:gd name="connsiteX15050" fmla="*/ 6102723 w 7283450"/>
              <a:gd name="connsiteY15050" fmla="*/ 2369730 h 6857979"/>
              <a:gd name="connsiteX15051" fmla="*/ 6101929 w 7283450"/>
              <a:gd name="connsiteY15051" fmla="*/ 2374096 h 6857979"/>
              <a:gd name="connsiteX15052" fmla="*/ 6100739 w 7283450"/>
              <a:gd name="connsiteY15052" fmla="*/ 2377669 h 6857979"/>
              <a:gd name="connsiteX15053" fmla="*/ 6098357 w 7283450"/>
              <a:gd name="connsiteY15053" fmla="*/ 2382035 h 6857979"/>
              <a:gd name="connsiteX15054" fmla="*/ 6095976 w 7283450"/>
              <a:gd name="connsiteY15054" fmla="*/ 2385608 h 6857979"/>
              <a:gd name="connsiteX15055" fmla="*/ 6093197 w 7283450"/>
              <a:gd name="connsiteY15055" fmla="*/ 2389578 h 6857979"/>
              <a:gd name="connsiteX15056" fmla="*/ 6088831 w 7283450"/>
              <a:gd name="connsiteY15056" fmla="*/ 2392754 h 6857979"/>
              <a:gd name="connsiteX15057" fmla="*/ 6084466 w 7283450"/>
              <a:gd name="connsiteY15057" fmla="*/ 2396327 h 6857979"/>
              <a:gd name="connsiteX15058" fmla="*/ 6078909 w 7283450"/>
              <a:gd name="connsiteY15058" fmla="*/ 2400296 h 6857979"/>
              <a:gd name="connsiteX15059" fmla="*/ 6081291 w 7283450"/>
              <a:gd name="connsiteY15059" fmla="*/ 2402281 h 6857979"/>
              <a:gd name="connsiteX15060" fmla="*/ 6084466 w 7283450"/>
              <a:gd name="connsiteY15060" fmla="*/ 2403869 h 6857979"/>
              <a:gd name="connsiteX15061" fmla="*/ 6087244 w 7283450"/>
              <a:gd name="connsiteY15061" fmla="*/ 2405060 h 6857979"/>
              <a:gd name="connsiteX15062" fmla="*/ 6089625 w 7283450"/>
              <a:gd name="connsiteY15062" fmla="*/ 2405457 h 6857979"/>
              <a:gd name="connsiteX15063" fmla="*/ 6092801 w 7283450"/>
              <a:gd name="connsiteY15063" fmla="*/ 2405853 h 6857979"/>
              <a:gd name="connsiteX15064" fmla="*/ 6095182 w 7283450"/>
              <a:gd name="connsiteY15064" fmla="*/ 2405853 h 6857979"/>
              <a:gd name="connsiteX15065" fmla="*/ 6101135 w 7283450"/>
              <a:gd name="connsiteY15065" fmla="*/ 2405060 h 6857979"/>
              <a:gd name="connsiteX15066" fmla="*/ 6106295 w 7283450"/>
              <a:gd name="connsiteY15066" fmla="*/ 2403869 h 6857979"/>
              <a:gd name="connsiteX15067" fmla="*/ 6112645 w 7283450"/>
              <a:gd name="connsiteY15067" fmla="*/ 2403074 h 6857979"/>
              <a:gd name="connsiteX15068" fmla="*/ 6115424 w 7283450"/>
              <a:gd name="connsiteY15068" fmla="*/ 2402677 h 6857979"/>
              <a:gd name="connsiteX15069" fmla="*/ 6118996 w 7283450"/>
              <a:gd name="connsiteY15069" fmla="*/ 2402677 h 6857979"/>
              <a:gd name="connsiteX15070" fmla="*/ 6122171 w 7283450"/>
              <a:gd name="connsiteY15070" fmla="*/ 2403074 h 6857979"/>
              <a:gd name="connsiteX15071" fmla="*/ 6126141 w 7283450"/>
              <a:gd name="connsiteY15071" fmla="*/ 2403472 h 6857979"/>
              <a:gd name="connsiteX15072" fmla="*/ 6130109 w 7283450"/>
              <a:gd name="connsiteY15072" fmla="*/ 2404663 h 6857979"/>
              <a:gd name="connsiteX15073" fmla="*/ 6134872 w 7283450"/>
              <a:gd name="connsiteY15073" fmla="*/ 2407045 h 6857979"/>
              <a:gd name="connsiteX15074" fmla="*/ 6138444 w 7283450"/>
              <a:gd name="connsiteY15074" fmla="*/ 2409030 h 6857979"/>
              <a:gd name="connsiteX15075" fmla="*/ 6142810 w 7283450"/>
              <a:gd name="connsiteY15075" fmla="*/ 2411411 h 6857979"/>
              <a:gd name="connsiteX15076" fmla="*/ 6149557 w 7283450"/>
              <a:gd name="connsiteY15076" fmla="*/ 2416969 h 6857979"/>
              <a:gd name="connsiteX15077" fmla="*/ 6156701 w 7283450"/>
              <a:gd name="connsiteY15077" fmla="*/ 2422526 h 6857979"/>
              <a:gd name="connsiteX15078" fmla="*/ 6163052 w 7283450"/>
              <a:gd name="connsiteY15078" fmla="*/ 2428084 h 6857979"/>
              <a:gd name="connsiteX15079" fmla="*/ 6169005 w 7283450"/>
              <a:gd name="connsiteY15079" fmla="*/ 2432847 h 6857979"/>
              <a:gd name="connsiteX15080" fmla="*/ 6171387 w 7283450"/>
              <a:gd name="connsiteY15080" fmla="*/ 2434833 h 6857979"/>
              <a:gd name="connsiteX15081" fmla="*/ 6174165 w 7283450"/>
              <a:gd name="connsiteY15081" fmla="*/ 2436023 h 6857979"/>
              <a:gd name="connsiteX15082" fmla="*/ 6176547 w 7283450"/>
              <a:gd name="connsiteY15082" fmla="*/ 2436817 h 6857979"/>
              <a:gd name="connsiteX15083" fmla="*/ 6179325 w 7283450"/>
              <a:gd name="connsiteY15083" fmla="*/ 2437214 h 6857979"/>
              <a:gd name="connsiteX15084" fmla="*/ 6181309 w 7283450"/>
              <a:gd name="connsiteY15084" fmla="*/ 2436817 h 6857979"/>
              <a:gd name="connsiteX15085" fmla="*/ 6183294 w 7283450"/>
              <a:gd name="connsiteY15085" fmla="*/ 2436420 h 6857979"/>
              <a:gd name="connsiteX15086" fmla="*/ 6185675 w 7283450"/>
              <a:gd name="connsiteY15086" fmla="*/ 2435627 h 6857979"/>
              <a:gd name="connsiteX15087" fmla="*/ 6187263 w 7283450"/>
              <a:gd name="connsiteY15087" fmla="*/ 2434436 h 6857979"/>
              <a:gd name="connsiteX15088" fmla="*/ 6190835 w 7283450"/>
              <a:gd name="connsiteY15088" fmla="*/ 2431260 h 6857979"/>
              <a:gd name="connsiteX15089" fmla="*/ 6194804 w 7283450"/>
              <a:gd name="connsiteY15089" fmla="*/ 2427687 h 6857979"/>
              <a:gd name="connsiteX15090" fmla="*/ 6197582 w 7283450"/>
              <a:gd name="connsiteY15090" fmla="*/ 2422923 h 6857979"/>
              <a:gd name="connsiteX15091" fmla="*/ 6199963 w 7283450"/>
              <a:gd name="connsiteY15091" fmla="*/ 2418160 h 6857979"/>
              <a:gd name="connsiteX15092" fmla="*/ 6202742 w 7283450"/>
              <a:gd name="connsiteY15092" fmla="*/ 2412602 h 6857979"/>
              <a:gd name="connsiteX15093" fmla="*/ 6204329 w 7283450"/>
              <a:gd name="connsiteY15093" fmla="*/ 2407045 h 6857979"/>
              <a:gd name="connsiteX15094" fmla="*/ 6209092 w 7283450"/>
              <a:gd name="connsiteY15094" fmla="*/ 2405853 h 6857979"/>
              <a:gd name="connsiteX15095" fmla="*/ 6213458 w 7283450"/>
              <a:gd name="connsiteY15095" fmla="*/ 2405457 h 6857979"/>
              <a:gd name="connsiteX15096" fmla="*/ 6217030 w 7283450"/>
              <a:gd name="connsiteY15096" fmla="*/ 2405853 h 6857979"/>
              <a:gd name="connsiteX15097" fmla="*/ 6220999 w 7283450"/>
              <a:gd name="connsiteY15097" fmla="*/ 2407045 h 6857979"/>
              <a:gd name="connsiteX15098" fmla="*/ 6223777 w 7283450"/>
              <a:gd name="connsiteY15098" fmla="*/ 2408236 h 6857979"/>
              <a:gd name="connsiteX15099" fmla="*/ 6226556 w 7283450"/>
              <a:gd name="connsiteY15099" fmla="*/ 2409823 h 6857979"/>
              <a:gd name="connsiteX15100" fmla="*/ 6231715 w 7283450"/>
              <a:gd name="connsiteY15100" fmla="*/ 2413396 h 6857979"/>
              <a:gd name="connsiteX15101" fmla="*/ 6236081 w 7283450"/>
              <a:gd name="connsiteY15101" fmla="*/ 2417366 h 6857979"/>
              <a:gd name="connsiteX15102" fmla="*/ 6238463 w 7283450"/>
              <a:gd name="connsiteY15102" fmla="*/ 2418954 h 6857979"/>
              <a:gd name="connsiteX15103" fmla="*/ 6240844 w 7283450"/>
              <a:gd name="connsiteY15103" fmla="*/ 2420145 h 6857979"/>
              <a:gd name="connsiteX15104" fmla="*/ 6242829 w 7283450"/>
              <a:gd name="connsiteY15104" fmla="*/ 2420938 h 6857979"/>
              <a:gd name="connsiteX15105" fmla="*/ 6245607 w 7283450"/>
              <a:gd name="connsiteY15105" fmla="*/ 2421335 h 6857979"/>
              <a:gd name="connsiteX15106" fmla="*/ 6248385 w 7283450"/>
              <a:gd name="connsiteY15106" fmla="*/ 2421335 h 6857979"/>
              <a:gd name="connsiteX15107" fmla="*/ 6251163 w 7283450"/>
              <a:gd name="connsiteY15107" fmla="*/ 2420541 h 6857979"/>
              <a:gd name="connsiteX15108" fmla="*/ 6252354 w 7283450"/>
              <a:gd name="connsiteY15108" fmla="*/ 2419748 h 6857979"/>
              <a:gd name="connsiteX15109" fmla="*/ 6253148 w 7283450"/>
              <a:gd name="connsiteY15109" fmla="*/ 2418954 h 6857979"/>
              <a:gd name="connsiteX15110" fmla="*/ 6253942 w 7283450"/>
              <a:gd name="connsiteY15110" fmla="*/ 2418160 h 6857979"/>
              <a:gd name="connsiteX15111" fmla="*/ 6254339 w 7283450"/>
              <a:gd name="connsiteY15111" fmla="*/ 2416969 h 6857979"/>
              <a:gd name="connsiteX15112" fmla="*/ 6253148 w 7283450"/>
              <a:gd name="connsiteY15112" fmla="*/ 2414190 h 6857979"/>
              <a:gd name="connsiteX15113" fmla="*/ 6252354 w 7283450"/>
              <a:gd name="connsiteY15113" fmla="*/ 2411411 h 6857979"/>
              <a:gd name="connsiteX15114" fmla="*/ 6251561 w 7283450"/>
              <a:gd name="connsiteY15114" fmla="*/ 2408633 h 6857979"/>
              <a:gd name="connsiteX15115" fmla="*/ 6251163 w 7283450"/>
              <a:gd name="connsiteY15115" fmla="*/ 2405060 h 6857979"/>
              <a:gd name="connsiteX15116" fmla="*/ 6251561 w 7283450"/>
              <a:gd name="connsiteY15116" fmla="*/ 2403869 h 6857979"/>
              <a:gd name="connsiteX15117" fmla="*/ 6251957 w 7283450"/>
              <a:gd name="connsiteY15117" fmla="*/ 2402677 h 6857979"/>
              <a:gd name="connsiteX15118" fmla="*/ 6252751 w 7283450"/>
              <a:gd name="connsiteY15118" fmla="*/ 2401487 h 6857979"/>
              <a:gd name="connsiteX15119" fmla="*/ 6254735 w 7283450"/>
              <a:gd name="connsiteY15119" fmla="*/ 2400296 h 6857979"/>
              <a:gd name="connsiteX15120" fmla="*/ 6256323 w 7283450"/>
              <a:gd name="connsiteY15120" fmla="*/ 2400296 h 6857979"/>
              <a:gd name="connsiteX15121" fmla="*/ 6257911 w 7283450"/>
              <a:gd name="connsiteY15121" fmla="*/ 2400296 h 6857979"/>
              <a:gd name="connsiteX15122" fmla="*/ 6259499 w 7283450"/>
              <a:gd name="connsiteY15122" fmla="*/ 2400693 h 6857979"/>
              <a:gd name="connsiteX15123" fmla="*/ 6260689 w 7283450"/>
              <a:gd name="connsiteY15123" fmla="*/ 2401487 h 6857979"/>
              <a:gd name="connsiteX15124" fmla="*/ 6261483 w 7283450"/>
              <a:gd name="connsiteY15124" fmla="*/ 2402281 h 6857979"/>
              <a:gd name="connsiteX15125" fmla="*/ 6262673 w 7283450"/>
              <a:gd name="connsiteY15125" fmla="*/ 2403074 h 6857979"/>
              <a:gd name="connsiteX15126" fmla="*/ 6263865 w 7283450"/>
              <a:gd name="connsiteY15126" fmla="*/ 2405853 h 6857979"/>
              <a:gd name="connsiteX15127" fmla="*/ 6263865 w 7283450"/>
              <a:gd name="connsiteY15127" fmla="*/ 2409030 h 6857979"/>
              <a:gd name="connsiteX15128" fmla="*/ 6263467 w 7283450"/>
              <a:gd name="connsiteY15128" fmla="*/ 2411808 h 6857979"/>
              <a:gd name="connsiteX15129" fmla="*/ 6262673 w 7283450"/>
              <a:gd name="connsiteY15129" fmla="*/ 2414587 h 6857979"/>
              <a:gd name="connsiteX15130" fmla="*/ 6260689 w 7283450"/>
              <a:gd name="connsiteY15130" fmla="*/ 2417366 h 6857979"/>
              <a:gd name="connsiteX15131" fmla="*/ 6266245 w 7283450"/>
              <a:gd name="connsiteY15131" fmla="*/ 2417366 h 6857979"/>
              <a:gd name="connsiteX15132" fmla="*/ 6271803 w 7283450"/>
              <a:gd name="connsiteY15132" fmla="*/ 2416969 h 6857979"/>
              <a:gd name="connsiteX15133" fmla="*/ 6282915 w 7283450"/>
              <a:gd name="connsiteY15133" fmla="*/ 2416175 h 6857979"/>
              <a:gd name="connsiteX15134" fmla="*/ 6288472 w 7283450"/>
              <a:gd name="connsiteY15134" fmla="*/ 2415778 h 6857979"/>
              <a:gd name="connsiteX15135" fmla="*/ 6294029 w 7283450"/>
              <a:gd name="connsiteY15135" fmla="*/ 2415778 h 6857979"/>
              <a:gd name="connsiteX15136" fmla="*/ 6299585 w 7283450"/>
              <a:gd name="connsiteY15136" fmla="*/ 2416175 h 6857979"/>
              <a:gd name="connsiteX15137" fmla="*/ 6304348 w 7283450"/>
              <a:gd name="connsiteY15137" fmla="*/ 2417366 h 6857979"/>
              <a:gd name="connsiteX15138" fmla="*/ 6307523 w 7283450"/>
              <a:gd name="connsiteY15138" fmla="*/ 2418557 h 6857979"/>
              <a:gd name="connsiteX15139" fmla="*/ 6310699 w 7283450"/>
              <a:gd name="connsiteY15139" fmla="*/ 2420541 h 6857979"/>
              <a:gd name="connsiteX15140" fmla="*/ 6318239 w 7283450"/>
              <a:gd name="connsiteY15140" fmla="*/ 2426496 h 6857979"/>
              <a:gd name="connsiteX15141" fmla="*/ 6325781 w 7283450"/>
              <a:gd name="connsiteY15141" fmla="*/ 2432847 h 6857979"/>
              <a:gd name="connsiteX15142" fmla="*/ 6329353 w 7283450"/>
              <a:gd name="connsiteY15142" fmla="*/ 2435230 h 6857979"/>
              <a:gd name="connsiteX15143" fmla="*/ 6332925 w 7283450"/>
              <a:gd name="connsiteY15143" fmla="*/ 2437214 h 6857979"/>
              <a:gd name="connsiteX15144" fmla="*/ 6334115 w 7283450"/>
              <a:gd name="connsiteY15144" fmla="*/ 2437214 h 6857979"/>
              <a:gd name="connsiteX15145" fmla="*/ 6335306 w 7283450"/>
              <a:gd name="connsiteY15145" fmla="*/ 2437214 h 6857979"/>
              <a:gd name="connsiteX15146" fmla="*/ 6336497 w 7283450"/>
              <a:gd name="connsiteY15146" fmla="*/ 2436817 h 6857979"/>
              <a:gd name="connsiteX15147" fmla="*/ 6337291 w 7283450"/>
              <a:gd name="connsiteY15147" fmla="*/ 2436023 h 6857979"/>
              <a:gd name="connsiteX15148" fmla="*/ 6338879 w 7283450"/>
              <a:gd name="connsiteY15148" fmla="*/ 2434833 h 6857979"/>
              <a:gd name="connsiteX15149" fmla="*/ 6338879 w 7283450"/>
              <a:gd name="connsiteY15149" fmla="*/ 2434038 h 6857979"/>
              <a:gd name="connsiteX15150" fmla="*/ 6345229 w 7283450"/>
              <a:gd name="connsiteY15150" fmla="*/ 2437214 h 6857979"/>
              <a:gd name="connsiteX15151" fmla="*/ 6351182 w 7283450"/>
              <a:gd name="connsiteY15151" fmla="*/ 2440787 h 6857979"/>
              <a:gd name="connsiteX15152" fmla="*/ 6356739 w 7283450"/>
              <a:gd name="connsiteY15152" fmla="*/ 2443963 h 6857979"/>
              <a:gd name="connsiteX15153" fmla="*/ 6361501 w 7283450"/>
              <a:gd name="connsiteY15153" fmla="*/ 2447536 h 6857979"/>
              <a:gd name="connsiteX15154" fmla="*/ 6366265 w 7283450"/>
              <a:gd name="connsiteY15154" fmla="*/ 2451505 h 6857979"/>
              <a:gd name="connsiteX15155" fmla="*/ 6370233 w 7283450"/>
              <a:gd name="connsiteY15155" fmla="*/ 2455078 h 6857979"/>
              <a:gd name="connsiteX15156" fmla="*/ 6373805 w 7283450"/>
              <a:gd name="connsiteY15156" fmla="*/ 2459444 h 6857979"/>
              <a:gd name="connsiteX15157" fmla="*/ 6376981 w 7283450"/>
              <a:gd name="connsiteY15157" fmla="*/ 2463811 h 6857979"/>
              <a:gd name="connsiteX15158" fmla="*/ 6373011 w 7283450"/>
              <a:gd name="connsiteY15158" fmla="*/ 2465002 h 6857979"/>
              <a:gd name="connsiteX15159" fmla="*/ 6369439 w 7283450"/>
              <a:gd name="connsiteY15159" fmla="*/ 2466193 h 6857979"/>
              <a:gd name="connsiteX15160" fmla="*/ 6366265 w 7283450"/>
              <a:gd name="connsiteY15160" fmla="*/ 2466590 h 6857979"/>
              <a:gd name="connsiteX15161" fmla="*/ 6362295 w 7283450"/>
              <a:gd name="connsiteY15161" fmla="*/ 2466590 h 6857979"/>
              <a:gd name="connsiteX15162" fmla="*/ 6358723 w 7283450"/>
              <a:gd name="connsiteY15162" fmla="*/ 2466590 h 6857979"/>
              <a:gd name="connsiteX15163" fmla="*/ 6355151 w 7283450"/>
              <a:gd name="connsiteY15163" fmla="*/ 2465399 h 6857979"/>
              <a:gd name="connsiteX15164" fmla="*/ 6348404 w 7283450"/>
              <a:gd name="connsiteY15164" fmla="*/ 2464208 h 6857979"/>
              <a:gd name="connsiteX15165" fmla="*/ 6341657 w 7283450"/>
              <a:gd name="connsiteY15165" fmla="*/ 2462620 h 6857979"/>
              <a:gd name="connsiteX15166" fmla="*/ 6334909 w 7283450"/>
              <a:gd name="connsiteY15166" fmla="*/ 2461032 h 6857979"/>
              <a:gd name="connsiteX15167" fmla="*/ 6328956 w 7283450"/>
              <a:gd name="connsiteY15167" fmla="*/ 2460238 h 6857979"/>
              <a:gd name="connsiteX15168" fmla="*/ 6326177 w 7283450"/>
              <a:gd name="connsiteY15168" fmla="*/ 2460238 h 6857979"/>
              <a:gd name="connsiteX15169" fmla="*/ 6323796 w 7283450"/>
              <a:gd name="connsiteY15169" fmla="*/ 2460635 h 6857979"/>
              <a:gd name="connsiteX15170" fmla="*/ 6321811 w 7283450"/>
              <a:gd name="connsiteY15170" fmla="*/ 2461032 h 6857979"/>
              <a:gd name="connsiteX15171" fmla="*/ 6320224 w 7283450"/>
              <a:gd name="connsiteY15171" fmla="*/ 2461826 h 6857979"/>
              <a:gd name="connsiteX15172" fmla="*/ 6317445 w 7283450"/>
              <a:gd name="connsiteY15172" fmla="*/ 2463811 h 6857979"/>
              <a:gd name="connsiteX15173" fmla="*/ 6314667 w 7283450"/>
              <a:gd name="connsiteY15173" fmla="*/ 2466193 h 6857979"/>
              <a:gd name="connsiteX15174" fmla="*/ 6312683 w 7283450"/>
              <a:gd name="connsiteY15174" fmla="*/ 2466987 h 6857979"/>
              <a:gd name="connsiteX15175" fmla="*/ 6310699 w 7283450"/>
              <a:gd name="connsiteY15175" fmla="*/ 2467384 h 6857979"/>
              <a:gd name="connsiteX15176" fmla="*/ 6309111 w 7283450"/>
              <a:gd name="connsiteY15176" fmla="*/ 2467384 h 6857979"/>
              <a:gd name="connsiteX15177" fmla="*/ 6307127 w 7283450"/>
              <a:gd name="connsiteY15177" fmla="*/ 2466987 h 6857979"/>
              <a:gd name="connsiteX15178" fmla="*/ 6303157 w 7283450"/>
              <a:gd name="connsiteY15178" fmla="*/ 2465399 h 6857979"/>
              <a:gd name="connsiteX15179" fmla="*/ 6299189 w 7283450"/>
              <a:gd name="connsiteY15179" fmla="*/ 2464208 h 6857979"/>
              <a:gd name="connsiteX15180" fmla="*/ 6297601 w 7283450"/>
              <a:gd name="connsiteY15180" fmla="*/ 2463811 h 6857979"/>
              <a:gd name="connsiteX15181" fmla="*/ 6295219 w 7283450"/>
              <a:gd name="connsiteY15181" fmla="*/ 2463811 h 6857979"/>
              <a:gd name="connsiteX15182" fmla="*/ 6292441 w 7283450"/>
              <a:gd name="connsiteY15182" fmla="*/ 2464208 h 6857979"/>
              <a:gd name="connsiteX15183" fmla="*/ 6289663 w 7283450"/>
              <a:gd name="connsiteY15183" fmla="*/ 2465002 h 6857979"/>
              <a:gd name="connsiteX15184" fmla="*/ 6283709 w 7283450"/>
              <a:gd name="connsiteY15184" fmla="*/ 2467384 h 6857979"/>
              <a:gd name="connsiteX15185" fmla="*/ 6278153 w 7283450"/>
              <a:gd name="connsiteY15185" fmla="*/ 2469765 h 6857979"/>
              <a:gd name="connsiteX15186" fmla="*/ 6275771 w 7283450"/>
              <a:gd name="connsiteY15186" fmla="*/ 2470560 h 6857979"/>
              <a:gd name="connsiteX15187" fmla="*/ 6273390 w 7283450"/>
              <a:gd name="connsiteY15187" fmla="*/ 2470560 h 6857979"/>
              <a:gd name="connsiteX15188" fmla="*/ 6271405 w 7283450"/>
              <a:gd name="connsiteY15188" fmla="*/ 2470163 h 6857979"/>
              <a:gd name="connsiteX15189" fmla="*/ 6269421 w 7283450"/>
              <a:gd name="connsiteY15189" fmla="*/ 2469368 h 6857979"/>
              <a:gd name="connsiteX15190" fmla="*/ 6265452 w 7283450"/>
              <a:gd name="connsiteY15190" fmla="*/ 2467384 h 6857979"/>
              <a:gd name="connsiteX15191" fmla="*/ 6261483 w 7283450"/>
              <a:gd name="connsiteY15191" fmla="*/ 2464605 h 6857979"/>
              <a:gd name="connsiteX15192" fmla="*/ 6259499 w 7283450"/>
              <a:gd name="connsiteY15192" fmla="*/ 2464208 h 6857979"/>
              <a:gd name="connsiteX15193" fmla="*/ 6257514 w 7283450"/>
              <a:gd name="connsiteY15193" fmla="*/ 2463811 h 6857979"/>
              <a:gd name="connsiteX15194" fmla="*/ 6254339 w 7283450"/>
              <a:gd name="connsiteY15194" fmla="*/ 2464208 h 6857979"/>
              <a:gd name="connsiteX15195" fmla="*/ 6250767 w 7283450"/>
              <a:gd name="connsiteY15195" fmla="*/ 2465399 h 6857979"/>
              <a:gd name="connsiteX15196" fmla="*/ 6243225 w 7283450"/>
              <a:gd name="connsiteY15196" fmla="*/ 2468971 h 6857979"/>
              <a:gd name="connsiteX15197" fmla="*/ 6239257 w 7283450"/>
              <a:gd name="connsiteY15197" fmla="*/ 2470560 h 6857979"/>
              <a:gd name="connsiteX15198" fmla="*/ 6234097 w 7283450"/>
              <a:gd name="connsiteY15198" fmla="*/ 2471353 h 6857979"/>
              <a:gd name="connsiteX15199" fmla="*/ 6231715 w 7283450"/>
              <a:gd name="connsiteY15199" fmla="*/ 2471750 h 6857979"/>
              <a:gd name="connsiteX15200" fmla="*/ 6229334 w 7283450"/>
              <a:gd name="connsiteY15200" fmla="*/ 2471750 h 6857979"/>
              <a:gd name="connsiteX15201" fmla="*/ 6226159 w 7283450"/>
              <a:gd name="connsiteY15201" fmla="*/ 2471353 h 6857979"/>
              <a:gd name="connsiteX15202" fmla="*/ 6222983 w 7283450"/>
              <a:gd name="connsiteY15202" fmla="*/ 2470560 h 6857979"/>
              <a:gd name="connsiteX15203" fmla="*/ 6220999 w 7283450"/>
              <a:gd name="connsiteY15203" fmla="*/ 2469765 h 6857979"/>
              <a:gd name="connsiteX15204" fmla="*/ 6217824 w 7283450"/>
              <a:gd name="connsiteY15204" fmla="*/ 2467781 h 6857979"/>
              <a:gd name="connsiteX15205" fmla="*/ 6211871 w 7283450"/>
              <a:gd name="connsiteY15205" fmla="*/ 2463017 h 6857979"/>
              <a:gd name="connsiteX15206" fmla="*/ 6204727 w 7283450"/>
              <a:gd name="connsiteY15206" fmla="*/ 2457856 h 6857979"/>
              <a:gd name="connsiteX15207" fmla="*/ 6201154 w 7283450"/>
              <a:gd name="connsiteY15207" fmla="*/ 2455475 h 6857979"/>
              <a:gd name="connsiteX15208" fmla="*/ 6197979 w 7283450"/>
              <a:gd name="connsiteY15208" fmla="*/ 2453887 h 6857979"/>
              <a:gd name="connsiteX15209" fmla="*/ 6195201 w 7283450"/>
              <a:gd name="connsiteY15209" fmla="*/ 2453093 h 6857979"/>
              <a:gd name="connsiteX15210" fmla="*/ 6191629 w 7283450"/>
              <a:gd name="connsiteY15210" fmla="*/ 2452696 h 6857979"/>
              <a:gd name="connsiteX15211" fmla="*/ 6188453 w 7283450"/>
              <a:gd name="connsiteY15211" fmla="*/ 2452299 h 6857979"/>
              <a:gd name="connsiteX15212" fmla="*/ 6185675 w 7283450"/>
              <a:gd name="connsiteY15212" fmla="*/ 2451902 h 6857979"/>
              <a:gd name="connsiteX15213" fmla="*/ 6182500 w 7283450"/>
              <a:gd name="connsiteY15213" fmla="*/ 2450711 h 6857979"/>
              <a:gd name="connsiteX15214" fmla="*/ 6181706 w 7283450"/>
              <a:gd name="connsiteY15214" fmla="*/ 2449917 h 6857979"/>
              <a:gd name="connsiteX15215" fmla="*/ 6180913 w 7283450"/>
              <a:gd name="connsiteY15215" fmla="*/ 2448329 h 6857979"/>
              <a:gd name="connsiteX15216" fmla="*/ 6180119 w 7283450"/>
              <a:gd name="connsiteY15216" fmla="*/ 2447139 h 6857979"/>
              <a:gd name="connsiteX15217" fmla="*/ 6179721 w 7283450"/>
              <a:gd name="connsiteY15217" fmla="*/ 2445153 h 6857979"/>
              <a:gd name="connsiteX15218" fmla="*/ 6179325 w 7283450"/>
              <a:gd name="connsiteY15218" fmla="*/ 2443169 h 6857979"/>
              <a:gd name="connsiteX15219" fmla="*/ 6179325 w 7283450"/>
              <a:gd name="connsiteY15219" fmla="*/ 2440787 h 6857979"/>
              <a:gd name="connsiteX15220" fmla="*/ 6178531 w 7283450"/>
              <a:gd name="connsiteY15220" fmla="*/ 2444359 h 6857979"/>
              <a:gd name="connsiteX15221" fmla="*/ 6177341 w 7283450"/>
              <a:gd name="connsiteY15221" fmla="*/ 2447932 h 6857979"/>
              <a:gd name="connsiteX15222" fmla="*/ 6175356 w 7283450"/>
              <a:gd name="connsiteY15222" fmla="*/ 2451505 h 6857979"/>
              <a:gd name="connsiteX15223" fmla="*/ 6172975 w 7283450"/>
              <a:gd name="connsiteY15223" fmla="*/ 2454284 h 6857979"/>
              <a:gd name="connsiteX15224" fmla="*/ 6170196 w 7283450"/>
              <a:gd name="connsiteY15224" fmla="*/ 2456665 h 6857979"/>
              <a:gd name="connsiteX15225" fmla="*/ 6166624 w 7283450"/>
              <a:gd name="connsiteY15225" fmla="*/ 2459444 h 6857979"/>
              <a:gd name="connsiteX15226" fmla="*/ 6163449 w 7283450"/>
              <a:gd name="connsiteY15226" fmla="*/ 2461429 h 6857979"/>
              <a:gd name="connsiteX15227" fmla="*/ 6159480 w 7283450"/>
              <a:gd name="connsiteY15227" fmla="*/ 2462620 h 6857979"/>
              <a:gd name="connsiteX15228" fmla="*/ 6155907 w 7283450"/>
              <a:gd name="connsiteY15228" fmla="*/ 2463414 h 6857979"/>
              <a:gd name="connsiteX15229" fmla="*/ 6152335 w 7283450"/>
              <a:gd name="connsiteY15229" fmla="*/ 2463811 h 6857979"/>
              <a:gd name="connsiteX15230" fmla="*/ 6148367 w 7283450"/>
              <a:gd name="connsiteY15230" fmla="*/ 2463811 h 6857979"/>
              <a:gd name="connsiteX15231" fmla="*/ 6144795 w 7283450"/>
              <a:gd name="connsiteY15231" fmla="*/ 2463017 h 6857979"/>
              <a:gd name="connsiteX15232" fmla="*/ 6140825 w 7283450"/>
              <a:gd name="connsiteY15232" fmla="*/ 2461826 h 6857979"/>
              <a:gd name="connsiteX15233" fmla="*/ 6137651 w 7283450"/>
              <a:gd name="connsiteY15233" fmla="*/ 2460238 h 6857979"/>
              <a:gd name="connsiteX15234" fmla="*/ 6134872 w 7283450"/>
              <a:gd name="connsiteY15234" fmla="*/ 2457062 h 6857979"/>
              <a:gd name="connsiteX15235" fmla="*/ 6132094 w 7283450"/>
              <a:gd name="connsiteY15235" fmla="*/ 2453887 h 6857979"/>
              <a:gd name="connsiteX15236" fmla="*/ 6128521 w 7283450"/>
              <a:gd name="connsiteY15236" fmla="*/ 2459048 h 6857979"/>
              <a:gd name="connsiteX15237" fmla="*/ 6124553 w 7283450"/>
              <a:gd name="connsiteY15237" fmla="*/ 2463017 h 6857979"/>
              <a:gd name="connsiteX15238" fmla="*/ 6120583 w 7283450"/>
              <a:gd name="connsiteY15238" fmla="*/ 2466193 h 6857979"/>
              <a:gd name="connsiteX15239" fmla="*/ 6116218 w 7283450"/>
              <a:gd name="connsiteY15239" fmla="*/ 2468574 h 6857979"/>
              <a:gd name="connsiteX15240" fmla="*/ 6111852 w 7283450"/>
              <a:gd name="connsiteY15240" fmla="*/ 2470163 h 6857979"/>
              <a:gd name="connsiteX15241" fmla="*/ 6107089 w 7283450"/>
              <a:gd name="connsiteY15241" fmla="*/ 2471353 h 6857979"/>
              <a:gd name="connsiteX15242" fmla="*/ 6102723 w 7283450"/>
              <a:gd name="connsiteY15242" fmla="*/ 2471750 h 6857979"/>
              <a:gd name="connsiteX15243" fmla="*/ 6097961 w 7283450"/>
              <a:gd name="connsiteY15243" fmla="*/ 2472147 h 6857979"/>
              <a:gd name="connsiteX15244" fmla="*/ 6088038 w 7283450"/>
              <a:gd name="connsiteY15244" fmla="*/ 2472147 h 6857979"/>
              <a:gd name="connsiteX15245" fmla="*/ 6078513 w 7283450"/>
              <a:gd name="connsiteY15245" fmla="*/ 2471750 h 6857979"/>
              <a:gd name="connsiteX15246" fmla="*/ 6073353 w 7283450"/>
              <a:gd name="connsiteY15246" fmla="*/ 2471750 h 6857979"/>
              <a:gd name="connsiteX15247" fmla="*/ 6068987 w 7283450"/>
              <a:gd name="connsiteY15247" fmla="*/ 2472147 h 6857979"/>
              <a:gd name="connsiteX15248" fmla="*/ 6064224 w 7283450"/>
              <a:gd name="connsiteY15248" fmla="*/ 2472941 h 6857979"/>
              <a:gd name="connsiteX15249" fmla="*/ 6059858 w 7283450"/>
              <a:gd name="connsiteY15249" fmla="*/ 2473735 h 6857979"/>
              <a:gd name="connsiteX15250" fmla="*/ 6061843 w 7283450"/>
              <a:gd name="connsiteY15250" fmla="*/ 2477307 h 6857979"/>
              <a:gd name="connsiteX15251" fmla="*/ 6063033 w 7283450"/>
              <a:gd name="connsiteY15251" fmla="*/ 2480484 h 6857979"/>
              <a:gd name="connsiteX15252" fmla="*/ 6063827 w 7283450"/>
              <a:gd name="connsiteY15252" fmla="*/ 2484056 h 6857979"/>
              <a:gd name="connsiteX15253" fmla="*/ 6063827 w 7283450"/>
              <a:gd name="connsiteY15253" fmla="*/ 2486835 h 6857979"/>
              <a:gd name="connsiteX15254" fmla="*/ 6063430 w 7283450"/>
              <a:gd name="connsiteY15254" fmla="*/ 2489614 h 6857979"/>
              <a:gd name="connsiteX15255" fmla="*/ 6062637 w 7283450"/>
              <a:gd name="connsiteY15255" fmla="*/ 2492392 h 6857979"/>
              <a:gd name="connsiteX15256" fmla="*/ 6061843 w 7283450"/>
              <a:gd name="connsiteY15256" fmla="*/ 2495172 h 6857979"/>
              <a:gd name="connsiteX15257" fmla="*/ 6060255 w 7283450"/>
              <a:gd name="connsiteY15257" fmla="*/ 2497554 h 6857979"/>
              <a:gd name="connsiteX15258" fmla="*/ 6056683 w 7283450"/>
              <a:gd name="connsiteY15258" fmla="*/ 2502714 h 6857979"/>
              <a:gd name="connsiteX15259" fmla="*/ 6053111 w 7283450"/>
              <a:gd name="connsiteY15259" fmla="*/ 2507477 h 6857979"/>
              <a:gd name="connsiteX15260" fmla="*/ 6049935 w 7283450"/>
              <a:gd name="connsiteY15260" fmla="*/ 2512638 h 6857979"/>
              <a:gd name="connsiteX15261" fmla="*/ 6048745 w 7283450"/>
              <a:gd name="connsiteY15261" fmla="*/ 2515017 h 6857979"/>
              <a:gd name="connsiteX15262" fmla="*/ 6047157 w 7283450"/>
              <a:gd name="connsiteY15262" fmla="*/ 2517797 h 6857979"/>
              <a:gd name="connsiteX15263" fmla="*/ 6046761 w 7283450"/>
              <a:gd name="connsiteY15263" fmla="*/ 2519385 h 6857979"/>
              <a:gd name="connsiteX15264" fmla="*/ 6046761 w 7283450"/>
              <a:gd name="connsiteY15264" fmla="*/ 2521767 h 6857979"/>
              <a:gd name="connsiteX15265" fmla="*/ 6047157 w 7283450"/>
              <a:gd name="connsiteY15265" fmla="*/ 2526928 h 6857979"/>
              <a:gd name="connsiteX15266" fmla="*/ 6047554 w 7283450"/>
              <a:gd name="connsiteY15266" fmla="*/ 2532089 h 6857979"/>
              <a:gd name="connsiteX15267" fmla="*/ 6047554 w 7283450"/>
              <a:gd name="connsiteY15267" fmla="*/ 2534867 h 6857979"/>
              <a:gd name="connsiteX15268" fmla="*/ 6047157 w 7283450"/>
              <a:gd name="connsiteY15268" fmla="*/ 2537646 h 6857979"/>
              <a:gd name="connsiteX15269" fmla="*/ 6045967 w 7283450"/>
              <a:gd name="connsiteY15269" fmla="*/ 2541615 h 6857979"/>
              <a:gd name="connsiteX15270" fmla="*/ 6044379 w 7283450"/>
              <a:gd name="connsiteY15270" fmla="*/ 2545982 h 6857979"/>
              <a:gd name="connsiteX15271" fmla="*/ 6042791 w 7283450"/>
              <a:gd name="connsiteY15271" fmla="*/ 2549951 h 6857979"/>
              <a:gd name="connsiteX15272" fmla="*/ 6040807 w 7283450"/>
              <a:gd name="connsiteY15272" fmla="*/ 2554318 h 6857979"/>
              <a:gd name="connsiteX15273" fmla="*/ 6035647 w 7283450"/>
              <a:gd name="connsiteY15273" fmla="*/ 2561859 h 6857979"/>
              <a:gd name="connsiteX15274" fmla="*/ 6030885 w 7283450"/>
              <a:gd name="connsiteY15274" fmla="*/ 2569400 h 6857979"/>
              <a:gd name="connsiteX15275" fmla="*/ 6027313 w 7283450"/>
              <a:gd name="connsiteY15275" fmla="*/ 2575751 h 6857979"/>
              <a:gd name="connsiteX15276" fmla="*/ 6025725 w 7283450"/>
              <a:gd name="connsiteY15276" fmla="*/ 2579324 h 6857979"/>
              <a:gd name="connsiteX15277" fmla="*/ 6024534 w 7283450"/>
              <a:gd name="connsiteY15277" fmla="*/ 2582499 h 6857979"/>
              <a:gd name="connsiteX15278" fmla="*/ 6023741 w 7283450"/>
              <a:gd name="connsiteY15278" fmla="*/ 2585675 h 6857979"/>
              <a:gd name="connsiteX15279" fmla="*/ 6023741 w 7283450"/>
              <a:gd name="connsiteY15279" fmla="*/ 2588850 h 6857979"/>
              <a:gd name="connsiteX15280" fmla="*/ 6024137 w 7283450"/>
              <a:gd name="connsiteY15280" fmla="*/ 2591628 h 6857979"/>
              <a:gd name="connsiteX15281" fmla="*/ 6025328 w 7283450"/>
              <a:gd name="connsiteY15281" fmla="*/ 2594406 h 6857979"/>
              <a:gd name="connsiteX15282" fmla="*/ 6029297 w 7283450"/>
              <a:gd name="connsiteY15282" fmla="*/ 2595994 h 6857979"/>
              <a:gd name="connsiteX15283" fmla="*/ 6033266 w 7283450"/>
              <a:gd name="connsiteY15283" fmla="*/ 2596788 h 6857979"/>
              <a:gd name="connsiteX15284" fmla="*/ 6041601 w 7283450"/>
              <a:gd name="connsiteY15284" fmla="*/ 2598376 h 6857979"/>
              <a:gd name="connsiteX15285" fmla="*/ 6049935 w 7283450"/>
              <a:gd name="connsiteY15285" fmla="*/ 2599170 h 6857979"/>
              <a:gd name="connsiteX15286" fmla="*/ 6058667 w 7283450"/>
              <a:gd name="connsiteY15286" fmla="*/ 2599170 h 6857979"/>
              <a:gd name="connsiteX15287" fmla="*/ 6067796 w 7283450"/>
              <a:gd name="connsiteY15287" fmla="*/ 2599170 h 6857979"/>
              <a:gd name="connsiteX15288" fmla="*/ 6076528 w 7283450"/>
              <a:gd name="connsiteY15288" fmla="*/ 2598773 h 6857979"/>
              <a:gd name="connsiteX15289" fmla="*/ 6094389 w 7283450"/>
              <a:gd name="connsiteY15289" fmla="*/ 2598376 h 6857979"/>
              <a:gd name="connsiteX15290" fmla="*/ 6103120 w 7283450"/>
              <a:gd name="connsiteY15290" fmla="*/ 2598376 h 6857979"/>
              <a:gd name="connsiteX15291" fmla="*/ 6111455 w 7283450"/>
              <a:gd name="connsiteY15291" fmla="*/ 2599170 h 6857979"/>
              <a:gd name="connsiteX15292" fmla="*/ 6119393 w 7283450"/>
              <a:gd name="connsiteY15292" fmla="*/ 2600361 h 6857979"/>
              <a:gd name="connsiteX15293" fmla="*/ 6122965 w 7283450"/>
              <a:gd name="connsiteY15293" fmla="*/ 2601154 h 6857979"/>
              <a:gd name="connsiteX15294" fmla="*/ 6126934 w 7283450"/>
              <a:gd name="connsiteY15294" fmla="*/ 2602742 h 6857979"/>
              <a:gd name="connsiteX15295" fmla="*/ 6130506 w 7283450"/>
              <a:gd name="connsiteY15295" fmla="*/ 2604330 h 6857979"/>
              <a:gd name="connsiteX15296" fmla="*/ 6133681 w 7283450"/>
              <a:gd name="connsiteY15296" fmla="*/ 2605917 h 6857979"/>
              <a:gd name="connsiteX15297" fmla="*/ 6137253 w 7283450"/>
              <a:gd name="connsiteY15297" fmla="*/ 2608299 h 6857979"/>
              <a:gd name="connsiteX15298" fmla="*/ 6140031 w 7283450"/>
              <a:gd name="connsiteY15298" fmla="*/ 2611078 h 6857979"/>
              <a:gd name="connsiteX15299" fmla="*/ 6143604 w 7283450"/>
              <a:gd name="connsiteY15299" fmla="*/ 2613459 h 6857979"/>
              <a:gd name="connsiteX15300" fmla="*/ 6145985 w 7283450"/>
              <a:gd name="connsiteY15300" fmla="*/ 2616634 h 6857979"/>
              <a:gd name="connsiteX15301" fmla="*/ 6148367 w 7283450"/>
              <a:gd name="connsiteY15301" fmla="*/ 2620604 h 6857979"/>
              <a:gd name="connsiteX15302" fmla="*/ 6150748 w 7283450"/>
              <a:gd name="connsiteY15302" fmla="*/ 2624574 h 6857979"/>
              <a:gd name="connsiteX15303" fmla="*/ 6150748 w 7283450"/>
              <a:gd name="connsiteY15303" fmla="*/ 2627352 h 6857979"/>
              <a:gd name="connsiteX15304" fmla="*/ 6150351 w 7283450"/>
              <a:gd name="connsiteY15304" fmla="*/ 2630527 h 6857979"/>
              <a:gd name="connsiteX15305" fmla="*/ 6149557 w 7283450"/>
              <a:gd name="connsiteY15305" fmla="*/ 2632908 h 6857979"/>
              <a:gd name="connsiteX15306" fmla="*/ 6148367 w 7283450"/>
              <a:gd name="connsiteY15306" fmla="*/ 2635289 h 6857979"/>
              <a:gd name="connsiteX15307" fmla="*/ 6145985 w 7283450"/>
              <a:gd name="connsiteY15307" fmla="*/ 2639259 h 6857979"/>
              <a:gd name="connsiteX15308" fmla="*/ 6143207 w 7283450"/>
              <a:gd name="connsiteY15308" fmla="*/ 2642434 h 6857979"/>
              <a:gd name="connsiteX15309" fmla="*/ 6139635 w 7283450"/>
              <a:gd name="connsiteY15309" fmla="*/ 2646404 h 6857979"/>
              <a:gd name="connsiteX15310" fmla="*/ 6138444 w 7283450"/>
              <a:gd name="connsiteY15310" fmla="*/ 2647992 h 6857979"/>
              <a:gd name="connsiteX15311" fmla="*/ 6137253 w 7283450"/>
              <a:gd name="connsiteY15311" fmla="*/ 2649976 h 6857979"/>
              <a:gd name="connsiteX15312" fmla="*/ 6136459 w 7283450"/>
              <a:gd name="connsiteY15312" fmla="*/ 2652358 h 6857979"/>
              <a:gd name="connsiteX15313" fmla="*/ 6135666 w 7283450"/>
              <a:gd name="connsiteY15313" fmla="*/ 2655136 h 6857979"/>
              <a:gd name="connsiteX15314" fmla="*/ 6135269 w 7283450"/>
              <a:gd name="connsiteY15314" fmla="*/ 2657914 h 6857979"/>
              <a:gd name="connsiteX15315" fmla="*/ 6135269 w 7283450"/>
              <a:gd name="connsiteY15315" fmla="*/ 2661090 h 6857979"/>
              <a:gd name="connsiteX15316" fmla="*/ 6138047 w 7283450"/>
              <a:gd name="connsiteY15316" fmla="*/ 2663869 h 6857979"/>
              <a:gd name="connsiteX15317" fmla="*/ 6141223 w 7283450"/>
              <a:gd name="connsiteY15317" fmla="*/ 2665457 h 6857979"/>
              <a:gd name="connsiteX15318" fmla="*/ 6145191 w 7283450"/>
              <a:gd name="connsiteY15318" fmla="*/ 2667045 h 6857979"/>
              <a:gd name="connsiteX15319" fmla="*/ 6149161 w 7283450"/>
              <a:gd name="connsiteY15319" fmla="*/ 2668235 h 6857979"/>
              <a:gd name="connsiteX15320" fmla="*/ 6153923 w 7283450"/>
              <a:gd name="connsiteY15320" fmla="*/ 2669029 h 6857979"/>
              <a:gd name="connsiteX15321" fmla="*/ 6158686 w 7283450"/>
              <a:gd name="connsiteY15321" fmla="*/ 2669823 h 6857979"/>
              <a:gd name="connsiteX15322" fmla="*/ 6163449 w 7283450"/>
              <a:gd name="connsiteY15322" fmla="*/ 2669823 h 6857979"/>
              <a:gd name="connsiteX15323" fmla="*/ 6168609 w 7283450"/>
              <a:gd name="connsiteY15323" fmla="*/ 2669823 h 6857979"/>
              <a:gd name="connsiteX15324" fmla="*/ 6173371 w 7283450"/>
              <a:gd name="connsiteY15324" fmla="*/ 2669426 h 6857979"/>
              <a:gd name="connsiteX15325" fmla="*/ 6178531 w 7283450"/>
              <a:gd name="connsiteY15325" fmla="*/ 2668632 h 6857979"/>
              <a:gd name="connsiteX15326" fmla="*/ 6182897 w 7283450"/>
              <a:gd name="connsiteY15326" fmla="*/ 2667838 h 6857979"/>
              <a:gd name="connsiteX15327" fmla="*/ 6187659 w 7283450"/>
              <a:gd name="connsiteY15327" fmla="*/ 2666250 h 6857979"/>
              <a:gd name="connsiteX15328" fmla="*/ 6191629 w 7283450"/>
              <a:gd name="connsiteY15328" fmla="*/ 2664663 h 6857979"/>
              <a:gd name="connsiteX15329" fmla="*/ 6195201 w 7283450"/>
              <a:gd name="connsiteY15329" fmla="*/ 2663075 h 6857979"/>
              <a:gd name="connsiteX15330" fmla="*/ 6198376 w 7283450"/>
              <a:gd name="connsiteY15330" fmla="*/ 2660296 h 6857979"/>
              <a:gd name="connsiteX15331" fmla="*/ 6201154 w 7283450"/>
              <a:gd name="connsiteY15331" fmla="*/ 2657914 h 6857979"/>
              <a:gd name="connsiteX15332" fmla="*/ 6197979 w 7283450"/>
              <a:gd name="connsiteY15332" fmla="*/ 2655136 h 6857979"/>
              <a:gd name="connsiteX15333" fmla="*/ 6194804 w 7283450"/>
              <a:gd name="connsiteY15333" fmla="*/ 2652755 h 6857979"/>
              <a:gd name="connsiteX15334" fmla="*/ 6191629 w 7283450"/>
              <a:gd name="connsiteY15334" fmla="*/ 2651564 h 6857979"/>
              <a:gd name="connsiteX15335" fmla="*/ 6188851 w 7283450"/>
              <a:gd name="connsiteY15335" fmla="*/ 2650770 h 6857979"/>
              <a:gd name="connsiteX15336" fmla="*/ 6186072 w 7283450"/>
              <a:gd name="connsiteY15336" fmla="*/ 2650770 h 6857979"/>
              <a:gd name="connsiteX15337" fmla="*/ 6182500 w 7283450"/>
              <a:gd name="connsiteY15337" fmla="*/ 2650770 h 6857979"/>
              <a:gd name="connsiteX15338" fmla="*/ 6176547 w 7283450"/>
              <a:gd name="connsiteY15338" fmla="*/ 2651961 h 6857979"/>
              <a:gd name="connsiteX15339" fmla="*/ 6170593 w 7283450"/>
              <a:gd name="connsiteY15339" fmla="*/ 2654343 h 6857979"/>
              <a:gd name="connsiteX15340" fmla="*/ 6163845 w 7283450"/>
              <a:gd name="connsiteY15340" fmla="*/ 2655533 h 6857979"/>
              <a:gd name="connsiteX15341" fmla="*/ 6160273 w 7283450"/>
              <a:gd name="connsiteY15341" fmla="*/ 2655930 h 6857979"/>
              <a:gd name="connsiteX15342" fmla="*/ 6156305 w 7283450"/>
              <a:gd name="connsiteY15342" fmla="*/ 2655930 h 6857979"/>
              <a:gd name="connsiteX15343" fmla="*/ 6152335 w 7283450"/>
              <a:gd name="connsiteY15343" fmla="*/ 2655533 h 6857979"/>
              <a:gd name="connsiteX15344" fmla="*/ 6147573 w 7283450"/>
              <a:gd name="connsiteY15344" fmla="*/ 2654739 h 6857979"/>
              <a:gd name="connsiteX15345" fmla="*/ 6148367 w 7283450"/>
              <a:gd name="connsiteY15345" fmla="*/ 2649976 h 6857979"/>
              <a:gd name="connsiteX15346" fmla="*/ 6149954 w 7283450"/>
              <a:gd name="connsiteY15346" fmla="*/ 2646404 h 6857979"/>
              <a:gd name="connsiteX15347" fmla="*/ 6151939 w 7283450"/>
              <a:gd name="connsiteY15347" fmla="*/ 2642832 h 6857979"/>
              <a:gd name="connsiteX15348" fmla="*/ 6154320 w 7283450"/>
              <a:gd name="connsiteY15348" fmla="*/ 2640053 h 6857979"/>
              <a:gd name="connsiteX15349" fmla="*/ 6157099 w 7283450"/>
              <a:gd name="connsiteY15349" fmla="*/ 2637671 h 6857979"/>
              <a:gd name="connsiteX15350" fmla="*/ 6160671 w 7283450"/>
              <a:gd name="connsiteY15350" fmla="*/ 2635289 h 6857979"/>
              <a:gd name="connsiteX15351" fmla="*/ 6164243 w 7283450"/>
              <a:gd name="connsiteY15351" fmla="*/ 2633703 h 6857979"/>
              <a:gd name="connsiteX15352" fmla="*/ 6167815 w 7283450"/>
              <a:gd name="connsiteY15352" fmla="*/ 2632511 h 6857979"/>
              <a:gd name="connsiteX15353" fmla="*/ 6172181 w 7283450"/>
              <a:gd name="connsiteY15353" fmla="*/ 2631321 h 6857979"/>
              <a:gd name="connsiteX15354" fmla="*/ 6176149 w 7283450"/>
              <a:gd name="connsiteY15354" fmla="*/ 2630527 h 6857979"/>
              <a:gd name="connsiteX15355" fmla="*/ 6180913 w 7283450"/>
              <a:gd name="connsiteY15355" fmla="*/ 2630130 h 6857979"/>
              <a:gd name="connsiteX15356" fmla="*/ 6184881 w 7283450"/>
              <a:gd name="connsiteY15356" fmla="*/ 2630130 h 6857979"/>
              <a:gd name="connsiteX15357" fmla="*/ 6193216 w 7283450"/>
              <a:gd name="connsiteY15357" fmla="*/ 2630130 h 6857979"/>
              <a:gd name="connsiteX15358" fmla="*/ 6201154 w 7283450"/>
              <a:gd name="connsiteY15358" fmla="*/ 2631321 h 6857979"/>
              <a:gd name="connsiteX15359" fmla="*/ 6205123 w 7283450"/>
              <a:gd name="connsiteY15359" fmla="*/ 2628940 h 6857979"/>
              <a:gd name="connsiteX15360" fmla="*/ 6207107 w 7283450"/>
              <a:gd name="connsiteY15360" fmla="*/ 2626955 h 6857979"/>
              <a:gd name="connsiteX15361" fmla="*/ 6208299 w 7283450"/>
              <a:gd name="connsiteY15361" fmla="*/ 2625367 h 6857979"/>
              <a:gd name="connsiteX15362" fmla="*/ 6209489 w 7283450"/>
              <a:gd name="connsiteY15362" fmla="*/ 2623382 h 6857979"/>
              <a:gd name="connsiteX15363" fmla="*/ 6210283 w 7283450"/>
              <a:gd name="connsiteY15363" fmla="*/ 2621001 h 6857979"/>
              <a:gd name="connsiteX15364" fmla="*/ 6210680 w 7283450"/>
              <a:gd name="connsiteY15364" fmla="*/ 2617826 h 6857979"/>
              <a:gd name="connsiteX15365" fmla="*/ 6210283 w 7283450"/>
              <a:gd name="connsiteY15365" fmla="*/ 2614253 h 6857979"/>
              <a:gd name="connsiteX15366" fmla="*/ 6222983 w 7283450"/>
              <a:gd name="connsiteY15366" fmla="*/ 2613063 h 6857979"/>
              <a:gd name="connsiteX15367" fmla="*/ 6228937 w 7283450"/>
              <a:gd name="connsiteY15367" fmla="*/ 2612665 h 6857979"/>
              <a:gd name="connsiteX15368" fmla="*/ 6234097 w 7283450"/>
              <a:gd name="connsiteY15368" fmla="*/ 2612665 h 6857979"/>
              <a:gd name="connsiteX15369" fmla="*/ 6240051 w 7283450"/>
              <a:gd name="connsiteY15369" fmla="*/ 2613063 h 6857979"/>
              <a:gd name="connsiteX15370" fmla="*/ 6245607 w 7283450"/>
              <a:gd name="connsiteY15370" fmla="*/ 2613856 h 6857979"/>
              <a:gd name="connsiteX15371" fmla="*/ 6251163 w 7283450"/>
              <a:gd name="connsiteY15371" fmla="*/ 2615443 h 6857979"/>
              <a:gd name="connsiteX15372" fmla="*/ 6257514 w 7283450"/>
              <a:gd name="connsiteY15372" fmla="*/ 2617826 h 6857979"/>
              <a:gd name="connsiteX15373" fmla="*/ 6261086 w 7283450"/>
              <a:gd name="connsiteY15373" fmla="*/ 2612665 h 6857979"/>
              <a:gd name="connsiteX15374" fmla="*/ 6265452 w 7283450"/>
              <a:gd name="connsiteY15374" fmla="*/ 2607505 h 6857979"/>
              <a:gd name="connsiteX15375" fmla="*/ 6269421 w 7283450"/>
              <a:gd name="connsiteY15375" fmla="*/ 2602742 h 6857979"/>
              <a:gd name="connsiteX15376" fmla="*/ 6274183 w 7283450"/>
              <a:gd name="connsiteY15376" fmla="*/ 2598376 h 6857979"/>
              <a:gd name="connsiteX15377" fmla="*/ 6278947 w 7283450"/>
              <a:gd name="connsiteY15377" fmla="*/ 2594803 h 6857979"/>
              <a:gd name="connsiteX15378" fmla="*/ 6284900 w 7283450"/>
              <a:gd name="connsiteY15378" fmla="*/ 2591628 h 6857979"/>
              <a:gd name="connsiteX15379" fmla="*/ 6287679 w 7283450"/>
              <a:gd name="connsiteY15379" fmla="*/ 2590438 h 6857979"/>
              <a:gd name="connsiteX15380" fmla="*/ 6291251 w 7283450"/>
              <a:gd name="connsiteY15380" fmla="*/ 2589247 h 6857979"/>
              <a:gd name="connsiteX15381" fmla="*/ 6294425 w 7283450"/>
              <a:gd name="connsiteY15381" fmla="*/ 2588453 h 6857979"/>
              <a:gd name="connsiteX15382" fmla="*/ 6298395 w 7283450"/>
              <a:gd name="connsiteY15382" fmla="*/ 2587659 h 6857979"/>
              <a:gd name="connsiteX15383" fmla="*/ 6298395 w 7283450"/>
              <a:gd name="connsiteY15383" fmla="*/ 2581705 h 6857979"/>
              <a:gd name="connsiteX15384" fmla="*/ 6298791 w 7283450"/>
              <a:gd name="connsiteY15384" fmla="*/ 2577339 h 6857979"/>
              <a:gd name="connsiteX15385" fmla="*/ 6299585 w 7283450"/>
              <a:gd name="connsiteY15385" fmla="*/ 2573369 h 6857979"/>
              <a:gd name="connsiteX15386" fmla="*/ 6300776 w 7283450"/>
              <a:gd name="connsiteY15386" fmla="*/ 2570194 h 6857979"/>
              <a:gd name="connsiteX15387" fmla="*/ 6303554 w 7283450"/>
              <a:gd name="connsiteY15387" fmla="*/ 2563447 h 6857979"/>
              <a:gd name="connsiteX15388" fmla="*/ 6307920 w 7283450"/>
              <a:gd name="connsiteY15388" fmla="*/ 2554318 h 6857979"/>
              <a:gd name="connsiteX15389" fmla="*/ 6310301 w 7283450"/>
              <a:gd name="connsiteY15389" fmla="*/ 2556302 h 6857979"/>
              <a:gd name="connsiteX15390" fmla="*/ 6313080 w 7283450"/>
              <a:gd name="connsiteY15390" fmla="*/ 2557493 h 6857979"/>
              <a:gd name="connsiteX15391" fmla="*/ 6316255 w 7283450"/>
              <a:gd name="connsiteY15391" fmla="*/ 2558286 h 6857979"/>
              <a:gd name="connsiteX15392" fmla="*/ 6319033 w 7283450"/>
              <a:gd name="connsiteY15392" fmla="*/ 2558684 h 6857979"/>
              <a:gd name="connsiteX15393" fmla="*/ 6321811 w 7283450"/>
              <a:gd name="connsiteY15393" fmla="*/ 2558684 h 6857979"/>
              <a:gd name="connsiteX15394" fmla="*/ 6325383 w 7283450"/>
              <a:gd name="connsiteY15394" fmla="*/ 2558684 h 6857979"/>
              <a:gd name="connsiteX15395" fmla="*/ 6331734 w 7283450"/>
              <a:gd name="connsiteY15395" fmla="*/ 2557096 h 6857979"/>
              <a:gd name="connsiteX15396" fmla="*/ 6338085 w 7283450"/>
              <a:gd name="connsiteY15396" fmla="*/ 2555508 h 6857979"/>
              <a:gd name="connsiteX15397" fmla="*/ 6344832 w 7283450"/>
              <a:gd name="connsiteY15397" fmla="*/ 2554318 h 6857979"/>
              <a:gd name="connsiteX15398" fmla="*/ 6348404 w 7283450"/>
              <a:gd name="connsiteY15398" fmla="*/ 2553921 h 6857979"/>
              <a:gd name="connsiteX15399" fmla="*/ 6351579 w 7283450"/>
              <a:gd name="connsiteY15399" fmla="*/ 2553523 h 6857979"/>
              <a:gd name="connsiteX15400" fmla="*/ 6354754 w 7283450"/>
              <a:gd name="connsiteY15400" fmla="*/ 2553523 h 6857979"/>
              <a:gd name="connsiteX15401" fmla="*/ 6358327 w 7283450"/>
              <a:gd name="connsiteY15401" fmla="*/ 2554318 h 6857979"/>
              <a:gd name="connsiteX15402" fmla="*/ 6360707 w 7283450"/>
              <a:gd name="connsiteY15402" fmla="*/ 2555508 h 6857979"/>
              <a:gd name="connsiteX15403" fmla="*/ 6362692 w 7283450"/>
              <a:gd name="connsiteY15403" fmla="*/ 2557096 h 6857979"/>
              <a:gd name="connsiteX15404" fmla="*/ 6365073 w 7283450"/>
              <a:gd name="connsiteY15404" fmla="*/ 2559080 h 6857979"/>
              <a:gd name="connsiteX15405" fmla="*/ 6366661 w 7283450"/>
              <a:gd name="connsiteY15405" fmla="*/ 2562255 h 6857979"/>
              <a:gd name="connsiteX15406" fmla="*/ 6369837 w 7283450"/>
              <a:gd name="connsiteY15406" fmla="*/ 2567019 h 6857979"/>
              <a:gd name="connsiteX15407" fmla="*/ 6371424 w 7283450"/>
              <a:gd name="connsiteY15407" fmla="*/ 2569400 h 6857979"/>
              <a:gd name="connsiteX15408" fmla="*/ 6373805 w 7283450"/>
              <a:gd name="connsiteY15408" fmla="*/ 2570988 h 6857979"/>
              <a:gd name="connsiteX15409" fmla="*/ 6376187 w 7283450"/>
              <a:gd name="connsiteY15409" fmla="*/ 2572179 h 6857979"/>
              <a:gd name="connsiteX15410" fmla="*/ 6378568 w 7283450"/>
              <a:gd name="connsiteY15410" fmla="*/ 2572973 h 6857979"/>
              <a:gd name="connsiteX15411" fmla="*/ 6384125 w 7283450"/>
              <a:gd name="connsiteY15411" fmla="*/ 2574163 h 6857979"/>
              <a:gd name="connsiteX15412" fmla="*/ 6390079 w 7283450"/>
              <a:gd name="connsiteY15412" fmla="*/ 2574958 h 6857979"/>
              <a:gd name="connsiteX15413" fmla="*/ 6396032 w 7283450"/>
              <a:gd name="connsiteY15413" fmla="*/ 2576148 h 6857979"/>
              <a:gd name="connsiteX15414" fmla="*/ 6398810 w 7283450"/>
              <a:gd name="connsiteY15414" fmla="*/ 2577339 h 6857979"/>
              <a:gd name="connsiteX15415" fmla="*/ 6401589 w 7283450"/>
              <a:gd name="connsiteY15415" fmla="*/ 2578133 h 6857979"/>
              <a:gd name="connsiteX15416" fmla="*/ 6403970 w 7283450"/>
              <a:gd name="connsiteY15416" fmla="*/ 2579324 h 6857979"/>
              <a:gd name="connsiteX15417" fmla="*/ 6405955 w 7283450"/>
              <a:gd name="connsiteY15417" fmla="*/ 2580912 h 6857979"/>
              <a:gd name="connsiteX15418" fmla="*/ 6408335 w 7283450"/>
              <a:gd name="connsiteY15418" fmla="*/ 2582499 h 6857979"/>
              <a:gd name="connsiteX15419" fmla="*/ 6409923 w 7283450"/>
              <a:gd name="connsiteY15419" fmla="*/ 2584880 h 6857979"/>
              <a:gd name="connsiteX15420" fmla="*/ 6410717 w 7283450"/>
              <a:gd name="connsiteY15420" fmla="*/ 2587659 h 6857979"/>
              <a:gd name="connsiteX15421" fmla="*/ 6411511 w 7283450"/>
              <a:gd name="connsiteY15421" fmla="*/ 2590834 h 6857979"/>
              <a:gd name="connsiteX15422" fmla="*/ 6409527 w 7283450"/>
              <a:gd name="connsiteY15422" fmla="*/ 2590041 h 6857979"/>
              <a:gd name="connsiteX15423" fmla="*/ 6407939 w 7283450"/>
              <a:gd name="connsiteY15423" fmla="*/ 2590041 h 6857979"/>
              <a:gd name="connsiteX15424" fmla="*/ 6405955 w 7283450"/>
              <a:gd name="connsiteY15424" fmla="*/ 2590041 h 6857979"/>
              <a:gd name="connsiteX15425" fmla="*/ 6404367 w 7283450"/>
              <a:gd name="connsiteY15425" fmla="*/ 2590834 h 6857979"/>
              <a:gd name="connsiteX15426" fmla="*/ 6403176 w 7283450"/>
              <a:gd name="connsiteY15426" fmla="*/ 2591628 h 6857979"/>
              <a:gd name="connsiteX15427" fmla="*/ 6401985 w 7283450"/>
              <a:gd name="connsiteY15427" fmla="*/ 2592421 h 6857979"/>
              <a:gd name="connsiteX15428" fmla="*/ 6400001 w 7283450"/>
              <a:gd name="connsiteY15428" fmla="*/ 2595598 h 6857979"/>
              <a:gd name="connsiteX15429" fmla="*/ 6396429 w 7283450"/>
              <a:gd name="connsiteY15429" fmla="*/ 2602742 h 6857979"/>
              <a:gd name="connsiteX15430" fmla="*/ 6394444 w 7283450"/>
              <a:gd name="connsiteY15430" fmla="*/ 2605521 h 6857979"/>
              <a:gd name="connsiteX15431" fmla="*/ 6392857 w 7283450"/>
              <a:gd name="connsiteY15431" fmla="*/ 2607505 h 6857979"/>
              <a:gd name="connsiteX15432" fmla="*/ 6391666 w 7283450"/>
              <a:gd name="connsiteY15432" fmla="*/ 2607902 h 6857979"/>
              <a:gd name="connsiteX15433" fmla="*/ 6390872 w 7283450"/>
              <a:gd name="connsiteY15433" fmla="*/ 2607902 h 6857979"/>
              <a:gd name="connsiteX15434" fmla="*/ 6387697 w 7283450"/>
              <a:gd name="connsiteY15434" fmla="*/ 2607505 h 6857979"/>
              <a:gd name="connsiteX15435" fmla="*/ 6385315 w 7283450"/>
              <a:gd name="connsiteY15435" fmla="*/ 2607108 h 6857979"/>
              <a:gd name="connsiteX15436" fmla="*/ 6384125 w 7283450"/>
              <a:gd name="connsiteY15436" fmla="*/ 2607108 h 6857979"/>
              <a:gd name="connsiteX15437" fmla="*/ 6383331 w 7283450"/>
              <a:gd name="connsiteY15437" fmla="*/ 2607505 h 6857979"/>
              <a:gd name="connsiteX15438" fmla="*/ 6381743 w 7283450"/>
              <a:gd name="connsiteY15438" fmla="*/ 2609490 h 6857979"/>
              <a:gd name="connsiteX15439" fmla="*/ 6380949 w 7283450"/>
              <a:gd name="connsiteY15439" fmla="*/ 2611474 h 6857979"/>
              <a:gd name="connsiteX15440" fmla="*/ 6381347 w 7283450"/>
              <a:gd name="connsiteY15440" fmla="*/ 2615047 h 6857979"/>
              <a:gd name="connsiteX15441" fmla="*/ 6380949 w 7283450"/>
              <a:gd name="connsiteY15441" fmla="*/ 2616634 h 6857979"/>
              <a:gd name="connsiteX15442" fmla="*/ 6379759 w 7283450"/>
              <a:gd name="connsiteY15442" fmla="*/ 2618222 h 6857979"/>
              <a:gd name="connsiteX15443" fmla="*/ 6377775 w 7283450"/>
              <a:gd name="connsiteY15443" fmla="*/ 2620207 h 6857979"/>
              <a:gd name="connsiteX15444" fmla="*/ 6373805 w 7283450"/>
              <a:gd name="connsiteY15444" fmla="*/ 2621397 h 6857979"/>
              <a:gd name="connsiteX15445" fmla="*/ 6371821 w 7283450"/>
              <a:gd name="connsiteY15445" fmla="*/ 2621794 h 6857979"/>
              <a:gd name="connsiteX15446" fmla="*/ 6370630 w 7283450"/>
              <a:gd name="connsiteY15446" fmla="*/ 2622192 h 6857979"/>
              <a:gd name="connsiteX15447" fmla="*/ 6368645 w 7283450"/>
              <a:gd name="connsiteY15447" fmla="*/ 2624176 h 6857979"/>
              <a:gd name="connsiteX15448" fmla="*/ 6367058 w 7283450"/>
              <a:gd name="connsiteY15448" fmla="*/ 2626161 h 6857979"/>
              <a:gd name="connsiteX15449" fmla="*/ 6365867 w 7283450"/>
              <a:gd name="connsiteY15449" fmla="*/ 2628543 h 6857979"/>
              <a:gd name="connsiteX15450" fmla="*/ 6365073 w 7283450"/>
              <a:gd name="connsiteY15450" fmla="*/ 2630923 h 6857979"/>
              <a:gd name="connsiteX15451" fmla="*/ 6364280 w 7283450"/>
              <a:gd name="connsiteY15451" fmla="*/ 2632511 h 6857979"/>
              <a:gd name="connsiteX15452" fmla="*/ 6364280 w 7283450"/>
              <a:gd name="connsiteY15452" fmla="*/ 2634496 h 6857979"/>
              <a:gd name="connsiteX15453" fmla="*/ 6363089 w 7283450"/>
              <a:gd name="connsiteY15453" fmla="*/ 2634496 h 6857979"/>
              <a:gd name="connsiteX15454" fmla="*/ 6361501 w 7283450"/>
              <a:gd name="connsiteY15454" fmla="*/ 2634496 h 6857979"/>
              <a:gd name="connsiteX15455" fmla="*/ 6356739 w 7283450"/>
              <a:gd name="connsiteY15455" fmla="*/ 2633703 h 6857979"/>
              <a:gd name="connsiteX15456" fmla="*/ 6349991 w 7283450"/>
              <a:gd name="connsiteY15456" fmla="*/ 2633703 h 6857979"/>
              <a:gd name="connsiteX15457" fmla="*/ 6346023 w 7283450"/>
              <a:gd name="connsiteY15457" fmla="*/ 2633703 h 6857979"/>
              <a:gd name="connsiteX15458" fmla="*/ 6342451 w 7283450"/>
              <a:gd name="connsiteY15458" fmla="*/ 2634496 h 6857979"/>
              <a:gd name="connsiteX15459" fmla="*/ 6336497 w 7283450"/>
              <a:gd name="connsiteY15459" fmla="*/ 2636084 h 6857979"/>
              <a:gd name="connsiteX15460" fmla="*/ 6332131 w 7283450"/>
              <a:gd name="connsiteY15460" fmla="*/ 2638069 h 6857979"/>
              <a:gd name="connsiteX15461" fmla="*/ 6327765 w 7283450"/>
              <a:gd name="connsiteY15461" fmla="*/ 2640053 h 6857979"/>
              <a:gd name="connsiteX15462" fmla="*/ 6323796 w 7283450"/>
              <a:gd name="connsiteY15462" fmla="*/ 2641641 h 6857979"/>
              <a:gd name="connsiteX15463" fmla="*/ 6319033 w 7283450"/>
              <a:gd name="connsiteY15463" fmla="*/ 2642832 h 6857979"/>
              <a:gd name="connsiteX15464" fmla="*/ 6316652 w 7283450"/>
              <a:gd name="connsiteY15464" fmla="*/ 2643229 h 6857979"/>
              <a:gd name="connsiteX15465" fmla="*/ 6313873 w 7283450"/>
              <a:gd name="connsiteY15465" fmla="*/ 2643229 h 6857979"/>
              <a:gd name="connsiteX15466" fmla="*/ 6310301 w 7283450"/>
              <a:gd name="connsiteY15466" fmla="*/ 2643229 h 6857979"/>
              <a:gd name="connsiteX15467" fmla="*/ 6307127 w 7283450"/>
              <a:gd name="connsiteY15467" fmla="*/ 2642832 h 6857979"/>
              <a:gd name="connsiteX15468" fmla="*/ 6302761 w 7283450"/>
              <a:gd name="connsiteY15468" fmla="*/ 2642037 h 6857979"/>
              <a:gd name="connsiteX15469" fmla="*/ 6298395 w 7283450"/>
              <a:gd name="connsiteY15469" fmla="*/ 2641244 h 6857979"/>
              <a:gd name="connsiteX15470" fmla="*/ 6294029 w 7283450"/>
              <a:gd name="connsiteY15470" fmla="*/ 2639656 h 6857979"/>
              <a:gd name="connsiteX15471" fmla="*/ 6290457 w 7283450"/>
              <a:gd name="connsiteY15471" fmla="*/ 2637671 h 6857979"/>
              <a:gd name="connsiteX15472" fmla="*/ 6286885 w 7283450"/>
              <a:gd name="connsiteY15472" fmla="*/ 2635687 h 6857979"/>
              <a:gd name="connsiteX15473" fmla="*/ 6283709 w 7283450"/>
              <a:gd name="connsiteY15473" fmla="*/ 2634099 h 6857979"/>
              <a:gd name="connsiteX15474" fmla="*/ 6280534 w 7283450"/>
              <a:gd name="connsiteY15474" fmla="*/ 2633305 h 6857979"/>
              <a:gd name="connsiteX15475" fmla="*/ 6278549 w 7283450"/>
              <a:gd name="connsiteY15475" fmla="*/ 2633305 h 6857979"/>
              <a:gd name="connsiteX15476" fmla="*/ 6276565 w 7283450"/>
              <a:gd name="connsiteY15476" fmla="*/ 2633305 h 6857979"/>
              <a:gd name="connsiteX15477" fmla="*/ 6274581 w 7283450"/>
              <a:gd name="connsiteY15477" fmla="*/ 2633703 h 6857979"/>
              <a:gd name="connsiteX15478" fmla="*/ 6272596 w 7283450"/>
              <a:gd name="connsiteY15478" fmla="*/ 2634496 h 6857979"/>
              <a:gd name="connsiteX15479" fmla="*/ 6269818 w 7283450"/>
              <a:gd name="connsiteY15479" fmla="*/ 2636084 h 6857979"/>
              <a:gd name="connsiteX15480" fmla="*/ 6267039 w 7283450"/>
              <a:gd name="connsiteY15480" fmla="*/ 2638069 h 6857979"/>
              <a:gd name="connsiteX15481" fmla="*/ 6265055 w 7283450"/>
              <a:gd name="connsiteY15481" fmla="*/ 2639656 h 6857979"/>
              <a:gd name="connsiteX15482" fmla="*/ 6263071 w 7283450"/>
              <a:gd name="connsiteY15482" fmla="*/ 2641244 h 6857979"/>
              <a:gd name="connsiteX15483" fmla="*/ 6259499 w 7283450"/>
              <a:gd name="connsiteY15483" fmla="*/ 2644419 h 6857979"/>
              <a:gd name="connsiteX15484" fmla="*/ 6256720 w 7283450"/>
              <a:gd name="connsiteY15484" fmla="*/ 2647992 h 6857979"/>
              <a:gd name="connsiteX15485" fmla="*/ 6253942 w 7283450"/>
              <a:gd name="connsiteY15485" fmla="*/ 2650770 h 6857979"/>
              <a:gd name="connsiteX15486" fmla="*/ 6252354 w 7283450"/>
              <a:gd name="connsiteY15486" fmla="*/ 2651564 h 6857979"/>
              <a:gd name="connsiteX15487" fmla="*/ 6250369 w 7283450"/>
              <a:gd name="connsiteY15487" fmla="*/ 2652358 h 6857979"/>
              <a:gd name="connsiteX15488" fmla="*/ 6248385 w 7283450"/>
              <a:gd name="connsiteY15488" fmla="*/ 2652755 h 6857979"/>
              <a:gd name="connsiteX15489" fmla="*/ 6246401 w 7283450"/>
              <a:gd name="connsiteY15489" fmla="*/ 2652755 h 6857979"/>
              <a:gd name="connsiteX15490" fmla="*/ 6243225 w 7283450"/>
              <a:gd name="connsiteY15490" fmla="*/ 2652358 h 6857979"/>
              <a:gd name="connsiteX15491" fmla="*/ 6240447 w 7283450"/>
              <a:gd name="connsiteY15491" fmla="*/ 2651167 h 6857979"/>
              <a:gd name="connsiteX15492" fmla="*/ 6236875 w 7283450"/>
              <a:gd name="connsiteY15492" fmla="*/ 2649976 h 6857979"/>
              <a:gd name="connsiteX15493" fmla="*/ 6232509 w 7283450"/>
              <a:gd name="connsiteY15493" fmla="*/ 2647992 h 6857979"/>
              <a:gd name="connsiteX15494" fmla="*/ 6231715 w 7283450"/>
              <a:gd name="connsiteY15494" fmla="*/ 2647198 h 6857979"/>
              <a:gd name="connsiteX15495" fmla="*/ 6230921 w 7283450"/>
              <a:gd name="connsiteY15495" fmla="*/ 2646404 h 6857979"/>
              <a:gd name="connsiteX15496" fmla="*/ 6229731 w 7283450"/>
              <a:gd name="connsiteY15496" fmla="*/ 2644022 h 6857979"/>
              <a:gd name="connsiteX15497" fmla="*/ 6226953 w 7283450"/>
              <a:gd name="connsiteY15497" fmla="*/ 2638862 h 6857979"/>
              <a:gd name="connsiteX15498" fmla="*/ 6225762 w 7283450"/>
              <a:gd name="connsiteY15498" fmla="*/ 2636878 h 6857979"/>
              <a:gd name="connsiteX15499" fmla="*/ 6224968 w 7283450"/>
              <a:gd name="connsiteY15499" fmla="*/ 2635687 h 6857979"/>
              <a:gd name="connsiteX15500" fmla="*/ 6224175 w 7283450"/>
              <a:gd name="connsiteY15500" fmla="*/ 2635289 h 6857979"/>
              <a:gd name="connsiteX15501" fmla="*/ 6223381 w 7283450"/>
              <a:gd name="connsiteY15501" fmla="*/ 2635289 h 6857979"/>
              <a:gd name="connsiteX15502" fmla="*/ 6222587 w 7283450"/>
              <a:gd name="connsiteY15502" fmla="*/ 2635687 h 6857979"/>
              <a:gd name="connsiteX15503" fmla="*/ 6221396 w 7283450"/>
              <a:gd name="connsiteY15503" fmla="*/ 2636084 h 6857979"/>
              <a:gd name="connsiteX15504" fmla="*/ 6220205 w 7283450"/>
              <a:gd name="connsiteY15504" fmla="*/ 2638069 h 6857979"/>
              <a:gd name="connsiteX15505" fmla="*/ 6218221 w 7283450"/>
              <a:gd name="connsiteY15505" fmla="*/ 2638466 h 6857979"/>
              <a:gd name="connsiteX15506" fmla="*/ 6217427 w 7283450"/>
              <a:gd name="connsiteY15506" fmla="*/ 2639259 h 6857979"/>
              <a:gd name="connsiteX15507" fmla="*/ 6216633 w 7283450"/>
              <a:gd name="connsiteY15507" fmla="*/ 2640053 h 6857979"/>
              <a:gd name="connsiteX15508" fmla="*/ 6216237 w 7283450"/>
              <a:gd name="connsiteY15508" fmla="*/ 2640847 h 6857979"/>
              <a:gd name="connsiteX15509" fmla="*/ 6216237 w 7283450"/>
              <a:gd name="connsiteY15509" fmla="*/ 2642832 h 6857979"/>
              <a:gd name="connsiteX15510" fmla="*/ 6217030 w 7283450"/>
              <a:gd name="connsiteY15510" fmla="*/ 2645214 h 6857979"/>
              <a:gd name="connsiteX15511" fmla="*/ 6219809 w 7283450"/>
              <a:gd name="connsiteY15511" fmla="*/ 2649976 h 6857979"/>
              <a:gd name="connsiteX15512" fmla="*/ 6220205 w 7283450"/>
              <a:gd name="connsiteY15512" fmla="*/ 2651961 h 6857979"/>
              <a:gd name="connsiteX15513" fmla="*/ 6220205 w 7283450"/>
              <a:gd name="connsiteY15513" fmla="*/ 2653151 h 6857979"/>
              <a:gd name="connsiteX15514" fmla="*/ 6220205 w 7283450"/>
              <a:gd name="connsiteY15514" fmla="*/ 2654739 h 6857979"/>
              <a:gd name="connsiteX15515" fmla="*/ 6217824 w 7283450"/>
              <a:gd name="connsiteY15515" fmla="*/ 2656327 h 6857979"/>
              <a:gd name="connsiteX15516" fmla="*/ 6216237 w 7283450"/>
              <a:gd name="connsiteY15516" fmla="*/ 2656724 h 6857979"/>
              <a:gd name="connsiteX15517" fmla="*/ 6214252 w 7283450"/>
              <a:gd name="connsiteY15517" fmla="*/ 2656327 h 6857979"/>
              <a:gd name="connsiteX15518" fmla="*/ 6212665 w 7283450"/>
              <a:gd name="connsiteY15518" fmla="*/ 2655930 h 6857979"/>
              <a:gd name="connsiteX15519" fmla="*/ 6210283 w 7283450"/>
              <a:gd name="connsiteY15519" fmla="*/ 2655533 h 6857979"/>
              <a:gd name="connsiteX15520" fmla="*/ 6208695 w 7283450"/>
              <a:gd name="connsiteY15520" fmla="*/ 2655136 h 6857979"/>
              <a:gd name="connsiteX15521" fmla="*/ 6206711 w 7283450"/>
              <a:gd name="connsiteY15521" fmla="*/ 2655930 h 6857979"/>
              <a:gd name="connsiteX15522" fmla="*/ 6204329 w 7283450"/>
              <a:gd name="connsiteY15522" fmla="*/ 2657914 h 6857979"/>
              <a:gd name="connsiteX15523" fmla="*/ 6205520 w 7283450"/>
              <a:gd name="connsiteY15523" fmla="*/ 2668235 h 6857979"/>
              <a:gd name="connsiteX15524" fmla="*/ 6205520 w 7283450"/>
              <a:gd name="connsiteY15524" fmla="*/ 2672999 h 6857979"/>
              <a:gd name="connsiteX15525" fmla="*/ 6205123 w 7283450"/>
              <a:gd name="connsiteY15525" fmla="*/ 2676572 h 6857979"/>
              <a:gd name="connsiteX15526" fmla="*/ 6204727 w 7283450"/>
              <a:gd name="connsiteY15526" fmla="*/ 2678160 h 6857979"/>
              <a:gd name="connsiteX15527" fmla="*/ 6203933 w 7283450"/>
              <a:gd name="connsiteY15527" fmla="*/ 2680144 h 6857979"/>
              <a:gd name="connsiteX15528" fmla="*/ 6203139 w 7283450"/>
              <a:gd name="connsiteY15528" fmla="*/ 2681335 h 6857979"/>
              <a:gd name="connsiteX15529" fmla="*/ 6201551 w 7283450"/>
              <a:gd name="connsiteY15529" fmla="*/ 2682526 h 6857979"/>
              <a:gd name="connsiteX15530" fmla="*/ 6199567 w 7283450"/>
              <a:gd name="connsiteY15530" fmla="*/ 2683320 h 6857979"/>
              <a:gd name="connsiteX15531" fmla="*/ 6197582 w 7283450"/>
              <a:gd name="connsiteY15531" fmla="*/ 2684114 h 6857979"/>
              <a:gd name="connsiteX15532" fmla="*/ 6195201 w 7283450"/>
              <a:gd name="connsiteY15532" fmla="*/ 2684511 h 6857979"/>
              <a:gd name="connsiteX15533" fmla="*/ 6191629 w 7283450"/>
              <a:gd name="connsiteY15533" fmla="*/ 2684511 h 6857979"/>
              <a:gd name="connsiteX15534" fmla="*/ 6196789 w 7283450"/>
              <a:gd name="connsiteY15534" fmla="*/ 2693641 h 6857979"/>
              <a:gd name="connsiteX15535" fmla="*/ 6199567 w 7283450"/>
              <a:gd name="connsiteY15535" fmla="*/ 2699199 h 6857979"/>
              <a:gd name="connsiteX15536" fmla="*/ 6201551 w 7283450"/>
              <a:gd name="connsiteY15536" fmla="*/ 2705153 h 6857979"/>
              <a:gd name="connsiteX15537" fmla="*/ 6201948 w 7283450"/>
              <a:gd name="connsiteY15537" fmla="*/ 2707932 h 6857979"/>
              <a:gd name="connsiteX15538" fmla="*/ 6202742 w 7283450"/>
              <a:gd name="connsiteY15538" fmla="*/ 2711108 h 6857979"/>
              <a:gd name="connsiteX15539" fmla="*/ 6202742 w 7283450"/>
              <a:gd name="connsiteY15539" fmla="*/ 2714284 h 6857979"/>
              <a:gd name="connsiteX15540" fmla="*/ 6201948 w 7283450"/>
              <a:gd name="connsiteY15540" fmla="*/ 2717062 h 6857979"/>
              <a:gd name="connsiteX15541" fmla="*/ 6201154 w 7283450"/>
              <a:gd name="connsiteY15541" fmla="*/ 2719841 h 6857979"/>
              <a:gd name="connsiteX15542" fmla="*/ 6199567 w 7283450"/>
              <a:gd name="connsiteY15542" fmla="*/ 2723016 h 6857979"/>
              <a:gd name="connsiteX15543" fmla="*/ 6197582 w 7283450"/>
              <a:gd name="connsiteY15543" fmla="*/ 2725398 h 6857979"/>
              <a:gd name="connsiteX15544" fmla="*/ 6195201 w 7283450"/>
              <a:gd name="connsiteY15544" fmla="*/ 2728177 h 6857979"/>
              <a:gd name="connsiteX15545" fmla="*/ 6193613 w 7283450"/>
              <a:gd name="connsiteY15545" fmla="*/ 2728574 h 6857979"/>
              <a:gd name="connsiteX15546" fmla="*/ 6192025 w 7283450"/>
              <a:gd name="connsiteY15546" fmla="*/ 2728574 h 6857979"/>
              <a:gd name="connsiteX15547" fmla="*/ 6188851 w 7283450"/>
              <a:gd name="connsiteY15547" fmla="*/ 2728177 h 6857979"/>
              <a:gd name="connsiteX15548" fmla="*/ 6184881 w 7283450"/>
              <a:gd name="connsiteY15548" fmla="*/ 2727779 h 6857979"/>
              <a:gd name="connsiteX15549" fmla="*/ 6183294 w 7283450"/>
              <a:gd name="connsiteY15549" fmla="*/ 2727779 h 6857979"/>
              <a:gd name="connsiteX15550" fmla="*/ 6182103 w 7283450"/>
              <a:gd name="connsiteY15550" fmla="*/ 2728177 h 6857979"/>
              <a:gd name="connsiteX15551" fmla="*/ 6180119 w 7283450"/>
              <a:gd name="connsiteY15551" fmla="*/ 2729367 h 6857979"/>
              <a:gd name="connsiteX15552" fmla="*/ 6178531 w 7283450"/>
              <a:gd name="connsiteY15552" fmla="*/ 2731750 h 6857979"/>
              <a:gd name="connsiteX15553" fmla="*/ 6174165 w 7283450"/>
              <a:gd name="connsiteY15553" fmla="*/ 2736911 h 6857979"/>
              <a:gd name="connsiteX15554" fmla="*/ 6170196 w 7283450"/>
              <a:gd name="connsiteY15554" fmla="*/ 2741673 h 6857979"/>
              <a:gd name="connsiteX15555" fmla="*/ 6168609 w 7283450"/>
              <a:gd name="connsiteY15555" fmla="*/ 2743658 h 6857979"/>
              <a:gd name="connsiteX15556" fmla="*/ 6166624 w 7283450"/>
              <a:gd name="connsiteY15556" fmla="*/ 2744848 h 6857979"/>
              <a:gd name="connsiteX15557" fmla="*/ 6162655 w 7283450"/>
              <a:gd name="connsiteY15557" fmla="*/ 2746040 h 6857979"/>
              <a:gd name="connsiteX15558" fmla="*/ 6158289 w 7283450"/>
              <a:gd name="connsiteY15558" fmla="*/ 2746834 h 6857979"/>
              <a:gd name="connsiteX15559" fmla="*/ 6153923 w 7283450"/>
              <a:gd name="connsiteY15559" fmla="*/ 2746834 h 6857979"/>
              <a:gd name="connsiteX15560" fmla="*/ 6149161 w 7283450"/>
              <a:gd name="connsiteY15560" fmla="*/ 2746437 h 6857979"/>
              <a:gd name="connsiteX15561" fmla="*/ 6139238 w 7283450"/>
              <a:gd name="connsiteY15561" fmla="*/ 2745245 h 6857979"/>
              <a:gd name="connsiteX15562" fmla="*/ 6129315 w 7283450"/>
              <a:gd name="connsiteY15562" fmla="*/ 2743262 h 6857979"/>
              <a:gd name="connsiteX15563" fmla="*/ 6120187 w 7283450"/>
              <a:gd name="connsiteY15563" fmla="*/ 2741673 h 6857979"/>
              <a:gd name="connsiteX15564" fmla="*/ 6115424 w 7283450"/>
              <a:gd name="connsiteY15564" fmla="*/ 2741276 h 6857979"/>
              <a:gd name="connsiteX15565" fmla="*/ 6111852 w 7283450"/>
              <a:gd name="connsiteY15565" fmla="*/ 2741673 h 6857979"/>
              <a:gd name="connsiteX15566" fmla="*/ 6107883 w 7283450"/>
              <a:gd name="connsiteY15566" fmla="*/ 2742070 h 6857979"/>
              <a:gd name="connsiteX15567" fmla="*/ 6105105 w 7283450"/>
              <a:gd name="connsiteY15567" fmla="*/ 2743262 h 6857979"/>
              <a:gd name="connsiteX15568" fmla="*/ 6103914 w 7283450"/>
              <a:gd name="connsiteY15568" fmla="*/ 2744055 h 6857979"/>
              <a:gd name="connsiteX15569" fmla="*/ 6102723 w 7283450"/>
              <a:gd name="connsiteY15569" fmla="*/ 2745245 h 6857979"/>
              <a:gd name="connsiteX15570" fmla="*/ 6101533 w 7283450"/>
              <a:gd name="connsiteY15570" fmla="*/ 2746437 h 6857979"/>
              <a:gd name="connsiteX15571" fmla="*/ 6100739 w 7283450"/>
              <a:gd name="connsiteY15571" fmla="*/ 2748420 h 6857979"/>
              <a:gd name="connsiteX15572" fmla="*/ 6098357 w 7283450"/>
              <a:gd name="connsiteY15572" fmla="*/ 2753581 h 6857979"/>
              <a:gd name="connsiteX15573" fmla="*/ 6096373 w 7283450"/>
              <a:gd name="connsiteY15573" fmla="*/ 2759536 h 6857979"/>
              <a:gd name="connsiteX15574" fmla="*/ 6093197 w 7283450"/>
              <a:gd name="connsiteY15574" fmla="*/ 2769459 h 6857979"/>
              <a:gd name="connsiteX15575" fmla="*/ 6092007 w 7283450"/>
              <a:gd name="connsiteY15575" fmla="*/ 2774223 h 6857979"/>
              <a:gd name="connsiteX15576" fmla="*/ 6089625 w 7283450"/>
              <a:gd name="connsiteY15576" fmla="*/ 2777399 h 6857979"/>
              <a:gd name="connsiteX15577" fmla="*/ 6088831 w 7283450"/>
              <a:gd name="connsiteY15577" fmla="*/ 2778986 h 6857979"/>
              <a:gd name="connsiteX15578" fmla="*/ 6087641 w 7283450"/>
              <a:gd name="connsiteY15578" fmla="*/ 2779780 h 6857979"/>
              <a:gd name="connsiteX15579" fmla="*/ 6086451 w 7283450"/>
              <a:gd name="connsiteY15579" fmla="*/ 2780971 h 6857979"/>
              <a:gd name="connsiteX15580" fmla="*/ 6085259 w 7283450"/>
              <a:gd name="connsiteY15580" fmla="*/ 2781764 h 6857979"/>
              <a:gd name="connsiteX15581" fmla="*/ 6082481 w 7283450"/>
              <a:gd name="connsiteY15581" fmla="*/ 2782162 h 6857979"/>
              <a:gd name="connsiteX15582" fmla="*/ 6080893 w 7283450"/>
              <a:gd name="connsiteY15582" fmla="*/ 2782162 h 6857979"/>
              <a:gd name="connsiteX15583" fmla="*/ 6079703 w 7283450"/>
              <a:gd name="connsiteY15583" fmla="*/ 2781764 h 6857979"/>
              <a:gd name="connsiteX15584" fmla="*/ 6078909 w 7283450"/>
              <a:gd name="connsiteY15584" fmla="*/ 2780177 h 6857979"/>
              <a:gd name="connsiteX15585" fmla="*/ 6076528 w 7283450"/>
              <a:gd name="connsiteY15585" fmla="*/ 2777796 h 6857979"/>
              <a:gd name="connsiteX15586" fmla="*/ 6074941 w 7283450"/>
              <a:gd name="connsiteY15586" fmla="*/ 2776207 h 6857979"/>
              <a:gd name="connsiteX15587" fmla="*/ 6072162 w 7283450"/>
              <a:gd name="connsiteY15587" fmla="*/ 2775017 h 6857979"/>
              <a:gd name="connsiteX15588" fmla="*/ 6071368 w 7283450"/>
              <a:gd name="connsiteY15588" fmla="*/ 2777399 h 6857979"/>
              <a:gd name="connsiteX15589" fmla="*/ 6069781 w 7283450"/>
              <a:gd name="connsiteY15589" fmla="*/ 2779383 h 6857979"/>
              <a:gd name="connsiteX15590" fmla="*/ 6067796 w 7283450"/>
              <a:gd name="connsiteY15590" fmla="*/ 2780971 h 6857979"/>
              <a:gd name="connsiteX15591" fmla="*/ 6065415 w 7283450"/>
              <a:gd name="connsiteY15591" fmla="*/ 2782956 h 6857979"/>
              <a:gd name="connsiteX15592" fmla="*/ 6063033 w 7283450"/>
              <a:gd name="connsiteY15592" fmla="*/ 2783749 h 6857979"/>
              <a:gd name="connsiteX15593" fmla="*/ 6060652 w 7283450"/>
              <a:gd name="connsiteY15593" fmla="*/ 2784146 h 6857979"/>
              <a:gd name="connsiteX15594" fmla="*/ 6058271 w 7283450"/>
              <a:gd name="connsiteY15594" fmla="*/ 2784543 h 6857979"/>
              <a:gd name="connsiteX15595" fmla="*/ 6055095 w 7283450"/>
              <a:gd name="connsiteY15595" fmla="*/ 2784146 h 6857979"/>
              <a:gd name="connsiteX15596" fmla="*/ 6052317 w 7283450"/>
              <a:gd name="connsiteY15596" fmla="*/ 2783749 h 6857979"/>
              <a:gd name="connsiteX15597" fmla="*/ 6049935 w 7283450"/>
              <a:gd name="connsiteY15597" fmla="*/ 2783352 h 6857979"/>
              <a:gd name="connsiteX15598" fmla="*/ 6043982 w 7283450"/>
              <a:gd name="connsiteY15598" fmla="*/ 2780971 h 6857979"/>
              <a:gd name="connsiteX15599" fmla="*/ 6038823 w 7283450"/>
              <a:gd name="connsiteY15599" fmla="*/ 2778192 h 6857979"/>
              <a:gd name="connsiteX15600" fmla="*/ 6036838 w 7283450"/>
              <a:gd name="connsiteY15600" fmla="*/ 2776605 h 6857979"/>
              <a:gd name="connsiteX15601" fmla="*/ 6034853 w 7283450"/>
              <a:gd name="connsiteY15601" fmla="*/ 2775017 h 6857979"/>
              <a:gd name="connsiteX15602" fmla="*/ 6036838 w 7283450"/>
              <a:gd name="connsiteY15602" fmla="*/ 2779780 h 6857979"/>
              <a:gd name="connsiteX15603" fmla="*/ 6039219 w 7283450"/>
              <a:gd name="connsiteY15603" fmla="*/ 2784543 h 6857979"/>
              <a:gd name="connsiteX15604" fmla="*/ 6041997 w 7283450"/>
              <a:gd name="connsiteY15604" fmla="*/ 2788512 h 6857979"/>
              <a:gd name="connsiteX15605" fmla="*/ 6044776 w 7283450"/>
              <a:gd name="connsiteY15605" fmla="*/ 2792878 h 6857979"/>
              <a:gd name="connsiteX15606" fmla="*/ 6047951 w 7283450"/>
              <a:gd name="connsiteY15606" fmla="*/ 2796452 h 6857979"/>
              <a:gd name="connsiteX15607" fmla="*/ 6051523 w 7283450"/>
              <a:gd name="connsiteY15607" fmla="*/ 2800422 h 6857979"/>
              <a:gd name="connsiteX15608" fmla="*/ 6058271 w 7283450"/>
              <a:gd name="connsiteY15608" fmla="*/ 2807171 h 6857979"/>
              <a:gd name="connsiteX15609" fmla="*/ 6065018 w 7283450"/>
              <a:gd name="connsiteY15609" fmla="*/ 2813520 h 6857979"/>
              <a:gd name="connsiteX15610" fmla="*/ 6072162 w 7283450"/>
              <a:gd name="connsiteY15610" fmla="*/ 2819475 h 6857979"/>
              <a:gd name="connsiteX15611" fmla="*/ 6078909 w 7283450"/>
              <a:gd name="connsiteY15611" fmla="*/ 2825826 h 6857979"/>
              <a:gd name="connsiteX15612" fmla="*/ 6085259 w 7283450"/>
              <a:gd name="connsiteY15612" fmla="*/ 2831781 h 6857979"/>
              <a:gd name="connsiteX15613" fmla="*/ 6086451 w 7283450"/>
              <a:gd name="connsiteY15613" fmla="*/ 2833765 h 6857979"/>
              <a:gd name="connsiteX15614" fmla="*/ 6087641 w 7283450"/>
              <a:gd name="connsiteY15614" fmla="*/ 2836147 h 6857979"/>
              <a:gd name="connsiteX15615" fmla="*/ 6090023 w 7283450"/>
              <a:gd name="connsiteY15615" fmla="*/ 2842101 h 6857979"/>
              <a:gd name="connsiteX15616" fmla="*/ 6092007 w 7283450"/>
              <a:gd name="connsiteY15616" fmla="*/ 2844879 h 6857979"/>
              <a:gd name="connsiteX15617" fmla="*/ 6093595 w 7283450"/>
              <a:gd name="connsiteY15617" fmla="*/ 2847658 h 6857979"/>
              <a:gd name="connsiteX15618" fmla="*/ 6095182 w 7283450"/>
              <a:gd name="connsiteY15618" fmla="*/ 2850437 h 6857979"/>
              <a:gd name="connsiteX15619" fmla="*/ 6097563 w 7283450"/>
              <a:gd name="connsiteY15619" fmla="*/ 2852024 h 6857979"/>
              <a:gd name="connsiteX15620" fmla="*/ 6101135 w 7283450"/>
              <a:gd name="connsiteY15620" fmla="*/ 2853612 h 6857979"/>
              <a:gd name="connsiteX15621" fmla="*/ 6104707 w 7283450"/>
              <a:gd name="connsiteY15621" fmla="*/ 2854803 h 6857979"/>
              <a:gd name="connsiteX15622" fmla="*/ 6108677 w 7283450"/>
              <a:gd name="connsiteY15622" fmla="*/ 2855597 h 6857979"/>
              <a:gd name="connsiteX15623" fmla="*/ 6112249 w 7283450"/>
              <a:gd name="connsiteY15623" fmla="*/ 2855994 h 6857979"/>
              <a:gd name="connsiteX15624" fmla="*/ 6120187 w 7283450"/>
              <a:gd name="connsiteY15624" fmla="*/ 2855994 h 6857979"/>
              <a:gd name="connsiteX15625" fmla="*/ 6128521 w 7283450"/>
              <a:gd name="connsiteY15625" fmla="*/ 2855597 h 6857979"/>
              <a:gd name="connsiteX15626" fmla="*/ 6136459 w 7283450"/>
              <a:gd name="connsiteY15626" fmla="*/ 2855200 h 6857979"/>
              <a:gd name="connsiteX15627" fmla="*/ 6144795 w 7283450"/>
              <a:gd name="connsiteY15627" fmla="*/ 2855200 h 6857979"/>
              <a:gd name="connsiteX15628" fmla="*/ 6148763 w 7283450"/>
              <a:gd name="connsiteY15628" fmla="*/ 2855597 h 6857979"/>
              <a:gd name="connsiteX15629" fmla="*/ 6152733 w 7283450"/>
              <a:gd name="connsiteY15629" fmla="*/ 2855994 h 6857979"/>
              <a:gd name="connsiteX15630" fmla="*/ 6156305 w 7283450"/>
              <a:gd name="connsiteY15630" fmla="*/ 2857185 h 6857979"/>
              <a:gd name="connsiteX15631" fmla="*/ 6160671 w 7283450"/>
              <a:gd name="connsiteY15631" fmla="*/ 2858773 h 6857979"/>
              <a:gd name="connsiteX15632" fmla="*/ 6162258 w 7283450"/>
              <a:gd name="connsiteY15632" fmla="*/ 2859567 h 6857979"/>
              <a:gd name="connsiteX15633" fmla="*/ 6163845 w 7283450"/>
              <a:gd name="connsiteY15633" fmla="*/ 2860757 h 6857979"/>
              <a:gd name="connsiteX15634" fmla="*/ 6167418 w 7283450"/>
              <a:gd name="connsiteY15634" fmla="*/ 2863933 h 6857979"/>
              <a:gd name="connsiteX15635" fmla="*/ 6171387 w 7283450"/>
              <a:gd name="connsiteY15635" fmla="*/ 2868300 h 6857979"/>
              <a:gd name="connsiteX15636" fmla="*/ 6174959 w 7283450"/>
              <a:gd name="connsiteY15636" fmla="*/ 2872666 h 6857979"/>
              <a:gd name="connsiteX15637" fmla="*/ 6178928 w 7283450"/>
              <a:gd name="connsiteY15637" fmla="*/ 2877430 h 6857979"/>
              <a:gd name="connsiteX15638" fmla="*/ 6182897 w 7283450"/>
              <a:gd name="connsiteY15638" fmla="*/ 2881399 h 6857979"/>
              <a:gd name="connsiteX15639" fmla="*/ 6187263 w 7283450"/>
              <a:gd name="connsiteY15639" fmla="*/ 2885766 h 6857979"/>
              <a:gd name="connsiteX15640" fmla="*/ 6189644 w 7283450"/>
              <a:gd name="connsiteY15640" fmla="*/ 2887353 h 6857979"/>
              <a:gd name="connsiteX15641" fmla="*/ 6191629 w 7283450"/>
              <a:gd name="connsiteY15641" fmla="*/ 2888544 h 6857979"/>
              <a:gd name="connsiteX15642" fmla="*/ 6194407 w 7283450"/>
              <a:gd name="connsiteY15642" fmla="*/ 2889338 h 6857979"/>
              <a:gd name="connsiteX15643" fmla="*/ 6196789 w 7283450"/>
              <a:gd name="connsiteY15643" fmla="*/ 2890132 h 6857979"/>
              <a:gd name="connsiteX15644" fmla="*/ 6201948 w 7283450"/>
              <a:gd name="connsiteY15644" fmla="*/ 2890529 h 6857979"/>
              <a:gd name="connsiteX15645" fmla="*/ 6206711 w 7283450"/>
              <a:gd name="connsiteY15645" fmla="*/ 2890529 h 6857979"/>
              <a:gd name="connsiteX15646" fmla="*/ 6208695 w 7283450"/>
              <a:gd name="connsiteY15646" fmla="*/ 2890926 h 6857979"/>
              <a:gd name="connsiteX15647" fmla="*/ 6210283 w 7283450"/>
              <a:gd name="connsiteY15647" fmla="*/ 2891720 h 6857979"/>
              <a:gd name="connsiteX15648" fmla="*/ 6212665 w 7283450"/>
              <a:gd name="connsiteY15648" fmla="*/ 2894498 h 6857979"/>
              <a:gd name="connsiteX15649" fmla="*/ 6215045 w 7283450"/>
              <a:gd name="connsiteY15649" fmla="*/ 2898071 h 6857979"/>
              <a:gd name="connsiteX15650" fmla="*/ 6220999 w 7283450"/>
              <a:gd name="connsiteY15650" fmla="*/ 2907598 h 6857979"/>
              <a:gd name="connsiteX15651" fmla="*/ 6224175 w 7283450"/>
              <a:gd name="connsiteY15651" fmla="*/ 2912759 h 6857979"/>
              <a:gd name="connsiteX15652" fmla="*/ 6227349 w 7283450"/>
              <a:gd name="connsiteY15652" fmla="*/ 2917125 h 6857979"/>
              <a:gd name="connsiteX15653" fmla="*/ 6229731 w 7283450"/>
              <a:gd name="connsiteY15653" fmla="*/ 2919110 h 6857979"/>
              <a:gd name="connsiteX15654" fmla="*/ 6231319 w 7283450"/>
              <a:gd name="connsiteY15654" fmla="*/ 2920698 h 6857979"/>
              <a:gd name="connsiteX15655" fmla="*/ 6233303 w 7283450"/>
              <a:gd name="connsiteY15655" fmla="*/ 2921491 h 6857979"/>
              <a:gd name="connsiteX15656" fmla="*/ 6235685 w 7283450"/>
              <a:gd name="connsiteY15656" fmla="*/ 2922285 h 6857979"/>
              <a:gd name="connsiteX15657" fmla="*/ 6241638 w 7283450"/>
              <a:gd name="connsiteY15657" fmla="*/ 2922682 h 6857979"/>
              <a:gd name="connsiteX15658" fmla="*/ 6247591 w 7283450"/>
              <a:gd name="connsiteY15658" fmla="*/ 2922682 h 6857979"/>
              <a:gd name="connsiteX15659" fmla="*/ 6252354 w 7283450"/>
              <a:gd name="connsiteY15659" fmla="*/ 2923476 h 6857979"/>
              <a:gd name="connsiteX15660" fmla="*/ 6255133 w 7283450"/>
              <a:gd name="connsiteY15660" fmla="*/ 2924270 h 6857979"/>
              <a:gd name="connsiteX15661" fmla="*/ 6257514 w 7283450"/>
              <a:gd name="connsiteY15661" fmla="*/ 2925461 h 6857979"/>
              <a:gd name="connsiteX15662" fmla="*/ 6259101 w 7283450"/>
              <a:gd name="connsiteY15662" fmla="*/ 2926651 h 6857979"/>
              <a:gd name="connsiteX15663" fmla="*/ 6260292 w 7283450"/>
              <a:gd name="connsiteY15663" fmla="*/ 2928239 h 6857979"/>
              <a:gd name="connsiteX15664" fmla="*/ 6263467 w 7283450"/>
              <a:gd name="connsiteY15664" fmla="*/ 2931812 h 6857979"/>
              <a:gd name="connsiteX15665" fmla="*/ 6266245 w 7283450"/>
              <a:gd name="connsiteY15665" fmla="*/ 2936179 h 6857979"/>
              <a:gd name="connsiteX15666" fmla="*/ 6268230 w 7283450"/>
              <a:gd name="connsiteY15666" fmla="*/ 2937766 h 6857979"/>
              <a:gd name="connsiteX15667" fmla="*/ 6269818 w 7283450"/>
              <a:gd name="connsiteY15667" fmla="*/ 2938957 h 6857979"/>
              <a:gd name="connsiteX15668" fmla="*/ 6275771 w 7283450"/>
              <a:gd name="connsiteY15668" fmla="*/ 2940545 h 6857979"/>
              <a:gd name="connsiteX15669" fmla="*/ 6281725 w 7283450"/>
              <a:gd name="connsiteY15669" fmla="*/ 2941736 h 6857979"/>
              <a:gd name="connsiteX15670" fmla="*/ 6287679 w 7283450"/>
              <a:gd name="connsiteY15670" fmla="*/ 2942529 h 6857979"/>
              <a:gd name="connsiteX15671" fmla="*/ 6293632 w 7283450"/>
              <a:gd name="connsiteY15671" fmla="*/ 2943323 h 6857979"/>
              <a:gd name="connsiteX15672" fmla="*/ 6304745 w 7283450"/>
              <a:gd name="connsiteY15672" fmla="*/ 2944118 h 6857979"/>
              <a:gd name="connsiteX15673" fmla="*/ 6309905 w 7283450"/>
              <a:gd name="connsiteY15673" fmla="*/ 2944515 h 6857979"/>
              <a:gd name="connsiteX15674" fmla="*/ 6314271 w 7283450"/>
              <a:gd name="connsiteY15674" fmla="*/ 2945706 h 6857979"/>
              <a:gd name="connsiteX15675" fmla="*/ 6320224 w 7283450"/>
              <a:gd name="connsiteY15675" fmla="*/ 2948087 h 6857979"/>
              <a:gd name="connsiteX15676" fmla="*/ 6326177 w 7283450"/>
              <a:gd name="connsiteY15676" fmla="*/ 2950865 h 6857979"/>
              <a:gd name="connsiteX15677" fmla="*/ 6331337 w 7283450"/>
              <a:gd name="connsiteY15677" fmla="*/ 2954834 h 6857979"/>
              <a:gd name="connsiteX15678" fmla="*/ 6335306 w 7283450"/>
              <a:gd name="connsiteY15678" fmla="*/ 2958804 h 6857979"/>
              <a:gd name="connsiteX15679" fmla="*/ 6338879 w 7283450"/>
              <a:gd name="connsiteY15679" fmla="*/ 2963567 h 6857979"/>
              <a:gd name="connsiteX15680" fmla="*/ 6341657 w 7283450"/>
              <a:gd name="connsiteY15680" fmla="*/ 2968331 h 6857979"/>
              <a:gd name="connsiteX15681" fmla="*/ 6343641 w 7283450"/>
              <a:gd name="connsiteY15681" fmla="*/ 2973889 h 6857979"/>
              <a:gd name="connsiteX15682" fmla="*/ 6344832 w 7283450"/>
              <a:gd name="connsiteY15682" fmla="*/ 2979842 h 6857979"/>
              <a:gd name="connsiteX15683" fmla="*/ 6345229 w 7283450"/>
              <a:gd name="connsiteY15683" fmla="*/ 2986193 h 6857979"/>
              <a:gd name="connsiteX15684" fmla="*/ 6344832 w 7283450"/>
              <a:gd name="connsiteY15684" fmla="*/ 2992148 h 6857979"/>
              <a:gd name="connsiteX15685" fmla="*/ 6343641 w 7283450"/>
              <a:gd name="connsiteY15685" fmla="*/ 2998896 h 6857979"/>
              <a:gd name="connsiteX15686" fmla="*/ 6341657 w 7283450"/>
              <a:gd name="connsiteY15686" fmla="*/ 3005644 h 6857979"/>
              <a:gd name="connsiteX15687" fmla="*/ 6338085 w 7283450"/>
              <a:gd name="connsiteY15687" fmla="*/ 3012392 h 6857979"/>
              <a:gd name="connsiteX15688" fmla="*/ 6334513 w 7283450"/>
              <a:gd name="connsiteY15688" fmla="*/ 3018743 h 6857979"/>
              <a:gd name="connsiteX15689" fmla="*/ 6329353 w 7283450"/>
              <a:gd name="connsiteY15689" fmla="*/ 3025492 h 6857979"/>
              <a:gd name="connsiteX15690" fmla="*/ 6323796 w 7283450"/>
              <a:gd name="connsiteY15690" fmla="*/ 3032637 h 6857979"/>
              <a:gd name="connsiteX15691" fmla="*/ 6319033 w 7283450"/>
              <a:gd name="connsiteY15691" fmla="*/ 3030255 h 6857979"/>
              <a:gd name="connsiteX15692" fmla="*/ 6314271 w 7283450"/>
              <a:gd name="connsiteY15692" fmla="*/ 3028667 h 6857979"/>
              <a:gd name="connsiteX15693" fmla="*/ 6309507 w 7283450"/>
              <a:gd name="connsiteY15693" fmla="*/ 3026683 h 6857979"/>
              <a:gd name="connsiteX15694" fmla="*/ 6304348 w 7283450"/>
              <a:gd name="connsiteY15694" fmla="*/ 3025888 h 6857979"/>
              <a:gd name="connsiteX15695" fmla="*/ 6294425 w 7283450"/>
              <a:gd name="connsiteY15695" fmla="*/ 3024697 h 6857979"/>
              <a:gd name="connsiteX15696" fmla="*/ 6284900 w 7283450"/>
              <a:gd name="connsiteY15696" fmla="*/ 3023506 h 6857979"/>
              <a:gd name="connsiteX15697" fmla="*/ 6280534 w 7283450"/>
              <a:gd name="connsiteY15697" fmla="*/ 3022713 h 6857979"/>
              <a:gd name="connsiteX15698" fmla="*/ 6276168 w 7283450"/>
              <a:gd name="connsiteY15698" fmla="*/ 3021919 h 6857979"/>
              <a:gd name="connsiteX15699" fmla="*/ 6272596 w 7283450"/>
              <a:gd name="connsiteY15699" fmla="*/ 3020331 h 6857979"/>
              <a:gd name="connsiteX15700" fmla="*/ 6269024 w 7283450"/>
              <a:gd name="connsiteY15700" fmla="*/ 3017949 h 6857979"/>
              <a:gd name="connsiteX15701" fmla="*/ 6266245 w 7283450"/>
              <a:gd name="connsiteY15701" fmla="*/ 3015170 h 6857979"/>
              <a:gd name="connsiteX15702" fmla="*/ 6263865 w 7283450"/>
              <a:gd name="connsiteY15702" fmla="*/ 3011995 h 6857979"/>
              <a:gd name="connsiteX15703" fmla="*/ 6261880 w 7283450"/>
              <a:gd name="connsiteY15703" fmla="*/ 3007629 h 6857979"/>
              <a:gd name="connsiteX15704" fmla="*/ 6260689 w 7283450"/>
              <a:gd name="connsiteY15704" fmla="*/ 3002071 h 6857979"/>
              <a:gd name="connsiteX15705" fmla="*/ 6257911 w 7283450"/>
              <a:gd name="connsiteY15705" fmla="*/ 3003262 h 6857979"/>
              <a:gd name="connsiteX15706" fmla="*/ 6255927 w 7283450"/>
              <a:gd name="connsiteY15706" fmla="*/ 3004453 h 6857979"/>
              <a:gd name="connsiteX15707" fmla="*/ 6251561 w 7283450"/>
              <a:gd name="connsiteY15707" fmla="*/ 3007629 h 6857979"/>
              <a:gd name="connsiteX15708" fmla="*/ 6249576 w 7283450"/>
              <a:gd name="connsiteY15708" fmla="*/ 3008820 h 6857979"/>
              <a:gd name="connsiteX15709" fmla="*/ 6246797 w 7283450"/>
              <a:gd name="connsiteY15709" fmla="*/ 3009614 h 6857979"/>
              <a:gd name="connsiteX15710" fmla="*/ 6243225 w 7283450"/>
              <a:gd name="connsiteY15710" fmla="*/ 3010011 h 6857979"/>
              <a:gd name="connsiteX15711" fmla="*/ 6238859 w 7283450"/>
              <a:gd name="connsiteY15711" fmla="*/ 3008820 h 6857979"/>
              <a:gd name="connsiteX15712" fmla="*/ 6237272 w 7283450"/>
              <a:gd name="connsiteY15712" fmla="*/ 3005644 h 6857979"/>
              <a:gd name="connsiteX15713" fmla="*/ 6235685 w 7283450"/>
              <a:gd name="connsiteY15713" fmla="*/ 3002071 h 6857979"/>
              <a:gd name="connsiteX15714" fmla="*/ 6233303 w 7283450"/>
              <a:gd name="connsiteY15714" fmla="*/ 2994926 h 6857979"/>
              <a:gd name="connsiteX15715" fmla="*/ 6231715 w 7283450"/>
              <a:gd name="connsiteY15715" fmla="*/ 2991353 h 6857979"/>
              <a:gd name="connsiteX15716" fmla="*/ 6229731 w 7283450"/>
              <a:gd name="connsiteY15716" fmla="*/ 2988575 h 6857979"/>
              <a:gd name="connsiteX15717" fmla="*/ 6228541 w 7283450"/>
              <a:gd name="connsiteY15717" fmla="*/ 2987781 h 6857979"/>
              <a:gd name="connsiteX15718" fmla="*/ 6226556 w 7283450"/>
              <a:gd name="connsiteY15718" fmla="*/ 2986988 h 6857979"/>
              <a:gd name="connsiteX15719" fmla="*/ 6224968 w 7283450"/>
              <a:gd name="connsiteY15719" fmla="*/ 2986193 h 6857979"/>
              <a:gd name="connsiteX15720" fmla="*/ 6222983 w 7283450"/>
              <a:gd name="connsiteY15720" fmla="*/ 2985399 h 6857979"/>
              <a:gd name="connsiteX15721" fmla="*/ 6221793 w 7283450"/>
              <a:gd name="connsiteY15721" fmla="*/ 2986193 h 6857979"/>
              <a:gd name="connsiteX15722" fmla="*/ 6220603 w 7283450"/>
              <a:gd name="connsiteY15722" fmla="*/ 2986988 h 6857979"/>
              <a:gd name="connsiteX15723" fmla="*/ 6220205 w 7283450"/>
              <a:gd name="connsiteY15723" fmla="*/ 2987781 h 6857979"/>
              <a:gd name="connsiteX15724" fmla="*/ 6219809 w 7283450"/>
              <a:gd name="connsiteY15724" fmla="*/ 2988575 h 6857979"/>
              <a:gd name="connsiteX15725" fmla="*/ 6219809 w 7283450"/>
              <a:gd name="connsiteY15725" fmla="*/ 2990560 h 6857979"/>
              <a:gd name="connsiteX15726" fmla="*/ 6220603 w 7283450"/>
              <a:gd name="connsiteY15726" fmla="*/ 2992544 h 6857979"/>
              <a:gd name="connsiteX15727" fmla="*/ 6222587 w 7283450"/>
              <a:gd name="connsiteY15727" fmla="*/ 2997705 h 6857979"/>
              <a:gd name="connsiteX15728" fmla="*/ 6223381 w 7283450"/>
              <a:gd name="connsiteY15728" fmla="*/ 3000087 h 6857979"/>
              <a:gd name="connsiteX15729" fmla="*/ 6223381 w 7283450"/>
              <a:gd name="connsiteY15729" fmla="*/ 3000881 h 6857979"/>
              <a:gd name="connsiteX15730" fmla="*/ 6222983 w 7283450"/>
              <a:gd name="connsiteY15730" fmla="*/ 3002071 h 6857979"/>
              <a:gd name="connsiteX15731" fmla="*/ 6221396 w 7283450"/>
              <a:gd name="connsiteY15731" fmla="*/ 3002468 h 6857979"/>
              <a:gd name="connsiteX15732" fmla="*/ 6219015 w 7283450"/>
              <a:gd name="connsiteY15732" fmla="*/ 3003262 h 6857979"/>
              <a:gd name="connsiteX15733" fmla="*/ 6217824 w 7283450"/>
              <a:gd name="connsiteY15733" fmla="*/ 3003262 h 6857979"/>
              <a:gd name="connsiteX15734" fmla="*/ 6216633 w 7283450"/>
              <a:gd name="connsiteY15734" fmla="*/ 3002468 h 6857979"/>
              <a:gd name="connsiteX15735" fmla="*/ 6214649 w 7283450"/>
              <a:gd name="connsiteY15735" fmla="*/ 3001278 h 6857979"/>
              <a:gd name="connsiteX15736" fmla="*/ 6213061 w 7283450"/>
              <a:gd name="connsiteY15736" fmla="*/ 2999690 h 6857979"/>
              <a:gd name="connsiteX15737" fmla="*/ 6211473 w 7283450"/>
              <a:gd name="connsiteY15737" fmla="*/ 2998102 h 6857979"/>
              <a:gd name="connsiteX15738" fmla="*/ 6209489 w 7283450"/>
              <a:gd name="connsiteY15738" fmla="*/ 2996514 h 6857979"/>
              <a:gd name="connsiteX15739" fmla="*/ 6208695 w 7283450"/>
              <a:gd name="connsiteY15739" fmla="*/ 2996117 h 6857979"/>
              <a:gd name="connsiteX15740" fmla="*/ 6207505 w 7283450"/>
              <a:gd name="connsiteY15740" fmla="*/ 2995720 h 6857979"/>
              <a:gd name="connsiteX15741" fmla="*/ 6205917 w 7283450"/>
              <a:gd name="connsiteY15741" fmla="*/ 2995720 h 6857979"/>
              <a:gd name="connsiteX15742" fmla="*/ 6204329 w 7283450"/>
              <a:gd name="connsiteY15742" fmla="*/ 2995720 h 6857979"/>
              <a:gd name="connsiteX15743" fmla="*/ 6204329 w 7283450"/>
              <a:gd name="connsiteY15743" fmla="*/ 2992148 h 6857979"/>
              <a:gd name="connsiteX15744" fmla="*/ 6205123 w 7283450"/>
              <a:gd name="connsiteY15744" fmla="*/ 2989766 h 6857979"/>
              <a:gd name="connsiteX15745" fmla="*/ 6206314 w 7283450"/>
              <a:gd name="connsiteY15745" fmla="*/ 2987781 h 6857979"/>
              <a:gd name="connsiteX15746" fmla="*/ 6207901 w 7283450"/>
              <a:gd name="connsiteY15746" fmla="*/ 2986590 h 6857979"/>
              <a:gd name="connsiteX15747" fmla="*/ 6209886 w 7283450"/>
              <a:gd name="connsiteY15747" fmla="*/ 2984606 h 6857979"/>
              <a:gd name="connsiteX15748" fmla="*/ 6211871 w 7283450"/>
              <a:gd name="connsiteY15748" fmla="*/ 2983414 h 6857979"/>
              <a:gd name="connsiteX15749" fmla="*/ 6213061 w 7283450"/>
              <a:gd name="connsiteY15749" fmla="*/ 2981429 h 6857979"/>
              <a:gd name="connsiteX15750" fmla="*/ 6213855 w 7283450"/>
              <a:gd name="connsiteY15750" fmla="*/ 2979048 h 6857979"/>
              <a:gd name="connsiteX15751" fmla="*/ 6211871 w 7283450"/>
              <a:gd name="connsiteY15751" fmla="*/ 2977856 h 6857979"/>
              <a:gd name="connsiteX15752" fmla="*/ 6209886 w 7283450"/>
              <a:gd name="connsiteY15752" fmla="*/ 2976666 h 6857979"/>
              <a:gd name="connsiteX15753" fmla="*/ 6207901 w 7283450"/>
              <a:gd name="connsiteY15753" fmla="*/ 2976666 h 6857979"/>
              <a:gd name="connsiteX15754" fmla="*/ 6205520 w 7283450"/>
              <a:gd name="connsiteY15754" fmla="*/ 2976270 h 6857979"/>
              <a:gd name="connsiteX15755" fmla="*/ 6200757 w 7283450"/>
              <a:gd name="connsiteY15755" fmla="*/ 2977461 h 6857979"/>
              <a:gd name="connsiteX15756" fmla="*/ 6195995 w 7283450"/>
              <a:gd name="connsiteY15756" fmla="*/ 2978254 h 6857979"/>
              <a:gd name="connsiteX15757" fmla="*/ 6190835 w 7283450"/>
              <a:gd name="connsiteY15757" fmla="*/ 2978652 h 6857979"/>
              <a:gd name="connsiteX15758" fmla="*/ 6188453 w 7283450"/>
              <a:gd name="connsiteY15758" fmla="*/ 2978652 h 6857979"/>
              <a:gd name="connsiteX15759" fmla="*/ 6186469 w 7283450"/>
              <a:gd name="connsiteY15759" fmla="*/ 2978254 h 6857979"/>
              <a:gd name="connsiteX15760" fmla="*/ 6184087 w 7283450"/>
              <a:gd name="connsiteY15760" fmla="*/ 2977461 h 6857979"/>
              <a:gd name="connsiteX15761" fmla="*/ 6182103 w 7283450"/>
              <a:gd name="connsiteY15761" fmla="*/ 2975873 h 6857979"/>
              <a:gd name="connsiteX15762" fmla="*/ 6180515 w 7283450"/>
              <a:gd name="connsiteY15762" fmla="*/ 2974286 h 6857979"/>
              <a:gd name="connsiteX15763" fmla="*/ 6179325 w 7283450"/>
              <a:gd name="connsiteY15763" fmla="*/ 2972302 h 6857979"/>
              <a:gd name="connsiteX15764" fmla="*/ 6177737 w 7283450"/>
              <a:gd name="connsiteY15764" fmla="*/ 2972698 h 6857979"/>
              <a:gd name="connsiteX15765" fmla="*/ 6176547 w 7283450"/>
              <a:gd name="connsiteY15765" fmla="*/ 2973491 h 6857979"/>
              <a:gd name="connsiteX15766" fmla="*/ 6175753 w 7283450"/>
              <a:gd name="connsiteY15766" fmla="*/ 2974286 h 6857979"/>
              <a:gd name="connsiteX15767" fmla="*/ 6175356 w 7283450"/>
              <a:gd name="connsiteY15767" fmla="*/ 2975079 h 6857979"/>
              <a:gd name="connsiteX15768" fmla="*/ 6175356 w 7283450"/>
              <a:gd name="connsiteY15768" fmla="*/ 2977461 h 6857979"/>
              <a:gd name="connsiteX15769" fmla="*/ 6176149 w 7283450"/>
              <a:gd name="connsiteY15769" fmla="*/ 2979444 h 6857979"/>
              <a:gd name="connsiteX15770" fmla="*/ 6178928 w 7283450"/>
              <a:gd name="connsiteY15770" fmla="*/ 2984209 h 6857979"/>
              <a:gd name="connsiteX15771" fmla="*/ 6179325 w 7283450"/>
              <a:gd name="connsiteY15771" fmla="*/ 2986988 h 6857979"/>
              <a:gd name="connsiteX15772" fmla="*/ 6179325 w 7283450"/>
              <a:gd name="connsiteY15772" fmla="*/ 2987781 h 6857979"/>
              <a:gd name="connsiteX15773" fmla="*/ 6179325 w 7283450"/>
              <a:gd name="connsiteY15773" fmla="*/ 2988972 h 6857979"/>
              <a:gd name="connsiteX15774" fmla="*/ 6176547 w 7283450"/>
              <a:gd name="connsiteY15774" fmla="*/ 2988575 h 6857979"/>
              <a:gd name="connsiteX15775" fmla="*/ 6174959 w 7283450"/>
              <a:gd name="connsiteY15775" fmla="*/ 2988972 h 6857979"/>
              <a:gd name="connsiteX15776" fmla="*/ 6173371 w 7283450"/>
              <a:gd name="connsiteY15776" fmla="*/ 2988972 h 6857979"/>
              <a:gd name="connsiteX15777" fmla="*/ 6172181 w 7283450"/>
              <a:gd name="connsiteY15777" fmla="*/ 2989766 h 6857979"/>
              <a:gd name="connsiteX15778" fmla="*/ 6169403 w 7283450"/>
              <a:gd name="connsiteY15778" fmla="*/ 2990957 h 6857979"/>
              <a:gd name="connsiteX15779" fmla="*/ 6166624 w 7283450"/>
              <a:gd name="connsiteY15779" fmla="*/ 2992148 h 6857979"/>
              <a:gd name="connsiteX15780" fmla="*/ 6158686 w 7283450"/>
              <a:gd name="connsiteY15780" fmla="*/ 2988178 h 6857979"/>
              <a:gd name="connsiteX15781" fmla="*/ 6152335 w 7283450"/>
              <a:gd name="connsiteY15781" fmla="*/ 2984606 h 6857979"/>
              <a:gd name="connsiteX15782" fmla="*/ 6144001 w 7283450"/>
              <a:gd name="connsiteY15782" fmla="*/ 2981827 h 6857979"/>
              <a:gd name="connsiteX15783" fmla="*/ 6132094 w 7283450"/>
              <a:gd name="connsiteY15783" fmla="*/ 2979048 h 6857979"/>
              <a:gd name="connsiteX15784" fmla="*/ 6130109 w 7283450"/>
              <a:gd name="connsiteY15784" fmla="*/ 2978254 h 6857979"/>
              <a:gd name="connsiteX15785" fmla="*/ 6128521 w 7283450"/>
              <a:gd name="connsiteY15785" fmla="*/ 2976666 h 6857979"/>
              <a:gd name="connsiteX15786" fmla="*/ 6124949 w 7283450"/>
              <a:gd name="connsiteY15786" fmla="*/ 2973889 h 6857979"/>
              <a:gd name="connsiteX15787" fmla="*/ 6121775 w 7283450"/>
              <a:gd name="connsiteY15787" fmla="*/ 2970714 h 6857979"/>
              <a:gd name="connsiteX15788" fmla="*/ 6120583 w 7283450"/>
              <a:gd name="connsiteY15788" fmla="*/ 2969522 h 6857979"/>
              <a:gd name="connsiteX15789" fmla="*/ 6119790 w 7283450"/>
              <a:gd name="connsiteY15789" fmla="*/ 2969126 h 6857979"/>
              <a:gd name="connsiteX15790" fmla="*/ 6118203 w 7283450"/>
              <a:gd name="connsiteY15790" fmla="*/ 2969126 h 6857979"/>
              <a:gd name="connsiteX15791" fmla="*/ 6116218 w 7283450"/>
              <a:gd name="connsiteY15791" fmla="*/ 2969126 h 6857979"/>
              <a:gd name="connsiteX15792" fmla="*/ 6112645 w 7283450"/>
              <a:gd name="connsiteY15792" fmla="*/ 2970316 h 6857979"/>
              <a:gd name="connsiteX15793" fmla="*/ 6109471 w 7283450"/>
              <a:gd name="connsiteY15793" fmla="*/ 2971904 h 6857979"/>
              <a:gd name="connsiteX15794" fmla="*/ 6107883 w 7283450"/>
              <a:gd name="connsiteY15794" fmla="*/ 2972302 h 6857979"/>
              <a:gd name="connsiteX15795" fmla="*/ 6106692 w 7283450"/>
              <a:gd name="connsiteY15795" fmla="*/ 2972302 h 6857979"/>
              <a:gd name="connsiteX15796" fmla="*/ 6103914 w 7283450"/>
              <a:gd name="connsiteY15796" fmla="*/ 2971507 h 6857979"/>
              <a:gd name="connsiteX15797" fmla="*/ 6099548 w 7283450"/>
              <a:gd name="connsiteY15797" fmla="*/ 2969919 h 6857979"/>
              <a:gd name="connsiteX15798" fmla="*/ 6089625 w 7283450"/>
              <a:gd name="connsiteY15798" fmla="*/ 2964362 h 6857979"/>
              <a:gd name="connsiteX15799" fmla="*/ 6078513 w 7283450"/>
              <a:gd name="connsiteY15799" fmla="*/ 2958011 h 6857979"/>
              <a:gd name="connsiteX15800" fmla="*/ 6073353 w 7283450"/>
              <a:gd name="connsiteY15800" fmla="*/ 2955231 h 6857979"/>
              <a:gd name="connsiteX15801" fmla="*/ 6069383 w 7283450"/>
              <a:gd name="connsiteY15801" fmla="*/ 2952452 h 6857979"/>
              <a:gd name="connsiteX15802" fmla="*/ 6068193 w 7283450"/>
              <a:gd name="connsiteY15802" fmla="*/ 2950865 h 6857979"/>
              <a:gd name="connsiteX15803" fmla="*/ 6067003 w 7283450"/>
              <a:gd name="connsiteY15803" fmla="*/ 2949277 h 6857979"/>
              <a:gd name="connsiteX15804" fmla="*/ 6064621 w 7283450"/>
              <a:gd name="connsiteY15804" fmla="*/ 2945308 h 6857979"/>
              <a:gd name="connsiteX15805" fmla="*/ 6062637 w 7283450"/>
              <a:gd name="connsiteY15805" fmla="*/ 2941338 h 6857979"/>
              <a:gd name="connsiteX15806" fmla="*/ 6061445 w 7283450"/>
              <a:gd name="connsiteY15806" fmla="*/ 2939751 h 6857979"/>
              <a:gd name="connsiteX15807" fmla="*/ 6059858 w 7283450"/>
              <a:gd name="connsiteY15807" fmla="*/ 2938957 h 6857979"/>
              <a:gd name="connsiteX15808" fmla="*/ 6057477 w 7283450"/>
              <a:gd name="connsiteY15808" fmla="*/ 2937766 h 6857979"/>
              <a:gd name="connsiteX15809" fmla="*/ 6055095 w 7283450"/>
              <a:gd name="connsiteY15809" fmla="*/ 2936971 h 6857979"/>
              <a:gd name="connsiteX15810" fmla="*/ 6052714 w 7283450"/>
              <a:gd name="connsiteY15810" fmla="*/ 2936971 h 6857979"/>
              <a:gd name="connsiteX15811" fmla="*/ 6050333 w 7283450"/>
              <a:gd name="connsiteY15811" fmla="*/ 2936575 h 6857979"/>
              <a:gd name="connsiteX15812" fmla="*/ 6045173 w 7283450"/>
              <a:gd name="connsiteY15812" fmla="*/ 2936575 h 6857979"/>
              <a:gd name="connsiteX15813" fmla="*/ 6043189 w 7283450"/>
              <a:gd name="connsiteY15813" fmla="*/ 2936179 h 6857979"/>
              <a:gd name="connsiteX15814" fmla="*/ 6041204 w 7283450"/>
              <a:gd name="connsiteY15814" fmla="*/ 2935781 h 6857979"/>
              <a:gd name="connsiteX15815" fmla="*/ 6039616 w 7283450"/>
              <a:gd name="connsiteY15815" fmla="*/ 2934194 h 6857979"/>
              <a:gd name="connsiteX15816" fmla="*/ 6038425 w 7283450"/>
              <a:gd name="connsiteY15816" fmla="*/ 2933003 h 6857979"/>
              <a:gd name="connsiteX15817" fmla="*/ 6036441 w 7283450"/>
              <a:gd name="connsiteY15817" fmla="*/ 2930223 h 6857979"/>
              <a:gd name="connsiteX15818" fmla="*/ 6034457 w 7283450"/>
              <a:gd name="connsiteY15818" fmla="*/ 2927445 h 6857979"/>
              <a:gd name="connsiteX15819" fmla="*/ 6033266 w 7283450"/>
              <a:gd name="connsiteY15819" fmla="*/ 2926651 h 6857979"/>
              <a:gd name="connsiteX15820" fmla="*/ 6031678 w 7283450"/>
              <a:gd name="connsiteY15820" fmla="*/ 2925461 h 6857979"/>
              <a:gd name="connsiteX15821" fmla="*/ 6025725 w 7283450"/>
              <a:gd name="connsiteY15821" fmla="*/ 2923476 h 6857979"/>
              <a:gd name="connsiteX15822" fmla="*/ 6019771 w 7283450"/>
              <a:gd name="connsiteY15822" fmla="*/ 2922682 h 6857979"/>
              <a:gd name="connsiteX15823" fmla="*/ 6009055 w 7283450"/>
              <a:gd name="connsiteY15823" fmla="*/ 2921491 h 6857979"/>
              <a:gd name="connsiteX15824" fmla="*/ 6003499 w 7283450"/>
              <a:gd name="connsiteY15824" fmla="*/ 2920698 h 6857979"/>
              <a:gd name="connsiteX15825" fmla="*/ 5998735 w 7283450"/>
              <a:gd name="connsiteY15825" fmla="*/ 2919110 h 6857979"/>
              <a:gd name="connsiteX15826" fmla="*/ 5995561 w 7283450"/>
              <a:gd name="connsiteY15826" fmla="*/ 2917919 h 6857979"/>
              <a:gd name="connsiteX15827" fmla="*/ 5993179 w 7283450"/>
              <a:gd name="connsiteY15827" fmla="*/ 2916331 h 6857979"/>
              <a:gd name="connsiteX15828" fmla="*/ 5990797 w 7283450"/>
              <a:gd name="connsiteY15828" fmla="*/ 2914346 h 6857979"/>
              <a:gd name="connsiteX15829" fmla="*/ 5987623 w 7283450"/>
              <a:gd name="connsiteY15829" fmla="*/ 2911964 h 6857979"/>
              <a:gd name="connsiteX15830" fmla="*/ 5987623 w 7283450"/>
              <a:gd name="connsiteY15830" fmla="*/ 2910377 h 6857979"/>
              <a:gd name="connsiteX15831" fmla="*/ 5988019 w 7283450"/>
              <a:gd name="connsiteY15831" fmla="*/ 2908392 h 6857979"/>
              <a:gd name="connsiteX15832" fmla="*/ 5989607 w 7283450"/>
              <a:gd name="connsiteY15832" fmla="*/ 2905613 h 6857979"/>
              <a:gd name="connsiteX15833" fmla="*/ 5992782 w 7283450"/>
              <a:gd name="connsiteY15833" fmla="*/ 2900056 h 6857979"/>
              <a:gd name="connsiteX15834" fmla="*/ 5993576 w 7283450"/>
              <a:gd name="connsiteY15834" fmla="*/ 2897674 h 6857979"/>
              <a:gd name="connsiteX15835" fmla="*/ 5993576 w 7283450"/>
              <a:gd name="connsiteY15835" fmla="*/ 2896880 h 6857979"/>
              <a:gd name="connsiteX15836" fmla="*/ 5993179 w 7283450"/>
              <a:gd name="connsiteY15836" fmla="*/ 2895689 h 6857979"/>
              <a:gd name="connsiteX15837" fmla="*/ 5992782 w 7283450"/>
              <a:gd name="connsiteY15837" fmla="*/ 2894895 h 6857979"/>
              <a:gd name="connsiteX15838" fmla="*/ 5991591 w 7283450"/>
              <a:gd name="connsiteY15838" fmla="*/ 2893705 h 6857979"/>
              <a:gd name="connsiteX15839" fmla="*/ 5990004 w 7283450"/>
              <a:gd name="connsiteY15839" fmla="*/ 2892910 h 6857979"/>
              <a:gd name="connsiteX15840" fmla="*/ 5987623 w 7283450"/>
              <a:gd name="connsiteY15840" fmla="*/ 2891720 h 6857979"/>
              <a:gd name="connsiteX15841" fmla="*/ 5986431 w 7283450"/>
              <a:gd name="connsiteY15841" fmla="*/ 2892910 h 6857979"/>
              <a:gd name="connsiteX15842" fmla="*/ 5985638 w 7283450"/>
              <a:gd name="connsiteY15842" fmla="*/ 2894102 h 6857979"/>
              <a:gd name="connsiteX15843" fmla="*/ 5984844 w 7283450"/>
              <a:gd name="connsiteY15843" fmla="*/ 2895293 h 6857979"/>
              <a:gd name="connsiteX15844" fmla="*/ 5984844 w 7283450"/>
              <a:gd name="connsiteY15844" fmla="*/ 2897277 h 6857979"/>
              <a:gd name="connsiteX15845" fmla="*/ 5984844 w 7283450"/>
              <a:gd name="connsiteY15845" fmla="*/ 2901644 h 6857979"/>
              <a:gd name="connsiteX15846" fmla="*/ 5984447 w 7283450"/>
              <a:gd name="connsiteY15846" fmla="*/ 2905216 h 6857979"/>
              <a:gd name="connsiteX15847" fmla="*/ 5982859 w 7283450"/>
              <a:gd name="connsiteY15847" fmla="*/ 2905216 h 6857979"/>
              <a:gd name="connsiteX15848" fmla="*/ 5981272 w 7283450"/>
              <a:gd name="connsiteY15848" fmla="*/ 2904820 h 6857979"/>
              <a:gd name="connsiteX15849" fmla="*/ 5978097 w 7283450"/>
              <a:gd name="connsiteY15849" fmla="*/ 2903629 h 6857979"/>
              <a:gd name="connsiteX15850" fmla="*/ 5976113 w 7283450"/>
              <a:gd name="connsiteY15850" fmla="*/ 2902041 h 6857979"/>
              <a:gd name="connsiteX15851" fmla="*/ 5974128 w 7283450"/>
              <a:gd name="connsiteY15851" fmla="*/ 2900056 h 6857979"/>
              <a:gd name="connsiteX15852" fmla="*/ 5972143 w 7283450"/>
              <a:gd name="connsiteY15852" fmla="*/ 2898071 h 6857979"/>
              <a:gd name="connsiteX15853" fmla="*/ 5969365 w 7283450"/>
              <a:gd name="connsiteY15853" fmla="*/ 2896484 h 6857979"/>
              <a:gd name="connsiteX15854" fmla="*/ 5966587 w 7283450"/>
              <a:gd name="connsiteY15854" fmla="*/ 2895689 h 6857979"/>
              <a:gd name="connsiteX15855" fmla="*/ 5964603 w 7283450"/>
              <a:gd name="connsiteY15855" fmla="*/ 2895293 h 6857979"/>
              <a:gd name="connsiteX15856" fmla="*/ 5962618 w 7283450"/>
              <a:gd name="connsiteY15856" fmla="*/ 2895293 h 6857979"/>
              <a:gd name="connsiteX15857" fmla="*/ 5960633 w 7283450"/>
              <a:gd name="connsiteY15857" fmla="*/ 2895689 h 6857979"/>
              <a:gd name="connsiteX15858" fmla="*/ 5959443 w 7283450"/>
              <a:gd name="connsiteY15858" fmla="*/ 2896484 h 6857979"/>
              <a:gd name="connsiteX15859" fmla="*/ 5958252 w 7283450"/>
              <a:gd name="connsiteY15859" fmla="*/ 2897277 h 6857979"/>
              <a:gd name="connsiteX15860" fmla="*/ 5957458 w 7283450"/>
              <a:gd name="connsiteY15860" fmla="*/ 2898468 h 6857979"/>
              <a:gd name="connsiteX15861" fmla="*/ 5957061 w 7283450"/>
              <a:gd name="connsiteY15861" fmla="*/ 2900056 h 6857979"/>
              <a:gd name="connsiteX15862" fmla="*/ 5956665 w 7283450"/>
              <a:gd name="connsiteY15862" fmla="*/ 2901644 h 6857979"/>
              <a:gd name="connsiteX15863" fmla="*/ 5956665 w 7283450"/>
              <a:gd name="connsiteY15863" fmla="*/ 2904820 h 6857979"/>
              <a:gd name="connsiteX15864" fmla="*/ 5957061 w 7283450"/>
              <a:gd name="connsiteY15864" fmla="*/ 2908392 h 6857979"/>
              <a:gd name="connsiteX15865" fmla="*/ 5957855 w 7283450"/>
              <a:gd name="connsiteY15865" fmla="*/ 2912361 h 6857979"/>
              <a:gd name="connsiteX15866" fmla="*/ 5959443 w 7283450"/>
              <a:gd name="connsiteY15866" fmla="*/ 2918713 h 6857979"/>
              <a:gd name="connsiteX15867" fmla="*/ 5958252 w 7283450"/>
              <a:gd name="connsiteY15867" fmla="*/ 2920300 h 6857979"/>
              <a:gd name="connsiteX15868" fmla="*/ 5957458 w 7283450"/>
              <a:gd name="connsiteY15868" fmla="*/ 2921094 h 6857979"/>
              <a:gd name="connsiteX15869" fmla="*/ 5955871 w 7283450"/>
              <a:gd name="connsiteY15869" fmla="*/ 2921491 h 6857979"/>
              <a:gd name="connsiteX15870" fmla="*/ 5954283 w 7283450"/>
              <a:gd name="connsiteY15870" fmla="*/ 2921491 h 6857979"/>
              <a:gd name="connsiteX15871" fmla="*/ 5951505 w 7283450"/>
              <a:gd name="connsiteY15871" fmla="*/ 2920698 h 6857979"/>
              <a:gd name="connsiteX15872" fmla="*/ 5948727 w 7283450"/>
              <a:gd name="connsiteY15872" fmla="*/ 2919903 h 6857979"/>
              <a:gd name="connsiteX15873" fmla="*/ 5946345 w 7283450"/>
              <a:gd name="connsiteY15873" fmla="*/ 2919507 h 6857979"/>
              <a:gd name="connsiteX15874" fmla="*/ 5945154 w 7283450"/>
              <a:gd name="connsiteY15874" fmla="*/ 2919903 h 6857979"/>
              <a:gd name="connsiteX15875" fmla="*/ 5944361 w 7283450"/>
              <a:gd name="connsiteY15875" fmla="*/ 2920300 h 6857979"/>
              <a:gd name="connsiteX15876" fmla="*/ 5943567 w 7283450"/>
              <a:gd name="connsiteY15876" fmla="*/ 2921491 h 6857979"/>
              <a:gd name="connsiteX15877" fmla="*/ 5943567 w 7283450"/>
              <a:gd name="connsiteY15877" fmla="*/ 2923079 h 6857979"/>
              <a:gd name="connsiteX15878" fmla="*/ 5943567 w 7283450"/>
              <a:gd name="connsiteY15878" fmla="*/ 2925461 h 6857979"/>
              <a:gd name="connsiteX15879" fmla="*/ 5943567 w 7283450"/>
              <a:gd name="connsiteY15879" fmla="*/ 2929033 h 6857979"/>
              <a:gd name="connsiteX15880" fmla="*/ 5938804 w 7283450"/>
              <a:gd name="connsiteY15880" fmla="*/ 2924667 h 6857979"/>
              <a:gd name="connsiteX15881" fmla="*/ 5934438 w 7283450"/>
              <a:gd name="connsiteY15881" fmla="*/ 2921888 h 6857979"/>
              <a:gd name="connsiteX15882" fmla="*/ 5932453 w 7283450"/>
              <a:gd name="connsiteY15882" fmla="*/ 2921094 h 6857979"/>
              <a:gd name="connsiteX15883" fmla="*/ 5930866 w 7283450"/>
              <a:gd name="connsiteY15883" fmla="*/ 2920698 h 6857979"/>
              <a:gd name="connsiteX15884" fmla="*/ 5926897 w 7283450"/>
              <a:gd name="connsiteY15884" fmla="*/ 2920300 h 6857979"/>
              <a:gd name="connsiteX15885" fmla="*/ 5922928 w 7283450"/>
              <a:gd name="connsiteY15885" fmla="*/ 2921094 h 6857979"/>
              <a:gd name="connsiteX15886" fmla="*/ 5918165 w 7283450"/>
              <a:gd name="connsiteY15886" fmla="*/ 2922285 h 6857979"/>
              <a:gd name="connsiteX15887" fmla="*/ 5913005 w 7283450"/>
              <a:gd name="connsiteY15887" fmla="*/ 2923476 h 6857979"/>
              <a:gd name="connsiteX15888" fmla="*/ 5906258 w 7283450"/>
              <a:gd name="connsiteY15888" fmla="*/ 2925461 h 6857979"/>
              <a:gd name="connsiteX15889" fmla="*/ 5903480 w 7283450"/>
              <a:gd name="connsiteY15889" fmla="*/ 2922682 h 6857979"/>
              <a:gd name="connsiteX15890" fmla="*/ 5900304 w 7283450"/>
              <a:gd name="connsiteY15890" fmla="*/ 2919903 h 6857979"/>
              <a:gd name="connsiteX15891" fmla="*/ 5895542 w 7283450"/>
              <a:gd name="connsiteY15891" fmla="*/ 2913552 h 6857979"/>
              <a:gd name="connsiteX15892" fmla="*/ 5892366 w 7283450"/>
              <a:gd name="connsiteY15892" fmla="*/ 2910774 h 6857979"/>
              <a:gd name="connsiteX15893" fmla="*/ 5889191 w 7283450"/>
              <a:gd name="connsiteY15893" fmla="*/ 2907995 h 6857979"/>
              <a:gd name="connsiteX15894" fmla="*/ 5885222 w 7283450"/>
              <a:gd name="connsiteY15894" fmla="*/ 2906407 h 6857979"/>
              <a:gd name="connsiteX15895" fmla="*/ 5883238 w 7283450"/>
              <a:gd name="connsiteY15895" fmla="*/ 2905613 h 6857979"/>
              <a:gd name="connsiteX15896" fmla="*/ 5881253 w 7283450"/>
              <a:gd name="connsiteY15896" fmla="*/ 2905216 h 6857979"/>
              <a:gd name="connsiteX15897" fmla="*/ 5879269 w 7283450"/>
              <a:gd name="connsiteY15897" fmla="*/ 2905216 h 6857979"/>
              <a:gd name="connsiteX15898" fmla="*/ 5877284 w 7283450"/>
              <a:gd name="connsiteY15898" fmla="*/ 2905613 h 6857979"/>
              <a:gd name="connsiteX15899" fmla="*/ 5874109 w 7283450"/>
              <a:gd name="connsiteY15899" fmla="*/ 2906407 h 6857979"/>
              <a:gd name="connsiteX15900" fmla="*/ 5872124 w 7283450"/>
              <a:gd name="connsiteY15900" fmla="*/ 2907995 h 6857979"/>
              <a:gd name="connsiteX15901" fmla="*/ 5870140 w 7283450"/>
              <a:gd name="connsiteY15901" fmla="*/ 2910377 h 6857979"/>
              <a:gd name="connsiteX15902" fmla="*/ 5867362 w 7283450"/>
              <a:gd name="connsiteY15902" fmla="*/ 2911964 h 6857979"/>
              <a:gd name="connsiteX15903" fmla="*/ 5865377 w 7283450"/>
              <a:gd name="connsiteY15903" fmla="*/ 2913552 h 6857979"/>
              <a:gd name="connsiteX15904" fmla="*/ 5862599 w 7283450"/>
              <a:gd name="connsiteY15904" fmla="*/ 2914743 h 6857979"/>
              <a:gd name="connsiteX15905" fmla="*/ 5861011 w 7283450"/>
              <a:gd name="connsiteY15905" fmla="*/ 2915140 h 6857979"/>
              <a:gd name="connsiteX15906" fmla="*/ 5859027 w 7283450"/>
              <a:gd name="connsiteY15906" fmla="*/ 2915140 h 6857979"/>
              <a:gd name="connsiteX15907" fmla="*/ 5857836 w 7283450"/>
              <a:gd name="connsiteY15907" fmla="*/ 2913552 h 6857979"/>
              <a:gd name="connsiteX15908" fmla="*/ 5857042 w 7283450"/>
              <a:gd name="connsiteY15908" fmla="*/ 2911964 h 6857979"/>
              <a:gd name="connsiteX15909" fmla="*/ 5855455 w 7283450"/>
              <a:gd name="connsiteY15909" fmla="*/ 2907598 h 6857979"/>
              <a:gd name="connsiteX15910" fmla="*/ 5854661 w 7283450"/>
              <a:gd name="connsiteY15910" fmla="*/ 2902834 h 6857979"/>
              <a:gd name="connsiteX15911" fmla="*/ 5853867 w 7283450"/>
              <a:gd name="connsiteY15911" fmla="*/ 2897674 h 6857979"/>
              <a:gd name="connsiteX15912" fmla="*/ 5852676 w 7283450"/>
              <a:gd name="connsiteY15912" fmla="*/ 2887353 h 6857979"/>
              <a:gd name="connsiteX15913" fmla="*/ 5851089 w 7283450"/>
              <a:gd name="connsiteY15913" fmla="*/ 2882590 h 6857979"/>
              <a:gd name="connsiteX15914" fmla="*/ 5849501 w 7283450"/>
              <a:gd name="connsiteY15914" fmla="*/ 2878620 h 6857979"/>
              <a:gd name="connsiteX15915" fmla="*/ 5844738 w 7283450"/>
              <a:gd name="connsiteY15915" fmla="*/ 2880605 h 6857979"/>
              <a:gd name="connsiteX15916" fmla="*/ 5839579 w 7283450"/>
              <a:gd name="connsiteY15916" fmla="*/ 2882590 h 6857979"/>
              <a:gd name="connsiteX15917" fmla="*/ 5829656 w 7283450"/>
              <a:gd name="connsiteY15917" fmla="*/ 2887353 h 6857979"/>
              <a:gd name="connsiteX15918" fmla="*/ 5824497 w 7283450"/>
              <a:gd name="connsiteY15918" fmla="*/ 2889338 h 6857979"/>
              <a:gd name="connsiteX15919" fmla="*/ 5818940 w 7283450"/>
              <a:gd name="connsiteY15919" fmla="*/ 2890926 h 6857979"/>
              <a:gd name="connsiteX15920" fmla="*/ 5812590 w 7283450"/>
              <a:gd name="connsiteY15920" fmla="*/ 2891720 h 6857979"/>
              <a:gd name="connsiteX15921" fmla="*/ 5805842 w 7283450"/>
              <a:gd name="connsiteY15921" fmla="*/ 2891720 h 6857979"/>
              <a:gd name="connsiteX15922" fmla="*/ 5806239 w 7283450"/>
              <a:gd name="connsiteY15922" fmla="*/ 2904422 h 6857979"/>
              <a:gd name="connsiteX15923" fmla="*/ 5806239 w 7283450"/>
              <a:gd name="connsiteY15923" fmla="*/ 2918713 h 6857979"/>
              <a:gd name="connsiteX15924" fmla="*/ 5806636 w 7283450"/>
              <a:gd name="connsiteY15924" fmla="*/ 2925461 h 6857979"/>
              <a:gd name="connsiteX15925" fmla="*/ 5807033 w 7283450"/>
              <a:gd name="connsiteY15925" fmla="*/ 2932605 h 6857979"/>
              <a:gd name="connsiteX15926" fmla="*/ 5807827 w 7283450"/>
              <a:gd name="connsiteY15926" fmla="*/ 2939751 h 6857979"/>
              <a:gd name="connsiteX15927" fmla="*/ 5809414 w 7283450"/>
              <a:gd name="connsiteY15927" fmla="*/ 2946499 h 6857979"/>
              <a:gd name="connsiteX15928" fmla="*/ 5811002 w 7283450"/>
              <a:gd name="connsiteY15928" fmla="*/ 2952850 h 6857979"/>
              <a:gd name="connsiteX15929" fmla="*/ 5813383 w 7283450"/>
              <a:gd name="connsiteY15929" fmla="*/ 2958407 h 6857979"/>
              <a:gd name="connsiteX15930" fmla="*/ 5814574 w 7283450"/>
              <a:gd name="connsiteY15930" fmla="*/ 2961582 h 6857979"/>
              <a:gd name="connsiteX15931" fmla="*/ 5816162 w 7283450"/>
              <a:gd name="connsiteY15931" fmla="*/ 2963965 h 6857979"/>
              <a:gd name="connsiteX15932" fmla="*/ 5818543 w 7283450"/>
              <a:gd name="connsiteY15932" fmla="*/ 2965950 h 6857979"/>
              <a:gd name="connsiteX15933" fmla="*/ 5820528 w 7283450"/>
              <a:gd name="connsiteY15933" fmla="*/ 2967934 h 6857979"/>
              <a:gd name="connsiteX15934" fmla="*/ 5822512 w 7283450"/>
              <a:gd name="connsiteY15934" fmla="*/ 2970316 h 6857979"/>
              <a:gd name="connsiteX15935" fmla="*/ 5824893 w 7283450"/>
              <a:gd name="connsiteY15935" fmla="*/ 2971507 h 6857979"/>
              <a:gd name="connsiteX15936" fmla="*/ 5828069 w 7283450"/>
              <a:gd name="connsiteY15936" fmla="*/ 2973095 h 6857979"/>
              <a:gd name="connsiteX15937" fmla="*/ 5831244 w 7283450"/>
              <a:gd name="connsiteY15937" fmla="*/ 2973889 h 6857979"/>
              <a:gd name="connsiteX15938" fmla="*/ 5834419 w 7283450"/>
              <a:gd name="connsiteY15938" fmla="*/ 2974683 h 6857979"/>
              <a:gd name="connsiteX15939" fmla="*/ 5838388 w 7283450"/>
              <a:gd name="connsiteY15939" fmla="*/ 2975475 h 6857979"/>
              <a:gd name="connsiteX15940" fmla="*/ 5841960 w 7283450"/>
              <a:gd name="connsiteY15940" fmla="*/ 2975475 h 6857979"/>
              <a:gd name="connsiteX15941" fmla="*/ 5846723 w 7283450"/>
              <a:gd name="connsiteY15941" fmla="*/ 2975475 h 6857979"/>
              <a:gd name="connsiteX15942" fmla="*/ 5846723 w 7283450"/>
              <a:gd name="connsiteY15942" fmla="*/ 2981429 h 6857979"/>
              <a:gd name="connsiteX15943" fmla="*/ 5845929 w 7283450"/>
              <a:gd name="connsiteY15943" fmla="*/ 2986988 h 6857979"/>
              <a:gd name="connsiteX15944" fmla="*/ 5845135 w 7283450"/>
              <a:gd name="connsiteY15944" fmla="*/ 2992148 h 6857979"/>
              <a:gd name="connsiteX15945" fmla="*/ 5843945 w 7283450"/>
              <a:gd name="connsiteY15945" fmla="*/ 2996912 h 6857979"/>
              <a:gd name="connsiteX15946" fmla="*/ 5840373 w 7283450"/>
              <a:gd name="connsiteY15946" fmla="*/ 3005644 h 6857979"/>
              <a:gd name="connsiteX15947" fmla="*/ 5837594 w 7283450"/>
              <a:gd name="connsiteY15947" fmla="*/ 3013185 h 6857979"/>
              <a:gd name="connsiteX15948" fmla="*/ 5836404 w 7283450"/>
              <a:gd name="connsiteY15948" fmla="*/ 3016759 h 6857979"/>
              <a:gd name="connsiteX15949" fmla="*/ 5836007 w 7283450"/>
              <a:gd name="connsiteY15949" fmla="*/ 3020331 h 6857979"/>
              <a:gd name="connsiteX15950" fmla="*/ 5836007 w 7283450"/>
              <a:gd name="connsiteY15950" fmla="*/ 3023904 h 6857979"/>
              <a:gd name="connsiteX15951" fmla="*/ 5836800 w 7283450"/>
              <a:gd name="connsiteY15951" fmla="*/ 3027079 h 6857979"/>
              <a:gd name="connsiteX15952" fmla="*/ 5838388 w 7283450"/>
              <a:gd name="connsiteY15952" fmla="*/ 3031049 h 6857979"/>
              <a:gd name="connsiteX15953" fmla="*/ 5840769 w 7283450"/>
              <a:gd name="connsiteY15953" fmla="*/ 3034621 h 6857979"/>
              <a:gd name="connsiteX15954" fmla="*/ 5844738 w 7283450"/>
              <a:gd name="connsiteY15954" fmla="*/ 3038589 h 6857979"/>
              <a:gd name="connsiteX15955" fmla="*/ 5849501 w 7283450"/>
              <a:gd name="connsiteY15955" fmla="*/ 3042562 h 6857979"/>
              <a:gd name="connsiteX15956" fmla="*/ 5851089 w 7283450"/>
              <a:gd name="connsiteY15956" fmla="*/ 3040577 h 6857979"/>
              <a:gd name="connsiteX15957" fmla="*/ 5852280 w 7283450"/>
              <a:gd name="connsiteY15957" fmla="*/ 3038589 h 6857979"/>
              <a:gd name="connsiteX15958" fmla="*/ 5852280 w 7283450"/>
              <a:gd name="connsiteY15958" fmla="*/ 3036211 h 6857979"/>
              <a:gd name="connsiteX15959" fmla="*/ 5851486 w 7283450"/>
              <a:gd name="connsiteY15959" fmla="*/ 3034225 h 6857979"/>
              <a:gd name="connsiteX15960" fmla="*/ 5850692 w 7283450"/>
              <a:gd name="connsiteY15960" fmla="*/ 3032240 h 6857979"/>
              <a:gd name="connsiteX15961" fmla="*/ 5849501 w 7283450"/>
              <a:gd name="connsiteY15961" fmla="*/ 3029858 h 6857979"/>
              <a:gd name="connsiteX15962" fmla="*/ 5847120 w 7283450"/>
              <a:gd name="connsiteY15962" fmla="*/ 3025492 h 6857979"/>
              <a:gd name="connsiteX15963" fmla="*/ 5844342 w 7283450"/>
              <a:gd name="connsiteY15963" fmla="*/ 3021125 h 6857979"/>
              <a:gd name="connsiteX15964" fmla="*/ 5842754 w 7283450"/>
              <a:gd name="connsiteY15964" fmla="*/ 3018743 h 6857979"/>
              <a:gd name="connsiteX15965" fmla="*/ 5841960 w 7283450"/>
              <a:gd name="connsiteY15965" fmla="*/ 3016759 h 6857979"/>
              <a:gd name="connsiteX15966" fmla="*/ 5841563 w 7283450"/>
              <a:gd name="connsiteY15966" fmla="*/ 3014773 h 6857979"/>
              <a:gd name="connsiteX15967" fmla="*/ 5841563 w 7283450"/>
              <a:gd name="connsiteY15967" fmla="*/ 3012789 h 6857979"/>
              <a:gd name="connsiteX15968" fmla="*/ 5841960 w 7283450"/>
              <a:gd name="connsiteY15968" fmla="*/ 3010804 h 6857979"/>
              <a:gd name="connsiteX15969" fmla="*/ 5843151 w 7283450"/>
              <a:gd name="connsiteY15969" fmla="*/ 3008820 h 6857979"/>
              <a:gd name="connsiteX15970" fmla="*/ 5846723 w 7283450"/>
              <a:gd name="connsiteY15970" fmla="*/ 3009614 h 6857979"/>
              <a:gd name="connsiteX15971" fmla="*/ 5849104 w 7283450"/>
              <a:gd name="connsiteY15971" fmla="*/ 3010804 h 6857979"/>
              <a:gd name="connsiteX15972" fmla="*/ 5854661 w 7283450"/>
              <a:gd name="connsiteY15972" fmla="*/ 3013979 h 6857979"/>
              <a:gd name="connsiteX15973" fmla="*/ 5859424 w 7283450"/>
              <a:gd name="connsiteY15973" fmla="*/ 3016759 h 6857979"/>
              <a:gd name="connsiteX15974" fmla="*/ 5862599 w 7283450"/>
              <a:gd name="connsiteY15974" fmla="*/ 3017949 h 6857979"/>
              <a:gd name="connsiteX15975" fmla="*/ 5865377 w 7283450"/>
              <a:gd name="connsiteY15975" fmla="*/ 3018743 h 6857979"/>
              <a:gd name="connsiteX15976" fmla="*/ 5865774 w 7283450"/>
              <a:gd name="connsiteY15976" fmla="*/ 3025095 h 6857979"/>
              <a:gd name="connsiteX15977" fmla="*/ 5866171 w 7283450"/>
              <a:gd name="connsiteY15977" fmla="*/ 3031049 h 6857979"/>
              <a:gd name="connsiteX15978" fmla="*/ 5866965 w 7283450"/>
              <a:gd name="connsiteY15978" fmla="*/ 3035812 h 6857979"/>
              <a:gd name="connsiteX15979" fmla="*/ 5868552 w 7283450"/>
              <a:gd name="connsiteY15979" fmla="*/ 3040972 h 6857979"/>
              <a:gd name="connsiteX15980" fmla="*/ 5869743 w 7283450"/>
              <a:gd name="connsiteY15980" fmla="*/ 3042562 h 6857979"/>
              <a:gd name="connsiteX15981" fmla="*/ 5870934 w 7283450"/>
              <a:gd name="connsiteY15981" fmla="*/ 3044147 h 6857979"/>
              <a:gd name="connsiteX15982" fmla="*/ 5872124 w 7283450"/>
              <a:gd name="connsiteY15982" fmla="*/ 3045734 h 6857979"/>
              <a:gd name="connsiteX15983" fmla="*/ 5873315 w 7283450"/>
              <a:gd name="connsiteY15983" fmla="*/ 3046924 h 6857979"/>
              <a:gd name="connsiteX15984" fmla="*/ 5874903 w 7283450"/>
              <a:gd name="connsiteY15984" fmla="*/ 3047324 h 6857979"/>
              <a:gd name="connsiteX15985" fmla="*/ 5876887 w 7283450"/>
              <a:gd name="connsiteY15985" fmla="*/ 3047324 h 6857979"/>
              <a:gd name="connsiteX15986" fmla="*/ 5878872 w 7283450"/>
              <a:gd name="connsiteY15986" fmla="*/ 3046924 h 6857979"/>
              <a:gd name="connsiteX15987" fmla="*/ 5881253 w 7283450"/>
              <a:gd name="connsiteY15987" fmla="*/ 3046131 h 6857979"/>
              <a:gd name="connsiteX15988" fmla="*/ 5882047 w 7283450"/>
              <a:gd name="connsiteY15988" fmla="*/ 3049308 h 6857979"/>
              <a:gd name="connsiteX15989" fmla="*/ 5881650 w 7283450"/>
              <a:gd name="connsiteY15989" fmla="*/ 3051690 h 6857979"/>
              <a:gd name="connsiteX15990" fmla="*/ 5880856 w 7283450"/>
              <a:gd name="connsiteY15990" fmla="*/ 3053277 h 6857979"/>
              <a:gd name="connsiteX15991" fmla="*/ 5880062 w 7283450"/>
              <a:gd name="connsiteY15991" fmla="*/ 3054468 h 6857979"/>
              <a:gd name="connsiteX15992" fmla="*/ 5876490 w 7283450"/>
              <a:gd name="connsiteY15992" fmla="*/ 3056453 h 6857979"/>
              <a:gd name="connsiteX15993" fmla="*/ 5875300 w 7283450"/>
              <a:gd name="connsiteY15993" fmla="*/ 3057643 h 6857979"/>
              <a:gd name="connsiteX15994" fmla="*/ 5874903 w 7283450"/>
              <a:gd name="connsiteY15994" fmla="*/ 3059232 h 6857979"/>
              <a:gd name="connsiteX15995" fmla="*/ 5875697 w 7283450"/>
              <a:gd name="connsiteY15995" fmla="*/ 3060422 h 6857979"/>
              <a:gd name="connsiteX15996" fmla="*/ 5876887 w 7283450"/>
              <a:gd name="connsiteY15996" fmla="*/ 3061217 h 6857979"/>
              <a:gd name="connsiteX15997" fmla="*/ 5878475 w 7283450"/>
              <a:gd name="connsiteY15997" fmla="*/ 3061613 h 6857979"/>
              <a:gd name="connsiteX15998" fmla="*/ 5879666 w 7283450"/>
              <a:gd name="connsiteY15998" fmla="*/ 3062010 h 6857979"/>
              <a:gd name="connsiteX15999" fmla="*/ 5882047 w 7283450"/>
              <a:gd name="connsiteY15999" fmla="*/ 3061613 h 6857979"/>
              <a:gd name="connsiteX16000" fmla="*/ 5884428 w 7283450"/>
              <a:gd name="connsiteY16000" fmla="*/ 3061217 h 6857979"/>
              <a:gd name="connsiteX16001" fmla="*/ 5887207 w 7283450"/>
              <a:gd name="connsiteY16001" fmla="*/ 3061217 h 6857979"/>
              <a:gd name="connsiteX16002" fmla="*/ 5889191 w 7283450"/>
              <a:gd name="connsiteY16002" fmla="*/ 3061217 h 6857979"/>
              <a:gd name="connsiteX16003" fmla="*/ 5890382 w 7283450"/>
              <a:gd name="connsiteY16003" fmla="*/ 3062010 h 6857979"/>
              <a:gd name="connsiteX16004" fmla="*/ 5891573 w 7283450"/>
              <a:gd name="connsiteY16004" fmla="*/ 3063201 h 6857979"/>
              <a:gd name="connsiteX16005" fmla="*/ 5892366 w 7283450"/>
              <a:gd name="connsiteY16005" fmla="*/ 3064392 h 6857979"/>
              <a:gd name="connsiteX16006" fmla="*/ 5893557 w 7283450"/>
              <a:gd name="connsiteY16006" fmla="*/ 3065980 h 6857979"/>
              <a:gd name="connsiteX16007" fmla="*/ 5890382 w 7283450"/>
              <a:gd name="connsiteY16007" fmla="*/ 3069553 h 6857979"/>
              <a:gd name="connsiteX16008" fmla="*/ 5888794 w 7283450"/>
              <a:gd name="connsiteY16008" fmla="*/ 3073918 h 6857979"/>
              <a:gd name="connsiteX16009" fmla="*/ 5887604 w 7283450"/>
              <a:gd name="connsiteY16009" fmla="*/ 3077491 h 6857979"/>
              <a:gd name="connsiteX16010" fmla="*/ 5887604 w 7283450"/>
              <a:gd name="connsiteY16010" fmla="*/ 3081461 h 6857979"/>
              <a:gd name="connsiteX16011" fmla="*/ 5888000 w 7283450"/>
              <a:gd name="connsiteY16011" fmla="*/ 3084636 h 6857979"/>
              <a:gd name="connsiteX16012" fmla="*/ 5889191 w 7283450"/>
              <a:gd name="connsiteY16012" fmla="*/ 3088606 h 6857979"/>
              <a:gd name="connsiteX16013" fmla="*/ 5890779 w 7283450"/>
              <a:gd name="connsiteY16013" fmla="*/ 3092179 h 6857979"/>
              <a:gd name="connsiteX16014" fmla="*/ 5892366 w 7283450"/>
              <a:gd name="connsiteY16014" fmla="*/ 3095751 h 6857979"/>
              <a:gd name="connsiteX16015" fmla="*/ 5897526 w 7283450"/>
              <a:gd name="connsiteY16015" fmla="*/ 3103294 h 6857979"/>
              <a:gd name="connsiteX16016" fmla="*/ 5902289 w 7283450"/>
              <a:gd name="connsiteY16016" fmla="*/ 3111232 h 6857979"/>
              <a:gd name="connsiteX16017" fmla="*/ 5904670 w 7283450"/>
              <a:gd name="connsiteY16017" fmla="*/ 3115598 h 6857979"/>
              <a:gd name="connsiteX16018" fmla="*/ 5906655 w 7283450"/>
              <a:gd name="connsiteY16018" fmla="*/ 3119965 h 6857979"/>
              <a:gd name="connsiteX16019" fmla="*/ 5908242 w 7283450"/>
              <a:gd name="connsiteY16019" fmla="*/ 3124728 h 6857979"/>
              <a:gd name="connsiteX16020" fmla="*/ 5909036 w 7283450"/>
              <a:gd name="connsiteY16020" fmla="*/ 3129095 h 6857979"/>
              <a:gd name="connsiteX16021" fmla="*/ 5909830 w 7283450"/>
              <a:gd name="connsiteY16021" fmla="*/ 3137033 h 6857979"/>
              <a:gd name="connsiteX16022" fmla="*/ 5909830 w 7283450"/>
              <a:gd name="connsiteY16022" fmla="*/ 3145766 h 6857979"/>
              <a:gd name="connsiteX16023" fmla="*/ 5909433 w 7283450"/>
              <a:gd name="connsiteY16023" fmla="*/ 3154896 h 6857979"/>
              <a:gd name="connsiteX16024" fmla="*/ 5909036 w 7283450"/>
              <a:gd name="connsiteY16024" fmla="*/ 3165216 h 6857979"/>
              <a:gd name="connsiteX16025" fmla="*/ 5907449 w 7283450"/>
              <a:gd name="connsiteY16025" fmla="*/ 3183872 h 6857979"/>
              <a:gd name="connsiteX16026" fmla="*/ 5906655 w 7283450"/>
              <a:gd name="connsiteY16026" fmla="*/ 3192605 h 6857979"/>
              <a:gd name="connsiteX16027" fmla="*/ 5906258 w 7283450"/>
              <a:gd name="connsiteY16027" fmla="*/ 3199751 h 6857979"/>
              <a:gd name="connsiteX16028" fmla="*/ 5905861 w 7283450"/>
              <a:gd name="connsiteY16028" fmla="*/ 3199353 h 6857979"/>
              <a:gd name="connsiteX16029" fmla="*/ 5905464 w 7283450"/>
              <a:gd name="connsiteY16029" fmla="*/ 3199353 h 6857979"/>
              <a:gd name="connsiteX16030" fmla="*/ 5903480 w 7283450"/>
              <a:gd name="connsiteY16030" fmla="*/ 3200544 h 6857979"/>
              <a:gd name="connsiteX16031" fmla="*/ 5899907 w 7283450"/>
              <a:gd name="connsiteY16031" fmla="*/ 3202927 h 6857979"/>
              <a:gd name="connsiteX16032" fmla="*/ 5899114 w 7283450"/>
              <a:gd name="connsiteY16032" fmla="*/ 3206499 h 6857979"/>
              <a:gd name="connsiteX16033" fmla="*/ 5898717 w 7283450"/>
              <a:gd name="connsiteY16033" fmla="*/ 3210072 h 6857979"/>
              <a:gd name="connsiteX16034" fmla="*/ 5898717 w 7283450"/>
              <a:gd name="connsiteY16034" fmla="*/ 3213248 h 6857979"/>
              <a:gd name="connsiteX16035" fmla="*/ 5899511 w 7283450"/>
              <a:gd name="connsiteY16035" fmla="*/ 3216423 h 6857979"/>
              <a:gd name="connsiteX16036" fmla="*/ 5900701 w 7283450"/>
              <a:gd name="connsiteY16036" fmla="*/ 3219201 h 6857979"/>
              <a:gd name="connsiteX16037" fmla="*/ 5902686 w 7283450"/>
              <a:gd name="connsiteY16037" fmla="*/ 3221583 h 6857979"/>
              <a:gd name="connsiteX16038" fmla="*/ 5905861 w 7283450"/>
              <a:gd name="connsiteY16038" fmla="*/ 3223964 h 6857979"/>
              <a:gd name="connsiteX16039" fmla="*/ 5909036 w 7283450"/>
              <a:gd name="connsiteY16039" fmla="*/ 3226346 h 6857979"/>
              <a:gd name="connsiteX16040" fmla="*/ 5906655 w 7283450"/>
              <a:gd name="connsiteY16040" fmla="*/ 3227536 h 6857979"/>
              <a:gd name="connsiteX16041" fmla="*/ 5904273 w 7283450"/>
              <a:gd name="connsiteY16041" fmla="*/ 3228728 h 6857979"/>
              <a:gd name="connsiteX16042" fmla="*/ 5902289 w 7283450"/>
              <a:gd name="connsiteY16042" fmla="*/ 3230315 h 6857979"/>
              <a:gd name="connsiteX16043" fmla="*/ 5901098 w 7283450"/>
              <a:gd name="connsiteY16043" fmla="*/ 3232300 h 6857979"/>
              <a:gd name="connsiteX16044" fmla="*/ 5900304 w 7283450"/>
              <a:gd name="connsiteY16044" fmla="*/ 3235077 h 6857979"/>
              <a:gd name="connsiteX16045" fmla="*/ 5900304 w 7283450"/>
              <a:gd name="connsiteY16045" fmla="*/ 3237459 h 6857979"/>
              <a:gd name="connsiteX16046" fmla="*/ 5900304 w 7283450"/>
              <a:gd name="connsiteY16046" fmla="*/ 3239841 h 6857979"/>
              <a:gd name="connsiteX16047" fmla="*/ 5900701 w 7283450"/>
              <a:gd name="connsiteY16047" fmla="*/ 3243018 h 6857979"/>
              <a:gd name="connsiteX16048" fmla="*/ 5901495 w 7283450"/>
              <a:gd name="connsiteY16048" fmla="*/ 3245399 h 6857979"/>
              <a:gd name="connsiteX16049" fmla="*/ 5902686 w 7283450"/>
              <a:gd name="connsiteY16049" fmla="*/ 3248178 h 6857979"/>
              <a:gd name="connsiteX16050" fmla="*/ 5904273 w 7283450"/>
              <a:gd name="connsiteY16050" fmla="*/ 3250957 h 6857979"/>
              <a:gd name="connsiteX16051" fmla="*/ 5905464 w 7283450"/>
              <a:gd name="connsiteY16051" fmla="*/ 3253339 h 6857979"/>
              <a:gd name="connsiteX16052" fmla="*/ 5907052 w 7283450"/>
              <a:gd name="connsiteY16052" fmla="*/ 3255323 h 6857979"/>
              <a:gd name="connsiteX16053" fmla="*/ 5908639 w 7283450"/>
              <a:gd name="connsiteY16053" fmla="*/ 3257309 h 6857979"/>
              <a:gd name="connsiteX16054" fmla="*/ 5910624 w 7283450"/>
              <a:gd name="connsiteY16054" fmla="*/ 3258896 h 6857979"/>
              <a:gd name="connsiteX16055" fmla="*/ 5912608 w 7283450"/>
              <a:gd name="connsiteY16055" fmla="*/ 3260087 h 6857979"/>
              <a:gd name="connsiteX16056" fmla="*/ 5909433 w 7283450"/>
              <a:gd name="connsiteY16056" fmla="*/ 3262468 h 6857979"/>
              <a:gd name="connsiteX16057" fmla="*/ 5907052 w 7283450"/>
              <a:gd name="connsiteY16057" fmla="*/ 3265644 h 6857979"/>
              <a:gd name="connsiteX16058" fmla="*/ 5905067 w 7283450"/>
              <a:gd name="connsiteY16058" fmla="*/ 3269613 h 6857979"/>
              <a:gd name="connsiteX16059" fmla="*/ 5903480 w 7283450"/>
              <a:gd name="connsiteY16059" fmla="*/ 3273185 h 6857979"/>
              <a:gd name="connsiteX16060" fmla="*/ 5900304 w 7283450"/>
              <a:gd name="connsiteY16060" fmla="*/ 3281918 h 6857979"/>
              <a:gd name="connsiteX16061" fmla="*/ 5897526 w 7283450"/>
              <a:gd name="connsiteY16061" fmla="*/ 3290651 h 6857979"/>
              <a:gd name="connsiteX16062" fmla="*/ 5894351 w 7283450"/>
              <a:gd name="connsiteY16062" fmla="*/ 3299383 h 6857979"/>
              <a:gd name="connsiteX16063" fmla="*/ 5892763 w 7283450"/>
              <a:gd name="connsiteY16063" fmla="*/ 3303353 h 6857979"/>
              <a:gd name="connsiteX16064" fmla="*/ 5890779 w 7283450"/>
              <a:gd name="connsiteY16064" fmla="*/ 3306925 h 6857979"/>
              <a:gd name="connsiteX16065" fmla="*/ 5888397 w 7283450"/>
              <a:gd name="connsiteY16065" fmla="*/ 3310498 h 6857979"/>
              <a:gd name="connsiteX16066" fmla="*/ 5885222 w 7283450"/>
              <a:gd name="connsiteY16066" fmla="*/ 3313276 h 6857979"/>
              <a:gd name="connsiteX16067" fmla="*/ 5882047 w 7283450"/>
              <a:gd name="connsiteY16067" fmla="*/ 3315261 h 6857979"/>
              <a:gd name="connsiteX16068" fmla="*/ 5878078 w 7283450"/>
              <a:gd name="connsiteY16068" fmla="*/ 3316452 h 6857979"/>
              <a:gd name="connsiteX16069" fmla="*/ 5878078 w 7283450"/>
              <a:gd name="connsiteY16069" fmla="*/ 3321611 h 6857979"/>
              <a:gd name="connsiteX16070" fmla="*/ 5877284 w 7283450"/>
              <a:gd name="connsiteY16070" fmla="*/ 3325581 h 6857979"/>
              <a:gd name="connsiteX16071" fmla="*/ 5876093 w 7283450"/>
              <a:gd name="connsiteY16071" fmla="*/ 3329550 h 6857979"/>
              <a:gd name="connsiteX16072" fmla="*/ 5874903 w 7283450"/>
              <a:gd name="connsiteY16072" fmla="*/ 3332726 h 6857979"/>
              <a:gd name="connsiteX16073" fmla="*/ 5873712 w 7283450"/>
              <a:gd name="connsiteY16073" fmla="*/ 3336297 h 6857979"/>
              <a:gd name="connsiteX16074" fmla="*/ 5871728 w 7283450"/>
              <a:gd name="connsiteY16074" fmla="*/ 3339078 h 6857979"/>
              <a:gd name="connsiteX16075" fmla="*/ 5869743 w 7283450"/>
              <a:gd name="connsiteY16075" fmla="*/ 3341459 h 6857979"/>
              <a:gd name="connsiteX16076" fmla="*/ 5867362 w 7283450"/>
              <a:gd name="connsiteY16076" fmla="*/ 3344237 h 6857979"/>
              <a:gd name="connsiteX16077" fmla="*/ 5862599 w 7283450"/>
              <a:gd name="connsiteY16077" fmla="*/ 3348207 h 6857979"/>
              <a:gd name="connsiteX16078" fmla="*/ 5857042 w 7283450"/>
              <a:gd name="connsiteY16078" fmla="*/ 3352573 h 6857979"/>
              <a:gd name="connsiteX16079" fmla="*/ 5851486 w 7283450"/>
              <a:gd name="connsiteY16079" fmla="*/ 3356146 h 6857979"/>
              <a:gd name="connsiteX16080" fmla="*/ 5846723 w 7283450"/>
              <a:gd name="connsiteY16080" fmla="*/ 3360116 h 6857979"/>
              <a:gd name="connsiteX16081" fmla="*/ 5846723 w 7283450"/>
              <a:gd name="connsiteY16081" fmla="*/ 3347016 h 6857979"/>
              <a:gd name="connsiteX16082" fmla="*/ 5843151 w 7283450"/>
              <a:gd name="connsiteY16082" fmla="*/ 3349002 h 6857979"/>
              <a:gd name="connsiteX16083" fmla="*/ 5840769 w 7283450"/>
              <a:gd name="connsiteY16083" fmla="*/ 3350192 h 6857979"/>
              <a:gd name="connsiteX16084" fmla="*/ 5838785 w 7283450"/>
              <a:gd name="connsiteY16084" fmla="*/ 3350589 h 6857979"/>
              <a:gd name="connsiteX16085" fmla="*/ 5836404 w 7283450"/>
              <a:gd name="connsiteY16085" fmla="*/ 3350986 h 6857979"/>
              <a:gd name="connsiteX16086" fmla="*/ 5830847 w 7283450"/>
              <a:gd name="connsiteY16086" fmla="*/ 3350589 h 6857979"/>
              <a:gd name="connsiteX16087" fmla="*/ 5821321 w 7283450"/>
              <a:gd name="connsiteY16087" fmla="*/ 3350192 h 6857979"/>
              <a:gd name="connsiteX16088" fmla="*/ 5821321 w 7283450"/>
              <a:gd name="connsiteY16088" fmla="*/ 3348207 h 6857979"/>
              <a:gd name="connsiteX16089" fmla="*/ 5821718 w 7283450"/>
              <a:gd name="connsiteY16089" fmla="*/ 3347016 h 6857979"/>
              <a:gd name="connsiteX16090" fmla="*/ 5822512 w 7283450"/>
              <a:gd name="connsiteY16090" fmla="*/ 3345824 h 6857979"/>
              <a:gd name="connsiteX16091" fmla="*/ 5823306 w 7283450"/>
              <a:gd name="connsiteY16091" fmla="*/ 3344633 h 6857979"/>
              <a:gd name="connsiteX16092" fmla="*/ 5825290 w 7283450"/>
              <a:gd name="connsiteY16092" fmla="*/ 3342649 h 6857979"/>
              <a:gd name="connsiteX16093" fmla="*/ 5828069 w 7283450"/>
              <a:gd name="connsiteY16093" fmla="*/ 3341855 h 6857979"/>
              <a:gd name="connsiteX16094" fmla="*/ 5830847 w 7283450"/>
              <a:gd name="connsiteY16094" fmla="*/ 3341459 h 6857979"/>
              <a:gd name="connsiteX16095" fmla="*/ 5833228 w 7283450"/>
              <a:gd name="connsiteY16095" fmla="*/ 3341459 h 6857979"/>
              <a:gd name="connsiteX16096" fmla="*/ 5835610 w 7283450"/>
              <a:gd name="connsiteY16096" fmla="*/ 3342253 h 6857979"/>
              <a:gd name="connsiteX16097" fmla="*/ 5837197 w 7283450"/>
              <a:gd name="connsiteY16097" fmla="*/ 3343840 h 6857979"/>
              <a:gd name="connsiteX16098" fmla="*/ 5836007 w 7283450"/>
              <a:gd name="connsiteY16098" fmla="*/ 3341459 h 6857979"/>
              <a:gd name="connsiteX16099" fmla="*/ 5834419 w 7283450"/>
              <a:gd name="connsiteY16099" fmla="*/ 3339871 h 6857979"/>
              <a:gd name="connsiteX16100" fmla="*/ 5833228 w 7283450"/>
              <a:gd name="connsiteY16100" fmla="*/ 3338680 h 6857979"/>
              <a:gd name="connsiteX16101" fmla="*/ 5831641 w 7283450"/>
              <a:gd name="connsiteY16101" fmla="*/ 3337490 h 6857979"/>
              <a:gd name="connsiteX16102" fmla="*/ 5828466 w 7283450"/>
              <a:gd name="connsiteY16102" fmla="*/ 3335901 h 6857979"/>
              <a:gd name="connsiteX16103" fmla="*/ 5824100 w 7283450"/>
              <a:gd name="connsiteY16103" fmla="*/ 3334710 h 6857979"/>
              <a:gd name="connsiteX16104" fmla="*/ 5820131 w 7283450"/>
              <a:gd name="connsiteY16104" fmla="*/ 3334314 h 6857979"/>
              <a:gd name="connsiteX16105" fmla="*/ 5815368 w 7283450"/>
              <a:gd name="connsiteY16105" fmla="*/ 3334314 h 6857979"/>
              <a:gd name="connsiteX16106" fmla="*/ 5810605 w 7283450"/>
              <a:gd name="connsiteY16106" fmla="*/ 3334710 h 6857979"/>
              <a:gd name="connsiteX16107" fmla="*/ 5805445 w 7283450"/>
              <a:gd name="connsiteY16107" fmla="*/ 3335901 h 6857979"/>
              <a:gd name="connsiteX16108" fmla="*/ 5795126 w 7283450"/>
              <a:gd name="connsiteY16108" fmla="*/ 3337490 h 6857979"/>
              <a:gd name="connsiteX16109" fmla="*/ 5784410 w 7283450"/>
              <a:gd name="connsiteY16109" fmla="*/ 3338680 h 6857979"/>
              <a:gd name="connsiteX16110" fmla="*/ 5779250 w 7283450"/>
              <a:gd name="connsiteY16110" fmla="*/ 3339078 h 6857979"/>
              <a:gd name="connsiteX16111" fmla="*/ 5774090 w 7283450"/>
              <a:gd name="connsiteY16111" fmla="*/ 3338680 h 6857979"/>
              <a:gd name="connsiteX16112" fmla="*/ 5769328 w 7283450"/>
              <a:gd name="connsiteY16112" fmla="*/ 3338283 h 6857979"/>
              <a:gd name="connsiteX16113" fmla="*/ 5764962 w 7283450"/>
              <a:gd name="connsiteY16113" fmla="*/ 3337092 h 6857979"/>
              <a:gd name="connsiteX16114" fmla="*/ 5765755 w 7283450"/>
              <a:gd name="connsiteY16114" fmla="*/ 3334314 h 6857979"/>
              <a:gd name="connsiteX16115" fmla="*/ 5767343 w 7283450"/>
              <a:gd name="connsiteY16115" fmla="*/ 3332329 h 6857979"/>
              <a:gd name="connsiteX16116" fmla="*/ 5768931 w 7283450"/>
              <a:gd name="connsiteY16116" fmla="*/ 3331138 h 6857979"/>
              <a:gd name="connsiteX16117" fmla="*/ 5770915 w 7283450"/>
              <a:gd name="connsiteY16117" fmla="*/ 3329948 h 6857979"/>
              <a:gd name="connsiteX16118" fmla="*/ 5772900 w 7283450"/>
              <a:gd name="connsiteY16118" fmla="*/ 3328758 h 6857979"/>
              <a:gd name="connsiteX16119" fmla="*/ 5775678 w 7283450"/>
              <a:gd name="connsiteY16119" fmla="*/ 3327963 h 6857979"/>
              <a:gd name="connsiteX16120" fmla="*/ 5780441 w 7283450"/>
              <a:gd name="connsiteY16120" fmla="*/ 3326772 h 6857979"/>
              <a:gd name="connsiteX16121" fmla="*/ 5780044 w 7283450"/>
              <a:gd name="connsiteY16121" fmla="*/ 3318833 h 6857979"/>
              <a:gd name="connsiteX16122" fmla="*/ 5779250 w 7283450"/>
              <a:gd name="connsiteY16122" fmla="*/ 3312085 h 6857979"/>
              <a:gd name="connsiteX16123" fmla="*/ 5778059 w 7283450"/>
              <a:gd name="connsiteY16123" fmla="*/ 3306925 h 6857979"/>
              <a:gd name="connsiteX16124" fmla="*/ 5776472 w 7283450"/>
              <a:gd name="connsiteY16124" fmla="*/ 3302956 h 6857979"/>
              <a:gd name="connsiteX16125" fmla="*/ 5773693 w 7283450"/>
              <a:gd name="connsiteY16125" fmla="*/ 3299383 h 6857979"/>
              <a:gd name="connsiteX16126" fmla="*/ 5770518 w 7283450"/>
              <a:gd name="connsiteY16126" fmla="*/ 3296604 h 6857979"/>
              <a:gd name="connsiteX16127" fmla="*/ 5766946 w 7283450"/>
              <a:gd name="connsiteY16127" fmla="*/ 3293429 h 6857979"/>
              <a:gd name="connsiteX16128" fmla="*/ 5761786 w 7283450"/>
              <a:gd name="connsiteY16128" fmla="*/ 3289857 h 6857979"/>
              <a:gd name="connsiteX16129" fmla="*/ 5759802 w 7283450"/>
              <a:gd name="connsiteY16129" fmla="*/ 3289857 h 6857979"/>
              <a:gd name="connsiteX16130" fmla="*/ 5757421 w 7283450"/>
              <a:gd name="connsiteY16130" fmla="*/ 3289857 h 6857979"/>
              <a:gd name="connsiteX16131" fmla="*/ 5755833 w 7283450"/>
              <a:gd name="connsiteY16131" fmla="*/ 3290651 h 6857979"/>
              <a:gd name="connsiteX16132" fmla="*/ 5754245 w 7283450"/>
              <a:gd name="connsiteY16132" fmla="*/ 3291047 h 6857979"/>
              <a:gd name="connsiteX16133" fmla="*/ 5753055 w 7283450"/>
              <a:gd name="connsiteY16133" fmla="*/ 3292238 h 6857979"/>
              <a:gd name="connsiteX16134" fmla="*/ 5752261 w 7283450"/>
              <a:gd name="connsiteY16134" fmla="*/ 3293429 h 6857979"/>
              <a:gd name="connsiteX16135" fmla="*/ 5750673 w 7283450"/>
              <a:gd name="connsiteY16135" fmla="*/ 3296208 h 6857979"/>
              <a:gd name="connsiteX16136" fmla="*/ 5747101 w 7283450"/>
              <a:gd name="connsiteY16136" fmla="*/ 3302162 h 6857979"/>
              <a:gd name="connsiteX16137" fmla="*/ 5745514 w 7283450"/>
              <a:gd name="connsiteY16137" fmla="*/ 3304543 h 6857979"/>
              <a:gd name="connsiteX16138" fmla="*/ 5744323 w 7283450"/>
              <a:gd name="connsiteY16138" fmla="*/ 3305735 h 6857979"/>
              <a:gd name="connsiteX16139" fmla="*/ 5743132 w 7283450"/>
              <a:gd name="connsiteY16139" fmla="*/ 3306528 h 6857979"/>
              <a:gd name="connsiteX16140" fmla="*/ 5738369 w 7283450"/>
              <a:gd name="connsiteY16140" fmla="*/ 3302162 h 6857979"/>
              <a:gd name="connsiteX16141" fmla="*/ 5736385 w 7283450"/>
              <a:gd name="connsiteY16141" fmla="*/ 3299781 h 6857979"/>
              <a:gd name="connsiteX16142" fmla="*/ 5734004 w 7283450"/>
              <a:gd name="connsiteY16142" fmla="*/ 3298192 h 6857979"/>
              <a:gd name="connsiteX16143" fmla="*/ 5730828 w 7283450"/>
              <a:gd name="connsiteY16143" fmla="*/ 3296604 h 6857979"/>
              <a:gd name="connsiteX16144" fmla="*/ 5727256 w 7283450"/>
              <a:gd name="connsiteY16144" fmla="*/ 3295811 h 6857979"/>
              <a:gd name="connsiteX16145" fmla="*/ 5722890 w 7283450"/>
              <a:gd name="connsiteY16145" fmla="*/ 3295811 h 6857979"/>
              <a:gd name="connsiteX16146" fmla="*/ 5718128 w 7283450"/>
              <a:gd name="connsiteY16146" fmla="*/ 3296604 h 6857979"/>
              <a:gd name="connsiteX16147" fmla="*/ 5718128 w 7283450"/>
              <a:gd name="connsiteY16147" fmla="*/ 3291047 h 6857979"/>
              <a:gd name="connsiteX16148" fmla="*/ 5718524 w 7283450"/>
              <a:gd name="connsiteY16148" fmla="*/ 3286681 h 6857979"/>
              <a:gd name="connsiteX16149" fmla="*/ 5720112 w 7283450"/>
              <a:gd name="connsiteY16149" fmla="*/ 3282315 h 6857979"/>
              <a:gd name="connsiteX16150" fmla="*/ 5721700 w 7283450"/>
              <a:gd name="connsiteY16150" fmla="*/ 3279140 h 6857979"/>
              <a:gd name="connsiteX16151" fmla="*/ 5724478 w 7283450"/>
              <a:gd name="connsiteY16151" fmla="*/ 3276361 h 6857979"/>
              <a:gd name="connsiteX16152" fmla="*/ 5727256 w 7283450"/>
              <a:gd name="connsiteY16152" fmla="*/ 3273582 h 6857979"/>
              <a:gd name="connsiteX16153" fmla="*/ 5730035 w 7283450"/>
              <a:gd name="connsiteY16153" fmla="*/ 3271598 h 6857979"/>
              <a:gd name="connsiteX16154" fmla="*/ 5733607 w 7283450"/>
              <a:gd name="connsiteY16154" fmla="*/ 3270010 h 6857979"/>
              <a:gd name="connsiteX16155" fmla="*/ 5735194 w 7283450"/>
              <a:gd name="connsiteY16155" fmla="*/ 3261674 h 6857979"/>
              <a:gd name="connsiteX16156" fmla="*/ 5736782 w 7283450"/>
              <a:gd name="connsiteY16156" fmla="*/ 3253339 h 6857979"/>
              <a:gd name="connsiteX16157" fmla="*/ 5740354 w 7283450"/>
              <a:gd name="connsiteY16157" fmla="*/ 3237857 h 6857979"/>
              <a:gd name="connsiteX16158" fmla="*/ 5744323 w 7283450"/>
              <a:gd name="connsiteY16158" fmla="*/ 3223171 h 6857979"/>
              <a:gd name="connsiteX16159" fmla="*/ 5745911 w 7283450"/>
              <a:gd name="connsiteY16159" fmla="*/ 3216423 h 6857979"/>
              <a:gd name="connsiteX16160" fmla="*/ 5747498 w 7283450"/>
              <a:gd name="connsiteY16160" fmla="*/ 3209279 h 6857979"/>
              <a:gd name="connsiteX16161" fmla="*/ 5748292 w 7283450"/>
              <a:gd name="connsiteY16161" fmla="*/ 3202529 h 6857979"/>
              <a:gd name="connsiteX16162" fmla="*/ 5748689 w 7283450"/>
              <a:gd name="connsiteY16162" fmla="*/ 3195384 h 6857979"/>
              <a:gd name="connsiteX16163" fmla="*/ 5748689 w 7283450"/>
              <a:gd name="connsiteY16163" fmla="*/ 3188239 h 6857979"/>
              <a:gd name="connsiteX16164" fmla="*/ 5748292 w 7283450"/>
              <a:gd name="connsiteY16164" fmla="*/ 3181889 h 6857979"/>
              <a:gd name="connsiteX16165" fmla="*/ 5746704 w 7283450"/>
              <a:gd name="connsiteY16165" fmla="*/ 3174743 h 6857979"/>
              <a:gd name="connsiteX16166" fmla="*/ 5744323 w 7283450"/>
              <a:gd name="connsiteY16166" fmla="*/ 3167597 h 6857979"/>
              <a:gd name="connsiteX16167" fmla="*/ 5741148 w 7283450"/>
              <a:gd name="connsiteY16167" fmla="*/ 3160056 h 6857979"/>
              <a:gd name="connsiteX16168" fmla="*/ 5736782 w 7283450"/>
              <a:gd name="connsiteY16168" fmla="*/ 3152911 h 6857979"/>
              <a:gd name="connsiteX16169" fmla="*/ 5734004 w 7283450"/>
              <a:gd name="connsiteY16169" fmla="*/ 3153705 h 6857979"/>
              <a:gd name="connsiteX16170" fmla="*/ 5731225 w 7283450"/>
              <a:gd name="connsiteY16170" fmla="*/ 3154499 h 6857979"/>
              <a:gd name="connsiteX16171" fmla="*/ 5729241 w 7283450"/>
              <a:gd name="connsiteY16171" fmla="*/ 3156483 h 6857979"/>
              <a:gd name="connsiteX16172" fmla="*/ 5727256 w 7283450"/>
              <a:gd name="connsiteY16172" fmla="*/ 3157674 h 6857979"/>
              <a:gd name="connsiteX16173" fmla="*/ 5723287 w 7283450"/>
              <a:gd name="connsiteY16173" fmla="*/ 3160850 h 6857979"/>
              <a:gd name="connsiteX16174" fmla="*/ 5720509 w 7283450"/>
              <a:gd name="connsiteY16174" fmla="*/ 3165216 h 6857979"/>
              <a:gd name="connsiteX16175" fmla="*/ 5717731 w 7283450"/>
              <a:gd name="connsiteY16175" fmla="*/ 3169583 h 6857979"/>
              <a:gd name="connsiteX16176" fmla="*/ 5714555 w 7283450"/>
              <a:gd name="connsiteY16176" fmla="*/ 3175140 h 6857979"/>
              <a:gd name="connsiteX16177" fmla="*/ 5708602 w 7283450"/>
              <a:gd name="connsiteY16177" fmla="*/ 3186254 h 6857979"/>
              <a:gd name="connsiteX16178" fmla="*/ 5703442 w 7283450"/>
              <a:gd name="connsiteY16178" fmla="*/ 3194590 h 6857979"/>
              <a:gd name="connsiteX16179" fmla="*/ 5699076 w 7283450"/>
              <a:gd name="connsiteY16179" fmla="*/ 3202529 h 6857979"/>
              <a:gd name="connsiteX16180" fmla="*/ 5694711 w 7283450"/>
              <a:gd name="connsiteY16180" fmla="*/ 3211660 h 6857979"/>
              <a:gd name="connsiteX16181" fmla="*/ 5689948 w 7283450"/>
              <a:gd name="connsiteY16181" fmla="*/ 3222774 h 6857979"/>
              <a:gd name="connsiteX16182" fmla="*/ 5687963 w 7283450"/>
              <a:gd name="connsiteY16182" fmla="*/ 3227536 h 6857979"/>
              <a:gd name="connsiteX16183" fmla="*/ 5686773 w 7283450"/>
              <a:gd name="connsiteY16183" fmla="*/ 3233889 h 6857979"/>
              <a:gd name="connsiteX16184" fmla="*/ 5684788 w 7283450"/>
              <a:gd name="connsiteY16184" fmla="*/ 3239445 h 6857979"/>
              <a:gd name="connsiteX16185" fmla="*/ 5683994 w 7283450"/>
              <a:gd name="connsiteY16185" fmla="*/ 3241827 h 6857979"/>
              <a:gd name="connsiteX16186" fmla="*/ 5683597 w 7283450"/>
              <a:gd name="connsiteY16186" fmla="*/ 3243414 h 6857979"/>
              <a:gd name="connsiteX16187" fmla="*/ 5679231 w 7283450"/>
              <a:gd name="connsiteY16187" fmla="*/ 3246987 h 6857979"/>
              <a:gd name="connsiteX16188" fmla="*/ 5674469 w 7283450"/>
              <a:gd name="connsiteY16188" fmla="*/ 3250163 h 6857979"/>
              <a:gd name="connsiteX16189" fmla="*/ 5669309 w 7283450"/>
              <a:gd name="connsiteY16189" fmla="*/ 3252942 h 6857979"/>
              <a:gd name="connsiteX16190" fmla="*/ 5663355 w 7283450"/>
              <a:gd name="connsiteY16190" fmla="*/ 3254926 h 6857979"/>
              <a:gd name="connsiteX16191" fmla="*/ 5657799 w 7283450"/>
              <a:gd name="connsiteY16191" fmla="*/ 3256911 h 6857979"/>
              <a:gd name="connsiteX16192" fmla="*/ 5651448 w 7283450"/>
              <a:gd name="connsiteY16192" fmla="*/ 3258896 h 6857979"/>
              <a:gd name="connsiteX16193" fmla="*/ 5639145 w 7283450"/>
              <a:gd name="connsiteY16193" fmla="*/ 3261674 h 6857979"/>
              <a:gd name="connsiteX16194" fmla="*/ 5627238 w 7283450"/>
              <a:gd name="connsiteY16194" fmla="*/ 3264850 h 6857979"/>
              <a:gd name="connsiteX16195" fmla="*/ 5622078 w 7283450"/>
              <a:gd name="connsiteY16195" fmla="*/ 3267232 h 6857979"/>
              <a:gd name="connsiteX16196" fmla="*/ 5616918 w 7283450"/>
              <a:gd name="connsiteY16196" fmla="*/ 3269216 h 6857979"/>
              <a:gd name="connsiteX16197" fmla="*/ 5612949 w 7283450"/>
              <a:gd name="connsiteY16197" fmla="*/ 3271995 h 6857979"/>
              <a:gd name="connsiteX16198" fmla="*/ 5609377 w 7283450"/>
              <a:gd name="connsiteY16198" fmla="*/ 3274773 h 6857979"/>
              <a:gd name="connsiteX16199" fmla="*/ 5607790 w 7283450"/>
              <a:gd name="connsiteY16199" fmla="*/ 3277155 h 6857979"/>
              <a:gd name="connsiteX16200" fmla="*/ 5606599 w 7283450"/>
              <a:gd name="connsiteY16200" fmla="*/ 3278743 h 6857979"/>
              <a:gd name="connsiteX16201" fmla="*/ 5605805 w 7283450"/>
              <a:gd name="connsiteY16201" fmla="*/ 3280727 h 6857979"/>
              <a:gd name="connsiteX16202" fmla="*/ 5605011 w 7283450"/>
              <a:gd name="connsiteY16202" fmla="*/ 3283109 h 6857979"/>
              <a:gd name="connsiteX16203" fmla="*/ 5605011 w 7283450"/>
              <a:gd name="connsiteY16203" fmla="*/ 3284697 h 6857979"/>
              <a:gd name="connsiteX16204" fmla="*/ 5605011 w 7283450"/>
              <a:gd name="connsiteY16204" fmla="*/ 3286285 h 6857979"/>
              <a:gd name="connsiteX16205" fmla="*/ 5605805 w 7283450"/>
              <a:gd name="connsiteY16205" fmla="*/ 3290651 h 6857979"/>
              <a:gd name="connsiteX16206" fmla="*/ 5607393 w 7283450"/>
              <a:gd name="connsiteY16206" fmla="*/ 3296604 h 6857979"/>
              <a:gd name="connsiteX16207" fmla="*/ 5609377 w 7283450"/>
              <a:gd name="connsiteY16207" fmla="*/ 3302956 h 6857979"/>
              <a:gd name="connsiteX16208" fmla="*/ 5611362 w 7283450"/>
              <a:gd name="connsiteY16208" fmla="*/ 3308910 h 6857979"/>
              <a:gd name="connsiteX16209" fmla="*/ 5613743 w 7283450"/>
              <a:gd name="connsiteY16209" fmla="*/ 3314069 h 6857979"/>
              <a:gd name="connsiteX16210" fmla="*/ 5615728 w 7283450"/>
              <a:gd name="connsiteY16210" fmla="*/ 3318436 h 6857979"/>
              <a:gd name="connsiteX16211" fmla="*/ 5616521 w 7283450"/>
              <a:gd name="connsiteY16211" fmla="*/ 3319627 h 6857979"/>
              <a:gd name="connsiteX16212" fmla="*/ 5617315 w 7283450"/>
              <a:gd name="connsiteY16212" fmla="*/ 3320023 h 6857979"/>
              <a:gd name="connsiteX16213" fmla="*/ 5616918 w 7283450"/>
              <a:gd name="connsiteY16213" fmla="*/ 3319627 h 6857979"/>
              <a:gd name="connsiteX16214" fmla="*/ 5617315 w 7283450"/>
              <a:gd name="connsiteY16214" fmla="*/ 3318833 h 6857979"/>
              <a:gd name="connsiteX16215" fmla="*/ 5618506 w 7283450"/>
              <a:gd name="connsiteY16215" fmla="*/ 3318436 h 6857979"/>
              <a:gd name="connsiteX16216" fmla="*/ 5620093 w 7283450"/>
              <a:gd name="connsiteY16216" fmla="*/ 3317643 h 6857979"/>
              <a:gd name="connsiteX16217" fmla="*/ 5625650 w 7283450"/>
              <a:gd name="connsiteY16217" fmla="*/ 3316452 h 6857979"/>
              <a:gd name="connsiteX16218" fmla="*/ 5632000 w 7283450"/>
              <a:gd name="connsiteY16218" fmla="*/ 3315261 h 6857979"/>
              <a:gd name="connsiteX16219" fmla="*/ 5637954 w 7283450"/>
              <a:gd name="connsiteY16219" fmla="*/ 3314069 h 6857979"/>
              <a:gd name="connsiteX16220" fmla="*/ 5643114 w 7283450"/>
              <a:gd name="connsiteY16220" fmla="*/ 3312878 h 6857979"/>
              <a:gd name="connsiteX16221" fmla="*/ 5644701 w 7283450"/>
              <a:gd name="connsiteY16221" fmla="*/ 3312085 h 6857979"/>
              <a:gd name="connsiteX16222" fmla="*/ 5645892 w 7283450"/>
              <a:gd name="connsiteY16222" fmla="*/ 3311687 h 6857979"/>
              <a:gd name="connsiteX16223" fmla="*/ 5646289 w 7283450"/>
              <a:gd name="connsiteY16223" fmla="*/ 3310894 h 6857979"/>
              <a:gd name="connsiteX16224" fmla="*/ 5645495 w 7283450"/>
              <a:gd name="connsiteY16224" fmla="*/ 3310100 h 6857979"/>
              <a:gd name="connsiteX16225" fmla="*/ 5648670 w 7283450"/>
              <a:gd name="connsiteY16225" fmla="*/ 3311687 h 6857979"/>
              <a:gd name="connsiteX16226" fmla="*/ 5651448 w 7283450"/>
              <a:gd name="connsiteY16226" fmla="*/ 3312878 h 6857979"/>
              <a:gd name="connsiteX16227" fmla="*/ 5657799 w 7283450"/>
              <a:gd name="connsiteY16227" fmla="*/ 3314864 h 6857979"/>
              <a:gd name="connsiteX16228" fmla="*/ 5663355 w 7283450"/>
              <a:gd name="connsiteY16228" fmla="*/ 3316054 h 6857979"/>
              <a:gd name="connsiteX16229" fmla="*/ 5669706 w 7283450"/>
              <a:gd name="connsiteY16229" fmla="*/ 3316848 h 6857979"/>
              <a:gd name="connsiteX16230" fmla="*/ 5675262 w 7283450"/>
              <a:gd name="connsiteY16230" fmla="*/ 3316848 h 6857979"/>
              <a:gd name="connsiteX16231" fmla="*/ 5680025 w 7283450"/>
              <a:gd name="connsiteY16231" fmla="*/ 3316848 h 6857979"/>
              <a:gd name="connsiteX16232" fmla="*/ 5686376 w 7283450"/>
              <a:gd name="connsiteY16232" fmla="*/ 3316452 h 6857979"/>
              <a:gd name="connsiteX16233" fmla="*/ 5686376 w 7283450"/>
              <a:gd name="connsiteY16233" fmla="*/ 3322405 h 6857979"/>
              <a:gd name="connsiteX16234" fmla="*/ 5686773 w 7283450"/>
              <a:gd name="connsiteY16234" fmla="*/ 3326772 h 6857979"/>
              <a:gd name="connsiteX16235" fmla="*/ 5687169 w 7283450"/>
              <a:gd name="connsiteY16235" fmla="*/ 3329948 h 6857979"/>
              <a:gd name="connsiteX16236" fmla="*/ 5687566 w 7283450"/>
              <a:gd name="connsiteY16236" fmla="*/ 3332726 h 6857979"/>
              <a:gd name="connsiteX16237" fmla="*/ 5687169 w 7283450"/>
              <a:gd name="connsiteY16237" fmla="*/ 3335504 h 6857979"/>
              <a:gd name="connsiteX16238" fmla="*/ 5685979 w 7283450"/>
              <a:gd name="connsiteY16238" fmla="*/ 3338283 h 6857979"/>
              <a:gd name="connsiteX16239" fmla="*/ 5683994 w 7283450"/>
              <a:gd name="connsiteY16239" fmla="*/ 3341855 h 6857979"/>
              <a:gd name="connsiteX16240" fmla="*/ 5680025 w 7283450"/>
              <a:gd name="connsiteY16240" fmla="*/ 3347016 h 6857979"/>
              <a:gd name="connsiteX16241" fmla="*/ 5680422 w 7283450"/>
              <a:gd name="connsiteY16241" fmla="*/ 3348207 h 6857979"/>
              <a:gd name="connsiteX16242" fmla="*/ 5681613 w 7283450"/>
              <a:gd name="connsiteY16242" fmla="*/ 3348603 h 6857979"/>
              <a:gd name="connsiteX16243" fmla="*/ 5682407 w 7283450"/>
              <a:gd name="connsiteY16243" fmla="*/ 3348603 h 6857979"/>
              <a:gd name="connsiteX16244" fmla="*/ 5683597 w 7283450"/>
              <a:gd name="connsiteY16244" fmla="*/ 3348207 h 6857979"/>
              <a:gd name="connsiteX16245" fmla="*/ 5685979 w 7283450"/>
              <a:gd name="connsiteY16245" fmla="*/ 3347016 h 6857979"/>
              <a:gd name="connsiteX16246" fmla="*/ 5687566 w 7283450"/>
              <a:gd name="connsiteY16246" fmla="*/ 3346619 h 6857979"/>
              <a:gd name="connsiteX16247" fmla="*/ 5689948 w 7283450"/>
              <a:gd name="connsiteY16247" fmla="*/ 3347016 h 6857979"/>
              <a:gd name="connsiteX16248" fmla="*/ 5687963 w 7283450"/>
              <a:gd name="connsiteY16248" fmla="*/ 3351382 h 6857979"/>
              <a:gd name="connsiteX16249" fmla="*/ 5686376 w 7283450"/>
              <a:gd name="connsiteY16249" fmla="*/ 3355749 h 6857979"/>
              <a:gd name="connsiteX16250" fmla="*/ 5682804 w 7283450"/>
              <a:gd name="connsiteY16250" fmla="*/ 3363688 h 6857979"/>
              <a:gd name="connsiteX16251" fmla="*/ 5678835 w 7283450"/>
              <a:gd name="connsiteY16251" fmla="*/ 3370833 h 6857979"/>
              <a:gd name="connsiteX16252" fmla="*/ 5675659 w 7283450"/>
              <a:gd name="connsiteY16252" fmla="*/ 3377183 h 6857979"/>
              <a:gd name="connsiteX16253" fmla="*/ 5674072 w 7283450"/>
              <a:gd name="connsiteY16253" fmla="*/ 3380756 h 6857979"/>
              <a:gd name="connsiteX16254" fmla="*/ 5672881 w 7283450"/>
              <a:gd name="connsiteY16254" fmla="*/ 3383931 h 6857979"/>
              <a:gd name="connsiteX16255" fmla="*/ 5671690 w 7283450"/>
              <a:gd name="connsiteY16255" fmla="*/ 3387503 h 6857979"/>
              <a:gd name="connsiteX16256" fmla="*/ 5670897 w 7283450"/>
              <a:gd name="connsiteY16256" fmla="*/ 3391075 h 6857979"/>
              <a:gd name="connsiteX16257" fmla="*/ 5670897 w 7283450"/>
              <a:gd name="connsiteY16257" fmla="*/ 3395044 h 6857979"/>
              <a:gd name="connsiteX16258" fmla="*/ 5671293 w 7283450"/>
              <a:gd name="connsiteY16258" fmla="*/ 3398618 h 6857979"/>
              <a:gd name="connsiteX16259" fmla="*/ 5672087 w 7283450"/>
              <a:gd name="connsiteY16259" fmla="*/ 3402586 h 6857979"/>
              <a:gd name="connsiteX16260" fmla="*/ 5674072 w 7283450"/>
              <a:gd name="connsiteY16260" fmla="*/ 3406953 h 6857979"/>
              <a:gd name="connsiteX16261" fmla="*/ 5675262 w 7283450"/>
              <a:gd name="connsiteY16261" fmla="*/ 3409334 h 6857979"/>
              <a:gd name="connsiteX16262" fmla="*/ 5676453 w 7283450"/>
              <a:gd name="connsiteY16262" fmla="*/ 3411319 h 6857979"/>
              <a:gd name="connsiteX16263" fmla="*/ 5680025 w 7283450"/>
              <a:gd name="connsiteY16263" fmla="*/ 3416479 h 6857979"/>
              <a:gd name="connsiteX16264" fmla="*/ 5685185 w 7283450"/>
              <a:gd name="connsiteY16264" fmla="*/ 3421638 h 6857979"/>
              <a:gd name="connsiteX16265" fmla="*/ 5691138 w 7283450"/>
              <a:gd name="connsiteY16265" fmla="*/ 3426006 h 6857979"/>
              <a:gd name="connsiteX16266" fmla="*/ 5694314 w 7283450"/>
              <a:gd name="connsiteY16266" fmla="*/ 3427990 h 6857979"/>
              <a:gd name="connsiteX16267" fmla="*/ 5697489 w 7283450"/>
              <a:gd name="connsiteY16267" fmla="*/ 3429974 h 6857979"/>
              <a:gd name="connsiteX16268" fmla="*/ 5701061 w 7283450"/>
              <a:gd name="connsiteY16268" fmla="*/ 3431562 h 6857979"/>
              <a:gd name="connsiteX16269" fmla="*/ 5704236 w 7283450"/>
              <a:gd name="connsiteY16269" fmla="*/ 3432753 h 6857979"/>
              <a:gd name="connsiteX16270" fmla="*/ 5707808 w 7283450"/>
              <a:gd name="connsiteY16270" fmla="*/ 3433547 h 6857979"/>
              <a:gd name="connsiteX16271" fmla="*/ 5710983 w 7283450"/>
              <a:gd name="connsiteY16271" fmla="*/ 3433944 h 6857979"/>
              <a:gd name="connsiteX16272" fmla="*/ 5714555 w 7283450"/>
              <a:gd name="connsiteY16272" fmla="*/ 3434341 h 6857979"/>
              <a:gd name="connsiteX16273" fmla="*/ 5718128 w 7283450"/>
              <a:gd name="connsiteY16273" fmla="*/ 3433547 h 6857979"/>
              <a:gd name="connsiteX16274" fmla="*/ 5719318 w 7283450"/>
              <a:gd name="connsiteY16274" fmla="*/ 3433150 h 6857979"/>
              <a:gd name="connsiteX16275" fmla="*/ 5720509 w 7283450"/>
              <a:gd name="connsiteY16275" fmla="*/ 3432356 h 6857979"/>
              <a:gd name="connsiteX16276" fmla="*/ 5722097 w 7283450"/>
              <a:gd name="connsiteY16276" fmla="*/ 3430371 h 6857979"/>
              <a:gd name="connsiteX16277" fmla="*/ 5724478 w 7283450"/>
              <a:gd name="connsiteY16277" fmla="*/ 3427990 h 6857979"/>
              <a:gd name="connsiteX16278" fmla="*/ 5726066 w 7283450"/>
              <a:gd name="connsiteY16278" fmla="*/ 3427195 h 6857979"/>
              <a:gd name="connsiteX16279" fmla="*/ 5727256 w 7283450"/>
              <a:gd name="connsiteY16279" fmla="*/ 3426799 h 6857979"/>
              <a:gd name="connsiteX16280" fmla="*/ 5729241 w 7283450"/>
              <a:gd name="connsiteY16280" fmla="*/ 3427195 h 6857979"/>
              <a:gd name="connsiteX16281" fmla="*/ 5730828 w 7283450"/>
              <a:gd name="connsiteY16281" fmla="*/ 3427990 h 6857979"/>
              <a:gd name="connsiteX16282" fmla="*/ 5735194 w 7283450"/>
              <a:gd name="connsiteY16282" fmla="*/ 3430371 h 6857979"/>
              <a:gd name="connsiteX16283" fmla="*/ 5739163 w 7283450"/>
              <a:gd name="connsiteY16283" fmla="*/ 3432753 h 6857979"/>
              <a:gd name="connsiteX16284" fmla="*/ 5741148 w 7283450"/>
              <a:gd name="connsiteY16284" fmla="*/ 3433547 h 6857979"/>
              <a:gd name="connsiteX16285" fmla="*/ 5743132 w 7283450"/>
              <a:gd name="connsiteY16285" fmla="*/ 3433547 h 6857979"/>
              <a:gd name="connsiteX16286" fmla="*/ 5744323 w 7283450"/>
              <a:gd name="connsiteY16286" fmla="*/ 3433547 h 6857979"/>
              <a:gd name="connsiteX16287" fmla="*/ 5745117 w 7283450"/>
              <a:gd name="connsiteY16287" fmla="*/ 3432356 h 6857979"/>
              <a:gd name="connsiteX16288" fmla="*/ 5746307 w 7283450"/>
              <a:gd name="connsiteY16288" fmla="*/ 3429974 h 6857979"/>
              <a:gd name="connsiteX16289" fmla="*/ 5747498 w 7283450"/>
              <a:gd name="connsiteY16289" fmla="*/ 3428386 h 6857979"/>
              <a:gd name="connsiteX16290" fmla="*/ 5748292 w 7283450"/>
              <a:gd name="connsiteY16290" fmla="*/ 3427594 h 6857979"/>
              <a:gd name="connsiteX16291" fmla="*/ 5750276 w 7283450"/>
              <a:gd name="connsiteY16291" fmla="*/ 3426799 h 6857979"/>
              <a:gd name="connsiteX16292" fmla="*/ 5752261 w 7283450"/>
              <a:gd name="connsiteY16292" fmla="*/ 3426799 h 6857979"/>
              <a:gd name="connsiteX16293" fmla="*/ 5752261 w 7283450"/>
              <a:gd name="connsiteY16293" fmla="*/ 3430371 h 6857979"/>
              <a:gd name="connsiteX16294" fmla="*/ 5752261 w 7283450"/>
              <a:gd name="connsiteY16294" fmla="*/ 3433547 h 6857979"/>
              <a:gd name="connsiteX16295" fmla="*/ 5754245 w 7283450"/>
              <a:gd name="connsiteY16295" fmla="*/ 3433944 h 6857979"/>
              <a:gd name="connsiteX16296" fmla="*/ 5756627 w 7283450"/>
              <a:gd name="connsiteY16296" fmla="*/ 3433547 h 6857979"/>
              <a:gd name="connsiteX16297" fmla="*/ 5762183 w 7283450"/>
              <a:gd name="connsiteY16297" fmla="*/ 3433150 h 6857979"/>
              <a:gd name="connsiteX16298" fmla="*/ 5768534 w 7283450"/>
              <a:gd name="connsiteY16298" fmla="*/ 3432753 h 6857979"/>
              <a:gd name="connsiteX16299" fmla="*/ 5771312 w 7283450"/>
              <a:gd name="connsiteY16299" fmla="*/ 3433150 h 6857979"/>
              <a:gd name="connsiteX16300" fmla="*/ 5774090 w 7283450"/>
              <a:gd name="connsiteY16300" fmla="*/ 3433547 h 6857979"/>
              <a:gd name="connsiteX16301" fmla="*/ 5778059 w 7283450"/>
              <a:gd name="connsiteY16301" fmla="*/ 3434737 h 6857979"/>
              <a:gd name="connsiteX16302" fmla="*/ 5781631 w 7283450"/>
              <a:gd name="connsiteY16302" fmla="*/ 3435134 h 6857979"/>
              <a:gd name="connsiteX16303" fmla="*/ 5789173 w 7283450"/>
              <a:gd name="connsiteY16303" fmla="*/ 3436325 h 6857979"/>
              <a:gd name="connsiteX16304" fmla="*/ 5796317 w 7283450"/>
              <a:gd name="connsiteY16304" fmla="*/ 3437913 h 6857979"/>
              <a:gd name="connsiteX16305" fmla="*/ 5799492 w 7283450"/>
              <a:gd name="connsiteY16305" fmla="*/ 3439104 h 6857979"/>
              <a:gd name="connsiteX16306" fmla="*/ 5802667 w 7283450"/>
              <a:gd name="connsiteY16306" fmla="*/ 3440295 h 6857979"/>
              <a:gd name="connsiteX16307" fmla="*/ 5804652 w 7283450"/>
              <a:gd name="connsiteY16307" fmla="*/ 3437913 h 6857979"/>
              <a:gd name="connsiteX16308" fmla="*/ 5806636 w 7283450"/>
              <a:gd name="connsiteY16308" fmla="*/ 3434737 h 6857979"/>
              <a:gd name="connsiteX16309" fmla="*/ 5809811 w 7283450"/>
              <a:gd name="connsiteY16309" fmla="*/ 3427990 h 6857979"/>
              <a:gd name="connsiteX16310" fmla="*/ 5814971 w 7283450"/>
              <a:gd name="connsiteY16310" fmla="*/ 3413700 h 6857979"/>
              <a:gd name="connsiteX16311" fmla="*/ 5825687 w 7283450"/>
              <a:gd name="connsiteY16311" fmla="*/ 3412906 h 6857979"/>
              <a:gd name="connsiteX16312" fmla="*/ 5837594 w 7283450"/>
              <a:gd name="connsiteY16312" fmla="*/ 3412113 h 6857979"/>
              <a:gd name="connsiteX16313" fmla="*/ 5849104 w 7283450"/>
              <a:gd name="connsiteY16313" fmla="*/ 3410525 h 6857979"/>
              <a:gd name="connsiteX16314" fmla="*/ 5861408 w 7283450"/>
              <a:gd name="connsiteY16314" fmla="*/ 3409732 h 6857979"/>
              <a:gd name="connsiteX16315" fmla="*/ 5873315 w 7283450"/>
              <a:gd name="connsiteY16315" fmla="*/ 3409334 h 6857979"/>
              <a:gd name="connsiteX16316" fmla="*/ 5884825 w 7283450"/>
              <a:gd name="connsiteY16316" fmla="*/ 3409732 h 6857979"/>
              <a:gd name="connsiteX16317" fmla="*/ 5890382 w 7283450"/>
              <a:gd name="connsiteY16317" fmla="*/ 3410128 h 6857979"/>
              <a:gd name="connsiteX16318" fmla="*/ 5895938 w 7283450"/>
              <a:gd name="connsiteY16318" fmla="*/ 3410922 h 6857979"/>
              <a:gd name="connsiteX16319" fmla="*/ 5901098 w 7283450"/>
              <a:gd name="connsiteY16319" fmla="*/ 3412509 h 6857979"/>
              <a:gd name="connsiteX16320" fmla="*/ 5906258 w 7283450"/>
              <a:gd name="connsiteY16320" fmla="*/ 3413700 h 6857979"/>
              <a:gd name="connsiteX16321" fmla="*/ 5911021 w 7283450"/>
              <a:gd name="connsiteY16321" fmla="*/ 3416082 h 6857979"/>
              <a:gd name="connsiteX16322" fmla="*/ 5917768 w 7283450"/>
              <a:gd name="connsiteY16322" fmla="*/ 3419258 h 6857979"/>
              <a:gd name="connsiteX16323" fmla="*/ 5921340 w 7283450"/>
              <a:gd name="connsiteY16323" fmla="*/ 3420845 h 6857979"/>
              <a:gd name="connsiteX16324" fmla="*/ 5924912 w 7283450"/>
              <a:gd name="connsiteY16324" fmla="*/ 3421638 h 6857979"/>
              <a:gd name="connsiteX16325" fmla="*/ 5928087 w 7283450"/>
              <a:gd name="connsiteY16325" fmla="*/ 3421638 h 6857979"/>
              <a:gd name="connsiteX16326" fmla="*/ 5930072 w 7283450"/>
              <a:gd name="connsiteY16326" fmla="*/ 3421241 h 6857979"/>
              <a:gd name="connsiteX16327" fmla="*/ 5931262 w 7283450"/>
              <a:gd name="connsiteY16327" fmla="*/ 3420050 h 6857979"/>
              <a:gd name="connsiteX16328" fmla="*/ 5932453 w 7283450"/>
              <a:gd name="connsiteY16328" fmla="*/ 3419258 h 6857979"/>
              <a:gd name="connsiteX16329" fmla="*/ 5933247 w 7283450"/>
              <a:gd name="connsiteY16329" fmla="*/ 3417670 h 6857979"/>
              <a:gd name="connsiteX16330" fmla="*/ 5935231 w 7283450"/>
              <a:gd name="connsiteY16330" fmla="*/ 3414891 h 6857979"/>
              <a:gd name="connsiteX16331" fmla="*/ 5936025 w 7283450"/>
              <a:gd name="connsiteY16331" fmla="*/ 3414493 h 6857979"/>
              <a:gd name="connsiteX16332" fmla="*/ 5936423 w 7283450"/>
              <a:gd name="connsiteY16332" fmla="*/ 3414493 h 6857979"/>
              <a:gd name="connsiteX16333" fmla="*/ 5936819 w 7283450"/>
              <a:gd name="connsiteY16333" fmla="*/ 3414891 h 6857979"/>
              <a:gd name="connsiteX16334" fmla="*/ 5937613 w 7283450"/>
              <a:gd name="connsiteY16334" fmla="*/ 3416479 h 6857979"/>
              <a:gd name="connsiteX16335" fmla="*/ 5937613 w 7283450"/>
              <a:gd name="connsiteY16335" fmla="*/ 3420050 h 6857979"/>
              <a:gd name="connsiteX16336" fmla="*/ 5939597 w 7283450"/>
              <a:gd name="connsiteY16336" fmla="*/ 3419258 h 6857979"/>
              <a:gd name="connsiteX16337" fmla="*/ 5940789 w 7283450"/>
              <a:gd name="connsiteY16337" fmla="*/ 3418067 h 6857979"/>
              <a:gd name="connsiteX16338" fmla="*/ 5941582 w 7283450"/>
              <a:gd name="connsiteY16338" fmla="*/ 3416875 h 6857979"/>
              <a:gd name="connsiteX16339" fmla="*/ 5941582 w 7283450"/>
              <a:gd name="connsiteY16339" fmla="*/ 3415684 h 6857979"/>
              <a:gd name="connsiteX16340" fmla="*/ 5940789 w 7283450"/>
              <a:gd name="connsiteY16340" fmla="*/ 3414097 h 6857979"/>
              <a:gd name="connsiteX16341" fmla="*/ 5939995 w 7283450"/>
              <a:gd name="connsiteY16341" fmla="*/ 3412509 h 6857979"/>
              <a:gd name="connsiteX16342" fmla="*/ 5938010 w 7283450"/>
              <a:gd name="connsiteY16342" fmla="*/ 3409334 h 6857979"/>
              <a:gd name="connsiteX16343" fmla="*/ 5935629 w 7283450"/>
              <a:gd name="connsiteY16343" fmla="*/ 3406953 h 6857979"/>
              <a:gd name="connsiteX16344" fmla="*/ 5935231 w 7283450"/>
              <a:gd name="connsiteY16344" fmla="*/ 3405762 h 6857979"/>
              <a:gd name="connsiteX16345" fmla="*/ 5934835 w 7283450"/>
              <a:gd name="connsiteY16345" fmla="*/ 3404968 h 6857979"/>
              <a:gd name="connsiteX16346" fmla="*/ 5935231 w 7283450"/>
              <a:gd name="connsiteY16346" fmla="*/ 3404175 h 6857979"/>
              <a:gd name="connsiteX16347" fmla="*/ 5936025 w 7283450"/>
              <a:gd name="connsiteY16347" fmla="*/ 3403777 h 6857979"/>
              <a:gd name="connsiteX16348" fmla="*/ 5938010 w 7283450"/>
              <a:gd name="connsiteY16348" fmla="*/ 3403777 h 6857979"/>
              <a:gd name="connsiteX16349" fmla="*/ 5940789 w 7283450"/>
              <a:gd name="connsiteY16349" fmla="*/ 3403777 h 6857979"/>
              <a:gd name="connsiteX16350" fmla="*/ 5941185 w 7283450"/>
              <a:gd name="connsiteY16350" fmla="*/ 3406555 h 6857979"/>
              <a:gd name="connsiteX16351" fmla="*/ 5941979 w 7283450"/>
              <a:gd name="connsiteY16351" fmla="*/ 3409334 h 6857979"/>
              <a:gd name="connsiteX16352" fmla="*/ 5943169 w 7283450"/>
              <a:gd name="connsiteY16352" fmla="*/ 3411319 h 6857979"/>
              <a:gd name="connsiteX16353" fmla="*/ 5944757 w 7283450"/>
              <a:gd name="connsiteY16353" fmla="*/ 3414097 h 6857979"/>
              <a:gd name="connsiteX16354" fmla="*/ 5947139 w 7283450"/>
              <a:gd name="connsiteY16354" fmla="*/ 3415684 h 6857979"/>
              <a:gd name="connsiteX16355" fmla="*/ 5949520 w 7283450"/>
              <a:gd name="connsiteY16355" fmla="*/ 3417670 h 6857979"/>
              <a:gd name="connsiteX16356" fmla="*/ 5952299 w 7283450"/>
              <a:gd name="connsiteY16356" fmla="*/ 3418861 h 6857979"/>
              <a:gd name="connsiteX16357" fmla="*/ 5955473 w 7283450"/>
              <a:gd name="connsiteY16357" fmla="*/ 3420845 h 6857979"/>
              <a:gd name="connsiteX16358" fmla="*/ 5961824 w 7283450"/>
              <a:gd name="connsiteY16358" fmla="*/ 3422829 h 6857979"/>
              <a:gd name="connsiteX16359" fmla="*/ 5969762 w 7283450"/>
              <a:gd name="connsiteY16359" fmla="*/ 3424417 h 6857979"/>
              <a:gd name="connsiteX16360" fmla="*/ 5978493 w 7283450"/>
              <a:gd name="connsiteY16360" fmla="*/ 3425608 h 6857979"/>
              <a:gd name="connsiteX16361" fmla="*/ 5987225 w 7283450"/>
              <a:gd name="connsiteY16361" fmla="*/ 3426402 h 6857979"/>
              <a:gd name="connsiteX16362" fmla="*/ 6007071 w 7283450"/>
              <a:gd name="connsiteY16362" fmla="*/ 3427195 h 6857979"/>
              <a:gd name="connsiteX16363" fmla="*/ 6026121 w 7283450"/>
              <a:gd name="connsiteY16363" fmla="*/ 3427594 h 6857979"/>
              <a:gd name="connsiteX16364" fmla="*/ 6044379 w 7283450"/>
              <a:gd name="connsiteY16364" fmla="*/ 3428386 h 6857979"/>
              <a:gd name="connsiteX16365" fmla="*/ 6052714 w 7283450"/>
              <a:gd name="connsiteY16365" fmla="*/ 3429577 h 6857979"/>
              <a:gd name="connsiteX16366" fmla="*/ 6059858 w 7283450"/>
              <a:gd name="connsiteY16366" fmla="*/ 3430371 h 6857979"/>
              <a:gd name="connsiteX16367" fmla="*/ 6061049 w 7283450"/>
              <a:gd name="connsiteY16367" fmla="*/ 3429974 h 6857979"/>
              <a:gd name="connsiteX16368" fmla="*/ 6061843 w 7283450"/>
              <a:gd name="connsiteY16368" fmla="*/ 3429577 h 6857979"/>
              <a:gd name="connsiteX16369" fmla="*/ 6062637 w 7283450"/>
              <a:gd name="connsiteY16369" fmla="*/ 3427990 h 6857979"/>
              <a:gd name="connsiteX16370" fmla="*/ 6063033 w 7283450"/>
              <a:gd name="connsiteY16370" fmla="*/ 3426799 h 6857979"/>
              <a:gd name="connsiteX16371" fmla="*/ 6063430 w 7283450"/>
              <a:gd name="connsiteY16371" fmla="*/ 3424020 h 6857979"/>
              <a:gd name="connsiteX16372" fmla="*/ 6063430 w 7283450"/>
              <a:gd name="connsiteY16372" fmla="*/ 3420845 h 6857979"/>
              <a:gd name="connsiteX16373" fmla="*/ 6063430 w 7283450"/>
              <a:gd name="connsiteY16373" fmla="*/ 3417272 h 6857979"/>
              <a:gd name="connsiteX16374" fmla="*/ 6063430 w 7283450"/>
              <a:gd name="connsiteY16374" fmla="*/ 3414493 h 6857979"/>
              <a:gd name="connsiteX16375" fmla="*/ 6063827 w 7283450"/>
              <a:gd name="connsiteY16375" fmla="*/ 3412906 h 6857979"/>
              <a:gd name="connsiteX16376" fmla="*/ 6064224 w 7283450"/>
              <a:gd name="connsiteY16376" fmla="*/ 3412113 h 6857979"/>
              <a:gd name="connsiteX16377" fmla="*/ 6065018 w 7283450"/>
              <a:gd name="connsiteY16377" fmla="*/ 3410922 h 6857979"/>
              <a:gd name="connsiteX16378" fmla="*/ 6066209 w 7283450"/>
              <a:gd name="connsiteY16378" fmla="*/ 3410128 h 6857979"/>
              <a:gd name="connsiteX16379" fmla="*/ 6078909 w 7283450"/>
              <a:gd name="connsiteY16379" fmla="*/ 3410128 h 6857979"/>
              <a:gd name="connsiteX16380" fmla="*/ 6080100 w 7283450"/>
              <a:gd name="connsiteY16380" fmla="*/ 3412509 h 6857979"/>
              <a:gd name="connsiteX16381" fmla="*/ 6080893 w 7283450"/>
              <a:gd name="connsiteY16381" fmla="*/ 3414097 h 6857979"/>
              <a:gd name="connsiteX16382" fmla="*/ 6081291 w 7283450"/>
              <a:gd name="connsiteY16382" fmla="*/ 3416479 h 6857979"/>
              <a:gd name="connsiteX16383" fmla="*/ 6081687 w 7283450"/>
              <a:gd name="connsiteY16383" fmla="*/ 3418463 h 6857979"/>
              <a:gd name="connsiteX16384" fmla="*/ 6081291 w 7283450"/>
              <a:gd name="connsiteY16384" fmla="*/ 3421241 h 6857979"/>
              <a:gd name="connsiteX16385" fmla="*/ 6080893 w 7283450"/>
              <a:gd name="connsiteY16385" fmla="*/ 3423227 h 6857979"/>
              <a:gd name="connsiteX16386" fmla="*/ 6080100 w 7283450"/>
              <a:gd name="connsiteY16386" fmla="*/ 3425211 h 6857979"/>
              <a:gd name="connsiteX16387" fmla="*/ 6078909 w 7283450"/>
              <a:gd name="connsiteY16387" fmla="*/ 3426799 h 6857979"/>
              <a:gd name="connsiteX16388" fmla="*/ 6087641 w 7283450"/>
              <a:gd name="connsiteY16388" fmla="*/ 3429577 h 6857979"/>
              <a:gd name="connsiteX16389" fmla="*/ 6097167 w 7283450"/>
              <a:gd name="connsiteY16389" fmla="*/ 3431165 h 6857979"/>
              <a:gd name="connsiteX16390" fmla="*/ 6106692 w 7283450"/>
              <a:gd name="connsiteY16390" fmla="*/ 3432356 h 6857979"/>
              <a:gd name="connsiteX16391" fmla="*/ 6116218 w 7283450"/>
              <a:gd name="connsiteY16391" fmla="*/ 3433547 h 6857979"/>
              <a:gd name="connsiteX16392" fmla="*/ 6126537 w 7283450"/>
              <a:gd name="connsiteY16392" fmla="*/ 3434341 h 6857979"/>
              <a:gd name="connsiteX16393" fmla="*/ 6136459 w 7283450"/>
              <a:gd name="connsiteY16393" fmla="*/ 3434737 h 6857979"/>
              <a:gd name="connsiteX16394" fmla="*/ 6156701 w 7283450"/>
              <a:gd name="connsiteY16394" fmla="*/ 3435531 h 6857979"/>
              <a:gd name="connsiteX16395" fmla="*/ 6177341 w 7283450"/>
              <a:gd name="connsiteY16395" fmla="*/ 3435531 h 6857979"/>
              <a:gd name="connsiteX16396" fmla="*/ 6197979 w 7283450"/>
              <a:gd name="connsiteY16396" fmla="*/ 3434737 h 6857979"/>
              <a:gd name="connsiteX16397" fmla="*/ 6238859 w 7283450"/>
              <a:gd name="connsiteY16397" fmla="*/ 3433547 h 6857979"/>
              <a:gd name="connsiteX16398" fmla="*/ 6237669 w 7283450"/>
              <a:gd name="connsiteY16398" fmla="*/ 3432753 h 6857979"/>
              <a:gd name="connsiteX16399" fmla="*/ 6236081 w 7283450"/>
              <a:gd name="connsiteY16399" fmla="*/ 3431959 h 6857979"/>
              <a:gd name="connsiteX16400" fmla="*/ 6233303 w 7283450"/>
              <a:gd name="connsiteY16400" fmla="*/ 3430768 h 6857979"/>
              <a:gd name="connsiteX16401" fmla="*/ 6226556 w 7283450"/>
              <a:gd name="connsiteY16401" fmla="*/ 3428386 h 6857979"/>
              <a:gd name="connsiteX16402" fmla="*/ 6223777 w 7283450"/>
              <a:gd name="connsiteY16402" fmla="*/ 3426799 h 6857979"/>
              <a:gd name="connsiteX16403" fmla="*/ 6222587 w 7283450"/>
              <a:gd name="connsiteY16403" fmla="*/ 3426006 h 6857979"/>
              <a:gd name="connsiteX16404" fmla="*/ 6221396 w 7283450"/>
              <a:gd name="connsiteY16404" fmla="*/ 3424815 h 6857979"/>
              <a:gd name="connsiteX16405" fmla="*/ 6220603 w 7283450"/>
              <a:gd name="connsiteY16405" fmla="*/ 3423227 h 6857979"/>
              <a:gd name="connsiteX16406" fmla="*/ 6220205 w 7283450"/>
              <a:gd name="connsiteY16406" fmla="*/ 3421638 h 6857979"/>
              <a:gd name="connsiteX16407" fmla="*/ 6219809 w 7283450"/>
              <a:gd name="connsiteY16407" fmla="*/ 3419258 h 6857979"/>
              <a:gd name="connsiteX16408" fmla="*/ 6220205 w 7283450"/>
              <a:gd name="connsiteY16408" fmla="*/ 3416875 h 6857979"/>
              <a:gd name="connsiteX16409" fmla="*/ 6222587 w 7283450"/>
              <a:gd name="connsiteY16409" fmla="*/ 3416082 h 6857979"/>
              <a:gd name="connsiteX16410" fmla="*/ 6224571 w 7283450"/>
              <a:gd name="connsiteY16410" fmla="*/ 3414891 h 6857979"/>
              <a:gd name="connsiteX16411" fmla="*/ 6228937 w 7283450"/>
              <a:gd name="connsiteY16411" fmla="*/ 3412113 h 6857979"/>
              <a:gd name="connsiteX16412" fmla="*/ 6232509 w 7283450"/>
              <a:gd name="connsiteY16412" fmla="*/ 3408143 h 6857979"/>
              <a:gd name="connsiteX16413" fmla="*/ 6235287 w 7283450"/>
              <a:gd name="connsiteY16413" fmla="*/ 3404571 h 6857979"/>
              <a:gd name="connsiteX16414" fmla="*/ 6238066 w 7283450"/>
              <a:gd name="connsiteY16414" fmla="*/ 3399809 h 6857979"/>
              <a:gd name="connsiteX16415" fmla="*/ 6240051 w 7283450"/>
              <a:gd name="connsiteY16415" fmla="*/ 3395441 h 6857979"/>
              <a:gd name="connsiteX16416" fmla="*/ 6243623 w 7283450"/>
              <a:gd name="connsiteY16416" fmla="*/ 3385519 h 6857979"/>
              <a:gd name="connsiteX16417" fmla="*/ 6247591 w 7283450"/>
              <a:gd name="connsiteY16417" fmla="*/ 3376787 h 6857979"/>
              <a:gd name="connsiteX16418" fmla="*/ 6249576 w 7283450"/>
              <a:gd name="connsiteY16418" fmla="*/ 3372817 h 6857979"/>
              <a:gd name="connsiteX16419" fmla="*/ 6251957 w 7283450"/>
              <a:gd name="connsiteY16419" fmla="*/ 3369642 h 6857979"/>
              <a:gd name="connsiteX16420" fmla="*/ 6255133 w 7283450"/>
              <a:gd name="connsiteY16420" fmla="*/ 3366466 h 6857979"/>
              <a:gd name="connsiteX16421" fmla="*/ 6256720 w 7283450"/>
              <a:gd name="connsiteY16421" fmla="*/ 3365672 h 6857979"/>
              <a:gd name="connsiteX16422" fmla="*/ 6258307 w 7283450"/>
              <a:gd name="connsiteY16422" fmla="*/ 3364878 h 6857979"/>
              <a:gd name="connsiteX16423" fmla="*/ 6260292 w 7283450"/>
              <a:gd name="connsiteY16423" fmla="*/ 3364084 h 6857979"/>
              <a:gd name="connsiteX16424" fmla="*/ 6262673 w 7283450"/>
              <a:gd name="connsiteY16424" fmla="*/ 3363688 h 6857979"/>
              <a:gd name="connsiteX16425" fmla="*/ 6264658 w 7283450"/>
              <a:gd name="connsiteY16425" fmla="*/ 3363688 h 6857979"/>
              <a:gd name="connsiteX16426" fmla="*/ 6267039 w 7283450"/>
              <a:gd name="connsiteY16426" fmla="*/ 3363688 h 6857979"/>
              <a:gd name="connsiteX16427" fmla="*/ 6269818 w 7283450"/>
              <a:gd name="connsiteY16427" fmla="*/ 3364084 h 6857979"/>
              <a:gd name="connsiteX16428" fmla="*/ 6272596 w 7283450"/>
              <a:gd name="connsiteY16428" fmla="*/ 3365275 h 6857979"/>
              <a:gd name="connsiteX16429" fmla="*/ 6274581 w 7283450"/>
              <a:gd name="connsiteY16429" fmla="*/ 3366863 h 6857979"/>
              <a:gd name="connsiteX16430" fmla="*/ 6276168 w 7283450"/>
              <a:gd name="connsiteY16430" fmla="*/ 3368847 h 6857979"/>
              <a:gd name="connsiteX16431" fmla="*/ 6277756 w 7283450"/>
              <a:gd name="connsiteY16431" fmla="*/ 3371626 h 6857979"/>
              <a:gd name="connsiteX16432" fmla="*/ 6279741 w 7283450"/>
              <a:gd name="connsiteY16432" fmla="*/ 3374008 h 6857979"/>
              <a:gd name="connsiteX16433" fmla="*/ 6282121 w 7283450"/>
              <a:gd name="connsiteY16433" fmla="*/ 3379961 h 6857979"/>
              <a:gd name="connsiteX16434" fmla="*/ 6284900 w 7283450"/>
              <a:gd name="connsiteY16434" fmla="*/ 3385519 h 6857979"/>
              <a:gd name="connsiteX16435" fmla="*/ 6286885 w 7283450"/>
              <a:gd name="connsiteY16435" fmla="*/ 3388694 h 6857979"/>
              <a:gd name="connsiteX16436" fmla="*/ 6289266 w 7283450"/>
              <a:gd name="connsiteY16436" fmla="*/ 3391075 h 6857979"/>
              <a:gd name="connsiteX16437" fmla="*/ 6291251 w 7283450"/>
              <a:gd name="connsiteY16437" fmla="*/ 3393060 h 6857979"/>
              <a:gd name="connsiteX16438" fmla="*/ 6294029 w 7283450"/>
              <a:gd name="connsiteY16438" fmla="*/ 3395044 h 6857979"/>
              <a:gd name="connsiteX16439" fmla="*/ 6297601 w 7283450"/>
              <a:gd name="connsiteY16439" fmla="*/ 3396235 h 6857979"/>
              <a:gd name="connsiteX16440" fmla="*/ 6301569 w 7283450"/>
              <a:gd name="connsiteY16440" fmla="*/ 3397030 h 6857979"/>
              <a:gd name="connsiteX16441" fmla="*/ 6301569 w 7283450"/>
              <a:gd name="connsiteY16441" fmla="*/ 3416875 h 6857979"/>
              <a:gd name="connsiteX16442" fmla="*/ 6303951 w 7283450"/>
              <a:gd name="connsiteY16442" fmla="*/ 3418067 h 6857979"/>
              <a:gd name="connsiteX16443" fmla="*/ 6307127 w 7283450"/>
              <a:gd name="connsiteY16443" fmla="*/ 3419258 h 6857979"/>
              <a:gd name="connsiteX16444" fmla="*/ 6309905 w 7283450"/>
              <a:gd name="connsiteY16444" fmla="*/ 3419654 h 6857979"/>
              <a:gd name="connsiteX16445" fmla="*/ 6313080 w 7283450"/>
              <a:gd name="connsiteY16445" fmla="*/ 3420050 h 6857979"/>
              <a:gd name="connsiteX16446" fmla="*/ 6320224 w 7283450"/>
              <a:gd name="connsiteY16446" fmla="*/ 3420845 h 6857979"/>
              <a:gd name="connsiteX16447" fmla="*/ 6327765 w 7283450"/>
              <a:gd name="connsiteY16447" fmla="*/ 3420845 h 6857979"/>
              <a:gd name="connsiteX16448" fmla="*/ 6335306 w 7283450"/>
              <a:gd name="connsiteY16448" fmla="*/ 3420845 h 6857979"/>
              <a:gd name="connsiteX16449" fmla="*/ 6342847 w 7283450"/>
              <a:gd name="connsiteY16449" fmla="*/ 3421241 h 6857979"/>
              <a:gd name="connsiteX16450" fmla="*/ 6346023 w 7283450"/>
              <a:gd name="connsiteY16450" fmla="*/ 3421241 h 6857979"/>
              <a:gd name="connsiteX16451" fmla="*/ 6349197 w 7283450"/>
              <a:gd name="connsiteY16451" fmla="*/ 3422036 h 6857979"/>
              <a:gd name="connsiteX16452" fmla="*/ 6352373 w 7283450"/>
              <a:gd name="connsiteY16452" fmla="*/ 3422829 h 6857979"/>
              <a:gd name="connsiteX16453" fmla="*/ 6354754 w 7283450"/>
              <a:gd name="connsiteY16453" fmla="*/ 3423624 h 6857979"/>
              <a:gd name="connsiteX16454" fmla="*/ 6354357 w 7283450"/>
              <a:gd name="connsiteY16454" fmla="*/ 3425211 h 6857979"/>
              <a:gd name="connsiteX16455" fmla="*/ 6353167 w 7283450"/>
              <a:gd name="connsiteY16455" fmla="*/ 3426006 h 6857979"/>
              <a:gd name="connsiteX16456" fmla="*/ 6351579 w 7283450"/>
              <a:gd name="connsiteY16456" fmla="*/ 3426402 h 6857979"/>
              <a:gd name="connsiteX16457" fmla="*/ 6349991 w 7283450"/>
              <a:gd name="connsiteY16457" fmla="*/ 3426799 h 6857979"/>
              <a:gd name="connsiteX16458" fmla="*/ 6357135 w 7283450"/>
              <a:gd name="connsiteY16458" fmla="*/ 3426799 h 6857979"/>
              <a:gd name="connsiteX16459" fmla="*/ 6373011 w 7283450"/>
              <a:gd name="connsiteY16459" fmla="*/ 3426402 h 6857979"/>
              <a:gd name="connsiteX16460" fmla="*/ 6409129 w 7283450"/>
              <a:gd name="connsiteY16460" fmla="*/ 3424417 h 6857979"/>
              <a:gd name="connsiteX16461" fmla="*/ 6428181 w 7283450"/>
              <a:gd name="connsiteY16461" fmla="*/ 3423624 h 6857979"/>
              <a:gd name="connsiteX16462" fmla="*/ 6448025 w 7283450"/>
              <a:gd name="connsiteY16462" fmla="*/ 3422829 h 6857979"/>
              <a:gd name="connsiteX16463" fmla="*/ 6469061 w 7283450"/>
              <a:gd name="connsiteY16463" fmla="*/ 3422829 h 6857979"/>
              <a:gd name="connsiteX16464" fmla="*/ 6489700 w 7283450"/>
              <a:gd name="connsiteY16464" fmla="*/ 3423624 h 6857979"/>
              <a:gd name="connsiteX16465" fmla="*/ 6488509 w 7283450"/>
              <a:gd name="connsiteY16465" fmla="*/ 3426006 h 6857979"/>
              <a:gd name="connsiteX16466" fmla="*/ 6486525 w 7283450"/>
              <a:gd name="connsiteY16466" fmla="*/ 3428386 h 6857979"/>
              <a:gd name="connsiteX16467" fmla="*/ 6483747 w 7283450"/>
              <a:gd name="connsiteY16467" fmla="*/ 3430768 h 6857979"/>
              <a:gd name="connsiteX16468" fmla="*/ 6480571 w 7283450"/>
              <a:gd name="connsiteY16468" fmla="*/ 3432753 h 6857979"/>
              <a:gd name="connsiteX16469" fmla="*/ 6477396 w 7283450"/>
              <a:gd name="connsiteY16469" fmla="*/ 3434341 h 6857979"/>
              <a:gd name="connsiteX16470" fmla="*/ 6473030 w 7283450"/>
              <a:gd name="connsiteY16470" fmla="*/ 3435531 h 6857979"/>
              <a:gd name="connsiteX16471" fmla="*/ 6464695 w 7283450"/>
              <a:gd name="connsiteY16471" fmla="*/ 3438310 h 6857979"/>
              <a:gd name="connsiteX16472" fmla="*/ 6455567 w 7283450"/>
              <a:gd name="connsiteY16472" fmla="*/ 3440295 h 6857979"/>
              <a:gd name="connsiteX16473" fmla="*/ 6446438 w 7283450"/>
              <a:gd name="connsiteY16473" fmla="*/ 3441486 h 6857979"/>
              <a:gd name="connsiteX16474" fmla="*/ 6430165 w 7283450"/>
              <a:gd name="connsiteY16474" fmla="*/ 3443470 h 6857979"/>
              <a:gd name="connsiteX16475" fmla="*/ 6412701 w 7283450"/>
              <a:gd name="connsiteY16475" fmla="*/ 3446249 h 6857979"/>
              <a:gd name="connsiteX16476" fmla="*/ 6394444 w 7283450"/>
              <a:gd name="connsiteY16476" fmla="*/ 3448631 h 6857979"/>
              <a:gd name="connsiteX16477" fmla="*/ 6355945 w 7283450"/>
              <a:gd name="connsiteY16477" fmla="*/ 3452203 h 6857979"/>
              <a:gd name="connsiteX16478" fmla="*/ 6316652 w 7283450"/>
              <a:gd name="connsiteY16478" fmla="*/ 3455379 h 6857979"/>
              <a:gd name="connsiteX16479" fmla="*/ 6275771 w 7283450"/>
              <a:gd name="connsiteY16479" fmla="*/ 3457761 h 6857979"/>
              <a:gd name="connsiteX16480" fmla="*/ 6192423 w 7283450"/>
              <a:gd name="connsiteY16480" fmla="*/ 3462127 h 6857979"/>
              <a:gd name="connsiteX16481" fmla="*/ 6150748 w 7283450"/>
              <a:gd name="connsiteY16481" fmla="*/ 3464906 h 6857979"/>
              <a:gd name="connsiteX16482" fmla="*/ 6110265 w 7283450"/>
              <a:gd name="connsiteY16482" fmla="*/ 3467287 h 6857979"/>
              <a:gd name="connsiteX16483" fmla="*/ 6080100 w 7283450"/>
              <a:gd name="connsiteY16483" fmla="*/ 3469272 h 6857979"/>
              <a:gd name="connsiteX16484" fmla="*/ 6051523 w 7283450"/>
              <a:gd name="connsiteY16484" fmla="*/ 3471654 h 6857979"/>
              <a:gd name="connsiteX16485" fmla="*/ 6037235 w 7283450"/>
              <a:gd name="connsiteY16485" fmla="*/ 3473241 h 6857979"/>
              <a:gd name="connsiteX16486" fmla="*/ 6023741 w 7283450"/>
              <a:gd name="connsiteY16486" fmla="*/ 3475226 h 6857979"/>
              <a:gd name="connsiteX16487" fmla="*/ 6010245 w 7283450"/>
              <a:gd name="connsiteY16487" fmla="*/ 3477608 h 6857979"/>
              <a:gd name="connsiteX16488" fmla="*/ 5997545 w 7283450"/>
              <a:gd name="connsiteY16488" fmla="*/ 3480784 h 6857979"/>
              <a:gd name="connsiteX16489" fmla="*/ 5997942 w 7283450"/>
              <a:gd name="connsiteY16489" fmla="*/ 3486738 h 6857979"/>
              <a:gd name="connsiteX16490" fmla="*/ 5999133 w 7283450"/>
              <a:gd name="connsiteY16490" fmla="*/ 3492295 h 6857979"/>
              <a:gd name="connsiteX16491" fmla="*/ 6000720 w 7283450"/>
              <a:gd name="connsiteY16491" fmla="*/ 3496661 h 6857979"/>
              <a:gd name="connsiteX16492" fmla="*/ 6002705 w 7283450"/>
              <a:gd name="connsiteY16492" fmla="*/ 3501028 h 6857979"/>
              <a:gd name="connsiteX16493" fmla="*/ 6007071 w 7283450"/>
              <a:gd name="connsiteY16493" fmla="*/ 3507776 h 6857979"/>
              <a:gd name="connsiteX16494" fmla="*/ 6008658 w 7283450"/>
              <a:gd name="connsiteY16494" fmla="*/ 3510952 h 6857979"/>
              <a:gd name="connsiteX16495" fmla="*/ 6009849 w 7283450"/>
              <a:gd name="connsiteY16495" fmla="*/ 3513730 h 6857979"/>
              <a:gd name="connsiteX16496" fmla="*/ 6009849 w 7283450"/>
              <a:gd name="connsiteY16496" fmla="*/ 3515715 h 6857979"/>
              <a:gd name="connsiteX16497" fmla="*/ 6009452 w 7283450"/>
              <a:gd name="connsiteY16497" fmla="*/ 3516509 h 6857979"/>
              <a:gd name="connsiteX16498" fmla="*/ 6008261 w 7283450"/>
              <a:gd name="connsiteY16498" fmla="*/ 3518097 h 6857979"/>
              <a:gd name="connsiteX16499" fmla="*/ 6007467 w 7283450"/>
              <a:gd name="connsiteY16499" fmla="*/ 3519288 h 6857979"/>
              <a:gd name="connsiteX16500" fmla="*/ 6007467 w 7283450"/>
              <a:gd name="connsiteY16500" fmla="*/ 3520875 h 6857979"/>
              <a:gd name="connsiteX16501" fmla="*/ 6008261 w 7283450"/>
              <a:gd name="connsiteY16501" fmla="*/ 3523654 h 6857979"/>
              <a:gd name="connsiteX16502" fmla="*/ 6009849 w 7283450"/>
              <a:gd name="connsiteY16502" fmla="*/ 3527226 h 6857979"/>
              <a:gd name="connsiteX16503" fmla="*/ 6011039 w 7283450"/>
              <a:gd name="connsiteY16503" fmla="*/ 3531990 h 6857979"/>
              <a:gd name="connsiteX16504" fmla="*/ 6012230 w 7283450"/>
              <a:gd name="connsiteY16504" fmla="*/ 3537150 h 6857979"/>
              <a:gd name="connsiteX16505" fmla="*/ 6012627 w 7283450"/>
              <a:gd name="connsiteY16505" fmla="*/ 3539135 h 6857979"/>
              <a:gd name="connsiteX16506" fmla="*/ 6012627 w 7283450"/>
              <a:gd name="connsiteY16506" fmla="*/ 3539929 h 6857979"/>
              <a:gd name="connsiteX16507" fmla="*/ 6012230 w 7283450"/>
              <a:gd name="connsiteY16507" fmla="*/ 3539929 h 6857979"/>
              <a:gd name="connsiteX16508" fmla="*/ 6011437 w 7283450"/>
              <a:gd name="connsiteY16508" fmla="*/ 3537944 h 6857979"/>
              <a:gd name="connsiteX16509" fmla="*/ 6009849 w 7283450"/>
              <a:gd name="connsiteY16509" fmla="*/ 3533975 h 6857979"/>
              <a:gd name="connsiteX16510" fmla="*/ 6010643 w 7283450"/>
              <a:gd name="connsiteY16510" fmla="*/ 3537150 h 6857979"/>
              <a:gd name="connsiteX16511" fmla="*/ 6011039 w 7283450"/>
              <a:gd name="connsiteY16511" fmla="*/ 3541914 h 6857979"/>
              <a:gd name="connsiteX16512" fmla="*/ 6011039 w 7283450"/>
              <a:gd name="connsiteY16512" fmla="*/ 3546280 h 6857979"/>
              <a:gd name="connsiteX16513" fmla="*/ 6010643 w 7283450"/>
              <a:gd name="connsiteY16513" fmla="*/ 3551837 h 6857979"/>
              <a:gd name="connsiteX16514" fmla="*/ 6009849 w 7283450"/>
              <a:gd name="connsiteY16514" fmla="*/ 3556998 h 6857979"/>
              <a:gd name="connsiteX16515" fmla="*/ 6008261 w 7283450"/>
              <a:gd name="connsiteY16515" fmla="*/ 3562158 h 6857979"/>
              <a:gd name="connsiteX16516" fmla="*/ 6006277 w 7283450"/>
              <a:gd name="connsiteY16516" fmla="*/ 3566921 h 6857979"/>
              <a:gd name="connsiteX16517" fmla="*/ 6003499 w 7283450"/>
              <a:gd name="connsiteY16517" fmla="*/ 3570891 h 6857979"/>
              <a:gd name="connsiteX16518" fmla="*/ 6006277 w 7283450"/>
              <a:gd name="connsiteY16518" fmla="*/ 3570891 h 6857979"/>
              <a:gd name="connsiteX16519" fmla="*/ 6008261 w 7283450"/>
              <a:gd name="connsiteY16519" fmla="*/ 3570891 h 6857979"/>
              <a:gd name="connsiteX16520" fmla="*/ 6009849 w 7283450"/>
              <a:gd name="connsiteY16520" fmla="*/ 3570494 h 6857979"/>
              <a:gd name="connsiteX16521" fmla="*/ 6011039 w 7283450"/>
              <a:gd name="connsiteY16521" fmla="*/ 3570494 h 6857979"/>
              <a:gd name="connsiteX16522" fmla="*/ 6011437 w 7283450"/>
              <a:gd name="connsiteY16522" fmla="*/ 3570891 h 6857979"/>
              <a:gd name="connsiteX16523" fmla="*/ 6011437 w 7283450"/>
              <a:gd name="connsiteY16523" fmla="*/ 3571288 h 6857979"/>
              <a:gd name="connsiteX16524" fmla="*/ 6011437 w 7283450"/>
              <a:gd name="connsiteY16524" fmla="*/ 3574066 h 6857979"/>
              <a:gd name="connsiteX16525" fmla="*/ 6011039 w 7283450"/>
              <a:gd name="connsiteY16525" fmla="*/ 3578036 h 6857979"/>
              <a:gd name="connsiteX16526" fmla="*/ 6009849 w 7283450"/>
              <a:gd name="connsiteY16526" fmla="*/ 3584387 h 6857979"/>
              <a:gd name="connsiteX16527" fmla="*/ 6011039 w 7283450"/>
              <a:gd name="connsiteY16527" fmla="*/ 3585181 h 6857979"/>
              <a:gd name="connsiteX16528" fmla="*/ 6013024 w 7283450"/>
              <a:gd name="connsiteY16528" fmla="*/ 3585975 h 6857979"/>
              <a:gd name="connsiteX16529" fmla="*/ 6017787 w 7283450"/>
              <a:gd name="connsiteY16529" fmla="*/ 3587166 h 6857979"/>
              <a:gd name="connsiteX16530" fmla="*/ 6022549 w 7283450"/>
              <a:gd name="connsiteY16530" fmla="*/ 3587960 h 6857979"/>
              <a:gd name="connsiteX16531" fmla="*/ 6028106 w 7283450"/>
              <a:gd name="connsiteY16531" fmla="*/ 3588357 h 6857979"/>
              <a:gd name="connsiteX16532" fmla="*/ 6033663 w 7283450"/>
              <a:gd name="connsiteY16532" fmla="*/ 3588357 h 6857979"/>
              <a:gd name="connsiteX16533" fmla="*/ 6038029 w 7283450"/>
              <a:gd name="connsiteY16533" fmla="*/ 3588357 h 6857979"/>
              <a:gd name="connsiteX16534" fmla="*/ 6041997 w 7283450"/>
              <a:gd name="connsiteY16534" fmla="*/ 3587960 h 6857979"/>
              <a:gd name="connsiteX16535" fmla="*/ 6044379 w 7283450"/>
              <a:gd name="connsiteY16535" fmla="*/ 3587563 h 6857979"/>
              <a:gd name="connsiteX16536" fmla="*/ 6044379 w 7283450"/>
              <a:gd name="connsiteY16536" fmla="*/ 3583990 h 6857979"/>
              <a:gd name="connsiteX16537" fmla="*/ 6043982 w 7283450"/>
              <a:gd name="connsiteY16537" fmla="*/ 3580815 h 6857979"/>
              <a:gd name="connsiteX16538" fmla="*/ 6043189 w 7283450"/>
              <a:gd name="connsiteY16538" fmla="*/ 3578433 h 6857979"/>
              <a:gd name="connsiteX16539" fmla="*/ 6042395 w 7283450"/>
              <a:gd name="connsiteY16539" fmla="*/ 3576448 h 6857979"/>
              <a:gd name="connsiteX16540" fmla="*/ 6041601 w 7283450"/>
              <a:gd name="connsiteY16540" fmla="*/ 3574066 h 6857979"/>
              <a:gd name="connsiteX16541" fmla="*/ 6040807 w 7283450"/>
              <a:gd name="connsiteY16541" fmla="*/ 3571288 h 6857979"/>
              <a:gd name="connsiteX16542" fmla="*/ 6040807 w 7283450"/>
              <a:gd name="connsiteY16542" fmla="*/ 3568112 h 6857979"/>
              <a:gd name="connsiteX16543" fmla="*/ 6041204 w 7283450"/>
              <a:gd name="connsiteY16543" fmla="*/ 3564143 h 6857979"/>
              <a:gd name="connsiteX16544" fmla="*/ 6045569 w 7283450"/>
              <a:gd name="connsiteY16544" fmla="*/ 3560967 h 6857979"/>
              <a:gd name="connsiteX16545" fmla="*/ 6049935 w 7283450"/>
              <a:gd name="connsiteY16545" fmla="*/ 3558188 h 6857979"/>
              <a:gd name="connsiteX16546" fmla="*/ 6057873 w 7283450"/>
              <a:gd name="connsiteY16546" fmla="*/ 3551837 h 6857979"/>
              <a:gd name="connsiteX16547" fmla="*/ 6065018 w 7283450"/>
              <a:gd name="connsiteY16547" fmla="*/ 3545089 h 6857979"/>
              <a:gd name="connsiteX16548" fmla="*/ 6072559 w 7283450"/>
              <a:gd name="connsiteY16548" fmla="*/ 3539135 h 6857979"/>
              <a:gd name="connsiteX16549" fmla="*/ 6076925 w 7283450"/>
              <a:gd name="connsiteY16549" fmla="*/ 3536753 h 6857979"/>
              <a:gd name="connsiteX16550" fmla="*/ 6080893 w 7283450"/>
              <a:gd name="connsiteY16550" fmla="*/ 3534372 h 6857979"/>
              <a:gd name="connsiteX16551" fmla="*/ 6085259 w 7283450"/>
              <a:gd name="connsiteY16551" fmla="*/ 3532387 h 6857979"/>
              <a:gd name="connsiteX16552" fmla="*/ 6090023 w 7283450"/>
              <a:gd name="connsiteY16552" fmla="*/ 3530402 h 6857979"/>
              <a:gd name="connsiteX16553" fmla="*/ 6095182 w 7283450"/>
              <a:gd name="connsiteY16553" fmla="*/ 3528814 h 6857979"/>
              <a:gd name="connsiteX16554" fmla="*/ 6100739 w 7283450"/>
              <a:gd name="connsiteY16554" fmla="*/ 3528020 h 6857979"/>
              <a:gd name="connsiteX16555" fmla="*/ 6106692 w 7283450"/>
              <a:gd name="connsiteY16555" fmla="*/ 3527226 h 6857979"/>
              <a:gd name="connsiteX16556" fmla="*/ 6113439 w 7283450"/>
              <a:gd name="connsiteY16556" fmla="*/ 3527226 h 6857979"/>
              <a:gd name="connsiteX16557" fmla="*/ 6111852 w 7283450"/>
              <a:gd name="connsiteY16557" fmla="*/ 3527623 h 6857979"/>
              <a:gd name="connsiteX16558" fmla="*/ 6111455 w 7283450"/>
              <a:gd name="connsiteY16558" fmla="*/ 3528814 h 6857979"/>
              <a:gd name="connsiteX16559" fmla="*/ 6111058 w 7283450"/>
              <a:gd name="connsiteY16559" fmla="*/ 3530005 h 6857979"/>
              <a:gd name="connsiteX16560" fmla="*/ 6111455 w 7283450"/>
              <a:gd name="connsiteY16560" fmla="*/ 3531990 h 6857979"/>
              <a:gd name="connsiteX16561" fmla="*/ 6112249 w 7283450"/>
              <a:gd name="connsiteY16561" fmla="*/ 3533578 h 6857979"/>
              <a:gd name="connsiteX16562" fmla="*/ 6113043 w 7283450"/>
              <a:gd name="connsiteY16562" fmla="*/ 3535165 h 6857979"/>
              <a:gd name="connsiteX16563" fmla="*/ 6114630 w 7283450"/>
              <a:gd name="connsiteY16563" fmla="*/ 3536753 h 6857979"/>
              <a:gd name="connsiteX16564" fmla="*/ 6116218 w 7283450"/>
              <a:gd name="connsiteY16564" fmla="*/ 3537547 h 6857979"/>
              <a:gd name="connsiteX16565" fmla="*/ 6119790 w 7283450"/>
              <a:gd name="connsiteY16565" fmla="*/ 3537944 h 6857979"/>
              <a:gd name="connsiteX16566" fmla="*/ 6123362 w 7283450"/>
              <a:gd name="connsiteY16566" fmla="*/ 3538341 h 6857979"/>
              <a:gd name="connsiteX16567" fmla="*/ 6131300 w 7283450"/>
              <a:gd name="connsiteY16567" fmla="*/ 3538341 h 6857979"/>
              <a:gd name="connsiteX16568" fmla="*/ 6139635 w 7283450"/>
              <a:gd name="connsiteY16568" fmla="*/ 3537944 h 6857979"/>
              <a:gd name="connsiteX16569" fmla="*/ 6148367 w 7283450"/>
              <a:gd name="connsiteY16569" fmla="*/ 3537150 h 6857979"/>
              <a:gd name="connsiteX16570" fmla="*/ 6157099 w 7283450"/>
              <a:gd name="connsiteY16570" fmla="*/ 3536753 h 6857979"/>
              <a:gd name="connsiteX16571" fmla="*/ 6165830 w 7283450"/>
              <a:gd name="connsiteY16571" fmla="*/ 3537150 h 6857979"/>
              <a:gd name="connsiteX16572" fmla="*/ 6170196 w 7283450"/>
              <a:gd name="connsiteY16572" fmla="*/ 3537547 h 6857979"/>
              <a:gd name="connsiteX16573" fmla="*/ 6174165 w 7283450"/>
              <a:gd name="connsiteY16573" fmla="*/ 3537944 h 6857979"/>
              <a:gd name="connsiteX16574" fmla="*/ 6178531 w 7283450"/>
              <a:gd name="connsiteY16574" fmla="*/ 3539135 h 6857979"/>
              <a:gd name="connsiteX16575" fmla="*/ 6182103 w 7283450"/>
              <a:gd name="connsiteY16575" fmla="*/ 3540723 h 6857979"/>
              <a:gd name="connsiteX16576" fmla="*/ 6190438 w 7283450"/>
              <a:gd name="connsiteY16576" fmla="*/ 3545089 h 6857979"/>
              <a:gd name="connsiteX16577" fmla="*/ 6201154 w 7283450"/>
              <a:gd name="connsiteY16577" fmla="*/ 3551043 h 6857979"/>
              <a:gd name="connsiteX16578" fmla="*/ 6203535 w 7283450"/>
              <a:gd name="connsiteY16578" fmla="*/ 3553028 h 6857979"/>
              <a:gd name="connsiteX16579" fmla="*/ 6208695 w 7283450"/>
              <a:gd name="connsiteY16579" fmla="*/ 3557792 h 6857979"/>
              <a:gd name="connsiteX16580" fmla="*/ 6212267 w 7283450"/>
              <a:gd name="connsiteY16580" fmla="*/ 3559776 h 6857979"/>
              <a:gd name="connsiteX16581" fmla="*/ 6215443 w 7283450"/>
              <a:gd name="connsiteY16581" fmla="*/ 3561761 h 6857979"/>
              <a:gd name="connsiteX16582" fmla="*/ 6219015 w 7283450"/>
              <a:gd name="connsiteY16582" fmla="*/ 3563349 h 6857979"/>
              <a:gd name="connsiteX16583" fmla="*/ 6222983 w 7283450"/>
              <a:gd name="connsiteY16583" fmla="*/ 3564143 h 6857979"/>
              <a:gd name="connsiteX16584" fmla="*/ 6220205 w 7283450"/>
              <a:gd name="connsiteY16584" fmla="*/ 3567318 h 6857979"/>
              <a:gd name="connsiteX16585" fmla="*/ 6215839 w 7283450"/>
              <a:gd name="connsiteY16585" fmla="*/ 3570097 h 6857979"/>
              <a:gd name="connsiteX16586" fmla="*/ 6211473 w 7283450"/>
              <a:gd name="connsiteY16586" fmla="*/ 3572479 h 6857979"/>
              <a:gd name="connsiteX16587" fmla="*/ 6205917 w 7283450"/>
              <a:gd name="connsiteY16587" fmla="*/ 3575257 h 6857979"/>
              <a:gd name="connsiteX16588" fmla="*/ 6200361 w 7283450"/>
              <a:gd name="connsiteY16588" fmla="*/ 3576845 h 6857979"/>
              <a:gd name="connsiteX16589" fmla="*/ 6194407 w 7283450"/>
              <a:gd name="connsiteY16589" fmla="*/ 3578433 h 6857979"/>
              <a:gd name="connsiteX16590" fmla="*/ 6188453 w 7283450"/>
              <a:gd name="connsiteY16590" fmla="*/ 3580021 h 6857979"/>
              <a:gd name="connsiteX16591" fmla="*/ 6182103 w 7283450"/>
              <a:gd name="connsiteY16591" fmla="*/ 3580815 h 6857979"/>
              <a:gd name="connsiteX16592" fmla="*/ 6172181 w 7283450"/>
              <a:gd name="connsiteY16592" fmla="*/ 3581608 h 6857979"/>
              <a:gd name="connsiteX16593" fmla="*/ 6162258 w 7283450"/>
              <a:gd name="connsiteY16593" fmla="*/ 3581608 h 6857979"/>
              <a:gd name="connsiteX16594" fmla="*/ 6151939 w 7283450"/>
              <a:gd name="connsiteY16594" fmla="*/ 3581211 h 6857979"/>
              <a:gd name="connsiteX16595" fmla="*/ 6141619 w 7283450"/>
              <a:gd name="connsiteY16595" fmla="*/ 3580418 h 6857979"/>
              <a:gd name="connsiteX16596" fmla="*/ 6131697 w 7283450"/>
              <a:gd name="connsiteY16596" fmla="*/ 3578830 h 6857979"/>
              <a:gd name="connsiteX16597" fmla="*/ 6122568 w 7283450"/>
              <a:gd name="connsiteY16597" fmla="*/ 3576845 h 6857979"/>
              <a:gd name="connsiteX16598" fmla="*/ 6114233 w 7283450"/>
              <a:gd name="connsiteY16598" fmla="*/ 3574066 h 6857979"/>
              <a:gd name="connsiteX16599" fmla="*/ 6106692 w 7283450"/>
              <a:gd name="connsiteY16599" fmla="*/ 3570891 h 6857979"/>
              <a:gd name="connsiteX16600" fmla="*/ 6106692 w 7283450"/>
              <a:gd name="connsiteY16600" fmla="*/ 3568112 h 6857979"/>
              <a:gd name="connsiteX16601" fmla="*/ 6107089 w 7283450"/>
              <a:gd name="connsiteY16601" fmla="*/ 3566127 h 6857979"/>
              <a:gd name="connsiteX16602" fmla="*/ 6107883 w 7283450"/>
              <a:gd name="connsiteY16602" fmla="*/ 3564540 h 6857979"/>
              <a:gd name="connsiteX16603" fmla="*/ 6109867 w 7283450"/>
              <a:gd name="connsiteY16603" fmla="*/ 3563746 h 6857979"/>
              <a:gd name="connsiteX16604" fmla="*/ 6113439 w 7283450"/>
              <a:gd name="connsiteY16604" fmla="*/ 3562555 h 6857979"/>
              <a:gd name="connsiteX16605" fmla="*/ 6115027 w 7283450"/>
              <a:gd name="connsiteY16605" fmla="*/ 3561761 h 6857979"/>
              <a:gd name="connsiteX16606" fmla="*/ 6116218 w 7283450"/>
              <a:gd name="connsiteY16606" fmla="*/ 3560967 h 6857979"/>
              <a:gd name="connsiteX16607" fmla="*/ 6116218 w 7283450"/>
              <a:gd name="connsiteY16607" fmla="*/ 3558585 h 6857979"/>
              <a:gd name="connsiteX16608" fmla="*/ 6115424 w 7283450"/>
              <a:gd name="connsiteY16608" fmla="*/ 3556998 h 6857979"/>
              <a:gd name="connsiteX16609" fmla="*/ 6113837 w 7283450"/>
              <a:gd name="connsiteY16609" fmla="*/ 3555807 h 6857979"/>
              <a:gd name="connsiteX16610" fmla="*/ 6112249 w 7283450"/>
              <a:gd name="connsiteY16610" fmla="*/ 3555013 h 6857979"/>
              <a:gd name="connsiteX16611" fmla="*/ 6110661 w 7283450"/>
              <a:gd name="connsiteY16611" fmla="*/ 3554616 h 6857979"/>
              <a:gd name="connsiteX16612" fmla="*/ 6109073 w 7283450"/>
              <a:gd name="connsiteY16612" fmla="*/ 3553822 h 6857979"/>
              <a:gd name="connsiteX16613" fmla="*/ 6107486 w 7283450"/>
              <a:gd name="connsiteY16613" fmla="*/ 3552631 h 6857979"/>
              <a:gd name="connsiteX16614" fmla="*/ 6107089 w 7283450"/>
              <a:gd name="connsiteY16614" fmla="*/ 3551837 h 6857979"/>
              <a:gd name="connsiteX16615" fmla="*/ 6106692 w 7283450"/>
              <a:gd name="connsiteY16615" fmla="*/ 3551043 h 6857979"/>
              <a:gd name="connsiteX16616" fmla="*/ 6105899 w 7283450"/>
              <a:gd name="connsiteY16616" fmla="*/ 3551837 h 6857979"/>
              <a:gd name="connsiteX16617" fmla="*/ 6105105 w 7283450"/>
              <a:gd name="connsiteY16617" fmla="*/ 3552631 h 6857979"/>
              <a:gd name="connsiteX16618" fmla="*/ 6103914 w 7283450"/>
              <a:gd name="connsiteY16618" fmla="*/ 3555013 h 6857979"/>
              <a:gd name="connsiteX16619" fmla="*/ 6102327 w 7283450"/>
              <a:gd name="connsiteY16619" fmla="*/ 3560570 h 6857979"/>
              <a:gd name="connsiteX16620" fmla="*/ 6100739 w 7283450"/>
              <a:gd name="connsiteY16620" fmla="*/ 3562952 h 6857979"/>
              <a:gd name="connsiteX16621" fmla="*/ 6099548 w 7283450"/>
              <a:gd name="connsiteY16621" fmla="*/ 3563746 h 6857979"/>
              <a:gd name="connsiteX16622" fmla="*/ 6098357 w 7283450"/>
              <a:gd name="connsiteY16622" fmla="*/ 3564143 h 6857979"/>
              <a:gd name="connsiteX16623" fmla="*/ 6097167 w 7283450"/>
              <a:gd name="connsiteY16623" fmla="*/ 3564540 h 6857979"/>
              <a:gd name="connsiteX16624" fmla="*/ 6095579 w 7283450"/>
              <a:gd name="connsiteY16624" fmla="*/ 3565334 h 6857979"/>
              <a:gd name="connsiteX16625" fmla="*/ 6093595 w 7283450"/>
              <a:gd name="connsiteY16625" fmla="*/ 3564540 h 6857979"/>
              <a:gd name="connsiteX16626" fmla="*/ 6091610 w 7283450"/>
              <a:gd name="connsiteY16626" fmla="*/ 3564143 h 6857979"/>
              <a:gd name="connsiteX16627" fmla="*/ 6092801 w 7283450"/>
              <a:gd name="connsiteY16627" fmla="*/ 3569303 h 6857979"/>
              <a:gd name="connsiteX16628" fmla="*/ 6093197 w 7283450"/>
              <a:gd name="connsiteY16628" fmla="*/ 3574066 h 6857979"/>
              <a:gd name="connsiteX16629" fmla="*/ 6093197 w 7283450"/>
              <a:gd name="connsiteY16629" fmla="*/ 3577639 h 6857979"/>
              <a:gd name="connsiteX16630" fmla="*/ 6092404 w 7283450"/>
              <a:gd name="connsiteY16630" fmla="*/ 3581211 h 6857979"/>
              <a:gd name="connsiteX16631" fmla="*/ 6091610 w 7283450"/>
              <a:gd name="connsiteY16631" fmla="*/ 3584387 h 6857979"/>
              <a:gd name="connsiteX16632" fmla="*/ 6089625 w 7283450"/>
              <a:gd name="connsiteY16632" fmla="*/ 3587166 h 6857979"/>
              <a:gd name="connsiteX16633" fmla="*/ 6088038 w 7283450"/>
              <a:gd name="connsiteY16633" fmla="*/ 3589547 h 6857979"/>
              <a:gd name="connsiteX16634" fmla="*/ 6085657 w 7283450"/>
              <a:gd name="connsiteY16634" fmla="*/ 3591929 h 6857979"/>
              <a:gd name="connsiteX16635" fmla="*/ 6083275 w 7283450"/>
              <a:gd name="connsiteY16635" fmla="*/ 3593914 h 6857979"/>
              <a:gd name="connsiteX16636" fmla="*/ 6080497 w 7283450"/>
              <a:gd name="connsiteY16636" fmla="*/ 3595899 h 6857979"/>
              <a:gd name="connsiteX16637" fmla="*/ 6074941 w 7283450"/>
              <a:gd name="connsiteY16637" fmla="*/ 3599868 h 6857979"/>
              <a:gd name="connsiteX16638" fmla="*/ 6068987 w 7283450"/>
              <a:gd name="connsiteY16638" fmla="*/ 3603441 h 6857979"/>
              <a:gd name="connsiteX16639" fmla="*/ 6063033 w 7283450"/>
              <a:gd name="connsiteY16639" fmla="*/ 3607410 h 6857979"/>
              <a:gd name="connsiteX16640" fmla="*/ 6074941 w 7283450"/>
              <a:gd name="connsiteY16640" fmla="*/ 3614158 h 6857979"/>
              <a:gd name="connsiteX16641" fmla="*/ 6086451 w 7283450"/>
              <a:gd name="connsiteY16641" fmla="*/ 3620906 h 6857979"/>
              <a:gd name="connsiteX16642" fmla="*/ 6109867 w 7283450"/>
              <a:gd name="connsiteY16642" fmla="*/ 3635196 h 6857979"/>
              <a:gd name="connsiteX16643" fmla="*/ 6132887 w 7283450"/>
              <a:gd name="connsiteY16643" fmla="*/ 3648693 h 6857979"/>
              <a:gd name="connsiteX16644" fmla="*/ 6156305 w 7283450"/>
              <a:gd name="connsiteY16644" fmla="*/ 3662586 h 6857979"/>
              <a:gd name="connsiteX16645" fmla="*/ 6167815 w 7283450"/>
              <a:gd name="connsiteY16645" fmla="*/ 3668937 h 6857979"/>
              <a:gd name="connsiteX16646" fmla="*/ 6180119 w 7283450"/>
              <a:gd name="connsiteY16646" fmla="*/ 3674891 h 6857979"/>
              <a:gd name="connsiteX16647" fmla="*/ 6192025 w 7283450"/>
              <a:gd name="connsiteY16647" fmla="*/ 3680846 h 6857979"/>
              <a:gd name="connsiteX16648" fmla="*/ 6204727 w 7283450"/>
              <a:gd name="connsiteY16648" fmla="*/ 3686403 h 6857979"/>
              <a:gd name="connsiteX16649" fmla="*/ 6217427 w 7283450"/>
              <a:gd name="connsiteY16649" fmla="*/ 3690769 h 6857979"/>
              <a:gd name="connsiteX16650" fmla="*/ 6230525 w 7283450"/>
              <a:gd name="connsiteY16650" fmla="*/ 3695136 h 6857979"/>
              <a:gd name="connsiteX16651" fmla="*/ 6243623 w 7283450"/>
              <a:gd name="connsiteY16651" fmla="*/ 3698311 h 6857979"/>
              <a:gd name="connsiteX16652" fmla="*/ 6257514 w 7283450"/>
              <a:gd name="connsiteY16652" fmla="*/ 3701090 h 6857979"/>
              <a:gd name="connsiteX16653" fmla="*/ 6254339 w 7283450"/>
              <a:gd name="connsiteY16653" fmla="*/ 3705059 h 6857979"/>
              <a:gd name="connsiteX16654" fmla="*/ 6250369 w 7283450"/>
              <a:gd name="connsiteY16654" fmla="*/ 3707838 h 6857979"/>
              <a:gd name="connsiteX16655" fmla="*/ 6246797 w 7283450"/>
              <a:gd name="connsiteY16655" fmla="*/ 3710220 h 6857979"/>
              <a:gd name="connsiteX16656" fmla="*/ 6242829 w 7283450"/>
              <a:gd name="connsiteY16656" fmla="*/ 3711014 h 6857979"/>
              <a:gd name="connsiteX16657" fmla="*/ 6238859 w 7283450"/>
              <a:gd name="connsiteY16657" fmla="*/ 3711014 h 6857979"/>
              <a:gd name="connsiteX16658" fmla="*/ 6234097 w 7283450"/>
              <a:gd name="connsiteY16658" fmla="*/ 3710617 h 6857979"/>
              <a:gd name="connsiteX16659" fmla="*/ 6230128 w 7283450"/>
              <a:gd name="connsiteY16659" fmla="*/ 3709029 h 6857979"/>
              <a:gd name="connsiteX16660" fmla="*/ 6224968 w 7283450"/>
              <a:gd name="connsiteY16660" fmla="*/ 3707838 h 6857979"/>
              <a:gd name="connsiteX16661" fmla="*/ 6214649 w 7283450"/>
              <a:gd name="connsiteY16661" fmla="*/ 3703869 h 6857979"/>
              <a:gd name="connsiteX16662" fmla="*/ 6203535 w 7283450"/>
              <a:gd name="connsiteY16662" fmla="*/ 3698708 h 6857979"/>
              <a:gd name="connsiteX16663" fmla="*/ 6197185 w 7283450"/>
              <a:gd name="connsiteY16663" fmla="*/ 3696723 h 6857979"/>
              <a:gd name="connsiteX16664" fmla="*/ 6190438 w 7283450"/>
              <a:gd name="connsiteY16664" fmla="*/ 3694739 h 6857979"/>
              <a:gd name="connsiteX16665" fmla="*/ 6183294 w 7283450"/>
              <a:gd name="connsiteY16665" fmla="*/ 3692357 h 6857979"/>
              <a:gd name="connsiteX16666" fmla="*/ 6175753 w 7283450"/>
              <a:gd name="connsiteY16666" fmla="*/ 3691166 h 6857979"/>
              <a:gd name="connsiteX16667" fmla="*/ 6167815 w 7283450"/>
              <a:gd name="connsiteY16667" fmla="*/ 3689578 h 6857979"/>
              <a:gd name="connsiteX16668" fmla="*/ 6160671 w 7283450"/>
              <a:gd name="connsiteY16668" fmla="*/ 3687594 h 6857979"/>
              <a:gd name="connsiteX16669" fmla="*/ 6145191 w 7283450"/>
              <a:gd name="connsiteY16669" fmla="*/ 3682433 h 6857979"/>
              <a:gd name="connsiteX16670" fmla="*/ 6130506 w 7283450"/>
              <a:gd name="connsiteY16670" fmla="*/ 3678067 h 6857979"/>
              <a:gd name="connsiteX16671" fmla="*/ 6123362 w 7283450"/>
              <a:gd name="connsiteY16671" fmla="*/ 3675685 h 6857979"/>
              <a:gd name="connsiteX16672" fmla="*/ 6116218 w 7283450"/>
              <a:gd name="connsiteY16672" fmla="*/ 3674494 h 6857979"/>
              <a:gd name="connsiteX16673" fmla="*/ 6106692 w 7283450"/>
              <a:gd name="connsiteY16673" fmla="*/ 3672907 h 6857979"/>
              <a:gd name="connsiteX16674" fmla="*/ 6097563 w 7283450"/>
              <a:gd name="connsiteY16674" fmla="*/ 3670922 h 6857979"/>
              <a:gd name="connsiteX16675" fmla="*/ 6088435 w 7283450"/>
              <a:gd name="connsiteY16675" fmla="*/ 3668540 h 6857979"/>
              <a:gd name="connsiteX16676" fmla="*/ 6079703 w 7283450"/>
              <a:gd name="connsiteY16676" fmla="*/ 3665761 h 6857979"/>
              <a:gd name="connsiteX16677" fmla="*/ 6063033 w 7283450"/>
              <a:gd name="connsiteY16677" fmla="*/ 3660601 h 6857979"/>
              <a:gd name="connsiteX16678" fmla="*/ 6047157 w 7283450"/>
              <a:gd name="connsiteY16678" fmla="*/ 3654647 h 6857979"/>
              <a:gd name="connsiteX16679" fmla="*/ 6044776 w 7283450"/>
              <a:gd name="connsiteY16679" fmla="*/ 3657426 h 6857979"/>
              <a:gd name="connsiteX16680" fmla="*/ 6042791 w 7283450"/>
              <a:gd name="connsiteY16680" fmla="*/ 3660601 h 6857979"/>
              <a:gd name="connsiteX16681" fmla="*/ 6041204 w 7283450"/>
              <a:gd name="connsiteY16681" fmla="*/ 3663380 h 6857979"/>
              <a:gd name="connsiteX16682" fmla="*/ 6039616 w 7283450"/>
              <a:gd name="connsiteY16682" fmla="*/ 3666555 h 6857979"/>
              <a:gd name="connsiteX16683" fmla="*/ 6038823 w 7283450"/>
              <a:gd name="connsiteY16683" fmla="*/ 3669731 h 6857979"/>
              <a:gd name="connsiteX16684" fmla="*/ 6038029 w 7283450"/>
              <a:gd name="connsiteY16684" fmla="*/ 3672510 h 6857979"/>
              <a:gd name="connsiteX16685" fmla="*/ 6037235 w 7283450"/>
              <a:gd name="connsiteY16685" fmla="*/ 3678861 h 6857979"/>
              <a:gd name="connsiteX16686" fmla="*/ 6037235 w 7283450"/>
              <a:gd name="connsiteY16686" fmla="*/ 3685212 h 6857979"/>
              <a:gd name="connsiteX16687" fmla="*/ 6038029 w 7283450"/>
              <a:gd name="connsiteY16687" fmla="*/ 3690769 h 6857979"/>
              <a:gd name="connsiteX16688" fmla="*/ 6039219 w 7283450"/>
              <a:gd name="connsiteY16688" fmla="*/ 3697120 h 6857979"/>
              <a:gd name="connsiteX16689" fmla="*/ 6040807 w 7283450"/>
              <a:gd name="connsiteY16689" fmla="*/ 3703472 h 6857979"/>
              <a:gd name="connsiteX16690" fmla="*/ 6043585 w 7283450"/>
              <a:gd name="connsiteY16690" fmla="*/ 3715777 h 6857979"/>
              <a:gd name="connsiteX16691" fmla="*/ 6044776 w 7283450"/>
              <a:gd name="connsiteY16691" fmla="*/ 3722128 h 6857979"/>
              <a:gd name="connsiteX16692" fmla="*/ 6045173 w 7283450"/>
              <a:gd name="connsiteY16692" fmla="*/ 3728479 h 6857979"/>
              <a:gd name="connsiteX16693" fmla="*/ 6045173 w 7283450"/>
              <a:gd name="connsiteY16693" fmla="*/ 3734830 h 6857979"/>
              <a:gd name="connsiteX16694" fmla="*/ 6044379 w 7283450"/>
              <a:gd name="connsiteY16694" fmla="*/ 3738006 h 6857979"/>
              <a:gd name="connsiteX16695" fmla="*/ 6043982 w 7283450"/>
              <a:gd name="connsiteY16695" fmla="*/ 3741182 h 6857979"/>
              <a:gd name="connsiteX16696" fmla="*/ 6042791 w 7283450"/>
              <a:gd name="connsiteY16696" fmla="*/ 3744754 h 6857979"/>
              <a:gd name="connsiteX16697" fmla="*/ 6041601 w 7283450"/>
              <a:gd name="connsiteY16697" fmla="*/ 3747930 h 6857979"/>
              <a:gd name="connsiteX16698" fmla="*/ 6039616 w 7283450"/>
              <a:gd name="connsiteY16698" fmla="*/ 3751105 h 6857979"/>
              <a:gd name="connsiteX16699" fmla="*/ 6038029 w 7283450"/>
              <a:gd name="connsiteY16699" fmla="*/ 3754678 h 6857979"/>
              <a:gd name="connsiteX16700" fmla="*/ 6038425 w 7283450"/>
              <a:gd name="connsiteY16700" fmla="*/ 3755869 h 6857979"/>
              <a:gd name="connsiteX16701" fmla="*/ 6038823 w 7283450"/>
              <a:gd name="connsiteY16701" fmla="*/ 3756663 h 6857979"/>
              <a:gd name="connsiteX16702" fmla="*/ 6039616 w 7283450"/>
              <a:gd name="connsiteY16702" fmla="*/ 3757060 h 6857979"/>
              <a:gd name="connsiteX16703" fmla="*/ 6040807 w 7283450"/>
              <a:gd name="connsiteY16703" fmla="*/ 3757060 h 6857979"/>
              <a:gd name="connsiteX16704" fmla="*/ 6042395 w 7283450"/>
              <a:gd name="connsiteY16704" fmla="*/ 3755869 h 6857979"/>
              <a:gd name="connsiteX16705" fmla="*/ 6043982 w 7283450"/>
              <a:gd name="connsiteY16705" fmla="*/ 3753487 h 6857979"/>
              <a:gd name="connsiteX16706" fmla="*/ 6045173 w 7283450"/>
              <a:gd name="connsiteY16706" fmla="*/ 3750311 h 6857979"/>
              <a:gd name="connsiteX16707" fmla="*/ 6046363 w 7283450"/>
              <a:gd name="connsiteY16707" fmla="*/ 3747136 h 6857979"/>
              <a:gd name="connsiteX16708" fmla="*/ 6047157 w 7283450"/>
              <a:gd name="connsiteY16708" fmla="*/ 3744357 h 6857979"/>
              <a:gd name="connsiteX16709" fmla="*/ 6047157 w 7283450"/>
              <a:gd name="connsiteY16709" fmla="*/ 3741182 h 6857979"/>
              <a:gd name="connsiteX16710" fmla="*/ 6047554 w 7283450"/>
              <a:gd name="connsiteY16710" fmla="*/ 3745151 h 6857979"/>
              <a:gd name="connsiteX16711" fmla="*/ 6047554 w 7283450"/>
              <a:gd name="connsiteY16711" fmla="*/ 3748327 h 6857979"/>
              <a:gd name="connsiteX16712" fmla="*/ 6047157 w 7283450"/>
              <a:gd name="connsiteY16712" fmla="*/ 3751899 h 6857979"/>
              <a:gd name="connsiteX16713" fmla="*/ 6046363 w 7283450"/>
              <a:gd name="connsiteY16713" fmla="*/ 3755869 h 6857979"/>
              <a:gd name="connsiteX16714" fmla="*/ 6045173 w 7283450"/>
              <a:gd name="connsiteY16714" fmla="*/ 3759441 h 6857979"/>
              <a:gd name="connsiteX16715" fmla="*/ 6043585 w 7283450"/>
              <a:gd name="connsiteY16715" fmla="*/ 3763808 h 6857979"/>
              <a:gd name="connsiteX16716" fmla="*/ 6040410 w 7283450"/>
              <a:gd name="connsiteY16716" fmla="*/ 3771747 h 6857979"/>
              <a:gd name="connsiteX16717" fmla="*/ 6032472 w 7283450"/>
              <a:gd name="connsiteY16717" fmla="*/ 3787228 h 6857979"/>
              <a:gd name="connsiteX16718" fmla="*/ 6028503 w 7283450"/>
              <a:gd name="connsiteY16718" fmla="*/ 3794373 h 6857979"/>
              <a:gd name="connsiteX16719" fmla="*/ 6025328 w 7283450"/>
              <a:gd name="connsiteY16719" fmla="*/ 3801518 h 6857979"/>
              <a:gd name="connsiteX16720" fmla="*/ 6024534 w 7283450"/>
              <a:gd name="connsiteY16720" fmla="*/ 3799930 h 6857979"/>
              <a:gd name="connsiteX16721" fmla="*/ 6023741 w 7283450"/>
              <a:gd name="connsiteY16721" fmla="*/ 3798739 h 6857979"/>
              <a:gd name="connsiteX16722" fmla="*/ 6023741 w 7283450"/>
              <a:gd name="connsiteY16722" fmla="*/ 3796754 h 6857979"/>
              <a:gd name="connsiteX16723" fmla="*/ 6023741 w 7283450"/>
              <a:gd name="connsiteY16723" fmla="*/ 3794770 h 6857979"/>
              <a:gd name="connsiteX16724" fmla="*/ 6024931 w 7283450"/>
              <a:gd name="connsiteY16724" fmla="*/ 3791197 h 6857979"/>
              <a:gd name="connsiteX16725" fmla="*/ 6026915 w 7283450"/>
              <a:gd name="connsiteY16725" fmla="*/ 3787625 h 6857979"/>
              <a:gd name="connsiteX16726" fmla="*/ 6031678 w 7283450"/>
              <a:gd name="connsiteY16726" fmla="*/ 3779289 h 6857979"/>
              <a:gd name="connsiteX16727" fmla="*/ 6033663 w 7283450"/>
              <a:gd name="connsiteY16727" fmla="*/ 3775319 h 6857979"/>
              <a:gd name="connsiteX16728" fmla="*/ 6034853 w 7283450"/>
              <a:gd name="connsiteY16728" fmla="*/ 3771747 h 6857979"/>
              <a:gd name="connsiteX16729" fmla="*/ 6032869 w 7283450"/>
              <a:gd name="connsiteY16729" fmla="*/ 3772938 h 6857979"/>
              <a:gd name="connsiteX16730" fmla="*/ 6030885 w 7283450"/>
              <a:gd name="connsiteY16730" fmla="*/ 3774128 h 6857979"/>
              <a:gd name="connsiteX16731" fmla="*/ 6028106 w 7283450"/>
              <a:gd name="connsiteY16731" fmla="*/ 3777304 h 6857979"/>
              <a:gd name="connsiteX16732" fmla="*/ 6025725 w 7283450"/>
              <a:gd name="connsiteY16732" fmla="*/ 3781670 h 6857979"/>
              <a:gd name="connsiteX16733" fmla="*/ 6024137 w 7283450"/>
              <a:gd name="connsiteY16733" fmla="*/ 3785640 h 6857979"/>
              <a:gd name="connsiteX16734" fmla="*/ 6020168 w 7283450"/>
              <a:gd name="connsiteY16734" fmla="*/ 3795564 h 6857979"/>
              <a:gd name="connsiteX16735" fmla="*/ 6018581 w 7283450"/>
              <a:gd name="connsiteY16735" fmla="*/ 3799930 h 6857979"/>
              <a:gd name="connsiteX16736" fmla="*/ 6016199 w 7283450"/>
              <a:gd name="connsiteY16736" fmla="*/ 3805090 h 6857979"/>
              <a:gd name="connsiteX16737" fmla="*/ 6015405 w 7283450"/>
              <a:gd name="connsiteY16737" fmla="*/ 3805884 h 6857979"/>
              <a:gd name="connsiteX16738" fmla="*/ 6013818 w 7283450"/>
              <a:gd name="connsiteY16738" fmla="*/ 3807075 h 6857979"/>
              <a:gd name="connsiteX16739" fmla="*/ 6011039 w 7283450"/>
              <a:gd name="connsiteY16739" fmla="*/ 3808663 h 6857979"/>
              <a:gd name="connsiteX16740" fmla="*/ 6008261 w 7283450"/>
              <a:gd name="connsiteY16740" fmla="*/ 3810251 h 6857979"/>
              <a:gd name="connsiteX16741" fmla="*/ 6007467 w 7283450"/>
              <a:gd name="connsiteY16741" fmla="*/ 3810648 h 6857979"/>
              <a:gd name="connsiteX16742" fmla="*/ 6006673 w 7283450"/>
              <a:gd name="connsiteY16742" fmla="*/ 3811442 h 6857979"/>
              <a:gd name="connsiteX16743" fmla="*/ 6006277 w 7283450"/>
              <a:gd name="connsiteY16743" fmla="*/ 3813029 h 6857979"/>
              <a:gd name="connsiteX16744" fmla="*/ 6006673 w 7283450"/>
              <a:gd name="connsiteY16744" fmla="*/ 3814220 h 6857979"/>
              <a:gd name="connsiteX16745" fmla="*/ 6007071 w 7283450"/>
              <a:gd name="connsiteY16745" fmla="*/ 3815411 h 6857979"/>
              <a:gd name="connsiteX16746" fmla="*/ 6007467 w 7283450"/>
              <a:gd name="connsiteY16746" fmla="*/ 3816602 h 6857979"/>
              <a:gd name="connsiteX16747" fmla="*/ 6009055 w 7283450"/>
              <a:gd name="connsiteY16747" fmla="*/ 3817793 h 6857979"/>
              <a:gd name="connsiteX16748" fmla="*/ 6009452 w 7283450"/>
              <a:gd name="connsiteY16748" fmla="*/ 3818190 h 6857979"/>
              <a:gd name="connsiteX16749" fmla="*/ 6009849 w 7283450"/>
              <a:gd name="connsiteY16749" fmla="*/ 3818190 h 6857979"/>
              <a:gd name="connsiteX16750" fmla="*/ 6007467 w 7283450"/>
              <a:gd name="connsiteY16750" fmla="*/ 3822556 h 6857979"/>
              <a:gd name="connsiteX16751" fmla="*/ 6004689 w 7283450"/>
              <a:gd name="connsiteY16751" fmla="*/ 3825732 h 6857979"/>
              <a:gd name="connsiteX16752" fmla="*/ 5999927 w 7283450"/>
              <a:gd name="connsiteY16752" fmla="*/ 3831686 h 6857979"/>
              <a:gd name="connsiteX16753" fmla="*/ 5997942 w 7283450"/>
              <a:gd name="connsiteY16753" fmla="*/ 3834465 h 6857979"/>
              <a:gd name="connsiteX16754" fmla="*/ 5995957 w 7283450"/>
              <a:gd name="connsiteY16754" fmla="*/ 3837243 h 6857979"/>
              <a:gd name="connsiteX16755" fmla="*/ 5994767 w 7283450"/>
              <a:gd name="connsiteY16755" fmla="*/ 3841213 h 6857979"/>
              <a:gd name="connsiteX16756" fmla="*/ 5993973 w 7283450"/>
              <a:gd name="connsiteY16756" fmla="*/ 3844785 h 6857979"/>
              <a:gd name="connsiteX16757" fmla="*/ 5992385 w 7283450"/>
              <a:gd name="connsiteY16757" fmla="*/ 3843991 h 6857979"/>
              <a:gd name="connsiteX16758" fmla="*/ 5991591 w 7283450"/>
              <a:gd name="connsiteY16758" fmla="*/ 3842800 h 6857979"/>
              <a:gd name="connsiteX16759" fmla="*/ 5991591 w 7283450"/>
              <a:gd name="connsiteY16759" fmla="*/ 3842007 h 6857979"/>
              <a:gd name="connsiteX16760" fmla="*/ 5991989 w 7283450"/>
              <a:gd name="connsiteY16760" fmla="*/ 3840816 h 6857979"/>
              <a:gd name="connsiteX16761" fmla="*/ 5993179 w 7283450"/>
              <a:gd name="connsiteY16761" fmla="*/ 3838037 h 6857979"/>
              <a:gd name="connsiteX16762" fmla="*/ 5993576 w 7283450"/>
              <a:gd name="connsiteY16762" fmla="*/ 3836449 h 6857979"/>
              <a:gd name="connsiteX16763" fmla="*/ 5993973 w 7283450"/>
              <a:gd name="connsiteY16763" fmla="*/ 3834861 h 6857979"/>
              <a:gd name="connsiteX16764" fmla="*/ 5991195 w 7283450"/>
              <a:gd name="connsiteY16764" fmla="*/ 3837243 h 6857979"/>
              <a:gd name="connsiteX16765" fmla="*/ 5989210 w 7283450"/>
              <a:gd name="connsiteY16765" fmla="*/ 3840022 h 6857979"/>
              <a:gd name="connsiteX16766" fmla="*/ 5988019 w 7283450"/>
              <a:gd name="connsiteY16766" fmla="*/ 3842007 h 6857979"/>
              <a:gd name="connsiteX16767" fmla="*/ 5987623 w 7283450"/>
              <a:gd name="connsiteY16767" fmla="*/ 3843594 h 6857979"/>
              <a:gd name="connsiteX16768" fmla="*/ 5988019 w 7283450"/>
              <a:gd name="connsiteY16768" fmla="*/ 3844785 h 6857979"/>
              <a:gd name="connsiteX16769" fmla="*/ 5989210 w 7283450"/>
              <a:gd name="connsiteY16769" fmla="*/ 3845976 h 6857979"/>
              <a:gd name="connsiteX16770" fmla="*/ 5990401 w 7283450"/>
              <a:gd name="connsiteY16770" fmla="*/ 3847564 h 6857979"/>
              <a:gd name="connsiteX16771" fmla="*/ 5991989 w 7283450"/>
              <a:gd name="connsiteY16771" fmla="*/ 3848755 h 6857979"/>
              <a:gd name="connsiteX16772" fmla="*/ 5995957 w 7283450"/>
              <a:gd name="connsiteY16772" fmla="*/ 3850739 h 6857979"/>
              <a:gd name="connsiteX16773" fmla="*/ 6000323 w 7283450"/>
              <a:gd name="connsiteY16773" fmla="*/ 3852724 h 6857979"/>
              <a:gd name="connsiteX16774" fmla="*/ 6002307 w 7283450"/>
              <a:gd name="connsiteY16774" fmla="*/ 3853915 h 6857979"/>
              <a:gd name="connsiteX16775" fmla="*/ 6003895 w 7283450"/>
              <a:gd name="connsiteY16775" fmla="*/ 3855503 h 6857979"/>
              <a:gd name="connsiteX16776" fmla="*/ 6005483 w 7283450"/>
              <a:gd name="connsiteY16776" fmla="*/ 3857091 h 6857979"/>
              <a:gd name="connsiteX16777" fmla="*/ 6006673 w 7283450"/>
              <a:gd name="connsiteY16777" fmla="*/ 3858678 h 6857979"/>
              <a:gd name="connsiteX16778" fmla="*/ 6008261 w 7283450"/>
              <a:gd name="connsiteY16778" fmla="*/ 3863045 h 6857979"/>
              <a:gd name="connsiteX16779" fmla="*/ 6009849 w 7283450"/>
              <a:gd name="connsiteY16779" fmla="*/ 3869396 h 6857979"/>
              <a:gd name="connsiteX16780" fmla="*/ 6012627 w 7283450"/>
              <a:gd name="connsiteY16780" fmla="*/ 3882098 h 6857979"/>
              <a:gd name="connsiteX16781" fmla="*/ 6017390 w 7283450"/>
              <a:gd name="connsiteY16781" fmla="*/ 3902740 h 6857979"/>
              <a:gd name="connsiteX16782" fmla="*/ 6021756 w 7283450"/>
              <a:gd name="connsiteY16782" fmla="*/ 3926954 h 6857979"/>
              <a:gd name="connsiteX16783" fmla="*/ 6025725 w 7283450"/>
              <a:gd name="connsiteY16783" fmla="*/ 3951961 h 6857979"/>
              <a:gd name="connsiteX16784" fmla="*/ 6027313 w 7283450"/>
              <a:gd name="connsiteY16784" fmla="*/ 3963870 h 6857979"/>
              <a:gd name="connsiteX16785" fmla="*/ 6028503 w 7283450"/>
              <a:gd name="connsiteY16785" fmla="*/ 3975778 h 6857979"/>
              <a:gd name="connsiteX16786" fmla="*/ 6028503 w 7283450"/>
              <a:gd name="connsiteY16786" fmla="*/ 3979748 h 6857979"/>
              <a:gd name="connsiteX16787" fmla="*/ 6028503 w 7283450"/>
              <a:gd name="connsiteY16787" fmla="*/ 3984114 h 6857979"/>
              <a:gd name="connsiteX16788" fmla="*/ 6027709 w 7283450"/>
              <a:gd name="connsiteY16788" fmla="*/ 3992847 h 6857979"/>
              <a:gd name="connsiteX16789" fmla="*/ 6027709 w 7283450"/>
              <a:gd name="connsiteY16789" fmla="*/ 3997213 h 6857979"/>
              <a:gd name="connsiteX16790" fmla="*/ 6027313 w 7283450"/>
              <a:gd name="connsiteY16790" fmla="*/ 4001580 h 6857979"/>
              <a:gd name="connsiteX16791" fmla="*/ 6027709 w 7283450"/>
              <a:gd name="connsiteY16791" fmla="*/ 4005152 h 6857979"/>
              <a:gd name="connsiteX16792" fmla="*/ 6028503 w 7283450"/>
              <a:gd name="connsiteY16792" fmla="*/ 4009122 h 6857979"/>
              <a:gd name="connsiteX16793" fmla="*/ 6030091 w 7283450"/>
              <a:gd name="connsiteY16793" fmla="*/ 4013091 h 6857979"/>
              <a:gd name="connsiteX16794" fmla="*/ 6032472 w 7283450"/>
              <a:gd name="connsiteY16794" fmla="*/ 4015870 h 6857979"/>
              <a:gd name="connsiteX16795" fmla="*/ 6034457 w 7283450"/>
              <a:gd name="connsiteY16795" fmla="*/ 4018649 h 6857979"/>
              <a:gd name="connsiteX16796" fmla="*/ 6037235 w 7283450"/>
              <a:gd name="connsiteY16796" fmla="*/ 4020633 h 6857979"/>
              <a:gd name="connsiteX16797" fmla="*/ 6042395 w 7283450"/>
              <a:gd name="connsiteY16797" fmla="*/ 4023809 h 6857979"/>
              <a:gd name="connsiteX16798" fmla="*/ 6044776 w 7283450"/>
              <a:gd name="connsiteY16798" fmla="*/ 4026191 h 6857979"/>
              <a:gd name="connsiteX16799" fmla="*/ 6047157 w 7283450"/>
              <a:gd name="connsiteY16799" fmla="*/ 4028969 h 6857979"/>
              <a:gd name="connsiteX16800" fmla="*/ 6048745 w 7283450"/>
              <a:gd name="connsiteY16800" fmla="*/ 4030954 h 6857979"/>
              <a:gd name="connsiteX16801" fmla="*/ 6048745 w 7283450"/>
              <a:gd name="connsiteY16801" fmla="*/ 4033336 h 6857979"/>
              <a:gd name="connsiteX16802" fmla="*/ 6048745 w 7283450"/>
              <a:gd name="connsiteY16802" fmla="*/ 4035717 h 6857979"/>
              <a:gd name="connsiteX16803" fmla="*/ 6047951 w 7283450"/>
              <a:gd name="connsiteY16803" fmla="*/ 4037702 h 6857979"/>
              <a:gd name="connsiteX16804" fmla="*/ 6047951 w 7283450"/>
              <a:gd name="connsiteY16804" fmla="*/ 4039687 h 6857979"/>
              <a:gd name="connsiteX16805" fmla="*/ 6047951 w 7283450"/>
              <a:gd name="connsiteY16805" fmla="*/ 4041672 h 6857979"/>
              <a:gd name="connsiteX16806" fmla="*/ 6049142 w 7283450"/>
              <a:gd name="connsiteY16806" fmla="*/ 4044053 h 6857979"/>
              <a:gd name="connsiteX16807" fmla="*/ 6050729 w 7283450"/>
              <a:gd name="connsiteY16807" fmla="*/ 4045641 h 6857979"/>
              <a:gd name="connsiteX16808" fmla="*/ 6053111 w 7283450"/>
              <a:gd name="connsiteY16808" fmla="*/ 4047229 h 6857979"/>
              <a:gd name="connsiteX16809" fmla="*/ 6056286 w 7283450"/>
              <a:gd name="connsiteY16809" fmla="*/ 4048817 h 6857979"/>
              <a:gd name="connsiteX16810" fmla="*/ 6060652 w 7283450"/>
              <a:gd name="connsiteY16810" fmla="*/ 4050008 h 6857979"/>
              <a:gd name="connsiteX16811" fmla="*/ 6065018 w 7283450"/>
              <a:gd name="connsiteY16811" fmla="*/ 4051595 h 6857979"/>
              <a:gd name="connsiteX16812" fmla="*/ 6070575 w 7283450"/>
              <a:gd name="connsiteY16812" fmla="*/ 4052389 h 6857979"/>
              <a:gd name="connsiteX16813" fmla="*/ 6076131 w 7283450"/>
              <a:gd name="connsiteY16813" fmla="*/ 4053183 h 6857979"/>
              <a:gd name="connsiteX16814" fmla="*/ 6081291 w 7283450"/>
              <a:gd name="connsiteY16814" fmla="*/ 4053580 h 6857979"/>
              <a:gd name="connsiteX16815" fmla="*/ 6087244 w 7283450"/>
              <a:gd name="connsiteY16815" fmla="*/ 4053580 h 6857979"/>
              <a:gd name="connsiteX16816" fmla="*/ 6092801 w 7283450"/>
              <a:gd name="connsiteY16816" fmla="*/ 4053580 h 6857979"/>
              <a:gd name="connsiteX16817" fmla="*/ 6097961 w 7283450"/>
              <a:gd name="connsiteY16817" fmla="*/ 4052786 h 6857979"/>
              <a:gd name="connsiteX16818" fmla="*/ 6103120 w 7283450"/>
              <a:gd name="connsiteY16818" fmla="*/ 4051992 h 6857979"/>
              <a:gd name="connsiteX16819" fmla="*/ 6107486 w 7283450"/>
              <a:gd name="connsiteY16819" fmla="*/ 4050008 h 6857979"/>
              <a:gd name="connsiteX16820" fmla="*/ 6111852 w 7283450"/>
              <a:gd name="connsiteY16820" fmla="*/ 4048023 h 6857979"/>
              <a:gd name="connsiteX16821" fmla="*/ 6115027 w 7283450"/>
              <a:gd name="connsiteY16821" fmla="*/ 4045641 h 6857979"/>
              <a:gd name="connsiteX16822" fmla="*/ 6116615 w 7283450"/>
              <a:gd name="connsiteY16822" fmla="*/ 4044450 h 6857979"/>
              <a:gd name="connsiteX16823" fmla="*/ 6118203 w 7283450"/>
              <a:gd name="connsiteY16823" fmla="*/ 4042862 h 6857979"/>
              <a:gd name="connsiteX16824" fmla="*/ 6118996 w 7283450"/>
              <a:gd name="connsiteY16824" fmla="*/ 4040878 h 6857979"/>
              <a:gd name="connsiteX16825" fmla="*/ 6119790 w 7283450"/>
              <a:gd name="connsiteY16825" fmla="*/ 4038893 h 6857979"/>
              <a:gd name="connsiteX16826" fmla="*/ 6119790 w 7283450"/>
              <a:gd name="connsiteY16826" fmla="*/ 4036511 h 6857979"/>
              <a:gd name="connsiteX16827" fmla="*/ 6119393 w 7283450"/>
              <a:gd name="connsiteY16827" fmla="*/ 4034130 h 6857979"/>
              <a:gd name="connsiteX16828" fmla="*/ 6118203 w 7283450"/>
              <a:gd name="connsiteY16828" fmla="*/ 4030954 h 6857979"/>
              <a:gd name="connsiteX16829" fmla="*/ 6116218 w 7283450"/>
              <a:gd name="connsiteY16829" fmla="*/ 4027778 h 6857979"/>
              <a:gd name="connsiteX16830" fmla="*/ 6111852 w 7283450"/>
              <a:gd name="connsiteY16830" fmla="*/ 4021030 h 6857979"/>
              <a:gd name="connsiteX16831" fmla="*/ 6106692 w 7283450"/>
              <a:gd name="connsiteY16831" fmla="*/ 4013488 h 6857979"/>
              <a:gd name="connsiteX16832" fmla="*/ 6101533 w 7283450"/>
              <a:gd name="connsiteY16832" fmla="*/ 4005549 h 6857979"/>
              <a:gd name="connsiteX16833" fmla="*/ 6099151 w 7283450"/>
              <a:gd name="connsiteY16833" fmla="*/ 4001977 h 6857979"/>
              <a:gd name="connsiteX16834" fmla="*/ 6097563 w 7283450"/>
              <a:gd name="connsiteY16834" fmla="*/ 3997610 h 6857979"/>
              <a:gd name="connsiteX16835" fmla="*/ 6096769 w 7283450"/>
              <a:gd name="connsiteY16835" fmla="*/ 3994038 h 6857979"/>
              <a:gd name="connsiteX16836" fmla="*/ 6095976 w 7283450"/>
              <a:gd name="connsiteY16836" fmla="*/ 3989671 h 6857979"/>
              <a:gd name="connsiteX16837" fmla="*/ 6096373 w 7283450"/>
              <a:gd name="connsiteY16837" fmla="*/ 3986099 h 6857979"/>
              <a:gd name="connsiteX16838" fmla="*/ 6097563 w 7283450"/>
              <a:gd name="connsiteY16838" fmla="*/ 3982129 h 6857979"/>
              <a:gd name="connsiteX16839" fmla="*/ 6098357 w 7283450"/>
              <a:gd name="connsiteY16839" fmla="*/ 3981335 h 6857979"/>
              <a:gd name="connsiteX16840" fmla="*/ 6101135 w 7283450"/>
              <a:gd name="connsiteY16840" fmla="*/ 3980145 h 6857979"/>
              <a:gd name="connsiteX16841" fmla="*/ 6103914 w 7283450"/>
              <a:gd name="connsiteY16841" fmla="*/ 3978954 h 6857979"/>
              <a:gd name="connsiteX16842" fmla="*/ 6103914 w 7283450"/>
              <a:gd name="connsiteY16842" fmla="*/ 3977763 h 6857979"/>
              <a:gd name="connsiteX16843" fmla="*/ 6103120 w 7283450"/>
              <a:gd name="connsiteY16843" fmla="*/ 3976572 h 6857979"/>
              <a:gd name="connsiteX16844" fmla="*/ 6101533 w 7283450"/>
              <a:gd name="connsiteY16844" fmla="*/ 3973000 h 6857979"/>
              <a:gd name="connsiteX16845" fmla="*/ 6100739 w 7283450"/>
              <a:gd name="connsiteY16845" fmla="*/ 3971412 h 6857979"/>
              <a:gd name="connsiteX16846" fmla="*/ 6100342 w 7283450"/>
              <a:gd name="connsiteY16846" fmla="*/ 3969427 h 6857979"/>
              <a:gd name="connsiteX16847" fmla="*/ 6100342 w 7283450"/>
              <a:gd name="connsiteY16847" fmla="*/ 3967442 h 6857979"/>
              <a:gd name="connsiteX16848" fmla="*/ 6100739 w 7283450"/>
              <a:gd name="connsiteY16848" fmla="*/ 3965854 h 6857979"/>
              <a:gd name="connsiteX16849" fmla="*/ 6101533 w 7283450"/>
              <a:gd name="connsiteY16849" fmla="*/ 3964267 h 6857979"/>
              <a:gd name="connsiteX16850" fmla="*/ 6102723 w 7283450"/>
              <a:gd name="connsiteY16850" fmla="*/ 3963473 h 6857979"/>
              <a:gd name="connsiteX16851" fmla="*/ 6106295 w 7283450"/>
              <a:gd name="connsiteY16851" fmla="*/ 3962282 h 6857979"/>
              <a:gd name="connsiteX16852" fmla="*/ 6110265 w 7283450"/>
              <a:gd name="connsiteY16852" fmla="*/ 3961091 h 6857979"/>
              <a:gd name="connsiteX16853" fmla="*/ 6111852 w 7283450"/>
              <a:gd name="connsiteY16853" fmla="*/ 3960297 h 6857979"/>
              <a:gd name="connsiteX16854" fmla="*/ 6113439 w 7283450"/>
              <a:gd name="connsiteY16854" fmla="*/ 3958709 h 6857979"/>
              <a:gd name="connsiteX16855" fmla="*/ 6114630 w 7283450"/>
              <a:gd name="connsiteY16855" fmla="*/ 3956328 h 6857979"/>
              <a:gd name="connsiteX16856" fmla="*/ 6116218 w 7283450"/>
              <a:gd name="connsiteY16856" fmla="*/ 3953549 h 6857979"/>
              <a:gd name="connsiteX16857" fmla="*/ 6120187 w 7283450"/>
              <a:gd name="connsiteY16857" fmla="*/ 3946404 h 6857979"/>
              <a:gd name="connsiteX16858" fmla="*/ 6122171 w 7283450"/>
              <a:gd name="connsiteY16858" fmla="*/ 3942831 h 6857979"/>
              <a:gd name="connsiteX16859" fmla="*/ 6124156 w 7283450"/>
              <a:gd name="connsiteY16859" fmla="*/ 3939259 h 6857979"/>
              <a:gd name="connsiteX16860" fmla="*/ 6126537 w 7283450"/>
              <a:gd name="connsiteY16860" fmla="*/ 3936877 h 6857979"/>
              <a:gd name="connsiteX16861" fmla="*/ 6127728 w 7283450"/>
              <a:gd name="connsiteY16861" fmla="*/ 3936083 h 6857979"/>
              <a:gd name="connsiteX16862" fmla="*/ 6128919 w 7283450"/>
              <a:gd name="connsiteY16862" fmla="*/ 3935289 h 6857979"/>
              <a:gd name="connsiteX16863" fmla="*/ 6132094 w 7283450"/>
              <a:gd name="connsiteY16863" fmla="*/ 3934892 h 6857979"/>
              <a:gd name="connsiteX16864" fmla="*/ 6138444 w 7283450"/>
              <a:gd name="connsiteY16864" fmla="*/ 3934892 h 6857979"/>
              <a:gd name="connsiteX16865" fmla="*/ 6147176 w 7283450"/>
              <a:gd name="connsiteY16865" fmla="*/ 3935289 h 6857979"/>
              <a:gd name="connsiteX16866" fmla="*/ 6156305 w 7283450"/>
              <a:gd name="connsiteY16866" fmla="*/ 3936083 h 6857979"/>
              <a:gd name="connsiteX16867" fmla="*/ 6161067 w 7283450"/>
              <a:gd name="connsiteY16867" fmla="*/ 3936480 h 6857979"/>
              <a:gd name="connsiteX16868" fmla="*/ 6165037 w 7283450"/>
              <a:gd name="connsiteY16868" fmla="*/ 3937671 h 6857979"/>
              <a:gd name="connsiteX16869" fmla="*/ 6169403 w 7283450"/>
              <a:gd name="connsiteY16869" fmla="*/ 3938465 h 6857979"/>
              <a:gd name="connsiteX16870" fmla="*/ 6172975 w 7283450"/>
              <a:gd name="connsiteY16870" fmla="*/ 3940450 h 6857979"/>
              <a:gd name="connsiteX16871" fmla="*/ 6175753 w 7283450"/>
              <a:gd name="connsiteY16871" fmla="*/ 3942038 h 6857979"/>
              <a:gd name="connsiteX16872" fmla="*/ 6178134 w 7283450"/>
              <a:gd name="connsiteY16872" fmla="*/ 3944022 h 6857979"/>
              <a:gd name="connsiteX16873" fmla="*/ 6178531 w 7283450"/>
              <a:gd name="connsiteY16873" fmla="*/ 3944816 h 6857979"/>
              <a:gd name="connsiteX16874" fmla="*/ 6179325 w 7283450"/>
              <a:gd name="connsiteY16874" fmla="*/ 3946007 h 6857979"/>
              <a:gd name="connsiteX16875" fmla="*/ 6179325 w 7283450"/>
              <a:gd name="connsiteY16875" fmla="*/ 3947198 h 6857979"/>
              <a:gd name="connsiteX16876" fmla="*/ 6179325 w 7283450"/>
              <a:gd name="connsiteY16876" fmla="*/ 3948786 h 6857979"/>
              <a:gd name="connsiteX16877" fmla="*/ 6178134 w 7283450"/>
              <a:gd name="connsiteY16877" fmla="*/ 3954343 h 6857979"/>
              <a:gd name="connsiteX16878" fmla="*/ 6177341 w 7283450"/>
              <a:gd name="connsiteY16878" fmla="*/ 3956725 h 6857979"/>
              <a:gd name="connsiteX16879" fmla="*/ 6176149 w 7283450"/>
              <a:gd name="connsiteY16879" fmla="*/ 3959106 h 6857979"/>
              <a:gd name="connsiteX16880" fmla="*/ 6174959 w 7283450"/>
              <a:gd name="connsiteY16880" fmla="*/ 3961091 h 6857979"/>
              <a:gd name="connsiteX16881" fmla="*/ 6173768 w 7283450"/>
              <a:gd name="connsiteY16881" fmla="*/ 3963076 h 6857979"/>
              <a:gd name="connsiteX16882" fmla="*/ 6171783 w 7283450"/>
              <a:gd name="connsiteY16882" fmla="*/ 3964267 h 6857979"/>
              <a:gd name="connsiteX16883" fmla="*/ 6169799 w 7283450"/>
              <a:gd name="connsiteY16883" fmla="*/ 3965854 h 6857979"/>
              <a:gd name="connsiteX16884" fmla="*/ 6170196 w 7283450"/>
              <a:gd name="connsiteY16884" fmla="*/ 3969030 h 6857979"/>
              <a:gd name="connsiteX16885" fmla="*/ 6170990 w 7283450"/>
              <a:gd name="connsiteY16885" fmla="*/ 3971412 h 6857979"/>
              <a:gd name="connsiteX16886" fmla="*/ 6172577 w 7283450"/>
              <a:gd name="connsiteY16886" fmla="*/ 3973793 h 6857979"/>
              <a:gd name="connsiteX16887" fmla="*/ 6174165 w 7283450"/>
              <a:gd name="connsiteY16887" fmla="*/ 3976175 h 6857979"/>
              <a:gd name="connsiteX16888" fmla="*/ 6175753 w 7283450"/>
              <a:gd name="connsiteY16888" fmla="*/ 3977763 h 6857979"/>
              <a:gd name="connsiteX16889" fmla="*/ 6178134 w 7283450"/>
              <a:gd name="connsiteY16889" fmla="*/ 3978954 h 6857979"/>
              <a:gd name="connsiteX16890" fmla="*/ 6182103 w 7283450"/>
              <a:gd name="connsiteY16890" fmla="*/ 3982129 h 6857979"/>
              <a:gd name="connsiteX16891" fmla="*/ 6180119 w 7283450"/>
              <a:gd name="connsiteY16891" fmla="*/ 3985702 h 6857979"/>
              <a:gd name="connsiteX16892" fmla="*/ 6178928 w 7283450"/>
              <a:gd name="connsiteY16892" fmla="*/ 3988877 h 6857979"/>
              <a:gd name="connsiteX16893" fmla="*/ 6178134 w 7283450"/>
              <a:gd name="connsiteY16893" fmla="*/ 3992450 h 6857979"/>
              <a:gd name="connsiteX16894" fmla="*/ 6178134 w 7283450"/>
              <a:gd name="connsiteY16894" fmla="*/ 3995626 h 6857979"/>
              <a:gd name="connsiteX16895" fmla="*/ 6178531 w 7283450"/>
              <a:gd name="connsiteY16895" fmla="*/ 3998801 h 6857979"/>
              <a:gd name="connsiteX16896" fmla="*/ 6179325 w 7283450"/>
              <a:gd name="connsiteY16896" fmla="*/ 4001977 h 6857979"/>
              <a:gd name="connsiteX16897" fmla="*/ 6180913 w 7283450"/>
              <a:gd name="connsiteY16897" fmla="*/ 4005152 h 6857979"/>
              <a:gd name="connsiteX16898" fmla="*/ 6182500 w 7283450"/>
              <a:gd name="connsiteY16898" fmla="*/ 4007931 h 6857979"/>
              <a:gd name="connsiteX16899" fmla="*/ 6186866 w 7283450"/>
              <a:gd name="connsiteY16899" fmla="*/ 4013885 h 6857979"/>
              <a:gd name="connsiteX16900" fmla="*/ 6191629 w 7283450"/>
              <a:gd name="connsiteY16900" fmla="*/ 4019443 h 6857979"/>
              <a:gd name="connsiteX16901" fmla="*/ 6201154 w 7283450"/>
              <a:gd name="connsiteY16901" fmla="*/ 4028969 h 6857979"/>
              <a:gd name="connsiteX16902" fmla="*/ 6200757 w 7283450"/>
              <a:gd name="connsiteY16902" fmla="*/ 4030954 h 6857979"/>
              <a:gd name="connsiteX16903" fmla="*/ 6200361 w 7283450"/>
              <a:gd name="connsiteY16903" fmla="*/ 4032939 h 6857979"/>
              <a:gd name="connsiteX16904" fmla="*/ 6199963 w 7283450"/>
              <a:gd name="connsiteY16904" fmla="*/ 4034923 h 6857979"/>
              <a:gd name="connsiteX16905" fmla="*/ 6199169 w 7283450"/>
              <a:gd name="connsiteY16905" fmla="*/ 4036114 h 6857979"/>
              <a:gd name="connsiteX16906" fmla="*/ 6197185 w 7283450"/>
              <a:gd name="connsiteY16906" fmla="*/ 4038496 h 6857979"/>
              <a:gd name="connsiteX16907" fmla="*/ 6195201 w 7283450"/>
              <a:gd name="connsiteY16907" fmla="*/ 4040878 h 6857979"/>
              <a:gd name="connsiteX16908" fmla="*/ 6192819 w 7283450"/>
              <a:gd name="connsiteY16908" fmla="*/ 4043259 h 6857979"/>
              <a:gd name="connsiteX16909" fmla="*/ 6192025 w 7283450"/>
              <a:gd name="connsiteY16909" fmla="*/ 4044847 h 6857979"/>
              <a:gd name="connsiteX16910" fmla="*/ 6191231 w 7283450"/>
              <a:gd name="connsiteY16910" fmla="*/ 4046435 h 6857979"/>
              <a:gd name="connsiteX16911" fmla="*/ 6190835 w 7283450"/>
              <a:gd name="connsiteY16911" fmla="*/ 4048023 h 6857979"/>
              <a:gd name="connsiteX16912" fmla="*/ 6190835 w 7283450"/>
              <a:gd name="connsiteY16912" fmla="*/ 4050008 h 6857979"/>
              <a:gd name="connsiteX16913" fmla="*/ 6191231 w 7283450"/>
              <a:gd name="connsiteY16913" fmla="*/ 4052786 h 6857979"/>
              <a:gd name="connsiteX16914" fmla="*/ 6191629 w 7283450"/>
              <a:gd name="connsiteY16914" fmla="*/ 4055565 h 6857979"/>
              <a:gd name="connsiteX16915" fmla="*/ 6197979 w 7283450"/>
              <a:gd name="connsiteY16915" fmla="*/ 4059931 h 6857979"/>
              <a:gd name="connsiteX16916" fmla="*/ 6203535 w 7283450"/>
              <a:gd name="connsiteY16916" fmla="*/ 4064298 h 6857979"/>
              <a:gd name="connsiteX16917" fmla="*/ 6214252 w 7283450"/>
              <a:gd name="connsiteY16917" fmla="*/ 4073427 h 6857979"/>
              <a:gd name="connsiteX16918" fmla="*/ 6220205 w 7283450"/>
              <a:gd name="connsiteY16918" fmla="*/ 4077794 h 6857979"/>
              <a:gd name="connsiteX16919" fmla="*/ 6222983 w 7283450"/>
              <a:gd name="connsiteY16919" fmla="*/ 4079779 h 6857979"/>
              <a:gd name="connsiteX16920" fmla="*/ 6226159 w 7283450"/>
              <a:gd name="connsiteY16920" fmla="*/ 4081366 h 6857979"/>
              <a:gd name="connsiteX16921" fmla="*/ 6230128 w 7283450"/>
              <a:gd name="connsiteY16921" fmla="*/ 4082954 h 6857979"/>
              <a:gd name="connsiteX16922" fmla="*/ 6233700 w 7283450"/>
              <a:gd name="connsiteY16922" fmla="*/ 4084145 h 6857979"/>
              <a:gd name="connsiteX16923" fmla="*/ 6237669 w 7283450"/>
              <a:gd name="connsiteY16923" fmla="*/ 4085336 h 6857979"/>
              <a:gd name="connsiteX16924" fmla="*/ 6242035 w 7283450"/>
              <a:gd name="connsiteY16924" fmla="*/ 4086130 h 6857979"/>
              <a:gd name="connsiteX16925" fmla="*/ 6238066 w 7283450"/>
              <a:gd name="connsiteY16925" fmla="*/ 4094069 h 6857979"/>
              <a:gd name="connsiteX16926" fmla="*/ 6232906 w 7283450"/>
              <a:gd name="connsiteY16926" fmla="*/ 4102405 h 6857979"/>
              <a:gd name="connsiteX16927" fmla="*/ 6228541 w 7283450"/>
              <a:gd name="connsiteY16927" fmla="*/ 4111138 h 6857979"/>
              <a:gd name="connsiteX16928" fmla="*/ 6226159 w 7283450"/>
              <a:gd name="connsiteY16928" fmla="*/ 4115504 h 6857979"/>
              <a:gd name="connsiteX16929" fmla="*/ 6224175 w 7283450"/>
              <a:gd name="connsiteY16929" fmla="*/ 4119870 h 6857979"/>
              <a:gd name="connsiteX16930" fmla="*/ 6222983 w 7283450"/>
              <a:gd name="connsiteY16930" fmla="*/ 4124237 h 6857979"/>
              <a:gd name="connsiteX16931" fmla="*/ 6221793 w 7283450"/>
              <a:gd name="connsiteY16931" fmla="*/ 4129000 h 6857979"/>
              <a:gd name="connsiteX16932" fmla="*/ 6221396 w 7283450"/>
              <a:gd name="connsiteY16932" fmla="*/ 4133367 h 6857979"/>
              <a:gd name="connsiteX16933" fmla="*/ 6221396 w 7283450"/>
              <a:gd name="connsiteY16933" fmla="*/ 4138130 h 6857979"/>
              <a:gd name="connsiteX16934" fmla="*/ 6222190 w 7283450"/>
              <a:gd name="connsiteY16934" fmla="*/ 4142497 h 6857979"/>
              <a:gd name="connsiteX16935" fmla="*/ 6223381 w 7283450"/>
              <a:gd name="connsiteY16935" fmla="*/ 4147260 h 6857979"/>
              <a:gd name="connsiteX16936" fmla="*/ 6225762 w 7283450"/>
              <a:gd name="connsiteY16936" fmla="*/ 4151626 h 6857979"/>
              <a:gd name="connsiteX16937" fmla="*/ 6229334 w 7283450"/>
              <a:gd name="connsiteY16937" fmla="*/ 4155993 h 6857979"/>
              <a:gd name="connsiteX16938" fmla="*/ 6228937 w 7283450"/>
              <a:gd name="connsiteY16938" fmla="*/ 4157581 h 6857979"/>
              <a:gd name="connsiteX16939" fmla="*/ 6227349 w 7283450"/>
              <a:gd name="connsiteY16939" fmla="*/ 4158374 h 6857979"/>
              <a:gd name="connsiteX16940" fmla="*/ 6225762 w 7283450"/>
              <a:gd name="connsiteY16940" fmla="*/ 4158374 h 6857979"/>
              <a:gd name="connsiteX16941" fmla="*/ 6223777 w 7283450"/>
              <a:gd name="connsiteY16941" fmla="*/ 4158374 h 6857979"/>
              <a:gd name="connsiteX16942" fmla="*/ 6220205 w 7283450"/>
              <a:gd name="connsiteY16942" fmla="*/ 4158374 h 6857979"/>
              <a:gd name="connsiteX16943" fmla="*/ 6218221 w 7283450"/>
              <a:gd name="connsiteY16943" fmla="*/ 4158771 h 6857979"/>
              <a:gd name="connsiteX16944" fmla="*/ 6216633 w 7283450"/>
              <a:gd name="connsiteY16944" fmla="*/ 4159168 h 6857979"/>
              <a:gd name="connsiteX16945" fmla="*/ 6215839 w 7283450"/>
              <a:gd name="connsiteY16945" fmla="*/ 4161153 h 6857979"/>
              <a:gd name="connsiteX16946" fmla="*/ 6215045 w 7283450"/>
              <a:gd name="connsiteY16946" fmla="*/ 4164726 h 6857979"/>
              <a:gd name="connsiteX16947" fmla="*/ 6213855 w 7283450"/>
              <a:gd name="connsiteY16947" fmla="*/ 4169489 h 6857979"/>
              <a:gd name="connsiteX16948" fmla="*/ 6212267 w 7283450"/>
              <a:gd name="connsiteY16948" fmla="*/ 4169886 h 6857979"/>
              <a:gd name="connsiteX16949" fmla="*/ 6210283 w 7283450"/>
              <a:gd name="connsiteY16949" fmla="*/ 4169886 h 6857979"/>
              <a:gd name="connsiteX16950" fmla="*/ 6207107 w 7283450"/>
              <a:gd name="connsiteY16950" fmla="*/ 4169489 h 6857979"/>
              <a:gd name="connsiteX16951" fmla="*/ 6203933 w 7283450"/>
              <a:gd name="connsiteY16951" fmla="*/ 4168695 h 6857979"/>
              <a:gd name="connsiteX16952" fmla="*/ 6200757 w 7283450"/>
              <a:gd name="connsiteY16952" fmla="*/ 4168695 h 6857979"/>
              <a:gd name="connsiteX16953" fmla="*/ 6199169 w 7283450"/>
              <a:gd name="connsiteY16953" fmla="*/ 4168695 h 6857979"/>
              <a:gd name="connsiteX16954" fmla="*/ 6197979 w 7283450"/>
              <a:gd name="connsiteY16954" fmla="*/ 4169092 h 6857979"/>
              <a:gd name="connsiteX16955" fmla="*/ 6197185 w 7283450"/>
              <a:gd name="connsiteY16955" fmla="*/ 4169886 h 6857979"/>
              <a:gd name="connsiteX16956" fmla="*/ 6196391 w 7283450"/>
              <a:gd name="connsiteY16956" fmla="*/ 4171474 h 6857979"/>
              <a:gd name="connsiteX16957" fmla="*/ 6195597 w 7283450"/>
              <a:gd name="connsiteY16957" fmla="*/ 4173458 h 6857979"/>
              <a:gd name="connsiteX16958" fmla="*/ 6195201 w 7283450"/>
              <a:gd name="connsiteY16958" fmla="*/ 4175840 h 6857979"/>
              <a:gd name="connsiteX16959" fmla="*/ 6194804 w 7283450"/>
              <a:gd name="connsiteY16959" fmla="*/ 4179016 h 6857979"/>
              <a:gd name="connsiteX16960" fmla="*/ 6195201 w 7283450"/>
              <a:gd name="connsiteY16960" fmla="*/ 4182985 h 6857979"/>
              <a:gd name="connsiteX16961" fmla="*/ 6204727 w 7283450"/>
              <a:gd name="connsiteY16961" fmla="*/ 4189336 h 6857979"/>
              <a:gd name="connsiteX16962" fmla="*/ 6209092 w 7283450"/>
              <a:gd name="connsiteY16962" fmla="*/ 4192512 h 6857979"/>
              <a:gd name="connsiteX16963" fmla="*/ 6213855 w 7283450"/>
              <a:gd name="connsiteY16963" fmla="*/ 4196481 h 6857979"/>
              <a:gd name="connsiteX16964" fmla="*/ 6213855 w 7283450"/>
              <a:gd name="connsiteY16964" fmla="*/ 4198466 h 6857979"/>
              <a:gd name="connsiteX16965" fmla="*/ 6213458 w 7283450"/>
              <a:gd name="connsiteY16965" fmla="*/ 4200054 h 6857979"/>
              <a:gd name="connsiteX16966" fmla="*/ 6212267 w 7283450"/>
              <a:gd name="connsiteY16966" fmla="*/ 4202833 h 6857979"/>
              <a:gd name="connsiteX16967" fmla="*/ 6210680 w 7283450"/>
              <a:gd name="connsiteY16967" fmla="*/ 4206008 h 6857979"/>
              <a:gd name="connsiteX16968" fmla="*/ 6210283 w 7283450"/>
              <a:gd name="connsiteY16968" fmla="*/ 4207596 h 6857979"/>
              <a:gd name="connsiteX16969" fmla="*/ 6210283 w 7283450"/>
              <a:gd name="connsiteY16969" fmla="*/ 4209581 h 6857979"/>
              <a:gd name="connsiteX16970" fmla="*/ 6213061 w 7283450"/>
              <a:gd name="connsiteY16970" fmla="*/ 4211962 h 6857979"/>
              <a:gd name="connsiteX16971" fmla="*/ 6215443 w 7283450"/>
              <a:gd name="connsiteY16971" fmla="*/ 4214741 h 6857979"/>
              <a:gd name="connsiteX16972" fmla="*/ 6221793 w 7283450"/>
              <a:gd name="connsiteY16972" fmla="*/ 4218314 h 6857979"/>
              <a:gd name="connsiteX16973" fmla="*/ 6224968 w 7283450"/>
              <a:gd name="connsiteY16973" fmla="*/ 4220298 h 6857979"/>
              <a:gd name="connsiteX16974" fmla="*/ 6228541 w 7283450"/>
              <a:gd name="connsiteY16974" fmla="*/ 4223077 h 6857979"/>
              <a:gd name="connsiteX16975" fmla="*/ 6232113 w 7283450"/>
              <a:gd name="connsiteY16975" fmla="*/ 4225856 h 6857979"/>
              <a:gd name="connsiteX16976" fmla="*/ 6235685 w 7283450"/>
              <a:gd name="connsiteY16976" fmla="*/ 4229428 h 6857979"/>
              <a:gd name="connsiteX16977" fmla="*/ 6239257 w 7283450"/>
              <a:gd name="connsiteY16977" fmla="*/ 4234192 h 6857979"/>
              <a:gd name="connsiteX16978" fmla="*/ 6242432 w 7283450"/>
              <a:gd name="connsiteY16978" fmla="*/ 4239749 h 6857979"/>
              <a:gd name="connsiteX16979" fmla="*/ 6248385 w 7283450"/>
              <a:gd name="connsiteY16979" fmla="*/ 4251657 h 6857979"/>
              <a:gd name="connsiteX16980" fmla="*/ 6251163 w 7283450"/>
              <a:gd name="connsiteY16980" fmla="*/ 4257612 h 6857979"/>
              <a:gd name="connsiteX16981" fmla="*/ 6254735 w 7283450"/>
              <a:gd name="connsiteY16981" fmla="*/ 4262375 h 6857979"/>
              <a:gd name="connsiteX16982" fmla="*/ 6257514 w 7283450"/>
              <a:gd name="connsiteY16982" fmla="*/ 4267138 h 6857979"/>
              <a:gd name="connsiteX16983" fmla="*/ 6259101 w 7283450"/>
              <a:gd name="connsiteY16983" fmla="*/ 4268329 h 6857979"/>
              <a:gd name="connsiteX16984" fmla="*/ 6260689 w 7283450"/>
              <a:gd name="connsiteY16984" fmla="*/ 4269520 h 6857979"/>
              <a:gd name="connsiteX16985" fmla="*/ 6261880 w 7283450"/>
              <a:gd name="connsiteY16985" fmla="*/ 4269917 h 6857979"/>
              <a:gd name="connsiteX16986" fmla="*/ 6264261 w 7283450"/>
              <a:gd name="connsiteY16986" fmla="*/ 4269917 h 6857979"/>
              <a:gd name="connsiteX16987" fmla="*/ 6268627 w 7283450"/>
              <a:gd name="connsiteY16987" fmla="*/ 4269520 h 6857979"/>
              <a:gd name="connsiteX16988" fmla="*/ 6273787 w 7283450"/>
              <a:gd name="connsiteY16988" fmla="*/ 4268726 h 6857979"/>
              <a:gd name="connsiteX16989" fmla="*/ 6275375 w 7283450"/>
              <a:gd name="connsiteY16989" fmla="*/ 4269123 h 6857979"/>
              <a:gd name="connsiteX16990" fmla="*/ 6276565 w 7283450"/>
              <a:gd name="connsiteY16990" fmla="*/ 4269520 h 6857979"/>
              <a:gd name="connsiteX16991" fmla="*/ 6278549 w 7283450"/>
              <a:gd name="connsiteY16991" fmla="*/ 4273093 h 6857979"/>
              <a:gd name="connsiteX16992" fmla="*/ 6280931 w 7283450"/>
              <a:gd name="connsiteY16992" fmla="*/ 4277062 h 6857979"/>
              <a:gd name="connsiteX16993" fmla="*/ 6282915 w 7283450"/>
              <a:gd name="connsiteY16993" fmla="*/ 4281428 h 6857979"/>
              <a:gd name="connsiteX16994" fmla="*/ 6284106 w 7283450"/>
              <a:gd name="connsiteY16994" fmla="*/ 4285795 h 6857979"/>
              <a:gd name="connsiteX16995" fmla="*/ 6284503 w 7283450"/>
              <a:gd name="connsiteY16995" fmla="*/ 4290955 h 6857979"/>
              <a:gd name="connsiteX16996" fmla="*/ 6284503 w 7283450"/>
              <a:gd name="connsiteY16996" fmla="*/ 4292940 h 6857979"/>
              <a:gd name="connsiteX16997" fmla="*/ 6284106 w 7283450"/>
              <a:gd name="connsiteY16997" fmla="*/ 4295322 h 6857979"/>
              <a:gd name="connsiteX16998" fmla="*/ 6283709 w 7283450"/>
              <a:gd name="connsiteY16998" fmla="*/ 4297306 h 6857979"/>
              <a:gd name="connsiteX16999" fmla="*/ 6282519 w 7283450"/>
              <a:gd name="connsiteY16999" fmla="*/ 4299688 h 6857979"/>
              <a:gd name="connsiteX17000" fmla="*/ 6281328 w 7283450"/>
              <a:gd name="connsiteY17000" fmla="*/ 4301673 h 6857979"/>
              <a:gd name="connsiteX17001" fmla="*/ 6279741 w 7283450"/>
              <a:gd name="connsiteY17001" fmla="*/ 4303261 h 6857979"/>
              <a:gd name="connsiteX17002" fmla="*/ 6282915 w 7283450"/>
              <a:gd name="connsiteY17002" fmla="*/ 4307230 h 6857979"/>
              <a:gd name="connsiteX17003" fmla="*/ 6285297 w 7283450"/>
              <a:gd name="connsiteY17003" fmla="*/ 4310803 h 6857979"/>
              <a:gd name="connsiteX17004" fmla="*/ 6287281 w 7283450"/>
              <a:gd name="connsiteY17004" fmla="*/ 4315169 h 6857979"/>
              <a:gd name="connsiteX17005" fmla="*/ 6288869 w 7283450"/>
              <a:gd name="connsiteY17005" fmla="*/ 4319536 h 6857979"/>
              <a:gd name="connsiteX17006" fmla="*/ 6290059 w 7283450"/>
              <a:gd name="connsiteY17006" fmla="*/ 4324299 h 6857979"/>
              <a:gd name="connsiteX17007" fmla="*/ 6290457 w 7283450"/>
              <a:gd name="connsiteY17007" fmla="*/ 4329062 h 6857979"/>
              <a:gd name="connsiteX17008" fmla="*/ 6291251 w 7283450"/>
              <a:gd name="connsiteY17008" fmla="*/ 4338986 h 6857979"/>
              <a:gd name="connsiteX17009" fmla="*/ 6291647 w 7283450"/>
              <a:gd name="connsiteY17009" fmla="*/ 4349704 h 6857979"/>
              <a:gd name="connsiteX17010" fmla="*/ 6291647 w 7283450"/>
              <a:gd name="connsiteY17010" fmla="*/ 4360024 h 6857979"/>
              <a:gd name="connsiteX17011" fmla="*/ 6292044 w 7283450"/>
              <a:gd name="connsiteY17011" fmla="*/ 4365185 h 6857979"/>
              <a:gd name="connsiteX17012" fmla="*/ 6292838 w 7283450"/>
              <a:gd name="connsiteY17012" fmla="*/ 4370345 h 6857979"/>
              <a:gd name="connsiteX17013" fmla="*/ 6293632 w 7283450"/>
              <a:gd name="connsiteY17013" fmla="*/ 4375505 h 6857979"/>
              <a:gd name="connsiteX17014" fmla="*/ 6295219 w 7283450"/>
              <a:gd name="connsiteY17014" fmla="*/ 4380269 h 6857979"/>
              <a:gd name="connsiteX17015" fmla="*/ 6293632 w 7283450"/>
              <a:gd name="connsiteY17015" fmla="*/ 4381063 h 6857979"/>
              <a:gd name="connsiteX17016" fmla="*/ 6292044 w 7283450"/>
              <a:gd name="connsiteY17016" fmla="*/ 4381856 h 6857979"/>
              <a:gd name="connsiteX17017" fmla="*/ 6288869 w 7283450"/>
              <a:gd name="connsiteY17017" fmla="*/ 4382650 h 6857979"/>
              <a:gd name="connsiteX17018" fmla="*/ 6285694 w 7283450"/>
              <a:gd name="connsiteY17018" fmla="*/ 4382650 h 6857979"/>
              <a:gd name="connsiteX17019" fmla="*/ 6283313 w 7283450"/>
              <a:gd name="connsiteY17019" fmla="*/ 4382253 h 6857979"/>
              <a:gd name="connsiteX17020" fmla="*/ 6280931 w 7283450"/>
              <a:gd name="connsiteY17020" fmla="*/ 4381856 h 6857979"/>
              <a:gd name="connsiteX17021" fmla="*/ 6278153 w 7283450"/>
              <a:gd name="connsiteY17021" fmla="*/ 4382253 h 6857979"/>
              <a:gd name="connsiteX17022" fmla="*/ 6276962 w 7283450"/>
              <a:gd name="connsiteY17022" fmla="*/ 4383444 h 6857979"/>
              <a:gd name="connsiteX17023" fmla="*/ 6275771 w 7283450"/>
              <a:gd name="connsiteY17023" fmla="*/ 4384238 h 6857979"/>
              <a:gd name="connsiteX17024" fmla="*/ 6274581 w 7283450"/>
              <a:gd name="connsiteY17024" fmla="*/ 4385429 h 6857979"/>
              <a:gd name="connsiteX17025" fmla="*/ 6273390 w 7283450"/>
              <a:gd name="connsiteY17025" fmla="*/ 4387017 h 6857979"/>
              <a:gd name="connsiteX17026" fmla="*/ 6273390 w 7283450"/>
              <a:gd name="connsiteY17026" fmla="*/ 4392177 h 6857979"/>
              <a:gd name="connsiteX17027" fmla="*/ 6273390 w 7283450"/>
              <a:gd name="connsiteY17027" fmla="*/ 4394162 h 6857979"/>
              <a:gd name="connsiteX17028" fmla="*/ 6274183 w 7283450"/>
              <a:gd name="connsiteY17028" fmla="*/ 4396146 h 6857979"/>
              <a:gd name="connsiteX17029" fmla="*/ 6274977 w 7283450"/>
              <a:gd name="connsiteY17029" fmla="*/ 4397734 h 6857979"/>
              <a:gd name="connsiteX17030" fmla="*/ 6276168 w 7283450"/>
              <a:gd name="connsiteY17030" fmla="*/ 4398925 h 6857979"/>
              <a:gd name="connsiteX17031" fmla="*/ 6277756 w 7283450"/>
              <a:gd name="connsiteY17031" fmla="*/ 4399719 h 6857979"/>
              <a:gd name="connsiteX17032" fmla="*/ 6279741 w 7283450"/>
              <a:gd name="connsiteY17032" fmla="*/ 4400513 h 6857979"/>
              <a:gd name="connsiteX17033" fmla="*/ 6278947 w 7283450"/>
              <a:gd name="connsiteY17033" fmla="*/ 4401704 h 6857979"/>
              <a:gd name="connsiteX17034" fmla="*/ 6278153 w 7283450"/>
              <a:gd name="connsiteY17034" fmla="*/ 4402895 h 6857979"/>
              <a:gd name="connsiteX17035" fmla="*/ 6277359 w 7283450"/>
              <a:gd name="connsiteY17035" fmla="*/ 4403291 h 6857979"/>
              <a:gd name="connsiteX17036" fmla="*/ 6276565 w 7283450"/>
              <a:gd name="connsiteY17036" fmla="*/ 4403291 h 6857979"/>
              <a:gd name="connsiteX17037" fmla="*/ 6274581 w 7283450"/>
              <a:gd name="connsiteY17037" fmla="*/ 4402895 h 6857979"/>
              <a:gd name="connsiteX17038" fmla="*/ 6272596 w 7283450"/>
              <a:gd name="connsiteY17038" fmla="*/ 4402101 h 6857979"/>
              <a:gd name="connsiteX17039" fmla="*/ 6269818 w 7283450"/>
              <a:gd name="connsiteY17039" fmla="*/ 4400910 h 6857979"/>
              <a:gd name="connsiteX17040" fmla="*/ 6267833 w 7283450"/>
              <a:gd name="connsiteY17040" fmla="*/ 4400513 h 6857979"/>
              <a:gd name="connsiteX17041" fmla="*/ 6266643 w 7283450"/>
              <a:gd name="connsiteY17041" fmla="*/ 4400910 h 6857979"/>
              <a:gd name="connsiteX17042" fmla="*/ 6265849 w 7283450"/>
              <a:gd name="connsiteY17042" fmla="*/ 4401307 h 6857979"/>
              <a:gd name="connsiteX17043" fmla="*/ 6265055 w 7283450"/>
              <a:gd name="connsiteY17043" fmla="*/ 4402101 h 6857979"/>
              <a:gd name="connsiteX17044" fmla="*/ 6263865 w 7283450"/>
              <a:gd name="connsiteY17044" fmla="*/ 4403688 h 6857979"/>
              <a:gd name="connsiteX17045" fmla="*/ 6265055 w 7283450"/>
              <a:gd name="connsiteY17045" fmla="*/ 4405673 h 6857979"/>
              <a:gd name="connsiteX17046" fmla="*/ 6266245 w 7283450"/>
              <a:gd name="connsiteY17046" fmla="*/ 4407658 h 6857979"/>
              <a:gd name="connsiteX17047" fmla="*/ 6266643 w 7283450"/>
              <a:gd name="connsiteY17047" fmla="*/ 4410437 h 6857979"/>
              <a:gd name="connsiteX17048" fmla="*/ 6267039 w 7283450"/>
              <a:gd name="connsiteY17048" fmla="*/ 4413612 h 6857979"/>
              <a:gd name="connsiteX17049" fmla="*/ 6269024 w 7283450"/>
              <a:gd name="connsiteY17049" fmla="*/ 4415200 h 6857979"/>
              <a:gd name="connsiteX17050" fmla="*/ 6271405 w 7283450"/>
              <a:gd name="connsiteY17050" fmla="*/ 4416391 h 6857979"/>
              <a:gd name="connsiteX17051" fmla="*/ 6276565 w 7283450"/>
              <a:gd name="connsiteY17051" fmla="*/ 4418376 h 6857979"/>
              <a:gd name="connsiteX17052" fmla="*/ 6279741 w 7283450"/>
              <a:gd name="connsiteY17052" fmla="*/ 4419169 h 6857979"/>
              <a:gd name="connsiteX17053" fmla="*/ 6282121 w 7283450"/>
              <a:gd name="connsiteY17053" fmla="*/ 4419963 h 6857979"/>
              <a:gd name="connsiteX17054" fmla="*/ 6284106 w 7283450"/>
              <a:gd name="connsiteY17054" fmla="*/ 4421551 h 6857979"/>
              <a:gd name="connsiteX17055" fmla="*/ 6285694 w 7283450"/>
              <a:gd name="connsiteY17055" fmla="*/ 4423536 h 6857979"/>
              <a:gd name="connsiteX17056" fmla="*/ 6284900 w 7283450"/>
              <a:gd name="connsiteY17056" fmla="*/ 4427108 h 6857979"/>
              <a:gd name="connsiteX17057" fmla="*/ 6283313 w 7283450"/>
              <a:gd name="connsiteY17057" fmla="*/ 4429887 h 6857979"/>
              <a:gd name="connsiteX17058" fmla="*/ 6279741 w 7283450"/>
              <a:gd name="connsiteY17058" fmla="*/ 4435444 h 6857979"/>
              <a:gd name="connsiteX17059" fmla="*/ 6277756 w 7283450"/>
              <a:gd name="connsiteY17059" fmla="*/ 4437826 h 6857979"/>
              <a:gd name="connsiteX17060" fmla="*/ 6276565 w 7283450"/>
              <a:gd name="connsiteY17060" fmla="*/ 4441002 h 6857979"/>
              <a:gd name="connsiteX17061" fmla="*/ 6275771 w 7283450"/>
              <a:gd name="connsiteY17061" fmla="*/ 4445368 h 6857979"/>
              <a:gd name="connsiteX17062" fmla="*/ 6276168 w 7283450"/>
              <a:gd name="connsiteY17062" fmla="*/ 4447750 h 6857979"/>
              <a:gd name="connsiteX17063" fmla="*/ 6276565 w 7283450"/>
              <a:gd name="connsiteY17063" fmla="*/ 4450131 h 6857979"/>
              <a:gd name="connsiteX17064" fmla="*/ 6280137 w 7283450"/>
              <a:gd name="connsiteY17064" fmla="*/ 4452513 h 6857979"/>
              <a:gd name="connsiteX17065" fmla="*/ 6282915 w 7283450"/>
              <a:gd name="connsiteY17065" fmla="*/ 4454498 h 6857979"/>
              <a:gd name="connsiteX17066" fmla="*/ 6286091 w 7283450"/>
              <a:gd name="connsiteY17066" fmla="*/ 4456880 h 6857979"/>
              <a:gd name="connsiteX17067" fmla="*/ 6288869 w 7283450"/>
              <a:gd name="connsiteY17067" fmla="*/ 4459261 h 6857979"/>
              <a:gd name="connsiteX17068" fmla="*/ 6291251 w 7283450"/>
              <a:gd name="connsiteY17068" fmla="*/ 4462437 h 6857979"/>
              <a:gd name="connsiteX17069" fmla="*/ 6293632 w 7283450"/>
              <a:gd name="connsiteY17069" fmla="*/ 4465215 h 6857979"/>
              <a:gd name="connsiteX17070" fmla="*/ 6298395 w 7283450"/>
              <a:gd name="connsiteY17070" fmla="*/ 4471567 h 6857979"/>
              <a:gd name="connsiteX17071" fmla="*/ 6301967 w 7283450"/>
              <a:gd name="connsiteY17071" fmla="*/ 4478712 h 6857979"/>
              <a:gd name="connsiteX17072" fmla="*/ 6305539 w 7283450"/>
              <a:gd name="connsiteY17072" fmla="*/ 4485857 h 6857979"/>
              <a:gd name="connsiteX17073" fmla="*/ 6311889 w 7283450"/>
              <a:gd name="connsiteY17073" fmla="*/ 4500941 h 6857979"/>
              <a:gd name="connsiteX17074" fmla="*/ 6315461 w 7283450"/>
              <a:gd name="connsiteY17074" fmla="*/ 4508483 h 6857979"/>
              <a:gd name="connsiteX17075" fmla="*/ 6319033 w 7283450"/>
              <a:gd name="connsiteY17075" fmla="*/ 4516025 h 6857979"/>
              <a:gd name="connsiteX17076" fmla="*/ 6323003 w 7283450"/>
              <a:gd name="connsiteY17076" fmla="*/ 4522773 h 6857979"/>
              <a:gd name="connsiteX17077" fmla="*/ 6326971 w 7283450"/>
              <a:gd name="connsiteY17077" fmla="*/ 4529521 h 6857979"/>
              <a:gd name="connsiteX17078" fmla="*/ 6329353 w 7283450"/>
              <a:gd name="connsiteY17078" fmla="*/ 4532300 h 6857979"/>
              <a:gd name="connsiteX17079" fmla="*/ 6332131 w 7283450"/>
              <a:gd name="connsiteY17079" fmla="*/ 4535078 h 6857979"/>
              <a:gd name="connsiteX17080" fmla="*/ 6334909 w 7283450"/>
              <a:gd name="connsiteY17080" fmla="*/ 4537857 h 6857979"/>
              <a:gd name="connsiteX17081" fmla="*/ 6337687 w 7283450"/>
              <a:gd name="connsiteY17081" fmla="*/ 4540239 h 6857979"/>
              <a:gd name="connsiteX17082" fmla="*/ 6340863 w 7283450"/>
              <a:gd name="connsiteY17082" fmla="*/ 4542223 h 6857979"/>
              <a:gd name="connsiteX17083" fmla="*/ 6344038 w 7283450"/>
              <a:gd name="connsiteY17083" fmla="*/ 4544208 h 6857979"/>
              <a:gd name="connsiteX17084" fmla="*/ 6348007 w 7283450"/>
              <a:gd name="connsiteY17084" fmla="*/ 4546193 h 6857979"/>
              <a:gd name="connsiteX17085" fmla="*/ 6351579 w 7283450"/>
              <a:gd name="connsiteY17085" fmla="*/ 4547384 h 6857979"/>
              <a:gd name="connsiteX17086" fmla="*/ 6355548 w 7283450"/>
              <a:gd name="connsiteY17086" fmla="*/ 4558101 h 6857979"/>
              <a:gd name="connsiteX17087" fmla="*/ 6358327 w 7283450"/>
              <a:gd name="connsiteY17087" fmla="*/ 4563262 h 6857979"/>
              <a:gd name="connsiteX17088" fmla="*/ 6359517 w 7283450"/>
              <a:gd name="connsiteY17088" fmla="*/ 4565246 h 6857979"/>
              <a:gd name="connsiteX17089" fmla="*/ 6361105 w 7283450"/>
              <a:gd name="connsiteY17089" fmla="*/ 4567231 h 6857979"/>
              <a:gd name="connsiteX17090" fmla="*/ 6368645 w 7283450"/>
              <a:gd name="connsiteY17090" fmla="*/ 4567231 h 6857979"/>
              <a:gd name="connsiteX17091" fmla="*/ 6375790 w 7283450"/>
              <a:gd name="connsiteY17091" fmla="*/ 4566834 h 6857979"/>
              <a:gd name="connsiteX17092" fmla="*/ 6388887 w 7283450"/>
              <a:gd name="connsiteY17092" fmla="*/ 4566040 h 6857979"/>
              <a:gd name="connsiteX17093" fmla="*/ 6395238 w 7283450"/>
              <a:gd name="connsiteY17093" fmla="*/ 4566040 h 6857979"/>
              <a:gd name="connsiteX17094" fmla="*/ 6401589 w 7283450"/>
              <a:gd name="connsiteY17094" fmla="*/ 4566834 h 6857979"/>
              <a:gd name="connsiteX17095" fmla="*/ 6408335 w 7283450"/>
              <a:gd name="connsiteY17095" fmla="*/ 4568025 h 6857979"/>
              <a:gd name="connsiteX17096" fmla="*/ 6411114 w 7283450"/>
              <a:gd name="connsiteY17096" fmla="*/ 4569216 h 6857979"/>
              <a:gd name="connsiteX17097" fmla="*/ 6414289 w 7283450"/>
              <a:gd name="connsiteY17097" fmla="*/ 4570804 h 6857979"/>
              <a:gd name="connsiteX17098" fmla="*/ 6415480 w 7283450"/>
              <a:gd name="connsiteY17098" fmla="*/ 4571995 h 6857979"/>
              <a:gd name="connsiteX17099" fmla="*/ 6417067 w 7283450"/>
              <a:gd name="connsiteY17099" fmla="*/ 4573582 h 6857979"/>
              <a:gd name="connsiteX17100" fmla="*/ 6418258 w 7283450"/>
              <a:gd name="connsiteY17100" fmla="*/ 4577155 h 6857979"/>
              <a:gd name="connsiteX17101" fmla="*/ 6419449 w 7283450"/>
              <a:gd name="connsiteY17101" fmla="*/ 4581521 h 6857979"/>
              <a:gd name="connsiteX17102" fmla="*/ 6419845 w 7283450"/>
              <a:gd name="connsiteY17102" fmla="*/ 4583109 h 6857979"/>
              <a:gd name="connsiteX17103" fmla="*/ 6420639 w 7283450"/>
              <a:gd name="connsiteY17103" fmla="*/ 4584300 h 6857979"/>
              <a:gd name="connsiteX17104" fmla="*/ 6425005 w 7283450"/>
              <a:gd name="connsiteY17104" fmla="*/ 4586285 h 6857979"/>
              <a:gd name="connsiteX17105" fmla="*/ 6430165 w 7283450"/>
              <a:gd name="connsiteY17105" fmla="*/ 4589460 h 6857979"/>
              <a:gd name="connsiteX17106" fmla="*/ 6436913 w 7283450"/>
              <a:gd name="connsiteY17106" fmla="*/ 4591445 h 6857979"/>
              <a:gd name="connsiteX17107" fmla="*/ 6444057 w 7283450"/>
              <a:gd name="connsiteY17107" fmla="*/ 4593033 h 6857979"/>
              <a:gd name="connsiteX17108" fmla="*/ 6447232 w 7283450"/>
              <a:gd name="connsiteY17108" fmla="*/ 4593430 h 6857979"/>
              <a:gd name="connsiteX17109" fmla="*/ 6450804 w 7283450"/>
              <a:gd name="connsiteY17109" fmla="*/ 4593827 h 6857979"/>
              <a:gd name="connsiteX17110" fmla="*/ 6453582 w 7283450"/>
              <a:gd name="connsiteY17110" fmla="*/ 4593430 h 6857979"/>
              <a:gd name="connsiteX17111" fmla="*/ 6456361 w 7283450"/>
              <a:gd name="connsiteY17111" fmla="*/ 4592636 h 6857979"/>
              <a:gd name="connsiteX17112" fmla="*/ 6458345 w 7283450"/>
              <a:gd name="connsiteY17112" fmla="*/ 4591445 h 6857979"/>
              <a:gd name="connsiteX17113" fmla="*/ 6460329 w 7283450"/>
              <a:gd name="connsiteY17113" fmla="*/ 4589857 h 6857979"/>
              <a:gd name="connsiteX17114" fmla="*/ 6461520 w 7283450"/>
              <a:gd name="connsiteY17114" fmla="*/ 4587079 h 6857979"/>
              <a:gd name="connsiteX17115" fmla="*/ 6461520 w 7283450"/>
              <a:gd name="connsiteY17115" fmla="*/ 4584300 h 6857979"/>
              <a:gd name="connsiteX17116" fmla="*/ 6463901 w 7283450"/>
              <a:gd name="connsiteY17116" fmla="*/ 4584300 h 6857979"/>
              <a:gd name="connsiteX17117" fmla="*/ 6466283 w 7283450"/>
              <a:gd name="connsiteY17117" fmla="*/ 4585094 h 6857979"/>
              <a:gd name="connsiteX17118" fmla="*/ 6468665 w 7283450"/>
              <a:gd name="connsiteY17118" fmla="*/ 4585888 h 6857979"/>
              <a:gd name="connsiteX17119" fmla="*/ 6470649 w 7283450"/>
              <a:gd name="connsiteY17119" fmla="*/ 4587873 h 6857979"/>
              <a:gd name="connsiteX17120" fmla="*/ 6472633 w 7283450"/>
              <a:gd name="connsiteY17120" fmla="*/ 4589460 h 6857979"/>
              <a:gd name="connsiteX17121" fmla="*/ 6474618 w 7283450"/>
              <a:gd name="connsiteY17121" fmla="*/ 4591048 h 6857979"/>
              <a:gd name="connsiteX17122" fmla="*/ 6478190 w 7283450"/>
              <a:gd name="connsiteY17122" fmla="*/ 4595415 h 6857979"/>
              <a:gd name="connsiteX17123" fmla="*/ 6480968 w 7283450"/>
              <a:gd name="connsiteY17123" fmla="*/ 4600972 h 6857979"/>
              <a:gd name="connsiteX17124" fmla="*/ 6483349 w 7283450"/>
              <a:gd name="connsiteY17124" fmla="*/ 4606926 h 6857979"/>
              <a:gd name="connsiteX17125" fmla="*/ 6485334 w 7283450"/>
              <a:gd name="connsiteY17125" fmla="*/ 4612483 h 6857979"/>
              <a:gd name="connsiteX17126" fmla="*/ 6486128 w 7283450"/>
              <a:gd name="connsiteY17126" fmla="*/ 4618834 h 6857979"/>
              <a:gd name="connsiteX17127" fmla="*/ 6486525 w 7283450"/>
              <a:gd name="connsiteY17127" fmla="*/ 4625186 h 6857979"/>
              <a:gd name="connsiteX17128" fmla="*/ 6485731 w 7283450"/>
              <a:gd name="connsiteY17128" fmla="*/ 4631537 h 6857979"/>
              <a:gd name="connsiteX17129" fmla="*/ 6485334 w 7283450"/>
              <a:gd name="connsiteY17129" fmla="*/ 4634315 h 6857979"/>
              <a:gd name="connsiteX17130" fmla="*/ 6484143 w 7283450"/>
              <a:gd name="connsiteY17130" fmla="*/ 4636697 h 6857979"/>
              <a:gd name="connsiteX17131" fmla="*/ 6482953 w 7283450"/>
              <a:gd name="connsiteY17131" fmla="*/ 4639476 h 6857979"/>
              <a:gd name="connsiteX17132" fmla="*/ 6481762 w 7283450"/>
              <a:gd name="connsiteY17132" fmla="*/ 4641857 h 6857979"/>
              <a:gd name="connsiteX17133" fmla="*/ 6480175 w 7283450"/>
              <a:gd name="connsiteY17133" fmla="*/ 4643842 h 6857979"/>
              <a:gd name="connsiteX17134" fmla="*/ 6478587 w 7283450"/>
              <a:gd name="connsiteY17134" fmla="*/ 4645827 h 6857979"/>
              <a:gd name="connsiteX17135" fmla="*/ 6476603 w 7283450"/>
              <a:gd name="connsiteY17135" fmla="*/ 4647812 h 6857979"/>
              <a:gd name="connsiteX17136" fmla="*/ 6473824 w 7283450"/>
              <a:gd name="connsiteY17136" fmla="*/ 4649003 h 6857979"/>
              <a:gd name="connsiteX17137" fmla="*/ 6471443 w 7283450"/>
              <a:gd name="connsiteY17137" fmla="*/ 4650193 h 6857979"/>
              <a:gd name="connsiteX17138" fmla="*/ 6468665 w 7283450"/>
              <a:gd name="connsiteY17138" fmla="*/ 4650590 h 6857979"/>
              <a:gd name="connsiteX17139" fmla="*/ 6465092 w 7283450"/>
              <a:gd name="connsiteY17139" fmla="*/ 4650987 h 6857979"/>
              <a:gd name="connsiteX17140" fmla="*/ 6461520 w 7283450"/>
              <a:gd name="connsiteY17140" fmla="*/ 4650987 h 6857979"/>
              <a:gd name="connsiteX17141" fmla="*/ 6461917 w 7283450"/>
              <a:gd name="connsiteY17141" fmla="*/ 4647812 h 6857979"/>
              <a:gd name="connsiteX17142" fmla="*/ 6461917 w 7283450"/>
              <a:gd name="connsiteY17142" fmla="*/ 4644636 h 6857979"/>
              <a:gd name="connsiteX17143" fmla="*/ 6461520 w 7283450"/>
              <a:gd name="connsiteY17143" fmla="*/ 4642254 h 6857979"/>
              <a:gd name="connsiteX17144" fmla="*/ 6461123 w 7283450"/>
              <a:gd name="connsiteY17144" fmla="*/ 4640270 h 6857979"/>
              <a:gd name="connsiteX17145" fmla="*/ 6460329 w 7283450"/>
              <a:gd name="connsiteY17145" fmla="*/ 4637888 h 6857979"/>
              <a:gd name="connsiteX17146" fmla="*/ 6459535 w 7283450"/>
              <a:gd name="connsiteY17146" fmla="*/ 4636697 h 6857979"/>
              <a:gd name="connsiteX17147" fmla="*/ 6458345 w 7283450"/>
              <a:gd name="connsiteY17147" fmla="*/ 4635506 h 6857979"/>
              <a:gd name="connsiteX17148" fmla="*/ 6457155 w 7283450"/>
              <a:gd name="connsiteY17148" fmla="*/ 4634712 h 6857979"/>
              <a:gd name="connsiteX17149" fmla="*/ 6454773 w 7283450"/>
              <a:gd name="connsiteY17149" fmla="*/ 4633125 h 6857979"/>
              <a:gd name="connsiteX17150" fmla="*/ 6451995 w 7283450"/>
              <a:gd name="connsiteY17150" fmla="*/ 4632331 h 6857979"/>
              <a:gd name="connsiteX17151" fmla="*/ 6446041 w 7283450"/>
              <a:gd name="connsiteY17151" fmla="*/ 4631140 h 6857979"/>
              <a:gd name="connsiteX17152" fmla="*/ 6444453 w 7283450"/>
              <a:gd name="connsiteY17152" fmla="*/ 4631934 h 6857979"/>
              <a:gd name="connsiteX17153" fmla="*/ 6443263 w 7283450"/>
              <a:gd name="connsiteY17153" fmla="*/ 4633125 h 6857979"/>
              <a:gd name="connsiteX17154" fmla="*/ 6442469 w 7283450"/>
              <a:gd name="connsiteY17154" fmla="*/ 4634712 h 6857979"/>
              <a:gd name="connsiteX17155" fmla="*/ 6441279 w 7283450"/>
              <a:gd name="connsiteY17155" fmla="*/ 4635903 h 6857979"/>
              <a:gd name="connsiteX17156" fmla="*/ 6440087 w 7283450"/>
              <a:gd name="connsiteY17156" fmla="*/ 4640270 h 6857979"/>
              <a:gd name="connsiteX17157" fmla="*/ 6439691 w 7283450"/>
              <a:gd name="connsiteY17157" fmla="*/ 4644239 h 6857979"/>
              <a:gd name="connsiteX17158" fmla="*/ 6437706 w 7283450"/>
              <a:gd name="connsiteY17158" fmla="*/ 4644239 h 6857979"/>
              <a:gd name="connsiteX17159" fmla="*/ 6436119 w 7283450"/>
              <a:gd name="connsiteY17159" fmla="*/ 4643842 h 6857979"/>
              <a:gd name="connsiteX17160" fmla="*/ 6434531 w 7283450"/>
              <a:gd name="connsiteY17160" fmla="*/ 4643445 h 6857979"/>
              <a:gd name="connsiteX17161" fmla="*/ 6432943 w 7283450"/>
              <a:gd name="connsiteY17161" fmla="*/ 4642651 h 6857979"/>
              <a:gd name="connsiteX17162" fmla="*/ 6430959 w 7283450"/>
              <a:gd name="connsiteY17162" fmla="*/ 4641064 h 6857979"/>
              <a:gd name="connsiteX17163" fmla="*/ 6429371 w 7283450"/>
              <a:gd name="connsiteY17163" fmla="*/ 4638285 h 6857979"/>
              <a:gd name="connsiteX17164" fmla="*/ 6427783 w 7283450"/>
              <a:gd name="connsiteY17164" fmla="*/ 4636300 h 6857979"/>
              <a:gd name="connsiteX17165" fmla="*/ 6425799 w 7283450"/>
              <a:gd name="connsiteY17165" fmla="*/ 4633919 h 6857979"/>
              <a:gd name="connsiteX17166" fmla="*/ 6423418 w 7283450"/>
              <a:gd name="connsiteY17166" fmla="*/ 4632331 h 6857979"/>
              <a:gd name="connsiteX17167" fmla="*/ 6422227 w 7283450"/>
              <a:gd name="connsiteY17167" fmla="*/ 4631537 h 6857979"/>
              <a:gd name="connsiteX17168" fmla="*/ 6420639 w 7283450"/>
              <a:gd name="connsiteY17168" fmla="*/ 4631140 h 6857979"/>
              <a:gd name="connsiteX17169" fmla="*/ 6418258 w 7283450"/>
              <a:gd name="connsiteY17169" fmla="*/ 4632331 h 6857979"/>
              <a:gd name="connsiteX17170" fmla="*/ 6417067 w 7283450"/>
              <a:gd name="connsiteY17170" fmla="*/ 4633125 h 6857979"/>
              <a:gd name="connsiteX17171" fmla="*/ 6415877 w 7283450"/>
              <a:gd name="connsiteY17171" fmla="*/ 4634315 h 6857979"/>
              <a:gd name="connsiteX17172" fmla="*/ 6415083 w 7283450"/>
              <a:gd name="connsiteY17172" fmla="*/ 4635506 h 6857979"/>
              <a:gd name="connsiteX17173" fmla="*/ 6414686 w 7283450"/>
              <a:gd name="connsiteY17173" fmla="*/ 4637094 h 6857979"/>
              <a:gd name="connsiteX17174" fmla="*/ 6414289 w 7283450"/>
              <a:gd name="connsiteY17174" fmla="*/ 4639079 h 6857979"/>
              <a:gd name="connsiteX17175" fmla="*/ 6414289 w 7283450"/>
              <a:gd name="connsiteY17175" fmla="*/ 4641064 h 6857979"/>
              <a:gd name="connsiteX17176" fmla="*/ 6406351 w 7283450"/>
              <a:gd name="connsiteY17176" fmla="*/ 4637888 h 6857979"/>
              <a:gd name="connsiteX17177" fmla="*/ 6398810 w 7283450"/>
              <a:gd name="connsiteY17177" fmla="*/ 4635506 h 6857979"/>
              <a:gd name="connsiteX17178" fmla="*/ 6391666 w 7283450"/>
              <a:gd name="connsiteY17178" fmla="*/ 4633522 h 6857979"/>
              <a:gd name="connsiteX17179" fmla="*/ 6384521 w 7283450"/>
              <a:gd name="connsiteY17179" fmla="*/ 4632728 h 6857979"/>
              <a:gd name="connsiteX17180" fmla="*/ 6380949 w 7283450"/>
              <a:gd name="connsiteY17180" fmla="*/ 4632728 h 6857979"/>
              <a:gd name="connsiteX17181" fmla="*/ 6377377 w 7283450"/>
              <a:gd name="connsiteY17181" fmla="*/ 4633125 h 6857979"/>
              <a:gd name="connsiteX17182" fmla="*/ 6374203 w 7283450"/>
              <a:gd name="connsiteY17182" fmla="*/ 4633522 h 6857979"/>
              <a:gd name="connsiteX17183" fmla="*/ 6370630 w 7283450"/>
              <a:gd name="connsiteY17183" fmla="*/ 4634315 h 6857979"/>
              <a:gd name="connsiteX17184" fmla="*/ 6367455 w 7283450"/>
              <a:gd name="connsiteY17184" fmla="*/ 4635506 h 6857979"/>
              <a:gd name="connsiteX17185" fmla="*/ 6364280 w 7283450"/>
              <a:gd name="connsiteY17185" fmla="*/ 4636697 h 6857979"/>
              <a:gd name="connsiteX17186" fmla="*/ 6361105 w 7283450"/>
              <a:gd name="connsiteY17186" fmla="*/ 4639079 h 6857979"/>
              <a:gd name="connsiteX17187" fmla="*/ 6358327 w 7283450"/>
              <a:gd name="connsiteY17187" fmla="*/ 4641064 h 6857979"/>
              <a:gd name="connsiteX17188" fmla="*/ 6355548 w 7283450"/>
              <a:gd name="connsiteY17188" fmla="*/ 4636697 h 6857979"/>
              <a:gd name="connsiteX17189" fmla="*/ 6353563 w 7283450"/>
              <a:gd name="connsiteY17189" fmla="*/ 4632728 h 6857979"/>
              <a:gd name="connsiteX17190" fmla="*/ 6350785 w 7283450"/>
              <a:gd name="connsiteY17190" fmla="*/ 4628361 h 6857979"/>
              <a:gd name="connsiteX17191" fmla="*/ 6348007 w 7283450"/>
              <a:gd name="connsiteY17191" fmla="*/ 4625186 h 6857979"/>
              <a:gd name="connsiteX17192" fmla="*/ 6342053 w 7283450"/>
              <a:gd name="connsiteY17192" fmla="*/ 4617644 h 6857979"/>
              <a:gd name="connsiteX17193" fmla="*/ 6336497 w 7283450"/>
              <a:gd name="connsiteY17193" fmla="*/ 4610499 h 6857979"/>
              <a:gd name="connsiteX17194" fmla="*/ 6334115 w 7283450"/>
              <a:gd name="connsiteY17194" fmla="*/ 4606529 h 6857979"/>
              <a:gd name="connsiteX17195" fmla="*/ 6331734 w 7283450"/>
              <a:gd name="connsiteY17195" fmla="*/ 4602163 h 6857979"/>
              <a:gd name="connsiteX17196" fmla="*/ 6329353 w 7283450"/>
              <a:gd name="connsiteY17196" fmla="*/ 4597796 h 6857979"/>
              <a:gd name="connsiteX17197" fmla="*/ 6327765 w 7283450"/>
              <a:gd name="connsiteY17197" fmla="*/ 4593033 h 6857979"/>
              <a:gd name="connsiteX17198" fmla="*/ 6326575 w 7283450"/>
              <a:gd name="connsiteY17198" fmla="*/ 4587079 h 6857979"/>
              <a:gd name="connsiteX17199" fmla="*/ 6326177 w 7283450"/>
              <a:gd name="connsiteY17199" fmla="*/ 4581521 h 6857979"/>
              <a:gd name="connsiteX17200" fmla="*/ 6326177 w 7283450"/>
              <a:gd name="connsiteY17200" fmla="*/ 4574773 h 6857979"/>
              <a:gd name="connsiteX17201" fmla="*/ 6326575 w 7283450"/>
              <a:gd name="connsiteY17201" fmla="*/ 4567231 h 6857979"/>
              <a:gd name="connsiteX17202" fmla="*/ 6323399 w 7283450"/>
              <a:gd name="connsiteY17202" fmla="*/ 4568422 h 6857979"/>
              <a:gd name="connsiteX17203" fmla="*/ 6319827 w 7283450"/>
              <a:gd name="connsiteY17203" fmla="*/ 4569613 h 6857979"/>
              <a:gd name="connsiteX17204" fmla="*/ 6317049 w 7283450"/>
              <a:gd name="connsiteY17204" fmla="*/ 4571995 h 6857979"/>
              <a:gd name="connsiteX17205" fmla="*/ 6314667 w 7283450"/>
              <a:gd name="connsiteY17205" fmla="*/ 4573582 h 6857979"/>
              <a:gd name="connsiteX17206" fmla="*/ 6309507 w 7283450"/>
              <a:gd name="connsiteY17206" fmla="*/ 4577949 h 6857979"/>
              <a:gd name="connsiteX17207" fmla="*/ 6304745 w 7283450"/>
              <a:gd name="connsiteY17207" fmla="*/ 4582712 h 6857979"/>
              <a:gd name="connsiteX17208" fmla="*/ 6302363 w 7283450"/>
              <a:gd name="connsiteY17208" fmla="*/ 4584697 h 6857979"/>
              <a:gd name="connsiteX17209" fmla="*/ 6299585 w 7283450"/>
              <a:gd name="connsiteY17209" fmla="*/ 4586682 h 6857979"/>
              <a:gd name="connsiteX17210" fmla="*/ 6296807 w 7283450"/>
              <a:gd name="connsiteY17210" fmla="*/ 4588666 h 6857979"/>
              <a:gd name="connsiteX17211" fmla="*/ 6293632 w 7283450"/>
              <a:gd name="connsiteY17211" fmla="*/ 4589857 h 6857979"/>
              <a:gd name="connsiteX17212" fmla="*/ 6290059 w 7283450"/>
              <a:gd name="connsiteY17212" fmla="*/ 4591048 h 6857979"/>
              <a:gd name="connsiteX17213" fmla="*/ 6285694 w 7283450"/>
              <a:gd name="connsiteY17213" fmla="*/ 4591445 h 6857979"/>
              <a:gd name="connsiteX17214" fmla="*/ 6281725 w 7283450"/>
              <a:gd name="connsiteY17214" fmla="*/ 4591445 h 6857979"/>
              <a:gd name="connsiteX17215" fmla="*/ 6276565 w 7283450"/>
              <a:gd name="connsiteY17215" fmla="*/ 4591048 h 6857979"/>
              <a:gd name="connsiteX17216" fmla="*/ 6276168 w 7283450"/>
              <a:gd name="connsiteY17216" fmla="*/ 4594224 h 6857979"/>
              <a:gd name="connsiteX17217" fmla="*/ 6276565 w 7283450"/>
              <a:gd name="connsiteY17217" fmla="*/ 4597399 h 6857979"/>
              <a:gd name="connsiteX17218" fmla="*/ 6277359 w 7283450"/>
              <a:gd name="connsiteY17218" fmla="*/ 4599781 h 6857979"/>
              <a:gd name="connsiteX17219" fmla="*/ 6278549 w 7283450"/>
              <a:gd name="connsiteY17219" fmla="*/ 4601766 h 6857979"/>
              <a:gd name="connsiteX17220" fmla="*/ 6280137 w 7283450"/>
              <a:gd name="connsiteY17220" fmla="*/ 4603353 h 6857979"/>
              <a:gd name="connsiteX17221" fmla="*/ 6282121 w 7283450"/>
              <a:gd name="connsiteY17221" fmla="*/ 4605338 h 6857979"/>
              <a:gd name="connsiteX17222" fmla="*/ 6285694 w 7283450"/>
              <a:gd name="connsiteY17222" fmla="*/ 4607720 h 6857979"/>
              <a:gd name="connsiteX17223" fmla="*/ 6277756 w 7283450"/>
              <a:gd name="connsiteY17223" fmla="*/ 4612880 h 6857979"/>
              <a:gd name="connsiteX17224" fmla="*/ 6269421 w 7283450"/>
              <a:gd name="connsiteY17224" fmla="*/ 4618438 h 6857979"/>
              <a:gd name="connsiteX17225" fmla="*/ 6261483 w 7283450"/>
              <a:gd name="connsiteY17225" fmla="*/ 4624392 h 6857979"/>
              <a:gd name="connsiteX17226" fmla="*/ 6257911 w 7283450"/>
              <a:gd name="connsiteY17226" fmla="*/ 4627567 h 6857979"/>
              <a:gd name="connsiteX17227" fmla="*/ 6254735 w 7283450"/>
              <a:gd name="connsiteY17227" fmla="*/ 4631140 h 6857979"/>
              <a:gd name="connsiteX17228" fmla="*/ 6255133 w 7283450"/>
              <a:gd name="connsiteY17228" fmla="*/ 4634315 h 6857979"/>
              <a:gd name="connsiteX17229" fmla="*/ 6256323 w 7283450"/>
              <a:gd name="connsiteY17229" fmla="*/ 4637094 h 6857979"/>
              <a:gd name="connsiteX17230" fmla="*/ 6259499 w 7283450"/>
              <a:gd name="connsiteY17230" fmla="*/ 4642651 h 6857979"/>
              <a:gd name="connsiteX17231" fmla="*/ 6260292 w 7283450"/>
              <a:gd name="connsiteY17231" fmla="*/ 4645430 h 6857979"/>
              <a:gd name="connsiteX17232" fmla="*/ 6260689 w 7283450"/>
              <a:gd name="connsiteY17232" fmla="*/ 4646621 h 6857979"/>
              <a:gd name="connsiteX17233" fmla="*/ 6260689 w 7283450"/>
              <a:gd name="connsiteY17233" fmla="*/ 4648209 h 6857979"/>
              <a:gd name="connsiteX17234" fmla="*/ 6260292 w 7283450"/>
              <a:gd name="connsiteY17234" fmla="*/ 4649796 h 6857979"/>
              <a:gd name="connsiteX17235" fmla="*/ 6259895 w 7283450"/>
              <a:gd name="connsiteY17235" fmla="*/ 4650987 h 6857979"/>
              <a:gd name="connsiteX17236" fmla="*/ 6259101 w 7283450"/>
              <a:gd name="connsiteY17236" fmla="*/ 4652575 h 6857979"/>
              <a:gd name="connsiteX17237" fmla="*/ 6257514 w 7283450"/>
              <a:gd name="connsiteY17237" fmla="*/ 4654163 h 6857979"/>
              <a:gd name="connsiteX17238" fmla="*/ 6253942 w 7283450"/>
              <a:gd name="connsiteY17238" fmla="*/ 4650987 h 6857979"/>
              <a:gd name="connsiteX17239" fmla="*/ 6250767 w 7283450"/>
              <a:gd name="connsiteY17239" fmla="*/ 4647018 h 6857979"/>
              <a:gd name="connsiteX17240" fmla="*/ 6249179 w 7283450"/>
              <a:gd name="connsiteY17240" fmla="*/ 4643445 h 6857979"/>
              <a:gd name="connsiteX17241" fmla="*/ 6247989 w 7283450"/>
              <a:gd name="connsiteY17241" fmla="*/ 4639476 h 6857979"/>
              <a:gd name="connsiteX17242" fmla="*/ 6247195 w 7283450"/>
              <a:gd name="connsiteY17242" fmla="*/ 4635506 h 6857979"/>
              <a:gd name="connsiteX17243" fmla="*/ 6247591 w 7283450"/>
              <a:gd name="connsiteY17243" fmla="*/ 4631537 h 6857979"/>
              <a:gd name="connsiteX17244" fmla="*/ 6248385 w 7283450"/>
              <a:gd name="connsiteY17244" fmla="*/ 4626773 h 6857979"/>
              <a:gd name="connsiteX17245" fmla="*/ 6249179 w 7283450"/>
              <a:gd name="connsiteY17245" fmla="*/ 4622804 h 6857979"/>
              <a:gd name="connsiteX17246" fmla="*/ 6250767 w 7283450"/>
              <a:gd name="connsiteY17246" fmla="*/ 4618438 h 6857979"/>
              <a:gd name="connsiteX17247" fmla="*/ 6252751 w 7283450"/>
              <a:gd name="connsiteY17247" fmla="*/ 4614071 h 6857979"/>
              <a:gd name="connsiteX17248" fmla="*/ 6257514 w 7283450"/>
              <a:gd name="connsiteY17248" fmla="*/ 4605338 h 6857979"/>
              <a:gd name="connsiteX17249" fmla="*/ 6262673 w 7283450"/>
              <a:gd name="connsiteY17249" fmla="*/ 4596605 h 6857979"/>
              <a:gd name="connsiteX17250" fmla="*/ 6267039 w 7283450"/>
              <a:gd name="connsiteY17250" fmla="*/ 4587873 h 6857979"/>
              <a:gd name="connsiteX17251" fmla="*/ 6260689 w 7283450"/>
              <a:gd name="connsiteY17251" fmla="*/ 4583109 h 6857979"/>
              <a:gd name="connsiteX17252" fmla="*/ 6255133 w 7283450"/>
              <a:gd name="connsiteY17252" fmla="*/ 4577552 h 6857979"/>
              <a:gd name="connsiteX17253" fmla="*/ 6249179 w 7283450"/>
              <a:gd name="connsiteY17253" fmla="*/ 4572788 h 6857979"/>
              <a:gd name="connsiteX17254" fmla="*/ 6243623 w 7283450"/>
              <a:gd name="connsiteY17254" fmla="*/ 4567628 h 6857979"/>
              <a:gd name="connsiteX17255" fmla="*/ 6237669 w 7283450"/>
              <a:gd name="connsiteY17255" fmla="*/ 4563262 h 6857979"/>
              <a:gd name="connsiteX17256" fmla="*/ 6234494 w 7283450"/>
              <a:gd name="connsiteY17256" fmla="*/ 4560880 h 6857979"/>
              <a:gd name="connsiteX17257" fmla="*/ 6231319 w 7283450"/>
              <a:gd name="connsiteY17257" fmla="*/ 4559689 h 6857979"/>
              <a:gd name="connsiteX17258" fmla="*/ 6227747 w 7283450"/>
              <a:gd name="connsiteY17258" fmla="*/ 4558498 h 6857979"/>
              <a:gd name="connsiteX17259" fmla="*/ 6224571 w 7283450"/>
              <a:gd name="connsiteY17259" fmla="*/ 4557704 h 6857979"/>
              <a:gd name="connsiteX17260" fmla="*/ 6220999 w 7283450"/>
              <a:gd name="connsiteY17260" fmla="*/ 4557307 h 6857979"/>
              <a:gd name="connsiteX17261" fmla="*/ 6216633 w 7283450"/>
              <a:gd name="connsiteY17261" fmla="*/ 4557307 h 6857979"/>
              <a:gd name="connsiteX17262" fmla="*/ 6215045 w 7283450"/>
              <a:gd name="connsiteY17262" fmla="*/ 4558101 h 6857979"/>
              <a:gd name="connsiteX17263" fmla="*/ 6213855 w 7283450"/>
              <a:gd name="connsiteY17263" fmla="*/ 4558895 h 6857979"/>
              <a:gd name="connsiteX17264" fmla="*/ 6213061 w 7283450"/>
              <a:gd name="connsiteY17264" fmla="*/ 4560086 h 6857979"/>
              <a:gd name="connsiteX17265" fmla="*/ 6212665 w 7283450"/>
              <a:gd name="connsiteY17265" fmla="*/ 4561674 h 6857979"/>
              <a:gd name="connsiteX17266" fmla="*/ 6212267 w 7283450"/>
              <a:gd name="connsiteY17266" fmla="*/ 4564849 h 6857979"/>
              <a:gd name="connsiteX17267" fmla="*/ 6211871 w 7283450"/>
              <a:gd name="connsiteY17267" fmla="*/ 4566437 h 6857979"/>
              <a:gd name="connsiteX17268" fmla="*/ 6210283 w 7283450"/>
              <a:gd name="connsiteY17268" fmla="*/ 4567231 h 6857979"/>
              <a:gd name="connsiteX17269" fmla="*/ 6207901 w 7283450"/>
              <a:gd name="connsiteY17269" fmla="*/ 4568819 h 6857979"/>
              <a:gd name="connsiteX17270" fmla="*/ 6205123 w 7283450"/>
              <a:gd name="connsiteY17270" fmla="*/ 4569613 h 6857979"/>
              <a:gd name="connsiteX17271" fmla="*/ 6197979 w 7283450"/>
              <a:gd name="connsiteY17271" fmla="*/ 4571598 h 6857979"/>
              <a:gd name="connsiteX17272" fmla="*/ 6194407 w 7283450"/>
              <a:gd name="connsiteY17272" fmla="*/ 4572392 h 6857979"/>
              <a:gd name="connsiteX17273" fmla="*/ 6190835 w 7283450"/>
              <a:gd name="connsiteY17273" fmla="*/ 4573582 h 6857979"/>
              <a:gd name="connsiteX17274" fmla="*/ 6188057 w 7283450"/>
              <a:gd name="connsiteY17274" fmla="*/ 4575170 h 6857979"/>
              <a:gd name="connsiteX17275" fmla="*/ 6185675 w 7283450"/>
              <a:gd name="connsiteY17275" fmla="*/ 4577155 h 6857979"/>
              <a:gd name="connsiteX17276" fmla="*/ 6182103 w 7283450"/>
              <a:gd name="connsiteY17276" fmla="*/ 4573185 h 6857979"/>
              <a:gd name="connsiteX17277" fmla="*/ 6178928 w 7283450"/>
              <a:gd name="connsiteY17277" fmla="*/ 4569613 h 6857979"/>
              <a:gd name="connsiteX17278" fmla="*/ 6174562 w 7283450"/>
              <a:gd name="connsiteY17278" fmla="*/ 4566834 h 6857979"/>
              <a:gd name="connsiteX17279" fmla="*/ 6170593 w 7283450"/>
              <a:gd name="connsiteY17279" fmla="*/ 4564849 h 6857979"/>
              <a:gd name="connsiteX17280" fmla="*/ 6166227 w 7283450"/>
              <a:gd name="connsiteY17280" fmla="*/ 4563262 h 6857979"/>
              <a:gd name="connsiteX17281" fmla="*/ 6161861 w 7283450"/>
              <a:gd name="connsiteY17281" fmla="*/ 4561277 h 6857979"/>
              <a:gd name="connsiteX17282" fmla="*/ 6152733 w 7283450"/>
              <a:gd name="connsiteY17282" fmla="*/ 4559292 h 6857979"/>
              <a:gd name="connsiteX17283" fmla="*/ 6143604 w 7283450"/>
              <a:gd name="connsiteY17283" fmla="*/ 4557307 h 6857979"/>
              <a:gd name="connsiteX17284" fmla="*/ 6138841 w 7283450"/>
              <a:gd name="connsiteY17284" fmla="*/ 4556117 h 6857979"/>
              <a:gd name="connsiteX17285" fmla="*/ 6134872 w 7283450"/>
              <a:gd name="connsiteY17285" fmla="*/ 4554926 h 6857979"/>
              <a:gd name="connsiteX17286" fmla="*/ 6130506 w 7283450"/>
              <a:gd name="connsiteY17286" fmla="*/ 4552544 h 6857979"/>
              <a:gd name="connsiteX17287" fmla="*/ 6126537 w 7283450"/>
              <a:gd name="connsiteY17287" fmla="*/ 4550559 h 6857979"/>
              <a:gd name="connsiteX17288" fmla="*/ 6122965 w 7283450"/>
              <a:gd name="connsiteY17288" fmla="*/ 4547781 h 6857979"/>
              <a:gd name="connsiteX17289" fmla="*/ 6119790 w 7283450"/>
              <a:gd name="connsiteY17289" fmla="*/ 4543811 h 6857979"/>
              <a:gd name="connsiteX17290" fmla="*/ 6119790 w 7283450"/>
              <a:gd name="connsiteY17290" fmla="*/ 4546193 h 6857979"/>
              <a:gd name="connsiteX17291" fmla="*/ 6118996 w 7283450"/>
              <a:gd name="connsiteY17291" fmla="*/ 4547781 h 6857979"/>
              <a:gd name="connsiteX17292" fmla="*/ 6117805 w 7283450"/>
              <a:gd name="connsiteY17292" fmla="*/ 4548972 h 6857979"/>
              <a:gd name="connsiteX17293" fmla="*/ 6115424 w 7283450"/>
              <a:gd name="connsiteY17293" fmla="*/ 4550559 h 6857979"/>
              <a:gd name="connsiteX17294" fmla="*/ 6113043 w 7283450"/>
              <a:gd name="connsiteY17294" fmla="*/ 4551353 h 6857979"/>
              <a:gd name="connsiteX17295" fmla="*/ 6110265 w 7283450"/>
              <a:gd name="connsiteY17295" fmla="*/ 4552147 h 6857979"/>
              <a:gd name="connsiteX17296" fmla="*/ 6103914 w 7283450"/>
              <a:gd name="connsiteY17296" fmla="*/ 4553735 h 6857979"/>
              <a:gd name="connsiteX17297" fmla="*/ 6096769 w 7283450"/>
              <a:gd name="connsiteY17297" fmla="*/ 4554132 h 6857979"/>
              <a:gd name="connsiteX17298" fmla="*/ 6089625 w 7283450"/>
              <a:gd name="connsiteY17298" fmla="*/ 4553735 h 6857979"/>
              <a:gd name="connsiteX17299" fmla="*/ 6083672 w 7283450"/>
              <a:gd name="connsiteY17299" fmla="*/ 4552544 h 6857979"/>
              <a:gd name="connsiteX17300" fmla="*/ 6080893 w 7283450"/>
              <a:gd name="connsiteY17300" fmla="*/ 4551750 h 6857979"/>
              <a:gd name="connsiteX17301" fmla="*/ 6078909 w 7283450"/>
              <a:gd name="connsiteY17301" fmla="*/ 4550559 h 6857979"/>
              <a:gd name="connsiteX17302" fmla="*/ 6077321 w 7283450"/>
              <a:gd name="connsiteY17302" fmla="*/ 4549369 h 6857979"/>
              <a:gd name="connsiteX17303" fmla="*/ 6075734 w 7283450"/>
              <a:gd name="connsiteY17303" fmla="*/ 4548178 h 6857979"/>
              <a:gd name="connsiteX17304" fmla="*/ 6074543 w 7283450"/>
              <a:gd name="connsiteY17304" fmla="*/ 4546193 h 6857979"/>
              <a:gd name="connsiteX17305" fmla="*/ 6072559 w 7283450"/>
              <a:gd name="connsiteY17305" fmla="*/ 4543811 h 6857979"/>
              <a:gd name="connsiteX17306" fmla="*/ 6070177 w 7283450"/>
              <a:gd name="connsiteY17306" fmla="*/ 4538651 h 6857979"/>
              <a:gd name="connsiteX17307" fmla="*/ 6068193 w 7283450"/>
              <a:gd name="connsiteY17307" fmla="*/ 4532300 h 6857979"/>
              <a:gd name="connsiteX17308" fmla="*/ 6066209 w 7283450"/>
              <a:gd name="connsiteY17308" fmla="*/ 4525155 h 6857979"/>
              <a:gd name="connsiteX17309" fmla="*/ 6063827 w 7283450"/>
              <a:gd name="connsiteY17309" fmla="*/ 4517216 h 6857979"/>
              <a:gd name="connsiteX17310" fmla="*/ 6060255 w 7283450"/>
              <a:gd name="connsiteY17310" fmla="*/ 4500544 h 6857979"/>
              <a:gd name="connsiteX17311" fmla="*/ 6056683 w 7283450"/>
              <a:gd name="connsiteY17311" fmla="*/ 4483872 h 6857979"/>
              <a:gd name="connsiteX17312" fmla="*/ 6055095 w 7283450"/>
              <a:gd name="connsiteY17312" fmla="*/ 4476330 h 6857979"/>
              <a:gd name="connsiteX17313" fmla="*/ 6053111 w 7283450"/>
              <a:gd name="connsiteY17313" fmla="*/ 4469185 h 6857979"/>
              <a:gd name="connsiteX17314" fmla="*/ 6051523 w 7283450"/>
              <a:gd name="connsiteY17314" fmla="*/ 4462834 h 6857979"/>
              <a:gd name="connsiteX17315" fmla="*/ 6049539 w 7283450"/>
              <a:gd name="connsiteY17315" fmla="*/ 4457276 h 6857979"/>
              <a:gd name="connsiteX17316" fmla="*/ 6046761 w 7283450"/>
              <a:gd name="connsiteY17316" fmla="*/ 4453307 h 6857979"/>
              <a:gd name="connsiteX17317" fmla="*/ 6045569 w 7283450"/>
              <a:gd name="connsiteY17317" fmla="*/ 4451719 h 6857979"/>
              <a:gd name="connsiteX17318" fmla="*/ 6044379 w 7283450"/>
              <a:gd name="connsiteY17318" fmla="*/ 4450131 h 6857979"/>
              <a:gd name="connsiteX17319" fmla="*/ 6041997 w 7283450"/>
              <a:gd name="connsiteY17319" fmla="*/ 4448941 h 6857979"/>
              <a:gd name="connsiteX17320" fmla="*/ 6039616 w 7283450"/>
              <a:gd name="connsiteY17320" fmla="*/ 4448147 h 6857979"/>
              <a:gd name="connsiteX17321" fmla="*/ 6037631 w 7283450"/>
              <a:gd name="connsiteY17321" fmla="*/ 4447750 h 6857979"/>
              <a:gd name="connsiteX17322" fmla="*/ 6035647 w 7283450"/>
              <a:gd name="connsiteY17322" fmla="*/ 4447750 h 6857979"/>
              <a:gd name="connsiteX17323" fmla="*/ 6034059 w 7283450"/>
              <a:gd name="connsiteY17323" fmla="*/ 4447750 h 6857979"/>
              <a:gd name="connsiteX17324" fmla="*/ 6032075 w 7283450"/>
              <a:gd name="connsiteY17324" fmla="*/ 4448147 h 6857979"/>
              <a:gd name="connsiteX17325" fmla="*/ 6027709 w 7283450"/>
              <a:gd name="connsiteY17325" fmla="*/ 4449734 h 6857979"/>
              <a:gd name="connsiteX17326" fmla="*/ 6024137 w 7283450"/>
              <a:gd name="connsiteY17326" fmla="*/ 4451719 h 6857979"/>
              <a:gd name="connsiteX17327" fmla="*/ 6020168 w 7283450"/>
              <a:gd name="connsiteY17327" fmla="*/ 4452910 h 6857979"/>
              <a:gd name="connsiteX17328" fmla="*/ 6016596 w 7283450"/>
              <a:gd name="connsiteY17328" fmla="*/ 4454101 h 6857979"/>
              <a:gd name="connsiteX17329" fmla="*/ 6015009 w 7283450"/>
              <a:gd name="connsiteY17329" fmla="*/ 4454101 h 6857979"/>
              <a:gd name="connsiteX17330" fmla="*/ 6012627 w 7283450"/>
              <a:gd name="connsiteY17330" fmla="*/ 4453704 h 6857979"/>
              <a:gd name="connsiteX17331" fmla="*/ 6010643 w 7283450"/>
              <a:gd name="connsiteY17331" fmla="*/ 4453307 h 6857979"/>
              <a:gd name="connsiteX17332" fmla="*/ 6008658 w 7283450"/>
              <a:gd name="connsiteY17332" fmla="*/ 4452513 h 6857979"/>
              <a:gd name="connsiteX17333" fmla="*/ 6005086 w 7283450"/>
              <a:gd name="connsiteY17333" fmla="*/ 4449734 h 6857979"/>
              <a:gd name="connsiteX17334" fmla="*/ 6002307 w 7283450"/>
              <a:gd name="connsiteY17334" fmla="*/ 4446956 h 6857979"/>
              <a:gd name="connsiteX17335" fmla="*/ 5999529 w 7283450"/>
              <a:gd name="connsiteY17335" fmla="*/ 4443780 h 6857979"/>
              <a:gd name="connsiteX17336" fmla="*/ 5993973 w 7283450"/>
              <a:gd name="connsiteY17336" fmla="*/ 4436635 h 6857979"/>
              <a:gd name="connsiteX17337" fmla="*/ 5991195 w 7283450"/>
              <a:gd name="connsiteY17337" fmla="*/ 4433063 h 6857979"/>
              <a:gd name="connsiteX17338" fmla="*/ 5987623 w 7283450"/>
              <a:gd name="connsiteY17338" fmla="*/ 4430284 h 6857979"/>
              <a:gd name="connsiteX17339" fmla="*/ 5986431 w 7283450"/>
              <a:gd name="connsiteY17339" fmla="*/ 4429887 h 6857979"/>
              <a:gd name="connsiteX17340" fmla="*/ 5985241 w 7283450"/>
              <a:gd name="connsiteY17340" fmla="*/ 4429490 h 6857979"/>
              <a:gd name="connsiteX17341" fmla="*/ 5981669 w 7283450"/>
              <a:gd name="connsiteY17341" fmla="*/ 4428696 h 6857979"/>
              <a:gd name="connsiteX17342" fmla="*/ 5977303 w 7283450"/>
              <a:gd name="connsiteY17342" fmla="*/ 4428299 h 6857979"/>
              <a:gd name="connsiteX17343" fmla="*/ 5972937 w 7283450"/>
              <a:gd name="connsiteY17343" fmla="*/ 4427505 h 6857979"/>
              <a:gd name="connsiteX17344" fmla="*/ 5970556 w 7283450"/>
              <a:gd name="connsiteY17344" fmla="*/ 4426711 h 6857979"/>
              <a:gd name="connsiteX17345" fmla="*/ 5968968 w 7283450"/>
              <a:gd name="connsiteY17345" fmla="*/ 4425124 h 6857979"/>
              <a:gd name="connsiteX17346" fmla="*/ 5967381 w 7283450"/>
              <a:gd name="connsiteY17346" fmla="*/ 4423933 h 6857979"/>
              <a:gd name="connsiteX17347" fmla="*/ 5966190 w 7283450"/>
              <a:gd name="connsiteY17347" fmla="*/ 4422345 h 6857979"/>
              <a:gd name="connsiteX17348" fmla="*/ 5965396 w 7283450"/>
              <a:gd name="connsiteY17348" fmla="*/ 4419963 h 6857979"/>
              <a:gd name="connsiteX17349" fmla="*/ 5964999 w 7283450"/>
              <a:gd name="connsiteY17349" fmla="*/ 4417582 h 6857979"/>
              <a:gd name="connsiteX17350" fmla="*/ 5964999 w 7283450"/>
              <a:gd name="connsiteY17350" fmla="*/ 4414009 h 6857979"/>
              <a:gd name="connsiteX17351" fmla="*/ 5965793 w 7283450"/>
              <a:gd name="connsiteY17351" fmla="*/ 4410437 h 6857979"/>
              <a:gd name="connsiteX17352" fmla="*/ 5984447 w 7283450"/>
              <a:gd name="connsiteY17352" fmla="*/ 4410437 h 6857979"/>
              <a:gd name="connsiteX17353" fmla="*/ 5986829 w 7283450"/>
              <a:gd name="connsiteY17353" fmla="*/ 4399322 h 6857979"/>
              <a:gd name="connsiteX17354" fmla="*/ 5988416 w 7283450"/>
              <a:gd name="connsiteY17354" fmla="*/ 4387017 h 6857979"/>
              <a:gd name="connsiteX17355" fmla="*/ 5990004 w 7283450"/>
              <a:gd name="connsiteY17355" fmla="*/ 4372727 h 6857979"/>
              <a:gd name="connsiteX17356" fmla="*/ 5991195 w 7283450"/>
              <a:gd name="connsiteY17356" fmla="*/ 4356452 h 6857979"/>
              <a:gd name="connsiteX17357" fmla="*/ 5996354 w 7283450"/>
              <a:gd name="connsiteY17357" fmla="*/ 4353276 h 6857979"/>
              <a:gd name="connsiteX17358" fmla="*/ 5999529 w 7283450"/>
              <a:gd name="connsiteY17358" fmla="*/ 4352085 h 6857979"/>
              <a:gd name="connsiteX17359" fmla="*/ 6002705 w 7283450"/>
              <a:gd name="connsiteY17359" fmla="*/ 4350894 h 6857979"/>
              <a:gd name="connsiteX17360" fmla="*/ 6006277 w 7283450"/>
              <a:gd name="connsiteY17360" fmla="*/ 4350497 h 6857979"/>
              <a:gd name="connsiteX17361" fmla="*/ 6010245 w 7283450"/>
              <a:gd name="connsiteY17361" fmla="*/ 4349704 h 6857979"/>
              <a:gd name="connsiteX17362" fmla="*/ 6014611 w 7283450"/>
              <a:gd name="connsiteY17362" fmla="*/ 4349704 h 6857979"/>
              <a:gd name="connsiteX17363" fmla="*/ 6018977 w 7283450"/>
              <a:gd name="connsiteY17363" fmla="*/ 4350101 h 6857979"/>
              <a:gd name="connsiteX17364" fmla="*/ 6021756 w 7283450"/>
              <a:gd name="connsiteY17364" fmla="*/ 4346925 h 6857979"/>
              <a:gd name="connsiteX17365" fmla="*/ 6023741 w 7283450"/>
              <a:gd name="connsiteY17365" fmla="*/ 4343749 h 6857979"/>
              <a:gd name="connsiteX17366" fmla="*/ 6024931 w 7283450"/>
              <a:gd name="connsiteY17366" fmla="*/ 4340971 h 6857979"/>
              <a:gd name="connsiteX17367" fmla="*/ 6025725 w 7283450"/>
              <a:gd name="connsiteY17367" fmla="*/ 4337795 h 6857979"/>
              <a:gd name="connsiteX17368" fmla="*/ 6025725 w 7283450"/>
              <a:gd name="connsiteY17368" fmla="*/ 4335016 h 6857979"/>
              <a:gd name="connsiteX17369" fmla="*/ 6025328 w 7283450"/>
              <a:gd name="connsiteY17369" fmla="*/ 4332238 h 6857979"/>
              <a:gd name="connsiteX17370" fmla="*/ 6024534 w 7283450"/>
              <a:gd name="connsiteY17370" fmla="*/ 4329062 h 6857979"/>
              <a:gd name="connsiteX17371" fmla="*/ 6023741 w 7283450"/>
              <a:gd name="connsiteY17371" fmla="*/ 4326284 h 6857979"/>
              <a:gd name="connsiteX17372" fmla="*/ 6020565 w 7283450"/>
              <a:gd name="connsiteY17372" fmla="*/ 4319932 h 6857979"/>
              <a:gd name="connsiteX17373" fmla="*/ 6018183 w 7283450"/>
              <a:gd name="connsiteY17373" fmla="*/ 4313581 h 6857979"/>
              <a:gd name="connsiteX17374" fmla="*/ 6017390 w 7283450"/>
              <a:gd name="connsiteY17374" fmla="*/ 4310406 h 6857979"/>
              <a:gd name="connsiteX17375" fmla="*/ 6016596 w 7283450"/>
              <a:gd name="connsiteY17375" fmla="*/ 4307230 h 6857979"/>
              <a:gd name="connsiteX17376" fmla="*/ 6016199 w 7283450"/>
              <a:gd name="connsiteY17376" fmla="*/ 4303658 h 6857979"/>
              <a:gd name="connsiteX17377" fmla="*/ 6016199 w 7283450"/>
              <a:gd name="connsiteY17377" fmla="*/ 4300085 h 6857979"/>
              <a:gd name="connsiteX17378" fmla="*/ 6020962 w 7283450"/>
              <a:gd name="connsiteY17378" fmla="*/ 4300482 h 6857979"/>
              <a:gd name="connsiteX17379" fmla="*/ 6025725 w 7283450"/>
              <a:gd name="connsiteY17379" fmla="*/ 4300085 h 6857979"/>
              <a:gd name="connsiteX17380" fmla="*/ 6029297 w 7283450"/>
              <a:gd name="connsiteY17380" fmla="*/ 4299291 h 6857979"/>
              <a:gd name="connsiteX17381" fmla="*/ 6032869 w 7283450"/>
              <a:gd name="connsiteY17381" fmla="*/ 4297306 h 6857979"/>
              <a:gd name="connsiteX17382" fmla="*/ 6034059 w 7283450"/>
              <a:gd name="connsiteY17382" fmla="*/ 4296512 h 6857979"/>
              <a:gd name="connsiteX17383" fmla="*/ 6035251 w 7283450"/>
              <a:gd name="connsiteY17383" fmla="*/ 4295322 h 6857979"/>
              <a:gd name="connsiteX17384" fmla="*/ 6036441 w 7283450"/>
              <a:gd name="connsiteY17384" fmla="*/ 4294131 h 6857979"/>
              <a:gd name="connsiteX17385" fmla="*/ 6036838 w 7283450"/>
              <a:gd name="connsiteY17385" fmla="*/ 4292543 h 6857979"/>
              <a:gd name="connsiteX17386" fmla="*/ 6037631 w 7283450"/>
              <a:gd name="connsiteY17386" fmla="*/ 4290558 h 6857979"/>
              <a:gd name="connsiteX17387" fmla="*/ 6038029 w 7283450"/>
              <a:gd name="connsiteY17387" fmla="*/ 4288177 h 6857979"/>
              <a:gd name="connsiteX17388" fmla="*/ 6038029 w 7283450"/>
              <a:gd name="connsiteY17388" fmla="*/ 4283413 h 6857979"/>
              <a:gd name="connsiteX17389" fmla="*/ 6036441 w 7283450"/>
              <a:gd name="connsiteY17389" fmla="*/ 4282619 h 6857979"/>
              <a:gd name="connsiteX17390" fmla="*/ 6035251 w 7283450"/>
              <a:gd name="connsiteY17390" fmla="*/ 4282619 h 6857979"/>
              <a:gd name="connsiteX17391" fmla="*/ 6034059 w 7283450"/>
              <a:gd name="connsiteY17391" fmla="*/ 4282619 h 6857979"/>
              <a:gd name="connsiteX17392" fmla="*/ 6032472 w 7283450"/>
              <a:gd name="connsiteY17392" fmla="*/ 4283016 h 6857979"/>
              <a:gd name="connsiteX17393" fmla="*/ 6029693 w 7283450"/>
              <a:gd name="connsiteY17393" fmla="*/ 4285001 h 6857979"/>
              <a:gd name="connsiteX17394" fmla="*/ 6026519 w 7283450"/>
              <a:gd name="connsiteY17394" fmla="*/ 4287383 h 6857979"/>
              <a:gd name="connsiteX17395" fmla="*/ 6020168 w 7283450"/>
              <a:gd name="connsiteY17395" fmla="*/ 4294131 h 6857979"/>
              <a:gd name="connsiteX17396" fmla="*/ 6016596 w 7283450"/>
              <a:gd name="connsiteY17396" fmla="*/ 4297306 h 6857979"/>
              <a:gd name="connsiteX17397" fmla="*/ 6012627 w 7283450"/>
              <a:gd name="connsiteY17397" fmla="*/ 4300085 h 6857979"/>
              <a:gd name="connsiteX17398" fmla="*/ 6011437 w 7283450"/>
              <a:gd name="connsiteY17398" fmla="*/ 4300482 h 6857979"/>
              <a:gd name="connsiteX17399" fmla="*/ 6009849 w 7283450"/>
              <a:gd name="connsiteY17399" fmla="*/ 4300482 h 6857979"/>
              <a:gd name="connsiteX17400" fmla="*/ 6005086 w 7283450"/>
              <a:gd name="connsiteY17400" fmla="*/ 4299688 h 6857979"/>
              <a:gd name="connsiteX17401" fmla="*/ 6001117 w 7283450"/>
              <a:gd name="connsiteY17401" fmla="*/ 4299291 h 6857979"/>
              <a:gd name="connsiteX17402" fmla="*/ 5999133 w 7283450"/>
              <a:gd name="connsiteY17402" fmla="*/ 4299291 h 6857979"/>
              <a:gd name="connsiteX17403" fmla="*/ 5997545 w 7283450"/>
              <a:gd name="connsiteY17403" fmla="*/ 4300085 h 6857979"/>
              <a:gd name="connsiteX17404" fmla="*/ 5993973 w 7283450"/>
              <a:gd name="connsiteY17404" fmla="*/ 4301673 h 6857979"/>
              <a:gd name="connsiteX17405" fmla="*/ 5991195 w 7283450"/>
              <a:gd name="connsiteY17405" fmla="*/ 4303658 h 6857979"/>
              <a:gd name="connsiteX17406" fmla="*/ 5985241 w 7283450"/>
              <a:gd name="connsiteY17406" fmla="*/ 4309215 h 6857979"/>
              <a:gd name="connsiteX17407" fmla="*/ 5980478 w 7283450"/>
              <a:gd name="connsiteY17407" fmla="*/ 4313978 h 6857979"/>
              <a:gd name="connsiteX17408" fmla="*/ 5977700 w 7283450"/>
              <a:gd name="connsiteY17408" fmla="*/ 4316360 h 6857979"/>
              <a:gd name="connsiteX17409" fmla="*/ 5975319 w 7283450"/>
              <a:gd name="connsiteY17409" fmla="*/ 4317948 h 6857979"/>
              <a:gd name="connsiteX17410" fmla="*/ 5972937 w 7283450"/>
              <a:gd name="connsiteY17410" fmla="*/ 4319536 h 6857979"/>
              <a:gd name="connsiteX17411" fmla="*/ 5970556 w 7283450"/>
              <a:gd name="connsiteY17411" fmla="*/ 4320329 h 6857979"/>
              <a:gd name="connsiteX17412" fmla="*/ 5968175 w 7283450"/>
              <a:gd name="connsiteY17412" fmla="*/ 4320329 h 6857979"/>
              <a:gd name="connsiteX17413" fmla="*/ 5966190 w 7283450"/>
              <a:gd name="connsiteY17413" fmla="*/ 4319932 h 6857979"/>
              <a:gd name="connsiteX17414" fmla="*/ 5963809 w 7283450"/>
              <a:gd name="connsiteY17414" fmla="*/ 4318345 h 6857979"/>
              <a:gd name="connsiteX17415" fmla="*/ 5961030 w 7283450"/>
              <a:gd name="connsiteY17415" fmla="*/ 4315566 h 6857979"/>
              <a:gd name="connsiteX17416" fmla="*/ 5959045 w 7283450"/>
              <a:gd name="connsiteY17416" fmla="*/ 4311597 h 6857979"/>
              <a:gd name="connsiteX17417" fmla="*/ 5956665 w 7283450"/>
              <a:gd name="connsiteY17417" fmla="*/ 4306833 h 6857979"/>
              <a:gd name="connsiteX17418" fmla="*/ 5955473 w 7283450"/>
              <a:gd name="connsiteY17418" fmla="*/ 4308421 h 6857979"/>
              <a:gd name="connsiteX17419" fmla="*/ 5955077 w 7283450"/>
              <a:gd name="connsiteY17419" fmla="*/ 4310009 h 6857979"/>
              <a:gd name="connsiteX17420" fmla="*/ 5954283 w 7283450"/>
              <a:gd name="connsiteY17420" fmla="*/ 4311597 h 6857979"/>
              <a:gd name="connsiteX17421" fmla="*/ 5954283 w 7283450"/>
              <a:gd name="connsiteY17421" fmla="*/ 4313184 h 6857979"/>
              <a:gd name="connsiteX17422" fmla="*/ 5955077 w 7283450"/>
              <a:gd name="connsiteY17422" fmla="*/ 4315963 h 6857979"/>
              <a:gd name="connsiteX17423" fmla="*/ 5956267 w 7283450"/>
              <a:gd name="connsiteY17423" fmla="*/ 4318345 h 6857979"/>
              <a:gd name="connsiteX17424" fmla="*/ 5957458 w 7283450"/>
              <a:gd name="connsiteY17424" fmla="*/ 4320726 h 6857979"/>
              <a:gd name="connsiteX17425" fmla="*/ 5958649 w 7283450"/>
              <a:gd name="connsiteY17425" fmla="*/ 4323902 h 6857979"/>
              <a:gd name="connsiteX17426" fmla="*/ 5959443 w 7283450"/>
              <a:gd name="connsiteY17426" fmla="*/ 4326681 h 6857979"/>
              <a:gd name="connsiteX17427" fmla="*/ 5959443 w 7283450"/>
              <a:gd name="connsiteY17427" fmla="*/ 4328268 h 6857979"/>
              <a:gd name="connsiteX17428" fmla="*/ 5959443 w 7283450"/>
              <a:gd name="connsiteY17428" fmla="*/ 4329856 h 6857979"/>
              <a:gd name="connsiteX17429" fmla="*/ 5958252 w 7283450"/>
              <a:gd name="connsiteY17429" fmla="*/ 4334620 h 6857979"/>
              <a:gd name="connsiteX17430" fmla="*/ 5957855 w 7283450"/>
              <a:gd name="connsiteY17430" fmla="*/ 4336207 h 6857979"/>
              <a:gd name="connsiteX17431" fmla="*/ 5957061 w 7283450"/>
              <a:gd name="connsiteY17431" fmla="*/ 4337795 h 6857979"/>
              <a:gd name="connsiteX17432" fmla="*/ 5955077 w 7283450"/>
              <a:gd name="connsiteY17432" fmla="*/ 4339780 h 6857979"/>
              <a:gd name="connsiteX17433" fmla="*/ 5952299 w 7283450"/>
              <a:gd name="connsiteY17433" fmla="*/ 4341368 h 6857979"/>
              <a:gd name="connsiteX17434" fmla="*/ 5947139 w 7283450"/>
              <a:gd name="connsiteY17434" fmla="*/ 4342955 h 6857979"/>
              <a:gd name="connsiteX17435" fmla="*/ 5943963 w 7283450"/>
              <a:gd name="connsiteY17435" fmla="*/ 4344543 h 6857979"/>
              <a:gd name="connsiteX17436" fmla="*/ 5940789 w 7283450"/>
              <a:gd name="connsiteY17436" fmla="*/ 4346528 h 6857979"/>
              <a:gd name="connsiteX17437" fmla="*/ 5934835 w 7283450"/>
              <a:gd name="connsiteY17437" fmla="*/ 4352085 h 6857979"/>
              <a:gd name="connsiteX17438" fmla="*/ 5932453 w 7283450"/>
              <a:gd name="connsiteY17438" fmla="*/ 4354864 h 6857979"/>
              <a:gd name="connsiteX17439" fmla="*/ 5930866 w 7283450"/>
              <a:gd name="connsiteY17439" fmla="*/ 4357246 h 6857979"/>
              <a:gd name="connsiteX17440" fmla="*/ 5929278 w 7283450"/>
              <a:gd name="connsiteY17440" fmla="*/ 4360421 h 6857979"/>
              <a:gd name="connsiteX17441" fmla="*/ 5927690 w 7283450"/>
              <a:gd name="connsiteY17441" fmla="*/ 4363200 h 6857979"/>
              <a:gd name="connsiteX17442" fmla="*/ 5926500 w 7283450"/>
              <a:gd name="connsiteY17442" fmla="*/ 4366375 h 6857979"/>
              <a:gd name="connsiteX17443" fmla="*/ 5926103 w 7283450"/>
              <a:gd name="connsiteY17443" fmla="*/ 4369551 h 6857979"/>
              <a:gd name="connsiteX17444" fmla="*/ 5925706 w 7283450"/>
              <a:gd name="connsiteY17444" fmla="*/ 4372330 h 6857979"/>
              <a:gd name="connsiteX17445" fmla="*/ 5925706 w 7283450"/>
              <a:gd name="connsiteY17445" fmla="*/ 4376299 h 6857979"/>
              <a:gd name="connsiteX17446" fmla="*/ 5925706 w 7283450"/>
              <a:gd name="connsiteY17446" fmla="*/ 4379872 h 6857979"/>
              <a:gd name="connsiteX17447" fmla="*/ 5926103 w 7283450"/>
              <a:gd name="connsiteY17447" fmla="*/ 4384238 h 6857979"/>
              <a:gd name="connsiteX17448" fmla="*/ 5928087 w 7283450"/>
              <a:gd name="connsiteY17448" fmla="*/ 4392971 h 6857979"/>
              <a:gd name="connsiteX17449" fmla="*/ 5931262 w 7283450"/>
              <a:gd name="connsiteY17449" fmla="*/ 4403688 h 6857979"/>
              <a:gd name="connsiteX17450" fmla="*/ 5927690 w 7283450"/>
              <a:gd name="connsiteY17450" fmla="*/ 4404085 h 6857979"/>
              <a:gd name="connsiteX17451" fmla="*/ 5924912 w 7283450"/>
              <a:gd name="connsiteY17451" fmla="*/ 4404482 h 6857979"/>
              <a:gd name="connsiteX17452" fmla="*/ 5921737 w 7283450"/>
              <a:gd name="connsiteY17452" fmla="*/ 4405673 h 6857979"/>
              <a:gd name="connsiteX17453" fmla="*/ 5918562 w 7283450"/>
              <a:gd name="connsiteY17453" fmla="*/ 4406864 h 6857979"/>
              <a:gd name="connsiteX17454" fmla="*/ 5916180 w 7283450"/>
              <a:gd name="connsiteY17454" fmla="*/ 4408452 h 6857979"/>
              <a:gd name="connsiteX17455" fmla="*/ 5913799 w 7283450"/>
              <a:gd name="connsiteY17455" fmla="*/ 4410437 h 6857979"/>
              <a:gd name="connsiteX17456" fmla="*/ 5911021 w 7283450"/>
              <a:gd name="connsiteY17456" fmla="*/ 4412421 h 6857979"/>
              <a:gd name="connsiteX17457" fmla="*/ 5909036 w 7283450"/>
              <a:gd name="connsiteY17457" fmla="*/ 4414803 h 6857979"/>
              <a:gd name="connsiteX17458" fmla="*/ 5905067 w 7283450"/>
              <a:gd name="connsiteY17458" fmla="*/ 4420360 h 6857979"/>
              <a:gd name="connsiteX17459" fmla="*/ 5901495 w 7283450"/>
              <a:gd name="connsiteY17459" fmla="*/ 4426315 h 6857979"/>
              <a:gd name="connsiteX17460" fmla="*/ 5898717 w 7283450"/>
              <a:gd name="connsiteY17460" fmla="*/ 4432666 h 6857979"/>
              <a:gd name="connsiteX17461" fmla="*/ 5896335 w 7283450"/>
              <a:gd name="connsiteY17461" fmla="*/ 4439414 h 6857979"/>
              <a:gd name="connsiteX17462" fmla="*/ 5894351 w 7283450"/>
              <a:gd name="connsiteY17462" fmla="*/ 4446559 h 6857979"/>
              <a:gd name="connsiteX17463" fmla="*/ 5892763 w 7283450"/>
              <a:gd name="connsiteY17463" fmla="*/ 4453704 h 6857979"/>
              <a:gd name="connsiteX17464" fmla="*/ 5891969 w 7283450"/>
              <a:gd name="connsiteY17464" fmla="*/ 4460849 h 6857979"/>
              <a:gd name="connsiteX17465" fmla="*/ 5891573 w 7283450"/>
              <a:gd name="connsiteY17465" fmla="*/ 4466803 h 6857979"/>
              <a:gd name="connsiteX17466" fmla="*/ 5891573 w 7283450"/>
              <a:gd name="connsiteY17466" fmla="*/ 4473154 h 6857979"/>
              <a:gd name="connsiteX17467" fmla="*/ 5891969 w 7283450"/>
              <a:gd name="connsiteY17467" fmla="*/ 4478712 h 6857979"/>
              <a:gd name="connsiteX17468" fmla="*/ 5892366 w 7283450"/>
              <a:gd name="connsiteY17468" fmla="*/ 4483475 h 6857979"/>
              <a:gd name="connsiteX17469" fmla="*/ 5893557 w 7283450"/>
              <a:gd name="connsiteY17469" fmla="*/ 4487445 h 6857979"/>
              <a:gd name="connsiteX17470" fmla="*/ 5895542 w 7283450"/>
              <a:gd name="connsiteY17470" fmla="*/ 4491017 h 6857979"/>
              <a:gd name="connsiteX17471" fmla="*/ 5897923 w 7283450"/>
              <a:gd name="connsiteY17471" fmla="*/ 4494590 h 6857979"/>
              <a:gd name="connsiteX17472" fmla="*/ 5900701 w 7283450"/>
              <a:gd name="connsiteY17472" fmla="*/ 4497765 h 6857979"/>
              <a:gd name="connsiteX17473" fmla="*/ 5904273 w 7283450"/>
              <a:gd name="connsiteY17473" fmla="*/ 4500544 h 6857979"/>
              <a:gd name="connsiteX17474" fmla="*/ 5908242 w 7283450"/>
              <a:gd name="connsiteY17474" fmla="*/ 4503719 h 6857979"/>
              <a:gd name="connsiteX17475" fmla="*/ 5912608 w 7283450"/>
              <a:gd name="connsiteY17475" fmla="*/ 4506101 h 6857979"/>
              <a:gd name="connsiteX17476" fmla="*/ 5917371 w 7283450"/>
              <a:gd name="connsiteY17476" fmla="*/ 4507689 h 6857979"/>
              <a:gd name="connsiteX17477" fmla="*/ 5922134 w 7283450"/>
              <a:gd name="connsiteY17477" fmla="*/ 4509277 h 6857979"/>
              <a:gd name="connsiteX17478" fmla="*/ 5927293 w 7283450"/>
              <a:gd name="connsiteY17478" fmla="*/ 4510468 h 6857979"/>
              <a:gd name="connsiteX17479" fmla="*/ 5932850 w 7283450"/>
              <a:gd name="connsiteY17479" fmla="*/ 4511658 h 6857979"/>
              <a:gd name="connsiteX17480" fmla="*/ 5938407 w 7283450"/>
              <a:gd name="connsiteY17480" fmla="*/ 4512055 h 6857979"/>
              <a:gd name="connsiteX17481" fmla="*/ 5943567 w 7283450"/>
              <a:gd name="connsiteY17481" fmla="*/ 4512055 h 6857979"/>
              <a:gd name="connsiteX17482" fmla="*/ 5949520 w 7283450"/>
              <a:gd name="connsiteY17482" fmla="*/ 4511658 h 6857979"/>
              <a:gd name="connsiteX17483" fmla="*/ 5955077 w 7283450"/>
              <a:gd name="connsiteY17483" fmla="*/ 4510468 h 6857979"/>
              <a:gd name="connsiteX17484" fmla="*/ 5960237 w 7283450"/>
              <a:gd name="connsiteY17484" fmla="*/ 4509277 h 6857979"/>
              <a:gd name="connsiteX17485" fmla="*/ 5965793 w 7283450"/>
              <a:gd name="connsiteY17485" fmla="*/ 4507292 h 6857979"/>
              <a:gd name="connsiteX17486" fmla="*/ 5968571 w 7283450"/>
              <a:gd name="connsiteY17486" fmla="*/ 4505704 h 6857979"/>
              <a:gd name="connsiteX17487" fmla="*/ 5970953 w 7283450"/>
              <a:gd name="connsiteY17487" fmla="*/ 4503322 h 6857979"/>
              <a:gd name="connsiteX17488" fmla="*/ 5973334 w 7283450"/>
              <a:gd name="connsiteY17488" fmla="*/ 4500544 h 6857979"/>
              <a:gd name="connsiteX17489" fmla="*/ 5975319 w 7283450"/>
              <a:gd name="connsiteY17489" fmla="*/ 4498162 h 6857979"/>
              <a:gd name="connsiteX17490" fmla="*/ 5977303 w 7283450"/>
              <a:gd name="connsiteY17490" fmla="*/ 4495780 h 6857979"/>
              <a:gd name="connsiteX17491" fmla="*/ 5979287 w 7283450"/>
              <a:gd name="connsiteY17491" fmla="*/ 4493002 h 6857979"/>
              <a:gd name="connsiteX17492" fmla="*/ 5982066 w 7283450"/>
              <a:gd name="connsiteY17492" fmla="*/ 4491414 h 6857979"/>
              <a:gd name="connsiteX17493" fmla="*/ 5984447 w 7283450"/>
              <a:gd name="connsiteY17493" fmla="*/ 4490620 h 6857979"/>
              <a:gd name="connsiteX17494" fmla="*/ 5988416 w 7283450"/>
              <a:gd name="connsiteY17494" fmla="*/ 4490223 h 6857979"/>
              <a:gd name="connsiteX17495" fmla="*/ 5992385 w 7283450"/>
              <a:gd name="connsiteY17495" fmla="*/ 4490223 h 6857979"/>
              <a:gd name="connsiteX17496" fmla="*/ 5996354 w 7283450"/>
              <a:gd name="connsiteY17496" fmla="*/ 4491017 h 6857979"/>
              <a:gd name="connsiteX17497" fmla="*/ 6000720 w 7283450"/>
              <a:gd name="connsiteY17497" fmla="*/ 4492208 h 6857979"/>
              <a:gd name="connsiteX17498" fmla="*/ 6009452 w 7283450"/>
              <a:gd name="connsiteY17498" fmla="*/ 4494987 h 6857979"/>
              <a:gd name="connsiteX17499" fmla="*/ 6013818 w 7283450"/>
              <a:gd name="connsiteY17499" fmla="*/ 4496177 h 6857979"/>
              <a:gd name="connsiteX17500" fmla="*/ 6018977 w 7283450"/>
              <a:gd name="connsiteY17500" fmla="*/ 4497368 h 6857979"/>
              <a:gd name="connsiteX17501" fmla="*/ 6016596 w 7283450"/>
              <a:gd name="connsiteY17501" fmla="*/ 4500941 h 6857979"/>
              <a:gd name="connsiteX17502" fmla="*/ 6015009 w 7283450"/>
              <a:gd name="connsiteY17502" fmla="*/ 4504910 h 6857979"/>
              <a:gd name="connsiteX17503" fmla="*/ 6013818 w 7283450"/>
              <a:gd name="connsiteY17503" fmla="*/ 4508086 h 6857979"/>
              <a:gd name="connsiteX17504" fmla="*/ 6013818 w 7283450"/>
              <a:gd name="connsiteY17504" fmla="*/ 4512055 h 6857979"/>
              <a:gd name="connsiteX17505" fmla="*/ 6014611 w 7283450"/>
              <a:gd name="connsiteY17505" fmla="*/ 4515231 h 6857979"/>
              <a:gd name="connsiteX17506" fmla="*/ 6015803 w 7283450"/>
              <a:gd name="connsiteY17506" fmla="*/ 4518010 h 6857979"/>
              <a:gd name="connsiteX17507" fmla="*/ 6016993 w 7283450"/>
              <a:gd name="connsiteY17507" fmla="*/ 4521582 h 6857979"/>
              <a:gd name="connsiteX17508" fmla="*/ 6018977 w 7283450"/>
              <a:gd name="connsiteY17508" fmla="*/ 4524361 h 6857979"/>
              <a:gd name="connsiteX17509" fmla="*/ 6021359 w 7283450"/>
              <a:gd name="connsiteY17509" fmla="*/ 4527139 h 6857979"/>
              <a:gd name="connsiteX17510" fmla="*/ 6024137 w 7283450"/>
              <a:gd name="connsiteY17510" fmla="*/ 4530315 h 6857979"/>
              <a:gd name="connsiteX17511" fmla="*/ 6029693 w 7283450"/>
              <a:gd name="connsiteY17511" fmla="*/ 4535475 h 6857979"/>
              <a:gd name="connsiteX17512" fmla="*/ 6035647 w 7283450"/>
              <a:gd name="connsiteY17512" fmla="*/ 4541430 h 6857979"/>
              <a:gd name="connsiteX17513" fmla="*/ 6041204 w 7283450"/>
              <a:gd name="connsiteY17513" fmla="*/ 4547384 h 6857979"/>
              <a:gd name="connsiteX17514" fmla="*/ 6047951 w 7283450"/>
              <a:gd name="connsiteY17514" fmla="*/ 4556117 h 6857979"/>
              <a:gd name="connsiteX17515" fmla="*/ 6055095 w 7283450"/>
              <a:gd name="connsiteY17515" fmla="*/ 4565643 h 6857979"/>
              <a:gd name="connsiteX17516" fmla="*/ 6068987 w 7283450"/>
              <a:gd name="connsiteY17516" fmla="*/ 4584697 h 6857979"/>
              <a:gd name="connsiteX17517" fmla="*/ 6081291 w 7283450"/>
              <a:gd name="connsiteY17517" fmla="*/ 4602957 h 6857979"/>
              <a:gd name="connsiteX17518" fmla="*/ 6091610 w 7283450"/>
              <a:gd name="connsiteY17518" fmla="*/ 4617644 h 6857979"/>
              <a:gd name="connsiteX17519" fmla="*/ 6085657 w 7283450"/>
              <a:gd name="connsiteY17519" fmla="*/ 4620422 h 6857979"/>
              <a:gd name="connsiteX17520" fmla="*/ 6079703 w 7283450"/>
              <a:gd name="connsiteY17520" fmla="*/ 4623995 h 6857979"/>
              <a:gd name="connsiteX17521" fmla="*/ 6074543 w 7283450"/>
              <a:gd name="connsiteY17521" fmla="*/ 4627170 h 6857979"/>
              <a:gd name="connsiteX17522" fmla="*/ 6069383 w 7283450"/>
              <a:gd name="connsiteY17522" fmla="*/ 4631140 h 6857979"/>
              <a:gd name="connsiteX17523" fmla="*/ 6069383 w 7283450"/>
              <a:gd name="connsiteY17523" fmla="*/ 4632331 h 6857979"/>
              <a:gd name="connsiteX17524" fmla="*/ 6069383 w 7283450"/>
              <a:gd name="connsiteY17524" fmla="*/ 4633522 h 6857979"/>
              <a:gd name="connsiteX17525" fmla="*/ 6069781 w 7283450"/>
              <a:gd name="connsiteY17525" fmla="*/ 4634712 h 6857979"/>
              <a:gd name="connsiteX17526" fmla="*/ 6070177 w 7283450"/>
              <a:gd name="connsiteY17526" fmla="*/ 4635506 h 6857979"/>
              <a:gd name="connsiteX17527" fmla="*/ 6072162 w 7283450"/>
              <a:gd name="connsiteY17527" fmla="*/ 4637491 h 6857979"/>
              <a:gd name="connsiteX17528" fmla="*/ 6075337 w 7283450"/>
              <a:gd name="connsiteY17528" fmla="*/ 4639873 h 6857979"/>
              <a:gd name="connsiteX17529" fmla="*/ 6078513 w 7283450"/>
              <a:gd name="connsiteY17529" fmla="*/ 4641461 h 6857979"/>
              <a:gd name="connsiteX17530" fmla="*/ 6082085 w 7283450"/>
              <a:gd name="connsiteY17530" fmla="*/ 4643048 h 6857979"/>
              <a:gd name="connsiteX17531" fmla="*/ 6091610 w 7283450"/>
              <a:gd name="connsiteY17531" fmla="*/ 4646224 h 6857979"/>
              <a:gd name="connsiteX17532" fmla="*/ 6100739 w 7283450"/>
              <a:gd name="connsiteY17532" fmla="*/ 4649003 h 6857979"/>
              <a:gd name="connsiteX17533" fmla="*/ 6109073 w 7283450"/>
              <a:gd name="connsiteY17533" fmla="*/ 4651781 h 6857979"/>
              <a:gd name="connsiteX17534" fmla="*/ 6112645 w 7283450"/>
              <a:gd name="connsiteY17534" fmla="*/ 4652972 h 6857979"/>
              <a:gd name="connsiteX17535" fmla="*/ 6115821 w 7283450"/>
              <a:gd name="connsiteY17535" fmla="*/ 4654560 h 6857979"/>
              <a:gd name="connsiteX17536" fmla="*/ 6118203 w 7283450"/>
              <a:gd name="connsiteY17536" fmla="*/ 4656148 h 6857979"/>
              <a:gd name="connsiteX17537" fmla="*/ 6119790 w 7283450"/>
              <a:gd name="connsiteY17537" fmla="*/ 4657735 h 6857979"/>
              <a:gd name="connsiteX17538" fmla="*/ 6120981 w 7283450"/>
              <a:gd name="connsiteY17538" fmla="*/ 4660514 h 6857979"/>
              <a:gd name="connsiteX17539" fmla="*/ 6121775 w 7283450"/>
              <a:gd name="connsiteY17539" fmla="*/ 4662896 h 6857979"/>
              <a:gd name="connsiteX17540" fmla="*/ 6122171 w 7283450"/>
              <a:gd name="connsiteY17540" fmla="*/ 4665674 h 6857979"/>
              <a:gd name="connsiteX17541" fmla="*/ 6122568 w 7283450"/>
              <a:gd name="connsiteY17541" fmla="*/ 4668056 h 6857979"/>
              <a:gd name="connsiteX17542" fmla="*/ 6122171 w 7283450"/>
              <a:gd name="connsiteY17542" fmla="*/ 4670438 h 6857979"/>
              <a:gd name="connsiteX17543" fmla="*/ 6121775 w 7283450"/>
              <a:gd name="connsiteY17543" fmla="*/ 4672423 h 6857979"/>
              <a:gd name="connsiteX17544" fmla="*/ 6120981 w 7283450"/>
              <a:gd name="connsiteY17544" fmla="*/ 4675201 h 6857979"/>
              <a:gd name="connsiteX17545" fmla="*/ 6120187 w 7283450"/>
              <a:gd name="connsiteY17545" fmla="*/ 4677186 h 6857979"/>
              <a:gd name="connsiteX17546" fmla="*/ 6117409 w 7283450"/>
              <a:gd name="connsiteY17546" fmla="*/ 4681552 h 6857979"/>
              <a:gd name="connsiteX17547" fmla="*/ 6113439 w 7283450"/>
              <a:gd name="connsiteY17547" fmla="*/ 4685522 h 6857979"/>
              <a:gd name="connsiteX17548" fmla="*/ 6109073 w 7283450"/>
              <a:gd name="connsiteY17548" fmla="*/ 4689491 h 6857979"/>
              <a:gd name="connsiteX17549" fmla="*/ 6103914 w 7283450"/>
              <a:gd name="connsiteY17549" fmla="*/ 4693461 h 6857979"/>
              <a:gd name="connsiteX17550" fmla="*/ 6093991 w 7283450"/>
              <a:gd name="connsiteY17550" fmla="*/ 4701003 h 6857979"/>
              <a:gd name="connsiteX17551" fmla="*/ 6088831 w 7283450"/>
              <a:gd name="connsiteY17551" fmla="*/ 4704575 h 6857979"/>
              <a:gd name="connsiteX17552" fmla="*/ 6084069 w 7283450"/>
              <a:gd name="connsiteY17552" fmla="*/ 4708545 h 6857979"/>
              <a:gd name="connsiteX17553" fmla="*/ 6079703 w 7283450"/>
              <a:gd name="connsiteY17553" fmla="*/ 4712117 h 6857979"/>
              <a:gd name="connsiteX17554" fmla="*/ 6076528 w 7283450"/>
              <a:gd name="connsiteY17554" fmla="*/ 4716484 h 6857979"/>
              <a:gd name="connsiteX17555" fmla="*/ 6073749 w 7283450"/>
              <a:gd name="connsiteY17555" fmla="*/ 4720453 h 6857979"/>
              <a:gd name="connsiteX17556" fmla="*/ 6072956 w 7283450"/>
              <a:gd name="connsiteY17556" fmla="*/ 4722438 h 6857979"/>
              <a:gd name="connsiteX17557" fmla="*/ 6072162 w 7283450"/>
              <a:gd name="connsiteY17557" fmla="*/ 4724820 h 6857979"/>
              <a:gd name="connsiteX17558" fmla="*/ 6071765 w 7283450"/>
              <a:gd name="connsiteY17558" fmla="*/ 4729583 h 6857979"/>
              <a:gd name="connsiteX17559" fmla="*/ 6072162 w 7283450"/>
              <a:gd name="connsiteY17559" fmla="*/ 4734743 h 6857979"/>
              <a:gd name="connsiteX17560" fmla="*/ 6072956 w 7283450"/>
              <a:gd name="connsiteY17560" fmla="*/ 4740301 h 6857979"/>
              <a:gd name="connsiteX17561" fmla="*/ 6074543 w 7283450"/>
              <a:gd name="connsiteY17561" fmla="*/ 4746255 h 6857979"/>
              <a:gd name="connsiteX17562" fmla="*/ 6076131 w 7283450"/>
              <a:gd name="connsiteY17562" fmla="*/ 4752209 h 6857979"/>
              <a:gd name="connsiteX17563" fmla="*/ 6078115 w 7283450"/>
              <a:gd name="connsiteY17563" fmla="*/ 4758560 h 6857979"/>
              <a:gd name="connsiteX17564" fmla="*/ 6082481 w 7283450"/>
              <a:gd name="connsiteY17564" fmla="*/ 4771263 h 6857979"/>
              <a:gd name="connsiteX17565" fmla="*/ 6087641 w 7283450"/>
              <a:gd name="connsiteY17565" fmla="*/ 4784759 h 6857979"/>
              <a:gd name="connsiteX17566" fmla="*/ 6089625 w 7283450"/>
              <a:gd name="connsiteY17566" fmla="*/ 4791110 h 6857979"/>
              <a:gd name="connsiteX17567" fmla="*/ 6091610 w 7283450"/>
              <a:gd name="connsiteY17567" fmla="*/ 4797461 h 6857979"/>
              <a:gd name="connsiteX17568" fmla="*/ 6093197 w 7283450"/>
              <a:gd name="connsiteY17568" fmla="*/ 4803812 h 6857979"/>
              <a:gd name="connsiteX17569" fmla="*/ 6093991 w 7283450"/>
              <a:gd name="connsiteY17569" fmla="*/ 4810164 h 6857979"/>
              <a:gd name="connsiteX17570" fmla="*/ 6094785 w 7283450"/>
              <a:gd name="connsiteY17570" fmla="*/ 4815721 h 6857979"/>
              <a:gd name="connsiteX17571" fmla="*/ 6094389 w 7283450"/>
              <a:gd name="connsiteY17571" fmla="*/ 4821675 h 6857979"/>
              <a:gd name="connsiteX17572" fmla="*/ 6093595 w 7283450"/>
              <a:gd name="connsiteY17572" fmla="*/ 4828423 h 6857979"/>
              <a:gd name="connsiteX17573" fmla="*/ 6092404 w 7283450"/>
              <a:gd name="connsiteY17573" fmla="*/ 4833981 h 6857979"/>
              <a:gd name="connsiteX17574" fmla="*/ 6090023 w 7283450"/>
              <a:gd name="connsiteY17574" fmla="*/ 4839141 h 6857979"/>
              <a:gd name="connsiteX17575" fmla="*/ 6087641 w 7283450"/>
              <a:gd name="connsiteY17575" fmla="*/ 4843904 h 6857979"/>
              <a:gd name="connsiteX17576" fmla="*/ 6084466 w 7283450"/>
              <a:gd name="connsiteY17576" fmla="*/ 4847874 h 6857979"/>
              <a:gd name="connsiteX17577" fmla="*/ 6080100 w 7283450"/>
              <a:gd name="connsiteY17577" fmla="*/ 4852240 h 6857979"/>
              <a:gd name="connsiteX17578" fmla="*/ 6075337 w 7283450"/>
              <a:gd name="connsiteY17578" fmla="*/ 4856607 h 6857979"/>
              <a:gd name="connsiteX17579" fmla="*/ 6069383 w 7283450"/>
              <a:gd name="connsiteY17579" fmla="*/ 4861767 h 6857979"/>
              <a:gd name="connsiteX17580" fmla="*/ 6069383 w 7283450"/>
              <a:gd name="connsiteY17580" fmla="*/ 4873278 h 6857979"/>
              <a:gd name="connsiteX17581" fmla="*/ 6068590 w 7283450"/>
              <a:gd name="connsiteY17581" fmla="*/ 4881217 h 6857979"/>
              <a:gd name="connsiteX17582" fmla="*/ 6066209 w 7283450"/>
              <a:gd name="connsiteY17582" fmla="*/ 4895508 h 6857979"/>
              <a:gd name="connsiteX17583" fmla="*/ 6061445 w 7283450"/>
              <a:gd name="connsiteY17583" fmla="*/ 4895111 h 6857979"/>
              <a:gd name="connsiteX17584" fmla="*/ 6056683 w 7283450"/>
              <a:gd name="connsiteY17584" fmla="*/ 4895111 h 6857979"/>
              <a:gd name="connsiteX17585" fmla="*/ 6048745 w 7283450"/>
              <a:gd name="connsiteY17585" fmla="*/ 4895904 h 6857979"/>
              <a:gd name="connsiteX17586" fmla="*/ 6040807 w 7283450"/>
              <a:gd name="connsiteY17586" fmla="*/ 4896698 h 6857979"/>
              <a:gd name="connsiteX17587" fmla="*/ 6033266 w 7283450"/>
              <a:gd name="connsiteY17587" fmla="*/ 4897889 h 6857979"/>
              <a:gd name="connsiteX17588" fmla="*/ 6029297 w 7283450"/>
              <a:gd name="connsiteY17588" fmla="*/ 4897889 h 6857979"/>
              <a:gd name="connsiteX17589" fmla="*/ 6026121 w 7283450"/>
              <a:gd name="connsiteY17589" fmla="*/ 4897889 h 6857979"/>
              <a:gd name="connsiteX17590" fmla="*/ 6022549 w 7283450"/>
              <a:gd name="connsiteY17590" fmla="*/ 4897492 h 6857979"/>
              <a:gd name="connsiteX17591" fmla="*/ 6019375 w 7283450"/>
              <a:gd name="connsiteY17591" fmla="*/ 4897095 h 6857979"/>
              <a:gd name="connsiteX17592" fmla="*/ 6016199 w 7283450"/>
              <a:gd name="connsiteY17592" fmla="*/ 4895904 h 6857979"/>
              <a:gd name="connsiteX17593" fmla="*/ 6012627 w 7283450"/>
              <a:gd name="connsiteY17593" fmla="*/ 4893920 h 6857979"/>
              <a:gd name="connsiteX17594" fmla="*/ 6009849 w 7283450"/>
              <a:gd name="connsiteY17594" fmla="*/ 4891538 h 6857979"/>
              <a:gd name="connsiteX17595" fmla="*/ 6006673 w 7283450"/>
              <a:gd name="connsiteY17595" fmla="*/ 4888362 h 6857979"/>
              <a:gd name="connsiteX17596" fmla="*/ 6006277 w 7283450"/>
              <a:gd name="connsiteY17596" fmla="*/ 4887172 h 6857979"/>
              <a:gd name="connsiteX17597" fmla="*/ 6005483 w 7283450"/>
              <a:gd name="connsiteY17597" fmla="*/ 4884393 h 6857979"/>
              <a:gd name="connsiteX17598" fmla="*/ 6005086 w 7283450"/>
              <a:gd name="connsiteY17598" fmla="*/ 4877645 h 6857979"/>
              <a:gd name="connsiteX17599" fmla="*/ 6004689 w 7283450"/>
              <a:gd name="connsiteY17599" fmla="*/ 4872881 h 6857979"/>
              <a:gd name="connsiteX17600" fmla="*/ 6003499 w 7283450"/>
              <a:gd name="connsiteY17600" fmla="*/ 4867721 h 6857979"/>
              <a:gd name="connsiteX17601" fmla="*/ 6002307 w 7283450"/>
              <a:gd name="connsiteY17601" fmla="*/ 4863355 h 6857979"/>
              <a:gd name="connsiteX17602" fmla="*/ 6000323 w 7283450"/>
              <a:gd name="connsiteY17602" fmla="*/ 4858194 h 6857979"/>
              <a:gd name="connsiteX17603" fmla="*/ 5996751 w 7283450"/>
              <a:gd name="connsiteY17603" fmla="*/ 4852637 h 6857979"/>
              <a:gd name="connsiteX17604" fmla="*/ 5992782 w 7283450"/>
              <a:gd name="connsiteY17604" fmla="*/ 4846286 h 6857979"/>
              <a:gd name="connsiteX17605" fmla="*/ 5988416 w 7283450"/>
              <a:gd name="connsiteY17605" fmla="*/ 4839538 h 6857979"/>
              <a:gd name="connsiteX17606" fmla="*/ 5984447 w 7283450"/>
              <a:gd name="connsiteY17606" fmla="*/ 4831996 h 6857979"/>
              <a:gd name="connsiteX17607" fmla="*/ 5980875 w 7283450"/>
              <a:gd name="connsiteY17607" fmla="*/ 4824057 h 6857979"/>
              <a:gd name="connsiteX17608" fmla="*/ 5978891 w 7283450"/>
              <a:gd name="connsiteY17608" fmla="*/ 4820087 h 6857979"/>
              <a:gd name="connsiteX17609" fmla="*/ 5977700 w 7283450"/>
              <a:gd name="connsiteY17609" fmla="*/ 4815324 h 6857979"/>
              <a:gd name="connsiteX17610" fmla="*/ 5976509 w 7283450"/>
              <a:gd name="connsiteY17610" fmla="*/ 4810958 h 6857979"/>
              <a:gd name="connsiteX17611" fmla="*/ 5975715 w 7283450"/>
              <a:gd name="connsiteY17611" fmla="*/ 4805797 h 6857979"/>
              <a:gd name="connsiteX17612" fmla="*/ 5975319 w 7283450"/>
              <a:gd name="connsiteY17612" fmla="*/ 4800240 h 6857979"/>
              <a:gd name="connsiteX17613" fmla="*/ 5975319 w 7283450"/>
              <a:gd name="connsiteY17613" fmla="*/ 4795080 h 6857979"/>
              <a:gd name="connsiteX17614" fmla="*/ 5972937 w 7283450"/>
              <a:gd name="connsiteY17614" fmla="*/ 4795873 h 6857979"/>
              <a:gd name="connsiteX17615" fmla="*/ 5972143 w 7283450"/>
              <a:gd name="connsiteY17615" fmla="*/ 4796270 h 6857979"/>
              <a:gd name="connsiteX17616" fmla="*/ 5971349 w 7283450"/>
              <a:gd name="connsiteY17616" fmla="*/ 4797064 h 6857979"/>
              <a:gd name="connsiteX17617" fmla="*/ 5972143 w 7283450"/>
              <a:gd name="connsiteY17617" fmla="*/ 4798255 h 6857979"/>
              <a:gd name="connsiteX17618" fmla="*/ 5972937 w 7283450"/>
              <a:gd name="connsiteY17618" fmla="*/ 4799843 h 6857979"/>
              <a:gd name="connsiteX17619" fmla="*/ 5974128 w 7283450"/>
              <a:gd name="connsiteY17619" fmla="*/ 4801828 h 6857979"/>
              <a:gd name="connsiteX17620" fmla="*/ 5975319 w 7283450"/>
              <a:gd name="connsiteY17620" fmla="*/ 4803812 h 6857979"/>
              <a:gd name="connsiteX17621" fmla="*/ 5975715 w 7283450"/>
              <a:gd name="connsiteY17621" fmla="*/ 4805797 h 6857979"/>
              <a:gd name="connsiteX17622" fmla="*/ 5975715 w 7283450"/>
              <a:gd name="connsiteY17622" fmla="*/ 4806988 h 6857979"/>
              <a:gd name="connsiteX17623" fmla="*/ 5975319 w 7283450"/>
              <a:gd name="connsiteY17623" fmla="*/ 4808179 h 6857979"/>
              <a:gd name="connsiteX17624" fmla="*/ 5972540 w 7283450"/>
              <a:gd name="connsiteY17624" fmla="*/ 4808179 h 6857979"/>
              <a:gd name="connsiteX17625" fmla="*/ 5969365 w 7283450"/>
              <a:gd name="connsiteY17625" fmla="*/ 4808179 h 6857979"/>
              <a:gd name="connsiteX17626" fmla="*/ 5967381 w 7283450"/>
              <a:gd name="connsiteY17626" fmla="*/ 4807782 h 6857979"/>
              <a:gd name="connsiteX17627" fmla="*/ 5965396 w 7283450"/>
              <a:gd name="connsiteY17627" fmla="*/ 4806591 h 6857979"/>
              <a:gd name="connsiteX17628" fmla="*/ 5964205 w 7283450"/>
              <a:gd name="connsiteY17628" fmla="*/ 4805400 h 6857979"/>
              <a:gd name="connsiteX17629" fmla="*/ 5963411 w 7283450"/>
              <a:gd name="connsiteY17629" fmla="*/ 4803812 h 6857979"/>
              <a:gd name="connsiteX17630" fmla="*/ 5962221 w 7283450"/>
              <a:gd name="connsiteY17630" fmla="*/ 4801431 h 6857979"/>
              <a:gd name="connsiteX17631" fmla="*/ 5962618 w 7283450"/>
              <a:gd name="connsiteY17631" fmla="*/ 4798255 h 6857979"/>
              <a:gd name="connsiteX17632" fmla="*/ 5959045 w 7283450"/>
              <a:gd name="connsiteY17632" fmla="*/ 4801034 h 6857979"/>
              <a:gd name="connsiteX17633" fmla="*/ 5955473 w 7283450"/>
              <a:gd name="connsiteY17633" fmla="*/ 4802622 h 6857979"/>
              <a:gd name="connsiteX17634" fmla="*/ 5951901 w 7283450"/>
              <a:gd name="connsiteY17634" fmla="*/ 4803415 h 6857979"/>
              <a:gd name="connsiteX17635" fmla="*/ 5948727 w 7283450"/>
              <a:gd name="connsiteY17635" fmla="*/ 4803415 h 6857979"/>
              <a:gd name="connsiteX17636" fmla="*/ 5945154 w 7283450"/>
              <a:gd name="connsiteY17636" fmla="*/ 4802622 h 6857979"/>
              <a:gd name="connsiteX17637" fmla="*/ 5942376 w 7283450"/>
              <a:gd name="connsiteY17637" fmla="*/ 4801431 h 6857979"/>
              <a:gd name="connsiteX17638" fmla="*/ 5939201 w 7283450"/>
              <a:gd name="connsiteY17638" fmla="*/ 4799446 h 6857979"/>
              <a:gd name="connsiteX17639" fmla="*/ 5936025 w 7283450"/>
              <a:gd name="connsiteY17639" fmla="*/ 4797064 h 6857979"/>
              <a:gd name="connsiteX17640" fmla="*/ 5933247 w 7283450"/>
              <a:gd name="connsiteY17640" fmla="*/ 4794683 h 6857979"/>
              <a:gd name="connsiteX17641" fmla="*/ 5930469 w 7283450"/>
              <a:gd name="connsiteY17641" fmla="*/ 4791507 h 6857979"/>
              <a:gd name="connsiteX17642" fmla="*/ 5925309 w 7283450"/>
              <a:gd name="connsiteY17642" fmla="*/ 4785950 h 6857979"/>
              <a:gd name="connsiteX17643" fmla="*/ 5920546 w 7283450"/>
              <a:gd name="connsiteY17643" fmla="*/ 4779996 h 6857979"/>
              <a:gd name="connsiteX17644" fmla="*/ 5915387 w 7283450"/>
              <a:gd name="connsiteY17644" fmla="*/ 4774438 h 6857979"/>
              <a:gd name="connsiteX17645" fmla="*/ 5912608 w 7283450"/>
              <a:gd name="connsiteY17645" fmla="*/ 4777614 h 6857979"/>
              <a:gd name="connsiteX17646" fmla="*/ 5910227 w 7283450"/>
              <a:gd name="connsiteY17646" fmla="*/ 4780392 h 6857979"/>
              <a:gd name="connsiteX17647" fmla="*/ 5908639 w 7283450"/>
              <a:gd name="connsiteY17647" fmla="*/ 4783965 h 6857979"/>
              <a:gd name="connsiteX17648" fmla="*/ 5907449 w 7283450"/>
              <a:gd name="connsiteY17648" fmla="*/ 4787141 h 6857979"/>
              <a:gd name="connsiteX17649" fmla="*/ 5907052 w 7283450"/>
              <a:gd name="connsiteY17649" fmla="*/ 4790713 h 6857979"/>
              <a:gd name="connsiteX17650" fmla="*/ 5907052 w 7283450"/>
              <a:gd name="connsiteY17650" fmla="*/ 4795080 h 6857979"/>
              <a:gd name="connsiteX17651" fmla="*/ 5907449 w 7283450"/>
              <a:gd name="connsiteY17651" fmla="*/ 4799049 h 6857979"/>
              <a:gd name="connsiteX17652" fmla="*/ 5907845 w 7283450"/>
              <a:gd name="connsiteY17652" fmla="*/ 4803812 h 6857979"/>
              <a:gd name="connsiteX17653" fmla="*/ 5911021 w 7283450"/>
              <a:gd name="connsiteY17653" fmla="*/ 4822469 h 6857979"/>
              <a:gd name="connsiteX17654" fmla="*/ 5912211 w 7283450"/>
              <a:gd name="connsiteY17654" fmla="*/ 4827232 h 6857979"/>
              <a:gd name="connsiteX17655" fmla="*/ 5912608 w 7283450"/>
              <a:gd name="connsiteY17655" fmla="*/ 4831996 h 6857979"/>
              <a:gd name="connsiteX17656" fmla="*/ 5913005 w 7283450"/>
              <a:gd name="connsiteY17656" fmla="*/ 4837156 h 6857979"/>
              <a:gd name="connsiteX17657" fmla="*/ 5912608 w 7283450"/>
              <a:gd name="connsiteY17657" fmla="*/ 4841523 h 6857979"/>
              <a:gd name="connsiteX17658" fmla="*/ 5910624 w 7283450"/>
              <a:gd name="connsiteY17658" fmla="*/ 4842713 h 6857979"/>
              <a:gd name="connsiteX17659" fmla="*/ 5909036 w 7283450"/>
              <a:gd name="connsiteY17659" fmla="*/ 4843904 h 6857979"/>
              <a:gd name="connsiteX17660" fmla="*/ 5907052 w 7283450"/>
              <a:gd name="connsiteY17660" fmla="*/ 4844698 h 6857979"/>
              <a:gd name="connsiteX17661" fmla="*/ 5904670 w 7283450"/>
              <a:gd name="connsiteY17661" fmla="*/ 4845095 h 6857979"/>
              <a:gd name="connsiteX17662" fmla="*/ 5899114 w 7283450"/>
              <a:gd name="connsiteY17662" fmla="*/ 4845492 h 6857979"/>
              <a:gd name="connsiteX17663" fmla="*/ 5893557 w 7283450"/>
              <a:gd name="connsiteY17663" fmla="*/ 4845095 h 6857979"/>
              <a:gd name="connsiteX17664" fmla="*/ 5893160 w 7283450"/>
              <a:gd name="connsiteY17664" fmla="*/ 4847080 h 6857979"/>
              <a:gd name="connsiteX17665" fmla="*/ 5893160 w 7283450"/>
              <a:gd name="connsiteY17665" fmla="*/ 4848668 h 6857979"/>
              <a:gd name="connsiteX17666" fmla="*/ 5893954 w 7283450"/>
              <a:gd name="connsiteY17666" fmla="*/ 4850255 h 6857979"/>
              <a:gd name="connsiteX17667" fmla="*/ 5894351 w 7283450"/>
              <a:gd name="connsiteY17667" fmla="*/ 4851446 h 6857979"/>
              <a:gd name="connsiteX17668" fmla="*/ 5895938 w 7283450"/>
              <a:gd name="connsiteY17668" fmla="*/ 4852637 h 6857979"/>
              <a:gd name="connsiteX17669" fmla="*/ 5897129 w 7283450"/>
              <a:gd name="connsiteY17669" fmla="*/ 4853431 h 6857979"/>
              <a:gd name="connsiteX17670" fmla="*/ 5899511 w 7283450"/>
              <a:gd name="connsiteY17670" fmla="*/ 4854622 h 6857979"/>
              <a:gd name="connsiteX17671" fmla="*/ 5905464 w 7283450"/>
              <a:gd name="connsiteY17671" fmla="*/ 4856607 h 6857979"/>
              <a:gd name="connsiteX17672" fmla="*/ 5907845 w 7283450"/>
              <a:gd name="connsiteY17672" fmla="*/ 4857400 h 6857979"/>
              <a:gd name="connsiteX17673" fmla="*/ 5909036 w 7283450"/>
              <a:gd name="connsiteY17673" fmla="*/ 4858194 h 6857979"/>
              <a:gd name="connsiteX17674" fmla="*/ 5908639 w 7283450"/>
              <a:gd name="connsiteY17674" fmla="*/ 4859782 h 6857979"/>
              <a:gd name="connsiteX17675" fmla="*/ 5907052 w 7283450"/>
              <a:gd name="connsiteY17675" fmla="*/ 4863752 h 6857979"/>
              <a:gd name="connsiteX17676" fmla="*/ 5906258 w 7283450"/>
              <a:gd name="connsiteY17676" fmla="*/ 4865736 h 6857979"/>
              <a:gd name="connsiteX17677" fmla="*/ 5905861 w 7283450"/>
              <a:gd name="connsiteY17677" fmla="*/ 4867721 h 6857979"/>
              <a:gd name="connsiteX17678" fmla="*/ 5905861 w 7283450"/>
              <a:gd name="connsiteY17678" fmla="*/ 4870103 h 6857979"/>
              <a:gd name="connsiteX17679" fmla="*/ 5906258 w 7283450"/>
              <a:gd name="connsiteY17679" fmla="*/ 4871691 h 6857979"/>
              <a:gd name="connsiteX17680" fmla="*/ 5907845 w 7283450"/>
              <a:gd name="connsiteY17680" fmla="*/ 4874469 h 6857979"/>
              <a:gd name="connsiteX17681" fmla="*/ 5909830 w 7283450"/>
              <a:gd name="connsiteY17681" fmla="*/ 4876057 h 6857979"/>
              <a:gd name="connsiteX17682" fmla="*/ 5912211 w 7283450"/>
              <a:gd name="connsiteY17682" fmla="*/ 4877645 h 6857979"/>
              <a:gd name="connsiteX17683" fmla="*/ 5914990 w 7283450"/>
              <a:gd name="connsiteY17683" fmla="*/ 4878439 h 6857979"/>
              <a:gd name="connsiteX17684" fmla="*/ 5917768 w 7283450"/>
              <a:gd name="connsiteY17684" fmla="*/ 4878836 h 6857979"/>
              <a:gd name="connsiteX17685" fmla="*/ 5920943 w 7283450"/>
              <a:gd name="connsiteY17685" fmla="*/ 4879233 h 6857979"/>
              <a:gd name="connsiteX17686" fmla="*/ 5927293 w 7283450"/>
              <a:gd name="connsiteY17686" fmla="*/ 4878439 h 6857979"/>
              <a:gd name="connsiteX17687" fmla="*/ 5933644 w 7283450"/>
              <a:gd name="connsiteY17687" fmla="*/ 4876851 h 6857979"/>
              <a:gd name="connsiteX17688" fmla="*/ 5939995 w 7283450"/>
              <a:gd name="connsiteY17688" fmla="*/ 4875660 h 6857979"/>
              <a:gd name="connsiteX17689" fmla="*/ 5945551 w 7283450"/>
              <a:gd name="connsiteY17689" fmla="*/ 4874866 h 6857979"/>
              <a:gd name="connsiteX17690" fmla="*/ 5947933 w 7283450"/>
              <a:gd name="connsiteY17690" fmla="*/ 4874866 h 6857979"/>
              <a:gd name="connsiteX17691" fmla="*/ 5949917 w 7283450"/>
              <a:gd name="connsiteY17691" fmla="*/ 4874866 h 6857979"/>
              <a:gd name="connsiteX17692" fmla="*/ 5954283 w 7283450"/>
              <a:gd name="connsiteY17692" fmla="*/ 4876454 h 6857979"/>
              <a:gd name="connsiteX17693" fmla="*/ 5958649 w 7283450"/>
              <a:gd name="connsiteY17693" fmla="*/ 4878439 h 6857979"/>
              <a:gd name="connsiteX17694" fmla="*/ 5961824 w 7283450"/>
              <a:gd name="connsiteY17694" fmla="*/ 4880027 h 6857979"/>
              <a:gd name="connsiteX17695" fmla="*/ 5965396 w 7283450"/>
              <a:gd name="connsiteY17695" fmla="*/ 4882408 h 6857979"/>
              <a:gd name="connsiteX17696" fmla="*/ 5967777 w 7283450"/>
              <a:gd name="connsiteY17696" fmla="*/ 4884790 h 6857979"/>
              <a:gd name="connsiteX17697" fmla="*/ 5970159 w 7283450"/>
              <a:gd name="connsiteY17697" fmla="*/ 4887569 h 6857979"/>
              <a:gd name="connsiteX17698" fmla="*/ 5972937 w 7283450"/>
              <a:gd name="connsiteY17698" fmla="*/ 4890347 h 6857979"/>
              <a:gd name="connsiteX17699" fmla="*/ 5974921 w 7283450"/>
              <a:gd name="connsiteY17699" fmla="*/ 4893126 h 6857979"/>
              <a:gd name="connsiteX17700" fmla="*/ 5978493 w 7283450"/>
              <a:gd name="connsiteY17700" fmla="*/ 4899477 h 6857979"/>
              <a:gd name="connsiteX17701" fmla="*/ 5982463 w 7283450"/>
              <a:gd name="connsiteY17701" fmla="*/ 4905828 h 6857979"/>
              <a:gd name="connsiteX17702" fmla="*/ 5986035 w 7283450"/>
              <a:gd name="connsiteY17702" fmla="*/ 4912576 h 6857979"/>
              <a:gd name="connsiteX17703" fmla="*/ 5991195 w 7283450"/>
              <a:gd name="connsiteY17703" fmla="*/ 4918531 h 6857979"/>
              <a:gd name="connsiteX17704" fmla="*/ 5981272 w 7283450"/>
              <a:gd name="connsiteY17704" fmla="*/ 4918531 h 6857979"/>
              <a:gd name="connsiteX17705" fmla="*/ 5976509 w 7283450"/>
              <a:gd name="connsiteY17705" fmla="*/ 4918531 h 6857979"/>
              <a:gd name="connsiteX17706" fmla="*/ 5972540 w 7283450"/>
              <a:gd name="connsiteY17706" fmla="*/ 4918134 h 6857979"/>
              <a:gd name="connsiteX17707" fmla="*/ 5970159 w 7283450"/>
              <a:gd name="connsiteY17707" fmla="*/ 4917737 h 6857979"/>
              <a:gd name="connsiteX17708" fmla="*/ 5968571 w 7283450"/>
              <a:gd name="connsiteY17708" fmla="*/ 4916943 h 6857979"/>
              <a:gd name="connsiteX17709" fmla="*/ 5967381 w 7283450"/>
              <a:gd name="connsiteY17709" fmla="*/ 4915752 h 6857979"/>
              <a:gd name="connsiteX17710" fmla="*/ 5966587 w 7283450"/>
              <a:gd name="connsiteY17710" fmla="*/ 4914561 h 6857979"/>
              <a:gd name="connsiteX17711" fmla="*/ 5965793 w 7283450"/>
              <a:gd name="connsiteY17711" fmla="*/ 4912973 h 6857979"/>
              <a:gd name="connsiteX17712" fmla="*/ 5965396 w 7283450"/>
              <a:gd name="connsiteY17712" fmla="*/ 4910592 h 6857979"/>
              <a:gd name="connsiteX17713" fmla="*/ 5965396 w 7283450"/>
              <a:gd name="connsiteY17713" fmla="*/ 4908210 h 6857979"/>
              <a:gd name="connsiteX17714" fmla="*/ 5965793 w 7283450"/>
              <a:gd name="connsiteY17714" fmla="*/ 4905431 h 6857979"/>
              <a:gd name="connsiteX17715" fmla="*/ 5961824 w 7283450"/>
              <a:gd name="connsiteY17715" fmla="*/ 4905828 h 6857979"/>
              <a:gd name="connsiteX17716" fmla="*/ 5957855 w 7283450"/>
              <a:gd name="connsiteY17716" fmla="*/ 4905828 h 6857979"/>
              <a:gd name="connsiteX17717" fmla="*/ 5950711 w 7283450"/>
              <a:gd name="connsiteY17717" fmla="*/ 4905828 h 6857979"/>
              <a:gd name="connsiteX17718" fmla="*/ 5936423 w 7283450"/>
              <a:gd name="connsiteY17718" fmla="*/ 4904240 h 6857979"/>
              <a:gd name="connsiteX17719" fmla="*/ 5930072 w 7283450"/>
              <a:gd name="connsiteY17719" fmla="*/ 4903843 h 6857979"/>
              <a:gd name="connsiteX17720" fmla="*/ 5922531 w 7283450"/>
              <a:gd name="connsiteY17720" fmla="*/ 4904240 h 6857979"/>
              <a:gd name="connsiteX17721" fmla="*/ 5918562 w 7283450"/>
              <a:gd name="connsiteY17721" fmla="*/ 4904637 h 6857979"/>
              <a:gd name="connsiteX17722" fmla="*/ 5914593 w 7283450"/>
              <a:gd name="connsiteY17722" fmla="*/ 4905828 h 6857979"/>
              <a:gd name="connsiteX17723" fmla="*/ 5910227 w 7283450"/>
              <a:gd name="connsiteY17723" fmla="*/ 4907019 h 6857979"/>
              <a:gd name="connsiteX17724" fmla="*/ 5906258 w 7283450"/>
              <a:gd name="connsiteY17724" fmla="*/ 4908607 h 6857979"/>
              <a:gd name="connsiteX17725" fmla="*/ 5906258 w 7283450"/>
              <a:gd name="connsiteY17725" fmla="*/ 4911782 h 6857979"/>
              <a:gd name="connsiteX17726" fmla="*/ 5906655 w 7283450"/>
              <a:gd name="connsiteY17726" fmla="*/ 4914164 h 6857979"/>
              <a:gd name="connsiteX17727" fmla="*/ 5907449 w 7283450"/>
              <a:gd name="connsiteY17727" fmla="*/ 4916546 h 6857979"/>
              <a:gd name="connsiteX17728" fmla="*/ 5908242 w 7283450"/>
              <a:gd name="connsiteY17728" fmla="*/ 4918927 h 6857979"/>
              <a:gd name="connsiteX17729" fmla="*/ 5909830 w 7283450"/>
              <a:gd name="connsiteY17729" fmla="*/ 4923294 h 6857979"/>
              <a:gd name="connsiteX17730" fmla="*/ 5912608 w 7283450"/>
              <a:gd name="connsiteY17730" fmla="*/ 4926866 h 6857979"/>
              <a:gd name="connsiteX17731" fmla="*/ 5914990 w 7283450"/>
              <a:gd name="connsiteY17731" fmla="*/ 4930836 h 6857979"/>
              <a:gd name="connsiteX17732" fmla="*/ 5916577 w 7283450"/>
              <a:gd name="connsiteY17732" fmla="*/ 4934805 h 6857979"/>
              <a:gd name="connsiteX17733" fmla="*/ 5917371 w 7283450"/>
              <a:gd name="connsiteY17733" fmla="*/ 4937187 h 6857979"/>
              <a:gd name="connsiteX17734" fmla="*/ 5918165 w 7283450"/>
              <a:gd name="connsiteY17734" fmla="*/ 4939569 h 6857979"/>
              <a:gd name="connsiteX17735" fmla="*/ 5918562 w 7283450"/>
              <a:gd name="connsiteY17735" fmla="*/ 4942347 h 6857979"/>
              <a:gd name="connsiteX17736" fmla="*/ 5918562 w 7283450"/>
              <a:gd name="connsiteY17736" fmla="*/ 4945127 h 6857979"/>
              <a:gd name="connsiteX17737" fmla="*/ 5914196 w 7283450"/>
              <a:gd name="connsiteY17737" fmla="*/ 4946317 h 6857979"/>
              <a:gd name="connsiteX17738" fmla="*/ 5909830 w 7283450"/>
              <a:gd name="connsiteY17738" fmla="*/ 4947508 h 6857979"/>
              <a:gd name="connsiteX17739" fmla="*/ 5905861 w 7283450"/>
              <a:gd name="connsiteY17739" fmla="*/ 4949493 h 6857979"/>
              <a:gd name="connsiteX17740" fmla="*/ 5902289 w 7283450"/>
              <a:gd name="connsiteY17740" fmla="*/ 4951478 h 6857979"/>
              <a:gd name="connsiteX17741" fmla="*/ 5899114 w 7283450"/>
              <a:gd name="connsiteY17741" fmla="*/ 4954256 h 6857979"/>
              <a:gd name="connsiteX17742" fmla="*/ 5896335 w 7283450"/>
              <a:gd name="connsiteY17742" fmla="*/ 4956638 h 6857979"/>
              <a:gd name="connsiteX17743" fmla="*/ 5890382 w 7283450"/>
              <a:gd name="connsiteY17743" fmla="*/ 4961798 h 6857979"/>
              <a:gd name="connsiteX17744" fmla="*/ 5889191 w 7283450"/>
              <a:gd name="connsiteY17744" fmla="*/ 4959417 h 6857979"/>
              <a:gd name="connsiteX17745" fmla="*/ 5888000 w 7283450"/>
              <a:gd name="connsiteY17745" fmla="*/ 4956638 h 6857979"/>
              <a:gd name="connsiteX17746" fmla="*/ 5885619 w 7283450"/>
              <a:gd name="connsiteY17746" fmla="*/ 4950287 h 6857979"/>
              <a:gd name="connsiteX17747" fmla="*/ 5884031 w 7283450"/>
              <a:gd name="connsiteY17747" fmla="*/ 4947905 h 6857979"/>
              <a:gd name="connsiteX17748" fmla="*/ 5882841 w 7283450"/>
              <a:gd name="connsiteY17748" fmla="*/ 4945127 h 6857979"/>
              <a:gd name="connsiteX17749" fmla="*/ 5880856 w 7283450"/>
              <a:gd name="connsiteY17749" fmla="*/ 4943141 h 6857979"/>
              <a:gd name="connsiteX17750" fmla="*/ 5878078 w 7283450"/>
              <a:gd name="connsiteY17750" fmla="*/ 4941950 h 6857979"/>
              <a:gd name="connsiteX17751" fmla="*/ 5875697 w 7283450"/>
              <a:gd name="connsiteY17751" fmla="*/ 4943141 h 6857979"/>
              <a:gd name="connsiteX17752" fmla="*/ 5873712 w 7283450"/>
              <a:gd name="connsiteY17752" fmla="*/ 4944332 h 6857979"/>
              <a:gd name="connsiteX17753" fmla="*/ 5871331 w 7283450"/>
              <a:gd name="connsiteY17753" fmla="*/ 4945127 h 6857979"/>
              <a:gd name="connsiteX17754" fmla="*/ 5868155 w 7283450"/>
              <a:gd name="connsiteY17754" fmla="*/ 4945127 h 6857979"/>
              <a:gd name="connsiteX17755" fmla="*/ 5867759 w 7283450"/>
              <a:gd name="connsiteY17755" fmla="*/ 4947508 h 6857979"/>
              <a:gd name="connsiteX17756" fmla="*/ 5867759 w 7283450"/>
              <a:gd name="connsiteY17756" fmla="*/ 4949493 h 6857979"/>
              <a:gd name="connsiteX17757" fmla="*/ 5867759 w 7283450"/>
              <a:gd name="connsiteY17757" fmla="*/ 4950684 h 6857979"/>
              <a:gd name="connsiteX17758" fmla="*/ 5868155 w 7283450"/>
              <a:gd name="connsiteY17758" fmla="*/ 4952272 h 6857979"/>
              <a:gd name="connsiteX17759" fmla="*/ 5869743 w 7283450"/>
              <a:gd name="connsiteY17759" fmla="*/ 4954653 h 6857979"/>
              <a:gd name="connsiteX17760" fmla="*/ 5870934 w 7283450"/>
              <a:gd name="connsiteY17760" fmla="*/ 4956241 h 6857979"/>
              <a:gd name="connsiteX17761" fmla="*/ 5872521 w 7283450"/>
              <a:gd name="connsiteY17761" fmla="*/ 4957829 h 6857979"/>
              <a:gd name="connsiteX17762" fmla="*/ 5874109 w 7283450"/>
              <a:gd name="connsiteY17762" fmla="*/ 4959417 h 6857979"/>
              <a:gd name="connsiteX17763" fmla="*/ 5874903 w 7283450"/>
              <a:gd name="connsiteY17763" fmla="*/ 4961798 h 6857979"/>
              <a:gd name="connsiteX17764" fmla="*/ 5874903 w 7283450"/>
              <a:gd name="connsiteY17764" fmla="*/ 4963783 h 6857979"/>
              <a:gd name="connsiteX17765" fmla="*/ 5874903 w 7283450"/>
              <a:gd name="connsiteY17765" fmla="*/ 4965371 h 6857979"/>
              <a:gd name="connsiteX17766" fmla="*/ 5872918 w 7283450"/>
              <a:gd name="connsiteY17766" fmla="*/ 4966562 h 6857979"/>
              <a:gd name="connsiteX17767" fmla="*/ 5870537 w 7283450"/>
              <a:gd name="connsiteY17767" fmla="*/ 4968150 h 6857979"/>
              <a:gd name="connsiteX17768" fmla="*/ 5865774 w 7283450"/>
              <a:gd name="connsiteY17768" fmla="*/ 4972516 h 6857979"/>
              <a:gd name="connsiteX17769" fmla="*/ 5861011 w 7283450"/>
              <a:gd name="connsiteY17769" fmla="*/ 4977279 h 6857979"/>
              <a:gd name="connsiteX17770" fmla="*/ 5855455 w 7283450"/>
              <a:gd name="connsiteY17770" fmla="*/ 4982043 h 6857979"/>
              <a:gd name="connsiteX17771" fmla="*/ 5852676 w 7283450"/>
              <a:gd name="connsiteY17771" fmla="*/ 4984028 h 6857979"/>
              <a:gd name="connsiteX17772" fmla="*/ 5849898 w 7283450"/>
              <a:gd name="connsiteY17772" fmla="*/ 4985218 h 6857979"/>
              <a:gd name="connsiteX17773" fmla="*/ 5847120 w 7283450"/>
              <a:gd name="connsiteY17773" fmla="*/ 4986012 h 6857979"/>
              <a:gd name="connsiteX17774" fmla="*/ 5844738 w 7283450"/>
              <a:gd name="connsiteY17774" fmla="*/ 4986012 h 6857979"/>
              <a:gd name="connsiteX17775" fmla="*/ 5841563 w 7283450"/>
              <a:gd name="connsiteY17775" fmla="*/ 4984821 h 6857979"/>
              <a:gd name="connsiteX17776" fmla="*/ 5839182 w 7283450"/>
              <a:gd name="connsiteY17776" fmla="*/ 4983234 h 6857979"/>
              <a:gd name="connsiteX17777" fmla="*/ 5836800 w 7283450"/>
              <a:gd name="connsiteY17777" fmla="*/ 4980058 h 6857979"/>
              <a:gd name="connsiteX17778" fmla="*/ 5834022 w 7283450"/>
              <a:gd name="connsiteY17778" fmla="*/ 4975295 h 6857979"/>
              <a:gd name="connsiteX17779" fmla="*/ 5833625 w 7283450"/>
              <a:gd name="connsiteY17779" fmla="*/ 4974104 h 6857979"/>
              <a:gd name="connsiteX17780" fmla="*/ 5833625 w 7283450"/>
              <a:gd name="connsiteY17780" fmla="*/ 4972119 h 6857979"/>
              <a:gd name="connsiteX17781" fmla="*/ 5835213 w 7283450"/>
              <a:gd name="connsiteY17781" fmla="*/ 4966959 h 6857979"/>
              <a:gd name="connsiteX17782" fmla="*/ 5836800 w 7283450"/>
              <a:gd name="connsiteY17782" fmla="*/ 4961798 h 6857979"/>
              <a:gd name="connsiteX17783" fmla="*/ 5837197 w 7283450"/>
              <a:gd name="connsiteY17783" fmla="*/ 4959814 h 6857979"/>
              <a:gd name="connsiteX17784" fmla="*/ 5837197 w 7283450"/>
              <a:gd name="connsiteY17784" fmla="*/ 4958623 h 6857979"/>
              <a:gd name="connsiteX17785" fmla="*/ 5836007 w 7283450"/>
              <a:gd name="connsiteY17785" fmla="*/ 4954653 h 6857979"/>
              <a:gd name="connsiteX17786" fmla="*/ 5833625 w 7283450"/>
              <a:gd name="connsiteY17786" fmla="*/ 4950287 h 6857979"/>
              <a:gd name="connsiteX17787" fmla="*/ 5830847 w 7283450"/>
              <a:gd name="connsiteY17787" fmla="*/ 4945920 h 6857979"/>
              <a:gd name="connsiteX17788" fmla="*/ 5827672 w 7283450"/>
              <a:gd name="connsiteY17788" fmla="*/ 4941157 h 6857979"/>
              <a:gd name="connsiteX17789" fmla="*/ 5820131 w 7283450"/>
              <a:gd name="connsiteY17789" fmla="*/ 4930836 h 6857979"/>
              <a:gd name="connsiteX17790" fmla="*/ 5815765 w 7283450"/>
              <a:gd name="connsiteY17790" fmla="*/ 4924882 h 6857979"/>
              <a:gd name="connsiteX17791" fmla="*/ 5812193 w 7283450"/>
              <a:gd name="connsiteY17791" fmla="*/ 4918531 h 6857979"/>
              <a:gd name="connsiteX17792" fmla="*/ 5811399 w 7283450"/>
              <a:gd name="connsiteY17792" fmla="*/ 4916546 h 6857979"/>
              <a:gd name="connsiteX17793" fmla="*/ 5811002 w 7283450"/>
              <a:gd name="connsiteY17793" fmla="*/ 4914561 h 6857979"/>
              <a:gd name="connsiteX17794" fmla="*/ 5810605 w 7283450"/>
              <a:gd name="connsiteY17794" fmla="*/ 4910195 h 6857979"/>
              <a:gd name="connsiteX17795" fmla="*/ 5810208 w 7283450"/>
              <a:gd name="connsiteY17795" fmla="*/ 4906225 h 6857979"/>
              <a:gd name="connsiteX17796" fmla="*/ 5809811 w 7283450"/>
              <a:gd name="connsiteY17796" fmla="*/ 4904240 h 6857979"/>
              <a:gd name="connsiteX17797" fmla="*/ 5808621 w 7283450"/>
              <a:gd name="connsiteY17797" fmla="*/ 4901859 h 6857979"/>
              <a:gd name="connsiteX17798" fmla="*/ 5807827 w 7283450"/>
              <a:gd name="connsiteY17798" fmla="*/ 4900668 h 6857979"/>
              <a:gd name="connsiteX17799" fmla="*/ 5806636 w 7283450"/>
              <a:gd name="connsiteY17799" fmla="*/ 4899477 h 6857979"/>
              <a:gd name="connsiteX17800" fmla="*/ 5804255 w 7283450"/>
              <a:gd name="connsiteY17800" fmla="*/ 4898286 h 6857979"/>
              <a:gd name="connsiteX17801" fmla="*/ 5801873 w 7283450"/>
              <a:gd name="connsiteY17801" fmla="*/ 4897095 h 6857979"/>
              <a:gd name="connsiteX17802" fmla="*/ 5800286 w 7283450"/>
              <a:gd name="connsiteY17802" fmla="*/ 4896301 h 6857979"/>
              <a:gd name="connsiteX17803" fmla="*/ 5799492 w 7283450"/>
              <a:gd name="connsiteY17803" fmla="*/ 4895508 h 6857979"/>
              <a:gd name="connsiteX17804" fmla="*/ 5797904 w 7283450"/>
              <a:gd name="connsiteY17804" fmla="*/ 4892332 h 6857979"/>
              <a:gd name="connsiteX17805" fmla="*/ 5796714 w 7283450"/>
              <a:gd name="connsiteY17805" fmla="*/ 4889553 h 6857979"/>
              <a:gd name="connsiteX17806" fmla="*/ 5795523 w 7283450"/>
              <a:gd name="connsiteY17806" fmla="*/ 4883599 h 6857979"/>
              <a:gd name="connsiteX17807" fmla="*/ 5794332 w 7283450"/>
              <a:gd name="connsiteY17807" fmla="*/ 4878439 h 6857979"/>
              <a:gd name="connsiteX17808" fmla="*/ 5793935 w 7283450"/>
              <a:gd name="connsiteY17808" fmla="*/ 4876057 h 6857979"/>
              <a:gd name="connsiteX17809" fmla="*/ 5793142 w 7283450"/>
              <a:gd name="connsiteY17809" fmla="*/ 4874866 h 6857979"/>
              <a:gd name="connsiteX17810" fmla="*/ 5789966 w 7283450"/>
              <a:gd name="connsiteY17810" fmla="*/ 4872088 h 6857979"/>
              <a:gd name="connsiteX17811" fmla="*/ 5787188 w 7283450"/>
              <a:gd name="connsiteY17811" fmla="*/ 4869706 h 6857979"/>
              <a:gd name="connsiteX17812" fmla="*/ 5784410 w 7283450"/>
              <a:gd name="connsiteY17812" fmla="*/ 4866927 h 6857979"/>
              <a:gd name="connsiteX17813" fmla="*/ 5781235 w 7283450"/>
              <a:gd name="connsiteY17813" fmla="*/ 4865339 h 6857979"/>
              <a:gd name="connsiteX17814" fmla="*/ 5778456 w 7283450"/>
              <a:gd name="connsiteY17814" fmla="*/ 4864149 h 6857979"/>
              <a:gd name="connsiteX17815" fmla="*/ 5775678 w 7283450"/>
              <a:gd name="connsiteY17815" fmla="*/ 4862958 h 6857979"/>
              <a:gd name="connsiteX17816" fmla="*/ 5772503 w 7283450"/>
              <a:gd name="connsiteY17816" fmla="*/ 4862164 h 6857979"/>
              <a:gd name="connsiteX17817" fmla="*/ 5769724 w 7283450"/>
              <a:gd name="connsiteY17817" fmla="*/ 4861370 h 6857979"/>
              <a:gd name="connsiteX17818" fmla="*/ 5763374 w 7283450"/>
              <a:gd name="connsiteY17818" fmla="*/ 4860973 h 6857979"/>
              <a:gd name="connsiteX17819" fmla="*/ 5756627 w 7283450"/>
              <a:gd name="connsiteY17819" fmla="*/ 4860973 h 6857979"/>
              <a:gd name="connsiteX17820" fmla="*/ 5743132 w 7283450"/>
              <a:gd name="connsiteY17820" fmla="*/ 4861767 h 6857979"/>
              <a:gd name="connsiteX17821" fmla="*/ 5739957 w 7283450"/>
              <a:gd name="connsiteY17821" fmla="*/ 4857004 h 6857979"/>
              <a:gd name="connsiteX17822" fmla="*/ 5738766 w 7283450"/>
              <a:gd name="connsiteY17822" fmla="*/ 4855813 h 6857979"/>
              <a:gd name="connsiteX17823" fmla="*/ 5738369 w 7283450"/>
              <a:gd name="connsiteY17823" fmla="*/ 4854622 h 6857979"/>
              <a:gd name="connsiteX17824" fmla="*/ 5737973 w 7283450"/>
              <a:gd name="connsiteY17824" fmla="*/ 4853034 h 6857979"/>
              <a:gd name="connsiteX17825" fmla="*/ 5737973 w 7283450"/>
              <a:gd name="connsiteY17825" fmla="*/ 4850652 h 6857979"/>
              <a:gd name="connsiteX17826" fmla="*/ 5739560 w 7283450"/>
              <a:gd name="connsiteY17826" fmla="*/ 4845095 h 6857979"/>
              <a:gd name="connsiteX17827" fmla="*/ 5738369 w 7283450"/>
              <a:gd name="connsiteY17827" fmla="*/ 4847477 h 6857979"/>
              <a:gd name="connsiteX17828" fmla="*/ 5736385 w 7283450"/>
              <a:gd name="connsiteY17828" fmla="*/ 4849858 h 6857979"/>
              <a:gd name="connsiteX17829" fmla="*/ 5734400 w 7283450"/>
              <a:gd name="connsiteY17829" fmla="*/ 4851446 h 6857979"/>
              <a:gd name="connsiteX17830" fmla="*/ 5732019 w 7283450"/>
              <a:gd name="connsiteY17830" fmla="*/ 4853431 h 6857979"/>
              <a:gd name="connsiteX17831" fmla="*/ 5729638 w 7283450"/>
              <a:gd name="connsiteY17831" fmla="*/ 4855019 h 6857979"/>
              <a:gd name="connsiteX17832" fmla="*/ 5726859 w 7283450"/>
              <a:gd name="connsiteY17832" fmla="*/ 4856210 h 6857979"/>
              <a:gd name="connsiteX17833" fmla="*/ 5720906 w 7283450"/>
              <a:gd name="connsiteY17833" fmla="*/ 4858194 h 6857979"/>
              <a:gd name="connsiteX17834" fmla="*/ 5722097 w 7283450"/>
              <a:gd name="connsiteY17834" fmla="*/ 4860576 h 6857979"/>
              <a:gd name="connsiteX17835" fmla="*/ 5723287 w 7283450"/>
              <a:gd name="connsiteY17835" fmla="*/ 4862958 h 6857979"/>
              <a:gd name="connsiteX17836" fmla="*/ 5724081 w 7283450"/>
              <a:gd name="connsiteY17836" fmla="*/ 4865339 h 6857979"/>
              <a:gd name="connsiteX17837" fmla="*/ 5724478 w 7283450"/>
              <a:gd name="connsiteY17837" fmla="*/ 4868118 h 6857979"/>
              <a:gd name="connsiteX17838" fmla="*/ 5724081 w 7283450"/>
              <a:gd name="connsiteY17838" fmla="*/ 4871294 h 6857979"/>
              <a:gd name="connsiteX17839" fmla="*/ 5723287 w 7283450"/>
              <a:gd name="connsiteY17839" fmla="*/ 4874072 h 6857979"/>
              <a:gd name="connsiteX17840" fmla="*/ 5722097 w 7283450"/>
              <a:gd name="connsiteY17840" fmla="*/ 4876454 h 6857979"/>
              <a:gd name="connsiteX17841" fmla="*/ 5720906 w 7283450"/>
              <a:gd name="connsiteY17841" fmla="*/ 4878439 h 6857979"/>
              <a:gd name="connsiteX17842" fmla="*/ 5719318 w 7283450"/>
              <a:gd name="connsiteY17842" fmla="*/ 4879233 h 6857979"/>
              <a:gd name="connsiteX17843" fmla="*/ 5718128 w 7283450"/>
              <a:gd name="connsiteY17843" fmla="*/ 4879233 h 6857979"/>
              <a:gd name="connsiteX17844" fmla="*/ 5715349 w 7283450"/>
              <a:gd name="connsiteY17844" fmla="*/ 4879233 h 6857979"/>
              <a:gd name="connsiteX17845" fmla="*/ 5712174 w 7283450"/>
              <a:gd name="connsiteY17845" fmla="*/ 4878439 h 6857979"/>
              <a:gd name="connsiteX17846" fmla="*/ 5709396 w 7283450"/>
              <a:gd name="connsiteY17846" fmla="*/ 4877645 h 6857979"/>
              <a:gd name="connsiteX17847" fmla="*/ 5708205 w 7283450"/>
              <a:gd name="connsiteY17847" fmla="*/ 4877645 h 6857979"/>
              <a:gd name="connsiteX17848" fmla="*/ 5707411 w 7283450"/>
              <a:gd name="connsiteY17848" fmla="*/ 4877645 h 6857979"/>
              <a:gd name="connsiteX17849" fmla="*/ 5705824 w 7283450"/>
              <a:gd name="connsiteY17849" fmla="*/ 4878439 h 6857979"/>
              <a:gd name="connsiteX17850" fmla="*/ 5705030 w 7283450"/>
              <a:gd name="connsiteY17850" fmla="*/ 4879233 h 6857979"/>
              <a:gd name="connsiteX17851" fmla="*/ 5703839 w 7283450"/>
              <a:gd name="connsiteY17851" fmla="*/ 4880423 h 6857979"/>
              <a:gd name="connsiteX17852" fmla="*/ 5703442 w 7283450"/>
              <a:gd name="connsiteY17852" fmla="*/ 4882408 h 6857979"/>
              <a:gd name="connsiteX17853" fmla="*/ 5702648 w 7283450"/>
              <a:gd name="connsiteY17853" fmla="*/ 4884790 h 6857979"/>
              <a:gd name="connsiteX17854" fmla="*/ 5702252 w 7283450"/>
              <a:gd name="connsiteY17854" fmla="*/ 4888362 h 6857979"/>
              <a:gd name="connsiteX17855" fmla="*/ 5698283 w 7283450"/>
              <a:gd name="connsiteY17855" fmla="*/ 4887569 h 6857979"/>
              <a:gd name="connsiteX17856" fmla="*/ 5693917 w 7283450"/>
              <a:gd name="connsiteY17856" fmla="*/ 4886378 h 6857979"/>
              <a:gd name="connsiteX17857" fmla="*/ 5690345 w 7283450"/>
              <a:gd name="connsiteY17857" fmla="*/ 4884393 h 6857979"/>
              <a:gd name="connsiteX17858" fmla="*/ 5686773 w 7283450"/>
              <a:gd name="connsiteY17858" fmla="*/ 4882408 h 6857979"/>
              <a:gd name="connsiteX17859" fmla="*/ 5683200 w 7283450"/>
              <a:gd name="connsiteY17859" fmla="*/ 4880027 h 6857979"/>
              <a:gd name="connsiteX17860" fmla="*/ 5680025 w 7283450"/>
              <a:gd name="connsiteY17860" fmla="*/ 4876851 h 6857979"/>
              <a:gd name="connsiteX17861" fmla="*/ 5674072 w 7283450"/>
              <a:gd name="connsiteY17861" fmla="*/ 4871294 h 6857979"/>
              <a:gd name="connsiteX17862" fmla="*/ 5661371 w 7283450"/>
              <a:gd name="connsiteY17862" fmla="*/ 4858988 h 6857979"/>
              <a:gd name="connsiteX17863" fmla="*/ 5655814 w 7283450"/>
              <a:gd name="connsiteY17863" fmla="*/ 4853431 h 6857979"/>
              <a:gd name="connsiteX17864" fmla="*/ 5652242 w 7283450"/>
              <a:gd name="connsiteY17864" fmla="*/ 4850652 h 6857979"/>
              <a:gd name="connsiteX17865" fmla="*/ 5649067 w 7283450"/>
              <a:gd name="connsiteY17865" fmla="*/ 4848271 h 6857979"/>
              <a:gd name="connsiteX17866" fmla="*/ 5646289 w 7283450"/>
              <a:gd name="connsiteY17866" fmla="*/ 4847080 h 6857979"/>
              <a:gd name="connsiteX17867" fmla="*/ 5643511 w 7283450"/>
              <a:gd name="connsiteY17867" fmla="*/ 4845889 h 6857979"/>
              <a:gd name="connsiteX17868" fmla="*/ 5637954 w 7283450"/>
              <a:gd name="connsiteY17868" fmla="*/ 4843904 h 6857979"/>
              <a:gd name="connsiteX17869" fmla="*/ 5632000 w 7283450"/>
              <a:gd name="connsiteY17869" fmla="*/ 4841919 h 6857979"/>
              <a:gd name="connsiteX17870" fmla="*/ 5626444 w 7283450"/>
              <a:gd name="connsiteY17870" fmla="*/ 4839935 h 6857979"/>
              <a:gd name="connsiteX17871" fmla="*/ 5623666 w 7283450"/>
              <a:gd name="connsiteY17871" fmla="*/ 4838744 h 6857979"/>
              <a:gd name="connsiteX17872" fmla="*/ 5621284 w 7283450"/>
              <a:gd name="connsiteY17872" fmla="*/ 4837156 h 6857979"/>
              <a:gd name="connsiteX17873" fmla="*/ 5618506 w 7283450"/>
              <a:gd name="connsiteY17873" fmla="*/ 4835568 h 6857979"/>
              <a:gd name="connsiteX17874" fmla="*/ 5616521 w 7283450"/>
              <a:gd name="connsiteY17874" fmla="*/ 4833187 h 6857979"/>
              <a:gd name="connsiteX17875" fmla="*/ 5614934 w 7283450"/>
              <a:gd name="connsiteY17875" fmla="*/ 4831202 h 6857979"/>
              <a:gd name="connsiteX17876" fmla="*/ 5613346 w 7283450"/>
              <a:gd name="connsiteY17876" fmla="*/ 4828423 h 6857979"/>
              <a:gd name="connsiteX17877" fmla="*/ 5611759 w 7283450"/>
              <a:gd name="connsiteY17877" fmla="*/ 4825248 h 6857979"/>
              <a:gd name="connsiteX17878" fmla="*/ 5610965 w 7283450"/>
              <a:gd name="connsiteY17878" fmla="*/ 4821675 h 6857979"/>
              <a:gd name="connsiteX17879" fmla="*/ 5609377 w 7283450"/>
              <a:gd name="connsiteY17879" fmla="*/ 4823660 h 6857979"/>
              <a:gd name="connsiteX17880" fmla="*/ 5608186 w 7283450"/>
              <a:gd name="connsiteY17880" fmla="*/ 4825645 h 6857979"/>
              <a:gd name="connsiteX17881" fmla="*/ 5607393 w 7283450"/>
              <a:gd name="connsiteY17881" fmla="*/ 4828026 h 6857979"/>
              <a:gd name="connsiteX17882" fmla="*/ 5606996 w 7283450"/>
              <a:gd name="connsiteY17882" fmla="*/ 4830011 h 6857979"/>
              <a:gd name="connsiteX17883" fmla="*/ 5607393 w 7283450"/>
              <a:gd name="connsiteY17883" fmla="*/ 4831996 h 6857979"/>
              <a:gd name="connsiteX17884" fmla="*/ 5607790 w 7283450"/>
              <a:gd name="connsiteY17884" fmla="*/ 4833981 h 6857979"/>
              <a:gd name="connsiteX17885" fmla="*/ 5608186 w 7283450"/>
              <a:gd name="connsiteY17885" fmla="*/ 4835965 h 6857979"/>
              <a:gd name="connsiteX17886" fmla="*/ 5608980 w 7283450"/>
              <a:gd name="connsiteY17886" fmla="*/ 4837950 h 6857979"/>
              <a:gd name="connsiteX17887" fmla="*/ 5611362 w 7283450"/>
              <a:gd name="connsiteY17887" fmla="*/ 4841523 h 6857979"/>
              <a:gd name="connsiteX17888" fmla="*/ 5614537 w 7283450"/>
              <a:gd name="connsiteY17888" fmla="*/ 4844698 h 6857979"/>
              <a:gd name="connsiteX17889" fmla="*/ 5617712 w 7283450"/>
              <a:gd name="connsiteY17889" fmla="*/ 4847080 h 6857979"/>
              <a:gd name="connsiteX17890" fmla="*/ 5620490 w 7283450"/>
              <a:gd name="connsiteY17890" fmla="*/ 4848271 h 6857979"/>
              <a:gd name="connsiteX17891" fmla="*/ 5620490 w 7283450"/>
              <a:gd name="connsiteY17891" fmla="*/ 4850255 h 6857979"/>
              <a:gd name="connsiteX17892" fmla="*/ 5620093 w 7283450"/>
              <a:gd name="connsiteY17892" fmla="*/ 4852240 h 6857979"/>
              <a:gd name="connsiteX17893" fmla="*/ 5618903 w 7283450"/>
              <a:gd name="connsiteY17893" fmla="*/ 4855019 h 6857979"/>
              <a:gd name="connsiteX17894" fmla="*/ 5617712 w 7283450"/>
              <a:gd name="connsiteY17894" fmla="*/ 4857797 h 6857979"/>
              <a:gd name="connsiteX17895" fmla="*/ 5617315 w 7283450"/>
              <a:gd name="connsiteY17895" fmla="*/ 4859385 h 6857979"/>
              <a:gd name="connsiteX17896" fmla="*/ 5617315 w 7283450"/>
              <a:gd name="connsiteY17896" fmla="*/ 4861767 h 6857979"/>
              <a:gd name="connsiteX17897" fmla="*/ 5614537 w 7283450"/>
              <a:gd name="connsiteY17897" fmla="*/ 4862164 h 6857979"/>
              <a:gd name="connsiteX17898" fmla="*/ 5611759 w 7283450"/>
              <a:gd name="connsiteY17898" fmla="*/ 4862164 h 6857979"/>
              <a:gd name="connsiteX17899" fmla="*/ 5609774 w 7283450"/>
              <a:gd name="connsiteY17899" fmla="*/ 4861370 h 6857979"/>
              <a:gd name="connsiteX17900" fmla="*/ 5608186 w 7283450"/>
              <a:gd name="connsiteY17900" fmla="*/ 4859782 h 6857979"/>
              <a:gd name="connsiteX17901" fmla="*/ 5606202 w 7283450"/>
              <a:gd name="connsiteY17901" fmla="*/ 4858988 h 6857979"/>
              <a:gd name="connsiteX17902" fmla="*/ 5604614 w 7283450"/>
              <a:gd name="connsiteY17902" fmla="*/ 4858194 h 6857979"/>
              <a:gd name="connsiteX17903" fmla="*/ 5601836 w 7283450"/>
              <a:gd name="connsiteY17903" fmla="*/ 4857797 h 6857979"/>
              <a:gd name="connsiteX17904" fmla="*/ 5598661 w 7283450"/>
              <a:gd name="connsiteY17904" fmla="*/ 4858194 h 6857979"/>
              <a:gd name="connsiteX17905" fmla="*/ 5597073 w 7283450"/>
              <a:gd name="connsiteY17905" fmla="*/ 4860576 h 6857979"/>
              <a:gd name="connsiteX17906" fmla="*/ 5596279 w 7283450"/>
              <a:gd name="connsiteY17906" fmla="*/ 4862164 h 6857979"/>
              <a:gd name="connsiteX17907" fmla="*/ 5595883 w 7283450"/>
              <a:gd name="connsiteY17907" fmla="*/ 4863752 h 6857979"/>
              <a:gd name="connsiteX17908" fmla="*/ 5595883 w 7283450"/>
              <a:gd name="connsiteY17908" fmla="*/ 4865339 h 6857979"/>
              <a:gd name="connsiteX17909" fmla="*/ 5596676 w 7283450"/>
              <a:gd name="connsiteY17909" fmla="*/ 4866927 h 6857979"/>
              <a:gd name="connsiteX17910" fmla="*/ 5597470 w 7283450"/>
              <a:gd name="connsiteY17910" fmla="*/ 4868118 h 6857979"/>
              <a:gd name="connsiteX17911" fmla="*/ 5599852 w 7283450"/>
              <a:gd name="connsiteY17911" fmla="*/ 4870500 h 6857979"/>
              <a:gd name="connsiteX17912" fmla="*/ 5605408 w 7283450"/>
              <a:gd name="connsiteY17912" fmla="*/ 4874469 h 6857979"/>
              <a:gd name="connsiteX17913" fmla="*/ 5607393 w 7283450"/>
              <a:gd name="connsiteY17913" fmla="*/ 4876454 h 6857979"/>
              <a:gd name="connsiteX17914" fmla="*/ 5607790 w 7283450"/>
              <a:gd name="connsiteY17914" fmla="*/ 4877645 h 6857979"/>
              <a:gd name="connsiteX17915" fmla="*/ 5608186 w 7283450"/>
              <a:gd name="connsiteY17915" fmla="*/ 4878439 h 6857979"/>
              <a:gd name="connsiteX17916" fmla="*/ 5607393 w 7283450"/>
              <a:gd name="connsiteY17916" fmla="*/ 4881217 h 6857979"/>
              <a:gd name="connsiteX17917" fmla="*/ 5606599 w 7283450"/>
              <a:gd name="connsiteY17917" fmla="*/ 4883202 h 6857979"/>
              <a:gd name="connsiteX17918" fmla="*/ 5605805 w 7283450"/>
              <a:gd name="connsiteY17918" fmla="*/ 4884790 h 6857979"/>
              <a:gd name="connsiteX17919" fmla="*/ 5604217 w 7283450"/>
              <a:gd name="connsiteY17919" fmla="*/ 4886775 h 6857979"/>
              <a:gd name="connsiteX17920" fmla="*/ 5602630 w 7283450"/>
              <a:gd name="connsiteY17920" fmla="*/ 4887569 h 6857979"/>
              <a:gd name="connsiteX17921" fmla="*/ 5600645 w 7283450"/>
              <a:gd name="connsiteY17921" fmla="*/ 4888362 h 6857979"/>
              <a:gd name="connsiteX17922" fmla="*/ 5597073 w 7283450"/>
              <a:gd name="connsiteY17922" fmla="*/ 4889950 h 6857979"/>
              <a:gd name="connsiteX17923" fmla="*/ 5592310 w 7283450"/>
              <a:gd name="connsiteY17923" fmla="*/ 4891141 h 6857979"/>
              <a:gd name="connsiteX17924" fmla="*/ 5587548 w 7283450"/>
              <a:gd name="connsiteY17924" fmla="*/ 4892332 h 6857979"/>
              <a:gd name="connsiteX17925" fmla="*/ 5581991 w 7283450"/>
              <a:gd name="connsiteY17925" fmla="*/ 4895111 h 6857979"/>
              <a:gd name="connsiteX17926" fmla="*/ 5579610 w 7283450"/>
              <a:gd name="connsiteY17926" fmla="*/ 4896698 h 6857979"/>
              <a:gd name="connsiteX17927" fmla="*/ 5576435 w 7283450"/>
              <a:gd name="connsiteY17927" fmla="*/ 4898683 h 6857979"/>
              <a:gd name="connsiteX17928" fmla="*/ 5580404 w 7283450"/>
              <a:gd name="connsiteY17928" fmla="*/ 4899080 h 6857979"/>
              <a:gd name="connsiteX17929" fmla="*/ 5583976 w 7283450"/>
              <a:gd name="connsiteY17929" fmla="*/ 4899874 h 6857979"/>
              <a:gd name="connsiteX17930" fmla="*/ 5587151 w 7283450"/>
              <a:gd name="connsiteY17930" fmla="*/ 4901065 h 6857979"/>
              <a:gd name="connsiteX17931" fmla="*/ 5590326 w 7283450"/>
              <a:gd name="connsiteY17931" fmla="*/ 4902653 h 6857979"/>
              <a:gd name="connsiteX17932" fmla="*/ 5593104 w 7283450"/>
              <a:gd name="connsiteY17932" fmla="*/ 4905034 h 6857979"/>
              <a:gd name="connsiteX17933" fmla="*/ 5595883 w 7283450"/>
              <a:gd name="connsiteY17933" fmla="*/ 4907416 h 6857979"/>
              <a:gd name="connsiteX17934" fmla="*/ 5597867 w 7283450"/>
              <a:gd name="connsiteY17934" fmla="*/ 4909798 h 6857979"/>
              <a:gd name="connsiteX17935" fmla="*/ 5599852 w 7283450"/>
              <a:gd name="connsiteY17935" fmla="*/ 4912973 h 6857979"/>
              <a:gd name="connsiteX17936" fmla="*/ 5601042 w 7283450"/>
              <a:gd name="connsiteY17936" fmla="*/ 4916149 h 6857979"/>
              <a:gd name="connsiteX17937" fmla="*/ 5602233 w 7283450"/>
              <a:gd name="connsiteY17937" fmla="*/ 4919324 h 6857979"/>
              <a:gd name="connsiteX17938" fmla="*/ 5603424 w 7283450"/>
              <a:gd name="connsiteY17938" fmla="*/ 4922897 h 6857979"/>
              <a:gd name="connsiteX17939" fmla="*/ 5604217 w 7283450"/>
              <a:gd name="connsiteY17939" fmla="*/ 4926470 h 6857979"/>
              <a:gd name="connsiteX17940" fmla="*/ 5604217 w 7283450"/>
              <a:gd name="connsiteY17940" fmla="*/ 4930439 h 6857979"/>
              <a:gd name="connsiteX17941" fmla="*/ 5603424 w 7283450"/>
              <a:gd name="connsiteY17941" fmla="*/ 4934012 h 6857979"/>
              <a:gd name="connsiteX17942" fmla="*/ 5602630 w 7283450"/>
              <a:gd name="connsiteY17942" fmla="*/ 4938378 h 6857979"/>
              <a:gd name="connsiteX17943" fmla="*/ 5601836 w 7283450"/>
              <a:gd name="connsiteY17943" fmla="*/ 4941950 h 6857979"/>
              <a:gd name="connsiteX17944" fmla="*/ 5602630 w 7283450"/>
              <a:gd name="connsiteY17944" fmla="*/ 4943141 h 6857979"/>
              <a:gd name="connsiteX17945" fmla="*/ 5603424 w 7283450"/>
              <a:gd name="connsiteY17945" fmla="*/ 4943935 h 6857979"/>
              <a:gd name="connsiteX17946" fmla="*/ 5605011 w 7283450"/>
              <a:gd name="connsiteY17946" fmla="*/ 4944332 h 6857979"/>
              <a:gd name="connsiteX17947" fmla="*/ 5605805 w 7283450"/>
              <a:gd name="connsiteY17947" fmla="*/ 4944729 h 6857979"/>
              <a:gd name="connsiteX17948" fmla="*/ 5608583 w 7283450"/>
              <a:gd name="connsiteY17948" fmla="*/ 4943935 h 6857979"/>
              <a:gd name="connsiteX17949" fmla="*/ 5610965 w 7283450"/>
              <a:gd name="connsiteY17949" fmla="*/ 4942744 h 6857979"/>
              <a:gd name="connsiteX17950" fmla="*/ 5614537 w 7283450"/>
              <a:gd name="connsiteY17950" fmla="*/ 4941157 h 6857979"/>
              <a:gd name="connsiteX17951" fmla="*/ 5617315 w 7283450"/>
              <a:gd name="connsiteY17951" fmla="*/ 4939569 h 6857979"/>
              <a:gd name="connsiteX17952" fmla="*/ 5620490 w 7283450"/>
              <a:gd name="connsiteY17952" fmla="*/ 4938775 h 6857979"/>
              <a:gd name="connsiteX17953" fmla="*/ 5622475 w 7283450"/>
              <a:gd name="connsiteY17953" fmla="*/ 4938775 h 6857979"/>
              <a:gd name="connsiteX17954" fmla="*/ 5623666 w 7283450"/>
              <a:gd name="connsiteY17954" fmla="*/ 4938775 h 6857979"/>
              <a:gd name="connsiteX17955" fmla="*/ 5623666 w 7283450"/>
              <a:gd name="connsiteY17955" fmla="*/ 4935599 h 6857979"/>
              <a:gd name="connsiteX17956" fmla="*/ 5623269 w 7283450"/>
              <a:gd name="connsiteY17956" fmla="*/ 4933615 h 6857979"/>
              <a:gd name="connsiteX17957" fmla="*/ 5622078 w 7283450"/>
              <a:gd name="connsiteY17957" fmla="*/ 4932027 h 6857979"/>
              <a:gd name="connsiteX17958" fmla="*/ 5620093 w 7283450"/>
              <a:gd name="connsiteY17958" fmla="*/ 4930836 h 6857979"/>
              <a:gd name="connsiteX17959" fmla="*/ 5618109 w 7283450"/>
              <a:gd name="connsiteY17959" fmla="*/ 4930042 h 6857979"/>
              <a:gd name="connsiteX17960" fmla="*/ 5615728 w 7283450"/>
              <a:gd name="connsiteY17960" fmla="*/ 4929645 h 6857979"/>
              <a:gd name="connsiteX17961" fmla="*/ 5610965 w 7283450"/>
              <a:gd name="connsiteY17961" fmla="*/ 4928851 h 6857979"/>
              <a:gd name="connsiteX17962" fmla="*/ 5611759 w 7283450"/>
              <a:gd name="connsiteY17962" fmla="*/ 4923691 h 6857979"/>
              <a:gd name="connsiteX17963" fmla="*/ 5612155 w 7283450"/>
              <a:gd name="connsiteY17963" fmla="*/ 4921309 h 6857979"/>
              <a:gd name="connsiteX17964" fmla="*/ 5613346 w 7283450"/>
              <a:gd name="connsiteY17964" fmla="*/ 4918927 h 6857979"/>
              <a:gd name="connsiteX17965" fmla="*/ 5614537 w 7283450"/>
              <a:gd name="connsiteY17965" fmla="*/ 4917340 h 6857979"/>
              <a:gd name="connsiteX17966" fmla="*/ 5615728 w 7283450"/>
              <a:gd name="connsiteY17966" fmla="*/ 4916149 h 6857979"/>
              <a:gd name="connsiteX17967" fmla="*/ 5617712 w 7283450"/>
              <a:gd name="connsiteY17967" fmla="*/ 4915355 h 6857979"/>
              <a:gd name="connsiteX17968" fmla="*/ 5620490 w 7283450"/>
              <a:gd name="connsiteY17968" fmla="*/ 4915355 h 6857979"/>
              <a:gd name="connsiteX17969" fmla="*/ 5620093 w 7283450"/>
              <a:gd name="connsiteY17969" fmla="*/ 4913767 h 6857979"/>
              <a:gd name="connsiteX17970" fmla="*/ 5619697 w 7283450"/>
              <a:gd name="connsiteY17970" fmla="*/ 4912576 h 6857979"/>
              <a:gd name="connsiteX17971" fmla="*/ 5618903 w 7283450"/>
              <a:gd name="connsiteY17971" fmla="*/ 4910989 h 6857979"/>
              <a:gd name="connsiteX17972" fmla="*/ 5618109 w 7283450"/>
              <a:gd name="connsiteY17972" fmla="*/ 4910195 h 6857979"/>
              <a:gd name="connsiteX17973" fmla="*/ 5615728 w 7283450"/>
              <a:gd name="connsiteY17973" fmla="*/ 4909004 h 6857979"/>
              <a:gd name="connsiteX17974" fmla="*/ 5613346 w 7283450"/>
              <a:gd name="connsiteY17974" fmla="*/ 4907813 h 6857979"/>
              <a:gd name="connsiteX17975" fmla="*/ 5610568 w 7283450"/>
              <a:gd name="connsiteY17975" fmla="*/ 4907019 h 6857979"/>
              <a:gd name="connsiteX17976" fmla="*/ 5609774 w 7283450"/>
              <a:gd name="connsiteY17976" fmla="*/ 4906225 h 6857979"/>
              <a:gd name="connsiteX17977" fmla="*/ 5608980 w 7283450"/>
              <a:gd name="connsiteY17977" fmla="*/ 4905034 h 6857979"/>
              <a:gd name="connsiteX17978" fmla="*/ 5608186 w 7283450"/>
              <a:gd name="connsiteY17978" fmla="*/ 4904240 h 6857979"/>
              <a:gd name="connsiteX17979" fmla="*/ 5607790 w 7283450"/>
              <a:gd name="connsiteY17979" fmla="*/ 4902256 h 6857979"/>
              <a:gd name="connsiteX17980" fmla="*/ 5607790 w 7283450"/>
              <a:gd name="connsiteY17980" fmla="*/ 4900668 h 6857979"/>
              <a:gd name="connsiteX17981" fmla="*/ 5608186 w 7283450"/>
              <a:gd name="connsiteY17981" fmla="*/ 4898683 h 6857979"/>
              <a:gd name="connsiteX17982" fmla="*/ 5610965 w 7283450"/>
              <a:gd name="connsiteY17982" fmla="*/ 4899080 h 6857979"/>
              <a:gd name="connsiteX17983" fmla="*/ 5614140 w 7283450"/>
              <a:gd name="connsiteY17983" fmla="*/ 4899477 h 6857979"/>
              <a:gd name="connsiteX17984" fmla="*/ 5616918 w 7283450"/>
              <a:gd name="connsiteY17984" fmla="*/ 4899874 h 6857979"/>
              <a:gd name="connsiteX17985" fmla="*/ 5619300 w 7283450"/>
              <a:gd name="connsiteY17985" fmla="*/ 4899477 h 6857979"/>
              <a:gd name="connsiteX17986" fmla="*/ 5621681 w 7283450"/>
              <a:gd name="connsiteY17986" fmla="*/ 4899080 h 6857979"/>
              <a:gd name="connsiteX17987" fmla="*/ 5623269 w 7283450"/>
              <a:gd name="connsiteY17987" fmla="*/ 4898286 h 6857979"/>
              <a:gd name="connsiteX17988" fmla="*/ 5626444 w 7283450"/>
              <a:gd name="connsiteY17988" fmla="*/ 4896698 h 6857979"/>
              <a:gd name="connsiteX17989" fmla="*/ 5629222 w 7283450"/>
              <a:gd name="connsiteY17989" fmla="*/ 4893920 h 6857979"/>
              <a:gd name="connsiteX17990" fmla="*/ 5631604 w 7283450"/>
              <a:gd name="connsiteY17990" fmla="*/ 4891141 h 6857979"/>
              <a:gd name="connsiteX17991" fmla="*/ 5635969 w 7283450"/>
              <a:gd name="connsiteY17991" fmla="*/ 4884790 h 6857979"/>
              <a:gd name="connsiteX17992" fmla="*/ 5639938 w 7283450"/>
              <a:gd name="connsiteY17992" fmla="*/ 4886378 h 6857979"/>
              <a:gd name="connsiteX17993" fmla="*/ 5642320 w 7283450"/>
              <a:gd name="connsiteY17993" fmla="*/ 4887966 h 6857979"/>
              <a:gd name="connsiteX17994" fmla="*/ 5644304 w 7283450"/>
              <a:gd name="connsiteY17994" fmla="*/ 4889553 h 6857979"/>
              <a:gd name="connsiteX17995" fmla="*/ 5645495 w 7283450"/>
              <a:gd name="connsiteY17995" fmla="*/ 4891141 h 6857979"/>
              <a:gd name="connsiteX17996" fmla="*/ 5647083 w 7283450"/>
              <a:gd name="connsiteY17996" fmla="*/ 4892729 h 6857979"/>
              <a:gd name="connsiteX17997" fmla="*/ 5647479 w 7283450"/>
              <a:gd name="connsiteY17997" fmla="*/ 4895111 h 6857979"/>
              <a:gd name="connsiteX17998" fmla="*/ 5647479 w 7283450"/>
              <a:gd name="connsiteY17998" fmla="*/ 4897492 h 6857979"/>
              <a:gd name="connsiteX17999" fmla="*/ 5647083 w 7283450"/>
              <a:gd name="connsiteY17999" fmla="*/ 4899477 h 6857979"/>
              <a:gd name="connsiteX18000" fmla="*/ 5645495 w 7283450"/>
              <a:gd name="connsiteY18000" fmla="*/ 4904240 h 6857979"/>
              <a:gd name="connsiteX18001" fmla="*/ 5643511 w 7283450"/>
              <a:gd name="connsiteY18001" fmla="*/ 4909004 h 6857979"/>
              <a:gd name="connsiteX18002" fmla="*/ 5641526 w 7283450"/>
              <a:gd name="connsiteY18002" fmla="*/ 4913767 h 6857979"/>
              <a:gd name="connsiteX18003" fmla="*/ 5639542 w 7283450"/>
              <a:gd name="connsiteY18003" fmla="*/ 4918531 h 6857979"/>
              <a:gd name="connsiteX18004" fmla="*/ 5639938 w 7283450"/>
              <a:gd name="connsiteY18004" fmla="*/ 4919721 h 6857979"/>
              <a:gd name="connsiteX18005" fmla="*/ 5641129 w 7283450"/>
              <a:gd name="connsiteY18005" fmla="*/ 4920912 h 6857979"/>
              <a:gd name="connsiteX18006" fmla="*/ 5641923 w 7283450"/>
              <a:gd name="connsiteY18006" fmla="*/ 4921309 h 6857979"/>
              <a:gd name="connsiteX18007" fmla="*/ 5643114 w 7283450"/>
              <a:gd name="connsiteY18007" fmla="*/ 4921309 h 6857979"/>
              <a:gd name="connsiteX18008" fmla="*/ 5645892 w 7283450"/>
              <a:gd name="connsiteY18008" fmla="*/ 4920912 h 6857979"/>
              <a:gd name="connsiteX18009" fmla="*/ 5649464 w 7283450"/>
              <a:gd name="connsiteY18009" fmla="*/ 4919324 h 6857979"/>
              <a:gd name="connsiteX18010" fmla="*/ 5652639 w 7283450"/>
              <a:gd name="connsiteY18010" fmla="*/ 4918531 h 6857979"/>
              <a:gd name="connsiteX18011" fmla="*/ 5656211 w 7283450"/>
              <a:gd name="connsiteY18011" fmla="*/ 4918134 h 6857979"/>
              <a:gd name="connsiteX18012" fmla="*/ 5657799 w 7283450"/>
              <a:gd name="connsiteY18012" fmla="*/ 4918531 h 6857979"/>
              <a:gd name="connsiteX18013" fmla="*/ 5658990 w 7283450"/>
              <a:gd name="connsiteY18013" fmla="*/ 4918927 h 6857979"/>
              <a:gd name="connsiteX18014" fmla="*/ 5660180 w 7283450"/>
              <a:gd name="connsiteY18014" fmla="*/ 4920515 h 6857979"/>
              <a:gd name="connsiteX18015" fmla="*/ 5661371 w 7283450"/>
              <a:gd name="connsiteY18015" fmla="*/ 4922103 h 6857979"/>
              <a:gd name="connsiteX18016" fmla="*/ 5661768 w 7283450"/>
              <a:gd name="connsiteY18016" fmla="*/ 4924882 h 6857979"/>
              <a:gd name="connsiteX18017" fmla="*/ 5661768 w 7283450"/>
              <a:gd name="connsiteY18017" fmla="*/ 4926866 h 6857979"/>
              <a:gd name="connsiteX18018" fmla="*/ 5661371 w 7283450"/>
              <a:gd name="connsiteY18018" fmla="*/ 4929248 h 6857979"/>
              <a:gd name="connsiteX18019" fmla="*/ 5660577 w 7283450"/>
              <a:gd name="connsiteY18019" fmla="*/ 4930836 h 6857979"/>
              <a:gd name="connsiteX18020" fmla="*/ 5659386 w 7283450"/>
              <a:gd name="connsiteY18020" fmla="*/ 4932424 h 6857979"/>
              <a:gd name="connsiteX18021" fmla="*/ 5658196 w 7283450"/>
              <a:gd name="connsiteY18021" fmla="*/ 4933218 h 6857979"/>
              <a:gd name="connsiteX18022" fmla="*/ 5656608 w 7283450"/>
              <a:gd name="connsiteY18022" fmla="*/ 4934012 h 6857979"/>
              <a:gd name="connsiteX18023" fmla="*/ 5654624 w 7283450"/>
              <a:gd name="connsiteY18023" fmla="*/ 4934805 h 6857979"/>
              <a:gd name="connsiteX18024" fmla="*/ 5650655 w 7283450"/>
              <a:gd name="connsiteY18024" fmla="*/ 4935996 h 6857979"/>
              <a:gd name="connsiteX18025" fmla="*/ 5646289 w 7283450"/>
              <a:gd name="connsiteY18025" fmla="*/ 4936393 h 6857979"/>
              <a:gd name="connsiteX18026" fmla="*/ 5642717 w 7283450"/>
              <a:gd name="connsiteY18026" fmla="*/ 4937584 h 6857979"/>
              <a:gd name="connsiteX18027" fmla="*/ 5639542 w 7283450"/>
              <a:gd name="connsiteY18027" fmla="*/ 4938775 h 6857979"/>
              <a:gd name="connsiteX18028" fmla="*/ 5623269 w 7283450"/>
              <a:gd name="connsiteY18028" fmla="*/ 4946714 h 6857979"/>
              <a:gd name="connsiteX18029" fmla="*/ 5606599 w 7283450"/>
              <a:gd name="connsiteY18029" fmla="*/ 4954256 h 6857979"/>
              <a:gd name="connsiteX18030" fmla="*/ 5598661 w 7283450"/>
              <a:gd name="connsiteY18030" fmla="*/ 4958226 h 6857979"/>
              <a:gd name="connsiteX18031" fmla="*/ 5590723 w 7283450"/>
              <a:gd name="connsiteY18031" fmla="*/ 4962989 h 6857979"/>
              <a:gd name="connsiteX18032" fmla="*/ 5583182 w 7283450"/>
              <a:gd name="connsiteY18032" fmla="*/ 4967356 h 6857979"/>
              <a:gd name="connsiteX18033" fmla="*/ 5576435 w 7283450"/>
              <a:gd name="connsiteY18033" fmla="*/ 4972119 h 6857979"/>
              <a:gd name="connsiteX18034" fmla="*/ 5572862 w 7283450"/>
              <a:gd name="connsiteY18034" fmla="*/ 4971325 h 6857979"/>
              <a:gd name="connsiteX18035" fmla="*/ 5569290 w 7283450"/>
              <a:gd name="connsiteY18035" fmla="*/ 4969340 h 6857979"/>
              <a:gd name="connsiteX18036" fmla="*/ 5566512 w 7283450"/>
              <a:gd name="connsiteY18036" fmla="*/ 4967753 h 6857979"/>
              <a:gd name="connsiteX18037" fmla="*/ 5563734 w 7283450"/>
              <a:gd name="connsiteY18037" fmla="*/ 4965768 h 6857979"/>
              <a:gd name="connsiteX18038" fmla="*/ 5561749 w 7283450"/>
              <a:gd name="connsiteY18038" fmla="*/ 4963386 h 6857979"/>
              <a:gd name="connsiteX18039" fmla="*/ 5559765 w 7283450"/>
              <a:gd name="connsiteY18039" fmla="*/ 4959814 h 6857979"/>
              <a:gd name="connsiteX18040" fmla="*/ 5558574 w 7283450"/>
              <a:gd name="connsiteY18040" fmla="*/ 4956241 h 6857979"/>
              <a:gd name="connsiteX18041" fmla="*/ 5557780 w 7283450"/>
              <a:gd name="connsiteY18041" fmla="*/ 4951875 h 6857979"/>
              <a:gd name="connsiteX18042" fmla="*/ 5555796 w 7283450"/>
              <a:gd name="connsiteY18042" fmla="*/ 4951875 h 6857979"/>
              <a:gd name="connsiteX18043" fmla="*/ 5554208 w 7283450"/>
              <a:gd name="connsiteY18043" fmla="*/ 4952272 h 6857979"/>
              <a:gd name="connsiteX18044" fmla="*/ 5553017 w 7283450"/>
              <a:gd name="connsiteY18044" fmla="*/ 4952669 h 6857979"/>
              <a:gd name="connsiteX18045" fmla="*/ 5551430 w 7283450"/>
              <a:gd name="connsiteY18045" fmla="*/ 4953462 h 6857979"/>
              <a:gd name="connsiteX18046" fmla="*/ 5549445 w 7283450"/>
              <a:gd name="connsiteY18046" fmla="*/ 4955844 h 6857979"/>
              <a:gd name="connsiteX18047" fmla="*/ 5547858 w 7283450"/>
              <a:gd name="connsiteY18047" fmla="*/ 4958226 h 6857979"/>
              <a:gd name="connsiteX18048" fmla="*/ 5545476 w 7283450"/>
              <a:gd name="connsiteY18048" fmla="*/ 4964180 h 6857979"/>
              <a:gd name="connsiteX18049" fmla="*/ 5543889 w 7283450"/>
              <a:gd name="connsiteY18049" fmla="*/ 4966562 h 6857979"/>
              <a:gd name="connsiteX18050" fmla="*/ 5541904 w 7283450"/>
              <a:gd name="connsiteY18050" fmla="*/ 4968547 h 6857979"/>
              <a:gd name="connsiteX18051" fmla="*/ 5537141 w 7283450"/>
              <a:gd name="connsiteY18051" fmla="*/ 4968943 h 6857979"/>
              <a:gd name="connsiteX18052" fmla="*/ 5531982 w 7283450"/>
              <a:gd name="connsiteY18052" fmla="*/ 4968943 h 6857979"/>
              <a:gd name="connsiteX18053" fmla="*/ 5528013 w 7283450"/>
              <a:gd name="connsiteY18053" fmla="*/ 4968150 h 6857979"/>
              <a:gd name="connsiteX18054" fmla="*/ 5524441 w 7283450"/>
              <a:gd name="connsiteY18054" fmla="*/ 4966562 h 6857979"/>
              <a:gd name="connsiteX18055" fmla="*/ 5521266 w 7283450"/>
              <a:gd name="connsiteY18055" fmla="*/ 4964974 h 6857979"/>
              <a:gd name="connsiteX18056" fmla="*/ 5518090 w 7283450"/>
              <a:gd name="connsiteY18056" fmla="*/ 4962989 h 6857979"/>
              <a:gd name="connsiteX18057" fmla="*/ 5512931 w 7283450"/>
              <a:gd name="connsiteY18057" fmla="*/ 4958226 h 6857979"/>
              <a:gd name="connsiteX18058" fmla="*/ 5507771 w 7283450"/>
              <a:gd name="connsiteY18058" fmla="*/ 4953066 h 6857979"/>
              <a:gd name="connsiteX18059" fmla="*/ 5504993 w 7283450"/>
              <a:gd name="connsiteY18059" fmla="*/ 4950684 h 6857979"/>
              <a:gd name="connsiteX18060" fmla="*/ 5502214 w 7283450"/>
              <a:gd name="connsiteY18060" fmla="*/ 4949096 h 6857979"/>
              <a:gd name="connsiteX18061" fmla="*/ 5498642 w 7283450"/>
              <a:gd name="connsiteY18061" fmla="*/ 4947508 h 6857979"/>
              <a:gd name="connsiteX18062" fmla="*/ 5495070 w 7283450"/>
              <a:gd name="connsiteY18062" fmla="*/ 4946317 h 6857979"/>
              <a:gd name="connsiteX18063" fmla="*/ 5490307 w 7283450"/>
              <a:gd name="connsiteY18063" fmla="*/ 4945127 h 6857979"/>
              <a:gd name="connsiteX18064" fmla="*/ 5485941 w 7283450"/>
              <a:gd name="connsiteY18064" fmla="*/ 4945127 h 6857979"/>
              <a:gd name="connsiteX18065" fmla="*/ 5483957 w 7283450"/>
              <a:gd name="connsiteY18065" fmla="*/ 4941950 h 6857979"/>
              <a:gd name="connsiteX18066" fmla="*/ 5483560 w 7283450"/>
              <a:gd name="connsiteY18066" fmla="*/ 4939172 h 6857979"/>
              <a:gd name="connsiteX18067" fmla="*/ 5483560 w 7283450"/>
              <a:gd name="connsiteY18067" fmla="*/ 4936393 h 6857979"/>
              <a:gd name="connsiteX18068" fmla="*/ 5483560 w 7283450"/>
              <a:gd name="connsiteY18068" fmla="*/ 4934012 h 6857979"/>
              <a:gd name="connsiteX18069" fmla="*/ 5483957 w 7283450"/>
              <a:gd name="connsiteY18069" fmla="*/ 4932027 h 6857979"/>
              <a:gd name="connsiteX18070" fmla="*/ 5483957 w 7283450"/>
              <a:gd name="connsiteY18070" fmla="*/ 4930042 h 6857979"/>
              <a:gd name="connsiteX18071" fmla="*/ 5483560 w 7283450"/>
              <a:gd name="connsiteY18071" fmla="*/ 4927660 h 6857979"/>
              <a:gd name="connsiteX18072" fmla="*/ 5482369 w 7283450"/>
              <a:gd name="connsiteY18072" fmla="*/ 4925279 h 6857979"/>
              <a:gd name="connsiteX18073" fmla="*/ 5480385 w 7283450"/>
              <a:gd name="connsiteY18073" fmla="*/ 4924882 h 6857979"/>
              <a:gd name="connsiteX18074" fmla="*/ 5478400 w 7283450"/>
              <a:gd name="connsiteY18074" fmla="*/ 4924882 h 6857979"/>
              <a:gd name="connsiteX18075" fmla="*/ 5474828 w 7283450"/>
              <a:gd name="connsiteY18075" fmla="*/ 4925676 h 6857979"/>
              <a:gd name="connsiteX18076" fmla="*/ 5472447 w 7283450"/>
              <a:gd name="connsiteY18076" fmla="*/ 4926866 h 6857979"/>
              <a:gd name="connsiteX18077" fmla="*/ 5470066 w 7283450"/>
              <a:gd name="connsiteY18077" fmla="*/ 4928851 h 6857979"/>
              <a:gd name="connsiteX18078" fmla="*/ 5467684 w 7283450"/>
              <a:gd name="connsiteY18078" fmla="*/ 4930439 h 6857979"/>
              <a:gd name="connsiteX18079" fmla="*/ 5464906 w 7283450"/>
              <a:gd name="connsiteY18079" fmla="*/ 4931630 h 6857979"/>
              <a:gd name="connsiteX18080" fmla="*/ 5461731 w 7283450"/>
              <a:gd name="connsiteY18080" fmla="*/ 4932027 h 6857979"/>
              <a:gd name="connsiteX18081" fmla="*/ 5459746 w 7283450"/>
              <a:gd name="connsiteY18081" fmla="*/ 4932027 h 6857979"/>
              <a:gd name="connsiteX18082" fmla="*/ 5457365 w 7283450"/>
              <a:gd name="connsiteY18082" fmla="*/ 4932027 h 6857979"/>
              <a:gd name="connsiteX18083" fmla="*/ 5457365 w 7283450"/>
              <a:gd name="connsiteY18083" fmla="*/ 4927660 h 6857979"/>
              <a:gd name="connsiteX18084" fmla="*/ 5457365 w 7283450"/>
              <a:gd name="connsiteY18084" fmla="*/ 4924088 h 6857979"/>
              <a:gd name="connsiteX18085" fmla="*/ 5456571 w 7283450"/>
              <a:gd name="connsiteY18085" fmla="*/ 4915355 h 6857979"/>
              <a:gd name="connsiteX18086" fmla="*/ 5454983 w 7283450"/>
              <a:gd name="connsiteY18086" fmla="*/ 4907019 h 6857979"/>
              <a:gd name="connsiteX18087" fmla="*/ 5452999 w 7283450"/>
              <a:gd name="connsiteY18087" fmla="*/ 4898286 h 6857979"/>
              <a:gd name="connsiteX18088" fmla="*/ 5448236 w 7283450"/>
              <a:gd name="connsiteY18088" fmla="*/ 4882011 h 6857979"/>
              <a:gd name="connsiteX18089" fmla="*/ 5446252 w 7283450"/>
              <a:gd name="connsiteY18089" fmla="*/ 4874866 h 6857979"/>
              <a:gd name="connsiteX18090" fmla="*/ 5445061 w 7283450"/>
              <a:gd name="connsiteY18090" fmla="*/ 4868118 h 6857979"/>
              <a:gd name="connsiteX18091" fmla="*/ 5443076 w 7283450"/>
              <a:gd name="connsiteY18091" fmla="*/ 4867721 h 6857979"/>
              <a:gd name="connsiteX18092" fmla="*/ 5440695 w 7283450"/>
              <a:gd name="connsiteY18092" fmla="*/ 4867721 h 6857979"/>
              <a:gd name="connsiteX18093" fmla="*/ 5439504 w 7283450"/>
              <a:gd name="connsiteY18093" fmla="*/ 4867721 h 6857979"/>
              <a:gd name="connsiteX18094" fmla="*/ 5438314 w 7283450"/>
              <a:gd name="connsiteY18094" fmla="*/ 4868118 h 6857979"/>
              <a:gd name="connsiteX18095" fmla="*/ 5436329 w 7283450"/>
              <a:gd name="connsiteY18095" fmla="*/ 4869706 h 6857979"/>
              <a:gd name="connsiteX18096" fmla="*/ 5434741 w 7283450"/>
              <a:gd name="connsiteY18096" fmla="*/ 4871294 h 6857979"/>
              <a:gd name="connsiteX18097" fmla="*/ 5433551 w 7283450"/>
              <a:gd name="connsiteY18097" fmla="*/ 4872881 h 6857979"/>
              <a:gd name="connsiteX18098" fmla="*/ 5431169 w 7283450"/>
              <a:gd name="connsiteY18098" fmla="*/ 4874072 h 6857979"/>
              <a:gd name="connsiteX18099" fmla="*/ 5430376 w 7283450"/>
              <a:gd name="connsiteY18099" fmla="*/ 4874866 h 6857979"/>
              <a:gd name="connsiteX18100" fmla="*/ 5429185 w 7283450"/>
              <a:gd name="connsiteY18100" fmla="*/ 4874866 h 6857979"/>
              <a:gd name="connsiteX18101" fmla="*/ 5427597 w 7283450"/>
              <a:gd name="connsiteY18101" fmla="*/ 4875263 h 6857979"/>
              <a:gd name="connsiteX18102" fmla="*/ 5426010 w 7283450"/>
              <a:gd name="connsiteY18102" fmla="*/ 4874866 h 6857979"/>
              <a:gd name="connsiteX18103" fmla="*/ 5425613 w 7283450"/>
              <a:gd name="connsiteY18103" fmla="*/ 4870897 h 6857979"/>
              <a:gd name="connsiteX18104" fmla="*/ 5424025 w 7283450"/>
              <a:gd name="connsiteY18104" fmla="*/ 4866927 h 6857979"/>
              <a:gd name="connsiteX18105" fmla="*/ 5423231 w 7283450"/>
              <a:gd name="connsiteY18105" fmla="*/ 4865339 h 6857979"/>
              <a:gd name="connsiteX18106" fmla="*/ 5422438 w 7283450"/>
              <a:gd name="connsiteY18106" fmla="*/ 4863752 h 6857979"/>
              <a:gd name="connsiteX18107" fmla="*/ 5421247 w 7283450"/>
              <a:gd name="connsiteY18107" fmla="*/ 4862561 h 6857979"/>
              <a:gd name="connsiteX18108" fmla="*/ 5419659 w 7283450"/>
              <a:gd name="connsiteY18108" fmla="*/ 4861767 h 6857979"/>
              <a:gd name="connsiteX18109" fmla="*/ 5418072 w 7283450"/>
              <a:gd name="connsiteY18109" fmla="*/ 4862958 h 6857979"/>
              <a:gd name="connsiteX18110" fmla="*/ 5417278 w 7283450"/>
              <a:gd name="connsiteY18110" fmla="*/ 4864149 h 6857979"/>
              <a:gd name="connsiteX18111" fmla="*/ 5416484 w 7283450"/>
              <a:gd name="connsiteY18111" fmla="*/ 4865339 h 6857979"/>
              <a:gd name="connsiteX18112" fmla="*/ 5415690 w 7283450"/>
              <a:gd name="connsiteY18112" fmla="*/ 4866133 h 6857979"/>
              <a:gd name="connsiteX18113" fmla="*/ 5416484 w 7283450"/>
              <a:gd name="connsiteY18113" fmla="*/ 4867324 h 6857979"/>
              <a:gd name="connsiteX18114" fmla="*/ 5416484 w 7283450"/>
              <a:gd name="connsiteY18114" fmla="*/ 4868515 h 6857979"/>
              <a:gd name="connsiteX18115" fmla="*/ 5418072 w 7283450"/>
              <a:gd name="connsiteY18115" fmla="*/ 4871294 h 6857979"/>
              <a:gd name="connsiteX18116" fmla="*/ 5420056 w 7283450"/>
              <a:gd name="connsiteY18116" fmla="*/ 4873278 h 6857979"/>
              <a:gd name="connsiteX18117" fmla="*/ 5422438 w 7283450"/>
              <a:gd name="connsiteY18117" fmla="*/ 4875263 h 6857979"/>
              <a:gd name="connsiteX18118" fmla="*/ 5426010 w 7283450"/>
              <a:gd name="connsiteY18118" fmla="*/ 4878439 h 6857979"/>
              <a:gd name="connsiteX18119" fmla="*/ 5425216 w 7283450"/>
              <a:gd name="connsiteY18119" fmla="*/ 4880820 h 6857979"/>
              <a:gd name="connsiteX18120" fmla="*/ 5424025 w 7283450"/>
              <a:gd name="connsiteY18120" fmla="*/ 4882805 h 6857979"/>
              <a:gd name="connsiteX18121" fmla="*/ 5422835 w 7283450"/>
              <a:gd name="connsiteY18121" fmla="*/ 4884393 h 6857979"/>
              <a:gd name="connsiteX18122" fmla="*/ 5421644 w 7283450"/>
              <a:gd name="connsiteY18122" fmla="*/ 4885584 h 6857979"/>
              <a:gd name="connsiteX18123" fmla="*/ 5420056 w 7283450"/>
              <a:gd name="connsiteY18123" fmla="*/ 4887172 h 6857979"/>
              <a:gd name="connsiteX18124" fmla="*/ 5418866 w 7283450"/>
              <a:gd name="connsiteY18124" fmla="*/ 4887966 h 6857979"/>
              <a:gd name="connsiteX18125" fmla="*/ 5417278 w 7283450"/>
              <a:gd name="connsiteY18125" fmla="*/ 4888362 h 6857979"/>
              <a:gd name="connsiteX18126" fmla="*/ 5415293 w 7283450"/>
              <a:gd name="connsiteY18126" fmla="*/ 4888759 h 6857979"/>
              <a:gd name="connsiteX18127" fmla="*/ 5412118 w 7283450"/>
              <a:gd name="connsiteY18127" fmla="*/ 4888759 h 6857979"/>
              <a:gd name="connsiteX18128" fmla="*/ 5408546 w 7283450"/>
              <a:gd name="connsiteY18128" fmla="*/ 4887966 h 6857979"/>
              <a:gd name="connsiteX18129" fmla="*/ 5404577 w 7283450"/>
              <a:gd name="connsiteY18129" fmla="*/ 4886775 h 6857979"/>
              <a:gd name="connsiteX18130" fmla="*/ 5401402 w 7283450"/>
              <a:gd name="connsiteY18130" fmla="*/ 4884393 h 6857979"/>
              <a:gd name="connsiteX18131" fmla="*/ 5397830 w 7283450"/>
              <a:gd name="connsiteY18131" fmla="*/ 4881614 h 6857979"/>
              <a:gd name="connsiteX18132" fmla="*/ 5395052 w 7283450"/>
              <a:gd name="connsiteY18132" fmla="*/ 4878836 h 6857979"/>
              <a:gd name="connsiteX18133" fmla="*/ 5393067 w 7283450"/>
              <a:gd name="connsiteY18133" fmla="*/ 4875263 h 6857979"/>
              <a:gd name="connsiteX18134" fmla="*/ 5391083 w 7283450"/>
              <a:gd name="connsiteY18134" fmla="*/ 4872088 h 6857979"/>
              <a:gd name="connsiteX18135" fmla="*/ 5389495 w 7283450"/>
              <a:gd name="connsiteY18135" fmla="*/ 4868515 h 6857979"/>
              <a:gd name="connsiteX18136" fmla="*/ 5389098 w 7283450"/>
              <a:gd name="connsiteY18136" fmla="*/ 4864942 h 6857979"/>
              <a:gd name="connsiteX18137" fmla="*/ 5389892 w 7283450"/>
              <a:gd name="connsiteY18137" fmla="*/ 4861767 h 6857979"/>
              <a:gd name="connsiteX18138" fmla="*/ 5390686 w 7283450"/>
              <a:gd name="connsiteY18138" fmla="*/ 4859782 h 6857979"/>
              <a:gd name="connsiteX18139" fmla="*/ 5391479 w 7283450"/>
              <a:gd name="connsiteY18139" fmla="*/ 4858194 h 6857979"/>
              <a:gd name="connsiteX18140" fmla="*/ 5391083 w 7283450"/>
              <a:gd name="connsiteY18140" fmla="*/ 4857004 h 6857979"/>
              <a:gd name="connsiteX18141" fmla="*/ 5389892 w 7283450"/>
              <a:gd name="connsiteY18141" fmla="*/ 4855813 h 6857979"/>
              <a:gd name="connsiteX18142" fmla="*/ 5387510 w 7283450"/>
              <a:gd name="connsiteY18142" fmla="*/ 4854225 h 6857979"/>
              <a:gd name="connsiteX18143" fmla="*/ 5385129 w 7283450"/>
              <a:gd name="connsiteY18143" fmla="*/ 4853034 h 6857979"/>
              <a:gd name="connsiteX18144" fmla="*/ 5381954 w 7283450"/>
              <a:gd name="connsiteY18144" fmla="*/ 4852240 h 6857979"/>
              <a:gd name="connsiteX18145" fmla="*/ 5377985 w 7283450"/>
              <a:gd name="connsiteY18145" fmla="*/ 4851446 h 6857979"/>
              <a:gd name="connsiteX18146" fmla="*/ 5374413 w 7283450"/>
              <a:gd name="connsiteY18146" fmla="*/ 4851446 h 6857979"/>
              <a:gd name="connsiteX18147" fmla="*/ 5366475 w 7283450"/>
              <a:gd name="connsiteY18147" fmla="*/ 4851446 h 6857979"/>
              <a:gd name="connsiteX18148" fmla="*/ 5366475 w 7283450"/>
              <a:gd name="connsiteY18148" fmla="*/ 4849462 h 6857979"/>
              <a:gd name="connsiteX18149" fmla="*/ 5366872 w 7283450"/>
              <a:gd name="connsiteY18149" fmla="*/ 4847874 h 6857979"/>
              <a:gd name="connsiteX18150" fmla="*/ 5368062 w 7283450"/>
              <a:gd name="connsiteY18150" fmla="*/ 4845095 h 6857979"/>
              <a:gd name="connsiteX18151" fmla="*/ 5369253 w 7283450"/>
              <a:gd name="connsiteY18151" fmla="*/ 4841919 h 6857979"/>
              <a:gd name="connsiteX18152" fmla="*/ 5369650 w 7283450"/>
              <a:gd name="connsiteY18152" fmla="*/ 4840332 h 6857979"/>
              <a:gd name="connsiteX18153" fmla="*/ 5369650 w 7283450"/>
              <a:gd name="connsiteY18153" fmla="*/ 4838347 h 6857979"/>
              <a:gd name="connsiteX18154" fmla="*/ 5366475 w 7283450"/>
              <a:gd name="connsiteY18154" fmla="*/ 4836759 h 6857979"/>
              <a:gd name="connsiteX18155" fmla="*/ 5363300 w 7283450"/>
              <a:gd name="connsiteY18155" fmla="*/ 4835171 h 6857979"/>
              <a:gd name="connsiteX18156" fmla="*/ 5360521 w 7283450"/>
              <a:gd name="connsiteY18156" fmla="*/ 4833187 h 6857979"/>
              <a:gd name="connsiteX18157" fmla="*/ 5357346 w 7283450"/>
              <a:gd name="connsiteY18157" fmla="*/ 4832393 h 6857979"/>
              <a:gd name="connsiteX18158" fmla="*/ 5350996 w 7283450"/>
              <a:gd name="connsiteY18158" fmla="*/ 4830805 h 6857979"/>
              <a:gd name="connsiteX18159" fmla="*/ 5344248 w 7283450"/>
              <a:gd name="connsiteY18159" fmla="*/ 4830408 h 6857979"/>
              <a:gd name="connsiteX18160" fmla="*/ 5337898 w 7283450"/>
              <a:gd name="connsiteY18160" fmla="*/ 4830408 h 6857979"/>
              <a:gd name="connsiteX18161" fmla="*/ 5332341 w 7283450"/>
              <a:gd name="connsiteY18161" fmla="*/ 4831599 h 6857979"/>
              <a:gd name="connsiteX18162" fmla="*/ 5326388 w 7283450"/>
              <a:gd name="connsiteY18162" fmla="*/ 4833584 h 6857979"/>
              <a:gd name="connsiteX18163" fmla="*/ 5321228 w 7283450"/>
              <a:gd name="connsiteY18163" fmla="*/ 4836362 h 6857979"/>
              <a:gd name="connsiteX18164" fmla="*/ 5316862 w 7283450"/>
              <a:gd name="connsiteY18164" fmla="*/ 4839141 h 6857979"/>
              <a:gd name="connsiteX18165" fmla="*/ 5312497 w 7283450"/>
              <a:gd name="connsiteY18165" fmla="*/ 4843507 h 6857979"/>
              <a:gd name="connsiteX18166" fmla="*/ 5309718 w 7283450"/>
              <a:gd name="connsiteY18166" fmla="*/ 4847477 h 6857979"/>
              <a:gd name="connsiteX18167" fmla="*/ 5308528 w 7283450"/>
              <a:gd name="connsiteY18167" fmla="*/ 4849858 h 6857979"/>
              <a:gd name="connsiteX18168" fmla="*/ 5307734 w 7283450"/>
              <a:gd name="connsiteY18168" fmla="*/ 4852240 h 6857979"/>
              <a:gd name="connsiteX18169" fmla="*/ 5306940 w 7283450"/>
              <a:gd name="connsiteY18169" fmla="*/ 4855019 h 6857979"/>
              <a:gd name="connsiteX18170" fmla="*/ 5306543 w 7283450"/>
              <a:gd name="connsiteY18170" fmla="*/ 4857400 h 6857979"/>
              <a:gd name="connsiteX18171" fmla="*/ 5306146 w 7283450"/>
              <a:gd name="connsiteY18171" fmla="*/ 4860576 h 6857979"/>
              <a:gd name="connsiteX18172" fmla="*/ 5306543 w 7283450"/>
              <a:gd name="connsiteY18172" fmla="*/ 4862958 h 6857979"/>
              <a:gd name="connsiteX18173" fmla="*/ 5306940 w 7283450"/>
              <a:gd name="connsiteY18173" fmla="*/ 4865736 h 6857979"/>
              <a:gd name="connsiteX18174" fmla="*/ 5307337 w 7283450"/>
              <a:gd name="connsiteY18174" fmla="*/ 4869309 h 6857979"/>
              <a:gd name="connsiteX18175" fmla="*/ 5308528 w 7283450"/>
              <a:gd name="connsiteY18175" fmla="*/ 4872088 h 6857979"/>
              <a:gd name="connsiteX18176" fmla="*/ 5309718 w 7283450"/>
              <a:gd name="connsiteY18176" fmla="*/ 4874866 h 6857979"/>
              <a:gd name="connsiteX18177" fmla="*/ 5308924 w 7283450"/>
              <a:gd name="connsiteY18177" fmla="*/ 4876454 h 6857979"/>
              <a:gd name="connsiteX18178" fmla="*/ 5308131 w 7283450"/>
              <a:gd name="connsiteY18178" fmla="*/ 4878042 h 6857979"/>
              <a:gd name="connsiteX18179" fmla="*/ 5306940 w 7283450"/>
              <a:gd name="connsiteY18179" fmla="*/ 4878042 h 6857979"/>
              <a:gd name="connsiteX18180" fmla="*/ 5305749 w 7283450"/>
              <a:gd name="connsiteY18180" fmla="*/ 4877645 h 6857979"/>
              <a:gd name="connsiteX18181" fmla="*/ 5304559 w 7283450"/>
              <a:gd name="connsiteY18181" fmla="*/ 4876454 h 6857979"/>
              <a:gd name="connsiteX18182" fmla="*/ 5303765 w 7283450"/>
              <a:gd name="connsiteY18182" fmla="*/ 4875263 h 6857979"/>
              <a:gd name="connsiteX18183" fmla="*/ 5303368 w 7283450"/>
              <a:gd name="connsiteY18183" fmla="*/ 4873675 h 6857979"/>
              <a:gd name="connsiteX18184" fmla="*/ 5303368 w 7283450"/>
              <a:gd name="connsiteY18184" fmla="*/ 4871691 h 6857979"/>
              <a:gd name="connsiteX18185" fmla="*/ 5301383 w 7283450"/>
              <a:gd name="connsiteY18185" fmla="*/ 4873675 h 6857979"/>
              <a:gd name="connsiteX18186" fmla="*/ 5300193 w 7283450"/>
              <a:gd name="connsiteY18186" fmla="*/ 4876057 h 6857979"/>
              <a:gd name="connsiteX18187" fmla="*/ 5298605 w 7283450"/>
              <a:gd name="connsiteY18187" fmla="*/ 4878836 h 6857979"/>
              <a:gd name="connsiteX18188" fmla="*/ 5297414 w 7283450"/>
              <a:gd name="connsiteY18188" fmla="*/ 4881614 h 6857979"/>
              <a:gd name="connsiteX18189" fmla="*/ 5298208 w 7283450"/>
              <a:gd name="connsiteY18189" fmla="*/ 4883202 h 6857979"/>
              <a:gd name="connsiteX18190" fmla="*/ 5298605 w 7283450"/>
              <a:gd name="connsiteY18190" fmla="*/ 4883599 h 6857979"/>
              <a:gd name="connsiteX18191" fmla="*/ 5299399 w 7283450"/>
              <a:gd name="connsiteY18191" fmla="*/ 4883599 h 6857979"/>
              <a:gd name="connsiteX18192" fmla="*/ 5300590 w 7283450"/>
              <a:gd name="connsiteY18192" fmla="*/ 4883202 h 6857979"/>
              <a:gd name="connsiteX18193" fmla="*/ 5302971 w 7283450"/>
              <a:gd name="connsiteY18193" fmla="*/ 4882011 h 6857979"/>
              <a:gd name="connsiteX18194" fmla="*/ 5304559 w 7283450"/>
              <a:gd name="connsiteY18194" fmla="*/ 4881614 h 6857979"/>
              <a:gd name="connsiteX18195" fmla="*/ 5306940 w 7283450"/>
              <a:gd name="connsiteY18195" fmla="*/ 4881614 h 6857979"/>
              <a:gd name="connsiteX18196" fmla="*/ 5305352 w 7283450"/>
              <a:gd name="connsiteY18196" fmla="*/ 4884393 h 6857979"/>
              <a:gd name="connsiteX18197" fmla="*/ 5303765 w 7283450"/>
              <a:gd name="connsiteY18197" fmla="*/ 4887569 h 6857979"/>
              <a:gd name="connsiteX18198" fmla="*/ 5303368 w 7283450"/>
              <a:gd name="connsiteY18198" fmla="*/ 4889950 h 6857979"/>
              <a:gd name="connsiteX18199" fmla="*/ 5302971 w 7283450"/>
              <a:gd name="connsiteY18199" fmla="*/ 4892332 h 6857979"/>
              <a:gd name="connsiteX18200" fmla="*/ 5303368 w 7283450"/>
              <a:gd name="connsiteY18200" fmla="*/ 4897889 h 6857979"/>
              <a:gd name="connsiteX18201" fmla="*/ 5303765 w 7283450"/>
              <a:gd name="connsiteY18201" fmla="*/ 4903446 h 6857979"/>
              <a:gd name="connsiteX18202" fmla="*/ 5304559 w 7283450"/>
              <a:gd name="connsiteY18202" fmla="*/ 4908607 h 6857979"/>
              <a:gd name="connsiteX18203" fmla="*/ 5304559 w 7283450"/>
              <a:gd name="connsiteY18203" fmla="*/ 4911782 h 6857979"/>
              <a:gd name="connsiteX18204" fmla="*/ 5304559 w 7283450"/>
              <a:gd name="connsiteY18204" fmla="*/ 4914958 h 6857979"/>
              <a:gd name="connsiteX18205" fmla="*/ 5304162 w 7283450"/>
              <a:gd name="connsiteY18205" fmla="*/ 4917737 h 6857979"/>
              <a:gd name="connsiteX18206" fmla="*/ 5303368 w 7283450"/>
              <a:gd name="connsiteY18206" fmla="*/ 4921309 h 6857979"/>
              <a:gd name="connsiteX18207" fmla="*/ 5302177 w 7283450"/>
              <a:gd name="connsiteY18207" fmla="*/ 4924882 h 6857979"/>
              <a:gd name="connsiteX18208" fmla="*/ 5300590 w 7283450"/>
              <a:gd name="connsiteY18208" fmla="*/ 4928851 h 6857979"/>
              <a:gd name="connsiteX18209" fmla="*/ 5301383 w 7283450"/>
              <a:gd name="connsiteY18209" fmla="*/ 4928057 h 6857979"/>
              <a:gd name="connsiteX18210" fmla="*/ 5302177 w 7283450"/>
              <a:gd name="connsiteY18210" fmla="*/ 4927263 h 6857979"/>
              <a:gd name="connsiteX18211" fmla="*/ 5302971 w 7283450"/>
              <a:gd name="connsiteY18211" fmla="*/ 4925676 h 6857979"/>
              <a:gd name="connsiteX18212" fmla="*/ 5304162 w 7283450"/>
              <a:gd name="connsiteY18212" fmla="*/ 4921309 h 6857979"/>
              <a:gd name="connsiteX18213" fmla="*/ 5305352 w 7283450"/>
              <a:gd name="connsiteY18213" fmla="*/ 4918927 h 6857979"/>
              <a:gd name="connsiteX18214" fmla="*/ 5306146 w 7283450"/>
              <a:gd name="connsiteY18214" fmla="*/ 4918134 h 6857979"/>
              <a:gd name="connsiteX18215" fmla="*/ 5306940 w 7283450"/>
              <a:gd name="connsiteY18215" fmla="*/ 4917737 h 6857979"/>
              <a:gd name="connsiteX18216" fmla="*/ 5307734 w 7283450"/>
              <a:gd name="connsiteY18216" fmla="*/ 4917340 h 6857979"/>
              <a:gd name="connsiteX18217" fmla="*/ 5309321 w 7283450"/>
              <a:gd name="connsiteY18217" fmla="*/ 4917340 h 6857979"/>
              <a:gd name="connsiteX18218" fmla="*/ 5310909 w 7283450"/>
              <a:gd name="connsiteY18218" fmla="*/ 4917737 h 6857979"/>
              <a:gd name="connsiteX18219" fmla="*/ 5312893 w 7283450"/>
              <a:gd name="connsiteY18219" fmla="*/ 4918531 h 6857979"/>
              <a:gd name="connsiteX18220" fmla="*/ 5313687 w 7283450"/>
              <a:gd name="connsiteY18220" fmla="*/ 4922103 h 6857979"/>
              <a:gd name="connsiteX18221" fmla="*/ 5312893 w 7283450"/>
              <a:gd name="connsiteY18221" fmla="*/ 4924485 h 6857979"/>
              <a:gd name="connsiteX18222" fmla="*/ 5312497 w 7283450"/>
              <a:gd name="connsiteY18222" fmla="*/ 4926470 h 6857979"/>
              <a:gd name="connsiteX18223" fmla="*/ 5311306 w 7283450"/>
              <a:gd name="connsiteY18223" fmla="*/ 4928851 h 6857979"/>
              <a:gd name="connsiteX18224" fmla="*/ 5310512 w 7283450"/>
              <a:gd name="connsiteY18224" fmla="*/ 4930439 h 6857979"/>
              <a:gd name="connsiteX18225" fmla="*/ 5309718 w 7283450"/>
              <a:gd name="connsiteY18225" fmla="*/ 4932424 h 6857979"/>
              <a:gd name="connsiteX18226" fmla="*/ 5309321 w 7283450"/>
              <a:gd name="connsiteY18226" fmla="*/ 4935202 h 6857979"/>
              <a:gd name="connsiteX18227" fmla="*/ 5309718 w 7283450"/>
              <a:gd name="connsiteY18227" fmla="*/ 4938775 h 6857979"/>
              <a:gd name="connsiteX18228" fmla="*/ 5311703 w 7283450"/>
              <a:gd name="connsiteY18228" fmla="*/ 4936393 h 6857979"/>
              <a:gd name="connsiteX18229" fmla="*/ 5313687 w 7283450"/>
              <a:gd name="connsiteY18229" fmla="*/ 4934012 h 6857979"/>
              <a:gd name="connsiteX18230" fmla="*/ 5315275 w 7283450"/>
              <a:gd name="connsiteY18230" fmla="*/ 4931630 h 6857979"/>
              <a:gd name="connsiteX18231" fmla="*/ 5316069 w 7283450"/>
              <a:gd name="connsiteY18231" fmla="*/ 4928851 h 6857979"/>
              <a:gd name="connsiteX18232" fmla="*/ 5317259 w 7283450"/>
              <a:gd name="connsiteY18232" fmla="*/ 4930042 h 6857979"/>
              <a:gd name="connsiteX18233" fmla="*/ 5317656 w 7283450"/>
              <a:gd name="connsiteY18233" fmla="*/ 4930836 h 6857979"/>
              <a:gd name="connsiteX18234" fmla="*/ 5318053 w 7283450"/>
              <a:gd name="connsiteY18234" fmla="*/ 4932027 h 6857979"/>
              <a:gd name="connsiteX18235" fmla="*/ 5318053 w 7283450"/>
              <a:gd name="connsiteY18235" fmla="*/ 4933218 h 6857979"/>
              <a:gd name="connsiteX18236" fmla="*/ 5317259 w 7283450"/>
              <a:gd name="connsiteY18236" fmla="*/ 4935202 h 6857979"/>
              <a:gd name="connsiteX18237" fmla="*/ 5316466 w 7283450"/>
              <a:gd name="connsiteY18237" fmla="*/ 4937584 h 6857979"/>
              <a:gd name="connsiteX18238" fmla="*/ 5315275 w 7283450"/>
              <a:gd name="connsiteY18238" fmla="*/ 4939966 h 6857979"/>
              <a:gd name="connsiteX18239" fmla="*/ 5314084 w 7283450"/>
              <a:gd name="connsiteY18239" fmla="*/ 4942347 h 6857979"/>
              <a:gd name="connsiteX18240" fmla="*/ 5312893 w 7283450"/>
              <a:gd name="connsiteY18240" fmla="*/ 4945127 h 6857979"/>
              <a:gd name="connsiteX18241" fmla="*/ 5312893 w 7283450"/>
              <a:gd name="connsiteY18241" fmla="*/ 4948699 h 6857979"/>
              <a:gd name="connsiteX18242" fmla="*/ 5313687 w 7283450"/>
              <a:gd name="connsiteY18242" fmla="*/ 4949890 h 6857979"/>
              <a:gd name="connsiteX18243" fmla="*/ 5314481 w 7283450"/>
              <a:gd name="connsiteY18243" fmla="*/ 4950684 h 6857979"/>
              <a:gd name="connsiteX18244" fmla="*/ 5316466 w 7283450"/>
              <a:gd name="connsiteY18244" fmla="*/ 4952669 h 6857979"/>
              <a:gd name="connsiteX18245" fmla="*/ 5318450 w 7283450"/>
              <a:gd name="connsiteY18245" fmla="*/ 4954653 h 6857979"/>
              <a:gd name="connsiteX18246" fmla="*/ 5319244 w 7283450"/>
              <a:gd name="connsiteY18246" fmla="*/ 4955447 h 6857979"/>
              <a:gd name="connsiteX18247" fmla="*/ 5318847 w 7283450"/>
              <a:gd name="connsiteY18247" fmla="*/ 4955844 h 6857979"/>
              <a:gd name="connsiteX18248" fmla="*/ 5317656 w 7283450"/>
              <a:gd name="connsiteY18248" fmla="*/ 4956241 h 6857979"/>
              <a:gd name="connsiteX18249" fmla="*/ 5316069 w 7283450"/>
              <a:gd name="connsiteY18249" fmla="*/ 4957035 h 6857979"/>
              <a:gd name="connsiteX18250" fmla="*/ 5314481 w 7283450"/>
              <a:gd name="connsiteY18250" fmla="*/ 4958226 h 6857979"/>
              <a:gd name="connsiteX18251" fmla="*/ 5312893 w 7283450"/>
              <a:gd name="connsiteY18251" fmla="*/ 4959814 h 6857979"/>
              <a:gd name="connsiteX18252" fmla="*/ 5312497 w 7283450"/>
              <a:gd name="connsiteY18252" fmla="*/ 4961005 h 6857979"/>
              <a:gd name="connsiteX18253" fmla="*/ 5312497 w 7283450"/>
              <a:gd name="connsiteY18253" fmla="*/ 4962195 h 6857979"/>
              <a:gd name="connsiteX18254" fmla="*/ 5312893 w 7283450"/>
              <a:gd name="connsiteY18254" fmla="*/ 4963783 h 6857979"/>
              <a:gd name="connsiteX18255" fmla="*/ 5313687 w 7283450"/>
              <a:gd name="connsiteY18255" fmla="*/ 4964974 h 6857979"/>
              <a:gd name="connsiteX18256" fmla="*/ 5314878 w 7283450"/>
              <a:gd name="connsiteY18256" fmla="*/ 4966959 h 6857979"/>
              <a:gd name="connsiteX18257" fmla="*/ 5316069 w 7283450"/>
              <a:gd name="connsiteY18257" fmla="*/ 4968547 h 6857979"/>
              <a:gd name="connsiteX18258" fmla="*/ 5316862 w 7283450"/>
              <a:gd name="connsiteY18258" fmla="*/ 4968943 h 6857979"/>
              <a:gd name="connsiteX18259" fmla="*/ 5318053 w 7283450"/>
              <a:gd name="connsiteY18259" fmla="*/ 4969340 h 6857979"/>
              <a:gd name="connsiteX18260" fmla="*/ 5320831 w 7283450"/>
              <a:gd name="connsiteY18260" fmla="*/ 4970134 h 6857979"/>
              <a:gd name="connsiteX18261" fmla="*/ 5324007 w 7283450"/>
              <a:gd name="connsiteY18261" fmla="*/ 4971325 h 6857979"/>
              <a:gd name="connsiteX18262" fmla="*/ 5325197 w 7283450"/>
              <a:gd name="connsiteY18262" fmla="*/ 4971722 h 6857979"/>
              <a:gd name="connsiteX18263" fmla="*/ 5325594 w 7283450"/>
              <a:gd name="connsiteY18263" fmla="*/ 4972119 h 6857979"/>
              <a:gd name="connsiteX18264" fmla="*/ 5326785 w 7283450"/>
              <a:gd name="connsiteY18264" fmla="*/ 4974898 h 6857979"/>
              <a:gd name="connsiteX18265" fmla="*/ 5327182 w 7283450"/>
              <a:gd name="connsiteY18265" fmla="*/ 4976089 h 6857979"/>
              <a:gd name="connsiteX18266" fmla="*/ 5326785 w 7283450"/>
              <a:gd name="connsiteY18266" fmla="*/ 4977279 h 6857979"/>
              <a:gd name="connsiteX18267" fmla="*/ 5326388 w 7283450"/>
              <a:gd name="connsiteY18267" fmla="*/ 4977279 h 6857979"/>
              <a:gd name="connsiteX18268" fmla="*/ 5324800 w 7283450"/>
              <a:gd name="connsiteY18268" fmla="*/ 4977676 h 6857979"/>
              <a:gd name="connsiteX18269" fmla="*/ 5324800 w 7283450"/>
              <a:gd name="connsiteY18269" fmla="*/ 4978073 h 6857979"/>
              <a:gd name="connsiteX18270" fmla="*/ 5325594 w 7283450"/>
              <a:gd name="connsiteY18270" fmla="*/ 4978470 h 6857979"/>
              <a:gd name="connsiteX18271" fmla="*/ 5327976 w 7283450"/>
              <a:gd name="connsiteY18271" fmla="*/ 4980852 h 6857979"/>
              <a:gd name="connsiteX18272" fmla="*/ 5329563 w 7283450"/>
              <a:gd name="connsiteY18272" fmla="*/ 4982837 h 6857979"/>
              <a:gd name="connsiteX18273" fmla="*/ 5331151 w 7283450"/>
              <a:gd name="connsiteY18273" fmla="*/ 4984821 h 6857979"/>
              <a:gd name="connsiteX18274" fmla="*/ 5331945 w 7283450"/>
              <a:gd name="connsiteY18274" fmla="*/ 4986409 h 6857979"/>
              <a:gd name="connsiteX18275" fmla="*/ 5331945 w 7283450"/>
              <a:gd name="connsiteY18275" fmla="*/ 4988394 h 6857979"/>
              <a:gd name="connsiteX18276" fmla="*/ 5331945 w 7283450"/>
              <a:gd name="connsiteY18276" fmla="*/ 4989982 h 6857979"/>
              <a:gd name="connsiteX18277" fmla="*/ 5331548 w 7283450"/>
              <a:gd name="connsiteY18277" fmla="*/ 4991570 h 6857979"/>
              <a:gd name="connsiteX18278" fmla="*/ 5331151 w 7283450"/>
              <a:gd name="connsiteY18278" fmla="*/ 4992760 h 6857979"/>
              <a:gd name="connsiteX18279" fmla="*/ 5328769 w 7283450"/>
              <a:gd name="connsiteY18279" fmla="*/ 4995539 h 6857979"/>
              <a:gd name="connsiteX18280" fmla="*/ 5327182 w 7283450"/>
              <a:gd name="connsiteY18280" fmla="*/ 4998318 h 6857979"/>
              <a:gd name="connsiteX18281" fmla="*/ 5325991 w 7283450"/>
              <a:gd name="connsiteY18281" fmla="*/ 5000302 h 6857979"/>
              <a:gd name="connsiteX18282" fmla="*/ 5325594 w 7283450"/>
              <a:gd name="connsiteY18282" fmla="*/ 5001096 h 6857979"/>
              <a:gd name="connsiteX18283" fmla="*/ 5325594 w 7283450"/>
              <a:gd name="connsiteY18283" fmla="*/ 5002287 h 6857979"/>
              <a:gd name="connsiteX18284" fmla="*/ 5325991 w 7283450"/>
              <a:gd name="connsiteY18284" fmla="*/ 5003081 h 6857979"/>
              <a:gd name="connsiteX18285" fmla="*/ 5326388 w 7283450"/>
              <a:gd name="connsiteY18285" fmla="*/ 5003875 h 6857979"/>
              <a:gd name="connsiteX18286" fmla="*/ 5328372 w 7283450"/>
              <a:gd name="connsiteY18286" fmla="*/ 5005860 h 6857979"/>
              <a:gd name="connsiteX18287" fmla="*/ 5330754 w 7283450"/>
              <a:gd name="connsiteY18287" fmla="*/ 5007051 h 6857979"/>
              <a:gd name="connsiteX18288" fmla="*/ 5331945 w 7283450"/>
              <a:gd name="connsiteY18288" fmla="*/ 5009035 h 6857979"/>
              <a:gd name="connsiteX18289" fmla="*/ 5332738 w 7283450"/>
              <a:gd name="connsiteY18289" fmla="*/ 5010623 h 6857979"/>
              <a:gd name="connsiteX18290" fmla="*/ 5333532 w 7283450"/>
              <a:gd name="connsiteY18290" fmla="*/ 5013005 h 6857979"/>
              <a:gd name="connsiteX18291" fmla="*/ 5334723 w 7283450"/>
              <a:gd name="connsiteY18291" fmla="*/ 5018165 h 6857979"/>
              <a:gd name="connsiteX18292" fmla="*/ 5335517 w 7283450"/>
              <a:gd name="connsiteY18292" fmla="*/ 5024119 h 6857979"/>
              <a:gd name="connsiteX18293" fmla="*/ 5336707 w 7283450"/>
              <a:gd name="connsiteY18293" fmla="*/ 5029677 h 6857979"/>
              <a:gd name="connsiteX18294" fmla="*/ 5338295 w 7283450"/>
              <a:gd name="connsiteY18294" fmla="*/ 5035234 h 6857979"/>
              <a:gd name="connsiteX18295" fmla="*/ 5339883 w 7283450"/>
              <a:gd name="connsiteY18295" fmla="*/ 5037616 h 6857979"/>
              <a:gd name="connsiteX18296" fmla="*/ 5341073 w 7283450"/>
              <a:gd name="connsiteY18296" fmla="*/ 5039997 h 6857979"/>
              <a:gd name="connsiteX18297" fmla="*/ 5343058 w 7283450"/>
              <a:gd name="connsiteY18297" fmla="*/ 5041982 h 6857979"/>
              <a:gd name="connsiteX18298" fmla="*/ 5345042 w 7283450"/>
              <a:gd name="connsiteY18298" fmla="*/ 5043570 h 6857979"/>
              <a:gd name="connsiteX18299" fmla="*/ 5347821 w 7283450"/>
              <a:gd name="connsiteY18299" fmla="*/ 5044761 h 6857979"/>
              <a:gd name="connsiteX18300" fmla="*/ 5350599 w 7283450"/>
              <a:gd name="connsiteY18300" fmla="*/ 5045555 h 6857979"/>
              <a:gd name="connsiteX18301" fmla="*/ 5345836 w 7283450"/>
              <a:gd name="connsiteY18301" fmla="*/ 5045555 h 6857979"/>
              <a:gd name="connsiteX18302" fmla="*/ 5344248 w 7283450"/>
              <a:gd name="connsiteY18302" fmla="*/ 5045951 h 6857979"/>
              <a:gd name="connsiteX18303" fmla="*/ 5343058 w 7283450"/>
              <a:gd name="connsiteY18303" fmla="*/ 5046348 h 6857979"/>
              <a:gd name="connsiteX18304" fmla="*/ 5342264 w 7283450"/>
              <a:gd name="connsiteY18304" fmla="*/ 5046745 h 6857979"/>
              <a:gd name="connsiteX18305" fmla="*/ 5341867 w 7283450"/>
              <a:gd name="connsiteY18305" fmla="*/ 5047539 h 6857979"/>
              <a:gd name="connsiteX18306" fmla="*/ 5341470 w 7283450"/>
              <a:gd name="connsiteY18306" fmla="*/ 5049921 h 6857979"/>
              <a:gd name="connsiteX18307" fmla="*/ 5342264 w 7283450"/>
              <a:gd name="connsiteY18307" fmla="*/ 5055081 h 6857979"/>
              <a:gd name="connsiteX18308" fmla="*/ 5342264 w 7283450"/>
              <a:gd name="connsiteY18308" fmla="*/ 5058654 h 6857979"/>
              <a:gd name="connsiteX18309" fmla="*/ 5341867 w 7283450"/>
              <a:gd name="connsiteY18309" fmla="*/ 5060639 h 6857979"/>
              <a:gd name="connsiteX18310" fmla="*/ 5341867 w 7283450"/>
              <a:gd name="connsiteY18310" fmla="*/ 5059448 h 6857979"/>
              <a:gd name="connsiteX18311" fmla="*/ 5341470 w 7283450"/>
              <a:gd name="connsiteY18311" fmla="*/ 5059051 h 6857979"/>
              <a:gd name="connsiteX18312" fmla="*/ 5341073 w 7283450"/>
              <a:gd name="connsiteY18312" fmla="*/ 5058654 h 6857979"/>
              <a:gd name="connsiteX18313" fmla="*/ 5340279 w 7283450"/>
              <a:gd name="connsiteY18313" fmla="*/ 5058654 h 6857979"/>
              <a:gd name="connsiteX18314" fmla="*/ 5338692 w 7283450"/>
              <a:gd name="connsiteY18314" fmla="*/ 5059051 h 6857979"/>
              <a:gd name="connsiteX18315" fmla="*/ 5337104 w 7283450"/>
              <a:gd name="connsiteY18315" fmla="*/ 5060242 h 6857979"/>
              <a:gd name="connsiteX18316" fmla="*/ 5335517 w 7283450"/>
              <a:gd name="connsiteY18316" fmla="*/ 5061432 h 6857979"/>
              <a:gd name="connsiteX18317" fmla="*/ 5335120 w 7283450"/>
              <a:gd name="connsiteY18317" fmla="*/ 5062226 h 6857979"/>
              <a:gd name="connsiteX18318" fmla="*/ 5335517 w 7283450"/>
              <a:gd name="connsiteY18318" fmla="*/ 5062623 h 6857979"/>
              <a:gd name="connsiteX18319" fmla="*/ 5335914 w 7283450"/>
              <a:gd name="connsiteY18319" fmla="*/ 5063020 h 6857979"/>
              <a:gd name="connsiteX18320" fmla="*/ 5337104 w 7283450"/>
              <a:gd name="connsiteY18320" fmla="*/ 5063020 h 6857979"/>
              <a:gd name="connsiteX18321" fmla="*/ 5338692 w 7283450"/>
              <a:gd name="connsiteY18321" fmla="*/ 5063020 h 6857979"/>
              <a:gd name="connsiteX18322" fmla="*/ 5341470 w 7283450"/>
              <a:gd name="connsiteY18322" fmla="*/ 5062226 h 6857979"/>
              <a:gd name="connsiteX18323" fmla="*/ 5341470 w 7283450"/>
              <a:gd name="connsiteY18323" fmla="*/ 5067784 h 6857979"/>
              <a:gd name="connsiteX18324" fmla="*/ 5342264 w 7283450"/>
              <a:gd name="connsiteY18324" fmla="*/ 5071753 h 6857979"/>
              <a:gd name="connsiteX18325" fmla="*/ 5343455 w 7283450"/>
              <a:gd name="connsiteY18325" fmla="*/ 5076120 h 6857979"/>
              <a:gd name="connsiteX18326" fmla="*/ 5345439 w 7283450"/>
              <a:gd name="connsiteY18326" fmla="*/ 5079295 h 6857979"/>
              <a:gd name="connsiteX18327" fmla="*/ 5347821 w 7283450"/>
              <a:gd name="connsiteY18327" fmla="*/ 5082471 h 6857979"/>
              <a:gd name="connsiteX18328" fmla="*/ 5350202 w 7283450"/>
              <a:gd name="connsiteY18328" fmla="*/ 5084852 h 6857979"/>
              <a:gd name="connsiteX18329" fmla="*/ 5355759 w 7283450"/>
              <a:gd name="connsiteY18329" fmla="*/ 5089616 h 6857979"/>
              <a:gd name="connsiteX18330" fmla="*/ 5361315 w 7283450"/>
              <a:gd name="connsiteY18330" fmla="*/ 5093982 h 6857979"/>
              <a:gd name="connsiteX18331" fmla="*/ 5364093 w 7283450"/>
              <a:gd name="connsiteY18331" fmla="*/ 5096364 h 6857979"/>
              <a:gd name="connsiteX18332" fmla="*/ 5366475 w 7283450"/>
              <a:gd name="connsiteY18332" fmla="*/ 5099143 h 6857979"/>
              <a:gd name="connsiteX18333" fmla="*/ 5368062 w 7283450"/>
              <a:gd name="connsiteY18333" fmla="*/ 5101524 h 6857979"/>
              <a:gd name="connsiteX18334" fmla="*/ 5369253 w 7283450"/>
              <a:gd name="connsiteY18334" fmla="*/ 5104700 h 6857979"/>
              <a:gd name="connsiteX18335" fmla="*/ 5369650 w 7283450"/>
              <a:gd name="connsiteY18335" fmla="*/ 5108669 h 6857979"/>
              <a:gd name="connsiteX18336" fmla="*/ 5369650 w 7283450"/>
              <a:gd name="connsiteY18336" fmla="*/ 5112639 h 6857979"/>
              <a:gd name="connsiteX18337" fmla="*/ 5371238 w 7283450"/>
              <a:gd name="connsiteY18337" fmla="*/ 5112242 h 6857979"/>
              <a:gd name="connsiteX18338" fmla="*/ 5372825 w 7283450"/>
              <a:gd name="connsiteY18338" fmla="*/ 5111051 h 6857979"/>
              <a:gd name="connsiteX18339" fmla="*/ 5374016 w 7283450"/>
              <a:gd name="connsiteY18339" fmla="*/ 5109860 h 6857979"/>
              <a:gd name="connsiteX18340" fmla="*/ 5375207 w 7283450"/>
              <a:gd name="connsiteY18340" fmla="*/ 5108272 h 6857979"/>
              <a:gd name="connsiteX18341" fmla="*/ 5376000 w 7283450"/>
              <a:gd name="connsiteY18341" fmla="*/ 5106685 h 6857979"/>
              <a:gd name="connsiteX18342" fmla="*/ 5377588 w 7283450"/>
              <a:gd name="connsiteY18342" fmla="*/ 5105891 h 6857979"/>
              <a:gd name="connsiteX18343" fmla="*/ 5379176 w 7283450"/>
              <a:gd name="connsiteY18343" fmla="*/ 5105494 h 6857979"/>
              <a:gd name="connsiteX18344" fmla="*/ 5382351 w 7283450"/>
              <a:gd name="connsiteY18344" fmla="*/ 5105891 h 6857979"/>
              <a:gd name="connsiteX18345" fmla="*/ 5379969 w 7283450"/>
              <a:gd name="connsiteY18345" fmla="*/ 5106685 h 6857979"/>
              <a:gd name="connsiteX18346" fmla="*/ 5378382 w 7283450"/>
              <a:gd name="connsiteY18346" fmla="*/ 5108669 h 6857979"/>
              <a:gd name="connsiteX18347" fmla="*/ 5377191 w 7283450"/>
              <a:gd name="connsiteY18347" fmla="*/ 5110257 h 6857979"/>
              <a:gd name="connsiteX18348" fmla="*/ 5376397 w 7283450"/>
              <a:gd name="connsiteY18348" fmla="*/ 5111845 h 6857979"/>
              <a:gd name="connsiteX18349" fmla="*/ 5376000 w 7283450"/>
              <a:gd name="connsiteY18349" fmla="*/ 5113830 h 6857979"/>
              <a:gd name="connsiteX18350" fmla="*/ 5375603 w 7283450"/>
              <a:gd name="connsiteY18350" fmla="*/ 5116211 h 6857979"/>
              <a:gd name="connsiteX18351" fmla="*/ 5375207 w 7283450"/>
              <a:gd name="connsiteY18351" fmla="*/ 5120578 h 6857979"/>
              <a:gd name="connsiteX18352" fmla="*/ 5375207 w 7283450"/>
              <a:gd name="connsiteY18352" fmla="*/ 5124944 h 6857979"/>
              <a:gd name="connsiteX18353" fmla="*/ 5374413 w 7283450"/>
              <a:gd name="connsiteY18353" fmla="*/ 5128517 h 6857979"/>
              <a:gd name="connsiteX18354" fmla="*/ 5373619 w 7283450"/>
              <a:gd name="connsiteY18354" fmla="*/ 5129708 h 6857979"/>
              <a:gd name="connsiteX18355" fmla="*/ 5372428 w 7283450"/>
              <a:gd name="connsiteY18355" fmla="*/ 5130898 h 6857979"/>
              <a:gd name="connsiteX18356" fmla="*/ 5371238 w 7283450"/>
              <a:gd name="connsiteY18356" fmla="*/ 5132089 h 6857979"/>
              <a:gd name="connsiteX18357" fmla="*/ 5369650 w 7283450"/>
              <a:gd name="connsiteY18357" fmla="*/ 5132486 h 6857979"/>
              <a:gd name="connsiteX18358" fmla="*/ 5369650 w 7283450"/>
              <a:gd name="connsiteY18358" fmla="*/ 5134074 h 6857979"/>
              <a:gd name="connsiteX18359" fmla="*/ 5370444 w 7283450"/>
              <a:gd name="connsiteY18359" fmla="*/ 5135265 h 6857979"/>
              <a:gd name="connsiteX18360" fmla="*/ 5370841 w 7283450"/>
              <a:gd name="connsiteY18360" fmla="*/ 5135662 h 6857979"/>
              <a:gd name="connsiteX18361" fmla="*/ 5371635 w 7283450"/>
              <a:gd name="connsiteY18361" fmla="*/ 5136059 h 6857979"/>
              <a:gd name="connsiteX18362" fmla="*/ 5372825 w 7283450"/>
              <a:gd name="connsiteY18362" fmla="*/ 5136059 h 6857979"/>
              <a:gd name="connsiteX18363" fmla="*/ 5374016 w 7283450"/>
              <a:gd name="connsiteY18363" fmla="*/ 5136059 h 6857979"/>
              <a:gd name="connsiteX18364" fmla="*/ 5376000 w 7283450"/>
              <a:gd name="connsiteY18364" fmla="*/ 5135265 h 6857979"/>
              <a:gd name="connsiteX18365" fmla="*/ 5377588 w 7283450"/>
              <a:gd name="connsiteY18365" fmla="*/ 5133280 h 6857979"/>
              <a:gd name="connsiteX18366" fmla="*/ 5378779 w 7283450"/>
              <a:gd name="connsiteY18366" fmla="*/ 5130898 h 6857979"/>
              <a:gd name="connsiteX18367" fmla="*/ 5379176 w 7283450"/>
              <a:gd name="connsiteY18367" fmla="*/ 5128517 h 6857979"/>
              <a:gd name="connsiteX18368" fmla="*/ 5379176 w 7283450"/>
              <a:gd name="connsiteY18368" fmla="*/ 5127326 h 6857979"/>
              <a:gd name="connsiteX18369" fmla="*/ 5378779 w 7283450"/>
              <a:gd name="connsiteY18369" fmla="*/ 5126135 h 6857979"/>
              <a:gd name="connsiteX18370" fmla="*/ 5381954 w 7283450"/>
              <a:gd name="connsiteY18370" fmla="*/ 5128517 h 6857979"/>
              <a:gd name="connsiteX18371" fmla="*/ 5382351 w 7283450"/>
              <a:gd name="connsiteY18371" fmla="*/ 5129311 h 6857979"/>
              <a:gd name="connsiteX18372" fmla="*/ 5382748 w 7283450"/>
              <a:gd name="connsiteY18372" fmla="*/ 5130105 h 6857979"/>
              <a:gd name="connsiteX18373" fmla="*/ 5382748 w 7283450"/>
              <a:gd name="connsiteY18373" fmla="*/ 5130898 h 6857979"/>
              <a:gd name="connsiteX18374" fmla="*/ 5382351 w 7283450"/>
              <a:gd name="connsiteY18374" fmla="*/ 5131692 h 6857979"/>
              <a:gd name="connsiteX18375" fmla="*/ 5381160 w 7283450"/>
              <a:gd name="connsiteY18375" fmla="*/ 5133280 h 6857979"/>
              <a:gd name="connsiteX18376" fmla="*/ 5377985 w 7283450"/>
              <a:gd name="connsiteY18376" fmla="*/ 5135265 h 6857979"/>
              <a:gd name="connsiteX18377" fmla="*/ 5376794 w 7283450"/>
              <a:gd name="connsiteY18377" fmla="*/ 5136853 h 6857979"/>
              <a:gd name="connsiteX18378" fmla="*/ 5376000 w 7283450"/>
              <a:gd name="connsiteY18378" fmla="*/ 5138044 h 6857979"/>
              <a:gd name="connsiteX18379" fmla="*/ 5376000 w 7283450"/>
              <a:gd name="connsiteY18379" fmla="*/ 5139234 h 6857979"/>
              <a:gd name="connsiteX18380" fmla="*/ 5376000 w 7283450"/>
              <a:gd name="connsiteY18380" fmla="*/ 5141219 h 6857979"/>
              <a:gd name="connsiteX18381" fmla="*/ 5376000 w 7283450"/>
              <a:gd name="connsiteY18381" fmla="*/ 5143601 h 6857979"/>
              <a:gd name="connsiteX18382" fmla="*/ 5377191 w 7283450"/>
              <a:gd name="connsiteY18382" fmla="*/ 5147967 h 6857979"/>
              <a:gd name="connsiteX18383" fmla="*/ 5380366 w 7283450"/>
              <a:gd name="connsiteY18383" fmla="*/ 5156700 h 6857979"/>
              <a:gd name="connsiteX18384" fmla="*/ 5381160 w 7283450"/>
              <a:gd name="connsiteY18384" fmla="*/ 5160273 h 6857979"/>
              <a:gd name="connsiteX18385" fmla="*/ 5380763 w 7283450"/>
              <a:gd name="connsiteY18385" fmla="*/ 5161463 h 6857979"/>
              <a:gd name="connsiteX18386" fmla="*/ 5380366 w 7283450"/>
              <a:gd name="connsiteY18386" fmla="*/ 5161860 h 6857979"/>
              <a:gd name="connsiteX18387" fmla="*/ 5379176 w 7283450"/>
              <a:gd name="connsiteY18387" fmla="*/ 5162257 h 6857979"/>
              <a:gd name="connsiteX18388" fmla="*/ 5377985 w 7283450"/>
              <a:gd name="connsiteY18388" fmla="*/ 5161860 h 6857979"/>
              <a:gd name="connsiteX18389" fmla="*/ 5375603 w 7283450"/>
              <a:gd name="connsiteY18389" fmla="*/ 5161067 h 6857979"/>
              <a:gd name="connsiteX18390" fmla="*/ 5372428 w 7283450"/>
              <a:gd name="connsiteY18390" fmla="*/ 5159479 h 6857979"/>
              <a:gd name="connsiteX18391" fmla="*/ 5372031 w 7283450"/>
              <a:gd name="connsiteY18391" fmla="*/ 5162257 h 6857979"/>
              <a:gd name="connsiteX18392" fmla="*/ 5372825 w 7283450"/>
              <a:gd name="connsiteY18392" fmla="*/ 5164242 h 6857979"/>
              <a:gd name="connsiteX18393" fmla="*/ 5374016 w 7283450"/>
              <a:gd name="connsiteY18393" fmla="*/ 5165433 h 6857979"/>
              <a:gd name="connsiteX18394" fmla="*/ 5375603 w 7283450"/>
              <a:gd name="connsiteY18394" fmla="*/ 5166227 h 6857979"/>
              <a:gd name="connsiteX18395" fmla="*/ 5379176 w 7283450"/>
              <a:gd name="connsiteY18395" fmla="*/ 5167815 h 6857979"/>
              <a:gd name="connsiteX18396" fmla="*/ 5380763 w 7283450"/>
              <a:gd name="connsiteY18396" fmla="*/ 5168609 h 6857979"/>
              <a:gd name="connsiteX18397" fmla="*/ 5382351 w 7283450"/>
              <a:gd name="connsiteY18397" fmla="*/ 5169402 h 6857979"/>
              <a:gd name="connsiteX18398" fmla="*/ 5381954 w 7283450"/>
              <a:gd name="connsiteY18398" fmla="*/ 5171784 h 6857979"/>
              <a:gd name="connsiteX18399" fmla="*/ 5381160 w 7283450"/>
              <a:gd name="connsiteY18399" fmla="*/ 5172181 h 6857979"/>
              <a:gd name="connsiteX18400" fmla="*/ 5380763 w 7283450"/>
              <a:gd name="connsiteY18400" fmla="*/ 5172181 h 6857979"/>
              <a:gd name="connsiteX18401" fmla="*/ 5379572 w 7283450"/>
              <a:gd name="connsiteY18401" fmla="*/ 5171784 h 6857979"/>
              <a:gd name="connsiteX18402" fmla="*/ 5377985 w 7283450"/>
              <a:gd name="connsiteY18402" fmla="*/ 5170990 h 6857979"/>
              <a:gd name="connsiteX18403" fmla="*/ 5376397 w 7283450"/>
              <a:gd name="connsiteY18403" fmla="*/ 5169799 h 6857979"/>
              <a:gd name="connsiteX18404" fmla="*/ 5374413 w 7283450"/>
              <a:gd name="connsiteY18404" fmla="*/ 5168609 h 6857979"/>
              <a:gd name="connsiteX18405" fmla="*/ 5373619 w 7283450"/>
              <a:gd name="connsiteY18405" fmla="*/ 5168609 h 6857979"/>
              <a:gd name="connsiteX18406" fmla="*/ 5372031 w 7283450"/>
              <a:gd name="connsiteY18406" fmla="*/ 5168609 h 6857979"/>
              <a:gd name="connsiteX18407" fmla="*/ 5370841 w 7283450"/>
              <a:gd name="connsiteY18407" fmla="*/ 5169005 h 6857979"/>
              <a:gd name="connsiteX18408" fmla="*/ 5369650 w 7283450"/>
              <a:gd name="connsiteY18408" fmla="*/ 5169402 h 6857979"/>
              <a:gd name="connsiteX18409" fmla="*/ 5371238 w 7283450"/>
              <a:gd name="connsiteY18409" fmla="*/ 5170990 h 6857979"/>
              <a:gd name="connsiteX18410" fmla="*/ 5372825 w 7283450"/>
              <a:gd name="connsiteY18410" fmla="*/ 5172578 h 6857979"/>
              <a:gd name="connsiteX18411" fmla="*/ 5374016 w 7283450"/>
              <a:gd name="connsiteY18411" fmla="*/ 5174166 h 6857979"/>
              <a:gd name="connsiteX18412" fmla="*/ 5374810 w 7283450"/>
              <a:gd name="connsiteY18412" fmla="*/ 5176151 h 6857979"/>
              <a:gd name="connsiteX18413" fmla="*/ 5375207 w 7283450"/>
              <a:gd name="connsiteY18413" fmla="*/ 5178135 h 6857979"/>
              <a:gd name="connsiteX18414" fmla="*/ 5375207 w 7283450"/>
              <a:gd name="connsiteY18414" fmla="*/ 5180120 h 6857979"/>
              <a:gd name="connsiteX18415" fmla="*/ 5375207 w 7283450"/>
              <a:gd name="connsiteY18415" fmla="*/ 5183693 h 6857979"/>
              <a:gd name="connsiteX18416" fmla="*/ 5374413 w 7283450"/>
              <a:gd name="connsiteY18416" fmla="*/ 5190838 h 6857979"/>
              <a:gd name="connsiteX18417" fmla="*/ 5374810 w 7283450"/>
              <a:gd name="connsiteY18417" fmla="*/ 5194013 h 6857979"/>
              <a:gd name="connsiteX18418" fmla="*/ 5375207 w 7283450"/>
              <a:gd name="connsiteY18418" fmla="*/ 5195204 h 6857979"/>
              <a:gd name="connsiteX18419" fmla="*/ 5376000 w 7283450"/>
              <a:gd name="connsiteY18419" fmla="*/ 5195998 h 6857979"/>
              <a:gd name="connsiteX18420" fmla="*/ 5377985 w 7283450"/>
              <a:gd name="connsiteY18420" fmla="*/ 5198380 h 6857979"/>
              <a:gd name="connsiteX18421" fmla="*/ 5380366 w 7283450"/>
              <a:gd name="connsiteY18421" fmla="*/ 5199571 h 6857979"/>
              <a:gd name="connsiteX18422" fmla="*/ 5382748 w 7283450"/>
              <a:gd name="connsiteY18422" fmla="*/ 5200364 h 6857979"/>
              <a:gd name="connsiteX18423" fmla="*/ 5384732 w 7283450"/>
              <a:gd name="connsiteY18423" fmla="*/ 5200761 h 6857979"/>
              <a:gd name="connsiteX18424" fmla="*/ 5386717 w 7283450"/>
              <a:gd name="connsiteY18424" fmla="*/ 5200364 h 6857979"/>
              <a:gd name="connsiteX18425" fmla="*/ 5388304 w 7283450"/>
              <a:gd name="connsiteY18425" fmla="*/ 5199571 h 6857979"/>
              <a:gd name="connsiteX18426" fmla="*/ 5390686 w 7283450"/>
              <a:gd name="connsiteY18426" fmla="*/ 5198380 h 6857979"/>
              <a:gd name="connsiteX18427" fmla="*/ 5392273 w 7283450"/>
              <a:gd name="connsiteY18427" fmla="*/ 5196395 h 6857979"/>
              <a:gd name="connsiteX18428" fmla="*/ 5393464 w 7283450"/>
              <a:gd name="connsiteY18428" fmla="*/ 5194410 h 6857979"/>
              <a:gd name="connsiteX18429" fmla="*/ 5394655 w 7283450"/>
              <a:gd name="connsiteY18429" fmla="*/ 5191235 h 6857979"/>
              <a:gd name="connsiteX18430" fmla="*/ 5395845 w 7283450"/>
              <a:gd name="connsiteY18430" fmla="*/ 5188059 h 6857979"/>
              <a:gd name="connsiteX18431" fmla="*/ 5396639 w 7283450"/>
              <a:gd name="connsiteY18431" fmla="*/ 5184486 h 6857979"/>
              <a:gd name="connsiteX18432" fmla="*/ 5397036 w 7283450"/>
              <a:gd name="connsiteY18432" fmla="*/ 5180120 h 6857979"/>
              <a:gd name="connsiteX18433" fmla="*/ 5397433 w 7283450"/>
              <a:gd name="connsiteY18433" fmla="*/ 5176151 h 6857979"/>
              <a:gd name="connsiteX18434" fmla="*/ 5397830 w 7283450"/>
              <a:gd name="connsiteY18434" fmla="*/ 5170990 h 6857979"/>
              <a:gd name="connsiteX18435" fmla="*/ 5397433 w 7283450"/>
              <a:gd name="connsiteY18435" fmla="*/ 5165830 h 6857979"/>
              <a:gd name="connsiteX18436" fmla="*/ 5401402 w 7283450"/>
              <a:gd name="connsiteY18436" fmla="*/ 5166227 h 6857979"/>
              <a:gd name="connsiteX18437" fmla="*/ 5404974 w 7283450"/>
              <a:gd name="connsiteY18437" fmla="*/ 5166624 h 6857979"/>
              <a:gd name="connsiteX18438" fmla="*/ 5408149 w 7283450"/>
              <a:gd name="connsiteY18438" fmla="*/ 5167815 h 6857979"/>
              <a:gd name="connsiteX18439" fmla="*/ 5410928 w 7283450"/>
              <a:gd name="connsiteY18439" fmla="*/ 5169005 h 6857979"/>
              <a:gd name="connsiteX18440" fmla="*/ 5413309 w 7283450"/>
              <a:gd name="connsiteY18440" fmla="*/ 5170593 h 6857979"/>
              <a:gd name="connsiteX18441" fmla="*/ 5414897 w 7283450"/>
              <a:gd name="connsiteY18441" fmla="*/ 5172578 h 6857979"/>
              <a:gd name="connsiteX18442" fmla="*/ 5416484 w 7283450"/>
              <a:gd name="connsiteY18442" fmla="*/ 5175754 h 6857979"/>
              <a:gd name="connsiteX18443" fmla="*/ 5416881 w 7283450"/>
              <a:gd name="connsiteY18443" fmla="*/ 5179326 h 6857979"/>
              <a:gd name="connsiteX18444" fmla="*/ 5420056 w 7283450"/>
              <a:gd name="connsiteY18444" fmla="*/ 5179723 h 6857979"/>
              <a:gd name="connsiteX18445" fmla="*/ 5422835 w 7283450"/>
              <a:gd name="connsiteY18445" fmla="*/ 5179723 h 6857979"/>
              <a:gd name="connsiteX18446" fmla="*/ 5425613 w 7283450"/>
              <a:gd name="connsiteY18446" fmla="*/ 5179326 h 6857979"/>
              <a:gd name="connsiteX18447" fmla="*/ 5428391 w 7283450"/>
              <a:gd name="connsiteY18447" fmla="*/ 5178532 h 6857979"/>
              <a:gd name="connsiteX18448" fmla="*/ 5430376 w 7283450"/>
              <a:gd name="connsiteY18448" fmla="*/ 5177341 h 6857979"/>
              <a:gd name="connsiteX18449" fmla="*/ 5432757 w 7283450"/>
              <a:gd name="connsiteY18449" fmla="*/ 5176151 h 6857979"/>
              <a:gd name="connsiteX18450" fmla="*/ 5436726 w 7283450"/>
              <a:gd name="connsiteY18450" fmla="*/ 5172975 h 6857979"/>
              <a:gd name="connsiteX18451" fmla="*/ 5440298 w 7283450"/>
              <a:gd name="connsiteY18451" fmla="*/ 5170196 h 6857979"/>
              <a:gd name="connsiteX18452" fmla="*/ 5444267 w 7283450"/>
              <a:gd name="connsiteY18452" fmla="*/ 5167815 h 6857979"/>
              <a:gd name="connsiteX18453" fmla="*/ 5445855 w 7283450"/>
              <a:gd name="connsiteY18453" fmla="*/ 5166624 h 6857979"/>
              <a:gd name="connsiteX18454" fmla="*/ 5447442 w 7283450"/>
              <a:gd name="connsiteY18454" fmla="*/ 5165830 h 6857979"/>
              <a:gd name="connsiteX18455" fmla="*/ 5449030 w 7283450"/>
              <a:gd name="connsiteY18455" fmla="*/ 5165830 h 6857979"/>
              <a:gd name="connsiteX18456" fmla="*/ 5451411 w 7283450"/>
              <a:gd name="connsiteY18456" fmla="*/ 5165830 h 6857979"/>
              <a:gd name="connsiteX18457" fmla="*/ 5452999 w 7283450"/>
              <a:gd name="connsiteY18457" fmla="*/ 5166227 h 6857979"/>
              <a:gd name="connsiteX18458" fmla="*/ 5454586 w 7283450"/>
              <a:gd name="connsiteY18458" fmla="*/ 5167418 h 6857979"/>
              <a:gd name="connsiteX18459" fmla="*/ 5457762 w 7283450"/>
              <a:gd name="connsiteY18459" fmla="*/ 5169402 h 6857979"/>
              <a:gd name="connsiteX18460" fmla="*/ 5460540 w 7283450"/>
              <a:gd name="connsiteY18460" fmla="*/ 5171784 h 6857979"/>
              <a:gd name="connsiteX18461" fmla="*/ 5462921 w 7283450"/>
              <a:gd name="connsiteY18461" fmla="*/ 5174960 h 6857979"/>
              <a:gd name="connsiteX18462" fmla="*/ 5464509 w 7283450"/>
              <a:gd name="connsiteY18462" fmla="*/ 5178532 h 6857979"/>
              <a:gd name="connsiteX18463" fmla="*/ 5466493 w 7283450"/>
              <a:gd name="connsiteY18463" fmla="*/ 5182502 h 6857979"/>
              <a:gd name="connsiteX18464" fmla="*/ 5470462 w 7283450"/>
              <a:gd name="connsiteY18464" fmla="*/ 5190044 h 6857979"/>
              <a:gd name="connsiteX18465" fmla="*/ 5472844 w 7283450"/>
              <a:gd name="connsiteY18465" fmla="*/ 5194013 h 6857979"/>
              <a:gd name="connsiteX18466" fmla="*/ 5475225 w 7283450"/>
              <a:gd name="connsiteY18466" fmla="*/ 5197189 h 6857979"/>
              <a:gd name="connsiteX18467" fmla="*/ 5478400 w 7283450"/>
              <a:gd name="connsiteY18467" fmla="*/ 5199967 h 6857979"/>
              <a:gd name="connsiteX18468" fmla="*/ 5481972 w 7283450"/>
              <a:gd name="connsiteY18468" fmla="*/ 5202349 h 6857979"/>
              <a:gd name="connsiteX18469" fmla="*/ 5483957 w 7283450"/>
              <a:gd name="connsiteY18469" fmla="*/ 5203540 h 6857979"/>
              <a:gd name="connsiteX18470" fmla="*/ 5486338 w 7283450"/>
              <a:gd name="connsiteY18470" fmla="*/ 5203937 h 6857979"/>
              <a:gd name="connsiteX18471" fmla="*/ 5488720 w 7283450"/>
              <a:gd name="connsiteY18471" fmla="*/ 5204334 h 6857979"/>
              <a:gd name="connsiteX18472" fmla="*/ 5491101 w 7283450"/>
              <a:gd name="connsiteY18472" fmla="*/ 5204731 h 6857979"/>
              <a:gd name="connsiteX18473" fmla="*/ 5494276 w 7283450"/>
              <a:gd name="connsiteY18473" fmla="*/ 5204731 h 6857979"/>
              <a:gd name="connsiteX18474" fmla="*/ 5497452 w 7283450"/>
              <a:gd name="connsiteY18474" fmla="*/ 5204334 h 6857979"/>
              <a:gd name="connsiteX18475" fmla="*/ 5504596 w 7283450"/>
              <a:gd name="connsiteY18475" fmla="*/ 5203143 h 6857979"/>
              <a:gd name="connsiteX18476" fmla="*/ 5504993 w 7283450"/>
              <a:gd name="connsiteY18476" fmla="*/ 5198777 h 6857979"/>
              <a:gd name="connsiteX18477" fmla="*/ 5504596 w 7283450"/>
              <a:gd name="connsiteY18477" fmla="*/ 5195204 h 6857979"/>
              <a:gd name="connsiteX18478" fmla="*/ 5504199 w 7283450"/>
              <a:gd name="connsiteY18478" fmla="*/ 5192028 h 6857979"/>
              <a:gd name="connsiteX18479" fmla="*/ 5503008 w 7283450"/>
              <a:gd name="connsiteY18479" fmla="*/ 5189250 h 6857979"/>
              <a:gd name="connsiteX18480" fmla="*/ 5500230 w 7283450"/>
              <a:gd name="connsiteY18480" fmla="*/ 5184486 h 6857979"/>
              <a:gd name="connsiteX18481" fmla="*/ 5499039 w 7283450"/>
              <a:gd name="connsiteY18481" fmla="*/ 5181708 h 6857979"/>
              <a:gd name="connsiteX18482" fmla="*/ 5498245 w 7283450"/>
              <a:gd name="connsiteY18482" fmla="*/ 5179326 h 6857979"/>
              <a:gd name="connsiteX18483" fmla="*/ 5496261 w 7283450"/>
              <a:gd name="connsiteY18483" fmla="*/ 5180914 h 6857979"/>
              <a:gd name="connsiteX18484" fmla="*/ 5494276 w 7283450"/>
              <a:gd name="connsiteY18484" fmla="*/ 5181708 h 6857979"/>
              <a:gd name="connsiteX18485" fmla="*/ 5491498 w 7283450"/>
              <a:gd name="connsiteY18485" fmla="*/ 5182502 h 6857979"/>
              <a:gd name="connsiteX18486" fmla="*/ 5488720 w 7283450"/>
              <a:gd name="connsiteY18486" fmla="*/ 5182502 h 6857979"/>
              <a:gd name="connsiteX18487" fmla="*/ 5482369 w 7283450"/>
              <a:gd name="connsiteY18487" fmla="*/ 5182899 h 6857979"/>
              <a:gd name="connsiteX18488" fmla="*/ 5476416 w 7283450"/>
              <a:gd name="connsiteY18488" fmla="*/ 5182502 h 6857979"/>
              <a:gd name="connsiteX18489" fmla="*/ 5474828 w 7283450"/>
              <a:gd name="connsiteY18489" fmla="*/ 5178532 h 6857979"/>
              <a:gd name="connsiteX18490" fmla="*/ 5473638 w 7283450"/>
              <a:gd name="connsiteY18490" fmla="*/ 5174563 h 6857979"/>
              <a:gd name="connsiteX18491" fmla="*/ 5471653 w 7283450"/>
              <a:gd name="connsiteY18491" fmla="*/ 5171387 h 6857979"/>
              <a:gd name="connsiteX18492" fmla="*/ 5469669 w 7283450"/>
              <a:gd name="connsiteY18492" fmla="*/ 5168212 h 6857979"/>
              <a:gd name="connsiteX18493" fmla="*/ 5468081 w 7283450"/>
              <a:gd name="connsiteY18493" fmla="*/ 5164639 h 6857979"/>
              <a:gd name="connsiteX18494" fmla="*/ 5465700 w 7283450"/>
              <a:gd name="connsiteY18494" fmla="*/ 5161067 h 6857979"/>
              <a:gd name="connsiteX18495" fmla="*/ 5464509 w 7283450"/>
              <a:gd name="connsiteY18495" fmla="*/ 5157097 h 6857979"/>
              <a:gd name="connsiteX18496" fmla="*/ 5463715 w 7283450"/>
              <a:gd name="connsiteY18496" fmla="*/ 5152731 h 6857979"/>
              <a:gd name="connsiteX18497" fmla="*/ 5464509 w 7283450"/>
              <a:gd name="connsiteY18497" fmla="*/ 5150746 h 6857979"/>
              <a:gd name="connsiteX18498" fmla="*/ 5465700 w 7283450"/>
              <a:gd name="connsiteY18498" fmla="*/ 5148761 h 6857979"/>
              <a:gd name="connsiteX18499" fmla="*/ 5467684 w 7283450"/>
              <a:gd name="connsiteY18499" fmla="*/ 5147570 h 6857979"/>
              <a:gd name="connsiteX18500" fmla="*/ 5469669 w 7283450"/>
              <a:gd name="connsiteY18500" fmla="*/ 5146379 h 6857979"/>
              <a:gd name="connsiteX18501" fmla="*/ 5474035 w 7283450"/>
              <a:gd name="connsiteY18501" fmla="*/ 5144792 h 6857979"/>
              <a:gd name="connsiteX18502" fmla="*/ 5479194 w 7283450"/>
              <a:gd name="connsiteY18502" fmla="*/ 5143998 h 6857979"/>
              <a:gd name="connsiteX18503" fmla="*/ 5483560 w 7283450"/>
              <a:gd name="connsiteY18503" fmla="*/ 5143204 h 6857979"/>
              <a:gd name="connsiteX18504" fmla="*/ 5488720 w 7283450"/>
              <a:gd name="connsiteY18504" fmla="*/ 5141219 h 6857979"/>
              <a:gd name="connsiteX18505" fmla="*/ 5490307 w 7283450"/>
              <a:gd name="connsiteY18505" fmla="*/ 5140425 h 6857979"/>
              <a:gd name="connsiteX18506" fmla="*/ 5492292 w 7283450"/>
              <a:gd name="connsiteY18506" fmla="*/ 5139234 h 6857979"/>
              <a:gd name="connsiteX18507" fmla="*/ 5493879 w 7283450"/>
              <a:gd name="connsiteY18507" fmla="*/ 5137647 h 6857979"/>
              <a:gd name="connsiteX18508" fmla="*/ 5495070 w 7283450"/>
              <a:gd name="connsiteY18508" fmla="*/ 5136059 h 6857979"/>
              <a:gd name="connsiteX18509" fmla="*/ 5497055 w 7283450"/>
              <a:gd name="connsiteY18509" fmla="*/ 5137250 h 6857979"/>
              <a:gd name="connsiteX18510" fmla="*/ 5499039 w 7283450"/>
              <a:gd name="connsiteY18510" fmla="*/ 5138440 h 6857979"/>
              <a:gd name="connsiteX18511" fmla="*/ 5500230 w 7283450"/>
              <a:gd name="connsiteY18511" fmla="*/ 5140028 h 6857979"/>
              <a:gd name="connsiteX18512" fmla="*/ 5501817 w 7283450"/>
              <a:gd name="connsiteY18512" fmla="*/ 5142013 h 6857979"/>
              <a:gd name="connsiteX18513" fmla="*/ 5502611 w 7283450"/>
              <a:gd name="connsiteY18513" fmla="*/ 5143601 h 6857979"/>
              <a:gd name="connsiteX18514" fmla="*/ 5503405 w 7283450"/>
              <a:gd name="connsiteY18514" fmla="*/ 5145189 h 6857979"/>
              <a:gd name="connsiteX18515" fmla="*/ 5503405 w 7283450"/>
              <a:gd name="connsiteY18515" fmla="*/ 5149158 h 6857979"/>
              <a:gd name="connsiteX18516" fmla="*/ 5503008 w 7283450"/>
              <a:gd name="connsiteY18516" fmla="*/ 5153524 h 6857979"/>
              <a:gd name="connsiteX18517" fmla="*/ 5501817 w 7283450"/>
              <a:gd name="connsiteY18517" fmla="*/ 5157891 h 6857979"/>
              <a:gd name="connsiteX18518" fmla="*/ 5499833 w 7283450"/>
              <a:gd name="connsiteY18518" fmla="*/ 5162257 h 6857979"/>
              <a:gd name="connsiteX18519" fmla="*/ 5498245 w 7283450"/>
              <a:gd name="connsiteY18519" fmla="*/ 5165830 h 6857979"/>
              <a:gd name="connsiteX18520" fmla="*/ 5499833 w 7283450"/>
              <a:gd name="connsiteY18520" fmla="*/ 5168609 h 6857979"/>
              <a:gd name="connsiteX18521" fmla="*/ 5501817 w 7283450"/>
              <a:gd name="connsiteY18521" fmla="*/ 5170196 h 6857979"/>
              <a:gd name="connsiteX18522" fmla="*/ 5503405 w 7283450"/>
              <a:gd name="connsiteY18522" fmla="*/ 5170990 h 6857979"/>
              <a:gd name="connsiteX18523" fmla="*/ 5504993 w 7283450"/>
              <a:gd name="connsiteY18523" fmla="*/ 5171387 h 6857979"/>
              <a:gd name="connsiteX18524" fmla="*/ 5506580 w 7283450"/>
              <a:gd name="connsiteY18524" fmla="*/ 5170990 h 6857979"/>
              <a:gd name="connsiteX18525" fmla="*/ 5508565 w 7283450"/>
              <a:gd name="connsiteY18525" fmla="*/ 5170593 h 6857979"/>
              <a:gd name="connsiteX18526" fmla="*/ 5513724 w 7283450"/>
              <a:gd name="connsiteY18526" fmla="*/ 5169402 h 6857979"/>
              <a:gd name="connsiteX18527" fmla="*/ 5515709 w 7283450"/>
              <a:gd name="connsiteY18527" fmla="*/ 5171784 h 6857979"/>
              <a:gd name="connsiteX18528" fmla="*/ 5517297 w 7283450"/>
              <a:gd name="connsiteY18528" fmla="*/ 5174563 h 6857979"/>
              <a:gd name="connsiteX18529" fmla="*/ 5520472 w 7283450"/>
              <a:gd name="connsiteY18529" fmla="*/ 5180914 h 6857979"/>
              <a:gd name="connsiteX18530" fmla="*/ 5522456 w 7283450"/>
              <a:gd name="connsiteY18530" fmla="*/ 5187662 h 6857979"/>
              <a:gd name="connsiteX18531" fmla="*/ 5525235 w 7283450"/>
              <a:gd name="connsiteY18531" fmla="*/ 5194013 h 6857979"/>
              <a:gd name="connsiteX18532" fmla="*/ 5526822 w 7283450"/>
              <a:gd name="connsiteY18532" fmla="*/ 5196792 h 6857979"/>
              <a:gd name="connsiteX18533" fmla="*/ 5528807 w 7283450"/>
              <a:gd name="connsiteY18533" fmla="*/ 5199571 h 6857979"/>
              <a:gd name="connsiteX18534" fmla="*/ 5530791 w 7283450"/>
              <a:gd name="connsiteY18534" fmla="*/ 5201952 h 6857979"/>
              <a:gd name="connsiteX18535" fmla="*/ 5533173 w 7283450"/>
              <a:gd name="connsiteY18535" fmla="*/ 5203937 h 6857979"/>
              <a:gd name="connsiteX18536" fmla="*/ 5536348 w 7283450"/>
              <a:gd name="connsiteY18536" fmla="*/ 5205128 h 6857979"/>
              <a:gd name="connsiteX18537" fmla="*/ 5539920 w 7283450"/>
              <a:gd name="connsiteY18537" fmla="*/ 5206319 h 6857979"/>
              <a:gd name="connsiteX18538" fmla="*/ 5543492 w 7283450"/>
              <a:gd name="connsiteY18538" fmla="*/ 5206319 h 6857979"/>
              <a:gd name="connsiteX18539" fmla="*/ 5548255 w 7283450"/>
              <a:gd name="connsiteY18539" fmla="*/ 5206319 h 6857979"/>
              <a:gd name="connsiteX18540" fmla="*/ 5548255 w 7283450"/>
              <a:gd name="connsiteY18540" fmla="*/ 5207509 h 6857979"/>
              <a:gd name="connsiteX18541" fmla="*/ 5547858 w 7283450"/>
              <a:gd name="connsiteY18541" fmla="*/ 5208700 h 6857979"/>
              <a:gd name="connsiteX18542" fmla="*/ 5547064 w 7283450"/>
              <a:gd name="connsiteY18542" fmla="*/ 5209891 h 6857979"/>
              <a:gd name="connsiteX18543" fmla="*/ 5546270 w 7283450"/>
              <a:gd name="connsiteY18543" fmla="*/ 5210685 h 6857979"/>
              <a:gd name="connsiteX18544" fmla="*/ 5544683 w 7283450"/>
              <a:gd name="connsiteY18544" fmla="*/ 5211876 h 6857979"/>
              <a:gd name="connsiteX18545" fmla="*/ 5541904 w 7283450"/>
              <a:gd name="connsiteY18545" fmla="*/ 5213067 h 6857979"/>
              <a:gd name="connsiteX18546" fmla="*/ 5539920 w 7283450"/>
              <a:gd name="connsiteY18546" fmla="*/ 5213861 h 6857979"/>
              <a:gd name="connsiteX18547" fmla="*/ 5537935 w 7283450"/>
              <a:gd name="connsiteY18547" fmla="*/ 5215051 h 6857979"/>
              <a:gd name="connsiteX18548" fmla="*/ 5537141 w 7283450"/>
              <a:gd name="connsiteY18548" fmla="*/ 5215845 h 6857979"/>
              <a:gd name="connsiteX18549" fmla="*/ 5536745 w 7283450"/>
              <a:gd name="connsiteY18549" fmla="*/ 5216639 h 6857979"/>
              <a:gd name="connsiteX18550" fmla="*/ 5536348 w 7283450"/>
              <a:gd name="connsiteY18550" fmla="*/ 5217830 h 6857979"/>
              <a:gd name="connsiteX18551" fmla="*/ 5535951 w 7283450"/>
              <a:gd name="connsiteY18551" fmla="*/ 5219815 h 6857979"/>
              <a:gd name="connsiteX18552" fmla="*/ 5536745 w 7283450"/>
              <a:gd name="connsiteY18552" fmla="*/ 5221403 h 6857979"/>
              <a:gd name="connsiteX18553" fmla="*/ 5537935 w 7283450"/>
              <a:gd name="connsiteY18553" fmla="*/ 5222594 h 6857979"/>
              <a:gd name="connsiteX18554" fmla="*/ 5538729 w 7283450"/>
              <a:gd name="connsiteY18554" fmla="*/ 5224181 h 6857979"/>
              <a:gd name="connsiteX18555" fmla="*/ 5539126 w 7283450"/>
              <a:gd name="connsiteY18555" fmla="*/ 5226166 h 6857979"/>
              <a:gd name="connsiteX18556" fmla="*/ 5544683 w 7283450"/>
              <a:gd name="connsiteY18556" fmla="*/ 5222990 h 6857979"/>
              <a:gd name="connsiteX18557" fmla="*/ 5549842 w 7283450"/>
              <a:gd name="connsiteY18557" fmla="*/ 5221006 h 6857979"/>
              <a:gd name="connsiteX18558" fmla="*/ 5551827 w 7283450"/>
              <a:gd name="connsiteY18558" fmla="*/ 5220212 h 6857979"/>
              <a:gd name="connsiteX18559" fmla="*/ 5554605 w 7283450"/>
              <a:gd name="connsiteY18559" fmla="*/ 5219815 h 6857979"/>
              <a:gd name="connsiteX18560" fmla="*/ 5556590 w 7283450"/>
              <a:gd name="connsiteY18560" fmla="*/ 5219418 h 6857979"/>
              <a:gd name="connsiteX18561" fmla="*/ 5558177 w 7283450"/>
              <a:gd name="connsiteY18561" fmla="*/ 5219815 h 6857979"/>
              <a:gd name="connsiteX18562" fmla="*/ 5560162 w 7283450"/>
              <a:gd name="connsiteY18562" fmla="*/ 5220609 h 6857979"/>
              <a:gd name="connsiteX18563" fmla="*/ 5561749 w 7283450"/>
              <a:gd name="connsiteY18563" fmla="*/ 5221800 h 6857979"/>
              <a:gd name="connsiteX18564" fmla="*/ 5563337 w 7283450"/>
              <a:gd name="connsiteY18564" fmla="*/ 5222990 h 6857979"/>
              <a:gd name="connsiteX18565" fmla="*/ 5564528 w 7283450"/>
              <a:gd name="connsiteY18565" fmla="*/ 5225372 h 6857979"/>
              <a:gd name="connsiteX18566" fmla="*/ 5565321 w 7283450"/>
              <a:gd name="connsiteY18566" fmla="*/ 5228151 h 6857979"/>
              <a:gd name="connsiteX18567" fmla="*/ 5566115 w 7283450"/>
              <a:gd name="connsiteY18567" fmla="*/ 5231326 h 6857979"/>
              <a:gd name="connsiteX18568" fmla="*/ 5566909 w 7283450"/>
              <a:gd name="connsiteY18568" fmla="*/ 5234899 h 6857979"/>
              <a:gd name="connsiteX18569" fmla="*/ 5567306 w 7283450"/>
              <a:gd name="connsiteY18569" fmla="*/ 5239662 h 6857979"/>
              <a:gd name="connsiteX18570" fmla="*/ 5565718 w 7283450"/>
              <a:gd name="connsiteY18570" fmla="*/ 5239662 h 6857979"/>
              <a:gd name="connsiteX18571" fmla="*/ 5564528 w 7283450"/>
              <a:gd name="connsiteY18571" fmla="*/ 5240059 h 6857979"/>
              <a:gd name="connsiteX18572" fmla="*/ 5562543 w 7283450"/>
              <a:gd name="connsiteY18572" fmla="*/ 5241250 h 6857979"/>
              <a:gd name="connsiteX18573" fmla="*/ 5560955 w 7283450"/>
              <a:gd name="connsiteY18573" fmla="*/ 5242838 h 6857979"/>
              <a:gd name="connsiteX18574" fmla="*/ 5559368 w 7283450"/>
              <a:gd name="connsiteY18574" fmla="*/ 5244823 h 6857979"/>
              <a:gd name="connsiteX18575" fmla="*/ 5558177 w 7283450"/>
              <a:gd name="connsiteY18575" fmla="*/ 5246807 h 6857979"/>
              <a:gd name="connsiteX18576" fmla="*/ 5556590 w 7283450"/>
              <a:gd name="connsiteY18576" fmla="*/ 5248395 h 6857979"/>
              <a:gd name="connsiteX18577" fmla="*/ 5554605 w 7283450"/>
              <a:gd name="connsiteY18577" fmla="*/ 5249189 h 6857979"/>
              <a:gd name="connsiteX18578" fmla="*/ 5553414 w 7283450"/>
              <a:gd name="connsiteY18578" fmla="*/ 5249586 h 6857979"/>
              <a:gd name="connsiteX18579" fmla="*/ 5551430 w 7283450"/>
              <a:gd name="connsiteY18579" fmla="*/ 5249586 h 6857979"/>
              <a:gd name="connsiteX18580" fmla="*/ 5553414 w 7283450"/>
              <a:gd name="connsiteY18580" fmla="*/ 5253555 h 6857979"/>
              <a:gd name="connsiteX18581" fmla="*/ 5553811 w 7283450"/>
              <a:gd name="connsiteY18581" fmla="*/ 5256731 h 6857979"/>
              <a:gd name="connsiteX18582" fmla="*/ 5553811 w 7283450"/>
              <a:gd name="connsiteY18582" fmla="*/ 5259907 h 6857979"/>
              <a:gd name="connsiteX18583" fmla="*/ 5553017 w 7283450"/>
              <a:gd name="connsiteY18583" fmla="*/ 5263082 h 6857979"/>
              <a:gd name="connsiteX18584" fmla="*/ 5551430 w 7283450"/>
              <a:gd name="connsiteY18584" fmla="*/ 5270227 h 6857979"/>
              <a:gd name="connsiteX18585" fmla="*/ 5551033 w 7283450"/>
              <a:gd name="connsiteY18585" fmla="*/ 5274594 h 6857979"/>
              <a:gd name="connsiteX18586" fmla="*/ 5551430 w 7283450"/>
              <a:gd name="connsiteY18586" fmla="*/ 5279754 h 6857979"/>
              <a:gd name="connsiteX18587" fmla="*/ 5549445 w 7283450"/>
              <a:gd name="connsiteY18587" fmla="*/ 5280151 h 6857979"/>
              <a:gd name="connsiteX18588" fmla="*/ 5547461 w 7283450"/>
              <a:gd name="connsiteY18588" fmla="*/ 5280151 h 6857979"/>
              <a:gd name="connsiteX18589" fmla="*/ 5545873 w 7283450"/>
              <a:gd name="connsiteY18589" fmla="*/ 5279754 h 6857979"/>
              <a:gd name="connsiteX18590" fmla="*/ 5544683 w 7283450"/>
              <a:gd name="connsiteY18590" fmla="*/ 5278960 h 6857979"/>
              <a:gd name="connsiteX18591" fmla="*/ 5541904 w 7283450"/>
              <a:gd name="connsiteY18591" fmla="*/ 5277372 h 6857979"/>
              <a:gd name="connsiteX18592" fmla="*/ 5539126 w 7283450"/>
              <a:gd name="connsiteY18592" fmla="*/ 5276182 h 6857979"/>
              <a:gd name="connsiteX18593" fmla="*/ 5540714 w 7283450"/>
              <a:gd name="connsiteY18593" fmla="*/ 5278166 h 6857979"/>
              <a:gd name="connsiteX18594" fmla="*/ 5541904 w 7283450"/>
              <a:gd name="connsiteY18594" fmla="*/ 5279754 h 6857979"/>
              <a:gd name="connsiteX18595" fmla="*/ 5542698 w 7283450"/>
              <a:gd name="connsiteY18595" fmla="*/ 5281739 h 6857979"/>
              <a:gd name="connsiteX18596" fmla="*/ 5543492 w 7283450"/>
              <a:gd name="connsiteY18596" fmla="*/ 5283724 h 6857979"/>
              <a:gd name="connsiteX18597" fmla="*/ 5545079 w 7283450"/>
              <a:gd name="connsiteY18597" fmla="*/ 5288884 h 6857979"/>
              <a:gd name="connsiteX18598" fmla="*/ 5545476 w 7283450"/>
              <a:gd name="connsiteY18598" fmla="*/ 5294441 h 6857979"/>
              <a:gd name="connsiteX18599" fmla="*/ 5545476 w 7283450"/>
              <a:gd name="connsiteY18599" fmla="*/ 5300792 h 6857979"/>
              <a:gd name="connsiteX18600" fmla="*/ 5545476 w 7283450"/>
              <a:gd name="connsiteY18600" fmla="*/ 5307144 h 6857979"/>
              <a:gd name="connsiteX18601" fmla="*/ 5545476 w 7283450"/>
              <a:gd name="connsiteY18601" fmla="*/ 5313892 h 6857979"/>
              <a:gd name="connsiteX18602" fmla="*/ 5545476 w 7283450"/>
              <a:gd name="connsiteY18602" fmla="*/ 5319846 h 6857979"/>
              <a:gd name="connsiteX18603" fmla="*/ 5540317 w 7283450"/>
              <a:gd name="connsiteY18603" fmla="*/ 5321434 h 6857979"/>
              <a:gd name="connsiteX18604" fmla="*/ 5535157 w 7283450"/>
              <a:gd name="connsiteY18604" fmla="*/ 5322625 h 6857979"/>
              <a:gd name="connsiteX18605" fmla="*/ 5526028 w 7283450"/>
              <a:gd name="connsiteY18605" fmla="*/ 5326197 h 6857979"/>
              <a:gd name="connsiteX18606" fmla="*/ 5521266 w 7283450"/>
              <a:gd name="connsiteY18606" fmla="*/ 5327388 h 6857979"/>
              <a:gd name="connsiteX18607" fmla="*/ 5516106 w 7283450"/>
              <a:gd name="connsiteY18607" fmla="*/ 5329373 h 6857979"/>
              <a:gd name="connsiteX18608" fmla="*/ 5510946 w 7283450"/>
              <a:gd name="connsiteY18608" fmla="*/ 5329770 h 6857979"/>
              <a:gd name="connsiteX18609" fmla="*/ 5504596 w 7283450"/>
              <a:gd name="connsiteY18609" fmla="*/ 5330167 h 6857979"/>
              <a:gd name="connsiteX18610" fmla="*/ 5502611 w 7283450"/>
              <a:gd name="connsiteY18610" fmla="*/ 5327785 h 6857979"/>
              <a:gd name="connsiteX18611" fmla="*/ 5500627 w 7283450"/>
              <a:gd name="connsiteY18611" fmla="*/ 5325006 h 6857979"/>
              <a:gd name="connsiteX18612" fmla="*/ 5499436 w 7283450"/>
              <a:gd name="connsiteY18612" fmla="*/ 5322228 h 6857979"/>
              <a:gd name="connsiteX18613" fmla="*/ 5498642 w 7283450"/>
              <a:gd name="connsiteY18613" fmla="*/ 5318258 h 6857979"/>
              <a:gd name="connsiteX18614" fmla="*/ 5498245 w 7283450"/>
              <a:gd name="connsiteY18614" fmla="*/ 5314289 h 6857979"/>
              <a:gd name="connsiteX18615" fmla="*/ 5498245 w 7283450"/>
              <a:gd name="connsiteY18615" fmla="*/ 5309922 h 6857979"/>
              <a:gd name="connsiteX18616" fmla="*/ 5498245 w 7283450"/>
              <a:gd name="connsiteY18616" fmla="*/ 5301586 h 6857979"/>
              <a:gd name="connsiteX18617" fmla="*/ 5497848 w 7283450"/>
              <a:gd name="connsiteY18617" fmla="*/ 5292853 h 6857979"/>
              <a:gd name="connsiteX18618" fmla="*/ 5497452 w 7283450"/>
              <a:gd name="connsiteY18618" fmla="*/ 5289281 h 6857979"/>
              <a:gd name="connsiteX18619" fmla="*/ 5496658 w 7283450"/>
              <a:gd name="connsiteY18619" fmla="*/ 5285311 h 6857979"/>
              <a:gd name="connsiteX18620" fmla="*/ 5495467 w 7283450"/>
              <a:gd name="connsiteY18620" fmla="*/ 5282533 h 6857979"/>
              <a:gd name="connsiteX18621" fmla="*/ 5493879 w 7283450"/>
              <a:gd name="connsiteY18621" fmla="*/ 5279754 h 6857979"/>
              <a:gd name="connsiteX18622" fmla="*/ 5491498 w 7283450"/>
              <a:gd name="connsiteY18622" fmla="*/ 5277372 h 6857979"/>
              <a:gd name="connsiteX18623" fmla="*/ 5490307 w 7283450"/>
              <a:gd name="connsiteY18623" fmla="*/ 5276975 h 6857979"/>
              <a:gd name="connsiteX18624" fmla="*/ 5488720 w 7283450"/>
              <a:gd name="connsiteY18624" fmla="*/ 5276182 h 6857979"/>
              <a:gd name="connsiteX18625" fmla="*/ 5489514 w 7283450"/>
              <a:gd name="connsiteY18625" fmla="*/ 5273403 h 6857979"/>
              <a:gd name="connsiteX18626" fmla="*/ 5490704 w 7283450"/>
              <a:gd name="connsiteY18626" fmla="*/ 5270624 h 6857979"/>
              <a:gd name="connsiteX18627" fmla="*/ 5492292 w 7283450"/>
              <a:gd name="connsiteY18627" fmla="*/ 5268640 h 6857979"/>
              <a:gd name="connsiteX18628" fmla="*/ 5495070 w 7283450"/>
              <a:gd name="connsiteY18628" fmla="*/ 5267052 h 6857979"/>
              <a:gd name="connsiteX18629" fmla="*/ 5497452 w 7283450"/>
              <a:gd name="connsiteY18629" fmla="*/ 5265464 h 6857979"/>
              <a:gd name="connsiteX18630" fmla="*/ 5499833 w 7283450"/>
              <a:gd name="connsiteY18630" fmla="*/ 5264670 h 6857979"/>
              <a:gd name="connsiteX18631" fmla="*/ 5505786 w 7283450"/>
              <a:gd name="connsiteY18631" fmla="*/ 5263082 h 6857979"/>
              <a:gd name="connsiteX18632" fmla="*/ 5511740 w 7283450"/>
              <a:gd name="connsiteY18632" fmla="*/ 5261494 h 6857979"/>
              <a:gd name="connsiteX18633" fmla="*/ 5514518 w 7283450"/>
              <a:gd name="connsiteY18633" fmla="*/ 5259907 h 6857979"/>
              <a:gd name="connsiteX18634" fmla="*/ 5516900 w 7283450"/>
              <a:gd name="connsiteY18634" fmla="*/ 5258716 h 6857979"/>
              <a:gd name="connsiteX18635" fmla="*/ 5519281 w 7283450"/>
              <a:gd name="connsiteY18635" fmla="*/ 5257128 h 6857979"/>
              <a:gd name="connsiteX18636" fmla="*/ 5521266 w 7283450"/>
              <a:gd name="connsiteY18636" fmla="*/ 5255143 h 6857979"/>
              <a:gd name="connsiteX18637" fmla="*/ 5522456 w 7283450"/>
              <a:gd name="connsiteY18637" fmla="*/ 5252762 h 6857979"/>
              <a:gd name="connsiteX18638" fmla="*/ 5523250 w 7283450"/>
              <a:gd name="connsiteY18638" fmla="*/ 5249586 h 6857979"/>
              <a:gd name="connsiteX18639" fmla="*/ 5514518 w 7283450"/>
              <a:gd name="connsiteY18639" fmla="*/ 5247998 h 6857979"/>
              <a:gd name="connsiteX18640" fmla="*/ 5505390 w 7283450"/>
              <a:gd name="connsiteY18640" fmla="*/ 5246807 h 6857979"/>
              <a:gd name="connsiteX18641" fmla="*/ 5495864 w 7283450"/>
              <a:gd name="connsiteY18641" fmla="*/ 5246410 h 6857979"/>
              <a:gd name="connsiteX18642" fmla="*/ 5486338 w 7283450"/>
              <a:gd name="connsiteY18642" fmla="*/ 5246807 h 6857979"/>
              <a:gd name="connsiteX18643" fmla="*/ 5481576 w 7283450"/>
              <a:gd name="connsiteY18643" fmla="*/ 5247204 h 6857979"/>
              <a:gd name="connsiteX18644" fmla="*/ 5477607 w 7283450"/>
              <a:gd name="connsiteY18644" fmla="*/ 5247998 h 6857979"/>
              <a:gd name="connsiteX18645" fmla="*/ 5473241 w 7283450"/>
              <a:gd name="connsiteY18645" fmla="*/ 5248792 h 6857979"/>
              <a:gd name="connsiteX18646" fmla="*/ 5470066 w 7283450"/>
              <a:gd name="connsiteY18646" fmla="*/ 5249983 h 6857979"/>
              <a:gd name="connsiteX18647" fmla="*/ 5466493 w 7283450"/>
              <a:gd name="connsiteY18647" fmla="*/ 5251968 h 6857979"/>
              <a:gd name="connsiteX18648" fmla="*/ 5464112 w 7283450"/>
              <a:gd name="connsiteY18648" fmla="*/ 5254349 h 6857979"/>
              <a:gd name="connsiteX18649" fmla="*/ 5462128 w 7283450"/>
              <a:gd name="connsiteY18649" fmla="*/ 5256731 h 6857979"/>
              <a:gd name="connsiteX18650" fmla="*/ 5460540 w 7283450"/>
              <a:gd name="connsiteY18650" fmla="*/ 5259510 h 6857979"/>
              <a:gd name="connsiteX18651" fmla="*/ 5458952 w 7283450"/>
              <a:gd name="connsiteY18651" fmla="*/ 5256334 h 6857979"/>
              <a:gd name="connsiteX18652" fmla="*/ 5457365 w 7283450"/>
              <a:gd name="connsiteY18652" fmla="*/ 5253159 h 6857979"/>
              <a:gd name="connsiteX18653" fmla="*/ 5456968 w 7283450"/>
              <a:gd name="connsiteY18653" fmla="*/ 5249189 h 6857979"/>
              <a:gd name="connsiteX18654" fmla="*/ 5456968 w 7283450"/>
              <a:gd name="connsiteY18654" fmla="*/ 5245220 h 6857979"/>
              <a:gd name="connsiteX18655" fmla="*/ 5456968 w 7283450"/>
              <a:gd name="connsiteY18655" fmla="*/ 5240853 h 6857979"/>
              <a:gd name="connsiteX18656" fmla="*/ 5457762 w 7283450"/>
              <a:gd name="connsiteY18656" fmla="*/ 5236487 h 6857979"/>
              <a:gd name="connsiteX18657" fmla="*/ 5459349 w 7283450"/>
              <a:gd name="connsiteY18657" fmla="*/ 5228151 h 6857979"/>
              <a:gd name="connsiteX18658" fmla="*/ 5460540 w 7283450"/>
              <a:gd name="connsiteY18658" fmla="*/ 5219815 h 6857979"/>
              <a:gd name="connsiteX18659" fmla="*/ 5460540 w 7283450"/>
              <a:gd name="connsiteY18659" fmla="*/ 5215845 h 6857979"/>
              <a:gd name="connsiteX18660" fmla="*/ 5460143 w 7283450"/>
              <a:gd name="connsiteY18660" fmla="*/ 5212273 h 6857979"/>
              <a:gd name="connsiteX18661" fmla="*/ 5458952 w 7283450"/>
              <a:gd name="connsiteY18661" fmla="*/ 5209097 h 6857979"/>
              <a:gd name="connsiteX18662" fmla="*/ 5456968 w 7283450"/>
              <a:gd name="connsiteY18662" fmla="*/ 5206319 h 6857979"/>
              <a:gd name="connsiteX18663" fmla="*/ 5455777 w 7283450"/>
              <a:gd name="connsiteY18663" fmla="*/ 5205525 h 6857979"/>
              <a:gd name="connsiteX18664" fmla="*/ 5454586 w 7283450"/>
              <a:gd name="connsiteY18664" fmla="*/ 5204334 h 6857979"/>
              <a:gd name="connsiteX18665" fmla="*/ 5451411 w 7283450"/>
              <a:gd name="connsiteY18665" fmla="*/ 5203143 h 6857979"/>
              <a:gd name="connsiteX18666" fmla="*/ 5450617 w 7283450"/>
              <a:gd name="connsiteY18666" fmla="*/ 5203540 h 6857979"/>
              <a:gd name="connsiteX18667" fmla="*/ 5449427 w 7283450"/>
              <a:gd name="connsiteY18667" fmla="*/ 5204334 h 6857979"/>
              <a:gd name="connsiteX18668" fmla="*/ 5449427 w 7283450"/>
              <a:gd name="connsiteY18668" fmla="*/ 5206319 h 6857979"/>
              <a:gd name="connsiteX18669" fmla="*/ 5449824 w 7283450"/>
              <a:gd name="connsiteY18669" fmla="*/ 5207906 h 6857979"/>
              <a:gd name="connsiteX18670" fmla="*/ 5451014 w 7283450"/>
              <a:gd name="connsiteY18670" fmla="*/ 5210288 h 6857979"/>
              <a:gd name="connsiteX18671" fmla="*/ 5453396 w 7283450"/>
              <a:gd name="connsiteY18671" fmla="*/ 5214655 h 6857979"/>
              <a:gd name="connsiteX18672" fmla="*/ 5454190 w 7283450"/>
              <a:gd name="connsiteY18672" fmla="*/ 5217036 h 6857979"/>
              <a:gd name="connsiteX18673" fmla="*/ 5454190 w 7283450"/>
              <a:gd name="connsiteY18673" fmla="*/ 5219815 h 6857979"/>
              <a:gd name="connsiteX18674" fmla="*/ 5453793 w 7283450"/>
              <a:gd name="connsiteY18674" fmla="*/ 5220609 h 6857979"/>
              <a:gd name="connsiteX18675" fmla="*/ 5452602 w 7283450"/>
              <a:gd name="connsiteY18675" fmla="*/ 5221006 h 6857979"/>
              <a:gd name="connsiteX18676" fmla="*/ 5449427 w 7283450"/>
              <a:gd name="connsiteY18676" fmla="*/ 5221800 h 6857979"/>
              <a:gd name="connsiteX18677" fmla="*/ 5446252 w 7283450"/>
              <a:gd name="connsiteY18677" fmla="*/ 5222197 h 6857979"/>
              <a:gd name="connsiteX18678" fmla="*/ 5445458 w 7283450"/>
              <a:gd name="connsiteY18678" fmla="*/ 5222594 h 6857979"/>
              <a:gd name="connsiteX18679" fmla="*/ 5445061 w 7283450"/>
              <a:gd name="connsiteY18679" fmla="*/ 5222990 h 6857979"/>
              <a:gd name="connsiteX18680" fmla="*/ 5444664 w 7283450"/>
              <a:gd name="connsiteY18680" fmla="*/ 5224578 h 6857979"/>
              <a:gd name="connsiteX18681" fmla="*/ 5444664 w 7283450"/>
              <a:gd name="connsiteY18681" fmla="*/ 5226960 h 6857979"/>
              <a:gd name="connsiteX18682" fmla="*/ 5444664 w 7283450"/>
              <a:gd name="connsiteY18682" fmla="*/ 5231723 h 6857979"/>
              <a:gd name="connsiteX18683" fmla="*/ 5445061 w 7283450"/>
              <a:gd name="connsiteY18683" fmla="*/ 5237281 h 6857979"/>
              <a:gd name="connsiteX18684" fmla="*/ 5445458 w 7283450"/>
              <a:gd name="connsiteY18684" fmla="*/ 5242441 h 6857979"/>
              <a:gd name="connsiteX18685" fmla="*/ 5445061 w 7283450"/>
              <a:gd name="connsiteY18685" fmla="*/ 5245220 h 6857979"/>
              <a:gd name="connsiteX18686" fmla="*/ 5445061 w 7283450"/>
              <a:gd name="connsiteY18686" fmla="*/ 5247204 h 6857979"/>
              <a:gd name="connsiteX18687" fmla="*/ 5444267 w 7283450"/>
              <a:gd name="connsiteY18687" fmla="*/ 5249189 h 6857979"/>
              <a:gd name="connsiteX18688" fmla="*/ 5443473 w 7283450"/>
              <a:gd name="connsiteY18688" fmla="*/ 5250777 h 6857979"/>
              <a:gd name="connsiteX18689" fmla="*/ 5442283 w 7283450"/>
              <a:gd name="connsiteY18689" fmla="*/ 5251968 h 6857979"/>
              <a:gd name="connsiteX18690" fmla="*/ 5440298 w 7283450"/>
              <a:gd name="connsiteY18690" fmla="*/ 5253159 h 6857979"/>
              <a:gd name="connsiteX18691" fmla="*/ 5437917 w 7283450"/>
              <a:gd name="connsiteY18691" fmla="*/ 5253555 h 6857979"/>
              <a:gd name="connsiteX18692" fmla="*/ 5435535 w 7283450"/>
              <a:gd name="connsiteY18692" fmla="*/ 5253159 h 6857979"/>
              <a:gd name="connsiteX18693" fmla="*/ 5434741 w 7283450"/>
              <a:gd name="connsiteY18693" fmla="*/ 5248395 h 6857979"/>
              <a:gd name="connsiteX18694" fmla="*/ 5433948 w 7283450"/>
              <a:gd name="connsiteY18694" fmla="*/ 5244426 h 6857979"/>
              <a:gd name="connsiteX18695" fmla="*/ 5431963 w 7283450"/>
              <a:gd name="connsiteY18695" fmla="*/ 5240456 h 6857979"/>
              <a:gd name="connsiteX18696" fmla="*/ 5430376 w 7283450"/>
              <a:gd name="connsiteY18696" fmla="*/ 5237281 h 6857979"/>
              <a:gd name="connsiteX18697" fmla="*/ 5428788 w 7283450"/>
              <a:gd name="connsiteY18697" fmla="*/ 5234105 h 6857979"/>
              <a:gd name="connsiteX18698" fmla="*/ 5426407 w 7283450"/>
              <a:gd name="connsiteY18698" fmla="*/ 5231326 h 6857979"/>
              <a:gd name="connsiteX18699" fmla="*/ 5421644 w 7283450"/>
              <a:gd name="connsiteY18699" fmla="*/ 5225769 h 6857979"/>
              <a:gd name="connsiteX18700" fmla="*/ 5416881 w 7283450"/>
              <a:gd name="connsiteY18700" fmla="*/ 5220609 h 6857979"/>
              <a:gd name="connsiteX18701" fmla="*/ 5411721 w 7283450"/>
              <a:gd name="connsiteY18701" fmla="*/ 5215448 h 6857979"/>
              <a:gd name="connsiteX18702" fmla="*/ 5409737 w 7283450"/>
              <a:gd name="connsiteY18702" fmla="*/ 5212670 h 6857979"/>
              <a:gd name="connsiteX18703" fmla="*/ 5407752 w 7283450"/>
              <a:gd name="connsiteY18703" fmla="*/ 5209891 h 6857979"/>
              <a:gd name="connsiteX18704" fmla="*/ 5405371 w 7283450"/>
              <a:gd name="connsiteY18704" fmla="*/ 5206319 h 6857979"/>
              <a:gd name="connsiteX18705" fmla="*/ 5404180 w 7283450"/>
              <a:gd name="connsiteY18705" fmla="*/ 5203143 h 6857979"/>
              <a:gd name="connsiteX18706" fmla="*/ 5402990 w 7283450"/>
              <a:gd name="connsiteY18706" fmla="*/ 5203937 h 6857979"/>
              <a:gd name="connsiteX18707" fmla="*/ 5401402 w 7283450"/>
              <a:gd name="connsiteY18707" fmla="*/ 5204731 h 6857979"/>
              <a:gd name="connsiteX18708" fmla="*/ 5397433 w 7283450"/>
              <a:gd name="connsiteY18708" fmla="*/ 5205922 h 6857979"/>
              <a:gd name="connsiteX18709" fmla="*/ 5393861 w 7283450"/>
              <a:gd name="connsiteY18709" fmla="*/ 5207113 h 6857979"/>
              <a:gd name="connsiteX18710" fmla="*/ 5392670 w 7283450"/>
              <a:gd name="connsiteY18710" fmla="*/ 5208303 h 6857979"/>
              <a:gd name="connsiteX18711" fmla="*/ 5391479 w 7283450"/>
              <a:gd name="connsiteY18711" fmla="*/ 5209891 h 6857979"/>
              <a:gd name="connsiteX18712" fmla="*/ 5391479 w 7283450"/>
              <a:gd name="connsiteY18712" fmla="*/ 5211479 h 6857979"/>
              <a:gd name="connsiteX18713" fmla="*/ 5391479 w 7283450"/>
              <a:gd name="connsiteY18713" fmla="*/ 5214258 h 6857979"/>
              <a:gd name="connsiteX18714" fmla="*/ 5392670 w 7283450"/>
              <a:gd name="connsiteY18714" fmla="*/ 5221800 h 6857979"/>
              <a:gd name="connsiteX18715" fmla="*/ 5394258 w 7283450"/>
              <a:gd name="connsiteY18715" fmla="*/ 5229739 h 6857979"/>
              <a:gd name="connsiteX18716" fmla="*/ 5395052 w 7283450"/>
              <a:gd name="connsiteY18716" fmla="*/ 5235693 h 6857979"/>
              <a:gd name="connsiteX18717" fmla="*/ 5394655 w 7283450"/>
              <a:gd name="connsiteY18717" fmla="*/ 5236090 h 6857979"/>
              <a:gd name="connsiteX18718" fmla="*/ 5394655 w 7283450"/>
              <a:gd name="connsiteY18718" fmla="*/ 5236487 h 6857979"/>
              <a:gd name="connsiteX18719" fmla="*/ 5395052 w 7283450"/>
              <a:gd name="connsiteY18719" fmla="*/ 5236487 h 6857979"/>
              <a:gd name="connsiteX18720" fmla="*/ 5395052 w 7283450"/>
              <a:gd name="connsiteY18720" fmla="*/ 5235693 h 6857979"/>
              <a:gd name="connsiteX18721" fmla="*/ 5395845 w 7283450"/>
              <a:gd name="connsiteY18721" fmla="*/ 5234502 h 6857979"/>
              <a:gd name="connsiteX18722" fmla="*/ 5397036 w 7283450"/>
              <a:gd name="connsiteY18722" fmla="*/ 5234105 h 6857979"/>
              <a:gd name="connsiteX18723" fmla="*/ 5401005 w 7283450"/>
              <a:gd name="connsiteY18723" fmla="*/ 5232914 h 6857979"/>
              <a:gd name="connsiteX18724" fmla="*/ 5404974 w 7283450"/>
              <a:gd name="connsiteY18724" fmla="*/ 5232914 h 6857979"/>
              <a:gd name="connsiteX18725" fmla="*/ 5407752 w 7283450"/>
              <a:gd name="connsiteY18725" fmla="*/ 5232914 h 6857979"/>
              <a:gd name="connsiteX18726" fmla="*/ 5409340 w 7283450"/>
              <a:gd name="connsiteY18726" fmla="*/ 5233311 h 6857979"/>
              <a:gd name="connsiteX18727" fmla="*/ 5411324 w 7283450"/>
              <a:gd name="connsiteY18727" fmla="*/ 5234105 h 6857979"/>
              <a:gd name="connsiteX18728" fmla="*/ 5412515 w 7283450"/>
              <a:gd name="connsiteY18728" fmla="*/ 5235693 h 6857979"/>
              <a:gd name="connsiteX18729" fmla="*/ 5413309 w 7283450"/>
              <a:gd name="connsiteY18729" fmla="*/ 5237281 h 6857979"/>
              <a:gd name="connsiteX18730" fmla="*/ 5413706 w 7283450"/>
              <a:gd name="connsiteY18730" fmla="*/ 5239265 h 6857979"/>
              <a:gd name="connsiteX18731" fmla="*/ 5413309 w 7283450"/>
              <a:gd name="connsiteY18731" fmla="*/ 5241647 h 6857979"/>
              <a:gd name="connsiteX18732" fmla="*/ 5412118 w 7283450"/>
              <a:gd name="connsiteY18732" fmla="*/ 5245220 h 6857979"/>
              <a:gd name="connsiteX18733" fmla="*/ 5410134 w 7283450"/>
              <a:gd name="connsiteY18733" fmla="*/ 5248792 h 6857979"/>
              <a:gd name="connsiteX18734" fmla="*/ 5406959 w 7283450"/>
              <a:gd name="connsiteY18734" fmla="*/ 5253159 h 6857979"/>
              <a:gd name="connsiteX18735" fmla="*/ 5409737 w 7283450"/>
              <a:gd name="connsiteY18735" fmla="*/ 5255143 h 6857979"/>
              <a:gd name="connsiteX18736" fmla="*/ 5410928 w 7283450"/>
              <a:gd name="connsiteY18736" fmla="*/ 5257128 h 6857979"/>
              <a:gd name="connsiteX18737" fmla="*/ 5412515 w 7283450"/>
              <a:gd name="connsiteY18737" fmla="*/ 5261494 h 6857979"/>
              <a:gd name="connsiteX18738" fmla="*/ 5413309 w 7283450"/>
              <a:gd name="connsiteY18738" fmla="*/ 5263082 h 6857979"/>
              <a:gd name="connsiteX18739" fmla="*/ 5414897 w 7283450"/>
              <a:gd name="connsiteY18739" fmla="*/ 5264670 h 6857979"/>
              <a:gd name="connsiteX18740" fmla="*/ 5418072 w 7283450"/>
              <a:gd name="connsiteY18740" fmla="*/ 5265464 h 6857979"/>
              <a:gd name="connsiteX18741" fmla="*/ 5422835 w 7283450"/>
              <a:gd name="connsiteY18741" fmla="*/ 5266258 h 6857979"/>
              <a:gd name="connsiteX18742" fmla="*/ 5422835 w 7283450"/>
              <a:gd name="connsiteY18742" fmla="*/ 5273006 h 6857979"/>
              <a:gd name="connsiteX18743" fmla="*/ 5422835 w 7283450"/>
              <a:gd name="connsiteY18743" fmla="*/ 5279754 h 6857979"/>
              <a:gd name="connsiteX18744" fmla="*/ 5422438 w 7283450"/>
              <a:gd name="connsiteY18744" fmla="*/ 5282930 h 6857979"/>
              <a:gd name="connsiteX18745" fmla="*/ 5422041 w 7283450"/>
              <a:gd name="connsiteY18745" fmla="*/ 5285311 h 6857979"/>
              <a:gd name="connsiteX18746" fmla="*/ 5421247 w 7283450"/>
              <a:gd name="connsiteY18746" fmla="*/ 5288090 h 6857979"/>
              <a:gd name="connsiteX18747" fmla="*/ 5419659 w 7283450"/>
              <a:gd name="connsiteY18747" fmla="*/ 5289678 h 6857979"/>
              <a:gd name="connsiteX18748" fmla="*/ 5421247 w 7283450"/>
              <a:gd name="connsiteY18748" fmla="*/ 5290472 h 6857979"/>
              <a:gd name="connsiteX18749" fmla="*/ 5422438 w 7283450"/>
              <a:gd name="connsiteY18749" fmla="*/ 5290472 h 6857979"/>
              <a:gd name="connsiteX18750" fmla="*/ 5423628 w 7283450"/>
              <a:gd name="connsiteY18750" fmla="*/ 5289678 h 6857979"/>
              <a:gd name="connsiteX18751" fmla="*/ 5425216 w 7283450"/>
              <a:gd name="connsiteY18751" fmla="*/ 5288090 h 6857979"/>
              <a:gd name="connsiteX18752" fmla="*/ 5426010 w 7283450"/>
              <a:gd name="connsiteY18752" fmla="*/ 5286899 h 6857979"/>
              <a:gd name="connsiteX18753" fmla="*/ 5426407 w 7283450"/>
              <a:gd name="connsiteY18753" fmla="*/ 5284914 h 6857979"/>
              <a:gd name="connsiteX18754" fmla="*/ 5426407 w 7283450"/>
              <a:gd name="connsiteY18754" fmla="*/ 5284121 h 6857979"/>
              <a:gd name="connsiteX18755" fmla="*/ 5428391 w 7283450"/>
              <a:gd name="connsiteY18755" fmla="*/ 5289281 h 6857979"/>
              <a:gd name="connsiteX18756" fmla="*/ 5432757 w 7283450"/>
              <a:gd name="connsiteY18756" fmla="*/ 5302380 h 6857979"/>
              <a:gd name="connsiteX18757" fmla="*/ 5437123 w 7283450"/>
              <a:gd name="connsiteY18757" fmla="*/ 5316273 h 6857979"/>
              <a:gd name="connsiteX18758" fmla="*/ 5438314 w 7283450"/>
              <a:gd name="connsiteY18758" fmla="*/ 5321037 h 6857979"/>
              <a:gd name="connsiteX18759" fmla="*/ 5438314 w 7283450"/>
              <a:gd name="connsiteY18759" fmla="*/ 5323418 h 6857979"/>
              <a:gd name="connsiteX18760" fmla="*/ 5439504 w 7283450"/>
              <a:gd name="connsiteY18760" fmla="*/ 5322228 h 6857979"/>
              <a:gd name="connsiteX18761" fmla="*/ 5441092 w 7283450"/>
              <a:gd name="connsiteY18761" fmla="*/ 5321831 h 6857979"/>
              <a:gd name="connsiteX18762" fmla="*/ 5442679 w 7283450"/>
              <a:gd name="connsiteY18762" fmla="*/ 5321037 h 6857979"/>
              <a:gd name="connsiteX18763" fmla="*/ 5444267 w 7283450"/>
              <a:gd name="connsiteY18763" fmla="*/ 5321037 h 6857979"/>
              <a:gd name="connsiteX18764" fmla="*/ 5447045 w 7283450"/>
              <a:gd name="connsiteY18764" fmla="*/ 5321037 h 6857979"/>
              <a:gd name="connsiteX18765" fmla="*/ 5450617 w 7283450"/>
              <a:gd name="connsiteY18765" fmla="*/ 5321831 h 6857979"/>
              <a:gd name="connsiteX18766" fmla="*/ 5457365 w 7283450"/>
              <a:gd name="connsiteY18766" fmla="*/ 5324212 h 6857979"/>
              <a:gd name="connsiteX18767" fmla="*/ 5463715 w 7283450"/>
              <a:gd name="connsiteY18767" fmla="*/ 5326594 h 6857979"/>
              <a:gd name="connsiteX18768" fmla="*/ 5463715 w 7283450"/>
              <a:gd name="connsiteY18768" fmla="*/ 5331357 h 6857979"/>
              <a:gd name="connsiteX18769" fmla="*/ 5462921 w 7283450"/>
              <a:gd name="connsiteY18769" fmla="*/ 5335327 h 6857979"/>
              <a:gd name="connsiteX18770" fmla="*/ 5462524 w 7283450"/>
              <a:gd name="connsiteY18770" fmla="*/ 5339296 h 6857979"/>
              <a:gd name="connsiteX18771" fmla="*/ 5462128 w 7283450"/>
              <a:gd name="connsiteY18771" fmla="*/ 5342075 h 6857979"/>
              <a:gd name="connsiteX18772" fmla="*/ 5462524 w 7283450"/>
              <a:gd name="connsiteY18772" fmla="*/ 5343266 h 6857979"/>
              <a:gd name="connsiteX18773" fmla="*/ 5462524 w 7283450"/>
              <a:gd name="connsiteY18773" fmla="*/ 5344060 h 6857979"/>
              <a:gd name="connsiteX18774" fmla="*/ 5463318 w 7283450"/>
              <a:gd name="connsiteY18774" fmla="*/ 5344854 h 6857979"/>
              <a:gd name="connsiteX18775" fmla="*/ 5464509 w 7283450"/>
              <a:gd name="connsiteY18775" fmla="*/ 5345648 h 6857979"/>
              <a:gd name="connsiteX18776" fmla="*/ 5465700 w 7283450"/>
              <a:gd name="connsiteY18776" fmla="*/ 5346441 h 6857979"/>
              <a:gd name="connsiteX18777" fmla="*/ 5468081 w 7283450"/>
              <a:gd name="connsiteY18777" fmla="*/ 5346838 h 6857979"/>
              <a:gd name="connsiteX18778" fmla="*/ 5472844 w 7283450"/>
              <a:gd name="connsiteY18778" fmla="*/ 5346838 h 6857979"/>
              <a:gd name="connsiteX18779" fmla="*/ 5473241 w 7283450"/>
              <a:gd name="connsiteY18779" fmla="*/ 5350014 h 6857979"/>
              <a:gd name="connsiteX18780" fmla="*/ 5473241 w 7283450"/>
              <a:gd name="connsiteY18780" fmla="*/ 5352396 h 6857979"/>
              <a:gd name="connsiteX18781" fmla="*/ 5472447 w 7283450"/>
              <a:gd name="connsiteY18781" fmla="*/ 5354777 h 6857979"/>
              <a:gd name="connsiteX18782" fmla="*/ 5471653 w 7283450"/>
              <a:gd name="connsiteY18782" fmla="*/ 5356762 h 6857979"/>
              <a:gd name="connsiteX18783" fmla="*/ 5470462 w 7283450"/>
              <a:gd name="connsiteY18783" fmla="*/ 5358747 h 6857979"/>
              <a:gd name="connsiteX18784" fmla="*/ 5469669 w 7283450"/>
              <a:gd name="connsiteY18784" fmla="*/ 5360732 h 6857979"/>
              <a:gd name="connsiteX18785" fmla="*/ 5469669 w 7283450"/>
              <a:gd name="connsiteY18785" fmla="*/ 5363510 h 6857979"/>
              <a:gd name="connsiteX18786" fmla="*/ 5470066 w 7283450"/>
              <a:gd name="connsiteY18786" fmla="*/ 5366686 h 6857979"/>
              <a:gd name="connsiteX18787" fmla="*/ 5470859 w 7283450"/>
              <a:gd name="connsiteY18787" fmla="*/ 5365098 h 6857979"/>
              <a:gd name="connsiteX18788" fmla="*/ 5472050 w 7283450"/>
              <a:gd name="connsiteY18788" fmla="*/ 5363907 h 6857979"/>
              <a:gd name="connsiteX18789" fmla="*/ 5473241 w 7283450"/>
              <a:gd name="connsiteY18789" fmla="*/ 5362716 h 6857979"/>
              <a:gd name="connsiteX18790" fmla="*/ 5474035 w 7283450"/>
              <a:gd name="connsiteY18790" fmla="*/ 5362319 h 6857979"/>
              <a:gd name="connsiteX18791" fmla="*/ 5475225 w 7283450"/>
              <a:gd name="connsiteY18791" fmla="*/ 5362319 h 6857979"/>
              <a:gd name="connsiteX18792" fmla="*/ 5476416 w 7283450"/>
              <a:gd name="connsiteY18792" fmla="*/ 5362319 h 6857979"/>
              <a:gd name="connsiteX18793" fmla="*/ 5477210 w 7283450"/>
              <a:gd name="connsiteY18793" fmla="*/ 5362319 h 6857979"/>
              <a:gd name="connsiteX18794" fmla="*/ 5477607 w 7283450"/>
              <a:gd name="connsiteY18794" fmla="*/ 5363510 h 6857979"/>
              <a:gd name="connsiteX18795" fmla="*/ 5478004 w 7283450"/>
              <a:gd name="connsiteY18795" fmla="*/ 5363907 h 6857979"/>
              <a:gd name="connsiteX18796" fmla="*/ 5478400 w 7283450"/>
              <a:gd name="connsiteY18796" fmla="*/ 5365098 h 6857979"/>
              <a:gd name="connsiteX18797" fmla="*/ 5478400 w 7283450"/>
              <a:gd name="connsiteY18797" fmla="*/ 5365892 h 6857979"/>
              <a:gd name="connsiteX18798" fmla="*/ 5478004 w 7283450"/>
              <a:gd name="connsiteY18798" fmla="*/ 5367083 h 6857979"/>
              <a:gd name="connsiteX18799" fmla="*/ 5477210 w 7283450"/>
              <a:gd name="connsiteY18799" fmla="*/ 5368671 h 6857979"/>
              <a:gd name="connsiteX18800" fmla="*/ 5476416 w 7283450"/>
              <a:gd name="connsiteY18800" fmla="*/ 5369861 h 6857979"/>
              <a:gd name="connsiteX18801" fmla="*/ 5474828 w 7283450"/>
              <a:gd name="connsiteY18801" fmla="*/ 5371846 h 6857979"/>
              <a:gd name="connsiteX18802" fmla="*/ 5472844 w 7283450"/>
              <a:gd name="connsiteY18802" fmla="*/ 5373434 h 6857979"/>
              <a:gd name="connsiteX18803" fmla="*/ 5474035 w 7283450"/>
              <a:gd name="connsiteY18803" fmla="*/ 5374228 h 6857979"/>
              <a:gd name="connsiteX18804" fmla="*/ 5476019 w 7283450"/>
              <a:gd name="connsiteY18804" fmla="*/ 5374625 h 6857979"/>
              <a:gd name="connsiteX18805" fmla="*/ 5479988 w 7283450"/>
              <a:gd name="connsiteY18805" fmla="*/ 5375022 h 6857979"/>
              <a:gd name="connsiteX18806" fmla="*/ 5485545 w 7283450"/>
              <a:gd name="connsiteY18806" fmla="*/ 5375419 h 6857979"/>
              <a:gd name="connsiteX18807" fmla="*/ 5488323 w 7283450"/>
              <a:gd name="connsiteY18807" fmla="*/ 5375816 h 6857979"/>
              <a:gd name="connsiteX18808" fmla="*/ 5491895 w 7283450"/>
              <a:gd name="connsiteY18808" fmla="*/ 5376610 h 6857979"/>
              <a:gd name="connsiteX18809" fmla="*/ 5491101 w 7283450"/>
              <a:gd name="connsiteY18809" fmla="*/ 5380579 h 6857979"/>
              <a:gd name="connsiteX18810" fmla="*/ 5490704 w 7283450"/>
              <a:gd name="connsiteY18810" fmla="*/ 5383755 h 6857979"/>
              <a:gd name="connsiteX18811" fmla="*/ 5491101 w 7283450"/>
              <a:gd name="connsiteY18811" fmla="*/ 5386533 h 6857979"/>
              <a:gd name="connsiteX18812" fmla="*/ 5491895 w 7283450"/>
              <a:gd name="connsiteY18812" fmla="*/ 5389312 h 6857979"/>
              <a:gd name="connsiteX18813" fmla="*/ 5494276 w 7283450"/>
              <a:gd name="connsiteY18813" fmla="*/ 5394075 h 6857979"/>
              <a:gd name="connsiteX18814" fmla="*/ 5497055 w 7283450"/>
              <a:gd name="connsiteY18814" fmla="*/ 5400426 h 6857979"/>
              <a:gd name="connsiteX18815" fmla="*/ 5496658 w 7283450"/>
              <a:gd name="connsiteY18815" fmla="*/ 5400029 h 6857979"/>
              <a:gd name="connsiteX18816" fmla="*/ 5495864 w 7283450"/>
              <a:gd name="connsiteY18816" fmla="*/ 5399633 h 6857979"/>
              <a:gd name="connsiteX18817" fmla="*/ 5495467 w 7283450"/>
              <a:gd name="connsiteY18817" fmla="*/ 5400426 h 6857979"/>
              <a:gd name="connsiteX18818" fmla="*/ 5495467 w 7283450"/>
              <a:gd name="connsiteY18818" fmla="*/ 5401617 h 6857979"/>
              <a:gd name="connsiteX18819" fmla="*/ 5495070 w 7283450"/>
              <a:gd name="connsiteY18819" fmla="*/ 5404396 h 6857979"/>
              <a:gd name="connsiteX18820" fmla="*/ 5495467 w 7283450"/>
              <a:gd name="connsiteY18820" fmla="*/ 5408762 h 6857979"/>
              <a:gd name="connsiteX18821" fmla="*/ 5496261 w 7283450"/>
              <a:gd name="connsiteY18821" fmla="*/ 5412732 h 6857979"/>
              <a:gd name="connsiteX18822" fmla="*/ 5497055 w 7283450"/>
              <a:gd name="connsiteY18822" fmla="*/ 5414717 h 6857979"/>
              <a:gd name="connsiteX18823" fmla="*/ 5498245 w 7283450"/>
              <a:gd name="connsiteY18823" fmla="*/ 5416304 h 6857979"/>
              <a:gd name="connsiteX18824" fmla="*/ 5499436 w 7283450"/>
              <a:gd name="connsiteY18824" fmla="*/ 5417098 h 6857979"/>
              <a:gd name="connsiteX18825" fmla="*/ 5500627 w 7283450"/>
              <a:gd name="connsiteY18825" fmla="*/ 5417892 h 6857979"/>
              <a:gd name="connsiteX18826" fmla="*/ 5502611 w 7283450"/>
              <a:gd name="connsiteY18826" fmla="*/ 5417495 h 6857979"/>
              <a:gd name="connsiteX18827" fmla="*/ 5504596 w 7283450"/>
              <a:gd name="connsiteY18827" fmla="*/ 5417098 h 6857979"/>
              <a:gd name="connsiteX18828" fmla="*/ 5505390 w 7283450"/>
              <a:gd name="connsiteY18828" fmla="*/ 5419083 h 6857979"/>
              <a:gd name="connsiteX18829" fmla="*/ 5505786 w 7283450"/>
              <a:gd name="connsiteY18829" fmla="*/ 5420671 h 6857979"/>
              <a:gd name="connsiteX18830" fmla="*/ 5505786 w 7283450"/>
              <a:gd name="connsiteY18830" fmla="*/ 5421465 h 6857979"/>
              <a:gd name="connsiteX18831" fmla="*/ 5504993 w 7283450"/>
              <a:gd name="connsiteY18831" fmla="*/ 5421862 h 6857979"/>
              <a:gd name="connsiteX18832" fmla="*/ 5504199 w 7283450"/>
              <a:gd name="connsiteY18832" fmla="*/ 5421862 h 6857979"/>
              <a:gd name="connsiteX18833" fmla="*/ 5502611 w 7283450"/>
              <a:gd name="connsiteY18833" fmla="*/ 5421465 h 6857979"/>
              <a:gd name="connsiteX18834" fmla="*/ 5498642 w 7283450"/>
              <a:gd name="connsiteY18834" fmla="*/ 5419480 h 6857979"/>
              <a:gd name="connsiteX18835" fmla="*/ 5495070 w 7283450"/>
              <a:gd name="connsiteY18835" fmla="*/ 5416304 h 6857979"/>
              <a:gd name="connsiteX18836" fmla="*/ 5493483 w 7283450"/>
              <a:gd name="connsiteY18836" fmla="*/ 5413923 h 6857979"/>
              <a:gd name="connsiteX18837" fmla="*/ 5491498 w 7283450"/>
              <a:gd name="connsiteY18837" fmla="*/ 5411938 h 6857979"/>
              <a:gd name="connsiteX18838" fmla="*/ 5489910 w 7283450"/>
              <a:gd name="connsiteY18838" fmla="*/ 5409953 h 6857979"/>
              <a:gd name="connsiteX18839" fmla="*/ 5489117 w 7283450"/>
              <a:gd name="connsiteY18839" fmla="*/ 5407968 h 6857979"/>
              <a:gd name="connsiteX18840" fmla="*/ 5488720 w 7283450"/>
              <a:gd name="connsiteY18840" fmla="*/ 5405984 h 6857979"/>
              <a:gd name="connsiteX18841" fmla="*/ 5488720 w 7283450"/>
              <a:gd name="connsiteY18841" fmla="*/ 5403205 h 6857979"/>
              <a:gd name="connsiteX18842" fmla="*/ 5487926 w 7283450"/>
              <a:gd name="connsiteY18842" fmla="*/ 5403999 h 6857979"/>
              <a:gd name="connsiteX18843" fmla="*/ 5487132 w 7283450"/>
              <a:gd name="connsiteY18843" fmla="*/ 5404793 h 6857979"/>
              <a:gd name="connsiteX18844" fmla="*/ 5485941 w 7283450"/>
              <a:gd name="connsiteY18844" fmla="*/ 5407175 h 6857979"/>
              <a:gd name="connsiteX18845" fmla="*/ 5485545 w 7283450"/>
              <a:gd name="connsiteY18845" fmla="*/ 5408365 h 6857979"/>
              <a:gd name="connsiteX18846" fmla="*/ 5484751 w 7283450"/>
              <a:gd name="connsiteY18846" fmla="*/ 5409159 h 6857979"/>
              <a:gd name="connsiteX18847" fmla="*/ 5483560 w 7283450"/>
              <a:gd name="connsiteY18847" fmla="*/ 5409953 h 6857979"/>
              <a:gd name="connsiteX18848" fmla="*/ 5483957 w 7283450"/>
              <a:gd name="connsiteY18848" fmla="*/ 5409953 h 6857979"/>
              <a:gd name="connsiteX18849" fmla="*/ 5485941 w 7283450"/>
              <a:gd name="connsiteY18849" fmla="*/ 5410747 h 6857979"/>
              <a:gd name="connsiteX18850" fmla="*/ 5486735 w 7283450"/>
              <a:gd name="connsiteY18850" fmla="*/ 5411541 h 6857979"/>
              <a:gd name="connsiteX18851" fmla="*/ 5487132 w 7283450"/>
              <a:gd name="connsiteY18851" fmla="*/ 5413129 h 6857979"/>
              <a:gd name="connsiteX18852" fmla="*/ 5487132 w 7283450"/>
              <a:gd name="connsiteY18852" fmla="*/ 5415510 h 6857979"/>
              <a:gd name="connsiteX18853" fmla="*/ 5486735 w 7283450"/>
              <a:gd name="connsiteY18853" fmla="*/ 5417495 h 6857979"/>
              <a:gd name="connsiteX18854" fmla="*/ 5486338 w 7283450"/>
              <a:gd name="connsiteY18854" fmla="*/ 5419480 h 6857979"/>
              <a:gd name="connsiteX18855" fmla="*/ 5485545 w 7283450"/>
              <a:gd name="connsiteY18855" fmla="*/ 5421465 h 6857979"/>
              <a:gd name="connsiteX18856" fmla="*/ 5483957 w 7283450"/>
              <a:gd name="connsiteY18856" fmla="*/ 5423846 h 6857979"/>
              <a:gd name="connsiteX18857" fmla="*/ 5482766 w 7283450"/>
              <a:gd name="connsiteY18857" fmla="*/ 5425831 h 6857979"/>
              <a:gd name="connsiteX18858" fmla="*/ 5481576 w 7283450"/>
              <a:gd name="connsiteY18858" fmla="*/ 5427419 h 6857979"/>
              <a:gd name="connsiteX18859" fmla="*/ 5479988 w 7283450"/>
              <a:gd name="connsiteY18859" fmla="*/ 5428610 h 6857979"/>
              <a:gd name="connsiteX18860" fmla="*/ 5478400 w 7283450"/>
              <a:gd name="connsiteY18860" fmla="*/ 5429007 h 6857979"/>
              <a:gd name="connsiteX18861" fmla="*/ 5476813 w 7283450"/>
              <a:gd name="connsiteY18861" fmla="*/ 5429007 h 6857979"/>
              <a:gd name="connsiteX18862" fmla="*/ 5474828 w 7283450"/>
              <a:gd name="connsiteY18862" fmla="*/ 5428213 h 6857979"/>
              <a:gd name="connsiteX18863" fmla="*/ 5472844 w 7283450"/>
              <a:gd name="connsiteY18863" fmla="*/ 5427022 h 6857979"/>
              <a:gd name="connsiteX18864" fmla="*/ 5472447 w 7283450"/>
              <a:gd name="connsiteY18864" fmla="*/ 5428610 h 6857979"/>
              <a:gd name="connsiteX18865" fmla="*/ 5472447 w 7283450"/>
              <a:gd name="connsiteY18865" fmla="*/ 5429801 h 6857979"/>
              <a:gd name="connsiteX18866" fmla="*/ 5472447 w 7283450"/>
              <a:gd name="connsiteY18866" fmla="*/ 5431388 h 6857979"/>
              <a:gd name="connsiteX18867" fmla="*/ 5472844 w 7283450"/>
              <a:gd name="connsiteY18867" fmla="*/ 5432182 h 6857979"/>
              <a:gd name="connsiteX18868" fmla="*/ 5473638 w 7283450"/>
              <a:gd name="connsiteY18868" fmla="*/ 5432579 h 6857979"/>
              <a:gd name="connsiteX18869" fmla="*/ 5474431 w 7283450"/>
              <a:gd name="connsiteY18869" fmla="*/ 5432976 h 6857979"/>
              <a:gd name="connsiteX18870" fmla="*/ 5476416 w 7283450"/>
              <a:gd name="connsiteY18870" fmla="*/ 5433770 h 6857979"/>
              <a:gd name="connsiteX18871" fmla="*/ 5478004 w 7283450"/>
              <a:gd name="connsiteY18871" fmla="*/ 5434167 h 6857979"/>
              <a:gd name="connsiteX18872" fmla="*/ 5478797 w 7283450"/>
              <a:gd name="connsiteY18872" fmla="*/ 5434564 h 6857979"/>
              <a:gd name="connsiteX18873" fmla="*/ 5479591 w 7283450"/>
              <a:gd name="connsiteY18873" fmla="*/ 5434961 h 6857979"/>
              <a:gd name="connsiteX18874" fmla="*/ 5479988 w 7283450"/>
              <a:gd name="connsiteY18874" fmla="*/ 5435755 h 6857979"/>
              <a:gd name="connsiteX18875" fmla="*/ 5479988 w 7283450"/>
              <a:gd name="connsiteY18875" fmla="*/ 5436946 h 6857979"/>
              <a:gd name="connsiteX18876" fmla="*/ 5479988 w 7283450"/>
              <a:gd name="connsiteY18876" fmla="*/ 5438137 h 6857979"/>
              <a:gd name="connsiteX18877" fmla="*/ 5479591 w 7283450"/>
              <a:gd name="connsiteY18877" fmla="*/ 5440518 h 6857979"/>
              <a:gd name="connsiteX18878" fmla="*/ 5477607 w 7283450"/>
              <a:gd name="connsiteY18878" fmla="*/ 5438137 h 6857979"/>
              <a:gd name="connsiteX18879" fmla="*/ 5475225 w 7283450"/>
              <a:gd name="connsiteY18879" fmla="*/ 5436946 h 6857979"/>
              <a:gd name="connsiteX18880" fmla="*/ 5473241 w 7283450"/>
              <a:gd name="connsiteY18880" fmla="*/ 5436946 h 6857979"/>
              <a:gd name="connsiteX18881" fmla="*/ 5471653 w 7283450"/>
              <a:gd name="connsiteY18881" fmla="*/ 5436946 h 6857979"/>
              <a:gd name="connsiteX18882" fmla="*/ 5470066 w 7283450"/>
              <a:gd name="connsiteY18882" fmla="*/ 5437740 h 6857979"/>
              <a:gd name="connsiteX18883" fmla="*/ 5468478 w 7283450"/>
              <a:gd name="connsiteY18883" fmla="*/ 5438930 h 6857979"/>
              <a:gd name="connsiteX18884" fmla="*/ 5465303 w 7283450"/>
              <a:gd name="connsiteY18884" fmla="*/ 5441709 h 6857979"/>
              <a:gd name="connsiteX18885" fmla="*/ 5462524 w 7283450"/>
              <a:gd name="connsiteY18885" fmla="*/ 5444091 h 6857979"/>
              <a:gd name="connsiteX18886" fmla="*/ 5460937 w 7283450"/>
              <a:gd name="connsiteY18886" fmla="*/ 5444885 h 6857979"/>
              <a:gd name="connsiteX18887" fmla="*/ 5459746 w 7283450"/>
              <a:gd name="connsiteY18887" fmla="*/ 5445282 h 6857979"/>
              <a:gd name="connsiteX18888" fmla="*/ 5458159 w 7283450"/>
              <a:gd name="connsiteY18888" fmla="*/ 5445282 h 6857979"/>
              <a:gd name="connsiteX18889" fmla="*/ 5456968 w 7283450"/>
              <a:gd name="connsiteY18889" fmla="*/ 5444488 h 6857979"/>
              <a:gd name="connsiteX18890" fmla="*/ 5455380 w 7283450"/>
              <a:gd name="connsiteY18890" fmla="*/ 5442900 h 6857979"/>
              <a:gd name="connsiteX18891" fmla="*/ 5454190 w 7283450"/>
              <a:gd name="connsiteY18891" fmla="*/ 5440518 h 6857979"/>
              <a:gd name="connsiteX18892" fmla="*/ 5453793 w 7283450"/>
              <a:gd name="connsiteY18892" fmla="*/ 5442503 h 6857979"/>
              <a:gd name="connsiteX18893" fmla="*/ 5452999 w 7283450"/>
              <a:gd name="connsiteY18893" fmla="*/ 5444885 h 6857979"/>
              <a:gd name="connsiteX18894" fmla="*/ 5451014 w 7283450"/>
              <a:gd name="connsiteY18894" fmla="*/ 5449648 h 6857979"/>
              <a:gd name="connsiteX18895" fmla="*/ 5446252 w 7283450"/>
              <a:gd name="connsiteY18895" fmla="*/ 5459175 h 6857979"/>
              <a:gd name="connsiteX18896" fmla="*/ 5444267 w 7283450"/>
              <a:gd name="connsiteY18896" fmla="*/ 5463938 h 6857979"/>
              <a:gd name="connsiteX18897" fmla="*/ 5443473 w 7283450"/>
              <a:gd name="connsiteY18897" fmla="*/ 5466320 h 6857979"/>
              <a:gd name="connsiteX18898" fmla="*/ 5443076 w 7283450"/>
              <a:gd name="connsiteY18898" fmla="*/ 5468702 h 6857979"/>
              <a:gd name="connsiteX18899" fmla="*/ 5443076 w 7283450"/>
              <a:gd name="connsiteY18899" fmla="*/ 5470686 h 6857979"/>
              <a:gd name="connsiteX18900" fmla="*/ 5443076 w 7283450"/>
              <a:gd name="connsiteY18900" fmla="*/ 5472671 h 6857979"/>
              <a:gd name="connsiteX18901" fmla="*/ 5443870 w 7283450"/>
              <a:gd name="connsiteY18901" fmla="*/ 5475053 h 6857979"/>
              <a:gd name="connsiteX18902" fmla="*/ 5445061 w 7283450"/>
              <a:gd name="connsiteY18902" fmla="*/ 5477037 h 6857979"/>
              <a:gd name="connsiteX18903" fmla="*/ 5444664 w 7283450"/>
              <a:gd name="connsiteY18903" fmla="*/ 5478625 h 6857979"/>
              <a:gd name="connsiteX18904" fmla="*/ 5444267 w 7283450"/>
              <a:gd name="connsiteY18904" fmla="*/ 5479816 h 6857979"/>
              <a:gd name="connsiteX18905" fmla="*/ 5443473 w 7283450"/>
              <a:gd name="connsiteY18905" fmla="*/ 5480213 h 6857979"/>
              <a:gd name="connsiteX18906" fmla="*/ 5443076 w 7283450"/>
              <a:gd name="connsiteY18906" fmla="*/ 5480610 h 6857979"/>
              <a:gd name="connsiteX18907" fmla="*/ 5442283 w 7283450"/>
              <a:gd name="connsiteY18907" fmla="*/ 5481007 h 6857979"/>
              <a:gd name="connsiteX18908" fmla="*/ 5441092 w 7283450"/>
              <a:gd name="connsiteY18908" fmla="*/ 5480610 h 6857979"/>
              <a:gd name="connsiteX18909" fmla="*/ 5439901 w 7283450"/>
              <a:gd name="connsiteY18909" fmla="*/ 5479816 h 6857979"/>
              <a:gd name="connsiteX18910" fmla="*/ 5438710 w 7283450"/>
              <a:gd name="connsiteY18910" fmla="*/ 5477831 h 6857979"/>
              <a:gd name="connsiteX18911" fmla="*/ 5437917 w 7283450"/>
              <a:gd name="connsiteY18911" fmla="*/ 5475847 h 6857979"/>
              <a:gd name="connsiteX18912" fmla="*/ 5437917 w 7283450"/>
              <a:gd name="connsiteY18912" fmla="*/ 5472671 h 6857979"/>
              <a:gd name="connsiteX18913" fmla="*/ 5437917 w 7283450"/>
              <a:gd name="connsiteY18913" fmla="*/ 5471480 h 6857979"/>
              <a:gd name="connsiteX18914" fmla="*/ 5438314 w 7283450"/>
              <a:gd name="connsiteY18914" fmla="*/ 5470289 h 6857979"/>
              <a:gd name="connsiteX18915" fmla="*/ 5437520 w 7283450"/>
              <a:gd name="connsiteY18915" fmla="*/ 5470686 h 6857979"/>
              <a:gd name="connsiteX18916" fmla="*/ 5436726 w 7283450"/>
              <a:gd name="connsiteY18916" fmla="*/ 5471083 h 6857979"/>
              <a:gd name="connsiteX18917" fmla="*/ 5435932 w 7283450"/>
              <a:gd name="connsiteY18917" fmla="*/ 5471877 h 6857979"/>
              <a:gd name="connsiteX18918" fmla="*/ 5435535 w 7283450"/>
              <a:gd name="connsiteY18918" fmla="*/ 5473068 h 6857979"/>
              <a:gd name="connsiteX18919" fmla="*/ 5435138 w 7283450"/>
              <a:gd name="connsiteY18919" fmla="*/ 5475450 h 6857979"/>
              <a:gd name="connsiteX18920" fmla="*/ 5435138 w 7283450"/>
              <a:gd name="connsiteY18920" fmla="*/ 5478228 h 6857979"/>
              <a:gd name="connsiteX18921" fmla="*/ 5435138 w 7283450"/>
              <a:gd name="connsiteY18921" fmla="*/ 5481007 h 6857979"/>
              <a:gd name="connsiteX18922" fmla="*/ 5434741 w 7283450"/>
              <a:gd name="connsiteY18922" fmla="*/ 5483786 h 6857979"/>
              <a:gd name="connsiteX18923" fmla="*/ 5433948 w 7283450"/>
              <a:gd name="connsiteY18923" fmla="*/ 5485770 h 6857979"/>
              <a:gd name="connsiteX18924" fmla="*/ 5433551 w 7283450"/>
              <a:gd name="connsiteY18924" fmla="*/ 5486564 h 6857979"/>
              <a:gd name="connsiteX18925" fmla="*/ 5431963 w 7283450"/>
              <a:gd name="connsiteY18925" fmla="*/ 5486961 h 6857979"/>
              <a:gd name="connsiteX18926" fmla="*/ 5433948 w 7283450"/>
              <a:gd name="connsiteY18926" fmla="*/ 5486961 h 6857979"/>
              <a:gd name="connsiteX18927" fmla="*/ 5434741 w 7283450"/>
              <a:gd name="connsiteY18927" fmla="*/ 5486961 h 6857979"/>
              <a:gd name="connsiteX18928" fmla="*/ 5435535 w 7283450"/>
              <a:gd name="connsiteY18928" fmla="*/ 5487358 h 6857979"/>
              <a:gd name="connsiteX18929" fmla="*/ 5436329 w 7283450"/>
              <a:gd name="connsiteY18929" fmla="*/ 5487755 h 6857979"/>
              <a:gd name="connsiteX18930" fmla="*/ 5437123 w 7283450"/>
              <a:gd name="connsiteY18930" fmla="*/ 5489343 h 6857979"/>
              <a:gd name="connsiteX18931" fmla="*/ 5437123 w 7283450"/>
              <a:gd name="connsiteY18931" fmla="*/ 5491725 h 6857979"/>
              <a:gd name="connsiteX18932" fmla="*/ 5437123 w 7283450"/>
              <a:gd name="connsiteY18932" fmla="*/ 5494900 h 6857979"/>
              <a:gd name="connsiteX18933" fmla="*/ 5437520 w 7283450"/>
              <a:gd name="connsiteY18933" fmla="*/ 5495297 h 6857979"/>
              <a:gd name="connsiteX18934" fmla="*/ 5438314 w 7283450"/>
              <a:gd name="connsiteY18934" fmla="*/ 5493709 h 6857979"/>
              <a:gd name="connsiteX18935" fmla="*/ 5439901 w 7283450"/>
              <a:gd name="connsiteY18935" fmla="*/ 5494106 h 6857979"/>
              <a:gd name="connsiteX18936" fmla="*/ 5441092 w 7283450"/>
              <a:gd name="connsiteY18936" fmla="*/ 5494503 h 6857979"/>
              <a:gd name="connsiteX18937" fmla="*/ 5441092 w 7283450"/>
              <a:gd name="connsiteY18937" fmla="*/ 5495297 h 6857979"/>
              <a:gd name="connsiteX18938" fmla="*/ 5441092 w 7283450"/>
              <a:gd name="connsiteY18938" fmla="*/ 5496091 h 6857979"/>
              <a:gd name="connsiteX18939" fmla="*/ 5440695 w 7283450"/>
              <a:gd name="connsiteY18939" fmla="*/ 5496885 h 6857979"/>
              <a:gd name="connsiteX18940" fmla="*/ 5439901 w 7283450"/>
              <a:gd name="connsiteY18940" fmla="*/ 5498076 h 6857979"/>
              <a:gd name="connsiteX18941" fmla="*/ 5437917 w 7283450"/>
              <a:gd name="connsiteY18941" fmla="*/ 5499664 h 6857979"/>
              <a:gd name="connsiteX18942" fmla="*/ 5435138 w 7283450"/>
              <a:gd name="connsiteY18942" fmla="*/ 5500457 h 6857979"/>
              <a:gd name="connsiteX18943" fmla="*/ 5433948 w 7283450"/>
              <a:gd name="connsiteY18943" fmla="*/ 5500457 h 6857979"/>
              <a:gd name="connsiteX18944" fmla="*/ 5432757 w 7283450"/>
              <a:gd name="connsiteY18944" fmla="*/ 5500457 h 6857979"/>
              <a:gd name="connsiteX18945" fmla="*/ 5431963 w 7283450"/>
              <a:gd name="connsiteY18945" fmla="*/ 5499664 h 6857979"/>
              <a:gd name="connsiteX18946" fmla="*/ 5431566 w 7283450"/>
              <a:gd name="connsiteY18946" fmla="*/ 5498076 h 6857979"/>
              <a:gd name="connsiteX18947" fmla="*/ 5431566 w 7283450"/>
              <a:gd name="connsiteY18947" fmla="*/ 5496091 h 6857979"/>
              <a:gd name="connsiteX18948" fmla="*/ 5431963 w 7283450"/>
              <a:gd name="connsiteY18948" fmla="*/ 5493709 h 6857979"/>
              <a:gd name="connsiteX18949" fmla="*/ 5430772 w 7283450"/>
              <a:gd name="connsiteY18949" fmla="*/ 5496885 h 6857979"/>
              <a:gd name="connsiteX18950" fmla="*/ 5429979 w 7283450"/>
              <a:gd name="connsiteY18950" fmla="*/ 5500854 h 6857979"/>
              <a:gd name="connsiteX18951" fmla="*/ 5429582 w 7283450"/>
              <a:gd name="connsiteY18951" fmla="*/ 5504030 h 6857979"/>
              <a:gd name="connsiteX18952" fmla="*/ 5429582 w 7283450"/>
              <a:gd name="connsiteY18952" fmla="*/ 5507206 h 6857979"/>
              <a:gd name="connsiteX18953" fmla="*/ 5429979 w 7283450"/>
              <a:gd name="connsiteY18953" fmla="*/ 5511175 h 6857979"/>
              <a:gd name="connsiteX18954" fmla="*/ 5430376 w 7283450"/>
              <a:gd name="connsiteY18954" fmla="*/ 5514351 h 6857979"/>
              <a:gd name="connsiteX18955" fmla="*/ 5431169 w 7283450"/>
              <a:gd name="connsiteY18955" fmla="*/ 5517923 h 6857979"/>
              <a:gd name="connsiteX18956" fmla="*/ 5432360 w 7283450"/>
              <a:gd name="connsiteY18956" fmla="*/ 5520702 h 6857979"/>
              <a:gd name="connsiteX18957" fmla="*/ 5433948 w 7283450"/>
              <a:gd name="connsiteY18957" fmla="*/ 5523480 h 6857979"/>
              <a:gd name="connsiteX18958" fmla="*/ 5435535 w 7283450"/>
              <a:gd name="connsiteY18958" fmla="*/ 5526656 h 6857979"/>
              <a:gd name="connsiteX18959" fmla="*/ 5437520 w 7283450"/>
              <a:gd name="connsiteY18959" fmla="*/ 5529038 h 6857979"/>
              <a:gd name="connsiteX18960" fmla="*/ 5439107 w 7283450"/>
              <a:gd name="connsiteY18960" fmla="*/ 5531419 h 6857979"/>
              <a:gd name="connsiteX18961" fmla="*/ 5441092 w 7283450"/>
              <a:gd name="connsiteY18961" fmla="*/ 5533007 h 6857979"/>
              <a:gd name="connsiteX18962" fmla="*/ 5443473 w 7283450"/>
              <a:gd name="connsiteY18962" fmla="*/ 5534992 h 6857979"/>
              <a:gd name="connsiteX18963" fmla="*/ 5445855 w 7283450"/>
              <a:gd name="connsiteY18963" fmla="*/ 5536580 h 6857979"/>
              <a:gd name="connsiteX18964" fmla="*/ 5447839 w 7283450"/>
              <a:gd name="connsiteY18964" fmla="*/ 5537374 h 6857979"/>
              <a:gd name="connsiteX18965" fmla="*/ 5445061 w 7283450"/>
              <a:gd name="connsiteY18965" fmla="*/ 5539755 h 6857979"/>
              <a:gd name="connsiteX18966" fmla="*/ 5443076 w 7283450"/>
              <a:gd name="connsiteY18966" fmla="*/ 5542534 h 6857979"/>
              <a:gd name="connsiteX18967" fmla="*/ 5441886 w 7283450"/>
              <a:gd name="connsiteY18967" fmla="*/ 5544519 h 6857979"/>
              <a:gd name="connsiteX18968" fmla="*/ 5441092 w 7283450"/>
              <a:gd name="connsiteY18968" fmla="*/ 5546503 h 6857979"/>
              <a:gd name="connsiteX18969" fmla="*/ 5441092 w 7283450"/>
              <a:gd name="connsiteY18969" fmla="*/ 5547694 h 6857979"/>
              <a:gd name="connsiteX18970" fmla="*/ 5441886 w 7283450"/>
              <a:gd name="connsiteY18970" fmla="*/ 5548885 h 6857979"/>
              <a:gd name="connsiteX18971" fmla="*/ 5442679 w 7283450"/>
              <a:gd name="connsiteY18971" fmla="*/ 5549679 h 6857979"/>
              <a:gd name="connsiteX18972" fmla="*/ 5444267 w 7283450"/>
              <a:gd name="connsiteY18972" fmla="*/ 5550076 h 6857979"/>
              <a:gd name="connsiteX18973" fmla="*/ 5445855 w 7283450"/>
              <a:gd name="connsiteY18973" fmla="*/ 5550076 h 6857979"/>
              <a:gd name="connsiteX18974" fmla="*/ 5447442 w 7283450"/>
              <a:gd name="connsiteY18974" fmla="*/ 5550076 h 6857979"/>
              <a:gd name="connsiteX18975" fmla="*/ 5452205 w 7283450"/>
              <a:gd name="connsiteY18975" fmla="*/ 5548885 h 6857979"/>
              <a:gd name="connsiteX18976" fmla="*/ 5454190 w 7283450"/>
              <a:gd name="connsiteY18976" fmla="*/ 5548091 h 6857979"/>
              <a:gd name="connsiteX18977" fmla="*/ 5456571 w 7283450"/>
              <a:gd name="connsiteY18977" fmla="*/ 5546900 h 6857979"/>
              <a:gd name="connsiteX18978" fmla="*/ 5458952 w 7283450"/>
              <a:gd name="connsiteY18978" fmla="*/ 5545710 h 6857979"/>
              <a:gd name="connsiteX18979" fmla="*/ 5460540 w 7283450"/>
              <a:gd name="connsiteY18979" fmla="*/ 5544122 h 6857979"/>
              <a:gd name="connsiteX18980" fmla="*/ 5461334 w 7283450"/>
              <a:gd name="connsiteY18980" fmla="*/ 5545313 h 6857979"/>
              <a:gd name="connsiteX18981" fmla="*/ 5461731 w 7283450"/>
              <a:gd name="connsiteY18981" fmla="*/ 5546900 h 6857979"/>
              <a:gd name="connsiteX18982" fmla="*/ 5462128 w 7283450"/>
              <a:gd name="connsiteY18982" fmla="*/ 5548091 h 6857979"/>
              <a:gd name="connsiteX18983" fmla="*/ 5461731 w 7283450"/>
              <a:gd name="connsiteY18983" fmla="*/ 5549679 h 6857979"/>
              <a:gd name="connsiteX18984" fmla="*/ 5461731 w 7283450"/>
              <a:gd name="connsiteY18984" fmla="*/ 5551267 h 6857979"/>
              <a:gd name="connsiteX18985" fmla="*/ 5460937 w 7283450"/>
              <a:gd name="connsiteY18985" fmla="*/ 5552458 h 6857979"/>
              <a:gd name="connsiteX18986" fmla="*/ 5459349 w 7283450"/>
              <a:gd name="connsiteY18986" fmla="*/ 5554839 h 6857979"/>
              <a:gd name="connsiteX18987" fmla="*/ 5456571 w 7283450"/>
              <a:gd name="connsiteY18987" fmla="*/ 5556030 h 6857979"/>
              <a:gd name="connsiteX18988" fmla="*/ 5455380 w 7283450"/>
              <a:gd name="connsiteY18988" fmla="*/ 5556427 h 6857979"/>
              <a:gd name="connsiteX18989" fmla="*/ 5453793 w 7283450"/>
              <a:gd name="connsiteY18989" fmla="*/ 5556824 h 6857979"/>
              <a:gd name="connsiteX18990" fmla="*/ 5452602 w 7283450"/>
              <a:gd name="connsiteY18990" fmla="*/ 5556427 h 6857979"/>
              <a:gd name="connsiteX18991" fmla="*/ 5451014 w 7283450"/>
              <a:gd name="connsiteY18991" fmla="*/ 5556030 h 6857979"/>
              <a:gd name="connsiteX18992" fmla="*/ 5449030 w 7283450"/>
              <a:gd name="connsiteY18992" fmla="*/ 5555236 h 6857979"/>
              <a:gd name="connsiteX18993" fmla="*/ 5447839 w 7283450"/>
              <a:gd name="connsiteY18993" fmla="*/ 5554045 h 6857979"/>
              <a:gd name="connsiteX18994" fmla="*/ 5446648 w 7283450"/>
              <a:gd name="connsiteY18994" fmla="*/ 5556824 h 6857979"/>
              <a:gd name="connsiteX18995" fmla="*/ 5446648 w 7283450"/>
              <a:gd name="connsiteY18995" fmla="*/ 5559603 h 6857979"/>
              <a:gd name="connsiteX18996" fmla="*/ 5447045 w 7283450"/>
              <a:gd name="connsiteY18996" fmla="*/ 5561587 h 6857979"/>
              <a:gd name="connsiteX18997" fmla="*/ 5448236 w 7283450"/>
              <a:gd name="connsiteY18997" fmla="*/ 5563572 h 6857979"/>
              <a:gd name="connsiteX18998" fmla="*/ 5449824 w 7283450"/>
              <a:gd name="connsiteY18998" fmla="*/ 5565160 h 6857979"/>
              <a:gd name="connsiteX18999" fmla="*/ 5452602 w 7283450"/>
              <a:gd name="connsiteY18999" fmla="*/ 5566351 h 6857979"/>
              <a:gd name="connsiteX19000" fmla="*/ 5457365 w 7283450"/>
              <a:gd name="connsiteY19000" fmla="*/ 5569526 h 6857979"/>
              <a:gd name="connsiteX19001" fmla="*/ 5463318 w 7283450"/>
              <a:gd name="connsiteY19001" fmla="*/ 5572702 h 6857979"/>
              <a:gd name="connsiteX19002" fmla="*/ 5466097 w 7283450"/>
              <a:gd name="connsiteY19002" fmla="*/ 5574290 h 6857979"/>
              <a:gd name="connsiteX19003" fmla="*/ 5468478 w 7283450"/>
              <a:gd name="connsiteY19003" fmla="*/ 5576672 h 6857979"/>
              <a:gd name="connsiteX19004" fmla="*/ 5470462 w 7283450"/>
              <a:gd name="connsiteY19004" fmla="*/ 5578656 h 6857979"/>
              <a:gd name="connsiteX19005" fmla="*/ 5472050 w 7283450"/>
              <a:gd name="connsiteY19005" fmla="*/ 5581038 h 6857979"/>
              <a:gd name="connsiteX19006" fmla="*/ 5472844 w 7283450"/>
              <a:gd name="connsiteY19006" fmla="*/ 5583817 h 6857979"/>
              <a:gd name="connsiteX19007" fmla="*/ 5472844 w 7283450"/>
              <a:gd name="connsiteY19007" fmla="*/ 5587389 h 6857979"/>
              <a:gd name="connsiteX19008" fmla="*/ 5475225 w 7283450"/>
              <a:gd name="connsiteY19008" fmla="*/ 5584214 h 6857979"/>
              <a:gd name="connsiteX19009" fmla="*/ 5476813 w 7283450"/>
              <a:gd name="connsiteY19009" fmla="*/ 5582626 h 6857979"/>
              <a:gd name="connsiteX19010" fmla="*/ 5477607 w 7283450"/>
              <a:gd name="connsiteY19010" fmla="*/ 5582626 h 6857979"/>
              <a:gd name="connsiteX19011" fmla="*/ 5478400 w 7283450"/>
              <a:gd name="connsiteY19011" fmla="*/ 5583023 h 6857979"/>
              <a:gd name="connsiteX19012" fmla="*/ 5478797 w 7283450"/>
              <a:gd name="connsiteY19012" fmla="*/ 5583817 h 6857979"/>
              <a:gd name="connsiteX19013" fmla="*/ 5480385 w 7283450"/>
              <a:gd name="connsiteY19013" fmla="*/ 5585404 h 6857979"/>
              <a:gd name="connsiteX19014" fmla="*/ 5482369 w 7283450"/>
              <a:gd name="connsiteY19014" fmla="*/ 5586595 h 6857979"/>
              <a:gd name="connsiteX19015" fmla="*/ 5485941 w 7283450"/>
              <a:gd name="connsiteY19015" fmla="*/ 5587389 h 6857979"/>
              <a:gd name="connsiteX19016" fmla="*/ 5483957 w 7283450"/>
              <a:gd name="connsiteY19016" fmla="*/ 5590168 h 6857979"/>
              <a:gd name="connsiteX19017" fmla="*/ 5483163 w 7283450"/>
              <a:gd name="connsiteY19017" fmla="*/ 5591359 h 6857979"/>
              <a:gd name="connsiteX19018" fmla="*/ 5482369 w 7283450"/>
              <a:gd name="connsiteY19018" fmla="*/ 5592152 h 6857979"/>
              <a:gd name="connsiteX19019" fmla="*/ 5481179 w 7283450"/>
              <a:gd name="connsiteY19019" fmla="*/ 5593343 h 6857979"/>
              <a:gd name="connsiteX19020" fmla="*/ 5479988 w 7283450"/>
              <a:gd name="connsiteY19020" fmla="*/ 5593740 h 6857979"/>
              <a:gd name="connsiteX19021" fmla="*/ 5478400 w 7283450"/>
              <a:gd name="connsiteY19021" fmla="*/ 5594137 h 6857979"/>
              <a:gd name="connsiteX19022" fmla="*/ 5476416 w 7283450"/>
              <a:gd name="connsiteY19022" fmla="*/ 5594137 h 6857979"/>
              <a:gd name="connsiteX19023" fmla="*/ 5477607 w 7283450"/>
              <a:gd name="connsiteY19023" fmla="*/ 5597313 h 6857979"/>
              <a:gd name="connsiteX19024" fmla="*/ 5479194 w 7283450"/>
              <a:gd name="connsiteY19024" fmla="*/ 5598901 h 6857979"/>
              <a:gd name="connsiteX19025" fmla="*/ 5480782 w 7283450"/>
              <a:gd name="connsiteY19025" fmla="*/ 5599298 h 6857979"/>
              <a:gd name="connsiteX19026" fmla="*/ 5481972 w 7283450"/>
              <a:gd name="connsiteY19026" fmla="*/ 5599298 h 6857979"/>
              <a:gd name="connsiteX19027" fmla="*/ 5483560 w 7283450"/>
              <a:gd name="connsiteY19027" fmla="*/ 5599298 h 6857979"/>
              <a:gd name="connsiteX19028" fmla="*/ 5485545 w 7283450"/>
              <a:gd name="connsiteY19028" fmla="*/ 5599695 h 6857979"/>
              <a:gd name="connsiteX19029" fmla="*/ 5487132 w 7283450"/>
              <a:gd name="connsiteY19029" fmla="*/ 5600885 h 6857979"/>
              <a:gd name="connsiteX19030" fmla="*/ 5488720 w 7283450"/>
              <a:gd name="connsiteY19030" fmla="*/ 5604061 h 6857979"/>
              <a:gd name="connsiteX19031" fmla="*/ 5487926 w 7283450"/>
              <a:gd name="connsiteY19031" fmla="*/ 5606840 h 6857979"/>
              <a:gd name="connsiteX19032" fmla="*/ 5487529 w 7283450"/>
              <a:gd name="connsiteY19032" fmla="*/ 5607633 h 6857979"/>
              <a:gd name="connsiteX19033" fmla="*/ 5486735 w 7283450"/>
              <a:gd name="connsiteY19033" fmla="*/ 5607633 h 6857979"/>
              <a:gd name="connsiteX19034" fmla="*/ 5486338 w 7283450"/>
              <a:gd name="connsiteY19034" fmla="*/ 5607633 h 6857979"/>
              <a:gd name="connsiteX19035" fmla="*/ 5485545 w 7283450"/>
              <a:gd name="connsiteY19035" fmla="*/ 5607633 h 6857979"/>
              <a:gd name="connsiteX19036" fmla="*/ 5483560 w 7283450"/>
              <a:gd name="connsiteY19036" fmla="*/ 5606840 h 6857979"/>
              <a:gd name="connsiteX19037" fmla="*/ 5481972 w 7283450"/>
              <a:gd name="connsiteY19037" fmla="*/ 5605252 h 6857979"/>
              <a:gd name="connsiteX19038" fmla="*/ 5480385 w 7283450"/>
              <a:gd name="connsiteY19038" fmla="*/ 5604458 h 6857979"/>
              <a:gd name="connsiteX19039" fmla="*/ 5478400 w 7283450"/>
              <a:gd name="connsiteY19039" fmla="*/ 5603664 h 6857979"/>
              <a:gd name="connsiteX19040" fmla="*/ 5477607 w 7283450"/>
              <a:gd name="connsiteY19040" fmla="*/ 5603664 h 6857979"/>
              <a:gd name="connsiteX19041" fmla="*/ 5476416 w 7283450"/>
              <a:gd name="connsiteY19041" fmla="*/ 5604061 h 6857979"/>
              <a:gd name="connsiteX19042" fmla="*/ 5478004 w 7283450"/>
              <a:gd name="connsiteY19042" fmla="*/ 5605649 h 6857979"/>
              <a:gd name="connsiteX19043" fmla="*/ 5479591 w 7283450"/>
              <a:gd name="connsiteY19043" fmla="*/ 5607237 h 6857979"/>
              <a:gd name="connsiteX19044" fmla="*/ 5481179 w 7283450"/>
              <a:gd name="connsiteY19044" fmla="*/ 5608824 h 6857979"/>
              <a:gd name="connsiteX19045" fmla="*/ 5481972 w 7283450"/>
              <a:gd name="connsiteY19045" fmla="*/ 5611603 h 6857979"/>
              <a:gd name="connsiteX19046" fmla="*/ 5482766 w 7283450"/>
              <a:gd name="connsiteY19046" fmla="*/ 5613985 h 6857979"/>
              <a:gd name="connsiteX19047" fmla="*/ 5482766 w 7283450"/>
              <a:gd name="connsiteY19047" fmla="*/ 5616763 h 6857979"/>
              <a:gd name="connsiteX19048" fmla="*/ 5482766 w 7283450"/>
              <a:gd name="connsiteY19048" fmla="*/ 5620336 h 6857979"/>
              <a:gd name="connsiteX19049" fmla="*/ 5482369 w 7283450"/>
              <a:gd name="connsiteY19049" fmla="*/ 5624305 h 6857979"/>
              <a:gd name="connsiteX19050" fmla="*/ 5479988 w 7283450"/>
              <a:gd name="connsiteY19050" fmla="*/ 5623908 h 6857979"/>
              <a:gd name="connsiteX19051" fmla="*/ 5478400 w 7283450"/>
              <a:gd name="connsiteY19051" fmla="*/ 5624702 h 6857979"/>
              <a:gd name="connsiteX19052" fmla="*/ 5477210 w 7283450"/>
              <a:gd name="connsiteY19052" fmla="*/ 5625893 h 6857979"/>
              <a:gd name="connsiteX19053" fmla="*/ 5476416 w 7283450"/>
              <a:gd name="connsiteY19053" fmla="*/ 5627878 h 6857979"/>
              <a:gd name="connsiteX19054" fmla="*/ 5474431 w 7283450"/>
              <a:gd name="connsiteY19054" fmla="*/ 5627878 h 6857979"/>
              <a:gd name="connsiteX19055" fmla="*/ 5472844 w 7283450"/>
              <a:gd name="connsiteY19055" fmla="*/ 5627878 h 6857979"/>
              <a:gd name="connsiteX19056" fmla="*/ 5472050 w 7283450"/>
              <a:gd name="connsiteY19056" fmla="*/ 5626687 h 6857979"/>
              <a:gd name="connsiteX19057" fmla="*/ 5471256 w 7283450"/>
              <a:gd name="connsiteY19057" fmla="*/ 5625893 h 6857979"/>
              <a:gd name="connsiteX19058" fmla="*/ 5470859 w 7283450"/>
              <a:gd name="connsiteY19058" fmla="*/ 5625099 h 6857979"/>
              <a:gd name="connsiteX19059" fmla="*/ 5470462 w 7283450"/>
              <a:gd name="connsiteY19059" fmla="*/ 5623908 h 6857979"/>
              <a:gd name="connsiteX19060" fmla="*/ 5470066 w 7283450"/>
              <a:gd name="connsiteY19060" fmla="*/ 5621130 h 6857979"/>
              <a:gd name="connsiteX19061" fmla="*/ 5470066 w 7283450"/>
              <a:gd name="connsiteY19061" fmla="*/ 5624702 h 6857979"/>
              <a:gd name="connsiteX19062" fmla="*/ 5469272 w 7283450"/>
              <a:gd name="connsiteY19062" fmla="*/ 5627878 h 6857979"/>
              <a:gd name="connsiteX19063" fmla="*/ 5468478 w 7283450"/>
              <a:gd name="connsiteY19063" fmla="*/ 5630260 h 6857979"/>
              <a:gd name="connsiteX19064" fmla="*/ 5466493 w 7283450"/>
              <a:gd name="connsiteY19064" fmla="*/ 5632244 h 6857979"/>
              <a:gd name="connsiteX19065" fmla="*/ 5464906 w 7283450"/>
              <a:gd name="connsiteY19065" fmla="*/ 5633435 h 6857979"/>
              <a:gd name="connsiteX19066" fmla="*/ 5462921 w 7283450"/>
              <a:gd name="connsiteY19066" fmla="*/ 5634626 h 6857979"/>
              <a:gd name="connsiteX19067" fmla="*/ 5458159 w 7283450"/>
              <a:gd name="connsiteY19067" fmla="*/ 5636611 h 6857979"/>
              <a:gd name="connsiteX19068" fmla="*/ 5456174 w 7283450"/>
              <a:gd name="connsiteY19068" fmla="*/ 5637802 h 6857979"/>
              <a:gd name="connsiteX19069" fmla="*/ 5454190 w 7283450"/>
              <a:gd name="connsiteY19069" fmla="*/ 5638992 h 6857979"/>
              <a:gd name="connsiteX19070" fmla="*/ 5452205 w 7283450"/>
              <a:gd name="connsiteY19070" fmla="*/ 5640580 h 6857979"/>
              <a:gd name="connsiteX19071" fmla="*/ 5450617 w 7283450"/>
              <a:gd name="connsiteY19071" fmla="*/ 5642168 h 6857979"/>
              <a:gd name="connsiteX19072" fmla="*/ 5449030 w 7283450"/>
              <a:gd name="connsiteY19072" fmla="*/ 5645344 h 6857979"/>
              <a:gd name="connsiteX19073" fmla="*/ 5448236 w 7283450"/>
              <a:gd name="connsiteY19073" fmla="*/ 5648519 h 6857979"/>
              <a:gd name="connsiteX19074" fmla="*/ 5447839 w 7283450"/>
              <a:gd name="connsiteY19074" fmla="*/ 5652489 h 6857979"/>
              <a:gd name="connsiteX19075" fmla="*/ 5447839 w 7283450"/>
              <a:gd name="connsiteY19075" fmla="*/ 5657649 h 6857979"/>
              <a:gd name="connsiteX19076" fmla="*/ 5444267 w 7283450"/>
              <a:gd name="connsiteY19076" fmla="*/ 5653283 h 6857979"/>
              <a:gd name="connsiteX19077" fmla="*/ 5443076 w 7283450"/>
              <a:gd name="connsiteY19077" fmla="*/ 5652092 h 6857979"/>
              <a:gd name="connsiteX19078" fmla="*/ 5442283 w 7283450"/>
              <a:gd name="connsiteY19078" fmla="*/ 5651695 h 6857979"/>
              <a:gd name="connsiteX19079" fmla="*/ 5441092 w 7283450"/>
              <a:gd name="connsiteY19079" fmla="*/ 5651695 h 6857979"/>
              <a:gd name="connsiteX19080" fmla="*/ 5440695 w 7283450"/>
              <a:gd name="connsiteY19080" fmla="*/ 5652489 h 6857979"/>
              <a:gd name="connsiteX19081" fmla="*/ 5440298 w 7283450"/>
              <a:gd name="connsiteY19081" fmla="*/ 5654473 h 6857979"/>
              <a:gd name="connsiteX19082" fmla="*/ 5439901 w 7283450"/>
              <a:gd name="connsiteY19082" fmla="*/ 5656458 h 6857979"/>
              <a:gd name="connsiteX19083" fmla="*/ 5439504 w 7283450"/>
              <a:gd name="connsiteY19083" fmla="*/ 5657252 h 6857979"/>
              <a:gd name="connsiteX19084" fmla="*/ 5439107 w 7283450"/>
              <a:gd name="connsiteY19084" fmla="*/ 5657649 h 6857979"/>
              <a:gd name="connsiteX19085" fmla="*/ 5438710 w 7283450"/>
              <a:gd name="connsiteY19085" fmla="*/ 5657649 h 6857979"/>
              <a:gd name="connsiteX19086" fmla="*/ 5437917 w 7283450"/>
              <a:gd name="connsiteY19086" fmla="*/ 5657252 h 6857979"/>
              <a:gd name="connsiteX19087" fmla="*/ 5435535 w 7283450"/>
              <a:gd name="connsiteY19087" fmla="*/ 5654473 h 6857979"/>
              <a:gd name="connsiteX19088" fmla="*/ 5434345 w 7283450"/>
              <a:gd name="connsiteY19088" fmla="*/ 5653679 h 6857979"/>
              <a:gd name="connsiteX19089" fmla="*/ 5432757 w 7283450"/>
              <a:gd name="connsiteY19089" fmla="*/ 5653283 h 6857979"/>
              <a:gd name="connsiteX19090" fmla="*/ 5431169 w 7283450"/>
              <a:gd name="connsiteY19090" fmla="*/ 5653679 h 6857979"/>
              <a:gd name="connsiteX19091" fmla="*/ 5429582 w 7283450"/>
              <a:gd name="connsiteY19091" fmla="*/ 5654076 h 6857979"/>
              <a:gd name="connsiteX19092" fmla="*/ 5426803 w 7283450"/>
              <a:gd name="connsiteY19092" fmla="*/ 5654473 h 6857979"/>
              <a:gd name="connsiteX19093" fmla="*/ 5426010 w 7283450"/>
              <a:gd name="connsiteY19093" fmla="*/ 5654870 h 6857979"/>
              <a:gd name="connsiteX19094" fmla="*/ 5426010 w 7283450"/>
              <a:gd name="connsiteY19094" fmla="*/ 5654473 h 6857979"/>
              <a:gd name="connsiteX19095" fmla="*/ 5425216 w 7283450"/>
              <a:gd name="connsiteY19095" fmla="*/ 5656061 h 6857979"/>
              <a:gd name="connsiteX19096" fmla="*/ 5424819 w 7283450"/>
              <a:gd name="connsiteY19096" fmla="*/ 5658046 h 6857979"/>
              <a:gd name="connsiteX19097" fmla="*/ 5425613 w 7283450"/>
              <a:gd name="connsiteY19097" fmla="*/ 5662412 h 6857979"/>
              <a:gd name="connsiteX19098" fmla="*/ 5425613 w 7283450"/>
              <a:gd name="connsiteY19098" fmla="*/ 5665191 h 6857979"/>
              <a:gd name="connsiteX19099" fmla="*/ 5425613 w 7283450"/>
              <a:gd name="connsiteY19099" fmla="*/ 5668367 h 6857979"/>
              <a:gd name="connsiteX19100" fmla="*/ 5424819 w 7283450"/>
              <a:gd name="connsiteY19100" fmla="*/ 5672733 h 6857979"/>
              <a:gd name="connsiteX19101" fmla="*/ 5422835 w 7283450"/>
              <a:gd name="connsiteY19101" fmla="*/ 5677496 h 6857979"/>
              <a:gd name="connsiteX19102" fmla="*/ 5420056 w 7283450"/>
              <a:gd name="connsiteY19102" fmla="*/ 5673924 h 6857979"/>
              <a:gd name="connsiteX19103" fmla="*/ 5417278 w 7283450"/>
              <a:gd name="connsiteY19103" fmla="*/ 5670748 h 6857979"/>
              <a:gd name="connsiteX19104" fmla="*/ 5413706 w 7283450"/>
              <a:gd name="connsiteY19104" fmla="*/ 5667176 h 6857979"/>
              <a:gd name="connsiteX19105" fmla="*/ 5410531 w 7283450"/>
              <a:gd name="connsiteY19105" fmla="*/ 5664397 h 6857979"/>
              <a:gd name="connsiteX19106" fmla="*/ 5408943 w 7283450"/>
              <a:gd name="connsiteY19106" fmla="*/ 5666382 h 6857979"/>
              <a:gd name="connsiteX19107" fmla="*/ 5406562 w 7283450"/>
              <a:gd name="connsiteY19107" fmla="*/ 5667970 h 6857979"/>
              <a:gd name="connsiteX19108" fmla="*/ 5404577 w 7283450"/>
              <a:gd name="connsiteY19108" fmla="*/ 5669557 h 6857979"/>
              <a:gd name="connsiteX19109" fmla="*/ 5402990 w 7283450"/>
              <a:gd name="connsiteY19109" fmla="*/ 5671542 h 6857979"/>
              <a:gd name="connsiteX19110" fmla="*/ 5401799 w 7283450"/>
              <a:gd name="connsiteY19110" fmla="*/ 5673924 h 6857979"/>
              <a:gd name="connsiteX19111" fmla="*/ 5400608 w 7283450"/>
              <a:gd name="connsiteY19111" fmla="*/ 5676306 h 6857979"/>
              <a:gd name="connsiteX19112" fmla="*/ 5400608 w 7283450"/>
              <a:gd name="connsiteY19112" fmla="*/ 5680275 h 6857979"/>
              <a:gd name="connsiteX19113" fmla="*/ 5401005 w 7283450"/>
              <a:gd name="connsiteY19113" fmla="*/ 5684245 h 6857979"/>
              <a:gd name="connsiteX19114" fmla="*/ 5400211 w 7283450"/>
              <a:gd name="connsiteY19114" fmla="*/ 5684245 h 6857979"/>
              <a:gd name="connsiteX19115" fmla="*/ 5399417 w 7283450"/>
              <a:gd name="connsiteY19115" fmla="*/ 5683848 h 6857979"/>
              <a:gd name="connsiteX19116" fmla="*/ 5397830 w 7283450"/>
              <a:gd name="connsiteY19116" fmla="*/ 5682260 h 6857979"/>
              <a:gd name="connsiteX19117" fmla="*/ 5397433 w 7283450"/>
              <a:gd name="connsiteY19117" fmla="*/ 5680672 h 6857979"/>
              <a:gd name="connsiteX19118" fmla="*/ 5397036 w 7283450"/>
              <a:gd name="connsiteY19118" fmla="*/ 5677893 h 6857979"/>
              <a:gd name="connsiteX19119" fmla="*/ 5396639 w 7283450"/>
              <a:gd name="connsiteY19119" fmla="*/ 5673924 h 6857979"/>
              <a:gd name="connsiteX19120" fmla="*/ 5395845 w 7283450"/>
              <a:gd name="connsiteY19120" fmla="*/ 5672336 h 6857979"/>
              <a:gd name="connsiteX19121" fmla="*/ 5395448 w 7283450"/>
              <a:gd name="connsiteY19121" fmla="*/ 5671542 h 6857979"/>
              <a:gd name="connsiteX19122" fmla="*/ 5394655 w 7283450"/>
              <a:gd name="connsiteY19122" fmla="*/ 5671145 h 6857979"/>
              <a:gd name="connsiteX19123" fmla="*/ 5393067 w 7283450"/>
              <a:gd name="connsiteY19123" fmla="*/ 5671939 h 6857979"/>
              <a:gd name="connsiteX19124" fmla="*/ 5391876 w 7283450"/>
              <a:gd name="connsiteY19124" fmla="*/ 5673130 h 6857979"/>
              <a:gd name="connsiteX19125" fmla="*/ 5390686 w 7283450"/>
              <a:gd name="connsiteY19125" fmla="*/ 5673924 h 6857979"/>
              <a:gd name="connsiteX19126" fmla="*/ 5389098 w 7283450"/>
              <a:gd name="connsiteY19126" fmla="*/ 5674321 h 6857979"/>
              <a:gd name="connsiteX19127" fmla="*/ 5388304 w 7283450"/>
              <a:gd name="connsiteY19127" fmla="*/ 5674321 h 6857979"/>
              <a:gd name="connsiteX19128" fmla="*/ 5386717 w 7283450"/>
              <a:gd name="connsiteY19128" fmla="*/ 5675115 h 6857979"/>
              <a:gd name="connsiteX19129" fmla="*/ 5385526 w 7283450"/>
              <a:gd name="connsiteY19129" fmla="*/ 5675909 h 6857979"/>
              <a:gd name="connsiteX19130" fmla="*/ 5385129 w 7283450"/>
              <a:gd name="connsiteY19130" fmla="*/ 5676703 h 6857979"/>
              <a:gd name="connsiteX19131" fmla="*/ 5385129 w 7283450"/>
              <a:gd name="connsiteY19131" fmla="*/ 5677893 h 6857979"/>
              <a:gd name="connsiteX19132" fmla="*/ 5385129 w 7283450"/>
              <a:gd name="connsiteY19132" fmla="*/ 5679084 h 6857979"/>
              <a:gd name="connsiteX19133" fmla="*/ 5385526 w 7283450"/>
              <a:gd name="connsiteY19133" fmla="*/ 5679878 h 6857979"/>
              <a:gd name="connsiteX19134" fmla="*/ 5387114 w 7283450"/>
              <a:gd name="connsiteY19134" fmla="*/ 5681466 h 6857979"/>
              <a:gd name="connsiteX19135" fmla="*/ 5389098 w 7283450"/>
              <a:gd name="connsiteY19135" fmla="*/ 5683451 h 6857979"/>
              <a:gd name="connsiteX19136" fmla="*/ 5391083 w 7283450"/>
              <a:gd name="connsiteY19136" fmla="*/ 5685435 h 6857979"/>
              <a:gd name="connsiteX19137" fmla="*/ 5391876 w 7283450"/>
              <a:gd name="connsiteY19137" fmla="*/ 5687023 h 6857979"/>
              <a:gd name="connsiteX19138" fmla="*/ 5391876 w 7283450"/>
              <a:gd name="connsiteY19138" fmla="*/ 5688214 h 6857979"/>
              <a:gd name="connsiteX19139" fmla="*/ 5391876 w 7283450"/>
              <a:gd name="connsiteY19139" fmla="*/ 5689802 h 6857979"/>
              <a:gd name="connsiteX19140" fmla="*/ 5391479 w 7283450"/>
              <a:gd name="connsiteY19140" fmla="*/ 5690993 h 6857979"/>
              <a:gd name="connsiteX19141" fmla="*/ 5386320 w 7283450"/>
              <a:gd name="connsiteY19141" fmla="*/ 5687420 h 6857979"/>
              <a:gd name="connsiteX19142" fmla="*/ 5381954 w 7283450"/>
              <a:gd name="connsiteY19142" fmla="*/ 5683054 h 6857979"/>
              <a:gd name="connsiteX19143" fmla="*/ 5377588 w 7283450"/>
              <a:gd name="connsiteY19143" fmla="*/ 5678687 h 6857979"/>
              <a:gd name="connsiteX19144" fmla="*/ 5372428 w 7283450"/>
              <a:gd name="connsiteY19144" fmla="*/ 5674321 h 6857979"/>
              <a:gd name="connsiteX19145" fmla="*/ 5370444 w 7283450"/>
              <a:gd name="connsiteY19145" fmla="*/ 5674718 h 6857979"/>
              <a:gd name="connsiteX19146" fmla="*/ 5368856 w 7283450"/>
              <a:gd name="connsiteY19146" fmla="*/ 5675909 h 6857979"/>
              <a:gd name="connsiteX19147" fmla="*/ 5367666 w 7283450"/>
              <a:gd name="connsiteY19147" fmla="*/ 5677496 h 6857979"/>
              <a:gd name="connsiteX19148" fmla="*/ 5366872 w 7283450"/>
              <a:gd name="connsiteY19148" fmla="*/ 5679878 h 6857979"/>
              <a:gd name="connsiteX19149" fmla="*/ 5366475 w 7283450"/>
              <a:gd name="connsiteY19149" fmla="*/ 5682260 h 6857979"/>
              <a:gd name="connsiteX19150" fmla="*/ 5366475 w 7283450"/>
              <a:gd name="connsiteY19150" fmla="*/ 5685038 h 6857979"/>
              <a:gd name="connsiteX19151" fmla="*/ 5366475 w 7283450"/>
              <a:gd name="connsiteY19151" fmla="*/ 5690993 h 6857979"/>
              <a:gd name="connsiteX19152" fmla="*/ 5363697 w 7283450"/>
              <a:gd name="connsiteY19152" fmla="*/ 5689802 h 6857979"/>
              <a:gd name="connsiteX19153" fmla="*/ 5362506 w 7283450"/>
              <a:gd name="connsiteY19153" fmla="*/ 5689008 h 6857979"/>
              <a:gd name="connsiteX19154" fmla="*/ 5361712 w 7283450"/>
              <a:gd name="connsiteY19154" fmla="*/ 5687817 h 6857979"/>
              <a:gd name="connsiteX19155" fmla="*/ 5360918 w 7283450"/>
              <a:gd name="connsiteY19155" fmla="*/ 5686229 h 6857979"/>
              <a:gd name="connsiteX19156" fmla="*/ 5360521 w 7283450"/>
              <a:gd name="connsiteY19156" fmla="*/ 5684641 h 6857979"/>
              <a:gd name="connsiteX19157" fmla="*/ 5360124 w 7283450"/>
              <a:gd name="connsiteY19157" fmla="*/ 5683054 h 6857979"/>
              <a:gd name="connsiteX19158" fmla="*/ 5360124 w 7283450"/>
              <a:gd name="connsiteY19158" fmla="*/ 5681069 h 6857979"/>
              <a:gd name="connsiteX19159" fmla="*/ 5358934 w 7283450"/>
              <a:gd name="connsiteY19159" fmla="*/ 5683848 h 6857979"/>
              <a:gd name="connsiteX19160" fmla="*/ 5357743 w 7283450"/>
              <a:gd name="connsiteY19160" fmla="*/ 5687023 h 6857979"/>
              <a:gd name="connsiteX19161" fmla="*/ 5354568 w 7283450"/>
              <a:gd name="connsiteY19161" fmla="*/ 5691787 h 6857979"/>
              <a:gd name="connsiteX19162" fmla="*/ 5352980 w 7283450"/>
              <a:gd name="connsiteY19162" fmla="*/ 5694565 h 6857979"/>
              <a:gd name="connsiteX19163" fmla="*/ 5351790 w 7283450"/>
              <a:gd name="connsiteY19163" fmla="*/ 5697741 h 6857979"/>
              <a:gd name="connsiteX19164" fmla="*/ 5350996 w 7283450"/>
              <a:gd name="connsiteY19164" fmla="*/ 5700519 h 6857979"/>
              <a:gd name="connsiteX19165" fmla="*/ 5350599 w 7283450"/>
              <a:gd name="connsiteY19165" fmla="*/ 5704489 h 6857979"/>
              <a:gd name="connsiteX19166" fmla="*/ 5347821 w 7283450"/>
              <a:gd name="connsiteY19166" fmla="*/ 5702504 h 6857979"/>
              <a:gd name="connsiteX19167" fmla="*/ 5345836 w 7283450"/>
              <a:gd name="connsiteY19167" fmla="*/ 5701710 h 6857979"/>
              <a:gd name="connsiteX19168" fmla="*/ 5344248 w 7283450"/>
              <a:gd name="connsiteY19168" fmla="*/ 5701313 h 6857979"/>
              <a:gd name="connsiteX19169" fmla="*/ 5342661 w 7283450"/>
              <a:gd name="connsiteY19169" fmla="*/ 5701313 h 6857979"/>
              <a:gd name="connsiteX19170" fmla="*/ 5341867 w 7283450"/>
              <a:gd name="connsiteY19170" fmla="*/ 5701710 h 6857979"/>
              <a:gd name="connsiteX19171" fmla="*/ 5341470 w 7283450"/>
              <a:gd name="connsiteY19171" fmla="*/ 5702107 h 6857979"/>
              <a:gd name="connsiteX19172" fmla="*/ 5341073 w 7283450"/>
              <a:gd name="connsiteY19172" fmla="*/ 5702901 h 6857979"/>
              <a:gd name="connsiteX19173" fmla="*/ 5341073 w 7283450"/>
              <a:gd name="connsiteY19173" fmla="*/ 5704489 h 6857979"/>
              <a:gd name="connsiteX19174" fmla="*/ 5341470 w 7283450"/>
              <a:gd name="connsiteY19174" fmla="*/ 5707664 h 6857979"/>
              <a:gd name="connsiteX19175" fmla="*/ 5339883 w 7283450"/>
              <a:gd name="connsiteY19175" fmla="*/ 5706871 h 6857979"/>
              <a:gd name="connsiteX19176" fmla="*/ 5338692 w 7283450"/>
              <a:gd name="connsiteY19176" fmla="*/ 5705680 h 6857979"/>
              <a:gd name="connsiteX19177" fmla="*/ 5338692 w 7283450"/>
              <a:gd name="connsiteY19177" fmla="*/ 5704886 h 6857979"/>
              <a:gd name="connsiteX19178" fmla="*/ 5338692 w 7283450"/>
              <a:gd name="connsiteY19178" fmla="*/ 5703298 h 6857979"/>
              <a:gd name="connsiteX19179" fmla="*/ 5340279 w 7283450"/>
              <a:gd name="connsiteY19179" fmla="*/ 5700519 h 6857979"/>
              <a:gd name="connsiteX19180" fmla="*/ 5341073 w 7283450"/>
              <a:gd name="connsiteY19180" fmla="*/ 5699329 h 6857979"/>
              <a:gd name="connsiteX19181" fmla="*/ 5341470 w 7283450"/>
              <a:gd name="connsiteY19181" fmla="*/ 5697741 h 6857979"/>
              <a:gd name="connsiteX19182" fmla="*/ 5339486 w 7283450"/>
              <a:gd name="connsiteY19182" fmla="*/ 5697344 h 6857979"/>
              <a:gd name="connsiteX19183" fmla="*/ 5337104 w 7283450"/>
              <a:gd name="connsiteY19183" fmla="*/ 5696947 h 6857979"/>
              <a:gd name="connsiteX19184" fmla="*/ 5335517 w 7283450"/>
              <a:gd name="connsiteY19184" fmla="*/ 5696947 h 6857979"/>
              <a:gd name="connsiteX19185" fmla="*/ 5333929 w 7283450"/>
              <a:gd name="connsiteY19185" fmla="*/ 5697741 h 6857979"/>
              <a:gd name="connsiteX19186" fmla="*/ 5331151 w 7283450"/>
              <a:gd name="connsiteY19186" fmla="*/ 5699329 h 6857979"/>
              <a:gd name="connsiteX19187" fmla="*/ 5327976 w 7283450"/>
              <a:gd name="connsiteY19187" fmla="*/ 5701313 h 6857979"/>
              <a:gd name="connsiteX19188" fmla="*/ 5325197 w 7283450"/>
              <a:gd name="connsiteY19188" fmla="*/ 5703298 h 6857979"/>
              <a:gd name="connsiteX19189" fmla="*/ 5323610 w 7283450"/>
              <a:gd name="connsiteY19189" fmla="*/ 5704489 h 6857979"/>
              <a:gd name="connsiteX19190" fmla="*/ 5321625 w 7283450"/>
              <a:gd name="connsiteY19190" fmla="*/ 5705283 h 6857979"/>
              <a:gd name="connsiteX19191" fmla="*/ 5319641 w 7283450"/>
              <a:gd name="connsiteY19191" fmla="*/ 5705680 h 6857979"/>
              <a:gd name="connsiteX19192" fmla="*/ 5317656 w 7283450"/>
              <a:gd name="connsiteY19192" fmla="*/ 5705680 h 6857979"/>
              <a:gd name="connsiteX19193" fmla="*/ 5315672 w 7283450"/>
              <a:gd name="connsiteY19193" fmla="*/ 5705283 h 6857979"/>
              <a:gd name="connsiteX19194" fmla="*/ 5312893 w 7283450"/>
              <a:gd name="connsiteY19194" fmla="*/ 5704489 h 6857979"/>
              <a:gd name="connsiteX19195" fmla="*/ 5311306 w 7283450"/>
              <a:gd name="connsiteY19195" fmla="*/ 5703298 h 6857979"/>
              <a:gd name="connsiteX19196" fmla="*/ 5310115 w 7283450"/>
              <a:gd name="connsiteY19196" fmla="*/ 5702504 h 6857979"/>
              <a:gd name="connsiteX19197" fmla="*/ 5307734 w 7283450"/>
              <a:gd name="connsiteY19197" fmla="*/ 5700122 h 6857979"/>
              <a:gd name="connsiteX19198" fmla="*/ 5303765 w 7283450"/>
              <a:gd name="connsiteY19198" fmla="*/ 5695756 h 6857979"/>
              <a:gd name="connsiteX19199" fmla="*/ 5302177 w 7283450"/>
              <a:gd name="connsiteY19199" fmla="*/ 5694168 h 6857979"/>
              <a:gd name="connsiteX19200" fmla="*/ 5300986 w 7283450"/>
              <a:gd name="connsiteY19200" fmla="*/ 5693771 h 6857979"/>
              <a:gd name="connsiteX19201" fmla="*/ 5300193 w 7283450"/>
              <a:gd name="connsiteY19201" fmla="*/ 5693771 h 6857979"/>
              <a:gd name="connsiteX19202" fmla="*/ 5299002 w 7283450"/>
              <a:gd name="connsiteY19202" fmla="*/ 5694168 h 6857979"/>
              <a:gd name="connsiteX19203" fmla="*/ 5297811 w 7283450"/>
              <a:gd name="connsiteY19203" fmla="*/ 5694565 h 6857979"/>
              <a:gd name="connsiteX19204" fmla="*/ 5294239 w 7283450"/>
              <a:gd name="connsiteY19204" fmla="*/ 5697741 h 6857979"/>
              <a:gd name="connsiteX19205" fmla="*/ 5294636 w 7283450"/>
              <a:gd name="connsiteY19205" fmla="*/ 5698535 h 6857979"/>
              <a:gd name="connsiteX19206" fmla="*/ 5295033 w 7283450"/>
              <a:gd name="connsiteY19206" fmla="*/ 5698932 h 6857979"/>
              <a:gd name="connsiteX19207" fmla="*/ 5297017 w 7283450"/>
              <a:gd name="connsiteY19207" fmla="*/ 5699329 h 6857979"/>
              <a:gd name="connsiteX19208" fmla="*/ 5298605 w 7283450"/>
              <a:gd name="connsiteY19208" fmla="*/ 5699726 h 6857979"/>
              <a:gd name="connsiteX19209" fmla="*/ 5300590 w 7283450"/>
              <a:gd name="connsiteY19209" fmla="*/ 5700122 h 6857979"/>
              <a:gd name="connsiteX19210" fmla="*/ 5302177 w 7283450"/>
              <a:gd name="connsiteY19210" fmla="*/ 5700916 h 6857979"/>
              <a:gd name="connsiteX19211" fmla="*/ 5302971 w 7283450"/>
              <a:gd name="connsiteY19211" fmla="*/ 5701710 h 6857979"/>
              <a:gd name="connsiteX19212" fmla="*/ 5303368 w 7283450"/>
              <a:gd name="connsiteY19212" fmla="*/ 5702901 h 6857979"/>
              <a:gd name="connsiteX19213" fmla="*/ 5303765 w 7283450"/>
              <a:gd name="connsiteY19213" fmla="*/ 5704489 h 6857979"/>
              <a:gd name="connsiteX19214" fmla="*/ 5303765 w 7283450"/>
              <a:gd name="connsiteY19214" fmla="*/ 5706077 h 6857979"/>
              <a:gd name="connsiteX19215" fmla="*/ 5303368 w 7283450"/>
              <a:gd name="connsiteY19215" fmla="*/ 5710840 h 6857979"/>
              <a:gd name="connsiteX19216" fmla="*/ 5300590 w 7283450"/>
              <a:gd name="connsiteY19216" fmla="*/ 5709252 h 6857979"/>
              <a:gd name="connsiteX19217" fmla="*/ 5297811 w 7283450"/>
              <a:gd name="connsiteY19217" fmla="*/ 5708458 h 6857979"/>
              <a:gd name="connsiteX19218" fmla="*/ 5295033 w 7283450"/>
              <a:gd name="connsiteY19218" fmla="*/ 5708458 h 6857979"/>
              <a:gd name="connsiteX19219" fmla="*/ 5292652 w 7283450"/>
              <a:gd name="connsiteY19219" fmla="*/ 5708855 h 6857979"/>
              <a:gd name="connsiteX19220" fmla="*/ 5290270 w 7283450"/>
              <a:gd name="connsiteY19220" fmla="*/ 5709252 h 6857979"/>
              <a:gd name="connsiteX19221" fmla="*/ 5287889 w 7283450"/>
              <a:gd name="connsiteY19221" fmla="*/ 5709649 h 6857979"/>
              <a:gd name="connsiteX19222" fmla="*/ 5284714 w 7283450"/>
              <a:gd name="connsiteY19222" fmla="*/ 5709252 h 6857979"/>
              <a:gd name="connsiteX19223" fmla="*/ 5281935 w 7283450"/>
              <a:gd name="connsiteY19223" fmla="*/ 5707664 h 6857979"/>
              <a:gd name="connsiteX19224" fmla="*/ 5282729 w 7283450"/>
              <a:gd name="connsiteY19224" fmla="*/ 5709649 h 6857979"/>
              <a:gd name="connsiteX19225" fmla="*/ 5283920 w 7283450"/>
              <a:gd name="connsiteY19225" fmla="*/ 5711237 h 6857979"/>
              <a:gd name="connsiteX19226" fmla="*/ 5285110 w 7283450"/>
              <a:gd name="connsiteY19226" fmla="*/ 5712031 h 6857979"/>
              <a:gd name="connsiteX19227" fmla="*/ 5286301 w 7283450"/>
              <a:gd name="connsiteY19227" fmla="*/ 5713222 h 6857979"/>
              <a:gd name="connsiteX19228" fmla="*/ 5289476 w 7283450"/>
              <a:gd name="connsiteY19228" fmla="*/ 5713619 h 6857979"/>
              <a:gd name="connsiteX19229" fmla="*/ 5292255 w 7283450"/>
              <a:gd name="connsiteY19229" fmla="*/ 5714016 h 6857979"/>
              <a:gd name="connsiteX19230" fmla="*/ 5293445 w 7283450"/>
              <a:gd name="connsiteY19230" fmla="*/ 5714413 h 6857979"/>
              <a:gd name="connsiteX19231" fmla="*/ 5294636 w 7283450"/>
              <a:gd name="connsiteY19231" fmla="*/ 5715206 h 6857979"/>
              <a:gd name="connsiteX19232" fmla="*/ 5295430 w 7283450"/>
              <a:gd name="connsiteY19232" fmla="*/ 5716000 h 6857979"/>
              <a:gd name="connsiteX19233" fmla="*/ 5296621 w 7283450"/>
              <a:gd name="connsiteY19233" fmla="*/ 5717191 h 6857979"/>
              <a:gd name="connsiteX19234" fmla="*/ 5297414 w 7283450"/>
              <a:gd name="connsiteY19234" fmla="*/ 5718779 h 6857979"/>
              <a:gd name="connsiteX19235" fmla="*/ 5297811 w 7283450"/>
              <a:gd name="connsiteY19235" fmla="*/ 5721161 h 6857979"/>
              <a:gd name="connsiteX19236" fmla="*/ 5297811 w 7283450"/>
              <a:gd name="connsiteY19236" fmla="*/ 5724336 h 6857979"/>
              <a:gd name="connsiteX19237" fmla="*/ 5297414 w 7283450"/>
              <a:gd name="connsiteY19237" fmla="*/ 5727909 h 6857979"/>
              <a:gd name="connsiteX19238" fmla="*/ 5296621 w 7283450"/>
              <a:gd name="connsiteY19238" fmla="*/ 5727512 h 6857979"/>
              <a:gd name="connsiteX19239" fmla="*/ 5295430 w 7283450"/>
              <a:gd name="connsiteY19239" fmla="*/ 5727115 h 6857979"/>
              <a:gd name="connsiteX19240" fmla="*/ 5295033 w 7283450"/>
              <a:gd name="connsiteY19240" fmla="*/ 5726321 h 6857979"/>
              <a:gd name="connsiteX19241" fmla="*/ 5294636 w 7283450"/>
              <a:gd name="connsiteY19241" fmla="*/ 5725527 h 6857979"/>
              <a:gd name="connsiteX19242" fmla="*/ 5294239 w 7283450"/>
              <a:gd name="connsiteY19242" fmla="*/ 5721558 h 6857979"/>
              <a:gd name="connsiteX19243" fmla="*/ 5291858 w 7283450"/>
              <a:gd name="connsiteY19243" fmla="*/ 5719970 h 6857979"/>
              <a:gd name="connsiteX19244" fmla="*/ 5289079 w 7283450"/>
              <a:gd name="connsiteY19244" fmla="*/ 5719573 h 6857979"/>
              <a:gd name="connsiteX19245" fmla="*/ 5283523 w 7283450"/>
              <a:gd name="connsiteY19245" fmla="*/ 5718382 h 6857979"/>
              <a:gd name="connsiteX19246" fmla="*/ 5280745 w 7283450"/>
              <a:gd name="connsiteY19246" fmla="*/ 5717588 h 6857979"/>
              <a:gd name="connsiteX19247" fmla="*/ 5277569 w 7283450"/>
              <a:gd name="connsiteY19247" fmla="*/ 5716000 h 6857979"/>
              <a:gd name="connsiteX19248" fmla="*/ 5274791 w 7283450"/>
              <a:gd name="connsiteY19248" fmla="*/ 5714016 h 6857979"/>
              <a:gd name="connsiteX19249" fmla="*/ 5272410 w 7283450"/>
              <a:gd name="connsiteY19249" fmla="*/ 5710840 h 6857979"/>
              <a:gd name="connsiteX19250" fmla="*/ 5270028 w 7283450"/>
              <a:gd name="connsiteY19250" fmla="*/ 5711634 h 6857979"/>
              <a:gd name="connsiteX19251" fmla="*/ 5269631 w 7283450"/>
              <a:gd name="connsiteY19251" fmla="*/ 5712031 h 6857979"/>
              <a:gd name="connsiteX19252" fmla="*/ 5269631 w 7283450"/>
              <a:gd name="connsiteY19252" fmla="*/ 5712825 h 6857979"/>
              <a:gd name="connsiteX19253" fmla="*/ 5269631 w 7283450"/>
              <a:gd name="connsiteY19253" fmla="*/ 5714016 h 6857979"/>
              <a:gd name="connsiteX19254" fmla="*/ 5270822 w 7283450"/>
              <a:gd name="connsiteY19254" fmla="*/ 5715206 h 6857979"/>
              <a:gd name="connsiteX19255" fmla="*/ 5271616 w 7283450"/>
              <a:gd name="connsiteY19255" fmla="*/ 5716397 h 6857979"/>
              <a:gd name="connsiteX19256" fmla="*/ 5271616 w 7283450"/>
              <a:gd name="connsiteY19256" fmla="*/ 5717985 h 6857979"/>
              <a:gd name="connsiteX19257" fmla="*/ 5271616 w 7283450"/>
              <a:gd name="connsiteY19257" fmla="*/ 5718382 h 6857979"/>
              <a:gd name="connsiteX19258" fmla="*/ 5271219 w 7283450"/>
              <a:gd name="connsiteY19258" fmla="*/ 5719176 h 6857979"/>
              <a:gd name="connsiteX19259" fmla="*/ 5268838 w 7283450"/>
              <a:gd name="connsiteY19259" fmla="*/ 5721558 h 6857979"/>
              <a:gd name="connsiteX19260" fmla="*/ 5267647 w 7283450"/>
              <a:gd name="connsiteY19260" fmla="*/ 5717985 h 6857979"/>
              <a:gd name="connsiteX19261" fmla="*/ 5266456 w 7283450"/>
              <a:gd name="connsiteY19261" fmla="*/ 5715603 h 6857979"/>
              <a:gd name="connsiteX19262" fmla="*/ 5265265 w 7283450"/>
              <a:gd name="connsiteY19262" fmla="*/ 5714413 h 6857979"/>
              <a:gd name="connsiteX19263" fmla="*/ 5264472 w 7283450"/>
              <a:gd name="connsiteY19263" fmla="*/ 5713619 h 6857979"/>
              <a:gd name="connsiteX19264" fmla="*/ 5263281 w 7283450"/>
              <a:gd name="connsiteY19264" fmla="*/ 5713222 h 6857979"/>
              <a:gd name="connsiteX19265" fmla="*/ 5262487 w 7283450"/>
              <a:gd name="connsiteY19265" fmla="*/ 5713619 h 6857979"/>
              <a:gd name="connsiteX19266" fmla="*/ 5260900 w 7283450"/>
              <a:gd name="connsiteY19266" fmla="*/ 5714413 h 6857979"/>
              <a:gd name="connsiteX19267" fmla="*/ 5259312 w 7283450"/>
              <a:gd name="connsiteY19267" fmla="*/ 5715206 h 6857979"/>
              <a:gd name="connsiteX19268" fmla="*/ 5258518 w 7283450"/>
              <a:gd name="connsiteY19268" fmla="*/ 5715206 h 6857979"/>
              <a:gd name="connsiteX19269" fmla="*/ 5257724 w 7283450"/>
              <a:gd name="connsiteY19269" fmla="*/ 5714810 h 6857979"/>
              <a:gd name="connsiteX19270" fmla="*/ 5256931 w 7283450"/>
              <a:gd name="connsiteY19270" fmla="*/ 5713619 h 6857979"/>
              <a:gd name="connsiteX19271" fmla="*/ 5255740 w 7283450"/>
              <a:gd name="connsiteY19271" fmla="*/ 5711237 h 6857979"/>
              <a:gd name="connsiteX19272" fmla="*/ 5253755 w 7283450"/>
              <a:gd name="connsiteY19272" fmla="*/ 5704489 h 6857979"/>
              <a:gd name="connsiteX19273" fmla="*/ 5251374 w 7283450"/>
              <a:gd name="connsiteY19273" fmla="*/ 5705680 h 6857979"/>
              <a:gd name="connsiteX19274" fmla="*/ 5248993 w 7283450"/>
              <a:gd name="connsiteY19274" fmla="*/ 5707664 h 6857979"/>
              <a:gd name="connsiteX19275" fmla="*/ 5244627 w 7283450"/>
              <a:gd name="connsiteY19275" fmla="*/ 5712031 h 6857979"/>
              <a:gd name="connsiteX19276" fmla="*/ 5240261 w 7283450"/>
              <a:gd name="connsiteY19276" fmla="*/ 5717588 h 6857979"/>
              <a:gd name="connsiteX19277" fmla="*/ 5235895 w 7283450"/>
              <a:gd name="connsiteY19277" fmla="*/ 5722352 h 6857979"/>
              <a:gd name="connsiteX19278" fmla="*/ 5233910 w 7283450"/>
              <a:gd name="connsiteY19278" fmla="*/ 5724336 h 6857979"/>
              <a:gd name="connsiteX19279" fmla="*/ 5232323 w 7283450"/>
              <a:gd name="connsiteY19279" fmla="*/ 5725924 h 6857979"/>
              <a:gd name="connsiteX19280" fmla="*/ 5230338 w 7283450"/>
              <a:gd name="connsiteY19280" fmla="*/ 5726718 h 6857979"/>
              <a:gd name="connsiteX19281" fmla="*/ 5229148 w 7283450"/>
              <a:gd name="connsiteY19281" fmla="*/ 5726718 h 6857979"/>
              <a:gd name="connsiteX19282" fmla="*/ 5227560 w 7283450"/>
              <a:gd name="connsiteY19282" fmla="*/ 5726321 h 6857979"/>
              <a:gd name="connsiteX19283" fmla="*/ 5226369 w 7283450"/>
              <a:gd name="connsiteY19283" fmla="*/ 5724733 h 6857979"/>
              <a:gd name="connsiteX19284" fmla="*/ 5225576 w 7283450"/>
              <a:gd name="connsiteY19284" fmla="*/ 5721955 h 6857979"/>
              <a:gd name="connsiteX19285" fmla="*/ 5225179 w 7283450"/>
              <a:gd name="connsiteY19285" fmla="*/ 5717985 h 6857979"/>
              <a:gd name="connsiteX19286" fmla="*/ 5224385 w 7283450"/>
              <a:gd name="connsiteY19286" fmla="*/ 5717588 h 6857979"/>
              <a:gd name="connsiteX19287" fmla="*/ 5223988 w 7283450"/>
              <a:gd name="connsiteY19287" fmla="*/ 5717985 h 6857979"/>
              <a:gd name="connsiteX19288" fmla="*/ 5223591 w 7283450"/>
              <a:gd name="connsiteY19288" fmla="*/ 5719573 h 6857979"/>
              <a:gd name="connsiteX19289" fmla="*/ 5223591 w 7283450"/>
              <a:gd name="connsiteY19289" fmla="*/ 5722352 h 6857979"/>
              <a:gd name="connsiteX19290" fmla="*/ 5223988 w 7283450"/>
              <a:gd name="connsiteY19290" fmla="*/ 5725130 h 6857979"/>
              <a:gd name="connsiteX19291" fmla="*/ 5224782 w 7283450"/>
              <a:gd name="connsiteY19291" fmla="*/ 5727909 h 6857979"/>
              <a:gd name="connsiteX19292" fmla="*/ 5225576 w 7283450"/>
              <a:gd name="connsiteY19292" fmla="*/ 5731084 h 6857979"/>
              <a:gd name="connsiteX19293" fmla="*/ 5226766 w 7283450"/>
              <a:gd name="connsiteY19293" fmla="*/ 5733466 h 6857979"/>
              <a:gd name="connsiteX19294" fmla="*/ 5228354 w 7283450"/>
              <a:gd name="connsiteY19294" fmla="*/ 5734657 h 6857979"/>
              <a:gd name="connsiteX19295" fmla="*/ 5227560 w 7283450"/>
              <a:gd name="connsiteY19295" fmla="*/ 5736642 h 6857979"/>
              <a:gd name="connsiteX19296" fmla="*/ 5226766 w 7283450"/>
              <a:gd name="connsiteY19296" fmla="*/ 5738230 h 6857979"/>
              <a:gd name="connsiteX19297" fmla="*/ 5225576 w 7283450"/>
              <a:gd name="connsiteY19297" fmla="*/ 5738626 h 6857979"/>
              <a:gd name="connsiteX19298" fmla="*/ 5224385 w 7283450"/>
              <a:gd name="connsiteY19298" fmla="*/ 5738230 h 6857979"/>
              <a:gd name="connsiteX19299" fmla="*/ 5223194 w 7283450"/>
              <a:gd name="connsiteY19299" fmla="*/ 5737039 h 6857979"/>
              <a:gd name="connsiteX19300" fmla="*/ 5222400 w 7283450"/>
              <a:gd name="connsiteY19300" fmla="*/ 5735451 h 6857979"/>
              <a:gd name="connsiteX19301" fmla="*/ 5221607 w 7283450"/>
              <a:gd name="connsiteY19301" fmla="*/ 5733466 h 6857979"/>
              <a:gd name="connsiteX19302" fmla="*/ 5221210 w 7283450"/>
              <a:gd name="connsiteY19302" fmla="*/ 5731481 h 6857979"/>
              <a:gd name="connsiteX19303" fmla="*/ 5220416 w 7283450"/>
              <a:gd name="connsiteY19303" fmla="*/ 5733466 h 6857979"/>
              <a:gd name="connsiteX19304" fmla="*/ 5219622 w 7283450"/>
              <a:gd name="connsiteY19304" fmla="*/ 5735054 h 6857979"/>
              <a:gd name="connsiteX19305" fmla="*/ 5218034 w 7283450"/>
              <a:gd name="connsiteY19305" fmla="*/ 5736245 h 6857979"/>
              <a:gd name="connsiteX19306" fmla="*/ 5216844 w 7283450"/>
              <a:gd name="connsiteY19306" fmla="*/ 5737039 h 6857979"/>
              <a:gd name="connsiteX19307" fmla="*/ 5214065 w 7283450"/>
              <a:gd name="connsiteY19307" fmla="*/ 5738626 h 6857979"/>
              <a:gd name="connsiteX19308" fmla="*/ 5210493 w 7283450"/>
              <a:gd name="connsiteY19308" fmla="*/ 5739817 h 6857979"/>
              <a:gd name="connsiteX19309" fmla="*/ 5207715 w 7283450"/>
              <a:gd name="connsiteY19309" fmla="*/ 5741405 h 6857979"/>
              <a:gd name="connsiteX19310" fmla="*/ 5206524 w 7283450"/>
              <a:gd name="connsiteY19310" fmla="*/ 5742199 h 6857979"/>
              <a:gd name="connsiteX19311" fmla="*/ 5205334 w 7283450"/>
              <a:gd name="connsiteY19311" fmla="*/ 5743787 h 6857979"/>
              <a:gd name="connsiteX19312" fmla="*/ 5204540 w 7283450"/>
              <a:gd name="connsiteY19312" fmla="*/ 5745375 h 6857979"/>
              <a:gd name="connsiteX19313" fmla="*/ 5203746 w 7283450"/>
              <a:gd name="connsiteY19313" fmla="*/ 5748153 h 6857979"/>
              <a:gd name="connsiteX19314" fmla="*/ 5203349 w 7283450"/>
              <a:gd name="connsiteY19314" fmla="*/ 5750932 h 6857979"/>
              <a:gd name="connsiteX19315" fmla="*/ 5203349 w 7283450"/>
              <a:gd name="connsiteY19315" fmla="*/ 5754504 h 6857979"/>
              <a:gd name="connsiteX19316" fmla="*/ 5205731 w 7283450"/>
              <a:gd name="connsiteY19316" fmla="*/ 5751726 h 6857979"/>
              <a:gd name="connsiteX19317" fmla="*/ 5207318 w 7283450"/>
              <a:gd name="connsiteY19317" fmla="*/ 5750535 h 6857979"/>
              <a:gd name="connsiteX19318" fmla="*/ 5208509 w 7283450"/>
              <a:gd name="connsiteY19318" fmla="*/ 5749741 h 6857979"/>
              <a:gd name="connsiteX19319" fmla="*/ 5208906 w 7283450"/>
              <a:gd name="connsiteY19319" fmla="*/ 5750138 h 6857979"/>
              <a:gd name="connsiteX19320" fmla="*/ 5209303 w 7283450"/>
              <a:gd name="connsiteY19320" fmla="*/ 5750535 h 6857979"/>
              <a:gd name="connsiteX19321" fmla="*/ 5208906 w 7283450"/>
              <a:gd name="connsiteY19321" fmla="*/ 5751726 h 6857979"/>
              <a:gd name="connsiteX19322" fmla="*/ 5207318 w 7283450"/>
              <a:gd name="connsiteY19322" fmla="*/ 5754504 h 6857979"/>
              <a:gd name="connsiteX19323" fmla="*/ 5206524 w 7283450"/>
              <a:gd name="connsiteY19323" fmla="*/ 5756489 h 6857979"/>
              <a:gd name="connsiteX19324" fmla="*/ 5205334 w 7283450"/>
              <a:gd name="connsiteY19324" fmla="*/ 5757283 h 6857979"/>
              <a:gd name="connsiteX19325" fmla="*/ 5204143 w 7283450"/>
              <a:gd name="connsiteY19325" fmla="*/ 5758077 h 6857979"/>
              <a:gd name="connsiteX19326" fmla="*/ 5202952 w 7283450"/>
              <a:gd name="connsiteY19326" fmla="*/ 5758077 h 6857979"/>
              <a:gd name="connsiteX19327" fmla="*/ 5201762 w 7283450"/>
              <a:gd name="connsiteY19327" fmla="*/ 5757283 h 6857979"/>
              <a:gd name="connsiteX19328" fmla="*/ 5200968 w 7283450"/>
              <a:gd name="connsiteY19328" fmla="*/ 5755298 h 6857979"/>
              <a:gd name="connsiteX19329" fmla="*/ 5200174 w 7283450"/>
              <a:gd name="connsiteY19329" fmla="*/ 5752123 h 6857979"/>
              <a:gd name="connsiteX19330" fmla="*/ 5199777 w 7283450"/>
              <a:gd name="connsiteY19330" fmla="*/ 5748153 h 6857979"/>
              <a:gd name="connsiteX19331" fmla="*/ 5198983 w 7283450"/>
              <a:gd name="connsiteY19331" fmla="*/ 5751726 h 6857979"/>
              <a:gd name="connsiteX19332" fmla="*/ 5197396 w 7283450"/>
              <a:gd name="connsiteY19332" fmla="*/ 5755298 h 6857979"/>
              <a:gd name="connsiteX19333" fmla="*/ 5194221 w 7283450"/>
              <a:gd name="connsiteY19333" fmla="*/ 5761253 h 6857979"/>
              <a:gd name="connsiteX19334" fmla="*/ 5190252 w 7283450"/>
              <a:gd name="connsiteY19334" fmla="*/ 5767604 h 6857979"/>
              <a:gd name="connsiteX19335" fmla="*/ 5188664 w 7283450"/>
              <a:gd name="connsiteY19335" fmla="*/ 5770779 h 6857979"/>
              <a:gd name="connsiteX19336" fmla="*/ 5187473 w 7283450"/>
              <a:gd name="connsiteY19336" fmla="*/ 5774749 h 6857979"/>
              <a:gd name="connsiteX19337" fmla="*/ 5189855 w 7283450"/>
              <a:gd name="connsiteY19337" fmla="*/ 5776734 h 6857979"/>
              <a:gd name="connsiteX19338" fmla="*/ 5190648 w 7283450"/>
              <a:gd name="connsiteY19338" fmla="*/ 5777130 h 6857979"/>
              <a:gd name="connsiteX19339" fmla="*/ 5191045 w 7283450"/>
              <a:gd name="connsiteY19339" fmla="*/ 5777130 h 6857979"/>
              <a:gd name="connsiteX19340" fmla="*/ 5191442 w 7283450"/>
              <a:gd name="connsiteY19340" fmla="*/ 5775543 h 6857979"/>
              <a:gd name="connsiteX19341" fmla="*/ 5191442 w 7283450"/>
              <a:gd name="connsiteY19341" fmla="*/ 5773558 h 6857979"/>
              <a:gd name="connsiteX19342" fmla="*/ 5191442 w 7283450"/>
              <a:gd name="connsiteY19342" fmla="*/ 5770779 h 6857979"/>
              <a:gd name="connsiteX19343" fmla="*/ 5191839 w 7283450"/>
              <a:gd name="connsiteY19343" fmla="*/ 5769588 h 6857979"/>
              <a:gd name="connsiteX19344" fmla="*/ 5192236 w 7283450"/>
              <a:gd name="connsiteY19344" fmla="*/ 5768795 h 6857979"/>
              <a:gd name="connsiteX19345" fmla="*/ 5192633 w 7283450"/>
              <a:gd name="connsiteY19345" fmla="*/ 5768001 h 6857979"/>
              <a:gd name="connsiteX19346" fmla="*/ 5194221 w 7283450"/>
              <a:gd name="connsiteY19346" fmla="*/ 5767604 h 6857979"/>
              <a:gd name="connsiteX19347" fmla="*/ 5195411 w 7283450"/>
              <a:gd name="connsiteY19347" fmla="*/ 5767604 h 6857979"/>
              <a:gd name="connsiteX19348" fmla="*/ 5196999 w 7283450"/>
              <a:gd name="connsiteY19348" fmla="*/ 5768001 h 6857979"/>
              <a:gd name="connsiteX19349" fmla="*/ 5197793 w 7283450"/>
              <a:gd name="connsiteY19349" fmla="*/ 5769985 h 6857979"/>
              <a:gd name="connsiteX19350" fmla="*/ 5198190 w 7283450"/>
              <a:gd name="connsiteY19350" fmla="*/ 5771573 h 6857979"/>
              <a:gd name="connsiteX19351" fmla="*/ 5198190 w 7283450"/>
              <a:gd name="connsiteY19351" fmla="*/ 5773955 h 6857979"/>
              <a:gd name="connsiteX19352" fmla="*/ 5197793 w 7283450"/>
              <a:gd name="connsiteY19352" fmla="*/ 5775940 h 6857979"/>
              <a:gd name="connsiteX19353" fmla="*/ 5196205 w 7283450"/>
              <a:gd name="connsiteY19353" fmla="*/ 5779909 h 6857979"/>
              <a:gd name="connsiteX19354" fmla="*/ 5193824 w 7283450"/>
              <a:gd name="connsiteY19354" fmla="*/ 5784276 h 6857979"/>
              <a:gd name="connsiteX19355" fmla="*/ 5191839 w 7283450"/>
              <a:gd name="connsiteY19355" fmla="*/ 5788245 h 6857979"/>
              <a:gd name="connsiteX19356" fmla="*/ 5191442 w 7283450"/>
              <a:gd name="connsiteY19356" fmla="*/ 5790627 h 6857979"/>
              <a:gd name="connsiteX19357" fmla="*/ 5191442 w 7283450"/>
              <a:gd name="connsiteY19357" fmla="*/ 5792611 h 6857979"/>
              <a:gd name="connsiteX19358" fmla="*/ 5191839 w 7283450"/>
              <a:gd name="connsiteY19358" fmla="*/ 5794596 h 6857979"/>
              <a:gd name="connsiteX19359" fmla="*/ 5192633 w 7283450"/>
              <a:gd name="connsiteY19359" fmla="*/ 5796978 h 6857979"/>
              <a:gd name="connsiteX19360" fmla="*/ 5194617 w 7283450"/>
              <a:gd name="connsiteY19360" fmla="*/ 5799360 h 6857979"/>
              <a:gd name="connsiteX19361" fmla="*/ 5196999 w 7283450"/>
              <a:gd name="connsiteY19361" fmla="*/ 5801344 h 6857979"/>
              <a:gd name="connsiteX19362" fmla="*/ 5198190 w 7283450"/>
              <a:gd name="connsiteY19362" fmla="*/ 5800947 h 6857979"/>
              <a:gd name="connsiteX19363" fmla="*/ 5198983 w 7283450"/>
              <a:gd name="connsiteY19363" fmla="*/ 5800153 h 6857979"/>
              <a:gd name="connsiteX19364" fmla="*/ 5198983 w 7283450"/>
              <a:gd name="connsiteY19364" fmla="*/ 5799360 h 6857979"/>
              <a:gd name="connsiteX19365" fmla="*/ 5198983 w 7283450"/>
              <a:gd name="connsiteY19365" fmla="*/ 5798566 h 6857979"/>
              <a:gd name="connsiteX19366" fmla="*/ 5198190 w 7283450"/>
              <a:gd name="connsiteY19366" fmla="*/ 5796184 h 6857979"/>
              <a:gd name="connsiteX19367" fmla="*/ 5196602 w 7283450"/>
              <a:gd name="connsiteY19367" fmla="*/ 5793802 h 6857979"/>
              <a:gd name="connsiteX19368" fmla="*/ 5195411 w 7283450"/>
              <a:gd name="connsiteY19368" fmla="*/ 5791421 h 6857979"/>
              <a:gd name="connsiteX19369" fmla="*/ 5194617 w 7283450"/>
              <a:gd name="connsiteY19369" fmla="*/ 5789436 h 6857979"/>
              <a:gd name="connsiteX19370" fmla="*/ 5194617 w 7283450"/>
              <a:gd name="connsiteY19370" fmla="*/ 5787848 h 6857979"/>
              <a:gd name="connsiteX19371" fmla="*/ 5195014 w 7283450"/>
              <a:gd name="connsiteY19371" fmla="*/ 5786657 h 6857979"/>
              <a:gd name="connsiteX19372" fmla="*/ 5195808 w 7283450"/>
              <a:gd name="connsiteY19372" fmla="*/ 5785466 h 6857979"/>
              <a:gd name="connsiteX19373" fmla="*/ 5196999 w 7283450"/>
              <a:gd name="connsiteY19373" fmla="*/ 5784672 h 6857979"/>
              <a:gd name="connsiteX19374" fmla="*/ 5198190 w 7283450"/>
              <a:gd name="connsiteY19374" fmla="*/ 5784672 h 6857979"/>
              <a:gd name="connsiteX19375" fmla="*/ 5199380 w 7283450"/>
              <a:gd name="connsiteY19375" fmla="*/ 5785466 h 6857979"/>
              <a:gd name="connsiteX19376" fmla="*/ 5200174 w 7283450"/>
              <a:gd name="connsiteY19376" fmla="*/ 5787054 h 6857979"/>
              <a:gd name="connsiteX19377" fmla="*/ 5200968 w 7283450"/>
              <a:gd name="connsiteY19377" fmla="*/ 5788642 h 6857979"/>
              <a:gd name="connsiteX19378" fmla="*/ 5202555 w 7283450"/>
              <a:gd name="connsiteY19378" fmla="*/ 5793405 h 6857979"/>
              <a:gd name="connsiteX19379" fmla="*/ 5203746 w 7283450"/>
              <a:gd name="connsiteY19379" fmla="*/ 5798566 h 6857979"/>
              <a:gd name="connsiteX19380" fmla="*/ 5204937 w 7283450"/>
              <a:gd name="connsiteY19380" fmla="*/ 5802535 h 6857979"/>
              <a:gd name="connsiteX19381" fmla="*/ 5205334 w 7283450"/>
              <a:gd name="connsiteY19381" fmla="*/ 5804123 h 6857979"/>
              <a:gd name="connsiteX19382" fmla="*/ 5206128 w 7283450"/>
              <a:gd name="connsiteY19382" fmla="*/ 5804917 h 6857979"/>
              <a:gd name="connsiteX19383" fmla="*/ 5206524 w 7283450"/>
              <a:gd name="connsiteY19383" fmla="*/ 5805314 h 6857979"/>
              <a:gd name="connsiteX19384" fmla="*/ 5207318 w 7283450"/>
              <a:gd name="connsiteY19384" fmla="*/ 5804917 h 6857979"/>
              <a:gd name="connsiteX19385" fmla="*/ 5208112 w 7283450"/>
              <a:gd name="connsiteY19385" fmla="*/ 5803726 h 6857979"/>
              <a:gd name="connsiteX19386" fmla="*/ 5209303 w 7283450"/>
              <a:gd name="connsiteY19386" fmla="*/ 5801344 h 6857979"/>
              <a:gd name="connsiteX19387" fmla="*/ 5211287 w 7283450"/>
              <a:gd name="connsiteY19387" fmla="*/ 5802932 h 6857979"/>
              <a:gd name="connsiteX19388" fmla="*/ 5212081 w 7283450"/>
              <a:gd name="connsiteY19388" fmla="*/ 5804520 h 6857979"/>
              <a:gd name="connsiteX19389" fmla="*/ 5212081 w 7283450"/>
              <a:gd name="connsiteY19389" fmla="*/ 5806505 h 6857979"/>
              <a:gd name="connsiteX19390" fmla="*/ 5212081 w 7283450"/>
              <a:gd name="connsiteY19390" fmla="*/ 5808092 h 6857979"/>
              <a:gd name="connsiteX19391" fmla="*/ 5211684 w 7283450"/>
              <a:gd name="connsiteY19391" fmla="*/ 5810077 h 6857979"/>
              <a:gd name="connsiteX19392" fmla="*/ 5211287 w 7283450"/>
              <a:gd name="connsiteY19392" fmla="*/ 5811665 h 6857979"/>
              <a:gd name="connsiteX19393" fmla="*/ 5208906 w 7283450"/>
              <a:gd name="connsiteY19393" fmla="*/ 5815237 h 6857979"/>
              <a:gd name="connsiteX19394" fmla="*/ 5206524 w 7283450"/>
              <a:gd name="connsiteY19394" fmla="*/ 5818810 h 6857979"/>
              <a:gd name="connsiteX19395" fmla="*/ 5204540 w 7283450"/>
              <a:gd name="connsiteY19395" fmla="*/ 5822780 h 6857979"/>
              <a:gd name="connsiteX19396" fmla="*/ 5203746 w 7283450"/>
              <a:gd name="connsiteY19396" fmla="*/ 5825161 h 6857979"/>
              <a:gd name="connsiteX19397" fmla="*/ 5203349 w 7283450"/>
              <a:gd name="connsiteY19397" fmla="*/ 5827146 h 6857979"/>
              <a:gd name="connsiteX19398" fmla="*/ 5203349 w 7283450"/>
              <a:gd name="connsiteY19398" fmla="*/ 5829131 h 6857979"/>
              <a:gd name="connsiteX19399" fmla="*/ 5203349 w 7283450"/>
              <a:gd name="connsiteY19399" fmla="*/ 5831909 h 6857979"/>
              <a:gd name="connsiteX19400" fmla="*/ 5201762 w 7283450"/>
              <a:gd name="connsiteY19400" fmla="*/ 5829528 h 6857979"/>
              <a:gd name="connsiteX19401" fmla="*/ 5200571 w 7283450"/>
              <a:gd name="connsiteY19401" fmla="*/ 5828734 h 6857979"/>
              <a:gd name="connsiteX19402" fmla="*/ 5199380 w 7283450"/>
              <a:gd name="connsiteY19402" fmla="*/ 5827940 h 6857979"/>
              <a:gd name="connsiteX19403" fmla="*/ 5198586 w 7283450"/>
              <a:gd name="connsiteY19403" fmla="*/ 5827940 h 6857979"/>
              <a:gd name="connsiteX19404" fmla="*/ 5197396 w 7283450"/>
              <a:gd name="connsiteY19404" fmla="*/ 5828337 h 6857979"/>
              <a:gd name="connsiteX19405" fmla="*/ 5196205 w 7283450"/>
              <a:gd name="connsiteY19405" fmla="*/ 5828734 h 6857979"/>
              <a:gd name="connsiteX19406" fmla="*/ 5194221 w 7283450"/>
              <a:gd name="connsiteY19406" fmla="*/ 5830322 h 6857979"/>
              <a:gd name="connsiteX19407" fmla="*/ 5191839 w 7283450"/>
              <a:gd name="connsiteY19407" fmla="*/ 5832306 h 6857979"/>
              <a:gd name="connsiteX19408" fmla="*/ 5189855 w 7283450"/>
              <a:gd name="connsiteY19408" fmla="*/ 5833497 h 6857979"/>
              <a:gd name="connsiteX19409" fmla="*/ 5189458 w 7283450"/>
              <a:gd name="connsiteY19409" fmla="*/ 5833894 h 6857979"/>
              <a:gd name="connsiteX19410" fmla="*/ 5188664 w 7283450"/>
              <a:gd name="connsiteY19410" fmla="*/ 5833497 h 6857979"/>
              <a:gd name="connsiteX19411" fmla="*/ 5187870 w 7283450"/>
              <a:gd name="connsiteY19411" fmla="*/ 5833100 h 6857979"/>
              <a:gd name="connsiteX19412" fmla="*/ 5187473 w 7283450"/>
              <a:gd name="connsiteY19412" fmla="*/ 5831909 h 6857979"/>
              <a:gd name="connsiteX19413" fmla="*/ 5187870 w 7283450"/>
              <a:gd name="connsiteY19413" fmla="*/ 5834688 h 6857979"/>
              <a:gd name="connsiteX19414" fmla="*/ 5187473 w 7283450"/>
              <a:gd name="connsiteY19414" fmla="*/ 5836673 h 6857979"/>
              <a:gd name="connsiteX19415" fmla="*/ 5186679 w 7283450"/>
              <a:gd name="connsiteY19415" fmla="*/ 5837864 h 6857979"/>
              <a:gd name="connsiteX19416" fmla="*/ 5185489 w 7283450"/>
              <a:gd name="connsiteY19416" fmla="*/ 5839054 h 6857979"/>
              <a:gd name="connsiteX19417" fmla="*/ 5181520 w 7283450"/>
              <a:gd name="connsiteY19417" fmla="*/ 5842230 h 6857979"/>
              <a:gd name="connsiteX19418" fmla="*/ 5178741 w 7283450"/>
              <a:gd name="connsiteY19418" fmla="*/ 5844612 h 6857979"/>
              <a:gd name="connsiteX19419" fmla="*/ 5174772 w 7283450"/>
              <a:gd name="connsiteY19419" fmla="*/ 5848184 h 6857979"/>
              <a:gd name="connsiteX19420" fmla="*/ 5172788 w 7283450"/>
              <a:gd name="connsiteY19420" fmla="*/ 5850963 h 6857979"/>
              <a:gd name="connsiteX19421" fmla="*/ 5171597 w 7283450"/>
              <a:gd name="connsiteY19421" fmla="*/ 5853345 h 6857979"/>
              <a:gd name="connsiteX19422" fmla="*/ 5170803 w 7283450"/>
              <a:gd name="connsiteY19422" fmla="*/ 5856123 h 6857979"/>
              <a:gd name="connsiteX19423" fmla="*/ 5170407 w 7283450"/>
              <a:gd name="connsiteY19423" fmla="*/ 5858505 h 6857979"/>
              <a:gd name="connsiteX19424" fmla="*/ 5170010 w 7283450"/>
              <a:gd name="connsiteY19424" fmla="*/ 5862474 h 6857979"/>
              <a:gd name="connsiteX19425" fmla="*/ 5169613 w 7283450"/>
              <a:gd name="connsiteY19425" fmla="*/ 5864062 h 6857979"/>
              <a:gd name="connsiteX19426" fmla="*/ 5168819 w 7283450"/>
              <a:gd name="connsiteY19426" fmla="*/ 5864856 h 6857979"/>
              <a:gd name="connsiteX19427" fmla="*/ 5168422 w 7283450"/>
              <a:gd name="connsiteY19427" fmla="*/ 5864856 h 6857979"/>
              <a:gd name="connsiteX19428" fmla="*/ 5166834 w 7283450"/>
              <a:gd name="connsiteY19428" fmla="*/ 5864459 h 6857979"/>
              <a:gd name="connsiteX19429" fmla="*/ 5164850 w 7283450"/>
              <a:gd name="connsiteY19429" fmla="*/ 5862474 h 6857979"/>
              <a:gd name="connsiteX19430" fmla="*/ 5162865 w 7283450"/>
              <a:gd name="connsiteY19430" fmla="*/ 5860093 h 6857979"/>
              <a:gd name="connsiteX19431" fmla="*/ 5162469 w 7283450"/>
              <a:gd name="connsiteY19431" fmla="*/ 5859299 h 6857979"/>
              <a:gd name="connsiteX19432" fmla="*/ 5162469 w 7283450"/>
              <a:gd name="connsiteY19432" fmla="*/ 5858505 h 6857979"/>
              <a:gd name="connsiteX19433" fmla="*/ 5161675 w 7283450"/>
              <a:gd name="connsiteY19433" fmla="*/ 5860490 h 6857979"/>
              <a:gd name="connsiteX19434" fmla="*/ 5161278 w 7283450"/>
              <a:gd name="connsiteY19434" fmla="*/ 5862474 h 6857979"/>
              <a:gd name="connsiteX19435" fmla="*/ 5161278 w 7283450"/>
              <a:gd name="connsiteY19435" fmla="*/ 5868429 h 6857979"/>
              <a:gd name="connsiteX19436" fmla="*/ 5161278 w 7283450"/>
              <a:gd name="connsiteY19436" fmla="*/ 5870810 h 6857979"/>
              <a:gd name="connsiteX19437" fmla="*/ 5161278 w 7283450"/>
              <a:gd name="connsiteY19437" fmla="*/ 5873589 h 6857979"/>
              <a:gd name="connsiteX19438" fmla="*/ 5160484 w 7283450"/>
              <a:gd name="connsiteY19438" fmla="*/ 5876368 h 6857979"/>
              <a:gd name="connsiteX19439" fmla="*/ 5158896 w 7283450"/>
              <a:gd name="connsiteY19439" fmla="*/ 5878352 h 6857979"/>
              <a:gd name="connsiteX19440" fmla="*/ 5157309 w 7283450"/>
              <a:gd name="connsiteY19440" fmla="*/ 5877558 h 6857979"/>
              <a:gd name="connsiteX19441" fmla="*/ 5155324 w 7283450"/>
              <a:gd name="connsiteY19441" fmla="*/ 5877161 h 6857979"/>
              <a:gd name="connsiteX19442" fmla="*/ 5153737 w 7283450"/>
              <a:gd name="connsiteY19442" fmla="*/ 5877558 h 6857979"/>
              <a:gd name="connsiteX19443" fmla="*/ 5151752 w 7283450"/>
              <a:gd name="connsiteY19443" fmla="*/ 5878352 h 6857979"/>
              <a:gd name="connsiteX19444" fmla="*/ 5149768 w 7283450"/>
              <a:gd name="connsiteY19444" fmla="*/ 5879543 h 6857979"/>
              <a:gd name="connsiteX19445" fmla="*/ 5147783 w 7283450"/>
              <a:gd name="connsiteY19445" fmla="*/ 5880734 h 6857979"/>
              <a:gd name="connsiteX19446" fmla="*/ 5144608 w 7283450"/>
              <a:gd name="connsiteY19446" fmla="*/ 5884307 h 6857979"/>
              <a:gd name="connsiteX19447" fmla="*/ 5141036 w 7283450"/>
              <a:gd name="connsiteY19447" fmla="*/ 5887482 h 6857979"/>
              <a:gd name="connsiteX19448" fmla="*/ 5139845 w 7283450"/>
              <a:gd name="connsiteY19448" fmla="*/ 5888276 h 6857979"/>
              <a:gd name="connsiteX19449" fmla="*/ 5138655 w 7283450"/>
              <a:gd name="connsiteY19449" fmla="*/ 5889070 h 6857979"/>
              <a:gd name="connsiteX19450" fmla="*/ 5137067 w 7283450"/>
              <a:gd name="connsiteY19450" fmla="*/ 5889070 h 6857979"/>
              <a:gd name="connsiteX19451" fmla="*/ 5136273 w 7283450"/>
              <a:gd name="connsiteY19451" fmla="*/ 5888673 h 6857979"/>
              <a:gd name="connsiteX19452" fmla="*/ 5135083 w 7283450"/>
              <a:gd name="connsiteY19452" fmla="*/ 5887482 h 6857979"/>
              <a:gd name="connsiteX19453" fmla="*/ 5134289 w 7283450"/>
              <a:gd name="connsiteY19453" fmla="*/ 5885100 h 6857979"/>
              <a:gd name="connsiteX19454" fmla="*/ 5132701 w 7283450"/>
              <a:gd name="connsiteY19454" fmla="*/ 5886291 h 6857979"/>
              <a:gd name="connsiteX19455" fmla="*/ 5131510 w 7283450"/>
              <a:gd name="connsiteY19455" fmla="*/ 5888276 h 6857979"/>
              <a:gd name="connsiteX19456" fmla="*/ 5130320 w 7283450"/>
              <a:gd name="connsiteY19456" fmla="*/ 5890658 h 6857979"/>
              <a:gd name="connsiteX19457" fmla="*/ 5129129 w 7283450"/>
              <a:gd name="connsiteY19457" fmla="*/ 5893833 h 6857979"/>
              <a:gd name="connsiteX19458" fmla="*/ 5128335 w 7283450"/>
              <a:gd name="connsiteY19458" fmla="*/ 5896612 h 6857979"/>
              <a:gd name="connsiteX19459" fmla="*/ 5128335 w 7283450"/>
              <a:gd name="connsiteY19459" fmla="*/ 5898994 h 6857979"/>
              <a:gd name="connsiteX19460" fmla="*/ 5128732 w 7283450"/>
              <a:gd name="connsiteY19460" fmla="*/ 5900184 h 6857979"/>
              <a:gd name="connsiteX19461" fmla="*/ 5129129 w 7283450"/>
              <a:gd name="connsiteY19461" fmla="*/ 5900978 h 6857979"/>
              <a:gd name="connsiteX19462" fmla="*/ 5129923 w 7283450"/>
              <a:gd name="connsiteY19462" fmla="*/ 5901375 h 6857979"/>
              <a:gd name="connsiteX19463" fmla="*/ 5131114 w 7283450"/>
              <a:gd name="connsiteY19463" fmla="*/ 5901772 h 6857979"/>
              <a:gd name="connsiteX19464" fmla="*/ 5127541 w 7283450"/>
              <a:gd name="connsiteY19464" fmla="*/ 5902963 h 6857979"/>
              <a:gd name="connsiteX19465" fmla="*/ 5125557 w 7283450"/>
              <a:gd name="connsiteY19465" fmla="*/ 5904154 h 6857979"/>
              <a:gd name="connsiteX19466" fmla="*/ 5123176 w 7283450"/>
              <a:gd name="connsiteY19466" fmla="*/ 5905345 h 6857979"/>
              <a:gd name="connsiteX19467" fmla="*/ 5121588 w 7283450"/>
              <a:gd name="connsiteY19467" fmla="*/ 5907330 h 6857979"/>
              <a:gd name="connsiteX19468" fmla="*/ 5120000 w 7283450"/>
              <a:gd name="connsiteY19468" fmla="*/ 5910505 h 6857979"/>
              <a:gd name="connsiteX19469" fmla="*/ 5118810 w 7283450"/>
              <a:gd name="connsiteY19469" fmla="*/ 5913681 h 6857979"/>
              <a:gd name="connsiteX19470" fmla="*/ 5118413 w 7283450"/>
              <a:gd name="connsiteY19470" fmla="*/ 5918444 h 6857979"/>
              <a:gd name="connsiteX19471" fmla="*/ 5117222 w 7283450"/>
              <a:gd name="connsiteY19471" fmla="*/ 5918047 h 6857979"/>
              <a:gd name="connsiteX19472" fmla="*/ 5116031 w 7283450"/>
              <a:gd name="connsiteY19472" fmla="*/ 5917253 h 6857979"/>
              <a:gd name="connsiteX19473" fmla="*/ 5115238 w 7283450"/>
              <a:gd name="connsiteY19473" fmla="*/ 5916062 h 6857979"/>
              <a:gd name="connsiteX19474" fmla="*/ 5115238 w 7283450"/>
              <a:gd name="connsiteY19474" fmla="*/ 5915665 h 6857979"/>
              <a:gd name="connsiteX19475" fmla="*/ 5115634 w 7283450"/>
              <a:gd name="connsiteY19475" fmla="*/ 5914078 h 6857979"/>
              <a:gd name="connsiteX19476" fmla="*/ 5116428 w 7283450"/>
              <a:gd name="connsiteY19476" fmla="*/ 5912093 h 6857979"/>
              <a:gd name="connsiteX19477" fmla="*/ 5117619 w 7283450"/>
              <a:gd name="connsiteY19477" fmla="*/ 5910505 h 6857979"/>
              <a:gd name="connsiteX19478" fmla="*/ 5118016 w 7283450"/>
              <a:gd name="connsiteY19478" fmla="*/ 5908917 h 6857979"/>
              <a:gd name="connsiteX19479" fmla="*/ 5118016 w 7283450"/>
              <a:gd name="connsiteY19479" fmla="*/ 5907726 h 6857979"/>
              <a:gd name="connsiteX19480" fmla="*/ 5117619 w 7283450"/>
              <a:gd name="connsiteY19480" fmla="*/ 5906536 h 6857979"/>
              <a:gd name="connsiteX19481" fmla="*/ 5116428 w 7283450"/>
              <a:gd name="connsiteY19481" fmla="*/ 5905742 h 6857979"/>
              <a:gd name="connsiteX19482" fmla="*/ 5115238 w 7283450"/>
              <a:gd name="connsiteY19482" fmla="*/ 5904948 h 6857979"/>
              <a:gd name="connsiteX19483" fmla="*/ 5114841 w 7283450"/>
              <a:gd name="connsiteY19483" fmla="*/ 5906536 h 6857979"/>
              <a:gd name="connsiteX19484" fmla="*/ 5114047 w 7283450"/>
              <a:gd name="connsiteY19484" fmla="*/ 5908123 h 6857979"/>
              <a:gd name="connsiteX19485" fmla="*/ 5111665 w 7283450"/>
              <a:gd name="connsiteY19485" fmla="*/ 5911696 h 6857979"/>
              <a:gd name="connsiteX19486" fmla="*/ 5109284 w 7283450"/>
              <a:gd name="connsiteY19486" fmla="*/ 5916062 h 6857979"/>
              <a:gd name="connsiteX19487" fmla="*/ 5105712 w 7283450"/>
              <a:gd name="connsiteY19487" fmla="*/ 5921620 h 6857979"/>
              <a:gd name="connsiteX19488" fmla="*/ 5104521 w 7283450"/>
              <a:gd name="connsiteY19488" fmla="*/ 5921223 h 6857979"/>
              <a:gd name="connsiteX19489" fmla="*/ 5103331 w 7283450"/>
              <a:gd name="connsiteY19489" fmla="*/ 5920429 h 6857979"/>
              <a:gd name="connsiteX19490" fmla="*/ 5101346 w 7283450"/>
              <a:gd name="connsiteY19490" fmla="*/ 5918444 h 6857979"/>
              <a:gd name="connsiteX19491" fmla="*/ 5098965 w 7283450"/>
              <a:gd name="connsiteY19491" fmla="*/ 5916062 h 6857979"/>
              <a:gd name="connsiteX19492" fmla="*/ 5097774 w 7283450"/>
              <a:gd name="connsiteY19492" fmla="*/ 5915665 h 6857979"/>
              <a:gd name="connsiteX19493" fmla="*/ 5096583 w 7283450"/>
              <a:gd name="connsiteY19493" fmla="*/ 5914872 h 6857979"/>
              <a:gd name="connsiteX19494" fmla="*/ 5097377 w 7283450"/>
              <a:gd name="connsiteY19494" fmla="*/ 5916459 h 6857979"/>
              <a:gd name="connsiteX19495" fmla="*/ 5098171 w 7283450"/>
              <a:gd name="connsiteY19495" fmla="*/ 5918047 h 6857979"/>
              <a:gd name="connsiteX19496" fmla="*/ 5098568 w 7283450"/>
              <a:gd name="connsiteY19496" fmla="*/ 5919238 h 6857979"/>
              <a:gd name="connsiteX19497" fmla="*/ 5098965 w 7283450"/>
              <a:gd name="connsiteY19497" fmla="*/ 5920032 h 6857979"/>
              <a:gd name="connsiteX19498" fmla="*/ 5098965 w 7283450"/>
              <a:gd name="connsiteY19498" fmla="*/ 5922414 h 6857979"/>
              <a:gd name="connsiteX19499" fmla="*/ 5098171 w 7283450"/>
              <a:gd name="connsiteY19499" fmla="*/ 5924795 h 6857979"/>
              <a:gd name="connsiteX19500" fmla="*/ 5096980 w 7283450"/>
              <a:gd name="connsiteY19500" fmla="*/ 5927971 h 6857979"/>
              <a:gd name="connsiteX19501" fmla="*/ 5096186 w 7283450"/>
              <a:gd name="connsiteY19501" fmla="*/ 5930749 h 6857979"/>
              <a:gd name="connsiteX19502" fmla="*/ 5096186 w 7283450"/>
              <a:gd name="connsiteY19502" fmla="*/ 5934719 h 6857979"/>
              <a:gd name="connsiteX19503" fmla="*/ 5096583 w 7283450"/>
              <a:gd name="connsiteY19503" fmla="*/ 5938688 h 6857979"/>
              <a:gd name="connsiteX19504" fmla="*/ 5094996 w 7283450"/>
              <a:gd name="connsiteY19504" fmla="*/ 5934719 h 6857979"/>
              <a:gd name="connsiteX19505" fmla="*/ 5093408 w 7283450"/>
              <a:gd name="connsiteY19505" fmla="*/ 5931940 h 6857979"/>
              <a:gd name="connsiteX19506" fmla="*/ 5092614 w 7283450"/>
              <a:gd name="connsiteY19506" fmla="*/ 5931146 h 6857979"/>
              <a:gd name="connsiteX19507" fmla="*/ 5091424 w 7283450"/>
              <a:gd name="connsiteY19507" fmla="*/ 5930749 h 6857979"/>
              <a:gd name="connsiteX19508" fmla="*/ 5090233 w 7283450"/>
              <a:gd name="connsiteY19508" fmla="*/ 5930749 h 6857979"/>
              <a:gd name="connsiteX19509" fmla="*/ 5089439 w 7283450"/>
              <a:gd name="connsiteY19509" fmla="*/ 5930749 h 6857979"/>
              <a:gd name="connsiteX19510" fmla="*/ 5087852 w 7283450"/>
              <a:gd name="connsiteY19510" fmla="*/ 5931940 h 6857979"/>
              <a:gd name="connsiteX19511" fmla="*/ 5085867 w 7283450"/>
              <a:gd name="connsiteY19511" fmla="*/ 5933528 h 6857979"/>
              <a:gd name="connsiteX19512" fmla="*/ 5081898 w 7283450"/>
              <a:gd name="connsiteY19512" fmla="*/ 5939085 h 6857979"/>
              <a:gd name="connsiteX19513" fmla="*/ 5079517 w 7283450"/>
              <a:gd name="connsiteY19513" fmla="*/ 5941467 h 6857979"/>
              <a:gd name="connsiteX19514" fmla="*/ 5077532 w 7283450"/>
              <a:gd name="connsiteY19514" fmla="*/ 5944643 h 6857979"/>
              <a:gd name="connsiteX19515" fmla="*/ 5075151 w 7283450"/>
              <a:gd name="connsiteY19515" fmla="*/ 5946627 h 6857979"/>
              <a:gd name="connsiteX19516" fmla="*/ 5071976 w 7283450"/>
              <a:gd name="connsiteY19516" fmla="*/ 5948215 h 6857979"/>
              <a:gd name="connsiteX19517" fmla="*/ 5069197 w 7283450"/>
              <a:gd name="connsiteY19517" fmla="*/ 5949406 h 6857979"/>
              <a:gd name="connsiteX19518" fmla="*/ 5067610 w 7283450"/>
              <a:gd name="connsiteY19518" fmla="*/ 5949406 h 6857979"/>
              <a:gd name="connsiteX19519" fmla="*/ 5066022 w 7283450"/>
              <a:gd name="connsiteY19519" fmla="*/ 5949009 h 6857979"/>
              <a:gd name="connsiteX19520" fmla="*/ 5064038 w 7283450"/>
              <a:gd name="connsiteY19520" fmla="*/ 5948612 h 6857979"/>
              <a:gd name="connsiteX19521" fmla="*/ 5062450 w 7283450"/>
              <a:gd name="connsiteY19521" fmla="*/ 5947818 h 6857979"/>
              <a:gd name="connsiteX19522" fmla="*/ 5060862 w 7283450"/>
              <a:gd name="connsiteY19522" fmla="*/ 5947024 h 6857979"/>
              <a:gd name="connsiteX19523" fmla="*/ 5058878 w 7283450"/>
              <a:gd name="connsiteY19523" fmla="*/ 5945437 h 6857979"/>
              <a:gd name="connsiteX19524" fmla="*/ 5057687 w 7283450"/>
              <a:gd name="connsiteY19524" fmla="*/ 5946230 h 6857979"/>
              <a:gd name="connsiteX19525" fmla="*/ 5056496 w 7283450"/>
              <a:gd name="connsiteY19525" fmla="*/ 5947421 h 6857979"/>
              <a:gd name="connsiteX19526" fmla="*/ 5056496 w 7283450"/>
              <a:gd name="connsiteY19526" fmla="*/ 5948215 h 6857979"/>
              <a:gd name="connsiteX19527" fmla="*/ 5057290 w 7283450"/>
              <a:gd name="connsiteY19527" fmla="*/ 5949009 h 6857979"/>
              <a:gd name="connsiteX19528" fmla="*/ 5059275 w 7283450"/>
              <a:gd name="connsiteY19528" fmla="*/ 5951391 h 6857979"/>
              <a:gd name="connsiteX19529" fmla="*/ 5062053 w 7283450"/>
              <a:gd name="connsiteY19529" fmla="*/ 5952979 h 6857979"/>
              <a:gd name="connsiteX19530" fmla="*/ 5064831 w 7283450"/>
              <a:gd name="connsiteY19530" fmla="*/ 5954963 h 6857979"/>
              <a:gd name="connsiteX19531" fmla="*/ 5066419 w 7283450"/>
              <a:gd name="connsiteY19531" fmla="*/ 5955757 h 6857979"/>
              <a:gd name="connsiteX19532" fmla="*/ 5067213 w 7283450"/>
              <a:gd name="connsiteY19532" fmla="*/ 5956948 h 6857979"/>
              <a:gd name="connsiteX19533" fmla="*/ 5067610 w 7283450"/>
              <a:gd name="connsiteY19533" fmla="*/ 5958139 h 6857979"/>
              <a:gd name="connsiteX19534" fmla="*/ 5067610 w 7283450"/>
              <a:gd name="connsiteY19534" fmla="*/ 5958933 h 6857979"/>
              <a:gd name="connsiteX19535" fmla="*/ 5066816 w 7283450"/>
              <a:gd name="connsiteY19535" fmla="*/ 5960918 h 6857979"/>
              <a:gd name="connsiteX19536" fmla="*/ 5064831 w 7283450"/>
              <a:gd name="connsiteY19536" fmla="*/ 5962108 h 6857979"/>
              <a:gd name="connsiteX19537" fmla="*/ 5064038 w 7283450"/>
              <a:gd name="connsiteY19537" fmla="*/ 5960918 h 6857979"/>
              <a:gd name="connsiteX19538" fmla="*/ 5062847 w 7283450"/>
              <a:gd name="connsiteY19538" fmla="*/ 5960521 h 6857979"/>
              <a:gd name="connsiteX19539" fmla="*/ 5060862 w 7283450"/>
              <a:gd name="connsiteY19539" fmla="*/ 5960124 h 6857979"/>
              <a:gd name="connsiteX19540" fmla="*/ 5059275 w 7283450"/>
              <a:gd name="connsiteY19540" fmla="*/ 5960124 h 6857979"/>
              <a:gd name="connsiteX19541" fmla="*/ 5058084 w 7283450"/>
              <a:gd name="connsiteY19541" fmla="*/ 5960521 h 6857979"/>
              <a:gd name="connsiteX19542" fmla="*/ 5056496 w 7283450"/>
              <a:gd name="connsiteY19542" fmla="*/ 5960918 h 6857979"/>
              <a:gd name="connsiteX19543" fmla="*/ 5056496 w 7283450"/>
              <a:gd name="connsiteY19543" fmla="*/ 5960521 h 6857979"/>
              <a:gd name="connsiteX19544" fmla="*/ 5057290 w 7283450"/>
              <a:gd name="connsiteY19544" fmla="*/ 5958536 h 6857979"/>
              <a:gd name="connsiteX19545" fmla="*/ 5058878 w 7283450"/>
              <a:gd name="connsiteY19545" fmla="*/ 5955360 h 6857979"/>
              <a:gd name="connsiteX19546" fmla="*/ 5054115 w 7283450"/>
              <a:gd name="connsiteY19546" fmla="*/ 5957345 h 6857979"/>
              <a:gd name="connsiteX19547" fmla="*/ 5050543 w 7283450"/>
              <a:gd name="connsiteY19547" fmla="*/ 5958933 h 6857979"/>
              <a:gd name="connsiteX19548" fmla="*/ 5046574 w 7283450"/>
              <a:gd name="connsiteY19548" fmla="*/ 5960124 h 6857979"/>
              <a:gd name="connsiteX19549" fmla="*/ 5043399 w 7283450"/>
              <a:gd name="connsiteY19549" fmla="*/ 5960521 h 6857979"/>
              <a:gd name="connsiteX19550" fmla="*/ 5039430 w 7283450"/>
              <a:gd name="connsiteY19550" fmla="*/ 5960521 h 6857979"/>
              <a:gd name="connsiteX19551" fmla="*/ 5035858 w 7283450"/>
              <a:gd name="connsiteY19551" fmla="*/ 5960521 h 6857979"/>
              <a:gd name="connsiteX19552" fmla="*/ 5027523 w 7283450"/>
              <a:gd name="connsiteY19552" fmla="*/ 5958536 h 6857979"/>
              <a:gd name="connsiteX19553" fmla="*/ 5026332 w 7283450"/>
              <a:gd name="connsiteY19553" fmla="*/ 5961711 h 6857979"/>
              <a:gd name="connsiteX19554" fmla="*/ 5024348 w 7283450"/>
              <a:gd name="connsiteY19554" fmla="*/ 5964490 h 6857979"/>
              <a:gd name="connsiteX19555" fmla="*/ 5021966 w 7283450"/>
              <a:gd name="connsiteY19555" fmla="*/ 5966475 h 6857979"/>
              <a:gd name="connsiteX19556" fmla="*/ 5019585 w 7283450"/>
              <a:gd name="connsiteY19556" fmla="*/ 5968857 h 6857979"/>
              <a:gd name="connsiteX19557" fmla="*/ 5016807 w 7283450"/>
              <a:gd name="connsiteY19557" fmla="*/ 5970444 h 6857979"/>
              <a:gd name="connsiteX19558" fmla="*/ 5013234 w 7283450"/>
              <a:gd name="connsiteY19558" fmla="*/ 5971635 h 6857979"/>
              <a:gd name="connsiteX19559" fmla="*/ 5010059 w 7283450"/>
              <a:gd name="connsiteY19559" fmla="*/ 5972429 h 6857979"/>
              <a:gd name="connsiteX19560" fmla="*/ 5006884 w 7283450"/>
              <a:gd name="connsiteY19560" fmla="*/ 5972826 h 6857979"/>
              <a:gd name="connsiteX19561" fmla="*/ 5003312 w 7283450"/>
              <a:gd name="connsiteY19561" fmla="*/ 5973223 h 6857979"/>
              <a:gd name="connsiteX19562" fmla="*/ 4999740 w 7283450"/>
              <a:gd name="connsiteY19562" fmla="*/ 5973223 h 6857979"/>
              <a:gd name="connsiteX19563" fmla="*/ 4996168 w 7283450"/>
              <a:gd name="connsiteY19563" fmla="*/ 5972429 h 6857979"/>
              <a:gd name="connsiteX19564" fmla="*/ 4993389 w 7283450"/>
              <a:gd name="connsiteY19564" fmla="*/ 5972032 h 6857979"/>
              <a:gd name="connsiteX19565" fmla="*/ 4990611 w 7283450"/>
              <a:gd name="connsiteY19565" fmla="*/ 5970841 h 6857979"/>
              <a:gd name="connsiteX19566" fmla="*/ 4987436 w 7283450"/>
              <a:gd name="connsiteY19566" fmla="*/ 5969253 h 6857979"/>
              <a:gd name="connsiteX19567" fmla="*/ 4985452 w 7283450"/>
              <a:gd name="connsiteY19567" fmla="*/ 5967269 h 6857979"/>
              <a:gd name="connsiteX19568" fmla="*/ 4983467 w 7283450"/>
              <a:gd name="connsiteY19568" fmla="*/ 5965284 h 6857979"/>
              <a:gd name="connsiteX19569" fmla="*/ 4981483 w 7283450"/>
              <a:gd name="connsiteY19569" fmla="*/ 5967269 h 6857979"/>
              <a:gd name="connsiteX19570" fmla="*/ 4978704 w 7283450"/>
              <a:gd name="connsiteY19570" fmla="*/ 5969650 h 6857979"/>
              <a:gd name="connsiteX19571" fmla="*/ 4976323 w 7283450"/>
              <a:gd name="connsiteY19571" fmla="*/ 5971238 h 6857979"/>
              <a:gd name="connsiteX19572" fmla="*/ 4973545 w 7283450"/>
              <a:gd name="connsiteY19572" fmla="*/ 5972429 h 6857979"/>
              <a:gd name="connsiteX19573" fmla="*/ 4970766 w 7283450"/>
              <a:gd name="connsiteY19573" fmla="*/ 5973223 h 6857979"/>
              <a:gd name="connsiteX19574" fmla="*/ 4967988 w 7283450"/>
              <a:gd name="connsiteY19574" fmla="*/ 5973223 h 6857979"/>
              <a:gd name="connsiteX19575" fmla="*/ 4964813 w 7283450"/>
              <a:gd name="connsiteY19575" fmla="*/ 5972826 h 6857979"/>
              <a:gd name="connsiteX19576" fmla="*/ 4961241 w 7283450"/>
              <a:gd name="connsiteY19576" fmla="*/ 5972032 h 6857979"/>
              <a:gd name="connsiteX19577" fmla="*/ 4959653 w 7283450"/>
              <a:gd name="connsiteY19577" fmla="*/ 5970841 h 6857979"/>
              <a:gd name="connsiteX19578" fmla="*/ 4957272 w 7283450"/>
              <a:gd name="connsiteY19578" fmla="*/ 5969253 h 6857979"/>
              <a:gd name="connsiteX19579" fmla="*/ 4951715 w 7283450"/>
              <a:gd name="connsiteY19579" fmla="*/ 5964490 h 6857979"/>
              <a:gd name="connsiteX19580" fmla="*/ 4947746 w 7283450"/>
              <a:gd name="connsiteY19580" fmla="*/ 5960521 h 6857979"/>
              <a:gd name="connsiteX19581" fmla="*/ 4946158 w 7283450"/>
              <a:gd name="connsiteY19581" fmla="*/ 5958536 h 6857979"/>
              <a:gd name="connsiteX19582" fmla="*/ 4942983 w 7283450"/>
              <a:gd name="connsiteY19582" fmla="*/ 5958139 h 6857979"/>
              <a:gd name="connsiteX19583" fmla="*/ 4939808 w 7283450"/>
              <a:gd name="connsiteY19583" fmla="*/ 5958139 h 6857979"/>
              <a:gd name="connsiteX19584" fmla="*/ 4936236 w 7283450"/>
              <a:gd name="connsiteY19584" fmla="*/ 5958933 h 6857979"/>
              <a:gd name="connsiteX19585" fmla="*/ 4933061 w 7283450"/>
              <a:gd name="connsiteY19585" fmla="*/ 5960124 h 6857979"/>
              <a:gd name="connsiteX19586" fmla="*/ 4926710 w 7283450"/>
              <a:gd name="connsiteY19586" fmla="*/ 5961315 h 6857979"/>
              <a:gd name="connsiteX19587" fmla="*/ 4923535 w 7283450"/>
              <a:gd name="connsiteY19587" fmla="*/ 5962108 h 6857979"/>
              <a:gd name="connsiteX19588" fmla="*/ 4920757 w 7283450"/>
              <a:gd name="connsiteY19588" fmla="*/ 5962108 h 6857979"/>
              <a:gd name="connsiteX19589" fmla="*/ 4918376 w 7283450"/>
              <a:gd name="connsiteY19589" fmla="*/ 5961711 h 6857979"/>
              <a:gd name="connsiteX19590" fmla="*/ 4915994 w 7283450"/>
              <a:gd name="connsiteY19590" fmla="*/ 5961315 h 6857979"/>
              <a:gd name="connsiteX19591" fmla="*/ 4911231 w 7283450"/>
              <a:gd name="connsiteY19591" fmla="*/ 5959727 h 6857979"/>
              <a:gd name="connsiteX19592" fmla="*/ 4903293 w 7283450"/>
              <a:gd name="connsiteY19592" fmla="*/ 5955757 h 6857979"/>
              <a:gd name="connsiteX19593" fmla="*/ 4899721 w 7283450"/>
              <a:gd name="connsiteY19593" fmla="*/ 5954566 h 6857979"/>
              <a:gd name="connsiteX19594" fmla="*/ 4898134 w 7283450"/>
              <a:gd name="connsiteY19594" fmla="*/ 5954169 h 6857979"/>
              <a:gd name="connsiteX19595" fmla="*/ 4896943 w 7283450"/>
              <a:gd name="connsiteY19595" fmla="*/ 5954169 h 6857979"/>
              <a:gd name="connsiteX19596" fmla="*/ 4895752 w 7283450"/>
              <a:gd name="connsiteY19596" fmla="*/ 5954566 h 6857979"/>
              <a:gd name="connsiteX19597" fmla="*/ 4894165 w 7283450"/>
              <a:gd name="connsiteY19597" fmla="*/ 5955360 h 6857979"/>
              <a:gd name="connsiteX19598" fmla="*/ 4893371 w 7283450"/>
              <a:gd name="connsiteY19598" fmla="*/ 5956551 h 6857979"/>
              <a:gd name="connsiteX19599" fmla="*/ 4892577 w 7283450"/>
              <a:gd name="connsiteY19599" fmla="*/ 5958536 h 6857979"/>
              <a:gd name="connsiteX19600" fmla="*/ 4889799 w 7283450"/>
              <a:gd name="connsiteY19600" fmla="*/ 5958139 h 6857979"/>
              <a:gd name="connsiteX19601" fmla="*/ 4887417 w 7283450"/>
              <a:gd name="connsiteY19601" fmla="*/ 5957345 h 6857979"/>
              <a:gd name="connsiteX19602" fmla="*/ 4885036 w 7283450"/>
              <a:gd name="connsiteY19602" fmla="*/ 5956551 h 6857979"/>
              <a:gd name="connsiteX19603" fmla="*/ 4883448 w 7283450"/>
              <a:gd name="connsiteY19603" fmla="*/ 5954963 h 6857979"/>
              <a:gd name="connsiteX19604" fmla="*/ 4881861 w 7283450"/>
              <a:gd name="connsiteY19604" fmla="*/ 5953376 h 6857979"/>
              <a:gd name="connsiteX19605" fmla="*/ 4881067 w 7283450"/>
              <a:gd name="connsiteY19605" fmla="*/ 5950597 h 6857979"/>
              <a:gd name="connsiteX19606" fmla="*/ 4880273 w 7283450"/>
              <a:gd name="connsiteY19606" fmla="*/ 5948215 h 6857979"/>
              <a:gd name="connsiteX19607" fmla="*/ 4879876 w 7283450"/>
              <a:gd name="connsiteY19607" fmla="*/ 5945437 h 6857979"/>
              <a:gd name="connsiteX19608" fmla="*/ 4878686 w 7283450"/>
              <a:gd name="connsiteY19608" fmla="*/ 5945437 h 6857979"/>
              <a:gd name="connsiteX19609" fmla="*/ 4877892 w 7283450"/>
              <a:gd name="connsiteY19609" fmla="*/ 5945834 h 6857979"/>
              <a:gd name="connsiteX19610" fmla="*/ 4877098 w 7283450"/>
              <a:gd name="connsiteY19610" fmla="*/ 5946230 h 6857979"/>
              <a:gd name="connsiteX19611" fmla="*/ 4876701 w 7283450"/>
              <a:gd name="connsiteY19611" fmla="*/ 5947024 h 6857979"/>
              <a:gd name="connsiteX19612" fmla="*/ 4876304 w 7283450"/>
              <a:gd name="connsiteY19612" fmla="*/ 5948612 h 6857979"/>
              <a:gd name="connsiteX19613" fmla="*/ 4877098 w 7283450"/>
              <a:gd name="connsiteY19613" fmla="*/ 5950597 h 6857979"/>
              <a:gd name="connsiteX19614" fmla="*/ 4878686 w 7283450"/>
              <a:gd name="connsiteY19614" fmla="*/ 5952979 h 6857979"/>
              <a:gd name="connsiteX19615" fmla="*/ 4879876 w 7283450"/>
              <a:gd name="connsiteY19615" fmla="*/ 5954169 h 6857979"/>
              <a:gd name="connsiteX19616" fmla="*/ 4881464 w 7283450"/>
              <a:gd name="connsiteY19616" fmla="*/ 5955360 h 6857979"/>
              <a:gd name="connsiteX19617" fmla="*/ 4883051 w 7283450"/>
              <a:gd name="connsiteY19617" fmla="*/ 5955360 h 6857979"/>
              <a:gd name="connsiteX19618" fmla="*/ 4883051 w 7283450"/>
              <a:gd name="connsiteY19618" fmla="*/ 5956551 h 6857979"/>
              <a:gd name="connsiteX19619" fmla="*/ 4882655 w 7283450"/>
              <a:gd name="connsiteY19619" fmla="*/ 5957345 h 6857979"/>
              <a:gd name="connsiteX19620" fmla="*/ 4882258 w 7283450"/>
              <a:gd name="connsiteY19620" fmla="*/ 5957742 h 6857979"/>
              <a:gd name="connsiteX19621" fmla="*/ 4881464 w 7283450"/>
              <a:gd name="connsiteY19621" fmla="*/ 5957345 h 6857979"/>
              <a:gd name="connsiteX19622" fmla="*/ 4879083 w 7283450"/>
              <a:gd name="connsiteY19622" fmla="*/ 5956948 h 6857979"/>
              <a:gd name="connsiteX19623" fmla="*/ 4876304 w 7283450"/>
              <a:gd name="connsiteY19623" fmla="*/ 5955757 h 6857979"/>
              <a:gd name="connsiteX19624" fmla="*/ 4873526 w 7283450"/>
              <a:gd name="connsiteY19624" fmla="*/ 5954963 h 6857979"/>
              <a:gd name="connsiteX19625" fmla="*/ 4872335 w 7283450"/>
              <a:gd name="connsiteY19625" fmla="*/ 5954963 h 6857979"/>
              <a:gd name="connsiteX19626" fmla="*/ 4871541 w 7283450"/>
              <a:gd name="connsiteY19626" fmla="*/ 5955360 h 6857979"/>
              <a:gd name="connsiteX19627" fmla="*/ 4870748 w 7283450"/>
              <a:gd name="connsiteY19627" fmla="*/ 5956154 h 6857979"/>
              <a:gd name="connsiteX19628" fmla="*/ 4870351 w 7283450"/>
              <a:gd name="connsiteY19628" fmla="*/ 5957345 h 6857979"/>
              <a:gd name="connsiteX19629" fmla="*/ 4870351 w 7283450"/>
              <a:gd name="connsiteY19629" fmla="*/ 5959727 h 6857979"/>
              <a:gd name="connsiteX19630" fmla="*/ 4870748 w 7283450"/>
              <a:gd name="connsiteY19630" fmla="*/ 5962108 h 6857979"/>
              <a:gd name="connsiteX19631" fmla="*/ 4869160 w 7283450"/>
              <a:gd name="connsiteY19631" fmla="*/ 5961315 h 6857979"/>
              <a:gd name="connsiteX19632" fmla="*/ 4867969 w 7283450"/>
              <a:gd name="connsiteY19632" fmla="*/ 5960124 h 6857979"/>
              <a:gd name="connsiteX19633" fmla="*/ 4867969 w 7283450"/>
              <a:gd name="connsiteY19633" fmla="*/ 5958536 h 6857979"/>
              <a:gd name="connsiteX19634" fmla="*/ 4867969 w 7283450"/>
              <a:gd name="connsiteY19634" fmla="*/ 5957345 h 6857979"/>
              <a:gd name="connsiteX19635" fmla="*/ 4869557 w 7283450"/>
              <a:gd name="connsiteY19635" fmla="*/ 5954963 h 6857979"/>
              <a:gd name="connsiteX19636" fmla="*/ 4870351 w 7283450"/>
              <a:gd name="connsiteY19636" fmla="*/ 5953376 h 6857979"/>
              <a:gd name="connsiteX19637" fmla="*/ 4870748 w 7283450"/>
              <a:gd name="connsiteY19637" fmla="*/ 5952185 h 6857979"/>
              <a:gd name="connsiteX19638" fmla="*/ 4870748 w 7283450"/>
              <a:gd name="connsiteY19638" fmla="*/ 5951391 h 6857979"/>
              <a:gd name="connsiteX19639" fmla="*/ 4870351 w 7283450"/>
              <a:gd name="connsiteY19639" fmla="*/ 5950597 h 6857979"/>
              <a:gd name="connsiteX19640" fmla="*/ 4869954 w 7283450"/>
              <a:gd name="connsiteY19640" fmla="*/ 5950200 h 6857979"/>
              <a:gd name="connsiteX19641" fmla="*/ 4869160 w 7283450"/>
              <a:gd name="connsiteY19641" fmla="*/ 5949803 h 6857979"/>
              <a:gd name="connsiteX19642" fmla="*/ 4866382 w 7283450"/>
              <a:gd name="connsiteY19642" fmla="*/ 5949803 h 6857979"/>
              <a:gd name="connsiteX19643" fmla="*/ 4863603 w 7283450"/>
              <a:gd name="connsiteY19643" fmla="*/ 5950200 h 6857979"/>
              <a:gd name="connsiteX19644" fmla="*/ 4861222 w 7283450"/>
              <a:gd name="connsiteY19644" fmla="*/ 5951788 h 6857979"/>
              <a:gd name="connsiteX19645" fmla="*/ 4858841 w 7283450"/>
              <a:gd name="connsiteY19645" fmla="*/ 5953772 h 6857979"/>
              <a:gd name="connsiteX19646" fmla="*/ 4858047 w 7283450"/>
              <a:gd name="connsiteY19646" fmla="*/ 5954566 h 6857979"/>
              <a:gd name="connsiteX19647" fmla="*/ 4857650 w 7283450"/>
              <a:gd name="connsiteY19647" fmla="*/ 5955757 h 6857979"/>
              <a:gd name="connsiteX19648" fmla="*/ 4857650 w 7283450"/>
              <a:gd name="connsiteY19648" fmla="*/ 5956948 h 6857979"/>
              <a:gd name="connsiteX19649" fmla="*/ 4858047 w 7283450"/>
              <a:gd name="connsiteY19649" fmla="*/ 5958536 h 6857979"/>
              <a:gd name="connsiteX19650" fmla="*/ 4854078 w 7283450"/>
              <a:gd name="connsiteY19650" fmla="*/ 5956154 h 6857979"/>
              <a:gd name="connsiteX19651" fmla="*/ 4852490 w 7283450"/>
              <a:gd name="connsiteY19651" fmla="*/ 5954963 h 6857979"/>
              <a:gd name="connsiteX19652" fmla="*/ 4850506 w 7283450"/>
              <a:gd name="connsiteY19652" fmla="*/ 5952979 h 6857979"/>
              <a:gd name="connsiteX19653" fmla="*/ 4849315 w 7283450"/>
              <a:gd name="connsiteY19653" fmla="*/ 5950597 h 6857979"/>
              <a:gd name="connsiteX19654" fmla="*/ 4848521 w 7283450"/>
              <a:gd name="connsiteY19654" fmla="*/ 5948215 h 6857979"/>
              <a:gd name="connsiteX19655" fmla="*/ 4848124 w 7283450"/>
              <a:gd name="connsiteY19655" fmla="*/ 5945437 h 6857979"/>
              <a:gd name="connsiteX19656" fmla="*/ 4848521 w 7283450"/>
              <a:gd name="connsiteY19656" fmla="*/ 5941864 h 6857979"/>
              <a:gd name="connsiteX19657" fmla="*/ 4845743 w 7283450"/>
              <a:gd name="connsiteY19657" fmla="*/ 5945834 h 6857979"/>
              <a:gd name="connsiteX19658" fmla="*/ 4843362 w 7283450"/>
              <a:gd name="connsiteY19658" fmla="*/ 5948215 h 6857979"/>
              <a:gd name="connsiteX19659" fmla="*/ 4840583 w 7283450"/>
              <a:gd name="connsiteY19659" fmla="*/ 5949406 h 6857979"/>
              <a:gd name="connsiteX19660" fmla="*/ 4838202 w 7283450"/>
              <a:gd name="connsiteY19660" fmla="*/ 5949803 h 6857979"/>
              <a:gd name="connsiteX19661" fmla="*/ 4835424 w 7283450"/>
              <a:gd name="connsiteY19661" fmla="*/ 5949406 h 6857979"/>
              <a:gd name="connsiteX19662" fmla="*/ 4831851 w 7283450"/>
              <a:gd name="connsiteY19662" fmla="*/ 5948612 h 6857979"/>
              <a:gd name="connsiteX19663" fmla="*/ 4823517 w 7283450"/>
              <a:gd name="connsiteY19663" fmla="*/ 5945437 h 6857979"/>
              <a:gd name="connsiteX19664" fmla="*/ 4821135 w 7283450"/>
              <a:gd name="connsiteY19664" fmla="*/ 5946230 h 6857979"/>
              <a:gd name="connsiteX19665" fmla="*/ 4820738 w 7283450"/>
              <a:gd name="connsiteY19665" fmla="*/ 5946627 h 6857979"/>
              <a:gd name="connsiteX19666" fmla="*/ 4821135 w 7283450"/>
              <a:gd name="connsiteY19666" fmla="*/ 5947024 h 6857979"/>
              <a:gd name="connsiteX19667" fmla="*/ 4821929 w 7283450"/>
              <a:gd name="connsiteY19667" fmla="*/ 5947818 h 6857979"/>
              <a:gd name="connsiteX19668" fmla="*/ 4823914 w 7283450"/>
              <a:gd name="connsiteY19668" fmla="*/ 5949009 h 6857979"/>
              <a:gd name="connsiteX19669" fmla="*/ 4826295 w 7283450"/>
              <a:gd name="connsiteY19669" fmla="*/ 5950200 h 6857979"/>
              <a:gd name="connsiteX19670" fmla="*/ 4827089 w 7283450"/>
              <a:gd name="connsiteY19670" fmla="*/ 5951391 h 6857979"/>
              <a:gd name="connsiteX19671" fmla="*/ 4827486 w 7283450"/>
              <a:gd name="connsiteY19671" fmla="*/ 5952582 h 6857979"/>
              <a:gd name="connsiteX19672" fmla="*/ 4827882 w 7283450"/>
              <a:gd name="connsiteY19672" fmla="*/ 5953772 h 6857979"/>
              <a:gd name="connsiteX19673" fmla="*/ 4827882 w 7283450"/>
              <a:gd name="connsiteY19673" fmla="*/ 5954963 h 6857979"/>
              <a:gd name="connsiteX19674" fmla="*/ 4827486 w 7283450"/>
              <a:gd name="connsiteY19674" fmla="*/ 5956551 h 6857979"/>
              <a:gd name="connsiteX19675" fmla="*/ 4826692 w 7283450"/>
              <a:gd name="connsiteY19675" fmla="*/ 5958536 h 6857979"/>
              <a:gd name="connsiteX19676" fmla="*/ 4823120 w 7283450"/>
              <a:gd name="connsiteY19676" fmla="*/ 5956154 h 6857979"/>
              <a:gd name="connsiteX19677" fmla="*/ 4819151 w 7283450"/>
              <a:gd name="connsiteY19677" fmla="*/ 5954169 h 6857979"/>
              <a:gd name="connsiteX19678" fmla="*/ 4814388 w 7283450"/>
              <a:gd name="connsiteY19678" fmla="*/ 5952582 h 6857979"/>
              <a:gd name="connsiteX19679" fmla="*/ 4809228 w 7283450"/>
              <a:gd name="connsiteY19679" fmla="*/ 5951788 h 6857979"/>
              <a:gd name="connsiteX19680" fmla="*/ 4803275 w 7283450"/>
              <a:gd name="connsiteY19680" fmla="*/ 5951391 h 6857979"/>
              <a:gd name="connsiteX19681" fmla="*/ 4796924 w 7283450"/>
              <a:gd name="connsiteY19681" fmla="*/ 5951788 h 6857979"/>
              <a:gd name="connsiteX19682" fmla="*/ 4789780 w 7283450"/>
              <a:gd name="connsiteY19682" fmla="*/ 5952979 h 6857979"/>
              <a:gd name="connsiteX19683" fmla="*/ 4782636 w 7283450"/>
              <a:gd name="connsiteY19683" fmla="*/ 5955360 h 6857979"/>
              <a:gd name="connsiteX19684" fmla="*/ 4781445 w 7283450"/>
              <a:gd name="connsiteY19684" fmla="*/ 5956154 h 6857979"/>
              <a:gd name="connsiteX19685" fmla="*/ 4780255 w 7283450"/>
              <a:gd name="connsiteY19685" fmla="*/ 5957345 h 6857979"/>
              <a:gd name="connsiteX19686" fmla="*/ 4778667 w 7283450"/>
              <a:gd name="connsiteY19686" fmla="*/ 5960918 h 6857979"/>
              <a:gd name="connsiteX19687" fmla="*/ 4777476 w 7283450"/>
              <a:gd name="connsiteY19687" fmla="*/ 5963696 h 6857979"/>
              <a:gd name="connsiteX19688" fmla="*/ 4777079 w 7283450"/>
              <a:gd name="connsiteY19688" fmla="*/ 5964887 h 6857979"/>
              <a:gd name="connsiteX19689" fmla="*/ 4776682 w 7283450"/>
              <a:gd name="connsiteY19689" fmla="*/ 5965284 h 6857979"/>
              <a:gd name="connsiteX19690" fmla="*/ 4775492 w 7283450"/>
              <a:gd name="connsiteY19690" fmla="*/ 5965284 h 6857979"/>
              <a:gd name="connsiteX19691" fmla="*/ 4774301 w 7283450"/>
              <a:gd name="connsiteY19691" fmla="*/ 5965284 h 6857979"/>
              <a:gd name="connsiteX19692" fmla="*/ 4773904 w 7283450"/>
              <a:gd name="connsiteY19692" fmla="*/ 5964887 h 6857979"/>
              <a:gd name="connsiteX19693" fmla="*/ 4773507 w 7283450"/>
              <a:gd name="connsiteY19693" fmla="*/ 5964490 h 6857979"/>
              <a:gd name="connsiteX19694" fmla="*/ 4773110 w 7283450"/>
              <a:gd name="connsiteY19694" fmla="*/ 5962902 h 6857979"/>
              <a:gd name="connsiteX19695" fmla="*/ 4772713 w 7283450"/>
              <a:gd name="connsiteY19695" fmla="*/ 5961315 h 6857979"/>
              <a:gd name="connsiteX19696" fmla="*/ 4772317 w 7283450"/>
              <a:gd name="connsiteY19696" fmla="*/ 5960124 h 6857979"/>
              <a:gd name="connsiteX19697" fmla="*/ 4771920 w 7283450"/>
              <a:gd name="connsiteY19697" fmla="*/ 5959727 h 6857979"/>
              <a:gd name="connsiteX19698" fmla="*/ 4771523 w 7283450"/>
              <a:gd name="connsiteY19698" fmla="*/ 5958933 h 6857979"/>
              <a:gd name="connsiteX19699" fmla="*/ 4770729 w 7283450"/>
              <a:gd name="connsiteY19699" fmla="*/ 5959727 h 6857979"/>
              <a:gd name="connsiteX19700" fmla="*/ 4769935 w 7283450"/>
              <a:gd name="connsiteY19700" fmla="*/ 5960124 h 6857979"/>
              <a:gd name="connsiteX19701" fmla="*/ 4767157 w 7283450"/>
              <a:gd name="connsiteY19701" fmla="*/ 5962108 h 6857979"/>
              <a:gd name="connsiteX19702" fmla="*/ 4764379 w 7283450"/>
              <a:gd name="connsiteY19702" fmla="*/ 5964490 h 6857979"/>
              <a:gd name="connsiteX19703" fmla="*/ 4763188 w 7283450"/>
              <a:gd name="connsiteY19703" fmla="*/ 5965681 h 6857979"/>
              <a:gd name="connsiteX19704" fmla="*/ 4763188 w 7283450"/>
              <a:gd name="connsiteY19704" fmla="*/ 5965284 h 6857979"/>
              <a:gd name="connsiteX19705" fmla="*/ 4763188 w 7283450"/>
              <a:gd name="connsiteY19705" fmla="*/ 5964093 h 6857979"/>
              <a:gd name="connsiteX19706" fmla="*/ 4762394 w 7283450"/>
              <a:gd name="connsiteY19706" fmla="*/ 5963299 h 6857979"/>
              <a:gd name="connsiteX19707" fmla="*/ 4760807 w 7283450"/>
              <a:gd name="connsiteY19707" fmla="*/ 5962108 h 6857979"/>
              <a:gd name="connsiteX19708" fmla="*/ 4754456 w 7283450"/>
              <a:gd name="connsiteY19708" fmla="*/ 5962505 h 6857979"/>
              <a:gd name="connsiteX19709" fmla="*/ 4741755 w 7283450"/>
              <a:gd name="connsiteY19709" fmla="*/ 5963299 h 6857979"/>
              <a:gd name="connsiteX19710" fmla="*/ 4716751 w 7283450"/>
              <a:gd name="connsiteY19710" fmla="*/ 5965284 h 6857979"/>
              <a:gd name="connsiteX19711" fmla="*/ 4719132 w 7283450"/>
              <a:gd name="connsiteY19711" fmla="*/ 5966872 h 6857979"/>
              <a:gd name="connsiteX19712" fmla="*/ 4721117 w 7283450"/>
              <a:gd name="connsiteY19712" fmla="*/ 5968460 h 6857979"/>
              <a:gd name="connsiteX19713" fmla="*/ 4721910 w 7283450"/>
              <a:gd name="connsiteY19713" fmla="*/ 5968857 h 6857979"/>
              <a:gd name="connsiteX19714" fmla="*/ 4722704 w 7283450"/>
              <a:gd name="connsiteY19714" fmla="*/ 5968857 h 6857979"/>
              <a:gd name="connsiteX19715" fmla="*/ 4712385 w 7283450"/>
              <a:gd name="connsiteY19715" fmla="*/ 5970444 h 6857979"/>
              <a:gd name="connsiteX19716" fmla="*/ 4707622 w 7283450"/>
              <a:gd name="connsiteY19716" fmla="*/ 5971238 h 6857979"/>
              <a:gd name="connsiteX19717" fmla="*/ 4702859 w 7283450"/>
              <a:gd name="connsiteY19717" fmla="*/ 5971238 h 6857979"/>
              <a:gd name="connsiteX19718" fmla="*/ 4698890 w 7283450"/>
              <a:gd name="connsiteY19718" fmla="*/ 5970841 h 6857979"/>
              <a:gd name="connsiteX19719" fmla="*/ 4696509 w 7283450"/>
              <a:gd name="connsiteY19719" fmla="*/ 5970047 h 6857979"/>
              <a:gd name="connsiteX19720" fmla="*/ 4694921 w 7283450"/>
              <a:gd name="connsiteY19720" fmla="*/ 5969253 h 6857979"/>
              <a:gd name="connsiteX19721" fmla="*/ 4693334 w 7283450"/>
              <a:gd name="connsiteY19721" fmla="*/ 5967666 h 6857979"/>
              <a:gd name="connsiteX19722" fmla="*/ 4691746 w 7283450"/>
              <a:gd name="connsiteY19722" fmla="*/ 5966078 h 6857979"/>
              <a:gd name="connsiteX19723" fmla="*/ 4690158 w 7283450"/>
              <a:gd name="connsiteY19723" fmla="*/ 5964490 h 6857979"/>
              <a:gd name="connsiteX19724" fmla="*/ 4688571 w 7283450"/>
              <a:gd name="connsiteY19724" fmla="*/ 5962108 h 6857979"/>
              <a:gd name="connsiteX19725" fmla="*/ 4686983 w 7283450"/>
              <a:gd name="connsiteY19725" fmla="*/ 5962505 h 6857979"/>
              <a:gd name="connsiteX19726" fmla="*/ 4686586 w 7283450"/>
              <a:gd name="connsiteY19726" fmla="*/ 5963299 h 6857979"/>
              <a:gd name="connsiteX19727" fmla="*/ 4686586 w 7283450"/>
              <a:gd name="connsiteY19727" fmla="*/ 5964093 h 6857979"/>
              <a:gd name="connsiteX19728" fmla="*/ 4686983 w 7283450"/>
              <a:gd name="connsiteY19728" fmla="*/ 5965284 h 6857979"/>
              <a:gd name="connsiteX19729" fmla="*/ 4688174 w 7283450"/>
              <a:gd name="connsiteY19729" fmla="*/ 5968460 h 6857979"/>
              <a:gd name="connsiteX19730" fmla="*/ 4688571 w 7283450"/>
              <a:gd name="connsiteY19730" fmla="*/ 5970047 h 6857979"/>
              <a:gd name="connsiteX19731" fmla="*/ 4688571 w 7283450"/>
              <a:gd name="connsiteY19731" fmla="*/ 5972032 h 6857979"/>
              <a:gd name="connsiteX19732" fmla="*/ 4684602 w 7283450"/>
              <a:gd name="connsiteY19732" fmla="*/ 5972032 h 6857979"/>
              <a:gd name="connsiteX19733" fmla="*/ 4681030 w 7283450"/>
              <a:gd name="connsiteY19733" fmla="*/ 5972032 h 6857979"/>
              <a:gd name="connsiteX19734" fmla="*/ 4677061 w 7283450"/>
              <a:gd name="connsiteY19734" fmla="*/ 5971635 h 6857979"/>
              <a:gd name="connsiteX19735" fmla="*/ 4674282 w 7283450"/>
              <a:gd name="connsiteY19735" fmla="*/ 5970841 h 6857979"/>
              <a:gd name="connsiteX19736" fmla="*/ 4668329 w 7283450"/>
              <a:gd name="connsiteY19736" fmla="*/ 5969253 h 6857979"/>
              <a:gd name="connsiteX19737" fmla="*/ 4662772 w 7283450"/>
              <a:gd name="connsiteY19737" fmla="*/ 5966872 h 6857979"/>
              <a:gd name="connsiteX19738" fmla="*/ 4657613 w 7283450"/>
              <a:gd name="connsiteY19738" fmla="*/ 5965284 h 6857979"/>
              <a:gd name="connsiteX19739" fmla="*/ 4655231 w 7283450"/>
              <a:gd name="connsiteY19739" fmla="*/ 5964490 h 6857979"/>
              <a:gd name="connsiteX19740" fmla="*/ 4652056 w 7283450"/>
              <a:gd name="connsiteY19740" fmla="*/ 5964093 h 6857979"/>
              <a:gd name="connsiteX19741" fmla="*/ 4648881 w 7283450"/>
              <a:gd name="connsiteY19741" fmla="*/ 5963696 h 6857979"/>
              <a:gd name="connsiteX19742" fmla="*/ 4645706 w 7283450"/>
              <a:gd name="connsiteY19742" fmla="*/ 5963696 h 6857979"/>
              <a:gd name="connsiteX19743" fmla="*/ 4642134 w 7283450"/>
              <a:gd name="connsiteY19743" fmla="*/ 5964490 h 6857979"/>
              <a:gd name="connsiteX19744" fmla="*/ 4638562 w 7283450"/>
              <a:gd name="connsiteY19744" fmla="*/ 5965284 h 6857979"/>
              <a:gd name="connsiteX19745" fmla="*/ 4639752 w 7283450"/>
              <a:gd name="connsiteY19745" fmla="*/ 5963299 h 6857979"/>
              <a:gd name="connsiteX19746" fmla="*/ 4640546 w 7283450"/>
              <a:gd name="connsiteY19746" fmla="*/ 5960918 h 6857979"/>
              <a:gd name="connsiteX19747" fmla="*/ 4641340 w 7283450"/>
              <a:gd name="connsiteY19747" fmla="*/ 5958536 h 6857979"/>
              <a:gd name="connsiteX19748" fmla="*/ 4641737 w 7283450"/>
              <a:gd name="connsiteY19748" fmla="*/ 5956948 h 6857979"/>
              <a:gd name="connsiteX19749" fmla="*/ 4641340 w 7283450"/>
              <a:gd name="connsiteY19749" fmla="*/ 5955360 h 6857979"/>
              <a:gd name="connsiteX19750" fmla="*/ 4641340 w 7283450"/>
              <a:gd name="connsiteY19750" fmla="*/ 5958139 h 6857979"/>
              <a:gd name="connsiteX19751" fmla="*/ 4640546 w 7283450"/>
              <a:gd name="connsiteY19751" fmla="*/ 5960918 h 6857979"/>
              <a:gd name="connsiteX19752" fmla="*/ 4639752 w 7283450"/>
              <a:gd name="connsiteY19752" fmla="*/ 5961711 h 6857979"/>
              <a:gd name="connsiteX19753" fmla="*/ 4638958 w 7283450"/>
              <a:gd name="connsiteY19753" fmla="*/ 5962505 h 6857979"/>
              <a:gd name="connsiteX19754" fmla="*/ 4637371 w 7283450"/>
              <a:gd name="connsiteY19754" fmla="*/ 5962902 h 6857979"/>
              <a:gd name="connsiteX19755" fmla="*/ 4636180 w 7283450"/>
              <a:gd name="connsiteY19755" fmla="*/ 5963299 h 6857979"/>
              <a:gd name="connsiteX19756" fmla="*/ 4633799 w 7283450"/>
              <a:gd name="connsiteY19756" fmla="*/ 5963299 h 6857979"/>
              <a:gd name="connsiteX19757" fmla="*/ 4631020 w 7283450"/>
              <a:gd name="connsiteY19757" fmla="*/ 5962505 h 6857979"/>
              <a:gd name="connsiteX19758" fmla="*/ 4628242 w 7283450"/>
              <a:gd name="connsiteY19758" fmla="*/ 5961711 h 6857979"/>
              <a:gd name="connsiteX19759" fmla="*/ 4626258 w 7283450"/>
              <a:gd name="connsiteY19759" fmla="*/ 5960521 h 6857979"/>
              <a:gd name="connsiteX19760" fmla="*/ 4625464 w 7283450"/>
              <a:gd name="connsiteY19760" fmla="*/ 5958933 h 6857979"/>
              <a:gd name="connsiteX19761" fmla="*/ 4625464 w 7283450"/>
              <a:gd name="connsiteY19761" fmla="*/ 5958536 h 6857979"/>
              <a:gd name="connsiteX19762" fmla="*/ 4623876 w 7283450"/>
              <a:gd name="connsiteY19762" fmla="*/ 5959727 h 6857979"/>
              <a:gd name="connsiteX19763" fmla="*/ 4622289 w 7283450"/>
              <a:gd name="connsiteY19763" fmla="*/ 5960918 h 6857979"/>
              <a:gd name="connsiteX19764" fmla="*/ 4619113 w 7283450"/>
              <a:gd name="connsiteY19764" fmla="*/ 5963299 h 6857979"/>
              <a:gd name="connsiteX19765" fmla="*/ 4615938 w 7283450"/>
              <a:gd name="connsiteY19765" fmla="*/ 5966078 h 6857979"/>
              <a:gd name="connsiteX19766" fmla="*/ 4613160 w 7283450"/>
              <a:gd name="connsiteY19766" fmla="*/ 5968857 h 6857979"/>
              <a:gd name="connsiteX19767" fmla="*/ 4611175 w 7283450"/>
              <a:gd name="connsiteY19767" fmla="*/ 5970047 h 6857979"/>
              <a:gd name="connsiteX19768" fmla="*/ 4609985 w 7283450"/>
              <a:gd name="connsiteY19768" fmla="*/ 5970444 h 6857979"/>
              <a:gd name="connsiteX19769" fmla="*/ 4608397 w 7283450"/>
              <a:gd name="connsiteY19769" fmla="*/ 5970841 h 6857979"/>
              <a:gd name="connsiteX19770" fmla="*/ 4606413 w 7283450"/>
              <a:gd name="connsiteY19770" fmla="*/ 5970841 h 6857979"/>
              <a:gd name="connsiteX19771" fmla="*/ 4604428 w 7283450"/>
              <a:gd name="connsiteY19771" fmla="*/ 5970444 h 6857979"/>
              <a:gd name="connsiteX19772" fmla="*/ 4602047 w 7283450"/>
              <a:gd name="connsiteY19772" fmla="*/ 5969253 h 6857979"/>
              <a:gd name="connsiteX19773" fmla="*/ 4600062 w 7283450"/>
              <a:gd name="connsiteY19773" fmla="*/ 5967269 h 6857979"/>
              <a:gd name="connsiteX19774" fmla="*/ 4597681 w 7283450"/>
              <a:gd name="connsiteY19774" fmla="*/ 5965284 h 6857979"/>
              <a:gd name="connsiteX19775" fmla="*/ 4598872 w 7283450"/>
              <a:gd name="connsiteY19775" fmla="*/ 5967666 h 6857979"/>
              <a:gd name="connsiteX19776" fmla="*/ 4599665 w 7283450"/>
              <a:gd name="connsiteY19776" fmla="*/ 5970047 h 6857979"/>
              <a:gd name="connsiteX19777" fmla="*/ 4600062 w 7283450"/>
              <a:gd name="connsiteY19777" fmla="*/ 5971635 h 6857979"/>
              <a:gd name="connsiteX19778" fmla="*/ 4600062 w 7283450"/>
              <a:gd name="connsiteY19778" fmla="*/ 5972826 h 6857979"/>
              <a:gd name="connsiteX19779" fmla="*/ 4599269 w 7283450"/>
              <a:gd name="connsiteY19779" fmla="*/ 5973620 h 6857979"/>
              <a:gd name="connsiteX19780" fmla="*/ 4598475 w 7283450"/>
              <a:gd name="connsiteY19780" fmla="*/ 5974017 h 6857979"/>
              <a:gd name="connsiteX19781" fmla="*/ 4597681 w 7283450"/>
              <a:gd name="connsiteY19781" fmla="*/ 5974017 h 6857979"/>
              <a:gd name="connsiteX19782" fmla="*/ 4596093 w 7283450"/>
              <a:gd name="connsiteY19782" fmla="*/ 5974017 h 6857979"/>
              <a:gd name="connsiteX19783" fmla="*/ 4592918 w 7283450"/>
              <a:gd name="connsiteY19783" fmla="*/ 5972826 h 6857979"/>
              <a:gd name="connsiteX19784" fmla="*/ 4589743 w 7283450"/>
              <a:gd name="connsiteY19784" fmla="*/ 5970841 h 6857979"/>
              <a:gd name="connsiteX19785" fmla="*/ 4586965 w 7283450"/>
              <a:gd name="connsiteY19785" fmla="*/ 5968460 h 6857979"/>
              <a:gd name="connsiteX19786" fmla="*/ 4585774 w 7283450"/>
              <a:gd name="connsiteY19786" fmla="*/ 5966475 h 6857979"/>
              <a:gd name="connsiteX19787" fmla="*/ 4584980 w 7283450"/>
              <a:gd name="connsiteY19787" fmla="*/ 5965284 h 6857979"/>
              <a:gd name="connsiteX19788" fmla="*/ 4583393 w 7283450"/>
              <a:gd name="connsiteY19788" fmla="*/ 5965681 h 6857979"/>
              <a:gd name="connsiteX19789" fmla="*/ 4582599 w 7283450"/>
              <a:gd name="connsiteY19789" fmla="*/ 5966475 h 6857979"/>
              <a:gd name="connsiteX19790" fmla="*/ 4580614 w 7283450"/>
              <a:gd name="connsiteY19790" fmla="*/ 5968460 h 6857979"/>
              <a:gd name="connsiteX19791" fmla="*/ 4579424 w 7283450"/>
              <a:gd name="connsiteY19791" fmla="*/ 5970444 h 6857979"/>
              <a:gd name="connsiteX19792" fmla="*/ 4578630 w 7283450"/>
              <a:gd name="connsiteY19792" fmla="*/ 5973223 h 6857979"/>
              <a:gd name="connsiteX19793" fmla="*/ 4577042 w 7283450"/>
              <a:gd name="connsiteY19793" fmla="*/ 5979574 h 6857979"/>
              <a:gd name="connsiteX19794" fmla="*/ 4575455 w 7283450"/>
              <a:gd name="connsiteY19794" fmla="*/ 5985528 h 6857979"/>
              <a:gd name="connsiteX19795" fmla="*/ 4574264 w 7283450"/>
              <a:gd name="connsiteY19795" fmla="*/ 5982353 h 6857979"/>
              <a:gd name="connsiteX19796" fmla="*/ 4572676 w 7283450"/>
              <a:gd name="connsiteY19796" fmla="*/ 5980368 h 6857979"/>
              <a:gd name="connsiteX19797" fmla="*/ 4570692 w 7283450"/>
              <a:gd name="connsiteY19797" fmla="*/ 5979177 h 6857979"/>
              <a:gd name="connsiteX19798" fmla="*/ 4567913 w 7283450"/>
              <a:gd name="connsiteY19798" fmla="*/ 5978780 h 6857979"/>
              <a:gd name="connsiteX19799" fmla="*/ 4565929 w 7283450"/>
              <a:gd name="connsiteY19799" fmla="*/ 5978780 h 6857979"/>
              <a:gd name="connsiteX19800" fmla="*/ 4563548 w 7283450"/>
              <a:gd name="connsiteY19800" fmla="*/ 5979574 h 6857979"/>
              <a:gd name="connsiteX19801" fmla="*/ 4560769 w 7283450"/>
              <a:gd name="connsiteY19801" fmla="*/ 5980765 h 6857979"/>
              <a:gd name="connsiteX19802" fmla="*/ 4558388 w 7283450"/>
              <a:gd name="connsiteY19802" fmla="*/ 5982353 h 6857979"/>
              <a:gd name="connsiteX19803" fmla="*/ 4556006 w 7283450"/>
              <a:gd name="connsiteY19803" fmla="*/ 5984338 h 6857979"/>
              <a:gd name="connsiteX19804" fmla="*/ 4554419 w 7283450"/>
              <a:gd name="connsiteY19804" fmla="*/ 5986719 h 6857979"/>
              <a:gd name="connsiteX19805" fmla="*/ 4552038 w 7283450"/>
              <a:gd name="connsiteY19805" fmla="*/ 5989101 h 6857979"/>
              <a:gd name="connsiteX19806" fmla="*/ 4550847 w 7283450"/>
              <a:gd name="connsiteY19806" fmla="*/ 5991086 h 6857979"/>
              <a:gd name="connsiteX19807" fmla="*/ 4550053 w 7283450"/>
              <a:gd name="connsiteY19807" fmla="*/ 5993070 h 6857979"/>
              <a:gd name="connsiteX19808" fmla="*/ 4549656 w 7283450"/>
              <a:gd name="connsiteY19808" fmla="*/ 5995452 h 6857979"/>
              <a:gd name="connsiteX19809" fmla="*/ 4549656 w 7283450"/>
              <a:gd name="connsiteY19809" fmla="*/ 5997437 h 6857979"/>
              <a:gd name="connsiteX19810" fmla="*/ 4550450 w 7283450"/>
              <a:gd name="connsiteY19810" fmla="*/ 5998628 h 6857979"/>
              <a:gd name="connsiteX19811" fmla="*/ 4546878 w 7283450"/>
              <a:gd name="connsiteY19811" fmla="*/ 5999422 h 6857979"/>
              <a:gd name="connsiteX19812" fmla="*/ 4543306 w 7283450"/>
              <a:gd name="connsiteY19812" fmla="*/ 6000612 h 6857979"/>
              <a:gd name="connsiteX19813" fmla="*/ 4540527 w 7283450"/>
              <a:gd name="connsiteY19813" fmla="*/ 6001803 h 6857979"/>
              <a:gd name="connsiteX19814" fmla="*/ 4537749 w 7283450"/>
              <a:gd name="connsiteY19814" fmla="*/ 6003788 h 6857979"/>
              <a:gd name="connsiteX19815" fmla="*/ 4534971 w 7283450"/>
              <a:gd name="connsiteY19815" fmla="*/ 6005376 h 6857979"/>
              <a:gd name="connsiteX19816" fmla="*/ 4532589 w 7283450"/>
              <a:gd name="connsiteY19816" fmla="*/ 6007361 h 6857979"/>
              <a:gd name="connsiteX19817" fmla="*/ 4530208 w 7283450"/>
              <a:gd name="connsiteY19817" fmla="*/ 6009345 h 6857979"/>
              <a:gd name="connsiteX19818" fmla="*/ 4528224 w 7283450"/>
              <a:gd name="connsiteY19818" fmla="*/ 6011727 h 6857979"/>
              <a:gd name="connsiteX19819" fmla="*/ 4524255 w 7283450"/>
              <a:gd name="connsiteY19819" fmla="*/ 6016887 h 6857979"/>
              <a:gd name="connsiteX19820" fmla="*/ 4521079 w 7283450"/>
              <a:gd name="connsiteY19820" fmla="*/ 6022842 h 6857979"/>
              <a:gd name="connsiteX19821" fmla="*/ 4518698 w 7283450"/>
              <a:gd name="connsiteY19821" fmla="*/ 6029193 h 6857979"/>
              <a:gd name="connsiteX19822" fmla="*/ 4515920 w 7283450"/>
              <a:gd name="connsiteY19822" fmla="*/ 6035544 h 6857979"/>
              <a:gd name="connsiteX19823" fmla="*/ 4514332 w 7283450"/>
              <a:gd name="connsiteY19823" fmla="*/ 6033956 h 6857979"/>
              <a:gd name="connsiteX19824" fmla="*/ 4512348 w 7283450"/>
              <a:gd name="connsiteY19824" fmla="*/ 6033559 h 6857979"/>
              <a:gd name="connsiteX19825" fmla="*/ 4510363 w 7283450"/>
              <a:gd name="connsiteY19825" fmla="*/ 6033162 h 6857979"/>
              <a:gd name="connsiteX19826" fmla="*/ 4507982 w 7283450"/>
              <a:gd name="connsiteY19826" fmla="*/ 6033559 h 6857979"/>
              <a:gd name="connsiteX19827" fmla="*/ 4505997 w 7283450"/>
              <a:gd name="connsiteY19827" fmla="*/ 6033956 h 6857979"/>
              <a:gd name="connsiteX19828" fmla="*/ 4503616 w 7283450"/>
              <a:gd name="connsiteY19828" fmla="*/ 6035147 h 6857979"/>
              <a:gd name="connsiteX19829" fmla="*/ 4499250 w 7283450"/>
              <a:gd name="connsiteY19829" fmla="*/ 6037926 h 6857979"/>
              <a:gd name="connsiteX19830" fmla="*/ 4495281 w 7283450"/>
              <a:gd name="connsiteY19830" fmla="*/ 6041101 h 6857979"/>
              <a:gd name="connsiteX19831" fmla="*/ 4492106 w 7283450"/>
              <a:gd name="connsiteY19831" fmla="*/ 6044277 h 6857979"/>
              <a:gd name="connsiteX19832" fmla="*/ 4490518 w 7283450"/>
              <a:gd name="connsiteY19832" fmla="*/ 6047452 h 6857979"/>
              <a:gd name="connsiteX19833" fmla="*/ 4490518 w 7283450"/>
              <a:gd name="connsiteY19833" fmla="*/ 6048246 h 6857979"/>
              <a:gd name="connsiteX19834" fmla="*/ 4490915 w 7283450"/>
              <a:gd name="connsiteY19834" fmla="*/ 6049040 h 6857979"/>
              <a:gd name="connsiteX19835" fmla="*/ 4489327 w 7283450"/>
              <a:gd name="connsiteY19835" fmla="*/ 6050231 h 6857979"/>
              <a:gd name="connsiteX19836" fmla="*/ 4488137 w 7283450"/>
              <a:gd name="connsiteY19836" fmla="*/ 6051025 h 6857979"/>
              <a:gd name="connsiteX19837" fmla="*/ 4486946 w 7283450"/>
              <a:gd name="connsiteY19837" fmla="*/ 6051422 h 6857979"/>
              <a:gd name="connsiteX19838" fmla="*/ 4486152 w 7283450"/>
              <a:gd name="connsiteY19838" fmla="*/ 6051422 h 6857979"/>
              <a:gd name="connsiteX19839" fmla="*/ 4485358 w 7283450"/>
              <a:gd name="connsiteY19839" fmla="*/ 6051422 h 6857979"/>
              <a:gd name="connsiteX19840" fmla="*/ 4484565 w 7283450"/>
              <a:gd name="connsiteY19840" fmla="*/ 6050628 h 6857979"/>
              <a:gd name="connsiteX19841" fmla="*/ 4483374 w 7283450"/>
              <a:gd name="connsiteY19841" fmla="*/ 6049834 h 6857979"/>
              <a:gd name="connsiteX19842" fmla="*/ 4482977 w 7283450"/>
              <a:gd name="connsiteY19842" fmla="*/ 6049040 h 6857979"/>
              <a:gd name="connsiteX19843" fmla="*/ 4482977 w 7283450"/>
              <a:gd name="connsiteY19843" fmla="*/ 6046261 h 6857979"/>
              <a:gd name="connsiteX19844" fmla="*/ 4483374 w 7283450"/>
              <a:gd name="connsiteY19844" fmla="*/ 6043483 h 6857979"/>
              <a:gd name="connsiteX19845" fmla="*/ 4484565 w 7283450"/>
              <a:gd name="connsiteY19845" fmla="*/ 6041895 h 6857979"/>
              <a:gd name="connsiteX19846" fmla="*/ 4485358 w 7283450"/>
              <a:gd name="connsiteY19846" fmla="*/ 6040704 h 6857979"/>
              <a:gd name="connsiteX19847" fmla="*/ 4486549 w 7283450"/>
              <a:gd name="connsiteY19847" fmla="*/ 6039910 h 6857979"/>
              <a:gd name="connsiteX19848" fmla="*/ 4487740 w 7283450"/>
              <a:gd name="connsiteY19848" fmla="*/ 6039116 h 6857979"/>
              <a:gd name="connsiteX19849" fmla="*/ 4485358 w 7283450"/>
              <a:gd name="connsiteY19849" fmla="*/ 6039910 h 6857979"/>
              <a:gd name="connsiteX19850" fmla="*/ 4483374 w 7283450"/>
              <a:gd name="connsiteY19850" fmla="*/ 6041498 h 6857979"/>
              <a:gd name="connsiteX19851" fmla="*/ 4481389 w 7283450"/>
              <a:gd name="connsiteY19851" fmla="*/ 6042689 h 6857979"/>
              <a:gd name="connsiteX19852" fmla="*/ 4479802 w 7283450"/>
              <a:gd name="connsiteY19852" fmla="*/ 6045071 h 6857979"/>
              <a:gd name="connsiteX19853" fmla="*/ 4477420 w 7283450"/>
              <a:gd name="connsiteY19853" fmla="*/ 6049040 h 6857979"/>
              <a:gd name="connsiteX19854" fmla="*/ 4475039 w 7283450"/>
              <a:gd name="connsiteY19854" fmla="*/ 6054200 h 6857979"/>
              <a:gd name="connsiteX19855" fmla="*/ 4471070 w 7283450"/>
              <a:gd name="connsiteY19855" fmla="*/ 6064124 h 6857979"/>
              <a:gd name="connsiteX19856" fmla="*/ 4468689 w 7283450"/>
              <a:gd name="connsiteY19856" fmla="*/ 6068491 h 6857979"/>
              <a:gd name="connsiteX19857" fmla="*/ 4467498 w 7283450"/>
              <a:gd name="connsiteY19857" fmla="*/ 6070475 h 6857979"/>
              <a:gd name="connsiteX19858" fmla="*/ 4465513 w 7283450"/>
              <a:gd name="connsiteY19858" fmla="*/ 6072460 h 6857979"/>
              <a:gd name="connsiteX19859" fmla="*/ 4464720 w 7283450"/>
              <a:gd name="connsiteY19859" fmla="*/ 6074048 h 6857979"/>
              <a:gd name="connsiteX19860" fmla="*/ 4463926 w 7283450"/>
              <a:gd name="connsiteY19860" fmla="*/ 6074842 h 6857979"/>
              <a:gd name="connsiteX19861" fmla="*/ 4463132 w 7283450"/>
              <a:gd name="connsiteY19861" fmla="*/ 6074842 h 6857979"/>
              <a:gd name="connsiteX19862" fmla="*/ 4462735 w 7283450"/>
              <a:gd name="connsiteY19862" fmla="*/ 6074445 h 6857979"/>
              <a:gd name="connsiteX19863" fmla="*/ 4461941 w 7283450"/>
              <a:gd name="connsiteY19863" fmla="*/ 6073651 h 6857979"/>
              <a:gd name="connsiteX19864" fmla="*/ 4461544 w 7283450"/>
              <a:gd name="connsiteY19864" fmla="*/ 6072460 h 6857979"/>
              <a:gd name="connsiteX19865" fmla="*/ 4460354 w 7283450"/>
              <a:gd name="connsiteY19865" fmla="*/ 6068888 h 6857979"/>
              <a:gd name="connsiteX19866" fmla="*/ 4459560 w 7283450"/>
              <a:gd name="connsiteY19866" fmla="*/ 6065315 h 6857979"/>
              <a:gd name="connsiteX19867" fmla="*/ 4459163 w 7283450"/>
              <a:gd name="connsiteY19867" fmla="*/ 6062139 h 6857979"/>
              <a:gd name="connsiteX19868" fmla="*/ 4459163 w 7283450"/>
              <a:gd name="connsiteY19868" fmla="*/ 6059361 h 6857979"/>
              <a:gd name="connsiteX19869" fmla="*/ 4459163 w 7283450"/>
              <a:gd name="connsiteY19869" fmla="*/ 6058964 h 6857979"/>
              <a:gd name="connsiteX19870" fmla="*/ 4459560 w 7283450"/>
              <a:gd name="connsiteY19870" fmla="*/ 6058964 h 6857979"/>
              <a:gd name="connsiteX19871" fmla="*/ 4458766 w 7283450"/>
              <a:gd name="connsiteY19871" fmla="*/ 6058567 h 6857979"/>
              <a:gd name="connsiteX19872" fmla="*/ 4457972 w 7283450"/>
              <a:gd name="connsiteY19872" fmla="*/ 6058567 h 6857979"/>
              <a:gd name="connsiteX19873" fmla="*/ 4456385 w 7283450"/>
              <a:gd name="connsiteY19873" fmla="*/ 6059361 h 6857979"/>
              <a:gd name="connsiteX19874" fmla="*/ 4455591 w 7283450"/>
              <a:gd name="connsiteY19874" fmla="*/ 6060949 h 6857979"/>
              <a:gd name="connsiteX19875" fmla="*/ 4454797 w 7283450"/>
              <a:gd name="connsiteY19875" fmla="*/ 6063330 h 6857979"/>
              <a:gd name="connsiteX19876" fmla="*/ 4453606 w 7283450"/>
              <a:gd name="connsiteY19876" fmla="*/ 6066903 h 6857979"/>
              <a:gd name="connsiteX19877" fmla="*/ 4453210 w 7283450"/>
              <a:gd name="connsiteY19877" fmla="*/ 6068888 h 6857979"/>
              <a:gd name="connsiteX19878" fmla="*/ 4450828 w 7283450"/>
              <a:gd name="connsiteY19878" fmla="*/ 6066903 h 6857979"/>
              <a:gd name="connsiteX19879" fmla="*/ 4443684 w 7283450"/>
              <a:gd name="connsiteY19879" fmla="*/ 6062139 h 6857979"/>
              <a:gd name="connsiteX19880" fmla="*/ 4439318 w 7283450"/>
              <a:gd name="connsiteY19880" fmla="*/ 6059361 h 6857979"/>
              <a:gd name="connsiteX19881" fmla="*/ 4435349 w 7283450"/>
              <a:gd name="connsiteY19881" fmla="*/ 6057376 h 6857979"/>
              <a:gd name="connsiteX19882" fmla="*/ 4430983 w 7283450"/>
              <a:gd name="connsiteY19882" fmla="*/ 6056185 h 6857979"/>
              <a:gd name="connsiteX19883" fmla="*/ 4429396 w 7283450"/>
              <a:gd name="connsiteY19883" fmla="*/ 6055788 h 6857979"/>
              <a:gd name="connsiteX19884" fmla="*/ 4428205 w 7283450"/>
              <a:gd name="connsiteY19884" fmla="*/ 6055788 h 6857979"/>
              <a:gd name="connsiteX19885" fmla="*/ 4427411 w 7283450"/>
              <a:gd name="connsiteY19885" fmla="*/ 6056185 h 6857979"/>
              <a:gd name="connsiteX19886" fmla="*/ 4427014 w 7283450"/>
              <a:gd name="connsiteY19886" fmla="*/ 6056582 h 6857979"/>
              <a:gd name="connsiteX19887" fmla="*/ 4425824 w 7283450"/>
              <a:gd name="connsiteY19887" fmla="*/ 6058964 h 6857979"/>
              <a:gd name="connsiteX19888" fmla="*/ 4425030 w 7283450"/>
              <a:gd name="connsiteY19888" fmla="*/ 6060949 h 6857979"/>
              <a:gd name="connsiteX19889" fmla="*/ 4425030 w 7283450"/>
              <a:gd name="connsiteY19889" fmla="*/ 6062139 h 6857979"/>
              <a:gd name="connsiteX19890" fmla="*/ 4425030 w 7283450"/>
              <a:gd name="connsiteY19890" fmla="*/ 6062536 h 6857979"/>
              <a:gd name="connsiteX19891" fmla="*/ 4420664 w 7283450"/>
              <a:gd name="connsiteY19891" fmla="*/ 6060949 h 6857979"/>
              <a:gd name="connsiteX19892" fmla="*/ 4416695 w 7283450"/>
              <a:gd name="connsiteY19892" fmla="*/ 6058964 h 6857979"/>
              <a:gd name="connsiteX19893" fmla="*/ 4412329 w 7283450"/>
              <a:gd name="connsiteY19893" fmla="*/ 6056979 h 6857979"/>
              <a:gd name="connsiteX19894" fmla="*/ 4409154 w 7283450"/>
              <a:gd name="connsiteY19894" fmla="*/ 6054994 h 6857979"/>
              <a:gd name="connsiteX19895" fmla="*/ 4402406 w 7283450"/>
              <a:gd name="connsiteY19895" fmla="*/ 6051025 h 6857979"/>
              <a:gd name="connsiteX19896" fmla="*/ 4399628 w 7283450"/>
              <a:gd name="connsiteY19896" fmla="*/ 6049834 h 6857979"/>
              <a:gd name="connsiteX19897" fmla="*/ 4396453 w 7283450"/>
              <a:gd name="connsiteY19897" fmla="*/ 6049040 h 6857979"/>
              <a:gd name="connsiteX19898" fmla="*/ 4395659 w 7283450"/>
              <a:gd name="connsiteY19898" fmla="*/ 6049040 h 6857979"/>
              <a:gd name="connsiteX19899" fmla="*/ 4394865 w 7283450"/>
              <a:gd name="connsiteY19899" fmla="*/ 6049040 h 6857979"/>
              <a:gd name="connsiteX19900" fmla="*/ 4394468 w 7283450"/>
              <a:gd name="connsiteY19900" fmla="*/ 6049834 h 6857979"/>
              <a:gd name="connsiteX19901" fmla="*/ 4394468 w 7283450"/>
              <a:gd name="connsiteY19901" fmla="*/ 6050628 h 6857979"/>
              <a:gd name="connsiteX19902" fmla="*/ 4394072 w 7283450"/>
              <a:gd name="connsiteY19902" fmla="*/ 6054597 h 6857979"/>
              <a:gd name="connsiteX19903" fmla="*/ 4392881 w 7283450"/>
              <a:gd name="connsiteY19903" fmla="*/ 6054200 h 6857979"/>
              <a:gd name="connsiteX19904" fmla="*/ 4389706 w 7283450"/>
              <a:gd name="connsiteY19904" fmla="*/ 6053803 h 6857979"/>
              <a:gd name="connsiteX19905" fmla="*/ 4384149 w 7283450"/>
              <a:gd name="connsiteY19905" fmla="*/ 6053803 h 6857979"/>
              <a:gd name="connsiteX19906" fmla="*/ 4381768 w 7283450"/>
              <a:gd name="connsiteY19906" fmla="*/ 6054200 h 6857979"/>
              <a:gd name="connsiteX19907" fmla="*/ 4380577 w 7283450"/>
              <a:gd name="connsiteY19907" fmla="*/ 6054597 h 6857979"/>
              <a:gd name="connsiteX19908" fmla="*/ 4380577 w 7283450"/>
              <a:gd name="connsiteY19908" fmla="*/ 6054994 h 6857979"/>
              <a:gd name="connsiteX19909" fmla="*/ 4380974 w 7283450"/>
              <a:gd name="connsiteY19909" fmla="*/ 6054994 h 6857979"/>
              <a:gd name="connsiteX19910" fmla="*/ 4384149 w 7283450"/>
              <a:gd name="connsiteY19910" fmla="*/ 6055788 h 6857979"/>
              <a:gd name="connsiteX19911" fmla="*/ 4376211 w 7283450"/>
              <a:gd name="connsiteY19911" fmla="*/ 6054597 h 6857979"/>
              <a:gd name="connsiteX19912" fmla="*/ 4371845 w 7283450"/>
              <a:gd name="connsiteY19912" fmla="*/ 6053803 h 6857979"/>
              <a:gd name="connsiteX19913" fmla="*/ 4370258 w 7283450"/>
              <a:gd name="connsiteY19913" fmla="*/ 6053407 h 6857979"/>
              <a:gd name="connsiteX19914" fmla="*/ 4368670 w 7283450"/>
              <a:gd name="connsiteY19914" fmla="*/ 6052216 h 6857979"/>
              <a:gd name="connsiteX19915" fmla="*/ 4365892 w 7283450"/>
              <a:gd name="connsiteY19915" fmla="*/ 6050231 h 6857979"/>
              <a:gd name="connsiteX19916" fmla="*/ 4362717 w 7283450"/>
              <a:gd name="connsiteY19916" fmla="*/ 6047452 h 6857979"/>
              <a:gd name="connsiteX19917" fmla="*/ 4357160 w 7283450"/>
              <a:gd name="connsiteY19917" fmla="*/ 6041101 h 6857979"/>
              <a:gd name="connsiteX19918" fmla="*/ 4353985 w 7283450"/>
              <a:gd name="connsiteY19918" fmla="*/ 6037926 h 6857979"/>
              <a:gd name="connsiteX19919" fmla="*/ 4350810 w 7283450"/>
              <a:gd name="connsiteY19919" fmla="*/ 6034353 h 6857979"/>
              <a:gd name="connsiteX19920" fmla="*/ 4347634 w 7283450"/>
              <a:gd name="connsiteY19920" fmla="*/ 6031574 h 6857979"/>
              <a:gd name="connsiteX19921" fmla="*/ 4343268 w 7283450"/>
              <a:gd name="connsiteY19921" fmla="*/ 6028796 h 6857979"/>
              <a:gd name="connsiteX19922" fmla="*/ 4342872 w 7283450"/>
              <a:gd name="connsiteY19922" fmla="*/ 6028796 h 6857979"/>
              <a:gd name="connsiteX19923" fmla="*/ 4341681 w 7283450"/>
              <a:gd name="connsiteY19923" fmla="*/ 6028796 h 6857979"/>
              <a:gd name="connsiteX19924" fmla="*/ 4339696 w 7283450"/>
              <a:gd name="connsiteY19924" fmla="*/ 6029590 h 6857979"/>
              <a:gd name="connsiteX19925" fmla="*/ 4336918 w 7283450"/>
              <a:gd name="connsiteY19925" fmla="*/ 6029590 h 6857979"/>
              <a:gd name="connsiteX19926" fmla="*/ 4335331 w 7283450"/>
              <a:gd name="connsiteY19926" fmla="*/ 6029590 h 6857979"/>
              <a:gd name="connsiteX19927" fmla="*/ 4334140 w 7283450"/>
              <a:gd name="connsiteY19927" fmla="*/ 6028796 h 6857979"/>
              <a:gd name="connsiteX19928" fmla="*/ 4331362 w 7283450"/>
              <a:gd name="connsiteY19928" fmla="*/ 6027208 h 6857979"/>
              <a:gd name="connsiteX19929" fmla="*/ 4327393 w 7283450"/>
              <a:gd name="connsiteY19929" fmla="*/ 6026017 h 6857979"/>
              <a:gd name="connsiteX19930" fmla="*/ 4319851 w 7283450"/>
              <a:gd name="connsiteY19930" fmla="*/ 6023635 h 6857979"/>
              <a:gd name="connsiteX19931" fmla="*/ 4311913 w 7283450"/>
              <a:gd name="connsiteY19931" fmla="*/ 6021254 h 6857979"/>
              <a:gd name="connsiteX19932" fmla="*/ 4305960 w 7283450"/>
              <a:gd name="connsiteY19932" fmla="*/ 6018475 h 6857979"/>
              <a:gd name="connsiteX19933" fmla="*/ 4301197 w 7283450"/>
              <a:gd name="connsiteY19933" fmla="*/ 6016490 h 6857979"/>
              <a:gd name="connsiteX19934" fmla="*/ 4298022 w 7283450"/>
              <a:gd name="connsiteY19934" fmla="*/ 6014506 h 6857979"/>
              <a:gd name="connsiteX19935" fmla="*/ 4295244 w 7283450"/>
              <a:gd name="connsiteY19935" fmla="*/ 6011727 h 6857979"/>
              <a:gd name="connsiteX19936" fmla="*/ 4293259 w 7283450"/>
              <a:gd name="connsiteY19936" fmla="*/ 6008948 h 6857979"/>
              <a:gd name="connsiteX19937" fmla="*/ 4289290 w 7283450"/>
              <a:gd name="connsiteY19937" fmla="*/ 6002994 h 6857979"/>
              <a:gd name="connsiteX19938" fmla="*/ 4286512 w 7283450"/>
              <a:gd name="connsiteY19938" fmla="*/ 5999025 h 6857979"/>
              <a:gd name="connsiteX19939" fmla="*/ 4283734 w 7283450"/>
              <a:gd name="connsiteY19939" fmla="*/ 5995452 h 6857979"/>
              <a:gd name="connsiteX19940" fmla="*/ 4282940 w 7283450"/>
              <a:gd name="connsiteY19940" fmla="*/ 5997437 h 6857979"/>
              <a:gd name="connsiteX19941" fmla="*/ 4282543 w 7283450"/>
              <a:gd name="connsiteY19941" fmla="*/ 5999025 h 6857979"/>
              <a:gd name="connsiteX19942" fmla="*/ 4282146 w 7283450"/>
              <a:gd name="connsiteY19942" fmla="*/ 6001803 h 6857979"/>
              <a:gd name="connsiteX19943" fmla="*/ 4282146 w 7283450"/>
              <a:gd name="connsiteY19943" fmla="*/ 6003391 h 6857979"/>
              <a:gd name="connsiteX19944" fmla="*/ 4281352 w 7283450"/>
              <a:gd name="connsiteY19944" fmla="*/ 6004185 h 6857979"/>
              <a:gd name="connsiteX19945" fmla="*/ 4279765 w 7283450"/>
              <a:gd name="connsiteY19945" fmla="*/ 6004979 h 6857979"/>
              <a:gd name="connsiteX19946" fmla="*/ 4277383 w 7283450"/>
              <a:gd name="connsiteY19946" fmla="*/ 6005376 h 6857979"/>
              <a:gd name="connsiteX19947" fmla="*/ 4275796 w 7283450"/>
              <a:gd name="connsiteY19947" fmla="*/ 6004582 h 6857979"/>
              <a:gd name="connsiteX19948" fmla="*/ 4275002 w 7283450"/>
              <a:gd name="connsiteY19948" fmla="*/ 6003391 h 6857979"/>
              <a:gd name="connsiteX19949" fmla="*/ 4275002 w 7283450"/>
              <a:gd name="connsiteY19949" fmla="*/ 6002597 h 6857979"/>
              <a:gd name="connsiteX19950" fmla="*/ 4275002 w 7283450"/>
              <a:gd name="connsiteY19950" fmla="*/ 6001009 h 6857979"/>
              <a:gd name="connsiteX19951" fmla="*/ 4276193 w 7283450"/>
              <a:gd name="connsiteY19951" fmla="*/ 5998231 h 6857979"/>
              <a:gd name="connsiteX19952" fmla="*/ 4276986 w 7283450"/>
              <a:gd name="connsiteY19952" fmla="*/ 5997040 h 6857979"/>
              <a:gd name="connsiteX19953" fmla="*/ 4277383 w 7283450"/>
              <a:gd name="connsiteY19953" fmla="*/ 5995452 h 6857979"/>
              <a:gd name="connsiteX19954" fmla="*/ 4275002 w 7283450"/>
              <a:gd name="connsiteY19954" fmla="*/ 5996643 h 6857979"/>
              <a:gd name="connsiteX19955" fmla="*/ 4273017 w 7283450"/>
              <a:gd name="connsiteY19955" fmla="*/ 5997437 h 6857979"/>
              <a:gd name="connsiteX19956" fmla="*/ 4271033 w 7283450"/>
              <a:gd name="connsiteY19956" fmla="*/ 5997834 h 6857979"/>
              <a:gd name="connsiteX19957" fmla="*/ 4268255 w 7283450"/>
              <a:gd name="connsiteY19957" fmla="*/ 5997834 h 6857979"/>
              <a:gd name="connsiteX19958" fmla="*/ 4266270 w 7283450"/>
              <a:gd name="connsiteY19958" fmla="*/ 5997437 h 6857979"/>
              <a:gd name="connsiteX19959" fmla="*/ 4264286 w 7283450"/>
              <a:gd name="connsiteY19959" fmla="*/ 5996643 h 6857979"/>
              <a:gd name="connsiteX19960" fmla="*/ 4259523 w 7283450"/>
              <a:gd name="connsiteY19960" fmla="*/ 5994658 h 6857979"/>
              <a:gd name="connsiteX19961" fmla="*/ 4249997 w 7283450"/>
              <a:gd name="connsiteY19961" fmla="*/ 5989498 h 6857979"/>
              <a:gd name="connsiteX19962" fmla="*/ 4245234 w 7283450"/>
              <a:gd name="connsiteY19962" fmla="*/ 5987116 h 6857979"/>
              <a:gd name="connsiteX19963" fmla="*/ 4242456 w 7283450"/>
              <a:gd name="connsiteY19963" fmla="*/ 5986322 h 6857979"/>
              <a:gd name="connsiteX19964" fmla="*/ 4239678 w 7283450"/>
              <a:gd name="connsiteY19964" fmla="*/ 5985528 h 6857979"/>
              <a:gd name="connsiteX19965" fmla="*/ 4238090 w 7283450"/>
              <a:gd name="connsiteY19965" fmla="*/ 5985528 h 6857979"/>
              <a:gd name="connsiteX19966" fmla="*/ 4236503 w 7283450"/>
              <a:gd name="connsiteY19966" fmla="*/ 5985925 h 6857979"/>
              <a:gd name="connsiteX19967" fmla="*/ 4232930 w 7283450"/>
              <a:gd name="connsiteY19967" fmla="*/ 5987116 h 6857979"/>
              <a:gd name="connsiteX19968" fmla="*/ 4230152 w 7283450"/>
              <a:gd name="connsiteY19968" fmla="*/ 5988307 h 6857979"/>
              <a:gd name="connsiteX19969" fmla="*/ 4228565 w 7283450"/>
              <a:gd name="connsiteY19969" fmla="*/ 5988704 h 6857979"/>
              <a:gd name="connsiteX19970" fmla="*/ 4226977 w 7283450"/>
              <a:gd name="connsiteY19970" fmla="*/ 5988704 h 6857979"/>
              <a:gd name="connsiteX19971" fmla="*/ 4226183 w 7283450"/>
              <a:gd name="connsiteY19971" fmla="*/ 5988307 h 6857979"/>
              <a:gd name="connsiteX19972" fmla="*/ 4225389 w 7283450"/>
              <a:gd name="connsiteY19972" fmla="*/ 5987513 h 6857979"/>
              <a:gd name="connsiteX19973" fmla="*/ 4224199 w 7283450"/>
              <a:gd name="connsiteY19973" fmla="*/ 5985528 h 6857979"/>
              <a:gd name="connsiteX19974" fmla="*/ 4223008 w 7283450"/>
              <a:gd name="connsiteY19974" fmla="*/ 5983544 h 6857979"/>
              <a:gd name="connsiteX19975" fmla="*/ 4222214 w 7283450"/>
              <a:gd name="connsiteY19975" fmla="*/ 5982750 h 6857979"/>
              <a:gd name="connsiteX19976" fmla="*/ 4221024 w 7283450"/>
              <a:gd name="connsiteY19976" fmla="*/ 5981956 h 6857979"/>
              <a:gd name="connsiteX19977" fmla="*/ 4217055 w 7283450"/>
              <a:gd name="connsiteY19977" fmla="*/ 5980368 h 6857979"/>
              <a:gd name="connsiteX19978" fmla="*/ 4214276 w 7283450"/>
              <a:gd name="connsiteY19978" fmla="*/ 5978383 h 6857979"/>
              <a:gd name="connsiteX19979" fmla="*/ 4212292 w 7283450"/>
              <a:gd name="connsiteY19979" fmla="*/ 5976002 h 6857979"/>
              <a:gd name="connsiteX19980" fmla="*/ 4209910 w 7283450"/>
              <a:gd name="connsiteY19980" fmla="*/ 5973620 h 6857979"/>
              <a:gd name="connsiteX19981" fmla="*/ 4207926 w 7283450"/>
              <a:gd name="connsiteY19981" fmla="*/ 5971635 h 6857979"/>
              <a:gd name="connsiteX19982" fmla="*/ 4205148 w 7283450"/>
              <a:gd name="connsiteY19982" fmla="*/ 5969253 h 6857979"/>
              <a:gd name="connsiteX19983" fmla="*/ 4201179 w 7283450"/>
              <a:gd name="connsiteY19983" fmla="*/ 5966872 h 6857979"/>
              <a:gd name="connsiteX19984" fmla="*/ 4196019 w 7283450"/>
              <a:gd name="connsiteY19984" fmla="*/ 5965284 h 6857979"/>
              <a:gd name="connsiteX19985" fmla="*/ 4198400 w 7283450"/>
              <a:gd name="connsiteY19985" fmla="*/ 5960124 h 6857979"/>
              <a:gd name="connsiteX19986" fmla="*/ 4200385 w 7283450"/>
              <a:gd name="connsiteY19986" fmla="*/ 5954169 h 6857979"/>
              <a:gd name="connsiteX19987" fmla="*/ 4204751 w 7283450"/>
              <a:gd name="connsiteY19987" fmla="*/ 5940673 h 6857979"/>
              <a:gd name="connsiteX19988" fmla="*/ 4206735 w 7283450"/>
              <a:gd name="connsiteY19988" fmla="*/ 5934322 h 6857979"/>
              <a:gd name="connsiteX19989" fmla="*/ 4208720 w 7283450"/>
              <a:gd name="connsiteY19989" fmla="*/ 5927574 h 6857979"/>
              <a:gd name="connsiteX19990" fmla="*/ 4211895 w 7283450"/>
              <a:gd name="connsiteY19990" fmla="*/ 5920826 h 6857979"/>
              <a:gd name="connsiteX19991" fmla="*/ 4214673 w 7283450"/>
              <a:gd name="connsiteY19991" fmla="*/ 5914872 h 6857979"/>
              <a:gd name="connsiteX19992" fmla="*/ 4215070 w 7283450"/>
              <a:gd name="connsiteY19992" fmla="*/ 5914872 h 6857979"/>
              <a:gd name="connsiteX19993" fmla="*/ 4215864 w 7283450"/>
              <a:gd name="connsiteY19993" fmla="*/ 5914872 h 6857979"/>
              <a:gd name="connsiteX19994" fmla="*/ 4217848 w 7283450"/>
              <a:gd name="connsiteY19994" fmla="*/ 5914872 h 6857979"/>
              <a:gd name="connsiteX19995" fmla="*/ 4220230 w 7283450"/>
              <a:gd name="connsiteY19995" fmla="*/ 5915268 h 6857979"/>
              <a:gd name="connsiteX19996" fmla="*/ 4220627 w 7283450"/>
              <a:gd name="connsiteY19996" fmla="*/ 5915268 h 6857979"/>
              <a:gd name="connsiteX19997" fmla="*/ 4221024 w 7283450"/>
              <a:gd name="connsiteY19997" fmla="*/ 5914872 h 6857979"/>
              <a:gd name="connsiteX19998" fmla="*/ 4221420 w 7283450"/>
              <a:gd name="connsiteY19998" fmla="*/ 5913681 h 6857979"/>
              <a:gd name="connsiteX19999" fmla="*/ 4221817 w 7283450"/>
              <a:gd name="connsiteY19999" fmla="*/ 5912093 h 6857979"/>
              <a:gd name="connsiteX20000" fmla="*/ 4222214 w 7283450"/>
              <a:gd name="connsiteY20000" fmla="*/ 5907726 h 6857979"/>
              <a:gd name="connsiteX20001" fmla="*/ 4222611 w 7283450"/>
              <a:gd name="connsiteY20001" fmla="*/ 5903360 h 6857979"/>
              <a:gd name="connsiteX20002" fmla="*/ 4223405 w 7283450"/>
              <a:gd name="connsiteY20002" fmla="*/ 5898994 h 6857979"/>
              <a:gd name="connsiteX20003" fmla="*/ 4224199 w 7283450"/>
              <a:gd name="connsiteY20003" fmla="*/ 5897009 h 6857979"/>
              <a:gd name="connsiteX20004" fmla="*/ 4224993 w 7283450"/>
              <a:gd name="connsiteY20004" fmla="*/ 5895421 h 6857979"/>
              <a:gd name="connsiteX20005" fmla="*/ 4226183 w 7283450"/>
              <a:gd name="connsiteY20005" fmla="*/ 5893833 h 6857979"/>
              <a:gd name="connsiteX20006" fmla="*/ 4228168 w 7283450"/>
              <a:gd name="connsiteY20006" fmla="*/ 5892642 h 6857979"/>
              <a:gd name="connsiteX20007" fmla="*/ 4230549 w 7283450"/>
              <a:gd name="connsiteY20007" fmla="*/ 5891849 h 6857979"/>
              <a:gd name="connsiteX20008" fmla="*/ 4232930 w 7283450"/>
              <a:gd name="connsiteY20008" fmla="*/ 5891055 h 6857979"/>
              <a:gd name="connsiteX20009" fmla="*/ 4235709 w 7283450"/>
              <a:gd name="connsiteY20009" fmla="*/ 5891055 h 6857979"/>
              <a:gd name="connsiteX20010" fmla="*/ 4239678 w 7283450"/>
              <a:gd name="connsiteY20010" fmla="*/ 5891849 h 6857979"/>
              <a:gd name="connsiteX20011" fmla="*/ 4238884 w 7283450"/>
              <a:gd name="connsiteY20011" fmla="*/ 5889467 h 6857979"/>
              <a:gd name="connsiteX20012" fmla="*/ 4237693 w 7283450"/>
              <a:gd name="connsiteY20012" fmla="*/ 5887879 h 6857979"/>
              <a:gd name="connsiteX20013" fmla="*/ 4234915 w 7283450"/>
              <a:gd name="connsiteY20013" fmla="*/ 5885100 h 6857979"/>
              <a:gd name="connsiteX20014" fmla="*/ 4234121 w 7283450"/>
              <a:gd name="connsiteY20014" fmla="*/ 5883910 h 6857979"/>
              <a:gd name="connsiteX20015" fmla="*/ 4234121 w 7283450"/>
              <a:gd name="connsiteY20015" fmla="*/ 5882322 h 6857979"/>
              <a:gd name="connsiteX20016" fmla="*/ 4234915 w 7283450"/>
              <a:gd name="connsiteY20016" fmla="*/ 5880337 h 6857979"/>
              <a:gd name="connsiteX20017" fmla="*/ 4236899 w 7283450"/>
              <a:gd name="connsiteY20017" fmla="*/ 5878352 h 6857979"/>
              <a:gd name="connsiteX20018" fmla="*/ 4238090 w 7283450"/>
              <a:gd name="connsiteY20018" fmla="*/ 5879940 h 6857979"/>
              <a:gd name="connsiteX20019" fmla="*/ 4239281 w 7283450"/>
              <a:gd name="connsiteY20019" fmla="*/ 5881131 h 6857979"/>
              <a:gd name="connsiteX20020" fmla="*/ 4240472 w 7283450"/>
              <a:gd name="connsiteY20020" fmla="*/ 5881925 h 6857979"/>
              <a:gd name="connsiteX20021" fmla="*/ 4242059 w 7283450"/>
              <a:gd name="connsiteY20021" fmla="*/ 5882322 h 6857979"/>
              <a:gd name="connsiteX20022" fmla="*/ 4244441 w 7283450"/>
              <a:gd name="connsiteY20022" fmla="*/ 5883116 h 6857979"/>
              <a:gd name="connsiteX20023" fmla="*/ 4247616 w 7283450"/>
              <a:gd name="connsiteY20023" fmla="*/ 5882322 h 6857979"/>
              <a:gd name="connsiteX20024" fmla="*/ 4249997 w 7283450"/>
              <a:gd name="connsiteY20024" fmla="*/ 5881528 h 6857979"/>
              <a:gd name="connsiteX20025" fmla="*/ 4251982 w 7283450"/>
              <a:gd name="connsiteY20025" fmla="*/ 5880337 h 6857979"/>
              <a:gd name="connsiteX20026" fmla="*/ 4255554 w 7283450"/>
              <a:gd name="connsiteY20026" fmla="*/ 5878352 h 6857979"/>
              <a:gd name="connsiteX20027" fmla="*/ 4257935 w 7283450"/>
              <a:gd name="connsiteY20027" fmla="*/ 5876765 h 6857979"/>
              <a:gd name="connsiteX20028" fmla="*/ 4260317 w 7283450"/>
              <a:gd name="connsiteY20028" fmla="*/ 5874780 h 6857979"/>
              <a:gd name="connsiteX20029" fmla="*/ 4262698 w 7283450"/>
              <a:gd name="connsiteY20029" fmla="*/ 5872001 h 6857979"/>
              <a:gd name="connsiteX20030" fmla="*/ 4264286 w 7283450"/>
              <a:gd name="connsiteY20030" fmla="*/ 5869619 h 6857979"/>
              <a:gd name="connsiteX20031" fmla="*/ 4267461 w 7283450"/>
              <a:gd name="connsiteY20031" fmla="*/ 5864062 h 6857979"/>
              <a:gd name="connsiteX20032" fmla="*/ 4271430 w 7283450"/>
              <a:gd name="connsiteY20032" fmla="*/ 5858505 h 6857979"/>
              <a:gd name="connsiteX20033" fmla="*/ 4271827 w 7283450"/>
              <a:gd name="connsiteY20033" fmla="*/ 5856123 h 6857979"/>
              <a:gd name="connsiteX20034" fmla="*/ 4272620 w 7283450"/>
              <a:gd name="connsiteY20034" fmla="*/ 5852948 h 6857979"/>
              <a:gd name="connsiteX20035" fmla="*/ 4273017 w 7283450"/>
              <a:gd name="connsiteY20035" fmla="*/ 5849772 h 6857979"/>
              <a:gd name="connsiteX20036" fmla="*/ 4273811 w 7283450"/>
              <a:gd name="connsiteY20036" fmla="*/ 5846596 h 6857979"/>
              <a:gd name="connsiteX20037" fmla="*/ 4274208 w 7283450"/>
              <a:gd name="connsiteY20037" fmla="*/ 5846993 h 6857979"/>
              <a:gd name="connsiteX20038" fmla="*/ 4275002 w 7283450"/>
              <a:gd name="connsiteY20038" fmla="*/ 5846993 h 6857979"/>
              <a:gd name="connsiteX20039" fmla="*/ 4276986 w 7283450"/>
              <a:gd name="connsiteY20039" fmla="*/ 5847390 h 6857979"/>
              <a:gd name="connsiteX20040" fmla="*/ 4280558 w 7283450"/>
              <a:gd name="connsiteY20040" fmla="*/ 5846993 h 6857979"/>
              <a:gd name="connsiteX20041" fmla="*/ 4283734 w 7283450"/>
              <a:gd name="connsiteY20041" fmla="*/ 5846199 h 6857979"/>
              <a:gd name="connsiteX20042" fmla="*/ 4287703 w 7283450"/>
              <a:gd name="connsiteY20042" fmla="*/ 5845009 h 6857979"/>
              <a:gd name="connsiteX20043" fmla="*/ 4291275 w 7283450"/>
              <a:gd name="connsiteY20043" fmla="*/ 5843024 h 6857979"/>
              <a:gd name="connsiteX20044" fmla="*/ 4294053 w 7283450"/>
              <a:gd name="connsiteY20044" fmla="*/ 5841039 h 6857979"/>
              <a:gd name="connsiteX20045" fmla="*/ 4295244 w 7283450"/>
              <a:gd name="connsiteY20045" fmla="*/ 5839451 h 6857979"/>
              <a:gd name="connsiteX20046" fmla="*/ 4296434 w 7283450"/>
              <a:gd name="connsiteY20046" fmla="*/ 5838261 h 6857979"/>
              <a:gd name="connsiteX20047" fmla="*/ 4294847 w 7283450"/>
              <a:gd name="connsiteY20047" fmla="*/ 5840642 h 6857979"/>
              <a:gd name="connsiteX20048" fmla="*/ 4294053 w 7283450"/>
              <a:gd name="connsiteY20048" fmla="*/ 5842627 h 6857979"/>
              <a:gd name="connsiteX20049" fmla="*/ 4293259 w 7283450"/>
              <a:gd name="connsiteY20049" fmla="*/ 5845009 h 6857979"/>
              <a:gd name="connsiteX20050" fmla="*/ 4293259 w 7283450"/>
              <a:gd name="connsiteY20050" fmla="*/ 5848184 h 6857979"/>
              <a:gd name="connsiteX20051" fmla="*/ 4295244 w 7283450"/>
              <a:gd name="connsiteY20051" fmla="*/ 5845406 h 6857979"/>
              <a:gd name="connsiteX20052" fmla="*/ 4298022 w 7283450"/>
              <a:gd name="connsiteY20052" fmla="*/ 5843024 h 6857979"/>
              <a:gd name="connsiteX20053" fmla="*/ 4300800 w 7283450"/>
              <a:gd name="connsiteY20053" fmla="*/ 5841039 h 6857979"/>
              <a:gd name="connsiteX20054" fmla="*/ 4303182 w 7283450"/>
              <a:gd name="connsiteY20054" fmla="*/ 5839451 h 6857979"/>
              <a:gd name="connsiteX20055" fmla="*/ 4305166 w 7283450"/>
              <a:gd name="connsiteY20055" fmla="*/ 5839054 h 6857979"/>
              <a:gd name="connsiteX20056" fmla="*/ 4306357 w 7283450"/>
              <a:gd name="connsiteY20056" fmla="*/ 5839054 h 6857979"/>
              <a:gd name="connsiteX20057" fmla="*/ 4307944 w 7283450"/>
              <a:gd name="connsiteY20057" fmla="*/ 5839054 h 6857979"/>
              <a:gd name="connsiteX20058" fmla="*/ 4309135 w 7283450"/>
              <a:gd name="connsiteY20058" fmla="*/ 5839451 h 6857979"/>
              <a:gd name="connsiteX20059" fmla="*/ 4310723 w 7283450"/>
              <a:gd name="connsiteY20059" fmla="*/ 5840642 h 6857979"/>
              <a:gd name="connsiteX20060" fmla="*/ 4311913 w 7283450"/>
              <a:gd name="connsiteY20060" fmla="*/ 5841833 h 6857979"/>
              <a:gd name="connsiteX20061" fmla="*/ 4313898 w 7283450"/>
              <a:gd name="connsiteY20061" fmla="*/ 5843024 h 6857979"/>
              <a:gd name="connsiteX20062" fmla="*/ 4315089 w 7283450"/>
              <a:gd name="connsiteY20062" fmla="*/ 5845009 h 6857979"/>
              <a:gd name="connsiteX20063" fmla="*/ 4315882 w 7283450"/>
              <a:gd name="connsiteY20063" fmla="*/ 5841833 h 6857979"/>
              <a:gd name="connsiteX20064" fmla="*/ 4315486 w 7283450"/>
              <a:gd name="connsiteY20064" fmla="*/ 5839451 h 6857979"/>
              <a:gd name="connsiteX20065" fmla="*/ 4315089 w 7283450"/>
              <a:gd name="connsiteY20065" fmla="*/ 5837467 h 6857979"/>
              <a:gd name="connsiteX20066" fmla="*/ 4314295 w 7283450"/>
              <a:gd name="connsiteY20066" fmla="*/ 5835879 h 6857979"/>
              <a:gd name="connsiteX20067" fmla="*/ 4312707 w 7283450"/>
              <a:gd name="connsiteY20067" fmla="*/ 5834688 h 6857979"/>
              <a:gd name="connsiteX20068" fmla="*/ 4312310 w 7283450"/>
              <a:gd name="connsiteY20068" fmla="*/ 5833100 h 6857979"/>
              <a:gd name="connsiteX20069" fmla="*/ 4311517 w 7283450"/>
              <a:gd name="connsiteY20069" fmla="*/ 5830718 h 6857979"/>
              <a:gd name="connsiteX20070" fmla="*/ 4311913 w 7283450"/>
              <a:gd name="connsiteY20070" fmla="*/ 5828337 h 6857979"/>
              <a:gd name="connsiteX20071" fmla="*/ 4314692 w 7283450"/>
              <a:gd name="connsiteY20071" fmla="*/ 5829131 h 6857979"/>
              <a:gd name="connsiteX20072" fmla="*/ 4317073 w 7283450"/>
              <a:gd name="connsiteY20072" fmla="*/ 5829528 h 6857979"/>
              <a:gd name="connsiteX20073" fmla="*/ 4319058 w 7283450"/>
              <a:gd name="connsiteY20073" fmla="*/ 5829925 h 6857979"/>
              <a:gd name="connsiteX20074" fmla="*/ 4321042 w 7283450"/>
              <a:gd name="connsiteY20074" fmla="*/ 5829528 h 6857979"/>
              <a:gd name="connsiteX20075" fmla="*/ 4323424 w 7283450"/>
              <a:gd name="connsiteY20075" fmla="*/ 5829131 h 6857979"/>
              <a:gd name="connsiteX20076" fmla="*/ 4325408 w 7283450"/>
              <a:gd name="connsiteY20076" fmla="*/ 5828337 h 6857979"/>
              <a:gd name="connsiteX20077" fmla="*/ 4327393 w 7283450"/>
              <a:gd name="connsiteY20077" fmla="*/ 5827146 h 6857979"/>
              <a:gd name="connsiteX20078" fmla="*/ 4328980 w 7283450"/>
              <a:gd name="connsiteY20078" fmla="*/ 5825558 h 6857979"/>
              <a:gd name="connsiteX20079" fmla="*/ 4330965 w 7283450"/>
              <a:gd name="connsiteY20079" fmla="*/ 5823573 h 6857979"/>
              <a:gd name="connsiteX20080" fmla="*/ 4332949 w 7283450"/>
              <a:gd name="connsiteY20080" fmla="*/ 5820795 h 6857979"/>
              <a:gd name="connsiteX20081" fmla="*/ 4336124 w 7283450"/>
              <a:gd name="connsiteY20081" fmla="*/ 5815237 h 6857979"/>
              <a:gd name="connsiteX20082" fmla="*/ 4340093 w 7283450"/>
              <a:gd name="connsiteY20082" fmla="*/ 5807695 h 6857979"/>
              <a:gd name="connsiteX20083" fmla="*/ 4343268 w 7283450"/>
              <a:gd name="connsiteY20083" fmla="*/ 5798169 h 6857979"/>
              <a:gd name="connsiteX20084" fmla="*/ 4344856 w 7283450"/>
              <a:gd name="connsiteY20084" fmla="*/ 5798963 h 6857979"/>
              <a:gd name="connsiteX20085" fmla="*/ 4345650 w 7283450"/>
              <a:gd name="connsiteY20085" fmla="*/ 5799360 h 6857979"/>
              <a:gd name="connsiteX20086" fmla="*/ 4346444 w 7283450"/>
              <a:gd name="connsiteY20086" fmla="*/ 5800153 h 6857979"/>
              <a:gd name="connsiteX20087" fmla="*/ 4346444 w 7283450"/>
              <a:gd name="connsiteY20087" fmla="*/ 5800947 h 6857979"/>
              <a:gd name="connsiteX20088" fmla="*/ 4346047 w 7283450"/>
              <a:gd name="connsiteY20088" fmla="*/ 5802535 h 6857979"/>
              <a:gd name="connsiteX20089" fmla="*/ 4345253 w 7283450"/>
              <a:gd name="connsiteY20089" fmla="*/ 5804123 h 6857979"/>
              <a:gd name="connsiteX20090" fmla="*/ 4344062 w 7283450"/>
              <a:gd name="connsiteY20090" fmla="*/ 5806902 h 6857979"/>
              <a:gd name="connsiteX20091" fmla="*/ 4342872 w 7283450"/>
              <a:gd name="connsiteY20091" fmla="*/ 5809283 h 6857979"/>
              <a:gd name="connsiteX20092" fmla="*/ 4342475 w 7283450"/>
              <a:gd name="connsiteY20092" fmla="*/ 5810474 h 6857979"/>
              <a:gd name="connsiteX20093" fmla="*/ 4342475 w 7283450"/>
              <a:gd name="connsiteY20093" fmla="*/ 5811665 h 6857979"/>
              <a:gd name="connsiteX20094" fmla="*/ 4342872 w 7283450"/>
              <a:gd name="connsiteY20094" fmla="*/ 5813253 h 6857979"/>
              <a:gd name="connsiteX20095" fmla="*/ 4343268 w 7283450"/>
              <a:gd name="connsiteY20095" fmla="*/ 5814841 h 6857979"/>
              <a:gd name="connsiteX20096" fmla="*/ 4346841 w 7283450"/>
              <a:gd name="connsiteY20096" fmla="*/ 5810474 h 6857979"/>
              <a:gd name="connsiteX20097" fmla="*/ 4350413 w 7283450"/>
              <a:gd name="connsiteY20097" fmla="*/ 5805314 h 6857979"/>
              <a:gd name="connsiteX20098" fmla="*/ 4353191 w 7283450"/>
              <a:gd name="connsiteY20098" fmla="*/ 5800550 h 6857979"/>
              <a:gd name="connsiteX20099" fmla="*/ 4355572 w 7283450"/>
              <a:gd name="connsiteY20099" fmla="*/ 5794596 h 6857979"/>
              <a:gd name="connsiteX20100" fmla="*/ 4361526 w 7283450"/>
              <a:gd name="connsiteY20100" fmla="*/ 5796581 h 6857979"/>
              <a:gd name="connsiteX20101" fmla="*/ 4363510 w 7283450"/>
              <a:gd name="connsiteY20101" fmla="*/ 5796978 h 6857979"/>
              <a:gd name="connsiteX20102" fmla="*/ 4365495 w 7283450"/>
              <a:gd name="connsiteY20102" fmla="*/ 5796978 h 6857979"/>
              <a:gd name="connsiteX20103" fmla="*/ 4367082 w 7283450"/>
              <a:gd name="connsiteY20103" fmla="*/ 5796581 h 6857979"/>
              <a:gd name="connsiteX20104" fmla="*/ 4368273 w 7283450"/>
              <a:gd name="connsiteY20104" fmla="*/ 5795390 h 6857979"/>
              <a:gd name="connsiteX20105" fmla="*/ 4369861 w 7283450"/>
              <a:gd name="connsiteY20105" fmla="*/ 5793802 h 6857979"/>
              <a:gd name="connsiteX20106" fmla="*/ 4371448 w 7283450"/>
              <a:gd name="connsiteY20106" fmla="*/ 5791421 h 6857979"/>
              <a:gd name="connsiteX20107" fmla="*/ 4370655 w 7283450"/>
              <a:gd name="connsiteY20107" fmla="*/ 5789833 h 6857979"/>
              <a:gd name="connsiteX20108" fmla="*/ 4369464 w 7283450"/>
              <a:gd name="connsiteY20108" fmla="*/ 5788642 h 6857979"/>
              <a:gd name="connsiteX20109" fmla="*/ 4368670 w 7283450"/>
              <a:gd name="connsiteY20109" fmla="*/ 5788245 h 6857979"/>
              <a:gd name="connsiteX20110" fmla="*/ 4367479 w 7283450"/>
              <a:gd name="connsiteY20110" fmla="*/ 5788642 h 6857979"/>
              <a:gd name="connsiteX20111" fmla="*/ 4366289 w 7283450"/>
              <a:gd name="connsiteY20111" fmla="*/ 5789833 h 6857979"/>
              <a:gd name="connsiteX20112" fmla="*/ 4365892 w 7283450"/>
              <a:gd name="connsiteY20112" fmla="*/ 5791421 h 6857979"/>
              <a:gd name="connsiteX20113" fmla="*/ 4365495 w 7283450"/>
              <a:gd name="connsiteY20113" fmla="*/ 5793008 h 6857979"/>
              <a:gd name="connsiteX20114" fmla="*/ 4365495 w 7283450"/>
              <a:gd name="connsiteY20114" fmla="*/ 5794596 h 6857979"/>
              <a:gd name="connsiteX20115" fmla="*/ 4364701 w 7283450"/>
              <a:gd name="connsiteY20115" fmla="*/ 5791818 h 6857979"/>
              <a:gd name="connsiteX20116" fmla="*/ 4364701 w 7283450"/>
              <a:gd name="connsiteY20116" fmla="*/ 5789833 h 6857979"/>
              <a:gd name="connsiteX20117" fmla="*/ 4365098 w 7283450"/>
              <a:gd name="connsiteY20117" fmla="*/ 5787451 h 6857979"/>
              <a:gd name="connsiteX20118" fmla="*/ 4365892 w 7283450"/>
              <a:gd name="connsiteY20118" fmla="*/ 5785863 h 6857979"/>
              <a:gd name="connsiteX20119" fmla="*/ 4367479 w 7283450"/>
              <a:gd name="connsiteY20119" fmla="*/ 5784672 h 6857979"/>
              <a:gd name="connsiteX20120" fmla="*/ 4369067 w 7283450"/>
              <a:gd name="connsiteY20120" fmla="*/ 5783482 h 6857979"/>
              <a:gd name="connsiteX20121" fmla="*/ 4371448 w 7283450"/>
              <a:gd name="connsiteY20121" fmla="*/ 5782688 h 6857979"/>
              <a:gd name="connsiteX20122" fmla="*/ 4374227 w 7283450"/>
              <a:gd name="connsiteY20122" fmla="*/ 5781894 h 6857979"/>
              <a:gd name="connsiteX20123" fmla="*/ 4385737 w 7283450"/>
              <a:gd name="connsiteY20123" fmla="*/ 5779115 h 6857979"/>
              <a:gd name="connsiteX20124" fmla="*/ 4391690 w 7283450"/>
              <a:gd name="connsiteY20124" fmla="*/ 5777527 h 6857979"/>
              <a:gd name="connsiteX20125" fmla="*/ 4394468 w 7283450"/>
              <a:gd name="connsiteY20125" fmla="*/ 5776337 h 6857979"/>
              <a:gd name="connsiteX20126" fmla="*/ 4396453 w 7283450"/>
              <a:gd name="connsiteY20126" fmla="*/ 5774749 h 6857979"/>
              <a:gd name="connsiteX20127" fmla="*/ 4399231 w 7283450"/>
              <a:gd name="connsiteY20127" fmla="*/ 5773161 h 6857979"/>
              <a:gd name="connsiteX20128" fmla="*/ 4400819 w 7283450"/>
              <a:gd name="connsiteY20128" fmla="*/ 5770779 h 6857979"/>
              <a:gd name="connsiteX20129" fmla="*/ 4403994 w 7283450"/>
              <a:gd name="connsiteY20129" fmla="*/ 5767207 h 6857979"/>
              <a:gd name="connsiteX20130" fmla="*/ 4406375 w 7283450"/>
              <a:gd name="connsiteY20130" fmla="*/ 5762840 h 6857979"/>
              <a:gd name="connsiteX20131" fmla="*/ 4409154 w 7283450"/>
              <a:gd name="connsiteY20131" fmla="*/ 5758474 h 6857979"/>
              <a:gd name="connsiteX20132" fmla="*/ 4411535 w 7283450"/>
              <a:gd name="connsiteY20132" fmla="*/ 5754504 h 6857979"/>
              <a:gd name="connsiteX20133" fmla="*/ 4414313 w 7283450"/>
              <a:gd name="connsiteY20133" fmla="*/ 5750535 h 6857979"/>
              <a:gd name="connsiteX20134" fmla="*/ 4417886 w 7283450"/>
              <a:gd name="connsiteY20134" fmla="*/ 5747359 h 6857979"/>
              <a:gd name="connsiteX20135" fmla="*/ 4419473 w 7283450"/>
              <a:gd name="connsiteY20135" fmla="*/ 5745772 h 6857979"/>
              <a:gd name="connsiteX20136" fmla="*/ 4421855 w 7283450"/>
              <a:gd name="connsiteY20136" fmla="*/ 5744581 h 6857979"/>
              <a:gd name="connsiteX20137" fmla="*/ 4420664 w 7283450"/>
              <a:gd name="connsiteY20137" fmla="*/ 5746962 h 6857979"/>
              <a:gd name="connsiteX20138" fmla="*/ 4419473 w 7283450"/>
              <a:gd name="connsiteY20138" fmla="*/ 5748947 h 6857979"/>
              <a:gd name="connsiteX20139" fmla="*/ 4419076 w 7283450"/>
              <a:gd name="connsiteY20139" fmla="*/ 5751329 h 6857979"/>
              <a:gd name="connsiteX20140" fmla="*/ 4418679 w 7283450"/>
              <a:gd name="connsiteY20140" fmla="*/ 5754504 h 6857979"/>
              <a:gd name="connsiteX20141" fmla="*/ 4421458 w 7283450"/>
              <a:gd name="connsiteY20141" fmla="*/ 5753710 h 6857979"/>
              <a:gd name="connsiteX20142" fmla="*/ 4423839 w 7283450"/>
              <a:gd name="connsiteY20142" fmla="*/ 5752520 h 6857979"/>
              <a:gd name="connsiteX20143" fmla="*/ 4425824 w 7283450"/>
              <a:gd name="connsiteY20143" fmla="*/ 5750932 h 6857979"/>
              <a:gd name="connsiteX20144" fmla="*/ 4427014 w 7283450"/>
              <a:gd name="connsiteY20144" fmla="*/ 5748550 h 6857979"/>
              <a:gd name="connsiteX20145" fmla="*/ 4428205 w 7283450"/>
              <a:gd name="connsiteY20145" fmla="*/ 5745772 h 6857979"/>
              <a:gd name="connsiteX20146" fmla="*/ 4429396 w 7283450"/>
              <a:gd name="connsiteY20146" fmla="*/ 5743390 h 6857979"/>
              <a:gd name="connsiteX20147" fmla="*/ 4430983 w 7283450"/>
              <a:gd name="connsiteY20147" fmla="*/ 5738230 h 6857979"/>
              <a:gd name="connsiteX20148" fmla="*/ 4434158 w 7283450"/>
              <a:gd name="connsiteY20148" fmla="*/ 5740611 h 6857979"/>
              <a:gd name="connsiteX20149" fmla="*/ 4436143 w 7283450"/>
              <a:gd name="connsiteY20149" fmla="*/ 5741802 h 6857979"/>
              <a:gd name="connsiteX20150" fmla="*/ 4437334 w 7283450"/>
              <a:gd name="connsiteY20150" fmla="*/ 5742596 h 6857979"/>
              <a:gd name="connsiteX20151" fmla="*/ 4438524 w 7283450"/>
              <a:gd name="connsiteY20151" fmla="*/ 5742199 h 6857979"/>
              <a:gd name="connsiteX20152" fmla="*/ 4441700 w 7283450"/>
              <a:gd name="connsiteY20152" fmla="*/ 5740611 h 6857979"/>
              <a:gd name="connsiteX20153" fmla="*/ 4443684 w 7283450"/>
              <a:gd name="connsiteY20153" fmla="*/ 5739420 h 6857979"/>
              <a:gd name="connsiteX20154" fmla="*/ 4446859 w 7283450"/>
              <a:gd name="connsiteY20154" fmla="*/ 5738230 h 6857979"/>
              <a:gd name="connsiteX20155" fmla="*/ 4446065 w 7283450"/>
              <a:gd name="connsiteY20155" fmla="*/ 5739817 h 6857979"/>
              <a:gd name="connsiteX20156" fmla="*/ 4445272 w 7283450"/>
              <a:gd name="connsiteY20156" fmla="*/ 5741008 h 6857979"/>
              <a:gd name="connsiteX20157" fmla="*/ 4444081 w 7283450"/>
              <a:gd name="connsiteY20157" fmla="*/ 5742596 h 6857979"/>
              <a:gd name="connsiteX20158" fmla="*/ 4443684 w 7283450"/>
              <a:gd name="connsiteY20158" fmla="*/ 5744581 h 6857979"/>
              <a:gd name="connsiteX20159" fmla="*/ 4445668 w 7283450"/>
              <a:gd name="connsiteY20159" fmla="*/ 5744581 h 6857979"/>
              <a:gd name="connsiteX20160" fmla="*/ 4447256 w 7283450"/>
              <a:gd name="connsiteY20160" fmla="*/ 5743787 h 6857979"/>
              <a:gd name="connsiteX20161" fmla="*/ 4448844 w 7283450"/>
              <a:gd name="connsiteY20161" fmla="*/ 5742596 h 6857979"/>
              <a:gd name="connsiteX20162" fmla="*/ 4450431 w 7283450"/>
              <a:gd name="connsiteY20162" fmla="*/ 5741008 h 6857979"/>
              <a:gd name="connsiteX20163" fmla="*/ 4452813 w 7283450"/>
              <a:gd name="connsiteY20163" fmla="*/ 5737039 h 6857979"/>
              <a:gd name="connsiteX20164" fmla="*/ 4454400 w 7283450"/>
              <a:gd name="connsiteY20164" fmla="*/ 5735451 h 6857979"/>
              <a:gd name="connsiteX20165" fmla="*/ 4456385 w 7283450"/>
              <a:gd name="connsiteY20165" fmla="*/ 5734657 h 6857979"/>
              <a:gd name="connsiteX20166" fmla="*/ 4458766 w 7283450"/>
              <a:gd name="connsiteY20166" fmla="*/ 5733863 h 6857979"/>
              <a:gd name="connsiteX20167" fmla="*/ 4460354 w 7283450"/>
              <a:gd name="connsiteY20167" fmla="*/ 5734260 h 6857979"/>
              <a:gd name="connsiteX20168" fmla="*/ 4461148 w 7283450"/>
              <a:gd name="connsiteY20168" fmla="*/ 5735054 h 6857979"/>
              <a:gd name="connsiteX20169" fmla="*/ 4461148 w 7283450"/>
              <a:gd name="connsiteY20169" fmla="*/ 5736642 h 6857979"/>
              <a:gd name="connsiteX20170" fmla="*/ 4461148 w 7283450"/>
              <a:gd name="connsiteY20170" fmla="*/ 5738230 h 6857979"/>
              <a:gd name="connsiteX20171" fmla="*/ 4460751 w 7283450"/>
              <a:gd name="connsiteY20171" fmla="*/ 5739817 h 6857979"/>
              <a:gd name="connsiteX20172" fmla="*/ 4460354 w 7283450"/>
              <a:gd name="connsiteY20172" fmla="*/ 5740611 h 6857979"/>
              <a:gd name="connsiteX20173" fmla="*/ 4459560 w 7283450"/>
              <a:gd name="connsiteY20173" fmla="*/ 5741405 h 6857979"/>
              <a:gd name="connsiteX20174" fmla="*/ 4461544 w 7283450"/>
              <a:gd name="connsiteY20174" fmla="*/ 5740611 h 6857979"/>
              <a:gd name="connsiteX20175" fmla="*/ 4462338 w 7283450"/>
              <a:gd name="connsiteY20175" fmla="*/ 5739420 h 6857979"/>
              <a:gd name="connsiteX20176" fmla="*/ 4463132 w 7283450"/>
              <a:gd name="connsiteY20176" fmla="*/ 5738230 h 6857979"/>
              <a:gd name="connsiteX20177" fmla="*/ 4463529 w 7283450"/>
              <a:gd name="connsiteY20177" fmla="*/ 5736245 h 6857979"/>
              <a:gd name="connsiteX20178" fmla="*/ 4463926 w 7283450"/>
              <a:gd name="connsiteY20178" fmla="*/ 5733466 h 6857979"/>
              <a:gd name="connsiteX20179" fmla="*/ 4464720 w 7283450"/>
              <a:gd name="connsiteY20179" fmla="*/ 5732275 h 6857979"/>
              <a:gd name="connsiteX20180" fmla="*/ 4465513 w 7283450"/>
              <a:gd name="connsiteY20180" fmla="*/ 5731481 h 6857979"/>
              <a:gd name="connsiteX20181" fmla="*/ 4469879 w 7283450"/>
              <a:gd name="connsiteY20181" fmla="*/ 5729100 h 6857979"/>
              <a:gd name="connsiteX20182" fmla="*/ 4474245 w 7283450"/>
              <a:gd name="connsiteY20182" fmla="*/ 5727512 h 6857979"/>
              <a:gd name="connsiteX20183" fmla="*/ 4479405 w 7283450"/>
              <a:gd name="connsiteY20183" fmla="*/ 5727115 h 6857979"/>
              <a:gd name="connsiteX20184" fmla="*/ 4484565 w 7283450"/>
              <a:gd name="connsiteY20184" fmla="*/ 5726718 h 6857979"/>
              <a:gd name="connsiteX20185" fmla="*/ 4489327 w 7283450"/>
              <a:gd name="connsiteY20185" fmla="*/ 5726718 h 6857979"/>
              <a:gd name="connsiteX20186" fmla="*/ 4494487 w 7283450"/>
              <a:gd name="connsiteY20186" fmla="*/ 5727115 h 6857979"/>
              <a:gd name="connsiteX20187" fmla="*/ 4503616 w 7283450"/>
              <a:gd name="connsiteY20187" fmla="*/ 5727909 h 6857979"/>
              <a:gd name="connsiteX20188" fmla="*/ 4502028 w 7283450"/>
              <a:gd name="connsiteY20188" fmla="*/ 5725130 h 6857979"/>
              <a:gd name="connsiteX20189" fmla="*/ 4500837 w 7283450"/>
              <a:gd name="connsiteY20189" fmla="*/ 5723145 h 6857979"/>
              <a:gd name="connsiteX20190" fmla="*/ 4500837 w 7283450"/>
              <a:gd name="connsiteY20190" fmla="*/ 5721955 h 6857979"/>
              <a:gd name="connsiteX20191" fmla="*/ 4501631 w 7283450"/>
              <a:gd name="connsiteY20191" fmla="*/ 5721161 h 6857979"/>
              <a:gd name="connsiteX20192" fmla="*/ 4502822 w 7283450"/>
              <a:gd name="connsiteY20192" fmla="*/ 5719970 h 6857979"/>
              <a:gd name="connsiteX20193" fmla="*/ 4504013 w 7283450"/>
              <a:gd name="connsiteY20193" fmla="*/ 5719970 h 6857979"/>
              <a:gd name="connsiteX20194" fmla="*/ 4506791 w 7283450"/>
              <a:gd name="connsiteY20194" fmla="*/ 5720367 h 6857979"/>
              <a:gd name="connsiteX20195" fmla="*/ 4510760 w 7283450"/>
              <a:gd name="connsiteY20195" fmla="*/ 5720367 h 6857979"/>
              <a:gd name="connsiteX20196" fmla="*/ 4512348 w 7283450"/>
              <a:gd name="connsiteY20196" fmla="*/ 5719970 h 6857979"/>
              <a:gd name="connsiteX20197" fmla="*/ 4513935 w 7283450"/>
              <a:gd name="connsiteY20197" fmla="*/ 5719573 h 6857979"/>
              <a:gd name="connsiteX20198" fmla="*/ 4514729 w 7283450"/>
              <a:gd name="connsiteY20198" fmla="*/ 5718382 h 6857979"/>
              <a:gd name="connsiteX20199" fmla="*/ 4515523 w 7283450"/>
              <a:gd name="connsiteY20199" fmla="*/ 5716794 h 6857979"/>
              <a:gd name="connsiteX20200" fmla="*/ 4515920 w 7283450"/>
              <a:gd name="connsiteY20200" fmla="*/ 5714413 h 6857979"/>
              <a:gd name="connsiteX20201" fmla="*/ 4515920 w 7283450"/>
              <a:gd name="connsiteY20201" fmla="*/ 5710840 h 6857979"/>
              <a:gd name="connsiteX20202" fmla="*/ 4517507 w 7283450"/>
              <a:gd name="connsiteY20202" fmla="*/ 5709252 h 6857979"/>
              <a:gd name="connsiteX20203" fmla="*/ 4517904 w 7283450"/>
              <a:gd name="connsiteY20203" fmla="*/ 5708855 h 6857979"/>
              <a:gd name="connsiteX20204" fmla="*/ 4519095 w 7283450"/>
              <a:gd name="connsiteY20204" fmla="*/ 5708855 h 6857979"/>
              <a:gd name="connsiteX20205" fmla="*/ 4519492 w 7283450"/>
              <a:gd name="connsiteY20205" fmla="*/ 5708855 h 6857979"/>
              <a:gd name="connsiteX20206" fmla="*/ 4519889 w 7283450"/>
              <a:gd name="connsiteY20206" fmla="*/ 5709252 h 6857979"/>
              <a:gd name="connsiteX20207" fmla="*/ 4520682 w 7283450"/>
              <a:gd name="connsiteY20207" fmla="*/ 5710840 h 6857979"/>
              <a:gd name="connsiteX20208" fmla="*/ 4521079 w 7283450"/>
              <a:gd name="connsiteY20208" fmla="*/ 5713619 h 6857979"/>
              <a:gd name="connsiteX20209" fmla="*/ 4520682 w 7283450"/>
              <a:gd name="connsiteY20209" fmla="*/ 5716000 h 6857979"/>
              <a:gd name="connsiteX20210" fmla="*/ 4520286 w 7283450"/>
              <a:gd name="connsiteY20210" fmla="*/ 5718382 h 6857979"/>
              <a:gd name="connsiteX20211" fmla="*/ 4519095 w 7283450"/>
              <a:gd name="connsiteY20211" fmla="*/ 5721558 h 6857979"/>
              <a:gd name="connsiteX20212" fmla="*/ 4521476 w 7283450"/>
              <a:gd name="connsiteY20212" fmla="*/ 5721161 h 6857979"/>
              <a:gd name="connsiteX20213" fmla="*/ 4522270 w 7283450"/>
              <a:gd name="connsiteY20213" fmla="*/ 5720367 h 6857979"/>
              <a:gd name="connsiteX20214" fmla="*/ 4522667 w 7283450"/>
              <a:gd name="connsiteY20214" fmla="*/ 5719573 h 6857979"/>
              <a:gd name="connsiteX20215" fmla="*/ 4523064 w 7283450"/>
              <a:gd name="connsiteY20215" fmla="*/ 5718382 h 6857979"/>
              <a:gd name="connsiteX20216" fmla="*/ 4522667 w 7283450"/>
              <a:gd name="connsiteY20216" fmla="*/ 5716397 h 6857979"/>
              <a:gd name="connsiteX20217" fmla="*/ 4522667 w 7283450"/>
              <a:gd name="connsiteY20217" fmla="*/ 5714413 h 6857979"/>
              <a:gd name="connsiteX20218" fmla="*/ 4522667 w 7283450"/>
              <a:gd name="connsiteY20218" fmla="*/ 5711634 h 6857979"/>
              <a:gd name="connsiteX20219" fmla="*/ 4523461 w 7283450"/>
              <a:gd name="connsiteY20219" fmla="*/ 5709649 h 6857979"/>
              <a:gd name="connsiteX20220" fmla="*/ 4524255 w 7283450"/>
              <a:gd name="connsiteY20220" fmla="*/ 5708855 h 6857979"/>
              <a:gd name="connsiteX20221" fmla="*/ 4525048 w 7283450"/>
              <a:gd name="connsiteY20221" fmla="*/ 5707664 h 6857979"/>
              <a:gd name="connsiteX20222" fmla="*/ 4528224 w 7283450"/>
              <a:gd name="connsiteY20222" fmla="*/ 5706474 h 6857979"/>
              <a:gd name="connsiteX20223" fmla="*/ 4529811 w 7283450"/>
              <a:gd name="connsiteY20223" fmla="*/ 5705680 h 6857979"/>
              <a:gd name="connsiteX20224" fmla="*/ 4530605 w 7283450"/>
              <a:gd name="connsiteY20224" fmla="*/ 5705680 h 6857979"/>
              <a:gd name="connsiteX20225" fmla="*/ 4531002 w 7283450"/>
              <a:gd name="connsiteY20225" fmla="*/ 5706077 h 6857979"/>
              <a:gd name="connsiteX20226" fmla="*/ 4531399 w 7283450"/>
              <a:gd name="connsiteY20226" fmla="*/ 5706474 h 6857979"/>
              <a:gd name="connsiteX20227" fmla="*/ 4531796 w 7283450"/>
              <a:gd name="connsiteY20227" fmla="*/ 5704489 h 6857979"/>
              <a:gd name="connsiteX20228" fmla="*/ 4532589 w 7283450"/>
              <a:gd name="connsiteY20228" fmla="*/ 5702107 h 6857979"/>
              <a:gd name="connsiteX20229" fmla="*/ 4534177 w 7283450"/>
              <a:gd name="connsiteY20229" fmla="*/ 5700519 h 6857979"/>
              <a:gd name="connsiteX20230" fmla="*/ 4536558 w 7283450"/>
              <a:gd name="connsiteY20230" fmla="*/ 5699329 h 6857979"/>
              <a:gd name="connsiteX20231" fmla="*/ 4538940 w 7283450"/>
              <a:gd name="connsiteY20231" fmla="*/ 5697741 h 6857979"/>
              <a:gd name="connsiteX20232" fmla="*/ 4543306 w 7283450"/>
              <a:gd name="connsiteY20232" fmla="*/ 5694565 h 6857979"/>
              <a:gd name="connsiteX20233" fmla="*/ 4545687 w 7283450"/>
              <a:gd name="connsiteY20233" fmla="*/ 5692977 h 6857979"/>
              <a:gd name="connsiteX20234" fmla="*/ 4547275 w 7283450"/>
              <a:gd name="connsiteY20234" fmla="*/ 5690993 h 6857979"/>
              <a:gd name="connsiteX20235" fmla="*/ 4549656 w 7283450"/>
              <a:gd name="connsiteY20235" fmla="*/ 5685832 h 6857979"/>
              <a:gd name="connsiteX20236" fmla="*/ 4552831 w 7283450"/>
              <a:gd name="connsiteY20236" fmla="*/ 5679481 h 6857979"/>
              <a:gd name="connsiteX20237" fmla="*/ 4558388 w 7283450"/>
              <a:gd name="connsiteY20237" fmla="*/ 5664000 h 6857979"/>
              <a:gd name="connsiteX20238" fmla="*/ 4561563 w 7283450"/>
              <a:gd name="connsiteY20238" fmla="*/ 5657252 h 6857979"/>
              <a:gd name="connsiteX20239" fmla="*/ 4562754 w 7283450"/>
              <a:gd name="connsiteY20239" fmla="*/ 5654870 h 6857979"/>
              <a:gd name="connsiteX20240" fmla="*/ 4564341 w 7283450"/>
              <a:gd name="connsiteY20240" fmla="*/ 5653283 h 6857979"/>
              <a:gd name="connsiteX20241" fmla="*/ 4565532 w 7283450"/>
              <a:gd name="connsiteY20241" fmla="*/ 5651695 h 6857979"/>
              <a:gd name="connsiteX20242" fmla="*/ 4566723 w 7283450"/>
              <a:gd name="connsiteY20242" fmla="*/ 5651298 h 6857979"/>
              <a:gd name="connsiteX20243" fmla="*/ 4567913 w 7283450"/>
              <a:gd name="connsiteY20243" fmla="*/ 5652092 h 6857979"/>
              <a:gd name="connsiteX20244" fmla="*/ 4569104 w 7283450"/>
              <a:gd name="connsiteY20244" fmla="*/ 5654473 h 6857979"/>
              <a:gd name="connsiteX20245" fmla="*/ 4568310 w 7283450"/>
              <a:gd name="connsiteY20245" fmla="*/ 5650901 h 6857979"/>
              <a:gd name="connsiteX20246" fmla="*/ 4567913 w 7283450"/>
              <a:gd name="connsiteY20246" fmla="*/ 5647725 h 6857979"/>
              <a:gd name="connsiteX20247" fmla="*/ 4568310 w 7283450"/>
              <a:gd name="connsiteY20247" fmla="*/ 5644947 h 6857979"/>
              <a:gd name="connsiteX20248" fmla="*/ 4568707 w 7283450"/>
              <a:gd name="connsiteY20248" fmla="*/ 5641771 h 6857979"/>
              <a:gd name="connsiteX20249" fmla="*/ 4569898 w 7283450"/>
              <a:gd name="connsiteY20249" fmla="*/ 5638992 h 6857979"/>
              <a:gd name="connsiteX20250" fmla="*/ 4571089 w 7283450"/>
              <a:gd name="connsiteY20250" fmla="*/ 5636611 h 6857979"/>
              <a:gd name="connsiteX20251" fmla="*/ 4574264 w 7283450"/>
              <a:gd name="connsiteY20251" fmla="*/ 5631053 h 6857979"/>
              <a:gd name="connsiteX20252" fmla="*/ 4577439 w 7283450"/>
              <a:gd name="connsiteY20252" fmla="*/ 5625893 h 6857979"/>
              <a:gd name="connsiteX20253" fmla="*/ 4581011 w 7283450"/>
              <a:gd name="connsiteY20253" fmla="*/ 5620336 h 6857979"/>
              <a:gd name="connsiteX20254" fmla="*/ 4582202 w 7283450"/>
              <a:gd name="connsiteY20254" fmla="*/ 5617160 h 6857979"/>
              <a:gd name="connsiteX20255" fmla="*/ 4583393 w 7283450"/>
              <a:gd name="connsiteY20255" fmla="*/ 5614382 h 6857979"/>
              <a:gd name="connsiteX20256" fmla="*/ 4584186 w 7283450"/>
              <a:gd name="connsiteY20256" fmla="*/ 5611206 h 6857979"/>
              <a:gd name="connsiteX20257" fmla="*/ 4584980 w 7283450"/>
              <a:gd name="connsiteY20257" fmla="*/ 5607237 h 6857979"/>
              <a:gd name="connsiteX20258" fmla="*/ 4584980 w 7283450"/>
              <a:gd name="connsiteY20258" fmla="*/ 5604458 h 6857979"/>
              <a:gd name="connsiteX20259" fmla="*/ 4584980 w 7283450"/>
              <a:gd name="connsiteY20259" fmla="*/ 5601282 h 6857979"/>
              <a:gd name="connsiteX20260" fmla="*/ 4584186 w 7283450"/>
              <a:gd name="connsiteY20260" fmla="*/ 5595725 h 6857979"/>
              <a:gd name="connsiteX20261" fmla="*/ 4582599 w 7283450"/>
              <a:gd name="connsiteY20261" fmla="*/ 5589771 h 6857979"/>
              <a:gd name="connsiteX20262" fmla="*/ 4580614 w 7283450"/>
              <a:gd name="connsiteY20262" fmla="*/ 5583817 h 6857979"/>
              <a:gd name="connsiteX20263" fmla="*/ 4579027 w 7283450"/>
              <a:gd name="connsiteY20263" fmla="*/ 5578259 h 6857979"/>
              <a:gd name="connsiteX20264" fmla="*/ 4577042 w 7283450"/>
              <a:gd name="connsiteY20264" fmla="*/ 5572305 h 6857979"/>
              <a:gd name="connsiteX20265" fmla="*/ 4575851 w 7283450"/>
              <a:gd name="connsiteY20265" fmla="*/ 5566351 h 6857979"/>
              <a:gd name="connsiteX20266" fmla="*/ 4575455 w 7283450"/>
              <a:gd name="connsiteY20266" fmla="*/ 5563572 h 6857979"/>
              <a:gd name="connsiteX20267" fmla="*/ 4575455 w 7283450"/>
              <a:gd name="connsiteY20267" fmla="*/ 5561191 h 6857979"/>
              <a:gd name="connsiteX20268" fmla="*/ 4576248 w 7283450"/>
              <a:gd name="connsiteY20268" fmla="*/ 5558412 h 6857979"/>
              <a:gd name="connsiteX20269" fmla="*/ 4577836 w 7283450"/>
              <a:gd name="connsiteY20269" fmla="*/ 5548488 h 6857979"/>
              <a:gd name="connsiteX20270" fmla="*/ 4580217 w 7283450"/>
              <a:gd name="connsiteY20270" fmla="*/ 5537374 h 6857979"/>
              <a:gd name="connsiteX20271" fmla="*/ 4581805 w 7283450"/>
              <a:gd name="connsiteY20271" fmla="*/ 5530625 h 6857979"/>
              <a:gd name="connsiteX20272" fmla="*/ 4583393 w 7283450"/>
              <a:gd name="connsiteY20272" fmla="*/ 5528244 h 6857979"/>
              <a:gd name="connsiteX20273" fmla="*/ 4585377 w 7283450"/>
              <a:gd name="connsiteY20273" fmla="*/ 5526656 h 6857979"/>
              <a:gd name="connsiteX20274" fmla="*/ 4588155 w 7283450"/>
              <a:gd name="connsiteY20274" fmla="*/ 5524671 h 6857979"/>
              <a:gd name="connsiteX20275" fmla="*/ 4590934 w 7283450"/>
              <a:gd name="connsiteY20275" fmla="*/ 5523480 h 6857979"/>
              <a:gd name="connsiteX20276" fmla="*/ 4596490 w 7283450"/>
              <a:gd name="connsiteY20276" fmla="*/ 5520702 h 6857979"/>
              <a:gd name="connsiteX20277" fmla="*/ 4598872 w 7283450"/>
              <a:gd name="connsiteY20277" fmla="*/ 5519114 h 6857979"/>
              <a:gd name="connsiteX20278" fmla="*/ 4600459 w 7283450"/>
              <a:gd name="connsiteY20278" fmla="*/ 5517129 h 6857979"/>
              <a:gd name="connsiteX20279" fmla="*/ 4601650 w 7283450"/>
              <a:gd name="connsiteY20279" fmla="*/ 5514748 h 6857979"/>
              <a:gd name="connsiteX20280" fmla="*/ 4602444 w 7283450"/>
              <a:gd name="connsiteY20280" fmla="*/ 5512763 h 6857979"/>
              <a:gd name="connsiteX20281" fmla="*/ 4604428 w 7283450"/>
              <a:gd name="connsiteY20281" fmla="*/ 5507206 h 6857979"/>
              <a:gd name="connsiteX20282" fmla="*/ 4605222 w 7283450"/>
              <a:gd name="connsiteY20282" fmla="*/ 5501648 h 6857979"/>
              <a:gd name="connsiteX20283" fmla="*/ 4606016 w 7283450"/>
              <a:gd name="connsiteY20283" fmla="*/ 5495694 h 6857979"/>
              <a:gd name="connsiteX20284" fmla="*/ 4606810 w 7283450"/>
              <a:gd name="connsiteY20284" fmla="*/ 5493312 h 6857979"/>
              <a:gd name="connsiteX20285" fmla="*/ 4607603 w 7283450"/>
              <a:gd name="connsiteY20285" fmla="*/ 5490534 h 6857979"/>
              <a:gd name="connsiteX20286" fmla="*/ 4608794 w 7283450"/>
              <a:gd name="connsiteY20286" fmla="*/ 5488549 h 6857979"/>
              <a:gd name="connsiteX20287" fmla="*/ 4609985 w 7283450"/>
              <a:gd name="connsiteY20287" fmla="*/ 5486961 h 6857979"/>
              <a:gd name="connsiteX20288" fmla="*/ 4611572 w 7283450"/>
              <a:gd name="connsiteY20288" fmla="*/ 5485373 h 6857979"/>
              <a:gd name="connsiteX20289" fmla="*/ 4613954 w 7283450"/>
              <a:gd name="connsiteY20289" fmla="*/ 5484183 h 6857979"/>
              <a:gd name="connsiteX20290" fmla="*/ 4616335 w 7283450"/>
              <a:gd name="connsiteY20290" fmla="*/ 5483786 h 6857979"/>
              <a:gd name="connsiteX20291" fmla="*/ 4619510 w 7283450"/>
              <a:gd name="connsiteY20291" fmla="*/ 5483786 h 6857979"/>
              <a:gd name="connsiteX20292" fmla="*/ 4619907 w 7283450"/>
              <a:gd name="connsiteY20292" fmla="*/ 5482595 h 6857979"/>
              <a:gd name="connsiteX20293" fmla="*/ 4619907 w 7283450"/>
              <a:gd name="connsiteY20293" fmla="*/ 5481007 h 6857979"/>
              <a:gd name="connsiteX20294" fmla="*/ 4619510 w 7283450"/>
              <a:gd name="connsiteY20294" fmla="*/ 5480213 h 6857979"/>
              <a:gd name="connsiteX20295" fmla="*/ 4619113 w 7283450"/>
              <a:gd name="connsiteY20295" fmla="*/ 5479022 h 6857979"/>
              <a:gd name="connsiteX20296" fmla="*/ 4617526 w 7283450"/>
              <a:gd name="connsiteY20296" fmla="*/ 5477434 h 6857979"/>
              <a:gd name="connsiteX20297" fmla="*/ 4615144 w 7283450"/>
              <a:gd name="connsiteY20297" fmla="*/ 5475847 h 6857979"/>
              <a:gd name="connsiteX20298" fmla="*/ 4609985 w 7283450"/>
              <a:gd name="connsiteY20298" fmla="*/ 5472671 h 6857979"/>
              <a:gd name="connsiteX20299" fmla="*/ 4608000 w 7283450"/>
              <a:gd name="connsiteY20299" fmla="*/ 5471480 h 6857979"/>
              <a:gd name="connsiteX20300" fmla="*/ 4606810 w 7283450"/>
              <a:gd name="connsiteY20300" fmla="*/ 5470289 h 6857979"/>
              <a:gd name="connsiteX20301" fmla="*/ 4606810 w 7283450"/>
              <a:gd name="connsiteY20301" fmla="*/ 5469495 h 6857979"/>
              <a:gd name="connsiteX20302" fmla="*/ 4606810 w 7283450"/>
              <a:gd name="connsiteY20302" fmla="*/ 5468305 h 6857979"/>
              <a:gd name="connsiteX20303" fmla="*/ 4607207 w 7283450"/>
              <a:gd name="connsiteY20303" fmla="*/ 5465526 h 6857979"/>
              <a:gd name="connsiteX20304" fmla="*/ 4607603 w 7283450"/>
              <a:gd name="connsiteY20304" fmla="*/ 5461953 h 6857979"/>
              <a:gd name="connsiteX20305" fmla="*/ 4607207 w 7283450"/>
              <a:gd name="connsiteY20305" fmla="*/ 5461160 h 6857979"/>
              <a:gd name="connsiteX20306" fmla="*/ 4606810 w 7283450"/>
              <a:gd name="connsiteY20306" fmla="*/ 5460366 h 6857979"/>
              <a:gd name="connsiteX20307" fmla="*/ 4606016 w 7283450"/>
              <a:gd name="connsiteY20307" fmla="*/ 5459969 h 6857979"/>
              <a:gd name="connsiteX20308" fmla="*/ 4604428 w 7283450"/>
              <a:gd name="connsiteY20308" fmla="*/ 5459969 h 6857979"/>
              <a:gd name="connsiteX20309" fmla="*/ 4600459 w 7283450"/>
              <a:gd name="connsiteY20309" fmla="*/ 5460366 h 6857979"/>
              <a:gd name="connsiteX20310" fmla="*/ 4597284 w 7283450"/>
              <a:gd name="connsiteY20310" fmla="*/ 5461160 h 6857979"/>
              <a:gd name="connsiteX20311" fmla="*/ 4595696 w 7283450"/>
              <a:gd name="connsiteY20311" fmla="*/ 5460763 h 6857979"/>
              <a:gd name="connsiteX20312" fmla="*/ 4594109 w 7283450"/>
              <a:gd name="connsiteY20312" fmla="*/ 5460366 h 6857979"/>
              <a:gd name="connsiteX20313" fmla="*/ 4593712 w 7283450"/>
              <a:gd name="connsiteY20313" fmla="*/ 5459572 h 6857979"/>
              <a:gd name="connsiteX20314" fmla="*/ 4593712 w 7283450"/>
              <a:gd name="connsiteY20314" fmla="*/ 5458381 h 6857979"/>
              <a:gd name="connsiteX20315" fmla="*/ 4594109 w 7283450"/>
              <a:gd name="connsiteY20315" fmla="*/ 5455205 h 6857979"/>
              <a:gd name="connsiteX20316" fmla="*/ 4594506 w 7283450"/>
              <a:gd name="connsiteY20316" fmla="*/ 5452427 h 6857979"/>
              <a:gd name="connsiteX20317" fmla="*/ 4594506 w 7283450"/>
              <a:gd name="connsiteY20317" fmla="*/ 5451236 h 6857979"/>
              <a:gd name="connsiteX20318" fmla="*/ 4594109 w 7283450"/>
              <a:gd name="connsiteY20318" fmla="*/ 5450442 h 6857979"/>
              <a:gd name="connsiteX20319" fmla="*/ 4592918 w 7283450"/>
              <a:gd name="connsiteY20319" fmla="*/ 5449251 h 6857979"/>
              <a:gd name="connsiteX20320" fmla="*/ 4590934 w 7283450"/>
              <a:gd name="connsiteY20320" fmla="*/ 5448457 h 6857979"/>
              <a:gd name="connsiteX20321" fmla="*/ 4588552 w 7283450"/>
              <a:gd name="connsiteY20321" fmla="*/ 5447266 h 6857979"/>
              <a:gd name="connsiteX20322" fmla="*/ 4585377 w 7283450"/>
              <a:gd name="connsiteY20322" fmla="*/ 5446869 h 6857979"/>
              <a:gd name="connsiteX20323" fmla="*/ 4580614 w 7283450"/>
              <a:gd name="connsiteY20323" fmla="*/ 5446472 h 6857979"/>
              <a:gd name="connsiteX20324" fmla="*/ 4579027 w 7283450"/>
              <a:gd name="connsiteY20324" fmla="*/ 5446472 h 6857979"/>
              <a:gd name="connsiteX20325" fmla="*/ 4579424 w 7283450"/>
              <a:gd name="connsiteY20325" fmla="*/ 5445679 h 6857979"/>
              <a:gd name="connsiteX20326" fmla="*/ 4580614 w 7283450"/>
              <a:gd name="connsiteY20326" fmla="*/ 5443694 h 6857979"/>
              <a:gd name="connsiteX20327" fmla="*/ 4581805 w 7283450"/>
              <a:gd name="connsiteY20327" fmla="*/ 5441709 h 6857979"/>
              <a:gd name="connsiteX20328" fmla="*/ 4582202 w 7283450"/>
              <a:gd name="connsiteY20328" fmla="*/ 5440915 h 6857979"/>
              <a:gd name="connsiteX20329" fmla="*/ 4581805 w 7283450"/>
              <a:gd name="connsiteY20329" fmla="*/ 5440518 h 6857979"/>
              <a:gd name="connsiteX20330" fmla="*/ 4578630 w 7283450"/>
              <a:gd name="connsiteY20330" fmla="*/ 5438930 h 6857979"/>
              <a:gd name="connsiteX20331" fmla="*/ 4574661 w 7283450"/>
              <a:gd name="connsiteY20331" fmla="*/ 5438137 h 6857979"/>
              <a:gd name="connsiteX20332" fmla="*/ 4570692 w 7283450"/>
              <a:gd name="connsiteY20332" fmla="*/ 5438137 h 6857979"/>
              <a:gd name="connsiteX20333" fmla="*/ 4565929 w 7283450"/>
              <a:gd name="connsiteY20333" fmla="*/ 5438137 h 6857979"/>
              <a:gd name="connsiteX20334" fmla="*/ 4557594 w 7283450"/>
              <a:gd name="connsiteY20334" fmla="*/ 5437740 h 6857979"/>
              <a:gd name="connsiteX20335" fmla="*/ 4553625 w 7283450"/>
              <a:gd name="connsiteY20335" fmla="*/ 5437740 h 6857979"/>
              <a:gd name="connsiteX20336" fmla="*/ 4550450 w 7283450"/>
              <a:gd name="connsiteY20336" fmla="*/ 5436946 h 6857979"/>
              <a:gd name="connsiteX20337" fmla="*/ 4550847 w 7283450"/>
              <a:gd name="connsiteY20337" fmla="*/ 5435755 h 6857979"/>
              <a:gd name="connsiteX20338" fmla="*/ 4552038 w 7283450"/>
              <a:gd name="connsiteY20338" fmla="*/ 5433770 h 6857979"/>
              <a:gd name="connsiteX20339" fmla="*/ 4553625 w 7283450"/>
              <a:gd name="connsiteY20339" fmla="*/ 5431785 h 6857979"/>
              <a:gd name="connsiteX20340" fmla="*/ 4554022 w 7283450"/>
              <a:gd name="connsiteY20340" fmla="*/ 5430594 h 6857979"/>
              <a:gd name="connsiteX20341" fmla="*/ 4553625 w 7283450"/>
              <a:gd name="connsiteY20341" fmla="*/ 5430198 h 6857979"/>
              <a:gd name="connsiteX20342" fmla="*/ 4552038 w 7283450"/>
              <a:gd name="connsiteY20342" fmla="*/ 5430198 h 6857979"/>
              <a:gd name="connsiteX20343" fmla="*/ 4550053 w 7283450"/>
              <a:gd name="connsiteY20343" fmla="*/ 5430198 h 6857979"/>
              <a:gd name="connsiteX20344" fmla="*/ 4547275 w 7283450"/>
              <a:gd name="connsiteY20344" fmla="*/ 5430594 h 6857979"/>
              <a:gd name="connsiteX20345" fmla="*/ 4544496 w 7283450"/>
              <a:gd name="connsiteY20345" fmla="*/ 5431388 h 6857979"/>
              <a:gd name="connsiteX20346" fmla="*/ 4541718 w 7283450"/>
              <a:gd name="connsiteY20346" fmla="*/ 5430594 h 6857979"/>
              <a:gd name="connsiteX20347" fmla="*/ 4540527 w 7283450"/>
              <a:gd name="connsiteY20347" fmla="*/ 5430198 h 6857979"/>
              <a:gd name="connsiteX20348" fmla="*/ 4540131 w 7283450"/>
              <a:gd name="connsiteY20348" fmla="*/ 5429404 h 6857979"/>
              <a:gd name="connsiteX20349" fmla="*/ 4539734 w 7283450"/>
              <a:gd name="connsiteY20349" fmla="*/ 5428610 h 6857979"/>
              <a:gd name="connsiteX20350" fmla="*/ 4539734 w 7283450"/>
              <a:gd name="connsiteY20350" fmla="*/ 5427419 h 6857979"/>
              <a:gd name="connsiteX20351" fmla="*/ 4540131 w 7283450"/>
              <a:gd name="connsiteY20351" fmla="*/ 5425831 h 6857979"/>
              <a:gd name="connsiteX20352" fmla="*/ 4540924 w 7283450"/>
              <a:gd name="connsiteY20352" fmla="*/ 5423846 h 6857979"/>
              <a:gd name="connsiteX20353" fmla="*/ 4539734 w 7283450"/>
              <a:gd name="connsiteY20353" fmla="*/ 5424243 h 6857979"/>
              <a:gd name="connsiteX20354" fmla="*/ 4538940 w 7283450"/>
              <a:gd name="connsiteY20354" fmla="*/ 5425037 h 6857979"/>
              <a:gd name="connsiteX20355" fmla="*/ 4538543 w 7283450"/>
              <a:gd name="connsiteY20355" fmla="*/ 5425831 h 6857979"/>
              <a:gd name="connsiteX20356" fmla="*/ 4538543 w 7283450"/>
              <a:gd name="connsiteY20356" fmla="*/ 5427419 h 6857979"/>
              <a:gd name="connsiteX20357" fmla="*/ 4538146 w 7283450"/>
              <a:gd name="connsiteY20357" fmla="*/ 5433770 h 6857979"/>
              <a:gd name="connsiteX20358" fmla="*/ 4533383 w 7283450"/>
              <a:gd name="connsiteY20358" fmla="*/ 5432579 h 6857979"/>
              <a:gd name="connsiteX20359" fmla="*/ 4529017 w 7283450"/>
              <a:gd name="connsiteY20359" fmla="*/ 5431388 h 6857979"/>
              <a:gd name="connsiteX20360" fmla="*/ 4525048 w 7283450"/>
              <a:gd name="connsiteY20360" fmla="*/ 5429404 h 6857979"/>
              <a:gd name="connsiteX20361" fmla="*/ 4521476 w 7283450"/>
              <a:gd name="connsiteY20361" fmla="*/ 5427816 h 6857979"/>
              <a:gd name="connsiteX20362" fmla="*/ 4513935 w 7283450"/>
              <a:gd name="connsiteY20362" fmla="*/ 5424243 h 6857979"/>
              <a:gd name="connsiteX20363" fmla="*/ 4506394 w 7283450"/>
              <a:gd name="connsiteY20363" fmla="*/ 5420274 h 6857979"/>
              <a:gd name="connsiteX20364" fmla="*/ 4505203 w 7283450"/>
              <a:gd name="connsiteY20364" fmla="*/ 5420274 h 6857979"/>
              <a:gd name="connsiteX20365" fmla="*/ 4504410 w 7283450"/>
              <a:gd name="connsiteY20365" fmla="*/ 5420671 h 6857979"/>
              <a:gd name="connsiteX20366" fmla="*/ 4504013 w 7283450"/>
              <a:gd name="connsiteY20366" fmla="*/ 5421068 h 6857979"/>
              <a:gd name="connsiteX20367" fmla="*/ 4503616 w 7283450"/>
              <a:gd name="connsiteY20367" fmla="*/ 5421465 h 6857979"/>
              <a:gd name="connsiteX20368" fmla="*/ 4504013 w 7283450"/>
              <a:gd name="connsiteY20368" fmla="*/ 5423052 h 6857979"/>
              <a:gd name="connsiteX20369" fmla="*/ 4505203 w 7283450"/>
              <a:gd name="connsiteY20369" fmla="*/ 5424640 h 6857979"/>
              <a:gd name="connsiteX20370" fmla="*/ 4506394 w 7283450"/>
              <a:gd name="connsiteY20370" fmla="*/ 5425831 h 6857979"/>
              <a:gd name="connsiteX20371" fmla="*/ 4508379 w 7283450"/>
              <a:gd name="connsiteY20371" fmla="*/ 5427022 h 6857979"/>
              <a:gd name="connsiteX20372" fmla="*/ 4510760 w 7283450"/>
              <a:gd name="connsiteY20372" fmla="*/ 5427419 h 6857979"/>
              <a:gd name="connsiteX20373" fmla="*/ 4511951 w 7283450"/>
              <a:gd name="connsiteY20373" fmla="*/ 5427022 h 6857979"/>
              <a:gd name="connsiteX20374" fmla="*/ 4512744 w 7283450"/>
              <a:gd name="connsiteY20374" fmla="*/ 5427022 h 6857979"/>
              <a:gd name="connsiteX20375" fmla="*/ 4509966 w 7283450"/>
              <a:gd name="connsiteY20375" fmla="*/ 5428213 h 6857979"/>
              <a:gd name="connsiteX20376" fmla="*/ 4507188 w 7283450"/>
              <a:gd name="connsiteY20376" fmla="*/ 5429007 h 6857979"/>
              <a:gd name="connsiteX20377" fmla="*/ 4504806 w 7283450"/>
              <a:gd name="connsiteY20377" fmla="*/ 5429007 h 6857979"/>
              <a:gd name="connsiteX20378" fmla="*/ 4502028 w 7283450"/>
              <a:gd name="connsiteY20378" fmla="*/ 5429007 h 6857979"/>
              <a:gd name="connsiteX20379" fmla="*/ 4499250 w 7283450"/>
              <a:gd name="connsiteY20379" fmla="*/ 5428213 h 6857979"/>
              <a:gd name="connsiteX20380" fmla="*/ 4496869 w 7283450"/>
              <a:gd name="connsiteY20380" fmla="*/ 5427419 h 6857979"/>
              <a:gd name="connsiteX20381" fmla="*/ 4492106 w 7283450"/>
              <a:gd name="connsiteY20381" fmla="*/ 5425831 h 6857979"/>
              <a:gd name="connsiteX20382" fmla="*/ 4487343 w 7283450"/>
              <a:gd name="connsiteY20382" fmla="*/ 5424243 h 6857979"/>
              <a:gd name="connsiteX20383" fmla="*/ 4485358 w 7283450"/>
              <a:gd name="connsiteY20383" fmla="*/ 5423449 h 6857979"/>
              <a:gd name="connsiteX20384" fmla="*/ 4482580 w 7283450"/>
              <a:gd name="connsiteY20384" fmla="*/ 5423052 h 6857979"/>
              <a:gd name="connsiteX20385" fmla="*/ 4480199 w 7283450"/>
              <a:gd name="connsiteY20385" fmla="*/ 5423449 h 6857979"/>
              <a:gd name="connsiteX20386" fmla="*/ 4477420 w 7283450"/>
              <a:gd name="connsiteY20386" fmla="*/ 5423846 h 6857979"/>
              <a:gd name="connsiteX20387" fmla="*/ 4474642 w 7283450"/>
              <a:gd name="connsiteY20387" fmla="*/ 5425037 h 6857979"/>
              <a:gd name="connsiteX20388" fmla="*/ 4471864 w 7283450"/>
              <a:gd name="connsiteY20388" fmla="*/ 5427022 h 6857979"/>
              <a:gd name="connsiteX20389" fmla="*/ 4469879 w 7283450"/>
              <a:gd name="connsiteY20389" fmla="*/ 5424640 h 6857979"/>
              <a:gd name="connsiteX20390" fmla="*/ 4467895 w 7283450"/>
              <a:gd name="connsiteY20390" fmla="*/ 5422259 h 6857979"/>
              <a:gd name="connsiteX20391" fmla="*/ 4465117 w 7283450"/>
              <a:gd name="connsiteY20391" fmla="*/ 5421068 h 6857979"/>
              <a:gd name="connsiteX20392" fmla="*/ 4462735 w 7283450"/>
              <a:gd name="connsiteY20392" fmla="*/ 5420671 h 6857979"/>
              <a:gd name="connsiteX20393" fmla="*/ 4460354 w 7283450"/>
              <a:gd name="connsiteY20393" fmla="*/ 5420274 h 6857979"/>
              <a:gd name="connsiteX20394" fmla="*/ 4457575 w 7283450"/>
              <a:gd name="connsiteY20394" fmla="*/ 5420274 h 6857979"/>
              <a:gd name="connsiteX20395" fmla="*/ 4452019 w 7283450"/>
              <a:gd name="connsiteY20395" fmla="*/ 5421068 h 6857979"/>
              <a:gd name="connsiteX20396" fmla="*/ 4445668 w 7283450"/>
              <a:gd name="connsiteY20396" fmla="*/ 5422259 h 6857979"/>
              <a:gd name="connsiteX20397" fmla="*/ 4438921 w 7283450"/>
              <a:gd name="connsiteY20397" fmla="*/ 5423846 h 6857979"/>
              <a:gd name="connsiteX20398" fmla="*/ 4435746 w 7283450"/>
              <a:gd name="connsiteY20398" fmla="*/ 5424243 h 6857979"/>
              <a:gd name="connsiteX20399" fmla="*/ 4432174 w 7283450"/>
              <a:gd name="connsiteY20399" fmla="*/ 5424640 h 6857979"/>
              <a:gd name="connsiteX20400" fmla="*/ 4428602 w 7283450"/>
              <a:gd name="connsiteY20400" fmla="*/ 5424243 h 6857979"/>
              <a:gd name="connsiteX20401" fmla="*/ 4425030 w 7283450"/>
              <a:gd name="connsiteY20401" fmla="*/ 5423846 h 6857979"/>
              <a:gd name="connsiteX20402" fmla="*/ 4428205 w 7283450"/>
              <a:gd name="connsiteY20402" fmla="*/ 5432579 h 6857979"/>
              <a:gd name="connsiteX20403" fmla="*/ 4428999 w 7283450"/>
              <a:gd name="connsiteY20403" fmla="*/ 5436152 h 6857979"/>
              <a:gd name="connsiteX20404" fmla="*/ 4429396 w 7283450"/>
              <a:gd name="connsiteY20404" fmla="*/ 5440121 h 6857979"/>
              <a:gd name="connsiteX20405" fmla="*/ 4428999 w 7283450"/>
              <a:gd name="connsiteY20405" fmla="*/ 5443297 h 6857979"/>
              <a:gd name="connsiteX20406" fmla="*/ 4427411 w 7283450"/>
              <a:gd name="connsiteY20406" fmla="*/ 5446472 h 6857979"/>
              <a:gd name="connsiteX20407" fmla="*/ 4425427 w 7283450"/>
              <a:gd name="connsiteY20407" fmla="*/ 5450045 h 6857979"/>
              <a:gd name="connsiteX20408" fmla="*/ 4421855 w 7283450"/>
              <a:gd name="connsiteY20408" fmla="*/ 5453617 h 6857979"/>
              <a:gd name="connsiteX20409" fmla="*/ 4424633 w 7283450"/>
              <a:gd name="connsiteY20409" fmla="*/ 5458778 h 6857979"/>
              <a:gd name="connsiteX20410" fmla="*/ 4427808 w 7283450"/>
              <a:gd name="connsiteY20410" fmla="*/ 5463541 h 6857979"/>
              <a:gd name="connsiteX20411" fmla="*/ 4430983 w 7283450"/>
              <a:gd name="connsiteY20411" fmla="*/ 5469098 h 6857979"/>
              <a:gd name="connsiteX20412" fmla="*/ 4434555 w 7283450"/>
              <a:gd name="connsiteY20412" fmla="*/ 5474259 h 6857979"/>
              <a:gd name="connsiteX20413" fmla="*/ 4436937 w 7283450"/>
              <a:gd name="connsiteY20413" fmla="*/ 5479419 h 6857979"/>
              <a:gd name="connsiteX20414" fmla="*/ 4438127 w 7283450"/>
              <a:gd name="connsiteY20414" fmla="*/ 5482595 h 6857979"/>
              <a:gd name="connsiteX20415" fmla="*/ 4438524 w 7283450"/>
              <a:gd name="connsiteY20415" fmla="*/ 5484976 h 6857979"/>
              <a:gd name="connsiteX20416" fmla="*/ 4438921 w 7283450"/>
              <a:gd name="connsiteY20416" fmla="*/ 5487755 h 6857979"/>
              <a:gd name="connsiteX20417" fmla="*/ 4438921 w 7283450"/>
              <a:gd name="connsiteY20417" fmla="*/ 5490534 h 6857979"/>
              <a:gd name="connsiteX20418" fmla="*/ 4438524 w 7283450"/>
              <a:gd name="connsiteY20418" fmla="*/ 5494106 h 6857979"/>
              <a:gd name="connsiteX20419" fmla="*/ 4437334 w 7283450"/>
              <a:gd name="connsiteY20419" fmla="*/ 5496885 h 6857979"/>
              <a:gd name="connsiteX20420" fmla="*/ 4434952 w 7283450"/>
              <a:gd name="connsiteY20420" fmla="*/ 5496885 h 6857979"/>
              <a:gd name="connsiteX20421" fmla="*/ 4432968 w 7283450"/>
              <a:gd name="connsiteY20421" fmla="*/ 5496488 h 6857979"/>
              <a:gd name="connsiteX20422" fmla="*/ 4430189 w 7283450"/>
              <a:gd name="connsiteY20422" fmla="*/ 5495297 h 6857979"/>
              <a:gd name="connsiteX20423" fmla="*/ 4429396 w 7283450"/>
              <a:gd name="connsiteY20423" fmla="*/ 5494900 h 6857979"/>
              <a:gd name="connsiteX20424" fmla="*/ 4428205 w 7283450"/>
              <a:gd name="connsiteY20424" fmla="*/ 5494900 h 6857979"/>
              <a:gd name="connsiteX20425" fmla="*/ 4427014 w 7283450"/>
              <a:gd name="connsiteY20425" fmla="*/ 5495694 h 6857979"/>
              <a:gd name="connsiteX20426" fmla="*/ 4425030 w 7283450"/>
              <a:gd name="connsiteY20426" fmla="*/ 5496885 h 6857979"/>
              <a:gd name="connsiteX20427" fmla="*/ 4426220 w 7283450"/>
              <a:gd name="connsiteY20427" fmla="*/ 5501648 h 6857979"/>
              <a:gd name="connsiteX20428" fmla="*/ 4427411 w 7283450"/>
              <a:gd name="connsiteY20428" fmla="*/ 5504824 h 6857979"/>
              <a:gd name="connsiteX20429" fmla="*/ 4428999 w 7283450"/>
              <a:gd name="connsiteY20429" fmla="*/ 5509984 h 6857979"/>
              <a:gd name="connsiteX20430" fmla="*/ 4429396 w 7283450"/>
              <a:gd name="connsiteY20430" fmla="*/ 5512366 h 6857979"/>
              <a:gd name="connsiteX20431" fmla="*/ 4429396 w 7283450"/>
              <a:gd name="connsiteY20431" fmla="*/ 5515144 h 6857979"/>
              <a:gd name="connsiteX20432" fmla="*/ 4428999 w 7283450"/>
              <a:gd name="connsiteY20432" fmla="*/ 5519114 h 6857979"/>
              <a:gd name="connsiteX20433" fmla="*/ 4428205 w 7283450"/>
              <a:gd name="connsiteY20433" fmla="*/ 5523877 h 6857979"/>
              <a:gd name="connsiteX20434" fmla="*/ 4428205 w 7283450"/>
              <a:gd name="connsiteY20434" fmla="*/ 5524671 h 6857979"/>
              <a:gd name="connsiteX20435" fmla="*/ 4428205 w 7283450"/>
              <a:gd name="connsiteY20435" fmla="*/ 5525465 h 6857979"/>
              <a:gd name="connsiteX20436" fmla="*/ 4428602 w 7283450"/>
              <a:gd name="connsiteY20436" fmla="*/ 5525862 h 6857979"/>
              <a:gd name="connsiteX20437" fmla="*/ 4429396 w 7283450"/>
              <a:gd name="connsiteY20437" fmla="*/ 5526259 h 6857979"/>
              <a:gd name="connsiteX20438" fmla="*/ 4430983 w 7283450"/>
              <a:gd name="connsiteY20438" fmla="*/ 5526259 h 6857979"/>
              <a:gd name="connsiteX20439" fmla="*/ 4433762 w 7283450"/>
              <a:gd name="connsiteY20439" fmla="*/ 5525465 h 6857979"/>
              <a:gd name="connsiteX20440" fmla="*/ 4436143 w 7283450"/>
              <a:gd name="connsiteY20440" fmla="*/ 5524274 h 6857979"/>
              <a:gd name="connsiteX20441" fmla="*/ 4438127 w 7283450"/>
              <a:gd name="connsiteY20441" fmla="*/ 5523083 h 6857979"/>
              <a:gd name="connsiteX20442" fmla="*/ 4439715 w 7283450"/>
              <a:gd name="connsiteY20442" fmla="*/ 5521893 h 6857979"/>
              <a:gd name="connsiteX20443" fmla="*/ 4440509 w 7283450"/>
              <a:gd name="connsiteY20443" fmla="*/ 5520702 h 6857979"/>
              <a:gd name="connsiteX20444" fmla="*/ 4442890 w 7283450"/>
              <a:gd name="connsiteY20444" fmla="*/ 5524671 h 6857979"/>
              <a:gd name="connsiteX20445" fmla="*/ 4444081 w 7283450"/>
              <a:gd name="connsiteY20445" fmla="*/ 5529435 h 6857979"/>
              <a:gd name="connsiteX20446" fmla="*/ 4444478 w 7283450"/>
              <a:gd name="connsiteY20446" fmla="*/ 5534198 h 6857979"/>
              <a:gd name="connsiteX20447" fmla="*/ 4444478 w 7283450"/>
              <a:gd name="connsiteY20447" fmla="*/ 5538168 h 6857979"/>
              <a:gd name="connsiteX20448" fmla="*/ 4443684 w 7283450"/>
              <a:gd name="connsiteY20448" fmla="*/ 5542931 h 6857979"/>
              <a:gd name="connsiteX20449" fmla="*/ 4442890 w 7283450"/>
              <a:gd name="connsiteY20449" fmla="*/ 5547297 h 6857979"/>
              <a:gd name="connsiteX20450" fmla="*/ 4440112 w 7283450"/>
              <a:gd name="connsiteY20450" fmla="*/ 5556427 h 6857979"/>
              <a:gd name="connsiteX20451" fmla="*/ 4438921 w 7283450"/>
              <a:gd name="connsiteY20451" fmla="*/ 5561191 h 6857979"/>
              <a:gd name="connsiteX20452" fmla="*/ 4437731 w 7283450"/>
              <a:gd name="connsiteY20452" fmla="*/ 5565954 h 6857979"/>
              <a:gd name="connsiteX20453" fmla="*/ 4436937 w 7283450"/>
              <a:gd name="connsiteY20453" fmla="*/ 5571114 h 6857979"/>
              <a:gd name="connsiteX20454" fmla="*/ 4436937 w 7283450"/>
              <a:gd name="connsiteY20454" fmla="*/ 5576275 h 6857979"/>
              <a:gd name="connsiteX20455" fmla="*/ 4437334 w 7283450"/>
              <a:gd name="connsiteY20455" fmla="*/ 5581038 h 6857979"/>
              <a:gd name="connsiteX20456" fmla="*/ 4438524 w 7283450"/>
              <a:gd name="connsiteY20456" fmla="*/ 5586595 h 6857979"/>
              <a:gd name="connsiteX20457" fmla="*/ 4440509 w 7283450"/>
              <a:gd name="connsiteY20457" fmla="*/ 5591756 h 6857979"/>
              <a:gd name="connsiteX20458" fmla="*/ 4443684 w 7283450"/>
              <a:gd name="connsiteY20458" fmla="*/ 5597313 h 6857979"/>
              <a:gd name="connsiteX20459" fmla="*/ 4446462 w 7283450"/>
              <a:gd name="connsiteY20459" fmla="*/ 5600488 h 6857979"/>
              <a:gd name="connsiteX20460" fmla="*/ 4447653 w 7283450"/>
              <a:gd name="connsiteY20460" fmla="*/ 5601282 h 6857979"/>
              <a:gd name="connsiteX20461" fmla="*/ 4448844 w 7283450"/>
              <a:gd name="connsiteY20461" fmla="*/ 5602870 h 6857979"/>
              <a:gd name="connsiteX20462" fmla="*/ 4452416 w 7283450"/>
              <a:gd name="connsiteY20462" fmla="*/ 5603664 h 6857979"/>
              <a:gd name="connsiteX20463" fmla="*/ 4456385 w 7283450"/>
              <a:gd name="connsiteY20463" fmla="*/ 5604061 h 6857979"/>
              <a:gd name="connsiteX20464" fmla="*/ 4456782 w 7283450"/>
              <a:gd name="connsiteY20464" fmla="*/ 5608030 h 6857979"/>
              <a:gd name="connsiteX20465" fmla="*/ 4456782 w 7283450"/>
              <a:gd name="connsiteY20465" fmla="*/ 5611603 h 6857979"/>
              <a:gd name="connsiteX20466" fmla="*/ 4456782 w 7283450"/>
              <a:gd name="connsiteY20466" fmla="*/ 5617954 h 6857979"/>
              <a:gd name="connsiteX20467" fmla="*/ 4455591 w 7283450"/>
              <a:gd name="connsiteY20467" fmla="*/ 5623511 h 6857979"/>
              <a:gd name="connsiteX20468" fmla="*/ 4454003 w 7283450"/>
              <a:gd name="connsiteY20468" fmla="*/ 5628672 h 6857979"/>
              <a:gd name="connsiteX20469" fmla="*/ 4450431 w 7283450"/>
              <a:gd name="connsiteY20469" fmla="*/ 5637802 h 6857979"/>
              <a:gd name="connsiteX20470" fmla="*/ 4448050 w 7283450"/>
              <a:gd name="connsiteY20470" fmla="*/ 5642168 h 6857979"/>
              <a:gd name="connsiteX20471" fmla="*/ 4446859 w 7283450"/>
              <a:gd name="connsiteY20471" fmla="*/ 5647725 h 6857979"/>
              <a:gd name="connsiteX20472" fmla="*/ 4417489 w 7283450"/>
              <a:gd name="connsiteY20472" fmla="*/ 5647328 h 6857979"/>
              <a:gd name="connsiteX20473" fmla="*/ 4387324 w 7283450"/>
              <a:gd name="connsiteY20473" fmla="*/ 5646931 h 6857979"/>
              <a:gd name="connsiteX20474" fmla="*/ 4372242 w 7283450"/>
              <a:gd name="connsiteY20474" fmla="*/ 5647328 h 6857979"/>
              <a:gd name="connsiteX20475" fmla="*/ 4357557 w 7283450"/>
              <a:gd name="connsiteY20475" fmla="*/ 5648122 h 6857979"/>
              <a:gd name="connsiteX20476" fmla="*/ 4342475 w 7283450"/>
              <a:gd name="connsiteY20476" fmla="*/ 5649313 h 6857979"/>
              <a:gd name="connsiteX20477" fmla="*/ 4327393 w 7283450"/>
              <a:gd name="connsiteY20477" fmla="*/ 5650901 h 6857979"/>
              <a:gd name="connsiteX20478" fmla="*/ 4323424 w 7283450"/>
              <a:gd name="connsiteY20478" fmla="*/ 5652092 h 6857979"/>
              <a:gd name="connsiteX20479" fmla="*/ 4318264 w 7283450"/>
              <a:gd name="connsiteY20479" fmla="*/ 5654076 h 6857979"/>
              <a:gd name="connsiteX20480" fmla="*/ 4313501 w 7283450"/>
              <a:gd name="connsiteY20480" fmla="*/ 5656061 h 6857979"/>
              <a:gd name="connsiteX20481" fmla="*/ 4307944 w 7283450"/>
              <a:gd name="connsiteY20481" fmla="*/ 5658046 h 6857979"/>
              <a:gd name="connsiteX20482" fmla="*/ 4302785 w 7283450"/>
              <a:gd name="connsiteY20482" fmla="*/ 5658840 h 6857979"/>
              <a:gd name="connsiteX20483" fmla="*/ 4300403 w 7283450"/>
              <a:gd name="connsiteY20483" fmla="*/ 5659237 h 6857979"/>
              <a:gd name="connsiteX20484" fmla="*/ 4298419 w 7283450"/>
              <a:gd name="connsiteY20484" fmla="*/ 5659237 h 6857979"/>
              <a:gd name="connsiteX20485" fmla="*/ 4295641 w 7283450"/>
              <a:gd name="connsiteY20485" fmla="*/ 5658840 h 6857979"/>
              <a:gd name="connsiteX20486" fmla="*/ 4293656 w 7283450"/>
              <a:gd name="connsiteY20486" fmla="*/ 5657649 h 6857979"/>
              <a:gd name="connsiteX20487" fmla="*/ 4291672 w 7283450"/>
              <a:gd name="connsiteY20487" fmla="*/ 5656458 h 6857979"/>
              <a:gd name="connsiteX20488" fmla="*/ 4290084 w 7283450"/>
              <a:gd name="connsiteY20488" fmla="*/ 5654473 h 6857979"/>
              <a:gd name="connsiteX20489" fmla="*/ 4285321 w 7283450"/>
              <a:gd name="connsiteY20489" fmla="*/ 5648519 h 6857979"/>
              <a:gd name="connsiteX20490" fmla="*/ 4280955 w 7283450"/>
              <a:gd name="connsiteY20490" fmla="*/ 5643359 h 6857979"/>
              <a:gd name="connsiteX20491" fmla="*/ 4275796 w 7283450"/>
              <a:gd name="connsiteY20491" fmla="*/ 5638992 h 6857979"/>
              <a:gd name="connsiteX20492" fmla="*/ 4271033 w 7283450"/>
              <a:gd name="connsiteY20492" fmla="*/ 5634626 h 6857979"/>
              <a:gd name="connsiteX20493" fmla="*/ 4259126 w 7283450"/>
              <a:gd name="connsiteY20493" fmla="*/ 5626290 h 6857979"/>
              <a:gd name="connsiteX20494" fmla="*/ 4246028 w 7283450"/>
              <a:gd name="connsiteY20494" fmla="*/ 5617557 h 6857979"/>
              <a:gd name="connsiteX20495" fmla="*/ 4243647 w 7283450"/>
              <a:gd name="connsiteY20495" fmla="*/ 5617557 h 6857979"/>
              <a:gd name="connsiteX20496" fmla="*/ 4241662 w 7283450"/>
              <a:gd name="connsiteY20496" fmla="*/ 5619145 h 6857979"/>
              <a:gd name="connsiteX20497" fmla="*/ 4240075 w 7283450"/>
              <a:gd name="connsiteY20497" fmla="*/ 5620336 h 6857979"/>
              <a:gd name="connsiteX20498" fmla="*/ 4238884 w 7283450"/>
              <a:gd name="connsiteY20498" fmla="*/ 5621924 h 6857979"/>
              <a:gd name="connsiteX20499" fmla="*/ 4236503 w 7283450"/>
              <a:gd name="connsiteY20499" fmla="*/ 5625893 h 6857979"/>
              <a:gd name="connsiteX20500" fmla="*/ 4234121 w 7283450"/>
              <a:gd name="connsiteY20500" fmla="*/ 5630260 h 6857979"/>
              <a:gd name="connsiteX20501" fmla="*/ 4231740 w 7283450"/>
              <a:gd name="connsiteY20501" fmla="*/ 5634229 h 6857979"/>
              <a:gd name="connsiteX20502" fmla="*/ 4230549 w 7283450"/>
              <a:gd name="connsiteY20502" fmla="*/ 5635420 h 6857979"/>
              <a:gd name="connsiteX20503" fmla="*/ 4229358 w 7283450"/>
              <a:gd name="connsiteY20503" fmla="*/ 5636611 h 6857979"/>
              <a:gd name="connsiteX20504" fmla="*/ 4227771 w 7283450"/>
              <a:gd name="connsiteY20504" fmla="*/ 5637405 h 6857979"/>
              <a:gd name="connsiteX20505" fmla="*/ 4225389 w 7283450"/>
              <a:gd name="connsiteY20505" fmla="*/ 5637008 h 6857979"/>
              <a:gd name="connsiteX20506" fmla="*/ 4223405 w 7283450"/>
              <a:gd name="connsiteY20506" fmla="*/ 5636214 h 6857979"/>
              <a:gd name="connsiteX20507" fmla="*/ 4221024 w 7283450"/>
              <a:gd name="connsiteY20507" fmla="*/ 5634229 h 6857979"/>
              <a:gd name="connsiteX20508" fmla="*/ 4219833 w 7283450"/>
              <a:gd name="connsiteY20508" fmla="*/ 5639389 h 6857979"/>
              <a:gd name="connsiteX20509" fmla="*/ 4217848 w 7283450"/>
              <a:gd name="connsiteY20509" fmla="*/ 5643359 h 6857979"/>
              <a:gd name="connsiteX20510" fmla="*/ 4216261 w 7283450"/>
              <a:gd name="connsiteY20510" fmla="*/ 5647725 h 6857979"/>
              <a:gd name="connsiteX20511" fmla="*/ 4214276 w 7283450"/>
              <a:gd name="connsiteY20511" fmla="*/ 5650901 h 6857979"/>
              <a:gd name="connsiteX20512" fmla="*/ 4209910 w 7283450"/>
              <a:gd name="connsiteY20512" fmla="*/ 5657649 h 6857979"/>
              <a:gd name="connsiteX20513" fmla="*/ 4205941 w 7283450"/>
              <a:gd name="connsiteY20513" fmla="*/ 5663206 h 6857979"/>
              <a:gd name="connsiteX20514" fmla="*/ 4201575 w 7283450"/>
              <a:gd name="connsiteY20514" fmla="*/ 5667573 h 6857979"/>
              <a:gd name="connsiteX20515" fmla="*/ 4198797 w 7283450"/>
              <a:gd name="connsiteY20515" fmla="*/ 5672733 h 6857979"/>
              <a:gd name="connsiteX20516" fmla="*/ 4197606 w 7283450"/>
              <a:gd name="connsiteY20516" fmla="*/ 5675512 h 6857979"/>
              <a:gd name="connsiteX20517" fmla="*/ 4196416 w 7283450"/>
              <a:gd name="connsiteY20517" fmla="*/ 5677893 h 6857979"/>
              <a:gd name="connsiteX20518" fmla="*/ 4196019 w 7283450"/>
              <a:gd name="connsiteY20518" fmla="*/ 5681069 h 6857979"/>
              <a:gd name="connsiteX20519" fmla="*/ 4196019 w 7283450"/>
              <a:gd name="connsiteY20519" fmla="*/ 5684245 h 6857979"/>
              <a:gd name="connsiteX20520" fmla="*/ 4196813 w 7283450"/>
              <a:gd name="connsiteY20520" fmla="*/ 5689802 h 6857979"/>
              <a:gd name="connsiteX20521" fmla="*/ 4198797 w 7283450"/>
              <a:gd name="connsiteY20521" fmla="*/ 5697741 h 6857979"/>
              <a:gd name="connsiteX20522" fmla="*/ 4201575 w 7283450"/>
              <a:gd name="connsiteY20522" fmla="*/ 5706474 h 6857979"/>
              <a:gd name="connsiteX20523" fmla="*/ 4203560 w 7283450"/>
              <a:gd name="connsiteY20523" fmla="*/ 5710443 h 6857979"/>
              <a:gd name="connsiteX20524" fmla="*/ 4205148 w 7283450"/>
              <a:gd name="connsiteY20524" fmla="*/ 5714413 h 6857979"/>
              <a:gd name="connsiteX20525" fmla="*/ 4206338 w 7283450"/>
              <a:gd name="connsiteY20525" fmla="*/ 5716397 h 6857979"/>
              <a:gd name="connsiteX20526" fmla="*/ 4207529 w 7283450"/>
              <a:gd name="connsiteY20526" fmla="*/ 5717588 h 6857979"/>
              <a:gd name="connsiteX20527" fmla="*/ 4208720 w 7283450"/>
              <a:gd name="connsiteY20527" fmla="*/ 5717985 h 6857979"/>
              <a:gd name="connsiteX20528" fmla="*/ 4209513 w 7283450"/>
              <a:gd name="connsiteY20528" fmla="*/ 5718382 h 6857979"/>
              <a:gd name="connsiteX20529" fmla="*/ 4211101 w 7283450"/>
              <a:gd name="connsiteY20529" fmla="*/ 5717985 h 6857979"/>
              <a:gd name="connsiteX20530" fmla="*/ 4211895 w 7283450"/>
              <a:gd name="connsiteY20530" fmla="*/ 5717985 h 6857979"/>
              <a:gd name="connsiteX20531" fmla="*/ 4214276 w 7283450"/>
              <a:gd name="connsiteY20531" fmla="*/ 5720367 h 6857979"/>
              <a:gd name="connsiteX20532" fmla="*/ 4215864 w 7283450"/>
              <a:gd name="connsiteY20532" fmla="*/ 5722749 h 6857979"/>
              <a:gd name="connsiteX20533" fmla="*/ 4216658 w 7283450"/>
              <a:gd name="connsiteY20533" fmla="*/ 5724733 h 6857979"/>
              <a:gd name="connsiteX20534" fmla="*/ 4217055 w 7283450"/>
              <a:gd name="connsiteY20534" fmla="*/ 5726321 h 6857979"/>
              <a:gd name="connsiteX20535" fmla="*/ 4217055 w 7283450"/>
              <a:gd name="connsiteY20535" fmla="*/ 5729100 h 6857979"/>
              <a:gd name="connsiteX20536" fmla="*/ 4217055 w 7283450"/>
              <a:gd name="connsiteY20536" fmla="*/ 5730687 h 6857979"/>
              <a:gd name="connsiteX20537" fmla="*/ 4217848 w 7283450"/>
              <a:gd name="connsiteY20537" fmla="*/ 5731481 h 6857979"/>
              <a:gd name="connsiteX20538" fmla="*/ 4218642 w 7283450"/>
              <a:gd name="connsiteY20538" fmla="*/ 5731481 h 6857979"/>
              <a:gd name="connsiteX20539" fmla="*/ 4220230 w 7283450"/>
              <a:gd name="connsiteY20539" fmla="*/ 5731084 h 6857979"/>
              <a:gd name="connsiteX20540" fmla="*/ 4224199 w 7283450"/>
              <a:gd name="connsiteY20540" fmla="*/ 5730291 h 6857979"/>
              <a:gd name="connsiteX20541" fmla="*/ 4226580 w 7283450"/>
              <a:gd name="connsiteY20541" fmla="*/ 5730291 h 6857979"/>
              <a:gd name="connsiteX20542" fmla="*/ 4228961 w 7283450"/>
              <a:gd name="connsiteY20542" fmla="*/ 5730687 h 6857979"/>
              <a:gd name="connsiteX20543" fmla="*/ 4231343 w 7283450"/>
              <a:gd name="connsiteY20543" fmla="*/ 5732275 h 6857979"/>
              <a:gd name="connsiteX20544" fmla="*/ 4232534 w 7283450"/>
              <a:gd name="connsiteY20544" fmla="*/ 5733069 h 6857979"/>
              <a:gd name="connsiteX20545" fmla="*/ 4233327 w 7283450"/>
              <a:gd name="connsiteY20545" fmla="*/ 5734657 h 6857979"/>
              <a:gd name="connsiteX20546" fmla="*/ 4234121 w 7283450"/>
              <a:gd name="connsiteY20546" fmla="*/ 5736245 h 6857979"/>
              <a:gd name="connsiteX20547" fmla="*/ 4234518 w 7283450"/>
              <a:gd name="connsiteY20547" fmla="*/ 5738230 h 6857979"/>
              <a:gd name="connsiteX20548" fmla="*/ 4234518 w 7283450"/>
              <a:gd name="connsiteY20548" fmla="*/ 5739420 h 6857979"/>
              <a:gd name="connsiteX20549" fmla="*/ 4234121 w 7283450"/>
              <a:gd name="connsiteY20549" fmla="*/ 5740611 h 6857979"/>
              <a:gd name="connsiteX20550" fmla="*/ 4233327 w 7283450"/>
              <a:gd name="connsiteY20550" fmla="*/ 5742596 h 6857979"/>
              <a:gd name="connsiteX20551" fmla="*/ 4232930 w 7283450"/>
              <a:gd name="connsiteY20551" fmla="*/ 5743390 h 6857979"/>
              <a:gd name="connsiteX20552" fmla="*/ 4233327 w 7283450"/>
              <a:gd name="connsiteY20552" fmla="*/ 5744581 h 6857979"/>
              <a:gd name="connsiteX20553" fmla="*/ 4234915 w 7283450"/>
              <a:gd name="connsiteY20553" fmla="*/ 5747359 h 6857979"/>
              <a:gd name="connsiteX20554" fmla="*/ 4237296 w 7283450"/>
              <a:gd name="connsiteY20554" fmla="*/ 5748947 h 6857979"/>
              <a:gd name="connsiteX20555" fmla="*/ 4240472 w 7283450"/>
              <a:gd name="connsiteY20555" fmla="*/ 5752123 h 6857979"/>
              <a:gd name="connsiteX20556" fmla="*/ 4242059 w 7283450"/>
              <a:gd name="connsiteY20556" fmla="*/ 5754107 h 6857979"/>
              <a:gd name="connsiteX20557" fmla="*/ 4243647 w 7283450"/>
              <a:gd name="connsiteY20557" fmla="*/ 5756886 h 6857979"/>
              <a:gd name="connsiteX20558" fmla="*/ 4245234 w 7283450"/>
              <a:gd name="connsiteY20558" fmla="*/ 5760062 h 6857979"/>
              <a:gd name="connsiteX20559" fmla="*/ 4246028 w 7283450"/>
              <a:gd name="connsiteY20559" fmla="*/ 5764825 h 6857979"/>
              <a:gd name="connsiteX20560" fmla="*/ 4247219 w 7283450"/>
              <a:gd name="connsiteY20560" fmla="*/ 5771573 h 6857979"/>
              <a:gd name="connsiteX20561" fmla="*/ 4247219 w 7283450"/>
              <a:gd name="connsiteY20561" fmla="*/ 5779115 h 6857979"/>
              <a:gd name="connsiteX20562" fmla="*/ 4246822 w 7283450"/>
              <a:gd name="connsiteY20562" fmla="*/ 5787054 h 6857979"/>
              <a:gd name="connsiteX20563" fmla="*/ 4246028 w 7283450"/>
              <a:gd name="connsiteY20563" fmla="*/ 5795787 h 6857979"/>
              <a:gd name="connsiteX20564" fmla="*/ 4244044 w 7283450"/>
              <a:gd name="connsiteY20564" fmla="*/ 5815634 h 6857979"/>
              <a:gd name="connsiteX20565" fmla="*/ 4243250 w 7283450"/>
              <a:gd name="connsiteY20565" fmla="*/ 5826352 h 6857979"/>
              <a:gd name="connsiteX20566" fmla="*/ 4242853 w 7283450"/>
              <a:gd name="connsiteY20566" fmla="*/ 5838261 h 6857979"/>
              <a:gd name="connsiteX20567" fmla="*/ 4240472 w 7283450"/>
              <a:gd name="connsiteY20567" fmla="*/ 5834688 h 6857979"/>
              <a:gd name="connsiteX20568" fmla="*/ 4238090 w 7283450"/>
              <a:gd name="connsiteY20568" fmla="*/ 5830718 h 6857979"/>
              <a:gd name="connsiteX20569" fmla="*/ 4235709 w 7283450"/>
              <a:gd name="connsiteY20569" fmla="*/ 5826749 h 6857979"/>
              <a:gd name="connsiteX20570" fmla="*/ 4234121 w 7283450"/>
              <a:gd name="connsiteY20570" fmla="*/ 5822383 h 6857979"/>
              <a:gd name="connsiteX20571" fmla="*/ 4232930 w 7283450"/>
              <a:gd name="connsiteY20571" fmla="*/ 5818016 h 6857979"/>
              <a:gd name="connsiteX20572" fmla="*/ 4232137 w 7283450"/>
              <a:gd name="connsiteY20572" fmla="*/ 5813253 h 6857979"/>
              <a:gd name="connsiteX20573" fmla="*/ 4232534 w 7283450"/>
              <a:gd name="connsiteY20573" fmla="*/ 5808886 h 6857979"/>
              <a:gd name="connsiteX20574" fmla="*/ 4233327 w 7283450"/>
              <a:gd name="connsiteY20574" fmla="*/ 5804520 h 6857979"/>
              <a:gd name="connsiteX20575" fmla="*/ 4230549 w 7283450"/>
              <a:gd name="connsiteY20575" fmla="*/ 5806902 h 6857979"/>
              <a:gd name="connsiteX20576" fmla="*/ 4228168 w 7283450"/>
              <a:gd name="connsiteY20576" fmla="*/ 5808886 h 6857979"/>
              <a:gd name="connsiteX20577" fmla="*/ 4226183 w 7283450"/>
              <a:gd name="connsiteY20577" fmla="*/ 5810871 h 6857979"/>
              <a:gd name="connsiteX20578" fmla="*/ 4224596 w 7283450"/>
              <a:gd name="connsiteY20578" fmla="*/ 5812856 h 6857979"/>
              <a:gd name="connsiteX20579" fmla="*/ 4223405 w 7283450"/>
              <a:gd name="connsiteY20579" fmla="*/ 5815237 h 6857979"/>
              <a:gd name="connsiteX20580" fmla="*/ 4223008 w 7283450"/>
              <a:gd name="connsiteY20580" fmla="*/ 5817619 h 6857979"/>
              <a:gd name="connsiteX20581" fmla="*/ 4221817 w 7283450"/>
              <a:gd name="connsiteY20581" fmla="*/ 5821986 h 6857979"/>
              <a:gd name="connsiteX20582" fmla="*/ 4220627 w 7283450"/>
              <a:gd name="connsiteY20582" fmla="*/ 5826352 h 6857979"/>
              <a:gd name="connsiteX20583" fmla="*/ 4220230 w 7283450"/>
              <a:gd name="connsiteY20583" fmla="*/ 5828337 h 6857979"/>
              <a:gd name="connsiteX20584" fmla="*/ 4219436 w 7283450"/>
              <a:gd name="connsiteY20584" fmla="*/ 5829925 h 6857979"/>
              <a:gd name="connsiteX20585" fmla="*/ 4217848 w 7283450"/>
              <a:gd name="connsiteY20585" fmla="*/ 5831909 h 6857979"/>
              <a:gd name="connsiteX20586" fmla="*/ 4216261 w 7283450"/>
              <a:gd name="connsiteY20586" fmla="*/ 5833100 h 6857979"/>
              <a:gd name="connsiteX20587" fmla="*/ 4214276 w 7283450"/>
              <a:gd name="connsiteY20587" fmla="*/ 5834291 h 6857979"/>
              <a:gd name="connsiteX20588" fmla="*/ 4211895 w 7283450"/>
              <a:gd name="connsiteY20588" fmla="*/ 5835085 h 6857979"/>
              <a:gd name="connsiteX20589" fmla="*/ 4209513 w 7283450"/>
              <a:gd name="connsiteY20589" fmla="*/ 5835085 h 6857979"/>
              <a:gd name="connsiteX20590" fmla="*/ 4207926 w 7283450"/>
              <a:gd name="connsiteY20590" fmla="*/ 5834291 h 6857979"/>
              <a:gd name="connsiteX20591" fmla="*/ 4204354 w 7283450"/>
              <a:gd name="connsiteY20591" fmla="*/ 5831909 h 6857979"/>
              <a:gd name="connsiteX20592" fmla="*/ 4202766 w 7283450"/>
              <a:gd name="connsiteY20592" fmla="*/ 5829925 h 6857979"/>
              <a:gd name="connsiteX20593" fmla="*/ 4200385 w 7283450"/>
              <a:gd name="connsiteY20593" fmla="*/ 5828734 h 6857979"/>
              <a:gd name="connsiteX20594" fmla="*/ 4198400 w 7283450"/>
              <a:gd name="connsiteY20594" fmla="*/ 5828337 h 6857979"/>
              <a:gd name="connsiteX20595" fmla="*/ 4196019 w 7283450"/>
              <a:gd name="connsiteY20595" fmla="*/ 5828337 h 6857979"/>
              <a:gd name="connsiteX20596" fmla="*/ 4189272 w 7283450"/>
              <a:gd name="connsiteY20596" fmla="*/ 5829528 h 6857979"/>
              <a:gd name="connsiteX20597" fmla="*/ 4182921 w 7283450"/>
              <a:gd name="connsiteY20597" fmla="*/ 5830718 h 6857979"/>
              <a:gd name="connsiteX20598" fmla="*/ 4170221 w 7283450"/>
              <a:gd name="connsiteY20598" fmla="*/ 5834291 h 6857979"/>
              <a:gd name="connsiteX20599" fmla="*/ 4163870 w 7283450"/>
              <a:gd name="connsiteY20599" fmla="*/ 5835085 h 6857979"/>
              <a:gd name="connsiteX20600" fmla="*/ 4157520 w 7283450"/>
              <a:gd name="connsiteY20600" fmla="*/ 5835879 h 6857979"/>
              <a:gd name="connsiteX20601" fmla="*/ 4151566 w 7283450"/>
              <a:gd name="connsiteY20601" fmla="*/ 5835879 h 6857979"/>
              <a:gd name="connsiteX20602" fmla="*/ 4148391 w 7283450"/>
              <a:gd name="connsiteY20602" fmla="*/ 5835482 h 6857979"/>
              <a:gd name="connsiteX20603" fmla="*/ 4145613 w 7283450"/>
              <a:gd name="connsiteY20603" fmla="*/ 5835085 h 6857979"/>
              <a:gd name="connsiteX20604" fmla="*/ 4147597 w 7283450"/>
              <a:gd name="connsiteY20604" fmla="*/ 5843024 h 6857979"/>
              <a:gd name="connsiteX20605" fmla="*/ 4147200 w 7283450"/>
              <a:gd name="connsiteY20605" fmla="*/ 5843421 h 6857979"/>
              <a:gd name="connsiteX20606" fmla="*/ 4147200 w 7283450"/>
              <a:gd name="connsiteY20606" fmla="*/ 5843818 h 6857979"/>
              <a:gd name="connsiteX20607" fmla="*/ 4146010 w 7283450"/>
              <a:gd name="connsiteY20607" fmla="*/ 5842627 h 6857979"/>
              <a:gd name="connsiteX20608" fmla="*/ 4144025 w 7283450"/>
              <a:gd name="connsiteY20608" fmla="*/ 5841039 h 6857979"/>
              <a:gd name="connsiteX20609" fmla="*/ 4141247 w 7283450"/>
              <a:gd name="connsiteY20609" fmla="*/ 5839054 h 6857979"/>
              <a:gd name="connsiteX20610" fmla="*/ 4139262 w 7283450"/>
              <a:gd name="connsiteY20610" fmla="*/ 5838657 h 6857979"/>
              <a:gd name="connsiteX20611" fmla="*/ 4137675 w 7283450"/>
              <a:gd name="connsiteY20611" fmla="*/ 5838261 h 6857979"/>
              <a:gd name="connsiteX20612" fmla="*/ 4135690 w 7283450"/>
              <a:gd name="connsiteY20612" fmla="*/ 5837864 h 6857979"/>
              <a:gd name="connsiteX20613" fmla="*/ 4132912 w 7283450"/>
              <a:gd name="connsiteY20613" fmla="*/ 5838261 h 6857979"/>
              <a:gd name="connsiteX20614" fmla="*/ 4124577 w 7283450"/>
              <a:gd name="connsiteY20614" fmla="*/ 5850169 h 6857979"/>
              <a:gd name="connsiteX20615" fmla="*/ 4121799 w 7283450"/>
              <a:gd name="connsiteY20615" fmla="*/ 5854535 h 6857979"/>
              <a:gd name="connsiteX20616" fmla="*/ 4119814 w 7283450"/>
              <a:gd name="connsiteY20616" fmla="*/ 5858902 h 6857979"/>
              <a:gd name="connsiteX20617" fmla="*/ 4118624 w 7283450"/>
              <a:gd name="connsiteY20617" fmla="*/ 5862871 h 6857979"/>
              <a:gd name="connsiteX20618" fmla="*/ 4118624 w 7283450"/>
              <a:gd name="connsiteY20618" fmla="*/ 5867238 h 6857979"/>
              <a:gd name="connsiteX20619" fmla="*/ 4119021 w 7283450"/>
              <a:gd name="connsiteY20619" fmla="*/ 5872001 h 6857979"/>
              <a:gd name="connsiteX20620" fmla="*/ 4120608 w 7283450"/>
              <a:gd name="connsiteY20620" fmla="*/ 5878352 h 6857979"/>
              <a:gd name="connsiteX20621" fmla="*/ 4121402 w 7283450"/>
              <a:gd name="connsiteY20621" fmla="*/ 5881131 h 6857979"/>
              <a:gd name="connsiteX20622" fmla="*/ 4122990 w 7283450"/>
              <a:gd name="connsiteY20622" fmla="*/ 5883910 h 6857979"/>
              <a:gd name="connsiteX20623" fmla="*/ 4124577 w 7283450"/>
              <a:gd name="connsiteY20623" fmla="*/ 5886291 h 6857979"/>
              <a:gd name="connsiteX20624" fmla="*/ 4126959 w 7283450"/>
              <a:gd name="connsiteY20624" fmla="*/ 5888276 h 6857979"/>
              <a:gd name="connsiteX20625" fmla="*/ 4131324 w 7283450"/>
              <a:gd name="connsiteY20625" fmla="*/ 5893039 h 6857979"/>
              <a:gd name="connsiteX20626" fmla="*/ 4136087 w 7283450"/>
              <a:gd name="connsiteY20626" fmla="*/ 5897009 h 6857979"/>
              <a:gd name="connsiteX20627" fmla="*/ 4137675 w 7283450"/>
              <a:gd name="connsiteY20627" fmla="*/ 5898994 h 6857979"/>
              <a:gd name="connsiteX20628" fmla="*/ 4139659 w 7283450"/>
              <a:gd name="connsiteY20628" fmla="*/ 5901772 h 6857979"/>
              <a:gd name="connsiteX20629" fmla="*/ 4140850 w 7283450"/>
              <a:gd name="connsiteY20629" fmla="*/ 5904154 h 6857979"/>
              <a:gd name="connsiteX20630" fmla="*/ 4141644 w 7283450"/>
              <a:gd name="connsiteY20630" fmla="*/ 5906933 h 6857979"/>
              <a:gd name="connsiteX20631" fmla="*/ 4142438 w 7283450"/>
              <a:gd name="connsiteY20631" fmla="*/ 5910505 h 6857979"/>
              <a:gd name="connsiteX20632" fmla="*/ 4141644 w 7283450"/>
              <a:gd name="connsiteY20632" fmla="*/ 5913681 h 6857979"/>
              <a:gd name="connsiteX20633" fmla="*/ 4140850 w 7283450"/>
              <a:gd name="connsiteY20633" fmla="*/ 5917650 h 6857979"/>
              <a:gd name="connsiteX20634" fmla="*/ 4139262 w 7283450"/>
              <a:gd name="connsiteY20634" fmla="*/ 5921620 h 6857979"/>
              <a:gd name="connsiteX20635" fmla="*/ 4138469 w 7283450"/>
              <a:gd name="connsiteY20635" fmla="*/ 5922811 h 6857979"/>
              <a:gd name="connsiteX20636" fmla="*/ 4137278 w 7283450"/>
              <a:gd name="connsiteY20636" fmla="*/ 5923207 h 6857979"/>
              <a:gd name="connsiteX20637" fmla="*/ 4136484 w 7283450"/>
              <a:gd name="connsiteY20637" fmla="*/ 5923604 h 6857979"/>
              <a:gd name="connsiteX20638" fmla="*/ 4135293 w 7283450"/>
              <a:gd name="connsiteY20638" fmla="*/ 5923604 h 6857979"/>
              <a:gd name="connsiteX20639" fmla="*/ 4132912 w 7283450"/>
              <a:gd name="connsiteY20639" fmla="*/ 5923207 h 6857979"/>
              <a:gd name="connsiteX20640" fmla="*/ 4130531 w 7283450"/>
              <a:gd name="connsiteY20640" fmla="*/ 5922811 h 6857979"/>
              <a:gd name="connsiteX20641" fmla="*/ 4128546 w 7283450"/>
              <a:gd name="connsiteY20641" fmla="*/ 5922414 h 6857979"/>
              <a:gd name="connsiteX20642" fmla="*/ 4127752 w 7283450"/>
              <a:gd name="connsiteY20642" fmla="*/ 5922811 h 6857979"/>
              <a:gd name="connsiteX20643" fmla="*/ 4126562 w 7283450"/>
              <a:gd name="connsiteY20643" fmla="*/ 5923207 h 6857979"/>
              <a:gd name="connsiteX20644" fmla="*/ 4125768 w 7283450"/>
              <a:gd name="connsiteY20644" fmla="*/ 5923604 h 6857979"/>
              <a:gd name="connsiteX20645" fmla="*/ 4124577 w 7283450"/>
              <a:gd name="connsiteY20645" fmla="*/ 5924795 h 6857979"/>
              <a:gd name="connsiteX20646" fmla="*/ 4124180 w 7283450"/>
              <a:gd name="connsiteY20646" fmla="*/ 5926780 h 6857979"/>
              <a:gd name="connsiteX20647" fmla="*/ 4123386 w 7283450"/>
              <a:gd name="connsiteY20647" fmla="*/ 5928765 h 6857979"/>
              <a:gd name="connsiteX20648" fmla="*/ 4125371 w 7283450"/>
              <a:gd name="connsiteY20648" fmla="*/ 5930749 h 6857979"/>
              <a:gd name="connsiteX20649" fmla="*/ 4126959 w 7283450"/>
              <a:gd name="connsiteY20649" fmla="*/ 5932337 h 6857979"/>
              <a:gd name="connsiteX20650" fmla="*/ 4128546 w 7283450"/>
              <a:gd name="connsiteY20650" fmla="*/ 5933131 h 6857979"/>
              <a:gd name="connsiteX20651" fmla="*/ 4130134 w 7283450"/>
              <a:gd name="connsiteY20651" fmla="*/ 5933528 h 6857979"/>
              <a:gd name="connsiteX20652" fmla="*/ 4132118 w 7283450"/>
              <a:gd name="connsiteY20652" fmla="*/ 5933528 h 6857979"/>
              <a:gd name="connsiteX20653" fmla="*/ 4134500 w 7283450"/>
              <a:gd name="connsiteY20653" fmla="*/ 5933131 h 6857979"/>
              <a:gd name="connsiteX20654" fmla="*/ 4139262 w 7283450"/>
              <a:gd name="connsiteY20654" fmla="*/ 5931940 h 6857979"/>
              <a:gd name="connsiteX20655" fmla="*/ 4138469 w 7283450"/>
              <a:gd name="connsiteY20655" fmla="*/ 5937101 h 6857979"/>
              <a:gd name="connsiteX20656" fmla="*/ 4136881 w 7283450"/>
              <a:gd name="connsiteY20656" fmla="*/ 5941467 h 6857979"/>
              <a:gd name="connsiteX20657" fmla="*/ 4134896 w 7283450"/>
              <a:gd name="connsiteY20657" fmla="*/ 5945834 h 6857979"/>
              <a:gd name="connsiteX20658" fmla="*/ 4132515 w 7283450"/>
              <a:gd name="connsiteY20658" fmla="*/ 5949406 h 6857979"/>
              <a:gd name="connsiteX20659" fmla="*/ 4130134 w 7283450"/>
              <a:gd name="connsiteY20659" fmla="*/ 5953772 h 6857979"/>
              <a:gd name="connsiteX20660" fmla="*/ 4128546 w 7283450"/>
              <a:gd name="connsiteY20660" fmla="*/ 5957742 h 6857979"/>
              <a:gd name="connsiteX20661" fmla="*/ 4127355 w 7283450"/>
              <a:gd name="connsiteY20661" fmla="*/ 5962902 h 6857979"/>
              <a:gd name="connsiteX20662" fmla="*/ 4126959 w 7283450"/>
              <a:gd name="connsiteY20662" fmla="*/ 5965681 h 6857979"/>
              <a:gd name="connsiteX20663" fmla="*/ 4126959 w 7283450"/>
              <a:gd name="connsiteY20663" fmla="*/ 5968857 h 6857979"/>
              <a:gd name="connsiteX20664" fmla="*/ 4124180 w 7283450"/>
              <a:gd name="connsiteY20664" fmla="*/ 5970841 h 6857979"/>
              <a:gd name="connsiteX20665" fmla="*/ 4122196 w 7283450"/>
              <a:gd name="connsiteY20665" fmla="*/ 5971238 h 6857979"/>
              <a:gd name="connsiteX20666" fmla="*/ 4120608 w 7283450"/>
              <a:gd name="connsiteY20666" fmla="*/ 5971238 h 6857979"/>
              <a:gd name="connsiteX20667" fmla="*/ 4118624 w 7283450"/>
              <a:gd name="connsiteY20667" fmla="*/ 5970841 h 6857979"/>
              <a:gd name="connsiteX20668" fmla="*/ 4117036 w 7283450"/>
              <a:gd name="connsiteY20668" fmla="*/ 5970047 h 6857979"/>
              <a:gd name="connsiteX20669" fmla="*/ 4115052 w 7283450"/>
              <a:gd name="connsiteY20669" fmla="*/ 5970047 h 6857979"/>
              <a:gd name="connsiteX20670" fmla="*/ 4113067 w 7283450"/>
              <a:gd name="connsiteY20670" fmla="*/ 5970444 h 6857979"/>
              <a:gd name="connsiteX20671" fmla="*/ 4111083 w 7283450"/>
              <a:gd name="connsiteY20671" fmla="*/ 5972032 h 6857979"/>
              <a:gd name="connsiteX20672" fmla="*/ 4109495 w 7283450"/>
              <a:gd name="connsiteY20672" fmla="*/ 5975605 h 6857979"/>
              <a:gd name="connsiteX20673" fmla="*/ 4109098 w 7283450"/>
              <a:gd name="connsiteY20673" fmla="*/ 5978780 h 6857979"/>
              <a:gd name="connsiteX20674" fmla="*/ 4109098 w 7283450"/>
              <a:gd name="connsiteY20674" fmla="*/ 5980765 h 6857979"/>
              <a:gd name="connsiteX20675" fmla="*/ 4109892 w 7283450"/>
              <a:gd name="connsiteY20675" fmla="*/ 5982750 h 6857979"/>
              <a:gd name="connsiteX20676" fmla="*/ 4111876 w 7283450"/>
              <a:gd name="connsiteY20676" fmla="*/ 5986322 h 6857979"/>
              <a:gd name="connsiteX20677" fmla="*/ 4113067 w 7283450"/>
              <a:gd name="connsiteY20677" fmla="*/ 5988704 h 6857979"/>
              <a:gd name="connsiteX20678" fmla="*/ 4114258 w 7283450"/>
              <a:gd name="connsiteY20678" fmla="*/ 5991880 h 6857979"/>
              <a:gd name="connsiteX20679" fmla="*/ 4111876 w 7283450"/>
              <a:gd name="connsiteY20679" fmla="*/ 5993864 h 6857979"/>
              <a:gd name="connsiteX20680" fmla="*/ 4109495 w 7283450"/>
              <a:gd name="connsiteY20680" fmla="*/ 5994658 h 6857979"/>
              <a:gd name="connsiteX20681" fmla="*/ 4107114 w 7283450"/>
              <a:gd name="connsiteY20681" fmla="*/ 5994658 h 6857979"/>
              <a:gd name="connsiteX20682" fmla="*/ 4105526 w 7283450"/>
              <a:gd name="connsiteY20682" fmla="*/ 5994658 h 6857979"/>
              <a:gd name="connsiteX20683" fmla="*/ 4103938 w 7283450"/>
              <a:gd name="connsiteY20683" fmla="*/ 5994261 h 6857979"/>
              <a:gd name="connsiteX20684" fmla="*/ 4102351 w 7283450"/>
              <a:gd name="connsiteY20684" fmla="*/ 5993070 h 6857979"/>
              <a:gd name="connsiteX20685" fmla="*/ 4101160 w 7283450"/>
              <a:gd name="connsiteY20685" fmla="*/ 5991880 h 6857979"/>
              <a:gd name="connsiteX20686" fmla="*/ 4099969 w 7283450"/>
              <a:gd name="connsiteY20686" fmla="*/ 5990689 h 6857979"/>
              <a:gd name="connsiteX20687" fmla="*/ 4097588 w 7283450"/>
              <a:gd name="connsiteY20687" fmla="*/ 5987910 h 6857979"/>
              <a:gd name="connsiteX20688" fmla="*/ 4096397 w 7283450"/>
              <a:gd name="connsiteY20688" fmla="*/ 5984734 h 6857979"/>
              <a:gd name="connsiteX20689" fmla="*/ 4095603 w 7283450"/>
              <a:gd name="connsiteY20689" fmla="*/ 5981956 h 6857979"/>
              <a:gd name="connsiteX20690" fmla="*/ 4094016 w 7283450"/>
              <a:gd name="connsiteY20690" fmla="*/ 5981559 h 6857979"/>
              <a:gd name="connsiteX20691" fmla="*/ 4092428 w 7283450"/>
              <a:gd name="connsiteY20691" fmla="*/ 5981956 h 6857979"/>
              <a:gd name="connsiteX20692" fmla="*/ 4089253 w 7283450"/>
              <a:gd name="connsiteY20692" fmla="*/ 5983147 h 6857979"/>
              <a:gd name="connsiteX20693" fmla="*/ 4086475 w 7283450"/>
              <a:gd name="connsiteY20693" fmla="*/ 5984338 h 6857979"/>
              <a:gd name="connsiteX20694" fmla="*/ 4084887 w 7283450"/>
              <a:gd name="connsiteY20694" fmla="*/ 5985528 h 6857979"/>
              <a:gd name="connsiteX20695" fmla="*/ 4082903 w 7283450"/>
              <a:gd name="connsiteY20695" fmla="*/ 5985528 h 6857979"/>
              <a:gd name="connsiteX20696" fmla="*/ 4080124 w 7283450"/>
              <a:gd name="connsiteY20696" fmla="*/ 5984734 h 6857979"/>
              <a:gd name="connsiteX20697" fmla="*/ 4077743 w 7283450"/>
              <a:gd name="connsiteY20697" fmla="*/ 5983941 h 6857979"/>
              <a:gd name="connsiteX20698" fmla="*/ 4075759 w 7283450"/>
              <a:gd name="connsiteY20698" fmla="*/ 5982750 h 6857979"/>
              <a:gd name="connsiteX20699" fmla="*/ 4074171 w 7283450"/>
              <a:gd name="connsiteY20699" fmla="*/ 5981559 h 6857979"/>
              <a:gd name="connsiteX20700" fmla="*/ 4070599 w 7283450"/>
              <a:gd name="connsiteY20700" fmla="*/ 5979574 h 6857979"/>
              <a:gd name="connsiteX20701" fmla="*/ 4069011 w 7283450"/>
              <a:gd name="connsiteY20701" fmla="*/ 5978780 h 6857979"/>
              <a:gd name="connsiteX20702" fmla="*/ 4067821 w 7283450"/>
              <a:gd name="connsiteY20702" fmla="*/ 5978780 h 6857979"/>
              <a:gd name="connsiteX20703" fmla="*/ 4067821 w 7283450"/>
              <a:gd name="connsiteY20703" fmla="*/ 5979177 h 6857979"/>
              <a:gd name="connsiteX20704" fmla="*/ 4064645 w 7283450"/>
              <a:gd name="connsiteY20704" fmla="*/ 5980765 h 6857979"/>
              <a:gd name="connsiteX20705" fmla="*/ 4053135 w 7283450"/>
              <a:gd name="connsiteY20705" fmla="*/ 5985925 h 6857979"/>
              <a:gd name="connsiteX20706" fmla="*/ 4040831 w 7283450"/>
              <a:gd name="connsiteY20706" fmla="*/ 5990689 h 6857979"/>
              <a:gd name="connsiteX20707" fmla="*/ 4036862 w 7283450"/>
              <a:gd name="connsiteY20707" fmla="*/ 5991880 h 6857979"/>
              <a:gd name="connsiteX20708" fmla="*/ 4035672 w 7283450"/>
              <a:gd name="connsiteY20708" fmla="*/ 5992276 h 6857979"/>
              <a:gd name="connsiteX20709" fmla="*/ 4035672 w 7283450"/>
              <a:gd name="connsiteY20709" fmla="*/ 5991880 h 6857979"/>
              <a:gd name="connsiteX20710" fmla="*/ 4033687 w 7283450"/>
              <a:gd name="connsiteY20710" fmla="*/ 5993864 h 6857979"/>
              <a:gd name="connsiteX20711" fmla="*/ 4030512 w 7283450"/>
              <a:gd name="connsiteY20711" fmla="*/ 5995849 h 6857979"/>
              <a:gd name="connsiteX20712" fmla="*/ 4028924 w 7283450"/>
              <a:gd name="connsiteY20712" fmla="*/ 5997040 h 6857979"/>
              <a:gd name="connsiteX20713" fmla="*/ 4027734 w 7283450"/>
              <a:gd name="connsiteY20713" fmla="*/ 5998231 h 6857979"/>
              <a:gd name="connsiteX20714" fmla="*/ 4026940 w 7283450"/>
              <a:gd name="connsiteY20714" fmla="*/ 5999819 h 6857979"/>
              <a:gd name="connsiteX20715" fmla="*/ 4026543 w 7283450"/>
              <a:gd name="connsiteY20715" fmla="*/ 6001803 h 6857979"/>
              <a:gd name="connsiteX20716" fmla="*/ 4026146 w 7283450"/>
              <a:gd name="connsiteY20716" fmla="*/ 6004185 h 6857979"/>
              <a:gd name="connsiteX20717" fmla="*/ 4026543 w 7283450"/>
              <a:gd name="connsiteY20717" fmla="*/ 6006567 h 6857979"/>
              <a:gd name="connsiteX20718" fmla="*/ 4027337 w 7283450"/>
              <a:gd name="connsiteY20718" fmla="*/ 6012918 h 6857979"/>
              <a:gd name="connsiteX20719" fmla="*/ 4028924 w 7283450"/>
              <a:gd name="connsiteY20719" fmla="*/ 6020063 h 6857979"/>
              <a:gd name="connsiteX20720" fmla="*/ 4031306 w 7283450"/>
              <a:gd name="connsiteY20720" fmla="*/ 6026811 h 6857979"/>
              <a:gd name="connsiteX20721" fmla="*/ 4033290 w 7283450"/>
              <a:gd name="connsiteY20721" fmla="*/ 6033559 h 6857979"/>
              <a:gd name="connsiteX20722" fmla="*/ 4035672 w 7283450"/>
              <a:gd name="connsiteY20722" fmla="*/ 6039513 h 6857979"/>
              <a:gd name="connsiteX20723" fmla="*/ 4037259 w 7283450"/>
              <a:gd name="connsiteY20723" fmla="*/ 6043483 h 6857979"/>
              <a:gd name="connsiteX20724" fmla="*/ 4038053 w 7283450"/>
              <a:gd name="connsiteY20724" fmla="*/ 6045071 h 6857979"/>
              <a:gd name="connsiteX20725" fmla="*/ 4038847 w 7283450"/>
              <a:gd name="connsiteY20725" fmla="*/ 6045865 h 6857979"/>
              <a:gd name="connsiteX20726" fmla="*/ 4049563 w 7283450"/>
              <a:gd name="connsiteY20726" fmla="*/ 6047849 h 6857979"/>
              <a:gd name="connsiteX20727" fmla="*/ 4056310 w 7283450"/>
              <a:gd name="connsiteY20727" fmla="*/ 6048643 h 6857979"/>
              <a:gd name="connsiteX20728" fmla="*/ 4059486 w 7283450"/>
              <a:gd name="connsiteY20728" fmla="*/ 6049040 h 6857979"/>
              <a:gd name="connsiteX20729" fmla="*/ 4061073 w 7283450"/>
              <a:gd name="connsiteY20729" fmla="*/ 6049040 h 6857979"/>
              <a:gd name="connsiteX20730" fmla="*/ 4063058 w 7283450"/>
              <a:gd name="connsiteY20730" fmla="*/ 6048246 h 6857979"/>
              <a:gd name="connsiteX20731" fmla="*/ 4065439 w 7283450"/>
              <a:gd name="connsiteY20731" fmla="*/ 6047055 h 6857979"/>
              <a:gd name="connsiteX20732" fmla="*/ 4066630 w 7283450"/>
              <a:gd name="connsiteY20732" fmla="*/ 6045865 h 6857979"/>
              <a:gd name="connsiteX20733" fmla="*/ 4067424 w 7283450"/>
              <a:gd name="connsiteY20733" fmla="*/ 6044277 h 6857979"/>
              <a:gd name="connsiteX20734" fmla="*/ 4068614 w 7283450"/>
              <a:gd name="connsiteY20734" fmla="*/ 6043086 h 6857979"/>
              <a:gd name="connsiteX20735" fmla="*/ 4069408 w 7283450"/>
              <a:gd name="connsiteY20735" fmla="*/ 6042292 h 6857979"/>
              <a:gd name="connsiteX20736" fmla="*/ 4070996 w 7283450"/>
              <a:gd name="connsiteY20736" fmla="*/ 6041895 h 6857979"/>
              <a:gd name="connsiteX20737" fmla="*/ 4073377 w 7283450"/>
              <a:gd name="connsiteY20737" fmla="*/ 6042292 h 6857979"/>
              <a:gd name="connsiteX20738" fmla="*/ 4075362 w 7283450"/>
              <a:gd name="connsiteY20738" fmla="*/ 6042689 h 6857979"/>
              <a:gd name="connsiteX20739" fmla="*/ 4077346 w 7283450"/>
              <a:gd name="connsiteY20739" fmla="*/ 6043880 h 6857979"/>
              <a:gd name="connsiteX20740" fmla="*/ 4081315 w 7283450"/>
              <a:gd name="connsiteY20740" fmla="*/ 6047452 h 6857979"/>
              <a:gd name="connsiteX20741" fmla="*/ 4086475 w 7283450"/>
              <a:gd name="connsiteY20741" fmla="*/ 6051025 h 6857979"/>
              <a:gd name="connsiteX20742" fmla="*/ 4092031 w 7283450"/>
              <a:gd name="connsiteY20742" fmla="*/ 6054994 h 6857979"/>
              <a:gd name="connsiteX20743" fmla="*/ 4094413 w 7283450"/>
              <a:gd name="connsiteY20743" fmla="*/ 6056582 h 6857979"/>
              <a:gd name="connsiteX20744" fmla="*/ 4097191 w 7283450"/>
              <a:gd name="connsiteY20744" fmla="*/ 6057773 h 6857979"/>
              <a:gd name="connsiteX20745" fmla="*/ 4100366 w 7283450"/>
              <a:gd name="connsiteY20745" fmla="*/ 6058567 h 6857979"/>
              <a:gd name="connsiteX20746" fmla="*/ 4103145 w 7283450"/>
              <a:gd name="connsiteY20746" fmla="*/ 6058964 h 6857979"/>
              <a:gd name="connsiteX20747" fmla="*/ 4105923 w 7283450"/>
              <a:gd name="connsiteY20747" fmla="*/ 6058567 h 6857979"/>
              <a:gd name="connsiteX20748" fmla="*/ 4109098 w 7283450"/>
              <a:gd name="connsiteY20748" fmla="*/ 6057376 h 6857979"/>
              <a:gd name="connsiteX20749" fmla="*/ 4111479 w 7283450"/>
              <a:gd name="connsiteY20749" fmla="*/ 6055391 h 6857979"/>
              <a:gd name="connsiteX20750" fmla="*/ 4114258 w 7283450"/>
              <a:gd name="connsiteY20750" fmla="*/ 6052216 h 6857979"/>
              <a:gd name="connsiteX20751" fmla="*/ 4117830 w 7283450"/>
              <a:gd name="connsiteY20751" fmla="*/ 6053803 h 6857979"/>
              <a:gd name="connsiteX20752" fmla="*/ 4120608 w 7283450"/>
              <a:gd name="connsiteY20752" fmla="*/ 6055391 h 6857979"/>
              <a:gd name="connsiteX20753" fmla="*/ 4122990 w 7283450"/>
              <a:gd name="connsiteY20753" fmla="*/ 6056979 h 6857979"/>
              <a:gd name="connsiteX20754" fmla="*/ 4125371 w 7283450"/>
              <a:gd name="connsiteY20754" fmla="*/ 6059361 h 6857979"/>
              <a:gd name="connsiteX20755" fmla="*/ 4126562 w 7283450"/>
              <a:gd name="connsiteY20755" fmla="*/ 6061346 h 6857979"/>
              <a:gd name="connsiteX20756" fmla="*/ 4127752 w 7283450"/>
              <a:gd name="connsiteY20756" fmla="*/ 6064521 h 6857979"/>
              <a:gd name="connsiteX20757" fmla="*/ 4128546 w 7283450"/>
              <a:gd name="connsiteY20757" fmla="*/ 6067300 h 6857979"/>
              <a:gd name="connsiteX20758" fmla="*/ 4129340 w 7283450"/>
              <a:gd name="connsiteY20758" fmla="*/ 6070475 h 6857979"/>
              <a:gd name="connsiteX20759" fmla="*/ 4130134 w 7283450"/>
              <a:gd name="connsiteY20759" fmla="*/ 6076827 h 6857979"/>
              <a:gd name="connsiteX20760" fmla="*/ 4130531 w 7283450"/>
              <a:gd name="connsiteY20760" fmla="*/ 6083972 h 6857979"/>
              <a:gd name="connsiteX20761" fmla="*/ 4131324 w 7283450"/>
              <a:gd name="connsiteY20761" fmla="*/ 6091514 h 6857979"/>
              <a:gd name="connsiteX20762" fmla="*/ 4132118 w 7283450"/>
              <a:gd name="connsiteY20762" fmla="*/ 6095086 h 6857979"/>
              <a:gd name="connsiteX20763" fmla="*/ 4132912 w 7283450"/>
              <a:gd name="connsiteY20763" fmla="*/ 6099056 h 6857979"/>
              <a:gd name="connsiteX20764" fmla="*/ 4133309 w 7283450"/>
              <a:gd name="connsiteY20764" fmla="*/ 6100643 h 6857979"/>
              <a:gd name="connsiteX20765" fmla="*/ 4134500 w 7283450"/>
              <a:gd name="connsiteY20765" fmla="*/ 6101834 h 6857979"/>
              <a:gd name="connsiteX20766" fmla="*/ 4136484 w 7283450"/>
              <a:gd name="connsiteY20766" fmla="*/ 6103819 h 6857979"/>
              <a:gd name="connsiteX20767" fmla="*/ 4138469 w 7283450"/>
              <a:gd name="connsiteY20767" fmla="*/ 6106201 h 6857979"/>
              <a:gd name="connsiteX20768" fmla="*/ 4138865 w 7283450"/>
              <a:gd name="connsiteY20768" fmla="*/ 6107392 h 6857979"/>
              <a:gd name="connsiteX20769" fmla="*/ 4139262 w 7283450"/>
              <a:gd name="connsiteY20769" fmla="*/ 6108979 h 6857979"/>
              <a:gd name="connsiteX20770" fmla="*/ 4139262 w 7283450"/>
              <a:gd name="connsiteY20770" fmla="*/ 6112552 h 6857979"/>
              <a:gd name="connsiteX20771" fmla="*/ 4139262 w 7283450"/>
              <a:gd name="connsiteY20771" fmla="*/ 6116521 h 6857979"/>
              <a:gd name="connsiteX20772" fmla="*/ 4138469 w 7283450"/>
              <a:gd name="connsiteY20772" fmla="*/ 6124460 h 6857979"/>
              <a:gd name="connsiteX20773" fmla="*/ 4136881 w 7283450"/>
              <a:gd name="connsiteY20773" fmla="*/ 6132399 h 6857979"/>
              <a:gd name="connsiteX20774" fmla="*/ 4135293 w 7283450"/>
              <a:gd name="connsiteY20774" fmla="*/ 6140735 h 6857979"/>
              <a:gd name="connsiteX20775" fmla="*/ 4133309 w 7283450"/>
              <a:gd name="connsiteY20775" fmla="*/ 6149468 h 6857979"/>
              <a:gd name="connsiteX20776" fmla="*/ 4132515 w 7283450"/>
              <a:gd name="connsiteY20776" fmla="*/ 6157407 h 6857979"/>
              <a:gd name="connsiteX20777" fmla="*/ 4132118 w 7283450"/>
              <a:gd name="connsiteY20777" fmla="*/ 6161377 h 6857979"/>
              <a:gd name="connsiteX20778" fmla="*/ 4132118 w 7283450"/>
              <a:gd name="connsiteY20778" fmla="*/ 6165346 h 6857979"/>
              <a:gd name="connsiteX20779" fmla="*/ 4132515 w 7283450"/>
              <a:gd name="connsiteY20779" fmla="*/ 6168919 h 6857979"/>
              <a:gd name="connsiteX20780" fmla="*/ 4132912 w 7283450"/>
              <a:gd name="connsiteY20780" fmla="*/ 6172888 h 6857979"/>
              <a:gd name="connsiteX20781" fmla="*/ 4133309 w 7283450"/>
              <a:gd name="connsiteY20781" fmla="*/ 6173682 h 6857979"/>
              <a:gd name="connsiteX20782" fmla="*/ 4134500 w 7283450"/>
              <a:gd name="connsiteY20782" fmla="*/ 6174873 h 6857979"/>
              <a:gd name="connsiteX20783" fmla="*/ 4136484 w 7283450"/>
              <a:gd name="connsiteY20783" fmla="*/ 6176858 h 6857979"/>
              <a:gd name="connsiteX20784" fmla="*/ 4139262 w 7283450"/>
              <a:gd name="connsiteY20784" fmla="*/ 6179239 h 6857979"/>
              <a:gd name="connsiteX20785" fmla="*/ 4139262 w 7283450"/>
              <a:gd name="connsiteY20785" fmla="*/ 6182018 h 6857979"/>
              <a:gd name="connsiteX20786" fmla="*/ 4138469 w 7283450"/>
              <a:gd name="connsiteY20786" fmla="*/ 6184796 h 6857979"/>
              <a:gd name="connsiteX20787" fmla="*/ 4136087 w 7283450"/>
              <a:gd name="connsiteY20787" fmla="*/ 6191148 h 6857979"/>
              <a:gd name="connsiteX20788" fmla="*/ 4134103 w 7283450"/>
              <a:gd name="connsiteY20788" fmla="*/ 6197499 h 6857979"/>
              <a:gd name="connsiteX20789" fmla="*/ 4132912 w 7283450"/>
              <a:gd name="connsiteY20789" fmla="*/ 6200674 h 6857979"/>
              <a:gd name="connsiteX20790" fmla="*/ 4132912 w 7283450"/>
              <a:gd name="connsiteY20790" fmla="*/ 6202659 h 6857979"/>
              <a:gd name="connsiteX20791" fmla="*/ 4133309 w 7283450"/>
              <a:gd name="connsiteY20791" fmla="*/ 6203453 h 6857979"/>
              <a:gd name="connsiteX20792" fmla="*/ 4134500 w 7283450"/>
              <a:gd name="connsiteY20792" fmla="*/ 6204644 h 6857979"/>
              <a:gd name="connsiteX20793" fmla="*/ 4136484 w 7283450"/>
              <a:gd name="connsiteY20793" fmla="*/ 6207026 h 6857979"/>
              <a:gd name="connsiteX20794" fmla="*/ 4138469 w 7283450"/>
              <a:gd name="connsiteY20794" fmla="*/ 6209010 h 6857979"/>
              <a:gd name="connsiteX20795" fmla="*/ 4139262 w 7283450"/>
              <a:gd name="connsiteY20795" fmla="*/ 6209407 h 6857979"/>
              <a:gd name="connsiteX20796" fmla="*/ 4138865 w 7283450"/>
              <a:gd name="connsiteY20796" fmla="*/ 6210995 h 6857979"/>
              <a:gd name="connsiteX20797" fmla="*/ 4137675 w 7283450"/>
              <a:gd name="connsiteY20797" fmla="*/ 6212980 h 6857979"/>
              <a:gd name="connsiteX20798" fmla="*/ 4134896 w 7283450"/>
              <a:gd name="connsiteY20798" fmla="*/ 6218140 h 6857979"/>
              <a:gd name="connsiteX20799" fmla="*/ 4131721 w 7283450"/>
              <a:gd name="connsiteY20799" fmla="*/ 6223300 h 6857979"/>
              <a:gd name="connsiteX20800" fmla="*/ 4130531 w 7283450"/>
              <a:gd name="connsiteY20800" fmla="*/ 6226476 h 6857979"/>
              <a:gd name="connsiteX20801" fmla="*/ 4130134 w 7283450"/>
              <a:gd name="connsiteY20801" fmla="*/ 6229255 h 6857979"/>
              <a:gd name="connsiteX20802" fmla="*/ 4129737 w 7283450"/>
              <a:gd name="connsiteY20802" fmla="*/ 6233621 h 6857979"/>
              <a:gd name="connsiteX20803" fmla="*/ 4130531 w 7283450"/>
              <a:gd name="connsiteY20803" fmla="*/ 6236797 h 6857979"/>
              <a:gd name="connsiteX20804" fmla="*/ 4132515 w 7283450"/>
              <a:gd name="connsiteY20804" fmla="*/ 6242751 h 6857979"/>
              <a:gd name="connsiteX20805" fmla="*/ 4133309 w 7283450"/>
              <a:gd name="connsiteY20805" fmla="*/ 6245133 h 6857979"/>
              <a:gd name="connsiteX20806" fmla="*/ 4133309 w 7283450"/>
              <a:gd name="connsiteY20806" fmla="*/ 6247514 h 6857979"/>
              <a:gd name="connsiteX20807" fmla="*/ 4132912 w 7283450"/>
              <a:gd name="connsiteY20807" fmla="*/ 6248705 h 6857979"/>
              <a:gd name="connsiteX20808" fmla="*/ 4132118 w 7283450"/>
              <a:gd name="connsiteY20808" fmla="*/ 6250293 h 6857979"/>
              <a:gd name="connsiteX20809" fmla="*/ 4131324 w 7283450"/>
              <a:gd name="connsiteY20809" fmla="*/ 6251484 h 6857979"/>
              <a:gd name="connsiteX20810" fmla="*/ 4130134 w 7283450"/>
              <a:gd name="connsiteY20810" fmla="*/ 6253072 h 6857979"/>
              <a:gd name="connsiteX20811" fmla="*/ 4130531 w 7283450"/>
              <a:gd name="connsiteY20811" fmla="*/ 6255056 h 6857979"/>
              <a:gd name="connsiteX20812" fmla="*/ 4131324 w 7283450"/>
              <a:gd name="connsiteY20812" fmla="*/ 6256644 h 6857979"/>
              <a:gd name="connsiteX20813" fmla="*/ 4132515 w 7283450"/>
              <a:gd name="connsiteY20813" fmla="*/ 6257438 h 6857979"/>
              <a:gd name="connsiteX20814" fmla="*/ 4133309 w 7283450"/>
              <a:gd name="connsiteY20814" fmla="*/ 6258629 h 6857979"/>
              <a:gd name="connsiteX20815" fmla="*/ 4134896 w 7283450"/>
              <a:gd name="connsiteY20815" fmla="*/ 6259026 h 6857979"/>
              <a:gd name="connsiteX20816" fmla="*/ 4136484 w 7283450"/>
              <a:gd name="connsiteY20816" fmla="*/ 6259026 h 6857979"/>
              <a:gd name="connsiteX20817" fmla="*/ 4138865 w 7283450"/>
              <a:gd name="connsiteY20817" fmla="*/ 6258232 h 6857979"/>
              <a:gd name="connsiteX20818" fmla="*/ 4145613 w 7283450"/>
              <a:gd name="connsiteY20818" fmla="*/ 6255850 h 6857979"/>
              <a:gd name="connsiteX20819" fmla="*/ 4148788 w 7283450"/>
              <a:gd name="connsiteY20819" fmla="*/ 6255453 h 6857979"/>
              <a:gd name="connsiteX20820" fmla="*/ 4149979 w 7283450"/>
              <a:gd name="connsiteY20820" fmla="*/ 6255850 h 6857979"/>
              <a:gd name="connsiteX20821" fmla="*/ 4151963 w 7283450"/>
              <a:gd name="connsiteY20821" fmla="*/ 6256247 h 6857979"/>
              <a:gd name="connsiteX20822" fmla="*/ 4155138 w 7283450"/>
              <a:gd name="connsiteY20822" fmla="*/ 6258232 h 6857979"/>
              <a:gd name="connsiteX20823" fmla="*/ 4158710 w 7283450"/>
              <a:gd name="connsiteY20823" fmla="*/ 6261408 h 6857979"/>
              <a:gd name="connsiteX20824" fmla="*/ 4163076 w 7283450"/>
              <a:gd name="connsiteY20824" fmla="*/ 6265377 h 6857979"/>
              <a:gd name="connsiteX20825" fmla="*/ 4167045 w 7283450"/>
              <a:gd name="connsiteY20825" fmla="*/ 6270934 h 6857979"/>
              <a:gd name="connsiteX20826" fmla="*/ 4171014 w 7283450"/>
              <a:gd name="connsiteY20826" fmla="*/ 6276889 h 6857979"/>
              <a:gd name="connsiteX20827" fmla="*/ 4174983 w 7283450"/>
              <a:gd name="connsiteY20827" fmla="*/ 6283637 h 6857979"/>
              <a:gd name="connsiteX20828" fmla="*/ 4178952 w 7283450"/>
              <a:gd name="connsiteY20828" fmla="*/ 6290385 h 6857979"/>
              <a:gd name="connsiteX20829" fmla="*/ 4182524 w 7283450"/>
              <a:gd name="connsiteY20829" fmla="*/ 6297927 h 6857979"/>
              <a:gd name="connsiteX20830" fmla="*/ 4185700 w 7283450"/>
              <a:gd name="connsiteY20830" fmla="*/ 6305469 h 6857979"/>
              <a:gd name="connsiteX20831" fmla="*/ 4187684 w 7283450"/>
              <a:gd name="connsiteY20831" fmla="*/ 6313011 h 6857979"/>
              <a:gd name="connsiteX20832" fmla="*/ 4189272 w 7283450"/>
              <a:gd name="connsiteY20832" fmla="*/ 6320553 h 6857979"/>
              <a:gd name="connsiteX20833" fmla="*/ 4189669 w 7283450"/>
              <a:gd name="connsiteY20833" fmla="*/ 6327698 h 6857979"/>
              <a:gd name="connsiteX20834" fmla="*/ 4189669 w 7283450"/>
              <a:gd name="connsiteY20834" fmla="*/ 6330873 h 6857979"/>
              <a:gd name="connsiteX20835" fmla="*/ 4189272 w 7283450"/>
              <a:gd name="connsiteY20835" fmla="*/ 6334049 h 6857979"/>
              <a:gd name="connsiteX20836" fmla="*/ 4188478 w 7283450"/>
              <a:gd name="connsiteY20836" fmla="*/ 6337622 h 6857979"/>
              <a:gd name="connsiteX20837" fmla="*/ 4187684 w 7283450"/>
              <a:gd name="connsiteY20837" fmla="*/ 6340400 h 6857979"/>
              <a:gd name="connsiteX20838" fmla="*/ 4186493 w 7283450"/>
              <a:gd name="connsiteY20838" fmla="*/ 6343179 h 6857979"/>
              <a:gd name="connsiteX20839" fmla="*/ 4184509 w 7283450"/>
              <a:gd name="connsiteY20839" fmla="*/ 6345561 h 6857979"/>
              <a:gd name="connsiteX20840" fmla="*/ 4182524 w 7283450"/>
              <a:gd name="connsiteY20840" fmla="*/ 6347942 h 6857979"/>
              <a:gd name="connsiteX20841" fmla="*/ 4180143 w 7283450"/>
              <a:gd name="connsiteY20841" fmla="*/ 6349927 h 6857979"/>
              <a:gd name="connsiteX20842" fmla="*/ 4182921 w 7283450"/>
              <a:gd name="connsiteY20842" fmla="*/ 6363423 h 6857979"/>
              <a:gd name="connsiteX20843" fmla="*/ 4186890 w 7283450"/>
              <a:gd name="connsiteY20843" fmla="*/ 6378110 h 6857979"/>
              <a:gd name="connsiteX20844" fmla="*/ 4190462 w 7283450"/>
              <a:gd name="connsiteY20844" fmla="*/ 6392797 h 6857979"/>
              <a:gd name="connsiteX20845" fmla="*/ 4194034 w 7283450"/>
              <a:gd name="connsiteY20845" fmla="*/ 6407881 h 6857979"/>
              <a:gd name="connsiteX20846" fmla="*/ 4196813 w 7283450"/>
              <a:gd name="connsiteY20846" fmla="*/ 6422966 h 6857979"/>
              <a:gd name="connsiteX20847" fmla="*/ 4198003 w 7283450"/>
              <a:gd name="connsiteY20847" fmla="*/ 6430904 h 6857979"/>
              <a:gd name="connsiteX20848" fmla="*/ 4198797 w 7283450"/>
              <a:gd name="connsiteY20848" fmla="*/ 6438447 h 6857979"/>
              <a:gd name="connsiteX20849" fmla="*/ 4199194 w 7283450"/>
              <a:gd name="connsiteY20849" fmla="*/ 6445592 h 6857979"/>
              <a:gd name="connsiteX20850" fmla="*/ 4199591 w 7283450"/>
              <a:gd name="connsiteY20850" fmla="*/ 6452737 h 6857979"/>
              <a:gd name="connsiteX20851" fmla="*/ 4199591 w 7283450"/>
              <a:gd name="connsiteY20851" fmla="*/ 6459882 h 6857979"/>
              <a:gd name="connsiteX20852" fmla="*/ 4198797 w 7283450"/>
              <a:gd name="connsiteY20852" fmla="*/ 6467027 h 6857979"/>
              <a:gd name="connsiteX20853" fmla="*/ 4198400 w 7283450"/>
              <a:gd name="connsiteY20853" fmla="*/ 6470996 h 6857979"/>
              <a:gd name="connsiteX20854" fmla="*/ 4197210 w 7283450"/>
              <a:gd name="connsiteY20854" fmla="*/ 6474966 h 6857979"/>
              <a:gd name="connsiteX20855" fmla="*/ 4193638 w 7283450"/>
              <a:gd name="connsiteY20855" fmla="*/ 6482905 h 6857979"/>
              <a:gd name="connsiteX20856" fmla="*/ 4189669 w 7283450"/>
              <a:gd name="connsiteY20856" fmla="*/ 6491638 h 6857979"/>
              <a:gd name="connsiteX20857" fmla="*/ 4188081 w 7283450"/>
              <a:gd name="connsiteY20857" fmla="*/ 6495607 h 6857979"/>
              <a:gd name="connsiteX20858" fmla="*/ 4186493 w 7283450"/>
              <a:gd name="connsiteY20858" fmla="*/ 6500370 h 6857979"/>
              <a:gd name="connsiteX20859" fmla="*/ 4186493 w 7283450"/>
              <a:gd name="connsiteY20859" fmla="*/ 6502355 h 6857979"/>
              <a:gd name="connsiteX20860" fmla="*/ 4186493 w 7283450"/>
              <a:gd name="connsiteY20860" fmla="*/ 6504340 h 6857979"/>
              <a:gd name="connsiteX20861" fmla="*/ 4186890 w 7283450"/>
              <a:gd name="connsiteY20861" fmla="*/ 6509103 h 6857979"/>
              <a:gd name="connsiteX20862" fmla="*/ 4187287 w 7283450"/>
              <a:gd name="connsiteY20862" fmla="*/ 6513073 h 6857979"/>
              <a:gd name="connsiteX20863" fmla="*/ 4187287 w 7283450"/>
              <a:gd name="connsiteY20863" fmla="*/ 6515454 h 6857979"/>
              <a:gd name="connsiteX20864" fmla="*/ 4186493 w 7283450"/>
              <a:gd name="connsiteY20864" fmla="*/ 6517042 h 6857979"/>
              <a:gd name="connsiteX20865" fmla="*/ 4185303 w 7283450"/>
              <a:gd name="connsiteY20865" fmla="*/ 6518630 h 6857979"/>
              <a:gd name="connsiteX20866" fmla="*/ 4182524 w 7283450"/>
              <a:gd name="connsiteY20866" fmla="*/ 6520218 h 6857979"/>
              <a:gd name="connsiteX20867" fmla="*/ 4176968 w 7283450"/>
              <a:gd name="connsiteY20867" fmla="*/ 6523790 h 6857979"/>
              <a:gd name="connsiteX20868" fmla="*/ 4173396 w 7283450"/>
              <a:gd name="connsiteY20868" fmla="*/ 6525775 h 6857979"/>
              <a:gd name="connsiteX20869" fmla="*/ 4170221 w 7283450"/>
              <a:gd name="connsiteY20869" fmla="*/ 6527760 h 6857979"/>
              <a:gd name="connsiteX20870" fmla="*/ 4167045 w 7283450"/>
              <a:gd name="connsiteY20870" fmla="*/ 6530935 h 6857979"/>
              <a:gd name="connsiteX20871" fmla="*/ 4164267 w 7283450"/>
              <a:gd name="connsiteY20871" fmla="*/ 6533714 h 6857979"/>
              <a:gd name="connsiteX20872" fmla="*/ 4162679 w 7283450"/>
              <a:gd name="connsiteY20872" fmla="*/ 6536890 h 6857979"/>
              <a:gd name="connsiteX20873" fmla="*/ 4161489 w 7283450"/>
              <a:gd name="connsiteY20873" fmla="*/ 6540462 h 6857979"/>
              <a:gd name="connsiteX20874" fmla="*/ 4158710 w 7283450"/>
              <a:gd name="connsiteY20874" fmla="*/ 6546813 h 6857979"/>
              <a:gd name="connsiteX20875" fmla="*/ 4157123 w 7283450"/>
              <a:gd name="connsiteY20875" fmla="*/ 6553958 h 6857979"/>
              <a:gd name="connsiteX20876" fmla="*/ 4155932 w 7283450"/>
              <a:gd name="connsiteY20876" fmla="*/ 6561104 h 6857979"/>
              <a:gd name="connsiteX20877" fmla="*/ 4154741 w 7283450"/>
              <a:gd name="connsiteY20877" fmla="*/ 6568249 h 6857979"/>
              <a:gd name="connsiteX20878" fmla="*/ 4153154 w 7283450"/>
              <a:gd name="connsiteY20878" fmla="*/ 6574600 h 6857979"/>
              <a:gd name="connsiteX20879" fmla="*/ 4151566 w 7283450"/>
              <a:gd name="connsiteY20879" fmla="*/ 6579760 h 6857979"/>
              <a:gd name="connsiteX20880" fmla="*/ 4149979 w 7283450"/>
              <a:gd name="connsiteY20880" fmla="*/ 6582142 h 6857979"/>
              <a:gd name="connsiteX20881" fmla="*/ 4148788 w 7283450"/>
              <a:gd name="connsiteY20881" fmla="*/ 6584127 h 6857979"/>
              <a:gd name="connsiteX20882" fmla="*/ 4145613 w 7283450"/>
              <a:gd name="connsiteY20882" fmla="*/ 6586905 h 6857979"/>
              <a:gd name="connsiteX20883" fmla="*/ 4142438 w 7283450"/>
              <a:gd name="connsiteY20883" fmla="*/ 6589287 h 6857979"/>
              <a:gd name="connsiteX20884" fmla="*/ 4138469 w 7283450"/>
              <a:gd name="connsiteY20884" fmla="*/ 6591669 h 6857979"/>
              <a:gd name="connsiteX20885" fmla="*/ 4134500 w 7283450"/>
              <a:gd name="connsiteY20885" fmla="*/ 6593256 h 6857979"/>
              <a:gd name="connsiteX20886" fmla="*/ 4129737 w 7283450"/>
              <a:gd name="connsiteY20886" fmla="*/ 6594844 h 6857979"/>
              <a:gd name="connsiteX20887" fmla="*/ 4125371 w 7283450"/>
              <a:gd name="connsiteY20887" fmla="*/ 6596035 h 6857979"/>
              <a:gd name="connsiteX20888" fmla="*/ 4115845 w 7283450"/>
              <a:gd name="connsiteY20888" fmla="*/ 6598020 h 6857979"/>
              <a:gd name="connsiteX20889" fmla="*/ 4106717 w 7283450"/>
              <a:gd name="connsiteY20889" fmla="*/ 6600401 h 6857979"/>
              <a:gd name="connsiteX20890" fmla="*/ 4102748 w 7283450"/>
              <a:gd name="connsiteY20890" fmla="*/ 6601989 h 6857979"/>
              <a:gd name="connsiteX20891" fmla="*/ 4098382 w 7283450"/>
              <a:gd name="connsiteY20891" fmla="*/ 6603577 h 6857979"/>
              <a:gd name="connsiteX20892" fmla="*/ 4094810 w 7283450"/>
              <a:gd name="connsiteY20892" fmla="*/ 6605165 h 6857979"/>
              <a:gd name="connsiteX20893" fmla="*/ 4091634 w 7283450"/>
              <a:gd name="connsiteY20893" fmla="*/ 6607943 h 6857979"/>
              <a:gd name="connsiteX20894" fmla="*/ 4088459 w 7283450"/>
              <a:gd name="connsiteY20894" fmla="*/ 6610722 h 6857979"/>
              <a:gd name="connsiteX20895" fmla="*/ 4086078 w 7283450"/>
              <a:gd name="connsiteY20895" fmla="*/ 6613898 h 6857979"/>
              <a:gd name="connsiteX20896" fmla="*/ 4081712 w 7283450"/>
              <a:gd name="connsiteY20896" fmla="*/ 6621837 h 6857979"/>
              <a:gd name="connsiteX20897" fmla="*/ 4079727 w 7283450"/>
              <a:gd name="connsiteY20897" fmla="*/ 6625806 h 6857979"/>
              <a:gd name="connsiteX20898" fmla="*/ 4077346 w 7283450"/>
              <a:gd name="connsiteY20898" fmla="*/ 6629379 h 6857979"/>
              <a:gd name="connsiteX20899" fmla="*/ 4074965 w 7283450"/>
              <a:gd name="connsiteY20899" fmla="*/ 6632951 h 6857979"/>
              <a:gd name="connsiteX20900" fmla="*/ 4070996 w 7283450"/>
              <a:gd name="connsiteY20900" fmla="*/ 6635730 h 6857979"/>
              <a:gd name="connsiteX20901" fmla="*/ 4066630 w 7283450"/>
              <a:gd name="connsiteY20901" fmla="*/ 6638509 h 6857979"/>
              <a:gd name="connsiteX20902" fmla="*/ 4061073 w 7283450"/>
              <a:gd name="connsiteY20902" fmla="*/ 6640493 h 6857979"/>
              <a:gd name="connsiteX20903" fmla="*/ 4059486 w 7283450"/>
              <a:gd name="connsiteY20903" fmla="*/ 6639699 h 6857979"/>
              <a:gd name="connsiteX20904" fmla="*/ 4057898 w 7283450"/>
              <a:gd name="connsiteY20904" fmla="*/ 6638905 h 6857979"/>
              <a:gd name="connsiteX20905" fmla="*/ 4056310 w 7283450"/>
              <a:gd name="connsiteY20905" fmla="*/ 6637715 h 6857979"/>
              <a:gd name="connsiteX20906" fmla="*/ 4055517 w 7283450"/>
              <a:gd name="connsiteY20906" fmla="*/ 6636524 h 6857979"/>
              <a:gd name="connsiteX20907" fmla="*/ 4054326 w 7283450"/>
              <a:gd name="connsiteY20907" fmla="*/ 6634142 h 6857979"/>
              <a:gd name="connsiteX20908" fmla="*/ 4053929 w 7283450"/>
              <a:gd name="connsiteY20908" fmla="*/ 6630570 h 6857979"/>
              <a:gd name="connsiteX20909" fmla="*/ 4053135 w 7283450"/>
              <a:gd name="connsiteY20909" fmla="*/ 6623424 h 6857979"/>
              <a:gd name="connsiteX20910" fmla="*/ 4052738 w 7283450"/>
              <a:gd name="connsiteY20910" fmla="*/ 6620646 h 6857979"/>
              <a:gd name="connsiteX20911" fmla="*/ 4051548 w 7283450"/>
              <a:gd name="connsiteY20911" fmla="*/ 6617470 h 6857979"/>
              <a:gd name="connsiteX20912" fmla="*/ 4049563 w 7283450"/>
              <a:gd name="connsiteY20912" fmla="*/ 6614295 h 6857979"/>
              <a:gd name="connsiteX20913" fmla="*/ 4046785 w 7283450"/>
              <a:gd name="connsiteY20913" fmla="*/ 6611516 h 6857979"/>
              <a:gd name="connsiteX20914" fmla="*/ 4040434 w 7283450"/>
              <a:gd name="connsiteY20914" fmla="*/ 6605165 h 6857979"/>
              <a:gd name="connsiteX20915" fmla="*/ 4036862 w 7283450"/>
              <a:gd name="connsiteY20915" fmla="*/ 6601989 h 6857979"/>
              <a:gd name="connsiteX20916" fmla="*/ 4034084 w 7283450"/>
              <a:gd name="connsiteY20916" fmla="*/ 6598814 h 6857979"/>
              <a:gd name="connsiteX20917" fmla="*/ 4031703 w 7283450"/>
              <a:gd name="connsiteY20917" fmla="*/ 6594844 h 6857979"/>
              <a:gd name="connsiteX20918" fmla="*/ 4029321 w 7283450"/>
              <a:gd name="connsiteY20918" fmla="*/ 6590875 h 6857979"/>
              <a:gd name="connsiteX20919" fmla="*/ 4028527 w 7283450"/>
              <a:gd name="connsiteY20919" fmla="*/ 6586111 h 6857979"/>
              <a:gd name="connsiteX20920" fmla="*/ 4028131 w 7283450"/>
              <a:gd name="connsiteY20920" fmla="*/ 6581745 h 6857979"/>
              <a:gd name="connsiteX20921" fmla="*/ 4028527 w 7283450"/>
              <a:gd name="connsiteY20921" fmla="*/ 6576585 h 6857979"/>
              <a:gd name="connsiteX20922" fmla="*/ 4028924 w 7283450"/>
              <a:gd name="connsiteY20922" fmla="*/ 6571027 h 6857979"/>
              <a:gd name="connsiteX20923" fmla="*/ 4029718 w 7283450"/>
              <a:gd name="connsiteY20923" fmla="*/ 6560707 h 6857979"/>
              <a:gd name="connsiteX20924" fmla="*/ 4029718 w 7283450"/>
              <a:gd name="connsiteY20924" fmla="*/ 6555149 h 6857979"/>
              <a:gd name="connsiteX20925" fmla="*/ 4029321 w 7283450"/>
              <a:gd name="connsiteY20925" fmla="*/ 6550386 h 6857979"/>
              <a:gd name="connsiteX20926" fmla="*/ 4028924 w 7283450"/>
              <a:gd name="connsiteY20926" fmla="*/ 6548401 h 6857979"/>
              <a:gd name="connsiteX20927" fmla="*/ 4027734 w 7283450"/>
              <a:gd name="connsiteY20927" fmla="*/ 6546020 h 6857979"/>
              <a:gd name="connsiteX20928" fmla="*/ 4025352 w 7283450"/>
              <a:gd name="connsiteY20928" fmla="*/ 6542447 h 6857979"/>
              <a:gd name="connsiteX20929" fmla="*/ 4022971 w 7283450"/>
              <a:gd name="connsiteY20929" fmla="*/ 6538478 h 6857979"/>
              <a:gd name="connsiteX20930" fmla="*/ 4020986 w 7283450"/>
              <a:gd name="connsiteY20930" fmla="*/ 6536493 h 6857979"/>
              <a:gd name="connsiteX20931" fmla="*/ 4020193 w 7283450"/>
              <a:gd name="connsiteY20931" fmla="*/ 6533714 h 6857979"/>
              <a:gd name="connsiteX20932" fmla="*/ 4018208 w 7283450"/>
              <a:gd name="connsiteY20932" fmla="*/ 6527363 h 6857979"/>
              <a:gd name="connsiteX20933" fmla="*/ 4017017 w 7283450"/>
              <a:gd name="connsiteY20933" fmla="*/ 6520615 h 6857979"/>
              <a:gd name="connsiteX20934" fmla="*/ 4016224 w 7283450"/>
              <a:gd name="connsiteY20934" fmla="*/ 6514264 h 6857979"/>
              <a:gd name="connsiteX20935" fmla="*/ 4015827 w 7283450"/>
              <a:gd name="connsiteY20935" fmla="*/ 6507119 h 6857979"/>
              <a:gd name="connsiteX20936" fmla="*/ 4015430 w 7283450"/>
              <a:gd name="connsiteY20936" fmla="*/ 6499577 h 6857979"/>
              <a:gd name="connsiteX20937" fmla="*/ 4015430 w 7283450"/>
              <a:gd name="connsiteY20937" fmla="*/ 6492431 h 6857979"/>
              <a:gd name="connsiteX20938" fmla="*/ 4016224 w 7283450"/>
              <a:gd name="connsiteY20938" fmla="*/ 6477347 h 6857979"/>
              <a:gd name="connsiteX20939" fmla="*/ 4016621 w 7283450"/>
              <a:gd name="connsiteY20939" fmla="*/ 6462660 h 6857979"/>
              <a:gd name="connsiteX20940" fmla="*/ 4017017 w 7283450"/>
              <a:gd name="connsiteY20940" fmla="*/ 6448370 h 6857979"/>
              <a:gd name="connsiteX20941" fmla="*/ 4016621 w 7283450"/>
              <a:gd name="connsiteY20941" fmla="*/ 6441622 h 6857979"/>
              <a:gd name="connsiteX20942" fmla="*/ 4016224 w 7283450"/>
              <a:gd name="connsiteY20942" fmla="*/ 6435271 h 6857979"/>
              <a:gd name="connsiteX20943" fmla="*/ 4015430 w 7283450"/>
              <a:gd name="connsiteY20943" fmla="*/ 6429317 h 6857979"/>
              <a:gd name="connsiteX20944" fmla="*/ 4014239 w 7283450"/>
              <a:gd name="connsiteY20944" fmla="*/ 6423362 h 6857979"/>
              <a:gd name="connsiteX20945" fmla="*/ 4012652 w 7283450"/>
              <a:gd name="connsiteY20945" fmla="*/ 6418996 h 6857979"/>
              <a:gd name="connsiteX20946" fmla="*/ 4012255 w 7283450"/>
              <a:gd name="connsiteY20946" fmla="*/ 6414630 h 6857979"/>
              <a:gd name="connsiteX20947" fmla="*/ 4011858 w 7283450"/>
              <a:gd name="connsiteY20947" fmla="*/ 6405897 h 6857979"/>
              <a:gd name="connsiteX20948" fmla="*/ 4011461 w 7283450"/>
              <a:gd name="connsiteY20948" fmla="*/ 6398355 h 6857979"/>
              <a:gd name="connsiteX20949" fmla="*/ 4011461 w 7283450"/>
              <a:gd name="connsiteY20949" fmla="*/ 6395576 h 6857979"/>
              <a:gd name="connsiteX20950" fmla="*/ 4010667 w 7283450"/>
              <a:gd name="connsiteY20950" fmla="*/ 6393194 h 6857979"/>
              <a:gd name="connsiteX20951" fmla="*/ 4008286 w 7283450"/>
              <a:gd name="connsiteY20951" fmla="*/ 6389622 h 6857979"/>
              <a:gd name="connsiteX20952" fmla="*/ 4005904 w 7283450"/>
              <a:gd name="connsiteY20952" fmla="*/ 6386446 h 6857979"/>
              <a:gd name="connsiteX20953" fmla="*/ 4003126 w 7283450"/>
              <a:gd name="connsiteY20953" fmla="*/ 6382874 h 6857979"/>
              <a:gd name="connsiteX20954" fmla="*/ 4000348 w 7283450"/>
              <a:gd name="connsiteY20954" fmla="*/ 6380492 h 6857979"/>
              <a:gd name="connsiteX20955" fmla="*/ 3993997 w 7283450"/>
              <a:gd name="connsiteY20955" fmla="*/ 6375729 h 6857979"/>
              <a:gd name="connsiteX20956" fmla="*/ 3987647 w 7283450"/>
              <a:gd name="connsiteY20956" fmla="*/ 6371759 h 6857979"/>
              <a:gd name="connsiteX20957" fmla="*/ 3982090 w 7283450"/>
              <a:gd name="connsiteY20957" fmla="*/ 6367790 h 6857979"/>
              <a:gd name="connsiteX20958" fmla="*/ 3976137 w 7283450"/>
              <a:gd name="connsiteY20958" fmla="*/ 6364217 h 6857979"/>
              <a:gd name="connsiteX20959" fmla="*/ 3973755 w 7283450"/>
              <a:gd name="connsiteY20959" fmla="*/ 6361835 h 6857979"/>
              <a:gd name="connsiteX20960" fmla="*/ 3971374 w 7283450"/>
              <a:gd name="connsiteY20960" fmla="*/ 6359057 h 6857979"/>
              <a:gd name="connsiteX20961" fmla="*/ 3968596 w 7283450"/>
              <a:gd name="connsiteY20961" fmla="*/ 6356278 h 6857979"/>
              <a:gd name="connsiteX20962" fmla="*/ 3966611 w 7283450"/>
              <a:gd name="connsiteY20962" fmla="*/ 6353500 h 6857979"/>
              <a:gd name="connsiteX20963" fmla="*/ 3965024 w 7283450"/>
              <a:gd name="connsiteY20963" fmla="*/ 6349530 h 6857979"/>
              <a:gd name="connsiteX20964" fmla="*/ 3963833 w 7283450"/>
              <a:gd name="connsiteY20964" fmla="*/ 6346354 h 6857979"/>
              <a:gd name="connsiteX20965" fmla="*/ 3961055 w 7283450"/>
              <a:gd name="connsiteY20965" fmla="*/ 6338812 h 6857979"/>
              <a:gd name="connsiteX20966" fmla="*/ 3959467 w 7283450"/>
              <a:gd name="connsiteY20966" fmla="*/ 6331270 h 6857979"/>
              <a:gd name="connsiteX20967" fmla="*/ 3958276 w 7283450"/>
              <a:gd name="connsiteY20967" fmla="*/ 6323728 h 6857979"/>
              <a:gd name="connsiteX20968" fmla="*/ 3957086 w 7283450"/>
              <a:gd name="connsiteY20968" fmla="*/ 6315789 h 6857979"/>
              <a:gd name="connsiteX20969" fmla="*/ 3955895 w 7283450"/>
              <a:gd name="connsiteY20969" fmla="*/ 6308247 h 6857979"/>
              <a:gd name="connsiteX20970" fmla="*/ 3953514 w 7283450"/>
              <a:gd name="connsiteY20970" fmla="*/ 6300705 h 6857979"/>
              <a:gd name="connsiteX20971" fmla="*/ 3951132 w 7283450"/>
              <a:gd name="connsiteY20971" fmla="*/ 6293163 h 6857979"/>
              <a:gd name="connsiteX20972" fmla="*/ 3943194 w 7283450"/>
              <a:gd name="connsiteY20972" fmla="*/ 6295942 h 6857979"/>
              <a:gd name="connsiteX20973" fmla="*/ 3935653 w 7283450"/>
              <a:gd name="connsiteY20973" fmla="*/ 6297927 h 6857979"/>
              <a:gd name="connsiteX20974" fmla="*/ 3928112 w 7283450"/>
              <a:gd name="connsiteY20974" fmla="*/ 6299118 h 6857979"/>
              <a:gd name="connsiteX20975" fmla="*/ 3920968 w 7283450"/>
              <a:gd name="connsiteY20975" fmla="*/ 6299912 h 6857979"/>
              <a:gd name="connsiteX20976" fmla="*/ 3913824 w 7283450"/>
              <a:gd name="connsiteY20976" fmla="*/ 6300705 h 6857979"/>
              <a:gd name="connsiteX20977" fmla="*/ 3906679 w 7283450"/>
              <a:gd name="connsiteY20977" fmla="*/ 6299912 h 6857979"/>
              <a:gd name="connsiteX20978" fmla="*/ 3899535 w 7283450"/>
              <a:gd name="connsiteY20978" fmla="*/ 6299912 h 6857979"/>
              <a:gd name="connsiteX20979" fmla="*/ 3892788 w 7283450"/>
              <a:gd name="connsiteY20979" fmla="*/ 6299118 h 6857979"/>
              <a:gd name="connsiteX20980" fmla="*/ 3878896 w 7283450"/>
              <a:gd name="connsiteY20980" fmla="*/ 6297530 h 6857979"/>
              <a:gd name="connsiteX20981" fmla="*/ 3864608 w 7283450"/>
              <a:gd name="connsiteY20981" fmla="*/ 6296339 h 6857979"/>
              <a:gd name="connsiteX20982" fmla="*/ 3857464 w 7283450"/>
              <a:gd name="connsiteY20982" fmla="*/ 6295942 h 6857979"/>
              <a:gd name="connsiteX20983" fmla="*/ 3849923 w 7283450"/>
              <a:gd name="connsiteY20983" fmla="*/ 6295545 h 6857979"/>
              <a:gd name="connsiteX20984" fmla="*/ 3842382 w 7283450"/>
              <a:gd name="connsiteY20984" fmla="*/ 6295942 h 6857979"/>
              <a:gd name="connsiteX20985" fmla="*/ 3835238 w 7283450"/>
              <a:gd name="connsiteY20985" fmla="*/ 6296339 h 6857979"/>
              <a:gd name="connsiteX20986" fmla="*/ 3833650 w 7283450"/>
              <a:gd name="connsiteY20986" fmla="*/ 6288400 h 6857979"/>
              <a:gd name="connsiteX20987" fmla="*/ 3833253 w 7283450"/>
              <a:gd name="connsiteY20987" fmla="*/ 6282843 h 6857979"/>
              <a:gd name="connsiteX20988" fmla="*/ 3833650 w 7283450"/>
              <a:gd name="connsiteY20988" fmla="*/ 6277682 h 6857979"/>
              <a:gd name="connsiteX20989" fmla="*/ 3835238 w 7283450"/>
              <a:gd name="connsiteY20989" fmla="*/ 6269743 h 6857979"/>
              <a:gd name="connsiteX20990" fmla="*/ 3838016 w 7283450"/>
              <a:gd name="connsiteY20990" fmla="*/ 6273713 h 6857979"/>
              <a:gd name="connsiteX20991" fmla="*/ 3840794 w 7283450"/>
              <a:gd name="connsiteY20991" fmla="*/ 6276889 h 6857979"/>
              <a:gd name="connsiteX20992" fmla="*/ 3841985 w 7283450"/>
              <a:gd name="connsiteY20992" fmla="*/ 6277682 h 6857979"/>
              <a:gd name="connsiteX20993" fmla="*/ 3843969 w 7283450"/>
              <a:gd name="connsiteY20993" fmla="*/ 6278476 h 6857979"/>
              <a:gd name="connsiteX20994" fmla="*/ 3845557 w 7283450"/>
              <a:gd name="connsiteY20994" fmla="*/ 6278873 h 6857979"/>
              <a:gd name="connsiteX20995" fmla="*/ 3846748 w 7283450"/>
              <a:gd name="connsiteY20995" fmla="*/ 6279270 h 6857979"/>
              <a:gd name="connsiteX20996" fmla="*/ 3849923 w 7283450"/>
              <a:gd name="connsiteY20996" fmla="*/ 6278873 h 6857979"/>
              <a:gd name="connsiteX20997" fmla="*/ 3852701 w 7283450"/>
              <a:gd name="connsiteY20997" fmla="*/ 6277682 h 6857979"/>
              <a:gd name="connsiteX20998" fmla="*/ 3855479 w 7283450"/>
              <a:gd name="connsiteY20998" fmla="*/ 6276095 h 6857979"/>
              <a:gd name="connsiteX20999" fmla="*/ 3857861 w 7283450"/>
              <a:gd name="connsiteY20999" fmla="*/ 6273316 h 6857979"/>
              <a:gd name="connsiteX21000" fmla="*/ 3860242 w 7283450"/>
              <a:gd name="connsiteY21000" fmla="*/ 6270537 h 6857979"/>
              <a:gd name="connsiteX21001" fmla="*/ 3862227 w 7283450"/>
              <a:gd name="connsiteY21001" fmla="*/ 6267362 h 6857979"/>
              <a:gd name="connsiteX21002" fmla="*/ 3863814 w 7283450"/>
              <a:gd name="connsiteY21002" fmla="*/ 6263789 h 6857979"/>
              <a:gd name="connsiteX21003" fmla="*/ 3864608 w 7283450"/>
              <a:gd name="connsiteY21003" fmla="*/ 6260217 h 6857979"/>
              <a:gd name="connsiteX21004" fmla="*/ 3865005 w 7283450"/>
              <a:gd name="connsiteY21004" fmla="*/ 6256247 h 6857979"/>
              <a:gd name="connsiteX21005" fmla="*/ 3865005 w 7283450"/>
              <a:gd name="connsiteY21005" fmla="*/ 6252675 h 6857979"/>
              <a:gd name="connsiteX21006" fmla="*/ 3864608 w 7283450"/>
              <a:gd name="connsiteY21006" fmla="*/ 6249499 h 6857979"/>
              <a:gd name="connsiteX21007" fmla="*/ 3863417 w 7283450"/>
              <a:gd name="connsiteY21007" fmla="*/ 6246323 h 6857979"/>
              <a:gd name="connsiteX21008" fmla="*/ 3861830 w 7283450"/>
              <a:gd name="connsiteY21008" fmla="*/ 6247117 h 6857979"/>
              <a:gd name="connsiteX21009" fmla="*/ 3860639 w 7283450"/>
              <a:gd name="connsiteY21009" fmla="*/ 6247911 h 6857979"/>
              <a:gd name="connsiteX21010" fmla="*/ 3858655 w 7283450"/>
              <a:gd name="connsiteY21010" fmla="*/ 6249499 h 6857979"/>
              <a:gd name="connsiteX21011" fmla="*/ 3857861 w 7283450"/>
              <a:gd name="connsiteY21011" fmla="*/ 6249499 h 6857979"/>
              <a:gd name="connsiteX21012" fmla="*/ 3857067 w 7283450"/>
              <a:gd name="connsiteY21012" fmla="*/ 6249896 h 6857979"/>
              <a:gd name="connsiteX21013" fmla="*/ 3855479 w 7283450"/>
              <a:gd name="connsiteY21013" fmla="*/ 6250690 h 6857979"/>
              <a:gd name="connsiteX21014" fmla="*/ 3854289 w 7283450"/>
              <a:gd name="connsiteY21014" fmla="*/ 6251881 h 6857979"/>
              <a:gd name="connsiteX21015" fmla="*/ 3853892 w 7283450"/>
              <a:gd name="connsiteY21015" fmla="*/ 6253072 h 6857979"/>
              <a:gd name="connsiteX21016" fmla="*/ 3853495 w 7283450"/>
              <a:gd name="connsiteY21016" fmla="*/ 6254262 h 6857979"/>
              <a:gd name="connsiteX21017" fmla="*/ 3853495 w 7283450"/>
              <a:gd name="connsiteY21017" fmla="*/ 6257041 h 6857979"/>
              <a:gd name="connsiteX21018" fmla="*/ 3854686 w 7283450"/>
              <a:gd name="connsiteY21018" fmla="*/ 6260217 h 6857979"/>
              <a:gd name="connsiteX21019" fmla="*/ 3855479 w 7283450"/>
              <a:gd name="connsiteY21019" fmla="*/ 6262995 h 6857979"/>
              <a:gd name="connsiteX21020" fmla="*/ 3855876 w 7283450"/>
              <a:gd name="connsiteY21020" fmla="*/ 6265377 h 6857979"/>
              <a:gd name="connsiteX21021" fmla="*/ 3855876 w 7283450"/>
              <a:gd name="connsiteY21021" fmla="*/ 6266965 h 6857979"/>
              <a:gd name="connsiteX21022" fmla="*/ 3855479 w 7283450"/>
              <a:gd name="connsiteY21022" fmla="*/ 6268156 h 6857979"/>
              <a:gd name="connsiteX21023" fmla="*/ 3855083 w 7283450"/>
              <a:gd name="connsiteY21023" fmla="*/ 6268950 h 6857979"/>
              <a:gd name="connsiteX21024" fmla="*/ 3853892 w 7283450"/>
              <a:gd name="connsiteY21024" fmla="*/ 6269743 h 6857979"/>
              <a:gd name="connsiteX21025" fmla="*/ 3851907 w 7283450"/>
              <a:gd name="connsiteY21025" fmla="*/ 6269346 h 6857979"/>
              <a:gd name="connsiteX21026" fmla="*/ 3850320 w 7283450"/>
              <a:gd name="connsiteY21026" fmla="*/ 6268553 h 6857979"/>
              <a:gd name="connsiteX21027" fmla="*/ 3849129 w 7283450"/>
              <a:gd name="connsiteY21027" fmla="*/ 6267362 h 6857979"/>
              <a:gd name="connsiteX21028" fmla="*/ 3848335 w 7283450"/>
              <a:gd name="connsiteY21028" fmla="*/ 6265377 h 6857979"/>
              <a:gd name="connsiteX21029" fmla="*/ 3847541 w 7283450"/>
              <a:gd name="connsiteY21029" fmla="*/ 6263392 h 6857979"/>
              <a:gd name="connsiteX21030" fmla="*/ 3847541 w 7283450"/>
              <a:gd name="connsiteY21030" fmla="*/ 6261408 h 6857979"/>
              <a:gd name="connsiteX21031" fmla="*/ 3847541 w 7283450"/>
              <a:gd name="connsiteY21031" fmla="*/ 6256247 h 6857979"/>
              <a:gd name="connsiteX21032" fmla="*/ 3842382 w 7283450"/>
              <a:gd name="connsiteY21032" fmla="*/ 6256247 h 6857979"/>
              <a:gd name="connsiteX21033" fmla="*/ 3838016 w 7283450"/>
              <a:gd name="connsiteY21033" fmla="*/ 6256644 h 6857979"/>
              <a:gd name="connsiteX21034" fmla="*/ 3834047 w 7283450"/>
              <a:gd name="connsiteY21034" fmla="*/ 6258232 h 6857979"/>
              <a:gd name="connsiteX21035" fmla="*/ 3830475 w 7283450"/>
              <a:gd name="connsiteY21035" fmla="*/ 6259820 h 6857979"/>
              <a:gd name="connsiteX21036" fmla="*/ 3823331 w 7283450"/>
              <a:gd name="connsiteY21036" fmla="*/ 6263392 h 6857979"/>
              <a:gd name="connsiteX21037" fmla="*/ 3820155 w 7283450"/>
              <a:gd name="connsiteY21037" fmla="*/ 6264980 h 6857979"/>
              <a:gd name="connsiteX21038" fmla="*/ 3816186 w 7283450"/>
              <a:gd name="connsiteY21038" fmla="*/ 6266568 h 6857979"/>
              <a:gd name="connsiteX21039" fmla="*/ 3812614 w 7283450"/>
              <a:gd name="connsiteY21039" fmla="*/ 6265774 h 6857979"/>
              <a:gd name="connsiteX21040" fmla="*/ 3809836 w 7283450"/>
              <a:gd name="connsiteY21040" fmla="*/ 6264583 h 6857979"/>
              <a:gd name="connsiteX21041" fmla="*/ 3807455 w 7283450"/>
              <a:gd name="connsiteY21041" fmla="*/ 6262995 h 6857979"/>
              <a:gd name="connsiteX21042" fmla="*/ 3805867 w 7283450"/>
              <a:gd name="connsiteY21042" fmla="*/ 6260614 h 6857979"/>
              <a:gd name="connsiteX21043" fmla="*/ 3804279 w 7283450"/>
              <a:gd name="connsiteY21043" fmla="*/ 6258232 h 6857979"/>
              <a:gd name="connsiteX21044" fmla="*/ 3803089 w 7283450"/>
              <a:gd name="connsiteY21044" fmla="*/ 6255056 h 6857979"/>
              <a:gd name="connsiteX21045" fmla="*/ 3800707 w 7283450"/>
              <a:gd name="connsiteY21045" fmla="*/ 6249896 h 6857979"/>
              <a:gd name="connsiteX21046" fmla="*/ 3793960 w 7283450"/>
              <a:gd name="connsiteY21046" fmla="*/ 6249499 h 6857979"/>
              <a:gd name="connsiteX21047" fmla="*/ 3788007 w 7283450"/>
              <a:gd name="connsiteY21047" fmla="*/ 6247911 h 6857979"/>
              <a:gd name="connsiteX21048" fmla="*/ 3782450 w 7283450"/>
              <a:gd name="connsiteY21048" fmla="*/ 6246720 h 6857979"/>
              <a:gd name="connsiteX21049" fmla="*/ 3777687 w 7283450"/>
              <a:gd name="connsiteY21049" fmla="*/ 6244736 h 6857979"/>
              <a:gd name="connsiteX21050" fmla="*/ 3772924 w 7283450"/>
              <a:gd name="connsiteY21050" fmla="*/ 6242354 h 6857979"/>
              <a:gd name="connsiteX21051" fmla="*/ 3768955 w 7283450"/>
              <a:gd name="connsiteY21051" fmla="*/ 6239178 h 6857979"/>
              <a:gd name="connsiteX21052" fmla="*/ 3764986 w 7283450"/>
              <a:gd name="connsiteY21052" fmla="*/ 6236003 h 6857979"/>
              <a:gd name="connsiteX21053" fmla="*/ 3761811 w 7283450"/>
              <a:gd name="connsiteY21053" fmla="*/ 6232827 h 6857979"/>
              <a:gd name="connsiteX21054" fmla="*/ 3759033 w 7283450"/>
              <a:gd name="connsiteY21054" fmla="*/ 6228858 h 6857979"/>
              <a:gd name="connsiteX21055" fmla="*/ 3756651 w 7283450"/>
              <a:gd name="connsiteY21055" fmla="*/ 6224888 h 6857979"/>
              <a:gd name="connsiteX21056" fmla="*/ 3754667 w 7283450"/>
              <a:gd name="connsiteY21056" fmla="*/ 6220125 h 6857979"/>
              <a:gd name="connsiteX21057" fmla="*/ 3753079 w 7283450"/>
              <a:gd name="connsiteY21057" fmla="*/ 6215758 h 6857979"/>
              <a:gd name="connsiteX21058" fmla="*/ 3751889 w 7283450"/>
              <a:gd name="connsiteY21058" fmla="*/ 6210995 h 6857979"/>
              <a:gd name="connsiteX21059" fmla="*/ 3751095 w 7283450"/>
              <a:gd name="connsiteY21059" fmla="*/ 6205835 h 6857979"/>
              <a:gd name="connsiteX21060" fmla="*/ 3750301 w 7283450"/>
              <a:gd name="connsiteY21060" fmla="*/ 6201071 h 6857979"/>
              <a:gd name="connsiteX21061" fmla="*/ 3750301 w 7283450"/>
              <a:gd name="connsiteY21061" fmla="*/ 6195911 h 6857979"/>
              <a:gd name="connsiteX21062" fmla="*/ 3751095 w 7283450"/>
              <a:gd name="connsiteY21062" fmla="*/ 6189163 h 6857979"/>
              <a:gd name="connsiteX21063" fmla="*/ 3752286 w 7283450"/>
              <a:gd name="connsiteY21063" fmla="*/ 6181224 h 6857979"/>
              <a:gd name="connsiteX21064" fmla="*/ 3754667 w 7283450"/>
              <a:gd name="connsiteY21064" fmla="*/ 6171300 h 6857979"/>
              <a:gd name="connsiteX21065" fmla="*/ 3757842 w 7283450"/>
              <a:gd name="connsiteY21065" fmla="*/ 6161377 h 6857979"/>
              <a:gd name="connsiteX21066" fmla="*/ 3761414 w 7283450"/>
              <a:gd name="connsiteY21066" fmla="*/ 6152247 h 6857979"/>
              <a:gd name="connsiteX21067" fmla="*/ 3763399 w 7283450"/>
              <a:gd name="connsiteY21067" fmla="*/ 6148277 h 6857979"/>
              <a:gd name="connsiteX21068" fmla="*/ 3765383 w 7283450"/>
              <a:gd name="connsiteY21068" fmla="*/ 6144308 h 6857979"/>
              <a:gd name="connsiteX21069" fmla="*/ 3768162 w 7283450"/>
              <a:gd name="connsiteY21069" fmla="*/ 6141132 h 6857979"/>
              <a:gd name="connsiteX21070" fmla="*/ 3770146 w 7283450"/>
              <a:gd name="connsiteY21070" fmla="*/ 6138750 h 6857979"/>
              <a:gd name="connsiteX21071" fmla="*/ 3772527 w 7283450"/>
              <a:gd name="connsiteY21071" fmla="*/ 6136766 h 6857979"/>
              <a:gd name="connsiteX21072" fmla="*/ 3775306 w 7283450"/>
              <a:gd name="connsiteY21072" fmla="*/ 6135575 h 6857979"/>
              <a:gd name="connsiteX21073" fmla="*/ 3776893 w 7283450"/>
              <a:gd name="connsiteY21073" fmla="*/ 6135972 h 6857979"/>
              <a:gd name="connsiteX21074" fmla="*/ 3778481 w 7283450"/>
              <a:gd name="connsiteY21074" fmla="*/ 6136369 h 6857979"/>
              <a:gd name="connsiteX21075" fmla="*/ 3781656 w 7283450"/>
              <a:gd name="connsiteY21075" fmla="*/ 6138750 h 6857979"/>
              <a:gd name="connsiteX21076" fmla="*/ 3783641 w 7283450"/>
              <a:gd name="connsiteY21076" fmla="*/ 6139941 h 6857979"/>
              <a:gd name="connsiteX21077" fmla="*/ 3784831 w 7283450"/>
              <a:gd name="connsiteY21077" fmla="*/ 6140735 h 6857979"/>
              <a:gd name="connsiteX21078" fmla="*/ 3785228 w 7283450"/>
              <a:gd name="connsiteY21078" fmla="*/ 6141926 h 6857979"/>
              <a:gd name="connsiteX21079" fmla="*/ 3784831 w 7283450"/>
              <a:gd name="connsiteY21079" fmla="*/ 6142720 h 6857979"/>
              <a:gd name="connsiteX21080" fmla="*/ 3787213 w 7283450"/>
              <a:gd name="connsiteY21080" fmla="*/ 6140338 h 6857979"/>
              <a:gd name="connsiteX21081" fmla="*/ 3788800 w 7283450"/>
              <a:gd name="connsiteY21081" fmla="*/ 6137957 h 6857979"/>
              <a:gd name="connsiteX21082" fmla="*/ 3789594 w 7283450"/>
              <a:gd name="connsiteY21082" fmla="*/ 6135972 h 6857979"/>
              <a:gd name="connsiteX21083" fmla="*/ 3790388 w 7283450"/>
              <a:gd name="connsiteY21083" fmla="*/ 6133590 h 6857979"/>
              <a:gd name="connsiteX21084" fmla="*/ 3791182 w 7283450"/>
              <a:gd name="connsiteY21084" fmla="*/ 6128430 h 6857979"/>
              <a:gd name="connsiteX21085" fmla="*/ 3792769 w 7283450"/>
              <a:gd name="connsiteY21085" fmla="*/ 6125651 h 6857979"/>
              <a:gd name="connsiteX21086" fmla="*/ 3794357 w 7283450"/>
              <a:gd name="connsiteY21086" fmla="*/ 6122476 h 6857979"/>
              <a:gd name="connsiteX21087" fmla="*/ 3796341 w 7283450"/>
              <a:gd name="connsiteY21087" fmla="*/ 6119697 h 6857979"/>
              <a:gd name="connsiteX21088" fmla="*/ 3799120 w 7283450"/>
              <a:gd name="connsiteY21088" fmla="*/ 6116521 h 6857979"/>
              <a:gd name="connsiteX21089" fmla="*/ 3808248 w 7283450"/>
              <a:gd name="connsiteY21089" fmla="*/ 6108582 h 6857979"/>
              <a:gd name="connsiteX21090" fmla="*/ 3818965 w 7283450"/>
              <a:gd name="connsiteY21090" fmla="*/ 6099453 h 6857979"/>
              <a:gd name="connsiteX21091" fmla="*/ 3823727 w 7283450"/>
              <a:gd name="connsiteY21091" fmla="*/ 6094292 h 6857979"/>
              <a:gd name="connsiteX21092" fmla="*/ 3828887 w 7283450"/>
              <a:gd name="connsiteY21092" fmla="*/ 6089132 h 6857979"/>
              <a:gd name="connsiteX21093" fmla="*/ 3832856 w 7283450"/>
              <a:gd name="connsiteY21093" fmla="*/ 6083972 h 6857979"/>
              <a:gd name="connsiteX21094" fmla="*/ 3837222 w 7283450"/>
              <a:gd name="connsiteY21094" fmla="*/ 6077620 h 6857979"/>
              <a:gd name="connsiteX21095" fmla="*/ 3841985 w 7283450"/>
              <a:gd name="connsiteY21095" fmla="*/ 6072063 h 6857979"/>
              <a:gd name="connsiteX21096" fmla="*/ 3847145 w 7283450"/>
              <a:gd name="connsiteY21096" fmla="*/ 6066109 h 6857979"/>
              <a:gd name="connsiteX21097" fmla="*/ 3849923 w 7283450"/>
              <a:gd name="connsiteY21097" fmla="*/ 6063727 h 6857979"/>
              <a:gd name="connsiteX21098" fmla="*/ 3853098 w 7283450"/>
              <a:gd name="connsiteY21098" fmla="*/ 6060949 h 6857979"/>
              <a:gd name="connsiteX21099" fmla="*/ 3855876 w 7283450"/>
              <a:gd name="connsiteY21099" fmla="*/ 6059361 h 6857979"/>
              <a:gd name="connsiteX21100" fmla="*/ 3858655 w 7283450"/>
              <a:gd name="connsiteY21100" fmla="*/ 6058170 h 6857979"/>
              <a:gd name="connsiteX21101" fmla="*/ 3862227 w 7283450"/>
              <a:gd name="connsiteY21101" fmla="*/ 6057376 h 6857979"/>
              <a:gd name="connsiteX21102" fmla="*/ 3865402 w 7283450"/>
              <a:gd name="connsiteY21102" fmla="*/ 6056979 h 6857979"/>
              <a:gd name="connsiteX21103" fmla="*/ 3869371 w 7283450"/>
              <a:gd name="connsiteY21103" fmla="*/ 6057773 h 6857979"/>
              <a:gd name="connsiteX21104" fmla="*/ 3872546 w 7283450"/>
              <a:gd name="connsiteY21104" fmla="*/ 6058964 h 6857979"/>
              <a:gd name="connsiteX21105" fmla="*/ 3874134 w 7283450"/>
              <a:gd name="connsiteY21105" fmla="*/ 6058567 h 6857979"/>
              <a:gd name="connsiteX21106" fmla="*/ 3874927 w 7283450"/>
              <a:gd name="connsiteY21106" fmla="*/ 6058170 h 6857979"/>
              <a:gd name="connsiteX21107" fmla="*/ 3876118 w 7283450"/>
              <a:gd name="connsiteY21107" fmla="*/ 6057773 h 6857979"/>
              <a:gd name="connsiteX21108" fmla="*/ 3877309 w 7283450"/>
              <a:gd name="connsiteY21108" fmla="*/ 6056979 h 6857979"/>
              <a:gd name="connsiteX21109" fmla="*/ 3878103 w 7283450"/>
              <a:gd name="connsiteY21109" fmla="*/ 6054994 h 6857979"/>
              <a:gd name="connsiteX21110" fmla="*/ 3878896 w 7283450"/>
              <a:gd name="connsiteY21110" fmla="*/ 6051819 h 6857979"/>
              <a:gd name="connsiteX21111" fmla="*/ 3879293 w 7283450"/>
              <a:gd name="connsiteY21111" fmla="*/ 6049040 h 6857979"/>
              <a:gd name="connsiteX21112" fmla="*/ 3879293 w 7283450"/>
              <a:gd name="connsiteY21112" fmla="*/ 6045865 h 6857979"/>
              <a:gd name="connsiteX21113" fmla="*/ 3878896 w 7283450"/>
              <a:gd name="connsiteY21113" fmla="*/ 6039116 h 6857979"/>
              <a:gd name="connsiteX21114" fmla="*/ 3883262 w 7283450"/>
              <a:gd name="connsiteY21114" fmla="*/ 6036735 h 6857979"/>
              <a:gd name="connsiteX21115" fmla="*/ 3888819 w 7283450"/>
              <a:gd name="connsiteY21115" fmla="*/ 6035147 h 6857979"/>
              <a:gd name="connsiteX21116" fmla="*/ 3899535 w 7283450"/>
              <a:gd name="connsiteY21116" fmla="*/ 6032368 h 6857979"/>
              <a:gd name="connsiteX21117" fmla="*/ 3905092 w 7283450"/>
              <a:gd name="connsiteY21117" fmla="*/ 6031177 h 6857979"/>
              <a:gd name="connsiteX21118" fmla="*/ 3909458 w 7283450"/>
              <a:gd name="connsiteY21118" fmla="*/ 6029193 h 6857979"/>
              <a:gd name="connsiteX21119" fmla="*/ 3911839 w 7283450"/>
              <a:gd name="connsiteY21119" fmla="*/ 6028002 h 6857979"/>
              <a:gd name="connsiteX21120" fmla="*/ 3913824 w 7283450"/>
              <a:gd name="connsiteY21120" fmla="*/ 6026017 h 6857979"/>
              <a:gd name="connsiteX21121" fmla="*/ 3915411 w 7283450"/>
              <a:gd name="connsiteY21121" fmla="*/ 6024032 h 6857979"/>
              <a:gd name="connsiteX21122" fmla="*/ 3916602 w 7283450"/>
              <a:gd name="connsiteY21122" fmla="*/ 6022048 h 6857979"/>
              <a:gd name="connsiteX21123" fmla="*/ 3912236 w 7283450"/>
              <a:gd name="connsiteY21123" fmla="*/ 6016490 h 6857979"/>
              <a:gd name="connsiteX21124" fmla="*/ 3910252 w 7283450"/>
              <a:gd name="connsiteY21124" fmla="*/ 6013712 h 6857979"/>
              <a:gd name="connsiteX21125" fmla="*/ 3908664 w 7283450"/>
              <a:gd name="connsiteY21125" fmla="*/ 6010933 h 6857979"/>
              <a:gd name="connsiteX21126" fmla="*/ 3907870 w 7283450"/>
              <a:gd name="connsiteY21126" fmla="*/ 6007361 h 6857979"/>
              <a:gd name="connsiteX21127" fmla="*/ 3907473 w 7283450"/>
              <a:gd name="connsiteY21127" fmla="*/ 6003788 h 6857979"/>
              <a:gd name="connsiteX21128" fmla="*/ 3908267 w 7283450"/>
              <a:gd name="connsiteY21128" fmla="*/ 5999819 h 6857979"/>
              <a:gd name="connsiteX21129" fmla="*/ 3910252 w 7283450"/>
              <a:gd name="connsiteY21129" fmla="*/ 5995452 h 6857979"/>
              <a:gd name="connsiteX21130" fmla="*/ 3905886 w 7283450"/>
              <a:gd name="connsiteY21130" fmla="*/ 5997834 h 6857979"/>
              <a:gd name="connsiteX21131" fmla="*/ 3900329 w 7283450"/>
              <a:gd name="connsiteY21131" fmla="*/ 6000215 h 6857979"/>
              <a:gd name="connsiteX21132" fmla="*/ 3894772 w 7283450"/>
              <a:gd name="connsiteY21132" fmla="*/ 6001803 h 6857979"/>
              <a:gd name="connsiteX21133" fmla="*/ 3888819 w 7283450"/>
              <a:gd name="connsiteY21133" fmla="*/ 6003391 h 6857979"/>
              <a:gd name="connsiteX21134" fmla="*/ 3882072 w 7283450"/>
              <a:gd name="connsiteY21134" fmla="*/ 6004185 h 6857979"/>
              <a:gd name="connsiteX21135" fmla="*/ 3875324 w 7283450"/>
              <a:gd name="connsiteY21135" fmla="*/ 6004582 h 6857979"/>
              <a:gd name="connsiteX21136" fmla="*/ 3869371 w 7283450"/>
              <a:gd name="connsiteY21136" fmla="*/ 6004185 h 6857979"/>
              <a:gd name="connsiteX21137" fmla="*/ 3862624 w 7283450"/>
              <a:gd name="connsiteY21137" fmla="*/ 6003788 h 6857979"/>
              <a:gd name="connsiteX21138" fmla="*/ 3856273 w 7283450"/>
              <a:gd name="connsiteY21138" fmla="*/ 6002597 h 6857979"/>
              <a:gd name="connsiteX21139" fmla="*/ 3850320 w 7283450"/>
              <a:gd name="connsiteY21139" fmla="*/ 6000215 h 6857979"/>
              <a:gd name="connsiteX21140" fmla="*/ 3845160 w 7283450"/>
              <a:gd name="connsiteY21140" fmla="*/ 5997834 h 6857979"/>
              <a:gd name="connsiteX21141" fmla="*/ 3840000 w 7283450"/>
              <a:gd name="connsiteY21141" fmla="*/ 5995055 h 6857979"/>
              <a:gd name="connsiteX21142" fmla="*/ 3838016 w 7283450"/>
              <a:gd name="connsiteY21142" fmla="*/ 5992673 h 6857979"/>
              <a:gd name="connsiteX21143" fmla="*/ 3836031 w 7283450"/>
              <a:gd name="connsiteY21143" fmla="*/ 5991086 h 6857979"/>
              <a:gd name="connsiteX21144" fmla="*/ 3834047 w 7283450"/>
              <a:gd name="connsiteY21144" fmla="*/ 5988704 h 6857979"/>
              <a:gd name="connsiteX21145" fmla="*/ 3832459 w 7283450"/>
              <a:gd name="connsiteY21145" fmla="*/ 5986719 h 6857979"/>
              <a:gd name="connsiteX21146" fmla="*/ 3831269 w 7283450"/>
              <a:gd name="connsiteY21146" fmla="*/ 5983941 h 6857979"/>
              <a:gd name="connsiteX21147" fmla="*/ 3830078 w 7283450"/>
              <a:gd name="connsiteY21147" fmla="*/ 5981162 h 6857979"/>
              <a:gd name="connsiteX21148" fmla="*/ 3829284 w 7283450"/>
              <a:gd name="connsiteY21148" fmla="*/ 5978383 h 6857979"/>
              <a:gd name="connsiteX21149" fmla="*/ 3828887 w 7283450"/>
              <a:gd name="connsiteY21149" fmla="*/ 5975208 h 6857979"/>
              <a:gd name="connsiteX21150" fmla="*/ 3826903 w 7283450"/>
              <a:gd name="connsiteY21150" fmla="*/ 5977192 h 6857979"/>
              <a:gd name="connsiteX21151" fmla="*/ 3824521 w 7283450"/>
              <a:gd name="connsiteY21151" fmla="*/ 5977986 h 6857979"/>
              <a:gd name="connsiteX21152" fmla="*/ 3822140 w 7283450"/>
              <a:gd name="connsiteY21152" fmla="*/ 5978780 h 6857979"/>
              <a:gd name="connsiteX21153" fmla="*/ 3819362 w 7283450"/>
              <a:gd name="connsiteY21153" fmla="*/ 5978780 h 6857979"/>
              <a:gd name="connsiteX21154" fmla="*/ 3816186 w 7283450"/>
              <a:gd name="connsiteY21154" fmla="*/ 5978780 h 6857979"/>
              <a:gd name="connsiteX21155" fmla="*/ 3813805 w 7283450"/>
              <a:gd name="connsiteY21155" fmla="*/ 5977986 h 6857979"/>
              <a:gd name="connsiteX21156" fmla="*/ 3811820 w 7283450"/>
              <a:gd name="connsiteY21156" fmla="*/ 5977192 h 6857979"/>
              <a:gd name="connsiteX21157" fmla="*/ 3809836 w 7283450"/>
              <a:gd name="connsiteY21157" fmla="*/ 5975208 h 6857979"/>
              <a:gd name="connsiteX21158" fmla="*/ 3810630 w 7283450"/>
              <a:gd name="connsiteY21158" fmla="*/ 5970841 h 6857979"/>
              <a:gd name="connsiteX21159" fmla="*/ 3811424 w 7283450"/>
              <a:gd name="connsiteY21159" fmla="*/ 5966872 h 6857979"/>
              <a:gd name="connsiteX21160" fmla="*/ 3813011 w 7283450"/>
              <a:gd name="connsiteY21160" fmla="*/ 5963696 h 6857979"/>
              <a:gd name="connsiteX21161" fmla="*/ 3814996 w 7283450"/>
              <a:gd name="connsiteY21161" fmla="*/ 5960918 h 6857979"/>
              <a:gd name="connsiteX21162" fmla="*/ 3816980 w 7283450"/>
              <a:gd name="connsiteY21162" fmla="*/ 5958139 h 6857979"/>
              <a:gd name="connsiteX21163" fmla="*/ 3819758 w 7283450"/>
              <a:gd name="connsiteY21163" fmla="*/ 5955757 h 6857979"/>
              <a:gd name="connsiteX21164" fmla="*/ 3825315 w 7283450"/>
              <a:gd name="connsiteY21164" fmla="*/ 5951788 h 6857979"/>
              <a:gd name="connsiteX21165" fmla="*/ 3830872 w 7283450"/>
              <a:gd name="connsiteY21165" fmla="*/ 5947818 h 6857979"/>
              <a:gd name="connsiteX21166" fmla="*/ 3836825 w 7283450"/>
              <a:gd name="connsiteY21166" fmla="*/ 5943849 h 6857979"/>
              <a:gd name="connsiteX21167" fmla="*/ 3838810 w 7283450"/>
              <a:gd name="connsiteY21167" fmla="*/ 5941070 h 6857979"/>
              <a:gd name="connsiteX21168" fmla="*/ 3841191 w 7283450"/>
              <a:gd name="connsiteY21168" fmla="*/ 5938292 h 6857979"/>
              <a:gd name="connsiteX21169" fmla="*/ 3843176 w 7283450"/>
              <a:gd name="connsiteY21169" fmla="*/ 5935513 h 6857979"/>
              <a:gd name="connsiteX21170" fmla="*/ 3844366 w 7283450"/>
              <a:gd name="connsiteY21170" fmla="*/ 5931940 h 6857979"/>
              <a:gd name="connsiteX21171" fmla="*/ 3844763 w 7283450"/>
              <a:gd name="connsiteY21171" fmla="*/ 5929559 h 6857979"/>
              <a:gd name="connsiteX21172" fmla="*/ 3844366 w 7283450"/>
              <a:gd name="connsiteY21172" fmla="*/ 5927971 h 6857979"/>
              <a:gd name="connsiteX21173" fmla="*/ 3843969 w 7283450"/>
              <a:gd name="connsiteY21173" fmla="*/ 5926383 h 6857979"/>
              <a:gd name="connsiteX21174" fmla="*/ 3843176 w 7283450"/>
              <a:gd name="connsiteY21174" fmla="*/ 5924795 h 6857979"/>
              <a:gd name="connsiteX21175" fmla="*/ 3841985 w 7283450"/>
              <a:gd name="connsiteY21175" fmla="*/ 5924001 h 6857979"/>
              <a:gd name="connsiteX21176" fmla="*/ 3840794 w 7283450"/>
              <a:gd name="connsiteY21176" fmla="*/ 5922811 h 6857979"/>
              <a:gd name="connsiteX21177" fmla="*/ 3838016 w 7283450"/>
              <a:gd name="connsiteY21177" fmla="*/ 5921620 h 6857979"/>
              <a:gd name="connsiteX21178" fmla="*/ 3835238 w 7283450"/>
              <a:gd name="connsiteY21178" fmla="*/ 5920826 h 6857979"/>
              <a:gd name="connsiteX21179" fmla="*/ 3831665 w 7283450"/>
              <a:gd name="connsiteY21179" fmla="*/ 5920429 h 6857979"/>
              <a:gd name="connsiteX21180" fmla="*/ 3828490 w 7283450"/>
              <a:gd name="connsiteY21180" fmla="*/ 5919635 h 6857979"/>
              <a:gd name="connsiteX21181" fmla="*/ 3825315 w 7283450"/>
              <a:gd name="connsiteY21181" fmla="*/ 5918444 h 6857979"/>
              <a:gd name="connsiteX21182" fmla="*/ 3826109 w 7283450"/>
              <a:gd name="connsiteY21182" fmla="*/ 5906536 h 6857979"/>
              <a:gd name="connsiteX21183" fmla="*/ 3826109 w 7283450"/>
              <a:gd name="connsiteY21183" fmla="*/ 5894230 h 6857979"/>
              <a:gd name="connsiteX21184" fmla="*/ 3825315 w 7283450"/>
              <a:gd name="connsiteY21184" fmla="*/ 5881528 h 6857979"/>
              <a:gd name="connsiteX21185" fmla="*/ 3826109 w 7283450"/>
              <a:gd name="connsiteY21185" fmla="*/ 5868826 h 6857979"/>
              <a:gd name="connsiteX21186" fmla="*/ 3826506 w 7283450"/>
              <a:gd name="connsiteY21186" fmla="*/ 5862474 h 6857979"/>
              <a:gd name="connsiteX21187" fmla="*/ 3827300 w 7283450"/>
              <a:gd name="connsiteY21187" fmla="*/ 5855726 h 6857979"/>
              <a:gd name="connsiteX21188" fmla="*/ 3828093 w 7283450"/>
              <a:gd name="connsiteY21188" fmla="*/ 5850169 h 6857979"/>
              <a:gd name="connsiteX21189" fmla="*/ 3829681 w 7283450"/>
              <a:gd name="connsiteY21189" fmla="*/ 5843818 h 6857979"/>
              <a:gd name="connsiteX21190" fmla="*/ 3831665 w 7283450"/>
              <a:gd name="connsiteY21190" fmla="*/ 5837864 h 6857979"/>
              <a:gd name="connsiteX21191" fmla="*/ 3834047 w 7283450"/>
              <a:gd name="connsiteY21191" fmla="*/ 5832306 h 6857979"/>
              <a:gd name="connsiteX21192" fmla="*/ 3837619 w 7283450"/>
              <a:gd name="connsiteY21192" fmla="*/ 5826749 h 6857979"/>
              <a:gd name="connsiteX21193" fmla="*/ 3841191 w 7283450"/>
              <a:gd name="connsiteY21193" fmla="*/ 5821192 h 6857979"/>
              <a:gd name="connsiteX21194" fmla="*/ 3840397 w 7283450"/>
              <a:gd name="connsiteY21194" fmla="*/ 5819604 h 6857979"/>
              <a:gd name="connsiteX21195" fmla="*/ 3839603 w 7283450"/>
              <a:gd name="connsiteY21195" fmla="*/ 5818413 h 6857979"/>
              <a:gd name="connsiteX21196" fmla="*/ 3838413 w 7283450"/>
              <a:gd name="connsiteY21196" fmla="*/ 5816825 h 6857979"/>
              <a:gd name="connsiteX21197" fmla="*/ 3838016 w 7283450"/>
              <a:gd name="connsiteY21197" fmla="*/ 5814841 h 6857979"/>
              <a:gd name="connsiteX21198" fmla="*/ 3834841 w 7283450"/>
              <a:gd name="connsiteY21198" fmla="*/ 5813253 h 6857979"/>
              <a:gd name="connsiteX21199" fmla="*/ 3831665 w 7283450"/>
              <a:gd name="connsiteY21199" fmla="*/ 5811268 h 6857979"/>
              <a:gd name="connsiteX21200" fmla="*/ 3829681 w 7283450"/>
              <a:gd name="connsiteY21200" fmla="*/ 5808886 h 6857979"/>
              <a:gd name="connsiteX21201" fmla="*/ 3828093 w 7283450"/>
              <a:gd name="connsiteY21201" fmla="*/ 5806505 h 6857979"/>
              <a:gd name="connsiteX21202" fmla="*/ 3823727 w 7283450"/>
              <a:gd name="connsiteY21202" fmla="*/ 5798963 h 6857979"/>
              <a:gd name="connsiteX21203" fmla="*/ 3820552 w 7283450"/>
              <a:gd name="connsiteY21203" fmla="*/ 5793802 h 6857979"/>
              <a:gd name="connsiteX21204" fmla="*/ 3816186 w 7283450"/>
              <a:gd name="connsiteY21204" fmla="*/ 5787848 h 6857979"/>
              <a:gd name="connsiteX21205" fmla="*/ 3813805 w 7283450"/>
              <a:gd name="connsiteY21205" fmla="*/ 5786260 h 6857979"/>
              <a:gd name="connsiteX21206" fmla="*/ 3811424 w 7283450"/>
              <a:gd name="connsiteY21206" fmla="*/ 5784672 h 6857979"/>
              <a:gd name="connsiteX21207" fmla="*/ 3809042 w 7283450"/>
              <a:gd name="connsiteY21207" fmla="*/ 5783085 h 6857979"/>
              <a:gd name="connsiteX21208" fmla="*/ 3807455 w 7283450"/>
              <a:gd name="connsiteY21208" fmla="*/ 5782291 h 6857979"/>
              <a:gd name="connsiteX21209" fmla="*/ 3806661 w 7283450"/>
              <a:gd name="connsiteY21209" fmla="*/ 5781497 h 6857979"/>
              <a:gd name="connsiteX21210" fmla="*/ 3806264 w 7283450"/>
              <a:gd name="connsiteY21210" fmla="*/ 5780306 h 6857979"/>
              <a:gd name="connsiteX21211" fmla="*/ 3806264 w 7283450"/>
              <a:gd name="connsiteY21211" fmla="*/ 5779115 h 6857979"/>
              <a:gd name="connsiteX21212" fmla="*/ 3806661 w 7283450"/>
              <a:gd name="connsiteY21212" fmla="*/ 5776337 h 6857979"/>
              <a:gd name="connsiteX21213" fmla="*/ 3807058 w 7283450"/>
              <a:gd name="connsiteY21213" fmla="*/ 5773558 h 6857979"/>
              <a:gd name="connsiteX21214" fmla="*/ 3807058 w 7283450"/>
              <a:gd name="connsiteY21214" fmla="*/ 5772367 h 6857979"/>
              <a:gd name="connsiteX21215" fmla="*/ 3806661 w 7283450"/>
              <a:gd name="connsiteY21215" fmla="*/ 5771176 h 6857979"/>
              <a:gd name="connsiteX21216" fmla="*/ 3804279 w 7283450"/>
              <a:gd name="connsiteY21216" fmla="*/ 5768398 h 6857979"/>
              <a:gd name="connsiteX21217" fmla="*/ 3801501 w 7283450"/>
              <a:gd name="connsiteY21217" fmla="*/ 5766016 h 6857979"/>
              <a:gd name="connsiteX21218" fmla="*/ 3798723 w 7283450"/>
              <a:gd name="connsiteY21218" fmla="*/ 5764031 h 6857979"/>
              <a:gd name="connsiteX21219" fmla="*/ 3796738 w 7283450"/>
              <a:gd name="connsiteY21219" fmla="*/ 5762443 h 6857979"/>
              <a:gd name="connsiteX21220" fmla="*/ 3794357 w 7283450"/>
              <a:gd name="connsiteY21220" fmla="*/ 5761253 h 6857979"/>
              <a:gd name="connsiteX21221" fmla="*/ 3791976 w 7283450"/>
              <a:gd name="connsiteY21221" fmla="*/ 5760856 h 6857979"/>
              <a:gd name="connsiteX21222" fmla="*/ 3789197 w 7283450"/>
              <a:gd name="connsiteY21222" fmla="*/ 5760459 h 6857979"/>
              <a:gd name="connsiteX21223" fmla="*/ 3786419 w 7283450"/>
              <a:gd name="connsiteY21223" fmla="*/ 5760459 h 6857979"/>
              <a:gd name="connsiteX21224" fmla="*/ 3780465 w 7283450"/>
              <a:gd name="connsiteY21224" fmla="*/ 5760856 h 6857979"/>
              <a:gd name="connsiteX21225" fmla="*/ 3773718 w 7283450"/>
              <a:gd name="connsiteY21225" fmla="*/ 5762046 h 6857979"/>
              <a:gd name="connsiteX21226" fmla="*/ 3766177 w 7283450"/>
              <a:gd name="connsiteY21226" fmla="*/ 5763237 h 6857979"/>
              <a:gd name="connsiteX21227" fmla="*/ 3756255 w 7283450"/>
              <a:gd name="connsiteY21227" fmla="*/ 5764825 h 6857979"/>
              <a:gd name="connsiteX21228" fmla="*/ 3753079 w 7283450"/>
              <a:gd name="connsiteY21228" fmla="*/ 5759665 h 6857979"/>
              <a:gd name="connsiteX21229" fmla="*/ 3749904 w 7283450"/>
              <a:gd name="connsiteY21229" fmla="*/ 5754504 h 6857979"/>
              <a:gd name="connsiteX21230" fmla="*/ 3743554 w 7283450"/>
              <a:gd name="connsiteY21230" fmla="*/ 5743390 h 6857979"/>
              <a:gd name="connsiteX21231" fmla="*/ 3737600 w 7283450"/>
              <a:gd name="connsiteY21231" fmla="*/ 5732275 h 6857979"/>
              <a:gd name="connsiteX21232" fmla="*/ 3734822 w 7283450"/>
              <a:gd name="connsiteY21232" fmla="*/ 5726321 h 6857979"/>
              <a:gd name="connsiteX21233" fmla="*/ 3731250 w 7283450"/>
              <a:gd name="connsiteY21233" fmla="*/ 5721161 h 6857979"/>
              <a:gd name="connsiteX21234" fmla="*/ 3728075 w 7283450"/>
              <a:gd name="connsiteY21234" fmla="*/ 5716000 h 6857979"/>
              <a:gd name="connsiteX21235" fmla="*/ 3724503 w 7283450"/>
              <a:gd name="connsiteY21235" fmla="*/ 5711237 h 6857979"/>
              <a:gd name="connsiteX21236" fmla="*/ 3720137 w 7283450"/>
              <a:gd name="connsiteY21236" fmla="*/ 5706871 h 6857979"/>
              <a:gd name="connsiteX21237" fmla="*/ 3715771 w 7283450"/>
              <a:gd name="connsiteY21237" fmla="*/ 5702901 h 6857979"/>
              <a:gd name="connsiteX21238" fmla="*/ 3710214 w 7283450"/>
              <a:gd name="connsiteY21238" fmla="*/ 5699726 h 6857979"/>
              <a:gd name="connsiteX21239" fmla="*/ 3704261 w 7283450"/>
              <a:gd name="connsiteY21239" fmla="*/ 5697344 h 6857979"/>
              <a:gd name="connsiteX21240" fmla="*/ 3698307 w 7283450"/>
              <a:gd name="connsiteY21240" fmla="*/ 5695756 h 6857979"/>
              <a:gd name="connsiteX21241" fmla="*/ 3690766 w 7283450"/>
              <a:gd name="connsiteY21241" fmla="*/ 5694168 h 6857979"/>
              <a:gd name="connsiteX21242" fmla="*/ 3690766 w 7283450"/>
              <a:gd name="connsiteY21242" fmla="*/ 5691787 h 6857979"/>
              <a:gd name="connsiteX21243" fmla="*/ 3690369 w 7283450"/>
              <a:gd name="connsiteY21243" fmla="*/ 5689802 h 6857979"/>
              <a:gd name="connsiteX21244" fmla="*/ 3689576 w 7283450"/>
              <a:gd name="connsiteY21244" fmla="*/ 5688214 h 6857979"/>
              <a:gd name="connsiteX21245" fmla="*/ 3688385 w 7283450"/>
              <a:gd name="connsiteY21245" fmla="*/ 5686229 h 6857979"/>
              <a:gd name="connsiteX21246" fmla="*/ 3687591 w 7283450"/>
              <a:gd name="connsiteY21246" fmla="*/ 5685038 h 6857979"/>
              <a:gd name="connsiteX21247" fmla="*/ 3686797 w 7283450"/>
              <a:gd name="connsiteY21247" fmla="*/ 5683054 h 6857979"/>
              <a:gd name="connsiteX21248" fmla="*/ 3686797 w 7283450"/>
              <a:gd name="connsiteY21248" fmla="*/ 5681069 h 6857979"/>
              <a:gd name="connsiteX21249" fmla="*/ 3687194 w 7283450"/>
              <a:gd name="connsiteY21249" fmla="*/ 5677496 h 6857979"/>
              <a:gd name="connsiteX21250" fmla="*/ 3679256 w 7283450"/>
              <a:gd name="connsiteY21250" fmla="*/ 5679481 h 6857979"/>
              <a:gd name="connsiteX21251" fmla="*/ 3676478 w 7283450"/>
              <a:gd name="connsiteY21251" fmla="*/ 5679878 h 6857979"/>
              <a:gd name="connsiteX21252" fmla="*/ 3673303 w 7283450"/>
              <a:gd name="connsiteY21252" fmla="*/ 5679878 h 6857979"/>
              <a:gd name="connsiteX21253" fmla="*/ 3670127 w 7283450"/>
              <a:gd name="connsiteY21253" fmla="*/ 5679878 h 6857979"/>
              <a:gd name="connsiteX21254" fmla="*/ 3667349 w 7283450"/>
              <a:gd name="connsiteY21254" fmla="*/ 5679481 h 6857979"/>
              <a:gd name="connsiteX21255" fmla="*/ 3659411 w 7283450"/>
              <a:gd name="connsiteY21255" fmla="*/ 5677496 h 6857979"/>
              <a:gd name="connsiteX21256" fmla="*/ 3660205 w 7283450"/>
              <a:gd name="connsiteY21256" fmla="*/ 5681863 h 6857979"/>
              <a:gd name="connsiteX21257" fmla="*/ 3662189 w 7283450"/>
              <a:gd name="connsiteY21257" fmla="*/ 5687023 h 6857979"/>
              <a:gd name="connsiteX21258" fmla="*/ 3667746 w 7283450"/>
              <a:gd name="connsiteY21258" fmla="*/ 5698138 h 6857979"/>
              <a:gd name="connsiteX21259" fmla="*/ 3670524 w 7283450"/>
              <a:gd name="connsiteY21259" fmla="*/ 5704092 h 6857979"/>
              <a:gd name="connsiteX21260" fmla="*/ 3672906 w 7283450"/>
              <a:gd name="connsiteY21260" fmla="*/ 5709649 h 6857979"/>
              <a:gd name="connsiteX21261" fmla="*/ 3674493 w 7283450"/>
              <a:gd name="connsiteY21261" fmla="*/ 5715603 h 6857979"/>
              <a:gd name="connsiteX21262" fmla="*/ 3674890 w 7283450"/>
              <a:gd name="connsiteY21262" fmla="*/ 5718382 h 6857979"/>
              <a:gd name="connsiteX21263" fmla="*/ 3674890 w 7283450"/>
              <a:gd name="connsiteY21263" fmla="*/ 5721558 h 6857979"/>
              <a:gd name="connsiteX21264" fmla="*/ 3674890 w 7283450"/>
              <a:gd name="connsiteY21264" fmla="*/ 5723145 h 6857979"/>
              <a:gd name="connsiteX21265" fmla="*/ 3674493 w 7283450"/>
              <a:gd name="connsiteY21265" fmla="*/ 5725130 h 6857979"/>
              <a:gd name="connsiteX21266" fmla="*/ 3672906 w 7283450"/>
              <a:gd name="connsiteY21266" fmla="*/ 5728703 h 6857979"/>
              <a:gd name="connsiteX21267" fmla="*/ 3670524 w 7283450"/>
              <a:gd name="connsiteY21267" fmla="*/ 5733069 h 6857979"/>
              <a:gd name="connsiteX21268" fmla="*/ 3667746 w 7283450"/>
              <a:gd name="connsiteY21268" fmla="*/ 5736642 h 6857979"/>
              <a:gd name="connsiteX21269" fmla="*/ 3665365 w 7283450"/>
              <a:gd name="connsiteY21269" fmla="*/ 5741008 h 6857979"/>
              <a:gd name="connsiteX21270" fmla="*/ 3662586 w 7283450"/>
              <a:gd name="connsiteY21270" fmla="*/ 5744978 h 6857979"/>
              <a:gd name="connsiteX21271" fmla="*/ 3660602 w 7283450"/>
              <a:gd name="connsiteY21271" fmla="*/ 5749741 h 6857979"/>
              <a:gd name="connsiteX21272" fmla="*/ 3659411 w 7283450"/>
              <a:gd name="connsiteY21272" fmla="*/ 5754504 h 6857979"/>
              <a:gd name="connsiteX21273" fmla="*/ 3658617 w 7283450"/>
              <a:gd name="connsiteY21273" fmla="*/ 5758871 h 6857979"/>
              <a:gd name="connsiteX21274" fmla="*/ 3658220 w 7283450"/>
              <a:gd name="connsiteY21274" fmla="*/ 5762840 h 6857979"/>
              <a:gd name="connsiteX21275" fmla="*/ 3658220 w 7283450"/>
              <a:gd name="connsiteY21275" fmla="*/ 5769985 h 6857979"/>
              <a:gd name="connsiteX21276" fmla="*/ 3659014 w 7283450"/>
              <a:gd name="connsiteY21276" fmla="*/ 5783879 h 6857979"/>
              <a:gd name="connsiteX21277" fmla="*/ 3658617 w 7283450"/>
              <a:gd name="connsiteY21277" fmla="*/ 5790627 h 6857979"/>
              <a:gd name="connsiteX21278" fmla="*/ 3658220 w 7283450"/>
              <a:gd name="connsiteY21278" fmla="*/ 5794199 h 6857979"/>
              <a:gd name="connsiteX21279" fmla="*/ 3657427 w 7283450"/>
              <a:gd name="connsiteY21279" fmla="*/ 5798169 h 6857979"/>
              <a:gd name="connsiteX21280" fmla="*/ 3656236 w 7283450"/>
              <a:gd name="connsiteY21280" fmla="*/ 5801741 h 6857979"/>
              <a:gd name="connsiteX21281" fmla="*/ 3654251 w 7283450"/>
              <a:gd name="connsiteY21281" fmla="*/ 5805711 h 6857979"/>
              <a:gd name="connsiteX21282" fmla="*/ 3652267 w 7283450"/>
              <a:gd name="connsiteY21282" fmla="*/ 5810077 h 6857979"/>
              <a:gd name="connsiteX21283" fmla="*/ 3649886 w 7283450"/>
              <a:gd name="connsiteY21283" fmla="*/ 5814841 h 6857979"/>
              <a:gd name="connsiteX21284" fmla="*/ 3648695 w 7283450"/>
              <a:gd name="connsiteY21284" fmla="*/ 5816031 h 6857979"/>
              <a:gd name="connsiteX21285" fmla="*/ 3647504 w 7283450"/>
              <a:gd name="connsiteY21285" fmla="*/ 5817222 h 6857979"/>
              <a:gd name="connsiteX21286" fmla="*/ 3643932 w 7283450"/>
              <a:gd name="connsiteY21286" fmla="*/ 5819207 h 6857979"/>
              <a:gd name="connsiteX21287" fmla="*/ 3640360 w 7283450"/>
              <a:gd name="connsiteY21287" fmla="*/ 5821192 h 6857979"/>
              <a:gd name="connsiteX21288" fmla="*/ 3638772 w 7283450"/>
              <a:gd name="connsiteY21288" fmla="*/ 5822780 h 6857979"/>
              <a:gd name="connsiteX21289" fmla="*/ 3637185 w 7283450"/>
              <a:gd name="connsiteY21289" fmla="*/ 5824764 h 6857979"/>
              <a:gd name="connsiteX21290" fmla="*/ 3633614 w 7283450"/>
              <a:gd name="connsiteY21290" fmla="*/ 5831115 h 6857979"/>
              <a:gd name="connsiteX21291" fmla="*/ 3632422 w 7283450"/>
              <a:gd name="connsiteY21291" fmla="*/ 5833497 h 6857979"/>
              <a:gd name="connsiteX21292" fmla="*/ 3630834 w 7283450"/>
              <a:gd name="connsiteY21292" fmla="*/ 5835085 h 6857979"/>
              <a:gd name="connsiteX21293" fmla="*/ 3628850 w 7283450"/>
              <a:gd name="connsiteY21293" fmla="*/ 5836673 h 6857979"/>
              <a:gd name="connsiteX21294" fmla="*/ 3626865 w 7283450"/>
              <a:gd name="connsiteY21294" fmla="*/ 5838657 h 6857979"/>
              <a:gd name="connsiteX21295" fmla="*/ 3618134 w 7283450"/>
              <a:gd name="connsiteY21295" fmla="*/ 5845009 h 6857979"/>
              <a:gd name="connsiteX21296" fmla="*/ 3612975 w 7283450"/>
              <a:gd name="connsiteY21296" fmla="*/ 5848978 h 6857979"/>
              <a:gd name="connsiteX21297" fmla="*/ 3606624 w 7283450"/>
              <a:gd name="connsiteY21297" fmla="*/ 5851757 h 6857979"/>
              <a:gd name="connsiteX21298" fmla="*/ 3599480 w 7283450"/>
              <a:gd name="connsiteY21298" fmla="*/ 5854138 h 6857979"/>
              <a:gd name="connsiteX21299" fmla="*/ 3592336 w 7283450"/>
              <a:gd name="connsiteY21299" fmla="*/ 5855726 h 6857979"/>
              <a:gd name="connsiteX21300" fmla="*/ 3584794 w 7283450"/>
              <a:gd name="connsiteY21300" fmla="*/ 5857711 h 6857979"/>
              <a:gd name="connsiteX21301" fmla="*/ 3576856 w 7283450"/>
              <a:gd name="connsiteY21301" fmla="*/ 5858505 h 6857979"/>
              <a:gd name="connsiteX21302" fmla="*/ 3568521 w 7283450"/>
              <a:gd name="connsiteY21302" fmla="*/ 5858505 h 6857979"/>
              <a:gd name="connsiteX21303" fmla="*/ 3560186 w 7283450"/>
              <a:gd name="connsiteY21303" fmla="*/ 5858505 h 6857979"/>
              <a:gd name="connsiteX21304" fmla="*/ 3551851 w 7283450"/>
              <a:gd name="connsiteY21304" fmla="*/ 5857711 h 6857979"/>
              <a:gd name="connsiteX21305" fmla="*/ 3543914 w 7283450"/>
              <a:gd name="connsiteY21305" fmla="*/ 5856123 h 6857979"/>
              <a:gd name="connsiteX21306" fmla="*/ 3535975 w 7283450"/>
              <a:gd name="connsiteY21306" fmla="*/ 5854138 h 6857979"/>
              <a:gd name="connsiteX21307" fmla="*/ 3528038 w 7283450"/>
              <a:gd name="connsiteY21307" fmla="*/ 5852154 h 6857979"/>
              <a:gd name="connsiteX21308" fmla="*/ 3520100 w 7283450"/>
              <a:gd name="connsiteY21308" fmla="*/ 5849375 h 6857979"/>
              <a:gd name="connsiteX21309" fmla="*/ 3512558 w 7283450"/>
              <a:gd name="connsiteY21309" fmla="*/ 5846199 h 6857979"/>
              <a:gd name="connsiteX21310" fmla="*/ 3505811 w 7283450"/>
              <a:gd name="connsiteY21310" fmla="*/ 5842627 h 6857979"/>
              <a:gd name="connsiteX21311" fmla="*/ 3499065 w 7283450"/>
              <a:gd name="connsiteY21311" fmla="*/ 5838261 h 6857979"/>
              <a:gd name="connsiteX21312" fmla="*/ 3499065 w 7283450"/>
              <a:gd name="connsiteY21312" fmla="*/ 5836276 h 6857979"/>
              <a:gd name="connsiteX21313" fmla="*/ 3499065 w 7283450"/>
              <a:gd name="connsiteY21313" fmla="*/ 5835085 h 6857979"/>
              <a:gd name="connsiteX21314" fmla="*/ 3499461 w 7283450"/>
              <a:gd name="connsiteY21314" fmla="*/ 5833894 h 6857979"/>
              <a:gd name="connsiteX21315" fmla="*/ 3500255 w 7283450"/>
              <a:gd name="connsiteY21315" fmla="*/ 5833100 h 6857979"/>
              <a:gd name="connsiteX21316" fmla="*/ 3501842 w 7283450"/>
              <a:gd name="connsiteY21316" fmla="*/ 5832306 h 6857979"/>
              <a:gd name="connsiteX21317" fmla="*/ 3503033 w 7283450"/>
              <a:gd name="connsiteY21317" fmla="*/ 5832306 h 6857979"/>
              <a:gd name="connsiteX21318" fmla="*/ 3505414 w 7283450"/>
              <a:gd name="connsiteY21318" fmla="*/ 5831909 h 6857979"/>
              <a:gd name="connsiteX21319" fmla="*/ 3503431 w 7283450"/>
              <a:gd name="connsiteY21319" fmla="*/ 5827146 h 6857979"/>
              <a:gd name="connsiteX21320" fmla="*/ 3500255 w 7283450"/>
              <a:gd name="connsiteY21320" fmla="*/ 5822780 h 6857979"/>
              <a:gd name="connsiteX21321" fmla="*/ 3497476 w 7283450"/>
              <a:gd name="connsiteY21321" fmla="*/ 5819604 h 6857979"/>
              <a:gd name="connsiteX21322" fmla="*/ 3494301 w 7283450"/>
              <a:gd name="connsiteY21322" fmla="*/ 5816031 h 6857979"/>
              <a:gd name="connsiteX21323" fmla="*/ 3490729 w 7283450"/>
              <a:gd name="connsiteY21323" fmla="*/ 5812459 h 6857979"/>
              <a:gd name="connsiteX21324" fmla="*/ 3487951 w 7283450"/>
              <a:gd name="connsiteY21324" fmla="*/ 5809283 h 6857979"/>
              <a:gd name="connsiteX21325" fmla="*/ 3485570 w 7283450"/>
              <a:gd name="connsiteY21325" fmla="*/ 5805314 h 6857979"/>
              <a:gd name="connsiteX21326" fmla="*/ 3483188 w 7283450"/>
              <a:gd name="connsiteY21326" fmla="*/ 5801344 h 6857979"/>
              <a:gd name="connsiteX21327" fmla="*/ 3483188 w 7283450"/>
              <a:gd name="connsiteY21327" fmla="*/ 5799757 h 6857979"/>
              <a:gd name="connsiteX21328" fmla="*/ 3483188 w 7283450"/>
              <a:gd name="connsiteY21328" fmla="*/ 5798169 h 6857979"/>
              <a:gd name="connsiteX21329" fmla="*/ 3484379 w 7283450"/>
              <a:gd name="connsiteY21329" fmla="*/ 5794596 h 6857979"/>
              <a:gd name="connsiteX21330" fmla="*/ 3485966 w 7283450"/>
              <a:gd name="connsiteY21330" fmla="*/ 5791818 h 6857979"/>
              <a:gd name="connsiteX21331" fmla="*/ 3486363 w 7283450"/>
              <a:gd name="connsiteY21331" fmla="*/ 5791421 h 6857979"/>
              <a:gd name="connsiteX21332" fmla="*/ 3486760 w 7283450"/>
              <a:gd name="connsiteY21332" fmla="*/ 5791421 h 6857979"/>
              <a:gd name="connsiteX21333" fmla="*/ 3484379 w 7283450"/>
              <a:gd name="connsiteY21333" fmla="*/ 5786657 h 6857979"/>
              <a:gd name="connsiteX21334" fmla="*/ 3480806 w 7283450"/>
              <a:gd name="connsiteY21334" fmla="*/ 5782688 h 6857979"/>
              <a:gd name="connsiteX21335" fmla="*/ 3474059 w 7283450"/>
              <a:gd name="connsiteY21335" fmla="*/ 5774352 h 6857979"/>
              <a:gd name="connsiteX21336" fmla="*/ 3471678 w 7283450"/>
              <a:gd name="connsiteY21336" fmla="*/ 5769588 h 6857979"/>
              <a:gd name="connsiteX21337" fmla="*/ 3470487 w 7283450"/>
              <a:gd name="connsiteY21337" fmla="*/ 5767207 h 6857979"/>
              <a:gd name="connsiteX21338" fmla="*/ 3469297 w 7283450"/>
              <a:gd name="connsiteY21338" fmla="*/ 5764428 h 6857979"/>
              <a:gd name="connsiteX21339" fmla="*/ 3468504 w 7283450"/>
              <a:gd name="connsiteY21339" fmla="*/ 5761649 h 6857979"/>
              <a:gd name="connsiteX21340" fmla="*/ 3468106 w 7283450"/>
              <a:gd name="connsiteY21340" fmla="*/ 5758474 h 6857979"/>
              <a:gd name="connsiteX21341" fmla="*/ 3467709 w 7283450"/>
              <a:gd name="connsiteY21341" fmla="*/ 5755298 h 6857979"/>
              <a:gd name="connsiteX21342" fmla="*/ 3468106 w 7283450"/>
              <a:gd name="connsiteY21342" fmla="*/ 5751329 h 6857979"/>
              <a:gd name="connsiteX21343" fmla="*/ 3468900 w 7283450"/>
              <a:gd name="connsiteY21343" fmla="*/ 5748153 h 6857979"/>
              <a:gd name="connsiteX21344" fmla="*/ 3470090 w 7283450"/>
              <a:gd name="connsiteY21344" fmla="*/ 5746168 h 6857979"/>
              <a:gd name="connsiteX21345" fmla="*/ 3471678 w 7283450"/>
              <a:gd name="connsiteY21345" fmla="*/ 5745375 h 6857979"/>
              <a:gd name="connsiteX21346" fmla="*/ 3473662 w 7283450"/>
              <a:gd name="connsiteY21346" fmla="*/ 5744978 h 6857979"/>
              <a:gd name="connsiteX21347" fmla="*/ 3476044 w 7283450"/>
              <a:gd name="connsiteY21347" fmla="*/ 5745772 h 6857979"/>
              <a:gd name="connsiteX21348" fmla="*/ 3478426 w 7283450"/>
              <a:gd name="connsiteY21348" fmla="*/ 5746168 h 6857979"/>
              <a:gd name="connsiteX21349" fmla="*/ 3480806 w 7283450"/>
              <a:gd name="connsiteY21349" fmla="*/ 5747359 h 6857979"/>
              <a:gd name="connsiteX21350" fmla="*/ 3483188 w 7283450"/>
              <a:gd name="connsiteY21350" fmla="*/ 5748153 h 6857979"/>
              <a:gd name="connsiteX21351" fmla="*/ 3482394 w 7283450"/>
              <a:gd name="connsiteY21351" fmla="*/ 5743390 h 6857979"/>
              <a:gd name="connsiteX21352" fmla="*/ 3481203 w 7283450"/>
              <a:gd name="connsiteY21352" fmla="*/ 5740214 h 6857979"/>
              <a:gd name="connsiteX21353" fmla="*/ 3479616 w 7283450"/>
              <a:gd name="connsiteY21353" fmla="*/ 5735054 h 6857979"/>
              <a:gd name="connsiteX21354" fmla="*/ 3478822 w 7283450"/>
              <a:gd name="connsiteY21354" fmla="*/ 5732672 h 6857979"/>
              <a:gd name="connsiteX21355" fmla="*/ 3478822 w 7283450"/>
              <a:gd name="connsiteY21355" fmla="*/ 5729894 h 6857979"/>
              <a:gd name="connsiteX21356" fmla="*/ 3479219 w 7283450"/>
              <a:gd name="connsiteY21356" fmla="*/ 5725924 h 6857979"/>
              <a:gd name="connsiteX21357" fmla="*/ 3480410 w 7283450"/>
              <a:gd name="connsiteY21357" fmla="*/ 5721558 h 6857979"/>
              <a:gd name="connsiteX21358" fmla="*/ 3468106 w 7283450"/>
              <a:gd name="connsiteY21358" fmla="*/ 5721558 h 6857979"/>
              <a:gd name="connsiteX21359" fmla="*/ 3466915 w 7283450"/>
              <a:gd name="connsiteY21359" fmla="*/ 5722749 h 6857979"/>
              <a:gd name="connsiteX21360" fmla="*/ 3465724 w 7283450"/>
              <a:gd name="connsiteY21360" fmla="*/ 5723939 h 6857979"/>
              <a:gd name="connsiteX21361" fmla="*/ 3465327 w 7283450"/>
              <a:gd name="connsiteY21361" fmla="*/ 5725130 h 6857979"/>
              <a:gd name="connsiteX21362" fmla="*/ 3465327 w 7283450"/>
              <a:gd name="connsiteY21362" fmla="*/ 5725924 h 6857979"/>
              <a:gd name="connsiteX21363" fmla="*/ 3465724 w 7283450"/>
              <a:gd name="connsiteY21363" fmla="*/ 5726718 h 6857979"/>
              <a:gd name="connsiteX21364" fmla="*/ 3466121 w 7283450"/>
              <a:gd name="connsiteY21364" fmla="*/ 5727512 h 6857979"/>
              <a:gd name="connsiteX21365" fmla="*/ 3467709 w 7283450"/>
              <a:gd name="connsiteY21365" fmla="*/ 5729100 h 6857979"/>
              <a:gd name="connsiteX21366" fmla="*/ 3469297 w 7283450"/>
              <a:gd name="connsiteY21366" fmla="*/ 5731481 h 6857979"/>
              <a:gd name="connsiteX21367" fmla="*/ 3470884 w 7283450"/>
              <a:gd name="connsiteY21367" fmla="*/ 5733863 h 6857979"/>
              <a:gd name="connsiteX21368" fmla="*/ 3471281 w 7283450"/>
              <a:gd name="connsiteY21368" fmla="*/ 5735054 h 6857979"/>
              <a:gd name="connsiteX21369" fmla="*/ 3471281 w 7283450"/>
              <a:gd name="connsiteY21369" fmla="*/ 5736642 h 6857979"/>
              <a:gd name="connsiteX21370" fmla="*/ 3471281 w 7283450"/>
              <a:gd name="connsiteY21370" fmla="*/ 5739023 h 6857979"/>
              <a:gd name="connsiteX21371" fmla="*/ 3470884 w 7283450"/>
              <a:gd name="connsiteY21371" fmla="*/ 5741405 h 6857979"/>
              <a:gd name="connsiteX21372" fmla="*/ 3468504 w 7283450"/>
              <a:gd name="connsiteY21372" fmla="*/ 5741008 h 6857979"/>
              <a:gd name="connsiteX21373" fmla="*/ 3466121 w 7283450"/>
              <a:gd name="connsiteY21373" fmla="*/ 5740611 h 6857979"/>
              <a:gd name="connsiteX21374" fmla="*/ 3464534 w 7283450"/>
              <a:gd name="connsiteY21374" fmla="*/ 5739817 h 6857979"/>
              <a:gd name="connsiteX21375" fmla="*/ 3463343 w 7283450"/>
              <a:gd name="connsiteY21375" fmla="*/ 5738626 h 6857979"/>
              <a:gd name="connsiteX21376" fmla="*/ 3461755 w 7283450"/>
              <a:gd name="connsiteY21376" fmla="*/ 5737039 h 6857979"/>
              <a:gd name="connsiteX21377" fmla="*/ 3460962 w 7283450"/>
              <a:gd name="connsiteY21377" fmla="*/ 5735451 h 6857979"/>
              <a:gd name="connsiteX21378" fmla="*/ 3459375 w 7283450"/>
              <a:gd name="connsiteY21378" fmla="*/ 5732275 h 6857979"/>
              <a:gd name="connsiteX21379" fmla="*/ 3456199 w 7283450"/>
              <a:gd name="connsiteY21379" fmla="*/ 5724336 h 6857979"/>
              <a:gd name="connsiteX21380" fmla="*/ 3454611 w 7283450"/>
              <a:gd name="connsiteY21380" fmla="*/ 5720367 h 6857979"/>
              <a:gd name="connsiteX21381" fmla="*/ 3453420 w 7283450"/>
              <a:gd name="connsiteY21381" fmla="*/ 5719176 h 6857979"/>
              <a:gd name="connsiteX21382" fmla="*/ 3452231 w 7283450"/>
              <a:gd name="connsiteY21382" fmla="*/ 5717985 h 6857979"/>
              <a:gd name="connsiteX21383" fmla="*/ 3449848 w 7283450"/>
              <a:gd name="connsiteY21383" fmla="*/ 5717588 h 6857979"/>
              <a:gd name="connsiteX21384" fmla="*/ 3447467 w 7283450"/>
              <a:gd name="connsiteY21384" fmla="*/ 5717985 h 6857979"/>
              <a:gd name="connsiteX21385" fmla="*/ 3446276 w 7283450"/>
              <a:gd name="connsiteY21385" fmla="*/ 5718779 h 6857979"/>
              <a:gd name="connsiteX21386" fmla="*/ 3444689 w 7283450"/>
              <a:gd name="connsiteY21386" fmla="*/ 5719970 h 6857979"/>
              <a:gd name="connsiteX21387" fmla="*/ 3443498 w 7283450"/>
              <a:gd name="connsiteY21387" fmla="*/ 5721161 h 6857979"/>
              <a:gd name="connsiteX21388" fmla="*/ 3441910 w 7283450"/>
              <a:gd name="connsiteY21388" fmla="*/ 5721955 h 6857979"/>
              <a:gd name="connsiteX21389" fmla="*/ 3439132 w 7283450"/>
              <a:gd name="connsiteY21389" fmla="*/ 5721955 h 6857979"/>
              <a:gd name="connsiteX21390" fmla="*/ 3436354 w 7283450"/>
              <a:gd name="connsiteY21390" fmla="*/ 5721558 h 6857979"/>
              <a:gd name="connsiteX21391" fmla="*/ 3433575 w 7283450"/>
              <a:gd name="connsiteY21391" fmla="*/ 5718779 h 6857979"/>
              <a:gd name="connsiteX21392" fmla="*/ 3430400 w 7283450"/>
              <a:gd name="connsiteY21392" fmla="*/ 5716397 h 6857979"/>
              <a:gd name="connsiteX21393" fmla="*/ 3425637 w 7283450"/>
              <a:gd name="connsiteY21393" fmla="*/ 5711634 h 6857979"/>
              <a:gd name="connsiteX21394" fmla="*/ 3421272 w 7283450"/>
              <a:gd name="connsiteY21394" fmla="*/ 5707664 h 6857979"/>
              <a:gd name="connsiteX21395" fmla="*/ 3417700 w 7283450"/>
              <a:gd name="connsiteY21395" fmla="*/ 5704092 h 6857979"/>
              <a:gd name="connsiteX21396" fmla="*/ 3415715 w 7283450"/>
              <a:gd name="connsiteY21396" fmla="*/ 5702107 h 6857979"/>
              <a:gd name="connsiteX21397" fmla="*/ 3413334 w 7283450"/>
              <a:gd name="connsiteY21397" fmla="*/ 5700916 h 6857979"/>
              <a:gd name="connsiteX21398" fmla="*/ 3411349 w 7283450"/>
              <a:gd name="connsiteY21398" fmla="*/ 5700122 h 6857979"/>
              <a:gd name="connsiteX21399" fmla="*/ 3408968 w 7283450"/>
              <a:gd name="connsiteY21399" fmla="*/ 5699726 h 6857979"/>
              <a:gd name="connsiteX21400" fmla="*/ 3405793 w 7283450"/>
              <a:gd name="connsiteY21400" fmla="*/ 5699329 h 6857979"/>
              <a:gd name="connsiteX21401" fmla="*/ 3403014 w 7283450"/>
              <a:gd name="connsiteY21401" fmla="*/ 5699329 h 6857979"/>
              <a:gd name="connsiteX21402" fmla="*/ 3399839 w 7283450"/>
              <a:gd name="connsiteY21402" fmla="*/ 5700122 h 6857979"/>
              <a:gd name="connsiteX21403" fmla="*/ 3395473 w 7283450"/>
              <a:gd name="connsiteY21403" fmla="*/ 5700916 h 6857979"/>
              <a:gd name="connsiteX21404" fmla="*/ 3393489 w 7283450"/>
              <a:gd name="connsiteY21404" fmla="*/ 5702107 h 6857979"/>
              <a:gd name="connsiteX21405" fmla="*/ 3391504 w 7283450"/>
              <a:gd name="connsiteY21405" fmla="*/ 5702901 h 6857979"/>
              <a:gd name="connsiteX21406" fmla="*/ 3389123 w 7283450"/>
              <a:gd name="connsiteY21406" fmla="*/ 5704886 h 6857979"/>
              <a:gd name="connsiteX21407" fmla="*/ 3387138 w 7283450"/>
              <a:gd name="connsiteY21407" fmla="*/ 5706474 h 6857979"/>
              <a:gd name="connsiteX21408" fmla="*/ 3383963 w 7283450"/>
              <a:gd name="connsiteY21408" fmla="*/ 5710046 h 6857979"/>
              <a:gd name="connsiteX21409" fmla="*/ 3380788 w 7283450"/>
              <a:gd name="connsiteY21409" fmla="*/ 5714016 h 6857979"/>
              <a:gd name="connsiteX21410" fmla="*/ 3378406 w 7283450"/>
              <a:gd name="connsiteY21410" fmla="*/ 5717588 h 6857979"/>
              <a:gd name="connsiteX21411" fmla="*/ 3375628 w 7283450"/>
              <a:gd name="connsiteY21411" fmla="*/ 5721161 h 6857979"/>
              <a:gd name="connsiteX21412" fmla="*/ 3373248 w 7283450"/>
              <a:gd name="connsiteY21412" fmla="*/ 5723542 h 6857979"/>
              <a:gd name="connsiteX21413" fmla="*/ 3371659 w 7283450"/>
              <a:gd name="connsiteY21413" fmla="*/ 5724336 h 6857979"/>
              <a:gd name="connsiteX21414" fmla="*/ 3370468 w 7283450"/>
              <a:gd name="connsiteY21414" fmla="*/ 5724733 h 6857979"/>
              <a:gd name="connsiteX21415" fmla="*/ 3367690 w 7283450"/>
              <a:gd name="connsiteY21415" fmla="*/ 5724733 h 6857979"/>
              <a:gd name="connsiteX21416" fmla="*/ 3364515 w 7283450"/>
              <a:gd name="connsiteY21416" fmla="*/ 5723939 h 6857979"/>
              <a:gd name="connsiteX21417" fmla="*/ 3360546 w 7283450"/>
              <a:gd name="connsiteY21417" fmla="*/ 5723145 h 6857979"/>
              <a:gd name="connsiteX21418" fmla="*/ 3356577 w 7283450"/>
              <a:gd name="connsiteY21418" fmla="*/ 5721955 h 6857979"/>
              <a:gd name="connsiteX21419" fmla="*/ 3352609 w 7283450"/>
              <a:gd name="connsiteY21419" fmla="*/ 5719970 h 6857979"/>
              <a:gd name="connsiteX21420" fmla="*/ 3349830 w 7283450"/>
              <a:gd name="connsiteY21420" fmla="*/ 5717985 h 6857979"/>
              <a:gd name="connsiteX21421" fmla="*/ 3346655 w 7283450"/>
              <a:gd name="connsiteY21421" fmla="*/ 5716397 h 6857979"/>
              <a:gd name="connsiteX21422" fmla="*/ 3345465 w 7283450"/>
              <a:gd name="connsiteY21422" fmla="*/ 5714413 h 6857979"/>
              <a:gd name="connsiteX21423" fmla="*/ 3345067 w 7283450"/>
              <a:gd name="connsiteY21423" fmla="*/ 5713222 h 6857979"/>
              <a:gd name="connsiteX21424" fmla="*/ 3345465 w 7283450"/>
              <a:gd name="connsiteY21424" fmla="*/ 5710840 h 6857979"/>
              <a:gd name="connsiteX21425" fmla="*/ 3347448 w 7283450"/>
              <a:gd name="connsiteY21425" fmla="*/ 5707268 h 6857979"/>
              <a:gd name="connsiteX21426" fmla="*/ 3349036 w 7283450"/>
              <a:gd name="connsiteY21426" fmla="*/ 5703298 h 6857979"/>
              <a:gd name="connsiteX21427" fmla="*/ 3349433 w 7283450"/>
              <a:gd name="connsiteY21427" fmla="*/ 5702107 h 6857979"/>
              <a:gd name="connsiteX21428" fmla="*/ 3349036 w 7283450"/>
              <a:gd name="connsiteY21428" fmla="*/ 5701313 h 6857979"/>
              <a:gd name="connsiteX21429" fmla="*/ 3348639 w 7283450"/>
              <a:gd name="connsiteY21429" fmla="*/ 5700916 h 6857979"/>
              <a:gd name="connsiteX21430" fmla="*/ 3345465 w 7283450"/>
              <a:gd name="connsiteY21430" fmla="*/ 5699329 h 6857979"/>
              <a:gd name="connsiteX21431" fmla="*/ 3341892 w 7283450"/>
              <a:gd name="connsiteY21431" fmla="*/ 5697741 h 6857979"/>
              <a:gd name="connsiteX21432" fmla="*/ 3337129 w 7283450"/>
              <a:gd name="connsiteY21432" fmla="*/ 5696153 h 6857979"/>
              <a:gd name="connsiteX21433" fmla="*/ 3332366 w 7283450"/>
              <a:gd name="connsiteY21433" fmla="*/ 5694962 h 6857979"/>
              <a:gd name="connsiteX21434" fmla="*/ 3326810 w 7283450"/>
              <a:gd name="connsiteY21434" fmla="*/ 5694962 h 6857979"/>
              <a:gd name="connsiteX21435" fmla="*/ 3324031 w 7283450"/>
              <a:gd name="connsiteY21435" fmla="*/ 5695756 h 6857979"/>
              <a:gd name="connsiteX21436" fmla="*/ 3320856 w 7283450"/>
              <a:gd name="connsiteY21436" fmla="*/ 5696153 h 6857979"/>
              <a:gd name="connsiteX21437" fmla="*/ 3318475 w 7283450"/>
              <a:gd name="connsiteY21437" fmla="*/ 5696947 h 6857979"/>
              <a:gd name="connsiteX21438" fmla="*/ 3316093 w 7283450"/>
              <a:gd name="connsiteY21438" fmla="*/ 5697741 h 6857979"/>
              <a:gd name="connsiteX21439" fmla="*/ 3313712 w 7283450"/>
              <a:gd name="connsiteY21439" fmla="*/ 5699329 h 6857979"/>
              <a:gd name="connsiteX21440" fmla="*/ 3310934 w 7283450"/>
              <a:gd name="connsiteY21440" fmla="*/ 5700916 h 6857979"/>
              <a:gd name="connsiteX21441" fmla="*/ 3312124 w 7283450"/>
              <a:gd name="connsiteY21441" fmla="*/ 5702901 h 6857979"/>
              <a:gd name="connsiteX21442" fmla="*/ 3314109 w 7283450"/>
              <a:gd name="connsiteY21442" fmla="*/ 5704886 h 6857979"/>
              <a:gd name="connsiteX21443" fmla="*/ 3316093 w 7283450"/>
              <a:gd name="connsiteY21443" fmla="*/ 5705680 h 6857979"/>
              <a:gd name="connsiteX21444" fmla="*/ 3317682 w 7283450"/>
              <a:gd name="connsiteY21444" fmla="*/ 5706474 h 6857979"/>
              <a:gd name="connsiteX21445" fmla="*/ 3319665 w 7283450"/>
              <a:gd name="connsiteY21445" fmla="*/ 5706871 h 6857979"/>
              <a:gd name="connsiteX21446" fmla="*/ 3322047 w 7283450"/>
              <a:gd name="connsiteY21446" fmla="*/ 5706871 h 6857979"/>
              <a:gd name="connsiteX21447" fmla="*/ 3326016 w 7283450"/>
              <a:gd name="connsiteY21447" fmla="*/ 5706474 h 6857979"/>
              <a:gd name="connsiteX21448" fmla="*/ 3330779 w 7283450"/>
              <a:gd name="connsiteY21448" fmla="*/ 5705680 h 6857979"/>
              <a:gd name="connsiteX21449" fmla="*/ 3334748 w 7283450"/>
              <a:gd name="connsiteY21449" fmla="*/ 5705283 h 6857979"/>
              <a:gd name="connsiteX21450" fmla="*/ 3336732 w 7283450"/>
              <a:gd name="connsiteY21450" fmla="*/ 5705680 h 6857979"/>
              <a:gd name="connsiteX21451" fmla="*/ 3338717 w 7283450"/>
              <a:gd name="connsiteY21451" fmla="*/ 5706077 h 6857979"/>
              <a:gd name="connsiteX21452" fmla="*/ 3340701 w 7283450"/>
              <a:gd name="connsiteY21452" fmla="*/ 5706871 h 6857979"/>
              <a:gd name="connsiteX21453" fmla="*/ 3342289 w 7283450"/>
              <a:gd name="connsiteY21453" fmla="*/ 5707664 h 6857979"/>
              <a:gd name="connsiteX21454" fmla="*/ 3340701 w 7283450"/>
              <a:gd name="connsiteY21454" fmla="*/ 5711634 h 6857979"/>
              <a:gd name="connsiteX21455" fmla="*/ 3338717 w 7283450"/>
              <a:gd name="connsiteY21455" fmla="*/ 5715206 h 6857979"/>
              <a:gd name="connsiteX21456" fmla="*/ 3335938 w 7283450"/>
              <a:gd name="connsiteY21456" fmla="*/ 5717588 h 6857979"/>
              <a:gd name="connsiteX21457" fmla="*/ 3333160 w 7283450"/>
              <a:gd name="connsiteY21457" fmla="*/ 5719176 h 6857979"/>
              <a:gd name="connsiteX21458" fmla="*/ 3330382 w 7283450"/>
              <a:gd name="connsiteY21458" fmla="*/ 5720367 h 6857979"/>
              <a:gd name="connsiteX21459" fmla="*/ 3326810 w 7283450"/>
              <a:gd name="connsiteY21459" fmla="*/ 5721558 h 6857979"/>
              <a:gd name="connsiteX21460" fmla="*/ 3323237 w 7283450"/>
              <a:gd name="connsiteY21460" fmla="*/ 5721955 h 6857979"/>
              <a:gd name="connsiteX21461" fmla="*/ 3319268 w 7283450"/>
              <a:gd name="connsiteY21461" fmla="*/ 5721955 h 6857979"/>
              <a:gd name="connsiteX21462" fmla="*/ 3311331 w 7283450"/>
              <a:gd name="connsiteY21462" fmla="*/ 5721955 h 6857979"/>
              <a:gd name="connsiteX21463" fmla="*/ 3307362 w 7283450"/>
              <a:gd name="connsiteY21463" fmla="*/ 5721955 h 6857979"/>
              <a:gd name="connsiteX21464" fmla="*/ 3303394 w 7283450"/>
              <a:gd name="connsiteY21464" fmla="*/ 5722352 h 6857979"/>
              <a:gd name="connsiteX21465" fmla="*/ 3299424 w 7283450"/>
              <a:gd name="connsiteY21465" fmla="*/ 5722749 h 6857979"/>
              <a:gd name="connsiteX21466" fmla="*/ 3295455 w 7283450"/>
              <a:gd name="connsiteY21466" fmla="*/ 5723939 h 6857979"/>
              <a:gd name="connsiteX21467" fmla="*/ 3292279 w 7283450"/>
              <a:gd name="connsiteY21467" fmla="*/ 5725527 h 6857979"/>
              <a:gd name="connsiteX21468" fmla="*/ 3289104 w 7283450"/>
              <a:gd name="connsiteY21468" fmla="*/ 5727909 h 6857979"/>
              <a:gd name="connsiteX21469" fmla="*/ 3287913 w 7283450"/>
              <a:gd name="connsiteY21469" fmla="*/ 5726321 h 6857979"/>
              <a:gd name="connsiteX21470" fmla="*/ 3287517 w 7283450"/>
              <a:gd name="connsiteY21470" fmla="*/ 5725130 h 6857979"/>
              <a:gd name="connsiteX21471" fmla="*/ 3286723 w 7283450"/>
              <a:gd name="connsiteY21471" fmla="*/ 5723939 h 6857979"/>
              <a:gd name="connsiteX21472" fmla="*/ 3286723 w 7283450"/>
              <a:gd name="connsiteY21472" fmla="*/ 5723145 h 6857979"/>
              <a:gd name="connsiteX21473" fmla="*/ 3287913 w 7283450"/>
              <a:gd name="connsiteY21473" fmla="*/ 5721161 h 6857979"/>
              <a:gd name="connsiteX21474" fmla="*/ 3289104 w 7283450"/>
              <a:gd name="connsiteY21474" fmla="*/ 5717985 h 6857979"/>
              <a:gd name="connsiteX21475" fmla="*/ 3286723 w 7283450"/>
              <a:gd name="connsiteY21475" fmla="*/ 5717191 h 6857979"/>
              <a:gd name="connsiteX21476" fmla="*/ 3285135 w 7283450"/>
              <a:gd name="connsiteY21476" fmla="*/ 5717191 h 6857979"/>
              <a:gd name="connsiteX21477" fmla="*/ 3283944 w 7283450"/>
              <a:gd name="connsiteY21477" fmla="*/ 5717588 h 6857979"/>
              <a:gd name="connsiteX21478" fmla="*/ 3283151 w 7283450"/>
              <a:gd name="connsiteY21478" fmla="*/ 5717985 h 6857979"/>
              <a:gd name="connsiteX21479" fmla="*/ 3282357 w 7283450"/>
              <a:gd name="connsiteY21479" fmla="*/ 5718779 h 6857979"/>
              <a:gd name="connsiteX21480" fmla="*/ 3281563 w 7283450"/>
              <a:gd name="connsiteY21480" fmla="*/ 5719970 h 6857979"/>
              <a:gd name="connsiteX21481" fmla="*/ 3280769 w 7283450"/>
              <a:gd name="connsiteY21481" fmla="*/ 5722749 h 6857979"/>
              <a:gd name="connsiteX21482" fmla="*/ 3280372 w 7283450"/>
              <a:gd name="connsiteY21482" fmla="*/ 5725130 h 6857979"/>
              <a:gd name="connsiteX21483" fmla="*/ 3279579 w 7283450"/>
              <a:gd name="connsiteY21483" fmla="*/ 5727512 h 6857979"/>
              <a:gd name="connsiteX21484" fmla="*/ 3277991 w 7283450"/>
              <a:gd name="connsiteY21484" fmla="*/ 5730291 h 6857979"/>
              <a:gd name="connsiteX21485" fmla="*/ 3277197 w 7283450"/>
              <a:gd name="connsiteY21485" fmla="*/ 5730687 h 6857979"/>
              <a:gd name="connsiteX21486" fmla="*/ 3276404 w 7283450"/>
              <a:gd name="connsiteY21486" fmla="*/ 5731481 h 6857979"/>
              <a:gd name="connsiteX21487" fmla="*/ 3274022 w 7283450"/>
              <a:gd name="connsiteY21487" fmla="*/ 5731878 h 6857979"/>
              <a:gd name="connsiteX21488" fmla="*/ 3272037 w 7283450"/>
              <a:gd name="connsiteY21488" fmla="*/ 5731878 h 6857979"/>
              <a:gd name="connsiteX21489" fmla="*/ 3270450 w 7283450"/>
              <a:gd name="connsiteY21489" fmla="*/ 5731878 h 6857979"/>
              <a:gd name="connsiteX21490" fmla="*/ 3268465 w 7283450"/>
              <a:gd name="connsiteY21490" fmla="*/ 5731084 h 6857979"/>
              <a:gd name="connsiteX21491" fmla="*/ 3267275 w 7283450"/>
              <a:gd name="connsiteY21491" fmla="*/ 5730291 h 6857979"/>
              <a:gd name="connsiteX21492" fmla="*/ 3266482 w 7283450"/>
              <a:gd name="connsiteY21492" fmla="*/ 5729100 h 6857979"/>
              <a:gd name="connsiteX21493" fmla="*/ 3264893 w 7283450"/>
              <a:gd name="connsiteY21493" fmla="*/ 5726718 h 6857979"/>
              <a:gd name="connsiteX21494" fmla="*/ 3263703 w 7283450"/>
              <a:gd name="connsiteY21494" fmla="*/ 5723939 h 6857979"/>
              <a:gd name="connsiteX21495" fmla="*/ 3262512 w 7283450"/>
              <a:gd name="connsiteY21495" fmla="*/ 5721558 h 6857979"/>
              <a:gd name="connsiteX21496" fmla="*/ 3261718 w 7283450"/>
              <a:gd name="connsiteY21496" fmla="*/ 5719970 h 6857979"/>
              <a:gd name="connsiteX21497" fmla="*/ 3260130 w 7283450"/>
              <a:gd name="connsiteY21497" fmla="*/ 5718779 h 6857979"/>
              <a:gd name="connsiteX21498" fmla="*/ 3258940 w 7283450"/>
              <a:gd name="connsiteY21498" fmla="*/ 5718382 h 6857979"/>
              <a:gd name="connsiteX21499" fmla="*/ 3257352 w 7283450"/>
              <a:gd name="connsiteY21499" fmla="*/ 5717985 h 6857979"/>
              <a:gd name="connsiteX21500" fmla="*/ 3251796 w 7283450"/>
              <a:gd name="connsiteY21500" fmla="*/ 5717985 h 6857979"/>
              <a:gd name="connsiteX21501" fmla="*/ 3246239 w 7283450"/>
              <a:gd name="connsiteY21501" fmla="*/ 5718779 h 6857979"/>
              <a:gd name="connsiteX21502" fmla="*/ 3233935 w 7283450"/>
              <a:gd name="connsiteY21502" fmla="*/ 5721161 h 6857979"/>
              <a:gd name="connsiteX21503" fmla="*/ 3228379 w 7283450"/>
              <a:gd name="connsiteY21503" fmla="*/ 5722352 h 6857979"/>
              <a:gd name="connsiteX21504" fmla="*/ 3222425 w 7283450"/>
              <a:gd name="connsiteY21504" fmla="*/ 5722749 h 6857979"/>
              <a:gd name="connsiteX21505" fmla="*/ 3216075 w 7283450"/>
              <a:gd name="connsiteY21505" fmla="*/ 5722352 h 6857979"/>
              <a:gd name="connsiteX21506" fmla="*/ 3213296 w 7283450"/>
              <a:gd name="connsiteY21506" fmla="*/ 5721955 h 6857979"/>
              <a:gd name="connsiteX21507" fmla="*/ 3210518 w 7283450"/>
              <a:gd name="connsiteY21507" fmla="*/ 5721558 h 6857979"/>
              <a:gd name="connsiteX21508" fmla="*/ 3208534 w 7283450"/>
              <a:gd name="connsiteY21508" fmla="*/ 5719970 h 6857979"/>
              <a:gd name="connsiteX21509" fmla="*/ 3207343 w 7283450"/>
              <a:gd name="connsiteY21509" fmla="*/ 5718779 h 6857979"/>
              <a:gd name="connsiteX21510" fmla="*/ 3204565 w 7283450"/>
              <a:gd name="connsiteY21510" fmla="*/ 5714413 h 6857979"/>
              <a:gd name="connsiteX21511" fmla="*/ 3202977 w 7283450"/>
              <a:gd name="connsiteY21511" fmla="*/ 5711634 h 6857979"/>
              <a:gd name="connsiteX21512" fmla="*/ 3200596 w 7283450"/>
              <a:gd name="connsiteY21512" fmla="*/ 5709252 h 6857979"/>
              <a:gd name="connsiteX21513" fmla="*/ 3197817 w 7283450"/>
              <a:gd name="connsiteY21513" fmla="*/ 5706871 h 6857979"/>
              <a:gd name="connsiteX21514" fmla="*/ 3195039 w 7283450"/>
              <a:gd name="connsiteY21514" fmla="*/ 5704489 h 6857979"/>
              <a:gd name="connsiteX21515" fmla="*/ 3192261 w 7283450"/>
              <a:gd name="connsiteY21515" fmla="*/ 5703298 h 6857979"/>
              <a:gd name="connsiteX21516" fmla="*/ 3189879 w 7283450"/>
              <a:gd name="connsiteY21516" fmla="*/ 5702901 h 6857979"/>
              <a:gd name="connsiteX21517" fmla="*/ 3185117 w 7283450"/>
              <a:gd name="connsiteY21517" fmla="*/ 5702504 h 6857979"/>
              <a:gd name="connsiteX21518" fmla="*/ 3179957 w 7283450"/>
              <a:gd name="connsiteY21518" fmla="*/ 5702107 h 6857979"/>
              <a:gd name="connsiteX21519" fmla="*/ 3177972 w 7283450"/>
              <a:gd name="connsiteY21519" fmla="*/ 5701710 h 6857979"/>
              <a:gd name="connsiteX21520" fmla="*/ 3175591 w 7283450"/>
              <a:gd name="connsiteY21520" fmla="*/ 5700916 h 6857979"/>
              <a:gd name="connsiteX21521" fmla="*/ 3174797 w 7283450"/>
              <a:gd name="connsiteY21521" fmla="*/ 5700122 h 6857979"/>
              <a:gd name="connsiteX21522" fmla="*/ 3174004 w 7283450"/>
              <a:gd name="connsiteY21522" fmla="*/ 5698932 h 6857979"/>
              <a:gd name="connsiteX21523" fmla="*/ 3172019 w 7283450"/>
              <a:gd name="connsiteY21523" fmla="*/ 5694565 h 6857979"/>
              <a:gd name="connsiteX21524" fmla="*/ 3169638 w 7283450"/>
              <a:gd name="connsiteY21524" fmla="*/ 5690596 h 6857979"/>
              <a:gd name="connsiteX21525" fmla="*/ 3168447 w 7283450"/>
              <a:gd name="connsiteY21525" fmla="*/ 5689008 h 6857979"/>
              <a:gd name="connsiteX21526" fmla="*/ 3166462 w 7283450"/>
              <a:gd name="connsiteY21526" fmla="*/ 5687817 h 6857979"/>
              <a:gd name="connsiteX21527" fmla="*/ 3163684 w 7283450"/>
              <a:gd name="connsiteY21527" fmla="*/ 5687023 h 6857979"/>
              <a:gd name="connsiteX21528" fmla="*/ 3160906 w 7283450"/>
              <a:gd name="connsiteY21528" fmla="*/ 5686229 h 6857979"/>
              <a:gd name="connsiteX21529" fmla="*/ 3158127 w 7283450"/>
              <a:gd name="connsiteY21529" fmla="*/ 5686229 h 6857979"/>
              <a:gd name="connsiteX21530" fmla="*/ 3156143 w 7283450"/>
              <a:gd name="connsiteY21530" fmla="*/ 5685832 h 6857979"/>
              <a:gd name="connsiteX21531" fmla="*/ 3154555 w 7283450"/>
              <a:gd name="connsiteY21531" fmla="*/ 5685038 h 6857979"/>
              <a:gd name="connsiteX21532" fmla="*/ 3153761 w 7283450"/>
              <a:gd name="connsiteY21532" fmla="*/ 5684245 h 6857979"/>
              <a:gd name="connsiteX21533" fmla="*/ 3152968 w 7283450"/>
              <a:gd name="connsiteY21533" fmla="*/ 5683054 h 6857979"/>
              <a:gd name="connsiteX21534" fmla="*/ 3151777 w 7283450"/>
              <a:gd name="connsiteY21534" fmla="*/ 5679878 h 6857979"/>
              <a:gd name="connsiteX21535" fmla="*/ 3150983 w 7283450"/>
              <a:gd name="connsiteY21535" fmla="*/ 5674321 h 6857979"/>
              <a:gd name="connsiteX21536" fmla="*/ 3148205 w 7283450"/>
              <a:gd name="connsiteY21536" fmla="*/ 5674718 h 6857979"/>
              <a:gd name="connsiteX21537" fmla="*/ 3145824 w 7283450"/>
              <a:gd name="connsiteY21537" fmla="*/ 5674718 h 6857979"/>
              <a:gd name="connsiteX21538" fmla="*/ 3139473 w 7283450"/>
              <a:gd name="connsiteY21538" fmla="*/ 5673924 h 6857979"/>
              <a:gd name="connsiteX21539" fmla="*/ 3136695 w 7283450"/>
              <a:gd name="connsiteY21539" fmla="*/ 5673924 h 6857979"/>
              <a:gd name="connsiteX21540" fmla="*/ 3134710 w 7283450"/>
              <a:gd name="connsiteY21540" fmla="*/ 5674321 h 6857979"/>
              <a:gd name="connsiteX21541" fmla="*/ 3133520 w 7283450"/>
              <a:gd name="connsiteY21541" fmla="*/ 5674718 h 6857979"/>
              <a:gd name="connsiteX21542" fmla="*/ 3132726 w 7283450"/>
              <a:gd name="connsiteY21542" fmla="*/ 5675512 h 6857979"/>
              <a:gd name="connsiteX21543" fmla="*/ 3131933 w 7283450"/>
              <a:gd name="connsiteY21543" fmla="*/ 5676306 h 6857979"/>
              <a:gd name="connsiteX21544" fmla="*/ 3131933 w 7283450"/>
              <a:gd name="connsiteY21544" fmla="*/ 5677496 h 6857979"/>
              <a:gd name="connsiteX21545" fmla="*/ 3130741 w 7283450"/>
              <a:gd name="connsiteY21545" fmla="*/ 5677099 h 6857979"/>
              <a:gd name="connsiteX21546" fmla="*/ 3129948 w 7283450"/>
              <a:gd name="connsiteY21546" fmla="*/ 5676703 h 6857979"/>
              <a:gd name="connsiteX21547" fmla="*/ 3129551 w 7283450"/>
              <a:gd name="connsiteY21547" fmla="*/ 5675909 h 6857979"/>
              <a:gd name="connsiteX21548" fmla="*/ 3129155 w 7283450"/>
              <a:gd name="connsiteY21548" fmla="*/ 5675115 h 6857979"/>
              <a:gd name="connsiteX21549" fmla="*/ 3128757 w 7283450"/>
              <a:gd name="connsiteY21549" fmla="*/ 5672733 h 6857979"/>
              <a:gd name="connsiteX21550" fmla="*/ 3128360 w 7283450"/>
              <a:gd name="connsiteY21550" fmla="*/ 5669557 h 6857979"/>
              <a:gd name="connsiteX21551" fmla="*/ 3128360 w 7283450"/>
              <a:gd name="connsiteY21551" fmla="*/ 5666779 h 6857979"/>
              <a:gd name="connsiteX21552" fmla="*/ 3127963 w 7283450"/>
              <a:gd name="connsiteY21552" fmla="*/ 5664397 h 6857979"/>
              <a:gd name="connsiteX21553" fmla="*/ 3127566 w 7283450"/>
              <a:gd name="connsiteY21553" fmla="*/ 5662412 h 6857979"/>
              <a:gd name="connsiteX21554" fmla="*/ 3126772 w 7283450"/>
              <a:gd name="connsiteY21554" fmla="*/ 5661618 h 6857979"/>
              <a:gd name="connsiteX21555" fmla="*/ 3125979 w 7283450"/>
              <a:gd name="connsiteY21555" fmla="*/ 5660825 h 6857979"/>
              <a:gd name="connsiteX21556" fmla="*/ 3121216 w 7283450"/>
              <a:gd name="connsiteY21556" fmla="*/ 5663603 h 6857979"/>
              <a:gd name="connsiteX21557" fmla="*/ 3117247 w 7283450"/>
              <a:gd name="connsiteY21557" fmla="*/ 5664794 h 6857979"/>
              <a:gd name="connsiteX21558" fmla="*/ 3112881 w 7283450"/>
              <a:gd name="connsiteY21558" fmla="*/ 5665191 h 6857979"/>
              <a:gd name="connsiteX21559" fmla="*/ 3109706 w 7283450"/>
              <a:gd name="connsiteY21559" fmla="*/ 5664794 h 6857979"/>
              <a:gd name="connsiteX21560" fmla="*/ 3106134 w 7283450"/>
              <a:gd name="connsiteY21560" fmla="*/ 5663603 h 6857979"/>
              <a:gd name="connsiteX21561" fmla="*/ 3103355 w 7283450"/>
              <a:gd name="connsiteY21561" fmla="*/ 5661618 h 6857979"/>
              <a:gd name="connsiteX21562" fmla="*/ 3100577 w 7283450"/>
              <a:gd name="connsiteY21562" fmla="*/ 5658840 h 6857979"/>
              <a:gd name="connsiteX21563" fmla="*/ 3097799 w 7283450"/>
              <a:gd name="connsiteY21563" fmla="*/ 5656458 h 6857979"/>
              <a:gd name="connsiteX21564" fmla="*/ 3092242 w 7283450"/>
              <a:gd name="connsiteY21564" fmla="*/ 5649710 h 6857979"/>
              <a:gd name="connsiteX21565" fmla="*/ 3086686 w 7283450"/>
              <a:gd name="connsiteY21565" fmla="*/ 5643359 h 6857979"/>
              <a:gd name="connsiteX21566" fmla="*/ 3083511 w 7283450"/>
              <a:gd name="connsiteY21566" fmla="*/ 5640580 h 6857979"/>
              <a:gd name="connsiteX21567" fmla="*/ 3079938 w 7283450"/>
              <a:gd name="connsiteY21567" fmla="*/ 5637802 h 6857979"/>
              <a:gd name="connsiteX21568" fmla="*/ 3076366 w 7283450"/>
              <a:gd name="connsiteY21568" fmla="*/ 5635420 h 6857979"/>
              <a:gd name="connsiteX21569" fmla="*/ 3072397 w 7283450"/>
              <a:gd name="connsiteY21569" fmla="*/ 5634229 h 6857979"/>
              <a:gd name="connsiteX21570" fmla="*/ 3073191 w 7283450"/>
              <a:gd name="connsiteY21570" fmla="*/ 5630656 h 6857979"/>
              <a:gd name="connsiteX21571" fmla="*/ 3074382 w 7283450"/>
              <a:gd name="connsiteY21571" fmla="*/ 5627878 h 6857979"/>
              <a:gd name="connsiteX21572" fmla="*/ 3074382 w 7283450"/>
              <a:gd name="connsiteY21572" fmla="*/ 5624702 h 6857979"/>
              <a:gd name="connsiteX21573" fmla="*/ 3073191 w 7283450"/>
              <a:gd name="connsiteY21573" fmla="*/ 5622321 h 6857979"/>
              <a:gd name="connsiteX21574" fmla="*/ 3072397 w 7283450"/>
              <a:gd name="connsiteY21574" fmla="*/ 5619939 h 6857979"/>
              <a:gd name="connsiteX21575" fmla="*/ 3071206 w 7283450"/>
              <a:gd name="connsiteY21575" fmla="*/ 5617557 h 6857979"/>
              <a:gd name="connsiteX21576" fmla="*/ 3069619 w 7283450"/>
              <a:gd name="connsiteY21576" fmla="*/ 5615572 h 6857979"/>
              <a:gd name="connsiteX21577" fmla="*/ 3067634 w 7283450"/>
              <a:gd name="connsiteY21577" fmla="*/ 5613985 h 6857979"/>
              <a:gd name="connsiteX21578" fmla="*/ 3063665 w 7283450"/>
              <a:gd name="connsiteY21578" fmla="*/ 5610412 h 6857979"/>
              <a:gd name="connsiteX21579" fmla="*/ 3059696 w 7283450"/>
              <a:gd name="connsiteY21579" fmla="*/ 5607237 h 6857979"/>
              <a:gd name="connsiteX21580" fmla="*/ 3055727 w 7283450"/>
              <a:gd name="connsiteY21580" fmla="*/ 5604061 h 6857979"/>
              <a:gd name="connsiteX21581" fmla="*/ 3054537 w 7283450"/>
              <a:gd name="connsiteY21581" fmla="*/ 5602473 h 6857979"/>
              <a:gd name="connsiteX21582" fmla="*/ 3053346 w 7283450"/>
              <a:gd name="connsiteY21582" fmla="*/ 5600488 h 6857979"/>
              <a:gd name="connsiteX21583" fmla="*/ 3052552 w 7283450"/>
              <a:gd name="connsiteY21583" fmla="*/ 5598504 h 6857979"/>
              <a:gd name="connsiteX21584" fmla="*/ 3051758 w 7283450"/>
              <a:gd name="connsiteY21584" fmla="*/ 5596122 h 6857979"/>
              <a:gd name="connsiteX21585" fmla="*/ 3050965 w 7283450"/>
              <a:gd name="connsiteY21585" fmla="*/ 5590962 h 6857979"/>
              <a:gd name="connsiteX21586" fmla="*/ 3049774 w 7283450"/>
              <a:gd name="connsiteY21586" fmla="*/ 5581038 h 6857979"/>
              <a:gd name="connsiteX21587" fmla="*/ 3048980 w 7283450"/>
              <a:gd name="connsiteY21587" fmla="*/ 5576672 h 6857979"/>
              <a:gd name="connsiteX21588" fmla="*/ 3047392 w 7283450"/>
              <a:gd name="connsiteY21588" fmla="*/ 5571908 h 6857979"/>
              <a:gd name="connsiteX21589" fmla="*/ 3046202 w 7283450"/>
              <a:gd name="connsiteY21589" fmla="*/ 5569923 h 6857979"/>
              <a:gd name="connsiteX21590" fmla="*/ 3045011 w 7283450"/>
              <a:gd name="connsiteY21590" fmla="*/ 5567939 h 6857979"/>
              <a:gd name="connsiteX21591" fmla="*/ 3043028 w 7283450"/>
              <a:gd name="connsiteY21591" fmla="*/ 5565557 h 6857979"/>
              <a:gd name="connsiteX21592" fmla="*/ 3041042 w 7283450"/>
              <a:gd name="connsiteY21592" fmla="*/ 5563969 h 6857979"/>
              <a:gd name="connsiteX21593" fmla="*/ 3044217 w 7283450"/>
              <a:gd name="connsiteY21593" fmla="*/ 5564366 h 6857979"/>
              <a:gd name="connsiteX21594" fmla="*/ 3046996 w 7283450"/>
              <a:gd name="connsiteY21594" fmla="*/ 5563969 h 6857979"/>
              <a:gd name="connsiteX21595" fmla="*/ 3049377 w 7283450"/>
              <a:gd name="connsiteY21595" fmla="*/ 5563572 h 6857979"/>
              <a:gd name="connsiteX21596" fmla="*/ 3051361 w 7283450"/>
              <a:gd name="connsiteY21596" fmla="*/ 5562778 h 6857979"/>
              <a:gd name="connsiteX21597" fmla="*/ 3052950 w 7283450"/>
              <a:gd name="connsiteY21597" fmla="*/ 5561587 h 6857979"/>
              <a:gd name="connsiteX21598" fmla="*/ 3054537 w 7283450"/>
              <a:gd name="connsiteY21598" fmla="*/ 5560000 h 6857979"/>
              <a:gd name="connsiteX21599" fmla="*/ 3056918 w 7283450"/>
              <a:gd name="connsiteY21599" fmla="*/ 5556427 h 6857979"/>
              <a:gd name="connsiteX21600" fmla="*/ 3058903 w 7283450"/>
              <a:gd name="connsiteY21600" fmla="*/ 5552458 h 6857979"/>
              <a:gd name="connsiteX21601" fmla="*/ 3061284 w 7283450"/>
              <a:gd name="connsiteY21601" fmla="*/ 5548091 h 6857979"/>
              <a:gd name="connsiteX21602" fmla="*/ 3062872 w 7283450"/>
              <a:gd name="connsiteY21602" fmla="*/ 5546106 h 6857979"/>
              <a:gd name="connsiteX21603" fmla="*/ 3064459 w 7283450"/>
              <a:gd name="connsiteY21603" fmla="*/ 5544122 h 6857979"/>
              <a:gd name="connsiteX21604" fmla="*/ 3066841 w 7283450"/>
              <a:gd name="connsiteY21604" fmla="*/ 5542534 h 6857979"/>
              <a:gd name="connsiteX21605" fmla="*/ 3069222 w 7283450"/>
              <a:gd name="connsiteY21605" fmla="*/ 5540549 h 6857979"/>
              <a:gd name="connsiteX21606" fmla="*/ 3068428 w 7283450"/>
              <a:gd name="connsiteY21606" fmla="*/ 5541740 h 6857979"/>
              <a:gd name="connsiteX21607" fmla="*/ 3068031 w 7283450"/>
              <a:gd name="connsiteY21607" fmla="*/ 5543328 h 6857979"/>
              <a:gd name="connsiteX21608" fmla="*/ 3067634 w 7283450"/>
              <a:gd name="connsiteY21608" fmla="*/ 5546106 h 6857979"/>
              <a:gd name="connsiteX21609" fmla="*/ 3067238 w 7283450"/>
              <a:gd name="connsiteY21609" fmla="*/ 5553252 h 6857979"/>
              <a:gd name="connsiteX21610" fmla="*/ 3066445 w 7283450"/>
              <a:gd name="connsiteY21610" fmla="*/ 5556427 h 6857979"/>
              <a:gd name="connsiteX21611" fmla="*/ 3066047 w 7283450"/>
              <a:gd name="connsiteY21611" fmla="*/ 5557618 h 6857979"/>
              <a:gd name="connsiteX21612" fmla="*/ 3065253 w 7283450"/>
              <a:gd name="connsiteY21612" fmla="*/ 5559206 h 6857979"/>
              <a:gd name="connsiteX21613" fmla="*/ 3064062 w 7283450"/>
              <a:gd name="connsiteY21613" fmla="*/ 5560000 h 6857979"/>
              <a:gd name="connsiteX21614" fmla="*/ 3062872 w 7283450"/>
              <a:gd name="connsiteY21614" fmla="*/ 5560397 h 6857979"/>
              <a:gd name="connsiteX21615" fmla="*/ 3061681 w 7283450"/>
              <a:gd name="connsiteY21615" fmla="*/ 5560794 h 6857979"/>
              <a:gd name="connsiteX21616" fmla="*/ 3062078 w 7283450"/>
              <a:gd name="connsiteY21616" fmla="*/ 5560794 h 6857979"/>
              <a:gd name="connsiteX21617" fmla="*/ 3064062 w 7283450"/>
              <a:gd name="connsiteY21617" fmla="*/ 5560397 h 6857979"/>
              <a:gd name="connsiteX21618" fmla="*/ 3066445 w 7283450"/>
              <a:gd name="connsiteY21618" fmla="*/ 5560000 h 6857979"/>
              <a:gd name="connsiteX21619" fmla="*/ 3068031 w 7283450"/>
              <a:gd name="connsiteY21619" fmla="*/ 5559206 h 6857979"/>
              <a:gd name="connsiteX21620" fmla="*/ 3069619 w 7283450"/>
              <a:gd name="connsiteY21620" fmla="*/ 5557618 h 6857979"/>
              <a:gd name="connsiteX21621" fmla="*/ 3071206 w 7283450"/>
              <a:gd name="connsiteY21621" fmla="*/ 5556427 h 6857979"/>
              <a:gd name="connsiteX21622" fmla="*/ 3074382 w 7283450"/>
              <a:gd name="connsiteY21622" fmla="*/ 5552855 h 6857979"/>
              <a:gd name="connsiteX21623" fmla="*/ 3076763 w 7283450"/>
              <a:gd name="connsiteY21623" fmla="*/ 5548488 h 6857979"/>
              <a:gd name="connsiteX21624" fmla="*/ 3078748 w 7283450"/>
              <a:gd name="connsiteY21624" fmla="*/ 5543725 h 6857979"/>
              <a:gd name="connsiteX21625" fmla="*/ 3082717 w 7283450"/>
              <a:gd name="connsiteY21625" fmla="*/ 5532213 h 6857979"/>
              <a:gd name="connsiteX21626" fmla="*/ 3086289 w 7283450"/>
              <a:gd name="connsiteY21626" fmla="*/ 5520305 h 6857979"/>
              <a:gd name="connsiteX21627" fmla="*/ 3088273 w 7283450"/>
              <a:gd name="connsiteY21627" fmla="*/ 5514351 h 6857979"/>
              <a:gd name="connsiteX21628" fmla="*/ 3090258 w 7283450"/>
              <a:gd name="connsiteY21628" fmla="*/ 5509190 h 6857979"/>
              <a:gd name="connsiteX21629" fmla="*/ 3093433 w 7283450"/>
              <a:gd name="connsiteY21629" fmla="*/ 5504030 h 6857979"/>
              <a:gd name="connsiteX21630" fmla="*/ 3096211 w 7283450"/>
              <a:gd name="connsiteY21630" fmla="*/ 5500060 h 6857979"/>
              <a:gd name="connsiteX21631" fmla="*/ 3097799 w 7283450"/>
              <a:gd name="connsiteY21631" fmla="*/ 5497679 h 6857979"/>
              <a:gd name="connsiteX21632" fmla="*/ 3099783 w 7283450"/>
              <a:gd name="connsiteY21632" fmla="*/ 5496091 h 6857979"/>
              <a:gd name="connsiteX21633" fmla="*/ 3101768 w 7283450"/>
              <a:gd name="connsiteY21633" fmla="*/ 5494900 h 6857979"/>
              <a:gd name="connsiteX21634" fmla="*/ 3103752 w 7283450"/>
              <a:gd name="connsiteY21634" fmla="*/ 5493709 h 6857979"/>
              <a:gd name="connsiteX21635" fmla="*/ 3103355 w 7283450"/>
              <a:gd name="connsiteY21635" fmla="*/ 5498076 h 6857979"/>
              <a:gd name="connsiteX21636" fmla="*/ 3103355 w 7283450"/>
              <a:gd name="connsiteY21636" fmla="*/ 5502045 h 6857979"/>
              <a:gd name="connsiteX21637" fmla="*/ 3103752 w 7283450"/>
              <a:gd name="connsiteY21637" fmla="*/ 5504824 h 6857979"/>
              <a:gd name="connsiteX21638" fmla="*/ 3104943 w 7283450"/>
              <a:gd name="connsiteY21638" fmla="*/ 5507206 h 6857979"/>
              <a:gd name="connsiteX21639" fmla="*/ 3106530 w 7283450"/>
              <a:gd name="connsiteY21639" fmla="*/ 5509587 h 6857979"/>
              <a:gd name="connsiteX21640" fmla="*/ 3108912 w 7283450"/>
              <a:gd name="connsiteY21640" fmla="*/ 5511175 h 6857979"/>
              <a:gd name="connsiteX21641" fmla="*/ 3110896 w 7283450"/>
              <a:gd name="connsiteY21641" fmla="*/ 5512763 h 6857979"/>
              <a:gd name="connsiteX21642" fmla="*/ 3113278 w 7283450"/>
              <a:gd name="connsiteY21642" fmla="*/ 5513557 h 6857979"/>
              <a:gd name="connsiteX21643" fmla="*/ 3118438 w 7283450"/>
              <a:gd name="connsiteY21643" fmla="*/ 5515541 h 6857979"/>
              <a:gd name="connsiteX21644" fmla="*/ 3123597 w 7283450"/>
              <a:gd name="connsiteY21644" fmla="*/ 5517923 h 6857979"/>
              <a:gd name="connsiteX21645" fmla="*/ 3126375 w 7283450"/>
              <a:gd name="connsiteY21645" fmla="*/ 5518717 h 6857979"/>
              <a:gd name="connsiteX21646" fmla="*/ 3128360 w 7283450"/>
              <a:gd name="connsiteY21646" fmla="*/ 5520305 h 6857979"/>
              <a:gd name="connsiteX21647" fmla="*/ 3130344 w 7283450"/>
              <a:gd name="connsiteY21647" fmla="*/ 5521893 h 6857979"/>
              <a:gd name="connsiteX21648" fmla="*/ 3131933 w 7283450"/>
              <a:gd name="connsiteY21648" fmla="*/ 5523877 h 6857979"/>
              <a:gd name="connsiteX21649" fmla="*/ 3132726 w 7283450"/>
              <a:gd name="connsiteY21649" fmla="*/ 5523083 h 6857979"/>
              <a:gd name="connsiteX21650" fmla="*/ 3132726 w 7283450"/>
              <a:gd name="connsiteY21650" fmla="*/ 5522290 h 6857979"/>
              <a:gd name="connsiteX21651" fmla="*/ 3132726 w 7283450"/>
              <a:gd name="connsiteY21651" fmla="*/ 5521496 h 6857979"/>
              <a:gd name="connsiteX21652" fmla="*/ 3132329 w 7283450"/>
              <a:gd name="connsiteY21652" fmla="*/ 5520305 h 6857979"/>
              <a:gd name="connsiteX21653" fmla="*/ 3131535 w 7283450"/>
              <a:gd name="connsiteY21653" fmla="*/ 5517923 h 6857979"/>
              <a:gd name="connsiteX21654" fmla="*/ 3130344 w 7283450"/>
              <a:gd name="connsiteY21654" fmla="*/ 5514748 h 6857979"/>
              <a:gd name="connsiteX21655" fmla="*/ 3130344 w 7283450"/>
              <a:gd name="connsiteY21655" fmla="*/ 5513557 h 6857979"/>
              <a:gd name="connsiteX21656" fmla="*/ 3130344 w 7283450"/>
              <a:gd name="connsiteY21656" fmla="*/ 5512366 h 6857979"/>
              <a:gd name="connsiteX21657" fmla="*/ 3130741 w 7283450"/>
              <a:gd name="connsiteY21657" fmla="*/ 5511175 h 6857979"/>
              <a:gd name="connsiteX21658" fmla="*/ 3131535 w 7283450"/>
              <a:gd name="connsiteY21658" fmla="*/ 5510381 h 6857979"/>
              <a:gd name="connsiteX21659" fmla="*/ 3132726 w 7283450"/>
              <a:gd name="connsiteY21659" fmla="*/ 5509984 h 6857979"/>
              <a:gd name="connsiteX21660" fmla="*/ 3135107 w 7283450"/>
              <a:gd name="connsiteY21660" fmla="*/ 5509984 h 6857979"/>
              <a:gd name="connsiteX21661" fmla="*/ 3137886 w 7283450"/>
              <a:gd name="connsiteY21661" fmla="*/ 5509984 h 6857979"/>
              <a:gd name="connsiteX21662" fmla="*/ 3141458 w 7283450"/>
              <a:gd name="connsiteY21662" fmla="*/ 5510381 h 6857979"/>
              <a:gd name="connsiteX21663" fmla="*/ 3142251 w 7283450"/>
              <a:gd name="connsiteY21663" fmla="*/ 5505221 h 6857979"/>
              <a:gd name="connsiteX21664" fmla="*/ 3141458 w 7283450"/>
              <a:gd name="connsiteY21664" fmla="*/ 5500854 h 6857979"/>
              <a:gd name="connsiteX21665" fmla="*/ 3140664 w 7283450"/>
              <a:gd name="connsiteY21665" fmla="*/ 5497282 h 6857979"/>
              <a:gd name="connsiteX21666" fmla="*/ 3139870 w 7283450"/>
              <a:gd name="connsiteY21666" fmla="*/ 5494106 h 6857979"/>
              <a:gd name="connsiteX21667" fmla="*/ 3137092 w 7283450"/>
              <a:gd name="connsiteY21667" fmla="*/ 5487755 h 6857979"/>
              <a:gd name="connsiteX21668" fmla="*/ 3135901 w 7283450"/>
              <a:gd name="connsiteY21668" fmla="*/ 5484183 h 6857979"/>
              <a:gd name="connsiteX21669" fmla="*/ 3135107 w 7283450"/>
              <a:gd name="connsiteY21669" fmla="*/ 5480213 h 6857979"/>
              <a:gd name="connsiteX21670" fmla="*/ 3137886 w 7283450"/>
              <a:gd name="connsiteY21670" fmla="*/ 5481007 h 6857979"/>
              <a:gd name="connsiteX21671" fmla="*/ 3140267 w 7283450"/>
              <a:gd name="connsiteY21671" fmla="*/ 5481007 h 6857979"/>
              <a:gd name="connsiteX21672" fmla="*/ 3142648 w 7283450"/>
              <a:gd name="connsiteY21672" fmla="*/ 5481007 h 6857979"/>
              <a:gd name="connsiteX21673" fmla="*/ 3144236 w 7283450"/>
              <a:gd name="connsiteY21673" fmla="*/ 5480610 h 6857979"/>
              <a:gd name="connsiteX21674" fmla="*/ 3145824 w 7283450"/>
              <a:gd name="connsiteY21674" fmla="*/ 5479816 h 6857979"/>
              <a:gd name="connsiteX21675" fmla="*/ 3147014 w 7283450"/>
              <a:gd name="connsiteY21675" fmla="*/ 5479022 h 6857979"/>
              <a:gd name="connsiteX21676" fmla="*/ 3147808 w 7283450"/>
              <a:gd name="connsiteY21676" fmla="*/ 5478228 h 6857979"/>
              <a:gd name="connsiteX21677" fmla="*/ 3148999 w 7283450"/>
              <a:gd name="connsiteY21677" fmla="*/ 5476641 h 6857979"/>
              <a:gd name="connsiteX21678" fmla="*/ 3150586 w 7283450"/>
              <a:gd name="connsiteY21678" fmla="*/ 5473465 h 6857979"/>
              <a:gd name="connsiteX21679" fmla="*/ 3151777 w 7283450"/>
              <a:gd name="connsiteY21679" fmla="*/ 5470289 h 6857979"/>
              <a:gd name="connsiteX21680" fmla="*/ 3152968 w 7283450"/>
              <a:gd name="connsiteY21680" fmla="*/ 5467114 h 6857979"/>
              <a:gd name="connsiteX21681" fmla="*/ 3154158 w 7283450"/>
              <a:gd name="connsiteY21681" fmla="*/ 5463541 h 6857979"/>
              <a:gd name="connsiteX21682" fmla="*/ 3160906 w 7283450"/>
              <a:gd name="connsiteY21682" fmla="*/ 5470289 h 6857979"/>
              <a:gd name="connsiteX21683" fmla="*/ 3167256 w 7283450"/>
              <a:gd name="connsiteY21683" fmla="*/ 5477831 h 6857979"/>
              <a:gd name="connsiteX21684" fmla="*/ 3181148 w 7283450"/>
              <a:gd name="connsiteY21684" fmla="*/ 5494503 h 6857979"/>
              <a:gd name="connsiteX21685" fmla="*/ 3188292 w 7283450"/>
              <a:gd name="connsiteY21685" fmla="*/ 5503236 h 6857979"/>
              <a:gd name="connsiteX21686" fmla="*/ 3195833 w 7283450"/>
              <a:gd name="connsiteY21686" fmla="*/ 5511572 h 6857979"/>
              <a:gd name="connsiteX21687" fmla="*/ 3202977 w 7283450"/>
              <a:gd name="connsiteY21687" fmla="*/ 5519908 h 6857979"/>
              <a:gd name="connsiteX21688" fmla="*/ 3210518 w 7283450"/>
              <a:gd name="connsiteY21688" fmla="*/ 5527450 h 6857979"/>
              <a:gd name="connsiteX21689" fmla="*/ 3213296 w 7283450"/>
              <a:gd name="connsiteY21689" fmla="*/ 5530625 h 6857979"/>
              <a:gd name="connsiteX21690" fmla="*/ 3216075 w 7283450"/>
              <a:gd name="connsiteY21690" fmla="*/ 5534992 h 6857979"/>
              <a:gd name="connsiteX21691" fmla="*/ 3218060 w 7283450"/>
              <a:gd name="connsiteY21691" fmla="*/ 5538564 h 6857979"/>
              <a:gd name="connsiteX21692" fmla="*/ 3220044 w 7283450"/>
              <a:gd name="connsiteY21692" fmla="*/ 5540549 h 6857979"/>
              <a:gd name="connsiteX21693" fmla="*/ 3222425 w 7283450"/>
              <a:gd name="connsiteY21693" fmla="*/ 5541343 h 6857979"/>
              <a:gd name="connsiteX21694" fmla="*/ 3224806 w 7283450"/>
              <a:gd name="connsiteY21694" fmla="*/ 5542534 h 6857979"/>
              <a:gd name="connsiteX21695" fmla="*/ 3230363 w 7283450"/>
              <a:gd name="connsiteY21695" fmla="*/ 5542931 h 6857979"/>
              <a:gd name="connsiteX21696" fmla="*/ 3235523 w 7283450"/>
              <a:gd name="connsiteY21696" fmla="*/ 5542931 h 6857979"/>
              <a:gd name="connsiteX21697" fmla="*/ 3241477 w 7283450"/>
              <a:gd name="connsiteY21697" fmla="*/ 5542534 h 6857979"/>
              <a:gd name="connsiteX21698" fmla="*/ 3247033 w 7283450"/>
              <a:gd name="connsiteY21698" fmla="*/ 5542534 h 6857979"/>
              <a:gd name="connsiteX21699" fmla="*/ 3252589 w 7283450"/>
              <a:gd name="connsiteY21699" fmla="*/ 5542931 h 6857979"/>
              <a:gd name="connsiteX21700" fmla="*/ 3255765 w 7283450"/>
              <a:gd name="connsiteY21700" fmla="*/ 5543725 h 6857979"/>
              <a:gd name="connsiteX21701" fmla="*/ 3258146 w 7283450"/>
              <a:gd name="connsiteY21701" fmla="*/ 5544519 h 6857979"/>
              <a:gd name="connsiteX21702" fmla="*/ 3260924 w 7283450"/>
              <a:gd name="connsiteY21702" fmla="*/ 5545710 h 6857979"/>
              <a:gd name="connsiteX21703" fmla="*/ 3264099 w 7283450"/>
              <a:gd name="connsiteY21703" fmla="*/ 5547297 h 6857979"/>
              <a:gd name="connsiteX21704" fmla="*/ 3265290 w 7283450"/>
              <a:gd name="connsiteY21704" fmla="*/ 5546503 h 6857979"/>
              <a:gd name="connsiteX21705" fmla="*/ 3266878 w 7283450"/>
              <a:gd name="connsiteY21705" fmla="*/ 5545313 h 6857979"/>
              <a:gd name="connsiteX21706" fmla="*/ 3268068 w 7283450"/>
              <a:gd name="connsiteY21706" fmla="*/ 5544519 h 6857979"/>
              <a:gd name="connsiteX21707" fmla="*/ 3268862 w 7283450"/>
              <a:gd name="connsiteY21707" fmla="*/ 5544122 h 6857979"/>
              <a:gd name="connsiteX21708" fmla="*/ 3270450 w 7283450"/>
              <a:gd name="connsiteY21708" fmla="*/ 5544122 h 6857979"/>
              <a:gd name="connsiteX21709" fmla="*/ 3268465 w 7283450"/>
              <a:gd name="connsiteY21709" fmla="*/ 5538168 h 6857979"/>
              <a:gd name="connsiteX21710" fmla="*/ 3266482 w 7283450"/>
              <a:gd name="connsiteY21710" fmla="*/ 5532213 h 6857979"/>
              <a:gd name="connsiteX21711" fmla="*/ 3262116 w 7283450"/>
              <a:gd name="connsiteY21711" fmla="*/ 5521099 h 6857979"/>
              <a:gd name="connsiteX21712" fmla="*/ 3256558 w 7283450"/>
              <a:gd name="connsiteY21712" fmla="*/ 5510381 h 6857979"/>
              <a:gd name="connsiteX21713" fmla="*/ 3250208 w 7283450"/>
              <a:gd name="connsiteY21713" fmla="*/ 5500060 h 6857979"/>
              <a:gd name="connsiteX21714" fmla="*/ 3243461 w 7283450"/>
              <a:gd name="connsiteY21714" fmla="*/ 5489343 h 6857979"/>
              <a:gd name="connsiteX21715" fmla="*/ 3237110 w 7283450"/>
              <a:gd name="connsiteY21715" fmla="*/ 5479419 h 6857979"/>
              <a:gd name="connsiteX21716" fmla="*/ 3223219 w 7283450"/>
              <a:gd name="connsiteY21716" fmla="*/ 5460366 h 6857979"/>
              <a:gd name="connsiteX21717" fmla="*/ 3220441 w 7283450"/>
              <a:gd name="connsiteY21717" fmla="*/ 5455999 h 6857979"/>
              <a:gd name="connsiteX21718" fmla="*/ 3218456 w 7283450"/>
              <a:gd name="connsiteY21718" fmla="*/ 5451633 h 6857979"/>
              <a:gd name="connsiteX21719" fmla="*/ 3217265 w 7283450"/>
              <a:gd name="connsiteY21719" fmla="*/ 5446869 h 6857979"/>
              <a:gd name="connsiteX21720" fmla="*/ 3216868 w 7283450"/>
              <a:gd name="connsiteY21720" fmla="*/ 5442106 h 6857979"/>
              <a:gd name="connsiteX21721" fmla="*/ 3216472 w 7283450"/>
              <a:gd name="connsiteY21721" fmla="*/ 5436549 h 6857979"/>
              <a:gd name="connsiteX21722" fmla="*/ 3216472 w 7283450"/>
              <a:gd name="connsiteY21722" fmla="*/ 5431388 h 6857979"/>
              <a:gd name="connsiteX21723" fmla="*/ 3217662 w 7283450"/>
              <a:gd name="connsiteY21723" fmla="*/ 5419083 h 6857979"/>
              <a:gd name="connsiteX21724" fmla="*/ 3218456 w 7283450"/>
              <a:gd name="connsiteY21724" fmla="*/ 5406381 h 6857979"/>
              <a:gd name="connsiteX21725" fmla="*/ 3219647 w 7283450"/>
              <a:gd name="connsiteY21725" fmla="*/ 5399236 h 6857979"/>
              <a:gd name="connsiteX21726" fmla="*/ 3219647 w 7283450"/>
              <a:gd name="connsiteY21726" fmla="*/ 5392090 h 6857979"/>
              <a:gd name="connsiteX21727" fmla="*/ 3219647 w 7283450"/>
              <a:gd name="connsiteY21727" fmla="*/ 5384548 h 6857979"/>
              <a:gd name="connsiteX21728" fmla="*/ 3219250 w 7283450"/>
              <a:gd name="connsiteY21728" fmla="*/ 5376610 h 6857979"/>
              <a:gd name="connsiteX21729" fmla="*/ 3218060 w 7283450"/>
              <a:gd name="connsiteY21729" fmla="*/ 5368274 h 6857979"/>
              <a:gd name="connsiteX21730" fmla="*/ 3216868 w 7283450"/>
              <a:gd name="connsiteY21730" fmla="*/ 5359938 h 6857979"/>
              <a:gd name="connsiteX21731" fmla="*/ 3206152 w 7283450"/>
              <a:gd name="connsiteY21731" fmla="*/ 5358350 h 6857979"/>
              <a:gd name="connsiteX21732" fmla="*/ 3195436 w 7283450"/>
              <a:gd name="connsiteY21732" fmla="*/ 5357159 h 6857979"/>
              <a:gd name="connsiteX21733" fmla="*/ 3185117 w 7283450"/>
              <a:gd name="connsiteY21733" fmla="*/ 5356762 h 6857979"/>
              <a:gd name="connsiteX21734" fmla="*/ 3174004 w 7283450"/>
              <a:gd name="connsiteY21734" fmla="*/ 5356365 h 6857979"/>
              <a:gd name="connsiteX21735" fmla="*/ 3163684 w 7283450"/>
              <a:gd name="connsiteY21735" fmla="*/ 5356365 h 6857979"/>
              <a:gd name="connsiteX21736" fmla="*/ 3153365 w 7283450"/>
              <a:gd name="connsiteY21736" fmla="*/ 5357159 h 6857979"/>
              <a:gd name="connsiteX21737" fmla="*/ 3143045 w 7283450"/>
              <a:gd name="connsiteY21737" fmla="*/ 5357953 h 6857979"/>
              <a:gd name="connsiteX21738" fmla="*/ 3132726 w 7283450"/>
              <a:gd name="connsiteY21738" fmla="*/ 5359144 h 6857979"/>
              <a:gd name="connsiteX21739" fmla="*/ 3122406 w 7283450"/>
              <a:gd name="connsiteY21739" fmla="*/ 5360335 h 6857979"/>
              <a:gd name="connsiteX21740" fmla="*/ 3112484 w 7283450"/>
              <a:gd name="connsiteY21740" fmla="*/ 5362319 h 6857979"/>
              <a:gd name="connsiteX21741" fmla="*/ 3092639 w 7283450"/>
              <a:gd name="connsiteY21741" fmla="*/ 5366686 h 6857979"/>
              <a:gd name="connsiteX21742" fmla="*/ 3072397 w 7283450"/>
              <a:gd name="connsiteY21742" fmla="*/ 5371052 h 6857979"/>
              <a:gd name="connsiteX21743" fmla="*/ 3053346 w 7283450"/>
              <a:gd name="connsiteY21743" fmla="*/ 5376610 h 6857979"/>
              <a:gd name="connsiteX21744" fmla="*/ 3049377 w 7283450"/>
              <a:gd name="connsiteY21744" fmla="*/ 5378197 h 6857979"/>
              <a:gd name="connsiteX21745" fmla="*/ 3044217 w 7283450"/>
              <a:gd name="connsiteY21745" fmla="*/ 5380579 h 6857979"/>
              <a:gd name="connsiteX21746" fmla="*/ 3040248 w 7283450"/>
              <a:gd name="connsiteY21746" fmla="*/ 5382167 h 6857979"/>
              <a:gd name="connsiteX21747" fmla="*/ 3037867 w 7283450"/>
              <a:gd name="connsiteY21747" fmla="*/ 5383358 h 6857979"/>
              <a:gd name="connsiteX21748" fmla="*/ 3035089 w 7283450"/>
              <a:gd name="connsiteY21748" fmla="*/ 5385739 h 6857979"/>
              <a:gd name="connsiteX21749" fmla="*/ 3033104 w 7283450"/>
              <a:gd name="connsiteY21749" fmla="*/ 5389312 h 6857979"/>
              <a:gd name="connsiteX21750" fmla="*/ 3030326 w 7283450"/>
              <a:gd name="connsiteY21750" fmla="*/ 5392884 h 6857979"/>
              <a:gd name="connsiteX21751" fmla="*/ 3028738 w 7283450"/>
              <a:gd name="connsiteY21751" fmla="*/ 5397648 h 6857979"/>
              <a:gd name="connsiteX21752" fmla="*/ 3025167 w 7283450"/>
              <a:gd name="connsiteY21752" fmla="*/ 5407175 h 6857979"/>
              <a:gd name="connsiteX21753" fmla="*/ 3021594 w 7283450"/>
              <a:gd name="connsiteY21753" fmla="*/ 5417892 h 6857979"/>
              <a:gd name="connsiteX21754" fmla="*/ 3018419 w 7283450"/>
              <a:gd name="connsiteY21754" fmla="*/ 5429404 h 6857979"/>
              <a:gd name="connsiteX21755" fmla="*/ 3014450 w 7283450"/>
              <a:gd name="connsiteY21755" fmla="*/ 5440915 h 6857979"/>
              <a:gd name="connsiteX21756" fmla="*/ 3012068 w 7283450"/>
              <a:gd name="connsiteY21756" fmla="*/ 5446075 h 6857979"/>
              <a:gd name="connsiteX21757" fmla="*/ 3009687 w 7283450"/>
              <a:gd name="connsiteY21757" fmla="*/ 5451236 h 6857979"/>
              <a:gd name="connsiteX21758" fmla="*/ 3006909 w 7283450"/>
              <a:gd name="connsiteY21758" fmla="*/ 5455602 h 6857979"/>
              <a:gd name="connsiteX21759" fmla="*/ 3003337 w 7283450"/>
              <a:gd name="connsiteY21759" fmla="*/ 5460366 h 6857979"/>
              <a:gd name="connsiteX21760" fmla="*/ 3002146 w 7283450"/>
              <a:gd name="connsiteY21760" fmla="*/ 5461556 h 6857979"/>
              <a:gd name="connsiteX21761" fmla="*/ 3000558 w 7283450"/>
              <a:gd name="connsiteY21761" fmla="*/ 5462350 h 6857979"/>
              <a:gd name="connsiteX21762" fmla="*/ 2996986 w 7283450"/>
              <a:gd name="connsiteY21762" fmla="*/ 5463541 h 6857979"/>
              <a:gd name="connsiteX21763" fmla="*/ 2993017 w 7283450"/>
              <a:gd name="connsiteY21763" fmla="*/ 5465526 h 6857979"/>
              <a:gd name="connsiteX21764" fmla="*/ 2991828 w 7283450"/>
              <a:gd name="connsiteY21764" fmla="*/ 5466320 h 6857979"/>
              <a:gd name="connsiteX21765" fmla="*/ 2991033 w 7283450"/>
              <a:gd name="connsiteY21765" fmla="*/ 5467114 h 6857979"/>
              <a:gd name="connsiteX21766" fmla="*/ 2990239 w 7283450"/>
              <a:gd name="connsiteY21766" fmla="*/ 5468702 h 6857979"/>
              <a:gd name="connsiteX21767" fmla="*/ 2989445 w 7283450"/>
              <a:gd name="connsiteY21767" fmla="*/ 5471083 h 6857979"/>
              <a:gd name="connsiteX21768" fmla="*/ 2989048 w 7283450"/>
              <a:gd name="connsiteY21768" fmla="*/ 5475847 h 6857979"/>
              <a:gd name="connsiteX21769" fmla="*/ 2989048 w 7283450"/>
              <a:gd name="connsiteY21769" fmla="*/ 5480213 h 6857979"/>
              <a:gd name="connsiteX21770" fmla="*/ 2988651 w 7283450"/>
              <a:gd name="connsiteY21770" fmla="*/ 5482595 h 6857979"/>
              <a:gd name="connsiteX21771" fmla="*/ 2987462 w 7283450"/>
              <a:gd name="connsiteY21771" fmla="*/ 5483786 h 6857979"/>
              <a:gd name="connsiteX21772" fmla="*/ 2986270 w 7283450"/>
              <a:gd name="connsiteY21772" fmla="*/ 5484976 h 6857979"/>
              <a:gd name="connsiteX21773" fmla="*/ 2985079 w 7283450"/>
              <a:gd name="connsiteY21773" fmla="*/ 5485373 h 6857979"/>
              <a:gd name="connsiteX21774" fmla="*/ 2983492 w 7283450"/>
              <a:gd name="connsiteY21774" fmla="*/ 5485770 h 6857979"/>
              <a:gd name="connsiteX21775" fmla="*/ 2981904 w 7283450"/>
              <a:gd name="connsiteY21775" fmla="*/ 5485770 h 6857979"/>
              <a:gd name="connsiteX21776" fmla="*/ 2977935 w 7283450"/>
              <a:gd name="connsiteY21776" fmla="*/ 5485770 h 6857979"/>
              <a:gd name="connsiteX21777" fmla="*/ 2976348 w 7283450"/>
              <a:gd name="connsiteY21777" fmla="*/ 5486167 h 6857979"/>
              <a:gd name="connsiteX21778" fmla="*/ 2975157 w 7283450"/>
              <a:gd name="connsiteY21778" fmla="*/ 5486961 h 6857979"/>
              <a:gd name="connsiteX21779" fmla="*/ 2967219 w 7283450"/>
              <a:gd name="connsiteY21779" fmla="*/ 5499664 h 6857979"/>
              <a:gd name="connsiteX21780" fmla="*/ 2961662 w 7283450"/>
              <a:gd name="connsiteY21780" fmla="*/ 5507602 h 6857979"/>
              <a:gd name="connsiteX21781" fmla="*/ 2960075 w 7283450"/>
              <a:gd name="connsiteY21781" fmla="*/ 5509984 h 6857979"/>
              <a:gd name="connsiteX21782" fmla="*/ 2959679 w 7283450"/>
              <a:gd name="connsiteY21782" fmla="*/ 5510778 h 6857979"/>
              <a:gd name="connsiteX21783" fmla="*/ 2959281 w 7283450"/>
              <a:gd name="connsiteY21783" fmla="*/ 5510381 h 6857979"/>
              <a:gd name="connsiteX21784" fmla="*/ 2959281 w 7283450"/>
              <a:gd name="connsiteY21784" fmla="*/ 5513160 h 6857979"/>
              <a:gd name="connsiteX21785" fmla="*/ 2959281 w 7283450"/>
              <a:gd name="connsiteY21785" fmla="*/ 5515938 h 6857979"/>
              <a:gd name="connsiteX21786" fmla="*/ 2959679 w 7283450"/>
              <a:gd name="connsiteY21786" fmla="*/ 5519114 h 6857979"/>
              <a:gd name="connsiteX21787" fmla="*/ 2960472 w 7283450"/>
              <a:gd name="connsiteY21787" fmla="*/ 5522290 h 6857979"/>
              <a:gd name="connsiteX21788" fmla="*/ 2962059 w 7283450"/>
              <a:gd name="connsiteY21788" fmla="*/ 5525862 h 6857979"/>
              <a:gd name="connsiteX21789" fmla="*/ 2964045 w 7283450"/>
              <a:gd name="connsiteY21789" fmla="*/ 5528641 h 6857979"/>
              <a:gd name="connsiteX21790" fmla="*/ 2966028 w 7283450"/>
              <a:gd name="connsiteY21790" fmla="*/ 5531419 h 6857979"/>
              <a:gd name="connsiteX21791" fmla="*/ 2968806 w 7283450"/>
              <a:gd name="connsiteY21791" fmla="*/ 5534198 h 6857979"/>
              <a:gd name="connsiteX21792" fmla="*/ 2970394 w 7283450"/>
              <a:gd name="connsiteY21792" fmla="*/ 5532610 h 6857979"/>
              <a:gd name="connsiteX21793" fmla="*/ 2972379 w 7283450"/>
              <a:gd name="connsiteY21793" fmla="*/ 5531816 h 6857979"/>
              <a:gd name="connsiteX21794" fmla="*/ 2973172 w 7283450"/>
              <a:gd name="connsiteY21794" fmla="*/ 5530625 h 6857979"/>
              <a:gd name="connsiteX21795" fmla="*/ 2973967 w 7283450"/>
              <a:gd name="connsiteY21795" fmla="*/ 5529435 h 6857979"/>
              <a:gd name="connsiteX21796" fmla="*/ 2974363 w 7283450"/>
              <a:gd name="connsiteY21796" fmla="*/ 5528244 h 6857979"/>
              <a:gd name="connsiteX21797" fmla="*/ 2974363 w 7283450"/>
              <a:gd name="connsiteY21797" fmla="*/ 5526656 h 6857979"/>
              <a:gd name="connsiteX21798" fmla="*/ 2974363 w 7283450"/>
              <a:gd name="connsiteY21798" fmla="*/ 5523480 h 6857979"/>
              <a:gd name="connsiteX21799" fmla="*/ 2973967 w 7283450"/>
              <a:gd name="connsiteY21799" fmla="*/ 5517129 h 6857979"/>
              <a:gd name="connsiteX21800" fmla="*/ 2973967 w 7283450"/>
              <a:gd name="connsiteY21800" fmla="*/ 5513557 h 6857979"/>
              <a:gd name="connsiteX21801" fmla="*/ 2974363 w 7283450"/>
              <a:gd name="connsiteY21801" fmla="*/ 5511969 h 6857979"/>
              <a:gd name="connsiteX21802" fmla="*/ 2975157 w 7283450"/>
              <a:gd name="connsiteY21802" fmla="*/ 5510381 h 6857979"/>
              <a:gd name="connsiteX21803" fmla="*/ 2975951 w 7283450"/>
              <a:gd name="connsiteY21803" fmla="*/ 5509587 h 6857979"/>
              <a:gd name="connsiteX21804" fmla="*/ 2977141 w 7283450"/>
              <a:gd name="connsiteY21804" fmla="*/ 5508396 h 6857979"/>
              <a:gd name="connsiteX21805" fmla="*/ 2980318 w 7283450"/>
              <a:gd name="connsiteY21805" fmla="*/ 5506412 h 6857979"/>
              <a:gd name="connsiteX21806" fmla="*/ 2983889 w 7283450"/>
              <a:gd name="connsiteY21806" fmla="*/ 5504824 h 6857979"/>
              <a:gd name="connsiteX21807" fmla="*/ 2987462 w 7283450"/>
              <a:gd name="connsiteY21807" fmla="*/ 5502839 h 6857979"/>
              <a:gd name="connsiteX21808" fmla="*/ 2989445 w 7283450"/>
              <a:gd name="connsiteY21808" fmla="*/ 5501648 h 6857979"/>
              <a:gd name="connsiteX21809" fmla="*/ 2990636 w 7283450"/>
              <a:gd name="connsiteY21809" fmla="*/ 5500457 h 6857979"/>
              <a:gd name="connsiteX21810" fmla="*/ 2991828 w 7283450"/>
              <a:gd name="connsiteY21810" fmla="*/ 5498473 h 6857979"/>
              <a:gd name="connsiteX21811" fmla="*/ 2992620 w 7283450"/>
              <a:gd name="connsiteY21811" fmla="*/ 5496885 h 6857979"/>
              <a:gd name="connsiteX21812" fmla="*/ 2993017 w 7283450"/>
              <a:gd name="connsiteY21812" fmla="*/ 5494900 h 6857979"/>
              <a:gd name="connsiteX21813" fmla="*/ 2992620 w 7283450"/>
              <a:gd name="connsiteY21813" fmla="*/ 5492915 h 6857979"/>
              <a:gd name="connsiteX21814" fmla="*/ 2992223 w 7283450"/>
              <a:gd name="connsiteY21814" fmla="*/ 5490137 h 6857979"/>
              <a:gd name="connsiteX21815" fmla="*/ 2991033 w 7283450"/>
              <a:gd name="connsiteY21815" fmla="*/ 5486961 h 6857979"/>
              <a:gd name="connsiteX21816" fmla="*/ 2993811 w 7283450"/>
              <a:gd name="connsiteY21816" fmla="*/ 5487755 h 6857979"/>
              <a:gd name="connsiteX21817" fmla="*/ 2996986 w 7283450"/>
              <a:gd name="connsiteY21817" fmla="*/ 5488549 h 6857979"/>
              <a:gd name="connsiteX21818" fmla="*/ 2999765 w 7283450"/>
              <a:gd name="connsiteY21818" fmla="*/ 5489343 h 6857979"/>
              <a:gd name="connsiteX21819" fmla="*/ 3001750 w 7283450"/>
              <a:gd name="connsiteY21819" fmla="*/ 5491328 h 6857979"/>
              <a:gd name="connsiteX21820" fmla="*/ 3003734 w 7283450"/>
              <a:gd name="connsiteY21820" fmla="*/ 5492518 h 6857979"/>
              <a:gd name="connsiteX21821" fmla="*/ 3005718 w 7283450"/>
              <a:gd name="connsiteY21821" fmla="*/ 5494503 h 6857979"/>
              <a:gd name="connsiteX21822" fmla="*/ 3006909 w 7283450"/>
              <a:gd name="connsiteY21822" fmla="*/ 5496488 h 6857979"/>
              <a:gd name="connsiteX21823" fmla="*/ 3008099 w 7283450"/>
              <a:gd name="connsiteY21823" fmla="*/ 5498473 h 6857979"/>
              <a:gd name="connsiteX21824" fmla="*/ 3008894 w 7283450"/>
              <a:gd name="connsiteY21824" fmla="*/ 5501251 h 6857979"/>
              <a:gd name="connsiteX21825" fmla="*/ 3009687 w 7283450"/>
              <a:gd name="connsiteY21825" fmla="*/ 5504030 h 6857979"/>
              <a:gd name="connsiteX21826" fmla="*/ 3010084 w 7283450"/>
              <a:gd name="connsiteY21826" fmla="*/ 5509984 h 6857979"/>
              <a:gd name="connsiteX21827" fmla="*/ 3009687 w 7283450"/>
              <a:gd name="connsiteY21827" fmla="*/ 5515938 h 6857979"/>
              <a:gd name="connsiteX21828" fmla="*/ 3008894 w 7283450"/>
              <a:gd name="connsiteY21828" fmla="*/ 5522687 h 6857979"/>
              <a:gd name="connsiteX21829" fmla="*/ 3007306 w 7283450"/>
              <a:gd name="connsiteY21829" fmla="*/ 5529435 h 6857979"/>
              <a:gd name="connsiteX21830" fmla="*/ 3005321 w 7283450"/>
              <a:gd name="connsiteY21830" fmla="*/ 5536580 h 6857979"/>
              <a:gd name="connsiteX21831" fmla="*/ 3002940 w 7283450"/>
              <a:gd name="connsiteY21831" fmla="*/ 5543725 h 6857979"/>
              <a:gd name="connsiteX21832" fmla="*/ 3000161 w 7283450"/>
              <a:gd name="connsiteY21832" fmla="*/ 5550076 h 6857979"/>
              <a:gd name="connsiteX21833" fmla="*/ 2997384 w 7283450"/>
              <a:gd name="connsiteY21833" fmla="*/ 5556824 h 6857979"/>
              <a:gd name="connsiteX21834" fmla="*/ 2993811 w 7283450"/>
              <a:gd name="connsiteY21834" fmla="*/ 5563175 h 6857979"/>
              <a:gd name="connsiteX21835" fmla="*/ 2990636 w 7283450"/>
              <a:gd name="connsiteY21835" fmla="*/ 5569129 h 6857979"/>
              <a:gd name="connsiteX21836" fmla="*/ 2987462 w 7283450"/>
              <a:gd name="connsiteY21836" fmla="*/ 5573893 h 6857979"/>
              <a:gd name="connsiteX21837" fmla="*/ 2987064 w 7283450"/>
              <a:gd name="connsiteY21837" fmla="*/ 5574290 h 6857979"/>
              <a:gd name="connsiteX21838" fmla="*/ 2986270 w 7283450"/>
              <a:gd name="connsiteY21838" fmla="*/ 5574290 h 6857979"/>
              <a:gd name="connsiteX21839" fmla="*/ 2984682 w 7283450"/>
              <a:gd name="connsiteY21839" fmla="*/ 5573893 h 6857979"/>
              <a:gd name="connsiteX21840" fmla="*/ 2982698 w 7283450"/>
              <a:gd name="connsiteY21840" fmla="*/ 5573496 h 6857979"/>
              <a:gd name="connsiteX21841" fmla="*/ 2981904 w 7283450"/>
              <a:gd name="connsiteY21841" fmla="*/ 5573893 h 6857979"/>
              <a:gd name="connsiteX21842" fmla="*/ 2981507 w 7283450"/>
              <a:gd name="connsiteY21842" fmla="*/ 5573893 h 6857979"/>
              <a:gd name="connsiteX21843" fmla="*/ 2980713 w 7283450"/>
              <a:gd name="connsiteY21843" fmla="*/ 5575481 h 6857979"/>
              <a:gd name="connsiteX21844" fmla="*/ 2980318 w 7283450"/>
              <a:gd name="connsiteY21844" fmla="*/ 5577465 h 6857979"/>
              <a:gd name="connsiteX21845" fmla="*/ 2980318 w 7283450"/>
              <a:gd name="connsiteY21845" fmla="*/ 5580641 h 6857979"/>
              <a:gd name="connsiteX21846" fmla="*/ 2979920 w 7283450"/>
              <a:gd name="connsiteY21846" fmla="*/ 5584214 h 6857979"/>
              <a:gd name="connsiteX21847" fmla="*/ 2978729 w 7283450"/>
              <a:gd name="connsiteY21847" fmla="*/ 5586198 h 6857979"/>
              <a:gd name="connsiteX21848" fmla="*/ 2977935 w 7283450"/>
              <a:gd name="connsiteY21848" fmla="*/ 5587389 h 6857979"/>
              <a:gd name="connsiteX21849" fmla="*/ 2976348 w 7283450"/>
              <a:gd name="connsiteY21849" fmla="*/ 5588977 h 6857979"/>
              <a:gd name="connsiteX21850" fmla="*/ 2974363 w 7283450"/>
              <a:gd name="connsiteY21850" fmla="*/ 5590565 h 6857979"/>
              <a:gd name="connsiteX21851" fmla="*/ 2969600 w 7283450"/>
              <a:gd name="connsiteY21851" fmla="*/ 5593343 h 6857979"/>
              <a:gd name="connsiteX21852" fmla="*/ 2965234 w 7283450"/>
              <a:gd name="connsiteY21852" fmla="*/ 5595328 h 6857979"/>
              <a:gd name="connsiteX21853" fmla="*/ 2963647 w 7283450"/>
              <a:gd name="connsiteY21853" fmla="*/ 5596519 h 6857979"/>
              <a:gd name="connsiteX21854" fmla="*/ 2962853 w 7283450"/>
              <a:gd name="connsiteY21854" fmla="*/ 5597313 h 6857979"/>
              <a:gd name="connsiteX21855" fmla="*/ 2961265 w 7283450"/>
              <a:gd name="connsiteY21855" fmla="*/ 5599695 h 6857979"/>
              <a:gd name="connsiteX21856" fmla="*/ 2960075 w 7283450"/>
              <a:gd name="connsiteY21856" fmla="*/ 5602473 h 6857979"/>
              <a:gd name="connsiteX21857" fmla="*/ 2958090 w 7283450"/>
              <a:gd name="connsiteY21857" fmla="*/ 5608427 h 6857979"/>
              <a:gd name="connsiteX21858" fmla="*/ 2955709 w 7283450"/>
              <a:gd name="connsiteY21858" fmla="*/ 5614779 h 6857979"/>
              <a:gd name="connsiteX21859" fmla="*/ 2954915 w 7283450"/>
              <a:gd name="connsiteY21859" fmla="*/ 5617954 h 6857979"/>
              <a:gd name="connsiteX21860" fmla="*/ 2952930 w 7283450"/>
              <a:gd name="connsiteY21860" fmla="*/ 5621130 h 6857979"/>
              <a:gd name="connsiteX21861" fmla="*/ 2945786 w 7283450"/>
              <a:gd name="connsiteY21861" fmla="*/ 5633832 h 6857979"/>
              <a:gd name="connsiteX21862" fmla="*/ 2937055 w 7283450"/>
              <a:gd name="connsiteY21862" fmla="*/ 5648122 h 6857979"/>
              <a:gd name="connsiteX21863" fmla="*/ 2927529 w 7283450"/>
              <a:gd name="connsiteY21863" fmla="*/ 5663206 h 6857979"/>
              <a:gd name="connsiteX21864" fmla="*/ 2918401 w 7283450"/>
              <a:gd name="connsiteY21864" fmla="*/ 5677496 h 6857979"/>
              <a:gd name="connsiteX21865" fmla="*/ 2909272 w 7283450"/>
              <a:gd name="connsiteY21865" fmla="*/ 5694168 h 6857979"/>
              <a:gd name="connsiteX21866" fmla="*/ 2900540 w 7283450"/>
              <a:gd name="connsiteY21866" fmla="*/ 5712031 h 6857979"/>
              <a:gd name="connsiteX21867" fmla="*/ 2891808 w 7283450"/>
              <a:gd name="connsiteY21867" fmla="*/ 5730291 h 6857979"/>
              <a:gd name="connsiteX21868" fmla="*/ 2883473 w 7283450"/>
              <a:gd name="connsiteY21868" fmla="*/ 5748550 h 6857979"/>
              <a:gd name="connsiteX21869" fmla="*/ 2866803 w 7283450"/>
              <a:gd name="connsiteY21869" fmla="*/ 5785466 h 6857979"/>
              <a:gd name="connsiteX21870" fmla="*/ 2858072 w 7283450"/>
              <a:gd name="connsiteY21870" fmla="*/ 5803726 h 6857979"/>
              <a:gd name="connsiteX21871" fmla="*/ 2849340 w 7283450"/>
              <a:gd name="connsiteY21871" fmla="*/ 5821192 h 6857979"/>
              <a:gd name="connsiteX21872" fmla="*/ 2846958 w 7283450"/>
              <a:gd name="connsiteY21872" fmla="*/ 5826352 h 6857979"/>
              <a:gd name="connsiteX21873" fmla="*/ 2844180 w 7283450"/>
              <a:gd name="connsiteY21873" fmla="*/ 5830322 h 6857979"/>
              <a:gd name="connsiteX21874" fmla="*/ 2837830 w 7283450"/>
              <a:gd name="connsiteY21874" fmla="*/ 5838261 h 6857979"/>
              <a:gd name="connsiteX21875" fmla="*/ 2834654 w 7283450"/>
              <a:gd name="connsiteY21875" fmla="*/ 5842230 h 6857979"/>
              <a:gd name="connsiteX21876" fmla="*/ 2831876 w 7283450"/>
              <a:gd name="connsiteY21876" fmla="*/ 5846199 h 6857979"/>
              <a:gd name="connsiteX21877" fmla="*/ 2829496 w 7283450"/>
              <a:gd name="connsiteY21877" fmla="*/ 5850566 h 6857979"/>
              <a:gd name="connsiteX21878" fmla="*/ 2827907 w 7283450"/>
              <a:gd name="connsiteY21878" fmla="*/ 5854932 h 6857979"/>
              <a:gd name="connsiteX21879" fmla="*/ 2815206 w 7283450"/>
              <a:gd name="connsiteY21879" fmla="*/ 5895421 h 6857979"/>
              <a:gd name="connsiteX21880" fmla="*/ 2809253 w 7283450"/>
              <a:gd name="connsiteY21880" fmla="*/ 5915665 h 6857979"/>
              <a:gd name="connsiteX21881" fmla="*/ 2802903 w 7283450"/>
              <a:gd name="connsiteY21881" fmla="*/ 5936307 h 6857979"/>
              <a:gd name="connsiteX21882" fmla="*/ 2796155 w 7283450"/>
              <a:gd name="connsiteY21882" fmla="*/ 5956551 h 6857979"/>
              <a:gd name="connsiteX21883" fmla="*/ 2788614 w 7283450"/>
              <a:gd name="connsiteY21883" fmla="*/ 5976796 h 6857979"/>
              <a:gd name="connsiteX21884" fmla="*/ 2780279 w 7283450"/>
              <a:gd name="connsiteY21884" fmla="*/ 5996246 h 6857979"/>
              <a:gd name="connsiteX21885" fmla="*/ 2775913 w 7283450"/>
              <a:gd name="connsiteY21885" fmla="*/ 6005773 h 6857979"/>
              <a:gd name="connsiteX21886" fmla="*/ 2771152 w 7283450"/>
              <a:gd name="connsiteY21886" fmla="*/ 6015299 h 6857979"/>
              <a:gd name="connsiteX21887" fmla="*/ 2769960 w 7283450"/>
              <a:gd name="connsiteY21887" fmla="*/ 6014903 h 6857979"/>
              <a:gd name="connsiteX21888" fmla="*/ 2769166 w 7283450"/>
              <a:gd name="connsiteY21888" fmla="*/ 6014109 h 6857979"/>
              <a:gd name="connsiteX21889" fmla="*/ 2768769 w 7283450"/>
              <a:gd name="connsiteY21889" fmla="*/ 6013315 h 6857979"/>
              <a:gd name="connsiteX21890" fmla="*/ 2768372 w 7283450"/>
              <a:gd name="connsiteY21890" fmla="*/ 6011727 h 6857979"/>
              <a:gd name="connsiteX21891" fmla="*/ 2767975 w 7283450"/>
              <a:gd name="connsiteY21891" fmla="*/ 6005376 h 6857979"/>
              <a:gd name="connsiteX21892" fmla="*/ 2754084 w 7283450"/>
              <a:gd name="connsiteY21892" fmla="*/ 6041498 h 6857979"/>
              <a:gd name="connsiteX21893" fmla="*/ 2739796 w 7283450"/>
              <a:gd name="connsiteY21893" fmla="*/ 6077620 h 6857979"/>
              <a:gd name="connsiteX21894" fmla="*/ 2733048 w 7283450"/>
              <a:gd name="connsiteY21894" fmla="*/ 6095483 h 6857979"/>
              <a:gd name="connsiteX21895" fmla="*/ 2725110 w 7283450"/>
              <a:gd name="connsiteY21895" fmla="*/ 6112552 h 6857979"/>
              <a:gd name="connsiteX21896" fmla="*/ 2717172 w 7283450"/>
              <a:gd name="connsiteY21896" fmla="*/ 6129621 h 6857979"/>
              <a:gd name="connsiteX21897" fmla="*/ 2708441 w 7283450"/>
              <a:gd name="connsiteY21897" fmla="*/ 6145896 h 6857979"/>
              <a:gd name="connsiteX21898" fmla="*/ 2708044 w 7283450"/>
              <a:gd name="connsiteY21898" fmla="*/ 6140338 h 6857979"/>
              <a:gd name="connsiteX21899" fmla="*/ 2707647 w 7283450"/>
              <a:gd name="connsiteY21899" fmla="*/ 6134384 h 6857979"/>
              <a:gd name="connsiteX21900" fmla="*/ 2708044 w 7283450"/>
              <a:gd name="connsiteY21900" fmla="*/ 6128827 h 6857979"/>
              <a:gd name="connsiteX21901" fmla="*/ 2708441 w 7283450"/>
              <a:gd name="connsiteY21901" fmla="*/ 6123269 h 6857979"/>
              <a:gd name="connsiteX21902" fmla="*/ 2710028 w 7283450"/>
              <a:gd name="connsiteY21902" fmla="*/ 6110964 h 6857979"/>
              <a:gd name="connsiteX21903" fmla="*/ 2712806 w 7283450"/>
              <a:gd name="connsiteY21903" fmla="*/ 6099453 h 6857979"/>
              <a:gd name="connsiteX21904" fmla="*/ 2716379 w 7283450"/>
              <a:gd name="connsiteY21904" fmla="*/ 6087544 h 6857979"/>
              <a:gd name="connsiteX21905" fmla="*/ 2719554 w 7283450"/>
              <a:gd name="connsiteY21905" fmla="*/ 6075239 h 6857979"/>
              <a:gd name="connsiteX21906" fmla="*/ 2727096 w 7283450"/>
              <a:gd name="connsiteY21906" fmla="*/ 6052216 h 6857979"/>
              <a:gd name="connsiteX21907" fmla="*/ 2734636 w 7283450"/>
              <a:gd name="connsiteY21907" fmla="*/ 6030780 h 6857979"/>
              <a:gd name="connsiteX21908" fmla="*/ 2742574 w 7283450"/>
              <a:gd name="connsiteY21908" fmla="*/ 6008948 h 6857979"/>
              <a:gd name="connsiteX21909" fmla="*/ 2750909 w 7283450"/>
              <a:gd name="connsiteY21909" fmla="*/ 5987116 h 6857979"/>
              <a:gd name="connsiteX21910" fmla="*/ 2758847 w 7283450"/>
              <a:gd name="connsiteY21910" fmla="*/ 5965284 h 6857979"/>
              <a:gd name="connsiteX21911" fmla="*/ 2763213 w 7283450"/>
              <a:gd name="connsiteY21911" fmla="*/ 5952185 h 6857979"/>
              <a:gd name="connsiteX21912" fmla="*/ 2768372 w 7283450"/>
              <a:gd name="connsiteY21912" fmla="*/ 5938688 h 6857979"/>
              <a:gd name="connsiteX21913" fmla="*/ 2778692 w 7283450"/>
              <a:gd name="connsiteY21913" fmla="*/ 5913284 h 6857979"/>
              <a:gd name="connsiteX21914" fmla="*/ 2789408 w 7283450"/>
              <a:gd name="connsiteY21914" fmla="*/ 5887879 h 6857979"/>
              <a:gd name="connsiteX21915" fmla="*/ 2800918 w 7283450"/>
              <a:gd name="connsiteY21915" fmla="*/ 5862474 h 6857979"/>
              <a:gd name="connsiteX21916" fmla="*/ 2811634 w 7283450"/>
              <a:gd name="connsiteY21916" fmla="*/ 5837070 h 6857979"/>
              <a:gd name="connsiteX21917" fmla="*/ 2821557 w 7283450"/>
              <a:gd name="connsiteY21917" fmla="*/ 5811665 h 6857979"/>
              <a:gd name="connsiteX21918" fmla="*/ 2826716 w 7283450"/>
              <a:gd name="connsiteY21918" fmla="*/ 5798566 h 6857979"/>
              <a:gd name="connsiteX21919" fmla="*/ 2831479 w 7283450"/>
              <a:gd name="connsiteY21919" fmla="*/ 5785069 h 6857979"/>
              <a:gd name="connsiteX21920" fmla="*/ 2836242 w 7283450"/>
              <a:gd name="connsiteY21920" fmla="*/ 5771573 h 6857979"/>
              <a:gd name="connsiteX21921" fmla="*/ 2840211 w 7283450"/>
              <a:gd name="connsiteY21921" fmla="*/ 5758077 h 6857979"/>
              <a:gd name="connsiteX21922" fmla="*/ 2841402 w 7283450"/>
              <a:gd name="connsiteY21922" fmla="*/ 5754107 h 6857979"/>
              <a:gd name="connsiteX21923" fmla="*/ 2843784 w 7283450"/>
              <a:gd name="connsiteY21923" fmla="*/ 5750932 h 6857979"/>
              <a:gd name="connsiteX21924" fmla="*/ 2848149 w 7283450"/>
              <a:gd name="connsiteY21924" fmla="*/ 5744184 h 6857979"/>
              <a:gd name="connsiteX21925" fmla="*/ 2852912 w 7283450"/>
              <a:gd name="connsiteY21925" fmla="*/ 5737436 h 6857979"/>
              <a:gd name="connsiteX21926" fmla="*/ 2854499 w 7283450"/>
              <a:gd name="connsiteY21926" fmla="*/ 5734657 h 6857979"/>
              <a:gd name="connsiteX21927" fmla="*/ 2855690 w 7283450"/>
              <a:gd name="connsiteY21927" fmla="*/ 5731481 h 6857979"/>
              <a:gd name="connsiteX21928" fmla="*/ 2856087 w 7283450"/>
              <a:gd name="connsiteY21928" fmla="*/ 5729100 h 6857979"/>
              <a:gd name="connsiteX21929" fmla="*/ 2856087 w 7283450"/>
              <a:gd name="connsiteY21929" fmla="*/ 5727115 h 6857979"/>
              <a:gd name="connsiteX21930" fmla="*/ 2855690 w 7283450"/>
              <a:gd name="connsiteY21930" fmla="*/ 5723145 h 6857979"/>
              <a:gd name="connsiteX21931" fmla="*/ 2855293 w 7283450"/>
              <a:gd name="connsiteY21931" fmla="*/ 5718382 h 6857979"/>
              <a:gd name="connsiteX21932" fmla="*/ 2855293 w 7283450"/>
              <a:gd name="connsiteY21932" fmla="*/ 5716397 h 6857979"/>
              <a:gd name="connsiteX21933" fmla="*/ 2855690 w 7283450"/>
              <a:gd name="connsiteY21933" fmla="*/ 5714413 h 6857979"/>
              <a:gd name="connsiteX21934" fmla="*/ 2867994 w 7283450"/>
              <a:gd name="connsiteY21934" fmla="*/ 5674321 h 6857979"/>
              <a:gd name="connsiteX21935" fmla="*/ 2881092 w 7283450"/>
              <a:gd name="connsiteY21935" fmla="*/ 5631847 h 6857979"/>
              <a:gd name="connsiteX21936" fmla="*/ 2893396 w 7283450"/>
              <a:gd name="connsiteY21936" fmla="*/ 5586992 h 6857979"/>
              <a:gd name="connsiteX21937" fmla="*/ 2906096 w 7283450"/>
              <a:gd name="connsiteY21937" fmla="*/ 5540549 h 6857979"/>
              <a:gd name="connsiteX21938" fmla="*/ 2900540 w 7283450"/>
              <a:gd name="connsiteY21938" fmla="*/ 5539358 h 6857979"/>
              <a:gd name="connsiteX21939" fmla="*/ 2895777 w 7283450"/>
              <a:gd name="connsiteY21939" fmla="*/ 5539358 h 6857979"/>
              <a:gd name="connsiteX21940" fmla="*/ 2890617 w 7283450"/>
              <a:gd name="connsiteY21940" fmla="*/ 5539755 h 6857979"/>
              <a:gd name="connsiteX21941" fmla="*/ 2886251 w 7283450"/>
              <a:gd name="connsiteY21941" fmla="*/ 5540946 h 6857979"/>
              <a:gd name="connsiteX21942" fmla="*/ 2881885 w 7283450"/>
              <a:gd name="connsiteY21942" fmla="*/ 5542931 h 6857979"/>
              <a:gd name="connsiteX21943" fmla="*/ 2877916 w 7283450"/>
              <a:gd name="connsiteY21943" fmla="*/ 5544916 h 6857979"/>
              <a:gd name="connsiteX21944" fmla="*/ 2873551 w 7283450"/>
              <a:gd name="connsiteY21944" fmla="*/ 5547297 h 6857979"/>
              <a:gd name="connsiteX21945" fmla="*/ 2869979 w 7283450"/>
              <a:gd name="connsiteY21945" fmla="*/ 5550076 h 6857979"/>
              <a:gd name="connsiteX21946" fmla="*/ 2862437 w 7283450"/>
              <a:gd name="connsiteY21946" fmla="*/ 5556824 h 6857979"/>
              <a:gd name="connsiteX21947" fmla="*/ 2855293 w 7283450"/>
              <a:gd name="connsiteY21947" fmla="*/ 5563969 h 6857979"/>
              <a:gd name="connsiteX21948" fmla="*/ 2847752 w 7283450"/>
              <a:gd name="connsiteY21948" fmla="*/ 5571114 h 6857979"/>
              <a:gd name="connsiteX21949" fmla="*/ 2844180 w 7283450"/>
              <a:gd name="connsiteY21949" fmla="*/ 5574290 h 6857979"/>
              <a:gd name="connsiteX21950" fmla="*/ 2840211 w 7283450"/>
              <a:gd name="connsiteY21950" fmla="*/ 5577465 h 6857979"/>
              <a:gd name="connsiteX21951" fmla="*/ 2834654 w 7283450"/>
              <a:gd name="connsiteY21951" fmla="*/ 5581038 h 6857979"/>
              <a:gd name="connsiteX21952" fmla="*/ 2828304 w 7283450"/>
              <a:gd name="connsiteY21952" fmla="*/ 5584214 h 6857979"/>
              <a:gd name="connsiteX21953" fmla="*/ 2816001 w 7283450"/>
              <a:gd name="connsiteY21953" fmla="*/ 5590565 h 6857979"/>
              <a:gd name="connsiteX21954" fmla="*/ 2810047 w 7283450"/>
              <a:gd name="connsiteY21954" fmla="*/ 5593740 h 6857979"/>
              <a:gd name="connsiteX21955" fmla="*/ 2803696 w 7283450"/>
              <a:gd name="connsiteY21955" fmla="*/ 5596519 h 6857979"/>
              <a:gd name="connsiteX21956" fmla="*/ 2798140 w 7283450"/>
              <a:gd name="connsiteY21956" fmla="*/ 5600091 h 6857979"/>
              <a:gd name="connsiteX21957" fmla="*/ 2793377 w 7283450"/>
              <a:gd name="connsiteY21957" fmla="*/ 5604061 h 6857979"/>
              <a:gd name="connsiteX21958" fmla="*/ 2789011 w 7283450"/>
              <a:gd name="connsiteY21958" fmla="*/ 5608030 h 6857979"/>
              <a:gd name="connsiteX21959" fmla="*/ 2785042 w 7283450"/>
              <a:gd name="connsiteY21959" fmla="*/ 5612794 h 6857979"/>
              <a:gd name="connsiteX21960" fmla="*/ 2777501 w 7283450"/>
              <a:gd name="connsiteY21960" fmla="*/ 5622321 h 6857979"/>
              <a:gd name="connsiteX21961" fmla="*/ 2769960 w 7283450"/>
              <a:gd name="connsiteY21961" fmla="*/ 5632244 h 6857979"/>
              <a:gd name="connsiteX21962" fmla="*/ 2765991 w 7283450"/>
              <a:gd name="connsiteY21962" fmla="*/ 5637008 h 6857979"/>
              <a:gd name="connsiteX21963" fmla="*/ 2761625 w 7283450"/>
              <a:gd name="connsiteY21963" fmla="*/ 5640977 h 6857979"/>
              <a:gd name="connsiteX21964" fmla="*/ 2756465 w 7283450"/>
              <a:gd name="connsiteY21964" fmla="*/ 5645344 h 6857979"/>
              <a:gd name="connsiteX21965" fmla="*/ 2750909 w 7283450"/>
              <a:gd name="connsiteY21965" fmla="*/ 5649313 h 6857979"/>
              <a:gd name="connsiteX21966" fmla="*/ 2739399 w 7283450"/>
              <a:gd name="connsiteY21966" fmla="*/ 5657252 h 6857979"/>
              <a:gd name="connsiteX21967" fmla="*/ 2733842 w 7283450"/>
              <a:gd name="connsiteY21967" fmla="*/ 5660825 h 6857979"/>
              <a:gd name="connsiteX21968" fmla="*/ 2728285 w 7283450"/>
              <a:gd name="connsiteY21968" fmla="*/ 5665191 h 6857979"/>
              <a:gd name="connsiteX21969" fmla="*/ 2723126 w 7283450"/>
              <a:gd name="connsiteY21969" fmla="*/ 5669557 h 6857979"/>
              <a:gd name="connsiteX21970" fmla="*/ 2717966 w 7283450"/>
              <a:gd name="connsiteY21970" fmla="*/ 5674321 h 6857979"/>
              <a:gd name="connsiteX21971" fmla="*/ 2714791 w 7283450"/>
              <a:gd name="connsiteY21971" fmla="*/ 5677099 h 6857979"/>
              <a:gd name="connsiteX21972" fmla="*/ 2710822 w 7283450"/>
              <a:gd name="connsiteY21972" fmla="*/ 5680275 h 6857979"/>
              <a:gd name="connsiteX21973" fmla="*/ 2702487 w 7283450"/>
              <a:gd name="connsiteY21973" fmla="*/ 5685435 h 6857979"/>
              <a:gd name="connsiteX21974" fmla="*/ 2692962 w 7283450"/>
              <a:gd name="connsiteY21974" fmla="*/ 5691390 h 6857979"/>
              <a:gd name="connsiteX21975" fmla="*/ 2683436 w 7283450"/>
              <a:gd name="connsiteY21975" fmla="*/ 5697741 h 6857979"/>
              <a:gd name="connsiteX21976" fmla="*/ 2681848 w 7283450"/>
              <a:gd name="connsiteY21976" fmla="*/ 5698932 h 6857979"/>
              <a:gd name="connsiteX21977" fmla="*/ 2680658 w 7283450"/>
              <a:gd name="connsiteY21977" fmla="*/ 5700519 h 6857979"/>
              <a:gd name="connsiteX21978" fmla="*/ 2678674 w 7283450"/>
              <a:gd name="connsiteY21978" fmla="*/ 5704092 h 6857979"/>
              <a:gd name="connsiteX21979" fmla="*/ 2676689 w 7283450"/>
              <a:gd name="connsiteY21979" fmla="*/ 5707268 h 6857979"/>
              <a:gd name="connsiteX21980" fmla="*/ 2675498 w 7283450"/>
              <a:gd name="connsiteY21980" fmla="*/ 5709252 h 6857979"/>
              <a:gd name="connsiteX21981" fmla="*/ 2673910 w 7283450"/>
              <a:gd name="connsiteY21981" fmla="*/ 5710840 h 6857979"/>
              <a:gd name="connsiteX21982" fmla="*/ 2672323 w 7283450"/>
              <a:gd name="connsiteY21982" fmla="*/ 5712031 h 6857979"/>
              <a:gd name="connsiteX21983" fmla="*/ 2670338 w 7283450"/>
              <a:gd name="connsiteY21983" fmla="*/ 5713222 h 6857979"/>
              <a:gd name="connsiteX21984" fmla="*/ 2665972 w 7283450"/>
              <a:gd name="connsiteY21984" fmla="*/ 5714810 h 6857979"/>
              <a:gd name="connsiteX21985" fmla="*/ 2661209 w 7283450"/>
              <a:gd name="connsiteY21985" fmla="*/ 5716000 h 6857979"/>
              <a:gd name="connsiteX21986" fmla="*/ 2659622 w 7283450"/>
              <a:gd name="connsiteY21986" fmla="*/ 5716794 h 6857979"/>
              <a:gd name="connsiteX21987" fmla="*/ 2658035 w 7283450"/>
              <a:gd name="connsiteY21987" fmla="*/ 5717985 h 6857979"/>
              <a:gd name="connsiteX21988" fmla="*/ 2635411 w 7283450"/>
              <a:gd name="connsiteY21988" fmla="*/ 5737436 h 6857979"/>
              <a:gd name="connsiteX21989" fmla="*/ 2624298 w 7283450"/>
              <a:gd name="connsiteY21989" fmla="*/ 5747756 h 6857979"/>
              <a:gd name="connsiteX21990" fmla="*/ 2613186 w 7283450"/>
              <a:gd name="connsiteY21990" fmla="*/ 5757680 h 6857979"/>
              <a:gd name="connsiteX21991" fmla="*/ 2602072 w 7283450"/>
              <a:gd name="connsiteY21991" fmla="*/ 5768398 h 6857979"/>
              <a:gd name="connsiteX21992" fmla="*/ 2597309 w 7283450"/>
              <a:gd name="connsiteY21992" fmla="*/ 5774352 h 6857979"/>
              <a:gd name="connsiteX21993" fmla="*/ 2592547 w 7283450"/>
              <a:gd name="connsiteY21993" fmla="*/ 5779512 h 6857979"/>
              <a:gd name="connsiteX21994" fmla="*/ 2588180 w 7283450"/>
              <a:gd name="connsiteY21994" fmla="*/ 5785863 h 6857979"/>
              <a:gd name="connsiteX21995" fmla="*/ 2583814 w 7283450"/>
              <a:gd name="connsiteY21995" fmla="*/ 5791818 h 6857979"/>
              <a:gd name="connsiteX21996" fmla="*/ 2580242 w 7283450"/>
              <a:gd name="connsiteY21996" fmla="*/ 5798566 h 6857979"/>
              <a:gd name="connsiteX21997" fmla="*/ 2576274 w 7283450"/>
              <a:gd name="connsiteY21997" fmla="*/ 5804520 h 6857979"/>
              <a:gd name="connsiteX21998" fmla="*/ 2574685 w 7283450"/>
              <a:gd name="connsiteY21998" fmla="*/ 5801741 h 6857979"/>
              <a:gd name="connsiteX21999" fmla="*/ 2573495 w 7283450"/>
              <a:gd name="connsiteY21999" fmla="*/ 5798169 h 6857979"/>
              <a:gd name="connsiteX22000" fmla="*/ 2573098 w 7283450"/>
              <a:gd name="connsiteY22000" fmla="*/ 5794199 h 6857979"/>
              <a:gd name="connsiteX22001" fmla="*/ 2572701 w 7283450"/>
              <a:gd name="connsiteY22001" fmla="*/ 5790627 h 6857979"/>
              <a:gd name="connsiteX22002" fmla="*/ 2573098 w 7283450"/>
              <a:gd name="connsiteY22002" fmla="*/ 5787054 h 6857979"/>
              <a:gd name="connsiteX22003" fmla="*/ 2573892 w 7283450"/>
              <a:gd name="connsiteY22003" fmla="*/ 5783879 h 6857979"/>
              <a:gd name="connsiteX22004" fmla="*/ 2575082 w 7283450"/>
              <a:gd name="connsiteY22004" fmla="*/ 5780306 h 6857979"/>
              <a:gd name="connsiteX22005" fmla="*/ 2576274 w 7283450"/>
              <a:gd name="connsiteY22005" fmla="*/ 5777924 h 6857979"/>
              <a:gd name="connsiteX22006" fmla="*/ 2584211 w 7283450"/>
              <a:gd name="connsiteY22006" fmla="*/ 5768795 h 6857979"/>
              <a:gd name="connsiteX22007" fmla="*/ 2593340 w 7283450"/>
              <a:gd name="connsiteY22007" fmla="*/ 5758474 h 6857979"/>
              <a:gd name="connsiteX22008" fmla="*/ 2614375 w 7283450"/>
              <a:gd name="connsiteY22008" fmla="*/ 5735054 h 6857979"/>
              <a:gd name="connsiteX22009" fmla="*/ 2638189 w 7283450"/>
              <a:gd name="connsiteY22009" fmla="*/ 5709252 h 6857979"/>
              <a:gd name="connsiteX22010" fmla="*/ 2649699 w 7283450"/>
              <a:gd name="connsiteY22010" fmla="*/ 5695756 h 6857979"/>
              <a:gd name="connsiteX22011" fmla="*/ 2661209 w 7283450"/>
              <a:gd name="connsiteY22011" fmla="*/ 5681069 h 6857979"/>
              <a:gd name="connsiteX22012" fmla="*/ 2662003 w 7283450"/>
              <a:gd name="connsiteY22012" fmla="*/ 5679878 h 6857979"/>
              <a:gd name="connsiteX22013" fmla="*/ 2662400 w 7283450"/>
              <a:gd name="connsiteY22013" fmla="*/ 5677893 h 6857979"/>
              <a:gd name="connsiteX22014" fmla="*/ 2662797 w 7283450"/>
              <a:gd name="connsiteY22014" fmla="*/ 5674321 h 6857979"/>
              <a:gd name="connsiteX22015" fmla="*/ 2663591 w 7283450"/>
              <a:gd name="connsiteY22015" fmla="*/ 5671145 h 6857979"/>
              <a:gd name="connsiteX22016" fmla="*/ 2663988 w 7283450"/>
              <a:gd name="connsiteY22016" fmla="*/ 5669160 h 6857979"/>
              <a:gd name="connsiteX22017" fmla="*/ 2664782 w 7283450"/>
              <a:gd name="connsiteY22017" fmla="*/ 5667573 h 6857979"/>
              <a:gd name="connsiteX22018" fmla="*/ 2667957 w 7283450"/>
              <a:gd name="connsiteY22018" fmla="*/ 5662809 h 6857979"/>
              <a:gd name="connsiteX22019" fmla="*/ 2672323 w 7283450"/>
              <a:gd name="connsiteY22019" fmla="*/ 5657649 h 6857979"/>
              <a:gd name="connsiteX22020" fmla="*/ 2676292 w 7283450"/>
              <a:gd name="connsiteY22020" fmla="*/ 5653283 h 6857979"/>
              <a:gd name="connsiteX22021" fmla="*/ 2680658 w 7283450"/>
              <a:gd name="connsiteY22021" fmla="*/ 5648916 h 6857979"/>
              <a:gd name="connsiteX22022" fmla="*/ 2689389 w 7283450"/>
              <a:gd name="connsiteY22022" fmla="*/ 5641374 h 6857979"/>
              <a:gd name="connsiteX22023" fmla="*/ 2698518 w 7283450"/>
              <a:gd name="connsiteY22023" fmla="*/ 5634229 h 6857979"/>
              <a:gd name="connsiteX22024" fmla="*/ 2707647 w 7283450"/>
              <a:gd name="connsiteY22024" fmla="*/ 5627878 h 6857979"/>
              <a:gd name="connsiteX22025" fmla="*/ 2715982 w 7283450"/>
              <a:gd name="connsiteY22025" fmla="*/ 5621130 h 6857979"/>
              <a:gd name="connsiteX22026" fmla="*/ 2723920 w 7283450"/>
              <a:gd name="connsiteY22026" fmla="*/ 5614382 h 6857979"/>
              <a:gd name="connsiteX22027" fmla="*/ 2727096 w 7283450"/>
              <a:gd name="connsiteY22027" fmla="*/ 5611206 h 6857979"/>
              <a:gd name="connsiteX22028" fmla="*/ 2730270 w 7283450"/>
              <a:gd name="connsiteY22028" fmla="*/ 5607237 h 6857979"/>
              <a:gd name="connsiteX22029" fmla="*/ 2732651 w 7283450"/>
              <a:gd name="connsiteY22029" fmla="*/ 5604855 h 6857979"/>
              <a:gd name="connsiteX22030" fmla="*/ 2734240 w 7283450"/>
              <a:gd name="connsiteY22030" fmla="*/ 5602473 h 6857979"/>
              <a:gd name="connsiteX22031" fmla="*/ 2736620 w 7283450"/>
              <a:gd name="connsiteY22031" fmla="*/ 5597710 h 6857979"/>
              <a:gd name="connsiteX22032" fmla="*/ 2738208 w 7283450"/>
              <a:gd name="connsiteY22032" fmla="*/ 5595328 h 6857979"/>
              <a:gd name="connsiteX22033" fmla="*/ 2739796 w 7283450"/>
              <a:gd name="connsiteY22033" fmla="*/ 5592549 h 6857979"/>
              <a:gd name="connsiteX22034" fmla="*/ 2742574 w 7283450"/>
              <a:gd name="connsiteY22034" fmla="*/ 5590168 h 6857979"/>
              <a:gd name="connsiteX22035" fmla="*/ 2746146 w 7283450"/>
              <a:gd name="connsiteY22035" fmla="*/ 5587389 h 6857979"/>
              <a:gd name="connsiteX22036" fmla="*/ 2750513 w 7283450"/>
              <a:gd name="connsiteY22036" fmla="*/ 5583817 h 6857979"/>
              <a:gd name="connsiteX22037" fmla="*/ 2754481 w 7283450"/>
              <a:gd name="connsiteY22037" fmla="*/ 5580244 h 6857979"/>
              <a:gd name="connsiteX22038" fmla="*/ 2762816 w 7283450"/>
              <a:gd name="connsiteY22038" fmla="*/ 5571908 h 6857979"/>
              <a:gd name="connsiteX22039" fmla="*/ 2771547 w 7283450"/>
              <a:gd name="connsiteY22039" fmla="*/ 5562381 h 6857979"/>
              <a:gd name="connsiteX22040" fmla="*/ 2779882 w 7283450"/>
              <a:gd name="connsiteY22040" fmla="*/ 5552458 h 6857979"/>
              <a:gd name="connsiteX22041" fmla="*/ 2796552 w 7283450"/>
              <a:gd name="connsiteY22041" fmla="*/ 5531816 h 6857979"/>
              <a:gd name="connsiteX22042" fmla="*/ 2804490 w 7283450"/>
              <a:gd name="connsiteY22042" fmla="*/ 5522290 h 6857979"/>
              <a:gd name="connsiteX22043" fmla="*/ 2812031 w 7283450"/>
              <a:gd name="connsiteY22043" fmla="*/ 5513954 h 6857979"/>
              <a:gd name="connsiteX22044" fmla="*/ 2818779 w 7283450"/>
              <a:gd name="connsiteY22044" fmla="*/ 5506412 h 6857979"/>
              <a:gd name="connsiteX22045" fmla="*/ 2824732 w 7283450"/>
              <a:gd name="connsiteY22045" fmla="*/ 5499664 h 6857979"/>
              <a:gd name="connsiteX22046" fmla="*/ 2827907 w 7283450"/>
              <a:gd name="connsiteY22046" fmla="*/ 5495694 h 6857979"/>
              <a:gd name="connsiteX22047" fmla="*/ 2830685 w 7283450"/>
              <a:gd name="connsiteY22047" fmla="*/ 5491725 h 6857979"/>
              <a:gd name="connsiteX22048" fmla="*/ 2833067 w 7283450"/>
              <a:gd name="connsiteY22048" fmla="*/ 5487358 h 6857979"/>
              <a:gd name="connsiteX22049" fmla="*/ 2835448 w 7283450"/>
              <a:gd name="connsiteY22049" fmla="*/ 5483786 h 6857979"/>
              <a:gd name="connsiteX22050" fmla="*/ 2836640 w 7283450"/>
              <a:gd name="connsiteY22050" fmla="*/ 5479419 h 6857979"/>
              <a:gd name="connsiteX22051" fmla="*/ 2837433 w 7283450"/>
              <a:gd name="connsiteY22051" fmla="*/ 5476244 h 6857979"/>
              <a:gd name="connsiteX22052" fmla="*/ 2837036 w 7283450"/>
              <a:gd name="connsiteY22052" fmla="*/ 5474656 h 6857979"/>
              <a:gd name="connsiteX22053" fmla="*/ 2837036 w 7283450"/>
              <a:gd name="connsiteY22053" fmla="*/ 5472671 h 6857979"/>
              <a:gd name="connsiteX22054" fmla="*/ 2836242 w 7283450"/>
              <a:gd name="connsiteY22054" fmla="*/ 5471480 h 6857979"/>
              <a:gd name="connsiteX22055" fmla="*/ 2835448 w 7283450"/>
              <a:gd name="connsiteY22055" fmla="*/ 5470289 h 6857979"/>
              <a:gd name="connsiteX22056" fmla="*/ 2833464 w 7283450"/>
              <a:gd name="connsiteY22056" fmla="*/ 5469098 h 6857979"/>
              <a:gd name="connsiteX22057" fmla="*/ 2831876 w 7283450"/>
              <a:gd name="connsiteY22057" fmla="*/ 5468305 h 6857979"/>
              <a:gd name="connsiteX22058" fmla="*/ 2829892 w 7283450"/>
              <a:gd name="connsiteY22058" fmla="*/ 5467511 h 6857979"/>
              <a:gd name="connsiteX22059" fmla="*/ 2827907 w 7283450"/>
              <a:gd name="connsiteY22059" fmla="*/ 5467114 h 6857979"/>
              <a:gd name="connsiteX22060" fmla="*/ 2821160 w 7283450"/>
              <a:gd name="connsiteY22060" fmla="*/ 5466717 h 6857979"/>
              <a:gd name="connsiteX22061" fmla="*/ 2814810 w 7283450"/>
              <a:gd name="connsiteY22061" fmla="*/ 5466717 h 6857979"/>
              <a:gd name="connsiteX22062" fmla="*/ 2808062 w 7283450"/>
              <a:gd name="connsiteY22062" fmla="*/ 5467114 h 6857979"/>
              <a:gd name="connsiteX22063" fmla="*/ 2801713 w 7283450"/>
              <a:gd name="connsiteY22063" fmla="*/ 5468305 h 6857979"/>
              <a:gd name="connsiteX22064" fmla="*/ 2795362 w 7283450"/>
              <a:gd name="connsiteY22064" fmla="*/ 5469892 h 6857979"/>
              <a:gd name="connsiteX22065" fmla="*/ 2788614 w 7283450"/>
              <a:gd name="connsiteY22065" fmla="*/ 5471480 h 6857979"/>
              <a:gd name="connsiteX22066" fmla="*/ 2775516 w 7283450"/>
              <a:gd name="connsiteY22066" fmla="*/ 5476641 h 6857979"/>
              <a:gd name="connsiteX22067" fmla="*/ 2749321 w 7283450"/>
              <a:gd name="connsiteY22067" fmla="*/ 5486564 h 6857979"/>
              <a:gd name="connsiteX22068" fmla="*/ 2742971 w 7283450"/>
              <a:gd name="connsiteY22068" fmla="*/ 5488946 h 6857979"/>
              <a:gd name="connsiteX22069" fmla="*/ 2736620 w 7283450"/>
              <a:gd name="connsiteY22069" fmla="*/ 5490534 h 6857979"/>
              <a:gd name="connsiteX22070" fmla="*/ 2730270 w 7283450"/>
              <a:gd name="connsiteY22070" fmla="*/ 5492518 h 6857979"/>
              <a:gd name="connsiteX22071" fmla="*/ 2724316 w 7283450"/>
              <a:gd name="connsiteY22071" fmla="*/ 5493709 h 6857979"/>
              <a:gd name="connsiteX22072" fmla="*/ 2724316 w 7283450"/>
              <a:gd name="connsiteY22072" fmla="*/ 5488152 h 6857979"/>
              <a:gd name="connsiteX22073" fmla="*/ 2725110 w 7283450"/>
              <a:gd name="connsiteY22073" fmla="*/ 5483786 h 6857979"/>
              <a:gd name="connsiteX22074" fmla="*/ 2726698 w 7283450"/>
              <a:gd name="connsiteY22074" fmla="*/ 5479816 h 6857979"/>
              <a:gd name="connsiteX22075" fmla="*/ 2729079 w 7283450"/>
              <a:gd name="connsiteY22075" fmla="*/ 5476641 h 6857979"/>
              <a:gd name="connsiteX22076" fmla="*/ 2732254 w 7283450"/>
              <a:gd name="connsiteY22076" fmla="*/ 5473068 h 6857979"/>
              <a:gd name="connsiteX22077" fmla="*/ 2735033 w 7283450"/>
              <a:gd name="connsiteY22077" fmla="*/ 5470289 h 6857979"/>
              <a:gd name="connsiteX22078" fmla="*/ 2742971 w 7283450"/>
              <a:gd name="connsiteY22078" fmla="*/ 5463541 h 6857979"/>
              <a:gd name="connsiteX22079" fmla="*/ 2746543 w 7283450"/>
              <a:gd name="connsiteY22079" fmla="*/ 5459969 h 6857979"/>
              <a:gd name="connsiteX22080" fmla="*/ 2748924 w 7283450"/>
              <a:gd name="connsiteY22080" fmla="*/ 5457984 h 6857979"/>
              <a:gd name="connsiteX22081" fmla="*/ 2749718 w 7283450"/>
              <a:gd name="connsiteY22081" fmla="*/ 5457587 h 6857979"/>
              <a:gd name="connsiteX22082" fmla="*/ 2750909 w 7283450"/>
              <a:gd name="connsiteY22082" fmla="*/ 5457190 h 6857979"/>
              <a:gd name="connsiteX22083" fmla="*/ 2755275 w 7283450"/>
              <a:gd name="connsiteY22083" fmla="*/ 5457190 h 6857979"/>
              <a:gd name="connsiteX22084" fmla="*/ 2756465 w 7283450"/>
              <a:gd name="connsiteY22084" fmla="*/ 5456396 h 6857979"/>
              <a:gd name="connsiteX22085" fmla="*/ 2758053 w 7283450"/>
              <a:gd name="connsiteY22085" fmla="*/ 5455999 h 6857979"/>
              <a:gd name="connsiteX22086" fmla="*/ 2759244 w 7283450"/>
              <a:gd name="connsiteY22086" fmla="*/ 5453617 h 6857979"/>
              <a:gd name="connsiteX22087" fmla="*/ 2760435 w 7283450"/>
              <a:gd name="connsiteY22087" fmla="*/ 5451633 h 6857979"/>
              <a:gd name="connsiteX22088" fmla="*/ 2761228 w 7283450"/>
              <a:gd name="connsiteY22088" fmla="*/ 5450839 h 6857979"/>
              <a:gd name="connsiteX22089" fmla="*/ 2761625 w 7283450"/>
              <a:gd name="connsiteY22089" fmla="*/ 5450442 h 6857979"/>
              <a:gd name="connsiteX22090" fmla="*/ 2765197 w 7283450"/>
              <a:gd name="connsiteY22090" fmla="*/ 5449648 h 6857979"/>
              <a:gd name="connsiteX22091" fmla="*/ 2768769 w 7283450"/>
              <a:gd name="connsiteY22091" fmla="*/ 5449251 h 6857979"/>
              <a:gd name="connsiteX22092" fmla="*/ 2776310 w 7283450"/>
              <a:gd name="connsiteY22092" fmla="*/ 5448854 h 6857979"/>
              <a:gd name="connsiteX22093" fmla="*/ 2783454 w 7283450"/>
              <a:gd name="connsiteY22093" fmla="*/ 5448457 h 6857979"/>
              <a:gd name="connsiteX22094" fmla="*/ 2786630 w 7283450"/>
              <a:gd name="connsiteY22094" fmla="*/ 5447663 h 6857979"/>
              <a:gd name="connsiteX22095" fmla="*/ 2789805 w 7283450"/>
              <a:gd name="connsiteY22095" fmla="*/ 5446869 h 6857979"/>
              <a:gd name="connsiteX22096" fmla="*/ 2804887 w 7283450"/>
              <a:gd name="connsiteY22096" fmla="*/ 5441709 h 6857979"/>
              <a:gd name="connsiteX22097" fmla="*/ 2819175 w 7283450"/>
              <a:gd name="connsiteY22097" fmla="*/ 5435358 h 6857979"/>
              <a:gd name="connsiteX22098" fmla="*/ 2833464 w 7283450"/>
              <a:gd name="connsiteY22098" fmla="*/ 5428610 h 6857979"/>
              <a:gd name="connsiteX22099" fmla="*/ 2847355 w 7283450"/>
              <a:gd name="connsiteY22099" fmla="*/ 5420671 h 6857979"/>
              <a:gd name="connsiteX22100" fmla="*/ 2861645 w 7283450"/>
              <a:gd name="connsiteY22100" fmla="*/ 5412732 h 6857979"/>
              <a:gd name="connsiteX22101" fmla="*/ 2875138 w 7283450"/>
              <a:gd name="connsiteY22101" fmla="*/ 5404396 h 6857979"/>
              <a:gd name="connsiteX22102" fmla="*/ 2903318 w 7283450"/>
              <a:gd name="connsiteY22102" fmla="*/ 5386533 h 6857979"/>
              <a:gd name="connsiteX22103" fmla="*/ 2904906 w 7283450"/>
              <a:gd name="connsiteY22103" fmla="*/ 5384945 h 6857979"/>
              <a:gd name="connsiteX22104" fmla="*/ 2906493 w 7283450"/>
              <a:gd name="connsiteY22104" fmla="*/ 5383358 h 6857979"/>
              <a:gd name="connsiteX22105" fmla="*/ 2907684 w 7283450"/>
              <a:gd name="connsiteY22105" fmla="*/ 5381770 h 6857979"/>
              <a:gd name="connsiteX22106" fmla="*/ 2909272 w 7283450"/>
              <a:gd name="connsiteY22106" fmla="*/ 5379785 h 6857979"/>
              <a:gd name="connsiteX22107" fmla="*/ 2914034 w 7283450"/>
              <a:gd name="connsiteY22107" fmla="*/ 5376213 h 6857979"/>
              <a:gd name="connsiteX22108" fmla="*/ 2920385 w 7283450"/>
              <a:gd name="connsiteY22108" fmla="*/ 5372640 h 6857979"/>
              <a:gd name="connsiteX22109" fmla="*/ 2927132 w 7283450"/>
              <a:gd name="connsiteY22109" fmla="*/ 5367877 h 6857979"/>
              <a:gd name="connsiteX22110" fmla="*/ 2935467 w 7283450"/>
              <a:gd name="connsiteY22110" fmla="*/ 5363907 h 6857979"/>
              <a:gd name="connsiteX22111" fmla="*/ 2952534 w 7283450"/>
              <a:gd name="connsiteY22111" fmla="*/ 5355174 h 6857979"/>
              <a:gd name="connsiteX22112" fmla="*/ 2968806 w 7283450"/>
              <a:gd name="connsiteY22112" fmla="*/ 5346838 h 6857979"/>
              <a:gd name="connsiteX22113" fmla="*/ 2974760 w 7283450"/>
              <a:gd name="connsiteY22113" fmla="*/ 5343663 h 6857979"/>
              <a:gd name="connsiteX22114" fmla="*/ 2981111 w 7283450"/>
              <a:gd name="connsiteY22114" fmla="*/ 5341281 h 6857979"/>
              <a:gd name="connsiteX22115" fmla="*/ 2987064 w 7283450"/>
              <a:gd name="connsiteY22115" fmla="*/ 5338899 h 6857979"/>
              <a:gd name="connsiteX22116" fmla="*/ 2993017 w 7283450"/>
              <a:gd name="connsiteY22116" fmla="*/ 5335724 h 6857979"/>
              <a:gd name="connsiteX22117" fmla="*/ 2995796 w 7283450"/>
              <a:gd name="connsiteY22117" fmla="*/ 5333739 h 6857979"/>
              <a:gd name="connsiteX22118" fmla="*/ 2998574 w 7283450"/>
              <a:gd name="connsiteY22118" fmla="*/ 5331754 h 6857979"/>
              <a:gd name="connsiteX22119" fmla="*/ 3000558 w 7283450"/>
              <a:gd name="connsiteY22119" fmla="*/ 5329770 h 6857979"/>
              <a:gd name="connsiteX22120" fmla="*/ 3002543 w 7283450"/>
              <a:gd name="connsiteY22120" fmla="*/ 5326991 h 6857979"/>
              <a:gd name="connsiteX22121" fmla="*/ 3004130 w 7283450"/>
              <a:gd name="connsiteY22121" fmla="*/ 5324212 h 6857979"/>
              <a:gd name="connsiteX22122" fmla="*/ 3005718 w 7283450"/>
              <a:gd name="connsiteY22122" fmla="*/ 5321037 h 6857979"/>
              <a:gd name="connsiteX22123" fmla="*/ 3006512 w 7283450"/>
              <a:gd name="connsiteY22123" fmla="*/ 5317067 h 6857979"/>
              <a:gd name="connsiteX22124" fmla="*/ 3006512 w 7283450"/>
              <a:gd name="connsiteY22124" fmla="*/ 5313495 h 6857979"/>
              <a:gd name="connsiteX22125" fmla="*/ 2995002 w 7283450"/>
              <a:gd name="connsiteY22125" fmla="*/ 5318655 h 6857979"/>
              <a:gd name="connsiteX22126" fmla="*/ 2983492 w 7283450"/>
              <a:gd name="connsiteY22126" fmla="*/ 5324609 h 6857979"/>
              <a:gd name="connsiteX22127" fmla="*/ 2961265 w 7283450"/>
              <a:gd name="connsiteY22127" fmla="*/ 5336915 h 6857979"/>
              <a:gd name="connsiteX22128" fmla="*/ 2939833 w 7283450"/>
              <a:gd name="connsiteY22128" fmla="*/ 5349617 h 6857979"/>
              <a:gd name="connsiteX22129" fmla="*/ 2918003 w 7283450"/>
              <a:gd name="connsiteY22129" fmla="*/ 5362716 h 6857979"/>
              <a:gd name="connsiteX22130" fmla="*/ 2896968 w 7283450"/>
              <a:gd name="connsiteY22130" fmla="*/ 5375816 h 6857979"/>
              <a:gd name="connsiteX22131" fmla="*/ 2875138 w 7283450"/>
              <a:gd name="connsiteY22131" fmla="*/ 5389312 h 6857979"/>
              <a:gd name="connsiteX22132" fmla="*/ 2853309 w 7283450"/>
              <a:gd name="connsiteY22132" fmla="*/ 5401617 h 6857979"/>
              <a:gd name="connsiteX22133" fmla="*/ 2841799 w 7283450"/>
              <a:gd name="connsiteY22133" fmla="*/ 5407571 h 6857979"/>
              <a:gd name="connsiteX22134" fmla="*/ 2830685 w 7283450"/>
              <a:gd name="connsiteY22134" fmla="*/ 5413526 h 6857979"/>
              <a:gd name="connsiteX22135" fmla="*/ 2830289 w 7283450"/>
              <a:gd name="connsiteY22135" fmla="*/ 5411541 h 6857979"/>
              <a:gd name="connsiteX22136" fmla="*/ 2829892 w 7283450"/>
              <a:gd name="connsiteY22136" fmla="*/ 5409953 h 6857979"/>
              <a:gd name="connsiteX22137" fmla="*/ 2829892 w 7283450"/>
              <a:gd name="connsiteY22137" fmla="*/ 5408762 h 6857979"/>
              <a:gd name="connsiteX22138" fmla="*/ 2830289 w 7283450"/>
              <a:gd name="connsiteY22138" fmla="*/ 5407571 h 6857979"/>
              <a:gd name="connsiteX22139" fmla="*/ 2830685 w 7283450"/>
              <a:gd name="connsiteY22139" fmla="*/ 5406381 h 6857979"/>
              <a:gd name="connsiteX22140" fmla="*/ 2831479 w 7283450"/>
              <a:gd name="connsiteY22140" fmla="*/ 5405190 h 6857979"/>
              <a:gd name="connsiteX22141" fmla="*/ 2833464 w 7283450"/>
              <a:gd name="connsiteY22141" fmla="*/ 5403999 h 6857979"/>
              <a:gd name="connsiteX22142" fmla="*/ 2836242 w 7283450"/>
              <a:gd name="connsiteY22142" fmla="*/ 5402808 h 6857979"/>
              <a:gd name="connsiteX22143" fmla="*/ 2839020 w 7283450"/>
              <a:gd name="connsiteY22143" fmla="*/ 5402014 h 6857979"/>
              <a:gd name="connsiteX22144" fmla="*/ 2841006 w 7283450"/>
              <a:gd name="connsiteY22144" fmla="*/ 5401220 h 6857979"/>
              <a:gd name="connsiteX22145" fmla="*/ 2843386 w 7283450"/>
              <a:gd name="connsiteY22145" fmla="*/ 5400029 h 6857979"/>
              <a:gd name="connsiteX22146" fmla="*/ 2854103 w 7283450"/>
              <a:gd name="connsiteY22146" fmla="*/ 5392884 h 6857979"/>
              <a:gd name="connsiteX22147" fmla="*/ 2867201 w 7283450"/>
              <a:gd name="connsiteY22147" fmla="*/ 5383358 h 6857979"/>
              <a:gd name="connsiteX22148" fmla="*/ 2893396 w 7283450"/>
              <a:gd name="connsiteY22148" fmla="*/ 5363510 h 6857979"/>
              <a:gd name="connsiteX22149" fmla="*/ 2894586 w 7283450"/>
              <a:gd name="connsiteY22149" fmla="*/ 5362716 h 6857979"/>
              <a:gd name="connsiteX22150" fmla="*/ 2895777 w 7283450"/>
              <a:gd name="connsiteY22150" fmla="*/ 5362716 h 6857979"/>
              <a:gd name="connsiteX22151" fmla="*/ 2898555 w 7283450"/>
              <a:gd name="connsiteY22151" fmla="*/ 5363510 h 6857979"/>
              <a:gd name="connsiteX22152" fmla="*/ 2900937 w 7283450"/>
              <a:gd name="connsiteY22152" fmla="*/ 5363907 h 6857979"/>
              <a:gd name="connsiteX22153" fmla="*/ 2902128 w 7283450"/>
              <a:gd name="connsiteY22153" fmla="*/ 5363907 h 6857979"/>
              <a:gd name="connsiteX22154" fmla="*/ 2903318 w 7283450"/>
              <a:gd name="connsiteY22154" fmla="*/ 5363510 h 6857979"/>
              <a:gd name="connsiteX22155" fmla="*/ 2906493 w 7283450"/>
              <a:gd name="connsiteY22155" fmla="*/ 5359144 h 6857979"/>
              <a:gd name="connsiteX22156" fmla="*/ 2906493 w 7283450"/>
              <a:gd name="connsiteY22156" fmla="*/ 5359541 h 6857979"/>
              <a:gd name="connsiteX22157" fmla="*/ 2906493 w 7283450"/>
              <a:gd name="connsiteY22157" fmla="*/ 5360335 h 6857979"/>
              <a:gd name="connsiteX22158" fmla="*/ 2906493 w 7283450"/>
              <a:gd name="connsiteY22158" fmla="*/ 5361129 h 6857979"/>
              <a:gd name="connsiteX22159" fmla="*/ 2906493 w 7283450"/>
              <a:gd name="connsiteY22159" fmla="*/ 5361525 h 6857979"/>
              <a:gd name="connsiteX22160" fmla="*/ 2906890 w 7283450"/>
              <a:gd name="connsiteY22160" fmla="*/ 5361922 h 6857979"/>
              <a:gd name="connsiteX22161" fmla="*/ 2907684 w 7283450"/>
              <a:gd name="connsiteY22161" fmla="*/ 5361922 h 6857979"/>
              <a:gd name="connsiteX22162" fmla="*/ 2908875 w 7283450"/>
              <a:gd name="connsiteY22162" fmla="*/ 5361525 h 6857979"/>
              <a:gd name="connsiteX22163" fmla="*/ 2912447 w 7283450"/>
              <a:gd name="connsiteY22163" fmla="*/ 5359938 h 6857979"/>
              <a:gd name="connsiteX22164" fmla="*/ 2916416 w 7283450"/>
              <a:gd name="connsiteY22164" fmla="*/ 5357556 h 6857979"/>
              <a:gd name="connsiteX22165" fmla="*/ 2921179 w 7283450"/>
              <a:gd name="connsiteY22165" fmla="*/ 5353586 h 6857979"/>
              <a:gd name="connsiteX22166" fmla="*/ 2932292 w 7283450"/>
              <a:gd name="connsiteY22166" fmla="*/ 5344060 h 6857979"/>
              <a:gd name="connsiteX22167" fmla="*/ 2944596 w 7283450"/>
              <a:gd name="connsiteY22167" fmla="*/ 5334136 h 6857979"/>
              <a:gd name="connsiteX22168" fmla="*/ 2950550 w 7283450"/>
              <a:gd name="connsiteY22168" fmla="*/ 5330167 h 6857979"/>
              <a:gd name="connsiteX22169" fmla="*/ 2956503 w 7283450"/>
              <a:gd name="connsiteY22169" fmla="*/ 5326594 h 6857979"/>
              <a:gd name="connsiteX22170" fmla="*/ 2964045 w 7283450"/>
              <a:gd name="connsiteY22170" fmla="*/ 5322625 h 6857979"/>
              <a:gd name="connsiteX22171" fmla="*/ 2971982 w 7283450"/>
              <a:gd name="connsiteY22171" fmla="*/ 5319052 h 6857979"/>
              <a:gd name="connsiteX22172" fmla="*/ 2988651 w 7283450"/>
              <a:gd name="connsiteY22172" fmla="*/ 5312304 h 6857979"/>
              <a:gd name="connsiteX22173" fmla="*/ 3005718 w 7283450"/>
              <a:gd name="connsiteY22173" fmla="*/ 5305953 h 6857979"/>
              <a:gd name="connsiteX22174" fmla="*/ 3022389 w 7283450"/>
              <a:gd name="connsiteY22174" fmla="*/ 5299602 h 6857979"/>
              <a:gd name="connsiteX22175" fmla="*/ 3020006 w 7283450"/>
              <a:gd name="connsiteY22175" fmla="*/ 5297617 h 6857979"/>
              <a:gd name="connsiteX22176" fmla="*/ 3018419 w 7283450"/>
              <a:gd name="connsiteY22176" fmla="*/ 5295235 h 6857979"/>
              <a:gd name="connsiteX22177" fmla="*/ 3015641 w 7283450"/>
              <a:gd name="connsiteY22177" fmla="*/ 5289281 h 6857979"/>
              <a:gd name="connsiteX22178" fmla="*/ 3011672 w 7283450"/>
              <a:gd name="connsiteY22178" fmla="*/ 5282930 h 6857979"/>
              <a:gd name="connsiteX22179" fmla="*/ 3009290 w 7283450"/>
              <a:gd name="connsiteY22179" fmla="*/ 5279754 h 6857979"/>
              <a:gd name="connsiteX22180" fmla="*/ 3006512 w 7283450"/>
              <a:gd name="connsiteY22180" fmla="*/ 5276182 h 6857979"/>
              <a:gd name="connsiteX22181" fmla="*/ 3005718 w 7283450"/>
              <a:gd name="connsiteY22181" fmla="*/ 5275785 h 6857979"/>
              <a:gd name="connsiteX22182" fmla="*/ 3004528 w 7283450"/>
              <a:gd name="connsiteY22182" fmla="*/ 5275388 h 6857979"/>
              <a:gd name="connsiteX22183" fmla="*/ 3001750 w 7283450"/>
              <a:gd name="connsiteY22183" fmla="*/ 5274594 h 6857979"/>
              <a:gd name="connsiteX22184" fmla="*/ 2998972 w 7283450"/>
              <a:gd name="connsiteY22184" fmla="*/ 5274197 h 6857979"/>
              <a:gd name="connsiteX22185" fmla="*/ 2997780 w 7283450"/>
              <a:gd name="connsiteY22185" fmla="*/ 5273403 h 6857979"/>
              <a:gd name="connsiteX22186" fmla="*/ 2997384 w 7283450"/>
              <a:gd name="connsiteY22186" fmla="*/ 5273006 h 6857979"/>
              <a:gd name="connsiteX22187" fmla="*/ 2996986 w 7283450"/>
              <a:gd name="connsiteY22187" fmla="*/ 5272609 h 6857979"/>
              <a:gd name="connsiteX22188" fmla="*/ 2997384 w 7283450"/>
              <a:gd name="connsiteY22188" fmla="*/ 5271815 h 6857979"/>
              <a:gd name="connsiteX22189" fmla="*/ 2998972 w 7283450"/>
              <a:gd name="connsiteY22189" fmla="*/ 5270227 h 6857979"/>
              <a:gd name="connsiteX22190" fmla="*/ 3000161 w 7283450"/>
              <a:gd name="connsiteY22190" fmla="*/ 5268243 h 6857979"/>
              <a:gd name="connsiteX22191" fmla="*/ 3000558 w 7283450"/>
              <a:gd name="connsiteY22191" fmla="*/ 5267052 h 6857979"/>
              <a:gd name="connsiteX22192" fmla="*/ 3000161 w 7283450"/>
              <a:gd name="connsiteY22192" fmla="*/ 5266258 h 6857979"/>
              <a:gd name="connsiteX22193" fmla="*/ 2995399 w 7283450"/>
              <a:gd name="connsiteY22193" fmla="*/ 5259907 h 6857979"/>
              <a:gd name="connsiteX22194" fmla="*/ 2985476 w 7283450"/>
              <a:gd name="connsiteY22194" fmla="*/ 5247998 h 6857979"/>
              <a:gd name="connsiteX22195" fmla="*/ 2975157 w 7283450"/>
              <a:gd name="connsiteY22195" fmla="*/ 5236487 h 6857979"/>
              <a:gd name="connsiteX22196" fmla="*/ 2971585 w 7283450"/>
              <a:gd name="connsiteY22196" fmla="*/ 5231723 h 6857979"/>
              <a:gd name="connsiteX22197" fmla="*/ 2968806 w 7283450"/>
              <a:gd name="connsiteY22197" fmla="*/ 5229739 h 6857979"/>
              <a:gd name="connsiteX22198" fmla="*/ 2967219 w 7283450"/>
              <a:gd name="connsiteY22198" fmla="*/ 5228945 h 6857979"/>
              <a:gd name="connsiteX22199" fmla="*/ 2965631 w 7283450"/>
              <a:gd name="connsiteY22199" fmla="*/ 5228548 h 6857979"/>
              <a:gd name="connsiteX22200" fmla="*/ 2962059 w 7283450"/>
              <a:gd name="connsiteY22200" fmla="*/ 5228151 h 6857979"/>
              <a:gd name="connsiteX22201" fmla="*/ 2958884 w 7283450"/>
              <a:gd name="connsiteY22201" fmla="*/ 5228151 h 6857979"/>
              <a:gd name="connsiteX22202" fmla="*/ 2957694 w 7283450"/>
              <a:gd name="connsiteY22202" fmla="*/ 5227357 h 6857979"/>
              <a:gd name="connsiteX22203" fmla="*/ 2956503 w 7283450"/>
              <a:gd name="connsiteY22203" fmla="*/ 5226166 h 6857979"/>
              <a:gd name="connsiteX22204" fmla="*/ 2955709 w 7283450"/>
              <a:gd name="connsiteY22204" fmla="*/ 5224578 h 6857979"/>
              <a:gd name="connsiteX22205" fmla="*/ 2955312 w 7283450"/>
              <a:gd name="connsiteY22205" fmla="*/ 5222990 h 6857979"/>
              <a:gd name="connsiteX22206" fmla="*/ 2954915 w 7283450"/>
              <a:gd name="connsiteY22206" fmla="*/ 5218624 h 6857979"/>
              <a:gd name="connsiteX22207" fmla="*/ 2954518 w 7283450"/>
              <a:gd name="connsiteY22207" fmla="*/ 5213464 h 6857979"/>
              <a:gd name="connsiteX22208" fmla="*/ 2954121 w 7283450"/>
              <a:gd name="connsiteY22208" fmla="*/ 5211479 h 6857979"/>
              <a:gd name="connsiteX22209" fmla="*/ 2952930 w 7283450"/>
              <a:gd name="connsiteY22209" fmla="*/ 5209891 h 6857979"/>
              <a:gd name="connsiteX22210" fmla="*/ 2951343 w 7283450"/>
              <a:gd name="connsiteY22210" fmla="*/ 5207113 h 6857979"/>
              <a:gd name="connsiteX22211" fmla="*/ 2950152 w 7283450"/>
              <a:gd name="connsiteY22211" fmla="*/ 5205922 h 6857979"/>
              <a:gd name="connsiteX22212" fmla="*/ 2947374 w 7283450"/>
              <a:gd name="connsiteY22212" fmla="*/ 5203937 h 6857979"/>
              <a:gd name="connsiteX22213" fmla="*/ 2945786 w 7283450"/>
              <a:gd name="connsiteY22213" fmla="*/ 5203143 h 6857979"/>
              <a:gd name="connsiteX22214" fmla="*/ 2943802 w 7283450"/>
              <a:gd name="connsiteY22214" fmla="*/ 5201952 h 6857979"/>
              <a:gd name="connsiteX22215" fmla="*/ 2942214 w 7283450"/>
              <a:gd name="connsiteY22215" fmla="*/ 5199174 h 6857979"/>
              <a:gd name="connsiteX22216" fmla="*/ 2940628 w 7283450"/>
              <a:gd name="connsiteY22216" fmla="*/ 5195998 h 6857979"/>
              <a:gd name="connsiteX22217" fmla="*/ 2937848 w 7283450"/>
              <a:gd name="connsiteY22217" fmla="*/ 5190838 h 6857979"/>
              <a:gd name="connsiteX22218" fmla="*/ 2935070 w 7283450"/>
              <a:gd name="connsiteY22218" fmla="*/ 5187265 h 6857979"/>
              <a:gd name="connsiteX22219" fmla="*/ 2932292 w 7283450"/>
              <a:gd name="connsiteY22219" fmla="*/ 5183296 h 6857979"/>
              <a:gd name="connsiteX22220" fmla="*/ 2930307 w 7283450"/>
              <a:gd name="connsiteY22220" fmla="*/ 5180517 h 6857979"/>
              <a:gd name="connsiteX22221" fmla="*/ 2928720 w 7283450"/>
              <a:gd name="connsiteY22221" fmla="*/ 5177738 h 6857979"/>
              <a:gd name="connsiteX22222" fmla="*/ 2928323 w 7283450"/>
              <a:gd name="connsiteY22222" fmla="*/ 5176151 h 6857979"/>
              <a:gd name="connsiteX22223" fmla="*/ 2928323 w 7283450"/>
              <a:gd name="connsiteY22223" fmla="*/ 5174166 h 6857979"/>
              <a:gd name="connsiteX22224" fmla="*/ 2928720 w 7283450"/>
              <a:gd name="connsiteY22224" fmla="*/ 5172578 h 6857979"/>
              <a:gd name="connsiteX22225" fmla="*/ 2929118 w 7283450"/>
              <a:gd name="connsiteY22225" fmla="*/ 5170593 h 6857979"/>
              <a:gd name="connsiteX22226" fmla="*/ 2929911 w 7283450"/>
              <a:gd name="connsiteY22226" fmla="*/ 5168609 h 6857979"/>
              <a:gd name="connsiteX22227" fmla="*/ 2931101 w 7283450"/>
              <a:gd name="connsiteY22227" fmla="*/ 5165830 h 6857979"/>
              <a:gd name="connsiteX22228" fmla="*/ 2933482 w 7283450"/>
              <a:gd name="connsiteY22228" fmla="*/ 5164639 h 6857979"/>
              <a:gd name="connsiteX22229" fmla="*/ 2935467 w 7283450"/>
              <a:gd name="connsiteY22229" fmla="*/ 5163845 h 6857979"/>
              <a:gd name="connsiteX22230" fmla="*/ 2937848 w 7283450"/>
              <a:gd name="connsiteY22230" fmla="*/ 5163845 h 6857979"/>
              <a:gd name="connsiteX22231" fmla="*/ 2940230 w 7283450"/>
              <a:gd name="connsiteY22231" fmla="*/ 5164242 h 6857979"/>
              <a:gd name="connsiteX22232" fmla="*/ 2942214 w 7283450"/>
              <a:gd name="connsiteY22232" fmla="*/ 5165036 h 6857979"/>
              <a:gd name="connsiteX22233" fmla="*/ 2944199 w 7283450"/>
              <a:gd name="connsiteY22233" fmla="*/ 5166227 h 6857979"/>
              <a:gd name="connsiteX22234" fmla="*/ 2946580 w 7283450"/>
              <a:gd name="connsiteY22234" fmla="*/ 5168212 h 6857979"/>
              <a:gd name="connsiteX22235" fmla="*/ 2948961 w 7283450"/>
              <a:gd name="connsiteY22235" fmla="*/ 5169799 h 6857979"/>
              <a:gd name="connsiteX22236" fmla="*/ 2952930 w 7283450"/>
              <a:gd name="connsiteY22236" fmla="*/ 5174166 h 6857979"/>
              <a:gd name="connsiteX22237" fmla="*/ 2957296 w 7283450"/>
              <a:gd name="connsiteY22237" fmla="*/ 5179326 h 6857979"/>
              <a:gd name="connsiteX22238" fmla="*/ 2965631 w 7283450"/>
              <a:gd name="connsiteY22238" fmla="*/ 5189250 h 6857979"/>
              <a:gd name="connsiteX22239" fmla="*/ 2974760 w 7283450"/>
              <a:gd name="connsiteY22239" fmla="*/ 5199571 h 6857979"/>
              <a:gd name="connsiteX22240" fmla="*/ 2986270 w 7283450"/>
              <a:gd name="connsiteY22240" fmla="*/ 5213067 h 6857979"/>
              <a:gd name="connsiteX22241" fmla="*/ 2998177 w 7283450"/>
              <a:gd name="connsiteY22241" fmla="*/ 5227754 h 6857979"/>
              <a:gd name="connsiteX22242" fmla="*/ 3002543 w 7283450"/>
              <a:gd name="connsiteY22242" fmla="*/ 5233708 h 6857979"/>
              <a:gd name="connsiteX22243" fmla="*/ 3006512 w 7283450"/>
              <a:gd name="connsiteY22243" fmla="*/ 5239662 h 6857979"/>
              <a:gd name="connsiteX22244" fmla="*/ 3006909 w 7283450"/>
              <a:gd name="connsiteY22244" fmla="*/ 5240456 h 6857979"/>
              <a:gd name="connsiteX22245" fmla="*/ 3006909 w 7283450"/>
              <a:gd name="connsiteY22245" fmla="*/ 5241647 h 6857979"/>
              <a:gd name="connsiteX22246" fmla="*/ 3006512 w 7283450"/>
              <a:gd name="connsiteY22246" fmla="*/ 5244823 h 6857979"/>
              <a:gd name="connsiteX22247" fmla="*/ 3006115 w 7283450"/>
              <a:gd name="connsiteY22247" fmla="*/ 5247601 h 6857979"/>
              <a:gd name="connsiteX22248" fmla="*/ 3006115 w 7283450"/>
              <a:gd name="connsiteY22248" fmla="*/ 5248792 h 6857979"/>
              <a:gd name="connsiteX22249" fmla="*/ 3006512 w 7283450"/>
              <a:gd name="connsiteY22249" fmla="*/ 5249586 h 6857979"/>
              <a:gd name="connsiteX22250" fmla="*/ 3008894 w 7283450"/>
              <a:gd name="connsiteY22250" fmla="*/ 5251571 h 6857979"/>
              <a:gd name="connsiteX22251" fmla="*/ 3011672 w 7283450"/>
              <a:gd name="connsiteY22251" fmla="*/ 5253555 h 6857979"/>
              <a:gd name="connsiteX22252" fmla="*/ 3014450 w 7283450"/>
              <a:gd name="connsiteY22252" fmla="*/ 5254746 h 6857979"/>
              <a:gd name="connsiteX22253" fmla="*/ 3017228 w 7283450"/>
              <a:gd name="connsiteY22253" fmla="*/ 5255143 h 6857979"/>
              <a:gd name="connsiteX22254" fmla="*/ 3019611 w 7283450"/>
              <a:gd name="connsiteY22254" fmla="*/ 5255937 h 6857979"/>
              <a:gd name="connsiteX22255" fmla="*/ 3021594 w 7283450"/>
              <a:gd name="connsiteY22255" fmla="*/ 5256731 h 6857979"/>
              <a:gd name="connsiteX22256" fmla="*/ 3023975 w 7283450"/>
              <a:gd name="connsiteY22256" fmla="*/ 5257922 h 6857979"/>
              <a:gd name="connsiteX22257" fmla="*/ 3025563 w 7283450"/>
              <a:gd name="connsiteY22257" fmla="*/ 5259510 h 6857979"/>
              <a:gd name="connsiteX22258" fmla="*/ 3026754 w 7283450"/>
              <a:gd name="connsiteY22258" fmla="*/ 5262288 h 6857979"/>
              <a:gd name="connsiteX22259" fmla="*/ 3027944 w 7283450"/>
              <a:gd name="connsiteY22259" fmla="*/ 5266258 h 6857979"/>
              <a:gd name="connsiteX22260" fmla="*/ 3031120 w 7283450"/>
              <a:gd name="connsiteY22260" fmla="*/ 5276975 h 6857979"/>
              <a:gd name="connsiteX22261" fmla="*/ 3033898 w 7283450"/>
              <a:gd name="connsiteY22261" fmla="*/ 5289678 h 6857979"/>
              <a:gd name="connsiteX22262" fmla="*/ 3034295 w 7283450"/>
              <a:gd name="connsiteY22262" fmla="*/ 5295235 h 6857979"/>
              <a:gd name="connsiteX22263" fmla="*/ 3034692 w 7283450"/>
              <a:gd name="connsiteY22263" fmla="*/ 5299602 h 6857979"/>
              <a:gd name="connsiteX22264" fmla="*/ 3029135 w 7283450"/>
              <a:gd name="connsiteY22264" fmla="*/ 5301586 h 6857979"/>
              <a:gd name="connsiteX22265" fmla="*/ 3026754 w 7283450"/>
              <a:gd name="connsiteY22265" fmla="*/ 5302380 h 6857979"/>
              <a:gd name="connsiteX22266" fmla="*/ 3024769 w 7283450"/>
              <a:gd name="connsiteY22266" fmla="*/ 5303968 h 6857979"/>
              <a:gd name="connsiteX22267" fmla="*/ 3022785 w 7283450"/>
              <a:gd name="connsiteY22267" fmla="*/ 5305556 h 6857979"/>
              <a:gd name="connsiteX22268" fmla="*/ 3020800 w 7283450"/>
              <a:gd name="connsiteY22268" fmla="*/ 5307540 h 6857979"/>
              <a:gd name="connsiteX22269" fmla="*/ 3019611 w 7283450"/>
              <a:gd name="connsiteY22269" fmla="*/ 5309922 h 6857979"/>
              <a:gd name="connsiteX22270" fmla="*/ 3018816 w 7283450"/>
              <a:gd name="connsiteY22270" fmla="*/ 5313495 h 6857979"/>
              <a:gd name="connsiteX22271" fmla="*/ 3023579 w 7283450"/>
              <a:gd name="connsiteY22271" fmla="*/ 5314686 h 6857979"/>
              <a:gd name="connsiteX22272" fmla="*/ 3027548 w 7283450"/>
              <a:gd name="connsiteY22272" fmla="*/ 5315082 h 6857979"/>
              <a:gd name="connsiteX22273" fmla="*/ 3031517 w 7283450"/>
              <a:gd name="connsiteY22273" fmla="*/ 5315082 h 6857979"/>
              <a:gd name="connsiteX22274" fmla="*/ 3035486 w 7283450"/>
              <a:gd name="connsiteY22274" fmla="*/ 5314289 h 6857979"/>
              <a:gd name="connsiteX22275" fmla="*/ 3039455 w 7283450"/>
              <a:gd name="connsiteY22275" fmla="*/ 5313098 h 6857979"/>
              <a:gd name="connsiteX22276" fmla="*/ 3043028 w 7283450"/>
              <a:gd name="connsiteY22276" fmla="*/ 5311113 h 6857979"/>
              <a:gd name="connsiteX22277" fmla="*/ 3046599 w 7283450"/>
              <a:gd name="connsiteY22277" fmla="*/ 5309128 h 6857979"/>
              <a:gd name="connsiteX22278" fmla="*/ 3050172 w 7283450"/>
              <a:gd name="connsiteY22278" fmla="*/ 5307144 h 6857979"/>
              <a:gd name="connsiteX22279" fmla="*/ 3056918 w 7283450"/>
              <a:gd name="connsiteY22279" fmla="*/ 5301586 h 6857979"/>
              <a:gd name="connsiteX22280" fmla="*/ 3063268 w 7283450"/>
              <a:gd name="connsiteY22280" fmla="*/ 5296426 h 6857979"/>
              <a:gd name="connsiteX22281" fmla="*/ 3069619 w 7283450"/>
              <a:gd name="connsiteY22281" fmla="*/ 5290869 h 6857979"/>
              <a:gd name="connsiteX22282" fmla="*/ 3075572 w 7283450"/>
              <a:gd name="connsiteY22282" fmla="*/ 5286105 h 6857979"/>
              <a:gd name="connsiteX22283" fmla="*/ 3072794 w 7283450"/>
              <a:gd name="connsiteY22283" fmla="*/ 5282930 h 6857979"/>
              <a:gd name="connsiteX22284" fmla="*/ 3071206 w 7283450"/>
              <a:gd name="connsiteY22284" fmla="*/ 5279754 h 6857979"/>
              <a:gd name="connsiteX22285" fmla="*/ 3070811 w 7283450"/>
              <a:gd name="connsiteY22285" fmla="*/ 5276182 h 6857979"/>
              <a:gd name="connsiteX22286" fmla="*/ 3070811 w 7283450"/>
              <a:gd name="connsiteY22286" fmla="*/ 5273403 h 6857979"/>
              <a:gd name="connsiteX22287" fmla="*/ 3071603 w 7283450"/>
              <a:gd name="connsiteY22287" fmla="*/ 5270624 h 6857979"/>
              <a:gd name="connsiteX22288" fmla="*/ 3072794 w 7283450"/>
              <a:gd name="connsiteY22288" fmla="*/ 5267449 h 6857979"/>
              <a:gd name="connsiteX22289" fmla="*/ 3075175 w 7283450"/>
              <a:gd name="connsiteY22289" fmla="*/ 5265067 h 6857979"/>
              <a:gd name="connsiteX22290" fmla="*/ 3077160 w 7283450"/>
              <a:gd name="connsiteY22290" fmla="*/ 5262288 h 6857979"/>
              <a:gd name="connsiteX22291" fmla="*/ 3082320 w 7283450"/>
              <a:gd name="connsiteY22291" fmla="*/ 5257128 h 6857979"/>
              <a:gd name="connsiteX22292" fmla="*/ 3087082 w 7283450"/>
              <a:gd name="connsiteY22292" fmla="*/ 5251571 h 6857979"/>
              <a:gd name="connsiteX22293" fmla="*/ 3089464 w 7283450"/>
              <a:gd name="connsiteY22293" fmla="*/ 5248792 h 6857979"/>
              <a:gd name="connsiteX22294" fmla="*/ 3091845 w 7283450"/>
              <a:gd name="connsiteY22294" fmla="*/ 5246013 h 6857979"/>
              <a:gd name="connsiteX22295" fmla="*/ 3093433 w 7283450"/>
              <a:gd name="connsiteY22295" fmla="*/ 5242838 h 6857979"/>
              <a:gd name="connsiteX22296" fmla="*/ 3094228 w 7283450"/>
              <a:gd name="connsiteY22296" fmla="*/ 5239662 h 6857979"/>
              <a:gd name="connsiteX22297" fmla="*/ 3092639 w 7283450"/>
              <a:gd name="connsiteY22297" fmla="*/ 5238868 h 6857979"/>
              <a:gd name="connsiteX22298" fmla="*/ 3090258 w 7283450"/>
              <a:gd name="connsiteY22298" fmla="*/ 5238075 h 6857979"/>
              <a:gd name="connsiteX22299" fmla="*/ 3085892 w 7283450"/>
              <a:gd name="connsiteY22299" fmla="*/ 5237678 h 6857979"/>
              <a:gd name="connsiteX22300" fmla="*/ 3080335 w 7283450"/>
              <a:gd name="connsiteY22300" fmla="*/ 5237281 h 6857979"/>
              <a:gd name="connsiteX22301" fmla="*/ 3074382 w 7283450"/>
              <a:gd name="connsiteY22301" fmla="*/ 5237281 h 6857979"/>
              <a:gd name="connsiteX22302" fmla="*/ 3068428 w 7283450"/>
              <a:gd name="connsiteY22302" fmla="*/ 5237281 h 6857979"/>
              <a:gd name="connsiteX22303" fmla="*/ 3062078 w 7283450"/>
              <a:gd name="connsiteY22303" fmla="*/ 5236884 h 6857979"/>
              <a:gd name="connsiteX22304" fmla="*/ 3055727 w 7283450"/>
              <a:gd name="connsiteY22304" fmla="*/ 5234899 h 6857979"/>
              <a:gd name="connsiteX22305" fmla="*/ 3053346 w 7283450"/>
              <a:gd name="connsiteY22305" fmla="*/ 5234105 h 6857979"/>
              <a:gd name="connsiteX22306" fmla="*/ 3050568 w 7283450"/>
              <a:gd name="connsiteY22306" fmla="*/ 5232914 h 6857979"/>
              <a:gd name="connsiteX22307" fmla="*/ 3050172 w 7283450"/>
              <a:gd name="connsiteY22307" fmla="*/ 5232120 h 6857979"/>
              <a:gd name="connsiteX22308" fmla="*/ 3049774 w 7283450"/>
              <a:gd name="connsiteY22308" fmla="*/ 5231326 h 6857979"/>
              <a:gd name="connsiteX22309" fmla="*/ 3048980 w 7283450"/>
              <a:gd name="connsiteY22309" fmla="*/ 5228151 h 6857979"/>
              <a:gd name="connsiteX22310" fmla="*/ 3048583 w 7283450"/>
              <a:gd name="connsiteY22310" fmla="*/ 5224578 h 6857979"/>
              <a:gd name="connsiteX22311" fmla="*/ 3048186 w 7283450"/>
              <a:gd name="connsiteY22311" fmla="*/ 5223387 h 6857979"/>
              <a:gd name="connsiteX22312" fmla="*/ 3046996 w 7283450"/>
              <a:gd name="connsiteY22312" fmla="*/ 5222990 h 6857979"/>
              <a:gd name="connsiteX22313" fmla="*/ 3044217 w 7283450"/>
              <a:gd name="connsiteY22313" fmla="*/ 5221006 h 6857979"/>
              <a:gd name="connsiteX22314" fmla="*/ 3040645 w 7283450"/>
              <a:gd name="connsiteY22314" fmla="*/ 5219021 h 6857979"/>
              <a:gd name="connsiteX22315" fmla="*/ 3031913 w 7283450"/>
              <a:gd name="connsiteY22315" fmla="*/ 5215051 h 6857979"/>
              <a:gd name="connsiteX22316" fmla="*/ 3023182 w 7283450"/>
              <a:gd name="connsiteY22316" fmla="*/ 5211082 h 6857979"/>
              <a:gd name="connsiteX22317" fmla="*/ 3019213 w 7283450"/>
              <a:gd name="connsiteY22317" fmla="*/ 5208303 h 6857979"/>
              <a:gd name="connsiteX22318" fmla="*/ 3016038 w 7283450"/>
              <a:gd name="connsiteY22318" fmla="*/ 5206319 h 6857979"/>
              <a:gd name="connsiteX22319" fmla="*/ 3015245 w 7283450"/>
              <a:gd name="connsiteY22319" fmla="*/ 5205128 h 6857979"/>
              <a:gd name="connsiteX22320" fmla="*/ 3014847 w 7283450"/>
              <a:gd name="connsiteY22320" fmla="*/ 5203937 h 6857979"/>
              <a:gd name="connsiteX22321" fmla="*/ 3014450 w 7283450"/>
              <a:gd name="connsiteY22321" fmla="*/ 5201555 h 6857979"/>
              <a:gd name="connsiteX22322" fmla="*/ 3014053 w 7283450"/>
              <a:gd name="connsiteY22322" fmla="*/ 5198380 h 6857979"/>
              <a:gd name="connsiteX22323" fmla="*/ 3013259 w 7283450"/>
              <a:gd name="connsiteY22323" fmla="*/ 5197189 h 6857979"/>
              <a:gd name="connsiteX22324" fmla="*/ 3012465 w 7283450"/>
              <a:gd name="connsiteY22324" fmla="*/ 5195998 h 6857979"/>
              <a:gd name="connsiteX22325" fmla="*/ 3009687 w 7283450"/>
              <a:gd name="connsiteY22325" fmla="*/ 5192822 h 6857979"/>
              <a:gd name="connsiteX22326" fmla="*/ 3006115 w 7283450"/>
              <a:gd name="connsiteY22326" fmla="*/ 5189250 h 6857979"/>
              <a:gd name="connsiteX22327" fmla="*/ 2997780 w 7283450"/>
              <a:gd name="connsiteY22327" fmla="*/ 5183296 h 6857979"/>
              <a:gd name="connsiteX22328" fmla="*/ 2989842 w 7283450"/>
              <a:gd name="connsiteY22328" fmla="*/ 5177738 h 6857979"/>
              <a:gd name="connsiteX22329" fmla="*/ 2986667 w 7283450"/>
              <a:gd name="connsiteY22329" fmla="*/ 5174960 h 6857979"/>
              <a:gd name="connsiteX22330" fmla="*/ 2984682 w 7283450"/>
              <a:gd name="connsiteY22330" fmla="*/ 5172578 h 6857979"/>
              <a:gd name="connsiteX22331" fmla="*/ 2983492 w 7283450"/>
              <a:gd name="connsiteY22331" fmla="*/ 5170990 h 6857979"/>
              <a:gd name="connsiteX22332" fmla="*/ 2983095 w 7283450"/>
              <a:gd name="connsiteY22332" fmla="*/ 5169402 h 6857979"/>
              <a:gd name="connsiteX22333" fmla="*/ 2983095 w 7283450"/>
              <a:gd name="connsiteY22333" fmla="*/ 5167815 h 6857979"/>
              <a:gd name="connsiteX22334" fmla="*/ 2983095 w 7283450"/>
              <a:gd name="connsiteY22334" fmla="*/ 5165830 h 6857979"/>
              <a:gd name="connsiteX22335" fmla="*/ 2983889 w 7283450"/>
              <a:gd name="connsiteY22335" fmla="*/ 5163051 h 6857979"/>
              <a:gd name="connsiteX22336" fmla="*/ 2984286 w 7283450"/>
              <a:gd name="connsiteY22336" fmla="*/ 5162654 h 6857979"/>
              <a:gd name="connsiteX22337" fmla="*/ 2984682 w 7283450"/>
              <a:gd name="connsiteY22337" fmla="*/ 5162654 h 6857979"/>
              <a:gd name="connsiteX22338" fmla="*/ 2982698 w 7283450"/>
              <a:gd name="connsiteY22338" fmla="*/ 5159479 h 6857979"/>
              <a:gd name="connsiteX22339" fmla="*/ 2980713 w 7283450"/>
              <a:gd name="connsiteY22339" fmla="*/ 5155509 h 6857979"/>
              <a:gd name="connsiteX22340" fmla="*/ 2975554 w 7283450"/>
              <a:gd name="connsiteY22340" fmla="*/ 5148761 h 6857979"/>
              <a:gd name="connsiteX22341" fmla="*/ 2969997 w 7283450"/>
              <a:gd name="connsiteY22341" fmla="*/ 5142410 h 6857979"/>
              <a:gd name="connsiteX22342" fmla="*/ 2964837 w 7283450"/>
              <a:gd name="connsiteY22342" fmla="*/ 5134868 h 6857979"/>
              <a:gd name="connsiteX22343" fmla="*/ 2961662 w 7283450"/>
              <a:gd name="connsiteY22343" fmla="*/ 5130898 h 6857979"/>
              <a:gd name="connsiteX22344" fmla="*/ 2959679 w 7283450"/>
              <a:gd name="connsiteY22344" fmla="*/ 5126929 h 6857979"/>
              <a:gd name="connsiteX22345" fmla="*/ 2957694 w 7283450"/>
              <a:gd name="connsiteY22345" fmla="*/ 5122166 h 6857979"/>
              <a:gd name="connsiteX22346" fmla="*/ 2955709 w 7283450"/>
              <a:gd name="connsiteY22346" fmla="*/ 5117799 h 6857979"/>
              <a:gd name="connsiteX22347" fmla="*/ 2954518 w 7283450"/>
              <a:gd name="connsiteY22347" fmla="*/ 5113036 h 6857979"/>
              <a:gd name="connsiteX22348" fmla="*/ 2953328 w 7283450"/>
              <a:gd name="connsiteY22348" fmla="*/ 5107875 h 6857979"/>
              <a:gd name="connsiteX22349" fmla="*/ 2952930 w 7283450"/>
              <a:gd name="connsiteY22349" fmla="*/ 5101921 h 6857979"/>
              <a:gd name="connsiteX22350" fmla="*/ 2952930 w 7283450"/>
              <a:gd name="connsiteY22350" fmla="*/ 5095570 h 6857979"/>
              <a:gd name="connsiteX22351" fmla="*/ 2947374 w 7283450"/>
              <a:gd name="connsiteY22351" fmla="*/ 5100333 h 6857979"/>
              <a:gd name="connsiteX22352" fmla="*/ 2941420 w 7283450"/>
              <a:gd name="connsiteY22352" fmla="*/ 5104303 h 6857979"/>
              <a:gd name="connsiteX22353" fmla="*/ 2929911 w 7283450"/>
              <a:gd name="connsiteY22353" fmla="*/ 5111845 h 6857979"/>
              <a:gd name="connsiteX22354" fmla="*/ 2918797 w 7283450"/>
              <a:gd name="connsiteY22354" fmla="*/ 5118990 h 6857979"/>
              <a:gd name="connsiteX22355" fmla="*/ 2913637 w 7283450"/>
              <a:gd name="connsiteY22355" fmla="*/ 5122563 h 6857979"/>
              <a:gd name="connsiteX22356" fmla="*/ 2908479 w 7283450"/>
              <a:gd name="connsiteY22356" fmla="*/ 5126532 h 6857979"/>
              <a:gd name="connsiteX22357" fmla="*/ 2903715 w 7283450"/>
              <a:gd name="connsiteY22357" fmla="*/ 5130501 h 6857979"/>
              <a:gd name="connsiteX22358" fmla="*/ 2898952 w 7283450"/>
              <a:gd name="connsiteY22358" fmla="*/ 5135265 h 6857979"/>
              <a:gd name="connsiteX22359" fmla="*/ 2894984 w 7283450"/>
              <a:gd name="connsiteY22359" fmla="*/ 5140028 h 6857979"/>
              <a:gd name="connsiteX22360" fmla="*/ 2891411 w 7283450"/>
              <a:gd name="connsiteY22360" fmla="*/ 5145982 h 6857979"/>
              <a:gd name="connsiteX22361" fmla="*/ 2888236 w 7283450"/>
              <a:gd name="connsiteY22361" fmla="*/ 5152334 h 6857979"/>
              <a:gd name="connsiteX22362" fmla="*/ 2885062 w 7283450"/>
              <a:gd name="connsiteY22362" fmla="*/ 5159479 h 6857979"/>
              <a:gd name="connsiteX22363" fmla="*/ 2882679 w 7283450"/>
              <a:gd name="connsiteY22363" fmla="*/ 5167418 h 6857979"/>
              <a:gd name="connsiteX22364" fmla="*/ 2881092 w 7283450"/>
              <a:gd name="connsiteY22364" fmla="*/ 5176151 h 6857979"/>
              <a:gd name="connsiteX22365" fmla="*/ 2880696 w 7283450"/>
              <a:gd name="connsiteY22365" fmla="*/ 5179326 h 6857979"/>
              <a:gd name="connsiteX22366" fmla="*/ 2880696 w 7283450"/>
              <a:gd name="connsiteY22366" fmla="*/ 5182105 h 6857979"/>
              <a:gd name="connsiteX22367" fmla="*/ 2881092 w 7283450"/>
              <a:gd name="connsiteY22367" fmla="*/ 5184883 h 6857979"/>
              <a:gd name="connsiteX22368" fmla="*/ 2881489 w 7283450"/>
              <a:gd name="connsiteY22368" fmla="*/ 5187265 h 6857979"/>
              <a:gd name="connsiteX22369" fmla="*/ 2882282 w 7283450"/>
              <a:gd name="connsiteY22369" fmla="*/ 5189250 h 6857979"/>
              <a:gd name="connsiteX22370" fmla="*/ 2883473 w 7283450"/>
              <a:gd name="connsiteY22370" fmla="*/ 5191235 h 6857979"/>
              <a:gd name="connsiteX22371" fmla="*/ 2886648 w 7283450"/>
              <a:gd name="connsiteY22371" fmla="*/ 5195601 h 6857979"/>
              <a:gd name="connsiteX22372" fmla="*/ 2889427 w 7283450"/>
              <a:gd name="connsiteY22372" fmla="*/ 5198777 h 6857979"/>
              <a:gd name="connsiteX22373" fmla="*/ 2892999 w 7283450"/>
              <a:gd name="connsiteY22373" fmla="*/ 5202349 h 6857979"/>
              <a:gd name="connsiteX22374" fmla="*/ 2896571 w 7283450"/>
              <a:gd name="connsiteY22374" fmla="*/ 5205922 h 6857979"/>
              <a:gd name="connsiteX22375" fmla="*/ 2899746 w 7283450"/>
              <a:gd name="connsiteY22375" fmla="*/ 5209891 h 6857979"/>
              <a:gd name="connsiteX22376" fmla="*/ 2901335 w 7283450"/>
              <a:gd name="connsiteY22376" fmla="*/ 5212670 h 6857979"/>
              <a:gd name="connsiteX22377" fmla="*/ 2903318 w 7283450"/>
              <a:gd name="connsiteY22377" fmla="*/ 5215845 h 6857979"/>
              <a:gd name="connsiteX22378" fmla="*/ 2904509 w 7283450"/>
              <a:gd name="connsiteY22378" fmla="*/ 5219815 h 6857979"/>
              <a:gd name="connsiteX22379" fmla="*/ 2906096 w 7283450"/>
              <a:gd name="connsiteY22379" fmla="*/ 5222990 h 6857979"/>
              <a:gd name="connsiteX22380" fmla="*/ 2911256 w 7283450"/>
              <a:gd name="connsiteY22380" fmla="*/ 5229739 h 6857979"/>
              <a:gd name="connsiteX22381" fmla="*/ 2916019 w 7283450"/>
              <a:gd name="connsiteY22381" fmla="*/ 5236487 h 6857979"/>
              <a:gd name="connsiteX22382" fmla="*/ 2921179 w 7283450"/>
              <a:gd name="connsiteY22382" fmla="*/ 5242838 h 6857979"/>
              <a:gd name="connsiteX22383" fmla="*/ 2925545 w 7283450"/>
              <a:gd name="connsiteY22383" fmla="*/ 5249983 h 6857979"/>
              <a:gd name="connsiteX22384" fmla="*/ 2927529 w 7283450"/>
              <a:gd name="connsiteY22384" fmla="*/ 5253952 h 6857979"/>
              <a:gd name="connsiteX22385" fmla="*/ 2929911 w 7283450"/>
              <a:gd name="connsiteY22385" fmla="*/ 5257525 h 6857979"/>
              <a:gd name="connsiteX22386" fmla="*/ 2931498 w 7283450"/>
              <a:gd name="connsiteY22386" fmla="*/ 5261494 h 6857979"/>
              <a:gd name="connsiteX22387" fmla="*/ 2932689 w 7283450"/>
              <a:gd name="connsiteY22387" fmla="*/ 5265067 h 6857979"/>
              <a:gd name="connsiteX22388" fmla="*/ 2933482 w 7283450"/>
              <a:gd name="connsiteY22388" fmla="*/ 5269036 h 6857979"/>
              <a:gd name="connsiteX22389" fmla="*/ 2934276 w 7283450"/>
              <a:gd name="connsiteY22389" fmla="*/ 5273800 h 6857979"/>
              <a:gd name="connsiteX22390" fmla="*/ 2934276 w 7283450"/>
              <a:gd name="connsiteY22390" fmla="*/ 5278563 h 6857979"/>
              <a:gd name="connsiteX22391" fmla="*/ 2934276 w 7283450"/>
              <a:gd name="connsiteY22391" fmla="*/ 5282930 h 6857979"/>
              <a:gd name="connsiteX22392" fmla="*/ 2931498 w 7283450"/>
              <a:gd name="connsiteY22392" fmla="*/ 5281739 h 6857979"/>
              <a:gd name="connsiteX22393" fmla="*/ 2928323 w 7283450"/>
              <a:gd name="connsiteY22393" fmla="*/ 5280548 h 6857979"/>
              <a:gd name="connsiteX22394" fmla="*/ 2920782 w 7283450"/>
              <a:gd name="connsiteY22394" fmla="*/ 5278960 h 6857979"/>
              <a:gd name="connsiteX22395" fmla="*/ 2916416 w 7283450"/>
              <a:gd name="connsiteY22395" fmla="*/ 5278166 h 6857979"/>
              <a:gd name="connsiteX22396" fmla="*/ 2912845 w 7283450"/>
              <a:gd name="connsiteY22396" fmla="*/ 5276579 h 6857979"/>
              <a:gd name="connsiteX22397" fmla="*/ 2908875 w 7283450"/>
              <a:gd name="connsiteY22397" fmla="*/ 5274991 h 6857979"/>
              <a:gd name="connsiteX22398" fmla="*/ 2906096 w 7283450"/>
              <a:gd name="connsiteY22398" fmla="*/ 5273006 h 6857979"/>
              <a:gd name="connsiteX22399" fmla="*/ 2905699 w 7283450"/>
              <a:gd name="connsiteY22399" fmla="*/ 5272609 h 6857979"/>
              <a:gd name="connsiteX22400" fmla="*/ 2905699 w 7283450"/>
              <a:gd name="connsiteY22400" fmla="*/ 5271418 h 6857979"/>
              <a:gd name="connsiteX22401" fmla="*/ 2906096 w 7283450"/>
              <a:gd name="connsiteY22401" fmla="*/ 5268243 h 6857979"/>
              <a:gd name="connsiteX22402" fmla="*/ 2906096 w 7283450"/>
              <a:gd name="connsiteY22402" fmla="*/ 5265067 h 6857979"/>
              <a:gd name="connsiteX22403" fmla="*/ 2906096 w 7283450"/>
              <a:gd name="connsiteY22403" fmla="*/ 5263082 h 6857979"/>
              <a:gd name="connsiteX22404" fmla="*/ 2905303 w 7283450"/>
              <a:gd name="connsiteY22404" fmla="*/ 5261891 h 6857979"/>
              <a:gd name="connsiteX22405" fmla="*/ 2903715 w 7283450"/>
              <a:gd name="connsiteY22405" fmla="*/ 5261098 h 6857979"/>
              <a:gd name="connsiteX22406" fmla="*/ 2901730 w 7283450"/>
              <a:gd name="connsiteY22406" fmla="*/ 5261098 h 6857979"/>
              <a:gd name="connsiteX22407" fmla="*/ 2899746 w 7283450"/>
              <a:gd name="connsiteY22407" fmla="*/ 5261098 h 6857979"/>
              <a:gd name="connsiteX22408" fmla="*/ 2896174 w 7283450"/>
              <a:gd name="connsiteY22408" fmla="*/ 5261098 h 6857979"/>
              <a:gd name="connsiteX22409" fmla="*/ 2894984 w 7283450"/>
              <a:gd name="connsiteY22409" fmla="*/ 5260304 h 6857979"/>
              <a:gd name="connsiteX22410" fmla="*/ 2893396 w 7283450"/>
              <a:gd name="connsiteY22410" fmla="*/ 5259510 h 6857979"/>
              <a:gd name="connsiteX22411" fmla="*/ 2892999 w 7283450"/>
              <a:gd name="connsiteY22411" fmla="*/ 5258319 h 6857979"/>
              <a:gd name="connsiteX22412" fmla="*/ 2892602 w 7283450"/>
              <a:gd name="connsiteY22412" fmla="*/ 5257128 h 6857979"/>
              <a:gd name="connsiteX22413" fmla="*/ 2892206 w 7283450"/>
              <a:gd name="connsiteY22413" fmla="*/ 5253555 h 6857979"/>
              <a:gd name="connsiteX22414" fmla="*/ 2891411 w 7283450"/>
              <a:gd name="connsiteY22414" fmla="*/ 5249586 h 6857979"/>
              <a:gd name="connsiteX22415" fmla="*/ 2891014 w 7283450"/>
              <a:gd name="connsiteY22415" fmla="*/ 5247601 h 6857979"/>
              <a:gd name="connsiteX22416" fmla="*/ 2890220 w 7283450"/>
              <a:gd name="connsiteY22416" fmla="*/ 5246410 h 6857979"/>
              <a:gd name="connsiteX22417" fmla="*/ 2888236 w 7283450"/>
              <a:gd name="connsiteY22417" fmla="*/ 5243235 h 6857979"/>
              <a:gd name="connsiteX22418" fmla="*/ 2886251 w 7283450"/>
              <a:gd name="connsiteY22418" fmla="*/ 5241250 h 6857979"/>
              <a:gd name="connsiteX22419" fmla="*/ 2883473 w 7283450"/>
              <a:gd name="connsiteY22419" fmla="*/ 5239662 h 6857979"/>
              <a:gd name="connsiteX22420" fmla="*/ 2881489 w 7283450"/>
              <a:gd name="connsiteY22420" fmla="*/ 5238075 h 6857979"/>
              <a:gd name="connsiteX22421" fmla="*/ 2877123 w 7283450"/>
              <a:gd name="connsiteY22421" fmla="*/ 5235693 h 6857979"/>
              <a:gd name="connsiteX22422" fmla="*/ 2872757 w 7283450"/>
              <a:gd name="connsiteY22422" fmla="*/ 5233311 h 6857979"/>
              <a:gd name="connsiteX22423" fmla="*/ 2871169 w 7283450"/>
              <a:gd name="connsiteY22423" fmla="*/ 5232517 h 6857979"/>
              <a:gd name="connsiteX22424" fmla="*/ 2869582 w 7283450"/>
              <a:gd name="connsiteY22424" fmla="*/ 5231326 h 6857979"/>
              <a:gd name="connsiteX22425" fmla="*/ 2867994 w 7283450"/>
              <a:gd name="connsiteY22425" fmla="*/ 5229739 h 6857979"/>
              <a:gd name="connsiteX22426" fmla="*/ 2866803 w 7283450"/>
              <a:gd name="connsiteY22426" fmla="*/ 5228151 h 6857979"/>
              <a:gd name="connsiteX22427" fmla="*/ 2866010 w 7283450"/>
              <a:gd name="connsiteY22427" fmla="*/ 5225769 h 6857979"/>
              <a:gd name="connsiteX22428" fmla="*/ 2865216 w 7283450"/>
              <a:gd name="connsiteY22428" fmla="*/ 5222990 h 6857979"/>
              <a:gd name="connsiteX22429" fmla="*/ 2865216 w 7283450"/>
              <a:gd name="connsiteY22429" fmla="*/ 5220212 h 6857979"/>
              <a:gd name="connsiteX22430" fmla="*/ 2865216 w 7283450"/>
              <a:gd name="connsiteY22430" fmla="*/ 5216242 h 6857979"/>
              <a:gd name="connsiteX22431" fmla="*/ 2860850 w 7283450"/>
              <a:gd name="connsiteY22431" fmla="*/ 5218624 h 6857979"/>
              <a:gd name="connsiteX22432" fmla="*/ 2856087 w 7283450"/>
              <a:gd name="connsiteY22432" fmla="*/ 5221006 h 6857979"/>
              <a:gd name="connsiteX22433" fmla="*/ 2847355 w 7283450"/>
              <a:gd name="connsiteY22433" fmla="*/ 5225769 h 6857979"/>
              <a:gd name="connsiteX22434" fmla="*/ 2842196 w 7283450"/>
              <a:gd name="connsiteY22434" fmla="*/ 5228151 h 6857979"/>
              <a:gd name="connsiteX22435" fmla="*/ 2836640 w 7283450"/>
              <a:gd name="connsiteY22435" fmla="*/ 5230136 h 6857979"/>
              <a:gd name="connsiteX22436" fmla="*/ 2829496 w 7283450"/>
              <a:gd name="connsiteY22436" fmla="*/ 5231723 h 6857979"/>
              <a:gd name="connsiteX22437" fmla="*/ 2821557 w 7283450"/>
              <a:gd name="connsiteY22437" fmla="*/ 5232914 h 6857979"/>
              <a:gd name="connsiteX22438" fmla="*/ 2822352 w 7283450"/>
              <a:gd name="connsiteY22438" fmla="*/ 5235693 h 6857979"/>
              <a:gd name="connsiteX22439" fmla="*/ 2822747 w 7283450"/>
              <a:gd name="connsiteY22439" fmla="*/ 5237678 h 6857979"/>
              <a:gd name="connsiteX22440" fmla="*/ 2823145 w 7283450"/>
              <a:gd name="connsiteY22440" fmla="*/ 5242044 h 6857979"/>
              <a:gd name="connsiteX22441" fmla="*/ 2822747 w 7283450"/>
              <a:gd name="connsiteY22441" fmla="*/ 5246013 h 6857979"/>
              <a:gd name="connsiteX22442" fmla="*/ 2822352 w 7283450"/>
              <a:gd name="connsiteY22442" fmla="*/ 5248792 h 6857979"/>
              <a:gd name="connsiteX22443" fmla="*/ 2822747 w 7283450"/>
              <a:gd name="connsiteY22443" fmla="*/ 5250777 h 6857979"/>
              <a:gd name="connsiteX22444" fmla="*/ 2823145 w 7283450"/>
              <a:gd name="connsiteY22444" fmla="*/ 5251174 h 6857979"/>
              <a:gd name="connsiteX22445" fmla="*/ 2823541 w 7283450"/>
              <a:gd name="connsiteY22445" fmla="*/ 5251571 h 6857979"/>
              <a:gd name="connsiteX22446" fmla="*/ 2824732 w 7283450"/>
              <a:gd name="connsiteY22446" fmla="*/ 5251571 h 6857979"/>
              <a:gd name="connsiteX22447" fmla="*/ 2826320 w 7283450"/>
              <a:gd name="connsiteY22447" fmla="*/ 5251174 h 6857979"/>
              <a:gd name="connsiteX22448" fmla="*/ 2830685 w 7283450"/>
              <a:gd name="connsiteY22448" fmla="*/ 5249586 h 6857979"/>
              <a:gd name="connsiteX22449" fmla="*/ 2829496 w 7283450"/>
              <a:gd name="connsiteY22449" fmla="*/ 5251968 h 6857979"/>
              <a:gd name="connsiteX22450" fmla="*/ 2828304 w 7283450"/>
              <a:gd name="connsiteY22450" fmla="*/ 5254349 h 6857979"/>
              <a:gd name="connsiteX22451" fmla="*/ 2824732 w 7283450"/>
              <a:gd name="connsiteY22451" fmla="*/ 5258319 h 6857979"/>
              <a:gd name="connsiteX22452" fmla="*/ 2823541 w 7283450"/>
              <a:gd name="connsiteY22452" fmla="*/ 5261098 h 6857979"/>
              <a:gd name="connsiteX22453" fmla="*/ 2822352 w 7283450"/>
              <a:gd name="connsiteY22453" fmla="*/ 5263479 h 6857979"/>
              <a:gd name="connsiteX22454" fmla="*/ 2821557 w 7283450"/>
              <a:gd name="connsiteY22454" fmla="*/ 5266258 h 6857979"/>
              <a:gd name="connsiteX22455" fmla="*/ 2821557 w 7283450"/>
              <a:gd name="connsiteY22455" fmla="*/ 5269830 h 6857979"/>
              <a:gd name="connsiteX22456" fmla="*/ 2822747 w 7283450"/>
              <a:gd name="connsiteY22456" fmla="*/ 5269830 h 6857979"/>
              <a:gd name="connsiteX22457" fmla="*/ 2823938 w 7283450"/>
              <a:gd name="connsiteY22457" fmla="*/ 5270227 h 6857979"/>
              <a:gd name="connsiteX22458" fmla="*/ 2825129 w 7283450"/>
              <a:gd name="connsiteY22458" fmla="*/ 5270624 h 6857979"/>
              <a:gd name="connsiteX22459" fmla="*/ 2826320 w 7283450"/>
              <a:gd name="connsiteY22459" fmla="*/ 5271418 h 6857979"/>
              <a:gd name="connsiteX22460" fmla="*/ 2827113 w 7283450"/>
              <a:gd name="connsiteY22460" fmla="*/ 5273403 h 6857979"/>
              <a:gd name="connsiteX22461" fmla="*/ 2827907 w 7283450"/>
              <a:gd name="connsiteY22461" fmla="*/ 5275785 h 6857979"/>
              <a:gd name="connsiteX22462" fmla="*/ 2829098 w 7283450"/>
              <a:gd name="connsiteY22462" fmla="*/ 5281739 h 6857979"/>
              <a:gd name="connsiteX22463" fmla="*/ 2829496 w 7283450"/>
              <a:gd name="connsiteY22463" fmla="*/ 5284121 h 6857979"/>
              <a:gd name="connsiteX22464" fmla="*/ 2830685 w 7283450"/>
              <a:gd name="connsiteY22464" fmla="*/ 5286105 h 6857979"/>
              <a:gd name="connsiteX22465" fmla="*/ 2833067 w 7283450"/>
              <a:gd name="connsiteY22465" fmla="*/ 5288884 h 6857979"/>
              <a:gd name="connsiteX22466" fmla="*/ 2835845 w 7283450"/>
              <a:gd name="connsiteY22466" fmla="*/ 5290472 h 6857979"/>
              <a:gd name="connsiteX22467" fmla="*/ 2841402 w 7283450"/>
              <a:gd name="connsiteY22467" fmla="*/ 5293250 h 6857979"/>
              <a:gd name="connsiteX22468" fmla="*/ 2844180 w 7283450"/>
              <a:gd name="connsiteY22468" fmla="*/ 5294441 h 6857979"/>
              <a:gd name="connsiteX22469" fmla="*/ 2846562 w 7283450"/>
              <a:gd name="connsiteY22469" fmla="*/ 5296823 h 6857979"/>
              <a:gd name="connsiteX22470" fmla="*/ 2847355 w 7283450"/>
              <a:gd name="connsiteY22470" fmla="*/ 5298014 h 6857979"/>
              <a:gd name="connsiteX22471" fmla="*/ 2848149 w 7283450"/>
              <a:gd name="connsiteY22471" fmla="*/ 5299602 h 6857979"/>
              <a:gd name="connsiteX22472" fmla="*/ 2848943 w 7283450"/>
              <a:gd name="connsiteY22472" fmla="*/ 5301189 h 6857979"/>
              <a:gd name="connsiteX22473" fmla="*/ 2849340 w 7283450"/>
              <a:gd name="connsiteY22473" fmla="*/ 5302777 h 6857979"/>
              <a:gd name="connsiteX22474" fmla="*/ 2850530 w 7283450"/>
              <a:gd name="connsiteY22474" fmla="*/ 5300792 h 6857979"/>
              <a:gd name="connsiteX22475" fmla="*/ 2850928 w 7283450"/>
              <a:gd name="connsiteY22475" fmla="*/ 5297617 h 6857979"/>
              <a:gd name="connsiteX22476" fmla="*/ 2851721 w 7283450"/>
              <a:gd name="connsiteY22476" fmla="*/ 5294044 h 6857979"/>
              <a:gd name="connsiteX22477" fmla="*/ 2850928 w 7283450"/>
              <a:gd name="connsiteY22477" fmla="*/ 5290869 h 6857979"/>
              <a:gd name="connsiteX22478" fmla="*/ 2850530 w 7283450"/>
              <a:gd name="connsiteY22478" fmla="*/ 5287296 h 6857979"/>
              <a:gd name="connsiteX22479" fmla="*/ 2849737 w 7283450"/>
              <a:gd name="connsiteY22479" fmla="*/ 5284121 h 6857979"/>
              <a:gd name="connsiteX22480" fmla="*/ 2848149 w 7283450"/>
              <a:gd name="connsiteY22480" fmla="*/ 5281739 h 6857979"/>
              <a:gd name="connsiteX22481" fmla="*/ 2846562 w 7283450"/>
              <a:gd name="connsiteY22481" fmla="*/ 5279754 h 6857979"/>
              <a:gd name="connsiteX22482" fmla="*/ 2845768 w 7283450"/>
              <a:gd name="connsiteY22482" fmla="*/ 5279754 h 6857979"/>
              <a:gd name="connsiteX22483" fmla="*/ 2844180 w 7283450"/>
              <a:gd name="connsiteY22483" fmla="*/ 5279754 h 6857979"/>
              <a:gd name="connsiteX22484" fmla="*/ 2839814 w 7283450"/>
              <a:gd name="connsiteY22484" fmla="*/ 5280151 h 6857979"/>
              <a:gd name="connsiteX22485" fmla="*/ 2835845 w 7283450"/>
              <a:gd name="connsiteY22485" fmla="*/ 5280151 h 6857979"/>
              <a:gd name="connsiteX22486" fmla="*/ 2834654 w 7283450"/>
              <a:gd name="connsiteY22486" fmla="*/ 5280151 h 6857979"/>
              <a:gd name="connsiteX22487" fmla="*/ 2834258 w 7283450"/>
              <a:gd name="connsiteY22487" fmla="*/ 5279754 h 6857979"/>
              <a:gd name="connsiteX22488" fmla="*/ 2835051 w 7283450"/>
              <a:gd name="connsiteY22488" fmla="*/ 5278166 h 6857979"/>
              <a:gd name="connsiteX22489" fmla="*/ 2837433 w 7283450"/>
              <a:gd name="connsiteY22489" fmla="*/ 5273403 h 6857979"/>
              <a:gd name="connsiteX22490" fmla="*/ 2838623 w 7283450"/>
              <a:gd name="connsiteY22490" fmla="*/ 5270624 h 6857979"/>
              <a:gd name="connsiteX22491" fmla="*/ 2839418 w 7283450"/>
              <a:gd name="connsiteY22491" fmla="*/ 5267052 h 6857979"/>
              <a:gd name="connsiteX22492" fmla="*/ 2840211 w 7283450"/>
              <a:gd name="connsiteY22492" fmla="*/ 5263479 h 6857979"/>
              <a:gd name="connsiteX22493" fmla="*/ 2840211 w 7283450"/>
              <a:gd name="connsiteY22493" fmla="*/ 5259510 h 6857979"/>
              <a:gd name="connsiteX22494" fmla="*/ 2841799 w 7283450"/>
              <a:gd name="connsiteY22494" fmla="*/ 5262685 h 6857979"/>
              <a:gd name="connsiteX22495" fmla="*/ 2843784 w 7283450"/>
              <a:gd name="connsiteY22495" fmla="*/ 5263876 h 6857979"/>
              <a:gd name="connsiteX22496" fmla="*/ 2844974 w 7283450"/>
              <a:gd name="connsiteY22496" fmla="*/ 5264670 h 6857979"/>
              <a:gd name="connsiteX22497" fmla="*/ 2846958 w 7283450"/>
              <a:gd name="connsiteY22497" fmla="*/ 5264273 h 6857979"/>
              <a:gd name="connsiteX22498" fmla="*/ 2848546 w 7283450"/>
              <a:gd name="connsiteY22498" fmla="*/ 5263876 h 6857979"/>
              <a:gd name="connsiteX22499" fmla="*/ 2850530 w 7283450"/>
              <a:gd name="connsiteY22499" fmla="*/ 5263876 h 6857979"/>
              <a:gd name="connsiteX22500" fmla="*/ 2853309 w 7283450"/>
              <a:gd name="connsiteY22500" fmla="*/ 5264670 h 6857979"/>
              <a:gd name="connsiteX22501" fmla="*/ 2855690 w 7283450"/>
              <a:gd name="connsiteY22501" fmla="*/ 5266258 h 6857979"/>
              <a:gd name="connsiteX22502" fmla="*/ 2855293 w 7283450"/>
              <a:gd name="connsiteY22502" fmla="*/ 5263479 h 6857979"/>
              <a:gd name="connsiteX22503" fmla="*/ 2854499 w 7283450"/>
              <a:gd name="connsiteY22503" fmla="*/ 5261494 h 6857979"/>
              <a:gd name="connsiteX22504" fmla="*/ 2853309 w 7283450"/>
              <a:gd name="connsiteY22504" fmla="*/ 5259510 h 6857979"/>
              <a:gd name="connsiteX22505" fmla="*/ 2852118 w 7283450"/>
              <a:gd name="connsiteY22505" fmla="*/ 5258319 h 6857979"/>
              <a:gd name="connsiteX22506" fmla="*/ 2850530 w 7283450"/>
              <a:gd name="connsiteY22506" fmla="*/ 5257525 h 6857979"/>
              <a:gd name="connsiteX22507" fmla="*/ 2848943 w 7283450"/>
              <a:gd name="connsiteY22507" fmla="*/ 5256731 h 6857979"/>
              <a:gd name="connsiteX22508" fmla="*/ 2846958 w 7283450"/>
              <a:gd name="connsiteY22508" fmla="*/ 5256731 h 6857979"/>
              <a:gd name="connsiteX22509" fmla="*/ 2845371 w 7283450"/>
              <a:gd name="connsiteY22509" fmla="*/ 5256731 h 6857979"/>
              <a:gd name="connsiteX22510" fmla="*/ 2841799 w 7283450"/>
              <a:gd name="connsiteY22510" fmla="*/ 5257525 h 6857979"/>
              <a:gd name="connsiteX22511" fmla="*/ 2838623 w 7283450"/>
              <a:gd name="connsiteY22511" fmla="*/ 5258319 h 6857979"/>
              <a:gd name="connsiteX22512" fmla="*/ 2835845 w 7283450"/>
              <a:gd name="connsiteY22512" fmla="*/ 5259113 h 6857979"/>
              <a:gd name="connsiteX22513" fmla="*/ 2834258 w 7283450"/>
              <a:gd name="connsiteY22513" fmla="*/ 5259510 h 6857979"/>
              <a:gd name="connsiteX22514" fmla="*/ 2832273 w 7283450"/>
              <a:gd name="connsiteY22514" fmla="*/ 5257525 h 6857979"/>
              <a:gd name="connsiteX22515" fmla="*/ 2831876 w 7283450"/>
              <a:gd name="connsiteY22515" fmla="*/ 5256334 h 6857979"/>
              <a:gd name="connsiteX22516" fmla="*/ 2831479 w 7283450"/>
              <a:gd name="connsiteY22516" fmla="*/ 5254746 h 6857979"/>
              <a:gd name="connsiteX22517" fmla="*/ 2831876 w 7283450"/>
              <a:gd name="connsiteY22517" fmla="*/ 5253952 h 6857979"/>
              <a:gd name="connsiteX22518" fmla="*/ 2832670 w 7283450"/>
              <a:gd name="connsiteY22518" fmla="*/ 5252762 h 6857979"/>
              <a:gd name="connsiteX22519" fmla="*/ 2833464 w 7283450"/>
              <a:gd name="connsiteY22519" fmla="*/ 5251968 h 6857979"/>
              <a:gd name="connsiteX22520" fmla="*/ 2836640 w 7283450"/>
              <a:gd name="connsiteY22520" fmla="*/ 5251174 h 6857979"/>
              <a:gd name="connsiteX22521" fmla="*/ 2840211 w 7283450"/>
              <a:gd name="connsiteY22521" fmla="*/ 5250777 h 6857979"/>
              <a:gd name="connsiteX22522" fmla="*/ 2844180 w 7283450"/>
              <a:gd name="connsiteY22522" fmla="*/ 5251174 h 6857979"/>
              <a:gd name="connsiteX22523" fmla="*/ 2847355 w 7283450"/>
              <a:gd name="connsiteY22523" fmla="*/ 5251968 h 6857979"/>
              <a:gd name="connsiteX22524" fmla="*/ 2849340 w 7283450"/>
              <a:gd name="connsiteY22524" fmla="*/ 5253159 h 6857979"/>
              <a:gd name="connsiteX22525" fmla="*/ 2847355 w 7283450"/>
              <a:gd name="connsiteY22525" fmla="*/ 5248395 h 6857979"/>
              <a:gd name="connsiteX22526" fmla="*/ 2846958 w 7283450"/>
              <a:gd name="connsiteY22526" fmla="*/ 5247204 h 6857979"/>
              <a:gd name="connsiteX22527" fmla="*/ 2846958 w 7283450"/>
              <a:gd name="connsiteY22527" fmla="*/ 5246410 h 6857979"/>
              <a:gd name="connsiteX22528" fmla="*/ 2847355 w 7283450"/>
              <a:gd name="connsiteY22528" fmla="*/ 5245617 h 6857979"/>
              <a:gd name="connsiteX22529" fmla="*/ 2847752 w 7283450"/>
              <a:gd name="connsiteY22529" fmla="*/ 5245220 h 6857979"/>
              <a:gd name="connsiteX22530" fmla="*/ 2849340 w 7283450"/>
              <a:gd name="connsiteY22530" fmla="*/ 5245220 h 6857979"/>
              <a:gd name="connsiteX22531" fmla="*/ 2850530 w 7283450"/>
              <a:gd name="connsiteY22531" fmla="*/ 5244823 h 6857979"/>
              <a:gd name="connsiteX22532" fmla="*/ 2850928 w 7283450"/>
              <a:gd name="connsiteY22532" fmla="*/ 5244426 h 6857979"/>
              <a:gd name="connsiteX22533" fmla="*/ 2851721 w 7283450"/>
              <a:gd name="connsiteY22533" fmla="*/ 5243235 h 6857979"/>
              <a:gd name="connsiteX22534" fmla="*/ 2851721 w 7283450"/>
              <a:gd name="connsiteY22534" fmla="*/ 5242441 h 6857979"/>
              <a:gd name="connsiteX22535" fmla="*/ 2851721 w 7283450"/>
              <a:gd name="connsiteY22535" fmla="*/ 5240853 h 6857979"/>
              <a:gd name="connsiteX22536" fmla="*/ 2849340 w 7283450"/>
              <a:gd name="connsiteY22536" fmla="*/ 5236487 h 6857979"/>
              <a:gd name="connsiteX22537" fmla="*/ 2852118 w 7283450"/>
              <a:gd name="connsiteY22537" fmla="*/ 5234899 h 6857979"/>
              <a:gd name="connsiteX22538" fmla="*/ 2853706 w 7283450"/>
              <a:gd name="connsiteY22538" fmla="*/ 5234502 h 6857979"/>
              <a:gd name="connsiteX22539" fmla="*/ 2855293 w 7283450"/>
              <a:gd name="connsiteY22539" fmla="*/ 5234502 h 6857979"/>
              <a:gd name="connsiteX22540" fmla="*/ 2856484 w 7283450"/>
              <a:gd name="connsiteY22540" fmla="*/ 5234899 h 6857979"/>
              <a:gd name="connsiteX22541" fmla="*/ 2857675 w 7283450"/>
              <a:gd name="connsiteY22541" fmla="*/ 5236090 h 6857979"/>
              <a:gd name="connsiteX22542" fmla="*/ 2858468 w 7283450"/>
              <a:gd name="connsiteY22542" fmla="*/ 5237281 h 6857979"/>
              <a:gd name="connsiteX22543" fmla="*/ 2858865 w 7283450"/>
              <a:gd name="connsiteY22543" fmla="*/ 5238471 h 6857979"/>
              <a:gd name="connsiteX22544" fmla="*/ 2859262 w 7283450"/>
              <a:gd name="connsiteY22544" fmla="*/ 5239662 h 6857979"/>
              <a:gd name="connsiteX22545" fmla="*/ 2860057 w 7283450"/>
              <a:gd name="connsiteY22545" fmla="*/ 5243235 h 6857979"/>
              <a:gd name="connsiteX22546" fmla="*/ 2859262 w 7283450"/>
              <a:gd name="connsiteY22546" fmla="*/ 5246807 h 6857979"/>
              <a:gd name="connsiteX22547" fmla="*/ 2858865 w 7283450"/>
              <a:gd name="connsiteY22547" fmla="*/ 5253159 h 6857979"/>
              <a:gd name="connsiteX22548" fmla="*/ 2858865 w 7283450"/>
              <a:gd name="connsiteY22548" fmla="*/ 5254349 h 6857979"/>
              <a:gd name="connsiteX22549" fmla="*/ 2859262 w 7283450"/>
              <a:gd name="connsiteY22549" fmla="*/ 5254746 h 6857979"/>
              <a:gd name="connsiteX22550" fmla="*/ 2860057 w 7283450"/>
              <a:gd name="connsiteY22550" fmla="*/ 5255143 h 6857979"/>
              <a:gd name="connsiteX22551" fmla="*/ 2860850 w 7283450"/>
              <a:gd name="connsiteY22551" fmla="*/ 5255143 h 6857979"/>
              <a:gd name="connsiteX22552" fmla="*/ 2862041 w 7283450"/>
              <a:gd name="connsiteY22552" fmla="*/ 5254349 h 6857979"/>
              <a:gd name="connsiteX22553" fmla="*/ 2862437 w 7283450"/>
              <a:gd name="connsiteY22553" fmla="*/ 5253952 h 6857979"/>
              <a:gd name="connsiteX22554" fmla="*/ 2865613 w 7283450"/>
              <a:gd name="connsiteY22554" fmla="*/ 5262288 h 6857979"/>
              <a:gd name="connsiteX22555" fmla="*/ 2868788 w 7283450"/>
              <a:gd name="connsiteY22555" fmla="*/ 5268243 h 6857979"/>
              <a:gd name="connsiteX22556" fmla="*/ 2870772 w 7283450"/>
              <a:gd name="connsiteY22556" fmla="*/ 5273403 h 6857979"/>
              <a:gd name="connsiteX22557" fmla="*/ 2871169 w 7283450"/>
              <a:gd name="connsiteY22557" fmla="*/ 5276182 h 6857979"/>
              <a:gd name="connsiteX22558" fmla="*/ 2871567 w 7283450"/>
              <a:gd name="connsiteY22558" fmla="*/ 5279754 h 6857979"/>
              <a:gd name="connsiteX22559" fmla="*/ 2870772 w 7283450"/>
              <a:gd name="connsiteY22559" fmla="*/ 5279754 h 6857979"/>
              <a:gd name="connsiteX22560" fmla="*/ 2868788 w 7283450"/>
              <a:gd name="connsiteY22560" fmla="*/ 5279754 h 6857979"/>
              <a:gd name="connsiteX22561" fmla="*/ 2866406 w 7283450"/>
              <a:gd name="connsiteY22561" fmla="*/ 5280151 h 6857979"/>
              <a:gd name="connsiteX22562" fmla="*/ 2865216 w 7283450"/>
              <a:gd name="connsiteY22562" fmla="*/ 5279754 h 6857979"/>
              <a:gd name="connsiteX22563" fmla="*/ 2866406 w 7283450"/>
              <a:gd name="connsiteY22563" fmla="*/ 5282136 h 6857979"/>
              <a:gd name="connsiteX22564" fmla="*/ 2868788 w 7283450"/>
              <a:gd name="connsiteY22564" fmla="*/ 5284121 h 6857979"/>
              <a:gd name="connsiteX22565" fmla="*/ 2870772 w 7283450"/>
              <a:gd name="connsiteY22565" fmla="*/ 5285708 h 6857979"/>
              <a:gd name="connsiteX22566" fmla="*/ 2872757 w 7283450"/>
              <a:gd name="connsiteY22566" fmla="*/ 5287693 h 6857979"/>
              <a:gd name="connsiteX22567" fmla="*/ 2877520 w 7283450"/>
              <a:gd name="connsiteY22567" fmla="*/ 5290075 h 6857979"/>
              <a:gd name="connsiteX22568" fmla="*/ 2879504 w 7283450"/>
              <a:gd name="connsiteY22568" fmla="*/ 5291266 h 6857979"/>
              <a:gd name="connsiteX22569" fmla="*/ 2881092 w 7283450"/>
              <a:gd name="connsiteY22569" fmla="*/ 5292853 h 6857979"/>
              <a:gd name="connsiteX22570" fmla="*/ 2881489 w 7283450"/>
              <a:gd name="connsiteY22570" fmla="*/ 5294441 h 6857979"/>
              <a:gd name="connsiteX22571" fmla="*/ 2881489 w 7283450"/>
              <a:gd name="connsiteY22571" fmla="*/ 5295632 h 6857979"/>
              <a:gd name="connsiteX22572" fmla="*/ 2881092 w 7283450"/>
              <a:gd name="connsiteY22572" fmla="*/ 5296823 h 6857979"/>
              <a:gd name="connsiteX22573" fmla="*/ 2880298 w 7283450"/>
              <a:gd name="connsiteY22573" fmla="*/ 5297617 h 6857979"/>
              <a:gd name="connsiteX22574" fmla="*/ 2878711 w 7283450"/>
              <a:gd name="connsiteY22574" fmla="*/ 5299205 h 6857979"/>
              <a:gd name="connsiteX22575" fmla="*/ 2877916 w 7283450"/>
              <a:gd name="connsiteY22575" fmla="*/ 5299602 h 6857979"/>
              <a:gd name="connsiteX22576" fmla="*/ 2879107 w 7283450"/>
              <a:gd name="connsiteY22576" fmla="*/ 5302777 h 6857979"/>
              <a:gd name="connsiteX22577" fmla="*/ 2881092 w 7283450"/>
              <a:gd name="connsiteY22577" fmla="*/ 5305953 h 6857979"/>
              <a:gd name="connsiteX22578" fmla="*/ 2883076 w 7283450"/>
              <a:gd name="connsiteY22578" fmla="*/ 5308731 h 6857979"/>
              <a:gd name="connsiteX22579" fmla="*/ 2886251 w 7283450"/>
              <a:gd name="connsiteY22579" fmla="*/ 5311510 h 6857979"/>
              <a:gd name="connsiteX22580" fmla="*/ 2890617 w 7283450"/>
              <a:gd name="connsiteY22580" fmla="*/ 5316273 h 6857979"/>
              <a:gd name="connsiteX22581" fmla="*/ 2892602 w 7283450"/>
              <a:gd name="connsiteY22581" fmla="*/ 5318258 h 6857979"/>
              <a:gd name="connsiteX22582" fmla="*/ 2893396 w 7283450"/>
              <a:gd name="connsiteY22582" fmla="*/ 5319846 h 6857979"/>
              <a:gd name="connsiteX22583" fmla="*/ 2893396 w 7283450"/>
              <a:gd name="connsiteY22583" fmla="*/ 5321037 h 6857979"/>
              <a:gd name="connsiteX22584" fmla="*/ 2892999 w 7283450"/>
              <a:gd name="connsiteY22584" fmla="*/ 5321831 h 6857979"/>
              <a:gd name="connsiteX22585" fmla="*/ 2891808 w 7283450"/>
              <a:gd name="connsiteY22585" fmla="*/ 5322228 h 6857979"/>
              <a:gd name="connsiteX22586" fmla="*/ 2890617 w 7283450"/>
              <a:gd name="connsiteY22586" fmla="*/ 5322625 h 6857979"/>
              <a:gd name="connsiteX22587" fmla="*/ 2888236 w 7283450"/>
              <a:gd name="connsiteY22587" fmla="*/ 5323021 h 6857979"/>
              <a:gd name="connsiteX22588" fmla="*/ 2887442 w 7283450"/>
              <a:gd name="connsiteY22588" fmla="*/ 5323418 h 6857979"/>
              <a:gd name="connsiteX22589" fmla="*/ 2887840 w 7283450"/>
              <a:gd name="connsiteY22589" fmla="*/ 5325006 h 6857979"/>
              <a:gd name="connsiteX22590" fmla="*/ 2889030 w 7283450"/>
              <a:gd name="connsiteY22590" fmla="*/ 5326197 h 6857979"/>
              <a:gd name="connsiteX22591" fmla="*/ 2891808 w 7283450"/>
              <a:gd name="connsiteY22591" fmla="*/ 5328579 h 6857979"/>
              <a:gd name="connsiteX22592" fmla="*/ 2894984 w 7283450"/>
              <a:gd name="connsiteY22592" fmla="*/ 5330960 h 6857979"/>
              <a:gd name="connsiteX22593" fmla="*/ 2896174 w 7283450"/>
              <a:gd name="connsiteY22593" fmla="*/ 5332151 h 6857979"/>
              <a:gd name="connsiteX22594" fmla="*/ 2896571 w 7283450"/>
              <a:gd name="connsiteY22594" fmla="*/ 5333342 h 6857979"/>
              <a:gd name="connsiteX22595" fmla="*/ 2896968 w 7283450"/>
              <a:gd name="connsiteY22595" fmla="*/ 5334136 h 6857979"/>
              <a:gd name="connsiteX22596" fmla="*/ 2896571 w 7283450"/>
              <a:gd name="connsiteY22596" fmla="*/ 5335327 h 6857979"/>
              <a:gd name="connsiteX22597" fmla="*/ 2895777 w 7283450"/>
              <a:gd name="connsiteY22597" fmla="*/ 5338899 h 6857979"/>
              <a:gd name="connsiteX22598" fmla="*/ 2894586 w 7283450"/>
              <a:gd name="connsiteY22598" fmla="*/ 5342075 h 6857979"/>
              <a:gd name="connsiteX22599" fmla="*/ 2893396 w 7283450"/>
              <a:gd name="connsiteY22599" fmla="*/ 5345251 h 6857979"/>
              <a:gd name="connsiteX22600" fmla="*/ 2892602 w 7283450"/>
              <a:gd name="connsiteY22600" fmla="*/ 5348823 h 6857979"/>
              <a:gd name="connsiteX22601" fmla="*/ 2892999 w 7283450"/>
              <a:gd name="connsiteY22601" fmla="*/ 5350014 h 6857979"/>
              <a:gd name="connsiteX22602" fmla="*/ 2893396 w 7283450"/>
              <a:gd name="connsiteY22602" fmla="*/ 5351205 h 6857979"/>
              <a:gd name="connsiteX22603" fmla="*/ 2894586 w 7283450"/>
              <a:gd name="connsiteY22603" fmla="*/ 5352396 h 6857979"/>
              <a:gd name="connsiteX22604" fmla="*/ 2895777 w 7283450"/>
              <a:gd name="connsiteY22604" fmla="*/ 5352793 h 6857979"/>
              <a:gd name="connsiteX22605" fmla="*/ 2897365 w 7283450"/>
              <a:gd name="connsiteY22605" fmla="*/ 5353190 h 6857979"/>
              <a:gd name="connsiteX22606" fmla="*/ 2899746 w 7283450"/>
              <a:gd name="connsiteY22606" fmla="*/ 5353190 h 6857979"/>
              <a:gd name="connsiteX22607" fmla="*/ 2898952 w 7283450"/>
              <a:gd name="connsiteY22607" fmla="*/ 5354777 h 6857979"/>
              <a:gd name="connsiteX22608" fmla="*/ 2897762 w 7283450"/>
              <a:gd name="connsiteY22608" fmla="*/ 5355968 h 6857979"/>
              <a:gd name="connsiteX22609" fmla="*/ 2896571 w 7283450"/>
              <a:gd name="connsiteY22609" fmla="*/ 5356365 h 6857979"/>
              <a:gd name="connsiteX22610" fmla="*/ 2894984 w 7283450"/>
              <a:gd name="connsiteY22610" fmla="*/ 5356762 h 6857979"/>
              <a:gd name="connsiteX22611" fmla="*/ 2891014 w 7283450"/>
              <a:gd name="connsiteY22611" fmla="*/ 5356365 h 6857979"/>
              <a:gd name="connsiteX22612" fmla="*/ 2887045 w 7283450"/>
              <a:gd name="connsiteY22612" fmla="*/ 5355174 h 6857979"/>
              <a:gd name="connsiteX22613" fmla="*/ 2878313 w 7283450"/>
              <a:gd name="connsiteY22613" fmla="*/ 5351999 h 6857979"/>
              <a:gd name="connsiteX22614" fmla="*/ 2874345 w 7283450"/>
              <a:gd name="connsiteY22614" fmla="*/ 5350411 h 6857979"/>
              <a:gd name="connsiteX22615" fmla="*/ 2871567 w 7283450"/>
              <a:gd name="connsiteY22615" fmla="*/ 5350014 h 6857979"/>
              <a:gd name="connsiteX22616" fmla="*/ 2869185 w 7283450"/>
              <a:gd name="connsiteY22616" fmla="*/ 5350014 h 6857979"/>
              <a:gd name="connsiteX22617" fmla="*/ 2867994 w 7283450"/>
              <a:gd name="connsiteY22617" fmla="*/ 5350411 h 6857979"/>
              <a:gd name="connsiteX22618" fmla="*/ 2867597 w 7283450"/>
              <a:gd name="connsiteY22618" fmla="*/ 5350808 h 6857979"/>
              <a:gd name="connsiteX22619" fmla="*/ 2867201 w 7283450"/>
              <a:gd name="connsiteY22619" fmla="*/ 5351999 h 6857979"/>
              <a:gd name="connsiteX22620" fmla="*/ 2867597 w 7283450"/>
              <a:gd name="connsiteY22620" fmla="*/ 5353190 h 6857979"/>
              <a:gd name="connsiteX22621" fmla="*/ 2865216 w 7283450"/>
              <a:gd name="connsiteY22621" fmla="*/ 5350014 h 6857979"/>
              <a:gd name="connsiteX22622" fmla="*/ 2863628 w 7283450"/>
              <a:gd name="connsiteY22622" fmla="*/ 5348029 h 6857979"/>
              <a:gd name="connsiteX22623" fmla="*/ 2862041 w 7283450"/>
              <a:gd name="connsiteY22623" fmla="*/ 5347235 h 6857979"/>
              <a:gd name="connsiteX22624" fmla="*/ 2860850 w 7283450"/>
              <a:gd name="connsiteY22624" fmla="*/ 5346441 h 6857979"/>
              <a:gd name="connsiteX22625" fmla="*/ 2859262 w 7283450"/>
              <a:gd name="connsiteY22625" fmla="*/ 5346441 h 6857979"/>
              <a:gd name="connsiteX22626" fmla="*/ 2856484 w 7283450"/>
              <a:gd name="connsiteY22626" fmla="*/ 5345251 h 6857979"/>
              <a:gd name="connsiteX22627" fmla="*/ 2854896 w 7283450"/>
              <a:gd name="connsiteY22627" fmla="*/ 5344457 h 6857979"/>
              <a:gd name="connsiteX22628" fmla="*/ 2852912 w 7283450"/>
              <a:gd name="connsiteY22628" fmla="*/ 5343266 h 6857979"/>
              <a:gd name="connsiteX22629" fmla="*/ 2852118 w 7283450"/>
              <a:gd name="connsiteY22629" fmla="*/ 5342075 h 6857979"/>
              <a:gd name="connsiteX22630" fmla="*/ 2851721 w 7283450"/>
              <a:gd name="connsiteY22630" fmla="*/ 5340487 h 6857979"/>
              <a:gd name="connsiteX22631" fmla="*/ 2850928 w 7283450"/>
              <a:gd name="connsiteY22631" fmla="*/ 5336121 h 6857979"/>
              <a:gd name="connsiteX22632" fmla="*/ 2850530 w 7283450"/>
              <a:gd name="connsiteY22632" fmla="*/ 5332548 h 6857979"/>
              <a:gd name="connsiteX22633" fmla="*/ 2850135 w 7283450"/>
              <a:gd name="connsiteY22633" fmla="*/ 5330960 h 6857979"/>
              <a:gd name="connsiteX22634" fmla="*/ 2849340 w 7283450"/>
              <a:gd name="connsiteY22634" fmla="*/ 5330167 h 6857979"/>
              <a:gd name="connsiteX22635" fmla="*/ 2847355 w 7283450"/>
              <a:gd name="connsiteY22635" fmla="*/ 5328579 h 6857979"/>
              <a:gd name="connsiteX22636" fmla="*/ 2845371 w 7283450"/>
              <a:gd name="connsiteY22636" fmla="*/ 5327388 h 6857979"/>
              <a:gd name="connsiteX22637" fmla="*/ 2841402 w 7283450"/>
              <a:gd name="connsiteY22637" fmla="*/ 5326197 h 6857979"/>
              <a:gd name="connsiteX22638" fmla="*/ 2839814 w 7283450"/>
              <a:gd name="connsiteY22638" fmla="*/ 5325403 h 6857979"/>
              <a:gd name="connsiteX22639" fmla="*/ 2838227 w 7283450"/>
              <a:gd name="connsiteY22639" fmla="*/ 5324212 h 6857979"/>
              <a:gd name="connsiteX22640" fmla="*/ 2836242 w 7283450"/>
              <a:gd name="connsiteY22640" fmla="*/ 5322625 h 6857979"/>
              <a:gd name="connsiteX22641" fmla="*/ 2834258 w 7283450"/>
              <a:gd name="connsiteY22641" fmla="*/ 5319846 h 6857979"/>
              <a:gd name="connsiteX22642" fmla="*/ 2832273 w 7283450"/>
              <a:gd name="connsiteY22642" fmla="*/ 5317464 h 6857979"/>
              <a:gd name="connsiteX22643" fmla="*/ 2831082 w 7283450"/>
              <a:gd name="connsiteY22643" fmla="*/ 5315479 h 6857979"/>
              <a:gd name="connsiteX22644" fmla="*/ 2829892 w 7283450"/>
              <a:gd name="connsiteY22644" fmla="*/ 5310716 h 6857979"/>
              <a:gd name="connsiteX22645" fmla="*/ 2828701 w 7283450"/>
              <a:gd name="connsiteY22645" fmla="*/ 5306747 h 6857979"/>
              <a:gd name="connsiteX22646" fmla="*/ 2827907 w 7283450"/>
              <a:gd name="connsiteY22646" fmla="*/ 5302777 h 6857979"/>
              <a:gd name="connsiteX22647" fmla="*/ 2826716 w 7283450"/>
              <a:gd name="connsiteY22647" fmla="*/ 5300792 h 6857979"/>
              <a:gd name="connsiteX22648" fmla="*/ 2825129 w 7283450"/>
              <a:gd name="connsiteY22648" fmla="*/ 5299205 h 6857979"/>
              <a:gd name="connsiteX22649" fmla="*/ 2822352 w 7283450"/>
              <a:gd name="connsiteY22649" fmla="*/ 5295235 h 6857979"/>
              <a:gd name="connsiteX22650" fmla="*/ 2816397 w 7283450"/>
              <a:gd name="connsiteY22650" fmla="*/ 5288884 h 6857979"/>
              <a:gd name="connsiteX22651" fmla="*/ 2814810 w 7283450"/>
              <a:gd name="connsiteY22651" fmla="*/ 5286899 h 6857979"/>
              <a:gd name="connsiteX22652" fmla="*/ 2814413 w 7283450"/>
              <a:gd name="connsiteY22652" fmla="*/ 5285708 h 6857979"/>
              <a:gd name="connsiteX22653" fmla="*/ 2814810 w 7283450"/>
              <a:gd name="connsiteY22653" fmla="*/ 5285311 h 6857979"/>
              <a:gd name="connsiteX22654" fmla="*/ 2815206 w 7283450"/>
              <a:gd name="connsiteY22654" fmla="*/ 5284914 h 6857979"/>
              <a:gd name="connsiteX22655" fmla="*/ 2816397 w 7283450"/>
              <a:gd name="connsiteY22655" fmla="*/ 5285311 h 6857979"/>
              <a:gd name="connsiteX22656" fmla="*/ 2821557 w 7283450"/>
              <a:gd name="connsiteY22656" fmla="*/ 5286105 h 6857979"/>
              <a:gd name="connsiteX22657" fmla="*/ 2821954 w 7283450"/>
              <a:gd name="connsiteY22657" fmla="*/ 5284914 h 6857979"/>
              <a:gd name="connsiteX22658" fmla="*/ 2822352 w 7283450"/>
              <a:gd name="connsiteY22658" fmla="*/ 5283724 h 6857979"/>
              <a:gd name="connsiteX22659" fmla="*/ 2822352 w 7283450"/>
              <a:gd name="connsiteY22659" fmla="*/ 5282533 h 6857979"/>
              <a:gd name="connsiteX22660" fmla="*/ 2821954 w 7283450"/>
              <a:gd name="connsiteY22660" fmla="*/ 5281342 h 6857979"/>
              <a:gd name="connsiteX22661" fmla="*/ 2821160 w 7283450"/>
              <a:gd name="connsiteY22661" fmla="*/ 5280548 h 6857979"/>
              <a:gd name="connsiteX22662" fmla="*/ 2820367 w 7283450"/>
              <a:gd name="connsiteY22662" fmla="*/ 5279754 h 6857979"/>
              <a:gd name="connsiteX22663" fmla="*/ 2817985 w 7283450"/>
              <a:gd name="connsiteY22663" fmla="*/ 5278166 h 6857979"/>
              <a:gd name="connsiteX22664" fmla="*/ 2812428 w 7283450"/>
              <a:gd name="connsiteY22664" fmla="*/ 5275388 h 6857979"/>
              <a:gd name="connsiteX22665" fmla="*/ 2810047 w 7283450"/>
              <a:gd name="connsiteY22665" fmla="*/ 5274197 h 6857979"/>
              <a:gd name="connsiteX22666" fmla="*/ 2809650 w 7283450"/>
              <a:gd name="connsiteY22666" fmla="*/ 5273800 h 6857979"/>
              <a:gd name="connsiteX22667" fmla="*/ 2808857 w 7283450"/>
              <a:gd name="connsiteY22667" fmla="*/ 5273006 h 6857979"/>
              <a:gd name="connsiteX22668" fmla="*/ 2808857 w 7283450"/>
              <a:gd name="connsiteY22668" fmla="*/ 5272609 h 6857979"/>
              <a:gd name="connsiteX22669" fmla="*/ 2809253 w 7283450"/>
              <a:gd name="connsiteY22669" fmla="*/ 5271815 h 6857979"/>
              <a:gd name="connsiteX22670" fmla="*/ 2810841 w 7283450"/>
              <a:gd name="connsiteY22670" fmla="*/ 5269830 h 6857979"/>
              <a:gd name="connsiteX22671" fmla="*/ 2812031 w 7283450"/>
              <a:gd name="connsiteY22671" fmla="*/ 5267846 h 6857979"/>
              <a:gd name="connsiteX22672" fmla="*/ 2812428 w 7283450"/>
              <a:gd name="connsiteY22672" fmla="*/ 5267052 h 6857979"/>
              <a:gd name="connsiteX22673" fmla="*/ 2812031 w 7283450"/>
              <a:gd name="connsiteY22673" fmla="*/ 5266258 h 6857979"/>
              <a:gd name="connsiteX22674" fmla="*/ 2811237 w 7283450"/>
              <a:gd name="connsiteY22674" fmla="*/ 5265861 h 6857979"/>
              <a:gd name="connsiteX22675" fmla="*/ 2810047 w 7283450"/>
              <a:gd name="connsiteY22675" fmla="*/ 5265861 h 6857979"/>
              <a:gd name="connsiteX22676" fmla="*/ 2806872 w 7283450"/>
              <a:gd name="connsiteY22676" fmla="*/ 5266258 h 6857979"/>
              <a:gd name="connsiteX22677" fmla="*/ 2804093 w 7283450"/>
              <a:gd name="connsiteY22677" fmla="*/ 5266655 h 6857979"/>
              <a:gd name="connsiteX22678" fmla="*/ 2803299 w 7283450"/>
              <a:gd name="connsiteY22678" fmla="*/ 5266655 h 6857979"/>
              <a:gd name="connsiteX22679" fmla="*/ 2802506 w 7283450"/>
              <a:gd name="connsiteY22679" fmla="*/ 5266258 h 6857979"/>
              <a:gd name="connsiteX22680" fmla="*/ 2800918 w 7283450"/>
              <a:gd name="connsiteY22680" fmla="*/ 5263082 h 6857979"/>
              <a:gd name="connsiteX22681" fmla="*/ 2799330 w 7283450"/>
              <a:gd name="connsiteY22681" fmla="*/ 5259113 h 6857979"/>
              <a:gd name="connsiteX22682" fmla="*/ 2797346 w 7283450"/>
              <a:gd name="connsiteY22682" fmla="*/ 5251571 h 6857979"/>
              <a:gd name="connsiteX22683" fmla="*/ 2796552 w 7283450"/>
              <a:gd name="connsiteY22683" fmla="*/ 5247998 h 6857979"/>
              <a:gd name="connsiteX22684" fmla="*/ 2794965 w 7283450"/>
              <a:gd name="connsiteY22684" fmla="*/ 5244426 h 6857979"/>
              <a:gd name="connsiteX22685" fmla="*/ 2794171 w 7283450"/>
              <a:gd name="connsiteY22685" fmla="*/ 5242838 h 6857979"/>
              <a:gd name="connsiteX22686" fmla="*/ 2792980 w 7283450"/>
              <a:gd name="connsiteY22686" fmla="*/ 5241647 h 6857979"/>
              <a:gd name="connsiteX22687" fmla="*/ 2791789 w 7283450"/>
              <a:gd name="connsiteY22687" fmla="*/ 5240456 h 6857979"/>
              <a:gd name="connsiteX22688" fmla="*/ 2789805 w 7283450"/>
              <a:gd name="connsiteY22688" fmla="*/ 5239662 h 6857979"/>
              <a:gd name="connsiteX22689" fmla="*/ 2788218 w 7283450"/>
              <a:gd name="connsiteY22689" fmla="*/ 5238868 h 6857979"/>
              <a:gd name="connsiteX22690" fmla="*/ 2786630 w 7283450"/>
              <a:gd name="connsiteY22690" fmla="*/ 5238868 h 6857979"/>
              <a:gd name="connsiteX22691" fmla="*/ 2783058 w 7283450"/>
              <a:gd name="connsiteY22691" fmla="*/ 5238868 h 6857979"/>
              <a:gd name="connsiteX22692" fmla="*/ 2779089 w 7283450"/>
              <a:gd name="connsiteY22692" fmla="*/ 5239662 h 6857979"/>
              <a:gd name="connsiteX22693" fmla="*/ 2775120 w 7283450"/>
              <a:gd name="connsiteY22693" fmla="*/ 5240853 h 6857979"/>
              <a:gd name="connsiteX22694" fmla="*/ 2771152 w 7283450"/>
              <a:gd name="connsiteY22694" fmla="*/ 5241647 h 6857979"/>
              <a:gd name="connsiteX22695" fmla="*/ 2767182 w 7283450"/>
              <a:gd name="connsiteY22695" fmla="*/ 5242044 h 6857979"/>
              <a:gd name="connsiteX22696" fmla="*/ 2764801 w 7283450"/>
              <a:gd name="connsiteY22696" fmla="*/ 5242044 h 6857979"/>
              <a:gd name="connsiteX22697" fmla="*/ 2762816 w 7283450"/>
              <a:gd name="connsiteY22697" fmla="*/ 5241647 h 6857979"/>
              <a:gd name="connsiteX22698" fmla="*/ 2760831 w 7283450"/>
              <a:gd name="connsiteY22698" fmla="*/ 5240853 h 6857979"/>
              <a:gd name="connsiteX22699" fmla="*/ 2758847 w 7283450"/>
              <a:gd name="connsiteY22699" fmla="*/ 5239662 h 6857979"/>
              <a:gd name="connsiteX22700" fmla="*/ 2756068 w 7283450"/>
              <a:gd name="connsiteY22700" fmla="*/ 5240059 h 6857979"/>
              <a:gd name="connsiteX22701" fmla="*/ 2754879 w 7283450"/>
              <a:gd name="connsiteY22701" fmla="*/ 5241250 h 6857979"/>
              <a:gd name="connsiteX22702" fmla="*/ 2753687 w 7283450"/>
              <a:gd name="connsiteY22702" fmla="*/ 5242838 h 6857979"/>
              <a:gd name="connsiteX22703" fmla="*/ 2752893 w 7283450"/>
              <a:gd name="connsiteY22703" fmla="*/ 5245617 h 6857979"/>
              <a:gd name="connsiteX22704" fmla="*/ 2752496 w 7283450"/>
              <a:gd name="connsiteY22704" fmla="*/ 5247998 h 6857979"/>
              <a:gd name="connsiteX22705" fmla="*/ 2752496 w 7283450"/>
              <a:gd name="connsiteY22705" fmla="*/ 5250380 h 6857979"/>
              <a:gd name="connsiteX22706" fmla="*/ 2752099 w 7283450"/>
              <a:gd name="connsiteY22706" fmla="*/ 5255937 h 6857979"/>
              <a:gd name="connsiteX22707" fmla="*/ 2751306 w 7283450"/>
              <a:gd name="connsiteY22707" fmla="*/ 5261494 h 6857979"/>
              <a:gd name="connsiteX22708" fmla="*/ 2750909 w 7283450"/>
              <a:gd name="connsiteY22708" fmla="*/ 5263479 h 6857979"/>
              <a:gd name="connsiteX22709" fmla="*/ 2749718 w 7283450"/>
              <a:gd name="connsiteY22709" fmla="*/ 5265067 h 6857979"/>
              <a:gd name="connsiteX22710" fmla="*/ 2748130 w 7283450"/>
              <a:gd name="connsiteY22710" fmla="*/ 5266258 h 6857979"/>
              <a:gd name="connsiteX22711" fmla="*/ 2746146 w 7283450"/>
              <a:gd name="connsiteY22711" fmla="*/ 5267052 h 6857979"/>
              <a:gd name="connsiteX22712" fmla="*/ 2743369 w 7283450"/>
              <a:gd name="connsiteY22712" fmla="*/ 5267052 h 6857979"/>
              <a:gd name="connsiteX22713" fmla="*/ 2739399 w 7283450"/>
              <a:gd name="connsiteY22713" fmla="*/ 5266258 h 6857979"/>
              <a:gd name="connsiteX22714" fmla="*/ 2739002 w 7283450"/>
              <a:gd name="connsiteY22714" fmla="*/ 5264273 h 6857979"/>
              <a:gd name="connsiteX22715" fmla="*/ 2739002 w 7283450"/>
              <a:gd name="connsiteY22715" fmla="*/ 5262288 h 6857979"/>
              <a:gd name="connsiteX22716" fmla="*/ 2739002 w 7283450"/>
              <a:gd name="connsiteY22716" fmla="*/ 5261098 h 6857979"/>
              <a:gd name="connsiteX22717" fmla="*/ 2739399 w 7283450"/>
              <a:gd name="connsiteY22717" fmla="*/ 5259113 h 6857979"/>
              <a:gd name="connsiteX22718" fmla="*/ 2740986 w 7283450"/>
              <a:gd name="connsiteY22718" fmla="*/ 5257128 h 6857979"/>
              <a:gd name="connsiteX22719" fmla="*/ 2742177 w 7283450"/>
              <a:gd name="connsiteY22719" fmla="*/ 5255540 h 6857979"/>
              <a:gd name="connsiteX22720" fmla="*/ 2743765 w 7283450"/>
              <a:gd name="connsiteY22720" fmla="*/ 5253952 h 6857979"/>
              <a:gd name="connsiteX22721" fmla="*/ 2745352 w 7283450"/>
              <a:gd name="connsiteY22721" fmla="*/ 5251968 h 6857979"/>
              <a:gd name="connsiteX22722" fmla="*/ 2746146 w 7283450"/>
              <a:gd name="connsiteY22722" fmla="*/ 5249586 h 6857979"/>
              <a:gd name="connsiteX22723" fmla="*/ 2746146 w 7283450"/>
              <a:gd name="connsiteY22723" fmla="*/ 5247998 h 6857979"/>
              <a:gd name="connsiteX22724" fmla="*/ 2746146 w 7283450"/>
              <a:gd name="connsiteY22724" fmla="*/ 5246410 h 6857979"/>
              <a:gd name="connsiteX22725" fmla="*/ 2744955 w 7283450"/>
              <a:gd name="connsiteY22725" fmla="*/ 5244823 h 6857979"/>
              <a:gd name="connsiteX22726" fmla="*/ 2744162 w 7283450"/>
              <a:gd name="connsiteY22726" fmla="*/ 5243235 h 6857979"/>
              <a:gd name="connsiteX22727" fmla="*/ 2742971 w 7283450"/>
              <a:gd name="connsiteY22727" fmla="*/ 5242441 h 6857979"/>
              <a:gd name="connsiteX22728" fmla="*/ 2741780 w 7283450"/>
              <a:gd name="connsiteY22728" fmla="*/ 5242441 h 6857979"/>
              <a:gd name="connsiteX22729" fmla="*/ 2740589 w 7283450"/>
              <a:gd name="connsiteY22729" fmla="*/ 5242044 h 6857979"/>
              <a:gd name="connsiteX22730" fmla="*/ 2739002 w 7283450"/>
              <a:gd name="connsiteY22730" fmla="*/ 5242441 h 6857979"/>
              <a:gd name="connsiteX22731" fmla="*/ 2736223 w 7283450"/>
              <a:gd name="connsiteY22731" fmla="*/ 5243235 h 6857979"/>
              <a:gd name="connsiteX22732" fmla="*/ 2733445 w 7283450"/>
              <a:gd name="connsiteY22732" fmla="*/ 5244823 h 6857979"/>
              <a:gd name="connsiteX22733" fmla="*/ 2730270 w 7283450"/>
              <a:gd name="connsiteY22733" fmla="*/ 5246013 h 6857979"/>
              <a:gd name="connsiteX22734" fmla="*/ 2727096 w 7283450"/>
              <a:gd name="connsiteY22734" fmla="*/ 5246807 h 6857979"/>
              <a:gd name="connsiteX22735" fmla="*/ 2725507 w 7283450"/>
              <a:gd name="connsiteY22735" fmla="*/ 5246807 h 6857979"/>
              <a:gd name="connsiteX22736" fmla="*/ 2724316 w 7283450"/>
              <a:gd name="connsiteY22736" fmla="*/ 5246410 h 6857979"/>
              <a:gd name="connsiteX22737" fmla="*/ 2721935 w 7283450"/>
              <a:gd name="connsiteY22737" fmla="*/ 5240853 h 6857979"/>
              <a:gd name="connsiteX22738" fmla="*/ 2720347 w 7283450"/>
              <a:gd name="connsiteY22738" fmla="*/ 5235693 h 6857979"/>
              <a:gd name="connsiteX22739" fmla="*/ 2719554 w 7283450"/>
              <a:gd name="connsiteY22739" fmla="*/ 5230532 h 6857979"/>
              <a:gd name="connsiteX22740" fmla="*/ 2718363 w 7283450"/>
              <a:gd name="connsiteY22740" fmla="*/ 5225372 h 6857979"/>
              <a:gd name="connsiteX22741" fmla="*/ 2717966 w 7283450"/>
              <a:gd name="connsiteY22741" fmla="*/ 5220609 h 6857979"/>
              <a:gd name="connsiteX22742" fmla="*/ 2717569 w 7283450"/>
              <a:gd name="connsiteY22742" fmla="*/ 5215845 h 6857979"/>
              <a:gd name="connsiteX22743" fmla="*/ 2717569 w 7283450"/>
              <a:gd name="connsiteY22743" fmla="*/ 5206319 h 6857979"/>
              <a:gd name="connsiteX22744" fmla="*/ 2717966 w 7283450"/>
              <a:gd name="connsiteY22744" fmla="*/ 5196792 h 6857979"/>
              <a:gd name="connsiteX22745" fmla="*/ 2719157 w 7283450"/>
              <a:gd name="connsiteY22745" fmla="*/ 5186868 h 6857979"/>
              <a:gd name="connsiteX22746" fmla="*/ 2719952 w 7283450"/>
              <a:gd name="connsiteY22746" fmla="*/ 5176944 h 6857979"/>
              <a:gd name="connsiteX22747" fmla="*/ 2720745 w 7283450"/>
              <a:gd name="connsiteY22747" fmla="*/ 5165830 h 6857979"/>
              <a:gd name="connsiteX22748" fmla="*/ 2715585 w 7283450"/>
              <a:gd name="connsiteY22748" fmla="*/ 5169402 h 6857979"/>
              <a:gd name="connsiteX22749" fmla="*/ 2710425 w 7283450"/>
              <a:gd name="connsiteY22749" fmla="*/ 5172975 h 6857979"/>
              <a:gd name="connsiteX22750" fmla="*/ 2705265 w 7283450"/>
              <a:gd name="connsiteY22750" fmla="*/ 5176548 h 6857979"/>
              <a:gd name="connsiteX22751" fmla="*/ 2701296 w 7283450"/>
              <a:gd name="connsiteY22751" fmla="*/ 5180120 h 6857979"/>
              <a:gd name="connsiteX22752" fmla="*/ 2697724 w 7283450"/>
              <a:gd name="connsiteY22752" fmla="*/ 5184486 h 6857979"/>
              <a:gd name="connsiteX22753" fmla="*/ 2693755 w 7283450"/>
              <a:gd name="connsiteY22753" fmla="*/ 5188059 h 6857979"/>
              <a:gd name="connsiteX22754" fmla="*/ 2690977 w 7283450"/>
              <a:gd name="connsiteY22754" fmla="*/ 5192028 h 6857979"/>
              <a:gd name="connsiteX22755" fmla="*/ 2687802 w 7283450"/>
              <a:gd name="connsiteY22755" fmla="*/ 5196792 h 6857979"/>
              <a:gd name="connsiteX22756" fmla="*/ 2685420 w 7283450"/>
              <a:gd name="connsiteY22756" fmla="*/ 5201555 h 6857979"/>
              <a:gd name="connsiteX22757" fmla="*/ 2683436 w 7283450"/>
              <a:gd name="connsiteY22757" fmla="*/ 5205922 h 6857979"/>
              <a:gd name="connsiteX22758" fmla="*/ 2681452 w 7283450"/>
              <a:gd name="connsiteY22758" fmla="*/ 5211082 h 6857979"/>
              <a:gd name="connsiteX22759" fmla="*/ 2679864 w 7283450"/>
              <a:gd name="connsiteY22759" fmla="*/ 5216242 h 6857979"/>
              <a:gd name="connsiteX22760" fmla="*/ 2678674 w 7283450"/>
              <a:gd name="connsiteY22760" fmla="*/ 5221800 h 6857979"/>
              <a:gd name="connsiteX22761" fmla="*/ 2677879 w 7283450"/>
              <a:gd name="connsiteY22761" fmla="*/ 5227357 h 6857979"/>
              <a:gd name="connsiteX22762" fmla="*/ 2677085 w 7283450"/>
              <a:gd name="connsiteY22762" fmla="*/ 5233311 h 6857979"/>
              <a:gd name="connsiteX22763" fmla="*/ 2677085 w 7283450"/>
              <a:gd name="connsiteY22763" fmla="*/ 5239662 h 6857979"/>
              <a:gd name="connsiteX22764" fmla="*/ 2677085 w 7283450"/>
              <a:gd name="connsiteY22764" fmla="*/ 5244823 h 6857979"/>
              <a:gd name="connsiteX22765" fmla="*/ 2677879 w 7283450"/>
              <a:gd name="connsiteY22765" fmla="*/ 5249983 h 6857979"/>
              <a:gd name="connsiteX22766" fmla="*/ 2678674 w 7283450"/>
              <a:gd name="connsiteY22766" fmla="*/ 5255143 h 6857979"/>
              <a:gd name="connsiteX22767" fmla="*/ 2679864 w 7283450"/>
              <a:gd name="connsiteY22767" fmla="*/ 5259907 h 6857979"/>
              <a:gd name="connsiteX22768" fmla="*/ 2682642 w 7283450"/>
              <a:gd name="connsiteY22768" fmla="*/ 5269036 h 6857979"/>
              <a:gd name="connsiteX22769" fmla="*/ 2683436 w 7283450"/>
              <a:gd name="connsiteY22769" fmla="*/ 5273800 h 6857979"/>
              <a:gd name="connsiteX22770" fmla="*/ 2684230 w 7283450"/>
              <a:gd name="connsiteY22770" fmla="*/ 5278563 h 6857979"/>
              <a:gd name="connsiteX22771" fmla="*/ 2684627 w 7283450"/>
              <a:gd name="connsiteY22771" fmla="*/ 5282533 h 6857979"/>
              <a:gd name="connsiteX22772" fmla="*/ 2684230 w 7283450"/>
              <a:gd name="connsiteY22772" fmla="*/ 5286105 h 6857979"/>
              <a:gd name="connsiteX22773" fmla="*/ 2683436 w 7283450"/>
              <a:gd name="connsiteY22773" fmla="*/ 5289678 h 6857979"/>
              <a:gd name="connsiteX22774" fmla="*/ 2681848 w 7283450"/>
              <a:gd name="connsiteY22774" fmla="*/ 5292853 h 6857979"/>
              <a:gd name="connsiteX22775" fmla="*/ 2679070 w 7283450"/>
              <a:gd name="connsiteY22775" fmla="*/ 5296426 h 6857979"/>
              <a:gd name="connsiteX22776" fmla="*/ 2675498 w 7283450"/>
              <a:gd name="connsiteY22776" fmla="*/ 5298808 h 6857979"/>
              <a:gd name="connsiteX22777" fmla="*/ 2670338 w 7283450"/>
              <a:gd name="connsiteY22777" fmla="*/ 5301189 h 6857979"/>
              <a:gd name="connsiteX22778" fmla="*/ 2664782 w 7283450"/>
              <a:gd name="connsiteY22778" fmla="*/ 5302777 h 6857979"/>
              <a:gd name="connsiteX22779" fmla="*/ 2660019 w 7283450"/>
              <a:gd name="connsiteY22779" fmla="*/ 5304365 h 6857979"/>
              <a:gd name="connsiteX22780" fmla="*/ 2656050 w 7283450"/>
              <a:gd name="connsiteY22780" fmla="*/ 5304762 h 6857979"/>
              <a:gd name="connsiteX22781" fmla="*/ 2651684 w 7283450"/>
              <a:gd name="connsiteY22781" fmla="*/ 5304762 h 6857979"/>
              <a:gd name="connsiteX22782" fmla="*/ 2648113 w 7283450"/>
              <a:gd name="connsiteY22782" fmla="*/ 5304365 h 6857979"/>
              <a:gd name="connsiteX22783" fmla="*/ 2640969 w 7283450"/>
              <a:gd name="connsiteY22783" fmla="*/ 5303571 h 6857979"/>
              <a:gd name="connsiteX22784" fmla="*/ 2634220 w 7283450"/>
              <a:gd name="connsiteY22784" fmla="*/ 5301983 h 6857979"/>
              <a:gd name="connsiteX22785" fmla="*/ 2627076 w 7283450"/>
              <a:gd name="connsiteY22785" fmla="*/ 5301189 h 6857979"/>
              <a:gd name="connsiteX22786" fmla="*/ 2623901 w 7283450"/>
              <a:gd name="connsiteY22786" fmla="*/ 5300792 h 6857979"/>
              <a:gd name="connsiteX22787" fmla="*/ 2620726 w 7283450"/>
              <a:gd name="connsiteY22787" fmla="*/ 5301189 h 6857979"/>
              <a:gd name="connsiteX22788" fmla="*/ 2616757 w 7283450"/>
              <a:gd name="connsiteY22788" fmla="*/ 5301586 h 6857979"/>
              <a:gd name="connsiteX22789" fmla="*/ 2613186 w 7283450"/>
              <a:gd name="connsiteY22789" fmla="*/ 5302380 h 6857979"/>
              <a:gd name="connsiteX22790" fmla="*/ 2608819 w 7283450"/>
              <a:gd name="connsiteY22790" fmla="*/ 5304365 h 6857979"/>
              <a:gd name="connsiteX22791" fmla="*/ 2604850 w 7283450"/>
              <a:gd name="connsiteY22791" fmla="*/ 5306747 h 6857979"/>
              <a:gd name="connsiteX22792" fmla="*/ 2602072 w 7283450"/>
              <a:gd name="connsiteY22792" fmla="*/ 5308334 h 6857979"/>
              <a:gd name="connsiteX22793" fmla="*/ 2600087 w 7283450"/>
              <a:gd name="connsiteY22793" fmla="*/ 5310716 h 6857979"/>
              <a:gd name="connsiteX22794" fmla="*/ 2598499 w 7283450"/>
              <a:gd name="connsiteY22794" fmla="*/ 5313495 h 6857979"/>
              <a:gd name="connsiteX22795" fmla="*/ 2597309 w 7283450"/>
              <a:gd name="connsiteY22795" fmla="*/ 5315876 h 6857979"/>
              <a:gd name="connsiteX22796" fmla="*/ 2596118 w 7283450"/>
              <a:gd name="connsiteY22796" fmla="*/ 5318655 h 6857979"/>
              <a:gd name="connsiteX22797" fmla="*/ 2593737 w 7283450"/>
              <a:gd name="connsiteY22797" fmla="*/ 5321434 h 6857979"/>
              <a:gd name="connsiteX22798" fmla="*/ 2591752 w 7283450"/>
              <a:gd name="connsiteY22798" fmla="*/ 5324212 h 6857979"/>
              <a:gd name="connsiteX22799" fmla="*/ 2589371 w 7283450"/>
              <a:gd name="connsiteY22799" fmla="*/ 5326594 h 6857979"/>
              <a:gd name="connsiteX22800" fmla="*/ 2587386 w 7283450"/>
              <a:gd name="connsiteY22800" fmla="*/ 5326594 h 6857979"/>
              <a:gd name="connsiteX22801" fmla="*/ 2583417 w 7283450"/>
              <a:gd name="connsiteY22801" fmla="*/ 5326594 h 6857979"/>
              <a:gd name="connsiteX22802" fmla="*/ 2581036 w 7283450"/>
              <a:gd name="connsiteY22802" fmla="*/ 5326991 h 6857979"/>
              <a:gd name="connsiteX22803" fmla="*/ 2578654 w 7283450"/>
              <a:gd name="connsiteY22803" fmla="*/ 5327388 h 6857979"/>
              <a:gd name="connsiteX22804" fmla="*/ 2575876 w 7283450"/>
              <a:gd name="connsiteY22804" fmla="*/ 5328182 h 6857979"/>
              <a:gd name="connsiteX22805" fmla="*/ 2573495 w 7283450"/>
              <a:gd name="connsiteY22805" fmla="*/ 5330167 h 6857979"/>
              <a:gd name="connsiteX22806" fmla="*/ 2568732 w 7283450"/>
              <a:gd name="connsiteY22806" fmla="*/ 5333342 h 6857979"/>
              <a:gd name="connsiteX22807" fmla="*/ 2564764 w 7283450"/>
              <a:gd name="connsiteY22807" fmla="*/ 5337709 h 6857979"/>
              <a:gd name="connsiteX22808" fmla="*/ 2562382 w 7283450"/>
              <a:gd name="connsiteY22808" fmla="*/ 5339693 h 6857979"/>
              <a:gd name="connsiteX22809" fmla="*/ 2560000 w 7283450"/>
              <a:gd name="connsiteY22809" fmla="*/ 5341281 h 6857979"/>
              <a:gd name="connsiteX22810" fmla="*/ 2557222 w 7283450"/>
              <a:gd name="connsiteY22810" fmla="*/ 5342472 h 6857979"/>
              <a:gd name="connsiteX22811" fmla="*/ 2554840 w 7283450"/>
              <a:gd name="connsiteY22811" fmla="*/ 5343266 h 6857979"/>
              <a:gd name="connsiteX22812" fmla="*/ 2551665 w 7283450"/>
              <a:gd name="connsiteY22812" fmla="*/ 5343663 h 6857979"/>
              <a:gd name="connsiteX22813" fmla="*/ 2546506 w 7283450"/>
              <a:gd name="connsiteY22813" fmla="*/ 5344060 h 6857979"/>
              <a:gd name="connsiteX22814" fmla="*/ 2542537 w 7283450"/>
              <a:gd name="connsiteY22814" fmla="*/ 5344457 h 6857979"/>
              <a:gd name="connsiteX22815" fmla="*/ 2539361 w 7283450"/>
              <a:gd name="connsiteY22815" fmla="*/ 5344457 h 6857979"/>
              <a:gd name="connsiteX22816" fmla="*/ 2536186 w 7283450"/>
              <a:gd name="connsiteY22816" fmla="*/ 5344060 h 6857979"/>
              <a:gd name="connsiteX22817" fmla="*/ 2532614 w 7283450"/>
              <a:gd name="connsiteY22817" fmla="*/ 5343266 h 6857979"/>
              <a:gd name="connsiteX22818" fmla="*/ 2530630 w 7283450"/>
              <a:gd name="connsiteY22818" fmla="*/ 5342472 h 6857979"/>
              <a:gd name="connsiteX22819" fmla="*/ 2529042 w 7283450"/>
              <a:gd name="connsiteY22819" fmla="*/ 5341281 h 6857979"/>
              <a:gd name="connsiteX22820" fmla="*/ 2525470 w 7283450"/>
              <a:gd name="connsiteY22820" fmla="*/ 5338899 h 6857979"/>
              <a:gd name="connsiteX22821" fmla="*/ 2523089 w 7283450"/>
              <a:gd name="connsiteY22821" fmla="*/ 5335327 h 6857979"/>
              <a:gd name="connsiteX22822" fmla="*/ 2520708 w 7283450"/>
              <a:gd name="connsiteY22822" fmla="*/ 5332151 h 6857979"/>
              <a:gd name="connsiteX22823" fmla="*/ 2518723 w 7283450"/>
              <a:gd name="connsiteY22823" fmla="*/ 5328182 h 6857979"/>
              <a:gd name="connsiteX22824" fmla="*/ 2516341 w 7283450"/>
              <a:gd name="connsiteY22824" fmla="*/ 5325006 h 6857979"/>
              <a:gd name="connsiteX22825" fmla="*/ 2513960 w 7283450"/>
              <a:gd name="connsiteY22825" fmla="*/ 5322228 h 6857979"/>
              <a:gd name="connsiteX22826" fmla="*/ 2512372 w 7283450"/>
              <a:gd name="connsiteY22826" fmla="*/ 5321037 h 6857979"/>
              <a:gd name="connsiteX22827" fmla="*/ 2510786 w 7283450"/>
              <a:gd name="connsiteY22827" fmla="*/ 5319846 h 6857979"/>
              <a:gd name="connsiteX22828" fmla="*/ 2505625 w 7283450"/>
              <a:gd name="connsiteY22828" fmla="*/ 5317861 h 6857979"/>
              <a:gd name="connsiteX22829" fmla="*/ 2498084 w 7283450"/>
              <a:gd name="connsiteY22829" fmla="*/ 5315876 h 6857979"/>
              <a:gd name="connsiteX22830" fmla="*/ 2490543 w 7283450"/>
              <a:gd name="connsiteY22830" fmla="*/ 5314289 h 6857979"/>
              <a:gd name="connsiteX22831" fmla="*/ 2485781 w 7283450"/>
              <a:gd name="connsiteY22831" fmla="*/ 5313495 h 6857979"/>
              <a:gd name="connsiteX22832" fmla="*/ 2480223 w 7283450"/>
              <a:gd name="connsiteY22832" fmla="*/ 5313098 h 6857979"/>
              <a:gd name="connsiteX22833" fmla="*/ 2474667 w 7283450"/>
              <a:gd name="connsiteY22833" fmla="*/ 5313495 h 6857979"/>
              <a:gd name="connsiteX22834" fmla="*/ 2469508 w 7283450"/>
              <a:gd name="connsiteY22834" fmla="*/ 5314686 h 6857979"/>
              <a:gd name="connsiteX22835" fmla="*/ 2463951 w 7283450"/>
              <a:gd name="connsiteY22835" fmla="*/ 5315876 h 6857979"/>
              <a:gd name="connsiteX22836" fmla="*/ 2458791 w 7283450"/>
              <a:gd name="connsiteY22836" fmla="*/ 5317464 h 6857979"/>
              <a:gd name="connsiteX22837" fmla="*/ 2452837 w 7283450"/>
              <a:gd name="connsiteY22837" fmla="*/ 5319846 h 6857979"/>
              <a:gd name="connsiteX22838" fmla="*/ 2441725 w 7283450"/>
              <a:gd name="connsiteY22838" fmla="*/ 5324609 h 6857979"/>
              <a:gd name="connsiteX22839" fmla="*/ 2429817 w 7283450"/>
              <a:gd name="connsiteY22839" fmla="*/ 5330167 h 6857979"/>
              <a:gd name="connsiteX22840" fmla="*/ 2418308 w 7283450"/>
              <a:gd name="connsiteY22840" fmla="*/ 5335327 h 6857979"/>
              <a:gd name="connsiteX22841" fmla="*/ 2406798 w 7283450"/>
              <a:gd name="connsiteY22841" fmla="*/ 5340090 h 6857979"/>
              <a:gd name="connsiteX22842" fmla="*/ 2400447 w 7283450"/>
              <a:gd name="connsiteY22842" fmla="*/ 5341678 h 6857979"/>
              <a:gd name="connsiteX22843" fmla="*/ 2394493 w 7283450"/>
              <a:gd name="connsiteY22843" fmla="*/ 5343266 h 6857979"/>
              <a:gd name="connsiteX22844" fmla="*/ 2388937 w 7283450"/>
              <a:gd name="connsiteY22844" fmla="*/ 5344060 h 6857979"/>
              <a:gd name="connsiteX22845" fmla="*/ 2383381 w 7283450"/>
              <a:gd name="connsiteY22845" fmla="*/ 5344457 h 6857979"/>
              <a:gd name="connsiteX22846" fmla="*/ 2377427 w 7283450"/>
              <a:gd name="connsiteY22846" fmla="*/ 5344457 h 6857979"/>
              <a:gd name="connsiteX22847" fmla="*/ 2370679 w 7283450"/>
              <a:gd name="connsiteY22847" fmla="*/ 5344060 h 6857979"/>
              <a:gd name="connsiteX22848" fmla="*/ 2357582 w 7283450"/>
              <a:gd name="connsiteY22848" fmla="*/ 5343663 h 6857979"/>
              <a:gd name="connsiteX22849" fmla="*/ 2343690 w 7283450"/>
              <a:gd name="connsiteY22849" fmla="*/ 5343266 h 6857979"/>
              <a:gd name="connsiteX22850" fmla="*/ 2336546 w 7283450"/>
              <a:gd name="connsiteY22850" fmla="*/ 5343266 h 6857979"/>
              <a:gd name="connsiteX22851" fmla="*/ 2330592 w 7283450"/>
              <a:gd name="connsiteY22851" fmla="*/ 5343663 h 6857979"/>
              <a:gd name="connsiteX22852" fmla="*/ 2324242 w 7283450"/>
              <a:gd name="connsiteY22852" fmla="*/ 5344457 h 6857979"/>
              <a:gd name="connsiteX22853" fmla="*/ 2318289 w 7283450"/>
              <a:gd name="connsiteY22853" fmla="*/ 5346441 h 6857979"/>
              <a:gd name="connsiteX22854" fmla="*/ 2313129 w 7283450"/>
              <a:gd name="connsiteY22854" fmla="*/ 5348426 h 6857979"/>
              <a:gd name="connsiteX22855" fmla="*/ 2310351 w 7283450"/>
              <a:gd name="connsiteY22855" fmla="*/ 5349617 h 6857979"/>
              <a:gd name="connsiteX22856" fmla="*/ 2307969 w 7283450"/>
              <a:gd name="connsiteY22856" fmla="*/ 5351205 h 6857979"/>
              <a:gd name="connsiteX22857" fmla="*/ 2305985 w 7283450"/>
              <a:gd name="connsiteY22857" fmla="*/ 5353190 h 6857979"/>
              <a:gd name="connsiteX22858" fmla="*/ 2303603 w 7283450"/>
              <a:gd name="connsiteY22858" fmla="*/ 5355571 h 6857979"/>
              <a:gd name="connsiteX22859" fmla="*/ 2302016 w 7283450"/>
              <a:gd name="connsiteY22859" fmla="*/ 5357556 h 6857979"/>
              <a:gd name="connsiteX22860" fmla="*/ 2300428 w 7283450"/>
              <a:gd name="connsiteY22860" fmla="*/ 5359938 h 6857979"/>
              <a:gd name="connsiteX22861" fmla="*/ 2300032 w 7283450"/>
              <a:gd name="connsiteY22861" fmla="*/ 5361129 h 6857979"/>
              <a:gd name="connsiteX22862" fmla="*/ 2300032 w 7283450"/>
              <a:gd name="connsiteY22862" fmla="*/ 5362716 h 6857979"/>
              <a:gd name="connsiteX22863" fmla="*/ 2300428 w 7283450"/>
              <a:gd name="connsiteY22863" fmla="*/ 5367083 h 6857979"/>
              <a:gd name="connsiteX22864" fmla="*/ 2300825 w 7283450"/>
              <a:gd name="connsiteY22864" fmla="*/ 5370655 h 6857979"/>
              <a:gd name="connsiteX22865" fmla="*/ 2300825 w 7283450"/>
              <a:gd name="connsiteY22865" fmla="*/ 5372640 h 6857979"/>
              <a:gd name="connsiteX22866" fmla="*/ 2300428 w 7283450"/>
              <a:gd name="connsiteY22866" fmla="*/ 5373434 h 6857979"/>
              <a:gd name="connsiteX22867" fmla="*/ 2294078 w 7283450"/>
              <a:gd name="connsiteY22867" fmla="*/ 5378594 h 6857979"/>
              <a:gd name="connsiteX22868" fmla="*/ 2285346 w 7283450"/>
              <a:gd name="connsiteY22868" fmla="*/ 5385342 h 6857979"/>
              <a:gd name="connsiteX22869" fmla="*/ 2280981 w 7283450"/>
              <a:gd name="connsiteY22869" fmla="*/ 5388915 h 6857979"/>
              <a:gd name="connsiteX22870" fmla="*/ 2275820 w 7283450"/>
              <a:gd name="connsiteY22870" fmla="*/ 5391694 h 6857979"/>
              <a:gd name="connsiteX22871" fmla="*/ 2271058 w 7283450"/>
              <a:gd name="connsiteY22871" fmla="*/ 5394472 h 6857979"/>
              <a:gd name="connsiteX22872" fmla="*/ 2265898 w 7283450"/>
              <a:gd name="connsiteY22872" fmla="*/ 5396457 h 6857979"/>
              <a:gd name="connsiteX22873" fmla="*/ 2264707 w 7283450"/>
              <a:gd name="connsiteY22873" fmla="*/ 5396854 h 6857979"/>
              <a:gd name="connsiteX22874" fmla="*/ 2263120 w 7283450"/>
              <a:gd name="connsiteY22874" fmla="*/ 5396854 h 6857979"/>
              <a:gd name="connsiteX22875" fmla="*/ 2259547 w 7283450"/>
              <a:gd name="connsiteY22875" fmla="*/ 5396457 h 6857979"/>
              <a:gd name="connsiteX22876" fmla="*/ 2256372 w 7283450"/>
              <a:gd name="connsiteY22876" fmla="*/ 5396060 h 6857979"/>
              <a:gd name="connsiteX22877" fmla="*/ 2254785 w 7283450"/>
              <a:gd name="connsiteY22877" fmla="*/ 5396060 h 6857979"/>
              <a:gd name="connsiteX22878" fmla="*/ 2253594 w 7283450"/>
              <a:gd name="connsiteY22878" fmla="*/ 5396457 h 6857979"/>
              <a:gd name="connsiteX22879" fmla="*/ 2248434 w 7283450"/>
              <a:gd name="connsiteY22879" fmla="*/ 5399633 h 6857979"/>
              <a:gd name="connsiteX22880" fmla="*/ 2243671 w 7283450"/>
              <a:gd name="connsiteY22880" fmla="*/ 5402411 h 6857979"/>
              <a:gd name="connsiteX22881" fmla="*/ 2234940 w 7283450"/>
              <a:gd name="connsiteY22881" fmla="*/ 5408762 h 6857979"/>
              <a:gd name="connsiteX22882" fmla="*/ 2228193 w 7283450"/>
              <a:gd name="connsiteY22882" fmla="*/ 5413923 h 6857979"/>
              <a:gd name="connsiteX22883" fmla="*/ 2224620 w 7283450"/>
              <a:gd name="connsiteY22883" fmla="*/ 5415907 h 6857979"/>
              <a:gd name="connsiteX22884" fmla="*/ 2221842 w 7283450"/>
              <a:gd name="connsiteY22884" fmla="*/ 5417098 h 6857979"/>
              <a:gd name="connsiteX22885" fmla="*/ 2218271 w 7283450"/>
              <a:gd name="connsiteY22885" fmla="*/ 5417495 h 6857979"/>
              <a:gd name="connsiteX22886" fmla="*/ 2214698 w 7283450"/>
              <a:gd name="connsiteY22886" fmla="*/ 5417892 h 6857979"/>
              <a:gd name="connsiteX22887" fmla="*/ 2211127 w 7283450"/>
              <a:gd name="connsiteY22887" fmla="*/ 5417892 h 6857979"/>
              <a:gd name="connsiteX22888" fmla="*/ 2207554 w 7283450"/>
              <a:gd name="connsiteY22888" fmla="*/ 5417495 h 6857979"/>
              <a:gd name="connsiteX22889" fmla="*/ 2200806 w 7283450"/>
              <a:gd name="connsiteY22889" fmla="*/ 5416701 h 6857979"/>
              <a:gd name="connsiteX22890" fmla="*/ 2194456 w 7283450"/>
              <a:gd name="connsiteY22890" fmla="*/ 5415510 h 6857979"/>
              <a:gd name="connsiteX22891" fmla="*/ 2187710 w 7283450"/>
              <a:gd name="connsiteY22891" fmla="*/ 5414717 h 6857979"/>
              <a:gd name="connsiteX22892" fmla="*/ 2184533 w 7283450"/>
              <a:gd name="connsiteY22892" fmla="*/ 5414717 h 6857979"/>
              <a:gd name="connsiteX22893" fmla="*/ 2181359 w 7283450"/>
              <a:gd name="connsiteY22893" fmla="*/ 5415113 h 6857979"/>
              <a:gd name="connsiteX22894" fmla="*/ 2178183 w 7283450"/>
              <a:gd name="connsiteY22894" fmla="*/ 5415510 h 6857979"/>
              <a:gd name="connsiteX22895" fmla="*/ 2175008 w 7283450"/>
              <a:gd name="connsiteY22895" fmla="*/ 5416701 h 6857979"/>
              <a:gd name="connsiteX22896" fmla="*/ 2171833 w 7283450"/>
              <a:gd name="connsiteY22896" fmla="*/ 5417892 h 6857979"/>
              <a:gd name="connsiteX22897" fmla="*/ 2168657 w 7283450"/>
              <a:gd name="connsiteY22897" fmla="*/ 5420274 h 6857979"/>
              <a:gd name="connsiteX22898" fmla="*/ 2171436 w 7283450"/>
              <a:gd name="connsiteY22898" fmla="*/ 5415907 h 6857979"/>
              <a:gd name="connsiteX22899" fmla="*/ 2173817 w 7283450"/>
              <a:gd name="connsiteY22899" fmla="*/ 5411541 h 6857979"/>
              <a:gd name="connsiteX22900" fmla="*/ 2176993 w 7283450"/>
              <a:gd name="connsiteY22900" fmla="*/ 5407968 h 6857979"/>
              <a:gd name="connsiteX22901" fmla="*/ 2179771 w 7283450"/>
              <a:gd name="connsiteY22901" fmla="*/ 5403999 h 6857979"/>
              <a:gd name="connsiteX22902" fmla="*/ 2186121 w 7283450"/>
              <a:gd name="connsiteY22902" fmla="*/ 5398045 h 6857979"/>
              <a:gd name="connsiteX22903" fmla="*/ 2192471 w 7283450"/>
              <a:gd name="connsiteY22903" fmla="*/ 5392090 h 6857979"/>
              <a:gd name="connsiteX22904" fmla="*/ 2199616 w 7283450"/>
              <a:gd name="connsiteY22904" fmla="*/ 5386930 h 6857979"/>
              <a:gd name="connsiteX22905" fmla="*/ 2206760 w 7283450"/>
              <a:gd name="connsiteY22905" fmla="*/ 5382961 h 6857979"/>
              <a:gd name="connsiteX22906" fmla="*/ 2214301 w 7283450"/>
              <a:gd name="connsiteY22906" fmla="*/ 5378991 h 6857979"/>
              <a:gd name="connsiteX22907" fmla="*/ 2222239 w 7283450"/>
              <a:gd name="connsiteY22907" fmla="*/ 5375816 h 6857979"/>
              <a:gd name="connsiteX22908" fmla="*/ 2237718 w 7283450"/>
              <a:gd name="connsiteY22908" fmla="*/ 5369861 h 6857979"/>
              <a:gd name="connsiteX22909" fmla="*/ 2253991 w 7283450"/>
              <a:gd name="connsiteY22909" fmla="*/ 5364701 h 6857979"/>
              <a:gd name="connsiteX22910" fmla="*/ 2261929 w 7283450"/>
              <a:gd name="connsiteY22910" fmla="*/ 5361129 h 6857979"/>
              <a:gd name="connsiteX22911" fmla="*/ 2269471 w 7283450"/>
              <a:gd name="connsiteY22911" fmla="*/ 5357953 h 6857979"/>
              <a:gd name="connsiteX22912" fmla="*/ 2277011 w 7283450"/>
              <a:gd name="connsiteY22912" fmla="*/ 5353983 h 6857979"/>
              <a:gd name="connsiteX22913" fmla="*/ 2284552 w 7283450"/>
              <a:gd name="connsiteY22913" fmla="*/ 5350014 h 6857979"/>
              <a:gd name="connsiteX22914" fmla="*/ 2290110 w 7283450"/>
              <a:gd name="connsiteY22914" fmla="*/ 5346441 h 6857979"/>
              <a:gd name="connsiteX22915" fmla="*/ 2295665 w 7283450"/>
              <a:gd name="connsiteY22915" fmla="*/ 5341678 h 6857979"/>
              <a:gd name="connsiteX22916" fmla="*/ 2300428 w 7283450"/>
              <a:gd name="connsiteY22916" fmla="*/ 5336518 h 6857979"/>
              <a:gd name="connsiteX22917" fmla="*/ 2305588 w 7283450"/>
              <a:gd name="connsiteY22917" fmla="*/ 5330960 h 6857979"/>
              <a:gd name="connsiteX22918" fmla="*/ 2309557 w 7283450"/>
              <a:gd name="connsiteY22918" fmla="*/ 5325006 h 6857979"/>
              <a:gd name="connsiteX22919" fmla="*/ 2313526 w 7283450"/>
              <a:gd name="connsiteY22919" fmla="*/ 5318655 h 6857979"/>
              <a:gd name="connsiteX22920" fmla="*/ 2316701 w 7283450"/>
              <a:gd name="connsiteY22920" fmla="*/ 5312701 h 6857979"/>
              <a:gd name="connsiteX22921" fmla="*/ 2319082 w 7283450"/>
              <a:gd name="connsiteY22921" fmla="*/ 5306747 h 6857979"/>
              <a:gd name="connsiteX22922" fmla="*/ 2319876 w 7283450"/>
              <a:gd name="connsiteY22922" fmla="*/ 5305159 h 6857979"/>
              <a:gd name="connsiteX22923" fmla="*/ 2321861 w 7283450"/>
              <a:gd name="connsiteY22923" fmla="*/ 5303571 h 6857979"/>
              <a:gd name="connsiteX22924" fmla="*/ 2325433 w 7283450"/>
              <a:gd name="connsiteY22924" fmla="*/ 5300792 h 6857979"/>
              <a:gd name="connsiteX22925" fmla="*/ 2329402 w 7283450"/>
              <a:gd name="connsiteY22925" fmla="*/ 5298411 h 6857979"/>
              <a:gd name="connsiteX22926" fmla="*/ 2330989 w 7283450"/>
              <a:gd name="connsiteY22926" fmla="*/ 5297617 h 6857979"/>
              <a:gd name="connsiteX22927" fmla="*/ 2331783 w 7283450"/>
              <a:gd name="connsiteY22927" fmla="*/ 5296426 h 6857979"/>
              <a:gd name="connsiteX22928" fmla="*/ 2338530 w 7283450"/>
              <a:gd name="connsiteY22928" fmla="*/ 5284121 h 6857979"/>
              <a:gd name="connsiteX22929" fmla="*/ 2344087 w 7283450"/>
              <a:gd name="connsiteY22929" fmla="*/ 5272609 h 6857979"/>
              <a:gd name="connsiteX22930" fmla="*/ 2349644 w 7283450"/>
              <a:gd name="connsiteY22930" fmla="*/ 5261891 h 6857979"/>
              <a:gd name="connsiteX22931" fmla="*/ 2354803 w 7283450"/>
              <a:gd name="connsiteY22931" fmla="*/ 5251174 h 6857979"/>
              <a:gd name="connsiteX22932" fmla="*/ 2360757 w 7283450"/>
              <a:gd name="connsiteY22932" fmla="*/ 5240853 h 6857979"/>
              <a:gd name="connsiteX22933" fmla="*/ 2364329 w 7283450"/>
              <a:gd name="connsiteY22933" fmla="*/ 5236487 h 6857979"/>
              <a:gd name="connsiteX22934" fmla="*/ 2367504 w 7283450"/>
              <a:gd name="connsiteY22934" fmla="*/ 5231326 h 6857979"/>
              <a:gd name="connsiteX22935" fmla="*/ 2371076 w 7283450"/>
              <a:gd name="connsiteY22935" fmla="*/ 5226960 h 6857979"/>
              <a:gd name="connsiteX22936" fmla="*/ 2375442 w 7283450"/>
              <a:gd name="connsiteY22936" fmla="*/ 5221800 h 6857979"/>
              <a:gd name="connsiteX22937" fmla="*/ 2379808 w 7283450"/>
              <a:gd name="connsiteY22937" fmla="*/ 5217036 h 6857979"/>
              <a:gd name="connsiteX22938" fmla="*/ 2384968 w 7283450"/>
              <a:gd name="connsiteY22938" fmla="*/ 5213067 h 6857979"/>
              <a:gd name="connsiteX22939" fmla="*/ 2397669 w 7283450"/>
              <a:gd name="connsiteY22939" fmla="*/ 5202349 h 6857979"/>
              <a:gd name="connsiteX22940" fmla="*/ 2405209 w 7283450"/>
              <a:gd name="connsiteY22940" fmla="*/ 5196792 h 6857979"/>
              <a:gd name="connsiteX22941" fmla="*/ 2413147 w 7283450"/>
              <a:gd name="connsiteY22941" fmla="*/ 5191235 h 6857979"/>
              <a:gd name="connsiteX22942" fmla="*/ 2421482 w 7283450"/>
              <a:gd name="connsiteY22942" fmla="*/ 5186074 h 6857979"/>
              <a:gd name="connsiteX22943" fmla="*/ 2430611 w 7283450"/>
              <a:gd name="connsiteY22943" fmla="*/ 5180914 h 6857979"/>
              <a:gd name="connsiteX22944" fmla="*/ 2440533 w 7283450"/>
              <a:gd name="connsiteY22944" fmla="*/ 5176548 h 6857979"/>
              <a:gd name="connsiteX22945" fmla="*/ 2451250 w 7283450"/>
              <a:gd name="connsiteY22945" fmla="*/ 5172578 h 6857979"/>
              <a:gd name="connsiteX22946" fmla="*/ 2454028 w 7283450"/>
              <a:gd name="connsiteY22946" fmla="*/ 5171784 h 6857979"/>
              <a:gd name="connsiteX22947" fmla="*/ 2456806 w 7283450"/>
              <a:gd name="connsiteY22947" fmla="*/ 5171784 h 6857979"/>
              <a:gd name="connsiteX22948" fmla="*/ 2463157 w 7283450"/>
              <a:gd name="connsiteY22948" fmla="*/ 5171784 h 6857979"/>
              <a:gd name="connsiteX22949" fmla="*/ 2470301 w 7283450"/>
              <a:gd name="connsiteY22949" fmla="*/ 5172181 h 6857979"/>
              <a:gd name="connsiteX22950" fmla="*/ 2477445 w 7283450"/>
              <a:gd name="connsiteY22950" fmla="*/ 5172975 h 6857979"/>
              <a:gd name="connsiteX22951" fmla="*/ 2484589 w 7283450"/>
              <a:gd name="connsiteY22951" fmla="*/ 5173769 h 6857979"/>
              <a:gd name="connsiteX22952" fmla="*/ 2488161 w 7283450"/>
              <a:gd name="connsiteY22952" fmla="*/ 5173769 h 6857979"/>
              <a:gd name="connsiteX22953" fmla="*/ 2491734 w 7283450"/>
              <a:gd name="connsiteY22953" fmla="*/ 5173372 h 6857979"/>
              <a:gd name="connsiteX22954" fmla="*/ 2496099 w 7283450"/>
              <a:gd name="connsiteY22954" fmla="*/ 5172975 h 6857979"/>
              <a:gd name="connsiteX22955" fmla="*/ 2499671 w 7283450"/>
              <a:gd name="connsiteY22955" fmla="*/ 5172181 h 6857979"/>
              <a:gd name="connsiteX22956" fmla="*/ 2503640 w 7283450"/>
              <a:gd name="connsiteY22956" fmla="*/ 5170990 h 6857979"/>
              <a:gd name="connsiteX22957" fmla="*/ 2507609 w 7283450"/>
              <a:gd name="connsiteY22957" fmla="*/ 5169402 h 6857979"/>
              <a:gd name="connsiteX22958" fmla="*/ 2509991 w 7283450"/>
              <a:gd name="connsiteY22958" fmla="*/ 5168212 h 6857979"/>
              <a:gd name="connsiteX22959" fmla="*/ 2511975 w 7283450"/>
              <a:gd name="connsiteY22959" fmla="*/ 5166624 h 6857979"/>
              <a:gd name="connsiteX22960" fmla="*/ 2513564 w 7283450"/>
              <a:gd name="connsiteY22960" fmla="*/ 5165036 h 6857979"/>
              <a:gd name="connsiteX22961" fmla="*/ 2514754 w 7283450"/>
              <a:gd name="connsiteY22961" fmla="*/ 5163448 h 6857979"/>
              <a:gd name="connsiteX22962" fmla="*/ 2517135 w 7283450"/>
              <a:gd name="connsiteY22962" fmla="*/ 5159876 h 6857979"/>
              <a:gd name="connsiteX22963" fmla="*/ 2519516 w 7283450"/>
              <a:gd name="connsiteY22963" fmla="*/ 5155509 h 6857979"/>
              <a:gd name="connsiteX22964" fmla="*/ 2521104 w 7283450"/>
              <a:gd name="connsiteY22964" fmla="*/ 5150746 h 6857979"/>
              <a:gd name="connsiteX22965" fmla="*/ 2522295 w 7283450"/>
              <a:gd name="connsiteY22965" fmla="*/ 5145189 h 6857979"/>
              <a:gd name="connsiteX22966" fmla="*/ 2524279 w 7283450"/>
              <a:gd name="connsiteY22966" fmla="*/ 5139234 h 6857979"/>
              <a:gd name="connsiteX22967" fmla="*/ 2526661 w 7283450"/>
              <a:gd name="connsiteY22967" fmla="*/ 5132486 h 6857979"/>
              <a:gd name="connsiteX22968" fmla="*/ 2548491 w 7283450"/>
              <a:gd name="connsiteY22968" fmla="*/ 5132486 h 6857979"/>
              <a:gd name="connsiteX22969" fmla="*/ 2550078 w 7283450"/>
              <a:gd name="connsiteY22969" fmla="*/ 5135265 h 6857979"/>
              <a:gd name="connsiteX22970" fmla="*/ 2550871 w 7283450"/>
              <a:gd name="connsiteY22970" fmla="*/ 5137250 h 6857979"/>
              <a:gd name="connsiteX22971" fmla="*/ 2550475 w 7283450"/>
              <a:gd name="connsiteY22971" fmla="*/ 5139234 h 6857979"/>
              <a:gd name="connsiteX22972" fmla="*/ 2550078 w 7283450"/>
              <a:gd name="connsiteY22972" fmla="*/ 5141219 h 6857979"/>
              <a:gd name="connsiteX22973" fmla="*/ 2549681 w 7283450"/>
              <a:gd name="connsiteY22973" fmla="*/ 5143204 h 6857979"/>
              <a:gd name="connsiteX22974" fmla="*/ 2549284 w 7283450"/>
              <a:gd name="connsiteY22974" fmla="*/ 5145189 h 6857979"/>
              <a:gd name="connsiteX22975" fmla="*/ 2549681 w 7283450"/>
              <a:gd name="connsiteY22975" fmla="*/ 5147173 h 6857979"/>
              <a:gd name="connsiteX22976" fmla="*/ 2551269 w 7283450"/>
              <a:gd name="connsiteY22976" fmla="*/ 5149158 h 6857979"/>
              <a:gd name="connsiteX22977" fmla="*/ 2554840 w 7283450"/>
              <a:gd name="connsiteY22977" fmla="*/ 5149158 h 6857979"/>
              <a:gd name="connsiteX22978" fmla="*/ 2557222 w 7283450"/>
              <a:gd name="connsiteY22978" fmla="*/ 5148761 h 6857979"/>
              <a:gd name="connsiteX22979" fmla="*/ 2558809 w 7283450"/>
              <a:gd name="connsiteY22979" fmla="*/ 5147173 h 6857979"/>
              <a:gd name="connsiteX22980" fmla="*/ 2560000 w 7283450"/>
              <a:gd name="connsiteY22980" fmla="*/ 5145189 h 6857979"/>
              <a:gd name="connsiteX22981" fmla="*/ 2560794 w 7283450"/>
              <a:gd name="connsiteY22981" fmla="*/ 5142807 h 6857979"/>
              <a:gd name="connsiteX22982" fmla="*/ 2561191 w 7283450"/>
              <a:gd name="connsiteY22982" fmla="*/ 5139234 h 6857979"/>
              <a:gd name="connsiteX22983" fmla="*/ 2561191 w 7283450"/>
              <a:gd name="connsiteY22983" fmla="*/ 5132486 h 6857979"/>
              <a:gd name="connsiteX22984" fmla="*/ 2563572 w 7283450"/>
              <a:gd name="connsiteY22984" fmla="*/ 5131295 h 6857979"/>
              <a:gd name="connsiteX22985" fmla="*/ 2565557 w 7283450"/>
              <a:gd name="connsiteY22985" fmla="*/ 5130501 h 6857979"/>
              <a:gd name="connsiteX22986" fmla="*/ 2567541 w 7283450"/>
              <a:gd name="connsiteY22986" fmla="*/ 5130501 h 6857979"/>
              <a:gd name="connsiteX22987" fmla="*/ 2569923 w 7283450"/>
              <a:gd name="connsiteY22987" fmla="*/ 5130898 h 6857979"/>
              <a:gd name="connsiteX22988" fmla="*/ 2571908 w 7283450"/>
              <a:gd name="connsiteY22988" fmla="*/ 5131692 h 6857979"/>
              <a:gd name="connsiteX22989" fmla="*/ 2573495 w 7283450"/>
              <a:gd name="connsiteY22989" fmla="*/ 5132486 h 6857979"/>
              <a:gd name="connsiteX22990" fmla="*/ 2577067 w 7283450"/>
              <a:gd name="connsiteY22990" fmla="*/ 5135265 h 6857979"/>
              <a:gd name="connsiteX22991" fmla="*/ 2581036 w 7283450"/>
              <a:gd name="connsiteY22991" fmla="*/ 5137250 h 6857979"/>
              <a:gd name="connsiteX22992" fmla="*/ 2583020 w 7283450"/>
              <a:gd name="connsiteY22992" fmla="*/ 5138044 h 6857979"/>
              <a:gd name="connsiteX22993" fmla="*/ 2585005 w 7283450"/>
              <a:gd name="connsiteY22993" fmla="*/ 5138837 h 6857979"/>
              <a:gd name="connsiteX22994" fmla="*/ 2587386 w 7283450"/>
              <a:gd name="connsiteY22994" fmla="*/ 5138837 h 6857979"/>
              <a:gd name="connsiteX22995" fmla="*/ 2589769 w 7283450"/>
              <a:gd name="connsiteY22995" fmla="*/ 5138440 h 6857979"/>
              <a:gd name="connsiteX22996" fmla="*/ 2592547 w 7283450"/>
              <a:gd name="connsiteY22996" fmla="*/ 5137647 h 6857979"/>
              <a:gd name="connsiteX22997" fmla="*/ 2595721 w 7283450"/>
              <a:gd name="connsiteY22997" fmla="*/ 5136059 h 6857979"/>
              <a:gd name="connsiteX22998" fmla="*/ 2597309 w 7283450"/>
              <a:gd name="connsiteY22998" fmla="*/ 5134471 h 6857979"/>
              <a:gd name="connsiteX22999" fmla="*/ 2599293 w 7283450"/>
              <a:gd name="connsiteY22999" fmla="*/ 5132486 h 6857979"/>
              <a:gd name="connsiteX23000" fmla="*/ 2602865 w 7283450"/>
              <a:gd name="connsiteY23000" fmla="*/ 5128120 h 6857979"/>
              <a:gd name="connsiteX23001" fmla="*/ 2607231 w 7283450"/>
              <a:gd name="connsiteY23001" fmla="*/ 5122166 h 6857979"/>
              <a:gd name="connsiteX23002" fmla="*/ 2610803 w 7283450"/>
              <a:gd name="connsiteY23002" fmla="*/ 5116608 h 6857979"/>
              <a:gd name="connsiteX23003" fmla="*/ 2615169 w 7283450"/>
              <a:gd name="connsiteY23003" fmla="*/ 5110654 h 6857979"/>
              <a:gd name="connsiteX23004" fmla="*/ 2618741 w 7283450"/>
              <a:gd name="connsiteY23004" fmla="*/ 5104700 h 6857979"/>
              <a:gd name="connsiteX23005" fmla="*/ 2622710 w 7283450"/>
              <a:gd name="connsiteY23005" fmla="*/ 5099936 h 6857979"/>
              <a:gd name="connsiteX23006" fmla="*/ 2626679 w 7283450"/>
              <a:gd name="connsiteY23006" fmla="*/ 5095570 h 6857979"/>
              <a:gd name="connsiteX23007" fmla="*/ 2627870 w 7283450"/>
              <a:gd name="connsiteY23007" fmla="*/ 5095173 h 6857979"/>
              <a:gd name="connsiteX23008" fmla="*/ 2629854 w 7283450"/>
              <a:gd name="connsiteY23008" fmla="*/ 5094776 h 6857979"/>
              <a:gd name="connsiteX23009" fmla="*/ 2633427 w 7283450"/>
              <a:gd name="connsiteY23009" fmla="*/ 5095570 h 6857979"/>
              <a:gd name="connsiteX23010" fmla="*/ 2636602 w 7283450"/>
              <a:gd name="connsiteY23010" fmla="*/ 5095967 h 6857979"/>
              <a:gd name="connsiteX23011" fmla="*/ 2638586 w 7283450"/>
              <a:gd name="connsiteY23011" fmla="*/ 5095967 h 6857979"/>
              <a:gd name="connsiteX23012" fmla="*/ 2639380 w 7283450"/>
              <a:gd name="connsiteY23012" fmla="*/ 5095570 h 6857979"/>
              <a:gd name="connsiteX23013" fmla="*/ 2644937 w 7283450"/>
              <a:gd name="connsiteY23013" fmla="*/ 5091601 h 6857979"/>
              <a:gd name="connsiteX23014" fmla="*/ 2649699 w 7283450"/>
              <a:gd name="connsiteY23014" fmla="*/ 5087234 h 6857979"/>
              <a:gd name="connsiteX23015" fmla="*/ 2656844 w 7283450"/>
              <a:gd name="connsiteY23015" fmla="*/ 5079692 h 6857979"/>
              <a:gd name="connsiteX23016" fmla="*/ 2660019 w 7283450"/>
              <a:gd name="connsiteY23016" fmla="*/ 5076517 h 6857979"/>
              <a:gd name="connsiteX23017" fmla="*/ 2663591 w 7283450"/>
              <a:gd name="connsiteY23017" fmla="*/ 5073738 h 6857979"/>
              <a:gd name="connsiteX23018" fmla="*/ 2666766 w 7283450"/>
              <a:gd name="connsiteY23018" fmla="*/ 5070959 h 6857979"/>
              <a:gd name="connsiteX23019" fmla="*/ 2670735 w 7283450"/>
              <a:gd name="connsiteY23019" fmla="*/ 5068974 h 6857979"/>
              <a:gd name="connsiteX23020" fmla="*/ 2675896 w 7283450"/>
              <a:gd name="connsiteY23020" fmla="*/ 5070165 h 6857979"/>
              <a:gd name="connsiteX23021" fmla="*/ 2678276 w 7283450"/>
              <a:gd name="connsiteY23021" fmla="*/ 5070959 h 6857979"/>
              <a:gd name="connsiteX23022" fmla="*/ 2680658 w 7283450"/>
              <a:gd name="connsiteY23022" fmla="*/ 5071753 h 6857979"/>
              <a:gd name="connsiteX23023" fmla="*/ 2682642 w 7283450"/>
              <a:gd name="connsiteY23023" fmla="*/ 5072944 h 6857979"/>
              <a:gd name="connsiteX23024" fmla="*/ 2684230 w 7283450"/>
              <a:gd name="connsiteY23024" fmla="*/ 5074929 h 6857979"/>
              <a:gd name="connsiteX23025" fmla="*/ 2685420 w 7283450"/>
              <a:gd name="connsiteY23025" fmla="*/ 5076913 h 6857979"/>
              <a:gd name="connsiteX23026" fmla="*/ 2686214 w 7283450"/>
              <a:gd name="connsiteY23026" fmla="*/ 5078898 h 6857979"/>
              <a:gd name="connsiteX23027" fmla="*/ 2689786 w 7283450"/>
              <a:gd name="connsiteY23027" fmla="*/ 5075723 h 6857979"/>
              <a:gd name="connsiteX23028" fmla="*/ 2692565 w 7283450"/>
              <a:gd name="connsiteY23028" fmla="*/ 5071356 h 6857979"/>
              <a:gd name="connsiteX23029" fmla="*/ 2695343 w 7283450"/>
              <a:gd name="connsiteY23029" fmla="*/ 5066990 h 6857979"/>
              <a:gd name="connsiteX23030" fmla="*/ 2698121 w 7283450"/>
              <a:gd name="connsiteY23030" fmla="*/ 5062226 h 6857979"/>
              <a:gd name="connsiteX23031" fmla="*/ 2699709 w 7283450"/>
              <a:gd name="connsiteY23031" fmla="*/ 5057066 h 6857979"/>
              <a:gd name="connsiteX23032" fmla="*/ 2701296 w 7283450"/>
              <a:gd name="connsiteY23032" fmla="*/ 5051509 h 6857979"/>
              <a:gd name="connsiteX23033" fmla="*/ 2702487 w 7283450"/>
              <a:gd name="connsiteY23033" fmla="*/ 5045951 h 6857979"/>
              <a:gd name="connsiteX23034" fmla="*/ 2702884 w 7283450"/>
              <a:gd name="connsiteY23034" fmla="*/ 5040791 h 6857979"/>
              <a:gd name="connsiteX23035" fmla="*/ 2702487 w 7283450"/>
              <a:gd name="connsiteY23035" fmla="*/ 5035234 h 6857979"/>
              <a:gd name="connsiteX23036" fmla="*/ 2701693 w 7283450"/>
              <a:gd name="connsiteY23036" fmla="*/ 5030074 h 6857979"/>
              <a:gd name="connsiteX23037" fmla="*/ 2700503 w 7283450"/>
              <a:gd name="connsiteY23037" fmla="*/ 5025310 h 6857979"/>
              <a:gd name="connsiteX23038" fmla="*/ 2698121 w 7283450"/>
              <a:gd name="connsiteY23038" fmla="*/ 5020547 h 6857979"/>
              <a:gd name="connsiteX23039" fmla="*/ 2696535 w 7283450"/>
              <a:gd name="connsiteY23039" fmla="*/ 5018562 h 6857979"/>
              <a:gd name="connsiteX23040" fmla="*/ 2694946 w 7283450"/>
              <a:gd name="connsiteY23040" fmla="*/ 5016974 h 6857979"/>
              <a:gd name="connsiteX23041" fmla="*/ 2692962 w 7283450"/>
              <a:gd name="connsiteY23041" fmla="*/ 5015386 h 6857979"/>
              <a:gd name="connsiteX23042" fmla="*/ 2690977 w 7283450"/>
              <a:gd name="connsiteY23042" fmla="*/ 5013402 h 6857979"/>
              <a:gd name="connsiteX23043" fmla="*/ 2688992 w 7283450"/>
              <a:gd name="connsiteY23043" fmla="*/ 5011814 h 6857979"/>
              <a:gd name="connsiteX23044" fmla="*/ 2685818 w 7283450"/>
              <a:gd name="connsiteY23044" fmla="*/ 5010623 h 6857979"/>
              <a:gd name="connsiteX23045" fmla="*/ 2683436 w 7283450"/>
              <a:gd name="connsiteY23045" fmla="*/ 5009829 h 6857979"/>
              <a:gd name="connsiteX23046" fmla="*/ 2679864 w 7283450"/>
              <a:gd name="connsiteY23046" fmla="*/ 5009035 h 6857979"/>
              <a:gd name="connsiteX23047" fmla="*/ 2681452 w 7283450"/>
              <a:gd name="connsiteY23047" fmla="*/ 5004669 h 6857979"/>
              <a:gd name="connsiteX23048" fmla="*/ 2682642 w 7283450"/>
              <a:gd name="connsiteY23048" fmla="*/ 5001493 h 6857979"/>
              <a:gd name="connsiteX23049" fmla="*/ 2684627 w 7283450"/>
              <a:gd name="connsiteY23049" fmla="*/ 4998715 h 6857979"/>
              <a:gd name="connsiteX23050" fmla="*/ 2687008 w 7283450"/>
              <a:gd name="connsiteY23050" fmla="*/ 4995936 h 6857979"/>
              <a:gd name="connsiteX23051" fmla="*/ 2690183 w 7283450"/>
              <a:gd name="connsiteY23051" fmla="*/ 4993951 h 6857979"/>
              <a:gd name="connsiteX23052" fmla="*/ 2693358 w 7283450"/>
              <a:gd name="connsiteY23052" fmla="*/ 4992760 h 6857979"/>
              <a:gd name="connsiteX23053" fmla="*/ 2697724 w 7283450"/>
              <a:gd name="connsiteY23053" fmla="*/ 4992363 h 6857979"/>
              <a:gd name="connsiteX23054" fmla="*/ 2702091 w 7283450"/>
              <a:gd name="connsiteY23054" fmla="*/ 4991966 h 6857979"/>
              <a:gd name="connsiteX23055" fmla="*/ 2706059 w 7283450"/>
              <a:gd name="connsiteY23055" fmla="*/ 5000699 h 6857979"/>
              <a:gd name="connsiteX23056" fmla="*/ 2710822 w 7283450"/>
              <a:gd name="connsiteY23056" fmla="*/ 5010226 h 6857979"/>
              <a:gd name="connsiteX23057" fmla="*/ 2713203 w 7283450"/>
              <a:gd name="connsiteY23057" fmla="*/ 5015386 h 6857979"/>
              <a:gd name="connsiteX23058" fmla="*/ 2716379 w 7283450"/>
              <a:gd name="connsiteY23058" fmla="*/ 5019753 h 6857979"/>
              <a:gd name="connsiteX23059" fmla="*/ 2719554 w 7283450"/>
              <a:gd name="connsiteY23059" fmla="*/ 5024516 h 6857979"/>
              <a:gd name="connsiteX23060" fmla="*/ 2723126 w 7283450"/>
              <a:gd name="connsiteY23060" fmla="*/ 5028486 h 6857979"/>
              <a:gd name="connsiteX23061" fmla="*/ 2726698 w 7283450"/>
              <a:gd name="connsiteY23061" fmla="*/ 5032058 h 6857979"/>
              <a:gd name="connsiteX23062" fmla="*/ 2730270 w 7283450"/>
              <a:gd name="connsiteY23062" fmla="*/ 5034440 h 6857979"/>
              <a:gd name="connsiteX23063" fmla="*/ 2734240 w 7283450"/>
              <a:gd name="connsiteY23063" fmla="*/ 5036425 h 6857979"/>
              <a:gd name="connsiteX23064" fmla="*/ 2736223 w 7283450"/>
              <a:gd name="connsiteY23064" fmla="*/ 5037219 h 6857979"/>
              <a:gd name="connsiteX23065" fmla="*/ 2738208 w 7283450"/>
              <a:gd name="connsiteY23065" fmla="*/ 5037219 h 6857979"/>
              <a:gd name="connsiteX23066" fmla="*/ 2740589 w 7283450"/>
              <a:gd name="connsiteY23066" fmla="*/ 5037616 h 6857979"/>
              <a:gd name="connsiteX23067" fmla="*/ 2742574 w 7283450"/>
              <a:gd name="connsiteY23067" fmla="*/ 5037219 h 6857979"/>
              <a:gd name="connsiteX23068" fmla="*/ 2744558 w 7283450"/>
              <a:gd name="connsiteY23068" fmla="*/ 5036822 h 6857979"/>
              <a:gd name="connsiteX23069" fmla="*/ 2746543 w 7283450"/>
              <a:gd name="connsiteY23069" fmla="*/ 5036028 h 6857979"/>
              <a:gd name="connsiteX23070" fmla="*/ 2748924 w 7283450"/>
              <a:gd name="connsiteY23070" fmla="*/ 5034837 h 6857979"/>
              <a:gd name="connsiteX23071" fmla="*/ 2750909 w 7283450"/>
              <a:gd name="connsiteY23071" fmla="*/ 5033249 h 6857979"/>
              <a:gd name="connsiteX23072" fmla="*/ 2753290 w 7283450"/>
              <a:gd name="connsiteY23072" fmla="*/ 5031264 h 6857979"/>
              <a:gd name="connsiteX23073" fmla="*/ 2755275 w 7283450"/>
              <a:gd name="connsiteY23073" fmla="*/ 5028883 h 6857979"/>
              <a:gd name="connsiteX23074" fmla="*/ 2753290 w 7283450"/>
              <a:gd name="connsiteY23074" fmla="*/ 5024516 h 6857979"/>
              <a:gd name="connsiteX23075" fmla="*/ 2750513 w 7283450"/>
              <a:gd name="connsiteY23075" fmla="*/ 5020547 h 6857979"/>
              <a:gd name="connsiteX23076" fmla="*/ 2747337 w 7283450"/>
              <a:gd name="connsiteY23076" fmla="*/ 5017371 h 6857979"/>
              <a:gd name="connsiteX23077" fmla="*/ 2744558 w 7283450"/>
              <a:gd name="connsiteY23077" fmla="*/ 5014196 h 6857979"/>
              <a:gd name="connsiteX23078" fmla="*/ 2738208 w 7283450"/>
              <a:gd name="connsiteY23078" fmla="*/ 5008241 h 6857979"/>
              <a:gd name="connsiteX23079" fmla="*/ 2732651 w 7283450"/>
              <a:gd name="connsiteY23079" fmla="*/ 5001890 h 6857979"/>
              <a:gd name="connsiteX23080" fmla="*/ 2729476 w 7283450"/>
              <a:gd name="connsiteY23080" fmla="*/ 4998715 h 6857979"/>
              <a:gd name="connsiteX23081" fmla="*/ 2727096 w 7283450"/>
              <a:gd name="connsiteY23081" fmla="*/ 4994745 h 6857979"/>
              <a:gd name="connsiteX23082" fmla="*/ 2724713 w 7283450"/>
              <a:gd name="connsiteY23082" fmla="*/ 4990776 h 6857979"/>
              <a:gd name="connsiteX23083" fmla="*/ 2723126 w 7283450"/>
              <a:gd name="connsiteY23083" fmla="*/ 4985615 h 6857979"/>
              <a:gd name="connsiteX23084" fmla="*/ 2721538 w 7283450"/>
              <a:gd name="connsiteY23084" fmla="*/ 4980455 h 6857979"/>
              <a:gd name="connsiteX23085" fmla="*/ 2720745 w 7283450"/>
              <a:gd name="connsiteY23085" fmla="*/ 4974104 h 6857979"/>
              <a:gd name="connsiteX23086" fmla="*/ 2720347 w 7283450"/>
              <a:gd name="connsiteY23086" fmla="*/ 4966959 h 6857979"/>
              <a:gd name="connsiteX23087" fmla="*/ 2720745 w 7283450"/>
              <a:gd name="connsiteY23087" fmla="*/ 4958623 h 6857979"/>
              <a:gd name="connsiteX23088" fmla="*/ 2713997 w 7283450"/>
              <a:gd name="connsiteY23088" fmla="*/ 4958623 h 6857979"/>
              <a:gd name="connsiteX23089" fmla="*/ 2710822 w 7283450"/>
              <a:gd name="connsiteY23089" fmla="*/ 4959020 h 6857979"/>
              <a:gd name="connsiteX23090" fmla="*/ 2708044 w 7283450"/>
              <a:gd name="connsiteY23090" fmla="*/ 4959814 h 6857979"/>
              <a:gd name="connsiteX23091" fmla="*/ 2705265 w 7283450"/>
              <a:gd name="connsiteY23091" fmla="*/ 4961005 h 6857979"/>
              <a:gd name="connsiteX23092" fmla="*/ 2703678 w 7283450"/>
              <a:gd name="connsiteY23092" fmla="*/ 4962989 h 6857979"/>
              <a:gd name="connsiteX23093" fmla="*/ 2702884 w 7283450"/>
              <a:gd name="connsiteY23093" fmla="*/ 4964180 h 6857979"/>
              <a:gd name="connsiteX23094" fmla="*/ 2702487 w 7283450"/>
              <a:gd name="connsiteY23094" fmla="*/ 4965371 h 6857979"/>
              <a:gd name="connsiteX23095" fmla="*/ 2702091 w 7283450"/>
              <a:gd name="connsiteY23095" fmla="*/ 4968547 h 6857979"/>
              <a:gd name="connsiteX23096" fmla="*/ 2700899 w 7283450"/>
              <a:gd name="connsiteY23096" fmla="*/ 4967356 h 6857979"/>
              <a:gd name="connsiteX23097" fmla="*/ 2699313 w 7283450"/>
              <a:gd name="connsiteY23097" fmla="*/ 4966165 h 6857979"/>
              <a:gd name="connsiteX23098" fmla="*/ 2696137 w 7283450"/>
              <a:gd name="connsiteY23098" fmla="*/ 4964577 h 6857979"/>
              <a:gd name="connsiteX23099" fmla="*/ 2693358 w 7283450"/>
              <a:gd name="connsiteY23099" fmla="*/ 4964180 h 6857979"/>
              <a:gd name="connsiteX23100" fmla="*/ 2690580 w 7283450"/>
              <a:gd name="connsiteY23100" fmla="*/ 4963783 h 6857979"/>
              <a:gd name="connsiteX23101" fmla="*/ 2687008 w 7283450"/>
              <a:gd name="connsiteY23101" fmla="*/ 4963783 h 6857979"/>
              <a:gd name="connsiteX23102" fmla="*/ 2684230 w 7283450"/>
              <a:gd name="connsiteY23102" fmla="*/ 4962989 h 6857979"/>
              <a:gd name="connsiteX23103" fmla="*/ 2680658 w 7283450"/>
              <a:gd name="connsiteY23103" fmla="*/ 4961401 h 6857979"/>
              <a:gd name="connsiteX23104" fmla="*/ 2678674 w 7283450"/>
              <a:gd name="connsiteY23104" fmla="*/ 4960211 h 6857979"/>
              <a:gd name="connsiteX23105" fmla="*/ 2677085 w 7283450"/>
              <a:gd name="connsiteY23105" fmla="*/ 4958623 h 6857979"/>
              <a:gd name="connsiteX23106" fmla="*/ 2677879 w 7283450"/>
              <a:gd name="connsiteY23106" fmla="*/ 4962989 h 6857979"/>
              <a:gd name="connsiteX23107" fmla="*/ 2679070 w 7283450"/>
              <a:gd name="connsiteY23107" fmla="*/ 4966165 h 6857979"/>
              <a:gd name="connsiteX23108" fmla="*/ 2681452 w 7283450"/>
              <a:gd name="connsiteY23108" fmla="*/ 4972119 h 6857979"/>
              <a:gd name="connsiteX23109" fmla="*/ 2682245 w 7283450"/>
              <a:gd name="connsiteY23109" fmla="*/ 4974898 h 6857979"/>
              <a:gd name="connsiteX23110" fmla="*/ 2682642 w 7283450"/>
              <a:gd name="connsiteY23110" fmla="*/ 4977676 h 6857979"/>
              <a:gd name="connsiteX23111" fmla="*/ 2681848 w 7283450"/>
              <a:gd name="connsiteY23111" fmla="*/ 4981646 h 6857979"/>
              <a:gd name="connsiteX23112" fmla="*/ 2679864 w 7283450"/>
              <a:gd name="connsiteY23112" fmla="*/ 4985218 h 6857979"/>
              <a:gd name="connsiteX23113" fmla="*/ 2673513 w 7283450"/>
              <a:gd name="connsiteY23113" fmla="*/ 4983631 h 6857979"/>
              <a:gd name="connsiteX23114" fmla="*/ 2667163 w 7283450"/>
              <a:gd name="connsiteY23114" fmla="*/ 4982043 h 6857979"/>
              <a:gd name="connsiteX23115" fmla="*/ 2661606 w 7283450"/>
              <a:gd name="connsiteY23115" fmla="*/ 4979264 h 6857979"/>
              <a:gd name="connsiteX23116" fmla="*/ 2659622 w 7283450"/>
              <a:gd name="connsiteY23116" fmla="*/ 4978073 h 6857979"/>
              <a:gd name="connsiteX23117" fmla="*/ 2657637 w 7283450"/>
              <a:gd name="connsiteY23117" fmla="*/ 4976486 h 6857979"/>
              <a:gd name="connsiteX23118" fmla="*/ 2656050 w 7283450"/>
              <a:gd name="connsiteY23118" fmla="*/ 4974898 h 6857979"/>
              <a:gd name="connsiteX23119" fmla="*/ 2654859 w 7283450"/>
              <a:gd name="connsiteY23119" fmla="*/ 4972913 h 6857979"/>
              <a:gd name="connsiteX23120" fmla="*/ 2653668 w 7283450"/>
              <a:gd name="connsiteY23120" fmla="*/ 4970134 h 6857979"/>
              <a:gd name="connsiteX23121" fmla="*/ 2653272 w 7283450"/>
              <a:gd name="connsiteY23121" fmla="*/ 4967356 h 6857979"/>
              <a:gd name="connsiteX23122" fmla="*/ 2652875 w 7283450"/>
              <a:gd name="connsiteY23122" fmla="*/ 4964180 h 6857979"/>
              <a:gd name="connsiteX23123" fmla="*/ 2653272 w 7283450"/>
              <a:gd name="connsiteY23123" fmla="*/ 4960608 h 6857979"/>
              <a:gd name="connsiteX23124" fmla="*/ 2653668 w 7283450"/>
              <a:gd name="connsiteY23124" fmla="*/ 4956638 h 6857979"/>
              <a:gd name="connsiteX23125" fmla="*/ 2655257 w 7283450"/>
              <a:gd name="connsiteY23125" fmla="*/ 4951875 h 6857979"/>
              <a:gd name="connsiteX23126" fmla="*/ 2656447 w 7283450"/>
              <a:gd name="connsiteY23126" fmla="*/ 4954653 h 6857979"/>
              <a:gd name="connsiteX23127" fmla="*/ 2658035 w 7283450"/>
              <a:gd name="connsiteY23127" fmla="*/ 4956638 h 6857979"/>
              <a:gd name="connsiteX23128" fmla="*/ 2659622 w 7283450"/>
              <a:gd name="connsiteY23128" fmla="*/ 4958226 h 6857979"/>
              <a:gd name="connsiteX23129" fmla="*/ 2661606 w 7283450"/>
              <a:gd name="connsiteY23129" fmla="*/ 4959814 h 6857979"/>
              <a:gd name="connsiteX23130" fmla="*/ 2666369 w 7283450"/>
              <a:gd name="connsiteY23130" fmla="*/ 4962195 h 6857979"/>
              <a:gd name="connsiteX23131" fmla="*/ 2670735 w 7283450"/>
              <a:gd name="connsiteY23131" fmla="*/ 4965371 h 6857979"/>
              <a:gd name="connsiteX23132" fmla="*/ 2673513 w 7283450"/>
              <a:gd name="connsiteY23132" fmla="*/ 4963386 h 6857979"/>
              <a:gd name="connsiteX23133" fmla="*/ 2675498 w 7283450"/>
              <a:gd name="connsiteY23133" fmla="*/ 4960211 h 6857979"/>
              <a:gd name="connsiteX23134" fmla="*/ 2677085 w 7283450"/>
              <a:gd name="connsiteY23134" fmla="*/ 4957829 h 6857979"/>
              <a:gd name="connsiteX23135" fmla="*/ 2678276 w 7283450"/>
              <a:gd name="connsiteY23135" fmla="*/ 4955050 h 6857979"/>
              <a:gd name="connsiteX23136" fmla="*/ 2679070 w 7283450"/>
              <a:gd name="connsiteY23136" fmla="*/ 4951875 h 6857979"/>
              <a:gd name="connsiteX23137" fmla="*/ 2679467 w 7283450"/>
              <a:gd name="connsiteY23137" fmla="*/ 4948699 h 6857979"/>
              <a:gd name="connsiteX23138" fmla="*/ 2679467 w 7283450"/>
              <a:gd name="connsiteY23138" fmla="*/ 4945920 h 6857979"/>
              <a:gd name="connsiteX23139" fmla="*/ 2679070 w 7283450"/>
              <a:gd name="connsiteY23139" fmla="*/ 4942744 h 6857979"/>
              <a:gd name="connsiteX23140" fmla="*/ 2678276 w 7283450"/>
              <a:gd name="connsiteY23140" fmla="*/ 4939966 h 6857979"/>
              <a:gd name="connsiteX23141" fmla="*/ 2677085 w 7283450"/>
              <a:gd name="connsiteY23141" fmla="*/ 4937187 h 6857979"/>
              <a:gd name="connsiteX23142" fmla="*/ 2675498 w 7283450"/>
              <a:gd name="connsiteY23142" fmla="*/ 4934408 h 6857979"/>
              <a:gd name="connsiteX23143" fmla="*/ 2673513 w 7283450"/>
              <a:gd name="connsiteY23143" fmla="*/ 4932027 h 6857979"/>
              <a:gd name="connsiteX23144" fmla="*/ 2670735 w 7283450"/>
              <a:gd name="connsiteY23144" fmla="*/ 4930042 h 6857979"/>
              <a:gd name="connsiteX23145" fmla="*/ 2667957 w 7283450"/>
              <a:gd name="connsiteY23145" fmla="*/ 4927660 h 6857979"/>
              <a:gd name="connsiteX23146" fmla="*/ 2665179 w 7283450"/>
              <a:gd name="connsiteY23146" fmla="*/ 4926470 h 6857979"/>
              <a:gd name="connsiteX23147" fmla="*/ 2661209 w 7283450"/>
              <a:gd name="connsiteY23147" fmla="*/ 4925279 h 6857979"/>
              <a:gd name="connsiteX23148" fmla="*/ 2662003 w 7283450"/>
              <a:gd name="connsiteY23148" fmla="*/ 4921706 h 6857979"/>
              <a:gd name="connsiteX23149" fmla="*/ 2662003 w 7283450"/>
              <a:gd name="connsiteY23149" fmla="*/ 4917737 h 6857979"/>
              <a:gd name="connsiteX23150" fmla="*/ 2661606 w 7283450"/>
              <a:gd name="connsiteY23150" fmla="*/ 4914561 h 6857979"/>
              <a:gd name="connsiteX23151" fmla="*/ 2660416 w 7283450"/>
              <a:gd name="connsiteY23151" fmla="*/ 4911782 h 6857979"/>
              <a:gd name="connsiteX23152" fmla="*/ 2658828 w 7283450"/>
              <a:gd name="connsiteY23152" fmla="*/ 4908607 h 6857979"/>
              <a:gd name="connsiteX23153" fmla="*/ 2657241 w 7283450"/>
              <a:gd name="connsiteY23153" fmla="*/ 4905828 h 6857979"/>
              <a:gd name="connsiteX23154" fmla="*/ 2652478 w 7283450"/>
              <a:gd name="connsiteY23154" fmla="*/ 4899874 h 6857979"/>
              <a:gd name="connsiteX23155" fmla="*/ 2647715 w 7283450"/>
              <a:gd name="connsiteY23155" fmla="*/ 4893920 h 6857979"/>
              <a:gd name="connsiteX23156" fmla="*/ 2645334 w 7283450"/>
              <a:gd name="connsiteY23156" fmla="*/ 4891141 h 6857979"/>
              <a:gd name="connsiteX23157" fmla="*/ 2643349 w 7283450"/>
              <a:gd name="connsiteY23157" fmla="*/ 4887966 h 6857979"/>
              <a:gd name="connsiteX23158" fmla="*/ 2641761 w 7283450"/>
              <a:gd name="connsiteY23158" fmla="*/ 4884393 h 6857979"/>
              <a:gd name="connsiteX23159" fmla="*/ 2640571 w 7283450"/>
              <a:gd name="connsiteY23159" fmla="*/ 4880423 h 6857979"/>
              <a:gd name="connsiteX23160" fmla="*/ 2639777 w 7283450"/>
              <a:gd name="connsiteY23160" fmla="*/ 4876057 h 6857979"/>
              <a:gd name="connsiteX23161" fmla="*/ 2639380 w 7283450"/>
              <a:gd name="connsiteY23161" fmla="*/ 4871691 h 6857979"/>
              <a:gd name="connsiteX23162" fmla="*/ 2628267 w 7283450"/>
              <a:gd name="connsiteY23162" fmla="*/ 4874072 h 6857979"/>
              <a:gd name="connsiteX23163" fmla="*/ 2617154 w 7283450"/>
              <a:gd name="connsiteY23163" fmla="*/ 4878042 h 6857979"/>
              <a:gd name="connsiteX23164" fmla="*/ 2604453 w 7283450"/>
              <a:gd name="connsiteY23164" fmla="*/ 4882408 h 6857979"/>
              <a:gd name="connsiteX23165" fmla="*/ 2589371 w 7283450"/>
              <a:gd name="connsiteY23165" fmla="*/ 4888362 h 6857979"/>
              <a:gd name="connsiteX23166" fmla="*/ 2576274 w 7283450"/>
              <a:gd name="connsiteY23166" fmla="*/ 4893523 h 6857979"/>
              <a:gd name="connsiteX23167" fmla="*/ 2563572 w 7283450"/>
              <a:gd name="connsiteY23167" fmla="*/ 4899080 h 6857979"/>
              <a:gd name="connsiteX23168" fmla="*/ 2550871 w 7283450"/>
              <a:gd name="connsiteY23168" fmla="*/ 4905034 h 6857979"/>
              <a:gd name="connsiteX23169" fmla="*/ 2544918 w 7283450"/>
              <a:gd name="connsiteY23169" fmla="*/ 4908210 h 6857979"/>
              <a:gd name="connsiteX23170" fmla="*/ 2538965 w 7283450"/>
              <a:gd name="connsiteY23170" fmla="*/ 4912179 h 6857979"/>
              <a:gd name="connsiteX23171" fmla="*/ 2536583 w 7283450"/>
              <a:gd name="connsiteY23171" fmla="*/ 4914164 h 6857979"/>
              <a:gd name="connsiteX23172" fmla="*/ 2532614 w 7283450"/>
              <a:gd name="connsiteY23172" fmla="*/ 4918531 h 6857979"/>
              <a:gd name="connsiteX23173" fmla="*/ 2528645 w 7283450"/>
              <a:gd name="connsiteY23173" fmla="*/ 4923294 h 6857979"/>
              <a:gd name="connsiteX23174" fmla="*/ 2526661 w 7283450"/>
              <a:gd name="connsiteY23174" fmla="*/ 4925279 h 6857979"/>
              <a:gd name="connsiteX23175" fmla="*/ 2519516 w 7283450"/>
              <a:gd name="connsiteY23175" fmla="*/ 4928057 h 6857979"/>
              <a:gd name="connsiteX23176" fmla="*/ 2512372 w 7283450"/>
              <a:gd name="connsiteY23176" fmla="*/ 4930439 h 6857979"/>
              <a:gd name="connsiteX23177" fmla="*/ 2496893 w 7283450"/>
              <a:gd name="connsiteY23177" fmla="*/ 4934408 h 6857979"/>
              <a:gd name="connsiteX23178" fmla="*/ 2488955 w 7283450"/>
              <a:gd name="connsiteY23178" fmla="*/ 4936393 h 6857979"/>
              <a:gd name="connsiteX23179" fmla="*/ 2481017 w 7283450"/>
              <a:gd name="connsiteY23179" fmla="*/ 4938775 h 6857979"/>
              <a:gd name="connsiteX23180" fmla="*/ 2473476 w 7283450"/>
              <a:gd name="connsiteY23180" fmla="*/ 4941554 h 6857979"/>
              <a:gd name="connsiteX23181" fmla="*/ 2470301 w 7283450"/>
              <a:gd name="connsiteY23181" fmla="*/ 4943141 h 6857979"/>
              <a:gd name="connsiteX23182" fmla="*/ 2467126 w 7283450"/>
              <a:gd name="connsiteY23182" fmla="*/ 4945127 h 6857979"/>
              <a:gd name="connsiteX23183" fmla="*/ 2462364 w 7283450"/>
              <a:gd name="connsiteY23183" fmla="*/ 4947905 h 6857979"/>
              <a:gd name="connsiteX23184" fmla="*/ 2457600 w 7283450"/>
              <a:gd name="connsiteY23184" fmla="*/ 4949890 h 6857979"/>
              <a:gd name="connsiteX23185" fmla="*/ 2446884 w 7283450"/>
              <a:gd name="connsiteY23185" fmla="*/ 4954256 h 6857979"/>
              <a:gd name="connsiteX23186" fmla="*/ 2435374 w 7283450"/>
              <a:gd name="connsiteY23186" fmla="*/ 4959020 h 6857979"/>
              <a:gd name="connsiteX23187" fmla="*/ 2429023 w 7283450"/>
              <a:gd name="connsiteY23187" fmla="*/ 4961798 h 6857979"/>
              <a:gd name="connsiteX23188" fmla="*/ 2422673 w 7283450"/>
              <a:gd name="connsiteY23188" fmla="*/ 4965371 h 6857979"/>
              <a:gd name="connsiteX23189" fmla="*/ 2418704 w 7283450"/>
              <a:gd name="connsiteY23189" fmla="*/ 4968150 h 6857979"/>
              <a:gd name="connsiteX23190" fmla="*/ 2414338 w 7283450"/>
              <a:gd name="connsiteY23190" fmla="*/ 4971722 h 6857979"/>
              <a:gd name="connsiteX23191" fmla="*/ 2406798 w 7283450"/>
              <a:gd name="connsiteY23191" fmla="*/ 4978867 h 6857979"/>
              <a:gd name="connsiteX23192" fmla="*/ 2399256 w 7283450"/>
              <a:gd name="connsiteY23192" fmla="*/ 4986409 h 6857979"/>
              <a:gd name="connsiteX23193" fmla="*/ 2395287 w 7283450"/>
              <a:gd name="connsiteY23193" fmla="*/ 4989585 h 6857979"/>
              <a:gd name="connsiteX23194" fmla="*/ 2391715 w 7283450"/>
              <a:gd name="connsiteY23194" fmla="*/ 4991966 h 6857979"/>
              <a:gd name="connsiteX23195" fmla="*/ 2390921 w 7283450"/>
              <a:gd name="connsiteY23195" fmla="*/ 4992363 h 6857979"/>
              <a:gd name="connsiteX23196" fmla="*/ 2390127 w 7283450"/>
              <a:gd name="connsiteY23196" fmla="*/ 4991966 h 6857979"/>
              <a:gd name="connsiteX23197" fmla="*/ 2388540 w 7283450"/>
              <a:gd name="connsiteY23197" fmla="*/ 4990379 h 6857979"/>
              <a:gd name="connsiteX23198" fmla="*/ 2386952 w 7283450"/>
              <a:gd name="connsiteY23198" fmla="*/ 4989188 h 6857979"/>
              <a:gd name="connsiteX23199" fmla="*/ 2386159 w 7283450"/>
              <a:gd name="connsiteY23199" fmla="*/ 4988791 h 6857979"/>
              <a:gd name="connsiteX23200" fmla="*/ 2384968 w 7283450"/>
              <a:gd name="connsiteY23200" fmla="*/ 4988791 h 6857979"/>
              <a:gd name="connsiteX23201" fmla="*/ 2376237 w 7283450"/>
              <a:gd name="connsiteY23201" fmla="*/ 4993157 h 6857979"/>
              <a:gd name="connsiteX23202" fmla="*/ 2362344 w 7283450"/>
              <a:gd name="connsiteY23202" fmla="*/ 5000699 h 6857979"/>
              <a:gd name="connsiteX23203" fmla="*/ 2348454 w 7283450"/>
              <a:gd name="connsiteY23203" fmla="*/ 5009035 h 6857979"/>
              <a:gd name="connsiteX23204" fmla="*/ 2337737 w 7283450"/>
              <a:gd name="connsiteY23204" fmla="*/ 5015783 h 6857979"/>
              <a:gd name="connsiteX23205" fmla="*/ 2333371 w 7283450"/>
              <a:gd name="connsiteY23205" fmla="*/ 5018959 h 6857979"/>
              <a:gd name="connsiteX23206" fmla="*/ 2330196 w 7283450"/>
              <a:gd name="connsiteY23206" fmla="*/ 5022532 h 6857979"/>
              <a:gd name="connsiteX23207" fmla="*/ 2324639 w 7283450"/>
              <a:gd name="connsiteY23207" fmla="*/ 5027295 h 6857979"/>
              <a:gd name="connsiteX23208" fmla="*/ 2321464 w 7283450"/>
              <a:gd name="connsiteY23208" fmla="*/ 5029280 h 6857979"/>
              <a:gd name="connsiteX23209" fmla="*/ 2317893 w 7283450"/>
              <a:gd name="connsiteY23209" fmla="*/ 5031661 h 6857979"/>
              <a:gd name="connsiteX23210" fmla="*/ 2313129 w 7283450"/>
              <a:gd name="connsiteY23210" fmla="*/ 5033646 h 6857979"/>
              <a:gd name="connsiteX23211" fmla="*/ 2306778 w 7283450"/>
              <a:gd name="connsiteY23211" fmla="*/ 5035631 h 6857979"/>
              <a:gd name="connsiteX23212" fmla="*/ 2305588 w 7283450"/>
              <a:gd name="connsiteY23212" fmla="*/ 5035631 h 6857979"/>
              <a:gd name="connsiteX23213" fmla="*/ 2303603 w 7283450"/>
              <a:gd name="connsiteY23213" fmla="*/ 5035631 h 6857979"/>
              <a:gd name="connsiteX23214" fmla="*/ 2300428 w 7283450"/>
              <a:gd name="connsiteY23214" fmla="*/ 5035234 h 6857979"/>
              <a:gd name="connsiteX23215" fmla="*/ 2297254 w 7283450"/>
              <a:gd name="connsiteY23215" fmla="*/ 5035234 h 6857979"/>
              <a:gd name="connsiteX23216" fmla="*/ 2295665 w 7283450"/>
              <a:gd name="connsiteY23216" fmla="*/ 5035234 h 6857979"/>
              <a:gd name="connsiteX23217" fmla="*/ 2294078 w 7283450"/>
              <a:gd name="connsiteY23217" fmla="*/ 5035631 h 6857979"/>
              <a:gd name="connsiteX23218" fmla="*/ 2291696 w 7283450"/>
              <a:gd name="connsiteY23218" fmla="*/ 5037219 h 6857979"/>
              <a:gd name="connsiteX23219" fmla="*/ 2289315 w 7283450"/>
              <a:gd name="connsiteY23219" fmla="*/ 5038806 h 6857979"/>
              <a:gd name="connsiteX23220" fmla="*/ 2284949 w 7283450"/>
              <a:gd name="connsiteY23220" fmla="*/ 5043570 h 6857979"/>
              <a:gd name="connsiteX23221" fmla="*/ 2282568 w 7283450"/>
              <a:gd name="connsiteY23221" fmla="*/ 5045555 h 6857979"/>
              <a:gd name="connsiteX23222" fmla="*/ 2279789 w 7283450"/>
              <a:gd name="connsiteY23222" fmla="*/ 5048333 h 6857979"/>
              <a:gd name="connsiteX23223" fmla="*/ 2276217 w 7283450"/>
              <a:gd name="connsiteY23223" fmla="*/ 5050318 h 6857979"/>
              <a:gd name="connsiteX23224" fmla="*/ 2272248 w 7283450"/>
              <a:gd name="connsiteY23224" fmla="*/ 5052303 h 6857979"/>
              <a:gd name="connsiteX23225" fmla="*/ 2269073 w 7283450"/>
              <a:gd name="connsiteY23225" fmla="*/ 5053890 h 6857979"/>
              <a:gd name="connsiteX23226" fmla="*/ 2267089 w 7283450"/>
              <a:gd name="connsiteY23226" fmla="*/ 5055875 h 6857979"/>
              <a:gd name="connsiteX23227" fmla="*/ 2265501 w 7283450"/>
              <a:gd name="connsiteY23227" fmla="*/ 5058654 h 6857979"/>
              <a:gd name="connsiteX23228" fmla="*/ 2264310 w 7283450"/>
              <a:gd name="connsiteY23228" fmla="*/ 5061036 h 6857979"/>
              <a:gd name="connsiteX23229" fmla="*/ 2261929 w 7283450"/>
              <a:gd name="connsiteY23229" fmla="*/ 5065799 h 6857979"/>
              <a:gd name="connsiteX23230" fmla="*/ 2260738 w 7283450"/>
              <a:gd name="connsiteY23230" fmla="*/ 5067784 h 6857979"/>
              <a:gd name="connsiteX23231" fmla="*/ 2259547 w 7283450"/>
              <a:gd name="connsiteY23231" fmla="*/ 5068974 h 6857979"/>
              <a:gd name="connsiteX23232" fmla="*/ 2251213 w 7283450"/>
              <a:gd name="connsiteY23232" fmla="*/ 5075326 h 6857979"/>
              <a:gd name="connsiteX23233" fmla="*/ 2240893 w 7283450"/>
              <a:gd name="connsiteY23233" fmla="*/ 5082471 h 6857979"/>
              <a:gd name="connsiteX23234" fmla="*/ 2235337 w 7283450"/>
              <a:gd name="connsiteY23234" fmla="*/ 5085646 h 6857979"/>
              <a:gd name="connsiteX23235" fmla="*/ 2229780 w 7283450"/>
              <a:gd name="connsiteY23235" fmla="*/ 5088425 h 6857979"/>
              <a:gd name="connsiteX23236" fmla="*/ 2224223 w 7283450"/>
              <a:gd name="connsiteY23236" fmla="*/ 5090807 h 6857979"/>
              <a:gd name="connsiteX23237" fmla="*/ 2219064 w 7283450"/>
              <a:gd name="connsiteY23237" fmla="*/ 5092394 h 6857979"/>
              <a:gd name="connsiteX23238" fmla="*/ 2214698 w 7283450"/>
              <a:gd name="connsiteY23238" fmla="*/ 5093188 h 6857979"/>
              <a:gd name="connsiteX23239" fmla="*/ 2208744 w 7283450"/>
              <a:gd name="connsiteY23239" fmla="*/ 5093188 h 6857979"/>
              <a:gd name="connsiteX23240" fmla="*/ 2201998 w 7283450"/>
              <a:gd name="connsiteY23240" fmla="*/ 5092791 h 6857979"/>
              <a:gd name="connsiteX23241" fmla="*/ 2194854 w 7283450"/>
              <a:gd name="connsiteY23241" fmla="*/ 5091997 h 6857979"/>
              <a:gd name="connsiteX23242" fmla="*/ 2187710 w 7283450"/>
              <a:gd name="connsiteY23242" fmla="*/ 5090807 h 6857979"/>
              <a:gd name="connsiteX23243" fmla="*/ 2184533 w 7283450"/>
              <a:gd name="connsiteY23243" fmla="*/ 5089219 h 6857979"/>
              <a:gd name="connsiteX23244" fmla="*/ 2181359 w 7283450"/>
              <a:gd name="connsiteY23244" fmla="*/ 5088425 h 6857979"/>
              <a:gd name="connsiteX23245" fmla="*/ 2179374 w 7283450"/>
              <a:gd name="connsiteY23245" fmla="*/ 5087234 h 6857979"/>
              <a:gd name="connsiteX23246" fmla="*/ 2177389 w 7283450"/>
              <a:gd name="connsiteY23246" fmla="*/ 5085646 h 6857979"/>
              <a:gd name="connsiteX23247" fmla="*/ 2175405 w 7283450"/>
              <a:gd name="connsiteY23247" fmla="*/ 5084455 h 6857979"/>
              <a:gd name="connsiteX23248" fmla="*/ 2174611 w 7283450"/>
              <a:gd name="connsiteY23248" fmla="*/ 5082471 h 6857979"/>
              <a:gd name="connsiteX23249" fmla="*/ 2174215 w 7283450"/>
              <a:gd name="connsiteY23249" fmla="*/ 5079692 h 6857979"/>
              <a:gd name="connsiteX23250" fmla="*/ 2174215 w 7283450"/>
              <a:gd name="connsiteY23250" fmla="*/ 5077310 h 6857979"/>
              <a:gd name="connsiteX23251" fmla="*/ 2174611 w 7283450"/>
              <a:gd name="connsiteY23251" fmla="*/ 5074929 h 6857979"/>
              <a:gd name="connsiteX23252" fmla="*/ 2175405 w 7283450"/>
              <a:gd name="connsiteY23252" fmla="*/ 5072547 h 6857979"/>
              <a:gd name="connsiteX23253" fmla="*/ 2176993 w 7283450"/>
              <a:gd name="connsiteY23253" fmla="*/ 5070959 h 6857979"/>
              <a:gd name="connsiteX23254" fmla="*/ 2178183 w 7283450"/>
              <a:gd name="connsiteY23254" fmla="*/ 5069371 h 6857979"/>
              <a:gd name="connsiteX23255" fmla="*/ 2181359 w 7283450"/>
              <a:gd name="connsiteY23255" fmla="*/ 5066593 h 6857979"/>
              <a:gd name="connsiteX23256" fmla="*/ 2185724 w 7283450"/>
              <a:gd name="connsiteY23256" fmla="*/ 5063814 h 6857979"/>
              <a:gd name="connsiteX23257" fmla="*/ 2189693 w 7283450"/>
              <a:gd name="connsiteY23257" fmla="*/ 5061829 h 6857979"/>
              <a:gd name="connsiteX23258" fmla="*/ 2196837 w 7283450"/>
              <a:gd name="connsiteY23258" fmla="*/ 5059051 h 6857979"/>
              <a:gd name="connsiteX23259" fmla="*/ 2199219 w 7283450"/>
              <a:gd name="connsiteY23259" fmla="*/ 5057463 h 6857979"/>
              <a:gd name="connsiteX23260" fmla="*/ 2202394 w 7283450"/>
              <a:gd name="connsiteY23260" fmla="*/ 5054684 h 6857979"/>
              <a:gd name="connsiteX23261" fmla="*/ 2205569 w 7283450"/>
              <a:gd name="connsiteY23261" fmla="*/ 5051509 h 6857979"/>
              <a:gd name="connsiteX23262" fmla="*/ 2209141 w 7283450"/>
              <a:gd name="connsiteY23262" fmla="*/ 5049127 h 6857979"/>
              <a:gd name="connsiteX23263" fmla="*/ 2231368 w 7283450"/>
              <a:gd name="connsiteY23263" fmla="*/ 5035631 h 6857979"/>
              <a:gd name="connsiteX23264" fmla="*/ 2234543 w 7283450"/>
              <a:gd name="connsiteY23264" fmla="*/ 5034837 h 6857979"/>
              <a:gd name="connsiteX23265" fmla="*/ 2239703 w 7283450"/>
              <a:gd name="connsiteY23265" fmla="*/ 5033646 h 6857979"/>
              <a:gd name="connsiteX23266" fmla="*/ 2253198 w 7283450"/>
              <a:gd name="connsiteY23266" fmla="*/ 5031264 h 6857979"/>
              <a:gd name="connsiteX23267" fmla="*/ 2260342 w 7283450"/>
              <a:gd name="connsiteY23267" fmla="*/ 5029280 h 6857979"/>
              <a:gd name="connsiteX23268" fmla="*/ 2267882 w 7283450"/>
              <a:gd name="connsiteY23268" fmla="*/ 5027692 h 6857979"/>
              <a:gd name="connsiteX23269" fmla="*/ 2275027 w 7283450"/>
              <a:gd name="connsiteY23269" fmla="*/ 5025310 h 6857979"/>
              <a:gd name="connsiteX23270" fmla="*/ 2281774 w 7283450"/>
              <a:gd name="connsiteY23270" fmla="*/ 5022532 h 6857979"/>
              <a:gd name="connsiteX23271" fmla="*/ 2283759 w 7283450"/>
              <a:gd name="connsiteY23271" fmla="*/ 5020547 h 6857979"/>
              <a:gd name="connsiteX23272" fmla="*/ 2286140 w 7283450"/>
              <a:gd name="connsiteY23272" fmla="*/ 5018959 h 6857979"/>
              <a:gd name="connsiteX23273" fmla="*/ 2291696 w 7283450"/>
              <a:gd name="connsiteY23273" fmla="*/ 5014593 h 6857979"/>
              <a:gd name="connsiteX23274" fmla="*/ 2303603 w 7283450"/>
              <a:gd name="connsiteY23274" fmla="*/ 5002684 h 6857979"/>
              <a:gd name="connsiteX23275" fmla="*/ 2309954 w 7283450"/>
              <a:gd name="connsiteY23275" fmla="*/ 4997127 h 6857979"/>
              <a:gd name="connsiteX23276" fmla="*/ 2316701 w 7283450"/>
              <a:gd name="connsiteY23276" fmla="*/ 4991966 h 6857979"/>
              <a:gd name="connsiteX23277" fmla="*/ 2319479 w 7283450"/>
              <a:gd name="connsiteY23277" fmla="*/ 4989585 h 6857979"/>
              <a:gd name="connsiteX23278" fmla="*/ 2323051 w 7283450"/>
              <a:gd name="connsiteY23278" fmla="*/ 4987600 h 6857979"/>
              <a:gd name="connsiteX23279" fmla="*/ 2325830 w 7283450"/>
              <a:gd name="connsiteY23279" fmla="*/ 4986409 h 6857979"/>
              <a:gd name="connsiteX23280" fmla="*/ 2328608 w 7283450"/>
              <a:gd name="connsiteY23280" fmla="*/ 4985218 h 6857979"/>
              <a:gd name="connsiteX23281" fmla="*/ 2334959 w 7283450"/>
              <a:gd name="connsiteY23281" fmla="*/ 4984028 h 6857979"/>
              <a:gd name="connsiteX23282" fmla="*/ 2340912 w 7283450"/>
              <a:gd name="connsiteY23282" fmla="*/ 4982043 h 6857979"/>
              <a:gd name="connsiteX23283" fmla="*/ 2353216 w 7283450"/>
              <a:gd name="connsiteY23283" fmla="*/ 4977279 h 6857979"/>
              <a:gd name="connsiteX23284" fmla="*/ 2365520 w 7283450"/>
              <a:gd name="connsiteY23284" fmla="*/ 4972119 h 6857979"/>
              <a:gd name="connsiteX23285" fmla="*/ 2377030 w 7283450"/>
              <a:gd name="connsiteY23285" fmla="*/ 4966165 h 6857979"/>
              <a:gd name="connsiteX23286" fmla="*/ 2397669 w 7283450"/>
              <a:gd name="connsiteY23286" fmla="*/ 4955447 h 6857979"/>
              <a:gd name="connsiteX23287" fmla="*/ 2406798 w 7283450"/>
              <a:gd name="connsiteY23287" fmla="*/ 4951081 h 6857979"/>
              <a:gd name="connsiteX23288" fmla="*/ 2413147 w 7283450"/>
              <a:gd name="connsiteY23288" fmla="*/ 4948699 h 6857979"/>
              <a:gd name="connsiteX23289" fmla="*/ 2414338 w 7283450"/>
              <a:gd name="connsiteY23289" fmla="*/ 4948699 h 6857979"/>
              <a:gd name="connsiteX23290" fmla="*/ 2415926 w 7283450"/>
              <a:gd name="connsiteY23290" fmla="*/ 4948699 h 6857979"/>
              <a:gd name="connsiteX23291" fmla="*/ 2417910 w 7283450"/>
              <a:gd name="connsiteY23291" fmla="*/ 4949890 h 6857979"/>
              <a:gd name="connsiteX23292" fmla="*/ 2419498 w 7283450"/>
              <a:gd name="connsiteY23292" fmla="*/ 4951081 h 6857979"/>
              <a:gd name="connsiteX23293" fmla="*/ 2419895 w 7283450"/>
              <a:gd name="connsiteY23293" fmla="*/ 4951478 h 6857979"/>
              <a:gd name="connsiteX23294" fmla="*/ 2419498 w 7283450"/>
              <a:gd name="connsiteY23294" fmla="*/ 4951875 h 6857979"/>
              <a:gd name="connsiteX23295" fmla="*/ 2421482 w 7283450"/>
              <a:gd name="connsiteY23295" fmla="*/ 4950287 h 6857979"/>
              <a:gd name="connsiteX23296" fmla="*/ 2423070 w 7283450"/>
              <a:gd name="connsiteY23296" fmla="*/ 4948699 h 6857979"/>
              <a:gd name="connsiteX23297" fmla="*/ 2424261 w 7283450"/>
              <a:gd name="connsiteY23297" fmla="*/ 4947111 h 6857979"/>
              <a:gd name="connsiteX23298" fmla="*/ 2425054 w 7283450"/>
              <a:gd name="connsiteY23298" fmla="*/ 4944729 h 6857979"/>
              <a:gd name="connsiteX23299" fmla="*/ 2426642 w 7283450"/>
              <a:gd name="connsiteY23299" fmla="*/ 4941157 h 6857979"/>
              <a:gd name="connsiteX23300" fmla="*/ 2427437 w 7283450"/>
              <a:gd name="connsiteY23300" fmla="*/ 4939966 h 6857979"/>
              <a:gd name="connsiteX23301" fmla="*/ 2429023 w 7283450"/>
              <a:gd name="connsiteY23301" fmla="*/ 4938775 h 6857979"/>
              <a:gd name="connsiteX23302" fmla="*/ 2429817 w 7283450"/>
              <a:gd name="connsiteY23302" fmla="*/ 4938775 h 6857979"/>
              <a:gd name="connsiteX23303" fmla="*/ 2430611 w 7283450"/>
              <a:gd name="connsiteY23303" fmla="*/ 4939172 h 6857979"/>
              <a:gd name="connsiteX23304" fmla="*/ 2432992 w 7283450"/>
              <a:gd name="connsiteY23304" fmla="*/ 4940760 h 6857979"/>
              <a:gd name="connsiteX23305" fmla="*/ 2435771 w 7283450"/>
              <a:gd name="connsiteY23305" fmla="*/ 4941950 h 6857979"/>
              <a:gd name="connsiteX23306" fmla="*/ 2436961 w 7283450"/>
              <a:gd name="connsiteY23306" fmla="*/ 4942347 h 6857979"/>
              <a:gd name="connsiteX23307" fmla="*/ 2438549 w 7283450"/>
              <a:gd name="connsiteY23307" fmla="*/ 4941950 h 6857979"/>
              <a:gd name="connsiteX23308" fmla="*/ 2442121 w 7283450"/>
              <a:gd name="connsiteY23308" fmla="*/ 4939966 h 6857979"/>
              <a:gd name="connsiteX23309" fmla="*/ 2446090 w 7283450"/>
              <a:gd name="connsiteY23309" fmla="*/ 4936393 h 6857979"/>
              <a:gd name="connsiteX23310" fmla="*/ 2456013 w 7283450"/>
              <a:gd name="connsiteY23310" fmla="*/ 4927660 h 6857979"/>
              <a:gd name="connsiteX23311" fmla="*/ 2467523 w 7283450"/>
              <a:gd name="connsiteY23311" fmla="*/ 4917340 h 6857979"/>
              <a:gd name="connsiteX23312" fmla="*/ 2473079 w 7283450"/>
              <a:gd name="connsiteY23312" fmla="*/ 4912973 h 6857979"/>
              <a:gd name="connsiteX23313" fmla="*/ 2479430 w 7283450"/>
              <a:gd name="connsiteY23313" fmla="*/ 4908607 h 6857979"/>
              <a:gd name="connsiteX23314" fmla="*/ 2480223 w 7283450"/>
              <a:gd name="connsiteY23314" fmla="*/ 4908210 h 6857979"/>
              <a:gd name="connsiteX23315" fmla="*/ 2481414 w 7283450"/>
              <a:gd name="connsiteY23315" fmla="*/ 4908210 h 6857979"/>
              <a:gd name="connsiteX23316" fmla="*/ 2484192 w 7283450"/>
              <a:gd name="connsiteY23316" fmla="*/ 4908607 h 6857979"/>
              <a:gd name="connsiteX23317" fmla="*/ 2486574 w 7283450"/>
              <a:gd name="connsiteY23317" fmla="*/ 4909004 h 6857979"/>
              <a:gd name="connsiteX23318" fmla="*/ 2487765 w 7283450"/>
              <a:gd name="connsiteY23318" fmla="*/ 4909004 h 6857979"/>
              <a:gd name="connsiteX23319" fmla="*/ 2488558 w 7283450"/>
              <a:gd name="connsiteY23319" fmla="*/ 4908607 h 6857979"/>
              <a:gd name="connsiteX23320" fmla="*/ 2492925 w 7283450"/>
              <a:gd name="connsiteY23320" fmla="*/ 4905828 h 6857979"/>
              <a:gd name="connsiteX23321" fmla="*/ 2496099 w 7283450"/>
              <a:gd name="connsiteY23321" fmla="*/ 4902256 h 6857979"/>
              <a:gd name="connsiteX23322" fmla="*/ 2503244 w 7283450"/>
              <a:gd name="connsiteY23322" fmla="*/ 4895904 h 6857979"/>
              <a:gd name="connsiteX23323" fmla="*/ 2506022 w 7283450"/>
              <a:gd name="connsiteY23323" fmla="*/ 4892332 h 6857979"/>
              <a:gd name="connsiteX23324" fmla="*/ 2509991 w 7283450"/>
              <a:gd name="connsiteY23324" fmla="*/ 4889553 h 6857979"/>
              <a:gd name="connsiteX23325" fmla="*/ 2513166 w 7283450"/>
              <a:gd name="connsiteY23325" fmla="*/ 4887172 h 6857979"/>
              <a:gd name="connsiteX23326" fmla="*/ 2516738 w 7283450"/>
              <a:gd name="connsiteY23326" fmla="*/ 4884790 h 6857979"/>
              <a:gd name="connsiteX23327" fmla="*/ 2521501 w 7283450"/>
              <a:gd name="connsiteY23327" fmla="*/ 4883202 h 6857979"/>
              <a:gd name="connsiteX23328" fmla="*/ 2525867 w 7283450"/>
              <a:gd name="connsiteY23328" fmla="*/ 4882011 h 6857979"/>
              <a:gd name="connsiteX23329" fmla="*/ 2536186 w 7283450"/>
              <a:gd name="connsiteY23329" fmla="*/ 4879233 h 6857979"/>
              <a:gd name="connsiteX23330" fmla="*/ 2545712 w 7283450"/>
              <a:gd name="connsiteY23330" fmla="*/ 4875660 h 6857979"/>
              <a:gd name="connsiteX23331" fmla="*/ 2550078 w 7283450"/>
              <a:gd name="connsiteY23331" fmla="*/ 4874072 h 6857979"/>
              <a:gd name="connsiteX23332" fmla="*/ 2554840 w 7283450"/>
              <a:gd name="connsiteY23332" fmla="*/ 4871691 h 6857979"/>
              <a:gd name="connsiteX23333" fmla="*/ 2555635 w 7283450"/>
              <a:gd name="connsiteY23333" fmla="*/ 4870897 h 6857979"/>
              <a:gd name="connsiteX23334" fmla="*/ 2556428 w 7283450"/>
              <a:gd name="connsiteY23334" fmla="*/ 4869706 h 6857979"/>
              <a:gd name="connsiteX23335" fmla="*/ 2558016 w 7283450"/>
              <a:gd name="connsiteY23335" fmla="*/ 4866133 h 6857979"/>
              <a:gd name="connsiteX23336" fmla="*/ 2560794 w 7283450"/>
              <a:gd name="connsiteY23336" fmla="*/ 4862164 h 6857979"/>
              <a:gd name="connsiteX23337" fmla="*/ 2561986 w 7283450"/>
              <a:gd name="connsiteY23337" fmla="*/ 4860576 h 6857979"/>
              <a:gd name="connsiteX23338" fmla="*/ 2563969 w 7283450"/>
              <a:gd name="connsiteY23338" fmla="*/ 4858194 h 6857979"/>
              <a:gd name="connsiteX23339" fmla="*/ 2565954 w 7283450"/>
              <a:gd name="connsiteY23339" fmla="*/ 4857004 h 6857979"/>
              <a:gd name="connsiteX23340" fmla="*/ 2568335 w 7283450"/>
              <a:gd name="connsiteY23340" fmla="*/ 4856607 h 6857979"/>
              <a:gd name="connsiteX23341" fmla="*/ 2571113 w 7283450"/>
              <a:gd name="connsiteY23341" fmla="*/ 4856210 h 6857979"/>
              <a:gd name="connsiteX23342" fmla="*/ 2573892 w 7283450"/>
              <a:gd name="connsiteY23342" fmla="*/ 4856210 h 6857979"/>
              <a:gd name="connsiteX23343" fmla="*/ 2579052 w 7283450"/>
              <a:gd name="connsiteY23343" fmla="*/ 4855813 h 6857979"/>
              <a:gd name="connsiteX23344" fmla="*/ 2581036 w 7283450"/>
              <a:gd name="connsiteY23344" fmla="*/ 4855813 h 6857979"/>
              <a:gd name="connsiteX23345" fmla="*/ 2582623 w 7283450"/>
              <a:gd name="connsiteY23345" fmla="*/ 4855019 h 6857979"/>
              <a:gd name="connsiteX23346" fmla="*/ 2589371 w 7283450"/>
              <a:gd name="connsiteY23346" fmla="*/ 4851049 h 6857979"/>
              <a:gd name="connsiteX23347" fmla="*/ 2595324 w 7283450"/>
              <a:gd name="connsiteY23347" fmla="*/ 4847080 h 6857979"/>
              <a:gd name="connsiteX23348" fmla="*/ 2600484 w 7283450"/>
              <a:gd name="connsiteY23348" fmla="*/ 4842713 h 6857979"/>
              <a:gd name="connsiteX23349" fmla="*/ 2605247 w 7283450"/>
              <a:gd name="connsiteY23349" fmla="*/ 4839141 h 6857979"/>
              <a:gd name="connsiteX23350" fmla="*/ 2608819 w 7283450"/>
              <a:gd name="connsiteY23350" fmla="*/ 4835568 h 6857979"/>
              <a:gd name="connsiteX23351" fmla="*/ 2611994 w 7283450"/>
              <a:gd name="connsiteY23351" fmla="*/ 4832393 h 6857979"/>
              <a:gd name="connsiteX23352" fmla="*/ 2613582 w 7283450"/>
              <a:gd name="connsiteY23352" fmla="*/ 4830011 h 6857979"/>
              <a:gd name="connsiteX23353" fmla="*/ 2614375 w 7283450"/>
              <a:gd name="connsiteY23353" fmla="*/ 4828423 h 6857979"/>
              <a:gd name="connsiteX23354" fmla="*/ 2613979 w 7283450"/>
              <a:gd name="connsiteY23354" fmla="*/ 4825248 h 6857979"/>
              <a:gd name="connsiteX23355" fmla="*/ 2612788 w 7283450"/>
              <a:gd name="connsiteY23355" fmla="*/ 4821278 h 6857979"/>
              <a:gd name="connsiteX23356" fmla="*/ 2610406 w 7283450"/>
              <a:gd name="connsiteY23356" fmla="*/ 4816912 h 6857979"/>
              <a:gd name="connsiteX23357" fmla="*/ 2608819 w 7283450"/>
              <a:gd name="connsiteY23357" fmla="*/ 4814927 h 6857979"/>
              <a:gd name="connsiteX23358" fmla="*/ 2607231 w 7283450"/>
              <a:gd name="connsiteY23358" fmla="*/ 4812942 h 6857979"/>
              <a:gd name="connsiteX23359" fmla="*/ 2605644 w 7283450"/>
              <a:gd name="connsiteY23359" fmla="*/ 4811354 h 6857979"/>
              <a:gd name="connsiteX23360" fmla="*/ 2603659 w 7283450"/>
              <a:gd name="connsiteY23360" fmla="*/ 4809767 h 6857979"/>
              <a:gd name="connsiteX23361" fmla="*/ 2600881 w 7283450"/>
              <a:gd name="connsiteY23361" fmla="*/ 4808179 h 6857979"/>
              <a:gd name="connsiteX23362" fmla="*/ 2598499 w 7283450"/>
              <a:gd name="connsiteY23362" fmla="*/ 4807385 h 6857979"/>
              <a:gd name="connsiteX23363" fmla="*/ 2595721 w 7283450"/>
              <a:gd name="connsiteY23363" fmla="*/ 4806591 h 6857979"/>
              <a:gd name="connsiteX23364" fmla="*/ 2592547 w 7283450"/>
              <a:gd name="connsiteY23364" fmla="*/ 4806591 h 6857979"/>
              <a:gd name="connsiteX23365" fmla="*/ 2589371 w 7283450"/>
              <a:gd name="connsiteY23365" fmla="*/ 4806988 h 6857979"/>
              <a:gd name="connsiteX23366" fmla="*/ 2585799 w 7283450"/>
              <a:gd name="connsiteY23366" fmla="*/ 4808179 h 6857979"/>
              <a:gd name="connsiteX23367" fmla="*/ 2585403 w 7283450"/>
              <a:gd name="connsiteY23367" fmla="*/ 4805400 h 6857979"/>
              <a:gd name="connsiteX23368" fmla="*/ 2584608 w 7283450"/>
              <a:gd name="connsiteY23368" fmla="*/ 4803019 h 6857979"/>
              <a:gd name="connsiteX23369" fmla="*/ 2583814 w 7283450"/>
              <a:gd name="connsiteY23369" fmla="*/ 4800240 h 6857979"/>
              <a:gd name="connsiteX23370" fmla="*/ 2582623 w 7283450"/>
              <a:gd name="connsiteY23370" fmla="*/ 4797858 h 6857979"/>
              <a:gd name="connsiteX23371" fmla="*/ 2579845 w 7283450"/>
              <a:gd name="connsiteY23371" fmla="*/ 4793492 h 6857979"/>
              <a:gd name="connsiteX23372" fmla="*/ 2575876 w 7283450"/>
              <a:gd name="connsiteY23372" fmla="*/ 4789522 h 6857979"/>
              <a:gd name="connsiteX23373" fmla="*/ 2571908 w 7283450"/>
              <a:gd name="connsiteY23373" fmla="*/ 4785950 h 6857979"/>
              <a:gd name="connsiteX23374" fmla="*/ 2566747 w 7283450"/>
              <a:gd name="connsiteY23374" fmla="*/ 4782774 h 6857979"/>
              <a:gd name="connsiteX23375" fmla="*/ 2561588 w 7283450"/>
              <a:gd name="connsiteY23375" fmla="*/ 4780392 h 6857979"/>
              <a:gd name="connsiteX23376" fmla="*/ 2555237 w 7283450"/>
              <a:gd name="connsiteY23376" fmla="*/ 4778408 h 6857979"/>
              <a:gd name="connsiteX23377" fmla="*/ 2548887 w 7283450"/>
              <a:gd name="connsiteY23377" fmla="*/ 4777217 h 6857979"/>
              <a:gd name="connsiteX23378" fmla="*/ 2542140 w 7283450"/>
              <a:gd name="connsiteY23378" fmla="*/ 4776026 h 6857979"/>
              <a:gd name="connsiteX23379" fmla="*/ 2535789 w 7283450"/>
              <a:gd name="connsiteY23379" fmla="*/ 4774835 h 6857979"/>
              <a:gd name="connsiteX23380" fmla="*/ 2528645 w 7283450"/>
              <a:gd name="connsiteY23380" fmla="*/ 4774835 h 6857979"/>
              <a:gd name="connsiteX23381" fmla="*/ 2521898 w 7283450"/>
              <a:gd name="connsiteY23381" fmla="*/ 4774835 h 6857979"/>
              <a:gd name="connsiteX23382" fmla="*/ 2514754 w 7283450"/>
              <a:gd name="connsiteY23382" fmla="*/ 4776026 h 6857979"/>
              <a:gd name="connsiteX23383" fmla="*/ 2507609 w 7283450"/>
              <a:gd name="connsiteY23383" fmla="*/ 4776820 h 6857979"/>
              <a:gd name="connsiteX23384" fmla="*/ 2501259 w 7283450"/>
              <a:gd name="connsiteY23384" fmla="*/ 4778011 h 6857979"/>
              <a:gd name="connsiteX23385" fmla="*/ 2499671 w 7283450"/>
              <a:gd name="connsiteY23385" fmla="*/ 4778805 h 6857979"/>
              <a:gd name="connsiteX23386" fmla="*/ 2498878 w 7283450"/>
              <a:gd name="connsiteY23386" fmla="*/ 4779996 h 6857979"/>
              <a:gd name="connsiteX23387" fmla="*/ 2497687 w 7283450"/>
              <a:gd name="connsiteY23387" fmla="*/ 4782774 h 6857979"/>
              <a:gd name="connsiteX23388" fmla="*/ 2496496 w 7283450"/>
              <a:gd name="connsiteY23388" fmla="*/ 4786347 h 6857979"/>
              <a:gd name="connsiteX23389" fmla="*/ 2496099 w 7283450"/>
              <a:gd name="connsiteY23389" fmla="*/ 4787538 h 6857979"/>
              <a:gd name="connsiteX23390" fmla="*/ 2494909 w 7283450"/>
              <a:gd name="connsiteY23390" fmla="*/ 4787935 h 6857979"/>
              <a:gd name="connsiteX23391" fmla="*/ 2494115 w 7283450"/>
              <a:gd name="connsiteY23391" fmla="*/ 4788331 h 6857979"/>
              <a:gd name="connsiteX23392" fmla="*/ 2492527 w 7283450"/>
              <a:gd name="connsiteY23392" fmla="*/ 4788728 h 6857979"/>
              <a:gd name="connsiteX23393" fmla="*/ 2488558 w 7283450"/>
              <a:gd name="connsiteY23393" fmla="*/ 4789125 h 6857979"/>
              <a:gd name="connsiteX23394" fmla="*/ 2477842 w 7283450"/>
              <a:gd name="connsiteY23394" fmla="*/ 4788331 h 6857979"/>
              <a:gd name="connsiteX23395" fmla="*/ 2465538 w 7283450"/>
              <a:gd name="connsiteY23395" fmla="*/ 4787538 h 6857979"/>
              <a:gd name="connsiteX23396" fmla="*/ 2459982 w 7283450"/>
              <a:gd name="connsiteY23396" fmla="*/ 4787538 h 6857979"/>
              <a:gd name="connsiteX23397" fmla="*/ 2454028 w 7283450"/>
              <a:gd name="connsiteY23397" fmla="*/ 4787935 h 6857979"/>
              <a:gd name="connsiteX23398" fmla="*/ 2445693 w 7283450"/>
              <a:gd name="connsiteY23398" fmla="*/ 4789522 h 6857979"/>
              <a:gd name="connsiteX23399" fmla="*/ 2438152 w 7283450"/>
              <a:gd name="connsiteY23399" fmla="*/ 4791110 h 6857979"/>
              <a:gd name="connsiteX23400" fmla="*/ 2425054 w 7283450"/>
              <a:gd name="connsiteY23400" fmla="*/ 4795080 h 6857979"/>
              <a:gd name="connsiteX23401" fmla="*/ 2418704 w 7283450"/>
              <a:gd name="connsiteY23401" fmla="*/ 4796667 h 6857979"/>
              <a:gd name="connsiteX23402" fmla="*/ 2413544 w 7283450"/>
              <a:gd name="connsiteY23402" fmla="*/ 4797858 h 6857979"/>
              <a:gd name="connsiteX23403" fmla="*/ 2408782 w 7283450"/>
              <a:gd name="connsiteY23403" fmla="*/ 4798255 h 6857979"/>
              <a:gd name="connsiteX23404" fmla="*/ 2404020 w 7283450"/>
              <a:gd name="connsiteY23404" fmla="*/ 4798255 h 6857979"/>
              <a:gd name="connsiteX23405" fmla="*/ 2394493 w 7283450"/>
              <a:gd name="connsiteY23405" fmla="*/ 4796270 h 6857979"/>
              <a:gd name="connsiteX23406" fmla="*/ 2382983 w 7283450"/>
              <a:gd name="connsiteY23406" fmla="*/ 4793889 h 6857979"/>
              <a:gd name="connsiteX23407" fmla="*/ 2376633 w 7283450"/>
              <a:gd name="connsiteY23407" fmla="*/ 4793095 h 6857979"/>
              <a:gd name="connsiteX23408" fmla="*/ 2370679 w 7283450"/>
              <a:gd name="connsiteY23408" fmla="*/ 4793095 h 6857979"/>
              <a:gd name="connsiteX23409" fmla="*/ 2365123 w 7283450"/>
              <a:gd name="connsiteY23409" fmla="*/ 4793492 h 6857979"/>
              <a:gd name="connsiteX23410" fmla="*/ 2362344 w 7283450"/>
              <a:gd name="connsiteY23410" fmla="*/ 4793889 h 6857979"/>
              <a:gd name="connsiteX23411" fmla="*/ 2359964 w 7283450"/>
              <a:gd name="connsiteY23411" fmla="*/ 4795080 h 6857979"/>
              <a:gd name="connsiteX23412" fmla="*/ 2357978 w 7283450"/>
              <a:gd name="connsiteY23412" fmla="*/ 4795873 h 6857979"/>
              <a:gd name="connsiteX23413" fmla="*/ 2355994 w 7283450"/>
              <a:gd name="connsiteY23413" fmla="*/ 4797461 h 6857979"/>
              <a:gd name="connsiteX23414" fmla="*/ 2351628 w 7283450"/>
              <a:gd name="connsiteY23414" fmla="*/ 4801828 h 6857979"/>
              <a:gd name="connsiteX23415" fmla="*/ 2348056 w 7283450"/>
              <a:gd name="connsiteY23415" fmla="*/ 4806194 h 6857979"/>
              <a:gd name="connsiteX23416" fmla="*/ 2343293 w 7283450"/>
              <a:gd name="connsiteY23416" fmla="*/ 4810958 h 6857979"/>
              <a:gd name="connsiteX23417" fmla="*/ 2341310 w 7283450"/>
              <a:gd name="connsiteY23417" fmla="*/ 4812545 h 6857979"/>
              <a:gd name="connsiteX23418" fmla="*/ 2338927 w 7283450"/>
              <a:gd name="connsiteY23418" fmla="*/ 4814530 h 6857979"/>
              <a:gd name="connsiteX23419" fmla="*/ 2335752 w 7283450"/>
              <a:gd name="connsiteY23419" fmla="*/ 4815721 h 6857979"/>
              <a:gd name="connsiteX23420" fmla="*/ 2333371 w 7283450"/>
              <a:gd name="connsiteY23420" fmla="*/ 4816515 h 6857979"/>
              <a:gd name="connsiteX23421" fmla="*/ 2330196 w 7283450"/>
              <a:gd name="connsiteY23421" fmla="*/ 4816912 h 6857979"/>
              <a:gd name="connsiteX23422" fmla="*/ 2326623 w 7283450"/>
              <a:gd name="connsiteY23422" fmla="*/ 4816912 h 6857979"/>
              <a:gd name="connsiteX23423" fmla="*/ 2323448 w 7283450"/>
              <a:gd name="connsiteY23423" fmla="*/ 4816118 h 6857979"/>
              <a:gd name="connsiteX23424" fmla="*/ 2319082 w 7283450"/>
              <a:gd name="connsiteY23424" fmla="*/ 4814927 h 6857979"/>
              <a:gd name="connsiteX23425" fmla="*/ 2317893 w 7283450"/>
              <a:gd name="connsiteY23425" fmla="*/ 4813736 h 6857979"/>
              <a:gd name="connsiteX23426" fmla="*/ 2316304 w 7283450"/>
              <a:gd name="connsiteY23426" fmla="*/ 4810958 h 6857979"/>
              <a:gd name="connsiteX23427" fmla="*/ 2314320 w 7283450"/>
              <a:gd name="connsiteY23427" fmla="*/ 4806988 h 6857979"/>
              <a:gd name="connsiteX23428" fmla="*/ 2313129 w 7283450"/>
              <a:gd name="connsiteY23428" fmla="*/ 4803019 h 6857979"/>
              <a:gd name="connsiteX23429" fmla="*/ 2312335 w 7283450"/>
              <a:gd name="connsiteY23429" fmla="*/ 4801034 h 6857979"/>
              <a:gd name="connsiteX23430" fmla="*/ 2311938 w 7283450"/>
              <a:gd name="connsiteY23430" fmla="*/ 4798652 h 6857979"/>
              <a:gd name="connsiteX23431" fmla="*/ 2312335 w 7283450"/>
              <a:gd name="connsiteY23431" fmla="*/ 4796667 h 6857979"/>
              <a:gd name="connsiteX23432" fmla="*/ 2313526 w 7283450"/>
              <a:gd name="connsiteY23432" fmla="*/ 4795080 h 6857979"/>
              <a:gd name="connsiteX23433" fmla="*/ 2314716 w 7283450"/>
              <a:gd name="connsiteY23433" fmla="*/ 4793889 h 6857979"/>
              <a:gd name="connsiteX23434" fmla="*/ 2316701 w 7283450"/>
              <a:gd name="connsiteY23434" fmla="*/ 4792698 h 6857979"/>
              <a:gd name="connsiteX23435" fmla="*/ 2319082 w 7283450"/>
              <a:gd name="connsiteY23435" fmla="*/ 4791507 h 6857979"/>
              <a:gd name="connsiteX23436" fmla="*/ 2322654 w 7283450"/>
              <a:gd name="connsiteY23436" fmla="*/ 4791507 h 6857979"/>
              <a:gd name="connsiteX23437" fmla="*/ 2319876 w 7283450"/>
              <a:gd name="connsiteY23437" fmla="*/ 4781980 h 6857979"/>
              <a:gd name="connsiteX23438" fmla="*/ 2319479 w 7283450"/>
              <a:gd name="connsiteY23438" fmla="*/ 4779599 h 6857979"/>
              <a:gd name="connsiteX23439" fmla="*/ 2318289 w 7283450"/>
              <a:gd name="connsiteY23439" fmla="*/ 4777614 h 6857979"/>
              <a:gd name="connsiteX23440" fmla="*/ 2317495 w 7283450"/>
              <a:gd name="connsiteY23440" fmla="*/ 4776026 h 6857979"/>
              <a:gd name="connsiteX23441" fmla="*/ 2316304 w 7283450"/>
              <a:gd name="connsiteY23441" fmla="*/ 4774438 h 6857979"/>
              <a:gd name="connsiteX23442" fmla="*/ 2313923 w 7283450"/>
              <a:gd name="connsiteY23442" fmla="*/ 4773644 h 6857979"/>
              <a:gd name="connsiteX23443" fmla="*/ 2311542 w 7283450"/>
              <a:gd name="connsiteY23443" fmla="*/ 4773247 h 6857979"/>
              <a:gd name="connsiteX23444" fmla="*/ 2309557 w 7283450"/>
              <a:gd name="connsiteY23444" fmla="*/ 4772850 h 6857979"/>
              <a:gd name="connsiteX23445" fmla="*/ 2307572 w 7283450"/>
              <a:gd name="connsiteY23445" fmla="*/ 4772850 h 6857979"/>
              <a:gd name="connsiteX23446" fmla="*/ 2305588 w 7283450"/>
              <a:gd name="connsiteY23446" fmla="*/ 4772850 h 6857979"/>
              <a:gd name="connsiteX23447" fmla="*/ 2303206 w 7283450"/>
              <a:gd name="connsiteY23447" fmla="*/ 4773247 h 6857979"/>
              <a:gd name="connsiteX23448" fmla="*/ 2299634 w 7283450"/>
              <a:gd name="connsiteY23448" fmla="*/ 4774835 h 6857979"/>
              <a:gd name="connsiteX23449" fmla="*/ 2296062 w 7283450"/>
              <a:gd name="connsiteY23449" fmla="*/ 4777614 h 6857979"/>
              <a:gd name="connsiteX23450" fmla="*/ 2292490 w 7283450"/>
              <a:gd name="connsiteY23450" fmla="*/ 4780392 h 6857979"/>
              <a:gd name="connsiteX23451" fmla="*/ 2289315 w 7283450"/>
              <a:gd name="connsiteY23451" fmla="*/ 4783965 h 6857979"/>
              <a:gd name="connsiteX23452" fmla="*/ 2285743 w 7283450"/>
              <a:gd name="connsiteY23452" fmla="*/ 4787935 h 6857979"/>
              <a:gd name="connsiteX23453" fmla="*/ 2280583 w 7283450"/>
              <a:gd name="connsiteY23453" fmla="*/ 4795873 h 6857979"/>
              <a:gd name="connsiteX23454" fmla="*/ 2275820 w 7283450"/>
              <a:gd name="connsiteY23454" fmla="*/ 4804209 h 6857979"/>
              <a:gd name="connsiteX23455" fmla="*/ 2272248 w 7283450"/>
              <a:gd name="connsiteY23455" fmla="*/ 4810958 h 6857979"/>
              <a:gd name="connsiteX23456" fmla="*/ 2270661 w 7283450"/>
              <a:gd name="connsiteY23456" fmla="*/ 4813339 h 6857979"/>
              <a:gd name="connsiteX23457" fmla="*/ 2269073 w 7283450"/>
              <a:gd name="connsiteY23457" fmla="*/ 4814927 h 6857979"/>
              <a:gd name="connsiteX23458" fmla="*/ 2268676 w 7283450"/>
              <a:gd name="connsiteY23458" fmla="*/ 4814927 h 6857979"/>
              <a:gd name="connsiteX23459" fmla="*/ 2267882 w 7283450"/>
              <a:gd name="connsiteY23459" fmla="*/ 4814530 h 6857979"/>
              <a:gd name="connsiteX23460" fmla="*/ 2265898 w 7283450"/>
              <a:gd name="connsiteY23460" fmla="*/ 4812942 h 6857979"/>
              <a:gd name="connsiteX23461" fmla="*/ 2263913 w 7283450"/>
              <a:gd name="connsiteY23461" fmla="*/ 4811751 h 6857979"/>
              <a:gd name="connsiteX23462" fmla="*/ 2263516 w 7283450"/>
              <a:gd name="connsiteY23462" fmla="*/ 4811354 h 6857979"/>
              <a:gd name="connsiteX23463" fmla="*/ 2262723 w 7283450"/>
              <a:gd name="connsiteY23463" fmla="*/ 4811751 h 6857979"/>
              <a:gd name="connsiteX23464" fmla="*/ 2260342 w 7283450"/>
              <a:gd name="connsiteY23464" fmla="*/ 4815721 h 6857979"/>
              <a:gd name="connsiteX23465" fmla="*/ 2258754 w 7283450"/>
              <a:gd name="connsiteY23465" fmla="*/ 4820484 h 6857979"/>
              <a:gd name="connsiteX23466" fmla="*/ 2257563 w 7283450"/>
              <a:gd name="connsiteY23466" fmla="*/ 4824851 h 6857979"/>
              <a:gd name="connsiteX23467" fmla="*/ 2256372 w 7283450"/>
              <a:gd name="connsiteY23467" fmla="*/ 4829614 h 6857979"/>
              <a:gd name="connsiteX23468" fmla="*/ 2254785 w 7283450"/>
              <a:gd name="connsiteY23468" fmla="*/ 4839141 h 6857979"/>
              <a:gd name="connsiteX23469" fmla="*/ 2253991 w 7283450"/>
              <a:gd name="connsiteY23469" fmla="*/ 4848668 h 6857979"/>
              <a:gd name="connsiteX23470" fmla="*/ 2252403 w 7283450"/>
              <a:gd name="connsiteY23470" fmla="*/ 4867721 h 6857979"/>
              <a:gd name="connsiteX23471" fmla="*/ 2251609 w 7283450"/>
              <a:gd name="connsiteY23471" fmla="*/ 4876454 h 6857979"/>
              <a:gd name="connsiteX23472" fmla="*/ 2250816 w 7283450"/>
              <a:gd name="connsiteY23472" fmla="*/ 4881217 h 6857979"/>
              <a:gd name="connsiteX23473" fmla="*/ 2250022 w 7283450"/>
              <a:gd name="connsiteY23473" fmla="*/ 4884790 h 6857979"/>
              <a:gd name="connsiteX23474" fmla="*/ 2249228 w 7283450"/>
              <a:gd name="connsiteY23474" fmla="*/ 4887172 h 6857979"/>
              <a:gd name="connsiteX23475" fmla="*/ 2248434 w 7283450"/>
              <a:gd name="connsiteY23475" fmla="*/ 4888362 h 6857979"/>
              <a:gd name="connsiteX23476" fmla="*/ 2247244 w 7283450"/>
              <a:gd name="connsiteY23476" fmla="*/ 4889156 h 6857979"/>
              <a:gd name="connsiteX23477" fmla="*/ 2246054 w 7283450"/>
              <a:gd name="connsiteY23477" fmla="*/ 4889553 h 6857979"/>
              <a:gd name="connsiteX23478" fmla="*/ 2242878 w 7283450"/>
              <a:gd name="connsiteY23478" fmla="*/ 4889950 h 6857979"/>
              <a:gd name="connsiteX23479" fmla="*/ 2241688 w 7283450"/>
              <a:gd name="connsiteY23479" fmla="*/ 4890744 h 6857979"/>
              <a:gd name="connsiteX23480" fmla="*/ 2240893 w 7283450"/>
              <a:gd name="connsiteY23480" fmla="*/ 4891935 h 6857979"/>
              <a:gd name="connsiteX23481" fmla="*/ 2241290 w 7283450"/>
              <a:gd name="connsiteY23481" fmla="*/ 4893126 h 6857979"/>
              <a:gd name="connsiteX23482" fmla="*/ 2242481 w 7283450"/>
              <a:gd name="connsiteY23482" fmla="*/ 4895904 h 6857979"/>
              <a:gd name="connsiteX23483" fmla="*/ 2243671 w 7283450"/>
              <a:gd name="connsiteY23483" fmla="*/ 4899080 h 6857979"/>
              <a:gd name="connsiteX23484" fmla="*/ 2243671 w 7283450"/>
              <a:gd name="connsiteY23484" fmla="*/ 4900271 h 6857979"/>
              <a:gd name="connsiteX23485" fmla="*/ 2243671 w 7283450"/>
              <a:gd name="connsiteY23485" fmla="*/ 4901859 h 6857979"/>
              <a:gd name="connsiteX23486" fmla="*/ 2242481 w 7283450"/>
              <a:gd name="connsiteY23486" fmla="*/ 4902653 h 6857979"/>
              <a:gd name="connsiteX23487" fmla="*/ 2239306 w 7283450"/>
              <a:gd name="connsiteY23487" fmla="*/ 4904637 h 6857979"/>
              <a:gd name="connsiteX23488" fmla="*/ 2236527 w 7283450"/>
              <a:gd name="connsiteY23488" fmla="*/ 4906622 h 6857979"/>
              <a:gd name="connsiteX23489" fmla="*/ 2234940 w 7283450"/>
              <a:gd name="connsiteY23489" fmla="*/ 4907416 h 6857979"/>
              <a:gd name="connsiteX23490" fmla="*/ 2234543 w 7283450"/>
              <a:gd name="connsiteY23490" fmla="*/ 4908607 h 6857979"/>
              <a:gd name="connsiteX23491" fmla="*/ 2233749 w 7283450"/>
              <a:gd name="connsiteY23491" fmla="*/ 4911782 h 6857979"/>
              <a:gd name="connsiteX23492" fmla="*/ 2233352 w 7283450"/>
              <a:gd name="connsiteY23492" fmla="*/ 4914958 h 6857979"/>
              <a:gd name="connsiteX23493" fmla="*/ 2233352 w 7283450"/>
              <a:gd name="connsiteY23493" fmla="*/ 4918134 h 6857979"/>
              <a:gd name="connsiteX23494" fmla="*/ 2232955 w 7283450"/>
              <a:gd name="connsiteY23494" fmla="*/ 4921309 h 6857979"/>
              <a:gd name="connsiteX23495" fmla="*/ 2232161 w 7283450"/>
              <a:gd name="connsiteY23495" fmla="*/ 4923294 h 6857979"/>
              <a:gd name="connsiteX23496" fmla="*/ 2231368 w 7283450"/>
              <a:gd name="connsiteY23496" fmla="*/ 4924088 h 6857979"/>
              <a:gd name="connsiteX23497" fmla="*/ 2230574 w 7283450"/>
              <a:gd name="connsiteY23497" fmla="*/ 4924485 h 6857979"/>
              <a:gd name="connsiteX23498" fmla="*/ 2229780 w 7283450"/>
              <a:gd name="connsiteY23498" fmla="*/ 4924485 h 6857979"/>
              <a:gd name="connsiteX23499" fmla="*/ 2228589 w 7283450"/>
              <a:gd name="connsiteY23499" fmla="*/ 4924088 h 6857979"/>
              <a:gd name="connsiteX23500" fmla="*/ 2226605 w 7283450"/>
              <a:gd name="connsiteY23500" fmla="*/ 4923294 h 6857979"/>
              <a:gd name="connsiteX23501" fmla="*/ 2225017 w 7283450"/>
              <a:gd name="connsiteY23501" fmla="*/ 4922103 h 6857979"/>
              <a:gd name="connsiteX23502" fmla="*/ 2219461 w 7283450"/>
              <a:gd name="connsiteY23502" fmla="*/ 4937981 h 6857979"/>
              <a:gd name="connsiteX23503" fmla="*/ 2214301 w 7283450"/>
              <a:gd name="connsiteY23503" fmla="*/ 4953462 h 6857979"/>
              <a:gd name="connsiteX23504" fmla="*/ 2203983 w 7283450"/>
              <a:gd name="connsiteY23504" fmla="*/ 4984028 h 6857979"/>
              <a:gd name="connsiteX23505" fmla="*/ 2198822 w 7283450"/>
              <a:gd name="connsiteY23505" fmla="*/ 4998715 h 6857979"/>
              <a:gd name="connsiteX23506" fmla="*/ 2193662 w 7283450"/>
              <a:gd name="connsiteY23506" fmla="*/ 5012211 h 6857979"/>
              <a:gd name="connsiteX23507" fmla="*/ 2187710 w 7283450"/>
              <a:gd name="connsiteY23507" fmla="*/ 5026104 h 6857979"/>
              <a:gd name="connsiteX23508" fmla="*/ 2180961 w 7283450"/>
              <a:gd name="connsiteY23508" fmla="*/ 5038806 h 6857979"/>
              <a:gd name="connsiteX23509" fmla="*/ 2171436 w 7283450"/>
              <a:gd name="connsiteY23509" fmla="*/ 5038409 h 6857979"/>
              <a:gd name="connsiteX23510" fmla="*/ 2160720 w 7283450"/>
              <a:gd name="connsiteY23510" fmla="*/ 5038013 h 6857979"/>
              <a:gd name="connsiteX23511" fmla="*/ 2136510 w 7283450"/>
              <a:gd name="connsiteY23511" fmla="*/ 5036822 h 6857979"/>
              <a:gd name="connsiteX23512" fmla="*/ 2123808 w 7283450"/>
              <a:gd name="connsiteY23512" fmla="*/ 5036425 h 6857979"/>
              <a:gd name="connsiteX23513" fmla="*/ 2111505 w 7283450"/>
              <a:gd name="connsiteY23513" fmla="*/ 5036425 h 6857979"/>
              <a:gd name="connsiteX23514" fmla="*/ 2099200 w 7283450"/>
              <a:gd name="connsiteY23514" fmla="*/ 5037219 h 6857979"/>
              <a:gd name="connsiteX23515" fmla="*/ 2092850 w 7283450"/>
              <a:gd name="connsiteY23515" fmla="*/ 5038013 h 6857979"/>
              <a:gd name="connsiteX23516" fmla="*/ 2086896 w 7283450"/>
              <a:gd name="connsiteY23516" fmla="*/ 5038806 h 6857979"/>
              <a:gd name="connsiteX23517" fmla="*/ 2087690 w 7283450"/>
              <a:gd name="connsiteY23517" fmla="*/ 5040394 h 6857979"/>
              <a:gd name="connsiteX23518" fmla="*/ 2088484 w 7283450"/>
              <a:gd name="connsiteY23518" fmla="*/ 5041585 h 6857979"/>
              <a:gd name="connsiteX23519" fmla="*/ 2090071 w 7283450"/>
              <a:gd name="connsiteY23519" fmla="*/ 5041982 h 6857979"/>
              <a:gd name="connsiteX23520" fmla="*/ 2092056 w 7283450"/>
              <a:gd name="connsiteY23520" fmla="*/ 5042379 h 6857979"/>
              <a:gd name="connsiteX23521" fmla="*/ 2095628 w 7283450"/>
              <a:gd name="connsiteY23521" fmla="*/ 5042379 h 6857979"/>
              <a:gd name="connsiteX23522" fmla="*/ 2099597 w 7283450"/>
              <a:gd name="connsiteY23522" fmla="*/ 5042379 h 6857979"/>
              <a:gd name="connsiteX23523" fmla="*/ 2095628 w 7283450"/>
              <a:gd name="connsiteY23523" fmla="*/ 5045158 h 6857979"/>
              <a:gd name="connsiteX23524" fmla="*/ 2092453 w 7283450"/>
              <a:gd name="connsiteY23524" fmla="*/ 5047142 h 6857979"/>
              <a:gd name="connsiteX23525" fmla="*/ 2089674 w 7283450"/>
              <a:gd name="connsiteY23525" fmla="*/ 5048730 h 6857979"/>
              <a:gd name="connsiteX23526" fmla="*/ 2087293 w 7283450"/>
              <a:gd name="connsiteY23526" fmla="*/ 5049127 h 6857979"/>
              <a:gd name="connsiteX23527" fmla="*/ 2085705 w 7283450"/>
              <a:gd name="connsiteY23527" fmla="*/ 5048730 h 6857979"/>
              <a:gd name="connsiteX23528" fmla="*/ 2084118 w 7283450"/>
              <a:gd name="connsiteY23528" fmla="*/ 5047142 h 6857979"/>
              <a:gd name="connsiteX23529" fmla="*/ 2082927 w 7283450"/>
              <a:gd name="connsiteY23529" fmla="*/ 5045158 h 6857979"/>
              <a:gd name="connsiteX23530" fmla="*/ 2082133 w 7283450"/>
              <a:gd name="connsiteY23530" fmla="*/ 5042776 h 6857979"/>
              <a:gd name="connsiteX23531" fmla="*/ 2080944 w 7283450"/>
              <a:gd name="connsiteY23531" fmla="*/ 5039600 h 6857979"/>
              <a:gd name="connsiteX23532" fmla="*/ 2080149 w 7283450"/>
              <a:gd name="connsiteY23532" fmla="*/ 5035234 h 6857979"/>
              <a:gd name="connsiteX23533" fmla="*/ 2078958 w 7283450"/>
              <a:gd name="connsiteY23533" fmla="*/ 5025310 h 6857979"/>
              <a:gd name="connsiteX23534" fmla="*/ 2076974 w 7283450"/>
              <a:gd name="connsiteY23534" fmla="*/ 5013005 h 6857979"/>
              <a:gd name="connsiteX23535" fmla="*/ 2074593 w 7283450"/>
              <a:gd name="connsiteY23535" fmla="*/ 4999112 h 6857979"/>
              <a:gd name="connsiteX23536" fmla="*/ 2073402 w 7283450"/>
              <a:gd name="connsiteY23536" fmla="*/ 4993951 h 6857979"/>
              <a:gd name="connsiteX23537" fmla="*/ 2071417 w 7283450"/>
              <a:gd name="connsiteY23537" fmla="*/ 4989585 h 6857979"/>
              <a:gd name="connsiteX23538" fmla="*/ 2067845 w 7283450"/>
              <a:gd name="connsiteY23538" fmla="*/ 4980058 h 6857979"/>
              <a:gd name="connsiteX23539" fmla="*/ 2063876 w 7283450"/>
              <a:gd name="connsiteY23539" fmla="*/ 4970531 h 6857979"/>
              <a:gd name="connsiteX23540" fmla="*/ 2062685 w 7283450"/>
              <a:gd name="connsiteY23540" fmla="*/ 4966165 h 6857979"/>
              <a:gd name="connsiteX23541" fmla="*/ 2061892 w 7283450"/>
              <a:gd name="connsiteY23541" fmla="*/ 4961798 h 6857979"/>
              <a:gd name="connsiteX23542" fmla="*/ 2061495 w 7283450"/>
              <a:gd name="connsiteY23542" fmla="*/ 4957035 h 6857979"/>
              <a:gd name="connsiteX23543" fmla="*/ 2061892 w 7283450"/>
              <a:gd name="connsiteY23543" fmla="*/ 4952272 h 6857979"/>
              <a:gd name="connsiteX23544" fmla="*/ 2062685 w 7283450"/>
              <a:gd name="connsiteY23544" fmla="*/ 4947905 h 6857979"/>
              <a:gd name="connsiteX23545" fmla="*/ 2063876 w 7283450"/>
              <a:gd name="connsiteY23545" fmla="*/ 4943935 h 6857979"/>
              <a:gd name="connsiteX23546" fmla="*/ 2066654 w 7283450"/>
              <a:gd name="connsiteY23546" fmla="*/ 4936393 h 6857979"/>
              <a:gd name="connsiteX23547" fmla="*/ 2067449 w 7283450"/>
              <a:gd name="connsiteY23547" fmla="*/ 4932424 h 6857979"/>
              <a:gd name="connsiteX23548" fmla="*/ 2068242 w 7283450"/>
              <a:gd name="connsiteY23548" fmla="*/ 4928851 h 6857979"/>
              <a:gd name="connsiteX23549" fmla="*/ 2070623 w 7283450"/>
              <a:gd name="connsiteY23549" fmla="*/ 4900668 h 6857979"/>
              <a:gd name="connsiteX23550" fmla="*/ 2071814 w 7283450"/>
              <a:gd name="connsiteY23550" fmla="*/ 4887172 h 6857979"/>
              <a:gd name="connsiteX23551" fmla="*/ 2073800 w 7283450"/>
              <a:gd name="connsiteY23551" fmla="*/ 4873675 h 6857979"/>
              <a:gd name="connsiteX23552" fmla="*/ 2075386 w 7283450"/>
              <a:gd name="connsiteY23552" fmla="*/ 4861370 h 6857979"/>
              <a:gd name="connsiteX23553" fmla="*/ 2077371 w 7283450"/>
              <a:gd name="connsiteY23553" fmla="*/ 4849858 h 6857979"/>
              <a:gd name="connsiteX23554" fmla="*/ 2078561 w 7283450"/>
              <a:gd name="connsiteY23554" fmla="*/ 4845095 h 6857979"/>
              <a:gd name="connsiteX23555" fmla="*/ 2080149 w 7283450"/>
              <a:gd name="connsiteY23555" fmla="*/ 4839935 h 6857979"/>
              <a:gd name="connsiteX23556" fmla="*/ 2082133 w 7283450"/>
              <a:gd name="connsiteY23556" fmla="*/ 4835568 h 6857979"/>
              <a:gd name="connsiteX23557" fmla="*/ 2084118 w 7283450"/>
              <a:gd name="connsiteY23557" fmla="*/ 4831599 h 6857979"/>
              <a:gd name="connsiteX23558" fmla="*/ 2084912 w 7283450"/>
              <a:gd name="connsiteY23558" fmla="*/ 4831996 h 6857979"/>
              <a:gd name="connsiteX23559" fmla="*/ 2086499 w 7283450"/>
              <a:gd name="connsiteY23559" fmla="*/ 4833187 h 6857979"/>
              <a:gd name="connsiteX23560" fmla="*/ 2088484 w 7283450"/>
              <a:gd name="connsiteY23560" fmla="*/ 4834377 h 6857979"/>
              <a:gd name="connsiteX23561" fmla="*/ 2089278 w 7283450"/>
              <a:gd name="connsiteY23561" fmla="*/ 4835171 h 6857979"/>
              <a:gd name="connsiteX23562" fmla="*/ 2090071 w 7283450"/>
              <a:gd name="connsiteY23562" fmla="*/ 4835171 h 6857979"/>
              <a:gd name="connsiteX23563" fmla="*/ 2091262 w 7283450"/>
              <a:gd name="connsiteY23563" fmla="*/ 4833981 h 6857979"/>
              <a:gd name="connsiteX23564" fmla="*/ 2092056 w 7283450"/>
              <a:gd name="connsiteY23564" fmla="*/ 4833187 h 6857979"/>
              <a:gd name="connsiteX23565" fmla="*/ 2094040 w 7283450"/>
              <a:gd name="connsiteY23565" fmla="*/ 4830011 h 6857979"/>
              <a:gd name="connsiteX23566" fmla="*/ 2095628 w 7283450"/>
              <a:gd name="connsiteY23566" fmla="*/ 4825645 h 6857979"/>
              <a:gd name="connsiteX23567" fmla="*/ 2097216 w 7283450"/>
              <a:gd name="connsiteY23567" fmla="*/ 4821278 h 6857979"/>
              <a:gd name="connsiteX23568" fmla="*/ 2099994 w 7283450"/>
              <a:gd name="connsiteY23568" fmla="*/ 4813736 h 6857979"/>
              <a:gd name="connsiteX23569" fmla="*/ 2099994 w 7283450"/>
              <a:gd name="connsiteY23569" fmla="*/ 4811751 h 6857979"/>
              <a:gd name="connsiteX23570" fmla="*/ 2100391 w 7283450"/>
              <a:gd name="connsiteY23570" fmla="*/ 4811354 h 6857979"/>
              <a:gd name="connsiteX23571" fmla="*/ 2100788 w 7283450"/>
              <a:gd name="connsiteY23571" fmla="*/ 4811751 h 6857979"/>
              <a:gd name="connsiteX23572" fmla="*/ 2101978 w 7283450"/>
              <a:gd name="connsiteY23572" fmla="*/ 4813736 h 6857979"/>
              <a:gd name="connsiteX23573" fmla="*/ 2102772 w 7283450"/>
              <a:gd name="connsiteY23573" fmla="*/ 4816515 h 6857979"/>
              <a:gd name="connsiteX23574" fmla="*/ 2102772 w 7283450"/>
              <a:gd name="connsiteY23574" fmla="*/ 4817309 h 6857979"/>
              <a:gd name="connsiteX23575" fmla="*/ 2102772 w 7283450"/>
              <a:gd name="connsiteY23575" fmla="*/ 4818500 h 6857979"/>
              <a:gd name="connsiteX23576" fmla="*/ 2104361 w 7283450"/>
              <a:gd name="connsiteY23576" fmla="*/ 4816515 h 6857979"/>
              <a:gd name="connsiteX23577" fmla="*/ 2105551 w 7283450"/>
              <a:gd name="connsiteY23577" fmla="*/ 4814133 h 6857979"/>
              <a:gd name="connsiteX23578" fmla="*/ 2106741 w 7283450"/>
              <a:gd name="connsiteY23578" fmla="*/ 4811751 h 6857979"/>
              <a:gd name="connsiteX23579" fmla="*/ 2107932 w 7283450"/>
              <a:gd name="connsiteY23579" fmla="*/ 4808576 h 6857979"/>
              <a:gd name="connsiteX23580" fmla="*/ 2109916 w 7283450"/>
              <a:gd name="connsiteY23580" fmla="*/ 4802225 h 6857979"/>
              <a:gd name="connsiteX23581" fmla="*/ 2112298 w 7283450"/>
              <a:gd name="connsiteY23581" fmla="*/ 4795080 h 6857979"/>
              <a:gd name="connsiteX23582" fmla="*/ 2116664 w 7283450"/>
              <a:gd name="connsiteY23582" fmla="*/ 4783965 h 6857979"/>
              <a:gd name="connsiteX23583" fmla="*/ 2119045 w 7283450"/>
              <a:gd name="connsiteY23583" fmla="*/ 4776423 h 6857979"/>
              <a:gd name="connsiteX23584" fmla="*/ 2121427 w 7283450"/>
              <a:gd name="connsiteY23584" fmla="*/ 4768087 h 6857979"/>
              <a:gd name="connsiteX23585" fmla="*/ 2123411 w 7283450"/>
              <a:gd name="connsiteY23585" fmla="*/ 4759354 h 6857979"/>
              <a:gd name="connsiteX23586" fmla="*/ 2125000 w 7283450"/>
              <a:gd name="connsiteY23586" fmla="*/ 4750224 h 6857979"/>
              <a:gd name="connsiteX23587" fmla="*/ 2125395 w 7283450"/>
              <a:gd name="connsiteY23587" fmla="*/ 4745461 h 6857979"/>
              <a:gd name="connsiteX23588" fmla="*/ 2125395 w 7283450"/>
              <a:gd name="connsiteY23588" fmla="*/ 4740301 h 6857979"/>
              <a:gd name="connsiteX23589" fmla="*/ 2125395 w 7283450"/>
              <a:gd name="connsiteY23589" fmla="*/ 4735934 h 6857979"/>
              <a:gd name="connsiteX23590" fmla="*/ 2125000 w 7283450"/>
              <a:gd name="connsiteY23590" fmla="*/ 4731171 h 6857979"/>
              <a:gd name="connsiteX23591" fmla="*/ 2123808 w 7283450"/>
              <a:gd name="connsiteY23591" fmla="*/ 4726804 h 6857979"/>
              <a:gd name="connsiteX23592" fmla="*/ 2122220 w 7283450"/>
              <a:gd name="connsiteY23592" fmla="*/ 4721644 h 6857979"/>
              <a:gd name="connsiteX23593" fmla="*/ 2120633 w 7283450"/>
              <a:gd name="connsiteY23593" fmla="*/ 4716484 h 6857979"/>
              <a:gd name="connsiteX23594" fmla="*/ 2118649 w 7283450"/>
              <a:gd name="connsiteY23594" fmla="*/ 4710927 h 6857979"/>
              <a:gd name="connsiteX23595" fmla="*/ 2113488 w 7283450"/>
              <a:gd name="connsiteY23595" fmla="*/ 4700209 h 6857979"/>
              <a:gd name="connsiteX23596" fmla="*/ 2107932 w 7283450"/>
              <a:gd name="connsiteY23596" fmla="*/ 4689094 h 6857979"/>
              <a:gd name="connsiteX23597" fmla="*/ 2101583 w 7283450"/>
              <a:gd name="connsiteY23597" fmla="*/ 4679171 h 6857979"/>
              <a:gd name="connsiteX23598" fmla="*/ 2095628 w 7283450"/>
              <a:gd name="connsiteY23598" fmla="*/ 4670835 h 6857979"/>
              <a:gd name="connsiteX23599" fmla="*/ 2090866 w 7283450"/>
              <a:gd name="connsiteY23599" fmla="*/ 4664880 h 6857979"/>
              <a:gd name="connsiteX23600" fmla="*/ 2088484 w 7283450"/>
              <a:gd name="connsiteY23600" fmla="*/ 4662102 h 6857979"/>
              <a:gd name="connsiteX23601" fmla="*/ 2086896 w 7283450"/>
              <a:gd name="connsiteY23601" fmla="*/ 4660911 h 6857979"/>
              <a:gd name="connsiteX23602" fmla="*/ 2082530 w 7283450"/>
              <a:gd name="connsiteY23602" fmla="*/ 4658132 h 6857979"/>
              <a:gd name="connsiteX23603" fmla="*/ 2079355 w 7283450"/>
              <a:gd name="connsiteY23603" fmla="*/ 4654560 h 6857979"/>
              <a:gd name="connsiteX23604" fmla="*/ 2076974 w 7283450"/>
              <a:gd name="connsiteY23604" fmla="*/ 4651384 h 6857979"/>
              <a:gd name="connsiteX23605" fmla="*/ 2075783 w 7283450"/>
              <a:gd name="connsiteY23605" fmla="*/ 4648606 h 6857979"/>
              <a:gd name="connsiteX23606" fmla="*/ 2073800 w 7283450"/>
              <a:gd name="connsiteY23606" fmla="*/ 4642651 h 6857979"/>
              <a:gd name="connsiteX23607" fmla="*/ 2072608 w 7283450"/>
              <a:gd name="connsiteY23607" fmla="*/ 4640270 h 6857979"/>
              <a:gd name="connsiteX23608" fmla="*/ 2071417 w 7283450"/>
              <a:gd name="connsiteY23608" fmla="*/ 4637491 h 6857979"/>
              <a:gd name="connsiteX23609" fmla="*/ 2069433 w 7283450"/>
              <a:gd name="connsiteY23609" fmla="*/ 4635506 h 6857979"/>
              <a:gd name="connsiteX23610" fmla="*/ 2067449 w 7283450"/>
              <a:gd name="connsiteY23610" fmla="*/ 4633919 h 6857979"/>
              <a:gd name="connsiteX23611" fmla="*/ 2062685 w 7283450"/>
              <a:gd name="connsiteY23611" fmla="*/ 4631537 h 6857979"/>
              <a:gd name="connsiteX23612" fmla="*/ 2058716 w 7283450"/>
              <a:gd name="connsiteY23612" fmla="*/ 4629552 h 6857979"/>
              <a:gd name="connsiteX23613" fmla="*/ 2057129 w 7283450"/>
              <a:gd name="connsiteY23613" fmla="*/ 4628758 h 6857979"/>
              <a:gd name="connsiteX23614" fmla="*/ 2055541 w 7283450"/>
              <a:gd name="connsiteY23614" fmla="*/ 4627567 h 6857979"/>
              <a:gd name="connsiteX23615" fmla="*/ 2055144 w 7283450"/>
              <a:gd name="connsiteY23615" fmla="*/ 4624789 h 6857979"/>
              <a:gd name="connsiteX23616" fmla="*/ 2054350 w 7283450"/>
              <a:gd name="connsiteY23616" fmla="*/ 4622010 h 6857979"/>
              <a:gd name="connsiteX23617" fmla="*/ 2053557 w 7283450"/>
              <a:gd name="connsiteY23617" fmla="*/ 4618438 h 6857979"/>
              <a:gd name="connsiteX23618" fmla="*/ 2052366 w 7283450"/>
              <a:gd name="connsiteY23618" fmla="*/ 4615262 h 6857979"/>
              <a:gd name="connsiteX23619" fmla="*/ 2050381 w 7283450"/>
              <a:gd name="connsiteY23619" fmla="*/ 4611689 h 6857979"/>
              <a:gd name="connsiteX23620" fmla="*/ 2048794 w 7283450"/>
              <a:gd name="connsiteY23620" fmla="*/ 4610499 h 6857979"/>
              <a:gd name="connsiteX23621" fmla="*/ 2046810 w 7283450"/>
              <a:gd name="connsiteY23621" fmla="*/ 4609308 h 6857979"/>
              <a:gd name="connsiteX23622" fmla="*/ 2045222 w 7283450"/>
              <a:gd name="connsiteY23622" fmla="*/ 4608117 h 6857979"/>
              <a:gd name="connsiteX23623" fmla="*/ 2043237 w 7283450"/>
              <a:gd name="connsiteY23623" fmla="*/ 4607720 h 6857979"/>
              <a:gd name="connsiteX23624" fmla="*/ 2040459 w 7283450"/>
              <a:gd name="connsiteY23624" fmla="*/ 4608117 h 6857979"/>
              <a:gd name="connsiteX23625" fmla="*/ 2032522 w 7283450"/>
              <a:gd name="connsiteY23625" fmla="*/ 4609308 h 6857979"/>
              <a:gd name="connsiteX23626" fmla="*/ 2021011 w 7283450"/>
              <a:gd name="connsiteY23626" fmla="*/ 4610896 h 6857979"/>
              <a:gd name="connsiteX23627" fmla="*/ 2018630 w 7283450"/>
              <a:gd name="connsiteY23627" fmla="*/ 4613674 h 6857979"/>
              <a:gd name="connsiteX23628" fmla="*/ 2016645 w 7283450"/>
              <a:gd name="connsiteY23628" fmla="*/ 4616453 h 6857979"/>
              <a:gd name="connsiteX23629" fmla="*/ 2015057 w 7283450"/>
              <a:gd name="connsiteY23629" fmla="*/ 4618834 h 6857979"/>
              <a:gd name="connsiteX23630" fmla="*/ 2013867 w 7283450"/>
              <a:gd name="connsiteY23630" fmla="*/ 4622010 h 6857979"/>
              <a:gd name="connsiteX23631" fmla="*/ 2012676 w 7283450"/>
              <a:gd name="connsiteY23631" fmla="*/ 4624789 h 6857979"/>
              <a:gd name="connsiteX23632" fmla="*/ 2012676 w 7283450"/>
              <a:gd name="connsiteY23632" fmla="*/ 4627567 h 6857979"/>
              <a:gd name="connsiteX23633" fmla="*/ 2012279 w 7283450"/>
              <a:gd name="connsiteY23633" fmla="*/ 4631140 h 6857979"/>
              <a:gd name="connsiteX23634" fmla="*/ 2012676 w 7283450"/>
              <a:gd name="connsiteY23634" fmla="*/ 4633919 h 6857979"/>
              <a:gd name="connsiteX23635" fmla="*/ 2014264 w 7283450"/>
              <a:gd name="connsiteY23635" fmla="*/ 4640667 h 6857979"/>
              <a:gd name="connsiteX23636" fmla="*/ 2016249 w 7283450"/>
              <a:gd name="connsiteY23636" fmla="*/ 4648209 h 6857979"/>
              <a:gd name="connsiteX23637" fmla="*/ 2021011 w 7283450"/>
              <a:gd name="connsiteY23637" fmla="*/ 4664087 h 6857979"/>
              <a:gd name="connsiteX23638" fmla="*/ 2021408 w 7283450"/>
              <a:gd name="connsiteY23638" fmla="*/ 4666468 h 6857979"/>
              <a:gd name="connsiteX23639" fmla="*/ 2021408 w 7283450"/>
              <a:gd name="connsiteY23639" fmla="*/ 4668453 h 6857979"/>
              <a:gd name="connsiteX23640" fmla="*/ 2021011 w 7283450"/>
              <a:gd name="connsiteY23640" fmla="*/ 4672423 h 6857979"/>
              <a:gd name="connsiteX23641" fmla="*/ 2020614 w 7283450"/>
              <a:gd name="connsiteY23641" fmla="*/ 4677186 h 6857979"/>
              <a:gd name="connsiteX23642" fmla="*/ 2020614 w 7283450"/>
              <a:gd name="connsiteY23642" fmla="*/ 4679171 h 6857979"/>
              <a:gd name="connsiteX23643" fmla="*/ 2021011 w 7283450"/>
              <a:gd name="connsiteY23643" fmla="*/ 4680758 h 6857979"/>
              <a:gd name="connsiteX23644" fmla="*/ 2022995 w 7283450"/>
              <a:gd name="connsiteY23644" fmla="*/ 4684728 h 6857979"/>
              <a:gd name="connsiteX23645" fmla="*/ 2024980 w 7283450"/>
              <a:gd name="connsiteY23645" fmla="*/ 4688697 h 6857979"/>
              <a:gd name="connsiteX23646" fmla="*/ 2029346 w 7283450"/>
              <a:gd name="connsiteY23646" fmla="*/ 4696636 h 6857979"/>
              <a:gd name="connsiteX23647" fmla="*/ 2032124 w 7283450"/>
              <a:gd name="connsiteY23647" fmla="*/ 4701400 h 6857979"/>
              <a:gd name="connsiteX23648" fmla="*/ 2034109 w 7283450"/>
              <a:gd name="connsiteY23648" fmla="*/ 4706163 h 6857979"/>
              <a:gd name="connsiteX23649" fmla="*/ 2035696 w 7283450"/>
              <a:gd name="connsiteY23649" fmla="*/ 4711720 h 6857979"/>
              <a:gd name="connsiteX23650" fmla="*/ 2036888 w 7283450"/>
              <a:gd name="connsiteY23650" fmla="*/ 4718072 h 6857979"/>
              <a:gd name="connsiteX23651" fmla="*/ 2037284 w 7283450"/>
              <a:gd name="connsiteY23651" fmla="*/ 4729583 h 6857979"/>
              <a:gd name="connsiteX23652" fmla="*/ 2037681 w 7283450"/>
              <a:gd name="connsiteY23652" fmla="*/ 4745461 h 6857979"/>
              <a:gd name="connsiteX23653" fmla="*/ 2037681 w 7283450"/>
              <a:gd name="connsiteY23653" fmla="*/ 4764118 h 6857979"/>
              <a:gd name="connsiteX23654" fmla="*/ 2037284 w 7283450"/>
              <a:gd name="connsiteY23654" fmla="*/ 4784362 h 6857979"/>
              <a:gd name="connsiteX23655" fmla="*/ 2036490 w 7283450"/>
              <a:gd name="connsiteY23655" fmla="*/ 4803415 h 6857979"/>
              <a:gd name="connsiteX23656" fmla="*/ 2035299 w 7283450"/>
              <a:gd name="connsiteY23656" fmla="*/ 4820484 h 6857979"/>
              <a:gd name="connsiteX23657" fmla="*/ 2034505 w 7283450"/>
              <a:gd name="connsiteY23657" fmla="*/ 4828026 h 6857979"/>
              <a:gd name="connsiteX23658" fmla="*/ 2033315 w 7283450"/>
              <a:gd name="connsiteY23658" fmla="*/ 4833584 h 6857979"/>
              <a:gd name="connsiteX23659" fmla="*/ 2032124 w 7283450"/>
              <a:gd name="connsiteY23659" fmla="*/ 4838744 h 6857979"/>
              <a:gd name="connsiteX23660" fmla="*/ 2030933 w 7283450"/>
              <a:gd name="connsiteY23660" fmla="*/ 4841523 h 6857979"/>
              <a:gd name="connsiteX23661" fmla="*/ 2030140 w 7283450"/>
              <a:gd name="connsiteY23661" fmla="*/ 4841126 h 6857979"/>
              <a:gd name="connsiteX23662" fmla="*/ 2029346 w 7283450"/>
              <a:gd name="connsiteY23662" fmla="*/ 4841126 h 6857979"/>
              <a:gd name="connsiteX23663" fmla="*/ 2025774 w 7283450"/>
              <a:gd name="connsiteY23663" fmla="*/ 4841126 h 6857979"/>
              <a:gd name="connsiteX23664" fmla="*/ 2023392 w 7283450"/>
              <a:gd name="connsiteY23664" fmla="*/ 4841523 h 6857979"/>
              <a:gd name="connsiteX23665" fmla="*/ 2020217 w 7283450"/>
              <a:gd name="connsiteY23665" fmla="*/ 4842316 h 6857979"/>
              <a:gd name="connsiteX23666" fmla="*/ 2017439 w 7283450"/>
              <a:gd name="connsiteY23666" fmla="*/ 4843904 h 6857979"/>
              <a:gd name="connsiteX23667" fmla="*/ 2015057 w 7283450"/>
              <a:gd name="connsiteY23667" fmla="*/ 4845095 h 6857979"/>
              <a:gd name="connsiteX23668" fmla="*/ 2011088 w 7283450"/>
              <a:gd name="connsiteY23668" fmla="*/ 4838347 h 6857979"/>
              <a:gd name="connsiteX23669" fmla="*/ 2008310 w 7283450"/>
              <a:gd name="connsiteY23669" fmla="*/ 4831599 h 6857979"/>
              <a:gd name="connsiteX23670" fmla="*/ 2006326 w 7283450"/>
              <a:gd name="connsiteY23670" fmla="*/ 4824454 h 6857979"/>
              <a:gd name="connsiteX23671" fmla="*/ 2004341 w 7283450"/>
              <a:gd name="connsiteY23671" fmla="*/ 4818103 h 6857979"/>
              <a:gd name="connsiteX23672" fmla="*/ 2003547 w 7283450"/>
              <a:gd name="connsiteY23672" fmla="*/ 4810561 h 6857979"/>
              <a:gd name="connsiteX23673" fmla="*/ 2002754 w 7283450"/>
              <a:gd name="connsiteY23673" fmla="*/ 4803415 h 6857979"/>
              <a:gd name="connsiteX23674" fmla="*/ 2002357 w 7283450"/>
              <a:gd name="connsiteY23674" fmla="*/ 4788728 h 6857979"/>
              <a:gd name="connsiteX23675" fmla="*/ 2001563 w 7283450"/>
              <a:gd name="connsiteY23675" fmla="*/ 4774438 h 6857979"/>
              <a:gd name="connsiteX23676" fmla="*/ 2001166 w 7283450"/>
              <a:gd name="connsiteY23676" fmla="*/ 4767690 h 6857979"/>
              <a:gd name="connsiteX23677" fmla="*/ 2000769 w 7283450"/>
              <a:gd name="connsiteY23677" fmla="*/ 4760545 h 6857979"/>
              <a:gd name="connsiteX23678" fmla="*/ 1999578 w 7283450"/>
              <a:gd name="connsiteY23678" fmla="*/ 4753797 h 6857979"/>
              <a:gd name="connsiteX23679" fmla="*/ 1997991 w 7283450"/>
              <a:gd name="connsiteY23679" fmla="*/ 4747049 h 6857979"/>
              <a:gd name="connsiteX23680" fmla="*/ 1995610 w 7283450"/>
              <a:gd name="connsiteY23680" fmla="*/ 4740698 h 6857979"/>
              <a:gd name="connsiteX23681" fmla="*/ 1992831 w 7283450"/>
              <a:gd name="connsiteY23681" fmla="*/ 4734743 h 6857979"/>
              <a:gd name="connsiteX23682" fmla="*/ 1992037 w 7283450"/>
              <a:gd name="connsiteY23682" fmla="*/ 4733950 h 6857979"/>
              <a:gd name="connsiteX23683" fmla="*/ 1990847 w 7283450"/>
              <a:gd name="connsiteY23683" fmla="*/ 4733156 h 6857979"/>
              <a:gd name="connsiteX23684" fmla="*/ 1988068 w 7283450"/>
              <a:gd name="connsiteY23684" fmla="*/ 4732759 h 6857979"/>
              <a:gd name="connsiteX23685" fmla="*/ 1985290 w 7283450"/>
              <a:gd name="connsiteY23685" fmla="*/ 4731965 h 6857979"/>
              <a:gd name="connsiteX23686" fmla="*/ 1984100 w 7283450"/>
              <a:gd name="connsiteY23686" fmla="*/ 4731965 h 6857979"/>
              <a:gd name="connsiteX23687" fmla="*/ 1983305 w 7283450"/>
              <a:gd name="connsiteY23687" fmla="*/ 4731171 h 6857979"/>
              <a:gd name="connsiteX23688" fmla="*/ 1982512 w 7283450"/>
              <a:gd name="connsiteY23688" fmla="*/ 4729186 h 6857979"/>
              <a:gd name="connsiteX23689" fmla="*/ 1982512 w 7283450"/>
              <a:gd name="connsiteY23689" fmla="*/ 4727995 h 6857979"/>
              <a:gd name="connsiteX23690" fmla="*/ 1982512 w 7283450"/>
              <a:gd name="connsiteY23690" fmla="*/ 4726804 h 6857979"/>
              <a:gd name="connsiteX23691" fmla="*/ 1982909 w 7283450"/>
              <a:gd name="connsiteY23691" fmla="*/ 4725614 h 6857979"/>
              <a:gd name="connsiteX23692" fmla="*/ 1983702 w 7283450"/>
              <a:gd name="connsiteY23692" fmla="*/ 4723629 h 6857979"/>
              <a:gd name="connsiteX23693" fmla="*/ 1983702 w 7283450"/>
              <a:gd name="connsiteY23693" fmla="*/ 4722438 h 6857979"/>
              <a:gd name="connsiteX23694" fmla="*/ 1983305 w 7283450"/>
              <a:gd name="connsiteY23694" fmla="*/ 4721247 h 6857979"/>
              <a:gd name="connsiteX23695" fmla="*/ 1981718 w 7283450"/>
              <a:gd name="connsiteY23695" fmla="*/ 4718072 h 6857979"/>
              <a:gd name="connsiteX23696" fmla="*/ 1979336 w 7283450"/>
              <a:gd name="connsiteY23696" fmla="*/ 4715690 h 6857979"/>
              <a:gd name="connsiteX23697" fmla="*/ 1976558 w 7283450"/>
              <a:gd name="connsiteY23697" fmla="*/ 4713705 h 6857979"/>
              <a:gd name="connsiteX23698" fmla="*/ 1974178 w 7283450"/>
              <a:gd name="connsiteY23698" fmla="*/ 4711720 h 6857979"/>
              <a:gd name="connsiteX23699" fmla="*/ 1971795 w 7283450"/>
              <a:gd name="connsiteY23699" fmla="*/ 4709736 h 6857979"/>
              <a:gd name="connsiteX23700" fmla="*/ 1969017 w 7283450"/>
              <a:gd name="connsiteY23700" fmla="*/ 4707354 h 6857979"/>
              <a:gd name="connsiteX23701" fmla="*/ 1966636 w 7283450"/>
              <a:gd name="connsiteY23701" fmla="*/ 4702988 h 6857979"/>
              <a:gd name="connsiteX23702" fmla="*/ 1964651 w 7283450"/>
              <a:gd name="connsiteY23702" fmla="*/ 4697827 h 6857979"/>
              <a:gd name="connsiteX23703" fmla="*/ 1963064 w 7283450"/>
              <a:gd name="connsiteY23703" fmla="*/ 4693858 h 6857979"/>
              <a:gd name="connsiteX23704" fmla="*/ 1960683 w 7283450"/>
              <a:gd name="connsiteY23704" fmla="*/ 4690682 h 6857979"/>
              <a:gd name="connsiteX23705" fmla="*/ 1958698 w 7283450"/>
              <a:gd name="connsiteY23705" fmla="*/ 4687507 h 6857979"/>
              <a:gd name="connsiteX23706" fmla="*/ 1955919 w 7283450"/>
              <a:gd name="connsiteY23706" fmla="*/ 4684728 h 6857979"/>
              <a:gd name="connsiteX23707" fmla="*/ 1950363 w 7283450"/>
              <a:gd name="connsiteY23707" fmla="*/ 4679171 h 6857979"/>
              <a:gd name="connsiteX23708" fmla="*/ 1947981 w 7283450"/>
              <a:gd name="connsiteY23708" fmla="*/ 4677186 h 6857979"/>
              <a:gd name="connsiteX23709" fmla="*/ 1945997 w 7283450"/>
              <a:gd name="connsiteY23709" fmla="*/ 4674407 h 6857979"/>
              <a:gd name="connsiteX23710" fmla="*/ 1945997 w 7283450"/>
              <a:gd name="connsiteY23710" fmla="*/ 4674010 h 6857979"/>
              <a:gd name="connsiteX23711" fmla="*/ 1946395 w 7283450"/>
              <a:gd name="connsiteY23711" fmla="*/ 4673216 h 6857979"/>
              <a:gd name="connsiteX23712" fmla="*/ 1947585 w 7283450"/>
              <a:gd name="connsiteY23712" fmla="*/ 4671232 h 6857979"/>
              <a:gd name="connsiteX23713" fmla="*/ 1949172 w 7283450"/>
              <a:gd name="connsiteY23713" fmla="*/ 4669247 h 6857979"/>
              <a:gd name="connsiteX23714" fmla="*/ 1949172 w 7283450"/>
              <a:gd name="connsiteY23714" fmla="*/ 4668453 h 6857979"/>
              <a:gd name="connsiteX23715" fmla="*/ 1949172 w 7283450"/>
              <a:gd name="connsiteY23715" fmla="*/ 4667659 h 6857979"/>
              <a:gd name="connsiteX23716" fmla="*/ 1946791 w 7283450"/>
              <a:gd name="connsiteY23716" fmla="*/ 4666071 h 6857979"/>
              <a:gd name="connsiteX23717" fmla="*/ 1944012 w 7283450"/>
              <a:gd name="connsiteY23717" fmla="*/ 4664880 h 6857979"/>
              <a:gd name="connsiteX23718" fmla="*/ 1941631 w 7283450"/>
              <a:gd name="connsiteY23718" fmla="*/ 4663293 h 6857979"/>
              <a:gd name="connsiteX23719" fmla="*/ 1939647 w 7283450"/>
              <a:gd name="connsiteY23719" fmla="*/ 4662499 h 6857979"/>
              <a:gd name="connsiteX23720" fmla="*/ 1934884 w 7283450"/>
              <a:gd name="connsiteY23720" fmla="*/ 4662102 h 6857979"/>
              <a:gd name="connsiteX23721" fmla="*/ 1930915 w 7283450"/>
              <a:gd name="connsiteY23721" fmla="*/ 4662102 h 6857979"/>
              <a:gd name="connsiteX23722" fmla="*/ 1921786 w 7283450"/>
              <a:gd name="connsiteY23722" fmla="*/ 4662499 h 6857979"/>
              <a:gd name="connsiteX23723" fmla="*/ 1916627 w 7283450"/>
              <a:gd name="connsiteY23723" fmla="*/ 4662102 h 6857979"/>
              <a:gd name="connsiteX23724" fmla="*/ 1914245 w 7283450"/>
              <a:gd name="connsiteY23724" fmla="*/ 4661705 h 6857979"/>
              <a:gd name="connsiteX23725" fmla="*/ 1911467 w 7283450"/>
              <a:gd name="connsiteY23725" fmla="*/ 4660911 h 6857979"/>
              <a:gd name="connsiteX23726" fmla="*/ 1908688 w 7283450"/>
              <a:gd name="connsiteY23726" fmla="*/ 4656545 h 6857979"/>
              <a:gd name="connsiteX23727" fmla="*/ 1906307 w 7283450"/>
              <a:gd name="connsiteY23727" fmla="*/ 4652972 h 6857979"/>
              <a:gd name="connsiteX23728" fmla="*/ 1905117 w 7283450"/>
              <a:gd name="connsiteY23728" fmla="*/ 4650987 h 6857979"/>
              <a:gd name="connsiteX23729" fmla="*/ 1901941 w 7283450"/>
              <a:gd name="connsiteY23729" fmla="*/ 4650193 h 6857979"/>
              <a:gd name="connsiteX23730" fmla="*/ 1899163 w 7283450"/>
              <a:gd name="connsiteY23730" fmla="*/ 4649400 h 6857979"/>
              <a:gd name="connsiteX23731" fmla="*/ 1892812 w 7283450"/>
              <a:gd name="connsiteY23731" fmla="*/ 4648606 h 6857979"/>
              <a:gd name="connsiteX23732" fmla="*/ 1886859 w 7283450"/>
              <a:gd name="connsiteY23732" fmla="*/ 4648606 h 6857979"/>
              <a:gd name="connsiteX23733" fmla="*/ 1884478 w 7283450"/>
              <a:gd name="connsiteY23733" fmla="*/ 4648209 h 6857979"/>
              <a:gd name="connsiteX23734" fmla="*/ 1882890 w 7283450"/>
              <a:gd name="connsiteY23734" fmla="*/ 4647812 h 6857979"/>
              <a:gd name="connsiteX23735" fmla="*/ 1882890 w 7283450"/>
              <a:gd name="connsiteY23735" fmla="*/ 4646621 h 6857979"/>
              <a:gd name="connsiteX23736" fmla="*/ 1882890 w 7283450"/>
              <a:gd name="connsiteY23736" fmla="*/ 4644239 h 6857979"/>
              <a:gd name="connsiteX23737" fmla="*/ 1883287 w 7283450"/>
              <a:gd name="connsiteY23737" fmla="*/ 4642254 h 6857979"/>
              <a:gd name="connsiteX23738" fmla="*/ 1882890 w 7283450"/>
              <a:gd name="connsiteY23738" fmla="*/ 4641064 h 6857979"/>
              <a:gd name="connsiteX23739" fmla="*/ 1874158 w 7283450"/>
              <a:gd name="connsiteY23739" fmla="*/ 4639079 h 6857979"/>
              <a:gd name="connsiteX23740" fmla="*/ 1869792 w 7283450"/>
              <a:gd name="connsiteY23740" fmla="*/ 4637888 h 6857979"/>
              <a:gd name="connsiteX23741" fmla="*/ 1864634 w 7283450"/>
              <a:gd name="connsiteY23741" fmla="*/ 4637491 h 6857979"/>
              <a:gd name="connsiteX23742" fmla="*/ 1859076 w 7283450"/>
              <a:gd name="connsiteY23742" fmla="*/ 4637491 h 6857979"/>
              <a:gd name="connsiteX23743" fmla="*/ 1853917 w 7283450"/>
              <a:gd name="connsiteY23743" fmla="*/ 4637888 h 6857979"/>
              <a:gd name="connsiteX23744" fmla="*/ 1847963 w 7283450"/>
              <a:gd name="connsiteY23744" fmla="*/ 4639476 h 6857979"/>
              <a:gd name="connsiteX23745" fmla="*/ 1842009 w 7283450"/>
              <a:gd name="connsiteY23745" fmla="*/ 4641064 h 6857979"/>
              <a:gd name="connsiteX23746" fmla="*/ 1841217 w 7283450"/>
              <a:gd name="connsiteY23746" fmla="*/ 4641461 h 6857979"/>
              <a:gd name="connsiteX23747" fmla="*/ 1840422 w 7283450"/>
              <a:gd name="connsiteY23747" fmla="*/ 4642254 h 6857979"/>
              <a:gd name="connsiteX23748" fmla="*/ 1840422 w 7283450"/>
              <a:gd name="connsiteY23748" fmla="*/ 4642651 h 6857979"/>
              <a:gd name="connsiteX23749" fmla="*/ 1840422 w 7283450"/>
              <a:gd name="connsiteY23749" fmla="*/ 4643445 h 6857979"/>
              <a:gd name="connsiteX23750" fmla="*/ 1840819 w 7283450"/>
              <a:gd name="connsiteY23750" fmla="*/ 4644239 h 6857979"/>
              <a:gd name="connsiteX23751" fmla="*/ 1841612 w 7283450"/>
              <a:gd name="connsiteY23751" fmla="*/ 4644239 h 6857979"/>
              <a:gd name="connsiteX23752" fmla="*/ 1842009 w 7283450"/>
              <a:gd name="connsiteY23752" fmla="*/ 4644239 h 6857979"/>
              <a:gd name="connsiteX23753" fmla="*/ 1836056 w 7283450"/>
              <a:gd name="connsiteY23753" fmla="*/ 4645827 h 6857979"/>
              <a:gd name="connsiteX23754" fmla="*/ 1828515 w 7283450"/>
              <a:gd name="connsiteY23754" fmla="*/ 4647812 h 6857979"/>
              <a:gd name="connsiteX23755" fmla="*/ 1824943 w 7283450"/>
              <a:gd name="connsiteY23755" fmla="*/ 4649003 h 6857979"/>
              <a:gd name="connsiteX23756" fmla="*/ 1821371 w 7283450"/>
              <a:gd name="connsiteY23756" fmla="*/ 4650193 h 6857979"/>
              <a:gd name="connsiteX23757" fmla="*/ 1817798 w 7283450"/>
              <a:gd name="connsiteY23757" fmla="*/ 4652178 h 6857979"/>
              <a:gd name="connsiteX23758" fmla="*/ 1813829 w 7283450"/>
              <a:gd name="connsiteY23758" fmla="*/ 4654163 h 6857979"/>
              <a:gd name="connsiteX23759" fmla="*/ 1811845 w 7283450"/>
              <a:gd name="connsiteY23759" fmla="*/ 4658132 h 6857979"/>
              <a:gd name="connsiteX23760" fmla="*/ 1811051 w 7283450"/>
              <a:gd name="connsiteY23760" fmla="*/ 4660117 h 6857979"/>
              <a:gd name="connsiteX23761" fmla="*/ 1810654 w 7283450"/>
              <a:gd name="connsiteY23761" fmla="*/ 4660911 h 6857979"/>
              <a:gd name="connsiteX23762" fmla="*/ 1811051 w 7283450"/>
              <a:gd name="connsiteY23762" fmla="*/ 4660911 h 6857979"/>
              <a:gd name="connsiteX23763" fmla="*/ 1805098 w 7283450"/>
              <a:gd name="connsiteY23763" fmla="*/ 4662102 h 6857979"/>
              <a:gd name="connsiteX23764" fmla="*/ 1799939 w 7283450"/>
              <a:gd name="connsiteY23764" fmla="*/ 4662499 h 6857979"/>
              <a:gd name="connsiteX23765" fmla="*/ 1794381 w 7283450"/>
              <a:gd name="connsiteY23765" fmla="*/ 4662896 h 6857979"/>
              <a:gd name="connsiteX23766" fmla="*/ 1788825 w 7283450"/>
              <a:gd name="connsiteY23766" fmla="*/ 4662896 h 6857979"/>
              <a:gd name="connsiteX23767" fmla="*/ 1777712 w 7283450"/>
              <a:gd name="connsiteY23767" fmla="*/ 4661705 h 6857979"/>
              <a:gd name="connsiteX23768" fmla="*/ 1766598 w 7283450"/>
              <a:gd name="connsiteY23768" fmla="*/ 4660117 h 6857979"/>
              <a:gd name="connsiteX23769" fmla="*/ 1755088 w 7283450"/>
              <a:gd name="connsiteY23769" fmla="*/ 4658132 h 6857979"/>
              <a:gd name="connsiteX23770" fmla="*/ 1743578 w 7283450"/>
              <a:gd name="connsiteY23770" fmla="*/ 4656148 h 6857979"/>
              <a:gd name="connsiteX23771" fmla="*/ 1732069 w 7283450"/>
              <a:gd name="connsiteY23771" fmla="*/ 4654560 h 6857979"/>
              <a:gd name="connsiteX23772" fmla="*/ 1726115 w 7283450"/>
              <a:gd name="connsiteY23772" fmla="*/ 4654163 h 6857979"/>
              <a:gd name="connsiteX23773" fmla="*/ 1719764 w 7283450"/>
              <a:gd name="connsiteY23773" fmla="*/ 4654163 h 6857979"/>
              <a:gd name="connsiteX23774" fmla="*/ 1718971 w 7283450"/>
              <a:gd name="connsiteY23774" fmla="*/ 4654560 h 6857979"/>
              <a:gd name="connsiteX23775" fmla="*/ 1717780 w 7283450"/>
              <a:gd name="connsiteY23775" fmla="*/ 4655354 h 6857979"/>
              <a:gd name="connsiteX23776" fmla="*/ 1715002 w 7283450"/>
              <a:gd name="connsiteY23776" fmla="*/ 4657735 h 6857979"/>
              <a:gd name="connsiteX23777" fmla="*/ 1712223 w 7283450"/>
              <a:gd name="connsiteY23777" fmla="*/ 4659720 h 6857979"/>
              <a:gd name="connsiteX23778" fmla="*/ 1711429 w 7283450"/>
              <a:gd name="connsiteY23778" fmla="*/ 4660514 h 6857979"/>
              <a:gd name="connsiteX23779" fmla="*/ 1710239 w 7283450"/>
              <a:gd name="connsiteY23779" fmla="*/ 4660911 h 6857979"/>
              <a:gd name="connsiteX23780" fmla="*/ 1703095 w 7283450"/>
              <a:gd name="connsiteY23780" fmla="*/ 4661705 h 6857979"/>
              <a:gd name="connsiteX23781" fmla="*/ 1695951 w 7283450"/>
              <a:gd name="connsiteY23781" fmla="*/ 4662102 h 6857979"/>
              <a:gd name="connsiteX23782" fmla="*/ 1688807 w 7283450"/>
              <a:gd name="connsiteY23782" fmla="*/ 4661705 h 6857979"/>
              <a:gd name="connsiteX23783" fmla="*/ 1681266 w 7283450"/>
              <a:gd name="connsiteY23783" fmla="*/ 4661308 h 6857979"/>
              <a:gd name="connsiteX23784" fmla="*/ 1666183 w 7283450"/>
              <a:gd name="connsiteY23784" fmla="*/ 4660514 h 6857979"/>
              <a:gd name="connsiteX23785" fmla="*/ 1658245 w 7283450"/>
              <a:gd name="connsiteY23785" fmla="*/ 4660514 h 6857979"/>
              <a:gd name="connsiteX23786" fmla="*/ 1650704 w 7283450"/>
              <a:gd name="connsiteY23786" fmla="*/ 4660911 h 6857979"/>
              <a:gd name="connsiteX23787" fmla="*/ 1651101 w 7283450"/>
              <a:gd name="connsiteY23787" fmla="*/ 4659323 h 6857979"/>
              <a:gd name="connsiteX23788" fmla="*/ 1651498 w 7283450"/>
              <a:gd name="connsiteY23788" fmla="*/ 4658132 h 6857979"/>
              <a:gd name="connsiteX23789" fmla="*/ 1651101 w 7283450"/>
              <a:gd name="connsiteY23789" fmla="*/ 4656545 h 6857979"/>
              <a:gd name="connsiteX23790" fmla="*/ 1650704 w 7283450"/>
              <a:gd name="connsiteY23790" fmla="*/ 4654957 h 6857979"/>
              <a:gd name="connsiteX23791" fmla="*/ 1649910 w 7283450"/>
              <a:gd name="connsiteY23791" fmla="*/ 4653766 h 6857979"/>
              <a:gd name="connsiteX23792" fmla="*/ 1649117 w 7283450"/>
              <a:gd name="connsiteY23792" fmla="*/ 4652972 h 6857979"/>
              <a:gd name="connsiteX23793" fmla="*/ 1646338 w 7283450"/>
              <a:gd name="connsiteY23793" fmla="*/ 4650987 h 6857979"/>
              <a:gd name="connsiteX23794" fmla="*/ 1642369 w 7283450"/>
              <a:gd name="connsiteY23794" fmla="*/ 4649400 h 6857979"/>
              <a:gd name="connsiteX23795" fmla="*/ 1638400 w 7283450"/>
              <a:gd name="connsiteY23795" fmla="*/ 4648209 h 6857979"/>
              <a:gd name="connsiteX23796" fmla="*/ 1633240 w 7283450"/>
              <a:gd name="connsiteY23796" fmla="*/ 4646621 h 6857979"/>
              <a:gd name="connsiteX23797" fmla="*/ 1627684 w 7283450"/>
              <a:gd name="connsiteY23797" fmla="*/ 4645827 h 6857979"/>
              <a:gd name="connsiteX23798" fmla="*/ 1616571 w 7283450"/>
              <a:gd name="connsiteY23798" fmla="*/ 4644636 h 6857979"/>
              <a:gd name="connsiteX23799" fmla="*/ 1605458 w 7283450"/>
              <a:gd name="connsiteY23799" fmla="*/ 4643842 h 6857979"/>
              <a:gd name="connsiteX23800" fmla="*/ 1595535 w 7283450"/>
              <a:gd name="connsiteY23800" fmla="*/ 4642651 h 6857979"/>
              <a:gd name="connsiteX23801" fmla="*/ 1591169 w 7283450"/>
              <a:gd name="connsiteY23801" fmla="*/ 4641857 h 6857979"/>
              <a:gd name="connsiteX23802" fmla="*/ 1587994 w 7283450"/>
              <a:gd name="connsiteY23802" fmla="*/ 4641064 h 6857979"/>
              <a:gd name="connsiteX23803" fmla="*/ 1582040 w 7283450"/>
              <a:gd name="connsiteY23803" fmla="*/ 4638285 h 6857979"/>
              <a:gd name="connsiteX23804" fmla="*/ 1574896 w 7283450"/>
              <a:gd name="connsiteY23804" fmla="*/ 4634315 h 6857979"/>
              <a:gd name="connsiteX23805" fmla="*/ 1562989 w 7283450"/>
              <a:gd name="connsiteY23805" fmla="*/ 4627567 h 6857979"/>
              <a:gd name="connsiteX23806" fmla="*/ 1562593 w 7283450"/>
              <a:gd name="connsiteY23806" fmla="*/ 4626773 h 6857979"/>
              <a:gd name="connsiteX23807" fmla="*/ 1562196 w 7283450"/>
              <a:gd name="connsiteY23807" fmla="*/ 4625583 h 6857979"/>
              <a:gd name="connsiteX23808" fmla="*/ 1561799 w 7283450"/>
              <a:gd name="connsiteY23808" fmla="*/ 4621216 h 6857979"/>
              <a:gd name="connsiteX23809" fmla="*/ 1561005 w 7283450"/>
              <a:gd name="connsiteY23809" fmla="*/ 4616850 h 6857979"/>
              <a:gd name="connsiteX23810" fmla="*/ 1560608 w 7283450"/>
              <a:gd name="connsiteY23810" fmla="*/ 4615262 h 6857979"/>
              <a:gd name="connsiteX23811" fmla="*/ 1559814 w 7283450"/>
              <a:gd name="connsiteY23811" fmla="*/ 4614468 h 6857979"/>
              <a:gd name="connsiteX23812" fmla="*/ 1557830 w 7283450"/>
              <a:gd name="connsiteY23812" fmla="*/ 4612483 h 6857979"/>
              <a:gd name="connsiteX23813" fmla="*/ 1555845 w 7283450"/>
              <a:gd name="connsiteY23813" fmla="*/ 4611689 h 6857979"/>
              <a:gd name="connsiteX23814" fmla="*/ 1554258 w 7283450"/>
              <a:gd name="connsiteY23814" fmla="*/ 4611292 h 6857979"/>
              <a:gd name="connsiteX23815" fmla="*/ 1552670 w 7283450"/>
              <a:gd name="connsiteY23815" fmla="*/ 4610896 h 6857979"/>
              <a:gd name="connsiteX23816" fmla="*/ 1550686 w 7283450"/>
              <a:gd name="connsiteY23816" fmla="*/ 4610896 h 6857979"/>
              <a:gd name="connsiteX23817" fmla="*/ 1548701 w 7283450"/>
              <a:gd name="connsiteY23817" fmla="*/ 4611292 h 6857979"/>
              <a:gd name="connsiteX23818" fmla="*/ 1545526 w 7283450"/>
              <a:gd name="connsiteY23818" fmla="*/ 4612483 h 6857979"/>
              <a:gd name="connsiteX23819" fmla="*/ 1541557 w 7283450"/>
              <a:gd name="connsiteY23819" fmla="*/ 4614071 h 6857979"/>
              <a:gd name="connsiteX23820" fmla="*/ 1537984 w 7283450"/>
              <a:gd name="connsiteY23820" fmla="*/ 4614865 h 6857979"/>
              <a:gd name="connsiteX23821" fmla="*/ 1536000 w 7283450"/>
              <a:gd name="connsiteY23821" fmla="*/ 4615262 h 6857979"/>
              <a:gd name="connsiteX23822" fmla="*/ 1533222 w 7283450"/>
              <a:gd name="connsiteY23822" fmla="*/ 4615262 h 6857979"/>
              <a:gd name="connsiteX23823" fmla="*/ 1530840 w 7283450"/>
              <a:gd name="connsiteY23823" fmla="*/ 4614865 h 6857979"/>
              <a:gd name="connsiteX23824" fmla="*/ 1528459 w 7283450"/>
              <a:gd name="connsiteY23824" fmla="*/ 4614468 h 6857979"/>
              <a:gd name="connsiteX23825" fmla="*/ 1528856 w 7283450"/>
              <a:gd name="connsiteY23825" fmla="*/ 4613674 h 6857979"/>
              <a:gd name="connsiteX23826" fmla="*/ 1530443 w 7283450"/>
              <a:gd name="connsiteY23826" fmla="*/ 4611689 h 6857979"/>
              <a:gd name="connsiteX23827" fmla="*/ 1532825 w 7283450"/>
              <a:gd name="connsiteY23827" fmla="*/ 4610896 h 6857979"/>
              <a:gd name="connsiteX23828" fmla="*/ 1533619 w 7283450"/>
              <a:gd name="connsiteY23828" fmla="*/ 4610499 h 6857979"/>
              <a:gd name="connsiteX23829" fmla="*/ 1534809 w 7283450"/>
              <a:gd name="connsiteY23829" fmla="*/ 4610896 h 6857979"/>
              <a:gd name="connsiteX23830" fmla="*/ 1533222 w 7283450"/>
              <a:gd name="connsiteY23830" fmla="*/ 4610102 h 6857979"/>
              <a:gd name="connsiteX23831" fmla="*/ 1532031 w 7283450"/>
              <a:gd name="connsiteY23831" fmla="*/ 4610102 h 6857979"/>
              <a:gd name="connsiteX23832" fmla="*/ 1529253 w 7283450"/>
              <a:gd name="connsiteY23832" fmla="*/ 4610896 h 6857979"/>
              <a:gd name="connsiteX23833" fmla="*/ 1525681 w 7283450"/>
              <a:gd name="connsiteY23833" fmla="*/ 4611292 h 6857979"/>
              <a:gd name="connsiteX23834" fmla="*/ 1524093 w 7283450"/>
              <a:gd name="connsiteY23834" fmla="*/ 4611292 h 6857979"/>
              <a:gd name="connsiteX23835" fmla="*/ 1522109 w 7283450"/>
              <a:gd name="connsiteY23835" fmla="*/ 4610896 h 6857979"/>
              <a:gd name="connsiteX23836" fmla="*/ 1520521 w 7283450"/>
              <a:gd name="connsiteY23836" fmla="*/ 4608514 h 6857979"/>
              <a:gd name="connsiteX23837" fmla="*/ 1516155 w 7283450"/>
              <a:gd name="connsiteY23837" fmla="*/ 4602957 h 6857979"/>
              <a:gd name="connsiteX23838" fmla="*/ 1513774 w 7283450"/>
              <a:gd name="connsiteY23838" fmla="*/ 4600178 h 6857979"/>
              <a:gd name="connsiteX23839" fmla="*/ 1511393 w 7283450"/>
              <a:gd name="connsiteY23839" fmla="*/ 4597796 h 6857979"/>
              <a:gd name="connsiteX23840" fmla="*/ 1508614 w 7283450"/>
              <a:gd name="connsiteY23840" fmla="*/ 4595415 h 6857979"/>
              <a:gd name="connsiteX23841" fmla="*/ 1506233 w 7283450"/>
              <a:gd name="connsiteY23841" fmla="*/ 4594224 h 6857979"/>
              <a:gd name="connsiteX23842" fmla="*/ 1503057 w 7283450"/>
              <a:gd name="connsiteY23842" fmla="*/ 4593430 h 6857979"/>
              <a:gd name="connsiteX23843" fmla="*/ 1498691 w 7283450"/>
              <a:gd name="connsiteY23843" fmla="*/ 4593033 h 6857979"/>
              <a:gd name="connsiteX23844" fmla="*/ 1495119 w 7283450"/>
              <a:gd name="connsiteY23844" fmla="*/ 4593430 h 6857979"/>
              <a:gd name="connsiteX23845" fmla="*/ 1490753 w 7283450"/>
              <a:gd name="connsiteY23845" fmla="*/ 4593827 h 6857979"/>
              <a:gd name="connsiteX23846" fmla="*/ 1486388 w 7283450"/>
              <a:gd name="connsiteY23846" fmla="*/ 4594224 h 6857979"/>
              <a:gd name="connsiteX23847" fmla="*/ 1481625 w 7283450"/>
              <a:gd name="connsiteY23847" fmla="*/ 4594621 h 6857979"/>
              <a:gd name="connsiteX23848" fmla="*/ 1477259 w 7283450"/>
              <a:gd name="connsiteY23848" fmla="*/ 4594621 h 6857979"/>
              <a:gd name="connsiteX23849" fmla="*/ 1471703 w 7283450"/>
              <a:gd name="connsiteY23849" fmla="*/ 4594224 h 6857979"/>
              <a:gd name="connsiteX23850" fmla="*/ 1467337 w 7283450"/>
              <a:gd name="connsiteY23850" fmla="*/ 4592239 h 6857979"/>
              <a:gd name="connsiteX23851" fmla="*/ 1458208 w 7283450"/>
              <a:gd name="connsiteY23851" fmla="*/ 4588269 h 6857979"/>
              <a:gd name="connsiteX23852" fmla="*/ 1452651 w 7283450"/>
              <a:gd name="connsiteY23852" fmla="*/ 4585888 h 6857979"/>
              <a:gd name="connsiteX23853" fmla="*/ 1447888 w 7283450"/>
              <a:gd name="connsiteY23853" fmla="*/ 4584697 h 6857979"/>
              <a:gd name="connsiteX23854" fmla="*/ 1443522 w 7283450"/>
              <a:gd name="connsiteY23854" fmla="*/ 4583903 h 6857979"/>
              <a:gd name="connsiteX23855" fmla="*/ 1441935 w 7283450"/>
              <a:gd name="connsiteY23855" fmla="*/ 4583903 h 6857979"/>
              <a:gd name="connsiteX23856" fmla="*/ 1440744 w 7283450"/>
              <a:gd name="connsiteY23856" fmla="*/ 4584300 h 6857979"/>
              <a:gd name="connsiteX23857" fmla="*/ 1439553 w 7283450"/>
              <a:gd name="connsiteY23857" fmla="*/ 4584697 h 6857979"/>
              <a:gd name="connsiteX23858" fmla="*/ 1439157 w 7283450"/>
              <a:gd name="connsiteY23858" fmla="*/ 4585888 h 6857979"/>
              <a:gd name="connsiteX23859" fmla="*/ 1437966 w 7283450"/>
              <a:gd name="connsiteY23859" fmla="*/ 4589460 h 6857979"/>
              <a:gd name="connsiteX23860" fmla="*/ 1437569 w 7283450"/>
              <a:gd name="connsiteY23860" fmla="*/ 4594224 h 6857979"/>
              <a:gd name="connsiteX23861" fmla="*/ 1436378 w 7283450"/>
              <a:gd name="connsiteY23861" fmla="*/ 4593827 h 6857979"/>
              <a:gd name="connsiteX23862" fmla="*/ 1435188 w 7283450"/>
              <a:gd name="connsiteY23862" fmla="*/ 4593430 h 6857979"/>
              <a:gd name="connsiteX23863" fmla="*/ 1434394 w 7283450"/>
              <a:gd name="connsiteY23863" fmla="*/ 4592239 h 6857979"/>
              <a:gd name="connsiteX23864" fmla="*/ 1433600 w 7283450"/>
              <a:gd name="connsiteY23864" fmla="*/ 4591048 h 6857979"/>
              <a:gd name="connsiteX23865" fmla="*/ 1432409 w 7283450"/>
              <a:gd name="connsiteY23865" fmla="*/ 4589063 h 6857979"/>
              <a:gd name="connsiteX23866" fmla="*/ 1431616 w 7283450"/>
              <a:gd name="connsiteY23866" fmla="*/ 4587873 h 6857979"/>
              <a:gd name="connsiteX23867" fmla="*/ 1430822 w 7283450"/>
              <a:gd name="connsiteY23867" fmla="*/ 4587873 h 6857979"/>
              <a:gd name="connsiteX23868" fmla="*/ 1429631 w 7283450"/>
              <a:gd name="connsiteY23868" fmla="*/ 4588269 h 6857979"/>
              <a:gd name="connsiteX23869" fmla="*/ 1426853 w 7283450"/>
              <a:gd name="connsiteY23869" fmla="*/ 4589857 h 6857979"/>
              <a:gd name="connsiteX23870" fmla="*/ 1422487 w 7283450"/>
              <a:gd name="connsiteY23870" fmla="*/ 4591842 h 6857979"/>
              <a:gd name="connsiteX23871" fmla="*/ 1417724 w 7283450"/>
              <a:gd name="connsiteY23871" fmla="*/ 4593827 h 6857979"/>
              <a:gd name="connsiteX23872" fmla="*/ 1411771 w 7283450"/>
              <a:gd name="connsiteY23872" fmla="*/ 4595811 h 6857979"/>
              <a:gd name="connsiteX23873" fmla="*/ 1408992 w 7283450"/>
              <a:gd name="connsiteY23873" fmla="*/ 4596605 h 6857979"/>
              <a:gd name="connsiteX23874" fmla="*/ 1405420 w 7283450"/>
              <a:gd name="connsiteY23874" fmla="*/ 4597002 h 6857979"/>
              <a:gd name="connsiteX23875" fmla="*/ 1402642 w 7283450"/>
              <a:gd name="connsiteY23875" fmla="*/ 4597002 h 6857979"/>
              <a:gd name="connsiteX23876" fmla="*/ 1399864 w 7283450"/>
              <a:gd name="connsiteY23876" fmla="*/ 4596605 h 6857979"/>
              <a:gd name="connsiteX23877" fmla="*/ 1396291 w 7283450"/>
              <a:gd name="connsiteY23877" fmla="*/ 4595415 h 6857979"/>
              <a:gd name="connsiteX23878" fmla="*/ 1393513 w 7283450"/>
              <a:gd name="connsiteY23878" fmla="*/ 4594224 h 6857979"/>
              <a:gd name="connsiteX23879" fmla="*/ 1393513 w 7283450"/>
              <a:gd name="connsiteY23879" fmla="*/ 4595811 h 6857979"/>
              <a:gd name="connsiteX23880" fmla="*/ 1393513 w 7283450"/>
              <a:gd name="connsiteY23880" fmla="*/ 4597796 h 6857979"/>
              <a:gd name="connsiteX23881" fmla="*/ 1393116 w 7283450"/>
              <a:gd name="connsiteY23881" fmla="*/ 4598987 h 6857979"/>
              <a:gd name="connsiteX23882" fmla="*/ 1392322 w 7283450"/>
              <a:gd name="connsiteY23882" fmla="*/ 4599781 h 6857979"/>
              <a:gd name="connsiteX23883" fmla="*/ 1390735 w 7283450"/>
              <a:gd name="connsiteY23883" fmla="*/ 4601369 h 6857979"/>
              <a:gd name="connsiteX23884" fmla="*/ 1387957 w 7283450"/>
              <a:gd name="connsiteY23884" fmla="*/ 4602560 h 6857979"/>
              <a:gd name="connsiteX23885" fmla="*/ 1382797 w 7283450"/>
              <a:gd name="connsiteY23885" fmla="*/ 4604941 h 6857979"/>
              <a:gd name="connsiteX23886" fmla="*/ 1380019 w 7283450"/>
              <a:gd name="connsiteY23886" fmla="*/ 4606132 h 6857979"/>
              <a:gd name="connsiteX23887" fmla="*/ 1377638 w 7283450"/>
              <a:gd name="connsiteY23887" fmla="*/ 4607720 h 6857979"/>
              <a:gd name="connsiteX23888" fmla="*/ 1377638 w 7283450"/>
              <a:gd name="connsiteY23888" fmla="*/ 4608117 h 6857979"/>
              <a:gd name="connsiteX23889" fmla="*/ 1378034 w 7283450"/>
              <a:gd name="connsiteY23889" fmla="*/ 4608911 h 6857979"/>
              <a:gd name="connsiteX23890" fmla="*/ 1379622 w 7283450"/>
              <a:gd name="connsiteY23890" fmla="*/ 4610102 h 6857979"/>
              <a:gd name="connsiteX23891" fmla="*/ 1382400 w 7283450"/>
              <a:gd name="connsiteY23891" fmla="*/ 4610896 h 6857979"/>
              <a:gd name="connsiteX23892" fmla="*/ 1383591 w 7283450"/>
              <a:gd name="connsiteY23892" fmla="*/ 4610896 h 6857979"/>
              <a:gd name="connsiteX23893" fmla="*/ 1383988 w 7283450"/>
              <a:gd name="connsiteY23893" fmla="*/ 4610896 h 6857979"/>
              <a:gd name="connsiteX23894" fmla="*/ 1378828 w 7283450"/>
              <a:gd name="connsiteY23894" fmla="*/ 4613674 h 6857979"/>
              <a:gd name="connsiteX23895" fmla="*/ 1373669 w 7283450"/>
              <a:gd name="connsiteY23895" fmla="*/ 4615262 h 6857979"/>
              <a:gd name="connsiteX23896" fmla="*/ 1367715 w 7283450"/>
              <a:gd name="connsiteY23896" fmla="*/ 4616056 h 6857979"/>
              <a:gd name="connsiteX23897" fmla="*/ 1361364 w 7283450"/>
              <a:gd name="connsiteY23897" fmla="*/ 4616453 h 6857979"/>
              <a:gd name="connsiteX23898" fmla="*/ 1347870 w 7283450"/>
              <a:gd name="connsiteY23898" fmla="*/ 4616850 h 6857979"/>
              <a:gd name="connsiteX23899" fmla="*/ 1339932 w 7283450"/>
              <a:gd name="connsiteY23899" fmla="*/ 4616850 h 6857979"/>
              <a:gd name="connsiteX23900" fmla="*/ 1330803 w 7283450"/>
              <a:gd name="connsiteY23900" fmla="*/ 4617644 h 6857979"/>
              <a:gd name="connsiteX23901" fmla="*/ 1333185 w 7283450"/>
              <a:gd name="connsiteY23901" fmla="*/ 4608514 h 6857979"/>
              <a:gd name="connsiteX23902" fmla="*/ 1334772 w 7283450"/>
              <a:gd name="connsiteY23902" fmla="*/ 4600575 h 6857979"/>
              <a:gd name="connsiteX23903" fmla="*/ 1335566 w 7283450"/>
              <a:gd name="connsiteY23903" fmla="*/ 4594224 h 6857979"/>
              <a:gd name="connsiteX23904" fmla="*/ 1336360 w 7283450"/>
              <a:gd name="connsiteY23904" fmla="*/ 4591842 h 6857979"/>
              <a:gd name="connsiteX23905" fmla="*/ 1337154 w 7283450"/>
              <a:gd name="connsiteY23905" fmla="*/ 4589460 h 6857979"/>
              <a:gd name="connsiteX23906" fmla="*/ 1338344 w 7283450"/>
              <a:gd name="connsiteY23906" fmla="*/ 4587873 h 6857979"/>
              <a:gd name="connsiteX23907" fmla="*/ 1339932 w 7283450"/>
              <a:gd name="connsiteY23907" fmla="*/ 4585491 h 6857979"/>
              <a:gd name="connsiteX23908" fmla="*/ 1341520 w 7283450"/>
              <a:gd name="connsiteY23908" fmla="*/ 4584300 h 6857979"/>
              <a:gd name="connsiteX23909" fmla="*/ 1343504 w 7283450"/>
              <a:gd name="connsiteY23909" fmla="*/ 4583109 h 6857979"/>
              <a:gd name="connsiteX23910" fmla="*/ 1346282 w 7283450"/>
              <a:gd name="connsiteY23910" fmla="*/ 4582315 h 6857979"/>
              <a:gd name="connsiteX23911" fmla="*/ 1349854 w 7283450"/>
              <a:gd name="connsiteY23911" fmla="*/ 4581521 h 6857979"/>
              <a:gd name="connsiteX23912" fmla="*/ 1353823 w 7283450"/>
              <a:gd name="connsiteY23912" fmla="*/ 4581124 h 6857979"/>
              <a:gd name="connsiteX23913" fmla="*/ 1358983 w 7283450"/>
              <a:gd name="connsiteY23913" fmla="*/ 4580727 h 6857979"/>
              <a:gd name="connsiteX23914" fmla="*/ 1355808 w 7283450"/>
              <a:gd name="connsiteY23914" fmla="*/ 4579537 h 6857979"/>
              <a:gd name="connsiteX23915" fmla="*/ 1353426 w 7283450"/>
              <a:gd name="connsiteY23915" fmla="*/ 4577949 h 6857979"/>
              <a:gd name="connsiteX23916" fmla="*/ 1351839 w 7283450"/>
              <a:gd name="connsiteY23916" fmla="*/ 4577155 h 6857979"/>
              <a:gd name="connsiteX23917" fmla="*/ 1351442 w 7283450"/>
              <a:gd name="connsiteY23917" fmla="*/ 4576361 h 6857979"/>
              <a:gd name="connsiteX23918" fmla="*/ 1351442 w 7283450"/>
              <a:gd name="connsiteY23918" fmla="*/ 4575567 h 6857979"/>
              <a:gd name="connsiteX23919" fmla="*/ 1351839 w 7283450"/>
              <a:gd name="connsiteY23919" fmla="*/ 4574773 h 6857979"/>
              <a:gd name="connsiteX23920" fmla="*/ 1354220 w 7283450"/>
              <a:gd name="connsiteY23920" fmla="*/ 4573979 h 6857979"/>
              <a:gd name="connsiteX23921" fmla="*/ 1358189 w 7283450"/>
              <a:gd name="connsiteY23921" fmla="*/ 4573185 h 6857979"/>
              <a:gd name="connsiteX23922" fmla="*/ 1361761 w 7283450"/>
              <a:gd name="connsiteY23922" fmla="*/ 4572392 h 6857979"/>
              <a:gd name="connsiteX23923" fmla="*/ 1365730 w 7283450"/>
              <a:gd name="connsiteY23923" fmla="*/ 4571598 h 6857979"/>
              <a:gd name="connsiteX23924" fmla="*/ 1368509 w 7283450"/>
              <a:gd name="connsiteY23924" fmla="*/ 4570804 h 6857979"/>
              <a:gd name="connsiteX23925" fmla="*/ 1369700 w 7283450"/>
              <a:gd name="connsiteY23925" fmla="*/ 4570010 h 6857979"/>
              <a:gd name="connsiteX23926" fmla="*/ 1370493 w 7283450"/>
              <a:gd name="connsiteY23926" fmla="*/ 4568819 h 6857979"/>
              <a:gd name="connsiteX23927" fmla="*/ 1372874 w 7283450"/>
              <a:gd name="connsiteY23927" fmla="*/ 4566040 h 6857979"/>
              <a:gd name="connsiteX23928" fmla="*/ 1375256 w 7283450"/>
              <a:gd name="connsiteY23928" fmla="*/ 4563262 h 6857979"/>
              <a:gd name="connsiteX23929" fmla="*/ 1376447 w 7283450"/>
              <a:gd name="connsiteY23929" fmla="*/ 4561674 h 6857979"/>
              <a:gd name="connsiteX23930" fmla="*/ 1377638 w 7283450"/>
              <a:gd name="connsiteY23930" fmla="*/ 4560483 h 6857979"/>
              <a:gd name="connsiteX23931" fmla="*/ 1380416 w 7283450"/>
              <a:gd name="connsiteY23931" fmla="*/ 4559292 h 6857979"/>
              <a:gd name="connsiteX23932" fmla="*/ 1383591 w 7283450"/>
              <a:gd name="connsiteY23932" fmla="*/ 4558895 h 6857979"/>
              <a:gd name="connsiteX23933" fmla="*/ 1386369 w 7283450"/>
              <a:gd name="connsiteY23933" fmla="*/ 4558498 h 6857979"/>
              <a:gd name="connsiteX23934" fmla="*/ 1388750 w 7283450"/>
              <a:gd name="connsiteY23934" fmla="*/ 4558895 h 6857979"/>
              <a:gd name="connsiteX23935" fmla="*/ 1391132 w 7283450"/>
              <a:gd name="connsiteY23935" fmla="*/ 4558895 h 6857979"/>
              <a:gd name="connsiteX23936" fmla="*/ 1392719 w 7283450"/>
              <a:gd name="connsiteY23936" fmla="*/ 4559689 h 6857979"/>
              <a:gd name="connsiteX23937" fmla="*/ 1393513 w 7283450"/>
              <a:gd name="connsiteY23937" fmla="*/ 4560086 h 6857979"/>
              <a:gd name="connsiteX23938" fmla="*/ 1393513 w 7283450"/>
              <a:gd name="connsiteY23938" fmla="*/ 4560483 h 6857979"/>
              <a:gd name="connsiteX23939" fmla="*/ 1394704 w 7283450"/>
              <a:gd name="connsiteY23939" fmla="*/ 4559689 h 6857979"/>
              <a:gd name="connsiteX23940" fmla="*/ 1395101 w 7283450"/>
              <a:gd name="connsiteY23940" fmla="*/ 4558498 h 6857979"/>
              <a:gd name="connsiteX23941" fmla="*/ 1395498 w 7283450"/>
              <a:gd name="connsiteY23941" fmla="*/ 4557307 h 6857979"/>
              <a:gd name="connsiteX23942" fmla="*/ 1395498 w 7283450"/>
              <a:gd name="connsiteY23942" fmla="*/ 4556117 h 6857979"/>
              <a:gd name="connsiteX23943" fmla="*/ 1395498 w 7283450"/>
              <a:gd name="connsiteY23943" fmla="*/ 4553735 h 6857979"/>
              <a:gd name="connsiteX23944" fmla="*/ 1395895 w 7283450"/>
              <a:gd name="connsiteY23944" fmla="*/ 4552147 h 6857979"/>
              <a:gd name="connsiteX23945" fmla="*/ 1396688 w 7283450"/>
              <a:gd name="connsiteY23945" fmla="*/ 4550559 h 6857979"/>
              <a:gd name="connsiteX23946" fmla="*/ 1397085 w 7283450"/>
              <a:gd name="connsiteY23946" fmla="*/ 4549765 h 6857979"/>
              <a:gd name="connsiteX23947" fmla="*/ 1398276 w 7283450"/>
              <a:gd name="connsiteY23947" fmla="*/ 4549369 h 6857979"/>
              <a:gd name="connsiteX23948" fmla="*/ 1399864 w 7283450"/>
              <a:gd name="connsiteY23948" fmla="*/ 4548972 h 6857979"/>
              <a:gd name="connsiteX23949" fmla="*/ 1403833 w 7283450"/>
              <a:gd name="connsiteY23949" fmla="*/ 4548575 h 6857979"/>
              <a:gd name="connsiteX23950" fmla="*/ 1405420 w 7283450"/>
              <a:gd name="connsiteY23950" fmla="*/ 4548178 h 6857979"/>
              <a:gd name="connsiteX23951" fmla="*/ 1407405 w 7283450"/>
              <a:gd name="connsiteY23951" fmla="*/ 4546987 h 6857979"/>
              <a:gd name="connsiteX23952" fmla="*/ 1408198 w 7283450"/>
              <a:gd name="connsiteY23952" fmla="*/ 4546193 h 6857979"/>
              <a:gd name="connsiteX23953" fmla="*/ 1408595 w 7283450"/>
              <a:gd name="connsiteY23953" fmla="*/ 4544208 h 6857979"/>
              <a:gd name="connsiteX23954" fmla="*/ 1409390 w 7283450"/>
              <a:gd name="connsiteY23954" fmla="*/ 4540636 h 6857979"/>
              <a:gd name="connsiteX23955" fmla="*/ 1409390 w 7283450"/>
              <a:gd name="connsiteY23955" fmla="*/ 4533491 h 6857979"/>
              <a:gd name="connsiteX23956" fmla="*/ 1409390 w 7283450"/>
              <a:gd name="connsiteY23956" fmla="*/ 4524758 h 6857979"/>
              <a:gd name="connsiteX23957" fmla="*/ 1408198 w 7283450"/>
              <a:gd name="connsiteY23957" fmla="*/ 4505704 h 6857979"/>
              <a:gd name="connsiteX23958" fmla="*/ 1408198 w 7283450"/>
              <a:gd name="connsiteY23958" fmla="*/ 4496177 h 6857979"/>
              <a:gd name="connsiteX23959" fmla="*/ 1408595 w 7283450"/>
              <a:gd name="connsiteY23959" fmla="*/ 4486651 h 6857979"/>
              <a:gd name="connsiteX23960" fmla="*/ 1408992 w 7283450"/>
              <a:gd name="connsiteY23960" fmla="*/ 4481887 h 6857979"/>
              <a:gd name="connsiteX23961" fmla="*/ 1409786 w 7283450"/>
              <a:gd name="connsiteY23961" fmla="*/ 4477918 h 6857979"/>
              <a:gd name="connsiteX23962" fmla="*/ 1410977 w 7283450"/>
              <a:gd name="connsiteY23962" fmla="*/ 4473948 h 6857979"/>
              <a:gd name="connsiteX23963" fmla="*/ 1412167 w 7283450"/>
              <a:gd name="connsiteY23963" fmla="*/ 4470376 h 6857979"/>
              <a:gd name="connsiteX23964" fmla="*/ 1412962 w 7283450"/>
              <a:gd name="connsiteY23964" fmla="*/ 4469582 h 6857979"/>
              <a:gd name="connsiteX23965" fmla="*/ 1414152 w 7283450"/>
              <a:gd name="connsiteY23965" fmla="*/ 4467994 h 6857979"/>
              <a:gd name="connsiteX23966" fmla="*/ 1417724 w 7283450"/>
              <a:gd name="connsiteY23966" fmla="*/ 4466009 h 6857979"/>
              <a:gd name="connsiteX23967" fmla="*/ 1426853 w 7283450"/>
              <a:gd name="connsiteY23967" fmla="*/ 4461643 h 6857979"/>
              <a:gd name="connsiteX23968" fmla="*/ 1431616 w 7283450"/>
              <a:gd name="connsiteY23968" fmla="*/ 4458467 h 6857979"/>
              <a:gd name="connsiteX23969" fmla="*/ 1436775 w 7283450"/>
              <a:gd name="connsiteY23969" fmla="*/ 4455292 h 6857979"/>
              <a:gd name="connsiteX23970" fmla="*/ 1438760 w 7283450"/>
              <a:gd name="connsiteY23970" fmla="*/ 4453704 h 6857979"/>
              <a:gd name="connsiteX23971" fmla="*/ 1440744 w 7283450"/>
              <a:gd name="connsiteY23971" fmla="*/ 4451719 h 6857979"/>
              <a:gd name="connsiteX23972" fmla="*/ 1442332 w 7283450"/>
              <a:gd name="connsiteY23972" fmla="*/ 4449338 h 6857979"/>
              <a:gd name="connsiteX23973" fmla="*/ 1443919 w 7283450"/>
              <a:gd name="connsiteY23973" fmla="*/ 4446956 h 6857979"/>
              <a:gd name="connsiteX23974" fmla="*/ 1443919 w 7283450"/>
              <a:gd name="connsiteY23974" fmla="*/ 4446559 h 6857979"/>
              <a:gd name="connsiteX23975" fmla="*/ 1443126 w 7283450"/>
              <a:gd name="connsiteY23975" fmla="*/ 4445368 h 6857979"/>
              <a:gd name="connsiteX23976" fmla="*/ 1441935 w 7283450"/>
              <a:gd name="connsiteY23976" fmla="*/ 4442986 h 6857979"/>
              <a:gd name="connsiteX23977" fmla="*/ 1441141 w 7283450"/>
              <a:gd name="connsiteY23977" fmla="*/ 4441399 h 6857979"/>
              <a:gd name="connsiteX23978" fmla="*/ 1439950 w 7283450"/>
              <a:gd name="connsiteY23978" fmla="*/ 4439811 h 6857979"/>
              <a:gd name="connsiteX23979" fmla="*/ 1439950 w 7283450"/>
              <a:gd name="connsiteY23979" fmla="*/ 4438223 h 6857979"/>
              <a:gd name="connsiteX23980" fmla="*/ 1440744 w 7283450"/>
              <a:gd name="connsiteY23980" fmla="*/ 4437032 h 6857979"/>
              <a:gd name="connsiteX23981" fmla="*/ 1441538 w 7283450"/>
              <a:gd name="connsiteY23981" fmla="*/ 4436635 h 6857979"/>
              <a:gd name="connsiteX23982" fmla="*/ 1443126 w 7283450"/>
              <a:gd name="connsiteY23982" fmla="*/ 4436238 h 6857979"/>
              <a:gd name="connsiteX23983" fmla="*/ 1446698 w 7283450"/>
              <a:gd name="connsiteY23983" fmla="*/ 4435444 h 6857979"/>
              <a:gd name="connsiteX23984" fmla="*/ 1451064 w 7283450"/>
              <a:gd name="connsiteY23984" fmla="*/ 4435047 h 6857979"/>
              <a:gd name="connsiteX23985" fmla="*/ 1452254 w 7283450"/>
              <a:gd name="connsiteY23985" fmla="*/ 4434650 h 6857979"/>
              <a:gd name="connsiteX23986" fmla="*/ 1453048 w 7283450"/>
              <a:gd name="connsiteY23986" fmla="*/ 4433460 h 6857979"/>
              <a:gd name="connsiteX23987" fmla="*/ 1453048 w 7283450"/>
              <a:gd name="connsiteY23987" fmla="*/ 4432666 h 6857979"/>
              <a:gd name="connsiteX23988" fmla="*/ 1452651 w 7283450"/>
              <a:gd name="connsiteY23988" fmla="*/ 4431872 h 6857979"/>
              <a:gd name="connsiteX23989" fmla="*/ 1451064 w 7283450"/>
              <a:gd name="connsiteY23989" fmla="*/ 4429490 h 6857979"/>
              <a:gd name="connsiteX23990" fmla="*/ 1450270 w 7283450"/>
              <a:gd name="connsiteY23990" fmla="*/ 4428299 h 6857979"/>
              <a:gd name="connsiteX23991" fmla="*/ 1449873 w 7283450"/>
              <a:gd name="connsiteY23991" fmla="*/ 4426711 h 6857979"/>
              <a:gd name="connsiteX23992" fmla="*/ 1449873 w 7283450"/>
              <a:gd name="connsiteY23992" fmla="*/ 4424727 h 6857979"/>
              <a:gd name="connsiteX23993" fmla="*/ 1450270 w 7283450"/>
              <a:gd name="connsiteY23993" fmla="*/ 4423536 h 6857979"/>
              <a:gd name="connsiteX23994" fmla="*/ 1451064 w 7283450"/>
              <a:gd name="connsiteY23994" fmla="*/ 4423933 h 6857979"/>
              <a:gd name="connsiteX23995" fmla="*/ 1452651 w 7283450"/>
              <a:gd name="connsiteY23995" fmla="*/ 4425124 h 6857979"/>
              <a:gd name="connsiteX23996" fmla="*/ 1454636 w 7283450"/>
              <a:gd name="connsiteY23996" fmla="*/ 4427108 h 6857979"/>
              <a:gd name="connsiteX23997" fmla="*/ 1455429 w 7283450"/>
              <a:gd name="connsiteY23997" fmla="*/ 4427108 h 6857979"/>
              <a:gd name="connsiteX23998" fmla="*/ 1456223 w 7283450"/>
              <a:gd name="connsiteY23998" fmla="*/ 4427108 h 6857979"/>
              <a:gd name="connsiteX23999" fmla="*/ 1458605 w 7283450"/>
              <a:gd name="connsiteY23999" fmla="*/ 4424330 h 6857979"/>
              <a:gd name="connsiteX24000" fmla="*/ 1460590 w 7283450"/>
              <a:gd name="connsiteY24000" fmla="*/ 4421948 h 6857979"/>
              <a:gd name="connsiteX24001" fmla="*/ 1462177 w 7283450"/>
              <a:gd name="connsiteY24001" fmla="*/ 4419169 h 6857979"/>
              <a:gd name="connsiteX24002" fmla="*/ 1463367 w 7283450"/>
              <a:gd name="connsiteY24002" fmla="*/ 4415597 h 6857979"/>
              <a:gd name="connsiteX24003" fmla="*/ 1464162 w 7283450"/>
              <a:gd name="connsiteY24003" fmla="*/ 4412024 h 6857979"/>
              <a:gd name="connsiteX24004" fmla="*/ 1464559 w 7283450"/>
              <a:gd name="connsiteY24004" fmla="*/ 4408055 h 6857979"/>
              <a:gd name="connsiteX24005" fmla="*/ 1464955 w 7283450"/>
              <a:gd name="connsiteY24005" fmla="*/ 4404482 h 6857979"/>
              <a:gd name="connsiteX24006" fmla="*/ 1464559 w 7283450"/>
              <a:gd name="connsiteY24006" fmla="*/ 4400513 h 6857979"/>
              <a:gd name="connsiteX24007" fmla="*/ 1464162 w 7283450"/>
              <a:gd name="connsiteY24007" fmla="*/ 4396543 h 6857979"/>
              <a:gd name="connsiteX24008" fmla="*/ 1463367 w 7283450"/>
              <a:gd name="connsiteY24008" fmla="*/ 4392574 h 6857979"/>
              <a:gd name="connsiteX24009" fmla="*/ 1462574 w 7283450"/>
              <a:gd name="connsiteY24009" fmla="*/ 4388208 h 6857979"/>
              <a:gd name="connsiteX24010" fmla="*/ 1461383 w 7283450"/>
              <a:gd name="connsiteY24010" fmla="*/ 4384635 h 6857979"/>
              <a:gd name="connsiteX24011" fmla="*/ 1459795 w 7283450"/>
              <a:gd name="connsiteY24011" fmla="*/ 4380666 h 6857979"/>
              <a:gd name="connsiteX24012" fmla="*/ 1457414 w 7283450"/>
              <a:gd name="connsiteY24012" fmla="*/ 4377093 h 6857979"/>
              <a:gd name="connsiteX24013" fmla="*/ 1455429 w 7283450"/>
              <a:gd name="connsiteY24013" fmla="*/ 4373124 h 6857979"/>
              <a:gd name="connsiteX24014" fmla="*/ 1453048 w 7283450"/>
              <a:gd name="connsiteY24014" fmla="*/ 4369948 h 6857979"/>
              <a:gd name="connsiteX24015" fmla="*/ 1452254 w 7283450"/>
              <a:gd name="connsiteY24015" fmla="*/ 4369551 h 6857979"/>
              <a:gd name="connsiteX24016" fmla="*/ 1451064 w 7283450"/>
              <a:gd name="connsiteY24016" fmla="*/ 4368757 h 6857979"/>
              <a:gd name="connsiteX24017" fmla="*/ 1448285 w 7283450"/>
              <a:gd name="connsiteY24017" fmla="*/ 4368360 h 6857979"/>
              <a:gd name="connsiteX24018" fmla="*/ 1445507 w 7283450"/>
              <a:gd name="connsiteY24018" fmla="*/ 4367963 h 6857979"/>
              <a:gd name="connsiteX24019" fmla="*/ 1444713 w 7283450"/>
              <a:gd name="connsiteY24019" fmla="*/ 4367566 h 6857979"/>
              <a:gd name="connsiteX24020" fmla="*/ 1443919 w 7283450"/>
              <a:gd name="connsiteY24020" fmla="*/ 4366772 h 6857979"/>
              <a:gd name="connsiteX24021" fmla="*/ 1443919 w 7283450"/>
              <a:gd name="connsiteY24021" fmla="*/ 4366375 h 6857979"/>
              <a:gd name="connsiteX24022" fmla="*/ 1443919 w 7283450"/>
              <a:gd name="connsiteY24022" fmla="*/ 4365185 h 6857979"/>
              <a:gd name="connsiteX24023" fmla="*/ 1445507 w 7283450"/>
              <a:gd name="connsiteY24023" fmla="*/ 4363597 h 6857979"/>
              <a:gd name="connsiteX24024" fmla="*/ 1446698 w 7283450"/>
              <a:gd name="connsiteY24024" fmla="*/ 4361612 h 6857979"/>
              <a:gd name="connsiteX24025" fmla="*/ 1447095 w 7283450"/>
              <a:gd name="connsiteY24025" fmla="*/ 4360818 h 6857979"/>
              <a:gd name="connsiteX24026" fmla="*/ 1446698 w 7283450"/>
              <a:gd name="connsiteY24026" fmla="*/ 4360024 h 6857979"/>
              <a:gd name="connsiteX24027" fmla="*/ 1443522 w 7283450"/>
              <a:gd name="connsiteY24027" fmla="*/ 4356849 h 6857979"/>
              <a:gd name="connsiteX24028" fmla="*/ 1440744 w 7283450"/>
              <a:gd name="connsiteY24028" fmla="*/ 4355261 h 6857979"/>
              <a:gd name="connsiteX24029" fmla="*/ 1438363 w 7283450"/>
              <a:gd name="connsiteY24029" fmla="*/ 4354467 h 6857979"/>
              <a:gd name="connsiteX24030" fmla="*/ 1436378 w 7283450"/>
              <a:gd name="connsiteY24030" fmla="*/ 4354467 h 6857979"/>
              <a:gd name="connsiteX24031" fmla="*/ 1430822 w 7283450"/>
              <a:gd name="connsiteY24031" fmla="*/ 4354467 h 6857979"/>
              <a:gd name="connsiteX24032" fmla="*/ 1426853 w 7283450"/>
              <a:gd name="connsiteY24032" fmla="*/ 4354467 h 6857979"/>
              <a:gd name="connsiteX24033" fmla="*/ 1421693 w 7283450"/>
              <a:gd name="connsiteY24033" fmla="*/ 4353276 h 6857979"/>
              <a:gd name="connsiteX24034" fmla="*/ 1421693 w 7283450"/>
              <a:gd name="connsiteY24034" fmla="*/ 4352482 h 6857979"/>
              <a:gd name="connsiteX24035" fmla="*/ 1421693 w 7283450"/>
              <a:gd name="connsiteY24035" fmla="*/ 4350101 h 6857979"/>
              <a:gd name="connsiteX24036" fmla="*/ 1421693 w 7283450"/>
              <a:gd name="connsiteY24036" fmla="*/ 4347719 h 6857979"/>
              <a:gd name="connsiteX24037" fmla="*/ 1421693 w 7283450"/>
              <a:gd name="connsiteY24037" fmla="*/ 4346528 h 6857979"/>
              <a:gd name="connsiteX24038" fmla="*/ 1416931 w 7283450"/>
              <a:gd name="connsiteY24038" fmla="*/ 4346131 h 6857979"/>
              <a:gd name="connsiteX24039" fmla="*/ 1410580 w 7283450"/>
              <a:gd name="connsiteY24039" fmla="*/ 4346131 h 6857979"/>
              <a:gd name="connsiteX24040" fmla="*/ 1395498 w 7283450"/>
              <a:gd name="connsiteY24040" fmla="*/ 4346528 h 6857979"/>
              <a:gd name="connsiteX24041" fmla="*/ 1386766 w 7283450"/>
              <a:gd name="connsiteY24041" fmla="*/ 4346528 h 6857979"/>
              <a:gd name="connsiteX24042" fmla="*/ 1378034 w 7283450"/>
              <a:gd name="connsiteY24042" fmla="*/ 4346528 h 6857979"/>
              <a:gd name="connsiteX24043" fmla="*/ 1368509 w 7283450"/>
              <a:gd name="connsiteY24043" fmla="*/ 4345337 h 6857979"/>
              <a:gd name="connsiteX24044" fmla="*/ 1364143 w 7283450"/>
              <a:gd name="connsiteY24044" fmla="*/ 4344543 h 6857979"/>
              <a:gd name="connsiteX24045" fmla="*/ 1358983 w 7283450"/>
              <a:gd name="connsiteY24045" fmla="*/ 4343352 h 6857979"/>
              <a:gd name="connsiteX24046" fmla="*/ 1357395 w 7283450"/>
              <a:gd name="connsiteY24046" fmla="*/ 4342559 h 6857979"/>
              <a:gd name="connsiteX24047" fmla="*/ 1355411 w 7283450"/>
              <a:gd name="connsiteY24047" fmla="*/ 4341765 h 6857979"/>
              <a:gd name="connsiteX24048" fmla="*/ 1351442 w 7283450"/>
              <a:gd name="connsiteY24048" fmla="*/ 4338192 h 6857979"/>
              <a:gd name="connsiteX24049" fmla="*/ 1347473 w 7283450"/>
              <a:gd name="connsiteY24049" fmla="*/ 4335016 h 6857979"/>
              <a:gd name="connsiteX24050" fmla="*/ 1345092 w 7283450"/>
              <a:gd name="connsiteY24050" fmla="*/ 4334223 h 6857979"/>
              <a:gd name="connsiteX24051" fmla="*/ 1343107 w 7283450"/>
              <a:gd name="connsiteY24051" fmla="*/ 4333429 h 6857979"/>
              <a:gd name="connsiteX24052" fmla="*/ 1337154 w 7283450"/>
              <a:gd name="connsiteY24052" fmla="*/ 4332635 h 6857979"/>
              <a:gd name="connsiteX24053" fmla="*/ 1331200 w 7283450"/>
              <a:gd name="connsiteY24053" fmla="*/ 4331444 h 6857979"/>
              <a:gd name="connsiteX24054" fmla="*/ 1318102 w 7283450"/>
              <a:gd name="connsiteY24054" fmla="*/ 4330253 h 6857979"/>
              <a:gd name="connsiteX24055" fmla="*/ 1291907 w 7283450"/>
              <a:gd name="connsiteY24055" fmla="*/ 4329459 h 6857979"/>
              <a:gd name="connsiteX24056" fmla="*/ 1278810 w 7283450"/>
              <a:gd name="connsiteY24056" fmla="*/ 4328665 h 6857979"/>
              <a:gd name="connsiteX24057" fmla="*/ 1272459 w 7283450"/>
              <a:gd name="connsiteY24057" fmla="*/ 4327871 h 6857979"/>
              <a:gd name="connsiteX24058" fmla="*/ 1266108 w 7283450"/>
              <a:gd name="connsiteY24058" fmla="*/ 4327078 h 6857979"/>
              <a:gd name="connsiteX24059" fmla="*/ 1259758 w 7283450"/>
              <a:gd name="connsiteY24059" fmla="*/ 4325887 h 6857979"/>
              <a:gd name="connsiteX24060" fmla="*/ 1254202 w 7283450"/>
              <a:gd name="connsiteY24060" fmla="*/ 4324299 h 6857979"/>
              <a:gd name="connsiteX24061" fmla="*/ 1248248 w 7283450"/>
              <a:gd name="connsiteY24061" fmla="*/ 4322314 h 6857979"/>
              <a:gd name="connsiteX24062" fmla="*/ 1242692 w 7283450"/>
              <a:gd name="connsiteY24062" fmla="*/ 4319932 h 6857979"/>
              <a:gd name="connsiteX24063" fmla="*/ 1242692 w 7283450"/>
              <a:gd name="connsiteY24063" fmla="*/ 4319536 h 6857979"/>
              <a:gd name="connsiteX24064" fmla="*/ 1243089 w 7283450"/>
              <a:gd name="connsiteY24064" fmla="*/ 4319139 h 6857979"/>
              <a:gd name="connsiteX24065" fmla="*/ 1245073 w 7283450"/>
              <a:gd name="connsiteY24065" fmla="*/ 4317551 h 6857979"/>
              <a:gd name="connsiteX24066" fmla="*/ 1247455 w 7283450"/>
              <a:gd name="connsiteY24066" fmla="*/ 4316360 h 6857979"/>
              <a:gd name="connsiteX24067" fmla="*/ 1248645 w 7283450"/>
              <a:gd name="connsiteY24067" fmla="*/ 4316360 h 6857979"/>
              <a:gd name="connsiteX24068" fmla="*/ 1247455 w 7283450"/>
              <a:gd name="connsiteY24068" fmla="*/ 4315169 h 6857979"/>
              <a:gd name="connsiteX24069" fmla="*/ 1245867 w 7283450"/>
              <a:gd name="connsiteY24069" fmla="*/ 4313581 h 6857979"/>
              <a:gd name="connsiteX24070" fmla="*/ 1243486 w 7283450"/>
              <a:gd name="connsiteY24070" fmla="*/ 4312787 h 6857979"/>
              <a:gd name="connsiteX24071" fmla="*/ 1241898 w 7283450"/>
              <a:gd name="connsiteY24071" fmla="*/ 4312390 h 6857979"/>
              <a:gd name="connsiteX24072" fmla="*/ 1237929 w 7283450"/>
              <a:gd name="connsiteY24072" fmla="*/ 4311993 h 6857979"/>
              <a:gd name="connsiteX24073" fmla="*/ 1235945 w 7283450"/>
              <a:gd name="connsiteY24073" fmla="*/ 4311200 h 6857979"/>
              <a:gd name="connsiteX24074" fmla="*/ 1233166 w 7283450"/>
              <a:gd name="connsiteY24074" fmla="*/ 4310009 h 6857979"/>
              <a:gd name="connsiteX24075" fmla="*/ 1232372 w 7283450"/>
              <a:gd name="connsiteY24075" fmla="*/ 4309215 h 6857979"/>
              <a:gd name="connsiteX24076" fmla="*/ 1231976 w 7283450"/>
              <a:gd name="connsiteY24076" fmla="*/ 4308024 h 6857979"/>
              <a:gd name="connsiteX24077" fmla="*/ 1231578 w 7283450"/>
              <a:gd name="connsiteY24077" fmla="*/ 4304848 h 6857979"/>
              <a:gd name="connsiteX24078" fmla="*/ 1231578 w 7283450"/>
              <a:gd name="connsiteY24078" fmla="*/ 4302070 h 6857979"/>
              <a:gd name="connsiteX24079" fmla="*/ 1231181 w 7283450"/>
              <a:gd name="connsiteY24079" fmla="*/ 4300879 h 6857979"/>
              <a:gd name="connsiteX24080" fmla="*/ 1230388 w 7283450"/>
              <a:gd name="connsiteY24080" fmla="*/ 4300085 h 6857979"/>
              <a:gd name="connsiteX24081" fmla="*/ 1229594 w 7283450"/>
              <a:gd name="connsiteY24081" fmla="*/ 4299688 h 6857979"/>
              <a:gd name="connsiteX24082" fmla="*/ 1228403 w 7283450"/>
              <a:gd name="connsiteY24082" fmla="*/ 4299688 h 6857979"/>
              <a:gd name="connsiteX24083" fmla="*/ 1225228 w 7283450"/>
              <a:gd name="connsiteY24083" fmla="*/ 4300085 h 6857979"/>
              <a:gd name="connsiteX24084" fmla="*/ 1222846 w 7283450"/>
              <a:gd name="connsiteY24084" fmla="*/ 4300482 h 6857979"/>
              <a:gd name="connsiteX24085" fmla="*/ 1221656 w 7283450"/>
              <a:gd name="connsiteY24085" fmla="*/ 4300482 h 6857979"/>
              <a:gd name="connsiteX24086" fmla="*/ 1220862 w 7283450"/>
              <a:gd name="connsiteY24086" fmla="*/ 4300085 h 6857979"/>
              <a:gd name="connsiteX24087" fmla="*/ 1220862 w 7283450"/>
              <a:gd name="connsiteY24087" fmla="*/ 4299291 h 6857979"/>
              <a:gd name="connsiteX24088" fmla="*/ 1220465 w 7283450"/>
              <a:gd name="connsiteY24088" fmla="*/ 4297703 h 6857979"/>
              <a:gd name="connsiteX24089" fmla="*/ 1220862 w 7283450"/>
              <a:gd name="connsiteY24089" fmla="*/ 4294925 h 6857979"/>
              <a:gd name="connsiteX24090" fmla="*/ 1221259 w 7283450"/>
              <a:gd name="connsiteY24090" fmla="*/ 4292146 h 6857979"/>
              <a:gd name="connsiteX24091" fmla="*/ 1221259 w 7283450"/>
              <a:gd name="connsiteY24091" fmla="*/ 4290955 h 6857979"/>
              <a:gd name="connsiteX24092" fmla="*/ 1220862 w 7283450"/>
              <a:gd name="connsiteY24092" fmla="*/ 4290161 h 6857979"/>
              <a:gd name="connsiteX24093" fmla="*/ 1218877 w 7283450"/>
              <a:gd name="connsiteY24093" fmla="*/ 4287780 h 6857979"/>
              <a:gd name="connsiteX24094" fmla="*/ 1215702 w 7283450"/>
              <a:gd name="connsiteY24094" fmla="*/ 4286192 h 6857979"/>
              <a:gd name="connsiteX24095" fmla="*/ 1209352 w 7283450"/>
              <a:gd name="connsiteY24095" fmla="*/ 4283016 h 6857979"/>
              <a:gd name="connsiteX24096" fmla="*/ 1203399 w 7283450"/>
              <a:gd name="connsiteY24096" fmla="*/ 4279841 h 6857979"/>
              <a:gd name="connsiteX24097" fmla="*/ 1200620 w 7283450"/>
              <a:gd name="connsiteY24097" fmla="*/ 4278253 h 6857979"/>
              <a:gd name="connsiteX24098" fmla="*/ 1199033 w 7283450"/>
              <a:gd name="connsiteY24098" fmla="*/ 4276665 h 6857979"/>
              <a:gd name="connsiteX24099" fmla="*/ 1198239 w 7283450"/>
              <a:gd name="connsiteY24099" fmla="*/ 4275077 h 6857979"/>
              <a:gd name="connsiteX24100" fmla="*/ 1197842 w 7283450"/>
              <a:gd name="connsiteY24100" fmla="*/ 4273093 h 6857979"/>
              <a:gd name="connsiteX24101" fmla="*/ 1197048 w 7283450"/>
              <a:gd name="connsiteY24101" fmla="*/ 4269917 h 6857979"/>
              <a:gd name="connsiteX24102" fmla="*/ 1195858 w 7283450"/>
              <a:gd name="connsiteY24102" fmla="*/ 4267535 h 6857979"/>
              <a:gd name="connsiteX24103" fmla="*/ 1194270 w 7283450"/>
              <a:gd name="connsiteY24103" fmla="*/ 4264757 h 6857979"/>
              <a:gd name="connsiteX24104" fmla="*/ 1193079 w 7283450"/>
              <a:gd name="connsiteY24104" fmla="*/ 4263169 h 6857979"/>
              <a:gd name="connsiteX24105" fmla="*/ 1191491 w 7283450"/>
              <a:gd name="connsiteY24105" fmla="*/ 4261978 h 6857979"/>
              <a:gd name="connsiteX24106" fmla="*/ 1189904 w 7283450"/>
              <a:gd name="connsiteY24106" fmla="*/ 4261184 h 6857979"/>
              <a:gd name="connsiteX24107" fmla="*/ 1187919 w 7283450"/>
              <a:gd name="connsiteY24107" fmla="*/ 4260390 h 6857979"/>
              <a:gd name="connsiteX24108" fmla="*/ 1185935 w 7283450"/>
              <a:gd name="connsiteY24108" fmla="*/ 4259993 h 6857979"/>
              <a:gd name="connsiteX24109" fmla="*/ 1183157 w 7283450"/>
              <a:gd name="connsiteY24109" fmla="*/ 4259596 h 6857979"/>
              <a:gd name="connsiteX24110" fmla="*/ 1182760 w 7283450"/>
              <a:gd name="connsiteY24110" fmla="*/ 4256024 h 6857979"/>
              <a:gd name="connsiteX24111" fmla="*/ 1182363 w 7283450"/>
              <a:gd name="connsiteY24111" fmla="*/ 4252848 h 6857979"/>
              <a:gd name="connsiteX24112" fmla="*/ 1181569 w 7283450"/>
              <a:gd name="connsiteY24112" fmla="*/ 4249276 h 6857979"/>
              <a:gd name="connsiteX24113" fmla="*/ 1181569 w 7283450"/>
              <a:gd name="connsiteY24113" fmla="*/ 4247688 h 6857979"/>
              <a:gd name="connsiteX24114" fmla="*/ 1181569 w 7283450"/>
              <a:gd name="connsiteY24114" fmla="*/ 4245306 h 6857979"/>
              <a:gd name="connsiteX24115" fmla="*/ 1181966 w 7283450"/>
              <a:gd name="connsiteY24115" fmla="*/ 4242924 h 6857979"/>
              <a:gd name="connsiteX24116" fmla="*/ 1183157 w 7283450"/>
              <a:gd name="connsiteY24116" fmla="*/ 4239749 h 6857979"/>
              <a:gd name="connsiteX24117" fmla="*/ 1181966 w 7283450"/>
              <a:gd name="connsiteY24117" fmla="*/ 4240543 h 6857979"/>
              <a:gd name="connsiteX24118" fmla="*/ 1180378 w 7283450"/>
              <a:gd name="connsiteY24118" fmla="*/ 4241337 h 6857979"/>
              <a:gd name="connsiteX24119" fmla="*/ 1177997 w 7283450"/>
              <a:gd name="connsiteY24119" fmla="*/ 4241734 h 6857979"/>
              <a:gd name="connsiteX24120" fmla="*/ 1174822 w 7283450"/>
              <a:gd name="connsiteY24120" fmla="*/ 4241734 h 6857979"/>
              <a:gd name="connsiteX24121" fmla="*/ 1172837 w 7283450"/>
              <a:gd name="connsiteY24121" fmla="*/ 4240543 h 6857979"/>
              <a:gd name="connsiteX24122" fmla="*/ 1171646 w 7283450"/>
              <a:gd name="connsiteY24122" fmla="*/ 4239749 h 6857979"/>
              <a:gd name="connsiteX24123" fmla="*/ 1171646 w 7283450"/>
              <a:gd name="connsiteY24123" fmla="*/ 4238955 h 6857979"/>
              <a:gd name="connsiteX24124" fmla="*/ 1171646 w 7283450"/>
              <a:gd name="connsiteY24124" fmla="*/ 4238558 h 6857979"/>
              <a:gd name="connsiteX24125" fmla="*/ 1172043 w 7283450"/>
              <a:gd name="connsiteY24125" fmla="*/ 4237367 h 6857979"/>
              <a:gd name="connsiteX24126" fmla="*/ 1173234 w 7283450"/>
              <a:gd name="connsiteY24126" fmla="*/ 4236970 h 6857979"/>
              <a:gd name="connsiteX24127" fmla="*/ 1177203 w 7283450"/>
              <a:gd name="connsiteY24127" fmla="*/ 4236176 h 6857979"/>
              <a:gd name="connsiteX24128" fmla="*/ 1176806 w 7283450"/>
              <a:gd name="connsiteY24128" fmla="*/ 4234985 h 6857979"/>
              <a:gd name="connsiteX24129" fmla="*/ 1176012 w 7283450"/>
              <a:gd name="connsiteY24129" fmla="*/ 4234192 h 6857979"/>
              <a:gd name="connsiteX24130" fmla="*/ 1174822 w 7283450"/>
              <a:gd name="connsiteY24130" fmla="*/ 4233398 h 6857979"/>
              <a:gd name="connsiteX24131" fmla="*/ 1173631 w 7283450"/>
              <a:gd name="connsiteY24131" fmla="*/ 4233001 h 6857979"/>
              <a:gd name="connsiteX24132" fmla="*/ 1171250 w 7283450"/>
              <a:gd name="connsiteY24132" fmla="*/ 4232604 h 6857979"/>
              <a:gd name="connsiteX24133" fmla="*/ 1168074 w 7283450"/>
              <a:gd name="connsiteY24133" fmla="*/ 4232604 h 6857979"/>
              <a:gd name="connsiteX24134" fmla="*/ 1160930 w 7283450"/>
              <a:gd name="connsiteY24134" fmla="*/ 4233398 h 6857979"/>
              <a:gd name="connsiteX24135" fmla="*/ 1157755 w 7283450"/>
              <a:gd name="connsiteY24135" fmla="*/ 4233398 h 6857979"/>
              <a:gd name="connsiteX24136" fmla="*/ 1154977 w 7283450"/>
              <a:gd name="connsiteY24136" fmla="*/ 4233001 h 6857979"/>
              <a:gd name="connsiteX24137" fmla="*/ 1160137 w 7283450"/>
              <a:gd name="connsiteY24137" fmla="*/ 4236176 h 6857979"/>
              <a:gd name="connsiteX24138" fmla="*/ 1161327 w 7283450"/>
              <a:gd name="connsiteY24138" fmla="*/ 4236970 h 6857979"/>
              <a:gd name="connsiteX24139" fmla="*/ 1162121 w 7283450"/>
              <a:gd name="connsiteY24139" fmla="*/ 4238558 h 6857979"/>
              <a:gd name="connsiteX24140" fmla="*/ 1162518 w 7283450"/>
              <a:gd name="connsiteY24140" fmla="*/ 4239352 h 6857979"/>
              <a:gd name="connsiteX24141" fmla="*/ 1162121 w 7283450"/>
              <a:gd name="connsiteY24141" fmla="*/ 4239749 h 6857979"/>
              <a:gd name="connsiteX24142" fmla="*/ 1161327 w 7283450"/>
              <a:gd name="connsiteY24142" fmla="*/ 4240146 h 6857979"/>
              <a:gd name="connsiteX24143" fmla="*/ 1160533 w 7283450"/>
              <a:gd name="connsiteY24143" fmla="*/ 4240543 h 6857979"/>
              <a:gd name="connsiteX24144" fmla="*/ 1153389 w 7283450"/>
              <a:gd name="connsiteY24144" fmla="*/ 4242528 h 6857979"/>
              <a:gd name="connsiteX24145" fmla="*/ 1149420 w 7283450"/>
              <a:gd name="connsiteY24145" fmla="*/ 4244115 h 6857979"/>
              <a:gd name="connsiteX24146" fmla="*/ 1147436 w 7283450"/>
              <a:gd name="connsiteY24146" fmla="*/ 4244909 h 6857979"/>
              <a:gd name="connsiteX24147" fmla="*/ 1145451 w 7283450"/>
              <a:gd name="connsiteY24147" fmla="*/ 4246100 h 6857979"/>
              <a:gd name="connsiteX24148" fmla="*/ 1148229 w 7283450"/>
              <a:gd name="connsiteY24148" fmla="*/ 4247291 h 6857979"/>
              <a:gd name="connsiteX24149" fmla="*/ 1150611 w 7283450"/>
              <a:gd name="connsiteY24149" fmla="*/ 4248085 h 6857979"/>
              <a:gd name="connsiteX24150" fmla="*/ 1151802 w 7283450"/>
              <a:gd name="connsiteY24150" fmla="*/ 4248879 h 6857979"/>
              <a:gd name="connsiteX24151" fmla="*/ 1152199 w 7283450"/>
              <a:gd name="connsiteY24151" fmla="*/ 4249673 h 6857979"/>
              <a:gd name="connsiteX24152" fmla="*/ 1152199 w 7283450"/>
              <a:gd name="connsiteY24152" fmla="*/ 4250466 h 6857979"/>
              <a:gd name="connsiteX24153" fmla="*/ 1151802 w 7283450"/>
              <a:gd name="connsiteY24153" fmla="*/ 4251657 h 6857979"/>
              <a:gd name="connsiteX24154" fmla="*/ 1149420 w 7283450"/>
              <a:gd name="connsiteY24154" fmla="*/ 4253642 h 6857979"/>
              <a:gd name="connsiteX24155" fmla="*/ 1142673 w 7283450"/>
              <a:gd name="connsiteY24155" fmla="*/ 4259199 h 6857979"/>
              <a:gd name="connsiteX24156" fmla="*/ 1139101 w 7283450"/>
              <a:gd name="connsiteY24156" fmla="*/ 4262375 h 6857979"/>
              <a:gd name="connsiteX24157" fmla="*/ 1137513 w 7283450"/>
              <a:gd name="connsiteY24157" fmla="*/ 4264757 h 6857979"/>
              <a:gd name="connsiteX24158" fmla="*/ 1136322 w 7283450"/>
              <a:gd name="connsiteY24158" fmla="*/ 4266344 h 6857979"/>
              <a:gd name="connsiteX24159" fmla="*/ 1135529 w 7283450"/>
              <a:gd name="connsiteY24159" fmla="*/ 4267932 h 6857979"/>
              <a:gd name="connsiteX24160" fmla="*/ 1135132 w 7283450"/>
              <a:gd name="connsiteY24160" fmla="*/ 4269123 h 6857979"/>
              <a:gd name="connsiteX24161" fmla="*/ 1135132 w 7283450"/>
              <a:gd name="connsiteY24161" fmla="*/ 4271505 h 6857979"/>
              <a:gd name="connsiteX24162" fmla="*/ 1134735 w 7283450"/>
              <a:gd name="connsiteY24162" fmla="*/ 4273886 h 6857979"/>
              <a:gd name="connsiteX24163" fmla="*/ 1133941 w 7283450"/>
              <a:gd name="connsiteY24163" fmla="*/ 4275077 h 6857979"/>
              <a:gd name="connsiteX24164" fmla="*/ 1133147 w 7283450"/>
              <a:gd name="connsiteY24164" fmla="*/ 4276665 h 6857979"/>
              <a:gd name="connsiteX24165" fmla="*/ 1131560 w 7283450"/>
              <a:gd name="connsiteY24165" fmla="*/ 4277459 h 6857979"/>
              <a:gd name="connsiteX24166" fmla="*/ 1130369 w 7283450"/>
              <a:gd name="connsiteY24166" fmla="*/ 4277856 h 6857979"/>
              <a:gd name="connsiteX24167" fmla="*/ 1128781 w 7283450"/>
              <a:gd name="connsiteY24167" fmla="*/ 4277856 h 6857979"/>
              <a:gd name="connsiteX24168" fmla="*/ 1127591 w 7283450"/>
              <a:gd name="connsiteY24168" fmla="*/ 4277856 h 6857979"/>
              <a:gd name="connsiteX24169" fmla="*/ 1124812 w 7283450"/>
              <a:gd name="connsiteY24169" fmla="*/ 4277062 h 6857979"/>
              <a:gd name="connsiteX24170" fmla="*/ 1123622 w 7283450"/>
              <a:gd name="connsiteY24170" fmla="*/ 4276665 h 6857979"/>
              <a:gd name="connsiteX24171" fmla="*/ 1122034 w 7283450"/>
              <a:gd name="connsiteY24171" fmla="*/ 4279841 h 6857979"/>
              <a:gd name="connsiteX24172" fmla="*/ 1121637 w 7283450"/>
              <a:gd name="connsiteY24172" fmla="*/ 4283810 h 6857979"/>
              <a:gd name="connsiteX24173" fmla="*/ 1121240 w 7283450"/>
              <a:gd name="connsiteY24173" fmla="*/ 4286986 h 6857979"/>
              <a:gd name="connsiteX24174" fmla="*/ 1121240 w 7283450"/>
              <a:gd name="connsiteY24174" fmla="*/ 4290955 h 6857979"/>
              <a:gd name="connsiteX24175" fmla="*/ 1121240 w 7283450"/>
              <a:gd name="connsiteY24175" fmla="*/ 4298497 h 6857979"/>
              <a:gd name="connsiteX24176" fmla="*/ 1121240 w 7283450"/>
              <a:gd name="connsiteY24176" fmla="*/ 4302467 h 6857979"/>
              <a:gd name="connsiteX24177" fmla="*/ 1120447 w 7283450"/>
              <a:gd name="connsiteY24177" fmla="*/ 4306833 h 6857979"/>
              <a:gd name="connsiteX24178" fmla="*/ 1119256 w 7283450"/>
              <a:gd name="connsiteY24178" fmla="*/ 4308024 h 6857979"/>
              <a:gd name="connsiteX24179" fmla="*/ 1118065 w 7283450"/>
              <a:gd name="connsiteY24179" fmla="*/ 4308421 h 6857979"/>
              <a:gd name="connsiteX24180" fmla="*/ 1116875 w 7283450"/>
              <a:gd name="connsiteY24180" fmla="*/ 4308818 h 6857979"/>
              <a:gd name="connsiteX24181" fmla="*/ 1116081 w 7283450"/>
              <a:gd name="connsiteY24181" fmla="*/ 4308818 h 6857979"/>
              <a:gd name="connsiteX24182" fmla="*/ 1113699 w 7283450"/>
              <a:gd name="connsiteY24182" fmla="*/ 4308024 h 6857979"/>
              <a:gd name="connsiteX24183" fmla="*/ 1110921 w 7283450"/>
              <a:gd name="connsiteY24183" fmla="*/ 4306833 h 6857979"/>
              <a:gd name="connsiteX24184" fmla="*/ 1111715 w 7283450"/>
              <a:gd name="connsiteY24184" fmla="*/ 4310009 h 6857979"/>
              <a:gd name="connsiteX24185" fmla="*/ 1112112 w 7283450"/>
              <a:gd name="connsiteY24185" fmla="*/ 4313184 h 6857979"/>
              <a:gd name="connsiteX24186" fmla="*/ 1112112 w 7283450"/>
              <a:gd name="connsiteY24186" fmla="*/ 4316360 h 6857979"/>
              <a:gd name="connsiteX24187" fmla="*/ 1111715 w 7283450"/>
              <a:gd name="connsiteY24187" fmla="*/ 4319139 h 6857979"/>
              <a:gd name="connsiteX24188" fmla="*/ 1110921 w 7283450"/>
              <a:gd name="connsiteY24188" fmla="*/ 4321520 h 6857979"/>
              <a:gd name="connsiteX24189" fmla="*/ 1109731 w 7283450"/>
              <a:gd name="connsiteY24189" fmla="*/ 4324696 h 6857979"/>
              <a:gd name="connsiteX24190" fmla="*/ 1106555 w 7283450"/>
              <a:gd name="connsiteY24190" fmla="*/ 4329459 h 6857979"/>
              <a:gd name="connsiteX24191" fmla="*/ 1100205 w 7283450"/>
              <a:gd name="connsiteY24191" fmla="*/ 4338986 h 6857979"/>
              <a:gd name="connsiteX24192" fmla="*/ 1097029 w 7283450"/>
              <a:gd name="connsiteY24192" fmla="*/ 4344543 h 6857979"/>
              <a:gd name="connsiteX24193" fmla="*/ 1096236 w 7283450"/>
              <a:gd name="connsiteY24193" fmla="*/ 4346925 h 6857979"/>
              <a:gd name="connsiteX24194" fmla="*/ 1095442 w 7283450"/>
              <a:gd name="connsiteY24194" fmla="*/ 4350101 h 6857979"/>
              <a:gd name="connsiteX24195" fmla="*/ 1094252 w 7283450"/>
              <a:gd name="connsiteY24195" fmla="*/ 4356452 h 6857979"/>
              <a:gd name="connsiteX24196" fmla="*/ 1093457 w 7283450"/>
              <a:gd name="connsiteY24196" fmla="*/ 4363200 h 6857979"/>
              <a:gd name="connsiteX24197" fmla="*/ 1093060 w 7283450"/>
              <a:gd name="connsiteY24197" fmla="*/ 4369948 h 6857979"/>
              <a:gd name="connsiteX24198" fmla="*/ 1093060 w 7283450"/>
              <a:gd name="connsiteY24198" fmla="*/ 4377093 h 6857979"/>
              <a:gd name="connsiteX24199" fmla="*/ 1093457 w 7283450"/>
              <a:gd name="connsiteY24199" fmla="*/ 4390589 h 6857979"/>
              <a:gd name="connsiteX24200" fmla="*/ 1094648 w 7283450"/>
              <a:gd name="connsiteY24200" fmla="*/ 4405276 h 6857979"/>
              <a:gd name="connsiteX24201" fmla="*/ 1095442 w 7283450"/>
              <a:gd name="connsiteY24201" fmla="*/ 4419963 h 6857979"/>
              <a:gd name="connsiteX24202" fmla="*/ 1096236 w 7283450"/>
              <a:gd name="connsiteY24202" fmla="*/ 4435444 h 6857979"/>
              <a:gd name="connsiteX24203" fmla="*/ 1096633 w 7283450"/>
              <a:gd name="connsiteY24203" fmla="*/ 4442986 h 6857979"/>
              <a:gd name="connsiteX24204" fmla="*/ 1096236 w 7283450"/>
              <a:gd name="connsiteY24204" fmla="*/ 4450528 h 6857979"/>
              <a:gd name="connsiteX24205" fmla="*/ 1096236 w 7283450"/>
              <a:gd name="connsiteY24205" fmla="*/ 4458864 h 6857979"/>
              <a:gd name="connsiteX24206" fmla="*/ 1095442 w 7283450"/>
              <a:gd name="connsiteY24206" fmla="*/ 4466803 h 6857979"/>
              <a:gd name="connsiteX24207" fmla="*/ 1096236 w 7283450"/>
              <a:gd name="connsiteY24207" fmla="*/ 4466803 h 6857979"/>
              <a:gd name="connsiteX24208" fmla="*/ 1097029 w 7283450"/>
              <a:gd name="connsiteY24208" fmla="*/ 4466406 h 6857979"/>
              <a:gd name="connsiteX24209" fmla="*/ 1098220 w 7283450"/>
              <a:gd name="connsiteY24209" fmla="*/ 4465215 h 6857979"/>
              <a:gd name="connsiteX24210" fmla="*/ 1099014 w 7283450"/>
              <a:gd name="connsiteY24210" fmla="*/ 4463231 h 6857979"/>
              <a:gd name="connsiteX24211" fmla="*/ 1099411 w 7283450"/>
              <a:gd name="connsiteY24211" fmla="*/ 4461246 h 6857979"/>
              <a:gd name="connsiteX24212" fmla="*/ 1099808 w 7283450"/>
              <a:gd name="connsiteY24212" fmla="*/ 4456483 h 6857979"/>
              <a:gd name="connsiteX24213" fmla="*/ 1100601 w 7283450"/>
              <a:gd name="connsiteY24213" fmla="*/ 4454895 h 6857979"/>
              <a:gd name="connsiteX24214" fmla="*/ 1100998 w 7283450"/>
              <a:gd name="connsiteY24214" fmla="*/ 4454101 h 6857979"/>
              <a:gd name="connsiteX24215" fmla="*/ 1101793 w 7283450"/>
              <a:gd name="connsiteY24215" fmla="*/ 4453704 h 6857979"/>
              <a:gd name="connsiteX24216" fmla="*/ 1104570 w 7283450"/>
              <a:gd name="connsiteY24216" fmla="*/ 4468788 h 6857979"/>
              <a:gd name="connsiteX24217" fmla="*/ 1105762 w 7283450"/>
              <a:gd name="connsiteY24217" fmla="*/ 4475139 h 6857979"/>
              <a:gd name="connsiteX24218" fmla="*/ 1106158 w 7283450"/>
              <a:gd name="connsiteY24218" fmla="*/ 4482284 h 6857979"/>
              <a:gd name="connsiteX24219" fmla="*/ 1106555 w 7283450"/>
              <a:gd name="connsiteY24219" fmla="*/ 4489032 h 6857979"/>
              <a:gd name="connsiteX24220" fmla="*/ 1106555 w 7283450"/>
              <a:gd name="connsiteY24220" fmla="*/ 4496574 h 6857979"/>
              <a:gd name="connsiteX24221" fmla="*/ 1105762 w 7283450"/>
              <a:gd name="connsiteY24221" fmla="*/ 4504910 h 6857979"/>
              <a:gd name="connsiteX24222" fmla="*/ 1104570 w 7283450"/>
              <a:gd name="connsiteY24222" fmla="*/ 4514040 h 6857979"/>
              <a:gd name="connsiteX24223" fmla="*/ 1102983 w 7283450"/>
              <a:gd name="connsiteY24223" fmla="*/ 4514040 h 6857979"/>
              <a:gd name="connsiteX24224" fmla="*/ 1101793 w 7283450"/>
              <a:gd name="connsiteY24224" fmla="*/ 4514040 h 6857979"/>
              <a:gd name="connsiteX24225" fmla="*/ 1100601 w 7283450"/>
              <a:gd name="connsiteY24225" fmla="*/ 4513643 h 6857979"/>
              <a:gd name="connsiteX24226" fmla="*/ 1099808 w 7283450"/>
              <a:gd name="connsiteY24226" fmla="*/ 4512849 h 6857979"/>
              <a:gd name="connsiteX24227" fmla="*/ 1099411 w 7283450"/>
              <a:gd name="connsiteY24227" fmla="*/ 4511658 h 6857979"/>
              <a:gd name="connsiteX24228" fmla="*/ 1099014 w 7283450"/>
              <a:gd name="connsiteY24228" fmla="*/ 4510071 h 6857979"/>
              <a:gd name="connsiteX24229" fmla="*/ 1098220 w 7283450"/>
              <a:gd name="connsiteY24229" fmla="*/ 4507292 h 6857979"/>
              <a:gd name="connsiteX24230" fmla="*/ 1097029 w 7283450"/>
              <a:gd name="connsiteY24230" fmla="*/ 4508086 h 6857979"/>
              <a:gd name="connsiteX24231" fmla="*/ 1096236 w 7283450"/>
              <a:gd name="connsiteY24231" fmla="*/ 4508880 h 6857979"/>
              <a:gd name="connsiteX24232" fmla="*/ 1095442 w 7283450"/>
              <a:gd name="connsiteY24232" fmla="*/ 4510071 h 6857979"/>
              <a:gd name="connsiteX24233" fmla="*/ 1095442 w 7283450"/>
              <a:gd name="connsiteY24233" fmla="*/ 4511261 h 6857979"/>
              <a:gd name="connsiteX24234" fmla="*/ 1095442 w 7283450"/>
              <a:gd name="connsiteY24234" fmla="*/ 4512452 h 6857979"/>
              <a:gd name="connsiteX24235" fmla="*/ 1096236 w 7283450"/>
              <a:gd name="connsiteY24235" fmla="*/ 4513643 h 6857979"/>
              <a:gd name="connsiteX24236" fmla="*/ 1097426 w 7283450"/>
              <a:gd name="connsiteY24236" fmla="*/ 4515628 h 6857979"/>
              <a:gd name="connsiteX24237" fmla="*/ 1099411 w 7283450"/>
              <a:gd name="connsiteY24237" fmla="*/ 4518407 h 6857979"/>
              <a:gd name="connsiteX24238" fmla="*/ 1100998 w 7283450"/>
              <a:gd name="connsiteY24238" fmla="*/ 4521185 h 6857979"/>
              <a:gd name="connsiteX24239" fmla="*/ 1101793 w 7283450"/>
              <a:gd name="connsiteY24239" fmla="*/ 4523964 h 6857979"/>
              <a:gd name="connsiteX24240" fmla="*/ 1101793 w 7283450"/>
              <a:gd name="connsiteY24240" fmla="*/ 4525552 h 6857979"/>
              <a:gd name="connsiteX24241" fmla="*/ 1101793 w 7283450"/>
              <a:gd name="connsiteY24241" fmla="*/ 4527139 h 6857979"/>
              <a:gd name="connsiteX24242" fmla="*/ 1100601 w 7283450"/>
              <a:gd name="connsiteY24242" fmla="*/ 4526742 h 6857979"/>
              <a:gd name="connsiteX24243" fmla="*/ 1100205 w 7283450"/>
              <a:gd name="connsiteY24243" fmla="*/ 4526346 h 6857979"/>
              <a:gd name="connsiteX24244" fmla="*/ 1099808 w 7283450"/>
              <a:gd name="connsiteY24244" fmla="*/ 4525552 h 6857979"/>
              <a:gd name="connsiteX24245" fmla="*/ 1099411 w 7283450"/>
              <a:gd name="connsiteY24245" fmla="*/ 4524758 h 6857979"/>
              <a:gd name="connsiteX24246" fmla="*/ 1098220 w 7283450"/>
              <a:gd name="connsiteY24246" fmla="*/ 4520788 h 6857979"/>
              <a:gd name="connsiteX24247" fmla="*/ 1096236 w 7283450"/>
              <a:gd name="connsiteY24247" fmla="*/ 4523567 h 6857979"/>
              <a:gd name="connsiteX24248" fmla="*/ 1094648 w 7283450"/>
              <a:gd name="connsiteY24248" fmla="*/ 4525949 h 6857979"/>
              <a:gd name="connsiteX24249" fmla="*/ 1093060 w 7283450"/>
              <a:gd name="connsiteY24249" fmla="*/ 4529521 h 6857979"/>
              <a:gd name="connsiteX24250" fmla="*/ 1091870 w 7283450"/>
              <a:gd name="connsiteY24250" fmla="*/ 4532300 h 6857979"/>
              <a:gd name="connsiteX24251" fmla="*/ 1090282 w 7283450"/>
              <a:gd name="connsiteY24251" fmla="*/ 4538651 h 6857979"/>
              <a:gd name="connsiteX24252" fmla="*/ 1088298 w 7283450"/>
              <a:gd name="connsiteY24252" fmla="*/ 4544605 h 6857979"/>
              <a:gd name="connsiteX24253" fmla="*/ 1086313 w 7283450"/>
              <a:gd name="connsiteY24253" fmla="*/ 4556911 h 6857979"/>
              <a:gd name="connsiteX24254" fmla="*/ 1085122 w 7283450"/>
              <a:gd name="connsiteY24254" fmla="*/ 4562865 h 6857979"/>
              <a:gd name="connsiteX24255" fmla="*/ 1083932 w 7283450"/>
              <a:gd name="connsiteY24255" fmla="*/ 4565246 h 6857979"/>
              <a:gd name="connsiteX24256" fmla="*/ 1083138 w 7283450"/>
              <a:gd name="connsiteY24256" fmla="*/ 4567231 h 6857979"/>
              <a:gd name="connsiteX24257" fmla="*/ 1081947 w 7283450"/>
              <a:gd name="connsiteY24257" fmla="*/ 4568819 h 6857979"/>
              <a:gd name="connsiteX24258" fmla="*/ 1079963 w 7283450"/>
              <a:gd name="connsiteY24258" fmla="*/ 4569613 h 6857979"/>
              <a:gd name="connsiteX24259" fmla="*/ 1076391 w 7283450"/>
              <a:gd name="connsiteY24259" fmla="*/ 4571201 h 6857979"/>
              <a:gd name="connsiteX24260" fmla="*/ 1072422 w 7283450"/>
              <a:gd name="connsiteY24260" fmla="*/ 4572392 h 6857979"/>
              <a:gd name="connsiteX24261" fmla="*/ 1071231 w 7283450"/>
              <a:gd name="connsiteY24261" fmla="*/ 4573185 h 6857979"/>
              <a:gd name="connsiteX24262" fmla="*/ 1070040 w 7283450"/>
              <a:gd name="connsiteY24262" fmla="*/ 4573979 h 6857979"/>
              <a:gd name="connsiteX24263" fmla="*/ 1070040 w 7283450"/>
              <a:gd name="connsiteY24263" fmla="*/ 4574773 h 6857979"/>
              <a:gd name="connsiteX24264" fmla="*/ 1070437 w 7283450"/>
              <a:gd name="connsiteY24264" fmla="*/ 4575567 h 6857979"/>
              <a:gd name="connsiteX24265" fmla="*/ 1071231 w 7283450"/>
              <a:gd name="connsiteY24265" fmla="*/ 4576361 h 6857979"/>
              <a:gd name="connsiteX24266" fmla="*/ 1072422 w 7283450"/>
              <a:gd name="connsiteY24266" fmla="*/ 4576758 h 6857979"/>
              <a:gd name="connsiteX24267" fmla="*/ 1075200 w 7283450"/>
              <a:gd name="connsiteY24267" fmla="*/ 4577552 h 6857979"/>
              <a:gd name="connsiteX24268" fmla="*/ 1076391 w 7283450"/>
              <a:gd name="connsiteY24268" fmla="*/ 4577155 h 6857979"/>
              <a:gd name="connsiteX24269" fmla="*/ 1075597 w 7283450"/>
              <a:gd name="connsiteY24269" fmla="*/ 4578743 h 6857979"/>
              <a:gd name="connsiteX24270" fmla="*/ 1074009 w 7283450"/>
              <a:gd name="connsiteY24270" fmla="*/ 4579934 h 6857979"/>
              <a:gd name="connsiteX24271" fmla="*/ 1070040 w 7283450"/>
              <a:gd name="connsiteY24271" fmla="*/ 4581521 h 6857979"/>
              <a:gd name="connsiteX24272" fmla="*/ 1066468 w 7283450"/>
              <a:gd name="connsiteY24272" fmla="*/ 4582712 h 6857979"/>
              <a:gd name="connsiteX24273" fmla="*/ 1065278 w 7283450"/>
              <a:gd name="connsiteY24273" fmla="*/ 4583506 h 6857979"/>
              <a:gd name="connsiteX24274" fmla="*/ 1063690 w 7283450"/>
              <a:gd name="connsiteY24274" fmla="*/ 4584300 h 6857979"/>
              <a:gd name="connsiteX24275" fmla="*/ 1062103 w 7283450"/>
              <a:gd name="connsiteY24275" fmla="*/ 4587079 h 6857979"/>
              <a:gd name="connsiteX24276" fmla="*/ 1060912 w 7283450"/>
              <a:gd name="connsiteY24276" fmla="*/ 4590651 h 6857979"/>
              <a:gd name="connsiteX24277" fmla="*/ 1060118 w 7283450"/>
              <a:gd name="connsiteY24277" fmla="*/ 4594224 h 6857979"/>
              <a:gd name="connsiteX24278" fmla="*/ 1059324 w 7283450"/>
              <a:gd name="connsiteY24278" fmla="*/ 4598193 h 6857979"/>
              <a:gd name="connsiteX24279" fmla="*/ 1058927 w 7283450"/>
              <a:gd name="connsiteY24279" fmla="*/ 4602163 h 6857979"/>
              <a:gd name="connsiteX24280" fmla="*/ 1058134 w 7283450"/>
              <a:gd name="connsiteY24280" fmla="*/ 4606529 h 6857979"/>
              <a:gd name="connsiteX24281" fmla="*/ 1056943 w 7283450"/>
              <a:gd name="connsiteY24281" fmla="*/ 4610102 h 6857979"/>
              <a:gd name="connsiteX24282" fmla="*/ 1054562 w 7283450"/>
              <a:gd name="connsiteY24282" fmla="*/ 4614468 h 6857979"/>
              <a:gd name="connsiteX24283" fmla="*/ 1052974 w 7283450"/>
              <a:gd name="connsiteY24283" fmla="*/ 4612086 h 6857979"/>
              <a:gd name="connsiteX24284" fmla="*/ 1051386 w 7283450"/>
              <a:gd name="connsiteY24284" fmla="*/ 4610896 h 6857979"/>
              <a:gd name="connsiteX24285" fmla="*/ 1049798 w 7283450"/>
              <a:gd name="connsiteY24285" fmla="*/ 4610499 h 6857979"/>
              <a:gd name="connsiteX24286" fmla="*/ 1047020 w 7283450"/>
              <a:gd name="connsiteY24286" fmla="*/ 4610896 h 6857979"/>
              <a:gd name="connsiteX24287" fmla="*/ 1045036 w 7283450"/>
              <a:gd name="connsiteY24287" fmla="*/ 4611689 h 6857979"/>
              <a:gd name="connsiteX24288" fmla="*/ 1042654 w 7283450"/>
              <a:gd name="connsiteY24288" fmla="*/ 4612880 h 6857979"/>
              <a:gd name="connsiteX24289" fmla="*/ 1040273 w 7283450"/>
              <a:gd name="connsiteY24289" fmla="*/ 4614865 h 6857979"/>
              <a:gd name="connsiteX24290" fmla="*/ 1037495 w 7283450"/>
              <a:gd name="connsiteY24290" fmla="*/ 4616850 h 6857979"/>
              <a:gd name="connsiteX24291" fmla="*/ 1032335 w 7283450"/>
              <a:gd name="connsiteY24291" fmla="*/ 4622407 h 6857979"/>
              <a:gd name="connsiteX24292" fmla="*/ 1027572 w 7283450"/>
              <a:gd name="connsiteY24292" fmla="*/ 4628361 h 6857979"/>
              <a:gd name="connsiteX24293" fmla="*/ 1023603 w 7283450"/>
              <a:gd name="connsiteY24293" fmla="*/ 4634712 h 6857979"/>
              <a:gd name="connsiteX24294" fmla="*/ 1020031 w 7283450"/>
              <a:gd name="connsiteY24294" fmla="*/ 4641064 h 6857979"/>
              <a:gd name="connsiteX24295" fmla="*/ 1018444 w 7283450"/>
              <a:gd name="connsiteY24295" fmla="*/ 4640667 h 6857979"/>
              <a:gd name="connsiteX24296" fmla="*/ 1017650 w 7283450"/>
              <a:gd name="connsiteY24296" fmla="*/ 4639873 h 6857979"/>
              <a:gd name="connsiteX24297" fmla="*/ 1015665 w 7283450"/>
              <a:gd name="connsiteY24297" fmla="*/ 4637491 h 6857979"/>
              <a:gd name="connsiteX24298" fmla="*/ 1013681 w 7283450"/>
              <a:gd name="connsiteY24298" fmla="*/ 4635506 h 6857979"/>
              <a:gd name="connsiteX24299" fmla="*/ 1012093 w 7283450"/>
              <a:gd name="connsiteY24299" fmla="*/ 4634712 h 6857979"/>
              <a:gd name="connsiteX24300" fmla="*/ 1010505 w 7283450"/>
              <a:gd name="connsiteY24300" fmla="*/ 4634315 h 6857979"/>
              <a:gd name="connsiteX24301" fmla="*/ 1006933 w 7283450"/>
              <a:gd name="connsiteY24301" fmla="*/ 4638285 h 6857979"/>
              <a:gd name="connsiteX24302" fmla="*/ 1003759 w 7283450"/>
              <a:gd name="connsiteY24302" fmla="*/ 4642651 h 6857979"/>
              <a:gd name="connsiteX24303" fmla="*/ 999392 w 7283450"/>
              <a:gd name="connsiteY24303" fmla="*/ 4649400 h 6857979"/>
              <a:gd name="connsiteX24304" fmla="*/ 995423 w 7283450"/>
              <a:gd name="connsiteY24304" fmla="*/ 4654163 h 6857979"/>
              <a:gd name="connsiteX24305" fmla="*/ 993836 w 7283450"/>
              <a:gd name="connsiteY24305" fmla="*/ 4656545 h 6857979"/>
              <a:gd name="connsiteX24306" fmla="*/ 991851 w 7283450"/>
              <a:gd name="connsiteY24306" fmla="*/ 4657735 h 6857979"/>
              <a:gd name="connsiteX24307" fmla="*/ 989867 w 7283450"/>
              <a:gd name="connsiteY24307" fmla="*/ 4658926 h 6857979"/>
              <a:gd name="connsiteX24308" fmla="*/ 987088 w 7283450"/>
              <a:gd name="connsiteY24308" fmla="*/ 4659323 h 6857979"/>
              <a:gd name="connsiteX24309" fmla="*/ 983119 w 7283450"/>
              <a:gd name="connsiteY24309" fmla="*/ 4659720 h 6857979"/>
              <a:gd name="connsiteX24310" fmla="*/ 975182 w 7283450"/>
              <a:gd name="connsiteY24310" fmla="*/ 4659323 h 6857979"/>
              <a:gd name="connsiteX24311" fmla="*/ 973594 w 7283450"/>
              <a:gd name="connsiteY24311" fmla="*/ 4659323 h 6857979"/>
              <a:gd name="connsiteX24312" fmla="*/ 972006 w 7283450"/>
              <a:gd name="connsiteY24312" fmla="*/ 4659720 h 6857979"/>
              <a:gd name="connsiteX24313" fmla="*/ 970816 w 7283450"/>
              <a:gd name="connsiteY24313" fmla="*/ 4660514 h 6857979"/>
              <a:gd name="connsiteX24314" fmla="*/ 969625 w 7283450"/>
              <a:gd name="connsiteY24314" fmla="*/ 4661308 h 6857979"/>
              <a:gd name="connsiteX24315" fmla="*/ 969228 w 7283450"/>
              <a:gd name="connsiteY24315" fmla="*/ 4662896 h 6857979"/>
              <a:gd name="connsiteX24316" fmla="*/ 968831 w 7283450"/>
              <a:gd name="connsiteY24316" fmla="*/ 4665277 h 6857979"/>
              <a:gd name="connsiteX24317" fmla="*/ 969228 w 7283450"/>
              <a:gd name="connsiteY24317" fmla="*/ 4667659 h 6857979"/>
              <a:gd name="connsiteX24318" fmla="*/ 969625 w 7283450"/>
              <a:gd name="connsiteY24318" fmla="*/ 4670835 h 6857979"/>
              <a:gd name="connsiteX24319" fmla="*/ 968831 w 7283450"/>
              <a:gd name="connsiteY24319" fmla="*/ 4671232 h 6857979"/>
              <a:gd name="connsiteX24320" fmla="*/ 967641 w 7283450"/>
              <a:gd name="connsiteY24320" fmla="*/ 4670835 h 6857979"/>
              <a:gd name="connsiteX24321" fmla="*/ 966053 w 7283450"/>
              <a:gd name="connsiteY24321" fmla="*/ 4669644 h 6857979"/>
              <a:gd name="connsiteX24322" fmla="*/ 964068 w 7283450"/>
              <a:gd name="connsiteY24322" fmla="*/ 4667262 h 6857979"/>
              <a:gd name="connsiteX24323" fmla="*/ 962877 w 7283450"/>
              <a:gd name="connsiteY24323" fmla="*/ 4664880 h 6857979"/>
              <a:gd name="connsiteX24324" fmla="*/ 960100 w 7283450"/>
              <a:gd name="connsiteY24324" fmla="*/ 4660514 h 6857979"/>
              <a:gd name="connsiteX24325" fmla="*/ 958908 w 7283450"/>
              <a:gd name="connsiteY24325" fmla="*/ 4659323 h 6857979"/>
              <a:gd name="connsiteX24326" fmla="*/ 958841 w 7283450"/>
              <a:gd name="connsiteY24326" fmla="*/ 4659323 h 6857979"/>
              <a:gd name="connsiteX24327" fmla="*/ 957263 w 7283450"/>
              <a:gd name="connsiteY24327" fmla="*/ 4664056 h 6857979"/>
              <a:gd name="connsiteX24328" fmla="*/ 958057 w 7283450"/>
              <a:gd name="connsiteY24328" fmla="*/ 4660880 h 6857979"/>
              <a:gd name="connsiteX24329" fmla="*/ 958836 w 7283450"/>
              <a:gd name="connsiteY24329" fmla="*/ 4659323 h 6857979"/>
              <a:gd name="connsiteX24330" fmla="*/ 958512 w 7283450"/>
              <a:gd name="connsiteY24330" fmla="*/ 4659323 h 6857979"/>
              <a:gd name="connsiteX24331" fmla="*/ 958115 w 7283450"/>
              <a:gd name="connsiteY24331" fmla="*/ 4659323 h 6857979"/>
              <a:gd name="connsiteX24332" fmla="*/ 964068 w 7283450"/>
              <a:gd name="connsiteY24332" fmla="*/ 4633125 h 6857979"/>
              <a:gd name="connsiteX24333" fmla="*/ 966846 w 7283450"/>
              <a:gd name="connsiteY24333" fmla="*/ 4620422 h 6857979"/>
              <a:gd name="connsiteX24334" fmla="*/ 968434 w 7283450"/>
              <a:gd name="connsiteY24334" fmla="*/ 4615262 h 6857979"/>
              <a:gd name="connsiteX24335" fmla="*/ 969625 w 7283450"/>
              <a:gd name="connsiteY24335" fmla="*/ 4610896 h 6857979"/>
              <a:gd name="connsiteX24336" fmla="*/ 970022 w 7283450"/>
              <a:gd name="connsiteY24336" fmla="*/ 4610896 h 6857979"/>
              <a:gd name="connsiteX24337" fmla="*/ 970816 w 7283450"/>
              <a:gd name="connsiteY24337" fmla="*/ 4611292 h 6857979"/>
              <a:gd name="connsiteX24338" fmla="*/ 972006 w 7283450"/>
              <a:gd name="connsiteY24338" fmla="*/ 4612880 h 6857979"/>
              <a:gd name="connsiteX24339" fmla="*/ 972800 w 7283450"/>
              <a:gd name="connsiteY24339" fmla="*/ 4615659 h 6857979"/>
              <a:gd name="connsiteX24340" fmla="*/ 973197 w 7283450"/>
              <a:gd name="connsiteY24340" fmla="*/ 4616850 h 6857979"/>
              <a:gd name="connsiteX24341" fmla="*/ 973197 w 7283450"/>
              <a:gd name="connsiteY24341" fmla="*/ 4617644 h 6857979"/>
              <a:gd name="connsiteX24342" fmla="*/ 973594 w 7283450"/>
              <a:gd name="connsiteY24342" fmla="*/ 4615262 h 6857979"/>
              <a:gd name="connsiteX24343" fmla="*/ 973594 w 7283450"/>
              <a:gd name="connsiteY24343" fmla="*/ 4613674 h 6857979"/>
              <a:gd name="connsiteX24344" fmla="*/ 973197 w 7283450"/>
              <a:gd name="connsiteY24344" fmla="*/ 4612483 h 6857979"/>
              <a:gd name="connsiteX24345" fmla="*/ 972403 w 7283450"/>
              <a:gd name="connsiteY24345" fmla="*/ 4612086 h 6857979"/>
              <a:gd name="connsiteX24346" fmla="*/ 971610 w 7283450"/>
              <a:gd name="connsiteY24346" fmla="*/ 4611292 h 6857979"/>
              <a:gd name="connsiteX24347" fmla="*/ 970816 w 7283450"/>
              <a:gd name="connsiteY24347" fmla="*/ 4610896 h 6857979"/>
              <a:gd name="connsiteX24348" fmla="*/ 969625 w 7283450"/>
              <a:gd name="connsiteY24348" fmla="*/ 4609705 h 6857979"/>
              <a:gd name="connsiteX24349" fmla="*/ 969625 w 7283450"/>
              <a:gd name="connsiteY24349" fmla="*/ 4607720 h 6857979"/>
              <a:gd name="connsiteX24350" fmla="*/ 972403 w 7283450"/>
              <a:gd name="connsiteY24350" fmla="*/ 4605338 h 6857979"/>
              <a:gd name="connsiteX24351" fmla="*/ 977960 w 7283450"/>
              <a:gd name="connsiteY24351" fmla="*/ 4597796 h 6857979"/>
              <a:gd name="connsiteX24352" fmla="*/ 984310 w 7283450"/>
              <a:gd name="connsiteY24352" fmla="*/ 4588666 h 6857979"/>
              <a:gd name="connsiteX24353" fmla="*/ 986691 w 7283450"/>
              <a:gd name="connsiteY24353" fmla="*/ 4584300 h 6857979"/>
              <a:gd name="connsiteX24354" fmla="*/ 988676 w 7283450"/>
              <a:gd name="connsiteY24354" fmla="*/ 4580727 h 6857979"/>
              <a:gd name="connsiteX24355" fmla="*/ 990264 w 7283450"/>
              <a:gd name="connsiteY24355" fmla="*/ 4581521 h 6857979"/>
              <a:gd name="connsiteX24356" fmla="*/ 990660 w 7283450"/>
              <a:gd name="connsiteY24356" fmla="*/ 4581918 h 6857979"/>
              <a:gd name="connsiteX24357" fmla="*/ 990660 w 7283450"/>
              <a:gd name="connsiteY24357" fmla="*/ 4582712 h 6857979"/>
              <a:gd name="connsiteX24358" fmla="*/ 990264 w 7283450"/>
              <a:gd name="connsiteY24358" fmla="*/ 4583506 h 6857979"/>
              <a:gd name="connsiteX24359" fmla="*/ 989470 w 7283450"/>
              <a:gd name="connsiteY24359" fmla="*/ 4585094 h 6857979"/>
              <a:gd name="connsiteX24360" fmla="*/ 989073 w 7283450"/>
              <a:gd name="connsiteY24360" fmla="*/ 4585888 h 6857979"/>
              <a:gd name="connsiteX24361" fmla="*/ 988676 w 7283450"/>
              <a:gd name="connsiteY24361" fmla="*/ 4587873 h 6857979"/>
              <a:gd name="connsiteX24362" fmla="*/ 990264 w 7283450"/>
              <a:gd name="connsiteY24362" fmla="*/ 4586682 h 6857979"/>
              <a:gd name="connsiteX24363" fmla="*/ 992645 w 7283450"/>
              <a:gd name="connsiteY24363" fmla="*/ 4585094 h 6857979"/>
              <a:gd name="connsiteX24364" fmla="*/ 994629 w 7283450"/>
              <a:gd name="connsiteY24364" fmla="*/ 4583506 h 6857979"/>
              <a:gd name="connsiteX24365" fmla="*/ 996614 w 7283450"/>
              <a:gd name="connsiteY24365" fmla="*/ 4581521 h 6857979"/>
              <a:gd name="connsiteX24366" fmla="*/ 997408 w 7283450"/>
              <a:gd name="connsiteY24366" fmla="*/ 4579934 h 6857979"/>
              <a:gd name="connsiteX24367" fmla="*/ 997805 w 7283450"/>
              <a:gd name="connsiteY24367" fmla="*/ 4578743 h 6857979"/>
              <a:gd name="connsiteX24368" fmla="*/ 997408 w 7283450"/>
              <a:gd name="connsiteY24368" fmla="*/ 4577949 h 6857979"/>
              <a:gd name="connsiteX24369" fmla="*/ 996614 w 7283450"/>
              <a:gd name="connsiteY24369" fmla="*/ 4577552 h 6857979"/>
              <a:gd name="connsiteX24370" fmla="*/ 995423 w 7283450"/>
              <a:gd name="connsiteY24370" fmla="*/ 4577155 h 6857979"/>
              <a:gd name="connsiteX24371" fmla="*/ 993836 w 7283450"/>
              <a:gd name="connsiteY24371" fmla="*/ 4577155 h 6857979"/>
              <a:gd name="connsiteX24372" fmla="*/ 991851 w 7283450"/>
              <a:gd name="connsiteY24372" fmla="*/ 4577155 h 6857979"/>
              <a:gd name="connsiteX24373" fmla="*/ 994629 w 7283450"/>
              <a:gd name="connsiteY24373" fmla="*/ 4576361 h 6857979"/>
              <a:gd name="connsiteX24374" fmla="*/ 997408 w 7283450"/>
              <a:gd name="connsiteY24374" fmla="*/ 4574773 h 6857979"/>
              <a:gd name="connsiteX24375" fmla="*/ 999392 w 7283450"/>
              <a:gd name="connsiteY24375" fmla="*/ 4573185 h 6857979"/>
              <a:gd name="connsiteX24376" fmla="*/ 1000980 w 7283450"/>
              <a:gd name="connsiteY24376" fmla="*/ 4571598 h 6857979"/>
              <a:gd name="connsiteX24377" fmla="*/ 1002567 w 7283450"/>
              <a:gd name="connsiteY24377" fmla="*/ 4569613 h 6857979"/>
              <a:gd name="connsiteX24378" fmla="*/ 1003759 w 7283450"/>
              <a:gd name="connsiteY24378" fmla="*/ 4567628 h 6857979"/>
              <a:gd name="connsiteX24379" fmla="*/ 1005743 w 7283450"/>
              <a:gd name="connsiteY24379" fmla="*/ 4563659 h 6857979"/>
              <a:gd name="connsiteX24380" fmla="*/ 1006933 w 7283450"/>
              <a:gd name="connsiteY24380" fmla="*/ 4558895 h 6857979"/>
              <a:gd name="connsiteX24381" fmla="*/ 1008124 w 7283450"/>
              <a:gd name="connsiteY24381" fmla="*/ 4554926 h 6857979"/>
              <a:gd name="connsiteX24382" fmla="*/ 1008918 w 7283450"/>
              <a:gd name="connsiteY24382" fmla="*/ 4550559 h 6857979"/>
              <a:gd name="connsiteX24383" fmla="*/ 1010505 w 7283450"/>
              <a:gd name="connsiteY24383" fmla="*/ 4547384 h 6857979"/>
              <a:gd name="connsiteX24384" fmla="*/ 1011300 w 7283450"/>
              <a:gd name="connsiteY24384" fmla="*/ 4546987 h 6857979"/>
              <a:gd name="connsiteX24385" fmla="*/ 1012093 w 7283450"/>
              <a:gd name="connsiteY24385" fmla="*/ 4546987 h 6857979"/>
              <a:gd name="connsiteX24386" fmla="*/ 1014872 w 7283450"/>
              <a:gd name="connsiteY24386" fmla="*/ 4547384 h 6857979"/>
              <a:gd name="connsiteX24387" fmla="*/ 1017650 w 7283450"/>
              <a:gd name="connsiteY24387" fmla="*/ 4547781 h 6857979"/>
              <a:gd name="connsiteX24388" fmla="*/ 1018444 w 7283450"/>
              <a:gd name="connsiteY24388" fmla="*/ 4547781 h 6857979"/>
              <a:gd name="connsiteX24389" fmla="*/ 1019237 w 7283450"/>
              <a:gd name="connsiteY24389" fmla="*/ 4547781 h 6857979"/>
              <a:gd name="connsiteX24390" fmla="*/ 1019237 w 7283450"/>
              <a:gd name="connsiteY24390" fmla="*/ 4546590 h 6857979"/>
              <a:gd name="connsiteX24391" fmla="*/ 1019237 w 7283450"/>
              <a:gd name="connsiteY24391" fmla="*/ 4544208 h 6857979"/>
              <a:gd name="connsiteX24392" fmla="*/ 1019237 w 7283450"/>
              <a:gd name="connsiteY24392" fmla="*/ 4538651 h 6857979"/>
              <a:gd name="connsiteX24393" fmla="*/ 1020031 w 7283450"/>
              <a:gd name="connsiteY24393" fmla="*/ 4530712 h 6857979"/>
              <a:gd name="connsiteX24394" fmla="*/ 1022016 w 7283450"/>
              <a:gd name="connsiteY24394" fmla="*/ 4527139 h 6857979"/>
              <a:gd name="connsiteX24395" fmla="*/ 1023603 w 7283450"/>
              <a:gd name="connsiteY24395" fmla="*/ 4522773 h 6857979"/>
              <a:gd name="connsiteX24396" fmla="*/ 1025191 w 7283450"/>
              <a:gd name="connsiteY24396" fmla="*/ 4517216 h 6857979"/>
              <a:gd name="connsiteX24397" fmla="*/ 1026778 w 7283450"/>
              <a:gd name="connsiteY24397" fmla="*/ 4511658 h 6857979"/>
              <a:gd name="connsiteX24398" fmla="*/ 1028366 w 7283450"/>
              <a:gd name="connsiteY24398" fmla="*/ 4505704 h 6857979"/>
              <a:gd name="connsiteX24399" fmla="*/ 1029160 w 7283450"/>
              <a:gd name="connsiteY24399" fmla="*/ 4499750 h 6857979"/>
              <a:gd name="connsiteX24400" fmla="*/ 1029557 w 7283450"/>
              <a:gd name="connsiteY24400" fmla="*/ 4494987 h 6857979"/>
              <a:gd name="connsiteX24401" fmla="*/ 1029160 w 7283450"/>
              <a:gd name="connsiteY24401" fmla="*/ 4490620 h 6857979"/>
              <a:gd name="connsiteX24402" fmla="*/ 1029160 w 7283450"/>
              <a:gd name="connsiteY24402" fmla="*/ 4489826 h 6857979"/>
              <a:gd name="connsiteX24403" fmla="*/ 1028366 w 7283450"/>
              <a:gd name="connsiteY24403" fmla="*/ 4489032 h 6857979"/>
              <a:gd name="connsiteX24404" fmla="*/ 1026382 w 7283450"/>
              <a:gd name="connsiteY24404" fmla="*/ 4488238 h 6857979"/>
              <a:gd name="connsiteX24405" fmla="*/ 1024397 w 7283450"/>
              <a:gd name="connsiteY24405" fmla="*/ 4487445 h 6857979"/>
              <a:gd name="connsiteX24406" fmla="*/ 1023206 w 7283450"/>
              <a:gd name="connsiteY24406" fmla="*/ 4487445 h 6857979"/>
              <a:gd name="connsiteX24407" fmla="*/ 1023603 w 7283450"/>
              <a:gd name="connsiteY24407" fmla="*/ 4485857 h 6857979"/>
              <a:gd name="connsiteX24408" fmla="*/ 1024397 w 7283450"/>
              <a:gd name="connsiteY24408" fmla="*/ 4485063 h 6857979"/>
              <a:gd name="connsiteX24409" fmla="*/ 1025191 w 7283450"/>
              <a:gd name="connsiteY24409" fmla="*/ 4484666 h 6857979"/>
              <a:gd name="connsiteX24410" fmla="*/ 1025985 w 7283450"/>
              <a:gd name="connsiteY24410" fmla="*/ 4484666 h 6857979"/>
              <a:gd name="connsiteX24411" fmla="*/ 1027969 w 7283450"/>
              <a:gd name="connsiteY24411" fmla="*/ 4484666 h 6857979"/>
              <a:gd name="connsiteX24412" fmla="*/ 1028763 w 7283450"/>
              <a:gd name="connsiteY24412" fmla="*/ 4484269 h 6857979"/>
              <a:gd name="connsiteX24413" fmla="*/ 1029160 w 7283450"/>
              <a:gd name="connsiteY24413" fmla="*/ 4483872 h 6857979"/>
              <a:gd name="connsiteX24414" fmla="*/ 1029160 w 7283450"/>
              <a:gd name="connsiteY24414" fmla="*/ 4467597 h 6857979"/>
              <a:gd name="connsiteX24415" fmla="*/ 1029160 w 7283450"/>
              <a:gd name="connsiteY24415" fmla="*/ 4450131 h 6857979"/>
              <a:gd name="connsiteX24416" fmla="*/ 1027175 w 7283450"/>
              <a:gd name="connsiteY24416" fmla="*/ 4446559 h 6857979"/>
              <a:gd name="connsiteX24417" fmla="*/ 1025985 w 7283450"/>
              <a:gd name="connsiteY24417" fmla="*/ 4444971 h 6857979"/>
              <a:gd name="connsiteX24418" fmla="*/ 1024794 w 7283450"/>
              <a:gd name="connsiteY24418" fmla="*/ 4441399 h 6857979"/>
              <a:gd name="connsiteX24419" fmla="*/ 1023206 w 7283450"/>
              <a:gd name="connsiteY24419" fmla="*/ 4433460 h 6857979"/>
              <a:gd name="connsiteX24420" fmla="*/ 1023206 w 7283450"/>
              <a:gd name="connsiteY24420" fmla="*/ 4430284 h 6857979"/>
              <a:gd name="connsiteX24421" fmla="*/ 1023206 w 7283450"/>
              <a:gd name="connsiteY24421" fmla="*/ 4427505 h 6857979"/>
              <a:gd name="connsiteX24422" fmla="*/ 1024000 w 7283450"/>
              <a:gd name="connsiteY24422" fmla="*/ 4423933 h 6857979"/>
              <a:gd name="connsiteX24423" fmla="*/ 1024794 w 7283450"/>
              <a:gd name="connsiteY24423" fmla="*/ 4420360 h 6857979"/>
              <a:gd name="connsiteX24424" fmla="*/ 1026778 w 7283450"/>
              <a:gd name="connsiteY24424" fmla="*/ 4412024 h 6857979"/>
              <a:gd name="connsiteX24425" fmla="*/ 1028366 w 7283450"/>
              <a:gd name="connsiteY24425" fmla="*/ 4406467 h 6857979"/>
              <a:gd name="connsiteX24426" fmla="*/ 1029160 w 7283450"/>
              <a:gd name="connsiteY24426" fmla="*/ 4400513 h 6857979"/>
              <a:gd name="connsiteX24427" fmla="*/ 1030747 w 7283450"/>
              <a:gd name="connsiteY24427" fmla="*/ 4392177 h 6857979"/>
              <a:gd name="connsiteX24428" fmla="*/ 1031144 w 7283450"/>
              <a:gd name="connsiteY24428" fmla="*/ 4382650 h 6857979"/>
              <a:gd name="connsiteX24429" fmla="*/ 1030747 w 7283450"/>
              <a:gd name="connsiteY24429" fmla="*/ 4364788 h 6857979"/>
              <a:gd name="connsiteX24430" fmla="*/ 1030747 w 7283450"/>
              <a:gd name="connsiteY24430" fmla="*/ 4356055 h 6857979"/>
              <a:gd name="connsiteX24431" fmla="*/ 1030747 w 7283450"/>
              <a:gd name="connsiteY24431" fmla="*/ 4347719 h 6857979"/>
              <a:gd name="connsiteX24432" fmla="*/ 1031541 w 7283450"/>
              <a:gd name="connsiteY24432" fmla="*/ 4339780 h 6857979"/>
              <a:gd name="connsiteX24433" fmla="*/ 1032732 w 7283450"/>
              <a:gd name="connsiteY24433" fmla="*/ 4333429 h 6857979"/>
              <a:gd name="connsiteX24434" fmla="*/ 1033526 w 7283450"/>
              <a:gd name="connsiteY24434" fmla="*/ 4333826 h 6857979"/>
              <a:gd name="connsiteX24435" fmla="*/ 1035510 w 7283450"/>
              <a:gd name="connsiteY24435" fmla="*/ 4335413 h 6857979"/>
              <a:gd name="connsiteX24436" fmla="*/ 1037495 w 7283450"/>
              <a:gd name="connsiteY24436" fmla="*/ 4336604 h 6857979"/>
              <a:gd name="connsiteX24437" fmla="*/ 1038288 w 7283450"/>
              <a:gd name="connsiteY24437" fmla="*/ 4337001 h 6857979"/>
              <a:gd name="connsiteX24438" fmla="*/ 1039082 w 7283450"/>
              <a:gd name="connsiteY24438" fmla="*/ 4336604 h 6857979"/>
              <a:gd name="connsiteX24439" fmla="*/ 1040670 w 7283450"/>
              <a:gd name="connsiteY24439" fmla="*/ 4332635 h 6857979"/>
              <a:gd name="connsiteX24440" fmla="*/ 1042257 w 7283450"/>
              <a:gd name="connsiteY24440" fmla="*/ 4327871 h 6857979"/>
              <a:gd name="connsiteX24441" fmla="*/ 1044242 w 7283450"/>
              <a:gd name="connsiteY24441" fmla="*/ 4317948 h 6857979"/>
              <a:gd name="connsiteX24442" fmla="*/ 1045829 w 7283450"/>
              <a:gd name="connsiteY24442" fmla="*/ 4308024 h 6857979"/>
              <a:gd name="connsiteX24443" fmla="*/ 1046623 w 7283450"/>
              <a:gd name="connsiteY24443" fmla="*/ 4303658 h 6857979"/>
              <a:gd name="connsiteX24444" fmla="*/ 1048608 w 7283450"/>
              <a:gd name="connsiteY24444" fmla="*/ 4300085 h 6857979"/>
              <a:gd name="connsiteX24445" fmla="*/ 1048608 w 7283450"/>
              <a:gd name="connsiteY24445" fmla="*/ 4299688 h 6857979"/>
              <a:gd name="connsiteX24446" fmla="*/ 1049401 w 7283450"/>
              <a:gd name="connsiteY24446" fmla="*/ 4300085 h 6857979"/>
              <a:gd name="connsiteX24447" fmla="*/ 1050195 w 7283450"/>
              <a:gd name="connsiteY24447" fmla="*/ 4302070 h 6857979"/>
              <a:gd name="connsiteX24448" fmla="*/ 1051386 w 7283450"/>
              <a:gd name="connsiteY24448" fmla="*/ 4304451 h 6857979"/>
              <a:gd name="connsiteX24449" fmla="*/ 1051386 w 7283450"/>
              <a:gd name="connsiteY24449" fmla="*/ 4306833 h 6857979"/>
              <a:gd name="connsiteX24450" fmla="*/ 1052577 w 7283450"/>
              <a:gd name="connsiteY24450" fmla="*/ 4300085 h 6857979"/>
              <a:gd name="connsiteX24451" fmla="*/ 1053767 w 7283450"/>
              <a:gd name="connsiteY24451" fmla="*/ 4293734 h 6857979"/>
              <a:gd name="connsiteX24452" fmla="*/ 1055355 w 7283450"/>
              <a:gd name="connsiteY24452" fmla="*/ 4286986 h 6857979"/>
              <a:gd name="connsiteX24453" fmla="*/ 1057737 w 7283450"/>
              <a:gd name="connsiteY24453" fmla="*/ 4281428 h 6857979"/>
              <a:gd name="connsiteX24454" fmla="*/ 1058927 w 7283450"/>
              <a:gd name="connsiteY24454" fmla="*/ 4278650 h 6857979"/>
              <a:gd name="connsiteX24455" fmla="*/ 1060515 w 7283450"/>
              <a:gd name="connsiteY24455" fmla="*/ 4276665 h 6857979"/>
              <a:gd name="connsiteX24456" fmla="*/ 1061706 w 7283450"/>
              <a:gd name="connsiteY24456" fmla="*/ 4275474 h 6857979"/>
              <a:gd name="connsiteX24457" fmla="*/ 1063293 w 7283450"/>
              <a:gd name="connsiteY24457" fmla="*/ 4274680 h 6857979"/>
              <a:gd name="connsiteX24458" fmla="*/ 1065278 w 7283450"/>
              <a:gd name="connsiteY24458" fmla="*/ 4275077 h 6857979"/>
              <a:gd name="connsiteX24459" fmla="*/ 1067262 w 7283450"/>
              <a:gd name="connsiteY24459" fmla="*/ 4276665 h 6857979"/>
              <a:gd name="connsiteX24460" fmla="*/ 1066865 w 7283450"/>
              <a:gd name="connsiteY24460" fmla="*/ 4271902 h 6857979"/>
              <a:gd name="connsiteX24461" fmla="*/ 1067262 w 7283450"/>
              <a:gd name="connsiteY24461" fmla="*/ 4268329 h 6857979"/>
              <a:gd name="connsiteX24462" fmla="*/ 1067659 w 7283450"/>
              <a:gd name="connsiteY24462" fmla="*/ 4265551 h 6857979"/>
              <a:gd name="connsiteX24463" fmla="*/ 1068453 w 7283450"/>
              <a:gd name="connsiteY24463" fmla="*/ 4261978 h 6857979"/>
              <a:gd name="connsiteX24464" fmla="*/ 1070040 w 7283450"/>
              <a:gd name="connsiteY24464" fmla="*/ 4259199 h 6857979"/>
              <a:gd name="connsiteX24465" fmla="*/ 1071628 w 7283450"/>
              <a:gd name="connsiteY24465" fmla="*/ 4256421 h 6857979"/>
              <a:gd name="connsiteX24466" fmla="*/ 1076391 w 7283450"/>
              <a:gd name="connsiteY24466" fmla="*/ 4249673 h 6857979"/>
              <a:gd name="connsiteX24467" fmla="*/ 1078375 w 7283450"/>
              <a:gd name="connsiteY24467" fmla="*/ 4246497 h 6857979"/>
              <a:gd name="connsiteX24468" fmla="*/ 1079963 w 7283450"/>
              <a:gd name="connsiteY24468" fmla="*/ 4243321 h 6857979"/>
              <a:gd name="connsiteX24469" fmla="*/ 1081947 w 7283450"/>
              <a:gd name="connsiteY24469" fmla="*/ 4239749 h 6857979"/>
              <a:gd name="connsiteX24470" fmla="*/ 1083138 w 7283450"/>
              <a:gd name="connsiteY24470" fmla="*/ 4235382 h 6857979"/>
              <a:gd name="connsiteX24471" fmla="*/ 1085519 w 7283450"/>
              <a:gd name="connsiteY24471" fmla="*/ 4226650 h 6857979"/>
              <a:gd name="connsiteX24472" fmla="*/ 1087107 w 7283450"/>
              <a:gd name="connsiteY24472" fmla="*/ 4216329 h 6857979"/>
              <a:gd name="connsiteX24473" fmla="*/ 1090680 w 7283450"/>
              <a:gd name="connsiteY24473" fmla="*/ 4194497 h 6857979"/>
              <a:gd name="connsiteX24474" fmla="*/ 1092664 w 7283450"/>
              <a:gd name="connsiteY24474" fmla="*/ 4183779 h 6857979"/>
              <a:gd name="connsiteX24475" fmla="*/ 1095442 w 7283450"/>
              <a:gd name="connsiteY24475" fmla="*/ 4173062 h 6857979"/>
              <a:gd name="connsiteX24476" fmla="*/ 1096236 w 7283450"/>
              <a:gd name="connsiteY24476" fmla="*/ 4172665 h 6857979"/>
              <a:gd name="connsiteX24477" fmla="*/ 1098220 w 7283450"/>
              <a:gd name="connsiteY24477" fmla="*/ 4173062 h 6857979"/>
              <a:gd name="connsiteX24478" fmla="*/ 1100601 w 7283450"/>
              <a:gd name="connsiteY24478" fmla="*/ 4173062 h 6857979"/>
              <a:gd name="connsiteX24479" fmla="*/ 1101793 w 7283450"/>
              <a:gd name="connsiteY24479" fmla="*/ 4173062 h 6857979"/>
              <a:gd name="connsiteX24480" fmla="*/ 1102586 w 7283450"/>
              <a:gd name="connsiteY24480" fmla="*/ 4168298 h 6857979"/>
              <a:gd name="connsiteX24481" fmla="*/ 1103380 w 7283450"/>
              <a:gd name="connsiteY24481" fmla="*/ 4163535 h 6857979"/>
              <a:gd name="connsiteX24482" fmla="*/ 1104174 w 7283450"/>
              <a:gd name="connsiteY24482" fmla="*/ 4153611 h 6857979"/>
              <a:gd name="connsiteX24483" fmla="*/ 1104968 w 7283450"/>
              <a:gd name="connsiteY24483" fmla="*/ 4148054 h 6857979"/>
              <a:gd name="connsiteX24484" fmla="*/ 1106158 w 7283450"/>
              <a:gd name="connsiteY24484" fmla="*/ 4142893 h 6857979"/>
              <a:gd name="connsiteX24485" fmla="*/ 1108143 w 7283450"/>
              <a:gd name="connsiteY24485" fmla="*/ 4137733 h 6857979"/>
              <a:gd name="connsiteX24486" fmla="*/ 1109731 w 7283450"/>
              <a:gd name="connsiteY24486" fmla="*/ 4134954 h 6857979"/>
              <a:gd name="connsiteX24487" fmla="*/ 1110921 w 7283450"/>
              <a:gd name="connsiteY24487" fmla="*/ 4132573 h 6857979"/>
              <a:gd name="connsiteX24488" fmla="*/ 1111715 w 7283450"/>
              <a:gd name="connsiteY24488" fmla="*/ 4132176 h 6857979"/>
              <a:gd name="connsiteX24489" fmla="*/ 1112906 w 7283450"/>
              <a:gd name="connsiteY24489" fmla="*/ 4131779 h 6857979"/>
              <a:gd name="connsiteX24490" fmla="*/ 1116081 w 7283450"/>
              <a:gd name="connsiteY24490" fmla="*/ 4131382 h 6857979"/>
              <a:gd name="connsiteX24491" fmla="*/ 1118859 w 7283450"/>
              <a:gd name="connsiteY24491" fmla="*/ 4130588 h 6857979"/>
              <a:gd name="connsiteX24492" fmla="*/ 1119653 w 7283450"/>
              <a:gd name="connsiteY24492" fmla="*/ 4130191 h 6857979"/>
              <a:gd name="connsiteX24493" fmla="*/ 1120447 w 7283450"/>
              <a:gd name="connsiteY24493" fmla="*/ 4129397 h 6857979"/>
              <a:gd name="connsiteX24494" fmla="*/ 1120843 w 7283450"/>
              <a:gd name="connsiteY24494" fmla="*/ 4128206 h 6857979"/>
              <a:gd name="connsiteX24495" fmla="*/ 1120843 w 7283450"/>
              <a:gd name="connsiteY24495" fmla="*/ 4126619 h 6857979"/>
              <a:gd name="connsiteX24496" fmla="*/ 1120447 w 7283450"/>
              <a:gd name="connsiteY24496" fmla="*/ 4125428 h 6857979"/>
              <a:gd name="connsiteX24497" fmla="*/ 1119653 w 7283450"/>
              <a:gd name="connsiteY24497" fmla="*/ 4124634 h 6857979"/>
              <a:gd name="connsiteX24498" fmla="*/ 1118462 w 7283450"/>
              <a:gd name="connsiteY24498" fmla="*/ 4123046 h 6857979"/>
              <a:gd name="connsiteX24499" fmla="*/ 1117668 w 7283450"/>
              <a:gd name="connsiteY24499" fmla="*/ 4122649 h 6857979"/>
              <a:gd name="connsiteX24500" fmla="*/ 1119653 w 7283450"/>
              <a:gd name="connsiteY24500" fmla="*/ 4117886 h 6857979"/>
              <a:gd name="connsiteX24501" fmla="*/ 1122034 w 7283450"/>
              <a:gd name="connsiteY24501" fmla="*/ 4114313 h 6857979"/>
              <a:gd name="connsiteX24502" fmla="*/ 1126797 w 7283450"/>
              <a:gd name="connsiteY24502" fmla="*/ 4107565 h 6857979"/>
              <a:gd name="connsiteX24503" fmla="*/ 1128781 w 7283450"/>
              <a:gd name="connsiteY24503" fmla="*/ 4104389 h 6857979"/>
              <a:gd name="connsiteX24504" fmla="*/ 1130369 w 7283450"/>
              <a:gd name="connsiteY24504" fmla="*/ 4100817 h 6857979"/>
              <a:gd name="connsiteX24505" fmla="*/ 1131957 w 7283450"/>
              <a:gd name="connsiteY24505" fmla="*/ 4096847 h 6857979"/>
              <a:gd name="connsiteX24506" fmla="*/ 1133147 w 7283450"/>
              <a:gd name="connsiteY24506" fmla="*/ 4092481 h 6857979"/>
              <a:gd name="connsiteX24507" fmla="*/ 1134338 w 7283450"/>
              <a:gd name="connsiteY24507" fmla="*/ 4084542 h 6857979"/>
              <a:gd name="connsiteX24508" fmla="*/ 1134735 w 7283450"/>
              <a:gd name="connsiteY24508" fmla="*/ 4077000 h 6857979"/>
              <a:gd name="connsiteX24509" fmla="*/ 1134338 w 7283450"/>
              <a:gd name="connsiteY24509" fmla="*/ 4069458 h 6857979"/>
              <a:gd name="connsiteX24510" fmla="*/ 1133941 w 7283450"/>
              <a:gd name="connsiteY24510" fmla="*/ 4061916 h 6857979"/>
              <a:gd name="connsiteX24511" fmla="*/ 1131957 w 7283450"/>
              <a:gd name="connsiteY24511" fmla="*/ 4046832 h 6857979"/>
              <a:gd name="connsiteX24512" fmla="*/ 1129972 w 7283450"/>
              <a:gd name="connsiteY24512" fmla="*/ 4032145 h 6857979"/>
              <a:gd name="connsiteX24513" fmla="*/ 1129178 w 7283450"/>
              <a:gd name="connsiteY24513" fmla="*/ 4027381 h 6857979"/>
              <a:gd name="connsiteX24514" fmla="*/ 1127988 w 7283450"/>
              <a:gd name="connsiteY24514" fmla="*/ 4022221 h 6857979"/>
              <a:gd name="connsiteX24515" fmla="*/ 1125209 w 7283450"/>
              <a:gd name="connsiteY24515" fmla="*/ 4012694 h 6857979"/>
              <a:gd name="connsiteX24516" fmla="*/ 1121240 w 7283450"/>
              <a:gd name="connsiteY24516" fmla="*/ 4001977 h 6857979"/>
              <a:gd name="connsiteX24517" fmla="*/ 1119256 w 7283450"/>
              <a:gd name="connsiteY24517" fmla="*/ 3995626 h 6857979"/>
              <a:gd name="connsiteX24518" fmla="*/ 1117668 w 7283450"/>
              <a:gd name="connsiteY24518" fmla="*/ 3988877 h 6857979"/>
              <a:gd name="connsiteX24519" fmla="*/ 1116081 w 7283450"/>
              <a:gd name="connsiteY24519" fmla="*/ 3983717 h 6857979"/>
              <a:gd name="connsiteX24520" fmla="*/ 1114493 w 7283450"/>
              <a:gd name="connsiteY24520" fmla="*/ 3980542 h 6857979"/>
              <a:gd name="connsiteX24521" fmla="*/ 1114096 w 7283450"/>
              <a:gd name="connsiteY24521" fmla="*/ 3976969 h 6857979"/>
              <a:gd name="connsiteX24522" fmla="*/ 1114096 w 7283450"/>
              <a:gd name="connsiteY24522" fmla="*/ 3969030 h 6857979"/>
              <a:gd name="connsiteX24523" fmla="*/ 1112906 w 7283450"/>
              <a:gd name="connsiteY24523" fmla="*/ 3961091 h 6857979"/>
              <a:gd name="connsiteX24524" fmla="*/ 1112112 w 7283450"/>
              <a:gd name="connsiteY24524" fmla="*/ 3955931 h 6857979"/>
              <a:gd name="connsiteX24525" fmla="*/ 1110921 w 7283450"/>
              <a:gd name="connsiteY24525" fmla="*/ 3952358 h 6857979"/>
              <a:gd name="connsiteX24526" fmla="*/ 1108540 w 7283450"/>
              <a:gd name="connsiteY24526" fmla="*/ 3946007 h 6857979"/>
              <a:gd name="connsiteX24527" fmla="*/ 1105762 w 7283450"/>
              <a:gd name="connsiteY24527" fmla="*/ 3941641 h 6857979"/>
              <a:gd name="connsiteX24528" fmla="*/ 1102983 w 7283450"/>
              <a:gd name="connsiteY24528" fmla="*/ 3937671 h 6857979"/>
              <a:gd name="connsiteX24529" fmla="*/ 1099411 w 7283450"/>
              <a:gd name="connsiteY24529" fmla="*/ 3935289 h 6857979"/>
              <a:gd name="connsiteX24530" fmla="*/ 1095045 w 7283450"/>
              <a:gd name="connsiteY24530" fmla="*/ 3933305 h 6857979"/>
              <a:gd name="connsiteX24531" fmla="*/ 1090282 w 7283450"/>
              <a:gd name="connsiteY24531" fmla="*/ 3931717 h 6857979"/>
              <a:gd name="connsiteX24532" fmla="*/ 1076391 w 7283450"/>
              <a:gd name="connsiteY24532" fmla="*/ 3928541 h 6857979"/>
              <a:gd name="connsiteX24533" fmla="*/ 1068056 w 7283450"/>
              <a:gd name="connsiteY24533" fmla="*/ 3926557 h 6857979"/>
              <a:gd name="connsiteX24534" fmla="*/ 1056943 w 7283450"/>
              <a:gd name="connsiteY24534" fmla="*/ 3923778 h 6857979"/>
              <a:gd name="connsiteX24535" fmla="*/ 1050592 w 7283450"/>
              <a:gd name="connsiteY24535" fmla="*/ 3922190 h 6857979"/>
              <a:gd name="connsiteX24536" fmla="*/ 1043845 w 7283450"/>
              <a:gd name="connsiteY24536" fmla="*/ 3921396 h 6857979"/>
              <a:gd name="connsiteX24537" fmla="*/ 1036701 w 7283450"/>
              <a:gd name="connsiteY24537" fmla="*/ 3921396 h 6857979"/>
              <a:gd name="connsiteX24538" fmla="*/ 1029160 w 7283450"/>
              <a:gd name="connsiteY24538" fmla="*/ 3921793 h 6857979"/>
              <a:gd name="connsiteX24539" fmla="*/ 1028763 w 7283450"/>
              <a:gd name="connsiteY24539" fmla="*/ 3918221 h 6857979"/>
              <a:gd name="connsiteX24540" fmla="*/ 1027572 w 7283450"/>
              <a:gd name="connsiteY24540" fmla="*/ 3915045 h 6857979"/>
              <a:gd name="connsiteX24541" fmla="*/ 1026382 w 7283450"/>
              <a:gd name="connsiteY24541" fmla="*/ 3911869 h 6857979"/>
              <a:gd name="connsiteX24542" fmla="*/ 1024794 w 7283450"/>
              <a:gd name="connsiteY24542" fmla="*/ 3909091 h 6857979"/>
              <a:gd name="connsiteX24543" fmla="*/ 1022810 w 7283450"/>
              <a:gd name="connsiteY24543" fmla="*/ 3907106 h 6857979"/>
              <a:gd name="connsiteX24544" fmla="*/ 1020428 w 7283450"/>
              <a:gd name="connsiteY24544" fmla="*/ 3904327 h 6857979"/>
              <a:gd name="connsiteX24545" fmla="*/ 1018047 w 7283450"/>
              <a:gd name="connsiteY24545" fmla="*/ 3902740 h 6857979"/>
              <a:gd name="connsiteX24546" fmla="*/ 1015665 w 7283450"/>
              <a:gd name="connsiteY24546" fmla="*/ 3900755 h 6857979"/>
              <a:gd name="connsiteX24547" fmla="*/ 1012490 w 7283450"/>
              <a:gd name="connsiteY24547" fmla="*/ 3899564 h 6857979"/>
              <a:gd name="connsiteX24548" fmla="*/ 1009712 w 7283450"/>
              <a:gd name="connsiteY24548" fmla="*/ 3898373 h 6857979"/>
              <a:gd name="connsiteX24549" fmla="*/ 1003361 w 7283450"/>
              <a:gd name="connsiteY24549" fmla="*/ 3895992 h 6857979"/>
              <a:gd name="connsiteX24550" fmla="*/ 996614 w 7283450"/>
              <a:gd name="connsiteY24550" fmla="*/ 3894404 h 6857979"/>
              <a:gd name="connsiteX24551" fmla="*/ 989073 w 7283450"/>
              <a:gd name="connsiteY24551" fmla="*/ 3893213 h 6857979"/>
              <a:gd name="connsiteX24552" fmla="*/ 973594 w 7283450"/>
              <a:gd name="connsiteY24552" fmla="*/ 3891625 h 6857979"/>
              <a:gd name="connsiteX24553" fmla="*/ 958512 w 7283450"/>
              <a:gd name="connsiteY24553" fmla="*/ 3890037 h 6857979"/>
              <a:gd name="connsiteX24554" fmla="*/ 950970 w 7283450"/>
              <a:gd name="connsiteY24554" fmla="*/ 3888450 h 6857979"/>
              <a:gd name="connsiteX24555" fmla="*/ 944223 w 7283450"/>
              <a:gd name="connsiteY24555" fmla="*/ 3886862 h 6857979"/>
              <a:gd name="connsiteX24556" fmla="*/ 937873 w 7283450"/>
              <a:gd name="connsiteY24556" fmla="*/ 3884877 h 6857979"/>
              <a:gd name="connsiteX24557" fmla="*/ 934698 w 7283450"/>
              <a:gd name="connsiteY24557" fmla="*/ 3883686 h 6857979"/>
              <a:gd name="connsiteX24558" fmla="*/ 932317 w 7283450"/>
              <a:gd name="connsiteY24558" fmla="*/ 3882098 h 6857979"/>
              <a:gd name="connsiteX24559" fmla="*/ 932317 w 7283450"/>
              <a:gd name="connsiteY24559" fmla="*/ 3878526 h 6857979"/>
              <a:gd name="connsiteX24560" fmla="*/ 932713 w 7283450"/>
              <a:gd name="connsiteY24560" fmla="*/ 3875747 h 6857979"/>
              <a:gd name="connsiteX24561" fmla="*/ 933507 w 7283450"/>
              <a:gd name="connsiteY24561" fmla="*/ 3873365 h 6857979"/>
              <a:gd name="connsiteX24562" fmla="*/ 934301 w 7283450"/>
              <a:gd name="connsiteY24562" fmla="*/ 3870587 h 6857979"/>
              <a:gd name="connsiteX24563" fmla="*/ 935095 w 7283450"/>
              <a:gd name="connsiteY24563" fmla="*/ 3868602 h 6857979"/>
              <a:gd name="connsiteX24564" fmla="*/ 936682 w 7283450"/>
              <a:gd name="connsiteY24564" fmla="*/ 3866617 h 6857979"/>
              <a:gd name="connsiteX24565" fmla="*/ 939460 w 7283450"/>
              <a:gd name="connsiteY24565" fmla="*/ 3862648 h 6857979"/>
              <a:gd name="connsiteX24566" fmla="*/ 943033 w 7283450"/>
              <a:gd name="connsiteY24566" fmla="*/ 3859869 h 6857979"/>
              <a:gd name="connsiteX24567" fmla="*/ 947002 w 7283450"/>
              <a:gd name="connsiteY24567" fmla="*/ 3857091 h 6857979"/>
              <a:gd name="connsiteX24568" fmla="*/ 950970 w 7283450"/>
              <a:gd name="connsiteY24568" fmla="*/ 3855106 h 6857979"/>
              <a:gd name="connsiteX24569" fmla="*/ 955733 w 7283450"/>
              <a:gd name="connsiteY24569" fmla="*/ 3852724 h 6857979"/>
              <a:gd name="connsiteX24570" fmla="*/ 964068 w 7283450"/>
              <a:gd name="connsiteY24570" fmla="*/ 3848755 h 6857979"/>
              <a:gd name="connsiteX24571" fmla="*/ 968037 w 7283450"/>
              <a:gd name="connsiteY24571" fmla="*/ 3845976 h 6857979"/>
              <a:gd name="connsiteX24572" fmla="*/ 971610 w 7283450"/>
              <a:gd name="connsiteY24572" fmla="*/ 3843594 h 6857979"/>
              <a:gd name="connsiteX24573" fmla="*/ 974388 w 7283450"/>
              <a:gd name="connsiteY24573" fmla="*/ 3840816 h 6857979"/>
              <a:gd name="connsiteX24574" fmla="*/ 976769 w 7283450"/>
              <a:gd name="connsiteY24574" fmla="*/ 3837243 h 6857979"/>
              <a:gd name="connsiteX24575" fmla="*/ 977563 w 7283450"/>
              <a:gd name="connsiteY24575" fmla="*/ 3835258 h 6857979"/>
              <a:gd name="connsiteX24576" fmla="*/ 978357 w 7283450"/>
              <a:gd name="connsiteY24576" fmla="*/ 3833274 h 6857979"/>
              <a:gd name="connsiteX24577" fmla="*/ 979151 w 7283450"/>
              <a:gd name="connsiteY24577" fmla="*/ 3830892 h 6857979"/>
              <a:gd name="connsiteX24578" fmla="*/ 979547 w 7283450"/>
              <a:gd name="connsiteY24578" fmla="*/ 3828113 h 6857979"/>
              <a:gd name="connsiteX24579" fmla="*/ 983913 w 7283450"/>
              <a:gd name="connsiteY24579" fmla="*/ 3825732 h 6857979"/>
              <a:gd name="connsiteX24580" fmla="*/ 987088 w 7283450"/>
              <a:gd name="connsiteY24580" fmla="*/ 3823350 h 6857979"/>
              <a:gd name="connsiteX24581" fmla="*/ 990264 w 7283450"/>
              <a:gd name="connsiteY24581" fmla="*/ 3820174 h 6857979"/>
              <a:gd name="connsiteX24582" fmla="*/ 992248 w 7283450"/>
              <a:gd name="connsiteY24582" fmla="*/ 3816999 h 6857979"/>
              <a:gd name="connsiteX24583" fmla="*/ 993439 w 7283450"/>
              <a:gd name="connsiteY24583" fmla="*/ 3813426 h 6857979"/>
              <a:gd name="connsiteX24584" fmla="*/ 994233 w 7283450"/>
              <a:gd name="connsiteY24584" fmla="*/ 3809854 h 6857979"/>
              <a:gd name="connsiteX24585" fmla="*/ 994233 w 7283450"/>
              <a:gd name="connsiteY24585" fmla="*/ 3806281 h 6857979"/>
              <a:gd name="connsiteX24586" fmla="*/ 993836 w 7283450"/>
              <a:gd name="connsiteY24586" fmla="*/ 3801915 h 6857979"/>
              <a:gd name="connsiteX24587" fmla="*/ 992645 w 7283450"/>
              <a:gd name="connsiteY24587" fmla="*/ 3798342 h 6857979"/>
              <a:gd name="connsiteX24588" fmla="*/ 991454 w 7283450"/>
              <a:gd name="connsiteY24588" fmla="*/ 3793976 h 6857979"/>
              <a:gd name="connsiteX24589" fmla="*/ 989470 w 7283450"/>
              <a:gd name="connsiteY24589" fmla="*/ 3790403 h 6857979"/>
              <a:gd name="connsiteX24590" fmla="*/ 987088 w 7283450"/>
              <a:gd name="connsiteY24590" fmla="*/ 3786037 h 6857979"/>
              <a:gd name="connsiteX24591" fmla="*/ 984707 w 7283450"/>
              <a:gd name="connsiteY24591" fmla="*/ 3782464 h 6857979"/>
              <a:gd name="connsiteX24592" fmla="*/ 981929 w 7283450"/>
              <a:gd name="connsiteY24592" fmla="*/ 3778892 h 6857979"/>
              <a:gd name="connsiteX24593" fmla="*/ 975975 w 7283450"/>
              <a:gd name="connsiteY24593" fmla="*/ 3771747 h 6857979"/>
              <a:gd name="connsiteX24594" fmla="*/ 973991 w 7283450"/>
              <a:gd name="connsiteY24594" fmla="*/ 3768968 h 6857979"/>
              <a:gd name="connsiteX24595" fmla="*/ 971213 w 7283450"/>
              <a:gd name="connsiteY24595" fmla="*/ 3766983 h 6857979"/>
              <a:gd name="connsiteX24596" fmla="*/ 965656 w 7283450"/>
              <a:gd name="connsiteY24596" fmla="*/ 3763411 h 6857979"/>
              <a:gd name="connsiteX24597" fmla="*/ 959305 w 7283450"/>
              <a:gd name="connsiteY24597" fmla="*/ 3759044 h 6857979"/>
              <a:gd name="connsiteX24598" fmla="*/ 956527 w 7283450"/>
              <a:gd name="connsiteY24598" fmla="*/ 3757060 h 6857979"/>
              <a:gd name="connsiteX24599" fmla="*/ 954146 w 7283450"/>
              <a:gd name="connsiteY24599" fmla="*/ 3754678 h 6857979"/>
              <a:gd name="connsiteX24600" fmla="*/ 951367 w 7283450"/>
              <a:gd name="connsiteY24600" fmla="*/ 3751502 h 6857979"/>
              <a:gd name="connsiteX24601" fmla="*/ 948986 w 7283450"/>
              <a:gd name="connsiteY24601" fmla="*/ 3748327 h 6857979"/>
              <a:gd name="connsiteX24602" fmla="*/ 945811 w 7283450"/>
              <a:gd name="connsiteY24602" fmla="*/ 3741976 h 6857979"/>
              <a:gd name="connsiteX24603" fmla="*/ 943429 w 7283450"/>
              <a:gd name="connsiteY24603" fmla="*/ 3737609 h 6857979"/>
              <a:gd name="connsiteX24604" fmla="*/ 942636 w 7283450"/>
              <a:gd name="connsiteY24604" fmla="*/ 3736021 h 6857979"/>
              <a:gd name="connsiteX24605" fmla="*/ 941445 w 7283450"/>
              <a:gd name="connsiteY24605" fmla="*/ 3734434 h 6857979"/>
              <a:gd name="connsiteX24606" fmla="*/ 940254 w 7283450"/>
              <a:gd name="connsiteY24606" fmla="*/ 3734037 h 6857979"/>
              <a:gd name="connsiteX24607" fmla="*/ 939064 w 7283450"/>
              <a:gd name="connsiteY24607" fmla="*/ 3734037 h 6857979"/>
              <a:gd name="connsiteX24608" fmla="*/ 935095 w 7283450"/>
              <a:gd name="connsiteY24608" fmla="*/ 3734830 h 6857979"/>
              <a:gd name="connsiteX24609" fmla="*/ 931523 w 7283450"/>
              <a:gd name="connsiteY24609" fmla="*/ 3735227 h 6857979"/>
              <a:gd name="connsiteX24610" fmla="*/ 930332 w 7283450"/>
              <a:gd name="connsiteY24610" fmla="*/ 3735227 h 6857979"/>
              <a:gd name="connsiteX24611" fmla="*/ 929141 w 7283450"/>
              <a:gd name="connsiteY24611" fmla="*/ 3734434 h 6857979"/>
              <a:gd name="connsiteX24612" fmla="*/ 928348 w 7283450"/>
              <a:gd name="connsiteY24612" fmla="*/ 3733640 h 6857979"/>
              <a:gd name="connsiteX24613" fmla="*/ 927951 w 7283450"/>
              <a:gd name="connsiteY24613" fmla="*/ 3732052 h 6857979"/>
              <a:gd name="connsiteX24614" fmla="*/ 927157 w 7283450"/>
              <a:gd name="connsiteY24614" fmla="*/ 3728082 h 6857979"/>
              <a:gd name="connsiteX24615" fmla="*/ 926760 w 7283450"/>
              <a:gd name="connsiteY24615" fmla="*/ 3723716 h 6857979"/>
              <a:gd name="connsiteX24616" fmla="*/ 926363 w 7283450"/>
              <a:gd name="connsiteY24616" fmla="*/ 3722525 h 6857979"/>
              <a:gd name="connsiteX24617" fmla="*/ 925966 w 7283450"/>
              <a:gd name="connsiteY24617" fmla="*/ 3721334 h 6857979"/>
              <a:gd name="connsiteX24618" fmla="*/ 925172 w 7283450"/>
              <a:gd name="connsiteY24618" fmla="*/ 3721334 h 6857979"/>
              <a:gd name="connsiteX24619" fmla="*/ 923982 w 7283450"/>
              <a:gd name="connsiteY24619" fmla="*/ 3720937 h 6857979"/>
              <a:gd name="connsiteX24620" fmla="*/ 921203 w 7283450"/>
              <a:gd name="connsiteY24620" fmla="*/ 3721731 h 6857979"/>
              <a:gd name="connsiteX24621" fmla="*/ 918028 w 7283450"/>
              <a:gd name="connsiteY24621" fmla="*/ 3721731 h 6857979"/>
              <a:gd name="connsiteX24622" fmla="*/ 917234 w 7283450"/>
              <a:gd name="connsiteY24622" fmla="*/ 3721731 h 6857979"/>
              <a:gd name="connsiteX24623" fmla="*/ 916440 w 7283450"/>
              <a:gd name="connsiteY24623" fmla="*/ 3721334 h 6857979"/>
              <a:gd name="connsiteX24624" fmla="*/ 915646 w 7283450"/>
              <a:gd name="connsiteY24624" fmla="*/ 3719746 h 6857979"/>
              <a:gd name="connsiteX24625" fmla="*/ 915250 w 7283450"/>
              <a:gd name="connsiteY24625" fmla="*/ 3717762 h 6857979"/>
              <a:gd name="connsiteX24626" fmla="*/ 915250 w 7283450"/>
              <a:gd name="connsiteY24626" fmla="*/ 3714189 h 6857979"/>
              <a:gd name="connsiteX24627" fmla="*/ 915250 w 7283450"/>
              <a:gd name="connsiteY24627" fmla="*/ 3712601 h 6857979"/>
              <a:gd name="connsiteX24628" fmla="*/ 914853 w 7283450"/>
              <a:gd name="connsiteY24628" fmla="*/ 3711014 h 6857979"/>
              <a:gd name="connsiteX24629" fmla="*/ 914456 w 7283450"/>
              <a:gd name="connsiteY24629" fmla="*/ 3709029 h 6857979"/>
              <a:gd name="connsiteX24630" fmla="*/ 913265 w 7283450"/>
              <a:gd name="connsiteY24630" fmla="*/ 3707838 h 6857979"/>
              <a:gd name="connsiteX24631" fmla="*/ 911677 w 7283450"/>
              <a:gd name="connsiteY24631" fmla="*/ 3706647 h 6857979"/>
              <a:gd name="connsiteX24632" fmla="*/ 909296 w 7283450"/>
              <a:gd name="connsiteY24632" fmla="*/ 3705456 h 6857979"/>
              <a:gd name="connsiteX24633" fmla="*/ 904533 w 7283450"/>
              <a:gd name="connsiteY24633" fmla="*/ 3704265 h 6857979"/>
              <a:gd name="connsiteX24634" fmla="*/ 898977 w 7283450"/>
              <a:gd name="connsiteY24634" fmla="*/ 3703472 h 6857979"/>
              <a:gd name="connsiteX24635" fmla="*/ 893023 w 7283450"/>
              <a:gd name="connsiteY24635" fmla="*/ 3702678 h 6857979"/>
              <a:gd name="connsiteX24636" fmla="*/ 887467 w 7283450"/>
              <a:gd name="connsiteY24636" fmla="*/ 3701884 h 6857979"/>
              <a:gd name="connsiteX24637" fmla="*/ 881117 w 7283450"/>
              <a:gd name="connsiteY24637" fmla="*/ 3700296 h 6857979"/>
              <a:gd name="connsiteX24638" fmla="*/ 878338 w 7283450"/>
              <a:gd name="connsiteY24638" fmla="*/ 3699105 h 6857979"/>
              <a:gd name="connsiteX24639" fmla="*/ 875163 w 7283450"/>
              <a:gd name="connsiteY24639" fmla="*/ 3697914 h 6857979"/>
              <a:gd name="connsiteX24640" fmla="*/ 872384 w 7283450"/>
              <a:gd name="connsiteY24640" fmla="*/ 3696723 h 6857979"/>
              <a:gd name="connsiteX24641" fmla="*/ 869607 w 7283450"/>
              <a:gd name="connsiteY24641" fmla="*/ 3694739 h 6857979"/>
              <a:gd name="connsiteX24642" fmla="*/ 867225 w 7283450"/>
              <a:gd name="connsiteY24642" fmla="*/ 3692357 h 6857979"/>
              <a:gd name="connsiteX24643" fmla="*/ 865240 w 7283450"/>
              <a:gd name="connsiteY24643" fmla="*/ 3689975 h 6857979"/>
              <a:gd name="connsiteX24644" fmla="*/ 863256 w 7283450"/>
              <a:gd name="connsiteY24644" fmla="*/ 3686800 h 6857979"/>
              <a:gd name="connsiteX24645" fmla="*/ 861668 w 7283450"/>
              <a:gd name="connsiteY24645" fmla="*/ 3683227 h 6857979"/>
              <a:gd name="connsiteX24646" fmla="*/ 858096 w 7283450"/>
              <a:gd name="connsiteY24646" fmla="*/ 3675288 h 6857979"/>
              <a:gd name="connsiteX24647" fmla="*/ 855318 w 7283450"/>
              <a:gd name="connsiteY24647" fmla="*/ 3666555 h 6857979"/>
              <a:gd name="connsiteX24648" fmla="*/ 852143 w 7283450"/>
              <a:gd name="connsiteY24648" fmla="*/ 3658219 h 6857979"/>
              <a:gd name="connsiteX24649" fmla="*/ 848571 w 7283450"/>
              <a:gd name="connsiteY24649" fmla="*/ 3651074 h 6857979"/>
              <a:gd name="connsiteX24650" fmla="*/ 846983 w 7283450"/>
              <a:gd name="connsiteY24650" fmla="*/ 3647502 h 6857979"/>
              <a:gd name="connsiteX24651" fmla="*/ 845395 w 7283450"/>
              <a:gd name="connsiteY24651" fmla="*/ 3644723 h 6857979"/>
              <a:gd name="connsiteX24652" fmla="*/ 843411 w 7283450"/>
              <a:gd name="connsiteY24652" fmla="*/ 3642738 h 6857979"/>
              <a:gd name="connsiteX24653" fmla="*/ 841030 w 7283450"/>
              <a:gd name="connsiteY24653" fmla="*/ 3640754 h 6857979"/>
              <a:gd name="connsiteX24654" fmla="*/ 839839 w 7283450"/>
              <a:gd name="connsiteY24654" fmla="*/ 3640357 h 6857979"/>
              <a:gd name="connsiteX24655" fmla="*/ 838251 w 7283450"/>
              <a:gd name="connsiteY24655" fmla="*/ 3639960 h 6857979"/>
              <a:gd name="connsiteX24656" fmla="*/ 834282 w 7283450"/>
              <a:gd name="connsiteY24656" fmla="*/ 3639960 h 6857979"/>
              <a:gd name="connsiteX24657" fmla="*/ 828726 w 7283450"/>
              <a:gd name="connsiteY24657" fmla="*/ 3639960 h 6857979"/>
              <a:gd name="connsiteX24658" fmla="*/ 822772 w 7283450"/>
              <a:gd name="connsiteY24658" fmla="*/ 3640357 h 6857979"/>
              <a:gd name="connsiteX24659" fmla="*/ 810865 w 7283450"/>
              <a:gd name="connsiteY24659" fmla="*/ 3641548 h 6857979"/>
              <a:gd name="connsiteX24660" fmla="*/ 804912 w 7283450"/>
              <a:gd name="connsiteY24660" fmla="*/ 3641548 h 6857979"/>
              <a:gd name="connsiteX24661" fmla="*/ 800546 w 7283450"/>
              <a:gd name="connsiteY24661" fmla="*/ 3640754 h 6857979"/>
              <a:gd name="connsiteX24662" fmla="*/ 793402 w 7283450"/>
              <a:gd name="connsiteY24662" fmla="*/ 3639563 h 6857979"/>
              <a:gd name="connsiteX24663" fmla="*/ 788639 w 7283450"/>
              <a:gd name="connsiteY24663" fmla="*/ 3638372 h 6857979"/>
              <a:gd name="connsiteX24664" fmla="*/ 783479 w 7283450"/>
              <a:gd name="connsiteY24664" fmla="*/ 3637975 h 6857979"/>
              <a:gd name="connsiteX24665" fmla="*/ 777526 w 7283450"/>
              <a:gd name="connsiteY24665" fmla="*/ 3637578 h 6857979"/>
              <a:gd name="connsiteX24666" fmla="*/ 771175 w 7283450"/>
              <a:gd name="connsiteY24666" fmla="*/ 3637975 h 6857979"/>
              <a:gd name="connsiteX24667" fmla="*/ 764031 w 7283450"/>
              <a:gd name="connsiteY24667" fmla="*/ 3639166 h 6857979"/>
              <a:gd name="connsiteX24668" fmla="*/ 756093 w 7283450"/>
              <a:gd name="connsiteY24668" fmla="*/ 3640754 h 6857979"/>
              <a:gd name="connsiteX24669" fmla="*/ 743789 w 7283450"/>
              <a:gd name="connsiteY24669" fmla="*/ 3654647 h 6857979"/>
              <a:gd name="connsiteX24670" fmla="*/ 742599 w 7283450"/>
              <a:gd name="connsiteY24670" fmla="*/ 3654647 h 6857979"/>
              <a:gd name="connsiteX24671" fmla="*/ 741011 w 7283450"/>
              <a:gd name="connsiteY24671" fmla="*/ 3654647 h 6857979"/>
              <a:gd name="connsiteX24672" fmla="*/ 737439 w 7283450"/>
              <a:gd name="connsiteY24672" fmla="*/ 3654250 h 6857979"/>
              <a:gd name="connsiteX24673" fmla="*/ 734263 w 7283450"/>
              <a:gd name="connsiteY24673" fmla="*/ 3653853 h 6857979"/>
              <a:gd name="connsiteX24674" fmla="*/ 732676 w 7283450"/>
              <a:gd name="connsiteY24674" fmla="*/ 3653853 h 6857979"/>
              <a:gd name="connsiteX24675" fmla="*/ 731485 w 7283450"/>
              <a:gd name="connsiteY24675" fmla="*/ 3654647 h 6857979"/>
              <a:gd name="connsiteX24676" fmla="*/ 717991 w 7283450"/>
              <a:gd name="connsiteY24676" fmla="*/ 3661395 h 6857979"/>
              <a:gd name="connsiteX24677" fmla="*/ 711640 w 7283450"/>
              <a:gd name="connsiteY24677" fmla="*/ 3664174 h 6857979"/>
              <a:gd name="connsiteX24678" fmla="*/ 704893 w 7283450"/>
              <a:gd name="connsiteY24678" fmla="*/ 3666555 h 6857979"/>
              <a:gd name="connsiteX24679" fmla="*/ 697749 w 7283450"/>
              <a:gd name="connsiteY24679" fmla="*/ 3668540 h 6857979"/>
              <a:gd name="connsiteX24680" fmla="*/ 693780 w 7283450"/>
              <a:gd name="connsiteY24680" fmla="*/ 3668937 h 6857979"/>
              <a:gd name="connsiteX24681" fmla="*/ 689414 w 7283450"/>
              <a:gd name="connsiteY24681" fmla="*/ 3669334 h 6857979"/>
              <a:gd name="connsiteX24682" fmla="*/ 684651 w 7283450"/>
              <a:gd name="connsiteY24682" fmla="*/ 3669334 h 6857979"/>
              <a:gd name="connsiteX24683" fmla="*/ 679888 w 7283450"/>
              <a:gd name="connsiteY24683" fmla="*/ 3669334 h 6857979"/>
              <a:gd name="connsiteX24684" fmla="*/ 674332 w 7283450"/>
              <a:gd name="connsiteY24684" fmla="*/ 3668937 h 6857979"/>
              <a:gd name="connsiteX24685" fmla="*/ 668378 w 7283450"/>
              <a:gd name="connsiteY24685" fmla="*/ 3668143 h 6857979"/>
              <a:gd name="connsiteX24686" fmla="*/ 665997 w 7283450"/>
              <a:gd name="connsiteY24686" fmla="*/ 3661792 h 6857979"/>
              <a:gd name="connsiteX24687" fmla="*/ 663219 w 7283450"/>
              <a:gd name="connsiteY24687" fmla="*/ 3656632 h 6857979"/>
              <a:gd name="connsiteX24688" fmla="*/ 659647 w 7283450"/>
              <a:gd name="connsiteY24688" fmla="*/ 3653059 h 6857979"/>
              <a:gd name="connsiteX24689" fmla="*/ 656472 w 7283450"/>
              <a:gd name="connsiteY24689" fmla="*/ 3649090 h 6857979"/>
              <a:gd name="connsiteX24690" fmla="*/ 652106 w 7283450"/>
              <a:gd name="connsiteY24690" fmla="*/ 3645914 h 6857979"/>
              <a:gd name="connsiteX24691" fmla="*/ 647739 w 7283450"/>
              <a:gd name="connsiteY24691" fmla="*/ 3642738 h 6857979"/>
              <a:gd name="connsiteX24692" fmla="*/ 642580 w 7283450"/>
              <a:gd name="connsiteY24692" fmla="*/ 3638769 h 6857979"/>
              <a:gd name="connsiteX24693" fmla="*/ 637420 w 7283450"/>
              <a:gd name="connsiteY24693" fmla="*/ 3634403 h 6857979"/>
              <a:gd name="connsiteX24694" fmla="*/ 637817 w 7283450"/>
              <a:gd name="connsiteY24694" fmla="*/ 3632815 h 6857979"/>
              <a:gd name="connsiteX24695" fmla="*/ 638214 w 7283450"/>
              <a:gd name="connsiteY24695" fmla="*/ 3632021 h 6857979"/>
              <a:gd name="connsiteX24696" fmla="*/ 639008 w 7283450"/>
              <a:gd name="connsiteY24696" fmla="*/ 3631227 h 6857979"/>
              <a:gd name="connsiteX24697" fmla="*/ 639801 w 7283450"/>
              <a:gd name="connsiteY24697" fmla="*/ 3630830 h 6857979"/>
              <a:gd name="connsiteX24698" fmla="*/ 640595 w 7283450"/>
              <a:gd name="connsiteY24698" fmla="*/ 3630830 h 6857979"/>
              <a:gd name="connsiteX24699" fmla="*/ 641389 w 7283450"/>
              <a:gd name="connsiteY24699" fmla="*/ 3630830 h 6857979"/>
              <a:gd name="connsiteX24700" fmla="*/ 643374 w 7283450"/>
              <a:gd name="connsiteY24700" fmla="*/ 3632021 h 6857979"/>
              <a:gd name="connsiteX24701" fmla="*/ 644962 w 7283450"/>
              <a:gd name="connsiteY24701" fmla="*/ 3634006 h 6857979"/>
              <a:gd name="connsiteX24702" fmla="*/ 646549 w 7283450"/>
              <a:gd name="connsiteY24702" fmla="*/ 3635990 h 6857979"/>
              <a:gd name="connsiteX24703" fmla="*/ 647343 w 7283450"/>
              <a:gd name="connsiteY24703" fmla="*/ 3638372 h 6857979"/>
              <a:gd name="connsiteX24704" fmla="*/ 646946 w 7283450"/>
              <a:gd name="connsiteY24704" fmla="*/ 3639563 h 6857979"/>
              <a:gd name="connsiteX24705" fmla="*/ 646946 w 7283450"/>
              <a:gd name="connsiteY24705" fmla="*/ 3640754 h 6857979"/>
              <a:gd name="connsiteX24706" fmla="*/ 648136 w 7283450"/>
              <a:gd name="connsiteY24706" fmla="*/ 3638372 h 6857979"/>
              <a:gd name="connsiteX24707" fmla="*/ 649327 w 7283450"/>
              <a:gd name="connsiteY24707" fmla="*/ 3635990 h 6857979"/>
              <a:gd name="connsiteX24708" fmla="*/ 650121 w 7283450"/>
              <a:gd name="connsiteY24708" fmla="*/ 3632815 h 6857979"/>
              <a:gd name="connsiteX24709" fmla="*/ 651312 w 7283450"/>
              <a:gd name="connsiteY24709" fmla="*/ 3631624 h 6857979"/>
              <a:gd name="connsiteX24710" fmla="*/ 652503 w 7283450"/>
              <a:gd name="connsiteY24710" fmla="*/ 3630433 h 6857979"/>
              <a:gd name="connsiteX24711" fmla="*/ 655281 w 7283450"/>
              <a:gd name="connsiteY24711" fmla="*/ 3629242 h 6857979"/>
              <a:gd name="connsiteX24712" fmla="*/ 659250 w 7283450"/>
              <a:gd name="connsiteY24712" fmla="*/ 3627654 h 6857979"/>
              <a:gd name="connsiteX24713" fmla="*/ 660441 w 7283450"/>
              <a:gd name="connsiteY24713" fmla="*/ 3627257 h 6857979"/>
              <a:gd name="connsiteX24714" fmla="*/ 661234 w 7283450"/>
              <a:gd name="connsiteY24714" fmla="*/ 3626067 h 6857979"/>
              <a:gd name="connsiteX24715" fmla="*/ 662822 w 7283450"/>
              <a:gd name="connsiteY24715" fmla="*/ 3622494 h 6857979"/>
              <a:gd name="connsiteX24716" fmla="*/ 664013 w 7283450"/>
              <a:gd name="connsiteY24716" fmla="*/ 3619715 h 6857979"/>
              <a:gd name="connsiteX24717" fmla="*/ 664806 w 7283450"/>
              <a:gd name="connsiteY24717" fmla="*/ 3618525 h 6857979"/>
              <a:gd name="connsiteX24718" fmla="*/ 665600 w 7283450"/>
              <a:gd name="connsiteY24718" fmla="*/ 3617731 h 6857979"/>
              <a:gd name="connsiteX24719" fmla="*/ 667188 w 7283450"/>
              <a:gd name="connsiteY24719" fmla="*/ 3617334 h 6857979"/>
              <a:gd name="connsiteX24720" fmla="*/ 668775 w 7283450"/>
              <a:gd name="connsiteY24720" fmla="*/ 3616937 h 6857979"/>
              <a:gd name="connsiteX24721" fmla="*/ 673141 w 7283450"/>
              <a:gd name="connsiteY24721" fmla="*/ 3616540 h 6857979"/>
              <a:gd name="connsiteX24722" fmla="*/ 675522 w 7283450"/>
              <a:gd name="connsiteY24722" fmla="*/ 3615746 h 6857979"/>
              <a:gd name="connsiteX24723" fmla="*/ 677904 w 7283450"/>
              <a:gd name="connsiteY24723" fmla="*/ 3614555 h 6857979"/>
              <a:gd name="connsiteX24724" fmla="*/ 681079 w 7283450"/>
              <a:gd name="connsiteY24724" fmla="*/ 3613364 h 6857979"/>
              <a:gd name="connsiteX24725" fmla="*/ 684254 w 7283450"/>
              <a:gd name="connsiteY24725" fmla="*/ 3610983 h 6857979"/>
              <a:gd name="connsiteX24726" fmla="*/ 691398 w 7283450"/>
              <a:gd name="connsiteY24726" fmla="*/ 3605822 h 6857979"/>
              <a:gd name="connsiteX24727" fmla="*/ 700924 w 7283450"/>
              <a:gd name="connsiteY24727" fmla="*/ 3598677 h 6857979"/>
              <a:gd name="connsiteX24728" fmla="*/ 712434 w 7283450"/>
              <a:gd name="connsiteY24728" fmla="*/ 3591135 h 6857979"/>
              <a:gd name="connsiteX24729" fmla="*/ 717594 w 7283450"/>
              <a:gd name="connsiteY24729" fmla="*/ 3588753 h 6857979"/>
              <a:gd name="connsiteX24730" fmla="*/ 722753 w 7283450"/>
              <a:gd name="connsiteY24730" fmla="*/ 3587563 h 6857979"/>
              <a:gd name="connsiteX24731" fmla="*/ 727913 w 7283450"/>
              <a:gd name="connsiteY24731" fmla="*/ 3586372 h 6857979"/>
              <a:gd name="connsiteX24732" fmla="*/ 733073 w 7283450"/>
              <a:gd name="connsiteY24732" fmla="*/ 3585975 h 6857979"/>
              <a:gd name="connsiteX24733" fmla="*/ 742996 w 7283450"/>
              <a:gd name="connsiteY24733" fmla="*/ 3585181 h 6857979"/>
              <a:gd name="connsiteX24734" fmla="*/ 752521 w 7283450"/>
              <a:gd name="connsiteY24734" fmla="*/ 3585181 h 6857979"/>
              <a:gd name="connsiteX24735" fmla="*/ 762046 w 7283450"/>
              <a:gd name="connsiteY24735" fmla="*/ 3585181 h 6857979"/>
              <a:gd name="connsiteX24736" fmla="*/ 771175 w 7283450"/>
              <a:gd name="connsiteY24736" fmla="*/ 3584784 h 6857979"/>
              <a:gd name="connsiteX24737" fmla="*/ 775542 w 7283450"/>
              <a:gd name="connsiteY24737" fmla="*/ 3584387 h 6857979"/>
              <a:gd name="connsiteX24738" fmla="*/ 779907 w 7283450"/>
              <a:gd name="connsiteY24738" fmla="*/ 3583593 h 6857979"/>
              <a:gd name="connsiteX24739" fmla="*/ 783876 w 7283450"/>
              <a:gd name="connsiteY24739" fmla="*/ 3582402 h 6857979"/>
              <a:gd name="connsiteX24740" fmla="*/ 787845 w 7283450"/>
              <a:gd name="connsiteY24740" fmla="*/ 3580815 h 6857979"/>
              <a:gd name="connsiteX24741" fmla="*/ 788242 w 7283450"/>
              <a:gd name="connsiteY24741" fmla="*/ 3580418 h 6857979"/>
              <a:gd name="connsiteX24742" fmla="*/ 788639 w 7283450"/>
              <a:gd name="connsiteY24742" fmla="*/ 3579624 h 6857979"/>
              <a:gd name="connsiteX24743" fmla="*/ 789830 w 7283450"/>
              <a:gd name="connsiteY24743" fmla="*/ 3577242 h 6857979"/>
              <a:gd name="connsiteX24744" fmla="*/ 791020 w 7283450"/>
              <a:gd name="connsiteY24744" fmla="*/ 3574463 h 6857979"/>
              <a:gd name="connsiteX24745" fmla="*/ 795386 w 7283450"/>
              <a:gd name="connsiteY24745" fmla="*/ 3574066 h 6857979"/>
              <a:gd name="connsiteX24746" fmla="*/ 799752 w 7283450"/>
              <a:gd name="connsiteY24746" fmla="*/ 3574066 h 6857979"/>
              <a:gd name="connsiteX24747" fmla="*/ 808484 w 7283450"/>
              <a:gd name="connsiteY24747" fmla="*/ 3574463 h 6857979"/>
              <a:gd name="connsiteX24748" fmla="*/ 817612 w 7283450"/>
              <a:gd name="connsiteY24748" fmla="*/ 3575257 h 6857979"/>
              <a:gd name="connsiteX24749" fmla="*/ 821581 w 7283450"/>
              <a:gd name="connsiteY24749" fmla="*/ 3574860 h 6857979"/>
              <a:gd name="connsiteX24750" fmla="*/ 825550 w 7283450"/>
              <a:gd name="connsiteY24750" fmla="*/ 3574463 h 6857979"/>
              <a:gd name="connsiteX24751" fmla="*/ 827138 w 7283450"/>
              <a:gd name="connsiteY24751" fmla="*/ 3573272 h 6857979"/>
              <a:gd name="connsiteX24752" fmla="*/ 827932 w 7283450"/>
              <a:gd name="connsiteY24752" fmla="*/ 3572082 h 6857979"/>
              <a:gd name="connsiteX24753" fmla="*/ 829917 w 7283450"/>
              <a:gd name="connsiteY24753" fmla="*/ 3568906 h 6857979"/>
              <a:gd name="connsiteX24754" fmla="*/ 832298 w 7283450"/>
              <a:gd name="connsiteY24754" fmla="*/ 3565730 h 6857979"/>
              <a:gd name="connsiteX24755" fmla="*/ 833886 w 7283450"/>
              <a:gd name="connsiteY24755" fmla="*/ 3564540 h 6857979"/>
              <a:gd name="connsiteX24756" fmla="*/ 835076 w 7283450"/>
              <a:gd name="connsiteY24756" fmla="*/ 3564143 h 6857979"/>
              <a:gd name="connsiteX24757" fmla="*/ 838648 w 7283450"/>
              <a:gd name="connsiteY24757" fmla="*/ 3564143 h 6857979"/>
              <a:gd name="connsiteX24758" fmla="*/ 842617 w 7283450"/>
              <a:gd name="connsiteY24758" fmla="*/ 3565730 h 6857979"/>
              <a:gd name="connsiteX24759" fmla="*/ 845792 w 7283450"/>
              <a:gd name="connsiteY24759" fmla="*/ 3566921 h 6857979"/>
              <a:gd name="connsiteX24760" fmla="*/ 848967 w 7283450"/>
              <a:gd name="connsiteY24760" fmla="*/ 3568906 h 6857979"/>
              <a:gd name="connsiteX24761" fmla="*/ 856112 w 7283450"/>
              <a:gd name="connsiteY24761" fmla="*/ 3572082 h 6857979"/>
              <a:gd name="connsiteX24762" fmla="*/ 859684 w 7283450"/>
              <a:gd name="connsiteY24762" fmla="*/ 3573272 h 6857979"/>
              <a:gd name="connsiteX24763" fmla="*/ 863256 w 7283450"/>
              <a:gd name="connsiteY24763" fmla="*/ 3574463 h 6857979"/>
              <a:gd name="connsiteX24764" fmla="*/ 866035 w 7283450"/>
              <a:gd name="connsiteY24764" fmla="*/ 3574066 h 6857979"/>
              <a:gd name="connsiteX24765" fmla="*/ 869209 w 7283450"/>
              <a:gd name="connsiteY24765" fmla="*/ 3572876 h 6857979"/>
              <a:gd name="connsiteX24766" fmla="*/ 871988 w 7283450"/>
              <a:gd name="connsiteY24766" fmla="*/ 3571288 h 6857979"/>
              <a:gd name="connsiteX24767" fmla="*/ 874766 w 7283450"/>
              <a:gd name="connsiteY24767" fmla="*/ 3569700 h 6857979"/>
              <a:gd name="connsiteX24768" fmla="*/ 881513 w 7283450"/>
              <a:gd name="connsiteY24768" fmla="*/ 3566524 h 6857979"/>
              <a:gd name="connsiteX24769" fmla="*/ 885086 w 7283450"/>
              <a:gd name="connsiteY24769" fmla="*/ 3565334 h 6857979"/>
              <a:gd name="connsiteX24770" fmla="*/ 888261 w 7283450"/>
              <a:gd name="connsiteY24770" fmla="*/ 3564143 h 6857979"/>
              <a:gd name="connsiteX24771" fmla="*/ 890245 w 7283450"/>
              <a:gd name="connsiteY24771" fmla="*/ 3564143 h 6857979"/>
              <a:gd name="connsiteX24772" fmla="*/ 892230 w 7283450"/>
              <a:gd name="connsiteY24772" fmla="*/ 3564540 h 6857979"/>
              <a:gd name="connsiteX24773" fmla="*/ 893817 w 7283450"/>
              <a:gd name="connsiteY24773" fmla="*/ 3566127 h 6857979"/>
              <a:gd name="connsiteX24774" fmla="*/ 895405 w 7283450"/>
              <a:gd name="connsiteY24774" fmla="*/ 3567318 h 6857979"/>
              <a:gd name="connsiteX24775" fmla="*/ 897786 w 7283450"/>
              <a:gd name="connsiteY24775" fmla="*/ 3569700 h 6857979"/>
              <a:gd name="connsiteX24776" fmla="*/ 899374 w 7283450"/>
              <a:gd name="connsiteY24776" fmla="*/ 3570494 h 6857979"/>
              <a:gd name="connsiteX24777" fmla="*/ 900564 w 7283450"/>
              <a:gd name="connsiteY24777" fmla="*/ 3570891 h 6857979"/>
              <a:gd name="connsiteX24778" fmla="*/ 903739 w 7283450"/>
              <a:gd name="connsiteY24778" fmla="*/ 3570494 h 6857979"/>
              <a:gd name="connsiteX24779" fmla="*/ 906518 w 7283450"/>
              <a:gd name="connsiteY24779" fmla="*/ 3569700 h 6857979"/>
              <a:gd name="connsiteX24780" fmla="*/ 910090 w 7283450"/>
              <a:gd name="connsiteY24780" fmla="*/ 3568509 h 6857979"/>
              <a:gd name="connsiteX24781" fmla="*/ 914059 w 7283450"/>
              <a:gd name="connsiteY24781" fmla="*/ 3567318 h 6857979"/>
              <a:gd name="connsiteX24782" fmla="*/ 921203 w 7283450"/>
              <a:gd name="connsiteY24782" fmla="*/ 3563349 h 6857979"/>
              <a:gd name="connsiteX24783" fmla="*/ 925966 w 7283450"/>
              <a:gd name="connsiteY24783" fmla="*/ 3560967 h 6857979"/>
              <a:gd name="connsiteX24784" fmla="*/ 927157 w 7283450"/>
              <a:gd name="connsiteY24784" fmla="*/ 3559776 h 6857979"/>
              <a:gd name="connsiteX24785" fmla="*/ 927951 w 7283450"/>
              <a:gd name="connsiteY24785" fmla="*/ 3558982 h 6857979"/>
              <a:gd name="connsiteX24786" fmla="*/ 927157 w 7283450"/>
              <a:gd name="connsiteY24786" fmla="*/ 3557792 h 6857979"/>
              <a:gd name="connsiteX24787" fmla="*/ 926363 w 7283450"/>
              <a:gd name="connsiteY24787" fmla="*/ 3556998 h 6857979"/>
              <a:gd name="connsiteX24788" fmla="*/ 925569 w 7283450"/>
              <a:gd name="connsiteY24788" fmla="*/ 3555410 h 6857979"/>
              <a:gd name="connsiteX24789" fmla="*/ 925172 w 7283450"/>
              <a:gd name="connsiteY24789" fmla="*/ 3554219 h 6857979"/>
              <a:gd name="connsiteX24790" fmla="*/ 925172 w 7283450"/>
              <a:gd name="connsiteY24790" fmla="*/ 3552631 h 6857979"/>
              <a:gd name="connsiteX24791" fmla="*/ 925966 w 7283450"/>
              <a:gd name="connsiteY24791" fmla="*/ 3551043 h 6857979"/>
              <a:gd name="connsiteX24792" fmla="*/ 926760 w 7283450"/>
              <a:gd name="connsiteY24792" fmla="*/ 3550249 h 6857979"/>
              <a:gd name="connsiteX24793" fmla="*/ 928744 w 7283450"/>
              <a:gd name="connsiteY24793" fmla="*/ 3549059 h 6857979"/>
              <a:gd name="connsiteX24794" fmla="*/ 933110 w 7283450"/>
              <a:gd name="connsiteY24794" fmla="*/ 3546677 h 6857979"/>
              <a:gd name="connsiteX24795" fmla="*/ 938667 w 7283450"/>
              <a:gd name="connsiteY24795" fmla="*/ 3543898 h 6857979"/>
              <a:gd name="connsiteX24796" fmla="*/ 942636 w 7283450"/>
              <a:gd name="connsiteY24796" fmla="*/ 3542311 h 6857979"/>
              <a:gd name="connsiteX24797" fmla="*/ 947002 w 7283450"/>
              <a:gd name="connsiteY24797" fmla="*/ 3541517 h 6857979"/>
              <a:gd name="connsiteX24798" fmla="*/ 950970 w 7283450"/>
              <a:gd name="connsiteY24798" fmla="*/ 3540723 h 6857979"/>
              <a:gd name="connsiteX24799" fmla="*/ 955733 w 7283450"/>
              <a:gd name="connsiteY24799" fmla="*/ 3540723 h 6857979"/>
              <a:gd name="connsiteX24800" fmla="*/ 964465 w 7283450"/>
              <a:gd name="connsiteY24800" fmla="*/ 3541120 h 6857979"/>
              <a:gd name="connsiteX24801" fmla="*/ 973594 w 7283450"/>
              <a:gd name="connsiteY24801" fmla="*/ 3541914 h 6857979"/>
              <a:gd name="connsiteX24802" fmla="*/ 977563 w 7283450"/>
              <a:gd name="connsiteY24802" fmla="*/ 3542311 h 6857979"/>
              <a:gd name="connsiteX24803" fmla="*/ 981929 w 7283450"/>
              <a:gd name="connsiteY24803" fmla="*/ 3542311 h 6857979"/>
              <a:gd name="connsiteX24804" fmla="*/ 985898 w 7283450"/>
              <a:gd name="connsiteY24804" fmla="*/ 3541914 h 6857979"/>
              <a:gd name="connsiteX24805" fmla="*/ 990264 w 7283450"/>
              <a:gd name="connsiteY24805" fmla="*/ 3541120 h 6857979"/>
              <a:gd name="connsiteX24806" fmla="*/ 993836 w 7283450"/>
              <a:gd name="connsiteY24806" fmla="*/ 3539929 h 6857979"/>
              <a:gd name="connsiteX24807" fmla="*/ 997805 w 7283450"/>
              <a:gd name="connsiteY24807" fmla="*/ 3537547 h 6857979"/>
              <a:gd name="connsiteX24808" fmla="*/ 1000980 w 7283450"/>
              <a:gd name="connsiteY24808" fmla="*/ 3534768 h 6857979"/>
              <a:gd name="connsiteX24809" fmla="*/ 1004155 w 7283450"/>
              <a:gd name="connsiteY24809" fmla="*/ 3530402 h 6857979"/>
              <a:gd name="connsiteX24810" fmla="*/ 1004949 w 7283450"/>
              <a:gd name="connsiteY24810" fmla="*/ 3532784 h 6857979"/>
              <a:gd name="connsiteX24811" fmla="*/ 1006139 w 7283450"/>
              <a:gd name="connsiteY24811" fmla="*/ 3534372 h 6857979"/>
              <a:gd name="connsiteX24812" fmla="*/ 1007727 w 7283450"/>
              <a:gd name="connsiteY24812" fmla="*/ 3535165 h 6857979"/>
              <a:gd name="connsiteX24813" fmla="*/ 1009315 w 7283450"/>
              <a:gd name="connsiteY24813" fmla="*/ 3535562 h 6857979"/>
              <a:gd name="connsiteX24814" fmla="*/ 1011300 w 7283450"/>
              <a:gd name="connsiteY24814" fmla="*/ 3535959 h 6857979"/>
              <a:gd name="connsiteX24815" fmla="*/ 1014077 w 7283450"/>
              <a:gd name="connsiteY24815" fmla="*/ 3535959 h 6857979"/>
              <a:gd name="connsiteX24816" fmla="*/ 1018841 w 7283450"/>
              <a:gd name="connsiteY24816" fmla="*/ 3534768 h 6857979"/>
              <a:gd name="connsiteX24817" fmla="*/ 1024397 w 7283450"/>
              <a:gd name="connsiteY24817" fmla="*/ 3533181 h 6857979"/>
              <a:gd name="connsiteX24818" fmla="*/ 1029160 w 7283450"/>
              <a:gd name="connsiteY24818" fmla="*/ 3530799 h 6857979"/>
              <a:gd name="connsiteX24819" fmla="*/ 1033129 w 7283450"/>
              <a:gd name="connsiteY24819" fmla="*/ 3528814 h 6857979"/>
              <a:gd name="connsiteX24820" fmla="*/ 1035510 w 7283450"/>
              <a:gd name="connsiteY24820" fmla="*/ 3527226 h 6857979"/>
              <a:gd name="connsiteX24821" fmla="*/ 1035113 w 7283450"/>
              <a:gd name="connsiteY24821" fmla="*/ 3526036 h 6857979"/>
              <a:gd name="connsiteX24822" fmla="*/ 1033526 w 7283450"/>
              <a:gd name="connsiteY24822" fmla="*/ 3523257 h 6857979"/>
              <a:gd name="connsiteX24823" fmla="*/ 1032335 w 7283450"/>
              <a:gd name="connsiteY24823" fmla="*/ 3519684 h 6857979"/>
              <a:gd name="connsiteX24824" fmla="*/ 1032335 w 7283450"/>
              <a:gd name="connsiteY24824" fmla="*/ 3518494 h 6857979"/>
              <a:gd name="connsiteX24825" fmla="*/ 1032732 w 7283450"/>
              <a:gd name="connsiteY24825" fmla="*/ 3517303 h 6857979"/>
              <a:gd name="connsiteX24826" fmla="*/ 1033129 w 7283450"/>
              <a:gd name="connsiteY24826" fmla="*/ 3517303 h 6857979"/>
              <a:gd name="connsiteX24827" fmla="*/ 1033526 w 7283450"/>
              <a:gd name="connsiteY24827" fmla="*/ 3517700 h 6857979"/>
              <a:gd name="connsiteX24828" fmla="*/ 1035510 w 7283450"/>
              <a:gd name="connsiteY24828" fmla="*/ 3519288 h 6857979"/>
              <a:gd name="connsiteX24829" fmla="*/ 1037098 w 7283450"/>
              <a:gd name="connsiteY24829" fmla="*/ 3520478 h 6857979"/>
              <a:gd name="connsiteX24830" fmla="*/ 1037891 w 7283450"/>
              <a:gd name="connsiteY24830" fmla="*/ 3520875 h 6857979"/>
              <a:gd name="connsiteX24831" fmla="*/ 1039082 w 7283450"/>
              <a:gd name="connsiteY24831" fmla="*/ 3520478 h 6857979"/>
              <a:gd name="connsiteX24832" fmla="*/ 1040670 w 7283450"/>
              <a:gd name="connsiteY24832" fmla="*/ 3517303 h 6857979"/>
              <a:gd name="connsiteX24833" fmla="*/ 1043845 w 7283450"/>
              <a:gd name="connsiteY24833" fmla="*/ 3510555 h 6857979"/>
              <a:gd name="connsiteX24834" fmla="*/ 1048608 w 7283450"/>
              <a:gd name="connsiteY24834" fmla="*/ 3500631 h 6857979"/>
              <a:gd name="connsiteX24835" fmla="*/ 1048211 w 7283450"/>
              <a:gd name="connsiteY24835" fmla="*/ 3496264 h 6857979"/>
              <a:gd name="connsiteX24836" fmla="*/ 1047020 w 7283450"/>
              <a:gd name="connsiteY24836" fmla="*/ 3490707 h 6857979"/>
              <a:gd name="connsiteX24837" fmla="*/ 1045433 w 7283450"/>
              <a:gd name="connsiteY24837" fmla="*/ 3483165 h 6857979"/>
              <a:gd name="connsiteX24838" fmla="*/ 1043051 w 7283450"/>
              <a:gd name="connsiteY24838" fmla="*/ 3475226 h 6857979"/>
              <a:gd name="connsiteX24839" fmla="*/ 1040273 w 7283450"/>
              <a:gd name="connsiteY24839" fmla="*/ 3467287 h 6857979"/>
              <a:gd name="connsiteX24840" fmla="*/ 1036701 w 7283450"/>
              <a:gd name="connsiteY24840" fmla="*/ 3460142 h 6857979"/>
              <a:gd name="connsiteX24841" fmla="*/ 1035113 w 7283450"/>
              <a:gd name="connsiteY24841" fmla="*/ 3456967 h 6857979"/>
              <a:gd name="connsiteX24842" fmla="*/ 1033129 w 7283450"/>
              <a:gd name="connsiteY24842" fmla="*/ 3454585 h 6857979"/>
              <a:gd name="connsiteX24843" fmla="*/ 1031541 w 7283450"/>
              <a:gd name="connsiteY24843" fmla="*/ 3451806 h 6857979"/>
              <a:gd name="connsiteX24844" fmla="*/ 1029160 w 7283450"/>
              <a:gd name="connsiteY24844" fmla="*/ 3450615 h 6857979"/>
              <a:gd name="connsiteX24845" fmla="*/ 1027969 w 7283450"/>
              <a:gd name="connsiteY24845" fmla="*/ 3450218 h 6857979"/>
              <a:gd name="connsiteX24846" fmla="*/ 1026778 w 7283450"/>
              <a:gd name="connsiteY24846" fmla="*/ 3450218 h 6857979"/>
              <a:gd name="connsiteX24847" fmla="*/ 1023206 w 7283450"/>
              <a:gd name="connsiteY24847" fmla="*/ 3450615 h 6857979"/>
              <a:gd name="connsiteX24848" fmla="*/ 1019237 w 7283450"/>
              <a:gd name="connsiteY24848" fmla="*/ 3451012 h 6857979"/>
              <a:gd name="connsiteX24849" fmla="*/ 1018047 w 7283450"/>
              <a:gd name="connsiteY24849" fmla="*/ 3451012 h 6857979"/>
              <a:gd name="connsiteX24850" fmla="*/ 1016856 w 7283450"/>
              <a:gd name="connsiteY24850" fmla="*/ 3450615 h 6857979"/>
              <a:gd name="connsiteX24851" fmla="*/ 1016459 w 7283450"/>
              <a:gd name="connsiteY24851" fmla="*/ 3449425 h 6857979"/>
              <a:gd name="connsiteX24852" fmla="*/ 1016459 w 7283450"/>
              <a:gd name="connsiteY24852" fmla="*/ 3448234 h 6857979"/>
              <a:gd name="connsiteX24853" fmla="*/ 1017253 w 7283450"/>
              <a:gd name="connsiteY24853" fmla="*/ 3446646 h 6857979"/>
              <a:gd name="connsiteX24854" fmla="*/ 1018047 w 7283450"/>
              <a:gd name="connsiteY24854" fmla="*/ 3444661 h 6857979"/>
              <a:gd name="connsiteX24855" fmla="*/ 1020031 w 7283450"/>
              <a:gd name="connsiteY24855" fmla="*/ 3442280 h 6857979"/>
              <a:gd name="connsiteX24856" fmla="*/ 1020031 w 7283450"/>
              <a:gd name="connsiteY24856" fmla="*/ 3441089 h 6857979"/>
              <a:gd name="connsiteX24857" fmla="*/ 1020031 w 7283450"/>
              <a:gd name="connsiteY24857" fmla="*/ 3440295 h 6857979"/>
              <a:gd name="connsiteX24858" fmla="*/ 1019237 w 7283450"/>
              <a:gd name="connsiteY24858" fmla="*/ 3439898 h 6857979"/>
              <a:gd name="connsiteX24859" fmla="*/ 1018047 w 7283450"/>
              <a:gd name="connsiteY24859" fmla="*/ 3439898 h 6857979"/>
              <a:gd name="connsiteX24860" fmla="*/ 1014872 w 7283450"/>
              <a:gd name="connsiteY24860" fmla="*/ 3439104 h 6857979"/>
              <a:gd name="connsiteX24861" fmla="*/ 1010505 w 7283450"/>
              <a:gd name="connsiteY24861" fmla="*/ 3438707 h 6857979"/>
              <a:gd name="connsiteX24862" fmla="*/ 1006933 w 7283450"/>
              <a:gd name="connsiteY24862" fmla="*/ 3438310 h 6857979"/>
              <a:gd name="connsiteX24863" fmla="*/ 1004949 w 7283450"/>
              <a:gd name="connsiteY24863" fmla="*/ 3437913 h 6857979"/>
              <a:gd name="connsiteX24864" fmla="*/ 1003361 w 7283450"/>
              <a:gd name="connsiteY24864" fmla="*/ 3436722 h 6857979"/>
              <a:gd name="connsiteX24865" fmla="*/ 1002171 w 7283450"/>
              <a:gd name="connsiteY24865" fmla="*/ 3435928 h 6857979"/>
              <a:gd name="connsiteX24866" fmla="*/ 1001377 w 7283450"/>
              <a:gd name="connsiteY24866" fmla="*/ 3434737 h 6857979"/>
              <a:gd name="connsiteX24867" fmla="*/ 1001377 w 7283450"/>
              <a:gd name="connsiteY24867" fmla="*/ 3433547 h 6857979"/>
              <a:gd name="connsiteX24868" fmla="*/ 1001774 w 7283450"/>
              <a:gd name="connsiteY24868" fmla="*/ 3431562 h 6857979"/>
              <a:gd name="connsiteX24869" fmla="*/ 1002567 w 7283450"/>
              <a:gd name="connsiteY24869" fmla="*/ 3429577 h 6857979"/>
              <a:gd name="connsiteX24870" fmla="*/ 1004155 w 7283450"/>
              <a:gd name="connsiteY24870" fmla="*/ 3426799 h 6857979"/>
              <a:gd name="connsiteX24871" fmla="*/ 997805 w 7283450"/>
              <a:gd name="connsiteY24871" fmla="*/ 3427195 h 6857979"/>
              <a:gd name="connsiteX24872" fmla="*/ 991454 w 7283450"/>
              <a:gd name="connsiteY24872" fmla="*/ 3426799 h 6857979"/>
              <a:gd name="connsiteX24873" fmla="*/ 985898 w 7283450"/>
              <a:gd name="connsiteY24873" fmla="*/ 3426006 h 6857979"/>
              <a:gd name="connsiteX24874" fmla="*/ 981532 w 7283450"/>
              <a:gd name="connsiteY24874" fmla="*/ 3424417 h 6857979"/>
              <a:gd name="connsiteX24875" fmla="*/ 976769 w 7283450"/>
              <a:gd name="connsiteY24875" fmla="*/ 3422433 h 6857979"/>
              <a:gd name="connsiteX24876" fmla="*/ 973197 w 7283450"/>
              <a:gd name="connsiteY24876" fmla="*/ 3420050 h 6857979"/>
              <a:gd name="connsiteX24877" fmla="*/ 965656 w 7283450"/>
              <a:gd name="connsiteY24877" fmla="*/ 3414891 h 6857979"/>
              <a:gd name="connsiteX24878" fmla="*/ 958115 w 7283450"/>
              <a:gd name="connsiteY24878" fmla="*/ 3409732 h 6857979"/>
              <a:gd name="connsiteX24879" fmla="*/ 954146 w 7283450"/>
              <a:gd name="connsiteY24879" fmla="*/ 3407350 h 6857979"/>
              <a:gd name="connsiteX24880" fmla="*/ 949383 w 7283450"/>
              <a:gd name="connsiteY24880" fmla="*/ 3405762 h 6857979"/>
              <a:gd name="connsiteX24881" fmla="*/ 945017 w 7283450"/>
              <a:gd name="connsiteY24881" fmla="*/ 3404175 h 6857979"/>
              <a:gd name="connsiteX24882" fmla="*/ 939064 w 7283450"/>
              <a:gd name="connsiteY24882" fmla="*/ 3402984 h 6857979"/>
              <a:gd name="connsiteX24883" fmla="*/ 932713 w 7283450"/>
              <a:gd name="connsiteY24883" fmla="*/ 3402984 h 6857979"/>
              <a:gd name="connsiteX24884" fmla="*/ 925966 w 7283450"/>
              <a:gd name="connsiteY24884" fmla="*/ 3403777 h 6857979"/>
              <a:gd name="connsiteX24885" fmla="*/ 929141 w 7283450"/>
              <a:gd name="connsiteY24885" fmla="*/ 3398618 h 6857979"/>
              <a:gd name="connsiteX24886" fmla="*/ 929538 w 7283450"/>
              <a:gd name="connsiteY24886" fmla="*/ 3397030 h 6857979"/>
              <a:gd name="connsiteX24887" fmla="*/ 929538 w 7283450"/>
              <a:gd name="connsiteY24887" fmla="*/ 3395839 h 6857979"/>
              <a:gd name="connsiteX24888" fmla="*/ 929538 w 7283450"/>
              <a:gd name="connsiteY24888" fmla="*/ 3394251 h 6857979"/>
              <a:gd name="connsiteX24889" fmla="*/ 928744 w 7283450"/>
              <a:gd name="connsiteY24889" fmla="*/ 3393853 h 6857979"/>
              <a:gd name="connsiteX24890" fmla="*/ 927951 w 7283450"/>
              <a:gd name="connsiteY24890" fmla="*/ 3393457 h 6857979"/>
              <a:gd name="connsiteX24891" fmla="*/ 926363 w 7283450"/>
              <a:gd name="connsiteY24891" fmla="*/ 3393457 h 6857979"/>
              <a:gd name="connsiteX24892" fmla="*/ 923982 w 7283450"/>
              <a:gd name="connsiteY24892" fmla="*/ 3393853 h 6857979"/>
              <a:gd name="connsiteX24893" fmla="*/ 921203 w 7283450"/>
              <a:gd name="connsiteY24893" fmla="*/ 3394251 h 6857979"/>
              <a:gd name="connsiteX24894" fmla="*/ 918028 w 7283450"/>
              <a:gd name="connsiteY24894" fmla="*/ 3394251 h 6857979"/>
              <a:gd name="connsiteX24895" fmla="*/ 917234 w 7283450"/>
              <a:gd name="connsiteY24895" fmla="*/ 3393853 h 6857979"/>
              <a:gd name="connsiteX24896" fmla="*/ 916440 w 7283450"/>
              <a:gd name="connsiteY24896" fmla="*/ 3393457 h 6857979"/>
              <a:gd name="connsiteX24897" fmla="*/ 915646 w 7283450"/>
              <a:gd name="connsiteY24897" fmla="*/ 3391869 h 6857979"/>
              <a:gd name="connsiteX24898" fmla="*/ 915250 w 7283450"/>
              <a:gd name="connsiteY24898" fmla="*/ 3389885 h 6857979"/>
              <a:gd name="connsiteX24899" fmla="*/ 915250 w 7283450"/>
              <a:gd name="connsiteY24899" fmla="*/ 3385122 h 6857979"/>
              <a:gd name="connsiteX24900" fmla="*/ 915250 w 7283450"/>
              <a:gd name="connsiteY24900" fmla="*/ 3382740 h 6857979"/>
              <a:gd name="connsiteX24901" fmla="*/ 915250 w 7283450"/>
              <a:gd name="connsiteY24901" fmla="*/ 3380756 h 6857979"/>
              <a:gd name="connsiteX24902" fmla="*/ 914456 w 7283450"/>
              <a:gd name="connsiteY24902" fmla="*/ 3378770 h 6857979"/>
              <a:gd name="connsiteX24903" fmla="*/ 913662 w 7283450"/>
              <a:gd name="connsiteY24903" fmla="*/ 3377183 h 6857979"/>
              <a:gd name="connsiteX24904" fmla="*/ 913265 w 7283450"/>
              <a:gd name="connsiteY24904" fmla="*/ 3377183 h 6857979"/>
              <a:gd name="connsiteX24905" fmla="*/ 912074 w 7283450"/>
              <a:gd name="connsiteY24905" fmla="*/ 3377183 h 6857979"/>
              <a:gd name="connsiteX24906" fmla="*/ 905327 w 7283450"/>
              <a:gd name="connsiteY24906" fmla="*/ 3375992 h 6857979"/>
              <a:gd name="connsiteX24907" fmla="*/ 900961 w 7283450"/>
              <a:gd name="connsiteY24907" fmla="*/ 3374801 h 6857979"/>
              <a:gd name="connsiteX24908" fmla="*/ 897389 w 7283450"/>
              <a:gd name="connsiteY24908" fmla="*/ 3373611 h 6857979"/>
              <a:gd name="connsiteX24909" fmla="*/ 894214 w 7283450"/>
              <a:gd name="connsiteY24909" fmla="*/ 3372022 h 6857979"/>
              <a:gd name="connsiteX24910" fmla="*/ 891436 w 7283450"/>
              <a:gd name="connsiteY24910" fmla="*/ 3370435 h 6857979"/>
              <a:gd name="connsiteX24911" fmla="*/ 890245 w 7283450"/>
              <a:gd name="connsiteY24911" fmla="*/ 3368847 h 6857979"/>
              <a:gd name="connsiteX24912" fmla="*/ 889848 w 7283450"/>
              <a:gd name="connsiteY24912" fmla="*/ 3367657 h 6857979"/>
              <a:gd name="connsiteX24913" fmla="*/ 889848 w 7283450"/>
              <a:gd name="connsiteY24913" fmla="*/ 3366466 h 6857979"/>
              <a:gd name="connsiteX24914" fmla="*/ 889848 w 7283450"/>
              <a:gd name="connsiteY24914" fmla="*/ 3365275 h 6857979"/>
              <a:gd name="connsiteX24915" fmla="*/ 890642 w 7283450"/>
              <a:gd name="connsiteY24915" fmla="*/ 3364084 h 6857979"/>
              <a:gd name="connsiteX24916" fmla="*/ 891436 w 7283450"/>
              <a:gd name="connsiteY24916" fmla="*/ 3363688 h 6857979"/>
              <a:gd name="connsiteX24917" fmla="*/ 889848 w 7283450"/>
              <a:gd name="connsiteY24917" fmla="*/ 3361306 h 6857979"/>
              <a:gd name="connsiteX24918" fmla="*/ 887864 w 7283450"/>
              <a:gd name="connsiteY24918" fmla="*/ 3358925 h 6857979"/>
              <a:gd name="connsiteX24919" fmla="*/ 883498 w 7283450"/>
              <a:gd name="connsiteY24919" fmla="*/ 3355352 h 6857979"/>
              <a:gd name="connsiteX24920" fmla="*/ 881513 w 7283450"/>
              <a:gd name="connsiteY24920" fmla="*/ 3352971 h 6857979"/>
              <a:gd name="connsiteX24921" fmla="*/ 880323 w 7283450"/>
              <a:gd name="connsiteY24921" fmla="*/ 3349398 h 6857979"/>
              <a:gd name="connsiteX24922" fmla="*/ 879132 w 7283450"/>
              <a:gd name="connsiteY24922" fmla="*/ 3345428 h 6857979"/>
              <a:gd name="connsiteX24923" fmla="*/ 878735 w 7283450"/>
              <a:gd name="connsiteY24923" fmla="*/ 3340269 h 6857979"/>
              <a:gd name="connsiteX24924" fmla="*/ 876751 w 7283450"/>
              <a:gd name="connsiteY24924" fmla="*/ 3340269 h 6857979"/>
              <a:gd name="connsiteX24925" fmla="*/ 874766 w 7283450"/>
              <a:gd name="connsiteY24925" fmla="*/ 3340269 h 6857979"/>
              <a:gd name="connsiteX24926" fmla="*/ 871591 w 7283450"/>
              <a:gd name="connsiteY24926" fmla="*/ 3339474 h 6857979"/>
              <a:gd name="connsiteX24927" fmla="*/ 868812 w 7283450"/>
              <a:gd name="connsiteY24927" fmla="*/ 3338283 h 6857979"/>
              <a:gd name="connsiteX24928" fmla="*/ 866035 w 7283450"/>
              <a:gd name="connsiteY24928" fmla="*/ 3336695 h 6857979"/>
              <a:gd name="connsiteX24929" fmla="*/ 864050 w 7283450"/>
              <a:gd name="connsiteY24929" fmla="*/ 3335504 h 6857979"/>
              <a:gd name="connsiteX24930" fmla="*/ 861271 w 7283450"/>
              <a:gd name="connsiteY24930" fmla="*/ 3333519 h 6857979"/>
              <a:gd name="connsiteX24931" fmla="*/ 857699 w 7283450"/>
              <a:gd name="connsiteY24931" fmla="*/ 3333122 h 6857979"/>
              <a:gd name="connsiteX24932" fmla="*/ 855715 w 7283450"/>
              <a:gd name="connsiteY24932" fmla="*/ 3333122 h 6857979"/>
              <a:gd name="connsiteX24933" fmla="*/ 853730 w 7283450"/>
              <a:gd name="connsiteY24933" fmla="*/ 3333122 h 6857979"/>
              <a:gd name="connsiteX24934" fmla="*/ 855318 w 7283450"/>
              <a:gd name="connsiteY24934" fmla="*/ 3330345 h 6857979"/>
              <a:gd name="connsiteX24935" fmla="*/ 856112 w 7283450"/>
              <a:gd name="connsiteY24935" fmla="*/ 3327963 h 6857979"/>
              <a:gd name="connsiteX24936" fmla="*/ 856112 w 7283450"/>
              <a:gd name="connsiteY24936" fmla="*/ 3325184 h 6857979"/>
              <a:gd name="connsiteX24937" fmla="*/ 855715 w 7283450"/>
              <a:gd name="connsiteY24937" fmla="*/ 3323200 h 6857979"/>
              <a:gd name="connsiteX24938" fmla="*/ 854921 w 7283450"/>
              <a:gd name="connsiteY24938" fmla="*/ 3321611 h 6857979"/>
              <a:gd name="connsiteX24939" fmla="*/ 853333 w 7283450"/>
              <a:gd name="connsiteY24939" fmla="*/ 3320023 h 6857979"/>
              <a:gd name="connsiteX24940" fmla="*/ 851746 w 7283450"/>
              <a:gd name="connsiteY24940" fmla="*/ 3318833 h 6857979"/>
              <a:gd name="connsiteX24941" fmla="*/ 849364 w 7283450"/>
              <a:gd name="connsiteY24941" fmla="*/ 3317245 h 6857979"/>
              <a:gd name="connsiteX24942" fmla="*/ 845395 w 7283450"/>
              <a:gd name="connsiteY24942" fmla="*/ 3315657 h 6857979"/>
              <a:gd name="connsiteX24943" fmla="*/ 840633 w 7283450"/>
              <a:gd name="connsiteY24943" fmla="*/ 3314466 h 6857979"/>
              <a:gd name="connsiteX24944" fmla="*/ 835076 w 7283450"/>
              <a:gd name="connsiteY24944" fmla="*/ 3313276 h 6857979"/>
              <a:gd name="connsiteX24945" fmla="*/ 836664 w 7283450"/>
              <a:gd name="connsiteY24945" fmla="*/ 3310100 h 6857979"/>
              <a:gd name="connsiteX24946" fmla="*/ 837855 w 7283450"/>
              <a:gd name="connsiteY24946" fmla="*/ 3307719 h 6857979"/>
              <a:gd name="connsiteX24947" fmla="*/ 837855 w 7283450"/>
              <a:gd name="connsiteY24947" fmla="*/ 3306528 h 6857979"/>
              <a:gd name="connsiteX24948" fmla="*/ 835870 w 7283450"/>
              <a:gd name="connsiteY24948" fmla="*/ 3306528 h 6857979"/>
              <a:gd name="connsiteX24949" fmla="*/ 834282 w 7283450"/>
              <a:gd name="connsiteY24949" fmla="*/ 3306925 h 6857979"/>
              <a:gd name="connsiteX24950" fmla="*/ 833091 w 7283450"/>
              <a:gd name="connsiteY24950" fmla="*/ 3308116 h 6857979"/>
              <a:gd name="connsiteX24951" fmla="*/ 832298 w 7283450"/>
              <a:gd name="connsiteY24951" fmla="*/ 3309703 h 6857979"/>
              <a:gd name="connsiteX24952" fmla="*/ 831504 w 7283450"/>
              <a:gd name="connsiteY24952" fmla="*/ 3310894 h 6857979"/>
              <a:gd name="connsiteX24953" fmla="*/ 830313 w 7283450"/>
              <a:gd name="connsiteY24953" fmla="*/ 3312085 h 6857979"/>
              <a:gd name="connsiteX24954" fmla="*/ 828329 w 7283450"/>
              <a:gd name="connsiteY24954" fmla="*/ 3312878 h 6857979"/>
              <a:gd name="connsiteX24955" fmla="*/ 825550 w 7283450"/>
              <a:gd name="connsiteY24955" fmla="*/ 3313276 h 6857979"/>
              <a:gd name="connsiteX24956" fmla="*/ 829917 w 7283450"/>
              <a:gd name="connsiteY24956" fmla="*/ 3304146 h 6857979"/>
              <a:gd name="connsiteX24957" fmla="*/ 835076 w 7283450"/>
              <a:gd name="connsiteY24957" fmla="*/ 3295017 h 6857979"/>
              <a:gd name="connsiteX24958" fmla="*/ 837458 w 7283450"/>
              <a:gd name="connsiteY24958" fmla="*/ 3290651 h 6857979"/>
              <a:gd name="connsiteX24959" fmla="*/ 839839 w 7283450"/>
              <a:gd name="connsiteY24959" fmla="*/ 3287476 h 6857979"/>
              <a:gd name="connsiteX24960" fmla="*/ 841823 w 7283450"/>
              <a:gd name="connsiteY24960" fmla="*/ 3285093 h 6857979"/>
              <a:gd name="connsiteX24961" fmla="*/ 844602 w 7283450"/>
              <a:gd name="connsiteY24961" fmla="*/ 3283109 h 6857979"/>
              <a:gd name="connsiteX24962" fmla="*/ 846586 w 7283450"/>
              <a:gd name="connsiteY24962" fmla="*/ 3281918 h 6857979"/>
              <a:gd name="connsiteX24963" fmla="*/ 848174 w 7283450"/>
              <a:gd name="connsiteY24963" fmla="*/ 3281918 h 6857979"/>
              <a:gd name="connsiteX24964" fmla="*/ 848967 w 7283450"/>
              <a:gd name="connsiteY24964" fmla="*/ 3282315 h 6857979"/>
              <a:gd name="connsiteX24965" fmla="*/ 849364 w 7283450"/>
              <a:gd name="connsiteY24965" fmla="*/ 3283109 h 6857979"/>
              <a:gd name="connsiteX24966" fmla="*/ 849364 w 7283450"/>
              <a:gd name="connsiteY24966" fmla="*/ 3285888 h 6857979"/>
              <a:gd name="connsiteX24967" fmla="*/ 849761 w 7283450"/>
              <a:gd name="connsiteY24967" fmla="*/ 3286285 h 6857979"/>
              <a:gd name="connsiteX24968" fmla="*/ 850952 w 7283450"/>
              <a:gd name="connsiteY24968" fmla="*/ 3286681 h 6857979"/>
              <a:gd name="connsiteX24969" fmla="*/ 852143 w 7283450"/>
              <a:gd name="connsiteY24969" fmla="*/ 3286285 h 6857979"/>
              <a:gd name="connsiteX24970" fmla="*/ 852539 w 7283450"/>
              <a:gd name="connsiteY24970" fmla="*/ 3285490 h 6857979"/>
              <a:gd name="connsiteX24971" fmla="*/ 852936 w 7283450"/>
              <a:gd name="connsiteY24971" fmla="*/ 3284697 h 6857979"/>
              <a:gd name="connsiteX24972" fmla="*/ 852936 w 7283450"/>
              <a:gd name="connsiteY24972" fmla="*/ 3283109 h 6857979"/>
              <a:gd name="connsiteX24973" fmla="*/ 852936 w 7283450"/>
              <a:gd name="connsiteY24973" fmla="*/ 3281124 h 6857979"/>
              <a:gd name="connsiteX24974" fmla="*/ 853333 w 7283450"/>
              <a:gd name="connsiteY24974" fmla="*/ 3280331 h 6857979"/>
              <a:gd name="connsiteX24975" fmla="*/ 853730 w 7283450"/>
              <a:gd name="connsiteY24975" fmla="*/ 3279934 h 6857979"/>
              <a:gd name="connsiteX24976" fmla="*/ 856905 w 7283450"/>
              <a:gd name="connsiteY24976" fmla="*/ 3279140 h 6857979"/>
              <a:gd name="connsiteX24977" fmla="*/ 860477 w 7283450"/>
              <a:gd name="connsiteY24977" fmla="*/ 3278345 h 6857979"/>
              <a:gd name="connsiteX24978" fmla="*/ 863653 w 7283450"/>
              <a:gd name="connsiteY24978" fmla="*/ 3278345 h 6857979"/>
              <a:gd name="connsiteX24979" fmla="*/ 866828 w 7283450"/>
              <a:gd name="connsiteY24979" fmla="*/ 3278345 h 6857979"/>
              <a:gd name="connsiteX24980" fmla="*/ 873575 w 7283450"/>
              <a:gd name="connsiteY24980" fmla="*/ 3279140 h 6857979"/>
              <a:gd name="connsiteX24981" fmla="*/ 880323 w 7283450"/>
              <a:gd name="connsiteY24981" fmla="*/ 3281124 h 6857979"/>
              <a:gd name="connsiteX24982" fmla="*/ 887467 w 7283450"/>
              <a:gd name="connsiteY24982" fmla="*/ 3282712 h 6857979"/>
              <a:gd name="connsiteX24983" fmla="*/ 895008 w 7283450"/>
              <a:gd name="connsiteY24983" fmla="*/ 3285093 h 6857979"/>
              <a:gd name="connsiteX24984" fmla="*/ 902549 w 7283450"/>
              <a:gd name="connsiteY24984" fmla="*/ 3286285 h 6857979"/>
              <a:gd name="connsiteX24985" fmla="*/ 906121 w 7283450"/>
              <a:gd name="connsiteY24985" fmla="*/ 3286681 h 6857979"/>
              <a:gd name="connsiteX24986" fmla="*/ 910090 w 7283450"/>
              <a:gd name="connsiteY24986" fmla="*/ 3286681 h 6857979"/>
              <a:gd name="connsiteX24987" fmla="*/ 911677 w 7283450"/>
              <a:gd name="connsiteY24987" fmla="*/ 3286285 h 6857979"/>
              <a:gd name="connsiteX24988" fmla="*/ 912471 w 7283450"/>
              <a:gd name="connsiteY24988" fmla="*/ 3285888 h 6857979"/>
              <a:gd name="connsiteX24989" fmla="*/ 912471 w 7283450"/>
              <a:gd name="connsiteY24989" fmla="*/ 3285490 h 6857979"/>
              <a:gd name="connsiteX24990" fmla="*/ 912471 w 7283450"/>
              <a:gd name="connsiteY24990" fmla="*/ 3284697 h 6857979"/>
              <a:gd name="connsiteX24991" fmla="*/ 911281 w 7283450"/>
              <a:gd name="connsiteY24991" fmla="*/ 3283109 h 6857979"/>
              <a:gd name="connsiteX24992" fmla="*/ 910884 w 7283450"/>
              <a:gd name="connsiteY24992" fmla="*/ 3283109 h 6857979"/>
              <a:gd name="connsiteX24993" fmla="*/ 910090 w 7283450"/>
              <a:gd name="connsiteY24993" fmla="*/ 3283109 h 6857979"/>
              <a:gd name="connsiteX24994" fmla="*/ 912868 w 7283450"/>
              <a:gd name="connsiteY24994" fmla="*/ 3281124 h 6857979"/>
              <a:gd name="connsiteX24995" fmla="*/ 915250 w 7283450"/>
              <a:gd name="connsiteY24995" fmla="*/ 3279934 h 6857979"/>
              <a:gd name="connsiteX24996" fmla="*/ 918028 w 7283450"/>
              <a:gd name="connsiteY24996" fmla="*/ 3278743 h 6857979"/>
              <a:gd name="connsiteX24997" fmla="*/ 921203 w 7283450"/>
              <a:gd name="connsiteY24997" fmla="*/ 3278345 h 6857979"/>
              <a:gd name="connsiteX24998" fmla="*/ 924379 w 7283450"/>
              <a:gd name="connsiteY24998" fmla="*/ 3278345 h 6857979"/>
              <a:gd name="connsiteX24999" fmla="*/ 927157 w 7283450"/>
              <a:gd name="connsiteY24999" fmla="*/ 3278345 h 6857979"/>
              <a:gd name="connsiteX25000" fmla="*/ 933507 w 7283450"/>
              <a:gd name="connsiteY25000" fmla="*/ 3279140 h 6857979"/>
              <a:gd name="connsiteX25001" fmla="*/ 939460 w 7283450"/>
              <a:gd name="connsiteY25001" fmla="*/ 3280331 h 6857979"/>
              <a:gd name="connsiteX25002" fmla="*/ 945017 w 7283450"/>
              <a:gd name="connsiteY25002" fmla="*/ 3281124 h 6857979"/>
              <a:gd name="connsiteX25003" fmla="*/ 947795 w 7283450"/>
              <a:gd name="connsiteY25003" fmla="*/ 3281521 h 6857979"/>
              <a:gd name="connsiteX25004" fmla="*/ 949780 w 7283450"/>
              <a:gd name="connsiteY25004" fmla="*/ 3281124 h 6857979"/>
              <a:gd name="connsiteX25005" fmla="*/ 952161 w 7283450"/>
              <a:gd name="connsiteY25005" fmla="*/ 3280727 h 6857979"/>
              <a:gd name="connsiteX25006" fmla="*/ 954146 w 7283450"/>
              <a:gd name="connsiteY25006" fmla="*/ 3279934 h 6857979"/>
              <a:gd name="connsiteX25007" fmla="*/ 952161 w 7283450"/>
              <a:gd name="connsiteY25007" fmla="*/ 3281918 h 6857979"/>
              <a:gd name="connsiteX25008" fmla="*/ 951367 w 7283450"/>
              <a:gd name="connsiteY25008" fmla="*/ 3283506 h 6857979"/>
              <a:gd name="connsiteX25009" fmla="*/ 950970 w 7283450"/>
              <a:gd name="connsiteY25009" fmla="*/ 3285093 h 6857979"/>
              <a:gd name="connsiteX25010" fmla="*/ 950970 w 7283450"/>
              <a:gd name="connsiteY25010" fmla="*/ 3286285 h 6857979"/>
              <a:gd name="connsiteX25011" fmla="*/ 951367 w 7283450"/>
              <a:gd name="connsiteY25011" fmla="*/ 3287078 h 6857979"/>
              <a:gd name="connsiteX25012" fmla="*/ 952161 w 7283450"/>
              <a:gd name="connsiteY25012" fmla="*/ 3287872 h 6857979"/>
              <a:gd name="connsiteX25013" fmla="*/ 954939 w 7283450"/>
              <a:gd name="connsiteY25013" fmla="*/ 3288666 h 6857979"/>
              <a:gd name="connsiteX25014" fmla="*/ 962084 w 7283450"/>
              <a:gd name="connsiteY25014" fmla="*/ 3290254 h 6857979"/>
              <a:gd name="connsiteX25015" fmla="*/ 964862 w 7283450"/>
              <a:gd name="connsiteY25015" fmla="*/ 3291445 h 6857979"/>
              <a:gd name="connsiteX25016" fmla="*/ 966053 w 7283450"/>
              <a:gd name="connsiteY25016" fmla="*/ 3292238 h 6857979"/>
              <a:gd name="connsiteX25017" fmla="*/ 966450 w 7283450"/>
              <a:gd name="connsiteY25017" fmla="*/ 3293033 h 6857979"/>
              <a:gd name="connsiteX25018" fmla="*/ 966053 w 7283450"/>
              <a:gd name="connsiteY25018" fmla="*/ 3293429 h 6857979"/>
              <a:gd name="connsiteX25019" fmla="*/ 965259 w 7283450"/>
              <a:gd name="connsiteY25019" fmla="*/ 3294620 h 6857979"/>
              <a:gd name="connsiteX25020" fmla="*/ 964862 w 7283450"/>
              <a:gd name="connsiteY25020" fmla="*/ 3296604 h 6857979"/>
              <a:gd name="connsiteX25021" fmla="*/ 964862 w 7283450"/>
              <a:gd name="connsiteY25021" fmla="*/ 3299781 h 6857979"/>
              <a:gd name="connsiteX25022" fmla="*/ 965259 w 7283450"/>
              <a:gd name="connsiteY25022" fmla="*/ 3303750 h 6857979"/>
              <a:gd name="connsiteX25023" fmla="*/ 966053 w 7283450"/>
              <a:gd name="connsiteY25023" fmla="*/ 3307322 h 6857979"/>
              <a:gd name="connsiteX25024" fmla="*/ 967244 w 7283450"/>
              <a:gd name="connsiteY25024" fmla="*/ 3310894 h 6857979"/>
              <a:gd name="connsiteX25025" fmla="*/ 968434 w 7283450"/>
              <a:gd name="connsiteY25025" fmla="*/ 3312085 h 6857979"/>
              <a:gd name="connsiteX25026" fmla="*/ 969625 w 7283450"/>
              <a:gd name="connsiteY25026" fmla="*/ 3313276 h 6857979"/>
              <a:gd name="connsiteX25027" fmla="*/ 973991 w 7283450"/>
              <a:gd name="connsiteY25027" fmla="*/ 3316054 h 6857979"/>
              <a:gd name="connsiteX25028" fmla="*/ 977960 w 7283450"/>
              <a:gd name="connsiteY25028" fmla="*/ 3318436 h 6857979"/>
              <a:gd name="connsiteX25029" fmla="*/ 987882 w 7283450"/>
              <a:gd name="connsiteY25029" fmla="*/ 3322009 h 6857979"/>
              <a:gd name="connsiteX25030" fmla="*/ 992248 w 7283450"/>
              <a:gd name="connsiteY25030" fmla="*/ 3323993 h 6857979"/>
              <a:gd name="connsiteX25031" fmla="*/ 996614 w 7283450"/>
              <a:gd name="connsiteY25031" fmla="*/ 3326772 h 6857979"/>
              <a:gd name="connsiteX25032" fmla="*/ 1000583 w 7283450"/>
              <a:gd name="connsiteY25032" fmla="*/ 3329550 h 6857979"/>
              <a:gd name="connsiteX25033" fmla="*/ 1002567 w 7283450"/>
              <a:gd name="connsiteY25033" fmla="*/ 3331138 h 6857979"/>
              <a:gd name="connsiteX25034" fmla="*/ 1004155 w 7283450"/>
              <a:gd name="connsiteY25034" fmla="*/ 3333122 h 6857979"/>
              <a:gd name="connsiteX25035" fmla="*/ 1005346 w 7283450"/>
              <a:gd name="connsiteY25035" fmla="*/ 3334314 h 6857979"/>
              <a:gd name="connsiteX25036" fmla="*/ 1005743 w 7283450"/>
              <a:gd name="connsiteY25036" fmla="*/ 3336695 h 6857979"/>
              <a:gd name="connsiteX25037" fmla="*/ 1007331 w 7283450"/>
              <a:gd name="connsiteY25037" fmla="*/ 3341062 h 6857979"/>
              <a:gd name="connsiteX25038" fmla="*/ 1008521 w 7283450"/>
              <a:gd name="connsiteY25038" fmla="*/ 3347413 h 6857979"/>
              <a:gd name="connsiteX25039" fmla="*/ 1010108 w 7283450"/>
              <a:gd name="connsiteY25039" fmla="*/ 3353368 h 6857979"/>
              <a:gd name="connsiteX25040" fmla="*/ 1011300 w 7283450"/>
              <a:gd name="connsiteY25040" fmla="*/ 3356146 h 6857979"/>
              <a:gd name="connsiteX25041" fmla="*/ 1012490 w 7283450"/>
              <a:gd name="connsiteY25041" fmla="*/ 3358925 h 6857979"/>
              <a:gd name="connsiteX25042" fmla="*/ 1014475 w 7283450"/>
              <a:gd name="connsiteY25042" fmla="*/ 3361703 h 6857979"/>
              <a:gd name="connsiteX25043" fmla="*/ 1016062 w 7283450"/>
              <a:gd name="connsiteY25043" fmla="*/ 3363688 h 6857979"/>
              <a:gd name="connsiteX25044" fmla="*/ 1018047 w 7283450"/>
              <a:gd name="connsiteY25044" fmla="*/ 3365275 h 6857979"/>
              <a:gd name="connsiteX25045" fmla="*/ 1020428 w 7283450"/>
              <a:gd name="connsiteY25045" fmla="*/ 3366466 h 6857979"/>
              <a:gd name="connsiteX25046" fmla="*/ 1023206 w 7283450"/>
              <a:gd name="connsiteY25046" fmla="*/ 3366863 h 6857979"/>
              <a:gd name="connsiteX25047" fmla="*/ 1026382 w 7283450"/>
              <a:gd name="connsiteY25047" fmla="*/ 3366863 h 6857979"/>
              <a:gd name="connsiteX25048" fmla="*/ 1024000 w 7283450"/>
              <a:gd name="connsiteY25048" fmla="*/ 3364482 h 6857979"/>
              <a:gd name="connsiteX25049" fmla="*/ 1023206 w 7283450"/>
              <a:gd name="connsiteY25049" fmla="*/ 3362895 h 6857979"/>
              <a:gd name="connsiteX25050" fmla="*/ 1023206 w 7283450"/>
              <a:gd name="connsiteY25050" fmla="*/ 3362100 h 6857979"/>
              <a:gd name="connsiteX25051" fmla="*/ 1023206 w 7283450"/>
              <a:gd name="connsiteY25051" fmla="*/ 3361703 h 6857979"/>
              <a:gd name="connsiteX25052" fmla="*/ 1024397 w 7283450"/>
              <a:gd name="connsiteY25052" fmla="*/ 3360909 h 6857979"/>
              <a:gd name="connsiteX25053" fmla="*/ 1026382 w 7283450"/>
              <a:gd name="connsiteY25053" fmla="*/ 3359718 h 6857979"/>
              <a:gd name="connsiteX25054" fmla="*/ 1028763 w 7283450"/>
              <a:gd name="connsiteY25054" fmla="*/ 3359321 h 6857979"/>
              <a:gd name="connsiteX25055" fmla="*/ 1035510 w 7283450"/>
              <a:gd name="connsiteY25055" fmla="*/ 3359718 h 6857979"/>
              <a:gd name="connsiteX25056" fmla="*/ 1043448 w 7283450"/>
              <a:gd name="connsiteY25056" fmla="*/ 3361306 h 6857979"/>
              <a:gd name="connsiteX25057" fmla="*/ 1050989 w 7283450"/>
              <a:gd name="connsiteY25057" fmla="*/ 3362895 h 6857979"/>
              <a:gd name="connsiteX25058" fmla="*/ 1057339 w 7283450"/>
              <a:gd name="connsiteY25058" fmla="*/ 3364878 h 6857979"/>
              <a:gd name="connsiteX25059" fmla="*/ 1059324 w 7283450"/>
              <a:gd name="connsiteY25059" fmla="*/ 3365672 h 6857979"/>
              <a:gd name="connsiteX25060" fmla="*/ 1060912 w 7283450"/>
              <a:gd name="connsiteY25060" fmla="*/ 3366863 h 6857979"/>
              <a:gd name="connsiteX25061" fmla="*/ 1060912 w 7283450"/>
              <a:gd name="connsiteY25061" fmla="*/ 3366070 h 6857979"/>
              <a:gd name="connsiteX25062" fmla="*/ 1060118 w 7283450"/>
              <a:gd name="connsiteY25062" fmla="*/ 3365275 h 6857979"/>
              <a:gd name="connsiteX25063" fmla="*/ 1058531 w 7283450"/>
              <a:gd name="connsiteY25063" fmla="*/ 3364084 h 6857979"/>
              <a:gd name="connsiteX25064" fmla="*/ 1056546 w 7283450"/>
              <a:gd name="connsiteY25064" fmla="*/ 3363688 h 6857979"/>
              <a:gd name="connsiteX25065" fmla="*/ 1054562 w 7283450"/>
              <a:gd name="connsiteY25065" fmla="*/ 3363688 h 6857979"/>
              <a:gd name="connsiteX25066" fmla="*/ 1061309 w 7283450"/>
              <a:gd name="connsiteY25066" fmla="*/ 3360909 h 6857979"/>
              <a:gd name="connsiteX25067" fmla="*/ 1068056 w 7283450"/>
              <a:gd name="connsiteY25067" fmla="*/ 3356939 h 6857979"/>
              <a:gd name="connsiteX25068" fmla="*/ 1070834 w 7283450"/>
              <a:gd name="connsiteY25068" fmla="*/ 3354955 h 6857979"/>
              <a:gd name="connsiteX25069" fmla="*/ 1074009 w 7283450"/>
              <a:gd name="connsiteY25069" fmla="*/ 3352573 h 6857979"/>
              <a:gd name="connsiteX25070" fmla="*/ 1076788 w 7283450"/>
              <a:gd name="connsiteY25070" fmla="*/ 3349795 h 6857979"/>
              <a:gd name="connsiteX25071" fmla="*/ 1079566 w 7283450"/>
              <a:gd name="connsiteY25071" fmla="*/ 3347016 h 6857979"/>
              <a:gd name="connsiteX25072" fmla="*/ 1082344 w 7283450"/>
              <a:gd name="connsiteY25072" fmla="*/ 3344237 h 6857979"/>
              <a:gd name="connsiteX25073" fmla="*/ 1084329 w 7283450"/>
              <a:gd name="connsiteY25073" fmla="*/ 3340269 h 6857979"/>
              <a:gd name="connsiteX25074" fmla="*/ 1086313 w 7283450"/>
              <a:gd name="connsiteY25074" fmla="*/ 3337092 h 6857979"/>
              <a:gd name="connsiteX25075" fmla="*/ 1087901 w 7283450"/>
              <a:gd name="connsiteY25075" fmla="*/ 3332726 h 6857979"/>
              <a:gd name="connsiteX25076" fmla="*/ 1089488 w 7283450"/>
              <a:gd name="connsiteY25076" fmla="*/ 3328758 h 6857979"/>
              <a:gd name="connsiteX25077" fmla="*/ 1091076 w 7283450"/>
              <a:gd name="connsiteY25077" fmla="*/ 3323596 h 6857979"/>
              <a:gd name="connsiteX25078" fmla="*/ 1091870 w 7283450"/>
              <a:gd name="connsiteY25078" fmla="*/ 3318833 h 6857979"/>
              <a:gd name="connsiteX25079" fmla="*/ 1092267 w 7283450"/>
              <a:gd name="connsiteY25079" fmla="*/ 3313276 h 6857979"/>
              <a:gd name="connsiteX25080" fmla="*/ 1092267 w 7283450"/>
              <a:gd name="connsiteY25080" fmla="*/ 3311291 h 6857979"/>
              <a:gd name="connsiteX25081" fmla="*/ 1091473 w 7283450"/>
              <a:gd name="connsiteY25081" fmla="*/ 3308512 h 6857979"/>
              <a:gd name="connsiteX25082" fmla="*/ 1089091 w 7283450"/>
              <a:gd name="connsiteY25082" fmla="*/ 3302162 h 6857979"/>
              <a:gd name="connsiteX25083" fmla="*/ 1087107 w 7283450"/>
              <a:gd name="connsiteY25083" fmla="*/ 3294620 h 6857979"/>
              <a:gd name="connsiteX25084" fmla="*/ 1086313 w 7283450"/>
              <a:gd name="connsiteY25084" fmla="*/ 3290651 h 6857979"/>
              <a:gd name="connsiteX25085" fmla="*/ 1085916 w 7283450"/>
              <a:gd name="connsiteY25085" fmla="*/ 3286681 h 6857979"/>
              <a:gd name="connsiteX25086" fmla="*/ 1085916 w 7283450"/>
              <a:gd name="connsiteY25086" fmla="*/ 3283109 h 6857979"/>
              <a:gd name="connsiteX25087" fmla="*/ 1086313 w 7283450"/>
              <a:gd name="connsiteY25087" fmla="*/ 3280331 h 6857979"/>
              <a:gd name="connsiteX25088" fmla="*/ 1087504 w 7283450"/>
              <a:gd name="connsiteY25088" fmla="*/ 3275170 h 6857979"/>
              <a:gd name="connsiteX25089" fmla="*/ 1088695 w 7283450"/>
              <a:gd name="connsiteY25089" fmla="*/ 3270804 h 6857979"/>
              <a:gd name="connsiteX25090" fmla="*/ 1089091 w 7283450"/>
              <a:gd name="connsiteY25090" fmla="*/ 3268819 h 6857979"/>
              <a:gd name="connsiteX25091" fmla="*/ 1089091 w 7283450"/>
              <a:gd name="connsiteY25091" fmla="*/ 3266437 h 6857979"/>
              <a:gd name="connsiteX25092" fmla="*/ 1088298 w 7283450"/>
              <a:gd name="connsiteY25092" fmla="*/ 3262070 h 6857979"/>
              <a:gd name="connsiteX25093" fmla="*/ 1087504 w 7283450"/>
              <a:gd name="connsiteY25093" fmla="*/ 3257309 h 6857979"/>
              <a:gd name="connsiteX25094" fmla="*/ 1086313 w 7283450"/>
              <a:gd name="connsiteY25094" fmla="*/ 3253339 h 6857979"/>
              <a:gd name="connsiteX25095" fmla="*/ 1084726 w 7283450"/>
              <a:gd name="connsiteY25095" fmla="*/ 3249369 h 6857979"/>
              <a:gd name="connsiteX25096" fmla="*/ 1083535 w 7283450"/>
              <a:gd name="connsiteY25096" fmla="*/ 3247781 h 6857979"/>
              <a:gd name="connsiteX25097" fmla="*/ 1082344 w 7283450"/>
              <a:gd name="connsiteY25097" fmla="*/ 3246590 h 6857979"/>
              <a:gd name="connsiteX25098" fmla="*/ 1080360 w 7283450"/>
              <a:gd name="connsiteY25098" fmla="*/ 3245399 h 6857979"/>
              <a:gd name="connsiteX25099" fmla="*/ 1078772 w 7283450"/>
              <a:gd name="connsiteY25099" fmla="*/ 3244606 h 6857979"/>
              <a:gd name="connsiteX25100" fmla="*/ 1077184 w 7283450"/>
              <a:gd name="connsiteY25100" fmla="*/ 3243812 h 6857979"/>
              <a:gd name="connsiteX25101" fmla="*/ 1075200 w 7283450"/>
              <a:gd name="connsiteY25101" fmla="*/ 3243414 h 6857979"/>
              <a:gd name="connsiteX25102" fmla="*/ 1073216 w 7283450"/>
              <a:gd name="connsiteY25102" fmla="*/ 3243018 h 6857979"/>
              <a:gd name="connsiteX25103" fmla="*/ 1070040 w 7283450"/>
              <a:gd name="connsiteY25103" fmla="*/ 3243414 h 6857979"/>
              <a:gd name="connsiteX25104" fmla="*/ 1070437 w 7283450"/>
              <a:gd name="connsiteY25104" fmla="*/ 3239047 h 6857979"/>
              <a:gd name="connsiteX25105" fmla="*/ 1070437 w 7283450"/>
              <a:gd name="connsiteY25105" fmla="*/ 3235871 h 6857979"/>
              <a:gd name="connsiteX25106" fmla="*/ 1069644 w 7283450"/>
              <a:gd name="connsiteY25106" fmla="*/ 3233093 h 6857979"/>
              <a:gd name="connsiteX25107" fmla="*/ 1068850 w 7283450"/>
              <a:gd name="connsiteY25107" fmla="*/ 3230315 h 6857979"/>
              <a:gd name="connsiteX25108" fmla="*/ 1067262 w 7283450"/>
              <a:gd name="connsiteY25108" fmla="*/ 3228330 h 6857979"/>
              <a:gd name="connsiteX25109" fmla="*/ 1066072 w 7283450"/>
              <a:gd name="connsiteY25109" fmla="*/ 3226346 h 6857979"/>
              <a:gd name="connsiteX25110" fmla="*/ 1062500 w 7283450"/>
              <a:gd name="connsiteY25110" fmla="*/ 3222377 h 6857979"/>
              <a:gd name="connsiteX25111" fmla="*/ 1059324 w 7283450"/>
              <a:gd name="connsiteY25111" fmla="*/ 3219201 h 6857979"/>
              <a:gd name="connsiteX25112" fmla="*/ 1057737 w 7283450"/>
              <a:gd name="connsiteY25112" fmla="*/ 3217216 h 6857979"/>
              <a:gd name="connsiteX25113" fmla="*/ 1056546 w 7283450"/>
              <a:gd name="connsiteY25113" fmla="*/ 3214835 h 6857979"/>
              <a:gd name="connsiteX25114" fmla="*/ 1054958 w 7283450"/>
              <a:gd name="connsiteY25114" fmla="*/ 3212455 h 6857979"/>
              <a:gd name="connsiteX25115" fmla="*/ 1054562 w 7283450"/>
              <a:gd name="connsiteY25115" fmla="*/ 3210072 h 6857979"/>
              <a:gd name="connsiteX25116" fmla="*/ 1054164 w 7283450"/>
              <a:gd name="connsiteY25116" fmla="*/ 3206499 h 6857979"/>
              <a:gd name="connsiteX25117" fmla="*/ 1054562 w 7283450"/>
              <a:gd name="connsiteY25117" fmla="*/ 3202927 h 6857979"/>
              <a:gd name="connsiteX25118" fmla="*/ 1053767 w 7283450"/>
              <a:gd name="connsiteY25118" fmla="*/ 3205309 h 6857979"/>
              <a:gd name="connsiteX25119" fmla="*/ 1052974 w 7283450"/>
              <a:gd name="connsiteY25119" fmla="*/ 3206897 h 6857979"/>
              <a:gd name="connsiteX25120" fmla="*/ 1051783 w 7283450"/>
              <a:gd name="connsiteY25120" fmla="*/ 3207691 h 6857979"/>
              <a:gd name="connsiteX25121" fmla="*/ 1050592 w 7283450"/>
              <a:gd name="connsiteY25121" fmla="*/ 3207691 h 6857979"/>
              <a:gd name="connsiteX25122" fmla="*/ 1049401 w 7283450"/>
              <a:gd name="connsiteY25122" fmla="*/ 3206102 h 6857979"/>
              <a:gd name="connsiteX25123" fmla="*/ 1048211 w 7283450"/>
              <a:gd name="connsiteY25123" fmla="*/ 3204515 h 6857979"/>
              <a:gd name="connsiteX25124" fmla="*/ 1045036 w 7283450"/>
              <a:gd name="connsiteY25124" fmla="*/ 3200147 h 6857979"/>
              <a:gd name="connsiteX25125" fmla="*/ 1042257 w 7283450"/>
              <a:gd name="connsiteY25125" fmla="*/ 3194590 h 6857979"/>
              <a:gd name="connsiteX25126" fmla="*/ 1039876 w 7283450"/>
              <a:gd name="connsiteY25126" fmla="*/ 3188636 h 6857979"/>
              <a:gd name="connsiteX25127" fmla="*/ 1035510 w 7283450"/>
              <a:gd name="connsiteY25127" fmla="*/ 3179506 h 6857979"/>
              <a:gd name="connsiteX25128" fmla="*/ 1029954 w 7283450"/>
              <a:gd name="connsiteY25128" fmla="*/ 3166407 h 6857979"/>
              <a:gd name="connsiteX25129" fmla="*/ 1025588 w 7283450"/>
              <a:gd name="connsiteY25129" fmla="*/ 3154896 h 6857979"/>
              <a:gd name="connsiteX25130" fmla="*/ 1024000 w 7283450"/>
              <a:gd name="connsiteY25130" fmla="*/ 3149735 h 6857979"/>
              <a:gd name="connsiteX25131" fmla="*/ 1022413 w 7283450"/>
              <a:gd name="connsiteY25131" fmla="*/ 3144178 h 6857979"/>
              <a:gd name="connsiteX25132" fmla="*/ 1020825 w 7283450"/>
              <a:gd name="connsiteY25132" fmla="*/ 3138621 h 6857979"/>
              <a:gd name="connsiteX25133" fmla="*/ 1020031 w 7283450"/>
              <a:gd name="connsiteY25133" fmla="*/ 3133063 h 6857979"/>
              <a:gd name="connsiteX25134" fmla="*/ 1022413 w 7283450"/>
              <a:gd name="connsiteY25134" fmla="*/ 3130285 h 6857979"/>
              <a:gd name="connsiteX25135" fmla="*/ 1024794 w 7283450"/>
              <a:gd name="connsiteY25135" fmla="*/ 3128698 h 6857979"/>
              <a:gd name="connsiteX25136" fmla="*/ 1026778 w 7283450"/>
              <a:gd name="connsiteY25136" fmla="*/ 3127506 h 6857979"/>
              <a:gd name="connsiteX25137" fmla="*/ 1029160 w 7283450"/>
              <a:gd name="connsiteY25137" fmla="*/ 3127109 h 6857979"/>
              <a:gd name="connsiteX25138" fmla="*/ 1031541 w 7283450"/>
              <a:gd name="connsiteY25138" fmla="*/ 3126713 h 6857979"/>
              <a:gd name="connsiteX25139" fmla="*/ 1033526 w 7283450"/>
              <a:gd name="connsiteY25139" fmla="*/ 3126713 h 6857979"/>
              <a:gd name="connsiteX25140" fmla="*/ 1037098 w 7283450"/>
              <a:gd name="connsiteY25140" fmla="*/ 3127109 h 6857979"/>
              <a:gd name="connsiteX25141" fmla="*/ 1040273 w 7283450"/>
              <a:gd name="connsiteY25141" fmla="*/ 3127109 h 6857979"/>
              <a:gd name="connsiteX25142" fmla="*/ 1041464 w 7283450"/>
              <a:gd name="connsiteY25142" fmla="*/ 3127109 h 6857979"/>
              <a:gd name="connsiteX25143" fmla="*/ 1042257 w 7283450"/>
              <a:gd name="connsiteY25143" fmla="*/ 3126713 h 6857979"/>
              <a:gd name="connsiteX25144" fmla="*/ 1042654 w 7283450"/>
              <a:gd name="connsiteY25144" fmla="*/ 3125522 h 6857979"/>
              <a:gd name="connsiteX25145" fmla="*/ 1043051 w 7283450"/>
              <a:gd name="connsiteY25145" fmla="*/ 3124331 h 6857979"/>
              <a:gd name="connsiteX25146" fmla="*/ 1042654 w 7283450"/>
              <a:gd name="connsiteY25146" fmla="*/ 3122346 h 6857979"/>
              <a:gd name="connsiteX25147" fmla="*/ 1042257 w 7283450"/>
              <a:gd name="connsiteY25147" fmla="*/ 3119171 h 6857979"/>
              <a:gd name="connsiteX25148" fmla="*/ 1054958 w 7283450"/>
              <a:gd name="connsiteY25148" fmla="*/ 3119965 h 6857979"/>
              <a:gd name="connsiteX25149" fmla="*/ 1067262 w 7283450"/>
              <a:gd name="connsiteY25149" fmla="*/ 3120362 h 6857979"/>
              <a:gd name="connsiteX25150" fmla="*/ 1072422 w 7283450"/>
              <a:gd name="connsiteY25150" fmla="*/ 3120362 h 6857979"/>
              <a:gd name="connsiteX25151" fmla="*/ 1077581 w 7283450"/>
              <a:gd name="connsiteY25151" fmla="*/ 3119965 h 6857979"/>
              <a:gd name="connsiteX25152" fmla="*/ 1082741 w 7283450"/>
              <a:gd name="connsiteY25152" fmla="*/ 3119568 h 6857979"/>
              <a:gd name="connsiteX25153" fmla="*/ 1087107 w 7283450"/>
              <a:gd name="connsiteY25153" fmla="*/ 3118774 h 6857979"/>
              <a:gd name="connsiteX25154" fmla="*/ 1091473 w 7283450"/>
              <a:gd name="connsiteY25154" fmla="*/ 3117187 h 6857979"/>
              <a:gd name="connsiteX25155" fmla="*/ 1095045 w 7283450"/>
              <a:gd name="connsiteY25155" fmla="*/ 3115598 h 6857979"/>
              <a:gd name="connsiteX25156" fmla="*/ 1098220 w 7283450"/>
              <a:gd name="connsiteY25156" fmla="*/ 3112820 h 6857979"/>
              <a:gd name="connsiteX25157" fmla="*/ 1101396 w 7283450"/>
              <a:gd name="connsiteY25157" fmla="*/ 3109644 h 6857979"/>
              <a:gd name="connsiteX25158" fmla="*/ 1103380 w 7283450"/>
              <a:gd name="connsiteY25158" fmla="*/ 3106071 h 6857979"/>
              <a:gd name="connsiteX25159" fmla="*/ 1105365 w 7283450"/>
              <a:gd name="connsiteY25159" fmla="*/ 3101308 h 6857979"/>
              <a:gd name="connsiteX25160" fmla="*/ 1107349 w 7283450"/>
              <a:gd name="connsiteY25160" fmla="*/ 3095751 h 6857979"/>
              <a:gd name="connsiteX25161" fmla="*/ 1108143 w 7283450"/>
              <a:gd name="connsiteY25161" fmla="*/ 3089400 h 6857979"/>
              <a:gd name="connsiteX25162" fmla="*/ 1107349 w 7283450"/>
              <a:gd name="connsiteY25162" fmla="*/ 3088606 h 6857979"/>
              <a:gd name="connsiteX25163" fmla="*/ 1106555 w 7283450"/>
              <a:gd name="connsiteY25163" fmla="*/ 3088209 h 6857979"/>
              <a:gd name="connsiteX25164" fmla="*/ 1105365 w 7283450"/>
              <a:gd name="connsiteY25164" fmla="*/ 3088209 h 6857979"/>
              <a:gd name="connsiteX25165" fmla="*/ 1104570 w 7283450"/>
              <a:gd name="connsiteY25165" fmla="*/ 3088209 h 6857979"/>
              <a:gd name="connsiteX25166" fmla="*/ 1102189 w 7283450"/>
              <a:gd name="connsiteY25166" fmla="*/ 3089400 h 6857979"/>
              <a:gd name="connsiteX25167" fmla="*/ 1099411 w 7283450"/>
              <a:gd name="connsiteY25167" fmla="*/ 3091384 h 6857979"/>
              <a:gd name="connsiteX25168" fmla="*/ 1096236 w 7283450"/>
              <a:gd name="connsiteY25168" fmla="*/ 3092972 h 6857979"/>
              <a:gd name="connsiteX25169" fmla="*/ 1093060 w 7283450"/>
              <a:gd name="connsiteY25169" fmla="*/ 3094957 h 6857979"/>
              <a:gd name="connsiteX25170" fmla="*/ 1089488 w 7283450"/>
              <a:gd name="connsiteY25170" fmla="*/ 3095751 h 6857979"/>
              <a:gd name="connsiteX25171" fmla="*/ 1087504 w 7283450"/>
              <a:gd name="connsiteY25171" fmla="*/ 3096147 h 6857979"/>
              <a:gd name="connsiteX25172" fmla="*/ 1085916 w 7283450"/>
              <a:gd name="connsiteY25172" fmla="*/ 3095751 h 6857979"/>
              <a:gd name="connsiteX25173" fmla="*/ 1083535 w 7283450"/>
              <a:gd name="connsiteY25173" fmla="*/ 3092972 h 6857979"/>
              <a:gd name="connsiteX25174" fmla="*/ 1081153 w 7283450"/>
              <a:gd name="connsiteY25174" fmla="*/ 3089797 h 6857979"/>
              <a:gd name="connsiteX25175" fmla="*/ 1079169 w 7283450"/>
              <a:gd name="connsiteY25175" fmla="*/ 3085828 h 6857979"/>
              <a:gd name="connsiteX25176" fmla="*/ 1077581 w 7283450"/>
              <a:gd name="connsiteY25176" fmla="*/ 3082254 h 6857979"/>
              <a:gd name="connsiteX25177" fmla="*/ 1074406 w 7283450"/>
              <a:gd name="connsiteY25177" fmla="*/ 3074316 h 6857979"/>
              <a:gd name="connsiteX25178" fmla="*/ 1072025 w 7283450"/>
              <a:gd name="connsiteY25178" fmla="*/ 3070346 h 6857979"/>
              <a:gd name="connsiteX25179" fmla="*/ 1070437 w 7283450"/>
              <a:gd name="connsiteY25179" fmla="*/ 3066774 h 6857979"/>
              <a:gd name="connsiteX25180" fmla="*/ 1068056 w 7283450"/>
              <a:gd name="connsiteY25180" fmla="*/ 3063598 h 6857979"/>
              <a:gd name="connsiteX25181" fmla="*/ 1065675 w 7283450"/>
              <a:gd name="connsiteY25181" fmla="*/ 3060422 h 6857979"/>
              <a:gd name="connsiteX25182" fmla="*/ 1062500 w 7283450"/>
              <a:gd name="connsiteY25182" fmla="*/ 3058438 h 6857979"/>
              <a:gd name="connsiteX25183" fmla="*/ 1059324 w 7283450"/>
              <a:gd name="connsiteY25183" fmla="*/ 3056850 h 6857979"/>
              <a:gd name="connsiteX25184" fmla="*/ 1054958 w 7283450"/>
              <a:gd name="connsiteY25184" fmla="*/ 3056056 h 6857979"/>
              <a:gd name="connsiteX25185" fmla="*/ 1050592 w 7283450"/>
              <a:gd name="connsiteY25185" fmla="*/ 3056056 h 6857979"/>
              <a:gd name="connsiteX25186" fmla="*/ 1045036 w 7283450"/>
              <a:gd name="connsiteY25186" fmla="*/ 3057247 h 6857979"/>
              <a:gd name="connsiteX25187" fmla="*/ 1039082 w 7283450"/>
              <a:gd name="connsiteY25187" fmla="*/ 3059232 h 6857979"/>
              <a:gd name="connsiteX25188" fmla="*/ 1041464 w 7283450"/>
              <a:gd name="connsiteY25188" fmla="*/ 3061217 h 6857979"/>
              <a:gd name="connsiteX25189" fmla="*/ 1044639 w 7283450"/>
              <a:gd name="connsiteY25189" fmla="*/ 3063201 h 6857979"/>
              <a:gd name="connsiteX25190" fmla="*/ 1048211 w 7283450"/>
              <a:gd name="connsiteY25190" fmla="*/ 3064392 h 6857979"/>
              <a:gd name="connsiteX25191" fmla="*/ 1051783 w 7283450"/>
              <a:gd name="connsiteY25191" fmla="*/ 3065583 h 6857979"/>
              <a:gd name="connsiteX25192" fmla="*/ 1059721 w 7283450"/>
              <a:gd name="connsiteY25192" fmla="*/ 3067171 h 6857979"/>
              <a:gd name="connsiteX25193" fmla="*/ 1063293 w 7283450"/>
              <a:gd name="connsiteY25193" fmla="*/ 3067965 h 6857979"/>
              <a:gd name="connsiteX25194" fmla="*/ 1067262 w 7283450"/>
              <a:gd name="connsiteY25194" fmla="*/ 3069156 h 6857979"/>
              <a:gd name="connsiteX25195" fmla="*/ 1066468 w 7283450"/>
              <a:gd name="connsiteY25195" fmla="*/ 3071935 h 6857979"/>
              <a:gd name="connsiteX25196" fmla="*/ 1065278 w 7283450"/>
              <a:gd name="connsiteY25196" fmla="*/ 3074316 h 6857979"/>
              <a:gd name="connsiteX25197" fmla="*/ 1063690 w 7283450"/>
              <a:gd name="connsiteY25197" fmla="*/ 3075903 h 6857979"/>
              <a:gd name="connsiteX25198" fmla="*/ 1062500 w 7283450"/>
              <a:gd name="connsiteY25198" fmla="*/ 3077491 h 6857979"/>
              <a:gd name="connsiteX25199" fmla="*/ 1061309 w 7283450"/>
              <a:gd name="connsiteY25199" fmla="*/ 3078682 h 6857979"/>
              <a:gd name="connsiteX25200" fmla="*/ 1059721 w 7283450"/>
              <a:gd name="connsiteY25200" fmla="*/ 3079873 h 6857979"/>
              <a:gd name="connsiteX25201" fmla="*/ 1058134 w 7283450"/>
              <a:gd name="connsiteY25201" fmla="*/ 3080667 h 6857979"/>
              <a:gd name="connsiteX25202" fmla="*/ 1056943 w 7283450"/>
              <a:gd name="connsiteY25202" fmla="*/ 3081064 h 6857979"/>
              <a:gd name="connsiteX25203" fmla="*/ 1052974 w 7283450"/>
              <a:gd name="connsiteY25203" fmla="*/ 3081461 h 6857979"/>
              <a:gd name="connsiteX25204" fmla="*/ 1049798 w 7283450"/>
              <a:gd name="connsiteY25204" fmla="*/ 3081461 h 6857979"/>
              <a:gd name="connsiteX25205" fmla="*/ 1045829 w 7283450"/>
              <a:gd name="connsiteY25205" fmla="*/ 3080667 h 6857979"/>
              <a:gd name="connsiteX25206" fmla="*/ 1041860 w 7283450"/>
              <a:gd name="connsiteY25206" fmla="*/ 3079079 h 6857979"/>
              <a:gd name="connsiteX25207" fmla="*/ 1034319 w 7283450"/>
              <a:gd name="connsiteY25207" fmla="*/ 3076698 h 6857979"/>
              <a:gd name="connsiteX25208" fmla="*/ 1029954 w 7283450"/>
              <a:gd name="connsiteY25208" fmla="*/ 3075506 h 6857979"/>
              <a:gd name="connsiteX25209" fmla="*/ 1026382 w 7283450"/>
              <a:gd name="connsiteY25209" fmla="*/ 3074713 h 6857979"/>
              <a:gd name="connsiteX25210" fmla="*/ 1023206 w 7283450"/>
              <a:gd name="connsiteY25210" fmla="*/ 3074713 h 6857979"/>
              <a:gd name="connsiteX25211" fmla="*/ 1019634 w 7283450"/>
              <a:gd name="connsiteY25211" fmla="*/ 3075110 h 6857979"/>
              <a:gd name="connsiteX25212" fmla="*/ 1018047 w 7283450"/>
              <a:gd name="connsiteY25212" fmla="*/ 3075903 h 6857979"/>
              <a:gd name="connsiteX25213" fmla="*/ 1016459 w 7283450"/>
              <a:gd name="connsiteY25213" fmla="*/ 3076698 h 6857979"/>
              <a:gd name="connsiteX25214" fmla="*/ 1015268 w 7283450"/>
              <a:gd name="connsiteY25214" fmla="*/ 3077889 h 6857979"/>
              <a:gd name="connsiteX25215" fmla="*/ 1014077 w 7283450"/>
              <a:gd name="connsiteY25215" fmla="*/ 3079079 h 6857979"/>
              <a:gd name="connsiteX25216" fmla="*/ 1011696 w 7283450"/>
              <a:gd name="connsiteY25216" fmla="*/ 3075903 h 6857979"/>
              <a:gd name="connsiteX25217" fmla="*/ 1011300 w 7283450"/>
              <a:gd name="connsiteY25217" fmla="*/ 3074316 h 6857979"/>
              <a:gd name="connsiteX25218" fmla="*/ 1010903 w 7283450"/>
              <a:gd name="connsiteY25218" fmla="*/ 3072728 h 6857979"/>
              <a:gd name="connsiteX25219" fmla="*/ 1011300 w 7283450"/>
              <a:gd name="connsiteY25219" fmla="*/ 3071140 h 6857979"/>
              <a:gd name="connsiteX25220" fmla="*/ 1011696 w 7283450"/>
              <a:gd name="connsiteY25220" fmla="*/ 3069156 h 6857979"/>
              <a:gd name="connsiteX25221" fmla="*/ 1012490 w 7283450"/>
              <a:gd name="connsiteY25221" fmla="*/ 3067567 h 6857979"/>
              <a:gd name="connsiteX25222" fmla="*/ 1014077 w 7283450"/>
              <a:gd name="connsiteY25222" fmla="*/ 3065980 h 6857979"/>
              <a:gd name="connsiteX25223" fmla="*/ 1011696 w 7283450"/>
              <a:gd name="connsiteY25223" fmla="*/ 3065583 h 6857979"/>
              <a:gd name="connsiteX25224" fmla="*/ 1010108 w 7283450"/>
              <a:gd name="connsiteY25224" fmla="*/ 3065583 h 6857979"/>
              <a:gd name="connsiteX25225" fmla="*/ 1008918 w 7283450"/>
              <a:gd name="connsiteY25225" fmla="*/ 3065583 h 6857979"/>
              <a:gd name="connsiteX25226" fmla="*/ 1008124 w 7283450"/>
              <a:gd name="connsiteY25226" fmla="*/ 3066377 h 6857979"/>
              <a:gd name="connsiteX25227" fmla="*/ 1007331 w 7283450"/>
              <a:gd name="connsiteY25227" fmla="*/ 3067171 h 6857979"/>
              <a:gd name="connsiteX25228" fmla="*/ 1006536 w 7283450"/>
              <a:gd name="connsiteY25228" fmla="*/ 3067965 h 6857979"/>
              <a:gd name="connsiteX25229" fmla="*/ 1005743 w 7283450"/>
              <a:gd name="connsiteY25229" fmla="*/ 3070346 h 6857979"/>
              <a:gd name="connsiteX25230" fmla="*/ 1004949 w 7283450"/>
              <a:gd name="connsiteY25230" fmla="*/ 3073125 h 6857979"/>
              <a:gd name="connsiteX25231" fmla="*/ 1003361 w 7283450"/>
              <a:gd name="connsiteY25231" fmla="*/ 3075110 h 6857979"/>
              <a:gd name="connsiteX25232" fmla="*/ 1002567 w 7283450"/>
              <a:gd name="connsiteY25232" fmla="*/ 3075506 h 6857979"/>
              <a:gd name="connsiteX25233" fmla="*/ 1001377 w 7283450"/>
              <a:gd name="connsiteY25233" fmla="*/ 3075903 h 6857979"/>
              <a:gd name="connsiteX25234" fmla="*/ 999789 w 7283450"/>
              <a:gd name="connsiteY25234" fmla="*/ 3076300 h 6857979"/>
              <a:gd name="connsiteX25235" fmla="*/ 998202 w 7283450"/>
              <a:gd name="connsiteY25235" fmla="*/ 3075903 h 6857979"/>
              <a:gd name="connsiteX25236" fmla="*/ 996217 w 7283450"/>
              <a:gd name="connsiteY25236" fmla="*/ 3075506 h 6857979"/>
              <a:gd name="connsiteX25237" fmla="*/ 994233 w 7283450"/>
              <a:gd name="connsiteY25237" fmla="*/ 3074713 h 6857979"/>
              <a:gd name="connsiteX25238" fmla="*/ 991851 w 7283450"/>
              <a:gd name="connsiteY25238" fmla="*/ 3072331 h 6857979"/>
              <a:gd name="connsiteX25239" fmla="*/ 989470 w 7283450"/>
              <a:gd name="connsiteY25239" fmla="*/ 3069553 h 6857979"/>
              <a:gd name="connsiteX25240" fmla="*/ 988279 w 7283450"/>
              <a:gd name="connsiteY25240" fmla="*/ 3066774 h 6857979"/>
              <a:gd name="connsiteX25241" fmla="*/ 987088 w 7283450"/>
              <a:gd name="connsiteY25241" fmla="*/ 3063201 h 6857979"/>
              <a:gd name="connsiteX25242" fmla="*/ 987088 w 7283450"/>
              <a:gd name="connsiteY25242" fmla="*/ 3059629 h 6857979"/>
              <a:gd name="connsiteX25243" fmla="*/ 987882 w 7283450"/>
              <a:gd name="connsiteY25243" fmla="*/ 3056056 h 6857979"/>
              <a:gd name="connsiteX25244" fmla="*/ 988676 w 7283450"/>
              <a:gd name="connsiteY25244" fmla="*/ 3052484 h 6857979"/>
              <a:gd name="connsiteX25245" fmla="*/ 985104 w 7283450"/>
              <a:gd name="connsiteY25245" fmla="*/ 3054865 h 6857979"/>
              <a:gd name="connsiteX25246" fmla="*/ 981532 w 7283450"/>
              <a:gd name="connsiteY25246" fmla="*/ 3056056 h 6857979"/>
              <a:gd name="connsiteX25247" fmla="*/ 977960 w 7283450"/>
              <a:gd name="connsiteY25247" fmla="*/ 3057247 h 6857979"/>
              <a:gd name="connsiteX25248" fmla="*/ 974388 w 7283450"/>
              <a:gd name="connsiteY25248" fmla="*/ 3058041 h 6857979"/>
              <a:gd name="connsiteX25249" fmla="*/ 971213 w 7283450"/>
              <a:gd name="connsiteY25249" fmla="*/ 3058438 h 6857979"/>
              <a:gd name="connsiteX25250" fmla="*/ 967641 w 7283450"/>
              <a:gd name="connsiteY25250" fmla="*/ 3058041 h 6857979"/>
              <a:gd name="connsiteX25251" fmla="*/ 964465 w 7283450"/>
              <a:gd name="connsiteY25251" fmla="*/ 3058041 h 6857979"/>
              <a:gd name="connsiteX25252" fmla="*/ 960893 w 7283450"/>
              <a:gd name="connsiteY25252" fmla="*/ 3057247 h 6857979"/>
              <a:gd name="connsiteX25253" fmla="*/ 957718 w 7283450"/>
              <a:gd name="connsiteY25253" fmla="*/ 3056453 h 6857979"/>
              <a:gd name="connsiteX25254" fmla="*/ 954939 w 7283450"/>
              <a:gd name="connsiteY25254" fmla="*/ 3055263 h 6857979"/>
              <a:gd name="connsiteX25255" fmla="*/ 948192 w 7283450"/>
              <a:gd name="connsiteY25255" fmla="*/ 3051690 h 6857979"/>
              <a:gd name="connsiteX25256" fmla="*/ 942239 w 7283450"/>
              <a:gd name="connsiteY25256" fmla="*/ 3048116 h 6857979"/>
              <a:gd name="connsiteX25257" fmla="*/ 935889 w 7283450"/>
              <a:gd name="connsiteY25257" fmla="*/ 3042955 h 6857979"/>
              <a:gd name="connsiteX25258" fmla="*/ 930332 w 7283450"/>
              <a:gd name="connsiteY25258" fmla="*/ 3038196 h 6857979"/>
              <a:gd name="connsiteX25259" fmla="*/ 924379 w 7283450"/>
              <a:gd name="connsiteY25259" fmla="*/ 3032637 h 6857979"/>
              <a:gd name="connsiteX25260" fmla="*/ 913265 w 7283450"/>
              <a:gd name="connsiteY25260" fmla="*/ 3021522 h 6857979"/>
              <a:gd name="connsiteX25261" fmla="*/ 907708 w 7283450"/>
              <a:gd name="connsiteY25261" fmla="*/ 3015964 h 6857979"/>
              <a:gd name="connsiteX25262" fmla="*/ 902549 w 7283450"/>
              <a:gd name="connsiteY25262" fmla="*/ 3010804 h 6857979"/>
              <a:gd name="connsiteX25263" fmla="*/ 896992 w 7283450"/>
              <a:gd name="connsiteY25263" fmla="*/ 3006438 h 6857979"/>
              <a:gd name="connsiteX25264" fmla="*/ 891436 w 7283450"/>
              <a:gd name="connsiteY25264" fmla="*/ 3002071 h 6857979"/>
              <a:gd name="connsiteX25265" fmla="*/ 892626 w 7283450"/>
              <a:gd name="connsiteY25265" fmla="*/ 3000087 h 6857979"/>
              <a:gd name="connsiteX25266" fmla="*/ 893817 w 7283450"/>
              <a:gd name="connsiteY25266" fmla="*/ 2998102 h 6857979"/>
              <a:gd name="connsiteX25267" fmla="*/ 894214 w 7283450"/>
              <a:gd name="connsiteY25267" fmla="*/ 2996117 h 6857979"/>
              <a:gd name="connsiteX25268" fmla="*/ 893817 w 7283450"/>
              <a:gd name="connsiteY25268" fmla="*/ 2994530 h 6857979"/>
              <a:gd name="connsiteX25269" fmla="*/ 893023 w 7283450"/>
              <a:gd name="connsiteY25269" fmla="*/ 2992544 h 6857979"/>
              <a:gd name="connsiteX25270" fmla="*/ 891833 w 7283450"/>
              <a:gd name="connsiteY25270" fmla="*/ 2991353 h 6857979"/>
              <a:gd name="connsiteX25271" fmla="*/ 890642 w 7283450"/>
              <a:gd name="connsiteY25271" fmla="*/ 2989766 h 6857979"/>
              <a:gd name="connsiteX25272" fmla="*/ 889054 w 7283450"/>
              <a:gd name="connsiteY25272" fmla="*/ 2988972 h 6857979"/>
              <a:gd name="connsiteX25273" fmla="*/ 887070 w 7283450"/>
              <a:gd name="connsiteY25273" fmla="*/ 2987781 h 6857979"/>
              <a:gd name="connsiteX25274" fmla="*/ 885086 w 7283450"/>
              <a:gd name="connsiteY25274" fmla="*/ 2986988 h 6857979"/>
              <a:gd name="connsiteX25275" fmla="*/ 879926 w 7283450"/>
              <a:gd name="connsiteY25275" fmla="*/ 2985399 h 6857979"/>
              <a:gd name="connsiteX25276" fmla="*/ 874766 w 7283450"/>
              <a:gd name="connsiteY25276" fmla="*/ 2985002 h 6857979"/>
              <a:gd name="connsiteX25277" fmla="*/ 869607 w 7283450"/>
              <a:gd name="connsiteY25277" fmla="*/ 2985399 h 6857979"/>
              <a:gd name="connsiteX25278" fmla="*/ 870797 w 7283450"/>
              <a:gd name="connsiteY25278" fmla="*/ 2981032 h 6857979"/>
              <a:gd name="connsiteX25279" fmla="*/ 871194 w 7283450"/>
              <a:gd name="connsiteY25279" fmla="*/ 2977461 h 6857979"/>
              <a:gd name="connsiteX25280" fmla="*/ 871194 w 7283450"/>
              <a:gd name="connsiteY25280" fmla="*/ 2975475 h 6857979"/>
              <a:gd name="connsiteX25281" fmla="*/ 870797 w 7283450"/>
              <a:gd name="connsiteY25281" fmla="*/ 2974286 h 6857979"/>
              <a:gd name="connsiteX25282" fmla="*/ 870400 w 7283450"/>
              <a:gd name="connsiteY25282" fmla="*/ 2973095 h 6857979"/>
              <a:gd name="connsiteX25283" fmla="*/ 869607 w 7283450"/>
              <a:gd name="connsiteY25283" fmla="*/ 2972302 h 6857979"/>
              <a:gd name="connsiteX25284" fmla="*/ 867225 w 7283450"/>
              <a:gd name="connsiteY25284" fmla="*/ 2971110 h 6857979"/>
              <a:gd name="connsiteX25285" fmla="*/ 864843 w 7283450"/>
              <a:gd name="connsiteY25285" fmla="*/ 2970316 h 6857979"/>
              <a:gd name="connsiteX25286" fmla="*/ 862065 w 7283450"/>
              <a:gd name="connsiteY25286" fmla="*/ 2969522 h 6857979"/>
              <a:gd name="connsiteX25287" fmla="*/ 858890 w 7283450"/>
              <a:gd name="connsiteY25287" fmla="*/ 2969126 h 6857979"/>
              <a:gd name="connsiteX25288" fmla="*/ 852539 w 7283450"/>
              <a:gd name="connsiteY25288" fmla="*/ 2967538 h 6857979"/>
              <a:gd name="connsiteX25289" fmla="*/ 849364 w 7283450"/>
              <a:gd name="connsiteY25289" fmla="*/ 2966744 h 6857979"/>
              <a:gd name="connsiteX25290" fmla="*/ 846586 w 7283450"/>
              <a:gd name="connsiteY25290" fmla="*/ 2965552 h 6857979"/>
              <a:gd name="connsiteX25291" fmla="*/ 844602 w 7283450"/>
              <a:gd name="connsiteY25291" fmla="*/ 2963567 h 6857979"/>
              <a:gd name="connsiteX25292" fmla="*/ 843411 w 7283450"/>
              <a:gd name="connsiteY25292" fmla="*/ 2962377 h 6857979"/>
              <a:gd name="connsiteX25293" fmla="*/ 842617 w 7283450"/>
              <a:gd name="connsiteY25293" fmla="*/ 2960789 h 6857979"/>
              <a:gd name="connsiteX25294" fmla="*/ 841823 w 7283450"/>
              <a:gd name="connsiteY25294" fmla="*/ 2958804 h 6857979"/>
              <a:gd name="connsiteX25295" fmla="*/ 841427 w 7283450"/>
              <a:gd name="connsiteY25295" fmla="*/ 2956820 h 6857979"/>
              <a:gd name="connsiteX25296" fmla="*/ 841030 w 7283450"/>
              <a:gd name="connsiteY25296" fmla="*/ 2952452 h 6857979"/>
              <a:gd name="connsiteX25297" fmla="*/ 839045 w 7283450"/>
              <a:gd name="connsiteY25297" fmla="*/ 2952452 h 6857979"/>
              <a:gd name="connsiteX25298" fmla="*/ 837458 w 7283450"/>
              <a:gd name="connsiteY25298" fmla="*/ 2952850 h 6857979"/>
              <a:gd name="connsiteX25299" fmla="*/ 836267 w 7283450"/>
              <a:gd name="connsiteY25299" fmla="*/ 2953247 h 6857979"/>
              <a:gd name="connsiteX25300" fmla="*/ 834679 w 7283450"/>
              <a:gd name="connsiteY25300" fmla="*/ 2954437 h 6857979"/>
              <a:gd name="connsiteX25301" fmla="*/ 831901 w 7283450"/>
              <a:gd name="connsiteY25301" fmla="*/ 2956422 h 6857979"/>
              <a:gd name="connsiteX25302" fmla="*/ 829917 w 7283450"/>
              <a:gd name="connsiteY25302" fmla="*/ 2958804 h 6857979"/>
              <a:gd name="connsiteX25303" fmla="*/ 827932 w 7283450"/>
              <a:gd name="connsiteY25303" fmla="*/ 2961186 h 6857979"/>
              <a:gd name="connsiteX25304" fmla="*/ 826741 w 7283450"/>
              <a:gd name="connsiteY25304" fmla="*/ 2961582 h 6857979"/>
              <a:gd name="connsiteX25305" fmla="*/ 825550 w 7283450"/>
              <a:gd name="connsiteY25305" fmla="*/ 2961980 h 6857979"/>
              <a:gd name="connsiteX25306" fmla="*/ 823963 w 7283450"/>
              <a:gd name="connsiteY25306" fmla="*/ 2961980 h 6857979"/>
              <a:gd name="connsiteX25307" fmla="*/ 822375 w 7283450"/>
              <a:gd name="connsiteY25307" fmla="*/ 2961582 h 6857979"/>
              <a:gd name="connsiteX25308" fmla="*/ 821184 w 7283450"/>
              <a:gd name="connsiteY25308" fmla="*/ 2960789 h 6857979"/>
              <a:gd name="connsiteX25309" fmla="*/ 819200 w 7283450"/>
              <a:gd name="connsiteY25309" fmla="*/ 2958804 h 6857979"/>
              <a:gd name="connsiteX25310" fmla="*/ 819200 w 7283450"/>
              <a:gd name="connsiteY25310" fmla="*/ 2956820 h 6857979"/>
              <a:gd name="connsiteX25311" fmla="*/ 819597 w 7283450"/>
              <a:gd name="connsiteY25311" fmla="*/ 2955231 h 6857979"/>
              <a:gd name="connsiteX25312" fmla="*/ 819994 w 7283450"/>
              <a:gd name="connsiteY25312" fmla="*/ 2953643 h 6857979"/>
              <a:gd name="connsiteX25313" fmla="*/ 820788 w 7283450"/>
              <a:gd name="connsiteY25313" fmla="*/ 2952055 h 6857979"/>
              <a:gd name="connsiteX25314" fmla="*/ 822375 w 7283450"/>
              <a:gd name="connsiteY25314" fmla="*/ 2949675 h 6857979"/>
              <a:gd name="connsiteX25315" fmla="*/ 824360 w 7283450"/>
              <a:gd name="connsiteY25315" fmla="*/ 2947690 h 6857979"/>
              <a:gd name="connsiteX25316" fmla="*/ 826741 w 7283450"/>
              <a:gd name="connsiteY25316" fmla="*/ 2946102 h 6857979"/>
              <a:gd name="connsiteX25317" fmla="*/ 829122 w 7283450"/>
              <a:gd name="connsiteY25317" fmla="*/ 2944118 h 6857979"/>
              <a:gd name="connsiteX25318" fmla="*/ 830710 w 7283450"/>
              <a:gd name="connsiteY25318" fmla="*/ 2941736 h 6857979"/>
              <a:gd name="connsiteX25319" fmla="*/ 831107 w 7283450"/>
              <a:gd name="connsiteY25319" fmla="*/ 2940148 h 6857979"/>
              <a:gd name="connsiteX25320" fmla="*/ 831504 w 7283450"/>
              <a:gd name="connsiteY25320" fmla="*/ 2938957 h 6857979"/>
              <a:gd name="connsiteX25321" fmla="*/ 828726 w 7283450"/>
              <a:gd name="connsiteY25321" fmla="*/ 2927445 h 6857979"/>
              <a:gd name="connsiteX25322" fmla="*/ 825550 w 7283450"/>
              <a:gd name="connsiteY25322" fmla="*/ 2915934 h 6857979"/>
              <a:gd name="connsiteX25323" fmla="*/ 818406 w 7283450"/>
              <a:gd name="connsiteY25323" fmla="*/ 2895293 h 6857979"/>
              <a:gd name="connsiteX25324" fmla="*/ 815628 w 7283450"/>
              <a:gd name="connsiteY25324" fmla="*/ 2885369 h 6857979"/>
              <a:gd name="connsiteX25325" fmla="*/ 813643 w 7283450"/>
              <a:gd name="connsiteY25325" fmla="*/ 2875445 h 6857979"/>
              <a:gd name="connsiteX25326" fmla="*/ 812850 w 7283450"/>
              <a:gd name="connsiteY25326" fmla="*/ 2870284 h 6857979"/>
              <a:gd name="connsiteX25327" fmla="*/ 812850 w 7283450"/>
              <a:gd name="connsiteY25327" fmla="*/ 2865124 h 6857979"/>
              <a:gd name="connsiteX25328" fmla="*/ 812453 w 7283450"/>
              <a:gd name="connsiteY25328" fmla="*/ 2860360 h 6857979"/>
              <a:gd name="connsiteX25329" fmla="*/ 812850 w 7283450"/>
              <a:gd name="connsiteY25329" fmla="*/ 2855200 h 6857979"/>
              <a:gd name="connsiteX25330" fmla="*/ 811659 w 7283450"/>
              <a:gd name="connsiteY25330" fmla="*/ 2858773 h 6857979"/>
              <a:gd name="connsiteX25331" fmla="*/ 809674 w 7283450"/>
              <a:gd name="connsiteY25331" fmla="*/ 2861551 h 6857979"/>
              <a:gd name="connsiteX25332" fmla="*/ 807293 w 7283450"/>
              <a:gd name="connsiteY25332" fmla="*/ 2863933 h 6857979"/>
              <a:gd name="connsiteX25333" fmla="*/ 804912 w 7283450"/>
              <a:gd name="connsiteY25333" fmla="*/ 2866712 h 6857979"/>
              <a:gd name="connsiteX25334" fmla="*/ 802530 w 7283450"/>
              <a:gd name="connsiteY25334" fmla="*/ 2869093 h 6857979"/>
              <a:gd name="connsiteX25335" fmla="*/ 800546 w 7283450"/>
              <a:gd name="connsiteY25335" fmla="*/ 2871872 h 6857979"/>
              <a:gd name="connsiteX25336" fmla="*/ 798561 w 7283450"/>
              <a:gd name="connsiteY25336" fmla="*/ 2874651 h 6857979"/>
              <a:gd name="connsiteX25337" fmla="*/ 796974 w 7283450"/>
              <a:gd name="connsiteY25337" fmla="*/ 2878620 h 6857979"/>
              <a:gd name="connsiteX25338" fmla="*/ 793005 w 7283450"/>
              <a:gd name="connsiteY25338" fmla="*/ 2878224 h 6857979"/>
              <a:gd name="connsiteX25339" fmla="*/ 788242 w 7283450"/>
              <a:gd name="connsiteY25339" fmla="*/ 2876636 h 6857979"/>
              <a:gd name="connsiteX25340" fmla="*/ 784273 w 7283450"/>
              <a:gd name="connsiteY25340" fmla="*/ 2874651 h 6857979"/>
              <a:gd name="connsiteX25341" fmla="*/ 780304 w 7283450"/>
              <a:gd name="connsiteY25341" fmla="*/ 2872269 h 6857979"/>
              <a:gd name="connsiteX25342" fmla="*/ 779114 w 7283450"/>
              <a:gd name="connsiteY25342" fmla="*/ 2871078 h 6857979"/>
              <a:gd name="connsiteX25343" fmla="*/ 777922 w 7283450"/>
              <a:gd name="connsiteY25343" fmla="*/ 2869490 h 6857979"/>
              <a:gd name="connsiteX25344" fmla="*/ 777129 w 7283450"/>
              <a:gd name="connsiteY25344" fmla="*/ 2867903 h 6857979"/>
              <a:gd name="connsiteX25345" fmla="*/ 776335 w 7283450"/>
              <a:gd name="connsiteY25345" fmla="*/ 2865918 h 6857979"/>
              <a:gd name="connsiteX25346" fmla="*/ 776335 w 7283450"/>
              <a:gd name="connsiteY25346" fmla="*/ 2864330 h 6857979"/>
              <a:gd name="connsiteX25347" fmla="*/ 776732 w 7283450"/>
              <a:gd name="connsiteY25347" fmla="*/ 2862345 h 6857979"/>
              <a:gd name="connsiteX25348" fmla="*/ 777129 w 7283450"/>
              <a:gd name="connsiteY25348" fmla="*/ 2860757 h 6857979"/>
              <a:gd name="connsiteX25349" fmla="*/ 778319 w 7283450"/>
              <a:gd name="connsiteY25349" fmla="*/ 2858773 h 6857979"/>
              <a:gd name="connsiteX25350" fmla="*/ 776732 w 7283450"/>
              <a:gd name="connsiteY25350" fmla="*/ 2858376 h 6857979"/>
              <a:gd name="connsiteX25351" fmla="*/ 775542 w 7283450"/>
              <a:gd name="connsiteY25351" fmla="*/ 2858773 h 6857979"/>
              <a:gd name="connsiteX25352" fmla="*/ 774350 w 7283450"/>
              <a:gd name="connsiteY25352" fmla="*/ 2859170 h 6857979"/>
              <a:gd name="connsiteX25353" fmla="*/ 773160 w 7283450"/>
              <a:gd name="connsiteY25353" fmla="*/ 2859964 h 6857979"/>
              <a:gd name="connsiteX25354" fmla="*/ 772763 w 7283450"/>
              <a:gd name="connsiteY25354" fmla="*/ 2861154 h 6857979"/>
              <a:gd name="connsiteX25355" fmla="*/ 772366 w 7283450"/>
              <a:gd name="connsiteY25355" fmla="*/ 2862345 h 6857979"/>
              <a:gd name="connsiteX25356" fmla="*/ 771969 w 7283450"/>
              <a:gd name="connsiteY25356" fmla="*/ 2865124 h 6857979"/>
              <a:gd name="connsiteX25357" fmla="*/ 770778 w 7283450"/>
              <a:gd name="connsiteY25357" fmla="*/ 2861551 h 6857979"/>
              <a:gd name="connsiteX25358" fmla="*/ 769984 w 7283450"/>
              <a:gd name="connsiteY25358" fmla="*/ 2858773 h 6857979"/>
              <a:gd name="connsiteX25359" fmla="*/ 770381 w 7283450"/>
              <a:gd name="connsiteY25359" fmla="*/ 2856391 h 6857979"/>
              <a:gd name="connsiteX25360" fmla="*/ 770778 w 7283450"/>
              <a:gd name="connsiteY25360" fmla="*/ 2855200 h 6857979"/>
              <a:gd name="connsiteX25361" fmla="*/ 771969 w 7283450"/>
              <a:gd name="connsiteY25361" fmla="*/ 2854406 h 6857979"/>
              <a:gd name="connsiteX25362" fmla="*/ 774350 w 7283450"/>
              <a:gd name="connsiteY25362" fmla="*/ 2854009 h 6857979"/>
              <a:gd name="connsiteX25363" fmla="*/ 776335 w 7283450"/>
              <a:gd name="connsiteY25363" fmla="*/ 2853612 h 6857979"/>
              <a:gd name="connsiteX25364" fmla="*/ 778319 w 7283450"/>
              <a:gd name="connsiteY25364" fmla="*/ 2854009 h 6857979"/>
              <a:gd name="connsiteX25365" fmla="*/ 784273 w 7283450"/>
              <a:gd name="connsiteY25365" fmla="*/ 2855200 h 6857979"/>
              <a:gd name="connsiteX25366" fmla="*/ 789830 w 7283450"/>
              <a:gd name="connsiteY25366" fmla="*/ 2856788 h 6857979"/>
              <a:gd name="connsiteX25367" fmla="*/ 795386 w 7283450"/>
              <a:gd name="connsiteY25367" fmla="*/ 2858376 h 6857979"/>
              <a:gd name="connsiteX25368" fmla="*/ 798165 w 7283450"/>
              <a:gd name="connsiteY25368" fmla="*/ 2858773 h 6857979"/>
              <a:gd name="connsiteX25369" fmla="*/ 800546 w 7283450"/>
              <a:gd name="connsiteY25369" fmla="*/ 2858773 h 6857979"/>
              <a:gd name="connsiteX25370" fmla="*/ 803721 w 7283450"/>
              <a:gd name="connsiteY25370" fmla="*/ 2857582 h 6857979"/>
              <a:gd name="connsiteX25371" fmla="*/ 806102 w 7283450"/>
              <a:gd name="connsiteY25371" fmla="*/ 2856391 h 6857979"/>
              <a:gd name="connsiteX25372" fmla="*/ 811659 w 7283450"/>
              <a:gd name="connsiteY25372" fmla="*/ 2853612 h 6857979"/>
              <a:gd name="connsiteX25373" fmla="*/ 814437 w 7283450"/>
              <a:gd name="connsiteY25373" fmla="*/ 2852421 h 6857979"/>
              <a:gd name="connsiteX25374" fmla="*/ 816025 w 7283450"/>
              <a:gd name="connsiteY25374" fmla="*/ 2852421 h 6857979"/>
              <a:gd name="connsiteX25375" fmla="*/ 818009 w 7283450"/>
              <a:gd name="connsiteY25375" fmla="*/ 2852421 h 6857979"/>
              <a:gd name="connsiteX25376" fmla="*/ 819597 w 7283450"/>
              <a:gd name="connsiteY25376" fmla="*/ 2852421 h 6857979"/>
              <a:gd name="connsiteX25377" fmla="*/ 821184 w 7283450"/>
              <a:gd name="connsiteY25377" fmla="*/ 2852818 h 6857979"/>
              <a:gd name="connsiteX25378" fmla="*/ 823169 w 7283450"/>
              <a:gd name="connsiteY25378" fmla="*/ 2854009 h 6857979"/>
              <a:gd name="connsiteX25379" fmla="*/ 825550 w 7283450"/>
              <a:gd name="connsiteY25379" fmla="*/ 2855200 h 6857979"/>
              <a:gd name="connsiteX25380" fmla="*/ 826344 w 7283450"/>
              <a:gd name="connsiteY25380" fmla="*/ 2853215 h 6857979"/>
              <a:gd name="connsiteX25381" fmla="*/ 827138 w 7283450"/>
              <a:gd name="connsiteY25381" fmla="*/ 2851628 h 6857979"/>
              <a:gd name="connsiteX25382" fmla="*/ 830313 w 7283450"/>
              <a:gd name="connsiteY25382" fmla="*/ 2846467 h 6857979"/>
              <a:gd name="connsiteX25383" fmla="*/ 834282 w 7283450"/>
              <a:gd name="connsiteY25383" fmla="*/ 2841704 h 6857979"/>
              <a:gd name="connsiteX25384" fmla="*/ 837855 w 7283450"/>
              <a:gd name="connsiteY25384" fmla="*/ 2835352 h 6857979"/>
              <a:gd name="connsiteX25385" fmla="*/ 839442 w 7283450"/>
              <a:gd name="connsiteY25385" fmla="*/ 2836543 h 6857979"/>
              <a:gd name="connsiteX25386" fmla="*/ 840236 w 7283450"/>
              <a:gd name="connsiteY25386" fmla="*/ 2837734 h 6857979"/>
              <a:gd name="connsiteX25387" fmla="*/ 841030 w 7283450"/>
              <a:gd name="connsiteY25387" fmla="*/ 2839322 h 6857979"/>
              <a:gd name="connsiteX25388" fmla="*/ 841030 w 7283450"/>
              <a:gd name="connsiteY25388" fmla="*/ 2840513 h 6857979"/>
              <a:gd name="connsiteX25389" fmla="*/ 841030 w 7283450"/>
              <a:gd name="connsiteY25389" fmla="*/ 2842497 h 6857979"/>
              <a:gd name="connsiteX25390" fmla="*/ 840633 w 7283450"/>
              <a:gd name="connsiteY25390" fmla="*/ 2844086 h 6857979"/>
              <a:gd name="connsiteX25391" fmla="*/ 839045 w 7283450"/>
              <a:gd name="connsiteY25391" fmla="*/ 2847261 h 6857979"/>
              <a:gd name="connsiteX25392" fmla="*/ 837061 w 7283450"/>
              <a:gd name="connsiteY25392" fmla="*/ 2850437 h 6857979"/>
              <a:gd name="connsiteX25393" fmla="*/ 835076 w 7283450"/>
              <a:gd name="connsiteY25393" fmla="*/ 2853215 h 6857979"/>
              <a:gd name="connsiteX25394" fmla="*/ 832695 w 7283450"/>
              <a:gd name="connsiteY25394" fmla="*/ 2855994 h 6857979"/>
              <a:gd name="connsiteX25395" fmla="*/ 831504 w 7283450"/>
              <a:gd name="connsiteY25395" fmla="*/ 2858773 h 6857979"/>
              <a:gd name="connsiteX25396" fmla="*/ 836267 w 7283450"/>
              <a:gd name="connsiteY25396" fmla="*/ 2855994 h 6857979"/>
              <a:gd name="connsiteX25397" fmla="*/ 840236 w 7283450"/>
              <a:gd name="connsiteY25397" fmla="*/ 2853612 h 6857979"/>
              <a:gd name="connsiteX25398" fmla="*/ 844205 w 7283450"/>
              <a:gd name="connsiteY25398" fmla="*/ 2850437 h 6857979"/>
              <a:gd name="connsiteX25399" fmla="*/ 847777 w 7283450"/>
              <a:gd name="connsiteY25399" fmla="*/ 2846864 h 6857979"/>
              <a:gd name="connsiteX25400" fmla="*/ 850952 w 7283450"/>
              <a:gd name="connsiteY25400" fmla="*/ 2843689 h 6857979"/>
              <a:gd name="connsiteX25401" fmla="*/ 854127 w 7283450"/>
              <a:gd name="connsiteY25401" fmla="*/ 2839322 h 6857979"/>
              <a:gd name="connsiteX25402" fmla="*/ 860081 w 7283450"/>
              <a:gd name="connsiteY25402" fmla="*/ 2831383 h 6857979"/>
              <a:gd name="connsiteX25403" fmla="*/ 870400 w 7283450"/>
              <a:gd name="connsiteY25403" fmla="*/ 2814314 h 6857979"/>
              <a:gd name="connsiteX25404" fmla="*/ 875957 w 7283450"/>
              <a:gd name="connsiteY25404" fmla="*/ 2805979 h 6857979"/>
              <a:gd name="connsiteX25405" fmla="*/ 879132 w 7283450"/>
              <a:gd name="connsiteY25405" fmla="*/ 2802008 h 6857979"/>
              <a:gd name="connsiteX25406" fmla="*/ 881910 w 7283450"/>
              <a:gd name="connsiteY25406" fmla="*/ 2798040 h 6857979"/>
              <a:gd name="connsiteX25407" fmla="*/ 883498 w 7283450"/>
              <a:gd name="connsiteY25407" fmla="*/ 2798833 h 6857979"/>
              <a:gd name="connsiteX25408" fmla="*/ 885086 w 7283450"/>
              <a:gd name="connsiteY25408" fmla="*/ 2799231 h 6857979"/>
              <a:gd name="connsiteX25409" fmla="*/ 885879 w 7283450"/>
              <a:gd name="connsiteY25409" fmla="*/ 2800024 h 6857979"/>
              <a:gd name="connsiteX25410" fmla="*/ 886673 w 7283450"/>
              <a:gd name="connsiteY25410" fmla="*/ 2800819 h 6857979"/>
              <a:gd name="connsiteX25411" fmla="*/ 887070 w 7283450"/>
              <a:gd name="connsiteY25411" fmla="*/ 2801613 h 6857979"/>
              <a:gd name="connsiteX25412" fmla="*/ 887467 w 7283450"/>
              <a:gd name="connsiteY25412" fmla="*/ 2802804 h 6857979"/>
              <a:gd name="connsiteX25413" fmla="*/ 887070 w 7283450"/>
              <a:gd name="connsiteY25413" fmla="*/ 2805184 h 6857979"/>
              <a:gd name="connsiteX25414" fmla="*/ 886276 w 7283450"/>
              <a:gd name="connsiteY25414" fmla="*/ 2808361 h 6857979"/>
              <a:gd name="connsiteX25415" fmla="*/ 885482 w 7283450"/>
              <a:gd name="connsiteY25415" fmla="*/ 2810742 h 6857979"/>
              <a:gd name="connsiteX25416" fmla="*/ 883498 w 7283450"/>
              <a:gd name="connsiteY25416" fmla="*/ 2813123 h 6857979"/>
              <a:gd name="connsiteX25417" fmla="*/ 881910 w 7283450"/>
              <a:gd name="connsiteY25417" fmla="*/ 2814711 h 6857979"/>
              <a:gd name="connsiteX25418" fmla="*/ 883895 w 7283450"/>
              <a:gd name="connsiteY25418" fmla="*/ 2818284 h 6857979"/>
              <a:gd name="connsiteX25419" fmla="*/ 886673 w 7283450"/>
              <a:gd name="connsiteY25419" fmla="*/ 2820269 h 6857979"/>
              <a:gd name="connsiteX25420" fmla="*/ 888658 w 7283450"/>
              <a:gd name="connsiteY25420" fmla="*/ 2822253 h 6857979"/>
              <a:gd name="connsiteX25421" fmla="*/ 890642 w 7283450"/>
              <a:gd name="connsiteY25421" fmla="*/ 2824238 h 6857979"/>
              <a:gd name="connsiteX25422" fmla="*/ 892230 w 7283450"/>
              <a:gd name="connsiteY25422" fmla="*/ 2825032 h 6857979"/>
              <a:gd name="connsiteX25423" fmla="*/ 894611 w 7283450"/>
              <a:gd name="connsiteY25423" fmla="*/ 2825826 h 6857979"/>
              <a:gd name="connsiteX25424" fmla="*/ 896595 w 7283450"/>
              <a:gd name="connsiteY25424" fmla="*/ 2826223 h 6857979"/>
              <a:gd name="connsiteX25425" fmla="*/ 898580 w 7283450"/>
              <a:gd name="connsiteY25425" fmla="*/ 2826223 h 6857979"/>
              <a:gd name="connsiteX25426" fmla="*/ 902946 w 7283450"/>
              <a:gd name="connsiteY25426" fmla="*/ 2826223 h 6857979"/>
              <a:gd name="connsiteX25427" fmla="*/ 906915 w 7283450"/>
              <a:gd name="connsiteY25427" fmla="*/ 2825428 h 6857979"/>
              <a:gd name="connsiteX25428" fmla="*/ 911677 w 7283450"/>
              <a:gd name="connsiteY25428" fmla="*/ 2825032 h 6857979"/>
              <a:gd name="connsiteX25429" fmla="*/ 916440 w 7283450"/>
              <a:gd name="connsiteY25429" fmla="*/ 2825428 h 6857979"/>
              <a:gd name="connsiteX25430" fmla="*/ 918822 w 7283450"/>
              <a:gd name="connsiteY25430" fmla="*/ 2823047 h 6857979"/>
              <a:gd name="connsiteX25431" fmla="*/ 920806 w 7283450"/>
              <a:gd name="connsiteY25431" fmla="*/ 2820666 h 6857979"/>
              <a:gd name="connsiteX25432" fmla="*/ 921997 w 7283450"/>
              <a:gd name="connsiteY25432" fmla="*/ 2817887 h 6857979"/>
              <a:gd name="connsiteX25433" fmla="*/ 922394 w 7283450"/>
              <a:gd name="connsiteY25433" fmla="*/ 2814711 h 6857979"/>
              <a:gd name="connsiteX25434" fmla="*/ 921997 w 7283450"/>
              <a:gd name="connsiteY25434" fmla="*/ 2811536 h 6857979"/>
              <a:gd name="connsiteX25435" fmla="*/ 921600 w 7283450"/>
              <a:gd name="connsiteY25435" fmla="*/ 2808361 h 6857979"/>
              <a:gd name="connsiteX25436" fmla="*/ 920012 w 7283450"/>
              <a:gd name="connsiteY25436" fmla="*/ 2801613 h 6857979"/>
              <a:gd name="connsiteX25437" fmla="*/ 922394 w 7283450"/>
              <a:gd name="connsiteY25437" fmla="*/ 2801613 h 6857979"/>
              <a:gd name="connsiteX25438" fmla="*/ 924379 w 7283450"/>
              <a:gd name="connsiteY25438" fmla="*/ 2801215 h 6857979"/>
              <a:gd name="connsiteX25439" fmla="*/ 926363 w 7283450"/>
              <a:gd name="connsiteY25439" fmla="*/ 2800422 h 6857979"/>
              <a:gd name="connsiteX25440" fmla="*/ 928744 w 7283450"/>
              <a:gd name="connsiteY25440" fmla="*/ 2799628 h 6857979"/>
              <a:gd name="connsiteX25441" fmla="*/ 931920 w 7283450"/>
              <a:gd name="connsiteY25441" fmla="*/ 2797245 h 6857979"/>
              <a:gd name="connsiteX25442" fmla="*/ 934698 w 7283450"/>
              <a:gd name="connsiteY25442" fmla="*/ 2794466 h 6857979"/>
              <a:gd name="connsiteX25443" fmla="*/ 940651 w 7283450"/>
              <a:gd name="connsiteY25443" fmla="*/ 2788909 h 6857979"/>
              <a:gd name="connsiteX25444" fmla="*/ 943826 w 7283450"/>
              <a:gd name="connsiteY25444" fmla="*/ 2786528 h 6857979"/>
              <a:gd name="connsiteX25445" fmla="*/ 947795 w 7283450"/>
              <a:gd name="connsiteY25445" fmla="*/ 2784940 h 6857979"/>
              <a:gd name="connsiteX25446" fmla="*/ 950177 w 7283450"/>
              <a:gd name="connsiteY25446" fmla="*/ 2795657 h 6857979"/>
              <a:gd name="connsiteX25447" fmla="*/ 952955 w 7283450"/>
              <a:gd name="connsiteY25447" fmla="*/ 2805583 h 6857979"/>
              <a:gd name="connsiteX25448" fmla="*/ 955336 w 7283450"/>
              <a:gd name="connsiteY25448" fmla="*/ 2810742 h 6857979"/>
              <a:gd name="connsiteX25449" fmla="*/ 956924 w 7283450"/>
              <a:gd name="connsiteY25449" fmla="*/ 2815901 h 6857979"/>
              <a:gd name="connsiteX25450" fmla="*/ 959305 w 7283450"/>
              <a:gd name="connsiteY25450" fmla="*/ 2819872 h 6857979"/>
              <a:gd name="connsiteX25451" fmla="*/ 961290 w 7283450"/>
              <a:gd name="connsiteY25451" fmla="*/ 2824238 h 6857979"/>
              <a:gd name="connsiteX25452" fmla="*/ 964465 w 7283450"/>
              <a:gd name="connsiteY25452" fmla="*/ 2828207 h 6857979"/>
              <a:gd name="connsiteX25453" fmla="*/ 966846 w 7283450"/>
              <a:gd name="connsiteY25453" fmla="*/ 2831383 h 6857979"/>
              <a:gd name="connsiteX25454" fmla="*/ 970022 w 7283450"/>
              <a:gd name="connsiteY25454" fmla="*/ 2834559 h 6857979"/>
              <a:gd name="connsiteX25455" fmla="*/ 973594 w 7283450"/>
              <a:gd name="connsiteY25455" fmla="*/ 2836941 h 6857979"/>
              <a:gd name="connsiteX25456" fmla="*/ 976769 w 7283450"/>
              <a:gd name="connsiteY25456" fmla="*/ 2838925 h 6857979"/>
              <a:gd name="connsiteX25457" fmla="*/ 980738 w 7283450"/>
              <a:gd name="connsiteY25457" fmla="*/ 2840513 h 6857979"/>
              <a:gd name="connsiteX25458" fmla="*/ 984310 w 7283450"/>
              <a:gd name="connsiteY25458" fmla="*/ 2841704 h 6857979"/>
              <a:gd name="connsiteX25459" fmla="*/ 988676 w 7283450"/>
              <a:gd name="connsiteY25459" fmla="*/ 2842101 h 6857979"/>
              <a:gd name="connsiteX25460" fmla="*/ 988676 w 7283450"/>
              <a:gd name="connsiteY25460" fmla="*/ 2844482 h 6857979"/>
              <a:gd name="connsiteX25461" fmla="*/ 988676 w 7283450"/>
              <a:gd name="connsiteY25461" fmla="*/ 2846070 h 6857979"/>
              <a:gd name="connsiteX25462" fmla="*/ 987882 w 7283450"/>
              <a:gd name="connsiteY25462" fmla="*/ 2846864 h 6857979"/>
              <a:gd name="connsiteX25463" fmla="*/ 987088 w 7283450"/>
              <a:gd name="connsiteY25463" fmla="*/ 2846864 h 6857979"/>
              <a:gd name="connsiteX25464" fmla="*/ 985104 w 7283450"/>
              <a:gd name="connsiteY25464" fmla="*/ 2846070 h 6857979"/>
              <a:gd name="connsiteX25465" fmla="*/ 983913 w 7283450"/>
              <a:gd name="connsiteY25465" fmla="*/ 2845674 h 6857979"/>
              <a:gd name="connsiteX25466" fmla="*/ 982326 w 7283450"/>
              <a:gd name="connsiteY25466" fmla="*/ 2845276 h 6857979"/>
              <a:gd name="connsiteX25467" fmla="*/ 981929 w 7283450"/>
              <a:gd name="connsiteY25467" fmla="*/ 2846864 h 6857979"/>
              <a:gd name="connsiteX25468" fmla="*/ 981929 w 7283450"/>
              <a:gd name="connsiteY25468" fmla="*/ 2848055 h 6857979"/>
              <a:gd name="connsiteX25469" fmla="*/ 981929 w 7283450"/>
              <a:gd name="connsiteY25469" fmla="*/ 2849643 h 6857979"/>
              <a:gd name="connsiteX25470" fmla="*/ 982326 w 7283450"/>
              <a:gd name="connsiteY25470" fmla="*/ 2850437 h 6857979"/>
              <a:gd name="connsiteX25471" fmla="*/ 983119 w 7283450"/>
              <a:gd name="connsiteY25471" fmla="*/ 2850834 h 6857979"/>
              <a:gd name="connsiteX25472" fmla="*/ 983516 w 7283450"/>
              <a:gd name="connsiteY25472" fmla="*/ 2851231 h 6857979"/>
              <a:gd name="connsiteX25473" fmla="*/ 985501 w 7283450"/>
              <a:gd name="connsiteY25473" fmla="*/ 2852024 h 6857979"/>
              <a:gd name="connsiteX25474" fmla="*/ 987088 w 7283450"/>
              <a:gd name="connsiteY25474" fmla="*/ 2852421 h 6857979"/>
              <a:gd name="connsiteX25475" fmla="*/ 988279 w 7283450"/>
              <a:gd name="connsiteY25475" fmla="*/ 2852818 h 6857979"/>
              <a:gd name="connsiteX25476" fmla="*/ 989073 w 7283450"/>
              <a:gd name="connsiteY25476" fmla="*/ 2853612 h 6857979"/>
              <a:gd name="connsiteX25477" fmla="*/ 989470 w 7283450"/>
              <a:gd name="connsiteY25477" fmla="*/ 2854009 h 6857979"/>
              <a:gd name="connsiteX25478" fmla="*/ 989470 w 7283450"/>
              <a:gd name="connsiteY25478" fmla="*/ 2855200 h 6857979"/>
              <a:gd name="connsiteX25479" fmla="*/ 989470 w 7283450"/>
              <a:gd name="connsiteY25479" fmla="*/ 2856788 h 6857979"/>
              <a:gd name="connsiteX25480" fmla="*/ 988676 w 7283450"/>
              <a:gd name="connsiteY25480" fmla="*/ 2858773 h 6857979"/>
              <a:gd name="connsiteX25481" fmla="*/ 990264 w 7283450"/>
              <a:gd name="connsiteY25481" fmla="*/ 2855597 h 6857979"/>
              <a:gd name="connsiteX25482" fmla="*/ 991057 w 7283450"/>
              <a:gd name="connsiteY25482" fmla="*/ 2853215 h 6857979"/>
              <a:gd name="connsiteX25483" fmla="*/ 992248 w 7283450"/>
              <a:gd name="connsiteY25483" fmla="*/ 2848452 h 6857979"/>
              <a:gd name="connsiteX25484" fmla="*/ 992248 w 7283450"/>
              <a:gd name="connsiteY25484" fmla="*/ 2844879 h 6857979"/>
              <a:gd name="connsiteX25485" fmla="*/ 991851 w 7283450"/>
              <a:gd name="connsiteY25485" fmla="*/ 2841307 h 6857979"/>
              <a:gd name="connsiteX25486" fmla="*/ 991454 w 7283450"/>
              <a:gd name="connsiteY25486" fmla="*/ 2838131 h 6857979"/>
              <a:gd name="connsiteX25487" fmla="*/ 991851 w 7283450"/>
              <a:gd name="connsiteY25487" fmla="*/ 2834956 h 6857979"/>
              <a:gd name="connsiteX25488" fmla="*/ 991851 w 7283450"/>
              <a:gd name="connsiteY25488" fmla="*/ 2833765 h 6857979"/>
              <a:gd name="connsiteX25489" fmla="*/ 992645 w 7283450"/>
              <a:gd name="connsiteY25489" fmla="*/ 2831781 h 6857979"/>
              <a:gd name="connsiteX25490" fmla="*/ 993439 w 7283450"/>
              <a:gd name="connsiteY25490" fmla="*/ 2830192 h 6857979"/>
              <a:gd name="connsiteX25491" fmla="*/ 994629 w 7283450"/>
              <a:gd name="connsiteY25491" fmla="*/ 2828605 h 6857979"/>
              <a:gd name="connsiteX25492" fmla="*/ 984310 w 7283450"/>
              <a:gd name="connsiteY25492" fmla="*/ 2829002 h 6857979"/>
              <a:gd name="connsiteX25493" fmla="*/ 982723 w 7283450"/>
              <a:gd name="connsiteY25493" fmla="*/ 2828605 h 6857979"/>
              <a:gd name="connsiteX25494" fmla="*/ 982723 w 7283450"/>
              <a:gd name="connsiteY25494" fmla="*/ 2828207 h 6857979"/>
              <a:gd name="connsiteX25495" fmla="*/ 983119 w 7283450"/>
              <a:gd name="connsiteY25495" fmla="*/ 2827811 h 6857979"/>
              <a:gd name="connsiteX25496" fmla="*/ 986691 w 7283450"/>
              <a:gd name="connsiteY25496" fmla="*/ 2824635 h 6857979"/>
              <a:gd name="connsiteX25497" fmla="*/ 989073 w 7283450"/>
              <a:gd name="connsiteY25497" fmla="*/ 2821856 h 6857979"/>
              <a:gd name="connsiteX25498" fmla="*/ 990264 w 7283450"/>
              <a:gd name="connsiteY25498" fmla="*/ 2820269 h 6857979"/>
              <a:gd name="connsiteX25499" fmla="*/ 991057 w 7283450"/>
              <a:gd name="connsiteY25499" fmla="*/ 2818681 h 6857979"/>
              <a:gd name="connsiteX25500" fmla="*/ 990264 w 7283450"/>
              <a:gd name="connsiteY25500" fmla="*/ 2818681 h 6857979"/>
              <a:gd name="connsiteX25501" fmla="*/ 989470 w 7283450"/>
              <a:gd name="connsiteY25501" fmla="*/ 2818681 h 6857979"/>
              <a:gd name="connsiteX25502" fmla="*/ 985501 w 7283450"/>
              <a:gd name="connsiteY25502" fmla="*/ 2818284 h 6857979"/>
              <a:gd name="connsiteX25503" fmla="*/ 983913 w 7283450"/>
              <a:gd name="connsiteY25503" fmla="*/ 2816697 h 6857979"/>
              <a:gd name="connsiteX25504" fmla="*/ 983119 w 7283450"/>
              <a:gd name="connsiteY25504" fmla="*/ 2814711 h 6857979"/>
              <a:gd name="connsiteX25505" fmla="*/ 983516 w 7283450"/>
              <a:gd name="connsiteY25505" fmla="*/ 2813123 h 6857979"/>
              <a:gd name="connsiteX25506" fmla="*/ 983913 w 7283450"/>
              <a:gd name="connsiteY25506" fmla="*/ 2811536 h 6857979"/>
              <a:gd name="connsiteX25507" fmla="*/ 985104 w 7283450"/>
              <a:gd name="connsiteY25507" fmla="*/ 2810344 h 6857979"/>
              <a:gd name="connsiteX25508" fmla="*/ 986295 w 7283450"/>
              <a:gd name="connsiteY25508" fmla="*/ 2808758 h 6857979"/>
              <a:gd name="connsiteX25509" fmla="*/ 989867 w 7283450"/>
              <a:gd name="connsiteY25509" fmla="*/ 2805583 h 6857979"/>
              <a:gd name="connsiteX25510" fmla="*/ 992645 w 7283450"/>
              <a:gd name="connsiteY25510" fmla="*/ 2802804 h 6857979"/>
              <a:gd name="connsiteX25511" fmla="*/ 993439 w 7283450"/>
              <a:gd name="connsiteY25511" fmla="*/ 2801613 h 6857979"/>
              <a:gd name="connsiteX25512" fmla="*/ 993836 w 7283450"/>
              <a:gd name="connsiteY25512" fmla="*/ 2800024 h 6857979"/>
              <a:gd name="connsiteX25513" fmla="*/ 993836 w 7283450"/>
              <a:gd name="connsiteY25513" fmla="*/ 2798833 h 6857979"/>
              <a:gd name="connsiteX25514" fmla="*/ 993042 w 7283450"/>
              <a:gd name="connsiteY25514" fmla="*/ 2797245 h 6857979"/>
              <a:gd name="connsiteX25515" fmla="*/ 991454 w 7283450"/>
              <a:gd name="connsiteY25515" fmla="*/ 2796055 h 6857979"/>
              <a:gd name="connsiteX25516" fmla="*/ 988676 w 7283450"/>
              <a:gd name="connsiteY25516" fmla="*/ 2794864 h 6857979"/>
              <a:gd name="connsiteX25517" fmla="*/ 990264 w 7283450"/>
              <a:gd name="connsiteY25517" fmla="*/ 2792878 h 6857979"/>
              <a:gd name="connsiteX25518" fmla="*/ 991851 w 7283450"/>
              <a:gd name="connsiteY25518" fmla="*/ 2791291 h 6857979"/>
              <a:gd name="connsiteX25519" fmla="*/ 993439 w 7283450"/>
              <a:gd name="connsiteY25519" fmla="*/ 2790100 h 6857979"/>
              <a:gd name="connsiteX25520" fmla="*/ 996217 w 7283450"/>
              <a:gd name="connsiteY25520" fmla="*/ 2788909 h 6857979"/>
              <a:gd name="connsiteX25521" fmla="*/ 998202 w 7283450"/>
              <a:gd name="connsiteY25521" fmla="*/ 2788512 h 6857979"/>
              <a:gd name="connsiteX25522" fmla="*/ 1000187 w 7283450"/>
              <a:gd name="connsiteY25522" fmla="*/ 2788909 h 6857979"/>
              <a:gd name="connsiteX25523" fmla="*/ 1002567 w 7283450"/>
              <a:gd name="connsiteY25523" fmla="*/ 2790100 h 6857979"/>
              <a:gd name="connsiteX25524" fmla="*/ 1004155 w 7283450"/>
              <a:gd name="connsiteY25524" fmla="*/ 2791688 h 6857979"/>
              <a:gd name="connsiteX25525" fmla="*/ 1004949 w 7283450"/>
              <a:gd name="connsiteY25525" fmla="*/ 2785734 h 6857979"/>
              <a:gd name="connsiteX25526" fmla="*/ 1005743 w 7283450"/>
              <a:gd name="connsiteY25526" fmla="*/ 2780177 h 6857979"/>
              <a:gd name="connsiteX25527" fmla="*/ 1006933 w 7283450"/>
              <a:gd name="connsiteY25527" fmla="*/ 2774620 h 6857979"/>
              <a:gd name="connsiteX25528" fmla="*/ 1008918 w 7283450"/>
              <a:gd name="connsiteY25528" fmla="*/ 2769063 h 6857979"/>
              <a:gd name="connsiteX25529" fmla="*/ 1011300 w 7283450"/>
              <a:gd name="connsiteY25529" fmla="*/ 2763505 h 6857979"/>
              <a:gd name="connsiteX25530" fmla="*/ 1014077 w 7283450"/>
              <a:gd name="connsiteY25530" fmla="*/ 2758743 h 6857979"/>
              <a:gd name="connsiteX25531" fmla="*/ 1019634 w 7283450"/>
              <a:gd name="connsiteY25531" fmla="*/ 2748420 h 6857979"/>
              <a:gd name="connsiteX25532" fmla="*/ 1022413 w 7283450"/>
              <a:gd name="connsiteY25532" fmla="*/ 2742865 h 6857979"/>
              <a:gd name="connsiteX25533" fmla="*/ 1024794 w 7283450"/>
              <a:gd name="connsiteY25533" fmla="*/ 2737308 h 6857979"/>
              <a:gd name="connsiteX25534" fmla="*/ 1026382 w 7283450"/>
              <a:gd name="connsiteY25534" fmla="*/ 2732543 h 6857979"/>
              <a:gd name="connsiteX25535" fmla="*/ 1027969 w 7283450"/>
              <a:gd name="connsiteY25535" fmla="*/ 2726986 h 6857979"/>
              <a:gd name="connsiteX25536" fmla="*/ 1028763 w 7283450"/>
              <a:gd name="connsiteY25536" fmla="*/ 2721826 h 6857979"/>
              <a:gd name="connsiteX25537" fmla="*/ 1028763 w 7283450"/>
              <a:gd name="connsiteY25537" fmla="*/ 2716268 h 6857979"/>
              <a:gd name="connsiteX25538" fmla="*/ 1027969 w 7283450"/>
              <a:gd name="connsiteY25538" fmla="*/ 2710314 h 6857979"/>
              <a:gd name="connsiteX25539" fmla="*/ 1026382 w 7283450"/>
              <a:gd name="connsiteY25539" fmla="*/ 2704756 h 6857979"/>
              <a:gd name="connsiteX25540" fmla="*/ 1025588 w 7283450"/>
              <a:gd name="connsiteY25540" fmla="*/ 2703169 h 6857979"/>
              <a:gd name="connsiteX25541" fmla="*/ 1024397 w 7283450"/>
              <a:gd name="connsiteY25541" fmla="*/ 2701581 h 6857979"/>
              <a:gd name="connsiteX25542" fmla="*/ 1020825 w 7283450"/>
              <a:gd name="connsiteY25542" fmla="*/ 2698802 h 6857979"/>
              <a:gd name="connsiteX25543" fmla="*/ 1016459 w 7283450"/>
              <a:gd name="connsiteY25543" fmla="*/ 2695626 h 6857979"/>
              <a:gd name="connsiteX25544" fmla="*/ 1010505 w 7283450"/>
              <a:gd name="connsiteY25544" fmla="*/ 2693245 h 6857979"/>
              <a:gd name="connsiteX25545" fmla="*/ 1004155 w 7283450"/>
              <a:gd name="connsiteY25545" fmla="*/ 2691259 h 6857979"/>
              <a:gd name="connsiteX25546" fmla="*/ 997011 w 7283450"/>
              <a:gd name="connsiteY25546" fmla="*/ 2688877 h 6857979"/>
              <a:gd name="connsiteX25547" fmla="*/ 989470 w 7283450"/>
              <a:gd name="connsiteY25547" fmla="*/ 2686893 h 6857979"/>
              <a:gd name="connsiteX25548" fmla="*/ 981135 w 7283450"/>
              <a:gd name="connsiteY25548" fmla="*/ 2685305 h 6857979"/>
              <a:gd name="connsiteX25549" fmla="*/ 964068 w 7283450"/>
              <a:gd name="connsiteY25549" fmla="*/ 2682129 h 6857979"/>
              <a:gd name="connsiteX25550" fmla="*/ 947398 w 7283450"/>
              <a:gd name="connsiteY25550" fmla="*/ 2680144 h 6857979"/>
              <a:gd name="connsiteX25551" fmla="*/ 931920 w 7283450"/>
              <a:gd name="connsiteY25551" fmla="*/ 2678557 h 6857979"/>
              <a:gd name="connsiteX25552" fmla="*/ 920012 w 7283450"/>
              <a:gd name="connsiteY25552" fmla="*/ 2677762 h 6857979"/>
              <a:gd name="connsiteX25553" fmla="*/ 910884 w 7283450"/>
              <a:gd name="connsiteY25553" fmla="*/ 2677366 h 6857979"/>
              <a:gd name="connsiteX25554" fmla="*/ 900961 w 7283450"/>
              <a:gd name="connsiteY25554" fmla="*/ 2676572 h 6857979"/>
              <a:gd name="connsiteX25555" fmla="*/ 881117 w 7283450"/>
              <a:gd name="connsiteY25555" fmla="*/ 2674587 h 6857979"/>
              <a:gd name="connsiteX25556" fmla="*/ 871591 w 7283450"/>
              <a:gd name="connsiteY25556" fmla="*/ 2674190 h 6857979"/>
              <a:gd name="connsiteX25557" fmla="*/ 862462 w 7283450"/>
              <a:gd name="connsiteY25557" fmla="*/ 2674190 h 6857979"/>
              <a:gd name="connsiteX25558" fmla="*/ 858096 w 7283450"/>
              <a:gd name="connsiteY25558" fmla="*/ 2674984 h 6857979"/>
              <a:gd name="connsiteX25559" fmla="*/ 854524 w 7283450"/>
              <a:gd name="connsiteY25559" fmla="*/ 2675381 h 6857979"/>
              <a:gd name="connsiteX25560" fmla="*/ 850952 w 7283450"/>
              <a:gd name="connsiteY25560" fmla="*/ 2676572 h 6857979"/>
              <a:gd name="connsiteX25561" fmla="*/ 847380 w 7283450"/>
              <a:gd name="connsiteY25561" fmla="*/ 2677762 h 6857979"/>
              <a:gd name="connsiteX25562" fmla="*/ 844205 w 7283450"/>
              <a:gd name="connsiteY25562" fmla="*/ 2680144 h 6857979"/>
              <a:gd name="connsiteX25563" fmla="*/ 840633 w 7283450"/>
              <a:gd name="connsiteY25563" fmla="*/ 2682526 h 6857979"/>
              <a:gd name="connsiteX25564" fmla="*/ 837855 w 7283450"/>
              <a:gd name="connsiteY25564" fmla="*/ 2685702 h 6857979"/>
              <a:gd name="connsiteX25565" fmla="*/ 834679 w 7283450"/>
              <a:gd name="connsiteY25565" fmla="*/ 2689671 h 6857979"/>
              <a:gd name="connsiteX25566" fmla="*/ 828329 w 7283450"/>
              <a:gd name="connsiteY25566" fmla="*/ 2698405 h 6857979"/>
              <a:gd name="connsiteX25567" fmla="*/ 821581 w 7283450"/>
              <a:gd name="connsiteY25567" fmla="*/ 2708329 h 6857979"/>
              <a:gd name="connsiteX25568" fmla="*/ 815231 w 7283450"/>
              <a:gd name="connsiteY25568" fmla="*/ 2718253 h 6857979"/>
              <a:gd name="connsiteX25569" fmla="*/ 808881 w 7283450"/>
              <a:gd name="connsiteY25569" fmla="*/ 2728177 h 6857979"/>
              <a:gd name="connsiteX25570" fmla="*/ 805309 w 7283450"/>
              <a:gd name="connsiteY25570" fmla="*/ 2732940 h 6857979"/>
              <a:gd name="connsiteX25571" fmla="*/ 801737 w 7283450"/>
              <a:gd name="connsiteY25571" fmla="*/ 2736911 h 6857979"/>
              <a:gd name="connsiteX25572" fmla="*/ 797768 w 7283450"/>
              <a:gd name="connsiteY25572" fmla="*/ 2741276 h 6857979"/>
              <a:gd name="connsiteX25573" fmla="*/ 794196 w 7283450"/>
              <a:gd name="connsiteY25573" fmla="*/ 2744848 h 6857979"/>
              <a:gd name="connsiteX25574" fmla="*/ 793799 w 7283450"/>
              <a:gd name="connsiteY25574" fmla="*/ 2744848 h 6857979"/>
              <a:gd name="connsiteX25575" fmla="*/ 793005 w 7283450"/>
              <a:gd name="connsiteY25575" fmla="*/ 2744848 h 6857979"/>
              <a:gd name="connsiteX25576" fmla="*/ 791020 w 7283450"/>
              <a:gd name="connsiteY25576" fmla="*/ 2744848 h 6857979"/>
              <a:gd name="connsiteX25577" fmla="*/ 789036 w 7283450"/>
              <a:gd name="connsiteY25577" fmla="*/ 2744451 h 6857979"/>
              <a:gd name="connsiteX25578" fmla="*/ 788242 w 7283450"/>
              <a:gd name="connsiteY25578" fmla="*/ 2744451 h 6857979"/>
              <a:gd name="connsiteX25579" fmla="*/ 787845 w 7283450"/>
              <a:gd name="connsiteY25579" fmla="*/ 2744848 h 6857979"/>
              <a:gd name="connsiteX25580" fmla="*/ 785860 w 7283450"/>
              <a:gd name="connsiteY25580" fmla="*/ 2746437 h 6857979"/>
              <a:gd name="connsiteX25581" fmla="*/ 784273 w 7283450"/>
              <a:gd name="connsiteY25581" fmla="*/ 2749214 h 6857979"/>
              <a:gd name="connsiteX25582" fmla="*/ 781098 w 7283450"/>
              <a:gd name="connsiteY25582" fmla="*/ 2753581 h 6857979"/>
              <a:gd name="connsiteX25583" fmla="*/ 778319 w 7283450"/>
              <a:gd name="connsiteY25583" fmla="*/ 2758346 h 6857979"/>
              <a:gd name="connsiteX25584" fmla="*/ 776732 w 7283450"/>
              <a:gd name="connsiteY25584" fmla="*/ 2759933 h 6857979"/>
              <a:gd name="connsiteX25585" fmla="*/ 775542 w 7283450"/>
              <a:gd name="connsiteY25585" fmla="*/ 2761521 h 6857979"/>
              <a:gd name="connsiteX25586" fmla="*/ 774747 w 7283450"/>
              <a:gd name="connsiteY25586" fmla="*/ 2761918 h 6857979"/>
              <a:gd name="connsiteX25587" fmla="*/ 773160 w 7283450"/>
              <a:gd name="connsiteY25587" fmla="*/ 2761918 h 6857979"/>
              <a:gd name="connsiteX25588" fmla="*/ 770778 w 7283450"/>
              <a:gd name="connsiteY25588" fmla="*/ 2761521 h 6857979"/>
              <a:gd name="connsiteX25589" fmla="*/ 768000 w 7283450"/>
              <a:gd name="connsiteY25589" fmla="*/ 2761124 h 6857979"/>
              <a:gd name="connsiteX25590" fmla="*/ 766809 w 7283450"/>
              <a:gd name="connsiteY25590" fmla="*/ 2761124 h 6857979"/>
              <a:gd name="connsiteX25591" fmla="*/ 766015 w 7283450"/>
              <a:gd name="connsiteY25591" fmla="*/ 2761521 h 6857979"/>
              <a:gd name="connsiteX25592" fmla="*/ 762840 w 7283450"/>
              <a:gd name="connsiteY25592" fmla="*/ 2763505 h 6857979"/>
              <a:gd name="connsiteX25593" fmla="*/ 759665 w 7283450"/>
              <a:gd name="connsiteY25593" fmla="*/ 2766284 h 6857979"/>
              <a:gd name="connsiteX25594" fmla="*/ 752124 w 7283450"/>
              <a:gd name="connsiteY25594" fmla="*/ 2772239 h 6857979"/>
              <a:gd name="connsiteX25595" fmla="*/ 745774 w 7283450"/>
              <a:gd name="connsiteY25595" fmla="*/ 2777399 h 6857979"/>
              <a:gd name="connsiteX25596" fmla="*/ 744186 w 7283450"/>
              <a:gd name="connsiteY25596" fmla="*/ 2778589 h 6857979"/>
              <a:gd name="connsiteX25597" fmla="*/ 743789 w 7283450"/>
              <a:gd name="connsiteY25597" fmla="*/ 2778589 h 6857979"/>
              <a:gd name="connsiteX25598" fmla="*/ 743789 w 7283450"/>
              <a:gd name="connsiteY25598" fmla="*/ 2778192 h 6857979"/>
              <a:gd name="connsiteX25599" fmla="*/ 743392 w 7283450"/>
              <a:gd name="connsiteY25599" fmla="*/ 2780177 h 6857979"/>
              <a:gd name="connsiteX25600" fmla="*/ 742996 w 7283450"/>
              <a:gd name="connsiteY25600" fmla="*/ 2782162 h 6857979"/>
              <a:gd name="connsiteX25601" fmla="*/ 742599 w 7283450"/>
              <a:gd name="connsiteY25601" fmla="*/ 2786131 h 6857979"/>
              <a:gd name="connsiteX25602" fmla="*/ 742996 w 7283450"/>
              <a:gd name="connsiteY25602" fmla="*/ 2790497 h 6857979"/>
              <a:gd name="connsiteX25603" fmla="*/ 743789 w 7283450"/>
              <a:gd name="connsiteY25603" fmla="*/ 2794466 h 6857979"/>
              <a:gd name="connsiteX25604" fmla="*/ 744980 w 7283450"/>
              <a:gd name="connsiteY25604" fmla="*/ 2801215 h 6857979"/>
              <a:gd name="connsiteX25605" fmla="*/ 744583 w 7283450"/>
              <a:gd name="connsiteY25605" fmla="*/ 2803597 h 6857979"/>
              <a:gd name="connsiteX25606" fmla="*/ 744583 w 7283450"/>
              <a:gd name="connsiteY25606" fmla="*/ 2804390 h 6857979"/>
              <a:gd name="connsiteX25607" fmla="*/ 743789 w 7283450"/>
              <a:gd name="connsiteY25607" fmla="*/ 2804787 h 6857979"/>
              <a:gd name="connsiteX25608" fmla="*/ 747361 w 7283450"/>
              <a:gd name="connsiteY25608" fmla="*/ 2804390 h 6857979"/>
              <a:gd name="connsiteX25609" fmla="*/ 750537 w 7283450"/>
              <a:gd name="connsiteY25609" fmla="*/ 2803597 h 6857979"/>
              <a:gd name="connsiteX25610" fmla="*/ 752521 w 7283450"/>
              <a:gd name="connsiteY25610" fmla="*/ 2802008 h 6857979"/>
              <a:gd name="connsiteX25611" fmla="*/ 754506 w 7283450"/>
              <a:gd name="connsiteY25611" fmla="*/ 2799628 h 6857979"/>
              <a:gd name="connsiteX25612" fmla="*/ 755696 w 7283450"/>
              <a:gd name="connsiteY25612" fmla="*/ 2796452 h 6857979"/>
              <a:gd name="connsiteX25613" fmla="*/ 756093 w 7283450"/>
              <a:gd name="connsiteY25613" fmla="*/ 2793276 h 6857979"/>
              <a:gd name="connsiteX25614" fmla="*/ 756887 w 7283450"/>
              <a:gd name="connsiteY25614" fmla="*/ 2789306 h 6857979"/>
              <a:gd name="connsiteX25615" fmla="*/ 756093 w 7283450"/>
              <a:gd name="connsiteY25615" fmla="*/ 2784940 h 6857979"/>
              <a:gd name="connsiteX25616" fmla="*/ 759665 w 7283450"/>
              <a:gd name="connsiteY25616" fmla="*/ 2785337 h 6857979"/>
              <a:gd name="connsiteX25617" fmla="*/ 762443 w 7283450"/>
              <a:gd name="connsiteY25617" fmla="*/ 2785337 h 6857979"/>
              <a:gd name="connsiteX25618" fmla="*/ 764825 w 7283450"/>
              <a:gd name="connsiteY25618" fmla="*/ 2784940 h 6857979"/>
              <a:gd name="connsiteX25619" fmla="*/ 767206 w 7283450"/>
              <a:gd name="connsiteY25619" fmla="*/ 2784543 h 6857979"/>
              <a:gd name="connsiteX25620" fmla="*/ 769191 w 7283450"/>
              <a:gd name="connsiteY25620" fmla="*/ 2783749 h 6857979"/>
              <a:gd name="connsiteX25621" fmla="*/ 770778 w 7283450"/>
              <a:gd name="connsiteY25621" fmla="*/ 2782956 h 6857979"/>
              <a:gd name="connsiteX25622" fmla="*/ 772366 w 7283450"/>
              <a:gd name="connsiteY25622" fmla="*/ 2781764 h 6857979"/>
              <a:gd name="connsiteX25623" fmla="*/ 773953 w 7283450"/>
              <a:gd name="connsiteY25623" fmla="*/ 2779780 h 6857979"/>
              <a:gd name="connsiteX25624" fmla="*/ 776335 w 7283450"/>
              <a:gd name="connsiteY25624" fmla="*/ 2776605 h 6857979"/>
              <a:gd name="connsiteX25625" fmla="*/ 777922 w 7283450"/>
              <a:gd name="connsiteY25625" fmla="*/ 2773032 h 6857979"/>
              <a:gd name="connsiteX25626" fmla="*/ 781495 w 7283450"/>
              <a:gd name="connsiteY25626" fmla="*/ 2765094 h 6857979"/>
              <a:gd name="connsiteX25627" fmla="*/ 784670 w 7283450"/>
              <a:gd name="connsiteY25627" fmla="*/ 2767872 h 6857979"/>
              <a:gd name="connsiteX25628" fmla="*/ 787448 w 7283450"/>
              <a:gd name="connsiteY25628" fmla="*/ 2771047 h 6857979"/>
              <a:gd name="connsiteX25629" fmla="*/ 789036 w 7283450"/>
              <a:gd name="connsiteY25629" fmla="*/ 2774223 h 6857979"/>
              <a:gd name="connsiteX25630" fmla="*/ 791020 w 7283450"/>
              <a:gd name="connsiteY25630" fmla="*/ 2777399 h 6857979"/>
              <a:gd name="connsiteX25631" fmla="*/ 792211 w 7283450"/>
              <a:gd name="connsiteY25631" fmla="*/ 2780574 h 6857979"/>
              <a:gd name="connsiteX25632" fmla="*/ 792608 w 7283450"/>
              <a:gd name="connsiteY25632" fmla="*/ 2784146 h 6857979"/>
              <a:gd name="connsiteX25633" fmla="*/ 793005 w 7283450"/>
              <a:gd name="connsiteY25633" fmla="*/ 2787718 h 6857979"/>
              <a:gd name="connsiteX25634" fmla="*/ 792608 w 7283450"/>
              <a:gd name="connsiteY25634" fmla="*/ 2791291 h 6857979"/>
              <a:gd name="connsiteX25635" fmla="*/ 791814 w 7283450"/>
              <a:gd name="connsiteY25635" fmla="*/ 2794466 h 6857979"/>
              <a:gd name="connsiteX25636" fmla="*/ 791020 w 7283450"/>
              <a:gd name="connsiteY25636" fmla="*/ 2798040 h 6857979"/>
              <a:gd name="connsiteX25637" fmla="*/ 789432 w 7283450"/>
              <a:gd name="connsiteY25637" fmla="*/ 2801613 h 6857979"/>
              <a:gd name="connsiteX25638" fmla="*/ 787845 w 7283450"/>
              <a:gd name="connsiteY25638" fmla="*/ 2805184 h 6857979"/>
              <a:gd name="connsiteX25639" fmla="*/ 783876 w 7283450"/>
              <a:gd name="connsiteY25639" fmla="*/ 2812329 h 6857979"/>
              <a:gd name="connsiteX25640" fmla="*/ 779114 w 7283450"/>
              <a:gd name="connsiteY25640" fmla="*/ 2819475 h 6857979"/>
              <a:gd name="connsiteX25641" fmla="*/ 773160 w 7283450"/>
              <a:gd name="connsiteY25641" fmla="*/ 2826223 h 6857979"/>
              <a:gd name="connsiteX25642" fmla="*/ 767206 w 7283450"/>
              <a:gd name="connsiteY25642" fmla="*/ 2832971 h 6857979"/>
              <a:gd name="connsiteX25643" fmla="*/ 760856 w 7283450"/>
              <a:gd name="connsiteY25643" fmla="*/ 2839322 h 6857979"/>
              <a:gd name="connsiteX25644" fmla="*/ 754109 w 7283450"/>
              <a:gd name="connsiteY25644" fmla="*/ 2845276 h 6857979"/>
              <a:gd name="connsiteX25645" fmla="*/ 741805 w 7283450"/>
              <a:gd name="connsiteY25645" fmla="*/ 2856391 h 6857979"/>
              <a:gd name="connsiteX25646" fmla="*/ 731485 w 7283450"/>
              <a:gd name="connsiteY25646" fmla="*/ 2865124 h 6857979"/>
              <a:gd name="connsiteX25647" fmla="*/ 724738 w 7283450"/>
              <a:gd name="connsiteY25647" fmla="*/ 2871475 h 6857979"/>
              <a:gd name="connsiteX25648" fmla="*/ 718388 w 7283450"/>
              <a:gd name="connsiteY25648" fmla="*/ 2878224 h 6857979"/>
              <a:gd name="connsiteX25649" fmla="*/ 712037 w 7283450"/>
              <a:gd name="connsiteY25649" fmla="*/ 2885369 h 6857979"/>
              <a:gd name="connsiteX25650" fmla="*/ 706084 w 7283450"/>
              <a:gd name="connsiteY25650" fmla="*/ 2892910 h 6857979"/>
              <a:gd name="connsiteX25651" fmla="*/ 694177 w 7283450"/>
              <a:gd name="connsiteY25651" fmla="*/ 2907201 h 6857979"/>
              <a:gd name="connsiteX25652" fmla="*/ 687429 w 7283450"/>
              <a:gd name="connsiteY25652" fmla="*/ 2914743 h 6857979"/>
              <a:gd name="connsiteX25653" fmla="*/ 681476 w 7283450"/>
              <a:gd name="connsiteY25653" fmla="*/ 2922285 h 6857979"/>
              <a:gd name="connsiteX25654" fmla="*/ 675126 w 7283450"/>
              <a:gd name="connsiteY25654" fmla="*/ 2928239 h 6857979"/>
              <a:gd name="connsiteX25655" fmla="*/ 668775 w 7283450"/>
              <a:gd name="connsiteY25655" fmla="*/ 2933797 h 6857979"/>
              <a:gd name="connsiteX25656" fmla="*/ 655678 w 7283450"/>
              <a:gd name="connsiteY25656" fmla="*/ 2945308 h 6857979"/>
              <a:gd name="connsiteX25657" fmla="*/ 642580 w 7283450"/>
              <a:gd name="connsiteY25657" fmla="*/ 2956820 h 6857979"/>
              <a:gd name="connsiteX25658" fmla="*/ 636626 w 7283450"/>
              <a:gd name="connsiteY25658" fmla="*/ 2962774 h 6857979"/>
              <a:gd name="connsiteX25659" fmla="*/ 631070 w 7283450"/>
              <a:gd name="connsiteY25659" fmla="*/ 2969126 h 6857979"/>
              <a:gd name="connsiteX25660" fmla="*/ 627498 w 7283450"/>
              <a:gd name="connsiteY25660" fmla="*/ 2972698 h 6857979"/>
              <a:gd name="connsiteX25661" fmla="*/ 625116 w 7283450"/>
              <a:gd name="connsiteY25661" fmla="*/ 2977461 h 6857979"/>
              <a:gd name="connsiteX25662" fmla="*/ 620354 w 7283450"/>
              <a:gd name="connsiteY25662" fmla="*/ 2985399 h 6857979"/>
              <a:gd name="connsiteX25663" fmla="*/ 615194 w 7283450"/>
              <a:gd name="connsiteY25663" fmla="*/ 2994530 h 6857979"/>
              <a:gd name="connsiteX25664" fmla="*/ 612416 w 7283450"/>
              <a:gd name="connsiteY25664" fmla="*/ 2998498 h 6857979"/>
              <a:gd name="connsiteX25665" fmla="*/ 608844 w 7283450"/>
              <a:gd name="connsiteY25665" fmla="*/ 3002071 h 6857979"/>
              <a:gd name="connsiteX25666" fmla="*/ 606859 w 7283450"/>
              <a:gd name="connsiteY25666" fmla="*/ 3004453 h 6857979"/>
              <a:gd name="connsiteX25667" fmla="*/ 604874 w 7283450"/>
              <a:gd name="connsiteY25667" fmla="*/ 3006041 h 6857979"/>
              <a:gd name="connsiteX25668" fmla="*/ 599318 w 7283450"/>
              <a:gd name="connsiteY25668" fmla="*/ 3008820 h 6857979"/>
              <a:gd name="connsiteX25669" fmla="*/ 594555 w 7283450"/>
              <a:gd name="connsiteY25669" fmla="*/ 3012392 h 6857979"/>
              <a:gd name="connsiteX25670" fmla="*/ 592174 w 7283450"/>
              <a:gd name="connsiteY25670" fmla="*/ 3013979 h 6857979"/>
              <a:gd name="connsiteX25671" fmla="*/ 590189 w 7283450"/>
              <a:gd name="connsiteY25671" fmla="*/ 3015568 h 6857979"/>
              <a:gd name="connsiteX25672" fmla="*/ 586617 w 7283450"/>
              <a:gd name="connsiteY25672" fmla="*/ 3020728 h 6857979"/>
              <a:gd name="connsiteX25673" fmla="*/ 582648 w 7283450"/>
              <a:gd name="connsiteY25673" fmla="*/ 3025095 h 6857979"/>
              <a:gd name="connsiteX25674" fmla="*/ 575901 w 7283450"/>
              <a:gd name="connsiteY25674" fmla="*/ 3035415 h 6857979"/>
              <a:gd name="connsiteX25675" fmla="*/ 569551 w 7283450"/>
              <a:gd name="connsiteY25675" fmla="*/ 3046131 h 6857979"/>
              <a:gd name="connsiteX25676" fmla="*/ 565582 w 7283450"/>
              <a:gd name="connsiteY25676" fmla="*/ 3050895 h 6857979"/>
              <a:gd name="connsiteX25677" fmla="*/ 562010 w 7283450"/>
              <a:gd name="connsiteY25677" fmla="*/ 3056056 h 6857979"/>
              <a:gd name="connsiteX25678" fmla="*/ 559231 w 7283450"/>
              <a:gd name="connsiteY25678" fmla="*/ 3058041 h 6857979"/>
              <a:gd name="connsiteX25679" fmla="*/ 556850 w 7283450"/>
              <a:gd name="connsiteY25679" fmla="*/ 3060025 h 6857979"/>
              <a:gd name="connsiteX25680" fmla="*/ 550499 w 7283450"/>
              <a:gd name="connsiteY25680" fmla="*/ 3063995 h 6857979"/>
              <a:gd name="connsiteX25681" fmla="*/ 544943 w 7283450"/>
              <a:gd name="connsiteY25681" fmla="*/ 3067965 h 6857979"/>
              <a:gd name="connsiteX25682" fmla="*/ 542164 w 7283450"/>
              <a:gd name="connsiteY25682" fmla="*/ 3069950 h 6857979"/>
              <a:gd name="connsiteX25683" fmla="*/ 539783 w 7283450"/>
              <a:gd name="connsiteY25683" fmla="*/ 3072728 h 6857979"/>
              <a:gd name="connsiteX25684" fmla="*/ 538195 w 7283450"/>
              <a:gd name="connsiteY25684" fmla="*/ 3075506 h 6857979"/>
              <a:gd name="connsiteX25685" fmla="*/ 536608 w 7283450"/>
              <a:gd name="connsiteY25685" fmla="*/ 3078285 h 6857979"/>
              <a:gd name="connsiteX25686" fmla="*/ 533829 w 7283450"/>
              <a:gd name="connsiteY25686" fmla="*/ 3085430 h 6857979"/>
              <a:gd name="connsiteX25687" fmla="*/ 531051 w 7283450"/>
              <a:gd name="connsiteY25687" fmla="*/ 3092576 h 6857979"/>
              <a:gd name="connsiteX25688" fmla="*/ 529464 w 7283450"/>
              <a:gd name="connsiteY25688" fmla="*/ 3096147 h 6857979"/>
              <a:gd name="connsiteX25689" fmla="*/ 527479 w 7283450"/>
              <a:gd name="connsiteY25689" fmla="*/ 3099324 h 6857979"/>
              <a:gd name="connsiteX25690" fmla="*/ 523113 w 7283450"/>
              <a:gd name="connsiteY25690" fmla="*/ 3104087 h 6857979"/>
              <a:gd name="connsiteX25691" fmla="*/ 518747 w 7283450"/>
              <a:gd name="connsiteY25691" fmla="*/ 3109644 h 6857979"/>
              <a:gd name="connsiteX25692" fmla="*/ 508031 w 7283450"/>
              <a:gd name="connsiteY25692" fmla="*/ 3120758 h 6857979"/>
              <a:gd name="connsiteX25693" fmla="*/ 503268 w 7283450"/>
              <a:gd name="connsiteY25693" fmla="*/ 3126713 h 6857979"/>
              <a:gd name="connsiteX25694" fmla="*/ 498108 w 7283450"/>
              <a:gd name="connsiteY25694" fmla="*/ 3133063 h 6857979"/>
              <a:gd name="connsiteX25695" fmla="*/ 493743 w 7283450"/>
              <a:gd name="connsiteY25695" fmla="*/ 3139415 h 6857979"/>
              <a:gd name="connsiteX25696" fmla="*/ 489774 w 7283450"/>
              <a:gd name="connsiteY25696" fmla="*/ 3146163 h 6857979"/>
              <a:gd name="connsiteX25697" fmla="*/ 488186 w 7283450"/>
              <a:gd name="connsiteY25697" fmla="*/ 3150132 h 6857979"/>
              <a:gd name="connsiteX25698" fmla="*/ 486995 w 7283450"/>
              <a:gd name="connsiteY25698" fmla="*/ 3154102 h 6857979"/>
              <a:gd name="connsiteX25699" fmla="*/ 485408 w 7283450"/>
              <a:gd name="connsiteY25699" fmla="*/ 3162834 h 6857979"/>
              <a:gd name="connsiteX25700" fmla="*/ 484614 w 7283450"/>
              <a:gd name="connsiteY25700" fmla="*/ 3167597 h 6857979"/>
              <a:gd name="connsiteX25701" fmla="*/ 483820 w 7283450"/>
              <a:gd name="connsiteY25701" fmla="*/ 3171567 h 6857979"/>
              <a:gd name="connsiteX25702" fmla="*/ 481836 w 7283450"/>
              <a:gd name="connsiteY25702" fmla="*/ 3175933 h 6857979"/>
              <a:gd name="connsiteX25703" fmla="*/ 480248 w 7283450"/>
              <a:gd name="connsiteY25703" fmla="*/ 3179506 h 6857979"/>
              <a:gd name="connsiteX25704" fmla="*/ 476279 w 7283450"/>
              <a:gd name="connsiteY25704" fmla="*/ 3185858 h 6857979"/>
              <a:gd name="connsiteX25705" fmla="*/ 471516 w 7283450"/>
              <a:gd name="connsiteY25705" fmla="*/ 3191415 h 6857979"/>
              <a:gd name="connsiteX25706" fmla="*/ 467150 w 7283450"/>
              <a:gd name="connsiteY25706" fmla="*/ 3195781 h 6857979"/>
              <a:gd name="connsiteX25707" fmla="*/ 462388 w 7283450"/>
              <a:gd name="connsiteY25707" fmla="*/ 3200147 h 6857979"/>
              <a:gd name="connsiteX25708" fmla="*/ 457625 w 7283450"/>
              <a:gd name="connsiteY25708" fmla="*/ 3204117 h 6857979"/>
              <a:gd name="connsiteX25709" fmla="*/ 452465 w 7283450"/>
              <a:gd name="connsiteY25709" fmla="*/ 3208882 h 6857979"/>
              <a:gd name="connsiteX25710" fmla="*/ 447305 w 7283450"/>
              <a:gd name="connsiteY25710" fmla="*/ 3213645 h 6857979"/>
              <a:gd name="connsiteX25711" fmla="*/ 442543 w 7283450"/>
              <a:gd name="connsiteY25711" fmla="*/ 3219598 h 6857979"/>
              <a:gd name="connsiteX25712" fmla="*/ 441749 w 7283450"/>
              <a:gd name="connsiteY25712" fmla="*/ 3219598 h 6857979"/>
              <a:gd name="connsiteX25713" fmla="*/ 440955 w 7283450"/>
              <a:gd name="connsiteY25713" fmla="*/ 3219201 h 6857979"/>
              <a:gd name="connsiteX25714" fmla="*/ 440558 w 7283450"/>
              <a:gd name="connsiteY25714" fmla="*/ 3218406 h 6857979"/>
              <a:gd name="connsiteX25715" fmla="*/ 439764 w 7283450"/>
              <a:gd name="connsiteY25715" fmla="*/ 3218010 h 6857979"/>
              <a:gd name="connsiteX25716" fmla="*/ 440558 w 7283450"/>
              <a:gd name="connsiteY25716" fmla="*/ 3216423 h 6857979"/>
              <a:gd name="connsiteX25717" fmla="*/ 441749 w 7283450"/>
              <a:gd name="connsiteY25717" fmla="*/ 3214041 h 6857979"/>
              <a:gd name="connsiteX25718" fmla="*/ 444527 w 7283450"/>
              <a:gd name="connsiteY25718" fmla="*/ 3210072 h 6857979"/>
              <a:gd name="connsiteX25719" fmla="*/ 445321 w 7283450"/>
              <a:gd name="connsiteY25719" fmla="*/ 3208485 h 6857979"/>
              <a:gd name="connsiteX25720" fmla="*/ 445718 w 7283450"/>
              <a:gd name="connsiteY25720" fmla="*/ 3206102 h 6857979"/>
              <a:gd name="connsiteX25721" fmla="*/ 423491 w 7283450"/>
              <a:gd name="connsiteY25721" fmla="*/ 3237459 h 6857979"/>
              <a:gd name="connsiteX25722" fmla="*/ 400868 w 7283450"/>
              <a:gd name="connsiteY25722" fmla="*/ 3269216 h 6857979"/>
              <a:gd name="connsiteX25723" fmla="*/ 378245 w 7283450"/>
              <a:gd name="connsiteY25723" fmla="*/ 3299781 h 6857979"/>
              <a:gd name="connsiteX25724" fmla="*/ 366735 w 7283450"/>
              <a:gd name="connsiteY25724" fmla="*/ 3315261 h 6857979"/>
              <a:gd name="connsiteX25725" fmla="*/ 354431 w 7283450"/>
              <a:gd name="connsiteY25725" fmla="*/ 3329948 h 6857979"/>
              <a:gd name="connsiteX25726" fmla="*/ 352843 w 7283450"/>
              <a:gd name="connsiteY25726" fmla="*/ 3327168 h 6857979"/>
              <a:gd name="connsiteX25727" fmla="*/ 352050 w 7283450"/>
              <a:gd name="connsiteY25727" fmla="*/ 3323596 h 6857979"/>
              <a:gd name="connsiteX25728" fmla="*/ 351653 w 7283450"/>
              <a:gd name="connsiteY25728" fmla="*/ 3320818 h 6857979"/>
              <a:gd name="connsiteX25729" fmla="*/ 351653 w 7283450"/>
              <a:gd name="connsiteY25729" fmla="*/ 3317643 h 6857979"/>
              <a:gd name="connsiteX25730" fmla="*/ 352050 w 7283450"/>
              <a:gd name="connsiteY25730" fmla="*/ 3315261 h 6857979"/>
              <a:gd name="connsiteX25731" fmla="*/ 352843 w 7283450"/>
              <a:gd name="connsiteY25731" fmla="*/ 3312482 h 6857979"/>
              <a:gd name="connsiteX25732" fmla="*/ 353637 w 7283450"/>
              <a:gd name="connsiteY25732" fmla="*/ 3310100 h 6857979"/>
              <a:gd name="connsiteX25733" fmla="*/ 355622 w 7283450"/>
              <a:gd name="connsiteY25733" fmla="*/ 3307322 h 6857979"/>
              <a:gd name="connsiteX25734" fmla="*/ 358797 w 7283450"/>
              <a:gd name="connsiteY25734" fmla="*/ 3302559 h 6857979"/>
              <a:gd name="connsiteX25735" fmla="*/ 362766 w 7283450"/>
              <a:gd name="connsiteY25735" fmla="*/ 3297002 h 6857979"/>
              <a:gd name="connsiteX25736" fmla="*/ 366735 w 7283450"/>
              <a:gd name="connsiteY25736" fmla="*/ 3291842 h 6857979"/>
              <a:gd name="connsiteX25737" fmla="*/ 370307 w 7283450"/>
              <a:gd name="connsiteY25737" fmla="*/ 3286681 h 6857979"/>
              <a:gd name="connsiteX25738" fmla="*/ 378642 w 7283450"/>
              <a:gd name="connsiteY25738" fmla="*/ 3273582 h 6857979"/>
              <a:gd name="connsiteX25739" fmla="*/ 387771 w 7283450"/>
              <a:gd name="connsiteY25739" fmla="*/ 3259689 h 6857979"/>
              <a:gd name="connsiteX25740" fmla="*/ 396899 w 7283450"/>
              <a:gd name="connsiteY25740" fmla="*/ 3245797 h 6857979"/>
              <a:gd name="connsiteX25741" fmla="*/ 404837 w 7283450"/>
              <a:gd name="connsiteY25741" fmla="*/ 3233093 h 6857979"/>
              <a:gd name="connsiteX25742" fmla="*/ 405234 w 7283450"/>
              <a:gd name="connsiteY25742" fmla="*/ 3231903 h 6857979"/>
              <a:gd name="connsiteX25743" fmla="*/ 405234 w 7283450"/>
              <a:gd name="connsiteY25743" fmla="*/ 3230712 h 6857979"/>
              <a:gd name="connsiteX25744" fmla="*/ 404837 w 7283450"/>
              <a:gd name="connsiteY25744" fmla="*/ 3227933 h 6857979"/>
              <a:gd name="connsiteX25745" fmla="*/ 404440 w 7283450"/>
              <a:gd name="connsiteY25745" fmla="*/ 3225552 h 6857979"/>
              <a:gd name="connsiteX25746" fmla="*/ 404440 w 7283450"/>
              <a:gd name="connsiteY25746" fmla="*/ 3223964 h 6857979"/>
              <a:gd name="connsiteX25747" fmla="*/ 404837 w 7283450"/>
              <a:gd name="connsiteY25747" fmla="*/ 3222774 h 6857979"/>
              <a:gd name="connsiteX25748" fmla="*/ 421110 w 7283450"/>
              <a:gd name="connsiteY25748" fmla="*/ 3196972 h 6857979"/>
              <a:gd name="connsiteX25749" fmla="*/ 437780 w 7283450"/>
              <a:gd name="connsiteY25749" fmla="*/ 3170376 h 6857979"/>
              <a:gd name="connsiteX25750" fmla="*/ 446512 w 7283450"/>
              <a:gd name="connsiteY25750" fmla="*/ 3157278 h 6857979"/>
              <a:gd name="connsiteX25751" fmla="*/ 455243 w 7283450"/>
              <a:gd name="connsiteY25751" fmla="*/ 3144178 h 6857979"/>
              <a:gd name="connsiteX25752" fmla="*/ 464372 w 7283450"/>
              <a:gd name="connsiteY25752" fmla="*/ 3131873 h 6857979"/>
              <a:gd name="connsiteX25753" fmla="*/ 473898 w 7283450"/>
              <a:gd name="connsiteY25753" fmla="*/ 3119171 h 6857979"/>
              <a:gd name="connsiteX25754" fmla="*/ 477867 w 7283450"/>
              <a:gd name="connsiteY25754" fmla="*/ 3115202 h 6857979"/>
              <a:gd name="connsiteX25755" fmla="*/ 481439 w 7283450"/>
              <a:gd name="connsiteY25755" fmla="*/ 3110835 h 6857979"/>
              <a:gd name="connsiteX25756" fmla="*/ 489774 w 7283450"/>
              <a:gd name="connsiteY25756" fmla="*/ 3102896 h 6857979"/>
              <a:gd name="connsiteX25757" fmla="*/ 498108 w 7283450"/>
              <a:gd name="connsiteY25757" fmla="*/ 3094560 h 6857979"/>
              <a:gd name="connsiteX25758" fmla="*/ 502077 w 7283450"/>
              <a:gd name="connsiteY25758" fmla="*/ 3090590 h 6857979"/>
              <a:gd name="connsiteX25759" fmla="*/ 505253 w 7283450"/>
              <a:gd name="connsiteY25759" fmla="*/ 3085828 h 6857979"/>
              <a:gd name="connsiteX25760" fmla="*/ 507237 w 7283450"/>
              <a:gd name="connsiteY25760" fmla="*/ 3082651 h 6857979"/>
              <a:gd name="connsiteX25761" fmla="*/ 509222 w 7283450"/>
              <a:gd name="connsiteY25761" fmla="*/ 3079079 h 6857979"/>
              <a:gd name="connsiteX25762" fmla="*/ 511603 w 7283450"/>
              <a:gd name="connsiteY25762" fmla="*/ 3072728 h 6857979"/>
              <a:gd name="connsiteX25763" fmla="*/ 514381 w 7283450"/>
              <a:gd name="connsiteY25763" fmla="*/ 3065583 h 6857979"/>
              <a:gd name="connsiteX25764" fmla="*/ 515969 w 7283450"/>
              <a:gd name="connsiteY25764" fmla="*/ 3062010 h 6857979"/>
              <a:gd name="connsiteX25765" fmla="*/ 517953 w 7283450"/>
              <a:gd name="connsiteY25765" fmla="*/ 3059232 h 6857979"/>
              <a:gd name="connsiteX25766" fmla="*/ 523510 w 7283450"/>
              <a:gd name="connsiteY25766" fmla="*/ 3052086 h 6857979"/>
              <a:gd name="connsiteX25767" fmla="*/ 529464 w 7283450"/>
              <a:gd name="connsiteY25767" fmla="*/ 3044940 h 6857979"/>
              <a:gd name="connsiteX25768" fmla="*/ 541370 w 7283450"/>
              <a:gd name="connsiteY25768" fmla="*/ 3032240 h 6857979"/>
              <a:gd name="connsiteX25769" fmla="*/ 547721 w 7283450"/>
              <a:gd name="connsiteY25769" fmla="*/ 3025888 h 6857979"/>
              <a:gd name="connsiteX25770" fmla="*/ 554071 w 7283450"/>
              <a:gd name="connsiteY25770" fmla="*/ 3019140 h 6857979"/>
              <a:gd name="connsiteX25771" fmla="*/ 559628 w 7283450"/>
              <a:gd name="connsiteY25771" fmla="*/ 3012789 h 6857979"/>
              <a:gd name="connsiteX25772" fmla="*/ 565185 w 7283450"/>
              <a:gd name="connsiteY25772" fmla="*/ 3005644 h 6857979"/>
              <a:gd name="connsiteX25773" fmla="*/ 566375 w 7283450"/>
              <a:gd name="connsiteY25773" fmla="*/ 3003262 h 6857979"/>
              <a:gd name="connsiteX25774" fmla="*/ 567566 w 7283450"/>
              <a:gd name="connsiteY25774" fmla="*/ 3000087 h 6857979"/>
              <a:gd name="connsiteX25775" fmla="*/ 569948 w 7283450"/>
              <a:gd name="connsiteY25775" fmla="*/ 2993736 h 6857979"/>
              <a:gd name="connsiteX25776" fmla="*/ 571932 w 7283450"/>
              <a:gd name="connsiteY25776" fmla="*/ 2987781 h 6857979"/>
              <a:gd name="connsiteX25777" fmla="*/ 573123 w 7283450"/>
              <a:gd name="connsiteY25777" fmla="*/ 2984606 h 6857979"/>
              <a:gd name="connsiteX25778" fmla="*/ 574313 w 7283450"/>
              <a:gd name="connsiteY25778" fmla="*/ 2982223 h 6857979"/>
              <a:gd name="connsiteX25779" fmla="*/ 575901 w 7283450"/>
              <a:gd name="connsiteY25779" fmla="*/ 2980239 h 6857979"/>
              <a:gd name="connsiteX25780" fmla="*/ 578282 w 7283450"/>
              <a:gd name="connsiteY25780" fmla="*/ 2978652 h 6857979"/>
              <a:gd name="connsiteX25781" fmla="*/ 582251 w 7283450"/>
              <a:gd name="connsiteY25781" fmla="*/ 2975475 h 6857979"/>
              <a:gd name="connsiteX25782" fmla="*/ 587014 w 7283450"/>
              <a:gd name="connsiteY25782" fmla="*/ 2972698 h 6857979"/>
              <a:gd name="connsiteX25783" fmla="*/ 588601 w 7283450"/>
              <a:gd name="connsiteY25783" fmla="*/ 2971110 h 6857979"/>
              <a:gd name="connsiteX25784" fmla="*/ 590189 w 7283450"/>
              <a:gd name="connsiteY25784" fmla="*/ 2969126 h 6857979"/>
              <a:gd name="connsiteX25785" fmla="*/ 593364 w 7283450"/>
              <a:gd name="connsiteY25785" fmla="*/ 2963171 h 6857979"/>
              <a:gd name="connsiteX25786" fmla="*/ 596936 w 7283450"/>
              <a:gd name="connsiteY25786" fmla="*/ 2956820 h 6857979"/>
              <a:gd name="connsiteX25787" fmla="*/ 602493 w 7283450"/>
              <a:gd name="connsiteY25787" fmla="*/ 2942529 h 6857979"/>
              <a:gd name="connsiteX25788" fmla="*/ 608446 w 7283450"/>
              <a:gd name="connsiteY25788" fmla="*/ 2928636 h 6857979"/>
              <a:gd name="connsiteX25789" fmla="*/ 612019 w 7283450"/>
              <a:gd name="connsiteY25789" fmla="*/ 2921888 h 6857979"/>
              <a:gd name="connsiteX25790" fmla="*/ 615194 w 7283450"/>
              <a:gd name="connsiteY25790" fmla="*/ 2915140 h 6857979"/>
              <a:gd name="connsiteX25791" fmla="*/ 615988 w 7283450"/>
              <a:gd name="connsiteY25791" fmla="*/ 2914346 h 6857979"/>
              <a:gd name="connsiteX25792" fmla="*/ 617179 w 7283450"/>
              <a:gd name="connsiteY25792" fmla="*/ 2913552 h 6857979"/>
              <a:gd name="connsiteX25793" fmla="*/ 620354 w 7283450"/>
              <a:gd name="connsiteY25793" fmla="*/ 2911964 h 6857979"/>
              <a:gd name="connsiteX25794" fmla="*/ 622735 w 7283450"/>
              <a:gd name="connsiteY25794" fmla="*/ 2910774 h 6857979"/>
              <a:gd name="connsiteX25795" fmla="*/ 623926 w 7283450"/>
              <a:gd name="connsiteY25795" fmla="*/ 2909980 h 6857979"/>
              <a:gd name="connsiteX25796" fmla="*/ 624719 w 7283450"/>
              <a:gd name="connsiteY25796" fmla="*/ 2908392 h 6857979"/>
              <a:gd name="connsiteX25797" fmla="*/ 625513 w 7283450"/>
              <a:gd name="connsiteY25797" fmla="*/ 2906010 h 6857979"/>
              <a:gd name="connsiteX25798" fmla="*/ 626307 w 7283450"/>
              <a:gd name="connsiteY25798" fmla="*/ 2903232 h 6857979"/>
              <a:gd name="connsiteX25799" fmla="*/ 627498 w 7283450"/>
              <a:gd name="connsiteY25799" fmla="*/ 2896880 h 6857979"/>
              <a:gd name="connsiteX25800" fmla="*/ 629085 w 7283450"/>
              <a:gd name="connsiteY25800" fmla="*/ 2890529 h 6857979"/>
              <a:gd name="connsiteX25801" fmla="*/ 629879 w 7283450"/>
              <a:gd name="connsiteY25801" fmla="*/ 2887750 h 6857979"/>
              <a:gd name="connsiteX25802" fmla="*/ 631070 w 7283450"/>
              <a:gd name="connsiteY25802" fmla="*/ 2885369 h 6857979"/>
              <a:gd name="connsiteX25803" fmla="*/ 632260 w 7283450"/>
              <a:gd name="connsiteY25803" fmla="*/ 2884178 h 6857979"/>
              <a:gd name="connsiteX25804" fmla="*/ 633451 w 7283450"/>
              <a:gd name="connsiteY25804" fmla="*/ 2882590 h 6857979"/>
              <a:gd name="connsiteX25805" fmla="*/ 636626 w 7283450"/>
              <a:gd name="connsiteY25805" fmla="*/ 2880605 h 6857979"/>
              <a:gd name="connsiteX25806" fmla="*/ 640595 w 7283450"/>
              <a:gd name="connsiteY25806" fmla="*/ 2878224 h 6857979"/>
              <a:gd name="connsiteX25807" fmla="*/ 642183 w 7283450"/>
              <a:gd name="connsiteY25807" fmla="*/ 2877033 h 6857979"/>
              <a:gd name="connsiteX25808" fmla="*/ 643374 w 7283450"/>
              <a:gd name="connsiteY25808" fmla="*/ 2875445 h 6857979"/>
              <a:gd name="connsiteX25809" fmla="*/ 644962 w 7283450"/>
              <a:gd name="connsiteY25809" fmla="*/ 2871872 h 6857979"/>
              <a:gd name="connsiteX25810" fmla="*/ 646549 w 7283450"/>
              <a:gd name="connsiteY25810" fmla="*/ 2868300 h 6857979"/>
              <a:gd name="connsiteX25811" fmla="*/ 648534 w 7283450"/>
              <a:gd name="connsiteY25811" fmla="*/ 2859964 h 6857979"/>
              <a:gd name="connsiteX25812" fmla="*/ 650518 w 7283450"/>
              <a:gd name="connsiteY25812" fmla="*/ 2852024 h 6857979"/>
              <a:gd name="connsiteX25813" fmla="*/ 651312 w 7283450"/>
              <a:gd name="connsiteY25813" fmla="*/ 2848055 h 6857979"/>
              <a:gd name="connsiteX25814" fmla="*/ 652899 w 7283450"/>
              <a:gd name="connsiteY25814" fmla="*/ 2845276 h 6857979"/>
              <a:gd name="connsiteX25815" fmla="*/ 657265 w 7283450"/>
              <a:gd name="connsiteY25815" fmla="*/ 2838131 h 6857979"/>
              <a:gd name="connsiteX25816" fmla="*/ 664013 w 7283450"/>
              <a:gd name="connsiteY25816" fmla="*/ 2828207 h 6857979"/>
              <a:gd name="connsiteX25817" fmla="*/ 671553 w 7283450"/>
              <a:gd name="connsiteY25817" fmla="*/ 2816697 h 6857979"/>
              <a:gd name="connsiteX25818" fmla="*/ 677904 w 7283450"/>
              <a:gd name="connsiteY25818" fmla="*/ 2804787 h 6857979"/>
              <a:gd name="connsiteX25819" fmla="*/ 678698 w 7283450"/>
              <a:gd name="connsiteY25819" fmla="*/ 2803994 h 6857979"/>
              <a:gd name="connsiteX25820" fmla="*/ 682270 w 7283450"/>
              <a:gd name="connsiteY25820" fmla="*/ 2800024 h 6857979"/>
              <a:gd name="connsiteX25821" fmla="*/ 685445 w 7283450"/>
              <a:gd name="connsiteY25821" fmla="*/ 2795657 h 6857979"/>
              <a:gd name="connsiteX25822" fmla="*/ 686636 w 7283450"/>
              <a:gd name="connsiteY25822" fmla="*/ 2794864 h 6857979"/>
              <a:gd name="connsiteX25823" fmla="*/ 687032 w 7283450"/>
              <a:gd name="connsiteY25823" fmla="*/ 2794864 h 6857979"/>
              <a:gd name="connsiteX25824" fmla="*/ 687429 w 7283450"/>
              <a:gd name="connsiteY25824" fmla="*/ 2794864 h 6857979"/>
              <a:gd name="connsiteX25825" fmla="*/ 686636 w 7283450"/>
              <a:gd name="connsiteY25825" fmla="*/ 2793673 h 6857979"/>
              <a:gd name="connsiteX25826" fmla="*/ 685445 w 7283450"/>
              <a:gd name="connsiteY25826" fmla="*/ 2792482 h 6857979"/>
              <a:gd name="connsiteX25827" fmla="*/ 684254 w 7283450"/>
              <a:gd name="connsiteY25827" fmla="*/ 2791291 h 6857979"/>
              <a:gd name="connsiteX25828" fmla="*/ 682667 w 7283450"/>
              <a:gd name="connsiteY25828" fmla="*/ 2790497 h 6857979"/>
              <a:gd name="connsiteX25829" fmla="*/ 678698 w 7283450"/>
              <a:gd name="connsiteY25829" fmla="*/ 2789306 h 6857979"/>
              <a:gd name="connsiteX25830" fmla="*/ 674332 w 7283450"/>
              <a:gd name="connsiteY25830" fmla="*/ 2788909 h 6857979"/>
              <a:gd name="connsiteX25831" fmla="*/ 668775 w 7283450"/>
              <a:gd name="connsiteY25831" fmla="*/ 2789306 h 6857979"/>
              <a:gd name="connsiteX25832" fmla="*/ 663616 w 7283450"/>
              <a:gd name="connsiteY25832" fmla="*/ 2790497 h 6857979"/>
              <a:gd name="connsiteX25833" fmla="*/ 657265 w 7283450"/>
              <a:gd name="connsiteY25833" fmla="*/ 2792085 h 6857979"/>
              <a:gd name="connsiteX25834" fmla="*/ 650915 w 7283450"/>
              <a:gd name="connsiteY25834" fmla="*/ 2793673 h 6857979"/>
              <a:gd name="connsiteX25835" fmla="*/ 637817 w 7283450"/>
              <a:gd name="connsiteY25835" fmla="*/ 2798040 h 6857979"/>
              <a:gd name="connsiteX25836" fmla="*/ 624719 w 7283450"/>
              <a:gd name="connsiteY25836" fmla="*/ 2803200 h 6857979"/>
              <a:gd name="connsiteX25837" fmla="*/ 612813 w 7283450"/>
              <a:gd name="connsiteY25837" fmla="*/ 2807963 h 6857979"/>
              <a:gd name="connsiteX25838" fmla="*/ 602493 w 7283450"/>
              <a:gd name="connsiteY25838" fmla="*/ 2811536 h 6857979"/>
              <a:gd name="connsiteX25839" fmla="*/ 593364 w 7283450"/>
              <a:gd name="connsiteY25839" fmla="*/ 2815505 h 6857979"/>
              <a:gd name="connsiteX25840" fmla="*/ 583839 w 7283450"/>
              <a:gd name="connsiteY25840" fmla="*/ 2819078 h 6857979"/>
              <a:gd name="connsiteX25841" fmla="*/ 564391 w 7283450"/>
              <a:gd name="connsiteY25841" fmla="*/ 2828207 h 6857979"/>
              <a:gd name="connsiteX25842" fmla="*/ 545736 w 7283450"/>
              <a:gd name="connsiteY25842" fmla="*/ 2837338 h 6857979"/>
              <a:gd name="connsiteX25843" fmla="*/ 530654 w 7283450"/>
              <a:gd name="connsiteY25843" fmla="*/ 2845276 h 6857979"/>
              <a:gd name="connsiteX25844" fmla="*/ 509222 w 7283450"/>
              <a:gd name="connsiteY25844" fmla="*/ 2855994 h 6857979"/>
              <a:gd name="connsiteX25845" fmla="*/ 486995 w 7283450"/>
              <a:gd name="connsiteY25845" fmla="*/ 2867109 h 6857979"/>
              <a:gd name="connsiteX25846" fmla="*/ 465166 w 7283450"/>
              <a:gd name="connsiteY25846" fmla="*/ 2877826 h 6857979"/>
              <a:gd name="connsiteX25847" fmla="*/ 443336 w 7283450"/>
              <a:gd name="connsiteY25847" fmla="*/ 2887750 h 6857979"/>
              <a:gd name="connsiteX25848" fmla="*/ 421110 w 7283450"/>
              <a:gd name="connsiteY25848" fmla="*/ 2897674 h 6857979"/>
              <a:gd name="connsiteX25849" fmla="*/ 398487 w 7283450"/>
              <a:gd name="connsiteY25849" fmla="*/ 2907201 h 6857979"/>
              <a:gd name="connsiteX25850" fmla="*/ 375467 w 7283450"/>
              <a:gd name="connsiteY25850" fmla="*/ 2916331 h 6857979"/>
              <a:gd name="connsiteX25851" fmla="*/ 351653 w 7283450"/>
              <a:gd name="connsiteY25851" fmla="*/ 2925461 h 6857979"/>
              <a:gd name="connsiteX25852" fmla="*/ 348875 w 7283450"/>
              <a:gd name="connsiteY25852" fmla="*/ 2927048 h 6857979"/>
              <a:gd name="connsiteX25853" fmla="*/ 345699 w 7283450"/>
              <a:gd name="connsiteY25853" fmla="*/ 2928239 h 6857979"/>
              <a:gd name="connsiteX25854" fmla="*/ 340143 w 7283450"/>
              <a:gd name="connsiteY25854" fmla="*/ 2932209 h 6857979"/>
              <a:gd name="connsiteX25855" fmla="*/ 334189 w 7283450"/>
              <a:gd name="connsiteY25855" fmla="*/ 2937369 h 6857979"/>
              <a:gd name="connsiteX25856" fmla="*/ 328236 w 7283450"/>
              <a:gd name="connsiteY25856" fmla="*/ 2942133 h 6857979"/>
              <a:gd name="connsiteX25857" fmla="*/ 316725 w 7283450"/>
              <a:gd name="connsiteY25857" fmla="*/ 2953247 h 6857979"/>
              <a:gd name="connsiteX25858" fmla="*/ 310375 w 7283450"/>
              <a:gd name="connsiteY25858" fmla="*/ 2958011 h 6857979"/>
              <a:gd name="connsiteX25859" fmla="*/ 304819 w 7283450"/>
              <a:gd name="connsiteY25859" fmla="*/ 2962377 h 6857979"/>
              <a:gd name="connsiteX25860" fmla="*/ 303231 w 7283450"/>
              <a:gd name="connsiteY25860" fmla="*/ 2958011 h 6857979"/>
              <a:gd name="connsiteX25861" fmla="*/ 303231 w 7283450"/>
              <a:gd name="connsiteY25861" fmla="*/ 2954437 h 6857979"/>
              <a:gd name="connsiteX25862" fmla="*/ 304025 w 7283450"/>
              <a:gd name="connsiteY25862" fmla="*/ 2950468 h 6857979"/>
              <a:gd name="connsiteX25863" fmla="*/ 305216 w 7283450"/>
              <a:gd name="connsiteY25863" fmla="*/ 2947293 h 6857979"/>
              <a:gd name="connsiteX25864" fmla="*/ 306803 w 7283450"/>
              <a:gd name="connsiteY25864" fmla="*/ 2944515 h 6857979"/>
              <a:gd name="connsiteX25865" fmla="*/ 309184 w 7283450"/>
              <a:gd name="connsiteY25865" fmla="*/ 2941338 h 6857979"/>
              <a:gd name="connsiteX25866" fmla="*/ 311566 w 7283450"/>
              <a:gd name="connsiteY25866" fmla="*/ 2938957 h 6857979"/>
              <a:gd name="connsiteX25867" fmla="*/ 315138 w 7283450"/>
              <a:gd name="connsiteY25867" fmla="*/ 2936575 h 6857979"/>
              <a:gd name="connsiteX25868" fmla="*/ 322679 w 7283450"/>
              <a:gd name="connsiteY25868" fmla="*/ 2931414 h 6857979"/>
              <a:gd name="connsiteX25869" fmla="*/ 331014 w 7283450"/>
              <a:gd name="connsiteY25869" fmla="*/ 2926651 h 6857979"/>
              <a:gd name="connsiteX25870" fmla="*/ 340143 w 7283450"/>
              <a:gd name="connsiteY25870" fmla="*/ 2921094 h 6857979"/>
              <a:gd name="connsiteX25871" fmla="*/ 348478 w 7283450"/>
              <a:gd name="connsiteY25871" fmla="*/ 2915140 h 6857979"/>
              <a:gd name="connsiteX25872" fmla="*/ 353240 w 7283450"/>
              <a:gd name="connsiteY25872" fmla="*/ 2911567 h 6857979"/>
              <a:gd name="connsiteX25873" fmla="*/ 358003 w 7283450"/>
              <a:gd name="connsiteY25873" fmla="*/ 2907201 h 6857979"/>
              <a:gd name="connsiteX25874" fmla="*/ 365941 w 7283450"/>
              <a:gd name="connsiteY25874" fmla="*/ 2898865 h 6857979"/>
              <a:gd name="connsiteX25875" fmla="*/ 373483 w 7283450"/>
              <a:gd name="connsiteY25875" fmla="*/ 2890926 h 6857979"/>
              <a:gd name="connsiteX25876" fmla="*/ 376657 w 7283450"/>
              <a:gd name="connsiteY25876" fmla="*/ 2887750 h 6857979"/>
              <a:gd name="connsiteX25877" fmla="*/ 379832 w 7283450"/>
              <a:gd name="connsiteY25877" fmla="*/ 2885369 h 6857979"/>
              <a:gd name="connsiteX25878" fmla="*/ 384596 w 7283450"/>
              <a:gd name="connsiteY25878" fmla="*/ 2882193 h 6857979"/>
              <a:gd name="connsiteX25879" fmla="*/ 389358 w 7283450"/>
              <a:gd name="connsiteY25879" fmla="*/ 2879811 h 6857979"/>
              <a:gd name="connsiteX25880" fmla="*/ 399678 w 7283450"/>
              <a:gd name="connsiteY25880" fmla="*/ 2875842 h 6857979"/>
              <a:gd name="connsiteX25881" fmla="*/ 404440 w 7283450"/>
              <a:gd name="connsiteY25881" fmla="*/ 2873460 h 6857979"/>
              <a:gd name="connsiteX25882" fmla="*/ 409203 w 7283450"/>
              <a:gd name="connsiteY25882" fmla="*/ 2871475 h 6857979"/>
              <a:gd name="connsiteX25883" fmla="*/ 413569 w 7283450"/>
              <a:gd name="connsiteY25883" fmla="*/ 2868697 h 6857979"/>
              <a:gd name="connsiteX25884" fmla="*/ 417538 w 7283450"/>
              <a:gd name="connsiteY25884" fmla="*/ 2865124 h 6857979"/>
              <a:gd name="connsiteX25885" fmla="*/ 419125 w 7283450"/>
              <a:gd name="connsiteY25885" fmla="*/ 2863139 h 6857979"/>
              <a:gd name="connsiteX25886" fmla="*/ 420316 w 7283450"/>
              <a:gd name="connsiteY25886" fmla="*/ 2861154 h 6857979"/>
              <a:gd name="connsiteX25887" fmla="*/ 421904 w 7283450"/>
              <a:gd name="connsiteY25887" fmla="*/ 2856391 h 6857979"/>
              <a:gd name="connsiteX25888" fmla="*/ 424285 w 7283450"/>
              <a:gd name="connsiteY25888" fmla="*/ 2852421 h 6857979"/>
              <a:gd name="connsiteX25889" fmla="*/ 425476 w 7283450"/>
              <a:gd name="connsiteY25889" fmla="*/ 2850437 h 6857979"/>
              <a:gd name="connsiteX25890" fmla="*/ 427063 w 7283450"/>
              <a:gd name="connsiteY25890" fmla="*/ 2848452 h 6857979"/>
              <a:gd name="connsiteX25891" fmla="*/ 428651 w 7283450"/>
              <a:gd name="connsiteY25891" fmla="*/ 2847261 h 6857979"/>
              <a:gd name="connsiteX25892" fmla="*/ 431033 w 7283450"/>
              <a:gd name="connsiteY25892" fmla="*/ 2846467 h 6857979"/>
              <a:gd name="connsiteX25893" fmla="*/ 436986 w 7283450"/>
              <a:gd name="connsiteY25893" fmla="*/ 2844482 h 6857979"/>
              <a:gd name="connsiteX25894" fmla="*/ 442146 w 7283450"/>
              <a:gd name="connsiteY25894" fmla="*/ 2843292 h 6857979"/>
              <a:gd name="connsiteX25895" fmla="*/ 445718 w 7283450"/>
              <a:gd name="connsiteY25895" fmla="*/ 2842101 h 6857979"/>
              <a:gd name="connsiteX25896" fmla="*/ 454053 w 7283450"/>
              <a:gd name="connsiteY25896" fmla="*/ 2836941 h 6857979"/>
              <a:gd name="connsiteX25897" fmla="*/ 461991 w 7283450"/>
              <a:gd name="connsiteY25897" fmla="*/ 2831781 h 6857979"/>
              <a:gd name="connsiteX25898" fmla="*/ 469929 w 7283450"/>
              <a:gd name="connsiteY25898" fmla="*/ 2826620 h 6857979"/>
              <a:gd name="connsiteX25899" fmla="*/ 477073 w 7283450"/>
              <a:gd name="connsiteY25899" fmla="*/ 2821460 h 6857979"/>
              <a:gd name="connsiteX25900" fmla="*/ 501284 w 7283450"/>
              <a:gd name="connsiteY25900" fmla="*/ 2807567 h 6857979"/>
              <a:gd name="connsiteX25901" fmla="*/ 524701 w 7283450"/>
              <a:gd name="connsiteY25901" fmla="*/ 2793673 h 6857979"/>
              <a:gd name="connsiteX25902" fmla="*/ 548912 w 7283450"/>
              <a:gd name="connsiteY25902" fmla="*/ 2778589 h 6857979"/>
              <a:gd name="connsiteX25903" fmla="*/ 561613 w 7283450"/>
              <a:gd name="connsiteY25903" fmla="*/ 2770254 h 6857979"/>
              <a:gd name="connsiteX25904" fmla="*/ 574313 w 7283450"/>
              <a:gd name="connsiteY25904" fmla="*/ 2761521 h 6857979"/>
              <a:gd name="connsiteX25905" fmla="*/ 579076 w 7283450"/>
              <a:gd name="connsiteY25905" fmla="*/ 2758743 h 6857979"/>
              <a:gd name="connsiteX25906" fmla="*/ 583839 w 7283450"/>
              <a:gd name="connsiteY25906" fmla="*/ 2755965 h 6857979"/>
              <a:gd name="connsiteX25907" fmla="*/ 593761 w 7283450"/>
              <a:gd name="connsiteY25907" fmla="*/ 2750406 h 6857979"/>
              <a:gd name="connsiteX25908" fmla="*/ 603684 w 7283450"/>
              <a:gd name="connsiteY25908" fmla="*/ 2745245 h 6857979"/>
              <a:gd name="connsiteX25909" fmla="*/ 612813 w 7283450"/>
              <a:gd name="connsiteY25909" fmla="*/ 2740483 h 6857979"/>
              <a:gd name="connsiteX25910" fmla="*/ 616385 w 7283450"/>
              <a:gd name="connsiteY25910" fmla="*/ 2737308 h 6857979"/>
              <a:gd name="connsiteX25911" fmla="*/ 620354 w 7283450"/>
              <a:gd name="connsiteY25911" fmla="*/ 2734925 h 6857979"/>
              <a:gd name="connsiteX25912" fmla="*/ 623529 w 7283450"/>
              <a:gd name="connsiteY25912" fmla="*/ 2732146 h 6857979"/>
              <a:gd name="connsiteX25913" fmla="*/ 626307 w 7283450"/>
              <a:gd name="connsiteY25913" fmla="*/ 2728971 h 6857979"/>
              <a:gd name="connsiteX25914" fmla="*/ 628688 w 7283450"/>
              <a:gd name="connsiteY25914" fmla="*/ 2725795 h 6857979"/>
              <a:gd name="connsiteX25915" fmla="*/ 630276 w 7283450"/>
              <a:gd name="connsiteY25915" fmla="*/ 2722620 h 6857979"/>
              <a:gd name="connsiteX25916" fmla="*/ 631070 w 7283450"/>
              <a:gd name="connsiteY25916" fmla="*/ 2718650 h 6857979"/>
              <a:gd name="connsiteX25917" fmla="*/ 631070 w 7283450"/>
              <a:gd name="connsiteY25917" fmla="*/ 2714680 h 6857979"/>
              <a:gd name="connsiteX25918" fmla="*/ 630673 w 7283450"/>
              <a:gd name="connsiteY25918" fmla="*/ 2711902 h 6857979"/>
              <a:gd name="connsiteX25919" fmla="*/ 629482 w 7283450"/>
              <a:gd name="connsiteY25919" fmla="*/ 2709123 h 6857979"/>
              <a:gd name="connsiteX25920" fmla="*/ 627894 w 7283450"/>
              <a:gd name="connsiteY25920" fmla="*/ 2707138 h 6857979"/>
              <a:gd name="connsiteX25921" fmla="*/ 626307 w 7283450"/>
              <a:gd name="connsiteY25921" fmla="*/ 2705153 h 6857979"/>
              <a:gd name="connsiteX25922" fmla="*/ 624322 w 7283450"/>
              <a:gd name="connsiteY25922" fmla="*/ 2703169 h 6857979"/>
              <a:gd name="connsiteX25923" fmla="*/ 621941 w 7283450"/>
              <a:gd name="connsiteY25923" fmla="*/ 2701977 h 6857979"/>
              <a:gd name="connsiteX25924" fmla="*/ 619163 w 7283450"/>
              <a:gd name="connsiteY25924" fmla="*/ 2700786 h 6857979"/>
              <a:gd name="connsiteX25925" fmla="*/ 616385 w 7283450"/>
              <a:gd name="connsiteY25925" fmla="*/ 2699596 h 6857979"/>
              <a:gd name="connsiteX25926" fmla="*/ 609241 w 7283450"/>
              <a:gd name="connsiteY25926" fmla="*/ 2698405 h 6857979"/>
              <a:gd name="connsiteX25927" fmla="*/ 601699 w 7283450"/>
              <a:gd name="connsiteY25927" fmla="*/ 2697611 h 6857979"/>
              <a:gd name="connsiteX25928" fmla="*/ 593364 w 7283450"/>
              <a:gd name="connsiteY25928" fmla="*/ 2697611 h 6857979"/>
              <a:gd name="connsiteX25929" fmla="*/ 584632 w 7283450"/>
              <a:gd name="connsiteY25929" fmla="*/ 2697611 h 6857979"/>
              <a:gd name="connsiteX25930" fmla="*/ 566772 w 7283450"/>
              <a:gd name="connsiteY25930" fmla="*/ 2699199 h 6857979"/>
              <a:gd name="connsiteX25931" fmla="*/ 548912 w 7283450"/>
              <a:gd name="connsiteY25931" fmla="*/ 2700786 h 6857979"/>
              <a:gd name="connsiteX25932" fmla="*/ 540577 w 7283450"/>
              <a:gd name="connsiteY25932" fmla="*/ 2701581 h 6857979"/>
              <a:gd name="connsiteX25933" fmla="*/ 533036 w 7283450"/>
              <a:gd name="connsiteY25933" fmla="*/ 2701977 h 6857979"/>
              <a:gd name="connsiteX25934" fmla="*/ 526685 w 7283450"/>
              <a:gd name="connsiteY25934" fmla="*/ 2701977 h 6857979"/>
              <a:gd name="connsiteX25935" fmla="*/ 521129 w 7283450"/>
              <a:gd name="connsiteY25935" fmla="*/ 2701184 h 6857979"/>
              <a:gd name="connsiteX25936" fmla="*/ 521129 w 7283450"/>
              <a:gd name="connsiteY25936" fmla="*/ 2698405 h 6857979"/>
              <a:gd name="connsiteX25937" fmla="*/ 521129 w 7283450"/>
              <a:gd name="connsiteY25937" fmla="*/ 2695229 h 6857979"/>
              <a:gd name="connsiteX25938" fmla="*/ 521923 w 7283450"/>
              <a:gd name="connsiteY25938" fmla="*/ 2692848 h 6857979"/>
              <a:gd name="connsiteX25939" fmla="*/ 522716 w 7283450"/>
              <a:gd name="connsiteY25939" fmla="*/ 2690862 h 6857979"/>
              <a:gd name="connsiteX25940" fmla="*/ 523907 w 7283450"/>
              <a:gd name="connsiteY25940" fmla="*/ 2688877 h 6857979"/>
              <a:gd name="connsiteX25941" fmla="*/ 525495 w 7283450"/>
              <a:gd name="connsiteY25941" fmla="*/ 2686893 h 6857979"/>
              <a:gd name="connsiteX25942" fmla="*/ 527479 w 7283450"/>
              <a:gd name="connsiteY25942" fmla="*/ 2685305 h 6857979"/>
              <a:gd name="connsiteX25943" fmla="*/ 529067 w 7283450"/>
              <a:gd name="connsiteY25943" fmla="*/ 2684114 h 6857979"/>
              <a:gd name="connsiteX25944" fmla="*/ 533036 w 7283450"/>
              <a:gd name="connsiteY25944" fmla="*/ 2682129 h 6857979"/>
              <a:gd name="connsiteX25945" fmla="*/ 537798 w 7283450"/>
              <a:gd name="connsiteY25945" fmla="*/ 2680541 h 6857979"/>
              <a:gd name="connsiteX25946" fmla="*/ 546133 w 7283450"/>
              <a:gd name="connsiteY25946" fmla="*/ 2677762 h 6857979"/>
              <a:gd name="connsiteX25947" fmla="*/ 552087 w 7283450"/>
              <a:gd name="connsiteY25947" fmla="*/ 2676572 h 6857979"/>
              <a:gd name="connsiteX25948" fmla="*/ 558437 w 7283450"/>
              <a:gd name="connsiteY25948" fmla="*/ 2674984 h 6857979"/>
              <a:gd name="connsiteX25949" fmla="*/ 575107 w 7283450"/>
              <a:gd name="connsiteY25949" fmla="*/ 2672602 h 6857979"/>
              <a:gd name="connsiteX25950" fmla="*/ 612416 w 7283450"/>
              <a:gd name="connsiteY25950" fmla="*/ 2667838 h 6857979"/>
              <a:gd name="connsiteX25951" fmla="*/ 625513 w 7283450"/>
              <a:gd name="connsiteY25951" fmla="*/ 2665854 h 6857979"/>
              <a:gd name="connsiteX25952" fmla="*/ 639405 w 7283450"/>
              <a:gd name="connsiteY25952" fmla="*/ 2663869 h 6857979"/>
              <a:gd name="connsiteX25953" fmla="*/ 652899 w 7283450"/>
              <a:gd name="connsiteY25953" fmla="*/ 2661090 h 6857979"/>
              <a:gd name="connsiteX25954" fmla="*/ 666791 w 7283450"/>
              <a:gd name="connsiteY25954" fmla="*/ 2658311 h 6857979"/>
              <a:gd name="connsiteX25955" fmla="*/ 680682 w 7283450"/>
              <a:gd name="connsiteY25955" fmla="*/ 2655533 h 6857979"/>
              <a:gd name="connsiteX25956" fmla="*/ 694177 w 7283450"/>
              <a:gd name="connsiteY25956" fmla="*/ 2651961 h 6857979"/>
              <a:gd name="connsiteX25957" fmla="*/ 721960 w 7283450"/>
              <a:gd name="connsiteY25957" fmla="*/ 2644419 h 6857979"/>
              <a:gd name="connsiteX25958" fmla="*/ 733073 w 7283450"/>
              <a:gd name="connsiteY25958" fmla="*/ 2641244 h 6857979"/>
              <a:gd name="connsiteX25959" fmla="*/ 743789 w 7283450"/>
              <a:gd name="connsiteY25959" fmla="*/ 2637274 h 6857979"/>
              <a:gd name="connsiteX25960" fmla="*/ 764428 w 7283450"/>
              <a:gd name="connsiteY25960" fmla="*/ 2629336 h 6857979"/>
              <a:gd name="connsiteX25961" fmla="*/ 774747 w 7283450"/>
              <a:gd name="connsiteY25961" fmla="*/ 2625367 h 6857979"/>
              <a:gd name="connsiteX25962" fmla="*/ 784670 w 7283450"/>
              <a:gd name="connsiteY25962" fmla="*/ 2622192 h 6857979"/>
              <a:gd name="connsiteX25963" fmla="*/ 794196 w 7283450"/>
              <a:gd name="connsiteY25963" fmla="*/ 2619810 h 6857979"/>
              <a:gd name="connsiteX25964" fmla="*/ 803721 w 7283450"/>
              <a:gd name="connsiteY25964" fmla="*/ 2617826 h 6857979"/>
              <a:gd name="connsiteX25965" fmla="*/ 808484 w 7283450"/>
              <a:gd name="connsiteY25965" fmla="*/ 2617428 h 6857979"/>
              <a:gd name="connsiteX25966" fmla="*/ 813643 w 7283450"/>
              <a:gd name="connsiteY25966" fmla="*/ 2617428 h 6857979"/>
              <a:gd name="connsiteX25967" fmla="*/ 818803 w 7283450"/>
              <a:gd name="connsiteY25967" fmla="*/ 2617428 h 6857979"/>
              <a:gd name="connsiteX25968" fmla="*/ 823169 w 7283450"/>
              <a:gd name="connsiteY25968" fmla="*/ 2617031 h 6857979"/>
              <a:gd name="connsiteX25969" fmla="*/ 825550 w 7283450"/>
              <a:gd name="connsiteY25969" fmla="*/ 2616634 h 6857979"/>
              <a:gd name="connsiteX25970" fmla="*/ 827535 w 7283450"/>
              <a:gd name="connsiteY25970" fmla="*/ 2615841 h 6857979"/>
              <a:gd name="connsiteX25971" fmla="*/ 829519 w 7283450"/>
              <a:gd name="connsiteY25971" fmla="*/ 2615047 h 6857979"/>
              <a:gd name="connsiteX25972" fmla="*/ 830710 w 7283450"/>
              <a:gd name="connsiteY25972" fmla="*/ 2613856 h 6857979"/>
              <a:gd name="connsiteX25973" fmla="*/ 832298 w 7283450"/>
              <a:gd name="connsiteY25973" fmla="*/ 2612268 h 6857979"/>
              <a:gd name="connsiteX25974" fmla="*/ 833886 w 7283450"/>
              <a:gd name="connsiteY25974" fmla="*/ 2609887 h 6857979"/>
              <a:gd name="connsiteX25975" fmla="*/ 834679 w 7283450"/>
              <a:gd name="connsiteY25975" fmla="*/ 2607505 h 6857979"/>
              <a:gd name="connsiteX25976" fmla="*/ 835076 w 7283450"/>
              <a:gd name="connsiteY25976" fmla="*/ 2604330 h 6857979"/>
              <a:gd name="connsiteX25977" fmla="*/ 830710 w 7283450"/>
              <a:gd name="connsiteY25977" fmla="*/ 2604330 h 6857979"/>
              <a:gd name="connsiteX25978" fmla="*/ 826741 w 7283450"/>
              <a:gd name="connsiteY25978" fmla="*/ 2604330 h 6857979"/>
              <a:gd name="connsiteX25979" fmla="*/ 816819 w 7283450"/>
              <a:gd name="connsiteY25979" fmla="*/ 2605521 h 6857979"/>
              <a:gd name="connsiteX25980" fmla="*/ 804912 w 7283450"/>
              <a:gd name="connsiteY25980" fmla="*/ 2607902 h 6857979"/>
              <a:gd name="connsiteX25981" fmla="*/ 792608 w 7283450"/>
              <a:gd name="connsiteY25981" fmla="*/ 2611078 h 6857979"/>
              <a:gd name="connsiteX25982" fmla="*/ 765619 w 7283450"/>
              <a:gd name="connsiteY25982" fmla="*/ 2617826 h 6857979"/>
              <a:gd name="connsiteX25983" fmla="*/ 751727 w 7283450"/>
              <a:gd name="connsiteY25983" fmla="*/ 2621397 h 6857979"/>
              <a:gd name="connsiteX25984" fmla="*/ 737439 w 7283450"/>
              <a:gd name="connsiteY25984" fmla="*/ 2624574 h 6857979"/>
              <a:gd name="connsiteX25985" fmla="*/ 739820 w 7283450"/>
              <a:gd name="connsiteY25985" fmla="*/ 2622192 h 6857979"/>
              <a:gd name="connsiteX25986" fmla="*/ 741805 w 7283450"/>
              <a:gd name="connsiteY25986" fmla="*/ 2619810 h 6857979"/>
              <a:gd name="connsiteX25987" fmla="*/ 744583 w 7283450"/>
              <a:gd name="connsiteY25987" fmla="*/ 2617031 h 6857979"/>
              <a:gd name="connsiteX25988" fmla="*/ 747758 w 7283450"/>
              <a:gd name="connsiteY25988" fmla="*/ 2615047 h 6857979"/>
              <a:gd name="connsiteX25989" fmla="*/ 755299 w 7283450"/>
              <a:gd name="connsiteY25989" fmla="*/ 2611078 h 6857979"/>
              <a:gd name="connsiteX25990" fmla="*/ 763634 w 7283450"/>
              <a:gd name="connsiteY25990" fmla="*/ 2607108 h 6857979"/>
              <a:gd name="connsiteX25991" fmla="*/ 771969 w 7283450"/>
              <a:gd name="connsiteY25991" fmla="*/ 2604330 h 6857979"/>
              <a:gd name="connsiteX25992" fmla="*/ 780304 w 7283450"/>
              <a:gd name="connsiteY25992" fmla="*/ 2601154 h 6857979"/>
              <a:gd name="connsiteX25993" fmla="*/ 787845 w 7283450"/>
              <a:gd name="connsiteY25993" fmla="*/ 2599170 h 6857979"/>
              <a:gd name="connsiteX25994" fmla="*/ 794196 w 7283450"/>
              <a:gd name="connsiteY25994" fmla="*/ 2597582 h 6857979"/>
              <a:gd name="connsiteX25995" fmla="*/ 798165 w 7283450"/>
              <a:gd name="connsiteY25995" fmla="*/ 2597186 h 6857979"/>
              <a:gd name="connsiteX25996" fmla="*/ 802927 w 7283450"/>
              <a:gd name="connsiteY25996" fmla="*/ 2596788 h 6857979"/>
              <a:gd name="connsiteX25997" fmla="*/ 812453 w 7283450"/>
              <a:gd name="connsiteY25997" fmla="*/ 2596391 h 6857979"/>
              <a:gd name="connsiteX25998" fmla="*/ 822375 w 7283450"/>
              <a:gd name="connsiteY25998" fmla="*/ 2595994 h 6857979"/>
              <a:gd name="connsiteX25999" fmla="*/ 827138 w 7283450"/>
              <a:gd name="connsiteY25999" fmla="*/ 2595201 h 6857979"/>
              <a:gd name="connsiteX26000" fmla="*/ 831504 w 7283450"/>
              <a:gd name="connsiteY26000" fmla="*/ 2594406 h 6857979"/>
              <a:gd name="connsiteX26001" fmla="*/ 839045 w 7283450"/>
              <a:gd name="connsiteY26001" fmla="*/ 2592421 h 6857979"/>
              <a:gd name="connsiteX26002" fmla="*/ 847380 w 7283450"/>
              <a:gd name="connsiteY26002" fmla="*/ 2590834 h 6857979"/>
              <a:gd name="connsiteX26003" fmla="*/ 852143 w 7283450"/>
              <a:gd name="connsiteY26003" fmla="*/ 2590041 h 6857979"/>
              <a:gd name="connsiteX26004" fmla="*/ 856905 w 7283450"/>
              <a:gd name="connsiteY26004" fmla="*/ 2590041 h 6857979"/>
              <a:gd name="connsiteX26005" fmla="*/ 861668 w 7283450"/>
              <a:gd name="connsiteY26005" fmla="*/ 2590041 h 6857979"/>
              <a:gd name="connsiteX26006" fmla="*/ 866035 w 7283450"/>
              <a:gd name="connsiteY26006" fmla="*/ 2590834 h 6857979"/>
              <a:gd name="connsiteX26007" fmla="*/ 865637 w 7283450"/>
              <a:gd name="connsiteY26007" fmla="*/ 2592421 h 6857979"/>
              <a:gd name="connsiteX26008" fmla="*/ 864843 w 7283450"/>
              <a:gd name="connsiteY26008" fmla="*/ 2594009 h 6857979"/>
              <a:gd name="connsiteX26009" fmla="*/ 863653 w 7283450"/>
              <a:gd name="connsiteY26009" fmla="*/ 2594803 h 6857979"/>
              <a:gd name="connsiteX26010" fmla="*/ 862462 w 7283450"/>
              <a:gd name="connsiteY26010" fmla="*/ 2595598 h 6857979"/>
              <a:gd name="connsiteX26011" fmla="*/ 859684 w 7283450"/>
              <a:gd name="connsiteY26011" fmla="*/ 2596391 h 6857979"/>
              <a:gd name="connsiteX26012" fmla="*/ 856508 w 7283450"/>
              <a:gd name="connsiteY26012" fmla="*/ 2597186 h 6857979"/>
              <a:gd name="connsiteX26013" fmla="*/ 853333 w 7283450"/>
              <a:gd name="connsiteY26013" fmla="*/ 2597979 h 6857979"/>
              <a:gd name="connsiteX26014" fmla="*/ 850158 w 7283450"/>
              <a:gd name="connsiteY26014" fmla="*/ 2599170 h 6857979"/>
              <a:gd name="connsiteX26015" fmla="*/ 849364 w 7283450"/>
              <a:gd name="connsiteY26015" fmla="*/ 2599964 h 6857979"/>
              <a:gd name="connsiteX26016" fmla="*/ 848174 w 7283450"/>
              <a:gd name="connsiteY26016" fmla="*/ 2601154 h 6857979"/>
              <a:gd name="connsiteX26017" fmla="*/ 847777 w 7283450"/>
              <a:gd name="connsiteY26017" fmla="*/ 2602742 h 6857979"/>
              <a:gd name="connsiteX26018" fmla="*/ 847380 w 7283450"/>
              <a:gd name="connsiteY26018" fmla="*/ 2604330 h 6857979"/>
              <a:gd name="connsiteX26019" fmla="*/ 849761 w 7283450"/>
              <a:gd name="connsiteY26019" fmla="*/ 2606712 h 6857979"/>
              <a:gd name="connsiteX26020" fmla="*/ 852936 w 7283450"/>
              <a:gd name="connsiteY26020" fmla="*/ 2608299 h 6857979"/>
              <a:gd name="connsiteX26021" fmla="*/ 856112 w 7283450"/>
              <a:gd name="connsiteY26021" fmla="*/ 2609093 h 6857979"/>
              <a:gd name="connsiteX26022" fmla="*/ 860081 w 7283450"/>
              <a:gd name="connsiteY26022" fmla="*/ 2609490 h 6857979"/>
              <a:gd name="connsiteX26023" fmla="*/ 863653 w 7283450"/>
              <a:gd name="connsiteY26023" fmla="*/ 2609490 h 6857979"/>
              <a:gd name="connsiteX26024" fmla="*/ 868019 w 7283450"/>
              <a:gd name="connsiteY26024" fmla="*/ 2608696 h 6857979"/>
              <a:gd name="connsiteX26025" fmla="*/ 871988 w 7283450"/>
              <a:gd name="connsiteY26025" fmla="*/ 2607505 h 6857979"/>
              <a:gd name="connsiteX26026" fmla="*/ 876751 w 7283450"/>
              <a:gd name="connsiteY26026" fmla="*/ 2606315 h 6857979"/>
              <a:gd name="connsiteX26027" fmla="*/ 885879 w 7283450"/>
              <a:gd name="connsiteY26027" fmla="*/ 2603139 h 6857979"/>
              <a:gd name="connsiteX26028" fmla="*/ 894611 w 7283450"/>
              <a:gd name="connsiteY26028" fmla="*/ 2598773 h 6857979"/>
              <a:gd name="connsiteX26029" fmla="*/ 910090 w 7283450"/>
              <a:gd name="connsiteY26029" fmla="*/ 2590834 h 6857979"/>
              <a:gd name="connsiteX26030" fmla="*/ 907312 w 7283450"/>
              <a:gd name="connsiteY26030" fmla="*/ 2586865 h 6857979"/>
              <a:gd name="connsiteX26031" fmla="*/ 906121 w 7283450"/>
              <a:gd name="connsiteY26031" fmla="*/ 2584880 h 6857979"/>
              <a:gd name="connsiteX26032" fmla="*/ 905724 w 7283450"/>
              <a:gd name="connsiteY26032" fmla="*/ 2583690 h 6857979"/>
              <a:gd name="connsiteX26033" fmla="*/ 905327 w 7283450"/>
              <a:gd name="connsiteY26033" fmla="*/ 2582102 h 6857979"/>
              <a:gd name="connsiteX26034" fmla="*/ 905327 w 7283450"/>
              <a:gd name="connsiteY26034" fmla="*/ 2580117 h 6857979"/>
              <a:gd name="connsiteX26035" fmla="*/ 906915 w 7283450"/>
              <a:gd name="connsiteY26035" fmla="*/ 2574163 h 6857979"/>
              <a:gd name="connsiteX26036" fmla="*/ 912471 w 7283450"/>
              <a:gd name="connsiteY26036" fmla="*/ 2572576 h 6857979"/>
              <a:gd name="connsiteX26037" fmla="*/ 916837 w 7283450"/>
              <a:gd name="connsiteY26037" fmla="*/ 2570591 h 6857979"/>
              <a:gd name="connsiteX26038" fmla="*/ 921600 w 7283450"/>
              <a:gd name="connsiteY26038" fmla="*/ 2567813 h 6857979"/>
              <a:gd name="connsiteX26039" fmla="*/ 925172 w 7283450"/>
              <a:gd name="connsiteY26039" fmla="*/ 2565035 h 6857979"/>
              <a:gd name="connsiteX26040" fmla="*/ 929141 w 7283450"/>
              <a:gd name="connsiteY26040" fmla="*/ 2562255 h 6857979"/>
              <a:gd name="connsiteX26041" fmla="*/ 932317 w 7283450"/>
              <a:gd name="connsiteY26041" fmla="*/ 2558286 h 6857979"/>
              <a:gd name="connsiteX26042" fmla="*/ 938667 w 7283450"/>
              <a:gd name="connsiteY26042" fmla="*/ 2550745 h 6857979"/>
              <a:gd name="connsiteX26043" fmla="*/ 932713 w 7283450"/>
              <a:gd name="connsiteY26043" fmla="*/ 2548760 h 6857979"/>
              <a:gd name="connsiteX26044" fmla="*/ 926760 w 7283450"/>
              <a:gd name="connsiteY26044" fmla="*/ 2547173 h 6857979"/>
              <a:gd name="connsiteX26045" fmla="*/ 915250 w 7283450"/>
              <a:gd name="connsiteY26045" fmla="*/ 2544394 h 6857979"/>
              <a:gd name="connsiteX26046" fmla="*/ 909296 w 7283450"/>
              <a:gd name="connsiteY26046" fmla="*/ 2542013 h 6857979"/>
              <a:gd name="connsiteX26047" fmla="*/ 904136 w 7283450"/>
              <a:gd name="connsiteY26047" fmla="*/ 2540028 h 6857979"/>
              <a:gd name="connsiteX26048" fmla="*/ 898977 w 7283450"/>
              <a:gd name="connsiteY26048" fmla="*/ 2537646 h 6857979"/>
              <a:gd name="connsiteX26049" fmla="*/ 894611 w 7283450"/>
              <a:gd name="connsiteY26049" fmla="*/ 2534471 h 6857979"/>
              <a:gd name="connsiteX26050" fmla="*/ 894214 w 7283450"/>
              <a:gd name="connsiteY26050" fmla="*/ 2533281 h 6857979"/>
              <a:gd name="connsiteX26051" fmla="*/ 894214 w 7283450"/>
              <a:gd name="connsiteY26051" fmla="*/ 2532089 h 6857979"/>
              <a:gd name="connsiteX26052" fmla="*/ 894611 w 7283450"/>
              <a:gd name="connsiteY26052" fmla="*/ 2529311 h 6857979"/>
              <a:gd name="connsiteX26053" fmla="*/ 895008 w 7283450"/>
              <a:gd name="connsiteY26053" fmla="*/ 2526531 h 6857979"/>
              <a:gd name="connsiteX26054" fmla="*/ 895008 w 7283450"/>
              <a:gd name="connsiteY26054" fmla="*/ 2524945 h 6857979"/>
              <a:gd name="connsiteX26055" fmla="*/ 894611 w 7283450"/>
              <a:gd name="connsiteY26055" fmla="*/ 2524149 h 6857979"/>
              <a:gd name="connsiteX26056" fmla="*/ 891833 w 7283450"/>
              <a:gd name="connsiteY26056" fmla="*/ 2520974 h 6857979"/>
              <a:gd name="connsiteX26057" fmla="*/ 888658 w 7283450"/>
              <a:gd name="connsiteY26057" fmla="*/ 2518194 h 6857979"/>
              <a:gd name="connsiteX26058" fmla="*/ 882307 w 7283450"/>
              <a:gd name="connsiteY26058" fmla="*/ 2513433 h 6857979"/>
              <a:gd name="connsiteX26059" fmla="*/ 879132 w 7283450"/>
              <a:gd name="connsiteY26059" fmla="*/ 2511447 h 6857979"/>
              <a:gd name="connsiteX26060" fmla="*/ 875560 w 7283450"/>
              <a:gd name="connsiteY26060" fmla="*/ 2508271 h 6857979"/>
              <a:gd name="connsiteX26061" fmla="*/ 872384 w 7283450"/>
              <a:gd name="connsiteY26061" fmla="*/ 2505096 h 6857979"/>
              <a:gd name="connsiteX26062" fmla="*/ 869607 w 7283450"/>
              <a:gd name="connsiteY26062" fmla="*/ 2500729 h 6857979"/>
              <a:gd name="connsiteX26063" fmla="*/ 856508 w 7283450"/>
              <a:gd name="connsiteY26063" fmla="*/ 2478896 h 6857979"/>
              <a:gd name="connsiteX26064" fmla="*/ 850952 w 7283450"/>
              <a:gd name="connsiteY26064" fmla="*/ 2468178 h 6857979"/>
              <a:gd name="connsiteX26065" fmla="*/ 848571 w 7283450"/>
              <a:gd name="connsiteY26065" fmla="*/ 2463811 h 6857979"/>
              <a:gd name="connsiteX26066" fmla="*/ 847380 w 7283450"/>
              <a:gd name="connsiteY26066" fmla="*/ 2460635 h 6857979"/>
              <a:gd name="connsiteX26067" fmla="*/ 846189 w 7283450"/>
              <a:gd name="connsiteY26067" fmla="*/ 2455078 h 6857979"/>
              <a:gd name="connsiteX26068" fmla="*/ 846189 w 7283450"/>
              <a:gd name="connsiteY26068" fmla="*/ 2451505 h 6857979"/>
              <a:gd name="connsiteX26069" fmla="*/ 846189 w 7283450"/>
              <a:gd name="connsiteY26069" fmla="*/ 2450711 h 6857979"/>
              <a:gd name="connsiteX26070" fmla="*/ 846586 w 7283450"/>
              <a:gd name="connsiteY26070" fmla="*/ 2449917 h 6857979"/>
              <a:gd name="connsiteX26071" fmla="*/ 846983 w 7283450"/>
              <a:gd name="connsiteY26071" fmla="*/ 2449917 h 6857979"/>
              <a:gd name="connsiteX26072" fmla="*/ 847380 w 7283450"/>
              <a:gd name="connsiteY26072" fmla="*/ 2450711 h 6857979"/>
              <a:gd name="connsiteX26073" fmla="*/ 841823 w 7283450"/>
              <a:gd name="connsiteY26073" fmla="*/ 2438405 h 6857979"/>
              <a:gd name="connsiteX26074" fmla="*/ 838251 w 7283450"/>
              <a:gd name="connsiteY26074" fmla="*/ 2428481 h 6857979"/>
              <a:gd name="connsiteX26075" fmla="*/ 835870 w 7283450"/>
              <a:gd name="connsiteY26075" fmla="*/ 2420145 h 6857979"/>
              <a:gd name="connsiteX26076" fmla="*/ 834282 w 7283450"/>
              <a:gd name="connsiteY26076" fmla="*/ 2412205 h 6857979"/>
              <a:gd name="connsiteX26077" fmla="*/ 833091 w 7283450"/>
              <a:gd name="connsiteY26077" fmla="*/ 2404663 h 6857979"/>
              <a:gd name="connsiteX26078" fmla="*/ 832695 w 7283450"/>
              <a:gd name="connsiteY26078" fmla="*/ 2396327 h 6857979"/>
              <a:gd name="connsiteX26079" fmla="*/ 831504 w 7283450"/>
              <a:gd name="connsiteY26079" fmla="*/ 2376875 h 6857979"/>
              <a:gd name="connsiteX26080" fmla="*/ 829519 w 7283450"/>
              <a:gd name="connsiteY26080" fmla="*/ 2376875 h 6857979"/>
              <a:gd name="connsiteX26081" fmla="*/ 827535 w 7283450"/>
              <a:gd name="connsiteY26081" fmla="*/ 2376875 h 6857979"/>
              <a:gd name="connsiteX26082" fmla="*/ 823963 w 7283450"/>
              <a:gd name="connsiteY26082" fmla="*/ 2378066 h 6857979"/>
              <a:gd name="connsiteX26083" fmla="*/ 820788 w 7283450"/>
              <a:gd name="connsiteY26083" fmla="*/ 2379654 h 6857979"/>
              <a:gd name="connsiteX26084" fmla="*/ 817612 w 7283450"/>
              <a:gd name="connsiteY26084" fmla="*/ 2382035 h 6857979"/>
              <a:gd name="connsiteX26085" fmla="*/ 810865 w 7283450"/>
              <a:gd name="connsiteY26085" fmla="*/ 2386402 h 6857979"/>
              <a:gd name="connsiteX26086" fmla="*/ 807293 w 7283450"/>
              <a:gd name="connsiteY26086" fmla="*/ 2388387 h 6857979"/>
              <a:gd name="connsiteX26087" fmla="*/ 803721 w 7283450"/>
              <a:gd name="connsiteY26087" fmla="*/ 2390372 h 6857979"/>
              <a:gd name="connsiteX26088" fmla="*/ 800546 w 7283450"/>
              <a:gd name="connsiteY26088" fmla="*/ 2391166 h 6857979"/>
              <a:gd name="connsiteX26089" fmla="*/ 797371 w 7283450"/>
              <a:gd name="connsiteY26089" fmla="*/ 2391166 h 6857979"/>
              <a:gd name="connsiteX26090" fmla="*/ 791814 w 7283450"/>
              <a:gd name="connsiteY26090" fmla="*/ 2390372 h 6857979"/>
              <a:gd name="connsiteX26091" fmla="*/ 788639 w 7283450"/>
              <a:gd name="connsiteY26091" fmla="*/ 2389975 h 6857979"/>
              <a:gd name="connsiteX26092" fmla="*/ 786258 w 7283450"/>
              <a:gd name="connsiteY26092" fmla="*/ 2389578 h 6857979"/>
              <a:gd name="connsiteX26093" fmla="*/ 783876 w 7283450"/>
              <a:gd name="connsiteY26093" fmla="*/ 2389975 h 6857979"/>
              <a:gd name="connsiteX26094" fmla="*/ 781495 w 7283450"/>
              <a:gd name="connsiteY26094" fmla="*/ 2390372 h 6857979"/>
              <a:gd name="connsiteX26095" fmla="*/ 776335 w 7283450"/>
              <a:gd name="connsiteY26095" fmla="*/ 2393945 h 6857979"/>
              <a:gd name="connsiteX26096" fmla="*/ 768794 w 7283450"/>
              <a:gd name="connsiteY26096" fmla="*/ 2399502 h 6857979"/>
              <a:gd name="connsiteX26097" fmla="*/ 761650 w 7283450"/>
              <a:gd name="connsiteY26097" fmla="*/ 2405457 h 6857979"/>
              <a:gd name="connsiteX26098" fmla="*/ 756093 w 7283450"/>
              <a:gd name="connsiteY26098" fmla="*/ 2410617 h 6857979"/>
              <a:gd name="connsiteX26099" fmla="*/ 755299 w 7283450"/>
              <a:gd name="connsiteY26099" fmla="*/ 2411808 h 6857979"/>
              <a:gd name="connsiteX26100" fmla="*/ 754902 w 7283450"/>
              <a:gd name="connsiteY26100" fmla="*/ 2413793 h 6857979"/>
              <a:gd name="connsiteX26101" fmla="*/ 754506 w 7283450"/>
              <a:gd name="connsiteY26101" fmla="*/ 2418557 h 6857979"/>
              <a:gd name="connsiteX26102" fmla="*/ 754506 w 7283450"/>
              <a:gd name="connsiteY26102" fmla="*/ 2422923 h 6857979"/>
              <a:gd name="connsiteX26103" fmla="*/ 754109 w 7283450"/>
              <a:gd name="connsiteY26103" fmla="*/ 2425305 h 6857979"/>
              <a:gd name="connsiteX26104" fmla="*/ 753315 w 7283450"/>
              <a:gd name="connsiteY26104" fmla="*/ 2427290 h 6857979"/>
              <a:gd name="connsiteX26105" fmla="*/ 750934 w 7283450"/>
              <a:gd name="connsiteY26105" fmla="*/ 2430068 h 6857979"/>
              <a:gd name="connsiteX26106" fmla="*/ 748552 w 7283450"/>
              <a:gd name="connsiteY26106" fmla="*/ 2433244 h 6857979"/>
              <a:gd name="connsiteX26107" fmla="*/ 745377 w 7283450"/>
              <a:gd name="connsiteY26107" fmla="*/ 2435627 h 6857979"/>
              <a:gd name="connsiteX26108" fmla="*/ 742201 w 7283450"/>
              <a:gd name="connsiteY26108" fmla="*/ 2438008 h 6857979"/>
              <a:gd name="connsiteX26109" fmla="*/ 735057 w 7283450"/>
              <a:gd name="connsiteY26109" fmla="*/ 2443169 h 6857979"/>
              <a:gd name="connsiteX26110" fmla="*/ 727516 w 7283450"/>
              <a:gd name="connsiteY26110" fmla="*/ 2447536 h 6857979"/>
              <a:gd name="connsiteX26111" fmla="*/ 724341 w 7283450"/>
              <a:gd name="connsiteY26111" fmla="*/ 2450314 h 6857979"/>
              <a:gd name="connsiteX26112" fmla="*/ 720769 w 7283450"/>
              <a:gd name="connsiteY26112" fmla="*/ 2452696 h 6857979"/>
              <a:gd name="connsiteX26113" fmla="*/ 717991 w 7283450"/>
              <a:gd name="connsiteY26113" fmla="*/ 2455475 h 6857979"/>
              <a:gd name="connsiteX26114" fmla="*/ 715212 w 7283450"/>
              <a:gd name="connsiteY26114" fmla="*/ 2458651 h 6857979"/>
              <a:gd name="connsiteX26115" fmla="*/ 712831 w 7283450"/>
              <a:gd name="connsiteY26115" fmla="*/ 2461826 h 6857979"/>
              <a:gd name="connsiteX26116" fmla="*/ 711244 w 7283450"/>
              <a:gd name="connsiteY26116" fmla="*/ 2465399 h 6857979"/>
              <a:gd name="connsiteX26117" fmla="*/ 710053 w 7283450"/>
              <a:gd name="connsiteY26117" fmla="*/ 2469368 h 6857979"/>
              <a:gd name="connsiteX26118" fmla="*/ 709259 w 7283450"/>
              <a:gd name="connsiteY26118" fmla="*/ 2473735 h 6857979"/>
              <a:gd name="connsiteX26119" fmla="*/ 707672 w 7283450"/>
              <a:gd name="connsiteY26119" fmla="*/ 2474926 h 6857979"/>
              <a:gd name="connsiteX26120" fmla="*/ 706084 w 7283450"/>
              <a:gd name="connsiteY26120" fmla="*/ 2475323 h 6857979"/>
              <a:gd name="connsiteX26121" fmla="*/ 701718 w 7283450"/>
              <a:gd name="connsiteY26121" fmla="*/ 2475720 h 6857979"/>
              <a:gd name="connsiteX26122" fmla="*/ 696558 w 7283450"/>
              <a:gd name="connsiteY26122" fmla="*/ 2475323 h 6857979"/>
              <a:gd name="connsiteX26123" fmla="*/ 691398 w 7283450"/>
              <a:gd name="connsiteY26123" fmla="*/ 2474132 h 6857979"/>
              <a:gd name="connsiteX26124" fmla="*/ 686239 w 7283450"/>
              <a:gd name="connsiteY26124" fmla="*/ 2473735 h 6857979"/>
              <a:gd name="connsiteX26125" fmla="*/ 681079 w 7283450"/>
              <a:gd name="connsiteY26125" fmla="*/ 2473735 h 6857979"/>
              <a:gd name="connsiteX26126" fmla="*/ 678301 w 7283450"/>
              <a:gd name="connsiteY26126" fmla="*/ 2474132 h 6857979"/>
              <a:gd name="connsiteX26127" fmla="*/ 675919 w 7283450"/>
              <a:gd name="connsiteY26127" fmla="*/ 2474926 h 6857979"/>
              <a:gd name="connsiteX26128" fmla="*/ 673935 w 7283450"/>
              <a:gd name="connsiteY26128" fmla="*/ 2476117 h 6857979"/>
              <a:gd name="connsiteX26129" fmla="*/ 671950 w 7283450"/>
              <a:gd name="connsiteY26129" fmla="*/ 2477307 h 6857979"/>
              <a:gd name="connsiteX26130" fmla="*/ 673538 w 7283450"/>
              <a:gd name="connsiteY26130" fmla="*/ 2479690 h 6857979"/>
              <a:gd name="connsiteX26131" fmla="*/ 674729 w 7283450"/>
              <a:gd name="connsiteY26131" fmla="*/ 2482071 h 6857979"/>
              <a:gd name="connsiteX26132" fmla="*/ 675522 w 7283450"/>
              <a:gd name="connsiteY26132" fmla="*/ 2484850 h 6857979"/>
              <a:gd name="connsiteX26133" fmla="*/ 675522 w 7283450"/>
              <a:gd name="connsiteY26133" fmla="*/ 2486835 h 6857979"/>
              <a:gd name="connsiteX26134" fmla="*/ 675522 w 7283450"/>
              <a:gd name="connsiteY26134" fmla="*/ 2489217 h 6857979"/>
              <a:gd name="connsiteX26135" fmla="*/ 674729 w 7283450"/>
              <a:gd name="connsiteY26135" fmla="*/ 2491202 h 6857979"/>
              <a:gd name="connsiteX26136" fmla="*/ 673141 w 7283450"/>
              <a:gd name="connsiteY26136" fmla="*/ 2495568 h 6857979"/>
              <a:gd name="connsiteX26137" fmla="*/ 667981 w 7283450"/>
              <a:gd name="connsiteY26137" fmla="*/ 2503508 h 6857979"/>
              <a:gd name="connsiteX26138" fmla="*/ 665997 w 7283450"/>
              <a:gd name="connsiteY26138" fmla="*/ 2507080 h 6857979"/>
              <a:gd name="connsiteX26139" fmla="*/ 665600 w 7283450"/>
              <a:gd name="connsiteY26139" fmla="*/ 2509066 h 6857979"/>
              <a:gd name="connsiteX26140" fmla="*/ 665600 w 7283450"/>
              <a:gd name="connsiteY26140" fmla="*/ 2510654 h 6857979"/>
              <a:gd name="connsiteX26141" fmla="*/ 665600 w 7283450"/>
              <a:gd name="connsiteY26141" fmla="*/ 2511844 h 6857979"/>
              <a:gd name="connsiteX26142" fmla="*/ 666394 w 7283450"/>
              <a:gd name="connsiteY26142" fmla="*/ 2512638 h 6857979"/>
              <a:gd name="connsiteX26143" fmla="*/ 667981 w 7283450"/>
              <a:gd name="connsiteY26143" fmla="*/ 2513829 h 6857979"/>
              <a:gd name="connsiteX26144" fmla="*/ 669966 w 7283450"/>
              <a:gd name="connsiteY26144" fmla="*/ 2515417 h 6857979"/>
              <a:gd name="connsiteX26145" fmla="*/ 671553 w 7283450"/>
              <a:gd name="connsiteY26145" fmla="*/ 2516210 h 6857979"/>
              <a:gd name="connsiteX26146" fmla="*/ 671950 w 7283450"/>
              <a:gd name="connsiteY26146" fmla="*/ 2517797 h 6857979"/>
              <a:gd name="connsiteX26147" fmla="*/ 672347 w 7283450"/>
              <a:gd name="connsiteY26147" fmla="*/ 2518987 h 6857979"/>
              <a:gd name="connsiteX26148" fmla="*/ 672347 w 7283450"/>
              <a:gd name="connsiteY26148" fmla="*/ 2520576 h 6857979"/>
              <a:gd name="connsiteX26149" fmla="*/ 671950 w 7283450"/>
              <a:gd name="connsiteY26149" fmla="*/ 2524149 h 6857979"/>
              <a:gd name="connsiteX26150" fmla="*/ 671553 w 7283450"/>
              <a:gd name="connsiteY26150" fmla="*/ 2527722 h 6857979"/>
              <a:gd name="connsiteX26151" fmla="*/ 671553 w 7283450"/>
              <a:gd name="connsiteY26151" fmla="*/ 2529311 h 6857979"/>
              <a:gd name="connsiteX26152" fmla="*/ 671950 w 7283450"/>
              <a:gd name="connsiteY26152" fmla="*/ 2530898 h 6857979"/>
              <a:gd name="connsiteX26153" fmla="*/ 673141 w 7283450"/>
              <a:gd name="connsiteY26153" fmla="*/ 2532089 h 6857979"/>
              <a:gd name="connsiteX26154" fmla="*/ 674729 w 7283450"/>
              <a:gd name="connsiteY26154" fmla="*/ 2533678 h 6857979"/>
              <a:gd name="connsiteX26155" fmla="*/ 679094 w 7283450"/>
              <a:gd name="connsiteY26155" fmla="*/ 2537646 h 6857979"/>
              <a:gd name="connsiteX26156" fmla="*/ 681476 w 7283450"/>
              <a:gd name="connsiteY26156" fmla="*/ 2539632 h 6857979"/>
              <a:gd name="connsiteX26157" fmla="*/ 683063 w 7283450"/>
              <a:gd name="connsiteY26157" fmla="*/ 2542013 h 6857979"/>
              <a:gd name="connsiteX26158" fmla="*/ 684254 w 7283450"/>
              <a:gd name="connsiteY26158" fmla="*/ 2544791 h 6857979"/>
              <a:gd name="connsiteX26159" fmla="*/ 684254 w 7283450"/>
              <a:gd name="connsiteY26159" fmla="*/ 2545982 h 6857979"/>
              <a:gd name="connsiteX26160" fmla="*/ 684254 w 7283450"/>
              <a:gd name="connsiteY26160" fmla="*/ 2547570 h 6857979"/>
              <a:gd name="connsiteX26161" fmla="*/ 687032 w 7283450"/>
              <a:gd name="connsiteY26161" fmla="*/ 2543997 h 6857979"/>
              <a:gd name="connsiteX26162" fmla="*/ 689017 w 7283450"/>
              <a:gd name="connsiteY26162" fmla="*/ 2540028 h 6857979"/>
              <a:gd name="connsiteX26163" fmla="*/ 689811 w 7283450"/>
              <a:gd name="connsiteY26163" fmla="*/ 2537249 h 6857979"/>
              <a:gd name="connsiteX26164" fmla="*/ 689414 w 7283450"/>
              <a:gd name="connsiteY26164" fmla="*/ 2534867 h 6857979"/>
              <a:gd name="connsiteX26165" fmla="*/ 689017 w 7283450"/>
              <a:gd name="connsiteY26165" fmla="*/ 2532883 h 6857979"/>
              <a:gd name="connsiteX26166" fmla="*/ 687826 w 7283450"/>
              <a:gd name="connsiteY26166" fmla="*/ 2531692 h 6857979"/>
              <a:gd name="connsiteX26167" fmla="*/ 687429 w 7283450"/>
              <a:gd name="connsiteY26167" fmla="*/ 2530898 h 6857979"/>
              <a:gd name="connsiteX26168" fmla="*/ 685445 w 7283450"/>
              <a:gd name="connsiteY26168" fmla="*/ 2528913 h 6857979"/>
              <a:gd name="connsiteX26169" fmla="*/ 684254 w 7283450"/>
              <a:gd name="connsiteY26169" fmla="*/ 2527326 h 6857979"/>
              <a:gd name="connsiteX26170" fmla="*/ 681873 w 7283450"/>
              <a:gd name="connsiteY26170" fmla="*/ 2524149 h 6857979"/>
              <a:gd name="connsiteX26171" fmla="*/ 680682 w 7283450"/>
              <a:gd name="connsiteY26171" fmla="*/ 2523356 h 6857979"/>
              <a:gd name="connsiteX26172" fmla="*/ 679094 w 7283450"/>
              <a:gd name="connsiteY26172" fmla="*/ 2522958 h 6857979"/>
              <a:gd name="connsiteX26173" fmla="*/ 677110 w 7283450"/>
              <a:gd name="connsiteY26173" fmla="*/ 2523356 h 6857979"/>
              <a:gd name="connsiteX26174" fmla="*/ 674729 w 7283450"/>
              <a:gd name="connsiteY26174" fmla="*/ 2524149 h 6857979"/>
              <a:gd name="connsiteX26175" fmla="*/ 678698 w 7283450"/>
              <a:gd name="connsiteY26175" fmla="*/ 2519780 h 6857979"/>
              <a:gd name="connsiteX26176" fmla="*/ 680682 w 7283450"/>
              <a:gd name="connsiteY26176" fmla="*/ 2517797 h 6857979"/>
              <a:gd name="connsiteX26177" fmla="*/ 681476 w 7283450"/>
              <a:gd name="connsiteY26177" fmla="*/ 2515417 h 6857979"/>
              <a:gd name="connsiteX26178" fmla="*/ 682270 w 7283450"/>
              <a:gd name="connsiteY26178" fmla="*/ 2513829 h 6857979"/>
              <a:gd name="connsiteX26179" fmla="*/ 682667 w 7283450"/>
              <a:gd name="connsiteY26179" fmla="*/ 2511844 h 6857979"/>
              <a:gd name="connsiteX26180" fmla="*/ 683063 w 7283450"/>
              <a:gd name="connsiteY26180" fmla="*/ 2508271 h 6857979"/>
              <a:gd name="connsiteX26181" fmla="*/ 682270 w 7283450"/>
              <a:gd name="connsiteY26181" fmla="*/ 2504698 h 6857979"/>
              <a:gd name="connsiteX26182" fmla="*/ 681079 w 7283450"/>
              <a:gd name="connsiteY26182" fmla="*/ 2501523 h 6857979"/>
              <a:gd name="connsiteX26183" fmla="*/ 677904 w 7283450"/>
              <a:gd name="connsiteY26183" fmla="*/ 2493981 h 6857979"/>
              <a:gd name="connsiteX26184" fmla="*/ 681079 w 7283450"/>
              <a:gd name="connsiteY26184" fmla="*/ 2493981 h 6857979"/>
              <a:gd name="connsiteX26185" fmla="*/ 683063 w 7283450"/>
              <a:gd name="connsiteY26185" fmla="*/ 2494378 h 6857979"/>
              <a:gd name="connsiteX26186" fmla="*/ 684651 w 7283450"/>
              <a:gd name="connsiteY26186" fmla="*/ 2495568 h 6857979"/>
              <a:gd name="connsiteX26187" fmla="*/ 685842 w 7283450"/>
              <a:gd name="connsiteY26187" fmla="*/ 2497156 h 6857979"/>
              <a:gd name="connsiteX26188" fmla="*/ 687032 w 7283450"/>
              <a:gd name="connsiteY26188" fmla="*/ 2498744 h 6857979"/>
              <a:gd name="connsiteX26189" fmla="*/ 687429 w 7283450"/>
              <a:gd name="connsiteY26189" fmla="*/ 2501523 h 6857979"/>
              <a:gd name="connsiteX26190" fmla="*/ 688621 w 7283450"/>
              <a:gd name="connsiteY26190" fmla="*/ 2506287 h 6857979"/>
              <a:gd name="connsiteX26191" fmla="*/ 689414 w 7283450"/>
              <a:gd name="connsiteY26191" fmla="*/ 2511050 h 6857979"/>
              <a:gd name="connsiteX26192" fmla="*/ 690208 w 7283450"/>
              <a:gd name="connsiteY26192" fmla="*/ 2513433 h 6857979"/>
              <a:gd name="connsiteX26193" fmla="*/ 691001 w 7283450"/>
              <a:gd name="connsiteY26193" fmla="*/ 2515017 h 6857979"/>
              <a:gd name="connsiteX26194" fmla="*/ 692589 w 7283450"/>
              <a:gd name="connsiteY26194" fmla="*/ 2516608 h 6857979"/>
              <a:gd name="connsiteX26195" fmla="*/ 694177 w 7283450"/>
              <a:gd name="connsiteY26195" fmla="*/ 2517797 h 6857979"/>
              <a:gd name="connsiteX26196" fmla="*/ 696558 w 7283450"/>
              <a:gd name="connsiteY26196" fmla="*/ 2518194 h 6857979"/>
              <a:gd name="connsiteX26197" fmla="*/ 700130 w 7283450"/>
              <a:gd name="connsiteY26197" fmla="*/ 2517797 h 6857979"/>
              <a:gd name="connsiteX26198" fmla="*/ 696161 w 7283450"/>
              <a:gd name="connsiteY26198" fmla="*/ 2510256 h 6857979"/>
              <a:gd name="connsiteX26199" fmla="*/ 694177 w 7283450"/>
              <a:gd name="connsiteY26199" fmla="*/ 2505096 h 6857979"/>
              <a:gd name="connsiteX26200" fmla="*/ 692986 w 7283450"/>
              <a:gd name="connsiteY26200" fmla="*/ 2501523 h 6857979"/>
              <a:gd name="connsiteX26201" fmla="*/ 692986 w 7283450"/>
              <a:gd name="connsiteY26201" fmla="*/ 2500332 h 6857979"/>
              <a:gd name="connsiteX26202" fmla="*/ 693383 w 7283450"/>
              <a:gd name="connsiteY26202" fmla="*/ 2498744 h 6857979"/>
              <a:gd name="connsiteX26203" fmla="*/ 694177 w 7283450"/>
              <a:gd name="connsiteY26203" fmla="*/ 2496362 h 6857979"/>
              <a:gd name="connsiteX26204" fmla="*/ 696161 w 7283450"/>
              <a:gd name="connsiteY26204" fmla="*/ 2493583 h 6857979"/>
              <a:gd name="connsiteX26205" fmla="*/ 699734 w 7283450"/>
              <a:gd name="connsiteY26205" fmla="*/ 2489614 h 6857979"/>
              <a:gd name="connsiteX26206" fmla="*/ 702909 w 7283450"/>
              <a:gd name="connsiteY26206" fmla="*/ 2484056 h 6857979"/>
              <a:gd name="connsiteX26207" fmla="*/ 706878 w 7283450"/>
              <a:gd name="connsiteY26207" fmla="*/ 2486042 h 6857979"/>
              <a:gd name="connsiteX26208" fmla="*/ 708465 w 7283450"/>
              <a:gd name="connsiteY26208" fmla="*/ 2487232 h 6857979"/>
              <a:gd name="connsiteX26209" fmla="*/ 709656 w 7283450"/>
              <a:gd name="connsiteY26209" fmla="*/ 2488423 h 6857979"/>
              <a:gd name="connsiteX26210" fmla="*/ 710847 w 7283450"/>
              <a:gd name="connsiteY26210" fmla="*/ 2490011 h 6857979"/>
              <a:gd name="connsiteX26211" fmla="*/ 711640 w 7283450"/>
              <a:gd name="connsiteY26211" fmla="*/ 2492392 h 6857979"/>
              <a:gd name="connsiteX26212" fmla="*/ 712434 w 7283450"/>
              <a:gd name="connsiteY26212" fmla="*/ 2494775 h 6857979"/>
              <a:gd name="connsiteX26213" fmla="*/ 712434 w 7283450"/>
              <a:gd name="connsiteY26213" fmla="*/ 2497156 h 6857979"/>
              <a:gd name="connsiteX26214" fmla="*/ 710847 w 7283450"/>
              <a:gd name="connsiteY26214" fmla="*/ 2497554 h 6857979"/>
              <a:gd name="connsiteX26215" fmla="*/ 709656 w 7283450"/>
              <a:gd name="connsiteY26215" fmla="*/ 2497156 h 6857979"/>
              <a:gd name="connsiteX26216" fmla="*/ 708465 w 7283450"/>
              <a:gd name="connsiteY26216" fmla="*/ 2496759 h 6857979"/>
              <a:gd name="connsiteX26217" fmla="*/ 707672 w 7283450"/>
              <a:gd name="connsiteY26217" fmla="*/ 2495965 h 6857979"/>
              <a:gd name="connsiteX26218" fmla="*/ 705687 w 7283450"/>
              <a:gd name="connsiteY26218" fmla="*/ 2494775 h 6857979"/>
              <a:gd name="connsiteX26219" fmla="*/ 704496 w 7283450"/>
              <a:gd name="connsiteY26219" fmla="*/ 2494378 h 6857979"/>
              <a:gd name="connsiteX26220" fmla="*/ 702909 w 7283450"/>
              <a:gd name="connsiteY26220" fmla="*/ 2493981 h 6857979"/>
              <a:gd name="connsiteX26221" fmla="*/ 710053 w 7283450"/>
              <a:gd name="connsiteY26221" fmla="*/ 2526928 h 6857979"/>
              <a:gd name="connsiteX26222" fmla="*/ 713228 w 7283450"/>
              <a:gd name="connsiteY26222" fmla="*/ 2541615 h 6857979"/>
              <a:gd name="connsiteX26223" fmla="*/ 716403 w 7283450"/>
              <a:gd name="connsiteY26223" fmla="*/ 2555904 h 6857979"/>
              <a:gd name="connsiteX26224" fmla="*/ 718784 w 7283450"/>
              <a:gd name="connsiteY26224" fmla="*/ 2570194 h 6857979"/>
              <a:gd name="connsiteX26225" fmla="*/ 720372 w 7283450"/>
              <a:gd name="connsiteY26225" fmla="*/ 2583690 h 6857979"/>
              <a:gd name="connsiteX26226" fmla="*/ 721563 w 7283450"/>
              <a:gd name="connsiteY26226" fmla="*/ 2597186 h 6857979"/>
              <a:gd name="connsiteX26227" fmla="*/ 721960 w 7283450"/>
              <a:gd name="connsiteY26227" fmla="*/ 2611474 h 6857979"/>
              <a:gd name="connsiteX26228" fmla="*/ 721563 w 7283450"/>
              <a:gd name="connsiteY26228" fmla="*/ 2611871 h 6857979"/>
              <a:gd name="connsiteX26229" fmla="*/ 721166 w 7283450"/>
              <a:gd name="connsiteY26229" fmla="*/ 2611871 h 6857979"/>
              <a:gd name="connsiteX26230" fmla="*/ 719578 w 7283450"/>
              <a:gd name="connsiteY26230" fmla="*/ 2612268 h 6857979"/>
              <a:gd name="connsiteX26231" fmla="*/ 716800 w 7283450"/>
              <a:gd name="connsiteY26231" fmla="*/ 2612268 h 6857979"/>
              <a:gd name="connsiteX26232" fmla="*/ 713228 w 7283450"/>
              <a:gd name="connsiteY26232" fmla="*/ 2611871 h 6857979"/>
              <a:gd name="connsiteX26233" fmla="*/ 709656 w 7283450"/>
              <a:gd name="connsiteY26233" fmla="*/ 2611474 h 6857979"/>
              <a:gd name="connsiteX26234" fmla="*/ 706084 w 7283450"/>
              <a:gd name="connsiteY26234" fmla="*/ 2610283 h 6857979"/>
              <a:gd name="connsiteX26235" fmla="*/ 702512 w 7283450"/>
              <a:gd name="connsiteY26235" fmla="*/ 2609093 h 6857979"/>
              <a:gd name="connsiteX26236" fmla="*/ 700130 w 7283450"/>
              <a:gd name="connsiteY26236" fmla="*/ 2607505 h 6857979"/>
              <a:gd name="connsiteX26237" fmla="*/ 699734 w 7283450"/>
              <a:gd name="connsiteY26237" fmla="*/ 2607108 h 6857979"/>
              <a:gd name="connsiteX26238" fmla="*/ 699734 w 7283450"/>
              <a:gd name="connsiteY26238" fmla="*/ 2606712 h 6857979"/>
              <a:gd name="connsiteX26239" fmla="*/ 700130 w 7283450"/>
              <a:gd name="connsiteY26239" fmla="*/ 2604330 h 6857979"/>
              <a:gd name="connsiteX26240" fmla="*/ 700130 w 7283450"/>
              <a:gd name="connsiteY26240" fmla="*/ 2601948 h 6857979"/>
              <a:gd name="connsiteX26241" fmla="*/ 700130 w 7283450"/>
              <a:gd name="connsiteY26241" fmla="*/ 2601154 h 6857979"/>
              <a:gd name="connsiteX26242" fmla="*/ 700130 w 7283450"/>
              <a:gd name="connsiteY26242" fmla="*/ 2600757 h 6857979"/>
              <a:gd name="connsiteX26243" fmla="*/ 698939 w 7283450"/>
              <a:gd name="connsiteY26243" fmla="*/ 2600757 h 6857979"/>
              <a:gd name="connsiteX26244" fmla="*/ 697749 w 7283450"/>
              <a:gd name="connsiteY26244" fmla="*/ 2600757 h 6857979"/>
              <a:gd name="connsiteX26245" fmla="*/ 695367 w 7283450"/>
              <a:gd name="connsiteY26245" fmla="*/ 2601948 h 6857979"/>
              <a:gd name="connsiteX26246" fmla="*/ 693780 w 7283450"/>
              <a:gd name="connsiteY26246" fmla="*/ 2603536 h 6857979"/>
              <a:gd name="connsiteX26247" fmla="*/ 693383 w 7283450"/>
              <a:gd name="connsiteY26247" fmla="*/ 2603933 h 6857979"/>
              <a:gd name="connsiteX26248" fmla="*/ 693780 w 7283450"/>
              <a:gd name="connsiteY26248" fmla="*/ 2604330 h 6857979"/>
              <a:gd name="connsiteX26249" fmla="*/ 691795 w 7283450"/>
              <a:gd name="connsiteY26249" fmla="*/ 2602742 h 6857979"/>
              <a:gd name="connsiteX26250" fmla="*/ 689414 w 7283450"/>
              <a:gd name="connsiteY26250" fmla="*/ 2599567 h 6857979"/>
              <a:gd name="connsiteX26251" fmla="*/ 683460 w 7283450"/>
              <a:gd name="connsiteY26251" fmla="*/ 2590834 h 6857979"/>
              <a:gd name="connsiteX26252" fmla="*/ 676713 w 7283450"/>
              <a:gd name="connsiteY26252" fmla="*/ 2579721 h 6857979"/>
              <a:gd name="connsiteX26253" fmla="*/ 669966 w 7283450"/>
              <a:gd name="connsiteY26253" fmla="*/ 2566622 h 6857979"/>
              <a:gd name="connsiteX26254" fmla="*/ 664409 w 7283450"/>
              <a:gd name="connsiteY26254" fmla="*/ 2553523 h 6857979"/>
              <a:gd name="connsiteX26255" fmla="*/ 661234 w 7283450"/>
              <a:gd name="connsiteY26255" fmla="*/ 2546775 h 6857979"/>
              <a:gd name="connsiteX26256" fmla="*/ 659250 w 7283450"/>
              <a:gd name="connsiteY26256" fmla="*/ 2540424 h 6857979"/>
              <a:gd name="connsiteX26257" fmla="*/ 657662 w 7283450"/>
              <a:gd name="connsiteY26257" fmla="*/ 2534867 h 6857979"/>
              <a:gd name="connsiteX26258" fmla="*/ 656472 w 7283450"/>
              <a:gd name="connsiteY26258" fmla="*/ 2529311 h 6857979"/>
              <a:gd name="connsiteX26259" fmla="*/ 656075 w 7283450"/>
              <a:gd name="connsiteY26259" fmla="*/ 2524547 h 6857979"/>
              <a:gd name="connsiteX26260" fmla="*/ 656075 w 7283450"/>
              <a:gd name="connsiteY26260" fmla="*/ 2520974 h 6857979"/>
              <a:gd name="connsiteX26261" fmla="*/ 656868 w 7283450"/>
              <a:gd name="connsiteY26261" fmla="*/ 2521767 h 6857979"/>
              <a:gd name="connsiteX26262" fmla="*/ 659250 w 7283450"/>
              <a:gd name="connsiteY26262" fmla="*/ 2522560 h 6857979"/>
              <a:gd name="connsiteX26263" fmla="*/ 662028 w 7283450"/>
              <a:gd name="connsiteY26263" fmla="*/ 2524149 h 6857979"/>
              <a:gd name="connsiteX26264" fmla="*/ 661631 w 7283450"/>
              <a:gd name="connsiteY26264" fmla="*/ 2521767 h 6857979"/>
              <a:gd name="connsiteX26265" fmla="*/ 661234 w 7283450"/>
              <a:gd name="connsiteY26265" fmla="*/ 2519780 h 6857979"/>
              <a:gd name="connsiteX26266" fmla="*/ 659647 w 7283450"/>
              <a:gd name="connsiteY26266" fmla="*/ 2515814 h 6857979"/>
              <a:gd name="connsiteX26267" fmla="*/ 656075 w 7283450"/>
              <a:gd name="connsiteY26267" fmla="*/ 2509462 h 6857979"/>
              <a:gd name="connsiteX26268" fmla="*/ 654884 w 7283450"/>
              <a:gd name="connsiteY26268" fmla="*/ 2506684 h 6857979"/>
              <a:gd name="connsiteX26269" fmla="*/ 654487 w 7283450"/>
              <a:gd name="connsiteY26269" fmla="*/ 2505096 h 6857979"/>
              <a:gd name="connsiteX26270" fmla="*/ 654884 w 7283450"/>
              <a:gd name="connsiteY26270" fmla="*/ 2503905 h 6857979"/>
              <a:gd name="connsiteX26271" fmla="*/ 655281 w 7283450"/>
              <a:gd name="connsiteY26271" fmla="*/ 2502317 h 6857979"/>
              <a:gd name="connsiteX26272" fmla="*/ 656075 w 7283450"/>
              <a:gd name="connsiteY26272" fmla="*/ 2500729 h 6857979"/>
              <a:gd name="connsiteX26273" fmla="*/ 657265 w 7283450"/>
              <a:gd name="connsiteY26273" fmla="*/ 2499141 h 6857979"/>
              <a:gd name="connsiteX26274" fmla="*/ 659250 w 7283450"/>
              <a:gd name="connsiteY26274" fmla="*/ 2497156 h 6857979"/>
              <a:gd name="connsiteX26275" fmla="*/ 657265 w 7283450"/>
              <a:gd name="connsiteY26275" fmla="*/ 2498347 h 6857979"/>
              <a:gd name="connsiteX26276" fmla="*/ 655281 w 7283450"/>
              <a:gd name="connsiteY26276" fmla="*/ 2499538 h 6857979"/>
              <a:gd name="connsiteX26277" fmla="*/ 653693 w 7283450"/>
              <a:gd name="connsiteY26277" fmla="*/ 2501920 h 6857979"/>
              <a:gd name="connsiteX26278" fmla="*/ 652899 w 7283450"/>
              <a:gd name="connsiteY26278" fmla="*/ 2503905 h 6857979"/>
              <a:gd name="connsiteX26279" fmla="*/ 652106 w 7283450"/>
              <a:gd name="connsiteY26279" fmla="*/ 2499141 h 6857979"/>
              <a:gd name="connsiteX26280" fmla="*/ 651312 w 7283450"/>
              <a:gd name="connsiteY26280" fmla="*/ 2495172 h 6857979"/>
              <a:gd name="connsiteX26281" fmla="*/ 650121 w 7283450"/>
              <a:gd name="connsiteY26281" fmla="*/ 2491202 h 6857979"/>
              <a:gd name="connsiteX26282" fmla="*/ 648534 w 7283450"/>
              <a:gd name="connsiteY26282" fmla="*/ 2487629 h 6857979"/>
              <a:gd name="connsiteX26283" fmla="*/ 646946 w 7283450"/>
              <a:gd name="connsiteY26283" fmla="*/ 2484453 h 6857979"/>
              <a:gd name="connsiteX26284" fmla="*/ 644564 w 7283450"/>
              <a:gd name="connsiteY26284" fmla="*/ 2481278 h 6857979"/>
              <a:gd name="connsiteX26285" fmla="*/ 642580 w 7283450"/>
              <a:gd name="connsiteY26285" fmla="*/ 2478499 h 6857979"/>
              <a:gd name="connsiteX26286" fmla="*/ 639801 w 7283450"/>
              <a:gd name="connsiteY26286" fmla="*/ 2476117 h 6857979"/>
              <a:gd name="connsiteX26287" fmla="*/ 637420 w 7283450"/>
              <a:gd name="connsiteY26287" fmla="*/ 2473735 h 6857979"/>
              <a:gd name="connsiteX26288" fmla="*/ 634245 w 7283450"/>
              <a:gd name="connsiteY26288" fmla="*/ 2471750 h 6857979"/>
              <a:gd name="connsiteX26289" fmla="*/ 631070 w 7283450"/>
              <a:gd name="connsiteY26289" fmla="*/ 2470163 h 6857979"/>
              <a:gd name="connsiteX26290" fmla="*/ 627498 w 7283450"/>
              <a:gd name="connsiteY26290" fmla="*/ 2468574 h 6857979"/>
              <a:gd name="connsiteX26291" fmla="*/ 620354 w 7283450"/>
              <a:gd name="connsiteY26291" fmla="*/ 2466193 h 6857979"/>
              <a:gd name="connsiteX26292" fmla="*/ 612416 w 7283450"/>
              <a:gd name="connsiteY26292" fmla="*/ 2463811 h 6857979"/>
              <a:gd name="connsiteX26293" fmla="*/ 609241 w 7283450"/>
              <a:gd name="connsiteY26293" fmla="*/ 2463811 h 6857979"/>
              <a:gd name="connsiteX26294" fmla="*/ 607256 w 7283450"/>
              <a:gd name="connsiteY26294" fmla="*/ 2464605 h 6857979"/>
              <a:gd name="connsiteX26295" fmla="*/ 606065 w 7283450"/>
              <a:gd name="connsiteY26295" fmla="*/ 2466193 h 6857979"/>
              <a:gd name="connsiteX26296" fmla="*/ 604874 w 7283450"/>
              <a:gd name="connsiteY26296" fmla="*/ 2467781 h 6857979"/>
              <a:gd name="connsiteX26297" fmla="*/ 604081 w 7283450"/>
              <a:gd name="connsiteY26297" fmla="*/ 2469765 h 6857979"/>
              <a:gd name="connsiteX26298" fmla="*/ 603684 w 7283450"/>
              <a:gd name="connsiteY26298" fmla="*/ 2472147 h 6857979"/>
              <a:gd name="connsiteX26299" fmla="*/ 602493 w 7283450"/>
              <a:gd name="connsiteY26299" fmla="*/ 2477307 h 6857979"/>
              <a:gd name="connsiteX26300" fmla="*/ 601699 w 7283450"/>
              <a:gd name="connsiteY26300" fmla="*/ 2482071 h 6857979"/>
              <a:gd name="connsiteX26301" fmla="*/ 600905 w 7283450"/>
              <a:gd name="connsiteY26301" fmla="*/ 2484453 h 6857979"/>
              <a:gd name="connsiteX26302" fmla="*/ 599715 w 7283450"/>
              <a:gd name="connsiteY26302" fmla="*/ 2486042 h 6857979"/>
              <a:gd name="connsiteX26303" fmla="*/ 598127 w 7283450"/>
              <a:gd name="connsiteY26303" fmla="*/ 2487232 h 6857979"/>
              <a:gd name="connsiteX26304" fmla="*/ 596143 w 7283450"/>
              <a:gd name="connsiteY26304" fmla="*/ 2488026 h 6857979"/>
              <a:gd name="connsiteX26305" fmla="*/ 593364 w 7283450"/>
              <a:gd name="connsiteY26305" fmla="*/ 2488026 h 6857979"/>
              <a:gd name="connsiteX26306" fmla="*/ 590189 w 7283450"/>
              <a:gd name="connsiteY26306" fmla="*/ 2487232 h 6857979"/>
              <a:gd name="connsiteX26307" fmla="*/ 588998 w 7283450"/>
              <a:gd name="connsiteY26307" fmla="*/ 2486042 h 6857979"/>
              <a:gd name="connsiteX26308" fmla="*/ 588601 w 7283450"/>
              <a:gd name="connsiteY26308" fmla="*/ 2484850 h 6857979"/>
              <a:gd name="connsiteX26309" fmla="*/ 588205 w 7283450"/>
              <a:gd name="connsiteY26309" fmla="*/ 2483263 h 6857979"/>
              <a:gd name="connsiteX26310" fmla="*/ 588205 w 7283450"/>
              <a:gd name="connsiteY26310" fmla="*/ 2481675 h 6857979"/>
              <a:gd name="connsiteX26311" fmla="*/ 588601 w 7283450"/>
              <a:gd name="connsiteY26311" fmla="*/ 2480484 h 6857979"/>
              <a:gd name="connsiteX26312" fmla="*/ 589395 w 7283450"/>
              <a:gd name="connsiteY26312" fmla="*/ 2479293 h 6857979"/>
              <a:gd name="connsiteX26313" fmla="*/ 590983 w 7283450"/>
              <a:gd name="connsiteY26313" fmla="*/ 2477307 h 6857979"/>
              <a:gd name="connsiteX26314" fmla="*/ 595746 w 7283450"/>
              <a:gd name="connsiteY26314" fmla="*/ 2472147 h 6857979"/>
              <a:gd name="connsiteX26315" fmla="*/ 598127 w 7283450"/>
              <a:gd name="connsiteY26315" fmla="*/ 2469765 h 6857979"/>
              <a:gd name="connsiteX26316" fmla="*/ 599318 w 7283450"/>
              <a:gd name="connsiteY26316" fmla="*/ 2467384 h 6857979"/>
              <a:gd name="connsiteX26317" fmla="*/ 599318 w 7283450"/>
              <a:gd name="connsiteY26317" fmla="*/ 2466193 h 6857979"/>
              <a:gd name="connsiteX26318" fmla="*/ 598524 w 7283450"/>
              <a:gd name="connsiteY26318" fmla="*/ 2465002 h 6857979"/>
              <a:gd name="connsiteX26319" fmla="*/ 597730 w 7283450"/>
              <a:gd name="connsiteY26319" fmla="*/ 2464208 h 6857979"/>
              <a:gd name="connsiteX26320" fmla="*/ 596539 w 7283450"/>
              <a:gd name="connsiteY26320" fmla="*/ 2463811 h 6857979"/>
              <a:gd name="connsiteX26321" fmla="*/ 593364 w 7283450"/>
              <a:gd name="connsiteY26321" fmla="*/ 2463414 h 6857979"/>
              <a:gd name="connsiteX26322" fmla="*/ 590586 w 7283450"/>
              <a:gd name="connsiteY26322" fmla="*/ 2463414 h 6857979"/>
              <a:gd name="connsiteX26323" fmla="*/ 583442 w 7283450"/>
              <a:gd name="connsiteY26323" fmla="*/ 2464208 h 6857979"/>
              <a:gd name="connsiteX26324" fmla="*/ 580267 w 7283450"/>
              <a:gd name="connsiteY26324" fmla="*/ 2464208 h 6857979"/>
              <a:gd name="connsiteX26325" fmla="*/ 577885 w 7283450"/>
              <a:gd name="connsiteY26325" fmla="*/ 2463811 h 6857979"/>
              <a:gd name="connsiteX26326" fmla="*/ 576298 w 7283450"/>
              <a:gd name="connsiteY26326" fmla="*/ 2459048 h 6857979"/>
              <a:gd name="connsiteX26327" fmla="*/ 575901 w 7283450"/>
              <a:gd name="connsiteY26327" fmla="*/ 2453490 h 6857979"/>
              <a:gd name="connsiteX26328" fmla="*/ 575901 w 7283450"/>
              <a:gd name="connsiteY26328" fmla="*/ 2448329 h 6857979"/>
              <a:gd name="connsiteX26329" fmla="*/ 575901 w 7283450"/>
              <a:gd name="connsiteY26329" fmla="*/ 2443566 h 6857979"/>
              <a:gd name="connsiteX26330" fmla="*/ 576695 w 7283450"/>
              <a:gd name="connsiteY26330" fmla="*/ 2438405 h 6857979"/>
              <a:gd name="connsiteX26331" fmla="*/ 577885 w 7283450"/>
              <a:gd name="connsiteY26331" fmla="*/ 2433641 h 6857979"/>
              <a:gd name="connsiteX26332" fmla="*/ 579870 w 7283450"/>
              <a:gd name="connsiteY26332" fmla="*/ 2423717 h 6857979"/>
              <a:gd name="connsiteX26333" fmla="*/ 585823 w 7283450"/>
              <a:gd name="connsiteY26333" fmla="*/ 2403472 h 6857979"/>
              <a:gd name="connsiteX26334" fmla="*/ 588205 w 7283450"/>
              <a:gd name="connsiteY26334" fmla="*/ 2393548 h 6857979"/>
              <a:gd name="connsiteX26335" fmla="*/ 590189 w 7283450"/>
              <a:gd name="connsiteY26335" fmla="*/ 2383623 h 6857979"/>
              <a:gd name="connsiteX26336" fmla="*/ 586220 w 7283450"/>
              <a:gd name="connsiteY26336" fmla="*/ 2384418 h 6857979"/>
              <a:gd name="connsiteX26337" fmla="*/ 581854 w 7283450"/>
              <a:gd name="connsiteY26337" fmla="*/ 2386005 h 6857979"/>
              <a:gd name="connsiteX26338" fmla="*/ 577885 w 7283450"/>
              <a:gd name="connsiteY26338" fmla="*/ 2387594 h 6857979"/>
              <a:gd name="connsiteX26339" fmla="*/ 572726 w 7283450"/>
              <a:gd name="connsiteY26339" fmla="*/ 2390372 h 6857979"/>
              <a:gd name="connsiteX26340" fmla="*/ 567963 w 7283450"/>
              <a:gd name="connsiteY26340" fmla="*/ 2393548 h 6857979"/>
              <a:gd name="connsiteX26341" fmla="*/ 563597 w 7283450"/>
              <a:gd name="connsiteY26341" fmla="*/ 2396724 h 6857979"/>
              <a:gd name="connsiteX26342" fmla="*/ 558834 w 7283450"/>
              <a:gd name="connsiteY26342" fmla="*/ 2400693 h 6857979"/>
              <a:gd name="connsiteX26343" fmla="*/ 554469 w 7283450"/>
              <a:gd name="connsiteY26343" fmla="*/ 2404663 h 6857979"/>
              <a:gd name="connsiteX26344" fmla="*/ 549705 w 7283450"/>
              <a:gd name="connsiteY26344" fmla="*/ 2409030 h 6857979"/>
              <a:gd name="connsiteX26345" fmla="*/ 546133 w 7283450"/>
              <a:gd name="connsiteY26345" fmla="*/ 2413396 h 6857979"/>
              <a:gd name="connsiteX26346" fmla="*/ 542164 w 7283450"/>
              <a:gd name="connsiteY26346" fmla="*/ 2418557 h 6857979"/>
              <a:gd name="connsiteX26347" fmla="*/ 538592 w 7283450"/>
              <a:gd name="connsiteY26347" fmla="*/ 2423717 h 6857979"/>
              <a:gd name="connsiteX26348" fmla="*/ 535814 w 7283450"/>
              <a:gd name="connsiteY26348" fmla="*/ 2428481 h 6857979"/>
              <a:gd name="connsiteX26349" fmla="*/ 533433 w 7283450"/>
              <a:gd name="connsiteY26349" fmla="*/ 2433641 h 6857979"/>
              <a:gd name="connsiteX26350" fmla="*/ 531448 w 7283450"/>
              <a:gd name="connsiteY26350" fmla="*/ 2438802 h 6857979"/>
              <a:gd name="connsiteX26351" fmla="*/ 530654 w 7283450"/>
              <a:gd name="connsiteY26351" fmla="*/ 2443963 h 6857979"/>
              <a:gd name="connsiteX26352" fmla="*/ 530257 w 7283450"/>
              <a:gd name="connsiteY26352" fmla="*/ 2447536 h 6857979"/>
              <a:gd name="connsiteX26353" fmla="*/ 529861 w 7283450"/>
              <a:gd name="connsiteY26353" fmla="*/ 2451902 h 6857979"/>
              <a:gd name="connsiteX26354" fmla="*/ 530257 w 7283450"/>
              <a:gd name="connsiteY26354" fmla="*/ 2461032 h 6857979"/>
              <a:gd name="connsiteX26355" fmla="*/ 531051 w 7283450"/>
              <a:gd name="connsiteY26355" fmla="*/ 2470163 h 6857979"/>
              <a:gd name="connsiteX26356" fmla="*/ 531051 w 7283450"/>
              <a:gd name="connsiteY26356" fmla="*/ 2474926 h 6857979"/>
              <a:gd name="connsiteX26357" fmla="*/ 530654 w 7283450"/>
              <a:gd name="connsiteY26357" fmla="*/ 2478896 h 6857979"/>
              <a:gd name="connsiteX26358" fmla="*/ 530257 w 7283450"/>
              <a:gd name="connsiteY26358" fmla="*/ 2483660 h 6857979"/>
              <a:gd name="connsiteX26359" fmla="*/ 529067 w 7283450"/>
              <a:gd name="connsiteY26359" fmla="*/ 2487232 h 6857979"/>
              <a:gd name="connsiteX26360" fmla="*/ 527876 w 7283450"/>
              <a:gd name="connsiteY26360" fmla="*/ 2490805 h 6857979"/>
              <a:gd name="connsiteX26361" fmla="*/ 525098 w 7283450"/>
              <a:gd name="connsiteY26361" fmla="*/ 2493981 h 6857979"/>
              <a:gd name="connsiteX26362" fmla="*/ 522320 w 7283450"/>
              <a:gd name="connsiteY26362" fmla="*/ 2496362 h 6857979"/>
              <a:gd name="connsiteX26363" fmla="*/ 518747 w 7283450"/>
              <a:gd name="connsiteY26363" fmla="*/ 2498347 h 6857979"/>
              <a:gd name="connsiteX26364" fmla="*/ 513984 w 7283450"/>
              <a:gd name="connsiteY26364" fmla="*/ 2500332 h 6857979"/>
              <a:gd name="connsiteX26365" fmla="*/ 508428 w 7283450"/>
              <a:gd name="connsiteY26365" fmla="*/ 2500729 h 6857979"/>
              <a:gd name="connsiteX26366" fmla="*/ 506046 w 7283450"/>
              <a:gd name="connsiteY26366" fmla="*/ 2500729 h 6857979"/>
              <a:gd name="connsiteX26367" fmla="*/ 503665 w 7283450"/>
              <a:gd name="connsiteY26367" fmla="*/ 2500332 h 6857979"/>
              <a:gd name="connsiteX26368" fmla="*/ 497712 w 7283450"/>
              <a:gd name="connsiteY26368" fmla="*/ 2498347 h 6857979"/>
              <a:gd name="connsiteX26369" fmla="*/ 483820 w 7283450"/>
              <a:gd name="connsiteY26369" fmla="*/ 2493583 h 6857979"/>
              <a:gd name="connsiteX26370" fmla="*/ 476279 w 7283450"/>
              <a:gd name="connsiteY26370" fmla="*/ 2490805 h 6857979"/>
              <a:gd name="connsiteX26371" fmla="*/ 468738 w 7283450"/>
              <a:gd name="connsiteY26371" fmla="*/ 2488423 h 6857979"/>
              <a:gd name="connsiteX26372" fmla="*/ 465166 w 7283450"/>
              <a:gd name="connsiteY26372" fmla="*/ 2487629 h 6857979"/>
              <a:gd name="connsiteX26373" fmla="*/ 461594 w 7283450"/>
              <a:gd name="connsiteY26373" fmla="*/ 2487232 h 6857979"/>
              <a:gd name="connsiteX26374" fmla="*/ 458419 w 7283450"/>
              <a:gd name="connsiteY26374" fmla="*/ 2487232 h 6857979"/>
              <a:gd name="connsiteX26375" fmla="*/ 455243 w 7283450"/>
              <a:gd name="connsiteY26375" fmla="*/ 2487232 h 6857979"/>
              <a:gd name="connsiteX26376" fmla="*/ 451671 w 7283450"/>
              <a:gd name="connsiteY26376" fmla="*/ 2488026 h 6857979"/>
              <a:gd name="connsiteX26377" fmla="*/ 448099 w 7283450"/>
              <a:gd name="connsiteY26377" fmla="*/ 2488820 h 6857979"/>
              <a:gd name="connsiteX26378" fmla="*/ 444924 w 7283450"/>
              <a:gd name="connsiteY26378" fmla="*/ 2490011 h 6857979"/>
              <a:gd name="connsiteX26379" fmla="*/ 442146 w 7283450"/>
              <a:gd name="connsiteY26379" fmla="*/ 2491996 h 6857979"/>
              <a:gd name="connsiteX26380" fmla="*/ 435399 w 7283450"/>
              <a:gd name="connsiteY26380" fmla="*/ 2495172 h 6857979"/>
              <a:gd name="connsiteX26381" fmla="*/ 429445 w 7283450"/>
              <a:gd name="connsiteY26381" fmla="*/ 2498744 h 6857979"/>
              <a:gd name="connsiteX26382" fmla="*/ 423491 w 7283450"/>
              <a:gd name="connsiteY26382" fmla="*/ 2502714 h 6857979"/>
              <a:gd name="connsiteX26383" fmla="*/ 417141 w 7283450"/>
              <a:gd name="connsiteY26383" fmla="*/ 2506287 h 6857979"/>
              <a:gd name="connsiteX26384" fmla="*/ 411188 w 7283450"/>
              <a:gd name="connsiteY26384" fmla="*/ 2509066 h 6857979"/>
              <a:gd name="connsiteX26385" fmla="*/ 408012 w 7283450"/>
              <a:gd name="connsiteY26385" fmla="*/ 2510256 h 6857979"/>
              <a:gd name="connsiteX26386" fmla="*/ 404837 w 7283450"/>
              <a:gd name="connsiteY26386" fmla="*/ 2510654 h 6857979"/>
              <a:gd name="connsiteX26387" fmla="*/ 401265 w 7283450"/>
              <a:gd name="connsiteY26387" fmla="*/ 2511050 h 6857979"/>
              <a:gd name="connsiteX26388" fmla="*/ 396502 w 7283450"/>
              <a:gd name="connsiteY26388" fmla="*/ 2511050 h 6857979"/>
              <a:gd name="connsiteX26389" fmla="*/ 391343 w 7283450"/>
              <a:gd name="connsiteY26389" fmla="*/ 2510654 h 6857979"/>
              <a:gd name="connsiteX26390" fmla="*/ 385389 w 7283450"/>
              <a:gd name="connsiteY26390" fmla="*/ 2509859 h 6857979"/>
              <a:gd name="connsiteX26391" fmla="*/ 379832 w 7283450"/>
              <a:gd name="connsiteY26391" fmla="*/ 2508271 h 6857979"/>
              <a:gd name="connsiteX26392" fmla="*/ 374673 w 7283450"/>
              <a:gd name="connsiteY26392" fmla="*/ 2507080 h 6857979"/>
              <a:gd name="connsiteX26393" fmla="*/ 370307 w 7283450"/>
              <a:gd name="connsiteY26393" fmla="*/ 2505493 h 6857979"/>
              <a:gd name="connsiteX26394" fmla="*/ 367529 w 7283450"/>
              <a:gd name="connsiteY26394" fmla="*/ 2503905 h 6857979"/>
              <a:gd name="connsiteX26395" fmla="*/ 365544 w 7283450"/>
              <a:gd name="connsiteY26395" fmla="*/ 2502714 h 6857979"/>
              <a:gd name="connsiteX26396" fmla="*/ 364353 w 7283450"/>
              <a:gd name="connsiteY26396" fmla="*/ 2501126 h 6857979"/>
              <a:gd name="connsiteX26397" fmla="*/ 361178 w 7283450"/>
              <a:gd name="connsiteY26397" fmla="*/ 2497156 h 6857979"/>
              <a:gd name="connsiteX26398" fmla="*/ 359194 w 7283450"/>
              <a:gd name="connsiteY26398" fmla="*/ 2493186 h 6857979"/>
              <a:gd name="connsiteX26399" fmla="*/ 357606 w 7283450"/>
              <a:gd name="connsiteY26399" fmla="*/ 2488820 h 6857979"/>
              <a:gd name="connsiteX26400" fmla="*/ 355622 w 7283450"/>
              <a:gd name="connsiteY26400" fmla="*/ 2484850 h 6857979"/>
              <a:gd name="connsiteX26401" fmla="*/ 353637 w 7283450"/>
              <a:gd name="connsiteY26401" fmla="*/ 2480484 h 6857979"/>
              <a:gd name="connsiteX26402" fmla="*/ 351256 w 7283450"/>
              <a:gd name="connsiteY26402" fmla="*/ 2476911 h 6857979"/>
              <a:gd name="connsiteX26403" fmla="*/ 350065 w 7283450"/>
              <a:gd name="connsiteY26403" fmla="*/ 2475323 h 6857979"/>
              <a:gd name="connsiteX26404" fmla="*/ 348478 w 7283450"/>
              <a:gd name="connsiteY26404" fmla="*/ 2473735 h 6857979"/>
              <a:gd name="connsiteX26405" fmla="*/ 347684 w 7283450"/>
              <a:gd name="connsiteY26405" fmla="*/ 2473338 h 6857979"/>
              <a:gd name="connsiteX26406" fmla="*/ 346890 w 7283450"/>
              <a:gd name="connsiteY26406" fmla="*/ 2473338 h 6857979"/>
              <a:gd name="connsiteX26407" fmla="*/ 343715 w 7283450"/>
              <a:gd name="connsiteY26407" fmla="*/ 2473735 h 6857979"/>
              <a:gd name="connsiteX26408" fmla="*/ 341334 w 7283450"/>
              <a:gd name="connsiteY26408" fmla="*/ 2474132 h 6857979"/>
              <a:gd name="connsiteX26409" fmla="*/ 340143 w 7283450"/>
              <a:gd name="connsiteY26409" fmla="*/ 2474132 h 6857979"/>
              <a:gd name="connsiteX26410" fmla="*/ 339349 w 7283450"/>
              <a:gd name="connsiteY26410" fmla="*/ 2473735 h 6857979"/>
              <a:gd name="connsiteX26411" fmla="*/ 336570 w 7283450"/>
              <a:gd name="connsiteY26411" fmla="*/ 2472544 h 6857979"/>
              <a:gd name="connsiteX26412" fmla="*/ 334586 w 7283450"/>
              <a:gd name="connsiteY26412" fmla="*/ 2470956 h 6857979"/>
              <a:gd name="connsiteX26413" fmla="*/ 330617 w 7283450"/>
              <a:gd name="connsiteY26413" fmla="*/ 2466987 h 6857979"/>
              <a:gd name="connsiteX26414" fmla="*/ 327442 w 7283450"/>
              <a:gd name="connsiteY26414" fmla="*/ 2464605 h 6857979"/>
              <a:gd name="connsiteX26415" fmla="*/ 324267 w 7283450"/>
              <a:gd name="connsiteY26415" fmla="*/ 2463017 h 6857979"/>
              <a:gd name="connsiteX26416" fmla="*/ 319504 w 7283450"/>
              <a:gd name="connsiteY26416" fmla="*/ 2461429 h 6857979"/>
              <a:gd name="connsiteX26417" fmla="*/ 313947 w 7283450"/>
              <a:gd name="connsiteY26417" fmla="*/ 2460635 h 6857979"/>
              <a:gd name="connsiteX26418" fmla="*/ 310375 w 7283450"/>
              <a:gd name="connsiteY26418" fmla="*/ 2460635 h 6857979"/>
              <a:gd name="connsiteX26419" fmla="*/ 307597 w 7283450"/>
              <a:gd name="connsiteY26419" fmla="*/ 2461032 h 6857979"/>
              <a:gd name="connsiteX26420" fmla="*/ 304422 w 7283450"/>
              <a:gd name="connsiteY26420" fmla="*/ 2462223 h 6857979"/>
              <a:gd name="connsiteX26421" fmla="*/ 301247 w 7283450"/>
              <a:gd name="connsiteY26421" fmla="*/ 2463017 h 6857979"/>
              <a:gd name="connsiteX26422" fmla="*/ 295293 w 7283450"/>
              <a:gd name="connsiteY26422" fmla="*/ 2465399 h 6857979"/>
              <a:gd name="connsiteX26423" fmla="*/ 291721 w 7283450"/>
              <a:gd name="connsiteY26423" fmla="*/ 2466987 h 6857979"/>
              <a:gd name="connsiteX26424" fmla="*/ 288943 w 7283450"/>
              <a:gd name="connsiteY26424" fmla="*/ 2467384 h 6857979"/>
              <a:gd name="connsiteX26425" fmla="*/ 282195 w 7283450"/>
              <a:gd name="connsiteY26425" fmla="*/ 2468178 h 6857979"/>
              <a:gd name="connsiteX26426" fmla="*/ 274257 w 7283450"/>
              <a:gd name="connsiteY26426" fmla="*/ 2468574 h 6857979"/>
              <a:gd name="connsiteX26427" fmla="*/ 256794 w 7283450"/>
              <a:gd name="connsiteY26427" fmla="*/ 2468971 h 6857979"/>
              <a:gd name="connsiteX26428" fmla="*/ 238933 w 7283450"/>
              <a:gd name="connsiteY26428" fmla="*/ 2468574 h 6857979"/>
              <a:gd name="connsiteX26429" fmla="*/ 223057 w 7283450"/>
              <a:gd name="connsiteY26429" fmla="*/ 2467384 h 6857979"/>
              <a:gd name="connsiteX26430" fmla="*/ 217501 w 7283450"/>
              <a:gd name="connsiteY26430" fmla="*/ 2466590 h 6857979"/>
              <a:gd name="connsiteX26431" fmla="*/ 212341 w 7283450"/>
              <a:gd name="connsiteY26431" fmla="*/ 2465399 h 6857979"/>
              <a:gd name="connsiteX26432" fmla="*/ 202815 w 7283450"/>
              <a:gd name="connsiteY26432" fmla="*/ 2462620 h 6857979"/>
              <a:gd name="connsiteX26433" fmla="*/ 193290 w 7283450"/>
              <a:gd name="connsiteY26433" fmla="*/ 2459841 h 6857979"/>
              <a:gd name="connsiteX26434" fmla="*/ 184161 w 7283450"/>
              <a:gd name="connsiteY26434" fmla="*/ 2456665 h 6857979"/>
              <a:gd name="connsiteX26435" fmla="*/ 179398 w 7283450"/>
              <a:gd name="connsiteY26435" fmla="*/ 2455475 h 6857979"/>
              <a:gd name="connsiteX26436" fmla="*/ 174636 w 7283450"/>
              <a:gd name="connsiteY26436" fmla="*/ 2454681 h 6857979"/>
              <a:gd name="connsiteX26437" fmla="*/ 170270 w 7283450"/>
              <a:gd name="connsiteY26437" fmla="*/ 2454284 h 6857979"/>
              <a:gd name="connsiteX26438" fmla="*/ 165110 w 7283450"/>
              <a:gd name="connsiteY26438" fmla="*/ 2454284 h 6857979"/>
              <a:gd name="connsiteX26439" fmla="*/ 160744 w 7283450"/>
              <a:gd name="connsiteY26439" fmla="*/ 2455078 h 6857979"/>
              <a:gd name="connsiteX26440" fmla="*/ 155187 w 7283450"/>
              <a:gd name="connsiteY26440" fmla="*/ 2455872 h 6857979"/>
              <a:gd name="connsiteX26441" fmla="*/ 150425 w 7283450"/>
              <a:gd name="connsiteY26441" fmla="*/ 2458254 h 6857979"/>
              <a:gd name="connsiteX26442" fmla="*/ 144471 w 7283450"/>
              <a:gd name="connsiteY26442" fmla="*/ 2460635 h 6857979"/>
              <a:gd name="connsiteX26443" fmla="*/ 140105 w 7283450"/>
              <a:gd name="connsiteY26443" fmla="*/ 2463414 h 6857979"/>
              <a:gd name="connsiteX26444" fmla="*/ 136136 w 7283450"/>
              <a:gd name="connsiteY26444" fmla="*/ 2466987 h 6857979"/>
              <a:gd name="connsiteX26445" fmla="*/ 128198 w 7283450"/>
              <a:gd name="connsiteY26445" fmla="*/ 2473735 h 6857979"/>
              <a:gd name="connsiteX26446" fmla="*/ 123436 w 7283450"/>
              <a:gd name="connsiteY26446" fmla="*/ 2477307 h 6857979"/>
              <a:gd name="connsiteX26447" fmla="*/ 118276 w 7283450"/>
              <a:gd name="connsiteY26447" fmla="*/ 2480086 h 6857979"/>
              <a:gd name="connsiteX26448" fmla="*/ 115101 w 7283450"/>
              <a:gd name="connsiteY26448" fmla="*/ 2481278 h 6857979"/>
              <a:gd name="connsiteX26449" fmla="*/ 111925 w 7283450"/>
              <a:gd name="connsiteY26449" fmla="*/ 2482468 h 6857979"/>
              <a:gd name="connsiteX26450" fmla="*/ 107956 w 7283450"/>
              <a:gd name="connsiteY26450" fmla="*/ 2483660 h 6857979"/>
              <a:gd name="connsiteX26451" fmla="*/ 103591 w 7283450"/>
              <a:gd name="connsiteY26451" fmla="*/ 2484056 h 6857979"/>
              <a:gd name="connsiteX26452" fmla="*/ 81761 w 7283450"/>
              <a:gd name="connsiteY26452" fmla="*/ 2486438 h 6857979"/>
              <a:gd name="connsiteX26453" fmla="*/ 72236 w 7283450"/>
              <a:gd name="connsiteY26453" fmla="*/ 2488026 h 6857979"/>
              <a:gd name="connsiteX26454" fmla="*/ 67870 w 7283450"/>
              <a:gd name="connsiteY26454" fmla="*/ 2489217 h 6857979"/>
              <a:gd name="connsiteX26455" fmla="*/ 62710 w 7283450"/>
              <a:gd name="connsiteY26455" fmla="*/ 2490408 h 6857979"/>
              <a:gd name="connsiteX26456" fmla="*/ 54772 w 7283450"/>
              <a:gd name="connsiteY26456" fmla="*/ 2493186 h 6857979"/>
              <a:gd name="connsiteX26457" fmla="*/ 52787 w 7283450"/>
              <a:gd name="connsiteY26457" fmla="*/ 2493583 h 6857979"/>
              <a:gd name="connsiteX26458" fmla="*/ 51597 w 7283450"/>
              <a:gd name="connsiteY26458" fmla="*/ 2493583 h 6857979"/>
              <a:gd name="connsiteX26459" fmla="*/ 48422 w 7283450"/>
              <a:gd name="connsiteY26459" fmla="*/ 2491202 h 6857979"/>
              <a:gd name="connsiteX26460" fmla="*/ 45246 w 7283450"/>
              <a:gd name="connsiteY26460" fmla="*/ 2489217 h 6857979"/>
              <a:gd name="connsiteX26461" fmla="*/ 40881 w 7283450"/>
              <a:gd name="connsiteY26461" fmla="*/ 2487232 h 6857979"/>
              <a:gd name="connsiteX26462" fmla="*/ 35324 w 7283450"/>
              <a:gd name="connsiteY26462" fmla="*/ 2485644 h 6857979"/>
              <a:gd name="connsiteX26463" fmla="*/ 30164 w 7283450"/>
              <a:gd name="connsiteY26463" fmla="*/ 2484850 h 6857979"/>
              <a:gd name="connsiteX26464" fmla="*/ 24608 w 7283450"/>
              <a:gd name="connsiteY26464" fmla="*/ 2484453 h 6857979"/>
              <a:gd name="connsiteX26465" fmla="*/ 19051 w 7283450"/>
              <a:gd name="connsiteY26465" fmla="*/ 2484453 h 6857979"/>
              <a:gd name="connsiteX26466" fmla="*/ 9129 w 7283450"/>
              <a:gd name="connsiteY26466" fmla="*/ 2484850 h 6857979"/>
              <a:gd name="connsiteX26467" fmla="*/ 4763 w 7283450"/>
              <a:gd name="connsiteY26467" fmla="*/ 2484850 h 6857979"/>
              <a:gd name="connsiteX26468" fmla="*/ 0 w 7283450"/>
              <a:gd name="connsiteY26468" fmla="*/ 2484056 h 6857979"/>
              <a:gd name="connsiteX26469" fmla="*/ 1191 w 7283450"/>
              <a:gd name="connsiteY26469" fmla="*/ 2481278 h 6857979"/>
              <a:gd name="connsiteX26470" fmla="*/ 2778 w 7283450"/>
              <a:gd name="connsiteY26470" fmla="*/ 2479293 h 6857979"/>
              <a:gd name="connsiteX26471" fmla="*/ 4763 w 7283450"/>
              <a:gd name="connsiteY26471" fmla="*/ 2477307 h 6857979"/>
              <a:gd name="connsiteX26472" fmla="*/ 6350 w 7283450"/>
              <a:gd name="connsiteY26472" fmla="*/ 2475323 h 6857979"/>
              <a:gd name="connsiteX26473" fmla="*/ 10319 w 7283450"/>
              <a:gd name="connsiteY26473" fmla="*/ 2471353 h 6857979"/>
              <a:gd name="connsiteX26474" fmla="*/ 15876 w 7283450"/>
              <a:gd name="connsiteY26474" fmla="*/ 2468574 h 6857979"/>
              <a:gd name="connsiteX26475" fmla="*/ 21036 w 7283450"/>
              <a:gd name="connsiteY26475" fmla="*/ 2465399 h 6857979"/>
              <a:gd name="connsiteX26476" fmla="*/ 27386 w 7283450"/>
              <a:gd name="connsiteY26476" fmla="*/ 2463414 h 6857979"/>
              <a:gd name="connsiteX26477" fmla="*/ 34133 w 7283450"/>
              <a:gd name="connsiteY26477" fmla="*/ 2461429 h 6857979"/>
              <a:gd name="connsiteX26478" fmla="*/ 41277 w 7283450"/>
              <a:gd name="connsiteY26478" fmla="*/ 2459841 h 6857979"/>
              <a:gd name="connsiteX26479" fmla="*/ 56360 w 7283450"/>
              <a:gd name="connsiteY26479" fmla="*/ 2456665 h 6857979"/>
              <a:gd name="connsiteX26480" fmla="*/ 71442 w 7283450"/>
              <a:gd name="connsiteY26480" fmla="*/ 2454681 h 6857979"/>
              <a:gd name="connsiteX26481" fmla="*/ 86524 w 7283450"/>
              <a:gd name="connsiteY26481" fmla="*/ 2452696 h 6857979"/>
              <a:gd name="connsiteX26482" fmla="*/ 100812 w 7283450"/>
              <a:gd name="connsiteY26482" fmla="*/ 2450711 h 6857979"/>
              <a:gd name="connsiteX26483" fmla="*/ 102400 w 7283450"/>
              <a:gd name="connsiteY26483" fmla="*/ 2450314 h 6857979"/>
              <a:gd name="connsiteX26484" fmla="*/ 103987 w 7283450"/>
              <a:gd name="connsiteY26484" fmla="*/ 2449520 h 6857979"/>
              <a:gd name="connsiteX26485" fmla="*/ 107560 w 7283450"/>
              <a:gd name="connsiteY26485" fmla="*/ 2446741 h 6857979"/>
              <a:gd name="connsiteX26486" fmla="*/ 110338 w 7283450"/>
              <a:gd name="connsiteY26486" fmla="*/ 2445153 h 6857979"/>
              <a:gd name="connsiteX26487" fmla="*/ 111529 w 7283450"/>
              <a:gd name="connsiteY26487" fmla="*/ 2444359 h 6857979"/>
              <a:gd name="connsiteX26488" fmla="*/ 113116 w 7283450"/>
              <a:gd name="connsiteY26488" fmla="*/ 2443963 h 6857979"/>
              <a:gd name="connsiteX26489" fmla="*/ 114307 w 7283450"/>
              <a:gd name="connsiteY26489" fmla="*/ 2443963 h 6857979"/>
              <a:gd name="connsiteX26490" fmla="*/ 116292 w 7283450"/>
              <a:gd name="connsiteY26490" fmla="*/ 2444359 h 6857979"/>
              <a:gd name="connsiteX26491" fmla="*/ 119467 w 7283450"/>
              <a:gd name="connsiteY26491" fmla="*/ 2445550 h 6857979"/>
              <a:gd name="connsiteX26492" fmla="*/ 122642 w 7283450"/>
              <a:gd name="connsiteY26492" fmla="*/ 2447139 h 6857979"/>
              <a:gd name="connsiteX26493" fmla="*/ 124626 w 7283450"/>
              <a:gd name="connsiteY26493" fmla="*/ 2447139 h 6857979"/>
              <a:gd name="connsiteX26494" fmla="*/ 125817 w 7283450"/>
              <a:gd name="connsiteY26494" fmla="*/ 2447139 h 6857979"/>
              <a:gd name="connsiteX26495" fmla="*/ 131770 w 7283450"/>
              <a:gd name="connsiteY26495" fmla="*/ 2445153 h 6857979"/>
              <a:gd name="connsiteX26496" fmla="*/ 137724 w 7283450"/>
              <a:gd name="connsiteY26496" fmla="*/ 2442772 h 6857979"/>
              <a:gd name="connsiteX26497" fmla="*/ 143281 w 7283450"/>
              <a:gd name="connsiteY26497" fmla="*/ 2439993 h 6857979"/>
              <a:gd name="connsiteX26498" fmla="*/ 148440 w 7283450"/>
              <a:gd name="connsiteY26498" fmla="*/ 2437214 h 6857979"/>
              <a:gd name="connsiteX26499" fmla="*/ 153997 w 7283450"/>
              <a:gd name="connsiteY26499" fmla="*/ 2434038 h 6857979"/>
              <a:gd name="connsiteX26500" fmla="*/ 159156 w 7283450"/>
              <a:gd name="connsiteY26500" fmla="*/ 2430068 h 6857979"/>
              <a:gd name="connsiteX26501" fmla="*/ 163920 w 7283450"/>
              <a:gd name="connsiteY26501" fmla="*/ 2426496 h 6857979"/>
              <a:gd name="connsiteX26502" fmla="*/ 168682 w 7283450"/>
              <a:gd name="connsiteY26502" fmla="*/ 2422526 h 6857979"/>
              <a:gd name="connsiteX26503" fmla="*/ 177811 w 7283450"/>
              <a:gd name="connsiteY26503" fmla="*/ 2414190 h 6857979"/>
              <a:gd name="connsiteX26504" fmla="*/ 186543 w 7283450"/>
              <a:gd name="connsiteY26504" fmla="*/ 2405457 h 6857979"/>
              <a:gd name="connsiteX26505" fmla="*/ 194877 w 7283450"/>
              <a:gd name="connsiteY26505" fmla="*/ 2395929 h 6857979"/>
              <a:gd name="connsiteX26506" fmla="*/ 203213 w 7283450"/>
              <a:gd name="connsiteY26506" fmla="*/ 2386799 h 6857979"/>
              <a:gd name="connsiteX26507" fmla="*/ 211547 w 7283450"/>
              <a:gd name="connsiteY26507" fmla="*/ 2377272 h 6857979"/>
              <a:gd name="connsiteX26508" fmla="*/ 219882 w 7283450"/>
              <a:gd name="connsiteY26508" fmla="*/ 2368142 h 6857979"/>
              <a:gd name="connsiteX26509" fmla="*/ 228614 w 7283450"/>
              <a:gd name="connsiteY26509" fmla="*/ 2359411 h 6857979"/>
              <a:gd name="connsiteX26510" fmla="*/ 238139 w 7283450"/>
              <a:gd name="connsiteY26510" fmla="*/ 2351076 h 6857979"/>
              <a:gd name="connsiteX26511" fmla="*/ 242505 w 7283450"/>
              <a:gd name="connsiteY26511" fmla="*/ 2347500 h 6857979"/>
              <a:gd name="connsiteX26512" fmla="*/ 247665 w 7283450"/>
              <a:gd name="connsiteY26512" fmla="*/ 2343533 h 6857979"/>
              <a:gd name="connsiteX26513" fmla="*/ 253222 w 7283450"/>
              <a:gd name="connsiteY26513" fmla="*/ 2339960 h 6857979"/>
              <a:gd name="connsiteX26514" fmla="*/ 258382 w 7283450"/>
              <a:gd name="connsiteY26514" fmla="*/ 2336785 h 6857979"/>
              <a:gd name="connsiteX26515" fmla="*/ 264335 w 7283450"/>
              <a:gd name="connsiteY26515" fmla="*/ 2334006 h 6857979"/>
              <a:gd name="connsiteX26516" fmla="*/ 270288 w 7283450"/>
              <a:gd name="connsiteY26516" fmla="*/ 2331227 h 6857979"/>
              <a:gd name="connsiteX26517" fmla="*/ 276242 w 7283450"/>
              <a:gd name="connsiteY26517" fmla="*/ 2328845 h 6857979"/>
              <a:gd name="connsiteX26518" fmla="*/ 282592 w 7283450"/>
              <a:gd name="connsiteY26518" fmla="*/ 2326860 h 6857979"/>
              <a:gd name="connsiteX26519" fmla="*/ 291721 w 7283450"/>
              <a:gd name="connsiteY26519" fmla="*/ 2324478 h 6857979"/>
              <a:gd name="connsiteX26520" fmla="*/ 301644 w 7283450"/>
              <a:gd name="connsiteY26520" fmla="*/ 2322493 h 6857979"/>
              <a:gd name="connsiteX26521" fmla="*/ 312756 w 7283450"/>
              <a:gd name="connsiteY26521" fmla="*/ 2320509 h 6857979"/>
              <a:gd name="connsiteX26522" fmla="*/ 323473 w 7283450"/>
              <a:gd name="connsiteY26522" fmla="*/ 2319317 h 6857979"/>
              <a:gd name="connsiteX26523" fmla="*/ 334983 w 7283450"/>
              <a:gd name="connsiteY26523" fmla="*/ 2318921 h 6857979"/>
              <a:gd name="connsiteX26524" fmla="*/ 346890 w 7283450"/>
              <a:gd name="connsiteY26524" fmla="*/ 2319317 h 6857979"/>
              <a:gd name="connsiteX26525" fmla="*/ 352447 w 7283450"/>
              <a:gd name="connsiteY26525" fmla="*/ 2320111 h 6857979"/>
              <a:gd name="connsiteX26526" fmla="*/ 358400 w 7283450"/>
              <a:gd name="connsiteY26526" fmla="*/ 2321302 h 6857979"/>
              <a:gd name="connsiteX26527" fmla="*/ 364750 w 7283450"/>
              <a:gd name="connsiteY26527" fmla="*/ 2322096 h 6857979"/>
              <a:gd name="connsiteX26528" fmla="*/ 370307 w 7283450"/>
              <a:gd name="connsiteY26528" fmla="*/ 2323684 h 6857979"/>
              <a:gd name="connsiteX26529" fmla="*/ 372688 w 7283450"/>
              <a:gd name="connsiteY26529" fmla="*/ 2324478 h 6857979"/>
              <a:gd name="connsiteX26530" fmla="*/ 375070 w 7283450"/>
              <a:gd name="connsiteY26530" fmla="*/ 2325670 h 6857979"/>
              <a:gd name="connsiteX26531" fmla="*/ 377451 w 7283450"/>
              <a:gd name="connsiteY26531" fmla="*/ 2327257 h 6857979"/>
              <a:gd name="connsiteX26532" fmla="*/ 380229 w 7283450"/>
              <a:gd name="connsiteY26532" fmla="*/ 2328845 h 6857979"/>
              <a:gd name="connsiteX26533" fmla="*/ 383405 w 7283450"/>
              <a:gd name="connsiteY26533" fmla="*/ 2330434 h 6857979"/>
              <a:gd name="connsiteX26534" fmla="*/ 384992 w 7283450"/>
              <a:gd name="connsiteY26534" fmla="*/ 2330434 h 6857979"/>
              <a:gd name="connsiteX26535" fmla="*/ 386977 w 7283450"/>
              <a:gd name="connsiteY26535" fmla="*/ 2330434 h 6857979"/>
              <a:gd name="connsiteX26536" fmla="*/ 388565 w 7283450"/>
              <a:gd name="connsiteY26536" fmla="*/ 2330036 h 6857979"/>
              <a:gd name="connsiteX26537" fmla="*/ 390946 w 7283450"/>
              <a:gd name="connsiteY26537" fmla="*/ 2329242 h 6857979"/>
              <a:gd name="connsiteX26538" fmla="*/ 393327 w 7283450"/>
              <a:gd name="connsiteY26538" fmla="*/ 2328052 h 6857979"/>
              <a:gd name="connsiteX26539" fmla="*/ 395312 w 7283450"/>
              <a:gd name="connsiteY26539" fmla="*/ 2326860 h 6857979"/>
              <a:gd name="connsiteX26540" fmla="*/ 395312 w 7283450"/>
              <a:gd name="connsiteY26540" fmla="*/ 2324478 h 6857979"/>
              <a:gd name="connsiteX26541" fmla="*/ 395709 w 7283450"/>
              <a:gd name="connsiteY26541" fmla="*/ 2322096 h 6857979"/>
              <a:gd name="connsiteX26542" fmla="*/ 396106 w 7283450"/>
              <a:gd name="connsiteY26542" fmla="*/ 2319317 h 6857979"/>
              <a:gd name="connsiteX26543" fmla="*/ 396899 w 7283450"/>
              <a:gd name="connsiteY26543" fmla="*/ 2317333 h 6857979"/>
              <a:gd name="connsiteX26544" fmla="*/ 398090 w 7283450"/>
              <a:gd name="connsiteY26544" fmla="*/ 2315348 h 6857979"/>
              <a:gd name="connsiteX26545" fmla="*/ 399281 w 7283450"/>
              <a:gd name="connsiteY26545" fmla="*/ 2313761 h 6857979"/>
              <a:gd name="connsiteX26546" fmla="*/ 401662 w 7283450"/>
              <a:gd name="connsiteY26546" fmla="*/ 2310188 h 6857979"/>
              <a:gd name="connsiteX26547" fmla="*/ 405234 w 7283450"/>
              <a:gd name="connsiteY26547" fmla="*/ 2307408 h 6857979"/>
              <a:gd name="connsiteX26548" fmla="*/ 409203 w 7283450"/>
              <a:gd name="connsiteY26548" fmla="*/ 2305424 h 6857979"/>
              <a:gd name="connsiteX26549" fmla="*/ 412775 w 7283450"/>
              <a:gd name="connsiteY26549" fmla="*/ 2303440 h 6857979"/>
              <a:gd name="connsiteX26550" fmla="*/ 417141 w 7283450"/>
              <a:gd name="connsiteY26550" fmla="*/ 2302646 h 6857979"/>
              <a:gd name="connsiteX26551" fmla="*/ 420713 w 7283450"/>
              <a:gd name="connsiteY26551" fmla="*/ 2302249 h 6857979"/>
              <a:gd name="connsiteX26552" fmla="*/ 424682 w 7283450"/>
              <a:gd name="connsiteY26552" fmla="*/ 2302249 h 6857979"/>
              <a:gd name="connsiteX26553" fmla="*/ 427858 w 7283450"/>
              <a:gd name="connsiteY26553" fmla="*/ 2303044 h 6857979"/>
              <a:gd name="connsiteX26554" fmla="*/ 429842 w 7283450"/>
              <a:gd name="connsiteY26554" fmla="*/ 2304631 h 6857979"/>
              <a:gd name="connsiteX26555" fmla="*/ 431033 w 7283450"/>
              <a:gd name="connsiteY26555" fmla="*/ 2305822 h 6857979"/>
              <a:gd name="connsiteX26556" fmla="*/ 431430 w 7283450"/>
              <a:gd name="connsiteY26556" fmla="*/ 2306615 h 6857979"/>
              <a:gd name="connsiteX26557" fmla="*/ 432620 w 7283450"/>
              <a:gd name="connsiteY26557" fmla="*/ 2307807 h 6857979"/>
              <a:gd name="connsiteX26558" fmla="*/ 432620 w 7283450"/>
              <a:gd name="connsiteY26558" fmla="*/ 2309393 h 6857979"/>
              <a:gd name="connsiteX26559" fmla="*/ 432620 w 7283450"/>
              <a:gd name="connsiteY26559" fmla="*/ 2310983 h 6857979"/>
              <a:gd name="connsiteX26560" fmla="*/ 432223 w 7283450"/>
              <a:gd name="connsiteY26560" fmla="*/ 2312967 h 6857979"/>
              <a:gd name="connsiteX26561" fmla="*/ 431033 w 7283450"/>
              <a:gd name="connsiteY26561" fmla="*/ 2314952 h 6857979"/>
              <a:gd name="connsiteX26562" fmla="*/ 429842 w 7283450"/>
              <a:gd name="connsiteY26562" fmla="*/ 2316936 h 6857979"/>
              <a:gd name="connsiteX26563" fmla="*/ 431033 w 7283450"/>
              <a:gd name="connsiteY26563" fmla="*/ 2318525 h 6857979"/>
              <a:gd name="connsiteX26564" fmla="*/ 433017 w 7283450"/>
              <a:gd name="connsiteY26564" fmla="*/ 2320111 h 6857979"/>
              <a:gd name="connsiteX26565" fmla="*/ 434208 w 7283450"/>
              <a:gd name="connsiteY26565" fmla="*/ 2321700 h 6857979"/>
              <a:gd name="connsiteX26566" fmla="*/ 435796 w 7283450"/>
              <a:gd name="connsiteY26566" fmla="*/ 2322096 h 6857979"/>
              <a:gd name="connsiteX26567" fmla="*/ 437383 w 7283450"/>
              <a:gd name="connsiteY26567" fmla="*/ 2322493 h 6857979"/>
              <a:gd name="connsiteX26568" fmla="*/ 439368 w 7283450"/>
              <a:gd name="connsiteY26568" fmla="*/ 2322493 h 6857979"/>
              <a:gd name="connsiteX26569" fmla="*/ 441352 w 7283450"/>
              <a:gd name="connsiteY26569" fmla="*/ 2321700 h 6857979"/>
              <a:gd name="connsiteX26570" fmla="*/ 442543 w 7283450"/>
              <a:gd name="connsiteY26570" fmla="*/ 2320111 h 6857979"/>
              <a:gd name="connsiteX26571" fmla="*/ 443733 w 7283450"/>
              <a:gd name="connsiteY26571" fmla="*/ 2319714 h 6857979"/>
              <a:gd name="connsiteX26572" fmla="*/ 444527 w 7283450"/>
              <a:gd name="connsiteY26572" fmla="*/ 2319317 h 6857979"/>
              <a:gd name="connsiteX26573" fmla="*/ 444527 w 7283450"/>
              <a:gd name="connsiteY26573" fmla="*/ 2318921 h 6857979"/>
              <a:gd name="connsiteX26574" fmla="*/ 444924 w 7283450"/>
              <a:gd name="connsiteY26574" fmla="*/ 2318127 h 6857979"/>
              <a:gd name="connsiteX26575" fmla="*/ 444527 w 7283450"/>
              <a:gd name="connsiteY26575" fmla="*/ 2316539 h 6857979"/>
              <a:gd name="connsiteX26576" fmla="*/ 443733 w 7283450"/>
              <a:gd name="connsiteY26576" fmla="*/ 2314952 h 6857979"/>
              <a:gd name="connsiteX26577" fmla="*/ 443336 w 7283450"/>
              <a:gd name="connsiteY26577" fmla="*/ 2312967 h 6857979"/>
              <a:gd name="connsiteX26578" fmla="*/ 442940 w 7283450"/>
              <a:gd name="connsiteY26578" fmla="*/ 2310585 h 6857979"/>
              <a:gd name="connsiteX26579" fmla="*/ 443336 w 7283450"/>
              <a:gd name="connsiteY26579" fmla="*/ 2309393 h 6857979"/>
              <a:gd name="connsiteX26580" fmla="*/ 443733 w 7283450"/>
              <a:gd name="connsiteY26580" fmla="*/ 2308599 h 6857979"/>
              <a:gd name="connsiteX26581" fmla="*/ 444527 w 7283450"/>
              <a:gd name="connsiteY26581" fmla="*/ 2307807 h 6857979"/>
              <a:gd name="connsiteX26582" fmla="*/ 445718 w 7283450"/>
              <a:gd name="connsiteY26582" fmla="*/ 2306615 h 6857979"/>
              <a:gd name="connsiteX26583" fmla="*/ 448099 w 7283450"/>
              <a:gd name="connsiteY26583" fmla="*/ 2307408 h 6857979"/>
              <a:gd name="connsiteX26584" fmla="*/ 450877 w 7283450"/>
              <a:gd name="connsiteY26584" fmla="*/ 2308203 h 6857979"/>
              <a:gd name="connsiteX26585" fmla="*/ 454846 w 7283450"/>
              <a:gd name="connsiteY26585" fmla="*/ 2310585 h 6857979"/>
              <a:gd name="connsiteX26586" fmla="*/ 461991 w 7283450"/>
              <a:gd name="connsiteY26586" fmla="*/ 2316143 h 6857979"/>
              <a:gd name="connsiteX26587" fmla="*/ 466357 w 7283450"/>
              <a:gd name="connsiteY26587" fmla="*/ 2318525 h 6857979"/>
              <a:gd name="connsiteX26588" fmla="*/ 468341 w 7283450"/>
              <a:gd name="connsiteY26588" fmla="*/ 2319317 h 6857979"/>
              <a:gd name="connsiteX26589" fmla="*/ 470722 w 7283450"/>
              <a:gd name="connsiteY26589" fmla="*/ 2320111 h 6857979"/>
              <a:gd name="connsiteX26590" fmla="*/ 473501 w 7283450"/>
              <a:gd name="connsiteY26590" fmla="*/ 2320509 h 6857979"/>
              <a:gd name="connsiteX26591" fmla="*/ 476676 w 7283450"/>
              <a:gd name="connsiteY26591" fmla="*/ 2320509 h 6857979"/>
              <a:gd name="connsiteX26592" fmla="*/ 479851 w 7283450"/>
              <a:gd name="connsiteY26592" fmla="*/ 2320509 h 6857979"/>
              <a:gd name="connsiteX26593" fmla="*/ 483423 w 7283450"/>
              <a:gd name="connsiteY26593" fmla="*/ 2320111 h 6857979"/>
              <a:gd name="connsiteX26594" fmla="*/ 484217 w 7283450"/>
              <a:gd name="connsiteY26594" fmla="*/ 2323684 h 6857979"/>
              <a:gd name="connsiteX26595" fmla="*/ 483820 w 7283450"/>
              <a:gd name="connsiteY26595" fmla="*/ 2326464 h 6857979"/>
              <a:gd name="connsiteX26596" fmla="*/ 482630 w 7283450"/>
              <a:gd name="connsiteY26596" fmla="*/ 2328448 h 6857979"/>
              <a:gd name="connsiteX26597" fmla="*/ 481836 w 7283450"/>
              <a:gd name="connsiteY26597" fmla="*/ 2330434 h 6857979"/>
              <a:gd name="connsiteX26598" fmla="*/ 479058 w 7283450"/>
              <a:gd name="connsiteY26598" fmla="*/ 2333212 h 6857979"/>
              <a:gd name="connsiteX26599" fmla="*/ 477867 w 7283450"/>
              <a:gd name="connsiteY26599" fmla="*/ 2334800 h 6857979"/>
              <a:gd name="connsiteX26600" fmla="*/ 477073 w 7283450"/>
              <a:gd name="connsiteY26600" fmla="*/ 2336785 h 6857979"/>
              <a:gd name="connsiteX26601" fmla="*/ 479058 w 7283450"/>
              <a:gd name="connsiteY26601" fmla="*/ 2336388 h 6857979"/>
              <a:gd name="connsiteX26602" fmla="*/ 480645 w 7283450"/>
              <a:gd name="connsiteY26602" fmla="*/ 2336388 h 6857979"/>
              <a:gd name="connsiteX26603" fmla="*/ 482233 w 7283450"/>
              <a:gd name="connsiteY26603" fmla="*/ 2336785 h 6857979"/>
              <a:gd name="connsiteX26604" fmla="*/ 483820 w 7283450"/>
              <a:gd name="connsiteY26604" fmla="*/ 2337579 h 6857979"/>
              <a:gd name="connsiteX26605" fmla="*/ 486599 w 7283450"/>
              <a:gd name="connsiteY26605" fmla="*/ 2339564 h 6857979"/>
              <a:gd name="connsiteX26606" fmla="*/ 488980 w 7283450"/>
              <a:gd name="connsiteY26606" fmla="*/ 2341946 h 6857979"/>
              <a:gd name="connsiteX26607" fmla="*/ 490964 w 7283450"/>
              <a:gd name="connsiteY26607" fmla="*/ 2343533 h 6857979"/>
              <a:gd name="connsiteX26608" fmla="*/ 492552 w 7283450"/>
              <a:gd name="connsiteY26608" fmla="*/ 2344326 h 6857979"/>
              <a:gd name="connsiteX26609" fmla="*/ 493743 w 7283450"/>
              <a:gd name="connsiteY26609" fmla="*/ 2344326 h 6857979"/>
              <a:gd name="connsiteX26610" fmla="*/ 494933 w 7283450"/>
              <a:gd name="connsiteY26610" fmla="*/ 2344326 h 6857979"/>
              <a:gd name="connsiteX26611" fmla="*/ 496124 w 7283450"/>
              <a:gd name="connsiteY26611" fmla="*/ 2343533 h 6857979"/>
              <a:gd name="connsiteX26612" fmla="*/ 497712 w 7283450"/>
              <a:gd name="connsiteY26612" fmla="*/ 2342343 h 6857979"/>
              <a:gd name="connsiteX26613" fmla="*/ 498902 w 7283450"/>
              <a:gd name="connsiteY26613" fmla="*/ 2340357 h 6857979"/>
              <a:gd name="connsiteX26614" fmla="*/ 498505 w 7283450"/>
              <a:gd name="connsiteY26614" fmla="*/ 2338770 h 6857979"/>
              <a:gd name="connsiteX26615" fmla="*/ 498108 w 7283450"/>
              <a:gd name="connsiteY26615" fmla="*/ 2337182 h 6857979"/>
              <a:gd name="connsiteX26616" fmla="*/ 496918 w 7283450"/>
              <a:gd name="connsiteY26616" fmla="*/ 2336388 h 6857979"/>
              <a:gd name="connsiteX26617" fmla="*/ 496124 w 7283450"/>
              <a:gd name="connsiteY26617" fmla="*/ 2335594 h 6857979"/>
              <a:gd name="connsiteX26618" fmla="*/ 493346 w 7283450"/>
              <a:gd name="connsiteY26618" fmla="*/ 2334006 h 6857979"/>
              <a:gd name="connsiteX26619" fmla="*/ 490567 w 7283450"/>
              <a:gd name="connsiteY26619" fmla="*/ 2332021 h 6857979"/>
              <a:gd name="connsiteX26620" fmla="*/ 489377 w 7283450"/>
              <a:gd name="connsiteY26620" fmla="*/ 2331227 h 6857979"/>
              <a:gd name="connsiteX26621" fmla="*/ 488186 w 7283450"/>
              <a:gd name="connsiteY26621" fmla="*/ 2329242 h 6857979"/>
              <a:gd name="connsiteX26622" fmla="*/ 486995 w 7283450"/>
              <a:gd name="connsiteY26622" fmla="*/ 2327655 h 6857979"/>
              <a:gd name="connsiteX26623" fmla="*/ 486202 w 7283450"/>
              <a:gd name="connsiteY26623" fmla="*/ 2326066 h 6857979"/>
              <a:gd name="connsiteX26624" fmla="*/ 485805 w 7283450"/>
              <a:gd name="connsiteY26624" fmla="*/ 2323684 h 6857979"/>
              <a:gd name="connsiteX26625" fmla="*/ 485805 w 7283450"/>
              <a:gd name="connsiteY26625" fmla="*/ 2320509 h 6857979"/>
              <a:gd name="connsiteX26626" fmla="*/ 485805 w 7283450"/>
              <a:gd name="connsiteY26626" fmla="*/ 2317333 h 6857979"/>
              <a:gd name="connsiteX26627" fmla="*/ 486599 w 7283450"/>
              <a:gd name="connsiteY26627" fmla="*/ 2313761 h 6857979"/>
              <a:gd name="connsiteX26628" fmla="*/ 488583 w 7283450"/>
              <a:gd name="connsiteY26628" fmla="*/ 2313364 h 6857979"/>
              <a:gd name="connsiteX26629" fmla="*/ 490567 w 7283450"/>
              <a:gd name="connsiteY26629" fmla="*/ 2312967 h 6857979"/>
              <a:gd name="connsiteX26630" fmla="*/ 492949 w 7283450"/>
              <a:gd name="connsiteY26630" fmla="*/ 2311776 h 6857979"/>
              <a:gd name="connsiteX26631" fmla="*/ 494933 w 7283450"/>
              <a:gd name="connsiteY26631" fmla="*/ 2310585 h 6857979"/>
              <a:gd name="connsiteX26632" fmla="*/ 498902 w 7283450"/>
              <a:gd name="connsiteY26632" fmla="*/ 2307807 h 6857979"/>
              <a:gd name="connsiteX26633" fmla="*/ 503268 w 7283450"/>
              <a:gd name="connsiteY26633" fmla="*/ 2303836 h 6857979"/>
              <a:gd name="connsiteX26634" fmla="*/ 507237 w 7283450"/>
              <a:gd name="connsiteY26634" fmla="*/ 2299866 h 6857979"/>
              <a:gd name="connsiteX26635" fmla="*/ 511603 w 7283450"/>
              <a:gd name="connsiteY26635" fmla="*/ 2296295 h 6857979"/>
              <a:gd name="connsiteX26636" fmla="*/ 515969 w 7283450"/>
              <a:gd name="connsiteY26636" fmla="*/ 2292720 h 6857979"/>
              <a:gd name="connsiteX26637" fmla="*/ 518747 w 7283450"/>
              <a:gd name="connsiteY26637" fmla="*/ 2291133 h 6857979"/>
              <a:gd name="connsiteX26638" fmla="*/ 521129 w 7283450"/>
              <a:gd name="connsiteY26638" fmla="*/ 2289940 h 6857979"/>
              <a:gd name="connsiteX26639" fmla="*/ 523113 w 7283450"/>
              <a:gd name="connsiteY26639" fmla="*/ 2289544 h 6857979"/>
              <a:gd name="connsiteX26640" fmla="*/ 525098 w 7283450"/>
              <a:gd name="connsiteY26640" fmla="*/ 2289544 h 6857979"/>
              <a:gd name="connsiteX26641" fmla="*/ 527082 w 7283450"/>
              <a:gd name="connsiteY26641" fmla="*/ 2289940 h 6857979"/>
              <a:gd name="connsiteX26642" fmla="*/ 528273 w 7283450"/>
              <a:gd name="connsiteY26642" fmla="*/ 2290733 h 6857979"/>
              <a:gd name="connsiteX26643" fmla="*/ 530654 w 7283450"/>
              <a:gd name="connsiteY26643" fmla="*/ 2292720 h 6857979"/>
              <a:gd name="connsiteX26644" fmla="*/ 532242 w 7283450"/>
              <a:gd name="connsiteY26644" fmla="*/ 2293118 h 6857979"/>
              <a:gd name="connsiteX26645" fmla="*/ 533433 w 7283450"/>
              <a:gd name="connsiteY26645" fmla="*/ 2293118 h 6857979"/>
              <a:gd name="connsiteX26646" fmla="*/ 537401 w 7283450"/>
              <a:gd name="connsiteY26646" fmla="*/ 2292720 h 6857979"/>
              <a:gd name="connsiteX26647" fmla="*/ 540974 w 7283450"/>
              <a:gd name="connsiteY26647" fmla="*/ 2291531 h 6857979"/>
              <a:gd name="connsiteX26648" fmla="*/ 544546 w 7283450"/>
              <a:gd name="connsiteY26648" fmla="*/ 2289544 h 6857979"/>
              <a:gd name="connsiteX26649" fmla="*/ 547721 w 7283450"/>
              <a:gd name="connsiteY26649" fmla="*/ 2287557 h 6857979"/>
              <a:gd name="connsiteX26650" fmla="*/ 554071 w 7283450"/>
              <a:gd name="connsiteY26650" fmla="*/ 2282796 h 6857979"/>
              <a:gd name="connsiteX26651" fmla="*/ 559231 w 7283450"/>
              <a:gd name="connsiteY26651" fmla="*/ 2278832 h 6857979"/>
              <a:gd name="connsiteX26652" fmla="*/ 562010 w 7283450"/>
              <a:gd name="connsiteY26652" fmla="*/ 2277247 h 6857979"/>
              <a:gd name="connsiteX26653" fmla="*/ 564788 w 7283450"/>
              <a:gd name="connsiteY26653" fmla="*/ 2276057 h 6857979"/>
              <a:gd name="connsiteX26654" fmla="*/ 567169 w 7283450"/>
              <a:gd name="connsiteY26654" fmla="*/ 2276057 h 6857979"/>
              <a:gd name="connsiteX26655" fmla="*/ 569948 w 7283450"/>
              <a:gd name="connsiteY26655" fmla="*/ 2276448 h 6857979"/>
              <a:gd name="connsiteX26656" fmla="*/ 572329 w 7283450"/>
              <a:gd name="connsiteY26656" fmla="*/ 2278041 h 6857979"/>
              <a:gd name="connsiteX26657" fmla="*/ 575107 w 7283450"/>
              <a:gd name="connsiteY26657" fmla="*/ 2280814 h 6857979"/>
              <a:gd name="connsiteX26658" fmla="*/ 577885 w 7283450"/>
              <a:gd name="connsiteY26658" fmla="*/ 2284381 h 6857979"/>
              <a:gd name="connsiteX26659" fmla="*/ 580664 w 7283450"/>
              <a:gd name="connsiteY26659" fmla="*/ 2289940 h 6857979"/>
              <a:gd name="connsiteX26660" fmla="*/ 585823 w 7283450"/>
              <a:gd name="connsiteY26660" fmla="*/ 2284381 h 6857979"/>
              <a:gd name="connsiteX26661" fmla="*/ 590983 w 7283450"/>
              <a:gd name="connsiteY26661" fmla="*/ 2278832 h 6857979"/>
              <a:gd name="connsiteX26662" fmla="*/ 596539 w 7283450"/>
              <a:gd name="connsiteY26662" fmla="*/ 2272879 h 6857979"/>
              <a:gd name="connsiteX26663" fmla="*/ 598921 w 7283450"/>
              <a:gd name="connsiteY26663" fmla="*/ 2269305 h 6857979"/>
              <a:gd name="connsiteX26664" fmla="*/ 600905 w 7283450"/>
              <a:gd name="connsiteY26664" fmla="*/ 2266129 h 6857979"/>
              <a:gd name="connsiteX26665" fmla="*/ 602493 w 7283450"/>
              <a:gd name="connsiteY26665" fmla="*/ 2262953 h 6857979"/>
              <a:gd name="connsiteX26666" fmla="*/ 604477 w 7283450"/>
              <a:gd name="connsiteY26666" fmla="*/ 2258983 h 6857979"/>
              <a:gd name="connsiteX26667" fmla="*/ 605668 w 7283450"/>
              <a:gd name="connsiteY26667" fmla="*/ 2255013 h 6857979"/>
              <a:gd name="connsiteX26668" fmla="*/ 606065 w 7283450"/>
              <a:gd name="connsiteY26668" fmla="*/ 2250647 h 6857979"/>
              <a:gd name="connsiteX26669" fmla="*/ 606462 w 7283450"/>
              <a:gd name="connsiteY26669" fmla="*/ 2246280 h 6857979"/>
              <a:gd name="connsiteX26670" fmla="*/ 605668 w 7283450"/>
              <a:gd name="connsiteY26670" fmla="*/ 2241121 h 6857979"/>
              <a:gd name="connsiteX26671" fmla="*/ 604874 w 7283450"/>
              <a:gd name="connsiteY26671" fmla="*/ 2235563 h 6857979"/>
              <a:gd name="connsiteX26672" fmla="*/ 602493 w 7283450"/>
              <a:gd name="connsiteY26672" fmla="*/ 2230007 h 6857979"/>
              <a:gd name="connsiteX26673" fmla="*/ 601302 w 7283450"/>
              <a:gd name="connsiteY26673" fmla="*/ 2226831 h 6857979"/>
              <a:gd name="connsiteX26674" fmla="*/ 600112 w 7283450"/>
              <a:gd name="connsiteY26674" fmla="*/ 2224847 h 6857979"/>
              <a:gd name="connsiteX26675" fmla="*/ 598921 w 7283450"/>
              <a:gd name="connsiteY26675" fmla="*/ 2223257 h 6857979"/>
              <a:gd name="connsiteX26676" fmla="*/ 597730 w 7283450"/>
              <a:gd name="connsiteY26676" fmla="*/ 2222066 h 6857979"/>
              <a:gd name="connsiteX26677" fmla="*/ 596143 w 7283450"/>
              <a:gd name="connsiteY26677" fmla="*/ 2221273 h 6857979"/>
              <a:gd name="connsiteX26678" fmla="*/ 594555 w 7283450"/>
              <a:gd name="connsiteY26678" fmla="*/ 2220877 h 6857979"/>
              <a:gd name="connsiteX26679" fmla="*/ 590189 w 7283450"/>
              <a:gd name="connsiteY26679" fmla="*/ 2220083 h 6857979"/>
              <a:gd name="connsiteX26680" fmla="*/ 591380 w 7283450"/>
              <a:gd name="connsiteY26680" fmla="*/ 2216510 h 6857979"/>
              <a:gd name="connsiteX26681" fmla="*/ 592967 w 7283450"/>
              <a:gd name="connsiteY26681" fmla="*/ 2213731 h 6857979"/>
              <a:gd name="connsiteX26682" fmla="*/ 595746 w 7283450"/>
              <a:gd name="connsiteY26682" fmla="*/ 2212144 h 6857979"/>
              <a:gd name="connsiteX26683" fmla="*/ 598921 w 7283450"/>
              <a:gd name="connsiteY26683" fmla="*/ 2210952 h 6857979"/>
              <a:gd name="connsiteX26684" fmla="*/ 602096 w 7283450"/>
              <a:gd name="connsiteY26684" fmla="*/ 2209762 h 6857979"/>
              <a:gd name="connsiteX26685" fmla="*/ 606462 w 7283450"/>
              <a:gd name="connsiteY26685" fmla="*/ 2209365 h 6857979"/>
              <a:gd name="connsiteX26686" fmla="*/ 610431 w 7283450"/>
              <a:gd name="connsiteY26686" fmla="*/ 2209365 h 6857979"/>
              <a:gd name="connsiteX26687" fmla="*/ 615194 w 7283450"/>
              <a:gd name="connsiteY26687" fmla="*/ 2209762 h 6857979"/>
              <a:gd name="connsiteX26688" fmla="*/ 615988 w 7283450"/>
              <a:gd name="connsiteY26688" fmla="*/ 2216510 h 6857979"/>
              <a:gd name="connsiteX26689" fmla="*/ 617179 w 7283450"/>
              <a:gd name="connsiteY26689" fmla="*/ 2224847 h 6857979"/>
              <a:gd name="connsiteX26690" fmla="*/ 619560 w 7283450"/>
              <a:gd name="connsiteY26690" fmla="*/ 2233975 h 6857979"/>
              <a:gd name="connsiteX26691" fmla="*/ 622338 w 7283450"/>
              <a:gd name="connsiteY26691" fmla="*/ 2243105 h 6857979"/>
              <a:gd name="connsiteX26692" fmla="*/ 624322 w 7283450"/>
              <a:gd name="connsiteY26692" fmla="*/ 2247869 h 6857979"/>
              <a:gd name="connsiteX26693" fmla="*/ 625910 w 7283450"/>
              <a:gd name="connsiteY26693" fmla="*/ 2251839 h 6857979"/>
              <a:gd name="connsiteX26694" fmla="*/ 627894 w 7283450"/>
              <a:gd name="connsiteY26694" fmla="*/ 2255807 h 6857979"/>
              <a:gd name="connsiteX26695" fmla="*/ 630276 w 7283450"/>
              <a:gd name="connsiteY26695" fmla="*/ 2258983 h 6857979"/>
              <a:gd name="connsiteX26696" fmla="*/ 632657 w 7283450"/>
              <a:gd name="connsiteY26696" fmla="*/ 2262159 h 6857979"/>
              <a:gd name="connsiteX26697" fmla="*/ 635039 w 7283450"/>
              <a:gd name="connsiteY26697" fmla="*/ 2264541 h 6857979"/>
              <a:gd name="connsiteX26698" fmla="*/ 637817 w 7283450"/>
              <a:gd name="connsiteY26698" fmla="*/ 2265731 h 6857979"/>
              <a:gd name="connsiteX26699" fmla="*/ 640198 w 7283450"/>
              <a:gd name="connsiteY26699" fmla="*/ 2266526 h 6857979"/>
              <a:gd name="connsiteX26700" fmla="*/ 642183 w 7283450"/>
              <a:gd name="connsiteY26700" fmla="*/ 2266526 h 6857979"/>
              <a:gd name="connsiteX26701" fmla="*/ 644564 w 7283450"/>
              <a:gd name="connsiteY26701" fmla="*/ 2265731 h 6857979"/>
              <a:gd name="connsiteX26702" fmla="*/ 650518 w 7283450"/>
              <a:gd name="connsiteY26702" fmla="*/ 2262953 h 6857979"/>
              <a:gd name="connsiteX26703" fmla="*/ 656472 w 7283450"/>
              <a:gd name="connsiteY26703" fmla="*/ 2259381 h 6857979"/>
              <a:gd name="connsiteX26704" fmla="*/ 658059 w 7283450"/>
              <a:gd name="connsiteY26704" fmla="*/ 2257792 h 6857979"/>
              <a:gd name="connsiteX26705" fmla="*/ 659250 w 7283450"/>
              <a:gd name="connsiteY26705" fmla="*/ 2256602 h 6857979"/>
              <a:gd name="connsiteX26706" fmla="*/ 658853 w 7283450"/>
              <a:gd name="connsiteY26706" fmla="*/ 2255412 h 6857979"/>
              <a:gd name="connsiteX26707" fmla="*/ 657662 w 7283450"/>
              <a:gd name="connsiteY26707" fmla="*/ 2253427 h 6857979"/>
              <a:gd name="connsiteX26708" fmla="*/ 653693 w 7283450"/>
              <a:gd name="connsiteY26708" fmla="*/ 2247473 h 6857979"/>
              <a:gd name="connsiteX26709" fmla="*/ 646946 w 7283450"/>
              <a:gd name="connsiteY26709" fmla="*/ 2236755 h 6857979"/>
              <a:gd name="connsiteX26710" fmla="*/ 642183 w 7283450"/>
              <a:gd name="connsiteY26710" fmla="*/ 2229214 h 6857979"/>
              <a:gd name="connsiteX26711" fmla="*/ 639405 w 7283450"/>
              <a:gd name="connsiteY26711" fmla="*/ 2222860 h 6857979"/>
              <a:gd name="connsiteX26712" fmla="*/ 637817 w 7283450"/>
              <a:gd name="connsiteY26712" fmla="*/ 2216908 h 6857979"/>
              <a:gd name="connsiteX26713" fmla="*/ 636626 w 7283450"/>
              <a:gd name="connsiteY26713" fmla="*/ 2211746 h 6857979"/>
              <a:gd name="connsiteX26714" fmla="*/ 636626 w 7283450"/>
              <a:gd name="connsiteY26714" fmla="*/ 2205793 h 6857979"/>
              <a:gd name="connsiteX26715" fmla="*/ 637420 w 7283450"/>
              <a:gd name="connsiteY26715" fmla="*/ 2199442 h 6857979"/>
              <a:gd name="connsiteX26716" fmla="*/ 640198 w 7283450"/>
              <a:gd name="connsiteY26716" fmla="*/ 2182772 h 6857979"/>
              <a:gd name="connsiteX26717" fmla="*/ 639801 w 7283450"/>
              <a:gd name="connsiteY26717" fmla="*/ 2181978 h 6857979"/>
              <a:gd name="connsiteX26718" fmla="*/ 639008 w 7283450"/>
              <a:gd name="connsiteY26718" fmla="*/ 2181184 h 6857979"/>
              <a:gd name="connsiteX26719" fmla="*/ 637420 w 7283450"/>
              <a:gd name="connsiteY26719" fmla="*/ 2180390 h 6857979"/>
              <a:gd name="connsiteX26720" fmla="*/ 635436 w 7283450"/>
              <a:gd name="connsiteY26720" fmla="*/ 2179594 h 6857979"/>
              <a:gd name="connsiteX26721" fmla="*/ 631863 w 7283450"/>
              <a:gd name="connsiteY26721" fmla="*/ 2178802 h 6857979"/>
              <a:gd name="connsiteX26722" fmla="*/ 627498 w 7283450"/>
              <a:gd name="connsiteY26722" fmla="*/ 2179198 h 6857979"/>
              <a:gd name="connsiteX26723" fmla="*/ 625910 w 7283450"/>
              <a:gd name="connsiteY26723" fmla="*/ 2179198 h 6857979"/>
              <a:gd name="connsiteX26724" fmla="*/ 624322 w 7283450"/>
              <a:gd name="connsiteY26724" fmla="*/ 2179990 h 6857979"/>
              <a:gd name="connsiteX26725" fmla="*/ 622735 w 7283450"/>
              <a:gd name="connsiteY26725" fmla="*/ 2180787 h 6857979"/>
              <a:gd name="connsiteX26726" fmla="*/ 621544 w 7283450"/>
              <a:gd name="connsiteY26726" fmla="*/ 2181978 h 6857979"/>
              <a:gd name="connsiteX26727" fmla="*/ 620750 w 7283450"/>
              <a:gd name="connsiteY26727" fmla="*/ 2183168 h 6857979"/>
              <a:gd name="connsiteX26728" fmla="*/ 620750 w 7283450"/>
              <a:gd name="connsiteY26728" fmla="*/ 2185550 h 6857979"/>
              <a:gd name="connsiteX26729" fmla="*/ 620750 w 7283450"/>
              <a:gd name="connsiteY26729" fmla="*/ 2187138 h 6857979"/>
              <a:gd name="connsiteX26730" fmla="*/ 620354 w 7283450"/>
              <a:gd name="connsiteY26730" fmla="*/ 2186741 h 6857979"/>
              <a:gd name="connsiteX26731" fmla="*/ 619163 w 7283450"/>
              <a:gd name="connsiteY26731" fmla="*/ 2185550 h 6857979"/>
              <a:gd name="connsiteX26732" fmla="*/ 617972 w 7283450"/>
              <a:gd name="connsiteY26732" fmla="*/ 2183962 h 6857979"/>
              <a:gd name="connsiteX26733" fmla="*/ 615591 w 7283450"/>
              <a:gd name="connsiteY26733" fmla="*/ 2182375 h 6857979"/>
              <a:gd name="connsiteX26734" fmla="*/ 612416 w 7283450"/>
              <a:gd name="connsiteY26734" fmla="*/ 2180787 h 6857979"/>
              <a:gd name="connsiteX26735" fmla="*/ 609241 w 7283450"/>
              <a:gd name="connsiteY26735" fmla="*/ 2179594 h 6857979"/>
              <a:gd name="connsiteX26736" fmla="*/ 606859 w 7283450"/>
              <a:gd name="connsiteY26736" fmla="*/ 2178007 h 6857979"/>
              <a:gd name="connsiteX26737" fmla="*/ 604477 w 7283450"/>
              <a:gd name="connsiteY26737" fmla="*/ 2175625 h 6857979"/>
              <a:gd name="connsiteX26738" fmla="*/ 603684 w 7283450"/>
              <a:gd name="connsiteY26738" fmla="*/ 2174435 h 6857979"/>
              <a:gd name="connsiteX26739" fmla="*/ 602493 w 7283450"/>
              <a:gd name="connsiteY26739" fmla="*/ 2172849 h 6857979"/>
              <a:gd name="connsiteX26740" fmla="*/ 601302 w 7283450"/>
              <a:gd name="connsiteY26740" fmla="*/ 2173642 h 6857979"/>
              <a:gd name="connsiteX26741" fmla="*/ 600508 w 7283450"/>
              <a:gd name="connsiteY26741" fmla="*/ 2174435 h 6857979"/>
              <a:gd name="connsiteX26742" fmla="*/ 599715 w 7283450"/>
              <a:gd name="connsiteY26742" fmla="*/ 2175625 h 6857979"/>
              <a:gd name="connsiteX26743" fmla="*/ 599318 w 7283450"/>
              <a:gd name="connsiteY26743" fmla="*/ 2177213 h 6857979"/>
              <a:gd name="connsiteX26744" fmla="*/ 599318 w 7283450"/>
              <a:gd name="connsiteY26744" fmla="*/ 2180390 h 6857979"/>
              <a:gd name="connsiteX26745" fmla="*/ 599318 w 7283450"/>
              <a:gd name="connsiteY26745" fmla="*/ 2184359 h 6857979"/>
              <a:gd name="connsiteX26746" fmla="*/ 599318 w 7283450"/>
              <a:gd name="connsiteY26746" fmla="*/ 2188328 h 6857979"/>
              <a:gd name="connsiteX26747" fmla="*/ 599318 w 7283450"/>
              <a:gd name="connsiteY26747" fmla="*/ 2191504 h 6857979"/>
              <a:gd name="connsiteX26748" fmla="*/ 598921 w 7283450"/>
              <a:gd name="connsiteY26748" fmla="*/ 2193489 h 6857979"/>
              <a:gd name="connsiteX26749" fmla="*/ 598524 w 7283450"/>
              <a:gd name="connsiteY26749" fmla="*/ 2194679 h 6857979"/>
              <a:gd name="connsiteX26750" fmla="*/ 597730 w 7283450"/>
              <a:gd name="connsiteY26750" fmla="*/ 2195870 h 6857979"/>
              <a:gd name="connsiteX26751" fmla="*/ 596539 w 7283450"/>
              <a:gd name="connsiteY26751" fmla="*/ 2196267 h 6857979"/>
              <a:gd name="connsiteX26752" fmla="*/ 590189 w 7283450"/>
              <a:gd name="connsiteY26752" fmla="*/ 2194282 h 6857979"/>
              <a:gd name="connsiteX26753" fmla="*/ 584236 w 7283450"/>
              <a:gd name="connsiteY26753" fmla="*/ 2191107 h 6857979"/>
              <a:gd name="connsiteX26754" fmla="*/ 581854 w 7283450"/>
              <a:gd name="connsiteY26754" fmla="*/ 2189520 h 6857979"/>
              <a:gd name="connsiteX26755" fmla="*/ 579870 w 7283450"/>
              <a:gd name="connsiteY26755" fmla="*/ 2187534 h 6857979"/>
              <a:gd name="connsiteX26756" fmla="*/ 577885 w 7283450"/>
              <a:gd name="connsiteY26756" fmla="*/ 2185550 h 6857979"/>
              <a:gd name="connsiteX26757" fmla="*/ 575504 w 7283450"/>
              <a:gd name="connsiteY26757" fmla="*/ 2183168 h 6857979"/>
              <a:gd name="connsiteX26758" fmla="*/ 574313 w 7283450"/>
              <a:gd name="connsiteY26758" fmla="*/ 2180787 h 6857979"/>
              <a:gd name="connsiteX26759" fmla="*/ 573520 w 7283450"/>
              <a:gd name="connsiteY26759" fmla="*/ 2178405 h 6857979"/>
              <a:gd name="connsiteX26760" fmla="*/ 572726 w 7283450"/>
              <a:gd name="connsiteY26760" fmla="*/ 2175625 h 6857979"/>
              <a:gd name="connsiteX26761" fmla="*/ 572726 w 7283450"/>
              <a:gd name="connsiteY26761" fmla="*/ 2172849 h 6857979"/>
              <a:gd name="connsiteX26762" fmla="*/ 573123 w 7283450"/>
              <a:gd name="connsiteY26762" fmla="*/ 2170070 h 6857979"/>
              <a:gd name="connsiteX26763" fmla="*/ 573916 w 7283450"/>
              <a:gd name="connsiteY26763" fmla="*/ 2166497 h 6857979"/>
              <a:gd name="connsiteX26764" fmla="*/ 575504 w 7283450"/>
              <a:gd name="connsiteY26764" fmla="*/ 2163322 h 6857979"/>
              <a:gd name="connsiteX26765" fmla="*/ 577885 w 7283450"/>
              <a:gd name="connsiteY26765" fmla="*/ 2159749 h 6857979"/>
              <a:gd name="connsiteX26766" fmla="*/ 579076 w 7283450"/>
              <a:gd name="connsiteY26766" fmla="*/ 2162130 h 6857979"/>
              <a:gd name="connsiteX26767" fmla="*/ 580664 w 7283450"/>
              <a:gd name="connsiteY26767" fmla="*/ 2164115 h 6857979"/>
              <a:gd name="connsiteX26768" fmla="*/ 584236 w 7283450"/>
              <a:gd name="connsiteY26768" fmla="*/ 2166895 h 6857979"/>
              <a:gd name="connsiteX26769" fmla="*/ 586617 w 7283450"/>
              <a:gd name="connsiteY26769" fmla="*/ 2168880 h 6857979"/>
              <a:gd name="connsiteX26770" fmla="*/ 588205 w 7283450"/>
              <a:gd name="connsiteY26770" fmla="*/ 2170865 h 6857979"/>
              <a:gd name="connsiteX26771" fmla="*/ 589395 w 7283450"/>
              <a:gd name="connsiteY26771" fmla="*/ 2173245 h 6857979"/>
              <a:gd name="connsiteX26772" fmla="*/ 590189 w 7283450"/>
              <a:gd name="connsiteY26772" fmla="*/ 2176024 h 6857979"/>
              <a:gd name="connsiteX26773" fmla="*/ 590983 w 7283450"/>
              <a:gd name="connsiteY26773" fmla="*/ 2175228 h 6857979"/>
              <a:gd name="connsiteX26774" fmla="*/ 592174 w 7283450"/>
              <a:gd name="connsiteY26774" fmla="*/ 2174834 h 6857979"/>
              <a:gd name="connsiteX26775" fmla="*/ 596143 w 7283450"/>
              <a:gd name="connsiteY26775" fmla="*/ 2173642 h 6857979"/>
              <a:gd name="connsiteX26776" fmla="*/ 599715 w 7283450"/>
              <a:gd name="connsiteY26776" fmla="*/ 2172056 h 6857979"/>
              <a:gd name="connsiteX26777" fmla="*/ 601302 w 7283450"/>
              <a:gd name="connsiteY26777" fmla="*/ 2170865 h 6857979"/>
              <a:gd name="connsiteX26778" fmla="*/ 602493 w 7283450"/>
              <a:gd name="connsiteY26778" fmla="*/ 2169674 h 6857979"/>
              <a:gd name="connsiteX26779" fmla="*/ 602096 w 7283450"/>
              <a:gd name="connsiteY26779" fmla="*/ 2169674 h 6857979"/>
              <a:gd name="connsiteX26780" fmla="*/ 602493 w 7283450"/>
              <a:gd name="connsiteY26780" fmla="*/ 2168483 h 6857979"/>
              <a:gd name="connsiteX26781" fmla="*/ 603287 w 7283450"/>
              <a:gd name="connsiteY26781" fmla="*/ 2163718 h 6857979"/>
              <a:gd name="connsiteX26782" fmla="*/ 604081 w 7283450"/>
              <a:gd name="connsiteY26782" fmla="*/ 2157762 h 6857979"/>
              <a:gd name="connsiteX26783" fmla="*/ 605272 w 7283450"/>
              <a:gd name="connsiteY26783" fmla="*/ 2154190 h 6857979"/>
              <a:gd name="connsiteX26784" fmla="*/ 605668 w 7283450"/>
              <a:gd name="connsiteY26784" fmla="*/ 2155382 h 6857979"/>
              <a:gd name="connsiteX26785" fmla="*/ 606065 w 7283450"/>
              <a:gd name="connsiteY26785" fmla="*/ 2156176 h 6857979"/>
              <a:gd name="connsiteX26786" fmla="*/ 605668 w 7283450"/>
              <a:gd name="connsiteY26786" fmla="*/ 2153794 h 6857979"/>
              <a:gd name="connsiteX26787" fmla="*/ 605272 w 7283450"/>
              <a:gd name="connsiteY26787" fmla="*/ 2154190 h 6857979"/>
              <a:gd name="connsiteX26788" fmla="*/ 604081 w 7283450"/>
              <a:gd name="connsiteY26788" fmla="*/ 2151808 h 6857979"/>
              <a:gd name="connsiteX26789" fmla="*/ 602493 w 7283450"/>
              <a:gd name="connsiteY26789" fmla="*/ 2149426 h 6857979"/>
              <a:gd name="connsiteX26790" fmla="*/ 598127 w 7283450"/>
              <a:gd name="connsiteY26790" fmla="*/ 2145058 h 6857979"/>
              <a:gd name="connsiteX26791" fmla="*/ 596143 w 7283450"/>
              <a:gd name="connsiteY26791" fmla="*/ 2142676 h 6857979"/>
              <a:gd name="connsiteX26792" fmla="*/ 593364 w 7283450"/>
              <a:gd name="connsiteY26792" fmla="*/ 2139898 h 6857979"/>
              <a:gd name="connsiteX26793" fmla="*/ 591777 w 7283450"/>
              <a:gd name="connsiteY26793" fmla="*/ 2136722 h 6857979"/>
              <a:gd name="connsiteX26794" fmla="*/ 590189 w 7283450"/>
              <a:gd name="connsiteY26794" fmla="*/ 2132752 h 6857979"/>
              <a:gd name="connsiteX26795" fmla="*/ 590189 w 7283450"/>
              <a:gd name="connsiteY26795" fmla="*/ 2131561 h 6857979"/>
              <a:gd name="connsiteX26796" fmla="*/ 590586 w 7283450"/>
              <a:gd name="connsiteY26796" fmla="*/ 2130369 h 6857979"/>
              <a:gd name="connsiteX26797" fmla="*/ 591380 w 7283450"/>
              <a:gd name="connsiteY26797" fmla="*/ 2129575 h 6857979"/>
              <a:gd name="connsiteX26798" fmla="*/ 592570 w 7283450"/>
              <a:gd name="connsiteY26798" fmla="*/ 2128782 h 6857979"/>
              <a:gd name="connsiteX26799" fmla="*/ 595349 w 7283450"/>
              <a:gd name="connsiteY26799" fmla="*/ 2127592 h 6857979"/>
              <a:gd name="connsiteX26800" fmla="*/ 596143 w 7283450"/>
              <a:gd name="connsiteY26800" fmla="*/ 2126799 h 6857979"/>
              <a:gd name="connsiteX26801" fmla="*/ 596539 w 7283450"/>
              <a:gd name="connsiteY26801" fmla="*/ 2126401 h 6857979"/>
              <a:gd name="connsiteX26802" fmla="*/ 596539 w 7283450"/>
              <a:gd name="connsiteY26802" fmla="*/ 2124813 h 6857979"/>
              <a:gd name="connsiteX26803" fmla="*/ 595746 w 7283450"/>
              <a:gd name="connsiteY26803" fmla="*/ 2123624 h 6857979"/>
              <a:gd name="connsiteX26804" fmla="*/ 594952 w 7283450"/>
              <a:gd name="connsiteY26804" fmla="*/ 2122830 h 6857979"/>
              <a:gd name="connsiteX26805" fmla="*/ 593364 w 7283450"/>
              <a:gd name="connsiteY26805" fmla="*/ 2122036 h 6857979"/>
              <a:gd name="connsiteX26806" fmla="*/ 591380 w 7283450"/>
              <a:gd name="connsiteY26806" fmla="*/ 2120847 h 6857979"/>
              <a:gd name="connsiteX26807" fmla="*/ 590586 w 7283450"/>
              <a:gd name="connsiteY26807" fmla="*/ 2120053 h 6857979"/>
              <a:gd name="connsiteX26808" fmla="*/ 590189 w 7283450"/>
              <a:gd name="connsiteY26808" fmla="*/ 2119655 h 6857979"/>
              <a:gd name="connsiteX26809" fmla="*/ 590189 w 7283450"/>
              <a:gd name="connsiteY26809" fmla="*/ 2118861 h 6857979"/>
              <a:gd name="connsiteX26810" fmla="*/ 590586 w 7283450"/>
              <a:gd name="connsiteY26810" fmla="*/ 2117672 h 6857979"/>
              <a:gd name="connsiteX26811" fmla="*/ 592174 w 7283450"/>
              <a:gd name="connsiteY26811" fmla="*/ 2115290 h 6857979"/>
              <a:gd name="connsiteX26812" fmla="*/ 592570 w 7283450"/>
              <a:gd name="connsiteY26812" fmla="*/ 2113703 h 6857979"/>
              <a:gd name="connsiteX26813" fmla="*/ 593364 w 7283450"/>
              <a:gd name="connsiteY26813" fmla="*/ 2112511 h 6857979"/>
              <a:gd name="connsiteX26814" fmla="*/ 593364 w 7283450"/>
              <a:gd name="connsiteY26814" fmla="*/ 2110924 h 6857979"/>
              <a:gd name="connsiteX26815" fmla="*/ 592967 w 7283450"/>
              <a:gd name="connsiteY26815" fmla="*/ 2109734 h 6857979"/>
              <a:gd name="connsiteX26816" fmla="*/ 592570 w 7283450"/>
              <a:gd name="connsiteY26816" fmla="*/ 2108940 h 6857979"/>
              <a:gd name="connsiteX26817" fmla="*/ 591380 w 7283450"/>
              <a:gd name="connsiteY26817" fmla="*/ 2107749 h 6857979"/>
              <a:gd name="connsiteX26818" fmla="*/ 588205 w 7283450"/>
              <a:gd name="connsiteY26818" fmla="*/ 2106559 h 6857979"/>
              <a:gd name="connsiteX26819" fmla="*/ 585029 w 7283450"/>
              <a:gd name="connsiteY26819" fmla="*/ 2105764 h 6857979"/>
              <a:gd name="connsiteX26820" fmla="*/ 584236 w 7283450"/>
              <a:gd name="connsiteY26820" fmla="*/ 2105764 h 6857979"/>
              <a:gd name="connsiteX26821" fmla="*/ 583839 w 7283450"/>
              <a:gd name="connsiteY26821" fmla="*/ 2106160 h 6857979"/>
              <a:gd name="connsiteX26822" fmla="*/ 583442 w 7283450"/>
              <a:gd name="connsiteY26822" fmla="*/ 2101793 h 6857979"/>
              <a:gd name="connsiteX26823" fmla="*/ 583442 w 7283450"/>
              <a:gd name="connsiteY26823" fmla="*/ 2097427 h 6857979"/>
              <a:gd name="connsiteX26824" fmla="*/ 584236 w 7283450"/>
              <a:gd name="connsiteY26824" fmla="*/ 2094251 h 6857979"/>
              <a:gd name="connsiteX26825" fmla="*/ 585029 w 7283450"/>
              <a:gd name="connsiteY26825" fmla="*/ 2090679 h 6857979"/>
              <a:gd name="connsiteX26826" fmla="*/ 586617 w 7283450"/>
              <a:gd name="connsiteY26826" fmla="*/ 2087900 h 6857979"/>
              <a:gd name="connsiteX26827" fmla="*/ 588205 w 7283450"/>
              <a:gd name="connsiteY26827" fmla="*/ 2085122 h 6857979"/>
              <a:gd name="connsiteX26828" fmla="*/ 590586 w 7283450"/>
              <a:gd name="connsiteY26828" fmla="*/ 2081946 h 6857979"/>
              <a:gd name="connsiteX26829" fmla="*/ 592967 w 7283450"/>
              <a:gd name="connsiteY26829" fmla="*/ 2079167 h 6857979"/>
              <a:gd name="connsiteX26830" fmla="*/ 594555 w 7283450"/>
              <a:gd name="connsiteY26830" fmla="*/ 2079167 h 6857979"/>
              <a:gd name="connsiteX26831" fmla="*/ 595349 w 7283450"/>
              <a:gd name="connsiteY26831" fmla="*/ 2079564 h 6857979"/>
              <a:gd name="connsiteX26832" fmla="*/ 597730 w 7283450"/>
              <a:gd name="connsiteY26832" fmla="*/ 2080358 h 6857979"/>
              <a:gd name="connsiteX26833" fmla="*/ 599715 w 7283450"/>
              <a:gd name="connsiteY26833" fmla="*/ 2082740 h 6857979"/>
              <a:gd name="connsiteX26834" fmla="*/ 601699 w 7283450"/>
              <a:gd name="connsiteY26834" fmla="*/ 2084725 h 6857979"/>
              <a:gd name="connsiteX26835" fmla="*/ 605272 w 7283450"/>
              <a:gd name="connsiteY26835" fmla="*/ 2088297 h 6857979"/>
              <a:gd name="connsiteX26836" fmla="*/ 606065 w 7283450"/>
              <a:gd name="connsiteY26836" fmla="*/ 2089091 h 6857979"/>
              <a:gd name="connsiteX26837" fmla="*/ 606462 w 7283450"/>
              <a:gd name="connsiteY26837" fmla="*/ 2090679 h 6857979"/>
              <a:gd name="connsiteX26838" fmla="*/ 606859 w 7283450"/>
              <a:gd name="connsiteY26838" fmla="*/ 2092267 h 6857979"/>
              <a:gd name="connsiteX26839" fmla="*/ 606859 w 7283450"/>
              <a:gd name="connsiteY26839" fmla="*/ 2093060 h 6857979"/>
              <a:gd name="connsiteX26840" fmla="*/ 606859 w 7283450"/>
              <a:gd name="connsiteY26840" fmla="*/ 2093854 h 6857979"/>
              <a:gd name="connsiteX26841" fmla="*/ 606065 w 7283450"/>
              <a:gd name="connsiteY26841" fmla="*/ 2095045 h 6857979"/>
              <a:gd name="connsiteX26842" fmla="*/ 606065 w 7283450"/>
              <a:gd name="connsiteY26842" fmla="*/ 2095839 h 6857979"/>
              <a:gd name="connsiteX26843" fmla="*/ 607653 w 7283450"/>
              <a:gd name="connsiteY26843" fmla="*/ 2100603 h 6857979"/>
              <a:gd name="connsiteX26844" fmla="*/ 610034 w 7283450"/>
              <a:gd name="connsiteY26844" fmla="*/ 2104970 h 6857979"/>
              <a:gd name="connsiteX26845" fmla="*/ 615988 w 7283450"/>
              <a:gd name="connsiteY26845" fmla="*/ 2114099 h 6857979"/>
              <a:gd name="connsiteX26846" fmla="*/ 619163 w 7283450"/>
              <a:gd name="connsiteY26846" fmla="*/ 2118463 h 6857979"/>
              <a:gd name="connsiteX26847" fmla="*/ 621941 w 7283450"/>
              <a:gd name="connsiteY26847" fmla="*/ 2122432 h 6857979"/>
              <a:gd name="connsiteX26848" fmla="*/ 623529 w 7283450"/>
              <a:gd name="connsiteY26848" fmla="*/ 2126401 h 6857979"/>
              <a:gd name="connsiteX26849" fmla="*/ 624719 w 7283450"/>
              <a:gd name="connsiteY26849" fmla="*/ 2129575 h 6857979"/>
              <a:gd name="connsiteX26850" fmla="*/ 624719 w 7283450"/>
              <a:gd name="connsiteY26850" fmla="*/ 2131163 h 6857979"/>
              <a:gd name="connsiteX26851" fmla="*/ 623926 w 7283450"/>
              <a:gd name="connsiteY26851" fmla="*/ 2133152 h 6857979"/>
              <a:gd name="connsiteX26852" fmla="*/ 622735 w 7283450"/>
              <a:gd name="connsiteY26852" fmla="*/ 2138706 h 6857979"/>
              <a:gd name="connsiteX26853" fmla="*/ 621941 w 7283450"/>
              <a:gd name="connsiteY26853" fmla="*/ 2141487 h 6857979"/>
              <a:gd name="connsiteX26854" fmla="*/ 621147 w 7283450"/>
              <a:gd name="connsiteY26854" fmla="*/ 2144662 h 6857979"/>
              <a:gd name="connsiteX26855" fmla="*/ 621147 w 7283450"/>
              <a:gd name="connsiteY26855" fmla="*/ 2147043 h 6857979"/>
              <a:gd name="connsiteX26856" fmla="*/ 621544 w 7283450"/>
              <a:gd name="connsiteY26856" fmla="*/ 2149426 h 6857979"/>
              <a:gd name="connsiteX26857" fmla="*/ 622338 w 7283450"/>
              <a:gd name="connsiteY26857" fmla="*/ 2151014 h 6857979"/>
              <a:gd name="connsiteX26858" fmla="*/ 622735 w 7283450"/>
              <a:gd name="connsiteY26858" fmla="*/ 2151808 h 6857979"/>
              <a:gd name="connsiteX26859" fmla="*/ 624719 w 7283450"/>
              <a:gd name="connsiteY26859" fmla="*/ 2152999 h 6857979"/>
              <a:gd name="connsiteX26860" fmla="*/ 629879 w 7283450"/>
              <a:gd name="connsiteY26860" fmla="*/ 2155382 h 6857979"/>
              <a:gd name="connsiteX26861" fmla="*/ 631863 w 7283450"/>
              <a:gd name="connsiteY26861" fmla="*/ 2156573 h 6857979"/>
              <a:gd name="connsiteX26862" fmla="*/ 633451 w 7283450"/>
              <a:gd name="connsiteY26862" fmla="*/ 2157762 h 6857979"/>
              <a:gd name="connsiteX26863" fmla="*/ 634245 w 7283450"/>
              <a:gd name="connsiteY26863" fmla="*/ 2158955 h 6857979"/>
              <a:gd name="connsiteX26864" fmla="*/ 634245 w 7283450"/>
              <a:gd name="connsiteY26864" fmla="*/ 2160146 h 6857979"/>
              <a:gd name="connsiteX26865" fmla="*/ 634245 w 7283450"/>
              <a:gd name="connsiteY26865" fmla="*/ 2161733 h 6857979"/>
              <a:gd name="connsiteX26866" fmla="*/ 633848 w 7283450"/>
              <a:gd name="connsiteY26866" fmla="*/ 2162924 h 6857979"/>
              <a:gd name="connsiteX26867" fmla="*/ 635039 w 7283450"/>
              <a:gd name="connsiteY26867" fmla="*/ 2161336 h 6857979"/>
              <a:gd name="connsiteX26868" fmla="*/ 636229 w 7283450"/>
              <a:gd name="connsiteY26868" fmla="*/ 2158955 h 6857979"/>
              <a:gd name="connsiteX26869" fmla="*/ 636626 w 7283450"/>
              <a:gd name="connsiteY26869" fmla="*/ 2156969 h 6857979"/>
              <a:gd name="connsiteX26870" fmla="*/ 637420 w 7283450"/>
              <a:gd name="connsiteY26870" fmla="*/ 2154587 h 6857979"/>
              <a:gd name="connsiteX26871" fmla="*/ 637817 w 7283450"/>
              <a:gd name="connsiteY26871" fmla="*/ 2149029 h 6857979"/>
              <a:gd name="connsiteX26872" fmla="*/ 638214 w 7283450"/>
              <a:gd name="connsiteY26872" fmla="*/ 2143868 h 6857979"/>
              <a:gd name="connsiteX26873" fmla="*/ 637817 w 7283450"/>
              <a:gd name="connsiteY26873" fmla="*/ 2137912 h 6857979"/>
              <a:gd name="connsiteX26874" fmla="*/ 638214 w 7283450"/>
              <a:gd name="connsiteY26874" fmla="*/ 2132357 h 6857979"/>
              <a:gd name="connsiteX26875" fmla="*/ 639008 w 7283450"/>
              <a:gd name="connsiteY26875" fmla="*/ 2127592 h 6857979"/>
              <a:gd name="connsiteX26876" fmla="*/ 639405 w 7283450"/>
              <a:gd name="connsiteY26876" fmla="*/ 2124813 h 6857979"/>
              <a:gd name="connsiteX26877" fmla="*/ 640198 w 7283450"/>
              <a:gd name="connsiteY26877" fmla="*/ 2122830 h 6857979"/>
              <a:gd name="connsiteX26878" fmla="*/ 640595 w 7283450"/>
              <a:gd name="connsiteY26878" fmla="*/ 2124019 h 6857979"/>
              <a:gd name="connsiteX26879" fmla="*/ 641786 w 7283450"/>
              <a:gd name="connsiteY26879" fmla="*/ 2126401 h 6857979"/>
              <a:gd name="connsiteX26880" fmla="*/ 643374 w 7283450"/>
              <a:gd name="connsiteY26880" fmla="*/ 2128782 h 6857979"/>
              <a:gd name="connsiteX26881" fmla="*/ 644962 w 7283450"/>
              <a:gd name="connsiteY26881" fmla="*/ 2130767 h 6857979"/>
              <a:gd name="connsiteX26882" fmla="*/ 646946 w 7283450"/>
              <a:gd name="connsiteY26882" fmla="*/ 2131957 h 6857979"/>
              <a:gd name="connsiteX26883" fmla="*/ 647739 w 7283450"/>
              <a:gd name="connsiteY26883" fmla="*/ 2131957 h 6857979"/>
              <a:gd name="connsiteX26884" fmla="*/ 648136 w 7283450"/>
              <a:gd name="connsiteY26884" fmla="*/ 2131163 h 6857979"/>
              <a:gd name="connsiteX26885" fmla="*/ 648136 w 7283450"/>
              <a:gd name="connsiteY26885" fmla="*/ 2130369 h 6857979"/>
              <a:gd name="connsiteX26886" fmla="*/ 648136 w 7283450"/>
              <a:gd name="connsiteY26886" fmla="*/ 2128782 h 6857979"/>
              <a:gd name="connsiteX26887" fmla="*/ 646946 w 7283450"/>
              <a:gd name="connsiteY26887" fmla="*/ 2122830 h 6857979"/>
              <a:gd name="connsiteX26888" fmla="*/ 650518 w 7283450"/>
              <a:gd name="connsiteY26888" fmla="*/ 2127194 h 6857979"/>
              <a:gd name="connsiteX26889" fmla="*/ 653296 w 7283450"/>
              <a:gd name="connsiteY26889" fmla="*/ 2131957 h 6857979"/>
              <a:gd name="connsiteX26890" fmla="*/ 656472 w 7283450"/>
              <a:gd name="connsiteY26890" fmla="*/ 2137117 h 6857979"/>
              <a:gd name="connsiteX26891" fmla="*/ 658059 w 7283450"/>
              <a:gd name="connsiteY26891" fmla="*/ 2142676 h 6857979"/>
              <a:gd name="connsiteX26892" fmla="*/ 659647 w 7283450"/>
              <a:gd name="connsiteY26892" fmla="*/ 2147838 h 6857979"/>
              <a:gd name="connsiteX26893" fmla="*/ 660837 w 7283450"/>
              <a:gd name="connsiteY26893" fmla="*/ 2153396 h 6857979"/>
              <a:gd name="connsiteX26894" fmla="*/ 661631 w 7283450"/>
              <a:gd name="connsiteY26894" fmla="*/ 2158955 h 6857979"/>
              <a:gd name="connsiteX26895" fmla="*/ 662822 w 7283450"/>
              <a:gd name="connsiteY26895" fmla="*/ 2164909 h 6857979"/>
              <a:gd name="connsiteX26896" fmla="*/ 664409 w 7283450"/>
              <a:gd name="connsiteY26896" fmla="*/ 2188328 h 6857979"/>
              <a:gd name="connsiteX26897" fmla="*/ 665203 w 7283450"/>
              <a:gd name="connsiteY26897" fmla="*/ 2194282 h 6857979"/>
              <a:gd name="connsiteX26898" fmla="*/ 665997 w 7283450"/>
              <a:gd name="connsiteY26898" fmla="*/ 2199442 h 6857979"/>
              <a:gd name="connsiteX26899" fmla="*/ 666791 w 7283450"/>
              <a:gd name="connsiteY26899" fmla="*/ 2204602 h 6857979"/>
              <a:gd name="connsiteX26900" fmla="*/ 668378 w 7283450"/>
              <a:gd name="connsiteY26900" fmla="*/ 2209762 h 6857979"/>
              <a:gd name="connsiteX26901" fmla="*/ 667188 w 7283450"/>
              <a:gd name="connsiteY26901" fmla="*/ 2207777 h 6857979"/>
              <a:gd name="connsiteX26902" fmla="*/ 666791 w 7283450"/>
              <a:gd name="connsiteY26902" fmla="*/ 2207381 h 6857979"/>
              <a:gd name="connsiteX26903" fmla="*/ 666394 w 7283450"/>
              <a:gd name="connsiteY26903" fmla="*/ 2207381 h 6857979"/>
              <a:gd name="connsiteX26904" fmla="*/ 665997 w 7283450"/>
              <a:gd name="connsiteY26904" fmla="*/ 2207381 h 6857979"/>
              <a:gd name="connsiteX26905" fmla="*/ 665600 w 7283450"/>
              <a:gd name="connsiteY26905" fmla="*/ 2207777 h 6857979"/>
              <a:gd name="connsiteX26906" fmla="*/ 664806 w 7283450"/>
              <a:gd name="connsiteY26906" fmla="*/ 2209365 h 6857979"/>
              <a:gd name="connsiteX26907" fmla="*/ 664013 w 7283450"/>
              <a:gd name="connsiteY26907" fmla="*/ 2212540 h 6857979"/>
              <a:gd name="connsiteX26908" fmla="*/ 663616 w 7283450"/>
              <a:gd name="connsiteY26908" fmla="*/ 2215715 h 6857979"/>
              <a:gd name="connsiteX26909" fmla="*/ 663219 w 7283450"/>
              <a:gd name="connsiteY26909" fmla="*/ 2224449 h 6857979"/>
              <a:gd name="connsiteX26910" fmla="*/ 662822 w 7283450"/>
              <a:gd name="connsiteY26910" fmla="*/ 2233975 h 6857979"/>
              <a:gd name="connsiteX26911" fmla="*/ 663219 w 7283450"/>
              <a:gd name="connsiteY26911" fmla="*/ 2243105 h 6857979"/>
              <a:gd name="connsiteX26912" fmla="*/ 664013 w 7283450"/>
              <a:gd name="connsiteY26912" fmla="*/ 2251045 h 6857979"/>
              <a:gd name="connsiteX26913" fmla="*/ 664806 w 7283450"/>
              <a:gd name="connsiteY26913" fmla="*/ 2254617 h 6857979"/>
              <a:gd name="connsiteX26914" fmla="*/ 665600 w 7283450"/>
              <a:gd name="connsiteY26914" fmla="*/ 2256602 h 6857979"/>
              <a:gd name="connsiteX26915" fmla="*/ 666791 w 7283450"/>
              <a:gd name="connsiteY26915" fmla="*/ 2258587 h 6857979"/>
              <a:gd name="connsiteX26916" fmla="*/ 668775 w 7283450"/>
              <a:gd name="connsiteY26916" fmla="*/ 2260174 h 6857979"/>
              <a:gd name="connsiteX26917" fmla="*/ 671950 w 7283450"/>
              <a:gd name="connsiteY26917" fmla="*/ 2262555 h 6857979"/>
              <a:gd name="connsiteX26918" fmla="*/ 675126 w 7283450"/>
              <a:gd name="connsiteY26918" fmla="*/ 2264145 h 6857979"/>
              <a:gd name="connsiteX26919" fmla="*/ 682270 w 7283450"/>
              <a:gd name="connsiteY26919" fmla="*/ 2267321 h 6857979"/>
              <a:gd name="connsiteX26920" fmla="*/ 689811 w 7283450"/>
              <a:gd name="connsiteY26920" fmla="*/ 2271289 h 6857979"/>
              <a:gd name="connsiteX26921" fmla="*/ 692986 w 7283450"/>
              <a:gd name="connsiteY26921" fmla="*/ 2273275 h 6857979"/>
              <a:gd name="connsiteX26922" fmla="*/ 696161 w 7283450"/>
              <a:gd name="connsiteY26922" fmla="*/ 2275263 h 6857979"/>
              <a:gd name="connsiteX26923" fmla="*/ 698939 w 7283450"/>
              <a:gd name="connsiteY26923" fmla="*/ 2277639 h 6857979"/>
              <a:gd name="connsiteX26924" fmla="*/ 700924 w 7283450"/>
              <a:gd name="connsiteY26924" fmla="*/ 2280423 h 6857979"/>
              <a:gd name="connsiteX26925" fmla="*/ 702115 w 7283450"/>
              <a:gd name="connsiteY26925" fmla="*/ 2282796 h 6857979"/>
              <a:gd name="connsiteX26926" fmla="*/ 702512 w 7283450"/>
              <a:gd name="connsiteY26926" fmla="*/ 2284381 h 6857979"/>
              <a:gd name="connsiteX26927" fmla="*/ 702512 w 7283450"/>
              <a:gd name="connsiteY26927" fmla="*/ 2285971 h 6857979"/>
              <a:gd name="connsiteX26928" fmla="*/ 702115 w 7283450"/>
              <a:gd name="connsiteY26928" fmla="*/ 2287956 h 6857979"/>
              <a:gd name="connsiteX26929" fmla="*/ 701718 w 7283450"/>
              <a:gd name="connsiteY26929" fmla="*/ 2289544 h 6857979"/>
              <a:gd name="connsiteX26930" fmla="*/ 700130 w 7283450"/>
              <a:gd name="connsiteY26930" fmla="*/ 2293118 h 6857979"/>
              <a:gd name="connsiteX26931" fmla="*/ 701321 w 7283450"/>
              <a:gd name="connsiteY26931" fmla="*/ 2294309 h 6857979"/>
              <a:gd name="connsiteX26932" fmla="*/ 702512 w 7283450"/>
              <a:gd name="connsiteY26932" fmla="*/ 2294706 h 6857979"/>
              <a:gd name="connsiteX26933" fmla="*/ 703703 w 7283450"/>
              <a:gd name="connsiteY26933" fmla="*/ 2294309 h 6857979"/>
              <a:gd name="connsiteX26934" fmla="*/ 704893 w 7283450"/>
              <a:gd name="connsiteY26934" fmla="*/ 2293515 h 6857979"/>
              <a:gd name="connsiteX26935" fmla="*/ 707275 w 7283450"/>
              <a:gd name="connsiteY26935" fmla="*/ 2291133 h 6857979"/>
              <a:gd name="connsiteX26936" fmla="*/ 709656 w 7283450"/>
              <a:gd name="connsiteY26936" fmla="*/ 2287956 h 6857979"/>
              <a:gd name="connsiteX26937" fmla="*/ 712434 w 7283450"/>
              <a:gd name="connsiteY26937" fmla="*/ 2283989 h 6857979"/>
              <a:gd name="connsiteX26938" fmla="*/ 714419 w 7283450"/>
              <a:gd name="connsiteY26938" fmla="*/ 2282796 h 6857979"/>
              <a:gd name="connsiteX26939" fmla="*/ 716006 w 7283450"/>
              <a:gd name="connsiteY26939" fmla="*/ 2281216 h 6857979"/>
              <a:gd name="connsiteX26940" fmla="*/ 717991 w 7283450"/>
              <a:gd name="connsiteY26940" fmla="*/ 2280423 h 6857979"/>
              <a:gd name="connsiteX26941" fmla="*/ 719975 w 7283450"/>
              <a:gd name="connsiteY26941" fmla="*/ 2279622 h 6857979"/>
              <a:gd name="connsiteX26942" fmla="*/ 722753 w 7283450"/>
              <a:gd name="connsiteY26942" fmla="*/ 2279622 h 6857979"/>
              <a:gd name="connsiteX26943" fmla="*/ 725135 w 7283450"/>
              <a:gd name="connsiteY26943" fmla="*/ 2280024 h 6857979"/>
              <a:gd name="connsiteX26944" fmla="*/ 725135 w 7283450"/>
              <a:gd name="connsiteY26944" fmla="*/ 2284381 h 6857979"/>
              <a:gd name="connsiteX26945" fmla="*/ 725135 w 7283450"/>
              <a:gd name="connsiteY26945" fmla="*/ 2288357 h 6857979"/>
              <a:gd name="connsiteX26946" fmla="*/ 725929 w 7283450"/>
              <a:gd name="connsiteY26946" fmla="*/ 2291925 h 6857979"/>
              <a:gd name="connsiteX26947" fmla="*/ 726722 w 7283450"/>
              <a:gd name="connsiteY26947" fmla="*/ 2295104 h 6857979"/>
              <a:gd name="connsiteX26948" fmla="*/ 728310 w 7283450"/>
              <a:gd name="connsiteY26948" fmla="*/ 2298674 h 6857979"/>
              <a:gd name="connsiteX26949" fmla="*/ 729898 w 7283450"/>
              <a:gd name="connsiteY26949" fmla="*/ 2301455 h 6857979"/>
              <a:gd name="connsiteX26950" fmla="*/ 733867 w 7283450"/>
              <a:gd name="connsiteY26950" fmla="*/ 2307807 h 6857979"/>
              <a:gd name="connsiteX26951" fmla="*/ 737439 w 7283450"/>
              <a:gd name="connsiteY26951" fmla="*/ 2314158 h 6857979"/>
              <a:gd name="connsiteX26952" fmla="*/ 741805 w 7283450"/>
              <a:gd name="connsiteY26952" fmla="*/ 2320509 h 6857979"/>
              <a:gd name="connsiteX26953" fmla="*/ 743392 w 7283450"/>
              <a:gd name="connsiteY26953" fmla="*/ 2324081 h 6857979"/>
              <a:gd name="connsiteX26954" fmla="*/ 744980 w 7283450"/>
              <a:gd name="connsiteY26954" fmla="*/ 2328052 h 6857979"/>
              <a:gd name="connsiteX26955" fmla="*/ 746171 w 7283450"/>
              <a:gd name="connsiteY26955" fmla="*/ 2332418 h 6857979"/>
              <a:gd name="connsiteX26956" fmla="*/ 746965 w 7283450"/>
              <a:gd name="connsiteY26956" fmla="*/ 2336785 h 6857979"/>
              <a:gd name="connsiteX26957" fmla="*/ 749346 w 7283450"/>
              <a:gd name="connsiteY26957" fmla="*/ 2337182 h 6857979"/>
              <a:gd name="connsiteX26958" fmla="*/ 751330 w 7283450"/>
              <a:gd name="connsiteY26958" fmla="*/ 2337182 h 6857979"/>
              <a:gd name="connsiteX26959" fmla="*/ 752918 w 7283450"/>
              <a:gd name="connsiteY26959" fmla="*/ 2336785 h 6857979"/>
              <a:gd name="connsiteX26960" fmla="*/ 754902 w 7283450"/>
              <a:gd name="connsiteY26960" fmla="*/ 2335991 h 6857979"/>
              <a:gd name="connsiteX26961" fmla="*/ 756887 w 7283450"/>
              <a:gd name="connsiteY26961" fmla="*/ 2335197 h 6857979"/>
              <a:gd name="connsiteX26962" fmla="*/ 758474 w 7283450"/>
              <a:gd name="connsiteY26962" fmla="*/ 2333610 h 6857979"/>
              <a:gd name="connsiteX26963" fmla="*/ 761253 w 7283450"/>
              <a:gd name="connsiteY26963" fmla="*/ 2330830 h 6857979"/>
              <a:gd name="connsiteX26964" fmla="*/ 763634 w 7283450"/>
              <a:gd name="connsiteY26964" fmla="*/ 2327257 h 6857979"/>
              <a:gd name="connsiteX26965" fmla="*/ 766015 w 7283450"/>
              <a:gd name="connsiteY26965" fmla="*/ 2324081 h 6857979"/>
              <a:gd name="connsiteX26966" fmla="*/ 767603 w 7283450"/>
              <a:gd name="connsiteY26966" fmla="*/ 2321700 h 6857979"/>
              <a:gd name="connsiteX26967" fmla="*/ 769191 w 7283450"/>
              <a:gd name="connsiteY26967" fmla="*/ 2320111 h 6857979"/>
              <a:gd name="connsiteX26968" fmla="*/ 770381 w 7283450"/>
              <a:gd name="connsiteY26968" fmla="*/ 2319317 h 6857979"/>
              <a:gd name="connsiteX26969" fmla="*/ 772366 w 7283450"/>
              <a:gd name="connsiteY26969" fmla="*/ 2318921 h 6857979"/>
              <a:gd name="connsiteX26970" fmla="*/ 775938 w 7283450"/>
              <a:gd name="connsiteY26970" fmla="*/ 2318921 h 6857979"/>
              <a:gd name="connsiteX26971" fmla="*/ 777922 w 7283450"/>
              <a:gd name="connsiteY26971" fmla="*/ 2318921 h 6857979"/>
              <a:gd name="connsiteX26972" fmla="*/ 779114 w 7283450"/>
              <a:gd name="connsiteY26972" fmla="*/ 2318525 h 6857979"/>
              <a:gd name="connsiteX26973" fmla="*/ 780304 w 7283450"/>
              <a:gd name="connsiteY26973" fmla="*/ 2318127 h 6857979"/>
              <a:gd name="connsiteX26974" fmla="*/ 781495 w 7283450"/>
              <a:gd name="connsiteY26974" fmla="*/ 2316936 h 6857979"/>
              <a:gd name="connsiteX26975" fmla="*/ 781891 w 7283450"/>
              <a:gd name="connsiteY26975" fmla="*/ 2314952 h 6857979"/>
              <a:gd name="connsiteX26976" fmla="*/ 782686 w 7283450"/>
              <a:gd name="connsiteY26976" fmla="*/ 2312174 h 6857979"/>
              <a:gd name="connsiteX26977" fmla="*/ 781891 w 7283450"/>
              <a:gd name="connsiteY26977" fmla="*/ 2307014 h 6857979"/>
              <a:gd name="connsiteX26978" fmla="*/ 779907 w 7283450"/>
              <a:gd name="connsiteY26978" fmla="*/ 2293515 h 6857979"/>
              <a:gd name="connsiteX26979" fmla="*/ 779510 w 7283450"/>
              <a:gd name="connsiteY26979" fmla="*/ 2287956 h 6857979"/>
              <a:gd name="connsiteX26980" fmla="*/ 779907 w 7283450"/>
              <a:gd name="connsiteY26980" fmla="*/ 2285572 h 6857979"/>
              <a:gd name="connsiteX26981" fmla="*/ 780304 w 7283450"/>
              <a:gd name="connsiteY26981" fmla="*/ 2283587 h 6857979"/>
              <a:gd name="connsiteX26982" fmla="*/ 781495 w 7283450"/>
              <a:gd name="connsiteY26982" fmla="*/ 2282408 h 6857979"/>
              <a:gd name="connsiteX26983" fmla="*/ 783082 w 7283450"/>
              <a:gd name="connsiteY26983" fmla="*/ 2282007 h 6857979"/>
              <a:gd name="connsiteX26984" fmla="*/ 785067 w 7283450"/>
              <a:gd name="connsiteY26984" fmla="*/ 2282408 h 6857979"/>
              <a:gd name="connsiteX26985" fmla="*/ 787845 w 7283450"/>
              <a:gd name="connsiteY26985" fmla="*/ 2283199 h 6857979"/>
              <a:gd name="connsiteX26986" fmla="*/ 786655 w 7283450"/>
              <a:gd name="connsiteY26986" fmla="*/ 2279622 h 6857979"/>
              <a:gd name="connsiteX26987" fmla="*/ 785067 w 7283450"/>
              <a:gd name="connsiteY26987" fmla="*/ 2276057 h 6857979"/>
              <a:gd name="connsiteX26988" fmla="*/ 783479 w 7283450"/>
              <a:gd name="connsiteY26988" fmla="*/ 2273275 h 6857979"/>
              <a:gd name="connsiteX26989" fmla="*/ 781098 w 7283450"/>
              <a:gd name="connsiteY26989" fmla="*/ 2270496 h 6857979"/>
              <a:gd name="connsiteX26990" fmla="*/ 776732 w 7283450"/>
              <a:gd name="connsiteY26990" fmla="*/ 2264938 h 6857979"/>
              <a:gd name="connsiteX26991" fmla="*/ 771969 w 7283450"/>
              <a:gd name="connsiteY26991" fmla="*/ 2259778 h 6857979"/>
              <a:gd name="connsiteX26992" fmla="*/ 767603 w 7283450"/>
              <a:gd name="connsiteY26992" fmla="*/ 2255013 h 6857979"/>
              <a:gd name="connsiteX26993" fmla="*/ 762840 w 7283450"/>
              <a:gd name="connsiteY26993" fmla="*/ 2249853 h 6857979"/>
              <a:gd name="connsiteX26994" fmla="*/ 760856 w 7283450"/>
              <a:gd name="connsiteY26994" fmla="*/ 2247074 h 6857979"/>
              <a:gd name="connsiteX26995" fmla="*/ 759268 w 7283450"/>
              <a:gd name="connsiteY26995" fmla="*/ 2243503 h 6857979"/>
              <a:gd name="connsiteX26996" fmla="*/ 757681 w 7283450"/>
              <a:gd name="connsiteY26996" fmla="*/ 2240327 h 6857979"/>
              <a:gd name="connsiteX26997" fmla="*/ 756093 w 7283450"/>
              <a:gd name="connsiteY26997" fmla="*/ 2236755 h 6857979"/>
              <a:gd name="connsiteX26998" fmla="*/ 763237 w 7283450"/>
              <a:gd name="connsiteY26998" fmla="*/ 2238342 h 6857979"/>
              <a:gd name="connsiteX26999" fmla="*/ 766015 w 7283450"/>
              <a:gd name="connsiteY26999" fmla="*/ 2239137 h 6857979"/>
              <a:gd name="connsiteX27000" fmla="*/ 767603 w 7283450"/>
              <a:gd name="connsiteY27000" fmla="*/ 2239930 h 6857979"/>
              <a:gd name="connsiteX27001" fmla="*/ 769191 w 7283450"/>
              <a:gd name="connsiteY27001" fmla="*/ 2240724 h 6857979"/>
              <a:gd name="connsiteX27002" fmla="*/ 770381 w 7283450"/>
              <a:gd name="connsiteY27002" fmla="*/ 2241914 h 6857979"/>
              <a:gd name="connsiteX27003" fmla="*/ 771175 w 7283450"/>
              <a:gd name="connsiteY27003" fmla="*/ 2243899 h 6857979"/>
              <a:gd name="connsiteX27004" fmla="*/ 771969 w 7283450"/>
              <a:gd name="connsiteY27004" fmla="*/ 2246679 h 6857979"/>
              <a:gd name="connsiteX27005" fmla="*/ 775144 w 7283450"/>
              <a:gd name="connsiteY27005" fmla="*/ 2245487 h 6857979"/>
              <a:gd name="connsiteX27006" fmla="*/ 777922 w 7283450"/>
              <a:gd name="connsiteY27006" fmla="*/ 2244694 h 6857979"/>
              <a:gd name="connsiteX27007" fmla="*/ 780701 w 7283450"/>
              <a:gd name="connsiteY27007" fmla="*/ 2243899 h 6857979"/>
              <a:gd name="connsiteX27008" fmla="*/ 783876 w 7283450"/>
              <a:gd name="connsiteY27008" fmla="*/ 2243899 h 6857979"/>
              <a:gd name="connsiteX27009" fmla="*/ 786655 w 7283450"/>
              <a:gd name="connsiteY27009" fmla="*/ 2244694 h 6857979"/>
              <a:gd name="connsiteX27010" fmla="*/ 789432 w 7283450"/>
              <a:gd name="connsiteY27010" fmla="*/ 2245090 h 6857979"/>
              <a:gd name="connsiteX27011" fmla="*/ 792211 w 7283450"/>
              <a:gd name="connsiteY27011" fmla="*/ 2246280 h 6857979"/>
              <a:gd name="connsiteX27012" fmla="*/ 794989 w 7283450"/>
              <a:gd name="connsiteY27012" fmla="*/ 2247473 h 6857979"/>
              <a:gd name="connsiteX27013" fmla="*/ 797371 w 7283450"/>
              <a:gd name="connsiteY27013" fmla="*/ 2248663 h 6857979"/>
              <a:gd name="connsiteX27014" fmla="*/ 800149 w 7283450"/>
              <a:gd name="connsiteY27014" fmla="*/ 2250647 h 6857979"/>
              <a:gd name="connsiteX27015" fmla="*/ 804515 w 7283450"/>
              <a:gd name="connsiteY27015" fmla="*/ 2255013 h 6857979"/>
              <a:gd name="connsiteX27016" fmla="*/ 809277 w 7283450"/>
              <a:gd name="connsiteY27016" fmla="*/ 2260174 h 6857979"/>
              <a:gd name="connsiteX27017" fmla="*/ 812850 w 7283450"/>
              <a:gd name="connsiteY27017" fmla="*/ 2266129 h 6857979"/>
              <a:gd name="connsiteX27018" fmla="*/ 815628 w 7283450"/>
              <a:gd name="connsiteY27018" fmla="*/ 2272480 h 6857979"/>
              <a:gd name="connsiteX27019" fmla="*/ 818406 w 7283450"/>
              <a:gd name="connsiteY27019" fmla="*/ 2279622 h 6857979"/>
              <a:gd name="connsiteX27020" fmla="*/ 820391 w 7283450"/>
              <a:gd name="connsiteY27020" fmla="*/ 2285971 h 6857979"/>
              <a:gd name="connsiteX27021" fmla="*/ 821184 w 7283450"/>
              <a:gd name="connsiteY27021" fmla="*/ 2293515 h 6857979"/>
              <a:gd name="connsiteX27022" fmla="*/ 821581 w 7283450"/>
              <a:gd name="connsiteY27022" fmla="*/ 2300660 h 6857979"/>
              <a:gd name="connsiteX27023" fmla="*/ 821184 w 7283450"/>
              <a:gd name="connsiteY27023" fmla="*/ 2303836 h 6857979"/>
              <a:gd name="connsiteX27024" fmla="*/ 820788 w 7283450"/>
              <a:gd name="connsiteY27024" fmla="*/ 2307408 h 6857979"/>
              <a:gd name="connsiteX27025" fmla="*/ 819994 w 7283450"/>
              <a:gd name="connsiteY27025" fmla="*/ 2310585 h 6857979"/>
              <a:gd name="connsiteX27026" fmla="*/ 819200 w 7283450"/>
              <a:gd name="connsiteY27026" fmla="*/ 2314158 h 6857979"/>
              <a:gd name="connsiteX27027" fmla="*/ 817612 w 7283450"/>
              <a:gd name="connsiteY27027" fmla="*/ 2317333 h 6857979"/>
              <a:gd name="connsiteX27028" fmla="*/ 816025 w 7283450"/>
              <a:gd name="connsiteY27028" fmla="*/ 2320111 h 6857979"/>
              <a:gd name="connsiteX27029" fmla="*/ 818009 w 7283450"/>
              <a:gd name="connsiteY27029" fmla="*/ 2320509 h 6857979"/>
              <a:gd name="connsiteX27030" fmla="*/ 819597 w 7283450"/>
              <a:gd name="connsiteY27030" fmla="*/ 2321302 h 6857979"/>
              <a:gd name="connsiteX27031" fmla="*/ 821184 w 7283450"/>
              <a:gd name="connsiteY27031" fmla="*/ 2321302 h 6857979"/>
              <a:gd name="connsiteX27032" fmla="*/ 822375 w 7283450"/>
              <a:gd name="connsiteY27032" fmla="*/ 2321302 h 6857979"/>
              <a:gd name="connsiteX27033" fmla="*/ 824757 w 7283450"/>
              <a:gd name="connsiteY27033" fmla="*/ 2320111 h 6857979"/>
              <a:gd name="connsiteX27034" fmla="*/ 827535 w 7283450"/>
              <a:gd name="connsiteY27034" fmla="*/ 2318525 h 6857979"/>
              <a:gd name="connsiteX27035" fmla="*/ 830313 w 7283450"/>
              <a:gd name="connsiteY27035" fmla="*/ 2316936 h 6857979"/>
              <a:gd name="connsiteX27036" fmla="*/ 833091 w 7283450"/>
              <a:gd name="connsiteY27036" fmla="*/ 2315348 h 6857979"/>
              <a:gd name="connsiteX27037" fmla="*/ 837061 w 7283450"/>
              <a:gd name="connsiteY27037" fmla="*/ 2314158 h 6857979"/>
              <a:gd name="connsiteX27038" fmla="*/ 839045 w 7283450"/>
              <a:gd name="connsiteY27038" fmla="*/ 2313761 h 6857979"/>
              <a:gd name="connsiteX27039" fmla="*/ 841030 w 7283450"/>
              <a:gd name="connsiteY27039" fmla="*/ 2313761 h 6857979"/>
              <a:gd name="connsiteX27040" fmla="*/ 843411 w 7283450"/>
              <a:gd name="connsiteY27040" fmla="*/ 2313761 h 6857979"/>
              <a:gd name="connsiteX27041" fmla="*/ 845792 w 7283450"/>
              <a:gd name="connsiteY27041" fmla="*/ 2314555 h 6857979"/>
              <a:gd name="connsiteX27042" fmla="*/ 851349 w 7283450"/>
              <a:gd name="connsiteY27042" fmla="*/ 2316936 h 6857979"/>
              <a:gd name="connsiteX27043" fmla="*/ 856508 w 7283450"/>
              <a:gd name="connsiteY27043" fmla="*/ 2319317 h 6857979"/>
              <a:gd name="connsiteX27044" fmla="*/ 858493 w 7283450"/>
              <a:gd name="connsiteY27044" fmla="*/ 2319714 h 6857979"/>
              <a:gd name="connsiteX27045" fmla="*/ 860081 w 7283450"/>
              <a:gd name="connsiteY27045" fmla="*/ 2320111 h 6857979"/>
              <a:gd name="connsiteX27046" fmla="*/ 862859 w 7283450"/>
              <a:gd name="connsiteY27046" fmla="*/ 2319317 h 6857979"/>
              <a:gd name="connsiteX27047" fmla="*/ 865240 w 7283450"/>
              <a:gd name="connsiteY27047" fmla="*/ 2318127 h 6857979"/>
              <a:gd name="connsiteX27048" fmla="*/ 868019 w 7283450"/>
              <a:gd name="connsiteY27048" fmla="*/ 2316539 h 6857979"/>
              <a:gd name="connsiteX27049" fmla="*/ 870400 w 7283450"/>
              <a:gd name="connsiteY27049" fmla="*/ 2314952 h 6857979"/>
              <a:gd name="connsiteX27050" fmla="*/ 874369 w 7283450"/>
              <a:gd name="connsiteY27050" fmla="*/ 2310585 h 6857979"/>
              <a:gd name="connsiteX27051" fmla="*/ 878735 w 7283450"/>
              <a:gd name="connsiteY27051" fmla="*/ 2306218 h 6857979"/>
              <a:gd name="connsiteX27052" fmla="*/ 887467 w 7283450"/>
              <a:gd name="connsiteY27052" fmla="*/ 2296295 h 6857979"/>
              <a:gd name="connsiteX27053" fmla="*/ 892230 w 7283450"/>
              <a:gd name="connsiteY27053" fmla="*/ 2291133 h 6857979"/>
              <a:gd name="connsiteX27054" fmla="*/ 897786 w 7283450"/>
              <a:gd name="connsiteY27054" fmla="*/ 2286374 h 6857979"/>
              <a:gd name="connsiteX27055" fmla="*/ 901358 w 7283450"/>
              <a:gd name="connsiteY27055" fmla="*/ 2283989 h 6857979"/>
              <a:gd name="connsiteX27056" fmla="*/ 906915 w 7283450"/>
              <a:gd name="connsiteY27056" fmla="*/ 2281604 h 6857979"/>
              <a:gd name="connsiteX27057" fmla="*/ 919615 w 7283450"/>
              <a:gd name="connsiteY27057" fmla="*/ 2275263 h 6857979"/>
              <a:gd name="connsiteX27058" fmla="*/ 932317 w 7283450"/>
              <a:gd name="connsiteY27058" fmla="*/ 2269305 h 6857979"/>
              <a:gd name="connsiteX27059" fmla="*/ 937873 w 7283450"/>
              <a:gd name="connsiteY27059" fmla="*/ 2267715 h 6857979"/>
              <a:gd name="connsiteX27060" fmla="*/ 941445 w 7283450"/>
              <a:gd name="connsiteY27060" fmla="*/ 2266526 h 6857979"/>
              <a:gd name="connsiteX27061" fmla="*/ 943033 w 7283450"/>
              <a:gd name="connsiteY27061" fmla="*/ 2266526 h 6857979"/>
              <a:gd name="connsiteX27062" fmla="*/ 944223 w 7283450"/>
              <a:gd name="connsiteY27062" fmla="*/ 2266922 h 6857979"/>
              <a:gd name="connsiteX27063" fmla="*/ 947002 w 7283450"/>
              <a:gd name="connsiteY27063" fmla="*/ 2268511 h 6857979"/>
              <a:gd name="connsiteX27064" fmla="*/ 948986 w 7283450"/>
              <a:gd name="connsiteY27064" fmla="*/ 2269701 h 6857979"/>
              <a:gd name="connsiteX27065" fmla="*/ 949780 w 7283450"/>
              <a:gd name="connsiteY27065" fmla="*/ 2270496 h 6857979"/>
              <a:gd name="connsiteX27066" fmla="*/ 950970 w 7283450"/>
              <a:gd name="connsiteY27066" fmla="*/ 2269701 h 6857979"/>
              <a:gd name="connsiteX27067" fmla="*/ 953749 w 7283450"/>
              <a:gd name="connsiteY27067" fmla="*/ 2268511 h 6857979"/>
              <a:gd name="connsiteX27068" fmla="*/ 956130 w 7283450"/>
              <a:gd name="connsiteY27068" fmla="*/ 2266922 h 6857979"/>
              <a:gd name="connsiteX27069" fmla="*/ 960100 w 7283450"/>
              <a:gd name="connsiteY27069" fmla="*/ 2263350 h 6857979"/>
              <a:gd name="connsiteX27070" fmla="*/ 964068 w 7283450"/>
              <a:gd name="connsiteY27070" fmla="*/ 2258983 h 6857979"/>
              <a:gd name="connsiteX27071" fmla="*/ 966846 w 7283450"/>
              <a:gd name="connsiteY27071" fmla="*/ 2255013 h 6857979"/>
              <a:gd name="connsiteX27072" fmla="*/ 973197 w 7283450"/>
              <a:gd name="connsiteY27072" fmla="*/ 2246679 h 6857979"/>
              <a:gd name="connsiteX27073" fmla="*/ 975975 w 7283450"/>
              <a:gd name="connsiteY27073" fmla="*/ 2242708 h 6857979"/>
              <a:gd name="connsiteX27074" fmla="*/ 979547 w 7283450"/>
              <a:gd name="connsiteY27074" fmla="*/ 2239930 h 6857979"/>
              <a:gd name="connsiteX27075" fmla="*/ 980738 w 7283450"/>
              <a:gd name="connsiteY27075" fmla="*/ 2239137 h 6857979"/>
              <a:gd name="connsiteX27076" fmla="*/ 982723 w 7283450"/>
              <a:gd name="connsiteY27076" fmla="*/ 2238342 h 6857979"/>
              <a:gd name="connsiteX27077" fmla="*/ 986691 w 7283450"/>
              <a:gd name="connsiteY27077" fmla="*/ 2236755 h 6857979"/>
              <a:gd name="connsiteX27078" fmla="*/ 991454 w 7283450"/>
              <a:gd name="connsiteY27078" fmla="*/ 2234770 h 6857979"/>
              <a:gd name="connsiteX27079" fmla="*/ 993439 w 7283450"/>
              <a:gd name="connsiteY27079" fmla="*/ 2233975 h 6857979"/>
              <a:gd name="connsiteX27080" fmla="*/ 994629 w 7283450"/>
              <a:gd name="connsiteY27080" fmla="*/ 2233182 h 6857979"/>
              <a:gd name="connsiteX27081" fmla="*/ 1000583 w 7283450"/>
              <a:gd name="connsiteY27081" fmla="*/ 2229214 h 6857979"/>
              <a:gd name="connsiteX27082" fmla="*/ 1005346 w 7283450"/>
              <a:gd name="connsiteY27082" fmla="*/ 2224847 h 6857979"/>
              <a:gd name="connsiteX27083" fmla="*/ 1014077 w 7283450"/>
              <a:gd name="connsiteY27083" fmla="*/ 2217304 h 6857979"/>
              <a:gd name="connsiteX27084" fmla="*/ 1018444 w 7283450"/>
              <a:gd name="connsiteY27084" fmla="*/ 2214128 h 6857979"/>
              <a:gd name="connsiteX27085" fmla="*/ 1023603 w 7283450"/>
              <a:gd name="connsiteY27085" fmla="*/ 2210952 h 6857979"/>
              <a:gd name="connsiteX27086" fmla="*/ 1028763 w 7283450"/>
              <a:gd name="connsiteY27086" fmla="*/ 2208174 h 6857979"/>
              <a:gd name="connsiteX27087" fmla="*/ 1035510 w 7283450"/>
              <a:gd name="connsiteY27087" fmla="*/ 2206190 h 6857979"/>
              <a:gd name="connsiteX27088" fmla="*/ 1044639 w 7283450"/>
              <a:gd name="connsiteY27088" fmla="*/ 2204999 h 6857979"/>
              <a:gd name="connsiteX27089" fmla="*/ 1056943 w 7283450"/>
              <a:gd name="connsiteY27089" fmla="*/ 2204206 h 6857979"/>
              <a:gd name="connsiteX27090" fmla="*/ 1066865 w 7283450"/>
              <a:gd name="connsiteY27090" fmla="*/ 2203411 h 6857979"/>
              <a:gd name="connsiteX27091" fmla="*/ 1070040 w 7283450"/>
              <a:gd name="connsiteY27091" fmla="*/ 2203411 h 6857979"/>
              <a:gd name="connsiteX27092" fmla="*/ 1075994 w 7283450"/>
              <a:gd name="connsiteY27092" fmla="*/ 2203411 h 6857979"/>
              <a:gd name="connsiteX27093" fmla="*/ 1079963 w 7283450"/>
              <a:gd name="connsiteY27093" fmla="*/ 2203411 h 6857979"/>
              <a:gd name="connsiteX27094" fmla="*/ 1083138 w 7283450"/>
              <a:gd name="connsiteY27094" fmla="*/ 2203411 h 6857979"/>
              <a:gd name="connsiteX27095" fmla="*/ 1083535 w 7283450"/>
              <a:gd name="connsiteY27095" fmla="*/ 2202617 h 6857979"/>
              <a:gd name="connsiteX27096" fmla="*/ 1083932 w 7283450"/>
              <a:gd name="connsiteY27096" fmla="*/ 2201427 h 6857979"/>
              <a:gd name="connsiteX27097" fmla="*/ 1085122 w 7283450"/>
              <a:gd name="connsiteY27097" fmla="*/ 2199442 h 6857979"/>
              <a:gd name="connsiteX27098" fmla="*/ 1085916 w 7283450"/>
              <a:gd name="connsiteY27098" fmla="*/ 2196267 h 6857979"/>
              <a:gd name="connsiteX27099" fmla="*/ 1087504 w 7283450"/>
              <a:gd name="connsiteY27099" fmla="*/ 2196664 h 6857979"/>
              <a:gd name="connsiteX27100" fmla="*/ 1088695 w 7283450"/>
              <a:gd name="connsiteY27100" fmla="*/ 2197061 h 6857979"/>
              <a:gd name="connsiteX27101" fmla="*/ 1090282 w 7283450"/>
              <a:gd name="connsiteY27101" fmla="*/ 2198252 h 6857979"/>
              <a:gd name="connsiteX27102" fmla="*/ 1091473 w 7283450"/>
              <a:gd name="connsiteY27102" fmla="*/ 2199046 h 6857979"/>
              <a:gd name="connsiteX27103" fmla="*/ 1093457 w 7283450"/>
              <a:gd name="connsiteY27103" fmla="*/ 2199442 h 6857979"/>
              <a:gd name="connsiteX27104" fmla="*/ 1096236 w 7283450"/>
              <a:gd name="connsiteY27104" fmla="*/ 2199442 h 6857979"/>
              <a:gd name="connsiteX27105" fmla="*/ 1100205 w 7283450"/>
              <a:gd name="connsiteY27105" fmla="*/ 2198649 h 6857979"/>
              <a:gd name="connsiteX27106" fmla="*/ 1104570 w 7283450"/>
              <a:gd name="connsiteY27106" fmla="*/ 2196267 h 6857979"/>
              <a:gd name="connsiteX27107" fmla="*/ 1108540 w 7283450"/>
              <a:gd name="connsiteY27107" fmla="*/ 2194282 h 6857979"/>
              <a:gd name="connsiteX27108" fmla="*/ 1113303 w 7283450"/>
              <a:gd name="connsiteY27108" fmla="*/ 2190710 h 6857979"/>
              <a:gd name="connsiteX27109" fmla="*/ 1116875 w 7283450"/>
              <a:gd name="connsiteY27109" fmla="*/ 2187932 h 6857979"/>
              <a:gd name="connsiteX27110" fmla="*/ 1117668 w 7283450"/>
              <a:gd name="connsiteY27110" fmla="*/ 2186741 h 6857979"/>
              <a:gd name="connsiteX27111" fmla="*/ 1117668 w 7283450"/>
              <a:gd name="connsiteY27111" fmla="*/ 2186343 h 6857979"/>
              <a:gd name="connsiteX27112" fmla="*/ 1122431 w 7283450"/>
              <a:gd name="connsiteY27112" fmla="*/ 2187534 h 6857979"/>
              <a:gd name="connsiteX27113" fmla="*/ 1127194 w 7283450"/>
              <a:gd name="connsiteY27113" fmla="*/ 2189520 h 6857979"/>
              <a:gd name="connsiteX27114" fmla="*/ 1130369 w 7283450"/>
              <a:gd name="connsiteY27114" fmla="*/ 2191901 h 6857979"/>
              <a:gd name="connsiteX27115" fmla="*/ 1133544 w 7283450"/>
              <a:gd name="connsiteY27115" fmla="*/ 2195076 h 6857979"/>
              <a:gd name="connsiteX27116" fmla="*/ 1135529 w 7283450"/>
              <a:gd name="connsiteY27116" fmla="*/ 2198252 h 6857979"/>
              <a:gd name="connsiteX27117" fmla="*/ 1136719 w 7283450"/>
              <a:gd name="connsiteY27117" fmla="*/ 2202221 h 6857979"/>
              <a:gd name="connsiteX27118" fmla="*/ 1137116 w 7283450"/>
              <a:gd name="connsiteY27118" fmla="*/ 2205793 h 6857979"/>
              <a:gd name="connsiteX27119" fmla="*/ 1136719 w 7283450"/>
              <a:gd name="connsiteY27119" fmla="*/ 2209762 h 6857979"/>
              <a:gd name="connsiteX27120" fmla="*/ 1135926 w 7283450"/>
              <a:gd name="connsiteY27120" fmla="*/ 2213731 h 6857979"/>
              <a:gd name="connsiteX27121" fmla="*/ 1133941 w 7283450"/>
              <a:gd name="connsiteY27121" fmla="*/ 2217304 h 6857979"/>
              <a:gd name="connsiteX27122" fmla="*/ 1131163 w 7283450"/>
              <a:gd name="connsiteY27122" fmla="*/ 2220877 h 6857979"/>
              <a:gd name="connsiteX27123" fmla="*/ 1127988 w 7283450"/>
              <a:gd name="connsiteY27123" fmla="*/ 2223654 h 6857979"/>
              <a:gd name="connsiteX27124" fmla="*/ 1124415 w 7283450"/>
              <a:gd name="connsiteY27124" fmla="*/ 2226037 h 6857979"/>
              <a:gd name="connsiteX27125" fmla="*/ 1119256 w 7283450"/>
              <a:gd name="connsiteY27125" fmla="*/ 2228419 h 6857979"/>
              <a:gd name="connsiteX27126" fmla="*/ 1113699 w 7283450"/>
              <a:gd name="connsiteY27126" fmla="*/ 2229610 h 6857979"/>
              <a:gd name="connsiteX27127" fmla="*/ 1108143 w 7283450"/>
              <a:gd name="connsiteY27127" fmla="*/ 2230007 h 6857979"/>
              <a:gd name="connsiteX27128" fmla="*/ 1106555 w 7283450"/>
              <a:gd name="connsiteY27128" fmla="*/ 2235166 h 6857979"/>
              <a:gd name="connsiteX27129" fmla="*/ 1106158 w 7283450"/>
              <a:gd name="connsiteY27129" fmla="*/ 2238342 h 6857979"/>
              <a:gd name="connsiteX27130" fmla="*/ 1106555 w 7283450"/>
              <a:gd name="connsiteY27130" fmla="*/ 2241121 h 6857979"/>
              <a:gd name="connsiteX27131" fmla="*/ 1108143 w 7283450"/>
              <a:gd name="connsiteY27131" fmla="*/ 2246679 h 6857979"/>
              <a:gd name="connsiteX27132" fmla="*/ 1104968 w 7283450"/>
              <a:gd name="connsiteY27132" fmla="*/ 2247473 h 6857979"/>
              <a:gd name="connsiteX27133" fmla="*/ 1102189 w 7283450"/>
              <a:gd name="connsiteY27133" fmla="*/ 2248265 h 6857979"/>
              <a:gd name="connsiteX27134" fmla="*/ 1099411 w 7283450"/>
              <a:gd name="connsiteY27134" fmla="*/ 2249456 h 6857979"/>
              <a:gd name="connsiteX27135" fmla="*/ 1096236 w 7283450"/>
              <a:gd name="connsiteY27135" fmla="*/ 2251441 h 6857979"/>
              <a:gd name="connsiteX27136" fmla="*/ 1093854 w 7283450"/>
              <a:gd name="connsiteY27136" fmla="*/ 2253822 h 6857979"/>
              <a:gd name="connsiteX27137" fmla="*/ 1091076 w 7283450"/>
              <a:gd name="connsiteY27137" fmla="*/ 2256205 h 6857979"/>
              <a:gd name="connsiteX27138" fmla="*/ 1088298 w 7283450"/>
              <a:gd name="connsiteY27138" fmla="*/ 2259381 h 6857979"/>
              <a:gd name="connsiteX27139" fmla="*/ 1085916 w 7283450"/>
              <a:gd name="connsiteY27139" fmla="*/ 2263350 h 6857979"/>
              <a:gd name="connsiteX27140" fmla="*/ 1086313 w 7283450"/>
              <a:gd name="connsiteY27140" fmla="*/ 2265731 h 6857979"/>
              <a:gd name="connsiteX27141" fmla="*/ 1087107 w 7283450"/>
              <a:gd name="connsiteY27141" fmla="*/ 2268114 h 6857979"/>
              <a:gd name="connsiteX27142" fmla="*/ 1088298 w 7283450"/>
              <a:gd name="connsiteY27142" fmla="*/ 2270496 h 6857979"/>
              <a:gd name="connsiteX27143" fmla="*/ 1089488 w 7283450"/>
              <a:gd name="connsiteY27143" fmla="*/ 2272085 h 6857979"/>
              <a:gd name="connsiteX27144" fmla="*/ 1093060 w 7283450"/>
              <a:gd name="connsiteY27144" fmla="*/ 2274864 h 6857979"/>
              <a:gd name="connsiteX27145" fmla="*/ 1096236 w 7283450"/>
              <a:gd name="connsiteY27145" fmla="*/ 2277247 h 6857979"/>
              <a:gd name="connsiteX27146" fmla="*/ 1099808 w 7283450"/>
              <a:gd name="connsiteY27146" fmla="*/ 2280024 h 6857979"/>
              <a:gd name="connsiteX27147" fmla="*/ 1101396 w 7283450"/>
              <a:gd name="connsiteY27147" fmla="*/ 2281604 h 6857979"/>
              <a:gd name="connsiteX27148" fmla="*/ 1102586 w 7283450"/>
              <a:gd name="connsiteY27148" fmla="*/ 2283199 h 6857979"/>
              <a:gd name="connsiteX27149" fmla="*/ 1103380 w 7283450"/>
              <a:gd name="connsiteY27149" fmla="*/ 2285181 h 6857979"/>
              <a:gd name="connsiteX27150" fmla="*/ 1104174 w 7283450"/>
              <a:gd name="connsiteY27150" fmla="*/ 2287557 h 6857979"/>
              <a:gd name="connsiteX27151" fmla="*/ 1104570 w 7283450"/>
              <a:gd name="connsiteY27151" fmla="*/ 2290340 h 6857979"/>
              <a:gd name="connsiteX27152" fmla="*/ 1104570 w 7283450"/>
              <a:gd name="connsiteY27152" fmla="*/ 2293118 h 6857979"/>
              <a:gd name="connsiteX27153" fmla="*/ 1108143 w 7283450"/>
              <a:gd name="connsiteY27153" fmla="*/ 2293515 h 6857979"/>
              <a:gd name="connsiteX27154" fmla="*/ 1110921 w 7283450"/>
              <a:gd name="connsiteY27154" fmla="*/ 2293118 h 6857979"/>
              <a:gd name="connsiteX27155" fmla="*/ 1112906 w 7283450"/>
              <a:gd name="connsiteY27155" fmla="*/ 2292324 h 6857979"/>
              <a:gd name="connsiteX27156" fmla="*/ 1114890 w 7283450"/>
              <a:gd name="connsiteY27156" fmla="*/ 2291531 h 6857979"/>
              <a:gd name="connsiteX27157" fmla="*/ 1116478 w 7283450"/>
              <a:gd name="connsiteY27157" fmla="*/ 2289940 h 6857979"/>
              <a:gd name="connsiteX27158" fmla="*/ 1117668 w 7283450"/>
              <a:gd name="connsiteY27158" fmla="*/ 2288357 h 6857979"/>
              <a:gd name="connsiteX27159" fmla="*/ 1119653 w 7283450"/>
              <a:gd name="connsiteY27159" fmla="*/ 2283587 h 6857979"/>
              <a:gd name="connsiteX27160" fmla="*/ 1121240 w 7283450"/>
              <a:gd name="connsiteY27160" fmla="*/ 2279232 h 6857979"/>
              <a:gd name="connsiteX27161" fmla="*/ 1122431 w 7283450"/>
              <a:gd name="connsiteY27161" fmla="*/ 2276448 h 6857979"/>
              <a:gd name="connsiteX27162" fmla="*/ 1123622 w 7283450"/>
              <a:gd name="connsiteY27162" fmla="*/ 2274072 h 6857979"/>
              <a:gd name="connsiteX27163" fmla="*/ 1125606 w 7283450"/>
              <a:gd name="connsiteY27163" fmla="*/ 2272085 h 6857979"/>
              <a:gd name="connsiteX27164" fmla="*/ 1127591 w 7283450"/>
              <a:gd name="connsiteY27164" fmla="*/ 2269701 h 6857979"/>
              <a:gd name="connsiteX27165" fmla="*/ 1129972 w 7283450"/>
              <a:gd name="connsiteY27165" fmla="*/ 2268114 h 6857979"/>
              <a:gd name="connsiteX27166" fmla="*/ 1133147 w 7283450"/>
              <a:gd name="connsiteY27166" fmla="*/ 2266526 h 6857979"/>
              <a:gd name="connsiteX27167" fmla="*/ 1134338 w 7283450"/>
              <a:gd name="connsiteY27167" fmla="*/ 2266526 h 6857979"/>
              <a:gd name="connsiteX27168" fmla="*/ 1135926 w 7283450"/>
              <a:gd name="connsiteY27168" fmla="*/ 2267321 h 6857979"/>
              <a:gd name="connsiteX27169" fmla="*/ 1140688 w 7283450"/>
              <a:gd name="connsiteY27169" fmla="*/ 2269305 h 6857979"/>
              <a:gd name="connsiteX27170" fmla="*/ 1145451 w 7283450"/>
              <a:gd name="connsiteY27170" fmla="*/ 2272085 h 6857979"/>
              <a:gd name="connsiteX27171" fmla="*/ 1147436 w 7283450"/>
              <a:gd name="connsiteY27171" fmla="*/ 2272879 h 6857979"/>
              <a:gd name="connsiteX27172" fmla="*/ 1148627 w 7283450"/>
              <a:gd name="connsiteY27172" fmla="*/ 2273275 h 6857979"/>
              <a:gd name="connsiteX27173" fmla="*/ 1152199 w 7283450"/>
              <a:gd name="connsiteY27173" fmla="*/ 2272879 h 6857979"/>
              <a:gd name="connsiteX27174" fmla="*/ 1156565 w 7283450"/>
              <a:gd name="connsiteY27174" fmla="*/ 2271687 h 6857979"/>
              <a:gd name="connsiteX27175" fmla="*/ 1167281 w 7283450"/>
              <a:gd name="connsiteY27175" fmla="*/ 2268114 h 6857979"/>
              <a:gd name="connsiteX27176" fmla="*/ 1179981 w 7283450"/>
              <a:gd name="connsiteY27176" fmla="*/ 2263350 h 6857979"/>
              <a:gd name="connsiteX27177" fmla="*/ 1181966 w 7283450"/>
              <a:gd name="connsiteY27177" fmla="*/ 2260174 h 6857979"/>
              <a:gd name="connsiteX27178" fmla="*/ 1183157 w 7283450"/>
              <a:gd name="connsiteY27178" fmla="*/ 2256998 h 6857979"/>
              <a:gd name="connsiteX27179" fmla="*/ 1183553 w 7283450"/>
              <a:gd name="connsiteY27179" fmla="*/ 2253427 h 6857979"/>
              <a:gd name="connsiteX27180" fmla="*/ 1183553 w 7283450"/>
              <a:gd name="connsiteY27180" fmla="*/ 2249059 h 6857979"/>
              <a:gd name="connsiteX27181" fmla="*/ 1183157 w 7283450"/>
              <a:gd name="connsiteY27181" fmla="*/ 2244694 h 6857979"/>
              <a:gd name="connsiteX27182" fmla="*/ 1182363 w 7283450"/>
              <a:gd name="connsiteY27182" fmla="*/ 2239930 h 6857979"/>
              <a:gd name="connsiteX27183" fmla="*/ 1179981 w 7283450"/>
              <a:gd name="connsiteY27183" fmla="*/ 2229610 h 6857979"/>
              <a:gd name="connsiteX27184" fmla="*/ 1176806 w 7283450"/>
              <a:gd name="connsiteY27184" fmla="*/ 2219290 h 6857979"/>
              <a:gd name="connsiteX27185" fmla="*/ 1173631 w 7283450"/>
              <a:gd name="connsiteY27185" fmla="*/ 2208571 h 6857979"/>
              <a:gd name="connsiteX27186" fmla="*/ 1172440 w 7283450"/>
              <a:gd name="connsiteY27186" fmla="*/ 2203808 h 6857979"/>
              <a:gd name="connsiteX27187" fmla="*/ 1171646 w 7283450"/>
              <a:gd name="connsiteY27187" fmla="*/ 2198649 h 6857979"/>
              <a:gd name="connsiteX27188" fmla="*/ 1170853 w 7283450"/>
              <a:gd name="connsiteY27188" fmla="*/ 2194282 h 6857979"/>
              <a:gd name="connsiteX27189" fmla="*/ 1170853 w 7283450"/>
              <a:gd name="connsiteY27189" fmla="*/ 2189520 h 6857979"/>
              <a:gd name="connsiteX27190" fmla="*/ 1172837 w 7283450"/>
              <a:gd name="connsiteY27190" fmla="*/ 2189916 h 6857979"/>
              <a:gd name="connsiteX27191" fmla="*/ 1174822 w 7283450"/>
              <a:gd name="connsiteY27191" fmla="*/ 2189916 h 6857979"/>
              <a:gd name="connsiteX27192" fmla="*/ 1176806 w 7283450"/>
              <a:gd name="connsiteY27192" fmla="*/ 2189520 h 6857979"/>
              <a:gd name="connsiteX27193" fmla="*/ 1177997 w 7283450"/>
              <a:gd name="connsiteY27193" fmla="*/ 2189122 h 6857979"/>
              <a:gd name="connsiteX27194" fmla="*/ 1179188 w 7283450"/>
              <a:gd name="connsiteY27194" fmla="*/ 2188328 h 6857979"/>
              <a:gd name="connsiteX27195" fmla="*/ 1179981 w 7283450"/>
              <a:gd name="connsiteY27195" fmla="*/ 2187138 h 6857979"/>
              <a:gd name="connsiteX27196" fmla="*/ 1181569 w 7283450"/>
              <a:gd name="connsiteY27196" fmla="*/ 2184359 h 6857979"/>
              <a:gd name="connsiteX27197" fmla="*/ 1183553 w 7283450"/>
              <a:gd name="connsiteY27197" fmla="*/ 2178405 h 6857979"/>
              <a:gd name="connsiteX27198" fmla="*/ 1184745 w 7283450"/>
              <a:gd name="connsiteY27198" fmla="*/ 2175228 h 6857979"/>
              <a:gd name="connsiteX27199" fmla="*/ 1186332 w 7283450"/>
              <a:gd name="connsiteY27199" fmla="*/ 2172849 h 6857979"/>
              <a:gd name="connsiteX27200" fmla="*/ 1185935 w 7283450"/>
              <a:gd name="connsiteY27200" fmla="*/ 2171659 h 6857979"/>
              <a:gd name="connsiteX27201" fmla="*/ 1185538 w 7283450"/>
              <a:gd name="connsiteY27201" fmla="*/ 2170865 h 6857979"/>
              <a:gd name="connsiteX27202" fmla="*/ 1184745 w 7283450"/>
              <a:gd name="connsiteY27202" fmla="*/ 2170467 h 6857979"/>
              <a:gd name="connsiteX27203" fmla="*/ 1184347 w 7283450"/>
              <a:gd name="connsiteY27203" fmla="*/ 2170467 h 6857979"/>
              <a:gd name="connsiteX27204" fmla="*/ 1182363 w 7283450"/>
              <a:gd name="connsiteY27204" fmla="*/ 2171262 h 6857979"/>
              <a:gd name="connsiteX27205" fmla="*/ 1180378 w 7283450"/>
              <a:gd name="connsiteY27205" fmla="*/ 2172452 h 6857979"/>
              <a:gd name="connsiteX27206" fmla="*/ 1178394 w 7283450"/>
              <a:gd name="connsiteY27206" fmla="*/ 2174038 h 6857979"/>
              <a:gd name="connsiteX27207" fmla="*/ 1176012 w 7283450"/>
              <a:gd name="connsiteY27207" fmla="*/ 2175625 h 6857979"/>
              <a:gd name="connsiteX27208" fmla="*/ 1173234 w 7283450"/>
              <a:gd name="connsiteY27208" fmla="*/ 2176817 h 6857979"/>
              <a:gd name="connsiteX27209" fmla="*/ 1172043 w 7283450"/>
              <a:gd name="connsiteY27209" fmla="*/ 2176817 h 6857979"/>
              <a:gd name="connsiteX27210" fmla="*/ 1170853 w 7283450"/>
              <a:gd name="connsiteY27210" fmla="*/ 2176024 h 6857979"/>
              <a:gd name="connsiteX27211" fmla="*/ 1170456 w 7283450"/>
              <a:gd name="connsiteY27211" fmla="*/ 2173245 h 6857979"/>
              <a:gd name="connsiteX27212" fmla="*/ 1170853 w 7283450"/>
              <a:gd name="connsiteY27212" fmla="*/ 2170865 h 6857979"/>
              <a:gd name="connsiteX27213" fmla="*/ 1171250 w 7283450"/>
              <a:gd name="connsiteY27213" fmla="*/ 2168880 h 6857979"/>
              <a:gd name="connsiteX27214" fmla="*/ 1172043 w 7283450"/>
              <a:gd name="connsiteY27214" fmla="*/ 2166497 h 6857979"/>
              <a:gd name="connsiteX27215" fmla="*/ 1173234 w 7283450"/>
              <a:gd name="connsiteY27215" fmla="*/ 2164909 h 6857979"/>
              <a:gd name="connsiteX27216" fmla="*/ 1174425 w 7283450"/>
              <a:gd name="connsiteY27216" fmla="*/ 2163322 h 6857979"/>
              <a:gd name="connsiteX27217" fmla="*/ 1177997 w 7283450"/>
              <a:gd name="connsiteY27217" fmla="*/ 2161336 h 6857979"/>
              <a:gd name="connsiteX27218" fmla="*/ 1181569 w 7283450"/>
              <a:gd name="connsiteY27218" fmla="*/ 2158955 h 6857979"/>
              <a:gd name="connsiteX27219" fmla="*/ 1185935 w 7283450"/>
              <a:gd name="connsiteY27219" fmla="*/ 2156969 h 6857979"/>
              <a:gd name="connsiteX27220" fmla="*/ 1189507 w 7283450"/>
              <a:gd name="connsiteY27220" fmla="*/ 2155382 h 6857979"/>
              <a:gd name="connsiteX27221" fmla="*/ 1192286 w 7283450"/>
              <a:gd name="connsiteY27221" fmla="*/ 2152999 h 6857979"/>
              <a:gd name="connsiteX27222" fmla="*/ 1196651 w 7283450"/>
              <a:gd name="connsiteY27222" fmla="*/ 2148235 h 6857979"/>
              <a:gd name="connsiteX27223" fmla="*/ 1200224 w 7283450"/>
              <a:gd name="connsiteY27223" fmla="*/ 2143868 h 6857979"/>
              <a:gd name="connsiteX27224" fmla="*/ 1207368 w 7283450"/>
              <a:gd name="connsiteY27224" fmla="*/ 2133942 h 6857979"/>
              <a:gd name="connsiteX27225" fmla="*/ 1211336 w 7283450"/>
              <a:gd name="connsiteY27225" fmla="*/ 2128782 h 6857979"/>
              <a:gd name="connsiteX27226" fmla="*/ 1214908 w 7283450"/>
              <a:gd name="connsiteY27226" fmla="*/ 2124019 h 6857979"/>
              <a:gd name="connsiteX27227" fmla="*/ 1219274 w 7283450"/>
              <a:gd name="connsiteY27227" fmla="*/ 2120053 h 6857979"/>
              <a:gd name="connsiteX27228" fmla="*/ 1224037 w 7283450"/>
              <a:gd name="connsiteY27228" fmla="*/ 2116084 h 6857979"/>
              <a:gd name="connsiteX27229" fmla="*/ 1225625 w 7283450"/>
              <a:gd name="connsiteY27229" fmla="*/ 2118463 h 6857979"/>
              <a:gd name="connsiteX27230" fmla="*/ 1226022 w 7283450"/>
              <a:gd name="connsiteY27230" fmla="*/ 2120053 h 6857979"/>
              <a:gd name="connsiteX27231" fmla="*/ 1226022 w 7283450"/>
              <a:gd name="connsiteY27231" fmla="*/ 2121242 h 6857979"/>
              <a:gd name="connsiteX27232" fmla="*/ 1225228 w 7283450"/>
              <a:gd name="connsiteY27232" fmla="*/ 2122830 h 6857979"/>
              <a:gd name="connsiteX27233" fmla="*/ 1224831 w 7283450"/>
              <a:gd name="connsiteY27233" fmla="*/ 2124417 h 6857979"/>
              <a:gd name="connsiteX27234" fmla="*/ 1224037 w 7283450"/>
              <a:gd name="connsiteY27234" fmla="*/ 2126799 h 6857979"/>
              <a:gd name="connsiteX27235" fmla="*/ 1223640 w 7283450"/>
              <a:gd name="connsiteY27235" fmla="*/ 2129180 h 6857979"/>
              <a:gd name="connsiteX27236" fmla="*/ 1224037 w 7283450"/>
              <a:gd name="connsiteY27236" fmla="*/ 2132752 h 6857979"/>
              <a:gd name="connsiteX27237" fmla="*/ 1233166 w 7283450"/>
              <a:gd name="connsiteY27237" fmla="*/ 2132752 h 6857979"/>
              <a:gd name="connsiteX27238" fmla="*/ 1236738 w 7283450"/>
              <a:gd name="connsiteY27238" fmla="*/ 2131561 h 6857979"/>
              <a:gd name="connsiteX27239" fmla="*/ 1238326 w 7283450"/>
              <a:gd name="connsiteY27239" fmla="*/ 2130369 h 6857979"/>
              <a:gd name="connsiteX27240" fmla="*/ 1238722 w 7283450"/>
              <a:gd name="connsiteY27240" fmla="*/ 2129575 h 6857979"/>
              <a:gd name="connsiteX27241" fmla="*/ 1238722 w 7283450"/>
              <a:gd name="connsiteY27241" fmla="*/ 2129180 h 6857979"/>
              <a:gd name="connsiteX27242" fmla="*/ 1238326 w 7283450"/>
              <a:gd name="connsiteY27242" fmla="*/ 2127194 h 6857979"/>
              <a:gd name="connsiteX27243" fmla="*/ 1237135 w 7283450"/>
              <a:gd name="connsiteY27243" fmla="*/ 2122830 h 6857979"/>
              <a:gd name="connsiteX27244" fmla="*/ 1236738 w 7283450"/>
              <a:gd name="connsiteY27244" fmla="*/ 2119655 h 6857979"/>
              <a:gd name="connsiteX27245" fmla="*/ 1236738 w 7283450"/>
              <a:gd name="connsiteY27245" fmla="*/ 2116084 h 6857979"/>
              <a:gd name="connsiteX27246" fmla="*/ 1239914 w 7283450"/>
              <a:gd name="connsiteY27246" fmla="*/ 2119655 h 6857979"/>
              <a:gd name="connsiteX27247" fmla="*/ 1241501 w 7283450"/>
              <a:gd name="connsiteY27247" fmla="*/ 2120847 h 6857979"/>
              <a:gd name="connsiteX27248" fmla="*/ 1242692 w 7283450"/>
              <a:gd name="connsiteY27248" fmla="*/ 2121242 h 6857979"/>
              <a:gd name="connsiteX27249" fmla="*/ 1244676 w 7283450"/>
              <a:gd name="connsiteY27249" fmla="*/ 2121638 h 6857979"/>
              <a:gd name="connsiteX27250" fmla="*/ 1245867 w 7283450"/>
              <a:gd name="connsiteY27250" fmla="*/ 2121638 h 6857979"/>
              <a:gd name="connsiteX27251" fmla="*/ 1248645 w 7283450"/>
              <a:gd name="connsiteY27251" fmla="*/ 2120847 h 6857979"/>
              <a:gd name="connsiteX27252" fmla="*/ 1256186 w 7283450"/>
              <a:gd name="connsiteY27252" fmla="*/ 2117274 h 6857979"/>
              <a:gd name="connsiteX27253" fmla="*/ 1261743 w 7283450"/>
              <a:gd name="connsiteY27253" fmla="*/ 2114892 h 6857979"/>
              <a:gd name="connsiteX27254" fmla="*/ 1267696 w 7283450"/>
              <a:gd name="connsiteY27254" fmla="*/ 2112909 h 6857979"/>
              <a:gd name="connsiteX27255" fmla="*/ 1273253 w 7283450"/>
              <a:gd name="connsiteY27255" fmla="*/ 2111717 h 6857979"/>
              <a:gd name="connsiteX27256" fmla="*/ 1278412 w 7283450"/>
              <a:gd name="connsiteY27256" fmla="*/ 2111717 h 6857979"/>
              <a:gd name="connsiteX27257" fmla="*/ 1281984 w 7283450"/>
              <a:gd name="connsiteY27257" fmla="*/ 2112115 h 6857979"/>
              <a:gd name="connsiteX27258" fmla="*/ 1285160 w 7283450"/>
              <a:gd name="connsiteY27258" fmla="*/ 2112511 h 6857979"/>
              <a:gd name="connsiteX27259" fmla="*/ 1288732 w 7283450"/>
              <a:gd name="connsiteY27259" fmla="*/ 2113305 h 6857979"/>
              <a:gd name="connsiteX27260" fmla="*/ 1291113 w 7283450"/>
              <a:gd name="connsiteY27260" fmla="*/ 2113703 h 6857979"/>
              <a:gd name="connsiteX27261" fmla="*/ 1293495 w 7283450"/>
              <a:gd name="connsiteY27261" fmla="*/ 2113703 h 6857979"/>
              <a:gd name="connsiteX27262" fmla="*/ 1296273 w 7283450"/>
              <a:gd name="connsiteY27262" fmla="*/ 2112909 h 6857979"/>
              <a:gd name="connsiteX27263" fmla="*/ 1299448 w 7283450"/>
              <a:gd name="connsiteY27263" fmla="*/ 2110924 h 6857979"/>
              <a:gd name="connsiteX27264" fmla="*/ 1302226 w 7283450"/>
              <a:gd name="connsiteY27264" fmla="*/ 2107353 h 6857979"/>
              <a:gd name="connsiteX27265" fmla="*/ 1305798 w 7283450"/>
              <a:gd name="connsiteY27265" fmla="*/ 2104176 h 6857979"/>
              <a:gd name="connsiteX27266" fmla="*/ 1308974 w 7283450"/>
              <a:gd name="connsiteY27266" fmla="*/ 2100206 h 6857979"/>
              <a:gd name="connsiteX27267" fmla="*/ 1311752 w 7283450"/>
              <a:gd name="connsiteY27267" fmla="*/ 2095442 h 6857979"/>
              <a:gd name="connsiteX27268" fmla="*/ 1314530 w 7283450"/>
              <a:gd name="connsiteY27268" fmla="*/ 2091473 h 6857979"/>
              <a:gd name="connsiteX27269" fmla="*/ 1316515 w 7283450"/>
              <a:gd name="connsiteY27269" fmla="*/ 2086709 h 6857979"/>
              <a:gd name="connsiteX27270" fmla="*/ 1318102 w 7283450"/>
              <a:gd name="connsiteY27270" fmla="*/ 2082740 h 6857979"/>
              <a:gd name="connsiteX27271" fmla="*/ 1318499 w 7283450"/>
              <a:gd name="connsiteY27271" fmla="*/ 2080358 h 6857979"/>
              <a:gd name="connsiteX27272" fmla="*/ 1318499 w 7283450"/>
              <a:gd name="connsiteY27272" fmla="*/ 2077976 h 6857979"/>
              <a:gd name="connsiteX27273" fmla="*/ 1318102 w 7283450"/>
              <a:gd name="connsiteY27273" fmla="*/ 2075992 h 6857979"/>
              <a:gd name="connsiteX27274" fmla="*/ 1317308 w 7283450"/>
              <a:gd name="connsiteY27274" fmla="*/ 2074404 h 6857979"/>
              <a:gd name="connsiteX27275" fmla="*/ 1315721 w 7283450"/>
              <a:gd name="connsiteY27275" fmla="*/ 2071229 h 6857979"/>
              <a:gd name="connsiteX27276" fmla="*/ 1315325 w 7283450"/>
              <a:gd name="connsiteY27276" fmla="*/ 2069244 h 6857979"/>
              <a:gd name="connsiteX27277" fmla="*/ 1315325 w 7283450"/>
              <a:gd name="connsiteY27277" fmla="*/ 2066068 h 6857979"/>
              <a:gd name="connsiteX27278" fmla="*/ 1316118 w 7283450"/>
              <a:gd name="connsiteY27278" fmla="*/ 2062893 h 6857979"/>
              <a:gd name="connsiteX27279" fmla="*/ 1317705 w 7283450"/>
              <a:gd name="connsiteY27279" fmla="*/ 2060114 h 6857979"/>
              <a:gd name="connsiteX27280" fmla="*/ 1318897 w 7283450"/>
              <a:gd name="connsiteY27280" fmla="*/ 2057335 h 6857979"/>
              <a:gd name="connsiteX27281" fmla="*/ 1322469 w 7283450"/>
              <a:gd name="connsiteY27281" fmla="*/ 2051381 h 6857979"/>
              <a:gd name="connsiteX27282" fmla="*/ 1323659 w 7283450"/>
              <a:gd name="connsiteY27282" fmla="*/ 2048999 h 6857979"/>
              <a:gd name="connsiteX27283" fmla="*/ 1324453 w 7283450"/>
              <a:gd name="connsiteY27283" fmla="*/ 2045824 h 6857979"/>
              <a:gd name="connsiteX27284" fmla="*/ 1325246 w 7283450"/>
              <a:gd name="connsiteY27284" fmla="*/ 2038679 h 6857979"/>
              <a:gd name="connsiteX27285" fmla="*/ 1326041 w 7283450"/>
              <a:gd name="connsiteY27285" fmla="*/ 2031931 h 6857979"/>
              <a:gd name="connsiteX27286" fmla="*/ 1326438 w 7283450"/>
              <a:gd name="connsiteY27286" fmla="*/ 2024389 h 6857979"/>
              <a:gd name="connsiteX27287" fmla="*/ 1327628 w 7283450"/>
              <a:gd name="connsiteY27287" fmla="*/ 2017244 h 6857979"/>
              <a:gd name="connsiteX27288" fmla="*/ 1328422 w 7283450"/>
              <a:gd name="connsiteY27288" fmla="*/ 2013671 h 6857979"/>
              <a:gd name="connsiteX27289" fmla="*/ 1330010 w 7283450"/>
              <a:gd name="connsiteY27289" fmla="*/ 2010893 h 6857979"/>
              <a:gd name="connsiteX27290" fmla="*/ 1331597 w 7283450"/>
              <a:gd name="connsiteY27290" fmla="*/ 2008114 h 6857979"/>
              <a:gd name="connsiteX27291" fmla="*/ 1333185 w 7283450"/>
              <a:gd name="connsiteY27291" fmla="*/ 2005335 h 6857979"/>
              <a:gd name="connsiteX27292" fmla="*/ 1335566 w 7283450"/>
              <a:gd name="connsiteY27292" fmla="*/ 2003351 h 6857979"/>
              <a:gd name="connsiteX27293" fmla="*/ 1338741 w 7283450"/>
              <a:gd name="connsiteY27293" fmla="*/ 2001366 h 6857979"/>
              <a:gd name="connsiteX27294" fmla="*/ 1342313 w 7283450"/>
              <a:gd name="connsiteY27294" fmla="*/ 2000175 h 6857979"/>
              <a:gd name="connsiteX27295" fmla="*/ 1346282 w 7283450"/>
              <a:gd name="connsiteY27295" fmla="*/ 1999381 h 6857979"/>
              <a:gd name="connsiteX27296" fmla="*/ 1345885 w 7283450"/>
              <a:gd name="connsiteY27296" fmla="*/ 2001763 h 6857979"/>
              <a:gd name="connsiteX27297" fmla="*/ 1346282 w 7283450"/>
              <a:gd name="connsiteY27297" fmla="*/ 2004542 h 6857979"/>
              <a:gd name="connsiteX27298" fmla="*/ 1346282 w 7283450"/>
              <a:gd name="connsiteY27298" fmla="*/ 2006923 h 6857979"/>
              <a:gd name="connsiteX27299" fmla="*/ 1347473 w 7283450"/>
              <a:gd name="connsiteY27299" fmla="*/ 2009305 h 6857979"/>
              <a:gd name="connsiteX27300" fmla="*/ 1349060 w 7283450"/>
              <a:gd name="connsiteY27300" fmla="*/ 2012877 h 6857979"/>
              <a:gd name="connsiteX27301" fmla="*/ 1351045 w 7283450"/>
              <a:gd name="connsiteY27301" fmla="*/ 2016450 h 6857979"/>
              <a:gd name="connsiteX27302" fmla="*/ 1356602 w 7283450"/>
              <a:gd name="connsiteY27302" fmla="*/ 2023595 h 6857979"/>
              <a:gd name="connsiteX27303" fmla="*/ 1359380 w 7283450"/>
              <a:gd name="connsiteY27303" fmla="*/ 2027564 h 6857979"/>
              <a:gd name="connsiteX27304" fmla="*/ 1362158 w 7283450"/>
              <a:gd name="connsiteY27304" fmla="*/ 2032725 h 6857979"/>
              <a:gd name="connsiteX27305" fmla="*/ 1364540 w 7283450"/>
              <a:gd name="connsiteY27305" fmla="*/ 2031931 h 6857979"/>
              <a:gd name="connsiteX27306" fmla="*/ 1366127 w 7283450"/>
              <a:gd name="connsiteY27306" fmla="*/ 2030740 h 6857979"/>
              <a:gd name="connsiteX27307" fmla="*/ 1366921 w 7283450"/>
              <a:gd name="connsiteY27307" fmla="*/ 2029946 h 6857979"/>
              <a:gd name="connsiteX27308" fmla="*/ 1367715 w 7283450"/>
              <a:gd name="connsiteY27308" fmla="*/ 2028755 h 6857979"/>
              <a:gd name="connsiteX27309" fmla="*/ 1367715 w 7283450"/>
              <a:gd name="connsiteY27309" fmla="*/ 2027564 h 6857979"/>
              <a:gd name="connsiteX27310" fmla="*/ 1367715 w 7283450"/>
              <a:gd name="connsiteY27310" fmla="*/ 2025977 h 6857979"/>
              <a:gd name="connsiteX27311" fmla="*/ 1366921 w 7283450"/>
              <a:gd name="connsiteY27311" fmla="*/ 2022404 h 6857979"/>
              <a:gd name="connsiteX27312" fmla="*/ 1366127 w 7283450"/>
              <a:gd name="connsiteY27312" fmla="*/ 2018832 h 6857979"/>
              <a:gd name="connsiteX27313" fmla="*/ 1365730 w 7283450"/>
              <a:gd name="connsiteY27313" fmla="*/ 2015656 h 6857979"/>
              <a:gd name="connsiteX27314" fmla="*/ 1365730 w 7283450"/>
              <a:gd name="connsiteY27314" fmla="*/ 2013671 h 6857979"/>
              <a:gd name="connsiteX27315" fmla="*/ 1366127 w 7283450"/>
              <a:gd name="connsiteY27315" fmla="*/ 2012083 h 6857979"/>
              <a:gd name="connsiteX27316" fmla="*/ 1366921 w 7283450"/>
              <a:gd name="connsiteY27316" fmla="*/ 2010496 h 6857979"/>
              <a:gd name="connsiteX27317" fmla="*/ 1368509 w 7283450"/>
              <a:gd name="connsiteY27317" fmla="*/ 2009305 h 6857979"/>
              <a:gd name="connsiteX27318" fmla="*/ 1373272 w 7283450"/>
              <a:gd name="connsiteY27318" fmla="*/ 2011290 h 6857979"/>
              <a:gd name="connsiteX27319" fmla="*/ 1378034 w 7283450"/>
              <a:gd name="connsiteY27319" fmla="*/ 2013274 h 6857979"/>
              <a:gd name="connsiteX27320" fmla="*/ 1382797 w 7283450"/>
              <a:gd name="connsiteY27320" fmla="*/ 2014068 h 6857979"/>
              <a:gd name="connsiteX27321" fmla="*/ 1384782 w 7283450"/>
              <a:gd name="connsiteY27321" fmla="*/ 2014068 h 6857979"/>
              <a:gd name="connsiteX27322" fmla="*/ 1386766 w 7283450"/>
              <a:gd name="connsiteY27322" fmla="*/ 2014068 h 6857979"/>
              <a:gd name="connsiteX27323" fmla="*/ 1388750 w 7283450"/>
              <a:gd name="connsiteY27323" fmla="*/ 2013671 h 6857979"/>
              <a:gd name="connsiteX27324" fmla="*/ 1391132 w 7283450"/>
              <a:gd name="connsiteY27324" fmla="*/ 2013274 h 6857979"/>
              <a:gd name="connsiteX27325" fmla="*/ 1392719 w 7283450"/>
              <a:gd name="connsiteY27325" fmla="*/ 2012083 h 6857979"/>
              <a:gd name="connsiteX27326" fmla="*/ 1394307 w 7283450"/>
              <a:gd name="connsiteY27326" fmla="*/ 2010893 h 6857979"/>
              <a:gd name="connsiteX27327" fmla="*/ 1395895 w 7283450"/>
              <a:gd name="connsiteY27327" fmla="*/ 2009305 h 6857979"/>
              <a:gd name="connsiteX27328" fmla="*/ 1397482 w 7283450"/>
              <a:gd name="connsiteY27328" fmla="*/ 2007717 h 6857979"/>
              <a:gd name="connsiteX27329" fmla="*/ 1399070 w 7283450"/>
              <a:gd name="connsiteY27329" fmla="*/ 2004938 h 6857979"/>
              <a:gd name="connsiteX27330" fmla="*/ 1399864 w 7283450"/>
              <a:gd name="connsiteY27330" fmla="*/ 2002557 h 6857979"/>
              <a:gd name="connsiteX27331" fmla="*/ 1405023 w 7283450"/>
              <a:gd name="connsiteY27331" fmla="*/ 2006129 h 6857979"/>
              <a:gd name="connsiteX27332" fmla="*/ 1410977 w 7283450"/>
              <a:gd name="connsiteY27332" fmla="*/ 2010099 h 6857979"/>
              <a:gd name="connsiteX27333" fmla="*/ 1416931 w 7283450"/>
              <a:gd name="connsiteY27333" fmla="*/ 2014862 h 6857979"/>
              <a:gd name="connsiteX27334" fmla="*/ 1422884 w 7283450"/>
              <a:gd name="connsiteY27334" fmla="*/ 2019229 h 6857979"/>
              <a:gd name="connsiteX27335" fmla="*/ 1426059 w 7283450"/>
              <a:gd name="connsiteY27335" fmla="*/ 2020816 h 6857979"/>
              <a:gd name="connsiteX27336" fmla="*/ 1428837 w 7283450"/>
              <a:gd name="connsiteY27336" fmla="*/ 2022404 h 6857979"/>
              <a:gd name="connsiteX27337" fmla="*/ 1431219 w 7283450"/>
              <a:gd name="connsiteY27337" fmla="*/ 2023595 h 6857979"/>
              <a:gd name="connsiteX27338" fmla="*/ 1434394 w 7283450"/>
              <a:gd name="connsiteY27338" fmla="*/ 2023992 h 6857979"/>
              <a:gd name="connsiteX27339" fmla="*/ 1436775 w 7283450"/>
              <a:gd name="connsiteY27339" fmla="*/ 2023992 h 6857979"/>
              <a:gd name="connsiteX27340" fmla="*/ 1439157 w 7283450"/>
              <a:gd name="connsiteY27340" fmla="*/ 2023198 h 6857979"/>
              <a:gd name="connsiteX27341" fmla="*/ 1441935 w 7283450"/>
              <a:gd name="connsiteY27341" fmla="*/ 2021610 h 6857979"/>
              <a:gd name="connsiteX27342" fmla="*/ 1443919 w 7283450"/>
              <a:gd name="connsiteY27342" fmla="*/ 2019229 h 6857979"/>
              <a:gd name="connsiteX27343" fmla="*/ 1446301 w 7283450"/>
              <a:gd name="connsiteY27343" fmla="*/ 2021610 h 6857979"/>
              <a:gd name="connsiteX27344" fmla="*/ 1449476 w 7283450"/>
              <a:gd name="connsiteY27344" fmla="*/ 2023992 h 6857979"/>
              <a:gd name="connsiteX27345" fmla="*/ 1452254 w 7283450"/>
              <a:gd name="connsiteY27345" fmla="*/ 2024786 h 6857979"/>
              <a:gd name="connsiteX27346" fmla="*/ 1454636 w 7283450"/>
              <a:gd name="connsiteY27346" fmla="*/ 2025183 h 6857979"/>
              <a:gd name="connsiteX27347" fmla="*/ 1457414 w 7283450"/>
              <a:gd name="connsiteY27347" fmla="*/ 2024786 h 6857979"/>
              <a:gd name="connsiteX27348" fmla="*/ 1460193 w 7283450"/>
              <a:gd name="connsiteY27348" fmla="*/ 2023595 h 6857979"/>
              <a:gd name="connsiteX27349" fmla="*/ 1462574 w 7283450"/>
              <a:gd name="connsiteY27349" fmla="*/ 2022007 h 6857979"/>
              <a:gd name="connsiteX27350" fmla="*/ 1464955 w 7283450"/>
              <a:gd name="connsiteY27350" fmla="*/ 2020419 h 6857979"/>
              <a:gd name="connsiteX27351" fmla="*/ 1469718 w 7283450"/>
              <a:gd name="connsiteY27351" fmla="*/ 2016847 h 6857979"/>
              <a:gd name="connsiteX27352" fmla="*/ 1474084 w 7283450"/>
              <a:gd name="connsiteY27352" fmla="*/ 2012877 h 6857979"/>
              <a:gd name="connsiteX27353" fmla="*/ 1478053 w 7283450"/>
              <a:gd name="connsiteY27353" fmla="*/ 2010099 h 6857979"/>
              <a:gd name="connsiteX27354" fmla="*/ 1479640 w 7283450"/>
              <a:gd name="connsiteY27354" fmla="*/ 2009305 h 6857979"/>
              <a:gd name="connsiteX27355" fmla="*/ 1481228 w 7283450"/>
              <a:gd name="connsiteY27355" fmla="*/ 2009305 h 6857979"/>
              <a:gd name="connsiteX27356" fmla="*/ 1482815 w 7283450"/>
              <a:gd name="connsiteY27356" fmla="*/ 2010496 h 6857979"/>
              <a:gd name="connsiteX27357" fmla="*/ 1484006 w 7283450"/>
              <a:gd name="connsiteY27357" fmla="*/ 2012083 h 6857979"/>
              <a:gd name="connsiteX27358" fmla="*/ 1484403 w 7283450"/>
              <a:gd name="connsiteY27358" fmla="*/ 2013671 h 6857979"/>
              <a:gd name="connsiteX27359" fmla="*/ 1484403 w 7283450"/>
              <a:gd name="connsiteY27359" fmla="*/ 2015259 h 6857979"/>
              <a:gd name="connsiteX27360" fmla="*/ 1484006 w 7283450"/>
              <a:gd name="connsiteY27360" fmla="*/ 2016847 h 6857979"/>
              <a:gd name="connsiteX27361" fmla="*/ 1482815 w 7283450"/>
              <a:gd name="connsiteY27361" fmla="*/ 2018038 h 6857979"/>
              <a:gd name="connsiteX27362" fmla="*/ 1480434 w 7283450"/>
              <a:gd name="connsiteY27362" fmla="*/ 2020816 h 6857979"/>
              <a:gd name="connsiteX27363" fmla="*/ 1475275 w 7283450"/>
              <a:gd name="connsiteY27363" fmla="*/ 2026373 h 6857979"/>
              <a:gd name="connsiteX27364" fmla="*/ 1472893 w 7283450"/>
              <a:gd name="connsiteY27364" fmla="*/ 2029152 h 6857979"/>
              <a:gd name="connsiteX27365" fmla="*/ 1472099 w 7283450"/>
              <a:gd name="connsiteY27365" fmla="*/ 2030740 h 6857979"/>
              <a:gd name="connsiteX27366" fmla="*/ 1471703 w 7283450"/>
              <a:gd name="connsiteY27366" fmla="*/ 2032725 h 6857979"/>
              <a:gd name="connsiteX27367" fmla="*/ 1473290 w 7283450"/>
              <a:gd name="connsiteY27367" fmla="*/ 2035900 h 6857979"/>
              <a:gd name="connsiteX27368" fmla="*/ 1475671 w 7283450"/>
              <a:gd name="connsiteY27368" fmla="*/ 2038679 h 6857979"/>
              <a:gd name="connsiteX27369" fmla="*/ 1478450 w 7283450"/>
              <a:gd name="connsiteY27369" fmla="*/ 2041061 h 6857979"/>
              <a:gd name="connsiteX27370" fmla="*/ 1481228 w 7283450"/>
              <a:gd name="connsiteY27370" fmla="*/ 2042648 h 6857979"/>
              <a:gd name="connsiteX27371" fmla="*/ 1484006 w 7283450"/>
              <a:gd name="connsiteY27371" fmla="*/ 2041854 h 6857979"/>
              <a:gd name="connsiteX27372" fmla="*/ 1485991 w 7283450"/>
              <a:gd name="connsiteY27372" fmla="*/ 2041061 h 6857979"/>
              <a:gd name="connsiteX27373" fmla="*/ 1489563 w 7283450"/>
              <a:gd name="connsiteY27373" fmla="*/ 2037885 h 6857979"/>
              <a:gd name="connsiteX27374" fmla="*/ 1493532 w 7283450"/>
              <a:gd name="connsiteY27374" fmla="*/ 2035106 h 6857979"/>
              <a:gd name="connsiteX27375" fmla="*/ 1496707 w 7283450"/>
              <a:gd name="connsiteY27375" fmla="*/ 2032328 h 6857979"/>
              <a:gd name="connsiteX27376" fmla="*/ 1499883 w 7283450"/>
              <a:gd name="connsiteY27376" fmla="*/ 2028755 h 6857979"/>
              <a:gd name="connsiteX27377" fmla="*/ 1503852 w 7283450"/>
              <a:gd name="connsiteY27377" fmla="*/ 2026373 h 6857979"/>
              <a:gd name="connsiteX27378" fmla="*/ 1507821 w 7283450"/>
              <a:gd name="connsiteY27378" fmla="*/ 2023992 h 6857979"/>
              <a:gd name="connsiteX27379" fmla="*/ 1510202 w 7283450"/>
              <a:gd name="connsiteY27379" fmla="*/ 2023198 h 6857979"/>
              <a:gd name="connsiteX27380" fmla="*/ 1512583 w 7283450"/>
              <a:gd name="connsiteY27380" fmla="*/ 2022404 h 6857979"/>
              <a:gd name="connsiteX27381" fmla="*/ 1514171 w 7283450"/>
              <a:gd name="connsiteY27381" fmla="*/ 2022404 h 6857979"/>
              <a:gd name="connsiteX27382" fmla="*/ 1514965 w 7283450"/>
              <a:gd name="connsiteY27382" fmla="*/ 2023198 h 6857979"/>
              <a:gd name="connsiteX27383" fmla="*/ 1515362 w 7283450"/>
              <a:gd name="connsiteY27383" fmla="*/ 2023595 h 6857979"/>
              <a:gd name="connsiteX27384" fmla="*/ 1515362 w 7283450"/>
              <a:gd name="connsiteY27384" fmla="*/ 2023992 h 6857979"/>
              <a:gd name="connsiteX27385" fmla="*/ 1514965 w 7283450"/>
              <a:gd name="connsiteY27385" fmla="*/ 2025183 h 6857979"/>
              <a:gd name="connsiteX27386" fmla="*/ 1514171 w 7283450"/>
              <a:gd name="connsiteY27386" fmla="*/ 2026770 h 6857979"/>
              <a:gd name="connsiteX27387" fmla="*/ 1513377 w 7283450"/>
              <a:gd name="connsiteY27387" fmla="*/ 2027961 h 6857979"/>
              <a:gd name="connsiteX27388" fmla="*/ 1513377 w 7283450"/>
              <a:gd name="connsiteY27388" fmla="*/ 2028755 h 6857979"/>
              <a:gd name="connsiteX27389" fmla="*/ 1513377 w 7283450"/>
              <a:gd name="connsiteY27389" fmla="*/ 2029152 h 6857979"/>
              <a:gd name="connsiteX27390" fmla="*/ 1514171 w 7283450"/>
              <a:gd name="connsiteY27390" fmla="*/ 2029549 h 6857979"/>
              <a:gd name="connsiteX27391" fmla="*/ 1514965 w 7283450"/>
              <a:gd name="connsiteY27391" fmla="*/ 2029549 h 6857979"/>
              <a:gd name="connsiteX27392" fmla="*/ 1519330 w 7283450"/>
              <a:gd name="connsiteY27392" fmla="*/ 2029152 h 6857979"/>
              <a:gd name="connsiteX27393" fmla="*/ 1519330 w 7283450"/>
              <a:gd name="connsiteY27393" fmla="*/ 2030740 h 6857979"/>
              <a:gd name="connsiteX27394" fmla="*/ 1518934 w 7283450"/>
              <a:gd name="connsiteY27394" fmla="*/ 2032328 h 6857979"/>
              <a:gd name="connsiteX27395" fmla="*/ 1518537 w 7283450"/>
              <a:gd name="connsiteY27395" fmla="*/ 2033519 h 6857979"/>
              <a:gd name="connsiteX27396" fmla="*/ 1517743 w 7283450"/>
              <a:gd name="connsiteY27396" fmla="*/ 2034709 h 6857979"/>
              <a:gd name="connsiteX27397" fmla="*/ 1515758 w 7283450"/>
              <a:gd name="connsiteY27397" fmla="*/ 2035900 h 6857979"/>
              <a:gd name="connsiteX27398" fmla="*/ 1513774 w 7283450"/>
              <a:gd name="connsiteY27398" fmla="*/ 2036694 h 6857979"/>
              <a:gd name="connsiteX27399" fmla="*/ 1511393 w 7283450"/>
              <a:gd name="connsiteY27399" fmla="*/ 2037488 h 6857979"/>
              <a:gd name="connsiteX27400" fmla="*/ 1509408 w 7283450"/>
              <a:gd name="connsiteY27400" fmla="*/ 2038679 h 6857979"/>
              <a:gd name="connsiteX27401" fmla="*/ 1507424 w 7283450"/>
              <a:gd name="connsiteY27401" fmla="*/ 2040267 h 6857979"/>
              <a:gd name="connsiteX27402" fmla="*/ 1506629 w 7283450"/>
              <a:gd name="connsiteY27402" fmla="*/ 2041458 h 6857979"/>
              <a:gd name="connsiteX27403" fmla="*/ 1506233 w 7283450"/>
              <a:gd name="connsiteY27403" fmla="*/ 2042648 h 6857979"/>
              <a:gd name="connsiteX27404" fmla="*/ 1507424 w 7283450"/>
              <a:gd name="connsiteY27404" fmla="*/ 2044633 h 6857979"/>
              <a:gd name="connsiteX27405" fmla="*/ 1509408 w 7283450"/>
              <a:gd name="connsiteY27405" fmla="*/ 2046618 h 6857979"/>
              <a:gd name="connsiteX27406" fmla="*/ 1510996 w 7283450"/>
              <a:gd name="connsiteY27406" fmla="*/ 2048206 h 6857979"/>
              <a:gd name="connsiteX27407" fmla="*/ 1512980 w 7283450"/>
              <a:gd name="connsiteY27407" fmla="*/ 2050190 h 6857979"/>
              <a:gd name="connsiteX27408" fmla="*/ 1517743 w 7283450"/>
              <a:gd name="connsiteY27408" fmla="*/ 2053366 h 6857979"/>
              <a:gd name="connsiteX27409" fmla="*/ 1522109 w 7283450"/>
              <a:gd name="connsiteY27409" fmla="*/ 2056542 h 6857979"/>
              <a:gd name="connsiteX27410" fmla="*/ 1526474 w 7283450"/>
              <a:gd name="connsiteY27410" fmla="*/ 2060114 h 6857979"/>
              <a:gd name="connsiteX27411" fmla="*/ 1528062 w 7283450"/>
              <a:gd name="connsiteY27411" fmla="*/ 2061702 h 6857979"/>
              <a:gd name="connsiteX27412" fmla="*/ 1529253 w 7283450"/>
              <a:gd name="connsiteY27412" fmla="*/ 2063290 h 6857979"/>
              <a:gd name="connsiteX27413" fmla="*/ 1529650 w 7283450"/>
              <a:gd name="connsiteY27413" fmla="*/ 2065671 h 6857979"/>
              <a:gd name="connsiteX27414" fmla="*/ 1530047 w 7283450"/>
              <a:gd name="connsiteY27414" fmla="*/ 2067656 h 6857979"/>
              <a:gd name="connsiteX27415" fmla="*/ 1529650 w 7283450"/>
              <a:gd name="connsiteY27415" fmla="*/ 2070038 h 6857979"/>
              <a:gd name="connsiteX27416" fmla="*/ 1528459 w 7283450"/>
              <a:gd name="connsiteY27416" fmla="*/ 2072419 h 6857979"/>
              <a:gd name="connsiteX27417" fmla="*/ 1526474 w 7283450"/>
              <a:gd name="connsiteY27417" fmla="*/ 2073213 h 6857979"/>
              <a:gd name="connsiteX27418" fmla="*/ 1524887 w 7283450"/>
              <a:gd name="connsiteY27418" fmla="*/ 2073213 h 6857979"/>
              <a:gd name="connsiteX27419" fmla="*/ 1523696 w 7283450"/>
              <a:gd name="connsiteY27419" fmla="*/ 2072816 h 6857979"/>
              <a:gd name="connsiteX27420" fmla="*/ 1522902 w 7283450"/>
              <a:gd name="connsiteY27420" fmla="*/ 2072419 h 6857979"/>
              <a:gd name="connsiteX27421" fmla="*/ 1522506 w 7283450"/>
              <a:gd name="connsiteY27421" fmla="*/ 2071625 h 6857979"/>
              <a:gd name="connsiteX27422" fmla="*/ 1522506 w 7283450"/>
              <a:gd name="connsiteY27422" fmla="*/ 2070434 h 6857979"/>
              <a:gd name="connsiteX27423" fmla="*/ 1522109 w 7283450"/>
              <a:gd name="connsiteY27423" fmla="*/ 2067656 h 6857979"/>
              <a:gd name="connsiteX27424" fmla="*/ 1522109 w 7283450"/>
              <a:gd name="connsiteY27424" fmla="*/ 2064877 h 6857979"/>
              <a:gd name="connsiteX27425" fmla="*/ 1521712 w 7283450"/>
              <a:gd name="connsiteY27425" fmla="*/ 2063686 h 6857979"/>
              <a:gd name="connsiteX27426" fmla="*/ 1521315 w 7283450"/>
              <a:gd name="connsiteY27426" fmla="*/ 2062893 h 6857979"/>
              <a:gd name="connsiteX27427" fmla="*/ 1520521 w 7283450"/>
              <a:gd name="connsiteY27427" fmla="*/ 2062099 h 6857979"/>
              <a:gd name="connsiteX27428" fmla="*/ 1519330 w 7283450"/>
              <a:gd name="connsiteY27428" fmla="*/ 2061702 h 6857979"/>
              <a:gd name="connsiteX27429" fmla="*/ 1518140 w 7283450"/>
              <a:gd name="connsiteY27429" fmla="*/ 2062099 h 6857979"/>
              <a:gd name="connsiteX27430" fmla="*/ 1515758 w 7283450"/>
              <a:gd name="connsiteY27430" fmla="*/ 2062496 h 6857979"/>
              <a:gd name="connsiteX27431" fmla="*/ 1513774 w 7283450"/>
              <a:gd name="connsiteY27431" fmla="*/ 2064877 h 6857979"/>
              <a:gd name="connsiteX27432" fmla="*/ 1512583 w 7283450"/>
              <a:gd name="connsiteY27432" fmla="*/ 2067259 h 6857979"/>
              <a:gd name="connsiteX27433" fmla="*/ 1512186 w 7283450"/>
              <a:gd name="connsiteY27433" fmla="*/ 2068847 h 6857979"/>
              <a:gd name="connsiteX27434" fmla="*/ 1512186 w 7283450"/>
              <a:gd name="connsiteY27434" fmla="*/ 2070434 h 6857979"/>
              <a:gd name="connsiteX27435" fmla="*/ 1512980 w 7283450"/>
              <a:gd name="connsiteY27435" fmla="*/ 2071625 h 6857979"/>
              <a:gd name="connsiteX27436" fmla="*/ 1514171 w 7283450"/>
              <a:gd name="connsiteY27436" fmla="*/ 2072816 h 6857979"/>
              <a:gd name="connsiteX27437" fmla="*/ 1516949 w 7283450"/>
              <a:gd name="connsiteY27437" fmla="*/ 2075595 h 6857979"/>
              <a:gd name="connsiteX27438" fmla="*/ 1520521 w 7283450"/>
              <a:gd name="connsiteY27438" fmla="*/ 2077976 h 6857979"/>
              <a:gd name="connsiteX27439" fmla="*/ 1522109 w 7283450"/>
              <a:gd name="connsiteY27439" fmla="*/ 2079564 h 6857979"/>
              <a:gd name="connsiteX27440" fmla="*/ 1523299 w 7283450"/>
              <a:gd name="connsiteY27440" fmla="*/ 2080755 h 6857979"/>
              <a:gd name="connsiteX27441" fmla="*/ 1524490 w 7283450"/>
              <a:gd name="connsiteY27441" fmla="*/ 2083137 h 6857979"/>
              <a:gd name="connsiteX27442" fmla="*/ 1525284 w 7283450"/>
              <a:gd name="connsiteY27442" fmla="*/ 2084725 h 6857979"/>
              <a:gd name="connsiteX27443" fmla="*/ 1525681 w 7283450"/>
              <a:gd name="connsiteY27443" fmla="*/ 2086709 h 6857979"/>
              <a:gd name="connsiteX27444" fmla="*/ 1525284 w 7283450"/>
              <a:gd name="connsiteY27444" fmla="*/ 2089091 h 6857979"/>
              <a:gd name="connsiteX27445" fmla="*/ 1524887 w 7283450"/>
              <a:gd name="connsiteY27445" fmla="*/ 2090679 h 6857979"/>
              <a:gd name="connsiteX27446" fmla="*/ 1524093 w 7283450"/>
              <a:gd name="connsiteY27446" fmla="*/ 2092267 h 6857979"/>
              <a:gd name="connsiteX27447" fmla="*/ 1522109 w 7283450"/>
              <a:gd name="connsiteY27447" fmla="*/ 2094251 h 6857979"/>
              <a:gd name="connsiteX27448" fmla="*/ 1519727 w 7283450"/>
              <a:gd name="connsiteY27448" fmla="*/ 2095839 h 6857979"/>
              <a:gd name="connsiteX27449" fmla="*/ 1516552 w 7283450"/>
              <a:gd name="connsiteY27449" fmla="*/ 2097427 h 6857979"/>
              <a:gd name="connsiteX27450" fmla="*/ 1514171 w 7283450"/>
              <a:gd name="connsiteY27450" fmla="*/ 2099810 h 6857979"/>
              <a:gd name="connsiteX27451" fmla="*/ 1512980 w 7283450"/>
              <a:gd name="connsiteY27451" fmla="*/ 2101397 h 6857979"/>
              <a:gd name="connsiteX27452" fmla="*/ 1511790 w 7283450"/>
              <a:gd name="connsiteY27452" fmla="*/ 2102985 h 6857979"/>
              <a:gd name="connsiteX27453" fmla="*/ 1510996 w 7283450"/>
              <a:gd name="connsiteY27453" fmla="*/ 2104572 h 6857979"/>
              <a:gd name="connsiteX27454" fmla="*/ 1510202 w 7283450"/>
              <a:gd name="connsiteY27454" fmla="*/ 2106955 h 6857979"/>
              <a:gd name="connsiteX27455" fmla="*/ 1509805 w 7283450"/>
              <a:gd name="connsiteY27455" fmla="*/ 2109734 h 6857979"/>
              <a:gd name="connsiteX27456" fmla="*/ 1509805 w 7283450"/>
              <a:gd name="connsiteY27456" fmla="*/ 2112909 h 6857979"/>
              <a:gd name="connsiteX27457" fmla="*/ 1511393 w 7283450"/>
              <a:gd name="connsiteY27457" fmla="*/ 2114099 h 6857979"/>
              <a:gd name="connsiteX27458" fmla="*/ 1512980 w 7283450"/>
              <a:gd name="connsiteY27458" fmla="*/ 2114892 h 6857979"/>
              <a:gd name="connsiteX27459" fmla="*/ 1514568 w 7283450"/>
              <a:gd name="connsiteY27459" fmla="*/ 2115290 h 6857979"/>
              <a:gd name="connsiteX27460" fmla="*/ 1516552 w 7283450"/>
              <a:gd name="connsiteY27460" fmla="*/ 2115686 h 6857979"/>
              <a:gd name="connsiteX27461" fmla="*/ 1521315 w 7283450"/>
              <a:gd name="connsiteY27461" fmla="*/ 2115290 h 6857979"/>
              <a:gd name="connsiteX27462" fmla="*/ 1525681 w 7283450"/>
              <a:gd name="connsiteY27462" fmla="*/ 2114099 h 6857979"/>
              <a:gd name="connsiteX27463" fmla="*/ 1530840 w 7283450"/>
              <a:gd name="connsiteY27463" fmla="*/ 2112909 h 6857979"/>
              <a:gd name="connsiteX27464" fmla="*/ 1536397 w 7283450"/>
              <a:gd name="connsiteY27464" fmla="*/ 2112115 h 6857979"/>
              <a:gd name="connsiteX27465" fmla="*/ 1538778 w 7283450"/>
              <a:gd name="connsiteY27465" fmla="*/ 2111717 h 6857979"/>
              <a:gd name="connsiteX27466" fmla="*/ 1541557 w 7283450"/>
              <a:gd name="connsiteY27466" fmla="*/ 2111717 h 6857979"/>
              <a:gd name="connsiteX27467" fmla="*/ 1544732 w 7283450"/>
              <a:gd name="connsiteY27467" fmla="*/ 2112115 h 6857979"/>
              <a:gd name="connsiteX27468" fmla="*/ 1547114 w 7283450"/>
              <a:gd name="connsiteY27468" fmla="*/ 2112909 h 6857979"/>
              <a:gd name="connsiteX27469" fmla="*/ 1547510 w 7283450"/>
              <a:gd name="connsiteY27469" fmla="*/ 2107353 h 6857979"/>
              <a:gd name="connsiteX27470" fmla="*/ 1547114 w 7283450"/>
              <a:gd name="connsiteY27470" fmla="*/ 2102985 h 6857979"/>
              <a:gd name="connsiteX27471" fmla="*/ 1545922 w 7283450"/>
              <a:gd name="connsiteY27471" fmla="*/ 2099015 h 6857979"/>
              <a:gd name="connsiteX27472" fmla="*/ 1544335 w 7283450"/>
              <a:gd name="connsiteY27472" fmla="*/ 2095839 h 6857979"/>
              <a:gd name="connsiteX27473" fmla="*/ 1538778 w 7283450"/>
              <a:gd name="connsiteY27473" fmla="*/ 2097030 h 6857979"/>
              <a:gd name="connsiteX27474" fmla="*/ 1536794 w 7283450"/>
              <a:gd name="connsiteY27474" fmla="*/ 2097825 h 6857979"/>
              <a:gd name="connsiteX27475" fmla="*/ 1534015 w 7283450"/>
              <a:gd name="connsiteY27475" fmla="*/ 2099015 h 6857979"/>
              <a:gd name="connsiteX27476" fmla="*/ 1532428 w 7283450"/>
              <a:gd name="connsiteY27476" fmla="*/ 2100603 h 6857979"/>
              <a:gd name="connsiteX27477" fmla="*/ 1530840 w 7283450"/>
              <a:gd name="connsiteY27477" fmla="*/ 2102191 h 6857979"/>
              <a:gd name="connsiteX27478" fmla="*/ 1529650 w 7283450"/>
              <a:gd name="connsiteY27478" fmla="*/ 2103778 h 6857979"/>
              <a:gd name="connsiteX27479" fmla="*/ 1528459 w 7283450"/>
              <a:gd name="connsiteY27479" fmla="*/ 2106160 h 6857979"/>
              <a:gd name="connsiteX27480" fmla="*/ 1527665 w 7283450"/>
              <a:gd name="connsiteY27480" fmla="*/ 2104176 h 6857979"/>
              <a:gd name="connsiteX27481" fmla="*/ 1527268 w 7283450"/>
              <a:gd name="connsiteY27481" fmla="*/ 2102191 h 6857979"/>
              <a:gd name="connsiteX27482" fmla="*/ 1527268 w 7283450"/>
              <a:gd name="connsiteY27482" fmla="*/ 2100206 h 6857979"/>
              <a:gd name="connsiteX27483" fmla="*/ 1527665 w 7283450"/>
              <a:gd name="connsiteY27483" fmla="*/ 2097825 h 6857979"/>
              <a:gd name="connsiteX27484" fmla="*/ 1528459 w 7283450"/>
              <a:gd name="connsiteY27484" fmla="*/ 2095839 h 6857979"/>
              <a:gd name="connsiteX27485" fmla="*/ 1529650 w 7283450"/>
              <a:gd name="connsiteY27485" fmla="*/ 2093854 h 6857979"/>
              <a:gd name="connsiteX27486" fmla="*/ 1530840 w 7283450"/>
              <a:gd name="connsiteY27486" fmla="*/ 2091870 h 6857979"/>
              <a:gd name="connsiteX27487" fmla="*/ 1532428 w 7283450"/>
              <a:gd name="connsiteY27487" fmla="*/ 2089488 h 6857979"/>
              <a:gd name="connsiteX27488" fmla="*/ 1536794 w 7283450"/>
              <a:gd name="connsiteY27488" fmla="*/ 2085915 h 6857979"/>
              <a:gd name="connsiteX27489" fmla="*/ 1541160 w 7283450"/>
              <a:gd name="connsiteY27489" fmla="*/ 2083137 h 6857979"/>
              <a:gd name="connsiteX27490" fmla="*/ 1545922 w 7283450"/>
              <a:gd name="connsiteY27490" fmla="*/ 2080358 h 6857979"/>
              <a:gd name="connsiteX27491" fmla="*/ 1550288 w 7283450"/>
              <a:gd name="connsiteY27491" fmla="*/ 2079167 h 6857979"/>
              <a:gd name="connsiteX27492" fmla="*/ 1549495 w 7283450"/>
              <a:gd name="connsiteY27492" fmla="*/ 2076389 h 6857979"/>
              <a:gd name="connsiteX27493" fmla="*/ 1549098 w 7283450"/>
              <a:gd name="connsiteY27493" fmla="*/ 2072816 h 6857979"/>
              <a:gd name="connsiteX27494" fmla="*/ 1549098 w 7283450"/>
              <a:gd name="connsiteY27494" fmla="*/ 2070038 h 6857979"/>
              <a:gd name="connsiteX27495" fmla="*/ 1549495 w 7283450"/>
              <a:gd name="connsiteY27495" fmla="*/ 2066862 h 6857979"/>
              <a:gd name="connsiteX27496" fmla="*/ 1550288 w 7283450"/>
              <a:gd name="connsiteY27496" fmla="*/ 2060908 h 6857979"/>
              <a:gd name="connsiteX27497" fmla="*/ 1552273 w 7283450"/>
              <a:gd name="connsiteY27497" fmla="*/ 2054954 h 6857979"/>
              <a:gd name="connsiteX27498" fmla="*/ 1553464 w 7283450"/>
              <a:gd name="connsiteY27498" fmla="*/ 2049396 h 6857979"/>
              <a:gd name="connsiteX27499" fmla="*/ 1553860 w 7283450"/>
              <a:gd name="connsiteY27499" fmla="*/ 2045824 h 6857979"/>
              <a:gd name="connsiteX27500" fmla="*/ 1554258 w 7283450"/>
              <a:gd name="connsiteY27500" fmla="*/ 2043045 h 6857979"/>
              <a:gd name="connsiteX27501" fmla="*/ 1553860 w 7283450"/>
              <a:gd name="connsiteY27501" fmla="*/ 2039473 h 6857979"/>
              <a:gd name="connsiteX27502" fmla="*/ 1553464 w 7283450"/>
              <a:gd name="connsiteY27502" fmla="*/ 2036297 h 6857979"/>
              <a:gd name="connsiteX27503" fmla="*/ 1552273 w 7283450"/>
              <a:gd name="connsiteY27503" fmla="*/ 2032725 h 6857979"/>
              <a:gd name="connsiteX27504" fmla="*/ 1550288 w 7283450"/>
              <a:gd name="connsiteY27504" fmla="*/ 2029152 h 6857979"/>
              <a:gd name="connsiteX27505" fmla="*/ 1546319 w 7283450"/>
              <a:gd name="connsiteY27505" fmla="*/ 2031137 h 6857979"/>
              <a:gd name="connsiteX27506" fmla="*/ 1543541 w 7283450"/>
              <a:gd name="connsiteY27506" fmla="*/ 2032725 h 6857979"/>
              <a:gd name="connsiteX27507" fmla="*/ 1540763 w 7283450"/>
              <a:gd name="connsiteY27507" fmla="*/ 2033519 h 6857979"/>
              <a:gd name="connsiteX27508" fmla="*/ 1538381 w 7283450"/>
              <a:gd name="connsiteY27508" fmla="*/ 2033519 h 6857979"/>
              <a:gd name="connsiteX27509" fmla="*/ 1536397 w 7283450"/>
              <a:gd name="connsiteY27509" fmla="*/ 2032725 h 6857979"/>
              <a:gd name="connsiteX27510" fmla="*/ 1534015 w 7283450"/>
              <a:gd name="connsiteY27510" fmla="*/ 2030740 h 6857979"/>
              <a:gd name="connsiteX27511" fmla="*/ 1528459 w 7283450"/>
              <a:gd name="connsiteY27511" fmla="*/ 2025977 h 6857979"/>
              <a:gd name="connsiteX27512" fmla="*/ 1530443 w 7283450"/>
              <a:gd name="connsiteY27512" fmla="*/ 2021610 h 6857979"/>
              <a:gd name="connsiteX27513" fmla="*/ 1532031 w 7283450"/>
              <a:gd name="connsiteY27513" fmla="*/ 2017641 h 6857979"/>
              <a:gd name="connsiteX27514" fmla="*/ 1532825 w 7283450"/>
              <a:gd name="connsiteY27514" fmla="*/ 2012877 h 6857979"/>
              <a:gd name="connsiteX27515" fmla="*/ 1533222 w 7283450"/>
              <a:gd name="connsiteY27515" fmla="*/ 2008114 h 6857979"/>
              <a:gd name="connsiteX27516" fmla="*/ 1532825 w 7283450"/>
              <a:gd name="connsiteY27516" fmla="*/ 2002954 h 6857979"/>
              <a:gd name="connsiteX27517" fmla="*/ 1532428 w 7283450"/>
              <a:gd name="connsiteY27517" fmla="*/ 1998190 h 6857979"/>
              <a:gd name="connsiteX27518" fmla="*/ 1531237 w 7283450"/>
              <a:gd name="connsiteY27518" fmla="*/ 1993030 h 6857979"/>
              <a:gd name="connsiteX27519" fmla="*/ 1529650 w 7283450"/>
              <a:gd name="connsiteY27519" fmla="*/ 1987870 h 6857979"/>
              <a:gd name="connsiteX27520" fmla="*/ 1527665 w 7283450"/>
              <a:gd name="connsiteY27520" fmla="*/ 1983106 h 6857979"/>
              <a:gd name="connsiteX27521" fmla="*/ 1525284 w 7283450"/>
              <a:gd name="connsiteY27521" fmla="*/ 1977946 h 6857979"/>
              <a:gd name="connsiteX27522" fmla="*/ 1522506 w 7283450"/>
              <a:gd name="connsiteY27522" fmla="*/ 1973580 h 6857979"/>
              <a:gd name="connsiteX27523" fmla="*/ 1519727 w 7283450"/>
              <a:gd name="connsiteY27523" fmla="*/ 1968816 h 6857979"/>
              <a:gd name="connsiteX27524" fmla="*/ 1516552 w 7283450"/>
              <a:gd name="connsiteY27524" fmla="*/ 1965244 h 6857979"/>
              <a:gd name="connsiteX27525" fmla="*/ 1513377 w 7283450"/>
              <a:gd name="connsiteY27525" fmla="*/ 1961274 h 6857979"/>
              <a:gd name="connsiteX27526" fmla="*/ 1510202 w 7283450"/>
              <a:gd name="connsiteY27526" fmla="*/ 1958099 h 6857979"/>
              <a:gd name="connsiteX27527" fmla="*/ 1506233 w 7283450"/>
              <a:gd name="connsiteY27527" fmla="*/ 1955717 h 6857979"/>
              <a:gd name="connsiteX27528" fmla="*/ 1502264 w 7283450"/>
              <a:gd name="connsiteY27528" fmla="*/ 1952939 h 6857979"/>
              <a:gd name="connsiteX27529" fmla="*/ 1497501 w 7283450"/>
              <a:gd name="connsiteY27529" fmla="*/ 1951748 h 6857979"/>
              <a:gd name="connsiteX27530" fmla="*/ 1493532 w 7283450"/>
              <a:gd name="connsiteY27530" fmla="*/ 1950557 h 6857979"/>
              <a:gd name="connsiteX27531" fmla="*/ 1488769 w 7283450"/>
              <a:gd name="connsiteY27531" fmla="*/ 1950160 h 6857979"/>
              <a:gd name="connsiteX27532" fmla="*/ 1480037 w 7283450"/>
              <a:gd name="connsiteY27532" fmla="*/ 1949763 h 6857979"/>
              <a:gd name="connsiteX27533" fmla="*/ 1476068 w 7283450"/>
              <a:gd name="connsiteY27533" fmla="*/ 1949366 h 6857979"/>
              <a:gd name="connsiteX27534" fmla="*/ 1471703 w 7283450"/>
              <a:gd name="connsiteY27534" fmla="*/ 1948969 h 6857979"/>
              <a:gd name="connsiteX27535" fmla="*/ 1471703 w 7283450"/>
              <a:gd name="connsiteY27535" fmla="*/ 1947778 h 6857979"/>
              <a:gd name="connsiteX27536" fmla="*/ 1471703 w 7283450"/>
              <a:gd name="connsiteY27536" fmla="*/ 1945396 h 6857979"/>
              <a:gd name="connsiteX27537" fmla="*/ 1472099 w 7283450"/>
              <a:gd name="connsiteY27537" fmla="*/ 1943412 h 6857979"/>
              <a:gd name="connsiteX27538" fmla="*/ 1471703 w 7283450"/>
              <a:gd name="connsiteY27538" fmla="*/ 1942221 h 6857979"/>
              <a:gd name="connsiteX27539" fmla="*/ 1470115 w 7283450"/>
              <a:gd name="connsiteY27539" fmla="*/ 1941824 h 6857979"/>
              <a:gd name="connsiteX27540" fmla="*/ 1468527 w 7283450"/>
              <a:gd name="connsiteY27540" fmla="*/ 1942221 h 6857979"/>
              <a:gd name="connsiteX27541" fmla="*/ 1467337 w 7283450"/>
              <a:gd name="connsiteY27541" fmla="*/ 1943015 h 6857979"/>
              <a:gd name="connsiteX27542" fmla="*/ 1465749 w 7283450"/>
              <a:gd name="connsiteY27542" fmla="*/ 1943809 h 6857979"/>
              <a:gd name="connsiteX27543" fmla="*/ 1464162 w 7283450"/>
              <a:gd name="connsiteY27543" fmla="*/ 1944603 h 6857979"/>
              <a:gd name="connsiteX27544" fmla="*/ 1462971 w 7283450"/>
              <a:gd name="connsiteY27544" fmla="*/ 1945396 h 6857979"/>
              <a:gd name="connsiteX27545" fmla="*/ 1461383 w 7283450"/>
              <a:gd name="connsiteY27545" fmla="*/ 1945794 h 6857979"/>
              <a:gd name="connsiteX27546" fmla="*/ 1459398 w 7283450"/>
              <a:gd name="connsiteY27546" fmla="*/ 1945396 h 6857979"/>
              <a:gd name="connsiteX27547" fmla="*/ 1456621 w 7283450"/>
              <a:gd name="connsiteY27547" fmla="*/ 1944206 h 6857979"/>
              <a:gd name="connsiteX27548" fmla="*/ 1454636 w 7283450"/>
              <a:gd name="connsiteY27548" fmla="*/ 1943015 h 6857979"/>
              <a:gd name="connsiteX27549" fmla="*/ 1450270 w 7283450"/>
              <a:gd name="connsiteY27549" fmla="*/ 1939046 h 6857979"/>
              <a:gd name="connsiteX27550" fmla="*/ 1445507 w 7283450"/>
              <a:gd name="connsiteY27550" fmla="*/ 1935076 h 6857979"/>
              <a:gd name="connsiteX27551" fmla="*/ 1443126 w 7283450"/>
              <a:gd name="connsiteY27551" fmla="*/ 1933488 h 6857979"/>
              <a:gd name="connsiteX27552" fmla="*/ 1440744 w 7283450"/>
              <a:gd name="connsiteY27552" fmla="*/ 1932297 h 6857979"/>
              <a:gd name="connsiteX27553" fmla="*/ 1437966 w 7283450"/>
              <a:gd name="connsiteY27553" fmla="*/ 1931900 h 6857979"/>
              <a:gd name="connsiteX27554" fmla="*/ 1434791 w 7283450"/>
              <a:gd name="connsiteY27554" fmla="*/ 1932297 h 6857979"/>
              <a:gd name="connsiteX27555" fmla="*/ 1431219 w 7283450"/>
              <a:gd name="connsiteY27555" fmla="*/ 1932297 h 6857979"/>
              <a:gd name="connsiteX27556" fmla="*/ 1428044 w 7283450"/>
              <a:gd name="connsiteY27556" fmla="*/ 1932297 h 6857979"/>
              <a:gd name="connsiteX27557" fmla="*/ 1419709 w 7283450"/>
              <a:gd name="connsiteY27557" fmla="*/ 1930710 h 6857979"/>
              <a:gd name="connsiteX27558" fmla="*/ 1411771 w 7283450"/>
              <a:gd name="connsiteY27558" fmla="*/ 1929519 h 6857979"/>
              <a:gd name="connsiteX27559" fmla="*/ 1396688 w 7283450"/>
              <a:gd name="connsiteY27559" fmla="*/ 1927534 h 6857979"/>
              <a:gd name="connsiteX27560" fmla="*/ 1381606 w 7283450"/>
              <a:gd name="connsiteY27560" fmla="*/ 1926343 h 6857979"/>
              <a:gd name="connsiteX27561" fmla="*/ 1365333 w 7283450"/>
              <a:gd name="connsiteY27561" fmla="*/ 1925549 h 6857979"/>
              <a:gd name="connsiteX27562" fmla="*/ 1365730 w 7283450"/>
              <a:gd name="connsiteY27562" fmla="*/ 1925549 h 6857979"/>
              <a:gd name="connsiteX27563" fmla="*/ 1364936 w 7283450"/>
              <a:gd name="connsiteY27563" fmla="*/ 1925152 h 6857979"/>
              <a:gd name="connsiteX27564" fmla="*/ 1361364 w 7283450"/>
              <a:gd name="connsiteY27564" fmla="*/ 1923961 h 6857979"/>
              <a:gd name="connsiteX27565" fmla="*/ 1356205 w 7283450"/>
              <a:gd name="connsiteY27565" fmla="*/ 1922374 h 6857979"/>
              <a:gd name="connsiteX27566" fmla="*/ 1354220 w 7283450"/>
              <a:gd name="connsiteY27566" fmla="*/ 1921183 h 6857979"/>
              <a:gd name="connsiteX27567" fmla="*/ 1353426 w 7283450"/>
              <a:gd name="connsiteY27567" fmla="*/ 1919198 h 6857979"/>
              <a:gd name="connsiteX27568" fmla="*/ 1351839 w 7283450"/>
              <a:gd name="connsiteY27568" fmla="*/ 1916023 h 6857979"/>
              <a:gd name="connsiteX27569" fmla="*/ 1350648 w 7283450"/>
              <a:gd name="connsiteY27569" fmla="*/ 1912847 h 6857979"/>
              <a:gd name="connsiteX27570" fmla="*/ 1350251 w 7283450"/>
              <a:gd name="connsiteY27570" fmla="*/ 1908481 h 6857979"/>
              <a:gd name="connsiteX27571" fmla="*/ 1349854 w 7283450"/>
              <a:gd name="connsiteY27571" fmla="*/ 1904908 h 6857979"/>
              <a:gd name="connsiteX27572" fmla="*/ 1349060 w 7283450"/>
              <a:gd name="connsiteY27572" fmla="*/ 1900939 h 6857979"/>
              <a:gd name="connsiteX27573" fmla="*/ 1348267 w 7283450"/>
              <a:gd name="connsiteY27573" fmla="*/ 1898160 h 6857979"/>
              <a:gd name="connsiteX27574" fmla="*/ 1347473 w 7283450"/>
              <a:gd name="connsiteY27574" fmla="*/ 1896572 h 6857979"/>
              <a:gd name="connsiteX27575" fmla="*/ 1346282 w 7283450"/>
              <a:gd name="connsiteY27575" fmla="*/ 1895778 h 6857979"/>
              <a:gd name="connsiteX27576" fmla="*/ 1342313 w 7283450"/>
              <a:gd name="connsiteY27576" fmla="*/ 1891412 h 6857979"/>
              <a:gd name="connsiteX27577" fmla="*/ 1338741 w 7283450"/>
              <a:gd name="connsiteY27577" fmla="*/ 1889030 h 6857979"/>
              <a:gd name="connsiteX27578" fmla="*/ 1334772 w 7283450"/>
              <a:gd name="connsiteY27578" fmla="*/ 1887045 h 6857979"/>
              <a:gd name="connsiteX27579" fmla="*/ 1331200 w 7283450"/>
              <a:gd name="connsiteY27579" fmla="*/ 1885458 h 6857979"/>
              <a:gd name="connsiteX27580" fmla="*/ 1322865 w 7283450"/>
              <a:gd name="connsiteY27580" fmla="*/ 1883076 h 6857979"/>
              <a:gd name="connsiteX27581" fmla="*/ 1317705 w 7283450"/>
              <a:gd name="connsiteY27581" fmla="*/ 1881091 h 6857979"/>
              <a:gd name="connsiteX27582" fmla="*/ 1311752 w 7283450"/>
              <a:gd name="connsiteY27582" fmla="*/ 1878710 h 6857979"/>
              <a:gd name="connsiteX27583" fmla="*/ 1312546 w 7283450"/>
              <a:gd name="connsiteY27583" fmla="*/ 1875137 h 6857979"/>
              <a:gd name="connsiteX27584" fmla="*/ 1313340 w 7283450"/>
              <a:gd name="connsiteY27584" fmla="*/ 1872358 h 6857979"/>
              <a:gd name="connsiteX27585" fmla="*/ 1314133 w 7283450"/>
              <a:gd name="connsiteY27585" fmla="*/ 1869977 h 6857979"/>
              <a:gd name="connsiteX27586" fmla="*/ 1315325 w 7283450"/>
              <a:gd name="connsiteY27586" fmla="*/ 1867595 h 6857979"/>
              <a:gd name="connsiteX27587" fmla="*/ 1316912 w 7283450"/>
              <a:gd name="connsiteY27587" fmla="*/ 1865610 h 6857979"/>
              <a:gd name="connsiteX27588" fmla="*/ 1318499 w 7283450"/>
              <a:gd name="connsiteY27588" fmla="*/ 1864022 h 6857979"/>
              <a:gd name="connsiteX27589" fmla="*/ 1320087 w 7283450"/>
              <a:gd name="connsiteY27589" fmla="*/ 1862434 h 6857979"/>
              <a:gd name="connsiteX27590" fmla="*/ 1322469 w 7283450"/>
              <a:gd name="connsiteY27590" fmla="*/ 1861244 h 6857979"/>
              <a:gd name="connsiteX27591" fmla="*/ 1326438 w 7283450"/>
              <a:gd name="connsiteY27591" fmla="*/ 1859259 h 6857979"/>
              <a:gd name="connsiteX27592" fmla="*/ 1331200 w 7283450"/>
              <a:gd name="connsiteY27592" fmla="*/ 1857671 h 6857979"/>
              <a:gd name="connsiteX27593" fmla="*/ 1340726 w 7283450"/>
              <a:gd name="connsiteY27593" fmla="*/ 1855289 h 6857979"/>
              <a:gd name="connsiteX27594" fmla="*/ 1345488 w 7283450"/>
              <a:gd name="connsiteY27594" fmla="*/ 1854098 h 6857979"/>
              <a:gd name="connsiteX27595" fmla="*/ 1350251 w 7283450"/>
              <a:gd name="connsiteY27595" fmla="*/ 1852114 h 6857979"/>
              <a:gd name="connsiteX27596" fmla="*/ 1353823 w 7283450"/>
              <a:gd name="connsiteY27596" fmla="*/ 1850129 h 6857979"/>
              <a:gd name="connsiteX27597" fmla="*/ 1356205 w 7283450"/>
              <a:gd name="connsiteY27597" fmla="*/ 1848541 h 6857979"/>
              <a:gd name="connsiteX27598" fmla="*/ 1357792 w 7283450"/>
              <a:gd name="connsiteY27598" fmla="*/ 1846953 h 6857979"/>
              <a:gd name="connsiteX27599" fmla="*/ 1358983 w 7283450"/>
              <a:gd name="connsiteY27599" fmla="*/ 1845366 h 6857979"/>
              <a:gd name="connsiteX27600" fmla="*/ 1360174 w 7283450"/>
              <a:gd name="connsiteY27600" fmla="*/ 1842587 h 6857979"/>
              <a:gd name="connsiteX27601" fmla="*/ 1360967 w 7283450"/>
              <a:gd name="connsiteY27601" fmla="*/ 1840205 h 6857979"/>
              <a:gd name="connsiteX27602" fmla="*/ 1361761 w 7283450"/>
              <a:gd name="connsiteY27602" fmla="*/ 1837427 h 6857979"/>
              <a:gd name="connsiteX27603" fmla="*/ 1362158 w 7283450"/>
              <a:gd name="connsiteY27603" fmla="*/ 1833854 h 6857979"/>
              <a:gd name="connsiteX27604" fmla="*/ 1362555 w 7283450"/>
              <a:gd name="connsiteY27604" fmla="*/ 1830679 h 6857979"/>
              <a:gd name="connsiteX27605" fmla="*/ 1362555 w 7283450"/>
              <a:gd name="connsiteY27605" fmla="*/ 1826312 h 6857979"/>
              <a:gd name="connsiteX27606" fmla="*/ 1362158 w 7283450"/>
              <a:gd name="connsiteY27606" fmla="*/ 1821946 h 6857979"/>
              <a:gd name="connsiteX27607" fmla="*/ 1367715 w 7283450"/>
              <a:gd name="connsiteY27607" fmla="*/ 1820358 h 6857979"/>
              <a:gd name="connsiteX27608" fmla="*/ 1372874 w 7283450"/>
              <a:gd name="connsiteY27608" fmla="*/ 1819167 h 6857979"/>
              <a:gd name="connsiteX27609" fmla="*/ 1377638 w 7283450"/>
              <a:gd name="connsiteY27609" fmla="*/ 1818770 h 6857979"/>
              <a:gd name="connsiteX27610" fmla="*/ 1382797 w 7283450"/>
              <a:gd name="connsiteY27610" fmla="*/ 1817976 h 6857979"/>
              <a:gd name="connsiteX27611" fmla="*/ 1387163 w 7283450"/>
              <a:gd name="connsiteY27611" fmla="*/ 1817976 h 6857979"/>
              <a:gd name="connsiteX27612" fmla="*/ 1391529 w 7283450"/>
              <a:gd name="connsiteY27612" fmla="*/ 1817976 h 6857979"/>
              <a:gd name="connsiteX27613" fmla="*/ 1399864 w 7283450"/>
              <a:gd name="connsiteY27613" fmla="*/ 1819167 h 6857979"/>
              <a:gd name="connsiteX27614" fmla="*/ 1416534 w 7283450"/>
              <a:gd name="connsiteY27614" fmla="*/ 1821549 h 6857979"/>
              <a:gd name="connsiteX27615" fmla="*/ 1425265 w 7283450"/>
              <a:gd name="connsiteY27615" fmla="*/ 1821946 h 6857979"/>
              <a:gd name="connsiteX27616" fmla="*/ 1429631 w 7283450"/>
              <a:gd name="connsiteY27616" fmla="*/ 1821946 h 6857979"/>
              <a:gd name="connsiteX27617" fmla="*/ 1434394 w 7283450"/>
              <a:gd name="connsiteY27617" fmla="*/ 1821946 h 6857979"/>
              <a:gd name="connsiteX27618" fmla="*/ 1435981 w 7283450"/>
              <a:gd name="connsiteY27618" fmla="*/ 1821549 h 6857979"/>
              <a:gd name="connsiteX27619" fmla="*/ 1437966 w 7283450"/>
              <a:gd name="connsiteY27619" fmla="*/ 1820755 h 6857979"/>
              <a:gd name="connsiteX27620" fmla="*/ 1441141 w 7283450"/>
              <a:gd name="connsiteY27620" fmla="*/ 1818770 h 6857979"/>
              <a:gd name="connsiteX27621" fmla="*/ 1443919 w 7283450"/>
              <a:gd name="connsiteY27621" fmla="*/ 1816388 h 6857979"/>
              <a:gd name="connsiteX27622" fmla="*/ 1445507 w 7283450"/>
              <a:gd name="connsiteY27622" fmla="*/ 1815594 h 6857979"/>
              <a:gd name="connsiteX27623" fmla="*/ 1446698 w 7283450"/>
              <a:gd name="connsiteY27623" fmla="*/ 1815198 h 6857979"/>
              <a:gd name="connsiteX27624" fmla="*/ 1451460 w 7283450"/>
              <a:gd name="connsiteY27624" fmla="*/ 1814006 h 6857979"/>
              <a:gd name="connsiteX27625" fmla="*/ 1455429 w 7283450"/>
              <a:gd name="connsiteY27625" fmla="*/ 1813610 h 6857979"/>
              <a:gd name="connsiteX27626" fmla="*/ 1459795 w 7283450"/>
              <a:gd name="connsiteY27626" fmla="*/ 1813213 h 6857979"/>
              <a:gd name="connsiteX27627" fmla="*/ 1463367 w 7283450"/>
              <a:gd name="connsiteY27627" fmla="*/ 1812816 h 6857979"/>
              <a:gd name="connsiteX27628" fmla="*/ 1470115 w 7283450"/>
              <a:gd name="connsiteY27628" fmla="*/ 1813213 h 6857979"/>
              <a:gd name="connsiteX27629" fmla="*/ 1476465 w 7283450"/>
              <a:gd name="connsiteY27629" fmla="*/ 1814403 h 6857979"/>
              <a:gd name="connsiteX27630" fmla="*/ 1487975 w 7283450"/>
              <a:gd name="connsiteY27630" fmla="*/ 1816785 h 6857979"/>
              <a:gd name="connsiteX27631" fmla="*/ 1493929 w 7283450"/>
              <a:gd name="connsiteY27631" fmla="*/ 1817976 h 6857979"/>
              <a:gd name="connsiteX27632" fmla="*/ 1499883 w 7283450"/>
              <a:gd name="connsiteY27632" fmla="*/ 1818770 h 6857979"/>
              <a:gd name="connsiteX27633" fmla="*/ 1501867 w 7283450"/>
              <a:gd name="connsiteY27633" fmla="*/ 1817976 h 6857979"/>
              <a:gd name="connsiteX27634" fmla="*/ 1503455 w 7283450"/>
              <a:gd name="connsiteY27634" fmla="*/ 1817579 h 6857979"/>
              <a:gd name="connsiteX27635" fmla="*/ 1507424 w 7283450"/>
              <a:gd name="connsiteY27635" fmla="*/ 1816388 h 6857979"/>
              <a:gd name="connsiteX27636" fmla="*/ 1511790 w 7283450"/>
              <a:gd name="connsiteY27636" fmla="*/ 1815198 h 6857979"/>
              <a:gd name="connsiteX27637" fmla="*/ 1513774 w 7283450"/>
              <a:gd name="connsiteY27637" fmla="*/ 1814800 h 6857979"/>
              <a:gd name="connsiteX27638" fmla="*/ 1515758 w 7283450"/>
              <a:gd name="connsiteY27638" fmla="*/ 1815198 h 6857979"/>
              <a:gd name="connsiteX27639" fmla="*/ 1518140 w 7283450"/>
              <a:gd name="connsiteY27639" fmla="*/ 1815594 h 6857979"/>
              <a:gd name="connsiteX27640" fmla="*/ 1519727 w 7283450"/>
              <a:gd name="connsiteY27640" fmla="*/ 1816785 h 6857979"/>
              <a:gd name="connsiteX27641" fmla="*/ 1521315 w 7283450"/>
              <a:gd name="connsiteY27641" fmla="*/ 1818770 h 6857979"/>
              <a:gd name="connsiteX27642" fmla="*/ 1522902 w 7283450"/>
              <a:gd name="connsiteY27642" fmla="*/ 1820358 h 6857979"/>
              <a:gd name="connsiteX27643" fmla="*/ 1525284 w 7283450"/>
              <a:gd name="connsiteY27643" fmla="*/ 1823136 h 6857979"/>
              <a:gd name="connsiteX27644" fmla="*/ 1527268 w 7283450"/>
              <a:gd name="connsiteY27644" fmla="*/ 1824327 h 6857979"/>
              <a:gd name="connsiteX27645" fmla="*/ 1528459 w 7283450"/>
              <a:gd name="connsiteY27645" fmla="*/ 1825121 h 6857979"/>
              <a:gd name="connsiteX27646" fmla="*/ 1532428 w 7283450"/>
              <a:gd name="connsiteY27646" fmla="*/ 1825915 h 6857979"/>
              <a:gd name="connsiteX27647" fmla="*/ 1538381 w 7283450"/>
              <a:gd name="connsiteY27647" fmla="*/ 1826312 h 6857979"/>
              <a:gd name="connsiteX27648" fmla="*/ 1545129 w 7283450"/>
              <a:gd name="connsiteY27648" fmla="*/ 1825915 h 6857979"/>
              <a:gd name="connsiteX27649" fmla="*/ 1552273 w 7283450"/>
              <a:gd name="connsiteY27649" fmla="*/ 1825915 h 6857979"/>
              <a:gd name="connsiteX27650" fmla="*/ 1567355 w 7283450"/>
              <a:gd name="connsiteY27650" fmla="*/ 1825121 h 6857979"/>
              <a:gd name="connsiteX27651" fmla="*/ 1574896 w 7283450"/>
              <a:gd name="connsiteY27651" fmla="*/ 1825121 h 6857979"/>
              <a:gd name="connsiteX27652" fmla="*/ 1581643 w 7283450"/>
              <a:gd name="connsiteY27652" fmla="*/ 1825121 h 6857979"/>
              <a:gd name="connsiteX27653" fmla="*/ 1585216 w 7283450"/>
              <a:gd name="connsiteY27653" fmla="*/ 1825518 h 6857979"/>
              <a:gd name="connsiteX27654" fmla="*/ 1589184 w 7283450"/>
              <a:gd name="connsiteY27654" fmla="*/ 1827106 h 6857979"/>
              <a:gd name="connsiteX27655" fmla="*/ 1593153 w 7283450"/>
              <a:gd name="connsiteY27655" fmla="*/ 1827900 h 6857979"/>
              <a:gd name="connsiteX27656" fmla="*/ 1597520 w 7283450"/>
              <a:gd name="connsiteY27656" fmla="*/ 1828694 h 6857979"/>
              <a:gd name="connsiteX27657" fmla="*/ 1601886 w 7283450"/>
              <a:gd name="connsiteY27657" fmla="*/ 1829091 h 6857979"/>
              <a:gd name="connsiteX27658" fmla="*/ 1606648 w 7283450"/>
              <a:gd name="connsiteY27658" fmla="*/ 1829091 h 6857979"/>
              <a:gd name="connsiteX27659" fmla="*/ 1616571 w 7283450"/>
              <a:gd name="connsiteY27659" fmla="*/ 1828694 h 6857979"/>
              <a:gd name="connsiteX27660" fmla="*/ 1626096 w 7283450"/>
              <a:gd name="connsiteY27660" fmla="*/ 1828297 h 6857979"/>
              <a:gd name="connsiteX27661" fmla="*/ 1630859 w 7283450"/>
              <a:gd name="connsiteY27661" fmla="*/ 1828297 h 6857979"/>
              <a:gd name="connsiteX27662" fmla="*/ 1635225 w 7283450"/>
              <a:gd name="connsiteY27662" fmla="*/ 1828694 h 6857979"/>
              <a:gd name="connsiteX27663" fmla="*/ 1639591 w 7283450"/>
              <a:gd name="connsiteY27663" fmla="*/ 1829487 h 6857979"/>
              <a:gd name="connsiteX27664" fmla="*/ 1643957 w 7283450"/>
              <a:gd name="connsiteY27664" fmla="*/ 1831075 h 6857979"/>
              <a:gd name="connsiteX27665" fmla="*/ 1653086 w 7283450"/>
              <a:gd name="connsiteY27665" fmla="*/ 1835045 h 6857979"/>
              <a:gd name="connsiteX27666" fmla="*/ 1658245 w 7283450"/>
              <a:gd name="connsiteY27666" fmla="*/ 1837824 h 6857979"/>
              <a:gd name="connsiteX27667" fmla="*/ 1663405 w 7283450"/>
              <a:gd name="connsiteY27667" fmla="*/ 1839808 h 6857979"/>
              <a:gd name="connsiteX27668" fmla="*/ 1668167 w 7283450"/>
              <a:gd name="connsiteY27668" fmla="*/ 1840999 h 6857979"/>
              <a:gd name="connsiteX27669" fmla="*/ 1672930 w 7283450"/>
              <a:gd name="connsiteY27669" fmla="*/ 1841793 h 6857979"/>
              <a:gd name="connsiteX27670" fmla="*/ 1676105 w 7283450"/>
              <a:gd name="connsiteY27670" fmla="*/ 1841793 h 6857979"/>
              <a:gd name="connsiteX27671" fmla="*/ 1679678 w 7283450"/>
              <a:gd name="connsiteY27671" fmla="*/ 1840999 h 6857979"/>
              <a:gd name="connsiteX27672" fmla="*/ 1687616 w 7283450"/>
              <a:gd name="connsiteY27672" fmla="*/ 1839014 h 6857979"/>
              <a:gd name="connsiteX27673" fmla="*/ 1695951 w 7283450"/>
              <a:gd name="connsiteY27673" fmla="*/ 1837030 h 6857979"/>
              <a:gd name="connsiteX27674" fmla="*/ 1700316 w 7283450"/>
              <a:gd name="connsiteY27674" fmla="*/ 1835839 h 6857979"/>
              <a:gd name="connsiteX27675" fmla="*/ 1703888 w 7283450"/>
              <a:gd name="connsiteY27675" fmla="*/ 1835045 h 6857979"/>
              <a:gd name="connsiteX27676" fmla="*/ 1717780 w 7283450"/>
              <a:gd name="connsiteY27676" fmla="*/ 1834251 h 6857979"/>
              <a:gd name="connsiteX27677" fmla="*/ 1729290 w 7283450"/>
              <a:gd name="connsiteY27677" fmla="*/ 1833854 h 6857979"/>
              <a:gd name="connsiteX27678" fmla="*/ 1738419 w 7283450"/>
              <a:gd name="connsiteY27678" fmla="*/ 1833060 h 6857979"/>
              <a:gd name="connsiteX27679" fmla="*/ 1742388 w 7283450"/>
              <a:gd name="connsiteY27679" fmla="*/ 1832663 h 6857979"/>
              <a:gd name="connsiteX27680" fmla="*/ 1744769 w 7283450"/>
              <a:gd name="connsiteY27680" fmla="*/ 1831869 h 6857979"/>
              <a:gd name="connsiteX27681" fmla="*/ 1749532 w 7283450"/>
              <a:gd name="connsiteY27681" fmla="*/ 1829884 h 6857979"/>
              <a:gd name="connsiteX27682" fmla="*/ 1753898 w 7283450"/>
              <a:gd name="connsiteY27682" fmla="*/ 1827503 h 6857979"/>
              <a:gd name="connsiteX27683" fmla="*/ 1758264 w 7283450"/>
              <a:gd name="connsiteY27683" fmla="*/ 1824327 h 6857979"/>
              <a:gd name="connsiteX27684" fmla="*/ 1762234 w 7283450"/>
              <a:gd name="connsiteY27684" fmla="*/ 1821152 h 6857979"/>
              <a:gd name="connsiteX27685" fmla="*/ 1766598 w 7283450"/>
              <a:gd name="connsiteY27685" fmla="*/ 1817182 h 6857979"/>
              <a:gd name="connsiteX27686" fmla="*/ 1770171 w 7283450"/>
              <a:gd name="connsiteY27686" fmla="*/ 1813213 h 6857979"/>
              <a:gd name="connsiteX27687" fmla="*/ 1773743 w 7283450"/>
              <a:gd name="connsiteY27687" fmla="*/ 1808449 h 6857979"/>
              <a:gd name="connsiteX27688" fmla="*/ 1777315 w 7283450"/>
              <a:gd name="connsiteY27688" fmla="*/ 1803686 h 6857979"/>
              <a:gd name="connsiteX27689" fmla="*/ 1780490 w 7283450"/>
              <a:gd name="connsiteY27689" fmla="*/ 1798525 h 6857979"/>
              <a:gd name="connsiteX27690" fmla="*/ 1783268 w 7283450"/>
              <a:gd name="connsiteY27690" fmla="*/ 1793365 h 6857979"/>
              <a:gd name="connsiteX27691" fmla="*/ 1785253 w 7283450"/>
              <a:gd name="connsiteY27691" fmla="*/ 1787411 h 6857979"/>
              <a:gd name="connsiteX27692" fmla="*/ 1787237 w 7283450"/>
              <a:gd name="connsiteY27692" fmla="*/ 1781457 h 6857979"/>
              <a:gd name="connsiteX27693" fmla="*/ 1788429 w 7283450"/>
              <a:gd name="connsiteY27693" fmla="*/ 1775105 h 6857979"/>
              <a:gd name="connsiteX27694" fmla="*/ 1789222 w 7283450"/>
              <a:gd name="connsiteY27694" fmla="*/ 1768754 h 6857979"/>
              <a:gd name="connsiteX27695" fmla="*/ 1789222 w 7283450"/>
              <a:gd name="connsiteY27695" fmla="*/ 1762006 h 6857979"/>
              <a:gd name="connsiteX27696" fmla="*/ 1788825 w 7283450"/>
              <a:gd name="connsiteY27696" fmla="*/ 1754861 h 6857979"/>
              <a:gd name="connsiteX27697" fmla="*/ 1788429 w 7283450"/>
              <a:gd name="connsiteY27697" fmla="*/ 1753273 h 6857979"/>
              <a:gd name="connsiteX27698" fmla="*/ 1787634 w 7283450"/>
              <a:gd name="connsiteY27698" fmla="*/ 1752082 h 6857979"/>
              <a:gd name="connsiteX27699" fmla="*/ 1785651 w 7283450"/>
              <a:gd name="connsiteY27699" fmla="*/ 1749701 h 6857979"/>
              <a:gd name="connsiteX27700" fmla="*/ 1783665 w 7283450"/>
              <a:gd name="connsiteY27700" fmla="*/ 1747716 h 6857979"/>
              <a:gd name="connsiteX27701" fmla="*/ 1783268 w 7283450"/>
              <a:gd name="connsiteY27701" fmla="*/ 1746525 h 6857979"/>
              <a:gd name="connsiteX27702" fmla="*/ 1782871 w 7283450"/>
              <a:gd name="connsiteY27702" fmla="*/ 1744937 h 6857979"/>
              <a:gd name="connsiteX27703" fmla="*/ 1782078 w 7283450"/>
              <a:gd name="connsiteY27703" fmla="*/ 1736998 h 6857979"/>
              <a:gd name="connsiteX27704" fmla="*/ 1782078 w 7283450"/>
              <a:gd name="connsiteY27704" fmla="*/ 1728265 h 6857979"/>
              <a:gd name="connsiteX27705" fmla="*/ 1782078 w 7283450"/>
              <a:gd name="connsiteY27705" fmla="*/ 1719136 h 6857979"/>
              <a:gd name="connsiteX27706" fmla="*/ 1781681 w 7283450"/>
              <a:gd name="connsiteY27706" fmla="*/ 1710005 h 6857979"/>
              <a:gd name="connsiteX27707" fmla="*/ 1780887 w 7283450"/>
              <a:gd name="connsiteY27707" fmla="*/ 1700876 h 6857979"/>
              <a:gd name="connsiteX27708" fmla="*/ 1779300 w 7283450"/>
              <a:gd name="connsiteY27708" fmla="*/ 1691746 h 6857979"/>
              <a:gd name="connsiteX27709" fmla="*/ 1778505 w 7283450"/>
              <a:gd name="connsiteY27709" fmla="*/ 1686982 h 6857979"/>
              <a:gd name="connsiteX27710" fmla="*/ 1776918 w 7283450"/>
              <a:gd name="connsiteY27710" fmla="*/ 1683013 h 6857979"/>
              <a:gd name="connsiteX27711" fmla="*/ 1775330 w 7283450"/>
              <a:gd name="connsiteY27711" fmla="*/ 1678646 h 6857979"/>
              <a:gd name="connsiteX27712" fmla="*/ 1772949 w 7283450"/>
              <a:gd name="connsiteY27712" fmla="*/ 1674677 h 6857979"/>
              <a:gd name="connsiteX27713" fmla="*/ 1770567 w 7283450"/>
              <a:gd name="connsiteY27713" fmla="*/ 1670707 h 6857979"/>
              <a:gd name="connsiteX27714" fmla="*/ 1767790 w 7283450"/>
              <a:gd name="connsiteY27714" fmla="*/ 1666341 h 6857979"/>
              <a:gd name="connsiteX27715" fmla="*/ 1763820 w 7283450"/>
              <a:gd name="connsiteY27715" fmla="*/ 1661577 h 6857979"/>
              <a:gd name="connsiteX27716" fmla="*/ 1759851 w 7283450"/>
              <a:gd name="connsiteY27716" fmla="*/ 1656814 h 6857979"/>
              <a:gd name="connsiteX27717" fmla="*/ 1755088 w 7283450"/>
              <a:gd name="connsiteY27717" fmla="*/ 1652051 h 6857979"/>
              <a:gd name="connsiteX27718" fmla="*/ 1750724 w 7283450"/>
              <a:gd name="connsiteY27718" fmla="*/ 1647684 h 6857979"/>
              <a:gd name="connsiteX27719" fmla="*/ 1745960 w 7283450"/>
              <a:gd name="connsiteY27719" fmla="*/ 1644112 h 6857979"/>
              <a:gd name="connsiteX27720" fmla="*/ 1741991 w 7283450"/>
              <a:gd name="connsiteY27720" fmla="*/ 1641333 h 6857979"/>
              <a:gd name="connsiteX27721" fmla="*/ 1741197 w 7283450"/>
              <a:gd name="connsiteY27721" fmla="*/ 1640936 h 6857979"/>
              <a:gd name="connsiteX27722" fmla="*/ 1740007 w 7283450"/>
              <a:gd name="connsiteY27722" fmla="*/ 1640936 h 6857979"/>
              <a:gd name="connsiteX27723" fmla="*/ 1736831 w 7283450"/>
              <a:gd name="connsiteY27723" fmla="*/ 1641333 h 6857979"/>
              <a:gd name="connsiteX27724" fmla="*/ 1734450 w 7283450"/>
              <a:gd name="connsiteY27724" fmla="*/ 1641730 h 6857979"/>
              <a:gd name="connsiteX27725" fmla="*/ 1733259 w 7283450"/>
              <a:gd name="connsiteY27725" fmla="*/ 1641730 h 6857979"/>
              <a:gd name="connsiteX27726" fmla="*/ 1732466 w 7283450"/>
              <a:gd name="connsiteY27726" fmla="*/ 1641333 h 6857979"/>
              <a:gd name="connsiteX27727" fmla="*/ 1726909 w 7283450"/>
              <a:gd name="connsiteY27727" fmla="*/ 1636570 h 6857979"/>
              <a:gd name="connsiteX27728" fmla="*/ 1720558 w 7283450"/>
              <a:gd name="connsiteY27728" fmla="*/ 1631409 h 6857979"/>
              <a:gd name="connsiteX27729" fmla="*/ 1713414 w 7283450"/>
              <a:gd name="connsiteY27729" fmla="*/ 1625455 h 6857979"/>
              <a:gd name="connsiteX27730" fmla="*/ 1706270 w 7283450"/>
              <a:gd name="connsiteY27730" fmla="*/ 1619898 h 6857979"/>
              <a:gd name="connsiteX27731" fmla="*/ 1702301 w 7283450"/>
              <a:gd name="connsiteY27731" fmla="*/ 1617516 h 6857979"/>
              <a:gd name="connsiteX27732" fmla="*/ 1698729 w 7283450"/>
              <a:gd name="connsiteY27732" fmla="*/ 1615134 h 6857979"/>
              <a:gd name="connsiteX27733" fmla="*/ 1694363 w 7283450"/>
              <a:gd name="connsiteY27733" fmla="*/ 1613150 h 6857979"/>
              <a:gd name="connsiteX27734" fmla="*/ 1690791 w 7283450"/>
              <a:gd name="connsiteY27734" fmla="*/ 1611562 h 6857979"/>
              <a:gd name="connsiteX27735" fmla="*/ 1686822 w 7283450"/>
              <a:gd name="connsiteY27735" fmla="*/ 1610371 h 6857979"/>
              <a:gd name="connsiteX27736" fmla="*/ 1683250 w 7283450"/>
              <a:gd name="connsiteY27736" fmla="*/ 1609974 h 6857979"/>
              <a:gd name="connsiteX27737" fmla="*/ 1679281 w 7283450"/>
              <a:gd name="connsiteY27737" fmla="*/ 1610371 h 6857979"/>
              <a:gd name="connsiteX27738" fmla="*/ 1676105 w 7283450"/>
              <a:gd name="connsiteY27738" fmla="*/ 1611165 h 6857979"/>
              <a:gd name="connsiteX27739" fmla="*/ 1674121 w 7283450"/>
              <a:gd name="connsiteY27739" fmla="*/ 1611959 h 6857979"/>
              <a:gd name="connsiteX27740" fmla="*/ 1672136 w 7283450"/>
              <a:gd name="connsiteY27740" fmla="*/ 1613150 h 6857979"/>
              <a:gd name="connsiteX27741" fmla="*/ 1668564 w 7283450"/>
              <a:gd name="connsiteY27741" fmla="*/ 1616722 h 6857979"/>
              <a:gd name="connsiteX27742" fmla="*/ 1666183 w 7283450"/>
              <a:gd name="connsiteY27742" fmla="*/ 1619501 h 6857979"/>
              <a:gd name="connsiteX27743" fmla="*/ 1664595 w 7283450"/>
              <a:gd name="connsiteY27743" fmla="*/ 1620295 h 6857979"/>
              <a:gd name="connsiteX27744" fmla="*/ 1663405 w 7283450"/>
              <a:gd name="connsiteY27744" fmla="*/ 1621089 h 6857979"/>
              <a:gd name="connsiteX27745" fmla="*/ 1663405 w 7283450"/>
              <a:gd name="connsiteY27745" fmla="*/ 1617913 h 6857979"/>
              <a:gd name="connsiteX27746" fmla="*/ 1663405 w 7283450"/>
              <a:gd name="connsiteY27746" fmla="*/ 1614738 h 6857979"/>
              <a:gd name="connsiteX27747" fmla="*/ 1662214 w 7283450"/>
              <a:gd name="connsiteY27747" fmla="*/ 1614738 h 6857979"/>
              <a:gd name="connsiteX27748" fmla="*/ 1661420 w 7283450"/>
              <a:gd name="connsiteY27748" fmla="*/ 1615134 h 6857979"/>
              <a:gd name="connsiteX27749" fmla="*/ 1659833 w 7283450"/>
              <a:gd name="connsiteY27749" fmla="*/ 1616325 h 6857979"/>
              <a:gd name="connsiteX27750" fmla="*/ 1657054 w 7283450"/>
              <a:gd name="connsiteY27750" fmla="*/ 1620692 h 6857979"/>
              <a:gd name="connsiteX27751" fmla="*/ 1655467 w 7283450"/>
              <a:gd name="connsiteY27751" fmla="*/ 1623073 h 6857979"/>
              <a:gd name="connsiteX27752" fmla="*/ 1653086 w 7283450"/>
              <a:gd name="connsiteY27752" fmla="*/ 1624661 h 6857979"/>
              <a:gd name="connsiteX27753" fmla="*/ 1651895 w 7283450"/>
              <a:gd name="connsiteY27753" fmla="*/ 1625058 h 6857979"/>
              <a:gd name="connsiteX27754" fmla="*/ 1650704 w 7283450"/>
              <a:gd name="connsiteY27754" fmla="*/ 1625058 h 6857979"/>
              <a:gd name="connsiteX27755" fmla="*/ 1649514 w 7283450"/>
              <a:gd name="connsiteY27755" fmla="*/ 1625058 h 6857979"/>
              <a:gd name="connsiteX27756" fmla="*/ 1647926 w 7283450"/>
              <a:gd name="connsiteY27756" fmla="*/ 1624661 h 6857979"/>
              <a:gd name="connsiteX27757" fmla="*/ 1644353 w 7283450"/>
              <a:gd name="connsiteY27757" fmla="*/ 1620295 h 6857979"/>
              <a:gd name="connsiteX27758" fmla="*/ 1641179 w 7283450"/>
              <a:gd name="connsiteY27758" fmla="*/ 1616325 h 6857979"/>
              <a:gd name="connsiteX27759" fmla="*/ 1635225 w 7283450"/>
              <a:gd name="connsiteY27759" fmla="*/ 1607592 h 6857979"/>
              <a:gd name="connsiteX27760" fmla="*/ 1632050 w 7283450"/>
              <a:gd name="connsiteY27760" fmla="*/ 1603623 h 6857979"/>
              <a:gd name="connsiteX27761" fmla="*/ 1628081 w 7283450"/>
              <a:gd name="connsiteY27761" fmla="*/ 1600050 h 6857979"/>
              <a:gd name="connsiteX27762" fmla="*/ 1624112 w 7283450"/>
              <a:gd name="connsiteY27762" fmla="*/ 1596478 h 6857979"/>
              <a:gd name="connsiteX27763" fmla="*/ 1622127 w 7283450"/>
              <a:gd name="connsiteY27763" fmla="*/ 1595287 h 6857979"/>
              <a:gd name="connsiteX27764" fmla="*/ 1619349 w 7283450"/>
              <a:gd name="connsiteY27764" fmla="*/ 1594493 h 6857979"/>
              <a:gd name="connsiteX27765" fmla="*/ 1617364 w 7283450"/>
              <a:gd name="connsiteY27765" fmla="*/ 1596478 h 6857979"/>
              <a:gd name="connsiteX27766" fmla="*/ 1614983 w 7283450"/>
              <a:gd name="connsiteY27766" fmla="*/ 1598462 h 6857979"/>
              <a:gd name="connsiteX27767" fmla="*/ 1612999 w 7283450"/>
              <a:gd name="connsiteY27767" fmla="*/ 1600050 h 6857979"/>
              <a:gd name="connsiteX27768" fmla="*/ 1610220 w 7283450"/>
              <a:gd name="connsiteY27768" fmla="*/ 1601241 h 6857979"/>
              <a:gd name="connsiteX27769" fmla="*/ 1608236 w 7283450"/>
              <a:gd name="connsiteY27769" fmla="*/ 1602432 h 6857979"/>
              <a:gd name="connsiteX27770" fmla="*/ 1605855 w 7283450"/>
              <a:gd name="connsiteY27770" fmla="*/ 1602829 h 6857979"/>
              <a:gd name="connsiteX27771" fmla="*/ 1601092 w 7283450"/>
              <a:gd name="connsiteY27771" fmla="*/ 1603623 h 6857979"/>
              <a:gd name="connsiteX27772" fmla="*/ 1596726 w 7283450"/>
              <a:gd name="connsiteY27772" fmla="*/ 1603623 h 6857979"/>
              <a:gd name="connsiteX27773" fmla="*/ 1591566 w 7283450"/>
              <a:gd name="connsiteY27773" fmla="*/ 1602432 h 6857979"/>
              <a:gd name="connsiteX27774" fmla="*/ 1587200 w 7283450"/>
              <a:gd name="connsiteY27774" fmla="*/ 1600844 h 6857979"/>
              <a:gd name="connsiteX27775" fmla="*/ 1582040 w 7283450"/>
              <a:gd name="connsiteY27775" fmla="*/ 1598860 h 6857979"/>
              <a:gd name="connsiteX27776" fmla="*/ 1577674 w 7283450"/>
              <a:gd name="connsiteY27776" fmla="*/ 1596081 h 6857979"/>
              <a:gd name="connsiteX27777" fmla="*/ 1572912 w 7283450"/>
              <a:gd name="connsiteY27777" fmla="*/ 1593699 h 6857979"/>
              <a:gd name="connsiteX27778" fmla="*/ 1563783 w 7283450"/>
              <a:gd name="connsiteY27778" fmla="*/ 1587348 h 6857979"/>
              <a:gd name="connsiteX27779" fmla="*/ 1555448 w 7283450"/>
              <a:gd name="connsiteY27779" fmla="*/ 1582188 h 6857979"/>
              <a:gd name="connsiteX27780" fmla="*/ 1551083 w 7283450"/>
              <a:gd name="connsiteY27780" fmla="*/ 1579409 h 6857979"/>
              <a:gd name="connsiteX27781" fmla="*/ 1547114 w 7283450"/>
              <a:gd name="connsiteY27781" fmla="*/ 1577424 h 6857979"/>
              <a:gd name="connsiteX27782" fmla="*/ 1549098 w 7283450"/>
              <a:gd name="connsiteY27782" fmla="*/ 1576233 h 6857979"/>
              <a:gd name="connsiteX27783" fmla="*/ 1550288 w 7283450"/>
              <a:gd name="connsiteY27783" fmla="*/ 1574248 h 6857979"/>
              <a:gd name="connsiteX27784" fmla="*/ 1551876 w 7283450"/>
              <a:gd name="connsiteY27784" fmla="*/ 1571867 h 6857979"/>
              <a:gd name="connsiteX27785" fmla="*/ 1552670 w 7283450"/>
              <a:gd name="connsiteY27785" fmla="*/ 1569088 h 6857979"/>
              <a:gd name="connsiteX27786" fmla="*/ 1554258 w 7283450"/>
              <a:gd name="connsiteY27786" fmla="*/ 1564325 h 6857979"/>
              <a:gd name="connsiteX27787" fmla="*/ 1555052 w 7283450"/>
              <a:gd name="connsiteY27787" fmla="*/ 1562340 h 6857979"/>
              <a:gd name="connsiteX27788" fmla="*/ 1556639 w 7283450"/>
              <a:gd name="connsiteY27788" fmla="*/ 1560752 h 6857979"/>
              <a:gd name="connsiteX27789" fmla="*/ 1558227 w 7283450"/>
              <a:gd name="connsiteY27789" fmla="*/ 1560355 h 6857979"/>
              <a:gd name="connsiteX27790" fmla="*/ 1559417 w 7283450"/>
              <a:gd name="connsiteY27790" fmla="*/ 1559561 h 6857979"/>
              <a:gd name="connsiteX27791" fmla="*/ 1562989 w 7283450"/>
              <a:gd name="connsiteY27791" fmla="*/ 1559561 h 6857979"/>
              <a:gd name="connsiteX27792" fmla="*/ 1565768 w 7283450"/>
              <a:gd name="connsiteY27792" fmla="*/ 1559958 h 6857979"/>
              <a:gd name="connsiteX27793" fmla="*/ 1569736 w 7283450"/>
              <a:gd name="connsiteY27793" fmla="*/ 1560752 h 6857979"/>
              <a:gd name="connsiteX27794" fmla="*/ 1576484 w 7283450"/>
              <a:gd name="connsiteY27794" fmla="*/ 1563134 h 6857979"/>
              <a:gd name="connsiteX27795" fmla="*/ 1580850 w 7283450"/>
              <a:gd name="connsiteY27795" fmla="*/ 1563928 h 6857979"/>
              <a:gd name="connsiteX27796" fmla="*/ 1584819 w 7283450"/>
              <a:gd name="connsiteY27796" fmla="*/ 1564325 h 6857979"/>
              <a:gd name="connsiteX27797" fmla="*/ 1585612 w 7283450"/>
              <a:gd name="connsiteY27797" fmla="*/ 1564325 h 6857979"/>
              <a:gd name="connsiteX27798" fmla="*/ 1587200 w 7283450"/>
              <a:gd name="connsiteY27798" fmla="*/ 1563531 h 6857979"/>
              <a:gd name="connsiteX27799" fmla="*/ 1589184 w 7283450"/>
              <a:gd name="connsiteY27799" fmla="*/ 1560752 h 6857979"/>
              <a:gd name="connsiteX27800" fmla="*/ 1591169 w 7283450"/>
              <a:gd name="connsiteY27800" fmla="*/ 1557577 h 6857979"/>
              <a:gd name="connsiteX27801" fmla="*/ 1596329 w 7283450"/>
              <a:gd name="connsiteY27801" fmla="*/ 1558371 h 6857979"/>
              <a:gd name="connsiteX27802" fmla="*/ 1601489 w 7283450"/>
              <a:gd name="connsiteY27802" fmla="*/ 1559561 h 6857979"/>
              <a:gd name="connsiteX27803" fmla="*/ 1612205 w 7283450"/>
              <a:gd name="connsiteY27803" fmla="*/ 1562340 h 6857979"/>
              <a:gd name="connsiteX27804" fmla="*/ 1622921 w 7283450"/>
              <a:gd name="connsiteY27804" fmla="*/ 1566309 h 6857979"/>
              <a:gd name="connsiteX27805" fmla="*/ 1633637 w 7283450"/>
              <a:gd name="connsiteY27805" fmla="*/ 1569882 h 6857979"/>
              <a:gd name="connsiteX27806" fmla="*/ 1644353 w 7283450"/>
              <a:gd name="connsiteY27806" fmla="*/ 1573851 h 6857979"/>
              <a:gd name="connsiteX27807" fmla="*/ 1649910 w 7283450"/>
              <a:gd name="connsiteY27807" fmla="*/ 1575042 h 6857979"/>
              <a:gd name="connsiteX27808" fmla="*/ 1655467 w 7283450"/>
              <a:gd name="connsiteY27808" fmla="*/ 1576233 h 6857979"/>
              <a:gd name="connsiteX27809" fmla="*/ 1660230 w 7283450"/>
              <a:gd name="connsiteY27809" fmla="*/ 1577424 h 6857979"/>
              <a:gd name="connsiteX27810" fmla="*/ 1665786 w 7283450"/>
              <a:gd name="connsiteY27810" fmla="*/ 1577821 h 6857979"/>
              <a:gd name="connsiteX27811" fmla="*/ 1670549 w 7283450"/>
              <a:gd name="connsiteY27811" fmla="*/ 1577821 h 6857979"/>
              <a:gd name="connsiteX27812" fmla="*/ 1676105 w 7283450"/>
              <a:gd name="connsiteY27812" fmla="*/ 1577424 h 6857979"/>
              <a:gd name="connsiteX27813" fmla="*/ 1676899 w 7283450"/>
              <a:gd name="connsiteY27813" fmla="*/ 1577027 h 6857979"/>
              <a:gd name="connsiteX27814" fmla="*/ 1678090 w 7283450"/>
              <a:gd name="connsiteY27814" fmla="*/ 1576233 h 6857979"/>
              <a:gd name="connsiteX27815" fmla="*/ 1679281 w 7283450"/>
              <a:gd name="connsiteY27815" fmla="*/ 1573058 h 6857979"/>
              <a:gd name="connsiteX27816" fmla="*/ 1680868 w 7283450"/>
              <a:gd name="connsiteY27816" fmla="*/ 1569485 h 6857979"/>
              <a:gd name="connsiteX27817" fmla="*/ 1681266 w 7283450"/>
              <a:gd name="connsiteY27817" fmla="*/ 1568294 h 6857979"/>
              <a:gd name="connsiteX27818" fmla="*/ 1682456 w 7283450"/>
              <a:gd name="connsiteY27818" fmla="*/ 1567500 h 6857979"/>
              <a:gd name="connsiteX27819" fmla="*/ 1686425 w 7283450"/>
              <a:gd name="connsiteY27819" fmla="*/ 1566707 h 6857979"/>
              <a:gd name="connsiteX27820" fmla="*/ 1690791 w 7283450"/>
              <a:gd name="connsiteY27820" fmla="*/ 1566309 h 6857979"/>
              <a:gd name="connsiteX27821" fmla="*/ 1694760 w 7283450"/>
              <a:gd name="connsiteY27821" fmla="*/ 1566309 h 6857979"/>
              <a:gd name="connsiteX27822" fmla="*/ 1699126 w 7283450"/>
              <a:gd name="connsiteY27822" fmla="*/ 1566707 h 6857979"/>
              <a:gd name="connsiteX27823" fmla="*/ 1707064 w 7283450"/>
              <a:gd name="connsiteY27823" fmla="*/ 1567897 h 6857979"/>
              <a:gd name="connsiteX27824" fmla="*/ 1710239 w 7283450"/>
              <a:gd name="connsiteY27824" fmla="*/ 1567897 h 6857979"/>
              <a:gd name="connsiteX27825" fmla="*/ 1713414 w 7283450"/>
              <a:gd name="connsiteY27825" fmla="*/ 1567500 h 6857979"/>
              <a:gd name="connsiteX27826" fmla="*/ 1717383 w 7283450"/>
              <a:gd name="connsiteY27826" fmla="*/ 1566309 h 6857979"/>
              <a:gd name="connsiteX27827" fmla="*/ 1721352 w 7283450"/>
              <a:gd name="connsiteY27827" fmla="*/ 1564722 h 6857979"/>
              <a:gd name="connsiteX27828" fmla="*/ 1725321 w 7283450"/>
              <a:gd name="connsiteY27828" fmla="*/ 1562340 h 6857979"/>
              <a:gd name="connsiteX27829" fmla="*/ 1728893 w 7283450"/>
              <a:gd name="connsiteY27829" fmla="*/ 1559561 h 6857979"/>
              <a:gd name="connsiteX27830" fmla="*/ 1733259 w 7283450"/>
              <a:gd name="connsiteY27830" fmla="*/ 1556783 h 6857979"/>
              <a:gd name="connsiteX27831" fmla="*/ 1736831 w 7283450"/>
              <a:gd name="connsiteY27831" fmla="*/ 1552813 h 6857979"/>
              <a:gd name="connsiteX27832" fmla="*/ 1743975 w 7283450"/>
              <a:gd name="connsiteY27832" fmla="*/ 1545271 h 6857979"/>
              <a:gd name="connsiteX27833" fmla="*/ 1751119 w 7283450"/>
              <a:gd name="connsiteY27833" fmla="*/ 1536538 h 6857979"/>
              <a:gd name="connsiteX27834" fmla="*/ 1757470 w 7283450"/>
              <a:gd name="connsiteY27834" fmla="*/ 1527805 h 6857979"/>
              <a:gd name="connsiteX27835" fmla="*/ 1762629 w 7283450"/>
              <a:gd name="connsiteY27835" fmla="*/ 1519072 h 6857979"/>
              <a:gd name="connsiteX27836" fmla="*/ 1766995 w 7283450"/>
              <a:gd name="connsiteY27836" fmla="*/ 1510736 h 6857979"/>
              <a:gd name="connsiteX27837" fmla="*/ 1766995 w 7283450"/>
              <a:gd name="connsiteY27837" fmla="*/ 1509943 h 6857979"/>
              <a:gd name="connsiteX27838" fmla="*/ 1766598 w 7283450"/>
              <a:gd name="connsiteY27838" fmla="*/ 1509149 h 6857979"/>
              <a:gd name="connsiteX27839" fmla="*/ 1765012 w 7283450"/>
              <a:gd name="connsiteY27839" fmla="*/ 1506767 h 6857979"/>
              <a:gd name="connsiteX27840" fmla="*/ 1763820 w 7283450"/>
              <a:gd name="connsiteY27840" fmla="*/ 1503988 h 6857979"/>
              <a:gd name="connsiteX27841" fmla="*/ 1763423 w 7283450"/>
              <a:gd name="connsiteY27841" fmla="*/ 1502004 h 6857979"/>
              <a:gd name="connsiteX27842" fmla="*/ 1763820 w 7283450"/>
              <a:gd name="connsiteY27842" fmla="*/ 1500813 h 6857979"/>
              <a:gd name="connsiteX27843" fmla="*/ 1764614 w 7283450"/>
              <a:gd name="connsiteY27843" fmla="*/ 1498431 h 6857979"/>
              <a:gd name="connsiteX27844" fmla="*/ 1765805 w 7283450"/>
              <a:gd name="connsiteY27844" fmla="*/ 1496446 h 6857979"/>
              <a:gd name="connsiteX27845" fmla="*/ 1768186 w 7283450"/>
              <a:gd name="connsiteY27845" fmla="*/ 1492080 h 6857979"/>
              <a:gd name="connsiteX27846" fmla="*/ 1771361 w 7283450"/>
              <a:gd name="connsiteY27846" fmla="*/ 1488507 h 6857979"/>
              <a:gd name="connsiteX27847" fmla="*/ 1775330 w 7283450"/>
              <a:gd name="connsiteY27847" fmla="*/ 1484935 h 6857979"/>
              <a:gd name="connsiteX27848" fmla="*/ 1782871 w 7283450"/>
              <a:gd name="connsiteY27848" fmla="*/ 1478584 h 6857979"/>
              <a:gd name="connsiteX27849" fmla="*/ 1786047 w 7283450"/>
              <a:gd name="connsiteY27849" fmla="*/ 1474615 h 6857979"/>
              <a:gd name="connsiteX27850" fmla="*/ 1788825 w 7283450"/>
              <a:gd name="connsiteY27850" fmla="*/ 1470645 h 6857979"/>
              <a:gd name="connsiteX27851" fmla="*/ 1793191 w 7283450"/>
              <a:gd name="connsiteY27851" fmla="*/ 1462706 h 6857979"/>
              <a:gd name="connsiteX27852" fmla="*/ 1795969 w 7283450"/>
              <a:gd name="connsiteY27852" fmla="*/ 1455164 h 6857979"/>
              <a:gd name="connsiteX27853" fmla="*/ 1798747 w 7283450"/>
              <a:gd name="connsiteY27853" fmla="*/ 1448019 h 6857979"/>
              <a:gd name="connsiteX27854" fmla="*/ 1801526 w 7283450"/>
              <a:gd name="connsiteY27854" fmla="*/ 1441271 h 6857979"/>
              <a:gd name="connsiteX27855" fmla="*/ 1804701 w 7283450"/>
              <a:gd name="connsiteY27855" fmla="*/ 1435316 h 6857979"/>
              <a:gd name="connsiteX27856" fmla="*/ 1806685 w 7283450"/>
              <a:gd name="connsiteY27856" fmla="*/ 1432141 h 6857979"/>
              <a:gd name="connsiteX27857" fmla="*/ 1809464 w 7283450"/>
              <a:gd name="connsiteY27857" fmla="*/ 1428966 h 6857979"/>
              <a:gd name="connsiteX27858" fmla="*/ 1811845 w 7283450"/>
              <a:gd name="connsiteY27858" fmla="*/ 1425789 h 6857979"/>
              <a:gd name="connsiteX27859" fmla="*/ 1815020 w 7283450"/>
              <a:gd name="connsiteY27859" fmla="*/ 1423011 h 6857979"/>
              <a:gd name="connsiteX27860" fmla="*/ 1818990 w 7283450"/>
              <a:gd name="connsiteY27860" fmla="*/ 1420232 h 6857979"/>
              <a:gd name="connsiteX27861" fmla="*/ 1823356 w 7283450"/>
              <a:gd name="connsiteY27861" fmla="*/ 1417057 h 6857979"/>
              <a:gd name="connsiteX27862" fmla="*/ 1825736 w 7283450"/>
              <a:gd name="connsiteY27862" fmla="*/ 1415469 h 6857979"/>
              <a:gd name="connsiteX27863" fmla="*/ 1827721 w 7283450"/>
              <a:gd name="connsiteY27863" fmla="*/ 1413485 h 6857979"/>
              <a:gd name="connsiteX27864" fmla="*/ 1829705 w 7283450"/>
              <a:gd name="connsiteY27864" fmla="*/ 1411104 h 6857979"/>
              <a:gd name="connsiteX27865" fmla="*/ 1831293 w 7283450"/>
              <a:gd name="connsiteY27865" fmla="*/ 1407928 h 6857979"/>
              <a:gd name="connsiteX27866" fmla="*/ 1834865 w 7283450"/>
              <a:gd name="connsiteY27866" fmla="*/ 1402371 h 6857979"/>
              <a:gd name="connsiteX27867" fmla="*/ 1837644 w 7283450"/>
              <a:gd name="connsiteY27867" fmla="*/ 1395225 h 6857979"/>
              <a:gd name="connsiteX27868" fmla="*/ 1840819 w 7283450"/>
              <a:gd name="connsiteY27868" fmla="*/ 1388477 h 6857979"/>
              <a:gd name="connsiteX27869" fmla="*/ 1844788 w 7283450"/>
              <a:gd name="connsiteY27869" fmla="*/ 1381729 h 6857979"/>
              <a:gd name="connsiteX27870" fmla="*/ 1846773 w 7283450"/>
              <a:gd name="connsiteY27870" fmla="*/ 1378553 h 6857979"/>
              <a:gd name="connsiteX27871" fmla="*/ 1849154 w 7283450"/>
              <a:gd name="connsiteY27871" fmla="*/ 1375775 h 6857979"/>
              <a:gd name="connsiteX27872" fmla="*/ 1851932 w 7283450"/>
              <a:gd name="connsiteY27872" fmla="*/ 1372599 h 6857979"/>
              <a:gd name="connsiteX27873" fmla="*/ 1854710 w 7283450"/>
              <a:gd name="connsiteY27873" fmla="*/ 1370217 h 6857979"/>
              <a:gd name="connsiteX27874" fmla="*/ 1856298 w 7283450"/>
              <a:gd name="connsiteY27874" fmla="*/ 1369423 h 6857979"/>
              <a:gd name="connsiteX27875" fmla="*/ 1857885 w 7283450"/>
              <a:gd name="connsiteY27875" fmla="*/ 1369027 h 6857979"/>
              <a:gd name="connsiteX27876" fmla="*/ 1859870 w 7283450"/>
              <a:gd name="connsiteY27876" fmla="*/ 1369027 h 6857979"/>
              <a:gd name="connsiteX27877" fmla="*/ 1861457 w 7283450"/>
              <a:gd name="connsiteY27877" fmla="*/ 1369027 h 6857979"/>
              <a:gd name="connsiteX27878" fmla="*/ 1863839 w 7283450"/>
              <a:gd name="connsiteY27878" fmla="*/ 1369821 h 6857979"/>
              <a:gd name="connsiteX27879" fmla="*/ 1864236 w 7283450"/>
              <a:gd name="connsiteY27879" fmla="*/ 1370217 h 6857979"/>
              <a:gd name="connsiteX27880" fmla="*/ 1866617 w 7283450"/>
              <a:gd name="connsiteY27880" fmla="*/ 1369027 h 6857979"/>
              <a:gd name="connsiteX27881" fmla="*/ 1868998 w 7283450"/>
              <a:gd name="connsiteY27881" fmla="*/ 1368233 h 6857979"/>
              <a:gd name="connsiteX27882" fmla="*/ 1874158 w 7283450"/>
              <a:gd name="connsiteY27882" fmla="*/ 1366248 h 6857979"/>
              <a:gd name="connsiteX27883" fmla="*/ 1879318 w 7283450"/>
              <a:gd name="connsiteY27883" fmla="*/ 1365057 h 6857979"/>
              <a:gd name="connsiteX27884" fmla="*/ 1884081 w 7283450"/>
              <a:gd name="connsiteY27884" fmla="*/ 1363469 h 6857979"/>
              <a:gd name="connsiteX27885" fmla="*/ 1886462 w 7283450"/>
              <a:gd name="connsiteY27885" fmla="*/ 1362279 h 6857979"/>
              <a:gd name="connsiteX27886" fmla="*/ 1888844 w 7283450"/>
              <a:gd name="connsiteY27886" fmla="*/ 1361088 h 6857979"/>
              <a:gd name="connsiteX27887" fmla="*/ 1890828 w 7283450"/>
              <a:gd name="connsiteY27887" fmla="*/ 1359500 h 6857979"/>
              <a:gd name="connsiteX27888" fmla="*/ 1892812 w 7283450"/>
              <a:gd name="connsiteY27888" fmla="*/ 1357118 h 6857979"/>
              <a:gd name="connsiteX27889" fmla="*/ 1894797 w 7283450"/>
              <a:gd name="connsiteY27889" fmla="*/ 1354736 h 6857979"/>
              <a:gd name="connsiteX27890" fmla="*/ 1896385 w 7283450"/>
              <a:gd name="connsiteY27890" fmla="*/ 1351561 h 6857979"/>
              <a:gd name="connsiteX27891" fmla="*/ 1897575 w 7283450"/>
              <a:gd name="connsiteY27891" fmla="*/ 1347988 h 6857979"/>
              <a:gd name="connsiteX27892" fmla="*/ 1898766 w 7283450"/>
              <a:gd name="connsiteY27892" fmla="*/ 1343622 h 6857979"/>
              <a:gd name="connsiteX27893" fmla="*/ 1898766 w 7283450"/>
              <a:gd name="connsiteY27893" fmla="*/ 1341637 h 6857979"/>
              <a:gd name="connsiteX27894" fmla="*/ 1898766 w 7283450"/>
              <a:gd name="connsiteY27894" fmla="*/ 1338858 h 6857979"/>
              <a:gd name="connsiteX27895" fmla="*/ 1897575 w 7283450"/>
              <a:gd name="connsiteY27895" fmla="*/ 1332904 h 6857979"/>
              <a:gd name="connsiteX27896" fmla="*/ 1896385 w 7283450"/>
              <a:gd name="connsiteY27896" fmla="*/ 1326553 h 6857979"/>
              <a:gd name="connsiteX27897" fmla="*/ 1895988 w 7283450"/>
              <a:gd name="connsiteY27897" fmla="*/ 1322980 h 6857979"/>
              <a:gd name="connsiteX27898" fmla="*/ 1895591 w 7283450"/>
              <a:gd name="connsiteY27898" fmla="*/ 1320201 h 6857979"/>
              <a:gd name="connsiteX27899" fmla="*/ 1895591 w 7283450"/>
              <a:gd name="connsiteY27899" fmla="*/ 1312659 h 6857979"/>
              <a:gd name="connsiteX27900" fmla="*/ 1894400 w 7283450"/>
              <a:gd name="connsiteY27900" fmla="*/ 1305911 h 6857979"/>
              <a:gd name="connsiteX27901" fmla="*/ 1892812 w 7283450"/>
              <a:gd name="connsiteY27901" fmla="*/ 1299956 h 6857979"/>
              <a:gd name="connsiteX27902" fmla="*/ 1890828 w 7283450"/>
              <a:gd name="connsiteY27902" fmla="*/ 1294399 h 6857979"/>
              <a:gd name="connsiteX27903" fmla="*/ 1888447 w 7283450"/>
              <a:gd name="connsiteY27903" fmla="*/ 1288842 h 6857979"/>
              <a:gd name="connsiteX27904" fmla="*/ 1885668 w 7283450"/>
              <a:gd name="connsiteY27904" fmla="*/ 1284078 h 6857979"/>
              <a:gd name="connsiteX27905" fmla="*/ 1882096 w 7283450"/>
              <a:gd name="connsiteY27905" fmla="*/ 1279315 h 6857979"/>
              <a:gd name="connsiteX27906" fmla="*/ 1878922 w 7283450"/>
              <a:gd name="connsiteY27906" fmla="*/ 1274948 h 6857979"/>
              <a:gd name="connsiteX27907" fmla="*/ 1871380 w 7283450"/>
              <a:gd name="connsiteY27907" fmla="*/ 1266215 h 6857979"/>
              <a:gd name="connsiteX27908" fmla="*/ 1863442 w 7283450"/>
              <a:gd name="connsiteY27908" fmla="*/ 1257482 h 6857979"/>
              <a:gd name="connsiteX27909" fmla="*/ 1859870 w 7283450"/>
              <a:gd name="connsiteY27909" fmla="*/ 1252719 h 6857979"/>
              <a:gd name="connsiteX27910" fmla="*/ 1855504 w 7283450"/>
              <a:gd name="connsiteY27910" fmla="*/ 1247956 h 6857979"/>
              <a:gd name="connsiteX27911" fmla="*/ 1852329 w 7283450"/>
              <a:gd name="connsiteY27911" fmla="*/ 1242400 h 6857979"/>
              <a:gd name="connsiteX27912" fmla="*/ 1848360 w 7283450"/>
              <a:gd name="connsiteY27912" fmla="*/ 1236446 h 6857979"/>
              <a:gd name="connsiteX27913" fmla="*/ 1848360 w 7283450"/>
              <a:gd name="connsiteY27913" fmla="*/ 1235652 h 6857979"/>
              <a:gd name="connsiteX27914" fmla="*/ 1848360 w 7283450"/>
              <a:gd name="connsiteY27914" fmla="*/ 1234461 h 6857979"/>
              <a:gd name="connsiteX27915" fmla="*/ 1848757 w 7283450"/>
              <a:gd name="connsiteY27915" fmla="*/ 1231682 h 6857979"/>
              <a:gd name="connsiteX27916" fmla="*/ 1848757 w 7283450"/>
              <a:gd name="connsiteY27916" fmla="*/ 1228506 h 6857979"/>
              <a:gd name="connsiteX27917" fmla="*/ 1848757 w 7283450"/>
              <a:gd name="connsiteY27917" fmla="*/ 1227316 h 6857979"/>
              <a:gd name="connsiteX27918" fmla="*/ 1848360 w 7283450"/>
              <a:gd name="connsiteY27918" fmla="*/ 1226523 h 6857979"/>
              <a:gd name="connsiteX27919" fmla="*/ 1845978 w 7283450"/>
              <a:gd name="connsiteY27919" fmla="*/ 1224141 h 6857979"/>
              <a:gd name="connsiteX27920" fmla="*/ 1843995 w 7283450"/>
              <a:gd name="connsiteY27920" fmla="*/ 1221362 h 6857979"/>
              <a:gd name="connsiteX27921" fmla="*/ 1842803 w 7283450"/>
              <a:gd name="connsiteY27921" fmla="*/ 1219775 h 6857979"/>
              <a:gd name="connsiteX27922" fmla="*/ 1842009 w 7283450"/>
              <a:gd name="connsiteY27922" fmla="*/ 1219377 h 6857979"/>
              <a:gd name="connsiteX27923" fmla="*/ 1842009 w 7283450"/>
              <a:gd name="connsiteY27923" fmla="*/ 1219775 h 6857979"/>
              <a:gd name="connsiteX27924" fmla="*/ 1840819 w 7283450"/>
              <a:gd name="connsiteY27924" fmla="*/ 1215409 h 6857979"/>
              <a:gd name="connsiteX27925" fmla="*/ 1840025 w 7283450"/>
              <a:gd name="connsiteY27925" fmla="*/ 1209851 h 6857979"/>
              <a:gd name="connsiteX27926" fmla="*/ 1839231 w 7283450"/>
              <a:gd name="connsiteY27926" fmla="*/ 1199927 h 6857979"/>
              <a:gd name="connsiteX27927" fmla="*/ 1838437 w 7283450"/>
              <a:gd name="connsiteY27927" fmla="*/ 1195561 h 6857979"/>
              <a:gd name="connsiteX27928" fmla="*/ 1837644 w 7283450"/>
              <a:gd name="connsiteY27928" fmla="*/ 1191988 h 6857979"/>
              <a:gd name="connsiteX27929" fmla="*/ 1836056 w 7283450"/>
              <a:gd name="connsiteY27929" fmla="*/ 1188018 h 6857979"/>
              <a:gd name="connsiteX27930" fmla="*/ 1834468 w 7283450"/>
              <a:gd name="connsiteY27930" fmla="*/ 1184049 h 6857979"/>
              <a:gd name="connsiteX27931" fmla="*/ 1830500 w 7283450"/>
              <a:gd name="connsiteY27931" fmla="*/ 1176904 h 6857979"/>
              <a:gd name="connsiteX27932" fmla="*/ 1826134 w 7283450"/>
              <a:gd name="connsiteY27932" fmla="*/ 1169759 h 6857979"/>
              <a:gd name="connsiteX27933" fmla="*/ 1816212 w 7283450"/>
              <a:gd name="connsiteY27933" fmla="*/ 1156659 h 6857979"/>
              <a:gd name="connsiteX27934" fmla="*/ 1811845 w 7283450"/>
              <a:gd name="connsiteY27934" fmla="*/ 1149911 h 6857979"/>
              <a:gd name="connsiteX27935" fmla="*/ 1807479 w 7283450"/>
              <a:gd name="connsiteY27935" fmla="*/ 1142766 h 6857979"/>
              <a:gd name="connsiteX27936" fmla="*/ 1803907 w 7283450"/>
              <a:gd name="connsiteY27936" fmla="*/ 1135224 h 6857979"/>
              <a:gd name="connsiteX27937" fmla="*/ 1799939 w 7283450"/>
              <a:gd name="connsiteY27937" fmla="*/ 1125300 h 6857979"/>
              <a:gd name="connsiteX27938" fmla="*/ 1792397 w 7283450"/>
              <a:gd name="connsiteY27938" fmla="*/ 1106247 h 6857979"/>
              <a:gd name="connsiteX27939" fmla="*/ 1788429 w 7283450"/>
              <a:gd name="connsiteY27939" fmla="*/ 1095528 h 6857979"/>
              <a:gd name="connsiteX27940" fmla="*/ 1786840 w 7283450"/>
              <a:gd name="connsiteY27940" fmla="*/ 1090368 h 6857979"/>
              <a:gd name="connsiteX27941" fmla="*/ 1786047 w 7283450"/>
              <a:gd name="connsiteY27941" fmla="*/ 1089177 h 6857979"/>
              <a:gd name="connsiteX27942" fmla="*/ 1785651 w 7283450"/>
              <a:gd name="connsiteY27942" fmla="*/ 1089574 h 6857979"/>
              <a:gd name="connsiteX27943" fmla="*/ 1786443 w 7283450"/>
              <a:gd name="connsiteY27943" fmla="*/ 1085208 h 6857979"/>
              <a:gd name="connsiteX27944" fmla="*/ 1787634 w 7283450"/>
              <a:gd name="connsiteY27944" fmla="*/ 1081636 h 6857979"/>
              <a:gd name="connsiteX27945" fmla="*/ 1789222 w 7283450"/>
              <a:gd name="connsiteY27945" fmla="*/ 1078063 h 6857979"/>
              <a:gd name="connsiteX27946" fmla="*/ 1791603 w 7283450"/>
              <a:gd name="connsiteY27946" fmla="*/ 1074094 h 6857979"/>
              <a:gd name="connsiteX27947" fmla="*/ 1794381 w 7283450"/>
              <a:gd name="connsiteY27947" fmla="*/ 1070521 h 6857979"/>
              <a:gd name="connsiteX27948" fmla="*/ 1797557 w 7283450"/>
              <a:gd name="connsiteY27948" fmla="*/ 1066948 h 6857979"/>
              <a:gd name="connsiteX27949" fmla="*/ 1804701 w 7283450"/>
              <a:gd name="connsiteY27949" fmla="*/ 1060597 h 6857979"/>
              <a:gd name="connsiteX27950" fmla="*/ 1812242 w 7283450"/>
              <a:gd name="connsiteY27950" fmla="*/ 1053850 h 6857979"/>
              <a:gd name="connsiteX27951" fmla="*/ 1819783 w 7283450"/>
              <a:gd name="connsiteY27951" fmla="*/ 1047100 h 6857979"/>
              <a:gd name="connsiteX27952" fmla="*/ 1823356 w 7283450"/>
              <a:gd name="connsiteY27952" fmla="*/ 1043924 h 6857979"/>
              <a:gd name="connsiteX27953" fmla="*/ 1826927 w 7283450"/>
              <a:gd name="connsiteY27953" fmla="*/ 1039955 h 6857979"/>
              <a:gd name="connsiteX27954" fmla="*/ 1830102 w 7283450"/>
              <a:gd name="connsiteY27954" fmla="*/ 1036382 h 6857979"/>
              <a:gd name="connsiteX27955" fmla="*/ 1832881 w 7283450"/>
              <a:gd name="connsiteY27955" fmla="*/ 1032413 h 6857979"/>
              <a:gd name="connsiteX27956" fmla="*/ 1836056 w 7283450"/>
              <a:gd name="connsiteY27956" fmla="*/ 1026855 h 6857979"/>
              <a:gd name="connsiteX27957" fmla="*/ 1838834 w 7283450"/>
              <a:gd name="connsiteY27957" fmla="*/ 1019710 h 6857979"/>
              <a:gd name="connsiteX27958" fmla="*/ 1841217 w 7283450"/>
              <a:gd name="connsiteY27958" fmla="*/ 1012962 h 6857979"/>
              <a:gd name="connsiteX27959" fmla="*/ 1842009 w 7283450"/>
              <a:gd name="connsiteY27959" fmla="*/ 1009390 h 6857979"/>
              <a:gd name="connsiteX27960" fmla="*/ 1842009 w 7283450"/>
              <a:gd name="connsiteY27960" fmla="*/ 1007008 h 6857979"/>
              <a:gd name="connsiteX27961" fmla="*/ 1842009 w 7283450"/>
              <a:gd name="connsiteY27961" fmla="*/ 1005817 h 6857979"/>
              <a:gd name="connsiteX27962" fmla="*/ 1841612 w 7283450"/>
              <a:gd name="connsiteY27962" fmla="*/ 1005420 h 6857979"/>
              <a:gd name="connsiteX27963" fmla="*/ 1841217 w 7283450"/>
              <a:gd name="connsiteY27963" fmla="*/ 1005420 h 6857979"/>
              <a:gd name="connsiteX27964" fmla="*/ 1839629 w 7283450"/>
              <a:gd name="connsiteY27964" fmla="*/ 1006214 h 6857979"/>
              <a:gd name="connsiteX27965" fmla="*/ 1838437 w 7283450"/>
              <a:gd name="connsiteY27965" fmla="*/ 1007405 h 6857979"/>
              <a:gd name="connsiteX27966" fmla="*/ 1836851 w 7283450"/>
              <a:gd name="connsiteY27966" fmla="*/ 1010183 h 6857979"/>
              <a:gd name="connsiteX27967" fmla="*/ 1839231 w 7283450"/>
              <a:gd name="connsiteY27967" fmla="*/ 1005817 h 6857979"/>
              <a:gd name="connsiteX27968" fmla="*/ 1839231 w 7283450"/>
              <a:gd name="connsiteY27968" fmla="*/ 1003832 h 6857979"/>
              <a:gd name="connsiteX27969" fmla="*/ 1839629 w 7283450"/>
              <a:gd name="connsiteY27969" fmla="*/ 1002245 h 6857979"/>
              <a:gd name="connsiteX27970" fmla="*/ 1840422 w 7283450"/>
              <a:gd name="connsiteY27970" fmla="*/ 1001451 h 6857979"/>
              <a:gd name="connsiteX27971" fmla="*/ 1841217 w 7283450"/>
              <a:gd name="connsiteY27971" fmla="*/ 1001054 h 6857979"/>
              <a:gd name="connsiteX27972" fmla="*/ 1842009 w 7283450"/>
              <a:gd name="connsiteY27972" fmla="*/ 1001054 h 6857979"/>
              <a:gd name="connsiteX27973" fmla="*/ 1843597 w 7283450"/>
              <a:gd name="connsiteY27973" fmla="*/ 1001451 h 6857979"/>
              <a:gd name="connsiteX27974" fmla="*/ 1846375 w 7283450"/>
              <a:gd name="connsiteY27974" fmla="*/ 1003038 h 6857979"/>
              <a:gd name="connsiteX27975" fmla="*/ 1852329 w 7283450"/>
              <a:gd name="connsiteY27975" fmla="*/ 1008199 h 6857979"/>
              <a:gd name="connsiteX27976" fmla="*/ 1855107 w 7283450"/>
              <a:gd name="connsiteY27976" fmla="*/ 1010977 h 6857979"/>
              <a:gd name="connsiteX27977" fmla="*/ 1857885 w 7283450"/>
              <a:gd name="connsiteY27977" fmla="*/ 1012565 h 6857979"/>
              <a:gd name="connsiteX27978" fmla="*/ 1859076 w 7283450"/>
              <a:gd name="connsiteY27978" fmla="*/ 1012962 h 6857979"/>
              <a:gd name="connsiteX27979" fmla="*/ 1861061 w 7283450"/>
              <a:gd name="connsiteY27979" fmla="*/ 1012962 h 6857979"/>
              <a:gd name="connsiteX27980" fmla="*/ 1864236 w 7283450"/>
              <a:gd name="connsiteY27980" fmla="*/ 1012565 h 6857979"/>
              <a:gd name="connsiteX27981" fmla="*/ 1867412 w 7283450"/>
              <a:gd name="connsiteY27981" fmla="*/ 1012168 h 6857979"/>
              <a:gd name="connsiteX27982" fmla="*/ 1869395 w 7283450"/>
              <a:gd name="connsiteY27982" fmla="*/ 1012168 h 6857979"/>
              <a:gd name="connsiteX27983" fmla="*/ 1870586 w 7283450"/>
              <a:gd name="connsiteY27983" fmla="*/ 1012565 h 6857979"/>
              <a:gd name="connsiteX27984" fmla="*/ 1871778 w 7283450"/>
              <a:gd name="connsiteY27984" fmla="*/ 1013359 h 6857979"/>
              <a:gd name="connsiteX27985" fmla="*/ 1872967 w 7283450"/>
              <a:gd name="connsiteY27985" fmla="*/ 1014947 h 6857979"/>
              <a:gd name="connsiteX27986" fmla="*/ 1874952 w 7283450"/>
              <a:gd name="connsiteY27986" fmla="*/ 1018916 h 6857979"/>
              <a:gd name="connsiteX27987" fmla="*/ 1877333 w 7283450"/>
              <a:gd name="connsiteY27987" fmla="*/ 1022886 h 6857979"/>
              <a:gd name="connsiteX27988" fmla="*/ 1878524 w 7283450"/>
              <a:gd name="connsiteY27988" fmla="*/ 1024474 h 6857979"/>
              <a:gd name="connsiteX27989" fmla="*/ 1880112 w 7283450"/>
              <a:gd name="connsiteY27989" fmla="*/ 1025664 h 6857979"/>
              <a:gd name="connsiteX27990" fmla="*/ 1882493 w 7283450"/>
              <a:gd name="connsiteY27990" fmla="*/ 1027649 h 6857979"/>
              <a:gd name="connsiteX27991" fmla="*/ 1884874 w 7283450"/>
              <a:gd name="connsiteY27991" fmla="*/ 1028840 h 6857979"/>
              <a:gd name="connsiteX27992" fmla="*/ 1890828 w 7283450"/>
              <a:gd name="connsiteY27992" fmla="*/ 1031222 h 6857979"/>
              <a:gd name="connsiteX27993" fmla="*/ 1896781 w 7283450"/>
              <a:gd name="connsiteY27993" fmla="*/ 1032809 h 6857979"/>
              <a:gd name="connsiteX27994" fmla="*/ 1903132 w 7283450"/>
              <a:gd name="connsiteY27994" fmla="*/ 1034794 h 6857979"/>
              <a:gd name="connsiteX27995" fmla="*/ 1908688 w 7283450"/>
              <a:gd name="connsiteY27995" fmla="*/ 1035985 h 6857979"/>
              <a:gd name="connsiteX27996" fmla="*/ 1914245 w 7283450"/>
              <a:gd name="connsiteY27996" fmla="*/ 1037573 h 6857979"/>
              <a:gd name="connsiteX27997" fmla="*/ 1919802 w 7283450"/>
              <a:gd name="connsiteY27997" fmla="*/ 1039955 h 6857979"/>
              <a:gd name="connsiteX27998" fmla="*/ 1921786 w 7283450"/>
              <a:gd name="connsiteY27998" fmla="*/ 1041145 h 6857979"/>
              <a:gd name="connsiteX27999" fmla="*/ 1923771 w 7283450"/>
              <a:gd name="connsiteY27999" fmla="*/ 1042336 h 6857979"/>
              <a:gd name="connsiteX28000" fmla="*/ 1925756 w 7283450"/>
              <a:gd name="connsiteY28000" fmla="*/ 1044718 h 6857979"/>
              <a:gd name="connsiteX28001" fmla="*/ 1928136 w 7283450"/>
              <a:gd name="connsiteY28001" fmla="*/ 1046703 h 6857979"/>
              <a:gd name="connsiteX28002" fmla="*/ 1931312 w 7283450"/>
              <a:gd name="connsiteY28002" fmla="*/ 1051864 h 6857979"/>
              <a:gd name="connsiteX28003" fmla="*/ 1934487 w 7283450"/>
              <a:gd name="connsiteY28003" fmla="*/ 1057025 h 6857979"/>
              <a:gd name="connsiteX28004" fmla="*/ 1938059 w 7283450"/>
              <a:gd name="connsiteY28004" fmla="*/ 1063376 h 6857979"/>
              <a:gd name="connsiteX28005" fmla="*/ 1940837 w 7283450"/>
              <a:gd name="connsiteY28005" fmla="*/ 1069330 h 6857979"/>
              <a:gd name="connsiteX28006" fmla="*/ 1944012 w 7283450"/>
              <a:gd name="connsiteY28006" fmla="*/ 1075284 h 6857979"/>
              <a:gd name="connsiteX28007" fmla="*/ 1947981 w 7283450"/>
              <a:gd name="connsiteY28007" fmla="*/ 1081239 h 6857979"/>
              <a:gd name="connsiteX28008" fmla="*/ 1951950 w 7283450"/>
              <a:gd name="connsiteY28008" fmla="*/ 1086399 h 6857979"/>
              <a:gd name="connsiteX28009" fmla="*/ 1962667 w 7283450"/>
              <a:gd name="connsiteY28009" fmla="*/ 1096720 h 6857979"/>
              <a:gd name="connsiteX28010" fmla="*/ 1972986 w 7283450"/>
              <a:gd name="connsiteY28010" fmla="*/ 1108628 h 6857979"/>
              <a:gd name="connsiteX28011" fmla="*/ 1978146 w 7283450"/>
              <a:gd name="connsiteY28011" fmla="*/ 1114979 h 6857979"/>
              <a:gd name="connsiteX28012" fmla="*/ 1983305 w 7283450"/>
              <a:gd name="connsiteY28012" fmla="*/ 1121728 h 6857979"/>
              <a:gd name="connsiteX28013" fmla="*/ 1988466 w 7283450"/>
              <a:gd name="connsiteY28013" fmla="*/ 1128873 h 6857979"/>
              <a:gd name="connsiteX28014" fmla="*/ 1992831 w 7283450"/>
              <a:gd name="connsiteY28014" fmla="*/ 1136018 h 6857979"/>
              <a:gd name="connsiteX28015" fmla="*/ 1991640 w 7283450"/>
              <a:gd name="connsiteY28015" fmla="*/ 1138399 h 6857979"/>
              <a:gd name="connsiteX28016" fmla="*/ 1990847 w 7283450"/>
              <a:gd name="connsiteY28016" fmla="*/ 1140781 h 6857979"/>
              <a:gd name="connsiteX28017" fmla="*/ 1990053 w 7283450"/>
              <a:gd name="connsiteY28017" fmla="*/ 1143163 h 6857979"/>
              <a:gd name="connsiteX28018" fmla="*/ 1989656 w 7283450"/>
              <a:gd name="connsiteY28018" fmla="*/ 1146338 h 6857979"/>
              <a:gd name="connsiteX28019" fmla="*/ 1989656 w 7283450"/>
              <a:gd name="connsiteY28019" fmla="*/ 1152293 h 6857979"/>
              <a:gd name="connsiteX28020" fmla="*/ 1990847 w 7283450"/>
              <a:gd name="connsiteY28020" fmla="*/ 1159041 h 6857979"/>
              <a:gd name="connsiteX28021" fmla="*/ 1992434 w 7283450"/>
              <a:gd name="connsiteY28021" fmla="*/ 1166583 h 6857979"/>
              <a:gd name="connsiteX28022" fmla="*/ 1994817 w 7283450"/>
              <a:gd name="connsiteY28022" fmla="*/ 1174522 h 6857979"/>
              <a:gd name="connsiteX28023" fmla="*/ 1997991 w 7283450"/>
              <a:gd name="connsiteY28023" fmla="*/ 1182858 h 6857979"/>
              <a:gd name="connsiteX28024" fmla="*/ 2001563 w 7283450"/>
              <a:gd name="connsiteY28024" fmla="*/ 1191194 h 6857979"/>
              <a:gd name="connsiteX28025" fmla="*/ 2005532 w 7283450"/>
              <a:gd name="connsiteY28025" fmla="*/ 1199133 h 6857979"/>
              <a:gd name="connsiteX28026" fmla="*/ 2009898 w 7283450"/>
              <a:gd name="connsiteY28026" fmla="*/ 1207073 h 6857979"/>
              <a:gd name="connsiteX28027" fmla="*/ 2014661 w 7283450"/>
              <a:gd name="connsiteY28027" fmla="*/ 1214614 h 6857979"/>
              <a:gd name="connsiteX28028" fmla="*/ 2019027 w 7283450"/>
              <a:gd name="connsiteY28028" fmla="*/ 1220965 h 6857979"/>
              <a:gd name="connsiteX28029" fmla="*/ 2023789 w 7283450"/>
              <a:gd name="connsiteY28029" fmla="*/ 1227316 h 6857979"/>
              <a:gd name="connsiteX28030" fmla="*/ 2028155 w 7283450"/>
              <a:gd name="connsiteY28030" fmla="*/ 1232873 h 6857979"/>
              <a:gd name="connsiteX28031" fmla="*/ 2032918 w 7283450"/>
              <a:gd name="connsiteY28031" fmla="*/ 1236842 h 6857979"/>
              <a:gd name="connsiteX28032" fmla="*/ 2036888 w 7283450"/>
              <a:gd name="connsiteY28032" fmla="*/ 1240017 h 6857979"/>
              <a:gd name="connsiteX28033" fmla="*/ 2041253 w 7283450"/>
              <a:gd name="connsiteY28033" fmla="*/ 1242002 h 6857979"/>
              <a:gd name="connsiteX28034" fmla="*/ 2046810 w 7283450"/>
              <a:gd name="connsiteY28034" fmla="*/ 1243590 h 6857979"/>
              <a:gd name="connsiteX28035" fmla="*/ 2053954 w 7283450"/>
              <a:gd name="connsiteY28035" fmla="*/ 1245178 h 6857979"/>
              <a:gd name="connsiteX28036" fmla="*/ 2061495 w 7283450"/>
              <a:gd name="connsiteY28036" fmla="*/ 1246766 h 6857979"/>
              <a:gd name="connsiteX28037" fmla="*/ 2078164 w 7283450"/>
              <a:gd name="connsiteY28037" fmla="*/ 1250338 h 6857979"/>
              <a:gd name="connsiteX28038" fmla="*/ 2093247 w 7283450"/>
              <a:gd name="connsiteY28038" fmla="*/ 1253116 h 6857979"/>
              <a:gd name="connsiteX28039" fmla="*/ 2096025 w 7283450"/>
              <a:gd name="connsiteY28039" fmla="*/ 1254307 h 6857979"/>
              <a:gd name="connsiteX28040" fmla="*/ 2099994 w 7283450"/>
              <a:gd name="connsiteY28040" fmla="*/ 1257086 h 6857979"/>
              <a:gd name="connsiteX28041" fmla="*/ 2103169 w 7283450"/>
              <a:gd name="connsiteY28041" fmla="*/ 1259070 h 6857979"/>
              <a:gd name="connsiteX28042" fmla="*/ 2104757 w 7283450"/>
              <a:gd name="connsiteY28042" fmla="*/ 1259864 h 6857979"/>
              <a:gd name="connsiteX28043" fmla="*/ 2105551 w 7283450"/>
              <a:gd name="connsiteY28043" fmla="*/ 1259864 h 6857979"/>
              <a:gd name="connsiteX28044" fmla="*/ 2107138 w 7283450"/>
              <a:gd name="connsiteY28044" fmla="*/ 1259864 h 6857979"/>
              <a:gd name="connsiteX28045" fmla="*/ 2108727 w 7283450"/>
              <a:gd name="connsiteY28045" fmla="*/ 1258674 h 6857979"/>
              <a:gd name="connsiteX28046" fmla="*/ 2111107 w 7283450"/>
              <a:gd name="connsiteY28046" fmla="*/ 1255101 h 6857979"/>
              <a:gd name="connsiteX28047" fmla="*/ 2113092 w 7283450"/>
              <a:gd name="connsiteY28047" fmla="*/ 1251926 h 6857979"/>
              <a:gd name="connsiteX28048" fmla="*/ 2114282 w 7283450"/>
              <a:gd name="connsiteY28048" fmla="*/ 1250734 h 6857979"/>
              <a:gd name="connsiteX28049" fmla="*/ 2115076 w 7283450"/>
              <a:gd name="connsiteY28049" fmla="*/ 1249941 h 6857979"/>
              <a:gd name="connsiteX28050" fmla="*/ 2117457 w 7283450"/>
              <a:gd name="connsiteY28050" fmla="*/ 1249941 h 6857979"/>
              <a:gd name="connsiteX28051" fmla="*/ 2119045 w 7283450"/>
              <a:gd name="connsiteY28051" fmla="*/ 1249941 h 6857979"/>
              <a:gd name="connsiteX28052" fmla="*/ 2123014 w 7283450"/>
              <a:gd name="connsiteY28052" fmla="*/ 1250338 h 6857979"/>
              <a:gd name="connsiteX28053" fmla="*/ 2127380 w 7283450"/>
              <a:gd name="connsiteY28053" fmla="*/ 1251926 h 6857979"/>
              <a:gd name="connsiteX28054" fmla="*/ 2131746 w 7283450"/>
              <a:gd name="connsiteY28054" fmla="*/ 1253911 h 6857979"/>
              <a:gd name="connsiteX28055" fmla="*/ 2140875 w 7283450"/>
              <a:gd name="connsiteY28055" fmla="*/ 1257879 h 6857979"/>
              <a:gd name="connsiteX28056" fmla="*/ 2145240 w 7283450"/>
              <a:gd name="connsiteY28056" fmla="*/ 1259467 h 6857979"/>
              <a:gd name="connsiteX28057" fmla="*/ 2149606 w 7283450"/>
              <a:gd name="connsiteY28057" fmla="*/ 1259864 h 6857979"/>
              <a:gd name="connsiteX28058" fmla="*/ 2151194 w 7283450"/>
              <a:gd name="connsiteY28058" fmla="*/ 1259864 h 6857979"/>
              <a:gd name="connsiteX28059" fmla="*/ 2152385 w 7283450"/>
              <a:gd name="connsiteY28059" fmla="*/ 1259070 h 6857979"/>
              <a:gd name="connsiteX28060" fmla="*/ 2154766 w 7283450"/>
              <a:gd name="connsiteY28060" fmla="*/ 1256292 h 6857979"/>
              <a:gd name="connsiteX28061" fmla="*/ 2155957 w 7283450"/>
              <a:gd name="connsiteY28061" fmla="*/ 1254704 h 6857979"/>
              <a:gd name="connsiteX28062" fmla="*/ 2157544 w 7283450"/>
              <a:gd name="connsiteY28062" fmla="*/ 1253911 h 6857979"/>
              <a:gd name="connsiteX28063" fmla="*/ 2159927 w 7283450"/>
              <a:gd name="connsiteY28063" fmla="*/ 1253116 h 6857979"/>
              <a:gd name="connsiteX28064" fmla="*/ 2162307 w 7283450"/>
              <a:gd name="connsiteY28064" fmla="*/ 1253116 h 6857979"/>
              <a:gd name="connsiteX28065" fmla="*/ 2165085 w 7283450"/>
              <a:gd name="connsiteY28065" fmla="*/ 1253911 h 6857979"/>
              <a:gd name="connsiteX28066" fmla="*/ 2169849 w 7283450"/>
              <a:gd name="connsiteY28066" fmla="*/ 1255101 h 6857979"/>
              <a:gd name="connsiteX28067" fmla="*/ 2172626 w 7283450"/>
              <a:gd name="connsiteY28067" fmla="*/ 1255498 h 6857979"/>
              <a:gd name="connsiteX28068" fmla="*/ 2175405 w 7283450"/>
              <a:gd name="connsiteY28068" fmla="*/ 1255498 h 6857979"/>
              <a:gd name="connsiteX28069" fmla="*/ 2178580 w 7283450"/>
              <a:gd name="connsiteY28069" fmla="*/ 1254704 h 6857979"/>
              <a:gd name="connsiteX28070" fmla="*/ 2180961 w 7283450"/>
              <a:gd name="connsiteY28070" fmla="*/ 1253116 h 6857979"/>
              <a:gd name="connsiteX28071" fmla="*/ 2182152 w 7283450"/>
              <a:gd name="connsiteY28071" fmla="*/ 1252323 h 6857979"/>
              <a:gd name="connsiteX28072" fmla="*/ 2182946 w 7283450"/>
              <a:gd name="connsiteY28072" fmla="*/ 1251131 h 6857979"/>
              <a:gd name="connsiteX28073" fmla="*/ 2184930 w 7283450"/>
              <a:gd name="connsiteY28073" fmla="*/ 1248750 h 6857979"/>
              <a:gd name="connsiteX28074" fmla="*/ 2186121 w 7283450"/>
              <a:gd name="connsiteY28074" fmla="*/ 1245178 h 6857979"/>
              <a:gd name="connsiteX28075" fmla="*/ 2186518 w 7283450"/>
              <a:gd name="connsiteY28075" fmla="*/ 1241605 h 6857979"/>
              <a:gd name="connsiteX28076" fmla="*/ 2187312 w 7283450"/>
              <a:gd name="connsiteY28076" fmla="*/ 1235652 h 6857979"/>
              <a:gd name="connsiteX28077" fmla="*/ 2187710 w 7283450"/>
              <a:gd name="connsiteY28077" fmla="*/ 1233271 h 6857979"/>
              <a:gd name="connsiteX28078" fmla="*/ 2187710 w 7283450"/>
              <a:gd name="connsiteY28078" fmla="*/ 1233667 h 6857979"/>
              <a:gd name="connsiteX28079" fmla="*/ 2188899 w 7283450"/>
              <a:gd name="connsiteY28079" fmla="*/ 1234064 h 6857979"/>
              <a:gd name="connsiteX28080" fmla="*/ 2190488 w 7283450"/>
              <a:gd name="connsiteY28080" fmla="*/ 1233667 h 6857979"/>
              <a:gd name="connsiteX28081" fmla="*/ 2192075 w 7283450"/>
              <a:gd name="connsiteY28081" fmla="*/ 1233271 h 6857979"/>
              <a:gd name="connsiteX28082" fmla="*/ 2193265 w 7283450"/>
              <a:gd name="connsiteY28082" fmla="*/ 1232476 h 6857979"/>
              <a:gd name="connsiteX28083" fmla="*/ 2194059 w 7283450"/>
              <a:gd name="connsiteY28083" fmla="*/ 1231682 h 6857979"/>
              <a:gd name="connsiteX28084" fmla="*/ 2194456 w 7283450"/>
              <a:gd name="connsiteY28084" fmla="*/ 1230094 h 6857979"/>
              <a:gd name="connsiteX28085" fmla="*/ 2194854 w 7283450"/>
              <a:gd name="connsiteY28085" fmla="*/ 1228904 h 6857979"/>
              <a:gd name="connsiteX28086" fmla="*/ 2195250 w 7283450"/>
              <a:gd name="connsiteY28086" fmla="*/ 1227316 h 6857979"/>
              <a:gd name="connsiteX28087" fmla="*/ 2194854 w 7283450"/>
              <a:gd name="connsiteY28087" fmla="*/ 1225331 h 6857979"/>
              <a:gd name="connsiteX28088" fmla="*/ 2194456 w 7283450"/>
              <a:gd name="connsiteY28088" fmla="*/ 1222950 h 6857979"/>
              <a:gd name="connsiteX28089" fmla="*/ 2194059 w 7283450"/>
              <a:gd name="connsiteY28089" fmla="*/ 1219775 h 6857979"/>
              <a:gd name="connsiteX28090" fmla="*/ 2192471 w 7283450"/>
              <a:gd name="connsiteY28090" fmla="*/ 1217790 h 6857979"/>
              <a:gd name="connsiteX28091" fmla="*/ 2191281 w 7283450"/>
              <a:gd name="connsiteY28091" fmla="*/ 1215805 h 6857979"/>
              <a:gd name="connsiteX28092" fmla="*/ 2189296 w 7283450"/>
              <a:gd name="connsiteY28092" fmla="*/ 1213027 h 6857979"/>
              <a:gd name="connsiteX28093" fmla="*/ 2186915 w 7283450"/>
              <a:gd name="connsiteY28093" fmla="*/ 1210645 h 6857979"/>
              <a:gd name="connsiteX28094" fmla="*/ 2180564 w 7283450"/>
              <a:gd name="connsiteY28094" fmla="*/ 1205881 h 6857979"/>
              <a:gd name="connsiteX28095" fmla="*/ 2173420 w 7283450"/>
              <a:gd name="connsiteY28095" fmla="*/ 1201118 h 6857979"/>
              <a:gd name="connsiteX28096" fmla="*/ 2165879 w 7283450"/>
              <a:gd name="connsiteY28096" fmla="*/ 1196751 h 6857979"/>
              <a:gd name="connsiteX28097" fmla="*/ 2158338 w 7283450"/>
              <a:gd name="connsiteY28097" fmla="*/ 1192385 h 6857979"/>
              <a:gd name="connsiteX28098" fmla="*/ 2151988 w 7283450"/>
              <a:gd name="connsiteY28098" fmla="*/ 1189209 h 6857979"/>
              <a:gd name="connsiteX28099" fmla="*/ 2146432 w 7283450"/>
              <a:gd name="connsiteY28099" fmla="*/ 1186430 h 6857979"/>
              <a:gd name="connsiteX28100" fmla="*/ 2145240 w 7283450"/>
              <a:gd name="connsiteY28100" fmla="*/ 1186034 h 6857979"/>
              <a:gd name="connsiteX28101" fmla="*/ 2143653 w 7283450"/>
              <a:gd name="connsiteY28101" fmla="*/ 1186034 h 6857979"/>
              <a:gd name="connsiteX28102" fmla="*/ 2142066 w 7283450"/>
              <a:gd name="connsiteY28102" fmla="*/ 1186430 h 6857979"/>
              <a:gd name="connsiteX28103" fmla="*/ 2140081 w 7283450"/>
              <a:gd name="connsiteY28103" fmla="*/ 1187224 h 6857979"/>
              <a:gd name="connsiteX28104" fmla="*/ 2137699 w 7283450"/>
              <a:gd name="connsiteY28104" fmla="*/ 1188812 h 6857979"/>
              <a:gd name="connsiteX28105" fmla="*/ 2137302 w 7283450"/>
              <a:gd name="connsiteY28105" fmla="*/ 1189606 h 6857979"/>
              <a:gd name="connsiteX28106" fmla="*/ 2137302 w 7283450"/>
              <a:gd name="connsiteY28106" fmla="*/ 1190003 h 6857979"/>
              <a:gd name="connsiteX28107" fmla="*/ 2134921 w 7283450"/>
              <a:gd name="connsiteY28107" fmla="*/ 1188812 h 6857979"/>
              <a:gd name="connsiteX28108" fmla="*/ 2132540 w 7283450"/>
              <a:gd name="connsiteY28108" fmla="*/ 1186827 h 6857979"/>
              <a:gd name="connsiteX28109" fmla="*/ 2128968 w 7283450"/>
              <a:gd name="connsiteY28109" fmla="*/ 1182858 h 6857979"/>
              <a:gd name="connsiteX28110" fmla="*/ 2125395 w 7283450"/>
              <a:gd name="connsiteY28110" fmla="*/ 1178888 h 6857979"/>
              <a:gd name="connsiteX28111" fmla="*/ 2123411 w 7283450"/>
              <a:gd name="connsiteY28111" fmla="*/ 1177300 h 6857979"/>
              <a:gd name="connsiteX28112" fmla="*/ 2121427 w 7283450"/>
              <a:gd name="connsiteY28112" fmla="*/ 1176507 h 6857979"/>
              <a:gd name="connsiteX28113" fmla="*/ 2119442 w 7283450"/>
              <a:gd name="connsiteY28113" fmla="*/ 1175713 h 6857979"/>
              <a:gd name="connsiteX28114" fmla="*/ 2117457 w 7283450"/>
              <a:gd name="connsiteY28114" fmla="*/ 1175316 h 6857979"/>
              <a:gd name="connsiteX28115" fmla="*/ 2113488 w 7283450"/>
              <a:gd name="connsiteY28115" fmla="*/ 1175713 h 6857979"/>
              <a:gd name="connsiteX28116" fmla="*/ 2110710 w 7283450"/>
              <a:gd name="connsiteY28116" fmla="*/ 1176507 h 6857979"/>
              <a:gd name="connsiteX28117" fmla="*/ 2109916 w 7283450"/>
              <a:gd name="connsiteY28117" fmla="*/ 1176507 h 6857979"/>
              <a:gd name="connsiteX28118" fmla="*/ 2109123 w 7283450"/>
              <a:gd name="connsiteY28118" fmla="*/ 1176507 h 6857979"/>
              <a:gd name="connsiteX28119" fmla="*/ 2105551 w 7283450"/>
              <a:gd name="connsiteY28119" fmla="*/ 1173728 h 6857979"/>
              <a:gd name="connsiteX28120" fmla="*/ 2102772 w 7283450"/>
              <a:gd name="connsiteY28120" fmla="*/ 1170552 h 6857979"/>
              <a:gd name="connsiteX28121" fmla="*/ 2100391 w 7283450"/>
              <a:gd name="connsiteY28121" fmla="*/ 1166979 h 6857979"/>
              <a:gd name="connsiteX28122" fmla="*/ 2097613 w 7283450"/>
              <a:gd name="connsiteY28122" fmla="*/ 1163804 h 6857979"/>
              <a:gd name="connsiteX28123" fmla="*/ 2092850 w 7283450"/>
              <a:gd name="connsiteY28123" fmla="*/ 1156262 h 6857979"/>
              <a:gd name="connsiteX28124" fmla="*/ 2089674 w 7283450"/>
              <a:gd name="connsiteY28124" fmla="*/ 1152690 h 6857979"/>
              <a:gd name="connsiteX28125" fmla="*/ 2086896 w 7283450"/>
              <a:gd name="connsiteY28125" fmla="*/ 1149514 h 6857979"/>
              <a:gd name="connsiteX28126" fmla="*/ 2081340 w 7283450"/>
              <a:gd name="connsiteY28126" fmla="*/ 1145544 h 6857979"/>
              <a:gd name="connsiteX28127" fmla="*/ 2076180 w 7283450"/>
              <a:gd name="connsiteY28127" fmla="*/ 1141972 h 6857979"/>
              <a:gd name="connsiteX28128" fmla="*/ 2071020 w 7283450"/>
              <a:gd name="connsiteY28128" fmla="*/ 1139193 h 6857979"/>
              <a:gd name="connsiteX28129" fmla="*/ 2066257 w 7283450"/>
              <a:gd name="connsiteY28129" fmla="*/ 1136415 h 6857979"/>
              <a:gd name="connsiteX28130" fmla="*/ 2061098 w 7283450"/>
              <a:gd name="connsiteY28130" fmla="*/ 1134430 h 6857979"/>
              <a:gd name="connsiteX28131" fmla="*/ 2057129 w 7283450"/>
              <a:gd name="connsiteY28131" fmla="*/ 1132048 h 6857979"/>
              <a:gd name="connsiteX28132" fmla="*/ 2052763 w 7283450"/>
              <a:gd name="connsiteY28132" fmla="*/ 1129666 h 6857979"/>
              <a:gd name="connsiteX28133" fmla="*/ 2049588 w 7283450"/>
              <a:gd name="connsiteY28133" fmla="*/ 1126094 h 6857979"/>
              <a:gd name="connsiteX28134" fmla="*/ 2044825 w 7283450"/>
              <a:gd name="connsiteY28134" fmla="*/ 1120537 h 6857979"/>
              <a:gd name="connsiteX28135" fmla="*/ 2039666 w 7283450"/>
              <a:gd name="connsiteY28135" fmla="*/ 1112201 h 6857979"/>
              <a:gd name="connsiteX28136" fmla="*/ 2034109 w 7283450"/>
              <a:gd name="connsiteY28136" fmla="*/ 1103468 h 6857979"/>
              <a:gd name="connsiteX28137" fmla="*/ 2030933 w 7283450"/>
              <a:gd name="connsiteY28137" fmla="*/ 1096323 h 6857979"/>
              <a:gd name="connsiteX28138" fmla="*/ 2030140 w 7283450"/>
              <a:gd name="connsiteY28138" fmla="*/ 1095131 h 6857979"/>
              <a:gd name="connsiteX28139" fmla="*/ 2030140 w 7283450"/>
              <a:gd name="connsiteY28139" fmla="*/ 1093544 h 6857979"/>
              <a:gd name="connsiteX28140" fmla="*/ 2030933 w 7283450"/>
              <a:gd name="connsiteY28140" fmla="*/ 1092353 h 6857979"/>
              <a:gd name="connsiteX28141" fmla="*/ 2031727 w 7283450"/>
              <a:gd name="connsiteY28141" fmla="*/ 1091162 h 6857979"/>
              <a:gd name="connsiteX28142" fmla="*/ 2032918 w 7283450"/>
              <a:gd name="connsiteY28142" fmla="*/ 1089971 h 6857979"/>
              <a:gd name="connsiteX28143" fmla="*/ 2033712 w 7283450"/>
              <a:gd name="connsiteY28143" fmla="*/ 1089574 h 6857979"/>
              <a:gd name="connsiteX28144" fmla="*/ 2033315 w 7283450"/>
              <a:gd name="connsiteY28144" fmla="*/ 1088780 h 6857979"/>
              <a:gd name="connsiteX28145" fmla="*/ 2032124 w 7283450"/>
              <a:gd name="connsiteY28145" fmla="*/ 1088383 h 6857979"/>
              <a:gd name="connsiteX28146" fmla="*/ 2029744 w 7283450"/>
              <a:gd name="connsiteY28146" fmla="*/ 1087987 h 6857979"/>
              <a:gd name="connsiteX28147" fmla="*/ 2027758 w 7283450"/>
              <a:gd name="connsiteY28147" fmla="*/ 1087590 h 6857979"/>
              <a:gd name="connsiteX28148" fmla="*/ 2027361 w 7283450"/>
              <a:gd name="connsiteY28148" fmla="*/ 1087193 h 6857979"/>
              <a:gd name="connsiteX28149" fmla="*/ 2027361 w 7283450"/>
              <a:gd name="connsiteY28149" fmla="*/ 1086399 h 6857979"/>
              <a:gd name="connsiteX28150" fmla="*/ 2028949 w 7283450"/>
              <a:gd name="connsiteY28150" fmla="*/ 1084017 h 6857979"/>
              <a:gd name="connsiteX28151" fmla="*/ 2030933 w 7283450"/>
              <a:gd name="connsiteY28151" fmla="*/ 1082429 h 6857979"/>
              <a:gd name="connsiteX28152" fmla="*/ 2032522 w 7283450"/>
              <a:gd name="connsiteY28152" fmla="*/ 1081239 h 6857979"/>
              <a:gd name="connsiteX28153" fmla="*/ 2034902 w 7283450"/>
              <a:gd name="connsiteY28153" fmla="*/ 1080842 h 6857979"/>
              <a:gd name="connsiteX28154" fmla="*/ 2036888 w 7283450"/>
              <a:gd name="connsiteY28154" fmla="*/ 1080445 h 6857979"/>
              <a:gd name="connsiteX28155" fmla="*/ 2040062 w 7283450"/>
              <a:gd name="connsiteY28155" fmla="*/ 1080445 h 6857979"/>
              <a:gd name="connsiteX28156" fmla="*/ 2042444 w 7283450"/>
              <a:gd name="connsiteY28156" fmla="*/ 1081239 h 6857979"/>
              <a:gd name="connsiteX28157" fmla="*/ 2045222 w 7283450"/>
              <a:gd name="connsiteY28157" fmla="*/ 1082032 h 6857979"/>
              <a:gd name="connsiteX28158" fmla="*/ 2051572 w 7283450"/>
              <a:gd name="connsiteY28158" fmla="*/ 1084414 h 6857979"/>
              <a:gd name="connsiteX28159" fmla="*/ 2058319 w 7283450"/>
              <a:gd name="connsiteY28159" fmla="*/ 1088383 h 6857979"/>
              <a:gd name="connsiteX28160" fmla="*/ 2065464 w 7283450"/>
              <a:gd name="connsiteY28160" fmla="*/ 1092353 h 6857979"/>
              <a:gd name="connsiteX28161" fmla="*/ 2072608 w 7283450"/>
              <a:gd name="connsiteY28161" fmla="*/ 1097514 h 6857979"/>
              <a:gd name="connsiteX28162" fmla="*/ 2086896 w 7283450"/>
              <a:gd name="connsiteY28162" fmla="*/ 1108231 h 6857979"/>
              <a:gd name="connsiteX28163" fmla="*/ 2100788 w 7283450"/>
              <a:gd name="connsiteY28163" fmla="*/ 1118155 h 6857979"/>
              <a:gd name="connsiteX28164" fmla="*/ 2106741 w 7283450"/>
              <a:gd name="connsiteY28164" fmla="*/ 1122522 h 6857979"/>
              <a:gd name="connsiteX28165" fmla="*/ 2112695 w 7283450"/>
              <a:gd name="connsiteY28165" fmla="*/ 1126094 h 6857979"/>
              <a:gd name="connsiteX28166" fmla="*/ 2117457 w 7283450"/>
              <a:gd name="connsiteY28166" fmla="*/ 1128475 h 6857979"/>
              <a:gd name="connsiteX28167" fmla="*/ 2119839 w 7283450"/>
              <a:gd name="connsiteY28167" fmla="*/ 1129269 h 6857979"/>
              <a:gd name="connsiteX28168" fmla="*/ 2121427 w 7283450"/>
              <a:gd name="connsiteY28168" fmla="*/ 1129666 h 6857979"/>
              <a:gd name="connsiteX28169" fmla="*/ 2123411 w 7283450"/>
              <a:gd name="connsiteY28169" fmla="*/ 1129666 h 6857979"/>
              <a:gd name="connsiteX28170" fmla="*/ 2125793 w 7283450"/>
              <a:gd name="connsiteY28170" fmla="*/ 1128873 h 6857979"/>
              <a:gd name="connsiteX28171" fmla="*/ 2127777 w 7283450"/>
              <a:gd name="connsiteY28171" fmla="*/ 1127682 h 6857979"/>
              <a:gd name="connsiteX28172" fmla="*/ 2129364 w 7283450"/>
              <a:gd name="connsiteY28172" fmla="*/ 1126094 h 6857979"/>
              <a:gd name="connsiteX28173" fmla="*/ 2131746 w 7283450"/>
              <a:gd name="connsiteY28173" fmla="*/ 1123712 h 6857979"/>
              <a:gd name="connsiteX28174" fmla="*/ 2133333 w 7283450"/>
              <a:gd name="connsiteY28174" fmla="*/ 1123315 h 6857979"/>
              <a:gd name="connsiteX28175" fmla="*/ 2134127 w 7283450"/>
              <a:gd name="connsiteY28175" fmla="*/ 1122918 h 6857979"/>
              <a:gd name="connsiteX28176" fmla="*/ 2135318 w 7283450"/>
              <a:gd name="connsiteY28176" fmla="*/ 1123315 h 6857979"/>
              <a:gd name="connsiteX28177" fmla="*/ 2136112 w 7283450"/>
              <a:gd name="connsiteY28177" fmla="*/ 1124109 h 6857979"/>
              <a:gd name="connsiteX28178" fmla="*/ 2136906 w 7283450"/>
              <a:gd name="connsiteY28178" fmla="*/ 1126094 h 6857979"/>
              <a:gd name="connsiteX28179" fmla="*/ 2138096 w 7283450"/>
              <a:gd name="connsiteY28179" fmla="*/ 1128475 h 6857979"/>
              <a:gd name="connsiteX28180" fmla="*/ 2138890 w 7283450"/>
              <a:gd name="connsiteY28180" fmla="*/ 1129269 h 6857979"/>
              <a:gd name="connsiteX28181" fmla="*/ 2140081 w 7283450"/>
              <a:gd name="connsiteY28181" fmla="*/ 1129666 h 6857979"/>
              <a:gd name="connsiteX28182" fmla="*/ 2142066 w 7283450"/>
              <a:gd name="connsiteY28182" fmla="*/ 1129666 h 6857979"/>
              <a:gd name="connsiteX28183" fmla="*/ 2143653 w 7283450"/>
              <a:gd name="connsiteY28183" fmla="*/ 1129666 h 6857979"/>
              <a:gd name="connsiteX28184" fmla="*/ 2146828 w 7283450"/>
              <a:gd name="connsiteY28184" fmla="*/ 1128475 h 6857979"/>
              <a:gd name="connsiteX28185" fmla="*/ 2150797 w 7283450"/>
              <a:gd name="connsiteY28185" fmla="*/ 1126888 h 6857979"/>
              <a:gd name="connsiteX28186" fmla="*/ 2153178 w 7283450"/>
              <a:gd name="connsiteY28186" fmla="*/ 1126491 h 6857979"/>
              <a:gd name="connsiteX28187" fmla="*/ 2155957 w 7283450"/>
              <a:gd name="connsiteY28187" fmla="*/ 1126094 h 6857979"/>
              <a:gd name="connsiteX28188" fmla="*/ 2159529 w 7283450"/>
              <a:gd name="connsiteY28188" fmla="*/ 1126094 h 6857979"/>
              <a:gd name="connsiteX28189" fmla="*/ 2162705 w 7283450"/>
              <a:gd name="connsiteY28189" fmla="*/ 1126888 h 6857979"/>
              <a:gd name="connsiteX28190" fmla="*/ 2169849 w 7283450"/>
              <a:gd name="connsiteY28190" fmla="*/ 1128475 h 6857979"/>
              <a:gd name="connsiteX28191" fmla="*/ 2176993 w 7283450"/>
              <a:gd name="connsiteY28191" fmla="*/ 1130460 h 6857979"/>
              <a:gd name="connsiteX28192" fmla="*/ 2183740 w 7283450"/>
              <a:gd name="connsiteY28192" fmla="*/ 1132445 h 6857979"/>
              <a:gd name="connsiteX28193" fmla="*/ 2190488 w 7283450"/>
              <a:gd name="connsiteY28193" fmla="*/ 1134430 h 6857979"/>
              <a:gd name="connsiteX28194" fmla="*/ 2196440 w 7283450"/>
              <a:gd name="connsiteY28194" fmla="*/ 1136018 h 6857979"/>
              <a:gd name="connsiteX28195" fmla="*/ 2199219 w 7283450"/>
              <a:gd name="connsiteY28195" fmla="*/ 1136415 h 6857979"/>
              <a:gd name="connsiteX28196" fmla="*/ 2201998 w 7283450"/>
              <a:gd name="connsiteY28196" fmla="*/ 1137209 h 6857979"/>
              <a:gd name="connsiteX28197" fmla="*/ 2204378 w 7283450"/>
              <a:gd name="connsiteY28197" fmla="*/ 1136415 h 6857979"/>
              <a:gd name="connsiteX28198" fmla="*/ 2206363 w 7283450"/>
              <a:gd name="connsiteY28198" fmla="*/ 1136018 h 6857979"/>
              <a:gd name="connsiteX28199" fmla="*/ 2209538 w 7283450"/>
              <a:gd name="connsiteY28199" fmla="*/ 1134430 h 6857979"/>
              <a:gd name="connsiteX28200" fmla="*/ 2213110 w 7283450"/>
              <a:gd name="connsiteY28200" fmla="*/ 1132842 h 6857979"/>
              <a:gd name="connsiteX28201" fmla="*/ 2215493 w 7283450"/>
              <a:gd name="connsiteY28201" fmla="*/ 1130460 h 6857979"/>
              <a:gd name="connsiteX28202" fmla="*/ 2218271 w 7283450"/>
              <a:gd name="connsiteY28202" fmla="*/ 1127285 h 6857979"/>
              <a:gd name="connsiteX28203" fmla="*/ 2220651 w 7283450"/>
              <a:gd name="connsiteY28203" fmla="*/ 1124109 h 6857979"/>
              <a:gd name="connsiteX28204" fmla="*/ 2222239 w 7283450"/>
              <a:gd name="connsiteY28204" fmla="*/ 1120537 h 6857979"/>
              <a:gd name="connsiteX28205" fmla="*/ 2223826 w 7283450"/>
              <a:gd name="connsiteY28205" fmla="*/ 1116567 h 6857979"/>
              <a:gd name="connsiteX28206" fmla="*/ 2225017 w 7283450"/>
              <a:gd name="connsiteY28206" fmla="*/ 1112995 h 6857979"/>
              <a:gd name="connsiteX28207" fmla="*/ 2227795 w 7283450"/>
              <a:gd name="connsiteY28207" fmla="*/ 1114185 h 6857979"/>
              <a:gd name="connsiteX28208" fmla="*/ 2229780 w 7283450"/>
              <a:gd name="connsiteY28208" fmla="*/ 1114979 h 6857979"/>
              <a:gd name="connsiteX28209" fmla="*/ 2231368 w 7283450"/>
              <a:gd name="connsiteY28209" fmla="*/ 1115376 h 6857979"/>
              <a:gd name="connsiteX28210" fmla="*/ 2232955 w 7283450"/>
              <a:gd name="connsiteY28210" fmla="*/ 1115376 h 6857979"/>
              <a:gd name="connsiteX28211" fmla="*/ 2234146 w 7283450"/>
              <a:gd name="connsiteY28211" fmla="*/ 1114979 h 6857979"/>
              <a:gd name="connsiteX28212" fmla="*/ 2236130 w 7283450"/>
              <a:gd name="connsiteY28212" fmla="*/ 1114582 h 6857979"/>
              <a:gd name="connsiteX28213" fmla="*/ 2238115 w 7283450"/>
              <a:gd name="connsiteY28213" fmla="*/ 1112995 h 6857979"/>
              <a:gd name="connsiteX28214" fmla="*/ 2240099 w 7283450"/>
              <a:gd name="connsiteY28214" fmla="*/ 1110613 h 6857979"/>
              <a:gd name="connsiteX28215" fmla="*/ 2242084 w 7283450"/>
              <a:gd name="connsiteY28215" fmla="*/ 1108231 h 6857979"/>
              <a:gd name="connsiteX28216" fmla="*/ 2244465 w 7283450"/>
              <a:gd name="connsiteY28216" fmla="*/ 1105453 h 6857979"/>
              <a:gd name="connsiteX28217" fmla="*/ 2247244 w 7283450"/>
              <a:gd name="connsiteY28217" fmla="*/ 1103071 h 6857979"/>
              <a:gd name="connsiteX28218" fmla="*/ 2249228 w 7283450"/>
              <a:gd name="connsiteY28218" fmla="*/ 1101484 h 6857979"/>
              <a:gd name="connsiteX28219" fmla="*/ 2251213 w 7283450"/>
              <a:gd name="connsiteY28219" fmla="*/ 1100293 h 6857979"/>
              <a:gd name="connsiteX28220" fmla="*/ 2256769 w 7283450"/>
              <a:gd name="connsiteY28220" fmla="*/ 1099102 h 6857979"/>
              <a:gd name="connsiteX28221" fmla="*/ 2261929 w 7283450"/>
              <a:gd name="connsiteY28221" fmla="*/ 1097911 h 6857979"/>
              <a:gd name="connsiteX28222" fmla="*/ 2264310 w 7283450"/>
              <a:gd name="connsiteY28222" fmla="*/ 1097117 h 6857979"/>
              <a:gd name="connsiteX28223" fmla="*/ 2265898 w 7283450"/>
              <a:gd name="connsiteY28223" fmla="*/ 1096323 h 6857979"/>
              <a:gd name="connsiteX28224" fmla="*/ 2272645 w 7283450"/>
              <a:gd name="connsiteY28224" fmla="*/ 1090368 h 6857979"/>
              <a:gd name="connsiteX28225" fmla="*/ 2277805 w 7283450"/>
              <a:gd name="connsiteY28225" fmla="*/ 1084017 h 6857979"/>
              <a:gd name="connsiteX28226" fmla="*/ 2282964 w 7283450"/>
              <a:gd name="connsiteY28226" fmla="*/ 1078063 h 6857979"/>
              <a:gd name="connsiteX28227" fmla="*/ 2286537 w 7283450"/>
              <a:gd name="connsiteY28227" fmla="*/ 1070918 h 6857979"/>
              <a:gd name="connsiteX28228" fmla="*/ 2290110 w 7283450"/>
              <a:gd name="connsiteY28228" fmla="*/ 1063773 h 6857979"/>
              <a:gd name="connsiteX28229" fmla="*/ 2292887 w 7283450"/>
              <a:gd name="connsiteY28229" fmla="*/ 1056231 h 6857979"/>
              <a:gd name="connsiteX28230" fmla="*/ 2295665 w 7283450"/>
              <a:gd name="connsiteY28230" fmla="*/ 1047894 h 6857979"/>
              <a:gd name="connsiteX28231" fmla="*/ 2297254 w 7283450"/>
              <a:gd name="connsiteY28231" fmla="*/ 1039161 h 6857979"/>
              <a:gd name="connsiteX28232" fmla="*/ 2298047 w 7283450"/>
              <a:gd name="connsiteY28232" fmla="*/ 1034794 h 6857979"/>
              <a:gd name="connsiteX28233" fmla="*/ 2298840 w 7283450"/>
              <a:gd name="connsiteY28233" fmla="*/ 1030428 h 6857979"/>
              <a:gd name="connsiteX28234" fmla="*/ 2299634 w 7283450"/>
              <a:gd name="connsiteY28234" fmla="*/ 1023283 h 6857979"/>
              <a:gd name="connsiteX28235" fmla="*/ 2300428 w 7283450"/>
              <a:gd name="connsiteY28235" fmla="*/ 1020107 h 6857979"/>
              <a:gd name="connsiteX28236" fmla="*/ 2301620 w 7283450"/>
              <a:gd name="connsiteY28236" fmla="*/ 1016535 h 6857979"/>
              <a:gd name="connsiteX28237" fmla="*/ 2303603 w 7283450"/>
              <a:gd name="connsiteY28237" fmla="*/ 1013359 h 6857979"/>
              <a:gd name="connsiteX28238" fmla="*/ 2306778 w 7283450"/>
              <a:gd name="connsiteY28238" fmla="*/ 1009390 h 6857979"/>
              <a:gd name="connsiteX28239" fmla="*/ 2321861 w 7283450"/>
              <a:gd name="connsiteY28239" fmla="*/ 990336 h 6857979"/>
              <a:gd name="connsiteX28240" fmla="*/ 2329402 w 7283450"/>
              <a:gd name="connsiteY28240" fmla="*/ 981206 h 6857979"/>
              <a:gd name="connsiteX28241" fmla="*/ 2334959 w 7283450"/>
              <a:gd name="connsiteY28241" fmla="*/ 976046 h 6857979"/>
              <a:gd name="connsiteX28242" fmla="*/ 2336149 w 7283450"/>
              <a:gd name="connsiteY28242" fmla="*/ 974458 h 6857979"/>
              <a:gd name="connsiteX28243" fmla="*/ 2337737 w 7283450"/>
              <a:gd name="connsiteY28243" fmla="*/ 974061 h 6857979"/>
              <a:gd name="connsiteX28244" fmla="*/ 2341310 w 7283450"/>
              <a:gd name="connsiteY28244" fmla="*/ 974061 h 6857979"/>
              <a:gd name="connsiteX28245" fmla="*/ 2344484 w 7283450"/>
              <a:gd name="connsiteY28245" fmla="*/ 973664 h 6857979"/>
              <a:gd name="connsiteX28246" fmla="*/ 2346071 w 7283450"/>
              <a:gd name="connsiteY28246" fmla="*/ 973267 h 6857979"/>
              <a:gd name="connsiteX28247" fmla="*/ 2347659 w 7283450"/>
              <a:gd name="connsiteY28247" fmla="*/ 972473 h 6857979"/>
              <a:gd name="connsiteX28248" fmla="*/ 2350437 w 7283450"/>
              <a:gd name="connsiteY28248" fmla="*/ 968901 h 6857979"/>
              <a:gd name="connsiteX28249" fmla="*/ 2352820 w 7283450"/>
              <a:gd name="connsiteY28249" fmla="*/ 965328 h 6857979"/>
              <a:gd name="connsiteX28250" fmla="*/ 2357185 w 7283450"/>
              <a:gd name="connsiteY28250" fmla="*/ 958977 h 6857979"/>
              <a:gd name="connsiteX28251" fmla="*/ 2360757 w 7283450"/>
              <a:gd name="connsiteY28251" fmla="*/ 952229 h 6857979"/>
              <a:gd name="connsiteX28252" fmla="*/ 2363535 w 7283450"/>
              <a:gd name="connsiteY28252" fmla="*/ 945481 h 6857979"/>
              <a:gd name="connsiteX28253" fmla="*/ 2367107 w 7283450"/>
              <a:gd name="connsiteY28253" fmla="*/ 938336 h 6857979"/>
              <a:gd name="connsiteX28254" fmla="*/ 2370679 w 7283450"/>
              <a:gd name="connsiteY28254" fmla="*/ 931191 h 6857979"/>
              <a:gd name="connsiteX28255" fmla="*/ 2375839 w 7283450"/>
              <a:gd name="connsiteY28255" fmla="*/ 924046 h 6857979"/>
              <a:gd name="connsiteX28256" fmla="*/ 2378617 w 7283450"/>
              <a:gd name="connsiteY28256" fmla="*/ 919679 h 6857979"/>
              <a:gd name="connsiteX28257" fmla="*/ 2382189 w 7283450"/>
              <a:gd name="connsiteY28257" fmla="*/ 915710 h 6857979"/>
              <a:gd name="connsiteX28258" fmla="*/ 2384968 w 7283450"/>
              <a:gd name="connsiteY28258" fmla="*/ 912534 h 6857979"/>
              <a:gd name="connsiteX28259" fmla="*/ 2387349 w 7283450"/>
              <a:gd name="connsiteY28259" fmla="*/ 910550 h 6857979"/>
              <a:gd name="connsiteX28260" fmla="*/ 2390127 w 7283450"/>
              <a:gd name="connsiteY28260" fmla="*/ 908962 h 6857979"/>
              <a:gd name="connsiteX28261" fmla="*/ 2392509 w 7283450"/>
              <a:gd name="connsiteY28261" fmla="*/ 907771 h 6857979"/>
              <a:gd name="connsiteX28262" fmla="*/ 2396876 w 7283450"/>
              <a:gd name="connsiteY28262" fmla="*/ 906183 h 6857979"/>
              <a:gd name="connsiteX28263" fmla="*/ 2400844 w 7283450"/>
              <a:gd name="connsiteY28263" fmla="*/ 905389 h 6857979"/>
              <a:gd name="connsiteX28264" fmla="*/ 2404416 w 7283450"/>
              <a:gd name="connsiteY28264" fmla="*/ 904198 h 6857979"/>
              <a:gd name="connsiteX28265" fmla="*/ 2408782 w 7283450"/>
              <a:gd name="connsiteY28265" fmla="*/ 901817 h 6857979"/>
              <a:gd name="connsiteX28266" fmla="*/ 2413147 w 7283450"/>
              <a:gd name="connsiteY28266" fmla="*/ 899435 h 6857979"/>
              <a:gd name="connsiteX28267" fmla="*/ 2418308 w 7283450"/>
              <a:gd name="connsiteY28267" fmla="*/ 895862 h 6857979"/>
              <a:gd name="connsiteX28268" fmla="*/ 2428230 w 7283450"/>
              <a:gd name="connsiteY28268" fmla="*/ 887527 h 6857979"/>
              <a:gd name="connsiteX28269" fmla="*/ 2438549 w 7283450"/>
              <a:gd name="connsiteY28269" fmla="*/ 878794 h 6857979"/>
              <a:gd name="connsiteX28270" fmla="*/ 2445296 w 7283450"/>
              <a:gd name="connsiteY28270" fmla="*/ 872840 h 6857979"/>
              <a:gd name="connsiteX28271" fmla="*/ 2450456 w 7283450"/>
              <a:gd name="connsiteY28271" fmla="*/ 868076 h 6857979"/>
              <a:gd name="connsiteX28272" fmla="*/ 2453234 w 7283450"/>
              <a:gd name="connsiteY28272" fmla="*/ 866091 h 6857979"/>
              <a:gd name="connsiteX28273" fmla="*/ 2456409 w 7283450"/>
              <a:gd name="connsiteY28273" fmla="*/ 863710 h 6857979"/>
              <a:gd name="connsiteX28274" fmla="*/ 2467126 w 7283450"/>
              <a:gd name="connsiteY28274" fmla="*/ 858549 h 6857979"/>
              <a:gd name="connsiteX28275" fmla="*/ 2468316 w 7283450"/>
              <a:gd name="connsiteY28275" fmla="*/ 857755 h 6857979"/>
              <a:gd name="connsiteX28276" fmla="*/ 2469904 w 7283450"/>
              <a:gd name="connsiteY28276" fmla="*/ 856565 h 6857979"/>
              <a:gd name="connsiteX28277" fmla="*/ 2472682 w 7283450"/>
              <a:gd name="connsiteY28277" fmla="*/ 852992 h 6857979"/>
              <a:gd name="connsiteX28278" fmla="*/ 2474667 w 7283450"/>
              <a:gd name="connsiteY28278" fmla="*/ 850213 h 6857979"/>
              <a:gd name="connsiteX28279" fmla="*/ 2476254 w 7283450"/>
              <a:gd name="connsiteY28279" fmla="*/ 848626 h 6857979"/>
              <a:gd name="connsiteX28280" fmla="*/ 2477048 w 7283450"/>
              <a:gd name="connsiteY28280" fmla="*/ 848626 h 6857979"/>
              <a:gd name="connsiteX28281" fmla="*/ 2477842 w 7283450"/>
              <a:gd name="connsiteY28281" fmla="*/ 849420 h 6857979"/>
              <a:gd name="connsiteX28282" fmla="*/ 2479033 w 7283450"/>
              <a:gd name="connsiteY28282" fmla="*/ 851801 h 6857979"/>
              <a:gd name="connsiteX28283" fmla="*/ 2480223 w 7283450"/>
              <a:gd name="connsiteY28283" fmla="*/ 854183 h 6857979"/>
              <a:gd name="connsiteX28284" fmla="*/ 2481414 w 7283450"/>
              <a:gd name="connsiteY28284" fmla="*/ 854977 h 6857979"/>
              <a:gd name="connsiteX28285" fmla="*/ 2482208 w 7283450"/>
              <a:gd name="connsiteY28285" fmla="*/ 854977 h 6857979"/>
              <a:gd name="connsiteX28286" fmla="*/ 2485781 w 7283450"/>
              <a:gd name="connsiteY28286" fmla="*/ 854977 h 6857979"/>
              <a:gd name="connsiteX28287" fmla="*/ 2488161 w 7283450"/>
              <a:gd name="connsiteY28287" fmla="*/ 854580 h 6857979"/>
              <a:gd name="connsiteX28288" fmla="*/ 2490147 w 7283450"/>
              <a:gd name="connsiteY28288" fmla="*/ 854183 h 6857979"/>
              <a:gd name="connsiteX28289" fmla="*/ 2492527 w 7283450"/>
              <a:gd name="connsiteY28289" fmla="*/ 853389 h 6857979"/>
              <a:gd name="connsiteX28290" fmla="*/ 2493718 w 7283450"/>
              <a:gd name="connsiteY28290" fmla="*/ 852198 h 6857979"/>
              <a:gd name="connsiteX28291" fmla="*/ 2494909 w 7283450"/>
              <a:gd name="connsiteY28291" fmla="*/ 851404 h 6857979"/>
              <a:gd name="connsiteX28292" fmla="*/ 2496893 w 7283450"/>
              <a:gd name="connsiteY28292" fmla="*/ 848626 h 6857979"/>
              <a:gd name="connsiteX28293" fmla="*/ 2499671 w 7283450"/>
              <a:gd name="connsiteY28293" fmla="*/ 842275 h 6857979"/>
              <a:gd name="connsiteX28294" fmla="*/ 2501656 w 7283450"/>
              <a:gd name="connsiteY28294" fmla="*/ 838702 h 6857979"/>
              <a:gd name="connsiteX28295" fmla="*/ 2502847 w 7283450"/>
              <a:gd name="connsiteY28295" fmla="*/ 836717 h 6857979"/>
              <a:gd name="connsiteX28296" fmla="*/ 2504434 w 7283450"/>
              <a:gd name="connsiteY28296" fmla="*/ 835129 h 6857979"/>
              <a:gd name="connsiteX28297" fmla="*/ 2504831 w 7283450"/>
              <a:gd name="connsiteY28297" fmla="*/ 835129 h 6857979"/>
              <a:gd name="connsiteX28298" fmla="*/ 2505228 w 7283450"/>
              <a:gd name="connsiteY28298" fmla="*/ 835526 h 6857979"/>
              <a:gd name="connsiteX28299" fmla="*/ 2507213 w 7283450"/>
              <a:gd name="connsiteY28299" fmla="*/ 836717 h 6857979"/>
              <a:gd name="connsiteX28300" fmla="*/ 2508800 w 7283450"/>
              <a:gd name="connsiteY28300" fmla="*/ 837908 h 6857979"/>
              <a:gd name="connsiteX28301" fmla="*/ 2509991 w 7283450"/>
              <a:gd name="connsiteY28301" fmla="*/ 838702 h 6857979"/>
              <a:gd name="connsiteX28302" fmla="*/ 2510786 w 7283450"/>
              <a:gd name="connsiteY28302" fmla="*/ 838702 h 6857979"/>
              <a:gd name="connsiteX28303" fmla="*/ 2512372 w 7283450"/>
              <a:gd name="connsiteY28303" fmla="*/ 837908 h 6857979"/>
              <a:gd name="connsiteX28304" fmla="*/ 2513166 w 7283450"/>
              <a:gd name="connsiteY28304" fmla="*/ 836717 h 6857979"/>
              <a:gd name="connsiteX28305" fmla="*/ 2513166 w 7283450"/>
              <a:gd name="connsiteY28305" fmla="*/ 835526 h 6857979"/>
              <a:gd name="connsiteX28306" fmla="*/ 2513166 w 7283450"/>
              <a:gd name="connsiteY28306" fmla="*/ 833939 h 6857979"/>
              <a:gd name="connsiteX28307" fmla="*/ 2512769 w 7283450"/>
              <a:gd name="connsiteY28307" fmla="*/ 830763 h 6857979"/>
              <a:gd name="connsiteX28308" fmla="*/ 2513166 w 7283450"/>
              <a:gd name="connsiteY28308" fmla="*/ 829175 h 6857979"/>
              <a:gd name="connsiteX28309" fmla="*/ 2513960 w 7283450"/>
              <a:gd name="connsiteY28309" fmla="*/ 828381 h 6857979"/>
              <a:gd name="connsiteX28310" fmla="*/ 2517135 w 7283450"/>
              <a:gd name="connsiteY28310" fmla="*/ 827984 h 6857979"/>
              <a:gd name="connsiteX28311" fmla="*/ 2523882 w 7283450"/>
              <a:gd name="connsiteY28311" fmla="*/ 827984 h 6857979"/>
              <a:gd name="connsiteX28312" fmla="*/ 2532614 w 7283450"/>
              <a:gd name="connsiteY28312" fmla="*/ 828381 h 6857979"/>
              <a:gd name="connsiteX28313" fmla="*/ 2534203 w 7283450"/>
              <a:gd name="connsiteY28313" fmla="*/ 827587 h 6857979"/>
              <a:gd name="connsiteX28314" fmla="*/ 2536186 w 7283450"/>
              <a:gd name="connsiteY28314" fmla="*/ 826794 h 6857979"/>
              <a:gd name="connsiteX28315" fmla="*/ 2539361 w 7283450"/>
              <a:gd name="connsiteY28315" fmla="*/ 824412 h 6857979"/>
              <a:gd name="connsiteX28316" fmla="*/ 2542140 w 7283450"/>
              <a:gd name="connsiteY28316" fmla="*/ 820839 h 6857979"/>
              <a:gd name="connsiteX28317" fmla="*/ 2545315 w 7283450"/>
              <a:gd name="connsiteY28317" fmla="*/ 817267 h 6857979"/>
              <a:gd name="connsiteX28318" fmla="*/ 2550871 w 7283450"/>
              <a:gd name="connsiteY28318" fmla="*/ 809328 h 6857979"/>
              <a:gd name="connsiteX28319" fmla="*/ 2554047 w 7283450"/>
              <a:gd name="connsiteY28319" fmla="*/ 805358 h 6857979"/>
              <a:gd name="connsiteX28320" fmla="*/ 2557619 w 7283450"/>
              <a:gd name="connsiteY28320" fmla="*/ 801786 h 6857979"/>
              <a:gd name="connsiteX28321" fmla="*/ 2559206 w 7283450"/>
              <a:gd name="connsiteY28321" fmla="*/ 800595 h 6857979"/>
              <a:gd name="connsiteX28322" fmla="*/ 2561588 w 7283450"/>
              <a:gd name="connsiteY28322" fmla="*/ 799801 h 6857979"/>
              <a:gd name="connsiteX28323" fmla="*/ 2565557 w 7283450"/>
              <a:gd name="connsiteY28323" fmla="*/ 798213 h 6857979"/>
              <a:gd name="connsiteX28324" fmla="*/ 2569923 w 7283450"/>
              <a:gd name="connsiteY28324" fmla="*/ 797022 h 6857979"/>
              <a:gd name="connsiteX28325" fmla="*/ 2571908 w 7283450"/>
              <a:gd name="connsiteY28325" fmla="*/ 796229 h 6857979"/>
              <a:gd name="connsiteX28326" fmla="*/ 2573495 w 7283450"/>
              <a:gd name="connsiteY28326" fmla="*/ 795038 h 6857979"/>
              <a:gd name="connsiteX28327" fmla="*/ 2579052 w 7283450"/>
              <a:gd name="connsiteY28327" fmla="*/ 791068 h 6857979"/>
              <a:gd name="connsiteX28328" fmla="*/ 2583417 w 7283450"/>
              <a:gd name="connsiteY28328" fmla="*/ 787099 h 6857979"/>
              <a:gd name="connsiteX28329" fmla="*/ 2587783 w 7283450"/>
              <a:gd name="connsiteY28329" fmla="*/ 783129 h 6857979"/>
              <a:gd name="connsiteX28330" fmla="*/ 2590561 w 7283450"/>
              <a:gd name="connsiteY28330" fmla="*/ 778366 h 6857979"/>
              <a:gd name="connsiteX28331" fmla="*/ 2591752 w 7283450"/>
              <a:gd name="connsiteY28331" fmla="*/ 775984 h 6857979"/>
              <a:gd name="connsiteX28332" fmla="*/ 2592547 w 7283450"/>
              <a:gd name="connsiteY28332" fmla="*/ 773602 h 6857979"/>
              <a:gd name="connsiteX28333" fmla="*/ 2593340 w 7283450"/>
              <a:gd name="connsiteY28333" fmla="*/ 771221 h 6857979"/>
              <a:gd name="connsiteX28334" fmla="*/ 2593737 w 7283450"/>
              <a:gd name="connsiteY28334" fmla="*/ 768045 h 6857979"/>
              <a:gd name="connsiteX28335" fmla="*/ 2593737 w 7283450"/>
              <a:gd name="connsiteY28335" fmla="*/ 765267 h 6857979"/>
              <a:gd name="connsiteX28336" fmla="*/ 2593340 w 7283450"/>
              <a:gd name="connsiteY28336" fmla="*/ 762488 h 6857979"/>
              <a:gd name="connsiteX28337" fmla="*/ 2592943 w 7283450"/>
              <a:gd name="connsiteY28337" fmla="*/ 758519 h 6857979"/>
              <a:gd name="connsiteX28338" fmla="*/ 2592149 w 7283450"/>
              <a:gd name="connsiteY28338" fmla="*/ 754946 h 6857979"/>
              <a:gd name="connsiteX28339" fmla="*/ 2597706 w 7283450"/>
              <a:gd name="connsiteY28339" fmla="*/ 751770 h 6857979"/>
              <a:gd name="connsiteX28340" fmla="*/ 2599691 w 7283450"/>
              <a:gd name="connsiteY28340" fmla="*/ 750183 h 6857979"/>
              <a:gd name="connsiteX28341" fmla="*/ 2601675 w 7283450"/>
              <a:gd name="connsiteY28341" fmla="*/ 748595 h 6857979"/>
              <a:gd name="connsiteX28342" fmla="*/ 2602865 w 7283450"/>
              <a:gd name="connsiteY28342" fmla="*/ 747007 h 6857979"/>
              <a:gd name="connsiteX28343" fmla="*/ 2604453 w 7283450"/>
              <a:gd name="connsiteY28343" fmla="*/ 745022 h 6857979"/>
              <a:gd name="connsiteX28344" fmla="*/ 2605247 w 7283450"/>
              <a:gd name="connsiteY28344" fmla="*/ 743038 h 6857979"/>
              <a:gd name="connsiteX28345" fmla="*/ 2606040 w 7283450"/>
              <a:gd name="connsiteY28345" fmla="*/ 741053 h 6857979"/>
              <a:gd name="connsiteX28346" fmla="*/ 2607231 w 7283450"/>
              <a:gd name="connsiteY28346" fmla="*/ 735893 h 6857979"/>
              <a:gd name="connsiteX28347" fmla="*/ 2607628 w 7283450"/>
              <a:gd name="connsiteY28347" fmla="*/ 731129 h 6857979"/>
              <a:gd name="connsiteX28348" fmla="*/ 2608025 w 7283450"/>
              <a:gd name="connsiteY28348" fmla="*/ 718030 h 6857979"/>
              <a:gd name="connsiteX28349" fmla="*/ 2608819 w 7283450"/>
              <a:gd name="connsiteY28349" fmla="*/ 717236 h 6857979"/>
              <a:gd name="connsiteX28350" fmla="*/ 2610803 w 7283450"/>
              <a:gd name="connsiteY28350" fmla="*/ 716442 h 6857979"/>
              <a:gd name="connsiteX28351" fmla="*/ 2614375 w 7283450"/>
              <a:gd name="connsiteY28351" fmla="*/ 714854 h 6857979"/>
              <a:gd name="connsiteX28352" fmla="*/ 2614772 w 7283450"/>
              <a:gd name="connsiteY28352" fmla="*/ 707709 h 6857979"/>
              <a:gd name="connsiteX28353" fmla="*/ 2615963 w 7283450"/>
              <a:gd name="connsiteY28353" fmla="*/ 701755 h 6857979"/>
              <a:gd name="connsiteX28354" fmla="*/ 2617154 w 7283450"/>
              <a:gd name="connsiteY28354" fmla="*/ 696595 h 6857979"/>
              <a:gd name="connsiteX28355" fmla="*/ 2619138 w 7283450"/>
              <a:gd name="connsiteY28355" fmla="*/ 691037 h 6857979"/>
              <a:gd name="connsiteX28356" fmla="*/ 2622313 w 7283450"/>
              <a:gd name="connsiteY28356" fmla="*/ 686274 h 6857979"/>
              <a:gd name="connsiteX28357" fmla="*/ 2625885 w 7283450"/>
              <a:gd name="connsiteY28357" fmla="*/ 680717 h 6857979"/>
              <a:gd name="connsiteX28358" fmla="*/ 2630648 w 7283450"/>
              <a:gd name="connsiteY28358" fmla="*/ 674762 h 6857979"/>
              <a:gd name="connsiteX28359" fmla="*/ 2636205 w 7283450"/>
              <a:gd name="connsiteY28359" fmla="*/ 668411 h 6857979"/>
              <a:gd name="connsiteX28360" fmla="*/ 2639380 w 7283450"/>
              <a:gd name="connsiteY28360" fmla="*/ 671587 h 6857979"/>
              <a:gd name="connsiteX28361" fmla="*/ 2641365 w 7283450"/>
              <a:gd name="connsiteY28361" fmla="*/ 674762 h 6857979"/>
              <a:gd name="connsiteX28362" fmla="*/ 2642952 w 7283450"/>
              <a:gd name="connsiteY28362" fmla="*/ 677938 h 6857979"/>
              <a:gd name="connsiteX28363" fmla="*/ 2644143 w 7283450"/>
              <a:gd name="connsiteY28363" fmla="*/ 680320 h 6857979"/>
              <a:gd name="connsiteX28364" fmla="*/ 2644937 w 7283450"/>
              <a:gd name="connsiteY28364" fmla="*/ 683098 h 6857979"/>
              <a:gd name="connsiteX28365" fmla="*/ 2645334 w 7283450"/>
              <a:gd name="connsiteY28365" fmla="*/ 685877 h 6857979"/>
              <a:gd name="connsiteX28366" fmla="*/ 2645334 w 7283450"/>
              <a:gd name="connsiteY28366" fmla="*/ 691434 h 6857979"/>
              <a:gd name="connsiteX28367" fmla="*/ 2645730 w 7283450"/>
              <a:gd name="connsiteY28367" fmla="*/ 692625 h 6857979"/>
              <a:gd name="connsiteX28368" fmla="*/ 2646921 w 7283450"/>
              <a:gd name="connsiteY28368" fmla="*/ 693816 h 6857979"/>
              <a:gd name="connsiteX28369" fmla="*/ 2648906 w 7283450"/>
              <a:gd name="connsiteY28369" fmla="*/ 695801 h 6857979"/>
              <a:gd name="connsiteX28370" fmla="*/ 2650891 w 7283450"/>
              <a:gd name="connsiteY28370" fmla="*/ 696992 h 6857979"/>
              <a:gd name="connsiteX28371" fmla="*/ 2651684 w 7283450"/>
              <a:gd name="connsiteY28371" fmla="*/ 697785 h 6857979"/>
              <a:gd name="connsiteX28372" fmla="*/ 2651684 w 7283450"/>
              <a:gd name="connsiteY28372" fmla="*/ 698182 h 6857979"/>
              <a:gd name="connsiteX28373" fmla="*/ 2651684 w 7283450"/>
              <a:gd name="connsiteY28373" fmla="*/ 700564 h 6857979"/>
              <a:gd name="connsiteX28374" fmla="*/ 2651287 w 7283450"/>
              <a:gd name="connsiteY28374" fmla="*/ 702549 h 6857979"/>
              <a:gd name="connsiteX28375" fmla="*/ 2650493 w 7283450"/>
              <a:gd name="connsiteY28375" fmla="*/ 704137 h 6857979"/>
              <a:gd name="connsiteX28376" fmla="*/ 2649303 w 7283450"/>
              <a:gd name="connsiteY28376" fmla="*/ 705724 h 6857979"/>
              <a:gd name="connsiteX28377" fmla="*/ 2647318 w 7283450"/>
              <a:gd name="connsiteY28377" fmla="*/ 708106 h 6857979"/>
              <a:gd name="connsiteX28378" fmla="*/ 2646524 w 7283450"/>
              <a:gd name="connsiteY28378" fmla="*/ 709694 h 6857979"/>
              <a:gd name="connsiteX28379" fmla="*/ 2645334 w 7283450"/>
              <a:gd name="connsiteY28379" fmla="*/ 711679 h 6857979"/>
              <a:gd name="connsiteX28380" fmla="*/ 2645334 w 7283450"/>
              <a:gd name="connsiteY28380" fmla="*/ 713663 h 6857979"/>
              <a:gd name="connsiteX28381" fmla="*/ 2645334 w 7283450"/>
              <a:gd name="connsiteY28381" fmla="*/ 715251 h 6857979"/>
              <a:gd name="connsiteX28382" fmla="*/ 2646921 w 7283450"/>
              <a:gd name="connsiteY28382" fmla="*/ 718030 h 6857979"/>
              <a:gd name="connsiteX28383" fmla="*/ 2648509 w 7283450"/>
              <a:gd name="connsiteY28383" fmla="*/ 721205 h 6857979"/>
              <a:gd name="connsiteX28384" fmla="*/ 2648906 w 7283450"/>
              <a:gd name="connsiteY28384" fmla="*/ 722793 h 6857979"/>
              <a:gd name="connsiteX28385" fmla="*/ 2648906 w 7283450"/>
              <a:gd name="connsiteY28385" fmla="*/ 724778 h 6857979"/>
              <a:gd name="connsiteX28386" fmla="*/ 2646921 w 7283450"/>
              <a:gd name="connsiteY28386" fmla="*/ 729938 h 6857979"/>
              <a:gd name="connsiteX28387" fmla="*/ 2642555 w 7283450"/>
              <a:gd name="connsiteY28387" fmla="*/ 738671 h 6857979"/>
              <a:gd name="connsiteX28388" fmla="*/ 2638586 w 7283450"/>
              <a:gd name="connsiteY28388" fmla="*/ 748198 h 6857979"/>
              <a:gd name="connsiteX28389" fmla="*/ 2636602 w 7283450"/>
              <a:gd name="connsiteY28389" fmla="*/ 752167 h 6857979"/>
              <a:gd name="connsiteX28390" fmla="*/ 2636205 w 7283450"/>
              <a:gd name="connsiteY28390" fmla="*/ 754946 h 6857979"/>
              <a:gd name="connsiteX28391" fmla="*/ 2635808 w 7283450"/>
              <a:gd name="connsiteY28391" fmla="*/ 763679 h 6857979"/>
              <a:gd name="connsiteX28392" fmla="*/ 2635808 w 7283450"/>
              <a:gd name="connsiteY28392" fmla="*/ 768442 h 6857979"/>
              <a:gd name="connsiteX28393" fmla="*/ 2636205 w 7283450"/>
              <a:gd name="connsiteY28393" fmla="*/ 772015 h 6857979"/>
              <a:gd name="connsiteX28394" fmla="*/ 2637792 w 7283450"/>
              <a:gd name="connsiteY28394" fmla="*/ 775984 h 6857979"/>
              <a:gd name="connsiteX28395" fmla="*/ 2639777 w 7283450"/>
              <a:gd name="connsiteY28395" fmla="*/ 779954 h 6857979"/>
              <a:gd name="connsiteX28396" fmla="*/ 2642158 w 7283450"/>
              <a:gd name="connsiteY28396" fmla="*/ 783526 h 6857979"/>
              <a:gd name="connsiteX28397" fmla="*/ 2644937 w 7283450"/>
              <a:gd name="connsiteY28397" fmla="*/ 786702 h 6857979"/>
              <a:gd name="connsiteX28398" fmla="*/ 2648509 w 7283450"/>
              <a:gd name="connsiteY28398" fmla="*/ 790274 h 6857979"/>
              <a:gd name="connsiteX28399" fmla="*/ 2651684 w 7283450"/>
              <a:gd name="connsiteY28399" fmla="*/ 793053 h 6857979"/>
              <a:gd name="connsiteX28400" fmla="*/ 2659225 w 7283450"/>
              <a:gd name="connsiteY28400" fmla="*/ 799007 h 6857979"/>
              <a:gd name="connsiteX28401" fmla="*/ 2666369 w 7283450"/>
              <a:gd name="connsiteY28401" fmla="*/ 804961 h 6857979"/>
              <a:gd name="connsiteX28402" fmla="*/ 2673513 w 7283450"/>
              <a:gd name="connsiteY28402" fmla="*/ 810916 h 6857979"/>
              <a:gd name="connsiteX28403" fmla="*/ 2676292 w 7283450"/>
              <a:gd name="connsiteY28403" fmla="*/ 814488 h 6857979"/>
              <a:gd name="connsiteX28404" fmla="*/ 2679070 w 7283450"/>
              <a:gd name="connsiteY28404" fmla="*/ 817664 h 6857979"/>
              <a:gd name="connsiteX28405" fmla="*/ 2681452 w 7283450"/>
              <a:gd name="connsiteY28405" fmla="*/ 821633 h 6857979"/>
              <a:gd name="connsiteX28406" fmla="*/ 2683436 w 7283450"/>
              <a:gd name="connsiteY28406" fmla="*/ 825206 h 6857979"/>
              <a:gd name="connsiteX28407" fmla="*/ 2684230 w 7283450"/>
              <a:gd name="connsiteY28407" fmla="*/ 828381 h 6857979"/>
              <a:gd name="connsiteX28408" fmla="*/ 2685023 w 7283450"/>
              <a:gd name="connsiteY28408" fmla="*/ 831954 h 6857979"/>
              <a:gd name="connsiteX28409" fmla="*/ 2686214 w 7283450"/>
              <a:gd name="connsiteY28409" fmla="*/ 839496 h 6857979"/>
              <a:gd name="connsiteX28410" fmla="*/ 2686611 w 7283450"/>
              <a:gd name="connsiteY28410" fmla="*/ 847435 h 6857979"/>
              <a:gd name="connsiteX28411" fmla="*/ 2686611 w 7283450"/>
              <a:gd name="connsiteY28411" fmla="*/ 855771 h 6857979"/>
              <a:gd name="connsiteX28412" fmla="*/ 2686611 w 7283450"/>
              <a:gd name="connsiteY28412" fmla="*/ 863710 h 6857979"/>
              <a:gd name="connsiteX28413" fmla="*/ 2687008 w 7283450"/>
              <a:gd name="connsiteY28413" fmla="*/ 871649 h 6857979"/>
              <a:gd name="connsiteX28414" fmla="*/ 2687802 w 7283450"/>
              <a:gd name="connsiteY28414" fmla="*/ 878794 h 6857979"/>
              <a:gd name="connsiteX28415" fmla="*/ 2688992 w 7283450"/>
              <a:gd name="connsiteY28415" fmla="*/ 882366 h 6857979"/>
              <a:gd name="connsiteX28416" fmla="*/ 2689786 w 7283450"/>
              <a:gd name="connsiteY28416" fmla="*/ 885542 h 6857979"/>
              <a:gd name="connsiteX28417" fmla="*/ 2690183 w 7283450"/>
              <a:gd name="connsiteY28417" fmla="*/ 886336 h 6857979"/>
              <a:gd name="connsiteX28418" fmla="*/ 2690580 w 7283450"/>
              <a:gd name="connsiteY28418" fmla="*/ 887130 h 6857979"/>
              <a:gd name="connsiteX28419" fmla="*/ 2691374 w 7283450"/>
              <a:gd name="connsiteY28419" fmla="*/ 887527 h 6857979"/>
              <a:gd name="connsiteX28420" fmla="*/ 2691771 w 7283450"/>
              <a:gd name="connsiteY28420" fmla="*/ 887527 h 6857979"/>
              <a:gd name="connsiteX28421" fmla="*/ 2692401 w 7283450"/>
              <a:gd name="connsiteY28421" fmla="*/ 886898 h 6857979"/>
              <a:gd name="connsiteX28422" fmla="*/ 2692565 w 7283450"/>
              <a:gd name="connsiteY28422" fmla="*/ 886733 h 6857979"/>
              <a:gd name="connsiteX28423" fmla="*/ 2692565 w 7283450"/>
              <a:gd name="connsiteY28423" fmla="*/ 886336 h 6857979"/>
              <a:gd name="connsiteX28424" fmla="*/ 2692962 w 7283450"/>
              <a:gd name="connsiteY28424" fmla="*/ 887130 h 6857979"/>
              <a:gd name="connsiteX28425" fmla="*/ 2692962 w 7283450"/>
              <a:gd name="connsiteY28425" fmla="*/ 888717 h 6857979"/>
              <a:gd name="connsiteX28426" fmla="*/ 2692962 w 7283450"/>
              <a:gd name="connsiteY28426" fmla="*/ 892290 h 6857979"/>
              <a:gd name="connsiteX28427" fmla="*/ 2692565 w 7283450"/>
              <a:gd name="connsiteY28427" fmla="*/ 895466 h 6857979"/>
              <a:gd name="connsiteX28428" fmla="*/ 2692565 w 7283450"/>
              <a:gd name="connsiteY28428" fmla="*/ 899038 h 6857979"/>
              <a:gd name="connsiteX28429" fmla="*/ 2693755 w 7283450"/>
              <a:gd name="connsiteY28429" fmla="*/ 903404 h 6857979"/>
              <a:gd name="connsiteX28430" fmla="*/ 2695740 w 7283450"/>
              <a:gd name="connsiteY28430" fmla="*/ 907771 h 6857979"/>
              <a:gd name="connsiteX28431" fmla="*/ 2698518 w 7283450"/>
              <a:gd name="connsiteY28431" fmla="*/ 911344 h 6857979"/>
              <a:gd name="connsiteX28432" fmla="*/ 2701296 w 7283450"/>
              <a:gd name="connsiteY28432" fmla="*/ 914519 h 6857979"/>
              <a:gd name="connsiteX28433" fmla="*/ 2704472 w 7283450"/>
              <a:gd name="connsiteY28433" fmla="*/ 917695 h 6857979"/>
              <a:gd name="connsiteX28434" fmla="*/ 2708441 w 7283450"/>
              <a:gd name="connsiteY28434" fmla="*/ 920473 h 6857979"/>
              <a:gd name="connsiteX28435" fmla="*/ 2712013 w 7283450"/>
              <a:gd name="connsiteY28435" fmla="*/ 922458 h 6857979"/>
              <a:gd name="connsiteX28436" fmla="*/ 2716379 w 7283450"/>
              <a:gd name="connsiteY28436" fmla="*/ 924840 h 6857979"/>
              <a:gd name="connsiteX28437" fmla="*/ 2720347 w 7283450"/>
              <a:gd name="connsiteY28437" fmla="*/ 926428 h 6857979"/>
              <a:gd name="connsiteX28438" fmla="*/ 2725110 w 7283450"/>
              <a:gd name="connsiteY28438" fmla="*/ 928015 h 6857979"/>
              <a:gd name="connsiteX28439" fmla="*/ 2729079 w 7283450"/>
              <a:gd name="connsiteY28439" fmla="*/ 928809 h 6857979"/>
              <a:gd name="connsiteX28440" fmla="*/ 2733842 w 7283450"/>
              <a:gd name="connsiteY28440" fmla="*/ 929603 h 6857979"/>
              <a:gd name="connsiteX28441" fmla="*/ 2737811 w 7283450"/>
              <a:gd name="connsiteY28441" fmla="*/ 929603 h 6857979"/>
              <a:gd name="connsiteX28442" fmla="*/ 2742177 w 7283450"/>
              <a:gd name="connsiteY28442" fmla="*/ 930000 h 6857979"/>
              <a:gd name="connsiteX28443" fmla="*/ 2745749 w 7283450"/>
              <a:gd name="connsiteY28443" fmla="*/ 929603 h 6857979"/>
              <a:gd name="connsiteX28444" fmla="*/ 2749321 w 7283450"/>
              <a:gd name="connsiteY28444" fmla="*/ 928809 h 6857979"/>
              <a:gd name="connsiteX28445" fmla="*/ 2752099 w 7283450"/>
              <a:gd name="connsiteY28445" fmla="*/ 928015 h 6857979"/>
              <a:gd name="connsiteX28446" fmla="*/ 2754481 w 7283450"/>
              <a:gd name="connsiteY28446" fmla="*/ 926824 h 6857979"/>
              <a:gd name="connsiteX28447" fmla="*/ 2756465 w 7283450"/>
              <a:gd name="connsiteY28447" fmla="*/ 925237 h 6857979"/>
              <a:gd name="connsiteX28448" fmla="*/ 2758847 w 7283450"/>
              <a:gd name="connsiteY28448" fmla="*/ 923252 h 6857979"/>
              <a:gd name="connsiteX28449" fmla="*/ 2762419 w 7283450"/>
              <a:gd name="connsiteY28449" fmla="*/ 919679 h 6857979"/>
              <a:gd name="connsiteX28450" fmla="*/ 2764801 w 7283450"/>
              <a:gd name="connsiteY28450" fmla="*/ 917695 h 6857979"/>
              <a:gd name="connsiteX28451" fmla="*/ 2767975 w 7283450"/>
              <a:gd name="connsiteY28451" fmla="*/ 915710 h 6857979"/>
              <a:gd name="connsiteX28452" fmla="*/ 2773532 w 7283450"/>
              <a:gd name="connsiteY28452" fmla="*/ 911344 h 6857979"/>
              <a:gd name="connsiteX28453" fmla="*/ 2779089 w 7283450"/>
              <a:gd name="connsiteY28453" fmla="*/ 906183 h 6857979"/>
              <a:gd name="connsiteX28454" fmla="*/ 2789805 w 7283450"/>
              <a:gd name="connsiteY28454" fmla="*/ 895466 h 6857979"/>
              <a:gd name="connsiteX28455" fmla="*/ 2798140 w 7283450"/>
              <a:gd name="connsiteY28455" fmla="*/ 887527 h 6857979"/>
              <a:gd name="connsiteX28456" fmla="*/ 2806079 w 7283450"/>
              <a:gd name="connsiteY28456" fmla="*/ 880382 h 6857979"/>
              <a:gd name="connsiteX28457" fmla="*/ 2824335 w 7283450"/>
              <a:gd name="connsiteY28457" fmla="*/ 865694 h 6857979"/>
              <a:gd name="connsiteX28458" fmla="*/ 2830289 w 7283450"/>
              <a:gd name="connsiteY28458" fmla="*/ 860137 h 6857979"/>
              <a:gd name="connsiteX28459" fmla="*/ 2836242 w 7283450"/>
              <a:gd name="connsiteY28459" fmla="*/ 854183 h 6857979"/>
              <a:gd name="connsiteX28460" fmla="*/ 2846958 w 7283450"/>
              <a:gd name="connsiteY28460" fmla="*/ 843068 h 6857979"/>
              <a:gd name="connsiteX28461" fmla="*/ 2855690 w 7283450"/>
              <a:gd name="connsiteY28461" fmla="*/ 833939 h 6857979"/>
              <a:gd name="connsiteX28462" fmla="*/ 2859262 w 7283450"/>
              <a:gd name="connsiteY28462" fmla="*/ 830763 h 6857979"/>
              <a:gd name="connsiteX28463" fmla="*/ 2862041 w 7283450"/>
              <a:gd name="connsiteY28463" fmla="*/ 828381 h 6857979"/>
              <a:gd name="connsiteX28464" fmla="*/ 2864819 w 7283450"/>
              <a:gd name="connsiteY28464" fmla="*/ 826794 h 6857979"/>
              <a:gd name="connsiteX28465" fmla="*/ 2867597 w 7283450"/>
              <a:gd name="connsiteY28465" fmla="*/ 824809 h 6857979"/>
              <a:gd name="connsiteX28466" fmla="*/ 2873551 w 7283450"/>
              <a:gd name="connsiteY28466" fmla="*/ 819648 h 6857979"/>
              <a:gd name="connsiteX28467" fmla="*/ 2879107 w 7283450"/>
              <a:gd name="connsiteY28467" fmla="*/ 814488 h 6857979"/>
              <a:gd name="connsiteX28468" fmla="*/ 2883870 w 7283450"/>
              <a:gd name="connsiteY28468" fmla="*/ 808534 h 6857979"/>
              <a:gd name="connsiteX28469" fmla="*/ 2892999 w 7283450"/>
              <a:gd name="connsiteY28469" fmla="*/ 797816 h 6857979"/>
              <a:gd name="connsiteX28470" fmla="*/ 2896571 w 7283450"/>
              <a:gd name="connsiteY28470" fmla="*/ 793847 h 6857979"/>
              <a:gd name="connsiteX28471" fmla="*/ 2898158 w 7283450"/>
              <a:gd name="connsiteY28471" fmla="*/ 792656 h 6857979"/>
              <a:gd name="connsiteX28472" fmla="*/ 2899746 w 7283450"/>
              <a:gd name="connsiteY28472" fmla="*/ 791862 h 6857979"/>
              <a:gd name="connsiteX28473" fmla="*/ 2903318 w 7283450"/>
              <a:gd name="connsiteY28473" fmla="*/ 791068 h 6857979"/>
              <a:gd name="connsiteX28474" fmla="*/ 2907287 w 7283450"/>
              <a:gd name="connsiteY28474" fmla="*/ 790274 h 6857979"/>
              <a:gd name="connsiteX28475" fmla="*/ 2917606 w 7283450"/>
              <a:gd name="connsiteY28475" fmla="*/ 790274 h 6857979"/>
              <a:gd name="connsiteX28476" fmla="*/ 2929513 w 7283450"/>
              <a:gd name="connsiteY28476" fmla="*/ 789877 h 6857979"/>
              <a:gd name="connsiteX28477" fmla="*/ 2935070 w 7283450"/>
              <a:gd name="connsiteY28477" fmla="*/ 789480 h 6857979"/>
              <a:gd name="connsiteX28478" fmla="*/ 2940628 w 7283450"/>
              <a:gd name="connsiteY28478" fmla="*/ 788687 h 6857979"/>
              <a:gd name="connsiteX28479" fmla="*/ 2942214 w 7283450"/>
              <a:gd name="connsiteY28479" fmla="*/ 787893 h 6857979"/>
              <a:gd name="connsiteX28480" fmla="*/ 2943406 w 7283450"/>
              <a:gd name="connsiteY28480" fmla="*/ 786702 h 6857979"/>
              <a:gd name="connsiteX28481" fmla="*/ 2946580 w 7283450"/>
              <a:gd name="connsiteY28481" fmla="*/ 784717 h 6857979"/>
              <a:gd name="connsiteX28482" fmla="*/ 2948961 w 7283450"/>
              <a:gd name="connsiteY28482" fmla="*/ 782732 h 6857979"/>
              <a:gd name="connsiteX28483" fmla="*/ 2950152 w 7283450"/>
              <a:gd name="connsiteY28483" fmla="*/ 781938 h 6857979"/>
              <a:gd name="connsiteX28484" fmla="*/ 2954518 w 7283450"/>
              <a:gd name="connsiteY28484" fmla="*/ 781938 h 6857979"/>
              <a:gd name="connsiteX28485" fmla="*/ 2959281 w 7283450"/>
              <a:gd name="connsiteY28485" fmla="*/ 782335 h 6857979"/>
              <a:gd name="connsiteX28486" fmla="*/ 2964441 w 7283450"/>
              <a:gd name="connsiteY28486" fmla="*/ 783526 h 6857979"/>
              <a:gd name="connsiteX28487" fmla="*/ 2969203 w 7283450"/>
              <a:gd name="connsiteY28487" fmla="*/ 784717 h 6857979"/>
              <a:gd name="connsiteX28488" fmla="*/ 2977935 w 7283450"/>
              <a:gd name="connsiteY28488" fmla="*/ 787099 h 6857979"/>
              <a:gd name="connsiteX28489" fmla="*/ 2981904 w 7283450"/>
              <a:gd name="connsiteY28489" fmla="*/ 788290 h 6857979"/>
              <a:gd name="connsiteX28490" fmla="*/ 2984682 w 7283450"/>
              <a:gd name="connsiteY28490" fmla="*/ 788687 h 6857979"/>
              <a:gd name="connsiteX28491" fmla="*/ 2985476 w 7283450"/>
              <a:gd name="connsiteY28491" fmla="*/ 788290 h 6857979"/>
              <a:gd name="connsiteX28492" fmla="*/ 2985873 w 7283450"/>
              <a:gd name="connsiteY28492" fmla="*/ 787099 h 6857979"/>
              <a:gd name="connsiteX28493" fmla="*/ 2987064 w 7283450"/>
              <a:gd name="connsiteY28493" fmla="*/ 785114 h 6857979"/>
              <a:gd name="connsiteX28494" fmla="*/ 2987462 w 7283450"/>
              <a:gd name="connsiteY28494" fmla="*/ 781938 h 6857979"/>
              <a:gd name="connsiteX28495" fmla="*/ 2989445 w 7283450"/>
              <a:gd name="connsiteY28495" fmla="*/ 782335 h 6857979"/>
              <a:gd name="connsiteX28496" fmla="*/ 2990239 w 7283450"/>
              <a:gd name="connsiteY28496" fmla="*/ 783129 h 6857979"/>
              <a:gd name="connsiteX28497" fmla="*/ 2990239 w 7283450"/>
              <a:gd name="connsiteY28497" fmla="*/ 784717 h 6857979"/>
              <a:gd name="connsiteX28498" fmla="*/ 2990239 w 7283450"/>
              <a:gd name="connsiteY28498" fmla="*/ 785908 h 6857979"/>
              <a:gd name="connsiteX28499" fmla="*/ 2989842 w 7283450"/>
              <a:gd name="connsiteY28499" fmla="*/ 789480 h 6857979"/>
              <a:gd name="connsiteX28500" fmla="*/ 2990239 w 7283450"/>
              <a:gd name="connsiteY28500" fmla="*/ 790671 h 6857979"/>
              <a:gd name="connsiteX28501" fmla="*/ 2991033 w 7283450"/>
              <a:gd name="connsiteY28501" fmla="*/ 791862 h 6857979"/>
              <a:gd name="connsiteX28502" fmla="*/ 2991828 w 7283450"/>
              <a:gd name="connsiteY28502" fmla="*/ 792259 h 6857979"/>
              <a:gd name="connsiteX28503" fmla="*/ 2993017 w 7283450"/>
              <a:gd name="connsiteY28503" fmla="*/ 792656 h 6857979"/>
              <a:gd name="connsiteX28504" fmla="*/ 2995002 w 7283450"/>
              <a:gd name="connsiteY28504" fmla="*/ 792259 h 6857979"/>
              <a:gd name="connsiteX28505" fmla="*/ 2998177 w 7283450"/>
              <a:gd name="connsiteY28505" fmla="*/ 791068 h 6857979"/>
              <a:gd name="connsiteX28506" fmla="*/ 3000558 w 7283450"/>
              <a:gd name="connsiteY28506" fmla="*/ 789877 h 6857979"/>
              <a:gd name="connsiteX28507" fmla="*/ 3004528 w 7283450"/>
              <a:gd name="connsiteY28507" fmla="*/ 786305 h 6857979"/>
              <a:gd name="connsiteX28508" fmla="*/ 3006512 w 7283450"/>
              <a:gd name="connsiteY28508" fmla="*/ 785114 h 6857979"/>
              <a:gd name="connsiteX28509" fmla="*/ 3007306 w 7283450"/>
              <a:gd name="connsiteY28509" fmla="*/ 785114 h 6857979"/>
              <a:gd name="connsiteX28510" fmla="*/ 3007703 w 7283450"/>
              <a:gd name="connsiteY28510" fmla="*/ 785908 h 6857979"/>
              <a:gd name="connsiteX28511" fmla="*/ 3009290 w 7283450"/>
              <a:gd name="connsiteY28511" fmla="*/ 788290 h 6857979"/>
              <a:gd name="connsiteX28512" fmla="*/ 3010084 w 7283450"/>
              <a:gd name="connsiteY28512" fmla="*/ 790274 h 6857979"/>
              <a:gd name="connsiteX28513" fmla="*/ 3010084 w 7283450"/>
              <a:gd name="connsiteY28513" fmla="*/ 791465 h 6857979"/>
              <a:gd name="connsiteX28514" fmla="*/ 3009687 w 7283450"/>
              <a:gd name="connsiteY28514" fmla="*/ 791862 h 6857979"/>
              <a:gd name="connsiteX28515" fmla="*/ 3013259 w 7283450"/>
              <a:gd name="connsiteY28515" fmla="*/ 789480 h 6857979"/>
              <a:gd name="connsiteX28516" fmla="*/ 3016831 w 7283450"/>
              <a:gd name="connsiteY28516" fmla="*/ 786305 h 6857979"/>
              <a:gd name="connsiteX28517" fmla="*/ 3018816 w 7283450"/>
              <a:gd name="connsiteY28517" fmla="*/ 783129 h 6857979"/>
              <a:gd name="connsiteX28518" fmla="*/ 3020403 w 7283450"/>
              <a:gd name="connsiteY28518" fmla="*/ 779954 h 6857979"/>
              <a:gd name="connsiteX28519" fmla="*/ 3021594 w 7283450"/>
              <a:gd name="connsiteY28519" fmla="*/ 775984 h 6857979"/>
              <a:gd name="connsiteX28520" fmla="*/ 3022389 w 7283450"/>
              <a:gd name="connsiteY28520" fmla="*/ 772412 h 6857979"/>
              <a:gd name="connsiteX28521" fmla="*/ 3022785 w 7283450"/>
              <a:gd name="connsiteY28521" fmla="*/ 768045 h 6857979"/>
              <a:gd name="connsiteX28522" fmla="*/ 3022389 w 7283450"/>
              <a:gd name="connsiteY28522" fmla="*/ 764076 h 6857979"/>
              <a:gd name="connsiteX28523" fmla="*/ 3020800 w 7283450"/>
              <a:gd name="connsiteY28523" fmla="*/ 755343 h 6857979"/>
              <a:gd name="connsiteX28524" fmla="*/ 3018816 w 7283450"/>
              <a:gd name="connsiteY28524" fmla="*/ 745816 h 6857979"/>
              <a:gd name="connsiteX28525" fmla="*/ 3017228 w 7283450"/>
              <a:gd name="connsiteY28525" fmla="*/ 735495 h 6857979"/>
              <a:gd name="connsiteX28526" fmla="*/ 3016434 w 7283450"/>
              <a:gd name="connsiteY28526" fmla="*/ 730335 h 6857979"/>
              <a:gd name="connsiteX28527" fmla="*/ 3016038 w 7283450"/>
              <a:gd name="connsiteY28527" fmla="*/ 724778 h 6857979"/>
              <a:gd name="connsiteX28528" fmla="*/ 3014053 w 7283450"/>
              <a:gd name="connsiteY28528" fmla="*/ 727160 h 6857979"/>
              <a:gd name="connsiteX28529" fmla="*/ 3012862 w 7283450"/>
              <a:gd name="connsiteY28529" fmla="*/ 729541 h 6857979"/>
              <a:gd name="connsiteX28530" fmla="*/ 3012465 w 7283450"/>
              <a:gd name="connsiteY28530" fmla="*/ 730335 h 6857979"/>
              <a:gd name="connsiteX28531" fmla="*/ 3012465 w 7283450"/>
              <a:gd name="connsiteY28531" fmla="*/ 731526 h 6857979"/>
              <a:gd name="connsiteX28532" fmla="*/ 3012068 w 7283450"/>
              <a:gd name="connsiteY28532" fmla="*/ 728747 h 6857979"/>
              <a:gd name="connsiteX28533" fmla="*/ 3012465 w 7283450"/>
              <a:gd name="connsiteY28533" fmla="*/ 726366 h 6857979"/>
              <a:gd name="connsiteX28534" fmla="*/ 3012862 w 7283450"/>
              <a:gd name="connsiteY28534" fmla="*/ 724381 h 6857979"/>
              <a:gd name="connsiteX28535" fmla="*/ 3012465 w 7283450"/>
              <a:gd name="connsiteY28535" fmla="*/ 721602 h 6857979"/>
              <a:gd name="connsiteX28536" fmla="*/ 3011672 w 7283450"/>
              <a:gd name="connsiteY28536" fmla="*/ 718030 h 6857979"/>
              <a:gd name="connsiteX28537" fmla="*/ 3009687 w 7283450"/>
              <a:gd name="connsiteY28537" fmla="*/ 715251 h 6857979"/>
              <a:gd name="connsiteX28538" fmla="*/ 3007703 w 7283450"/>
              <a:gd name="connsiteY28538" fmla="*/ 712472 h 6857979"/>
              <a:gd name="connsiteX28539" fmla="*/ 3005321 w 7283450"/>
              <a:gd name="connsiteY28539" fmla="*/ 709297 h 6857979"/>
              <a:gd name="connsiteX28540" fmla="*/ 3000558 w 7283450"/>
              <a:gd name="connsiteY28540" fmla="*/ 704137 h 6857979"/>
              <a:gd name="connsiteX28541" fmla="*/ 2998574 w 7283450"/>
              <a:gd name="connsiteY28541" fmla="*/ 700961 h 6857979"/>
              <a:gd name="connsiteX28542" fmla="*/ 2997384 w 7283450"/>
              <a:gd name="connsiteY28542" fmla="*/ 698182 h 6857979"/>
              <a:gd name="connsiteX28543" fmla="*/ 2996192 w 7283450"/>
              <a:gd name="connsiteY28543" fmla="*/ 695801 h 6857979"/>
              <a:gd name="connsiteX28544" fmla="*/ 2996192 w 7283450"/>
              <a:gd name="connsiteY28544" fmla="*/ 694213 h 6857979"/>
              <a:gd name="connsiteX28545" fmla="*/ 2996986 w 7283450"/>
              <a:gd name="connsiteY28545" fmla="*/ 692228 h 6857979"/>
              <a:gd name="connsiteX28546" fmla="*/ 2997384 w 7283450"/>
              <a:gd name="connsiteY28546" fmla="*/ 691037 h 6857979"/>
              <a:gd name="connsiteX28547" fmla="*/ 2997780 w 7283450"/>
              <a:gd name="connsiteY28547" fmla="*/ 689449 h 6857979"/>
              <a:gd name="connsiteX28548" fmla="*/ 2997780 w 7283450"/>
              <a:gd name="connsiteY28548" fmla="*/ 688259 h 6857979"/>
              <a:gd name="connsiteX28549" fmla="*/ 2997780 w 7283450"/>
              <a:gd name="connsiteY28549" fmla="*/ 686671 h 6857979"/>
              <a:gd name="connsiteX28550" fmla="*/ 2997384 w 7283450"/>
              <a:gd name="connsiteY28550" fmla="*/ 684686 h 6857979"/>
              <a:gd name="connsiteX28551" fmla="*/ 2990636 w 7283450"/>
              <a:gd name="connsiteY28551" fmla="*/ 669999 h 6857979"/>
              <a:gd name="connsiteX28552" fmla="*/ 2985476 w 7283450"/>
              <a:gd name="connsiteY28552" fmla="*/ 658885 h 6857979"/>
              <a:gd name="connsiteX28553" fmla="*/ 2981507 w 7283450"/>
              <a:gd name="connsiteY28553" fmla="*/ 651739 h 6857979"/>
              <a:gd name="connsiteX28554" fmla="*/ 2976348 w 7283450"/>
              <a:gd name="connsiteY28554" fmla="*/ 643801 h 6857979"/>
              <a:gd name="connsiteX28555" fmla="*/ 2970394 w 7283450"/>
              <a:gd name="connsiteY28555" fmla="*/ 636655 h 6857979"/>
              <a:gd name="connsiteX28556" fmla="*/ 2964441 w 7283450"/>
              <a:gd name="connsiteY28556" fmla="*/ 629907 h 6857979"/>
              <a:gd name="connsiteX28557" fmla="*/ 2957296 w 7283450"/>
              <a:gd name="connsiteY28557" fmla="*/ 623159 h 6857979"/>
              <a:gd name="connsiteX28558" fmla="*/ 2950152 w 7283450"/>
              <a:gd name="connsiteY28558" fmla="*/ 617205 h 6857979"/>
              <a:gd name="connsiteX28559" fmla="*/ 2942611 w 7283450"/>
              <a:gd name="connsiteY28559" fmla="*/ 611251 h 6857979"/>
              <a:gd name="connsiteX28560" fmla="*/ 2927132 w 7283450"/>
              <a:gd name="connsiteY28560" fmla="*/ 598945 h 6857979"/>
              <a:gd name="connsiteX28561" fmla="*/ 2911653 w 7283450"/>
              <a:gd name="connsiteY28561" fmla="*/ 587037 h 6857979"/>
              <a:gd name="connsiteX28562" fmla="*/ 2903318 w 7283450"/>
              <a:gd name="connsiteY28562" fmla="*/ 580686 h 6857979"/>
              <a:gd name="connsiteX28563" fmla="*/ 2895380 w 7283450"/>
              <a:gd name="connsiteY28563" fmla="*/ 573938 h 6857979"/>
              <a:gd name="connsiteX28564" fmla="*/ 2887442 w 7283450"/>
              <a:gd name="connsiteY28564" fmla="*/ 567587 h 6857979"/>
              <a:gd name="connsiteX28565" fmla="*/ 2879901 w 7283450"/>
              <a:gd name="connsiteY28565" fmla="*/ 560441 h 6857979"/>
              <a:gd name="connsiteX28566" fmla="*/ 2872360 w 7283450"/>
              <a:gd name="connsiteY28566" fmla="*/ 552503 h 6857979"/>
              <a:gd name="connsiteX28567" fmla="*/ 2865216 w 7283450"/>
              <a:gd name="connsiteY28567" fmla="*/ 544564 h 6857979"/>
              <a:gd name="connsiteX28568" fmla="*/ 2865216 w 7283450"/>
              <a:gd name="connsiteY28568" fmla="*/ 546151 h 6857979"/>
              <a:gd name="connsiteX28569" fmla="*/ 2866010 w 7283450"/>
              <a:gd name="connsiteY28569" fmla="*/ 548136 h 6857979"/>
              <a:gd name="connsiteX28570" fmla="*/ 2866803 w 7283450"/>
              <a:gd name="connsiteY28570" fmla="*/ 550518 h 6857979"/>
              <a:gd name="connsiteX28571" fmla="*/ 2867994 w 7283450"/>
              <a:gd name="connsiteY28571" fmla="*/ 552503 h 6857979"/>
              <a:gd name="connsiteX28572" fmla="*/ 2871963 w 7283450"/>
              <a:gd name="connsiteY28572" fmla="*/ 556869 h 6857979"/>
              <a:gd name="connsiteX28573" fmla="*/ 2877123 w 7283450"/>
              <a:gd name="connsiteY28573" fmla="*/ 561235 h 6857979"/>
              <a:gd name="connsiteX28574" fmla="*/ 2887442 w 7283450"/>
              <a:gd name="connsiteY28574" fmla="*/ 569968 h 6857979"/>
              <a:gd name="connsiteX28575" fmla="*/ 2892206 w 7283450"/>
              <a:gd name="connsiteY28575" fmla="*/ 573938 h 6857979"/>
              <a:gd name="connsiteX28576" fmla="*/ 2896571 w 7283450"/>
              <a:gd name="connsiteY28576" fmla="*/ 577907 h 6857979"/>
              <a:gd name="connsiteX28577" fmla="*/ 2892999 w 7283450"/>
              <a:gd name="connsiteY28577" fmla="*/ 577510 h 6857979"/>
              <a:gd name="connsiteX28578" fmla="*/ 2889823 w 7283450"/>
              <a:gd name="connsiteY28578" fmla="*/ 576716 h 6857979"/>
              <a:gd name="connsiteX28579" fmla="*/ 2887045 w 7283450"/>
              <a:gd name="connsiteY28579" fmla="*/ 575525 h 6857979"/>
              <a:gd name="connsiteX28580" fmla="*/ 2883473 w 7283450"/>
              <a:gd name="connsiteY28580" fmla="*/ 573541 h 6857979"/>
              <a:gd name="connsiteX28581" fmla="*/ 2880696 w 7283450"/>
              <a:gd name="connsiteY28581" fmla="*/ 571953 h 6857979"/>
              <a:gd name="connsiteX28582" fmla="*/ 2877916 w 7283450"/>
              <a:gd name="connsiteY28582" fmla="*/ 569968 h 6857979"/>
              <a:gd name="connsiteX28583" fmla="*/ 2875138 w 7283450"/>
              <a:gd name="connsiteY28583" fmla="*/ 567587 h 6857979"/>
              <a:gd name="connsiteX28584" fmla="*/ 2872360 w 7283450"/>
              <a:gd name="connsiteY28584" fmla="*/ 564808 h 6857979"/>
              <a:gd name="connsiteX28585" fmla="*/ 2867201 w 7283450"/>
              <a:gd name="connsiteY28585" fmla="*/ 559648 h 6857979"/>
              <a:gd name="connsiteX28586" fmla="*/ 2862834 w 7283450"/>
              <a:gd name="connsiteY28586" fmla="*/ 552899 h 6857979"/>
              <a:gd name="connsiteX28587" fmla="*/ 2858468 w 7283450"/>
              <a:gd name="connsiteY28587" fmla="*/ 545754 h 6857979"/>
              <a:gd name="connsiteX28588" fmla="*/ 2854499 w 7283450"/>
              <a:gd name="connsiteY28588" fmla="*/ 538212 h 6857979"/>
              <a:gd name="connsiteX28589" fmla="*/ 2850928 w 7283450"/>
              <a:gd name="connsiteY28589" fmla="*/ 530273 h 6857979"/>
              <a:gd name="connsiteX28590" fmla="*/ 2847752 w 7283450"/>
              <a:gd name="connsiteY28590" fmla="*/ 522334 h 6857979"/>
              <a:gd name="connsiteX28591" fmla="*/ 2841799 w 7283450"/>
              <a:gd name="connsiteY28591" fmla="*/ 507250 h 6857979"/>
              <a:gd name="connsiteX28592" fmla="*/ 2837433 w 7283450"/>
              <a:gd name="connsiteY28592" fmla="*/ 492563 h 6857979"/>
              <a:gd name="connsiteX28593" fmla="*/ 2834258 w 7283450"/>
              <a:gd name="connsiteY28593" fmla="*/ 481052 h 6857979"/>
              <a:gd name="connsiteX28594" fmla="*/ 2833464 w 7283450"/>
              <a:gd name="connsiteY28594" fmla="*/ 477876 h 6857979"/>
              <a:gd name="connsiteX28595" fmla="*/ 2833464 w 7283450"/>
              <a:gd name="connsiteY28595" fmla="*/ 474701 h 6857979"/>
              <a:gd name="connsiteX28596" fmla="*/ 2834258 w 7283450"/>
              <a:gd name="connsiteY28596" fmla="*/ 470731 h 6857979"/>
              <a:gd name="connsiteX28597" fmla="*/ 2833067 w 7283450"/>
              <a:gd name="connsiteY28597" fmla="*/ 467556 h 6857979"/>
              <a:gd name="connsiteX28598" fmla="*/ 2831876 w 7283450"/>
              <a:gd name="connsiteY28598" fmla="*/ 464777 h 6857979"/>
              <a:gd name="connsiteX28599" fmla="*/ 2830289 w 7283450"/>
              <a:gd name="connsiteY28599" fmla="*/ 461601 h 6857979"/>
              <a:gd name="connsiteX28600" fmla="*/ 2828701 w 7283450"/>
              <a:gd name="connsiteY28600" fmla="*/ 459220 h 6857979"/>
              <a:gd name="connsiteX28601" fmla="*/ 2825129 w 7283450"/>
              <a:gd name="connsiteY28601" fmla="*/ 454456 h 6857979"/>
              <a:gd name="connsiteX28602" fmla="*/ 2821954 w 7283450"/>
              <a:gd name="connsiteY28602" fmla="*/ 451281 h 6857979"/>
              <a:gd name="connsiteX28603" fmla="*/ 2819969 w 7283450"/>
              <a:gd name="connsiteY28603" fmla="*/ 448502 h 6857979"/>
              <a:gd name="connsiteX28604" fmla="*/ 2819572 w 7283450"/>
              <a:gd name="connsiteY28604" fmla="*/ 447708 h 6857979"/>
              <a:gd name="connsiteX28605" fmla="*/ 2819572 w 7283450"/>
              <a:gd name="connsiteY28605" fmla="*/ 446120 h 6857979"/>
              <a:gd name="connsiteX28606" fmla="*/ 2820367 w 7283450"/>
              <a:gd name="connsiteY28606" fmla="*/ 445327 h 6857979"/>
              <a:gd name="connsiteX28607" fmla="*/ 2821954 w 7283450"/>
              <a:gd name="connsiteY28607" fmla="*/ 444930 h 6857979"/>
              <a:gd name="connsiteX28608" fmla="*/ 2824335 w 7283450"/>
              <a:gd name="connsiteY28608" fmla="*/ 444136 h 6857979"/>
              <a:gd name="connsiteX28609" fmla="*/ 2827907 w 7283450"/>
              <a:gd name="connsiteY28609" fmla="*/ 443739 h 6857979"/>
              <a:gd name="connsiteX28610" fmla="*/ 2825923 w 7283450"/>
              <a:gd name="connsiteY28610" fmla="*/ 440563 h 6857979"/>
              <a:gd name="connsiteX28611" fmla="*/ 2824732 w 7283450"/>
              <a:gd name="connsiteY28611" fmla="*/ 436594 h 6857979"/>
              <a:gd name="connsiteX28612" fmla="*/ 2823938 w 7283450"/>
              <a:gd name="connsiteY28612" fmla="*/ 432624 h 6857979"/>
              <a:gd name="connsiteX28613" fmla="*/ 2823938 w 7283450"/>
              <a:gd name="connsiteY28613" fmla="*/ 428655 h 6857979"/>
              <a:gd name="connsiteX28614" fmla="*/ 2824335 w 7283450"/>
              <a:gd name="connsiteY28614" fmla="*/ 424685 h 6857979"/>
              <a:gd name="connsiteX28615" fmla="*/ 2824732 w 7283450"/>
              <a:gd name="connsiteY28615" fmla="*/ 420319 h 6857979"/>
              <a:gd name="connsiteX28616" fmla="*/ 2827113 w 7283450"/>
              <a:gd name="connsiteY28616" fmla="*/ 411983 h 6857979"/>
              <a:gd name="connsiteX28617" fmla="*/ 2831876 w 7283450"/>
              <a:gd name="connsiteY28617" fmla="*/ 396899 h 6857979"/>
              <a:gd name="connsiteX28618" fmla="*/ 2833464 w 7283450"/>
              <a:gd name="connsiteY28618" fmla="*/ 389754 h 6857979"/>
              <a:gd name="connsiteX28619" fmla="*/ 2834258 w 7283450"/>
              <a:gd name="connsiteY28619" fmla="*/ 386578 h 6857979"/>
              <a:gd name="connsiteX28620" fmla="*/ 2834258 w 7283450"/>
              <a:gd name="connsiteY28620" fmla="*/ 383800 h 6857979"/>
              <a:gd name="connsiteX28621" fmla="*/ 2833464 w 7283450"/>
              <a:gd name="connsiteY28621" fmla="*/ 382609 h 6857979"/>
              <a:gd name="connsiteX28622" fmla="*/ 2833067 w 7283450"/>
              <a:gd name="connsiteY28622" fmla="*/ 381815 h 6857979"/>
              <a:gd name="connsiteX28623" fmla="*/ 2832670 w 7283450"/>
              <a:gd name="connsiteY28623" fmla="*/ 381815 h 6857979"/>
              <a:gd name="connsiteX28624" fmla="*/ 2832273 w 7283450"/>
              <a:gd name="connsiteY28624" fmla="*/ 381815 h 6857979"/>
              <a:gd name="connsiteX28625" fmla="*/ 2831082 w 7283450"/>
              <a:gd name="connsiteY28625" fmla="*/ 382609 h 6857979"/>
              <a:gd name="connsiteX28626" fmla="*/ 2830685 w 7283450"/>
              <a:gd name="connsiteY28626" fmla="*/ 383800 h 6857979"/>
              <a:gd name="connsiteX28627" fmla="*/ 2829892 w 7283450"/>
              <a:gd name="connsiteY28627" fmla="*/ 370303 h 6857979"/>
              <a:gd name="connsiteX28628" fmla="*/ 2829892 w 7283450"/>
              <a:gd name="connsiteY28628" fmla="*/ 365540 h 6857979"/>
              <a:gd name="connsiteX28629" fmla="*/ 2830685 w 7283450"/>
              <a:gd name="connsiteY28629" fmla="*/ 360380 h 6857979"/>
              <a:gd name="connsiteX28630" fmla="*/ 2831082 w 7283450"/>
              <a:gd name="connsiteY28630" fmla="*/ 359983 h 6857979"/>
              <a:gd name="connsiteX28631" fmla="*/ 2831479 w 7283450"/>
              <a:gd name="connsiteY28631" fmla="*/ 360380 h 6857979"/>
              <a:gd name="connsiteX28632" fmla="*/ 2832670 w 7283450"/>
              <a:gd name="connsiteY28632" fmla="*/ 363158 h 6857979"/>
              <a:gd name="connsiteX28633" fmla="*/ 2834258 w 7283450"/>
              <a:gd name="connsiteY28633" fmla="*/ 365937 h 6857979"/>
              <a:gd name="connsiteX28634" fmla="*/ 2834258 w 7283450"/>
              <a:gd name="connsiteY28634" fmla="*/ 366731 h 6857979"/>
              <a:gd name="connsiteX28635" fmla="*/ 2834258 w 7283450"/>
              <a:gd name="connsiteY28635" fmla="*/ 367128 h 6857979"/>
              <a:gd name="connsiteX28636" fmla="*/ 2835051 w 7283450"/>
              <a:gd name="connsiteY28636" fmla="*/ 367128 h 6857979"/>
              <a:gd name="connsiteX28637" fmla="*/ 2835845 w 7283450"/>
              <a:gd name="connsiteY28637" fmla="*/ 367128 h 6857979"/>
              <a:gd name="connsiteX28638" fmla="*/ 2836640 w 7283450"/>
              <a:gd name="connsiteY28638" fmla="*/ 366334 h 6857979"/>
              <a:gd name="connsiteX28639" fmla="*/ 2837036 w 7283450"/>
              <a:gd name="connsiteY28639" fmla="*/ 365937 h 6857979"/>
              <a:gd name="connsiteX28640" fmla="*/ 2837433 w 7283450"/>
              <a:gd name="connsiteY28640" fmla="*/ 363555 h 6857979"/>
              <a:gd name="connsiteX28641" fmla="*/ 2837036 w 7283450"/>
              <a:gd name="connsiteY28641" fmla="*/ 360777 h 6857979"/>
              <a:gd name="connsiteX28642" fmla="*/ 2836242 w 7283450"/>
              <a:gd name="connsiteY28642" fmla="*/ 358395 h 6857979"/>
              <a:gd name="connsiteX28643" fmla="*/ 2835051 w 7283450"/>
              <a:gd name="connsiteY28643" fmla="*/ 356013 h 6857979"/>
              <a:gd name="connsiteX28644" fmla="*/ 2833464 w 7283450"/>
              <a:gd name="connsiteY28644" fmla="*/ 354425 h 6857979"/>
              <a:gd name="connsiteX28645" fmla="*/ 2833067 w 7283450"/>
              <a:gd name="connsiteY28645" fmla="*/ 354425 h 6857979"/>
              <a:gd name="connsiteX28646" fmla="*/ 2832273 w 7283450"/>
              <a:gd name="connsiteY28646" fmla="*/ 354425 h 6857979"/>
              <a:gd name="connsiteX28647" fmla="*/ 2834654 w 7283450"/>
              <a:gd name="connsiteY28647" fmla="*/ 351250 h 6857979"/>
              <a:gd name="connsiteX28648" fmla="*/ 2836640 w 7283450"/>
              <a:gd name="connsiteY28648" fmla="*/ 348471 h 6857979"/>
              <a:gd name="connsiteX28649" fmla="*/ 2838623 w 7283450"/>
              <a:gd name="connsiteY28649" fmla="*/ 346090 h 6857979"/>
              <a:gd name="connsiteX28650" fmla="*/ 2841006 w 7283450"/>
              <a:gd name="connsiteY28650" fmla="*/ 343708 h 6857979"/>
              <a:gd name="connsiteX28651" fmla="*/ 2843386 w 7283450"/>
              <a:gd name="connsiteY28651" fmla="*/ 342120 h 6857979"/>
              <a:gd name="connsiteX28652" fmla="*/ 2845371 w 7283450"/>
              <a:gd name="connsiteY28652" fmla="*/ 340929 h 6857979"/>
              <a:gd name="connsiteX28653" fmla="*/ 2847752 w 7283450"/>
              <a:gd name="connsiteY28653" fmla="*/ 340532 h 6857979"/>
              <a:gd name="connsiteX28654" fmla="*/ 2849340 w 7283450"/>
              <a:gd name="connsiteY28654" fmla="*/ 340135 h 6857979"/>
              <a:gd name="connsiteX28655" fmla="*/ 2848546 w 7283450"/>
              <a:gd name="connsiteY28655" fmla="*/ 342120 h 6857979"/>
              <a:gd name="connsiteX28656" fmla="*/ 2848149 w 7283450"/>
              <a:gd name="connsiteY28656" fmla="*/ 343708 h 6857979"/>
              <a:gd name="connsiteX28657" fmla="*/ 2848149 w 7283450"/>
              <a:gd name="connsiteY28657" fmla="*/ 346090 h 6857979"/>
              <a:gd name="connsiteX28658" fmla="*/ 2848943 w 7283450"/>
              <a:gd name="connsiteY28658" fmla="*/ 348074 h 6857979"/>
              <a:gd name="connsiteX28659" fmla="*/ 2850135 w 7283450"/>
              <a:gd name="connsiteY28659" fmla="*/ 350059 h 6857979"/>
              <a:gd name="connsiteX28660" fmla="*/ 2852118 w 7283450"/>
              <a:gd name="connsiteY28660" fmla="*/ 352044 h 6857979"/>
              <a:gd name="connsiteX28661" fmla="*/ 2855690 w 7283450"/>
              <a:gd name="connsiteY28661" fmla="*/ 356410 h 6857979"/>
              <a:gd name="connsiteX28662" fmla="*/ 2864819 w 7283450"/>
              <a:gd name="connsiteY28662" fmla="*/ 365143 h 6857979"/>
              <a:gd name="connsiteX28663" fmla="*/ 2868788 w 7283450"/>
              <a:gd name="connsiteY28663" fmla="*/ 369113 h 6857979"/>
              <a:gd name="connsiteX28664" fmla="*/ 2870375 w 7283450"/>
              <a:gd name="connsiteY28664" fmla="*/ 371891 h 6857979"/>
              <a:gd name="connsiteX28665" fmla="*/ 2871567 w 7283450"/>
              <a:gd name="connsiteY28665" fmla="*/ 373876 h 6857979"/>
              <a:gd name="connsiteX28666" fmla="*/ 2871963 w 7283450"/>
              <a:gd name="connsiteY28666" fmla="*/ 374670 h 6857979"/>
              <a:gd name="connsiteX28667" fmla="*/ 2871567 w 7283450"/>
              <a:gd name="connsiteY28667" fmla="*/ 375464 h 6857979"/>
              <a:gd name="connsiteX28668" fmla="*/ 2870375 w 7283450"/>
              <a:gd name="connsiteY28668" fmla="*/ 375861 h 6857979"/>
              <a:gd name="connsiteX28669" fmla="*/ 2869185 w 7283450"/>
              <a:gd name="connsiteY28669" fmla="*/ 376258 h 6857979"/>
              <a:gd name="connsiteX28670" fmla="*/ 2866406 w 7283450"/>
              <a:gd name="connsiteY28670" fmla="*/ 376655 h 6857979"/>
              <a:gd name="connsiteX28671" fmla="*/ 2865613 w 7283450"/>
              <a:gd name="connsiteY28671" fmla="*/ 376655 h 6857979"/>
              <a:gd name="connsiteX28672" fmla="*/ 2865216 w 7283450"/>
              <a:gd name="connsiteY28672" fmla="*/ 377052 h 6857979"/>
              <a:gd name="connsiteX28673" fmla="*/ 2865613 w 7283450"/>
              <a:gd name="connsiteY28673" fmla="*/ 379036 h 6857979"/>
              <a:gd name="connsiteX28674" fmla="*/ 2867201 w 7283450"/>
              <a:gd name="connsiteY28674" fmla="*/ 381815 h 6857979"/>
              <a:gd name="connsiteX28675" fmla="*/ 2871567 w 7283450"/>
              <a:gd name="connsiteY28675" fmla="*/ 388960 h 6857979"/>
              <a:gd name="connsiteX28676" fmla="*/ 2875932 w 7283450"/>
              <a:gd name="connsiteY28676" fmla="*/ 395708 h 6857979"/>
              <a:gd name="connsiteX28677" fmla="*/ 2877520 w 7283450"/>
              <a:gd name="connsiteY28677" fmla="*/ 397296 h 6857979"/>
              <a:gd name="connsiteX28678" fmla="*/ 2877916 w 7283450"/>
              <a:gd name="connsiteY28678" fmla="*/ 397296 h 6857979"/>
              <a:gd name="connsiteX28679" fmla="*/ 2877916 w 7283450"/>
              <a:gd name="connsiteY28679" fmla="*/ 398487 h 6857979"/>
              <a:gd name="connsiteX28680" fmla="*/ 2877123 w 7283450"/>
              <a:gd name="connsiteY28680" fmla="*/ 399678 h 6857979"/>
              <a:gd name="connsiteX28681" fmla="*/ 2874345 w 7283450"/>
              <a:gd name="connsiteY28681" fmla="*/ 402059 h 6857979"/>
              <a:gd name="connsiteX28682" fmla="*/ 2873154 w 7283450"/>
              <a:gd name="connsiteY28682" fmla="*/ 402853 h 6857979"/>
              <a:gd name="connsiteX28683" fmla="*/ 2872360 w 7283450"/>
              <a:gd name="connsiteY28683" fmla="*/ 404441 h 6857979"/>
              <a:gd name="connsiteX28684" fmla="*/ 2871567 w 7283450"/>
              <a:gd name="connsiteY28684" fmla="*/ 405632 h 6857979"/>
              <a:gd name="connsiteX28685" fmla="*/ 2871567 w 7283450"/>
              <a:gd name="connsiteY28685" fmla="*/ 407220 h 6857979"/>
              <a:gd name="connsiteX28686" fmla="*/ 2871963 w 7283450"/>
              <a:gd name="connsiteY28686" fmla="*/ 408410 h 6857979"/>
              <a:gd name="connsiteX28687" fmla="*/ 2872757 w 7283450"/>
              <a:gd name="connsiteY28687" fmla="*/ 409204 h 6857979"/>
              <a:gd name="connsiteX28688" fmla="*/ 2874345 w 7283450"/>
              <a:gd name="connsiteY28688" fmla="*/ 410395 h 6857979"/>
              <a:gd name="connsiteX28689" fmla="*/ 2876329 w 7283450"/>
              <a:gd name="connsiteY28689" fmla="*/ 411586 h 6857979"/>
              <a:gd name="connsiteX28690" fmla="*/ 2877520 w 7283450"/>
              <a:gd name="connsiteY28690" fmla="*/ 412777 h 6857979"/>
              <a:gd name="connsiteX28691" fmla="*/ 2877916 w 7283450"/>
              <a:gd name="connsiteY28691" fmla="*/ 413968 h 6857979"/>
              <a:gd name="connsiteX28692" fmla="*/ 2878711 w 7283450"/>
              <a:gd name="connsiteY28692" fmla="*/ 418334 h 6857979"/>
              <a:gd name="connsiteX28693" fmla="*/ 2879107 w 7283450"/>
              <a:gd name="connsiteY28693" fmla="*/ 423097 h 6857979"/>
              <a:gd name="connsiteX28694" fmla="*/ 2879504 w 7283450"/>
              <a:gd name="connsiteY28694" fmla="*/ 428258 h 6857979"/>
              <a:gd name="connsiteX28695" fmla="*/ 2879901 w 7283450"/>
              <a:gd name="connsiteY28695" fmla="*/ 433418 h 6857979"/>
              <a:gd name="connsiteX28696" fmla="*/ 2880696 w 7283450"/>
              <a:gd name="connsiteY28696" fmla="*/ 438578 h 6857979"/>
              <a:gd name="connsiteX28697" fmla="*/ 2881489 w 7283450"/>
              <a:gd name="connsiteY28697" fmla="*/ 440960 h 6857979"/>
              <a:gd name="connsiteX28698" fmla="*/ 2882679 w 7283450"/>
              <a:gd name="connsiteY28698" fmla="*/ 442945 h 6857979"/>
              <a:gd name="connsiteX28699" fmla="*/ 2883870 w 7283450"/>
              <a:gd name="connsiteY28699" fmla="*/ 444930 h 6857979"/>
              <a:gd name="connsiteX28700" fmla="*/ 2885854 w 7283450"/>
              <a:gd name="connsiteY28700" fmla="*/ 447311 h 6857979"/>
              <a:gd name="connsiteX28701" fmla="*/ 2887840 w 7283450"/>
              <a:gd name="connsiteY28701" fmla="*/ 449296 h 6857979"/>
              <a:gd name="connsiteX28702" fmla="*/ 2890220 w 7283450"/>
              <a:gd name="connsiteY28702" fmla="*/ 450884 h 6857979"/>
              <a:gd name="connsiteX28703" fmla="*/ 2889823 w 7283450"/>
              <a:gd name="connsiteY28703" fmla="*/ 455250 h 6857979"/>
              <a:gd name="connsiteX28704" fmla="*/ 2888633 w 7283450"/>
              <a:gd name="connsiteY28704" fmla="*/ 458823 h 6857979"/>
              <a:gd name="connsiteX28705" fmla="*/ 2887840 w 7283450"/>
              <a:gd name="connsiteY28705" fmla="*/ 460411 h 6857979"/>
              <a:gd name="connsiteX28706" fmla="*/ 2887045 w 7283450"/>
              <a:gd name="connsiteY28706" fmla="*/ 461998 h 6857979"/>
              <a:gd name="connsiteX28707" fmla="*/ 2885854 w 7283450"/>
              <a:gd name="connsiteY28707" fmla="*/ 462792 h 6857979"/>
              <a:gd name="connsiteX28708" fmla="*/ 2883870 w 7283450"/>
              <a:gd name="connsiteY28708" fmla="*/ 464380 h 6857979"/>
              <a:gd name="connsiteX28709" fmla="*/ 2884267 w 7283450"/>
              <a:gd name="connsiteY28709" fmla="*/ 465174 h 6857979"/>
              <a:gd name="connsiteX28710" fmla="*/ 2884664 w 7283450"/>
              <a:gd name="connsiteY28710" fmla="*/ 465968 h 6857979"/>
              <a:gd name="connsiteX28711" fmla="*/ 2885062 w 7283450"/>
              <a:gd name="connsiteY28711" fmla="*/ 466365 h 6857979"/>
              <a:gd name="connsiteX28712" fmla="*/ 2885854 w 7283450"/>
              <a:gd name="connsiteY28712" fmla="*/ 466365 h 6857979"/>
              <a:gd name="connsiteX28713" fmla="*/ 2887442 w 7283450"/>
              <a:gd name="connsiteY28713" fmla="*/ 465968 h 6857979"/>
              <a:gd name="connsiteX28714" fmla="*/ 2889030 w 7283450"/>
              <a:gd name="connsiteY28714" fmla="*/ 465571 h 6857979"/>
              <a:gd name="connsiteX28715" fmla="*/ 2891014 w 7283450"/>
              <a:gd name="connsiteY28715" fmla="*/ 464777 h 6857979"/>
              <a:gd name="connsiteX28716" fmla="*/ 2892999 w 7283450"/>
              <a:gd name="connsiteY28716" fmla="*/ 464777 h 6857979"/>
              <a:gd name="connsiteX28717" fmla="*/ 2894189 w 7283450"/>
              <a:gd name="connsiteY28717" fmla="*/ 464777 h 6857979"/>
              <a:gd name="connsiteX28718" fmla="*/ 2894984 w 7283450"/>
              <a:gd name="connsiteY28718" fmla="*/ 465174 h 6857979"/>
              <a:gd name="connsiteX28719" fmla="*/ 2895777 w 7283450"/>
              <a:gd name="connsiteY28719" fmla="*/ 466365 h 6857979"/>
              <a:gd name="connsiteX28720" fmla="*/ 2896571 w 7283450"/>
              <a:gd name="connsiteY28720" fmla="*/ 467556 h 6857979"/>
              <a:gd name="connsiteX28721" fmla="*/ 2894984 w 7283450"/>
              <a:gd name="connsiteY28721" fmla="*/ 467556 h 6857979"/>
              <a:gd name="connsiteX28722" fmla="*/ 2893396 w 7283450"/>
              <a:gd name="connsiteY28722" fmla="*/ 468350 h 6857979"/>
              <a:gd name="connsiteX28723" fmla="*/ 2892602 w 7283450"/>
              <a:gd name="connsiteY28723" fmla="*/ 469143 h 6857979"/>
              <a:gd name="connsiteX28724" fmla="*/ 2891808 w 7283450"/>
              <a:gd name="connsiteY28724" fmla="*/ 470334 h 6857979"/>
              <a:gd name="connsiteX28725" fmla="*/ 2891808 w 7283450"/>
              <a:gd name="connsiteY28725" fmla="*/ 471525 h 6857979"/>
              <a:gd name="connsiteX28726" fmla="*/ 2891808 w 7283450"/>
              <a:gd name="connsiteY28726" fmla="*/ 473510 h 6857979"/>
              <a:gd name="connsiteX28727" fmla="*/ 2892999 w 7283450"/>
              <a:gd name="connsiteY28727" fmla="*/ 476685 h 6857979"/>
              <a:gd name="connsiteX28728" fmla="*/ 2895380 w 7283450"/>
              <a:gd name="connsiteY28728" fmla="*/ 480258 h 6857979"/>
              <a:gd name="connsiteX28729" fmla="*/ 2897762 w 7283450"/>
              <a:gd name="connsiteY28729" fmla="*/ 484624 h 6857979"/>
              <a:gd name="connsiteX28730" fmla="*/ 2900143 w 7283450"/>
              <a:gd name="connsiteY28730" fmla="*/ 487800 h 6857979"/>
              <a:gd name="connsiteX28731" fmla="*/ 2903318 w 7283450"/>
              <a:gd name="connsiteY28731" fmla="*/ 490976 h 6857979"/>
              <a:gd name="connsiteX28732" fmla="*/ 2909668 w 7283450"/>
              <a:gd name="connsiteY28732" fmla="*/ 496930 h 6857979"/>
              <a:gd name="connsiteX28733" fmla="*/ 2918003 w 7283450"/>
              <a:gd name="connsiteY28733" fmla="*/ 503678 h 6857979"/>
              <a:gd name="connsiteX28734" fmla="*/ 2937055 w 7283450"/>
              <a:gd name="connsiteY28734" fmla="*/ 517174 h 6857979"/>
              <a:gd name="connsiteX28735" fmla="*/ 2946580 w 7283450"/>
              <a:gd name="connsiteY28735" fmla="*/ 524319 h 6857979"/>
              <a:gd name="connsiteX28736" fmla="*/ 2956503 w 7283450"/>
              <a:gd name="connsiteY28736" fmla="*/ 531464 h 6857979"/>
              <a:gd name="connsiteX28737" fmla="*/ 2966028 w 7283450"/>
              <a:gd name="connsiteY28737" fmla="*/ 539403 h 6857979"/>
              <a:gd name="connsiteX28738" fmla="*/ 2975157 w 7283450"/>
              <a:gd name="connsiteY28738" fmla="*/ 547342 h 6857979"/>
              <a:gd name="connsiteX28739" fmla="*/ 2982301 w 7283450"/>
              <a:gd name="connsiteY28739" fmla="*/ 555281 h 6857979"/>
              <a:gd name="connsiteX28740" fmla="*/ 2988651 w 7283450"/>
              <a:gd name="connsiteY28740" fmla="*/ 562823 h 6857979"/>
              <a:gd name="connsiteX28741" fmla="*/ 2998972 w 7283450"/>
              <a:gd name="connsiteY28741" fmla="*/ 577113 h 6857979"/>
              <a:gd name="connsiteX28742" fmla="*/ 3004130 w 7283450"/>
              <a:gd name="connsiteY28742" fmla="*/ 583861 h 6857979"/>
              <a:gd name="connsiteX28743" fmla="*/ 3010084 w 7283450"/>
              <a:gd name="connsiteY28743" fmla="*/ 589816 h 6857979"/>
              <a:gd name="connsiteX28744" fmla="*/ 3013259 w 7283450"/>
              <a:gd name="connsiteY28744" fmla="*/ 592991 h 6857979"/>
              <a:gd name="connsiteX28745" fmla="*/ 3017228 w 7283450"/>
              <a:gd name="connsiteY28745" fmla="*/ 595770 h 6857979"/>
              <a:gd name="connsiteX28746" fmla="*/ 3020800 w 7283450"/>
              <a:gd name="connsiteY28746" fmla="*/ 598548 h 6857979"/>
              <a:gd name="connsiteX28747" fmla="*/ 3025563 w 7283450"/>
              <a:gd name="connsiteY28747" fmla="*/ 601327 h 6857979"/>
              <a:gd name="connsiteX28748" fmla="*/ 3024769 w 7283450"/>
              <a:gd name="connsiteY28748" fmla="*/ 602518 h 6857979"/>
              <a:gd name="connsiteX28749" fmla="*/ 3023975 w 7283450"/>
              <a:gd name="connsiteY28749" fmla="*/ 603312 h 6857979"/>
              <a:gd name="connsiteX28750" fmla="*/ 3023182 w 7283450"/>
              <a:gd name="connsiteY28750" fmla="*/ 602915 h 6857979"/>
              <a:gd name="connsiteX28751" fmla="*/ 3022389 w 7283450"/>
              <a:gd name="connsiteY28751" fmla="*/ 602518 h 6857979"/>
              <a:gd name="connsiteX28752" fmla="*/ 3019213 w 7283450"/>
              <a:gd name="connsiteY28752" fmla="*/ 601327 h 6857979"/>
              <a:gd name="connsiteX28753" fmla="*/ 3018023 w 7283450"/>
              <a:gd name="connsiteY28753" fmla="*/ 601327 h 6857979"/>
              <a:gd name="connsiteX28754" fmla="*/ 3016038 w 7283450"/>
              <a:gd name="connsiteY28754" fmla="*/ 601327 h 6857979"/>
              <a:gd name="connsiteX28755" fmla="*/ 3017625 w 7283450"/>
              <a:gd name="connsiteY28755" fmla="*/ 602518 h 6857979"/>
              <a:gd name="connsiteX28756" fmla="*/ 3019611 w 7283450"/>
              <a:gd name="connsiteY28756" fmla="*/ 604503 h 6857979"/>
              <a:gd name="connsiteX28757" fmla="*/ 3024769 w 7283450"/>
              <a:gd name="connsiteY28757" fmla="*/ 610457 h 6857979"/>
              <a:gd name="connsiteX28758" fmla="*/ 3029929 w 7283450"/>
              <a:gd name="connsiteY28758" fmla="*/ 617999 h 6857979"/>
              <a:gd name="connsiteX28759" fmla="*/ 3035486 w 7283450"/>
              <a:gd name="connsiteY28759" fmla="*/ 625144 h 6857979"/>
              <a:gd name="connsiteX28760" fmla="*/ 3039851 w 7283450"/>
              <a:gd name="connsiteY28760" fmla="*/ 632686 h 6857979"/>
              <a:gd name="connsiteX28761" fmla="*/ 3041042 w 7283450"/>
              <a:gd name="connsiteY28761" fmla="*/ 635862 h 6857979"/>
              <a:gd name="connsiteX28762" fmla="*/ 3041836 w 7283450"/>
              <a:gd name="connsiteY28762" fmla="*/ 638243 h 6857979"/>
              <a:gd name="connsiteX28763" fmla="*/ 3042233 w 7283450"/>
              <a:gd name="connsiteY28763" fmla="*/ 640228 h 6857979"/>
              <a:gd name="connsiteX28764" fmla="*/ 3041836 w 7283450"/>
              <a:gd name="connsiteY28764" fmla="*/ 641022 h 6857979"/>
              <a:gd name="connsiteX28765" fmla="*/ 3041439 w 7283450"/>
              <a:gd name="connsiteY28765" fmla="*/ 641419 h 6857979"/>
              <a:gd name="connsiteX28766" fmla="*/ 3041042 w 7283450"/>
              <a:gd name="connsiteY28766" fmla="*/ 641816 h 6857979"/>
              <a:gd name="connsiteX28767" fmla="*/ 3040248 w 7283450"/>
              <a:gd name="connsiteY28767" fmla="*/ 641816 h 6857979"/>
              <a:gd name="connsiteX28768" fmla="*/ 3037867 w 7283450"/>
              <a:gd name="connsiteY28768" fmla="*/ 641022 h 6857979"/>
              <a:gd name="connsiteX28769" fmla="*/ 3039851 w 7283450"/>
              <a:gd name="connsiteY28769" fmla="*/ 644991 h 6857979"/>
              <a:gd name="connsiteX28770" fmla="*/ 3041836 w 7283450"/>
              <a:gd name="connsiteY28770" fmla="*/ 648167 h 6857979"/>
              <a:gd name="connsiteX28771" fmla="*/ 3044217 w 7283450"/>
              <a:gd name="connsiteY28771" fmla="*/ 651343 h 6857979"/>
              <a:gd name="connsiteX28772" fmla="*/ 3046599 w 7283450"/>
              <a:gd name="connsiteY28772" fmla="*/ 654121 h 6857979"/>
              <a:gd name="connsiteX28773" fmla="*/ 3049377 w 7283450"/>
              <a:gd name="connsiteY28773" fmla="*/ 656900 h 6857979"/>
              <a:gd name="connsiteX28774" fmla="*/ 3051361 w 7283450"/>
              <a:gd name="connsiteY28774" fmla="*/ 659282 h 6857979"/>
              <a:gd name="connsiteX28775" fmla="*/ 3052950 w 7283450"/>
              <a:gd name="connsiteY28775" fmla="*/ 662060 h 6857979"/>
              <a:gd name="connsiteX28776" fmla="*/ 3053346 w 7283450"/>
              <a:gd name="connsiteY28776" fmla="*/ 664839 h 6857979"/>
              <a:gd name="connsiteX28777" fmla="*/ 3053346 w 7283450"/>
              <a:gd name="connsiteY28777" fmla="*/ 666030 h 6857979"/>
              <a:gd name="connsiteX28778" fmla="*/ 3052950 w 7283450"/>
              <a:gd name="connsiteY28778" fmla="*/ 667617 h 6857979"/>
              <a:gd name="connsiteX28779" fmla="*/ 3051758 w 7283450"/>
              <a:gd name="connsiteY28779" fmla="*/ 670396 h 6857979"/>
              <a:gd name="connsiteX28780" fmla="*/ 3050568 w 7283450"/>
              <a:gd name="connsiteY28780" fmla="*/ 672778 h 6857979"/>
              <a:gd name="connsiteX28781" fmla="*/ 3050172 w 7283450"/>
              <a:gd name="connsiteY28781" fmla="*/ 673572 h 6857979"/>
              <a:gd name="connsiteX28782" fmla="*/ 3050568 w 7283450"/>
              <a:gd name="connsiteY28782" fmla="*/ 674762 h 6857979"/>
              <a:gd name="connsiteX28783" fmla="*/ 3053743 w 7283450"/>
              <a:gd name="connsiteY28783" fmla="*/ 683098 h 6857979"/>
              <a:gd name="connsiteX28784" fmla="*/ 3058109 w 7283450"/>
              <a:gd name="connsiteY28784" fmla="*/ 691434 h 6857979"/>
              <a:gd name="connsiteX28785" fmla="*/ 3062078 w 7283450"/>
              <a:gd name="connsiteY28785" fmla="*/ 699770 h 6857979"/>
              <a:gd name="connsiteX28786" fmla="*/ 3066841 w 7283450"/>
              <a:gd name="connsiteY28786" fmla="*/ 707709 h 6857979"/>
              <a:gd name="connsiteX28787" fmla="*/ 3076763 w 7283450"/>
              <a:gd name="connsiteY28787" fmla="*/ 723587 h 6857979"/>
              <a:gd name="connsiteX28788" fmla="*/ 3087082 w 7283450"/>
              <a:gd name="connsiteY28788" fmla="*/ 739465 h 6857979"/>
              <a:gd name="connsiteX28789" fmla="*/ 3097006 w 7283450"/>
              <a:gd name="connsiteY28789" fmla="*/ 755343 h 6857979"/>
              <a:gd name="connsiteX28790" fmla="*/ 3106927 w 7283450"/>
              <a:gd name="connsiteY28790" fmla="*/ 770824 h 6857979"/>
              <a:gd name="connsiteX28791" fmla="*/ 3111294 w 7283450"/>
              <a:gd name="connsiteY28791" fmla="*/ 777969 h 6857979"/>
              <a:gd name="connsiteX28792" fmla="*/ 3115262 w 7283450"/>
              <a:gd name="connsiteY28792" fmla="*/ 785908 h 6857979"/>
              <a:gd name="connsiteX28793" fmla="*/ 3119231 w 7283450"/>
              <a:gd name="connsiteY28793" fmla="*/ 793847 h 6857979"/>
              <a:gd name="connsiteX28794" fmla="*/ 3122406 w 7283450"/>
              <a:gd name="connsiteY28794" fmla="*/ 801786 h 6857979"/>
              <a:gd name="connsiteX28795" fmla="*/ 3124391 w 7283450"/>
              <a:gd name="connsiteY28795" fmla="*/ 807343 h 6857979"/>
              <a:gd name="connsiteX28796" fmla="*/ 3125979 w 7283450"/>
              <a:gd name="connsiteY28796" fmla="*/ 812503 h 6857979"/>
              <a:gd name="connsiteX28797" fmla="*/ 3128360 w 7283450"/>
              <a:gd name="connsiteY28797" fmla="*/ 823618 h 6857979"/>
              <a:gd name="connsiteX28798" fmla="*/ 3129551 w 7283450"/>
              <a:gd name="connsiteY28798" fmla="*/ 828778 h 6857979"/>
              <a:gd name="connsiteX28799" fmla="*/ 3131535 w 7283450"/>
              <a:gd name="connsiteY28799" fmla="*/ 834336 h 6857979"/>
              <a:gd name="connsiteX28800" fmla="*/ 3134710 w 7283450"/>
              <a:gd name="connsiteY28800" fmla="*/ 839893 h 6857979"/>
              <a:gd name="connsiteX28801" fmla="*/ 3138282 w 7283450"/>
              <a:gd name="connsiteY28801" fmla="*/ 845053 h 6857979"/>
              <a:gd name="connsiteX28802" fmla="*/ 3144236 w 7283450"/>
              <a:gd name="connsiteY28802" fmla="*/ 852198 h 6857979"/>
              <a:gd name="connsiteX28803" fmla="*/ 3151380 w 7283450"/>
              <a:gd name="connsiteY28803" fmla="*/ 859343 h 6857979"/>
              <a:gd name="connsiteX28804" fmla="*/ 3154952 w 7283450"/>
              <a:gd name="connsiteY28804" fmla="*/ 862916 h 6857979"/>
              <a:gd name="connsiteX28805" fmla="*/ 3158524 w 7283450"/>
              <a:gd name="connsiteY28805" fmla="*/ 866488 h 6857979"/>
              <a:gd name="connsiteX28806" fmla="*/ 3162494 w 7283450"/>
              <a:gd name="connsiteY28806" fmla="*/ 869267 h 6857979"/>
              <a:gd name="connsiteX28807" fmla="*/ 3166462 w 7283450"/>
              <a:gd name="connsiteY28807" fmla="*/ 872046 h 6857979"/>
              <a:gd name="connsiteX28808" fmla="*/ 3167256 w 7283450"/>
              <a:gd name="connsiteY28808" fmla="*/ 872046 h 6857979"/>
              <a:gd name="connsiteX28809" fmla="*/ 3168844 w 7283450"/>
              <a:gd name="connsiteY28809" fmla="*/ 872046 h 6857979"/>
              <a:gd name="connsiteX28810" fmla="*/ 3171225 w 7283450"/>
              <a:gd name="connsiteY28810" fmla="*/ 871649 h 6857979"/>
              <a:gd name="connsiteX28811" fmla="*/ 3173606 w 7283450"/>
              <a:gd name="connsiteY28811" fmla="*/ 871649 h 6857979"/>
              <a:gd name="connsiteX28812" fmla="*/ 3174797 w 7283450"/>
              <a:gd name="connsiteY28812" fmla="*/ 871649 h 6857979"/>
              <a:gd name="connsiteX28813" fmla="*/ 3175591 w 7283450"/>
              <a:gd name="connsiteY28813" fmla="*/ 872046 h 6857979"/>
              <a:gd name="connsiteX28814" fmla="*/ 3179957 w 7283450"/>
              <a:gd name="connsiteY28814" fmla="*/ 875221 h 6857979"/>
              <a:gd name="connsiteX28815" fmla="*/ 3183529 w 7283450"/>
              <a:gd name="connsiteY28815" fmla="*/ 878397 h 6857979"/>
              <a:gd name="connsiteX28816" fmla="*/ 3190277 w 7283450"/>
              <a:gd name="connsiteY28816" fmla="*/ 885145 h 6857979"/>
              <a:gd name="connsiteX28817" fmla="*/ 3193848 w 7283450"/>
              <a:gd name="connsiteY28817" fmla="*/ 887924 h 6857979"/>
              <a:gd name="connsiteX28818" fmla="*/ 3197024 w 7283450"/>
              <a:gd name="connsiteY28818" fmla="*/ 891099 h 6857979"/>
              <a:gd name="connsiteX28819" fmla="*/ 3200596 w 7283450"/>
              <a:gd name="connsiteY28819" fmla="*/ 893481 h 6857979"/>
              <a:gd name="connsiteX28820" fmla="*/ 3204168 w 7283450"/>
              <a:gd name="connsiteY28820" fmla="*/ 895466 h 6857979"/>
              <a:gd name="connsiteX28821" fmla="*/ 3208138 w 7283450"/>
              <a:gd name="connsiteY28821" fmla="*/ 896656 h 6857979"/>
              <a:gd name="connsiteX28822" fmla="*/ 3212106 w 7283450"/>
              <a:gd name="connsiteY28822" fmla="*/ 897450 h 6857979"/>
              <a:gd name="connsiteX28823" fmla="*/ 3220838 w 7283450"/>
              <a:gd name="connsiteY28823" fmla="*/ 899038 h 6857979"/>
              <a:gd name="connsiteX28824" fmla="*/ 3228775 w 7283450"/>
              <a:gd name="connsiteY28824" fmla="*/ 900229 h 6857979"/>
              <a:gd name="connsiteX28825" fmla="*/ 3232348 w 7283450"/>
              <a:gd name="connsiteY28825" fmla="*/ 901023 h 6857979"/>
              <a:gd name="connsiteX28826" fmla="*/ 3235523 w 7283450"/>
              <a:gd name="connsiteY28826" fmla="*/ 902214 h 6857979"/>
              <a:gd name="connsiteX28827" fmla="*/ 3236317 w 7283450"/>
              <a:gd name="connsiteY28827" fmla="*/ 902611 h 6857979"/>
              <a:gd name="connsiteX28828" fmla="*/ 3236317 w 7283450"/>
              <a:gd name="connsiteY28828" fmla="*/ 903801 h 6857979"/>
              <a:gd name="connsiteX28829" fmla="*/ 3237110 w 7283450"/>
              <a:gd name="connsiteY28829" fmla="*/ 906977 h 6857979"/>
              <a:gd name="connsiteX28830" fmla="*/ 3237904 w 7283450"/>
              <a:gd name="connsiteY28830" fmla="*/ 910153 h 6857979"/>
              <a:gd name="connsiteX28831" fmla="*/ 3238301 w 7283450"/>
              <a:gd name="connsiteY28831" fmla="*/ 911344 h 6857979"/>
              <a:gd name="connsiteX28832" fmla="*/ 3238699 w 7283450"/>
              <a:gd name="connsiteY28832" fmla="*/ 912137 h 6857979"/>
              <a:gd name="connsiteX28833" fmla="*/ 3242270 w 7283450"/>
              <a:gd name="connsiteY28833" fmla="*/ 914916 h 6857979"/>
              <a:gd name="connsiteX28834" fmla="*/ 3246636 w 7283450"/>
              <a:gd name="connsiteY28834" fmla="*/ 917298 h 6857979"/>
              <a:gd name="connsiteX28835" fmla="*/ 3250605 w 7283450"/>
              <a:gd name="connsiteY28835" fmla="*/ 918885 h 6857979"/>
              <a:gd name="connsiteX28836" fmla="*/ 3255368 w 7283450"/>
              <a:gd name="connsiteY28836" fmla="*/ 920076 h 6857979"/>
              <a:gd name="connsiteX28837" fmla="*/ 3259338 w 7283450"/>
              <a:gd name="connsiteY28837" fmla="*/ 920473 h 6857979"/>
              <a:gd name="connsiteX28838" fmla="*/ 3264099 w 7283450"/>
              <a:gd name="connsiteY28838" fmla="*/ 920870 h 6857979"/>
              <a:gd name="connsiteX28839" fmla="*/ 3268465 w 7283450"/>
              <a:gd name="connsiteY28839" fmla="*/ 920473 h 6857979"/>
              <a:gd name="connsiteX28840" fmla="*/ 3273228 w 7283450"/>
              <a:gd name="connsiteY28840" fmla="*/ 919679 h 6857979"/>
              <a:gd name="connsiteX28841" fmla="*/ 3277197 w 7283450"/>
              <a:gd name="connsiteY28841" fmla="*/ 918489 h 6857979"/>
              <a:gd name="connsiteX28842" fmla="*/ 3281960 w 7283450"/>
              <a:gd name="connsiteY28842" fmla="*/ 916901 h 6857979"/>
              <a:gd name="connsiteX28843" fmla="*/ 3285929 w 7283450"/>
              <a:gd name="connsiteY28843" fmla="*/ 914916 h 6857979"/>
              <a:gd name="connsiteX28844" fmla="*/ 3290295 w 7283450"/>
              <a:gd name="connsiteY28844" fmla="*/ 912534 h 6857979"/>
              <a:gd name="connsiteX28845" fmla="*/ 3294265 w 7283450"/>
              <a:gd name="connsiteY28845" fmla="*/ 910550 h 6857979"/>
              <a:gd name="connsiteX28846" fmla="*/ 3298233 w 7283450"/>
              <a:gd name="connsiteY28846" fmla="*/ 908168 h 6857979"/>
              <a:gd name="connsiteX28847" fmla="*/ 3301408 w 7283450"/>
              <a:gd name="connsiteY28847" fmla="*/ 904992 h 6857979"/>
              <a:gd name="connsiteX28848" fmla="*/ 3304980 w 7283450"/>
              <a:gd name="connsiteY28848" fmla="*/ 902214 h 6857979"/>
              <a:gd name="connsiteX28849" fmla="*/ 3310140 w 7283450"/>
              <a:gd name="connsiteY28849" fmla="*/ 895862 h 6857979"/>
              <a:gd name="connsiteX28850" fmla="*/ 3314904 w 7283450"/>
              <a:gd name="connsiteY28850" fmla="*/ 891099 h 6857979"/>
              <a:gd name="connsiteX28851" fmla="*/ 3318078 w 7283450"/>
              <a:gd name="connsiteY28851" fmla="*/ 887130 h 6857979"/>
              <a:gd name="connsiteX28852" fmla="*/ 3321650 w 7283450"/>
              <a:gd name="connsiteY28852" fmla="*/ 883954 h 6857979"/>
              <a:gd name="connsiteX28853" fmla="*/ 3323237 w 7283450"/>
              <a:gd name="connsiteY28853" fmla="*/ 882763 h 6857979"/>
              <a:gd name="connsiteX28854" fmla="*/ 3324826 w 7283450"/>
              <a:gd name="connsiteY28854" fmla="*/ 881572 h 6857979"/>
              <a:gd name="connsiteX28855" fmla="*/ 3326810 w 7283450"/>
              <a:gd name="connsiteY28855" fmla="*/ 880382 h 6857979"/>
              <a:gd name="connsiteX28856" fmla="*/ 3328794 w 7283450"/>
              <a:gd name="connsiteY28856" fmla="*/ 879588 h 6857979"/>
              <a:gd name="connsiteX28857" fmla="*/ 3334748 w 7283450"/>
              <a:gd name="connsiteY28857" fmla="*/ 878794 h 6857979"/>
              <a:gd name="connsiteX28858" fmla="*/ 3342289 w 7283450"/>
              <a:gd name="connsiteY28858" fmla="*/ 878794 h 6857979"/>
              <a:gd name="connsiteX28859" fmla="*/ 3346655 w 7283450"/>
              <a:gd name="connsiteY28859" fmla="*/ 878397 h 6857979"/>
              <a:gd name="connsiteX28860" fmla="*/ 3351020 w 7283450"/>
              <a:gd name="connsiteY28860" fmla="*/ 877603 h 6857979"/>
              <a:gd name="connsiteX28861" fmla="*/ 3354593 w 7283450"/>
              <a:gd name="connsiteY28861" fmla="*/ 876809 h 6857979"/>
              <a:gd name="connsiteX28862" fmla="*/ 3358562 w 7283450"/>
              <a:gd name="connsiteY28862" fmla="*/ 875221 h 6857979"/>
              <a:gd name="connsiteX28863" fmla="*/ 3361340 w 7283450"/>
              <a:gd name="connsiteY28863" fmla="*/ 873236 h 6857979"/>
              <a:gd name="connsiteX28864" fmla="*/ 3364515 w 7283450"/>
              <a:gd name="connsiteY28864" fmla="*/ 870855 h 6857979"/>
              <a:gd name="connsiteX28865" fmla="*/ 3366896 w 7283450"/>
              <a:gd name="connsiteY28865" fmla="*/ 868076 h 6857979"/>
              <a:gd name="connsiteX28866" fmla="*/ 3369278 w 7283450"/>
              <a:gd name="connsiteY28866" fmla="*/ 865694 h 6857979"/>
              <a:gd name="connsiteX28867" fmla="*/ 3374437 w 7283450"/>
              <a:gd name="connsiteY28867" fmla="*/ 859740 h 6857979"/>
              <a:gd name="connsiteX28868" fmla="*/ 3379200 w 7283450"/>
              <a:gd name="connsiteY28868" fmla="*/ 853389 h 6857979"/>
              <a:gd name="connsiteX28869" fmla="*/ 3382375 w 7283450"/>
              <a:gd name="connsiteY28869" fmla="*/ 850610 h 6857979"/>
              <a:gd name="connsiteX28870" fmla="*/ 3385154 w 7283450"/>
              <a:gd name="connsiteY28870" fmla="*/ 847435 h 6857979"/>
              <a:gd name="connsiteX28871" fmla="*/ 3388726 w 7283450"/>
              <a:gd name="connsiteY28871" fmla="*/ 844656 h 6857979"/>
              <a:gd name="connsiteX28872" fmla="*/ 3392695 w 7283450"/>
              <a:gd name="connsiteY28872" fmla="*/ 841878 h 6857979"/>
              <a:gd name="connsiteX28873" fmla="*/ 3393489 w 7283450"/>
              <a:gd name="connsiteY28873" fmla="*/ 841084 h 6857979"/>
              <a:gd name="connsiteX28874" fmla="*/ 3394282 w 7283450"/>
              <a:gd name="connsiteY28874" fmla="*/ 839893 h 6857979"/>
              <a:gd name="connsiteX28875" fmla="*/ 3396267 w 7283450"/>
              <a:gd name="connsiteY28875" fmla="*/ 836320 h 6857979"/>
              <a:gd name="connsiteX28876" fmla="*/ 3397458 w 7283450"/>
              <a:gd name="connsiteY28876" fmla="*/ 833542 h 6857979"/>
              <a:gd name="connsiteX28877" fmla="*/ 3399045 w 7283450"/>
              <a:gd name="connsiteY28877" fmla="*/ 831954 h 6857979"/>
              <a:gd name="connsiteX28878" fmla="*/ 3399443 w 7283450"/>
              <a:gd name="connsiteY28878" fmla="*/ 831954 h 6857979"/>
              <a:gd name="connsiteX28879" fmla="*/ 3400236 w 7283450"/>
              <a:gd name="connsiteY28879" fmla="*/ 832351 h 6857979"/>
              <a:gd name="connsiteX28880" fmla="*/ 3401824 w 7283450"/>
              <a:gd name="connsiteY28880" fmla="*/ 833939 h 6857979"/>
              <a:gd name="connsiteX28881" fmla="*/ 3403411 w 7283450"/>
              <a:gd name="connsiteY28881" fmla="*/ 835129 h 6857979"/>
              <a:gd name="connsiteX28882" fmla="*/ 3404205 w 7283450"/>
              <a:gd name="connsiteY28882" fmla="*/ 835526 h 6857979"/>
              <a:gd name="connsiteX28883" fmla="*/ 3404999 w 7283450"/>
              <a:gd name="connsiteY28883" fmla="*/ 835129 h 6857979"/>
              <a:gd name="connsiteX28884" fmla="*/ 3405396 w 7283450"/>
              <a:gd name="connsiteY28884" fmla="*/ 834733 h 6857979"/>
              <a:gd name="connsiteX28885" fmla="*/ 3405396 w 7283450"/>
              <a:gd name="connsiteY28885" fmla="*/ 833542 h 6857979"/>
              <a:gd name="connsiteX28886" fmla="*/ 3404999 w 7283450"/>
              <a:gd name="connsiteY28886" fmla="*/ 830366 h 6857979"/>
              <a:gd name="connsiteX28887" fmla="*/ 3404602 w 7283450"/>
              <a:gd name="connsiteY28887" fmla="*/ 826794 h 6857979"/>
              <a:gd name="connsiteX28888" fmla="*/ 3404602 w 7283450"/>
              <a:gd name="connsiteY28888" fmla="*/ 826000 h 6857979"/>
              <a:gd name="connsiteX28889" fmla="*/ 3404999 w 7283450"/>
              <a:gd name="connsiteY28889" fmla="*/ 825206 h 6857979"/>
              <a:gd name="connsiteX28890" fmla="*/ 3405396 w 7283450"/>
              <a:gd name="connsiteY28890" fmla="*/ 825206 h 6857979"/>
              <a:gd name="connsiteX28891" fmla="*/ 3406189 w 7283450"/>
              <a:gd name="connsiteY28891" fmla="*/ 826000 h 6857979"/>
              <a:gd name="connsiteX28892" fmla="*/ 3408968 w 7283450"/>
              <a:gd name="connsiteY28892" fmla="*/ 827984 h 6857979"/>
              <a:gd name="connsiteX28893" fmla="*/ 3410158 w 7283450"/>
              <a:gd name="connsiteY28893" fmla="*/ 828778 h 6857979"/>
              <a:gd name="connsiteX28894" fmla="*/ 3411349 w 7283450"/>
              <a:gd name="connsiteY28894" fmla="*/ 829175 h 6857979"/>
              <a:gd name="connsiteX28895" fmla="*/ 3412937 w 7283450"/>
              <a:gd name="connsiteY28895" fmla="*/ 829175 h 6857979"/>
              <a:gd name="connsiteX28896" fmla="*/ 3414127 w 7283450"/>
              <a:gd name="connsiteY28896" fmla="*/ 828381 h 6857979"/>
              <a:gd name="connsiteX28897" fmla="*/ 3415715 w 7283450"/>
              <a:gd name="connsiteY28897" fmla="*/ 827587 h 6857979"/>
              <a:gd name="connsiteX28898" fmla="*/ 3416906 w 7283450"/>
              <a:gd name="connsiteY28898" fmla="*/ 825603 h 6857979"/>
              <a:gd name="connsiteX28899" fmla="*/ 3418097 w 7283450"/>
              <a:gd name="connsiteY28899" fmla="*/ 823618 h 6857979"/>
              <a:gd name="connsiteX28900" fmla="*/ 3418097 w 7283450"/>
              <a:gd name="connsiteY28900" fmla="*/ 822824 h 6857979"/>
              <a:gd name="connsiteX28901" fmla="*/ 3417700 w 7283450"/>
              <a:gd name="connsiteY28901" fmla="*/ 822030 h 6857979"/>
              <a:gd name="connsiteX28902" fmla="*/ 3422065 w 7283450"/>
              <a:gd name="connsiteY28902" fmla="*/ 825603 h 6857979"/>
              <a:gd name="connsiteX28903" fmla="*/ 3425637 w 7283450"/>
              <a:gd name="connsiteY28903" fmla="*/ 827984 h 6857979"/>
              <a:gd name="connsiteX28904" fmla="*/ 3426828 w 7283450"/>
              <a:gd name="connsiteY28904" fmla="*/ 828381 h 6857979"/>
              <a:gd name="connsiteX28905" fmla="*/ 3427226 w 7283450"/>
              <a:gd name="connsiteY28905" fmla="*/ 828778 h 6857979"/>
              <a:gd name="connsiteX28906" fmla="*/ 3427226 w 7283450"/>
              <a:gd name="connsiteY28906" fmla="*/ 828381 h 6857979"/>
              <a:gd name="connsiteX28907" fmla="*/ 3427622 w 7283450"/>
              <a:gd name="connsiteY28907" fmla="*/ 831954 h 6857979"/>
              <a:gd name="connsiteX28908" fmla="*/ 3428416 w 7283450"/>
              <a:gd name="connsiteY28908" fmla="*/ 835923 h 6857979"/>
              <a:gd name="connsiteX28909" fmla="*/ 3428813 w 7283450"/>
              <a:gd name="connsiteY28909" fmla="*/ 846244 h 6857979"/>
              <a:gd name="connsiteX28910" fmla="*/ 3428813 w 7283450"/>
              <a:gd name="connsiteY28910" fmla="*/ 852198 h 6857979"/>
              <a:gd name="connsiteX28911" fmla="*/ 3428416 w 7283450"/>
              <a:gd name="connsiteY28911" fmla="*/ 857358 h 6857979"/>
              <a:gd name="connsiteX28912" fmla="*/ 3428019 w 7283450"/>
              <a:gd name="connsiteY28912" fmla="*/ 861725 h 6857979"/>
              <a:gd name="connsiteX28913" fmla="*/ 3427226 w 7283450"/>
              <a:gd name="connsiteY28913" fmla="*/ 865694 h 6857979"/>
              <a:gd name="connsiteX28914" fmla="*/ 3426431 w 7283450"/>
              <a:gd name="connsiteY28914" fmla="*/ 866885 h 6857979"/>
              <a:gd name="connsiteX28915" fmla="*/ 3425241 w 7283450"/>
              <a:gd name="connsiteY28915" fmla="*/ 867679 h 6857979"/>
              <a:gd name="connsiteX28916" fmla="*/ 3421669 w 7283450"/>
              <a:gd name="connsiteY28916" fmla="*/ 869664 h 6857979"/>
              <a:gd name="connsiteX28917" fmla="*/ 3420082 w 7283450"/>
              <a:gd name="connsiteY28917" fmla="*/ 870855 h 6857979"/>
              <a:gd name="connsiteX28918" fmla="*/ 3418890 w 7283450"/>
              <a:gd name="connsiteY28918" fmla="*/ 872046 h 6857979"/>
              <a:gd name="connsiteX28919" fmla="*/ 3418097 w 7283450"/>
              <a:gd name="connsiteY28919" fmla="*/ 873633 h 6857979"/>
              <a:gd name="connsiteX28920" fmla="*/ 3417700 w 7283450"/>
              <a:gd name="connsiteY28920" fmla="*/ 875618 h 6857979"/>
              <a:gd name="connsiteX28921" fmla="*/ 3417700 w 7283450"/>
              <a:gd name="connsiteY28921" fmla="*/ 878397 h 6857979"/>
              <a:gd name="connsiteX28922" fmla="*/ 3418097 w 7283450"/>
              <a:gd name="connsiteY28922" fmla="*/ 881572 h 6857979"/>
              <a:gd name="connsiteX28923" fmla="*/ 3418890 w 7283450"/>
              <a:gd name="connsiteY28923" fmla="*/ 884351 h 6857979"/>
              <a:gd name="connsiteX28924" fmla="*/ 3419684 w 7283450"/>
              <a:gd name="connsiteY28924" fmla="*/ 886733 h 6857979"/>
              <a:gd name="connsiteX28925" fmla="*/ 3421272 w 7283450"/>
              <a:gd name="connsiteY28925" fmla="*/ 891099 h 6857979"/>
              <a:gd name="connsiteX28926" fmla="*/ 3423653 w 7283450"/>
              <a:gd name="connsiteY28926" fmla="*/ 895069 h 6857979"/>
              <a:gd name="connsiteX28927" fmla="*/ 3425637 w 7283450"/>
              <a:gd name="connsiteY28927" fmla="*/ 898641 h 6857979"/>
              <a:gd name="connsiteX28928" fmla="*/ 3427226 w 7283450"/>
              <a:gd name="connsiteY28928" fmla="*/ 902214 h 6857979"/>
              <a:gd name="connsiteX28929" fmla="*/ 3427622 w 7283450"/>
              <a:gd name="connsiteY28929" fmla="*/ 903801 h 6857979"/>
              <a:gd name="connsiteX28930" fmla="*/ 3427622 w 7283450"/>
              <a:gd name="connsiteY28930" fmla="*/ 905389 h 6857979"/>
              <a:gd name="connsiteX28931" fmla="*/ 3427622 w 7283450"/>
              <a:gd name="connsiteY28931" fmla="*/ 907374 h 6857979"/>
              <a:gd name="connsiteX28932" fmla="*/ 3427226 w 7283450"/>
              <a:gd name="connsiteY28932" fmla="*/ 908962 h 6857979"/>
              <a:gd name="connsiteX28933" fmla="*/ 3430797 w 7283450"/>
              <a:gd name="connsiteY28933" fmla="*/ 908962 h 6857979"/>
              <a:gd name="connsiteX28934" fmla="*/ 3435163 w 7283450"/>
              <a:gd name="connsiteY28934" fmla="*/ 908962 h 6857979"/>
              <a:gd name="connsiteX28935" fmla="*/ 3436751 w 7283450"/>
              <a:gd name="connsiteY28935" fmla="*/ 908962 h 6857979"/>
              <a:gd name="connsiteX28936" fmla="*/ 3437941 w 7283450"/>
              <a:gd name="connsiteY28936" fmla="*/ 909756 h 6857979"/>
              <a:gd name="connsiteX28937" fmla="*/ 3439132 w 7283450"/>
              <a:gd name="connsiteY28937" fmla="*/ 910550 h 6857979"/>
              <a:gd name="connsiteX28938" fmla="*/ 3439529 w 7283450"/>
              <a:gd name="connsiteY28938" fmla="*/ 912137 h 6857979"/>
              <a:gd name="connsiteX28939" fmla="*/ 3440721 w 7283450"/>
              <a:gd name="connsiteY28939" fmla="*/ 911740 h 6857979"/>
              <a:gd name="connsiteX28940" fmla="*/ 3441514 w 7283450"/>
              <a:gd name="connsiteY28940" fmla="*/ 910946 h 6857979"/>
              <a:gd name="connsiteX28941" fmla="*/ 3441514 w 7283450"/>
              <a:gd name="connsiteY28941" fmla="*/ 909756 h 6857979"/>
              <a:gd name="connsiteX28942" fmla="*/ 3440721 w 7283450"/>
              <a:gd name="connsiteY28942" fmla="*/ 908962 h 6857979"/>
              <a:gd name="connsiteX28943" fmla="*/ 3439529 w 7283450"/>
              <a:gd name="connsiteY28943" fmla="*/ 905786 h 6857979"/>
              <a:gd name="connsiteX28944" fmla="*/ 3439132 w 7283450"/>
              <a:gd name="connsiteY28944" fmla="*/ 904198 h 6857979"/>
              <a:gd name="connsiteX28945" fmla="*/ 3439529 w 7283450"/>
              <a:gd name="connsiteY28945" fmla="*/ 902214 h 6857979"/>
              <a:gd name="connsiteX28946" fmla="*/ 3441514 w 7283450"/>
              <a:gd name="connsiteY28946" fmla="*/ 903404 h 6857979"/>
              <a:gd name="connsiteX28947" fmla="*/ 3443101 w 7283450"/>
              <a:gd name="connsiteY28947" fmla="*/ 904198 h 6857979"/>
              <a:gd name="connsiteX28948" fmla="*/ 3447467 w 7283450"/>
              <a:gd name="connsiteY28948" fmla="*/ 905389 h 6857979"/>
              <a:gd name="connsiteX28949" fmla="*/ 3451833 w 7283450"/>
              <a:gd name="connsiteY28949" fmla="*/ 906977 h 6857979"/>
              <a:gd name="connsiteX28950" fmla="*/ 3453420 w 7283450"/>
              <a:gd name="connsiteY28950" fmla="*/ 907771 h 6857979"/>
              <a:gd name="connsiteX28951" fmla="*/ 3455405 w 7283450"/>
              <a:gd name="connsiteY28951" fmla="*/ 908962 h 6857979"/>
              <a:gd name="connsiteX28952" fmla="*/ 3456596 w 7283450"/>
              <a:gd name="connsiteY28952" fmla="*/ 908962 h 6857979"/>
              <a:gd name="connsiteX28953" fmla="*/ 3457787 w 7283450"/>
              <a:gd name="connsiteY28953" fmla="*/ 908168 h 6857979"/>
              <a:gd name="connsiteX28954" fmla="*/ 3458977 w 7283450"/>
              <a:gd name="connsiteY28954" fmla="*/ 907771 h 6857979"/>
              <a:gd name="connsiteX28955" fmla="*/ 3459771 w 7283450"/>
              <a:gd name="connsiteY28955" fmla="*/ 906977 h 6857979"/>
              <a:gd name="connsiteX28956" fmla="*/ 3460565 w 7283450"/>
              <a:gd name="connsiteY28956" fmla="*/ 904595 h 6857979"/>
              <a:gd name="connsiteX28957" fmla="*/ 3461358 w 7283450"/>
              <a:gd name="connsiteY28957" fmla="*/ 901817 h 6857979"/>
              <a:gd name="connsiteX28958" fmla="*/ 3462549 w 7283450"/>
              <a:gd name="connsiteY28958" fmla="*/ 896259 h 6857979"/>
              <a:gd name="connsiteX28959" fmla="*/ 3463343 w 7283450"/>
              <a:gd name="connsiteY28959" fmla="*/ 893878 h 6857979"/>
              <a:gd name="connsiteX28960" fmla="*/ 3464534 w 7283450"/>
              <a:gd name="connsiteY28960" fmla="*/ 892290 h 6857979"/>
              <a:gd name="connsiteX28961" fmla="*/ 3466121 w 7283450"/>
              <a:gd name="connsiteY28961" fmla="*/ 894275 h 6857979"/>
              <a:gd name="connsiteX28962" fmla="*/ 3468106 w 7283450"/>
              <a:gd name="connsiteY28962" fmla="*/ 895862 h 6857979"/>
              <a:gd name="connsiteX28963" fmla="*/ 3469693 w 7283450"/>
              <a:gd name="connsiteY28963" fmla="*/ 896656 h 6857979"/>
              <a:gd name="connsiteX28964" fmla="*/ 3470884 w 7283450"/>
              <a:gd name="connsiteY28964" fmla="*/ 896656 h 6857979"/>
              <a:gd name="connsiteX28965" fmla="*/ 3472075 w 7283450"/>
              <a:gd name="connsiteY28965" fmla="*/ 896259 h 6857979"/>
              <a:gd name="connsiteX28966" fmla="*/ 3473265 w 7283450"/>
              <a:gd name="connsiteY28966" fmla="*/ 895466 h 6857979"/>
              <a:gd name="connsiteX28967" fmla="*/ 3474853 w 7283450"/>
              <a:gd name="connsiteY28967" fmla="*/ 893878 h 6857979"/>
              <a:gd name="connsiteX28968" fmla="*/ 3476441 w 7283450"/>
              <a:gd name="connsiteY28968" fmla="*/ 892290 h 6857979"/>
              <a:gd name="connsiteX28969" fmla="*/ 3481997 w 7283450"/>
              <a:gd name="connsiteY28969" fmla="*/ 882366 h 6857979"/>
              <a:gd name="connsiteX28970" fmla="*/ 3485570 w 7283450"/>
              <a:gd name="connsiteY28970" fmla="*/ 876809 h 6857979"/>
              <a:gd name="connsiteX28971" fmla="*/ 3487554 w 7283450"/>
              <a:gd name="connsiteY28971" fmla="*/ 874427 h 6857979"/>
              <a:gd name="connsiteX28972" fmla="*/ 3489538 w 7283450"/>
              <a:gd name="connsiteY28972" fmla="*/ 872046 h 6857979"/>
              <a:gd name="connsiteX28973" fmla="*/ 3491126 w 7283450"/>
              <a:gd name="connsiteY28973" fmla="*/ 870855 h 6857979"/>
              <a:gd name="connsiteX28974" fmla="*/ 3493110 w 7283450"/>
              <a:gd name="connsiteY28974" fmla="*/ 870855 h 6857979"/>
              <a:gd name="connsiteX28975" fmla="*/ 3494698 w 7283450"/>
              <a:gd name="connsiteY28975" fmla="*/ 870855 h 6857979"/>
              <a:gd name="connsiteX28976" fmla="*/ 3496287 w 7283450"/>
              <a:gd name="connsiteY28976" fmla="*/ 871252 h 6857979"/>
              <a:gd name="connsiteX28977" fmla="*/ 3499461 w 7283450"/>
              <a:gd name="connsiteY28977" fmla="*/ 872046 h 6857979"/>
              <a:gd name="connsiteX28978" fmla="*/ 3501445 w 7283450"/>
              <a:gd name="connsiteY28978" fmla="*/ 872840 h 6857979"/>
              <a:gd name="connsiteX28979" fmla="*/ 3502636 w 7283450"/>
              <a:gd name="connsiteY28979" fmla="*/ 872046 h 6857979"/>
              <a:gd name="connsiteX28980" fmla="*/ 3503827 w 7283450"/>
              <a:gd name="connsiteY28980" fmla="*/ 870855 h 6857979"/>
              <a:gd name="connsiteX28981" fmla="*/ 3505017 w 7283450"/>
              <a:gd name="connsiteY28981" fmla="*/ 869664 h 6857979"/>
              <a:gd name="connsiteX28982" fmla="*/ 3506605 w 7283450"/>
              <a:gd name="connsiteY28982" fmla="*/ 866885 h 6857979"/>
              <a:gd name="connsiteX28983" fmla="*/ 3508193 w 7283450"/>
              <a:gd name="connsiteY28983" fmla="*/ 863313 h 6857979"/>
              <a:gd name="connsiteX28984" fmla="*/ 3508986 w 7283450"/>
              <a:gd name="connsiteY28984" fmla="*/ 859740 h 6857979"/>
              <a:gd name="connsiteX28985" fmla="*/ 3510575 w 7283450"/>
              <a:gd name="connsiteY28985" fmla="*/ 852992 h 6857979"/>
              <a:gd name="connsiteX28986" fmla="*/ 3511368 w 7283450"/>
              <a:gd name="connsiteY28986" fmla="*/ 850610 h 6857979"/>
              <a:gd name="connsiteX28987" fmla="*/ 3511765 w 7283450"/>
              <a:gd name="connsiteY28987" fmla="*/ 848626 h 6857979"/>
              <a:gd name="connsiteX28988" fmla="*/ 3512162 w 7283450"/>
              <a:gd name="connsiteY28988" fmla="*/ 849023 h 6857979"/>
              <a:gd name="connsiteX28989" fmla="*/ 3513353 w 7283450"/>
              <a:gd name="connsiteY28989" fmla="*/ 849420 h 6857979"/>
              <a:gd name="connsiteX28990" fmla="*/ 3514543 w 7283450"/>
              <a:gd name="connsiteY28990" fmla="*/ 850213 h 6857979"/>
              <a:gd name="connsiteX28991" fmla="*/ 3515734 w 7283450"/>
              <a:gd name="connsiteY28991" fmla="*/ 850610 h 6857979"/>
              <a:gd name="connsiteX28992" fmla="*/ 3516924 w 7283450"/>
              <a:gd name="connsiteY28992" fmla="*/ 850213 h 6857979"/>
              <a:gd name="connsiteX28993" fmla="*/ 3516924 w 7283450"/>
              <a:gd name="connsiteY28993" fmla="*/ 849817 h 6857979"/>
              <a:gd name="connsiteX28994" fmla="*/ 3516924 w 7283450"/>
              <a:gd name="connsiteY28994" fmla="*/ 849023 h 6857979"/>
              <a:gd name="connsiteX28995" fmla="*/ 3516527 w 7283450"/>
              <a:gd name="connsiteY28995" fmla="*/ 846244 h 6857979"/>
              <a:gd name="connsiteX28996" fmla="*/ 3514940 w 7283450"/>
              <a:gd name="connsiteY28996" fmla="*/ 841878 h 6857979"/>
              <a:gd name="connsiteX28997" fmla="*/ 3516131 w 7283450"/>
              <a:gd name="connsiteY28997" fmla="*/ 841878 h 6857979"/>
              <a:gd name="connsiteX28998" fmla="*/ 3516924 w 7283450"/>
              <a:gd name="connsiteY28998" fmla="*/ 842275 h 6857979"/>
              <a:gd name="connsiteX28999" fmla="*/ 3517719 w 7283450"/>
              <a:gd name="connsiteY28999" fmla="*/ 842671 h 6857979"/>
              <a:gd name="connsiteX29000" fmla="*/ 3518909 w 7283450"/>
              <a:gd name="connsiteY29000" fmla="*/ 843068 h 6857979"/>
              <a:gd name="connsiteX29001" fmla="*/ 3519704 w 7283450"/>
              <a:gd name="connsiteY29001" fmla="*/ 844656 h 6857979"/>
              <a:gd name="connsiteX29002" fmla="*/ 3520100 w 7283450"/>
              <a:gd name="connsiteY29002" fmla="*/ 846244 h 6857979"/>
              <a:gd name="connsiteX29003" fmla="*/ 3520893 w 7283450"/>
              <a:gd name="connsiteY29003" fmla="*/ 848626 h 6857979"/>
              <a:gd name="connsiteX29004" fmla="*/ 3521290 w 7283450"/>
              <a:gd name="connsiteY29004" fmla="*/ 850213 h 6857979"/>
              <a:gd name="connsiteX29005" fmla="*/ 3522481 w 7283450"/>
              <a:gd name="connsiteY29005" fmla="*/ 851404 h 6857979"/>
              <a:gd name="connsiteX29006" fmla="*/ 3523275 w 7283450"/>
              <a:gd name="connsiteY29006" fmla="*/ 851801 h 6857979"/>
              <a:gd name="connsiteX29007" fmla="*/ 3524070 w 7283450"/>
              <a:gd name="connsiteY29007" fmla="*/ 851801 h 6857979"/>
              <a:gd name="connsiteX29008" fmla="*/ 3526053 w 7283450"/>
              <a:gd name="connsiteY29008" fmla="*/ 850610 h 6857979"/>
              <a:gd name="connsiteX29009" fmla="*/ 3527641 w 7283450"/>
              <a:gd name="connsiteY29009" fmla="*/ 849023 h 6857979"/>
              <a:gd name="connsiteX29010" fmla="*/ 3528434 w 7283450"/>
              <a:gd name="connsiteY29010" fmla="*/ 848229 h 6857979"/>
              <a:gd name="connsiteX29011" fmla="*/ 3528434 w 7283450"/>
              <a:gd name="connsiteY29011" fmla="*/ 846641 h 6857979"/>
              <a:gd name="connsiteX29012" fmla="*/ 3528038 w 7283450"/>
              <a:gd name="connsiteY29012" fmla="*/ 845847 h 6857979"/>
              <a:gd name="connsiteX29013" fmla="*/ 3527641 w 7283450"/>
              <a:gd name="connsiteY29013" fmla="*/ 845053 h 6857979"/>
              <a:gd name="connsiteX29014" fmla="*/ 3524862 w 7283450"/>
              <a:gd name="connsiteY29014" fmla="*/ 843465 h 6857979"/>
              <a:gd name="connsiteX29015" fmla="*/ 3522084 w 7283450"/>
              <a:gd name="connsiteY29015" fmla="*/ 842275 h 6857979"/>
              <a:gd name="connsiteX29016" fmla="*/ 3519704 w 7283450"/>
              <a:gd name="connsiteY29016" fmla="*/ 840687 h 6857979"/>
              <a:gd name="connsiteX29017" fmla="*/ 3518909 w 7283450"/>
              <a:gd name="connsiteY29017" fmla="*/ 839496 h 6857979"/>
              <a:gd name="connsiteX29018" fmla="*/ 3517719 w 7283450"/>
              <a:gd name="connsiteY29018" fmla="*/ 837908 h 6857979"/>
              <a:gd name="connsiteX29019" fmla="*/ 3517719 w 7283450"/>
              <a:gd name="connsiteY29019" fmla="*/ 836717 h 6857979"/>
              <a:gd name="connsiteX29020" fmla="*/ 3517719 w 7283450"/>
              <a:gd name="connsiteY29020" fmla="*/ 835129 h 6857979"/>
              <a:gd name="connsiteX29021" fmla="*/ 3520100 w 7283450"/>
              <a:gd name="connsiteY29021" fmla="*/ 836320 h 6857979"/>
              <a:gd name="connsiteX29022" fmla="*/ 3522084 w 7283450"/>
              <a:gd name="connsiteY29022" fmla="*/ 836717 h 6857979"/>
              <a:gd name="connsiteX29023" fmla="*/ 3524465 w 7283450"/>
              <a:gd name="connsiteY29023" fmla="*/ 836717 h 6857979"/>
              <a:gd name="connsiteX29024" fmla="*/ 3526848 w 7283450"/>
              <a:gd name="connsiteY29024" fmla="*/ 836320 h 6857979"/>
              <a:gd name="connsiteX29025" fmla="*/ 3529228 w 7283450"/>
              <a:gd name="connsiteY29025" fmla="*/ 835923 h 6857979"/>
              <a:gd name="connsiteX29026" fmla="*/ 3531214 w 7283450"/>
              <a:gd name="connsiteY29026" fmla="*/ 834733 h 6857979"/>
              <a:gd name="connsiteX29027" fmla="*/ 3535975 w 7283450"/>
              <a:gd name="connsiteY29027" fmla="*/ 831954 h 6857979"/>
              <a:gd name="connsiteX29028" fmla="*/ 3539548 w 7283450"/>
              <a:gd name="connsiteY29028" fmla="*/ 828381 h 6857979"/>
              <a:gd name="connsiteX29029" fmla="*/ 3541929 w 7283450"/>
              <a:gd name="connsiteY29029" fmla="*/ 824809 h 6857979"/>
              <a:gd name="connsiteX29030" fmla="*/ 3542723 w 7283450"/>
              <a:gd name="connsiteY29030" fmla="*/ 823221 h 6857979"/>
              <a:gd name="connsiteX29031" fmla="*/ 3543120 w 7283450"/>
              <a:gd name="connsiteY29031" fmla="*/ 821633 h 6857979"/>
              <a:gd name="connsiteX29032" fmla="*/ 3543914 w 7283450"/>
              <a:gd name="connsiteY29032" fmla="*/ 819648 h 6857979"/>
              <a:gd name="connsiteX29033" fmla="*/ 3543120 w 7283450"/>
              <a:gd name="connsiteY29033" fmla="*/ 818458 h 6857979"/>
              <a:gd name="connsiteX29034" fmla="*/ 3547487 w 7283450"/>
              <a:gd name="connsiteY29034" fmla="*/ 816473 h 6857979"/>
              <a:gd name="connsiteX29035" fmla="*/ 3548676 w 7283450"/>
              <a:gd name="connsiteY29035" fmla="*/ 816076 h 6857979"/>
              <a:gd name="connsiteX29036" fmla="*/ 3549470 w 7283450"/>
              <a:gd name="connsiteY29036" fmla="*/ 816473 h 6857979"/>
              <a:gd name="connsiteX29037" fmla="*/ 3549867 w 7283450"/>
              <a:gd name="connsiteY29037" fmla="*/ 816870 h 6857979"/>
              <a:gd name="connsiteX29038" fmla="*/ 3550264 w 7283450"/>
              <a:gd name="connsiteY29038" fmla="*/ 817664 h 6857979"/>
              <a:gd name="connsiteX29039" fmla="*/ 3549867 w 7283450"/>
              <a:gd name="connsiteY29039" fmla="*/ 820045 h 6857979"/>
              <a:gd name="connsiteX29040" fmla="*/ 3548676 w 7283450"/>
              <a:gd name="connsiteY29040" fmla="*/ 826397 h 6857979"/>
              <a:gd name="connsiteX29041" fmla="*/ 3548280 w 7283450"/>
              <a:gd name="connsiteY29041" fmla="*/ 829572 h 6857979"/>
              <a:gd name="connsiteX29042" fmla="*/ 3548676 w 7283450"/>
              <a:gd name="connsiteY29042" fmla="*/ 831160 h 6857979"/>
              <a:gd name="connsiteX29043" fmla="*/ 3549470 w 7283450"/>
              <a:gd name="connsiteY29043" fmla="*/ 831954 h 6857979"/>
              <a:gd name="connsiteX29044" fmla="*/ 3551455 w 7283450"/>
              <a:gd name="connsiteY29044" fmla="*/ 829572 h 6857979"/>
              <a:gd name="connsiteX29045" fmla="*/ 3553439 w 7283450"/>
              <a:gd name="connsiteY29045" fmla="*/ 827587 h 6857979"/>
              <a:gd name="connsiteX29046" fmla="*/ 3555027 w 7283450"/>
              <a:gd name="connsiteY29046" fmla="*/ 825206 h 6857979"/>
              <a:gd name="connsiteX29047" fmla="*/ 3556217 w 7283450"/>
              <a:gd name="connsiteY29047" fmla="*/ 822824 h 6857979"/>
              <a:gd name="connsiteX29048" fmla="*/ 3557805 w 7283450"/>
              <a:gd name="connsiteY29048" fmla="*/ 817267 h 6857979"/>
              <a:gd name="connsiteX29049" fmla="*/ 3558997 w 7283450"/>
              <a:gd name="connsiteY29049" fmla="*/ 811313 h 6857979"/>
              <a:gd name="connsiteX29050" fmla="*/ 3560186 w 7283450"/>
              <a:gd name="connsiteY29050" fmla="*/ 806549 h 6857979"/>
              <a:gd name="connsiteX29051" fmla="*/ 3562171 w 7283450"/>
              <a:gd name="connsiteY29051" fmla="*/ 801786 h 6857979"/>
              <a:gd name="connsiteX29052" fmla="*/ 3563362 w 7283450"/>
              <a:gd name="connsiteY29052" fmla="*/ 799801 h 6857979"/>
              <a:gd name="connsiteX29053" fmla="*/ 3564553 w 7283450"/>
              <a:gd name="connsiteY29053" fmla="*/ 797816 h 6857979"/>
              <a:gd name="connsiteX29054" fmla="*/ 3566140 w 7283450"/>
              <a:gd name="connsiteY29054" fmla="*/ 796625 h 6857979"/>
              <a:gd name="connsiteX29055" fmla="*/ 3568124 w 7283450"/>
              <a:gd name="connsiteY29055" fmla="*/ 795038 h 6857979"/>
              <a:gd name="connsiteX29056" fmla="*/ 3571300 w 7283450"/>
              <a:gd name="connsiteY29056" fmla="*/ 794244 h 6857979"/>
              <a:gd name="connsiteX29057" fmla="*/ 3574078 w 7283450"/>
              <a:gd name="connsiteY29057" fmla="*/ 794244 h 6857979"/>
              <a:gd name="connsiteX29058" fmla="*/ 3576856 w 7283450"/>
              <a:gd name="connsiteY29058" fmla="*/ 795038 h 6857979"/>
              <a:gd name="connsiteX29059" fmla="*/ 3580031 w 7283450"/>
              <a:gd name="connsiteY29059" fmla="*/ 796229 h 6857979"/>
              <a:gd name="connsiteX29060" fmla="*/ 3582810 w 7283450"/>
              <a:gd name="connsiteY29060" fmla="*/ 797816 h 6857979"/>
              <a:gd name="connsiteX29061" fmla="*/ 3585588 w 7283450"/>
              <a:gd name="connsiteY29061" fmla="*/ 799801 h 6857979"/>
              <a:gd name="connsiteX29062" fmla="*/ 3591541 w 7283450"/>
              <a:gd name="connsiteY29062" fmla="*/ 803374 h 6857979"/>
              <a:gd name="connsiteX29063" fmla="*/ 3597098 w 7283450"/>
              <a:gd name="connsiteY29063" fmla="*/ 806946 h 6857979"/>
              <a:gd name="connsiteX29064" fmla="*/ 3599480 w 7283450"/>
              <a:gd name="connsiteY29064" fmla="*/ 807740 h 6857979"/>
              <a:gd name="connsiteX29065" fmla="*/ 3601861 w 7283450"/>
              <a:gd name="connsiteY29065" fmla="*/ 808137 h 6857979"/>
              <a:gd name="connsiteX29066" fmla="*/ 3604242 w 7283450"/>
              <a:gd name="connsiteY29066" fmla="*/ 808137 h 6857979"/>
              <a:gd name="connsiteX29067" fmla="*/ 3606227 w 7283450"/>
              <a:gd name="connsiteY29067" fmla="*/ 806946 h 6857979"/>
              <a:gd name="connsiteX29068" fmla="*/ 3607814 w 7283450"/>
              <a:gd name="connsiteY29068" fmla="*/ 804961 h 6857979"/>
              <a:gd name="connsiteX29069" fmla="*/ 3609005 w 7283450"/>
              <a:gd name="connsiteY29069" fmla="*/ 801786 h 6857979"/>
              <a:gd name="connsiteX29070" fmla="*/ 3610989 w 7283450"/>
              <a:gd name="connsiteY29070" fmla="*/ 803374 h 6857979"/>
              <a:gd name="connsiteX29071" fmla="*/ 3613768 w 7283450"/>
              <a:gd name="connsiteY29071" fmla="*/ 805358 h 6857979"/>
              <a:gd name="connsiteX29072" fmla="*/ 3616149 w 7283450"/>
              <a:gd name="connsiteY29072" fmla="*/ 806549 h 6857979"/>
              <a:gd name="connsiteX29073" fmla="*/ 3619324 w 7283450"/>
              <a:gd name="connsiteY29073" fmla="*/ 807343 h 6857979"/>
              <a:gd name="connsiteX29074" fmla="*/ 3625675 w 7283450"/>
              <a:gd name="connsiteY29074" fmla="*/ 808137 h 6857979"/>
              <a:gd name="connsiteX29075" fmla="*/ 3632422 w 7283450"/>
              <a:gd name="connsiteY29075" fmla="*/ 808534 h 6857979"/>
              <a:gd name="connsiteX29076" fmla="*/ 3637980 w 7283450"/>
              <a:gd name="connsiteY29076" fmla="*/ 809328 h 6857979"/>
              <a:gd name="connsiteX29077" fmla="*/ 3640360 w 7283450"/>
              <a:gd name="connsiteY29077" fmla="*/ 809725 h 6857979"/>
              <a:gd name="connsiteX29078" fmla="*/ 3642344 w 7283450"/>
              <a:gd name="connsiteY29078" fmla="*/ 810122 h 6857979"/>
              <a:gd name="connsiteX29079" fmla="*/ 3643535 w 7283450"/>
              <a:gd name="connsiteY29079" fmla="*/ 810916 h 6857979"/>
              <a:gd name="connsiteX29080" fmla="*/ 3644329 w 7283450"/>
              <a:gd name="connsiteY29080" fmla="*/ 812106 h 6857979"/>
              <a:gd name="connsiteX29081" fmla="*/ 3644329 w 7283450"/>
              <a:gd name="connsiteY29081" fmla="*/ 813694 h 6857979"/>
              <a:gd name="connsiteX29082" fmla="*/ 3643535 w 7283450"/>
              <a:gd name="connsiteY29082" fmla="*/ 815282 h 6857979"/>
              <a:gd name="connsiteX29083" fmla="*/ 3647107 w 7283450"/>
              <a:gd name="connsiteY29083" fmla="*/ 813694 h 6857979"/>
              <a:gd name="connsiteX29084" fmla="*/ 3649489 w 7283450"/>
              <a:gd name="connsiteY29084" fmla="*/ 812106 h 6857979"/>
              <a:gd name="connsiteX29085" fmla="*/ 3651473 w 7283450"/>
              <a:gd name="connsiteY29085" fmla="*/ 810916 h 6857979"/>
              <a:gd name="connsiteX29086" fmla="*/ 3652664 w 7283450"/>
              <a:gd name="connsiteY29086" fmla="*/ 809328 h 6857979"/>
              <a:gd name="connsiteX29087" fmla="*/ 3653061 w 7283450"/>
              <a:gd name="connsiteY29087" fmla="*/ 808931 h 6857979"/>
              <a:gd name="connsiteX29088" fmla="*/ 3653061 w 7283450"/>
              <a:gd name="connsiteY29088" fmla="*/ 808137 h 6857979"/>
              <a:gd name="connsiteX29089" fmla="*/ 3653061 w 7283450"/>
              <a:gd name="connsiteY29089" fmla="*/ 807343 h 6857979"/>
              <a:gd name="connsiteX29090" fmla="*/ 3652267 w 7283450"/>
              <a:gd name="connsiteY29090" fmla="*/ 806549 h 6857979"/>
              <a:gd name="connsiteX29091" fmla="*/ 3651473 w 7283450"/>
              <a:gd name="connsiteY29091" fmla="*/ 805755 h 6857979"/>
              <a:gd name="connsiteX29092" fmla="*/ 3649886 w 7283450"/>
              <a:gd name="connsiteY29092" fmla="*/ 805358 h 6857979"/>
              <a:gd name="connsiteX29093" fmla="*/ 3652664 w 7283450"/>
              <a:gd name="connsiteY29093" fmla="*/ 805358 h 6857979"/>
              <a:gd name="connsiteX29094" fmla="*/ 3656236 w 7283450"/>
              <a:gd name="connsiteY29094" fmla="*/ 805755 h 6857979"/>
              <a:gd name="connsiteX29095" fmla="*/ 3659411 w 7283450"/>
              <a:gd name="connsiteY29095" fmla="*/ 806946 h 6857979"/>
              <a:gd name="connsiteX29096" fmla="*/ 3662586 w 7283450"/>
              <a:gd name="connsiteY29096" fmla="*/ 808534 h 6857979"/>
              <a:gd name="connsiteX29097" fmla="*/ 3669731 w 7283450"/>
              <a:gd name="connsiteY29097" fmla="*/ 812503 h 6857979"/>
              <a:gd name="connsiteX29098" fmla="*/ 3676875 w 7283450"/>
              <a:gd name="connsiteY29098" fmla="*/ 817664 h 6857979"/>
              <a:gd name="connsiteX29099" fmla="*/ 3684019 w 7283450"/>
              <a:gd name="connsiteY29099" fmla="*/ 822824 h 6857979"/>
              <a:gd name="connsiteX29100" fmla="*/ 3690766 w 7283450"/>
              <a:gd name="connsiteY29100" fmla="*/ 826794 h 6857979"/>
              <a:gd name="connsiteX29101" fmla="*/ 3693941 w 7283450"/>
              <a:gd name="connsiteY29101" fmla="*/ 828778 h 6857979"/>
              <a:gd name="connsiteX29102" fmla="*/ 3697117 w 7283450"/>
              <a:gd name="connsiteY29102" fmla="*/ 830763 h 6857979"/>
              <a:gd name="connsiteX29103" fmla="*/ 3700292 w 7283450"/>
              <a:gd name="connsiteY29103" fmla="*/ 831557 h 6857979"/>
              <a:gd name="connsiteX29104" fmla="*/ 3703070 w 7283450"/>
              <a:gd name="connsiteY29104" fmla="*/ 831954 h 6857979"/>
              <a:gd name="connsiteX29105" fmla="*/ 3705848 w 7283450"/>
              <a:gd name="connsiteY29105" fmla="*/ 819648 h 6857979"/>
              <a:gd name="connsiteX29106" fmla="*/ 3709817 w 7283450"/>
              <a:gd name="connsiteY29106" fmla="*/ 807343 h 6857979"/>
              <a:gd name="connsiteX29107" fmla="*/ 3713786 w 7283450"/>
              <a:gd name="connsiteY29107" fmla="*/ 794244 h 6857979"/>
              <a:gd name="connsiteX29108" fmla="*/ 3716565 w 7283450"/>
              <a:gd name="connsiteY29108" fmla="*/ 788290 h 6857979"/>
              <a:gd name="connsiteX29109" fmla="*/ 3718946 w 7283450"/>
              <a:gd name="connsiteY29109" fmla="*/ 781938 h 6857979"/>
              <a:gd name="connsiteX29110" fmla="*/ 3721724 w 7283450"/>
              <a:gd name="connsiteY29110" fmla="*/ 775984 h 6857979"/>
              <a:gd name="connsiteX29111" fmla="*/ 3724900 w 7283450"/>
              <a:gd name="connsiteY29111" fmla="*/ 770030 h 6857979"/>
              <a:gd name="connsiteX29112" fmla="*/ 3728472 w 7283450"/>
              <a:gd name="connsiteY29112" fmla="*/ 764473 h 6857979"/>
              <a:gd name="connsiteX29113" fmla="*/ 3732441 w 7283450"/>
              <a:gd name="connsiteY29113" fmla="*/ 759312 h 6857979"/>
              <a:gd name="connsiteX29114" fmla="*/ 3736013 w 7283450"/>
              <a:gd name="connsiteY29114" fmla="*/ 754549 h 6857979"/>
              <a:gd name="connsiteX29115" fmla="*/ 3740776 w 7283450"/>
              <a:gd name="connsiteY29115" fmla="*/ 749389 h 6857979"/>
              <a:gd name="connsiteX29116" fmla="*/ 3745141 w 7283450"/>
              <a:gd name="connsiteY29116" fmla="*/ 745419 h 6857979"/>
              <a:gd name="connsiteX29117" fmla="*/ 3750301 w 7283450"/>
              <a:gd name="connsiteY29117" fmla="*/ 741450 h 6857979"/>
              <a:gd name="connsiteX29118" fmla="*/ 3750698 w 7283450"/>
              <a:gd name="connsiteY29118" fmla="*/ 743038 h 6857979"/>
              <a:gd name="connsiteX29119" fmla="*/ 3751492 w 7283450"/>
              <a:gd name="connsiteY29119" fmla="*/ 743831 h 6857979"/>
              <a:gd name="connsiteX29120" fmla="*/ 3753476 w 7283450"/>
              <a:gd name="connsiteY29120" fmla="*/ 745816 h 6857979"/>
              <a:gd name="connsiteX29121" fmla="*/ 3755461 w 7283450"/>
              <a:gd name="connsiteY29121" fmla="*/ 747007 h 6857979"/>
              <a:gd name="connsiteX29122" fmla="*/ 3758636 w 7283450"/>
              <a:gd name="connsiteY29122" fmla="*/ 748198 h 6857979"/>
              <a:gd name="connsiteX29123" fmla="*/ 3761017 w 7283450"/>
              <a:gd name="connsiteY29123" fmla="*/ 748992 h 6857979"/>
              <a:gd name="connsiteX29124" fmla="*/ 3763002 w 7283450"/>
              <a:gd name="connsiteY29124" fmla="*/ 750183 h 6857979"/>
              <a:gd name="connsiteX29125" fmla="*/ 3764589 w 7283450"/>
              <a:gd name="connsiteY29125" fmla="*/ 752167 h 6857979"/>
              <a:gd name="connsiteX29126" fmla="*/ 3765383 w 7283450"/>
              <a:gd name="connsiteY29126" fmla="*/ 753755 h 6857979"/>
              <a:gd name="connsiteX29127" fmla="*/ 3766177 w 7283450"/>
              <a:gd name="connsiteY29127" fmla="*/ 754946 h 6857979"/>
              <a:gd name="connsiteX29128" fmla="*/ 3768558 w 7283450"/>
              <a:gd name="connsiteY29128" fmla="*/ 753755 h 6857979"/>
              <a:gd name="connsiteX29129" fmla="*/ 3769749 w 7283450"/>
              <a:gd name="connsiteY29129" fmla="*/ 752564 h 6857979"/>
              <a:gd name="connsiteX29130" fmla="*/ 3770543 w 7283450"/>
              <a:gd name="connsiteY29130" fmla="*/ 751373 h 6857979"/>
              <a:gd name="connsiteX29131" fmla="*/ 3771337 w 7283450"/>
              <a:gd name="connsiteY29131" fmla="*/ 750183 h 6857979"/>
              <a:gd name="connsiteX29132" fmla="*/ 3771734 w 7283450"/>
              <a:gd name="connsiteY29132" fmla="*/ 748992 h 6857979"/>
              <a:gd name="connsiteX29133" fmla="*/ 3772131 w 7283450"/>
              <a:gd name="connsiteY29133" fmla="*/ 747007 h 6857979"/>
              <a:gd name="connsiteX29134" fmla="*/ 3772131 w 7283450"/>
              <a:gd name="connsiteY29134" fmla="*/ 745022 h 6857979"/>
              <a:gd name="connsiteX29135" fmla="*/ 3774909 w 7283450"/>
              <a:gd name="connsiteY29135" fmla="*/ 746213 h 6857979"/>
              <a:gd name="connsiteX29136" fmla="*/ 3776893 w 7283450"/>
              <a:gd name="connsiteY29136" fmla="*/ 747801 h 6857979"/>
              <a:gd name="connsiteX29137" fmla="*/ 3778084 w 7283450"/>
              <a:gd name="connsiteY29137" fmla="*/ 749389 h 6857979"/>
              <a:gd name="connsiteX29138" fmla="*/ 3778878 w 7283450"/>
              <a:gd name="connsiteY29138" fmla="*/ 751770 h 6857979"/>
              <a:gd name="connsiteX29139" fmla="*/ 3779275 w 7283450"/>
              <a:gd name="connsiteY29139" fmla="*/ 754549 h 6857979"/>
              <a:gd name="connsiteX29140" fmla="*/ 3779275 w 7283450"/>
              <a:gd name="connsiteY29140" fmla="*/ 757328 h 6857979"/>
              <a:gd name="connsiteX29141" fmla="*/ 3779275 w 7283450"/>
              <a:gd name="connsiteY29141" fmla="*/ 760106 h 6857979"/>
              <a:gd name="connsiteX29142" fmla="*/ 3778481 w 7283450"/>
              <a:gd name="connsiteY29142" fmla="*/ 763679 h 6857979"/>
              <a:gd name="connsiteX29143" fmla="*/ 3777290 w 7283450"/>
              <a:gd name="connsiteY29143" fmla="*/ 770030 h 6857979"/>
              <a:gd name="connsiteX29144" fmla="*/ 3775306 w 7283450"/>
              <a:gd name="connsiteY29144" fmla="*/ 777572 h 6857979"/>
              <a:gd name="connsiteX29145" fmla="*/ 3773321 w 7283450"/>
              <a:gd name="connsiteY29145" fmla="*/ 784717 h 6857979"/>
              <a:gd name="connsiteX29146" fmla="*/ 3772131 w 7283450"/>
              <a:gd name="connsiteY29146" fmla="*/ 791862 h 6857979"/>
              <a:gd name="connsiteX29147" fmla="*/ 3772131 w 7283450"/>
              <a:gd name="connsiteY29147" fmla="*/ 797022 h 6857979"/>
              <a:gd name="connsiteX29148" fmla="*/ 3772131 w 7283450"/>
              <a:gd name="connsiteY29148" fmla="*/ 801786 h 6857979"/>
              <a:gd name="connsiteX29149" fmla="*/ 3772527 w 7283450"/>
              <a:gd name="connsiteY29149" fmla="*/ 806946 h 6857979"/>
              <a:gd name="connsiteX29150" fmla="*/ 3772131 w 7283450"/>
              <a:gd name="connsiteY29150" fmla="*/ 811709 h 6857979"/>
              <a:gd name="connsiteX29151" fmla="*/ 3771337 w 7283450"/>
              <a:gd name="connsiteY29151" fmla="*/ 814488 h 6857979"/>
              <a:gd name="connsiteX29152" fmla="*/ 3770146 w 7283450"/>
              <a:gd name="connsiteY29152" fmla="*/ 817267 h 6857979"/>
              <a:gd name="connsiteX29153" fmla="*/ 3767765 w 7283450"/>
              <a:gd name="connsiteY29153" fmla="*/ 822824 h 6857979"/>
              <a:gd name="connsiteX29154" fmla="*/ 3767368 w 7283450"/>
              <a:gd name="connsiteY29154" fmla="*/ 825206 h 6857979"/>
              <a:gd name="connsiteX29155" fmla="*/ 3767368 w 7283450"/>
              <a:gd name="connsiteY29155" fmla="*/ 826000 h 6857979"/>
              <a:gd name="connsiteX29156" fmla="*/ 3767368 w 7283450"/>
              <a:gd name="connsiteY29156" fmla="*/ 826794 h 6857979"/>
              <a:gd name="connsiteX29157" fmla="*/ 3768162 w 7283450"/>
              <a:gd name="connsiteY29157" fmla="*/ 827587 h 6857979"/>
              <a:gd name="connsiteX29158" fmla="*/ 3768955 w 7283450"/>
              <a:gd name="connsiteY29158" fmla="*/ 827984 h 6857979"/>
              <a:gd name="connsiteX29159" fmla="*/ 3770543 w 7283450"/>
              <a:gd name="connsiteY29159" fmla="*/ 828381 h 6857979"/>
              <a:gd name="connsiteX29160" fmla="*/ 3772131 w 7283450"/>
              <a:gd name="connsiteY29160" fmla="*/ 828381 h 6857979"/>
              <a:gd name="connsiteX29161" fmla="*/ 3770940 w 7283450"/>
              <a:gd name="connsiteY29161" fmla="*/ 832748 h 6857979"/>
              <a:gd name="connsiteX29162" fmla="*/ 3768955 w 7283450"/>
              <a:gd name="connsiteY29162" fmla="*/ 835923 h 6857979"/>
              <a:gd name="connsiteX29163" fmla="*/ 3764986 w 7283450"/>
              <a:gd name="connsiteY29163" fmla="*/ 843068 h 6857979"/>
              <a:gd name="connsiteX29164" fmla="*/ 3763399 w 7283450"/>
              <a:gd name="connsiteY29164" fmla="*/ 846244 h 6857979"/>
              <a:gd name="connsiteX29165" fmla="*/ 3761811 w 7283450"/>
              <a:gd name="connsiteY29165" fmla="*/ 850213 h 6857979"/>
              <a:gd name="connsiteX29166" fmla="*/ 3760620 w 7283450"/>
              <a:gd name="connsiteY29166" fmla="*/ 854183 h 6857979"/>
              <a:gd name="connsiteX29167" fmla="*/ 3759827 w 7283450"/>
              <a:gd name="connsiteY29167" fmla="*/ 858549 h 6857979"/>
              <a:gd name="connsiteX29168" fmla="*/ 3762208 w 7283450"/>
              <a:gd name="connsiteY29168" fmla="*/ 857755 h 6857979"/>
              <a:gd name="connsiteX29169" fmla="*/ 3764986 w 7283450"/>
              <a:gd name="connsiteY29169" fmla="*/ 856962 h 6857979"/>
              <a:gd name="connsiteX29170" fmla="*/ 3767765 w 7283450"/>
              <a:gd name="connsiteY29170" fmla="*/ 856962 h 6857979"/>
              <a:gd name="connsiteX29171" fmla="*/ 3770543 w 7283450"/>
              <a:gd name="connsiteY29171" fmla="*/ 856962 h 6857979"/>
              <a:gd name="connsiteX29172" fmla="*/ 3776100 w 7283450"/>
              <a:gd name="connsiteY29172" fmla="*/ 857358 h 6857979"/>
              <a:gd name="connsiteX29173" fmla="*/ 3780862 w 7283450"/>
              <a:gd name="connsiteY29173" fmla="*/ 858946 h 6857979"/>
              <a:gd name="connsiteX29174" fmla="*/ 3790785 w 7283450"/>
              <a:gd name="connsiteY29174" fmla="*/ 862519 h 6857979"/>
              <a:gd name="connsiteX29175" fmla="*/ 3795945 w 7283450"/>
              <a:gd name="connsiteY29175" fmla="*/ 864504 h 6857979"/>
              <a:gd name="connsiteX29176" fmla="*/ 3800707 w 7283450"/>
              <a:gd name="connsiteY29176" fmla="*/ 865694 h 6857979"/>
              <a:gd name="connsiteX29177" fmla="*/ 3802295 w 7283450"/>
              <a:gd name="connsiteY29177" fmla="*/ 865694 h 6857979"/>
              <a:gd name="connsiteX29178" fmla="*/ 3803882 w 7283450"/>
              <a:gd name="connsiteY29178" fmla="*/ 865297 h 6857979"/>
              <a:gd name="connsiteX29179" fmla="*/ 3806661 w 7283450"/>
              <a:gd name="connsiteY29179" fmla="*/ 863710 h 6857979"/>
              <a:gd name="connsiteX29180" fmla="*/ 3809439 w 7283450"/>
              <a:gd name="connsiteY29180" fmla="*/ 862519 h 6857979"/>
              <a:gd name="connsiteX29181" fmla="*/ 3809836 w 7283450"/>
              <a:gd name="connsiteY29181" fmla="*/ 862122 h 6857979"/>
              <a:gd name="connsiteX29182" fmla="*/ 3811027 w 7283450"/>
              <a:gd name="connsiteY29182" fmla="*/ 862519 h 6857979"/>
              <a:gd name="connsiteX29183" fmla="*/ 3811820 w 7283450"/>
              <a:gd name="connsiteY29183" fmla="*/ 862916 h 6857979"/>
              <a:gd name="connsiteX29184" fmla="*/ 3812217 w 7283450"/>
              <a:gd name="connsiteY29184" fmla="*/ 863710 h 6857979"/>
              <a:gd name="connsiteX29185" fmla="*/ 3812217 w 7283450"/>
              <a:gd name="connsiteY29185" fmla="*/ 865297 h 6857979"/>
              <a:gd name="connsiteX29186" fmla="*/ 3812217 w 7283450"/>
              <a:gd name="connsiteY29186" fmla="*/ 867282 h 6857979"/>
              <a:gd name="connsiteX29187" fmla="*/ 3812217 w 7283450"/>
              <a:gd name="connsiteY29187" fmla="*/ 868076 h 6857979"/>
              <a:gd name="connsiteX29188" fmla="*/ 3813011 w 7283450"/>
              <a:gd name="connsiteY29188" fmla="*/ 868870 h 6857979"/>
              <a:gd name="connsiteX29189" fmla="*/ 3814599 w 7283450"/>
              <a:gd name="connsiteY29189" fmla="*/ 869267 h 6857979"/>
              <a:gd name="connsiteX29190" fmla="*/ 3816583 w 7283450"/>
              <a:gd name="connsiteY29190" fmla="*/ 869267 h 6857979"/>
              <a:gd name="connsiteX29191" fmla="*/ 3821346 w 7283450"/>
              <a:gd name="connsiteY29191" fmla="*/ 869267 h 6857979"/>
              <a:gd name="connsiteX29192" fmla="*/ 3826109 w 7283450"/>
              <a:gd name="connsiteY29192" fmla="*/ 868473 h 6857979"/>
              <a:gd name="connsiteX29193" fmla="*/ 3827696 w 7283450"/>
              <a:gd name="connsiteY29193" fmla="*/ 868473 h 6857979"/>
              <a:gd name="connsiteX29194" fmla="*/ 3828887 w 7283450"/>
              <a:gd name="connsiteY29194" fmla="*/ 868870 h 6857979"/>
              <a:gd name="connsiteX29195" fmla="*/ 3828887 w 7283450"/>
              <a:gd name="connsiteY29195" fmla="*/ 869267 h 6857979"/>
              <a:gd name="connsiteX29196" fmla="*/ 3828490 w 7283450"/>
              <a:gd name="connsiteY29196" fmla="*/ 869664 h 6857979"/>
              <a:gd name="connsiteX29197" fmla="*/ 3826506 w 7283450"/>
              <a:gd name="connsiteY29197" fmla="*/ 871252 h 6857979"/>
              <a:gd name="connsiteX29198" fmla="*/ 3823727 w 7283450"/>
              <a:gd name="connsiteY29198" fmla="*/ 872046 h 6857979"/>
              <a:gd name="connsiteX29199" fmla="*/ 3822934 w 7283450"/>
              <a:gd name="connsiteY29199" fmla="*/ 872046 h 6857979"/>
              <a:gd name="connsiteX29200" fmla="*/ 3822537 w 7283450"/>
              <a:gd name="connsiteY29200" fmla="*/ 872046 h 6857979"/>
              <a:gd name="connsiteX29201" fmla="*/ 3822537 w 7283450"/>
              <a:gd name="connsiteY29201" fmla="*/ 872840 h 6857979"/>
              <a:gd name="connsiteX29202" fmla="*/ 3823331 w 7283450"/>
              <a:gd name="connsiteY29202" fmla="*/ 873633 h 6857979"/>
              <a:gd name="connsiteX29203" fmla="*/ 3826506 w 7283450"/>
              <a:gd name="connsiteY29203" fmla="*/ 875221 h 6857979"/>
              <a:gd name="connsiteX29204" fmla="*/ 3830078 w 7283450"/>
              <a:gd name="connsiteY29204" fmla="*/ 877206 h 6857979"/>
              <a:gd name="connsiteX29205" fmla="*/ 3834047 w 7283450"/>
              <a:gd name="connsiteY29205" fmla="*/ 879191 h 6857979"/>
              <a:gd name="connsiteX29206" fmla="*/ 3841588 w 7283450"/>
              <a:gd name="connsiteY29206" fmla="*/ 881969 h 6857979"/>
              <a:gd name="connsiteX29207" fmla="*/ 3843922 w 7283450"/>
              <a:gd name="connsiteY29207" fmla="*/ 882636 h 6857979"/>
              <a:gd name="connsiteX29208" fmla="*/ 3844366 w 7283450"/>
              <a:gd name="connsiteY29208" fmla="*/ 882763 h 6857979"/>
              <a:gd name="connsiteX29209" fmla="*/ 3841588 w 7283450"/>
              <a:gd name="connsiteY29209" fmla="*/ 887130 h 6857979"/>
              <a:gd name="connsiteX29210" fmla="*/ 3839603 w 7283450"/>
              <a:gd name="connsiteY29210" fmla="*/ 892687 h 6857979"/>
              <a:gd name="connsiteX29211" fmla="*/ 3838413 w 7283450"/>
              <a:gd name="connsiteY29211" fmla="*/ 898641 h 6857979"/>
              <a:gd name="connsiteX29212" fmla="*/ 3836825 w 7283450"/>
              <a:gd name="connsiteY29212" fmla="*/ 904198 h 6857979"/>
              <a:gd name="connsiteX29213" fmla="*/ 3835634 w 7283450"/>
              <a:gd name="connsiteY29213" fmla="*/ 910946 h 6857979"/>
              <a:gd name="connsiteX29214" fmla="*/ 3833650 w 7283450"/>
              <a:gd name="connsiteY29214" fmla="*/ 918092 h 6857979"/>
              <a:gd name="connsiteX29215" fmla="*/ 3831665 w 7283450"/>
              <a:gd name="connsiteY29215" fmla="*/ 925237 h 6857979"/>
              <a:gd name="connsiteX29216" fmla="*/ 3828887 w 7283450"/>
              <a:gd name="connsiteY29216" fmla="*/ 931985 h 6857979"/>
              <a:gd name="connsiteX29217" fmla="*/ 3827696 w 7283450"/>
              <a:gd name="connsiteY29217" fmla="*/ 933176 h 6857979"/>
              <a:gd name="connsiteX29218" fmla="*/ 3825315 w 7283450"/>
              <a:gd name="connsiteY29218" fmla="*/ 934366 h 6857979"/>
              <a:gd name="connsiteX29219" fmla="*/ 3822537 w 7283450"/>
              <a:gd name="connsiteY29219" fmla="*/ 935557 h 6857979"/>
              <a:gd name="connsiteX29220" fmla="*/ 3822537 w 7283450"/>
              <a:gd name="connsiteY29220" fmla="*/ 936351 h 6857979"/>
              <a:gd name="connsiteX29221" fmla="*/ 3822934 w 7283450"/>
              <a:gd name="connsiteY29221" fmla="*/ 937542 h 6857979"/>
              <a:gd name="connsiteX29222" fmla="*/ 3824521 w 7283450"/>
              <a:gd name="connsiteY29222" fmla="*/ 939924 h 6857979"/>
              <a:gd name="connsiteX29223" fmla="*/ 3825315 w 7283450"/>
              <a:gd name="connsiteY29223" fmla="*/ 941511 h 6857979"/>
              <a:gd name="connsiteX29224" fmla="*/ 3826109 w 7283450"/>
              <a:gd name="connsiteY29224" fmla="*/ 942702 h 6857979"/>
              <a:gd name="connsiteX29225" fmla="*/ 3826109 w 7283450"/>
              <a:gd name="connsiteY29225" fmla="*/ 944290 h 6857979"/>
              <a:gd name="connsiteX29226" fmla="*/ 3825315 w 7283450"/>
              <a:gd name="connsiteY29226" fmla="*/ 945481 h 6857979"/>
              <a:gd name="connsiteX29227" fmla="*/ 3824918 w 7283450"/>
              <a:gd name="connsiteY29227" fmla="*/ 945878 h 6857979"/>
              <a:gd name="connsiteX29228" fmla="*/ 3823727 w 7283450"/>
              <a:gd name="connsiteY29228" fmla="*/ 946275 h 6857979"/>
              <a:gd name="connsiteX29229" fmla="*/ 3820949 w 7283450"/>
              <a:gd name="connsiteY29229" fmla="*/ 947069 h 6857979"/>
              <a:gd name="connsiteX29230" fmla="*/ 3818171 w 7283450"/>
              <a:gd name="connsiteY29230" fmla="*/ 947863 h 6857979"/>
              <a:gd name="connsiteX29231" fmla="*/ 3816583 w 7283450"/>
              <a:gd name="connsiteY29231" fmla="*/ 948260 h 6857979"/>
              <a:gd name="connsiteX29232" fmla="*/ 3816186 w 7283450"/>
              <a:gd name="connsiteY29232" fmla="*/ 948657 h 6857979"/>
              <a:gd name="connsiteX29233" fmla="*/ 3815393 w 7283450"/>
              <a:gd name="connsiteY29233" fmla="*/ 951435 h 6857979"/>
              <a:gd name="connsiteX29234" fmla="*/ 3814996 w 7283450"/>
              <a:gd name="connsiteY29234" fmla="*/ 953817 h 6857979"/>
              <a:gd name="connsiteX29235" fmla="*/ 3814599 w 7283450"/>
              <a:gd name="connsiteY29235" fmla="*/ 955802 h 6857979"/>
              <a:gd name="connsiteX29236" fmla="*/ 3814202 w 7283450"/>
              <a:gd name="connsiteY29236" fmla="*/ 957389 h 6857979"/>
              <a:gd name="connsiteX29237" fmla="*/ 3813011 w 7283450"/>
              <a:gd name="connsiteY29237" fmla="*/ 959374 h 6857979"/>
              <a:gd name="connsiteX29238" fmla="*/ 3812217 w 7283450"/>
              <a:gd name="connsiteY29238" fmla="*/ 959771 h 6857979"/>
              <a:gd name="connsiteX29239" fmla="*/ 3811424 w 7283450"/>
              <a:gd name="connsiteY29239" fmla="*/ 960168 h 6857979"/>
              <a:gd name="connsiteX29240" fmla="*/ 3807851 w 7283450"/>
              <a:gd name="connsiteY29240" fmla="*/ 960168 h 6857979"/>
              <a:gd name="connsiteX29241" fmla="*/ 3803486 w 7283450"/>
              <a:gd name="connsiteY29241" fmla="*/ 958977 h 6857979"/>
              <a:gd name="connsiteX29242" fmla="*/ 3804676 w 7283450"/>
              <a:gd name="connsiteY29242" fmla="*/ 961756 h 6857979"/>
              <a:gd name="connsiteX29243" fmla="*/ 3805867 w 7283450"/>
              <a:gd name="connsiteY29243" fmla="*/ 962947 h 6857979"/>
              <a:gd name="connsiteX29244" fmla="*/ 3806661 w 7283450"/>
              <a:gd name="connsiteY29244" fmla="*/ 963741 h 6857979"/>
              <a:gd name="connsiteX29245" fmla="*/ 3807851 w 7283450"/>
              <a:gd name="connsiteY29245" fmla="*/ 964534 h 6857979"/>
              <a:gd name="connsiteX29246" fmla="*/ 3809439 w 7283450"/>
              <a:gd name="connsiteY29246" fmla="*/ 965328 h 6857979"/>
              <a:gd name="connsiteX29247" fmla="*/ 3811027 w 7283450"/>
              <a:gd name="connsiteY29247" fmla="*/ 965328 h 6857979"/>
              <a:gd name="connsiteX29248" fmla="*/ 3813011 w 7283450"/>
              <a:gd name="connsiteY29248" fmla="*/ 965328 h 6857979"/>
              <a:gd name="connsiteX29249" fmla="*/ 3813011 w 7283450"/>
              <a:gd name="connsiteY29249" fmla="*/ 967710 h 6857979"/>
              <a:gd name="connsiteX29250" fmla="*/ 3813011 w 7283450"/>
              <a:gd name="connsiteY29250" fmla="*/ 968901 h 6857979"/>
              <a:gd name="connsiteX29251" fmla="*/ 3812217 w 7283450"/>
              <a:gd name="connsiteY29251" fmla="*/ 970092 h 6857979"/>
              <a:gd name="connsiteX29252" fmla="*/ 3811424 w 7283450"/>
              <a:gd name="connsiteY29252" fmla="*/ 970489 h 6857979"/>
              <a:gd name="connsiteX29253" fmla="*/ 3810630 w 7283450"/>
              <a:gd name="connsiteY29253" fmla="*/ 970886 h 6857979"/>
              <a:gd name="connsiteX29254" fmla="*/ 3809439 w 7283450"/>
              <a:gd name="connsiteY29254" fmla="*/ 970886 h 6857979"/>
              <a:gd name="connsiteX29255" fmla="*/ 3807058 w 7283450"/>
              <a:gd name="connsiteY29255" fmla="*/ 970489 h 6857979"/>
              <a:gd name="connsiteX29256" fmla="*/ 3805073 w 7283450"/>
              <a:gd name="connsiteY29256" fmla="*/ 969298 h 6857979"/>
              <a:gd name="connsiteX29257" fmla="*/ 3803486 w 7283450"/>
              <a:gd name="connsiteY29257" fmla="*/ 967710 h 6857979"/>
              <a:gd name="connsiteX29258" fmla="*/ 3802692 w 7283450"/>
              <a:gd name="connsiteY29258" fmla="*/ 966519 h 6857979"/>
              <a:gd name="connsiteX29259" fmla="*/ 3803089 w 7283450"/>
              <a:gd name="connsiteY29259" fmla="*/ 965725 h 6857979"/>
              <a:gd name="connsiteX29260" fmla="*/ 3803486 w 7283450"/>
              <a:gd name="connsiteY29260" fmla="*/ 965328 h 6857979"/>
              <a:gd name="connsiteX29261" fmla="*/ 3800310 w 7283450"/>
              <a:gd name="connsiteY29261" fmla="*/ 966916 h 6857979"/>
              <a:gd name="connsiteX29262" fmla="*/ 3796341 w 7283450"/>
              <a:gd name="connsiteY29262" fmla="*/ 968901 h 6857979"/>
              <a:gd name="connsiteX29263" fmla="*/ 3793563 w 7283450"/>
              <a:gd name="connsiteY29263" fmla="*/ 970886 h 6857979"/>
              <a:gd name="connsiteX29264" fmla="*/ 3790388 w 7283450"/>
              <a:gd name="connsiteY29264" fmla="*/ 973664 h 6857979"/>
              <a:gd name="connsiteX29265" fmla="*/ 3787610 w 7283450"/>
              <a:gd name="connsiteY29265" fmla="*/ 977237 h 6857979"/>
              <a:gd name="connsiteX29266" fmla="*/ 3784831 w 7283450"/>
              <a:gd name="connsiteY29266" fmla="*/ 980412 h 6857979"/>
              <a:gd name="connsiteX29267" fmla="*/ 3779672 w 7283450"/>
              <a:gd name="connsiteY29267" fmla="*/ 987954 h 6857979"/>
              <a:gd name="connsiteX29268" fmla="*/ 3774115 w 7283450"/>
              <a:gd name="connsiteY29268" fmla="*/ 996290 h 6857979"/>
              <a:gd name="connsiteX29269" fmla="*/ 3768955 w 7283450"/>
              <a:gd name="connsiteY29269" fmla="*/ 1003832 h 6857979"/>
              <a:gd name="connsiteX29270" fmla="*/ 3766574 w 7283450"/>
              <a:gd name="connsiteY29270" fmla="*/ 1007008 h 6857979"/>
              <a:gd name="connsiteX29271" fmla="*/ 3763002 w 7283450"/>
              <a:gd name="connsiteY29271" fmla="*/ 1010581 h 6857979"/>
              <a:gd name="connsiteX29272" fmla="*/ 3760224 w 7283450"/>
              <a:gd name="connsiteY29272" fmla="*/ 1013359 h 6857979"/>
              <a:gd name="connsiteX29273" fmla="*/ 3756255 w 7283450"/>
              <a:gd name="connsiteY29273" fmla="*/ 1015741 h 6857979"/>
              <a:gd name="connsiteX29274" fmla="*/ 3754667 w 7283450"/>
              <a:gd name="connsiteY29274" fmla="*/ 1014947 h 6857979"/>
              <a:gd name="connsiteX29275" fmla="*/ 3754270 w 7283450"/>
              <a:gd name="connsiteY29275" fmla="*/ 1014550 h 6857979"/>
              <a:gd name="connsiteX29276" fmla="*/ 3753873 w 7283450"/>
              <a:gd name="connsiteY29276" fmla="*/ 1014153 h 6857979"/>
              <a:gd name="connsiteX29277" fmla="*/ 3754270 w 7283450"/>
              <a:gd name="connsiteY29277" fmla="*/ 1012962 h 6857979"/>
              <a:gd name="connsiteX29278" fmla="*/ 3754667 w 7283450"/>
              <a:gd name="connsiteY29278" fmla="*/ 1012168 h 6857979"/>
              <a:gd name="connsiteX29279" fmla="*/ 3755461 w 7283450"/>
              <a:gd name="connsiteY29279" fmla="*/ 1010581 h 6857979"/>
              <a:gd name="connsiteX29280" fmla="*/ 3755858 w 7283450"/>
              <a:gd name="connsiteY29280" fmla="*/ 1009390 h 6857979"/>
              <a:gd name="connsiteX29281" fmla="*/ 3755064 w 7283450"/>
              <a:gd name="connsiteY29281" fmla="*/ 1007405 h 6857979"/>
              <a:gd name="connsiteX29282" fmla="*/ 3753476 w 7283450"/>
              <a:gd name="connsiteY29282" fmla="*/ 1005817 h 6857979"/>
              <a:gd name="connsiteX29283" fmla="*/ 3751492 w 7283450"/>
              <a:gd name="connsiteY29283" fmla="*/ 1006214 h 6857979"/>
              <a:gd name="connsiteX29284" fmla="*/ 3750301 w 7283450"/>
              <a:gd name="connsiteY29284" fmla="*/ 1007008 h 6857979"/>
              <a:gd name="connsiteX29285" fmla="*/ 3749110 w 7283450"/>
              <a:gd name="connsiteY29285" fmla="*/ 1008199 h 6857979"/>
              <a:gd name="connsiteX29286" fmla="*/ 3747523 w 7283450"/>
              <a:gd name="connsiteY29286" fmla="*/ 1010183 h 6857979"/>
              <a:gd name="connsiteX29287" fmla="*/ 3747126 w 7283450"/>
              <a:gd name="connsiteY29287" fmla="*/ 1011771 h 6857979"/>
              <a:gd name="connsiteX29288" fmla="*/ 3746729 w 7283450"/>
              <a:gd name="connsiteY29288" fmla="*/ 1014153 h 6857979"/>
              <a:gd name="connsiteX29289" fmla="*/ 3747126 w 7283450"/>
              <a:gd name="connsiteY29289" fmla="*/ 1019313 h 6857979"/>
              <a:gd name="connsiteX29290" fmla="*/ 3743951 w 7283450"/>
              <a:gd name="connsiteY29290" fmla="*/ 1017726 h 6857979"/>
              <a:gd name="connsiteX29291" fmla="*/ 3741172 w 7283450"/>
              <a:gd name="connsiteY29291" fmla="*/ 1015741 h 6857979"/>
              <a:gd name="connsiteX29292" fmla="*/ 3737600 w 7283450"/>
              <a:gd name="connsiteY29292" fmla="*/ 1014153 h 6857979"/>
              <a:gd name="connsiteX29293" fmla="*/ 3734822 w 7283450"/>
              <a:gd name="connsiteY29293" fmla="*/ 1012565 h 6857979"/>
              <a:gd name="connsiteX29294" fmla="*/ 3733631 w 7283450"/>
              <a:gd name="connsiteY29294" fmla="*/ 1012565 h 6857979"/>
              <a:gd name="connsiteX29295" fmla="*/ 3732838 w 7283450"/>
              <a:gd name="connsiteY29295" fmla="*/ 1012565 h 6857979"/>
              <a:gd name="connsiteX29296" fmla="*/ 3732441 w 7283450"/>
              <a:gd name="connsiteY29296" fmla="*/ 1012962 h 6857979"/>
              <a:gd name="connsiteX29297" fmla="*/ 3732044 w 7283450"/>
              <a:gd name="connsiteY29297" fmla="*/ 1013756 h 6857979"/>
              <a:gd name="connsiteX29298" fmla="*/ 3732441 w 7283450"/>
              <a:gd name="connsiteY29298" fmla="*/ 1014947 h 6857979"/>
              <a:gd name="connsiteX29299" fmla="*/ 3732838 w 7283450"/>
              <a:gd name="connsiteY29299" fmla="*/ 1016932 h 6857979"/>
              <a:gd name="connsiteX29300" fmla="*/ 3734028 w 7283450"/>
              <a:gd name="connsiteY29300" fmla="*/ 1018916 h 6857979"/>
              <a:gd name="connsiteX29301" fmla="*/ 3735219 w 7283450"/>
              <a:gd name="connsiteY29301" fmla="*/ 1020901 h 6857979"/>
              <a:gd name="connsiteX29302" fmla="*/ 3736410 w 7283450"/>
              <a:gd name="connsiteY29302" fmla="*/ 1022092 h 6857979"/>
              <a:gd name="connsiteX29303" fmla="*/ 3737600 w 7283450"/>
              <a:gd name="connsiteY29303" fmla="*/ 1022489 h 6857979"/>
              <a:gd name="connsiteX29304" fmla="*/ 3732441 w 7283450"/>
              <a:gd name="connsiteY29304" fmla="*/ 1023283 h 6857979"/>
              <a:gd name="connsiteX29305" fmla="*/ 3729662 w 7283450"/>
              <a:gd name="connsiteY29305" fmla="*/ 1023680 h 6857979"/>
              <a:gd name="connsiteX29306" fmla="*/ 3727678 w 7283450"/>
              <a:gd name="connsiteY29306" fmla="*/ 1024474 h 6857979"/>
              <a:gd name="connsiteX29307" fmla="*/ 3725693 w 7283450"/>
              <a:gd name="connsiteY29307" fmla="*/ 1025664 h 6857979"/>
              <a:gd name="connsiteX29308" fmla="*/ 3723709 w 7283450"/>
              <a:gd name="connsiteY29308" fmla="*/ 1027252 h 6857979"/>
              <a:gd name="connsiteX29309" fmla="*/ 3721724 w 7283450"/>
              <a:gd name="connsiteY29309" fmla="*/ 1028443 h 6857979"/>
              <a:gd name="connsiteX29310" fmla="*/ 3720137 w 7283450"/>
              <a:gd name="connsiteY29310" fmla="*/ 1030031 h 6857979"/>
              <a:gd name="connsiteX29311" fmla="*/ 3717358 w 7283450"/>
              <a:gd name="connsiteY29311" fmla="*/ 1034000 h 6857979"/>
              <a:gd name="connsiteX29312" fmla="*/ 3714977 w 7283450"/>
              <a:gd name="connsiteY29312" fmla="*/ 1039558 h 6857979"/>
              <a:gd name="connsiteX29313" fmla="*/ 3712199 w 7283450"/>
              <a:gd name="connsiteY29313" fmla="*/ 1045512 h 6857979"/>
              <a:gd name="connsiteX29314" fmla="*/ 3709420 w 7283450"/>
              <a:gd name="connsiteY29314" fmla="*/ 1052658 h 6857979"/>
              <a:gd name="connsiteX29315" fmla="*/ 3708230 w 7283450"/>
              <a:gd name="connsiteY29315" fmla="*/ 1052261 h 6857979"/>
              <a:gd name="connsiteX29316" fmla="*/ 3707436 w 7283450"/>
              <a:gd name="connsiteY29316" fmla="*/ 1051071 h 6857979"/>
              <a:gd name="connsiteX29317" fmla="*/ 3707039 w 7283450"/>
              <a:gd name="connsiteY29317" fmla="*/ 1050277 h 6857979"/>
              <a:gd name="connsiteX29318" fmla="*/ 3707039 w 7283450"/>
              <a:gd name="connsiteY29318" fmla="*/ 1048689 h 6857979"/>
              <a:gd name="connsiteX29319" fmla="*/ 3706642 w 7283450"/>
              <a:gd name="connsiteY29319" fmla="*/ 1042336 h 6857979"/>
              <a:gd name="connsiteX29320" fmla="*/ 3705055 w 7283450"/>
              <a:gd name="connsiteY29320" fmla="*/ 1046703 h 6857979"/>
              <a:gd name="connsiteX29321" fmla="*/ 3703467 w 7283450"/>
              <a:gd name="connsiteY29321" fmla="*/ 1049880 h 6857979"/>
              <a:gd name="connsiteX29322" fmla="*/ 3701879 w 7283450"/>
              <a:gd name="connsiteY29322" fmla="*/ 1053452 h 6857979"/>
              <a:gd name="connsiteX29323" fmla="*/ 3700292 w 7283450"/>
              <a:gd name="connsiteY29323" fmla="*/ 1056628 h 6857979"/>
              <a:gd name="connsiteX29324" fmla="*/ 3698307 w 7283450"/>
              <a:gd name="connsiteY29324" fmla="*/ 1059406 h 6857979"/>
              <a:gd name="connsiteX29325" fmla="*/ 3695926 w 7283450"/>
              <a:gd name="connsiteY29325" fmla="*/ 1062185 h 6857979"/>
              <a:gd name="connsiteX29326" fmla="*/ 3691163 w 7283450"/>
              <a:gd name="connsiteY29326" fmla="*/ 1066552 h 6857979"/>
              <a:gd name="connsiteX29327" fmla="*/ 3686003 w 7283450"/>
              <a:gd name="connsiteY29327" fmla="*/ 1070918 h 6857979"/>
              <a:gd name="connsiteX29328" fmla="*/ 3681241 w 7283450"/>
              <a:gd name="connsiteY29328" fmla="*/ 1074491 h 6857979"/>
              <a:gd name="connsiteX29329" fmla="*/ 3669731 w 7283450"/>
              <a:gd name="connsiteY29329" fmla="*/ 1080842 h 6857979"/>
              <a:gd name="connsiteX29330" fmla="*/ 3664571 w 7283450"/>
              <a:gd name="connsiteY29330" fmla="*/ 1083620 h 6857979"/>
              <a:gd name="connsiteX29331" fmla="*/ 3659014 w 7283450"/>
              <a:gd name="connsiteY29331" fmla="*/ 1087193 h 6857979"/>
              <a:gd name="connsiteX29332" fmla="*/ 3653855 w 7283450"/>
              <a:gd name="connsiteY29332" fmla="*/ 1090765 h 6857979"/>
              <a:gd name="connsiteX29333" fmla="*/ 3649489 w 7283450"/>
              <a:gd name="connsiteY29333" fmla="*/ 1095131 h 6857979"/>
              <a:gd name="connsiteX29334" fmla="*/ 3645123 w 7283450"/>
              <a:gd name="connsiteY29334" fmla="*/ 1099499 h 6857979"/>
              <a:gd name="connsiteX29335" fmla="*/ 3643535 w 7283450"/>
              <a:gd name="connsiteY29335" fmla="*/ 1102278 h 6857979"/>
              <a:gd name="connsiteX29336" fmla="*/ 3641948 w 7283450"/>
              <a:gd name="connsiteY29336" fmla="*/ 1105453 h 6857979"/>
              <a:gd name="connsiteX29337" fmla="*/ 3640360 w 7283450"/>
              <a:gd name="connsiteY29337" fmla="*/ 1108231 h 6857979"/>
              <a:gd name="connsiteX29338" fmla="*/ 3639169 w 7283450"/>
              <a:gd name="connsiteY29338" fmla="*/ 1111804 h 6857979"/>
              <a:gd name="connsiteX29339" fmla="*/ 3638376 w 7283450"/>
              <a:gd name="connsiteY29339" fmla="*/ 1115376 h 6857979"/>
              <a:gd name="connsiteX29340" fmla="*/ 3637185 w 7283450"/>
              <a:gd name="connsiteY29340" fmla="*/ 1119346 h 6857979"/>
              <a:gd name="connsiteX29341" fmla="*/ 3635994 w 7283450"/>
              <a:gd name="connsiteY29341" fmla="*/ 1118949 h 6857979"/>
              <a:gd name="connsiteX29342" fmla="*/ 3635200 w 7283450"/>
              <a:gd name="connsiteY29342" fmla="*/ 1118155 h 6857979"/>
              <a:gd name="connsiteX29343" fmla="*/ 3634803 w 7283450"/>
              <a:gd name="connsiteY29343" fmla="*/ 1116964 h 6857979"/>
              <a:gd name="connsiteX29344" fmla="*/ 3634407 w 7283450"/>
              <a:gd name="connsiteY29344" fmla="*/ 1115773 h 6857979"/>
              <a:gd name="connsiteX29345" fmla="*/ 3634010 w 7283450"/>
              <a:gd name="connsiteY29345" fmla="*/ 1109422 h 6857979"/>
              <a:gd name="connsiteX29346" fmla="*/ 3633614 w 7283450"/>
              <a:gd name="connsiteY29346" fmla="*/ 1111804 h 6857979"/>
              <a:gd name="connsiteX29347" fmla="*/ 3632819 w 7283450"/>
              <a:gd name="connsiteY29347" fmla="*/ 1113789 h 6857979"/>
              <a:gd name="connsiteX29348" fmla="*/ 3631628 w 7283450"/>
              <a:gd name="connsiteY29348" fmla="*/ 1115376 h 6857979"/>
              <a:gd name="connsiteX29349" fmla="*/ 3630438 w 7283450"/>
              <a:gd name="connsiteY29349" fmla="*/ 1116964 h 6857979"/>
              <a:gd name="connsiteX29350" fmla="*/ 3627263 w 7283450"/>
              <a:gd name="connsiteY29350" fmla="*/ 1119346 h 6857979"/>
              <a:gd name="connsiteX29351" fmla="*/ 3623690 w 7283450"/>
              <a:gd name="connsiteY29351" fmla="*/ 1121330 h 6857979"/>
              <a:gd name="connsiteX29352" fmla="*/ 3620912 w 7283450"/>
              <a:gd name="connsiteY29352" fmla="*/ 1122522 h 6857979"/>
              <a:gd name="connsiteX29353" fmla="*/ 3617737 w 7283450"/>
              <a:gd name="connsiteY29353" fmla="*/ 1122918 h 6857979"/>
              <a:gd name="connsiteX29354" fmla="*/ 3615753 w 7283450"/>
              <a:gd name="connsiteY29354" fmla="*/ 1122918 h 6857979"/>
              <a:gd name="connsiteX29355" fmla="*/ 3615355 w 7283450"/>
              <a:gd name="connsiteY29355" fmla="*/ 1122918 h 6857979"/>
              <a:gd name="connsiteX29356" fmla="*/ 3613768 w 7283450"/>
              <a:gd name="connsiteY29356" fmla="*/ 1125300 h 6857979"/>
              <a:gd name="connsiteX29357" fmla="*/ 3612577 w 7283450"/>
              <a:gd name="connsiteY29357" fmla="*/ 1127682 h 6857979"/>
              <a:gd name="connsiteX29358" fmla="*/ 3611386 w 7283450"/>
              <a:gd name="connsiteY29358" fmla="*/ 1130460 h 6857979"/>
              <a:gd name="connsiteX29359" fmla="*/ 3610593 w 7283450"/>
              <a:gd name="connsiteY29359" fmla="*/ 1132842 h 6857979"/>
              <a:gd name="connsiteX29360" fmla="*/ 3610197 w 7283450"/>
              <a:gd name="connsiteY29360" fmla="*/ 1135224 h 6857979"/>
              <a:gd name="connsiteX29361" fmla="*/ 3609799 w 7283450"/>
              <a:gd name="connsiteY29361" fmla="*/ 1138003 h 6857979"/>
              <a:gd name="connsiteX29362" fmla="*/ 3610197 w 7283450"/>
              <a:gd name="connsiteY29362" fmla="*/ 1142766 h 6857979"/>
              <a:gd name="connsiteX29363" fmla="*/ 3611386 w 7283450"/>
              <a:gd name="connsiteY29363" fmla="*/ 1147529 h 6857979"/>
              <a:gd name="connsiteX29364" fmla="*/ 3613768 w 7283450"/>
              <a:gd name="connsiteY29364" fmla="*/ 1152293 h 6857979"/>
              <a:gd name="connsiteX29365" fmla="*/ 3616149 w 7283450"/>
              <a:gd name="connsiteY29365" fmla="*/ 1157056 h 6857979"/>
              <a:gd name="connsiteX29366" fmla="*/ 3619721 w 7283450"/>
              <a:gd name="connsiteY29366" fmla="*/ 1161025 h 6857979"/>
              <a:gd name="connsiteX29367" fmla="*/ 3624087 w 7283450"/>
              <a:gd name="connsiteY29367" fmla="*/ 1164995 h 6857979"/>
              <a:gd name="connsiteX29368" fmla="*/ 3628453 w 7283450"/>
              <a:gd name="connsiteY29368" fmla="*/ 1168171 h 6857979"/>
              <a:gd name="connsiteX29369" fmla="*/ 3634010 w 7283450"/>
              <a:gd name="connsiteY29369" fmla="*/ 1171346 h 6857979"/>
              <a:gd name="connsiteX29370" fmla="*/ 3639566 w 7283450"/>
              <a:gd name="connsiteY29370" fmla="*/ 1173728 h 6857979"/>
              <a:gd name="connsiteX29371" fmla="*/ 3645520 w 7283450"/>
              <a:gd name="connsiteY29371" fmla="*/ 1175316 h 6857979"/>
              <a:gd name="connsiteX29372" fmla="*/ 3651870 w 7283450"/>
              <a:gd name="connsiteY29372" fmla="*/ 1176507 h 6857979"/>
              <a:gd name="connsiteX29373" fmla="*/ 3658617 w 7283450"/>
              <a:gd name="connsiteY29373" fmla="*/ 1176904 h 6857979"/>
              <a:gd name="connsiteX29374" fmla="*/ 3665762 w 7283450"/>
              <a:gd name="connsiteY29374" fmla="*/ 1176507 h 6857979"/>
              <a:gd name="connsiteX29375" fmla="*/ 3667746 w 7283450"/>
              <a:gd name="connsiteY29375" fmla="*/ 1175713 h 6857979"/>
              <a:gd name="connsiteX29376" fmla="*/ 3669334 w 7283450"/>
              <a:gd name="connsiteY29376" fmla="*/ 1175316 h 6857979"/>
              <a:gd name="connsiteX29377" fmla="*/ 3670524 w 7283450"/>
              <a:gd name="connsiteY29377" fmla="*/ 1174125 h 6857979"/>
              <a:gd name="connsiteX29378" fmla="*/ 3671318 w 7283450"/>
              <a:gd name="connsiteY29378" fmla="*/ 1173331 h 6857979"/>
              <a:gd name="connsiteX29379" fmla="*/ 3673303 w 7283450"/>
              <a:gd name="connsiteY29379" fmla="*/ 1171346 h 6857979"/>
              <a:gd name="connsiteX29380" fmla="*/ 3674096 w 7283450"/>
              <a:gd name="connsiteY29380" fmla="*/ 1170156 h 6857979"/>
              <a:gd name="connsiteX29381" fmla="*/ 3674890 w 7283450"/>
              <a:gd name="connsiteY29381" fmla="*/ 1169361 h 6857979"/>
              <a:gd name="connsiteX29382" fmla="*/ 3676081 w 7283450"/>
              <a:gd name="connsiteY29382" fmla="*/ 1169759 h 6857979"/>
              <a:gd name="connsiteX29383" fmla="*/ 3676478 w 7283450"/>
              <a:gd name="connsiteY29383" fmla="*/ 1170156 h 6857979"/>
              <a:gd name="connsiteX29384" fmla="*/ 3677272 w 7283450"/>
              <a:gd name="connsiteY29384" fmla="*/ 1171743 h 6857979"/>
              <a:gd name="connsiteX29385" fmla="*/ 3677669 w 7283450"/>
              <a:gd name="connsiteY29385" fmla="*/ 1172934 h 6857979"/>
              <a:gd name="connsiteX29386" fmla="*/ 3678065 w 7283450"/>
              <a:gd name="connsiteY29386" fmla="*/ 1175316 h 6857979"/>
              <a:gd name="connsiteX29387" fmla="*/ 3678065 w 7283450"/>
              <a:gd name="connsiteY29387" fmla="*/ 1176507 h 6857979"/>
              <a:gd name="connsiteX29388" fmla="*/ 3680050 w 7283450"/>
              <a:gd name="connsiteY29388" fmla="*/ 1175316 h 6857979"/>
              <a:gd name="connsiteX29389" fmla="*/ 3682034 w 7283450"/>
              <a:gd name="connsiteY29389" fmla="*/ 1174125 h 6857979"/>
              <a:gd name="connsiteX29390" fmla="*/ 3685210 w 7283450"/>
              <a:gd name="connsiteY29390" fmla="*/ 1170552 h 6857979"/>
              <a:gd name="connsiteX29391" fmla="*/ 3687591 w 7283450"/>
              <a:gd name="connsiteY29391" fmla="*/ 1167774 h 6857979"/>
              <a:gd name="connsiteX29392" fmla="*/ 3689576 w 7283450"/>
              <a:gd name="connsiteY29392" fmla="*/ 1166979 h 6857979"/>
              <a:gd name="connsiteX29393" fmla="*/ 3690766 w 7283450"/>
              <a:gd name="connsiteY29393" fmla="*/ 1166186 h 6857979"/>
              <a:gd name="connsiteX29394" fmla="*/ 3692354 w 7283450"/>
              <a:gd name="connsiteY29394" fmla="*/ 1166583 h 6857979"/>
              <a:gd name="connsiteX29395" fmla="*/ 3693545 w 7283450"/>
              <a:gd name="connsiteY29395" fmla="*/ 1166979 h 6857979"/>
              <a:gd name="connsiteX29396" fmla="*/ 3694735 w 7283450"/>
              <a:gd name="connsiteY29396" fmla="*/ 1167774 h 6857979"/>
              <a:gd name="connsiteX29397" fmla="*/ 3695926 w 7283450"/>
              <a:gd name="connsiteY29397" fmla="*/ 1168964 h 6857979"/>
              <a:gd name="connsiteX29398" fmla="*/ 3696720 w 7283450"/>
              <a:gd name="connsiteY29398" fmla="*/ 1170156 h 6857979"/>
              <a:gd name="connsiteX29399" fmla="*/ 3697117 w 7283450"/>
              <a:gd name="connsiteY29399" fmla="*/ 1171743 h 6857979"/>
              <a:gd name="connsiteX29400" fmla="*/ 3697117 w 7283450"/>
              <a:gd name="connsiteY29400" fmla="*/ 1172537 h 6857979"/>
              <a:gd name="connsiteX29401" fmla="*/ 3696720 w 7283450"/>
              <a:gd name="connsiteY29401" fmla="*/ 1172934 h 6857979"/>
              <a:gd name="connsiteX29402" fmla="*/ 3699101 w 7283450"/>
              <a:gd name="connsiteY29402" fmla="*/ 1172140 h 6857979"/>
              <a:gd name="connsiteX29403" fmla="*/ 3701086 w 7283450"/>
              <a:gd name="connsiteY29403" fmla="*/ 1170552 h 6857979"/>
              <a:gd name="connsiteX29404" fmla="*/ 3704261 w 7283450"/>
              <a:gd name="connsiteY29404" fmla="*/ 1167377 h 6857979"/>
              <a:gd name="connsiteX29405" fmla="*/ 3710214 w 7283450"/>
              <a:gd name="connsiteY29405" fmla="*/ 1160231 h 6857979"/>
              <a:gd name="connsiteX29406" fmla="*/ 3712993 w 7283450"/>
              <a:gd name="connsiteY29406" fmla="*/ 1157453 h 6857979"/>
              <a:gd name="connsiteX29407" fmla="*/ 3714977 w 7283450"/>
              <a:gd name="connsiteY29407" fmla="*/ 1156262 h 6857979"/>
              <a:gd name="connsiteX29408" fmla="*/ 3716565 w 7283450"/>
              <a:gd name="connsiteY29408" fmla="*/ 1155468 h 6857979"/>
              <a:gd name="connsiteX29409" fmla="*/ 3718152 w 7283450"/>
              <a:gd name="connsiteY29409" fmla="*/ 1155072 h 6857979"/>
              <a:gd name="connsiteX29410" fmla="*/ 3720137 w 7283450"/>
              <a:gd name="connsiteY29410" fmla="*/ 1155072 h 6857979"/>
              <a:gd name="connsiteX29411" fmla="*/ 3722518 w 7283450"/>
              <a:gd name="connsiteY29411" fmla="*/ 1155468 h 6857979"/>
              <a:gd name="connsiteX29412" fmla="*/ 3725296 w 7283450"/>
              <a:gd name="connsiteY29412" fmla="*/ 1156262 h 6857979"/>
              <a:gd name="connsiteX29413" fmla="*/ 3724503 w 7283450"/>
              <a:gd name="connsiteY29413" fmla="*/ 1150705 h 6857979"/>
              <a:gd name="connsiteX29414" fmla="*/ 3724900 w 7283450"/>
              <a:gd name="connsiteY29414" fmla="*/ 1151499 h 6857979"/>
              <a:gd name="connsiteX29415" fmla="*/ 3725693 w 7283450"/>
              <a:gd name="connsiteY29415" fmla="*/ 1152293 h 6857979"/>
              <a:gd name="connsiteX29416" fmla="*/ 3726884 w 7283450"/>
              <a:gd name="connsiteY29416" fmla="*/ 1152690 h 6857979"/>
              <a:gd name="connsiteX29417" fmla="*/ 3728075 w 7283450"/>
              <a:gd name="connsiteY29417" fmla="*/ 1152690 h 6857979"/>
              <a:gd name="connsiteX29418" fmla="*/ 3730456 w 7283450"/>
              <a:gd name="connsiteY29418" fmla="*/ 1152293 h 6857979"/>
              <a:gd name="connsiteX29419" fmla="*/ 3732044 w 7283450"/>
              <a:gd name="connsiteY29419" fmla="*/ 1151499 h 6857979"/>
              <a:gd name="connsiteX29420" fmla="*/ 3733234 w 7283450"/>
              <a:gd name="connsiteY29420" fmla="*/ 1150308 h 6857979"/>
              <a:gd name="connsiteX29421" fmla="*/ 3734028 w 7283450"/>
              <a:gd name="connsiteY29421" fmla="*/ 1148720 h 6857979"/>
              <a:gd name="connsiteX29422" fmla="*/ 3735616 w 7283450"/>
              <a:gd name="connsiteY29422" fmla="*/ 1145544 h 6857979"/>
              <a:gd name="connsiteX29423" fmla="*/ 3736410 w 7283450"/>
              <a:gd name="connsiteY29423" fmla="*/ 1143957 h 6857979"/>
              <a:gd name="connsiteX29424" fmla="*/ 3737600 w 7283450"/>
              <a:gd name="connsiteY29424" fmla="*/ 1142766 h 6857979"/>
              <a:gd name="connsiteX29425" fmla="*/ 3738394 w 7283450"/>
              <a:gd name="connsiteY29425" fmla="*/ 1142766 h 6857979"/>
              <a:gd name="connsiteX29426" fmla="*/ 3739188 w 7283450"/>
              <a:gd name="connsiteY29426" fmla="*/ 1143560 h 6857979"/>
              <a:gd name="connsiteX29427" fmla="*/ 3739585 w 7283450"/>
              <a:gd name="connsiteY29427" fmla="*/ 1144354 h 6857979"/>
              <a:gd name="connsiteX29428" fmla="*/ 3739982 w 7283450"/>
              <a:gd name="connsiteY29428" fmla="*/ 1145941 h 6857979"/>
              <a:gd name="connsiteX29429" fmla="*/ 3741172 w 7283450"/>
              <a:gd name="connsiteY29429" fmla="*/ 1148323 h 6857979"/>
              <a:gd name="connsiteX29430" fmla="*/ 3741172 w 7283450"/>
              <a:gd name="connsiteY29430" fmla="*/ 1149514 h 6857979"/>
              <a:gd name="connsiteX29431" fmla="*/ 3745141 w 7283450"/>
              <a:gd name="connsiteY29431" fmla="*/ 1147529 h 6857979"/>
              <a:gd name="connsiteX29432" fmla="*/ 3748317 w 7283450"/>
              <a:gd name="connsiteY29432" fmla="*/ 1145544 h 6857979"/>
              <a:gd name="connsiteX29433" fmla="*/ 3751492 w 7283450"/>
              <a:gd name="connsiteY29433" fmla="*/ 1142766 h 6857979"/>
              <a:gd name="connsiteX29434" fmla="*/ 3754270 w 7283450"/>
              <a:gd name="connsiteY29434" fmla="*/ 1139987 h 6857979"/>
              <a:gd name="connsiteX29435" fmla="*/ 3759827 w 7283450"/>
              <a:gd name="connsiteY29435" fmla="*/ 1133636 h 6857979"/>
              <a:gd name="connsiteX29436" fmla="*/ 3766177 w 7283450"/>
              <a:gd name="connsiteY29436" fmla="*/ 1126094 h 6857979"/>
              <a:gd name="connsiteX29437" fmla="*/ 3766574 w 7283450"/>
              <a:gd name="connsiteY29437" fmla="*/ 1129269 h 6857979"/>
              <a:gd name="connsiteX29438" fmla="*/ 3767368 w 7283450"/>
              <a:gd name="connsiteY29438" fmla="*/ 1131255 h 6857979"/>
              <a:gd name="connsiteX29439" fmla="*/ 3767765 w 7283450"/>
              <a:gd name="connsiteY29439" fmla="*/ 1132445 h 6857979"/>
              <a:gd name="connsiteX29440" fmla="*/ 3768558 w 7283450"/>
              <a:gd name="connsiteY29440" fmla="*/ 1132842 h 6857979"/>
              <a:gd name="connsiteX29441" fmla="*/ 3769352 w 7283450"/>
              <a:gd name="connsiteY29441" fmla="*/ 1133239 h 6857979"/>
              <a:gd name="connsiteX29442" fmla="*/ 3770146 w 7283450"/>
              <a:gd name="connsiteY29442" fmla="*/ 1132842 h 6857979"/>
              <a:gd name="connsiteX29443" fmla="*/ 3771734 w 7283450"/>
              <a:gd name="connsiteY29443" fmla="*/ 1131255 h 6857979"/>
              <a:gd name="connsiteX29444" fmla="*/ 3775306 w 7283450"/>
              <a:gd name="connsiteY29444" fmla="*/ 1125697 h 6857979"/>
              <a:gd name="connsiteX29445" fmla="*/ 3776893 w 7283450"/>
              <a:gd name="connsiteY29445" fmla="*/ 1123712 h 6857979"/>
              <a:gd name="connsiteX29446" fmla="*/ 3777687 w 7283450"/>
              <a:gd name="connsiteY29446" fmla="*/ 1123315 h 6857979"/>
              <a:gd name="connsiteX29447" fmla="*/ 3778481 w 7283450"/>
              <a:gd name="connsiteY29447" fmla="*/ 1122918 h 6857979"/>
              <a:gd name="connsiteX29448" fmla="*/ 3779275 w 7283450"/>
              <a:gd name="connsiteY29448" fmla="*/ 1123315 h 6857979"/>
              <a:gd name="connsiteX29449" fmla="*/ 3780069 w 7283450"/>
              <a:gd name="connsiteY29449" fmla="*/ 1123712 h 6857979"/>
              <a:gd name="connsiteX29450" fmla="*/ 3782053 w 7283450"/>
              <a:gd name="connsiteY29450" fmla="*/ 1126094 h 6857979"/>
              <a:gd name="connsiteX29451" fmla="*/ 3783244 w 7283450"/>
              <a:gd name="connsiteY29451" fmla="*/ 1127285 h 6857979"/>
              <a:gd name="connsiteX29452" fmla="*/ 3784434 w 7283450"/>
              <a:gd name="connsiteY29452" fmla="*/ 1128475 h 6857979"/>
              <a:gd name="connsiteX29453" fmla="*/ 3786022 w 7283450"/>
              <a:gd name="connsiteY29453" fmla="*/ 1129269 h 6857979"/>
              <a:gd name="connsiteX29454" fmla="*/ 3788007 w 7283450"/>
              <a:gd name="connsiteY29454" fmla="*/ 1129666 h 6857979"/>
              <a:gd name="connsiteX29455" fmla="*/ 3790785 w 7283450"/>
              <a:gd name="connsiteY29455" fmla="*/ 1129269 h 6857979"/>
              <a:gd name="connsiteX29456" fmla="*/ 3794754 w 7283450"/>
              <a:gd name="connsiteY29456" fmla="*/ 1127682 h 6857979"/>
              <a:gd name="connsiteX29457" fmla="*/ 3803089 w 7283450"/>
              <a:gd name="connsiteY29457" fmla="*/ 1124109 h 6857979"/>
              <a:gd name="connsiteX29458" fmla="*/ 3807455 w 7283450"/>
              <a:gd name="connsiteY29458" fmla="*/ 1122522 h 6857979"/>
              <a:gd name="connsiteX29459" fmla="*/ 3812614 w 7283450"/>
              <a:gd name="connsiteY29459" fmla="*/ 1121728 h 6857979"/>
              <a:gd name="connsiteX29460" fmla="*/ 3814996 w 7283450"/>
              <a:gd name="connsiteY29460" fmla="*/ 1121330 h 6857979"/>
              <a:gd name="connsiteX29461" fmla="*/ 3817774 w 7283450"/>
              <a:gd name="connsiteY29461" fmla="*/ 1121728 h 6857979"/>
              <a:gd name="connsiteX29462" fmla="*/ 3820155 w 7283450"/>
              <a:gd name="connsiteY29462" fmla="*/ 1122125 h 6857979"/>
              <a:gd name="connsiteX29463" fmla="*/ 3822537 w 7283450"/>
              <a:gd name="connsiteY29463" fmla="*/ 1122918 h 6857979"/>
              <a:gd name="connsiteX29464" fmla="*/ 3822934 w 7283450"/>
              <a:gd name="connsiteY29464" fmla="*/ 1120140 h 6857979"/>
              <a:gd name="connsiteX29465" fmla="*/ 3823331 w 7283450"/>
              <a:gd name="connsiteY29465" fmla="*/ 1117361 h 6857979"/>
              <a:gd name="connsiteX29466" fmla="*/ 3822934 w 7283450"/>
              <a:gd name="connsiteY29466" fmla="*/ 1114979 h 6857979"/>
              <a:gd name="connsiteX29467" fmla="*/ 3822537 w 7283450"/>
              <a:gd name="connsiteY29467" fmla="*/ 1112995 h 6857979"/>
              <a:gd name="connsiteX29468" fmla="*/ 3821743 w 7283450"/>
              <a:gd name="connsiteY29468" fmla="*/ 1111407 h 6857979"/>
              <a:gd name="connsiteX29469" fmla="*/ 3820552 w 7283450"/>
              <a:gd name="connsiteY29469" fmla="*/ 1109025 h 6857979"/>
              <a:gd name="connsiteX29470" fmla="*/ 3817774 w 7283450"/>
              <a:gd name="connsiteY29470" fmla="*/ 1105850 h 6857979"/>
              <a:gd name="connsiteX29471" fmla="*/ 3811027 w 7283450"/>
              <a:gd name="connsiteY29471" fmla="*/ 1099499 h 6857979"/>
              <a:gd name="connsiteX29472" fmla="*/ 3808248 w 7283450"/>
              <a:gd name="connsiteY29472" fmla="*/ 1096720 h 6857979"/>
              <a:gd name="connsiteX29473" fmla="*/ 3807058 w 7283450"/>
              <a:gd name="connsiteY29473" fmla="*/ 1094735 h 6857979"/>
              <a:gd name="connsiteX29474" fmla="*/ 3806661 w 7283450"/>
              <a:gd name="connsiteY29474" fmla="*/ 1092750 h 6857979"/>
              <a:gd name="connsiteX29475" fmla="*/ 3806264 w 7283450"/>
              <a:gd name="connsiteY29475" fmla="*/ 1089971 h 6857979"/>
              <a:gd name="connsiteX29476" fmla="*/ 3806264 w 7283450"/>
              <a:gd name="connsiteY29476" fmla="*/ 1087193 h 6857979"/>
              <a:gd name="connsiteX29477" fmla="*/ 3806661 w 7283450"/>
              <a:gd name="connsiteY29477" fmla="*/ 1084017 h 6857979"/>
              <a:gd name="connsiteX29478" fmla="*/ 3807455 w 7283450"/>
              <a:gd name="connsiteY29478" fmla="*/ 1081636 h 6857979"/>
              <a:gd name="connsiteX29479" fmla="*/ 3809042 w 7283450"/>
              <a:gd name="connsiteY29479" fmla="*/ 1075682 h 6857979"/>
              <a:gd name="connsiteX29480" fmla="*/ 3809836 w 7283450"/>
              <a:gd name="connsiteY29480" fmla="*/ 1072903 h 6857979"/>
              <a:gd name="connsiteX29481" fmla="*/ 3809836 w 7283450"/>
              <a:gd name="connsiteY29481" fmla="*/ 1069727 h 6857979"/>
              <a:gd name="connsiteX29482" fmla="*/ 3809836 w 7283450"/>
              <a:gd name="connsiteY29482" fmla="*/ 1068140 h 6857979"/>
              <a:gd name="connsiteX29483" fmla="*/ 3809042 w 7283450"/>
              <a:gd name="connsiteY29483" fmla="*/ 1067345 h 6857979"/>
              <a:gd name="connsiteX29484" fmla="*/ 3806661 w 7283450"/>
              <a:gd name="connsiteY29484" fmla="*/ 1066155 h 6857979"/>
              <a:gd name="connsiteX29485" fmla="*/ 3804676 w 7283450"/>
              <a:gd name="connsiteY29485" fmla="*/ 1064963 h 6857979"/>
              <a:gd name="connsiteX29486" fmla="*/ 3803882 w 7283450"/>
              <a:gd name="connsiteY29486" fmla="*/ 1064170 h 6857979"/>
              <a:gd name="connsiteX29487" fmla="*/ 3803486 w 7283450"/>
              <a:gd name="connsiteY29487" fmla="*/ 1062582 h 6857979"/>
              <a:gd name="connsiteX29488" fmla="*/ 3803089 w 7283450"/>
              <a:gd name="connsiteY29488" fmla="*/ 1055437 h 6857979"/>
              <a:gd name="connsiteX29489" fmla="*/ 3803486 w 7283450"/>
              <a:gd name="connsiteY29489" fmla="*/ 1048689 h 6857979"/>
              <a:gd name="connsiteX29490" fmla="*/ 3803882 w 7283450"/>
              <a:gd name="connsiteY29490" fmla="*/ 1036382 h 6857979"/>
              <a:gd name="connsiteX29491" fmla="*/ 3804676 w 7283450"/>
              <a:gd name="connsiteY29491" fmla="*/ 1024871 h 6857979"/>
              <a:gd name="connsiteX29492" fmla="*/ 3804279 w 7283450"/>
              <a:gd name="connsiteY29492" fmla="*/ 1020504 h 6857979"/>
              <a:gd name="connsiteX29493" fmla="*/ 3803486 w 7283450"/>
              <a:gd name="connsiteY29493" fmla="*/ 1015741 h 6857979"/>
              <a:gd name="connsiteX29494" fmla="*/ 3805867 w 7283450"/>
              <a:gd name="connsiteY29494" fmla="*/ 1012962 h 6857979"/>
              <a:gd name="connsiteX29495" fmla="*/ 3806661 w 7283450"/>
              <a:gd name="connsiteY29495" fmla="*/ 1012168 h 6857979"/>
              <a:gd name="connsiteX29496" fmla="*/ 3807455 w 7283450"/>
              <a:gd name="connsiteY29496" fmla="*/ 1012168 h 6857979"/>
              <a:gd name="connsiteX29497" fmla="*/ 3807851 w 7283450"/>
              <a:gd name="connsiteY29497" fmla="*/ 1012565 h 6857979"/>
              <a:gd name="connsiteX29498" fmla="*/ 3808248 w 7283450"/>
              <a:gd name="connsiteY29498" fmla="*/ 1013359 h 6857979"/>
              <a:gd name="connsiteX29499" fmla="*/ 3809042 w 7283450"/>
              <a:gd name="connsiteY29499" fmla="*/ 1015344 h 6857979"/>
              <a:gd name="connsiteX29500" fmla="*/ 3809439 w 7283450"/>
              <a:gd name="connsiteY29500" fmla="*/ 1021298 h 6857979"/>
              <a:gd name="connsiteX29501" fmla="*/ 3809836 w 7283450"/>
              <a:gd name="connsiteY29501" fmla="*/ 1024077 h 6857979"/>
              <a:gd name="connsiteX29502" fmla="*/ 3809836 w 7283450"/>
              <a:gd name="connsiteY29502" fmla="*/ 1025664 h 6857979"/>
              <a:gd name="connsiteX29503" fmla="*/ 3811424 w 7283450"/>
              <a:gd name="connsiteY29503" fmla="*/ 1028840 h 6857979"/>
              <a:gd name="connsiteX29504" fmla="*/ 3813408 w 7283450"/>
              <a:gd name="connsiteY29504" fmla="*/ 1030825 h 6857979"/>
              <a:gd name="connsiteX29505" fmla="*/ 3816583 w 7283450"/>
              <a:gd name="connsiteY29505" fmla="*/ 1033603 h 6857979"/>
              <a:gd name="connsiteX29506" fmla="*/ 3818171 w 7283450"/>
              <a:gd name="connsiteY29506" fmla="*/ 1035588 h 6857979"/>
              <a:gd name="connsiteX29507" fmla="*/ 3818568 w 7283450"/>
              <a:gd name="connsiteY29507" fmla="*/ 1036382 h 6857979"/>
              <a:gd name="connsiteX29508" fmla="*/ 3818568 w 7283450"/>
              <a:gd name="connsiteY29508" fmla="*/ 1037573 h 6857979"/>
              <a:gd name="connsiteX29509" fmla="*/ 3818171 w 7283450"/>
              <a:gd name="connsiteY29509" fmla="*/ 1041145 h 6857979"/>
              <a:gd name="connsiteX29510" fmla="*/ 3816186 w 7283450"/>
              <a:gd name="connsiteY29510" fmla="*/ 1045909 h 6857979"/>
              <a:gd name="connsiteX29511" fmla="*/ 3818568 w 7283450"/>
              <a:gd name="connsiteY29511" fmla="*/ 1045512 h 6857979"/>
              <a:gd name="connsiteX29512" fmla="*/ 3820155 w 7283450"/>
              <a:gd name="connsiteY29512" fmla="*/ 1044321 h 6857979"/>
              <a:gd name="connsiteX29513" fmla="*/ 3821743 w 7283450"/>
              <a:gd name="connsiteY29513" fmla="*/ 1043527 h 6857979"/>
              <a:gd name="connsiteX29514" fmla="*/ 3822934 w 7283450"/>
              <a:gd name="connsiteY29514" fmla="*/ 1041542 h 6857979"/>
              <a:gd name="connsiteX29515" fmla="*/ 3823727 w 7283450"/>
              <a:gd name="connsiteY29515" fmla="*/ 1039955 h 6857979"/>
              <a:gd name="connsiteX29516" fmla="*/ 3824124 w 7283450"/>
              <a:gd name="connsiteY29516" fmla="*/ 1038367 h 6857979"/>
              <a:gd name="connsiteX29517" fmla="*/ 3824521 w 7283450"/>
              <a:gd name="connsiteY29517" fmla="*/ 1034794 h 6857979"/>
              <a:gd name="connsiteX29518" fmla="*/ 3824918 w 7283450"/>
              <a:gd name="connsiteY29518" fmla="*/ 1031222 h 6857979"/>
              <a:gd name="connsiteX29519" fmla="*/ 3824918 w 7283450"/>
              <a:gd name="connsiteY29519" fmla="*/ 1027649 h 6857979"/>
              <a:gd name="connsiteX29520" fmla="*/ 3824918 w 7283450"/>
              <a:gd name="connsiteY29520" fmla="*/ 1024474 h 6857979"/>
              <a:gd name="connsiteX29521" fmla="*/ 3825315 w 7283450"/>
              <a:gd name="connsiteY29521" fmla="*/ 1022489 h 6857979"/>
              <a:gd name="connsiteX29522" fmla="*/ 3827300 w 7283450"/>
              <a:gd name="connsiteY29522" fmla="*/ 1020107 h 6857979"/>
              <a:gd name="connsiteX29523" fmla="*/ 3828887 w 7283450"/>
              <a:gd name="connsiteY29523" fmla="*/ 1018519 h 6857979"/>
              <a:gd name="connsiteX29524" fmla="*/ 3830475 w 7283450"/>
              <a:gd name="connsiteY29524" fmla="*/ 1016932 h 6857979"/>
              <a:gd name="connsiteX29525" fmla="*/ 3831665 w 7283450"/>
              <a:gd name="connsiteY29525" fmla="*/ 1016138 h 6857979"/>
              <a:gd name="connsiteX29526" fmla="*/ 3833253 w 7283450"/>
              <a:gd name="connsiteY29526" fmla="*/ 1015741 h 6857979"/>
              <a:gd name="connsiteX29527" fmla="*/ 3834841 w 7283450"/>
              <a:gd name="connsiteY29527" fmla="*/ 1015741 h 6857979"/>
              <a:gd name="connsiteX29528" fmla="*/ 3837619 w 7283450"/>
              <a:gd name="connsiteY29528" fmla="*/ 1016138 h 6857979"/>
              <a:gd name="connsiteX29529" fmla="*/ 3840794 w 7283450"/>
              <a:gd name="connsiteY29529" fmla="*/ 1017726 h 6857979"/>
              <a:gd name="connsiteX29530" fmla="*/ 3844763 w 7283450"/>
              <a:gd name="connsiteY29530" fmla="*/ 1018916 h 6857979"/>
              <a:gd name="connsiteX29531" fmla="*/ 3848732 w 7283450"/>
              <a:gd name="connsiteY29531" fmla="*/ 1019710 h 6857979"/>
              <a:gd name="connsiteX29532" fmla="*/ 3851114 w 7283450"/>
              <a:gd name="connsiteY29532" fmla="*/ 1019710 h 6857979"/>
              <a:gd name="connsiteX29533" fmla="*/ 3853892 w 7283450"/>
              <a:gd name="connsiteY29533" fmla="*/ 1019313 h 6857979"/>
              <a:gd name="connsiteX29534" fmla="*/ 3855876 w 7283450"/>
              <a:gd name="connsiteY29534" fmla="*/ 1018916 h 6857979"/>
              <a:gd name="connsiteX29535" fmla="*/ 3857861 w 7283450"/>
              <a:gd name="connsiteY29535" fmla="*/ 1017726 h 6857979"/>
              <a:gd name="connsiteX29536" fmla="*/ 3862624 w 7283450"/>
              <a:gd name="connsiteY29536" fmla="*/ 1014550 h 6857979"/>
              <a:gd name="connsiteX29537" fmla="*/ 3866989 w 7283450"/>
              <a:gd name="connsiteY29537" fmla="*/ 1011771 h 6857979"/>
              <a:gd name="connsiteX29538" fmla="*/ 3870165 w 7283450"/>
              <a:gd name="connsiteY29538" fmla="*/ 1010581 h 6857979"/>
              <a:gd name="connsiteX29539" fmla="*/ 3872546 w 7283450"/>
              <a:gd name="connsiteY29539" fmla="*/ 1009390 h 6857979"/>
              <a:gd name="connsiteX29540" fmla="*/ 3872546 w 7283450"/>
              <a:gd name="connsiteY29540" fmla="*/ 1009787 h 6857979"/>
              <a:gd name="connsiteX29541" fmla="*/ 3872943 w 7283450"/>
              <a:gd name="connsiteY29541" fmla="*/ 1010183 h 6857979"/>
              <a:gd name="connsiteX29542" fmla="*/ 3876118 w 7283450"/>
              <a:gd name="connsiteY29542" fmla="*/ 1011374 h 6857979"/>
              <a:gd name="connsiteX29543" fmla="*/ 3882072 w 7283450"/>
              <a:gd name="connsiteY29543" fmla="*/ 1012565 h 6857979"/>
              <a:gd name="connsiteX29544" fmla="*/ 3884056 w 7283450"/>
              <a:gd name="connsiteY29544" fmla="*/ 1009390 h 6857979"/>
              <a:gd name="connsiteX29545" fmla="*/ 3885247 w 7283450"/>
              <a:gd name="connsiteY29545" fmla="*/ 1006611 h 6857979"/>
              <a:gd name="connsiteX29546" fmla="*/ 3885247 w 7283450"/>
              <a:gd name="connsiteY29546" fmla="*/ 1006214 h 6857979"/>
              <a:gd name="connsiteX29547" fmla="*/ 3884850 w 7283450"/>
              <a:gd name="connsiteY29547" fmla="*/ 1005817 h 6857979"/>
              <a:gd name="connsiteX29548" fmla="*/ 3888819 w 7283450"/>
              <a:gd name="connsiteY29548" fmla="*/ 1007008 h 6857979"/>
              <a:gd name="connsiteX29549" fmla="*/ 3891994 w 7283450"/>
              <a:gd name="connsiteY29549" fmla="*/ 1007802 h 6857979"/>
              <a:gd name="connsiteX29550" fmla="*/ 3895963 w 7283450"/>
              <a:gd name="connsiteY29550" fmla="*/ 1008596 h 6857979"/>
              <a:gd name="connsiteX29551" fmla="*/ 3898741 w 7283450"/>
              <a:gd name="connsiteY29551" fmla="*/ 1008596 h 6857979"/>
              <a:gd name="connsiteX29552" fmla="*/ 3899932 w 7283450"/>
              <a:gd name="connsiteY29552" fmla="*/ 1008199 h 6857979"/>
              <a:gd name="connsiteX29553" fmla="*/ 3900726 w 7283450"/>
              <a:gd name="connsiteY29553" fmla="*/ 1007802 h 6857979"/>
              <a:gd name="connsiteX29554" fmla="*/ 3900726 w 7283450"/>
              <a:gd name="connsiteY29554" fmla="*/ 1007008 h 6857979"/>
              <a:gd name="connsiteX29555" fmla="*/ 3900329 w 7283450"/>
              <a:gd name="connsiteY29555" fmla="*/ 1005817 h 6857979"/>
              <a:gd name="connsiteX29556" fmla="*/ 3899535 w 7283450"/>
              <a:gd name="connsiteY29556" fmla="*/ 1004626 h 6857979"/>
              <a:gd name="connsiteX29557" fmla="*/ 3897948 w 7283450"/>
              <a:gd name="connsiteY29557" fmla="*/ 1002642 h 6857979"/>
              <a:gd name="connsiteX29558" fmla="*/ 3898345 w 7283450"/>
              <a:gd name="connsiteY29558" fmla="*/ 1001451 h 6857979"/>
              <a:gd name="connsiteX29559" fmla="*/ 3898741 w 7283450"/>
              <a:gd name="connsiteY29559" fmla="*/ 1000657 h 6857979"/>
              <a:gd name="connsiteX29560" fmla="*/ 3899138 w 7283450"/>
              <a:gd name="connsiteY29560" fmla="*/ 999863 h 6857979"/>
              <a:gd name="connsiteX29561" fmla="*/ 3899932 w 7283450"/>
              <a:gd name="connsiteY29561" fmla="*/ 999863 h 6857979"/>
              <a:gd name="connsiteX29562" fmla="*/ 3901520 w 7283450"/>
              <a:gd name="connsiteY29562" fmla="*/ 1000657 h 6857979"/>
              <a:gd name="connsiteX29563" fmla="*/ 3903901 w 7283450"/>
              <a:gd name="connsiteY29563" fmla="*/ 1002245 h 6857979"/>
              <a:gd name="connsiteX29564" fmla="*/ 3905886 w 7283450"/>
              <a:gd name="connsiteY29564" fmla="*/ 1003832 h 6857979"/>
              <a:gd name="connsiteX29565" fmla="*/ 3908267 w 7283450"/>
              <a:gd name="connsiteY29565" fmla="*/ 1005420 h 6857979"/>
              <a:gd name="connsiteX29566" fmla="*/ 3910648 w 7283450"/>
              <a:gd name="connsiteY29566" fmla="*/ 1006214 h 6857979"/>
              <a:gd name="connsiteX29567" fmla="*/ 3912236 w 7283450"/>
              <a:gd name="connsiteY29567" fmla="*/ 1006214 h 6857979"/>
              <a:gd name="connsiteX29568" fmla="*/ 3913427 w 7283450"/>
              <a:gd name="connsiteY29568" fmla="*/ 1005817 h 6857979"/>
              <a:gd name="connsiteX29569" fmla="*/ 3919380 w 7283450"/>
              <a:gd name="connsiteY29569" fmla="*/ 996687 h 6857979"/>
              <a:gd name="connsiteX29570" fmla="*/ 3921762 w 7283450"/>
              <a:gd name="connsiteY29570" fmla="*/ 993115 h 6857979"/>
              <a:gd name="connsiteX29571" fmla="*/ 3923349 w 7283450"/>
              <a:gd name="connsiteY29571" fmla="*/ 989542 h 6857979"/>
              <a:gd name="connsiteX29572" fmla="*/ 3924540 w 7283450"/>
              <a:gd name="connsiteY29572" fmla="*/ 986367 h 6857979"/>
              <a:gd name="connsiteX29573" fmla="*/ 3925334 w 7283450"/>
              <a:gd name="connsiteY29573" fmla="*/ 983588 h 6857979"/>
              <a:gd name="connsiteX29574" fmla="*/ 3925731 w 7283450"/>
              <a:gd name="connsiteY29574" fmla="*/ 979619 h 6857979"/>
              <a:gd name="connsiteX29575" fmla="*/ 3925731 w 7283450"/>
              <a:gd name="connsiteY29575" fmla="*/ 976046 h 6857979"/>
              <a:gd name="connsiteX29576" fmla="*/ 3925334 w 7283450"/>
              <a:gd name="connsiteY29576" fmla="*/ 971283 h 6857979"/>
              <a:gd name="connsiteX29577" fmla="*/ 3924143 w 7283450"/>
              <a:gd name="connsiteY29577" fmla="*/ 967313 h 6857979"/>
              <a:gd name="connsiteX29578" fmla="*/ 3922158 w 7283450"/>
              <a:gd name="connsiteY29578" fmla="*/ 962947 h 6857979"/>
              <a:gd name="connsiteX29579" fmla="*/ 3920174 w 7283450"/>
              <a:gd name="connsiteY29579" fmla="*/ 959374 h 6857979"/>
              <a:gd name="connsiteX29580" fmla="*/ 3916999 w 7283450"/>
              <a:gd name="connsiteY29580" fmla="*/ 955802 h 6857979"/>
              <a:gd name="connsiteX29581" fmla="*/ 3914617 w 7283450"/>
              <a:gd name="connsiteY29581" fmla="*/ 952626 h 6857979"/>
              <a:gd name="connsiteX29582" fmla="*/ 3908664 w 7283450"/>
              <a:gd name="connsiteY29582" fmla="*/ 946275 h 6857979"/>
              <a:gd name="connsiteX29583" fmla="*/ 3906283 w 7283450"/>
              <a:gd name="connsiteY29583" fmla="*/ 943099 h 6857979"/>
              <a:gd name="connsiteX29584" fmla="*/ 3903901 w 7283450"/>
              <a:gd name="connsiteY29584" fmla="*/ 939924 h 6857979"/>
              <a:gd name="connsiteX29585" fmla="*/ 3901917 w 7283450"/>
              <a:gd name="connsiteY29585" fmla="*/ 936748 h 6857979"/>
              <a:gd name="connsiteX29586" fmla="*/ 3900726 w 7283450"/>
              <a:gd name="connsiteY29586" fmla="*/ 933573 h 6857979"/>
              <a:gd name="connsiteX29587" fmla="*/ 3899932 w 7283450"/>
              <a:gd name="connsiteY29587" fmla="*/ 930000 h 6857979"/>
              <a:gd name="connsiteX29588" fmla="*/ 3900329 w 7283450"/>
              <a:gd name="connsiteY29588" fmla="*/ 926824 h 6857979"/>
              <a:gd name="connsiteX29589" fmla="*/ 3901520 w 7283450"/>
              <a:gd name="connsiteY29589" fmla="*/ 922855 h 6857979"/>
              <a:gd name="connsiteX29590" fmla="*/ 3904298 w 7283450"/>
              <a:gd name="connsiteY29590" fmla="*/ 918885 h 6857979"/>
              <a:gd name="connsiteX29591" fmla="*/ 3904695 w 7283450"/>
              <a:gd name="connsiteY29591" fmla="*/ 918489 h 6857979"/>
              <a:gd name="connsiteX29592" fmla="*/ 3905489 w 7283450"/>
              <a:gd name="connsiteY29592" fmla="*/ 918092 h 6857979"/>
              <a:gd name="connsiteX29593" fmla="*/ 3907473 w 7283450"/>
              <a:gd name="connsiteY29593" fmla="*/ 918489 h 6857979"/>
              <a:gd name="connsiteX29594" fmla="*/ 3912633 w 7283450"/>
              <a:gd name="connsiteY29594" fmla="*/ 920870 h 6857979"/>
              <a:gd name="connsiteX29595" fmla="*/ 3913427 w 7283450"/>
              <a:gd name="connsiteY29595" fmla="*/ 921267 h 6857979"/>
              <a:gd name="connsiteX29596" fmla="*/ 3914617 w 7283450"/>
              <a:gd name="connsiteY29596" fmla="*/ 921664 h 6857979"/>
              <a:gd name="connsiteX29597" fmla="*/ 3915411 w 7283450"/>
              <a:gd name="connsiteY29597" fmla="*/ 921267 h 6857979"/>
              <a:gd name="connsiteX29598" fmla="*/ 3915808 w 7283450"/>
              <a:gd name="connsiteY29598" fmla="*/ 920870 h 6857979"/>
              <a:gd name="connsiteX29599" fmla="*/ 3916602 w 7283450"/>
              <a:gd name="connsiteY29599" fmla="*/ 919679 h 6857979"/>
              <a:gd name="connsiteX29600" fmla="*/ 3916602 w 7283450"/>
              <a:gd name="connsiteY29600" fmla="*/ 918092 h 6857979"/>
              <a:gd name="connsiteX29601" fmla="*/ 3916602 w 7283450"/>
              <a:gd name="connsiteY29601" fmla="*/ 915710 h 6857979"/>
              <a:gd name="connsiteX29602" fmla="*/ 3916602 w 7283450"/>
              <a:gd name="connsiteY29602" fmla="*/ 912137 h 6857979"/>
              <a:gd name="connsiteX29603" fmla="*/ 3915808 w 7283450"/>
              <a:gd name="connsiteY29603" fmla="*/ 910550 h 6857979"/>
              <a:gd name="connsiteX29604" fmla="*/ 3915411 w 7283450"/>
              <a:gd name="connsiteY29604" fmla="*/ 909359 h 6857979"/>
              <a:gd name="connsiteX29605" fmla="*/ 3914617 w 7283450"/>
              <a:gd name="connsiteY29605" fmla="*/ 908962 h 6857979"/>
              <a:gd name="connsiteX29606" fmla="*/ 3913824 w 7283450"/>
              <a:gd name="connsiteY29606" fmla="*/ 908565 h 6857979"/>
              <a:gd name="connsiteX29607" fmla="*/ 3913030 w 7283450"/>
              <a:gd name="connsiteY29607" fmla="*/ 908565 h 6857979"/>
              <a:gd name="connsiteX29608" fmla="*/ 3912236 w 7283450"/>
              <a:gd name="connsiteY29608" fmla="*/ 908565 h 6857979"/>
              <a:gd name="connsiteX29609" fmla="*/ 3909855 w 7283450"/>
              <a:gd name="connsiteY29609" fmla="*/ 909359 h 6857979"/>
              <a:gd name="connsiteX29610" fmla="*/ 3905489 w 7283450"/>
              <a:gd name="connsiteY29610" fmla="*/ 911740 h 6857979"/>
              <a:gd name="connsiteX29611" fmla="*/ 3903107 w 7283450"/>
              <a:gd name="connsiteY29611" fmla="*/ 912137 h 6857979"/>
              <a:gd name="connsiteX29612" fmla="*/ 3901917 w 7283450"/>
              <a:gd name="connsiteY29612" fmla="*/ 912534 h 6857979"/>
              <a:gd name="connsiteX29613" fmla="*/ 3900726 w 7283450"/>
              <a:gd name="connsiteY29613" fmla="*/ 912137 h 6857979"/>
              <a:gd name="connsiteX29614" fmla="*/ 3901917 w 7283450"/>
              <a:gd name="connsiteY29614" fmla="*/ 906977 h 6857979"/>
              <a:gd name="connsiteX29615" fmla="*/ 3903901 w 7283450"/>
              <a:gd name="connsiteY29615" fmla="*/ 902214 h 6857979"/>
              <a:gd name="connsiteX29616" fmla="*/ 3907870 w 7283450"/>
              <a:gd name="connsiteY29616" fmla="*/ 893084 h 6857979"/>
              <a:gd name="connsiteX29617" fmla="*/ 3909855 w 7283450"/>
              <a:gd name="connsiteY29617" fmla="*/ 888320 h 6857979"/>
              <a:gd name="connsiteX29618" fmla="*/ 3911839 w 7283450"/>
              <a:gd name="connsiteY29618" fmla="*/ 883954 h 6857979"/>
              <a:gd name="connsiteX29619" fmla="*/ 3913030 w 7283450"/>
              <a:gd name="connsiteY29619" fmla="*/ 878397 h 6857979"/>
              <a:gd name="connsiteX29620" fmla="*/ 3913427 w 7283450"/>
              <a:gd name="connsiteY29620" fmla="*/ 872046 h 6857979"/>
              <a:gd name="connsiteX29621" fmla="*/ 3915411 w 7283450"/>
              <a:gd name="connsiteY29621" fmla="*/ 870458 h 6857979"/>
              <a:gd name="connsiteX29622" fmla="*/ 3917396 w 7283450"/>
              <a:gd name="connsiteY29622" fmla="*/ 869664 h 6857979"/>
              <a:gd name="connsiteX29623" fmla="*/ 3918983 w 7283450"/>
              <a:gd name="connsiteY29623" fmla="*/ 870061 h 6857979"/>
              <a:gd name="connsiteX29624" fmla="*/ 3920968 w 7283450"/>
              <a:gd name="connsiteY29624" fmla="*/ 870855 h 6857979"/>
              <a:gd name="connsiteX29625" fmla="*/ 3922952 w 7283450"/>
              <a:gd name="connsiteY29625" fmla="*/ 871252 h 6857979"/>
              <a:gd name="connsiteX29626" fmla="*/ 3924540 w 7283450"/>
              <a:gd name="connsiteY29626" fmla="*/ 871252 h 6857979"/>
              <a:gd name="connsiteX29627" fmla="*/ 3926524 w 7283450"/>
              <a:gd name="connsiteY29627" fmla="*/ 870458 h 6857979"/>
              <a:gd name="connsiteX29628" fmla="*/ 3929303 w 7283450"/>
              <a:gd name="connsiteY29628" fmla="*/ 868870 h 6857979"/>
              <a:gd name="connsiteX29629" fmla="*/ 3929700 w 7283450"/>
              <a:gd name="connsiteY29629" fmla="*/ 866488 h 6857979"/>
              <a:gd name="connsiteX29630" fmla="*/ 3930096 w 7283450"/>
              <a:gd name="connsiteY29630" fmla="*/ 864504 h 6857979"/>
              <a:gd name="connsiteX29631" fmla="*/ 3930096 w 7283450"/>
              <a:gd name="connsiteY29631" fmla="*/ 862519 h 6857979"/>
              <a:gd name="connsiteX29632" fmla="*/ 3930096 w 7283450"/>
              <a:gd name="connsiteY29632" fmla="*/ 861328 h 6857979"/>
              <a:gd name="connsiteX29633" fmla="*/ 3928906 w 7283450"/>
              <a:gd name="connsiteY29633" fmla="*/ 858946 h 6857979"/>
              <a:gd name="connsiteX29634" fmla="*/ 3927318 w 7283450"/>
              <a:gd name="connsiteY29634" fmla="*/ 857358 h 6857979"/>
              <a:gd name="connsiteX29635" fmla="*/ 3925731 w 7283450"/>
              <a:gd name="connsiteY29635" fmla="*/ 855771 h 6857979"/>
              <a:gd name="connsiteX29636" fmla="*/ 3924143 w 7283450"/>
              <a:gd name="connsiteY29636" fmla="*/ 853786 h 6857979"/>
              <a:gd name="connsiteX29637" fmla="*/ 3923349 w 7283450"/>
              <a:gd name="connsiteY29637" fmla="*/ 851801 h 6857979"/>
              <a:gd name="connsiteX29638" fmla="*/ 3922952 w 7283450"/>
              <a:gd name="connsiteY29638" fmla="*/ 850213 h 6857979"/>
              <a:gd name="connsiteX29639" fmla="*/ 3922952 w 7283450"/>
              <a:gd name="connsiteY29639" fmla="*/ 849817 h 6857979"/>
              <a:gd name="connsiteX29640" fmla="*/ 3923349 w 7283450"/>
              <a:gd name="connsiteY29640" fmla="*/ 850610 h 6857979"/>
              <a:gd name="connsiteX29641" fmla="*/ 3924143 w 7283450"/>
              <a:gd name="connsiteY29641" fmla="*/ 851007 h 6857979"/>
              <a:gd name="connsiteX29642" fmla="*/ 3924937 w 7283450"/>
              <a:gd name="connsiteY29642" fmla="*/ 851404 h 6857979"/>
              <a:gd name="connsiteX29643" fmla="*/ 3927318 w 7283450"/>
              <a:gd name="connsiteY29643" fmla="*/ 851007 h 6857979"/>
              <a:gd name="connsiteX29644" fmla="*/ 3930493 w 7283450"/>
              <a:gd name="connsiteY29644" fmla="*/ 850213 h 6857979"/>
              <a:gd name="connsiteX29645" fmla="*/ 3933669 w 7283450"/>
              <a:gd name="connsiteY29645" fmla="*/ 849023 h 6857979"/>
              <a:gd name="connsiteX29646" fmla="*/ 3936447 w 7283450"/>
              <a:gd name="connsiteY29646" fmla="*/ 848229 h 6857979"/>
              <a:gd name="connsiteX29647" fmla="*/ 3939622 w 7283450"/>
              <a:gd name="connsiteY29647" fmla="*/ 847832 h 6857979"/>
              <a:gd name="connsiteX29648" fmla="*/ 3940813 w 7283450"/>
              <a:gd name="connsiteY29648" fmla="*/ 848229 h 6857979"/>
              <a:gd name="connsiteX29649" fmla="*/ 3941607 w 7283450"/>
              <a:gd name="connsiteY29649" fmla="*/ 848626 h 6857979"/>
              <a:gd name="connsiteX29650" fmla="*/ 3943988 w 7283450"/>
              <a:gd name="connsiteY29650" fmla="*/ 851404 h 6857979"/>
              <a:gd name="connsiteX29651" fmla="*/ 3944782 w 7283450"/>
              <a:gd name="connsiteY29651" fmla="*/ 852992 h 6857979"/>
              <a:gd name="connsiteX29652" fmla="*/ 3944782 w 7283450"/>
              <a:gd name="connsiteY29652" fmla="*/ 854183 h 6857979"/>
              <a:gd name="connsiteX29653" fmla="*/ 3944782 w 7283450"/>
              <a:gd name="connsiteY29653" fmla="*/ 854977 h 6857979"/>
              <a:gd name="connsiteX29654" fmla="*/ 3944782 w 7283450"/>
              <a:gd name="connsiteY29654" fmla="*/ 855771 h 6857979"/>
              <a:gd name="connsiteX29655" fmla="*/ 3946369 w 7283450"/>
              <a:gd name="connsiteY29655" fmla="*/ 855771 h 6857979"/>
              <a:gd name="connsiteX29656" fmla="*/ 3954307 w 7283450"/>
              <a:gd name="connsiteY29656" fmla="*/ 854977 h 6857979"/>
              <a:gd name="connsiteX29657" fmla="*/ 3957086 w 7283450"/>
              <a:gd name="connsiteY29657" fmla="*/ 855771 h 6857979"/>
              <a:gd name="connsiteX29658" fmla="*/ 3959467 w 7283450"/>
              <a:gd name="connsiteY29658" fmla="*/ 856565 h 6857979"/>
              <a:gd name="connsiteX29659" fmla="*/ 3961848 w 7283450"/>
              <a:gd name="connsiteY29659" fmla="*/ 857755 h 6857979"/>
              <a:gd name="connsiteX29660" fmla="*/ 3964230 w 7283450"/>
              <a:gd name="connsiteY29660" fmla="*/ 858946 h 6857979"/>
              <a:gd name="connsiteX29661" fmla="*/ 3967802 w 7283450"/>
              <a:gd name="connsiteY29661" fmla="*/ 860931 h 6857979"/>
              <a:gd name="connsiteX29662" fmla="*/ 3968993 w 7283450"/>
              <a:gd name="connsiteY29662" fmla="*/ 861725 h 6857979"/>
              <a:gd name="connsiteX29663" fmla="*/ 3969786 w 7283450"/>
              <a:gd name="connsiteY29663" fmla="*/ 862122 h 6857979"/>
              <a:gd name="connsiteX29664" fmla="*/ 3971374 w 7283450"/>
              <a:gd name="connsiteY29664" fmla="*/ 861328 h 6857979"/>
              <a:gd name="connsiteX29665" fmla="*/ 3972565 w 7283450"/>
              <a:gd name="connsiteY29665" fmla="*/ 860534 h 6857979"/>
              <a:gd name="connsiteX29666" fmla="*/ 3975740 w 7283450"/>
              <a:gd name="connsiteY29666" fmla="*/ 857755 h 6857979"/>
              <a:gd name="connsiteX29667" fmla="*/ 3980106 w 7283450"/>
              <a:gd name="connsiteY29667" fmla="*/ 853786 h 6857979"/>
              <a:gd name="connsiteX29668" fmla="*/ 3984075 w 7283450"/>
              <a:gd name="connsiteY29668" fmla="*/ 850213 h 6857979"/>
              <a:gd name="connsiteX29669" fmla="*/ 3989234 w 7283450"/>
              <a:gd name="connsiteY29669" fmla="*/ 846641 h 6857979"/>
              <a:gd name="connsiteX29670" fmla="*/ 3991616 w 7283450"/>
              <a:gd name="connsiteY29670" fmla="*/ 845053 h 6857979"/>
              <a:gd name="connsiteX29671" fmla="*/ 3993997 w 7283450"/>
              <a:gd name="connsiteY29671" fmla="*/ 844259 h 6857979"/>
              <a:gd name="connsiteX29672" fmla="*/ 3996379 w 7283450"/>
              <a:gd name="connsiteY29672" fmla="*/ 843465 h 6857979"/>
              <a:gd name="connsiteX29673" fmla="*/ 3999157 w 7283450"/>
              <a:gd name="connsiteY29673" fmla="*/ 843465 h 6857979"/>
              <a:gd name="connsiteX29674" fmla="*/ 4001935 w 7283450"/>
              <a:gd name="connsiteY29674" fmla="*/ 843862 h 6857979"/>
              <a:gd name="connsiteX29675" fmla="*/ 4004317 w 7283450"/>
              <a:gd name="connsiteY29675" fmla="*/ 845053 h 6857979"/>
              <a:gd name="connsiteX29676" fmla="*/ 4005507 w 7283450"/>
              <a:gd name="connsiteY29676" fmla="*/ 839893 h 6857979"/>
              <a:gd name="connsiteX29677" fmla="*/ 4006301 w 7283450"/>
              <a:gd name="connsiteY29677" fmla="*/ 834336 h 6857979"/>
              <a:gd name="connsiteX29678" fmla="*/ 4006698 w 7283450"/>
              <a:gd name="connsiteY29678" fmla="*/ 828778 h 6857979"/>
              <a:gd name="connsiteX29679" fmla="*/ 4006698 w 7283450"/>
              <a:gd name="connsiteY29679" fmla="*/ 823618 h 6857979"/>
              <a:gd name="connsiteX29680" fmla="*/ 4006698 w 7283450"/>
              <a:gd name="connsiteY29680" fmla="*/ 818458 h 6857979"/>
              <a:gd name="connsiteX29681" fmla="*/ 4005904 w 7283450"/>
              <a:gd name="connsiteY29681" fmla="*/ 813694 h 6857979"/>
              <a:gd name="connsiteX29682" fmla="*/ 4004317 w 7283450"/>
              <a:gd name="connsiteY29682" fmla="*/ 808931 h 6857979"/>
              <a:gd name="connsiteX29683" fmla="*/ 4003126 w 7283450"/>
              <a:gd name="connsiteY29683" fmla="*/ 804168 h 6857979"/>
              <a:gd name="connsiteX29684" fmla="*/ 4001141 w 7283450"/>
              <a:gd name="connsiteY29684" fmla="*/ 800595 h 6857979"/>
              <a:gd name="connsiteX29685" fmla="*/ 3998760 w 7283450"/>
              <a:gd name="connsiteY29685" fmla="*/ 797419 h 6857979"/>
              <a:gd name="connsiteX29686" fmla="*/ 3995585 w 7283450"/>
              <a:gd name="connsiteY29686" fmla="*/ 793847 h 6857979"/>
              <a:gd name="connsiteX29687" fmla="*/ 3992410 w 7283450"/>
              <a:gd name="connsiteY29687" fmla="*/ 791465 h 6857979"/>
              <a:gd name="connsiteX29688" fmla="*/ 3988441 w 7283450"/>
              <a:gd name="connsiteY29688" fmla="*/ 789877 h 6857979"/>
              <a:gd name="connsiteX29689" fmla="*/ 3983678 w 7283450"/>
              <a:gd name="connsiteY29689" fmla="*/ 788687 h 6857979"/>
              <a:gd name="connsiteX29690" fmla="*/ 3978518 w 7283450"/>
              <a:gd name="connsiteY29690" fmla="*/ 788290 h 6857979"/>
              <a:gd name="connsiteX29691" fmla="*/ 3973358 w 7283450"/>
              <a:gd name="connsiteY29691" fmla="*/ 788687 h 6857979"/>
              <a:gd name="connsiteX29692" fmla="*/ 3970580 w 7283450"/>
              <a:gd name="connsiteY29692" fmla="*/ 789083 h 6857979"/>
              <a:gd name="connsiteX29693" fmla="*/ 3968596 w 7283450"/>
              <a:gd name="connsiteY29693" fmla="*/ 790274 h 6857979"/>
              <a:gd name="connsiteX29694" fmla="*/ 3965421 w 7283450"/>
              <a:gd name="connsiteY29694" fmla="*/ 792656 h 6857979"/>
              <a:gd name="connsiteX29695" fmla="*/ 3964230 w 7283450"/>
              <a:gd name="connsiteY29695" fmla="*/ 793847 h 6857979"/>
              <a:gd name="connsiteX29696" fmla="*/ 3962245 w 7283450"/>
              <a:gd name="connsiteY29696" fmla="*/ 795038 h 6857979"/>
              <a:gd name="connsiteX29697" fmla="*/ 3960261 w 7283450"/>
              <a:gd name="connsiteY29697" fmla="*/ 795435 h 6857979"/>
              <a:gd name="connsiteX29698" fmla="*/ 3957483 w 7283450"/>
              <a:gd name="connsiteY29698" fmla="*/ 795038 h 6857979"/>
              <a:gd name="connsiteX29699" fmla="*/ 3954307 w 7283450"/>
              <a:gd name="connsiteY29699" fmla="*/ 793847 h 6857979"/>
              <a:gd name="connsiteX29700" fmla="*/ 3951132 w 7283450"/>
              <a:gd name="connsiteY29700" fmla="*/ 792259 h 6857979"/>
              <a:gd name="connsiteX29701" fmla="*/ 3948354 w 7283450"/>
              <a:gd name="connsiteY29701" fmla="*/ 790671 h 6857979"/>
              <a:gd name="connsiteX29702" fmla="*/ 3945972 w 7283450"/>
              <a:gd name="connsiteY29702" fmla="*/ 788687 h 6857979"/>
              <a:gd name="connsiteX29703" fmla="*/ 3940813 w 7283450"/>
              <a:gd name="connsiteY29703" fmla="*/ 784320 h 6857979"/>
              <a:gd name="connsiteX29704" fmla="*/ 3938431 w 7283450"/>
              <a:gd name="connsiteY29704" fmla="*/ 782732 h 6857979"/>
              <a:gd name="connsiteX29705" fmla="*/ 3935256 w 7283450"/>
              <a:gd name="connsiteY29705" fmla="*/ 781938 h 6857979"/>
              <a:gd name="connsiteX29706" fmla="*/ 3934462 w 7283450"/>
              <a:gd name="connsiteY29706" fmla="*/ 780747 h 6857979"/>
              <a:gd name="connsiteX29707" fmla="*/ 3933272 w 7283450"/>
              <a:gd name="connsiteY29707" fmla="*/ 780351 h 6857979"/>
              <a:gd name="connsiteX29708" fmla="*/ 3932478 w 7283450"/>
              <a:gd name="connsiteY29708" fmla="*/ 780351 h 6857979"/>
              <a:gd name="connsiteX29709" fmla="*/ 3931684 w 7283450"/>
              <a:gd name="connsiteY29709" fmla="*/ 780351 h 6857979"/>
              <a:gd name="connsiteX29710" fmla="*/ 3929700 w 7283450"/>
              <a:gd name="connsiteY29710" fmla="*/ 781145 h 6857979"/>
              <a:gd name="connsiteX29711" fmla="*/ 3927715 w 7283450"/>
              <a:gd name="connsiteY29711" fmla="*/ 782732 h 6857979"/>
              <a:gd name="connsiteX29712" fmla="*/ 3923746 w 7283450"/>
              <a:gd name="connsiteY29712" fmla="*/ 786305 h 6857979"/>
              <a:gd name="connsiteX29713" fmla="*/ 3921762 w 7283450"/>
              <a:gd name="connsiteY29713" fmla="*/ 788290 h 6857979"/>
              <a:gd name="connsiteX29714" fmla="*/ 3920968 w 7283450"/>
              <a:gd name="connsiteY29714" fmla="*/ 788290 h 6857979"/>
              <a:gd name="connsiteX29715" fmla="*/ 3919380 w 7283450"/>
              <a:gd name="connsiteY29715" fmla="*/ 788687 h 6857979"/>
              <a:gd name="connsiteX29716" fmla="*/ 3917793 w 7283450"/>
              <a:gd name="connsiteY29716" fmla="*/ 788290 h 6857979"/>
              <a:gd name="connsiteX29717" fmla="*/ 3916205 w 7283450"/>
              <a:gd name="connsiteY29717" fmla="*/ 787893 h 6857979"/>
              <a:gd name="connsiteX29718" fmla="*/ 3913030 w 7283450"/>
              <a:gd name="connsiteY29718" fmla="*/ 785908 h 6857979"/>
              <a:gd name="connsiteX29719" fmla="*/ 3909855 w 7283450"/>
              <a:gd name="connsiteY29719" fmla="*/ 783526 h 6857979"/>
              <a:gd name="connsiteX29720" fmla="*/ 3907076 w 7283450"/>
              <a:gd name="connsiteY29720" fmla="*/ 780351 h 6857979"/>
              <a:gd name="connsiteX29721" fmla="*/ 3904298 w 7283450"/>
              <a:gd name="connsiteY29721" fmla="*/ 775984 h 6857979"/>
              <a:gd name="connsiteX29722" fmla="*/ 3901520 w 7283450"/>
              <a:gd name="connsiteY29722" fmla="*/ 771221 h 6857979"/>
              <a:gd name="connsiteX29723" fmla="*/ 3899138 w 7283450"/>
              <a:gd name="connsiteY29723" fmla="*/ 765267 h 6857979"/>
              <a:gd name="connsiteX29724" fmla="*/ 3896757 w 7283450"/>
              <a:gd name="connsiteY29724" fmla="*/ 759312 h 6857979"/>
              <a:gd name="connsiteX29725" fmla="*/ 3895169 w 7283450"/>
              <a:gd name="connsiteY29725" fmla="*/ 752564 h 6857979"/>
              <a:gd name="connsiteX29726" fmla="*/ 3892788 w 7283450"/>
              <a:gd name="connsiteY29726" fmla="*/ 745816 h 6857979"/>
              <a:gd name="connsiteX29727" fmla="*/ 3891597 w 7283450"/>
              <a:gd name="connsiteY29727" fmla="*/ 738671 h 6857979"/>
              <a:gd name="connsiteX29728" fmla="*/ 3890407 w 7283450"/>
              <a:gd name="connsiteY29728" fmla="*/ 731129 h 6857979"/>
              <a:gd name="connsiteX29729" fmla="*/ 3889216 w 7283450"/>
              <a:gd name="connsiteY29729" fmla="*/ 723587 h 6857979"/>
              <a:gd name="connsiteX29730" fmla="*/ 3888819 w 7283450"/>
              <a:gd name="connsiteY29730" fmla="*/ 716045 h 6857979"/>
              <a:gd name="connsiteX29731" fmla="*/ 3888422 w 7283450"/>
              <a:gd name="connsiteY29731" fmla="*/ 708503 h 6857979"/>
              <a:gd name="connsiteX29732" fmla="*/ 3888422 w 7283450"/>
              <a:gd name="connsiteY29732" fmla="*/ 701358 h 6857979"/>
              <a:gd name="connsiteX29733" fmla="*/ 3888819 w 7283450"/>
              <a:gd name="connsiteY29733" fmla="*/ 697389 h 6857979"/>
              <a:gd name="connsiteX29734" fmla="*/ 3889613 w 7283450"/>
              <a:gd name="connsiteY29734" fmla="*/ 693022 h 6857979"/>
              <a:gd name="connsiteX29735" fmla="*/ 3891994 w 7283450"/>
              <a:gd name="connsiteY29735" fmla="*/ 685877 h 6857979"/>
              <a:gd name="connsiteX29736" fmla="*/ 3893185 w 7283450"/>
              <a:gd name="connsiteY29736" fmla="*/ 681908 h 6857979"/>
              <a:gd name="connsiteX29737" fmla="*/ 3894376 w 7283450"/>
              <a:gd name="connsiteY29737" fmla="*/ 678335 h 6857979"/>
              <a:gd name="connsiteX29738" fmla="*/ 3895169 w 7283450"/>
              <a:gd name="connsiteY29738" fmla="*/ 674762 h 6857979"/>
              <a:gd name="connsiteX29739" fmla="*/ 3894772 w 7283450"/>
              <a:gd name="connsiteY29739" fmla="*/ 671587 h 6857979"/>
              <a:gd name="connsiteX29740" fmla="*/ 3894376 w 7283450"/>
              <a:gd name="connsiteY29740" fmla="*/ 670793 h 6857979"/>
              <a:gd name="connsiteX29741" fmla="*/ 3893185 w 7283450"/>
              <a:gd name="connsiteY29741" fmla="*/ 669999 h 6857979"/>
              <a:gd name="connsiteX29742" fmla="*/ 3891200 w 7283450"/>
              <a:gd name="connsiteY29742" fmla="*/ 669205 h 6857979"/>
              <a:gd name="connsiteX29743" fmla="*/ 3889216 w 7283450"/>
              <a:gd name="connsiteY29743" fmla="*/ 668411 h 6857979"/>
              <a:gd name="connsiteX29744" fmla="*/ 3888422 w 7283450"/>
              <a:gd name="connsiteY29744" fmla="*/ 668411 h 6857979"/>
              <a:gd name="connsiteX29745" fmla="*/ 3888025 w 7283450"/>
              <a:gd name="connsiteY29745" fmla="*/ 658488 h 6857979"/>
              <a:gd name="connsiteX29746" fmla="*/ 3888025 w 7283450"/>
              <a:gd name="connsiteY29746" fmla="*/ 649755 h 6857979"/>
              <a:gd name="connsiteX29747" fmla="*/ 3888025 w 7283450"/>
              <a:gd name="connsiteY29747" fmla="*/ 635068 h 6857979"/>
              <a:gd name="connsiteX29748" fmla="*/ 3887628 w 7283450"/>
              <a:gd name="connsiteY29748" fmla="*/ 628320 h 6857979"/>
              <a:gd name="connsiteX29749" fmla="*/ 3886834 w 7283450"/>
              <a:gd name="connsiteY29749" fmla="*/ 622762 h 6857979"/>
              <a:gd name="connsiteX29750" fmla="*/ 3886041 w 7283450"/>
              <a:gd name="connsiteY29750" fmla="*/ 620381 h 6857979"/>
              <a:gd name="connsiteX29751" fmla="*/ 3884850 w 7283450"/>
              <a:gd name="connsiteY29751" fmla="*/ 618396 h 6857979"/>
              <a:gd name="connsiteX29752" fmla="*/ 3883659 w 7283450"/>
              <a:gd name="connsiteY29752" fmla="*/ 616014 h 6857979"/>
              <a:gd name="connsiteX29753" fmla="*/ 3882072 w 7283450"/>
              <a:gd name="connsiteY29753" fmla="*/ 614426 h 6857979"/>
              <a:gd name="connsiteX29754" fmla="*/ 3878500 w 7283450"/>
              <a:gd name="connsiteY29754" fmla="*/ 619984 h 6857979"/>
              <a:gd name="connsiteX29755" fmla="*/ 3873737 w 7283450"/>
              <a:gd name="connsiteY29755" fmla="*/ 624747 h 6857979"/>
              <a:gd name="connsiteX29756" fmla="*/ 3868974 w 7283450"/>
              <a:gd name="connsiteY29756" fmla="*/ 629510 h 6857979"/>
              <a:gd name="connsiteX29757" fmla="*/ 3863814 w 7283450"/>
              <a:gd name="connsiteY29757" fmla="*/ 633480 h 6857979"/>
              <a:gd name="connsiteX29758" fmla="*/ 3858258 w 7283450"/>
              <a:gd name="connsiteY29758" fmla="*/ 638243 h 6857979"/>
              <a:gd name="connsiteX29759" fmla="*/ 3853495 w 7283450"/>
              <a:gd name="connsiteY29759" fmla="*/ 643404 h 6857979"/>
              <a:gd name="connsiteX29760" fmla="*/ 3848335 w 7283450"/>
              <a:gd name="connsiteY29760" fmla="*/ 648564 h 6857979"/>
              <a:gd name="connsiteX29761" fmla="*/ 3846351 w 7283450"/>
              <a:gd name="connsiteY29761" fmla="*/ 651739 h 6857979"/>
              <a:gd name="connsiteX29762" fmla="*/ 3844366 w 7283450"/>
              <a:gd name="connsiteY29762" fmla="*/ 654915 h 6857979"/>
              <a:gd name="connsiteX29763" fmla="*/ 3843969 w 7283450"/>
              <a:gd name="connsiteY29763" fmla="*/ 656503 h 6857979"/>
              <a:gd name="connsiteX29764" fmla="*/ 3843572 w 7283450"/>
              <a:gd name="connsiteY29764" fmla="*/ 658091 h 6857979"/>
              <a:gd name="connsiteX29765" fmla="*/ 3843176 w 7283450"/>
              <a:gd name="connsiteY29765" fmla="*/ 662854 h 6857979"/>
              <a:gd name="connsiteX29766" fmla="*/ 3842382 w 7283450"/>
              <a:gd name="connsiteY29766" fmla="*/ 667617 h 6857979"/>
              <a:gd name="connsiteX29767" fmla="*/ 3841985 w 7283450"/>
              <a:gd name="connsiteY29767" fmla="*/ 669602 h 6857979"/>
              <a:gd name="connsiteX29768" fmla="*/ 3841191 w 7283450"/>
              <a:gd name="connsiteY29768" fmla="*/ 671587 h 6857979"/>
              <a:gd name="connsiteX29769" fmla="*/ 3840397 w 7283450"/>
              <a:gd name="connsiteY29769" fmla="*/ 671984 h 6857979"/>
              <a:gd name="connsiteX29770" fmla="*/ 3839603 w 7283450"/>
              <a:gd name="connsiteY29770" fmla="*/ 672381 h 6857979"/>
              <a:gd name="connsiteX29771" fmla="*/ 3836825 w 7283450"/>
              <a:gd name="connsiteY29771" fmla="*/ 672778 h 6857979"/>
              <a:gd name="connsiteX29772" fmla="*/ 3833253 w 7283450"/>
              <a:gd name="connsiteY29772" fmla="*/ 673572 h 6857979"/>
              <a:gd name="connsiteX29773" fmla="*/ 3832459 w 7283450"/>
              <a:gd name="connsiteY29773" fmla="*/ 673969 h 6857979"/>
              <a:gd name="connsiteX29774" fmla="*/ 3831665 w 7283450"/>
              <a:gd name="connsiteY29774" fmla="*/ 674762 h 6857979"/>
              <a:gd name="connsiteX29775" fmla="*/ 3829681 w 7283450"/>
              <a:gd name="connsiteY29775" fmla="*/ 680320 h 6857979"/>
              <a:gd name="connsiteX29776" fmla="*/ 3828093 w 7283450"/>
              <a:gd name="connsiteY29776" fmla="*/ 683495 h 6857979"/>
              <a:gd name="connsiteX29777" fmla="*/ 3827300 w 7283450"/>
              <a:gd name="connsiteY29777" fmla="*/ 685480 h 6857979"/>
              <a:gd name="connsiteX29778" fmla="*/ 3825315 w 7283450"/>
              <a:gd name="connsiteY29778" fmla="*/ 687068 h 6857979"/>
              <a:gd name="connsiteX29779" fmla="*/ 3819362 w 7283450"/>
              <a:gd name="connsiteY29779" fmla="*/ 691434 h 6857979"/>
              <a:gd name="connsiteX29780" fmla="*/ 3814202 w 7283450"/>
              <a:gd name="connsiteY29780" fmla="*/ 695801 h 6857979"/>
              <a:gd name="connsiteX29781" fmla="*/ 3811424 w 7283450"/>
              <a:gd name="connsiteY29781" fmla="*/ 698182 h 6857979"/>
              <a:gd name="connsiteX29782" fmla="*/ 3809042 w 7283450"/>
              <a:gd name="connsiteY29782" fmla="*/ 700564 h 6857979"/>
              <a:gd name="connsiteX29783" fmla="*/ 3806264 w 7283450"/>
              <a:gd name="connsiteY29783" fmla="*/ 704137 h 6857979"/>
              <a:gd name="connsiteX29784" fmla="*/ 3804279 w 7283450"/>
              <a:gd name="connsiteY29784" fmla="*/ 707312 h 6857979"/>
              <a:gd name="connsiteX29785" fmla="*/ 3802295 w 7283450"/>
              <a:gd name="connsiteY29785" fmla="*/ 711282 h 6857979"/>
              <a:gd name="connsiteX29786" fmla="*/ 3800707 w 7283450"/>
              <a:gd name="connsiteY29786" fmla="*/ 714854 h 6857979"/>
              <a:gd name="connsiteX29787" fmla="*/ 3799120 w 7283450"/>
              <a:gd name="connsiteY29787" fmla="*/ 714060 h 6857979"/>
              <a:gd name="connsiteX29788" fmla="*/ 3797929 w 7283450"/>
              <a:gd name="connsiteY29788" fmla="*/ 713266 h 6857979"/>
              <a:gd name="connsiteX29789" fmla="*/ 3795151 w 7283450"/>
              <a:gd name="connsiteY29789" fmla="*/ 712472 h 6857979"/>
              <a:gd name="connsiteX29790" fmla="*/ 3793960 w 7283450"/>
              <a:gd name="connsiteY29790" fmla="*/ 711679 h 6857979"/>
              <a:gd name="connsiteX29791" fmla="*/ 3792769 w 7283450"/>
              <a:gd name="connsiteY29791" fmla="*/ 710885 h 6857979"/>
              <a:gd name="connsiteX29792" fmla="*/ 3791976 w 7283450"/>
              <a:gd name="connsiteY29792" fmla="*/ 709694 h 6857979"/>
              <a:gd name="connsiteX29793" fmla="*/ 3790785 w 7283450"/>
              <a:gd name="connsiteY29793" fmla="*/ 708106 h 6857979"/>
              <a:gd name="connsiteX29794" fmla="*/ 3788403 w 7283450"/>
              <a:gd name="connsiteY29794" fmla="*/ 712472 h 6857979"/>
              <a:gd name="connsiteX29795" fmla="*/ 3785625 w 7283450"/>
              <a:gd name="connsiteY29795" fmla="*/ 716045 h 6857979"/>
              <a:gd name="connsiteX29796" fmla="*/ 3782053 w 7283450"/>
              <a:gd name="connsiteY29796" fmla="*/ 719618 h 6857979"/>
              <a:gd name="connsiteX29797" fmla="*/ 3778878 w 7283450"/>
              <a:gd name="connsiteY29797" fmla="*/ 721999 h 6857979"/>
              <a:gd name="connsiteX29798" fmla="*/ 3775703 w 7283450"/>
              <a:gd name="connsiteY29798" fmla="*/ 723984 h 6857979"/>
              <a:gd name="connsiteX29799" fmla="*/ 3772527 w 7283450"/>
              <a:gd name="connsiteY29799" fmla="*/ 725175 h 6857979"/>
              <a:gd name="connsiteX29800" fmla="*/ 3770543 w 7283450"/>
              <a:gd name="connsiteY29800" fmla="*/ 725572 h 6857979"/>
              <a:gd name="connsiteX29801" fmla="*/ 3769749 w 7283450"/>
              <a:gd name="connsiteY29801" fmla="*/ 725175 h 6857979"/>
              <a:gd name="connsiteX29802" fmla="*/ 3768955 w 7283450"/>
              <a:gd name="connsiteY29802" fmla="*/ 724778 h 6857979"/>
              <a:gd name="connsiteX29803" fmla="*/ 3767368 w 7283450"/>
              <a:gd name="connsiteY29803" fmla="*/ 724381 h 6857979"/>
              <a:gd name="connsiteX29804" fmla="*/ 3766177 w 7283450"/>
              <a:gd name="connsiteY29804" fmla="*/ 723984 h 6857979"/>
              <a:gd name="connsiteX29805" fmla="*/ 3764986 w 7283450"/>
              <a:gd name="connsiteY29805" fmla="*/ 723190 h 6857979"/>
              <a:gd name="connsiteX29806" fmla="*/ 3764986 w 7283450"/>
              <a:gd name="connsiteY29806" fmla="*/ 722396 h 6857979"/>
              <a:gd name="connsiteX29807" fmla="*/ 3764986 w 7283450"/>
              <a:gd name="connsiteY29807" fmla="*/ 721999 h 6857979"/>
              <a:gd name="connsiteX29808" fmla="*/ 3765383 w 7283450"/>
              <a:gd name="connsiteY29808" fmla="*/ 721205 h 6857979"/>
              <a:gd name="connsiteX29809" fmla="*/ 3767368 w 7283450"/>
              <a:gd name="connsiteY29809" fmla="*/ 720014 h 6857979"/>
              <a:gd name="connsiteX29810" fmla="*/ 3769749 w 7283450"/>
              <a:gd name="connsiteY29810" fmla="*/ 718427 h 6857979"/>
              <a:gd name="connsiteX29811" fmla="*/ 3771734 w 7283450"/>
              <a:gd name="connsiteY29811" fmla="*/ 718030 h 6857979"/>
              <a:gd name="connsiteX29812" fmla="*/ 3773321 w 7283450"/>
              <a:gd name="connsiteY29812" fmla="*/ 718030 h 6857979"/>
              <a:gd name="connsiteX29813" fmla="*/ 3773718 w 7283450"/>
              <a:gd name="connsiteY29813" fmla="*/ 718030 h 6857979"/>
              <a:gd name="connsiteX29814" fmla="*/ 3773718 w 7283450"/>
              <a:gd name="connsiteY29814" fmla="*/ 718824 h 6857979"/>
              <a:gd name="connsiteX29815" fmla="*/ 3775703 w 7283450"/>
              <a:gd name="connsiteY29815" fmla="*/ 715251 h 6857979"/>
              <a:gd name="connsiteX29816" fmla="*/ 3777290 w 7283450"/>
              <a:gd name="connsiteY29816" fmla="*/ 711679 h 6857979"/>
              <a:gd name="connsiteX29817" fmla="*/ 3778878 w 7283450"/>
              <a:gd name="connsiteY29817" fmla="*/ 707709 h 6857979"/>
              <a:gd name="connsiteX29818" fmla="*/ 3780069 w 7283450"/>
              <a:gd name="connsiteY29818" fmla="*/ 706121 h 6857979"/>
              <a:gd name="connsiteX29819" fmla="*/ 3781656 w 7283450"/>
              <a:gd name="connsiteY29819" fmla="*/ 704931 h 6857979"/>
              <a:gd name="connsiteX29820" fmla="*/ 3783244 w 7283450"/>
              <a:gd name="connsiteY29820" fmla="*/ 704137 h 6857979"/>
              <a:gd name="connsiteX29821" fmla="*/ 3784434 w 7283450"/>
              <a:gd name="connsiteY29821" fmla="*/ 703740 h 6857979"/>
              <a:gd name="connsiteX29822" fmla="*/ 3787610 w 7283450"/>
              <a:gd name="connsiteY29822" fmla="*/ 703343 h 6857979"/>
              <a:gd name="connsiteX29823" fmla="*/ 3790785 w 7283450"/>
              <a:gd name="connsiteY29823" fmla="*/ 702946 h 6857979"/>
              <a:gd name="connsiteX29824" fmla="*/ 3792769 w 7283450"/>
              <a:gd name="connsiteY29824" fmla="*/ 702549 h 6857979"/>
              <a:gd name="connsiteX29825" fmla="*/ 3794357 w 7283450"/>
              <a:gd name="connsiteY29825" fmla="*/ 701358 h 6857979"/>
              <a:gd name="connsiteX29826" fmla="*/ 3794754 w 7283450"/>
              <a:gd name="connsiteY29826" fmla="*/ 700564 h 6857979"/>
              <a:gd name="connsiteX29827" fmla="*/ 3794754 w 7283450"/>
              <a:gd name="connsiteY29827" fmla="*/ 699373 h 6857979"/>
              <a:gd name="connsiteX29828" fmla="*/ 3794357 w 7283450"/>
              <a:gd name="connsiteY29828" fmla="*/ 698182 h 6857979"/>
              <a:gd name="connsiteX29829" fmla="*/ 3793960 w 7283450"/>
              <a:gd name="connsiteY29829" fmla="*/ 696992 h 6857979"/>
              <a:gd name="connsiteX29830" fmla="*/ 3792372 w 7283450"/>
              <a:gd name="connsiteY29830" fmla="*/ 695404 h 6857979"/>
              <a:gd name="connsiteX29831" fmla="*/ 3791182 w 7283450"/>
              <a:gd name="connsiteY29831" fmla="*/ 695007 h 6857979"/>
              <a:gd name="connsiteX29832" fmla="*/ 3790785 w 7283450"/>
              <a:gd name="connsiteY29832" fmla="*/ 695007 h 6857979"/>
              <a:gd name="connsiteX29833" fmla="*/ 3792372 w 7283450"/>
              <a:gd name="connsiteY29833" fmla="*/ 694213 h 6857979"/>
              <a:gd name="connsiteX29834" fmla="*/ 3793563 w 7283450"/>
              <a:gd name="connsiteY29834" fmla="*/ 693816 h 6857979"/>
              <a:gd name="connsiteX29835" fmla="*/ 3797135 w 7283450"/>
              <a:gd name="connsiteY29835" fmla="*/ 693022 h 6857979"/>
              <a:gd name="connsiteX29836" fmla="*/ 3800707 w 7283450"/>
              <a:gd name="connsiteY29836" fmla="*/ 692625 h 6857979"/>
              <a:gd name="connsiteX29837" fmla="*/ 3802295 w 7283450"/>
              <a:gd name="connsiteY29837" fmla="*/ 692228 h 6857979"/>
              <a:gd name="connsiteX29838" fmla="*/ 3803486 w 7283450"/>
              <a:gd name="connsiteY29838" fmla="*/ 691434 h 6857979"/>
              <a:gd name="connsiteX29839" fmla="*/ 3804279 w 7283450"/>
              <a:gd name="connsiteY29839" fmla="*/ 690243 h 6857979"/>
              <a:gd name="connsiteX29840" fmla="*/ 3804279 w 7283450"/>
              <a:gd name="connsiteY29840" fmla="*/ 689053 h 6857979"/>
              <a:gd name="connsiteX29841" fmla="*/ 3803882 w 7283450"/>
              <a:gd name="connsiteY29841" fmla="*/ 684686 h 6857979"/>
              <a:gd name="connsiteX29842" fmla="*/ 3803089 w 7283450"/>
              <a:gd name="connsiteY29842" fmla="*/ 681114 h 6857979"/>
              <a:gd name="connsiteX29843" fmla="*/ 3803089 w 7283450"/>
              <a:gd name="connsiteY29843" fmla="*/ 679526 h 6857979"/>
              <a:gd name="connsiteX29844" fmla="*/ 3803486 w 7283450"/>
              <a:gd name="connsiteY29844" fmla="*/ 678335 h 6857979"/>
              <a:gd name="connsiteX29845" fmla="*/ 3804279 w 7283450"/>
              <a:gd name="connsiteY29845" fmla="*/ 677541 h 6857979"/>
              <a:gd name="connsiteX29846" fmla="*/ 3805470 w 7283450"/>
              <a:gd name="connsiteY29846" fmla="*/ 677144 h 6857979"/>
              <a:gd name="connsiteX29847" fmla="*/ 3808248 w 7283450"/>
              <a:gd name="connsiteY29847" fmla="*/ 676350 h 6857979"/>
              <a:gd name="connsiteX29848" fmla="*/ 3811424 w 7283450"/>
              <a:gd name="connsiteY29848" fmla="*/ 675953 h 6857979"/>
              <a:gd name="connsiteX29849" fmla="*/ 3812217 w 7283450"/>
              <a:gd name="connsiteY29849" fmla="*/ 675159 h 6857979"/>
              <a:gd name="connsiteX29850" fmla="*/ 3813011 w 7283450"/>
              <a:gd name="connsiteY29850" fmla="*/ 674762 h 6857979"/>
              <a:gd name="connsiteX29851" fmla="*/ 3814202 w 7283450"/>
              <a:gd name="connsiteY29851" fmla="*/ 671190 h 6857979"/>
              <a:gd name="connsiteX29852" fmla="*/ 3814599 w 7283450"/>
              <a:gd name="connsiteY29852" fmla="*/ 667617 h 6857979"/>
              <a:gd name="connsiteX29853" fmla="*/ 3814996 w 7283450"/>
              <a:gd name="connsiteY29853" fmla="*/ 660869 h 6857979"/>
              <a:gd name="connsiteX29854" fmla="*/ 3815393 w 7283450"/>
              <a:gd name="connsiteY29854" fmla="*/ 656900 h 6857979"/>
              <a:gd name="connsiteX29855" fmla="*/ 3815789 w 7283450"/>
              <a:gd name="connsiteY29855" fmla="*/ 653724 h 6857979"/>
              <a:gd name="connsiteX29856" fmla="*/ 3816980 w 7283450"/>
              <a:gd name="connsiteY29856" fmla="*/ 650549 h 6857979"/>
              <a:gd name="connsiteX29857" fmla="*/ 3819362 w 7283450"/>
              <a:gd name="connsiteY29857" fmla="*/ 647770 h 6857979"/>
              <a:gd name="connsiteX29858" fmla="*/ 3823727 w 7283450"/>
              <a:gd name="connsiteY29858" fmla="*/ 644197 h 6857979"/>
              <a:gd name="connsiteX29859" fmla="*/ 3828887 w 7283450"/>
              <a:gd name="connsiteY29859" fmla="*/ 639037 h 6857979"/>
              <a:gd name="connsiteX29860" fmla="*/ 3831269 w 7283450"/>
              <a:gd name="connsiteY29860" fmla="*/ 636258 h 6857979"/>
              <a:gd name="connsiteX29861" fmla="*/ 3833650 w 7283450"/>
              <a:gd name="connsiteY29861" fmla="*/ 632686 h 6857979"/>
              <a:gd name="connsiteX29862" fmla="*/ 3836031 w 7283450"/>
              <a:gd name="connsiteY29862" fmla="*/ 629113 h 6857979"/>
              <a:gd name="connsiteX29863" fmla="*/ 3838016 w 7283450"/>
              <a:gd name="connsiteY29863" fmla="*/ 624350 h 6857979"/>
              <a:gd name="connsiteX29864" fmla="*/ 3837619 w 7283450"/>
              <a:gd name="connsiteY29864" fmla="*/ 622365 h 6857979"/>
              <a:gd name="connsiteX29865" fmla="*/ 3837222 w 7283450"/>
              <a:gd name="connsiteY29865" fmla="*/ 621968 h 6857979"/>
              <a:gd name="connsiteX29866" fmla="*/ 3836825 w 7283450"/>
              <a:gd name="connsiteY29866" fmla="*/ 621571 h 6857979"/>
              <a:gd name="connsiteX29867" fmla="*/ 3835634 w 7283450"/>
              <a:gd name="connsiteY29867" fmla="*/ 621968 h 6857979"/>
              <a:gd name="connsiteX29868" fmla="*/ 3834047 w 7283450"/>
              <a:gd name="connsiteY29868" fmla="*/ 622762 h 6857979"/>
              <a:gd name="connsiteX29869" fmla="*/ 3832856 w 7283450"/>
              <a:gd name="connsiteY29869" fmla="*/ 624350 h 6857979"/>
              <a:gd name="connsiteX29870" fmla="*/ 3831665 w 7283450"/>
              <a:gd name="connsiteY29870" fmla="*/ 627129 h 6857979"/>
              <a:gd name="connsiteX29871" fmla="*/ 3831269 w 7283450"/>
              <a:gd name="connsiteY29871" fmla="*/ 629113 h 6857979"/>
              <a:gd name="connsiteX29872" fmla="*/ 3831665 w 7283450"/>
              <a:gd name="connsiteY29872" fmla="*/ 631098 h 6857979"/>
              <a:gd name="connsiteX29873" fmla="*/ 3830475 w 7283450"/>
              <a:gd name="connsiteY29873" fmla="*/ 629510 h 6857979"/>
              <a:gd name="connsiteX29874" fmla="*/ 3829681 w 7283450"/>
              <a:gd name="connsiteY29874" fmla="*/ 627923 h 6857979"/>
              <a:gd name="connsiteX29875" fmla="*/ 3829681 w 7283450"/>
              <a:gd name="connsiteY29875" fmla="*/ 626335 h 6857979"/>
              <a:gd name="connsiteX29876" fmla="*/ 3830078 w 7283450"/>
              <a:gd name="connsiteY29876" fmla="*/ 624350 h 6857979"/>
              <a:gd name="connsiteX29877" fmla="*/ 3830475 w 7283450"/>
              <a:gd name="connsiteY29877" fmla="*/ 622762 h 6857979"/>
              <a:gd name="connsiteX29878" fmla="*/ 3831665 w 7283450"/>
              <a:gd name="connsiteY29878" fmla="*/ 621174 h 6857979"/>
              <a:gd name="connsiteX29879" fmla="*/ 3834047 w 7283450"/>
              <a:gd name="connsiteY29879" fmla="*/ 617602 h 6857979"/>
              <a:gd name="connsiteX29880" fmla="*/ 3836428 w 7283450"/>
              <a:gd name="connsiteY29880" fmla="*/ 614029 h 6857979"/>
              <a:gd name="connsiteX29881" fmla="*/ 3836825 w 7283450"/>
              <a:gd name="connsiteY29881" fmla="*/ 612442 h 6857979"/>
              <a:gd name="connsiteX29882" fmla="*/ 3837222 w 7283450"/>
              <a:gd name="connsiteY29882" fmla="*/ 610854 h 6857979"/>
              <a:gd name="connsiteX29883" fmla="*/ 3836825 w 7283450"/>
              <a:gd name="connsiteY29883" fmla="*/ 609266 h 6857979"/>
              <a:gd name="connsiteX29884" fmla="*/ 3836031 w 7283450"/>
              <a:gd name="connsiteY29884" fmla="*/ 607281 h 6857979"/>
              <a:gd name="connsiteX29885" fmla="*/ 3834047 w 7283450"/>
              <a:gd name="connsiteY29885" fmla="*/ 605694 h 6857979"/>
              <a:gd name="connsiteX29886" fmla="*/ 3831665 w 7283450"/>
              <a:gd name="connsiteY29886" fmla="*/ 604503 h 6857979"/>
              <a:gd name="connsiteX29887" fmla="*/ 3835238 w 7283450"/>
              <a:gd name="connsiteY29887" fmla="*/ 604503 h 6857979"/>
              <a:gd name="connsiteX29888" fmla="*/ 3837222 w 7283450"/>
              <a:gd name="connsiteY29888" fmla="*/ 604503 h 6857979"/>
              <a:gd name="connsiteX29889" fmla="*/ 3837619 w 7283450"/>
              <a:gd name="connsiteY29889" fmla="*/ 604106 h 6857979"/>
              <a:gd name="connsiteX29890" fmla="*/ 3837619 w 7283450"/>
              <a:gd name="connsiteY29890" fmla="*/ 603709 h 6857979"/>
              <a:gd name="connsiteX29891" fmla="*/ 3837619 w 7283450"/>
              <a:gd name="connsiteY29891" fmla="*/ 602518 h 6857979"/>
              <a:gd name="connsiteX29892" fmla="*/ 3837222 w 7283450"/>
              <a:gd name="connsiteY29892" fmla="*/ 600533 h 6857979"/>
              <a:gd name="connsiteX29893" fmla="*/ 3836825 w 7283450"/>
              <a:gd name="connsiteY29893" fmla="*/ 597755 h 6857979"/>
              <a:gd name="connsiteX29894" fmla="*/ 3837222 w 7283450"/>
              <a:gd name="connsiteY29894" fmla="*/ 594976 h 6857979"/>
              <a:gd name="connsiteX29895" fmla="*/ 3838016 w 7283450"/>
              <a:gd name="connsiteY29895" fmla="*/ 591006 h 6857979"/>
              <a:gd name="connsiteX29896" fmla="*/ 3839603 w 7283450"/>
              <a:gd name="connsiteY29896" fmla="*/ 588625 h 6857979"/>
              <a:gd name="connsiteX29897" fmla="*/ 3841191 w 7283450"/>
              <a:gd name="connsiteY29897" fmla="*/ 586640 h 6857979"/>
              <a:gd name="connsiteX29898" fmla="*/ 3843572 w 7283450"/>
              <a:gd name="connsiteY29898" fmla="*/ 585449 h 6857979"/>
              <a:gd name="connsiteX29899" fmla="*/ 3845557 w 7283450"/>
              <a:gd name="connsiteY29899" fmla="*/ 584258 h 6857979"/>
              <a:gd name="connsiteX29900" fmla="*/ 3847541 w 7283450"/>
              <a:gd name="connsiteY29900" fmla="*/ 583068 h 6857979"/>
              <a:gd name="connsiteX29901" fmla="*/ 3849129 w 7283450"/>
              <a:gd name="connsiteY29901" fmla="*/ 581480 h 6857979"/>
              <a:gd name="connsiteX29902" fmla="*/ 3849923 w 7283450"/>
              <a:gd name="connsiteY29902" fmla="*/ 579892 h 6857979"/>
              <a:gd name="connsiteX29903" fmla="*/ 3850320 w 7283450"/>
              <a:gd name="connsiteY29903" fmla="*/ 577907 h 6857979"/>
              <a:gd name="connsiteX29904" fmla="*/ 3850320 w 7283450"/>
              <a:gd name="connsiteY29904" fmla="*/ 574732 h 6857979"/>
              <a:gd name="connsiteX29905" fmla="*/ 3849526 w 7283450"/>
              <a:gd name="connsiteY29905" fmla="*/ 571159 h 6857979"/>
              <a:gd name="connsiteX29906" fmla="*/ 3848335 w 7283450"/>
              <a:gd name="connsiteY29906" fmla="*/ 568380 h 6857979"/>
              <a:gd name="connsiteX29907" fmla="*/ 3847145 w 7283450"/>
              <a:gd name="connsiteY29907" fmla="*/ 565205 h 6857979"/>
              <a:gd name="connsiteX29908" fmla="*/ 3843572 w 7283450"/>
              <a:gd name="connsiteY29908" fmla="*/ 559251 h 6857979"/>
              <a:gd name="connsiteX29909" fmla="*/ 3838810 w 7283450"/>
              <a:gd name="connsiteY29909" fmla="*/ 553296 h 6857979"/>
              <a:gd name="connsiteX29910" fmla="*/ 3834047 w 7283450"/>
              <a:gd name="connsiteY29910" fmla="*/ 547342 h 6857979"/>
              <a:gd name="connsiteX29911" fmla="*/ 3830078 w 7283450"/>
              <a:gd name="connsiteY29911" fmla="*/ 541388 h 6857979"/>
              <a:gd name="connsiteX29912" fmla="*/ 3828490 w 7283450"/>
              <a:gd name="connsiteY29912" fmla="*/ 537815 h 6857979"/>
              <a:gd name="connsiteX29913" fmla="*/ 3827300 w 7283450"/>
              <a:gd name="connsiteY29913" fmla="*/ 534640 h 6857979"/>
              <a:gd name="connsiteX29914" fmla="*/ 3826109 w 7283450"/>
              <a:gd name="connsiteY29914" fmla="*/ 531067 h 6857979"/>
              <a:gd name="connsiteX29915" fmla="*/ 3825315 w 7283450"/>
              <a:gd name="connsiteY29915" fmla="*/ 527495 h 6857979"/>
              <a:gd name="connsiteX29916" fmla="*/ 3826109 w 7283450"/>
              <a:gd name="connsiteY29916" fmla="*/ 524319 h 6857979"/>
              <a:gd name="connsiteX29917" fmla="*/ 3826903 w 7283450"/>
              <a:gd name="connsiteY29917" fmla="*/ 520747 h 6857979"/>
              <a:gd name="connsiteX29918" fmla="*/ 3828490 w 7283450"/>
              <a:gd name="connsiteY29918" fmla="*/ 517571 h 6857979"/>
              <a:gd name="connsiteX29919" fmla="*/ 3830078 w 7283450"/>
              <a:gd name="connsiteY29919" fmla="*/ 513999 h 6857979"/>
              <a:gd name="connsiteX29920" fmla="*/ 3831665 w 7283450"/>
              <a:gd name="connsiteY29920" fmla="*/ 510823 h 6857979"/>
              <a:gd name="connsiteX29921" fmla="*/ 3833253 w 7283450"/>
              <a:gd name="connsiteY29921" fmla="*/ 507647 h 6857979"/>
              <a:gd name="connsiteX29922" fmla="*/ 3834841 w 7283450"/>
              <a:gd name="connsiteY29922" fmla="*/ 504075 h 6857979"/>
              <a:gd name="connsiteX29923" fmla="*/ 3835238 w 7283450"/>
              <a:gd name="connsiteY29923" fmla="*/ 500899 h 6857979"/>
              <a:gd name="connsiteX29924" fmla="*/ 3834841 w 7283450"/>
              <a:gd name="connsiteY29924" fmla="*/ 496930 h 6857979"/>
              <a:gd name="connsiteX29925" fmla="*/ 3834047 w 7283450"/>
              <a:gd name="connsiteY29925" fmla="*/ 493357 h 6857979"/>
              <a:gd name="connsiteX29926" fmla="*/ 3832062 w 7283450"/>
              <a:gd name="connsiteY29926" fmla="*/ 485418 h 6857979"/>
              <a:gd name="connsiteX29927" fmla="*/ 3829284 w 7283450"/>
              <a:gd name="connsiteY29927" fmla="*/ 476685 h 6857979"/>
              <a:gd name="connsiteX29928" fmla="*/ 3826109 w 7283450"/>
              <a:gd name="connsiteY29928" fmla="*/ 467953 h 6857979"/>
              <a:gd name="connsiteX29929" fmla="*/ 3818568 w 7283450"/>
              <a:gd name="connsiteY29929" fmla="*/ 449296 h 6857979"/>
              <a:gd name="connsiteX29930" fmla="*/ 3815393 w 7283450"/>
              <a:gd name="connsiteY29930" fmla="*/ 440166 h 6857979"/>
              <a:gd name="connsiteX29931" fmla="*/ 3813011 w 7283450"/>
              <a:gd name="connsiteY29931" fmla="*/ 430639 h 6857979"/>
              <a:gd name="connsiteX29932" fmla="*/ 3812614 w 7283450"/>
              <a:gd name="connsiteY29932" fmla="*/ 427067 h 6857979"/>
              <a:gd name="connsiteX29933" fmla="*/ 3812217 w 7283450"/>
              <a:gd name="connsiteY29933" fmla="*/ 423891 h 6857979"/>
              <a:gd name="connsiteX29934" fmla="*/ 3812614 w 7283450"/>
              <a:gd name="connsiteY29934" fmla="*/ 416746 h 6857979"/>
              <a:gd name="connsiteX29935" fmla="*/ 3813011 w 7283450"/>
              <a:gd name="connsiteY29935" fmla="*/ 409998 h 6857979"/>
              <a:gd name="connsiteX29936" fmla="*/ 3813011 w 7283450"/>
              <a:gd name="connsiteY29936" fmla="*/ 406823 h 6857979"/>
              <a:gd name="connsiteX29937" fmla="*/ 3813011 w 7283450"/>
              <a:gd name="connsiteY29937" fmla="*/ 403647 h 6857979"/>
              <a:gd name="connsiteX29938" fmla="*/ 3812614 w 7283450"/>
              <a:gd name="connsiteY29938" fmla="*/ 402059 h 6857979"/>
              <a:gd name="connsiteX29939" fmla="*/ 3811820 w 7283450"/>
              <a:gd name="connsiteY29939" fmla="*/ 400471 h 6857979"/>
              <a:gd name="connsiteX29940" fmla="*/ 3809836 w 7283450"/>
              <a:gd name="connsiteY29940" fmla="*/ 397296 h 6857979"/>
              <a:gd name="connsiteX29941" fmla="*/ 3807455 w 7283450"/>
              <a:gd name="connsiteY29941" fmla="*/ 394914 h 6857979"/>
              <a:gd name="connsiteX29942" fmla="*/ 3806661 w 7283450"/>
              <a:gd name="connsiteY29942" fmla="*/ 393723 h 6857979"/>
              <a:gd name="connsiteX29943" fmla="*/ 3806661 w 7283450"/>
              <a:gd name="connsiteY29943" fmla="*/ 388960 h 6857979"/>
              <a:gd name="connsiteX29944" fmla="*/ 3807058 w 7283450"/>
              <a:gd name="connsiteY29944" fmla="*/ 384197 h 6857979"/>
              <a:gd name="connsiteX29945" fmla="*/ 3808248 w 7283450"/>
              <a:gd name="connsiteY29945" fmla="*/ 375861 h 6857979"/>
              <a:gd name="connsiteX29946" fmla="*/ 3810630 w 7283450"/>
              <a:gd name="connsiteY29946" fmla="*/ 367922 h 6857979"/>
              <a:gd name="connsiteX29947" fmla="*/ 3813011 w 7283450"/>
              <a:gd name="connsiteY29947" fmla="*/ 360380 h 6857979"/>
              <a:gd name="connsiteX29948" fmla="*/ 3814996 w 7283450"/>
              <a:gd name="connsiteY29948" fmla="*/ 353235 h 6857979"/>
              <a:gd name="connsiteX29949" fmla="*/ 3816980 w 7283450"/>
              <a:gd name="connsiteY29949" fmla="*/ 345296 h 6857979"/>
              <a:gd name="connsiteX29950" fmla="*/ 3818965 w 7283450"/>
              <a:gd name="connsiteY29950" fmla="*/ 336563 h 6857979"/>
              <a:gd name="connsiteX29951" fmla="*/ 3819362 w 7283450"/>
              <a:gd name="connsiteY29951" fmla="*/ 331799 h 6857979"/>
              <a:gd name="connsiteX29952" fmla="*/ 3819362 w 7283450"/>
              <a:gd name="connsiteY29952" fmla="*/ 326639 h 6857979"/>
              <a:gd name="connsiteX29953" fmla="*/ 3822537 w 7283450"/>
              <a:gd name="connsiteY29953" fmla="*/ 325051 h 6857979"/>
              <a:gd name="connsiteX29954" fmla="*/ 3824918 w 7283450"/>
              <a:gd name="connsiteY29954" fmla="*/ 323067 h 6857979"/>
              <a:gd name="connsiteX29955" fmla="*/ 3828093 w 7283450"/>
              <a:gd name="connsiteY29955" fmla="*/ 321082 h 6857979"/>
              <a:gd name="connsiteX29956" fmla="*/ 3830078 w 7283450"/>
              <a:gd name="connsiteY29956" fmla="*/ 319097 h 6857979"/>
              <a:gd name="connsiteX29957" fmla="*/ 3834047 w 7283450"/>
              <a:gd name="connsiteY29957" fmla="*/ 313937 h 6857979"/>
              <a:gd name="connsiteX29958" fmla="*/ 3837619 w 7283450"/>
              <a:gd name="connsiteY29958" fmla="*/ 308380 h 6857979"/>
              <a:gd name="connsiteX29959" fmla="*/ 3840000 w 7283450"/>
              <a:gd name="connsiteY29959" fmla="*/ 302822 h 6857979"/>
              <a:gd name="connsiteX29960" fmla="*/ 3842382 w 7283450"/>
              <a:gd name="connsiteY29960" fmla="*/ 296471 h 6857979"/>
              <a:gd name="connsiteX29961" fmla="*/ 3846748 w 7283450"/>
              <a:gd name="connsiteY29961" fmla="*/ 284166 h 6857979"/>
              <a:gd name="connsiteX29962" fmla="*/ 3848732 w 7283450"/>
              <a:gd name="connsiteY29962" fmla="*/ 278211 h 6857979"/>
              <a:gd name="connsiteX29963" fmla="*/ 3850717 w 7283450"/>
              <a:gd name="connsiteY29963" fmla="*/ 271860 h 6857979"/>
              <a:gd name="connsiteX29964" fmla="*/ 3853892 w 7283450"/>
              <a:gd name="connsiteY29964" fmla="*/ 265906 h 6857979"/>
              <a:gd name="connsiteX29965" fmla="*/ 3857067 w 7283450"/>
              <a:gd name="connsiteY29965" fmla="*/ 260746 h 6857979"/>
              <a:gd name="connsiteX29966" fmla="*/ 3861036 w 7283450"/>
              <a:gd name="connsiteY29966" fmla="*/ 255188 h 6857979"/>
              <a:gd name="connsiteX29967" fmla="*/ 3863417 w 7283450"/>
              <a:gd name="connsiteY29967" fmla="*/ 253204 h 6857979"/>
              <a:gd name="connsiteX29968" fmla="*/ 3865799 w 7283450"/>
              <a:gd name="connsiteY29968" fmla="*/ 250822 h 6857979"/>
              <a:gd name="connsiteX29969" fmla="*/ 3868974 w 7283450"/>
              <a:gd name="connsiteY29969" fmla="*/ 248440 h 6857979"/>
              <a:gd name="connsiteX29970" fmla="*/ 3871752 w 7283450"/>
              <a:gd name="connsiteY29970" fmla="*/ 246853 h 6857979"/>
              <a:gd name="connsiteX29971" fmla="*/ 3874927 w 7283450"/>
              <a:gd name="connsiteY29971" fmla="*/ 244868 h 6857979"/>
              <a:gd name="connsiteX29972" fmla="*/ 3878896 w 7283450"/>
              <a:gd name="connsiteY29972" fmla="*/ 243677 h 6857979"/>
              <a:gd name="connsiteX29973" fmla="*/ 3880484 w 7283450"/>
              <a:gd name="connsiteY29973" fmla="*/ 243280 h 6857979"/>
              <a:gd name="connsiteX29974" fmla="*/ 3882469 w 7283450"/>
              <a:gd name="connsiteY29974" fmla="*/ 243280 h 6857979"/>
              <a:gd name="connsiteX29975" fmla="*/ 3887231 w 7283450"/>
              <a:gd name="connsiteY29975" fmla="*/ 243677 h 6857979"/>
              <a:gd name="connsiteX29976" fmla="*/ 3891200 w 7283450"/>
              <a:gd name="connsiteY29976" fmla="*/ 244074 h 6857979"/>
              <a:gd name="connsiteX29977" fmla="*/ 3892788 w 7283450"/>
              <a:gd name="connsiteY29977" fmla="*/ 244074 h 6857979"/>
              <a:gd name="connsiteX29978" fmla="*/ 3894772 w 7283450"/>
              <a:gd name="connsiteY29978" fmla="*/ 243677 h 6857979"/>
              <a:gd name="connsiteX29979" fmla="*/ 3897154 w 7283450"/>
              <a:gd name="connsiteY29979" fmla="*/ 241295 h 6857979"/>
              <a:gd name="connsiteX29980" fmla="*/ 3899138 w 7283450"/>
              <a:gd name="connsiteY29980" fmla="*/ 238914 h 6857979"/>
              <a:gd name="connsiteX29981" fmla="*/ 3904298 w 7283450"/>
              <a:gd name="connsiteY29981" fmla="*/ 232959 h 6857979"/>
              <a:gd name="connsiteX29982" fmla="*/ 3908664 w 7283450"/>
              <a:gd name="connsiteY29982" fmla="*/ 226211 h 6857979"/>
              <a:gd name="connsiteX29983" fmla="*/ 3913824 w 7283450"/>
              <a:gd name="connsiteY29983" fmla="*/ 218669 h 6857979"/>
              <a:gd name="connsiteX29984" fmla="*/ 3918586 w 7283450"/>
              <a:gd name="connsiteY29984" fmla="*/ 211524 h 6857979"/>
              <a:gd name="connsiteX29985" fmla="*/ 3923349 w 7283450"/>
              <a:gd name="connsiteY29985" fmla="*/ 205173 h 6857979"/>
              <a:gd name="connsiteX29986" fmla="*/ 3925334 w 7283450"/>
              <a:gd name="connsiteY29986" fmla="*/ 203188 h 6857979"/>
              <a:gd name="connsiteX29987" fmla="*/ 3927715 w 7283450"/>
              <a:gd name="connsiteY29987" fmla="*/ 201600 h 6857979"/>
              <a:gd name="connsiteX29988" fmla="*/ 3930096 w 7283450"/>
              <a:gd name="connsiteY29988" fmla="*/ 200410 h 6857979"/>
              <a:gd name="connsiteX29989" fmla="*/ 3727465 w 7283450"/>
              <a:gd name="connsiteY29989" fmla="*/ 87313 h 6857979"/>
              <a:gd name="connsiteX29990" fmla="*/ 3729867 w 7283450"/>
              <a:gd name="connsiteY29990" fmla="*/ 93294 h 6857979"/>
              <a:gd name="connsiteX29991" fmla="*/ 3732670 w 7283450"/>
              <a:gd name="connsiteY29991" fmla="*/ 98877 h 6857979"/>
              <a:gd name="connsiteX29992" fmla="*/ 3735874 w 7283450"/>
              <a:gd name="connsiteY29992" fmla="*/ 104061 h 6857979"/>
              <a:gd name="connsiteX29993" fmla="*/ 3739478 w 7283450"/>
              <a:gd name="connsiteY29993" fmla="*/ 109643 h 6857979"/>
              <a:gd name="connsiteX29994" fmla="*/ 3747087 w 7283450"/>
              <a:gd name="connsiteY29994" fmla="*/ 119612 h 6857979"/>
              <a:gd name="connsiteX29995" fmla="*/ 3755496 w 7283450"/>
              <a:gd name="connsiteY29995" fmla="*/ 129581 h 6857979"/>
              <a:gd name="connsiteX29996" fmla="*/ 3759501 w 7283450"/>
              <a:gd name="connsiteY29996" fmla="*/ 134765 h 6857979"/>
              <a:gd name="connsiteX29997" fmla="*/ 3762704 w 7283450"/>
              <a:gd name="connsiteY29997" fmla="*/ 139550 h 6857979"/>
              <a:gd name="connsiteX29998" fmla="*/ 3765908 w 7283450"/>
              <a:gd name="connsiteY29998" fmla="*/ 144734 h 6857979"/>
              <a:gd name="connsiteX29999" fmla="*/ 3767910 w 7283450"/>
              <a:gd name="connsiteY29999" fmla="*/ 149519 h 6857979"/>
              <a:gd name="connsiteX30000" fmla="*/ 3769512 w 7283450"/>
              <a:gd name="connsiteY30000" fmla="*/ 154703 h 6857979"/>
              <a:gd name="connsiteX30001" fmla="*/ 3770313 w 7283450"/>
              <a:gd name="connsiteY30001" fmla="*/ 160286 h 6857979"/>
              <a:gd name="connsiteX30002" fmla="*/ 3770313 w 7283450"/>
              <a:gd name="connsiteY30002" fmla="*/ 163077 h 6857979"/>
              <a:gd name="connsiteX30003" fmla="*/ 3769912 w 7283450"/>
              <a:gd name="connsiteY30003" fmla="*/ 165469 h 6857979"/>
              <a:gd name="connsiteX30004" fmla="*/ 3769512 w 7283450"/>
              <a:gd name="connsiteY30004" fmla="*/ 168659 h 6857979"/>
              <a:gd name="connsiteX30005" fmla="*/ 3768711 w 7283450"/>
              <a:gd name="connsiteY30005" fmla="*/ 171451 h 6857979"/>
              <a:gd name="connsiteX30006" fmla="*/ 3764706 w 7283450"/>
              <a:gd name="connsiteY30006" fmla="*/ 170653 h 6857979"/>
              <a:gd name="connsiteX30007" fmla="*/ 3761503 w 7283450"/>
              <a:gd name="connsiteY30007" fmla="*/ 169058 h 6857979"/>
              <a:gd name="connsiteX30008" fmla="*/ 3758299 w 7283450"/>
              <a:gd name="connsiteY30008" fmla="*/ 166666 h 6857979"/>
              <a:gd name="connsiteX30009" fmla="*/ 3755496 w 7283450"/>
              <a:gd name="connsiteY30009" fmla="*/ 164273 h 6857979"/>
              <a:gd name="connsiteX30010" fmla="*/ 3753093 w 7283450"/>
              <a:gd name="connsiteY30010" fmla="*/ 161482 h 6857979"/>
              <a:gd name="connsiteX30011" fmla="*/ 3751091 w 7283450"/>
              <a:gd name="connsiteY30011" fmla="*/ 157893 h 6857979"/>
              <a:gd name="connsiteX30012" fmla="*/ 3749089 w 7283450"/>
              <a:gd name="connsiteY30012" fmla="*/ 154304 h 6857979"/>
              <a:gd name="connsiteX30013" fmla="*/ 3747087 w 7283450"/>
              <a:gd name="connsiteY30013" fmla="*/ 150715 h 6857979"/>
              <a:gd name="connsiteX30014" fmla="*/ 3744684 w 7283450"/>
              <a:gd name="connsiteY30014" fmla="*/ 142341 h 6857979"/>
              <a:gd name="connsiteX30015" fmla="*/ 3742281 w 7283450"/>
              <a:gd name="connsiteY30015" fmla="*/ 133968 h 6857979"/>
              <a:gd name="connsiteX30016" fmla="*/ 3739478 w 7283450"/>
              <a:gd name="connsiteY30016" fmla="*/ 125593 h 6857979"/>
              <a:gd name="connsiteX30017" fmla="*/ 3737075 w 7283450"/>
              <a:gd name="connsiteY30017" fmla="*/ 117618 h 6857979"/>
              <a:gd name="connsiteX30018" fmla="*/ 3735474 w 7283450"/>
              <a:gd name="connsiteY30018" fmla="*/ 113631 h 6857979"/>
              <a:gd name="connsiteX30019" fmla="*/ 3733071 w 7283450"/>
              <a:gd name="connsiteY30019" fmla="*/ 109643 h 6857979"/>
              <a:gd name="connsiteX30020" fmla="*/ 3728666 w 7283450"/>
              <a:gd name="connsiteY30020" fmla="*/ 102466 h 6857979"/>
              <a:gd name="connsiteX30021" fmla="*/ 3727064 w 7283450"/>
              <a:gd name="connsiteY30021" fmla="*/ 98877 h 6857979"/>
              <a:gd name="connsiteX30022" fmla="*/ 3725863 w 7283450"/>
              <a:gd name="connsiteY30022" fmla="*/ 94889 h 6857979"/>
              <a:gd name="connsiteX30023" fmla="*/ 3725863 w 7283450"/>
              <a:gd name="connsiteY30023" fmla="*/ 93294 h 6857979"/>
              <a:gd name="connsiteX30024" fmla="*/ 3726263 w 7283450"/>
              <a:gd name="connsiteY30024" fmla="*/ 91300 h 6857979"/>
              <a:gd name="connsiteX30025" fmla="*/ 3726664 w 7283450"/>
              <a:gd name="connsiteY30025" fmla="*/ 89307 h 6857979"/>
              <a:gd name="connsiteX30026" fmla="*/ 5491519 w 7283450"/>
              <a:gd name="connsiteY30026" fmla="*/ 73025 h 6857979"/>
              <a:gd name="connsiteX30027" fmla="*/ 5500673 w 7283450"/>
              <a:gd name="connsiteY30027" fmla="*/ 73025 h 6857979"/>
              <a:gd name="connsiteX30028" fmla="*/ 5503062 w 7283450"/>
              <a:gd name="connsiteY30028" fmla="*/ 78984 h 6857979"/>
              <a:gd name="connsiteX30029" fmla="*/ 5504654 w 7283450"/>
              <a:gd name="connsiteY30029" fmla="*/ 85737 h 6857979"/>
              <a:gd name="connsiteX30030" fmla="*/ 5505450 w 7283450"/>
              <a:gd name="connsiteY30030" fmla="*/ 92491 h 6857979"/>
              <a:gd name="connsiteX30031" fmla="*/ 5505450 w 7283450"/>
              <a:gd name="connsiteY30031" fmla="*/ 99245 h 6857979"/>
              <a:gd name="connsiteX30032" fmla="*/ 5505052 w 7283450"/>
              <a:gd name="connsiteY30032" fmla="*/ 106395 h 6857979"/>
              <a:gd name="connsiteX30033" fmla="*/ 5504256 w 7283450"/>
              <a:gd name="connsiteY30033" fmla="*/ 113149 h 6857979"/>
              <a:gd name="connsiteX30034" fmla="*/ 5503062 w 7283450"/>
              <a:gd name="connsiteY30034" fmla="*/ 120300 h 6857979"/>
              <a:gd name="connsiteX30035" fmla="*/ 5501469 w 7283450"/>
              <a:gd name="connsiteY30035" fmla="*/ 127450 h 6857979"/>
              <a:gd name="connsiteX30036" fmla="*/ 5499081 w 7283450"/>
              <a:gd name="connsiteY30036" fmla="*/ 134999 h 6857979"/>
              <a:gd name="connsiteX30037" fmla="*/ 5496693 w 7283450"/>
              <a:gd name="connsiteY30037" fmla="*/ 142547 h 6857979"/>
              <a:gd name="connsiteX30038" fmla="*/ 5491121 w 7283450"/>
              <a:gd name="connsiteY30038" fmla="*/ 158040 h 6857979"/>
              <a:gd name="connsiteX30039" fmla="*/ 5479180 w 7283450"/>
              <a:gd name="connsiteY30039" fmla="*/ 189821 h 6857979"/>
              <a:gd name="connsiteX30040" fmla="*/ 5471617 w 7283450"/>
              <a:gd name="connsiteY30040" fmla="*/ 210877 h 6857979"/>
              <a:gd name="connsiteX30041" fmla="*/ 5464452 w 7283450"/>
              <a:gd name="connsiteY30041" fmla="*/ 231534 h 6857979"/>
              <a:gd name="connsiteX30042" fmla="*/ 5450919 w 7283450"/>
              <a:gd name="connsiteY30042" fmla="*/ 272850 h 6857979"/>
              <a:gd name="connsiteX30043" fmla="*/ 5443755 w 7283450"/>
              <a:gd name="connsiteY30043" fmla="*/ 293905 h 6857979"/>
              <a:gd name="connsiteX30044" fmla="*/ 5436192 w 7283450"/>
              <a:gd name="connsiteY30044" fmla="*/ 314166 h 6857979"/>
              <a:gd name="connsiteX30045" fmla="*/ 5427833 w 7283450"/>
              <a:gd name="connsiteY30045" fmla="*/ 334029 h 6857979"/>
              <a:gd name="connsiteX30046" fmla="*/ 5419077 w 7283450"/>
              <a:gd name="connsiteY30046" fmla="*/ 354290 h 6857979"/>
              <a:gd name="connsiteX30047" fmla="*/ 5414698 w 7283450"/>
              <a:gd name="connsiteY30047" fmla="*/ 364222 h 6857979"/>
              <a:gd name="connsiteX30048" fmla="*/ 5411116 w 7283450"/>
              <a:gd name="connsiteY30048" fmla="*/ 374153 h 6857979"/>
              <a:gd name="connsiteX30049" fmla="*/ 5407534 w 7283450"/>
              <a:gd name="connsiteY30049" fmla="*/ 384085 h 6857979"/>
              <a:gd name="connsiteX30050" fmla="*/ 5403554 w 7283450"/>
              <a:gd name="connsiteY30050" fmla="*/ 394016 h 6857979"/>
              <a:gd name="connsiteX30051" fmla="*/ 5399573 w 7283450"/>
              <a:gd name="connsiteY30051" fmla="*/ 403551 h 6857979"/>
              <a:gd name="connsiteX30052" fmla="*/ 5395195 w 7283450"/>
              <a:gd name="connsiteY30052" fmla="*/ 413085 h 6857979"/>
              <a:gd name="connsiteX30053" fmla="*/ 5386040 w 7283450"/>
              <a:gd name="connsiteY30053" fmla="*/ 432154 h 6857979"/>
              <a:gd name="connsiteX30054" fmla="*/ 5377283 w 7283450"/>
              <a:gd name="connsiteY30054" fmla="*/ 452017 h 6857979"/>
              <a:gd name="connsiteX30055" fmla="*/ 5373303 w 7283450"/>
              <a:gd name="connsiteY30055" fmla="*/ 462744 h 6857979"/>
              <a:gd name="connsiteX30056" fmla="*/ 5368925 w 7283450"/>
              <a:gd name="connsiteY30056" fmla="*/ 474662 h 6857979"/>
              <a:gd name="connsiteX30057" fmla="*/ 5368925 w 7283450"/>
              <a:gd name="connsiteY30057" fmla="*/ 466319 h 6857979"/>
              <a:gd name="connsiteX30058" fmla="*/ 5369323 w 7283450"/>
              <a:gd name="connsiteY30058" fmla="*/ 457977 h 6857979"/>
              <a:gd name="connsiteX30059" fmla="*/ 5370517 w 7283450"/>
              <a:gd name="connsiteY30059" fmla="*/ 449237 h 6857979"/>
              <a:gd name="connsiteX30060" fmla="*/ 5372905 w 7283450"/>
              <a:gd name="connsiteY30060" fmla="*/ 440894 h 6857979"/>
              <a:gd name="connsiteX30061" fmla="*/ 5374895 w 7283450"/>
              <a:gd name="connsiteY30061" fmla="*/ 432154 h 6857979"/>
              <a:gd name="connsiteX30062" fmla="*/ 5377283 w 7283450"/>
              <a:gd name="connsiteY30062" fmla="*/ 423812 h 6857979"/>
              <a:gd name="connsiteX30063" fmla="*/ 5383254 w 7283450"/>
              <a:gd name="connsiteY30063" fmla="*/ 406729 h 6857979"/>
              <a:gd name="connsiteX30064" fmla="*/ 5390418 w 7283450"/>
              <a:gd name="connsiteY30064" fmla="*/ 389250 h 6857979"/>
              <a:gd name="connsiteX30065" fmla="*/ 5396787 w 7283450"/>
              <a:gd name="connsiteY30065" fmla="*/ 372167 h 6857979"/>
              <a:gd name="connsiteX30066" fmla="*/ 5403554 w 7283450"/>
              <a:gd name="connsiteY30066" fmla="*/ 354687 h 6857979"/>
              <a:gd name="connsiteX30067" fmla="*/ 5407136 w 7283450"/>
              <a:gd name="connsiteY30067" fmla="*/ 345947 h 6857979"/>
              <a:gd name="connsiteX30068" fmla="*/ 5409922 w 7283450"/>
              <a:gd name="connsiteY30068" fmla="*/ 337207 h 6857979"/>
              <a:gd name="connsiteX30069" fmla="*/ 5412310 w 7283450"/>
              <a:gd name="connsiteY30069" fmla="*/ 328467 h 6857979"/>
              <a:gd name="connsiteX30070" fmla="*/ 5414300 w 7283450"/>
              <a:gd name="connsiteY30070" fmla="*/ 319728 h 6857979"/>
              <a:gd name="connsiteX30071" fmla="*/ 5418679 w 7283450"/>
              <a:gd name="connsiteY30071" fmla="*/ 302248 h 6857979"/>
              <a:gd name="connsiteX30072" fmla="*/ 5423057 w 7283450"/>
              <a:gd name="connsiteY30072" fmla="*/ 283974 h 6857979"/>
              <a:gd name="connsiteX30073" fmla="*/ 5425843 w 7283450"/>
              <a:gd name="connsiteY30073" fmla="*/ 275234 h 6857979"/>
              <a:gd name="connsiteX30074" fmla="*/ 5428630 w 7283450"/>
              <a:gd name="connsiteY30074" fmla="*/ 266891 h 6857979"/>
              <a:gd name="connsiteX30075" fmla="*/ 5434600 w 7283450"/>
              <a:gd name="connsiteY30075" fmla="*/ 251000 h 6857979"/>
              <a:gd name="connsiteX30076" fmla="*/ 5441367 w 7283450"/>
              <a:gd name="connsiteY30076" fmla="*/ 235110 h 6857979"/>
              <a:gd name="connsiteX30077" fmla="*/ 5447735 w 7283450"/>
              <a:gd name="connsiteY30077" fmla="*/ 219219 h 6857979"/>
              <a:gd name="connsiteX30078" fmla="*/ 5453706 w 7283450"/>
              <a:gd name="connsiteY30078" fmla="*/ 203329 h 6857979"/>
              <a:gd name="connsiteX30079" fmla="*/ 5464452 w 7283450"/>
              <a:gd name="connsiteY30079" fmla="*/ 172739 h 6857979"/>
              <a:gd name="connsiteX30080" fmla="*/ 5469627 w 7283450"/>
              <a:gd name="connsiteY30080" fmla="*/ 157643 h 6857979"/>
              <a:gd name="connsiteX30081" fmla="*/ 5474403 w 7283450"/>
              <a:gd name="connsiteY30081" fmla="*/ 142150 h 6857979"/>
              <a:gd name="connsiteX30082" fmla="*/ 5479180 w 7283450"/>
              <a:gd name="connsiteY30082" fmla="*/ 126259 h 6857979"/>
              <a:gd name="connsiteX30083" fmla="*/ 5483160 w 7283450"/>
              <a:gd name="connsiteY30083" fmla="*/ 109573 h 6857979"/>
              <a:gd name="connsiteX30084" fmla="*/ 5487538 w 7283450"/>
              <a:gd name="connsiteY30084" fmla="*/ 91696 h 6857979"/>
              <a:gd name="connsiteX30085" fmla="*/ 2579788 w 7283450"/>
              <a:gd name="connsiteY30085" fmla="*/ 73013 h 6857979"/>
              <a:gd name="connsiteX30086" fmla="*/ 2580988 w 7283450"/>
              <a:gd name="connsiteY30086" fmla="*/ 73013 h 6857979"/>
              <a:gd name="connsiteX30087" fmla="*/ 2581788 w 7283450"/>
              <a:gd name="connsiteY30087" fmla="*/ 73410 h 6857979"/>
              <a:gd name="connsiteX30088" fmla="*/ 2582588 w 7283450"/>
              <a:gd name="connsiteY30088" fmla="*/ 74204 h 6857979"/>
              <a:gd name="connsiteX30089" fmla="*/ 2582988 w 7283450"/>
              <a:gd name="connsiteY30089" fmla="*/ 74998 h 6857979"/>
              <a:gd name="connsiteX30090" fmla="*/ 2583388 w 7283450"/>
              <a:gd name="connsiteY30090" fmla="*/ 76585 h 6857979"/>
              <a:gd name="connsiteX30091" fmla="*/ 2582988 w 7283450"/>
              <a:gd name="connsiteY30091" fmla="*/ 78966 h 6857979"/>
              <a:gd name="connsiteX30092" fmla="*/ 2582188 w 7283450"/>
              <a:gd name="connsiteY30092" fmla="*/ 81348 h 6857979"/>
              <a:gd name="connsiteX30093" fmla="*/ 2581388 w 7283450"/>
              <a:gd name="connsiteY30093" fmla="*/ 83332 h 6857979"/>
              <a:gd name="connsiteX30094" fmla="*/ 2579788 w 7283450"/>
              <a:gd name="connsiteY30094" fmla="*/ 86110 h 6857979"/>
              <a:gd name="connsiteX30095" fmla="*/ 2580188 w 7283450"/>
              <a:gd name="connsiteY30095" fmla="*/ 87301 h 6857979"/>
              <a:gd name="connsiteX30096" fmla="*/ 2580988 w 7283450"/>
              <a:gd name="connsiteY30096" fmla="*/ 88095 h 6857979"/>
              <a:gd name="connsiteX30097" fmla="*/ 2581388 w 7283450"/>
              <a:gd name="connsiteY30097" fmla="*/ 88095 h 6857979"/>
              <a:gd name="connsiteX30098" fmla="*/ 2582188 w 7283450"/>
              <a:gd name="connsiteY30098" fmla="*/ 88095 h 6857979"/>
              <a:gd name="connsiteX30099" fmla="*/ 2583789 w 7283450"/>
              <a:gd name="connsiteY30099" fmla="*/ 86904 h 6857979"/>
              <a:gd name="connsiteX30100" fmla="*/ 2585788 w 7283450"/>
              <a:gd name="connsiteY30100" fmla="*/ 85316 h 6857979"/>
              <a:gd name="connsiteX30101" fmla="*/ 2588588 w 7283450"/>
              <a:gd name="connsiteY30101" fmla="*/ 83729 h 6857979"/>
              <a:gd name="connsiteX30102" fmla="*/ 2589388 w 7283450"/>
              <a:gd name="connsiteY30102" fmla="*/ 82935 h 6857979"/>
              <a:gd name="connsiteX30103" fmla="*/ 2590588 w 7283450"/>
              <a:gd name="connsiteY30103" fmla="*/ 82935 h 6857979"/>
              <a:gd name="connsiteX30104" fmla="*/ 2591788 w 7283450"/>
              <a:gd name="connsiteY30104" fmla="*/ 82935 h 6857979"/>
              <a:gd name="connsiteX30105" fmla="*/ 2592988 w 7283450"/>
              <a:gd name="connsiteY30105" fmla="*/ 83332 h 6857979"/>
              <a:gd name="connsiteX30106" fmla="*/ 2594188 w 7283450"/>
              <a:gd name="connsiteY30106" fmla="*/ 84523 h 6857979"/>
              <a:gd name="connsiteX30107" fmla="*/ 2595788 w 7283450"/>
              <a:gd name="connsiteY30107" fmla="*/ 86110 h 6857979"/>
              <a:gd name="connsiteX30108" fmla="*/ 2595788 w 7283450"/>
              <a:gd name="connsiteY30108" fmla="*/ 79363 h 6857979"/>
              <a:gd name="connsiteX30109" fmla="*/ 2596588 w 7283450"/>
              <a:gd name="connsiteY30109" fmla="*/ 81745 h 6857979"/>
              <a:gd name="connsiteX30110" fmla="*/ 2597389 w 7283450"/>
              <a:gd name="connsiteY30110" fmla="*/ 84523 h 6857979"/>
              <a:gd name="connsiteX30111" fmla="*/ 2597788 w 7283450"/>
              <a:gd name="connsiteY30111" fmla="*/ 87301 h 6857979"/>
              <a:gd name="connsiteX30112" fmla="*/ 2597788 w 7283450"/>
              <a:gd name="connsiteY30112" fmla="*/ 90873 h 6857979"/>
              <a:gd name="connsiteX30113" fmla="*/ 2597389 w 7283450"/>
              <a:gd name="connsiteY30113" fmla="*/ 93651 h 6857979"/>
              <a:gd name="connsiteX30114" fmla="*/ 2596588 w 7283450"/>
              <a:gd name="connsiteY30114" fmla="*/ 96032 h 6857979"/>
              <a:gd name="connsiteX30115" fmla="*/ 2595788 w 7283450"/>
              <a:gd name="connsiteY30115" fmla="*/ 97620 h 6857979"/>
              <a:gd name="connsiteX30116" fmla="*/ 2594988 w 7283450"/>
              <a:gd name="connsiteY30116" fmla="*/ 98413 h 6857979"/>
              <a:gd name="connsiteX30117" fmla="*/ 2593388 w 7283450"/>
              <a:gd name="connsiteY30117" fmla="*/ 99207 h 6857979"/>
              <a:gd name="connsiteX30118" fmla="*/ 2592188 w 7283450"/>
              <a:gd name="connsiteY30118" fmla="*/ 99604 h 6857979"/>
              <a:gd name="connsiteX30119" fmla="*/ 2597389 w 7283450"/>
              <a:gd name="connsiteY30119" fmla="*/ 101191 h 6857979"/>
              <a:gd name="connsiteX30120" fmla="*/ 2599388 w 7283450"/>
              <a:gd name="connsiteY30120" fmla="*/ 101985 h 6857979"/>
              <a:gd name="connsiteX30121" fmla="*/ 2600588 w 7283450"/>
              <a:gd name="connsiteY30121" fmla="*/ 103176 h 6857979"/>
              <a:gd name="connsiteX30122" fmla="*/ 2601788 w 7283450"/>
              <a:gd name="connsiteY30122" fmla="*/ 105954 h 6857979"/>
              <a:gd name="connsiteX30123" fmla="*/ 2602188 w 7283450"/>
              <a:gd name="connsiteY30123" fmla="*/ 109129 h 6857979"/>
              <a:gd name="connsiteX30124" fmla="*/ 2602188 w 7283450"/>
              <a:gd name="connsiteY30124" fmla="*/ 113495 h 6857979"/>
              <a:gd name="connsiteX30125" fmla="*/ 2601788 w 7283450"/>
              <a:gd name="connsiteY30125" fmla="*/ 119448 h 6857979"/>
              <a:gd name="connsiteX30126" fmla="*/ 2602588 w 7283450"/>
              <a:gd name="connsiteY30126" fmla="*/ 119448 h 6857979"/>
              <a:gd name="connsiteX30127" fmla="*/ 2603788 w 7283450"/>
              <a:gd name="connsiteY30127" fmla="*/ 119051 h 6857979"/>
              <a:gd name="connsiteX30128" fmla="*/ 2604188 w 7283450"/>
              <a:gd name="connsiteY30128" fmla="*/ 118257 h 6857979"/>
              <a:gd name="connsiteX30129" fmla="*/ 2604588 w 7283450"/>
              <a:gd name="connsiteY30129" fmla="*/ 117463 h 6857979"/>
              <a:gd name="connsiteX30130" fmla="*/ 2604989 w 7283450"/>
              <a:gd name="connsiteY30130" fmla="*/ 112701 h 6857979"/>
              <a:gd name="connsiteX30131" fmla="*/ 2606588 w 7283450"/>
              <a:gd name="connsiteY30131" fmla="*/ 113495 h 6857979"/>
              <a:gd name="connsiteX30132" fmla="*/ 2607388 w 7283450"/>
              <a:gd name="connsiteY30132" fmla="*/ 115082 h 6857979"/>
              <a:gd name="connsiteX30133" fmla="*/ 2608188 w 7283450"/>
              <a:gd name="connsiteY30133" fmla="*/ 115876 h 6857979"/>
              <a:gd name="connsiteX30134" fmla="*/ 2608188 w 7283450"/>
              <a:gd name="connsiteY30134" fmla="*/ 117066 h 6857979"/>
              <a:gd name="connsiteX30135" fmla="*/ 2607788 w 7283450"/>
              <a:gd name="connsiteY30135" fmla="*/ 118257 h 6857979"/>
              <a:gd name="connsiteX30136" fmla="*/ 2607388 w 7283450"/>
              <a:gd name="connsiteY30136" fmla="*/ 119051 h 6857979"/>
              <a:gd name="connsiteX30137" fmla="*/ 2605388 w 7283450"/>
              <a:gd name="connsiteY30137" fmla="*/ 121035 h 6857979"/>
              <a:gd name="connsiteX30138" fmla="*/ 2602588 w 7283450"/>
              <a:gd name="connsiteY30138" fmla="*/ 122226 h 6857979"/>
              <a:gd name="connsiteX30139" fmla="*/ 2601388 w 7283450"/>
              <a:gd name="connsiteY30139" fmla="*/ 123019 h 6857979"/>
              <a:gd name="connsiteX30140" fmla="*/ 2599788 w 7283450"/>
              <a:gd name="connsiteY30140" fmla="*/ 123019 h 6857979"/>
              <a:gd name="connsiteX30141" fmla="*/ 2598588 w 7283450"/>
              <a:gd name="connsiteY30141" fmla="*/ 122226 h 6857979"/>
              <a:gd name="connsiteX30142" fmla="*/ 2597389 w 7283450"/>
              <a:gd name="connsiteY30142" fmla="*/ 121829 h 6857979"/>
              <a:gd name="connsiteX30143" fmla="*/ 2596588 w 7283450"/>
              <a:gd name="connsiteY30143" fmla="*/ 121035 h 6857979"/>
              <a:gd name="connsiteX30144" fmla="*/ 2595788 w 7283450"/>
              <a:gd name="connsiteY30144" fmla="*/ 119448 h 6857979"/>
              <a:gd name="connsiteX30145" fmla="*/ 2595788 w 7283450"/>
              <a:gd name="connsiteY30145" fmla="*/ 143260 h 6857979"/>
              <a:gd name="connsiteX30146" fmla="*/ 2596988 w 7283450"/>
              <a:gd name="connsiteY30146" fmla="*/ 142863 h 6857979"/>
              <a:gd name="connsiteX30147" fmla="*/ 2597788 w 7283450"/>
              <a:gd name="connsiteY30147" fmla="*/ 142466 h 6857979"/>
              <a:gd name="connsiteX30148" fmla="*/ 2598588 w 7283450"/>
              <a:gd name="connsiteY30148" fmla="*/ 141673 h 6857979"/>
              <a:gd name="connsiteX30149" fmla="*/ 2598588 w 7283450"/>
              <a:gd name="connsiteY30149" fmla="*/ 140879 h 6857979"/>
              <a:gd name="connsiteX30150" fmla="*/ 2598989 w 7283450"/>
              <a:gd name="connsiteY30150" fmla="*/ 137704 h 6857979"/>
              <a:gd name="connsiteX30151" fmla="*/ 2598588 w 7283450"/>
              <a:gd name="connsiteY30151" fmla="*/ 134926 h 6857979"/>
              <a:gd name="connsiteX30152" fmla="*/ 2598588 w 7283450"/>
              <a:gd name="connsiteY30152" fmla="*/ 132148 h 6857979"/>
              <a:gd name="connsiteX30153" fmla="*/ 2598989 w 7283450"/>
              <a:gd name="connsiteY30153" fmla="*/ 130560 h 6857979"/>
              <a:gd name="connsiteX30154" fmla="*/ 2599388 w 7283450"/>
              <a:gd name="connsiteY30154" fmla="*/ 129369 h 6857979"/>
              <a:gd name="connsiteX30155" fmla="*/ 2600188 w 7283450"/>
              <a:gd name="connsiteY30155" fmla="*/ 128973 h 6857979"/>
              <a:gd name="connsiteX30156" fmla="*/ 2601388 w 7283450"/>
              <a:gd name="connsiteY30156" fmla="*/ 128576 h 6857979"/>
              <a:gd name="connsiteX30157" fmla="*/ 2602588 w 7283450"/>
              <a:gd name="connsiteY30157" fmla="*/ 128973 h 6857979"/>
              <a:gd name="connsiteX30158" fmla="*/ 2604989 w 7283450"/>
              <a:gd name="connsiteY30158" fmla="*/ 129369 h 6857979"/>
              <a:gd name="connsiteX30159" fmla="*/ 2603788 w 7283450"/>
              <a:gd name="connsiteY30159" fmla="*/ 134926 h 6857979"/>
              <a:gd name="connsiteX30160" fmla="*/ 2602988 w 7283450"/>
              <a:gd name="connsiteY30160" fmla="*/ 137307 h 6857979"/>
              <a:gd name="connsiteX30161" fmla="*/ 2603788 w 7283450"/>
              <a:gd name="connsiteY30161" fmla="*/ 137704 h 6857979"/>
              <a:gd name="connsiteX30162" fmla="*/ 2604188 w 7283450"/>
              <a:gd name="connsiteY30162" fmla="*/ 138101 h 6857979"/>
              <a:gd name="connsiteX30163" fmla="*/ 2604989 w 7283450"/>
              <a:gd name="connsiteY30163" fmla="*/ 138101 h 6857979"/>
              <a:gd name="connsiteX30164" fmla="*/ 2606188 w 7283450"/>
              <a:gd name="connsiteY30164" fmla="*/ 137704 h 6857979"/>
              <a:gd name="connsiteX30165" fmla="*/ 2606588 w 7283450"/>
              <a:gd name="connsiteY30165" fmla="*/ 138101 h 6857979"/>
              <a:gd name="connsiteX30166" fmla="*/ 2606588 w 7283450"/>
              <a:gd name="connsiteY30166" fmla="*/ 138498 h 6857979"/>
              <a:gd name="connsiteX30167" fmla="*/ 2606588 w 7283450"/>
              <a:gd name="connsiteY30167" fmla="*/ 141276 h 6857979"/>
              <a:gd name="connsiteX30168" fmla="*/ 2604989 w 7283450"/>
              <a:gd name="connsiteY30168" fmla="*/ 146435 h 6857979"/>
              <a:gd name="connsiteX30169" fmla="*/ 2606988 w 7283450"/>
              <a:gd name="connsiteY30169" fmla="*/ 145244 h 6857979"/>
              <a:gd name="connsiteX30170" fmla="*/ 2608988 w 7283450"/>
              <a:gd name="connsiteY30170" fmla="*/ 144054 h 6857979"/>
              <a:gd name="connsiteX30171" fmla="*/ 2610188 w 7283450"/>
              <a:gd name="connsiteY30171" fmla="*/ 142069 h 6857979"/>
              <a:gd name="connsiteX30172" fmla="*/ 2610989 w 7283450"/>
              <a:gd name="connsiteY30172" fmla="*/ 139291 h 6857979"/>
              <a:gd name="connsiteX30173" fmla="*/ 2612588 w 7283450"/>
              <a:gd name="connsiteY30173" fmla="*/ 144451 h 6857979"/>
              <a:gd name="connsiteX30174" fmla="*/ 2612588 w 7283450"/>
              <a:gd name="connsiteY30174" fmla="*/ 148023 h 6857979"/>
              <a:gd name="connsiteX30175" fmla="*/ 2612188 w 7283450"/>
              <a:gd name="connsiteY30175" fmla="*/ 151198 h 6857979"/>
              <a:gd name="connsiteX30176" fmla="*/ 2610588 w 7283450"/>
              <a:gd name="connsiteY30176" fmla="*/ 153976 h 6857979"/>
              <a:gd name="connsiteX30177" fmla="*/ 2608988 w 7283450"/>
              <a:gd name="connsiteY30177" fmla="*/ 155960 h 6857979"/>
              <a:gd name="connsiteX30178" fmla="*/ 2606988 w 7283450"/>
              <a:gd name="connsiteY30178" fmla="*/ 157548 h 6857979"/>
              <a:gd name="connsiteX30179" fmla="*/ 2604588 w 7283450"/>
              <a:gd name="connsiteY30179" fmla="*/ 158738 h 6857979"/>
              <a:gd name="connsiteX30180" fmla="*/ 2601788 w 7283450"/>
              <a:gd name="connsiteY30180" fmla="*/ 159929 h 6857979"/>
              <a:gd name="connsiteX30181" fmla="*/ 2602588 w 7283450"/>
              <a:gd name="connsiteY30181" fmla="*/ 161516 h 6857979"/>
              <a:gd name="connsiteX30182" fmla="*/ 2604588 w 7283450"/>
              <a:gd name="connsiteY30182" fmla="*/ 162707 h 6857979"/>
              <a:gd name="connsiteX30183" fmla="*/ 2606188 w 7283450"/>
              <a:gd name="connsiteY30183" fmla="*/ 163898 h 6857979"/>
              <a:gd name="connsiteX30184" fmla="*/ 2607788 w 7283450"/>
              <a:gd name="connsiteY30184" fmla="*/ 165088 h 6857979"/>
              <a:gd name="connsiteX30185" fmla="*/ 2609788 w 7283450"/>
              <a:gd name="connsiteY30185" fmla="*/ 165882 h 6857979"/>
              <a:gd name="connsiteX30186" fmla="*/ 2612588 w 7283450"/>
              <a:gd name="connsiteY30186" fmla="*/ 166279 h 6857979"/>
              <a:gd name="connsiteX30187" fmla="*/ 2614988 w 7283450"/>
              <a:gd name="connsiteY30187" fmla="*/ 166676 h 6857979"/>
              <a:gd name="connsiteX30188" fmla="*/ 2617388 w 7283450"/>
              <a:gd name="connsiteY30188" fmla="*/ 166676 h 6857979"/>
              <a:gd name="connsiteX30189" fmla="*/ 2616588 w 7283450"/>
              <a:gd name="connsiteY30189" fmla="*/ 169454 h 6857979"/>
              <a:gd name="connsiteX30190" fmla="*/ 2615788 w 7283450"/>
              <a:gd name="connsiteY30190" fmla="*/ 171835 h 6857979"/>
              <a:gd name="connsiteX30191" fmla="*/ 2615388 w 7283450"/>
              <a:gd name="connsiteY30191" fmla="*/ 174216 h 6857979"/>
              <a:gd name="connsiteX30192" fmla="*/ 2615388 w 7283450"/>
              <a:gd name="connsiteY30192" fmla="*/ 176201 h 6857979"/>
              <a:gd name="connsiteX30193" fmla="*/ 2615788 w 7283450"/>
              <a:gd name="connsiteY30193" fmla="*/ 179376 h 6857979"/>
              <a:gd name="connsiteX30194" fmla="*/ 2616588 w 7283450"/>
              <a:gd name="connsiteY30194" fmla="*/ 181757 h 6857979"/>
              <a:gd name="connsiteX30195" fmla="*/ 2617388 w 7283450"/>
              <a:gd name="connsiteY30195" fmla="*/ 184932 h 6857979"/>
              <a:gd name="connsiteX30196" fmla="*/ 2617788 w 7283450"/>
              <a:gd name="connsiteY30196" fmla="*/ 187710 h 6857979"/>
              <a:gd name="connsiteX30197" fmla="*/ 2617388 w 7283450"/>
              <a:gd name="connsiteY30197" fmla="*/ 189298 h 6857979"/>
              <a:gd name="connsiteX30198" fmla="*/ 2616989 w 7283450"/>
              <a:gd name="connsiteY30198" fmla="*/ 191679 h 6857979"/>
              <a:gd name="connsiteX30199" fmla="*/ 2615788 w 7283450"/>
              <a:gd name="connsiteY30199" fmla="*/ 194060 h 6857979"/>
              <a:gd name="connsiteX30200" fmla="*/ 2614588 w 7283450"/>
              <a:gd name="connsiteY30200" fmla="*/ 196441 h 6857979"/>
              <a:gd name="connsiteX30201" fmla="*/ 2613388 w 7283450"/>
              <a:gd name="connsiteY30201" fmla="*/ 199616 h 6857979"/>
              <a:gd name="connsiteX30202" fmla="*/ 2612988 w 7283450"/>
              <a:gd name="connsiteY30202" fmla="*/ 200013 h 6857979"/>
              <a:gd name="connsiteX30203" fmla="*/ 2612588 w 7283450"/>
              <a:gd name="connsiteY30203" fmla="*/ 199616 h 6857979"/>
              <a:gd name="connsiteX30204" fmla="*/ 2611388 w 7283450"/>
              <a:gd name="connsiteY30204" fmla="*/ 198029 h 6857979"/>
              <a:gd name="connsiteX30205" fmla="*/ 2610989 w 7283450"/>
              <a:gd name="connsiteY30205" fmla="*/ 195647 h 6857979"/>
              <a:gd name="connsiteX30206" fmla="*/ 2610989 w 7283450"/>
              <a:gd name="connsiteY30206" fmla="*/ 188504 h 6857979"/>
              <a:gd name="connsiteX30207" fmla="*/ 2610989 w 7283450"/>
              <a:gd name="connsiteY30207" fmla="*/ 183344 h 6857979"/>
              <a:gd name="connsiteX30208" fmla="*/ 2609788 w 7283450"/>
              <a:gd name="connsiteY30208" fmla="*/ 184138 h 6857979"/>
              <a:gd name="connsiteX30209" fmla="*/ 2608588 w 7283450"/>
              <a:gd name="connsiteY30209" fmla="*/ 185329 h 6857979"/>
              <a:gd name="connsiteX30210" fmla="*/ 2606988 w 7283450"/>
              <a:gd name="connsiteY30210" fmla="*/ 188504 h 6857979"/>
              <a:gd name="connsiteX30211" fmla="*/ 2605788 w 7283450"/>
              <a:gd name="connsiteY30211" fmla="*/ 189694 h 6857979"/>
              <a:gd name="connsiteX30212" fmla="*/ 2604188 w 7283450"/>
              <a:gd name="connsiteY30212" fmla="*/ 190488 h 6857979"/>
              <a:gd name="connsiteX30213" fmla="*/ 2601788 w 7283450"/>
              <a:gd name="connsiteY30213" fmla="*/ 190488 h 6857979"/>
              <a:gd name="connsiteX30214" fmla="*/ 2598588 w 7283450"/>
              <a:gd name="connsiteY30214" fmla="*/ 189694 h 6857979"/>
              <a:gd name="connsiteX30215" fmla="*/ 2600588 w 7283450"/>
              <a:gd name="connsiteY30215" fmla="*/ 184535 h 6857979"/>
              <a:gd name="connsiteX30216" fmla="*/ 2600988 w 7283450"/>
              <a:gd name="connsiteY30216" fmla="*/ 182154 h 6857979"/>
              <a:gd name="connsiteX30217" fmla="*/ 2600988 w 7283450"/>
              <a:gd name="connsiteY30217" fmla="*/ 180963 h 6857979"/>
              <a:gd name="connsiteX30218" fmla="*/ 2600988 w 7283450"/>
              <a:gd name="connsiteY30218" fmla="*/ 180169 h 6857979"/>
              <a:gd name="connsiteX30219" fmla="*/ 2600188 w 7283450"/>
              <a:gd name="connsiteY30219" fmla="*/ 179376 h 6857979"/>
              <a:gd name="connsiteX30220" fmla="*/ 2598989 w 7283450"/>
              <a:gd name="connsiteY30220" fmla="*/ 178582 h 6857979"/>
              <a:gd name="connsiteX30221" fmla="*/ 2597389 w 7283450"/>
              <a:gd name="connsiteY30221" fmla="*/ 177788 h 6857979"/>
              <a:gd name="connsiteX30222" fmla="*/ 2596988 w 7283450"/>
              <a:gd name="connsiteY30222" fmla="*/ 177391 h 6857979"/>
              <a:gd name="connsiteX30223" fmla="*/ 2596188 w 7283450"/>
              <a:gd name="connsiteY30223" fmla="*/ 176201 h 6857979"/>
              <a:gd name="connsiteX30224" fmla="*/ 2595788 w 7283450"/>
              <a:gd name="connsiteY30224" fmla="*/ 174613 h 6857979"/>
              <a:gd name="connsiteX30225" fmla="*/ 2595388 w 7283450"/>
              <a:gd name="connsiteY30225" fmla="*/ 172629 h 6857979"/>
              <a:gd name="connsiteX30226" fmla="*/ 2595388 w 7283450"/>
              <a:gd name="connsiteY30226" fmla="*/ 169851 h 6857979"/>
              <a:gd name="connsiteX30227" fmla="*/ 2595788 w 7283450"/>
              <a:gd name="connsiteY30227" fmla="*/ 166676 h 6857979"/>
              <a:gd name="connsiteX30228" fmla="*/ 2593388 w 7283450"/>
              <a:gd name="connsiteY30228" fmla="*/ 169057 h 6857979"/>
              <a:gd name="connsiteX30229" fmla="*/ 2591788 w 7283450"/>
              <a:gd name="connsiteY30229" fmla="*/ 170248 h 6857979"/>
              <a:gd name="connsiteX30230" fmla="*/ 2590588 w 7283450"/>
              <a:gd name="connsiteY30230" fmla="*/ 170644 h 6857979"/>
              <a:gd name="connsiteX30231" fmla="*/ 2589388 w 7283450"/>
              <a:gd name="connsiteY30231" fmla="*/ 169851 h 6857979"/>
              <a:gd name="connsiteX30232" fmla="*/ 2588588 w 7283450"/>
              <a:gd name="connsiteY30232" fmla="*/ 168660 h 6857979"/>
              <a:gd name="connsiteX30233" fmla="*/ 2587788 w 7283450"/>
              <a:gd name="connsiteY30233" fmla="*/ 166676 h 6857979"/>
              <a:gd name="connsiteX30234" fmla="*/ 2585788 w 7283450"/>
              <a:gd name="connsiteY30234" fmla="*/ 160723 h 6857979"/>
              <a:gd name="connsiteX30235" fmla="*/ 2584988 w 7283450"/>
              <a:gd name="connsiteY30235" fmla="*/ 153579 h 6857979"/>
              <a:gd name="connsiteX30236" fmla="*/ 2584188 w 7283450"/>
              <a:gd name="connsiteY30236" fmla="*/ 145641 h 6857979"/>
              <a:gd name="connsiteX30237" fmla="*/ 2583388 w 7283450"/>
              <a:gd name="connsiteY30237" fmla="*/ 138498 h 6857979"/>
              <a:gd name="connsiteX30238" fmla="*/ 2582588 w 7283450"/>
              <a:gd name="connsiteY30238" fmla="*/ 132941 h 6857979"/>
              <a:gd name="connsiteX30239" fmla="*/ 2587388 w 7283450"/>
              <a:gd name="connsiteY30239" fmla="*/ 136513 h 6857979"/>
              <a:gd name="connsiteX30240" fmla="*/ 2588588 w 7283450"/>
              <a:gd name="connsiteY30240" fmla="*/ 137307 h 6857979"/>
              <a:gd name="connsiteX30241" fmla="*/ 2589388 w 7283450"/>
              <a:gd name="connsiteY30241" fmla="*/ 137307 h 6857979"/>
              <a:gd name="connsiteX30242" fmla="*/ 2589789 w 7283450"/>
              <a:gd name="connsiteY30242" fmla="*/ 137307 h 6857979"/>
              <a:gd name="connsiteX30243" fmla="*/ 2590588 w 7283450"/>
              <a:gd name="connsiteY30243" fmla="*/ 136513 h 6857979"/>
              <a:gd name="connsiteX30244" fmla="*/ 2590988 w 7283450"/>
              <a:gd name="connsiteY30244" fmla="*/ 133735 h 6857979"/>
              <a:gd name="connsiteX30245" fmla="*/ 2592188 w 7283450"/>
              <a:gd name="connsiteY30245" fmla="*/ 123019 h 6857979"/>
              <a:gd name="connsiteX30246" fmla="*/ 2590988 w 7283450"/>
              <a:gd name="connsiteY30246" fmla="*/ 124607 h 6857979"/>
              <a:gd name="connsiteX30247" fmla="*/ 2590188 w 7283450"/>
              <a:gd name="connsiteY30247" fmla="*/ 125798 h 6857979"/>
              <a:gd name="connsiteX30248" fmla="*/ 2589388 w 7283450"/>
              <a:gd name="connsiteY30248" fmla="*/ 125798 h 6857979"/>
              <a:gd name="connsiteX30249" fmla="*/ 2588588 w 7283450"/>
              <a:gd name="connsiteY30249" fmla="*/ 125798 h 6857979"/>
              <a:gd name="connsiteX30250" fmla="*/ 2587788 w 7283450"/>
              <a:gd name="connsiteY30250" fmla="*/ 125401 h 6857979"/>
              <a:gd name="connsiteX30251" fmla="*/ 2586988 w 7283450"/>
              <a:gd name="connsiteY30251" fmla="*/ 124607 h 6857979"/>
              <a:gd name="connsiteX30252" fmla="*/ 2585389 w 7283450"/>
              <a:gd name="connsiteY30252" fmla="*/ 122226 h 6857979"/>
              <a:gd name="connsiteX30253" fmla="*/ 2584588 w 7283450"/>
              <a:gd name="connsiteY30253" fmla="*/ 120638 h 6857979"/>
              <a:gd name="connsiteX30254" fmla="*/ 2584188 w 7283450"/>
              <a:gd name="connsiteY30254" fmla="*/ 120241 h 6857979"/>
              <a:gd name="connsiteX30255" fmla="*/ 2583789 w 7283450"/>
              <a:gd name="connsiteY30255" fmla="*/ 120241 h 6857979"/>
              <a:gd name="connsiteX30256" fmla="*/ 2583388 w 7283450"/>
              <a:gd name="connsiteY30256" fmla="*/ 120638 h 6857979"/>
              <a:gd name="connsiteX30257" fmla="*/ 2583388 w 7283450"/>
              <a:gd name="connsiteY30257" fmla="*/ 121829 h 6857979"/>
              <a:gd name="connsiteX30258" fmla="*/ 2582588 w 7283450"/>
              <a:gd name="connsiteY30258" fmla="*/ 126194 h 6857979"/>
              <a:gd name="connsiteX30259" fmla="*/ 2581388 w 7283450"/>
              <a:gd name="connsiteY30259" fmla="*/ 127385 h 6857979"/>
              <a:gd name="connsiteX30260" fmla="*/ 2580588 w 7283450"/>
              <a:gd name="connsiteY30260" fmla="*/ 127385 h 6857979"/>
              <a:gd name="connsiteX30261" fmla="*/ 2580188 w 7283450"/>
              <a:gd name="connsiteY30261" fmla="*/ 126988 h 6857979"/>
              <a:gd name="connsiteX30262" fmla="*/ 2580188 w 7283450"/>
              <a:gd name="connsiteY30262" fmla="*/ 126194 h 6857979"/>
              <a:gd name="connsiteX30263" fmla="*/ 2580588 w 7283450"/>
              <a:gd name="connsiteY30263" fmla="*/ 123416 h 6857979"/>
              <a:gd name="connsiteX30264" fmla="*/ 2581388 w 7283450"/>
              <a:gd name="connsiteY30264" fmla="*/ 119448 h 6857979"/>
              <a:gd name="connsiteX30265" fmla="*/ 2581788 w 7283450"/>
              <a:gd name="connsiteY30265" fmla="*/ 115082 h 6857979"/>
              <a:gd name="connsiteX30266" fmla="*/ 2581788 w 7283450"/>
              <a:gd name="connsiteY30266" fmla="*/ 112701 h 6857979"/>
              <a:gd name="connsiteX30267" fmla="*/ 2581388 w 7283450"/>
              <a:gd name="connsiteY30267" fmla="*/ 110716 h 6857979"/>
              <a:gd name="connsiteX30268" fmla="*/ 2580988 w 7283450"/>
              <a:gd name="connsiteY30268" fmla="*/ 109129 h 6857979"/>
              <a:gd name="connsiteX30269" fmla="*/ 2580188 w 7283450"/>
              <a:gd name="connsiteY30269" fmla="*/ 107938 h 6857979"/>
              <a:gd name="connsiteX30270" fmla="*/ 2578588 w 7283450"/>
              <a:gd name="connsiteY30270" fmla="*/ 106748 h 6857979"/>
              <a:gd name="connsiteX30271" fmla="*/ 2576188 w 7283450"/>
              <a:gd name="connsiteY30271" fmla="*/ 106351 h 6857979"/>
              <a:gd name="connsiteX30272" fmla="*/ 2573788 w 7283450"/>
              <a:gd name="connsiteY30272" fmla="*/ 107145 h 6857979"/>
              <a:gd name="connsiteX30273" fmla="*/ 2573389 w 7283450"/>
              <a:gd name="connsiteY30273" fmla="*/ 107938 h 6857979"/>
              <a:gd name="connsiteX30274" fmla="*/ 2572988 w 7283450"/>
              <a:gd name="connsiteY30274" fmla="*/ 108335 h 6857979"/>
              <a:gd name="connsiteX30275" fmla="*/ 2572988 w 7283450"/>
              <a:gd name="connsiteY30275" fmla="*/ 109923 h 6857979"/>
              <a:gd name="connsiteX30276" fmla="*/ 2574188 w 7283450"/>
              <a:gd name="connsiteY30276" fmla="*/ 111510 h 6857979"/>
              <a:gd name="connsiteX30277" fmla="*/ 2575388 w 7283450"/>
              <a:gd name="connsiteY30277" fmla="*/ 113098 h 6857979"/>
              <a:gd name="connsiteX30278" fmla="*/ 2576188 w 7283450"/>
              <a:gd name="connsiteY30278" fmla="*/ 115479 h 6857979"/>
              <a:gd name="connsiteX30279" fmla="*/ 2576988 w 7283450"/>
              <a:gd name="connsiteY30279" fmla="*/ 117463 h 6857979"/>
              <a:gd name="connsiteX30280" fmla="*/ 2576588 w 7283450"/>
              <a:gd name="connsiteY30280" fmla="*/ 118654 h 6857979"/>
              <a:gd name="connsiteX30281" fmla="*/ 2576188 w 7283450"/>
              <a:gd name="connsiteY30281" fmla="*/ 119448 h 6857979"/>
              <a:gd name="connsiteX30282" fmla="*/ 2574188 w 7283450"/>
              <a:gd name="connsiteY30282" fmla="*/ 118257 h 6857979"/>
              <a:gd name="connsiteX30283" fmla="*/ 2570988 w 7283450"/>
              <a:gd name="connsiteY30283" fmla="*/ 116273 h 6857979"/>
              <a:gd name="connsiteX30284" fmla="*/ 2569388 w 7283450"/>
              <a:gd name="connsiteY30284" fmla="*/ 115082 h 6857979"/>
              <a:gd name="connsiteX30285" fmla="*/ 2567788 w 7283450"/>
              <a:gd name="connsiteY30285" fmla="*/ 113098 h 6857979"/>
              <a:gd name="connsiteX30286" fmla="*/ 2566988 w 7283450"/>
              <a:gd name="connsiteY30286" fmla="*/ 111510 h 6857979"/>
              <a:gd name="connsiteX30287" fmla="*/ 2566988 w 7283450"/>
              <a:gd name="connsiteY30287" fmla="*/ 109526 h 6857979"/>
              <a:gd name="connsiteX30288" fmla="*/ 2567388 w 7283450"/>
              <a:gd name="connsiteY30288" fmla="*/ 108732 h 6857979"/>
              <a:gd name="connsiteX30289" fmla="*/ 2568588 w 7283450"/>
              <a:gd name="connsiteY30289" fmla="*/ 107541 h 6857979"/>
              <a:gd name="connsiteX30290" fmla="*/ 2571789 w 7283450"/>
              <a:gd name="connsiteY30290" fmla="*/ 105954 h 6857979"/>
              <a:gd name="connsiteX30291" fmla="*/ 2574988 w 7283450"/>
              <a:gd name="connsiteY30291" fmla="*/ 103970 h 6857979"/>
              <a:gd name="connsiteX30292" fmla="*/ 2575788 w 7283450"/>
              <a:gd name="connsiteY30292" fmla="*/ 103573 h 6857979"/>
              <a:gd name="connsiteX30293" fmla="*/ 2576188 w 7283450"/>
              <a:gd name="connsiteY30293" fmla="*/ 102779 h 6857979"/>
              <a:gd name="connsiteX30294" fmla="*/ 2573788 w 7283450"/>
              <a:gd name="connsiteY30294" fmla="*/ 98810 h 6857979"/>
              <a:gd name="connsiteX30295" fmla="*/ 2571789 w 7283450"/>
              <a:gd name="connsiteY30295" fmla="*/ 94841 h 6857979"/>
              <a:gd name="connsiteX30296" fmla="*/ 2570188 w 7283450"/>
              <a:gd name="connsiteY30296" fmla="*/ 90873 h 6857979"/>
              <a:gd name="connsiteX30297" fmla="*/ 2569788 w 7283450"/>
              <a:gd name="connsiteY30297" fmla="*/ 89285 h 6857979"/>
              <a:gd name="connsiteX30298" fmla="*/ 2569388 w 7283450"/>
              <a:gd name="connsiteY30298" fmla="*/ 86904 h 6857979"/>
              <a:gd name="connsiteX30299" fmla="*/ 2569788 w 7283450"/>
              <a:gd name="connsiteY30299" fmla="*/ 85316 h 6857979"/>
              <a:gd name="connsiteX30300" fmla="*/ 2570188 w 7283450"/>
              <a:gd name="connsiteY30300" fmla="*/ 84126 h 6857979"/>
              <a:gd name="connsiteX30301" fmla="*/ 2571388 w 7283450"/>
              <a:gd name="connsiteY30301" fmla="*/ 82935 h 6857979"/>
              <a:gd name="connsiteX30302" fmla="*/ 2573389 w 7283450"/>
              <a:gd name="connsiteY30302" fmla="*/ 82538 h 6857979"/>
              <a:gd name="connsiteX30303" fmla="*/ 2576188 w 7283450"/>
              <a:gd name="connsiteY30303" fmla="*/ 82538 h 6857979"/>
              <a:gd name="connsiteX30304" fmla="*/ 2579788 w 7283450"/>
              <a:gd name="connsiteY30304" fmla="*/ 82935 h 6857979"/>
              <a:gd name="connsiteX30305" fmla="*/ 2578588 w 7283450"/>
              <a:gd name="connsiteY30305" fmla="*/ 80951 h 6857979"/>
              <a:gd name="connsiteX30306" fmla="*/ 2576988 w 7283450"/>
              <a:gd name="connsiteY30306" fmla="*/ 78570 h 6857979"/>
              <a:gd name="connsiteX30307" fmla="*/ 2575388 w 7283450"/>
              <a:gd name="connsiteY30307" fmla="*/ 76982 h 6857979"/>
              <a:gd name="connsiteX30308" fmla="*/ 2574588 w 7283450"/>
              <a:gd name="connsiteY30308" fmla="*/ 76585 h 6857979"/>
              <a:gd name="connsiteX30309" fmla="*/ 2573389 w 7283450"/>
              <a:gd name="connsiteY30309" fmla="*/ 76188 h 6857979"/>
              <a:gd name="connsiteX30310" fmla="*/ 2573788 w 7283450"/>
              <a:gd name="connsiteY30310" fmla="*/ 74998 h 6857979"/>
              <a:gd name="connsiteX30311" fmla="*/ 2574588 w 7283450"/>
              <a:gd name="connsiteY30311" fmla="*/ 74601 h 6857979"/>
              <a:gd name="connsiteX30312" fmla="*/ 2575388 w 7283450"/>
              <a:gd name="connsiteY30312" fmla="*/ 74601 h 6857979"/>
              <a:gd name="connsiteX30313" fmla="*/ 2576588 w 7283450"/>
              <a:gd name="connsiteY30313" fmla="*/ 74998 h 6857979"/>
              <a:gd name="connsiteX30314" fmla="*/ 2577789 w 7283450"/>
              <a:gd name="connsiteY30314" fmla="*/ 75395 h 6857979"/>
              <a:gd name="connsiteX30315" fmla="*/ 2578588 w 7283450"/>
              <a:gd name="connsiteY30315" fmla="*/ 75395 h 6857979"/>
              <a:gd name="connsiteX30316" fmla="*/ 2579389 w 7283450"/>
              <a:gd name="connsiteY30316" fmla="*/ 74601 h 6857979"/>
              <a:gd name="connsiteX30317" fmla="*/ 2783649 w 7283450"/>
              <a:gd name="connsiteY30317" fmla="*/ 30151 h 6857979"/>
              <a:gd name="connsiteX30318" fmla="*/ 2784820 w 7283450"/>
              <a:gd name="connsiteY30318" fmla="*/ 30548 h 6857979"/>
              <a:gd name="connsiteX30319" fmla="*/ 2785600 w 7283450"/>
              <a:gd name="connsiteY30319" fmla="*/ 31342 h 6857979"/>
              <a:gd name="connsiteX30320" fmla="*/ 2785600 w 7283450"/>
              <a:gd name="connsiteY30320" fmla="*/ 32136 h 6857979"/>
              <a:gd name="connsiteX30321" fmla="*/ 2785600 w 7283450"/>
              <a:gd name="connsiteY30321" fmla="*/ 33326 h 6857979"/>
              <a:gd name="connsiteX30322" fmla="*/ 2785600 w 7283450"/>
              <a:gd name="connsiteY30322" fmla="*/ 35311 h 6857979"/>
              <a:gd name="connsiteX30323" fmla="*/ 2785990 w 7283450"/>
              <a:gd name="connsiteY30323" fmla="*/ 36105 h 6857979"/>
              <a:gd name="connsiteX30324" fmla="*/ 2786770 w 7283450"/>
              <a:gd name="connsiteY30324" fmla="*/ 36898 h 6857979"/>
              <a:gd name="connsiteX30325" fmla="*/ 2787161 w 7283450"/>
              <a:gd name="connsiteY30325" fmla="*/ 36501 h 6857979"/>
              <a:gd name="connsiteX30326" fmla="*/ 2787940 w 7283450"/>
              <a:gd name="connsiteY30326" fmla="*/ 36105 h 6857979"/>
              <a:gd name="connsiteX30327" fmla="*/ 2790282 w 7283450"/>
              <a:gd name="connsiteY30327" fmla="*/ 34517 h 6857979"/>
              <a:gd name="connsiteX30328" fmla="*/ 2791841 w 7283450"/>
              <a:gd name="connsiteY30328" fmla="*/ 33723 h 6857979"/>
              <a:gd name="connsiteX30329" fmla="*/ 2793401 w 7283450"/>
              <a:gd name="connsiteY30329" fmla="*/ 33326 h 6857979"/>
              <a:gd name="connsiteX30330" fmla="*/ 2794572 w 7283450"/>
              <a:gd name="connsiteY30330" fmla="*/ 32930 h 6857979"/>
              <a:gd name="connsiteX30331" fmla="*/ 2795742 w 7283450"/>
              <a:gd name="connsiteY30331" fmla="*/ 33326 h 6857979"/>
              <a:gd name="connsiteX30332" fmla="*/ 2798862 w 7283450"/>
              <a:gd name="connsiteY30332" fmla="*/ 36501 h 6857979"/>
              <a:gd name="connsiteX30333" fmla="*/ 2803933 w 7283450"/>
              <a:gd name="connsiteY30333" fmla="*/ 42455 h 6857979"/>
              <a:gd name="connsiteX30334" fmla="*/ 2809004 w 7283450"/>
              <a:gd name="connsiteY30334" fmla="*/ 49201 h 6857979"/>
              <a:gd name="connsiteX30335" fmla="*/ 2810566 w 7283450"/>
              <a:gd name="connsiteY30335" fmla="*/ 51583 h 6857979"/>
              <a:gd name="connsiteX30336" fmla="*/ 2811345 w 7283450"/>
              <a:gd name="connsiteY30336" fmla="*/ 53567 h 6857979"/>
              <a:gd name="connsiteX30337" fmla="*/ 2810955 w 7283450"/>
              <a:gd name="connsiteY30337" fmla="*/ 55155 h 6857979"/>
              <a:gd name="connsiteX30338" fmla="*/ 2809394 w 7283450"/>
              <a:gd name="connsiteY30338" fmla="*/ 57933 h 6857979"/>
              <a:gd name="connsiteX30339" fmla="*/ 2808224 w 7283450"/>
              <a:gd name="connsiteY30339" fmla="*/ 60711 h 6857979"/>
              <a:gd name="connsiteX30340" fmla="*/ 2806274 w 7283450"/>
              <a:gd name="connsiteY30340" fmla="*/ 64283 h 6857979"/>
              <a:gd name="connsiteX30341" fmla="*/ 2805884 w 7283450"/>
              <a:gd name="connsiteY30341" fmla="*/ 65870 h 6857979"/>
              <a:gd name="connsiteX30342" fmla="*/ 2805884 w 7283450"/>
              <a:gd name="connsiteY30342" fmla="*/ 67458 h 6857979"/>
              <a:gd name="connsiteX30343" fmla="*/ 2805884 w 7283450"/>
              <a:gd name="connsiteY30343" fmla="*/ 69045 h 6857979"/>
              <a:gd name="connsiteX30344" fmla="*/ 2806664 w 7283450"/>
              <a:gd name="connsiteY30344" fmla="*/ 70236 h 6857979"/>
              <a:gd name="connsiteX30345" fmla="*/ 2807444 w 7283450"/>
              <a:gd name="connsiteY30345" fmla="*/ 71426 h 6857979"/>
              <a:gd name="connsiteX30346" fmla="*/ 2809394 w 7283450"/>
              <a:gd name="connsiteY30346" fmla="*/ 72617 h 6857979"/>
              <a:gd name="connsiteX30347" fmla="*/ 2811736 w 7283450"/>
              <a:gd name="connsiteY30347" fmla="*/ 73411 h 6857979"/>
              <a:gd name="connsiteX30348" fmla="*/ 2814075 w 7283450"/>
              <a:gd name="connsiteY30348" fmla="*/ 73808 h 6857979"/>
              <a:gd name="connsiteX30349" fmla="*/ 2812515 w 7283450"/>
              <a:gd name="connsiteY30349" fmla="*/ 75792 h 6857979"/>
              <a:gd name="connsiteX30350" fmla="*/ 2810955 w 7283450"/>
              <a:gd name="connsiteY30350" fmla="*/ 78173 h 6857979"/>
              <a:gd name="connsiteX30351" fmla="*/ 2810174 w 7283450"/>
              <a:gd name="connsiteY30351" fmla="*/ 79761 h 6857979"/>
              <a:gd name="connsiteX30352" fmla="*/ 2810174 w 7283450"/>
              <a:gd name="connsiteY30352" fmla="*/ 82142 h 6857979"/>
              <a:gd name="connsiteX30353" fmla="*/ 2810174 w 7283450"/>
              <a:gd name="connsiteY30353" fmla="*/ 84126 h 6857979"/>
              <a:gd name="connsiteX30354" fmla="*/ 2810566 w 7283450"/>
              <a:gd name="connsiteY30354" fmla="*/ 85714 h 6857979"/>
              <a:gd name="connsiteX30355" fmla="*/ 2812125 w 7283450"/>
              <a:gd name="connsiteY30355" fmla="*/ 88889 h 6857979"/>
              <a:gd name="connsiteX30356" fmla="*/ 2817196 w 7283450"/>
              <a:gd name="connsiteY30356" fmla="*/ 96826 h 6857979"/>
              <a:gd name="connsiteX30357" fmla="*/ 2819146 w 7283450"/>
              <a:gd name="connsiteY30357" fmla="*/ 101589 h 6857979"/>
              <a:gd name="connsiteX30358" fmla="*/ 2819927 w 7283450"/>
              <a:gd name="connsiteY30358" fmla="*/ 103970 h 6857979"/>
              <a:gd name="connsiteX30359" fmla="*/ 2820706 w 7283450"/>
              <a:gd name="connsiteY30359" fmla="*/ 107145 h 6857979"/>
              <a:gd name="connsiteX30360" fmla="*/ 2818366 w 7283450"/>
              <a:gd name="connsiteY30360" fmla="*/ 107145 h 6857979"/>
              <a:gd name="connsiteX30361" fmla="*/ 2817196 w 7283450"/>
              <a:gd name="connsiteY30361" fmla="*/ 107542 h 6857979"/>
              <a:gd name="connsiteX30362" fmla="*/ 2815636 w 7283450"/>
              <a:gd name="connsiteY30362" fmla="*/ 108336 h 6857979"/>
              <a:gd name="connsiteX30363" fmla="*/ 2814855 w 7283450"/>
              <a:gd name="connsiteY30363" fmla="*/ 109526 h 6857979"/>
              <a:gd name="connsiteX30364" fmla="*/ 2813685 w 7283450"/>
              <a:gd name="connsiteY30364" fmla="*/ 112305 h 6857979"/>
              <a:gd name="connsiteX30365" fmla="*/ 2812905 w 7283450"/>
              <a:gd name="connsiteY30365" fmla="*/ 113098 h 6857979"/>
              <a:gd name="connsiteX30366" fmla="*/ 2811345 w 7283450"/>
              <a:gd name="connsiteY30366" fmla="*/ 113495 h 6857979"/>
              <a:gd name="connsiteX30367" fmla="*/ 2812125 w 7283450"/>
              <a:gd name="connsiteY30367" fmla="*/ 115876 h 6857979"/>
              <a:gd name="connsiteX30368" fmla="*/ 2812515 w 7283450"/>
              <a:gd name="connsiteY30368" fmla="*/ 116273 h 6857979"/>
              <a:gd name="connsiteX30369" fmla="*/ 2812905 w 7283450"/>
              <a:gd name="connsiteY30369" fmla="*/ 116670 h 6857979"/>
              <a:gd name="connsiteX30370" fmla="*/ 2813685 w 7283450"/>
              <a:gd name="connsiteY30370" fmla="*/ 116273 h 6857979"/>
              <a:gd name="connsiteX30371" fmla="*/ 2814855 w 7283450"/>
              <a:gd name="connsiteY30371" fmla="*/ 115480 h 6857979"/>
              <a:gd name="connsiteX30372" fmla="*/ 2816416 w 7283450"/>
              <a:gd name="connsiteY30372" fmla="*/ 114686 h 6857979"/>
              <a:gd name="connsiteX30373" fmla="*/ 2817586 w 7283450"/>
              <a:gd name="connsiteY30373" fmla="*/ 114289 h 6857979"/>
              <a:gd name="connsiteX30374" fmla="*/ 2818366 w 7283450"/>
              <a:gd name="connsiteY30374" fmla="*/ 114686 h 6857979"/>
              <a:gd name="connsiteX30375" fmla="*/ 2819146 w 7283450"/>
              <a:gd name="connsiteY30375" fmla="*/ 115480 h 6857979"/>
              <a:gd name="connsiteX30376" fmla="*/ 2820706 w 7283450"/>
              <a:gd name="connsiteY30376" fmla="*/ 117067 h 6857979"/>
              <a:gd name="connsiteX30377" fmla="*/ 2817976 w 7283450"/>
              <a:gd name="connsiteY30377" fmla="*/ 119845 h 6857979"/>
              <a:gd name="connsiteX30378" fmla="*/ 2816416 w 7283450"/>
              <a:gd name="connsiteY30378" fmla="*/ 121433 h 6857979"/>
              <a:gd name="connsiteX30379" fmla="*/ 2814855 w 7283450"/>
              <a:gd name="connsiteY30379" fmla="*/ 122623 h 6857979"/>
              <a:gd name="connsiteX30380" fmla="*/ 2814075 w 7283450"/>
              <a:gd name="connsiteY30380" fmla="*/ 125004 h 6857979"/>
              <a:gd name="connsiteX30381" fmla="*/ 2813685 w 7283450"/>
              <a:gd name="connsiteY30381" fmla="*/ 127386 h 6857979"/>
              <a:gd name="connsiteX30382" fmla="*/ 2813685 w 7283450"/>
              <a:gd name="connsiteY30382" fmla="*/ 130164 h 6857979"/>
              <a:gd name="connsiteX30383" fmla="*/ 2814075 w 7283450"/>
              <a:gd name="connsiteY30383" fmla="*/ 133736 h 6857979"/>
              <a:gd name="connsiteX30384" fmla="*/ 2816416 w 7283450"/>
              <a:gd name="connsiteY30384" fmla="*/ 133736 h 6857979"/>
              <a:gd name="connsiteX30385" fmla="*/ 2817976 w 7283450"/>
              <a:gd name="connsiteY30385" fmla="*/ 133736 h 6857979"/>
              <a:gd name="connsiteX30386" fmla="*/ 2819146 w 7283450"/>
              <a:gd name="connsiteY30386" fmla="*/ 132942 h 6857979"/>
              <a:gd name="connsiteX30387" fmla="*/ 2820316 w 7283450"/>
              <a:gd name="connsiteY30387" fmla="*/ 131751 h 6857979"/>
              <a:gd name="connsiteX30388" fmla="*/ 2821487 w 7283450"/>
              <a:gd name="connsiteY30388" fmla="*/ 130958 h 6857979"/>
              <a:gd name="connsiteX30389" fmla="*/ 2822267 w 7283450"/>
              <a:gd name="connsiteY30389" fmla="*/ 129767 h 6857979"/>
              <a:gd name="connsiteX30390" fmla="*/ 2823437 w 7283450"/>
              <a:gd name="connsiteY30390" fmla="*/ 126989 h 6857979"/>
              <a:gd name="connsiteX30391" fmla="*/ 2823827 w 7283450"/>
              <a:gd name="connsiteY30391" fmla="*/ 126195 h 6857979"/>
              <a:gd name="connsiteX30392" fmla="*/ 2824997 w 7283450"/>
              <a:gd name="connsiteY30392" fmla="*/ 126195 h 6857979"/>
              <a:gd name="connsiteX30393" fmla="*/ 2824997 w 7283450"/>
              <a:gd name="connsiteY30393" fmla="*/ 126592 h 6857979"/>
              <a:gd name="connsiteX30394" fmla="*/ 2825387 w 7283450"/>
              <a:gd name="connsiteY30394" fmla="*/ 127783 h 6857979"/>
              <a:gd name="connsiteX30395" fmla="*/ 2824997 w 7283450"/>
              <a:gd name="connsiteY30395" fmla="*/ 131354 h 6857979"/>
              <a:gd name="connsiteX30396" fmla="*/ 2824217 w 7283450"/>
              <a:gd name="connsiteY30396" fmla="*/ 136117 h 6857979"/>
              <a:gd name="connsiteX30397" fmla="*/ 2823047 w 7283450"/>
              <a:gd name="connsiteY30397" fmla="*/ 140879 h 6857979"/>
              <a:gd name="connsiteX30398" fmla="*/ 2821487 w 7283450"/>
              <a:gd name="connsiteY30398" fmla="*/ 144848 h 6857979"/>
              <a:gd name="connsiteX30399" fmla="*/ 2820706 w 7283450"/>
              <a:gd name="connsiteY30399" fmla="*/ 146436 h 6857979"/>
              <a:gd name="connsiteX30400" fmla="*/ 2819927 w 7283450"/>
              <a:gd name="connsiteY30400" fmla="*/ 147229 h 6857979"/>
              <a:gd name="connsiteX30401" fmla="*/ 2818757 w 7283450"/>
              <a:gd name="connsiteY30401" fmla="*/ 147626 h 6857979"/>
              <a:gd name="connsiteX30402" fmla="*/ 2817586 w 7283450"/>
              <a:gd name="connsiteY30402" fmla="*/ 147229 h 6857979"/>
              <a:gd name="connsiteX30403" fmla="*/ 2817976 w 7283450"/>
              <a:gd name="connsiteY30403" fmla="*/ 148023 h 6857979"/>
              <a:gd name="connsiteX30404" fmla="*/ 2818366 w 7283450"/>
              <a:gd name="connsiteY30404" fmla="*/ 148817 h 6857979"/>
              <a:gd name="connsiteX30405" fmla="*/ 2819927 w 7283450"/>
              <a:gd name="connsiteY30405" fmla="*/ 150801 h 6857979"/>
              <a:gd name="connsiteX30406" fmla="*/ 2823437 w 7283450"/>
              <a:gd name="connsiteY30406" fmla="*/ 152389 h 6857979"/>
              <a:gd name="connsiteX30407" fmla="*/ 2825387 w 7283450"/>
              <a:gd name="connsiteY30407" fmla="*/ 153183 h 6857979"/>
              <a:gd name="connsiteX30408" fmla="*/ 2826558 w 7283450"/>
              <a:gd name="connsiteY30408" fmla="*/ 154770 h 6857979"/>
              <a:gd name="connsiteX30409" fmla="*/ 2826948 w 7283450"/>
              <a:gd name="connsiteY30409" fmla="*/ 155961 h 6857979"/>
              <a:gd name="connsiteX30410" fmla="*/ 2827338 w 7283450"/>
              <a:gd name="connsiteY30410" fmla="*/ 157151 h 6857979"/>
              <a:gd name="connsiteX30411" fmla="*/ 2826948 w 7283450"/>
              <a:gd name="connsiteY30411" fmla="*/ 158739 h 6857979"/>
              <a:gd name="connsiteX30412" fmla="*/ 2826948 w 7283450"/>
              <a:gd name="connsiteY30412" fmla="*/ 160723 h 6857979"/>
              <a:gd name="connsiteX30413" fmla="*/ 2818757 w 7283450"/>
              <a:gd name="connsiteY30413" fmla="*/ 160723 h 6857979"/>
              <a:gd name="connsiteX30414" fmla="*/ 2819927 w 7283450"/>
              <a:gd name="connsiteY30414" fmla="*/ 161120 h 6857979"/>
              <a:gd name="connsiteX30415" fmla="*/ 2820706 w 7283450"/>
              <a:gd name="connsiteY30415" fmla="*/ 161517 h 6857979"/>
              <a:gd name="connsiteX30416" fmla="*/ 2821878 w 7283450"/>
              <a:gd name="connsiteY30416" fmla="*/ 162707 h 6857979"/>
              <a:gd name="connsiteX30417" fmla="*/ 2823047 w 7283450"/>
              <a:gd name="connsiteY30417" fmla="*/ 164692 h 6857979"/>
              <a:gd name="connsiteX30418" fmla="*/ 2824217 w 7283450"/>
              <a:gd name="connsiteY30418" fmla="*/ 167470 h 6857979"/>
              <a:gd name="connsiteX30419" fmla="*/ 2826168 w 7283450"/>
              <a:gd name="connsiteY30419" fmla="*/ 171042 h 6857979"/>
              <a:gd name="connsiteX30420" fmla="*/ 2826558 w 7283450"/>
              <a:gd name="connsiteY30420" fmla="*/ 171836 h 6857979"/>
              <a:gd name="connsiteX30421" fmla="*/ 2826948 w 7283450"/>
              <a:gd name="connsiteY30421" fmla="*/ 170645 h 6857979"/>
              <a:gd name="connsiteX30422" fmla="*/ 2826558 w 7283450"/>
              <a:gd name="connsiteY30422" fmla="*/ 173820 h 6857979"/>
              <a:gd name="connsiteX30423" fmla="*/ 2826948 w 7283450"/>
              <a:gd name="connsiteY30423" fmla="*/ 176201 h 6857979"/>
              <a:gd name="connsiteX30424" fmla="*/ 2826948 w 7283450"/>
              <a:gd name="connsiteY30424" fmla="*/ 176995 h 6857979"/>
              <a:gd name="connsiteX30425" fmla="*/ 2826558 w 7283450"/>
              <a:gd name="connsiteY30425" fmla="*/ 176995 h 6857979"/>
              <a:gd name="connsiteX30426" fmla="*/ 2825387 w 7283450"/>
              <a:gd name="connsiteY30426" fmla="*/ 177392 h 6857979"/>
              <a:gd name="connsiteX30427" fmla="*/ 2823437 w 7283450"/>
              <a:gd name="connsiteY30427" fmla="*/ 178186 h 6857979"/>
              <a:gd name="connsiteX30428" fmla="*/ 2820706 w 7283450"/>
              <a:gd name="connsiteY30428" fmla="*/ 180567 h 6857979"/>
              <a:gd name="connsiteX30429" fmla="*/ 2824997 w 7283450"/>
              <a:gd name="connsiteY30429" fmla="*/ 180567 h 6857979"/>
              <a:gd name="connsiteX30430" fmla="*/ 2826168 w 7283450"/>
              <a:gd name="connsiteY30430" fmla="*/ 180964 h 6857979"/>
              <a:gd name="connsiteX30431" fmla="*/ 2826948 w 7283450"/>
              <a:gd name="connsiteY30431" fmla="*/ 181361 h 6857979"/>
              <a:gd name="connsiteX30432" fmla="*/ 2826948 w 7283450"/>
              <a:gd name="connsiteY30432" fmla="*/ 182154 h 6857979"/>
              <a:gd name="connsiteX30433" fmla="*/ 2826558 w 7283450"/>
              <a:gd name="connsiteY30433" fmla="*/ 182948 h 6857979"/>
              <a:gd name="connsiteX30434" fmla="*/ 2825387 w 7283450"/>
              <a:gd name="connsiteY30434" fmla="*/ 185726 h 6857979"/>
              <a:gd name="connsiteX30435" fmla="*/ 2822657 w 7283450"/>
              <a:gd name="connsiteY30435" fmla="*/ 188504 h 6857979"/>
              <a:gd name="connsiteX30436" fmla="*/ 2820316 w 7283450"/>
              <a:gd name="connsiteY30436" fmla="*/ 192473 h 6857979"/>
              <a:gd name="connsiteX30437" fmla="*/ 2818366 w 7283450"/>
              <a:gd name="connsiteY30437" fmla="*/ 196045 h 6857979"/>
              <a:gd name="connsiteX30438" fmla="*/ 2817976 w 7283450"/>
              <a:gd name="connsiteY30438" fmla="*/ 198426 h 6857979"/>
              <a:gd name="connsiteX30439" fmla="*/ 2817586 w 7283450"/>
              <a:gd name="connsiteY30439" fmla="*/ 200807 h 6857979"/>
              <a:gd name="connsiteX30440" fmla="*/ 2817976 w 7283450"/>
              <a:gd name="connsiteY30440" fmla="*/ 201601 h 6857979"/>
              <a:gd name="connsiteX30441" fmla="*/ 2818366 w 7283450"/>
              <a:gd name="connsiteY30441" fmla="*/ 203189 h 6857979"/>
              <a:gd name="connsiteX30442" fmla="*/ 2820316 w 7283450"/>
              <a:gd name="connsiteY30442" fmla="*/ 206364 h 6857979"/>
              <a:gd name="connsiteX30443" fmla="*/ 2822657 w 7283450"/>
              <a:gd name="connsiteY30443" fmla="*/ 209539 h 6857979"/>
              <a:gd name="connsiteX30444" fmla="*/ 2823437 w 7283450"/>
              <a:gd name="connsiteY30444" fmla="*/ 210729 h 6857979"/>
              <a:gd name="connsiteX30445" fmla="*/ 2823047 w 7283450"/>
              <a:gd name="connsiteY30445" fmla="*/ 212317 h 6857979"/>
              <a:gd name="connsiteX30446" fmla="*/ 2822267 w 7283450"/>
              <a:gd name="connsiteY30446" fmla="*/ 213904 h 6857979"/>
              <a:gd name="connsiteX30447" fmla="*/ 2819927 w 7283450"/>
              <a:gd name="connsiteY30447" fmla="*/ 216286 h 6857979"/>
              <a:gd name="connsiteX30448" fmla="*/ 2814465 w 7283450"/>
              <a:gd name="connsiteY30448" fmla="*/ 220651 h 6857979"/>
              <a:gd name="connsiteX30449" fmla="*/ 2812905 w 7283450"/>
              <a:gd name="connsiteY30449" fmla="*/ 223032 h 6857979"/>
              <a:gd name="connsiteX30450" fmla="*/ 2812515 w 7283450"/>
              <a:gd name="connsiteY30450" fmla="*/ 223826 h 6857979"/>
              <a:gd name="connsiteX30451" fmla="*/ 2812125 w 7283450"/>
              <a:gd name="connsiteY30451" fmla="*/ 225017 h 6857979"/>
              <a:gd name="connsiteX30452" fmla="*/ 2812515 w 7283450"/>
              <a:gd name="connsiteY30452" fmla="*/ 226604 h 6857979"/>
              <a:gd name="connsiteX30453" fmla="*/ 2813685 w 7283450"/>
              <a:gd name="connsiteY30453" fmla="*/ 227795 h 6857979"/>
              <a:gd name="connsiteX30454" fmla="*/ 2815245 w 7283450"/>
              <a:gd name="connsiteY30454" fmla="*/ 229382 h 6857979"/>
              <a:gd name="connsiteX30455" fmla="*/ 2817586 w 7283450"/>
              <a:gd name="connsiteY30455" fmla="*/ 230573 h 6857979"/>
              <a:gd name="connsiteX30456" fmla="*/ 2814855 w 7283450"/>
              <a:gd name="connsiteY30456" fmla="*/ 230176 h 6857979"/>
              <a:gd name="connsiteX30457" fmla="*/ 2812905 w 7283450"/>
              <a:gd name="connsiteY30457" fmla="*/ 229779 h 6857979"/>
              <a:gd name="connsiteX30458" fmla="*/ 2811736 w 7283450"/>
              <a:gd name="connsiteY30458" fmla="*/ 230176 h 6857979"/>
              <a:gd name="connsiteX30459" fmla="*/ 2810566 w 7283450"/>
              <a:gd name="connsiteY30459" fmla="*/ 230970 h 6857979"/>
              <a:gd name="connsiteX30460" fmla="*/ 2810174 w 7283450"/>
              <a:gd name="connsiteY30460" fmla="*/ 231764 h 6857979"/>
              <a:gd name="connsiteX30461" fmla="*/ 2809785 w 7283450"/>
              <a:gd name="connsiteY30461" fmla="*/ 232954 h 6857979"/>
              <a:gd name="connsiteX30462" fmla="*/ 2809394 w 7283450"/>
              <a:gd name="connsiteY30462" fmla="*/ 235732 h 6857979"/>
              <a:gd name="connsiteX30463" fmla="*/ 2808615 w 7283450"/>
              <a:gd name="connsiteY30463" fmla="*/ 238114 h 6857979"/>
              <a:gd name="connsiteX30464" fmla="*/ 2808224 w 7283450"/>
              <a:gd name="connsiteY30464" fmla="*/ 238907 h 6857979"/>
              <a:gd name="connsiteX30465" fmla="*/ 2807054 w 7283450"/>
              <a:gd name="connsiteY30465" fmla="*/ 239701 h 6857979"/>
              <a:gd name="connsiteX30466" fmla="*/ 2805884 w 7283450"/>
              <a:gd name="connsiteY30466" fmla="*/ 239701 h 6857979"/>
              <a:gd name="connsiteX30467" fmla="*/ 2803933 w 7283450"/>
              <a:gd name="connsiteY30467" fmla="*/ 239701 h 6857979"/>
              <a:gd name="connsiteX30468" fmla="*/ 2801983 w 7283450"/>
              <a:gd name="connsiteY30468" fmla="*/ 238907 h 6857979"/>
              <a:gd name="connsiteX30469" fmla="*/ 2798862 w 7283450"/>
              <a:gd name="connsiteY30469" fmla="*/ 237717 h 6857979"/>
              <a:gd name="connsiteX30470" fmla="*/ 2798862 w 7283450"/>
              <a:gd name="connsiteY30470" fmla="*/ 236526 h 6857979"/>
              <a:gd name="connsiteX30471" fmla="*/ 2799642 w 7283450"/>
              <a:gd name="connsiteY30471" fmla="*/ 235732 h 6857979"/>
              <a:gd name="connsiteX30472" fmla="*/ 2800424 w 7283450"/>
              <a:gd name="connsiteY30472" fmla="*/ 235336 h 6857979"/>
              <a:gd name="connsiteX30473" fmla="*/ 2800813 w 7283450"/>
              <a:gd name="connsiteY30473" fmla="*/ 235336 h 6857979"/>
              <a:gd name="connsiteX30474" fmla="*/ 2801594 w 7283450"/>
              <a:gd name="connsiteY30474" fmla="*/ 236129 h 6857979"/>
              <a:gd name="connsiteX30475" fmla="*/ 2801983 w 7283450"/>
              <a:gd name="connsiteY30475" fmla="*/ 237717 h 6857979"/>
              <a:gd name="connsiteX30476" fmla="*/ 2803153 w 7283450"/>
              <a:gd name="connsiteY30476" fmla="*/ 237320 h 6857979"/>
              <a:gd name="connsiteX30477" fmla="*/ 2803933 w 7283450"/>
              <a:gd name="connsiteY30477" fmla="*/ 237320 h 6857979"/>
              <a:gd name="connsiteX30478" fmla="*/ 2804713 w 7283450"/>
              <a:gd name="connsiteY30478" fmla="*/ 236526 h 6857979"/>
              <a:gd name="connsiteX30479" fmla="*/ 2805104 w 7283450"/>
              <a:gd name="connsiteY30479" fmla="*/ 235732 h 6857979"/>
              <a:gd name="connsiteX30480" fmla="*/ 2805494 w 7283450"/>
              <a:gd name="connsiteY30480" fmla="*/ 233351 h 6857979"/>
              <a:gd name="connsiteX30481" fmla="*/ 2805494 w 7283450"/>
              <a:gd name="connsiteY30481" fmla="*/ 230970 h 6857979"/>
              <a:gd name="connsiteX30482" fmla="*/ 2804713 w 7283450"/>
              <a:gd name="connsiteY30482" fmla="*/ 225414 h 6857979"/>
              <a:gd name="connsiteX30483" fmla="*/ 2804713 w 7283450"/>
              <a:gd name="connsiteY30483" fmla="*/ 222636 h 6857979"/>
              <a:gd name="connsiteX30484" fmla="*/ 2805104 w 7283450"/>
              <a:gd name="connsiteY30484" fmla="*/ 220651 h 6857979"/>
              <a:gd name="connsiteX30485" fmla="*/ 2803543 w 7283450"/>
              <a:gd name="connsiteY30485" fmla="*/ 222636 h 6857979"/>
              <a:gd name="connsiteX30486" fmla="*/ 2802373 w 7283450"/>
              <a:gd name="connsiteY30486" fmla="*/ 224620 h 6857979"/>
              <a:gd name="connsiteX30487" fmla="*/ 2800424 w 7283450"/>
              <a:gd name="connsiteY30487" fmla="*/ 228986 h 6857979"/>
              <a:gd name="connsiteX30488" fmla="*/ 2798862 w 7283450"/>
              <a:gd name="connsiteY30488" fmla="*/ 230573 h 6857979"/>
              <a:gd name="connsiteX30489" fmla="*/ 2798082 w 7283450"/>
              <a:gd name="connsiteY30489" fmla="*/ 230573 h 6857979"/>
              <a:gd name="connsiteX30490" fmla="*/ 2797302 w 7283450"/>
              <a:gd name="connsiteY30490" fmla="*/ 230970 h 6857979"/>
              <a:gd name="connsiteX30491" fmla="*/ 2796522 w 7283450"/>
              <a:gd name="connsiteY30491" fmla="*/ 230573 h 6857979"/>
              <a:gd name="connsiteX30492" fmla="*/ 2795352 w 7283450"/>
              <a:gd name="connsiteY30492" fmla="*/ 229779 h 6857979"/>
              <a:gd name="connsiteX30493" fmla="*/ 2793011 w 7283450"/>
              <a:gd name="connsiteY30493" fmla="*/ 227398 h 6857979"/>
              <a:gd name="connsiteX30494" fmla="*/ 2793011 w 7283450"/>
              <a:gd name="connsiteY30494" fmla="*/ 226604 h 6857979"/>
              <a:gd name="connsiteX30495" fmla="*/ 2793401 w 7283450"/>
              <a:gd name="connsiteY30495" fmla="*/ 225414 h 6857979"/>
              <a:gd name="connsiteX30496" fmla="*/ 2794181 w 7283450"/>
              <a:gd name="connsiteY30496" fmla="*/ 225017 h 6857979"/>
              <a:gd name="connsiteX30497" fmla="*/ 2794572 w 7283450"/>
              <a:gd name="connsiteY30497" fmla="*/ 225017 h 6857979"/>
              <a:gd name="connsiteX30498" fmla="*/ 2795352 w 7283450"/>
              <a:gd name="connsiteY30498" fmla="*/ 226207 h 6857979"/>
              <a:gd name="connsiteX30499" fmla="*/ 2795742 w 7283450"/>
              <a:gd name="connsiteY30499" fmla="*/ 227398 h 6857979"/>
              <a:gd name="connsiteX30500" fmla="*/ 2797692 w 7283450"/>
              <a:gd name="connsiteY30500" fmla="*/ 225017 h 6857979"/>
              <a:gd name="connsiteX30501" fmla="*/ 2798862 w 7283450"/>
              <a:gd name="connsiteY30501" fmla="*/ 223032 h 6857979"/>
              <a:gd name="connsiteX30502" fmla="*/ 2800033 w 7283450"/>
              <a:gd name="connsiteY30502" fmla="*/ 221445 h 6857979"/>
              <a:gd name="connsiteX30503" fmla="*/ 2800424 w 7283450"/>
              <a:gd name="connsiteY30503" fmla="*/ 219461 h 6857979"/>
              <a:gd name="connsiteX30504" fmla="*/ 2800424 w 7283450"/>
              <a:gd name="connsiteY30504" fmla="*/ 217873 h 6857979"/>
              <a:gd name="connsiteX30505" fmla="*/ 2800424 w 7283450"/>
              <a:gd name="connsiteY30505" fmla="*/ 215492 h 6857979"/>
              <a:gd name="connsiteX30506" fmla="*/ 2798862 w 7283450"/>
              <a:gd name="connsiteY30506" fmla="*/ 212317 h 6857979"/>
              <a:gd name="connsiteX30507" fmla="*/ 2796912 w 7283450"/>
              <a:gd name="connsiteY30507" fmla="*/ 209539 h 6857979"/>
              <a:gd name="connsiteX30508" fmla="*/ 2794962 w 7283450"/>
              <a:gd name="connsiteY30508" fmla="*/ 206364 h 6857979"/>
              <a:gd name="connsiteX30509" fmla="*/ 2793791 w 7283450"/>
              <a:gd name="connsiteY30509" fmla="*/ 203586 h 6857979"/>
              <a:gd name="connsiteX30510" fmla="*/ 2793011 w 7283450"/>
              <a:gd name="connsiteY30510" fmla="*/ 201998 h 6857979"/>
              <a:gd name="connsiteX30511" fmla="*/ 2793011 w 7283450"/>
              <a:gd name="connsiteY30511" fmla="*/ 200807 h 6857979"/>
              <a:gd name="connsiteX30512" fmla="*/ 2793011 w 7283450"/>
              <a:gd name="connsiteY30512" fmla="*/ 199220 h 6857979"/>
              <a:gd name="connsiteX30513" fmla="*/ 2793791 w 7283450"/>
              <a:gd name="connsiteY30513" fmla="*/ 197632 h 6857979"/>
              <a:gd name="connsiteX30514" fmla="*/ 2796132 w 7283450"/>
              <a:gd name="connsiteY30514" fmla="*/ 194457 h 6857979"/>
              <a:gd name="connsiteX30515" fmla="*/ 2798082 w 7283450"/>
              <a:gd name="connsiteY30515" fmla="*/ 190489 h 6857979"/>
              <a:gd name="connsiteX30516" fmla="*/ 2798862 w 7283450"/>
              <a:gd name="connsiteY30516" fmla="*/ 188901 h 6857979"/>
              <a:gd name="connsiteX30517" fmla="*/ 2798862 w 7283450"/>
              <a:gd name="connsiteY30517" fmla="*/ 187314 h 6857979"/>
              <a:gd name="connsiteX30518" fmla="*/ 2798473 w 7283450"/>
              <a:gd name="connsiteY30518" fmla="*/ 186123 h 6857979"/>
              <a:gd name="connsiteX30519" fmla="*/ 2797692 w 7283450"/>
              <a:gd name="connsiteY30519" fmla="*/ 184932 h 6857979"/>
              <a:gd name="connsiteX30520" fmla="*/ 2796132 w 7283450"/>
              <a:gd name="connsiteY30520" fmla="*/ 182948 h 6857979"/>
              <a:gd name="connsiteX30521" fmla="*/ 2794572 w 7283450"/>
              <a:gd name="connsiteY30521" fmla="*/ 181757 h 6857979"/>
              <a:gd name="connsiteX30522" fmla="*/ 2792621 w 7283450"/>
              <a:gd name="connsiteY30522" fmla="*/ 180567 h 6857979"/>
              <a:gd name="connsiteX30523" fmla="*/ 2790671 w 7283450"/>
              <a:gd name="connsiteY30523" fmla="*/ 179376 h 6857979"/>
              <a:gd name="connsiteX30524" fmla="*/ 2789891 w 7283450"/>
              <a:gd name="connsiteY30524" fmla="*/ 178582 h 6857979"/>
              <a:gd name="connsiteX30525" fmla="*/ 2789501 w 7283450"/>
              <a:gd name="connsiteY30525" fmla="*/ 177392 h 6857979"/>
              <a:gd name="connsiteX30526" fmla="*/ 2789110 w 7283450"/>
              <a:gd name="connsiteY30526" fmla="*/ 176201 h 6857979"/>
              <a:gd name="connsiteX30527" fmla="*/ 2789110 w 7283450"/>
              <a:gd name="connsiteY30527" fmla="*/ 175011 h 6857979"/>
              <a:gd name="connsiteX30528" fmla="*/ 2789110 w 7283450"/>
              <a:gd name="connsiteY30528" fmla="*/ 172629 h 6857979"/>
              <a:gd name="connsiteX30529" fmla="*/ 2789501 w 7283450"/>
              <a:gd name="connsiteY30529" fmla="*/ 170645 h 6857979"/>
              <a:gd name="connsiteX30530" fmla="*/ 2791452 w 7283450"/>
              <a:gd name="connsiteY30530" fmla="*/ 170645 h 6857979"/>
              <a:gd name="connsiteX30531" fmla="*/ 2792621 w 7283450"/>
              <a:gd name="connsiteY30531" fmla="*/ 170645 h 6857979"/>
              <a:gd name="connsiteX30532" fmla="*/ 2793791 w 7283450"/>
              <a:gd name="connsiteY30532" fmla="*/ 171042 h 6857979"/>
              <a:gd name="connsiteX30533" fmla="*/ 2794572 w 7283450"/>
              <a:gd name="connsiteY30533" fmla="*/ 171836 h 6857979"/>
              <a:gd name="connsiteX30534" fmla="*/ 2796522 w 7283450"/>
              <a:gd name="connsiteY30534" fmla="*/ 173026 h 6857979"/>
              <a:gd name="connsiteX30535" fmla="*/ 2797302 w 7283450"/>
              <a:gd name="connsiteY30535" fmla="*/ 173423 h 6857979"/>
              <a:gd name="connsiteX30536" fmla="*/ 2798862 w 7283450"/>
              <a:gd name="connsiteY30536" fmla="*/ 173820 h 6857979"/>
              <a:gd name="connsiteX30537" fmla="*/ 2800033 w 7283450"/>
              <a:gd name="connsiteY30537" fmla="*/ 170248 h 6857979"/>
              <a:gd name="connsiteX30538" fmla="*/ 2800033 w 7283450"/>
              <a:gd name="connsiteY30538" fmla="*/ 169057 h 6857979"/>
              <a:gd name="connsiteX30539" fmla="*/ 2799642 w 7283450"/>
              <a:gd name="connsiteY30539" fmla="*/ 168264 h 6857979"/>
              <a:gd name="connsiteX30540" fmla="*/ 2798862 w 7283450"/>
              <a:gd name="connsiteY30540" fmla="*/ 167470 h 6857979"/>
              <a:gd name="connsiteX30541" fmla="*/ 2798473 w 7283450"/>
              <a:gd name="connsiteY30541" fmla="*/ 167470 h 6857979"/>
              <a:gd name="connsiteX30542" fmla="*/ 2796912 w 7283450"/>
              <a:gd name="connsiteY30542" fmla="*/ 167073 h 6857979"/>
              <a:gd name="connsiteX30543" fmla="*/ 2794962 w 7283450"/>
              <a:gd name="connsiteY30543" fmla="*/ 167470 h 6857979"/>
              <a:gd name="connsiteX30544" fmla="*/ 2793011 w 7283450"/>
              <a:gd name="connsiteY30544" fmla="*/ 167470 h 6857979"/>
              <a:gd name="connsiteX30545" fmla="*/ 2792231 w 7283450"/>
              <a:gd name="connsiteY30545" fmla="*/ 167073 h 6857979"/>
              <a:gd name="connsiteX30546" fmla="*/ 2790671 w 7283450"/>
              <a:gd name="connsiteY30546" fmla="*/ 165882 h 6857979"/>
              <a:gd name="connsiteX30547" fmla="*/ 2790282 w 7283450"/>
              <a:gd name="connsiteY30547" fmla="*/ 165089 h 6857979"/>
              <a:gd name="connsiteX30548" fmla="*/ 2789501 w 7283450"/>
              <a:gd name="connsiteY30548" fmla="*/ 163898 h 6857979"/>
              <a:gd name="connsiteX30549" fmla="*/ 2788720 w 7283450"/>
              <a:gd name="connsiteY30549" fmla="*/ 160326 h 6857979"/>
              <a:gd name="connsiteX30550" fmla="*/ 2789110 w 7283450"/>
              <a:gd name="connsiteY30550" fmla="*/ 157945 h 6857979"/>
              <a:gd name="connsiteX30551" fmla="*/ 2789891 w 7283450"/>
              <a:gd name="connsiteY30551" fmla="*/ 155167 h 6857979"/>
              <a:gd name="connsiteX30552" fmla="*/ 2791452 w 7283450"/>
              <a:gd name="connsiteY30552" fmla="*/ 153579 h 6857979"/>
              <a:gd name="connsiteX30553" fmla="*/ 2794181 w 7283450"/>
              <a:gd name="connsiteY30553" fmla="*/ 150801 h 6857979"/>
              <a:gd name="connsiteX30554" fmla="*/ 2795352 w 7283450"/>
              <a:gd name="connsiteY30554" fmla="*/ 148817 h 6857979"/>
              <a:gd name="connsiteX30555" fmla="*/ 2795742 w 7283450"/>
              <a:gd name="connsiteY30555" fmla="*/ 147229 h 6857979"/>
              <a:gd name="connsiteX30556" fmla="*/ 2795742 w 7283450"/>
              <a:gd name="connsiteY30556" fmla="*/ 145642 h 6857979"/>
              <a:gd name="connsiteX30557" fmla="*/ 2794962 w 7283450"/>
              <a:gd name="connsiteY30557" fmla="*/ 145245 h 6857979"/>
              <a:gd name="connsiteX30558" fmla="*/ 2793791 w 7283450"/>
              <a:gd name="connsiteY30558" fmla="*/ 145245 h 6857979"/>
              <a:gd name="connsiteX30559" fmla="*/ 2792621 w 7283450"/>
              <a:gd name="connsiteY30559" fmla="*/ 145642 h 6857979"/>
              <a:gd name="connsiteX30560" fmla="*/ 2791452 w 7283450"/>
              <a:gd name="connsiteY30560" fmla="*/ 146833 h 6857979"/>
              <a:gd name="connsiteX30561" fmla="*/ 2790282 w 7283450"/>
              <a:gd name="connsiteY30561" fmla="*/ 147626 h 6857979"/>
              <a:gd name="connsiteX30562" fmla="*/ 2789501 w 7283450"/>
              <a:gd name="connsiteY30562" fmla="*/ 149611 h 6857979"/>
              <a:gd name="connsiteX30563" fmla="*/ 2789501 w 7283450"/>
              <a:gd name="connsiteY30563" fmla="*/ 150801 h 6857979"/>
              <a:gd name="connsiteX30564" fmla="*/ 2784040 w 7283450"/>
              <a:gd name="connsiteY30564" fmla="*/ 134926 h 6857979"/>
              <a:gd name="connsiteX30565" fmla="*/ 2781699 w 7283450"/>
              <a:gd name="connsiteY30565" fmla="*/ 129767 h 6857979"/>
              <a:gd name="connsiteX30566" fmla="*/ 2780140 w 7283450"/>
              <a:gd name="connsiteY30566" fmla="*/ 126989 h 6857979"/>
              <a:gd name="connsiteX30567" fmla="*/ 2779749 w 7283450"/>
              <a:gd name="connsiteY30567" fmla="*/ 125401 h 6857979"/>
              <a:gd name="connsiteX30568" fmla="*/ 2779359 w 7283450"/>
              <a:gd name="connsiteY30568" fmla="*/ 123814 h 6857979"/>
              <a:gd name="connsiteX30569" fmla="*/ 2779359 w 7283450"/>
              <a:gd name="connsiteY30569" fmla="*/ 120639 h 6857979"/>
              <a:gd name="connsiteX30570" fmla="*/ 2780140 w 7283450"/>
              <a:gd name="connsiteY30570" fmla="*/ 117067 h 6857979"/>
              <a:gd name="connsiteX30571" fmla="*/ 2780140 w 7283450"/>
              <a:gd name="connsiteY30571" fmla="*/ 116670 h 6857979"/>
              <a:gd name="connsiteX30572" fmla="*/ 2779359 w 7283450"/>
              <a:gd name="connsiteY30572" fmla="*/ 116670 h 6857979"/>
              <a:gd name="connsiteX30573" fmla="*/ 2777019 w 7283450"/>
              <a:gd name="connsiteY30573" fmla="*/ 117067 h 6857979"/>
              <a:gd name="connsiteX30574" fmla="*/ 2773898 w 7283450"/>
              <a:gd name="connsiteY30574" fmla="*/ 117464 h 6857979"/>
              <a:gd name="connsiteX30575" fmla="*/ 2771557 w 7283450"/>
              <a:gd name="connsiteY30575" fmla="*/ 117464 h 6857979"/>
              <a:gd name="connsiteX30576" fmla="*/ 2770387 w 7283450"/>
              <a:gd name="connsiteY30576" fmla="*/ 117464 h 6857979"/>
              <a:gd name="connsiteX30577" fmla="*/ 2769607 w 7283450"/>
              <a:gd name="connsiteY30577" fmla="*/ 117067 h 6857979"/>
              <a:gd name="connsiteX30578" fmla="*/ 2769217 w 7283450"/>
              <a:gd name="connsiteY30578" fmla="*/ 116273 h 6857979"/>
              <a:gd name="connsiteX30579" fmla="*/ 2768828 w 7283450"/>
              <a:gd name="connsiteY30579" fmla="*/ 115480 h 6857979"/>
              <a:gd name="connsiteX30580" fmla="*/ 2769217 w 7283450"/>
              <a:gd name="connsiteY30580" fmla="*/ 113892 h 6857979"/>
              <a:gd name="connsiteX30581" fmla="*/ 2770387 w 7283450"/>
              <a:gd name="connsiteY30581" fmla="*/ 112305 h 6857979"/>
              <a:gd name="connsiteX30582" fmla="*/ 2771947 w 7283450"/>
              <a:gd name="connsiteY30582" fmla="*/ 109923 h 6857979"/>
              <a:gd name="connsiteX30583" fmla="*/ 2773898 w 7283450"/>
              <a:gd name="connsiteY30583" fmla="*/ 107145 h 6857979"/>
              <a:gd name="connsiteX30584" fmla="*/ 2771947 w 7283450"/>
              <a:gd name="connsiteY30584" fmla="*/ 108733 h 6857979"/>
              <a:gd name="connsiteX30585" fmla="*/ 2770387 w 7283450"/>
              <a:gd name="connsiteY30585" fmla="*/ 109526 h 6857979"/>
              <a:gd name="connsiteX30586" fmla="*/ 2769217 w 7283450"/>
              <a:gd name="connsiteY30586" fmla="*/ 109526 h 6857979"/>
              <a:gd name="connsiteX30587" fmla="*/ 2768437 w 7283450"/>
              <a:gd name="connsiteY30587" fmla="*/ 108733 h 6857979"/>
              <a:gd name="connsiteX30588" fmla="*/ 2768047 w 7283450"/>
              <a:gd name="connsiteY30588" fmla="*/ 106748 h 6857979"/>
              <a:gd name="connsiteX30589" fmla="*/ 2768047 w 7283450"/>
              <a:gd name="connsiteY30589" fmla="*/ 103970 h 6857979"/>
              <a:gd name="connsiteX30590" fmla="*/ 2768047 w 7283450"/>
              <a:gd name="connsiteY30590" fmla="*/ 96826 h 6857979"/>
              <a:gd name="connsiteX30591" fmla="*/ 2768437 w 7283450"/>
              <a:gd name="connsiteY30591" fmla="*/ 96430 h 6857979"/>
              <a:gd name="connsiteX30592" fmla="*/ 2768828 w 7283450"/>
              <a:gd name="connsiteY30592" fmla="*/ 97223 h 6857979"/>
              <a:gd name="connsiteX30593" fmla="*/ 2770387 w 7283450"/>
              <a:gd name="connsiteY30593" fmla="*/ 99605 h 6857979"/>
              <a:gd name="connsiteX30594" fmla="*/ 2771167 w 7283450"/>
              <a:gd name="connsiteY30594" fmla="*/ 102383 h 6857979"/>
              <a:gd name="connsiteX30595" fmla="*/ 2771557 w 7283450"/>
              <a:gd name="connsiteY30595" fmla="*/ 103176 h 6857979"/>
              <a:gd name="connsiteX30596" fmla="*/ 2771167 w 7283450"/>
              <a:gd name="connsiteY30596" fmla="*/ 103573 h 6857979"/>
              <a:gd name="connsiteX30597" fmla="*/ 2773117 w 7283450"/>
              <a:gd name="connsiteY30597" fmla="*/ 103573 h 6857979"/>
              <a:gd name="connsiteX30598" fmla="*/ 2774678 w 7283450"/>
              <a:gd name="connsiteY30598" fmla="*/ 103573 h 6857979"/>
              <a:gd name="connsiteX30599" fmla="*/ 2775458 w 7283450"/>
              <a:gd name="connsiteY30599" fmla="*/ 103176 h 6857979"/>
              <a:gd name="connsiteX30600" fmla="*/ 2775848 w 7283450"/>
              <a:gd name="connsiteY30600" fmla="*/ 102383 h 6857979"/>
              <a:gd name="connsiteX30601" fmla="*/ 2775848 w 7283450"/>
              <a:gd name="connsiteY30601" fmla="*/ 101589 h 6857979"/>
              <a:gd name="connsiteX30602" fmla="*/ 2775848 w 7283450"/>
              <a:gd name="connsiteY30602" fmla="*/ 100795 h 6857979"/>
              <a:gd name="connsiteX30603" fmla="*/ 2773898 w 7283450"/>
              <a:gd name="connsiteY30603" fmla="*/ 98811 h 6857979"/>
              <a:gd name="connsiteX30604" fmla="*/ 2771947 w 7283450"/>
              <a:gd name="connsiteY30604" fmla="*/ 96430 h 6857979"/>
              <a:gd name="connsiteX30605" fmla="*/ 2770387 w 7283450"/>
              <a:gd name="connsiteY30605" fmla="*/ 94842 h 6857979"/>
              <a:gd name="connsiteX30606" fmla="*/ 2768828 w 7283450"/>
              <a:gd name="connsiteY30606" fmla="*/ 94048 h 6857979"/>
              <a:gd name="connsiteX30607" fmla="*/ 2768047 w 7283450"/>
              <a:gd name="connsiteY30607" fmla="*/ 93651 h 6857979"/>
              <a:gd name="connsiteX30608" fmla="*/ 2767656 w 7283450"/>
              <a:gd name="connsiteY30608" fmla="*/ 89683 h 6857979"/>
              <a:gd name="connsiteX30609" fmla="*/ 2767656 w 7283450"/>
              <a:gd name="connsiteY30609" fmla="*/ 85317 h 6857979"/>
              <a:gd name="connsiteX30610" fmla="*/ 2767656 w 7283450"/>
              <a:gd name="connsiteY30610" fmla="*/ 81348 h 6857979"/>
              <a:gd name="connsiteX30611" fmla="*/ 2767656 w 7283450"/>
              <a:gd name="connsiteY30611" fmla="*/ 76586 h 6857979"/>
              <a:gd name="connsiteX30612" fmla="*/ 2767266 w 7283450"/>
              <a:gd name="connsiteY30612" fmla="*/ 72617 h 6857979"/>
              <a:gd name="connsiteX30613" fmla="*/ 2766486 w 7283450"/>
              <a:gd name="connsiteY30613" fmla="*/ 70236 h 6857979"/>
              <a:gd name="connsiteX30614" fmla="*/ 2765316 w 7283450"/>
              <a:gd name="connsiteY30614" fmla="*/ 68251 h 6857979"/>
              <a:gd name="connsiteX30615" fmla="*/ 2764146 w 7283450"/>
              <a:gd name="connsiteY30615" fmla="*/ 66267 h 6857979"/>
              <a:gd name="connsiteX30616" fmla="*/ 2762975 w 7283450"/>
              <a:gd name="connsiteY30616" fmla="*/ 64283 h 6857979"/>
              <a:gd name="connsiteX30617" fmla="*/ 2761025 w 7283450"/>
              <a:gd name="connsiteY30617" fmla="*/ 61901 h 6857979"/>
              <a:gd name="connsiteX30618" fmla="*/ 2759075 w 7283450"/>
              <a:gd name="connsiteY30618" fmla="*/ 60314 h 6857979"/>
              <a:gd name="connsiteX30619" fmla="*/ 2761415 w 7283450"/>
              <a:gd name="connsiteY30619" fmla="*/ 59123 h 6857979"/>
              <a:gd name="connsiteX30620" fmla="*/ 2763366 w 7283450"/>
              <a:gd name="connsiteY30620" fmla="*/ 57536 h 6857979"/>
              <a:gd name="connsiteX30621" fmla="*/ 2764926 w 7283450"/>
              <a:gd name="connsiteY30621" fmla="*/ 55948 h 6857979"/>
              <a:gd name="connsiteX30622" fmla="*/ 2766096 w 7283450"/>
              <a:gd name="connsiteY30622" fmla="*/ 53567 h 6857979"/>
              <a:gd name="connsiteX30623" fmla="*/ 2766877 w 7283450"/>
              <a:gd name="connsiteY30623" fmla="*/ 51583 h 6857979"/>
              <a:gd name="connsiteX30624" fmla="*/ 2767266 w 7283450"/>
              <a:gd name="connsiteY30624" fmla="*/ 49598 h 6857979"/>
              <a:gd name="connsiteX30625" fmla="*/ 2767266 w 7283450"/>
              <a:gd name="connsiteY30625" fmla="*/ 45233 h 6857979"/>
              <a:gd name="connsiteX30626" fmla="*/ 2767266 w 7283450"/>
              <a:gd name="connsiteY30626" fmla="*/ 41661 h 6857979"/>
              <a:gd name="connsiteX30627" fmla="*/ 2767656 w 7283450"/>
              <a:gd name="connsiteY30627" fmla="*/ 38883 h 6857979"/>
              <a:gd name="connsiteX30628" fmla="*/ 2768047 w 7283450"/>
              <a:gd name="connsiteY30628" fmla="*/ 37692 h 6857979"/>
              <a:gd name="connsiteX30629" fmla="*/ 2768437 w 7283450"/>
              <a:gd name="connsiteY30629" fmla="*/ 36898 h 6857979"/>
              <a:gd name="connsiteX30630" fmla="*/ 2769607 w 7283450"/>
              <a:gd name="connsiteY30630" fmla="*/ 36501 h 6857979"/>
              <a:gd name="connsiteX30631" fmla="*/ 2771167 w 7283450"/>
              <a:gd name="connsiteY30631" fmla="*/ 36898 h 6857979"/>
              <a:gd name="connsiteX30632" fmla="*/ 2772727 w 7283450"/>
              <a:gd name="connsiteY30632" fmla="*/ 36898 h 6857979"/>
              <a:gd name="connsiteX30633" fmla="*/ 2774678 w 7283450"/>
              <a:gd name="connsiteY30633" fmla="*/ 36105 h 6857979"/>
              <a:gd name="connsiteX30634" fmla="*/ 2776238 w 7283450"/>
              <a:gd name="connsiteY30634" fmla="*/ 34914 h 6857979"/>
              <a:gd name="connsiteX30635" fmla="*/ 2778189 w 7283450"/>
              <a:gd name="connsiteY30635" fmla="*/ 33723 h 6857979"/>
              <a:gd name="connsiteX30636" fmla="*/ 2780919 w 7283450"/>
              <a:gd name="connsiteY30636" fmla="*/ 31342 h 6857979"/>
              <a:gd name="connsiteX30637" fmla="*/ 2782089 w 7283450"/>
              <a:gd name="connsiteY30637" fmla="*/ 30548 h 6857979"/>
              <a:gd name="connsiteX30638" fmla="*/ 3706178 w 7283450"/>
              <a:gd name="connsiteY30638" fmla="*/ 0 h 6857979"/>
              <a:gd name="connsiteX30639" fmla="*/ 3715914 w 7283450"/>
              <a:gd name="connsiteY30639" fmla="*/ 0 h 6857979"/>
              <a:gd name="connsiteX30640" fmla="*/ 3718031 w 7283450"/>
              <a:gd name="connsiteY30640" fmla="*/ 9815 h 6857979"/>
              <a:gd name="connsiteX30641" fmla="*/ 3719724 w 7283450"/>
              <a:gd name="connsiteY30641" fmla="*/ 18845 h 6857979"/>
              <a:gd name="connsiteX30642" fmla="*/ 3720994 w 7283450"/>
              <a:gd name="connsiteY30642" fmla="*/ 27875 h 6857979"/>
              <a:gd name="connsiteX30643" fmla="*/ 3721841 w 7283450"/>
              <a:gd name="connsiteY30643" fmla="*/ 36513 h 6857979"/>
              <a:gd name="connsiteX30644" fmla="*/ 3722688 w 7283450"/>
              <a:gd name="connsiteY30644" fmla="*/ 45150 h 6857979"/>
              <a:gd name="connsiteX30645" fmla="*/ 3722688 w 7283450"/>
              <a:gd name="connsiteY30645" fmla="*/ 54180 h 6857979"/>
              <a:gd name="connsiteX30646" fmla="*/ 3722688 w 7283450"/>
              <a:gd name="connsiteY30646" fmla="*/ 63603 h 6857979"/>
              <a:gd name="connsiteX30647" fmla="*/ 3722264 w 7283450"/>
              <a:gd name="connsiteY30647" fmla="*/ 73025 h 6857979"/>
              <a:gd name="connsiteX30648" fmla="*/ 3720571 w 7283450"/>
              <a:gd name="connsiteY30648" fmla="*/ 72632 h 6857979"/>
              <a:gd name="connsiteX30649" fmla="*/ 3719301 w 7283450"/>
              <a:gd name="connsiteY30649" fmla="*/ 72240 h 6857979"/>
              <a:gd name="connsiteX30650" fmla="*/ 3718031 w 7283450"/>
              <a:gd name="connsiteY30650" fmla="*/ 71847 h 6857979"/>
              <a:gd name="connsiteX30651" fmla="*/ 3717608 w 7283450"/>
              <a:gd name="connsiteY30651" fmla="*/ 70669 h 6857979"/>
              <a:gd name="connsiteX30652" fmla="*/ 3717184 w 7283450"/>
              <a:gd name="connsiteY30652" fmla="*/ 69884 h 6857979"/>
              <a:gd name="connsiteX30653" fmla="*/ 3717184 w 7283450"/>
              <a:gd name="connsiteY30653" fmla="*/ 68706 h 6857979"/>
              <a:gd name="connsiteX30654" fmla="*/ 3717608 w 7283450"/>
              <a:gd name="connsiteY30654" fmla="*/ 66743 h 6857979"/>
              <a:gd name="connsiteX30655" fmla="*/ 3719301 w 7283450"/>
              <a:gd name="connsiteY30655" fmla="*/ 61247 h 6857979"/>
              <a:gd name="connsiteX30656" fmla="*/ 3719724 w 7283450"/>
              <a:gd name="connsiteY30656" fmla="*/ 58891 h 6857979"/>
              <a:gd name="connsiteX30657" fmla="*/ 3719301 w 7283450"/>
              <a:gd name="connsiteY30657" fmla="*/ 57713 h 6857979"/>
              <a:gd name="connsiteX30658" fmla="*/ 3719301 w 7283450"/>
              <a:gd name="connsiteY30658" fmla="*/ 56536 h 6857979"/>
              <a:gd name="connsiteX30659" fmla="*/ 3718454 w 7283450"/>
              <a:gd name="connsiteY30659" fmla="*/ 54572 h 6857979"/>
              <a:gd name="connsiteX30660" fmla="*/ 3717184 w 7283450"/>
              <a:gd name="connsiteY30660" fmla="*/ 54180 h 6857979"/>
              <a:gd name="connsiteX30661" fmla="*/ 3715914 w 7283450"/>
              <a:gd name="connsiteY30661" fmla="*/ 53787 h 6857979"/>
              <a:gd name="connsiteX30662" fmla="*/ 3714221 w 7283450"/>
              <a:gd name="connsiteY30662" fmla="*/ 53787 h 6857979"/>
              <a:gd name="connsiteX30663" fmla="*/ 3711258 w 7283450"/>
              <a:gd name="connsiteY30663" fmla="*/ 53787 h 6857979"/>
              <a:gd name="connsiteX30664" fmla="*/ 3709988 w 7283450"/>
              <a:gd name="connsiteY30664" fmla="*/ 53787 h 6857979"/>
              <a:gd name="connsiteX30665" fmla="*/ 3709141 w 7283450"/>
              <a:gd name="connsiteY30665" fmla="*/ 53002 h 6857979"/>
              <a:gd name="connsiteX30666" fmla="*/ 3707871 w 7283450"/>
              <a:gd name="connsiteY30666" fmla="*/ 50254 h 6857979"/>
              <a:gd name="connsiteX30667" fmla="*/ 3706601 w 7283450"/>
              <a:gd name="connsiteY30667" fmla="*/ 47506 h 6857979"/>
              <a:gd name="connsiteX30668" fmla="*/ 3704484 w 7283450"/>
              <a:gd name="connsiteY30668" fmla="*/ 41224 h 6857979"/>
              <a:gd name="connsiteX30669" fmla="*/ 3703638 w 7283450"/>
              <a:gd name="connsiteY30669" fmla="*/ 34157 h 6857979"/>
              <a:gd name="connsiteX30670" fmla="*/ 3703638 w 7283450"/>
              <a:gd name="connsiteY30670" fmla="*/ 27090 h 6857979"/>
              <a:gd name="connsiteX30671" fmla="*/ 3703638 w 7283450"/>
              <a:gd name="connsiteY30671" fmla="*/ 19630 h 6857979"/>
              <a:gd name="connsiteX30672" fmla="*/ 3704061 w 7283450"/>
              <a:gd name="connsiteY30672" fmla="*/ 12956 h 685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  <a:cxn ang="0">
                <a:pos x="connsiteX13029" y="connsiteY13029"/>
              </a:cxn>
              <a:cxn ang="0">
                <a:pos x="connsiteX13030" y="connsiteY13030"/>
              </a:cxn>
              <a:cxn ang="0">
                <a:pos x="connsiteX13031" y="connsiteY13031"/>
              </a:cxn>
              <a:cxn ang="0">
                <a:pos x="connsiteX13032" y="connsiteY13032"/>
              </a:cxn>
              <a:cxn ang="0">
                <a:pos x="connsiteX13033" y="connsiteY13033"/>
              </a:cxn>
              <a:cxn ang="0">
                <a:pos x="connsiteX13034" y="connsiteY13034"/>
              </a:cxn>
              <a:cxn ang="0">
                <a:pos x="connsiteX13035" y="connsiteY13035"/>
              </a:cxn>
              <a:cxn ang="0">
                <a:pos x="connsiteX13036" y="connsiteY13036"/>
              </a:cxn>
              <a:cxn ang="0">
                <a:pos x="connsiteX13037" y="connsiteY13037"/>
              </a:cxn>
              <a:cxn ang="0">
                <a:pos x="connsiteX13038" y="connsiteY13038"/>
              </a:cxn>
              <a:cxn ang="0">
                <a:pos x="connsiteX13039" y="connsiteY13039"/>
              </a:cxn>
              <a:cxn ang="0">
                <a:pos x="connsiteX13040" y="connsiteY13040"/>
              </a:cxn>
              <a:cxn ang="0">
                <a:pos x="connsiteX13041" y="connsiteY13041"/>
              </a:cxn>
              <a:cxn ang="0">
                <a:pos x="connsiteX13042" y="connsiteY13042"/>
              </a:cxn>
              <a:cxn ang="0">
                <a:pos x="connsiteX13043" y="connsiteY13043"/>
              </a:cxn>
              <a:cxn ang="0">
                <a:pos x="connsiteX13044" y="connsiteY13044"/>
              </a:cxn>
              <a:cxn ang="0">
                <a:pos x="connsiteX13045" y="connsiteY13045"/>
              </a:cxn>
              <a:cxn ang="0">
                <a:pos x="connsiteX13046" y="connsiteY13046"/>
              </a:cxn>
              <a:cxn ang="0">
                <a:pos x="connsiteX13047" y="connsiteY13047"/>
              </a:cxn>
              <a:cxn ang="0">
                <a:pos x="connsiteX13048" y="connsiteY13048"/>
              </a:cxn>
              <a:cxn ang="0">
                <a:pos x="connsiteX13049" y="connsiteY13049"/>
              </a:cxn>
              <a:cxn ang="0">
                <a:pos x="connsiteX13050" y="connsiteY13050"/>
              </a:cxn>
              <a:cxn ang="0">
                <a:pos x="connsiteX13051" y="connsiteY13051"/>
              </a:cxn>
              <a:cxn ang="0">
                <a:pos x="connsiteX13052" y="connsiteY13052"/>
              </a:cxn>
              <a:cxn ang="0">
                <a:pos x="connsiteX13053" y="connsiteY13053"/>
              </a:cxn>
              <a:cxn ang="0">
                <a:pos x="connsiteX13054" y="connsiteY13054"/>
              </a:cxn>
              <a:cxn ang="0">
                <a:pos x="connsiteX13055" y="connsiteY13055"/>
              </a:cxn>
              <a:cxn ang="0">
                <a:pos x="connsiteX13056" y="connsiteY13056"/>
              </a:cxn>
              <a:cxn ang="0">
                <a:pos x="connsiteX13057" y="connsiteY13057"/>
              </a:cxn>
              <a:cxn ang="0">
                <a:pos x="connsiteX13058" y="connsiteY13058"/>
              </a:cxn>
              <a:cxn ang="0">
                <a:pos x="connsiteX13059" y="connsiteY13059"/>
              </a:cxn>
              <a:cxn ang="0">
                <a:pos x="connsiteX13060" y="connsiteY13060"/>
              </a:cxn>
              <a:cxn ang="0">
                <a:pos x="connsiteX13061" y="connsiteY13061"/>
              </a:cxn>
              <a:cxn ang="0">
                <a:pos x="connsiteX13062" y="connsiteY13062"/>
              </a:cxn>
              <a:cxn ang="0">
                <a:pos x="connsiteX13063" y="connsiteY13063"/>
              </a:cxn>
              <a:cxn ang="0">
                <a:pos x="connsiteX13064" y="connsiteY13064"/>
              </a:cxn>
              <a:cxn ang="0">
                <a:pos x="connsiteX13065" y="connsiteY13065"/>
              </a:cxn>
              <a:cxn ang="0">
                <a:pos x="connsiteX13066" y="connsiteY13066"/>
              </a:cxn>
              <a:cxn ang="0">
                <a:pos x="connsiteX13067" y="connsiteY13067"/>
              </a:cxn>
              <a:cxn ang="0">
                <a:pos x="connsiteX13068" y="connsiteY13068"/>
              </a:cxn>
              <a:cxn ang="0">
                <a:pos x="connsiteX13069" y="connsiteY13069"/>
              </a:cxn>
              <a:cxn ang="0">
                <a:pos x="connsiteX13070" y="connsiteY13070"/>
              </a:cxn>
              <a:cxn ang="0">
                <a:pos x="connsiteX13071" y="connsiteY13071"/>
              </a:cxn>
              <a:cxn ang="0">
                <a:pos x="connsiteX13072" y="connsiteY13072"/>
              </a:cxn>
              <a:cxn ang="0">
                <a:pos x="connsiteX13073" y="connsiteY13073"/>
              </a:cxn>
              <a:cxn ang="0">
                <a:pos x="connsiteX13074" y="connsiteY13074"/>
              </a:cxn>
              <a:cxn ang="0">
                <a:pos x="connsiteX13075" y="connsiteY13075"/>
              </a:cxn>
              <a:cxn ang="0">
                <a:pos x="connsiteX13076" y="connsiteY13076"/>
              </a:cxn>
              <a:cxn ang="0">
                <a:pos x="connsiteX13077" y="connsiteY13077"/>
              </a:cxn>
              <a:cxn ang="0">
                <a:pos x="connsiteX13078" y="connsiteY13078"/>
              </a:cxn>
              <a:cxn ang="0">
                <a:pos x="connsiteX13079" y="connsiteY13079"/>
              </a:cxn>
              <a:cxn ang="0">
                <a:pos x="connsiteX13080" y="connsiteY13080"/>
              </a:cxn>
              <a:cxn ang="0">
                <a:pos x="connsiteX13081" y="connsiteY13081"/>
              </a:cxn>
              <a:cxn ang="0">
                <a:pos x="connsiteX13082" y="connsiteY13082"/>
              </a:cxn>
              <a:cxn ang="0">
                <a:pos x="connsiteX13083" y="connsiteY13083"/>
              </a:cxn>
              <a:cxn ang="0">
                <a:pos x="connsiteX13084" y="connsiteY13084"/>
              </a:cxn>
              <a:cxn ang="0">
                <a:pos x="connsiteX13085" y="connsiteY13085"/>
              </a:cxn>
              <a:cxn ang="0">
                <a:pos x="connsiteX13086" y="connsiteY13086"/>
              </a:cxn>
              <a:cxn ang="0">
                <a:pos x="connsiteX13087" y="connsiteY13087"/>
              </a:cxn>
              <a:cxn ang="0">
                <a:pos x="connsiteX13088" y="connsiteY13088"/>
              </a:cxn>
              <a:cxn ang="0">
                <a:pos x="connsiteX13089" y="connsiteY13089"/>
              </a:cxn>
              <a:cxn ang="0">
                <a:pos x="connsiteX13090" y="connsiteY13090"/>
              </a:cxn>
              <a:cxn ang="0">
                <a:pos x="connsiteX13091" y="connsiteY13091"/>
              </a:cxn>
              <a:cxn ang="0">
                <a:pos x="connsiteX13092" y="connsiteY13092"/>
              </a:cxn>
              <a:cxn ang="0">
                <a:pos x="connsiteX13093" y="connsiteY13093"/>
              </a:cxn>
              <a:cxn ang="0">
                <a:pos x="connsiteX13094" y="connsiteY13094"/>
              </a:cxn>
              <a:cxn ang="0">
                <a:pos x="connsiteX13095" y="connsiteY13095"/>
              </a:cxn>
              <a:cxn ang="0">
                <a:pos x="connsiteX13096" y="connsiteY13096"/>
              </a:cxn>
              <a:cxn ang="0">
                <a:pos x="connsiteX13097" y="connsiteY13097"/>
              </a:cxn>
              <a:cxn ang="0">
                <a:pos x="connsiteX13098" y="connsiteY13098"/>
              </a:cxn>
              <a:cxn ang="0">
                <a:pos x="connsiteX13099" y="connsiteY13099"/>
              </a:cxn>
              <a:cxn ang="0">
                <a:pos x="connsiteX13100" y="connsiteY13100"/>
              </a:cxn>
              <a:cxn ang="0">
                <a:pos x="connsiteX13101" y="connsiteY13101"/>
              </a:cxn>
              <a:cxn ang="0">
                <a:pos x="connsiteX13102" y="connsiteY13102"/>
              </a:cxn>
              <a:cxn ang="0">
                <a:pos x="connsiteX13103" y="connsiteY13103"/>
              </a:cxn>
              <a:cxn ang="0">
                <a:pos x="connsiteX13104" y="connsiteY13104"/>
              </a:cxn>
              <a:cxn ang="0">
                <a:pos x="connsiteX13105" y="connsiteY13105"/>
              </a:cxn>
              <a:cxn ang="0">
                <a:pos x="connsiteX13106" y="connsiteY13106"/>
              </a:cxn>
              <a:cxn ang="0">
                <a:pos x="connsiteX13107" y="connsiteY13107"/>
              </a:cxn>
              <a:cxn ang="0">
                <a:pos x="connsiteX13108" y="connsiteY13108"/>
              </a:cxn>
              <a:cxn ang="0">
                <a:pos x="connsiteX13109" y="connsiteY13109"/>
              </a:cxn>
              <a:cxn ang="0">
                <a:pos x="connsiteX13110" y="connsiteY13110"/>
              </a:cxn>
              <a:cxn ang="0">
                <a:pos x="connsiteX13111" y="connsiteY13111"/>
              </a:cxn>
              <a:cxn ang="0">
                <a:pos x="connsiteX13112" y="connsiteY13112"/>
              </a:cxn>
              <a:cxn ang="0">
                <a:pos x="connsiteX13113" y="connsiteY13113"/>
              </a:cxn>
              <a:cxn ang="0">
                <a:pos x="connsiteX13114" y="connsiteY13114"/>
              </a:cxn>
              <a:cxn ang="0">
                <a:pos x="connsiteX13115" y="connsiteY13115"/>
              </a:cxn>
              <a:cxn ang="0">
                <a:pos x="connsiteX13116" y="connsiteY13116"/>
              </a:cxn>
              <a:cxn ang="0">
                <a:pos x="connsiteX13117" y="connsiteY13117"/>
              </a:cxn>
              <a:cxn ang="0">
                <a:pos x="connsiteX13118" y="connsiteY13118"/>
              </a:cxn>
              <a:cxn ang="0">
                <a:pos x="connsiteX13119" y="connsiteY13119"/>
              </a:cxn>
              <a:cxn ang="0">
                <a:pos x="connsiteX13120" y="connsiteY13120"/>
              </a:cxn>
              <a:cxn ang="0">
                <a:pos x="connsiteX13121" y="connsiteY13121"/>
              </a:cxn>
              <a:cxn ang="0">
                <a:pos x="connsiteX13122" y="connsiteY13122"/>
              </a:cxn>
              <a:cxn ang="0">
                <a:pos x="connsiteX13123" y="connsiteY13123"/>
              </a:cxn>
              <a:cxn ang="0">
                <a:pos x="connsiteX13124" y="connsiteY13124"/>
              </a:cxn>
              <a:cxn ang="0">
                <a:pos x="connsiteX13125" y="connsiteY13125"/>
              </a:cxn>
              <a:cxn ang="0">
                <a:pos x="connsiteX13126" y="connsiteY13126"/>
              </a:cxn>
              <a:cxn ang="0">
                <a:pos x="connsiteX13127" y="connsiteY13127"/>
              </a:cxn>
              <a:cxn ang="0">
                <a:pos x="connsiteX13128" y="connsiteY13128"/>
              </a:cxn>
              <a:cxn ang="0">
                <a:pos x="connsiteX13129" y="connsiteY13129"/>
              </a:cxn>
              <a:cxn ang="0">
                <a:pos x="connsiteX13130" y="connsiteY13130"/>
              </a:cxn>
              <a:cxn ang="0">
                <a:pos x="connsiteX13131" y="connsiteY13131"/>
              </a:cxn>
              <a:cxn ang="0">
                <a:pos x="connsiteX13132" y="connsiteY13132"/>
              </a:cxn>
              <a:cxn ang="0">
                <a:pos x="connsiteX13133" y="connsiteY13133"/>
              </a:cxn>
              <a:cxn ang="0">
                <a:pos x="connsiteX13134" y="connsiteY13134"/>
              </a:cxn>
              <a:cxn ang="0">
                <a:pos x="connsiteX13135" y="connsiteY13135"/>
              </a:cxn>
              <a:cxn ang="0">
                <a:pos x="connsiteX13136" y="connsiteY13136"/>
              </a:cxn>
              <a:cxn ang="0">
                <a:pos x="connsiteX13137" y="connsiteY13137"/>
              </a:cxn>
              <a:cxn ang="0">
                <a:pos x="connsiteX13138" y="connsiteY13138"/>
              </a:cxn>
              <a:cxn ang="0">
                <a:pos x="connsiteX13139" y="connsiteY13139"/>
              </a:cxn>
              <a:cxn ang="0">
                <a:pos x="connsiteX13140" y="connsiteY13140"/>
              </a:cxn>
              <a:cxn ang="0">
                <a:pos x="connsiteX13141" y="connsiteY13141"/>
              </a:cxn>
              <a:cxn ang="0">
                <a:pos x="connsiteX13142" y="connsiteY13142"/>
              </a:cxn>
              <a:cxn ang="0">
                <a:pos x="connsiteX13143" y="connsiteY13143"/>
              </a:cxn>
              <a:cxn ang="0">
                <a:pos x="connsiteX13144" y="connsiteY13144"/>
              </a:cxn>
              <a:cxn ang="0">
                <a:pos x="connsiteX13145" y="connsiteY13145"/>
              </a:cxn>
              <a:cxn ang="0">
                <a:pos x="connsiteX13146" y="connsiteY13146"/>
              </a:cxn>
              <a:cxn ang="0">
                <a:pos x="connsiteX13147" y="connsiteY13147"/>
              </a:cxn>
              <a:cxn ang="0">
                <a:pos x="connsiteX13148" y="connsiteY13148"/>
              </a:cxn>
              <a:cxn ang="0">
                <a:pos x="connsiteX13149" y="connsiteY13149"/>
              </a:cxn>
              <a:cxn ang="0">
                <a:pos x="connsiteX13150" y="connsiteY13150"/>
              </a:cxn>
              <a:cxn ang="0">
                <a:pos x="connsiteX13151" y="connsiteY13151"/>
              </a:cxn>
              <a:cxn ang="0">
                <a:pos x="connsiteX13152" y="connsiteY13152"/>
              </a:cxn>
              <a:cxn ang="0">
                <a:pos x="connsiteX13153" y="connsiteY13153"/>
              </a:cxn>
              <a:cxn ang="0">
                <a:pos x="connsiteX13154" y="connsiteY13154"/>
              </a:cxn>
              <a:cxn ang="0">
                <a:pos x="connsiteX13155" y="connsiteY13155"/>
              </a:cxn>
              <a:cxn ang="0">
                <a:pos x="connsiteX13156" y="connsiteY13156"/>
              </a:cxn>
              <a:cxn ang="0">
                <a:pos x="connsiteX13157" y="connsiteY13157"/>
              </a:cxn>
              <a:cxn ang="0">
                <a:pos x="connsiteX13158" y="connsiteY13158"/>
              </a:cxn>
              <a:cxn ang="0">
                <a:pos x="connsiteX13159" y="connsiteY13159"/>
              </a:cxn>
              <a:cxn ang="0">
                <a:pos x="connsiteX13160" y="connsiteY13160"/>
              </a:cxn>
              <a:cxn ang="0">
                <a:pos x="connsiteX13161" y="connsiteY13161"/>
              </a:cxn>
              <a:cxn ang="0">
                <a:pos x="connsiteX13162" y="connsiteY13162"/>
              </a:cxn>
              <a:cxn ang="0">
                <a:pos x="connsiteX13163" y="connsiteY13163"/>
              </a:cxn>
              <a:cxn ang="0">
                <a:pos x="connsiteX13164" y="connsiteY13164"/>
              </a:cxn>
              <a:cxn ang="0">
                <a:pos x="connsiteX13165" y="connsiteY13165"/>
              </a:cxn>
              <a:cxn ang="0">
                <a:pos x="connsiteX13166" y="connsiteY13166"/>
              </a:cxn>
              <a:cxn ang="0">
                <a:pos x="connsiteX13167" y="connsiteY13167"/>
              </a:cxn>
              <a:cxn ang="0">
                <a:pos x="connsiteX13168" y="connsiteY13168"/>
              </a:cxn>
              <a:cxn ang="0">
                <a:pos x="connsiteX13169" y="connsiteY13169"/>
              </a:cxn>
              <a:cxn ang="0">
                <a:pos x="connsiteX13170" y="connsiteY13170"/>
              </a:cxn>
              <a:cxn ang="0">
                <a:pos x="connsiteX13171" y="connsiteY13171"/>
              </a:cxn>
              <a:cxn ang="0">
                <a:pos x="connsiteX13172" y="connsiteY13172"/>
              </a:cxn>
              <a:cxn ang="0">
                <a:pos x="connsiteX13173" y="connsiteY13173"/>
              </a:cxn>
              <a:cxn ang="0">
                <a:pos x="connsiteX13174" y="connsiteY13174"/>
              </a:cxn>
              <a:cxn ang="0">
                <a:pos x="connsiteX13175" y="connsiteY13175"/>
              </a:cxn>
              <a:cxn ang="0">
                <a:pos x="connsiteX13176" y="connsiteY13176"/>
              </a:cxn>
              <a:cxn ang="0">
                <a:pos x="connsiteX13177" y="connsiteY13177"/>
              </a:cxn>
              <a:cxn ang="0">
                <a:pos x="connsiteX13178" y="connsiteY13178"/>
              </a:cxn>
              <a:cxn ang="0">
                <a:pos x="connsiteX13179" y="connsiteY13179"/>
              </a:cxn>
              <a:cxn ang="0">
                <a:pos x="connsiteX13180" y="connsiteY13180"/>
              </a:cxn>
              <a:cxn ang="0">
                <a:pos x="connsiteX13181" y="connsiteY13181"/>
              </a:cxn>
              <a:cxn ang="0">
                <a:pos x="connsiteX13182" y="connsiteY13182"/>
              </a:cxn>
              <a:cxn ang="0">
                <a:pos x="connsiteX13183" y="connsiteY13183"/>
              </a:cxn>
              <a:cxn ang="0">
                <a:pos x="connsiteX13184" y="connsiteY13184"/>
              </a:cxn>
              <a:cxn ang="0">
                <a:pos x="connsiteX13185" y="connsiteY13185"/>
              </a:cxn>
              <a:cxn ang="0">
                <a:pos x="connsiteX13186" y="connsiteY13186"/>
              </a:cxn>
              <a:cxn ang="0">
                <a:pos x="connsiteX13187" y="connsiteY13187"/>
              </a:cxn>
              <a:cxn ang="0">
                <a:pos x="connsiteX13188" y="connsiteY13188"/>
              </a:cxn>
              <a:cxn ang="0">
                <a:pos x="connsiteX13189" y="connsiteY13189"/>
              </a:cxn>
              <a:cxn ang="0">
                <a:pos x="connsiteX13190" y="connsiteY13190"/>
              </a:cxn>
              <a:cxn ang="0">
                <a:pos x="connsiteX13191" y="connsiteY13191"/>
              </a:cxn>
              <a:cxn ang="0">
                <a:pos x="connsiteX13192" y="connsiteY13192"/>
              </a:cxn>
              <a:cxn ang="0">
                <a:pos x="connsiteX13193" y="connsiteY13193"/>
              </a:cxn>
              <a:cxn ang="0">
                <a:pos x="connsiteX13194" y="connsiteY13194"/>
              </a:cxn>
              <a:cxn ang="0">
                <a:pos x="connsiteX13195" y="connsiteY13195"/>
              </a:cxn>
              <a:cxn ang="0">
                <a:pos x="connsiteX13196" y="connsiteY13196"/>
              </a:cxn>
              <a:cxn ang="0">
                <a:pos x="connsiteX13197" y="connsiteY13197"/>
              </a:cxn>
              <a:cxn ang="0">
                <a:pos x="connsiteX13198" y="connsiteY13198"/>
              </a:cxn>
              <a:cxn ang="0">
                <a:pos x="connsiteX13199" y="connsiteY13199"/>
              </a:cxn>
              <a:cxn ang="0">
                <a:pos x="connsiteX13200" y="connsiteY13200"/>
              </a:cxn>
              <a:cxn ang="0">
                <a:pos x="connsiteX13201" y="connsiteY13201"/>
              </a:cxn>
              <a:cxn ang="0">
                <a:pos x="connsiteX13202" y="connsiteY13202"/>
              </a:cxn>
              <a:cxn ang="0">
                <a:pos x="connsiteX13203" y="connsiteY13203"/>
              </a:cxn>
              <a:cxn ang="0">
                <a:pos x="connsiteX13204" y="connsiteY13204"/>
              </a:cxn>
              <a:cxn ang="0">
                <a:pos x="connsiteX13205" y="connsiteY13205"/>
              </a:cxn>
              <a:cxn ang="0">
                <a:pos x="connsiteX13206" y="connsiteY13206"/>
              </a:cxn>
              <a:cxn ang="0">
                <a:pos x="connsiteX13207" y="connsiteY13207"/>
              </a:cxn>
              <a:cxn ang="0">
                <a:pos x="connsiteX13208" y="connsiteY13208"/>
              </a:cxn>
              <a:cxn ang="0">
                <a:pos x="connsiteX13209" y="connsiteY13209"/>
              </a:cxn>
              <a:cxn ang="0">
                <a:pos x="connsiteX13210" y="connsiteY13210"/>
              </a:cxn>
              <a:cxn ang="0">
                <a:pos x="connsiteX13211" y="connsiteY13211"/>
              </a:cxn>
              <a:cxn ang="0">
                <a:pos x="connsiteX13212" y="connsiteY13212"/>
              </a:cxn>
              <a:cxn ang="0">
                <a:pos x="connsiteX13213" y="connsiteY13213"/>
              </a:cxn>
              <a:cxn ang="0">
                <a:pos x="connsiteX13214" y="connsiteY13214"/>
              </a:cxn>
              <a:cxn ang="0">
                <a:pos x="connsiteX13215" y="connsiteY13215"/>
              </a:cxn>
              <a:cxn ang="0">
                <a:pos x="connsiteX13216" y="connsiteY13216"/>
              </a:cxn>
              <a:cxn ang="0">
                <a:pos x="connsiteX13217" y="connsiteY13217"/>
              </a:cxn>
              <a:cxn ang="0">
                <a:pos x="connsiteX13218" y="connsiteY13218"/>
              </a:cxn>
              <a:cxn ang="0">
                <a:pos x="connsiteX13219" y="connsiteY13219"/>
              </a:cxn>
              <a:cxn ang="0">
                <a:pos x="connsiteX13220" y="connsiteY13220"/>
              </a:cxn>
              <a:cxn ang="0">
                <a:pos x="connsiteX13221" y="connsiteY13221"/>
              </a:cxn>
              <a:cxn ang="0">
                <a:pos x="connsiteX13222" y="connsiteY13222"/>
              </a:cxn>
              <a:cxn ang="0">
                <a:pos x="connsiteX13223" y="connsiteY13223"/>
              </a:cxn>
              <a:cxn ang="0">
                <a:pos x="connsiteX13224" y="connsiteY13224"/>
              </a:cxn>
              <a:cxn ang="0">
                <a:pos x="connsiteX13225" y="connsiteY13225"/>
              </a:cxn>
              <a:cxn ang="0">
                <a:pos x="connsiteX13226" y="connsiteY13226"/>
              </a:cxn>
              <a:cxn ang="0">
                <a:pos x="connsiteX13227" y="connsiteY13227"/>
              </a:cxn>
              <a:cxn ang="0">
                <a:pos x="connsiteX13228" y="connsiteY13228"/>
              </a:cxn>
              <a:cxn ang="0">
                <a:pos x="connsiteX13229" y="connsiteY13229"/>
              </a:cxn>
              <a:cxn ang="0">
                <a:pos x="connsiteX13230" y="connsiteY13230"/>
              </a:cxn>
              <a:cxn ang="0">
                <a:pos x="connsiteX13231" y="connsiteY13231"/>
              </a:cxn>
              <a:cxn ang="0">
                <a:pos x="connsiteX13232" y="connsiteY13232"/>
              </a:cxn>
              <a:cxn ang="0">
                <a:pos x="connsiteX13233" y="connsiteY13233"/>
              </a:cxn>
              <a:cxn ang="0">
                <a:pos x="connsiteX13234" y="connsiteY13234"/>
              </a:cxn>
              <a:cxn ang="0">
                <a:pos x="connsiteX13235" y="connsiteY13235"/>
              </a:cxn>
              <a:cxn ang="0">
                <a:pos x="connsiteX13236" y="connsiteY13236"/>
              </a:cxn>
              <a:cxn ang="0">
                <a:pos x="connsiteX13237" y="connsiteY13237"/>
              </a:cxn>
              <a:cxn ang="0">
                <a:pos x="connsiteX13238" y="connsiteY13238"/>
              </a:cxn>
              <a:cxn ang="0">
                <a:pos x="connsiteX13239" y="connsiteY13239"/>
              </a:cxn>
              <a:cxn ang="0">
                <a:pos x="connsiteX13240" y="connsiteY13240"/>
              </a:cxn>
              <a:cxn ang="0">
                <a:pos x="connsiteX13241" y="connsiteY13241"/>
              </a:cxn>
              <a:cxn ang="0">
                <a:pos x="connsiteX13242" y="connsiteY13242"/>
              </a:cxn>
              <a:cxn ang="0">
                <a:pos x="connsiteX13243" y="connsiteY13243"/>
              </a:cxn>
              <a:cxn ang="0">
                <a:pos x="connsiteX13244" y="connsiteY13244"/>
              </a:cxn>
              <a:cxn ang="0">
                <a:pos x="connsiteX13245" y="connsiteY13245"/>
              </a:cxn>
              <a:cxn ang="0">
                <a:pos x="connsiteX13246" y="connsiteY13246"/>
              </a:cxn>
              <a:cxn ang="0">
                <a:pos x="connsiteX13247" y="connsiteY13247"/>
              </a:cxn>
              <a:cxn ang="0">
                <a:pos x="connsiteX13248" y="connsiteY13248"/>
              </a:cxn>
              <a:cxn ang="0">
                <a:pos x="connsiteX13249" y="connsiteY13249"/>
              </a:cxn>
              <a:cxn ang="0">
                <a:pos x="connsiteX13250" y="connsiteY13250"/>
              </a:cxn>
              <a:cxn ang="0">
                <a:pos x="connsiteX13251" y="connsiteY13251"/>
              </a:cxn>
              <a:cxn ang="0">
                <a:pos x="connsiteX13252" y="connsiteY13252"/>
              </a:cxn>
              <a:cxn ang="0">
                <a:pos x="connsiteX13253" y="connsiteY13253"/>
              </a:cxn>
              <a:cxn ang="0">
                <a:pos x="connsiteX13254" y="connsiteY13254"/>
              </a:cxn>
              <a:cxn ang="0">
                <a:pos x="connsiteX13255" y="connsiteY13255"/>
              </a:cxn>
              <a:cxn ang="0">
                <a:pos x="connsiteX13256" y="connsiteY13256"/>
              </a:cxn>
              <a:cxn ang="0">
                <a:pos x="connsiteX13257" y="connsiteY13257"/>
              </a:cxn>
              <a:cxn ang="0">
                <a:pos x="connsiteX13258" y="connsiteY13258"/>
              </a:cxn>
              <a:cxn ang="0">
                <a:pos x="connsiteX13259" y="connsiteY13259"/>
              </a:cxn>
              <a:cxn ang="0">
                <a:pos x="connsiteX13260" y="connsiteY13260"/>
              </a:cxn>
              <a:cxn ang="0">
                <a:pos x="connsiteX13261" y="connsiteY13261"/>
              </a:cxn>
              <a:cxn ang="0">
                <a:pos x="connsiteX13262" y="connsiteY13262"/>
              </a:cxn>
              <a:cxn ang="0">
                <a:pos x="connsiteX13263" y="connsiteY13263"/>
              </a:cxn>
              <a:cxn ang="0">
                <a:pos x="connsiteX13264" y="connsiteY13264"/>
              </a:cxn>
              <a:cxn ang="0">
                <a:pos x="connsiteX13265" y="connsiteY13265"/>
              </a:cxn>
              <a:cxn ang="0">
                <a:pos x="connsiteX13266" y="connsiteY13266"/>
              </a:cxn>
              <a:cxn ang="0">
                <a:pos x="connsiteX13267" y="connsiteY13267"/>
              </a:cxn>
              <a:cxn ang="0">
                <a:pos x="connsiteX13268" y="connsiteY13268"/>
              </a:cxn>
              <a:cxn ang="0">
                <a:pos x="connsiteX13269" y="connsiteY13269"/>
              </a:cxn>
              <a:cxn ang="0">
                <a:pos x="connsiteX13270" y="connsiteY13270"/>
              </a:cxn>
              <a:cxn ang="0">
                <a:pos x="connsiteX13271" y="connsiteY13271"/>
              </a:cxn>
              <a:cxn ang="0">
                <a:pos x="connsiteX13272" y="connsiteY13272"/>
              </a:cxn>
              <a:cxn ang="0">
                <a:pos x="connsiteX13273" y="connsiteY13273"/>
              </a:cxn>
              <a:cxn ang="0">
                <a:pos x="connsiteX13274" y="connsiteY13274"/>
              </a:cxn>
              <a:cxn ang="0">
                <a:pos x="connsiteX13275" y="connsiteY13275"/>
              </a:cxn>
              <a:cxn ang="0">
                <a:pos x="connsiteX13276" y="connsiteY13276"/>
              </a:cxn>
              <a:cxn ang="0">
                <a:pos x="connsiteX13277" y="connsiteY13277"/>
              </a:cxn>
              <a:cxn ang="0">
                <a:pos x="connsiteX13278" y="connsiteY13278"/>
              </a:cxn>
              <a:cxn ang="0">
                <a:pos x="connsiteX13279" y="connsiteY13279"/>
              </a:cxn>
              <a:cxn ang="0">
                <a:pos x="connsiteX13280" y="connsiteY13280"/>
              </a:cxn>
              <a:cxn ang="0">
                <a:pos x="connsiteX13281" y="connsiteY13281"/>
              </a:cxn>
              <a:cxn ang="0">
                <a:pos x="connsiteX13282" y="connsiteY13282"/>
              </a:cxn>
              <a:cxn ang="0">
                <a:pos x="connsiteX13283" y="connsiteY13283"/>
              </a:cxn>
              <a:cxn ang="0">
                <a:pos x="connsiteX13284" y="connsiteY13284"/>
              </a:cxn>
              <a:cxn ang="0">
                <a:pos x="connsiteX13285" y="connsiteY13285"/>
              </a:cxn>
              <a:cxn ang="0">
                <a:pos x="connsiteX13286" y="connsiteY13286"/>
              </a:cxn>
              <a:cxn ang="0">
                <a:pos x="connsiteX13287" y="connsiteY13287"/>
              </a:cxn>
              <a:cxn ang="0">
                <a:pos x="connsiteX13288" y="connsiteY13288"/>
              </a:cxn>
              <a:cxn ang="0">
                <a:pos x="connsiteX13289" y="connsiteY13289"/>
              </a:cxn>
              <a:cxn ang="0">
                <a:pos x="connsiteX13290" y="connsiteY13290"/>
              </a:cxn>
              <a:cxn ang="0">
                <a:pos x="connsiteX13291" y="connsiteY13291"/>
              </a:cxn>
              <a:cxn ang="0">
                <a:pos x="connsiteX13292" y="connsiteY13292"/>
              </a:cxn>
              <a:cxn ang="0">
                <a:pos x="connsiteX13293" y="connsiteY13293"/>
              </a:cxn>
              <a:cxn ang="0">
                <a:pos x="connsiteX13294" y="connsiteY13294"/>
              </a:cxn>
              <a:cxn ang="0">
                <a:pos x="connsiteX13295" y="connsiteY13295"/>
              </a:cxn>
              <a:cxn ang="0">
                <a:pos x="connsiteX13296" y="connsiteY13296"/>
              </a:cxn>
              <a:cxn ang="0">
                <a:pos x="connsiteX13297" y="connsiteY13297"/>
              </a:cxn>
              <a:cxn ang="0">
                <a:pos x="connsiteX13298" y="connsiteY13298"/>
              </a:cxn>
              <a:cxn ang="0">
                <a:pos x="connsiteX13299" y="connsiteY13299"/>
              </a:cxn>
              <a:cxn ang="0">
                <a:pos x="connsiteX13300" y="connsiteY13300"/>
              </a:cxn>
              <a:cxn ang="0">
                <a:pos x="connsiteX13301" y="connsiteY13301"/>
              </a:cxn>
              <a:cxn ang="0">
                <a:pos x="connsiteX13302" y="connsiteY13302"/>
              </a:cxn>
              <a:cxn ang="0">
                <a:pos x="connsiteX13303" y="connsiteY13303"/>
              </a:cxn>
              <a:cxn ang="0">
                <a:pos x="connsiteX13304" y="connsiteY13304"/>
              </a:cxn>
              <a:cxn ang="0">
                <a:pos x="connsiteX13305" y="connsiteY13305"/>
              </a:cxn>
              <a:cxn ang="0">
                <a:pos x="connsiteX13306" y="connsiteY13306"/>
              </a:cxn>
              <a:cxn ang="0">
                <a:pos x="connsiteX13307" y="connsiteY13307"/>
              </a:cxn>
              <a:cxn ang="0">
                <a:pos x="connsiteX13308" y="connsiteY13308"/>
              </a:cxn>
              <a:cxn ang="0">
                <a:pos x="connsiteX13309" y="connsiteY13309"/>
              </a:cxn>
              <a:cxn ang="0">
                <a:pos x="connsiteX13310" y="connsiteY13310"/>
              </a:cxn>
              <a:cxn ang="0">
                <a:pos x="connsiteX13311" y="connsiteY13311"/>
              </a:cxn>
              <a:cxn ang="0">
                <a:pos x="connsiteX13312" y="connsiteY13312"/>
              </a:cxn>
              <a:cxn ang="0">
                <a:pos x="connsiteX13313" y="connsiteY13313"/>
              </a:cxn>
              <a:cxn ang="0">
                <a:pos x="connsiteX13314" y="connsiteY13314"/>
              </a:cxn>
              <a:cxn ang="0">
                <a:pos x="connsiteX13315" y="connsiteY13315"/>
              </a:cxn>
              <a:cxn ang="0">
                <a:pos x="connsiteX13316" y="connsiteY13316"/>
              </a:cxn>
              <a:cxn ang="0">
                <a:pos x="connsiteX13317" y="connsiteY13317"/>
              </a:cxn>
              <a:cxn ang="0">
                <a:pos x="connsiteX13318" y="connsiteY13318"/>
              </a:cxn>
              <a:cxn ang="0">
                <a:pos x="connsiteX13319" y="connsiteY13319"/>
              </a:cxn>
              <a:cxn ang="0">
                <a:pos x="connsiteX13320" y="connsiteY13320"/>
              </a:cxn>
              <a:cxn ang="0">
                <a:pos x="connsiteX13321" y="connsiteY13321"/>
              </a:cxn>
              <a:cxn ang="0">
                <a:pos x="connsiteX13322" y="connsiteY13322"/>
              </a:cxn>
              <a:cxn ang="0">
                <a:pos x="connsiteX13323" y="connsiteY13323"/>
              </a:cxn>
              <a:cxn ang="0">
                <a:pos x="connsiteX13324" y="connsiteY13324"/>
              </a:cxn>
              <a:cxn ang="0">
                <a:pos x="connsiteX13325" y="connsiteY13325"/>
              </a:cxn>
              <a:cxn ang="0">
                <a:pos x="connsiteX13326" y="connsiteY13326"/>
              </a:cxn>
              <a:cxn ang="0">
                <a:pos x="connsiteX13327" y="connsiteY13327"/>
              </a:cxn>
              <a:cxn ang="0">
                <a:pos x="connsiteX13328" y="connsiteY13328"/>
              </a:cxn>
              <a:cxn ang="0">
                <a:pos x="connsiteX13329" y="connsiteY13329"/>
              </a:cxn>
              <a:cxn ang="0">
                <a:pos x="connsiteX13330" y="connsiteY13330"/>
              </a:cxn>
              <a:cxn ang="0">
                <a:pos x="connsiteX13331" y="connsiteY13331"/>
              </a:cxn>
              <a:cxn ang="0">
                <a:pos x="connsiteX13332" y="connsiteY13332"/>
              </a:cxn>
              <a:cxn ang="0">
                <a:pos x="connsiteX13333" y="connsiteY13333"/>
              </a:cxn>
              <a:cxn ang="0">
                <a:pos x="connsiteX13334" y="connsiteY13334"/>
              </a:cxn>
              <a:cxn ang="0">
                <a:pos x="connsiteX13335" y="connsiteY13335"/>
              </a:cxn>
              <a:cxn ang="0">
                <a:pos x="connsiteX13336" y="connsiteY13336"/>
              </a:cxn>
              <a:cxn ang="0">
                <a:pos x="connsiteX13337" y="connsiteY13337"/>
              </a:cxn>
              <a:cxn ang="0">
                <a:pos x="connsiteX13338" y="connsiteY13338"/>
              </a:cxn>
              <a:cxn ang="0">
                <a:pos x="connsiteX13339" y="connsiteY13339"/>
              </a:cxn>
              <a:cxn ang="0">
                <a:pos x="connsiteX13340" y="connsiteY13340"/>
              </a:cxn>
              <a:cxn ang="0">
                <a:pos x="connsiteX13341" y="connsiteY13341"/>
              </a:cxn>
              <a:cxn ang="0">
                <a:pos x="connsiteX13342" y="connsiteY13342"/>
              </a:cxn>
              <a:cxn ang="0">
                <a:pos x="connsiteX13343" y="connsiteY13343"/>
              </a:cxn>
              <a:cxn ang="0">
                <a:pos x="connsiteX13344" y="connsiteY13344"/>
              </a:cxn>
              <a:cxn ang="0">
                <a:pos x="connsiteX13345" y="connsiteY13345"/>
              </a:cxn>
              <a:cxn ang="0">
                <a:pos x="connsiteX13346" y="connsiteY13346"/>
              </a:cxn>
              <a:cxn ang="0">
                <a:pos x="connsiteX13347" y="connsiteY13347"/>
              </a:cxn>
              <a:cxn ang="0">
                <a:pos x="connsiteX13348" y="connsiteY13348"/>
              </a:cxn>
              <a:cxn ang="0">
                <a:pos x="connsiteX13349" y="connsiteY13349"/>
              </a:cxn>
              <a:cxn ang="0">
                <a:pos x="connsiteX13350" y="connsiteY13350"/>
              </a:cxn>
              <a:cxn ang="0">
                <a:pos x="connsiteX13351" y="connsiteY13351"/>
              </a:cxn>
              <a:cxn ang="0">
                <a:pos x="connsiteX13352" y="connsiteY13352"/>
              </a:cxn>
              <a:cxn ang="0">
                <a:pos x="connsiteX13353" y="connsiteY13353"/>
              </a:cxn>
              <a:cxn ang="0">
                <a:pos x="connsiteX13354" y="connsiteY13354"/>
              </a:cxn>
              <a:cxn ang="0">
                <a:pos x="connsiteX13355" y="connsiteY13355"/>
              </a:cxn>
              <a:cxn ang="0">
                <a:pos x="connsiteX13356" y="connsiteY13356"/>
              </a:cxn>
              <a:cxn ang="0">
                <a:pos x="connsiteX13357" y="connsiteY13357"/>
              </a:cxn>
              <a:cxn ang="0">
                <a:pos x="connsiteX13358" y="connsiteY13358"/>
              </a:cxn>
              <a:cxn ang="0">
                <a:pos x="connsiteX13359" y="connsiteY13359"/>
              </a:cxn>
              <a:cxn ang="0">
                <a:pos x="connsiteX13360" y="connsiteY13360"/>
              </a:cxn>
              <a:cxn ang="0">
                <a:pos x="connsiteX13361" y="connsiteY13361"/>
              </a:cxn>
              <a:cxn ang="0">
                <a:pos x="connsiteX13362" y="connsiteY13362"/>
              </a:cxn>
              <a:cxn ang="0">
                <a:pos x="connsiteX13363" y="connsiteY13363"/>
              </a:cxn>
              <a:cxn ang="0">
                <a:pos x="connsiteX13364" y="connsiteY13364"/>
              </a:cxn>
              <a:cxn ang="0">
                <a:pos x="connsiteX13365" y="connsiteY13365"/>
              </a:cxn>
              <a:cxn ang="0">
                <a:pos x="connsiteX13366" y="connsiteY13366"/>
              </a:cxn>
              <a:cxn ang="0">
                <a:pos x="connsiteX13367" y="connsiteY13367"/>
              </a:cxn>
              <a:cxn ang="0">
                <a:pos x="connsiteX13368" y="connsiteY13368"/>
              </a:cxn>
              <a:cxn ang="0">
                <a:pos x="connsiteX13369" y="connsiteY13369"/>
              </a:cxn>
              <a:cxn ang="0">
                <a:pos x="connsiteX13370" y="connsiteY13370"/>
              </a:cxn>
              <a:cxn ang="0">
                <a:pos x="connsiteX13371" y="connsiteY13371"/>
              </a:cxn>
              <a:cxn ang="0">
                <a:pos x="connsiteX13372" y="connsiteY13372"/>
              </a:cxn>
              <a:cxn ang="0">
                <a:pos x="connsiteX13373" y="connsiteY13373"/>
              </a:cxn>
              <a:cxn ang="0">
                <a:pos x="connsiteX13374" y="connsiteY13374"/>
              </a:cxn>
              <a:cxn ang="0">
                <a:pos x="connsiteX13375" y="connsiteY13375"/>
              </a:cxn>
              <a:cxn ang="0">
                <a:pos x="connsiteX13376" y="connsiteY13376"/>
              </a:cxn>
              <a:cxn ang="0">
                <a:pos x="connsiteX13377" y="connsiteY13377"/>
              </a:cxn>
              <a:cxn ang="0">
                <a:pos x="connsiteX13378" y="connsiteY13378"/>
              </a:cxn>
              <a:cxn ang="0">
                <a:pos x="connsiteX13379" y="connsiteY13379"/>
              </a:cxn>
              <a:cxn ang="0">
                <a:pos x="connsiteX13380" y="connsiteY13380"/>
              </a:cxn>
              <a:cxn ang="0">
                <a:pos x="connsiteX13381" y="connsiteY13381"/>
              </a:cxn>
              <a:cxn ang="0">
                <a:pos x="connsiteX13382" y="connsiteY13382"/>
              </a:cxn>
              <a:cxn ang="0">
                <a:pos x="connsiteX13383" y="connsiteY13383"/>
              </a:cxn>
              <a:cxn ang="0">
                <a:pos x="connsiteX13384" y="connsiteY13384"/>
              </a:cxn>
              <a:cxn ang="0">
                <a:pos x="connsiteX13385" y="connsiteY13385"/>
              </a:cxn>
              <a:cxn ang="0">
                <a:pos x="connsiteX13386" y="connsiteY13386"/>
              </a:cxn>
              <a:cxn ang="0">
                <a:pos x="connsiteX13387" y="connsiteY13387"/>
              </a:cxn>
              <a:cxn ang="0">
                <a:pos x="connsiteX13388" y="connsiteY13388"/>
              </a:cxn>
              <a:cxn ang="0">
                <a:pos x="connsiteX13389" y="connsiteY13389"/>
              </a:cxn>
              <a:cxn ang="0">
                <a:pos x="connsiteX13390" y="connsiteY13390"/>
              </a:cxn>
              <a:cxn ang="0">
                <a:pos x="connsiteX13391" y="connsiteY13391"/>
              </a:cxn>
              <a:cxn ang="0">
                <a:pos x="connsiteX13392" y="connsiteY13392"/>
              </a:cxn>
              <a:cxn ang="0">
                <a:pos x="connsiteX13393" y="connsiteY13393"/>
              </a:cxn>
              <a:cxn ang="0">
                <a:pos x="connsiteX13394" y="connsiteY13394"/>
              </a:cxn>
              <a:cxn ang="0">
                <a:pos x="connsiteX13395" y="connsiteY13395"/>
              </a:cxn>
              <a:cxn ang="0">
                <a:pos x="connsiteX13396" y="connsiteY13396"/>
              </a:cxn>
              <a:cxn ang="0">
                <a:pos x="connsiteX13397" y="connsiteY13397"/>
              </a:cxn>
              <a:cxn ang="0">
                <a:pos x="connsiteX13398" y="connsiteY13398"/>
              </a:cxn>
              <a:cxn ang="0">
                <a:pos x="connsiteX13399" y="connsiteY13399"/>
              </a:cxn>
              <a:cxn ang="0">
                <a:pos x="connsiteX13400" y="connsiteY13400"/>
              </a:cxn>
              <a:cxn ang="0">
                <a:pos x="connsiteX13401" y="connsiteY13401"/>
              </a:cxn>
              <a:cxn ang="0">
                <a:pos x="connsiteX13402" y="connsiteY13402"/>
              </a:cxn>
              <a:cxn ang="0">
                <a:pos x="connsiteX13403" y="connsiteY13403"/>
              </a:cxn>
              <a:cxn ang="0">
                <a:pos x="connsiteX13404" y="connsiteY13404"/>
              </a:cxn>
              <a:cxn ang="0">
                <a:pos x="connsiteX13405" y="connsiteY13405"/>
              </a:cxn>
              <a:cxn ang="0">
                <a:pos x="connsiteX13406" y="connsiteY13406"/>
              </a:cxn>
              <a:cxn ang="0">
                <a:pos x="connsiteX13407" y="connsiteY13407"/>
              </a:cxn>
              <a:cxn ang="0">
                <a:pos x="connsiteX13408" y="connsiteY13408"/>
              </a:cxn>
              <a:cxn ang="0">
                <a:pos x="connsiteX13409" y="connsiteY13409"/>
              </a:cxn>
              <a:cxn ang="0">
                <a:pos x="connsiteX13410" y="connsiteY13410"/>
              </a:cxn>
              <a:cxn ang="0">
                <a:pos x="connsiteX13411" y="connsiteY13411"/>
              </a:cxn>
              <a:cxn ang="0">
                <a:pos x="connsiteX13412" y="connsiteY13412"/>
              </a:cxn>
              <a:cxn ang="0">
                <a:pos x="connsiteX13413" y="connsiteY13413"/>
              </a:cxn>
              <a:cxn ang="0">
                <a:pos x="connsiteX13414" y="connsiteY13414"/>
              </a:cxn>
              <a:cxn ang="0">
                <a:pos x="connsiteX13415" y="connsiteY13415"/>
              </a:cxn>
              <a:cxn ang="0">
                <a:pos x="connsiteX13416" y="connsiteY13416"/>
              </a:cxn>
              <a:cxn ang="0">
                <a:pos x="connsiteX13417" y="connsiteY13417"/>
              </a:cxn>
              <a:cxn ang="0">
                <a:pos x="connsiteX13418" y="connsiteY13418"/>
              </a:cxn>
              <a:cxn ang="0">
                <a:pos x="connsiteX13419" y="connsiteY13419"/>
              </a:cxn>
              <a:cxn ang="0">
                <a:pos x="connsiteX13420" y="connsiteY13420"/>
              </a:cxn>
              <a:cxn ang="0">
                <a:pos x="connsiteX13421" y="connsiteY13421"/>
              </a:cxn>
              <a:cxn ang="0">
                <a:pos x="connsiteX13422" y="connsiteY13422"/>
              </a:cxn>
              <a:cxn ang="0">
                <a:pos x="connsiteX13423" y="connsiteY13423"/>
              </a:cxn>
              <a:cxn ang="0">
                <a:pos x="connsiteX13424" y="connsiteY13424"/>
              </a:cxn>
              <a:cxn ang="0">
                <a:pos x="connsiteX13425" y="connsiteY13425"/>
              </a:cxn>
              <a:cxn ang="0">
                <a:pos x="connsiteX13426" y="connsiteY13426"/>
              </a:cxn>
              <a:cxn ang="0">
                <a:pos x="connsiteX13427" y="connsiteY13427"/>
              </a:cxn>
              <a:cxn ang="0">
                <a:pos x="connsiteX13428" y="connsiteY13428"/>
              </a:cxn>
              <a:cxn ang="0">
                <a:pos x="connsiteX13429" y="connsiteY13429"/>
              </a:cxn>
              <a:cxn ang="0">
                <a:pos x="connsiteX13430" y="connsiteY13430"/>
              </a:cxn>
              <a:cxn ang="0">
                <a:pos x="connsiteX13431" y="connsiteY13431"/>
              </a:cxn>
              <a:cxn ang="0">
                <a:pos x="connsiteX13432" y="connsiteY13432"/>
              </a:cxn>
              <a:cxn ang="0">
                <a:pos x="connsiteX13433" y="connsiteY13433"/>
              </a:cxn>
              <a:cxn ang="0">
                <a:pos x="connsiteX13434" y="connsiteY13434"/>
              </a:cxn>
              <a:cxn ang="0">
                <a:pos x="connsiteX13435" y="connsiteY13435"/>
              </a:cxn>
              <a:cxn ang="0">
                <a:pos x="connsiteX13436" y="connsiteY13436"/>
              </a:cxn>
              <a:cxn ang="0">
                <a:pos x="connsiteX13437" y="connsiteY13437"/>
              </a:cxn>
              <a:cxn ang="0">
                <a:pos x="connsiteX13438" y="connsiteY13438"/>
              </a:cxn>
              <a:cxn ang="0">
                <a:pos x="connsiteX13439" y="connsiteY13439"/>
              </a:cxn>
              <a:cxn ang="0">
                <a:pos x="connsiteX13440" y="connsiteY13440"/>
              </a:cxn>
              <a:cxn ang="0">
                <a:pos x="connsiteX13441" y="connsiteY13441"/>
              </a:cxn>
              <a:cxn ang="0">
                <a:pos x="connsiteX13442" y="connsiteY13442"/>
              </a:cxn>
              <a:cxn ang="0">
                <a:pos x="connsiteX13443" y="connsiteY13443"/>
              </a:cxn>
              <a:cxn ang="0">
                <a:pos x="connsiteX13444" y="connsiteY13444"/>
              </a:cxn>
              <a:cxn ang="0">
                <a:pos x="connsiteX13445" y="connsiteY13445"/>
              </a:cxn>
              <a:cxn ang="0">
                <a:pos x="connsiteX13446" y="connsiteY13446"/>
              </a:cxn>
              <a:cxn ang="0">
                <a:pos x="connsiteX13447" y="connsiteY13447"/>
              </a:cxn>
              <a:cxn ang="0">
                <a:pos x="connsiteX13448" y="connsiteY13448"/>
              </a:cxn>
              <a:cxn ang="0">
                <a:pos x="connsiteX13449" y="connsiteY13449"/>
              </a:cxn>
              <a:cxn ang="0">
                <a:pos x="connsiteX13450" y="connsiteY13450"/>
              </a:cxn>
              <a:cxn ang="0">
                <a:pos x="connsiteX13451" y="connsiteY13451"/>
              </a:cxn>
              <a:cxn ang="0">
                <a:pos x="connsiteX13452" y="connsiteY13452"/>
              </a:cxn>
              <a:cxn ang="0">
                <a:pos x="connsiteX13453" y="connsiteY13453"/>
              </a:cxn>
              <a:cxn ang="0">
                <a:pos x="connsiteX13454" y="connsiteY13454"/>
              </a:cxn>
              <a:cxn ang="0">
                <a:pos x="connsiteX13455" y="connsiteY13455"/>
              </a:cxn>
              <a:cxn ang="0">
                <a:pos x="connsiteX13456" y="connsiteY13456"/>
              </a:cxn>
              <a:cxn ang="0">
                <a:pos x="connsiteX13457" y="connsiteY13457"/>
              </a:cxn>
              <a:cxn ang="0">
                <a:pos x="connsiteX13458" y="connsiteY13458"/>
              </a:cxn>
              <a:cxn ang="0">
                <a:pos x="connsiteX13459" y="connsiteY13459"/>
              </a:cxn>
              <a:cxn ang="0">
                <a:pos x="connsiteX13460" y="connsiteY13460"/>
              </a:cxn>
              <a:cxn ang="0">
                <a:pos x="connsiteX13461" y="connsiteY13461"/>
              </a:cxn>
              <a:cxn ang="0">
                <a:pos x="connsiteX13462" y="connsiteY13462"/>
              </a:cxn>
              <a:cxn ang="0">
                <a:pos x="connsiteX13463" y="connsiteY13463"/>
              </a:cxn>
              <a:cxn ang="0">
                <a:pos x="connsiteX13464" y="connsiteY13464"/>
              </a:cxn>
              <a:cxn ang="0">
                <a:pos x="connsiteX13465" y="connsiteY13465"/>
              </a:cxn>
              <a:cxn ang="0">
                <a:pos x="connsiteX13466" y="connsiteY13466"/>
              </a:cxn>
              <a:cxn ang="0">
                <a:pos x="connsiteX13467" y="connsiteY13467"/>
              </a:cxn>
              <a:cxn ang="0">
                <a:pos x="connsiteX13468" y="connsiteY13468"/>
              </a:cxn>
              <a:cxn ang="0">
                <a:pos x="connsiteX13469" y="connsiteY13469"/>
              </a:cxn>
              <a:cxn ang="0">
                <a:pos x="connsiteX13470" y="connsiteY13470"/>
              </a:cxn>
              <a:cxn ang="0">
                <a:pos x="connsiteX13471" y="connsiteY13471"/>
              </a:cxn>
              <a:cxn ang="0">
                <a:pos x="connsiteX13472" y="connsiteY13472"/>
              </a:cxn>
              <a:cxn ang="0">
                <a:pos x="connsiteX13473" y="connsiteY13473"/>
              </a:cxn>
              <a:cxn ang="0">
                <a:pos x="connsiteX13474" y="connsiteY13474"/>
              </a:cxn>
              <a:cxn ang="0">
                <a:pos x="connsiteX13475" y="connsiteY13475"/>
              </a:cxn>
              <a:cxn ang="0">
                <a:pos x="connsiteX13476" y="connsiteY13476"/>
              </a:cxn>
              <a:cxn ang="0">
                <a:pos x="connsiteX13477" y="connsiteY13477"/>
              </a:cxn>
              <a:cxn ang="0">
                <a:pos x="connsiteX13478" y="connsiteY13478"/>
              </a:cxn>
              <a:cxn ang="0">
                <a:pos x="connsiteX13479" y="connsiteY13479"/>
              </a:cxn>
              <a:cxn ang="0">
                <a:pos x="connsiteX13480" y="connsiteY13480"/>
              </a:cxn>
              <a:cxn ang="0">
                <a:pos x="connsiteX13481" y="connsiteY13481"/>
              </a:cxn>
              <a:cxn ang="0">
                <a:pos x="connsiteX13482" y="connsiteY13482"/>
              </a:cxn>
              <a:cxn ang="0">
                <a:pos x="connsiteX13483" y="connsiteY13483"/>
              </a:cxn>
              <a:cxn ang="0">
                <a:pos x="connsiteX13484" y="connsiteY13484"/>
              </a:cxn>
              <a:cxn ang="0">
                <a:pos x="connsiteX13485" y="connsiteY13485"/>
              </a:cxn>
              <a:cxn ang="0">
                <a:pos x="connsiteX13486" y="connsiteY13486"/>
              </a:cxn>
              <a:cxn ang="0">
                <a:pos x="connsiteX13487" y="connsiteY13487"/>
              </a:cxn>
              <a:cxn ang="0">
                <a:pos x="connsiteX13488" y="connsiteY13488"/>
              </a:cxn>
              <a:cxn ang="0">
                <a:pos x="connsiteX13489" y="connsiteY13489"/>
              </a:cxn>
              <a:cxn ang="0">
                <a:pos x="connsiteX13490" y="connsiteY13490"/>
              </a:cxn>
              <a:cxn ang="0">
                <a:pos x="connsiteX13491" y="connsiteY13491"/>
              </a:cxn>
              <a:cxn ang="0">
                <a:pos x="connsiteX13492" y="connsiteY13492"/>
              </a:cxn>
              <a:cxn ang="0">
                <a:pos x="connsiteX13493" y="connsiteY13493"/>
              </a:cxn>
              <a:cxn ang="0">
                <a:pos x="connsiteX13494" y="connsiteY13494"/>
              </a:cxn>
              <a:cxn ang="0">
                <a:pos x="connsiteX13495" y="connsiteY13495"/>
              </a:cxn>
              <a:cxn ang="0">
                <a:pos x="connsiteX13496" y="connsiteY13496"/>
              </a:cxn>
              <a:cxn ang="0">
                <a:pos x="connsiteX13497" y="connsiteY13497"/>
              </a:cxn>
              <a:cxn ang="0">
                <a:pos x="connsiteX13498" y="connsiteY13498"/>
              </a:cxn>
              <a:cxn ang="0">
                <a:pos x="connsiteX13499" y="connsiteY13499"/>
              </a:cxn>
              <a:cxn ang="0">
                <a:pos x="connsiteX13500" y="connsiteY13500"/>
              </a:cxn>
              <a:cxn ang="0">
                <a:pos x="connsiteX13501" y="connsiteY13501"/>
              </a:cxn>
              <a:cxn ang="0">
                <a:pos x="connsiteX13502" y="connsiteY13502"/>
              </a:cxn>
              <a:cxn ang="0">
                <a:pos x="connsiteX13503" y="connsiteY13503"/>
              </a:cxn>
              <a:cxn ang="0">
                <a:pos x="connsiteX13504" y="connsiteY13504"/>
              </a:cxn>
              <a:cxn ang="0">
                <a:pos x="connsiteX13505" y="connsiteY13505"/>
              </a:cxn>
              <a:cxn ang="0">
                <a:pos x="connsiteX13506" y="connsiteY13506"/>
              </a:cxn>
              <a:cxn ang="0">
                <a:pos x="connsiteX13507" y="connsiteY13507"/>
              </a:cxn>
              <a:cxn ang="0">
                <a:pos x="connsiteX13508" y="connsiteY13508"/>
              </a:cxn>
              <a:cxn ang="0">
                <a:pos x="connsiteX13509" y="connsiteY13509"/>
              </a:cxn>
              <a:cxn ang="0">
                <a:pos x="connsiteX13510" y="connsiteY13510"/>
              </a:cxn>
              <a:cxn ang="0">
                <a:pos x="connsiteX13511" y="connsiteY13511"/>
              </a:cxn>
              <a:cxn ang="0">
                <a:pos x="connsiteX13512" y="connsiteY13512"/>
              </a:cxn>
              <a:cxn ang="0">
                <a:pos x="connsiteX13513" y="connsiteY13513"/>
              </a:cxn>
              <a:cxn ang="0">
                <a:pos x="connsiteX13514" y="connsiteY13514"/>
              </a:cxn>
              <a:cxn ang="0">
                <a:pos x="connsiteX13515" y="connsiteY13515"/>
              </a:cxn>
              <a:cxn ang="0">
                <a:pos x="connsiteX13516" y="connsiteY13516"/>
              </a:cxn>
              <a:cxn ang="0">
                <a:pos x="connsiteX13517" y="connsiteY13517"/>
              </a:cxn>
              <a:cxn ang="0">
                <a:pos x="connsiteX13518" y="connsiteY13518"/>
              </a:cxn>
              <a:cxn ang="0">
                <a:pos x="connsiteX13519" y="connsiteY13519"/>
              </a:cxn>
              <a:cxn ang="0">
                <a:pos x="connsiteX13520" y="connsiteY13520"/>
              </a:cxn>
              <a:cxn ang="0">
                <a:pos x="connsiteX13521" y="connsiteY13521"/>
              </a:cxn>
              <a:cxn ang="0">
                <a:pos x="connsiteX13522" y="connsiteY13522"/>
              </a:cxn>
              <a:cxn ang="0">
                <a:pos x="connsiteX13523" y="connsiteY13523"/>
              </a:cxn>
              <a:cxn ang="0">
                <a:pos x="connsiteX13524" y="connsiteY13524"/>
              </a:cxn>
              <a:cxn ang="0">
                <a:pos x="connsiteX13525" y="connsiteY13525"/>
              </a:cxn>
              <a:cxn ang="0">
                <a:pos x="connsiteX13526" y="connsiteY13526"/>
              </a:cxn>
              <a:cxn ang="0">
                <a:pos x="connsiteX13527" y="connsiteY13527"/>
              </a:cxn>
              <a:cxn ang="0">
                <a:pos x="connsiteX13528" y="connsiteY13528"/>
              </a:cxn>
              <a:cxn ang="0">
                <a:pos x="connsiteX13529" y="connsiteY13529"/>
              </a:cxn>
              <a:cxn ang="0">
                <a:pos x="connsiteX13530" y="connsiteY13530"/>
              </a:cxn>
              <a:cxn ang="0">
                <a:pos x="connsiteX13531" y="connsiteY13531"/>
              </a:cxn>
              <a:cxn ang="0">
                <a:pos x="connsiteX13532" y="connsiteY13532"/>
              </a:cxn>
              <a:cxn ang="0">
                <a:pos x="connsiteX13533" y="connsiteY13533"/>
              </a:cxn>
              <a:cxn ang="0">
                <a:pos x="connsiteX13534" y="connsiteY13534"/>
              </a:cxn>
              <a:cxn ang="0">
                <a:pos x="connsiteX13535" y="connsiteY13535"/>
              </a:cxn>
              <a:cxn ang="0">
                <a:pos x="connsiteX13536" y="connsiteY13536"/>
              </a:cxn>
              <a:cxn ang="0">
                <a:pos x="connsiteX13537" y="connsiteY13537"/>
              </a:cxn>
              <a:cxn ang="0">
                <a:pos x="connsiteX13538" y="connsiteY13538"/>
              </a:cxn>
              <a:cxn ang="0">
                <a:pos x="connsiteX13539" y="connsiteY13539"/>
              </a:cxn>
              <a:cxn ang="0">
                <a:pos x="connsiteX13540" y="connsiteY13540"/>
              </a:cxn>
              <a:cxn ang="0">
                <a:pos x="connsiteX13541" y="connsiteY13541"/>
              </a:cxn>
              <a:cxn ang="0">
                <a:pos x="connsiteX13542" y="connsiteY13542"/>
              </a:cxn>
              <a:cxn ang="0">
                <a:pos x="connsiteX13543" y="connsiteY13543"/>
              </a:cxn>
              <a:cxn ang="0">
                <a:pos x="connsiteX13544" y="connsiteY13544"/>
              </a:cxn>
              <a:cxn ang="0">
                <a:pos x="connsiteX13545" y="connsiteY13545"/>
              </a:cxn>
              <a:cxn ang="0">
                <a:pos x="connsiteX13546" y="connsiteY13546"/>
              </a:cxn>
              <a:cxn ang="0">
                <a:pos x="connsiteX13547" y="connsiteY13547"/>
              </a:cxn>
              <a:cxn ang="0">
                <a:pos x="connsiteX13548" y="connsiteY13548"/>
              </a:cxn>
              <a:cxn ang="0">
                <a:pos x="connsiteX13549" y="connsiteY13549"/>
              </a:cxn>
              <a:cxn ang="0">
                <a:pos x="connsiteX13550" y="connsiteY13550"/>
              </a:cxn>
              <a:cxn ang="0">
                <a:pos x="connsiteX13551" y="connsiteY13551"/>
              </a:cxn>
              <a:cxn ang="0">
                <a:pos x="connsiteX13552" y="connsiteY13552"/>
              </a:cxn>
              <a:cxn ang="0">
                <a:pos x="connsiteX13553" y="connsiteY13553"/>
              </a:cxn>
              <a:cxn ang="0">
                <a:pos x="connsiteX13554" y="connsiteY13554"/>
              </a:cxn>
              <a:cxn ang="0">
                <a:pos x="connsiteX13555" y="connsiteY13555"/>
              </a:cxn>
              <a:cxn ang="0">
                <a:pos x="connsiteX13556" y="connsiteY13556"/>
              </a:cxn>
              <a:cxn ang="0">
                <a:pos x="connsiteX13557" y="connsiteY13557"/>
              </a:cxn>
              <a:cxn ang="0">
                <a:pos x="connsiteX13558" y="connsiteY13558"/>
              </a:cxn>
              <a:cxn ang="0">
                <a:pos x="connsiteX13559" y="connsiteY13559"/>
              </a:cxn>
              <a:cxn ang="0">
                <a:pos x="connsiteX13560" y="connsiteY13560"/>
              </a:cxn>
              <a:cxn ang="0">
                <a:pos x="connsiteX13561" y="connsiteY13561"/>
              </a:cxn>
              <a:cxn ang="0">
                <a:pos x="connsiteX13562" y="connsiteY13562"/>
              </a:cxn>
              <a:cxn ang="0">
                <a:pos x="connsiteX13563" y="connsiteY13563"/>
              </a:cxn>
              <a:cxn ang="0">
                <a:pos x="connsiteX13564" y="connsiteY13564"/>
              </a:cxn>
              <a:cxn ang="0">
                <a:pos x="connsiteX13565" y="connsiteY13565"/>
              </a:cxn>
              <a:cxn ang="0">
                <a:pos x="connsiteX13566" y="connsiteY13566"/>
              </a:cxn>
              <a:cxn ang="0">
                <a:pos x="connsiteX13567" y="connsiteY13567"/>
              </a:cxn>
              <a:cxn ang="0">
                <a:pos x="connsiteX13568" y="connsiteY13568"/>
              </a:cxn>
              <a:cxn ang="0">
                <a:pos x="connsiteX13569" y="connsiteY13569"/>
              </a:cxn>
              <a:cxn ang="0">
                <a:pos x="connsiteX13570" y="connsiteY13570"/>
              </a:cxn>
              <a:cxn ang="0">
                <a:pos x="connsiteX13571" y="connsiteY13571"/>
              </a:cxn>
              <a:cxn ang="0">
                <a:pos x="connsiteX13572" y="connsiteY13572"/>
              </a:cxn>
              <a:cxn ang="0">
                <a:pos x="connsiteX13573" y="connsiteY13573"/>
              </a:cxn>
              <a:cxn ang="0">
                <a:pos x="connsiteX13574" y="connsiteY13574"/>
              </a:cxn>
              <a:cxn ang="0">
                <a:pos x="connsiteX13575" y="connsiteY13575"/>
              </a:cxn>
              <a:cxn ang="0">
                <a:pos x="connsiteX13576" y="connsiteY13576"/>
              </a:cxn>
              <a:cxn ang="0">
                <a:pos x="connsiteX13577" y="connsiteY13577"/>
              </a:cxn>
              <a:cxn ang="0">
                <a:pos x="connsiteX13578" y="connsiteY13578"/>
              </a:cxn>
              <a:cxn ang="0">
                <a:pos x="connsiteX13579" y="connsiteY13579"/>
              </a:cxn>
              <a:cxn ang="0">
                <a:pos x="connsiteX13580" y="connsiteY13580"/>
              </a:cxn>
              <a:cxn ang="0">
                <a:pos x="connsiteX13581" y="connsiteY13581"/>
              </a:cxn>
              <a:cxn ang="0">
                <a:pos x="connsiteX13582" y="connsiteY13582"/>
              </a:cxn>
              <a:cxn ang="0">
                <a:pos x="connsiteX13583" y="connsiteY13583"/>
              </a:cxn>
              <a:cxn ang="0">
                <a:pos x="connsiteX13584" y="connsiteY13584"/>
              </a:cxn>
              <a:cxn ang="0">
                <a:pos x="connsiteX13585" y="connsiteY13585"/>
              </a:cxn>
              <a:cxn ang="0">
                <a:pos x="connsiteX13586" y="connsiteY13586"/>
              </a:cxn>
              <a:cxn ang="0">
                <a:pos x="connsiteX13587" y="connsiteY13587"/>
              </a:cxn>
              <a:cxn ang="0">
                <a:pos x="connsiteX13588" y="connsiteY13588"/>
              </a:cxn>
              <a:cxn ang="0">
                <a:pos x="connsiteX13589" y="connsiteY13589"/>
              </a:cxn>
              <a:cxn ang="0">
                <a:pos x="connsiteX13590" y="connsiteY13590"/>
              </a:cxn>
              <a:cxn ang="0">
                <a:pos x="connsiteX13591" y="connsiteY13591"/>
              </a:cxn>
              <a:cxn ang="0">
                <a:pos x="connsiteX13592" y="connsiteY13592"/>
              </a:cxn>
              <a:cxn ang="0">
                <a:pos x="connsiteX13593" y="connsiteY13593"/>
              </a:cxn>
              <a:cxn ang="0">
                <a:pos x="connsiteX13594" y="connsiteY13594"/>
              </a:cxn>
              <a:cxn ang="0">
                <a:pos x="connsiteX13595" y="connsiteY13595"/>
              </a:cxn>
              <a:cxn ang="0">
                <a:pos x="connsiteX13596" y="connsiteY13596"/>
              </a:cxn>
              <a:cxn ang="0">
                <a:pos x="connsiteX13597" y="connsiteY13597"/>
              </a:cxn>
              <a:cxn ang="0">
                <a:pos x="connsiteX13598" y="connsiteY13598"/>
              </a:cxn>
              <a:cxn ang="0">
                <a:pos x="connsiteX13599" y="connsiteY13599"/>
              </a:cxn>
              <a:cxn ang="0">
                <a:pos x="connsiteX13600" y="connsiteY13600"/>
              </a:cxn>
              <a:cxn ang="0">
                <a:pos x="connsiteX13601" y="connsiteY13601"/>
              </a:cxn>
              <a:cxn ang="0">
                <a:pos x="connsiteX13602" y="connsiteY13602"/>
              </a:cxn>
              <a:cxn ang="0">
                <a:pos x="connsiteX13603" y="connsiteY13603"/>
              </a:cxn>
              <a:cxn ang="0">
                <a:pos x="connsiteX13604" y="connsiteY13604"/>
              </a:cxn>
              <a:cxn ang="0">
                <a:pos x="connsiteX13605" y="connsiteY13605"/>
              </a:cxn>
              <a:cxn ang="0">
                <a:pos x="connsiteX13606" y="connsiteY13606"/>
              </a:cxn>
              <a:cxn ang="0">
                <a:pos x="connsiteX13607" y="connsiteY13607"/>
              </a:cxn>
              <a:cxn ang="0">
                <a:pos x="connsiteX13608" y="connsiteY13608"/>
              </a:cxn>
              <a:cxn ang="0">
                <a:pos x="connsiteX13609" y="connsiteY13609"/>
              </a:cxn>
              <a:cxn ang="0">
                <a:pos x="connsiteX13610" y="connsiteY13610"/>
              </a:cxn>
              <a:cxn ang="0">
                <a:pos x="connsiteX13611" y="connsiteY13611"/>
              </a:cxn>
              <a:cxn ang="0">
                <a:pos x="connsiteX13612" y="connsiteY13612"/>
              </a:cxn>
              <a:cxn ang="0">
                <a:pos x="connsiteX13613" y="connsiteY13613"/>
              </a:cxn>
              <a:cxn ang="0">
                <a:pos x="connsiteX13614" y="connsiteY13614"/>
              </a:cxn>
              <a:cxn ang="0">
                <a:pos x="connsiteX13615" y="connsiteY13615"/>
              </a:cxn>
              <a:cxn ang="0">
                <a:pos x="connsiteX13616" y="connsiteY13616"/>
              </a:cxn>
              <a:cxn ang="0">
                <a:pos x="connsiteX13617" y="connsiteY13617"/>
              </a:cxn>
              <a:cxn ang="0">
                <a:pos x="connsiteX13618" y="connsiteY13618"/>
              </a:cxn>
              <a:cxn ang="0">
                <a:pos x="connsiteX13619" y="connsiteY13619"/>
              </a:cxn>
              <a:cxn ang="0">
                <a:pos x="connsiteX13620" y="connsiteY13620"/>
              </a:cxn>
              <a:cxn ang="0">
                <a:pos x="connsiteX13621" y="connsiteY13621"/>
              </a:cxn>
              <a:cxn ang="0">
                <a:pos x="connsiteX13622" y="connsiteY13622"/>
              </a:cxn>
              <a:cxn ang="0">
                <a:pos x="connsiteX13623" y="connsiteY13623"/>
              </a:cxn>
              <a:cxn ang="0">
                <a:pos x="connsiteX13624" y="connsiteY13624"/>
              </a:cxn>
              <a:cxn ang="0">
                <a:pos x="connsiteX13625" y="connsiteY13625"/>
              </a:cxn>
              <a:cxn ang="0">
                <a:pos x="connsiteX13626" y="connsiteY13626"/>
              </a:cxn>
              <a:cxn ang="0">
                <a:pos x="connsiteX13627" y="connsiteY13627"/>
              </a:cxn>
              <a:cxn ang="0">
                <a:pos x="connsiteX13628" y="connsiteY13628"/>
              </a:cxn>
              <a:cxn ang="0">
                <a:pos x="connsiteX13629" y="connsiteY13629"/>
              </a:cxn>
              <a:cxn ang="0">
                <a:pos x="connsiteX13630" y="connsiteY13630"/>
              </a:cxn>
              <a:cxn ang="0">
                <a:pos x="connsiteX13631" y="connsiteY13631"/>
              </a:cxn>
              <a:cxn ang="0">
                <a:pos x="connsiteX13632" y="connsiteY13632"/>
              </a:cxn>
              <a:cxn ang="0">
                <a:pos x="connsiteX13633" y="connsiteY13633"/>
              </a:cxn>
              <a:cxn ang="0">
                <a:pos x="connsiteX13634" y="connsiteY13634"/>
              </a:cxn>
              <a:cxn ang="0">
                <a:pos x="connsiteX13635" y="connsiteY13635"/>
              </a:cxn>
              <a:cxn ang="0">
                <a:pos x="connsiteX13636" y="connsiteY13636"/>
              </a:cxn>
              <a:cxn ang="0">
                <a:pos x="connsiteX13637" y="connsiteY13637"/>
              </a:cxn>
              <a:cxn ang="0">
                <a:pos x="connsiteX13638" y="connsiteY13638"/>
              </a:cxn>
              <a:cxn ang="0">
                <a:pos x="connsiteX13639" y="connsiteY13639"/>
              </a:cxn>
              <a:cxn ang="0">
                <a:pos x="connsiteX13640" y="connsiteY13640"/>
              </a:cxn>
              <a:cxn ang="0">
                <a:pos x="connsiteX13641" y="connsiteY13641"/>
              </a:cxn>
              <a:cxn ang="0">
                <a:pos x="connsiteX13642" y="connsiteY13642"/>
              </a:cxn>
              <a:cxn ang="0">
                <a:pos x="connsiteX13643" y="connsiteY13643"/>
              </a:cxn>
              <a:cxn ang="0">
                <a:pos x="connsiteX13644" y="connsiteY13644"/>
              </a:cxn>
              <a:cxn ang="0">
                <a:pos x="connsiteX13645" y="connsiteY13645"/>
              </a:cxn>
              <a:cxn ang="0">
                <a:pos x="connsiteX13646" y="connsiteY13646"/>
              </a:cxn>
              <a:cxn ang="0">
                <a:pos x="connsiteX13647" y="connsiteY13647"/>
              </a:cxn>
              <a:cxn ang="0">
                <a:pos x="connsiteX13648" y="connsiteY13648"/>
              </a:cxn>
              <a:cxn ang="0">
                <a:pos x="connsiteX13649" y="connsiteY13649"/>
              </a:cxn>
              <a:cxn ang="0">
                <a:pos x="connsiteX13650" y="connsiteY13650"/>
              </a:cxn>
              <a:cxn ang="0">
                <a:pos x="connsiteX13651" y="connsiteY13651"/>
              </a:cxn>
              <a:cxn ang="0">
                <a:pos x="connsiteX13652" y="connsiteY13652"/>
              </a:cxn>
              <a:cxn ang="0">
                <a:pos x="connsiteX13653" y="connsiteY13653"/>
              </a:cxn>
              <a:cxn ang="0">
                <a:pos x="connsiteX13654" y="connsiteY13654"/>
              </a:cxn>
              <a:cxn ang="0">
                <a:pos x="connsiteX13655" y="connsiteY13655"/>
              </a:cxn>
              <a:cxn ang="0">
                <a:pos x="connsiteX13656" y="connsiteY13656"/>
              </a:cxn>
              <a:cxn ang="0">
                <a:pos x="connsiteX13657" y="connsiteY13657"/>
              </a:cxn>
              <a:cxn ang="0">
                <a:pos x="connsiteX13658" y="connsiteY13658"/>
              </a:cxn>
              <a:cxn ang="0">
                <a:pos x="connsiteX13659" y="connsiteY13659"/>
              </a:cxn>
              <a:cxn ang="0">
                <a:pos x="connsiteX13660" y="connsiteY13660"/>
              </a:cxn>
              <a:cxn ang="0">
                <a:pos x="connsiteX13661" y="connsiteY13661"/>
              </a:cxn>
              <a:cxn ang="0">
                <a:pos x="connsiteX13662" y="connsiteY13662"/>
              </a:cxn>
              <a:cxn ang="0">
                <a:pos x="connsiteX13663" y="connsiteY13663"/>
              </a:cxn>
              <a:cxn ang="0">
                <a:pos x="connsiteX13664" y="connsiteY13664"/>
              </a:cxn>
              <a:cxn ang="0">
                <a:pos x="connsiteX13665" y="connsiteY13665"/>
              </a:cxn>
              <a:cxn ang="0">
                <a:pos x="connsiteX13666" y="connsiteY13666"/>
              </a:cxn>
              <a:cxn ang="0">
                <a:pos x="connsiteX13667" y="connsiteY13667"/>
              </a:cxn>
              <a:cxn ang="0">
                <a:pos x="connsiteX13668" y="connsiteY13668"/>
              </a:cxn>
              <a:cxn ang="0">
                <a:pos x="connsiteX13669" y="connsiteY13669"/>
              </a:cxn>
              <a:cxn ang="0">
                <a:pos x="connsiteX13670" y="connsiteY13670"/>
              </a:cxn>
              <a:cxn ang="0">
                <a:pos x="connsiteX13671" y="connsiteY13671"/>
              </a:cxn>
              <a:cxn ang="0">
                <a:pos x="connsiteX13672" y="connsiteY13672"/>
              </a:cxn>
              <a:cxn ang="0">
                <a:pos x="connsiteX13673" y="connsiteY13673"/>
              </a:cxn>
              <a:cxn ang="0">
                <a:pos x="connsiteX13674" y="connsiteY13674"/>
              </a:cxn>
              <a:cxn ang="0">
                <a:pos x="connsiteX13675" y="connsiteY13675"/>
              </a:cxn>
              <a:cxn ang="0">
                <a:pos x="connsiteX13676" y="connsiteY13676"/>
              </a:cxn>
              <a:cxn ang="0">
                <a:pos x="connsiteX13677" y="connsiteY13677"/>
              </a:cxn>
              <a:cxn ang="0">
                <a:pos x="connsiteX13678" y="connsiteY13678"/>
              </a:cxn>
              <a:cxn ang="0">
                <a:pos x="connsiteX13679" y="connsiteY13679"/>
              </a:cxn>
              <a:cxn ang="0">
                <a:pos x="connsiteX13680" y="connsiteY13680"/>
              </a:cxn>
              <a:cxn ang="0">
                <a:pos x="connsiteX13681" y="connsiteY13681"/>
              </a:cxn>
              <a:cxn ang="0">
                <a:pos x="connsiteX13682" y="connsiteY13682"/>
              </a:cxn>
              <a:cxn ang="0">
                <a:pos x="connsiteX13683" y="connsiteY13683"/>
              </a:cxn>
              <a:cxn ang="0">
                <a:pos x="connsiteX13684" y="connsiteY13684"/>
              </a:cxn>
              <a:cxn ang="0">
                <a:pos x="connsiteX13685" y="connsiteY13685"/>
              </a:cxn>
              <a:cxn ang="0">
                <a:pos x="connsiteX13686" y="connsiteY13686"/>
              </a:cxn>
              <a:cxn ang="0">
                <a:pos x="connsiteX13687" y="connsiteY13687"/>
              </a:cxn>
              <a:cxn ang="0">
                <a:pos x="connsiteX13688" y="connsiteY13688"/>
              </a:cxn>
              <a:cxn ang="0">
                <a:pos x="connsiteX13689" y="connsiteY13689"/>
              </a:cxn>
              <a:cxn ang="0">
                <a:pos x="connsiteX13690" y="connsiteY13690"/>
              </a:cxn>
              <a:cxn ang="0">
                <a:pos x="connsiteX13691" y="connsiteY13691"/>
              </a:cxn>
              <a:cxn ang="0">
                <a:pos x="connsiteX13692" y="connsiteY13692"/>
              </a:cxn>
              <a:cxn ang="0">
                <a:pos x="connsiteX13693" y="connsiteY13693"/>
              </a:cxn>
              <a:cxn ang="0">
                <a:pos x="connsiteX13694" y="connsiteY13694"/>
              </a:cxn>
              <a:cxn ang="0">
                <a:pos x="connsiteX13695" y="connsiteY13695"/>
              </a:cxn>
              <a:cxn ang="0">
                <a:pos x="connsiteX13696" y="connsiteY13696"/>
              </a:cxn>
              <a:cxn ang="0">
                <a:pos x="connsiteX13697" y="connsiteY13697"/>
              </a:cxn>
              <a:cxn ang="0">
                <a:pos x="connsiteX13698" y="connsiteY13698"/>
              </a:cxn>
              <a:cxn ang="0">
                <a:pos x="connsiteX13699" y="connsiteY13699"/>
              </a:cxn>
              <a:cxn ang="0">
                <a:pos x="connsiteX13700" y="connsiteY13700"/>
              </a:cxn>
              <a:cxn ang="0">
                <a:pos x="connsiteX13701" y="connsiteY13701"/>
              </a:cxn>
              <a:cxn ang="0">
                <a:pos x="connsiteX13702" y="connsiteY13702"/>
              </a:cxn>
              <a:cxn ang="0">
                <a:pos x="connsiteX13703" y="connsiteY13703"/>
              </a:cxn>
              <a:cxn ang="0">
                <a:pos x="connsiteX13704" y="connsiteY13704"/>
              </a:cxn>
              <a:cxn ang="0">
                <a:pos x="connsiteX13705" y="connsiteY13705"/>
              </a:cxn>
              <a:cxn ang="0">
                <a:pos x="connsiteX13706" y="connsiteY13706"/>
              </a:cxn>
              <a:cxn ang="0">
                <a:pos x="connsiteX13707" y="connsiteY13707"/>
              </a:cxn>
              <a:cxn ang="0">
                <a:pos x="connsiteX13708" y="connsiteY13708"/>
              </a:cxn>
              <a:cxn ang="0">
                <a:pos x="connsiteX13709" y="connsiteY13709"/>
              </a:cxn>
              <a:cxn ang="0">
                <a:pos x="connsiteX13710" y="connsiteY13710"/>
              </a:cxn>
              <a:cxn ang="0">
                <a:pos x="connsiteX13711" y="connsiteY13711"/>
              </a:cxn>
              <a:cxn ang="0">
                <a:pos x="connsiteX13712" y="connsiteY13712"/>
              </a:cxn>
              <a:cxn ang="0">
                <a:pos x="connsiteX13713" y="connsiteY13713"/>
              </a:cxn>
              <a:cxn ang="0">
                <a:pos x="connsiteX13714" y="connsiteY13714"/>
              </a:cxn>
              <a:cxn ang="0">
                <a:pos x="connsiteX13715" y="connsiteY13715"/>
              </a:cxn>
              <a:cxn ang="0">
                <a:pos x="connsiteX13716" y="connsiteY13716"/>
              </a:cxn>
              <a:cxn ang="0">
                <a:pos x="connsiteX13717" y="connsiteY13717"/>
              </a:cxn>
              <a:cxn ang="0">
                <a:pos x="connsiteX13718" y="connsiteY13718"/>
              </a:cxn>
              <a:cxn ang="0">
                <a:pos x="connsiteX13719" y="connsiteY13719"/>
              </a:cxn>
              <a:cxn ang="0">
                <a:pos x="connsiteX13720" y="connsiteY13720"/>
              </a:cxn>
              <a:cxn ang="0">
                <a:pos x="connsiteX13721" y="connsiteY13721"/>
              </a:cxn>
              <a:cxn ang="0">
                <a:pos x="connsiteX13722" y="connsiteY13722"/>
              </a:cxn>
              <a:cxn ang="0">
                <a:pos x="connsiteX13723" y="connsiteY13723"/>
              </a:cxn>
              <a:cxn ang="0">
                <a:pos x="connsiteX13724" y="connsiteY13724"/>
              </a:cxn>
              <a:cxn ang="0">
                <a:pos x="connsiteX13725" y="connsiteY13725"/>
              </a:cxn>
              <a:cxn ang="0">
                <a:pos x="connsiteX13726" y="connsiteY13726"/>
              </a:cxn>
              <a:cxn ang="0">
                <a:pos x="connsiteX13727" y="connsiteY13727"/>
              </a:cxn>
              <a:cxn ang="0">
                <a:pos x="connsiteX13728" y="connsiteY13728"/>
              </a:cxn>
              <a:cxn ang="0">
                <a:pos x="connsiteX13729" y="connsiteY13729"/>
              </a:cxn>
              <a:cxn ang="0">
                <a:pos x="connsiteX13730" y="connsiteY13730"/>
              </a:cxn>
              <a:cxn ang="0">
                <a:pos x="connsiteX13731" y="connsiteY13731"/>
              </a:cxn>
              <a:cxn ang="0">
                <a:pos x="connsiteX13732" y="connsiteY13732"/>
              </a:cxn>
              <a:cxn ang="0">
                <a:pos x="connsiteX13733" y="connsiteY13733"/>
              </a:cxn>
              <a:cxn ang="0">
                <a:pos x="connsiteX13734" y="connsiteY13734"/>
              </a:cxn>
              <a:cxn ang="0">
                <a:pos x="connsiteX13735" y="connsiteY13735"/>
              </a:cxn>
              <a:cxn ang="0">
                <a:pos x="connsiteX13736" y="connsiteY13736"/>
              </a:cxn>
              <a:cxn ang="0">
                <a:pos x="connsiteX13737" y="connsiteY13737"/>
              </a:cxn>
              <a:cxn ang="0">
                <a:pos x="connsiteX13738" y="connsiteY13738"/>
              </a:cxn>
              <a:cxn ang="0">
                <a:pos x="connsiteX13739" y="connsiteY13739"/>
              </a:cxn>
              <a:cxn ang="0">
                <a:pos x="connsiteX13740" y="connsiteY13740"/>
              </a:cxn>
              <a:cxn ang="0">
                <a:pos x="connsiteX13741" y="connsiteY13741"/>
              </a:cxn>
              <a:cxn ang="0">
                <a:pos x="connsiteX13742" y="connsiteY13742"/>
              </a:cxn>
              <a:cxn ang="0">
                <a:pos x="connsiteX13743" y="connsiteY13743"/>
              </a:cxn>
              <a:cxn ang="0">
                <a:pos x="connsiteX13744" y="connsiteY13744"/>
              </a:cxn>
              <a:cxn ang="0">
                <a:pos x="connsiteX13745" y="connsiteY13745"/>
              </a:cxn>
              <a:cxn ang="0">
                <a:pos x="connsiteX13746" y="connsiteY13746"/>
              </a:cxn>
              <a:cxn ang="0">
                <a:pos x="connsiteX13747" y="connsiteY13747"/>
              </a:cxn>
              <a:cxn ang="0">
                <a:pos x="connsiteX13748" y="connsiteY13748"/>
              </a:cxn>
              <a:cxn ang="0">
                <a:pos x="connsiteX13749" y="connsiteY13749"/>
              </a:cxn>
              <a:cxn ang="0">
                <a:pos x="connsiteX13750" y="connsiteY13750"/>
              </a:cxn>
              <a:cxn ang="0">
                <a:pos x="connsiteX13751" y="connsiteY13751"/>
              </a:cxn>
              <a:cxn ang="0">
                <a:pos x="connsiteX13752" y="connsiteY13752"/>
              </a:cxn>
              <a:cxn ang="0">
                <a:pos x="connsiteX13753" y="connsiteY13753"/>
              </a:cxn>
              <a:cxn ang="0">
                <a:pos x="connsiteX13754" y="connsiteY13754"/>
              </a:cxn>
              <a:cxn ang="0">
                <a:pos x="connsiteX13755" y="connsiteY13755"/>
              </a:cxn>
              <a:cxn ang="0">
                <a:pos x="connsiteX13756" y="connsiteY13756"/>
              </a:cxn>
              <a:cxn ang="0">
                <a:pos x="connsiteX13757" y="connsiteY13757"/>
              </a:cxn>
              <a:cxn ang="0">
                <a:pos x="connsiteX13758" y="connsiteY13758"/>
              </a:cxn>
              <a:cxn ang="0">
                <a:pos x="connsiteX13759" y="connsiteY13759"/>
              </a:cxn>
              <a:cxn ang="0">
                <a:pos x="connsiteX13760" y="connsiteY13760"/>
              </a:cxn>
              <a:cxn ang="0">
                <a:pos x="connsiteX13761" y="connsiteY13761"/>
              </a:cxn>
              <a:cxn ang="0">
                <a:pos x="connsiteX13762" y="connsiteY13762"/>
              </a:cxn>
              <a:cxn ang="0">
                <a:pos x="connsiteX13763" y="connsiteY13763"/>
              </a:cxn>
              <a:cxn ang="0">
                <a:pos x="connsiteX13764" y="connsiteY13764"/>
              </a:cxn>
              <a:cxn ang="0">
                <a:pos x="connsiteX13765" y="connsiteY13765"/>
              </a:cxn>
              <a:cxn ang="0">
                <a:pos x="connsiteX13766" y="connsiteY13766"/>
              </a:cxn>
              <a:cxn ang="0">
                <a:pos x="connsiteX13767" y="connsiteY13767"/>
              </a:cxn>
              <a:cxn ang="0">
                <a:pos x="connsiteX13768" y="connsiteY13768"/>
              </a:cxn>
              <a:cxn ang="0">
                <a:pos x="connsiteX13769" y="connsiteY13769"/>
              </a:cxn>
              <a:cxn ang="0">
                <a:pos x="connsiteX13770" y="connsiteY13770"/>
              </a:cxn>
              <a:cxn ang="0">
                <a:pos x="connsiteX13771" y="connsiteY13771"/>
              </a:cxn>
              <a:cxn ang="0">
                <a:pos x="connsiteX13772" y="connsiteY13772"/>
              </a:cxn>
              <a:cxn ang="0">
                <a:pos x="connsiteX13773" y="connsiteY13773"/>
              </a:cxn>
              <a:cxn ang="0">
                <a:pos x="connsiteX13774" y="connsiteY13774"/>
              </a:cxn>
              <a:cxn ang="0">
                <a:pos x="connsiteX13775" y="connsiteY13775"/>
              </a:cxn>
              <a:cxn ang="0">
                <a:pos x="connsiteX13776" y="connsiteY13776"/>
              </a:cxn>
              <a:cxn ang="0">
                <a:pos x="connsiteX13777" y="connsiteY13777"/>
              </a:cxn>
              <a:cxn ang="0">
                <a:pos x="connsiteX13778" y="connsiteY13778"/>
              </a:cxn>
              <a:cxn ang="0">
                <a:pos x="connsiteX13779" y="connsiteY13779"/>
              </a:cxn>
              <a:cxn ang="0">
                <a:pos x="connsiteX13780" y="connsiteY13780"/>
              </a:cxn>
              <a:cxn ang="0">
                <a:pos x="connsiteX13781" y="connsiteY13781"/>
              </a:cxn>
              <a:cxn ang="0">
                <a:pos x="connsiteX13782" y="connsiteY13782"/>
              </a:cxn>
              <a:cxn ang="0">
                <a:pos x="connsiteX13783" y="connsiteY13783"/>
              </a:cxn>
              <a:cxn ang="0">
                <a:pos x="connsiteX13784" y="connsiteY13784"/>
              </a:cxn>
              <a:cxn ang="0">
                <a:pos x="connsiteX13785" y="connsiteY13785"/>
              </a:cxn>
              <a:cxn ang="0">
                <a:pos x="connsiteX13786" y="connsiteY13786"/>
              </a:cxn>
              <a:cxn ang="0">
                <a:pos x="connsiteX13787" y="connsiteY13787"/>
              </a:cxn>
              <a:cxn ang="0">
                <a:pos x="connsiteX13788" y="connsiteY13788"/>
              </a:cxn>
              <a:cxn ang="0">
                <a:pos x="connsiteX13789" y="connsiteY13789"/>
              </a:cxn>
              <a:cxn ang="0">
                <a:pos x="connsiteX13790" y="connsiteY13790"/>
              </a:cxn>
              <a:cxn ang="0">
                <a:pos x="connsiteX13791" y="connsiteY13791"/>
              </a:cxn>
              <a:cxn ang="0">
                <a:pos x="connsiteX13792" y="connsiteY13792"/>
              </a:cxn>
              <a:cxn ang="0">
                <a:pos x="connsiteX13793" y="connsiteY13793"/>
              </a:cxn>
              <a:cxn ang="0">
                <a:pos x="connsiteX13794" y="connsiteY13794"/>
              </a:cxn>
              <a:cxn ang="0">
                <a:pos x="connsiteX13795" y="connsiteY13795"/>
              </a:cxn>
              <a:cxn ang="0">
                <a:pos x="connsiteX13796" y="connsiteY13796"/>
              </a:cxn>
              <a:cxn ang="0">
                <a:pos x="connsiteX13797" y="connsiteY13797"/>
              </a:cxn>
              <a:cxn ang="0">
                <a:pos x="connsiteX13798" y="connsiteY13798"/>
              </a:cxn>
              <a:cxn ang="0">
                <a:pos x="connsiteX13799" y="connsiteY13799"/>
              </a:cxn>
              <a:cxn ang="0">
                <a:pos x="connsiteX13800" y="connsiteY13800"/>
              </a:cxn>
              <a:cxn ang="0">
                <a:pos x="connsiteX13801" y="connsiteY13801"/>
              </a:cxn>
              <a:cxn ang="0">
                <a:pos x="connsiteX13802" y="connsiteY13802"/>
              </a:cxn>
              <a:cxn ang="0">
                <a:pos x="connsiteX13803" y="connsiteY13803"/>
              </a:cxn>
              <a:cxn ang="0">
                <a:pos x="connsiteX13804" y="connsiteY13804"/>
              </a:cxn>
              <a:cxn ang="0">
                <a:pos x="connsiteX13805" y="connsiteY13805"/>
              </a:cxn>
              <a:cxn ang="0">
                <a:pos x="connsiteX13806" y="connsiteY13806"/>
              </a:cxn>
              <a:cxn ang="0">
                <a:pos x="connsiteX13807" y="connsiteY13807"/>
              </a:cxn>
              <a:cxn ang="0">
                <a:pos x="connsiteX13808" y="connsiteY13808"/>
              </a:cxn>
              <a:cxn ang="0">
                <a:pos x="connsiteX13809" y="connsiteY13809"/>
              </a:cxn>
              <a:cxn ang="0">
                <a:pos x="connsiteX13810" y="connsiteY13810"/>
              </a:cxn>
              <a:cxn ang="0">
                <a:pos x="connsiteX13811" y="connsiteY13811"/>
              </a:cxn>
              <a:cxn ang="0">
                <a:pos x="connsiteX13812" y="connsiteY13812"/>
              </a:cxn>
              <a:cxn ang="0">
                <a:pos x="connsiteX13813" y="connsiteY13813"/>
              </a:cxn>
              <a:cxn ang="0">
                <a:pos x="connsiteX13814" y="connsiteY13814"/>
              </a:cxn>
              <a:cxn ang="0">
                <a:pos x="connsiteX13815" y="connsiteY13815"/>
              </a:cxn>
              <a:cxn ang="0">
                <a:pos x="connsiteX13816" y="connsiteY13816"/>
              </a:cxn>
              <a:cxn ang="0">
                <a:pos x="connsiteX13817" y="connsiteY13817"/>
              </a:cxn>
              <a:cxn ang="0">
                <a:pos x="connsiteX13818" y="connsiteY13818"/>
              </a:cxn>
              <a:cxn ang="0">
                <a:pos x="connsiteX13819" y="connsiteY13819"/>
              </a:cxn>
              <a:cxn ang="0">
                <a:pos x="connsiteX13820" y="connsiteY13820"/>
              </a:cxn>
              <a:cxn ang="0">
                <a:pos x="connsiteX13821" y="connsiteY13821"/>
              </a:cxn>
              <a:cxn ang="0">
                <a:pos x="connsiteX13822" y="connsiteY13822"/>
              </a:cxn>
              <a:cxn ang="0">
                <a:pos x="connsiteX13823" y="connsiteY13823"/>
              </a:cxn>
              <a:cxn ang="0">
                <a:pos x="connsiteX13824" y="connsiteY13824"/>
              </a:cxn>
              <a:cxn ang="0">
                <a:pos x="connsiteX13825" y="connsiteY13825"/>
              </a:cxn>
              <a:cxn ang="0">
                <a:pos x="connsiteX13826" y="connsiteY13826"/>
              </a:cxn>
              <a:cxn ang="0">
                <a:pos x="connsiteX13827" y="connsiteY13827"/>
              </a:cxn>
              <a:cxn ang="0">
                <a:pos x="connsiteX13828" y="connsiteY13828"/>
              </a:cxn>
              <a:cxn ang="0">
                <a:pos x="connsiteX13829" y="connsiteY13829"/>
              </a:cxn>
              <a:cxn ang="0">
                <a:pos x="connsiteX13830" y="connsiteY13830"/>
              </a:cxn>
              <a:cxn ang="0">
                <a:pos x="connsiteX13831" y="connsiteY13831"/>
              </a:cxn>
              <a:cxn ang="0">
                <a:pos x="connsiteX13832" y="connsiteY13832"/>
              </a:cxn>
              <a:cxn ang="0">
                <a:pos x="connsiteX13833" y="connsiteY13833"/>
              </a:cxn>
              <a:cxn ang="0">
                <a:pos x="connsiteX13834" y="connsiteY13834"/>
              </a:cxn>
              <a:cxn ang="0">
                <a:pos x="connsiteX13835" y="connsiteY13835"/>
              </a:cxn>
              <a:cxn ang="0">
                <a:pos x="connsiteX13836" y="connsiteY13836"/>
              </a:cxn>
              <a:cxn ang="0">
                <a:pos x="connsiteX13837" y="connsiteY13837"/>
              </a:cxn>
              <a:cxn ang="0">
                <a:pos x="connsiteX13838" y="connsiteY13838"/>
              </a:cxn>
              <a:cxn ang="0">
                <a:pos x="connsiteX13839" y="connsiteY13839"/>
              </a:cxn>
              <a:cxn ang="0">
                <a:pos x="connsiteX13840" y="connsiteY13840"/>
              </a:cxn>
              <a:cxn ang="0">
                <a:pos x="connsiteX13841" y="connsiteY13841"/>
              </a:cxn>
              <a:cxn ang="0">
                <a:pos x="connsiteX13842" y="connsiteY13842"/>
              </a:cxn>
              <a:cxn ang="0">
                <a:pos x="connsiteX13843" y="connsiteY13843"/>
              </a:cxn>
              <a:cxn ang="0">
                <a:pos x="connsiteX13844" y="connsiteY13844"/>
              </a:cxn>
              <a:cxn ang="0">
                <a:pos x="connsiteX13845" y="connsiteY13845"/>
              </a:cxn>
              <a:cxn ang="0">
                <a:pos x="connsiteX13846" y="connsiteY13846"/>
              </a:cxn>
              <a:cxn ang="0">
                <a:pos x="connsiteX13847" y="connsiteY13847"/>
              </a:cxn>
              <a:cxn ang="0">
                <a:pos x="connsiteX13848" y="connsiteY13848"/>
              </a:cxn>
              <a:cxn ang="0">
                <a:pos x="connsiteX13849" y="connsiteY13849"/>
              </a:cxn>
              <a:cxn ang="0">
                <a:pos x="connsiteX13850" y="connsiteY13850"/>
              </a:cxn>
              <a:cxn ang="0">
                <a:pos x="connsiteX13851" y="connsiteY13851"/>
              </a:cxn>
              <a:cxn ang="0">
                <a:pos x="connsiteX13852" y="connsiteY13852"/>
              </a:cxn>
              <a:cxn ang="0">
                <a:pos x="connsiteX13853" y="connsiteY13853"/>
              </a:cxn>
              <a:cxn ang="0">
                <a:pos x="connsiteX13854" y="connsiteY13854"/>
              </a:cxn>
              <a:cxn ang="0">
                <a:pos x="connsiteX13855" y="connsiteY13855"/>
              </a:cxn>
              <a:cxn ang="0">
                <a:pos x="connsiteX13856" y="connsiteY13856"/>
              </a:cxn>
              <a:cxn ang="0">
                <a:pos x="connsiteX13857" y="connsiteY13857"/>
              </a:cxn>
              <a:cxn ang="0">
                <a:pos x="connsiteX13858" y="connsiteY13858"/>
              </a:cxn>
              <a:cxn ang="0">
                <a:pos x="connsiteX13859" y="connsiteY13859"/>
              </a:cxn>
              <a:cxn ang="0">
                <a:pos x="connsiteX13860" y="connsiteY13860"/>
              </a:cxn>
              <a:cxn ang="0">
                <a:pos x="connsiteX13861" y="connsiteY13861"/>
              </a:cxn>
              <a:cxn ang="0">
                <a:pos x="connsiteX13862" y="connsiteY13862"/>
              </a:cxn>
              <a:cxn ang="0">
                <a:pos x="connsiteX13863" y="connsiteY13863"/>
              </a:cxn>
              <a:cxn ang="0">
                <a:pos x="connsiteX13864" y="connsiteY13864"/>
              </a:cxn>
              <a:cxn ang="0">
                <a:pos x="connsiteX13865" y="connsiteY13865"/>
              </a:cxn>
              <a:cxn ang="0">
                <a:pos x="connsiteX13866" y="connsiteY13866"/>
              </a:cxn>
              <a:cxn ang="0">
                <a:pos x="connsiteX13867" y="connsiteY13867"/>
              </a:cxn>
              <a:cxn ang="0">
                <a:pos x="connsiteX13868" y="connsiteY13868"/>
              </a:cxn>
              <a:cxn ang="0">
                <a:pos x="connsiteX13869" y="connsiteY13869"/>
              </a:cxn>
              <a:cxn ang="0">
                <a:pos x="connsiteX13870" y="connsiteY13870"/>
              </a:cxn>
              <a:cxn ang="0">
                <a:pos x="connsiteX13871" y="connsiteY13871"/>
              </a:cxn>
              <a:cxn ang="0">
                <a:pos x="connsiteX13872" y="connsiteY13872"/>
              </a:cxn>
              <a:cxn ang="0">
                <a:pos x="connsiteX13873" y="connsiteY13873"/>
              </a:cxn>
              <a:cxn ang="0">
                <a:pos x="connsiteX13874" y="connsiteY13874"/>
              </a:cxn>
              <a:cxn ang="0">
                <a:pos x="connsiteX13875" y="connsiteY13875"/>
              </a:cxn>
              <a:cxn ang="0">
                <a:pos x="connsiteX13876" y="connsiteY13876"/>
              </a:cxn>
              <a:cxn ang="0">
                <a:pos x="connsiteX13877" y="connsiteY13877"/>
              </a:cxn>
              <a:cxn ang="0">
                <a:pos x="connsiteX13878" y="connsiteY13878"/>
              </a:cxn>
              <a:cxn ang="0">
                <a:pos x="connsiteX13879" y="connsiteY13879"/>
              </a:cxn>
              <a:cxn ang="0">
                <a:pos x="connsiteX13880" y="connsiteY13880"/>
              </a:cxn>
              <a:cxn ang="0">
                <a:pos x="connsiteX13881" y="connsiteY13881"/>
              </a:cxn>
              <a:cxn ang="0">
                <a:pos x="connsiteX13882" y="connsiteY13882"/>
              </a:cxn>
              <a:cxn ang="0">
                <a:pos x="connsiteX13883" y="connsiteY13883"/>
              </a:cxn>
              <a:cxn ang="0">
                <a:pos x="connsiteX13884" y="connsiteY13884"/>
              </a:cxn>
              <a:cxn ang="0">
                <a:pos x="connsiteX13885" y="connsiteY13885"/>
              </a:cxn>
              <a:cxn ang="0">
                <a:pos x="connsiteX13886" y="connsiteY13886"/>
              </a:cxn>
              <a:cxn ang="0">
                <a:pos x="connsiteX13887" y="connsiteY13887"/>
              </a:cxn>
              <a:cxn ang="0">
                <a:pos x="connsiteX13888" y="connsiteY13888"/>
              </a:cxn>
              <a:cxn ang="0">
                <a:pos x="connsiteX13889" y="connsiteY13889"/>
              </a:cxn>
              <a:cxn ang="0">
                <a:pos x="connsiteX13890" y="connsiteY13890"/>
              </a:cxn>
              <a:cxn ang="0">
                <a:pos x="connsiteX13891" y="connsiteY13891"/>
              </a:cxn>
              <a:cxn ang="0">
                <a:pos x="connsiteX13892" y="connsiteY13892"/>
              </a:cxn>
              <a:cxn ang="0">
                <a:pos x="connsiteX13893" y="connsiteY13893"/>
              </a:cxn>
              <a:cxn ang="0">
                <a:pos x="connsiteX13894" y="connsiteY13894"/>
              </a:cxn>
              <a:cxn ang="0">
                <a:pos x="connsiteX13895" y="connsiteY13895"/>
              </a:cxn>
              <a:cxn ang="0">
                <a:pos x="connsiteX13896" y="connsiteY13896"/>
              </a:cxn>
              <a:cxn ang="0">
                <a:pos x="connsiteX13897" y="connsiteY13897"/>
              </a:cxn>
              <a:cxn ang="0">
                <a:pos x="connsiteX13898" y="connsiteY13898"/>
              </a:cxn>
              <a:cxn ang="0">
                <a:pos x="connsiteX13899" y="connsiteY13899"/>
              </a:cxn>
              <a:cxn ang="0">
                <a:pos x="connsiteX13900" y="connsiteY13900"/>
              </a:cxn>
              <a:cxn ang="0">
                <a:pos x="connsiteX13901" y="connsiteY13901"/>
              </a:cxn>
              <a:cxn ang="0">
                <a:pos x="connsiteX13902" y="connsiteY13902"/>
              </a:cxn>
              <a:cxn ang="0">
                <a:pos x="connsiteX13903" y="connsiteY13903"/>
              </a:cxn>
              <a:cxn ang="0">
                <a:pos x="connsiteX13904" y="connsiteY13904"/>
              </a:cxn>
              <a:cxn ang="0">
                <a:pos x="connsiteX13905" y="connsiteY13905"/>
              </a:cxn>
              <a:cxn ang="0">
                <a:pos x="connsiteX13906" y="connsiteY13906"/>
              </a:cxn>
              <a:cxn ang="0">
                <a:pos x="connsiteX13907" y="connsiteY13907"/>
              </a:cxn>
              <a:cxn ang="0">
                <a:pos x="connsiteX13908" y="connsiteY13908"/>
              </a:cxn>
              <a:cxn ang="0">
                <a:pos x="connsiteX13909" y="connsiteY13909"/>
              </a:cxn>
              <a:cxn ang="0">
                <a:pos x="connsiteX13910" y="connsiteY13910"/>
              </a:cxn>
              <a:cxn ang="0">
                <a:pos x="connsiteX13911" y="connsiteY13911"/>
              </a:cxn>
              <a:cxn ang="0">
                <a:pos x="connsiteX13912" y="connsiteY13912"/>
              </a:cxn>
              <a:cxn ang="0">
                <a:pos x="connsiteX13913" y="connsiteY13913"/>
              </a:cxn>
              <a:cxn ang="0">
                <a:pos x="connsiteX13914" y="connsiteY13914"/>
              </a:cxn>
              <a:cxn ang="0">
                <a:pos x="connsiteX13915" y="connsiteY13915"/>
              </a:cxn>
              <a:cxn ang="0">
                <a:pos x="connsiteX13916" y="connsiteY13916"/>
              </a:cxn>
              <a:cxn ang="0">
                <a:pos x="connsiteX13917" y="connsiteY13917"/>
              </a:cxn>
              <a:cxn ang="0">
                <a:pos x="connsiteX13918" y="connsiteY13918"/>
              </a:cxn>
              <a:cxn ang="0">
                <a:pos x="connsiteX13919" y="connsiteY13919"/>
              </a:cxn>
              <a:cxn ang="0">
                <a:pos x="connsiteX13920" y="connsiteY13920"/>
              </a:cxn>
              <a:cxn ang="0">
                <a:pos x="connsiteX13921" y="connsiteY13921"/>
              </a:cxn>
              <a:cxn ang="0">
                <a:pos x="connsiteX13922" y="connsiteY13922"/>
              </a:cxn>
              <a:cxn ang="0">
                <a:pos x="connsiteX13923" y="connsiteY13923"/>
              </a:cxn>
              <a:cxn ang="0">
                <a:pos x="connsiteX13924" y="connsiteY13924"/>
              </a:cxn>
              <a:cxn ang="0">
                <a:pos x="connsiteX13925" y="connsiteY13925"/>
              </a:cxn>
              <a:cxn ang="0">
                <a:pos x="connsiteX13926" y="connsiteY13926"/>
              </a:cxn>
              <a:cxn ang="0">
                <a:pos x="connsiteX13927" y="connsiteY13927"/>
              </a:cxn>
              <a:cxn ang="0">
                <a:pos x="connsiteX13928" y="connsiteY13928"/>
              </a:cxn>
              <a:cxn ang="0">
                <a:pos x="connsiteX13929" y="connsiteY13929"/>
              </a:cxn>
              <a:cxn ang="0">
                <a:pos x="connsiteX13930" y="connsiteY13930"/>
              </a:cxn>
              <a:cxn ang="0">
                <a:pos x="connsiteX13931" y="connsiteY13931"/>
              </a:cxn>
              <a:cxn ang="0">
                <a:pos x="connsiteX13932" y="connsiteY13932"/>
              </a:cxn>
              <a:cxn ang="0">
                <a:pos x="connsiteX13933" y="connsiteY13933"/>
              </a:cxn>
              <a:cxn ang="0">
                <a:pos x="connsiteX13934" y="connsiteY13934"/>
              </a:cxn>
              <a:cxn ang="0">
                <a:pos x="connsiteX13935" y="connsiteY13935"/>
              </a:cxn>
              <a:cxn ang="0">
                <a:pos x="connsiteX13936" y="connsiteY13936"/>
              </a:cxn>
              <a:cxn ang="0">
                <a:pos x="connsiteX13937" y="connsiteY13937"/>
              </a:cxn>
              <a:cxn ang="0">
                <a:pos x="connsiteX13938" y="connsiteY13938"/>
              </a:cxn>
              <a:cxn ang="0">
                <a:pos x="connsiteX13939" y="connsiteY13939"/>
              </a:cxn>
              <a:cxn ang="0">
                <a:pos x="connsiteX13940" y="connsiteY13940"/>
              </a:cxn>
              <a:cxn ang="0">
                <a:pos x="connsiteX13941" y="connsiteY13941"/>
              </a:cxn>
              <a:cxn ang="0">
                <a:pos x="connsiteX13942" y="connsiteY13942"/>
              </a:cxn>
              <a:cxn ang="0">
                <a:pos x="connsiteX13943" y="connsiteY13943"/>
              </a:cxn>
              <a:cxn ang="0">
                <a:pos x="connsiteX13944" y="connsiteY13944"/>
              </a:cxn>
              <a:cxn ang="0">
                <a:pos x="connsiteX13945" y="connsiteY13945"/>
              </a:cxn>
              <a:cxn ang="0">
                <a:pos x="connsiteX13946" y="connsiteY13946"/>
              </a:cxn>
              <a:cxn ang="0">
                <a:pos x="connsiteX13947" y="connsiteY13947"/>
              </a:cxn>
              <a:cxn ang="0">
                <a:pos x="connsiteX13948" y="connsiteY13948"/>
              </a:cxn>
              <a:cxn ang="0">
                <a:pos x="connsiteX13949" y="connsiteY13949"/>
              </a:cxn>
              <a:cxn ang="0">
                <a:pos x="connsiteX13950" y="connsiteY13950"/>
              </a:cxn>
              <a:cxn ang="0">
                <a:pos x="connsiteX13951" y="connsiteY13951"/>
              </a:cxn>
              <a:cxn ang="0">
                <a:pos x="connsiteX13952" y="connsiteY13952"/>
              </a:cxn>
              <a:cxn ang="0">
                <a:pos x="connsiteX13953" y="connsiteY13953"/>
              </a:cxn>
              <a:cxn ang="0">
                <a:pos x="connsiteX13954" y="connsiteY13954"/>
              </a:cxn>
              <a:cxn ang="0">
                <a:pos x="connsiteX13955" y="connsiteY13955"/>
              </a:cxn>
              <a:cxn ang="0">
                <a:pos x="connsiteX13956" y="connsiteY13956"/>
              </a:cxn>
              <a:cxn ang="0">
                <a:pos x="connsiteX13957" y="connsiteY13957"/>
              </a:cxn>
              <a:cxn ang="0">
                <a:pos x="connsiteX13958" y="connsiteY13958"/>
              </a:cxn>
              <a:cxn ang="0">
                <a:pos x="connsiteX13959" y="connsiteY13959"/>
              </a:cxn>
              <a:cxn ang="0">
                <a:pos x="connsiteX13960" y="connsiteY13960"/>
              </a:cxn>
              <a:cxn ang="0">
                <a:pos x="connsiteX13961" y="connsiteY13961"/>
              </a:cxn>
              <a:cxn ang="0">
                <a:pos x="connsiteX13962" y="connsiteY13962"/>
              </a:cxn>
              <a:cxn ang="0">
                <a:pos x="connsiteX13963" y="connsiteY13963"/>
              </a:cxn>
              <a:cxn ang="0">
                <a:pos x="connsiteX13964" y="connsiteY13964"/>
              </a:cxn>
              <a:cxn ang="0">
                <a:pos x="connsiteX13965" y="connsiteY13965"/>
              </a:cxn>
              <a:cxn ang="0">
                <a:pos x="connsiteX13966" y="connsiteY13966"/>
              </a:cxn>
              <a:cxn ang="0">
                <a:pos x="connsiteX13967" y="connsiteY13967"/>
              </a:cxn>
              <a:cxn ang="0">
                <a:pos x="connsiteX13968" y="connsiteY13968"/>
              </a:cxn>
              <a:cxn ang="0">
                <a:pos x="connsiteX13969" y="connsiteY13969"/>
              </a:cxn>
              <a:cxn ang="0">
                <a:pos x="connsiteX13970" y="connsiteY13970"/>
              </a:cxn>
              <a:cxn ang="0">
                <a:pos x="connsiteX13971" y="connsiteY13971"/>
              </a:cxn>
              <a:cxn ang="0">
                <a:pos x="connsiteX13972" y="connsiteY13972"/>
              </a:cxn>
              <a:cxn ang="0">
                <a:pos x="connsiteX13973" y="connsiteY13973"/>
              </a:cxn>
              <a:cxn ang="0">
                <a:pos x="connsiteX13974" y="connsiteY13974"/>
              </a:cxn>
              <a:cxn ang="0">
                <a:pos x="connsiteX13975" y="connsiteY13975"/>
              </a:cxn>
              <a:cxn ang="0">
                <a:pos x="connsiteX13976" y="connsiteY13976"/>
              </a:cxn>
              <a:cxn ang="0">
                <a:pos x="connsiteX13977" y="connsiteY13977"/>
              </a:cxn>
              <a:cxn ang="0">
                <a:pos x="connsiteX13978" y="connsiteY13978"/>
              </a:cxn>
              <a:cxn ang="0">
                <a:pos x="connsiteX13979" y="connsiteY13979"/>
              </a:cxn>
              <a:cxn ang="0">
                <a:pos x="connsiteX13980" y="connsiteY13980"/>
              </a:cxn>
              <a:cxn ang="0">
                <a:pos x="connsiteX13981" y="connsiteY13981"/>
              </a:cxn>
              <a:cxn ang="0">
                <a:pos x="connsiteX13982" y="connsiteY13982"/>
              </a:cxn>
              <a:cxn ang="0">
                <a:pos x="connsiteX13983" y="connsiteY13983"/>
              </a:cxn>
              <a:cxn ang="0">
                <a:pos x="connsiteX13984" y="connsiteY13984"/>
              </a:cxn>
              <a:cxn ang="0">
                <a:pos x="connsiteX13985" y="connsiteY13985"/>
              </a:cxn>
              <a:cxn ang="0">
                <a:pos x="connsiteX13986" y="connsiteY13986"/>
              </a:cxn>
              <a:cxn ang="0">
                <a:pos x="connsiteX13987" y="connsiteY13987"/>
              </a:cxn>
              <a:cxn ang="0">
                <a:pos x="connsiteX13988" y="connsiteY13988"/>
              </a:cxn>
              <a:cxn ang="0">
                <a:pos x="connsiteX13989" y="connsiteY13989"/>
              </a:cxn>
              <a:cxn ang="0">
                <a:pos x="connsiteX13990" y="connsiteY13990"/>
              </a:cxn>
              <a:cxn ang="0">
                <a:pos x="connsiteX13991" y="connsiteY13991"/>
              </a:cxn>
              <a:cxn ang="0">
                <a:pos x="connsiteX13992" y="connsiteY13992"/>
              </a:cxn>
              <a:cxn ang="0">
                <a:pos x="connsiteX13993" y="connsiteY13993"/>
              </a:cxn>
              <a:cxn ang="0">
                <a:pos x="connsiteX13994" y="connsiteY13994"/>
              </a:cxn>
              <a:cxn ang="0">
                <a:pos x="connsiteX13995" y="connsiteY13995"/>
              </a:cxn>
              <a:cxn ang="0">
                <a:pos x="connsiteX13996" y="connsiteY13996"/>
              </a:cxn>
              <a:cxn ang="0">
                <a:pos x="connsiteX13997" y="connsiteY13997"/>
              </a:cxn>
              <a:cxn ang="0">
                <a:pos x="connsiteX13998" y="connsiteY13998"/>
              </a:cxn>
              <a:cxn ang="0">
                <a:pos x="connsiteX13999" y="connsiteY13999"/>
              </a:cxn>
              <a:cxn ang="0">
                <a:pos x="connsiteX14000" y="connsiteY14000"/>
              </a:cxn>
              <a:cxn ang="0">
                <a:pos x="connsiteX14001" y="connsiteY14001"/>
              </a:cxn>
              <a:cxn ang="0">
                <a:pos x="connsiteX14002" y="connsiteY14002"/>
              </a:cxn>
              <a:cxn ang="0">
                <a:pos x="connsiteX14003" y="connsiteY14003"/>
              </a:cxn>
              <a:cxn ang="0">
                <a:pos x="connsiteX14004" y="connsiteY14004"/>
              </a:cxn>
              <a:cxn ang="0">
                <a:pos x="connsiteX14005" y="connsiteY14005"/>
              </a:cxn>
              <a:cxn ang="0">
                <a:pos x="connsiteX14006" y="connsiteY14006"/>
              </a:cxn>
              <a:cxn ang="0">
                <a:pos x="connsiteX14007" y="connsiteY14007"/>
              </a:cxn>
              <a:cxn ang="0">
                <a:pos x="connsiteX14008" y="connsiteY14008"/>
              </a:cxn>
              <a:cxn ang="0">
                <a:pos x="connsiteX14009" y="connsiteY14009"/>
              </a:cxn>
              <a:cxn ang="0">
                <a:pos x="connsiteX14010" y="connsiteY14010"/>
              </a:cxn>
              <a:cxn ang="0">
                <a:pos x="connsiteX14011" y="connsiteY14011"/>
              </a:cxn>
              <a:cxn ang="0">
                <a:pos x="connsiteX14012" y="connsiteY14012"/>
              </a:cxn>
              <a:cxn ang="0">
                <a:pos x="connsiteX14013" y="connsiteY14013"/>
              </a:cxn>
              <a:cxn ang="0">
                <a:pos x="connsiteX14014" y="connsiteY14014"/>
              </a:cxn>
              <a:cxn ang="0">
                <a:pos x="connsiteX14015" y="connsiteY14015"/>
              </a:cxn>
              <a:cxn ang="0">
                <a:pos x="connsiteX14016" y="connsiteY14016"/>
              </a:cxn>
              <a:cxn ang="0">
                <a:pos x="connsiteX14017" y="connsiteY14017"/>
              </a:cxn>
              <a:cxn ang="0">
                <a:pos x="connsiteX14018" y="connsiteY14018"/>
              </a:cxn>
              <a:cxn ang="0">
                <a:pos x="connsiteX14019" y="connsiteY14019"/>
              </a:cxn>
              <a:cxn ang="0">
                <a:pos x="connsiteX14020" y="connsiteY14020"/>
              </a:cxn>
              <a:cxn ang="0">
                <a:pos x="connsiteX14021" y="connsiteY14021"/>
              </a:cxn>
              <a:cxn ang="0">
                <a:pos x="connsiteX14022" y="connsiteY14022"/>
              </a:cxn>
              <a:cxn ang="0">
                <a:pos x="connsiteX14023" y="connsiteY14023"/>
              </a:cxn>
              <a:cxn ang="0">
                <a:pos x="connsiteX14024" y="connsiteY14024"/>
              </a:cxn>
              <a:cxn ang="0">
                <a:pos x="connsiteX14025" y="connsiteY14025"/>
              </a:cxn>
              <a:cxn ang="0">
                <a:pos x="connsiteX14026" y="connsiteY14026"/>
              </a:cxn>
              <a:cxn ang="0">
                <a:pos x="connsiteX14027" y="connsiteY14027"/>
              </a:cxn>
              <a:cxn ang="0">
                <a:pos x="connsiteX14028" y="connsiteY14028"/>
              </a:cxn>
              <a:cxn ang="0">
                <a:pos x="connsiteX14029" y="connsiteY14029"/>
              </a:cxn>
              <a:cxn ang="0">
                <a:pos x="connsiteX14030" y="connsiteY14030"/>
              </a:cxn>
              <a:cxn ang="0">
                <a:pos x="connsiteX14031" y="connsiteY14031"/>
              </a:cxn>
              <a:cxn ang="0">
                <a:pos x="connsiteX14032" y="connsiteY14032"/>
              </a:cxn>
              <a:cxn ang="0">
                <a:pos x="connsiteX14033" y="connsiteY14033"/>
              </a:cxn>
              <a:cxn ang="0">
                <a:pos x="connsiteX14034" y="connsiteY14034"/>
              </a:cxn>
              <a:cxn ang="0">
                <a:pos x="connsiteX14035" y="connsiteY14035"/>
              </a:cxn>
              <a:cxn ang="0">
                <a:pos x="connsiteX14036" y="connsiteY14036"/>
              </a:cxn>
              <a:cxn ang="0">
                <a:pos x="connsiteX14037" y="connsiteY14037"/>
              </a:cxn>
              <a:cxn ang="0">
                <a:pos x="connsiteX14038" y="connsiteY14038"/>
              </a:cxn>
              <a:cxn ang="0">
                <a:pos x="connsiteX14039" y="connsiteY14039"/>
              </a:cxn>
              <a:cxn ang="0">
                <a:pos x="connsiteX14040" y="connsiteY14040"/>
              </a:cxn>
              <a:cxn ang="0">
                <a:pos x="connsiteX14041" y="connsiteY14041"/>
              </a:cxn>
              <a:cxn ang="0">
                <a:pos x="connsiteX14042" y="connsiteY14042"/>
              </a:cxn>
              <a:cxn ang="0">
                <a:pos x="connsiteX14043" y="connsiteY14043"/>
              </a:cxn>
              <a:cxn ang="0">
                <a:pos x="connsiteX14044" y="connsiteY14044"/>
              </a:cxn>
              <a:cxn ang="0">
                <a:pos x="connsiteX14045" y="connsiteY14045"/>
              </a:cxn>
              <a:cxn ang="0">
                <a:pos x="connsiteX14046" y="connsiteY14046"/>
              </a:cxn>
              <a:cxn ang="0">
                <a:pos x="connsiteX14047" y="connsiteY14047"/>
              </a:cxn>
              <a:cxn ang="0">
                <a:pos x="connsiteX14048" y="connsiteY14048"/>
              </a:cxn>
              <a:cxn ang="0">
                <a:pos x="connsiteX14049" y="connsiteY14049"/>
              </a:cxn>
              <a:cxn ang="0">
                <a:pos x="connsiteX14050" y="connsiteY14050"/>
              </a:cxn>
              <a:cxn ang="0">
                <a:pos x="connsiteX14051" y="connsiteY14051"/>
              </a:cxn>
              <a:cxn ang="0">
                <a:pos x="connsiteX14052" y="connsiteY14052"/>
              </a:cxn>
              <a:cxn ang="0">
                <a:pos x="connsiteX14053" y="connsiteY14053"/>
              </a:cxn>
              <a:cxn ang="0">
                <a:pos x="connsiteX14054" y="connsiteY14054"/>
              </a:cxn>
              <a:cxn ang="0">
                <a:pos x="connsiteX14055" y="connsiteY14055"/>
              </a:cxn>
              <a:cxn ang="0">
                <a:pos x="connsiteX14056" y="connsiteY14056"/>
              </a:cxn>
              <a:cxn ang="0">
                <a:pos x="connsiteX14057" y="connsiteY14057"/>
              </a:cxn>
              <a:cxn ang="0">
                <a:pos x="connsiteX14058" y="connsiteY14058"/>
              </a:cxn>
              <a:cxn ang="0">
                <a:pos x="connsiteX14059" y="connsiteY14059"/>
              </a:cxn>
              <a:cxn ang="0">
                <a:pos x="connsiteX14060" y="connsiteY14060"/>
              </a:cxn>
              <a:cxn ang="0">
                <a:pos x="connsiteX14061" y="connsiteY14061"/>
              </a:cxn>
              <a:cxn ang="0">
                <a:pos x="connsiteX14062" y="connsiteY14062"/>
              </a:cxn>
              <a:cxn ang="0">
                <a:pos x="connsiteX14063" y="connsiteY14063"/>
              </a:cxn>
              <a:cxn ang="0">
                <a:pos x="connsiteX14064" y="connsiteY14064"/>
              </a:cxn>
              <a:cxn ang="0">
                <a:pos x="connsiteX14065" y="connsiteY14065"/>
              </a:cxn>
              <a:cxn ang="0">
                <a:pos x="connsiteX14066" y="connsiteY14066"/>
              </a:cxn>
              <a:cxn ang="0">
                <a:pos x="connsiteX14067" y="connsiteY14067"/>
              </a:cxn>
              <a:cxn ang="0">
                <a:pos x="connsiteX14068" y="connsiteY14068"/>
              </a:cxn>
              <a:cxn ang="0">
                <a:pos x="connsiteX14069" y="connsiteY14069"/>
              </a:cxn>
              <a:cxn ang="0">
                <a:pos x="connsiteX14070" y="connsiteY14070"/>
              </a:cxn>
              <a:cxn ang="0">
                <a:pos x="connsiteX14071" y="connsiteY14071"/>
              </a:cxn>
              <a:cxn ang="0">
                <a:pos x="connsiteX14072" y="connsiteY14072"/>
              </a:cxn>
              <a:cxn ang="0">
                <a:pos x="connsiteX14073" y="connsiteY14073"/>
              </a:cxn>
              <a:cxn ang="0">
                <a:pos x="connsiteX14074" y="connsiteY14074"/>
              </a:cxn>
              <a:cxn ang="0">
                <a:pos x="connsiteX14075" y="connsiteY14075"/>
              </a:cxn>
              <a:cxn ang="0">
                <a:pos x="connsiteX14076" y="connsiteY14076"/>
              </a:cxn>
              <a:cxn ang="0">
                <a:pos x="connsiteX14077" y="connsiteY14077"/>
              </a:cxn>
              <a:cxn ang="0">
                <a:pos x="connsiteX14078" y="connsiteY14078"/>
              </a:cxn>
              <a:cxn ang="0">
                <a:pos x="connsiteX14079" y="connsiteY14079"/>
              </a:cxn>
              <a:cxn ang="0">
                <a:pos x="connsiteX14080" y="connsiteY14080"/>
              </a:cxn>
              <a:cxn ang="0">
                <a:pos x="connsiteX14081" y="connsiteY14081"/>
              </a:cxn>
              <a:cxn ang="0">
                <a:pos x="connsiteX14082" y="connsiteY14082"/>
              </a:cxn>
              <a:cxn ang="0">
                <a:pos x="connsiteX14083" y="connsiteY14083"/>
              </a:cxn>
              <a:cxn ang="0">
                <a:pos x="connsiteX14084" y="connsiteY14084"/>
              </a:cxn>
              <a:cxn ang="0">
                <a:pos x="connsiteX14085" y="connsiteY14085"/>
              </a:cxn>
              <a:cxn ang="0">
                <a:pos x="connsiteX14086" y="connsiteY14086"/>
              </a:cxn>
              <a:cxn ang="0">
                <a:pos x="connsiteX14087" y="connsiteY14087"/>
              </a:cxn>
              <a:cxn ang="0">
                <a:pos x="connsiteX14088" y="connsiteY14088"/>
              </a:cxn>
              <a:cxn ang="0">
                <a:pos x="connsiteX14089" y="connsiteY14089"/>
              </a:cxn>
              <a:cxn ang="0">
                <a:pos x="connsiteX14090" y="connsiteY14090"/>
              </a:cxn>
              <a:cxn ang="0">
                <a:pos x="connsiteX14091" y="connsiteY14091"/>
              </a:cxn>
              <a:cxn ang="0">
                <a:pos x="connsiteX14092" y="connsiteY14092"/>
              </a:cxn>
              <a:cxn ang="0">
                <a:pos x="connsiteX14093" y="connsiteY14093"/>
              </a:cxn>
              <a:cxn ang="0">
                <a:pos x="connsiteX14094" y="connsiteY14094"/>
              </a:cxn>
              <a:cxn ang="0">
                <a:pos x="connsiteX14095" y="connsiteY14095"/>
              </a:cxn>
              <a:cxn ang="0">
                <a:pos x="connsiteX14096" y="connsiteY14096"/>
              </a:cxn>
              <a:cxn ang="0">
                <a:pos x="connsiteX14097" y="connsiteY14097"/>
              </a:cxn>
              <a:cxn ang="0">
                <a:pos x="connsiteX14098" y="connsiteY14098"/>
              </a:cxn>
              <a:cxn ang="0">
                <a:pos x="connsiteX14099" y="connsiteY14099"/>
              </a:cxn>
              <a:cxn ang="0">
                <a:pos x="connsiteX14100" y="connsiteY14100"/>
              </a:cxn>
              <a:cxn ang="0">
                <a:pos x="connsiteX14101" y="connsiteY14101"/>
              </a:cxn>
              <a:cxn ang="0">
                <a:pos x="connsiteX14102" y="connsiteY14102"/>
              </a:cxn>
              <a:cxn ang="0">
                <a:pos x="connsiteX14103" y="connsiteY14103"/>
              </a:cxn>
              <a:cxn ang="0">
                <a:pos x="connsiteX14104" y="connsiteY14104"/>
              </a:cxn>
              <a:cxn ang="0">
                <a:pos x="connsiteX14105" y="connsiteY14105"/>
              </a:cxn>
              <a:cxn ang="0">
                <a:pos x="connsiteX14106" y="connsiteY14106"/>
              </a:cxn>
              <a:cxn ang="0">
                <a:pos x="connsiteX14107" y="connsiteY14107"/>
              </a:cxn>
              <a:cxn ang="0">
                <a:pos x="connsiteX14108" y="connsiteY14108"/>
              </a:cxn>
              <a:cxn ang="0">
                <a:pos x="connsiteX14109" y="connsiteY14109"/>
              </a:cxn>
              <a:cxn ang="0">
                <a:pos x="connsiteX14110" y="connsiteY14110"/>
              </a:cxn>
              <a:cxn ang="0">
                <a:pos x="connsiteX14111" y="connsiteY14111"/>
              </a:cxn>
              <a:cxn ang="0">
                <a:pos x="connsiteX14112" y="connsiteY14112"/>
              </a:cxn>
              <a:cxn ang="0">
                <a:pos x="connsiteX14113" y="connsiteY14113"/>
              </a:cxn>
              <a:cxn ang="0">
                <a:pos x="connsiteX14114" y="connsiteY14114"/>
              </a:cxn>
              <a:cxn ang="0">
                <a:pos x="connsiteX14115" y="connsiteY14115"/>
              </a:cxn>
              <a:cxn ang="0">
                <a:pos x="connsiteX14116" y="connsiteY14116"/>
              </a:cxn>
              <a:cxn ang="0">
                <a:pos x="connsiteX14117" y="connsiteY14117"/>
              </a:cxn>
              <a:cxn ang="0">
                <a:pos x="connsiteX14118" y="connsiteY14118"/>
              </a:cxn>
              <a:cxn ang="0">
                <a:pos x="connsiteX14119" y="connsiteY14119"/>
              </a:cxn>
              <a:cxn ang="0">
                <a:pos x="connsiteX14120" y="connsiteY14120"/>
              </a:cxn>
              <a:cxn ang="0">
                <a:pos x="connsiteX14121" y="connsiteY14121"/>
              </a:cxn>
              <a:cxn ang="0">
                <a:pos x="connsiteX14122" y="connsiteY14122"/>
              </a:cxn>
              <a:cxn ang="0">
                <a:pos x="connsiteX14123" y="connsiteY14123"/>
              </a:cxn>
              <a:cxn ang="0">
                <a:pos x="connsiteX14124" y="connsiteY14124"/>
              </a:cxn>
              <a:cxn ang="0">
                <a:pos x="connsiteX14125" y="connsiteY14125"/>
              </a:cxn>
              <a:cxn ang="0">
                <a:pos x="connsiteX14126" y="connsiteY14126"/>
              </a:cxn>
              <a:cxn ang="0">
                <a:pos x="connsiteX14127" y="connsiteY14127"/>
              </a:cxn>
              <a:cxn ang="0">
                <a:pos x="connsiteX14128" y="connsiteY14128"/>
              </a:cxn>
              <a:cxn ang="0">
                <a:pos x="connsiteX14129" y="connsiteY14129"/>
              </a:cxn>
              <a:cxn ang="0">
                <a:pos x="connsiteX14130" y="connsiteY14130"/>
              </a:cxn>
              <a:cxn ang="0">
                <a:pos x="connsiteX14131" y="connsiteY14131"/>
              </a:cxn>
              <a:cxn ang="0">
                <a:pos x="connsiteX14132" y="connsiteY14132"/>
              </a:cxn>
              <a:cxn ang="0">
                <a:pos x="connsiteX14133" y="connsiteY14133"/>
              </a:cxn>
              <a:cxn ang="0">
                <a:pos x="connsiteX14134" y="connsiteY14134"/>
              </a:cxn>
              <a:cxn ang="0">
                <a:pos x="connsiteX14135" y="connsiteY14135"/>
              </a:cxn>
              <a:cxn ang="0">
                <a:pos x="connsiteX14136" y="connsiteY14136"/>
              </a:cxn>
              <a:cxn ang="0">
                <a:pos x="connsiteX14137" y="connsiteY14137"/>
              </a:cxn>
              <a:cxn ang="0">
                <a:pos x="connsiteX14138" y="connsiteY14138"/>
              </a:cxn>
              <a:cxn ang="0">
                <a:pos x="connsiteX14139" y="connsiteY14139"/>
              </a:cxn>
              <a:cxn ang="0">
                <a:pos x="connsiteX14140" y="connsiteY14140"/>
              </a:cxn>
              <a:cxn ang="0">
                <a:pos x="connsiteX14141" y="connsiteY14141"/>
              </a:cxn>
              <a:cxn ang="0">
                <a:pos x="connsiteX14142" y="connsiteY14142"/>
              </a:cxn>
              <a:cxn ang="0">
                <a:pos x="connsiteX14143" y="connsiteY14143"/>
              </a:cxn>
              <a:cxn ang="0">
                <a:pos x="connsiteX14144" y="connsiteY14144"/>
              </a:cxn>
              <a:cxn ang="0">
                <a:pos x="connsiteX14145" y="connsiteY14145"/>
              </a:cxn>
              <a:cxn ang="0">
                <a:pos x="connsiteX14146" y="connsiteY14146"/>
              </a:cxn>
              <a:cxn ang="0">
                <a:pos x="connsiteX14147" y="connsiteY14147"/>
              </a:cxn>
              <a:cxn ang="0">
                <a:pos x="connsiteX14148" y="connsiteY14148"/>
              </a:cxn>
              <a:cxn ang="0">
                <a:pos x="connsiteX14149" y="connsiteY14149"/>
              </a:cxn>
              <a:cxn ang="0">
                <a:pos x="connsiteX14150" y="connsiteY14150"/>
              </a:cxn>
              <a:cxn ang="0">
                <a:pos x="connsiteX14151" y="connsiteY14151"/>
              </a:cxn>
              <a:cxn ang="0">
                <a:pos x="connsiteX14152" y="connsiteY14152"/>
              </a:cxn>
              <a:cxn ang="0">
                <a:pos x="connsiteX14153" y="connsiteY14153"/>
              </a:cxn>
              <a:cxn ang="0">
                <a:pos x="connsiteX14154" y="connsiteY14154"/>
              </a:cxn>
              <a:cxn ang="0">
                <a:pos x="connsiteX14155" y="connsiteY14155"/>
              </a:cxn>
              <a:cxn ang="0">
                <a:pos x="connsiteX14156" y="connsiteY14156"/>
              </a:cxn>
              <a:cxn ang="0">
                <a:pos x="connsiteX14157" y="connsiteY14157"/>
              </a:cxn>
              <a:cxn ang="0">
                <a:pos x="connsiteX14158" y="connsiteY14158"/>
              </a:cxn>
              <a:cxn ang="0">
                <a:pos x="connsiteX14159" y="connsiteY14159"/>
              </a:cxn>
              <a:cxn ang="0">
                <a:pos x="connsiteX14160" y="connsiteY14160"/>
              </a:cxn>
              <a:cxn ang="0">
                <a:pos x="connsiteX14161" y="connsiteY14161"/>
              </a:cxn>
              <a:cxn ang="0">
                <a:pos x="connsiteX14162" y="connsiteY14162"/>
              </a:cxn>
              <a:cxn ang="0">
                <a:pos x="connsiteX14163" y="connsiteY14163"/>
              </a:cxn>
              <a:cxn ang="0">
                <a:pos x="connsiteX14164" y="connsiteY14164"/>
              </a:cxn>
              <a:cxn ang="0">
                <a:pos x="connsiteX14165" y="connsiteY14165"/>
              </a:cxn>
              <a:cxn ang="0">
                <a:pos x="connsiteX14166" y="connsiteY14166"/>
              </a:cxn>
              <a:cxn ang="0">
                <a:pos x="connsiteX14167" y="connsiteY14167"/>
              </a:cxn>
              <a:cxn ang="0">
                <a:pos x="connsiteX14168" y="connsiteY14168"/>
              </a:cxn>
              <a:cxn ang="0">
                <a:pos x="connsiteX14169" y="connsiteY14169"/>
              </a:cxn>
              <a:cxn ang="0">
                <a:pos x="connsiteX14170" y="connsiteY14170"/>
              </a:cxn>
              <a:cxn ang="0">
                <a:pos x="connsiteX14171" y="connsiteY14171"/>
              </a:cxn>
              <a:cxn ang="0">
                <a:pos x="connsiteX14172" y="connsiteY14172"/>
              </a:cxn>
              <a:cxn ang="0">
                <a:pos x="connsiteX14173" y="connsiteY14173"/>
              </a:cxn>
              <a:cxn ang="0">
                <a:pos x="connsiteX14174" y="connsiteY14174"/>
              </a:cxn>
              <a:cxn ang="0">
                <a:pos x="connsiteX14175" y="connsiteY14175"/>
              </a:cxn>
              <a:cxn ang="0">
                <a:pos x="connsiteX14176" y="connsiteY14176"/>
              </a:cxn>
              <a:cxn ang="0">
                <a:pos x="connsiteX14177" y="connsiteY14177"/>
              </a:cxn>
              <a:cxn ang="0">
                <a:pos x="connsiteX14178" y="connsiteY14178"/>
              </a:cxn>
              <a:cxn ang="0">
                <a:pos x="connsiteX14179" y="connsiteY14179"/>
              </a:cxn>
              <a:cxn ang="0">
                <a:pos x="connsiteX14180" y="connsiteY14180"/>
              </a:cxn>
              <a:cxn ang="0">
                <a:pos x="connsiteX14181" y="connsiteY14181"/>
              </a:cxn>
              <a:cxn ang="0">
                <a:pos x="connsiteX14182" y="connsiteY14182"/>
              </a:cxn>
              <a:cxn ang="0">
                <a:pos x="connsiteX14183" y="connsiteY14183"/>
              </a:cxn>
              <a:cxn ang="0">
                <a:pos x="connsiteX14184" y="connsiteY14184"/>
              </a:cxn>
              <a:cxn ang="0">
                <a:pos x="connsiteX14185" y="connsiteY14185"/>
              </a:cxn>
              <a:cxn ang="0">
                <a:pos x="connsiteX14186" y="connsiteY14186"/>
              </a:cxn>
              <a:cxn ang="0">
                <a:pos x="connsiteX14187" y="connsiteY14187"/>
              </a:cxn>
              <a:cxn ang="0">
                <a:pos x="connsiteX14188" y="connsiteY14188"/>
              </a:cxn>
              <a:cxn ang="0">
                <a:pos x="connsiteX14189" y="connsiteY14189"/>
              </a:cxn>
              <a:cxn ang="0">
                <a:pos x="connsiteX14190" y="connsiteY14190"/>
              </a:cxn>
              <a:cxn ang="0">
                <a:pos x="connsiteX14191" y="connsiteY14191"/>
              </a:cxn>
              <a:cxn ang="0">
                <a:pos x="connsiteX14192" y="connsiteY14192"/>
              </a:cxn>
              <a:cxn ang="0">
                <a:pos x="connsiteX14193" y="connsiteY14193"/>
              </a:cxn>
              <a:cxn ang="0">
                <a:pos x="connsiteX14194" y="connsiteY14194"/>
              </a:cxn>
              <a:cxn ang="0">
                <a:pos x="connsiteX14195" y="connsiteY14195"/>
              </a:cxn>
              <a:cxn ang="0">
                <a:pos x="connsiteX14196" y="connsiteY14196"/>
              </a:cxn>
              <a:cxn ang="0">
                <a:pos x="connsiteX14197" y="connsiteY14197"/>
              </a:cxn>
              <a:cxn ang="0">
                <a:pos x="connsiteX14198" y="connsiteY14198"/>
              </a:cxn>
              <a:cxn ang="0">
                <a:pos x="connsiteX14199" y="connsiteY14199"/>
              </a:cxn>
              <a:cxn ang="0">
                <a:pos x="connsiteX14200" y="connsiteY14200"/>
              </a:cxn>
              <a:cxn ang="0">
                <a:pos x="connsiteX14201" y="connsiteY14201"/>
              </a:cxn>
              <a:cxn ang="0">
                <a:pos x="connsiteX14202" y="connsiteY14202"/>
              </a:cxn>
              <a:cxn ang="0">
                <a:pos x="connsiteX14203" y="connsiteY14203"/>
              </a:cxn>
              <a:cxn ang="0">
                <a:pos x="connsiteX14204" y="connsiteY14204"/>
              </a:cxn>
              <a:cxn ang="0">
                <a:pos x="connsiteX14205" y="connsiteY14205"/>
              </a:cxn>
              <a:cxn ang="0">
                <a:pos x="connsiteX14206" y="connsiteY14206"/>
              </a:cxn>
              <a:cxn ang="0">
                <a:pos x="connsiteX14207" y="connsiteY14207"/>
              </a:cxn>
              <a:cxn ang="0">
                <a:pos x="connsiteX14208" y="connsiteY14208"/>
              </a:cxn>
              <a:cxn ang="0">
                <a:pos x="connsiteX14209" y="connsiteY14209"/>
              </a:cxn>
              <a:cxn ang="0">
                <a:pos x="connsiteX14210" y="connsiteY14210"/>
              </a:cxn>
              <a:cxn ang="0">
                <a:pos x="connsiteX14211" y="connsiteY14211"/>
              </a:cxn>
              <a:cxn ang="0">
                <a:pos x="connsiteX14212" y="connsiteY14212"/>
              </a:cxn>
              <a:cxn ang="0">
                <a:pos x="connsiteX14213" y="connsiteY14213"/>
              </a:cxn>
              <a:cxn ang="0">
                <a:pos x="connsiteX14214" y="connsiteY14214"/>
              </a:cxn>
              <a:cxn ang="0">
                <a:pos x="connsiteX14215" y="connsiteY14215"/>
              </a:cxn>
              <a:cxn ang="0">
                <a:pos x="connsiteX14216" y="connsiteY14216"/>
              </a:cxn>
              <a:cxn ang="0">
                <a:pos x="connsiteX14217" y="connsiteY14217"/>
              </a:cxn>
              <a:cxn ang="0">
                <a:pos x="connsiteX14218" y="connsiteY14218"/>
              </a:cxn>
              <a:cxn ang="0">
                <a:pos x="connsiteX14219" y="connsiteY14219"/>
              </a:cxn>
              <a:cxn ang="0">
                <a:pos x="connsiteX14220" y="connsiteY14220"/>
              </a:cxn>
              <a:cxn ang="0">
                <a:pos x="connsiteX14221" y="connsiteY14221"/>
              </a:cxn>
              <a:cxn ang="0">
                <a:pos x="connsiteX14222" y="connsiteY14222"/>
              </a:cxn>
              <a:cxn ang="0">
                <a:pos x="connsiteX14223" y="connsiteY14223"/>
              </a:cxn>
              <a:cxn ang="0">
                <a:pos x="connsiteX14224" y="connsiteY14224"/>
              </a:cxn>
              <a:cxn ang="0">
                <a:pos x="connsiteX14225" y="connsiteY14225"/>
              </a:cxn>
              <a:cxn ang="0">
                <a:pos x="connsiteX14226" y="connsiteY14226"/>
              </a:cxn>
              <a:cxn ang="0">
                <a:pos x="connsiteX14227" y="connsiteY14227"/>
              </a:cxn>
              <a:cxn ang="0">
                <a:pos x="connsiteX14228" y="connsiteY14228"/>
              </a:cxn>
              <a:cxn ang="0">
                <a:pos x="connsiteX14229" y="connsiteY14229"/>
              </a:cxn>
              <a:cxn ang="0">
                <a:pos x="connsiteX14230" y="connsiteY14230"/>
              </a:cxn>
              <a:cxn ang="0">
                <a:pos x="connsiteX14231" y="connsiteY14231"/>
              </a:cxn>
              <a:cxn ang="0">
                <a:pos x="connsiteX14232" y="connsiteY14232"/>
              </a:cxn>
              <a:cxn ang="0">
                <a:pos x="connsiteX14233" y="connsiteY14233"/>
              </a:cxn>
              <a:cxn ang="0">
                <a:pos x="connsiteX14234" y="connsiteY14234"/>
              </a:cxn>
              <a:cxn ang="0">
                <a:pos x="connsiteX14235" y="connsiteY14235"/>
              </a:cxn>
              <a:cxn ang="0">
                <a:pos x="connsiteX14236" y="connsiteY14236"/>
              </a:cxn>
              <a:cxn ang="0">
                <a:pos x="connsiteX14237" y="connsiteY14237"/>
              </a:cxn>
              <a:cxn ang="0">
                <a:pos x="connsiteX14238" y="connsiteY14238"/>
              </a:cxn>
              <a:cxn ang="0">
                <a:pos x="connsiteX14239" y="connsiteY14239"/>
              </a:cxn>
              <a:cxn ang="0">
                <a:pos x="connsiteX14240" y="connsiteY14240"/>
              </a:cxn>
              <a:cxn ang="0">
                <a:pos x="connsiteX14241" y="connsiteY14241"/>
              </a:cxn>
              <a:cxn ang="0">
                <a:pos x="connsiteX14242" y="connsiteY14242"/>
              </a:cxn>
              <a:cxn ang="0">
                <a:pos x="connsiteX14243" y="connsiteY14243"/>
              </a:cxn>
              <a:cxn ang="0">
                <a:pos x="connsiteX14244" y="connsiteY14244"/>
              </a:cxn>
              <a:cxn ang="0">
                <a:pos x="connsiteX14245" y="connsiteY14245"/>
              </a:cxn>
              <a:cxn ang="0">
                <a:pos x="connsiteX14246" y="connsiteY14246"/>
              </a:cxn>
              <a:cxn ang="0">
                <a:pos x="connsiteX14247" y="connsiteY14247"/>
              </a:cxn>
              <a:cxn ang="0">
                <a:pos x="connsiteX14248" y="connsiteY14248"/>
              </a:cxn>
              <a:cxn ang="0">
                <a:pos x="connsiteX14249" y="connsiteY14249"/>
              </a:cxn>
              <a:cxn ang="0">
                <a:pos x="connsiteX14250" y="connsiteY14250"/>
              </a:cxn>
              <a:cxn ang="0">
                <a:pos x="connsiteX14251" y="connsiteY14251"/>
              </a:cxn>
              <a:cxn ang="0">
                <a:pos x="connsiteX14252" y="connsiteY14252"/>
              </a:cxn>
              <a:cxn ang="0">
                <a:pos x="connsiteX14253" y="connsiteY14253"/>
              </a:cxn>
              <a:cxn ang="0">
                <a:pos x="connsiteX14254" y="connsiteY14254"/>
              </a:cxn>
              <a:cxn ang="0">
                <a:pos x="connsiteX14255" y="connsiteY14255"/>
              </a:cxn>
              <a:cxn ang="0">
                <a:pos x="connsiteX14256" y="connsiteY14256"/>
              </a:cxn>
              <a:cxn ang="0">
                <a:pos x="connsiteX14257" y="connsiteY14257"/>
              </a:cxn>
              <a:cxn ang="0">
                <a:pos x="connsiteX14258" y="connsiteY14258"/>
              </a:cxn>
              <a:cxn ang="0">
                <a:pos x="connsiteX14259" y="connsiteY14259"/>
              </a:cxn>
              <a:cxn ang="0">
                <a:pos x="connsiteX14260" y="connsiteY14260"/>
              </a:cxn>
              <a:cxn ang="0">
                <a:pos x="connsiteX14261" y="connsiteY14261"/>
              </a:cxn>
              <a:cxn ang="0">
                <a:pos x="connsiteX14262" y="connsiteY14262"/>
              </a:cxn>
              <a:cxn ang="0">
                <a:pos x="connsiteX14263" y="connsiteY14263"/>
              </a:cxn>
              <a:cxn ang="0">
                <a:pos x="connsiteX14264" y="connsiteY14264"/>
              </a:cxn>
              <a:cxn ang="0">
                <a:pos x="connsiteX14265" y="connsiteY14265"/>
              </a:cxn>
              <a:cxn ang="0">
                <a:pos x="connsiteX14266" y="connsiteY14266"/>
              </a:cxn>
              <a:cxn ang="0">
                <a:pos x="connsiteX14267" y="connsiteY14267"/>
              </a:cxn>
              <a:cxn ang="0">
                <a:pos x="connsiteX14268" y="connsiteY14268"/>
              </a:cxn>
              <a:cxn ang="0">
                <a:pos x="connsiteX14269" y="connsiteY14269"/>
              </a:cxn>
              <a:cxn ang="0">
                <a:pos x="connsiteX14270" y="connsiteY14270"/>
              </a:cxn>
              <a:cxn ang="0">
                <a:pos x="connsiteX14271" y="connsiteY14271"/>
              </a:cxn>
              <a:cxn ang="0">
                <a:pos x="connsiteX14272" y="connsiteY14272"/>
              </a:cxn>
              <a:cxn ang="0">
                <a:pos x="connsiteX14273" y="connsiteY14273"/>
              </a:cxn>
              <a:cxn ang="0">
                <a:pos x="connsiteX14274" y="connsiteY14274"/>
              </a:cxn>
              <a:cxn ang="0">
                <a:pos x="connsiteX14275" y="connsiteY14275"/>
              </a:cxn>
              <a:cxn ang="0">
                <a:pos x="connsiteX14276" y="connsiteY14276"/>
              </a:cxn>
              <a:cxn ang="0">
                <a:pos x="connsiteX14277" y="connsiteY14277"/>
              </a:cxn>
              <a:cxn ang="0">
                <a:pos x="connsiteX14278" y="connsiteY14278"/>
              </a:cxn>
              <a:cxn ang="0">
                <a:pos x="connsiteX14279" y="connsiteY14279"/>
              </a:cxn>
              <a:cxn ang="0">
                <a:pos x="connsiteX14280" y="connsiteY14280"/>
              </a:cxn>
              <a:cxn ang="0">
                <a:pos x="connsiteX14281" y="connsiteY14281"/>
              </a:cxn>
              <a:cxn ang="0">
                <a:pos x="connsiteX14282" y="connsiteY14282"/>
              </a:cxn>
              <a:cxn ang="0">
                <a:pos x="connsiteX14283" y="connsiteY14283"/>
              </a:cxn>
              <a:cxn ang="0">
                <a:pos x="connsiteX14284" y="connsiteY14284"/>
              </a:cxn>
              <a:cxn ang="0">
                <a:pos x="connsiteX14285" y="connsiteY14285"/>
              </a:cxn>
              <a:cxn ang="0">
                <a:pos x="connsiteX14286" y="connsiteY14286"/>
              </a:cxn>
              <a:cxn ang="0">
                <a:pos x="connsiteX14287" y="connsiteY14287"/>
              </a:cxn>
              <a:cxn ang="0">
                <a:pos x="connsiteX14288" y="connsiteY14288"/>
              </a:cxn>
              <a:cxn ang="0">
                <a:pos x="connsiteX14289" y="connsiteY14289"/>
              </a:cxn>
              <a:cxn ang="0">
                <a:pos x="connsiteX14290" y="connsiteY14290"/>
              </a:cxn>
              <a:cxn ang="0">
                <a:pos x="connsiteX14291" y="connsiteY14291"/>
              </a:cxn>
              <a:cxn ang="0">
                <a:pos x="connsiteX14292" y="connsiteY14292"/>
              </a:cxn>
              <a:cxn ang="0">
                <a:pos x="connsiteX14293" y="connsiteY14293"/>
              </a:cxn>
              <a:cxn ang="0">
                <a:pos x="connsiteX14294" y="connsiteY14294"/>
              </a:cxn>
              <a:cxn ang="0">
                <a:pos x="connsiteX14295" y="connsiteY14295"/>
              </a:cxn>
              <a:cxn ang="0">
                <a:pos x="connsiteX14296" y="connsiteY14296"/>
              </a:cxn>
              <a:cxn ang="0">
                <a:pos x="connsiteX14297" y="connsiteY14297"/>
              </a:cxn>
              <a:cxn ang="0">
                <a:pos x="connsiteX14298" y="connsiteY14298"/>
              </a:cxn>
              <a:cxn ang="0">
                <a:pos x="connsiteX14299" y="connsiteY14299"/>
              </a:cxn>
              <a:cxn ang="0">
                <a:pos x="connsiteX14300" y="connsiteY14300"/>
              </a:cxn>
              <a:cxn ang="0">
                <a:pos x="connsiteX14301" y="connsiteY14301"/>
              </a:cxn>
              <a:cxn ang="0">
                <a:pos x="connsiteX14302" y="connsiteY14302"/>
              </a:cxn>
              <a:cxn ang="0">
                <a:pos x="connsiteX14303" y="connsiteY14303"/>
              </a:cxn>
              <a:cxn ang="0">
                <a:pos x="connsiteX14304" y="connsiteY14304"/>
              </a:cxn>
              <a:cxn ang="0">
                <a:pos x="connsiteX14305" y="connsiteY14305"/>
              </a:cxn>
              <a:cxn ang="0">
                <a:pos x="connsiteX14306" y="connsiteY14306"/>
              </a:cxn>
              <a:cxn ang="0">
                <a:pos x="connsiteX14307" y="connsiteY14307"/>
              </a:cxn>
              <a:cxn ang="0">
                <a:pos x="connsiteX14308" y="connsiteY14308"/>
              </a:cxn>
              <a:cxn ang="0">
                <a:pos x="connsiteX14309" y="connsiteY14309"/>
              </a:cxn>
              <a:cxn ang="0">
                <a:pos x="connsiteX14310" y="connsiteY14310"/>
              </a:cxn>
              <a:cxn ang="0">
                <a:pos x="connsiteX14311" y="connsiteY14311"/>
              </a:cxn>
              <a:cxn ang="0">
                <a:pos x="connsiteX14312" y="connsiteY14312"/>
              </a:cxn>
              <a:cxn ang="0">
                <a:pos x="connsiteX14313" y="connsiteY14313"/>
              </a:cxn>
              <a:cxn ang="0">
                <a:pos x="connsiteX14314" y="connsiteY14314"/>
              </a:cxn>
              <a:cxn ang="0">
                <a:pos x="connsiteX14315" y="connsiteY14315"/>
              </a:cxn>
              <a:cxn ang="0">
                <a:pos x="connsiteX14316" y="connsiteY14316"/>
              </a:cxn>
              <a:cxn ang="0">
                <a:pos x="connsiteX14317" y="connsiteY14317"/>
              </a:cxn>
              <a:cxn ang="0">
                <a:pos x="connsiteX14318" y="connsiteY14318"/>
              </a:cxn>
              <a:cxn ang="0">
                <a:pos x="connsiteX14319" y="connsiteY14319"/>
              </a:cxn>
              <a:cxn ang="0">
                <a:pos x="connsiteX14320" y="connsiteY14320"/>
              </a:cxn>
              <a:cxn ang="0">
                <a:pos x="connsiteX14321" y="connsiteY14321"/>
              </a:cxn>
              <a:cxn ang="0">
                <a:pos x="connsiteX14322" y="connsiteY14322"/>
              </a:cxn>
              <a:cxn ang="0">
                <a:pos x="connsiteX14323" y="connsiteY14323"/>
              </a:cxn>
              <a:cxn ang="0">
                <a:pos x="connsiteX14324" y="connsiteY14324"/>
              </a:cxn>
              <a:cxn ang="0">
                <a:pos x="connsiteX14325" y="connsiteY14325"/>
              </a:cxn>
              <a:cxn ang="0">
                <a:pos x="connsiteX14326" y="connsiteY14326"/>
              </a:cxn>
              <a:cxn ang="0">
                <a:pos x="connsiteX14327" y="connsiteY14327"/>
              </a:cxn>
              <a:cxn ang="0">
                <a:pos x="connsiteX14328" y="connsiteY14328"/>
              </a:cxn>
              <a:cxn ang="0">
                <a:pos x="connsiteX14329" y="connsiteY14329"/>
              </a:cxn>
              <a:cxn ang="0">
                <a:pos x="connsiteX14330" y="connsiteY14330"/>
              </a:cxn>
              <a:cxn ang="0">
                <a:pos x="connsiteX14331" y="connsiteY14331"/>
              </a:cxn>
              <a:cxn ang="0">
                <a:pos x="connsiteX14332" y="connsiteY14332"/>
              </a:cxn>
              <a:cxn ang="0">
                <a:pos x="connsiteX14333" y="connsiteY14333"/>
              </a:cxn>
              <a:cxn ang="0">
                <a:pos x="connsiteX14334" y="connsiteY14334"/>
              </a:cxn>
              <a:cxn ang="0">
                <a:pos x="connsiteX14335" y="connsiteY14335"/>
              </a:cxn>
              <a:cxn ang="0">
                <a:pos x="connsiteX14336" y="connsiteY14336"/>
              </a:cxn>
              <a:cxn ang="0">
                <a:pos x="connsiteX14337" y="connsiteY14337"/>
              </a:cxn>
              <a:cxn ang="0">
                <a:pos x="connsiteX14338" y="connsiteY14338"/>
              </a:cxn>
              <a:cxn ang="0">
                <a:pos x="connsiteX14339" y="connsiteY14339"/>
              </a:cxn>
              <a:cxn ang="0">
                <a:pos x="connsiteX14340" y="connsiteY14340"/>
              </a:cxn>
              <a:cxn ang="0">
                <a:pos x="connsiteX14341" y="connsiteY14341"/>
              </a:cxn>
              <a:cxn ang="0">
                <a:pos x="connsiteX14342" y="connsiteY14342"/>
              </a:cxn>
              <a:cxn ang="0">
                <a:pos x="connsiteX14343" y="connsiteY14343"/>
              </a:cxn>
              <a:cxn ang="0">
                <a:pos x="connsiteX14344" y="connsiteY14344"/>
              </a:cxn>
              <a:cxn ang="0">
                <a:pos x="connsiteX14345" y="connsiteY14345"/>
              </a:cxn>
              <a:cxn ang="0">
                <a:pos x="connsiteX14346" y="connsiteY14346"/>
              </a:cxn>
              <a:cxn ang="0">
                <a:pos x="connsiteX14347" y="connsiteY14347"/>
              </a:cxn>
              <a:cxn ang="0">
                <a:pos x="connsiteX14348" y="connsiteY14348"/>
              </a:cxn>
              <a:cxn ang="0">
                <a:pos x="connsiteX14349" y="connsiteY14349"/>
              </a:cxn>
              <a:cxn ang="0">
                <a:pos x="connsiteX14350" y="connsiteY14350"/>
              </a:cxn>
              <a:cxn ang="0">
                <a:pos x="connsiteX14351" y="connsiteY14351"/>
              </a:cxn>
              <a:cxn ang="0">
                <a:pos x="connsiteX14352" y="connsiteY14352"/>
              </a:cxn>
              <a:cxn ang="0">
                <a:pos x="connsiteX14353" y="connsiteY14353"/>
              </a:cxn>
              <a:cxn ang="0">
                <a:pos x="connsiteX14354" y="connsiteY14354"/>
              </a:cxn>
              <a:cxn ang="0">
                <a:pos x="connsiteX14355" y="connsiteY14355"/>
              </a:cxn>
              <a:cxn ang="0">
                <a:pos x="connsiteX14356" y="connsiteY14356"/>
              </a:cxn>
              <a:cxn ang="0">
                <a:pos x="connsiteX14357" y="connsiteY14357"/>
              </a:cxn>
              <a:cxn ang="0">
                <a:pos x="connsiteX14358" y="connsiteY14358"/>
              </a:cxn>
              <a:cxn ang="0">
                <a:pos x="connsiteX14359" y="connsiteY14359"/>
              </a:cxn>
              <a:cxn ang="0">
                <a:pos x="connsiteX14360" y="connsiteY14360"/>
              </a:cxn>
              <a:cxn ang="0">
                <a:pos x="connsiteX14361" y="connsiteY14361"/>
              </a:cxn>
              <a:cxn ang="0">
                <a:pos x="connsiteX14362" y="connsiteY14362"/>
              </a:cxn>
              <a:cxn ang="0">
                <a:pos x="connsiteX14363" y="connsiteY14363"/>
              </a:cxn>
              <a:cxn ang="0">
                <a:pos x="connsiteX14364" y="connsiteY14364"/>
              </a:cxn>
              <a:cxn ang="0">
                <a:pos x="connsiteX14365" y="connsiteY14365"/>
              </a:cxn>
              <a:cxn ang="0">
                <a:pos x="connsiteX14366" y="connsiteY14366"/>
              </a:cxn>
              <a:cxn ang="0">
                <a:pos x="connsiteX14367" y="connsiteY14367"/>
              </a:cxn>
              <a:cxn ang="0">
                <a:pos x="connsiteX14368" y="connsiteY14368"/>
              </a:cxn>
              <a:cxn ang="0">
                <a:pos x="connsiteX14369" y="connsiteY14369"/>
              </a:cxn>
              <a:cxn ang="0">
                <a:pos x="connsiteX14370" y="connsiteY14370"/>
              </a:cxn>
              <a:cxn ang="0">
                <a:pos x="connsiteX14371" y="connsiteY14371"/>
              </a:cxn>
              <a:cxn ang="0">
                <a:pos x="connsiteX14372" y="connsiteY14372"/>
              </a:cxn>
              <a:cxn ang="0">
                <a:pos x="connsiteX14373" y="connsiteY14373"/>
              </a:cxn>
              <a:cxn ang="0">
                <a:pos x="connsiteX14374" y="connsiteY14374"/>
              </a:cxn>
              <a:cxn ang="0">
                <a:pos x="connsiteX14375" y="connsiteY14375"/>
              </a:cxn>
              <a:cxn ang="0">
                <a:pos x="connsiteX14376" y="connsiteY14376"/>
              </a:cxn>
              <a:cxn ang="0">
                <a:pos x="connsiteX14377" y="connsiteY14377"/>
              </a:cxn>
              <a:cxn ang="0">
                <a:pos x="connsiteX14378" y="connsiteY14378"/>
              </a:cxn>
              <a:cxn ang="0">
                <a:pos x="connsiteX14379" y="connsiteY14379"/>
              </a:cxn>
              <a:cxn ang="0">
                <a:pos x="connsiteX14380" y="connsiteY14380"/>
              </a:cxn>
              <a:cxn ang="0">
                <a:pos x="connsiteX14381" y="connsiteY14381"/>
              </a:cxn>
              <a:cxn ang="0">
                <a:pos x="connsiteX14382" y="connsiteY14382"/>
              </a:cxn>
              <a:cxn ang="0">
                <a:pos x="connsiteX14383" y="connsiteY14383"/>
              </a:cxn>
              <a:cxn ang="0">
                <a:pos x="connsiteX14384" y="connsiteY14384"/>
              </a:cxn>
              <a:cxn ang="0">
                <a:pos x="connsiteX14385" y="connsiteY14385"/>
              </a:cxn>
              <a:cxn ang="0">
                <a:pos x="connsiteX14386" y="connsiteY14386"/>
              </a:cxn>
              <a:cxn ang="0">
                <a:pos x="connsiteX14387" y="connsiteY14387"/>
              </a:cxn>
              <a:cxn ang="0">
                <a:pos x="connsiteX14388" y="connsiteY14388"/>
              </a:cxn>
              <a:cxn ang="0">
                <a:pos x="connsiteX14389" y="connsiteY14389"/>
              </a:cxn>
              <a:cxn ang="0">
                <a:pos x="connsiteX14390" y="connsiteY14390"/>
              </a:cxn>
              <a:cxn ang="0">
                <a:pos x="connsiteX14391" y="connsiteY14391"/>
              </a:cxn>
              <a:cxn ang="0">
                <a:pos x="connsiteX14392" y="connsiteY14392"/>
              </a:cxn>
              <a:cxn ang="0">
                <a:pos x="connsiteX14393" y="connsiteY14393"/>
              </a:cxn>
              <a:cxn ang="0">
                <a:pos x="connsiteX14394" y="connsiteY14394"/>
              </a:cxn>
              <a:cxn ang="0">
                <a:pos x="connsiteX14395" y="connsiteY14395"/>
              </a:cxn>
              <a:cxn ang="0">
                <a:pos x="connsiteX14396" y="connsiteY14396"/>
              </a:cxn>
              <a:cxn ang="0">
                <a:pos x="connsiteX14397" y="connsiteY14397"/>
              </a:cxn>
              <a:cxn ang="0">
                <a:pos x="connsiteX14398" y="connsiteY14398"/>
              </a:cxn>
              <a:cxn ang="0">
                <a:pos x="connsiteX14399" y="connsiteY14399"/>
              </a:cxn>
              <a:cxn ang="0">
                <a:pos x="connsiteX14400" y="connsiteY14400"/>
              </a:cxn>
              <a:cxn ang="0">
                <a:pos x="connsiteX14401" y="connsiteY14401"/>
              </a:cxn>
              <a:cxn ang="0">
                <a:pos x="connsiteX14402" y="connsiteY14402"/>
              </a:cxn>
              <a:cxn ang="0">
                <a:pos x="connsiteX14403" y="connsiteY14403"/>
              </a:cxn>
              <a:cxn ang="0">
                <a:pos x="connsiteX14404" y="connsiteY14404"/>
              </a:cxn>
              <a:cxn ang="0">
                <a:pos x="connsiteX14405" y="connsiteY14405"/>
              </a:cxn>
              <a:cxn ang="0">
                <a:pos x="connsiteX14406" y="connsiteY14406"/>
              </a:cxn>
              <a:cxn ang="0">
                <a:pos x="connsiteX14407" y="connsiteY14407"/>
              </a:cxn>
              <a:cxn ang="0">
                <a:pos x="connsiteX14408" y="connsiteY14408"/>
              </a:cxn>
              <a:cxn ang="0">
                <a:pos x="connsiteX14409" y="connsiteY14409"/>
              </a:cxn>
              <a:cxn ang="0">
                <a:pos x="connsiteX14410" y="connsiteY14410"/>
              </a:cxn>
              <a:cxn ang="0">
                <a:pos x="connsiteX14411" y="connsiteY14411"/>
              </a:cxn>
              <a:cxn ang="0">
                <a:pos x="connsiteX14412" y="connsiteY14412"/>
              </a:cxn>
              <a:cxn ang="0">
                <a:pos x="connsiteX14413" y="connsiteY14413"/>
              </a:cxn>
              <a:cxn ang="0">
                <a:pos x="connsiteX14414" y="connsiteY14414"/>
              </a:cxn>
              <a:cxn ang="0">
                <a:pos x="connsiteX14415" y="connsiteY14415"/>
              </a:cxn>
              <a:cxn ang="0">
                <a:pos x="connsiteX14416" y="connsiteY14416"/>
              </a:cxn>
              <a:cxn ang="0">
                <a:pos x="connsiteX14417" y="connsiteY14417"/>
              </a:cxn>
              <a:cxn ang="0">
                <a:pos x="connsiteX14418" y="connsiteY14418"/>
              </a:cxn>
              <a:cxn ang="0">
                <a:pos x="connsiteX14419" y="connsiteY14419"/>
              </a:cxn>
              <a:cxn ang="0">
                <a:pos x="connsiteX14420" y="connsiteY14420"/>
              </a:cxn>
              <a:cxn ang="0">
                <a:pos x="connsiteX14421" y="connsiteY14421"/>
              </a:cxn>
              <a:cxn ang="0">
                <a:pos x="connsiteX14422" y="connsiteY14422"/>
              </a:cxn>
              <a:cxn ang="0">
                <a:pos x="connsiteX14423" y="connsiteY14423"/>
              </a:cxn>
              <a:cxn ang="0">
                <a:pos x="connsiteX14424" y="connsiteY14424"/>
              </a:cxn>
              <a:cxn ang="0">
                <a:pos x="connsiteX14425" y="connsiteY14425"/>
              </a:cxn>
              <a:cxn ang="0">
                <a:pos x="connsiteX14426" y="connsiteY14426"/>
              </a:cxn>
              <a:cxn ang="0">
                <a:pos x="connsiteX14427" y="connsiteY14427"/>
              </a:cxn>
              <a:cxn ang="0">
                <a:pos x="connsiteX14428" y="connsiteY14428"/>
              </a:cxn>
              <a:cxn ang="0">
                <a:pos x="connsiteX14429" y="connsiteY14429"/>
              </a:cxn>
              <a:cxn ang="0">
                <a:pos x="connsiteX14430" y="connsiteY14430"/>
              </a:cxn>
              <a:cxn ang="0">
                <a:pos x="connsiteX14431" y="connsiteY14431"/>
              </a:cxn>
              <a:cxn ang="0">
                <a:pos x="connsiteX14432" y="connsiteY14432"/>
              </a:cxn>
              <a:cxn ang="0">
                <a:pos x="connsiteX14433" y="connsiteY14433"/>
              </a:cxn>
              <a:cxn ang="0">
                <a:pos x="connsiteX14434" y="connsiteY14434"/>
              </a:cxn>
              <a:cxn ang="0">
                <a:pos x="connsiteX14435" y="connsiteY14435"/>
              </a:cxn>
              <a:cxn ang="0">
                <a:pos x="connsiteX14436" y="connsiteY14436"/>
              </a:cxn>
              <a:cxn ang="0">
                <a:pos x="connsiteX14437" y="connsiteY14437"/>
              </a:cxn>
              <a:cxn ang="0">
                <a:pos x="connsiteX14438" y="connsiteY14438"/>
              </a:cxn>
              <a:cxn ang="0">
                <a:pos x="connsiteX14439" y="connsiteY14439"/>
              </a:cxn>
              <a:cxn ang="0">
                <a:pos x="connsiteX14440" y="connsiteY14440"/>
              </a:cxn>
              <a:cxn ang="0">
                <a:pos x="connsiteX14441" y="connsiteY14441"/>
              </a:cxn>
              <a:cxn ang="0">
                <a:pos x="connsiteX14442" y="connsiteY14442"/>
              </a:cxn>
              <a:cxn ang="0">
                <a:pos x="connsiteX14443" y="connsiteY14443"/>
              </a:cxn>
              <a:cxn ang="0">
                <a:pos x="connsiteX14444" y="connsiteY14444"/>
              </a:cxn>
              <a:cxn ang="0">
                <a:pos x="connsiteX14445" y="connsiteY14445"/>
              </a:cxn>
              <a:cxn ang="0">
                <a:pos x="connsiteX14446" y="connsiteY14446"/>
              </a:cxn>
              <a:cxn ang="0">
                <a:pos x="connsiteX14447" y="connsiteY14447"/>
              </a:cxn>
              <a:cxn ang="0">
                <a:pos x="connsiteX14448" y="connsiteY14448"/>
              </a:cxn>
              <a:cxn ang="0">
                <a:pos x="connsiteX14449" y="connsiteY14449"/>
              </a:cxn>
              <a:cxn ang="0">
                <a:pos x="connsiteX14450" y="connsiteY14450"/>
              </a:cxn>
              <a:cxn ang="0">
                <a:pos x="connsiteX14451" y="connsiteY14451"/>
              </a:cxn>
              <a:cxn ang="0">
                <a:pos x="connsiteX14452" y="connsiteY14452"/>
              </a:cxn>
              <a:cxn ang="0">
                <a:pos x="connsiteX14453" y="connsiteY14453"/>
              </a:cxn>
              <a:cxn ang="0">
                <a:pos x="connsiteX14454" y="connsiteY14454"/>
              </a:cxn>
              <a:cxn ang="0">
                <a:pos x="connsiteX14455" y="connsiteY14455"/>
              </a:cxn>
              <a:cxn ang="0">
                <a:pos x="connsiteX14456" y="connsiteY14456"/>
              </a:cxn>
              <a:cxn ang="0">
                <a:pos x="connsiteX14457" y="connsiteY14457"/>
              </a:cxn>
              <a:cxn ang="0">
                <a:pos x="connsiteX14458" y="connsiteY14458"/>
              </a:cxn>
              <a:cxn ang="0">
                <a:pos x="connsiteX14459" y="connsiteY14459"/>
              </a:cxn>
              <a:cxn ang="0">
                <a:pos x="connsiteX14460" y="connsiteY14460"/>
              </a:cxn>
              <a:cxn ang="0">
                <a:pos x="connsiteX14461" y="connsiteY14461"/>
              </a:cxn>
              <a:cxn ang="0">
                <a:pos x="connsiteX14462" y="connsiteY14462"/>
              </a:cxn>
              <a:cxn ang="0">
                <a:pos x="connsiteX14463" y="connsiteY14463"/>
              </a:cxn>
              <a:cxn ang="0">
                <a:pos x="connsiteX14464" y="connsiteY14464"/>
              </a:cxn>
              <a:cxn ang="0">
                <a:pos x="connsiteX14465" y="connsiteY14465"/>
              </a:cxn>
              <a:cxn ang="0">
                <a:pos x="connsiteX14466" y="connsiteY14466"/>
              </a:cxn>
              <a:cxn ang="0">
                <a:pos x="connsiteX14467" y="connsiteY14467"/>
              </a:cxn>
              <a:cxn ang="0">
                <a:pos x="connsiteX14468" y="connsiteY14468"/>
              </a:cxn>
              <a:cxn ang="0">
                <a:pos x="connsiteX14469" y="connsiteY14469"/>
              </a:cxn>
              <a:cxn ang="0">
                <a:pos x="connsiteX14470" y="connsiteY14470"/>
              </a:cxn>
              <a:cxn ang="0">
                <a:pos x="connsiteX14471" y="connsiteY14471"/>
              </a:cxn>
              <a:cxn ang="0">
                <a:pos x="connsiteX14472" y="connsiteY14472"/>
              </a:cxn>
              <a:cxn ang="0">
                <a:pos x="connsiteX14473" y="connsiteY14473"/>
              </a:cxn>
              <a:cxn ang="0">
                <a:pos x="connsiteX14474" y="connsiteY14474"/>
              </a:cxn>
              <a:cxn ang="0">
                <a:pos x="connsiteX14475" y="connsiteY14475"/>
              </a:cxn>
              <a:cxn ang="0">
                <a:pos x="connsiteX14476" y="connsiteY14476"/>
              </a:cxn>
              <a:cxn ang="0">
                <a:pos x="connsiteX14477" y="connsiteY14477"/>
              </a:cxn>
              <a:cxn ang="0">
                <a:pos x="connsiteX14478" y="connsiteY14478"/>
              </a:cxn>
              <a:cxn ang="0">
                <a:pos x="connsiteX14479" y="connsiteY14479"/>
              </a:cxn>
              <a:cxn ang="0">
                <a:pos x="connsiteX14480" y="connsiteY14480"/>
              </a:cxn>
              <a:cxn ang="0">
                <a:pos x="connsiteX14481" y="connsiteY14481"/>
              </a:cxn>
              <a:cxn ang="0">
                <a:pos x="connsiteX14482" y="connsiteY14482"/>
              </a:cxn>
              <a:cxn ang="0">
                <a:pos x="connsiteX14483" y="connsiteY14483"/>
              </a:cxn>
              <a:cxn ang="0">
                <a:pos x="connsiteX14484" y="connsiteY14484"/>
              </a:cxn>
              <a:cxn ang="0">
                <a:pos x="connsiteX14485" y="connsiteY14485"/>
              </a:cxn>
              <a:cxn ang="0">
                <a:pos x="connsiteX14486" y="connsiteY14486"/>
              </a:cxn>
              <a:cxn ang="0">
                <a:pos x="connsiteX14487" y="connsiteY14487"/>
              </a:cxn>
              <a:cxn ang="0">
                <a:pos x="connsiteX14488" y="connsiteY14488"/>
              </a:cxn>
              <a:cxn ang="0">
                <a:pos x="connsiteX14489" y="connsiteY14489"/>
              </a:cxn>
              <a:cxn ang="0">
                <a:pos x="connsiteX14490" y="connsiteY14490"/>
              </a:cxn>
              <a:cxn ang="0">
                <a:pos x="connsiteX14491" y="connsiteY14491"/>
              </a:cxn>
              <a:cxn ang="0">
                <a:pos x="connsiteX14492" y="connsiteY14492"/>
              </a:cxn>
              <a:cxn ang="0">
                <a:pos x="connsiteX14493" y="connsiteY14493"/>
              </a:cxn>
              <a:cxn ang="0">
                <a:pos x="connsiteX14494" y="connsiteY14494"/>
              </a:cxn>
              <a:cxn ang="0">
                <a:pos x="connsiteX14495" y="connsiteY14495"/>
              </a:cxn>
              <a:cxn ang="0">
                <a:pos x="connsiteX14496" y="connsiteY14496"/>
              </a:cxn>
              <a:cxn ang="0">
                <a:pos x="connsiteX14497" y="connsiteY14497"/>
              </a:cxn>
              <a:cxn ang="0">
                <a:pos x="connsiteX14498" y="connsiteY14498"/>
              </a:cxn>
              <a:cxn ang="0">
                <a:pos x="connsiteX14499" y="connsiteY14499"/>
              </a:cxn>
              <a:cxn ang="0">
                <a:pos x="connsiteX14500" y="connsiteY14500"/>
              </a:cxn>
              <a:cxn ang="0">
                <a:pos x="connsiteX14501" y="connsiteY14501"/>
              </a:cxn>
              <a:cxn ang="0">
                <a:pos x="connsiteX14502" y="connsiteY14502"/>
              </a:cxn>
              <a:cxn ang="0">
                <a:pos x="connsiteX14503" y="connsiteY14503"/>
              </a:cxn>
              <a:cxn ang="0">
                <a:pos x="connsiteX14504" y="connsiteY14504"/>
              </a:cxn>
              <a:cxn ang="0">
                <a:pos x="connsiteX14505" y="connsiteY14505"/>
              </a:cxn>
              <a:cxn ang="0">
                <a:pos x="connsiteX14506" y="connsiteY14506"/>
              </a:cxn>
              <a:cxn ang="0">
                <a:pos x="connsiteX14507" y="connsiteY14507"/>
              </a:cxn>
              <a:cxn ang="0">
                <a:pos x="connsiteX14508" y="connsiteY14508"/>
              </a:cxn>
              <a:cxn ang="0">
                <a:pos x="connsiteX14509" y="connsiteY14509"/>
              </a:cxn>
              <a:cxn ang="0">
                <a:pos x="connsiteX14510" y="connsiteY14510"/>
              </a:cxn>
              <a:cxn ang="0">
                <a:pos x="connsiteX14511" y="connsiteY14511"/>
              </a:cxn>
              <a:cxn ang="0">
                <a:pos x="connsiteX14512" y="connsiteY14512"/>
              </a:cxn>
              <a:cxn ang="0">
                <a:pos x="connsiteX14513" y="connsiteY14513"/>
              </a:cxn>
              <a:cxn ang="0">
                <a:pos x="connsiteX14514" y="connsiteY14514"/>
              </a:cxn>
              <a:cxn ang="0">
                <a:pos x="connsiteX14515" y="connsiteY14515"/>
              </a:cxn>
              <a:cxn ang="0">
                <a:pos x="connsiteX14516" y="connsiteY14516"/>
              </a:cxn>
              <a:cxn ang="0">
                <a:pos x="connsiteX14517" y="connsiteY14517"/>
              </a:cxn>
              <a:cxn ang="0">
                <a:pos x="connsiteX14518" y="connsiteY14518"/>
              </a:cxn>
              <a:cxn ang="0">
                <a:pos x="connsiteX14519" y="connsiteY14519"/>
              </a:cxn>
              <a:cxn ang="0">
                <a:pos x="connsiteX14520" y="connsiteY14520"/>
              </a:cxn>
              <a:cxn ang="0">
                <a:pos x="connsiteX14521" y="connsiteY14521"/>
              </a:cxn>
              <a:cxn ang="0">
                <a:pos x="connsiteX14522" y="connsiteY14522"/>
              </a:cxn>
              <a:cxn ang="0">
                <a:pos x="connsiteX14523" y="connsiteY14523"/>
              </a:cxn>
              <a:cxn ang="0">
                <a:pos x="connsiteX14524" y="connsiteY14524"/>
              </a:cxn>
              <a:cxn ang="0">
                <a:pos x="connsiteX14525" y="connsiteY14525"/>
              </a:cxn>
              <a:cxn ang="0">
                <a:pos x="connsiteX14526" y="connsiteY14526"/>
              </a:cxn>
              <a:cxn ang="0">
                <a:pos x="connsiteX14527" y="connsiteY14527"/>
              </a:cxn>
              <a:cxn ang="0">
                <a:pos x="connsiteX14528" y="connsiteY14528"/>
              </a:cxn>
              <a:cxn ang="0">
                <a:pos x="connsiteX14529" y="connsiteY14529"/>
              </a:cxn>
              <a:cxn ang="0">
                <a:pos x="connsiteX14530" y="connsiteY14530"/>
              </a:cxn>
              <a:cxn ang="0">
                <a:pos x="connsiteX14531" y="connsiteY14531"/>
              </a:cxn>
              <a:cxn ang="0">
                <a:pos x="connsiteX14532" y="connsiteY14532"/>
              </a:cxn>
              <a:cxn ang="0">
                <a:pos x="connsiteX14533" y="connsiteY14533"/>
              </a:cxn>
              <a:cxn ang="0">
                <a:pos x="connsiteX14534" y="connsiteY14534"/>
              </a:cxn>
              <a:cxn ang="0">
                <a:pos x="connsiteX14535" y="connsiteY14535"/>
              </a:cxn>
              <a:cxn ang="0">
                <a:pos x="connsiteX14536" y="connsiteY14536"/>
              </a:cxn>
              <a:cxn ang="0">
                <a:pos x="connsiteX14537" y="connsiteY14537"/>
              </a:cxn>
              <a:cxn ang="0">
                <a:pos x="connsiteX14538" y="connsiteY14538"/>
              </a:cxn>
              <a:cxn ang="0">
                <a:pos x="connsiteX14539" y="connsiteY14539"/>
              </a:cxn>
              <a:cxn ang="0">
                <a:pos x="connsiteX14540" y="connsiteY14540"/>
              </a:cxn>
              <a:cxn ang="0">
                <a:pos x="connsiteX14541" y="connsiteY14541"/>
              </a:cxn>
              <a:cxn ang="0">
                <a:pos x="connsiteX14542" y="connsiteY14542"/>
              </a:cxn>
              <a:cxn ang="0">
                <a:pos x="connsiteX14543" y="connsiteY14543"/>
              </a:cxn>
              <a:cxn ang="0">
                <a:pos x="connsiteX14544" y="connsiteY14544"/>
              </a:cxn>
              <a:cxn ang="0">
                <a:pos x="connsiteX14545" y="connsiteY14545"/>
              </a:cxn>
              <a:cxn ang="0">
                <a:pos x="connsiteX14546" y="connsiteY14546"/>
              </a:cxn>
              <a:cxn ang="0">
                <a:pos x="connsiteX14547" y="connsiteY14547"/>
              </a:cxn>
              <a:cxn ang="0">
                <a:pos x="connsiteX14548" y="connsiteY14548"/>
              </a:cxn>
              <a:cxn ang="0">
                <a:pos x="connsiteX14549" y="connsiteY14549"/>
              </a:cxn>
              <a:cxn ang="0">
                <a:pos x="connsiteX14550" y="connsiteY14550"/>
              </a:cxn>
              <a:cxn ang="0">
                <a:pos x="connsiteX14551" y="connsiteY14551"/>
              </a:cxn>
              <a:cxn ang="0">
                <a:pos x="connsiteX14552" y="connsiteY14552"/>
              </a:cxn>
              <a:cxn ang="0">
                <a:pos x="connsiteX14553" y="connsiteY14553"/>
              </a:cxn>
              <a:cxn ang="0">
                <a:pos x="connsiteX14554" y="connsiteY14554"/>
              </a:cxn>
              <a:cxn ang="0">
                <a:pos x="connsiteX14555" y="connsiteY14555"/>
              </a:cxn>
              <a:cxn ang="0">
                <a:pos x="connsiteX14556" y="connsiteY14556"/>
              </a:cxn>
              <a:cxn ang="0">
                <a:pos x="connsiteX14557" y="connsiteY14557"/>
              </a:cxn>
              <a:cxn ang="0">
                <a:pos x="connsiteX14558" y="connsiteY14558"/>
              </a:cxn>
              <a:cxn ang="0">
                <a:pos x="connsiteX14559" y="connsiteY14559"/>
              </a:cxn>
              <a:cxn ang="0">
                <a:pos x="connsiteX14560" y="connsiteY14560"/>
              </a:cxn>
              <a:cxn ang="0">
                <a:pos x="connsiteX14561" y="connsiteY14561"/>
              </a:cxn>
              <a:cxn ang="0">
                <a:pos x="connsiteX14562" y="connsiteY14562"/>
              </a:cxn>
              <a:cxn ang="0">
                <a:pos x="connsiteX14563" y="connsiteY14563"/>
              </a:cxn>
              <a:cxn ang="0">
                <a:pos x="connsiteX14564" y="connsiteY14564"/>
              </a:cxn>
              <a:cxn ang="0">
                <a:pos x="connsiteX14565" y="connsiteY14565"/>
              </a:cxn>
              <a:cxn ang="0">
                <a:pos x="connsiteX14566" y="connsiteY14566"/>
              </a:cxn>
              <a:cxn ang="0">
                <a:pos x="connsiteX14567" y="connsiteY14567"/>
              </a:cxn>
              <a:cxn ang="0">
                <a:pos x="connsiteX14568" y="connsiteY14568"/>
              </a:cxn>
              <a:cxn ang="0">
                <a:pos x="connsiteX14569" y="connsiteY14569"/>
              </a:cxn>
              <a:cxn ang="0">
                <a:pos x="connsiteX14570" y="connsiteY14570"/>
              </a:cxn>
              <a:cxn ang="0">
                <a:pos x="connsiteX14571" y="connsiteY14571"/>
              </a:cxn>
              <a:cxn ang="0">
                <a:pos x="connsiteX14572" y="connsiteY14572"/>
              </a:cxn>
              <a:cxn ang="0">
                <a:pos x="connsiteX14573" y="connsiteY14573"/>
              </a:cxn>
              <a:cxn ang="0">
                <a:pos x="connsiteX14574" y="connsiteY14574"/>
              </a:cxn>
              <a:cxn ang="0">
                <a:pos x="connsiteX14575" y="connsiteY14575"/>
              </a:cxn>
              <a:cxn ang="0">
                <a:pos x="connsiteX14576" y="connsiteY14576"/>
              </a:cxn>
              <a:cxn ang="0">
                <a:pos x="connsiteX14577" y="connsiteY14577"/>
              </a:cxn>
              <a:cxn ang="0">
                <a:pos x="connsiteX14578" y="connsiteY14578"/>
              </a:cxn>
              <a:cxn ang="0">
                <a:pos x="connsiteX14579" y="connsiteY14579"/>
              </a:cxn>
              <a:cxn ang="0">
                <a:pos x="connsiteX14580" y="connsiteY14580"/>
              </a:cxn>
              <a:cxn ang="0">
                <a:pos x="connsiteX14581" y="connsiteY14581"/>
              </a:cxn>
              <a:cxn ang="0">
                <a:pos x="connsiteX14582" y="connsiteY14582"/>
              </a:cxn>
              <a:cxn ang="0">
                <a:pos x="connsiteX14583" y="connsiteY14583"/>
              </a:cxn>
              <a:cxn ang="0">
                <a:pos x="connsiteX14584" y="connsiteY14584"/>
              </a:cxn>
              <a:cxn ang="0">
                <a:pos x="connsiteX14585" y="connsiteY14585"/>
              </a:cxn>
              <a:cxn ang="0">
                <a:pos x="connsiteX14586" y="connsiteY14586"/>
              </a:cxn>
              <a:cxn ang="0">
                <a:pos x="connsiteX14587" y="connsiteY14587"/>
              </a:cxn>
              <a:cxn ang="0">
                <a:pos x="connsiteX14588" y="connsiteY14588"/>
              </a:cxn>
              <a:cxn ang="0">
                <a:pos x="connsiteX14589" y="connsiteY14589"/>
              </a:cxn>
              <a:cxn ang="0">
                <a:pos x="connsiteX14590" y="connsiteY14590"/>
              </a:cxn>
              <a:cxn ang="0">
                <a:pos x="connsiteX14591" y="connsiteY14591"/>
              </a:cxn>
              <a:cxn ang="0">
                <a:pos x="connsiteX14592" y="connsiteY14592"/>
              </a:cxn>
              <a:cxn ang="0">
                <a:pos x="connsiteX14593" y="connsiteY14593"/>
              </a:cxn>
              <a:cxn ang="0">
                <a:pos x="connsiteX14594" y="connsiteY14594"/>
              </a:cxn>
              <a:cxn ang="0">
                <a:pos x="connsiteX14595" y="connsiteY14595"/>
              </a:cxn>
              <a:cxn ang="0">
                <a:pos x="connsiteX14596" y="connsiteY14596"/>
              </a:cxn>
              <a:cxn ang="0">
                <a:pos x="connsiteX14597" y="connsiteY14597"/>
              </a:cxn>
              <a:cxn ang="0">
                <a:pos x="connsiteX14598" y="connsiteY14598"/>
              </a:cxn>
              <a:cxn ang="0">
                <a:pos x="connsiteX14599" y="connsiteY14599"/>
              </a:cxn>
              <a:cxn ang="0">
                <a:pos x="connsiteX14600" y="connsiteY14600"/>
              </a:cxn>
              <a:cxn ang="0">
                <a:pos x="connsiteX14601" y="connsiteY14601"/>
              </a:cxn>
              <a:cxn ang="0">
                <a:pos x="connsiteX14602" y="connsiteY14602"/>
              </a:cxn>
              <a:cxn ang="0">
                <a:pos x="connsiteX14603" y="connsiteY14603"/>
              </a:cxn>
              <a:cxn ang="0">
                <a:pos x="connsiteX14604" y="connsiteY14604"/>
              </a:cxn>
              <a:cxn ang="0">
                <a:pos x="connsiteX14605" y="connsiteY14605"/>
              </a:cxn>
              <a:cxn ang="0">
                <a:pos x="connsiteX14606" y="connsiteY14606"/>
              </a:cxn>
              <a:cxn ang="0">
                <a:pos x="connsiteX14607" y="connsiteY14607"/>
              </a:cxn>
              <a:cxn ang="0">
                <a:pos x="connsiteX14608" y="connsiteY14608"/>
              </a:cxn>
              <a:cxn ang="0">
                <a:pos x="connsiteX14609" y="connsiteY14609"/>
              </a:cxn>
              <a:cxn ang="0">
                <a:pos x="connsiteX14610" y="connsiteY14610"/>
              </a:cxn>
              <a:cxn ang="0">
                <a:pos x="connsiteX14611" y="connsiteY14611"/>
              </a:cxn>
              <a:cxn ang="0">
                <a:pos x="connsiteX14612" y="connsiteY14612"/>
              </a:cxn>
              <a:cxn ang="0">
                <a:pos x="connsiteX14613" y="connsiteY14613"/>
              </a:cxn>
              <a:cxn ang="0">
                <a:pos x="connsiteX14614" y="connsiteY14614"/>
              </a:cxn>
              <a:cxn ang="0">
                <a:pos x="connsiteX14615" y="connsiteY14615"/>
              </a:cxn>
              <a:cxn ang="0">
                <a:pos x="connsiteX14616" y="connsiteY14616"/>
              </a:cxn>
              <a:cxn ang="0">
                <a:pos x="connsiteX14617" y="connsiteY14617"/>
              </a:cxn>
              <a:cxn ang="0">
                <a:pos x="connsiteX14618" y="connsiteY14618"/>
              </a:cxn>
              <a:cxn ang="0">
                <a:pos x="connsiteX14619" y="connsiteY14619"/>
              </a:cxn>
              <a:cxn ang="0">
                <a:pos x="connsiteX14620" y="connsiteY14620"/>
              </a:cxn>
              <a:cxn ang="0">
                <a:pos x="connsiteX14621" y="connsiteY14621"/>
              </a:cxn>
              <a:cxn ang="0">
                <a:pos x="connsiteX14622" y="connsiteY14622"/>
              </a:cxn>
              <a:cxn ang="0">
                <a:pos x="connsiteX14623" y="connsiteY14623"/>
              </a:cxn>
              <a:cxn ang="0">
                <a:pos x="connsiteX14624" y="connsiteY14624"/>
              </a:cxn>
              <a:cxn ang="0">
                <a:pos x="connsiteX14625" y="connsiteY14625"/>
              </a:cxn>
              <a:cxn ang="0">
                <a:pos x="connsiteX14626" y="connsiteY14626"/>
              </a:cxn>
              <a:cxn ang="0">
                <a:pos x="connsiteX14627" y="connsiteY14627"/>
              </a:cxn>
              <a:cxn ang="0">
                <a:pos x="connsiteX14628" y="connsiteY14628"/>
              </a:cxn>
              <a:cxn ang="0">
                <a:pos x="connsiteX14629" y="connsiteY14629"/>
              </a:cxn>
              <a:cxn ang="0">
                <a:pos x="connsiteX14630" y="connsiteY14630"/>
              </a:cxn>
              <a:cxn ang="0">
                <a:pos x="connsiteX14631" y="connsiteY14631"/>
              </a:cxn>
              <a:cxn ang="0">
                <a:pos x="connsiteX14632" y="connsiteY14632"/>
              </a:cxn>
              <a:cxn ang="0">
                <a:pos x="connsiteX14633" y="connsiteY14633"/>
              </a:cxn>
              <a:cxn ang="0">
                <a:pos x="connsiteX14634" y="connsiteY14634"/>
              </a:cxn>
              <a:cxn ang="0">
                <a:pos x="connsiteX14635" y="connsiteY14635"/>
              </a:cxn>
              <a:cxn ang="0">
                <a:pos x="connsiteX14636" y="connsiteY14636"/>
              </a:cxn>
              <a:cxn ang="0">
                <a:pos x="connsiteX14637" y="connsiteY14637"/>
              </a:cxn>
              <a:cxn ang="0">
                <a:pos x="connsiteX14638" y="connsiteY14638"/>
              </a:cxn>
              <a:cxn ang="0">
                <a:pos x="connsiteX14639" y="connsiteY14639"/>
              </a:cxn>
              <a:cxn ang="0">
                <a:pos x="connsiteX14640" y="connsiteY14640"/>
              </a:cxn>
              <a:cxn ang="0">
                <a:pos x="connsiteX14641" y="connsiteY14641"/>
              </a:cxn>
              <a:cxn ang="0">
                <a:pos x="connsiteX14642" y="connsiteY14642"/>
              </a:cxn>
              <a:cxn ang="0">
                <a:pos x="connsiteX14643" y="connsiteY14643"/>
              </a:cxn>
              <a:cxn ang="0">
                <a:pos x="connsiteX14644" y="connsiteY14644"/>
              </a:cxn>
              <a:cxn ang="0">
                <a:pos x="connsiteX14645" y="connsiteY14645"/>
              </a:cxn>
              <a:cxn ang="0">
                <a:pos x="connsiteX14646" y="connsiteY14646"/>
              </a:cxn>
              <a:cxn ang="0">
                <a:pos x="connsiteX14647" y="connsiteY14647"/>
              </a:cxn>
              <a:cxn ang="0">
                <a:pos x="connsiteX14648" y="connsiteY14648"/>
              </a:cxn>
              <a:cxn ang="0">
                <a:pos x="connsiteX14649" y="connsiteY14649"/>
              </a:cxn>
              <a:cxn ang="0">
                <a:pos x="connsiteX14650" y="connsiteY14650"/>
              </a:cxn>
              <a:cxn ang="0">
                <a:pos x="connsiteX14651" y="connsiteY14651"/>
              </a:cxn>
              <a:cxn ang="0">
                <a:pos x="connsiteX14652" y="connsiteY14652"/>
              </a:cxn>
              <a:cxn ang="0">
                <a:pos x="connsiteX14653" y="connsiteY14653"/>
              </a:cxn>
              <a:cxn ang="0">
                <a:pos x="connsiteX14654" y="connsiteY14654"/>
              </a:cxn>
              <a:cxn ang="0">
                <a:pos x="connsiteX14655" y="connsiteY14655"/>
              </a:cxn>
              <a:cxn ang="0">
                <a:pos x="connsiteX14656" y="connsiteY14656"/>
              </a:cxn>
              <a:cxn ang="0">
                <a:pos x="connsiteX14657" y="connsiteY14657"/>
              </a:cxn>
              <a:cxn ang="0">
                <a:pos x="connsiteX14658" y="connsiteY14658"/>
              </a:cxn>
              <a:cxn ang="0">
                <a:pos x="connsiteX14659" y="connsiteY14659"/>
              </a:cxn>
              <a:cxn ang="0">
                <a:pos x="connsiteX14660" y="connsiteY14660"/>
              </a:cxn>
              <a:cxn ang="0">
                <a:pos x="connsiteX14661" y="connsiteY14661"/>
              </a:cxn>
              <a:cxn ang="0">
                <a:pos x="connsiteX14662" y="connsiteY14662"/>
              </a:cxn>
              <a:cxn ang="0">
                <a:pos x="connsiteX14663" y="connsiteY14663"/>
              </a:cxn>
              <a:cxn ang="0">
                <a:pos x="connsiteX14664" y="connsiteY14664"/>
              </a:cxn>
              <a:cxn ang="0">
                <a:pos x="connsiteX14665" y="connsiteY14665"/>
              </a:cxn>
              <a:cxn ang="0">
                <a:pos x="connsiteX14666" y="connsiteY14666"/>
              </a:cxn>
              <a:cxn ang="0">
                <a:pos x="connsiteX14667" y="connsiteY14667"/>
              </a:cxn>
              <a:cxn ang="0">
                <a:pos x="connsiteX14668" y="connsiteY14668"/>
              </a:cxn>
              <a:cxn ang="0">
                <a:pos x="connsiteX14669" y="connsiteY14669"/>
              </a:cxn>
              <a:cxn ang="0">
                <a:pos x="connsiteX14670" y="connsiteY14670"/>
              </a:cxn>
              <a:cxn ang="0">
                <a:pos x="connsiteX14671" y="connsiteY14671"/>
              </a:cxn>
              <a:cxn ang="0">
                <a:pos x="connsiteX14672" y="connsiteY14672"/>
              </a:cxn>
              <a:cxn ang="0">
                <a:pos x="connsiteX14673" y="connsiteY14673"/>
              </a:cxn>
              <a:cxn ang="0">
                <a:pos x="connsiteX14674" y="connsiteY14674"/>
              </a:cxn>
              <a:cxn ang="0">
                <a:pos x="connsiteX14675" y="connsiteY14675"/>
              </a:cxn>
              <a:cxn ang="0">
                <a:pos x="connsiteX14676" y="connsiteY14676"/>
              </a:cxn>
              <a:cxn ang="0">
                <a:pos x="connsiteX14677" y="connsiteY14677"/>
              </a:cxn>
              <a:cxn ang="0">
                <a:pos x="connsiteX14678" y="connsiteY14678"/>
              </a:cxn>
              <a:cxn ang="0">
                <a:pos x="connsiteX14679" y="connsiteY14679"/>
              </a:cxn>
              <a:cxn ang="0">
                <a:pos x="connsiteX14680" y="connsiteY14680"/>
              </a:cxn>
              <a:cxn ang="0">
                <a:pos x="connsiteX14681" y="connsiteY14681"/>
              </a:cxn>
              <a:cxn ang="0">
                <a:pos x="connsiteX14682" y="connsiteY14682"/>
              </a:cxn>
              <a:cxn ang="0">
                <a:pos x="connsiteX14683" y="connsiteY14683"/>
              </a:cxn>
              <a:cxn ang="0">
                <a:pos x="connsiteX14684" y="connsiteY14684"/>
              </a:cxn>
              <a:cxn ang="0">
                <a:pos x="connsiteX14685" y="connsiteY14685"/>
              </a:cxn>
              <a:cxn ang="0">
                <a:pos x="connsiteX14686" y="connsiteY14686"/>
              </a:cxn>
              <a:cxn ang="0">
                <a:pos x="connsiteX14687" y="connsiteY14687"/>
              </a:cxn>
              <a:cxn ang="0">
                <a:pos x="connsiteX14688" y="connsiteY14688"/>
              </a:cxn>
              <a:cxn ang="0">
                <a:pos x="connsiteX14689" y="connsiteY14689"/>
              </a:cxn>
              <a:cxn ang="0">
                <a:pos x="connsiteX14690" y="connsiteY14690"/>
              </a:cxn>
              <a:cxn ang="0">
                <a:pos x="connsiteX14691" y="connsiteY14691"/>
              </a:cxn>
              <a:cxn ang="0">
                <a:pos x="connsiteX14692" y="connsiteY14692"/>
              </a:cxn>
              <a:cxn ang="0">
                <a:pos x="connsiteX14693" y="connsiteY14693"/>
              </a:cxn>
              <a:cxn ang="0">
                <a:pos x="connsiteX14694" y="connsiteY14694"/>
              </a:cxn>
              <a:cxn ang="0">
                <a:pos x="connsiteX14695" y="connsiteY14695"/>
              </a:cxn>
              <a:cxn ang="0">
                <a:pos x="connsiteX14696" y="connsiteY14696"/>
              </a:cxn>
              <a:cxn ang="0">
                <a:pos x="connsiteX14697" y="connsiteY14697"/>
              </a:cxn>
              <a:cxn ang="0">
                <a:pos x="connsiteX14698" y="connsiteY14698"/>
              </a:cxn>
              <a:cxn ang="0">
                <a:pos x="connsiteX14699" y="connsiteY14699"/>
              </a:cxn>
              <a:cxn ang="0">
                <a:pos x="connsiteX14700" y="connsiteY14700"/>
              </a:cxn>
              <a:cxn ang="0">
                <a:pos x="connsiteX14701" y="connsiteY14701"/>
              </a:cxn>
              <a:cxn ang="0">
                <a:pos x="connsiteX14702" y="connsiteY14702"/>
              </a:cxn>
              <a:cxn ang="0">
                <a:pos x="connsiteX14703" y="connsiteY14703"/>
              </a:cxn>
              <a:cxn ang="0">
                <a:pos x="connsiteX14704" y="connsiteY14704"/>
              </a:cxn>
              <a:cxn ang="0">
                <a:pos x="connsiteX14705" y="connsiteY14705"/>
              </a:cxn>
              <a:cxn ang="0">
                <a:pos x="connsiteX14706" y="connsiteY14706"/>
              </a:cxn>
              <a:cxn ang="0">
                <a:pos x="connsiteX14707" y="connsiteY14707"/>
              </a:cxn>
              <a:cxn ang="0">
                <a:pos x="connsiteX14708" y="connsiteY14708"/>
              </a:cxn>
              <a:cxn ang="0">
                <a:pos x="connsiteX14709" y="connsiteY14709"/>
              </a:cxn>
              <a:cxn ang="0">
                <a:pos x="connsiteX14710" y="connsiteY14710"/>
              </a:cxn>
              <a:cxn ang="0">
                <a:pos x="connsiteX14711" y="connsiteY14711"/>
              </a:cxn>
              <a:cxn ang="0">
                <a:pos x="connsiteX14712" y="connsiteY14712"/>
              </a:cxn>
              <a:cxn ang="0">
                <a:pos x="connsiteX14713" y="connsiteY14713"/>
              </a:cxn>
              <a:cxn ang="0">
                <a:pos x="connsiteX14714" y="connsiteY14714"/>
              </a:cxn>
              <a:cxn ang="0">
                <a:pos x="connsiteX14715" y="connsiteY14715"/>
              </a:cxn>
              <a:cxn ang="0">
                <a:pos x="connsiteX14716" y="connsiteY14716"/>
              </a:cxn>
              <a:cxn ang="0">
                <a:pos x="connsiteX14717" y="connsiteY14717"/>
              </a:cxn>
              <a:cxn ang="0">
                <a:pos x="connsiteX14718" y="connsiteY14718"/>
              </a:cxn>
              <a:cxn ang="0">
                <a:pos x="connsiteX14719" y="connsiteY14719"/>
              </a:cxn>
              <a:cxn ang="0">
                <a:pos x="connsiteX14720" y="connsiteY14720"/>
              </a:cxn>
              <a:cxn ang="0">
                <a:pos x="connsiteX14721" y="connsiteY14721"/>
              </a:cxn>
              <a:cxn ang="0">
                <a:pos x="connsiteX14722" y="connsiteY14722"/>
              </a:cxn>
              <a:cxn ang="0">
                <a:pos x="connsiteX14723" y="connsiteY14723"/>
              </a:cxn>
              <a:cxn ang="0">
                <a:pos x="connsiteX14724" y="connsiteY14724"/>
              </a:cxn>
              <a:cxn ang="0">
                <a:pos x="connsiteX14725" y="connsiteY14725"/>
              </a:cxn>
              <a:cxn ang="0">
                <a:pos x="connsiteX14726" y="connsiteY14726"/>
              </a:cxn>
              <a:cxn ang="0">
                <a:pos x="connsiteX14727" y="connsiteY14727"/>
              </a:cxn>
              <a:cxn ang="0">
                <a:pos x="connsiteX14728" y="connsiteY14728"/>
              </a:cxn>
              <a:cxn ang="0">
                <a:pos x="connsiteX14729" y="connsiteY14729"/>
              </a:cxn>
              <a:cxn ang="0">
                <a:pos x="connsiteX14730" y="connsiteY14730"/>
              </a:cxn>
              <a:cxn ang="0">
                <a:pos x="connsiteX14731" y="connsiteY14731"/>
              </a:cxn>
              <a:cxn ang="0">
                <a:pos x="connsiteX14732" y="connsiteY14732"/>
              </a:cxn>
              <a:cxn ang="0">
                <a:pos x="connsiteX14733" y="connsiteY14733"/>
              </a:cxn>
              <a:cxn ang="0">
                <a:pos x="connsiteX14734" y="connsiteY14734"/>
              </a:cxn>
              <a:cxn ang="0">
                <a:pos x="connsiteX14735" y="connsiteY14735"/>
              </a:cxn>
              <a:cxn ang="0">
                <a:pos x="connsiteX14736" y="connsiteY14736"/>
              </a:cxn>
              <a:cxn ang="0">
                <a:pos x="connsiteX14737" y="connsiteY14737"/>
              </a:cxn>
              <a:cxn ang="0">
                <a:pos x="connsiteX14738" y="connsiteY14738"/>
              </a:cxn>
              <a:cxn ang="0">
                <a:pos x="connsiteX14739" y="connsiteY14739"/>
              </a:cxn>
              <a:cxn ang="0">
                <a:pos x="connsiteX14740" y="connsiteY14740"/>
              </a:cxn>
              <a:cxn ang="0">
                <a:pos x="connsiteX14741" y="connsiteY14741"/>
              </a:cxn>
              <a:cxn ang="0">
                <a:pos x="connsiteX14742" y="connsiteY14742"/>
              </a:cxn>
              <a:cxn ang="0">
                <a:pos x="connsiteX14743" y="connsiteY14743"/>
              </a:cxn>
              <a:cxn ang="0">
                <a:pos x="connsiteX14744" y="connsiteY14744"/>
              </a:cxn>
              <a:cxn ang="0">
                <a:pos x="connsiteX14745" y="connsiteY14745"/>
              </a:cxn>
              <a:cxn ang="0">
                <a:pos x="connsiteX14746" y="connsiteY14746"/>
              </a:cxn>
              <a:cxn ang="0">
                <a:pos x="connsiteX14747" y="connsiteY14747"/>
              </a:cxn>
              <a:cxn ang="0">
                <a:pos x="connsiteX14748" y="connsiteY14748"/>
              </a:cxn>
              <a:cxn ang="0">
                <a:pos x="connsiteX14749" y="connsiteY14749"/>
              </a:cxn>
              <a:cxn ang="0">
                <a:pos x="connsiteX14750" y="connsiteY14750"/>
              </a:cxn>
              <a:cxn ang="0">
                <a:pos x="connsiteX14751" y="connsiteY14751"/>
              </a:cxn>
              <a:cxn ang="0">
                <a:pos x="connsiteX14752" y="connsiteY14752"/>
              </a:cxn>
              <a:cxn ang="0">
                <a:pos x="connsiteX14753" y="connsiteY14753"/>
              </a:cxn>
              <a:cxn ang="0">
                <a:pos x="connsiteX14754" y="connsiteY14754"/>
              </a:cxn>
              <a:cxn ang="0">
                <a:pos x="connsiteX14755" y="connsiteY14755"/>
              </a:cxn>
              <a:cxn ang="0">
                <a:pos x="connsiteX14756" y="connsiteY14756"/>
              </a:cxn>
              <a:cxn ang="0">
                <a:pos x="connsiteX14757" y="connsiteY14757"/>
              </a:cxn>
              <a:cxn ang="0">
                <a:pos x="connsiteX14758" y="connsiteY14758"/>
              </a:cxn>
              <a:cxn ang="0">
                <a:pos x="connsiteX14759" y="connsiteY14759"/>
              </a:cxn>
              <a:cxn ang="0">
                <a:pos x="connsiteX14760" y="connsiteY14760"/>
              </a:cxn>
              <a:cxn ang="0">
                <a:pos x="connsiteX14761" y="connsiteY14761"/>
              </a:cxn>
              <a:cxn ang="0">
                <a:pos x="connsiteX14762" y="connsiteY14762"/>
              </a:cxn>
              <a:cxn ang="0">
                <a:pos x="connsiteX14763" y="connsiteY14763"/>
              </a:cxn>
              <a:cxn ang="0">
                <a:pos x="connsiteX14764" y="connsiteY14764"/>
              </a:cxn>
              <a:cxn ang="0">
                <a:pos x="connsiteX14765" y="connsiteY14765"/>
              </a:cxn>
              <a:cxn ang="0">
                <a:pos x="connsiteX14766" y="connsiteY14766"/>
              </a:cxn>
              <a:cxn ang="0">
                <a:pos x="connsiteX14767" y="connsiteY14767"/>
              </a:cxn>
              <a:cxn ang="0">
                <a:pos x="connsiteX14768" y="connsiteY14768"/>
              </a:cxn>
              <a:cxn ang="0">
                <a:pos x="connsiteX14769" y="connsiteY14769"/>
              </a:cxn>
              <a:cxn ang="0">
                <a:pos x="connsiteX14770" y="connsiteY14770"/>
              </a:cxn>
              <a:cxn ang="0">
                <a:pos x="connsiteX14771" y="connsiteY14771"/>
              </a:cxn>
              <a:cxn ang="0">
                <a:pos x="connsiteX14772" y="connsiteY14772"/>
              </a:cxn>
              <a:cxn ang="0">
                <a:pos x="connsiteX14773" y="connsiteY14773"/>
              </a:cxn>
              <a:cxn ang="0">
                <a:pos x="connsiteX14774" y="connsiteY14774"/>
              </a:cxn>
              <a:cxn ang="0">
                <a:pos x="connsiteX14775" y="connsiteY14775"/>
              </a:cxn>
              <a:cxn ang="0">
                <a:pos x="connsiteX14776" y="connsiteY14776"/>
              </a:cxn>
              <a:cxn ang="0">
                <a:pos x="connsiteX14777" y="connsiteY14777"/>
              </a:cxn>
              <a:cxn ang="0">
                <a:pos x="connsiteX14778" y="connsiteY14778"/>
              </a:cxn>
              <a:cxn ang="0">
                <a:pos x="connsiteX14779" y="connsiteY14779"/>
              </a:cxn>
              <a:cxn ang="0">
                <a:pos x="connsiteX14780" y="connsiteY14780"/>
              </a:cxn>
              <a:cxn ang="0">
                <a:pos x="connsiteX14781" y="connsiteY14781"/>
              </a:cxn>
              <a:cxn ang="0">
                <a:pos x="connsiteX14782" y="connsiteY14782"/>
              </a:cxn>
              <a:cxn ang="0">
                <a:pos x="connsiteX14783" y="connsiteY14783"/>
              </a:cxn>
              <a:cxn ang="0">
                <a:pos x="connsiteX14784" y="connsiteY14784"/>
              </a:cxn>
              <a:cxn ang="0">
                <a:pos x="connsiteX14785" y="connsiteY14785"/>
              </a:cxn>
              <a:cxn ang="0">
                <a:pos x="connsiteX14786" y="connsiteY14786"/>
              </a:cxn>
              <a:cxn ang="0">
                <a:pos x="connsiteX14787" y="connsiteY14787"/>
              </a:cxn>
              <a:cxn ang="0">
                <a:pos x="connsiteX14788" y="connsiteY14788"/>
              </a:cxn>
              <a:cxn ang="0">
                <a:pos x="connsiteX14789" y="connsiteY14789"/>
              </a:cxn>
              <a:cxn ang="0">
                <a:pos x="connsiteX14790" y="connsiteY14790"/>
              </a:cxn>
              <a:cxn ang="0">
                <a:pos x="connsiteX14791" y="connsiteY14791"/>
              </a:cxn>
              <a:cxn ang="0">
                <a:pos x="connsiteX14792" y="connsiteY14792"/>
              </a:cxn>
              <a:cxn ang="0">
                <a:pos x="connsiteX14793" y="connsiteY14793"/>
              </a:cxn>
              <a:cxn ang="0">
                <a:pos x="connsiteX14794" y="connsiteY14794"/>
              </a:cxn>
              <a:cxn ang="0">
                <a:pos x="connsiteX14795" y="connsiteY14795"/>
              </a:cxn>
              <a:cxn ang="0">
                <a:pos x="connsiteX14796" y="connsiteY14796"/>
              </a:cxn>
              <a:cxn ang="0">
                <a:pos x="connsiteX14797" y="connsiteY14797"/>
              </a:cxn>
              <a:cxn ang="0">
                <a:pos x="connsiteX14798" y="connsiteY14798"/>
              </a:cxn>
              <a:cxn ang="0">
                <a:pos x="connsiteX14799" y="connsiteY14799"/>
              </a:cxn>
              <a:cxn ang="0">
                <a:pos x="connsiteX14800" y="connsiteY14800"/>
              </a:cxn>
              <a:cxn ang="0">
                <a:pos x="connsiteX14801" y="connsiteY14801"/>
              </a:cxn>
              <a:cxn ang="0">
                <a:pos x="connsiteX14802" y="connsiteY14802"/>
              </a:cxn>
              <a:cxn ang="0">
                <a:pos x="connsiteX14803" y="connsiteY14803"/>
              </a:cxn>
              <a:cxn ang="0">
                <a:pos x="connsiteX14804" y="connsiteY14804"/>
              </a:cxn>
              <a:cxn ang="0">
                <a:pos x="connsiteX14805" y="connsiteY14805"/>
              </a:cxn>
              <a:cxn ang="0">
                <a:pos x="connsiteX14806" y="connsiteY14806"/>
              </a:cxn>
              <a:cxn ang="0">
                <a:pos x="connsiteX14807" y="connsiteY14807"/>
              </a:cxn>
              <a:cxn ang="0">
                <a:pos x="connsiteX14808" y="connsiteY14808"/>
              </a:cxn>
              <a:cxn ang="0">
                <a:pos x="connsiteX14809" y="connsiteY14809"/>
              </a:cxn>
              <a:cxn ang="0">
                <a:pos x="connsiteX14810" y="connsiteY14810"/>
              </a:cxn>
              <a:cxn ang="0">
                <a:pos x="connsiteX14811" y="connsiteY14811"/>
              </a:cxn>
              <a:cxn ang="0">
                <a:pos x="connsiteX14812" y="connsiteY14812"/>
              </a:cxn>
              <a:cxn ang="0">
                <a:pos x="connsiteX14813" y="connsiteY14813"/>
              </a:cxn>
              <a:cxn ang="0">
                <a:pos x="connsiteX14814" y="connsiteY14814"/>
              </a:cxn>
              <a:cxn ang="0">
                <a:pos x="connsiteX14815" y="connsiteY14815"/>
              </a:cxn>
              <a:cxn ang="0">
                <a:pos x="connsiteX14816" y="connsiteY14816"/>
              </a:cxn>
              <a:cxn ang="0">
                <a:pos x="connsiteX14817" y="connsiteY14817"/>
              </a:cxn>
              <a:cxn ang="0">
                <a:pos x="connsiteX14818" y="connsiteY14818"/>
              </a:cxn>
              <a:cxn ang="0">
                <a:pos x="connsiteX14819" y="connsiteY14819"/>
              </a:cxn>
              <a:cxn ang="0">
                <a:pos x="connsiteX14820" y="connsiteY14820"/>
              </a:cxn>
              <a:cxn ang="0">
                <a:pos x="connsiteX14821" y="connsiteY14821"/>
              </a:cxn>
              <a:cxn ang="0">
                <a:pos x="connsiteX14822" y="connsiteY14822"/>
              </a:cxn>
              <a:cxn ang="0">
                <a:pos x="connsiteX14823" y="connsiteY14823"/>
              </a:cxn>
              <a:cxn ang="0">
                <a:pos x="connsiteX14824" y="connsiteY14824"/>
              </a:cxn>
              <a:cxn ang="0">
                <a:pos x="connsiteX14825" y="connsiteY14825"/>
              </a:cxn>
              <a:cxn ang="0">
                <a:pos x="connsiteX14826" y="connsiteY14826"/>
              </a:cxn>
              <a:cxn ang="0">
                <a:pos x="connsiteX14827" y="connsiteY14827"/>
              </a:cxn>
              <a:cxn ang="0">
                <a:pos x="connsiteX14828" y="connsiteY14828"/>
              </a:cxn>
              <a:cxn ang="0">
                <a:pos x="connsiteX14829" y="connsiteY14829"/>
              </a:cxn>
              <a:cxn ang="0">
                <a:pos x="connsiteX14830" y="connsiteY14830"/>
              </a:cxn>
              <a:cxn ang="0">
                <a:pos x="connsiteX14831" y="connsiteY14831"/>
              </a:cxn>
              <a:cxn ang="0">
                <a:pos x="connsiteX14832" y="connsiteY14832"/>
              </a:cxn>
              <a:cxn ang="0">
                <a:pos x="connsiteX14833" y="connsiteY14833"/>
              </a:cxn>
              <a:cxn ang="0">
                <a:pos x="connsiteX14834" y="connsiteY14834"/>
              </a:cxn>
              <a:cxn ang="0">
                <a:pos x="connsiteX14835" y="connsiteY14835"/>
              </a:cxn>
              <a:cxn ang="0">
                <a:pos x="connsiteX14836" y="connsiteY14836"/>
              </a:cxn>
              <a:cxn ang="0">
                <a:pos x="connsiteX14837" y="connsiteY14837"/>
              </a:cxn>
              <a:cxn ang="0">
                <a:pos x="connsiteX14838" y="connsiteY14838"/>
              </a:cxn>
              <a:cxn ang="0">
                <a:pos x="connsiteX14839" y="connsiteY14839"/>
              </a:cxn>
              <a:cxn ang="0">
                <a:pos x="connsiteX14840" y="connsiteY14840"/>
              </a:cxn>
              <a:cxn ang="0">
                <a:pos x="connsiteX14841" y="connsiteY14841"/>
              </a:cxn>
              <a:cxn ang="0">
                <a:pos x="connsiteX14842" y="connsiteY14842"/>
              </a:cxn>
              <a:cxn ang="0">
                <a:pos x="connsiteX14843" y="connsiteY14843"/>
              </a:cxn>
              <a:cxn ang="0">
                <a:pos x="connsiteX14844" y="connsiteY14844"/>
              </a:cxn>
              <a:cxn ang="0">
                <a:pos x="connsiteX14845" y="connsiteY14845"/>
              </a:cxn>
              <a:cxn ang="0">
                <a:pos x="connsiteX14846" y="connsiteY14846"/>
              </a:cxn>
              <a:cxn ang="0">
                <a:pos x="connsiteX14847" y="connsiteY14847"/>
              </a:cxn>
              <a:cxn ang="0">
                <a:pos x="connsiteX14848" y="connsiteY14848"/>
              </a:cxn>
              <a:cxn ang="0">
                <a:pos x="connsiteX14849" y="connsiteY14849"/>
              </a:cxn>
              <a:cxn ang="0">
                <a:pos x="connsiteX14850" y="connsiteY14850"/>
              </a:cxn>
              <a:cxn ang="0">
                <a:pos x="connsiteX14851" y="connsiteY14851"/>
              </a:cxn>
              <a:cxn ang="0">
                <a:pos x="connsiteX14852" y="connsiteY14852"/>
              </a:cxn>
              <a:cxn ang="0">
                <a:pos x="connsiteX14853" y="connsiteY14853"/>
              </a:cxn>
              <a:cxn ang="0">
                <a:pos x="connsiteX14854" y="connsiteY14854"/>
              </a:cxn>
              <a:cxn ang="0">
                <a:pos x="connsiteX14855" y="connsiteY14855"/>
              </a:cxn>
              <a:cxn ang="0">
                <a:pos x="connsiteX14856" y="connsiteY14856"/>
              </a:cxn>
              <a:cxn ang="0">
                <a:pos x="connsiteX14857" y="connsiteY14857"/>
              </a:cxn>
              <a:cxn ang="0">
                <a:pos x="connsiteX14858" y="connsiteY14858"/>
              </a:cxn>
              <a:cxn ang="0">
                <a:pos x="connsiteX14859" y="connsiteY14859"/>
              </a:cxn>
              <a:cxn ang="0">
                <a:pos x="connsiteX14860" y="connsiteY14860"/>
              </a:cxn>
              <a:cxn ang="0">
                <a:pos x="connsiteX14861" y="connsiteY14861"/>
              </a:cxn>
              <a:cxn ang="0">
                <a:pos x="connsiteX14862" y="connsiteY14862"/>
              </a:cxn>
              <a:cxn ang="0">
                <a:pos x="connsiteX14863" y="connsiteY14863"/>
              </a:cxn>
              <a:cxn ang="0">
                <a:pos x="connsiteX14864" y="connsiteY14864"/>
              </a:cxn>
              <a:cxn ang="0">
                <a:pos x="connsiteX14865" y="connsiteY14865"/>
              </a:cxn>
              <a:cxn ang="0">
                <a:pos x="connsiteX14866" y="connsiteY14866"/>
              </a:cxn>
              <a:cxn ang="0">
                <a:pos x="connsiteX14867" y="connsiteY14867"/>
              </a:cxn>
              <a:cxn ang="0">
                <a:pos x="connsiteX14868" y="connsiteY14868"/>
              </a:cxn>
              <a:cxn ang="0">
                <a:pos x="connsiteX14869" y="connsiteY14869"/>
              </a:cxn>
              <a:cxn ang="0">
                <a:pos x="connsiteX14870" y="connsiteY14870"/>
              </a:cxn>
              <a:cxn ang="0">
                <a:pos x="connsiteX14871" y="connsiteY14871"/>
              </a:cxn>
              <a:cxn ang="0">
                <a:pos x="connsiteX14872" y="connsiteY14872"/>
              </a:cxn>
              <a:cxn ang="0">
                <a:pos x="connsiteX14873" y="connsiteY14873"/>
              </a:cxn>
              <a:cxn ang="0">
                <a:pos x="connsiteX14874" y="connsiteY14874"/>
              </a:cxn>
              <a:cxn ang="0">
                <a:pos x="connsiteX14875" y="connsiteY14875"/>
              </a:cxn>
              <a:cxn ang="0">
                <a:pos x="connsiteX14876" y="connsiteY14876"/>
              </a:cxn>
              <a:cxn ang="0">
                <a:pos x="connsiteX14877" y="connsiteY14877"/>
              </a:cxn>
              <a:cxn ang="0">
                <a:pos x="connsiteX14878" y="connsiteY14878"/>
              </a:cxn>
              <a:cxn ang="0">
                <a:pos x="connsiteX14879" y="connsiteY14879"/>
              </a:cxn>
              <a:cxn ang="0">
                <a:pos x="connsiteX14880" y="connsiteY14880"/>
              </a:cxn>
              <a:cxn ang="0">
                <a:pos x="connsiteX14881" y="connsiteY14881"/>
              </a:cxn>
              <a:cxn ang="0">
                <a:pos x="connsiteX14882" y="connsiteY14882"/>
              </a:cxn>
              <a:cxn ang="0">
                <a:pos x="connsiteX14883" y="connsiteY14883"/>
              </a:cxn>
              <a:cxn ang="0">
                <a:pos x="connsiteX14884" y="connsiteY14884"/>
              </a:cxn>
              <a:cxn ang="0">
                <a:pos x="connsiteX14885" y="connsiteY14885"/>
              </a:cxn>
              <a:cxn ang="0">
                <a:pos x="connsiteX14886" y="connsiteY14886"/>
              </a:cxn>
              <a:cxn ang="0">
                <a:pos x="connsiteX14887" y="connsiteY14887"/>
              </a:cxn>
              <a:cxn ang="0">
                <a:pos x="connsiteX14888" y="connsiteY14888"/>
              </a:cxn>
              <a:cxn ang="0">
                <a:pos x="connsiteX14889" y="connsiteY14889"/>
              </a:cxn>
              <a:cxn ang="0">
                <a:pos x="connsiteX14890" y="connsiteY14890"/>
              </a:cxn>
              <a:cxn ang="0">
                <a:pos x="connsiteX14891" y="connsiteY14891"/>
              </a:cxn>
              <a:cxn ang="0">
                <a:pos x="connsiteX14892" y="connsiteY14892"/>
              </a:cxn>
              <a:cxn ang="0">
                <a:pos x="connsiteX14893" y="connsiteY14893"/>
              </a:cxn>
              <a:cxn ang="0">
                <a:pos x="connsiteX14894" y="connsiteY14894"/>
              </a:cxn>
              <a:cxn ang="0">
                <a:pos x="connsiteX14895" y="connsiteY14895"/>
              </a:cxn>
              <a:cxn ang="0">
                <a:pos x="connsiteX14896" y="connsiteY14896"/>
              </a:cxn>
              <a:cxn ang="0">
                <a:pos x="connsiteX14897" y="connsiteY14897"/>
              </a:cxn>
              <a:cxn ang="0">
                <a:pos x="connsiteX14898" y="connsiteY14898"/>
              </a:cxn>
              <a:cxn ang="0">
                <a:pos x="connsiteX14899" y="connsiteY14899"/>
              </a:cxn>
              <a:cxn ang="0">
                <a:pos x="connsiteX14900" y="connsiteY14900"/>
              </a:cxn>
              <a:cxn ang="0">
                <a:pos x="connsiteX14901" y="connsiteY14901"/>
              </a:cxn>
              <a:cxn ang="0">
                <a:pos x="connsiteX14902" y="connsiteY14902"/>
              </a:cxn>
              <a:cxn ang="0">
                <a:pos x="connsiteX14903" y="connsiteY14903"/>
              </a:cxn>
              <a:cxn ang="0">
                <a:pos x="connsiteX14904" y="connsiteY14904"/>
              </a:cxn>
              <a:cxn ang="0">
                <a:pos x="connsiteX14905" y="connsiteY14905"/>
              </a:cxn>
              <a:cxn ang="0">
                <a:pos x="connsiteX14906" y="connsiteY14906"/>
              </a:cxn>
              <a:cxn ang="0">
                <a:pos x="connsiteX14907" y="connsiteY14907"/>
              </a:cxn>
              <a:cxn ang="0">
                <a:pos x="connsiteX14908" y="connsiteY14908"/>
              </a:cxn>
              <a:cxn ang="0">
                <a:pos x="connsiteX14909" y="connsiteY14909"/>
              </a:cxn>
              <a:cxn ang="0">
                <a:pos x="connsiteX14910" y="connsiteY14910"/>
              </a:cxn>
              <a:cxn ang="0">
                <a:pos x="connsiteX14911" y="connsiteY14911"/>
              </a:cxn>
              <a:cxn ang="0">
                <a:pos x="connsiteX14912" y="connsiteY14912"/>
              </a:cxn>
              <a:cxn ang="0">
                <a:pos x="connsiteX14913" y="connsiteY14913"/>
              </a:cxn>
              <a:cxn ang="0">
                <a:pos x="connsiteX14914" y="connsiteY14914"/>
              </a:cxn>
              <a:cxn ang="0">
                <a:pos x="connsiteX14915" y="connsiteY14915"/>
              </a:cxn>
              <a:cxn ang="0">
                <a:pos x="connsiteX14916" y="connsiteY14916"/>
              </a:cxn>
              <a:cxn ang="0">
                <a:pos x="connsiteX14917" y="connsiteY14917"/>
              </a:cxn>
              <a:cxn ang="0">
                <a:pos x="connsiteX14918" y="connsiteY14918"/>
              </a:cxn>
              <a:cxn ang="0">
                <a:pos x="connsiteX14919" y="connsiteY14919"/>
              </a:cxn>
              <a:cxn ang="0">
                <a:pos x="connsiteX14920" y="connsiteY14920"/>
              </a:cxn>
              <a:cxn ang="0">
                <a:pos x="connsiteX14921" y="connsiteY14921"/>
              </a:cxn>
              <a:cxn ang="0">
                <a:pos x="connsiteX14922" y="connsiteY14922"/>
              </a:cxn>
              <a:cxn ang="0">
                <a:pos x="connsiteX14923" y="connsiteY14923"/>
              </a:cxn>
              <a:cxn ang="0">
                <a:pos x="connsiteX14924" y="connsiteY14924"/>
              </a:cxn>
              <a:cxn ang="0">
                <a:pos x="connsiteX14925" y="connsiteY14925"/>
              </a:cxn>
              <a:cxn ang="0">
                <a:pos x="connsiteX14926" y="connsiteY14926"/>
              </a:cxn>
              <a:cxn ang="0">
                <a:pos x="connsiteX14927" y="connsiteY14927"/>
              </a:cxn>
              <a:cxn ang="0">
                <a:pos x="connsiteX14928" y="connsiteY14928"/>
              </a:cxn>
              <a:cxn ang="0">
                <a:pos x="connsiteX14929" y="connsiteY14929"/>
              </a:cxn>
              <a:cxn ang="0">
                <a:pos x="connsiteX14930" y="connsiteY14930"/>
              </a:cxn>
              <a:cxn ang="0">
                <a:pos x="connsiteX14931" y="connsiteY14931"/>
              </a:cxn>
              <a:cxn ang="0">
                <a:pos x="connsiteX14932" y="connsiteY14932"/>
              </a:cxn>
              <a:cxn ang="0">
                <a:pos x="connsiteX14933" y="connsiteY14933"/>
              </a:cxn>
              <a:cxn ang="0">
                <a:pos x="connsiteX14934" y="connsiteY14934"/>
              </a:cxn>
              <a:cxn ang="0">
                <a:pos x="connsiteX14935" y="connsiteY14935"/>
              </a:cxn>
              <a:cxn ang="0">
                <a:pos x="connsiteX14936" y="connsiteY14936"/>
              </a:cxn>
              <a:cxn ang="0">
                <a:pos x="connsiteX14937" y="connsiteY14937"/>
              </a:cxn>
              <a:cxn ang="0">
                <a:pos x="connsiteX14938" y="connsiteY14938"/>
              </a:cxn>
              <a:cxn ang="0">
                <a:pos x="connsiteX14939" y="connsiteY14939"/>
              </a:cxn>
              <a:cxn ang="0">
                <a:pos x="connsiteX14940" y="connsiteY14940"/>
              </a:cxn>
              <a:cxn ang="0">
                <a:pos x="connsiteX14941" y="connsiteY14941"/>
              </a:cxn>
              <a:cxn ang="0">
                <a:pos x="connsiteX14942" y="connsiteY14942"/>
              </a:cxn>
              <a:cxn ang="0">
                <a:pos x="connsiteX14943" y="connsiteY14943"/>
              </a:cxn>
              <a:cxn ang="0">
                <a:pos x="connsiteX14944" y="connsiteY14944"/>
              </a:cxn>
              <a:cxn ang="0">
                <a:pos x="connsiteX14945" y="connsiteY14945"/>
              </a:cxn>
              <a:cxn ang="0">
                <a:pos x="connsiteX14946" y="connsiteY14946"/>
              </a:cxn>
              <a:cxn ang="0">
                <a:pos x="connsiteX14947" y="connsiteY14947"/>
              </a:cxn>
              <a:cxn ang="0">
                <a:pos x="connsiteX14948" y="connsiteY14948"/>
              </a:cxn>
              <a:cxn ang="0">
                <a:pos x="connsiteX14949" y="connsiteY14949"/>
              </a:cxn>
              <a:cxn ang="0">
                <a:pos x="connsiteX14950" y="connsiteY14950"/>
              </a:cxn>
              <a:cxn ang="0">
                <a:pos x="connsiteX14951" y="connsiteY14951"/>
              </a:cxn>
              <a:cxn ang="0">
                <a:pos x="connsiteX14952" y="connsiteY14952"/>
              </a:cxn>
              <a:cxn ang="0">
                <a:pos x="connsiteX14953" y="connsiteY14953"/>
              </a:cxn>
              <a:cxn ang="0">
                <a:pos x="connsiteX14954" y="connsiteY14954"/>
              </a:cxn>
              <a:cxn ang="0">
                <a:pos x="connsiteX14955" y="connsiteY14955"/>
              </a:cxn>
              <a:cxn ang="0">
                <a:pos x="connsiteX14956" y="connsiteY14956"/>
              </a:cxn>
              <a:cxn ang="0">
                <a:pos x="connsiteX14957" y="connsiteY14957"/>
              </a:cxn>
              <a:cxn ang="0">
                <a:pos x="connsiteX14958" y="connsiteY14958"/>
              </a:cxn>
              <a:cxn ang="0">
                <a:pos x="connsiteX14959" y="connsiteY14959"/>
              </a:cxn>
              <a:cxn ang="0">
                <a:pos x="connsiteX14960" y="connsiteY14960"/>
              </a:cxn>
              <a:cxn ang="0">
                <a:pos x="connsiteX14961" y="connsiteY14961"/>
              </a:cxn>
              <a:cxn ang="0">
                <a:pos x="connsiteX14962" y="connsiteY14962"/>
              </a:cxn>
              <a:cxn ang="0">
                <a:pos x="connsiteX14963" y="connsiteY14963"/>
              </a:cxn>
              <a:cxn ang="0">
                <a:pos x="connsiteX14964" y="connsiteY14964"/>
              </a:cxn>
              <a:cxn ang="0">
                <a:pos x="connsiteX14965" y="connsiteY14965"/>
              </a:cxn>
              <a:cxn ang="0">
                <a:pos x="connsiteX14966" y="connsiteY14966"/>
              </a:cxn>
              <a:cxn ang="0">
                <a:pos x="connsiteX14967" y="connsiteY14967"/>
              </a:cxn>
              <a:cxn ang="0">
                <a:pos x="connsiteX14968" y="connsiteY14968"/>
              </a:cxn>
              <a:cxn ang="0">
                <a:pos x="connsiteX14969" y="connsiteY14969"/>
              </a:cxn>
              <a:cxn ang="0">
                <a:pos x="connsiteX14970" y="connsiteY14970"/>
              </a:cxn>
              <a:cxn ang="0">
                <a:pos x="connsiteX14971" y="connsiteY14971"/>
              </a:cxn>
              <a:cxn ang="0">
                <a:pos x="connsiteX14972" y="connsiteY14972"/>
              </a:cxn>
              <a:cxn ang="0">
                <a:pos x="connsiteX14973" y="connsiteY14973"/>
              </a:cxn>
              <a:cxn ang="0">
                <a:pos x="connsiteX14974" y="connsiteY14974"/>
              </a:cxn>
              <a:cxn ang="0">
                <a:pos x="connsiteX14975" y="connsiteY14975"/>
              </a:cxn>
              <a:cxn ang="0">
                <a:pos x="connsiteX14976" y="connsiteY14976"/>
              </a:cxn>
              <a:cxn ang="0">
                <a:pos x="connsiteX14977" y="connsiteY14977"/>
              </a:cxn>
              <a:cxn ang="0">
                <a:pos x="connsiteX14978" y="connsiteY14978"/>
              </a:cxn>
              <a:cxn ang="0">
                <a:pos x="connsiteX14979" y="connsiteY14979"/>
              </a:cxn>
              <a:cxn ang="0">
                <a:pos x="connsiteX14980" y="connsiteY14980"/>
              </a:cxn>
              <a:cxn ang="0">
                <a:pos x="connsiteX14981" y="connsiteY14981"/>
              </a:cxn>
              <a:cxn ang="0">
                <a:pos x="connsiteX14982" y="connsiteY14982"/>
              </a:cxn>
              <a:cxn ang="0">
                <a:pos x="connsiteX14983" y="connsiteY14983"/>
              </a:cxn>
              <a:cxn ang="0">
                <a:pos x="connsiteX14984" y="connsiteY14984"/>
              </a:cxn>
              <a:cxn ang="0">
                <a:pos x="connsiteX14985" y="connsiteY14985"/>
              </a:cxn>
              <a:cxn ang="0">
                <a:pos x="connsiteX14986" y="connsiteY14986"/>
              </a:cxn>
              <a:cxn ang="0">
                <a:pos x="connsiteX14987" y="connsiteY14987"/>
              </a:cxn>
              <a:cxn ang="0">
                <a:pos x="connsiteX14988" y="connsiteY14988"/>
              </a:cxn>
              <a:cxn ang="0">
                <a:pos x="connsiteX14989" y="connsiteY14989"/>
              </a:cxn>
              <a:cxn ang="0">
                <a:pos x="connsiteX14990" y="connsiteY14990"/>
              </a:cxn>
              <a:cxn ang="0">
                <a:pos x="connsiteX14991" y="connsiteY14991"/>
              </a:cxn>
              <a:cxn ang="0">
                <a:pos x="connsiteX14992" y="connsiteY14992"/>
              </a:cxn>
              <a:cxn ang="0">
                <a:pos x="connsiteX14993" y="connsiteY14993"/>
              </a:cxn>
              <a:cxn ang="0">
                <a:pos x="connsiteX14994" y="connsiteY14994"/>
              </a:cxn>
              <a:cxn ang="0">
                <a:pos x="connsiteX14995" y="connsiteY14995"/>
              </a:cxn>
              <a:cxn ang="0">
                <a:pos x="connsiteX14996" y="connsiteY14996"/>
              </a:cxn>
              <a:cxn ang="0">
                <a:pos x="connsiteX14997" y="connsiteY14997"/>
              </a:cxn>
              <a:cxn ang="0">
                <a:pos x="connsiteX14998" y="connsiteY14998"/>
              </a:cxn>
              <a:cxn ang="0">
                <a:pos x="connsiteX14999" y="connsiteY14999"/>
              </a:cxn>
              <a:cxn ang="0">
                <a:pos x="connsiteX15000" y="connsiteY15000"/>
              </a:cxn>
              <a:cxn ang="0">
                <a:pos x="connsiteX15001" y="connsiteY15001"/>
              </a:cxn>
              <a:cxn ang="0">
                <a:pos x="connsiteX15002" y="connsiteY15002"/>
              </a:cxn>
              <a:cxn ang="0">
                <a:pos x="connsiteX15003" y="connsiteY15003"/>
              </a:cxn>
              <a:cxn ang="0">
                <a:pos x="connsiteX15004" y="connsiteY15004"/>
              </a:cxn>
              <a:cxn ang="0">
                <a:pos x="connsiteX15005" y="connsiteY15005"/>
              </a:cxn>
              <a:cxn ang="0">
                <a:pos x="connsiteX15006" y="connsiteY15006"/>
              </a:cxn>
              <a:cxn ang="0">
                <a:pos x="connsiteX15007" y="connsiteY15007"/>
              </a:cxn>
              <a:cxn ang="0">
                <a:pos x="connsiteX15008" y="connsiteY15008"/>
              </a:cxn>
              <a:cxn ang="0">
                <a:pos x="connsiteX15009" y="connsiteY15009"/>
              </a:cxn>
              <a:cxn ang="0">
                <a:pos x="connsiteX15010" y="connsiteY15010"/>
              </a:cxn>
              <a:cxn ang="0">
                <a:pos x="connsiteX15011" y="connsiteY15011"/>
              </a:cxn>
              <a:cxn ang="0">
                <a:pos x="connsiteX15012" y="connsiteY15012"/>
              </a:cxn>
              <a:cxn ang="0">
                <a:pos x="connsiteX15013" y="connsiteY15013"/>
              </a:cxn>
              <a:cxn ang="0">
                <a:pos x="connsiteX15014" y="connsiteY15014"/>
              </a:cxn>
              <a:cxn ang="0">
                <a:pos x="connsiteX15015" y="connsiteY15015"/>
              </a:cxn>
              <a:cxn ang="0">
                <a:pos x="connsiteX15016" y="connsiteY15016"/>
              </a:cxn>
              <a:cxn ang="0">
                <a:pos x="connsiteX15017" y="connsiteY15017"/>
              </a:cxn>
              <a:cxn ang="0">
                <a:pos x="connsiteX15018" y="connsiteY15018"/>
              </a:cxn>
              <a:cxn ang="0">
                <a:pos x="connsiteX15019" y="connsiteY15019"/>
              </a:cxn>
              <a:cxn ang="0">
                <a:pos x="connsiteX15020" y="connsiteY15020"/>
              </a:cxn>
              <a:cxn ang="0">
                <a:pos x="connsiteX15021" y="connsiteY15021"/>
              </a:cxn>
              <a:cxn ang="0">
                <a:pos x="connsiteX15022" y="connsiteY15022"/>
              </a:cxn>
              <a:cxn ang="0">
                <a:pos x="connsiteX15023" y="connsiteY15023"/>
              </a:cxn>
              <a:cxn ang="0">
                <a:pos x="connsiteX15024" y="connsiteY15024"/>
              </a:cxn>
              <a:cxn ang="0">
                <a:pos x="connsiteX15025" y="connsiteY15025"/>
              </a:cxn>
              <a:cxn ang="0">
                <a:pos x="connsiteX15026" y="connsiteY15026"/>
              </a:cxn>
              <a:cxn ang="0">
                <a:pos x="connsiteX15027" y="connsiteY15027"/>
              </a:cxn>
              <a:cxn ang="0">
                <a:pos x="connsiteX15028" y="connsiteY15028"/>
              </a:cxn>
              <a:cxn ang="0">
                <a:pos x="connsiteX15029" y="connsiteY15029"/>
              </a:cxn>
              <a:cxn ang="0">
                <a:pos x="connsiteX15030" y="connsiteY15030"/>
              </a:cxn>
              <a:cxn ang="0">
                <a:pos x="connsiteX15031" y="connsiteY15031"/>
              </a:cxn>
              <a:cxn ang="0">
                <a:pos x="connsiteX15032" y="connsiteY15032"/>
              </a:cxn>
              <a:cxn ang="0">
                <a:pos x="connsiteX15033" y="connsiteY15033"/>
              </a:cxn>
              <a:cxn ang="0">
                <a:pos x="connsiteX15034" y="connsiteY15034"/>
              </a:cxn>
              <a:cxn ang="0">
                <a:pos x="connsiteX15035" y="connsiteY15035"/>
              </a:cxn>
              <a:cxn ang="0">
                <a:pos x="connsiteX15036" y="connsiteY15036"/>
              </a:cxn>
              <a:cxn ang="0">
                <a:pos x="connsiteX15037" y="connsiteY15037"/>
              </a:cxn>
              <a:cxn ang="0">
                <a:pos x="connsiteX15038" y="connsiteY15038"/>
              </a:cxn>
              <a:cxn ang="0">
                <a:pos x="connsiteX15039" y="connsiteY15039"/>
              </a:cxn>
              <a:cxn ang="0">
                <a:pos x="connsiteX15040" y="connsiteY15040"/>
              </a:cxn>
              <a:cxn ang="0">
                <a:pos x="connsiteX15041" y="connsiteY15041"/>
              </a:cxn>
              <a:cxn ang="0">
                <a:pos x="connsiteX15042" y="connsiteY15042"/>
              </a:cxn>
              <a:cxn ang="0">
                <a:pos x="connsiteX15043" y="connsiteY15043"/>
              </a:cxn>
              <a:cxn ang="0">
                <a:pos x="connsiteX15044" y="connsiteY15044"/>
              </a:cxn>
              <a:cxn ang="0">
                <a:pos x="connsiteX15045" y="connsiteY15045"/>
              </a:cxn>
              <a:cxn ang="0">
                <a:pos x="connsiteX15046" y="connsiteY15046"/>
              </a:cxn>
              <a:cxn ang="0">
                <a:pos x="connsiteX15047" y="connsiteY15047"/>
              </a:cxn>
              <a:cxn ang="0">
                <a:pos x="connsiteX15048" y="connsiteY15048"/>
              </a:cxn>
              <a:cxn ang="0">
                <a:pos x="connsiteX15049" y="connsiteY15049"/>
              </a:cxn>
              <a:cxn ang="0">
                <a:pos x="connsiteX15050" y="connsiteY15050"/>
              </a:cxn>
              <a:cxn ang="0">
                <a:pos x="connsiteX15051" y="connsiteY15051"/>
              </a:cxn>
              <a:cxn ang="0">
                <a:pos x="connsiteX15052" y="connsiteY15052"/>
              </a:cxn>
              <a:cxn ang="0">
                <a:pos x="connsiteX15053" y="connsiteY15053"/>
              </a:cxn>
              <a:cxn ang="0">
                <a:pos x="connsiteX15054" y="connsiteY15054"/>
              </a:cxn>
              <a:cxn ang="0">
                <a:pos x="connsiteX15055" y="connsiteY15055"/>
              </a:cxn>
              <a:cxn ang="0">
                <a:pos x="connsiteX15056" y="connsiteY15056"/>
              </a:cxn>
              <a:cxn ang="0">
                <a:pos x="connsiteX15057" y="connsiteY15057"/>
              </a:cxn>
              <a:cxn ang="0">
                <a:pos x="connsiteX15058" y="connsiteY15058"/>
              </a:cxn>
              <a:cxn ang="0">
                <a:pos x="connsiteX15059" y="connsiteY15059"/>
              </a:cxn>
              <a:cxn ang="0">
                <a:pos x="connsiteX15060" y="connsiteY15060"/>
              </a:cxn>
              <a:cxn ang="0">
                <a:pos x="connsiteX15061" y="connsiteY15061"/>
              </a:cxn>
              <a:cxn ang="0">
                <a:pos x="connsiteX15062" y="connsiteY15062"/>
              </a:cxn>
              <a:cxn ang="0">
                <a:pos x="connsiteX15063" y="connsiteY15063"/>
              </a:cxn>
              <a:cxn ang="0">
                <a:pos x="connsiteX15064" y="connsiteY15064"/>
              </a:cxn>
              <a:cxn ang="0">
                <a:pos x="connsiteX15065" y="connsiteY15065"/>
              </a:cxn>
              <a:cxn ang="0">
                <a:pos x="connsiteX15066" y="connsiteY15066"/>
              </a:cxn>
              <a:cxn ang="0">
                <a:pos x="connsiteX15067" y="connsiteY15067"/>
              </a:cxn>
              <a:cxn ang="0">
                <a:pos x="connsiteX15068" y="connsiteY15068"/>
              </a:cxn>
              <a:cxn ang="0">
                <a:pos x="connsiteX15069" y="connsiteY15069"/>
              </a:cxn>
              <a:cxn ang="0">
                <a:pos x="connsiteX15070" y="connsiteY15070"/>
              </a:cxn>
              <a:cxn ang="0">
                <a:pos x="connsiteX15071" y="connsiteY15071"/>
              </a:cxn>
              <a:cxn ang="0">
                <a:pos x="connsiteX15072" y="connsiteY15072"/>
              </a:cxn>
              <a:cxn ang="0">
                <a:pos x="connsiteX15073" y="connsiteY15073"/>
              </a:cxn>
              <a:cxn ang="0">
                <a:pos x="connsiteX15074" y="connsiteY15074"/>
              </a:cxn>
              <a:cxn ang="0">
                <a:pos x="connsiteX15075" y="connsiteY15075"/>
              </a:cxn>
              <a:cxn ang="0">
                <a:pos x="connsiteX15076" y="connsiteY15076"/>
              </a:cxn>
              <a:cxn ang="0">
                <a:pos x="connsiteX15077" y="connsiteY15077"/>
              </a:cxn>
              <a:cxn ang="0">
                <a:pos x="connsiteX15078" y="connsiteY15078"/>
              </a:cxn>
              <a:cxn ang="0">
                <a:pos x="connsiteX15079" y="connsiteY15079"/>
              </a:cxn>
              <a:cxn ang="0">
                <a:pos x="connsiteX15080" y="connsiteY15080"/>
              </a:cxn>
              <a:cxn ang="0">
                <a:pos x="connsiteX15081" y="connsiteY15081"/>
              </a:cxn>
              <a:cxn ang="0">
                <a:pos x="connsiteX15082" y="connsiteY15082"/>
              </a:cxn>
              <a:cxn ang="0">
                <a:pos x="connsiteX15083" y="connsiteY15083"/>
              </a:cxn>
              <a:cxn ang="0">
                <a:pos x="connsiteX15084" y="connsiteY15084"/>
              </a:cxn>
              <a:cxn ang="0">
                <a:pos x="connsiteX15085" y="connsiteY15085"/>
              </a:cxn>
              <a:cxn ang="0">
                <a:pos x="connsiteX15086" y="connsiteY15086"/>
              </a:cxn>
              <a:cxn ang="0">
                <a:pos x="connsiteX15087" y="connsiteY15087"/>
              </a:cxn>
              <a:cxn ang="0">
                <a:pos x="connsiteX15088" y="connsiteY15088"/>
              </a:cxn>
              <a:cxn ang="0">
                <a:pos x="connsiteX15089" y="connsiteY15089"/>
              </a:cxn>
              <a:cxn ang="0">
                <a:pos x="connsiteX15090" y="connsiteY15090"/>
              </a:cxn>
              <a:cxn ang="0">
                <a:pos x="connsiteX15091" y="connsiteY15091"/>
              </a:cxn>
              <a:cxn ang="0">
                <a:pos x="connsiteX15092" y="connsiteY15092"/>
              </a:cxn>
              <a:cxn ang="0">
                <a:pos x="connsiteX15093" y="connsiteY15093"/>
              </a:cxn>
              <a:cxn ang="0">
                <a:pos x="connsiteX15094" y="connsiteY15094"/>
              </a:cxn>
              <a:cxn ang="0">
                <a:pos x="connsiteX15095" y="connsiteY15095"/>
              </a:cxn>
              <a:cxn ang="0">
                <a:pos x="connsiteX15096" y="connsiteY15096"/>
              </a:cxn>
              <a:cxn ang="0">
                <a:pos x="connsiteX15097" y="connsiteY15097"/>
              </a:cxn>
              <a:cxn ang="0">
                <a:pos x="connsiteX15098" y="connsiteY15098"/>
              </a:cxn>
              <a:cxn ang="0">
                <a:pos x="connsiteX15099" y="connsiteY15099"/>
              </a:cxn>
              <a:cxn ang="0">
                <a:pos x="connsiteX15100" y="connsiteY15100"/>
              </a:cxn>
              <a:cxn ang="0">
                <a:pos x="connsiteX15101" y="connsiteY15101"/>
              </a:cxn>
              <a:cxn ang="0">
                <a:pos x="connsiteX15102" y="connsiteY15102"/>
              </a:cxn>
              <a:cxn ang="0">
                <a:pos x="connsiteX15103" y="connsiteY15103"/>
              </a:cxn>
              <a:cxn ang="0">
                <a:pos x="connsiteX15104" y="connsiteY15104"/>
              </a:cxn>
              <a:cxn ang="0">
                <a:pos x="connsiteX15105" y="connsiteY15105"/>
              </a:cxn>
              <a:cxn ang="0">
                <a:pos x="connsiteX15106" y="connsiteY15106"/>
              </a:cxn>
              <a:cxn ang="0">
                <a:pos x="connsiteX15107" y="connsiteY15107"/>
              </a:cxn>
              <a:cxn ang="0">
                <a:pos x="connsiteX15108" y="connsiteY15108"/>
              </a:cxn>
              <a:cxn ang="0">
                <a:pos x="connsiteX15109" y="connsiteY15109"/>
              </a:cxn>
              <a:cxn ang="0">
                <a:pos x="connsiteX15110" y="connsiteY15110"/>
              </a:cxn>
              <a:cxn ang="0">
                <a:pos x="connsiteX15111" y="connsiteY15111"/>
              </a:cxn>
              <a:cxn ang="0">
                <a:pos x="connsiteX15112" y="connsiteY15112"/>
              </a:cxn>
              <a:cxn ang="0">
                <a:pos x="connsiteX15113" y="connsiteY15113"/>
              </a:cxn>
              <a:cxn ang="0">
                <a:pos x="connsiteX15114" y="connsiteY15114"/>
              </a:cxn>
              <a:cxn ang="0">
                <a:pos x="connsiteX15115" y="connsiteY15115"/>
              </a:cxn>
              <a:cxn ang="0">
                <a:pos x="connsiteX15116" y="connsiteY15116"/>
              </a:cxn>
              <a:cxn ang="0">
                <a:pos x="connsiteX15117" y="connsiteY15117"/>
              </a:cxn>
              <a:cxn ang="0">
                <a:pos x="connsiteX15118" y="connsiteY15118"/>
              </a:cxn>
              <a:cxn ang="0">
                <a:pos x="connsiteX15119" y="connsiteY15119"/>
              </a:cxn>
              <a:cxn ang="0">
                <a:pos x="connsiteX15120" y="connsiteY15120"/>
              </a:cxn>
              <a:cxn ang="0">
                <a:pos x="connsiteX15121" y="connsiteY15121"/>
              </a:cxn>
              <a:cxn ang="0">
                <a:pos x="connsiteX15122" y="connsiteY15122"/>
              </a:cxn>
              <a:cxn ang="0">
                <a:pos x="connsiteX15123" y="connsiteY15123"/>
              </a:cxn>
              <a:cxn ang="0">
                <a:pos x="connsiteX15124" y="connsiteY15124"/>
              </a:cxn>
              <a:cxn ang="0">
                <a:pos x="connsiteX15125" y="connsiteY15125"/>
              </a:cxn>
              <a:cxn ang="0">
                <a:pos x="connsiteX15126" y="connsiteY15126"/>
              </a:cxn>
              <a:cxn ang="0">
                <a:pos x="connsiteX15127" y="connsiteY15127"/>
              </a:cxn>
              <a:cxn ang="0">
                <a:pos x="connsiteX15128" y="connsiteY15128"/>
              </a:cxn>
              <a:cxn ang="0">
                <a:pos x="connsiteX15129" y="connsiteY15129"/>
              </a:cxn>
              <a:cxn ang="0">
                <a:pos x="connsiteX15130" y="connsiteY15130"/>
              </a:cxn>
              <a:cxn ang="0">
                <a:pos x="connsiteX15131" y="connsiteY15131"/>
              </a:cxn>
              <a:cxn ang="0">
                <a:pos x="connsiteX15132" y="connsiteY15132"/>
              </a:cxn>
              <a:cxn ang="0">
                <a:pos x="connsiteX15133" y="connsiteY15133"/>
              </a:cxn>
              <a:cxn ang="0">
                <a:pos x="connsiteX15134" y="connsiteY15134"/>
              </a:cxn>
              <a:cxn ang="0">
                <a:pos x="connsiteX15135" y="connsiteY15135"/>
              </a:cxn>
              <a:cxn ang="0">
                <a:pos x="connsiteX15136" y="connsiteY15136"/>
              </a:cxn>
              <a:cxn ang="0">
                <a:pos x="connsiteX15137" y="connsiteY15137"/>
              </a:cxn>
              <a:cxn ang="0">
                <a:pos x="connsiteX15138" y="connsiteY15138"/>
              </a:cxn>
              <a:cxn ang="0">
                <a:pos x="connsiteX15139" y="connsiteY15139"/>
              </a:cxn>
              <a:cxn ang="0">
                <a:pos x="connsiteX15140" y="connsiteY15140"/>
              </a:cxn>
              <a:cxn ang="0">
                <a:pos x="connsiteX15141" y="connsiteY15141"/>
              </a:cxn>
              <a:cxn ang="0">
                <a:pos x="connsiteX15142" y="connsiteY15142"/>
              </a:cxn>
              <a:cxn ang="0">
                <a:pos x="connsiteX15143" y="connsiteY15143"/>
              </a:cxn>
              <a:cxn ang="0">
                <a:pos x="connsiteX15144" y="connsiteY15144"/>
              </a:cxn>
              <a:cxn ang="0">
                <a:pos x="connsiteX15145" y="connsiteY15145"/>
              </a:cxn>
              <a:cxn ang="0">
                <a:pos x="connsiteX15146" y="connsiteY15146"/>
              </a:cxn>
              <a:cxn ang="0">
                <a:pos x="connsiteX15147" y="connsiteY15147"/>
              </a:cxn>
              <a:cxn ang="0">
                <a:pos x="connsiteX15148" y="connsiteY15148"/>
              </a:cxn>
              <a:cxn ang="0">
                <a:pos x="connsiteX15149" y="connsiteY15149"/>
              </a:cxn>
              <a:cxn ang="0">
                <a:pos x="connsiteX15150" y="connsiteY15150"/>
              </a:cxn>
              <a:cxn ang="0">
                <a:pos x="connsiteX15151" y="connsiteY15151"/>
              </a:cxn>
              <a:cxn ang="0">
                <a:pos x="connsiteX15152" y="connsiteY15152"/>
              </a:cxn>
              <a:cxn ang="0">
                <a:pos x="connsiteX15153" y="connsiteY15153"/>
              </a:cxn>
              <a:cxn ang="0">
                <a:pos x="connsiteX15154" y="connsiteY15154"/>
              </a:cxn>
              <a:cxn ang="0">
                <a:pos x="connsiteX15155" y="connsiteY15155"/>
              </a:cxn>
              <a:cxn ang="0">
                <a:pos x="connsiteX15156" y="connsiteY15156"/>
              </a:cxn>
              <a:cxn ang="0">
                <a:pos x="connsiteX15157" y="connsiteY15157"/>
              </a:cxn>
              <a:cxn ang="0">
                <a:pos x="connsiteX15158" y="connsiteY15158"/>
              </a:cxn>
              <a:cxn ang="0">
                <a:pos x="connsiteX15159" y="connsiteY15159"/>
              </a:cxn>
              <a:cxn ang="0">
                <a:pos x="connsiteX15160" y="connsiteY15160"/>
              </a:cxn>
              <a:cxn ang="0">
                <a:pos x="connsiteX15161" y="connsiteY15161"/>
              </a:cxn>
              <a:cxn ang="0">
                <a:pos x="connsiteX15162" y="connsiteY15162"/>
              </a:cxn>
              <a:cxn ang="0">
                <a:pos x="connsiteX15163" y="connsiteY15163"/>
              </a:cxn>
              <a:cxn ang="0">
                <a:pos x="connsiteX15164" y="connsiteY15164"/>
              </a:cxn>
              <a:cxn ang="0">
                <a:pos x="connsiteX15165" y="connsiteY15165"/>
              </a:cxn>
              <a:cxn ang="0">
                <a:pos x="connsiteX15166" y="connsiteY15166"/>
              </a:cxn>
              <a:cxn ang="0">
                <a:pos x="connsiteX15167" y="connsiteY15167"/>
              </a:cxn>
              <a:cxn ang="0">
                <a:pos x="connsiteX15168" y="connsiteY15168"/>
              </a:cxn>
              <a:cxn ang="0">
                <a:pos x="connsiteX15169" y="connsiteY15169"/>
              </a:cxn>
              <a:cxn ang="0">
                <a:pos x="connsiteX15170" y="connsiteY15170"/>
              </a:cxn>
              <a:cxn ang="0">
                <a:pos x="connsiteX15171" y="connsiteY15171"/>
              </a:cxn>
              <a:cxn ang="0">
                <a:pos x="connsiteX15172" y="connsiteY15172"/>
              </a:cxn>
              <a:cxn ang="0">
                <a:pos x="connsiteX15173" y="connsiteY15173"/>
              </a:cxn>
              <a:cxn ang="0">
                <a:pos x="connsiteX15174" y="connsiteY15174"/>
              </a:cxn>
              <a:cxn ang="0">
                <a:pos x="connsiteX15175" y="connsiteY15175"/>
              </a:cxn>
              <a:cxn ang="0">
                <a:pos x="connsiteX15176" y="connsiteY15176"/>
              </a:cxn>
              <a:cxn ang="0">
                <a:pos x="connsiteX15177" y="connsiteY15177"/>
              </a:cxn>
              <a:cxn ang="0">
                <a:pos x="connsiteX15178" y="connsiteY15178"/>
              </a:cxn>
              <a:cxn ang="0">
                <a:pos x="connsiteX15179" y="connsiteY15179"/>
              </a:cxn>
              <a:cxn ang="0">
                <a:pos x="connsiteX15180" y="connsiteY15180"/>
              </a:cxn>
              <a:cxn ang="0">
                <a:pos x="connsiteX15181" y="connsiteY15181"/>
              </a:cxn>
              <a:cxn ang="0">
                <a:pos x="connsiteX15182" y="connsiteY15182"/>
              </a:cxn>
              <a:cxn ang="0">
                <a:pos x="connsiteX15183" y="connsiteY15183"/>
              </a:cxn>
              <a:cxn ang="0">
                <a:pos x="connsiteX15184" y="connsiteY15184"/>
              </a:cxn>
              <a:cxn ang="0">
                <a:pos x="connsiteX15185" y="connsiteY15185"/>
              </a:cxn>
              <a:cxn ang="0">
                <a:pos x="connsiteX15186" y="connsiteY15186"/>
              </a:cxn>
              <a:cxn ang="0">
                <a:pos x="connsiteX15187" y="connsiteY15187"/>
              </a:cxn>
              <a:cxn ang="0">
                <a:pos x="connsiteX15188" y="connsiteY15188"/>
              </a:cxn>
              <a:cxn ang="0">
                <a:pos x="connsiteX15189" y="connsiteY15189"/>
              </a:cxn>
              <a:cxn ang="0">
                <a:pos x="connsiteX15190" y="connsiteY15190"/>
              </a:cxn>
              <a:cxn ang="0">
                <a:pos x="connsiteX15191" y="connsiteY15191"/>
              </a:cxn>
              <a:cxn ang="0">
                <a:pos x="connsiteX15192" y="connsiteY15192"/>
              </a:cxn>
              <a:cxn ang="0">
                <a:pos x="connsiteX15193" y="connsiteY15193"/>
              </a:cxn>
              <a:cxn ang="0">
                <a:pos x="connsiteX15194" y="connsiteY15194"/>
              </a:cxn>
              <a:cxn ang="0">
                <a:pos x="connsiteX15195" y="connsiteY15195"/>
              </a:cxn>
              <a:cxn ang="0">
                <a:pos x="connsiteX15196" y="connsiteY15196"/>
              </a:cxn>
              <a:cxn ang="0">
                <a:pos x="connsiteX15197" y="connsiteY15197"/>
              </a:cxn>
              <a:cxn ang="0">
                <a:pos x="connsiteX15198" y="connsiteY15198"/>
              </a:cxn>
              <a:cxn ang="0">
                <a:pos x="connsiteX15199" y="connsiteY15199"/>
              </a:cxn>
              <a:cxn ang="0">
                <a:pos x="connsiteX15200" y="connsiteY15200"/>
              </a:cxn>
              <a:cxn ang="0">
                <a:pos x="connsiteX15201" y="connsiteY15201"/>
              </a:cxn>
              <a:cxn ang="0">
                <a:pos x="connsiteX15202" y="connsiteY15202"/>
              </a:cxn>
              <a:cxn ang="0">
                <a:pos x="connsiteX15203" y="connsiteY15203"/>
              </a:cxn>
              <a:cxn ang="0">
                <a:pos x="connsiteX15204" y="connsiteY15204"/>
              </a:cxn>
              <a:cxn ang="0">
                <a:pos x="connsiteX15205" y="connsiteY15205"/>
              </a:cxn>
              <a:cxn ang="0">
                <a:pos x="connsiteX15206" y="connsiteY15206"/>
              </a:cxn>
              <a:cxn ang="0">
                <a:pos x="connsiteX15207" y="connsiteY15207"/>
              </a:cxn>
              <a:cxn ang="0">
                <a:pos x="connsiteX15208" y="connsiteY15208"/>
              </a:cxn>
              <a:cxn ang="0">
                <a:pos x="connsiteX15209" y="connsiteY15209"/>
              </a:cxn>
              <a:cxn ang="0">
                <a:pos x="connsiteX15210" y="connsiteY15210"/>
              </a:cxn>
              <a:cxn ang="0">
                <a:pos x="connsiteX15211" y="connsiteY15211"/>
              </a:cxn>
              <a:cxn ang="0">
                <a:pos x="connsiteX15212" y="connsiteY15212"/>
              </a:cxn>
              <a:cxn ang="0">
                <a:pos x="connsiteX15213" y="connsiteY15213"/>
              </a:cxn>
              <a:cxn ang="0">
                <a:pos x="connsiteX15214" y="connsiteY15214"/>
              </a:cxn>
              <a:cxn ang="0">
                <a:pos x="connsiteX15215" y="connsiteY15215"/>
              </a:cxn>
              <a:cxn ang="0">
                <a:pos x="connsiteX15216" y="connsiteY15216"/>
              </a:cxn>
              <a:cxn ang="0">
                <a:pos x="connsiteX15217" y="connsiteY15217"/>
              </a:cxn>
              <a:cxn ang="0">
                <a:pos x="connsiteX15218" y="connsiteY15218"/>
              </a:cxn>
              <a:cxn ang="0">
                <a:pos x="connsiteX15219" y="connsiteY15219"/>
              </a:cxn>
              <a:cxn ang="0">
                <a:pos x="connsiteX15220" y="connsiteY15220"/>
              </a:cxn>
              <a:cxn ang="0">
                <a:pos x="connsiteX15221" y="connsiteY15221"/>
              </a:cxn>
              <a:cxn ang="0">
                <a:pos x="connsiteX15222" y="connsiteY15222"/>
              </a:cxn>
              <a:cxn ang="0">
                <a:pos x="connsiteX15223" y="connsiteY15223"/>
              </a:cxn>
              <a:cxn ang="0">
                <a:pos x="connsiteX15224" y="connsiteY15224"/>
              </a:cxn>
              <a:cxn ang="0">
                <a:pos x="connsiteX15225" y="connsiteY15225"/>
              </a:cxn>
              <a:cxn ang="0">
                <a:pos x="connsiteX15226" y="connsiteY15226"/>
              </a:cxn>
              <a:cxn ang="0">
                <a:pos x="connsiteX15227" y="connsiteY15227"/>
              </a:cxn>
              <a:cxn ang="0">
                <a:pos x="connsiteX15228" y="connsiteY15228"/>
              </a:cxn>
              <a:cxn ang="0">
                <a:pos x="connsiteX15229" y="connsiteY15229"/>
              </a:cxn>
              <a:cxn ang="0">
                <a:pos x="connsiteX15230" y="connsiteY15230"/>
              </a:cxn>
              <a:cxn ang="0">
                <a:pos x="connsiteX15231" y="connsiteY15231"/>
              </a:cxn>
              <a:cxn ang="0">
                <a:pos x="connsiteX15232" y="connsiteY15232"/>
              </a:cxn>
              <a:cxn ang="0">
                <a:pos x="connsiteX15233" y="connsiteY15233"/>
              </a:cxn>
              <a:cxn ang="0">
                <a:pos x="connsiteX15234" y="connsiteY15234"/>
              </a:cxn>
              <a:cxn ang="0">
                <a:pos x="connsiteX15235" y="connsiteY15235"/>
              </a:cxn>
              <a:cxn ang="0">
                <a:pos x="connsiteX15236" y="connsiteY15236"/>
              </a:cxn>
              <a:cxn ang="0">
                <a:pos x="connsiteX15237" y="connsiteY15237"/>
              </a:cxn>
              <a:cxn ang="0">
                <a:pos x="connsiteX15238" y="connsiteY15238"/>
              </a:cxn>
              <a:cxn ang="0">
                <a:pos x="connsiteX15239" y="connsiteY15239"/>
              </a:cxn>
              <a:cxn ang="0">
                <a:pos x="connsiteX15240" y="connsiteY15240"/>
              </a:cxn>
              <a:cxn ang="0">
                <a:pos x="connsiteX15241" y="connsiteY15241"/>
              </a:cxn>
              <a:cxn ang="0">
                <a:pos x="connsiteX15242" y="connsiteY15242"/>
              </a:cxn>
              <a:cxn ang="0">
                <a:pos x="connsiteX15243" y="connsiteY15243"/>
              </a:cxn>
              <a:cxn ang="0">
                <a:pos x="connsiteX15244" y="connsiteY15244"/>
              </a:cxn>
              <a:cxn ang="0">
                <a:pos x="connsiteX15245" y="connsiteY15245"/>
              </a:cxn>
              <a:cxn ang="0">
                <a:pos x="connsiteX15246" y="connsiteY15246"/>
              </a:cxn>
              <a:cxn ang="0">
                <a:pos x="connsiteX15247" y="connsiteY15247"/>
              </a:cxn>
              <a:cxn ang="0">
                <a:pos x="connsiteX15248" y="connsiteY15248"/>
              </a:cxn>
              <a:cxn ang="0">
                <a:pos x="connsiteX15249" y="connsiteY15249"/>
              </a:cxn>
              <a:cxn ang="0">
                <a:pos x="connsiteX15250" y="connsiteY15250"/>
              </a:cxn>
              <a:cxn ang="0">
                <a:pos x="connsiteX15251" y="connsiteY15251"/>
              </a:cxn>
              <a:cxn ang="0">
                <a:pos x="connsiteX15252" y="connsiteY15252"/>
              </a:cxn>
              <a:cxn ang="0">
                <a:pos x="connsiteX15253" y="connsiteY15253"/>
              </a:cxn>
              <a:cxn ang="0">
                <a:pos x="connsiteX15254" y="connsiteY15254"/>
              </a:cxn>
              <a:cxn ang="0">
                <a:pos x="connsiteX15255" y="connsiteY15255"/>
              </a:cxn>
              <a:cxn ang="0">
                <a:pos x="connsiteX15256" y="connsiteY15256"/>
              </a:cxn>
              <a:cxn ang="0">
                <a:pos x="connsiteX15257" y="connsiteY15257"/>
              </a:cxn>
              <a:cxn ang="0">
                <a:pos x="connsiteX15258" y="connsiteY15258"/>
              </a:cxn>
              <a:cxn ang="0">
                <a:pos x="connsiteX15259" y="connsiteY15259"/>
              </a:cxn>
              <a:cxn ang="0">
                <a:pos x="connsiteX15260" y="connsiteY15260"/>
              </a:cxn>
              <a:cxn ang="0">
                <a:pos x="connsiteX15261" y="connsiteY15261"/>
              </a:cxn>
              <a:cxn ang="0">
                <a:pos x="connsiteX15262" y="connsiteY15262"/>
              </a:cxn>
              <a:cxn ang="0">
                <a:pos x="connsiteX15263" y="connsiteY15263"/>
              </a:cxn>
              <a:cxn ang="0">
                <a:pos x="connsiteX15264" y="connsiteY15264"/>
              </a:cxn>
              <a:cxn ang="0">
                <a:pos x="connsiteX15265" y="connsiteY15265"/>
              </a:cxn>
              <a:cxn ang="0">
                <a:pos x="connsiteX15266" y="connsiteY15266"/>
              </a:cxn>
              <a:cxn ang="0">
                <a:pos x="connsiteX15267" y="connsiteY15267"/>
              </a:cxn>
              <a:cxn ang="0">
                <a:pos x="connsiteX15268" y="connsiteY15268"/>
              </a:cxn>
              <a:cxn ang="0">
                <a:pos x="connsiteX15269" y="connsiteY15269"/>
              </a:cxn>
              <a:cxn ang="0">
                <a:pos x="connsiteX15270" y="connsiteY15270"/>
              </a:cxn>
              <a:cxn ang="0">
                <a:pos x="connsiteX15271" y="connsiteY15271"/>
              </a:cxn>
              <a:cxn ang="0">
                <a:pos x="connsiteX15272" y="connsiteY15272"/>
              </a:cxn>
              <a:cxn ang="0">
                <a:pos x="connsiteX15273" y="connsiteY15273"/>
              </a:cxn>
              <a:cxn ang="0">
                <a:pos x="connsiteX15274" y="connsiteY15274"/>
              </a:cxn>
              <a:cxn ang="0">
                <a:pos x="connsiteX15275" y="connsiteY15275"/>
              </a:cxn>
              <a:cxn ang="0">
                <a:pos x="connsiteX15276" y="connsiteY15276"/>
              </a:cxn>
              <a:cxn ang="0">
                <a:pos x="connsiteX15277" y="connsiteY15277"/>
              </a:cxn>
              <a:cxn ang="0">
                <a:pos x="connsiteX15278" y="connsiteY15278"/>
              </a:cxn>
              <a:cxn ang="0">
                <a:pos x="connsiteX15279" y="connsiteY15279"/>
              </a:cxn>
              <a:cxn ang="0">
                <a:pos x="connsiteX15280" y="connsiteY15280"/>
              </a:cxn>
              <a:cxn ang="0">
                <a:pos x="connsiteX15281" y="connsiteY15281"/>
              </a:cxn>
              <a:cxn ang="0">
                <a:pos x="connsiteX15282" y="connsiteY15282"/>
              </a:cxn>
              <a:cxn ang="0">
                <a:pos x="connsiteX15283" y="connsiteY15283"/>
              </a:cxn>
              <a:cxn ang="0">
                <a:pos x="connsiteX15284" y="connsiteY15284"/>
              </a:cxn>
              <a:cxn ang="0">
                <a:pos x="connsiteX15285" y="connsiteY15285"/>
              </a:cxn>
              <a:cxn ang="0">
                <a:pos x="connsiteX15286" y="connsiteY15286"/>
              </a:cxn>
              <a:cxn ang="0">
                <a:pos x="connsiteX15287" y="connsiteY15287"/>
              </a:cxn>
              <a:cxn ang="0">
                <a:pos x="connsiteX15288" y="connsiteY15288"/>
              </a:cxn>
              <a:cxn ang="0">
                <a:pos x="connsiteX15289" y="connsiteY15289"/>
              </a:cxn>
              <a:cxn ang="0">
                <a:pos x="connsiteX15290" y="connsiteY15290"/>
              </a:cxn>
              <a:cxn ang="0">
                <a:pos x="connsiteX15291" y="connsiteY15291"/>
              </a:cxn>
              <a:cxn ang="0">
                <a:pos x="connsiteX15292" y="connsiteY15292"/>
              </a:cxn>
              <a:cxn ang="0">
                <a:pos x="connsiteX15293" y="connsiteY15293"/>
              </a:cxn>
              <a:cxn ang="0">
                <a:pos x="connsiteX15294" y="connsiteY15294"/>
              </a:cxn>
              <a:cxn ang="0">
                <a:pos x="connsiteX15295" y="connsiteY15295"/>
              </a:cxn>
              <a:cxn ang="0">
                <a:pos x="connsiteX15296" y="connsiteY15296"/>
              </a:cxn>
              <a:cxn ang="0">
                <a:pos x="connsiteX15297" y="connsiteY15297"/>
              </a:cxn>
              <a:cxn ang="0">
                <a:pos x="connsiteX15298" y="connsiteY15298"/>
              </a:cxn>
              <a:cxn ang="0">
                <a:pos x="connsiteX15299" y="connsiteY15299"/>
              </a:cxn>
              <a:cxn ang="0">
                <a:pos x="connsiteX15300" y="connsiteY15300"/>
              </a:cxn>
              <a:cxn ang="0">
                <a:pos x="connsiteX15301" y="connsiteY15301"/>
              </a:cxn>
              <a:cxn ang="0">
                <a:pos x="connsiteX15302" y="connsiteY15302"/>
              </a:cxn>
              <a:cxn ang="0">
                <a:pos x="connsiteX15303" y="connsiteY15303"/>
              </a:cxn>
              <a:cxn ang="0">
                <a:pos x="connsiteX15304" y="connsiteY15304"/>
              </a:cxn>
              <a:cxn ang="0">
                <a:pos x="connsiteX15305" y="connsiteY15305"/>
              </a:cxn>
              <a:cxn ang="0">
                <a:pos x="connsiteX15306" y="connsiteY15306"/>
              </a:cxn>
              <a:cxn ang="0">
                <a:pos x="connsiteX15307" y="connsiteY15307"/>
              </a:cxn>
              <a:cxn ang="0">
                <a:pos x="connsiteX15308" y="connsiteY15308"/>
              </a:cxn>
              <a:cxn ang="0">
                <a:pos x="connsiteX15309" y="connsiteY15309"/>
              </a:cxn>
              <a:cxn ang="0">
                <a:pos x="connsiteX15310" y="connsiteY15310"/>
              </a:cxn>
              <a:cxn ang="0">
                <a:pos x="connsiteX15311" y="connsiteY15311"/>
              </a:cxn>
              <a:cxn ang="0">
                <a:pos x="connsiteX15312" y="connsiteY15312"/>
              </a:cxn>
              <a:cxn ang="0">
                <a:pos x="connsiteX15313" y="connsiteY15313"/>
              </a:cxn>
              <a:cxn ang="0">
                <a:pos x="connsiteX15314" y="connsiteY15314"/>
              </a:cxn>
              <a:cxn ang="0">
                <a:pos x="connsiteX15315" y="connsiteY15315"/>
              </a:cxn>
              <a:cxn ang="0">
                <a:pos x="connsiteX15316" y="connsiteY15316"/>
              </a:cxn>
              <a:cxn ang="0">
                <a:pos x="connsiteX15317" y="connsiteY15317"/>
              </a:cxn>
              <a:cxn ang="0">
                <a:pos x="connsiteX15318" y="connsiteY15318"/>
              </a:cxn>
              <a:cxn ang="0">
                <a:pos x="connsiteX15319" y="connsiteY15319"/>
              </a:cxn>
              <a:cxn ang="0">
                <a:pos x="connsiteX15320" y="connsiteY15320"/>
              </a:cxn>
              <a:cxn ang="0">
                <a:pos x="connsiteX15321" y="connsiteY15321"/>
              </a:cxn>
              <a:cxn ang="0">
                <a:pos x="connsiteX15322" y="connsiteY15322"/>
              </a:cxn>
              <a:cxn ang="0">
                <a:pos x="connsiteX15323" y="connsiteY15323"/>
              </a:cxn>
              <a:cxn ang="0">
                <a:pos x="connsiteX15324" y="connsiteY15324"/>
              </a:cxn>
              <a:cxn ang="0">
                <a:pos x="connsiteX15325" y="connsiteY15325"/>
              </a:cxn>
              <a:cxn ang="0">
                <a:pos x="connsiteX15326" y="connsiteY15326"/>
              </a:cxn>
              <a:cxn ang="0">
                <a:pos x="connsiteX15327" y="connsiteY15327"/>
              </a:cxn>
              <a:cxn ang="0">
                <a:pos x="connsiteX15328" y="connsiteY15328"/>
              </a:cxn>
              <a:cxn ang="0">
                <a:pos x="connsiteX15329" y="connsiteY15329"/>
              </a:cxn>
              <a:cxn ang="0">
                <a:pos x="connsiteX15330" y="connsiteY15330"/>
              </a:cxn>
              <a:cxn ang="0">
                <a:pos x="connsiteX15331" y="connsiteY15331"/>
              </a:cxn>
              <a:cxn ang="0">
                <a:pos x="connsiteX15332" y="connsiteY15332"/>
              </a:cxn>
              <a:cxn ang="0">
                <a:pos x="connsiteX15333" y="connsiteY15333"/>
              </a:cxn>
              <a:cxn ang="0">
                <a:pos x="connsiteX15334" y="connsiteY15334"/>
              </a:cxn>
              <a:cxn ang="0">
                <a:pos x="connsiteX15335" y="connsiteY15335"/>
              </a:cxn>
              <a:cxn ang="0">
                <a:pos x="connsiteX15336" y="connsiteY15336"/>
              </a:cxn>
              <a:cxn ang="0">
                <a:pos x="connsiteX15337" y="connsiteY15337"/>
              </a:cxn>
              <a:cxn ang="0">
                <a:pos x="connsiteX15338" y="connsiteY15338"/>
              </a:cxn>
              <a:cxn ang="0">
                <a:pos x="connsiteX15339" y="connsiteY15339"/>
              </a:cxn>
              <a:cxn ang="0">
                <a:pos x="connsiteX15340" y="connsiteY15340"/>
              </a:cxn>
              <a:cxn ang="0">
                <a:pos x="connsiteX15341" y="connsiteY15341"/>
              </a:cxn>
              <a:cxn ang="0">
                <a:pos x="connsiteX15342" y="connsiteY15342"/>
              </a:cxn>
              <a:cxn ang="0">
                <a:pos x="connsiteX15343" y="connsiteY15343"/>
              </a:cxn>
              <a:cxn ang="0">
                <a:pos x="connsiteX15344" y="connsiteY15344"/>
              </a:cxn>
              <a:cxn ang="0">
                <a:pos x="connsiteX15345" y="connsiteY15345"/>
              </a:cxn>
              <a:cxn ang="0">
                <a:pos x="connsiteX15346" y="connsiteY15346"/>
              </a:cxn>
              <a:cxn ang="0">
                <a:pos x="connsiteX15347" y="connsiteY15347"/>
              </a:cxn>
              <a:cxn ang="0">
                <a:pos x="connsiteX15348" y="connsiteY15348"/>
              </a:cxn>
              <a:cxn ang="0">
                <a:pos x="connsiteX15349" y="connsiteY15349"/>
              </a:cxn>
              <a:cxn ang="0">
                <a:pos x="connsiteX15350" y="connsiteY15350"/>
              </a:cxn>
              <a:cxn ang="0">
                <a:pos x="connsiteX15351" y="connsiteY15351"/>
              </a:cxn>
              <a:cxn ang="0">
                <a:pos x="connsiteX15352" y="connsiteY15352"/>
              </a:cxn>
              <a:cxn ang="0">
                <a:pos x="connsiteX15353" y="connsiteY15353"/>
              </a:cxn>
              <a:cxn ang="0">
                <a:pos x="connsiteX15354" y="connsiteY15354"/>
              </a:cxn>
              <a:cxn ang="0">
                <a:pos x="connsiteX15355" y="connsiteY15355"/>
              </a:cxn>
              <a:cxn ang="0">
                <a:pos x="connsiteX15356" y="connsiteY15356"/>
              </a:cxn>
              <a:cxn ang="0">
                <a:pos x="connsiteX15357" y="connsiteY15357"/>
              </a:cxn>
              <a:cxn ang="0">
                <a:pos x="connsiteX15358" y="connsiteY15358"/>
              </a:cxn>
              <a:cxn ang="0">
                <a:pos x="connsiteX15359" y="connsiteY15359"/>
              </a:cxn>
              <a:cxn ang="0">
                <a:pos x="connsiteX15360" y="connsiteY15360"/>
              </a:cxn>
              <a:cxn ang="0">
                <a:pos x="connsiteX15361" y="connsiteY15361"/>
              </a:cxn>
              <a:cxn ang="0">
                <a:pos x="connsiteX15362" y="connsiteY15362"/>
              </a:cxn>
              <a:cxn ang="0">
                <a:pos x="connsiteX15363" y="connsiteY15363"/>
              </a:cxn>
              <a:cxn ang="0">
                <a:pos x="connsiteX15364" y="connsiteY15364"/>
              </a:cxn>
              <a:cxn ang="0">
                <a:pos x="connsiteX15365" y="connsiteY15365"/>
              </a:cxn>
              <a:cxn ang="0">
                <a:pos x="connsiteX15366" y="connsiteY15366"/>
              </a:cxn>
              <a:cxn ang="0">
                <a:pos x="connsiteX15367" y="connsiteY15367"/>
              </a:cxn>
              <a:cxn ang="0">
                <a:pos x="connsiteX15368" y="connsiteY15368"/>
              </a:cxn>
              <a:cxn ang="0">
                <a:pos x="connsiteX15369" y="connsiteY15369"/>
              </a:cxn>
              <a:cxn ang="0">
                <a:pos x="connsiteX15370" y="connsiteY15370"/>
              </a:cxn>
              <a:cxn ang="0">
                <a:pos x="connsiteX15371" y="connsiteY15371"/>
              </a:cxn>
              <a:cxn ang="0">
                <a:pos x="connsiteX15372" y="connsiteY15372"/>
              </a:cxn>
              <a:cxn ang="0">
                <a:pos x="connsiteX15373" y="connsiteY15373"/>
              </a:cxn>
              <a:cxn ang="0">
                <a:pos x="connsiteX15374" y="connsiteY15374"/>
              </a:cxn>
              <a:cxn ang="0">
                <a:pos x="connsiteX15375" y="connsiteY15375"/>
              </a:cxn>
              <a:cxn ang="0">
                <a:pos x="connsiteX15376" y="connsiteY15376"/>
              </a:cxn>
              <a:cxn ang="0">
                <a:pos x="connsiteX15377" y="connsiteY15377"/>
              </a:cxn>
              <a:cxn ang="0">
                <a:pos x="connsiteX15378" y="connsiteY15378"/>
              </a:cxn>
              <a:cxn ang="0">
                <a:pos x="connsiteX15379" y="connsiteY15379"/>
              </a:cxn>
              <a:cxn ang="0">
                <a:pos x="connsiteX15380" y="connsiteY15380"/>
              </a:cxn>
              <a:cxn ang="0">
                <a:pos x="connsiteX15381" y="connsiteY15381"/>
              </a:cxn>
              <a:cxn ang="0">
                <a:pos x="connsiteX15382" y="connsiteY15382"/>
              </a:cxn>
              <a:cxn ang="0">
                <a:pos x="connsiteX15383" y="connsiteY15383"/>
              </a:cxn>
              <a:cxn ang="0">
                <a:pos x="connsiteX15384" y="connsiteY15384"/>
              </a:cxn>
              <a:cxn ang="0">
                <a:pos x="connsiteX15385" y="connsiteY15385"/>
              </a:cxn>
              <a:cxn ang="0">
                <a:pos x="connsiteX15386" y="connsiteY15386"/>
              </a:cxn>
              <a:cxn ang="0">
                <a:pos x="connsiteX15387" y="connsiteY15387"/>
              </a:cxn>
              <a:cxn ang="0">
                <a:pos x="connsiteX15388" y="connsiteY15388"/>
              </a:cxn>
              <a:cxn ang="0">
                <a:pos x="connsiteX15389" y="connsiteY15389"/>
              </a:cxn>
              <a:cxn ang="0">
                <a:pos x="connsiteX15390" y="connsiteY15390"/>
              </a:cxn>
              <a:cxn ang="0">
                <a:pos x="connsiteX15391" y="connsiteY15391"/>
              </a:cxn>
              <a:cxn ang="0">
                <a:pos x="connsiteX15392" y="connsiteY15392"/>
              </a:cxn>
              <a:cxn ang="0">
                <a:pos x="connsiteX15393" y="connsiteY15393"/>
              </a:cxn>
              <a:cxn ang="0">
                <a:pos x="connsiteX15394" y="connsiteY15394"/>
              </a:cxn>
              <a:cxn ang="0">
                <a:pos x="connsiteX15395" y="connsiteY15395"/>
              </a:cxn>
              <a:cxn ang="0">
                <a:pos x="connsiteX15396" y="connsiteY15396"/>
              </a:cxn>
              <a:cxn ang="0">
                <a:pos x="connsiteX15397" y="connsiteY15397"/>
              </a:cxn>
              <a:cxn ang="0">
                <a:pos x="connsiteX15398" y="connsiteY15398"/>
              </a:cxn>
              <a:cxn ang="0">
                <a:pos x="connsiteX15399" y="connsiteY15399"/>
              </a:cxn>
              <a:cxn ang="0">
                <a:pos x="connsiteX15400" y="connsiteY15400"/>
              </a:cxn>
              <a:cxn ang="0">
                <a:pos x="connsiteX15401" y="connsiteY15401"/>
              </a:cxn>
              <a:cxn ang="0">
                <a:pos x="connsiteX15402" y="connsiteY15402"/>
              </a:cxn>
              <a:cxn ang="0">
                <a:pos x="connsiteX15403" y="connsiteY15403"/>
              </a:cxn>
              <a:cxn ang="0">
                <a:pos x="connsiteX15404" y="connsiteY15404"/>
              </a:cxn>
              <a:cxn ang="0">
                <a:pos x="connsiteX15405" y="connsiteY15405"/>
              </a:cxn>
              <a:cxn ang="0">
                <a:pos x="connsiteX15406" y="connsiteY15406"/>
              </a:cxn>
              <a:cxn ang="0">
                <a:pos x="connsiteX15407" y="connsiteY15407"/>
              </a:cxn>
              <a:cxn ang="0">
                <a:pos x="connsiteX15408" y="connsiteY15408"/>
              </a:cxn>
              <a:cxn ang="0">
                <a:pos x="connsiteX15409" y="connsiteY15409"/>
              </a:cxn>
              <a:cxn ang="0">
                <a:pos x="connsiteX15410" y="connsiteY15410"/>
              </a:cxn>
              <a:cxn ang="0">
                <a:pos x="connsiteX15411" y="connsiteY15411"/>
              </a:cxn>
              <a:cxn ang="0">
                <a:pos x="connsiteX15412" y="connsiteY15412"/>
              </a:cxn>
              <a:cxn ang="0">
                <a:pos x="connsiteX15413" y="connsiteY15413"/>
              </a:cxn>
              <a:cxn ang="0">
                <a:pos x="connsiteX15414" y="connsiteY15414"/>
              </a:cxn>
              <a:cxn ang="0">
                <a:pos x="connsiteX15415" y="connsiteY15415"/>
              </a:cxn>
              <a:cxn ang="0">
                <a:pos x="connsiteX15416" y="connsiteY15416"/>
              </a:cxn>
              <a:cxn ang="0">
                <a:pos x="connsiteX15417" y="connsiteY15417"/>
              </a:cxn>
              <a:cxn ang="0">
                <a:pos x="connsiteX15418" y="connsiteY15418"/>
              </a:cxn>
              <a:cxn ang="0">
                <a:pos x="connsiteX15419" y="connsiteY15419"/>
              </a:cxn>
              <a:cxn ang="0">
                <a:pos x="connsiteX15420" y="connsiteY15420"/>
              </a:cxn>
              <a:cxn ang="0">
                <a:pos x="connsiteX15421" y="connsiteY15421"/>
              </a:cxn>
              <a:cxn ang="0">
                <a:pos x="connsiteX15422" y="connsiteY15422"/>
              </a:cxn>
              <a:cxn ang="0">
                <a:pos x="connsiteX15423" y="connsiteY15423"/>
              </a:cxn>
              <a:cxn ang="0">
                <a:pos x="connsiteX15424" y="connsiteY15424"/>
              </a:cxn>
              <a:cxn ang="0">
                <a:pos x="connsiteX15425" y="connsiteY15425"/>
              </a:cxn>
              <a:cxn ang="0">
                <a:pos x="connsiteX15426" y="connsiteY15426"/>
              </a:cxn>
              <a:cxn ang="0">
                <a:pos x="connsiteX15427" y="connsiteY15427"/>
              </a:cxn>
              <a:cxn ang="0">
                <a:pos x="connsiteX15428" y="connsiteY15428"/>
              </a:cxn>
              <a:cxn ang="0">
                <a:pos x="connsiteX15429" y="connsiteY15429"/>
              </a:cxn>
              <a:cxn ang="0">
                <a:pos x="connsiteX15430" y="connsiteY15430"/>
              </a:cxn>
              <a:cxn ang="0">
                <a:pos x="connsiteX15431" y="connsiteY15431"/>
              </a:cxn>
              <a:cxn ang="0">
                <a:pos x="connsiteX15432" y="connsiteY15432"/>
              </a:cxn>
              <a:cxn ang="0">
                <a:pos x="connsiteX15433" y="connsiteY15433"/>
              </a:cxn>
              <a:cxn ang="0">
                <a:pos x="connsiteX15434" y="connsiteY15434"/>
              </a:cxn>
              <a:cxn ang="0">
                <a:pos x="connsiteX15435" y="connsiteY15435"/>
              </a:cxn>
              <a:cxn ang="0">
                <a:pos x="connsiteX15436" y="connsiteY15436"/>
              </a:cxn>
              <a:cxn ang="0">
                <a:pos x="connsiteX15437" y="connsiteY15437"/>
              </a:cxn>
              <a:cxn ang="0">
                <a:pos x="connsiteX15438" y="connsiteY15438"/>
              </a:cxn>
              <a:cxn ang="0">
                <a:pos x="connsiteX15439" y="connsiteY15439"/>
              </a:cxn>
              <a:cxn ang="0">
                <a:pos x="connsiteX15440" y="connsiteY15440"/>
              </a:cxn>
              <a:cxn ang="0">
                <a:pos x="connsiteX15441" y="connsiteY15441"/>
              </a:cxn>
              <a:cxn ang="0">
                <a:pos x="connsiteX15442" y="connsiteY15442"/>
              </a:cxn>
              <a:cxn ang="0">
                <a:pos x="connsiteX15443" y="connsiteY15443"/>
              </a:cxn>
              <a:cxn ang="0">
                <a:pos x="connsiteX15444" y="connsiteY15444"/>
              </a:cxn>
              <a:cxn ang="0">
                <a:pos x="connsiteX15445" y="connsiteY15445"/>
              </a:cxn>
              <a:cxn ang="0">
                <a:pos x="connsiteX15446" y="connsiteY15446"/>
              </a:cxn>
              <a:cxn ang="0">
                <a:pos x="connsiteX15447" y="connsiteY15447"/>
              </a:cxn>
              <a:cxn ang="0">
                <a:pos x="connsiteX15448" y="connsiteY15448"/>
              </a:cxn>
              <a:cxn ang="0">
                <a:pos x="connsiteX15449" y="connsiteY15449"/>
              </a:cxn>
              <a:cxn ang="0">
                <a:pos x="connsiteX15450" y="connsiteY15450"/>
              </a:cxn>
              <a:cxn ang="0">
                <a:pos x="connsiteX15451" y="connsiteY15451"/>
              </a:cxn>
              <a:cxn ang="0">
                <a:pos x="connsiteX15452" y="connsiteY15452"/>
              </a:cxn>
              <a:cxn ang="0">
                <a:pos x="connsiteX15453" y="connsiteY15453"/>
              </a:cxn>
              <a:cxn ang="0">
                <a:pos x="connsiteX15454" y="connsiteY15454"/>
              </a:cxn>
              <a:cxn ang="0">
                <a:pos x="connsiteX15455" y="connsiteY15455"/>
              </a:cxn>
              <a:cxn ang="0">
                <a:pos x="connsiteX15456" y="connsiteY15456"/>
              </a:cxn>
              <a:cxn ang="0">
                <a:pos x="connsiteX15457" y="connsiteY15457"/>
              </a:cxn>
              <a:cxn ang="0">
                <a:pos x="connsiteX15458" y="connsiteY15458"/>
              </a:cxn>
              <a:cxn ang="0">
                <a:pos x="connsiteX15459" y="connsiteY15459"/>
              </a:cxn>
              <a:cxn ang="0">
                <a:pos x="connsiteX15460" y="connsiteY15460"/>
              </a:cxn>
              <a:cxn ang="0">
                <a:pos x="connsiteX15461" y="connsiteY15461"/>
              </a:cxn>
              <a:cxn ang="0">
                <a:pos x="connsiteX15462" y="connsiteY15462"/>
              </a:cxn>
              <a:cxn ang="0">
                <a:pos x="connsiteX15463" y="connsiteY15463"/>
              </a:cxn>
              <a:cxn ang="0">
                <a:pos x="connsiteX15464" y="connsiteY15464"/>
              </a:cxn>
              <a:cxn ang="0">
                <a:pos x="connsiteX15465" y="connsiteY15465"/>
              </a:cxn>
              <a:cxn ang="0">
                <a:pos x="connsiteX15466" y="connsiteY15466"/>
              </a:cxn>
              <a:cxn ang="0">
                <a:pos x="connsiteX15467" y="connsiteY15467"/>
              </a:cxn>
              <a:cxn ang="0">
                <a:pos x="connsiteX15468" y="connsiteY15468"/>
              </a:cxn>
              <a:cxn ang="0">
                <a:pos x="connsiteX15469" y="connsiteY15469"/>
              </a:cxn>
              <a:cxn ang="0">
                <a:pos x="connsiteX15470" y="connsiteY15470"/>
              </a:cxn>
              <a:cxn ang="0">
                <a:pos x="connsiteX15471" y="connsiteY15471"/>
              </a:cxn>
              <a:cxn ang="0">
                <a:pos x="connsiteX15472" y="connsiteY15472"/>
              </a:cxn>
              <a:cxn ang="0">
                <a:pos x="connsiteX15473" y="connsiteY15473"/>
              </a:cxn>
              <a:cxn ang="0">
                <a:pos x="connsiteX15474" y="connsiteY15474"/>
              </a:cxn>
              <a:cxn ang="0">
                <a:pos x="connsiteX15475" y="connsiteY15475"/>
              </a:cxn>
              <a:cxn ang="0">
                <a:pos x="connsiteX15476" y="connsiteY15476"/>
              </a:cxn>
              <a:cxn ang="0">
                <a:pos x="connsiteX15477" y="connsiteY15477"/>
              </a:cxn>
              <a:cxn ang="0">
                <a:pos x="connsiteX15478" y="connsiteY15478"/>
              </a:cxn>
              <a:cxn ang="0">
                <a:pos x="connsiteX15479" y="connsiteY15479"/>
              </a:cxn>
              <a:cxn ang="0">
                <a:pos x="connsiteX15480" y="connsiteY15480"/>
              </a:cxn>
              <a:cxn ang="0">
                <a:pos x="connsiteX15481" y="connsiteY15481"/>
              </a:cxn>
              <a:cxn ang="0">
                <a:pos x="connsiteX15482" y="connsiteY15482"/>
              </a:cxn>
              <a:cxn ang="0">
                <a:pos x="connsiteX15483" y="connsiteY15483"/>
              </a:cxn>
              <a:cxn ang="0">
                <a:pos x="connsiteX15484" y="connsiteY15484"/>
              </a:cxn>
              <a:cxn ang="0">
                <a:pos x="connsiteX15485" y="connsiteY15485"/>
              </a:cxn>
              <a:cxn ang="0">
                <a:pos x="connsiteX15486" y="connsiteY15486"/>
              </a:cxn>
              <a:cxn ang="0">
                <a:pos x="connsiteX15487" y="connsiteY15487"/>
              </a:cxn>
              <a:cxn ang="0">
                <a:pos x="connsiteX15488" y="connsiteY15488"/>
              </a:cxn>
              <a:cxn ang="0">
                <a:pos x="connsiteX15489" y="connsiteY15489"/>
              </a:cxn>
              <a:cxn ang="0">
                <a:pos x="connsiteX15490" y="connsiteY15490"/>
              </a:cxn>
              <a:cxn ang="0">
                <a:pos x="connsiteX15491" y="connsiteY15491"/>
              </a:cxn>
              <a:cxn ang="0">
                <a:pos x="connsiteX15492" y="connsiteY15492"/>
              </a:cxn>
              <a:cxn ang="0">
                <a:pos x="connsiteX15493" y="connsiteY15493"/>
              </a:cxn>
              <a:cxn ang="0">
                <a:pos x="connsiteX15494" y="connsiteY15494"/>
              </a:cxn>
              <a:cxn ang="0">
                <a:pos x="connsiteX15495" y="connsiteY15495"/>
              </a:cxn>
              <a:cxn ang="0">
                <a:pos x="connsiteX15496" y="connsiteY15496"/>
              </a:cxn>
              <a:cxn ang="0">
                <a:pos x="connsiteX15497" y="connsiteY15497"/>
              </a:cxn>
              <a:cxn ang="0">
                <a:pos x="connsiteX15498" y="connsiteY15498"/>
              </a:cxn>
              <a:cxn ang="0">
                <a:pos x="connsiteX15499" y="connsiteY15499"/>
              </a:cxn>
              <a:cxn ang="0">
                <a:pos x="connsiteX15500" y="connsiteY15500"/>
              </a:cxn>
              <a:cxn ang="0">
                <a:pos x="connsiteX15501" y="connsiteY15501"/>
              </a:cxn>
              <a:cxn ang="0">
                <a:pos x="connsiteX15502" y="connsiteY15502"/>
              </a:cxn>
              <a:cxn ang="0">
                <a:pos x="connsiteX15503" y="connsiteY15503"/>
              </a:cxn>
              <a:cxn ang="0">
                <a:pos x="connsiteX15504" y="connsiteY15504"/>
              </a:cxn>
              <a:cxn ang="0">
                <a:pos x="connsiteX15505" y="connsiteY15505"/>
              </a:cxn>
              <a:cxn ang="0">
                <a:pos x="connsiteX15506" y="connsiteY15506"/>
              </a:cxn>
              <a:cxn ang="0">
                <a:pos x="connsiteX15507" y="connsiteY15507"/>
              </a:cxn>
              <a:cxn ang="0">
                <a:pos x="connsiteX15508" y="connsiteY15508"/>
              </a:cxn>
              <a:cxn ang="0">
                <a:pos x="connsiteX15509" y="connsiteY15509"/>
              </a:cxn>
              <a:cxn ang="0">
                <a:pos x="connsiteX15510" y="connsiteY15510"/>
              </a:cxn>
              <a:cxn ang="0">
                <a:pos x="connsiteX15511" y="connsiteY15511"/>
              </a:cxn>
              <a:cxn ang="0">
                <a:pos x="connsiteX15512" y="connsiteY15512"/>
              </a:cxn>
              <a:cxn ang="0">
                <a:pos x="connsiteX15513" y="connsiteY15513"/>
              </a:cxn>
              <a:cxn ang="0">
                <a:pos x="connsiteX15514" y="connsiteY15514"/>
              </a:cxn>
              <a:cxn ang="0">
                <a:pos x="connsiteX15515" y="connsiteY15515"/>
              </a:cxn>
              <a:cxn ang="0">
                <a:pos x="connsiteX15516" y="connsiteY15516"/>
              </a:cxn>
              <a:cxn ang="0">
                <a:pos x="connsiteX15517" y="connsiteY15517"/>
              </a:cxn>
              <a:cxn ang="0">
                <a:pos x="connsiteX15518" y="connsiteY15518"/>
              </a:cxn>
              <a:cxn ang="0">
                <a:pos x="connsiteX15519" y="connsiteY15519"/>
              </a:cxn>
              <a:cxn ang="0">
                <a:pos x="connsiteX15520" y="connsiteY15520"/>
              </a:cxn>
              <a:cxn ang="0">
                <a:pos x="connsiteX15521" y="connsiteY15521"/>
              </a:cxn>
              <a:cxn ang="0">
                <a:pos x="connsiteX15522" y="connsiteY15522"/>
              </a:cxn>
              <a:cxn ang="0">
                <a:pos x="connsiteX15523" y="connsiteY15523"/>
              </a:cxn>
              <a:cxn ang="0">
                <a:pos x="connsiteX15524" y="connsiteY15524"/>
              </a:cxn>
              <a:cxn ang="0">
                <a:pos x="connsiteX15525" y="connsiteY15525"/>
              </a:cxn>
              <a:cxn ang="0">
                <a:pos x="connsiteX15526" y="connsiteY15526"/>
              </a:cxn>
              <a:cxn ang="0">
                <a:pos x="connsiteX15527" y="connsiteY15527"/>
              </a:cxn>
              <a:cxn ang="0">
                <a:pos x="connsiteX15528" y="connsiteY15528"/>
              </a:cxn>
              <a:cxn ang="0">
                <a:pos x="connsiteX15529" y="connsiteY15529"/>
              </a:cxn>
              <a:cxn ang="0">
                <a:pos x="connsiteX15530" y="connsiteY15530"/>
              </a:cxn>
              <a:cxn ang="0">
                <a:pos x="connsiteX15531" y="connsiteY15531"/>
              </a:cxn>
              <a:cxn ang="0">
                <a:pos x="connsiteX15532" y="connsiteY15532"/>
              </a:cxn>
              <a:cxn ang="0">
                <a:pos x="connsiteX15533" y="connsiteY15533"/>
              </a:cxn>
              <a:cxn ang="0">
                <a:pos x="connsiteX15534" y="connsiteY15534"/>
              </a:cxn>
              <a:cxn ang="0">
                <a:pos x="connsiteX15535" y="connsiteY15535"/>
              </a:cxn>
              <a:cxn ang="0">
                <a:pos x="connsiteX15536" y="connsiteY15536"/>
              </a:cxn>
              <a:cxn ang="0">
                <a:pos x="connsiteX15537" y="connsiteY15537"/>
              </a:cxn>
              <a:cxn ang="0">
                <a:pos x="connsiteX15538" y="connsiteY15538"/>
              </a:cxn>
              <a:cxn ang="0">
                <a:pos x="connsiteX15539" y="connsiteY15539"/>
              </a:cxn>
              <a:cxn ang="0">
                <a:pos x="connsiteX15540" y="connsiteY15540"/>
              </a:cxn>
              <a:cxn ang="0">
                <a:pos x="connsiteX15541" y="connsiteY15541"/>
              </a:cxn>
              <a:cxn ang="0">
                <a:pos x="connsiteX15542" y="connsiteY15542"/>
              </a:cxn>
              <a:cxn ang="0">
                <a:pos x="connsiteX15543" y="connsiteY15543"/>
              </a:cxn>
              <a:cxn ang="0">
                <a:pos x="connsiteX15544" y="connsiteY15544"/>
              </a:cxn>
              <a:cxn ang="0">
                <a:pos x="connsiteX15545" y="connsiteY15545"/>
              </a:cxn>
              <a:cxn ang="0">
                <a:pos x="connsiteX15546" y="connsiteY15546"/>
              </a:cxn>
              <a:cxn ang="0">
                <a:pos x="connsiteX15547" y="connsiteY15547"/>
              </a:cxn>
              <a:cxn ang="0">
                <a:pos x="connsiteX15548" y="connsiteY15548"/>
              </a:cxn>
              <a:cxn ang="0">
                <a:pos x="connsiteX15549" y="connsiteY15549"/>
              </a:cxn>
              <a:cxn ang="0">
                <a:pos x="connsiteX15550" y="connsiteY15550"/>
              </a:cxn>
              <a:cxn ang="0">
                <a:pos x="connsiteX15551" y="connsiteY15551"/>
              </a:cxn>
              <a:cxn ang="0">
                <a:pos x="connsiteX15552" y="connsiteY15552"/>
              </a:cxn>
              <a:cxn ang="0">
                <a:pos x="connsiteX15553" y="connsiteY15553"/>
              </a:cxn>
              <a:cxn ang="0">
                <a:pos x="connsiteX15554" y="connsiteY15554"/>
              </a:cxn>
              <a:cxn ang="0">
                <a:pos x="connsiteX15555" y="connsiteY15555"/>
              </a:cxn>
              <a:cxn ang="0">
                <a:pos x="connsiteX15556" y="connsiteY15556"/>
              </a:cxn>
              <a:cxn ang="0">
                <a:pos x="connsiteX15557" y="connsiteY15557"/>
              </a:cxn>
              <a:cxn ang="0">
                <a:pos x="connsiteX15558" y="connsiteY15558"/>
              </a:cxn>
              <a:cxn ang="0">
                <a:pos x="connsiteX15559" y="connsiteY15559"/>
              </a:cxn>
              <a:cxn ang="0">
                <a:pos x="connsiteX15560" y="connsiteY15560"/>
              </a:cxn>
              <a:cxn ang="0">
                <a:pos x="connsiteX15561" y="connsiteY15561"/>
              </a:cxn>
              <a:cxn ang="0">
                <a:pos x="connsiteX15562" y="connsiteY15562"/>
              </a:cxn>
              <a:cxn ang="0">
                <a:pos x="connsiteX15563" y="connsiteY15563"/>
              </a:cxn>
              <a:cxn ang="0">
                <a:pos x="connsiteX15564" y="connsiteY15564"/>
              </a:cxn>
              <a:cxn ang="0">
                <a:pos x="connsiteX15565" y="connsiteY15565"/>
              </a:cxn>
              <a:cxn ang="0">
                <a:pos x="connsiteX15566" y="connsiteY15566"/>
              </a:cxn>
              <a:cxn ang="0">
                <a:pos x="connsiteX15567" y="connsiteY15567"/>
              </a:cxn>
              <a:cxn ang="0">
                <a:pos x="connsiteX15568" y="connsiteY15568"/>
              </a:cxn>
              <a:cxn ang="0">
                <a:pos x="connsiteX15569" y="connsiteY15569"/>
              </a:cxn>
              <a:cxn ang="0">
                <a:pos x="connsiteX15570" y="connsiteY15570"/>
              </a:cxn>
              <a:cxn ang="0">
                <a:pos x="connsiteX15571" y="connsiteY15571"/>
              </a:cxn>
              <a:cxn ang="0">
                <a:pos x="connsiteX15572" y="connsiteY15572"/>
              </a:cxn>
              <a:cxn ang="0">
                <a:pos x="connsiteX15573" y="connsiteY15573"/>
              </a:cxn>
              <a:cxn ang="0">
                <a:pos x="connsiteX15574" y="connsiteY15574"/>
              </a:cxn>
              <a:cxn ang="0">
                <a:pos x="connsiteX15575" y="connsiteY15575"/>
              </a:cxn>
              <a:cxn ang="0">
                <a:pos x="connsiteX15576" y="connsiteY15576"/>
              </a:cxn>
              <a:cxn ang="0">
                <a:pos x="connsiteX15577" y="connsiteY15577"/>
              </a:cxn>
              <a:cxn ang="0">
                <a:pos x="connsiteX15578" y="connsiteY15578"/>
              </a:cxn>
              <a:cxn ang="0">
                <a:pos x="connsiteX15579" y="connsiteY15579"/>
              </a:cxn>
              <a:cxn ang="0">
                <a:pos x="connsiteX15580" y="connsiteY15580"/>
              </a:cxn>
              <a:cxn ang="0">
                <a:pos x="connsiteX15581" y="connsiteY15581"/>
              </a:cxn>
              <a:cxn ang="0">
                <a:pos x="connsiteX15582" y="connsiteY15582"/>
              </a:cxn>
              <a:cxn ang="0">
                <a:pos x="connsiteX15583" y="connsiteY15583"/>
              </a:cxn>
              <a:cxn ang="0">
                <a:pos x="connsiteX15584" y="connsiteY15584"/>
              </a:cxn>
              <a:cxn ang="0">
                <a:pos x="connsiteX15585" y="connsiteY15585"/>
              </a:cxn>
              <a:cxn ang="0">
                <a:pos x="connsiteX15586" y="connsiteY15586"/>
              </a:cxn>
              <a:cxn ang="0">
                <a:pos x="connsiteX15587" y="connsiteY15587"/>
              </a:cxn>
              <a:cxn ang="0">
                <a:pos x="connsiteX15588" y="connsiteY15588"/>
              </a:cxn>
              <a:cxn ang="0">
                <a:pos x="connsiteX15589" y="connsiteY15589"/>
              </a:cxn>
              <a:cxn ang="0">
                <a:pos x="connsiteX15590" y="connsiteY15590"/>
              </a:cxn>
              <a:cxn ang="0">
                <a:pos x="connsiteX15591" y="connsiteY15591"/>
              </a:cxn>
              <a:cxn ang="0">
                <a:pos x="connsiteX15592" y="connsiteY15592"/>
              </a:cxn>
              <a:cxn ang="0">
                <a:pos x="connsiteX15593" y="connsiteY15593"/>
              </a:cxn>
              <a:cxn ang="0">
                <a:pos x="connsiteX15594" y="connsiteY15594"/>
              </a:cxn>
              <a:cxn ang="0">
                <a:pos x="connsiteX15595" y="connsiteY15595"/>
              </a:cxn>
              <a:cxn ang="0">
                <a:pos x="connsiteX15596" y="connsiteY15596"/>
              </a:cxn>
              <a:cxn ang="0">
                <a:pos x="connsiteX15597" y="connsiteY15597"/>
              </a:cxn>
              <a:cxn ang="0">
                <a:pos x="connsiteX15598" y="connsiteY15598"/>
              </a:cxn>
              <a:cxn ang="0">
                <a:pos x="connsiteX15599" y="connsiteY15599"/>
              </a:cxn>
              <a:cxn ang="0">
                <a:pos x="connsiteX15600" y="connsiteY15600"/>
              </a:cxn>
              <a:cxn ang="0">
                <a:pos x="connsiteX15601" y="connsiteY15601"/>
              </a:cxn>
              <a:cxn ang="0">
                <a:pos x="connsiteX15602" y="connsiteY15602"/>
              </a:cxn>
              <a:cxn ang="0">
                <a:pos x="connsiteX15603" y="connsiteY15603"/>
              </a:cxn>
              <a:cxn ang="0">
                <a:pos x="connsiteX15604" y="connsiteY15604"/>
              </a:cxn>
              <a:cxn ang="0">
                <a:pos x="connsiteX15605" y="connsiteY15605"/>
              </a:cxn>
              <a:cxn ang="0">
                <a:pos x="connsiteX15606" y="connsiteY15606"/>
              </a:cxn>
              <a:cxn ang="0">
                <a:pos x="connsiteX15607" y="connsiteY15607"/>
              </a:cxn>
              <a:cxn ang="0">
                <a:pos x="connsiteX15608" y="connsiteY15608"/>
              </a:cxn>
              <a:cxn ang="0">
                <a:pos x="connsiteX15609" y="connsiteY15609"/>
              </a:cxn>
              <a:cxn ang="0">
                <a:pos x="connsiteX15610" y="connsiteY15610"/>
              </a:cxn>
              <a:cxn ang="0">
                <a:pos x="connsiteX15611" y="connsiteY15611"/>
              </a:cxn>
              <a:cxn ang="0">
                <a:pos x="connsiteX15612" y="connsiteY15612"/>
              </a:cxn>
              <a:cxn ang="0">
                <a:pos x="connsiteX15613" y="connsiteY15613"/>
              </a:cxn>
              <a:cxn ang="0">
                <a:pos x="connsiteX15614" y="connsiteY15614"/>
              </a:cxn>
              <a:cxn ang="0">
                <a:pos x="connsiteX15615" y="connsiteY15615"/>
              </a:cxn>
              <a:cxn ang="0">
                <a:pos x="connsiteX15616" y="connsiteY15616"/>
              </a:cxn>
              <a:cxn ang="0">
                <a:pos x="connsiteX15617" y="connsiteY15617"/>
              </a:cxn>
              <a:cxn ang="0">
                <a:pos x="connsiteX15618" y="connsiteY15618"/>
              </a:cxn>
              <a:cxn ang="0">
                <a:pos x="connsiteX15619" y="connsiteY15619"/>
              </a:cxn>
              <a:cxn ang="0">
                <a:pos x="connsiteX15620" y="connsiteY15620"/>
              </a:cxn>
              <a:cxn ang="0">
                <a:pos x="connsiteX15621" y="connsiteY15621"/>
              </a:cxn>
              <a:cxn ang="0">
                <a:pos x="connsiteX15622" y="connsiteY15622"/>
              </a:cxn>
              <a:cxn ang="0">
                <a:pos x="connsiteX15623" y="connsiteY15623"/>
              </a:cxn>
              <a:cxn ang="0">
                <a:pos x="connsiteX15624" y="connsiteY15624"/>
              </a:cxn>
              <a:cxn ang="0">
                <a:pos x="connsiteX15625" y="connsiteY15625"/>
              </a:cxn>
              <a:cxn ang="0">
                <a:pos x="connsiteX15626" y="connsiteY15626"/>
              </a:cxn>
              <a:cxn ang="0">
                <a:pos x="connsiteX15627" y="connsiteY15627"/>
              </a:cxn>
              <a:cxn ang="0">
                <a:pos x="connsiteX15628" y="connsiteY15628"/>
              </a:cxn>
              <a:cxn ang="0">
                <a:pos x="connsiteX15629" y="connsiteY15629"/>
              </a:cxn>
              <a:cxn ang="0">
                <a:pos x="connsiteX15630" y="connsiteY15630"/>
              </a:cxn>
              <a:cxn ang="0">
                <a:pos x="connsiteX15631" y="connsiteY15631"/>
              </a:cxn>
              <a:cxn ang="0">
                <a:pos x="connsiteX15632" y="connsiteY15632"/>
              </a:cxn>
              <a:cxn ang="0">
                <a:pos x="connsiteX15633" y="connsiteY15633"/>
              </a:cxn>
              <a:cxn ang="0">
                <a:pos x="connsiteX15634" y="connsiteY15634"/>
              </a:cxn>
              <a:cxn ang="0">
                <a:pos x="connsiteX15635" y="connsiteY15635"/>
              </a:cxn>
              <a:cxn ang="0">
                <a:pos x="connsiteX15636" y="connsiteY15636"/>
              </a:cxn>
              <a:cxn ang="0">
                <a:pos x="connsiteX15637" y="connsiteY15637"/>
              </a:cxn>
              <a:cxn ang="0">
                <a:pos x="connsiteX15638" y="connsiteY15638"/>
              </a:cxn>
              <a:cxn ang="0">
                <a:pos x="connsiteX15639" y="connsiteY15639"/>
              </a:cxn>
              <a:cxn ang="0">
                <a:pos x="connsiteX15640" y="connsiteY15640"/>
              </a:cxn>
              <a:cxn ang="0">
                <a:pos x="connsiteX15641" y="connsiteY15641"/>
              </a:cxn>
              <a:cxn ang="0">
                <a:pos x="connsiteX15642" y="connsiteY15642"/>
              </a:cxn>
              <a:cxn ang="0">
                <a:pos x="connsiteX15643" y="connsiteY15643"/>
              </a:cxn>
              <a:cxn ang="0">
                <a:pos x="connsiteX15644" y="connsiteY15644"/>
              </a:cxn>
              <a:cxn ang="0">
                <a:pos x="connsiteX15645" y="connsiteY15645"/>
              </a:cxn>
              <a:cxn ang="0">
                <a:pos x="connsiteX15646" y="connsiteY15646"/>
              </a:cxn>
              <a:cxn ang="0">
                <a:pos x="connsiteX15647" y="connsiteY15647"/>
              </a:cxn>
              <a:cxn ang="0">
                <a:pos x="connsiteX15648" y="connsiteY15648"/>
              </a:cxn>
              <a:cxn ang="0">
                <a:pos x="connsiteX15649" y="connsiteY15649"/>
              </a:cxn>
              <a:cxn ang="0">
                <a:pos x="connsiteX15650" y="connsiteY15650"/>
              </a:cxn>
              <a:cxn ang="0">
                <a:pos x="connsiteX15651" y="connsiteY15651"/>
              </a:cxn>
              <a:cxn ang="0">
                <a:pos x="connsiteX15652" y="connsiteY15652"/>
              </a:cxn>
              <a:cxn ang="0">
                <a:pos x="connsiteX15653" y="connsiteY15653"/>
              </a:cxn>
              <a:cxn ang="0">
                <a:pos x="connsiteX15654" y="connsiteY15654"/>
              </a:cxn>
              <a:cxn ang="0">
                <a:pos x="connsiteX15655" y="connsiteY15655"/>
              </a:cxn>
              <a:cxn ang="0">
                <a:pos x="connsiteX15656" y="connsiteY15656"/>
              </a:cxn>
              <a:cxn ang="0">
                <a:pos x="connsiteX15657" y="connsiteY15657"/>
              </a:cxn>
              <a:cxn ang="0">
                <a:pos x="connsiteX15658" y="connsiteY15658"/>
              </a:cxn>
              <a:cxn ang="0">
                <a:pos x="connsiteX15659" y="connsiteY15659"/>
              </a:cxn>
              <a:cxn ang="0">
                <a:pos x="connsiteX15660" y="connsiteY15660"/>
              </a:cxn>
              <a:cxn ang="0">
                <a:pos x="connsiteX15661" y="connsiteY15661"/>
              </a:cxn>
              <a:cxn ang="0">
                <a:pos x="connsiteX15662" y="connsiteY15662"/>
              </a:cxn>
              <a:cxn ang="0">
                <a:pos x="connsiteX15663" y="connsiteY15663"/>
              </a:cxn>
              <a:cxn ang="0">
                <a:pos x="connsiteX15664" y="connsiteY15664"/>
              </a:cxn>
              <a:cxn ang="0">
                <a:pos x="connsiteX15665" y="connsiteY15665"/>
              </a:cxn>
              <a:cxn ang="0">
                <a:pos x="connsiteX15666" y="connsiteY15666"/>
              </a:cxn>
              <a:cxn ang="0">
                <a:pos x="connsiteX15667" y="connsiteY15667"/>
              </a:cxn>
              <a:cxn ang="0">
                <a:pos x="connsiteX15668" y="connsiteY15668"/>
              </a:cxn>
              <a:cxn ang="0">
                <a:pos x="connsiteX15669" y="connsiteY15669"/>
              </a:cxn>
              <a:cxn ang="0">
                <a:pos x="connsiteX15670" y="connsiteY15670"/>
              </a:cxn>
              <a:cxn ang="0">
                <a:pos x="connsiteX15671" y="connsiteY15671"/>
              </a:cxn>
              <a:cxn ang="0">
                <a:pos x="connsiteX15672" y="connsiteY15672"/>
              </a:cxn>
              <a:cxn ang="0">
                <a:pos x="connsiteX15673" y="connsiteY15673"/>
              </a:cxn>
              <a:cxn ang="0">
                <a:pos x="connsiteX15674" y="connsiteY15674"/>
              </a:cxn>
              <a:cxn ang="0">
                <a:pos x="connsiteX15675" y="connsiteY15675"/>
              </a:cxn>
              <a:cxn ang="0">
                <a:pos x="connsiteX15676" y="connsiteY15676"/>
              </a:cxn>
              <a:cxn ang="0">
                <a:pos x="connsiteX15677" y="connsiteY15677"/>
              </a:cxn>
              <a:cxn ang="0">
                <a:pos x="connsiteX15678" y="connsiteY15678"/>
              </a:cxn>
              <a:cxn ang="0">
                <a:pos x="connsiteX15679" y="connsiteY15679"/>
              </a:cxn>
              <a:cxn ang="0">
                <a:pos x="connsiteX15680" y="connsiteY15680"/>
              </a:cxn>
              <a:cxn ang="0">
                <a:pos x="connsiteX15681" y="connsiteY15681"/>
              </a:cxn>
              <a:cxn ang="0">
                <a:pos x="connsiteX15682" y="connsiteY15682"/>
              </a:cxn>
              <a:cxn ang="0">
                <a:pos x="connsiteX15683" y="connsiteY15683"/>
              </a:cxn>
              <a:cxn ang="0">
                <a:pos x="connsiteX15684" y="connsiteY15684"/>
              </a:cxn>
              <a:cxn ang="0">
                <a:pos x="connsiteX15685" y="connsiteY15685"/>
              </a:cxn>
              <a:cxn ang="0">
                <a:pos x="connsiteX15686" y="connsiteY15686"/>
              </a:cxn>
              <a:cxn ang="0">
                <a:pos x="connsiteX15687" y="connsiteY15687"/>
              </a:cxn>
              <a:cxn ang="0">
                <a:pos x="connsiteX15688" y="connsiteY15688"/>
              </a:cxn>
              <a:cxn ang="0">
                <a:pos x="connsiteX15689" y="connsiteY15689"/>
              </a:cxn>
              <a:cxn ang="0">
                <a:pos x="connsiteX15690" y="connsiteY15690"/>
              </a:cxn>
              <a:cxn ang="0">
                <a:pos x="connsiteX15691" y="connsiteY15691"/>
              </a:cxn>
              <a:cxn ang="0">
                <a:pos x="connsiteX15692" y="connsiteY15692"/>
              </a:cxn>
              <a:cxn ang="0">
                <a:pos x="connsiteX15693" y="connsiteY15693"/>
              </a:cxn>
              <a:cxn ang="0">
                <a:pos x="connsiteX15694" y="connsiteY15694"/>
              </a:cxn>
              <a:cxn ang="0">
                <a:pos x="connsiteX15695" y="connsiteY15695"/>
              </a:cxn>
              <a:cxn ang="0">
                <a:pos x="connsiteX15696" y="connsiteY15696"/>
              </a:cxn>
              <a:cxn ang="0">
                <a:pos x="connsiteX15697" y="connsiteY15697"/>
              </a:cxn>
              <a:cxn ang="0">
                <a:pos x="connsiteX15698" y="connsiteY15698"/>
              </a:cxn>
              <a:cxn ang="0">
                <a:pos x="connsiteX15699" y="connsiteY15699"/>
              </a:cxn>
              <a:cxn ang="0">
                <a:pos x="connsiteX15700" y="connsiteY15700"/>
              </a:cxn>
              <a:cxn ang="0">
                <a:pos x="connsiteX15701" y="connsiteY15701"/>
              </a:cxn>
              <a:cxn ang="0">
                <a:pos x="connsiteX15702" y="connsiteY15702"/>
              </a:cxn>
              <a:cxn ang="0">
                <a:pos x="connsiteX15703" y="connsiteY15703"/>
              </a:cxn>
              <a:cxn ang="0">
                <a:pos x="connsiteX15704" y="connsiteY15704"/>
              </a:cxn>
              <a:cxn ang="0">
                <a:pos x="connsiteX15705" y="connsiteY15705"/>
              </a:cxn>
              <a:cxn ang="0">
                <a:pos x="connsiteX15706" y="connsiteY15706"/>
              </a:cxn>
              <a:cxn ang="0">
                <a:pos x="connsiteX15707" y="connsiteY15707"/>
              </a:cxn>
              <a:cxn ang="0">
                <a:pos x="connsiteX15708" y="connsiteY15708"/>
              </a:cxn>
              <a:cxn ang="0">
                <a:pos x="connsiteX15709" y="connsiteY15709"/>
              </a:cxn>
              <a:cxn ang="0">
                <a:pos x="connsiteX15710" y="connsiteY15710"/>
              </a:cxn>
              <a:cxn ang="0">
                <a:pos x="connsiteX15711" y="connsiteY15711"/>
              </a:cxn>
              <a:cxn ang="0">
                <a:pos x="connsiteX15712" y="connsiteY15712"/>
              </a:cxn>
              <a:cxn ang="0">
                <a:pos x="connsiteX15713" y="connsiteY15713"/>
              </a:cxn>
              <a:cxn ang="0">
                <a:pos x="connsiteX15714" y="connsiteY15714"/>
              </a:cxn>
              <a:cxn ang="0">
                <a:pos x="connsiteX15715" y="connsiteY15715"/>
              </a:cxn>
              <a:cxn ang="0">
                <a:pos x="connsiteX15716" y="connsiteY15716"/>
              </a:cxn>
              <a:cxn ang="0">
                <a:pos x="connsiteX15717" y="connsiteY15717"/>
              </a:cxn>
              <a:cxn ang="0">
                <a:pos x="connsiteX15718" y="connsiteY15718"/>
              </a:cxn>
              <a:cxn ang="0">
                <a:pos x="connsiteX15719" y="connsiteY15719"/>
              </a:cxn>
              <a:cxn ang="0">
                <a:pos x="connsiteX15720" y="connsiteY15720"/>
              </a:cxn>
              <a:cxn ang="0">
                <a:pos x="connsiteX15721" y="connsiteY15721"/>
              </a:cxn>
              <a:cxn ang="0">
                <a:pos x="connsiteX15722" y="connsiteY15722"/>
              </a:cxn>
              <a:cxn ang="0">
                <a:pos x="connsiteX15723" y="connsiteY15723"/>
              </a:cxn>
              <a:cxn ang="0">
                <a:pos x="connsiteX15724" y="connsiteY15724"/>
              </a:cxn>
              <a:cxn ang="0">
                <a:pos x="connsiteX15725" y="connsiteY15725"/>
              </a:cxn>
              <a:cxn ang="0">
                <a:pos x="connsiteX15726" y="connsiteY15726"/>
              </a:cxn>
              <a:cxn ang="0">
                <a:pos x="connsiteX15727" y="connsiteY15727"/>
              </a:cxn>
              <a:cxn ang="0">
                <a:pos x="connsiteX15728" y="connsiteY15728"/>
              </a:cxn>
              <a:cxn ang="0">
                <a:pos x="connsiteX15729" y="connsiteY15729"/>
              </a:cxn>
              <a:cxn ang="0">
                <a:pos x="connsiteX15730" y="connsiteY15730"/>
              </a:cxn>
              <a:cxn ang="0">
                <a:pos x="connsiteX15731" y="connsiteY15731"/>
              </a:cxn>
              <a:cxn ang="0">
                <a:pos x="connsiteX15732" y="connsiteY15732"/>
              </a:cxn>
              <a:cxn ang="0">
                <a:pos x="connsiteX15733" y="connsiteY15733"/>
              </a:cxn>
              <a:cxn ang="0">
                <a:pos x="connsiteX15734" y="connsiteY15734"/>
              </a:cxn>
              <a:cxn ang="0">
                <a:pos x="connsiteX15735" y="connsiteY15735"/>
              </a:cxn>
              <a:cxn ang="0">
                <a:pos x="connsiteX15736" y="connsiteY15736"/>
              </a:cxn>
              <a:cxn ang="0">
                <a:pos x="connsiteX15737" y="connsiteY15737"/>
              </a:cxn>
              <a:cxn ang="0">
                <a:pos x="connsiteX15738" y="connsiteY15738"/>
              </a:cxn>
              <a:cxn ang="0">
                <a:pos x="connsiteX15739" y="connsiteY15739"/>
              </a:cxn>
              <a:cxn ang="0">
                <a:pos x="connsiteX15740" y="connsiteY15740"/>
              </a:cxn>
              <a:cxn ang="0">
                <a:pos x="connsiteX15741" y="connsiteY15741"/>
              </a:cxn>
              <a:cxn ang="0">
                <a:pos x="connsiteX15742" y="connsiteY15742"/>
              </a:cxn>
              <a:cxn ang="0">
                <a:pos x="connsiteX15743" y="connsiteY15743"/>
              </a:cxn>
              <a:cxn ang="0">
                <a:pos x="connsiteX15744" y="connsiteY15744"/>
              </a:cxn>
              <a:cxn ang="0">
                <a:pos x="connsiteX15745" y="connsiteY15745"/>
              </a:cxn>
              <a:cxn ang="0">
                <a:pos x="connsiteX15746" y="connsiteY15746"/>
              </a:cxn>
              <a:cxn ang="0">
                <a:pos x="connsiteX15747" y="connsiteY15747"/>
              </a:cxn>
              <a:cxn ang="0">
                <a:pos x="connsiteX15748" y="connsiteY15748"/>
              </a:cxn>
              <a:cxn ang="0">
                <a:pos x="connsiteX15749" y="connsiteY15749"/>
              </a:cxn>
              <a:cxn ang="0">
                <a:pos x="connsiteX15750" y="connsiteY15750"/>
              </a:cxn>
              <a:cxn ang="0">
                <a:pos x="connsiteX15751" y="connsiteY15751"/>
              </a:cxn>
              <a:cxn ang="0">
                <a:pos x="connsiteX15752" y="connsiteY15752"/>
              </a:cxn>
              <a:cxn ang="0">
                <a:pos x="connsiteX15753" y="connsiteY15753"/>
              </a:cxn>
              <a:cxn ang="0">
                <a:pos x="connsiteX15754" y="connsiteY15754"/>
              </a:cxn>
              <a:cxn ang="0">
                <a:pos x="connsiteX15755" y="connsiteY15755"/>
              </a:cxn>
              <a:cxn ang="0">
                <a:pos x="connsiteX15756" y="connsiteY15756"/>
              </a:cxn>
              <a:cxn ang="0">
                <a:pos x="connsiteX15757" y="connsiteY15757"/>
              </a:cxn>
              <a:cxn ang="0">
                <a:pos x="connsiteX15758" y="connsiteY15758"/>
              </a:cxn>
              <a:cxn ang="0">
                <a:pos x="connsiteX15759" y="connsiteY15759"/>
              </a:cxn>
              <a:cxn ang="0">
                <a:pos x="connsiteX15760" y="connsiteY15760"/>
              </a:cxn>
              <a:cxn ang="0">
                <a:pos x="connsiteX15761" y="connsiteY15761"/>
              </a:cxn>
              <a:cxn ang="0">
                <a:pos x="connsiteX15762" y="connsiteY15762"/>
              </a:cxn>
              <a:cxn ang="0">
                <a:pos x="connsiteX15763" y="connsiteY15763"/>
              </a:cxn>
              <a:cxn ang="0">
                <a:pos x="connsiteX15764" y="connsiteY15764"/>
              </a:cxn>
              <a:cxn ang="0">
                <a:pos x="connsiteX15765" y="connsiteY15765"/>
              </a:cxn>
              <a:cxn ang="0">
                <a:pos x="connsiteX15766" y="connsiteY15766"/>
              </a:cxn>
              <a:cxn ang="0">
                <a:pos x="connsiteX15767" y="connsiteY15767"/>
              </a:cxn>
              <a:cxn ang="0">
                <a:pos x="connsiteX15768" y="connsiteY15768"/>
              </a:cxn>
              <a:cxn ang="0">
                <a:pos x="connsiteX15769" y="connsiteY15769"/>
              </a:cxn>
              <a:cxn ang="0">
                <a:pos x="connsiteX15770" y="connsiteY15770"/>
              </a:cxn>
              <a:cxn ang="0">
                <a:pos x="connsiteX15771" y="connsiteY15771"/>
              </a:cxn>
              <a:cxn ang="0">
                <a:pos x="connsiteX15772" y="connsiteY15772"/>
              </a:cxn>
              <a:cxn ang="0">
                <a:pos x="connsiteX15773" y="connsiteY15773"/>
              </a:cxn>
              <a:cxn ang="0">
                <a:pos x="connsiteX15774" y="connsiteY15774"/>
              </a:cxn>
              <a:cxn ang="0">
                <a:pos x="connsiteX15775" y="connsiteY15775"/>
              </a:cxn>
              <a:cxn ang="0">
                <a:pos x="connsiteX15776" y="connsiteY15776"/>
              </a:cxn>
              <a:cxn ang="0">
                <a:pos x="connsiteX15777" y="connsiteY15777"/>
              </a:cxn>
              <a:cxn ang="0">
                <a:pos x="connsiteX15778" y="connsiteY15778"/>
              </a:cxn>
              <a:cxn ang="0">
                <a:pos x="connsiteX15779" y="connsiteY15779"/>
              </a:cxn>
              <a:cxn ang="0">
                <a:pos x="connsiteX15780" y="connsiteY15780"/>
              </a:cxn>
              <a:cxn ang="0">
                <a:pos x="connsiteX15781" y="connsiteY15781"/>
              </a:cxn>
              <a:cxn ang="0">
                <a:pos x="connsiteX15782" y="connsiteY15782"/>
              </a:cxn>
              <a:cxn ang="0">
                <a:pos x="connsiteX15783" y="connsiteY15783"/>
              </a:cxn>
              <a:cxn ang="0">
                <a:pos x="connsiteX15784" y="connsiteY15784"/>
              </a:cxn>
              <a:cxn ang="0">
                <a:pos x="connsiteX15785" y="connsiteY15785"/>
              </a:cxn>
              <a:cxn ang="0">
                <a:pos x="connsiteX15786" y="connsiteY15786"/>
              </a:cxn>
              <a:cxn ang="0">
                <a:pos x="connsiteX15787" y="connsiteY15787"/>
              </a:cxn>
              <a:cxn ang="0">
                <a:pos x="connsiteX15788" y="connsiteY15788"/>
              </a:cxn>
              <a:cxn ang="0">
                <a:pos x="connsiteX15789" y="connsiteY15789"/>
              </a:cxn>
              <a:cxn ang="0">
                <a:pos x="connsiteX15790" y="connsiteY15790"/>
              </a:cxn>
              <a:cxn ang="0">
                <a:pos x="connsiteX15791" y="connsiteY15791"/>
              </a:cxn>
              <a:cxn ang="0">
                <a:pos x="connsiteX15792" y="connsiteY15792"/>
              </a:cxn>
              <a:cxn ang="0">
                <a:pos x="connsiteX15793" y="connsiteY15793"/>
              </a:cxn>
              <a:cxn ang="0">
                <a:pos x="connsiteX15794" y="connsiteY15794"/>
              </a:cxn>
              <a:cxn ang="0">
                <a:pos x="connsiteX15795" y="connsiteY15795"/>
              </a:cxn>
              <a:cxn ang="0">
                <a:pos x="connsiteX15796" y="connsiteY15796"/>
              </a:cxn>
              <a:cxn ang="0">
                <a:pos x="connsiteX15797" y="connsiteY15797"/>
              </a:cxn>
              <a:cxn ang="0">
                <a:pos x="connsiteX15798" y="connsiteY15798"/>
              </a:cxn>
              <a:cxn ang="0">
                <a:pos x="connsiteX15799" y="connsiteY15799"/>
              </a:cxn>
              <a:cxn ang="0">
                <a:pos x="connsiteX15800" y="connsiteY15800"/>
              </a:cxn>
              <a:cxn ang="0">
                <a:pos x="connsiteX15801" y="connsiteY15801"/>
              </a:cxn>
              <a:cxn ang="0">
                <a:pos x="connsiteX15802" y="connsiteY15802"/>
              </a:cxn>
              <a:cxn ang="0">
                <a:pos x="connsiteX15803" y="connsiteY15803"/>
              </a:cxn>
              <a:cxn ang="0">
                <a:pos x="connsiteX15804" y="connsiteY15804"/>
              </a:cxn>
              <a:cxn ang="0">
                <a:pos x="connsiteX15805" y="connsiteY15805"/>
              </a:cxn>
              <a:cxn ang="0">
                <a:pos x="connsiteX15806" y="connsiteY15806"/>
              </a:cxn>
              <a:cxn ang="0">
                <a:pos x="connsiteX15807" y="connsiteY15807"/>
              </a:cxn>
              <a:cxn ang="0">
                <a:pos x="connsiteX15808" y="connsiteY15808"/>
              </a:cxn>
              <a:cxn ang="0">
                <a:pos x="connsiteX15809" y="connsiteY15809"/>
              </a:cxn>
              <a:cxn ang="0">
                <a:pos x="connsiteX15810" y="connsiteY15810"/>
              </a:cxn>
              <a:cxn ang="0">
                <a:pos x="connsiteX15811" y="connsiteY15811"/>
              </a:cxn>
              <a:cxn ang="0">
                <a:pos x="connsiteX15812" y="connsiteY15812"/>
              </a:cxn>
              <a:cxn ang="0">
                <a:pos x="connsiteX15813" y="connsiteY15813"/>
              </a:cxn>
              <a:cxn ang="0">
                <a:pos x="connsiteX15814" y="connsiteY15814"/>
              </a:cxn>
              <a:cxn ang="0">
                <a:pos x="connsiteX15815" y="connsiteY15815"/>
              </a:cxn>
              <a:cxn ang="0">
                <a:pos x="connsiteX15816" y="connsiteY15816"/>
              </a:cxn>
              <a:cxn ang="0">
                <a:pos x="connsiteX15817" y="connsiteY15817"/>
              </a:cxn>
              <a:cxn ang="0">
                <a:pos x="connsiteX15818" y="connsiteY15818"/>
              </a:cxn>
              <a:cxn ang="0">
                <a:pos x="connsiteX15819" y="connsiteY15819"/>
              </a:cxn>
              <a:cxn ang="0">
                <a:pos x="connsiteX15820" y="connsiteY15820"/>
              </a:cxn>
              <a:cxn ang="0">
                <a:pos x="connsiteX15821" y="connsiteY15821"/>
              </a:cxn>
              <a:cxn ang="0">
                <a:pos x="connsiteX15822" y="connsiteY15822"/>
              </a:cxn>
              <a:cxn ang="0">
                <a:pos x="connsiteX15823" y="connsiteY15823"/>
              </a:cxn>
              <a:cxn ang="0">
                <a:pos x="connsiteX15824" y="connsiteY15824"/>
              </a:cxn>
              <a:cxn ang="0">
                <a:pos x="connsiteX15825" y="connsiteY15825"/>
              </a:cxn>
              <a:cxn ang="0">
                <a:pos x="connsiteX15826" y="connsiteY15826"/>
              </a:cxn>
              <a:cxn ang="0">
                <a:pos x="connsiteX15827" y="connsiteY15827"/>
              </a:cxn>
              <a:cxn ang="0">
                <a:pos x="connsiteX15828" y="connsiteY15828"/>
              </a:cxn>
              <a:cxn ang="0">
                <a:pos x="connsiteX15829" y="connsiteY15829"/>
              </a:cxn>
              <a:cxn ang="0">
                <a:pos x="connsiteX15830" y="connsiteY15830"/>
              </a:cxn>
              <a:cxn ang="0">
                <a:pos x="connsiteX15831" y="connsiteY15831"/>
              </a:cxn>
              <a:cxn ang="0">
                <a:pos x="connsiteX15832" y="connsiteY15832"/>
              </a:cxn>
              <a:cxn ang="0">
                <a:pos x="connsiteX15833" y="connsiteY15833"/>
              </a:cxn>
              <a:cxn ang="0">
                <a:pos x="connsiteX15834" y="connsiteY15834"/>
              </a:cxn>
              <a:cxn ang="0">
                <a:pos x="connsiteX15835" y="connsiteY15835"/>
              </a:cxn>
              <a:cxn ang="0">
                <a:pos x="connsiteX15836" y="connsiteY15836"/>
              </a:cxn>
              <a:cxn ang="0">
                <a:pos x="connsiteX15837" y="connsiteY15837"/>
              </a:cxn>
              <a:cxn ang="0">
                <a:pos x="connsiteX15838" y="connsiteY15838"/>
              </a:cxn>
              <a:cxn ang="0">
                <a:pos x="connsiteX15839" y="connsiteY15839"/>
              </a:cxn>
              <a:cxn ang="0">
                <a:pos x="connsiteX15840" y="connsiteY15840"/>
              </a:cxn>
              <a:cxn ang="0">
                <a:pos x="connsiteX15841" y="connsiteY15841"/>
              </a:cxn>
              <a:cxn ang="0">
                <a:pos x="connsiteX15842" y="connsiteY15842"/>
              </a:cxn>
              <a:cxn ang="0">
                <a:pos x="connsiteX15843" y="connsiteY15843"/>
              </a:cxn>
              <a:cxn ang="0">
                <a:pos x="connsiteX15844" y="connsiteY15844"/>
              </a:cxn>
              <a:cxn ang="0">
                <a:pos x="connsiteX15845" y="connsiteY15845"/>
              </a:cxn>
              <a:cxn ang="0">
                <a:pos x="connsiteX15846" y="connsiteY15846"/>
              </a:cxn>
              <a:cxn ang="0">
                <a:pos x="connsiteX15847" y="connsiteY15847"/>
              </a:cxn>
              <a:cxn ang="0">
                <a:pos x="connsiteX15848" y="connsiteY15848"/>
              </a:cxn>
              <a:cxn ang="0">
                <a:pos x="connsiteX15849" y="connsiteY15849"/>
              </a:cxn>
              <a:cxn ang="0">
                <a:pos x="connsiteX15850" y="connsiteY15850"/>
              </a:cxn>
              <a:cxn ang="0">
                <a:pos x="connsiteX15851" y="connsiteY15851"/>
              </a:cxn>
              <a:cxn ang="0">
                <a:pos x="connsiteX15852" y="connsiteY15852"/>
              </a:cxn>
              <a:cxn ang="0">
                <a:pos x="connsiteX15853" y="connsiteY15853"/>
              </a:cxn>
              <a:cxn ang="0">
                <a:pos x="connsiteX15854" y="connsiteY15854"/>
              </a:cxn>
              <a:cxn ang="0">
                <a:pos x="connsiteX15855" y="connsiteY15855"/>
              </a:cxn>
              <a:cxn ang="0">
                <a:pos x="connsiteX15856" y="connsiteY15856"/>
              </a:cxn>
              <a:cxn ang="0">
                <a:pos x="connsiteX15857" y="connsiteY15857"/>
              </a:cxn>
              <a:cxn ang="0">
                <a:pos x="connsiteX15858" y="connsiteY15858"/>
              </a:cxn>
              <a:cxn ang="0">
                <a:pos x="connsiteX15859" y="connsiteY15859"/>
              </a:cxn>
              <a:cxn ang="0">
                <a:pos x="connsiteX15860" y="connsiteY15860"/>
              </a:cxn>
              <a:cxn ang="0">
                <a:pos x="connsiteX15861" y="connsiteY15861"/>
              </a:cxn>
              <a:cxn ang="0">
                <a:pos x="connsiteX15862" y="connsiteY15862"/>
              </a:cxn>
              <a:cxn ang="0">
                <a:pos x="connsiteX15863" y="connsiteY15863"/>
              </a:cxn>
              <a:cxn ang="0">
                <a:pos x="connsiteX15864" y="connsiteY15864"/>
              </a:cxn>
              <a:cxn ang="0">
                <a:pos x="connsiteX15865" y="connsiteY15865"/>
              </a:cxn>
              <a:cxn ang="0">
                <a:pos x="connsiteX15866" y="connsiteY15866"/>
              </a:cxn>
              <a:cxn ang="0">
                <a:pos x="connsiteX15867" y="connsiteY15867"/>
              </a:cxn>
              <a:cxn ang="0">
                <a:pos x="connsiteX15868" y="connsiteY15868"/>
              </a:cxn>
              <a:cxn ang="0">
                <a:pos x="connsiteX15869" y="connsiteY15869"/>
              </a:cxn>
              <a:cxn ang="0">
                <a:pos x="connsiteX15870" y="connsiteY15870"/>
              </a:cxn>
              <a:cxn ang="0">
                <a:pos x="connsiteX15871" y="connsiteY15871"/>
              </a:cxn>
              <a:cxn ang="0">
                <a:pos x="connsiteX15872" y="connsiteY15872"/>
              </a:cxn>
              <a:cxn ang="0">
                <a:pos x="connsiteX15873" y="connsiteY15873"/>
              </a:cxn>
              <a:cxn ang="0">
                <a:pos x="connsiteX15874" y="connsiteY15874"/>
              </a:cxn>
              <a:cxn ang="0">
                <a:pos x="connsiteX15875" y="connsiteY15875"/>
              </a:cxn>
              <a:cxn ang="0">
                <a:pos x="connsiteX15876" y="connsiteY15876"/>
              </a:cxn>
              <a:cxn ang="0">
                <a:pos x="connsiteX15877" y="connsiteY15877"/>
              </a:cxn>
              <a:cxn ang="0">
                <a:pos x="connsiteX15878" y="connsiteY15878"/>
              </a:cxn>
              <a:cxn ang="0">
                <a:pos x="connsiteX15879" y="connsiteY15879"/>
              </a:cxn>
              <a:cxn ang="0">
                <a:pos x="connsiteX15880" y="connsiteY15880"/>
              </a:cxn>
              <a:cxn ang="0">
                <a:pos x="connsiteX15881" y="connsiteY15881"/>
              </a:cxn>
              <a:cxn ang="0">
                <a:pos x="connsiteX15882" y="connsiteY15882"/>
              </a:cxn>
              <a:cxn ang="0">
                <a:pos x="connsiteX15883" y="connsiteY15883"/>
              </a:cxn>
              <a:cxn ang="0">
                <a:pos x="connsiteX15884" y="connsiteY15884"/>
              </a:cxn>
              <a:cxn ang="0">
                <a:pos x="connsiteX15885" y="connsiteY15885"/>
              </a:cxn>
              <a:cxn ang="0">
                <a:pos x="connsiteX15886" y="connsiteY15886"/>
              </a:cxn>
              <a:cxn ang="0">
                <a:pos x="connsiteX15887" y="connsiteY15887"/>
              </a:cxn>
              <a:cxn ang="0">
                <a:pos x="connsiteX15888" y="connsiteY15888"/>
              </a:cxn>
              <a:cxn ang="0">
                <a:pos x="connsiteX15889" y="connsiteY15889"/>
              </a:cxn>
              <a:cxn ang="0">
                <a:pos x="connsiteX15890" y="connsiteY15890"/>
              </a:cxn>
              <a:cxn ang="0">
                <a:pos x="connsiteX15891" y="connsiteY15891"/>
              </a:cxn>
              <a:cxn ang="0">
                <a:pos x="connsiteX15892" y="connsiteY15892"/>
              </a:cxn>
              <a:cxn ang="0">
                <a:pos x="connsiteX15893" y="connsiteY15893"/>
              </a:cxn>
              <a:cxn ang="0">
                <a:pos x="connsiteX15894" y="connsiteY15894"/>
              </a:cxn>
              <a:cxn ang="0">
                <a:pos x="connsiteX15895" y="connsiteY15895"/>
              </a:cxn>
              <a:cxn ang="0">
                <a:pos x="connsiteX15896" y="connsiteY15896"/>
              </a:cxn>
              <a:cxn ang="0">
                <a:pos x="connsiteX15897" y="connsiteY15897"/>
              </a:cxn>
              <a:cxn ang="0">
                <a:pos x="connsiteX15898" y="connsiteY15898"/>
              </a:cxn>
              <a:cxn ang="0">
                <a:pos x="connsiteX15899" y="connsiteY15899"/>
              </a:cxn>
              <a:cxn ang="0">
                <a:pos x="connsiteX15900" y="connsiteY15900"/>
              </a:cxn>
              <a:cxn ang="0">
                <a:pos x="connsiteX15901" y="connsiteY15901"/>
              </a:cxn>
              <a:cxn ang="0">
                <a:pos x="connsiteX15902" y="connsiteY15902"/>
              </a:cxn>
              <a:cxn ang="0">
                <a:pos x="connsiteX15903" y="connsiteY15903"/>
              </a:cxn>
              <a:cxn ang="0">
                <a:pos x="connsiteX15904" y="connsiteY15904"/>
              </a:cxn>
              <a:cxn ang="0">
                <a:pos x="connsiteX15905" y="connsiteY15905"/>
              </a:cxn>
              <a:cxn ang="0">
                <a:pos x="connsiteX15906" y="connsiteY15906"/>
              </a:cxn>
              <a:cxn ang="0">
                <a:pos x="connsiteX15907" y="connsiteY15907"/>
              </a:cxn>
              <a:cxn ang="0">
                <a:pos x="connsiteX15908" y="connsiteY15908"/>
              </a:cxn>
              <a:cxn ang="0">
                <a:pos x="connsiteX15909" y="connsiteY15909"/>
              </a:cxn>
              <a:cxn ang="0">
                <a:pos x="connsiteX15910" y="connsiteY15910"/>
              </a:cxn>
              <a:cxn ang="0">
                <a:pos x="connsiteX15911" y="connsiteY15911"/>
              </a:cxn>
              <a:cxn ang="0">
                <a:pos x="connsiteX15912" y="connsiteY15912"/>
              </a:cxn>
              <a:cxn ang="0">
                <a:pos x="connsiteX15913" y="connsiteY15913"/>
              </a:cxn>
              <a:cxn ang="0">
                <a:pos x="connsiteX15914" y="connsiteY15914"/>
              </a:cxn>
              <a:cxn ang="0">
                <a:pos x="connsiteX15915" y="connsiteY15915"/>
              </a:cxn>
              <a:cxn ang="0">
                <a:pos x="connsiteX15916" y="connsiteY15916"/>
              </a:cxn>
              <a:cxn ang="0">
                <a:pos x="connsiteX15917" y="connsiteY15917"/>
              </a:cxn>
              <a:cxn ang="0">
                <a:pos x="connsiteX15918" y="connsiteY15918"/>
              </a:cxn>
              <a:cxn ang="0">
                <a:pos x="connsiteX15919" y="connsiteY15919"/>
              </a:cxn>
              <a:cxn ang="0">
                <a:pos x="connsiteX15920" y="connsiteY15920"/>
              </a:cxn>
              <a:cxn ang="0">
                <a:pos x="connsiteX15921" y="connsiteY15921"/>
              </a:cxn>
              <a:cxn ang="0">
                <a:pos x="connsiteX15922" y="connsiteY15922"/>
              </a:cxn>
              <a:cxn ang="0">
                <a:pos x="connsiteX15923" y="connsiteY15923"/>
              </a:cxn>
              <a:cxn ang="0">
                <a:pos x="connsiteX15924" y="connsiteY15924"/>
              </a:cxn>
              <a:cxn ang="0">
                <a:pos x="connsiteX15925" y="connsiteY15925"/>
              </a:cxn>
              <a:cxn ang="0">
                <a:pos x="connsiteX15926" y="connsiteY15926"/>
              </a:cxn>
              <a:cxn ang="0">
                <a:pos x="connsiteX15927" y="connsiteY15927"/>
              </a:cxn>
              <a:cxn ang="0">
                <a:pos x="connsiteX15928" y="connsiteY15928"/>
              </a:cxn>
              <a:cxn ang="0">
                <a:pos x="connsiteX15929" y="connsiteY15929"/>
              </a:cxn>
              <a:cxn ang="0">
                <a:pos x="connsiteX15930" y="connsiteY15930"/>
              </a:cxn>
              <a:cxn ang="0">
                <a:pos x="connsiteX15931" y="connsiteY15931"/>
              </a:cxn>
              <a:cxn ang="0">
                <a:pos x="connsiteX15932" y="connsiteY15932"/>
              </a:cxn>
              <a:cxn ang="0">
                <a:pos x="connsiteX15933" y="connsiteY15933"/>
              </a:cxn>
              <a:cxn ang="0">
                <a:pos x="connsiteX15934" y="connsiteY15934"/>
              </a:cxn>
              <a:cxn ang="0">
                <a:pos x="connsiteX15935" y="connsiteY15935"/>
              </a:cxn>
              <a:cxn ang="0">
                <a:pos x="connsiteX15936" y="connsiteY15936"/>
              </a:cxn>
              <a:cxn ang="0">
                <a:pos x="connsiteX15937" y="connsiteY15937"/>
              </a:cxn>
              <a:cxn ang="0">
                <a:pos x="connsiteX15938" y="connsiteY15938"/>
              </a:cxn>
              <a:cxn ang="0">
                <a:pos x="connsiteX15939" y="connsiteY15939"/>
              </a:cxn>
              <a:cxn ang="0">
                <a:pos x="connsiteX15940" y="connsiteY15940"/>
              </a:cxn>
              <a:cxn ang="0">
                <a:pos x="connsiteX15941" y="connsiteY15941"/>
              </a:cxn>
              <a:cxn ang="0">
                <a:pos x="connsiteX15942" y="connsiteY15942"/>
              </a:cxn>
              <a:cxn ang="0">
                <a:pos x="connsiteX15943" y="connsiteY15943"/>
              </a:cxn>
              <a:cxn ang="0">
                <a:pos x="connsiteX15944" y="connsiteY15944"/>
              </a:cxn>
              <a:cxn ang="0">
                <a:pos x="connsiteX15945" y="connsiteY15945"/>
              </a:cxn>
              <a:cxn ang="0">
                <a:pos x="connsiteX15946" y="connsiteY15946"/>
              </a:cxn>
              <a:cxn ang="0">
                <a:pos x="connsiteX15947" y="connsiteY15947"/>
              </a:cxn>
              <a:cxn ang="0">
                <a:pos x="connsiteX15948" y="connsiteY15948"/>
              </a:cxn>
              <a:cxn ang="0">
                <a:pos x="connsiteX15949" y="connsiteY15949"/>
              </a:cxn>
              <a:cxn ang="0">
                <a:pos x="connsiteX15950" y="connsiteY15950"/>
              </a:cxn>
              <a:cxn ang="0">
                <a:pos x="connsiteX15951" y="connsiteY15951"/>
              </a:cxn>
              <a:cxn ang="0">
                <a:pos x="connsiteX15952" y="connsiteY15952"/>
              </a:cxn>
              <a:cxn ang="0">
                <a:pos x="connsiteX15953" y="connsiteY15953"/>
              </a:cxn>
              <a:cxn ang="0">
                <a:pos x="connsiteX15954" y="connsiteY15954"/>
              </a:cxn>
              <a:cxn ang="0">
                <a:pos x="connsiteX15955" y="connsiteY15955"/>
              </a:cxn>
              <a:cxn ang="0">
                <a:pos x="connsiteX15956" y="connsiteY15956"/>
              </a:cxn>
              <a:cxn ang="0">
                <a:pos x="connsiteX15957" y="connsiteY15957"/>
              </a:cxn>
              <a:cxn ang="0">
                <a:pos x="connsiteX15958" y="connsiteY15958"/>
              </a:cxn>
              <a:cxn ang="0">
                <a:pos x="connsiteX15959" y="connsiteY15959"/>
              </a:cxn>
              <a:cxn ang="0">
                <a:pos x="connsiteX15960" y="connsiteY15960"/>
              </a:cxn>
              <a:cxn ang="0">
                <a:pos x="connsiteX15961" y="connsiteY15961"/>
              </a:cxn>
              <a:cxn ang="0">
                <a:pos x="connsiteX15962" y="connsiteY15962"/>
              </a:cxn>
              <a:cxn ang="0">
                <a:pos x="connsiteX15963" y="connsiteY15963"/>
              </a:cxn>
              <a:cxn ang="0">
                <a:pos x="connsiteX15964" y="connsiteY15964"/>
              </a:cxn>
              <a:cxn ang="0">
                <a:pos x="connsiteX15965" y="connsiteY15965"/>
              </a:cxn>
              <a:cxn ang="0">
                <a:pos x="connsiteX15966" y="connsiteY15966"/>
              </a:cxn>
              <a:cxn ang="0">
                <a:pos x="connsiteX15967" y="connsiteY15967"/>
              </a:cxn>
              <a:cxn ang="0">
                <a:pos x="connsiteX15968" y="connsiteY15968"/>
              </a:cxn>
              <a:cxn ang="0">
                <a:pos x="connsiteX15969" y="connsiteY15969"/>
              </a:cxn>
              <a:cxn ang="0">
                <a:pos x="connsiteX15970" y="connsiteY15970"/>
              </a:cxn>
              <a:cxn ang="0">
                <a:pos x="connsiteX15971" y="connsiteY15971"/>
              </a:cxn>
              <a:cxn ang="0">
                <a:pos x="connsiteX15972" y="connsiteY15972"/>
              </a:cxn>
              <a:cxn ang="0">
                <a:pos x="connsiteX15973" y="connsiteY15973"/>
              </a:cxn>
              <a:cxn ang="0">
                <a:pos x="connsiteX15974" y="connsiteY15974"/>
              </a:cxn>
              <a:cxn ang="0">
                <a:pos x="connsiteX15975" y="connsiteY15975"/>
              </a:cxn>
              <a:cxn ang="0">
                <a:pos x="connsiteX15976" y="connsiteY15976"/>
              </a:cxn>
              <a:cxn ang="0">
                <a:pos x="connsiteX15977" y="connsiteY15977"/>
              </a:cxn>
              <a:cxn ang="0">
                <a:pos x="connsiteX15978" y="connsiteY15978"/>
              </a:cxn>
              <a:cxn ang="0">
                <a:pos x="connsiteX15979" y="connsiteY15979"/>
              </a:cxn>
              <a:cxn ang="0">
                <a:pos x="connsiteX15980" y="connsiteY15980"/>
              </a:cxn>
              <a:cxn ang="0">
                <a:pos x="connsiteX15981" y="connsiteY15981"/>
              </a:cxn>
              <a:cxn ang="0">
                <a:pos x="connsiteX15982" y="connsiteY15982"/>
              </a:cxn>
              <a:cxn ang="0">
                <a:pos x="connsiteX15983" y="connsiteY15983"/>
              </a:cxn>
              <a:cxn ang="0">
                <a:pos x="connsiteX15984" y="connsiteY15984"/>
              </a:cxn>
              <a:cxn ang="0">
                <a:pos x="connsiteX15985" y="connsiteY15985"/>
              </a:cxn>
              <a:cxn ang="0">
                <a:pos x="connsiteX15986" y="connsiteY15986"/>
              </a:cxn>
              <a:cxn ang="0">
                <a:pos x="connsiteX15987" y="connsiteY15987"/>
              </a:cxn>
              <a:cxn ang="0">
                <a:pos x="connsiteX15988" y="connsiteY15988"/>
              </a:cxn>
              <a:cxn ang="0">
                <a:pos x="connsiteX15989" y="connsiteY15989"/>
              </a:cxn>
              <a:cxn ang="0">
                <a:pos x="connsiteX15990" y="connsiteY15990"/>
              </a:cxn>
              <a:cxn ang="0">
                <a:pos x="connsiteX15991" y="connsiteY15991"/>
              </a:cxn>
              <a:cxn ang="0">
                <a:pos x="connsiteX15992" y="connsiteY15992"/>
              </a:cxn>
              <a:cxn ang="0">
                <a:pos x="connsiteX15993" y="connsiteY15993"/>
              </a:cxn>
              <a:cxn ang="0">
                <a:pos x="connsiteX15994" y="connsiteY15994"/>
              </a:cxn>
              <a:cxn ang="0">
                <a:pos x="connsiteX15995" y="connsiteY15995"/>
              </a:cxn>
              <a:cxn ang="0">
                <a:pos x="connsiteX15996" y="connsiteY15996"/>
              </a:cxn>
              <a:cxn ang="0">
                <a:pos x="connsiteX15997" y="connsiteY15997"/>
              </a:cxn>
              <a:cxn ang="0">
                <a:pos x="connsiteX15998" y="connsiteY15998"/>
              </a:cxn>
              <a:cxn ang="0">
                <a:pos x="connsiteX15999" y="connsiteY15999"/>
              </a:cxn>
              <a:cxn ang="0">
                <a:pos x="connsiteX16000" y="connsiteY16000"/>
              </a:cxn>
              <a:cxn ang="0">
                <a:pos x="connsiteX16001" y="connsiteY16001"/>
              </a:cxn>
              <a:cxn ang="0">
                <a:pos x="connsiteX16002" y="connsiteY16002"/>
              </a:cxn>
              <a:cxn ang="0">
                <a:pos x="connsiteX16003" y="connsiteY16003"/>
              </a:cxn>
              <a:cxn ang="0">
                <a:pos x="connsiteX16004" y="connsiteY16004"/>
              </a:cxn>
              <a:cxn ang="0">
                <a:pos x="connsiteX16005" y="connsiteY16005"/>
              </a:cxn>
              <a:cxn ang="0">
                <a:pos x="connsiteX16006" y="connsiteY16006"/>
              </a:cxn>
              <a:cxn ang="0">
                <a:pos x="connsiteX16007" y="connsiteY16007"/>
              </a:cxn>
              <a:cxn ang="0">
                <a:pos x="connsiteX16008" y="connsiteY16008"/>
              </a:cxn>
              <a:cxn ang="0">
                <a:pos x="connsiteX16009" y="connsiteY16009"/>
              </a:cxn>
              <a:cxn ang="0">
                <a:pos x="connsiteX16010" y="connsiteY16010"/>
              </a:cxn>
              <a:cxn ang="0">
                <a:pos x="connsiteX16011" y="connsiteY16011"/>
              </a:cxn>
              <a:cxn ang="0">
                <a:pos x="connsiteX16012" y="connsiteY16012"/>
              </a:cxn>
              <a:cxn ang="0">
                <a:pos x="connsiteX16013" y="connsiteY16013"/>
              </a:cxn>
              <a:cxn ang="0">
                <a:pos x="connsiteX16014" y="connsiteY16014"/>
              </a:cxn>
              <a:cxn ang="0">
                <a:pos x="connsiteX16015" y="connsiteY16015"/>
              </a:cxn>
              <a:cxn ang="0">
                <a:pos x="connsiteX16016" y="connsiteY16016"/>
              </a:cxn>
              <a:cxn ang="0">
                <a:pos x="connsiteX16017" y="connsiteY16017"/>
              </a:cxn>
              <a:cxn ang="0">
                <a:pos x="connsiteX16018" y="connsiteY16018"/>
              </a:cxn>
              <a:cxn ang="0">
                <a:pos x="connsiteX16019" y="connsiteY16019"/>
              </a:cxn>
              <a:cxn ang="0">
                <a:pos x="connsiteX16020" y="connsiteY16020"/>
              </a:cxn>
              <a:cxn ang="0">
                <a:pos x="connsiteX16021" y="connsiteY16021"/>
              </a:cxn>
              <a:cxn ang="0">
                <a:pos x="connsiteX16022" y="connsiteY16022"/>
              </a:cxn>
              <a:cxn ang="0">
                <a:pos x="connsiteX16023" y="connsiteY16023"/>
              </a:cxn>
              <a:cxn ang="0">
                <a:pos x="connsiteX16024" y="connsiteY16024"/>
              </a:cxn>
              <a:cxn ang="0">
                <a:pos x="connsiteX16025" y="connsiteY16025"/>
              </a:cxn>
              <a:cxn ang="0">
                <a:pos x="connsiteX16026" y="connsiteY16026"/>
              </a:cxn>
              <a:cxn ang="0">
                <a:pos x="connsiteX16027" y="connsiteY16027"/>
              </a:cxn>
              <a:cxn ang="0">
                <a:pos x="connsiteX16028" y="connsiteY16028"/>
              </a:cxn>
              <a:cxn ang="0">
                <a:pos x="connsiteX16029" y="connsiteY16029"/>
              </a:cxn>
              <a:cxn ang="0">
                <a:pos x="connsiteX16030" y="connsiteY16030"/>
              </a:cxn>
              <a:cxn ang="0">
                <a:pos x="connsiteX16031" y="connsiteY16031"/>
              </a:cxn>
              <a:cxn ang="0">
                <a:pos x="connsiteX16032" y="connsiteY16032"/>
              </a:cxn>
              <a:cxn ang="0">
                <a:pos x="connsiteX16033" y="connsiteY16033"/>
              </a:cxn>
              <a:cxn ang="0">
                <a:pos x="connsiteX16034" y="connsiteY16034"/>
              </a:cxn>
              <a:cxn ang="0">
                <a:pos x="connsiteX16035" y="connsiteY16035"/>
              </a:cxn>
              <a:cxn ang="0">
                <a:pos x="connsiteX16036" y="connsiteY16036"/>
              </a:cxn>
              <a:cxn ang="0">
                <a:pos x="connsiteX16037" y="connsiteY16037"/>
              </a:cxn>
              <a:cxn ang="0">
                <a:pos x="connsiteX16038" y="connsiteY16038"/>
              </a:cxn>
              <a:cxn ang="0">
                <a:pos x="connsiteX16039" y="connsiteY16039"/>
              </a:cxn>
              <a:cxn ang="0">
                <a:pos x="connsiteX16040" y="connsiteY16040"/>
              </a:cxn>
              <a:cxn ang="0">
                <a:pos x="connsiteX16041" y="connsiteY16041"/>
              </a:cxn>
              <a:cxn ang="0">
                <a:pos x="connsiteX16042" y="connsiteY16042"/>
              </a:cxn>
              <a:cxn ang="0">
                <a:pos x="connsiteX16043" y="connsiteY16043"/>
              </a:cxn>
              <a:cxn ang="0">
                <a:pos x="connsiteX16044" y="connsiteY16044"/>
              </a:cxn>
              <a:cxn ang="0">
                <a:pos x="connsiteX16045" y="connsiteY16045"/>
              </a:cxn>
              <a:cxn ang="0">
                <a:pos x="connsiteX16046" y="connsiteY16046"/>
              </a:cxn>
              <a:cxn ang="0">
                <a:pos x="connsiteX16047" y="connsiteY16047"/>
              </a:cxn>
              <a:cxn ang="0">
                <a:pos x="connsiteX16048" y="connsiteY16048"/>
              </a:cxn>
              <a:cxn ang="0">
                <a:pos x="connsiteX16049" y="connsiteY16049"/>
              </a:cxn>
              <a:cxn ang="0">
                <a:pos x="connsiteX16050" y="connsiteY16050"/>
              </a:cxn>
              <a:cxn ang="0">
                <a:pos x="connsiteX16051" y="connsiteY16051"/>
              </a:cxn>
              <a:cxn ang="0">
                <a:pos x="connsiteX16052" y="connsiteY16052"/>
              </a:cxn>
              <a:cxn ang="0">
                <a:pos x="connsiteX16053" y="connsiteY16053"/>
              </a:cxn>
              <a:cxn ang="0">
                <a:pos x="connsiteX16054" y="connsiteY16054"/>
              </a:cxn>
              <a:cxn ang="0">
                <a:pos x="connsiteX16055" y="connsiteY16055"/>
              </a:cxn>
              <a:cxn ang="0">
                <a:pos x="connsiteX16056" y="connsiteY16056"/>
              </a:cxn>
              <a:cxn ang="0">
                <a:pos x="connsiteX16057" y="connsiteY16057"/>
              </a:cxn>
              <a:cxn ang="0">
                <a:pos x="connsiteX16058" y="connsiteY16058"/>
              </a:cxn>
              <a:cxn ang="0">
                <a:pos x="connsiteX16059" y="connsiteY16059"/>
              </a:cxn>
              <a:cxn ang="0">
                <a:pos x="connsiteX16060" y="connsiteY16060"/>
              </a:cxn>
              <a:cxn ang="0">
                <a:pos x="connsiteX16061" y="connsiteY16061"/>
              </a:cxn>
              <a:cxn ang="0">
                <a:pos x="connsiteX16062" y="connsiteY16062"/>
              </a:cxn>
              <a:cxn ang="0">
                <a:pos x="connsiteX16063" y="connsiteY16063"/>
              </a:cxn>
              <a:cxn ang="0">
                <a:pos x="connsiteX16064" y="connsiteY16064"/>
              </a:cxn>
              <a:cxn ang="0">
                <a:pos x="connsiteX16065" y="connsiteY16065"/>
              </a:cxn>
              <a:cxn ang="0">
                <a:pos x="connsiteX16066" y="connsiteY16066"/>
              </a:cxn>
              <a:cxn ang="0">
                <a:pos x="connsiteX16067" y="connsiteY16067"/>
              </a:cxn>
              <a:cxn ang="0">
                <a:pos x="connsiteX16068" y="connsiteY16068"/>
              </a:cxn>
              <a:cxn ang="0">
                <a:pos x="connsiteX16069" y="connsiteY16069"/>
              </a:cxn>
              <a:cxn ang="0">
                <a:pos x="connsiteX16070" y="connsiteY16070"/>
              </a:cxn>
              <a:cxn ang="0">
                <a:pos x="connsiteX16071" y="connsiteY16071"/>
              </a:cxn>
              <a:cxn ang="0">
                <a:pos x="connsiteX16072" y="connsiteY16072"/>
              </a:cxn>
              <a:cxn ang="0">
                <a:pos x="connsiteX16073" y="connsiteY16073"/>
              </a:cxn>
              <a:cxn ang="0">
                <a:pos x="connsiteX16074" y="connsiteY16074"/>
              </a:cxn>
              <a:cxn ang="0">
                <a:pos x="connsiteX16075" y="connsiteY16075"/>
              </a:cxn>
              <a:cxn ang="0">
                <a:pos x="connsiteX16076" y="connsiteY16076"/>
              </a:cxn>
              <a:cxn ang="0">
                <a:pos x="connsiteX16077" y="connsiteY16077"/>
              </a:cxn>
              <a:cxn ang="0">
                <a:pos x="connsiteX16078" y="connsiteY16078"/>
              </a:cxn>
              <a:cxn ang="0">
                <a:pos x="connsiteX16079" y="connsiteY16079"/>
              </a:cxn>
              <a:cxn ang="0">
                <a:pos x="connsiteX16080" y="connsiteY16080"/>
              </a:cxn>
              <a:cxn ang="0">
                <a:pos x="connsiteX16081" y="connsiteY16081"/>
              </a:cxn>
              <a:cxn ang="0">
                <a:pos x="connsiteX16082" y="connsiteY16082"/>
              </a:cxn>
              <a:cxn ang="0">
                <a:pos x="connsiteX16083" y="connsiteY16083"/>
              </a:cxn>
              <a:cxn ang="0">
                <a:pos x="connsiteX16084" y="connsiteY16084"/>
              </a:cxn>
              <a:cxn ang="0">
                <a:pos x="connsiteX16085" y="connsiteY16085"/>
              </a:cxn>
              <a:cxn ang="0">
                <a:pos x="connsiteX16086" y="connsiteY16086"/>
              </a:cxn>
              <a:cxn ang="0">
                <a:pos x="connsiteX16087" y="connsiteY16087"/>
              </a:cxn>
              <a:cxn ang="0">
                <a:pos x="connsiteX16088" y="connsiteY16088"/>
              </a:cxn>
              <a:cxn ang="0">
                <a:pos x="connsiteX16089" y="connsiteY16089"/>
              </a:cxn>
              <a:cxn ang="0">
                <a:pos x="connsiteX16090" y="connsiteY16090"/>
              </a:cxn>
              <a:cxn ang="0">
                <a:pos x="connsiteX16091" y="connsiteY16091"/>
              </a:cxn>
              <a:cxn ang="0">
                <a:pos x="connsiteX16092" y="connsiteY16092"/>
              </a:cxn>
              <a:cxn ang="0">
                <a:pos x="connsiteX16093" y="connsiteY16093"/>
              </a:cxn>
              <a:cxn ang="0">
                <a:pos x="connsiteX16094" y="connsiteY16094"/>
              </a:cxn>
              <a:cxn ang="0">
                <a:pos x="connsiteX16095" y="connsiteY16095"/>
              </a:cxn>
              <a:cxn ang="0">
                <a:pos x="connsiteX16096" y="connsiteY16096"/>
              </a:cxn>
              <a:cxn ang="0">
                <a:pos x="connsiteX16097" y="connsiteY16097"/>
              </a:cxn>
              <a:cxn ang="0">
                <a:pos x="connsiteX16098" y="connsiteY16098"/>
              </a:cxn>
              <a:cxn ang="0">
                <a:pos x="connsiteX16099" y="connsiteY16099"/>
              </a:cxn>
              <a:cxn ang="0">
                <a:pos x="connsiteX16100" y="connsiteY16100"/>
              </a:cxn>
              <a:cxn ang="0">
                <a:pos x="connsiteX16101" y="connsiteY16101"/>
              </a:cxn>
              <a:cxn ang="0">
                <a:pos x="connsiteX16102" y="connsiteY16102"/>
              </a:cxn>
              <a:cxn ang="0">
                <a:pos x="connsiteX16103" y="connsiteY16103"/>
              </a:cxn>
              <a:cxn ang="0">
                <a:pos x="connsiteX16104" y="connsiteY16104"/>
              </a:cxn>
              <a:cxn ang="0">
                <a:pos x="connsiteX16105" y="connsiteY16105"/>
              </a:cxn>
              <a:cxn ang="0">
                <a:pos x="connsiteX16106" y="connsiteY16106"/>
              </a:cxn>
              <a:cxn ang="0">
                <a:pos x="connsiteX16107" y="connsiteY16107"/>
              </a:cxn>
              <a:cxn ang="0">
                <a:pos x="connsiteX16108" y="connsiteY16108"/>
              </a:cxn>
              <a:cxn ang="0">
                <a:pos x="connsiteX16109" y="connsiteY16109"/>
              </a:cxn>
              <a:cxn ang="0">
                <a:pos x="connsiteX16110" y="connsiteY16110"/>
              </a:cxn>
              <a:cxn ang="0">
                <a:pos x="connsiteX16111" y="connsiteY16111"/>
              </a:cxn>
              <a:cxn ang="0">
                <a:pos x="connsiteX16112" y="connsiteY16112"/>
              </a:cxn>
              <a:cxn ang="0">
                <a:pos x="connsiteX16113" y="connsiteY16113"/>
              </a:cxn>
              <a:cxn ang="0">
                <a:pos x="connsiteX16114" y="connsiteY16114"/>
              </a:cxn>
              <a:cxn ang="0">
                <a:pos x="connsiteX16115" y="connsiteY16115"/>
              </a:cxn>
              <a:cxn ang="0">
                <a:pos x="connsiteX16116" y="connsiteY16116"/>
              </a:cxn>
              <a:cxn ang="0">
                <a:pos x="connsiteX16117" y="connsiteY16117"/>
              </a:cxn>
              <a:cxn ang="0">
                <a:pos x="connsiteX16118" y="connsiteY16118"/>
              </a:cxn>
              <a:cxn ang="0">
                <a:pos x="connsiteX16119" y="connsiteY16119"/>
              </a:cxn>
              <a:cxn ang="0">
                <a:pos x="connsiteX16120" y="connsiteY16120"/>
              </a:cxn>
              <a:cxn ang="0">
                <a:pos x="connsiteX16121" y="connsiteY16121"/>
              </a:cxn>
              <a:cxn ang="0">
                <a:pos x="connsiteX16122" y="connsiteY16122"/>
              </a:cxn>
              <a:cxn ang="0">
                <a:pos x="connsiteX16123" y="connsiteY16123"/>
              </a:cxn>
              <a:cxn ang="0">
                <a:pos x="connsiteX16124" y="connsiteY16124"/>
              </a:cxn>
              <a:cxn ang="0">
                <a:pos x="connsiteX16125" y="connsiteY16125"/>
              </a:cxn>
              <a:cxn ang="0">
                <a:pos x="connsiteX16126" y="connsiteY16126"/>
              </a:cxn>
              <a:cxn ang="0">
                <a:pos x="connsiteX16127" y="connsiteY16127"/>
              </a:cxn>
              <a:cxn ang="0">
                <a:pos x="connsiteX16128" y="connsiteY16128"/>
              </a:cxn>
              <a:cxn ang="0">
                <a:pos x="connsiteX16129" y="connsiteY16129"/>
              </a:cxn>
              <a:cxn ang="0">
                <a:pos x="connsiteX16130" y="connsiteY16130"/>
              </a:cxn>
              <a:cxn ang="0">
                <a:pos x="connsiteX16131" y="connsiteY16131"/>
              </a:cxn>
              <a:cxn ang="0">
                <a:pos x="connsiteX16132" y="connsiteY16132"/>
              </a:cxn>
              <a:cxn ang="0">
                <a:pos x="connsiteX16133" y="connsiteY16133"/>
              </a:cxn>
              <a:cxn ang="0">
                <a:pos x="connsiteX16134" y="connsiteY16134"/>
              </a:cxn>
              <a:cxn ang="0">
                <a:pos x="connsiteX16135" y="connsiteY16135"/>
              </a:cxn>
              <a:cxn ang="0">
                <a:pos x="connsiteX16136" y="connsiteY16136"/>
              </a:cxn>
              <a:cxn ang="0">
                <a:pos x="connsiteX16137" y="connsiteY16137"/>
              </a:cxn>
              <a:cxn ang="0">
                <a:pos x="connsiteX16138" y="connsiteY16138"/>
              </a:cxn>
              <a:cxn ang="0">
                <a:pos x="connsiteX16139" y="connsiteY16139"/>
              </a:cxn>
              <a:cxn ang="0">
                <a:pos x="connsiteX16140" y="connsiteY16140"/>
              </a:cxn>
              <a:cxn ang="0">
                <a:pos x="connsiteX16141" y="connsiteY16141"/>
              </a:cxn>
              <a:cxn ang="0">
                <a:pos x="connsiteX16142" y="connsiteY16142"/>
              </a:cxn>
              <a:cxn ang="0">
                <a:pos x="connsiteX16143" y="connsiteY16143"/>
              </a:cxn>
              <a:cxn ang="0">
                <a:pos x="connsiteX16144" y="connsiteY16144"/>
              </a:cxn>
              <a:cxn ang="0">
                <a:pos x="connsiteX16145" y="connsiteY16145"/>
              </a:cxn>
              <a:cxn ang="0">
                <a:pos x="connsiteX16146" y="connsiteY16146"/>
              </a:cxn>
              <a:cxn ang="0">
                <a:pos x="connsiteX16147" y="connsiteY16147"/>
              </a:cxn>
              <a:cxn ang="0">
                <a:pos x="connsiteX16148" y="connsiteY16148"/>
              </a:cxn>
              <a:cxn ang="0">
                <a:pos x="connsiteX16149" y="connsiteY16149"/>
              </a:cxn>
              <a:cxn ang="0">
                <a:pos x="connsiteX16150" y="connsiteY16150"/>
              </a:cxn>
              <a:cxn ang="0">
                <a:pos x="connsiteX16151" y="connsiteY16151"/>
              </a:cxn>
              <a:cxn ang="0">
                <a:pos x="connsiteX16152" y="connsiteY16152"/>
              </a:cxn>
              <a:cxn ang="0">
                <a:pos x="connsiteX16153" y="connsiteY16153"/>
              </a:cxn>
              <a:cxn ang="0">
                <a:pos x="connsiteX16154" y="connsiteY16154"/>
              </a:cxn>
              <a:cxn ang="0">
                <a:pos x="connsiteX16155" y="connsiteY16155"/>
              </a:cxn>
              <a:cxn ang="0">
                <a:pos x="connsiteX16156" y="connsiteY16156"/>
              </a:cxn>
              <a:cxn ang="0">
                <a:pos x="connsiteX16157" y="connsiteY16157"/>
              </a:cxn>
              <a:cxn ang="0">
                <a:pos x="connsiteX16158" y="connsiteY16158"/>
              </a:cxn>
              <a:cxn ang="0">
                <a:pos x="connsiteX16159" y="connsiteY16159"/>
              </a:cxn>
              <a:cxn ang="0">
                <a:pos x="connsiteX16160" y="connsiteY16160"/>
              </a:cxn>
              <a:cxn ang="0">
                <a:pos x="connsiteX16161" y="connsiteY16161"/>
              </a:cxn>
              <a:cxn ang="0">
                <a:pos x="connsiteX16162" y="connsiteY16162"/>
              </a:cxn>
              <a:cxn ang="0">
                <a:pos x="connsiteX16163" y="connsiteY16163"/>
              </a:cxn>
              <a:cxn ang="0">
                <a:pos x="connsiteX16164" y="connsiteY16164"/>
              </a:cxn>
              <a:cxn ang="0">
                <a:pos x="connsiteX16165" y="connsiteY16165"/>
              </a:cxn>
              <a:cxn ang="0">
                <a:pos x="connsiteX16166" y="connsiteY16166"/>
              </a:cxn>
              <a:cxn ang="0">
                <a:pos x="connsiteX16167" y="connsiteY16167"/>
              </a:cxn>
              <a:cxn ang="0">
                <a:pos x="connsiteX16168" y="connsiteY16168"/>
              </a:cxn>
              <a:cxn ang="0">
                <a:pos x="connsiteX16169" y="connsiteY16169"/>
              </a:cxn>
              <a:cxn ang="0">
                <a:pos x="connsiteX16170" y="connsiteY16170"/>
              </a:cxn>
              <a:cxn ang="0">
                <a:pos x="connsiteX16171" y="connsiteY16171"/>
              </a:cxn>
              <a:cxn ang="0">
                <a:pos x="connsiteX16172" y="connsiteY16172"/>
              </a:cxn>
              <a:cxn ang="0">
                <a:pos x="connsiteX16173" y="connsiteY16173"/>
              </a:cxn>
              <a:cxn ang="0">
                <a:pos x="connsiteX16174" y="connsiteY16174"/>
              </a:cxn>
              <a:cxn ang="0">
                <a:pos x="connsiteX16175" y="connsiteY16175"/>
              </a:cxn>
              <a:cxn ang="0">
                <a:pos x="connsiteX16176" y="connsiteY16176"/>
              </a:cxn>
              <a:cxn ang="0">
                <a:pos x="connsiteX16177" y="connsiteY16177"/>
              </a:cxn>
              <a:cxn ang="0">
                <a:pos x="connsiteX16178" y="connsiteY16178"/>
              </a:cxn>
              <a:cxn ang="0">
                <a:pos x="connsiteX16179" y="connsiteY16179"/>
              </a:cxn>
              <a:cxn ang="0">
                <a:pos x="connsiteX16180" y="connsiteY16180"/>
              </a:cxn>
              <a:cxn ang="0">
                <a:pos x="connsiteX16181" y="connsiteY16181"/>
              </a:cxn>
              <a:cxn ang="0">
                <a:pos x="connsiteX16182" y="connsiteY16182"/>
              </a:cxn>
              <a:cxn ang="0">
                <a:pos x="connsiteX16183" y="connsiteY16183"/>
              </a:cxn>
              <a:cxn ang="0">
                <a:pos x="connsiteX16184" y="connsiteY16184"/>
              </a:cxn>
              <a:cxn ang="0">
                <a:pos x="connsiteX16185" y="connsiteY16185"/>
              </a:cxn>
              <a:cxn ang="0">
                <a:pos x="connsiteX16186" y="connsiteY16186"/>
              </a:cxn>
              <a:cxn ang="0">
                <a:pos x="connsiteX16187" y="connsiteY16187"/>
              </a:cxn>
              <a:cxn ang="0">
                <a:pos x="connsiteX16188" y="connsiteY16188"/>
              </a:cxn>
              <a:cxn ang="0">
                <a:pos x="connsiteX16189" y="connsiteY16189"/>
              </a:cxn>
              <a:cxn ang="0">
                <a:pos x="connsiteX16190" y="connsiteY16190"/>
              </a:cxn>
              <a:cxn ang="0">
                <a:pos x="connsiteX16191" y="connsiteY16191"/>
              </a:cxn>
              <a:cxn ang="0">
                <a:pos x="connsiteX16192" y="connsiteY16192"/>
              </a:cxn>
              <a:cxn ang="0">
                <a:pos x="connsiteX16193" y="connsiteY16193"/>
              </a:cxn>
              <a:cxn ang="0">
                <a:pos x="connsiteX16194" y="connsiteY16194"/>
              </a:cxn>
              <a:cxn ang="0">
                <a:pos x="connsiteX16195" y="connsiteY16195"/>
              </a:cxn>
              <a:cxn ang="0">
                <a:pos x="connsiteX16196" y="connsiteY16196"/>
              </a:cxn>
              <a:cxn ang="0">
                <a:pos x="connsiteX16197" y="connsiteY16197"/>
              </a:cxn>
              <a:cxn ang="0">
                <a:pos x="connsiteX16198" y="connsiteY16198"/>
              </a:cxn>
              <a:cxn ang="0">
                <a:pos x="connsiteX16199" y="connsiteY16199"/>
              </a:cxn>
              <a:cxn ang="0">
                <a:pos x="connsiteX16200" y="connsiteY16200"/>
              </a:cxn>
              <a:cxn ang="0">
                <a:pos x="connsiteX16201" y="connsiteY16201"/>
              </a:cxn>
              <a:cxn ang="0">
                <a:pos x="connsiteX16202" y="connsiteY16202"/>
              </a:cxn>
              <a:cxn ang="0">
                <a:pos x="connsiteX16203" y="connsiteY16203"/>
              </a:cxn>
              <a:cxn ang="0">
                <a:pos x="connsiteX16204" y="connsiteY16204"/>
              </a:cxn>
              <a:cxn ang="0">
                <a:pos x="connsiteX16205" y="connsiteY16205"/>
              </a:cxn>
              <a:cxn ang="0">
                <a:pos x="connsiteX16206" y="connsiteY16206"/>
              </a:cxn>
              <a:cxn ang="0">
                <a:pos x="connsiteX16207" y="connsiteY16207"/>
              </a:cxn>
              <a:cxn ang="0">
                <a:pos x="connsiteX16208" y="connsiteY16208"/>
              </a:cxn>
              <a:cxn ang="0">
                <a:pos x="connsiteX16209" y="connsiteY16209"/>
              </a:cxn>
              <a:cxn ang="0">
                <a:pos x="connsiteX16210" y="connsiteY16210"/>
              </a:cxn>
              <a:cxn ang="0">
                <a:pos x="connsiteX16211" y="connsiteY16211"/>
              </a:cxn>
              <a:cxn ang="0">
                <a:pos x="connsiteX16212" y="connsiteY16212"/>
              </a:cxn>
              <a:cxn ang="0">
                <a:pos x="connsiteX16213" y="connsiteY16213"/>
              </a:cxn>
              <a:cxn ang="0">
                <a:pos x="connsiteX16214" y="connsiteY16214"/>
              </a:cxn>
              <a:cxn ang="0">
                <a:pos x="connsiteX16215" y="connsiteY16215"/>
              </a:cxn>
              <a:cxn ang="0">
                <a:pos x="connsiteX16216" y="connsiteY16216"/>
              </a:cxn>
              <a:cxn ang="0">
                <a:pos x="connsiteX16217" y="connsiteY16217"/>
              </a:cxn>
              <a:cxn ang="0">
                <a:pos x="connsiteX16218" y="connsiteY16218"/>
              </a:cxn>
              <a:cxn ang="0">
                <a:pos x="connsiteX16219" y="connsiteY16219"/>
              </a:cxn>
              <a:cxn ang="0">
                <a:pos x="connsiteX16220" y="connsiteY16220"/>
              </a:cxn>
              <a:cxn ang="0">
                <a:pos x="connsiteX16221" y="connsiteY16221"/>
              </a:cxn>
              <a:cxn ang="0">
                <a:pos x="connsiteX16222" y="connsiteY16222"/>
              </a:cxn>
              <a:cxn ang="0">
                <a:pos x="connsiteX16223" y="connsiteY16223"/>
              </a:cxn>
              <a:cxn ang="0">
                <a:pos x="connsiteX16224" y="connsiteY16224"/>
              </a:cxn>
              <a:cxn ang="0">
                <a:pos x="connsiteX16225" y="connsiteY16225"/>
              </a:cxn>
              <a:cxn ang="0">
                <a:pos x="connsiteX16226" y="connsiteY16226"/>
              </a:cxn>
              <a:cxn ang="0">
                <a:pos x="connsiteX16227" y="connsiteY16227"/>
              </a:cxn>
              <a:cxn ang="0">
                <a:pos x="connsiteX16228" y="connsiteY16228"/>
              </a:cxn>
              <a:cxn ang="0">
                <a:pos x="connsiteX16229" y="connsiteY16229"/>
              </a:cxn>
              <a:cxn ang="0">
                <a:pos x="connsiteX16230" y="connsiteY16230"/>
              </a:cxn>
              <a:cxn ang="0">
                <a:pos x="connsiteX16231" y="connsiteY16231"/>
              </a:cxn>
              <a:cxn ang="0">
                <a:pos x="connsiteX16232" y="connsiteY16232"/>
              </a:cxn>
              <a:cxn ang="0">
                <a:pos x="connsiteX16233" y="connsiteY16233"/>
              </a:cxn>
              <a:cxn ang="0">
                <a:pos x="connsiteX16234" y="connsiteY16234"/>
              </a:cxn>
              <a:cxn ang="0">
                <a:pos x="connsiteX16235" y="connsiteY16235"/>
              </a:cxn>
              <a:cxn ang="0">
                <a:pos x="connsiteX16236" y="connsiteY16236"/>
              </a:cxn>
              <a:cxn ang="0">
                <a:pos x="connsiteX16237" y="connsiteY16237"/>
              </a:cxn>
              <a:cxn ang="0">
                <a:pos x="connsiteX16238" y="connsiteY16238"/>
              </a:cxn>
              <a:cxn ang="0">
                <a:pos x="connsiteX16239" y="connsiteY16239"/>
              </a:cxn>
              <a:cxn ang="0">
                <a:pos x="connsiteX16240" y="connsiteY16240"/>
              </a:cxn>
              <a:cxn ang="0">
                <a:pos x="connsiteX16241" y="connsiteY16241"/>
              </a:cxn>
              <a:cxn ang="0">
                <a:pos x="connsiteX16242" y="connsiteY16242"/>
              </a:cxn>
              <a:cxn ang="0">
                <a:pos x="connsiteX16243" y="connsiteY16243"/>
              </a:cxn>
              <a:cxn ang="0">
                <a:pos x="connsiteX16244" y="connsiteY16244"/>
              </a:cxn>
              <a:cxn ang="0">
                <a:pos x="connsiteX16245" y="connsiteY16245"/>
              </a:cxn>
              <a:cxn ang="0">
                <a:pos x="connsiteX16246" y="connsiteY16246"/>
              </a:cxn>
              <a:cxn ang="0">
                <a:pos x="connsiteX16247" y="connsiteY16247"/>
              </a:cxn>
              <a:cxn ang="0">
                <a:pos x="connsiteX16248" y="connsiteY16248"/>
              </a:cxn>
              <a:cxn ang="0">
                <a:pos x="connsiteX16249" y="connsiteY16249"/>
              </a:cxn>
              <a:cxn ang="0">
                <a:pos x="connsiteX16250" y="connsiteY16250"/>
              </a:cxn>
              <a:cxn ang="0">
                <a:pos x="connsiteX16251" y="connsiteY16251"/>
              </a:cxn>
              <a:cxn ang="0">
                <a:pos x="connsiteX16252" y="connsiteY16252"/>
              </a:cxn>
              <a:cxn ang="0">
                <a:pos x="connsiteX16253" y="connsiteY16253"/>
              </a:cxn>
              <a:cxn ang="0">
                <a:pos x="connsiteX16254" y="connsiteY16254"/>
              </a:cxn>
              <a:cxn ang="0">
                <a:pos x="connsiteX16255" y="connsiteY16255"/>
              </a:cxn>
              <a:cxn ang="0">
                <a:pos x="connsiteX16256" y="connsiteY16256"/>
              </a:cxn>
              <a:cxn ang="0">
                <a:pos x="connsiteX16257" y="connsiteY16257"/>
              </a:cxn>
              <a:cxn ang="0">
                <a:pos x="connsiteX16258" y="connsiteY16258"/>
              </a:cxn>
              <a:cxn ang="0">
                <a:pos x="connsiteX16259" y="connsiteY16259"/>
              </a:cxn>
              <a:cxn ang="0">
                <a:pos x="connsiteX16260" y="connsiteY16260"/>
              </a:cxn>
              <a:cxn ang="0">
                <a:pos x="connsiteX16261" y="connsiteY16261"/>
              </a:cxn>
              <a:cxn ang="0">
                <a:pos x="connsiteX16262" y="connsiteY16262"/>
              </a:cxn>
              <a:cxn ang="0">
                <a:pos x="connsiteX16263" y="connsiteY16263"/>
              </a:cxn>
              <a:cxn ang="0">
                <a:pos x="connsiteX16264" y="connsiteY16264"/>
              </a:cxn>
              <a:cxn ang="0">
                <a:pos x="connsiteX16265" y="connsiteY16265"/>
              </a:cxn>
              <a:cxn ang="0">
                <a:pos x="connsiteX16266" y="connsiteY16266"/>
              </a:cxn>
              <a:cxn ang="0">
                <a:pos x="connsiteX16267" y="connsiteY16267"/>
              </a:cxn>
              <a:cxn ang="0">
                <a:pos x="connsiteX16268" y="connsiteY16268"/>
              </a:cxn>
              <a:cxn ang="0">
                <a:pos x="connsiteX16269" y="connsiteY16269"/>
              </a:cxn>
              <a:cxn ang="0">
                <a:pos x="connsiteX16270" y="connsiteY16270"/>
              </a:cxn>
              <a:cxn ang="0">
                <a:pos x="connsiteX16271" y="connsiteY16271"/>
              </a:cxn>
              <a:cxn ang="0">
                <a:pos x="connsiteX16272" y="connsiteY16272"/>
              </a:cxn>
              <a:cxn ang="0">
                <a:pos x="connsiteX16273" y="connsiteY16273"/>
              </a:cxn>
              <a:cxn ang="0">
                <a:pos x="connsiteX16274" y="connsiteY16274"/>
              </a:cxn>
              <a:cxn ang="0">
                <a:pos x="connsiteX16275" y="connsiteY16275"/>
              </a:cxn>
              <a:cxn ang="0">
                <a:pos x="connsiteX16276" y="connsiteY16276"/>
              </a:cxn>
              <a:cxn ang="0">
                <a:pos x="connsiteX16277" y="connsiteY16277"/>
              </a:cxn>
              <a:cxn ang="0">
                <a:pos x="connsiteX16278" y="connsiteY16278"/>
              </a:cxn>
              <a:cxn ang="0">
                <a:pos x="connsiteX16279" y="connsiteY16279"/>
              </a:cxn>
              <a:cxn ang="0">
                <a:pos x="connsiteX16280" y="connsiteY16280"/>
              </a:cxn>
              <a:cxn ang="0">
                <a:pos x="connsiteX16281" y="connsiteY16281"/>
              </a:cxn>
              <a:cxn ang="0">
                <a:pos x="connsiteX16282" y="connsiteY16282"/>
              </a:cxn>
              <a:cxn ang="0">
                <a:pos x="connsiteX16283" y="connsiteY16283"/>
              </a:cxn>
              <a:cxn ang="0">
                <a:pos x="connsiteX16284" y="connsiteY16284"/>
              </a:cxn>
              <a:cxn ang="0">
                <a:pos x="connsiteX16285" y="connsiteY16285"/>
              </a:cxn>
              <a:cxn ang="0">
                <a:pos x="connsiteX16286" y="connsiteY16286"/>
              </a:cxn>
              <a:cxn ang="0">
                <a:pos x="connsiteX16287" y="connsiteY16287"/>
              </a:cxn>
              <a:cxn ang="0">
                <a:pos x="connsiteX16288" y="connsiteY16288"/>
              </a:cxn>
              <a:cxn ang="0">
                <a:pos x="connsiteX16289" y="connsiteY16289"/>
              </a:cxn>
              <a:cxn ang="0">
                <a:pos x="connsiteX16290" y="connsiteY16290"/>
              </a:cxn>
              <a:cxn ang="0">
                <a:pos x="connsiteX16291" y="connsiteY16291"/>
              </a:cxn>
              <a:cxn ang="0">
                <a:pos x="connsiteX16292" y="connsiteY16292"/>
              </a:cxn>
              <a:cxn ang="0">
                <a:pos x="connsiteX16293" y="connsiteY16293"/>
              </a:cxn>
              <a:cxn ang="0">
                <a:pos x="connsiteX16294" y="connsiteY16294"/>
              </a:cxn>
              <a:cxn ang="0">
                <a:pos x="connsiteX16295" y="connsiteY16295"/>
              </a:cxn>
              <a:cxn ang="0">
                <a:pos x="connsiteX16296" y="connsiteY16296"/>
              </a:cxn>
              <a:cxn ang="0">
                <a:pos x="connsiteX16297" y="connsiteY16297"/>
              </a:cxn>
              <a:cxn ang="0">
                <a:pos x="connsiteX16298" y="connsiteY16298"/>
              </a:cxn>
              <a:cxn ang="0">
                <a:pos x="connsiteX16299" y="connsiteY16299"/>
              </a:cxn>
              <a:cxn ang="0">
                <a:pos x="connsiteX16300" y="connsiteY16300"/>
              </a:cxn>
              <a:cxn ang="0">
                <a:pos x="connsiteX16301" y="connsiteY16301"/>
              </a:cxn>
              <a:cxn ang="0">
                <a:pos x="connsiteX16302" y="connsiteY16302"/>
              </a:cxn>
              <a:cxn ang="0">
                <a:pos x="connsiteX16303" y="connsiteY16303"/>
              </a:cxn>
              <a:cxn ang="0">
                <a:pos x="connsiteX16304" y="connsiteY16304"/>
              </a:cxn>
              <a:cxn ang="0">
                <a:pos x="connsiteX16305" y="connsiteY16305"/>
              </a:cxn>
              <a:cxn ang="0">
                <a:pos x="connsiteX16306" y="connsiteY16306"/>
              </a:cxn>
              <a:cxn ang="0">
                <a:pos x="connsiteX16307" y="connsiteY16307"/>
              </a:cxn>
              <a:cxn ang="0">
                <a:pos x="connsiteX16308" y="connsiteY16308"/>
              </a:cxn>
              <a:cxn ang="0">
                <a:pos x="connsiteX16309" y="connsiteY16309"/>
              </a:cxn>
              <a:cxn ang="0">
                <a:pos x="connsiteX16310" y="connsiteY16310"/>
              </a:cxn>
              <a:cxn ang="0">
                <a:pos x="connsiteX16311" y="connsiteY16311"/>
              </a:cxn>
              <a:cxn ang="0">
                <a:pos x="connsiteX16312" y="connsiteY16312"/>
              </a:cxn>
              <a:cxn ang="0">
                <a:pos x="connsiteX16313" y="connsiteY16313"/>
              </a:cxn>
              <a:cxn ang="0">
                <a:pos x="connsiteX16314" y="connsiteY16314"/>
              </a:cxn>
              <a:cxn ang="0">
                <a:pos x="connsiteX16315" y="connsiteY16315"/>
              </a:cxn>
              <a:cxn ang="0">
                <a:pos x="connsiteX16316" y="connsiteY16316"/>
              </a:cxn>
              <a:cxn ang="0">
                <a:pos x="connsiteX16317" y="connsiteY16317"/>
              </a:cxn>
              <a:cxn ang="0">
                <a:pos x="connsiteX16318" y="connsiteY16318"/>
              </a:cxn>
              <a:cxn ang="0">
                <a:pos x="connsiteX16319" y="connsiteY16319"/>
              </a:cxn>
              <a:cxn ang="0">
                <a:pos x="connsiteX16320" y="connsiteY16320"/>
              </a:cxn>
              <a:cxn ang="0">
                <a:pos x="connsiteX16321" y="connsiteY16321"/>
              </a:cxn>
              <a:cxn ang="0">
                <a:pos x="connsiteX16322" y="connsiteY16322"/>
              </a:cxn>
              <a:cxn ang="0">
                <a:pos x="connsiteX16323" y="connsiteY16323"/>
              </a:cxn>
              <a:cxn ang="0">
                <a:pos x="connsiteX16324" y="connsiteY16324"/>
              </a:cxn>
              <a:cxn ang="0">
                <a:pos x="connsiteX16325" y="connsiteY16325"/>
              </a:cxn>
              <a:cxn ang="0">
                <a:pos x="connsiteX16326" y="connsiteY16326"/>
              </a:cxn>
              <a:cxn ang="0">
                <a:pos x="connsiteX16327" y="connsiteY16327"/>
              </a:cxn>
              <a:cxn ang="0">
                <a:pos x="connsiteX16328" y="connsiteY16328"/>
              </a:cxn>
              <a:cxn ang="0">
                <a:pos x="connsiteX16329" y="connsiteY16329"/>
              </a:cxn>
              <a:cxn ang="0">
                <a:pos x="connsiteX16330" y="connsiteY16330"/>
              </a:cxn>
              <a:cxn ang="0">
                <a:pos x="connsiteX16331" y="connsiteY16331"/>
              </a:cxn>
              <a:cxn ang="0">
                <a:pos x="connsiteX16332" y="connsiteY16332"/>
              </a:cxn>
              <a:cxn ang="0">
                <a:pos x="connsiteX16333" y="connsiteY16333"/>
              </a:cxn>
              <a:cxn ang="0">
                <a:pos x="connsiteX16334" y="connsiteY16334"/>
              </a:cxn>
              <a:cxn ang="0">
                <a:pos x="connsiteX16335" y="connsiteY16335"/>
              </a:cxn>
              <a:cxn ang="0">
                <a:pos x="connsiteX16336" y="connsiteY16336"/>
              </a:cxn>
              <a:cxn ang="0">
                <a:pos x="connsiteX16337" y="connsiteY16337"/>
              </a:cxn>
              <a:cxn ang="0">
                <a:pos x="connsiteX16338" y="connsiteY16338"/>
              </a:cxn>
              <a:cxn ang="0">
                <a:pos x="connsiteX16339" y="connsiteY16339"/>
              </a:cxn>
              <a:cxn ang="0">
                <a:pos x="connsiteX16340" y="connsiteY16340"/>
              </a:cxn>
              <a:cxn ang="0">
                <a:pos x="connsiteX16341" y="connsiteY16341"/>
              </a:cxn>
              <a:cxn ang="0">
                <a:pos x="connsiteX16342" y="connsiteY16342"/>
              </a:cxn>
              <a:cxn ang="0">
                <a:pos x="connsiteX16343" y="connsiteY16343"/>
              </a:cxn>
              <a:cxn ang="0">
                <a:pos x="connsiteX16344" y="connsiteY16344"/>
              </a:cxn>
              <a:cxn ang="0">
                <a:pos x="connsiteX16345" y="connsiteY16345"/>
              </a:cxn>
              <a:cxn ang="0">
                <a:pos x="connsiteX16346" y="connsiteY16346"/>
              </a:cxn>
              <a:cxn ang="0">
                <a:pos x="connsiteX16347" y="connsiteY16347"/>
              </a:cxn>
              <a:cxn ang="0">
                <a:pos x="connsiteX16348" y="connsiteY16348"/>
              </a:cxn>
              <a:cxn ang="0">
                <a:pos x="connsiteX16349" y="connsiteY16349"/>
              </a:cxn>
              <a:cxn ang="0">
                <a:pos x="connsiteX16350" y="connsiteY16350"/>
              </a:cxn>
              <a:cxn ang="0">
                <a:pos x="connsiteX16351" y="connsiteY16351"/>
              </a:cxn>
              <a:cxn ang="0">
                <a:pos x="connsiteX16352" y="connsiteY16352"/>
              </a:cxn>
              <a:cxn ang="0">
                <a:pos x="connsiteX16353" y="connsiteY16353"/>
              </a:cxn>
              <a:cxn ang="0">
                <a:pos x="connsiteX16354" y="connsiteY16354"/>
              </a:cxn>
              <a:cxn ang="0">
                <a:pos x="connsiteX16355" y="connsiteY16355"/>
              </a:cxn>
              <a:cxn ang="0">
                <a:pos x="connsiteX16356" y="connsiteY16356"/>
              </a:cxn>
              <a:cxn ang="0">
                <a:pos x="connsiteX16357" y="connsiteY16357"/>
              </a:cxn>
              <a:cxn ang="0">
                <a:pos x="connsiteX16358" y="connsiteY16358"/>
              </a:cxn>
              <a:cxn ang="0">
                <a:pos x="connsiteX16359" y="connsiteY16359"/>
              </a:cxn>
              <a:cxn ang="0">
                <a:pos x="connsiteX16360" y="connsiteY16360"/>
              </a:cxn>
              <a:cxn ang="0">
                <a:pos x="connsiteX16361" y="connsiteY16361"/>
              </a:cxn>
              <a:cxn ang="0">
                <a:pos x="connsiteX16362" y="connsiteY16362"/>
              </a:cxn>
              <a:cxn ang="0">
                <a:pos x="connsiteX16363" y="connsiteY16363"/>
              </a:cxn>
              <a:cxn ang="0">
                <a:pos x="connsiteX16364" y="connsiteY16364"/>
              </a:cxn>
              <a:cxn ang="0">
                <a:pos x="connsiteX16365" y="connsiteY16365"/>
              </a:cxn>
              <a:cxn ang="0">
                <a:pos x="connsiteX16366" y="connsiteY16366"/>
              </a:cxn>
              <a:cxn ang="0">
                <a:pos x="connsiteX16367" y="connsiteY16367"/>
              </a:cxn>
              <a:cxn ang="0">
                <a:pos x="connsiteX16368" y="connsiteY16368"/>
              </a:cxn>
              <a:cxn ang="0">
                <a:pos x="connsiteX16369" y="connsiteY16369"/>
              </a:cxn>
              <a:cxn ang="0">
                <a:pos x="connsiteX16370" y="connsiteY16370"/>
              </a:cxn>
              <a:cxn ang="0">
                <a:pos x="connsiteX16371" y="connsiteY16371"/>
              </a:cxn>
              <a:cxn ang="0">
                <a:pos x="connsiteX16372" y="connsiteY16372"/>
              </a:cxn>
              <a:cxn ang="0">
                <a:pos x="connsiteX16373" y="connsiteY16373"/>
              </a:cxn>
              <a:cxn ang="0">
                <a:pos x="connsiteX16374" y="connsiteY16374"/>
              </a:cxn>
              <a:cxn ang="0">
                <a:pos x="connsiteX16375" y="connsiteY16375"/>
              </a:cxn>
              <a:cxn ang="0">
                <a:pos x="connsiteX16376" y="connsiteY16376"/>
              </a:cxn>
              <a:cxn ang="0">
                <a:pos x="connsiteX16377" y="connsiteY16377"/>
              </a:cxn>
              <a:cxn ang="0">
                <a:pos x="connsiteX16378" y="connsiteY16378"/>
              </a:cxn>
              <a:cxn ang="0">
                <a:pos x="connsiteX16379" y="connsiteY16379"/>
              </a:cxn>
              <a:cxn ang="0">
                <a:pos x="connsiteX16380" y="connsiteY16380"/>
              </a:cxn>
              <a:cxn ang="0">
                <a:pos x="connsiteX16381" y="connsiteY16381"/>
              </a:cxn>
              <a:cxn ang="0">
                <a:pos x="connsiteX16382" y="connsiteY16382"/>
              </a:cxn>
              <a:cxn ang="0">
                <a:pos x="connsiteX16383" y="connsiteY16383"/>
              </a:cxn>
              <a:cxn ang="0">
                <a:pos x="connsiteX16384" y="connsiteY16384"/>
              </a:cxn>
              <a:cxn ang="0">
                <a:pos x="connsiteX16385" y="connsiteY16385"/>
              </a:cxn>
              <a:cxn ang="0">
                <a:pos x="connsiteX16386" y="connsiteY16386"/>
              </a:cxn>
              <a:cxn ang="0">
                <a:pos x="connsiteX16387" y="connsiteY16387"/>
              </a:cxn>
              <a:cxn ang="0">
                <a:pos x="connsiteX16388" y="connsiteY16388"/>
              </a:cxn>
              <a:cxn ang="0">
                <a:pos x="connsiteX16389" y="connsiteY16389"/>
              </a:cxn>
              <a:cxn ang="0">
                <a:pos x="connsiteX16390" y="connsiteY16390"/>
              </a:cxn>
              <a:cxn ang="0">
                <a:pos x="connsiteX16391" y="connsiteY16391"/>
              </a:cxn>
              <a:cxn ang="0">
                <a:pos x="connsiteX16392" y="connsiteY16392"/>
              </a:cxn>
              <a:cxn ang="0">
                <a:pos x="connsiteX16393" y="connsiteY16393"/>
              </a:cxn>
              <a:cxn ang="0">
                <a:pos x="connsiteX16394" y="connsiteY16394"/>
              </a:cxn>
              <a:cxn ang="0">
                <a:pos x="connsiteX16395" y="connsiteY16395"/>
              </a:cxn>
              <a:cxn ang="0">
                <a:pos x="connsiteX16396" y="connsiteY16396"/>
              </a:cxn>
              <a:cxn ang="0">
                <a:pos x="connsiteX16397" y="connsiteY16397"/>
              </a:cxn>
              <a:cxn ang="0">
                <a:pos x="connsiteX16398" y="connsiteY16398"/>
              </a:cxn>
              <a:cxn ang="0">
                <a:pos x="connsiteX16399" y="connsiteY16399"/>
              </a:cxn>
              <a:cxn ang="0">
                <a:pos x="connsiteX16400" y="connsiteY16400"/>
              </a:cxn>
              <a:cxn ang="0">
                <a:pos x="connsiteX16401" y="connsiteY16401"/>
              </a:cxn>
              <a:cxn ang="0">
                <a:pos x="connsiteX16402" y="connsiteY16402"/>
              </a:cxn>
              <a:cxn ang="0">
                <a:pos x="connsiteX16403" y="connsiteY16403"/>
              </a:cxn>
              <a:cxn ang="0">
                <a:pos x="connsiteX16404" y="connsiteY16404"/>
              </a:cxn>
              <a:cxn ang="0">
                <a:pos x="connsiteX16405" y="connsiteY16405"/>
              </a:cxn>
              <a:cxn ang="0">
                <a:pos x="connsiteX16406" y="connsiteY16406"/>
              </a:cxn>
              <a:cxn ang="0">
                <a:pos x="connsiteX16407" y="connsiteY16407"/>
              </a:cxn>
              <a:cxn ang="0">
                <a:pos x="connsiteX16408" y="connsiteY16408"/>
              </a:cxn>
              <a:cxn ang="0">
                <a:pos x="connsiteX16409" y="connsiteY16409"/>
              </a:cxn>
              <a:cxn ang="0">
                <a:pos x="connsiteX16410" y="connsiteY16410"/>
              </a:cxn>
              <a:cxn ang="0">
                <a:pos x="connsiteX16411" y="connsiteY16411"/>
              </a:cxn>
              <a:cxn ang="0">
                <a:pos x="connsiteX16412" y="connsiteY16412"/>
              </a:cxn>
              <a:cxn ang="0">
                <a:pos x="connsiteX16413" y="connsiteY16413"/>
              </a:cxn>
              <a:cxn ang="0">
                <a:pos x="connsiteX16414" y="connsiteY16414"/>
              </a:cxn>
              <a:cxn ang="0">
                <a:pos x="connsiteX16415" y="connsiteY16415"/>
              </a:cxn>
              <a:cxn ang="0">
                <a:pos x="connsiteX16416" y="connsiteY16416"/>
              </a:cxn>
              <a:cxn ang="0">
                <a:pos x="connsiteX16417" y="connsiteY16417"/>
              </a:cxn>
              <a:cxn ang="0">
                <a:pos x="connsiteX16418" y="connsiteY16418"/>
              </a:cxn>
              <a:cxn ang="0">
                <a:pos x="connsiteX16419" y="connsiteY16419"/>
              </a:cxn>
              <a:cxn ang="0">
                <a:pos x="connsiteX16420" y="connsiteY16420"/>
              </a:cxn>
              <a:cxn ang="0">
                <a:pos x="connsiteX16421" y="connsiteY16421"/>
              </a:cxn>
              <a:cxn ang="0">
                <a:pos x="connsiteX16422" y="connsiteY16422"/>
              </a:cxn>
              <a:cxn ang="0">
                <a:pos x="connsiteX16423" y="connsiteY16423"/>
              </a:cxn>
              <a:cxn ang="0">
                <a:pos x="connsiteX16424" y="connsiteY16424"/>
              </a:cxn>
              <a:cxn ang="0">
                <a:pos x="connsiteX16425" y="connsiteY16425"/>
              </a:cxn>
              <a:cxn ang="0">
                <a:pos x="connsiteX16426" y="connsiteY16426"/>
              </a:cxn>
              <a:cxn ang="0">
                <a:pos x="connsiteX16427" y="connsiteY16427"/>
              </a:cxn>
              <a:cxn ang="0">
                <a:pos x="connsiteX16428" y="connsiteY16428"/>
              </a:cxn>
              <a:cxn ang="0">
                <a:pos x="connsiteX16429" y="connsiteY16429"/>
              </a:cxn>
              <a:cxn ang="0">
                <a:pos x="connsiteX16430" y="connsiteY16430"/>
              </a:cxn>
              <a:cxn ang="0">
                <a:pos x="connsiteX16431" y="connsiteY16431"/>
              </a:cxn>
              <a:cxn ang="0">
                <a:pos x="connsiteX16432" y="connsiteY16432"/>
              </a:cxn>
              <a:cxn ang="0">
                <a:pos x="connsiteX16433" y="connsiteY16433"/>
              </a:cxn>
              <a:cxn ang="0">
                <a:pos x="connsiteX16434" y="connsiteY16434"/>
              </a:cxn>
              <a:cxn ang="0">
                <a:pos x="connsiteX16435" y="connsiteY16435"/>
              </a:cxn>
              <a:cxn ang="0">
                <a:pos x="connsiteX16436" y="connsiteY16436"/>
              </a:cxn>
              <a:cxn ang="0">
                <a:pos x="connsiteX16437" y="connsiteY16437"/>
              </a:cxn>
              <a:cxn ang="0">
                <a:pos x="connsiteX16438" y="connsiteY16438"/>
              </a:cxn>
              <a:cxn ang="0">
                <a:pos x="connsiteX16439" y="connsiteY16439"/>
              </a:cxn>
              <a:cxn ang="0">
                <a:pos x="connsiteX16440" y="connsiteY16440"/>
              </a:cxn>
              <a:cxn ang="0">
                <a:pos x="connsiteX16441" y="connsiteY16441"/>
              </a:cxn>
              <a:cxn ang="0">
                <a:pos x="connsiteX16442" y="connsiteY16442"/>
              </a:cxn>
              <a:cxn ang="0">
                <a:pos x="connsiteX16443" y="connsiteY16443"/>
              </a:cxn>
              <a:cxn ang="0">
                <a:pos x="connsiteX16444" y="connsiteY16444"/>
              </a:cxn>
              <a:cxn ang="0">
                <a:pos x="connsiteX16445" y="connsiteY16445"/>
              </a:cxn>
              <a:cxn ang="0">
                <a:pos x="connsiteX16446" y="connsiteY16446"/>
              </a:cxn>
              <a:cxn ang="0">
                <a:pos x="connsiteX16447" y="connsiteY16447"/>
              </a:cxn>
              <a:cxn ang="0">
                <a:pos x="connsiteX16448" y="connsiteY16448"/>
              </a:cxn>
              <a:cxn ang="0">
                <a:pos x="connsiteX16449" y="connsiteY16449"/>
              </a:cxn>
              <a:cxn ang="0">
                <a:pos x="connsiteX16450" y="connsiteY16450"/>
              </a:cxn>
              <a:cxn ang="0">
                <a:pos x="connsiteX16451" y="connsiteY16451"/>
              </a:cxn>
              <a:cxn ang="0">
                <a:pos x="connsiteX16452" y="connsiteY16452"/>
              </a:cxn>
              <a:cxn ang="0">
                <a:pos x="connsiteX16453" y="connsiteY16453"/>
              </a:cxn>
              <a:cxn ang="0">
                <a:pos x="connsiteX16454" y="connsiteY16454"/>
              </a:cxn>
              <a:cxn ang="0">
                <a:pos x="connsiteX16455" y="connsiteY16455"/>
              </a:cxn>
              <a:cxn ang="0">
                <a:pos x="connsiteX16456" y="connsiteY16456"/>
              </a:cxn>
              <a:cxn ang="0">
                <a:pos x="connsiteX16457" y="connsiteY16457"/>
              </a:cxn>
              <a:cxn ang="0">
                <a:pos x="connsiteX16458" y="connsiteY16458"/>
              </a:cxn>
              <a:cxn ang="0">
                <a:pos x="connsiteX16459" y="connsiteY16459"/>
              </a:cxn>
              <a:cxn ang="0">
                <a:pos x="connsiteX16460" y="connsiteY16460"/>
              </a:cxn>
              <a:cxn ang="0">
                <a:pos x="connsiteX16461" y="connsiteY16461"/>
              </a:cxn>
              <a:cxn ang="0">
                <a:pos x="connsiteX16462" y="connsiteY16462"/>
              </a:cxn>
              <a:cxn ang="0">
                <a:pos x="connsiteX16463" y="connsiteY16463"/>
              </a:cxn>
              <a:cxn ang="0">
                <a:pos x="connsiteX16464" y="connsiteY16464"/>
              </a:cxn>
              <a:cxn ang="0">
                <a:pos x="connsiteX16465" y="connsiteY16465"/>
              </a:cxn>
              <a:cxn ang="0">
                <a:pos x="connsiteX16466" y="connsiteY16466"/>
              </a:cxn>
              <a:cxn ang="0">
                <a:pos x="connsiteX16467" y="connsiteY16467"/>
              </a:cxn>
              <a:cxn ang="0">
                <a:pos x="connsiteX16468" y="connsiteY16468"/>
              </a:cxn>
              <a:cxn ang="0">
                <a:pos x="connsiteX16469" y="connsiteY16469"/>
              </a:cxn>
              <a:cxn ang="0">
                <a:pos x="connsiteX16470" y="connsiteY16470"/>
              </a:cxn>
              <a:cxn ang="0">
                <a:pos x="connsiteX16471" y="connsiteY16471"/>
              </a:cxn>
              <a:cxn ang="0">
                <a:pos x="connsiteX16472" y="connsiteY16472"/>
              </a:cxn>
              <a:cxn ang="0">
                <a:pos x="connsiteX16473" y="connsiteY16473"/>
              </a:cxn>
              <a:cxn ang="0">
                <a:pos x="connsiteX16474" y="connsiteY16474"/>
              </a:cxn>
              <a:cxn ang="0">
                <a:pos x="connsiteX16475" y="connsiteY16475"/>
              </a:cxn>
              <a:cxn ang="0">
                <a:pos x="connsiteX16476" y="connsiteY16476"/>
              </a:cxn>
              <a:cxn ang="0">
                <a:pos x="connsiteX16477" y="connsiteY16477"/>
              </a:cxn>
              <a:cxn ang="0">
                <a:pos x="connsiteX16478" y="connsiteY16478"/>
              </a:cxn>
              <a:cxn ang="0">
                <a:pos x="connsiteX16479" y="connsiteY16479"/>
              </a:cxn>
              <a:cxn ang="0">
                <a:pos x="connsiteX16480" y="connsiteY16480"/>
              </a:cxn>
              <a:cxn ang="0">
                <a:pos x="connsiteX16481" y="connsiteY16481"/>
              </a:cxn>
              <a:cxn ang="0">
                <a:pos x="connsiteX16482" y="connsiteY16482"/>
              </a:cxn>
              <a:cxn ang="0">
                <a:pos x="connsiteX16483" y="connsiteY16483"/>
              </a:cxn>
              <a:cxn ang="0">
                <a:pos x="connsiteX16484" y="connsiteY16484"/>
              </a:cxn>
              <a:cxn ang="0">
                <a:pos x="connsiteX16485" y="connsiteY16485"/>
              </a:cxn>
              <a:cxn ang="0">
                <a:pos x="connsiteX16486" y="connsiteY16486"/>
              </a:cxn>
              <a:cxn ang="0">
                <a:pos x="connsiteX16487" y="connsiteY16487"/>
              </a:cxn>
              <a:cxn ang="0">
                <a:pos x="connsiteX16488" y="connsiteY16488"/>
              </a:cxn>
              <a:cxn ang="0">
                <a:pos x="connsiteX16489" y="connsiteY16489"/>
              </a:cxn>
              <a:cxn ang="0">
                <a:pos x="connsiteX16490" y="connsiteY16490"/>
              </a:cxn>
              <a:cxn ang="0">
                <a:pos x="connsiteX16491" y="connsiteY16491"/>
              </a:cxn>
              <a:cxn ang="0">
                <a:pos x="connsiteX16492" y="connsiteY16492"/>
              </a:cxn>
              <a:cxn ang="0">
                <a:pos x="connsiteX16493" y="connsiteY16493"/>
              </a:cxn>
              <a:cxn ang="0">
                <a:pos x="connsiteX16494" y="connsiteY16494"/>
              </a:cxn>
              <a:cxn ang="0">
                <a:pos x="connsiteX16495" y="connsiteY16495"/>
              </a:cxn>
              <a:cxn ang="0">
                <a:pos x="connsiteX16496" y="connsiteY16496"/>
              </a:cxn>
              <a:cxn ang="0">
                <a:pos x="connsiteX16497" y="connsiteY16497"/>
              </a:cxn>
              <a:cxn ang="0">
                <a:pos x="connsiteX16498" y="connsiteY16498"/>
              </a:cxn>
              <a:cxn ang="0">
                <a:pos x="connsiteX16499" y="connsiteY16499"/>
              </a:cxn>
              <a:cxn ang="0">
                <a:pos x="connsiteX16500" y="connsiteY16500"/>
              </a:cxn>
              <a:cxn ang="0">
                <a:pos x="connsiteX16501" y="connsiteY16501"/>
              </a:cxn>
              <a:cxn ang="0">
                <a:pos x="connsiteX16502" y="connsiteY16502"/>
              </a:cxn>
              <a:cxn ang="0">
                <a:pos x="connsiteX16503" y="connsiteY16503"/>
              </a:cxn>
              <a:cxn ang="0">
                <a:pos x="connsiteX16504" y="connsiteY16504"/>
              </a:cxn>
              <a:cxn ang="0">
                <a:pos x="connsiteX16505" y="connsiteY16505"/>
              </a:cxn>
              <a:cxn ang="0">
                <a:pos x="connsiteX16506" y="connsiteY16506"/>
              </a:cxn>
              <a:cxn ang="0">
                <a:pos x="connsiteX16507" y="connsiteY16507"/>
              </a:cxn>
              <a:cxn ang="0">
                <a:pos x="connsiteX16508" y="connsiteY16508"/>
              </a:cxn>
              <a:cxn ang="0">
                <a:pos x="connsiteX16509" y="connsiteY16509"/>
              </a:cxn>
              <a:cxn ang="0">
                <a:pos x="connsiteX16510" y="connsiteY16510"/>
              </a:cxn>
              <a:cxn ang="0">
                <a:pos x="connsiteX16511" y="connsiteY16511"/>
              </a:cxn>
              <a:cxn ang="0">
                <a:pos x="connsiteX16512" y="connsiteY16512"/>
              </a:cxn>
              <a:cxn ang="0">
                <a:pos x="connsiteX16513" y="connsiteY16513"/>
              </a:cxn>
              <a:cxn ang="0">
                <a:pos x="connsiteX16514" y="connsiteY16514"/>
              </a:cxn>
              <a:cxn ang="0">
                <a:pos x="connsiteX16515" y="connsiteY16515"/>
              </a:cxn>
              <a:cxn ang="0">
                <a:pos x="connsiteX16516" y="connsiteY16516"/>
              </a:cxn>
              <a:cxn ang="0">
                <a:pos x="connsiteX16517" y="connsiteY16517"/>
              </a:cxn>
              <a:cxn ang="0">
                <a:pos x="connsiteX16518" y="connsiteY16518"/>
              </a:cxn>
              <a:cxn ang="0">
                <a:pos x="connsiteX16519" y="connsiteY16519"/>
              </a:cxn>
              <a:cxn ang="0">
                <a:pos x="connsiteX16520" y="connsiteY16520"/>
              </a:cxn>
              <a:cxn ang="0">
                <a:pos x="connsiteX16521" y="connsiteY16521"/>
              </a:cxn>
              <a:cxn ang="0">
                <a:pos x="connsiteX16522" y="connsiteY16522"/>
              </a:cxn>
              <a:cxn ang="0">
                <a:pos x="connsiteX16523" y="connsiteY16523"/>
              </a:cxn>
              <a:cxn ang="0">
                <a:pos x="connsiteX16524" y="connsiteY16524"/>
              </a:cxn>
              <a:cxn ang="0">
                <a:pos x="connsiteX16525" y="connsiteY16525"/>
              </a:cxn>
              <a:cxn ang="0">
                <a:pos x="connsiteX16526" y="connsiteY16526"/>
              </a:cxn>
              <a:cxn ang="0">
                <a:pos x="connsiteX16527" y="connsiteY16527"/>
              </a:cxn>
              <a:cxn ang="0">
                <a:pos x="connsiteX16528" y="connsiteY16528"/>
              </a:cxn>
              <a:cxn ang="0">
                <a:pos x="connsiteX16529" y="connsiteY16529"/>
              </a:cxn>
              <a:cxn ang="0">
                <a:pos x="connsiteX16530" y="connsiteY16530"/>
              </a:cxn>
              <a:cxn ang="0">
                <a:pos x="connsiteX16531" y="connsiteY16531"/>
              </a:cxn>
              <a:cxn ang="0">
                <a:pos x="connsiteX16532" y="connsiteY16532"/>
              </a:cxn>
              <a:cxn ang="0">
                <a:pos x="connsiteX16533" y="connsiteY16533"/>
              </a:cxn>
              <a:cxn ang="0">
                <a:pos x="connsiteX16534" y="connsiteY16534"/>
              </a:cxn>
              <a:cxn ang="0">
                <a:pos x="connsiteX16535" y="connsiteY16535"/>
              </a:cxn>
              <a:cxn ang="0">
                <a:pos x="connsiteX16536" y="connsiteY16536"/>
              </a:cxn>
              <a:cxn ang="0">
                <a:pos x="connsiteX16537" y="connsiteY16537"/>
              </a:cxn>
              <a:cxn ang="0">
                <a:pos x="connsiteX16538" y="connsiteY16538"/>
              </a:cxn>
              <a:cxn ang="0">
                <a:pos x="connsiteX16539" y="connsiteY16539"/>
              </a:cxn>
              <a:cxn ang="0">
                <a:pos x="connsiteX16540" y="connsiteY16540"/>
              </a:cxn>
              <a:cxn ang="0">
                <a:pos x="connsiteX16541" y="connsiteY16541"/>
              </a:cxn>
              <a:cxn ang="0">
                <a:pos x="connsiteX16542" y="connsiteY16542"/>
              </a:cxn>
              <a:cxn ang="0">
                <a:pos x="connsiteX16543" y="connsiteY16543"/>
              </a:cxn>
              <a:cxn ang="0">
                <a:pos x="connsiteX16544" y="connsiteY16544"/>
              </a:cxn>
              <a:cxn ang="0">
                <a:pos x="connsiteX16545" y="connsiteY16545"/>
              </a:cxn>
              <a:cxn ang="0">
                <a:pos x="connsiteX16546" y="connsiteY16546"/>
              </a:cxn>
              <a:cxn ang="0">
                <a:pos x="connsiteX16547" y="connsiteY16547"/>
              </a:cxn>
              <a:cxn ang="0">
                <a:pos x="connsiteX16548" y="connsiteY16548"/>
              </a:cxn>
              <a:cxn ang="0">
                <a:pos x="connsiteX16549" y="connsiteY16549"/>
              </a:cxn>
              <a:cxn ang="0">
                <a:pos x="connsiteX16550" y="connsiteY16550"/>
              </a:cxn>
              <a:cxn ang="0">
                <a:pos x="connsiteX16551" y="connsiteY16551"/>
              </a:cxn>
              <a:cxn ang="0">
                <a:pos x="connsiteX16552" y="connsiteY16552"/>
              </a:cxn>
              <a:cxn ang="0">
                <a:pos x="connsiteX16553" y="connsiteY16553"/>
              </a:cxn>
              <a:cxn ang="0">
                <a:pos x="connsiteX16554" y="connsiteY16554"/>
              </a:cxn>
              <a:cxn ang="0">
                <a:pos x="connsiteX16555" y="connsiteY16555"/>
              </a:cxn>
              <a:cxn ang="0">
                <a:pos x="connsiteX16556" y="connsiteY16556"/>
              </a:cxn>
              <a:cxn ang="0">
                <a:pos x="connsiteX16557" y="connsiteY16557"/>
              </a:cxn>
              <a:cxn ang="0">
                <a:pos x="connsiteX16558" y="connsiteY16558"/>
              </a:cxn>
              <a:cxn ang="0">
                <a:pos x="connsiteX16559" y="connsiteY16559"/>
              </a:cxn>
              <a:cxn ang="0">
                <a:pos x="connsiteX16560" y="connsiteY16560"/>
              </a:cxn>
              <a:cxn ang="0">
                <a:pos x="connsiteX16561" y="connsiteY16561"/>
              </a:cxn>
              <a:cxn ang="0">
                <a:pos x="connsiteX16562" y="connsiteY16562"/>
              </a:cxn>
              <a:cxn ang="0">
                <a:pos x="connsiteX16563" y="connsiteY16563"/>
              </a:cxn>
              <a:cxn ang="0">
                <a:pos x="connsiteX16564" y="connsiteY16564"/>
              </a:cxn>
              <a:cxn ang="0">
                <a:pos x="connsiteX16565" y="connsiteY16565"/>
              </a:cxn>
              <a:cxn ang="0">
                <a:pos x="connsiteX16566" y="connsiteY16566"/>
              </a:cxn>
              <a:cxn ang="0">
                <a:pos x="connsiteX16567" y="connsiteY16567"/>
              </a:cxn>
              <a:cxn ang="0">
                <a:pos x="connsiteX16568" y="connsiteY16568"/>
              </a:cxn>
              <a:cxn ang="0">
                <a:pos x="connsiteX16569" y="connsiteY16569"/>
              </a:cxn>
              <a:cxn ang="0">
                <a:pos x="connsiteX16570" y="connsiteY16570"/>
              </a:cxn>
              <a:cxn ang="0">
                <a:pos x="connsiteX16571" y="connsiteY16571"/>
              </a:cxn>
              <a:cxn ang="0">
                <a:pos x="connsiteX16572" y="connsiteY16572"/>
              </a:cxn>
              <a:cxn ang="0">
                <a:pos x="connsiteX16573" y="connsiteY16573"/>
              </a:cxn>
              <a:cxn ang="0">
                <a:pos x="connsiteX16574" y="connsiteY16574"/>
              </a:cxn>
              <a:cxn ang="0">
                <a:pos x="connsiteX16575" y="connsiteY16575"/>
              </a:cxn>
              <a:cxn ang="0">
                <a:pos x="connsiteX16576" y="connsiteY16576"/>
              </a:cxn>
              <a:cxn ang="0">
                <a:pos x="connsiteX16577" y="connsiteY16577"/>
              </a:cxn>
              <a:cxn ang="0">
                <a:pos x="connsiteX16578" y="connsiteY16578"/>
              </a:cxn>
              <a:cxn ang="0">
                <a:pos x="connsiteX16579" y="connsiteY16579"/>
              </a:cxn>
              <a:cxn ang="0">
                <a:pos x="connsiteX16580" y="connsiteY16580"/>
              </a:cxn>
              <a:cxn ang="0">
                <a:pos x="connsiteX16581" y="connsiteY16581"/>
              </a:cxn>
              <a:cxn ang="0">
                <a:pos x="connsiteX16582" y="connsiteY16582"/>
              </a:cxn>
              <a:cxn ang="0">
                <a:pos x="connsiteX16583" y="connsiteY16583"/>
              </a:cxn>
              <a:cxn ang="0">
                <a:pos x="connsiteX16584" y="connsiteY16584"/>
              </a:cxn>
              <a:cxn ang="0">
                <a:pos x="connsiteX16585" y="connsiteY16585"/>
              </a:cxn>
              <a:cxn ang="0">
                <a:pos x="connsiteX16586" y="connsiteY16586"/>
              </a:cxn>
              <a:cxn ang="0">
                <a:pos x="connsiteX16587" y="connsiteY16587"/>
              </a:cxn>
              <a:cxn ang="0">
                <a:pos x="connsiteX16588" y="connsiteY16588"/>
              </a:cxn>
              <a:cxn ang="0">
                <a:pos x="connsiteX16589" y="connsiteY16589"/>
              </a:cxn>
              <a:cxn ang="0">
                <a:pos x="connsiteX16590" y="connsiteY16590"/>
              </a:cxn>
              <a:cxn ang="0">
                <a:pos x="connsiteX16591" y="connsiteY16591"/>
              </a:cxn>
              <a:cxn ang="0">
                <a:pos x="connsiteX16592" y="connsiteY16592"/>
              </a:cxn>
              <a:cxn ang="0">
                <a:pos x="connsiteX16593" y="connsiteY16593"/>
              </a:cxn>
              <a:cxn ang="0">
                <a:pos x="connsiteX16594" y="connsiteY16594"/>
              </a:cxn>
              <a:cxn ang="0">
                <a:pos x="connsiteX16595" y="connsiteY16595"/>
              </a:cxn>
              <a:cxn ang="0">
                <a:pos x="connsiteX16596" y="connsiteY16596"/>
              </a:cxn>
              <a:cxn ang="0">
                <a:pos x="connsiteX16597" y="connsiteY16597"/>
              </a:cxn>
              <a:cxn ang="0">
                <a:pos x="connsiteX16598" y="connsiteY16598"/>
              </a:cxn>
              <a:cxn ang="0">
                <a:pos x="connsiteX16599" y="connsiteY16599"/>
              </a:cxn>
              <a:cxn ang="0">
                <a:pos x="connsiteX16600" y="connsiteY16600"/>
              </a:cxn>
              <a:cxn ang="0">
                <a:pos x="connsiteX16601" y="connsiteY16601"/>
              </a:cxn>
              <a:cxn ang="0">
                <a:pos x="connsiteX16602" y="connsiteY16602"/>
              </a:cxn>
              <a:cxn ang="0">
                <a:pos x="connsiteX16603" y="connsiteY16603"/>
              </a:cxn>
              <a:cxn ang="0">
                <a:pos x="connsiteX16604" y="connsiteY16604"/>
              </a:cxn>
              <a:cxn ang="0">
                <a:pos x="connsiteX16605" y="connsiteY16605"/>
              </a:cxn>
              <a:cxn ang="0">
                <a:pos x="connsiteX16606" y="connsiteY16606"/>
              </a:cxn>
              <a:cxn ang="0">
                <a:pos x="connsiteX16607" y="connsiteY16607"/>
              </a:cxn>
              <a:cxn ang="0">
                <a:pos x="connsiteX16608" y="connsiteY16608"/>
              </a:cxn>
              <a:cxn ang="0">
                <a:pos x="connsiteX16609" y="connsiteY16609"/>
              </a:cxn>
              <a:cxn ang="0">
                <a:pos x="connsiteX16610" y="connsiteY16610"/>
              </a:cxn>
              <a:cxn ang="0">
                <a:pos x="connsiteX16611" y="connsiteY16611"/>
              </a:cxn>
              <a:cxn ang="0">
                <a:pos x="connsiteX16612" y="connsiteY16612"/>
              </a:cxn>
              <a:cxn ang="0">
                <a:pos x="connsiteX16613" y="connsiteY16613"/>
              </a:cxn>
              <a:cxn ang="0">
                <a:pos x="connsiteX16614" y="connsiteY16614"/>
              </a:cxn>
              <a:cxn ang="0">
                <a:pos x="connsiteX16615" y="connsiteY16615"/>
              </a:cxn>
              <a:cxn ang="0">
                <a:pos x="connsiteX16616" y="connsiteY16616"/>
              </a:cxn>
              <a:cxn ang="0">
                <a:pos x="connsiteX16617" y="connsiteY16617"/>
              </a:cxn>
              <a:cxn ang="0">
                <a:pos x="connsiteX16618" y="connsiteY16618"/>
              </a:cxn>
              <a:cxn ang="0">
                <a:pos x="connsiteX16619" y="connsiteY16619"/>
              </a:cxn>
              <a:cxn ang="0">
                <a:pos x="connsiteX16620" y="connsiteY16620"/>
              </a:cxn>
              <a:cxn ang="0">
                <a:pos x="connsiteX16621" y="connsiteY16621"/>
              </a:cxn>
              <a:cxn ang="0">
                <a:pos x="connsiteX16622" y="connsiteY16622"/>
              </a:cxn>
              <a:cxn ang="0">
                <a:pos x="connsiteX16623" y="connsiteY16623"/>
              </a:cxn>
              <a:cxn ang="0">
                <a:pos x="connsiteX16624" y="connsiteY16624"/>
              </a:cxn>
              <a:cxn ang="0">
                <a:pos x="connsiteX16625" y="connsiteY16625"/>
              </a:cxn>
              <a:cxn ang="0">
                <a:pos x="connsiteX16626" y="connsiteY16626"/>
              </a:cxn>
              <a:cxn ang="0">
                <a:pos x="connsiteX16627" y="connsiteY16627"/>
              </a:cxn>
              <a:cxn ang="0">
                <a:pos x="connsiteX16628" y="connsiteY16628"/>
              </a:cxn>
              <a:cxn ang="0">
                <a:pos x="connsiteX16629" y="connsiteY16629"/>
              </a:cxn>
              <a:cxn ang="0">
                <a:pos x="connsiteX16630" y="connsiteY16630"/>
              </a:cxn>
              <a:cxn ang="0">
                <a:pos x="connsiteX16631" y="connsiteY16631"/>
              </a:cxn>
              <a:cxn ang="0">
                <a:pos x="connsiteX16632" y="connsiteY16632"/>
              </a:cxn>
              <a:cxn ang="0">
                <a:pos x="connsiteX16633" y="connsiteY16633"/>
              </a:cxn>
              <a:cxn ang="0">
                <a:pos x="connsiteX16634" y="connsiteY16634"/>
              </a:cxn>
              <a:cxn ang="0">
                <a:pos x="connsiteX16635" y="connsiteY16635"/>
              </a:cxn>
              <a:cxn ang="0">
                <a:pos x="connsiteX16636" y="connsiteY16636"/>
              </a:cxn>
              <a:cxn ang="0">
                <a:pos x="connsiteX16637" y="connsiteY16637"/>
              </a:cxn>
              <a:cxn ang="0">
                <a:pos x="connsiteX16638" y="connsiteY16638"/>
              </a:cxn>
              <a:cxn ang="0">
                <a:pos x="connsiteX16639" y="connsiteY16639"/>
              </a:cxn>
              <a:cxn ang="0">
                <a:pos x="connsiteX16640" y="connsiteY16640"/>
              </a:cxn>
              <a:cxn ang="0">
                <a:pos x="connsiteX16641" y="connsiteY16641"/>
              </a:cxn>
              <a:cxn ang="0">
                <a:pos x="connsiteX16642" y="connsiteY16642"/>
              </a:cxn>
              <a:cxn ang="0">
                <a:pos x="connsiteX16643" y="connsiteY16643"/>
              </a:cxn>
              <a:cxn ang="0">
                <a:pos x="connsiteX16644" y="connsiteY16644"/>
              </a:cxn>
              <a:cxn ang="0">
                <a:pos x="connsiteX16645" y="connsiteY16645"/>
              </a:cxn>
              <a:cxn ang="0">
                <a:pos x="connsiteX16646" y="connsiteY16646"/>
              </a:cxn>
              <a:cxn ang="0">
                <a:pos x="connsiteX16647" y="connsiteY16647"/>
              </a:cxn>
              <a:cxn ang="0">
                <a:pos x="connsiteX16648" y="connsiteY16648"/>
              </a:cxn>
              <a:cxn ang="0">
                <a:pos x="connsiteX16649" y="connsiteY16649"/>
              </a:cxn>
              <a:cxn ang="0">
                <a:pos x="connsiteX16650" y="connsiteY16650"/>
              </a:cxn>
              <a:cxn ang="0">
                <a:pos x="connsiteX16651" y="connsiteY16651"/>
              </a:cxn>
              <a:cxn ang="0">
                <a:pos x="connsiteX16652" y="connsiteY16652"/>
              </a:cxn>
              <a:cxn ang="0">
                <a:pos x="connsiteX16653" y="connsiteY16653"/>
              </a:cxn>
              <a:cxn ang="0">
                <a:pos x="connsiteX16654" y="connsiteY16654"/>
              </a:cxn>
              <a:cxn ang="0">
                <a:pos x="connsiteX16655" y="connsiteY16655"/>
              </a:cxn>
              <a:cxn ang="0">
                <a:pos x="connsiteX16656" y="connsiteY16656"/>
              </a:cxn>
              <a:cxn ang="0">
                <a:pos x="connsiteX16657" y="connsiteY16657"/>
              </a:cxn>
              <a:cxn ang="0">
                <a:pos x="connsiteX16658" y="connsiteY16658"/>
              </a:cxn>
              <a:cxn ang="0">
                <a:pos x="connsiteX16659" y="connsiteY16659"/>
              </a:cxn>
              <a:cxn ang="0">
                <a:pos x="connsiteX16660" y="connsiteY16660"/>
              </a:cxn>
              <a:cxn ang="0">
                <a:pos x="connsiteX16661" y="connsiteY16661"/>
              </a:cxn>
              <a:cxn ang="0">
                <a:pos x="connsiteX16662" y="connsiteY16662"/>
              </a:cxn>
              <a:cxn ang="0">
                <a:pos x="connsiteX16663" y="connsiteY16663"/>
              </a:cxn>
              <a:cxn ang="0">
                <a:pos x="connsiteX16664" y="connsiteY16664"/>
              </a:cxn>
              <a:cxn ang="0">
                <a:pos x="connsiteX16665" y="connsiteY16665"/>
              </a:cxn>
              <a:cxn ang="0">
                <a:pos x="connsiteX16666" y="connsiteY16666"/>
              </a:cxn>
              <a:cxn ang="0">
                <a:pos x="connsiteX16667" y="connsiteY16667"/>
              </a:cxn>
              <a:cxn ang="0">
                <a:pos x="connsiteX16668" y="connsiteY16668"/>
              </a:cxn>
              <a:cxn ang="0">
                <a:pos x="connsiteX16669" y="connsiteY16669"/>
              </a:cxn>
              <a:cxn ang="0">
                <a:pos x="connsiteX16670" y="connsiteY16670"/>
              </a:cxn>
              <a:cxn ang="0">
                <a:pos x="connsiteX16671" y="connsiteY16671"/>
              </a:cxn>
              <a:cxn ang="0">
                <a:pos x="connsiteX16672" y="connsiteY16672"/>
              </a:cxn>
              <a:cxn ang="0">
                <a:pos x="connsiteX16673" y="connsiteY16673"/>
              </a:cxn>
              <a:cxn ang="0">
                <a:pos x="connsiteX16674" y="connsiteY16674"/>
              </a:cxn>
              <a:cxn ang="0">
                <a:pos x="connsiteX16675" y="connsiteY16675"/>
              </a:cxn>
              <a:cxn ang="0">
                <a:pos x="connsiteX16676" y="connsiteY16676"/>
              </a:cxn>
              <a:cxn ang="0">
                <a:pos x="connsiteX16677" y="connsiteY16677"/>
              </a:cxn>
              <a:cxn ang="0">
                <a:pos x="connsiteX16678" y="connsiteY16678"/>
              </a:cxn>
              <a:cxn ang="0">
                <a:pos x="connsiteX16679" y="connsiteY16679"/>
              </a:cxn>
              <a:cxn ang="0">
                <a:pos x="connsiteX16680" y="connsiteY16680"/>
              </a:cxn>
              <a:cxn ang="0">
                <a:pos x="connsiteX16681" y="connsiteY16681"/>
              </a:cxn>
              <a:cxn ang="0">
                <a:pos x="connsiteX16682" y="connsiteY16682"/>
              </a:cxn>
              <a:cxn ang="0">
                <a:pos x="connsiteX16683" y="connsiteY16683"/>
              </a:cxn>
              <a:cxn ang="0">
                <a:pos x="connsiteX16684" y="connsiteY16684"/>
              </a:cxn>
              <a:cxn ang="0">
                <a:pos x="connsiteX16685" y="connsiteY16685"/>
              </a:cxn>
              <a:cxn ang="0">
                <a:pos x="connsiteX16686" y="connsiteY16686"/>
              </a:cxn>
              <a:cxn ang="0">
                <a:pos x="connsiteX16687" y="connsiteY16687"/>
              </a:cxn>
              <a:cxn ang="0">
                <a:pos x="connsiteX16688" y="connsiteY16688"/>
              </a:cxn>
              <a:cxn ang="0">
                <a:pos x="connsiteX16689" y="connsiteY16689"/>
              </a:cxn>
              <a:cxn ang="0">
                <a:pos x="connsiteX16690" y="connsiteY16690"/>
              </a:cxn>
              <a:cxn ang="0">
                <a:pos x="connsiteX16691" y="connsiteY16691"/>
              </a:cxn>
              <a:cxn ang="0">
                <a:pos x="connsiteX16692" y="connsiteY16692"/>
              </a:cxn>
              <a:cxn ang="0">
                <a:pos x="connsiteX16693" y="connsiteY16693"/>
              </a:cxn>
              <a:cxn ang="0">
                <a:pos x="connsiteX16694" y="connsiteY16694"/>
              </a:cxn>
              <a:cxn ang="0">
                <a:pos x="connsiteX16695" y="connsiteY16695"/>
              </a:cxn>
              <a:cxn ang="0">
                <a:pos x="connsiteX16696" y="connsiteY16696"/>
              </a:cxn>
              <a:cxn ang="0">
                <a:pos x="connsiteX16697" y="connsiteY16697"/>
              </a:cxn>
              <a:cxn ang="0">
                <a:pos x="connsiteX16698" y="connsiteY16698"/>
              </a:cxn>
              <a:cxn ang="0">
                <a:pos x="connsiteX16699" y="connsiteY16699"/>
              </a:cxn>
              <a:cxn ang="0">
                <a:pos x="connsiteX16700" y="connsiteY16700"/>
              </a:cxn>
              <a:cxn ang="0">
                <a:pos x="connsiteX16701" y="connsiteY16701"/>
              </a:cxn>
              <a:cxn ang="0">
                <a:pos x="connsiteX16702" y="connsiteY16702"/>
              </a:cxn>
              <a:cxn ang="0">
                <a:pos x="connsiteX16703" y="connsiteY16703"/>
              </a:cxn>
              <a:cxn ang="0">
                <a:pos x="connsiteX16704" y="connsiteY16704"/>
              </a:cxn>
              <a:cxn ang="0">
                <a:pos x="connsiteX16705" y="connsiteY16705"/>
              </a:cxn>
              <a:cxn ang="0">
                <a:pos x="connsiteX16706" y="connsiteY16706"/>
              </a:cxn>
              <a:cxn ang="0">
                <a:pos x="connsiteX16707" y="connsiteY16707"/>
              </a:cxn>
              <a:cxn ang="0">
                <a:pos x="connsiteX16708" y="connsiteY16708"/>
              </a:cxn>
              <a:cxn ang="0">
                <a:pos x="connsiteX16709" y="connsiteY16709"/>
              </a:cxn>
              <a:cxn ang="0">
                <a:pos x="connsiteX16710" y="connsiteY16710"/>
              </a:cxn>
              <a:cxn ang="0">
                <a:pos x="connsiteX16711" y="connsiteY16711"/>
              </a:cxn>
              <a:cxn ang="0">
                <a:pos x="connsiteX16712" y="connsiteY16712"/>
              </a:cxn>
              <a:cxn ang="0">
                <a:pos x="connsiteX16713" y="connsiteY16713"/>
              </a:cxn>
              <a:cxn ang="0">
                <a:pos x="connsiteX16714" y="connsiteY16714"/>
              </a:cxn>
              <a:cxn ang="0">
                <a:pos x="connsiteX16715" y="connsiteY16715"/>
              </a:cxn>
              <a:cxn ang="0">
                <a:pos x="connsiteX16716" y="connsiteY16716"/>
              </a:cxn>
              <a:cxn ang="0">
                <a:pos x="connsiteX16717" y="connsiteY16717"/>
              </a:cxn>
              <a:cxn ang="0">
                <a:pos x="connsiteX16718" y="connsiteY16718"/>
              </a:cxn>
              <a:cxn ang="0">
                <a:pos x="connsiteX16719" y="connsiteY16719"/>
              </a:cxn>
              <a:cxn ang="0">
                <a:pos x="connsiteX16720" y="connsiteY16720"/>
              </a:cxn>
              <a:cxn ang="0">
                <a:pos x="connsiteX16721" y="connsiteY16721"/>
              </a:cxn>
              <a:cxn ang="0">
                <a:pos x="connsiteX16722" y="connsiteY16722"/>
              </a:cxn>
              <a:cxn ang="0">
                <a:pos x="connsiteX16723" y="connsiteY16723"/>
              </a:cxn>
              <a:cxn ang="0">
                <a:pos x="connsiteX16724" y="connsiteY16724"/>
              </a:cxn>
              <a:cxn ang="0">
                <a:pos x="connsiteX16725" y="connsiteY16725"/>
              </a:cxn>
              <a:cxn ang="0">
                <a:pos x="connsiteX16726" y="connsiteY16726"/>
              </a:cxn>
              <a:cxn ang="0">
                <a:pos x="connsiteX16727" y="connsiteY16727"/>
              </a:cxn>
              <a:cxn ang="0">
                <a:pos x="connsiteX16728" y="connsiteY16728"/>
              </a:cxn>
              <a:cxn ang="0">
                <a:pos x="connsiteX16729" y="connsiteY16729"/>
              </a:cxn>
              <a:cxn ang="0">
                <a:pos x="connsiteX16730" y="connsiteY16730"/>
              </a:cxn>
              <a:cxn ang="0">
                <a:pos x="connsiteX16731" y="connsiteY16731"/>
              </a:cxn>
              <a:cxn ang="0">
                <a:pos x="connsiteX16732" y="connsiteY16732"/>
              </a:cxn>
              <a:cxn ang="0">
                <a:pos x="connsiteX16733" y="connsiteY16733"/>
              </a:cxn>
              <a:cxn ang="0">
                <a:pos x="connsiteX16734" y="connsiteY16734"/>
              </a:cxn>
              <a:cxn ang="0">
                <a:pos x="connsiteX16735" y="connsiteY16735"/>
              </a:cxn>
              <a:cxn ang="0">
                <a:pos x="connsiteX16736" y="connsiteY16736"/>
              </a:cxn>
              <a:cxn ang="0">
                <a:pos x="connsiteX16737" y="connsiteY16737"/>
              </a:cxn>
              <a:cxn ang="0">
                <a:pos x="connsiteX16738" y="connsiteY16738"/>
              </a:cxn>
              <a:cxn ang="0">
                <a:pos x="connsiteX16739" y="connsiteY16739"/>
              </a:cxn>
              <a:cxn ang="0">
                <a:pos x="connsiteX16740" y="connsiteY16740"/>
              </a:cxn>
              <a:cxn ang="0">
                <a:pos x="connsiteX16741" y="connsiteY16741"/>
              </a:cxn>
              <a:cxn ang="0">
                <a:pos x="connsiteX16742" y="connsiteY16742"/>
              </a:cxn>
              <a:cxn ang="0">
                <a:pos x="connsiteX16743" y="connsiteY16743"/>
              </a:cxn>
              <a:cxn ang="0">
                <a:pos x="connsiteX16744" y="connsiteY16744"/>
              </a:cxn>
              <a:cxn ang="0">
                <a:pos x="connsiteX16745" y="connsiteY16745"/>
              </a:cxn>
              <a:cxn ang="0">
                <a:pos x="connsiteX16746" y="connsiteY16746"/>
              </a:cxn>
              <a:cxn ang="0">
                <a:pos x="connsiteX16747" y="connsiteY16747"/>
              </a:cxn>
              <a:cxn ang="0">
                <a:pos x="connsiteX16748" y="connsiteY16748"/>
              </a:cxn>
              <a:cxn ang="0">
                <a:pos x="connsiteX16749" y="connsiteY16749"/>
              </a:cxn>
              <a:cxn ang="0">
                <a:pos x="connsiteX16750" y="connsiteY16750"/>
              </a:cxn>
              <a:cxn ang="0">
                <a:pos x="connsiteX16751" y="connsiteY16751"/>
              </a:cxn>
              <a:cxn ang="0">
                <a:pos x="connsiteX16752" y="connsiteY16752"/>
              </a:cxn>
              <a:cxn ang="0">
                <a:pos x="connsiteX16753" y="connsiteY16753"/>
              </a:cxn>
              <a:cxn ang="0">
                <a:pos x="connsiteX16754" y="connsiteY16754"/>
              </a:cxn>
              <a:cxn ang="0">
                <a:pos x="connsiteX16755" y="connsiteY16755"/>
              </a:cxn>
              <a:cxn ang="0">
                <a:pos x="connsiteX16756" y="connsiteY16756"/>
              </a:cxn>
              <a:cxn ang="0">
                <a:pos x="connsiteX16757" y="connsiteY16757"/>
              </a:cxn>
              <a:cxn ang="0">
                <a:pos x="connsiteX16758" y="connsiteY16758"/>
              </a:cxn>
              <a:cxn ang="0">
                <a:pos x="connsiteX16759" y="connsiteY16759"/>
              </a:cxn>
              <a:cxn ang="0">
                <a:pos x="connsiteX16760" y="connsiteY16760"/>
              </a:cxn>
              <a:cxn ang="0">
                <a:pos x="connsiteX16761" y="connsiteY16761"/>
              </a:cxn>
              <a:cxn ang="0">
                <a:pos x="connsiteX16762" y="connsiteY16762"/>
              </a:cxn>
              <a:cxn ang="0">
                <a:pos x="connsiteX16763" y="connsiteY16763"/>
              </a:cxn>
              <a:cxn ang="0">
                <a:pos x="connsiteX16764" y="connsiteY16764"/>
              </a:cxn>
              <a:cxn ang="0">
                <a:pos x="connsiteX16765" y="connsiteY16765"/>
              </a:cxn>
              <a:cxn ang="0">
                <a:pos x="connsiteX16766" y="connsiteY16766"/>
              </a:cxn>
              <a:cxn ang="0">
                <a:pos x="connsiteX16767" y="connsiteY16767"/>
              </a:cxn>
              <a:cxn ang="0">
                <a:pos x="connsiteX16768" y="connsiteY16768"/>
              </a:cxn>
              <a:cxn ang="0">
                <a:pos x="connsiteX16769" y="connsiteY16769"/>
              </a:cxn>
              <a:cxn ang="0">
                <a:pos x="connsiteX16770" y="connsiteY16770"/>
              </a:cxn>
              <a:cxn ang="0">
                <a:pos x="connsiteX16771" y="connsiteY16771"/>
              </a:cxn>
              <a:cxn ang="0">
                <a:pos x="connsiteX16772" y="connsiteY16772"/>
              </a:cxn>
              <a:cxn ang="0">
                <a:pos x="connsiteX16773" y="connsiteY16773"/>
              </a:cxn>
              <a:cxn ang="0">
                <a:pos x="connsiteX16774" y="connsiteY16774"/>
              </a:cxn>
              <a:cxn ang="0">
                <a:pos x="connsiteX16775" y="connsiteY16775"/>
              </a:cxn>
              <a:cxn ang="0">
                <a:pos x="connsiteX16776" y="connsiteY16776"/>
              </a:cxn>
              <a:cxn ang="0">
                <a:pos x="connsiteX16777" y="connsiteY16777"/>
              </a:cxn>
              <a:cxn ang="0">
                <a:pos x="connsiteX16778" y="connsiteY16778"/>
              </a:cxn>
              <a:cxn ang="0">
                <a:pos x="connsiteX16779" y="connsiteY16779"/>
              </a:cxn>
              <a:cxn ang="0">
                <a:pos x="connsiteX16780" y="connsiteY16780"/>
              </a:cxn>
              <a:cxn ang="0">
                <a:pos x="connsiteX16781" y="connsiteY16781"/>
              </a:cxn>
              <a:cxn ang="0">
                <a:pos x="connsiteX16782" y="connsiteY16782"/>
              </a:cxn>
              <a:cxn ang="0">
                <a:pos x="connsiteX16783" y="connsiteY16783"/>
              </a:cxn>
              <a:cxn ang="0">
                <a:pos x="connsiteX16784" y="connsiteY16784"/>
              </a:cxn>
              <a:cxn ang="0">
                <a:pos x="connsiteX16785" y="connsiteY16785"/>
              </a:cxn>
              <a:cxn ang="0">
                <a:pos x="connsiteX16786" y="connsiteY16786"/>
              </a:cxn>
              <a:cxn ang="0">
                <a:pos x="connsiteX16787" y="connsiteY16787"/>
              </a:cxn>
              <a:cxn ang="0">
                <a:pos x="connsiteX16788" y="connsiteY16788"/>
              </a:cxn>
              <a:cxn ang="0">
                <a:pos x="connsiteX16789" y="connsiteY16789"/>
              </a:cxn>
              <a:cxn ang="0">
                <a:pos x="connsiteX16790" y="connsiteY16790"/>
              </a:cxn>
              <a:cxn ang="0">
                <a:pos x="connsiteX16791" y="connsiteY16791"/>
              </a:cxn>
              <a:cxn ang="0">
                <a:pos x="connsiteX16792" y="connsiteY16792"/>
              </a:cxn>
              <a:cxn ang="0">
                <a:pos x="connsiteX16793" y="connsiteY16793"/>
              </a:cxn>
              <a:cxn ang="0">
                <a:pos x="connsiteX16794" y="connsiteY16794"/>
              </a:cxn>
              <a:cxn ang="0">
                <a:pos x="connsiteX16795" y="connsiteY16795"/>
              </a:cxn>
              <a:cxn ang="0">
                <a:pos x="connsiteX16796" y="connsiteY16796"/>
              </a:cxn>
              <a:cxn ang="0">
                <a:pos x="connsiteX16797" y="connsiteY16797"/>
              </a:cxn>
              <a:cxn ang="0">
                <a:pos x="connsiteX16798" y="connsiteY16798"/>
              </a:cxn>
              <a:cxn ang="0">
                <a:pos x="connsiteX16799" y="connsiteY16799"/>
              </a:cxn>
              <a:cxn ang="0">
                <a:pos x="connsiteX16800" y="connsiteY16800"/>
              </a:cxn>
              <a:cxn ang="0">
                <a:pos x="connsiteX16801" y="connsiteY16801"/>
              </a:cxn>
              <a:cxn ang="0">
                <a:pos x="connsiteX16802" y="connsiteY16802"/>
              </a:cxn>
              <a:cxn ang="0">
                <a:pos x="connsiteX16803" y="connsiteY16803"/>
              </a:cxn>
              <a:cxn ang="0">
                <a:pos x="connsiteX16804" y="connsiteY16804"/>
              </a:cxn>
              <a:cxn ang="0">
                <a:pos x="connsiteX16805" y="connsiteY16805"/>
              </a:cxn>
              <a:cxn ang="0">
                <a:pos x="connsiteX16806" y="connsiteY16806"/>
              </a:cxn>
              <a:cxn ang="0">
                <a:pos x="connsiteX16807" y="connsiteY16807"/>
              </a:cxn>
              <a:cxn ang="0">
                <a:pos x="connsiteX16808" y="connsiteY16808"/>
              </a:cxn>
              <a:cxn ang="0">
                <a:pos x="connsiteX16809" y="connsiteY16809"/>
              </a:cxn>
              <a:cxn ang="0">
                <a:pos x="connsiteX16810" y="connsiteY16810"/>
              </a:cxn>
              <a:cxn ang="0">
                <a:pos x="connsiteX16811" y="connsiteY16811"/>
              </a:cxn>
              <a:cxn ang="0">
                <a:pos x="connsiteX16812" y="connsiteY16812"/>
              </a:cxn>
              <a:cxn ang="0">
                <a:pos x="connsiteX16813" y="connsiteY16813"/>
              </a:cxn>
              <a:cxn ang="0">
                <a:pos x="connsiteX16814" y="connsiteY16814"/>
              </a:cxn>
              <a:cxn ang="0">
                <a:pos x="connsiteX16815" y="connsiteY16815"/>
              </a:cxn>
              <a:cxn ang="0">
                <a:pos x="connsiteX16816" y="connsiteY16816"/>
              </a:cxn>
              <a:cxn ang="0">
                <a:pos x="connsiteX16817" y="connsiteY16817"/>
              </a:cxn>
              <a:cxn ang="0">
                <a:pos x="connsiteX16818" y="connsiteY16818"/>
              </a:cxn>
              <a:cxn ang="0">
                <a:pos x="connsiteX16819" y="connsiteY16819"/>
              </a:cxn>
              <a:cxn ang="0">
                <a:pos x="connsiteX16820" y="connsiteY16820"/>
              </a:cxn>
              <a:cxn ang="0">
                <a:pos x="connsiteX16821" y="connsiteY16821"/>
              </a:cxn>
              <a:cxn ang="0">
                <a:pos x="connsiteX16822" y="connsiteY16822"/>
              </a:cxn>
              <a:cxn ang="0">
                <a:pos x="connsiteX16823" y="connsiteY16823"/>
              </a:cxn>
              <a:cxn ang="0">
                <a:pos x="connsiteX16824" y="connsiteY16824"/>
              </a:cxn>
              <a:cxn ang="0">
                <a:pos x="connsiteX16825" y="connsiteY16825"/>
              </a:cxn>
              <a:cxn ang="0">
                <a:pos x="connsiteX16826" y="connsiteY16826"/>
              </a:cxn>
              <a:cxn ang="0">
                <a:pos x="connsiteX16827" y="connsiteY16827"/>
              </a:cxn>
              <a:cxn ang="0">
                <a:pos x="connsiteX16828" y="connsiteY16828"/>
              </a:cxn>
              <a:cxn ang="0">
                <a:pos x="connsiteX16829" y="connsiteY16829"/>
              </a:cxn>
              <a:cxn ang="0">
                <a:pos x="connsiteX16830" y="connsiteY16830"/>
              </a:cxn>
              <a:cxn ang="0">
                <a:pos x="connsiteX16831" y="connsiteY16831"/>
              </a:cxn>
              <a:cxn ang="0">
                <a:pos x="connsiteX16832" y="connsiteY16832"/>
              </a:cxn>
              <a:cxn ang="0">
                <a:pos x="connsiteX16833" y="connsiteY16833"/>
              </a:cxn>
              <a:cxn ang="0">
                <a:pos x="connsiteX16834" y="connsiteY16834"/>
              </a:cxn>
              <a:cxn ang="0">
                <a:pos x="connsiteX16835" y="connsiteY16835"/>
              </a:cxn>
              <a:cxn ang="0">
                <a:pos x="connsiteX16836" y="connsiteY16836"/>
              </a:cxn>
              <a:cxn ang="0">
                <a:pos x="connsiteX16837" y="connsiteY16837"/>
              </a:cxn>
              <a:cxn ang="0">
                <a:pos x="connsiteX16838" y="connsiteY16838"/>
              </a:cxn>
              <a:cxn ang="0">
                <a:pos x="connsiteX16839" y="connsiteY16839"/>
              </a:cxn>
              <a:cxn ang="0">
                <a:pos x="connsiteX16840" y="connsiteY16840"/>
              </a:cxn>
              <a:cxn ang="0">
                <a:pos x="connsiteX16841" y="connsiteY16841"/>
              </a:cxn>
              <a:cxn ang="0">
                <a:pos x="connsiteX16842" y="connsiteY16842"/>
              </a:cxn>
              <a:cxn ang="0">
                <a:pos x="connsiteX16843" y="connsiteY16843"/>
              </a:cxn>
              <a:cxn ang="0">
                <a:pos x="connsiteX16844" y="connsiteY16844"/>
              </a:cxn>
              <a:cxn ang="0">
                <a:pos x="connsiteX16845" y="connsiteY16845"/>
              </a:cxn>
              <a:cxn ang="0">
                <a:pos x="connsiteX16846" y="connsiteY16846"/>
              </a:cxn>
              <a:cxn ang="0">
                <a:pos x="connsiteX16847" y="connsiteY16847"/>
              </a:cxn>
              <a:cxn ang="0">
                <a:pos x="connsiteX16848" y="connsiteY16848"/>
              </a:cxn>
              <a:cxn ang="0">
                <a:pos x="connsiteX16849" y="connsiteY16849"/>
              </a:cxn>
              <a:cxn ang="0">
                <a:pos x="connsiteX16850" y="connsiteY16850"/>
              </a:cxn>
              <a:cxn ang="0">
                <a:pos x="connsiteX16851" y="connsiteY16851"/>
              </a:cxn>
              <a:cxn ang="0">
                <a:pos x="connsiteX16852" y="connsiteY16852"/>
              </a:cxn>
              <a:cxn ang="0">
                <a:pos x="connsiteX16853" y="connsiteY16853"/>
              </a:cxn>
              <a:cxn ang="0">
                <a:pos x="connsiteX16854" y="connsiteY16854"/>
              </a:cxn>
              <a:cxn ang="0">
                <a:pos x="connsiteX16855" y="connsiteY16855"/>
              </a:cxn>
              <a:cxn ang="0">
                <a:pos x="connsiteX16856" y="connsiteY16856"/>
              </a:cxn>
              <a:cxn ang="0">
                <a:pos x="connsiteX16857" y="connsiteY16857"/>
              </a:cxn>
              <a:cxn ang="0">
                <a:pos x="connsiteX16858" y="connsiteY16858"/>
              </a:cxn>
              <a:cxn ang="0">
                <a:pos x="connsiteX16859" y="connsiteY16859"/>
              </a:cxn>
              <a:cxn ang="0">
                <a:pos x="connsiteX16860" y="connsiteY16860"/>
              </a:cxn>
              <a:cxn ang="0">
                <a:pos x="connsiteX16861" y="connsiteY16861"/>
              </a:cxn>
              <a:cxn ang="0">
                <a:pos x="connsiteX16862" y="connsiteY16862"/>
              </a:cxn>
              <a:cxn ang="0">
                <a:pos x="connsiteX16863" y="connsiteY16863"/>
              </a:cxn>
              <a:cxn ang="0">
                <a:pos x="connsiteX16864" y="connsiteY16864"/>
              </a:cxn>
              <a:cxn ang="0">
                <a:pos x="connsiteX16865" y="connsiteY16865"/>
              </a:cxn>
              <a:cxn ang="0">
                <a:pos x="connsiteX16866" y="connsiteY16866"/>
              </a:cxn>
              <a:cxn ang="0">
                <a:pos x="connsiteX16867" y="connsiteY16867"/>
              </a:cxn>
              <a:cxn ang="0">
                <a:pos x="connsiteX16868" y="connsiteY16868"/>
              </a:cxn>
              <a:cxn ang="0">
                <a:pos x="connsiteX16869" y="connsiteY16869"/>
              </a:cxn>
              <a:cxn ang="0">
                <a:pos x="connsiteX16870" y="connsiteY16870"/>
              </a:cxn>
              <a:cxn ang="0">
                <a:pos x="connsiteX16871" y="connsiteY16871"/>
              </a:cxn>
              <a:cxn ang="0">
                <a:pos x="connsiteX16872" y="connsiteY16872"/>
              </a:cxn>
              <a:cxn ang="0">
                <a:pos x="connsiteX16873" y="connsiteY16873"/>
              </a:cxn>
              <a:cxn ang="0">
                <a:pos x="connsiteX16874" y="connsiteY16874"/>
              </a:cxn>
              <a:cxn ang="0">
                <a:pos x="connsiteX16875" y="connsiteY16875"/>
              </a:cxn>
              <a:cxn ang="0">
                <a:pos x="connsiteX16876" y="connsiteY16876"/>
              </a:cxn>
              <a:cxn ang="0">
                <a:pos x="connsiteX16877" y="connsiteY16877"/>
              </a:cxn>
              <a:cxn ang="0">
                <a:pos x="connsiteX16878" y="connsiteY16878"/>
              </a:cxn>
              <a:cxn ang="0">
                <a:pos x="connsiteX16879" y="connsiteY16879"/>
              </a:cxn>
              <a:cxn ang="0">
                <a:pos x="connsiteX16880" y="connsiteY16880"/>
              </a:cxn>
              <a:cxn ang="0">
                <a:pos x="connsiteX16881" y="connsiteY16881"/>
              </a:cxn>
              <a:cxn ang="0">
                <a:pos x="connsiteX16882" y="connsiteY16882"/>
              </a:cxn>
              <a:cxn ang="0">
                <a:pos x="connsiteX16883" y="connsiteY16883"/>
              </a:cxn>
              <a:cxn ang="0">
                <a:pos x="connsiteX16884" y="connsiteY16884"/>
              </a:cxn>
              <a:cxn ang="0">
                <a:pos x="connsiteX16885" y="connsiteY16885"/>
              </a:cxn>
              <a:cxn ang="0">
                <a:pos x="connsiteX16886" y="connsiteY16886"/>
              </a:cxn>
              <a:cxn ang="0">
                <a:pos x="connsiteX16887" y="connsiteY16887"/>
              </a:cxn>
              <a:cxn ang="0">
                <a:pos x="connsiteX16888" y="connsiteY16888"/>
              </a:cxn>
              <a:cxn ang="0">
                <a:pos x="connsiteX16889" y="connsiteY16889"/>
              </a:cxn>
              <a:cxn ang="0">
                <a:pos x="connsiteX16890" y="connsiteY16890"/>
              </a:cxn>
              <a:cxn ang="0">
                <a:pos x="connsiteX16891" y="connsiteY16891"/>
              </a:cxn>
              <a:cxn ang="0">
                <a:pos x="connsiteX16892" y="connsiteY16892"/>
              </a:cxn>
              <a:cxn ang="0">
                <a:pos x="connsiteX16893" y="connsiteY16893"/>
              </a:cxn>
              <a:cxn ang="0">
                <a:pos x="connsiteX16894" y="connsiteY16894"/>
              </a:cxn>
              <a:cxn ang="0">
                <a:pos x="connsiteX16895" y="connsiteY16895"/>
              </a:cxn>
              <a:cxn ang="0">
                <a:pos x="connsiteX16896" y="connsiteY16896"/>
              </a:cxn>
              <a:cxn ang="0">
                <a:pos x="connsiteX16897" y="connsiteY16897"/>
              </a:cxn>
              <a:cxn ang="0">
                <a:pos x="connsiteX16898" y="connsiteY16898"/>
              </a:cxn>
              <a:cxn ang="0">
                <a:pos x="connsiteX16899" y="connsiteY16899"/>
              </a:cxn>
              <a:cxn ang="0">
                <a:pos x="connsiteX16900" y="connsiteY16900"/>
              </a:cxn>
              <a:cxn ang="0">
                <a:pos x="connsiteX16901" y="connsiteY16901"/>
              </a:cxn>
              <a:cxn ang="0">
                <a:pos x="connsiteX16902" y="connsiteY16902"/>
              </a:cxn>
              <a:cxn ang="0">
                <a:pos x="connsiteX16903" y="connsiteY16903"/>
              </a:cxn>
              <a:cxn ang="0">
                <a:pos x="connsiteX16904" y="connsiteY16904"/>
              </a:cxn>
              <a:cxn ang="0">
                <a:pos x="connsiteX16905" y="connsiteY16905"/>
              </a:cxn>
              <a:cxn ang="0">
                <a:pos x="connsiteX16906" y="connsiteY16906"/>
              </a:cxn>
              <a:cxn ang="0">
                <a:pos x="connsiteX16907" y="connsiteY16907"/>
              </a:cxn>
              <a:cxn ang="0">
                <a:pos x="connsiteX16908" y="connsiteY16908"/>
              </a:cxn>
              <a:cxn ang="0">
                <a:pos x="connsiteX16909" y="connsiteY16909"/>
              </a:cxn>
              <a:cxn ang="0">
                <a:pos x="connsiteX16910" y="connsiteY16910"/>
              </a:cxn>
              <a:cxn ang="0">
                <a:pos x="connsiteX16911" y="connsiteY16911"/>
              </a:cxn>
              <a:cxn ang="0">
                <a:pos x="connsiteX16912" y="connsiteY16912"/>
              </a:cxn>
              <a:cxn ang="0">
                <a:pos x="connsiteX16913" y="connsiteY16913"/>
              </a:cxn>
              <a:cxn ang="0">
                <a:pos x="connsiteX16914" y="connsiteY16914"/>
              </a:cxn>
              <a:cxn ang="0">
                <a:pos x="connsiteX16915" y="connsiteY16915"/>
              </a:cxn>
              <a:cxn ang="0">
                <a:pos x="connsiteX16916" y="connsiteY16916"/>
              </a:cxn>
              <a:cxn ang="0">
                <a:pos x="connsiteX16917" y="connsiteY16917"/>
              </a:cxn>
              <a:cxn ang="0">
                <a:pos x="connsiteX16918" y="connsiteY16918"/>
              </a:cxn>
              <a:cxn ang="0">
                <a:pos x="connsiteX16919" y="connsiteY16919"/>
              </a:cxn>
              <a:cxn ang="0">
                <a:pos x="connsiteX16920" y="connsiteY16920"/>
              </a:cxn>
              <a:cxn ang="0">
                <a:pos x="connsiteX16921" y="connsiteY16921"/>
              </a:cxn>
              <a:cxn ang="0">
                <a:pos x="connsiteX16922" y="connsiteY16922"/>
              </a:cxn>
              <a:cxn ang="0">
                <a:pos x="connsiteX16923" y="connsiteY16923"/>
              </a:cxn>
              <a:cxn ang="0">
                <a:pos x="connsiteX16924" y="connsiteY16924"/>
              </a:cxn>
              <a:cxn ang="0">
                <a:pos x="connsiteX16925" y="connsiteY16925"/>
              </a:cxn>
              <a:cxn ang="0">
                <a:pos x="connsiteX16926" y="connsiteY16926"/>
              </a:cxn>
              <a:cxn ang="0">
                <a:pos x="connsiteX16927" y="connsiteY16927"/>
              </a:cxn>
              <a:cxn ang="0">
                <a:pos x="connsiteX16928" y="connsiteY16928"/>
              </a:cxn>
              <a:cxn ang="0">
                <a:pos x="connsiteX16929" y="connsiteY16929"/>
              </a:cxn>
              <a:cxn ang="0">
                <a:pos x="connsiteX16930" y="connsiteY16930"/>
              </a:cxn>
              <a:cxn ang="0">
                <a:pos x="connsiteX16931" y="connsiteY16931"/>
              </a:cxn>
              <a:cxn ang="0">
                <a:pos x="connsiteX16932" y="connsiteY16932"/>
              </a:cxn>
              <a:cxn ang="0">
                <a:pos x="connsiteX16933" y="connsiteY16933"/>
              </a:cxn>
              <a:cxn ang="0">
                <a:pos x="connsiteX16934" y="connsiteY16934"/>
              </a:cxn>
              <a:cxn ang="0">
                <a:pos x="connsiteX16935" y="connsiteY16935"/>
              </a:cxn>
              <a:cxn ang="0">
                <a:pos x="connsiteX16936" y="connsiteY16936"/>
              </a:cxn>
              <a:cxn ang="0">
                <a:pos x="connsiteX16937" y="connsiteY16937"/>
              </a:cxn>
              <a:cxn ang="0">
                <a:pos x="connsiteX16938" y="connsiteY16938"/>
              </a:cxn>
              <a:cxn ang="0">
                <a:pos x="connsiteX16939" y="connsiteY16939"/>
              </a:cxn>
              <a:cxn ang="0">
                <a:pos x="connsiteX16940" y="connsiteY16940"/>
              </a:cxn>
              <a:cxn ang="0">
                <a:pos x="connsiteX16941" y="connsiteY16941"/>
              </a:cxn>
              <a:cxn ang="0">
                <a:pos x="connsiteX16942" y="connsiteY16942"/>
              </a:cxn>
              <a:cxn ang="0">
                <a:pos x="connsiteX16943" y="connsiteY16943"/>
              </a:cxn>
              <a:cxn ang="0">
                <a:pos x="connsiteX16944" y="connsiteY16944"/>
              </a:cxn>
              <a:cxn ang="0">
                <a:pos x="connsiteX16945" y="connsiteY16945"/>
              </a:cxn>
              <a:cxn ang="0">
                <a:pos x="connsiteX16946" y="connsiteY16946"/>
              </a:cxn>
              <a:cxn ang="0">
                <a:pos x="connsiteX16947" y="connsiteY16947"/>
              </a:cxn>
              <a:cxn ang="0">
                <a:pos x="connsiteX16948" y="connsiteY16948"/>
              </a:cxn>
              <a:cxn ang="0">
                <a:pos x="connsiteX16949" y="connsiteY16949"/>
              </a:cxn>
              <a:cxn ang="0">
                <a:pos x="connsiteX16950" y="connsiteY16950"/>
              </a:cxn>
              <a:cxn ang="0">
                <a:pos x="connsiteX16951" y="connsiteY16951"/>
              </a:cxn>
              <a:cxn ang="0">
                <a:pos x="connsiteX16952" y="connsiteY16952"/>
              </a:cxn>
              <a:cxn ang="0">
                <a:pos x="connsiteX16953" y="connsiteY16953"/>
              </a:cxn>
              <a:cxn ang="0">
                <a:pos x="connsiteX16954" y="connsiteY16954"/>
              </a:cxn>
              <a:cxn ang="0">
                <a:pos x="connsiteX16955" y="connsiteY16955"/>
              </a:cxn>
              <a:cxn ang="0">
                <a:pos x="connsiteX16956" y="connsiteY16956"/>
              </a:cxn>
              <a:cxn ang="0">
                <a:pos x="connsiteX16957" y="connsiteY16957"/>
              </a:cxn>
              <a:cxn ang="0">
                <a:pos x="connsiteX16958" y="connsiteY16958"/>
              </a:cxn>
              <a:cxn ang="0">
                <a:pos x="connsiteX16959" y="connsiteY16959"/>
              </a:cxn>
              <a:cxn ang="0">
                <a:pos x="connsiteX16960" y="connsiteY16960"/>
              </a:cxn>
              <a:cxn ang="0">
                <a:pos x="connsiteX16961" y="connsiteY16961"/>
              </a:cxn>
              <a:cxn ang="0">
                <a:pos x="connsiteX16962" y="connsiteY16962"/>
              </a:cxn>
              <a:cxn ang="0">
                <a:pos x="connsiteX16963" y="connsiteY16963"/>
              </a:cxn>
              <a:cxn ang="0">
                <a:pos x="connsiteX16964" y="connsiteY16964"/>
              </a:cxn>
              <a:cxn ang="0">
                <a:pos x="connsiteX16965" y="connsiteY16965"/>
              </a:cxn>
              <a:cxn ang="0">
                <a:pos x="connsiteX16966" y="connsiteY16966"/>
              </a:cxn>
              <a:cxn ang="0">
                <a:pos x="connsiteX16967" y="connsiteY16967"/>
              </a:cxn>
              <a:cxn ang="0">
                <a:pos x="connsiteX16968" y="connsiteY16968"/>
              </a:cxn>
              <a:cxn ang="0">
                <a:pos x="connsiteX16969" y="connsiteY16969"/>
              </a:cxn>
              <a:cxn ang="0">
                <a:pos x="connsiteX16970" y="connsiteY16970"/>
              </a:cxn>
              <a:cxn ang="0">
                <a:pos x="connsiteX16971" y="connsiteY16971"/>
              </a:cxn>
              <a:cxn ang="0">
                <a:pos x="connsiteX16972" y="connsiteY16972"/>
              </a:cxn>
              <a:cxn ang="0">
                <a:pos x="connsiteX16973" y="connsiteY16973"/>
              </a:cxn>
              <a:cxn ang="0">
                <a:pos x="connsiteX16974" y="connsiteY16974"/>
              </a:cxn>
              <a:cxn ang="0">
                <a:pos x="connsiteX16975" y="connsiteY16975"/>
              </a:cxn>
              <a:cxn ang="0">
                <a:pos x="connsiteX16976" y="connsiteY16976"/>
              </a:cxn>
              <a:cxn ang="0">
                <a:pos x="connsiteX16977" y="connsiteY16977"/>
              </a:cxn>
              <a:cxn ang="0">
                <a:pos x="connsiteX16978" y="connsiteY16978"/>
              </a:cxn>
              <a:cxn ang="0">
                <a:pos x="connsiteX16979" y="connsiteY16979"/>
              </a:cxn>
              <a:cxn ang="0">
                <a:pos x="connsiteX16980" y="connsiteY16980"/>
              </a:cxn>
              <a:cxn ang="0">
                <a:pos x="connsiteX16981" y="connsiteY16981"/>
              </a:cxn>
              <a:cxn ang="0">
                <a:pos x="connsiteX16982" y="connsiteY16982"/>
              </a:cxn>
              <a:cxn ang="0">
                <a:pos x="connsiteX16983" y="connsiteY16983"/>
              </a:cxn>
              <a:cxn ang="0">
                <a:pos x="connsiteX16984" y="connsiteY16984"/>
              </a:cxn>
              <a:cxn ang="0">
                <a:pos x="connsiteX16985" y="connsiteY16985"/>
              </a:cxn>
              <a:cxn ang="0">
                <a:pos x="connsiteX16986" y="connsiteY16986"/>
              </a:cxn>
              <a:cxn ang="0">
                <a:pos x="connsiteX16987" y="connsiteY16987"/>
              </a:cxn>
              <a:cxn ang="0">
                <a:pos x="connsiteX16988" y="connsiteY16988"/>
              </a:cxn>
              <a:cxn ang="0">
                <a:pos x="connsiteX16989" y="connsiteY16989"/>
              </a:cxn>
              <a:cxn ang="0">
                <a:pos x="connsiteX16990" y="connsiteY16990"/>
              </a:cxn>
              <a:cxn ang="0">
                <a:pos x="connsiteX16991" y="connsiteY16991"/>
              </a:cxn>
              <a:cxn ang="0">
                <a:pos x="connsiteX16992" y="connsiteY16992"/>
              </a:cxn>
              <a:cxn ang="0">
                <a:pos x="connsiteX16993" y="connsiteY16993"/>
              </a:cxn>
              <a:cxn ang="0">
                <a:pos x="connsiteX16994" y="connsiteY16994"/>
              </a:cxn>
              <a:cxn ang="0">
                <a:pos x="connsiteX16995" y="connsiteY16995"/>
              </a:cxn>
              <a:cxn ang="0">
                <a:pos x="connsiteX16996" y="connsiteY16996"/>
              </a:cxn>
              <a:cxn ang="0">
                <a:pos x="connsiteX16997" y="connsiteY16997"/>
              </a:cxn>
              <a:cxn ang="0">
                <a:pos x="connsiteX16998" y="connsiteY16998"/>
              </a:cxn>
              <a:cxn ang="0">
                <a:pos x="connsiteX16999" y="connsiteY16999"/>
              </a:cxn>
              <a:cxn ang="0">
                <a:pos x="connsiteX17000" y="connsiteY17000"/>
              </a:cxn>
              <a:cxn ang="0">
                <a:pos x="connsiteX17001" y="connsiteY17001"/>
              </a:cxn>
              <a:cxn ang="0">
                <a:pos x="connsiteX17002" y="connsiteY17002"/>
              </a:cxn>
              <a:cxn ang="0">
                <a:pos x="connsiteX17003" y="connsiteY17003"/>
              </a:cxn>
              <a:cxn ang="0">
                <a:pos x="connsiteX17004" y="connsiteY17004"/>
              </a:cxn>
              <a:cxn ang="0">
                <a:pos x="connsiteX17005" y="connsiteY17005"/>
              </a:cxn>
              <a:cxn ang="0">
                <a:pos x="connsiteX17006" y="connsiteY17006"/>
              </a:cxn>
              <a:cxn ang="0">
                <a:pos x="connsiteX17007" y="connsiteY17007"/>
              </a:cxn>
              <a:cxn ang="0">
                <a:pos x="connsiteX17008" y="connsiteY17008"/>
              </a:cxn>
              <a:cxn ang="0">
                <a:pos x="connsiteX17009" y="connsiteY17009"/>
              </a:cxn>
              <a:cxn ang="0">
                <a:pos x="connsiteX17010" y="connsiteY17010"/>
              </a:cxn>
              <a:cxn ang="0">
                <a:pos x="connsiteX17011" y="connsiteY17011"/>
              </a:cxn>
              <a:cxn ang="0">
                <a:pos x="connsiteX17012" y="connsiteY17012"/>
              </a:cxn>
              <a:cxn ang="0">
                <a:pos x="connsiteX17013" y="connsiteY17013"/>
              </a:cxn>
              <a:cxn ang="0">
                <a:pos x="connsiteX17014" y="connsiteY17014"/>
              </a:cxn>
              <a:cxn ang="0">
                <a:pos x="connsiteX17015" y="connsiteY17015"/>
              </a:cxn>
              <a:cxn ang="0">
                <a:pos x="connsiteX17016" y="connsiteY17016"/>
              </a:cxn>
              <a:cxn ang="0">
                <a:pos x="connsiteX17017" y="connsiteY17017"/>
              </a:cxn>
              <a:cxn ang="0">
                <a:pos x="connsiteX17018" y="connsiteY17018"/>
              </a:cxn>
              <a:cxn ang="0">
                <a:pos x="connsiteX17019" y="connsiteY17019"/>
              </a:cxn>
              <a:cxn ang="0">
                <a:pos x="connsiteX17020" y="connsiteY17020"/>
              </a:cxn>
              <a:cxn ang="0">
                <a:pos x="connsiteX17021" y="connsiteY17021"/>
              </a:cxn>
              <a:cxn ang="0">
                <a:pos x="connsiteX17022" y="connsiteY17022"/>
              </a:cxn>
              <a:cxn ang="0">
                <a:pos x="connsiteX17023" y="connsiteY17023"/>
              </a:cxn>
              <a:cxn ang="0">
                <a:pos x="connsiteX17024" y="connsiteY17024"/>
              </a:cxn>
              <a:cxn ang="0">
                <a:pos x="connsiteX17025" y="connsiteY17025"/>
              </a:cxn>
              <a:cxn ang="0">
                <a:pos x="connsiteX17026" y="connsiteY17026"/>
              </a:cxn>
              <a:cxn ang="0">
                <a:pos x="connsiteX17027" y="connsiteY17027"/>
              </a:cxn>
              <a:cxn ang="0">
                <a:pos x="connsiteX17028" y="connsiteY17028"/>
              </a:cxn>
              <a:cxn ang="0">
                <a:pos x="connsiteX17029" y="connsiteY17029"/>
              </a:cxn>
              <a:cxn ang="0">
                <a:pos x="connsiteX17030" y="connsiteY17030"/>
              </a:cxn>
              <a:cxn ang="0">
                <a:pos x="connsiteX17031" y="connsiteY17031"/>
              </a:cxn>
              <a:cxn ang="0">
                <a:pos x="connsiteX17032" y="connsiteY17032"/>
              </a:cxn>
              <a:cxn ang="0">
                <a:pos x="connsiteX17033" y="connsiteY17033"/>
              </a:cxn>
              <a:cxn ang="0">
                <a:pos x="connsiteX17034" y="connsiteY17034"/>
              </a:cxn>
              <a:cxn ang="0">
                <a:pos x="connsiteX17035" y="connsiteY17035"/>
              </a:cxn>
              <a:cxn ang="0">
                <a:pos x="connsiteX17036" y="connsiteY17036"/>
              </a:cxn>
              <a:cxn ang="0">
                <a:pos x="connsiteX17037" y="connsiteY17037"/>
              </a:cxn>
              <a:cxn ang="0">
                <a:pos x="connsiteX17038" y="connsiteY17038"/>
              </a:cxn>
              <a:cxn ang="0">
                <a:pos x="connsiteX17039" y="connsiteY17039"/>
              </a:cxn>
              <a:cxn ang="0">
                <a:pos x="connsiteX17040" y="connsiteY17040"/>
              </a:cxn>
              <a:cxn ang="0">
                <a:pos x="connsiteX17041" y="connsiteY17041"/>
              </a:cxn>
              <a:cxn ang="0">
                <a:pos x="connsiteX17042" y="connsiteY17042"/>
              </a:cxn>
              <a:cxn ang="0">
                <a:pos x="connsiteX17043" y="connsiteY17043"/>
              </a:cxn>
              <a:cxn ang="0">
                <a:pos x="connsiteX17044" y="connsiteY17044"/>
              </a:cxn>
              <a:cxn ang="0">
                <a:pos x="connsiteX17045" y="connsiteY17045"/>
              </a:cxn>
              <a:cxn ang="0">
                <a:pos x="connsiteX17046" y="connsiteY17046"/>
              </a:cxn>
              <a:cxn ang="0">
                <a:pos x="connsiteX17047" y="connsiteY17047"/>
              </a:cxn>
              <a:cxn ang="0">
                <a:pos x="connsiteX17048" y="connsiteY17048"/>
              </a:cxn>
              <a:cxn ang="0">
                <a:pos x="connsiteX17049" y="connsiteY17049"/>
              </a:cxn>
              <a:cxn ang="0">
                <a:pos x="connsiteX17050" y="connsiteY17050"/>
              </a:cxn>
              <a:cxn ang="0">
                <a:pos x="connsiteX17051" y="connsiteY17051"/>
              </a:cxn>
              <a:cxn ang="0">
                <a:pos x="connsiteX17052" y="connsiteY17052"/>
              </a:cxn>
              <a:cxn ang="0">
                <a:pos x="connsiteX17053" y="connsiteY17053"/>
              </a:cxn>
              <a:cxn ang="0">
                <a:pos x="connsiteX17054" y="connsiteY17054"/>
              </a:cxn>
              <a:cxn ang="0">
                <a:pos x="connsiteX17055" y="connsiteY17055"/>
              </a:cxn>
              <a:cxn ang="0">
                <a:pos x="connsiteX17056" y="connsiteY17056"/>
              </a:cxn>
              <a:cxn ang="0">
                <a:pos x="connsiteX17057" y="connsiteY17057"/>
              </a:cxn>
              <a:cxn ang="0">
                <a:pos x="connsiteX17058" y="connsiteY17058"/>
              </a:cxn>
              <a:cxn ang="0">
                <a:pos x="connsiteX17059" y="connsiteY17059"/>
              </a:cxn>
              <a:cxn ang="0">
                <a:pos x="connsiteX17060" y="connsiteY17060"/>
              </a:cxn>
              <a:cxn ang="0">
                <a:pos x="connsiteX17061" y="connsiteY17061"/>
              </a:cxn>
              <a:cxn ang="0">
                <a:pos x="connsiteX17062" y="connsiteY17062"/>
              </a:cxn>
              <a:cxn ang="0">
                <a:pos x="connsiteX17063" y="connsiteY17063"/>
              </a:cxn>
              <a:cxn ang="0">
                <a:pos x="connsiteX17064" y="connsiteY17064"/>
              </a:cxn>
              <a:cxn ang="0">
                <a:pos x="connsiteX17065" y="connsiteY17065"/>
              </a:cxn>
              <a:cxn ang="0">
                <a:pos x="connsiteX17066" y="connsiteY17066"/>
              </a:cxn>
              <a:cxn ang="0">
                <a:pos x="connsiteX17067" y="connsiteY17067"/>
              </a:cxn>
              <a:cxn ang="0">
                <a:pos x="connsiteX17068" y="connsiteY17068"/>
              </a:cxn>
              <a:cxn ang="0">
                <a:pos x="connsiteX17069" y="connsiteY17069"/>
              </a:cxn>
              <a:cxn ang="0">
                <a:pos x="connsiteX17070" y="connsiteY17070"/>
              </a:cxn>
              <a:cxn ang="0">
                <a:pos x="connsiteX17071" y="connsiteY17071"/>
              </a:cxn>
              <a:cxn ang="0">
                <a:pos x="connsiteX17072" y="connsiteY17072"/>
              </a:cxn>
              <a:cxn ang="0">
                <a:pos x="connsiteX17073" y="connsiteY17073"/>
              </a:cxn>
              <a:cxn ang="0">
                <a:pos x="connsiteX17074" y="connsiteY17074"/>
              </a:cxn>
              <a:cxn ang="0">
                <a:pos x="connsiteX17075" y="connsiteY17075"/>
              </a:cxn>
              <a:cxn ang="0">
                <a:pos x="connsiteX17076" y="connsiteY17076"/>
              </a:cxn>
              <a:cxn ang="0">
                <a:pos x="connsiteX17077" y="connsiteY17077"/>
              </a:cxn>
              <a:cxn ang="0">
                <a:pos x="connsiteX17078" y="connsiteY17078"/>
              </a:cxn>
              <a:cxn ang="0">
                <a:pos x="connsiteX17079" y="connsiteY17079"/>
              </a:cxn>
              <a:cxn ang="0">
                <a:pos x="connsiteX17080" y="connsiteY17080"/>
              </a:cxn>
              <a:cxn ang="0">
                <a:pos x="connsiteX17081" y="connsiteY17081"/>
              </a:cxn>
              <a:cxn ang="0">
                <a:pos x="connsiteX17082" y="connsiteY17082"/>
              </a:cxn>
              <a:cxn ang="0">
                <a:pos x="connsiteX17083" y="connsiteY17083"/>
              </a:cxn>
              <a:cxn ang="0">
                <a:pos x="connsiteX17084" y="connsiteY17084"/>
              </a:cxn>
              <a:cxn ang="0">
                <a:pos x="connsiteX17085" y="connsiteY17085"/>
              </a:cxn>
              <a:cxn ang="0">
                <a:pos x="connsiteX17086" y="connsiteY17086"/>
              </a:cxn>
              <a:cxn ang="0">
                <a:pos x="connsiteX17087" y="connsiteY17087"/>
              </a:cxn>
              <a:cxn ang="0">
                <a:pos x="connsiteX17088" y="connsiteY17088"/>
              </a:cxn>
              <a:cxn ang="0">
                <a:pos x="connsiteX17089" y="connsiteY17089"/>
              </a:cxn>
              <a:cxn ang="0">
                <a:pos x="connsiteX17090" y="connsiteY17090"/>
              </a:cxn>
              <a:cxn ang="0">
                <a:pos x="connsiteX17091" y="connsiteY17091"/>
              </a:cxn>
              <a:cxn ang="0">
                <a:pos x="connsiteX17092" y="connsiteY17092"/>
              </a:cxn>
              <a:cxn ang="0">
                <a:pos x="connsiteX17093" y="connsiteY17093"/>
              </a:cxn>
              <a:cxn ang="0">
                <a:pos x="connsiteX17094" y="connsiteY17094"/>
              </a:cxn>
              <a:cxn ang="0">
                <a:pos x="connsiteX17095" y="connsiteY17095"/>
              </a:cxn>
              <a:cxn ang="0">
                <a:pos x="connsiteX17096" y="connsiteY17096"/>
              </a:cxn>
              <a:cxn ang="0">
                <a:pos x="connsiteX17097" y="connsiteY17097"/>
              </a:cxn>
              <a:cxn ang="0">
                <a:pos x="connsiteX17098" y="connsiteY17098"/>
              </a:cxn>
              <a:cxn ang="0">
                <a:pos x="connsiteX17099" y="connsiteY17099"/>
              </a:cxn>
              <a:cxn ang="0">
                <a:pos x="connsiteX17100" y="connsiteY17100"/>
              </a:cxn>
              <a:cxn ang="0">
                <a:pos x="connsiteX17101" y="connsiteY17101"/>
              </a:cxn>
              <a:cxn ang="0">
                <a:pos x="connsiteX17102" y="connsiteY17102"/>
              </a:cxn>
              <a:cxn ang="0">
                <a:pos x="connsiteX17103" y="connsiteY17103"/>
              </a:cxn>
              <a:cxn ang="0">
                <a:pos x="connsiteX17104" y="connsiteY17104"/>
              </a:cxn>
              <a:cxn ang="0">
                <a:pos x="connsiteX17105" y="connsiteY17105"/>
              </a:cxn>
              <a:cxn ang="0">
                <a:pos x="connsiteX17106" y="connsiteY17106"/>
              </a:cxn>
              <a:cxn ang="0">
                <a:pos x="connsiteX17107" y="connsiteY17107"/>
              </a:cxn>
              <a:cxn ang="0">
                <a:pos x="connsiteX17108" y="connsiteY17108"/>
              </a:cxn>
              <a:cxn ang="0">
                <a:pos x="connsiteX17109" y="connsiteY17109"/>
              </a:cxn>
              <a:cxn ang="0">
                <a:pos x="connsiteX17110" y="connsiteY17110"/>
              </a:cxn>
              <a:cxn ang="0">
                <a:pos x="connsiteX17111" y="connsiteY17111"/>
              </a:cxn>
              <a:cxn ang="0">
                <a:pos x="connsiteX17112" y="connsiteY17112"/>
              </a:cxn>
              <a:cxn ang="0">
                <a:pos x="connsiteX17113" y="connsiteY17113"/>
              </a:cxn>
              <a:cxn ang="0">
                <a:pos x="connsiteX17114" y="connsiteY17114"/>
              </a:cxn>
              <a:cxn ang="0">
                <a:pos x="connsiteX17115" y="connsiteY17115"/>
              </a:cxn>
              <a:cxn ang="0">
                <a:pos x="connsiteX17116" y="connsiteY17116"/>
              </a:cxn>
              <a:cxn ang="0">
                <a:pos x="connsiteX17117" y="connsiteY17117"/>
              </a:cxn>
              <a:cxn ang="0">
                <a:pos x="connsiteX17118" y="connsiteY17118"/>
              </a:cxn>
              <a:cxn ang="0">
                <a:pos x="connsiteX17119" y="connsiteY17119"/>
              </a:cxn>
              <a:cxn ang="0">
                <a:pos x="connsiteX17120" y="connsiteY17120"/>
              </a:cxn>
              <a:cxn ang="0">
                <a:pos x="connsiteX17121" y="connsiteY17121"/>
              </a:cxn>
              <a:cxn ang="0">
                <a:pos x="connsiteX17122" y="connsiteY17122"/>
              </a:cxn>
              <a:cxn ang="0">
                <a:pos x="connsiteX17123" y="connsiteY17123"/>
              </a:cxn>
              <a:cxn ang="0">
                <a:pos x="connsiteX17124" y="connsiteY17124"/>
              </a:cxn>
              <a:cxn ang="0">
                <a:pos x="connsiteX17125" y="connsiteY17125"/>
              </a:cxn>
              <a:cxn ang="0">
                <a:pos x="connsiteX17126" y="connsiteY17126"/>
              </a:cxn>
              <a:cxn ang="0">
                <a:pos x="connsiteX17127" y="connsiteY17127"/>
              </a:cxn>
              <a:cxn ang="0">
                <a:pos x="connsiteX17128" y="connsiteY17128"/>
              </a:cxn>
              <a:cxn ang="0">
                <a:pos x="connsiteX17129" y="connsiteY17129"/>
              </a:cxn>
              <a:cxn ang="0">
                <a:pos x="connsiteX17130" y="connsiteY17130"/>
              </a:cxn>
              <a:cxn ang="0">
                <a:pos x="connsiteX17131" y="connsiteY17131"/>
              </a:cxn>
              <a:cxn ang="0">
                <a:pos x="connsiteX17132" y="connsiteY17132"/>
              </a:cxn>
              <a:cxn ang="0">
                <a:pos x="connsiteX17133" y="connsiteY17133"/>
              </a:cxn>
              <a:cxn ang="0">
                <a:pos x="connsiteX17134" y="connsiteY17134"/>
              </a:cxn>
              <a:cxn ang="0">
                <a:pos x="connsiteX17135" y="connsiteY17135"/>
              </a:cxn>
              <a:cxn ang="0">
                <a:pos x="connsiteX17136" y="connsiteY17136"/>
              </a:cxn>
              <a:cxn ang="0">
                <a:pos x="connsiteX17137" y="connsiteY17137"/>
              </a:cxn>
              <a:cxn ang="0">
                <a:pos x="connsiteX17138" y="connsiteY17138"/>
              </a:cxn>
              <a:cxn ang="0">
                <a:pos x="connsiteX17139" y="connsiteY17139"/>
              </a:cxn>
              <a:cxn ang="0">
                <a:pos x="connsiteX17140" y="connsiteY17140"/>
              </a:cxn>
              <a:cxn ang="0">
                <a:pos x="connsiteX17141" y="connsiteY17141"/>
              </a:cxn>
              <a:cxn ang="0">
                <a:pos x="connsiteX17142" y="connsiteY17142"/>
              </a:cxn>
              <a:cxn ang="0">
                <a:pos x="connsiteX17143" y="connsiteY17143"/>
              </a:cxn>
              <a:cxn ang="0">
                <a:pos x="connsiteX17144" y="connsiteY17144"/>
              </a:cxn>
              <a:cxn ang="0">
                <a:pos x="connsiteX17145" y="connsiteY17145"/>
              </a:cxn>
              <a:cxn ang="0">
                <a:pos x="connsiteX17146" y="connsiteY17146"/>
              </a:cxn>
              <a:cxn ang="0">
                <a:pos x="connsiteX17147" y="connsiteY17147"/>
              </a:cxn>
              <a:cxn ang="0">
                <a:pos x="connsiteX17148" y="connsiteY17148"/>
              </a:cxn>
              <a:cxn ang="0">
                <a:pos x="connsiteX17149" y="connsiteY17149"/>
              </a:cxn>
              <a:cxn ang="0">
                <a:pos x="connsiteX17150" y="connsiteY17150"/>
              </a:cxn>
              <a:cxn ang="0">
                <a:pos x="connsiteX17151" y="connsiteY17151"/>
              </a:cxn>
              <a:cxn ang="0">
                <a:pos x="connsiteX17152" y="connsiteY17152"/>
              </a:cxn>
              <a:cxn ang="0">
                <a:pos x="connsiteX17153" y="connsiteY17153"/>
              </a:cxn>
              <a:cxn ang="0">
                <a:pos x="connsiteX17154" y="connsiteY17154"/>
              </a:cxn>
              <a:cxn ang="0">
                <a:pos x="connsiteX17155" y="connsiteY17155"/>
              </a:cxn>
              <a:cxn ang="0">
                <a:pos x="connsiteX17156" y="connsiteY17156"/>
              </a:cxn>
              <a:cxn ang="0">
                <a:pos x="connsiteX17157" y="connsiteY17157"/>
              </a:cxn>
              <a:cxn ang="0">
                <a:pos x="connsiteX17158" y="connsiteY17158"/>
              </a:cxn>
              <a:cxn ang="0">
                <a:pos x="connsiteX17159" y="connsiteY17159"/>
              </a:cxn>
              <a:cxn ang="0">
                <a:pos x="connsiteX17160" y="connsiteY17160"/>
              </a:cxn>
              <a:cxn ang="0">
                <a:pos x="connsiteX17161" y="connsiteY17161"/>
              </a:cxn>
              <a:cxn ang="0">
                <a:pos x="connsiteX17162" y="connsiteY17162"/>
              </a:cxn>
              <a:cxn ang="0">
                <a:pos x="connsiteX17163" y="connsiteY17163"/>
              </a:cxn>
              <a:cxn ang="0">
                <a:pos x="connsiteX17164" y="connsiteY17164"/>
              </a:cxn>
              <a:cxn ang="0">
                <a:pos x="connsiteX17165" y="connsiteY17165"/>
              </a:cxn>
              <a:cxn ang="0">
                <a:pos x="connsiteX17166" y="connsiteY17166"/>
              </a:cxn>
              <a:cxn ang="0">
                <a:pos x="connsiteX17167" y="connsiteY17167"/>
              </a:cxn>
              <a:cxn ang="0">
                <a:pos x="connsiteX17168" y="connsiteY17168"/>
              </a:cxn>
              <a:cxn ang="0">
                <a:pos x="connsiteX17169" y="connsiteY17169"/>
              </a:cxn>
              <a:cxn ang="0">
                <a:pos x="connsiteX17170" y="connsiteY17170"/>
              </a:cxn>
              <a:cxn ang="0">
                <a:pos x="connsiteX17171" y="connsiteY17171"/>
              </a:cxn>
              <a:cxn ang="0">
                <a:pos x="connsiteX17172" y="connsiteY17172"/>
              </a:cxn>
              <a:cxn ang="0">
                <a:pos x="connsiteX17173" y="connsiteY17173"/>
              </a:cxn>
              <a:cxn ang="0">
                <a:pos x="connsiteX17174" y="connsiteY17174"/>
              </a:cxn>
              <a:cxn ang="0">
                <a:pos x="connsiteX17175" y="connsiteY17175"/>
              </a:cxn>
              <a:cxn ang="0">
                <a:pos x="connsiteX17176" y="connsiteY17176"/>
              </a:cxn>
              <a:cxn ang="0">
                <a:pos x="connsiteX17177" y="connsiteY17177"/>
              </a:cxn>
              <a:cxn ang="0">
                <a:pos x="connsiteX17178" y="connsiteY17178"/>
              </a:cxn>
              <a:cxn ang="0">
                <a:pos x="connsiteX17179" y="connsiteY17179"/>
              </a:cxn>
              <a:cxn ang="0">
                <a:pos x="connsiteX17180" y="connsiteY17180"/>
              </a:cxn>
              <a:cxn ang="0">
                <a:pos x="connsiteX17181" y="connsiteY17181"/>
              </a:cxn>
              <a:cxn ang="0">
                <a:pos x="connsiteX17182" y="connsiteY17182"/>
              </a:cxn>
              <a:cxn ang="0">
                <a:pos x="connsiteX17183" y="connsiteY17183"/>
              </a:cxn>
              <a:cxn ang="0">
                <a:pos x="connsiteX17184" y="connsiteY17184"/>
              </a:cxn>
              <a:cxn ang="0">
                <a:pos x="connsiteX17185" y="connsiteY17185"/>
              </a:cxn>
              <a:cxn ang="0">
                <a:pos x="connsiteX17186" y="connsiteY17186"/>
              </a:cxn>
              <a:cxn ang="0">
                <a:pos x="connsiteX17187" y="connsiteY17187"/>
              </a:cxn>
              <a:cxn ang="0">
                <a:pos x="connsiteX17188" y="connsiteY17188"/>
              </a:cxn>
              <a:cxn ang="0">
                <a:pos x="connsiteX17189" y="connsiteY17189"/>
              </a:cxn>
              <a:cxn ang="0">
                <a:pos x="connsiteX17190" y="connsiteY17190"/>
              </a:cxn>
              <a:cxn ang="0">
                <a:pos x="connsiteX17191" y="connsiteY17191"/>
              </a:cxn>
              <a:cxn ang="0">
                <a:pos x="connsiteX17192" y="connsiteY17192"/>
              </a:cxn>
              <a:cxn ang="0">
                <a:pos x="connsiteX17193" y="connsiteY17193"/>
              </a:cxn>
              <a:cxn ang="0">
                <a:pos x="connsiteX17194" y="connsiteY17194"/>
              </a:cxn>
              <a:cxn ang="0">
                <a:pos x="connsiteX17195" y="connsiteY17195"/>
              </a:cxn>
              <a:cxn ang="0">
                <a:pos x="connsiteX17196" y="connsiteY17196"/>
              </a:cxn>
              <a:cxn ang="0">
                <a:pos x="connsiteX17197" y="connsiteY17197"/>
              </a:cxn>
              <a:cxn ang="0">
                <a:pos x="connsiteX17198" y="connsiteY17198"/>
              </a:cxn>
              <a:cxn ang="0">
                <a:pos x="connsiteX17199" y="connsiteY17199"/>
              </a:cxn>
              <a:cxn ang="0">
                <a:pos x="connsiteX17200" y="connsiteY17200"/>
              </a:cxn>
              <a:cxn ang="0">
                <a:pos x="connsiteX17201" y="connsiteY17201"/>
              </a:cxn>
              <a:cxn ang="0">
                <a:pos x="connsiteX17202" y="connsiteY17202"/>
              </a:cxn>
              <a:cxn ang="0">
                <a:pos x="connsiteX17203" y="connsiteY17203"/>
              </a:cxn>
              <a:cxn ang="0">
                <a:pos x="connsiteX17204" y="connsiteY17204"/>
              </a:cxn>
              <a:cxn ang="0">
                <a:pos x="connsiteX17205" y="connsiteY17205"/>
              </a:cxn>
              <a:cxn ang="0">
                <a:pos x="connsiteX17206" y="connsiteY17206"/>
              </a:cxn>
              <a:cxn ang="0">
                <a:pos x="connsiteX17207" y="connsiteY17207"/>
              </a:cxn>
              <a:cxn ang="0">
                <a:pos x="connsiteX17208" y="connsiteY17208"/>
              </a:cxn>
              <a:cxn ang="0">
                <a:pos x="connsiteX17209" y="connsiteY17209"/>
              </a:cxn>
              <a:cxn ang="0">
                <a:pos x="connsiteX17210" y="connsiteY17210"/>
              </a:cxn>
              <a:cxn ang="0">
                <a:pos x="connsiteX17211" y="connsiteY17211"/>
              </a:cxn>
              <a:cxn ang="0">
                <a:pos x="connsiteX17212" y="connsiteY17212"/>
              </a:cxn>
              <a:cxn ang="0">
                <a:pos x="connsiteX17213" y="connsiteY17213"/>
              </a:cxn>
              <a:cxn ang="0">
                <a:pos x="connsiteX17214" y="connsiteY17214"/>
              </a:cxn>
              <a:cxn ang="0">
                <a:pos x="connsiteX17215" y="connsiteY17215"/>
              </a:cxn>
              <a:cxn ang="0">
                <a:pos x="connsiteX17216" y="connsiteY17216"/>
              </a:cxn>
              <a:cxn ang="0">
                <a:pos x="connsiteX17217" y="connsiteY17217"/>
              </a:cxn>
              <a:cxn ang="0">
                <a:pos x="connsiteX17218" y="connsiteY17218"/>
              </a:cxn>
              <a:cxn ang="0">
                <a:pos x="connsiteX17219" y="connsiteY17219"/>
              </a:cxn>
              <a:cxn ang="0">
                <a:pos x="connsiteX17220" y="connsiteY17220"/>
              </a:cxn>
              <a:cxn ang="0">
                <a:pos x="connsiteX17221" y="connsiteY17221"/>
              </a:cxn>
              <a:cxn ang="0">
                <a:pos x="connsiteX17222" y="connsiteY17222"/>
              </a:cxn>
              <a:cxn ang="0">
                <a:pos x="connsiteX17223" y="connsiteY17223"/>
              </a:cxn>
              <a:cxn ang="0">
                <a:pos x="connsiteX17224" y="connsiteY17224"/>
              </a:cxn>
              <a:cxn ang="0">
                <a:pos x="connsiteX17225" y="connsiteY17225"/>
              </a:cxn>
              <a:cxn ang="0">
                <a:pos x="connsiteX17226" y="connsiteY17226"/>
              </a:cxn>
              <a:cxn ang="0">
                <a:pos x="connsiteX17227" y="connsiteY17227"/>
              </a:cxn>
              <a:cxn ang="0">
                <a:pos x="connsiteX17228" y="connsiteY17228"/>
              </a:cxn>
              <a:cxn ang="0">
                <a:pos x="connsiteX17229" y="connsiteY17229"/>
              </a:cxn>
              <a:cxn ang="0">
                <a:pos x="connsiteX17230" y="connsiteY17230"/>
              </a:cxn>
              <a:cxn ang="0">
                <a:pos x="connsiteX17231" y="connsiteY17231"/>
              </a:cxn>
              <a:cxn ang="0">
                <a:pos x="connsiteX17232" y="connsiteY17232"/>
              </a:cxn>
              <a:cxn ang="0">
                <a:pos x="connsiteX17233" y="connsiteY17233"/>
              </a:cxn>
              <a:cxn ang="0">
                <a:pos x="connsiteX17234" y="connsiteY17234"/>
              </a:cxn>
              <a:cxn ang="0">
                <a:pos x="connsiteX17235" y="connsiteY17235"/>
              </a:cxn>
              <a:cxn ang="0">
                <a:pos x="connsiteX17236" y="connsiteY17236"/>
              </a:cxn>
              <a:cxn ang="0">
                <a:pos x="connsiteX17237" y="connsiteY17237"/>
              </a:cxn>
              <a:cxn ang="0">
                <a:pos x="connsiteX17238" y="connsiteY17238"/>
              </a:cxn>
              <a:cxn ang="0">
                <a:pos x="connsiteX17239" y="connsiteY17239"/>
              </a:cxn>
              <a:cxn ang="0">
                <a:pos x="connsiteX17240" y="connsiteY17240"/>
              </a:cxn>
              <a:cxn ang="0">
                <a:pos x="connsiteX17241" y="connsiteY17241"/>
              </a:cxn>
              <a:cxn ang="0">
                <a:pos x="connsiteX17242" y="connsiteY17242"/>
              </a:cxn>
              <a:cxn ang="0">
                <a:pos x="connsiteX17243" y="connsiteY17243"/>
              </a:cxn>
              <a:cxn ang="0">
                <a:pos x="connsiteX17244" y="connsiteY17244"/>
              </a:cxn>
              <a:cxn ang="0">
                <a:pos x="connsiteX17245" y="connsiteY17245"/>
              </a:cxn>
              <a:cxn ang="0">
                <a:pos x="connsiteX17246" y="connsiteY17246"/>
              </a:cxn>
              <a:cxn ang="0">
                <a:pos x="connsiteX17247" y="connsiteY17247"/>
              </a:cxn>
              <a:cxn ang="0">
                <a:pos x="connsiteX17248" y="connsiteY17248"/>
              </a:cxn>
              <a:cxn ang="0">
                <a:pos x="connsiteX17249" y="connsiteY17249"/>
              </a:cxn>
              <a:cxn ang="0">
                <a:pos x="connsiteX17250" y="connsiteY17250"/>
              </a:cxn>
              <a:cxn ang="0">
                <a:pos x="connsiteX17251" y="connsiteY17251"/>
              </a:cxn>
              <a:cxn ang="0">
                <a:pos x="connsiteX17252" y="connsiteY17252"/>
              </a:cxn>
              <a:cxn ang="0">
                <a:pos x="connsiteX17253" y="connsiteY17253"/>
              </a:cxn>
              <a:cxn ang="0">
                <a:pos x="connsiteX17254" y="connsiteY17254"/>
              </a:cxn>
              <a:cxn ang="0">
                <a:pos x="connsiteX17255" y="connsiteY17255"/>
              </a:cxn>
              <a:cxn ang="0">
                <a:pos x="connsiteX17256" y="connsiteY17256"/>
              </a:cxn>
              <a:cxn ang="0">
                <a:pos x="connsiteX17257" y="connsiteY17257"/>
              </a:cxn>
              <a:cxn ang="0">
                <a:pos x="connsiteX17258" y="connsiteY17258"/>
              </a:cxn>
              <a:cxn ang="0">
                <a:pos x="connsiteX17259" y="connsiteY17259"/>
              </a:cxn>
              <a:cxn ang="0">
                <a:pos x="connsiteX17260" y="connsiteY17260"/>
              </a:cxn>
              <a:cxn ang="0">
                <a:pos x="connsiteX17261" y="connsiteY17261"/>
              </a:cxn>
              <a:cxn ang="0">
                <a:pos x="connsiteX17262" y="connsiteY17262"/>
              </a:cxn>
              <a:cxn ang="0">
                <a:pos x="connsiteX17263" y="connsiteY17263"/>
              </a:cxn>
              <a:cxn ang="0">
                <a:pos x="connsiteX17264" y="connsiteY17264"/>
              </a:cxn>
              <a:cxn ang="0">
                <a:pos x="connsiteX17265" y="connsiteY17265"/>
              </a:cxn>
              <a:cxn ang="0">
                <a:pos x="connsiteX17266" y="connsiteY17266"/>
              </a:cxn>
              <a:cxn ang="0">
                <a:pos x="connsiteX17267" y="connsiteY17267"/>
              </a:cxn>
              <a:cxn ang="0">
                <a:pos x="connsiteX17268" y="connsiteY17268"/>
              </a:cxn>
              <a:cxn ang="0">
                <a:pos x="connsiteX17269" y="connsiteY17269"/>
              </a:cxn>
              <a:cxn ang="0">
                <a:pos x="connsiteX17270" y="connsiteY17270"/>
              </a:cxn>
              <a:cxn ang="0">
                <a:pos x="connsiteX17271" y="connsiteY17271"/>
              </a:cxn>
              <a:cxn ang="0">
                <a:pos x="connsiteX17272" y="connsiteY17272"/>
              </a:cxn>
              <a:cxn ang="0">
                <a:pos x="connsiteX17273" y="connsiteY17273"/>
              </a:cxn>
              <a:cxn ang="0">
                <a:pos x="connsiteX17274" y="connsiteY17274"/>
              </a:cxn>
              <a:cxn ang="0">
                <a:pos x="connsiteX17275" y="connsiteY17275"/>
              </a:cxn>
              <a:cxn ang="0">
                <a:pos x="connsiteX17276" y="connsiteY17276"/>
              </a:cxn>
              <a:cxn ang="0">
                <a:pos x="connsiteX17277" y="connsiteY17277"/>
              </a:cxn>
              <a:cxn ang="0">
                <a:pos x="connsiteX17278" y="connsiteY17278"/>
              </a:cxn>
              <a:cxn ang="0">
                <a:pos x="connsiteX17279" y="connsiteY17279"/>
              </a:cxn>
              <a:cxn ang="0">
                <a:pos x="connsiteX17280" y="connsiteY17280"/>
              </a:cxn>
              <a:cxn ang="0">
                <a:pos x="connsiteX17281" y="connsiteY17281"/>
              </a:cxn>
              <a:cxn ang="0">
                <a:pos x="connsiteX17282" y="connsiteY17282"/>
              </a:cxn>
              <a:cxn ang="0">
                <a:pos x="connsiteX17283" y="connsiteY17283"/>
              </a:cxn>
              <a:cxn ang="0">
                <a:pos x="connsiteX17284" y="connsiteY17284"/>
              </a:cxn>
              <a:cxn ang="0">
                <a:pos x="connsiteX17285" y="connsiteY17285"/>
              </a:cxn>
              <a:cxn ang="0">
                <a:pos x="connsiteX17286" y="connsiteY17286"/>
              </a:cxn>
              <a:cxn ang="0">
                <a:pos x="connsiteX17287" y="connsiteY17287"/>
              </a:cxn>
              <a:cxn ang="0">
                <a:pos x="connsiteX17288" y="connsiteY17288"/>
              </a:cxn>
              <a:cxn ang="0">
                <a:pos x="connsiteX17289" y="connsiteY17289"/>
              </a:cxn>
              <a:cxn ang="0">
                <a:pos x="connsiteX17290" y="connsiteY17290"/>
              </a:cxn>
              <a:cxn ang="0">
                <a:pos x="connsiteX17291" y="connsiteY17291"/>
              </a:cxn>
              <a:cxn ang="0">
                <a:pos x="connsiteX17292" y="connsiteY17292"/>
              </a:cxn>
              <a:cxn ang="0">
                <a:pos x="connsiteX17293" y="connsiteY17293"/>
              </a:cxn>
              <a:cxn ang="0">
                <a:pos x="connsiteX17294" y="connsiteY17294"/>
              </a:cxn>
              <a:cxn ang="0">
                <a:pos x="connsiteX17295" y="connsiteY17295"/>
              </a:cxn>
              <a:cxn ang="0">
                <a:pos x="connsiteX17296" y="connsiteY17296"/>
              </a:cxn>
              <a:cxn ang="0">
                <a:pos x="connsiteX17297" y="connsiteY17297"/>
              </a:cxn>
              <a:cxn ang="0">
                <a:pos x="connsiteX17298" y="connsiteY17298"/>
              </a:cxn>
              <a:cxn ang="0">
                <a:pos x="connsiteX17299" y="connsiteY17299"/>
              </a:cxn>
              <a:cxn ang="0">
                <a:pos x="connsiteX17300" y="connsiteY17300"/>
              </a:cxn>
              <a:cxn ang="0">
                <a:pos x="connsiteX17301" y="connsiteY17301"/>
              </a:cxn>
              <a:cxn ang="0">
                <a:pos x="connsiteX17302" y="connsiteY17302"/>
              </a:cxn>
              <a:cxn ang="0">
                <a:pos x="connsiteX17303" y="connsiteY17303"/>
              </a:cxn>
              <a:cxn ang="0">
                <a:pos x="connsiteX17304" y="connsiteY17304"/>
              </a:cxn>
              <a:cxn ang="0">
                <a:pos x="connsiteX17305" y="connsiteY17305"/>
              </a:cxn>
              <a:cxn ang="0">
                <a:pos x="connsiteX17306" y="connsiteY17306"/>
              </a:cxn>
              <a:cxn ang="0">
                <a:pos x="connsiteX17307" y="connsiteY17307"/>
              </a:cxn>
              <a:cxn ang="0">
                <a:pos x="connsiteX17308" y="connsiteY17308"/>
              </a:cxn>
              <a:cxn ang="0">
                <a:pos x="connsiteX17309" y="connsiteY17309"/>
              </a:cxn>
              <a:cxn ang="0">
                <a:pos x="connsiteX17310" y="connsiteY17310"/>
              </a:cxn>
              <a:cxn ang="0">
                <a:pos x="connsiteX17311" y="connsiteY17311"/>
              </a:cxn>
              <a:cxn ang="0">
                <a:pos x="connsiteX17312" y="connsiteY17312"/>
              </a:cxn>
              <a:cxn ang="0">
                <a:pos x="connsiteX17313" y="connsiteY17313"/>
              </a:cxn>
              <a:cxn ang="0">
                <a:pos x="connsiteX17314" y="connsiteY17314"/>
              </a:cxn>
              <a:cxn ang="0">
                <a:pos x="connsiteX17315" y="connsiteY17315"/>
              </a:cxn>
              <a:cxn ang="0">
                <a:pos x="connsiteX17316" y="connsiteY17316"/>
              </a:cxn>
              <a:cxn ang="0">
                <a:pos x="connsiteX17317" y="connsiteY17317"/>
              </a:cxn>
              <a:cxn ang="0">
                <a:pos x="connsiteX17318" y="connsiteY17318"/>
              </a:cxn>
              <a:cxn ang="0">
                <a:pos x="connsiteX17319" y="connsiteY17319"/>
              </a:cxn>
              <a:cxn ang="0">
                <a:pos x="connsiteX17320" y="connsiteY17320"/>
              </a:cxn>
              <a:cxn ang="0">
                <a:pos x="connsiteX17321" y="connsiteY17321"/>
              </a:cxn>
              <a:cxn ang="0">
                <a:pos x="connsiteX17322" y="connsiteY17322"/>
              </a:cxn>
              <a:cxn ang="0">
                <a:pos x="connsiteX17323" y="connsiteY17323"/>
              </a:cxn>
              <a:cxn ang="0">
                <a:pos x="connsiteX17324" y="connsiteY17324"/>
              </a:cxn>
              <a:cxn ang="0">
                <a:pos x="connsiteX17325" y="connsiteY17325"/>
              </a:cxn>
              <a:cxn ang="0">
                <a:pos x="connsiteX17326" y="connsiteY17326"/>
              </a:cxn>
              <a:cxn ang="0">
                <a:pos x="connsiteX17327" y="connsiteY17327"/>
              </a:cxn>
              <a:cxn ang="0">
                <a:pos x="connsiteX17328" y="connsiteY17328"/>
              </a:cxn>
              <a:cxn ang="0">
                <a:pos x="connsiteX17329" y="connsiteY17329"/>
              </a:cxn>
              <a:cxn ang="0">
                <a:pos x="connsiteX17330" y="connsiteY17330"/>
              </a:cxn>
              <a:cxn ang="0">
                <a:pos x="connsiteX17331" y="connsiteY17331"/>
              </a:cxn>
              <a:cxn ang="0">
                <a:pos x="connsiteX17332" y="connsiteY17332"/>
              </a:cxn>
              <a:cxn ang="0">
                <a:pos x="connsiteX17333" y="connsiteY17333"/>
              </a:cxn>
              <a:cxn ang="0">
                <a:pos x="connsiteX17334" y="connsiteY17334"/>
              </a:cxn>
              <a:cxn ang="0">
                <a:pos x="connsiteX17335" y="connsiteY17335"/>
              </a:cxn>
              <a:cxn ang="0">
                <a:pos x="connsiteX17336" y="connsiteY17336"/>
              </a:cxn>
              <a:cxn ang="0">
                <a:pos x="connsiteX17337" y="connsiteY17337"/>
              </a:cxn>
              <a:cxn ang="0">
                <a:pos x="connsiteX17338" y="connsiteY17338"/>
              </a:cxn>
              <a:cxn ang="0">
                <a:pos x="connsiteX17339" y="connsiteY17339"/>
              </a:cxn>
              <a:cxn ang="0">
                <a:pos x="connsiteX17340" y="connsiteY17340"/>
              </a:cxn>
              <a:cxn ang="0">
                <a:pos x="connsiteX17341" y="connsiteY17341"/>
              </a:cxn>
              <a:cxn ang="0">
                <a:pos x="connsiteX17342" y="connsiteY17342"/>
              </a:cxn>
              <a:cxn ang="0">
                <a:pos x="connsiteX17343" y="connsiteY17343"/>
              </a:cxn>
              <a:cxn ang="0">
                <a:pos x="connsiteX17344" y="connsiteY17344"/>
              </a:cxn>
              <a:cxn ang="0">
                <a:pos x="connsiteX17345" y="connsiteY17345"/>
              </a:cxn>
              <a:cxn ang="0">
                <a:pos x="connsiteX17346" y="connsiteY17346"/>
              </a:cxn>
              <a:cxn ang="0">
                <a:pos x="connsiteX17347" y="connsiteY17347"/>
              </a:cxn>
              <a:cxn ang="0">
                <a:pos x="connsiteX17348" y="connsiteY17348"/>
              </a:cxn>
              <a:cxn ang="0">
                <a:pos x="connsiteX17349" y="connsiteY17349"/>
              </a:cxn>
              <a:cxn ang="0">
                <a:pos x="connsiteX17350" y="connsiteY17350"/>
              </a:cxn>
              <a:cxn ang="0">
                <a:pos x="connsiteX17351" y="connsiteY17351"/>
              </a:cxn>
              <a:cxn ang="0">
                <a:pos x="connsiteX17352" y="connsiteY17352"/>
              </a:cxn>
              <a:cxn ang="0">
                <a:pos x="connsiteX17353" y="connsiteY17353"/>
              </a:cxn>
              <a:cxn ang="0">
                <a:pos x="connsiteX17354" y="connsiteY17354"/>
              </a:cxn>
              <a:cxn ang="0">
                <a:pos x="connsiteX17355" y="connsiteY17355"/>
              </a:cxn>
              <a:cxn ang="0">
                <a:pos x="connsiteX17356" y="connsiteY17356"/>
              </a:cxn>
              <a:cxn ang="0">
                <a:pos x="connsiteX17357" y="connsiteY17357"/>
              </a:cxn>
              <a:cxn ang="0">
                <a:pos x="connsiteX17358" y="connsiteY17358"/>
              </a:cxn>
              <a:cxn ang="0">
                <a:pos x="connsiteX17359" y="connsiteY17359"/>
              </a:cxn>
              <a:cxn ang="0">
                <a:pos x="connsiteX17360" y="connsiteY17360"/>
              </a:cxn>
              <a:cxn ang="0">
                <a:pos x="connsiteX17361" y="connsiteY17361"/>
              </a:cxn>
              <a:cxn ang="0">
                <a:pos x="connsiteX17362" y="connsiteY17362"/>
              </a:cxn>
              <a:cxn ang="0">
                <a:pos x="connsiteX17363" y="connsiteY17363"/>
              </a:cxn>
              <a:cxn ang="0">
                <a:pos x="connsiteX17364" y="connsiteY17364"/>
              </a:cxn>
              <a:cxn ang="0">
                <a:pos x="connsiteX17365" y="connsiteY17365"/>
              </a:cxn>
              <a:cxn ang="0">
                <a:pos x="connsiteX17366" y="connsiteY17366"/>
              </a:cxn>
              <a:cxn ang="0">
                <a:pos x="connsiteX17367" y="connsiteY17367"/>
              </a:cxn>
              <a:cxn ang="0">
                <a:pos x="connsiteX17368" y="connsiteY17368"/>
              </a:cxn>
              <a:cxn ang="0">
                <a:pos x="connsiteX17369" y="connsiteY17369"/>
              </a:cxn>
              <a:cxn ang="0">
                <a:pos x="connsiteX17370" y="connsiteY17370"/>
              </a:cxn>
              <a:cxn ang="0">
                <a:pos x="connsiteX17371" y="connsiteY17371"/>
              </a:cxn>
              <a:cxn ang="0">
                <a:pos x="connsiteX17372" y="connsiteY17372"/>
              </a:cxn>
              <a:cxn ang="0">
                <a:pos x="connsiteX17373" y="connsiteY17373"/>
              </a:cxn>
              <a:cxn ang="0">
                <a:pos x="connsiteX17374" y="connsiteY17374"/>
              </a:cxn>
              <a:cxn ang="0">
                <a:pos x="connsiteX17375" y="connsiteY17375"/>
              </a:cxn>
              <a:cxn ang="0">
                <a:pos x="connsiteX17376" y="connsiteY17376"/>
              </a:cxn>
              <a:cxn ang="0">
                <a:pos x="connsiteX17377" y="connsiteY17377"/>
              </a:cxn>
              <a:cxn ang="0">
                <a:pos x="connsiteX17378" y="connsiteY17378"/>
              </a:cxn>
              <a:cxn ang="0">
                <a:pos x="connsiteX17379" y="connsiteY17379"/>
              </a:cxn>
              <a:cxn ang="0">
                <a:pos x="connsiteX17380" y="connsiteY17380"/>
              </a:cxn>
              <a:cxn ang="0">
                <a:pos x="connsiteX17381" y="connsiteY17381"/>
              </a:cxn>
              <a:cxn ang="0">
                <a:pos x="connsiteX17382" y="connsiteY17382"/>
              </a:cxn>
              <a:cxn ang="0">
                <a:pos x="connsiteX17383" y="connsiteY17383"/>
              </a:cxn>
              <a:cxn ang="0">
                <a:pos x="connsiteX17384" y="connsiteY17384"/>
              </a:cxn>
              <a:cxn ang="0">
                <a:pos x="connsiteX17385" y="connsiteY17385"/>
              </a:cxn>
              <a:cxn ang="0">
                <a:pos x="connsiteX17386" y="connsiteY17386"/>
              </a:cxn>
              <a:cxn ang="0">
                <a:pos x="connsiteX17387" y="connsiteY17387"/>
              </a:cxn>
              <a:cxn ang="0">
                <a:pos x="connsiteX17388" y="connsiteY17388"/>
              </a:cxn>
              <a:cxn ang="0">
                <a:pos x="connsiteX17389" y="connsiteY17389"/>
              </a:cxn>
              <a:cxn ang="0">
                <a:pos x="connsiteX17390" y="connsiteY17390"/>
              </a:cxn>
              <a:cxn ang="0">
                <a:pos x="connsiteX17391" y="connsiteY17391"/>
              </a:cxn>
              <a:cxn ang="0">
                <a:pos x="connsiteX17392" y="connsiteY17392"/>
              </a:cxn>
              <a:cxn ang="0">
                <a:pos x="connsiteX17393" y="connsiteY17393"/>
              </a:cxn>
              <a:cxn ang="0">
                <a:pos x="connsiteX17394" y="connsiteY17394"/>
              </a:cxn>
              <a:cxn ang="0">
                <a:pos x="connsiteX17395" y="connsiteY17395"/>
              </a:cxn>
              <a:cxn ang="0">
                <a:pos x="connsiteX17396" y="connsiteY17396"/>
              </a:cxn>
              <a:cxn ang="0">
                <a:pos x="connsiteX17397" y="connsiteY17397"/>
              </a:cxn>
              <a:cxn ang="0">
                <a:pos x="connsiteX17398" y="connsiteY17398"/>
              </a:cxn>
              <a:cxn ang="0">
                <a:pos x="connsiteX17399" y="connsiteY17399"/>
              </a:cxn>
              <a:cxn ang="0">
                <a:pos x="connsiteX17400" y="connsiteY17400"/>
              </a:cxn>
              <a:cxn ang="0">
                <a:pos x="connsiteX17401" y="connsiteY17401"/>
              </a:cxn>
              <a:cxn ang="0">
                <a:pos x="connsiteX17402" y="connsiteY17402"/>
              </a:cxn>
              <a:cxn ang="0">
                <a:pos x="connsiteX17403" y="connsiteY17403"/>
              </a:cxn>
              <a:cxn ang="0">
                <a:pos x="connsiteX17404" y="connsiteY17404"/>
              </a:cxn>
              <a:cxn ang="0">
                <a:pos x="connsiteX17405" y="connsiteY17405"/>
              </a:cxn>
              <a:cxn ang="0">
                <a:pos x="connsiteX17406" y="connsiteY17406"/>
              </a:cxn>
              <a:cxn ang="0">
                <a:pos x="connsiteX17407" y="connsiteY17407"/>
              </a:cxn>
              <a:cxn ang="0">
                <a:pos x="connsiteX17408" y="connsiteY17408"/>
              </a:cxn>
              <a:cxn ang="0">
                <a:pos x="connsiteX17409" y="connsiteY17409"/>
              </a:cxn>
              <a:cxn ang="0">
                <a:pos x="connsiteX17410" y="connsiteY17410"/>
              </a:cxn>
              <a:cxn ang="0">
                <a:pos x="connsiteX17411" y="connsiteY17411"/>
              </a:cxn>
              <a:cxn ang="0">
                <a:pos x="connsiteX17412" y="connsiteY17412"/>
              </a:cxn>
              <a:cxn ang="0">
                <a:pos x="connsiteX17413" y="connsiteY17413"/>
              </a:cxn>
              <a:cxn ang="0">
                <a:pos x="connsiteX17414" y="connsiteY17414"/>
              </a:cxn>
              <a:cxn ang="0">
                <a:pos x="connsiteX17415" y="connsiteY17415"/>
              </a:cxn>
              <a:cxn ang="0">
                <a:pos x="connsiteX17416" y="connsiteY17416"/>
              </a:cxn>
              <a:cxn ang="0">
                <a:pos x="connsiteX17417" y="connsiteY17417"/>
              </a:cxn>
              <a:cxn ang="0">
                <a:pos x="connsiteX17418" y="connsiteY17418"/>
              </a:cxn>
              <a:cxn ang="0">
                <a:pos x="connsiteX17419" y="connsiteY17419"/>
              </a:cxn>
              <a:cxn ang="0">
                <a:pos x="connsiteX17420" y="connsiteY17420"/>
              </a:cxn>
              <a:cxn ang="0">
                <a:pos x="connsiteX17421" y="connsiteY17421"/>
              </a:cxn>
              <a:cxn ang="0">
                <a:pos x="connsiteX17422" y="connsiteY17422"/>
              </a:cxn>
              <a:cxn ang="0">
                <a:pos x="connsiteX17423" y="connsiteY17423"/>
              </a:cxn>
              <a:cxn ang="0">
                <a:pos x="connsiteX17424" y="connsiteY17424"/>
              </a:cxn>
              <a:cxn ang="0">
                <a:pos x="connsiteX17425" y="connsiteY17425"/>
              </a:cxn>
              <a:cxn ang="0">
                <a:pos x="connsiteX17426" y="connsiteY17426"/>
              </a:cxn>
              <a:cxn ang="0">
                <a:pos x="connsiteX17427" y="connsiteY17427"/>
              </a:cxn>
              <a:cxn ang="0">
                <a:pos x="connsiteX17428" y="connsiteY17428"/>
              </a:cxn>
              <a:cxn ang="0">
                <a:pos x="connsiteX17429" y="connsiteY17429"/>
              </a:cxn>
              <a:cxn ang="0">
                <a:pos x="connsiteX17430" y="connsiteY17430"/>
              </a:cxn>
              <a:cxn ang="0">
                <a:pos x="connsiteX17431" y="connsiteY17431"/>
              </a:cxn>
              <a:cxn ang="0">
                <a:pos x="connsiteX17432" y="connsiteY17432"/>
              </a:cxn>
              <a:cxn ang="0">
                <a:pos x="connsiteX17433" y="connsiteY17433"/>
              </a:cxn>
              <a:cxn ang="0">
                <a:pos x="connsiteX17434" y="connsiteY17434"/>
              </a:cxn>
              <a:cxn ang="0">
                <a:pos x="connsiteX17435" y="connsiteY17435"/>
              </a:cxn>
              <a:cxn ang="0">
                <a:pos x="connsiteX17436" y="connsiteY17436"/>
              </a:cxn>
              <a:cxn ang="0">
                <a:pos x="connsiteX17437" y="connsiteY17437"/>
              </a:cxn>
              <a:cxn ang="0">
                <a:pos x="connsiteX17438" y="connsiteY17438"/>
              </a:cxn>
              <a:cxn ang="0">
                <a:pos x="connsiteX17439" y="connsiteY17439"/>
              </a:cxn>
              <a:cxn ang="0">
                <a:pos x="connsiteX17440" y="connsiteY17440"/>
              </a:cxn>
              <a:cxn ang="0">
                <a:pos x="connsiteX17441" y="connsiteY17441"/>
              </a:cxn>
              <a:cxn ang="0">
                <a:pos x="connsiteX17442" y="connsiteY17442"/>
              </a:cxn>
              <a:cxn ang="0">
                <a:pos x="connsiteX17443" y="connsiteY17443"/>
              </a:cxn>
              <a:cxn ang="0">
                <a:pos x="connsiteX17444" y="connsiteY17444"/>
              </a:cxn>
              <a:cxn ang="0">
                <a:pos x="connsiteX17445" y="connsiteY17445"/>
              </a:cxn>
              <a:cxn ang="0">
                <a:pos x="connsiteX17446" y="connsiteY17446"/>
              </a:cxn>
              <a:cxn ang="0">
                <a:pos x="connsiteX17447" y="connsiteY17447"/>
              </a:cxn>
              <a:cxn ang="0">
                <a:pos x="connsiteX17448" y="connsiteY17448"/>
              </a:cxn>
              <a:cxn ang="0">
                <a:pos x="connsiteX17449" y="connsiteY17449"/>
              </a:cxn>
              <a:cxn ang="0">
                <a:pos x="connsiteX17450" y="connsiteY17450"/>
              </a:cxn>
              <a:cxn ang="0">
                <a:pos x="connsiteX17451" y="connsiteY17451"/>
              </a:cxn>
              <a:cxn ang="0">
                <a:pos x="connsiteX17452" y="connsiteY17452"/>
              </a:cxn>
              <a:cxn ang="0">
                <a:pos x="connsiteX17453" y="connsiteY17453"/>
              </a:cxn>
              <a:cxn ang="0">
                <a:pos x="connsiteX17454" y="connsiteY17454"/>
              </a:cxn>
              <a:cxn ang="0">
                <a:pos x="connsiteX17455" y="connsiteY17455"/>
              </a:cxn>
              <a:cxn ang="0">
                <a:pos x="connsiteX17456" y="connsiteY17456"/>
              </a:cxn>
              <a:cxn ang="0">
                <a:pos x="connsiteX17457" y="connsiteY17457"/>
              </a:cxn>
              <a:cxn ang="0">
                <a:pos x="connsiteX17458" y="connsiteY17458"/>
              </a:cxn>
              <a:cxn ang="0">
                <a:pos x="connsiteX17459" y="connsiteY17459"/>
              </a:cxn>
              <a:cxn ang="0">
                <a:pos x="connsiteX17460" y="connsiteY17460"/>
              </a:cxn>
              <a:cxn ang="0">
                <a:pos x="connsiteX17461" y="connsiteY17461"/>
              </a:cxn>
              <a:cxn ang="0">
                <a:pos x="connsiteX17462" y="connsiteY17462"/>
              </a:cxn>
              <a:cxn ang="0">
                <a:pos x="connsiteX17463" y="connsiteY17463"/>
              </a:cxn>
              <a:cxn ang="0">
                <a:pos x="connsiteX17464" y="connsiteY17464"/>
              </a:cxn>
              <a:cxn ang="0">
                <a:pos x="connsiteX17465" y="connsiteY17465"/>
              </a:cxn>
              <a:cxn ang="0">
                <a:pos x="connsiteX17466" y="connsiteY17466"/>
              </a:cxn>
              <a:cxn ang="0">
                <a:pos x="connsiteX17467" y="connsiteY17467"/>
              </a:cxn>
              <a:cxn ang="0">
                <a:pos x="connsiteX17468" y="connsiteY17468"/>
              </a:cxn>
              <a:cxn ang="0">
                <a:pos x="connsiteX17469" y="connsiteY17469"/>
              </a:cxn>
              <a:cxn ang="0">
                <a:pos x="connsiteX17470" y="connsiteY17470"/>
              </a:cxn>
              <a:cxn ang="0">
                <a:pos x="connsiteX17471" y="connsiteY17471"/>
              </a:cxn>
              <a:cxn ang="0">
                <a:pos x="connsiteX17472" y="connsiteY17472"/>
              </a:cxn>
              <a:cxn ang="0">
                <a:pos x="connsiteX17473" y="connsiteY17473"/>
              </a:cxn>
              <a:cxn ang="0">
                <a:pos x="connsiteX17474" y="connsiteY17474"/>
              </a:cxn>
              <a:cxn ang="0">
                <a:pos x="connsiteX17475" y="connsiteY17475"/>
              </a:cxn>
              <a:cxn ang="0">
                <a:pos x="connsiteX17476" y="connsiteY17476"/>
              </a:cxn>
              <a:cxn ang="0">
                <a:pos x="connsiteX17477" y="connsiteY17477"/>
              </a:cxn>
              <a:cxn ang="0">
                <a:pos x="connsiteX17478" y="connsiteY17478"/>
              </a:cxn>
              <a:cxn ang="0">
                <a:pos x="connsiteX17479" y="connsiteY17479"/>
              </a:cxn>
              <a:cxn ang="0">
                <a:pos x="connsiteX17480" y="connsiteY17480"/>
              </a:cxn>
              <a:cxn ang="0">
                <a:pos x="connsiteX17481" y="connsiteY17481"/>
              </a:cxn>
              <a:cxn ang="0">
                <a:pos x="connsiteX17482" y="connsiteY17482"/>
              </a:cxn>
              <a:cxn ang="0">
                <a:pos x="connsiteX17483" y="connsiteY17483"/>
              </a:cxn>
              <a:cxn ang="0">
                <a:pos x="connsiteX17484" y="connsiteY17484"/>
              </a:cxn>
              <a:cxn ang="0">
                <a:pos x="connsiteX17485" y="connsiteY17485"/>
              </a:cxn>
              <a:cxn ang="0">
                <a:pos x="connsiteX17486" y="connsiteY17486"/>
              </a:cxn>
              <a:cxn ang="0">
                <a:pos x="connsiteX17487" y="connsiteY17487"/>
              </a:cxn>
              <a:cxn ang="0">
                <a:pos x="connsiteX17488" y="connsiteY17488"/>
              </a:cxn>
              <a:cxn ang="0">
                <a:pos x="connsiteX17489" y="connsiteY17489"/>
              </a:cxn>
              <a:cxn ang="0">
                <a:pos x="connsiteX17490" y="connsiteY17490"/>
              </a:cxn>
              <a:cxn ang="0">
                <a:pos x="connsiteX17491" y="connsiteY17491"/>
              </a:cxn>
              <a:cxn ang="0">
                <a:pos x="connsiteX17492" y="connsiteY17492"/>
              </a:cxn>
              <a:cxn ang="0">
                <a:pos x="connsiteX17493" y="connsiteY17493"/>
              </a:cxn>
              <a:cxn ang="0">
                <a:pos x="connsiteX17494" y="connsiteY17494"/>
              </a:cxn>
              <a:cxn ang="0">
                <a:pos x="connsiteX17495" y="connsiteY17495"/>
              </a:cxn>
              <a:cxn ang="0">
                <a:pos x="connsiteX17496" y="connsiteY17496"/>
              </a:cxn>
              <a:cxn ang="0">
                <a:pos x="connsiteX17497" y="connsiteY17497"/>
              </a:cxn>
              <a:cxn ang="0">
                <a:pos x="connsiteX17498" y="connsiteY17498"/>
              </a:cxn>
              <a:cxn ang="0">
                <a:pos x="connsiteX17499" y="connsiteY17499"/>
              </a:cxn>
              <a:cxn ang="0">
                <a:pos x="connsiteX17500" y="connsiteY17500"/>
              </a:cxn>
              <a:cxn ang="0">
                <a:pos x="connsiteX17501" y="connsiteY17501"/>
              </a:cxn>
              <a:cxn ang="0">
                <a:pos x="connsiteX17502" y="connsiteY17502"/>
              </a:cxn>
              <a:cxn ang="0">
                <a:pos x="connsiteX17503" y="connsiteY17503"/>
              </a:cxn>
              <a:cxn ang="0">
                <a:pos x="connsiteX17504" y="connsiteY17504"/>
              </a:cxn>
              <a:cxn ang="0">
                <a:pos x="connsiteX17505" y="connsiteY17505"/>
              </a:cxn>
              <a:cxn ang="0">
                <a:pos x="connsiteX17506" y="connsiteY17506"/>
              </a:cxn>
              <a:cxn ang="0">
                <a:pos x="connsiteX17507" y="connsiteY17507"/>
              </a:cxn>
              <a:cxn ang="0">
                <a:pos x="connsiteX17508" y="connsiteY17508"/>
              </a:cxn>
              <a:cxn ang="0">
                <a:pos x="connsiteX17509" y="connsiteY17509"/>
              </a:cxn>
              <a:cxn ang="0">
                <a:pos x="connsiteX17510" y="connsiteY17510"/>
              </a:cxn>
              <a:cxn ang="0">
                <a:pos x="connsiteX17511" y="connsiteY17511"/>
              </a:cxn>
              <a:cxn ang="0">
                <a:pos x="connsiteX17512" y="connsiteY17512"/>
              </a:cxn>
              <a:cxn ang="0">
                <a:pos x="connsiteX17513" y="connsiteY17513"/>
              </a:cxn>
              <a:cxn ang="0">
                <a:pos x="connsiteX17514" y="connsiteY17514"/>
              </a:cxn>
              <a:cxn ang="0">
                <a:pos x="connsiteX17515" y="connsiteY17515"/>
              </a:cxn>
              <a:cxn ang="0">
                <a:pos x="connsiteX17516" y="connsiteY17516"/>
              </a:cxn>
              <a:cxn ang="0">
                <a:pos x="connsiteX17517" y="connsiteY17517"/>
              </a:cxn>
              <a:cxn ang="0">
                <a:pos x="connsiteX17518" y="connsiteY17518"/>
              </a:cxn>
              <a:cxn ang="0">
                <a:pos x="connsiteX17519" y="connsiteY17519"/>
              </a:cxn>
              <a:cxn ang="0">
                <a:pos x="connsiteX17520" y="connsiteY17520"/>
              </a:cxn>
              <a:cxn ang="0">
                <a:pos x="connsiteX17521" y="connsiteY17521"/>
              </a:cxn>
              <a:cxn ang="0">
                <a:pos x="connsiteX17522" y="connsiteY17522"/>
              </a:cxn>
              <a:cxn ang="0">
                <a:pos x="connsiteX17523" y="connsiteY17523"/>
              </a:cxn>
              <a:cxn ang="0">
                <a:pos x="connsiteX17524" y="connsiteY17524"/>
              </a:cxn>
              <a:cxn ang="0">
                <a:pos x="connsiteX17525" y="connsiteY17525"/>
              </a:cxn>
              <a:cxn ang="0">
                <a:pos x="connsiteX17526" y="connsiteY17526"/>
              </a:cxn>
              <a:cxn ang="0">
                <a:pos x="connsiteX17527" y="connsiteY17527"/>
              </a:cxn>
              <a:cxn ang="0">
                <a:pos x="connsiteX17528" y="connsiteY17528"/>
              </a:cxn>
              <a:cxn ang="0">
                <a:pos x="connsiteX17529" y="connsiteY17529"/>
              </a:cxn>
              <a:cxn ang="0">
                <a:pos x="connsiteX17530" y="connsiteY17530"/>
              </a:cxn>
              <a:cxn ang="0">
                <a:pos x="connsiteX17531" y="connsiteY17531"/>
              </a:cxn>
              <a:cxn ang="0">
                <a:pos x="connsiteX17532" y="connsiteY17532"/>
              </a:cxn>
              <a:cxn ang="0">
                <a:pos x="connsiteX17533" y="connsiteY17533"/>
              </a:cxn>
              <a:cxn ang="0">
                <a:pos x="connsiteX17534" y="connsiteY17534"/>
              </a:cxn>
              <a:cxn ang="0">
                <a:pos x="connsiteX17535" y="connsiteY17535"/>
              </a:cxn>
              <a:cxn ang="0">
                <a:pos x="connsiteX17536" y="connsiteY17536"/>
              </a:cxn>
              <a:cxn ang="0">
                <a:pos x="connsiteX17537" y="connsiteY17537"/>
              </a:cxn>
              <a:cxn ang="0">
                <a:pos x="connsiteX17538" y="connsiteY17538"/>
              </a:cxn>
              <a:cxn ang="0">
                <a:pos x="connsiteX17539" y="connsiteY17539"/>
              </a:cxn>
              <a:cxn ang="0">
                <a:pos x="connsiteX17540" y="connsiteY17540"/>
              </a:cxn>
              <a:cxn ang="0">
                <a:pos x="connsiteX17541" y="connsiteY17541"/>
              </a:cxn>
              <a:cxn ang="0">
                <a:pos x="connsiteX17542" y="connsiteY17542"/>
              </a:cxn>
              <a:cxn ang="0">
                <a:pos x="connsiteX17543" y="connsiteY17543"/>
              </a:cxn>
              <a:cxn ang="0">
                <a:pos x="connsiteX17544" y="connsiteY17544"/>
              </a:cxn>
              <a:cxn ang="0">
                <a:pos x="connsiteX17545" y="connsiteY17545"/>
              </a:cxn>
              <a:cxn ang="0">
                <a:pos x="connsiteX17546" y="connsiteY17546"/>
              </a:cxn>
              <a:cxn ang="0">
                <a:pos x="connsiteX17547" y="connsiteY17547"/>
              </a:cxn>
              <a:cxn ang="0">
                <a:pos x="connsiteX17548" y="connsiteY17548"/>
              </a:cxn>
              <a:cxn ang="0">
                <a:pos x="connsiteX17549" y="connsiteY17549"/>
              </a:cxn>
              <a:cxn ang="0">
                <a:pos x="connsiteX17550" y="connsiteY17550"/>
              </a:cxn>
              <a:cxn ang="0">
                <a:pos x="connsiteX17551" y="connsiteY17551"/>
              </a:cxn>
              <a:cxn ang="0">
                <a:pos x="connsiteX17552" y="connsiteY17552"/>
              </a:cxn>
              <a:cxn ang="0">
                <a:pos x="connsiteX17553" y="connsiteY17553"/>
              </a:cxn>
              <a:cxn ang="0">
                <a:pos x="connsiteX17554" y="connsiteY17554"/>
              </a:cxn>
              <a:cxn ang="0">
                <a:pos x="connsiteX17555" y="connsiteY17555"/>
              </a:cxn>
              <a:cxn ang="0">
                <a:pos x="connsiteX17556" y="connsiteY17556"/>
              </a:cxn>
              <a:cxn ang="0">
                <a:pos x="connsiteX17557" y="connsiteY17557"/>
              </a:cxn>
              <a:cxn ang="0">
                <a:pos x="connsiteX17558" y="connsiteY17558"/>
              </a:cxn>
              <a:cxn ang="0">
                <a:pos x="connsiteX17559" y="connsiteY17559"/>
              </a:cxn>
              <a:cxn ang="0">
                <a:pos x="connsiteX17560" y="connsiteY17560"/>
              </a:cxn>
              <a:cxn ang="0">
                <a:pos x="connsiteX17561" y="connsiteY17561"/>
              </a:cxn>
              <a:cxn ang="0">
                <a:pos x="connsiteX17562" y="connsiteY17562"/>
              </a:cxn>
              <a:cxn ang="0">
                <a:pos x="connsiteX17563" y="connsiteY17563"/>
              </a:cxn>
              <a:cxn ang="0">
                <a:pos x="connsiteX17564" y="connsiteY17564"/>
              </a:cxn>
              <a:cxn ang="0">
                <a:pos x="connsiteX17565" y="connsiteY17565"/>
              </a:cxn>
              <a:cxn ang="0">
                <a:pos x="connsiteX17566" y="connsiteY17566"/>
              </a:cxn>
              <a:cxn ang="0">
                <a:pos x="connsiteX17567" y="connsiteY17567"/>
              </a:cxn>
              <a:cxn ang="0">
                <a:pos x="connsiteX17568" y="connsiteY17568"/>
              </a:cxn>
              <a:cxn ang="0">
                <a:pos x="connsiteX17569" y="connsiteY17569"/>
              </a:cxn>
              <a:cxn ang="0">
                <a:pos x="connsiteX17570" y="connsiteY17570"/>
              </a:cxn>
              <a:cxn ang="0">
                <a:pos x="connsiteX17571" y="connsiteY17571"/>
              </a:cxn>
              <a:cxn ang="0">
                <a:pos x="connsiteX17572" y="connsiteY17572"/>
              </a:cxn>
              <a:cxn ang="0">
                <a:pos x="connsiteX17573" y="connsiteY17573"/>
              </a:cxn>
              <a:cxn ang="0">
                <a:pos x="connsiteX17574" y="connsiteY17574"/>
              </a:cxn>
              <a:cxn ang="0">
                <a:pos x="connsiteX17575" y="connsiteY17575"/>
              </a:cxn>
              <a:cxn ang="0">
                <a:pos x="connsiteX17576" y="connsiteY17576"/>
              </a:cxn>
              <a:cxn ang="0">
                <a:pos x="connsiteX17577" y="connsiteY17577"/>
              </a:cxn>
              <a:cxn ang="0">
                <a:pos x="connsiteX17578" y="connsiteY17578"/>
              </a:cxn>
              <a:cxn ang="0">
                <a:pos x="connsiteX17579" y="connsiteY17579"/>
              </a:cxn>
              <a:cxn ang="0">
                <a:pos x="connsiteX17580" y="connsiteY17580"/>
              </a:cxn>
              <a:cxn ang="0">
                <a:pos x="connsiteX17581" y="connsiteY17581"/>
              </a:cxn>
              <a:cxn ang="0">
                <a:pos x="connsiteX17582" y="connsiteY17582"/>
              </a:cxn>
              <a:cxn ang="0">
                <a:pos x="connsiteX17583" y="connsiteY17583"/>
              </a:cxn>
              <a:cxn ang="0">
                <a:pos x="connsiteX17584" y="connsiteY17584"/>
              </a:cxn>
              <a:cxn ang="0">
                <a:pos x="connsiteX17585" y="connsiteY17585"/>
              </a:cxn>
              <a:cxn ang="0">
                <a:pos x="connsiteX17586" y="connsiteY17586"/>
              </a:cxn>
              <a:cxn ang="0">
                <a:pos x="connsiteX17587" y="connsiteY17587"/>
              </a:cxn>
              <a:cxn ang="0">
                <a:pos x="connsiteX17588" y="connsiteY17588"/>
              </a:cxn>
              <a:cxn ang="0">
                <a:pos x="connsiteX17589" y="connsiteY17589"/>
              </a:cxn>
              <a:cxn ang="0">
                <a:pos x="connsiteX17590" y="connsiteY17590"/>
              </a:cxn>
              <a:cxn ang="0">
                <a:pos x="connsiteX17591" y="connsiteY17591"/>
              </a:cxn>
              <a:cxn ang="0">
                <a:pos x="connsiteX17592" y="connsiteY17592"/>
              </a:cxn>
              <a:cxn ang="0">
                <a:pos x="connsiteX17593" y="connsiteY17593"/>
              </a:cxn>
              <a:cxn ang="0">
                <a:pos x="connsiteX17594" y="connsiteY17594"/>
              </a:cxn>
              <a:cxn ang="0">
                <a:pos x="connsiteX17595" y="connsiteY17595"/>
              </a:cxn>
              <a:cxn ang="0">
                <a:pos x="connsiteX17596" y="connsiteY17596"/>
              </a:cxn>
              <a:cxn ang="0">
                <a:pos x="connsiteX17597" y="connsiteY17597"/>
              </a:cxn>
              <a:cxn ang="0">
                <a:pos x="connsiteX17598" y="connsiteY17598"/>
              </a:cxn>
              <a:cxn ang="0">
                <a:pos x="connsiteX17599" y="connsiteY17599"/>
              </a:cxn>
              <a:cxn ang="0">
                <a:pos x="connsiteX17600" y="connsiteY17600"/>
              </a:cxn>
              <a:cxn ang="0">
                <a:pos x="connsiteX17601" y="connsiteY17601"/>
              </a:cxn>
              <a:cxn ang="0">
                <a:pos x="connsiteX17602" y="connsiteY17602"/>
              </a:cxn>
              <a:cxn ang="0">
                <a:pos x="connsiteX17603" y="connsiteY17603"/>
              </a:cxn>
              <a:cxn ang="0">
                <a:pos x="connsiteX17604" y="connsiteY17604"/>
              </a:cxn>
              <a:cxn ang="0">
                <a:pos x="connsiteX17605" y="connsiteY17605"/>
              </a:cxn>
              <a:cxn ang="0">
                <a:pos x="connsiteX17606" y="connsiteY17606"/>
              </a:cxn>
              <a:cxn ang="0">
                <a:pos x="connsiteX17607" y="connsiteY17607"/>
              </a:cxn>
              <a:cxn ang="0">
                <a:pos x="connsiteX17608" y="connsiteY17608"/>
              </a:cxn>
              <a:cxn ang="0">
                <a:pos x="connsiteX17609" y="connsiteY17609"/>
              </a:cxn>
              <a:cxn ang="0">
                <a:pos x="connsiteX17610" y="connsiteY17610"/>
              </a:cxn>
              <a:cxn ang="0">
                <a:pos x="connsiteX17611" y="connsiteY17611"/>
              </a:cxn>
              <a:cxn ang="0">
                <a:pos x="connsiteX17612" y="connsiteY17612"/>
              </a:cxn>
              <a:cxn ang="0">
                <a:pos x="connsiteX17613" y="connsiteY17613"/>
              </a:cxn>
              <a:cxn ang="0">
                <a:pos x="connsiteX17614" y="connsiteY17614"/>
              </a:cxn>
              <a:cxn ang="0">
                <a:pos x="connsiteX17615" y="connsiteY17615"/>
              </a:cxn>
              <a:cxn ang="0">
                <a:pos x="connsiteX17616" y="connsiteY17616"/>
              </a:cxn>
              <a:cxn ang="0">
                <a:pos x="connsiteX17617" y="connsiteY17617"/>
              </a:cxn>
              <a:cxn ang="0">
                <a:pos x="connsiteX17618" y="connsiteY17618"/>
              </a:cxn>
              <a:cxn ang="0">
                <a:pos x="connsiteX17619" y="connsiteY17619"/>
              </a:cxn>
              <a:cxn ang="0">
                <a:pos x="connsiteX17620" y="connsiteY17620"/>
              </a:cxn>
              <a:cxn ang="0">
                <a:pos x="connsiteX17621" y="connsiteY17621"/>
              </a:cxn>
              <a:cxn ang="0">
                <a:pos x="connsiteX17622" y="connsiteY17622"/>
              </a:cxn>
              <a:cxn ang="0">
                <a:pos x="connsiteX17623" y="connsiteY17623"/>
              </a:cxn>
              <a:cxn ang="0">
                <a:pos x="connsiteX17624" y="connsiteY17624"/>
              </a:cxn>
              <a:cxn ang="0">
                <a:pos x="connsiteX17625" y="connsiteY17625"/>
              </a:cxn>
              <a:cxn ang="0">
                <a:pos x="connsiteX17626" y="connsiteY17626"/>
              </a:cxn>
              <a:cxn ang="0">
                <a:pos x="connsiteX17627" y="connsiteY17627"/>
              </a:cxn>
              <a:cxn ang="0">
                <a:pos x="connsiteX17628" y="connsiteY17628"/>
              </a:cxn>
              <a:cxn ang="0">
                <a:pos x="connsiteX17629" y="connsiteY17629"/>
              </a:cxn>
              <a:cxn ang="0">
                <a:pos x="connsiteX17630" y="connsiteY17630"/>
              </a:cxn>
              <a:cxn ang="0">
                <a:pos x="connsiteX17631" y="connsiteY17631"/>
              </a:cxn>
              <a:cxn ang="0">
                <a:pos x="connsiteX17632" y="connsiteY17632"/>
              </a:cxn>
              <a:cxn ang="0">
                <a:pos x="connsiteX17633" y="connsiteY17633"/>
              </a:cxn>
              <a:cxn ang="0">
                <a:pos x="connsiteX17634" y="connsiteY17634"/>
              </a:cxn>
              <a:cxn ang="0">
                <a:pos x="connsiteX17635" y="connsiteY17635"/>
              </a:cxn>
              <a:cxn ang="0">
                <a:pos x="connsiteX17636" y="connsiteY17636"/>
              </a:cxn>
              <a:cxn ang="0">
                <a:pos x="connsiteX17637" y="connsiteY17637"/>
              </a:cxn>
              <a:cxn ang="0">
                <a:pos x="connsiteX17638" y="connsiteY17638"/>
              </a:cxn>
              <a:cxn ang="0">
                <a:pos x="connsiteX17639" y="connsiteY17639"/>
              </a:cxn>
              <a:cxn ang="0">
                <a:pos x="connsiteX17640" y="connsiteY17640"/>
              </a:cxn>
              <a:cxn ang="0">
                <a:pos x="connsiteX17641" y="connsiteY17641"/>
              </a:cxn>
              <a:cxn ang="0">
                <a:pos x="connsiteX17642" y="connsiteY17642"/>
              </a:cxn>
              <a:cxn ang="0">
                <a:pos x="connsiteX17643" y="connsiteY17643"/>
              </a:cxn>
              <a:cxn ang="0">
                <a:pos x="connsiteX17644" y="connsiteY17644"/>
              </a:cxn>
              <a:cxn ang="0">
                <a:pos x="connsiteX17645" y="connsiteY17645"/>
              </a:cxn>
              <a:cxn ang="0">
                <a:pos x="connsiteX17646" y="connsiteY17646"/>
              </a:cxn>
              <a:cxn ang="0">
                <a:pos x="connsiteX17647" y="connsiteY17647"/>
              </a:cxn>
              <a:cxn ang="0">
                <a:pos x="connsiteX17648" y="connsiteY17648"/>
              </a:cxn>
              <a:cxn ang="0">
                <a:pos x="connsiteX17649" y="connsiteY17649"/>
              </a:cxn>
              <a:cxn ang="0">
                <a:pos x="connsiteX17650" y="connsiteY17650"/>
              </a:cxn>
              <a:cxn ang="0">
                <a:pos x="connsiteX17651" y="connsiteY17651"/>
              </a:cxn>
              <a:cxn ang="0">
                <a:pos x="connsiteX17652" y="connsiteY17652"/>
              </a:cxn>
              <a:cxn ang="0">
                <a:pos x="connsiteX17653" y="connsiteY17653"/>
              </a:cxn>
              <a:cxn ang="0">
                <a:pos x="connsiteX17654" y="connsiteY17654"/>
              </a:cxn>
              <a:cxn ang="0">
                <a:pos x="connsiteX17655" y="connsiteY17655"/>
              </a:cxn>
              <a:cxn ang="0">
                <a:pos x="connsiteX17656" y="connsiteY17656"/>
              </a:cxn>
              <a:cxn ang="0">
                <a:pos x="connsiteX17657" y="connsiteY17657"/>
              </a:cxn>
              <a:cxn ang="0">
                <a:pos x="connsiteX17658" y="connsiteY17658"/>
              </a:cxn>
              <a:cxn ang="0">
                <a:pos x="connsiteX17659" y="connsiteY17659"/>
              </a:cxn>
              <a:cxn ang="0">
                <a:pos x="connsiteX17660" y="connsiteY17660"/>
              </a:cxn>
              <a:cxn ang="0">
                <a:pos x="connsiteX17661" y="connsiteY17661"/>
              </a:cxn>
              <a:cxn ang="0">
                <a:pos x="connsiteX17662" y="connsiteY17662"/>
              </a:cxn>
              <a:cxn ang="0">
                <a:pos x="connsiteX17663" y="connsiteY17663"/>
              </a:cxn>
              <a:cxn ang="0">
                <a:pos x="connsiteX17664" y="connsiteY17664"/>
              </a:cxn>
              <a:cxn ang="0">
                <a:pos x="connsiteX17665" y="connsiteY17665"/>
              </a:cxn>
              <a:cxn ang="0">
                <a:pos x="connsiteX17666" y="connsiteY17666"/>
              </a:cxn>
              <a:cxn ang="0">
                <a:pos x="connsiteX17667" y="connsiteY17667"/>
              </a:cxn>
              <a:cxn ang="0">
                <a:pos x="connsiteX17668" y="connsiteY17668"/>
              </a:cxn>
              <a:cxn ang="0">
                <a:pos x="connsiteX17669" y="connsiteY17669"/>
              </a:cxn>
              <a:cxn ang="0">
                <a:pos x="connsiteX17670" y="connsiteY17670"/>
              </a:cxn>
              <a:cxn ang="0">
                <a:pos x="connsiteX17671" y="connsiteY17671"/>
              </a:cxn>
              <a:cxn ang="0">
                <a:pos x="connsiteX17672" y="connsiteY17672"/>
              </a:cxn>
              <a:cxn ang="0">
                <a:pos x="connsiteX17673" y="connsiteY17673"/>
              </a:cxn>
              <a:cxn ang="0">
                <a:pos x="connsiteX17674" y="connsiteY17674"/>
              </a:cxn>
              <a:cxn ang="0">
                <a:pos x="connsiteX17675" y="connsiteY17675"/>
              </a:cxn>
              <a:cxn ang="0">
                <a:pos x="connsiteX17676" y="connsiteY17676"/>
              </a:cxn>
              <a:cxn ang="0">
                <a:pos x="connsiteX17677" y="connsiteY17677"/>
              </a:cxn>
              <a:cxn ang="0">
                <a:pos x="connsiteX17678" y="connsiteY17678"/>
              </a:cxn>
              <a:cxn ang="0">
                <a:pos x="connsiteX17679" y="connsiteY17679"/>
              </a:cxn>
              <a:cxn ang="0">
                <a:pos x="connsiteX17680" y="connsiteY17680"/>
              </a:cxn>
              <a:cxn ang="0">
                <a:pos x="connsiteX17681" y="connsiteY17681"/>
              </a:cxn>
              <a:cxn ang="0">
                <a:pos x="connsiteX17682" y="connsiteY17682"/>
              </a:cxn>
              <a:cxn ang="0">
                <a:pos x="connsiteX17683" y="connsiteY17683"/>
              </a:cxn>
              <a:cxn ang="0">
                <a:pos x="connsiteX17684" y="connsiteY17684"/>
              </a:cxn>
              <a:cxn ang="0">
                <a:pos x="connsiteX17685" y="connsiteY17685"/>
              </a:cxn>
              <a:cxn ang="0">
                <a:pos x="connsiteX17686" y="connsiteY17686"/>
              </a:cxn>
              <a:cxn ang="0">
                <a:pos x="connsiteX17687" y="connsiteY17687"/>
              </a:cxn>
              <a:cxn ang="0">
                <a:pos x="connsiteX17688" y="connsiteY17688"/>
              </a:cxn>
              <a:cxn ang="0">
                <a:pos x="connsiteX17689" y="connsiteY17689"/>
              </a:cxn>
              <a:cxn ang="0">
                <a:pos x="connsiteX17690" y="connsiteY17690"/>
              </a:cxn>
              <a:cxn ang="0">
                <a:pos x="connsiteX17691" y="connsiteY17691"/>
              </a:cxn>
              <a:cxn ang="0">
                <a:pos x="connsiteX17692" y="connsiteY17692"/>
              </a:cxn>
              <a:cxn ang="0">
                <a:pos x="connsiteX17693" y="connsiteY17693"/>
              </a:cxn>
              <a:cxn ang="0">
                <a:pos x="connsiteX17694" y="connsiteY17694"/>
              </a:cxn>
              <a:cxn ang="0">
                <a:pos x="connsiteX17695" y="connsiteY17695"/>
              </a:cxn>
              <a:cxn ang="0">
                <a:pos x="connsiteX17696" y="connsiteY17696"/>
              </a:cxn>
              <a:cxn ang="0">
                <a:pos x="connsiteX17697" y="connsiteY17697"/>
              </a:cxn>
              <a:cxn ang="0">
                <a:pos x="connsiteX17698" y="connsiteY17698"/>
              </a:cxn>
              <a:cxn ang="0">
                <a:pos x="connsiteX17699" y="connsiteY17699"/>
              </a:cxn>
              <a:cxn ang="0">
                <a:pos x="connsiteX17700" y="connsiteY17700"/>
              </a:cxn>
              <a:cxn ang="0">
                <a:pos x="connsiteX17701" y="connsiteY17701"/>
              </a:cxn>
              <a:cxn ang="0">
                <a:pos x="connsiteX17702" y="connsiteY17702"/>
              </a:cxn>
              <a:cxn ang="0">
                <a:pos x="connsiteX17703" y="connsiteY17703"/>
              </a:cxn>
              <a:cxn ang="0">
                <a:pos x="connsiteX17704" y="connsiteY17704"/>
              </a:cxn>
              <a:cxn ang="0">
                <a:pos x="connsiteX17705" y="connsiteY17705"/>
              </a:cxn>
              <a:cxn ang="0">
                <a:pos x="connsiteX17706" y="connsiteY17706"/>
              </a:cxn>
              <a:cxn ang="0">
                <a:pos x="connsiteX17707" y="connsiteY17707"/>
              </a:cxn>
              <a:cxn ang="0">
                <a:pos x="connsiteX17708" y="connsiteY17708"/>
              </a:cxn>
              <a:cxn ang="0">
                <a:pos x="connsiteX17709" y="connsiteY17709"/>
              </a:cxn>
              <a:cxn ang="0">
                <a:pos x="connsiteX17710" y="connsiteY17710"/>
              </a:cxn>
              <a:cxn ang="0">
                <a:pos x="connsiteX17711" y="connsiteY17711"/>
              </a:cxn>
              <a:cxn ang="0">
                <a:pos x="connsiteX17712" y="connsiteY17712"/>
              </a:cxn>
              <a:cxn ang="0">
                <a:pos x="connsiteX17713" y="connsiteY17713"/>
              </a:cxn>
              <a:cxn ang="0">
                <a:pos x="connsiteX17714" y="connsiteY17714"/>
              </a:cxn>
              <a:cxn ang="0">
                <a:pos x="connsiteX17715" y="connsiteY17715"/>
              </a:cxn>
              <a:cxn ang="0">
                <a:pos x="connsiteX17716" y="connsiteY17716"/>
              </a:cxn>
              <a:cxn ang="0">
                <a:pos x="connsiteX17717" y="connsiteY17717"/>
              </a:cxn>
              <a:cxn ang="0">
                <a:pos x="connsiteX17718" y="connsiteY17718"/>
              </a:cxn>
              <a:cxn ang="0">
                <a:pos x="connsiteX17719" y="connsiteY17719"/>
              </a:cxn>
              <a:cxn ang="0">
                <a:pos x="connsiteX17720" y="connsiteY17720"/>
              </a:cxn>
              <a:cxn ang="0">
                <a:pos x="connsiteX17721" y="connsiteY17721"/>
              </a:cxn>
              <a:cxn ang="0">
                <a:pos x="connsiteX17722" y="connsiteY17722"/>
              </a:cxn>
              <a:cxn ang="0">
                <a:pos x="connsiteX17723" y="connsiteY17723"/>
              </a:cxn>
              <a:cxn ang="0">
                <a:pos x="connsiteX17724" y="connsiteY17724"/>
              </a:cxn>
              <a:cxn ang="0">
                <a:pos x="connsiteX17725" y="connsiteY17725"/>
              </a:cxn>
              <a:cxn ang="0">
                <a:pos x="connsiteX17726" y="connsiteY17726"/>
              </a:cxn>
              <a:cxn ang="0">
                <a:pos x="connsiteX17727" y="connsiteY17727"/>
              </a:cxn>
              <a:cxn ang="0">
                <a:pos x="connsiteX17728" y="connsiteY17728"/>
              </a:cxn>
              <a:cxn ang="0">
                <a:pos x="connsiteX17729" y="connsiteY17729"/>
              </a:cxn>
              <a:cxn ang="0">
                <a:pos x="connsiteX17730" y="connsiteY17730"/>
              </a:cxn>
              <a:cxn ang="0">
                <a:pos x="connsiteX17731" y="connsiteY17731"/>
              </a:cxn>
              <a:cxn ang="0">
                <a:pos x="connsiteX17732" y="connsiteY17732"/>
              </a:cxn>
              <a:cxn ang="0">
                <a:pos x="connsiteX17733" y="connsiteY17733"/>
              </a:cxn>
              <a:cxn ang="0">
                <a:pos x="connsiteX17734" y="connsiteY17734"/>
              </a:cxn>
              <a:cxn ang="0">
                <a:pos x="connsiteX17735" y="connsiteY17735"/>
              </a:cxn>
              <a:cxn ang="0">
                <a:pos x="connsiteX17736" y="connsiteY17736"/>
              </a:cxn>
              <a:cxn ang="0">
                <a:pos x="connsiteX17737" y="connsiteY17737"/>
              </a:cxn>
              <a:cxn ang="0">
                <a:pos x="connsiteX17738" y="connsiteY17738"/>
              </a:cxn>
              <a:cxn ang="0">
                <a:pos x="connsiteX17739" y="connsiteY17739"/>
              </a:cxn>
              <a:cxn ang="0">
                <a:pos x="connsiteX17740" y="connsiteY17740"/>
              </a:cxn>
              <a:cxn ang="0">
                <a:pos x="connsiteX17741" y="connsiteY17741"/>
              </a:cxn>
              <a:cxn ang="0">
                <a:pos x="connsiteX17742" y="connsiteY17742"/>
              </a:cxn>
              <a:cxn ang="0">
                <a:pos x="connsiteX17743" y="connsiteY17743"/>
              </a:cxn>
              <a:cxn ang="0">
                <a:pos x="connsiteX17744" y="connsiteY17744"/>
              </a:cxn>
              <a:cxn ang="0">
                <a:pos x="connsiteX17745" y="connsiteY17745"/>
              </a:cxn>
              <a:cxn ang="0">
                <a:pos x="connsiteX17746" y="connsiteY17746"/>
              </a:cxn>
              <a:cxn ang="0">
                <a:pos x="connsiteX17747" y="connsiteY17747"/>
              </a:cxn>
              <a:cxn ang="0">
                <a:pos x="connsiteX17748" y="connsiteY17748"/>
              </a:cxn>
              <a:cxn ang="0">
                <a:pos x="connsiteX17749" y="connsiteY17749"/>
              </a:cxn>
              <a:cxn ang="0">
                <a:pos x="connsiteX17750" y="connsiteY17750"/>
              </a:cxn>
              <a:cxn ang="0">
                <a:pos x="connsiteX17751" y="connsiteY17751"/>
              </a:cxn>
              <a:cxn ang="0">
                <a:pos x="connsiteX17752" y="connsiteY17752"/>
              </a:cxn>
              <a:cxn ang="0">
                <a:pos x="connsiteX17753" y="connsiteY17753"/>
              </a:cxn>
              <a:cxn ang="0">
                <a:pos x="connsiteX17754" y="connsiteY17754"/>
              </a:cxn>
              <a:cxn ang="0">
                <a:pos x="connsiteX17755" y="connsiteY17755"/>
              </a:cxn>
              <a:cxn ang="0">
                <a:pos x="connsiteX17756" y="connsiteY17756"/>
              </a:cxn>
              <a:cxn ang="0">
                <a:pos x="connsiteX17757" y="connsiteY17757"/>
              </a:cxn>
              <a:cxn ang="0">
                <a:pos x="connsiteX17758" y="connsiteY17758"/>
              </a:cxn>
              <a:cxn ang="0">
                <a:pos x="connsiteX17759" y="connsiteY17759"/>
              </a:cxn>
              <a:cxn ang="0">
                <a:pos x="connsiteX17760" y="connsiteY17760"/>
              </a:cxn>
              <a:cxn ang="0">
                <a:pos x="connsiteX17761" y="connsiteY17761"/>
              </a:cxn>
              <a:cxn ang="0">
                <a:pos x="connsiteX17762" y="connsiteY17762"/>
              </a:cxn>
              <a:cxn ang="0">
                <a:pos x="connsiteX17763" y="connsiteY17763"/>
              </a:cxn>
              <a:cxn ang="0">
                <a:pos x="connsiteX17764" y="connsiteY17764"/>
              </a:cxn>
              <a:cxn ang="0">
                <a:pos x="connsiteX17765" y="connsiteY17765"/>
              </a:cxn>
              <a:cxn ang="0">
                <a:pos x="connsiteX17766" y="connsiteY17766"/>
              </a:cxn>
              <a:cxn ang="0">
                <a:pos x="connsiteX17767" y="connsiteY17767"/>
              </a:cxn>
              <a:cxn ang="0">
                <a:pos x="connsiteX17768" y="connsiteY17768"/>
              </a:cxn>
              <a:cxn ang="0">
                <a:pos x="connsiteX17769" y="connsiteY17769"/>
              </a:cxn>
              <a:cxn ang="0">
                <a:pos x="connsiteX17770" y="connsiteY17770"/>
              </a:cxn>
              <a:cxn ang="0">
                <a:pos x="connsiteX17771" y="connsiteY17771"/>
              </a:cxn>
              <a:cxn ang="0">
                <a:pos x="connsiteX17772" y="connsiteY17772"/>
              </a:cxn>
              <a:cxn ang="0">
                <a:pos x="connsiteX17773" y="connsiteY17773"/>
              </a:cxn>
              <a:cxn ang="0">
                <a:pos x="connsiteX17774" y="connsiteY17774"/>
              </a:cxn>
              <a:cxn ang="0">
                <a:pos x="connsiteX17775" y="connsiteY17775"/>
              </a:cxn>
              <a:cxn ang="0">
                <a:pos x="connsiteX17776" y="connsiteY17776"/>
              </a:cxn>
              <a:cxn ang="0">
                <a:pos x="connsiteX17777" y="connsiteY17777"/>
              </a:cxn>
              <a:cxn ang="0">
                <a:pos x="connsiteX17778" y="connsiteY17778"/>
              </a:cxn>
              <a:cxn ang="0">
                <a:pos x="connsiteX17779" y="connsiteY17779"/>
              </a:cxn>
              <a:cxn ang="0">
                <a:pos x="connsiteX17780" y="connsiteY17780"/>
              </a:cxn>
              <a:cxn ang="0">
                <a:pos x="connsiteX17781" y="connsiteY17781"/>
              </a:cxn>
              <a:cxn ang="0">
                <a:pos x="connsiteX17782" y="connsiteY17782"/>
              </a:cxn>
              <a:cxn ang="0">
                <a:pos x="connsiteX17783" y="connsiteY17783"/>
              </a:cxn>
              <a:cxn ang="0">
                <a:pos x="connsiteX17784" y="connsiteY17784"/>
              </a:cxn>
              <a:cxn ang="0">
                <a:pos x="connsiteX17785" y="connsiteY17785"/>
              </a:cxn>
              <a:cxn ang="0">
                <a:pos x="connsiteX17786" y="connsiteY17786"/>
              </a:cxn>
              <a:cxn ang="0">
                <a:pos x="connsiteX17787" y="connsiteY17787"/>
              </a:cxn>
              <a:cxn ang="0">
                <a:pos x="connsiteX17788" y="connsiteY17788"/>
              </a:cxn>
              <a:cxn ang="0">
                <a:pos x="connsiteX17789" y="connsiteY17789"/>
              </a:cxn>
              <a:cxn ang="0">
                <a:pos x="connsiteX17790" y="connsiteY17790"/>
              </a:cxn>
              <a:cxn ang="0">
                <a:pos x="connsiteX17791" y="connsiteY17791"/>
              </a:cxn>
              <a:cxn ang="0">
                <a:pos x="connsiteX17792" y="connsiteY17792"/>
              </a:cxn>
              <a:cxn ang="0">
                <a:pos x="connsiteX17793" y="connsiteY17793"/>
              </a:cxn>
              <a:cxn ang="0">
                <a:pos x="connsiteX17794" y="connsiteY17794"/>
              </a:cxn>
              <a:cxn ang="0">
                <a:pos x="connsiteX17795" y="connsiteY17795"/>
              </a:cxn>
              <a:cxn ang="0">
                <a:pos x="connsiteX17796" y="connsiteY17796"/>
              </a:cxn>
              <a:cxn ang="0">
                <a:pos x="connsiteX17797" y="connsiteY17797"/>
              </a:cxn>
              <a:cxn ang="0">
                <a:pos x="connsiteX17798" y="connsiteY17798"/>
              </a:cxn>
              <a:cxn ang="0">
                <a:pos x="connsiteX17799" y="connsiteY17799"/>
              </a:cxn>
              <a:cxn ang="0">
                <a:pos x="connsiteX17800" y="connsiteY17800"/>
              </a:cxn>
              <a:cxn ang="0">
                <a:pos x="connsiteX17801" y="connsiteY17801"/>
              </a:cxn>
              <a:cxn ang="0">
                <a:pos x="connsiteX17802" y="connsiteY17802"/>
              </a:cxn>
              <a:cxn ang="0">
                <a:pos x="connsiteX17803" y="connsiteY17803"/>
              </a:cxn>
              <a:cxn ang="0">
                <a:pos x="connsiteX17804" y="connsiteY17804"/>
              </a:cxn>
              <a:cxn ang="0">
                <a:pos x="connsiteX17805" y="connsiteY17805"/>
              </a:cxn>
              <a:cxn ang="0">
                <a:pos x="connsiteX17806" y="connsiteY17806"/>
              </a:cxn>
              <a:cxn ang="0">
                <a:pos x="connsiteX17807" y="connsiteY17807"/>
              </a:cxn>
              <a:cxn ang="0">
                <a:pos x="connsiteX17808" y="connsiteY17808"/>
              </a:cxn>
              <a:cxn ang="0">
                <a:pos x="connsiteX17809" y="connsiteY17809"/>
              </a:cxn>
              <a:cxn ang="0">
                <a:pos x="connsiteX17810" y="connsiteY17810"/>
              </a:cxn>
              <a:cxn ang="0">
                <a:pos x="connsiteX17811" y="connsiteY17811"/>
              </a:cxn>
              <a:cxn ang="0">
                <a:pos x="connsiteX17812" y="connsiteY17812"/>
              </a:cxn>
              <a:cxn ang="0">
                <a:pos x="connsiteX17813" y="connsiteY17813"/>
              </a:cxn>
              <a:cxn ang="0">
                <a:pos x="connsiteX17814" y="connsiteY17814"/>
              </a:cxn>
              <a:cxn ang="0">
                <a:pos x="connsiteX17815" y="connsiteY17815"/>
              </a:cxn>
              <a:cxn ang="0">
                <a:pos x="connsiteX17816" y="connsiteY17816"/>
              </a:cxn>
              <a:cxn ang="0">
                <a:pos x="connsiteX17817" y="connsiteY17817"/>
              </a:cxn>
              <a:cxn ang="0">
                <a:pos x="connsiteX17818" y="connsiteY17818"/>
              </a:cxn>
              <a:cxn ang="0">
                <a:pos x="connsiteX17819" y="connsiteY17819"/>
              </a:cxn>
              <a:cxn ang="0">
                <a:pos x="connsiteX17820" y="connsiteY17820"/>
              </a:cxn>
              <a:cxn ang="0">
                <a:pos x="connsiteX17821" y="connsiteY17821"/>
              </a:cxn>
              <a:cxn ang="0">
                <a:pos x="connsiteX17822" y="connsiteY17822"/>
              </a:cxn>
              <a:cxn ang="0">
                <a:pos x="connsiteX17823" y="connsiteY17823"/>
              </a:cxn>
              <a:cxn ang="0">
                <a:pos x="connsiteX17824" y="connsiteY17824"/>
              </a:cxn>
              <a:cxn ang="0">
                <a:pos x="connsiteX17825" y="connsiteY17825"/>
              </a:cxn>
              <a:cxn ang="0">
                <a:pos x="connsiteX17826" y="connsiteY17826"/>
              </a:cxn>
              <a:cxn ang="0">
                <a:pos x="connsiteX17827" y="connsiteY17827"/>
              </a:cxn>
              <a:cxn ang="0">
                <a:pos x="connsiteX17828" y="connsiteY17828"/>
              </a:cxn>
              <a:cxn ang="0">
                <a:pos x="connsiteX17829" y="connsiteY17829"/>
              </a:cxn>
              <a:cxn ang="0">
                <a:pos x="connsiteX17830" y="connsiteY17830"/>
              </a:cxn>
              <a:cxn ang="0">
                <a:pos x="connsiteX17831" y="connsiteY17831"/>
              </a:cxn>
              <a:cxn ang="0">
                <a:pos x="connsiteX17832" y="connsiteY17832"/>
              </a:cxn>
              <a:cxn ang="0">
                <a:pos x="connsiteX17833" y="connsiteY17833"/>
              </a:cxn>
              <a:cxn ang="0">
                <a:pos x="connsiteX17834" y="connsiteY17834"/>
              </a:cxn>
              <a:cxn ang="0">
                <a:pos x="connsiteX17835" y="connsiteY17835"/>
              </a:cxn>
              <a:cxn ang="0">
                <a:pos x="connsiteX17836" y="connsiteY17836"/>
              </a:cxn>
              <a:cxn ang="0">
                <a:pos x="connsiteX17837" y="connsiteY17837"/>
              </a:cxn>
              <a:cxn ang="0">
                <a:pos x="connsiteX17838" y="connsiteY17838"/>
              </a:cxn>
              <a:cxn ang="0">
                <a:pos x="connsiteX17839" y="connsiteY17839"/>
              </a:cxn>
              <a:cxn ang="0">
                <a:pos x="connsiteX17840" y="connsiteY17840"/>
              </a:cxn>
              <a:cxn ang="0">
                <a:pos x="connsiteX17841" y="connsiteY17841"/>
              </a:cxn>
              <a:cxn ang="0">
                <a:pos x="connsiteX17842" y="connsiteY17842"/>
              </a:cxn>
              <a:cxn ang="0">
                <a:pos x="connsiteX17843" y="connsiteY17843"/>
              </a:cxn>
              <a:cxn ang="0">
                <a:pos x="connsiteX17844" y="connsiteY17844"/>
              </a:cxn>
              <a:cxn ang="0">
                <a:pos x="connsiteX17845" y="connsiteY17845"/>
              </a:cxn>
              <a:cxn ang="0">
                <a:pos x="connsiteX17846" y="connsiteY17846"/>
              </a:cxn>
              <a:cxn ang="0">
                <a:pos x="connsiteX17847" y="connsiteY17847"/>
              </a:cxn>
              <a:cxn ang="0">
                <a:pos x="connsiteX17848" y="connsiteY17848"/>
              </a:cxn>
              <a:cxn ang="0">
                <a:pos x="connsiteX17849" y="connsiteY17849"/>
              </a:cxn>
              <a:cxn ang="0">
                <a:pos x="connsiteX17850" y="connsiteY17850"/>
              </a:cxn>
              <a:cxn ang="0">
                <a:pos x="connsiteX17851" y="connsiteY17851"/>
              </a:cxn>
              <a:cxn ang="0">
                <a:pos x="connsiteX17852" y="connsiteY17852"/>
              </a:cxn>
              <a:cxn ang="0">
                <a:pos x="connsiteX17853" y="connsiteY17853"/>
              </a:cxn>
              <a:cxn ang="0">
                <a:pos x="connsiteX17854" y="connsiteY17854"/>
              </a:cxn>
              <a:cxn ang="0">
                <a:pos x="connsiteX17855" y="connsiteY17855"/>
              </a:cxn>
              <a:cxn ang="0">
                <a:pos x="connsiteX17856" y="connsiteY17856"/>
              </a:cxn>
              <a:cxn ang="0">
                <a:pos x="connsiteX17857" y="connsiteY17857"/>
              </a:cxn>
              <a:cxn ang="0">
                <a:pos x="connsiteX17858" y="connsiteY17858"/>
              </a:cxn>
              <a:cxn ang="0">
                <a:pos x="connsiteX17859" y="connsiteY17859"/>
              </a:cxn>
              <a:cxn ang="0">
                <a:pos x="connsiteX17860" y="connsiteY17860"/>
              </a:cxn>
              <a:cxn ang="0">
                <a:pos x="connsiteX17861" y="connsiteY17861"/>
              </a:cxn>
              <a:cxn ang="0">
                <a:pos x="connsiteX17862" y="connsiteY17862"/>
              </a:cxn>
              <a:cxn ang="0">
                <a:pos x="connsiteX17863" y="connsiteY17863"/>
              </a:cxn>
              <a:cxn ang="0">
                <a:pos x="connsiteX17864" y="connsiteY17864"/>
              </a:cxn>
              <a:cxn ang="0">
                <a:pos x="connsiteX17865" y="connsiteY17865"/>
              </a:cxn>
              <a:cxn ang="0">
                <a:pos x="connsiteX17866" y="connsiteY17866"/>
              </a:cxn>
              <a:cxn ang="0">
                <a:pos x="connsiteX17867" y="connsiteY17867"/>
              </a:cxn>
              <a:cxn ang="0">
                <a:pos x="connsiteX17868" y="connsiteY17868"/>
              </a:cxn>
              <a:cxn ang="0">
                <a:pos x="connsiteX17869" y="connsiteY17869"/>
              </a:cxn>
              <a:cxn ang="0">
                <a:pos x="connsiteX17870" y="connsiteY17870"/>
              </a:cxn>
              <a:cxn ang="0">
                <a:pos x="connsiteX17871" y="connsiteY17871"/>
              </a:cxn>
              <a:cxn ang="0">
                <a:pos x="connsiteX17872" y="connsiteY17872"/>
              </a:cxn>
              <a:cxn ang="0">
                <a:pos x="connsiteX17873" y="connsiteY17873"/>
              </a:cxn>
              <a:cxn ang="0">
                <a:pos x="connsiteX17874" y="connsiteY17874"/>
              </a:cxn>
              <a:cxn ang="0">
                <a:pos x="connsiteX17875" y="connsiteY17875"/>
              </a:cxn>
              <a:cxn ang="0">
                <a:pos x="connsiteX17876" y="connsiteY17876"/>
              </a:cxn>
              <a:cxn ang="0">
                <a:pos x="connsiteX17877" y="connsiteY17877"/>
              </a:cxn>
              <a:cxn ang="0">
                <a:pos x="connsiteX17878" y="connsiteY17878"/>
              </a:cxn>
              <a:cxn ang="0">
                <a:pos x="connsiteX17879" y="connsiteY17879"/>
              </a:cxn>
              <a:cxn ang="0">
                <a:pos x="connsiteX17880" y="connsiteY17880"/>
              </a:cxn>
              <a:cxn ang="0">
                <a:pos x="connsiteX17881" y="connsiteY17881"/>
              </a:cxn>
              <a:cxn ang="0">
                <a:pos x="connsiteX17882" y="connsiteY17882"/>
              </a:cxn>
              <a:cxn ang="0">
                <a:pos x="connsiteX17883" y="connsiteY17883"/>
              </a:cxn>
              <a:cxn ang="0">
                <a:pos x="connsiteX17884" y="connsiteY17884"/>
              </a:cxn>
              <a:cxn ang="0">
                <a:pos x="connsiteX17885" y="connsiteY17885"/>
              </a:cxn>
              <a:cxn ang="0">
                <a:pos x="connsiteX17886" y="connsiteY17886"/>
              </a:cxn>
              <a:cxn ang="0">
                <a:pos x="connsiteX17887" y="connsiteY17887"/>
              </a:cxn>
              <a:cxn ang="0">
                <a:pos x="connsiteX17888" y="connsiteY17888"/>
              </a:cxn>
              <a:cxn ang="0">
                <a:pos x="connsiteX17889" y="connsiteY17889"/>
              </a:cxn>
              <a:cxn ang="0">
                <a:pos x="connsiteX17890" y="connsiteY17890"/>
              </a:cxn>
              <a:cxn ang="0">
                <a:pos x="connsiteX17891" y="connsiteY17891"/>
              </a:cxn>
              <a:cxn ang="0">
                <a:pos x="connsiteX17892" y="connsiteY17892"/>
              </a:cxn>
              <a:cxn ang="0">
                <a:pos x="connsiteX17893" y="connsiteY17893"/>
              </a:cxn>
              <a:cxn ang="0">
                <a:pos x="connsiteX17894" y="connsiteY17894"/>
              </a:cxn>
              <a:cxn ang="0">
                <a:pos x="connsiteX17895" y="connsiteY17895"/>
              </a:cxn>
              <a:cxn ang="0">
                <a:pos x="connsiteX17896" y="connsiteY17896"/>
              </a:cxn>
              <a:cxn ang="0">
                <a:pos x="connsiteX17897" y="connsiteY17897"/>
              </a:cxn>
              <a:cxn ang="0">
                <a:pos x="connsiteX17898" y="connsiteY17898"/>
              </a:cxn>
              <a:cxn ang="0">
                <a:pos x="connsiteX17899" y="connsiteY17899"/>
              </a:cxn>
              <a:cxn ang="0">
                <a:pos x="connsiteX17900" y="connsiteY17900"/>
              </a:cxn>
              <a:cxn ang="0">
                <a:pos x="connsiteX17901" y="connsiteY17901"/>
              </a:cxn>
              <a:cxn ang="0">
                <a:pos x="connsiteX17902" y="connsiteY17902"/>
              </a:cxn>
              <a:cxn ang="0">
                <a:pos x="connsiteX17903" y="connsiteY17903"/>
              </a:cxn>
              <a:cxn ang="0">
                <a:pos x="connsiteX17904" y="connsiteY17904"/>
              </a:cxn>
              <a:cxn ang="0">
                <a:pos x="connsiteX17905" y="connsiteY17905"/>
              </a:cxn>
              <a:cxn ang="0">
                <a:pos x="connsiteX17906" y="connsiteY17906"/>
              </a:cxn>
              <a:cxn ang="0">
                <a:pos x="connsiteX17907" y="connsiteY17907"/>
              </a:cxn>
              <a:cxn ang="0">
                <a:pos x="connsiteX17908" y="connsiteY17908"/>
              </a:cxn>
              <a:cxn ang="0">
                <a:pos x="connsiteX17909" y="connsiteY17909"/>
              </a:cxn>
              <a:cxn ang="0">
                <a:pos x="connsiteX17910" y="connsiteY17910"/>
              </a:cxn>
              <a:cxn ang="0">
                <a:pos x="connsiteX17911" y="connsiteY17911"/>
              </a:cxn>
              <a:cxn ang="0">
                <a:pos x="connsiteX17912" y="connsiteY17912"/>
              </a:cxn>
              <a:cxn ang="0">
                <a:pos x="connsiteX17913" y="connsiteY17913"/>
              </a:cxn>
              <a:cxn ang="0">
                <a:pos x="connsiteX17914" y="connsiteY17914"/>
              </a:cxn>
              <a:cxn ang="0">
                <a:pos x="connsiteX17915" y="connsiteY17915"/>
              </a:cxn>
              <a:cxn ang="0">
                <a:pos x="connsiteX17916" y="connsiteY17916"/>
              </a:cxn>
              <a:cxn ang="0">
                <a:pos x="connsiteX17917" y="connsiteY17917"/>
              </a:cxn>
              <a:cxn ang="0">
                <a:pos x="connsiteX17918" y="connsiteY17918"/>
              </a:cxn>
              <a:cxn ang="0">
                <a:pos x="connsiteX17919" y="connsiteY17919"/>
              </a:cxn>
              <a:cxn ang="0">
                <a:pos x="connsiteX17920" y="connsiteY17920"/>
              </a:cxn>
              <a:cxn ang="0">
                <a:pos x="connsiteX17921" y="connsiteY17921"/>
              </a:cxn>
              <a:cxn ang="0">
                <a:pos x="connsiteX17922" y="connsiteY17922"/>
              </a:cxn>
              <a:cxn ang="0">
                <a:pos x="connsiteX17923" y="connsiteY17923"/>
              </a:cxn>
              <a:cxn ang="0">
                <a:pos x="connsiteX17924" y="connsiteY17924"/>
              </a:cxn>
              <a:cxn ang="0">
                <a:pos x="connsiteX17925" y="connsiteY17925"/>
              </a:cxn>
              <a:cxn ang="0">
                <a:pos x="connsiteX17926" y="connsiteY17926"/>
              </a:cxn>
              <a:cxn ang="0">
                <a:pos x="connsiteX17927" y="connsiteY17927"/>
              </a:cxn>
              <a:cxn ang="0">
                <a:pos x="connsiteX17928" y="connsiteY17928"/>
              </a:cxn>
              <a:cxn ang="0">
                <a:pos x="connsiteX17929" y="connsiteY17929"/>
              </a:cxn>
              <a:cxn ang="0">
                <a:pos x="connsiteX17930" y="connsiteY17930"/>
              </a:cxn>
              <a:cxn ang="0">
                <a:pos x="connsiteX17931" y="connsiteY17931"/>
              </a:cxn>
              <a:cxn ang="0">
                <a:pos x="connsiteX17932" y="connsiteY17932"/>
              </a:cxn>
              <a:cxn ang="0">
                <a:pos x="connsiteX17933" y="connsiteY17933"/>
              </a:cxn>
              <a:cxn ang="0">
                <a:pos x="connsiteX17934" y="connsiteY17934"/>
              </a:cxn>
              <a:cxn ang="0">
                <a:pos x="connsiteX17935" y="connsiteY17935"/>
              </a:cxn>
              <a:cxn ang="0">
                <a:pos x="connsiteX17936" y="connsiteY17936"/>
              </a:cxn>
              <a:cxn ang="0">
                <a:pos x="connsiteX17937" y="connsiteY17937"/>
              </a:cxn>
              <a:cxn ang="0">
                <a:pos x="connsiteX17938" y="connsiteY17938"/>
              </a:cxn>
              <a:cxn ang="0">
                <a:pos x="connsiteX17939" y="connsiteY17939"/>
              </a:cxn>
              <a:cxn ang="0">
                <a:pos x="connsiteX17940" y="connsiteY17940"/>
              </a:cxn>
              <a:cxn ang="0">
                <a:pos x="connsiteX17941" y="connsiteY17941"/>
              </a:cxn>
              <a:cxn ang="0">
                <a:pos x="connsiteX17942" y="connsiteY17942"/>
              </a:cxn>
              <a:cxn ang="0">
                <a:pos x="connsiteX17943" y="connsiteY17943"/>
              </a:cxn>
              <a:cxn ang="0">
                <a:pos x="connsiteX17944" y="connsiteY17944"/>
              </a:cxn>
              <a:cxn ang="0">
                <a:pos x="connsiteX17945" y="connsiteY17945"/>
              </a:cxn>
              <a:cxn ang="0">
                <a:pos x="connsiteX17946" y="connsiteY17946"/>
              </a:cxn>
              <a:cxn ang="0">
                <a:pos x="connsiteX17947" y="connsiteY17947"/>
              </a:cxn>
              <a:cxn ang="0">
                <a:pos x="connsiteX17948" y="connsiteY17948"/>
              </a:cxn>
              <a:cxn ang="0">
                <a:pos x="connsiteX17949" y="connsiteY17949"/>
              </a:cxn>
              <a:cxn ang="0">
                <a:pos x="connsiteX17950" y="connsiteY17950"/>
              </a:cxn>
              <a:cxn ang="0">
                <a:pos x="connsiteX17951" y="connsiteY17951"/>
              </a:cxn>
              <a:cxn ang="0">
                <a:pos x="connsiteX17952" y="connsiteY17952"/>
              </a:cxn>
              <a:cxn ang="0">
                <a:pos x="connsiteX17953" y="connsiteY17953"/>
              </a:cxn>
              <a:cxn ang="0">
                <a:pos x="connsiteX17954" y="connsiteY17954"/>
              </a:cxn>
              <a:cxn ang="0">
                <a:pos x="connsiteX17955" y="connsiteY17955"/>
              </a:cxn>
              <a:cxn ang="0">
                <a:pos x="connsiteX17956" y="connsiteY17956"/>
              </a:cxn>
              <a:cxn ang="0">
                <a:pos x="connsiteX17957" y="connsiteY17957"/>
              </a:cxn>
              <a:cxn ang="0">
                <a:pos x="connsiteX17958" y="connsiteY17958"/>
              </a:cxn>
              <a:cxn ang="0">
                <a:pos x="connsiteX17959" y="connsiteY17959"/>
              </a:cxn>
              <a:cxn ang="0">
                <a:pos x="connsiteX17960" y="connsiteY17960"/>
              </a:cxn>
              <a:cxn ang="0">
                <a:pos x="connsiteX17961" y="connsiteY17961"/>
              </a:cxn>
              <a:cxn ang="0">
                <a:pos x="connsiteX17962" y="connsiteY17962"/>
              </a:cxn>
              <a:cxn ang="0">
                <a:pos x="connsiteX17963" y="connsiteY17963"/>
              </a:cxn>
              <a:cxn ang="0">
                <a:pos x="connsiteX17964" y="connsiteY17964"/>
              </a:cxn>
              <a:cxn ang="0">
                <a:pos x="connsiteX17965" y="connsiteY17965"/>
              </a:cxn>
              <a:cxn ang="0">
                <a:pos x="connsiteX17966" y="connsiteY17966"/>
              </a:cxn>
              <a:cxn ang="0">
                <a:pos x="connsiteX17967" y="connsiteY17967"/>
              </a:cxn>
              <a:cxn ang="0">
                <a:pos x="connsiteX17968" y="connsiteY17968"/>
              </a:cxn>
              <a:cxn ang="0">
                <a:pos x="connsiteX17969" y="connsiteY17969"/>
              </a:cxn>
              <a:cxn ang="0">
                <a:pos x="connsiteX17970" y="connsiteY17970"/>
              </a:cxn>
              <a:cxn ang="0">
                <a:pos x="connsiteX17971" y="connsiteY17971"/>
              </a:cxn>
              <a:cxn ang="0">
                <a:pos x="connsiteX17972" y="connsiteY17972"/>
              </a:cxn>
              <a:cxn ang="0">
                <a:pos x="connsiteX17973" y="connsiteY17973"/>
              </a:cxn>
              <a:cxn ang="0">
                <a:pos x="connsiteX17974" y="connsiteY17974"/>
              </a:cxn>
              <a:cxn ang="0">
                <a:pos x="connsiteX17975" y="connsiteY17975"/>
              </a:cxn>
              <a:cxn ang="0">
                <a:pos x="connsiteX17976" y="connsiteY17976"/>
              </a:cxn>
              <a:cxn ang="0">
                <a:pos x="connsiteX17977" y="connsiteY17977"/>
              </a:cxn>
              <a:cxn ang="0">
                <a:pos x="connsiteX17978" y="connsiteY17978"/>
              </a:cxn>
              <a:cxn ang="0">
                <a:pos x="connsiteX17979" y="connsiteY17979"/>
              </a:cxn>
              <a:cxn ang="0">
                <a:pos x="connsiteX17980" y="connsiteY17980"/>
              </a:cxn>
              <a:cxn ang="0">
                <a:pos x="connsiteX17981" y="connsiteY17981"/>
              </a:cxn>
              <a:cxn ang="0">
                <a:pos x="connsiteX17982" y="connsiteY17982"/>
              </a:cxn>
              <a:cxn ang="0">
                <a:pos x="connsiteX17983" y="connsiteY17983"/>
              </a:cxn>
              <a:cxn ang="0">
                <a:pos x="connsiteX17984" y="connsiteY17984"/>
              </a:cxn>
              <a:cxn ang="0">
                <a:pos x="connsiteX17985" y="connsiteY17985"/>
              </a:cxn>
              <a:cxn ang="0">
                <a:pos x="connsiteX17986" y="connsiteY17986"/>
              </a:cxn>
              <a:cxn ang="0">
                <a:pos x="connsiteX17987" y="connsiteY17987"/>
              </a:cxn>
              <a:cxn ang="0">
                <a:pos x="connsiteX17988" y="connsiteY17988"/>
              </a:cxn>
              <a:cxn ang="0">
                <a:pos x="connsiteX17989" y="connsiteY17989"/>
              </a:cxn>
              <a:cxn ang="0">
                <a:pos x="connsiteX17990" y="connsiteY17990"/>
              </a:cxn>
              <a:cxn ang="0">
                <a:pos x="connsiteX17991" y="connsiteY17991"/>
              </a:cxn>
              <a:cxn ang="0">
                <a:pos x="connsiteX17992" y="connsiteY17992"/>
              </a:cxn>
              <a:cxn ang="0">
                <a:pos x="connsiteX17993" y="connsiteY17993"/>
              </a:cxn>
              <a:cxn ang="0">
                <a:pos x="connsiteX17994" y="connsiteY17994"/>
              </a:cxn>
              <a:cxn ang="0">
                <a:pos x="connsiteX17995" y="connsiteY17995"/>
              </a:cxn>
              <a:cxn ang="0">
                <a:pos x="connsiteX17996" y="connsiteY17996"/>
              </a:cxn>
              <a:cxn ang="0">
                <a:pos x="connsiteX17997" y="connsiteY17997"/>
              </a:cxn>
              <a:cxn ang="0">
                <a:pos x="connsiteX17998" y="connsiteY17998"/>
              </a:cxn>
              <a:cxn ang="0">
                <a:pos x="connsiteX17999" y="connsiteY17999"/>
              </a:cxn>
              <a:cxn ang="0">
                <a:pos x="connsiteX18000" y="connsiteY18000"/>
              </a:cxn>
              <a:cxn ang="0">
                <a:pos x="connsiteX18001" y="connsiteY18001"/>
              </a:cxn>
              <a:cxn ang="0">
                <a:pos x="connsiteX18002" y="connsiteY18002"/>
              </a:cxn>
              <a:cxn ang="0">
                <a:pos x="connsiteX18003" y="connsiteY18003"/>
              </a:cxn>
              <a:cxn ang="0">
                <a:pos x="connsiteX18004" y="connsiteY18004"/>
              </a:cxn>
              <a:cxn ang="0">
                <a:pos x="connsiteX18005" y="connsiteY18005"/>
              </a:cxn>
              <a:cxn ang="0">
                <a:pos x="connsiteX18006" y="connsiteY18006"/>
              </a:cxn>
              <a:cxn ang="0">
                <a:pos x="connsiteX18007" y="connsiteY18007"/>
              </a:cxn>
              <a:cxn ang="0">
                <a:pos x="connsiteX18008" y="connsiteY18008"/>
              </a:cxn>
              <a:cxn ang="0">
                <a:pos x="connsiteX18009" y="connsiteY18009"/>
              </a:cxn>
              <a:cxn ang="0">
                <a:pos x="connsiteX18010" y="connsiteY18010"/>
              </a:cxn>
              <a:cxn ang="0">
                <a:pos x="connsiteX18011" y="connsiteY18011"/>
              </a:cxn>
              <a:cxn ang="0">
                <a:pos x="connsiteX18012" y="connsiteY18012"/>
              </a:cxn>
              <a:cxn ang="0">
                <a:pos x="connsiteX18013" y="connsiteY18013"/>
              </a:cxn>
              <a:cxn ang="0">
                <a:pos x="connsiteX18014" y="connsiteY18014"/>
              </a:cxn>
              <a:cxn ang="0">
                <a:pos x="connsiteX18015" y="connsiteY18015"/>
              </a:cxn>
              <a:cxn ang="0">
                <a:pos x="connsiteX18016" y="connsiteY18016"/>
              </a:cxn>
              <a:cxn ang="0">
                <a:pos x="connsiteX18017" y="connsiteY18017"/>
              </a:cxn>
              <a:cxn ang="0">
                <a:pos x="connsiteX18018" y="connsiteY18018"/>
              </a:cxn>
              <a:cxn ang="0">
                <a:pos x="connsiteX18019" y="connsiteY18019"/>
              </a:cxn>
              <a:cxn ang="0">
                <a:pos x="connsiteX18020" y="connsiteY18020"/>
              </a:cxn>
              <a:cxn ang="0">
                <a:pos x="connsiteX18021" y="connsiteY18021"/>
              </a:cxn>
              <a:cxn ang="0">
                <a:pos x="connsiteX18022" y="connsiteY18022"/>
              </a:cxn>
              <a:cxn ang="0">
                <a:pos x="connsiteX18023" y="connsiteY18023"/>
              </a:cxn>
              <a:cxn ang="0">
                <a:pos x="connsiteX18024" y="connsiteY18024"/>
              </a:cxn>
              <a:cxn ang="0">
                <a:pos x="connsiteX18025" y="connsiteY18025"/>
              </a:cxn>
              <a:cxn ang="0">
                <a:pos x="connsiteX18026" y="connsiteY18026"/>
              </a:cxn>
              <a:cxn ang="0">
                <a:pos x="connsiteX18027" y="connsiteY18027"/>
              </a:cxn>
              <a:cxn ang="0">
                <a:pos x="connsiteX18028" y="connsiteY18028"/>
              </a:cxn>
              <a:cxn ang="0">
                <a:pos x="connsiteX18029" y="connsiteY18029"/>
              </a:cxn>
              <a:cxn ang="0">
                <a:pos x="connsiteX18030" y="connsiteY18030"/>
              </a:cxn>
              <a:cxn ang="0">
                <a:pos x="connsiteX18031" y="connsiteY18031"/>
              </a:cxn>
              <a:cxn ang="0">
                <a:pos x="connsiteX18032" y="connsiteY18032"/>
              </a:cxn>
              <a:cxn ang="0">
                <a:pos x="connsiteX18033" y="connsiteY18033"/>
              </a:cxn>
              <a:cxn ang="0">
                <a:pos x="connsiteX18034" y="connsiteY18034"/>
              </a:cxn>
              <a:cxn ang="0">
                <a:pos x="connsiteX18035" y="connsiteY18035"/>
              </a:cxn>
              <a:cxn ang="0">
                <a:pos x="connsiteX18036" y="connsiteY18036"/>
              </a:cxn>
              <a:cxn ang="0">
                <a:pos x="connsiteX18037" y="connsiteY18037"/>
              </a:cxn>
              <a:cxn ang="0">
                <a:pos x="connsiteX18038" y="connsiteY18038"/>
              </a:cxn>
              <a:cxn ang="0">
                <a:pos x="connsiteX18039" y="connsiteY18039"/>
              </a:cxn>
              <a:cxn ang="0">
                <a:pos x="connsiteX18040" y="connsiteY18040"/>
              </a:cxn>
              <a:cxn ang="0">
                <a:pos x="connsiteX18041" y="connsiteY18041"/>
              </a:cxn>
              <a:cxn ang="0">
                <a:pos x="connsiteX18042" y="connsiteY18042"/>
              </a:cxn>
              <a:cxn ang="0">
                <a:pos x="connsiteX18043" y="connsiteY18043"/>
              </a:cxn>
              <a:cxn ang="0">
                <a:pos x="connsiteX18044" y="connsiteY18044"/>
              </a:cxn>
              <a:cxn ang="0">
                <a:pos x="connsiteX18045" y="connsiteY18045"/>
              </a:cxn>
              <a:cxn ang="0">
                <a:pos x="connsiteX18046" y="connsiteY18046"/>
              </a:cxn>
              <a:cxn ang="0">
                <a:pos x="connsiteX18047" y="connsiteY18047"/>
              </a:cxn>
              <a:cxn ang="0">
                <a:pos x="connsiteX18048" y="connsiteY18048"/>
              </a:cxn>
              <a:cxn ang="0">
                <a:pos x="connsiteX18049" y="connsiteY18049"/>
              </a:cxn>
              <a:cxn ang="0">
                <a:pos x="connsiteX18050" y="connsiteY18050"/>
              </a:cxn>
              <a:cxn ang="0">
                <a:pos x="connsiteX18051" y="connsiteY18051"/>
              </a:cxn>
              <a:cxn ang="0">
                <a:pos x="connsiteX18052" y="connsiteY18052"/>
              </a:cxn>
              <a:cxn ang="0">
                <a:pos x="connsiteX18053" y="connsiteY18053"/>
              </a:cxn>
              <a:cxn ang="0">
                <a:pos x="connsiteX18054" y="connsiteY18054"/>
              </a:cxn>
              <a:cxn ang="0">
                <a:pos x="connsiteX18055" y="connsiteY18055"/>
              </a:cxn>
              <a:cxn ang="0">
                <a:pos x="connsiteX18056" y="connsiteY18056"/>
              </a:cxn>
              <a:cxn ang="0">
                <a:pos x="connsiteX18057" y="connsiteY18057"/>
              </a:cxn>
              <a:cxn ang="0">
                <a:pos x="connsiteX18058" y="connsiteY18058"/>
              </a:cxn>
              <a:cxn ang="0">
                <a:pos x="connsiteX18059" y="connsiteY18059"/>
              </a:cxn>
              <a:cxn ang="0">
                <a:pos x="connsiteX18060" y="connsiteY18060"/>
              </a:cxn>
              <a:cxn ang="0">
                <a:pos x="connsiteX18061" y="connsiteY18061"/>
              </a:cxn>
              <a:cxn ang="0">
                <a:pos x="connsiteX18062" y="connsiteY18062"/>
              </a:cxn>
              <a:cxn ang="0">
                <a:pos x="connsiteX18063" y="connsiteY18063"/>
              </a:cxn>
              <a:cxn ang="0">
                <a:pos x="connsiteX18064" y="connsiteY18064"/>
              </a:cxn>
              <a:cxn ang="0">
                <a:pos x="connsiteX18065" y="connsiteY18065"/>
              </a:cxn>
              <a:cxn ang="0">
                <a:pos x="connsiteX18066" y="connsiteY18066"/>
              </a:cxn>
              <a:cxn ang="0">
                <a:pos x="connsiteX18067" y="connsiteY18067"/>
              </a:cxn>
              <a:cxn ang="0">
                <a:pos x="connsiteX18068" y="connsiteY18068"/>
              </a:cxn>
              <a:cxn ang="0">
                <a:pos x="connsiteX18069" y="connsiteY18069"/>
              </a:cxn>
              <a:cxn ang="0">
                <a:pos x="connsiteX18070" y="connsiteY18070"/>
              </a:cxn>
              <a:cxn ang="0">
                <a:pos x="connsiteX18071" y="connsiteY18071"/>
              </a:cxn>
              <a:cxn ang="0">
                <a:pos x="connsiteX18072" y="connsiteY18072"/>
              </a:cxn>
              <a:cxn ang="0">
                <a:pos x="connsiteX18073" y="connsiteY18073"/>
              </a:cxn>
              <a:cxn ang="0">
                <a:pos x="connsiteX18074" y="connsiteY18074"/>
              </a:cxn>
              <a:cxn ang="0">
                <a:pos x="connsiteX18075" y="connsiteY18075"/>
              </a:cxn>
              <a:cxn ang="0">
                <a:pos x="connsiteX18076" y="connsiteY18076"/>
              </a:cxn>
              <a:cxn ang="0">
                <a:pos x="connsiteX18077" y="connsiteY18077"/>
              </a:cxn>
              <a:cxn ang="0">
                <a:pos x="connsiteX18078" y="connsiteY18078"/>
              </a:cxn>
              <a:cxn ang="0">
                <a:pos x="connsiteX18079" y="connsiteY18079"/>
              </a:cxn>
              <a:cxn ang="0">
                <a:pos x="connsiteX18080" y="connsiteY18080"/>
              </a:cxn>
              <a:cxn ang="0">
                <a:pos x="connsiteX18081" y="connsiteY18081"/>
              </a:cxn>
              <a:cxn ang="0">
                <a:pos x="connsiteX18082" y="connsiteY18082"/>
              </a:cxn>
              <a:cxn ang="0">
                <a:pos x="connsiteX18083" y="connsiteY18083"/>
              </a:cxn>
              <a:cxn ang="0">
                <a:pos x="connsiteX18084" y="connsiteY18084"/>
              </a:cxn>
              <a:cxn ang="0">
                <a:pos x="connsiteX18085" y="connsiteY18085"/>
              </a:cxn>
              <a:cxn ang="0">
                <a:pos x="connsiteX18086" y="connsiteY18086"/>
              </a:cxn>
              <a:cxn ang="0">
                <a:pos x="connsiteX18087" y="connsiteY18087"/>
              </a:cxn>
              <a:cxn ang="0">
                <a:pos x="connsiteX18088" y="connsiteY18088"/>
              </a:cxn>
              <a:cxn ang="0">
                <a:pos x="connsiteX18089" y="connsiteY18089"/>
              </a:cxn>
              <a:cxn ang="0">
                <a:pos x="connsiteX18090" y="connsiteY18090"/>
              </a:cxn>
              <a:cxn ang="0">
                <a:pos x="connsiteX18091" y="connsiteY18091"/>
              </a:cxn>
              <a:cxn ang="0">
                <a:pos x="connsiteX18092" y="connsiteY18092"/>
              </a:cxn>
              <a:cxn ang="0">
                <a:pos x="connsiteX18093" y="connsiteY18093"/>
              </a:cxn>
              <a:cxn ang="0">
                <a:pos x="connsiteX18094" y="connsiteY18094"/>
              </a:cxn>
              <a:cxn ang="0">
                <a:pos x="connsiteX18095" y="connsiteY18095"/>
              </a:cxn>
              <a:cxn ang="0">
                <a:pos x="connsiteX18096" y="connsiteY18096"/>
              </a:cxn>
              <a:cxn ang="0">
                <a:pos x="connsiteX18097" y="connsiteY18097"/>
              </a:cxn>
              <a:cxn ang="0">
                <a:pos x="connsiteX18098" y="connsiteY18098"/>
              </a:cxn>
              <a:cxn ang="0">
                <a:pos x="connsiteX18099" y="connsiteY18099"/>
              </a:cxn>
              <a:cxn ang="0">
                <a:pos x="connsiteX18100" y="connsiteY18100"/>
              </a:cxn>
              <a:cxn ang="0">
                <a:pos x="connsiteX18101" y="connsiteY18101"/>
              </a:cxn>
              <a:cxn ang="0">
                <a:pos x="connsiteX18102" y="connsiteY18102"/>
              </a:cxn>
              <a:cxn ang="0">
                <a:pos x="connsiteX18103" y="connsiteY18103"/>
              </a:cxn>
              <a:cxn ang="0">
                <a:pos x="connsiteX18104" y="connsiteY18104"/>
              </a:cxn>
              <a:cxn ang="0">
                <a:pos x="connsiteX18105" y="connsiteY18105"/>
              </a:cxn>
              <a:cxn ang="0">
                <a:pos x="connsiteX18106" y="connsiteY18106"/>
              </a:cxn>
              <a:cxn ang="0">
                <a:pos x="connsiteX18107" y="connsiteY18107"/>
              </a:cxn>
              <a:cxn ang="0">
                <a:pos x="connsiteX18108" y="connsiteY18108"/>
              </a:cxn>
              <a:cxn ang="0">
                <a:pos x="connsiteX18109" y="connsiteY18109"/>
              </a:cxn>
              <a:cxn ang="0">
                <a:pos x="connsiteX18110" y="connsiteY18110"/>
              </a:cxn>
              <a:cxn ang="0">
                <a:pos x="connsiteX18111" y="connsiteY18111"/>
              </a:cxn>
              <a:cxn ang="0">
                <a:pos x="connsiteX18112" y="connsiteY18112"/>
              </a:cxn>
              <a:cxn ang="0">
                <a:pos x="connsiteX18113" y="connsiteY18113"/>
              </a:cxn>
              <a:cxn ang="0">
                <a:pos x="connsiteX18114" y="connsiteY18114"/>
              </a:cxn>
              <a:cxn ang="0">
                <a:pos x="connsiteX18115" y="connsiteY18115"/>
              </a:cxn>
              <a:cxn ang="0">
                <a:pos x="connsiteX18116" y="connsiteY18116"/>
              </a:cxn>
              <a:cxn ang="0">
                <a:pos x="connsiteX18117" y="connsiteY18117"/>
              </a:cxn>
              <a:cxn ang="0">
                <a:pos x="connsiteX18118" y="connsiteY18118"/>
              </a:cxn>
              <a:cxn ang="0">
                <a:pos x="connsiteX18119" y="connsiteY18119"/>
              </a:cxn>
              <a:cxn ang="0">
                <a:pos x="connsiteX18120" y="connsiteY18120"/>
              </a:cxn>
              <a:cxn ang="0">
                <a:pos x="connsiteX18121" y="connsiteY18121"/>
              </a:cxn>
              <a:cxn ang="0">
                <a:pos x="connsiteX18122" y="connsiteY18122"/>
              </a:cxn>
              <a:cxn ang="0">
                <a:pos x="connsiteX18123" y="connsiteY18123"/>
              </a:cxn>
              <a:cxn ang="0">
                <a:pos x="connsiteX18124" y="connsiteY18124"/>
              </a:cxn>
              <a:cxn ang="0">
                <a:pos x="connsiteX18125" y="connsiteY18125"/>
              </a:cxn>
              <a:cxn ang="0">
                <a:pos x="connsiteX18126" y="connsiteY18126"/>
              </a:cxn>
              <a:cxn ang="0">
                <a:pos x="connsiteX18127" y="connsiteY18127"/>
              </a:cxn>
              <a:cxn ang="0">
                <a:pos x="connsiteX18128" y="connsiteY18128"/>
              </a:cxn>
              <a:cxn ang="0">
                <a:pos x="connsiteX18129" y="connsiteY18129"/>
              </a:cxn>
              <a:cxn ang="0">
                <a:pos x="connsiteX18130" y="connsiteY18130"/>
              </a:cxn>
              <a:cxn ang="0">
                <a:pos x="connsiteX18131" y="connsiteY18131"/>
              </a:cxn>
              <a:cxn ang="0">
                <a:pos x="connsiteX18132" y="connsiteY18132"/>
              </a:cxn>
              <a:cxn ang="0">
                <a:pos x="connsiteX18133" y="connsiteY18133"/>
              </a:cxn>
              <a:cxn ang="0">
                <a:pos x="connsiteX18134" y="connsiteY18134"/>
              </a:cxn>
              <a:cxn ang="0">
                <a:pos x="connsiteX18135" y="connsiteY18135"/>
              </a:cxn>
              <a:cxn ang="0">
                <a:pos x="connsiteX18136" y="connsiteY18136"/>
              </a:cxn>
              <a:cxn ang="0">
                <a:pos x="connsiteX18137" y="connsiteY18137"/>
              </a:cxn>
              <a:cxn ang="0">
                <a:pos x="connsiteX18138" y="connsiteY18138"/>
              </a:cxn>
              <a:cxn ang="0">
                <a:pos x="connsiteX18139" y="connsiteY18139"/>
              </a:cxn>
              <a:cxn ang="0">
                <a:pos x="connsiteX18140" y="connsiteY18140"/>
              </a:cxn>
              <a:cxn ang="0">
                <a:pos x="connsiteX18141" y="connsiteY18141"/>
              </a:cxn>
              <a:cxn ang="0">
                <a:pos x="connsiteX18142" y="connsiteY18142"/>
              </a:cxn>
              <a:cxn ang="0">
                <a:pos x="connsiteX18143" y="connsiteY18143"/>
              </a:cxn>
              <a:cxn ang="0">
                <a:pos x="connsiteX18144" y="connsiteY18144"/>
              </a:cxn>
              <a:cxn ang="0">
                <a:pos x="connsiteX18145" y="connsiteY18145"/>
              </a:cxn>
              <a:cxn ang="0">
                <a:pos x="connsiteX18146" y="connsiteY18146"/>
              </a:cxn>
              <a:cxn ang="0">
                <a:pos x="connsiteX18147" y="connsiteY18147"/>
              </a:cxn>
              <a:cxn ang="0">
                <a:pos x="connsiteX18148" y="connsiteY18148"/>
              </a:cxn>
              <a:cxn ang="0">
                <a:pos x="connsiteX18149" y="connsiteY18149"/>
              </a:cxn>
              <a:cxn ang="0">
                <a:pos x="connsiteX18150" y="connsiteY18150"/>
              </a:cxn>
              <a:cxn ang="0">
                <a:pos x="connsiteX18151" y="connsiteY18151"/>
              </a:cxn>
              <a:cxn ang="0">
                <a:pos x="connsiteX18152" y="connsiteY18152"/>
              </a:cxn>
              <a:cxn ang="0">
                <a:pos x="connsiteX18153" y="connsiteY18153"/>
              </a:cxn>
              <a:cxn ang="0">
                <a:pos x="connsiteX18154" y="connsiteY18154"/>
              </a:cxn>
              <a:cxn ang="0">
                <a:pos x="connsiteX18155" y="connsiteY18155"/>
              </a:cxn>
              <a:cxn ang="0">
                <a:pos x="connsiteX18156" y="connsiteY18156"/>
              </a:cxn>
              <a:cxn ang="0">
                <a:pos x="connsiteX18157" y="connsiteY18157"/>
              </a:cxn>
              <a:cxn ang="0">
                <a:pos x="connsiteX18158" y="connsiteY18158"/>
              </a:cxn>
              <a:cxn ang="0">
                <a:pos x="connsiteX18159" y="connsiteY18159"/>
              </a:cxn>
              <a:cxn ang="0">
                <a:pos x="connsiteX18160" y="connsiteY18160"/>
              </a:cxn>
              <a:cxn ang="0">
                <a:pos x="connsiteX18161" y="connsiteY18161"/>
              </a:cxn>
              <a:cxn ang="0">
                <a:pos x="connsiteX18162" y="connsiteY18162"/>
              </a:cxn>
              <a:cxn ang="0">
                <a:pos x="connsiteX18163" y="connsiteY18163"/>
              </a:cxn>
              <a:cxn ang="0">
                <a:pos x="connsiteX18164" y="connsiteY18164"/>
              </a:cxn>
              <a:cxn ang="0">
                <a:pos x="connsiteX18165" y="connsiteY18165"/>
              </a:cxn>
              <a:cxn ang="0">
                <a:pos x="connsiteX18166" y="connsiteY18166"/>
              </a:cxn>
              <a:cxn ang="0">
                <a:pos x="connsiteX18167" y="connsiteY18167"/>
              </a:cxn>
              <a:cxn ang="0">
                <a:pos x="connsiteX18168" y="connsiteY18168"/>
              </a:cxn>
              <a:cxn ang="0">
                <a:pos x="connsiteX18169" y="connsiteY18169"/>
              </a:cxn>
              <a:cxn ang="0">
                <a:pos x="connsiteX18170" y="connsiteY18170"/>
              </a:cxn>
              <a:cxn ang="0">
                <a:pos x="connsiteX18171" y="connsiteY18171"/>
              </a:cxn>
              <a:cxn ang="0">
                <a:pos x="connsiteX18172" y="connsiteY18172"/>
              </a:cxn>
              <a:cxn ang="0">
                <a:pos x="connsiteX18173" y="connsiteY18173"/>
              </a:cxn>
              <a:cxn ang="0">
                <a:pos x="connsiteX18174" y="connsiteY18174"/>
              </a:cxn>
              <a:cxn ang="0">
                <a:pos x="connsiteX18175" y="connsiteY18175"/>
              </a:cxn>
              <a:cxn ang="0">
                <a:pos x="connsiteX18176" y="connsiteY18176"/>
              </a:cxn>
              <a:cxn ang="0">
                <a:pos x="connsiteX18177" y="connsiteY18177"/>
              </a:cxn>
              <a:cxn ang="0">
                <a:pos x="connsiteX18178" y="connsiteY18178"/>
              </a:cxn>
              <a:cxn ang="0">
                <a:pos x="connsiteX18179" y="connsiteY18179"/>
              </a:cxn>
              <a:cxn ang="0">
                <a:pos x="connsiteX18180" y="connsiteY18180"/>
              </a:cxn>
              <a:cxn ang="0">
                <a:pos x="connsiteX18181" y="connsiteY18181"/>
              </a:cxn>
              <a:cxn ang="0">
                <a:pos x="connsiteX18182" y="connsiteY18182"/>
              </a:cxn>
              <a:cxn ang="0">
                <a:pos x="connsiteX18183" y="connsiteY18183"/>
              </a:cxn>
              <a:cxn ang="0">
                <a:pos x="connsiteX18184" y="connsiteY18184"/>
              </a:cxn>
              <a:cxn ang="0">
                <a:pos x="connsiteX18185" y="connsiteY18185"/>
              </a:cxn>
              <a:cxn ang="0">
                <a:pos x="connsiteX18186" y="connsiteY18186"/>
              </a:cxn>
              <a:cxn ang="0">
                <a:pos x="connsiteX18187" y="connsiteY18187"/>
              </a:cxn>
              <a:cxn ang="0">
                <a:pos x="connsiteX18188" y="connsiteY18188"/>
              </a:cxn>
              <a:cxn ang="0">
                <a:pos x="connsiteX18189" y="connsiteY18189"/>
              </a:cxn>
              <a:cxn ang="0">
                <a:pos x="connsiteX18190" y="connsiteY18190"/>
              </a:cxn>
              <a:cxn ang="0">
                <a:pos x="connsiteX18191" y="connsiteY18191"/>
              </a:cxn>
              <a:cxn ang="0">
                <a:pos x="connsiteX18192" y="connsiteY18192"/>
              </a:cxn>
              <a:cxn ang="0">
                <a:pos x="connsiteX18193" y="connsiteY18193"/>
              </a:cxn>
              <a:cxn ang="0">
                <a:pos x="connsiteX18194" y="connsiteY18194"/>
              </a:cxn>
              <a:cxn ang="0">
                <a:pos x="connsiteX18195" y="connsiteY18195"/>
              </a:cxn>
              <a:cxn ang="0">
                <a:pos x="connsiteX18196" y="connsiteY18196"/>
              </a:cxn>
              <a:cxn ang="0">
                <a:pos x="connsiteX18197" y="connsiteY18197"/>
              </a:cxn>
              <a:cxn ang="0">
                <a:pos x="connsiteX18198" y="connsiteY18198"/>
              </a:cxn>
              <a:cxn ang="0">
                <a:pos x="connsiteX18199" y="connsiteY18199"/>
              </a:cxn>
              <a:cxn ang="0">
                <a:pos x="connsiteX18200" y="connsiteY18200"/>
              </a:cxn>
              <a:cxn ang="0">
                <a:pos x="connsiteX18201" y="connsiteY18201"/>
              </a:cxn>
              <a:cxn ang="0">
                <a:pos x="connsiteX18202" y="connsiteY18202"/>
              </a:cxn>
              <a:cxn ang="0">
                <a:pos x="connsiteX18203" y="connsiteY18203"/>
              </a:cxn>
              <a:cxn ang="0">
                <a:pos x="connsiteX18204" y="connsiteY18204"/>
              </a:cxn>
              <a:cxn ang="0">
                <a:pos x="connsiteX18205" y="connsiteY18205"/>
              </a:cxn>
              <a:cxn ang="0">
                <a:pos x="connsiteX18206" y="connsiteY18206"/>
              </a:cxn>
              <a:cxn ang="0">
                <a:pos x="connsiteX18207" y="connsiteY18207"/>
              </a:cxn>
              <a:cxn ang="0">
                <a:pos x="connsiteX18208" y="connsiteY18208"/>
              </a:cxn>
              <a:cxn ang="0">
                <a:pos x="connsiteX18209" y="connsiteY18209"/>
              </a:cxn>
              <a:cxn ang="0">
                <a:pos x="connsiteX18210" y="connsiteY18210"/>
              </a:cxn>
              <a:cxn ang="0">
                <a:pos x="connsiteX18211" y="connsiteY18211"/>
              </a:cxn>
              <a:cxn ang="0">
                <a:pos x="connsiteX18212" y="connsiteY18212"/>
              </a:cxn>
              <a:cxn ang="0">
                <a:pos x="connsiteX18213" y="connsiteY18213"/>
              </a:cxn>
              <a:cxn ang="0">
                <a:pos x="connsiteX18214" y="connsiteY18214"/>
              </a:cxn>
              <a:cxn ang="0">
                <a:pos x="connsiteX18215" y="connsiteY18215"/>
              </a:cxn>
              <a:cxn ang="0">
                <a:pos x="connsiteX18216" y="connsiteY18216"/>
              </a:cxn>
              <a:cxn ang="0">
                <a:pos x="connsiteX18217" y="connsiteY18217"/>
              </a:cxn>
              <a:cxn ang="0">
                <a:pos x="connsiteX18218" y="connsiteY18218"/>
              </a:cxn>
              <a:cxn ang="0">
                <a:pos x="connsiteX18219" y="connsiteY18219"/>
              </a:cxn>
              <a:cxn ang="0">
                <a:pos x="connsiteX18220" y="connsiteY18220"/>
              </a:cxn>
              <a:cxn ang="0">
                <a:pos x="connsiteX18221" y="connsiteY18221"/>
              </a:cxn>
              <a:cxn ang="0">
                <a:pos x="connsiteX18222" y="connsiteY18222"/>
              </a:cxn>
              <a:cxn ang="0">
                <a:pos x="connsiteX18223" y="connsiteY18223"/>
              </a:cxn>
              <a:cxn ang="0">
                <a:pos x="connsiteX18224" y="connsiteY18224"/>
              </a:cxn>
              <a:cxn ang="0">
                <a:pos x="connsiteX18225" y="connsiteY18225"/>
              </a:cxn>
              <a:cxn ang="0">
                <a:pos x="connsiteX18226" y="connsiteY18226"/>
              </a:cxn>
              <a:cxn ang="0">
                <a:pos x="connsiteX18227" y="connsiteY18227"/>
              </a:cxn>
              <a:cxn ang="0">
                <a:pos x="connsiteX18228" y="connsiteY18228"/>
              </a:cxn>
              <a:cxn ang="0">
                <a:pos x="connsiteX18229" y="connsiteY18229"/>
              </a:cxn>
              <a:cxn ang="0">
                <a:pos x="connsiteX18230" y="connsiteY18230"/>
              </a:cxn>
              <a:cxn ang="0">
                <a:pos x="connsiteX18231" y="connsiteY18231"/>
              </a:cxn>
              <a:cxn ang="0">
                <a:pos x="connsiteX18232" y="connsiteY18232"/>
              </a:cxn>
              <a:cxn ang="0">
                <a:pos x="connsiteX18233" y="connsiteY18233"/>
              </a:cxn>
              <a:cxn ang="0">
                <a:pos x="connsiteX18234" y="connsiteY18234"/>
              </a:cxn>
              <a:cxn ang="0">
                <a:pos x="connsiteX18235" y="connsiteY18235"/>
              </a:cxn>
              <a:cxn ang="0">
                <a:pos x="connsiteX18236" y="connsiteY18236"/>
              </a:cxn>
              <a:cxn ang="0">
                <a:pos x="connsiteX18237" y="connsiteY18237"/>
              </a:cxn>
              <a:cxn ang="0">
                <a:pos x="connsiteX18238" y="connsiteY18238"/>
              </a:cxn>
              <a:cxn ang="0">
                <a:pos x="connsiteX18239" y="connsiteY18239"/>
              </a:cxn>
              <a:cxn ang="0">
                <a:pos x="connsiteX18240" y="connsiteY18240"/>
              </a:cxn>
              <a:cxn ang="0">
                <a:pos x="connsiteX18241" y="connsiteY18241"/>
              </a:cxn>
              <a:cxn ang="0">
                <a:pos x="connsiteX18242" y="connsiteY18242"/>
              </a:cxn>
              <a:cxn ang="0">
                <a:pos x="connsiteX18243" y="connsiteY18243"/>
              </a:cxn>
              <a:cxn ang="0">
                <a:pos x="connsiteX18244" y="connsiteY18244"/>
              </a:cxn>
              <a:cxn ang="0">
                <a:pos x="connsiteX18245" y="connsiteY18245"/>
              </a:cxn>
              <a:cxn ang="0">
                <a:pos x="connsiteX18246" y="connsiteY18246"/>
              </a:cxn>
              <a:cxn ang="0">
                <a:pos x="connsiteX18247" y="connsiteY18247"/>
              </a:cxn>
              <a:cxn ang="0">
                <a:pos x="connsiteX18248" y="connsiteY18248"/>
              </a:cxn>
              <a:cxn ang="0">
                <a:pos x="connsiteX18249" y="connsiteY18249"/>
              </a:cxn>
              <a:cxn ang="0">
                <a:pos x="connsiteX18250" y="connsiteY18250"/>
              </a:cxn>
              <a:cxn ang="0">
                <a:pos x="connsiteX18251" y="connsiteY18251"/>
              </a:cxn>
              <a:cxn ang="0">
                <a:pos x="connsiteX18252" y="connsiteY18252"/>
              </a:cxn>
              <a:cxn ang="0">
                <a:pos x="connsiteX18253" y="connsiteY18253"/>
              </a:cxn>
              <a:cxn ang="0">
                <a:pos x="connsiteX18254" y="connsiteY18254"/>
              </a:cxn>
              <a:cxn ang="0">
                <a:pos x="connsiteX18255" y="connsiteY18255"/>
              </a:cxn>
              <a:cxn ang="0">
                <a:pos x="connsiteX18256" y="connsiteY18256"/>
              </a:cxn>
              <a:cxn ang="0">
                <a:pos x="connsiteX18257" y="connsiteY18257"/>
              </a:cxn>
              <a:cxn ang="0">
                <a:pos x="connsiteX18258" y="connsiteY18258"/>
              </a:cxn>
              <a:cxn ang="0">
                <a:pos x="connsiteX18259" y="connsiteY18259"/>
              </a:cxn>
              <a:cxn ang="0">
                <a:pos x="connsiteX18260" y="connsiteY18260"/>
              </a:cxn>
              <a:cxn ang="0">
                <a:pos x="connsiteX18261" y="connsiteY18261"/>
              </a:cxn>
              <a:cxn ang="0">
                <a:pos x="connsiteX18262" y="connsiteY18262"/>
              </a:cxn>
              <a:cxn ang="0">
                <a:pos x="connsiteX18263" y="connsiteY18263"/>
              </a:cxn>
              <a:cxn ang="0">
                <a:pos x="connsiteX18264" y="connsiteY18264"/>
              </a:cxn>
              <a:cxn ang="0">
                <a:pos x="connsiteX18265" y="connsiteY18265"/>
              </a:cxn>
              <a:cxn ang="0">
                <a:pos x="connsiteX18266" y="connsiteY18266"/>
              </a:cxn>
              <a:cxn ang="0">
                <a:pos x="connsiteX18267" y="connsiteY18267"/>
              </a:cxn>
              <a:cxn ang="0">
                <a:pos x="connsiteX18268" y="connsiteY18268"/>
              </a:cxn>
              <a:cxn ang="0">
                <a:pos x="connsiteX18269" y="connsiteY18269"/>
              </a:cxn>
              <a:cxn ang="0">
                <a:pos x="connsiteX18270" y="connsiteY18270"/>
              </a:cxn>
              <a:cxn ang="0">
                <a:pos x="connsiteX18271" y="connsiteY18271"/>
              </a:cxn>
              <a:cxn ang="0">
                <a:pos x="connsiteX18272" y="connsiteY18272"/>
              </a:cxn>
              <a:cxn ang="0">
                <a:pos x="connsiteX18273" y="connsiteY18273"/>
              </a:cxn>
              <a:cxn ang="0">
                <a:pos x="connsiteX18274" y="connsiteY18274"/>
              </a:cxn>
              <a:cxn ang="0">
                <a:pos x="connsiteX18275" y="connsiteY18275"/>
              </a:cxn>
              <a:cxn ang="0">
                <a:pos x="connsiteX18276" y="connsiteY18276"/>
              </a:cxn>
              <a:cxn ang="0">
                <a:pos x="connsiteX18277" y="connsiteY18277"/>
              </a:cxn>
              <a:cxn ang="0">
                <a:pos x="connsiteX18278" y="connsiteY18278"/>
              </a:cxn>
              <a:cxn ang="0">
                <a:pos x="connsiteX18279" y="connsiteY18279"/>
              </a:cxn>
              <a:cxn ang="0">
                <a:pos x="connsiteX18280" y="connsiteY18280"/>
              </a:cxn>
              <a:cxn ang="0">
                <a:pos x="connsiteX18281" y="connsiteY18281"/>
              </a:cxn>
              <a:cxn ang="0">
                <a:pos x="connsiteX18282" y="connsiteY18282"/>
              </a:cxn>
              <a:cxn ang="0">
                <a:pos x="connsiteX18283" y="connsiteY18283"/>
              </a:cxn>
              <a:cxn ang="0">
                <a:pos x="connsiteX18284" y="connsiteY18284"/>
              </a:cxn>
              <a:cxn ang="0">
                <a:pos x="connsiteX18285" y="connsiteY18285"/>
              </a:cxn>
              <a:cxn ang="0">
                <a:pos x="connsiteX18286" y="connsiteY18286"/>
              </a:cxn>
              <a:cxn ang="0">
                <a:pos x="connsiteX18287" y="connsiteY18287"/>
              </a:cxn>
              <a:cxn ang="0">
                <a:pos x="connsiteX18288" y="connsiteY18288"/>
              </a:cxn>
              <a:cxn ang="0">
                <a:pos x="connsiteX18289" y="connsiteY18289"/>
              </a:cxn>
              <a:cxn ang="0">
                <a:pos x="connsiteX18290" y="connsiteY18290"/>
              </a:cxn>
              <a:cxn ang="0">
                <a:pos x="connsiteX18291" y="connsiteY18291"/>
              </a:cxn>
              <a:cxn ang="0">
                <a:pos x="connsiteX18292" y="connsiteY18292"/>
              </a:cxn>
              <a:cxn ang="0">
                <a:pos x="connsiteX18293" y="connsiteY18293"/>
              </a:cxn>
              <a:cxn ang="0">
                <a:pos x="connsiteX18294" y="connsiteY18294"/>
              </a:cxn>
              <a:cxn ang="0">
                <a:pos x="connsiteX18295" y="connsiteY18295"/>
              </a:cxn>
              <a:cxn ang="0">
                <a:pos x="connsiteX18296" y="connsiteY18296"/>
              </a:cxn>
              <a:cxn ang="0">
                <a:pos x="connsiteX18297" y="connsiteY18297"/>
              </a:cxn>
              <a:cxn ang="0">
                <a:pos x="connsiteX18298" y="connsiteY18298"/>
              </a:cxn>
              <a:cxn ang="0">
                <a:pos x="connsiteX18299" y="connsiteY18299"/>
              </a:cxn>
              <a:cxn ang="0">
                <a:pos x="connsiteX18300" y="connsiteY18300"/>
              </a:cxn>
              <a:cxn ang="0">
                <a:pos x="connsiteX18301" y="connsiteY18301"/>
              </a:cxn>
              <a:cxn ang="0">
                <a:pos x="connsiteX18302" y="connsiteY18302"/>
              </a:cxn>
              <a:cxn ang="0">
                <a:pos x="connsiteX18303" y="connsiteY18303"/>
              </a:cxn>
              <a:cxn ang="0">
                <a:pos x="connsiteX18304" y="connsiteY18304"/>
              </a:cxn>
              <a:cxn ang="0">
                <a:pos x="connsiteX18305" y="connsiteY18305"/>
              </a:cxn>
              <a:cxn ang="0">
                <a:pos x="connsiteX18306" y="connsiteY18306"/>
              </a:cxn>
              <a:cxn ang="0">
                <a:pos x="connsiteX18307" y="connsiteY18307"/>
              </a:cxn>
              <a:cxn ang="0">
                <a:pos x="connsiteX18308" y="connsiteY18308"/>
              </a:cxn>
              <a:cxn ang="0">
                <a:pos x="connsiteX18309" y="connsiteY18309"/>
              </a:cxn>
              <a:cxn ang="0">
                <a:pos x="connsiteX18310" y="connsiteY18310"/>
              </a:cxn>
              <a:cxn ang="0">
                <a:pos x="connsiteX18311" y="connsiteY18311"/>
              </a:cxn>
              <a:cxn ang="0">
                <a:pos x="connsiteX18312" y="connsiteY18312"/>
              </a:cxn>
              <a:cxn ang="0">
                <a:pos x="connsiteX18313" y="connsiteY18313"/>
              </a:cxn>
              <a:cxn ang="0">
                <a:pos x="connsiteX18314" y="connsiteY18314"/>
              </a:cxn>
              <a:cxn ang="0">
                <a:pos x="connsiteX18315" y="connsiteY18315"/>
              </a:cxn>
              <a:cxn ang="0">
                <a:pos x="connsiteX18316" y="connsiteY18316"/>
              </a:cxn>
              <a:cxn ang="0">
                <a:pos x="connsiteX18317" y="connsiteY18317"/>
              </a:cxn>
              <a:cxn ang="0">
                <a:pos x="connsiteX18318" y="connsiteY18318"/>
              </a:cxn>
              <a:cxn ang="0">
                <a:pos x="connsiteX18319" y="connsiteY18319"/>
              </a:cxn>
              <a:cxn ang="0">
                <a:pos x="connsiteX18320" y="connsiteY18320"/>
              </a:cxn>
              <a:cxn ang="0">
                <a:pos x="connsiteX18321" y="connsiteY18321"/>
              </a:cxn>
              <a:cxn ang="0">
                <a:pos x="connsiteX18322" y="connsiteY18322"/>
              </a:cxn>
              <a:cxn ang="0">
                <a:pos x="connsiteX18323" y="connsiteY18323"/>
              </a:cxn>
              <a:cxn ang="0">
                <a:pos x="connsiteX18324" y="connsiteY18324"/>
              </a:cxn>
              <a:cxn ang="0">
                <a:pos x="connsiteX18325" y="connsiteY18325"/>
              </a:cxn>
              <a:cxn ang="0">
                <a:pos x="connsiteX18326" y="connsiteY18326"/>
              </a:cxn>
              <a:cxn ang="0">
                <a:pos x="connsiteX18327" y="connsiteY18327"/>
              </a:cxn>
              <a:cxn ang="0">
                <a:pos x="connsiteX18328" y="connsiteY18328"/>
              </a:cxn>
              <a:cxn ang="0">
                <a:pos x="connsiteX18329" y="connsiteY18329"/>
              </a:cxn>
              <a:cxn ang="0">
                <a:pos x="connsiteX18330" y="connsiteY18330"/>
              </a:cxn>
              <a:cxn ang="0">
                <a:pos x="connsiteX18331" y="connsiteY18331"/>
              </a:cxn>
              <a:cxn ang="0">
                <a:pos x="connsiteX18332" y="connsiteY18332"/>
              </a:cxn>
              <a:cxn ang="0">
                <a:pos x="connsiteX18333" y="connsiteY18333"/>
              </a:cxn>
              <a:cxn ang="0">
                <a:pos x="connsiteX18334" y="connsiteY18334"/>
              </a:cxn>
              <a:cxn ang="0">
                <a:pos x="connsiteX18335" y="connsiteY18335"/>
              </a:cxn>
              <a:cxn ang="0">
                <a:pos x="connsiteX18336" y="connsiteY18336"/>
              </a:cxn>
              <a:cxn ang="0">
                <a:pos x="connsiteX18337" y="connsiteY18337"/>
              </a:cxn>
              <a:cxn ang="0">
                <a:pos x="connsiteX18338" y="connsiteY18338"/>
              </a:cxn>
              <a:cxn ang="0">
                <a:pos x="connsiteX18339" y="connsiteY18339"/>
              </a:cxn>
              <a:cxn ang="0">
                <a:pos x="connsiteX18340" y="connsiteY18340"/>
              </a:cxn>
              <a:cxn ang="0">
                <a:pos x="connsiteX18341" y="connsiteY18341"/>
              </a:cxn>
              <a:cxn ang="0">
                <a:pos x="connsiteX18342" y="connsiteY18342"/>
              </a:cxn>
              <a:cxn ang="0">
                <a:pos x="connsiteX18343" y="connsiteY18343"/>
              </a:cxn>
              <a:cxn ang="0">
                <a:pos x="connsiteX18344" y="connsiteY18344"/>
              </a:cxn>
              <a:cxn ang="0">
                <a:pos x="connsiteX18345" y="connsiteY18345"/>
              </a:cxn>
              <a:cxn ang="0">
                <a:pos x="connsiteX18346" y="connsiteY18346"/>
              </a:cxn>
              <a:cxn ang="0">
                <a:pos x="connsiteX18347" y="connsiteY18347"/>
              </a:cxn>
              <a:cxn ang="0">
                <a:pos x="connsiteX18348" y="connsiteY18348"/>
              </a:cxn>
              <a:cxn ang="0">
                <a:pos x="connsiteX18349" y="connsiteY18349"/>
              </a:cxn>
              <a:cxn ang="0">
                <a:pos x="connsiteX18350" y="connsiteY18350"/>
              </a:cxn>
              <a:cxn ang="0">
                <a:pos x="connsiteX18351" y="connsiteY18351"/>
              </a:cxn>
              <a:cxn ang="0">
                <a:pos x="connsiteX18352" y="connsiteY18352"/>
              </a:cxn>
              <a:cxn ang="0">
                <a:pos x="connsiteX18353" y="connsiteY18353"/>
              </a:cxn>
              <a:cxn ang="0">
                <a:pos x="connsiteX18354" y="connsiteY18354"/>
              </a:cxn>
              <a:cxn ang="0">
                <a:pos x="connsiteX18355" y="connsiteY18355"/>
              </a:cxn>
              <a:cxn ang="0">
                <a:pos x="connsiteX18356" y="connsiteY18356"/>
              </a:cxn>
              <a:cxn ang="0">
                <a:pos x="connsiteX18357" y="connsiteY18357"/>
              </a:cxn>
              <a:cxn ang="0">
                <a:pos x="connsiteX18358" y="connsiteY18358"/>
              </a:cxn>
              <a:cxn ang="0">
                <a:pos x="connsiteX18359" y="connsiteY18359"/>
              </a:cxn>
              <a:cxn ang="0">
                <a:pos x="connsiteX18360" y="connsiteY18360"/>
              </a:cxn>
              <a:cxn ang="0">
                <a:pos x="connsiteX18361" y="connsiteY18361"/>
              </a:cxn>
              <a:cxn ang="0">
                <a:pos x="connsiteX18362" y="connsiteY18362"/>
              </a:cxn>
              <a:cxn ang="0">
                <a:pos x="connsiteX18363" y="connsiteY18363"/>
              </a:cxn>
              <a:cxn ang="0">
                <a:pos x="connsiteX18364" y="connsiteY18364"/>
              </a:cxn>
              <a:cxn ang="0">
                <a:pos x="connsiteX18365" y="connsiteY18365"/>
              </a:cxn>
              <a:cxn ang="0">
                <a:pos x="connsiteX18366" y="connsiteY18366"/>
              </a:cxn>
              <a:cxn ang="0">
                <a:pos x="connsiteX18367" y="connsiteY18367"/>
              </a:cxn>
              <a:cxn ang="0">
                <a:pos x="connsiteX18368" y="connsiteY18368"/>
              </a:cxn>
              <a:cxn ang="0">
                <a:pos x="connsiteX18369" y="connsiteY18369"/>
              </a:cxn>
              <a:cxn ang="0">
                <a:pos x="connsiteX18370" y="connsiteY18370"/>
              </a:cxn>
              <a:cxn ang="0">
                <a:pos x="connsiteX18371" y="connsiteY18371"/>
              </a:cxn>
              <a:cxn ang="0">
                <a:pos x="connsiteX18372" y="connsiteY18372"/>
              </a:cxn>
              <a:cxn ang="0">
                <a:pos x="connsiteX18373" y="connsiteY18373"/>
              </a:cxn>
              <a:cxn ang="0">
                <a:pos x="connsiteX18374" y="connsiteY18374"/>
              </a:cxn>
              <a:cxn ang="0">
                <a:pos x="connsiteX18375" y="connsiteY18375"/>
              </a:cxn>
              <a:cxn ang="0">
                <a:pos x="connsiteX18376" y="connsiteY18376"/>
              </a:cxn>
              <a:cxn ang="0">
                <a:pos x="connsiteX18377" y="connsiteY18377"/>
              </a:cxn>
              <a:cxn ang="0">
                <a:pos x="connsiteX18378" y="connsiteY18378"/>
              </a:cxn>
              <a:cxn ang="0">
                <a:pos x="connsiteX18379" y="connsiteY18379"/>
              </a:cxn>
              <a:cxn ang="0">
                <a:pos x="connsiteX18380" y="connsiteY18380"/>
              </a:cxn>
              <a:cxn ang="0">
                <a:pos x="connsiteX18381" y="connsiteY18381"/>
              </a:cxn>
              <a:cxn ang="0">
                <a:pos x="connsiteX18382" y="connsiteY18382"/>
              </a:cxn>
              <a:cxn ang="0">
                <a:pos x="connsiteX18383" y="connsiteY18383"/>
              </a:cxn>
              <a:cxn ang="0">
                <a:pos x="connsiteX18384" y="connsiteY18384"/>
              </a:cxn>
              <a:cxn ang="0">
                <a:pos x="connsiteX18385" y="connsiteY18385"/>
              </a:cxn>
              <a:cxn ang="0">
                <a:pos x="connsiteX18386" y="connsiteY18386"/>
              </a:cxn>
              <a:cxn ang="0">
                <a:pos x="connsiteX18387" y="connsiteY18387"/>
              </a:cxn>
              <a:cxn ang="0">
                <a:pos x="connsiteX18388" y="connsiteY18388"/>
              </a:cxn>
              <a:cxn ang="0">
                <a:pos x="connsiteX18389" y="connsiteY18389"/>
              </a:cxn>
              <a:cxn ang="0">
                <a:pos x="connsiteX18390" y="connsiteY18390"/>
              </a:cxn>
              <a:cxn ang="0">
                <a:pos x="connsiteX18391" y="connsiteY18391"/>
              </a:cxn>
              <a:cxn ang="0">
                <a:pos x="connsiteX18392" y="connsiteY18392"/>
              </a:cxn>
              <a:cxn ang="0">
                <a:pos x="connsiteX18393" y="connsiteY18393"/>
              </a:cxn>
              <a:cxn ang="0">
                <a:pos x="connsiteX18394" y="connsiteY18394"/>
              </a:cxn>
              <a:cxn ang="0">
                <a:pos x="connsiteX18395" y="connsiteY18395"/>
              </a:cxn>
              <a:cxn ang="0">
                <a:pos x="connsiteX18396" y="connsiteY18396"/>
              </a:cxn>
              <a:cxn ang="0">
                <a:pos x="connsiteX18397" y="connsiteY18397"/>
              </a:cxn>
              <a:cxn ang="0">
                <a:pos x="connsiteX18398" y="connsiteY18398"/>
              </a:cxn>
              <a:cxn ang="0">
                <a:pos x="connsiteX18399" y="connsiteY18399"/>
              </a:cxn>
              <a:cxn ang="0">
                <a:pos x="connsiteX18400" y="connsiteY18400"/>
              </a:cxn>
              <a:cxn ang="0">
                <a:pos x="connsiteX18401" y="connsiteY18401"/>
              </a:cxn>
              <a:cxn ang="0">
                <a:pos x="connsiteX18402" y="connsiteY18402"/>
              </a:cxn>
              <a:cxn ang="0">
                <a:pos x="connsiteX18403" y="connsiteY18403"/>
              </a:cxn>
              <a:cxn ang="0">
                <a:pos x="connsiteX18404" y="connsiteY18404"/>
              </a:cxn>
              <a:cxn ang="0">
                <a:pos x="connsiteX18405" y="connsiteY18405"/>
              </a:cxn>
              <a:cxn ang="0">
                <a:pos x="connsiteX18406" y="connsiteY18406"/>
              </a:cxn>
              <a:cxn ang="0">
                <a:pos x="connsiteX18407" y="connsiteY18407"/>
              </a:cxn>
              <a:cxn ang="0">
                <a:pos x="connsiteX18408" y="connsiteY18408"/>
              </a:cxn>
              <a:cxn ang="0">
                <a:pos x="connsiteX18409" y="connsiteY18409"/>
              </a:cxn>
              <a:cxn ang="0">
                <a:pos x="connsiteX18410" y="connsiteY18410"/>
              </a:cxn>
              <a:cxn ang="0">
                <a:pos x="connsiteX18411" y="connsiteY18411"/>
              </a:cxn>
              <a:cxn ang="0">
                <a:pos x="connsiteX18412" y="connsiteY18412"/>
              </a:cxn>
              <a:cxn ang="0">
                <a:pos x="connsiteX18413" y="connsiteY18413"/>
              </a:cxn>
              <a:cxn ang="0">
                <a:pos x="connsiteX18414" y="connsiteY18414"/>
              </a:cxn>
              <a:cxn ang="0">
                <a:pos x="connsiteX18415" y="connsiteY18415"/>
              </a:cxn>
              <a:cxn ang="0">
                <a:pos x="connsiteX18416" y="connsiteY18416"/>
              </a:cxn>
              <a:cxn ang="0">
                <a:pos x="connsiteX18417" y="connsiteY18417"/>
              </a:cxn>
              <a:cxn ang="0">
                <a:pos x="connsiteX18418" y="connsiteY18418"/>
              </a:cxn>
              <a:cxn ang="0">
                <a:pos x="connsiteX18419" y="connsiteY18419"/>
              </a:cxn>
              <a:cxn ang="0">
                <a:pos x="connsiteX18420" y="connsiteY18420"/>
              </a:cxn>
              <a:cxn ang="0">
                <a:pos x="connsiteX18421" y="connsiteY18421"/>
              </a:cxn>
              <a:cxn ang="0">
                <a:pos x="connsiteX18422" y="connsiteY18422"/>
              </a:cxn>
              <a:cxn ang="0">
                <a:pos x="connsiteX18423" y="connsiteY18423"/>
              </a:cxn>
              <a:cxn ang="0">
                <a:pos x="connsiteX18424" y="connsiteY18424"/>
              </a:cxn>
              <a:cxn ang="0">
                <a:pos x="connsiteX18425" y="connsiteY18425"/>
              </a:cxn>
              <a:cxn ang="0">
                <a:pos x="connsiteX18426" y="connsiteY18426"/>
              </a:cxn>
              <a:cxn ang="0">
                <a:pos x="connsiteX18427" y="connsiteY18427"/>
              </a:cxn>
              <a:cxn ang="0">
                <a:pos x="connsiteX18428" y="connsiteY18428"/>
              </a:cxn>
              <a:cxn ang="0">
                <a:pos x="connsiteX18429" y="connsiteY18429"/>
              </a:cxn>
              <a:cxn ang="0">
                <a:pos x="connsiteX18430" y="connsiteY18430"/>
              </a:cxn>
              <a:cxn ang="0">
                <a:pos x="connsiteX18431" y="connsiteY18431"/>
              </a:cxn>
              <a:cxn ang="0">
                <a:pos x="connsiteX18432" y="connsiteY18432"/>
              </a:cxn>
              <a:cxn ang="0">
                <a:pos x="connsiteX18433" y="connsiteY18433"/>
              </a:cxn>
              <a:cxn ang="0">
                <a:pos x="connsiteX18434" y="connsiteY18434"/>
              </a:cxn>
              <a:cxn ang="0">
                <a:pos x="connsiteX18435" y="connsiteY18435"/>
              </a:cxn>
              <a:cxn ang="0">
                <a:pos x="connsiteX18436" y="connsiteY18436"/>
              </a:cxn>
              <a:cxn ang="0">
                <a:pos x="connsiteX18437" y="connsiteY18437"/>
              </a:cxn>
              <a:cxn ang="0">
                <a:pos x="connsiteX18438" y="connsiteY18438"/>
              </a:cxn>
              <a:cxn ang="0">
                <a:pos x="connsiteX18439" y="connsiteY18439"/>
              </a:cxn>
              <a:cxn ang="0">
                <a:pos x="connsiteX18440" y="connsiteY18440"/>
              </a:cxn>
              <a:cxn ang="0">
                <a:pos x="connsiteX18441" y="connsiteY18441"/>
              </a:cxn>
              <a:cxn ang="0">
                <a:pos x="connsiteX18442" y="connsiteY18442"/>
              </a:cxn>
              <a:cxn ang="0">
                <a:pos x="connsiteX18443" y="connsiteY18443"/>
              </a:cxn>
              <a:cxn ang="0">
                <a:pos x="connsiteX18444" y="connsiteY18444"/>
              </a:cxn>
              <a:cxn ang="0">
                <a:pos x="connsiteX18445" y="connsiteY18445"/>
              </a:cxn>
              <a:cxn ang="0">
                <a:pos x="connsiteX18446" y="connsiteY18446"/>
              </a:cxn>
              <a:cxn ang="0">
                <a:pos x="connsiteX18447" y="connsiteY18447"/>
              </a:cxn>
              <a:cxn ang="0">
                <a:pos x="connsiteX18448" y="connsiteY18448"/>
              </a:cxn>
              <a:cxn ang="0">
                <a:pos x="connsiteX18449" y="connsiteY18449"/>
              </a:cxn>
              <a:cxn ang="0">
                <a:pos x="connsiteX18450" y="connsiteY18450"/>
              </a:cxn>
              <a:cxn ang="0">
                <a:pos x="connsiteX18451" y="connsiteY18451"/>
              </a:cxn>
              <a:cxn ang="0">
                <a:pos x="connsiteX18452" y="connsiteY18452"/>
              </a:cxn>
              <a:cxn ang="0">
                <a:pos x="connsiteX18453" y="connsiteY18453"/>
              </a:cxn>
              <a:cxn ang="0">
                <a:pos x="connsiteX18454" y="connsiteY18454"/>
              </a:cxn>
              <a:cxn ang="0">
                <a:pos x="connsiteX18455" y="connsiteY18455"/>
              </a:cxn>
              <a:cxn ang="0">
                <a:pos x="connsiteX18456" y="connsiteY18456"/>
              </a:cxn>
              <a:cxn ang="0">
                <a:pos x="connsiteX18457" y="connsiteY18457"/>
              </a:cxn>
              <a:cxn ang="0">
                <a:pos x="connsiteX18458" y="connsiteY18458"/>
              </a:cxn>
              <a:cxn ang="0">
                <a:pos x="connsiteX18459" y="connsiteY18459"/>
              </a:cxn>
              <a:cxn ang="0">
                <a:pos x="connsiteX18460" y="connsiteY18460"/>
              </a:cxn>
              <a:cxn ang="0">
                <a:pos x="connsiteX18461" y="connsiteY18461"/>
              </a:cxn>
              <a:cxn ang="0">
                <a:pos x="connsiteX18462" y="connsiteY18462"/>
              </a:cxn>
              <a:cxn ang="0">
                <a:pos x="connsiteX18463" y="connsiteY18463"/>
              </a:cxn>
              <a:cxn ang="0">
                <a:pos x="connsiteX18464" y="connsiteY18464"/>
              </a:cxn>
              <a:cxn ang="0">
                <a:pos x="connsiteX18465" y="connsiteY18465"/>
              </a:cxn>
              <a:cxn ang="0">
                <a:pos x="connsiteX18466" y="connsiteY18466"/>
              </a:cxn>
              <a:cxn ang="0">
                <a:pos x="connsiteX18467" y="connsiteY18467"/>
              </a:cxn>
              <a:cxn ang="0">
                <a:pos x="connsiteX18468" y="connsiteY18468"/>
              </a:cxn>
              <a:cxn ang="0">
                <a:pos x="connsiteX18469" y="connsiteY18469"/>
              </a:cxn>
              <a:cxn ang="0">
                <a:pos x="connsiteX18470" y="connsiteY18470"/>
              </a:cxn>
              <a:cxn ang="0">
                <a:pos x="connsiteX18471" y="connsiteY18471"/>
              </a:cxn>
              <a:cxn ang="0">
                <a:pos x="connsiteX18472" y="connsiteY18472"/>
              </a:cxn>
              <a:cxn ang="0">
                <a:pos x="connsiteX18473" y="connsiteY18473"/>
              </a:cxn>
              <a:cxn ang="0">
                <a:pos x="connsiteX18474" y="connsiteY18474"/>
              </a:cxn>
              <a:cxn ang="0">
                <a:pos x="connsiteX18475" y="connsiteY18475"/>
              </a:cxn>
              <a:cxn ang="0">
                <a:pos x="connsiteX18476" y="connsiteY18476"/>
              </a:cxn>
              <a:cxn ang="0">
                <a:pos x="connsiteX18477" y="connsiteY18477"/>
              </a:cxn>
              <a:cxn ang="0">
                <a:pos x="connsiteX18478" y="connsiteY18478"/>
              </a:cxn>
              <a:cxn ang="0">
                <a:pos x="connsiteX18479" y="connsiteY18479"/>
              </a:cxn>
              <a:cxn ang="0">
                <a:pos x="connsiteX18480" y="connsiteY18480"/>
              </a:cxn>
              <a:cxn ang="0">
                <a:pos x="connsiteX18481" y="connsiteY18481"/>
              </a:cxn>
              <a:cxn ang="0">
                <a:pos x="connsiteX18482" y="connsiteY18482"/>
              </a:cxn>
              <a:cxn ang="0">
                <a:pos x="connsiteX18483" y="connsiteY18483"/>
              </a:cxn>
              <a:cxn ang="0">
                <a:pos x="connsiteX18484" y="connsiteY18484"/>
              </a:cxn>
              <a:cxn ang="0">
                <a:pos x="connsiteX18485" y="connsiteY18485"/>
              </a:cxn>
              <a:cxn ang="0">
                <a:pos x="connsiteX18486" y="connsiteY18486"/>
              </a:cxn>
              <a:cxn ang="0">
                <a:pos x="connsiteX18487" y="connsiteY18487"/>
              </a:cxn>
              <a:cxn ang="0">
                <a:pos x="connsiteX18488" y="connsiteY18488"/>
              </a:cxn>
              <a:cxn ang="0">
                <a:pos x="connsiteX18489" y="connsiteY18489"/>
              </a:cxn>
              <a:cxn ang="0">
                <a:pos x="connsiteX18490" y="connsiteY18490"/>
              </a:cxn>
              <a:cxn ang="0">
                <a:pos x="connsiteX18491" y="connsiteY18491"/>
              </a:cxn>
              <a:cxn ang="0">
                <a:pos x="connsiteX18492" y="connsiteY18492"/>
              </a:cxn>
              <a:cxn ang="0">
                <a:pos x="connsiteX18493" y="connsiteY18493"/>
              </a:cxn>
              <a:cxn ang="0">
                <a:pos x="connsiteX18494" y="connsiteY18494"/>
              </a:cxn>
              <a:cxn ang="0">
                <a:pos x="connsiteX18495" y="connsiteY18495"/>
              </a:cxn>
              <a:cxn ang="0">
                <a:pos x="connsiteX18496" y="connsiteY18496"/>
              </a:cxn>
              <a:cxn ang="0">
                <a:pos x="connsiteX18497" y="connsiteY18497"/>
              </a:cxn>
              <a:cxn ang="0">
                <a:pos x="connsiteX18498" y="connsiteY18498"/>
              </a:cxn>
              <a:cxn ang="0">
                <a:pos x="connsiteX18499" y="connsiteY18499"/>
              </a:cxn>
              <a:cxn ang="0">
                <a:pos x="connsiteX18500" y="connsiteY18500"/>
              </a:cxn>
              <a:cxn ang="0">
                <a:pos x="connsiteX18501" y="connsiteY18501"/>
              </a:cxn>
              <a:cxn ang="0">
                <a:pos x="connsiteX18502" y="connsiteY18502"/>
              </a:cxn>
              <a:cxn ang="0">
                <a:pos x="connsiteX18503" y="connsiteY18503"/>
              </a:cxn>
              <a:cxn ang="0">
                <a:pos x="connsiteX18504" y="connsiteY18504"/>
              </a:cxn>
              <a:cxn ang="0">
                <a:pos x="connsiteX18505" y="connsiteY18505"/>
              </a:cxn>
              <a:cxn ang="0">
                <a:pos x="connsiteX18506" y="connsiteY18506"/>
              </a:cxn>
              <a:cxn ang="0">
                <a:pos x="connsiteX18507" y="connsiteY18507"/>
              </a:cxn>
              <a:cxn ang="0">
                <a:pos x="connsiteX18508" y="connsiteY18508"/>
              </a:cxn>
              <a:cxn ang="0">
                <a:pos x="connsiteX18509" y="connsiteY18509"/>
              </a:cxn>
              <a:cxn ang="0">
                <a:pos x="connsiteX18510" y="connsiteY18510"/>
              </a:cxn>
              <a:cxn ang="0">
                <a:pos x="connsiteX18511" y="connsiteY18511"/>
              </a:cxn>
              <a:cxn ang="0">
                <a:pos x="connsiteX18512" y="connsiteY18512"/>
              </a:cxn>
              <a:cxn ang="0">
                <a:pos x="connsiteX18513" y="connsiteY18513"/>
              </a:cxn>
              <a:cxn ang="0">
                <a:pos x="connsiteX18514" y="connsiteY18514"/>
              </a:cxn>
              <a:cxn ang="0">
                <a:pos x="connsiteX18515" y="connsiteY18515"/>
              </a:cxn>
              <a:cxn ang="0">
                <a:pos x="connsiteX18516" y="connsiteY18516"/>
              </a:cxn>
              <a:cxn ang="0">
                <a:pos x="connsiteX18517" y="connsiteY18517"/>
              </a:cxn>
              <a:cxn ang="0">
                <a:pos x="connsiteX18518" y="connsiteY18518"/>
              </a:cxn>
              <a:cxn ang="0">
                <a:pos x="connsiteX18519" y="connsiteY18519"/>
              </a:cxn>
              <a:cxn ang="0">
                <a:pos x="connsiteX18520" y="connsiteY18520"/>
              </a:cxn>
              <a:cxn ang="0">
                <a:pos x="connsiteX18521" y="connsiteY18521"/>
              </a:cxn>
              <a:cxn ang="0">
                <a:pos x="connsiteX18522" y="connsiteY18522"/>
              </a:cxn>
              <a:cxn ang="0">
                <a:pos x="connsiteX18523" y="connsiteY18523"/>
              </a:cxn>
              <a:cxn ang="0">
                <a:pos x="connsiteX18524" y="connsiteY18524"/>
              </a:cxn>
              <a:cxn ang="0">
                <a:pos x="connsiteX18525" y="connsiteY18525"/>
              </a:cxn>
              <a:cxn ang="0">
                <a:pos x="connsiteX18526" y="connsiteY18526"/>
              </a:cxn>
              <a:cxn ang="0">
                <a:pos x="connsiteX18527" y="connsiteY18527"/>
              </a:cxn>
              <a:cxn ang="0">
                <a:pos x="connsiteX18528" y="connsiteY18528"/>
              </a:cxn>
              <a:cxn ang="0">
                <a:pos x="connsiteX18529" y="connsiteY18529"/>
              </a:cxn>
              <a:cxn ang="0">
                <a:pos x="connsiteX18530" y="connsiteY18530"/>
              </a:cxn>
              <a:cxn ang="0">
                <a:pos x="connsiteX18531" y="connsiteY18531"/>
              </a:cxn>
              <a:cxn ang="0">
                <a:pos x="connsiteX18532" y="connsiteY18532"/>
              </a:cxn>
              <a:cxn ang="0">
                <a:pos x="connsiteX18533" y="connsiteY18533"/>
              </a:cxn>
              <a:cxn ang="0">
                <a:pos x="connsiteX18534" y="connsiteY18534"/>
              </a:cxn>
              <a:cxn ang="0">
                <a:pos x="connsiteX18535" y="connsiteY18535"/>
              </a:cxn>
              <a:cxn ang="0">
                <a:pos x="connsiteX18536" y="connsiteY18536"/>
              </a:cxn>
              <a:cxn ang="0">
                <a:pos x="connsiteX18537" y="connsiteY18537"/>
              </a:cxn>
              <a:cxn ang="0">
                <a:pos x="connsiteX18538" y="connsiteY18538"/>
              </a:cxn>
              <a:cxn ang="0">
                <a:pos x="connsiteX18539" y="connsiteY18539"/>
              </a:cxn>
              <a:cxn ang="0">
                <a:pos x="connsiteX18540" y="connsiteY18540"/>
              </a:cxn>
              <a:cxn ang="0">
                <a:pos x="connsiteX18541" y="connsiteY18541"/>
              </a:cxn>
              <a:cxn ang="0">
                <a:pos x="connsiteX18542" y="connsiteY18542"/>
              </a:cxn>
              <a:cxn ang="0">
                <a:pos x="connsiteX18543" y="connsiteY18543"/>
              </a:cxn>
              <a:cxn ang="0">
                <a:pos x="connsiteX18544" y="connsiteY18544"/>
              </a:cxn>
              <a:cxn ang="0">
                <a:pos x="connsiteX18545" y="connsiteY18545"/>
              </a:cxn>
              <a:cxn ang="0">
                <a:pos x="connsiteX18546" y="connsiteY18546"/>
              </a:cxn>
              <a:cxn ang="0">
                <a:pos x="connsiteX18547" y="connsiteY18547"/>
              </a:cxn>
              <a:cxn ang="0">
                <a:pos x="connsiteX18548" y="connsiteY18548"/>
              </a:cxn>
              <a:cxn ang="0">
                <a:pos x="connsiteX18549" y="connsiteY18549"/>
              </a:cxn>
              <a:cxn ang="0">
                <a:pos x="connsiteX18550" y="connsiteY18550"/>
              </a:cxn>
              <a:cxn ang="0">
                <a:pos x="connsiteX18551" y="connsiteY18551"/>
              </a:cxn>
              <a:cxn ang="0">
                <a:pos x="connsiteX18552" y="connsiteY18552"/>
              </a:cxn>
              <a:cxn ang="0">
                <a:pos x="connsiteX18553" y="connsiteY18553"/>
              </a:cxn>
              <a:cxn ang="0">
                <a:pos x="connsiteX18554" y="connsiteY18554"/>
              </a:cxn>
              <a:cxn ang="0">
                <a:pos x="connsiteX18555" y="connsiteY18555"/>
              </a:cxn>
              <a:cxn ang="0">
                <a:pos x="connsiteX18556" y="connsiteY18556"/>
              </a:cxn>
              <a:cxn ang="0">
                <a:pos x="connsiteX18557" y="connsiteY18557"/>
              </a:cxn>
              <a:cxn ang="0">
                <a:pos x="connsiteX18558" y="connsiteY18558"/>
              </a:cxn>
              <a:cxn ang="0">
                <a:pos x="connsiteX18559" y="connsiteY18559"/>
              </a:cxn>
              <a:cxn ang="0">
                <a:pos x="connsiteX18560" y="connsiteY18560"/>
              </a:cxn>
              <a:cxn ang="0">
                <a:pos x="connsiteX18561" y="connsiteY18561"/>
              </a:cxn>
              <a:cxn ang="0">
                <a:pos x="connsiteX18562" y="connsiteY18562"/>
              </a:cxn>
              <a:cxn ang="0">
                <a:pos x="connsiteX18563" y="connsiteY18563"/>
              </a:cxn>
              <a:cxn ang="0">
                <a:pos x="connsiteX18564" y="connsiteY18564"/>
              </a:cxn>
              <a:cxn ang="0">
                <a:pos x="connsiteX18565" y="connsiteY18565"/>
              </a:cxn>
              <a:cxn ang="0">
                <a:pos x="connsiteX18566" y="connsiteY18566"/>
              </a:cxn>
              <a:cxn ang="0">
                <a:pos x="connsiteX18567" y="connsiteY18567"/>
              </a:cxn>
              <a:cxn ang="0">
                <a:pos x="connsiteX18568" y="connsiteY18568"/>
              </a:cxn>
              <a:cxn ang="0">
                <a:pos x="connsiteX18569" y="connsiteY18569"/>
              </a:cxn>
              <a:cxn ang="0">
                <a:pos x="connsiteX18570" y="connsiteY18570"/>
              </a:cxn>
              <a:cxn ang="0">
                <a:pos x="connsiteX18571" y="connsiteY18571"/>
              </a:cxn>
              <a:cxn ang="0">
                <a:pos x="connsiteX18572" y="connsiteY18572"/>
              </a:cxn>
              <a:cxn ang="0">
                <a:pos x="connsiteX18573" y="connsiteY18573"/>
              </a:cxn>
              <a:cxn ang="0">
                <a:pos x="connsiteX18574" y="connsiteY18574"/>
              </a:cxn>
              <a:cxn ang="0">
                <a:pos x="connsiteX18575" y="connsiteY18575"/>
              </a:cxn>
              <a:cxn ang="0">
                <a:pos x="connsiteX18576" y="connsiteY18576"/>
              </a:cxn>
              <a:cxn ang="0">
                <a:pos x="connsiteX18577" y="connsiteY18577"/>
              </a:cxn>
              <a:cxn ang="0">
                <a:pos x="connsiteX18578" y="connsiteY18578"/>
              </a:cxn>
              <a:cxn ang="0">
                <a:pos x="connsiteX18579" y="connsiteY18579"/>
              </a:cxn>
              <a:cxn ang="0">
                <a:pos x="connsiteX18580" y="connsiteY18580"/>
              </a:cxn>
              <a:cxn ang="0">
                <a:pos x="connsiteX18581" y="connsiteY18581"/>
              </a:cxn>
              <a:cxn ang="0">
                <a:pos x="connsiteX18582" y="connsiteY18582"/>
              </a:cxn>
              <a:cxn ang="0">
                <a:pos x="connsiteX18583" y="connsiteY18583"/>
              </a:cxn>
              <a:cxn ang="0">
                <a:pos x="connsiteX18584" y="connsiteY18584"/>
              </a:cxn>
              <a:cxn ang="0">
                <a:pos x="connsiteX18585" y="connsiteY18585"/>
              </a:cxn>
              <a:cxn ang="0">
                <a:pos x="connsiteX18586" y="connsiteY18586"/>
              </a:cxn>
              <a:cxn ang="0">
                <a:pos x="connsiteX18587" y="connsiteY18587"/>
              </a:cxn>
              <a:cxn ang="0">
                <a:pos x="connsiteX18588" y="connsiteY18588"/>
              </a:cxn>
              <a:cxn ang="0">
                <a:pos x="connsiteX18589" y="connsiteY18589"/>
              </a:cxn>
              <a:cxn ang="0">
                <a:pos x="connsiteX18590" y="connsiteY18590"/>
              </a:cxn>
              <a:cxn ang="0">
                <a:pos x="connsiteX18591" y="connsiteY18591"/>
              </a:cxn>
              <a:cxn ang="0">
                <a:pos x="connsiteX18592" y="connsiteY18592"/>
              </a:cxn>
              <a:cxn ang="0">
                <a:pos x="connsiteX18593" y="connsiteY18593"/>
              </a:cxn>
              <a:cxn ang="0">
                <a:pos x="connsiteX18594" y="connsiteY18594"/>
              </a:cxn>
              <a:cxn ang="0">
                <a:pos x="connsiteX18595" y="connsiteY18595"/>
              </a:cxn>
              <a:cxn ang="0">
                <a:pos x="connsiteX18596" y="connsiteY18596"/>
              </a:cxn>
              <a:cxn ang="0">
                <a:pos x="connsiteX18597" y="connsiteY18597"/>
              </a:cxn>
              <a:cxn ang="0">
                <a:pos x="connsiteX18598" y="connsiteY18598"/>
              </a:cxn>
              <a:cxn ang="0">
                <a:pos x="connsiteX18599" y="connsiteY18599"/>
              </a:cxn>
              <a:cxn ang="0">
                <a:pos x="connsiteX18600" y="connsiteY18600"/>
              </a:cxn>
              <a:cxn ang="0">
                <a:pos x="connsiteX18601" y="connsiteY18601"/>
              </a:cxn>
              <a:cxn ang="0">
                <a:pos x="connsiteX18602" y="connsiteY18602"/>
              </a:cxn>
              <a:cxn ang="0">
                <a:pos x="connsiteX18603" y="connsiteY18603"/>
              </a:cxn>
              <a:cxn ang="0">
                <a:pos x="connsiteX18604" y="connsiteY18604"/>
              </a:cxn>
              <a:cxn ang="0">
                <a:pos x="connsiteX18605" y="connsiteY18605"/>
              </a:cxn>
              <a:cxn ang="0">
                <a:pos x="connsiteX18606" y="connsiteY18606"/>
              </a:cxn>
              <a:cxn ang="0">
                <a:pos x="connsiteX18607" y="connsiteY18607"/>
              </a:cxn>
              <a:cxn ang="0">
                <a:pos x="connsiteX18608" y="connsiteY18608"/>
              </a:cxn>
              <a:cxn ang="0">
                <a:pos x="connsiteX18609" y="connsiteY18609"/>
              </a:cxn>
              <a:cxn ang="0">
                <a:pos x="connsiteX18610" y="connsiteY18610"/>
              </a:cxn>
              <a:cxn ang="0">
                <a:pos x="connsiteX18611" y="connsiteY18611"/>
              </a:cxn>
              <a:cxn ang="0">
                <a:pos x="connsiteX18612" y="connsiteY18612"/>
              </a:cxn>
              <a:cxn ang="0">
                <a:pos x="connsiteX18613" y="connsiteY18613"/>
              </a:cxn>
              <a:cxn ang="0">
                <a:pos x="connsiteX18614" y="connsiteY18614"/>
              </a:cxn>
              <a:cxn ang="0">
                <a:pos x="connsiteX18615" y="connsiteY18615"/>
              </a:cxn>
              <a:cxn ang="0">
                <a:pos x="connsiteX18616" y="connsiteY18616"/>
              </a:cxn>
              <a:cxn ang="0">
                <a:pos x="connsiteX18617" y="connsiteY18617"/>
              </a:cxn>
              <a:cxn ang="0">
                <a:pos x="connsiteX18618" y="connsiteY18618"/>
              </a:cxn>
              <a:cxn ang="0">
                <a:pos x="connsiteX18619" y="connsiteY18619"/>
              </a:cxn>
              <a:cxn ang="0">
                <a:pos x="connsiteX18620" y="connsiteY18620"/>
              </a:cxn>
              <a:cxn ang="0">
                <a:pos x="connsiteX18621" y="connsiteY18621"/>
              </a:cxn>
              <a:cxn ang="0">
                <a:pos x="connsiteX18622" y="connsiteY18622"/>
              </a:cxn>
              <a:cxn ang="0">
                <a:pos x="connsiteX18623" y="connsiteY18623"/>
              </a:cxn>
              <a:cxn ang="0">
                <a:pos x="connsiteX18624" y="connsiteY18624"/>
              </a:cxn>
              <a:cxn ang="0">
                <a:pos x="connsiteX18625" y="connsiteY18625"/>
              </a:cxn>
              <a:cxn ang="0">
                <a:pos x="connsiteX18626" y="connsiteY18626"/>
              </a:cxn>
              <a:cxn ang="0">
                <a:pos x="connsiteX18627" y="connsiteY18627"/>
              </a:cxn>
              <a:cxn ang="0">
                <a:pos x="connsiteX18628" y="connsiteY18628"/>
              </a:cxn>
              <a:cxn ang="0">
                <a:pos x="connsiteX18629" y="connsiteY18629"/>
              </a:cxn>
              <a:cxn ang="0">
                <a:pos x="connsiteX18630" y="connsiteY18630"/>
              </a:cxn>
              <a:cxn ang="0">
                <a:pos x="connsiteX18631" y="connsiteY18631"/>
              </a:cxn>
              <a:cxn ang="0">
                <a:pos x="connsiteX18632" y="connsiteY18632"/>
              </a:cxn>
              <a:cxn ang="0">
                <a:pos x="connsiteX18633" y="connsiteY18633"/>
              </a:cxn>
              <a:cxn ang="0">
                <a:pos x="connsiteX18634" y="connsiteY18634"/>
              </a:cxn>
              <a:cxn ang="0">
                <a:pos x="connsiteX18635" y="connsiteY18635"/>
              </a:cxn>
              <a:cxn ang="0">
                <a:pos x="connsiteX18636" y="connsiteY18636"/>
              </a:cxn>
              <a:cxn ang="0">
                <a:pos x="connsiteX18637" y="connsiteY18637"/>
              </a:cxn>
              <a:cxn ang="0">
                <a:pos x="connsiteX18638" y="connsiteY18638"/>
              </a:cxn>
              <a:cxn ang="0">
                <a:pos x="connsiteX18639" y="connsiteY18639"/>
              </a:cxn>
              <a:cxn ang="0">
                <a:pos x="connsiteX18640" y="connsiteY18640"/>
              </a:cxn>
              <a:cxn ang="0">
                <a:pos x="connsiteX18641" y="connsiteY18641"/>
              </a:cxn>
              <a:cxn ang="0">
                <a:pos x="connsiteX18642" y="connsiteY18642"/>
              </a:cxn>
              <a:cxn ang="0">
                <a:pos x="connsiteX18643" y="connsiteY18643"/>
              </a:cxn>
              <a:cxn ang="0">
                <a:pos x="connsiteX18644" y="connsiteY18644"/>
              </a:cxn>
              <a:cxn ang="0">
                <a:pos x="connsiteX18645" y="connsiteY18645"/>
              </a:cxn>
              <a:cxn ang="0">
                <a:pos x="connsiteX18646" y="connsiteY18646"/>
              </a:cxn>
              <a:cxn ang="0">
                <a:pos x="connsiteX18647" y="connsiteY18647"/>
              </a:cxn>
              <a:cxn ang="0">
                <a:pos x="connsiteX18648" y="connsiteY18648"/>
              </a:cxn>
              <a:cxn ang="0">
                <a:pos x="connsiteX18649" y="connsiteY18649"/>
              </a:cxn>
              <a:cxn ang="0">
                <a:pos x="connsiteX18650" y="connsiteY18650"/>
              </a:cxn>
              <a:cxn ang="0">
                <a:pos x="connsiteX18651" y="connsiteY18651"/>
              </a:cxn>
              <a:cxn ang="0">
                <a:pos x="connsiteX18652" y="connsiteY18652"/>
              </a:cxn>
              <a:cxn ang="0">
                <a:pos x="connsiteX18653" y="connsiteY18653"/>
              </a:cxn>
              <a:cxn ang="0">
                <a:pos x="connsiteX18654" y="connsiteY18654"/>
              </a:cxn>
              <a:cxn ang="0">
                <a:pos x="connsiteX18655" y="connsiteY18655"/>
              </a:cxn>
              <a:cxn ang="0">
                <a:pos x="connsiteX18656" y="connsiteY18656"/>
              </a:cxn>
              <a:cxn ang="0">
                <a:pos x="connsiteX18657" y="connsiteY18657"/>
              </a:cxn>
              <a:cxn ang="0">
                <a:pos x="connsiteX18658" y="connsiteY18658"/>
              </a:cxn>
              <a:cxn ang="0">
                <a:pos x="connsiteX18659" y="connsiteY18659"/>
              </a:cxn>
              <a:cxn ang="0">
                <a:pos x="connsiteX18660" y="connsiteY18660"/>
              </a:cxn>
              <a:cxn ang="0">
                <a:pos x="connsiteX18661" y="connsiteY18661"/>
              </a:cxn>
              <a:cxn ang="0">
                <a:pos x="connsiteX18662" y="connsiteY18662"/>
              </a:cxn>
              <a:cxn ang="0">
                <a:pos x="connsiteX18663" y="connsiteY18663"/>
              </a:cxn>
              <a:cxn ang="0">
                <a:pos x="connsiteX18664" y="connsiteY18664"/>
              </a:cxn>
              <a:cxn ang="0">
                <a:pos x="connsiteX18665" y="connsiteY18665"/>
              </a:cxn>
              <a:cxn ang="0">
                <a:pos x="connsiteX18666" y="connsiteY18666"/>
              </a:cxn>
              <a:cxn ang="0">
                <a:pos x="connsiteX18667" y="connsiteY18667"/>
              </a:cxn>
              <a:cxn ang="0">
                <a:pos x="connsiteX18668" y="connsiteY18668"/>
              </a:cxn>
              <a:cxn ang="0">
                <a:pos x="connsiteX18669" y="connsiteY18669"/>
              </a:cxn>
              <a:cxn ang="0">
                <a:pos x="connsiteX18670" y="connsiteY18670"/>
              </a:cxn>
              <a:cxn ang="0">
                <a:pos x="connsiteX18671" y="connsiteY18671"/>
              </a:cxn>
              <a:cxn ang="0">
                <a:pos x="connsiteX18672" y="connsiteY18672"/>
              </a:cxn>
              <a:cxn ang="0">
                <a:pos x="connsiteX18673" y="connsiteY18673"/>
              </a:cxn>
              <a:cxn ang="0">
                <a:pos x="connsiteX18674" y="connsiteY18674"/>
              </a:cxn>
              <a:cxn ang="0">
                <a:pos x="connsiteX18675" y="connsiteY18675"/>
              </a:cxn>
              <a:cxn ang="0">
                <a:pos x="connsiteX18676" y="connsiteY18676"/>
              </a:cxn>
              <a:cxn ang="0">
                <a:pos x="connsiteX18677" y="connsiteY18677"/>
              </a:cxn>
              <a:cxn ang="0">
                <a:pos x="connsiteX18678" y="connsiteY18678"/>
              </a:cxn>
              <a:cxn ang="0">
                <a:pos x="connsiteX18679" y="connsiteY18679"/>
              </a:cxn>
              <a:cxn ang="0">
                <a:pos x="connsiteX18680" y="connsiteY18680"/>
              </a:cxn>
              <a:cxn ang="0">
                <a:pos x="connsiteX18681" y="connsiteY18681"/>
              </a:cxn>
              <a:cxn ang="0">
                <a:pos x="connsiteX18682" y="connsiteY18682"/>
              </a:cxn>
              <a:cxn ang="0">
                <a:pos x="connsiteX18683" y="connsiteY18683"/>
              </a:cxn>
              <a:cxn ang="0">
                <a:pos x="connsiteX18684" y="connsiteY18684"/>
              </a:cxn>
              <a:cxn ang="0">
                <a:pos x="connsiteX18685" y="connsiteY18685"/>
              </a:cxn>
              <a:cxn ang="0">
                <a:pos x="connsiteX18686" y="connsiteY18686"/>
              </a:cxn>
              <a:cxn ang="0">
                <a:pos x="connsiteX18687" y="connsiteY18687"/>
              </a:cxn>
              <a:cxn ang="0">
                <a:pos x="connsiteX18688" y="connsiteY18688"/>
              </a:cxn>
              <a:cxn ang="0">
                <a:pos x="connsiteX18689" y="connsiteY18689"/>
              </a:cxn>
              <a:cxn ang="0">
                <a:pos x="connsiteX18690" y="connsiteY18690"/>
              </a:cxn>
              <a:cxn ang="0">
                <a:pos x="connsiteX18691" y="connsiteY18691"/>
              </a:cxn>
              <a:cxn ang="0">
                <a:pos x="connsiteX18692" y="connsiteY18692"/>
              </a:cxn>
              <a:cxn ang="0">
                <a:pos x="connsiteX18693" y="connsiteY18693"/>
              </a:cxn>
              <a:cxn ang="0">
                <a:pos x="connsiteX18694" y="connsiteY18694"/>
              </a:cxn>
              <a:cxn ang="0">
                <a:pos x="connsiteX18695" y="connsiteY18695"/>
              </a:cxn>
              <a:cxn ang="0">
                <a:pos x="connsiteX18696" y="connsiteY18696"/>
              </a:cxn>
              <a:cxn ang="0">
                <a:pos x="connsiteX18697" y="connsiteY18697"/>
              </a:cxn>
              <a:cxn ang="0">
                <a:pos x="connsiteX18698" y="connsiteY18698"/>
              </a:cxn>
              <a:cxn ang="0">
                <a:pos x="connsiteX18699" y="connsiteY18699"/>
              </a:cxn>
              <a:cxn ang="0">
                <a:pos x="connsiteX18700" y="connsiteY18700"/>
              </a:cxn>
              <a:cxn ang="0">
                <a:pos x="connsiteX18701" y="connsiteY18701"/>
              </a:cxn>
              <a:cxn ang="0">
                <a:pos x="connsiteX18702" y="connsiteY18702"/>
              </a:cxn>
              <a:cxn ang="0">
                <a:pos x="connsiteX18703" y="connsiteY18703"/>
              </a:cxn>
              <a:cxn ang="0">
                <a:pos x="connsiteX18704" y="connsiteY18704"/>
              </a:cxn>
              <a:cxn ang="0">
                <a:pos x="connsiteX18705" y="connsiteY18705"/>
              </a:cxn>
              <a:cxn ang="0">
                <a:pos x="connsiteX18706" y="connsiteY18706"/>
              </a:cxn>
              <a:cxn ang="0">
                <a:pos x="connsiteX18707" y="connsiteY18707"/>
              </a:cxn>
              <a:cxn ang="0">
                <a:pos x="connsiteX18708" y="connsiteY18708"/>
              </a:cxn>
              <a:cxn ang="0">
                <a:pos x="connsiteX18709" y="connsiteY18709"/>
              </a:cxn>
              <a:cxn ang="0">
                <a:pos x="connsiteX18710" y="connsiteY18710"/>
              </a:cxn>
              <a:cxn ang="0">
                <a:pos x="connsiteX18711" y="connsiteY18711"/>
              </a:cxn>
              <a:cxn ang="0">
                <a:pos x="connsiteX18712" y="connsiteY18712"/>
              </a:cxn>
              <a:cxn ang="0">
                <a:pos x="connsiteX18713" y="connsiteY18713"/>
              </a:cxn>
              <a:cxn ang="0">
                <a:pos x="connsiteX18714" y="connsiteY18714"/>
              </a:cxn>
              <a:cxn ang="0">
                <a:pos x="connsiteX18715" y="connsiteY18715"/>
              </a:cxn>
              <a:cxn ang="0">
                <a:pos x="connsiteX18716" y="connsiteY18716"/>
              </a:cxn>
              <a:cxn ang="0">
                <a:pos x="connsiteX18717" y="connsiteY18717"/>
              </a:cxn>
              <a:cxn ang="0">
                <a:pos x="connsiteX18718" y="connsiteY18718"/>
              </a:cxn>
              <a:cxn ang="0">
                <a:pos x="connsiteX18719" y="connsiteY18719"/>
              </a:cxn>
              <a:cxn ang="0">
                <a:pos x="connsiteX18720" y="connsiteY18720"/>
              </a:cxn>
              <a:cxn ang="0">
                <a:pos x="connsiteX18721" y="connsiteY18721"/>
              </a:cxn>
              <a:cxn ang="0">
                <a:pos x="connsiteX18722" y="connsiteY18722"/>
              </a:cxn>
              <a:cxn ang="0">
                <a:pos x="connsiteX18723" y="connsiteY18723"/>
              </a:cxn>
              <a:cxn ang="0">
                <a:pos x="connsiteX18724" y="connsiteY18724"/>
              </a:cxn>
              <a:cxn ang="0">
                <a:pos x="connsiteX18725" y="connsiteY18725"/>
              </a:cxn>
              <a:cxn ang="0">
                <a:pos x="connsiteX18726" y="connsiteY18726"/>
              </a:cxn>
              <a:cxn ang="0">
                <a:pos x="connsiteX18727" y="connsiteY18727"/>
              </a:cxn>
              <a:cxn ang="0">
                <a:pos x="connsiteX18728" y="connsiteY18728"/>
              </a:cxn>
              <a:cxn ang="0">
                <a:pos x="connsiteX18729" y="connsiteY18729"/>
              </a:cxn>
              <a:cxn ang="0">
                <a:pos x="connsiteX18730" y="connsiteY18730"/>
              </a:cxn>
              <a:cxn ang="0">
                <a:pos x="connsiteX18731" y="connsiteY18731"/>
              </a:cxn>
              <a:cxn ang="0">
                <a:pos x="connsiteX18732" y="connsiteY18732"/>
              </a:cxn>
              <a:cxn ang="0">
                <a:pos x="connsiteX18733" y="connsiteY18733"/>
              </a:cxn>
              <a:cxn ang="0">
                <a:pos x="connsiteX18734" y="connsiteY18734"/>
              </a:cxn>
              <a:cxn ang="0">
                <a:pos x="connsiteX18735" y="connsiteY18735"/>
              </a:cxn>
              <a:cxn ang="0">
                <a:pos x="connsiteX18736" y="connsiteY18736"/>
              </a:cxn>
              <a:cxn ang="0">
                <a:pos x="connsiteX18737" y="connsiteY18737"/>
              </a:cxn>
              <a:cxn ang="0">
                <a:pos x="connsiteX18738" y="connsiteY18738"/>
              </a:cxn>
              <a:cxn ang="0">
                <a:pos x="connsiteX18739" y="connsiteY18739"/>
              </a:cxn>
              <a:cxn ang="0">
                <a:pos x="connsiteX18740" y="connsiteY18740"/>
              </a:cxn>
              <a:cxn ang="0">
                <a:pos x="connsiteX18741" y="connsiteY18741"/>
              </a:cxn>
              <a:cxn ang="0">
                <a:pos x="connsiteX18742" y="connsiteY18742"/>
              </a:cxn>
              <a:cxn ang="0">
                <a:pos x="connsiteX18743" y="connsiteY18743"/>
              </a:cxn>
              <a:cxn ang="0">
                <a:pos x="connsiteX18744" y="connsiteY18744"/>
              </a:cxn>
              <a:cxn ang="0">
                <a:pos x="connsiteX18745" y="connsiteY18745"/>
              </a:cxn>
              <a:cxn ang="0">
                <a:pos x="connsiteX18746" y="connsiteY18746"/>
              </a:cxn>
              <a:cxn ang="0">
                <a:pos x="connsiteX18747" y="connsiteY18747"/>
              </a:cxn>
              <a:cxn ang="0">
                <a:pos x="connsiteX18748" y="connsiteY18748"/>
              </a:cxn>
              <a:cxn ang="0">
                <a:pos x="connsiteX18749" y="connsiteY18749"/>
              </a:cxn>
              <a:cxn ang="0">
                <a:pos x="connsiteX18750" y="connsiteY18750"/>
              </a:cxn>
              <a:cxn ang="0">
                <a:pos x="connsiteX18751" y="connsiteY18751"/>
              </a:cxn>
              <a:cxn ang="0">
                <a:pos x="connsiteX18752" y="connsiteY18752"/>
              </a:cxn>
              <a:cxn ang="0">
                <a:pos x="connsiteX18753" y="connsiteY18753"/>
              </a:cxn>
              <a:cxn ang="0">
                <a:pos x="connsiteX18754" y="connsiteY18754"/>
              </a:cxn>
              <a:cxn ang="0">
                <a:pos x="connsiteX18755" y="connsiteY18755"/>
              </a:cxn>
              <a:cxn ang="0">
                <a:pos x="connsiteX18756" y="connsiteY18756"/>
              </a:cxn>
              <a:cxn ang="0">
                <a:pos x="connsiteX18757" y="connsiteY18757"/>
              </a:cxn>
              <a:cxn ang="0">
                <a:pos x="connsiteX18758" y="connsiteY18758"/>
              </a:cxn>
              <a:cxn ang="0">
                <a:pos x="connsiteX18759" y="connsiteY18759"/>
              </a:cxn>
              <a:cxn ang="0">
                <a:pos x="connsiteX18760" y="connsiteY18760"/>
              </a:cxn>
              <a:cxn ang="0">
                <a:pos x="connsiteX18761" y="connsiteY18761"/>
              </a:cxn>
              <a:cxn ang="0">
                <a:pos x="connsiteX18762" y="connsiteY18762"/>
              </a:cxn>
              <a:cxn ang="0">
                <a:pos x="connsiteX18763" y="connsiteY18763"/>
              </a:cxn>
              <a:cxn ang="0">
                <a:pos x="connsiteX18764" y="connsiteY18764"/>
              </a:cxn>
              <a:cxn ang="0">
                <a:pos x="connsiteX18765" y="connsiteY18765"/>
              </a:cxn>
              <a:cxn ang="0">
                <a:pos x="connsiteX18766" y="connsiteY18766"/>
              </a:cxn>
              <a:cxn ang="0">
                <a:pos x="connsiteX18767" y="connsiteY18767"/>
              </a:cxn>
              <a:cxn ang="0">
                <a:pos x="connsiteX18768" y="connsiteY18768"/>
              </a:cxn>
              <a:cxn ang="0">
                <a:pos x="connsiteX18769" y="connsiteY18769"/>
              </a:cxn>
              <a:cxn ang="0">
                <a:pos x="connsiteX18770" y="connsiteY18770"/>
              </a:cxn>
              <a:cxn ang="0">
                <a:pos x="connsiteX18771" y="connsiteY18771"/>
              </a:cxn>
              <a:cxn ang="0">
                <a:pos x="connsiteX18772" y="connsiteY18772"/>
              </a:cxn>
              <a:cxn ang="0">
                <a:pos x="connsiteX18773" y="connsiteY18773"/>
              </a:cxn>
              <a:cxn ang="0">
                <a:pos x="connsiteX18774" y="connsiteY18774"/>
              </a:cxn>
              <a:cxn ang="0">
                <a:pos x="connsiteX18775" y="connsiteY18775"/>
              </a:cxn>
              <a:cxn ang="0">
                <a:pos x="connsiteX18776" y="connsiteY18776"/>
              </a:cxn>
              <a:cxn ang="0">
                <a:pos x="connsiteX18777" y="connsiteY18777"/>
              </a:cxn>
              <a:cxn ang="0">
                <a:pos x="connsiteX18778" y="connsiteY18778"/>
              </a:cxn>
              <a:cxn ang="0">
                <a:pos x="connsiteX18779" y="connsiteY18779"/>
              </a:cxn>
              <a:cxn ang="0">
                <a:pos x="connsiteX18780" y="connsiteY18780"/>
              </a:cxn>
              <a:cxn ang="0">
                <a:pos x="connsiteX18781" y="connsiteY18781"/>
              </a:cxn>
              <a:cxn ang="0">
                <a:pos x="connsiteX18782" y="connsiteY18782"/>
              </a:cxn>
              <a:cxn ang="0">
                <a:pos x="connsiteX18783" y="connsiteY18783"/>
              </a:cxn>
              <a:cxn ang="0">
                <a:pos x="connsiteX18784" y="connsiteY18784"/>
              </a:cxn>
              <a:cxn ang="0">
                <a:pos x="connsiteX18785" y="connsiteY18785"/>
              </a:cxn>
              <a:cxn ang="0">
                <a:pos x="connsiteX18786" y="connsiteY18786"/>
              </a:cxn>
              <a:cxn ang="0">
                <a:pos x="connsiteX18787" y="connsiteY18787"/>
              </a:cxn>
              <a:cxn ang="0">
                <a:pos x="connsiteX18788" y="connsiteY18788"/>
              </a:cxn>
              <a:cxn ang="0">
                <a:pos x="connsiteX18789" y="connsiteY18789"/>
              </a:cxn>
              <a:cxn ang="0">
                <a:pos x="connsiteX18790" y="connsiteY18790"/>
              </a:cxn>
              <a:cxn ang="0">
                <a:pos x="connsiteX18791" y="connsiteY18791"/>
              </a:cxn>
              <a:cxn ang="0">
                <a:pos x="connsiteX18792" y="connsiteY18792"/>
              </a:cxn>
              <a:cxn ang="0">
                <a:pos x="connsiteX18793" y="connsiteY18793"/>
              </a:cxn>
              <a:cxn ang="0">
                <a:pos x="connsiteX18794" y="connsiteY18794"/>
              </a:cxn>
              <a:cxn ang="0">
                <a:pos x="connsiteX18795" y="connsiteY18795"/>
              </a:cxn>
              <a:cxn ang="0">
                <a:pos x="connsiteX18796" y="connsiteY18796"/>
              </a:cxn>
              <a:cxn ang="0">
                <a:pos x="connsiteX18797" y="connsiteY18797"/>
              </a:cxn>
              <a:cxn ang="0">
                <a:pos x="connsiteX18798" y="connsiteY18798"/>
              </a:cxn>
              <a:cxn ang="0">
                <a:pos x="connsiteX18799" y="connsiteY18799"/>
              </a:cxn>
              <a:cxn ang="0">
                <a:pos x="connsiteX18800" y="connsiteY18800"/>
              </a:cxn>
              <a:cxn ang="0">
                <a:pos x="connsiteX18801" y="connsiteY18801"/>
              </a:cxn>
              <a:cxn ang="0">
                <a:pos x="connsiteX18802" y="connsiteY18802"/>
              </a:cxn>
              <a:cxn ang="0">
                <a:pos x="connsiteX18803" y="connsiteY18803"/>
              </a:cxn>
              <a:cxn ang="0">
                <a:pos x="connsiteX18804" y="connsiteY18804"/>
              </a:cxn>
              <a:cxn ang="0">
                <a:pos x="connsiteX18805" y="connsiteY18805"/>
              </a:cxn>
              <a:cxn ang="0">
                <a:pos x="connsiteX18806" y="connsiteY18806"/>
              </a:cxn>
              <a:cxn ang="0">
                <a:pos x="connsiteX18807" y="connsiteY18807"/>
              </a:cxn>
              <a:cxn ang="0">
                <a:pos x="connsiteX18808" y="connsiteY18808"/>
              </a:cxn>
              <a:cxn ang="0">
                <a:pos x="connsiteX18809" y="connsiteY18809"/>
              </a:cxn>
              <a:cxn ang="0">
                <a:pos x="connsiteX18810" y="connsiteY18810"/>
              </a:cxn>
              <a:cxn ang="0">
                <a:pos x="connsiteX18811" y="connsiteY18811"/>
              </a:cxn>
              <a:cxn ang="0">
                <a:pos x="connsiteX18812" y="connsiteY18812"/>
              </a:cxn>
              <a:cxn ang="0">
                <a:pos x="connsiteX18813" y="connsiteY18813"/>
              </a:cxn>
              <a:cxn ang="0">
                <a:pos x="connsiteX18814" y="connsiteY18814"/>
              </a:cxn>
              <a:cxn ang="0">
                <a:pos x="connsiteX18815" y="connsiteY18815"/>
              </a:cxn>
              <a:cxn ang="0">
                <a:pos x="connsiteX18816" y="connsiteY18816"/>
              </a:cxn>
              <a:cxn ang="0">
                <a:pos x="connsiteX18817" y="connsiteY18817"/>
              </a:cxn>
              <a:cxn ang="0">
                <a:pos x="connsiteX18818" y="connsiteY18818"/>
              </a:cxn>
              <a:cxn ang="0">
                <a:pos x="connsiteX18819" y="connsiteY18819"/>
              </a:cxn>
              <a:cxn ang="0">
                <a:pos x="connsiteX18820" y="connsiteY18820"/>
              </a:cxn>
              <a:cxn ang="0">
                <a:pos x="connsiteX18821" y="connsiteY18821"/>
              </a:cxn>
              <a:cxn ang="0">
                <a:pos x="connsiteX18822" y="connsiteY18822"/>
              </a:cxn>
              <a:cxn ang="0">
                <a:pos x="connsiteX18823" y="connsiteY18823"/>
              </a:cxn>
              <a:cxn ang="0">
                <a:pos x="connsiteX18824" y="connsiteY18824"/>
              </a:cxn>
              <a:cxn ang="0">
                <a:pos x="connsiteX18825" y="connsiteY18825"/>
              </a:cxn>
              <a:cxn ang="0">
                <a:pos x="connsiteX18826" y="connsiteY18826"/>
              </a:cxn>
              <a:cxn ang="0">
                <a:pos x="connsiteX18827" y="connsiteY18827"/>
              </a:cxn>
              <a:cxn ang="0">
                <a:pos x="connsiteX18828" y="connsiteY18828"/>
              </a:cxn>
              <a:cxn ang="0">
                <a:pos x="connsiteX18829" y="connsiteY18829"/>
              </a:cxn>
              <a:cxn ang="0">
                <a:pos x="connsiteX18830" y="connsiteY18830"/>
              </a:cxn>
              <a:cxn ang="0">
                <a:pos x="connsiteX18831" y="connsiteY18831"/>
              </a:cxn>
              <a:cxn ang="0">
                <a:pos x="connsiteX18832" y="connsiteY18832"/>
              </a:cxn>
              <a:cxn ang="0">
                <a:pos x="connsiteX18833" y="connsiteY18833"/>
              </a:cxn>
              <a:cxn ang="0">
                <a:pos x="connsiteX18834" y="connsiteY18834"/>
              </a:cxn>
              <a:cxn ang="0">
                <a:pos x="connsiteX18835" y="connsiteY18835"/>
              </a:cxn>
              <a:cxn ang="0">
                <a:pos x="connsiteX18836" y="connsiteY18836"/>
              </a:cxn>
              <a:cxn ang="0">
                <a:pos x="connsiteX18837" y="connsiteY18837"/>
              </a:cxn>
              <a:cxn ang="0">
                <a:pos x="connsiteX18838" y="connsiteY18838"/>
              </a:cxn>
              <a:cxn ang="0">
                <a:pos x="connsiteX18839" y="connsiteY18839"/>
              </a:cxn>
              <a:cxn ang="0">
                <a:pos x="connsiteX18840" y="connsiteY18840"/>
              </a:cxn>
              <a:cxn ang="0">
                <a:pos x="connsiteX18841" y="connsiteY18841"/>
              </a:cxn>
              <a:cxn ang="0">
                <a:pos x="connsiteX18842" y="connsiteY18842"/>
              </a:cxn>
              <a:cxn ang="0">
                <a:pos x="connsiteX18843" y="connsiteY18843"/>
              </a:cxn>
              <a:cxn ang="0">
                <a:pos x="connsiteX18844" y="connsiteY18844"/>
              </a:cxn>
              <a:cxn ang="0">
                <a:pos x="connsiteX18845" y="connsiteY18845"/>
              </a:cxn>
              <a:cxn ang="0">
                <a:pos x="connsiteX18846" y="connsiteY18846"/>
              </a:cxn>
              <a:cxn ang="0">
                <a:pos x="connsiteX18847" y="connsiteY18847"/>
              </a:cxn>
              <a:cxn ang="0">
                <a:pos x="connsiteX18848" y="connsiteY18848"/>
              </a:cxn>
              <a:cxn ang="0">
                <a:pos x="connsiteX18849" y="connsiteY18849"/>
              </a:cxn>
              <a:cxn ang="0">
                <a:pos x="connsiteX18850" y="connsiteY18850"/>
              </a:cxn>
              <a:cxn ang="0">
                <a:pos x="connsiteX18851" y="connsiteY18851"/>
              </a:cxn>
              <a:cxn ang="0">
                <a:pos x="connsiteX18852" y="connsiteY18852"/>
              </a:cxn>
              <a:cxn ang="0">
                <a:pos x="connsiteX18853" y="connsiteY18853"/>
              </a:cxn>
              <a:cxn ang="0">
                <a:pos x="connsiteX18854" y="connsiteY18854"/>
              </a:cxn>
              <a:cxn ang="0">
                <a:pos x="connsiteX18855" y="connsiteY18855"/>
              </a:cxn>
              <a:cxn ang="0">
                <a:pos x="connsiteX18856" y="connsiteY18856"/>
              </a:cxn>
              <a:cxn ang="0">
                <a:pos x="connsiteX18857" y="connsiteY18857"/>
              </a:cxn>
              <a:cxn ang="0">
                <a:pos x="connsiteX18858" y="connsiteY18858"/>
              </a:cxn>
              <a:cxn ang="0">
                <a:pos x="connsiteX18859" y="connsiteY18859"/>
              </a:cxn>
              <a:cxn ang="0">
                <a:pos x="connsiteX18860" y="connsiteY18860"/>
              </a:cxn>
              <a:cxn ang="0">
                <a:pos x="connsiteX18861" y="connsiteY18861"/>
              </a:cxn>
              <a:cxn ang="0">
                <a:pos x="connsiteX18862" y="connsiteY18862"/>
              </a:cxn>
              <a:cxn ang="0">
                <a:pos x="connsiteX18863" y="connsiteY18863"/>
              </a:cxn>
              <a:cxn ang="0">
                <a:pos x="connsiteX18864" y="connsiteY18864"/>
              </a:cxn>
              <a:cxn ang="0">
                <a:pos x="connsiteX18865" y="connsiteY18865"/>
              </a:cxn>
              <a:cxn ang="0">
                <a:pos x="connsiteX18866" y="connsiteY18866"/>
              </a:cxn>
              <a:cxn ang="0">
                <a:pos x="connsiteX18867" y="connsiteY18867"/>
              </a:cxn>
              <a:cxn ang="0">
                <a:pos x="connsiteX18868" y="connsiteY18868"/>
              </a:cxn>
              <a:cxn ang="0">
                <a:pos x="connsiteX18869" y="connsiteY18869"/>
              </a:cxn>
              <a:cxn ang="0">
                <a:pos x="connsiteX18870" y="connsiteY18870"/>
              </a:cxn>
              <a:cxn ang="0">
                <a:pos x="connsiteX18871" y="connsiteY18871"/>
              </a:cxn>
              <a:cxn ang="0">
                <a:pos x="connsiteX18872" y="connsiteY18872"/>
              </a:cxn>
              <a:cxn ang="0">
                <a:pos x="connsiteX18873" y="connsiteY18873"/>
              </a:cxn>
              <a:cxn ang="0">
                <a:pos x="connsiteX18874" y="connsiteY18874"/>
              </a:cxn>
              <a:cxn ang="0">
                <a:pos x="connsiteX18875" y="connsiteY18875"/>
              </a:cxn>
              <a:cxn ang="0">
                <a:pos x="connsiteX18876" y="connsiteY18876"/>
              </a:cxn>
              <a:cxn ang="0">
                <a:pos x="connsiteX18877" y="connsiteY18877"/>
              </a:cxn>
              <a:cxn ang="0">
                <a:pos x="connsiteX18878" y="connsiteY18878"/>
              </a:cxn>
              <a:cxn ang="0">
                <a:pos x="connsiteX18879" y="connsiteY18879"/>
              </a:cxn>
              <a:cxn ang="0">
                <a:pos x="connsiteX18880" y="connsiteY18880"/>
              </a:cxn>
              <a:cxn ang="0">
                <a:pos x="connsiteX18881" y="connsiteY18881"/>
              </a:cxn>
              <a:cxn ang="0">
                <a:pos x="connsiteX18882" y="connsiteY18882"/>
              </a:cxn>
              <a:cxn ang="0">
                <a:pos x="connsiteX18883" y="connsiteY18883"/>
              </a:cxn>
              <a:cxn ang="0">
                <a:pos x="connsiteX18884" y="connsiteY18884"/>
              </a:cxn>
              <a:cxn ang="0">
                <a:pos x="connsiteX18885" y="connsiteY18885"/>
              </a:cxn>
              <a:cxn ang="0">
                <a:pos x="connsiteX18886" y="connsiteY18886"/>
              </a:cxn>
              <a:cxn ang="0">
                <a:pos x="connsiteX18887" y="connsiteY18887"/>
              </a:cxn>
              <a:cxn ang="0">
                <a:pos x="connsiteX18888" y="connsiteY18888"/>
              </a:cxn>
              <a:cxn ang="0">
                <a:pos x="connsiteX18889" y="connsiteY18889"/>
              </a:cxn>
              <a:cxn ang="0">
                <a:pos x="connsiteX18890" y="connsiteY18890"/>
              </a:cxn>
              <a:cxn ang="0">
                <a:pos x="connsiteX18891" y="connsiteY18891"/>
              </a:cxn>
              <a:cxn ang="0">
                <a:pos x="connsiteX18892" y="connsiteY18892"/>
              </a:cxn>
              <a:cxn ang="0">
                <a:pos x="connsiteX18893" y="connsiteY18893"/>
              </a:cxn>
              <a:cxn ang="0">
                <a:pos x="connsiteX18894" y="connsiteY18894"/>
              </a:cxn>
              <a:cxn ang="0">
                <a:pos x="connsiteX18895" y="connsiteY18895"/>
              </a:cxn>
              <a:cxn ang="0">
                <a:pos x="connsiteX18896" y="connsiteY18896"/>
              </a:cxn>
              <a:cxn ang="0">
                <a:pos x="connsiteX18897" y="connsiteY18897"/>
              </a:cxn>
              <a:cxn ang="0">
                <a:pos x="connsiteX18898" y="connsiteY18898"/>
              </a:cxn>
              <a:cxn ang="0">
                <a:pos x="connsiteX18899" y="connsiteY18899"/>
              </a:cxn>
              <a:cxn ang="0">
                <a:pos x="connsiteX18900" y="connsiteY18900"/>
              </a:cxn>
              <a:cxn ang="0">
                <a:pos x="connsiteX18901" y="connsiteY18901"/>
              </a:cxn>
              <a:cxn ang="0">
                <a:pos x="connsiteX18902" y="connsiteY18902"/>
              </a:cxn>
              <a:cxn ang="0">
                <a:pos x="connsiteX18903" y="connsiteY18903"/>
              </a:cxn>
              <a:cxn ang="0">
                <a:pos x="connsiteX18904" y="connsiteY18904"/>
              </a:cxn>
              <a:cxn ang="0">
                <a:pos x="connsiteX18905" y="connsiteY18905"/>
              </a:cxn>
              <a:cxn ang="0">
                <a:pos x="connsiteX18906" y="connsiteY18906"/>
              </a:cxn>
              <a:cxn ang="0">
                <a:pos x="connsiteX18907" y="connsiteY18907"/>
              </a:cxn>
              <a:cxn ang="0">
                <a:pos x="connsiteX18908" y="connsiteY18908"/>
              </a:cxn>
              <a:cxn ang="0">
                <a:pos x="connsiteX18909" y="connsiteY18909"/>
              </a:cxn>
              <a:cxn ang="0">
                <a:pos x="connsiteX18910" y="connsiteY18910"/>
              </a:cxn>
              <a:cxn ang="0">
                <a:pos x="connsiteX18911" y="connsiteY18911"/>
              </a:cxn>
              <a:cxn ang="0">
                <a:pos x="connsiteX18912" y="connsiteY18912"/>
              </a:cxn>
              <a:cxn ang="0">
                <a:pos x="connsiteX18913" y="connsiteY18913"/>
              </a:cxn>
              <a:cxn ang="0">
                <a:pos x="connsiteX18914" y="connsiteY18914"/>
              </a:cxn>
              <a:cxn ang="0">
                <a:pos x="connsiteX18915" y="connsiteY18915"/>
              </a:cxn>
              <a:cxn ang="0">
                <a:pos x="connsiteX18916" y="connsiteY18916"/>
              </a:cxn>
              <a:cxn ang="0">
                <a:pos x="connsiteX18917" y="connsiteY18917"/>
              </a:cxn>
              <a:cxn ang="0">
                <a:pos x="connsiteX18918" y="connsiteY18918"/>
              </a:cxn>
              <a:cxn ang="0">
                <a:pos x="connsiteX18919" y="connsiteY18919"/>
              </a:cxn>
              <a:cxn ang="0">
                <a:pos x="connsiteX18920" y="connsiteY18920"/>
              </a:cxn>
              <a:cxn ang="0">
                <a:pos x="connsiteX18921" y="connsiteY18921"/>
              </a:cxn>
              <a:cxn ang="0">
                <a:pos x="connsiteX18922" y="connsiteY18922"/>
              </a:cxn>
              <a:cxn ang="0">
                <a:pos x="connsiteX18923" y="connsiteY18923"/>
              </a:cxn>
              <a:cxn ang="0">
                <a:pos x="connsiteX18924" y="connsiteY18924"/>
              </a:cxn>
              <a:cxn ang="0">
                <a:pos x="connsiteX18925" y="connsiteY18925"/>
              </a:cxn>
              <a:cxn ang="0">
                <a:pos x="connsiteX18926" y="connsiteY18926"/>
              </a:cxn>
              <a:cxn ang="0">
                <a:pos x="connsiteX18927" y="connsiteY18927"/>
              </a:cxn>
              <a:cxn ang="0">
                <a:pos x="connsiteX18928" y="connsiteY18928"/>
              </a:cxn>
              <a:cxn ang="0">
                <a:pos x="connsiteX18929" y="connsiteY18929"/>
              </a:cxn>
              <a:cxn ang="0">
                <a:pos x="connsiteX18930" y="connsiteY18930"/>
              </a:cxn>
              <a:cxn ang="0">
                <a:pos x="connsiteX18931" y="connsiteY18931"/>
              </a:cxn>
              <a:cxn ang="0">
                <a:pos x="connsiteX18932" y="connsiteY18932"/>
              </a:cxn>
              <a:cxn ang="0">
                <a:pos x="connsiteX18933" y="connsiteY18933"/>
              </a:cxn>
              <a:cxn ang="0">
                <a:pos x="connsiteX18934" y="connsiteY18934"/>
              </a:cxn>
              <a:cxn ang="0">
                <a:pos x="connsiteX18935" y="connsiteY18935"/>
              </a:cxn>
              <a:cxn ang="0">
                <a:pos x="connsiteX18936" y="connsiteY18936"/>
              </a:cxn>
              <a:cxn ang="0">
                <a:pos x="connsiteX18937" y="connsiteY18937"/>
              </a:cxn>
              <a:cxn ang="0">
                <a:pos x="connsiteX18938" y="connsiteY18938"/>
              </a:cxn>
              <a:cxn ang="0">
                <a:pos x="connsiteX18939" y="connsiteY18939"/>
              </a:cxn>
              <a:cxn ang="0">
                <a:pos x="connsiteX18940" y="connsiteY18940"/>
              </a:cxn>
              <a:cxn ang="0">
                <a:pos x="connsiteX18941" y="connsiteY18941"/>
              </a:cxn>
              <a:cxn ang="0">
                <a:pos x="connsiteX18942" y="connsiteY18942"/>
              </a:cxn>
              <a:cxn ang="0">
                <a:pos x="connsiteX18943" y="connsiteY18943"/>
              </a:cxn>
              <a:cxn ang="0">
                <a:pos x="connsiteX18944" y="connsiteY18944"/>
              </a:cxn>
              <a:cxn ang="0">
                <a:pos x="connsiteX18945" y="connsiteY18945"/>
              </a:cxn>
              <a:cxn ang="0">
                <a:pos x="connsiteX18946" y="connsiteY18946"/>
              </a:cxn>
              <a:cxn ang="0">
                <a:pos x="connsiteX18947" y="connsiteY18947"/>
              </a:cxn>
              <a:cxn ang="0">
                <a:pos x="connsiteX18948" y="connsiteY18948"/>
              </a:cxn>
              <a:cxn ang="0">
                <a:pos x="connsiteX18949" y="connsiteY18949"/>
              </a:cxn>
              <a:cxn ang="0">
                <a:pos x="connsiteX18950" y="connsiteY18950"/>
              </a:cxn>
              <a:cxn ang="0">
                <a:pos x="connsiteX18951" y="connsiteY18951"/>
              </a:cxn>
              <a:cxn ang="0">
                <a:pos x="connsiteX18952" y="connsiteY18952"/>
              </a:cxn>
              <a:cxn ang="0">
                <a:pos x="connsiteX18953" y="connsiteY18953"/>
              </a:cxn>
              <a:cxn ang="0">
                <a:pos x="connsiteX18954" y="connsiteY18954"/>
              </a:cxn>
              <a:cxn ang="0">
                <a:pos x="connsiteX18955" y="connsiteY18955"/>
              </a:cxn>
              <a:cxn ang="0">
                <a:pos x="connsiteX18956" y="connsiteY18956"/>
              </a:cxn>
              <a:cxn ang="0">
                <a:pos x="connsiteX18957" y="connsiteY18957"/>
              </a:cxn>
              <a:cxn ang="0">
                <a:pos x="connsiteX18958" y="connsiteY18958"/>
              </a:cxn>
              <a:cxn ang="0">
                <a:pos x="connsiteX18959" y="connsiteY18959"/>
              </a:cxn>
              <a:cxn ang="0">
                <a:pos x="connsiteX18960" y="connsiteY18960"/>
              </a:cxn>
              <a:cxn ang="0">
                <a:pos x="connsiteX18961" y="connsiteY18961"/>
              </a:cxn>
              <a:cxn ang="0">
                <a:pos x="connsiteX18962" y="connsiteY18962"/>
              </a:cxn>
              <a:cxn ang="0">
                <a:pos x="connsiteX18963" y="connsiteY18963"/>
              </a:cxn>
              <a:cxn ang="0">
                <a:pos x="connsiteX18964" y="connsiteY18964"/>
              </a:cxn>
              <a:cxn ang="0">
                <a:pos x="connsiteX18965" y="connsiteY18965"/>
              </a:cxn>
              <a:cxn ang="0">
                <a:pos x="connsiteX18966" y="connsiteY18966"/>
              </a:cxn>
              <a:cxn ang="0">
                <a:pos x="connsiteX18967" y="connsiteY18967"/>
              </a:cxn>
              <a:cxn ang="0">
                <a:pos x="connsiteX18968" y="connsiteY18968"/>
              </a:cxn>
              <a:cxn ang="0">
                <a:pos x="connsiteX18969" y="connsiteY18969"/>
              </a:cxn>
              <a:cxn ang="0">
                <a:pos x="connsiteX18970" y="connsiteY18970"/>
              </a:cxn>
              <a:cxn ang="0">
                <a:pos x="connsiteX18971" y="connsiteY18971"/>
              </a:cxn>
              <a:cxn ang="0">
                <a:pos x="connsiteX18972" y="connsiteY18972"/>
              </a:cxn>
              <a:cxn ang="0">
                <a:pos x="connsiteX18973" y="connsiteY18973"/>
              </a:cxn>
              <a:cxn ang="0">
                <a:pos x="connsiteX18974" y="connsiteY18974"/>
              </a:cxn>
              <a:cxn ang="0">
                <a:pos x="connsiteX18975" y="connsiteY18975"/>
              </a:cxn>
              <a:cxn ang="0">
                <a:pos x="connsiteX18976" y="connsiteY18976"/>
              </a:cxn>
              <a:cxn ang="0">
                <a:pos x="connsiteX18977" y="connsiteY18977"/>
              </a:cxn>
              <a:cxn ang="0">
                <a:pos x="connsiteX18978" y="connsiteY18978"/>
              </a:cxn>
              <a:cxn ang="0">
                <a:pos x="connsiteX18979" y="connsiteY18979"/>
              </a:cxn>
              <a:cxn ang="0">
                <a:pos x="connsiteX18980" y="connsiteY18980"/>
              </a:cxn>
              <a:cxn ang="0">
                <a:pos x="connsiteX18981" y="connsiteY18981"/>
              </a:cxn>
              <a:cxn ang="0">
                <a:pos x="connsiteX18982" y="connsiteY18982"/>
              </a:cxn>
              <a:cxn ang="0">
                <a:pos x="connsiteX18983" y="connsiteY18983"/>
              </a:cxn>
              <a:cxn ang="0">
                <a:pos x="connsiteX18984" y="connsiteY18984"/>
              </a:cxn>
              <a:cxn ang="0">
                <a:pos x="connsiteX18985" y="connsiteY18985"/>
              </a:cxn>
              <a:cxn ang="0">
                <a:pos x="connsiteX18986" y="connsiteY18986"/>
              </a:cxn>
              <a:cxn ang="0">
                <a:pos x="connsiteX18987" y="connsiteY18987"/>
              </a:cxn>
              <a:cxn ang="0">
                <a:pos x="connsiteX18988" y="connsiteY18988"/>
              </a:cxn>
              <a:cxn ang="0">
                <a:pos x="connsiteX18989" y="connsiteY18989"/>
              </a:cxn>
              <a:cxn ang="0">
                <a:pos x="connsiteX18990" y="connsiteY18990"/>
              </a:cxn>
              <a:cxn ang="0">
                <a:pos x="connsiteX18991" y="connsiteY18991"/>
              </a:cxn>
              <a:cxn ang="0">
                <a:pos x="connsiteX18992" y="connsiteY18992"/>
              </a:cxn>
              <a:cxn ang="0">
                <a:pos x="connsiteX18993" y="connsiteY18993"/>
              </a:cxn>
              <a:cxn ang="0">
                <a:pos x="connsiteX18994" y="connsiteY18994"/>
              </a:cxn>
              <a:cxn ang="0">
                <a:pos x="connsiteX18995" y="connsiteY18995"/>
              </a:cxn>
              <a:cxn ang="0">
                <a:pos x="connsiteX18996" y="connsiteY18996"/>
              </a:cxn>
              <a:cxn ang="0">
                <a:pos x="connsiteX18997" y="connsiteY18997"/>
              </a:cxn>
              <a:cxn ang="0">
                <a:pos x="connsiteX18998" y="connsiteY18998"/>
              </a:cxn>
              <a:cxn ang="0">
                <a:pos x="connsiteX18999" y="connsiteY18999"/>
              </a:cxn>
              <a:cxn ang="0">
                <a:pos x="connsiteX19000" y="connsiteY19000"/>
              </a:cxn>
              <a:cxn ang="0">
                <a:pos x="connsiteX19001" y="connsiteY19001"/>
              </a:cxn>
              <a:cxn ang="0">
                <a:pos x="connsiteX19002" y="connsiteY19002"/>
              </a:cxn>
              <a:cxn ang="0">
                <a:pos x="connsiteX19003" y="connsiteY19003"/>
              </a:cxn>
              <a:cxn ang="0">
                <a:pos x="connsiteX19004" y="connsiteY19004"/>
              </a:cxn>
              <a:cxn ang="0">
                <a:pos x="connsiteX19005" y="connsiteY19005"/>
              </a:cxn>
              <a:cxn ang="0">
                <a:pos x="connsiteX19006" y="connsiteY19006"/>
              </a:cxn>
              <a:cxn ang="0">
                <a:pos x="connsiteX19007" y="connsiteY19007"/>
              </a:cxn>
              <a:cxn ang="0">
                <a:pos x="connsiteX19008" y="connsiteY19008"/>
              </a:cxn>
              <a:cxn ang="0">
                <a:pos x="connsiteX19009" y="connsiteY19009"/>
              </a:cxn>
              <a:cxn ang="0">
                <a:pos x="connsiteX19010" y="connsiteY19010"/>
              </a:cxn>
              <a:cxn ang="0">
                <a:pos x="connsiteX19011" y="connsiteY19011"/>
              </a:cxn>
              <a:cxn ang="0">
                <a:pos x="connsiteX19012" y="connsiteY19012"/>
              </a:cxn>
              <a:cxn ang="0">
                <a:pos x="connsiteX19013" y="connsiteY19013"/>
              </a:cxn>
              <a:cxn ang="0">
                <a:pos x="connsiteX19014" y="connsiteY19014"/>
              </a:cxn>
              <a:cxn ang="0">
                <a:pos x="connsiteX19015" y="connsiteY19015"/>
              </a:cxn>
              <a:cxn ang="0">
                <a:pos x="connsiteX19016" y="connsiteY19016"/>
              </a:cxn>
              <a:cxn ang="0">
                <a:pos x="connsiteX19017" y="connsiteY19017"/>
              </a:cxn>
              <a:cxn ang="0">
                <a:pos x="connsiteX19018" y="connsiteY19018"/>
              </a:cxn>
              <a:cxn ang="0">
                <a:pos x="connsiteX19019" y="connsiteY19019"/>
              </a:cxn>
              <a:cxn ang="0">
                <a:pos x="connsiteX19020" y="connsiteY19020"/>
              </a:cxn>
              <a:cxn ang="0">
                <a:pos x="connsiteX19021" y="connsiteY19021"/>
              </a:cxn>
              <a:cxn ang="0">
                <a:pos x="connsiteX19022" y="connsiteY19022"/>
              </a:cxn>
              <a:cxn ang="0">
                <a:pos x="connsiteX19023" y="connsiteY19023"/>
              </a:cxn>
              <a:cxn ang="0">
                <a:pos x="connsiteX19024" y="connsiteY19024"/>
              </a:cxn>
              <a:cxn ang="0">
                <a:pos x="connsiteX19025" y="connsiteY19025"/>
              </a:cxn>
              <a:cxn ang="0">
                <a:pos x="connsiteX19026" y="connsiteY19026"/>
              </a:cxn>
              <a:cxn ang="0">
                <a:pos x="connsiteX19027" y="connsiteY19027"/>
              </a:cxn>
              <a:cxn ang="0">
                <a:pos x="connsiteX19028" y="connsiteY19028"/>
              </a:cxn>
              <a:cxn ang="0">
                <a:pos x="connsiteX19029" y="connsiteY19029"/>
              </a:cxn>
              <a:cxn ang="0">
                <a:pos x="connsiteX19030" y="connsiteY19030"/>
              </a:cxn>
              <a:cxn ang="0">
                <a:pos x="connsiteX19031" y="connsiteY19031"/>
              </a:cxn>
              <a:cxn ang="0">
                <a:pos x="connsiteX19032" y="connsiteY19032"/>
              </a:cxn>
              <a:cxn ang="0">
                <a:pos x="connsiteX19033" y="connsiteY19033"/>
              </a:cxn>
              <a:cxn ang="0">
                <a:pos x="connsiteX19034" y="connsiteY19034"/>
              </a:cxn>
              <a:cxn ang="0">
                <a:pos x="connsiteX19035" y="connsiteY19035"/>
              </a:cxn>
              <a:cxn ang="0">
                <a:pos x="connsiteX19036" y="connsiteY19036"/>
              </a:cxn>
              <a:cxn ang="0">
                <a:pos x="connsiteX19037" y="connsiteY19037"/>
              </a:cxn>
              <a:cxn ang="0">
                <a:pos x="connsiteX19038" y="connsiteY19038"/>
              </a:cxn>
              <a:cxn ang="0">
                <a:pos x="connsiteX19039" y="connsiteY19039"/>
              </a:cxn>
              <a:cxn ang="0">
                <a:pos x="connsiteX19040" y="connsiteY19040"/>
              </a:cxn>
              <a:cxn ang="0">
                <a:pos x="connsiteX19041" y="connsiteY19041"/>
              </a:cxn>
              <a:cxn ang="0">
                <a:pos x="connsiteX19042" y="connsiteY19042"/>
              </a:cxn>
              <a:cxn ang="0">
                <a:pos x="connsiteX19043" y="connsiteY19043"/>
              </a:cxn>
              <a:cxn ang="0">
                <a:pos x="connsiteX19044" y="connsiteY19044"/>
              </a:cxn>
              <a:cxn ang="0">
                <a:pos x="connsiteX19045" y="connsiteY19045"/>
              </a:cxn>
              <a:cxn ang="0">
                <a:pos x="connsiteX19046" y="connsiteY19046"/>
              </a:cxn>
              <a:cxn ang="0">
                <a:pos x="connsiteX19047" y="connsiteY19047"/>
              </a:cxn>
              <a:cxn ang="0">
                <a:pos x="connsiteX19048" y="connsiteY19048"/>
              </a:cxn>
              <a:cxn ang="0">
                <a:pos x="connsiteX19049" y="connsiteY19049"/>
              </a:cxn>
              <a:cxn ang="0">
                <a:pos x="connsiteX19050" y="connsiteY19050"/>
              </a:cxn>
              <a:cxn ang="0">
                <a:pos x="connsiteX19051" y="connsiteY19051"/>
              </a:cxn>
              <a:cxn ang="0">
                <a:pos x="connsiteX19052" y="connsiteY19052"/>
              </a:cxn>
              <a:cxn ang="0">
                <a:pos x="connsiteX19053" y="connsiteY19053"/>
              </a:cxn>
              <a:cxn ang="0">
                <a:pos x="connsiteX19054" y="connsiteY19054"/>
              </a:cxn>
              <a:cxn ang="0">
                <a:pos x="connsiteX19055" y="connsiteY19055"/>
              </a:cxn>
              <a:cxn ang="0">
                <a:pos x="connsiteX19056" y="connsiteY19056"/>
              </a:cxn>
              <a:cxn ang="0">
                <a:pos x="connsiteX19057" y="connsiteY19057"/>
              </a:cxn>
              <a:cxn ang="0">
                <a:pos x="connsiteX19058" y="connsiteY19058"/>
              </a:cxn>
              <a:cxn ang="0">
                <a:pos x="connsiteX19059" y="connsiteY19059"/>
              </a:cxn>
              <a:cxn ang="0">
                <a:pos x="connsiteX19060" y="connsiteY19060"/>
              </a:cxn>
              <a:cxn ang="0">
                <a:pos x="connsiteX19061" y="connsiteY19061"/>
              </a:cxn>
              <a:cxn ang="0">
                <a:pos x="connsiteX19062" y="connsiteY19062"/>
              </a:cxn>
              <a:cxn ang="0">
                <a:pos x="connsiteX19063" y="connsiteY19063"/>
              </a:cxn>
              <a:cxn ang="0">
                <a:pos x="connsiteX19064" y="connsiteY19064"/>
              </a:cxn>
              <a:cxn ang="0">
                <a:pos x="connsiteX19065" y="connsiteY19065"/>
              </a:cxn>
              <a:cxn ang="0">
                <a:pos x="connsiteX19066" y="connsiteY19066"/>
              </a:cxn>
              <a:cxn ang="0">
                <a:pos x="connsiteX19067" y="connsiteY19067"/>
              </a:cxn>
              <a:cxn ang="0">
                <a:pos x="connsiteX19068" y="connsiteY19068"/>
              </a:cxn>
              <a:cxn ang="0">
                <a:pos x="connsiteX19069" y="connsiteY19069"/>
              </a:cxn>
              <a:cxn ang="0">
                <a:pos x="connsiteX19070" y="connsiteY19070"/>
              </a:cxn>
              <a:cxn ang="0">
                <a:pos x="connsiteX19071" y="connsiteY19071"/>
              </a:cxn>
              <a:cxn ang="0">
                <a:pos x="connsiteX19072" y="connsiteY19072"/>
              </a:cxn>
              <a:cxn ang="0">
                <a:pos x="connsiteX19073" y="connsiteY19073"/>
              </a:cxn>
              <a:cxn ang="0">
                <a:pos x="connsiteX19074" y="connsiteY19074"/>
              </a:cxn>
              <a:cxn ang="0">
                <a:pos x="connsiteX19075" y="connsiteY19075"/>
              </a:cxn>
              <a:cxn ang="0">
                <a:pos x="connsiteX19076" y="connsiteY19076"/>
              </a:cxn>
              <a:cxn ang="0">
                <a:pos x="connsiteX19077" y="connsiteY19077"/>
              </a:cxn>
              <a:cxn ang="0">
                <a:pos x="connsiteX19078" y="connsiteY19078"/>
              </a:cxn>
              <a:cxn ang="0">
                <a:pos x="connsiteX19079" y="connsiteY19079"/>
              </a:cxn>
              <a:cxn ang="0">
                <a:pos x="connsiteX19080" y="connsiteY19080"/>
              </a:cxn>
              <a:cxn ang="0">
                <a:pos x="connsiteX19081" y="connsiteY19081"/>
              </a:cxn>
              <a:cxn ang="0">
                <a:pos x="connsiteX19082" y="connsiteY19082"/>
              </a:cxn>
              <a:cxn ang="0">
                <a:pos x="connsiteX19083" y="connsiteY19083"/>
              </a:cxn>
              <a:cxn ang="0">
                <a:pos x="connsiteX19084" y="connsiteY19084"/>
              </a:cxn>
              <a:cxn ang="0">
                <a:pos x="connsiteX19085" y="connsiteY19085"/>
              </a:cxn>
              <a:cxn ang="0">
                <a:pos x="connsiteX19086" y="connsiteY19086"/>
              </a:cxn>
              <a:cxn ang="0">
                <a:pos x="connsiteX19087" y="connsiteY19087"/>
              </a:cxn>
              <a:cxn ang="0">
                <a:pos x="connsiteX19088" y="connsiteY19088"/>
              </a:cxn>
              <a:cxn ang="0">
                <a:pos x="connsiteX19089" y="connsiteY19089"/>
              </a:cxn>
              <a:cxn ang="0">
                <a:pos x="connsiteX19090" y="connsiteY19090"/>
              </a:cxn>
              <a:cxn ang="0">
                <a:pos x="connsiteX19091" y="connsiteY19091"/>
              </a:cxn>
              <a:cxn ang="0">
                <a:pos x="connsiteX19092" y="connsiteY19092"/>
              </a:cxn>
              <a:cxn ang="0">
                <a:pos x="connsiteX19093" y="connsiteY19093"/>
              </a:cxn>
              <a:cxn ang="0">
                <a:pos x="connsiteX19094" y="connsiteY19094"/>
              </a:cxn>
              <a:cxn ang="0">
                <a:pos x="connsiteX19095" y="connsiteY19095"/>
              </a:cxn>
              <a:cxn ang="0">
                <a:pos x="connsiteX19096" y="connsiteY19096"/>
              </a:cxn>
              <a:cxn ang="0">
                <a:pos x="connsiteX19097" y="connsiteY19097"/>
              </a:cxn>
              <a:cxn ang="0">
                <a:pos x="connsiteX19098" y="connsiteY19098"/>
              </a:cxn>
              <a:cxn ang="0">
                <a:pos x="connsiteX19099" y="connsiteY19099"/>
              </a:cxn>
              <a:cxn ang="0">
                <a:pos x="connsiteX19100" y="connsiteY19100"/>
              </a:cxn>
              <a:cxn ang="0">
                <a:pos x="connsiteX19101" y="connsiteY19101"/>
              </a:cxn>
              <a:cxn ang="0">
                <a:pos x="connsiteX19102" y="connsiteY19102"/>
              </a:cxn>
              <a:cxn ang="0">
                <a:pos x="connsiteX19103" y="connsiteY19103"/>
              </a:cxn>
              <a:cxn ang="0">
                <a:pos x="connsiteX19104" y="connsiteY19104"/>
              </a:cxn>
              <a:cxn ang="0">
                <a:pos x="connsiteX19105" y="connsiteY19105"/>
              </a:cxn>
              <a:cxn ang="0">
                <a:pos x="connsiteX19106" y="connsiteY19106"/>
              </a:cxn>
              <a:cxn ang="0">
                <a:pos x="connsiteX19107" y="connsiteY19107"/>
              </a:cxn>
              <a:cxn ang="0">
                <a:pos x="connsiteX19108" y="connsiteY19108"/>
              </a:cxn>
              <a:cxn ang="0">
                <a:pos x="connsiteX19109" y="connsiteY19109"/>
              </a:cxn>
              <a:cxn ang="0">
                <a:pos x="connsiteX19110" y="connsiteY19110"/>
              </a:cxn>
              <a:cxn ang="0">
                <a:pos x="connsiteX19111" y="connsiteY19111"/>
              </a:cxn>
              <a:cxn ang="0">
                <a:pos x="connsiteX19112" y="connsiteY19112"/>
              </a:cxn>
              <a:cxn ang="0">
                <a:pos x="connsiteX19113" y="connsiteY19113"/>
              </a:cxn>
              <a:cxn ang="0">
                <a:pos x="connsiteX19114" y="connsiteY19114"/>
              </a:cxn>
              <a:cxn ang="0">
                <a:pos x="connsiteX19115" y="connsiteY19115"/>
              </a:cxn>
              <a:cxn ang="0">
                <a:pos x="connsiteX19116" y="connsiteY19116"/>
              </a:cxn>
              <a:cxn ang="0">
                <a:pos x="connsiteX19117" y="connsiteY19117"/>
              </a:cxn>
              <a:cxn ang="0">
                <a:pos x="connsiteX19118" y="connsiteY19118"/>
              </a:cxn>
              <a:cxn ang="0">
                <a:pos x="connsiteX19119" y="connsiteY19119"/>
              </a:cxn>
              <a:cxn ang="0">
                <a:pos x="connsiteX19120" y="connsiteY19120"/>
              </a:cxn>
              <a:cxn ang="0">
                <a:pos x="connsiteX19121" y="connsiteY19121"/>
              </a:cxn>
              <a:cxn ang="0">
                <a:pos x="connsiteX19122" y="connsiteY19122"/>
              </a:cxn>
              <a:cxn ang="0">
                <a:pos x="connsiteX19123" y="connsiteY19123"/>
              </a:cxn>
              <a:cxn ang="0">
                <a:pos x="connsiteX19124" y="connsiteY19124"/>
              </a:cxn>
              <a:cxn ang="0">
                <a:pos x="connsiteX19125" y="connsiteY19125"/>
              </a:cxn>
              <a:cxn ang="0">
                <a:pos x="connsiteX19126" y="connsiteY19126"/>
              </a:cxn>
              <a:cxn ang="0">
                <a:pos x="connsiteX19127" y="connsiteY19127"/>
              </a:cxn>
              <a:cxn ang="0">
                <a:pos x="connsiteX19128" y="connsiteY19128"/>
              </a:cxn>
              <a:cxn ang="0">
                <a:pos x="connsiteX19129" y="connsiteY19129"/>
              </a:cxn>
              <a:cxn ang="0">
                <a:pos x="connsiteX19130" y="connsiteY19130"/>
              </a:cxn>
              <a:cxn ang="0">
                <a:pos x="connsiteX19131" y="connsiteY19131"/>
              </a:cxn>
              <a:cxn ang="0">
                <a:pos x="connsiteX19132" y="connsiteY19132"/>
              </a:cxn>
              <a:cxn ang="0">
                <a:pos x="connsiteX19133" y="connsiteY19133"/>
              </a:cxn>
              <a:cxn ang="0">
                <a:pos x="connsiteX19134" y="connsiteY19134"/>
              </a:cxn>
              <a:cxn ang="0">
                <a:pos x="connsiteX19135" y="connsiteY19135"/>
              </a:cxn>
              <a:cxn ang="0">
                <a:pos x="connsiteX19136" y="connsiteY19136"/>
              </a:cxn>
              <a:cxn ang="0">
                <a:pos x="connsiteX19137" y="connsiteY19137"/>
              </a:cxn>
              <a:cxn ang="0">
                <a:pos x="connsiteX19138" y="connsiteY19138"/>
              </a:cxn>
              <a:cxn ang="0">
                <a:pos x="connsiteX19139" y="connsiteY19139"/>
              </a:cxn>
              <a:cxn ang="0">
                <a:pos x="connsiteX19140" y="connsiteY19140"/>
              </a:cxn>
              <a:cxn ang="0">
                <a:pos x="connsiteX19141" y="connsiteY19141"/>
              </a:cxn>
              <a:cxn ang="0">
                <a:pos x="connsiteX19142" y="connsiteY19142"/>
              </a:cxn>
              <a:cxn ang="0">
                <a:pos x="connsiteX19143" y="connsiteY19143"/>
              </a:cxn>
              <a:cxn ang="0">
                <a:pos x="connsiteX19144" y="connsiteY19144"/>
              </a:cxn>
              <a:cxn ang="0">
                <a:pos x="connsiteX19145" y="connsiteY19145"/>
              </a:cxn>
              <a:cxn ang="0">
                <a:pos x="connsiteX19146" y="connsiteY19146"/>
              </a:cxn>
              <a:cxn ang="0">
                <a:pos x="connsiteX19147" y="connsiteY19147"/>
              </a:cxn>
              <a:cxn ang="0">
                <a:pos x="connsiteX19148" y="connsiteY19148"/>
              </a:cxn>
              <a:cxn ang="0">
                <a:pos x="connsiteX19149" y="connsiteY19149"/>
              </a:cxn>
              <a:cxn ang="0">
                <a:pos x="connsiteX19150" y="connsiteY19150"/>
              </a:cxn>
              <a:cxn ang="0">
                <a:pos x="connsiteX19151" y="connsiteY19151"/>
              </a:cxn>
              <a:cxn ang="0">
                <a:pos x="connsiteX19152" y="connsiteY19152"/>
              </a:cxn>
              <a:cxn ang="0">
                <a:pos x="connsiteX19153" y="connsiteY19153"/>
              </a:cxn>
              <a:cxn ang="0">
                <a:pos x="connsiteX19154" y="connsiteY19154"/>
              </a:cxn>
              <a:cxn ang="0">
                <a:pos x="connsiteX19155" y="connsiteY19155"/>
              </a:cxn>
              <a:cxn ang="0">
                <a:pos x="connsiteX19156" y="connsiteY19156"/>
              </a:cxn>
              <a:cxn ang="0">
                <a:pos x="connsiteX19157" y="connsiteY19157"/>
              </a:cxn>
              <a:cxn ang="0">
                <a:pos x="connsiteX19158" y="connsiteY19158"/>
              </a:cxn>
              <a:cxn ang="0">
                <a:pos x="connsiteX19159" y="connsiteY19159"/>
              </a:cxn>
              <a:cxn ang="0">
                <a:pos x="connsiteX19160" y="connsiteY19160"/>
              </a:cxn>
              <a:cxn ang="0">
                <a:pos x="connsiteX19161" y="connsiteY19161"/>
              </a:cxn>
              <a:cxn ang="0">
                <a:pos x="connsiteX19162" y="connsiteY19162"/>
              </a:cxn>
              <a:cxn ang="0">
                <a:pos x="connsiteX19163" y="connsiteY19163"/>
              </a:cxn>
              <a:cxn ang="0">
                <a:pos x="connsiteX19164" y="connsiteY19164"/>
              </a:cxn>
              <a:cxn ang="0">
                <a:pos x="connsiteX19165" y="connsiteY19165"/>
              </a:cxn>
              <a:cxn ang="0">
                <a:pos x="connsiteX19166" y="connsiteY19166"/>
              </a:cxn>
              <a:cxn ang="0">
                <a:pos x="connsiteX19167" y="connsiteY19167"/>
              </a:cxn>
              <a:cxn ang="0">
                <a:pos x="connsiteX19168" y="connsiteY19168"/>
              </a:cxn>
              <a:cxn ang="0">
                <a:pos x="connsiteX19169" y="connsiteY19169"/>
              </a:cxn>
              <a:cxn ang="0">
                <a:pos x="connsiteX19170" y="connsiteY19170"/>
              </a:cxn>
              <a:cxn ang="0">
                <a:pos x="connsiteX19171" y="connsiteY19171"/>
              </a:cxn>
              <a:cxn ang="0">
                <a:pos x="connsiteX19172" y="connsiteY19172"/>
              </a:cxn>
              <a:cxn ang="0">
                <a:pos x="connsiteX19173" y="connsiteY19173"/>
              </a:cxn>
              <a:cxn ang="0">
                <a:pos x="connsiteX19174" y="connsiteY19174"/>
              </a:cxn>
              <a:cxn ang="0">
                <a:pos x="connsiteX19175" y="connsiteY19175"/>
              </a:cxn>
              <a:cxn ang="0">
                <a:pos x="connsiteX19176" y="connsiteY19176"/>
              </a:cxn>
              <a:cxn ang="0">
                <a:pos x="connsiteX19177" y="connsiteY19177"/>
              </a:cxn>
              <a:cxn ang="0">
                <a:pos x="connsiteX19178" y="connsiteY19178"/>
              </a:cxn>
              <a:cxn ang="0">
                <a:pos x="connsiteX19179" y="connsiteY19179"/>
              </a:cxn>
              <a:cxn ang="0">
                <a:pos x="connsiteX19180" y="connsiteY19180"/>
              </a:cxn>
              <a:cxn ang="0">
                <a:pos x="connsiteX19181" y="connsiteY19181"/>
              </a:cxn>
              <a:cxn ang="0">
                <a:pos x="connsiteX19182" y="connsiteY19182"/>
              </a:cxn>
              <a:cxn ang="0">
                <a:pos x="connsiteX19183" y="connsiteY19183"/>
              </a:cxn>
              <a:cxn ang="0">
                <a:pos x="connsiteX19184" y="connsiteY19184"/>
              </a:cxn>
              <a:cxn ang="0">
                <a:pos x="connsiteX19185" y="connsiteY19185"/>
              </a:cxn>
              <a:cxn ang="0">
                <a:pos x="connsiteX19186" y="connsiteY19186"/>
              </a:cxn>
              <a:cxn ang="0">
                <a:pos x="connsiteX19187" y="connsiteY19187"/>
              </a:cxn>
              <a:cxn ang="0">
                <a:pos x="connsiteX19188" y="connsiteY19188"/>
              </a:cxn>
              <a:cxn ang="0">
                <a:pos x="connsiteX19189" y="connsiteY19189"/>
              </a:cxn>
              <a:cxn ang="0">
                <a:pos x="connsiteX19190" y="connsiteY19190"/>
              </a:cxn>
              <a:cxn ang="0">
                <a:pos x="connsiteX19191" y="connsiteY19191"/>
              </a:cxn>
              <a:cxn ang="0">
                <a:pos x="connsiteX19192" y="connsiteY19192"/>
              </a:cxn>
              <a:cxn ang="0">
                <a:pos x="connsiteX19193" y="connsiteY19193"/>
              </a:cxn>
              <a:cxn ang="0">
                <a:pos x="connsiteX19194" y="connsiteY19194"/>
              </a:cxn>
              <a:cxn ang="0">
                <a:pos x="connsiteX19195" y="connsiteY19195"/>
              </a:cxn>
              <a:cxn ang="0">
                <a:pos x="connsiteX19196" y="connsiteY19196"/>
              </a:cxn>
              <a:cxn ang="0">
                <a:pos x="connsiteX19197" y="connsiteY19197"/>
              </a:cxn>
              <a:cxn ang="0">
                <a:pos x="connsiteX19198" y="connsiteY19198"/>
              </a:cxn>
              <a:cxn ang="0">
                <a:pos x="connsiteX19199" y="connsiteY19199"/>
              </a:cxn>
              <a:cxn ang="0">
                <a:pos x="connsiteX19200" y="connsiteY19200"/>
              </a:cxn>
              <a:cxn ang="0">
                <a:pos x="connsiteX19201" y="connsiteY19201"/>
              </a:cxn>
              <a:cxn ang="0">
                <a:pos x="connsiteX19202" y="connsiteY19202"/>
              </a:cxn>
              <a:cxn ang="0">
                <a:pos x="connsiteX19203" y="connsiteY19203"/>
              </a:cxn>
              <a:cxn ang="0">
                <a:pos x="connsiteX19204" y="connsiteY19204"/>
              </a:cxn>
              <a:cxn ang="0">
                <a:pos x="connsiteX19205" y="connsiteY19205"/>
              </a:cxn>
              <a:cxn ang="0">
                <a:pos x="connsiteX19206" y="connsiteY19206"/>
              </a:cxn>
              <a:cxn ang="0">
                <a:pos x="connsiteX19207" y="connsiteY19207"/>
              </a:cxn>
              <a:cxn ang="0">
                <a:pos x="connsiteX19208" y="connsiteY19208"/>
              </a:cxn>
              <a:cxn ang="0">
                <a:pos x="connsiteX19209" y="connsiteY19209"/>
              </a:cxn>
              <a:cxn ang="0">
                <a:pos x="connsiteX19210" y="connsiteY19210"/>
              </a:cxn>
              <a:cxn ang="0">
                <a:pos x="connsiteX19211" y="connsiteY19211"/>
              </a:cxn>
              <a:cxn ang="0">
                <a:pos x="connsiteX19212" y="connsiteY19212"/>
              </a:cxn>
              <a:cxn ang="0">
                <a:pos x="connsiteX19213" y="connsiteY19213"/>
              </a:cxn>
              <a:cxn ang="0">
                <a:pos x="connsiteX19214" y="connsiteY19214"/>
              </a:cxn>
              <a:cxn ang="0">
                <a:pos x="connsiteX19215" y="connsiteY19215"/>
              </a:cxn>
              <a:cxn ang="0">
                <a:pos x="connsiteX19216" y="connsiteY19216"/>
              </a:cxn>
              <a:cxn ang="0">
                <a:pos x="connsiteX19217" y="connsiteY19217"/>
              </a:cxn>
              <a:cxn ang="0">
                <a:pos x="connsiteX19218" y="connsiteY19218"/>
              </a:cxn>
              <a:cxn ang="0">
                <a:pos x="connsiteX19219" y="connsiteY19219"/>
              </a:cxn>
              <a:cxn ang="0">
                <a:pos x="connsiteX19220" y="connsiteY19220"/>
              </a:cxn>
              <a:cxn ang="0">
                <a:pos x="connsiteX19221" y="connsiteY19221"/>
              </a:cxn>
              <a:cxn ang="0">
                <a:pos x="connsiteX19222" y="connsiteY19222"/>
              </a:cxn>
              <a:cxn ang="0">
                <a:pos x="connsiteX19223" y="connsiteY19223"/>
              </a:cxn>
              <a:cxn ang="0">
                <a:pos x="connsiteX19224" y="connsiteY19224"/>
              </a:cxn>
              <a:cxn ang="0">
                <a:pos x="connsiteX19225" y="connsiteY19225"/>
              </a:cxn>
              <a:cxn ang="0">
                <a:pos x="connsiteX19226" y="connsiteY19226"/>
              </a:cxn>
              <a:cxn ang="0">
                <a:pos x="connsiteX19227" y="connsiteY19227"/>
              </a:cxn>
              <a:cxn ang="0">
                <a:pos x="connsiteX19228" y="connsiteY19228"/>
              </a:cxn>
              <a:cxn ang="0">
                <a:pos x="connsiteX19229" y="connsiteY19229"/>
              </a:cxn>
              <a:cxn ang="0">
                <a:pos x="connsiteX19230" y="connsiteY19230"/>
              </a:cxn>
              <a:cxn ang="0">
                <a:pos x="connsiteX19231" y="connsiteY19231"/>
              </a:cxn>
              <a:cxn ang="0">
                <a:pos x="connsiteX19232" y="connsiteY19232"/>
              </a:cxn>
              <a:cxn ang="0">
                <a:pos x="connsiteX19233" y="connsiteY19233"/>
              </a:cxn>
              <a:cxn ang="0">
                <a:pos x="connsiteX19234" y="connsiteY19234"/>
              </a:cxn>
              <a:cxn ang="0">
                <a:pos x="connsiteX19235" y="connsiteY19235"/>
              </a:cxn>
              <a:cxn ang="0">
                <a:pos x="connsiteX19236" y="connsiteY19236"/>
              </a:cxn>
              <a:cxn ang="0">
                <a:pos x="connsiteX19237" y="connsiteY19237"/>
              </a:cxn>
              <a:cxn ang="0">
                <a:pos x="connsiteX19238" y="connsiteY19238"/>
              </a:cxn>
              <a:cxn ang="0">
                <a:pos x="connsiteX19239" y="connsiteY19239"/>
              </a:cxn>
              <a:cxn ang="0">
                <a:pos x="connsiteX19240" y="connsiteY19240"/>
              </a:cxn>
              <a:cxn ang="0">
                <a:pos x="connsiteX19241" y="connsiteY19241"/>
              </a:cxn>
              <a:cxn ang="0">
                <a:pos x="connsiteX19242" y="connsiteY19242"/>
              </a:cxn>
              <a:cxn ang="0">
                <a:pos x="connsiteX19243" y="connsiteY19243"/>
              </a:cxn>
              <a:cxn ang="0">
                <a:pos x="connsiteX19244" y="connsiteY19244"/>
              </a:cxn>
              <a:cxn ang="0">
                <a:pos x="connsiteX19245" y="connsiteY19245"/>
              </a:cxn>
              <a:cxn ang="0">
                <a:pos x="connsiteX19246" y="connsiteY19246"/>
              </a:cxn>
              <a:cxn ang="0">
                <a:pos x="connsiteX19247" y="connsiteY19247"/>
              </a:cxn>
              <a:cxn ang="0">
                <a:pos x="connsiteX19248" y="connsiteY19248"/>
              </a:cxn>
              <a:cxn ang="0">
                <a:pos x="connsiteX19249" y="connsiteY19249"/>
              </a:cxn>
              <a:cxn ang="0">
                <a:pos x="connsiteX19250" y="connsiteY19250"/>
              </a:cxn>
              <a:cxn ang="0">
                <a:pos x="connsiteX19251" y="connsiteY19251"/>
              </a:cxn>
              <a:cxn ang="0">
                <a:pos x="connsiteX19252" y="connsiteY19252"/>
              </a:cxn>
              <a:cxn ang="0">
                <a:pos x="connsiteX19253" y="connsiteY19253"/>
              </a:cxn>
              <a:cxn ang="0">
                <a:pos x="connsiteX19254" y="connsiteY19254"/>
              </a:cxn>
              <a:cxn ang="0">
                <a:pos x="connsiteX19255" y="connsiteY19255"/>
              </a:cxn>
              <a:cxn ang="0">
                <a:pos x="connsiteX19256" y="connsiteY19256"/>
              </a:cxn>
              <a:cxn ang="0">
                <a:pos x="connsiteX19257" y="connsiteY19257"/>
              </a:cxn>
              <a:cxn ang="0">
                <a:pos x="connsiteX19258" y="connsiteY19258"/>
              </a:cxn>
              <a:cxn ang="0">
                <a:pos x="connsiteX19259" y="connsiteY19259"/>
              </a:cxn>
              <a:cxn ang="0">
                <a:pos x="connsiteX19260" y="connsiteY19260"/>
              </a:cxn>
              <a:cxn ang="0">
                <a:pos x="connsiteX19261" y="connsiteY19261"/>
              </a:cxn>
              <a:cxn ang="0">
                <a:pos x="connsiteX19262" y="connsiteY19262"/>
              </a:cxn>
              <a:cxn ang="0">
                <a:pos x="connsiteX19263" y="connsiteY19263"/>
              </a:cxn>
              <a:cxn ang="0">
                <a:pos x="connsiteX19264" y="connsiteY19264"/>
              </a:cxn>
              <a:cxn ang="0">
                <a:pos x="connsiteX19265" y="connsiteY19265"/>
              </a:cxn>
              <a:cxn ang="0">
                <a:pos x="connsiteX19266" y="connsiteY19266"/>
              </a:cxn>
              <a:cxn ang="0">
                <a:pos x="connsiteX19267" y="connsiteY19267"/>
              </a:cxn>
              <a:cxn ang="0">
                <a:pos x="connsiteX19268" y="connsiteY19268"/>
              </a:cxn>
              <a:cxn ang="0">
                <a:pos x="connsiteX19269" y="connsiteY19269"/>
              </a:cxn>
              <a:cxn ang="0">
                <a:pos x="connsiteX19270" y="connsiteY19270"/>
              </a:cxn>
              <a:cxn ang="0">
                <a:pos x="connsiteX19271" y="connsiteY19271"/>
              </a:cxn>
              <a:cxn ang="0">
                <a:pos x="connsiteX19272" y="connsiteY19272"/>
              </a:cxn>
              <a:cxn ang="0">
                <a:pos x="connsiteX19273" y="connsiteY19273"/>
              </a:cxn>
              <a:cxn ang="0">
                <a:pos x="connsiteX19274" y="connsiteY19274"/>
              </a:cxn>
              <a:cxn ang="0">
                <a:pos x="connsiteX19275" y="connsiteY19275"/>
              </a:cxn>
              <a:cxn ang="0">
                <a:pos x="connsiteX19276" y="connsiteY19276"/>
              </a:cxn>
              <a:cxn ang="0">
                <a:pos x="connsiteX19277" y="connsiteY19277"/>
              </a:cxn>
              <a:cxn ang="0">
                <a:pos x="connsiteX19278" y="connsiteY19278"/>
              </a:cxn>
              <a:cxn ang="0">
                <a:pos x="connsiteX19279" y="connsiteY19279"/>
              </a:cxn>
              <a:cxn ang="0">
                <a:pos x="connsiteX19280" y="connsiteY19280"/>
              </a:cxn>
              <a:cxn ang="0">
                <a:pos x="connsiteX19281" y="connsiteY19281"/>
              </a:cxn>
              <a:cxn ang="0">
                <a:pos x="connsiteX19282" y="connsiteY19282"/>
              </a:cxn>
              <a:cxn ang="0">
                <a:pos x="connsiteX19283" y="connsiteY19283"/>
              </a:cxn>
              <a:cxn ang="0">
                <a:pos x="connsiteX19284" y="connsiteY19284"/>
              </a:cxn>
              <a:cxn ang="0">
                <a:pos x="connsiteX19285" y="connsiteY19285"/>
              </a:cxn>
              <a:cxn ang="0">
                <a:pos x="connsiteX19286" y="connsiteY19286"/>
              </a:cxn>
              <a:cxn ang="0">
                <a:pos x="connsiteX19287" y="connsiteY19287"/>
              </a:cxn>
              <a:cxn ang="0">
                <a:pos x="connsiteX19288" y="connsiteY19288"/>
              </a:cxn>
              <a:cxn ang="0">
                <a:pos x="connsiteX19289" y="connsiteY19289"/>
              </a:cxn>
              <a:cxn ang="0">
                <a:pos x="connsiteX19290" y="connsiteY19290"/>
              </a:cxn>
              <a:cxn ang="0">
                <a:pos x="connsiteX19291" y="connsiteY19291"/>
              </a:cxn>
              <a:cxn ang="0">
                <a:pos x="connsiteX19292" y="connsiteY19292"/>
              </a:cxn>
              <a:cxn ang="0">
                <a:pos x="connsiteX19293" y="connsiteY19293"/>
              </a:cxn>
              <a:cxn ang="0">
                <a:pos x="connsiteX19294" y="connsiteY19294"/>
              </a:cxn>
              <a:cxn ang="0">
                <a:pos x="connsiteX19295" y="connsiteY19295"/>
              </a:cxn>
              <a:cxn ang="0">
                <a:pos x="connsiteX19296" y="connsiteY19296"/>
              </a:cxn>
              <a:cxn ang="0">
                <a:pos x="connsiteX19297" y="connsiteY19297"/>
              </a:cxn>
              <a:cxn ang="0">
                <a:pos x="connsiteX19298" y="connsiteY19298"/>
              </a:cxn>
              <a:cxn ang="0">
                <a:pos x="connsiteX19299" y="connsiteY19299"/>
              </a:cxn>
              <a:cxn ang="0">
                <a:pos x="connsiteX19300" y="connsiteY19300"/>
              </a:cxn>
              <a:cxn ang="0">
                <a:pos x="connsiteX19301" y="connsiteY19301"/>
              </a:cxn>
              <a:cxn ang="0">
                <a:pos x="connsiteX19302" y="connsiteY19302"/>
              </a:cxn>
              <a:cxn ang="0">
                <a:pos x="connsiteX19303" y="connsiteY19303"/>
              </a:cxn>
              <a:cxn ang="0">
                <a:pos x="connsiteX19304" y="connsiteY19304"/>
              </a:cxn>
              <a:cxn ang="0">
                <a:pos x="connsiteX19305" y="connsiteY19305"/>
              </a:cxn>
              <a:cxn ang="0">
                <a:pos x="connsiteX19306" y="connsiteY19306"/>
              </a:cxn>
              <a:cxn ang="0">
                <a:pos x="connsiteX19307" y="connsiteY19307"/>
              </a:cxn>
              <a:cxn ang="0">
                <a:pos x="connsiteX19308" y="connsiteY19308"/>
              </a:cxn>
              <a:cxn ang="0">
                <a:pos x="connsiteX19309" y="connsiteY19309"/>
              </a:cxn>
              <a:cxn ang="0">
                <a:pos x="connsiteX19310" y="connsiteY19310"/>
              </a:cxn>
              <a:cxn ang="0">
                <a:pos x="connsiteX19311" y="connsiteY19311"/>
              </a:cxn>
              <a:cxn ang="0">
                <a:pos x="connsiteX19312" y="connsiteY19312"/>
              </a:cxn>
              <a:cxn ang="0">
                <a:pos x="connsiteX19313" y="connsiteY19313"/>
              </a:cxn>
              <a:cxn ang="0">
                <a:pos x="connsiteX19314" y="connsiteY19314"/>
              </a:cxn>
              <a:cxn ang="0">
                <a:pos x="connsiteX19315" y="connsiteY19315"/>
              </a:cxn>
              <a:cxn ang="0">
                <a:pos x="connsiteX19316" y="connsiteY19316"/>
              </a:cxn>
              <a:cxn ang="0">
                <a:pos x="connsiteX19317" y="connsiteY19317"/>
              </a:cxn>
              <a:cxn ang="0">
                <a:pos x="connsiteX19318" y="connsiteY19318"/>
              </a:cxn>
              <a:cxn ang="0">
                <a:pos x="connsiteX19319" y="connsiteY19319"/>
              </a:cxn>
              <a:cxn ang="0">
                <a:pos x="connsiteX19320" y="connsiteY19320"/>
              </a:cxn>
              <a:cxn ang="0">
                <a:pos x="connsiteX19321" y="connsiteY19321"/>
              </a:cxn>
              <a:cxn ang="0">
                <a:pos x="connsiteX19322" y="connsiteY19322"/>
              </a:cxn>
              <a:cxn ang="0">
                <a:pos x="connsiteX19323" y="connsiteY19323"/>
              </a:cxn>
              <a:cxn ang="0">
                <a:pos x="connsiteX19324" y="connsiteY19324"/>
              </a:cxn>
              <a:cxn ang="0">
                <a:pos x="connsiteX19325" y="connsiteY19325"/>
              </a:cxn>
              <a:cxn ang="0">
                <a:pos x="connsiteX19326" y="connsiteY19326"/>
              </a:cxn>
              <a:cxn ang="0">
                <a:pos x="connsiteX19327" y="connsiteY19327"/>
              </a:cxn>
              <a:cxn ang="0">
                <a:pos x="connsiteX19328" y="connsiteY19328"/>
              </a:cxn>
              <a:cxn ang="0">
                <a:pos x="connsiteX19329" y="connsiteY19329"/>
              </a:cxn>
              <a:cxn ang="0">
                <a:pos x="connsiteX19330" y="connsiteY19330"/>
              </a:cxn>
              <a:cxn ang="0">
                <a:pos x="connsiteX19331" y="connsiteY19331"/>
              </a:cxn>
              <a:cxn ang="0">
                <a:pos x="connsiteX19332" y="connsiteY19332"/>
              </a:cxn>
              <a:cxn ang="0">
                <a:pos x="connsiteX19333" y="connsiteY19333"/>
              </a:cxn>
              <a:cxn ang="0">
                <a:pos x="connsiteX19334" y="connsiteY19334"/>
              </a:cxn>
              <a:cxn ang="0">
                <a:pos x="connsiteX19335" y="connsiteY19335"/>
              </a:cxn>
              <a:cxn ang="0">
                <a:pos x="connsiteX19336" y="connsiteY19336"/>
              </a:cxn>
              <a:cxn ang="0">
                <a:pos x="connsiteX19337" y="connsiteY19337"/>
              </a:cxn>
              <a:cxn ang="0">
                <a:pos x="connsiteX19338" y="connsiteY19338"/>
              </a:cxn>
              <a:cxn ang="0">
                <a:pos x="connsiteX19339" y="connsiteY19339"/>
              </a:cxn>
              <a:cxn ang="0">
                <a:pos x="connsiteX19340" y="connsiteY19340"/>
              </a:cxn>
              <a:cxn ang="0">
                <a:pos x="connsiteX19341" y="connsiteY19341"/>
              </a:cxn>
              <a:cxn ang="0">
                <a:pos x="connsiteX19342" y="connsiteY19342"/>
              </a:cxn>
              <a:cxn ang="0">
                <a:pos x="connsiteX19343" y="connsiteY19343"/>
              </a:cxn>
              <a:cxn ang="0">
                <a:pos x="connsiteX19344" y="connsiteY19344"/>
              </a:cxn>
              <a:cxn ang="0">
                <a:pos x="connsiteX19345" y="connsiteY19345"/>
              </a:cxn>
              <a:cxn ang="0">
                <a:pos x="connsiteX19346" y="connsiteY19346"/>
              </a:cxn>
              <a:cxn ang="0">
                <a:pos x="connsiteX19347" y="connsiteY19347"/>
              </a:cxn>
              <a:cxn ang="0">
                <a:pos x="connsiteX19348" y="connsiteY19348"/>
              </a:cxn>
              <a:cxn ang="0">
                <a:pos x="connsiteX19349" y="connsiteY19349"/>
              </a:cxn>
              <a:cxn ang="0">
                <a:pos x="connsiteX19350" y="connsiteY19350"/>
              </a:cxn>
              <a:cxn ang="0">
                <a:pos x="connsiteX19351" y="connsiteY19351"/>
              </a:cxn>
              <a:cxn ang="0">
                <a:pos x="connsiteX19352" y="connsiteY19352"/>
              </a:cxn>
              <a:cxn ang="0">
                <a:pos x="connsiteX19353" y="connsiteY19353"/>
              </a:cxn>
              <a:cxn ang="0">
                <a:pos x="connsiteX19354" y="connsiteY19354"/>
              </a:cxn>
              <a:cxn ang="0">
                <a:pos x="connsiteX19355" y="connsiteY19355"/>
              </a:cxn>
              <a:cxn ang="0">
                <a:pos x="connsiteX19356" y="connsiteY19356"/>
              </a:cxn>
              <a:cxn ang="0">
                <a:pos x="connsiteX19357" y="connsiteY19357"/>
              </a:cxn>
              <a:cxn ang="0">
                <a:pos x="connsiteX19358" y="connsiteY19358"/>
              </a:cxn>
              <a:cxn ang="0">
                <a:pos x="connsiteX19359" y="connsiteY19359"/>
              </a:cxn>
              <a:cxn ang="0">
                <a:pos x="connsiteX19360" y="connsiteY19360"/>
              </a:cxn>
              <a:cxn ang="0">
                <a:pos x="connsiteX19361" y="connsiteY19361"/>
              </a:cxn>
              <a:cxn ang="0">
                <a:pos x="connsiteX19362" y="connsiteY19362"/>
              </a:cxn>
              <a:cxn ang="0">
                <a:pos x="connsiteX19363" y="connsiteY19363"/>
              </a:cxn>
              <a:cxn ang="0">
                <a:pos x="connsiteX19364" y="connsiteY19364"/>
              </a:cxn>
              <a:cxn ang="0">
                <a:pos x="connsiteX19365" y="connsiteY19365"/>
              </a:cxn>
              <a:cxn ang="0">
                <a:pos x="connsiteX19366" y="connsiteY19366"/>
              </a:cxn>
              <a:cxn ang="0">
                <a:pos x="connsiteX19367" y="connsiteY19367"/>
              </a:cxn>
              <a:cxn ang="0">
                <a:pos x="connsiteX19368" y="connsiteY19368"/>
              </a:cxn>
              <a:cxn ang="0">
                <a:pos x="connsiteX19369" y="connsiteY19369"/>
              </a:cxn>
              <a:cxn ang="0">
                <a:pos x="connsiteX19370" y="connsiteY19370"/>
              </a:cxn>
              <a:cxn ang="0">
                <a:pos x="connsiteX19371" y="connsiteY19371"/>
              </a:cxn>
              <a:cxn ang="0">
                <a:pos x="connsiteX19372" y="connsiteY19372"/>
              </a:cxn>
              <a:cxn ang="0">
                <a:pos x="connsiteX19373" y="connsiteY19373"/>
              </a:cxn>
              <a:cxn ang="0">
                <a:pos x="connsiteX19374" y="connsiteY19374"/>
              </a:cxn>
              <a:cxn ang="0">
                <a:pos x="connsiteX19375" y="connsiteY19375"/>
              </a:cxn>
              <a:cxn ang="0">
                <a:pos x="connsiteX19376" y="connsiteY19376"/>
              </a:cxn>
              <a:cxn ang="0">
                <a:pos x="connsiteX19377" y="connsiteY19377"/>
              </a:cxn>
              <a:cxn ang="0">
                <a:pos x="connsiteX19378" y="connsiteY19378"/>
              </a:cxn>
              <a:cxn ang="0">
                <a:pos x="connsiteX19379" y="connsiteY19379"/>
              </a:cxn>
              <a:cxn ang="0">
                <a:pos x="connsiteX19380" y="connsiteY19380"/>
              </a:cxn>
              <a:cxn ang="0">
                <a:pos x="connsiteX19381" y="connsiteY19381"/>
              </a:cxn>
              <a:cxn ang="0">
                <a:pos x="connsiteX19382" y="connsiteY19382"/>
              </a:cxn>
              <a:cxn ang="0">
                <a:pos x="connsiteX19383" y="connsiteY19383"/>
              </a:cxn>
              <a:cxn ang="0">
                <a:pos x="connsiteX19384" y="connsiteY19384"/>
              </a:cxn>
              <a:cxn ang="0">
                <a:pos x="connsiteX19385" y="connsiteY19385"/>
              </a:cxn>
              <a:cxn ang="0">
                <a:pos x="connsiteX19386" y="connsiteY19386"/>
              </a:cxn>
              <a:cxn ang="0">
                <a:pos x="connsiteX19387" y="connsiteY19387"/>
              </a:cxn>
              <a:cxn ang="0">
                <a:pos x="connsiteX19388" y="connsiteY19388"/>
              </a:cxn>
              <a:cxn ang="0">
                <a:pos x="connsiteX19389" y="connsiteY19389"/>
              </a:cxn>
              <a:cxn ang="0">
                <a:pos x="connsiteX19390" y="connsiteY19390"/>
              </a:cxn>
              <a:cxn ang="0">
                <a:pos x="connsiteX19391" y="connsiteY19391"/>
              </a:cxn>
              <a:cxn ang="0">
                <a:pos x="connsiteX19392" y="connsiteY19392"/>
              </a:cxn>
              <a:cxn ang="0">
                <a:pos x="connsiteX19393" y="connsiteY19393"/>
              </a:cxn>
              <a:cxn ang="0">
                <a:pos x="connsiteX19394" y="connsiteY19394"/>
              </a:cxn>
              <a:cxn ang="0">
                <a:pos x="connsiteX19395" y="connsiteY19395"/>
              </a:cxn>
              <a:cxn ang="0">
                <a:pos x="connsiteX19396" y="connsiteY19396"/>
              </a:cxn>
              <a:cxn ang="0">
                <a:pos x="connsiteX19397" y="connsiteY19397"/>
              </a:cxn>
              <a:cxn ang="0">
                <a:pos x="connsiteX19398" y="connsiteY19398"/>
              </a:cxn>
              <a:cxn ang="0">
                <a:pos x="connsiteX19399" y="connsiteY19399"/>
              </a:cxn>
              <a:cxn ang="0">
                <a:pos x="connsiteX19400" y="connsiteY19400"/>
              </a:cxn>
              <a:cxn ang="0">
                <a:pos x="connsiteX19401" y="connsiteY19401"/>
              </a:cxn>
              <a:cxn ang="0">
                <a:pos x="connsiteX19402" y="connsiteY19402"/>
              </a:cxn>
              <a:cxn ang="0">
                <a:pos x="connsiteX19403" y="connsiteY19403"/>
              </a:cxn>
              <a:cxn ang="0">
                <a:pos x="connsiteX19404" y="connsiteY19404"/>
              </a:cxn>
              <a:cxn ang="0">
                <a:pos x="connsiteX19405" y="connsiteY19405"/>
              </a:cxn>
              <a:cxn ang="0">
                <a:pos x="connsiteX19406" y="connsiteY19406"/>
              </a:cxn>
              <a:cxn ang="0">
                <a:pos x="connsiteX19407" y="connsiteY19407"/>
              </a:cxn>
              <a:cxn ang="0">
                <a:pos x="connsiteX19408" y="connsiteY19408"/>
              </a:cxn>
              <a:cxn ang="0">
                <a:pos x="connsiteX19409" y="connsiteY19409"/>
              </a:cxn>
              <a:cxn ang="0">
                <a:pos x="connsiteX19410" y="connsiteY19410"/>
              </a:cxn>
              <a:cxn ang="0">
                <a:pos x="connsiteX19411" y="connsiteY19411"/>
              </a:cxn>
              <a:cxn ang="0">
                <a:pos x="connsiteX19412" y="connsiteY19412"/>
              </a:cxn>
              <a:cxn ang="0">
                <a:pos x="connsiteX19413" y="connsiteY19413"/>
              </a:cxn>
              <a:cxn ang="0">
                <a:pos x="connsiteX19414" y="connsiteY19414"/>
              </a:cxn>
              <a:cxn ang="0">
                <a:pos x="connsiteX19415" y="connsiteY19415"/>
              </a:cxn>
              <a:cxn ang="0">
                <a:pos x="connsiteX19416" y="connsiteY19416"/>
              </a:cxn>
              <a:cxn ang="0">
                <a:pos x="connsiteX19417" y="connsiteY19417"/>
              </a:cxn>
              <a:cxn ang="0">
                <a:pos x="connsiteX19418" y="connsiteY19418"/>
              </a:cxn>
              <a:cxn ang="0">
                <a:pos x="connsiteX19419" y="connsiteY19419"/>
              </a:cxn>
              <a:cxn ang="0">
                <a:pos x="connsiteX19420" y="connsiteY19420"/>
              </a:cxn>
              <a:cxn ang="0">
                <a:pos x="connsiteX19421" y="connsiteY19421"/>
              </a:cxn>
              <a:cxn ang="0">
                <a:pos x="connsiteX19422" y="connsiteY19422"/>
              </a:cxn>
              <a:cxn ang="0">
                <a:pos x="connsiteX19423" y="connsiteY19423"/>
              </a:cxn>
              <a:cxn ang="0">
                <a:pos x="connsiteX19424" y="connsiteY19424"/>
              </a:cxn>
              <a:cxn ang="0">
                <a:pos x="connsiteX19425" y="connsiteY19425"/>
              </a:cxn>
              <a:cxn ang="0">
                <a:pos x="connsiteX19426" y="connsiteY19426"/>
              </a:cxn>
              <a:cxn ang="0">
                <a:pos x="connsiteX19427" y="connsiteY19427"/>
              </a:cxn>
              <a:cxn ang="0">
                <a:pos x="connsiteX19428" y="connsiteY19428"/>
              </a:cxn>
              <a:cxn ang="0">
                <a:pos x="connsiteX19429" y="connsiteY19429"/>
              </a:cxn>
              <a:cxn ang="0">
                <a:pos x="connsiteX19430" y="connsiteY19430"/>
              </a:cxn>
              <a:cxn ang="0">
                <a:pos x="connsiteX19431" y="connsiteY19431"/>
              </a:cxn>
              <a:cxn ang="0">
                <a:pos x="connsiteX19432" y="connsiteY19432"/>
              </a:cxn>
              <a:cxn ang="0">
                <a:pos x="connsiteX19433" y="connsiteY19433"/>
              </a:cxn>
              <a:cxn ang="0">
                <a:pos x="connsiteX19434" y="connsiteY19434"/>
              </a:cxn>
              <a:cxn ang="0">
                <a:pos x="connsiteX19435" y="connsiteY19435"/>
              </a:cxn>
              <a:cxn ang="0">
                <a:pos x="connsiteX19436" y="connsiteY19436"/>
              </a:cxn>
              <a:cxn ang="0">
                <a:pos x="connsiteX19437" y="connsiteY19437"/>
              </a:cxn>
              <a:cxn ang="0">
                <a:pos x="connsiteX19438" y="connsiteY19438"/>
              </a:cxn>
              <a:cxn ang="0">
                <a:pos x="connsiteX19439" y="connsiteY19439"/>
              </a:cxn>
              <a:cxn ang="0">
                <a:pos x="connsiteX19440" y="connsiteY19440"/>
              </a:cxn>
              <a:cxn ang="0">
                <a:pos x="connsiteX19441" y="connsiteY19441"/>
              </a:cxn>
              <a:cxn ang="0">
                <a:pos x="connsiteX19442" y="connsiteY19442"/>
              </a:cxn>
              <a:cxn ang="0">
                <a:pos x="connsiteX19443" y="connsiteY19443"/>
              </a:cxn>
              <a:cxn ang="0">
                <a:pos x="connsiteX19444" y="connsiteY19444"/>
              </a:cxn>
              <a:cxn ang="0">
                <a:pos x="connsiteX19445" y="connsiteY19445"/>
              </a:cxn>
              <a:cxn ang="0">
                <a:pos x="connsiteX19446" y="connsiteY19446"/>
              </a:cxn>
              <a:cxn ang="0">
                <a:pos x="connsiteX19447" y="connsiteY19447"/>
              </a:cxn>
              <a:cxn ang="0">
                <a:pos x="connsiteX19448" y="connsiteY19448"/>
              </a:cxn>
              <a:cxn ang="0">
                <a:pos x="connsiteX19449" y="connsiteY19449"/>
              </a:cxn>
              <a:cxn ang="0">
                <a:pos x="connsiteX19450" y="connsiteY19450"/>
              </a:cxn>
              <a:cxn ang="0">
                <a:pos x="connsiteX19451" y="connsiteY19451"/>
              </a:cxn>
              <a:cxn ang="0">
                <a:pos x="connsiteX19452" y="connsiteY19452"/>
              </a:cxn>
              <a:cxn ang="0">
                <a:pos x="connsiteX19453" y="connsiteY19453"/>
              </a:cxn>
              <a:cxn ang="0">
                <a:pos x="connsiteX19454" y="connsiteY19454"/>
              </a:cxn>
              <a:cxn ang="0">
                <a:pos x="connsiteX19455" y="connsiteY19455"/>
              </a:cxn>
              <a:cxn ang="0">
                <a:pos x="connsiteX19456" y="connsiteY19456"/>
              </a:cxn>
              <a:cxn ang="0">
                <a:pos x="connsiteX19457" y="connsiteY19457"/>
              </a:cxn>
              <a:cxn ang="0">
                <a:pos x="connsiteX19458" y="connsiteY19458"/>
              </a:cxn>
              <a:cxn ang="0">
                <a:pos x="connsiteX19459" y="connsiteY19459"/>
              </a:cxn>
              <a:cxn ang="0">
                <a:pos x="connsiteX19460" y="connsiteY19460"/>
              </a:cxn>
              <a:cxn ang="0">
                <a:pos x="connsiteX19461" y="connsiteY19461"/>
              </a:cxn>
              <a:cxn ang="0">
                <a:pos x="connsiteX19462" y="connsiteY19462"/>
              </a:cxn>
              <a:cxn ang="0">
                <a:pos x="connsiteX19463" y="connsiteY19463"/>
              </a:cxn>
              <a:cxn ang="0">
                <a:pos x="connsiteX19464" y="connsiteY19464"/>
              </a:cxn>
              <a:cxn ang="0">
                <a:pos x="connsiteX19465" y="connsiteY19465"/>
              </a:cxn>
              <a:cxn ang="0">
                <a:pos x="connsiteX19466" y="connsiteY19466"/>
              </a:cxn>
              <a:cxn ang="0">
                <a:pos x="connsiteX19467" y="connsiteY19467"/>
              </a:cxn>
              <a:cxn ang="0">
                <a:pos x="connsiteX19468" y="connsiteY19468"/>
              </a:cxn>
              <a:cxn ang="0">
                <a:pos x="connsiteX19469" y="connsiteY19469"/>
              </a:cxn>
              <a:cxn ang="0">
                <a:pos x="connsiteX19470" y="connsiteY19470"/>
              </a:cxn>
              <a:cxn ang="0">
                <a:pos x="connsiteX19471" y="connsiteY19471"/>
              </a:cxn>
              <a:cxn ang="0">
                <a:pos x="connsiteX19472" y="connsiteY19472"/>
              </a:cxn>
              <a:cxn ang="0">
                <a:pos x="connsiteX19473" y="connsiteY19473"/>
              </a:cxn>
              <a:cxn ang="0">
                <a:pos x="connsiteX19474" y="connsiteY19474"/>
              </a:cxn>
              <a:cxn ang="0">
                <a:pos x="connsiteX19475" y="connsiteY19475"/>
              </a:cxn>
              <a:cxn ang="0">
                <a:pos x="connsiteX19476" y="connsiteY19476"/>
              </a:cxn>
              <a:cxn ang="0">
                <a:pos x="connsiteX19477" y="connsiteY19477"/>
              </a:cxn>
              <a:cxn ang="0">
                <a:pos x="connsiteX19478" y="connsiteY19478"/>
              </a:cxn>
              <a:cxn ang="0">
                <a:pos x="connsiteX19479" y="connsiteY19479"/>
              </a:cxn>
              <a:cxn ang="0">
                <a:pos x="connsiteX19480" y="connsiteY19480"/>
              </a:cxn>
              <a:cxn ang="0">
                <a:pos x="connsiteX19481" y="connsiteY19481"/>
              </a:cxn>
              <a:cxn ang="0">
                <a:pos x="connsiteX19482" y="connsiteY19482"/>
              </a:cxn>
              <a:cxn ang="0">
                <a:pos x="connsiteX19483" y="connsiteY19483"/>
              </a:cxn>
              <a:cxn ang="0">
                <a:pos x="connsiteX19484" y="connsiteY19484"/>
              </a:cxn>
              <a:cxn ang="0">
                <a:pos x="connsiteX19485" y="connsiteY19485"/>
              </a:cxn>
              <a:cxn ang="0">
                <a:pos x="connsiteX19486" y="connsiteY19486"/>
              </a:cxn>
              <a:cxn ang="0">
                <a:pos x="connsiteX19487" y="connsiteY19487"/>
              </a:cxn>
              <a:cxn ang="0">
                <a:pos x="connsiteX19488" y="connsiteY19488"/>
              </a:cxn>
              <a:cxn ang="0">
                <a:pos x="connsiteX19489" y="connsiteY19489"/>
              </a:cxn>
              <a:cxn ang="0">
                <a:pos x="connsiteX19490" y="connsiteY19490"/>
              </a:cxn>
              <a:cxn ang="0">
                <a:pos x="connsiteX19491" y="connsiteY19491"/>
              </a:cxn>
              <a:cxn ang="0">
                <a:pos x="connsiteX19492" y="connsiteY19492"/>
              </a:cxn>
              <a:cxn ang="0">
                <a:pos x="connsiteX19493" y="connsiteY19493"/>
              </a:cxn>
              <a:cxn ang="0">
                <a:pos x="connsiteX19494" y="connsiteY19494"/>
              </a:cxn>
              <a:cxn ang="0">
                <a:pos x="connsiteX19495" y="connsiteY19495"/>
              </a:cxn>
              <a:cxn ang="0">
                <a:pos x="connsiteX19496" y="connsiteY19496"/>
              </a:cxn>
              <a:cxn ang="0">
                <a:pos x="connsiteX19497" y="connsiteY19497"/>
              </a:cxn>
              <a:cxn ang="0">
                <a:pos x="connsiteX19498" y="connsiteY19498"/>
              </a:cxn>
              <a:cxn ang="0">
                <a:pos x="connsiteX19499" y="connsiteY19499"/>
              </a:cxn>
              <a:cxn ang="0">
                <a:pos x="connsiteX19500" y="connsiteY19500"/>
              </a:cxn>
              <a:cxn ang="0">
                <a:pos x="connsiteX19501" y="connsiteY19501"/>
              </a:cxn>
              <a:cxn ang="0">
                <a:pos x="connsiteX19502" y="connsiteY19502"/>
              </a:cxn>
              <a:cxn ang="0">
                <a:pos x="connsiteX19503" y="connsiteY19503"/>
              </a:cxn>
              <a:cxn ang="0">
                <a:pos x="connsiteX19504" y="connsiteY19504"/>
              </a:cxn>
              <a:cxn ang="0">
                <a:pos x="connsiteX19505" y="connsiteY19505"/>
              </a:cxn>
              <a:cxn ang="0">
                <a:pos x="connsiteX19506" y="connsiteY19506"/>
              </a:cxn>
              <a:cxn ang="0">
                <a:pos x="connsiteX19507" y="connsiteY19507"/>
              </a:cxn>
              <a:cxn ang="0">
                <a:pos x="connsiteX19508" y="connsiteY19508"/>
              </a:cxn>
              <a:cxn ang="0">
                <a:pos x="connsiteX19509" y="connsiteY19509"/>
              </a:cxn>
              <a:cxn ang="0">
                <a:pos x="connsiteX19510" y="connsiteY19510"/>
              </a:cxn>
              <a:cxn ang="0">
                <a:pos x="connsiteX19511" y="connsiteY19511"/>
              </a:cxn>
              <a:cxn ang="0">
                <a:pos x="connsiteX19512" y="connsiteY19512"/>
              </a:cxn>
              <a:cxn ang="0">
                <a:pos x="connsiteX19513" y="connsiteY19513"/>
              </a:cxn>
              <a:cxn ang="0">
                <a:pos x="connsiteX19514" y="connsiteY19514"/>
              </a:cxn>
              <a:cxn ang="0">
                <a:pos x="connsiteX19515" y="connsiteY19515"/>
              </a:cxn>
              <a:cxn ang="0">
                <a:pos x="connsiteX19516" y="connsiteY19516"/>
              </a:cxn>
              <a:cxn ang="0">
                <a:pos x="connsiteX19517" y="connsiteY19517"/>
              </a:cxn>
              <a:cxn ang="0">
                <a:pos x="connsiteX19518" y="connsiteY19518"/>
              </a:cxn>
              <a:cxn ang="0">
                <a:pos x="connsiteX19519" y="connsiteY19519"/>
              </a:cxn>
              <a:cxn ang="0">
                <a:pos x="connsiteX19520" y="connsiteY19520"/>
              </a:cxn>
              <a:cxn ang="0">
                <a:pos x="connsiteX19521" y="connsiteY19521"/>
              </a:cxn>
              <a:cxn ang="0">
                <a:pos x="connsiteX19522" y="connsiteY19522"/>
              </a:cxn>
              <a:cxn ang="0">
                <a:pos x="connsiteX19523" y="connsiteY19523"/>
              </a:cxn>
              <a:cxn ang="0">
                <a:pos x="connsiteX19524" y="connsiteY19524"/>
              </a:cxn>
              <a:cxn ang="0">
                <a:pos x="connsiteX19525" y="connsiteY19525"/>
              </a:cxn>
              <a:cxn ang="0">
                <a:pos x="connsiteX19526" y="connsiteY19526"/>
              </a:cxn>
              <a:cxn ang="0">
                <a:pos x="connsiteX19527" y="connsiteY19527"/>
              </a:cxn>
              <a:cxn ang="0">
                <a:pos x="connsiteX19528" y="connsiteY19528"/>
              </a:cxn>
              <a:cxn ang="0">
                <a:pos x="connsiteX19529" y="connsiteY19529"/>
              </a:cxn>
              <a:cxn ang="0">
                <a:pos x="connsiteX19530" y="connsiteY19530"/>
              </a:cxn>
              <a:cxn ang="0">
                <a:pos x="connsiteX19531" y="connsiteY19531"/>
              </a:cxn>
              <a:cxn ang="0">
                <a:pos x="connsiteX19532" y="connsiteY19532"/>
              </a:cxn>
              <a:cxn ang="0">
                <a:pos x="connsiteX19533" y="connsiteY19533"/>
              </a:cxn>
              <a:cxn ang="0">
                <a:pos x="connsiteX19534" y="connsiteY19534"/>
              </a:cxn>
              <a:cxn ang="0">
                <a:pos x="connsiteX19535" y="connsiteY19535"/>
              </a:cxn>
              <a:cxn ang="0">
                <a:pos x="connsiteX19536" y="connsiteY19536"/>
              </a:cxn>
              <a:cxn ang="0">
                <a:pos x="connsiteX19537" y="connsiteY19537"/>
              </a:cxn>
              <a:cxn ang="0">
                <a:pos x="connsiteX19538" y="connsiteY19538"/>
              </a:cxn>
              <a:cxn ang="0">
                <a:pos x="connsiteX19539" y="connsiteY19539"/>
              </a:cxn>
              <a:cxn ang="0">
                <a:pos x="connsiteX19540" y="connsiteY19540"/>
              </a:cxn>
              <a:cxn ang="0">
                <a:pos x="connsiteX19541" y="connsiteY19541"/>
              </a:cxn>
              <a:cxn ang="0">
                <a:pos x="connsiteX19542" y="connsiteY19542"/>
              </a:cxn>
              <a:cxn ang="0">
                <a:pos x="connsiteX19543" y="connsiteY19543"/>
              </a:cxn>
              <a:cxn ang="0">
                <a:pos x="connsiteX19544" y="connsiteY19544"/>
              </a:cxn>
              <a:cxn ang="0">
                <a:pos x="connsiteX19545" y="connsiteY19545"/>
              </a:cxn>
              <a:cxn ang="0">
                <a:pos x="connsiteX19546" y="connsiteY19546"/>
              </a:cxn>
              <a:cxn ang="0">
                <a:pos x="connsiteX19547" y="connsiteY19547"/>
              </a:cxn>
              <a:cxn ang="0">
                <a:pos x="connsiteX19548" y="connsiteY19548"/>
              </a:cxn>
              <a:cxn ang="0">
                <a:pos x="connsiteX19549" y="connsiteY19549"/>
              </a:cxn>
              <a:cxn ang="0">
                <a:pos x="connsiteX19550" y="connsiteY19550"/>
              </a:cxn>
              <a:cxn ang="0">
                <a:pos x="connsiteX19551" y="connsiteY19551"/>
              </a:cxn>
              <a:cxn ang="0">
                <a:pos x="connsiteX19552" y="connsiteY19552"/>
              </a:cxn>
              <a:cxn ang="0">
                <a:pos x="connsiteX19553" y="connsiteY19553"/>
              </a:cxn>
              <a:cxn ang="0">
                <a:pos x="connsiteX19554" y="connsiteY19554"/>
              </a:cxn>
              <a:cxn ang="0">
                <a:pos x="connsiteX19555" y="connsiteY19555"/>
              </a:cxn>
              <a:cxn ang="0">
                <a:pos x="connsiteX19556" y="connsiteY19556"/>
              </a:cxn>
              <a:cxn ang="0">
                <a:pos x="connsiteX19557" y="connsiteY19557"/>
              </a:cxn>
              <a:cxn ang="0">
                <a:pos x="connsiteX19558" y="connsiteY19558"/>
              </a:cxn>
              <a:cxn ang="0">
                <a:pos x="connsiteX19559" y="connsiteY19559"/>
              </a:cxn>
              <a:cxn ang="0">
                <a:pos x="connsiteX19560" y="connsiteY19560"/>
              </a:cxn>
              <a:cxn ang="0">
                <a:pos x="connsiteX19561" y="connsiteY19561"/>
              </a:cxn>
              <a:cxn ang="0">
                <a:pos x="connsiteX19562" y="connsiteY19562"/>
              </a:cxn>
              <a:cxn ang="0">
                <a:pos x="connsiteX19563" y="connsiteY19563"/>
              </a:cxn>
              <a:cxn ang="0">
                <a:pos x="connsiteX19564" y="connsiteY19564"/>
              </a:cxn>
              <a:cxn ang="0">
                <a:pos x="connsiteX19565" y="connsiteY19565"/>
              </a:cxn>
              <a:cxn ang="0">
                <a:pos x="connsiteX19566" y="connsiteY19566"/>
              </a:cxn>
              <a:cxn ang="0">
                <a:pos x="connsiteX19567" y="connsiteY19567"/>
              </a:cxn>
              <a:cxn ang="0">
                <a:pos x="connsiteX19568" y="connsiteY19568"/>
              </a:cxn>
              <a:cxn ang="0">
                <a:pos x="connsiteX19569" y="connsiteY19569"/>
              </a:cxn>
              <a:cxn ang="0">
                <a:pos x="connsiteX19570" y="connsiteY19570"/>
              </a:cxn>
              <a:cxn ang="0">
                <a:pos x="connsiteX19571" y="connsiteY19571"/>
              </a:cxn>
              <a:cxn ang="0">
                <a:pos x="connsiteX19572" y="connsiteY19572"/>
              </a:cxn>
              <a:cxn ang="0">
                <a:pos x="connsiteX19573" y="connsiteY19573"/>
              </a:cxn>
              <a:cxn ang="0">
                <a:pos x="connsiteX19574" y="connsiteY19574"/>
              </a:cxn>
              <a:cxn ang="0">
                <a:pos x="connsiteX19575" y="connsiteY19575"/>
              </a:cxn>
              <a:cxn ang="0">
                <a:pos x="connsiteX19576" y="connsiteY19576"/>
              </a:cxn>
              <a:cxn ang="0">
                <a:pos x="connsiteX19577" y="connsiteY19577"/>
              </a:cxn>
              <a:cxn ang="0">
                <a:pos x="connsiteX19578" y="connsiteY19578"/>
              </a:cxn>
              <a:cxn ang="0">
                <a:pos x="connsiteX19579" y="connsiteY19579"/>
              </a:cxn>
              <a:cxn ang="0">
                <a:pos x="connsiteX19580" y="connsiteY19580"/>
              </a:cxn>
              <a:cxn ang="0">
                <a:pos x="connsiteX19581" y="connsiteY19581"/>
              </a:cxn>
              <a:cxn ang="0">
                <a:pos x="connsiteX19582" y="connsiteY19582"/>
              </a:cxn>
              <a:cxn ang="0">
                <a:pos x="connsiteX19583" y="connsiteY19583"/>
              </a:cxn>
              <a:cxn ang="0">
                <a:pos x="connsiteX19584" y="connsiteY19584"/>
              </a:cxn>
              <a:cxn ang="0">
                <a:pos x="connsiteX19585" y="connsiteY19585"/>
              </a:cxn>
              <a:cxn ang="0">
                <a:pos x="connsiteX19586" y="connsiteY19586"/>
              </a:cxn>
              <a:cxn ang="0">
                <a:pos x="connsiteX19587" y="connsiteY19587"/>
              </a:cxn>
              <a:cxn ang="0">
                <a:pos x="connsiteX19588" y="connsiteY19588"/>
              </a:cxn>
              <a:cxn ang="0">
                <a:pos x="connsiteX19589" y="connsiteY19589"/>
              </a:cxn>
              <a:cxn ang="0">
                <a:pos x="connsiteX19590" y="connsiteY19590"/>
              </a:cxn>
              <a:cxn ang="0">
                <a:pos x="connsiteX19591" y="connsiteY19591"/>
              </a:cxn>
              <a:cxn ang="0">
                <a:pos x="connsiteX19592" y="connsiteY19592"/>
              </a:cxn>
              <a:cxn ang="0">
                <a:pos x="connsiteX19593" y="connsiteY19593"/>
              </a:cxn>
              <a:cxn ang="0">
                <a:pos x="connsiteX19594" y="connsiteY19594"/>
              </a:cxn>
              <a:cxn ang="0">
                <a:pos x="connsiteX19595" y="connsiteY19595"/>
              </a:cxn>
              <a:cxn ang="0">
                <a:pos x="connsiteX19596" y="connsiteY19596"/>
              </a:cxn>
              <a:cxn ang="0">
                <a:pos x="connsiteX19597" y="connsiteY19597"/>
              </a:cxn>
              <a:cxn ang="0">
                <a:pos x="connsiteX19598" y="connsiteY19598"/>
              </a:cxn>
              <a:cxn ang="0">
                <a:pos x="connsiteX19599" y="connsiteY19599"/>
              </a:cxn>
              <a:cxn ang="0">
                <a:pos x="connsiteX19600" y="connsiteY19600"/>
              </a:cxn>
              <a:cxn ang="0">
                <a:pos x="connsiteX19601" y="connsiteY19601"/>
              </a:cxn>
              <a:cxn ang="0">
                <a:pos x="connsiteX19602" y="connsiteY19602"/>
              </a:cxn>
              <a:cxn ang="0">
                <a:pos x="connsiteX19603" y="connsiteY19603"/>
              </a:cxn>
              <a:cxn ang="0">
                <a:pos x="connsiteX19604" y="connsiteY19604"/>
              </a:cxn>
              <a:cxn ang="0">
                <a:pos x="connsiteX19605" y="connsiteY19605"/>
              </a:cxn>
              <a:cxn ang="0">
                <a:pos x="connsiteX19606" y="connsiteY19606"/>
              </a:cxn>
              <a:cxn ang="0">
                <a:pos x="connsiteX19607" y="connsiteY19607"/>
              </a:cxn>
              <a:cxn ang="0">
                <a:pos x="connsiteX19608" y="connsiteY19608"/>
              </a:cxn>
              <a:cxn ang="0">
                <a:pos x="connsiteX19609" y="connsiteY19609"/>
              </a:cxn>
              <a:cxn ang="0">
                <a:pos x="connsiteX19610" y="connsiteY19610"/>
              </a:cxn>
              <a:cxn ang="0">
                <a:pos x="connsiteX19611" y="connsiteY19611"/>
              </a:cxn>
              <a:cxn ang="0">
                <a:pos x="connsiteX19612" y="connsiteY19612"/>
              </a:cxn>
              <a:cxn ang="0">
                <a:pos x="connsiteX19613" y="connsiteY19613"/>
              </a:cxn>
              <a:cxn ang="0">
                <a:pos x="connsiteX19614" y="connsiteY19614"/>
              </a:cxn>
              <a:cxn ang="0">
                <a:pos x="connsiteX19615" y="connsiteY19615"/>
              </a:cxn>
              <a:cxn ang="0">
                <a:pos x="connsiteX19616" y="connsiteY19616"/>
              </a:cxn>
              <a:cxn ang="0">
                <a:pos x="connsiteX19617" y="connsiteY19617"/>
              </a:cxn>
              <a:cxn ang="0">
                <a:pos x="connsiteX19618" y="connsiteY19618"/>
              </a:cxn>
              <a:cxn ang="0">
                <a:pos x="connsiteX19619" y="connsiteY19619"/>
              </a:cxn>
              <a:cxn ang="0">
                <a:pos x="connsiteX19620" y="connsiteY19620"/>
              </a:cxn>
              <a:cxn ang="0">
                <a:pos x="connsiteX19621" y="connsiteY19621"/>
              </a:cxn>
              <a:cxn ang="0">
                <a:pos x="connsiteX19622" y="connsiteY19622"/>
              </a:cxn>
              <a:cxn ang="0">
                <a:pos x="connsiteX19623" y="connsiteY19623"/>
              </a:cxn>
              <a:cxn ang="0">
                <a:pos x="connsiteX19624" y="connsiteY19624"/>
              </a:cxn>
              <a:cxn ang="0">
                <a:pos x="connsiteX19625" y="connsiteY19625"/>
              </a:cxn>
              <a:cxn ang="0">
                <a:pos x="connsiteX19626" y="connsiteY19626"/>
              </a:cxn>
              <a:cxn ang="0">
                <a:pos x="connsiteX19627" y="connsiteY19627"/>
              </a:cxn>
              <a:cxn ang="0">
                <a:pos x="connsiteX19628" y="connsiteY19628"/>
              </a:cxn>
              <a:cxn ang="0">
                <a:pos x="connsiteX19629" y="connsiteY19629"/>
              </a:cxn>
              <a:cxn ang="0">
                <a:pos x="connsiteX19630" y="connsiteY19630"/>
              </a:cxn>
              <a:cxn ang="0">
                <a:pos x="connsiteX19631" y="connsiteY19631"/>
              </a:cxn>
              <a:cxn ang="0">
                <a:pos x="connsiteX19632" y="connsiteY19632"/>
              </a:cxn>
              <a:cxn ang="0">
                <a:pos x="connsiteX19633" y="connsiteY19633"/>
              </a:cxn>
              <a:cxn ang="0">
                <a:pos x="connsiteX19634" y="connsiteY19634"/>
              </a:cxn>
              <a:cxn ang="0">
                <a:pos x="connsiteX19635" y="connsiteY19635"/>
              </a:cxn>
              <a:cxn ang="0">
                <a:pos x="connsiteX19636" y="connsiteY19636"/>
              </a:cxn>
              <a:cxn ang="0">
                <a:pos x="connsiteX19637" y="connsiteY19637"/>
              </a:cxn>
              <a:cxn ang="0">
                <a:pos x="connsiteX19638" y="connsiteY19638"/>
              </a:cxn>
              <a:cxn ang="0">
                <a:pos x="connsiteX19639" y="connsiteY19639"/>
              </a:cxn>
              <a:cxn ang="0">
                <a:pos x="connsiteX19640" y="connsiteY19640"/>
              </a:cxn>
              <a:cxn ang="0">
                <a:pos x="connsiteX19641" y="connsiteY19641"/>
              </a:cxn>
              <a:cxn ang="0">
                <a:pos x="connsiteX19642" y="connsiteY19642"/>
              </a:cxn>
              <a:cxn ang="0">
                <a:pos x="connsiteX19643" y="connsiteY19643"/>
              </a:cxn>
              <a:cxn ang="0">
                <a:pos x="connsiteX19644" y="connsiteY19644"/>
              </a:cxn>
              <a:cxn ang="0">
                <a:pos x="connsiteX19645" y="connsiteY19645"/>
              </a:cxn>
              <a:cxn ang="0">
                <a:pos x="connsiteX19646" y="connsiteY19646"/>
              </a:cxn>
              <a:cxn ang="0">
                <a:pos x="connsiteX19647" y="connsiteY19647"/>
              </a:cxn>
              <a:cxn ang="0">
                <a:pos x="connsiteX19648" y="connsiteY19648"/>
              </a:cxn>
              <a:cxn ang="0">
                <a:pos x="connsiteX19649" y="connsiteY19649"/>
              </a:cxn>
              <a:cxn ang="0">
                <a:pos x="connsiteX19650" y="connsiteY19650"/>
              </a:cxn>
              <a:cxn ang="0">
                <a:pos x="connsiteX19651" y="connsiteY19651"/>
              </a:cxn>
              <a:cxn ang="0">
                <a:pos x="connsiteX19652" y="connsiteY19652"/>
              </a:cxn>
              <a:cxn ang="0">
                <a:pos x="connsiteX19653" y="connsiteY19653"/>
              </a:cxn>
              <a:cxn ang="0">
                <a:pos x="connsiteX19654" y="connsiteY19654"/>
              </a:cxn>
              <a:cxn ang="0">
                <a:pos x="connsiteX19655" y="connsiteY19655"/>
              </a:cxn>
              <a:cxn ang="0">
                <a:pos x="connsiteX19656" y="connsiteY19656"/>
              </a:cxn>
              <a:cxn ang="0">
                <a:pos x="connsiteX19657" y="connsiteY19657"/>
              </a:cxn>
              <a:cxn ang="0">
                <a:pos x="connsiteX19658" y="connsiteY19658"/>
              </a:cxn>
              <a:cxn ang="0">
                <a:pos x="connsiteX19659" y="connsiteY19659"/>
              </a:cxn>
              <a:cxn ang="0">
                <a:pos x="connsiteX19660" y="connsiteY19660"/>
              </a:cxn>
              <a:cxn ang="0">
                <a:pos x="connsiteX19661" y="connsiteY19661"/>
              </a:cxn>
              <a:cxn ang="0">
                <a:pos x="connsiteX19662" y="connsiteY19662"/>
              </a:cxn>
              <a:cxn ang="0">
                <a:pos x="connsiteX19663" y="connsiteY19663"/>
              </a:cxn>
              <a:cxn ang="0">
                <a:pos x="connsiteX19664" y="connsiteY19664"/>
              </a:cxn>
              <a:cxn ang="0">
                <a:pos x="connsiteX19665" y="connsiteY19665"/>
              </a:cxn>
              <a:cxn ang="0">
                <a:pos x="connsiteX19666" y="connsiteY19666"/>
              </a:cxn>
              <a:cxn ang="0">
                <a:pos x="connsiteX19667" y="connsiteY19667"/>
              </a:cxn>
              <a:cxn ang="0">
                <a:pos x="connsiteX19668" y="connsiteY19668"/>
              </a:cxn>
              <a:cxn ang="0">
                <a:pos x="connsiteX19669" y="connsiteY19669"/>
              </a:cxn>
              <a:cxn ang="0">
                <a:pos x="connsiteX19670" y="connsiteY19670"/>
              </a:cxn>
              <a:cxn ang="0">
                <a:pos x="connsiteX19671" y="connsiteY19671"/>
              </a:cxn>
              <a:cxn ang="0">
                <a:pos x="connsiteX19672" y="connsiteY19672"/>
              </a:cxn>
              <a:cxn ang="0">
                <a:pos x="connsiteX19673" y="connsiteY19673"/>
              </a:cxn>
              <a:cxn ang="0">
                <a:pos x="connsiteX19674" y="connsiteY19674"/>
              </a:cxn>
              <a:cxn ang="0">
                <a:pos x="connsiteX19675" y="connsiteY19675"/>
              </a:cxn>
              <a:cxn ang="0">
                <a:pos x="connsiteX19676" y="connsiteY19676"/>
              </a:cxn>
              <a:cxn ang="0">
                <a:pos x="connsiteX19677" y="connsiteY19677"/>
              </a:cxn>
              <a:cxn ang="0">
                <a:pos x="connsiteX19678" y="connsiteY19678"/>
              </a:cxn>
              <a:cxn ang="0">
                <a:pos x="connsiteX19679" y="connsiteY19679"/>
              </a:cxn>
              <a:cxn ang="0">
                <a:pos x="connsiteX19680" y="connsiteY19680"/>
              </a:cxn>
              <a:cxn ang="0">
                <a:pos x="connsiteX19681" y="connsiteY19681"/>
              </a:cxn>
              <a:cxn ang="0">
                <a:pos x="connsiteX19682" y="connsiteY19682"/>
              </a:cxn>
              <a:cxn ang="0">
                <a:pos x="connsiteX19683" y="connsiteY19683"/>
              </a:cxn>
              <a:cxn ang="0">
                <a:pos x="connsiteX19684" y="connsiteY19684"/>
              </a:cxn>
              <a:cxn ang="0">
                <a:pos x="connsiteX19685" y="connsiteY19685"/>
              </a:cxn>
              <a:cxn ang="0">
                <a:pos x="connsiteX19686" y="connsiteY19686"/>
              </a:cxn>
              <a:cxn ang="0">
                <a:pos x="connsiteX19687" y="connsiteY19687"/>
              </a:cxn>
              <a:cxn ang="0">
                <a:pos x="connsiteX19688" y="connsiteY19688"/>
              </a:cxn>
              <a:cxn ang="0">
                <a:pos x="connsiteX19689" y="connsiteY19689"/>
              </a:cxn>
              <a:cxn ang="0">
                <a:pos x="connsiteX19690" y="connsiteY19690"/>
              </a:cxn>
              <a:cxn ang="0">
                <a:pos x="connsiteX19691" y="connsiteY19691"/>
              </a:cxn>
              <a:cxn ang="0">
                <a:pos x="connsiteX19692" y="connsiteY19692"/>
              </a:cxn>
              <a:cxn ang="0">
                <a:pos x="connsiteX19693" y="connsiteY19693"/>
              </a:cxn>
              <a:cxn ang="0">
                <a:pos x="connsiteX19694" y="connsiteY19694"/>
              </a:cxn>
              <a:cxn ang="0">
                <a:pos x="connsiteX19695" y="connsiteY19695"/>
              </a:cxn>
              <a:cxn ang="0">
                <a:pos x="connsiteX19696" y="connsiteY19696"/>
              </a:cxn>
              <a:cxn ang="0">
                <a:pos x="connsiteX19697" y="connsiteY19697"/>
              </a:cxn>
              <a:cxn ang="0">
                <a:pos x="connsiteX19698" y="connsiteY19698"/>
              </a:cxn>
              <a:cxn ang="0">
                <a:pos x="connsiteX19699" y="connsiteY19699"/>
              </a:cxn>
              <a:cxn ang="0">
                <a:pos x="connsiteX19700" y="connsiteY19700"/>
              </a:cxn>
              <a:cxn ang="0">
                <a:pos x="connsiteX19701" y="connsiteY19701"/>
              </a:cxn>
              <a:cxn ang="0">
                <a:pos x="connsiteX19702" y="connsiteY19702"/>
              </a:cxn>
              <a:cxn ang="0">
                <a:pos x="connsiteX19703" y="connsiteY19703"/>
              </a:cxn>
              <a:cxn ang="0">
                <a:pos x="connsiteX19704" y="connsiteY19704"/>
              </a:cxn>
              <a:cxn ang="0">
                <a:pos x="connsiteX19705" y="connsiteY19705"/>
              </a:cxn>
              <a:cxn ang="0">
                <a:pos x="connsiteX19706" y="connsiteY19706"/>
              </a:cxn>
              <a:cxn ang="0">
                <a:pos x="connsiteX19707" y="connsiteY19707"/>
              </a:cxn>
              <a:cxn ang="0">
                <a:pos x="connsiteX19708" y="connsiteY19708"/>
              </a:cxn>
              <a:cxn ang="0">
                <a:pos x="connsiteX19709" y="connsiteY19709"/>
              </a:cxn>
              <a:cxn ang="0">
                <a:pos x="connsiteX19710" y="connsiteY19710"/>
              </a:cxn>
              <a:cxn ang="0">
                <a:pos x="connsiteX19711" y="connsiteY19711"/>
              </a:cxn>
              <a:cxn ang="0">
                <a:pos x="connsiteX19712" y="connsiteY19712"/>
              </a:cxn>
              <a:cxn ang="0">
                <a:pos x="connsiteX19713" y="connsiteY19713"/>
              </a:cxn>
              <a:cxn ang="0">
                <a:pos x="connsiteX19714" y="connsiteY19714"/>
              </a:cxn>
              <a:cxn ang="0">
                <a:pos x="connsiteX19715" y="connsiteY19715"/>
              </a:cxn>
              <a:cxn ang="0">
                <a:pos x="connsiteX19716" y="connsiteY19716"/>
              </a:cxn>
              <a:cxn ang="0">
                <a:pos x="connsiteX19717" y="connsiteY19717"/>
              </a:cxn>
              <a:cxn ang="0">
                <a:pos x="connsiteX19718" y="connsiteY19718"/>
              </a:cxn>
              <a:cxn ang="0">
                <a:pos x="connsiteX19719" y="connsiteY19719"/>
              </a:cxn>
              <a:cxn ang="0">
                <a:pos x="connsiteX19720" y="connsiteY19720"/>
              </a:cxn>
              <a:cxn ang="0">
                <a:pos x="connsiteX19721" y="connsiteY19721"/>
              </a:cxn>
              <a:cxn ang="0">
                <a:pos x="connsiteX19722" y="connsiteY19722"/>
              </a:cxn>
              <a:cxn ang="0">
                <a:pos x="connsiteX19723" y="connsiteY19723"/>
              </a:cxn>
              <a:cxn ang="0">
                <a:pos x="connsiteX19724" y="connsiteY19724"/>
              </a:cxn>
              <a:cxn ang="0">
                <a:pos x="connsiteX19725" y="connsiteY19725"/>
              </a:cxn>
              <a:cxn ang="0">
                <a:pos x="connsiteX19726" y="connsiteY19726"/>
              </a:cxn>
              <a:cxn ang="0">
                <a:pos x="connsiteX19727" y="connsiteY19727"/>
              </a:cxn>
              <a:cxn ang="0">
                <a:pos x="connsiteX19728" y="connsiteY19728"/>
              </a:cxn>
              <a:cxn ang="0">
                <a:pos x="connsiteX19729" y="connsiteY19729"/>
              </a:cxn>
              <a:cxn ang="0">
                <a:pos x="connsiteX19730" y="connsiteY19730"/>
              </a:cxn>
              <a:cxn ang="0">
                <a:pos x="connsiteX19731" y="connsiteY19731"/>
              </a:cxn>
              <a:cxn ang="0">
                <a:pos x="connsiteX19732" y="connsiteY19732"/>
              </a:cxn>
              <a:cxn ang="0">
                <a:pos x="connsiteX19733" y="connsiteY19733"/>
              </a:cxn>
              <a:cxn ang="0">
                <a:pos x="connsiteX19734" y="connsiteY19734"/>
              </a:cxn>
              <a:cxn ang="0">
                <a:pos x="connsiteX19735" y="connsiteY19735"/>
              </a:cxn>
              <a:cxn ang="0">
                <a:pos x="connsiteX19736" y="connsiteY19736"/>
              </a:cxn>
              <a:cxn ang="0">
                <a:pos x="connsiteX19737" y="connsiteY19737"/>
              </a:cxn>
              <a:cxn ang="0">
                <a:pos x="connsiteX19738" y="connsiteY19738"/>
              </a:cxn>
              <a:cxn ang="0">
                <a:pos x="connsiteX19739" y="connsiteY19739"/>
              </a:cxn>
              <a:cxn ang="0">
                <a:pos x="connsiteX19740" y="connsiteY19740"/>
              </a:cxn>
              <a:cxn ang="0">
                <a:pos x="connsiteX19741" y="connsiteY19741"/>
              </a:cxn>
              <a:cxn ang="0">
                <a:pos x="connsiteX19742" y="connsiteY19742"/>
              </a:cxn>
              <a:cxn ang="0">
                <a:pos x="connsiteX19743" y="connsiteY19743"/>
              </a:cxn>
              <a:cxn ang="0">
                <a:pos x="connsiteX19744" y="connsiteY19744"/>
              </a:cxn>
              <a:cxn ang="0">
                <a:pos x="connsiteX19745" y="connsiteY19745"/>
              </a:cxn>
              <a:cxn ang="0">
                <a:pos x="connsiteX19746" y="connsiteY19746"/>
              </a:cxn>
              <a:cxn ang="0">
                <a:pos x="connsiteX19747" y="connsiteY19747"/>
              </a:cxn>
              <a:cxn ang="0">
                <a:pos x="connsiteX19748" y="connsiteY19748"/>
              </a:cxn>
              <a:cxn ang="0">
                <a:pos x="connsiteX19749" y="connsiteY19749"/>
              </a:cxn>
              <a:cxn ang="0">
                <a:pos x="connsiteX19750" y="connsiteY19750"/>
              </a:cxn>
              <a:cxn ang="0">
                <a:pos x="connsiteX19751" y="connsiteY19751"/>
              </a:cxn>
              <a:cxn ang="0">
                <a:pos x="connsiteX19752" y="connsiteY19752"/>
              </a:cxn>
              <a:cxn ang="0">
                <a:pos x="connsiteX19753" y="connsiteY19753"/>
              </a:cxn>
              <a:cxn ang="0">
                <a:pos x="connsiteX19754" y="connsiteY19754"/>
              </a:cxn>
              <a:cxn ang="0">
                <a:pos x="connsiteX19755" y="connsiteY19755"/>
              </a:cxn>
              <a:cxn ang="0">
                <a:pos x="connsiteX19756" y="connsiteY19756"/>
              </a:cxn>
              <a:cxn ang="0">
                <a:pos x="connsiteX19757" y="connsiteY19757"/>
              </a:cxn>
              <a:cxn ang="0">
                <a:pos x="connsiteX19758" y="connsiteY19758"/>
              </a:cxn>
              <a:cxn ang="0">
                <a:pos x="connsiteX19759" y="connsiteY19759"/>
              </a:cxn>
              <a:cxn ang="0">
                <a:pos x="connsiteX19760" y="connsiteY19760"/>
              </a:cxn>
              <a:cxn ang="0">
                <a:pos x="connsiteX19761" y="connsiteY19761"/>
              </a:cxn>
              <a:cxn ang="0">
                <a:pos x="connsiteX19762" y="connsiteY19762"/>
              </a:cxn>
              <a:cxn ang="0">
                <a:pos x="connsiteX19763" y="connsiteY19763"/>
              </a:cxn>
              <a:cxn ang="0">
                <a:pos x="connsiteX19764" y="connsiteY19764"/>
              </a:cxn>
              <a:cxn ang="0">
                <a:pos x="connsiteX19765" y="connsiteY19765"/>
              </a:cxn>
              <a:cxn ang="0">
                <a:pos x="connsiteX19766" y="connsiteY19766"/>
              </a:cxn>
              <a:cxn ang="0">
                <a:pos x="connsiteX19767" y="connsiteY19767"/>
              </a:cxn>
              <a:cxn ang="0">
                <a:pos x="connsiteX19768" y="connsiteY19768"/>
              </a:cxn>
              <a:cxn ang="0">
                <a:pos x="connsiteX19769" y="connsiteY19769"/>
              </a:cxn>
              <a:cxn ang="0">
                <a:pos x="connsiteX19770" y="connsiteY19770"/>
              </a:cxn>
              <a:cxn ang="0">
                <a:pos x="connsiteX19771" y="connsiteY19771"/>
              </a:cxn>
              <a:cxn ang="0">
                <a:pos x="connsiteX19772" y="connsiteY19772"/>
              </a:cxn>
              <a:cxn ang="0">
                <a:pos x="connsiteX19773" y="connsiteY19773"/>
              </a:cxn>
              <a:cxn ang="0">
                <a:pos x="connsiteX19774" y="connsiteY19774"/>
              </a:cxn>
              <a:cxn ang="0">
                <a:pos x="connsiteX19775" y="connsiteY19775"/>
              </a:cxn>
              <a:cxn ang="0">
                <a:pos x="connsiteX19776" y="connsiteY19776"/>
              </a:cxn>
              <a:cxn ang="0">
                <a:pos x="connsiteX19777" y="connsiteY19777"/>
              </a:cxn>
              <a:cxn ang="0">
                <a:pos x="connsiteX19778" y="connsiteY19778"/>
              </a:cxn>
              <a:cxn ang="0">
                <a:pos x="connsiteX19779" y="connsiteY19779"/>
              </a:cxn>
              <a:cxn ang="0">
                <a:pos x="connsiteX19780" y="connsiteY19780"/>
              </a:cxn>
              <a:cxn ang="0">
                <a:pos x="connsiteX19781" y="connsiteY19781"/>
              </a:cxn>
              <a:cxn ang="0">
                <a:pos x="connsiteX19782" y="connsiteY19782"/>
              </a:cxn>
              <a:cxn ang="0">
                <a:pos x="connsiteX19783" y="connsiteY19783"/>
              </a:cxn>
              <a:cxn ang="0">
                <a:pos x="connsiteX19784" y="connsiteY19784"/>
              </a:cxn>
              <a:cxn ang="0">
                <a:pos x="connsiteX19785" y="connsiteY19785"/>
              </a:cxn>
              <a:cxn ang="0">
                <a:pos x="connsiteX19786" y="connsiteY19786"/>
              </a:cxn>
              <a:cxn ang="0">
                <a:pos x="connsiteX19787" y="connsiteY19787"/>
              </a:cxn>
              <a:cxn ang="0">
                <a:pos x="connsiteX19788" y="connsiteY19788"/>
              </a:cxn>
              <a:cxn ang="0">
                <a:pos x="connsiteX19789" y="connsiteY19789"/>
              </a:cxn>
              <a:cxn ang="0">
                <a:pos x="connsiteX19790" y="connsiteY19790"/>
              </a:cxn>
              <a:cxn ang="0">
                <a:pos x="connsiteX19791" y="connsiteY19791"/>
              </a:cxn>
              <a:cxn ang="0">
                <a:pos x="connsiteX19792" y="connsiteY19792"/>
              </a:cxn>
              <a:cxn ang="0">
                <a:pos x="connsiteX19793" y="connsiteY19793"/>
              </a:cxn>
              <a:cxn ang="0">
                <a:pos x="connsiteX19794" y="connsiteY19794"/>
              </a:cxn>
              <a:cxn ang="0">
                <a:pos x="connsiteX19795" y="connsiteY19795"/>
              </a:cxn>
              <a:cxn ang="0">
                <a:pos x="connsiteX19796" y="connsiteY19796"/>
              </a:cxn>
              <a:cxn ang="0">
                <a:pos x="connsiteX19797" y="connsiteY19797"/>
              </a:cxn>
              <a:cxn ang="0">
                <a:pos x="connsiteX19798" y="connsiteY19798"/>
              </a:cxn>
              <a:cxn ang="0">
                <a:pos x="connsiteX19799" y="connsiteY19799"/>
              </a:cxn>
              <a:cxn ang="0">
                <a:pos x="connsiteX19800" y="connsiteY19800"/>
              </a:cxn>
              <a:cxn ang="0">
                <a:pos x="connsiteX19801" y="connsiteY19801"/>
              </a:cxn>
              <a:cxn ang="0">
                <a:pos x="connsiteX19802" y="connsiteY19802"/>
              </a:cxn>
              <a:cxn ang="0">
                <a:pos x="connsiteX19803" y="connsiteY19803"/>
              </a:cxn>
              <a:cxn ang="0">
                <a:pos x="connsiteX19804" y="connsiteY19804"/>
              </a:cxn>
              <a:cxn ang="0">
                <a:pos x="connsiteX19805" y="connsiteY19805"/>
              </a:cxn>
              <a:cxn ang="0">
                <a:pos x="connsiteX19806" y="connsiteY19806"/>
              </a:cxn>
              <a:cxn ang="0">
                <a:pos x="connsiteX19807" y="connsiteY19807"/>
              </a:cxn>
              <a:cxn ang="0">
                <a:pos x="connsiteX19808" y="connsiteY19808"/>
              </a:cxn>
              <a:cxn ang="0">
                <a:pos x="connsiteX19809" y="connsiteY19809"/>
              </a:cxn>
              <a:cxn ang="0">
                <a:pos x="connsiteX19810" y="connsiteY19810"/>
              </a:cxn>
              <a:cxn ang="0">
                <a:pos x="connsiteX19811" y="connsiteY19811"/>
              </a:cxn>
              <a:cxn ang="0">
                <a:pos x="connsiteX19812" y="connsiteY19812"/>
              </a:cxn>
              <a:cxn ang="0">
                <a:pos x="connsiteX19813" y="connsiteY19813"/>
              </a:cxn>
              <a:cxn ang="0">
                <a:pos x="connsiteX19814" y="connsiteY19814"/>
              </a:cxn>
              <a:cxn ang="0">
                <a:pos x="connsiteX19815" y="connsiteY19815"/>
              </a:cxn>
              <a:cxn ang="0">
                <a:pos x="connsiteX19816" y="connsiteY19816"/>
              </a:cxn>
              <a:cxn ang="0">
                <a:pos x="connsiteX19817" y="connsiteY19817"/>
              </a:cxn>
              <a:cxn ang="0">
                <a:pos x="connsiteX19818" y="connsiteY19818"/>
              </a:cxn>
              <a:cxn ang="0">
                <a:pos x="connsiteX19819" y="connsiteY19819"/>
              </a:cxn>
              <a:cxn ang="0">
                <a:pos x="connsiteX19820" y="connsiteY19820"/>
              </a:cxn>
              <a:cxn ang="0">
                <a:pos x="connsiteX19821" y="connsiteY19821"/>
              </a:cxn>
              <a:cxn ang="0">
                <a:pos x="connsiteX19822" y="connsiteY19822"/>
              </a:cxn>
              <a:cxn ang="0">
                <a:pos x="connsiteX19823" y="connsiteY19823"/>
              </a:cxn>
              <a:cxn ang="0">
                <a:pos x="connsiteX19824" y="connsiteY19824"/>
              </a:cxn>
              <a:cxn ang="0">
                <a:pos x="connsiteX19825" y="connsiteY19825"/>
              </a:cxn>
              <a:cxn ang="0">
                <a:pos x="connsiteX19826" y="connsiteY19826"/>
              </a:cxn>
              <a:cxn ang="0">
                <a:pos x="connsiteX19827" y="connsiteY19827"/>
              </a:cxn>
              <a:cxn ang="0">
                <a:pos x="connsiteX19828" y="connsiteY19828"/>
              </a:cxn>
              <a:cxn ang="0">
                <a:pos x="connsiteX19829" y="connsiteY19829"/>
              </a:cxn>
              <a:cxn ang="0">
                <a:pos x="connsiteX19830" y="connsiteY19830"/>
              </a:cxn>
              <a:cxn ang="0">
                <a:pos x="connsiteX19831" y="connsiteY19831"/>
              </a:cxn>
              <a:cxn ang="0">
                <a:pos x="connsiteX19832" y="connsiteY19832"/>
              </a:cxn>
              <a:cxn ang="0">
                <a:pos x="connsiteX19833" y="connsiteY19833"/>
              </a:cxn>
              <a:cxn ang="0">
                <a:pos x="connsiteX19834" y="connsiteY19834"/>
              </a:cxn>
              <a:cxn ang="0">
                <a:pos x="connsiteX19835" y="connsiteY19835"/>
              </a:cxn>
              <a:cxn ang="0">
                <a:pos x="connsiteX19836" y="connsiteY19836"/>
              </a:cxn>
              <a:cxn ang="0">
                <a:pos x="connsiteX19837" y="connsiteY19837"/>
              </a:cxn>
              <a:cxn ang="0">
                <a:pos x="connsiteX19838" y="connsiteY19838"/>
              </a:cxn>
              <a:cxn ang="0">
                <a:pos x="connsiteX19839" y="connsiteY19839"/>
              </a:cxn>
              <a:cxn ang="0">
                <a:pos x="connsiteX19840" y="connsiteY19840"/>
              </a:cxn>
              <a:cxn ang="0">
                <a:pos x="connsiteX19841" y="connsiteY19841"/>
              </a:cxn>
              <a:cxn ang="0">
                <a:pos x="connsiteX19842" y="connsiteY19842"/>
              </a:cxn>
              <a:cxn ang="0">
                <a:pos x="connsiteX19843" y="connsiteY19843"/>
              </a:cxn>
              <a:cxn ang="0">
                <a:pos x="connsiteX19844" y="connsiteY19844"/>
              </a:cxn>
              <a:cxn ang="0">
                <a:pos x="connsiteX19845" y="connsiteY19845"/>
              </a:cxn>
              <a:cxn ang="0">
                <a:pos x="connsiteX19846" y="connsiteY19846"/>
              </a:cxn>
              <a:cxn ang="0">
                <a:pos x="connsiteX19847" y="connsiteY19847"/>
              </a:cxn>
              <a:cxn ang="0">
                <a:pos x="connsiteX19848" y="connsiteY19848"/>
              </a:cxn>
              <a:cxn ang="0">
                <a:pos x="connsiteX19849" y="connsiteY19849"/>
              </a:cxn>
              <a:cxn ang="0">
                <a:pos x="connsiteX19850" y="connsiteY19850"/>
              </a:cxn>
              <a:cxn ang="0">
                <a:pos x="connsiteX19851" y="connsiteY19851"/>
              </a:cxn>
              <a:cxn ang="0">
                <a:pos x="connsiteX19852" y="connsiteY19852"/>
              </a:cxn>
              <a:cxn ang="0">
                <a:pos x="connsiteX19853" y="connsiteY19853"/>
              </a:cxn>
              <a:cxn ang="0">
                <a:pos x="connsiteX19854" y="connsiteY19854"/>
              </a:cxn>
              <a:cxn ang="0">
                <a:pos x="connsiteX19855" y="connsiteY19855"/>
              </a:cxn>
              <a:cxn ang="0">
                <a:pos x="connsiteX19856" y="connsiteY19856"/>
              </a:cxn>
              <a:cxn ang="0">
                <a:pos x="connsiteX19857" y="connsiteY19857"/>
              </a:cxn>
              <a:cxn ang="0">
                <a:pos x="connsiteX19858" y="connsiteY19858"/>
              </a:cxn>
              <a:cxn ang="0">
                <a:pos x="connsiteX19859" y="connsiteY19859"/>
              </a:cxn>
              <a:cxn ang="0">
                <a:pos x="connsiteX19860" y="connsiteY19860"/>
              </a:cxn>
              <a:cxn ang="0">
                <a:pos x="connsiteX19861" y="connsiteY19861"/>
              </a:cxn>
              <a:cxn ang="0">
                <a:pos x="connsiteX19862" y="connsiteY19862"/>
              </a:cxn>
              <a:cxn ang="0">
                <a:pos x="connsiteX19863" y="connsiteY19863"/>
              </a:cxn>
              <a:cxn ang="0">
                <a:pos x="connsiteX19864" y="connsiteY19864"/>
              </a:cxn>
              <a:cxn ang="0">
                <a:pos x="connsiteX19865" y="connsiteY19865"/>
              </a:cxn>
              <a:cxn ang="0">
                <a:pos x="connsiteX19866" y="connsiteY19866"/>
              </a:cxn>
              <a:cxn ang="0">
                <a:pos x="connsiteX19867" y="connsiteY19867"/>
              </a:cxn>
              <a:cxn ang="0">
                <a:pos x="connsiteX19868" y="connsiteY19868"/>
              </a:cxn>
              <a:cxn ang="0">
                <a:pos x="connsiteX19869" y="connsiteY19869"/>
              </a:cxn>
              <a:cxn ang="0">
                <a:pos x="connsiteX19870" y="connsiteY19870"/>
              </a:cxn>
              <a:cxn ang="0">
                <a:pos x="connsiteX19871" y="connsiteY19871"/>
              </a:cxn>
              <a:cxn ang="0">
                <a:pos x="connsiteX19872" y="connsiteY19872"/>
              </a:cxn>
              <a:cxn ang="0">
                <a:pos x="connsiteX19873" y="connsiteY19873"/>
              </a:cxn>
              <a:cxn ang="0">
                <a:pos x="connsiteX19874" y="connsiteY19874"/>
              </a:cxn>
              <a:cxn ang="0">
                <a:pos x="connsiteX19875" y="connsiteY19875"/>
              </a:cxn>
              <a:cxn ang="0">
                <a:pos x="connsiteX19876" y="connsiteY19876"/>
              </a:cxn>
              <a:cxn ang="0">
                <a:pos x="connsiteX19877" y="connsiteY19877"/>
              </a:cxn>
              <a:cxn ang="0">
                <a:pos x="connsiteX19878" y="connsiteY19878"/>
              </a:cxn>
              <a:cxn ang="0">
                <a:pos x="connsiteX19879" y="connsiteY19879"/>
              </a:cxn>
              <a:cxn ang="0">
                <a:pos x="connsiteX19880" y="connsiteY19880"/>
              </a:cxn>
              <a:cxn ang="0">
                <a:pos x="connsiteX19881" y="connsiteY19881"/>
              </a:cxn>
              <a:cxn ang="0">
                <a:pos x="connsiteX19882" y="connsiteY19882"/>
              </a:cxn>
              <a:cxn ang="0">
                <a:pos x="connsiteX19883" y="connsiteY19883"/>
              </a:cxn>
              <a:cxn ang="0">
                <a:pos x="connsiteX19884" y="connsiteY19884"/>
              </a:cxn>
              <a:cxn ang="0">
                <a:pos x="connsiteX19885" y="connsiteY19885"/>
              </a:cxn>
              <a:cxn ang="0">
                <a:pos x="connsiteX19886" y="connsiteY19886"/>
              </a:cxn>
              <a:cxn ang="0">
                <a:pos x="connsiteX19887" y="connsiteY19887"/>
              </a:cxn>
              <a:cxn ang="0">
                <a:pos x="connsiteX19888" y="connsiteY19888"/>
              </a:cxn>
              <a:cxn ang="0">
                <a:pos x="connsiteX19889" y="connsiteY19889"/>
              </a:cxn>
              <a:cxn ang="0">
                <a:pos x="connsiteX19890" y="connsiteY19890"/>
              </a:cxn>
              <a:cxn ang="0">
                <a:pos x="connsiteX19891" y="connsiteY19891"/>
              </a:cxn>
              <a:cxn ang="0">
                <a:pos x="connsiteX19892" y="connsiteY19892"/>
              </a:cxn>
              <a:cxn ang="0">
                <a:pos x="connsiteX19893" y="connsiteY19893"/>
              </a:cxn>
              <a:cxn ang="0">
                <a:pos x="connsiteX19894" y="connsiteY19894"/>
              </a:cxn>
              <a:cxn ang="0">
                <a:pos x="connsiteX19895" y="connsiteY19895"/>
              </a:cxn>
              <a:cxn ang="0">
                <a:pos x="connsiteX19896" y="connsiteY19896"/>
              </a:cxn>
              <a:cxn ang="0">
                <a:pos x="connsiteX19897" y="connsiteY19897"/>
              </a:cxn>
              <a:cxn ang="0">
                <a:pos x="connsiteX19898" y="connsiteY19898"/>
              </a:cxn>
              <a:cxn ang="0">
                <a:pos x="connsiteX19899" y="connsiteY19899"/>
              </a:cxn>
              <a:cxn ang="0">
                <a:pos x="connsiteX19900" y="connsiteY19900"/>
              </a:cxn>
              <a:cxn ang="0">
                <a:pos x="connsiteX19901" y="connsiteY19901"/>
              </a:cxn>
              <a:cxn ang="0">
                <a:pos x="connsiteX19902" y="connsiteY19902"/>
              </a:cxn>
              <a:cxn ang="0">
                <a:pos x="connsiteX19903" y="connsiteY19903"/>
              </a:cxn>
              <a:cxn ang="0">
                <a:pos x="connsiteX19904" y="connsiteY19904"/>
              </a:cxn>
              <a:cxn ang="0">
                <a:pos x="connsiteX19905" y="connsiteY19905"/>
              </a:cxn>
              <a:cxn ang="0">
                <a:pos x="connsiteX19906" y="connsiteY19906"/>
              </a:cxn>
              <a:cxn ang="0">
                <a:pos x="connsiteX19907" y="connsiteY19907"/>
              </a:cxn>
              <a:cxn ang="0">
                <a:pos x="connsiteX19908" y="connsiteY19908"/>
              </a:cxn>
              <a:cxn ang="0">
                <a:pos x="connsiteX19909" y="connsiteY19909"/>
              </a:cxn>
              <a:cxn ang="0">
                <a:pos x="connsiteX19910" y="connsiteY19910"/>
              </a:cxn>
              <a:cxn ang="0">
                <a:pos x="connsiteX19911" y="connsiteY19911"/>
              </a:cxn>
              <a:cxn ang="0">
                <a:pos x="connsiteX19912" y="connsiteY19912"/>
              </a:cxn>
              <a:cxn ang="0">
                <a:pos x="connsiteX19913" y="connsiteY19913"/>
              </a:cxn>
              <a:cxn ang="0">
                <a:pos x="connsiteX19914" y="connsiteY19914"/>
              </a:cxn>
              <a:cxn ang="0">
                <a:pos x="connsiteX19915" y="connsiteY19915"/>
              </a:cxn>
              <a:cxn ang="0">
                <a:pos x="connsiteX19916" y="connsiteY19916"/>
              </a:cxn>
              <a:cxn ang="0">
                <a:pos x="connsiteX19917" y="connsiteY19917"/>
              </a:cxn>
              <a:cxn ang="0">
                <a:pos x="connsiteX19918" y="connsiteY19918"/>
              </a:cxn>
              <a:cxn ang="0">
                <a:pos x="connsiteX19919" y="connsiteY19919"/>
              </a:cxn>
              <a:cxn ang="0">
                <a:pos x="connsiteX19920" y="connsiteY19920"/>
              </a:cxn>
              <a:cxn ang="0">
                <a:pos x="connsiteX19921" y="connsiteY19921"/>
              </a:cxn>
              <a:cxn ang="0">
                <a:pos x="connsiteX19922" y="connsiteY19922"/>
              </a:cxn>
              <a:cxn ang="0">
                <a:pos x="connsiteX19923" y="connsiteY19923"/>
              </a:cxn>
              <a:cxn ang="0">
                <a:pos x="connsiteX19924" y="connsiteY19924"/>
              </a:cxn>
              <a:cxn ang="0">
                <a:pos x="connsiteX19925" y="connsiteY19925"/>
              </a:cxn>
              <a:cxn ang="0">
                <a:pos x="connsiteX19926" y="connsiteY19926"/>
              </a:cxn>
              <a:cxn ang="0">
                <a:pos x="connsiteX19927" y="connsiteY19927"/>
              </a:cxn>
              <a:cxn ang="0">
                <a:pos x="connsiteX19928" y="connsiteY19928"/>
              </a:cxn>
              <a:cxn ang="0">
                <a:pos x="connsiteX19929" y="connsiteY19929"/>
              </a:cxn>
              <a:cxn ang="0">
                <a:pos x="connsiteX19930" y="connsiteY19930"/>
              </a:cxn>
              <a:cxn ang="0">
                <a:pos x="connsiteX19931" y="connsiteY19931"/>
              </a:cxn>
              <a:cxn ang="0">
                <a:pos x="connsiteX19932" y="connsiteY19932"/>
              </a:cxn>
              <a:cxn ang="0">
                <a:pos x="connsiteX19933" y="connsiteY19933"/>
              </a:cxn>
              <a:cxn ang="0">
                <a:pos x="connsiteX19934" y="connsiteY19934"/>
              </a:cxn>
              <a:cxn ang="0">
                <a:pos x="connsiteX19935" y="connsiteY19935"/>
              </a:cxn>
              <a:cxn ang="0">
                <a:pos x="connsiteX19936" y="connsiteY19936"/>
              </a:cxn>
              <a:cxn ang="0">
                <a:pos x="connsiteX19937" y="connsiteY19937"/>
              </a:cxn>
              <a:cxn ang="0">
                <a:pos x="connsiteX19938" y="connsiteY19938"/>
              </a:cxn>
              <a:cxn ang="0">
                <a:pos x="connsiteX19939" y="connsiteY19939"/>
              </a:cxn>
              <a:cxn ang="0">
                <a:pos x="connsiteX19940" y="connsiteY19940"/>
              </a:cxn>
              <a:cxn ang="0">
                <a:pos x="connsiteX19941" y="connsiteY19941"/>
              </a:cxn>
              <a:cxn ang="0">
                <a:pos x="connsiteX19942" y="connsiteY19942"/>
              </a:cxn>
              <a:cxn ang="0">
                <a:pos x="connsiteX19943" y="connsiteY19943"/>
              </a:cxn>
              <a:cxn ang="0">
                <a:pos x="connsiteX19944" y="connsiteY19944"/>
              </a:cxn>
              <a:cxn ang="0">
                <a:pos x="connsiteX19945" y="connsiteY19945"/>
              </a:cxn>
              <a:cxn ang="0">
                <a:pos x="connsiteX19946" y="connsiteY19946"/>
              </a:cxn>
              <a:cxn ang="0">
                <a:pos x="connsiteX19947" y="connsiteY19947"/>
              </a:cxn>
              <a:cxn ang="0">
                <a:pos x="connsiteX19948" y="connsiteY19948"/>
              </a:cxn>
              <a:cxn ang="0">
                <a:pos x="connsiteX19949" y="connsiteY19949"/>
              </a:cxn>
              <a:cxn ang="0">
                <a:pos x="connsiteX19950" y="connsiteY19950"/>
              </a:cxn>
              <a:cxn ang="0">
                <a:pos x="connsiteX19951" y="connsiteY19951"/>
              </a:cxn>
              <a:cxn ang="0">
                <a:pos x="connsiteX19952" y="connsiteY19952"/>
              </a:cxn>
              <a:cxn ang="0">
                <a:pos x="connsiteX19953" y="connsiteY19953"/>
              </a:cxn>
              <a:cxn ang="0">
                <a:pos x="connsiteX19954" y="connsiteY19954"/>
              </a:cxn>
              <a:cxn ang="0">
                <a:pos x="connsiteX19955" y="connsiteY19955"/>
              </a:cxn>
              <a:cxn ang="0">
                <a:pos x="connsiteX19956" y="connsiteY19956"/>
              </a:cxn>
              <a:cxn ang="0">
                <a:pos x="connsiteX19957" y="connsiteY19957"/>
              </a:cxn>
              <a:cxn ang="0">
                <a:pos x="connsiteX19958" y="connsiteY19958"/>
              </a:cxn>
              <a:cxn ang="0">
                <a:pos x="connsiteX19959" y="connsiteY19959"/>
              </a:cxn>
              <a:cxn ang="0">
                <a:pos x="connsiteX19960" y="connsiteY19960"/>
              </a:cxn>
              <a:cxn ang="0">
                <a:pos x="connsiteX19961" y="connsiteY19961"/>
              </a:cxn>
              <a:cxn ang="0">
                <a:pos x="connsiteX19962" y="connsiteY19962"/>
              </a:cxn>
              <a:cxn ang="0">
                <a:pos x="connsiteX19963" y="connsiteY19963"/>
              </a:cxn>
              <a:cxn ang="0">
                <a:pos x="connsiteX19964" y="connsiteY19964"/>
              </a:cxn>
              <a:cxn ang="0">
                <a:pos x="connsiteX19965" y="connsiteY19965"/>
              </a:cxn>
              <a:cxn ang="0">
                <a:pos x="connsiteX19966" y="connsiteY19966"/>
              </a:cxn>
              <a:cxn ang="0">
                <a:pos x="connsiteX19967" y="connsiteY19967"/>
              </a:cxn>
              <a:cxn ang="0">
                <a:pos x="connsiteX19968" y="connsiteY19968"/>
              </a:cxn>
              <a:cxn ang="0">
                <a:pos x="connsiteX19969" y="connsiteY19969"/>
              </a:cxn>
              <a:cxn ang="0">
                <a:pos x="connsiteX19970" y="connsiteY19970"/>
              </a:cxn>
              <a:cxn ang="0">
                <a:pos x="connsiteX19971" y="connsiteY19971"/>
              </a:cxn>
              <a:cxn ang="0">
                <a:pos x="connsiteX19972" y="connsiteY19972"/>
              </a:cxn>
              <a:cxn ang="0">
                <a:pos x="connsiteX19973" y="connsiteY19973"/>
              </a:cxn>
              <a:cxn ang="0">
                <a:pos x="connsiteX19974" y="connsiteY19974"/>
              </a:cxn>
              <a:cxn ang="0">
                <a:pos x="connsiteX19975" y="connsiteY19975"/>
              </a:cxn>
              <a:cxn ang="0">
                <a:pos x="connsiteX19976" y="connsiteY19976"/>
              </a:cxn>
              <a:cxn ang="0">
                <a:pos x="connsiteX19977" y="connsiteY19977"/>
              </a:cxn>
              <a:cxn ang="0">
                <a:pos x="connsiteX19978" y="connsiteY19978"/>
              </a:cxn>
              <a:cxn ang="0">
                <a:pos x="connsiteX19979" y="connsiteY19979"/>
              </a:cxn>
              <a:cxn ang="0">
                <a:pos x="connsiteX19980" y="connsiteY19980"/>
              </a:cxn>
              <a:cxn ang="0">
                <a:pos x="connsiteX19981" y="connsiteY19981"/>
              </a:cxn>
              <a:cxn ang="0">
                <a:pos x="connsiteX19982" y="connsiteY19982"/>
              </a:cxn>
              <a:cxn ang="0">
                <a:pos x="connsiteX19983" y="connsiteY19983"/>
              </a:cxn>
              <a:cxn ang="0">
                <a:pos x="connsiteX19984" y="connsiteY19984"/>
              </a:cxn>
              <a:cxn ang="0">
                <a:pos x="connsiteX19985" y="connsiteY19985"/>
              </a:cxn>
              <a:cxn ang="0">
                <a:pos x="connsiteX19986" y="connsiteY19986"/>
              </a:cxn>
              <a:cxn ang="0">
                <a:pos x="connsiteX19987" y="connsiteY19987"/>
              </a:cxn>
              <a:cxn ang="0">
                <a:pos x="connsiteX19988" y="connsiteY19988"/>
              </a:cxn>
              <a:cxn ang="0">
                <a:pos x="connsiteX19989" y="connsiteY19989"/>
              </a:cxn>
              <a:cxn ang="0">
                <a:pos x="connsiteX19990" y="connsiteY19990"/>
              </a:cxn>
              <a:cxn ang="0">
                <a:pos x="connsiteX19991" y="connsiteY19991"/>
              </a:cxn>
              <a:cxn ang="0">
                <a:pos x="connsiteX19992" y="connsiteY19992"/>
              </a:cxn>
              <a:cxn ang="0">
                <a:pos x="connsiteX19993" y="connsiteY19993"/>
              </a:cxn>
              <a:cxn ang="0">
                <a:pos x="connsiteX19994" y="connsiteY19994"/>
              </a:cxn>
              <a:cxn ang="0">
                <a:pos x="connsiteX19995" y="connsiteY19995"/>
              </a:cxn>
              <a:cxn ang="0">
                <a:pos x="connsiteX19996" y="connsiteY19996"/>
              </a:cxn>
              <a:cxn ang="0">
                <a:pos x="connsiteX19997" y="connsiteY19997"/>
              </a:cxn>
              <a:cxn ang="0">
                <a:pos x="connsiteX19998" y="connsiteY19998"/>
              </a:cxn>
              <a:cxn ang="0">
                <a:pos x="connsiteX19999" y="connsiteY19999"/>
              </a:cxn>
              <a:cxn ang="0">
                <a:pos x="connsiteX20000" y="connsiteY20000"/>
              </a:cxn>
              <a:cxn ang="0">
                <a:pos x="connsiteX20001" y="connsiteY20001"/>
              </a:cxn>
              <a:cxn ang="0">
                <a:pos x="connsiteX20002" y="connsiteY20002"/>
              </a:cxn>
              <a:cxn ang="0">
                <a:pos x="connsiteX20003" y="connsiteY20003"/>
              </a:cxn>
              <a:cxn ang="0">
                <a:pos x="connsiteX20004" y="connsiteY20004"/>
              </a:cxn>
              <a:cxn ang="0">
                <a:pos x="connsiteX20005" y="connsiteY20005"/>
              </a:cxn>
              <a:cxn ang="0">
                <a:pos x="connsiteX20006" y="connsiteY20006"/>
              </a:cxn>
              <a:cxn ang="0">
                <a:pos x="connsiteX20007" y="connsiteY20007"/>
              </a:cxn>
              <a:cxn ang="0">
                <a:pos x="connsiteX20008" y="connsiteY20008"/>
              </a:cxn>
              <a:cxn ang="0">
                <a:pos x="connsiteX20009" y="connsiteY20009"/>
              </a:cxn>
              <a:cxn ang="0">
                <a:pos x="connsiteX20010" y="connsiteY20010"/>
              </a:cxn>
              <a:cxn ang="0">
                <a:pos x="connsiteX20011" y="connsiteY20011"/>
              </a:cxn>
              <a:cxn ang="0">
                <a:pos x="connsiteX20012" y="connsiteY20012"/>
              </a:cxn>
              <a:cxn ang="0">
                <a:pos x="connsiteX20013" y="connsiteY20013"/>
              </a:cxn>
              <a:cxn ang="0">
                <a:pos x="connsiteX20014" y="connsiteY20014"/>
              </a:cxn>
              <a:cxn ang="0">
                <a:pos x="connsiteX20015" y="connsiteY20015"/>
              </a:cxn>
              <a:cxn ang="0">
                <a:pos x="connsiteX20016" y="connsiteY20016"/>
              </a:cxn>
              <a:cxn ang="0">
                <a:pos x="connsiteX20017" y="connsiteY20017"/>
              </a:cxn>
              <a:cxn ang="0">
                <a:pos x="connsiteX20018" y="connsiteY20018"/>
              </a:cxn>
              <a:cxn ang="0">
                <a:pos x="connsiteX20019" y="connsiteY20019"/>
              </a:cxn>
              <a:cxn ang="0">
                <a:pos x="connsiteX20020" y="connsiteY20020"/>
              </a:cxn>
              <a:cxn ang="0">
                <a:pos x="connsiteX20021" y="connsiteY20021"/>
              </a:cxn>
              <a:cxn ang="0">
                <a:pos x="connsiteX20022" y="connsiteY20022"/>
              </a:cxn>
              <a:cxn ang="0">
                <a:pos x="connsiteX20023" y="connsiteY20023"/>
              </a:cxn>
              <a:cxn ang="0">
                <a:pos x="connsiteX20024" y="connsiteY20024"/>
              </a:cxn>
              <a:cxn ang="0">
                <a:pos x="connsiteX20025" y="connsiteY20025"/>
              </a:cxn>
              <a:cxn ang="0">
                <a:pos x="connsiteX20026" y="connsiteY20026"/>
              </a:cxn>
              <a:cxn ang="0">
                <a:pos x="connsiteX20027" y="connsiteY20027"/>
              </a:cxn>
              <a:cxn ang="0">
                <a:pos x="connsiteX20028" y="connsiteY20028"/>
              </a:cxn>
              <a:cxn ang="0">
                <a:pos x="connsiteX20029" y="connsiteY20029"/>
              </a:cxn>
              <a:cxn ang="0">
                <a:pos x="connsiteX20030" y="connsiteY20030"/>
              </a:cxn>
              <a:cxn ang="0">
                <a:pos x="connsiteX20031" y="connsiteY20031"/>
              </a:cxn>
              <a:cxn ang="0">
                <a:pos x="connsiteX20032" y="connsiteY20032"/>
              </a:cxn>
              <a:cxn ang="0">
                <a:pos x="connsiteX20033" y="connsiteY20033"/>
              </a:cxn>
              <a:cxn ang="0">
                <a:pos x="connsiteX20034" y="connsiteY20034"/>
              </a:cxn>
              <a:cxn ang="0">
                <a:pos x="connsiteX20035" y="connsiteY20035"/>
              </a:cxn>
              <a:cxn ang="0">
                <a:pos x="connsiteX20036" y="connsiteY20036"/>
              </a:cxn>
              <a:cxn ang="0">
                <a:pos x="connsiteX20037" y="connsiteY20037"/>
              </a:cxn>
              <a:cxn ang="0">
                <a:pos x="connsiteX20038" y="connsiteY20038"/>
              </a:cxn>
              <a:cxn ang="0">
                <a:pos x="connsiteX20039" y="connsiteY20039"/>
              </a:cxn>
              <a:cxn ang="0">
                <a:pos x="connsiteX20040" y="connsiteY20040"/>
              </a:cxn>
              <a:cxn ang="0">
                <a:pos x="connsiteX20041" y="connsiteY20041"/>
              </a:cxn>
              <a:cxn ang="0">
                <a:pos x="connsiteX20042" y="connsiteY20042"/>
              </a:cxn>
              <a:cxn ang="0">
                <a:pos x="connsiteX20043" y="connsiteY20043"/>
              </a:cxn>
              <a:cxn ang="0">
                <a:pos x="connsiteX20044" y="connsiteY20044"/>
              </a:cxn>
              <a:cxn ang="0">
                <a:pos x="connsiteX20045" y="connsiteY20045"/>
              </a:cxn>
              <a:cxn ang="0">
                <a:pos x="connsiteX20046" y="connsiteY20046"/>
              </a:cxn>
              <a:cxn ang="0">
                <a:pos x="connsiteX20047" y="connsiteY20047"/>
              </a:cxn>
              <a:cxn ang="0">
                <a:pos x="connsiteX20048" y="connsiteY20048"/>
              </a:cxn>
              <a:cxn ang="0">
                <a:pos x="connsiteX20049" y="connsiteY20049"/>
              </a:cxn>
              <a:cxn ang="0">
                <a:pos x="connsiteX20050" y="connsiteY20050"/>
              </a:cxn>
              <a:cxn ang="0">
                <a:pos x="connsiteX20051" y="connsiteY20051"/>
              </a:cxn>
              <a:cxn ang="0">
                <a:pos x="connsiteX20052" y="connsiteY20052"/>
              </a:cxn>
              <a:cxn ang="0">
                <a:pos x="connsiteX20053" y="connsiteY20053"/>
              </a:cxn>
              <a:cxn ang="0">
                <a:pos x="connsiteX20054" y="connsiteY20054"/>
              </a:cxn>
              <a:cxn ang="0">
                <a:pos x="connsiteX20055" y="connsiteY20055"/>
              </a:cxn>
              <a:cxn ang="0">
                <a:pos x="connsiteX20056" y="connsiteY20056"/>
              </a:cxn>
              <a:cxn ang="0">
                <a:pos x="connsiteX20057" y="connsiteY20057"/>
              </a:cxn>
              <a:cxn ang="0">
                <a:pos x="connsiteX20058" y="connsiteY20058"/>
              </a:cxn>
              <a:cxn ang="0">
                <a:pos x="connsiteX20059" y="connsiteY20059"/>
              </a:cxn>
              <a:cxn ang="0">
                <a:pos x="connsiteX20060" y="connsiteY20060"/>
              </a:cxn>
              <a:cxn ang="0">
                <a:pos x="connsiteX20061" y="connsiteY20061"/>
              </a:cxn>
              <a:cxn ang="0">
                <a:pos x="connsiteX20062" y="connsiteY20062"/>
              </a:cxn>
              <a:cxn ang="0">
                <a:pos x="connsiteX20063" y="connsiteY20063"/>
              </a:cxn>
              <a:cxn ang="0">
                <a:pos x="connsiteX20064" y="connsiteY20064"/>
              </a:cxn>
              <a:cxn ang="0">
                <a:pos x="connsiteX20065" y="connsiteY20065"/>
              </a:cxn>
              <a:cxn ang="0">
                <a:pos x="connsiteX20066" y="connsiteY20066"/>
              </a:cxn>
              <a:cxn ang="0">
                <a:pos x="connsiteX20067" y="connsiteY20067"/>
              </a:cxn>
              <a:cxn ang="0">
                <a:pos x="connsiteX20068" y="connsiteY20068"/>
              </a:cxn>
              <a:cxn ang="0">
                <a:pos x="connsiteX20069" y="connsiteY20069"/>
              </a:cxn>
              <a:cxn ang="0">
                <a:pos x="connsiteX20070" y="connsiteY20070"/>
              </a:cxn>
              <a:cxn ang="0">
                <a:pos x="connsiteX20071" y="connsiteY20071"/>
              </a:cxn>
              <a:cxn ang="0">
                <a:pos x="connsiteX20072" y="connsiteY20072"/>
              </a:cxn>
              <a:cxn ang="0">
                <a:pos x="connsiteX20073" y="connsiteY20073"/>
              </a:cxn>
              <a:cxn ang="0">
                <a:pos x="connsiteX20074" y="connsiteY20074"/>
              </a:cxn>
              <a:cxn ang="0">
                <a:pos x="connsiteX20075" y="connsiteY20075"/>
              </a:cxn>
              <a:cxn ang="0">
                <a:pos x="connsiteX20076" y="connsiteY20076"/>
              </a:cxn>
              <a:cxn ang="0">
                <a:pos x="connsiteX20077" y="connsiteY20077"/>
              </a:cxn>
              <a:cxn ang="0">
                <a:pos x="connsiteX20078" y="connsiteY20078"/>
              </a:cxn>
              <a:cxn ang="0">
                <a:pos x="connsiteX20079" y="connsiteY20079"/>
              </a:cxn>
              <a:cxn ang="0">
                <a:pos x="connsiteX20080" y="connsiteY20080"/>
              </a:cxn>
              <a:cxn ang="0">
                <a:pos x="connsiteX20081" y="connsiteY20081"/>
              </a:cxn>
              <a:cxn ang="0">
                <a:pos x="connsiteX20082" y="connsiteY20082"/>
              </a:cxn>
              <a:cxn ang="0">
                <a:pos x="connsiteX20083" y="connsiteY20083"/>
              </a:cxn>
              <a:cxn ang="0">
                <a:pos x="connsiteX20084" y="connsiteY20084"/>
              </a:cxn>
              <a:cxn ang="0">
                <a:pos x="connsiteX20085" y="connsiteY20085"/>
              </a:cxn>
              <a:cxn ang="0">
                <a:pos x="connsiteX20086" y="connsiteY20086"/>
              </a:cxn>
              <a:cxn ang="0">
                <a:pos x="connsiteX20087" y="connsiteY20087"/>
              </a:cxn>
              <a:cxn ang="0">
                <a:pos x="connsiteX20088" y="connsiteY20088"/>
              </a:cxn>
              <a:cxn ang="0">
                <a:pos x="connsiteX20089" y="connsiteY20089"/>
              </a:cxn>
              <a:cxn ang="0">
                <a:pos x="connsiteX20090" y="connsiteY20090"/>
              </a:cxn>
              <a:cxn ang="0">
                <a:pos x="connsiteX20091" y="connsiteY20091"/>
              </a:cxn>
              <a:cxn ang="0">
                <a:pos x="connsiteX20092" y="connsiteY20092"/>
              </a:cxn>
              <a:cxn ang="0">
                <a:pos x="connsiteX20093" y="connsiteY20093"/>
              </a:cxn>
              <a:cxn ang="0">
                <a:pos x="connsiteX20094" y="connsiteY20094"/>
              </a:cxn>
              <a:cxn ang="0">
                <a:pos x="connsiteX20095" y="connsiteY20095"/>
              </a:cxn>
              <a:cxn ang="0">
                <a:pos x="connsiteX20096" y="connsiteY20096"/>
              </a:cxn>
              <a:cxn ang="0">
                <a:pos x="connsiteX20097" y="connsiteY20097"/>
              </a:cxn>
              <a:cxn ang="0">
                <a:pos x="connsiteX20098" y="connsiteY20098"/>
              </a:cxn>
              <a:cxn ang="0">
                <a:pos x="connsiteX20099" y="connsiteY20099"/>
              </a:cxn>
              <a:cxn ang="0">
                <a:pos x="connsiteX20100" y="connsiteY20100"/>
              </a:cxn>
              <a:cxn ang="0">
                <a:pos x="connsiteX20101" y="connsiteY20101"/>
              </a:cxn>
              <a:cxn ang="0">
                <a:pos x="connsiteX20102" y="connsiteY20102"/>
              </a:cxn>
              <a:cxn ang="0">
                <a:pos x="connsiteX20103" y="connsiteY20103"/>
              </a:cxn>
              <a:cxn ang="0">
                <a:pos x="connsiteX20104" y="connsiteY20104"/>
              </a:cxn>
              <a:cxn ang="0">
                <a:pos x="connsiteX20105" y="connsiteY20105"/>
              </a:cxn>
              <a:cxn ang="0">
                <a:pos x="connsiteX20106" y="connsiteY20106"/>
              </a:cxn>
              <a:cxn ang="0">
                <a:pos x="connsiteX20107" y="connsiteY20107"/>
              </a:cxn>
              <a:cxn ang="0">
                <a:pos x="connsiteX20108" y="connsiteY20108"/>
              </a:cxn>
              <a:cxn ang="0">
                <a:pos x="connsiteX20109" y="connsiteY20109"/>
              </a:cxn>
              <a:cxn ang="0">
                <a:pos x="connsiteX20110" y="connsiteY20110"/>
              </a:cxn>
              <a:cxn ang="0">
                <a:pos x="connsiteX20111" y="connsiteY20111"/>
              </a:cxn>
              <a:cxn ang="0">
                <a:pos x="connsiteX20112" y="connsiteY20112"/>
              </a:cxn>
              <a:cxn ang="0">
                <a:pos x="connsiteX20113" y="connsiteY20113"/>
              </a:cxn>
              <a:cxn ang="0">
                <a:pos x="connsiteX20114" y="connsiteY20114"/>
              </a:cxn>
              <a:cxn ang="0">
                <a:pos x="connsiteX20115" y="connsiteY20115"/>
              </a:cxn>
              <a:cxn ang="0">
                <a:pos x="connsiteX20116" y="connsiteY20116"/>
              </a:cxn>
              <a:cxn ang="0">
                <a:pos x="connsiteX20117" y="connsiteY20117"/>
              </a:cxn>
              <a:cxn ang="0">
                <a:pos x="connsiteX20118" y="connsiteY20118"/>
              </a:cxn>
              <a:cxn ang="0">
                <a:pos x="connsiteX20119" y="connsiteY20119"/>
              </a:cxn>
              <a:cxn ang="0">
                <a:pos x="connsiteX20120" y="connsiteY20120"/>
              </a:cxn>
              <a:cxn ang="0">
                <a:pos x="connsiteX20121" y="connsiteY20121"/>
              </a:cxn>
              <a:cxn ang="0">
                <a:pos x="connsiteX20122" y="connsiteY20122"/>
              </a:cxn>
              <a:cxn ang="0">
                <a:pos x="connsiteX20123" y="connsiteY20123"/>
              </a:cxn>
              <a:cxn ang="0">
                <a:pos x="connsiteX20124" y="connsiteY20124"/>
              </a:cxn>
              <a:cxn ang="0">
                <a:pos x="connsiteX20125" y="connsiteY20125"/>
              </a:cxn>
              <a:cxn ang="0">
                <a:pos x="connsiteX20126" y="connsiteY20126"/>
              </a:cxn>
              <a:cxn ang="0">
                <a:pos x="connsiteX20127" y="connsiteY20127"/>
              </a:cxn>
              <a:cxn ang="0">
                <a:pos x="connsiteX20128" y="connsiteY20128"/>
              </a:cxn>
              <a:cxn ang="0">
                <a:pos x="connsiteX20129" y="connsiteY20129"/>
              </a:cxn>
              <a:cxn ang="0">
                <a:pos x="connsiteX20130" y="connsiteY20130"/>
              </a:cxn>
              <a:cxn ang="0">
                <a:pos x="connsiteX20131" y="connsiteY20131"/>
              </a:cxn>
              <a:cxn ang="0">
                <a:pos x="connsiteX20132" y="connsiteY20132"/>
              </a:cxn>
              <a:cxn ang="0">
                <a:pos x="connsiteX20133" y="connsiteY20133"/>
              </a:cxn>
              <a:cxn ang="0">
                <a:pos x="connsiteX20134" y="connsiteY20134"/>
              </a:cxn>
              <a:cxn ang="0">
                <a:pos x="connsiteX20135" y="connsiteY20135"/>
              </a:cxn>
              <a:cxn ang="0">
                <a:pos x="connsiteX20136" y="connsiteY20136"/>
              </a:cxn>
              <a:cxn ang="0">
                <a:pos x="connsiteX20137" y="connsiteY20137"/>
              </a:cxn>
              <a:cxn ang="0">
                <a:pos x="connsiteX20138" y="connsiteY20138"/>
              </a:cxn>
              <a:cxn ang="0">
                <a:pos x="connsiteX20139" y="connsiteY20139"/>
              </a:cxn>
              <a:cxn ang="0">
                <a:pos x="connsiteX20140" y="connsiteY20140"/>
              </a:cxn>
              <a:cxn ang="0">
                <a:pos x="connsiteX20141" y="connsiteY20141"/>
              </a:cxn>
              <a:cxn ang="0">
                <a:pos x="connsiteX20142" y="connsiteY20142"/>
              </a:cxn>
              <a:cxn ang="0">
                <a:pos x="connsiteX20143" y="connsiteY20143"/>
              </a:cxn>
              <a:cxn ang="0">
                <a:pos x="connsiteX20144" y="connsiteY20144"/>
              </a:cxn>
              <a:cxn ang="0">
                <a:pos x="connsiteX20145" y="connsiteY20145"/>
              </a:cxn>
              <a:cxn ang="0">
                <a:pos x="connsiteX20146" y="connsiteY20146"/>
              </a:cxn>
              <a:cxn ang="0">
                <a:pos x="connsiteX20147" y="connsiteY20147"/>
              </a:cxn>
              <a:cxn ang="0">
                <a:pos x="connsiteX20148" y="connsiteY20148"/>
              </a:cxn>
              <a:cxn ang="0">
                <a:pos x="connsiteX20149" y="connsiteY20149"/>
              </a:cxn>
              <a:cxn ang="0">
                <a:pos x="connsiteX20150" y="connsiteY20150"/>
              </a:cxn>
              <a:cxn ang="0">
                <a:pos x="connsiteX20151" y="connsiteY20151"/>
              </a:cxn>
              <a:cxn ang="0">
                <a:pos x="connsiteX20152" y="connsiteY20152"/>
              </a:cxn>
              <a:cxn ang="0">
                <a:pos x="connsiteX20153" y="connsiteY20153"/>
              </a:cxn>
              <a:cxn ang="0">
                <a:pos x="connsiteX20154" y="connsiteY20154"/>
              </a:cxn>
              <a:cxn ang="0">
                <a:pos x="connsiteX20155" y="connsiteY20155"/>
              </a:cxn>
              <a:cxn ang="0">
                <a:pos x="connsiteX20156" y="connsiteY20156"/>
              </a:cxn>
              <a:cxn ang="0">
                <a:pos x="connsiteX20157" y="connsiteY20157"/>
              </a:cxn>
              <a:cxn ang="0">
                <a:pos x="connsiteX20158" y="connsiteY20158"/>
              </a:cxn>
              <a:cxn ang="0">
                <a:pos x="connsiteX20159" y="connsiteY20159"/>
              </a:cxn>
              <a:cxn ang="0">
                <a:pos x="connsiteX20160" y="connsiteY20160"/>
              </a:cxn>
              <a:cxn ang="0">
                <a:pos x="connsiteX20161" y="connsiteY20161"/>
              </a:cxn>
              <a:cxn ang="0">
                <a:pos x="connsiteX20162" y="connsiteY20162"/>
              </a:cxn>
              <a:cxn ang="0">
                <a:pos x="connsiteX20163" y="connsiteY20163"/>
              </a:cxn>
              <a:cxn ang="0">
                <a:pos x="connsiteX20164" y="connsiteY20164"/>
              </a:cxn>
              <a:cxn ang="0">
                <a:pos x="connsiteX20165" y="connsiteY20165"/>
              </a:cxn>
              <a:cxn ang="0">
                <a:pos x="connsiteX20166" y="connsiteY20166"/>
              </a:cxn>
              <a:cxn ang="0">
                <a:pos x="connsiteX20167" y="connsiteY20167"/>
              </a:cxn>
              <a:cxn ang="0">
                <a:pos x="connsiteX20168" y="connsiteY20168"/>
              </a:cxn>
              <a:cxn ang="0">
                <a:pos x="connsiteX20169" y="connsiteY20169"/>
              </a:cxn>
              <a:cxn ang="0">
                <a:pos x="connsiteX20170" y="connsiteY20170"/>
              </a:cxn>
              <a:cxn ang="0">
                <a:pos x="connsiteX20171" y="connsiteY20171"/>
              </a:cxn>
              <a:cxn ang="0">
                <a:pos x="connsiteX20172" y="connsiteY20172"/>
              </a:cxn>
              <a:cxn ang="0">
                <a:pos x="connsiteX20173" y="connsiteY20173"/>
              </a:cxn>
              <a:cxn ang="0">
                <a:pos x="connsiteX20174" y="connsiteY20174"/>
              </a:cxn>
              <a:cxn ang="0">
                <a:pos x="connsiteX20175" y="connsiteY20175"/>
              </a:cxn>
              <a:cxn ang="0">
                <a:pos x="connsiteX20176" y="connsiteY20176"/>
              </a:cxn>
              <a:cxn ang="0">
                <a:pos x="connsiteX20177" y="connsiteY20177"/>
              </a:cxn>
              <a:cxn ang="0">
                <a:pos x="connsiteX20178" y="connsiteY20178"/>
              </a:cxn>
              <a:cxn ang="0">
                <a:pos x="connsiteX20179" y="connsiteY20179"/>
              </a:cxn>
              <a:cxn ang="0">
                <a:pos x="connsiteX20180" y="connsiteY20180"/>
              </a:cxn>
              <a:cxn ang="0">
                <a:pos x="connsiteX20181" y="connsiteY20181"/>
              </a:cxn>
              <a:cxn ang="0">
                <a:pos x="connsiteX20182" y="connsiteY20182"/>
              </a:cxn>
              <a:cxn ang="0">
                <a:pos x="connsiteX20183" y="connsiteY20183"/>
              </a:cxn>
              <a:cxn ang="0">
                <a:pos x="connsiteX20184" y="connsiteY20184"/>
              </a:cxn>
              <a:cxn ang="0">
                <a:pos x="connsiteX20185" y="connsiteY20185"/>
              </a:cxn>
              <a:cxn ang="0">
                <a:pos x="connsiteX20186" y="connsiteY20186"/>
              </a:cxn>
              <a:cxn ang="0">
                <a:pos x="connsiteX20187" y="connsiteY20187"/>
              </a:cxn>
              <a:cxn ang="0">
                <a:pos x="connsiteX20188" y="connsiteY20188"/>
              </a:cxn>
              <a:cxn ang="0">
                <a:pos x="connsiteX20189" y="connsiteY20189"/>
              </a:cxn>
              <a:cxn ang="0">
                <a:pos x="connsiteX20190" y="connsiteY20190"/>
              </a:cxn>
              <a:cxn ang="0">
                <a:pos x="connsiteX20191" y="connsiteY20191"/>
              </a:cxn>
              <a:cxn ang="0">
                <a:pos x="connsiteX20192" y="connsiteY20192"/>
              </a:cxn>
              <a:cxn ang="0">
                <a:pos x="connsiteX20193" y="connsiteY20193"/>
              </a:cxn>
              <a:cxn ang="0">
                <a:pos x="connsiteX20194" y="connsiteY20194"/>
              </a:cxn>
              <a:cxn ang="0">
                <a:pos x="connsiteX20195" y="connsiteY20195"/>
              </a:cxn>
              <a:cxn ang="0">
                <a:pos x="connsiteX20196" y="connsiteY20196"/>
              </a:cxn>
              <a:cxn ang="0">
                <a:pos x="connsiteX20197" y="connsiteY20197"/>
              </a:cxn>
              <a:cxn ang="0">
                <a:pos x="connsiteX20198" y="connsiteY20198"/>
              </a:cxn>
              <a:cxn ang="0">
                <a:pos x="connsiteX20199" y="connsiteY20199"/>
              </a:cxn>
              <a:cxn ang="0">
                <a:pos x="connsiteX20200" y="connsiteY20200"/>
              </a:cxn>
              <a:cxn ang="0">
                <a:pos x="connsiteX20201" y="connsiteY20201"/>
              </a:cxn>
              <a:cxn ang="0">
                <a:pos x="connsiteX20202" y="connsiteY20202"/>
              </a:cxn>
              <a:cxn ang="0">
                <a:pos x="connsiteX20203" y="connsiteY20203"/>
              </a:cxn>
              <a:cxn ang="0">
                <a:pos x="connsiteX20204" y="connsiteY20204"/>
              </a:cxn>
              <a:cxn ang="0">
                <a:pos x="connsiteX20205" y="connsiteY20205"/>
              </a:cxn>
              <a:cxn ang="0">
                <a:pos x="connsiteX20206" y="connsiteY20206"/>
              </a:cxn>
              <a:cxn ang="0">
                <a:pos x="connsiteX20207" y="connsiteY20207"/>
              </a:cxn>
              <a:cxn ang="0">
                <a:pos x="connsiteX20208" y="connsiteY20208"/>
              </a:cxn>
              <a:cxn ang="0">
                <a:pos x="connsiteX20209" y="connsiteY20209"/>
              </a:cxn>
              <a:cxn ang="0">
                <a:pos x="connsiteX20210" y="connsiteY20210"/>
              </a:cxn>
              <a:cxn ang="0">
                <a:pos x="connsiteX20211" y="connsiteY20211"/>
              </a:cxn>
              <a:cxn ang="0">
                <a:pos x="connsiteX20212" y="connsiteY20212"/>
              </a:cxn>
              <a:cxn ang="0">
                <a:pos x="connsiteX20213" y="connsiteY20213"/>
              </a:cxn>
              <a:cxn ang="0">
                <a:pos x="connsiteX20214" y="connsiteY20214"/>
              </a:cxn>
              <a:cxn ang="0">
                <a:pos x="connsiteX20215" y="connsiteY20215"/>
              </a:cxn>
              <a:cxn ang="0">
                <a:pos x="connsiteX20216" y="connsiteY20216"/>
              </a:cxn>
              <a:cxn ang="0">
                <a:pos x="connsiteX20217" y="connsiteY20217"/>
              </a:cxn>
              <a:cxn ang="0">
                <a:pos x="connsiteX20218" y="connsiteY20218"/>
              </a:cxn>
              <a:cxn ang="0">
                <a:pos x="connsiteX20219" y="connsiteY20219"/>
              </a:cxn>
              <a:cxn ang="0">
                <a:pos x="connsiteX20220" y="connsiteY20220"/>
              </a:cxn>
              <a:cxn ang="0">
                <a:pos x="connsiteX20221" y="connsiteY20221"/>
              </a:cxn>
              <a:cxn ang="0">
                <a:pos x="connsiteX20222" y="connsiteY20222"/>
              </a:cxn>
              <a:cxn ang="0">
                <a:pos x="connsiteX20223" y="connsiteY20223"/>
              </a:cxn>
              <a:cxn ang="0">
                <a:pos x="connsiteX20224" y="connsiteY20224"/>
              </a:cxn>
              <a:cxn ang="0">
                <a:pos x="connsiteX20225" y="connsiteY20225"/>
              </a:cxn>
              <a:cxn ang="0">
                <a:pos x="connsiteX20226" y="connsiteY20226"/>
              </a:cxn>
              <a:cxn ang="0">
                <a:pos x="connsiteX20227" y="connsiteY20227"/>
              </a:cxn>
              <a:cxn ang="0">
                <a:pos x="connsiteX20228" y="connsiteY20228"/>
              </a:cxn>
              <a:cxn ang="0">
                <a:pos x="connsiteX20229" y="connsiteY20229"/>
              </a:cxn>
              <a:cxn ang="0">
                <a:pos x="connsiteX20230" y="connsiteY20230"/>
              </a:cxn>
              <a:cxn ang="0">
                <a:pos x="connsiteX20231" y="connsiteY20231"/>
              </a:cxn>
              <a:cxn ang="0">
                <a:pos x="connsiteX20232" y="connsiteY20232"/>
              </a:cxn>
              <a:cxn ang="0">
                <a:pos x="connsiteX20233" y="connsiteY20233"/>
              </a:cxn>
              <a:cxn ang="0">
                <a:pos x="connsiteX20234" y="connsiteY20234"/>
              </a:cxn>
              <a:cxn ang="0">
                <a:pos x="connsiteX20235" y="connsiteY20235"/>
              </a:cxn>
              <a:cxn ang="0">
                <a:pos x="connsiteX20236" y="connsiteY20236"/>
              </a:cxn>
              <a:cxn ang="0">
                <a:pos x="connsiteX20237" y="connsiteY20237"/>
              </a:cxn>
              <a:cxn ang="0">
                <a:pos x="connsiteX20238" y="connsiteY20238"/>
              </a:cxn>
              <a:cxn ang="0">
                <a:pos x="connsiteX20239" y="connsiteY20239"/>
              </a:cxn>
              <a:cxn ang="0">
                <a:pos x="connsiteX20240" y="connsiteY20240"/>
              </a:cxn>
              <a:cxn ang="0">
                <a:pos x="connsiteX20241" y="connsiteY20241"/>
              </a:cxn>
              <a:cxn ang="0">
                <a:pos x="connsiteX20242" y="connsiteY20242"/>
              </a:cxn>
              <a:cxn ang="0">
                <a:pos x="connsiteX20243" y="connsiteY20243"/>
              </a:cxn>
              <a:cxn ang="0">
                <a:pos x="connsiteX20244" y="connsiteY20244"/>
              </a:cxn>
              <a:cxn ang="0">
                <a:pos x="connsiteX20245" y="connsiteY20245"/>
              </a:cxn>
              <a:cxn ang="0">
                <a:pos x="connsiteX20246" y="connsiteY20246"/>
              </a:cxn>
              <a:cxn ang="0">
                <a:pos x="connsiteX20247" y="connsiteY20247"/>
              </a:cxn>
              <a:cxn ang="0">
                <a:pos x="connsiteX20248" y="connsiteY20248"/>
              </a:cxn>
              <a:cxn ang="0">
                <a:pos x="connsiteX20249" y="connsiteY20249"/>
              </a:cxn>
              <a:cxn ang="0">
                <a:pos x="connsiteX20250" y="connsiteY20250"/>
              </a:cxn>
              <a:cxn ang="0">
                <a:pos x="connsiteX20251" y="connsiteY20251"/>
              </a:cxn>
              <a:cxn ang="0">
                <a:pos x="connsiteX20252" y="connsiteY20252"/>
              </a:cxn>
              <a:cxn ang="0">
                <a:pos x="connsiteX20253" y="connsiteY20253"/>
              </a:cxn>
              <a:cxn ang="0">
                <a:pos x="connsiteX20254" y="connsiteY20254"/>
              </a:cxn>
              <a:cxn ang="0">
                <a:pos x="connsiteX20255" y="connsiteY20255"/>
              </a:cxn>
              <a:cxn ang="0">
                <a:pos x="connsiteX20256" y="connsiteY20256"/>
              </a:cxn>
              <a:cxn ang="0">
                <a:pos x="connsiteX20257" y="connsiteY20257"/>
              </a:cxn>
              <a:cxn ang="0">
                <a:pos x="connsiteX20258" y="connsiteY20258"/>
              </a:cxn>
              <a:cxn ang="0">
                <a:pos x="connsiteX20259" y="connsiteY20259"/>
              </a:cxn>
              <a:cxn ang="0">
                <a:pos x="connsiteX20260" y="connsiteY20260"/>
              </a:cxn>
              <a:cxn ang="0">
                <a:pos x="connsiteX20261" y="connsiteY20261"/>
              </a:cxn>
              <a:cxn ang="0">
                <a:pos x="connsiteX20262" y="connsiteY20262"/>
              </a:cxn>
              <a:cxn ang="0">
                <a:pos x="connsiteX20263" y="connsiteY20263"/>
              </a:cxn>
              <a:cxn ang="0">
                <a:pos x="connsiteX20264" y="connsiteY20264"/>
              </a:cxn>
              <a:cxn ang="0">
                <a:pos x="connsiteX20265" y="connsiteY20265"/>
              </a:cxn>
              <a:cxn ang="0">
                <a:pos x="connsiteX20266" y="connsiteY20266"/>
              </a:cxn>
              <a:cxn ang="0">
                <a:pos x="connsiteX20267" y="connsiteY20267"/>
              </a:cxn>
              <a:cxn ang="0">
                <a:pos x="connsiteX20268" y="connsiteY20268"/>
              </a:cxn>
              <a:cxn ang="0">
                <a:pos x="connsiteX20269" y="connsiteY20269"/>
              </a:cxn>
              <a:cxn ang="0">
                <a:pos x="connsiteX20270" y="connsiteY20270"/>
              </a:cxn>
              <a:cxn ang="0">
                <a:pos x="connsiteX20271" y="connsiteY20271"/>
              </a:cxn>
              <a:cxn ang="0">
                <a:pos x="connsiteX20272" y="connsiteY20272"/>
              </a:cxn>
              <a:cxn ang="0">
                <a:pos x="connsiteX20273" y="connsiteY20273"/>
              </a:cxn>
              <a:cxn ang="0">
                <a:pos x="connsiteX20274" y="connsiteY20274"/>
              </a:cxn>
              <a:cxn ang="0">
                <a:pos x="connsiteX20275" y="connsiteY20275"/>
              </a:cxn>
              <a:cxn ang="0">
                <a:pos x="connsiteX20276" y="connsiteY20276"/>
              </a:cxn>
              <a:cxn ang="0">
                <a:pos x="connsiteX20277" y="connsiteY20277"/>
              </a:cxn>
              <a:cxn ang="0">
                <a:pos x="connsiteX20278" y="connsiteY20278"/>
              </a:cxn>
              <a:cxn ang="0">
                <a:pos x="connsiteX20279" y="connsiteY20279"/>
              </a:cxn>
              <a:cxn ang="0">
                <a:pos x="connsiteX20280" y="connsiteY20280"/>
              </a:cxn>
              <a:cxn ang="0">
                <a:pos x="connsiteX20281" y="connsiteY20281"/>
              </a:cxn>
              <a:cxn ang="0">
                <a:pos x="connsiteX20282" y="connsiteY20282"/>
              </a:cxn>
              <a:cxn ang="0">
                <a:pos x="connsiteX20283" y="connsiteY20283"/>
              </a:cxn>
              <a:cxn ang="0">
                <a:pos x="connsiteX20284" y="connsiteY20284"/>
              </a:cxn>
              <a:cxn ang="0">
                <a:pos x="connsiteX20285" y="connsiteY20285"/>
              </a:cxn>
              <a:cxn ang="0">
                <a:pos x="connsiteX20286" y="connsiteY20286"/>
              </a:cxn>
              <a:cxn ang="0">
                <a:pos x="connsiteX20287" y="connsiteY20287"/>
              </a:cxn>
              <a:cxn ang="0">
                <a:pos x="connsiteX20288" y="connsiteY20288"/>
              </a:cxn>
              <a:cxn ang="0">
                <a:pos x="connsiteX20289" y="connsiteY20289"/>
              </a:cxn>
              <a:cxn ang="0">
                <a:pos x="connsiteX20290" y="connsiteY20290"/>
              </a:cxn>
              <a:cxn ang="0">
                <a:pos x="connsiteX20291" y="connsiteY20291"/>
              </a:cxn>
              <a:cxn ang="0">
                <a:pos x="connsiteX20292" y="connsiteY20292"/>
              </a:cxn>
              <a:cxn ang="0">
                <a:pos x="connsiteX20293" y="connsiteY20293"/>
              </a:cxn>
              <a:cxn ang="0">
                <a:pos x="connsiteX20294" y="connsiteY20294"/>
              </a:cxn>
              <a:cxn ang="0">
                <a:pos x="connsiteX20295" y="connsiteY20295"/>
              </a:cxn>
              <a:cxn ang="0">
                <a:pos x="connsiteX20296" y="connsiteY20296"/>
              </a:cxn>
              <a:cxn ang="0">
                <a:pos x="connsiteX20297" y="connsiteY20297"/>
              </a:cxn>
              <a:cxn ang="0">
                <a:pos x="connsiteX20298" y="connsiteY20298"/>
              </a:cxn>
              <a:cxn ang="0">
                <a:pos x="connsiteX20299" y="connsiteY20299"/>
              </a:cxn>
              <a:cxn ang="0">
                <a:pos x="connsiteX20300" y="connsiteY20300"/>
              </a:cxn>
              <a:cxn ang="0">
                <a:pos x="connsiteX20301" y="connsiteY20301"/>
              </a:cxn>
              <a:cxn ang="0">
                <a:pos x="connsiteX20302" y="connsiteY20302"/>
              </a:cxn>
              <a:cxn ang="0">
                <a:pos x="connsiteX20303" y="connsiteY20303"/>
              </a:cxn>
              <a:cxn ang="0">
                <a:pos x="connsiteX20304" y="connsiteY20304"/>
              </a:cxn>
              <a:cxn ang="0">
                <a:pos x="connsiteX20305" y="connsiteY20305"/>
              </a:cxn>
              <a:cxn ang="0">
                <a:pos x="connsiteX20306" y="connsiteY20306"/>
              </a:cxn>
              <a:cxn ang="0">
                <a:pos x="connsiteX20307" y="connsiteY20307"/>
              </a:cxn>
              <a:cxn ang="0">
                <a:pos x="connsiteX20308" y="connsiteY20308"/>
              </a:cxn>
              <a:cxn ang="0">
                <a:pos x="connsiteX20309" y="connsiteY20309"/>
              </a:cxn>
              <a:cxn ang="0">
                <a:pos x="connsiteX20310" y="connsiteY20310"/>
              </a:cxn>
              <a:cxn ang="0">
                <a:pos x="connsiteX20311" y="connsiteY20311"/>
              </a:cxn>
              <a:cxn ang="0">
                <a:pos x="connsiteX20312" y="connsiteY20312"/>
              </a:cxn>
              <a:cxn ang="0">
                <a:pos x="connsiteX20313" y="connsiteY20313"/>
              </a:cxn>
              <a:cxn ang="0">
                <a:pos x="connsiteX20314" y="connsiteY20314"/>
              </a:cxn>
              <a:cxn ang="0">
                <a:pos x="connsiteX20315" y="connsiteY20315"/>
              </a:cxn>
              <a:cxn ang="0">
                <a:pos x="connsiteX20316" y="connsiteY20316"/>
              </a:cxn>
              <a:cxn ang="0">
                <a:pos x="connsiteX20317" y="connsiteY20317"/>
              </a:cxn>
              <a:cxn ang="0">
                <a:pos x="connsiteX20318" y="connsiteY20318"/>
              </a:cxn>
              <a:cxn ang="0">
                <a:pos x="connsiteX20319" y="connsiteY20319"/>
              </a:cxn>
              <a:cxn ang="0">
                <a:pos x="connsiteX20320" y="connsiteY20320"/>
              </a:cxn>
              <a:cxn ang="0">
                <a:pos x="connsiteX20321" y="connsiteY20321"/>
              </a:cxn>
              <a:cxn ang="0">
                <a:pos x="connsiteX20322" y="connsiteY20322"/>
              </a:cxn>
              <a:cxn ang="0">
                <a:pos x="connsiteX20323" y="connsiteY20323"/>
              </a:cxn>
              <a:cxn ang="0">
                <a:pos x="connsiteX20324" y="connsiteY20324"/>
              </a:cxn>
              <a:cxn ang="0">
                <a:pos x="connsiteX20325" y="connsiteY20325"/>
              </a:cxn>
              <a:cxn ang="0">
                <a:pos x="connsiteX20326" y="connsiteY20326"/>
              </a:cxn>
              <a:cxn ang="0">
                <a:pos x="connsiteX20327" y="connsiteY20327"/>
              </a:cxn>
              <a:cxn ang="0">
                <a:pos x="connsiteX20328" y="connsiteY20328"/>
              </a:cxn>
              <a:cxn ang="0">
                <a:pos x="connsiteX20329" y="connsiteY20329"/>
              </a:cxn>
              <a:cxn ang="0">
                <a:pos x="connsiteX20330" y="connsiteY20330"/>
              </a:cxn>
              <a:cxn ang="0">
                <a:pos x="connsiteX20331" y="connsiteY20331"/>
              </a:cxn>
              <a:cxn ang="0">
                <a:pos x="connsiteX20332" y="connsiteY20332"/>
              </a:cxn>
              <a:cxn ang="0">
                <a:pos x="connsiteX20333" y="connsiteY20333"/>
              </a:cxn>
              <a:cxn ang="0">
                <a:pos x="connsiteX20334" y="connsiteY20334"/>
              </a:cxn>
              <a:cxn ang="0">
                <a:pos x="connsiteX20335" y="connsiteY20335"/>
              </a:cxn>
              <a:cxn ang="0">
                <a:pos x="connsiteX20336" y="connsiteY20336"/>
              </a:cxn>
              <a:cxn ang="0">
                <a:pos x="connsiteX20337" y="connsiteY20337"/>
              </a:cxn>
              <a:cxn ang="0">
                <a:pos x="connsiteX20338" y="connsiteY20338"/>
              </a:cxn>
              <a:cxn ang="0">
                <a:pos x="connsiteX20339" y="connsiteY20339"/>
              </a:cxn>
              <a:cxn ang="0">
                <a:pos x="connsiteX20340" y="connsiteY20340"/>
              </a:cxn>
              <a:cxn ang="0">
                <a:pos x="connsiteX20341" y="connsiteY20341"/>
              </a:cxn>
              <a:cxn ang="0">
                <a:pos x="connsiteX20342" y="connsiteY20342"/>
              </a:cxn>
              <a:cxn ang="0">
                <a:pos x="connsiteX20343" y="connsiteY20343"/>
              </a:cxn>
              <a:cxn ang="0">
                <a:pos x="connsiteX20344" y="connsiteY20344"/>
              </a:cxn>
              <a:cxn ang="0">
                <a:pos x="connsiteX20345" y="connsiteY20345"/>
              </a:cxn>
              <a:cxn ang="0">
                <a:pos x="connsiteX20346" y="connsiteY20346"/>
              </a:cxn>
              <a:cxn ang="0">
                <a:pos x="connsiteX20347" y="connsiteY20347"/>
              </a:cxn>
              <a:cxn ang="0">
                <a:pos x="connsiteX20348" y="connsiteY20348"/>
              </a:cxn>
              <a:cxn ang="0">
                <a:pos x="connsiteX20349" y="connsiteY20349"/>
              </a:cxn>
              <a:cxn ang="0">
                <a:pos x="connsiteX20350" y="connsiteY20350"/>
              </a:cxn>
              <a:cxn ang="0">
                <a:pos x="connsiteX20351" y="connsiteY20351"/>
              </a:cxn>
              <a:cxn ang="0">
                <a:pos x="connsiteX20352" y="connsiteY20352"/>
              </a:cxn>
              <a:cxn ang="0">
                <a:pos x="connsiteX20353" y="connsiteY20353"/>
              </a:cxn>
              <a:cxn ang="0">
                <a:pos x="connsiteX20354" y="connsiteY20354"/>
              </a:cxn>
              <a:cxn ang="0">
                <a:pos x="connsiteX20355" y="connsiteY20355"/>
              </a:cxn>
              <a:cxn ang="0">
                <a:pos x="connsiteX20356" y="connsiteY20356"/>
              </a:cxn>
              <a:cxn ang="0">
                <a:pos x="connsiteX20357" y="connsiteY20357"/>
              </a:cxn>
              <a:cxn ang="0">
                <a:pos x="connsiteX20358" y="connsiteY20358"/>
              </a:cxn>
              <a:cxn ang="0">
                <a:pos x="connsiteX20359" y="connsiteY20359"/>
              </a:cxn>
              <a:cxn ang="0">
                <a:pos x="connsiteX20360" y="connsiteY20360"/>
              </a:cxn>
              <a:cxn ang="0">
                <a:pos x="connsiteX20361" y="connsiteY20361"/>
              </a:cxn>
              <a:cxn ang="0">
                <a:pos x="connsiteX20362" y="connsiteY20362"/>
              </a:cxn>
              <a:cxn ang="0">
                <a:pos x="connsiteX20363" y="connsiteY20363"/>
              </a:cxn>
              <a:cxn ang="0">
                <a:pos x="connsiteX20364" y="connsiteY20364"/>
              </a:cxn>
              <a:cxn ang="0">
                <a:pos x="connsiteX20365" y="connsiteY20365"/>
              </a:cxn>
              <a:cxn ang="0">
                <a:pos x="connsiteX20366" y="connsiteY20366"/>
              </a:cxn>
              <a:cxn ang="0">
                <a:pos x="connsiteX20367" y="connsiteY20367"/>
              </a:cxn>
              <a:cxn ang="0">
                <a:pos x="connsiteX20368" y="connsiteY20368"/>
              </a:cxn>
              <a:cxn ang="0">
                <a:pos x="connsiteX20369" y="connsiteY20369"/>
              </a:cxn>
              <a:cxn ang="0">
                <a:pos x="connsiteX20370" y="connsiteY20370"/>
              </a:cxn>
              <a:cxn ang="0">
                <a:pos x="connsiteX20371" y="connsiteY20371"/>
              </a:cxn>
              <a:cxn ang="0">
                <a:pos x="connsiteX20372" y="connsiteY20372"/>
              </a:cxn>
              <a:cxn ang="0">
                <a:pos x="connsiteX20373" y="connsiteY20373"/>
              </a:cxn>
              <a:cxn ang="0">
                <a:pos x="connsiteX20374" y="connsiteY20374"/>
              </a:cxn>
              <a:cxn ang="0">
                <a:pos x="connsiteX20375" y="connsiteY20375"/>
              </a:cxn>
              <a:cxn ang="0">
                <a:pos x="connsiteX20376" y="connsiteY20376"/>
              </a:cxn>
              <a:cxn ang="0">
                <a:pos x="connsiteX20377" y="connsiteY20377"/>
              </a:cxn>
              <a:cxn ang="0">
                <a:pos x="connsiteX20378" y="connsiteY20378"/>
              </a:cxn>
              <a:cxn ang="0">
                <a:pos x="connsiteX20379" y="connsiteY20379"/>
              </a:cxn>
              <a:cxn ang="0">
                <a:pos x="connsiteX20380" y="connsiteY20380"/>
              </a:cxn>
              <a:cxn ang="0">
                <a:pos x="connsiteX20381" y="connsiteY20381"/>
              </a:cxn>
              <a:cxn ang="0">
                <a:pos x="connsiteX20382" y="connsiteY20382"/>
              </a:cxn>
              <a:cxn ang="0">
                <a:pos x="connsiteX20383" y="connsiteY20383"/>
              </a:cxn>
              <a:cxn ang="0">
                <a:pos x="connsiteX20384" y="connsiteY20384"/>
              </a:cxn>
              <a:cxn ang="0">
                <a:pos x="connsiteX20385" y="connsiteY20385"/>
              </a:cxn>
              <a:cxn ang="0">
                <a:pos x="connsiteX20386" y="connsiteY20386"/>
              </a:cxn>
              <a:cxn ang="0">
                <a:pos x="connsiteX20387" y="connsiteY20387"/>
              </a:cxn>
              <a:cxn ang="0">
                <a:pos x="connsiteX20388" y="connsiteY20388"/>
              </a:cxn>
              <a:cxn ang="0">
                <a:pos x="connsiteX20389" y="connsiteY20389"/>
              </a:cxn>
              <a:cxn ang="0">
                <a:pos x="connsiteX20390" y="connsiteY20390"/>
              </a:cxn>
              <a:cxn ang="0">
                <a:pos x="connsiteX20391" y="connsiteY20391"/>
              </a:cxn>
              <a:cxn ang="0">
                <a:pos x="connsiteX20392" y="connsiteY20392"/>
              </a:cxn>
              <a:cxn ang="0">
                <a:pos x="connsiteX20393" y="connsiteY20393"/>
              </a:cxn>
              <a:cxn ang="0">
                <a:pos x="connsiteX20394" y="connsiteY20394"/>
              </a:cxn>
              <a:cxn ang="0">
                <a:pos x="connsiteX20395" y="connsiteY20395"/>
              </a:cxn>
              <a:cxn ang="0">
                <a:pos x="connsiteX20396" y="connsiteY20396"/>
              </a:cxn>
              <a:cxn ang="0">
                <a:pos x="connsiteX20397" y="connsiteY20397"/>
              </a:cxn>
              <a:cxn ang="0">
                <a:pos x="connsiteX20398" y="connsiteY20398"/>
              </a:cxn>
              <a:cxn ang="0">
                <a:pos x="connsiteX20399" y="connsiteY20399"/>
              </a:cxn>
              <a:cxn ang="0">
                <a:pos x="connsiteX20400" y="connsiteY20400"/>
              </a:cxn>
              <a:cxn ang="0">
                <a:pos x="connsiteX20401" y="connsiteY20401"/>
              </a:cxn>
              <a:cxn ang="0">
                <a:pos x="connsiteX20402" y="connsiteY20402"/>
              </a:cxn>
              <a:cxn ang="0">
                <a:pos x="connsiteX20403" y="connsiteY20403"/>
              </a:cxn>
              <a:cxn ang="0">
                <a:pos x="connsiteX20404" y="connsiteY20404"/>
              </a:cxn>
              <a:cxn ang="0">
                <a:pos x="connsiteX20405" y="connsiteY20405"/>
              </a:cxn>
              <a:cxn ang="0">
                <a:pos x="connsiteX20406" y="connsiteY20406"/>
              </a:cxn>
              <a:cxn ang="0">
                <a:pos x="connsiteX20407" y="connsiteY20407"/>
              </a:cxn>
              <a:cxn ang="0">
                <a:pos x="connsiteX20408" y="connsiteY20408"/>
              </a:cxn>
              <a:cxn ang="0">
                <a:pos x="connsiteX20409" y="connsiteY20409"/>
              </a:cxn>
              <a:cxn ang="0">
                <a:pos x="connsiteX20410" y="connsiteY20410"/>
              </a:cxn>
              <a:cxn ang="0">
                <a:pos x="connsiteX20411" y="connsiteY20411"/>
              </a:cxn>
              <a:cxn ang="0">
                <a:pos x="connsiteX20412" y="connsiteY20412"/>
              </a:cxn>
              <a:cxn ang="0">
                <a:pos x="connsiteX20413" y="connsiteY20413"/>
              </a:cxn>
              <a:cxn ang="0">
                <a:pos x="connsiteX20414" y="connsiteY20414"/>
              </a:cxn>
              <a:cxn ang="0">
                <a:pos x="connsiteX20415" y="connsiteY20415"/>
              </a:cxn>
              <a:cxn ang="0">
                <a:pos x="connsiteX20416" y="connsiteY20416"/>
              </a:cxn>
              <a:cxn ang="0">
                <a:pos x="connsiteX20417" y="connsiteY20417"/>
              </a:cxn>
              <a:cxn ang="0">
                <a:pos x="connsiteX20418" y="connsiteY20418"/>
              </a:cxn>
              <a:cxn ang="0">
                <a:pos x="connsiteX20419" y="connsiteY20419"/>
              </a:cxn>
              <a:cxn ang="0">
                <a:pos x="connsiteX20420" y="connsiteY20420"/>
              </a:cxn>
              <a:cxn ang="0">
                <a:pos x="connsiteX20421" y="connsiteY20421"/>
              </a:cxn>
              <a:cxn ang="0">
                <a:pos x="connsiteX20422" y="connsiteY20422"/>
              </a:cxn>
              <a:cxn ang="0">
                <a:pos x="connsiteX20423" y="connsiteY20423"/>
              </a:cxn>
              <a:cxn ang="0">
                <a:pos x="connsiteX20424" y="connsiteY20424"/>
              </a:cxn>
              <a:cxn ang="0">
                <a:pos x="connsiteX20425" y="connsiteY20425"/>
              </a:cxn>
              <a:cxn ang="0">
                <a:pos x="connsiteX20426" y="connsiteY20426"/>
              </a:cxn>
              <a:cxn ang="0">
                <a:pos x="connsiteX20427" y="connsiteY20427"/>
              </a:cxn>
              <a:cxn ang="0">
                <a:pos x="connsiteX20428" y="connsiteY20428"/>
              </a:cxn>
              <a:cxn ang="0">
                <a:pos x="connsiteX20429" y="connsiteY20429"/>
              </a:cxn>
              <a:cxn ang="0">
                <a:pos x="connsiteX20430" y="connsiteY20430"/>
              </a:cxn>
              <a:cxn ang="0">
                <a:pos x="connsiteX20431" y="connsiteY20431"/>
              </a:cxn>
              <a:cxn ang="0">
                <a:pos x="connsiteX20432" y="connsiteY20432"/>
              </a:cxn>
              <a:cxn ang="0">
                <a:pos x="connsiteX20433" y="connsiteY20433"/>
              </a:cxn>
              <a:cxn ang="0">
                <a:pos x="connsiteX20434" y="connsiteY20434"/>
              </a:cxn>
              <a:cxn ang="0">
                <a:pos x="connsiteX20435" y="connsiteY20435"/>
              </a:cxn>
              <a:cxn ang="0">
                <a:pos x="connsiteX20436" y="connsiteY20436"/>
              </a:cxn>
              <a:cxn ang="0">
                <a:pos x="connsiteX20437" y="connsiteY20437"/>
              </a:cxn>
              <a:cxn ang="0">
                <a:pos x="connsiteX20438" y="connsiteY20438"/>
              </a:cxn>
              <a:cxn ang="0">
                <a:pos x="connsiteX20439" y="connsiteY20439"/>
              </a:cxn>
              <a:cxn ang="0">
                <a:pos x="connsiteX20440" y="connsiteY20440"/>
              </a:cxn>
              <a:cxn ang="0">
                <a:pos x="connsiteX20441" y="connsiteY20441"/>
              </a:cxn>
              <a:cxn ang="0">
                <a:pos x="connsiteX20442" y="connsiteY20442"/>
              </a:cxn>
              <a:cxn ang="0">
                <a:pos x="connsiteX20443" y="connsiteY20443"/>
              </a:cxn>
              <a:cxn ang="0">
                <a:pos x="connsiteX20444" y="connsiteY20444"/>
              </a:cxn>
              <a:cxn ang="0">
                <a:pos x="connsiteX20445" y="connsiteY20445"/>
              </a:cxn>
              <a:cxn ang="0">
                <a:pos x="connsiteX20446" y="connsiteY20446"/>
              </a:cxn>
              <a:cxn ang="0">
                <a:pos x="connsiteX20447" y="connsiteY20447"/>
              </a:cxn>
              <a:cxn ang="0">
                <a:pos x="connsiteX20448" y="connsiteY20448"/>
              </a:cxn>
              <a:cxn ang="0">
                <a:pos x="connsiteX20449" y="connsiteY20449"/>
              </a:cxn>
              <a:cxn ang="0">
                <a:pos x="connsiteX20450" y="connsiteY20450"/>
              </a:cxn>
              <a:cxn ang="0">
                <a:pos x="connsiteX20451" y="connsiteY20451"/>
              </a:cxn>
              <a:cxn ang="0">
                <a:pos x="connsiteX20452" y="connsiteY20452"/>
              </a:cxn>
              <a:cxn ang="0">
                <a:pos x="connsiteX20453" y="connsiteY20453"/>
              </a:cxn>
              <a:cxn ang="0">
                <a:pos x="connsiteX20454" y="connsiteY20454"/>
              </a:cxn>
              <a:cxn ang="0">
                <a:pos x="connsiteX20455" y="connsiteY20455"/>
              </a:cxn>
              <a:cxn ang="0">
                <a:pos x="connsiteX20456" y="connsiteY20456"/>
              </a:cxn>
              <a:cxn ang="0">
                <a:pos x="connsiteX20457" y="connsiteY20457"/>
              </a:cxn>
              <a:cxn ang="0">
                <a:pos x="connsiteX20458" y="connsiteY20458"/>
              </a:cxn>
              <a:cxn ang="0">
                <a:pos x="connsiteX20459" y="connsiteY20459"/>
              </a:cxn>
              <a:cxn ang="0">
                <a:pos x="connsiteX20460" y="connsiteY20460"/>
              </a:cxn>
              <a:cxn ang="0">
                <a:pos x="connsiteX20461" y="connsiteY20461"/>
              </a:cxn>
              <a:cxn ang="0">
                <a:pos x="connsiteX20462" y="connsiteY20462"/>
              </a:cxn>
              <a:cxn ang="0">
                <a:pos x="connsiteX20463" y="connsiteY20463"/>
              </a:cxn>
              <a:cxn ang="0">
                <a:pos x="connsiteX20464" y="connsiteY20464"/>
              </a:cxn>
              <a:cxn ang="0">
                <a:pos x="connsiteX20465" y="connsiteY20465"/>
              </a:cxn>
              <a:cxn ang="0">
                <a:pos x="connsiteX20466" y="connsiteY20466"/>
              </a:cxn>
              <a:cxn ang="0">
                <a:pos x="connsiteX20467" y="connsiteY20467"/>
              </a:cxn>
              <a:cxn ang="0">
                <a:pos x="connsiteX20468" y="connsiteY20468"/>
              </a:cxn>
              <a:cxn ang="0">
                <a:pos x="connsiteX20469" y="connsiteY20469"/>
              </a:cxn>
              <a:cxn ang="0">
                <a:pos x="connsiteX20470" y="connsiteY20470"/>
              </a:cxn>
              <a:cxn ang="0">
                <a:pos x="connsiteX20471" y="connsiteY20471"/>
              </a:cxn>
              <a:cxn ang="0">
                <a:pos x="connsiteX20472" y="connsiteY20472"/>
              </a:cxn>
              <a:cxn ang="0">
                <a:pos x="connsiteX20473" y="connsiteY20473"/>
              </a:cxn>
              <a:cxn ang="0">
                <a:pos x="connsiteX20474" y="connsiteY20474"/>
              </a:cxn>
              <a:cxn ang="0">
                <a:pos x="connsiteX20475" y="connsiteY20475"/>
              </a:cxn>
              <a:cxn ang="0">
                <a:pos x="connsiteX20476" y="connsiteY20476"/>
              </a:cxn>
              <a:cxn ang="0">
                <a:pos x="connsiteX20477" y="connsiteY20477"/>
              </a:cxn>
              <a:cxn ang="0">
                <a:pos x="connsiteX20478" y="connsiteY20478"/>
              </a:cxn>
              <a:cxn ang="0">
                <a:pos x="connsiteX20479" y="connsiteY20479"/>
              </a:cxn>
              <a:cxn ang="0">
                <a:pos x="connsiteX20480" y="connsiteY20480"/>
              </a:cxn>
              <a:cxn ang="0">
                <a:pos x="connsiteX20481" y="connsiteY20481"/>
              </a:cxn>
              <a:cxn ang="0">
                <a:pos x="connsiteX20482" y="connsiteY20482"/>
              </a:cxn>
              <a:cxn ang="0">
                <a:pos x="connsiteX20483" y="connsiteY20483"/>
              </a:cxn>
              <a:cxn ang="0">
                <a:pos x="connsiteX20484" y="connsiteY20484"/>
              </a:cxn>
              <a:cxn ang="0">
                <a:pos x="connsiteX20485" y="connsiteY20485"/>
              </a:cxn>
              <a:cxn ang="0">
                <a:pos x="connsiteX20486" y="connsiteY20486"/>
              </a:cxn>
              <a:cxn ang="0">
                <a:pos x="connsiteX20487" y="connsiteY20487"/>
              </a:cxn>
              <a:cxn ang="0">
                <a:pos x="connsiteX20488" y="connsiteY20488"/>
              </a:cxn>
              <a:cxn ang="0">
                <a:pos x="connsiteX20489" y="connsiteY20489"/>
              </a:cxn>
              <a:cxn ang="0">
                <a:pos x="connsiteX20490" y="connsiteY20490"/>
              </a:cxn>
              <a:cxn ang="0">
                <a:pos x="connsiteX20491" y="connsiteY20491"/>
              </a:cxn>
              <a:cxn ang="0">
                <a:pos x="connsiteX20492" y="connsiteY20492"/>
              </a:cxn>
              <a:cxn ang="0">
                <a:pos x="connsiteX20493" y="connsiteY20493"/>
              </a:cxn>
              <a:cxn ang="0">
                <a:pos x="connsiteX20494" y="connsiteY20494"/>
              </a:cxn>
              <a:cxn ang="0">
                <a:pos x="connsiteX20495" y="connsiteY20495"/>
              </a:cxn>
              <a:cxn ang="0">
                <a:pos x="connsiteX20496" y="connsiteY20496"/>
              </a:cxn>
              <a:cxn ang="0">
                <a:pos x="connsiteX20497" y="connsiteY20497"/>
              </a:cxn>
              <a:cxn ang="0">
                <a:pos x="connsiteX20498" y="connsiteY20498"/>
              </a:cxn>
              <a:cxn ang="0">
                <a:pos x="connsiteX20499" y="connsiteY20499"/>
              </a:cxn>
              <a:cxn ang="0">
                <a:pos x="connsiteX20500" y="connsiteY20500"/>
              </a:cxn>
              <a:cxn ang="0">
                <a:pos x="connsiteX20501" y="connsiteY20501"/>
              </a:cxn>
              <a:cxn ang="0">
                <a:pos x="connsiteX20502" y="connsiteY20502"/>
              </a:cxn>
              <a:cxn ang="0">
                <a:pos x="connsiteX20503" y="connsiteY20503"/>
              </a:cxn>
              <a:cxn ang="0">
                <a:pos x="connsiteX20504" y="connsiteY20504"/>
              </a:cxn>
              <a:cxn ang="0">
                <a:pos x="connsiteX20505" y="connsiteY20505"/>
              </a:cxn>
              <a:cxn ang="0">
                <a:pos x="connsiteX20506" y="connsiteY20506"/>
              </a:cxn>
              <a:cxn ang="0">
                <a:pos x="connsiteX20507" y="connsiteY20507"/>
              </a:cxn>
              <a:cxn ang="0">
                <a:pos x="connsiteX20508" y="connsiteY20508"/>
              </a:cxn>
              <a:cxn ang="0">
                <a:pos x="connsiteX20509" y="connsiteY20509"/>
              </a:cxn>
              <a:cxn ang="0">
                <a:pos x="connsiteX20510" y="connsiteY20510"/>
              </a:cxn>
              <a:cxn ang="0">
                <a:pos x="connsiteX20511" y="connsiteY20511"/>
              </a:cxn>
              <a:cxn ang="0">
                <a:pos x="connsiteX20512" y="connsiteY20512"/>
              </a:cxn>
              <a:cxn ang="0">
                <a:pos x="connsiteX20513" y="connsiteY20513"/>
              </a:cxn>
              <a:cxn ang="0">
                <a:pos x="connsiteX20514" y="connsiteY20514"/>
              </a:cxn>
              <a:cxn ang="0">
                <a:pos x="connsiteX20515" y="connsiteY20515"/>
              </a:cxn>
              <a:cxn ang="0">
                <a:pos x="connsiteX20516" y="connsiteY20516"/>
              </a:cxn>
              <a:cxn ang="0">
                <a:pos x="connsiteX20517" y="connsiteY20517"/>
              </a:cxn>
              <a:cxn ang="0">
                <a:pos x="connsiteX20518" y="connsiteY20518"/>
              </a:cxn>
              <a:cxn ang="0">
                <a:pos x="connsiteX20519" y="connsiteY20519"/>
              </a:cxn>
              <a:cxn ang="0">
                <a:pos x="connsiteX20520" y="connsiteY20520"/>
              </a:cxn>
              <a:cxn ang="0">
                <a:pos x="connsiteX20521" y="connsiteY20521"/>
              </a:cxn>
              <a:cxn ang="0">
                <a:pos x="connsiteX20522" y="connsiteY20522"/>
              </a:cxn>
              <a:cxn ang="0">
                <a:pos x="connsiteX20523" y="connsiteY20523"/>
              </a:cxn>
              <a:cxn ang="0">
                <a:pos x="connsiteX20524" y="connsiteY20524"/>
              </a:cxn>
              <a:cxn ang="0">
                <a:pos x="connsiteX20525" y="connsiteY20525"/>
              </a:cxn>
              <a:cxn ang="0">
                <a:pos x="connsiteX20526" y="connsiteY20526"/>
              </a:cxn>
              <a:cxn ang="0">
                <a:pos x="connsiteX20527" y="connsiteY20527"/>
              </a:cxn>
              <a:cxn ang="0">
                <a:pos x="connsiteX20528" y="connsiteY20528"/>
              </a:cxn>
              <a:cxn ang="0">
                <a:pos x="connsiteX20529" y="connsiteY20529"/>
              </a:cxn>
              <a:cxn ang="0">
                <a:pos x="connsiteX20530" y="connsiteY20530"/>
              </a:cxn>
              <a:cxn ang="0">
                <a:pos x="connsiteX20531" y="connsiteY20531"/>
              </a:cxn>
              <a:cxn ang="0">
                <a:pos x="connsiteX20532" y="connsiteY20532"/>
              </a:cxn>
              <a:cxn ang="0">
                <a:pos x="connsiteX20533" y="connsiteY20533"/>
              </a:cxn>
              <a:cxn ang="0">
                <a:pos x="connsiteX20534" y="connsiteY20534"/>
              </a:cxn>
              <a:cxn ang="0">
                <a:pos x="connsiteX20535" y="connsiteY20535"/>
              </a:cxn>
              <a:cxn ang="0">
                <a:pos x="connsiteX20536" y="connsiteY20536"/>
              </a:cxn>
              <a:cxn ang="0">
                <a:pos x="connsiteX20537" y="connsiteY20537"/>
              </a:cxn>
              <a:cxn ang="0">
                <a:pos x="connsiteX20538" y="connsiteY20538"/>
              </a:cxn>
              <a:cxn ang="0">
                <a:pos x="connsiteX20539" y="connsiteY20539"/>
              </a:cxn>
              <a:cxn ang="0">
                <a:pos x="connsiteX20540" y="connsiteY20540"/>
              </a:cxn>
              <a:cxn ang="0">
                <a:pos x="connsiteX20541" y="connsiteY20541"/>
              </a:cxn>
              <a:cxn ang="0">
                <a:pos x="connsiteX20542" y="connsiteY20542"/>
              </a:cxn>
              <a:cxn ang="0">
                <a:pos x="connsiteX20543" y="connsiteY20543"/>
              </a:cxn>
              <a:cxn ang="0">
                <a:pos x="connsiteX20544" y="connsiteY20544"/>
              </a:cxn>
              <a:cxn ang="0">
                <a:pos x="connsiteX20545" y="connsiteY20545"/>
              </a:cxn>
              <a:cxn ang="0">
                <a:pos x="connsiteX20546" y="connsiteY20546"/>
              </a:cxn>
              <a:cxn ang="0">
                <a:pos x="connsiteX20547" y="connsiteY20547"/>
              </a:cxn>
              <a:cxn ang="0">
                <a:pos x="connsiteX20548" y="connsiteY20548"/>
              </a:cxn>
              <a:cxn ang="0">
                <a:pos x="connsiteX20549" y="connsiteY20549"/>
              </a:cxn>
              <a:cxn ang="0">
                <a:pos x="connsiteX20550" y="connsiteY20550"/>
              </a:cxn>
              <a:cxn ang="0">
                <a:pos x="connsiteX20551" y="connsiteY20551"/>
              </a:cxn>
              <a:cxn ang="0">
                <a:pos x="connsiteX20552" y="connsiteY20552"/>
              </a:cxn>
              <a:cxn ang="0">
                <a:pos x="connsiteX20553" y="connsiteY20553"/>
              </a:cxn>
              <a:cxn ang="0">
                <a:pos x="connsiteX20554" y="connsiteY20554"/>
              </a:cxn>
              <a:cxn ang="0">
                <a:pos x="connsiteX20555" y="connsiteY20555"/>
              </a:cxn>
              <a:cxn ang="0">
                <a:pos x="connsiteX20556" y="connsiteY20556"/>
              </a:cxn>
              <a:cxn ang="0">
                <a:pos x="connsiteX20557" y="connsiteY20557"/>
              </a:cxn>
              <a:cxn ang="0">
                <a:pos x="connsiteX20558" y="connsiteY20558"/>
              </a:cxn>
              <a:cxn ang="0">
                <a:pos x="connsiteX20559" y="connsiteY20559"/>
              </a:cxn>
              <a:cxn ang="0">
                <a:pos x="connsiteX20560" y="connsiteY20560"/>
              </a:cxn>
              <a:cxn ang="0">
                <a:pos x="connsiteX20561" y="connsiteY20561"/>
              </a:cxn>
              <a:cxn ang="0">
                <a:pos x="connsiteX20562" y="connsiteY20562"/>
              </a:cxn>
              <a:cxn ang="0">
                <a:pos x="connsiteX20563" y="connsiteY20563"/>
              </a:cxn>
              <a:cxn ang="0">
                <a:pos x="connsiteX20564" y="connsiteY20564"/>
              </a:cxn>
              <a:cxn ang="0">
                <a:pos x="connsiteX20565" y="connsiteY20565"/>
              </a:cxn>
              <a:cxn ang="0">
                <a:pos x="connsiteX20566" y="connsiteY20566"/>
              </a:cxn>
              <a:cxn ang="0">
                <a:pos x="connsiteX20567" y="connsiteY20567"/>
              </a:cxn>
              <a:cxn ang="0">
                <a:pos x="connsiteX20568" y="connsiteY20568"/>
              </a:cxn>
              <a:cxn ang="0">
                <a:pos x="connsiteX20569" y="connsiteY20569"/>
              </a:cxn>
              <a:cxn ang="0">
                <a:pos x="connsiteX20570" y="connsiteY20570"/>
              </a:cxn>
              <a:cxn ang="0">
                <a:pos x="connsiteX20571" y="connsiteY20571"/>
              </a:cxn>
              <a:cxn ang="0">
                <a:pos x="connsiteX20572" y="connsiteY20572"/>
              </a:cxn>
              <a:cxn ang="0">
                <a:pos x="connsiteX20573" y="connsiteY20573"/>
              </a:cxn>
              <a:cxn ang="0">
                <a:pos x="connsiteX20574" y="connsiteY20574"/>
              </a:cxn>
              <a:cxn ang="0">
                <a:pos x="connsiteX20575" y="connsiteY20575"/>
              </a:cxn>
              <a:cxn ang="0">
                <a:pos x="connsiteX20576" y="connsiteY20576"/>
              </a:cxn>
              <a:cxn ang="0">
                <a:pos x="connsiteX20577" y="connsiteY20577"/>
              </a:cxn>
              <a:cxn ang="0">
                <a:pos x="connsiteX20578" y="connsiteY20578"/>
              </a:cxn>
              <a:cxn ang="0">
                <a:pos x="connsiteX20579" y="connsiteY20579"/>
              </a:cxn>
              <a:cxn ang="0">
                <a:pos x="connsiteX20580" y="connsiteY20580"/>
              </a:cxn>
              <a:cxn ang="0">
                <a:pos x="connsiteX20581" y="connsiteY20581"/>
              </a:cxn>
              <a:cxn ang="0">
                <a:pos x="connsiteX20582" y="connsiteY20582"/>
              </a:cxn>
              <a:cxn ang="0">
                <a:pos x="connsiteX20583" y="connsiteY20583"/>
              </a:cxn>
              <a:cxn ang="0">
                <a:pos x="connsiteX20584" y="connsiteY20584"/>
              </a:cxn>
              <a:cxn ang="0">
                <a:pos x="connsiteX20585" y="connsiteY20585"/>
              </a:cxn>
              <a:cxn ang="0">
                <a:pos x="connsiteX20586" y="connsiteY20586"/>
              </a:cxn>
              <a:cxn ang="0">
                <a:pos x="connsiteX20587" y="connsiteY20587"/>
              </a:cxn>
              <a:cxn ang="0">
                <a:pos x="connsiteX20588" y="connsiteY20588"/>
              </a:cxn>
              <a:cxn ang="0">
                <a:pos x="connsiteX20589" y="connsiteY20589"/>
              </a:cxn>
              <a:cxn ang="0">
                <a:pos x="connsiteX20590" y="connsiteY20590"/>
              </a:cxn>
              <a:cxn ang="0">
                <a:pos x="connsiteX20591" y="connsiteY20591"/>
              </a:cxn>
              <a:cxn ang="0">
                <a:pos x="connsiteX20592" y="connsiteY20592"/>
              </a:cxn>
              <a:cxn ang="0">
                <a:pos x="connsiteX20593" y="connsiteY20593"/>
              </a:cxn>
              <a:cxn ang="0">
                <a:pos x="connsiteX20594" y="connsiteY20594"/>
              </a:cxn>
              <a:cxn ang="0">
                <a:pos x="connsiteX20595" y="connsiteY20595"/>
              </a:cxn>
              <a:cxn ang="0">
                <a:pos x="connsiteX20596" y="connsiteY20596"/>
              </a:cxn>
              <a:cxn ang="0">
                <a:pos x="connsiteX20597" y="connsiteY20597"/>
              </a:cxn>
              <a:cxn ang="0">
                <a:pos x="connsiteX20598" y="connsiteY20598"/>
              </a:cxn>
              <a:cxn ang="0">
                <a:pos x="connsiteX20599" y="connsiteY20599"/>
              </a:cxn>
              <a:cxn ang="0">
                <a:pos x="connsiteX20600" y="connsiteY20600"/>
              </a:cxn>
              <a:cxn ang="0">
                <a:pos x="connsiteX20601" y="connsiteY20601"/>
              </a:cxn>
              <a:cxn ang="0">
                <a:pos x="connsiteX20602" y="connsiteY20602"/>
              </a:cxn>
              <a:cxn ang="0">
                <a:pos x="connsiteX20603" y="connsiteY20603"/>
              </a:cxn>
              <a:cxn ang="0">
                <a:pos x="connsiteX20604" y="connsiteY20604"/>
              </a:cxn>
              <a:cxn ang="0">
                <a:pos x="connsiteX20605" y="connsiteY20605"/>
              </a:cxn>
              <a:cxn ang="0">
                <a:pos x="connsiteX20606" y="connsiteY20606"/>
              </a:cxn>
              <a:cxn ang="0">
                <a:pos x="connsiteX20607" y="connsiteY20607"/>
              </a:cxn>
              <a:cxn ang="0">
                <a:pos x="connsiteX20608" y="connsiteY20608"/>
              </a:cxn>
              <a:cxn ang="0">
                <a:pos x="connsiteX20609" y="connsiteY20609"/>
              </a:cxn>
              <a:cxn ang="0">
                <a:pos x="connsiteX20610" y="connsiteY20610"/>
              </a:cxn>
              <a:cxn ang="0">
                <a:pos x="connsiteX20611" y="connsiteY20611"/>
              </a:cxn>
              <a:cxn ang="0">
                <a:pos x="connsiteX20612" y="connsiteY20612"/>
              </a:cxn>
              <a:cxn ang="0">
                <a:pos x="connsiteX20613" y="connsiteY20613"/>
              </a:cxn>
              <a:cxn ang="0">
                <a:pos x="connsiteX20614" y="connsiteY20614"/>
              </a:cxn>
              <a:cxn ang="0">
                <a:pos x="connsiteX20615" y="connsiteY20615"/>
              </a:cxn>
              <a:cxn ang="0">
                <a:pos x="connsiteX20616" y="connsiteY20616"/>
              </a:cxn>
              <a:cxn ang="0">
                <a:pos x="connsiteX20617" y="connsiteY20617"/>
              </a:cxn>
              <a:cxn ang="0">
                <a:pos x="connsiteX20618" y="connsiteY20618"/>
              </a:cxn>
              <a:cxn ang="0">
                <a:pos x="connsiteX20619" y="connsiteY20619"/>
              </a:cxn>
              <a:cxn ang="0">
                <a:pos x="connsiteX20620" y="connsiteY20620"/>
              </a:cxn>
              <a:cxn ang="0">
                <a:pos x="connsiteX20621" y="connsiteY20621"/>
              </a:cxn>
              <a:cxn ang="0">
                <a:pos x="connsiteX20622" y="connsiteY20622"/>
              </a:cxn>
              <a:cxn ang="0">
                <a:pos x="connsiteX20623" y="connsiteY20623"/>
              </a:cxn>
              <a:cxn ang="0">
                <a:pos x="connsiteX20624" y="connsiteY20624"/>
              </a:cxn>
              <a:cxn ang="0">
                <a:pos x="connsiteX20625" y="connsiteY20625"/>
              </a:cxn>
              <a:cxn ang="0">
                <a:pos x="connsiteX20626" y="connsiteY20626"/>
              </a:cxn>
              <a:cxn ang="0">
                <a:pos x="connsiteX20627" y="connsiteY20627"/>
              </a:cxn>
              <a:cxn ang="0">
                <a:pos x="connsiteX20628" y="connsiteY20628"/>
              </a:cxn>
              <a:cxn ang="0">
                <a:pos x="connsiteX20629" y="connsiteY20629"/>
              </a:cxn>
              <a:cxn ang="0">
                <a:pos x="connsiteX20630" y="connsiteY20630"/>
              </a:cxn>
              <a:cxn ang="0">
                <a:pos x="connsiteX20631" y="connsiteY20631"/>
              </a:cxn>
              <a:cxn ang="0">
                <a:pos x="connsiteX20632" y="connsiteY20632"/>
              </a:cxn>
              <a:cxn ang="0">
                <a:pos x="connsiteX20633" y="connsiteY20633"/>
              </a:cxn>
              <a:cxn ang="0">
                <a:pos x="connsiteX20634" y="connsiteY20634"/>
              </a:cxn>
              <a:cxn ang="0">
                <a:pos x="connsiteX20635" y="connsiteY20635"/>
              </a:cxn>
              <a:cxn ang="0">
                <a:pos x="connsiteX20636" y="connsiteY20636"/>
              </a:cxn>
              <a:cxn ang="0">
                <a:pos x="connsiteX20637" y="connsiteY20637"/>
              </a:cxn>
              <a:cxn ang="0">
                <a:pos x="connsiteX20638" y="connsiteY20638"/>
              </a:cxn>
              <a:cxn ang="0">
                <a:pos x="connsiteX20639" y="connsiteY20639"/>
              </a:cxn>
              <a:cxn ang="0">
                <a:pos x="connsiteX20640" y="connsiteY20640"/>
              </a:cxn>
              <a:cxn ang="0">
                <a:pos x="connsiteX20641" y="connsiteY20641"/>
              </a:cxn>
              <a:cxn ang="0">
                <a:pos x="connsiteX20642" y="connsiteY20642"/>
              </a:cxn>
              <a:cxn ang="0">
                <a:pos x="connsiteX20643" y="connsiteY20643"/>
              </a:cxn>
              <a:cxn ang="0">
                <a:pos x="connsiteX20644" y="connsiteY20644"/>
              </a:cxn>
              <a:cxn ang="0">
                <a:pos x="connsiteX20645" y="connsiteY20645"/>
              </a:cxn>
              <a:cxn ang="0">
                <a:pos x="connsiteX20646" y="connsiteY20646"/>
              </a:cxn>
              <a:cxn ang="0">
                <a:pos x="connsiteX20647" y="connsiteY20647"/>
              </a:cxn>
              <a:cxn ang="0">
                <a:pos x="connsiteX20648" y="connsiteY20648"/>
              </a:cxn>
              <a:cxn ang="0">
                <a:pos x="connsiteX20649" y="connsiteY20649"/>
              </a:cxn>
              <a:cxn ang="0">
                <a:pos x="connsiteX20650" y="connsiteY20650"/>
              </a:cxn>
              <a:cxn ang="0">
                <a:pos x="connsiteX20651" y="connsiteY20651"/>
              </a:cxn>
              <a:cxn ang="0">
                <a:pos x="connsiteX20652" y="connsiteY20652"/>
              </a:cxn>
              <a:cxn ang="0">
                <a:pos x="connsiteX20653" y="connsiteY20653"/>
              </a:cxn>
              <a:cxn ang="0">
                <a:pos x="connsiteX20654" y="connsiteY20654"/>
              </a:cxn>
              <a:cxn ang="0">
                <a:pos x="connsiteX20655" y="connsiteY20655"/>
              </a:cxn>
              <a:cxn ang="0">
                <a:pos x="connsiteX20656" y="connsiteY20656"/>
              </a:cxn>
              <a:cxn ang="0">
                <a:pos x="connsiteX20657" y="connsiteY20657"/>
              </a:cxn>
              <a:cxn ang="0">
                <a:pos x="connsiteX20658" y="connsiteY20658"/>
              </a:cxn>
              <a:cxn ang="0">
                <a:pos x="connsiteX20659" y="connsiteY20659"/>
              </a:cxn>
              <a:cxn ang="0">
                <a:pos x="connsiteX20660" y="connsiteY20660"/>
              </a:cxn>
              <a:cxn ang="0">
                <a:pos x="connsiteX20661" y="connsiteY20661"/>
              </a:cxn>
              <a:cxn ang="0">
                <a:pos x="connsiteX20662" y="connsiteY20662"/>
              </a:cxn>
              <a:cxn ang="0">
                <a:pos x="connsiteX20663" y="connsiteY20663"/>
              </a:cxn>
              <a:cxn ang="0">
                <a:pos x="connsiteX20664" y="connsiteY20664"/>
              </a:cxn>
              <a:cxn ang="0">
                <a:pos x="connsiteX20665" y="connsiteY20665"/>
              </a:cxn>
              <a:cxn ang="0">
                <a:pos x="connsiteX20666" y="connsiteY20666"/>
              </a:cxn>
              <a:cxn ang="0">
                <a:pos x="connsiteX20667" y="connsiteY20667"/>
              </a:cxn>
              <a:cxn ang="0">
                <a:pos x="connsiteX20668" y="connsiteY20668"/>
              </a:cxn>
              <a:cxn ang="0">
                <a:pos x="connsiteX20669" y="connsiteY20669"/>
              </a:cxn>
              <a:cxn ang="0">
                <a:pos x="connsiteX20670" y="connsiteY20670"/>
              </a:cxn>
              <a:cxn ang="0">
                <a:pos x="connsiteX20671" y="connsiteY20671"/>
              </a:cxn>
              <a:cxn ang="0">
                <a:pos x="connsiteX20672" y="connsiteY20672"/>
              </a:cxn>
              <a:cxn ang="0">
                <a:pos x="connsiteX20673" y="connsiteY20673"/>
              </a:cxn>
              <a:cxn ang="0">
                <a:pos x="connsiteX20674" y="connsiteY20674"/>
              </a:cxn>
              <a:cxn ang="0">
                <a:pos x="connsiteX20675" y="connsiteY20675"/>
              </a:cxn>
              <a:cxn ang="0">
                <a:pos x="connsiteX20676" y="connsiteY20676"/>
              </a:cxn>
              <a:cxn ang="0">
                <a:pos x="connsiteX20677" y="connsiteY20677"/>
              </a:cxn>
              <a:cxn ang="0">
                <a:pos x="connsiteX20678" y="connsiteY20678"/>
              </a:cxn>
              <a:cxn ang="0">
                <a:pos x="connsiteX20679" y="connsiteY20679"/>
              </a:cxn>
              <a:cxn ang="0">
                <a:pos x="connsiteX20680" y="connsiteY20680"/>
              </a:cxn>
              <a:cxn ang="0">
                <a:pos x="connsiteX20681" y="connsiteY20681"/>
              </a:cxn>
              <a:cxn ang="0">
                <a:pos x="connsiteX20682" y="connsiteY20682"/>
              </a:cxn>
              <a:cxn ang="0">
                <a:pos x="connsiteX20683" y="connsiteY20683"/>
              </a:cxn>
              <a:cxn ang="0">
                <a:pos x="connsiteX20684" y="connsiteY20684"/>
              </a:cxn>
              <a:cxn ang="0">
                <a:pos x="connsiteX20685" y="connsiteY20685"/>
              </a:cxn>
              <a:cxn ang="0">
                <a:pos x="connsiteX20686" y="connsiteY20686"/>
              </a:cxn>
              <a:cxn ang="0">
                <a:pos x="connsiteX20687" y="connsiteY20687"/>
              </a:cxn>
              <a:cxn ang="0">
                <a:pos x="connsiteX20688" y="connsiteY20688"/>
              </a:cxn>
              <a:cxn ang="0">
                <a:pos x="connsiteX20689" y="connsiteY20689"/>
              </a:cxn>
              <a:cxn ang="0">
                <a:pos x="connsiteX20690" y="connsiteY20690"/>
              </a:cxn>
              <a:cxn ang="0">
                <a:pos x="connsiteX20691" y="connsiteY20691"/>
              </a:cxn>
              <a:cxn ang="0">
                <a:pos x="connsiteX20692" y="connsiteY20692"/>
              </a:cxn>
              <a:cxn ang="0">
                <a:pos x="connsiteX20693" y="connsiteY20693"/>
              </a:cxn>
              <a:cxn ang="0">
                <a:pos x="connsiteX20694" y="connsiteY20694"/>
              </a:cxn>
              <a:cxn ang="0">
                <a:pos x="connsiteX20695" y="connsiteY20695"/>
              </a:cxn>
              <a:cxn ang="0">
                <a:pos x="connsiteX20696" y="connsiteY20696"/>
              </a:cxn>
              <a:cxn ang="0">
                <a:pos x="connsiteX20697" y="connsiteY20697"/>
              </a:cxn>
              <a:cxn ang="0">
                <a:pos x="connsiteX20698" y="connsiteY20698"/>
              </a:cxn>
              <a:cxn ang="0">
                <a:pos x="connsiteX20699" y="connsiteY20699"/>
              </a:cxn>
              <a:cxn ang="0">
                <a:pos x="connsiteX20700" y="connsiteY20700"/>
              </a:cxn>
              <a:cxn ang="0">
                <a:pos x="connsiteX20701" y="connsiteY20701"/>
              </a:cxn>
              <a:cxn ang="0">
                <a:pos x="connsiteX20702" y="connsiteY20702"/>
              </a:cxn>
              <a:cxn ang="0">
                <a:pos x="connsiteX20703" y="connsiteY20703"/>
              </a:cxn>
              <a:cxn ang="0">
                <a:pos x="connsiteX20704" y="connsiteY20704"/>
              </a:cxn>
              <a:cxn ang="0">
                <a:pos x="connsiteX20705" y="connsiteY20705"/>
              </a:cxn>
              <a:cxn ang="0">
                <a:pos x="connsiteX20706" y="connsiteY20706"/>
              </a:cxn>
              <a:cxn ang="0">
                <a:pos x="connsiteX20707" y="connsiteY20707"/>
              </a:cxn>
              <a:cxn ang="0">
                <a:pos x="connsiteX20708" y="connsiteY20708"/>
              </a:cxn>
              <a:cxn ang="0">
                <a:pos x="connsiteX20709" y="connsiteY20709"/>
              </a:cxn>
              <a:cxn ang="0">
                <a:pos x="connsiteX20710" y="connsiteY20710"/>
              </a:cxn>
              <a:cxn ang="0">
                <a:pos x="connsiteX20711" y="connsiteY20711"/>
              </a:cxn>
              <a:cxn ang="0">
                <a:pos x="connsiteX20712" y="connsiteY20712"/>
              </a:cxn>
              <a:cxn ang="0">
                <a:pos x="connsiteX20713" y="connsiteY20713"/>
              </a:cxn>
              <a:cxn ang="0">
                <a:pos x="connsiteX20714" y="connsiteY20714"/>
              </a:cxn>
              <a:cxn ang="0">
                <a:pos x="connsiteX20715" y="connsiteY20715"/>
              </a:cxn>
              <a:cxn ang="0">
                <a:pos x="connsiteX20716" y="connsiteY20716"/>
              </a:cxn>
              <a:cxn ang="0">
                <a:pos x="connsiteX20717" y="connsiteY20717"/>
              </a:cxn>
              <a:cxn ang="0">
                <a:pos x="connsiteX20718" y="connsiteY20718"/>
              </a:cxn>
              <a:cxn ang="0">
                <a:pos x="connsiteX20719" y="connsiteY20719"/>
              </a:cxn>
              <a:cxn ang="0">
                <a:pos x="connsiteX20720" y="connsiteY20720"/>
              </a:cxn>
              <a:cxn ang="0">
                <a:pos x="connsiteX20721" y="connsiteY20721"/>
              </a:cxn>
              <a:cxn ang="0">
                <a:pos x="connsiteX20722" y="connsiteY20722"/>
              </a:cxn>
              <a:cxn ang="0">
                <a:pos x="connsiteX20723" y="connsiteY20723"/>
              </a:cxn>
              <a:cxn ang="0">
                <a:pos x="connsiteX20724" y="connsiteY20724"/>
              </a:cxn>
              <a:cxn ang="0">
                <a:pos x="connsiteX20725" y="connsiteY20725"/>
              </a:cxn>
              <a:cxn ang="0">
                <a:pos x="connsiteX20726" y="connsiteY20726"/>
              </a:cxn>
              <a:cxn ang="0">
                <a:pos x="connsiteX20727" y="connsiteY20727"/>
              </a:cxn>
              <a:cxn ang="0">
                <a:pos x="connsiteX20728" y="connsiteY20728"/>
              </a:cxn>
              <a:cxn ang="0">
                <a:pos x="connsiteX20729" y="connsiteY20729"/>
              </a:cxn>
              <a:cxn ang="0">
                <a:pos x="connsiteX20730" y="connsiteY20730"/>
              </a:cxn>
              <a:cxn ang="0">
                <a:pos x="connsiteX20731" y="connsiteY20731"/>
              </a:cxn>
              <a:cxn ang="0">
                <a:pos x="connsiteX20732" y="connsiteY20732"/>
              </a:cxn>
              <a:cxn ang="0">
                <a:pos x="connsiteX20733" y="connsiteY20733"/>
              </a:cxn>
              <a:cxn ang="0">
                <a:pos x="connsiteX20734" y="connsiteY20734"/>
              </a:cxn>
              <a:cxn ang="0">
                <a:pos x="connsiteX20735" y="connsiteY20735"/>
              </a:cxn>
              <a:cxn ang="0">
                <a:pos x="connsiteX20736" y="connsiteY20736"/>
              </a:cxn>
              <a:cxn ang="0">
                <a:pos x="connsiteX20737" y="connsiteY20737"/>
              </a:cxn>
              <a:cxn ang="0">
                <a:pos x="connsiteX20738" y="connsiteY20738"/>
              </a:cxn>
              <a:cxn ang="0">
                <a:pos x="connsiteX20739" y="connsiteY20739"/>
              </a:cxn>
              <a:cxn ang="0">
                <a:pos x="connsiteX20740" y="connsiteY20740"/>
              </a:cxn>
              <a:cxn ang="0">
                <a:pos x="connsiteX20741" y="connsiteY20741"/>
              </a:cxn>
              <a:cxn ang="0">
                <a:pos x="connsiteX20742" y="connsiteY20742"/>
              </a:cxn>
              <a:cxn ang="0">
                <a:pos x="connsiteX20743" y="connsiteY20743"/>
              </a:cxn>
              <a:cxn ang="0">
                <a:pos x="connsiteX20744" y="connsiteY20744"/>
              </a:cxn>
              <a:cxn ang="0">
                <a:pos x="connsiteX20745" y="connsiteY20745"/>
              </a:cxn>
              <a:cxn ang="0">
                <a:pos x="connsiteX20746" y="connsiteY20746"/>
              </a:cxn>
              <a:cxn ang="0">
                <a:pos x="connsiteX20747" y="connsiteY20747"/>
              </a:cxn>
              <a:cxn ang="0">
                <a:pos x="connsiteX20748" y="connsiteY20748"/>
              </a:cxn>
              <a:cxn ang="0">
                <a:pos x="connsiteX20749" y="connsiteY20749"/>
              </a:cxn>
              <a:cxn ang="0">
                <a:pos x="connsiteX20750" y="connsiteY20750"/>
              </a:cxn>
              <a:cxn ang="0">
                <a:pos x="connsiteX20751" y="connsiteY20751"/>
              </a:cxn>
              <a:cxn ang="0">
                <a:pos x="connsiteX20752" y="connsiteY20752"/>
              </a:cxn>
              <a:cxn ang="0">
                <a:pos x="connsiteX20753" y="connsiteY20753"/>
              </a:cxn>
              <a:cxn ang="0">
                <a:pos x="connsiteX20754" y="connsiteY20754"/>
              </a:cxn>
              <a:cxn ang="0">
                <a:pos x="connsiteX20755" y="connsiteY20755"/>
              </a:cxn>
              <a:cxn ang="0">
                <a:pos x="connsiteX20756" y="connsiteY20756"/>
              </a:cxn>
              <a:cxn ang="0">
                <a:pos x="connsiteX20757" y="connsiteY20757"/>
              </a:cxn>
              <a:cxn ang="0">
                <a:pos x="connsiteX20758" y="connsiteY20758"/>
              </a:cxn>
              <a:cxn ang="0">
                <a:pos x="connsiteX20759" y="connsiteY20759"/>
              </a:cxn>
              <a:cxn ang="0">
                <a:pos x="connsiteX20760" y="connsiteY20760"/>
              </a:cxn>
              <a:cxn ang="0">
                <a:pos x="connsiteX20761" y="connsiteY20761"/>
              </a:cxn>
              <a:cxn ang="0">
                <a:pos x="connsiteX20762" y="connsiteY20762"/>
              </a:cxn>
              <a:cxn ang="0">
                <a:pos x="connsiteX20763" y="connsiteY20763"/>
              </a:cxn>
              <a:cxn ang="0">
                <a:pos x="connsiteX20764" y="connsiteY20764"/>
              </a:cxn>
              <a:cxn ang="0">
                <a:pos x="connsiteX20765" y="connsiteY20765"/>
              </a:cxn>
              <a:cxn ang="0">
                <a:pos x="connsiteX20766" y="connsiteY20766"/>
              </a:cxn>
              <a:cxn ang="0">
                <a:pos x="connsiteX20767" y="connsiteY20767"/>
              </a:cxn>
              <a:cxn ang="0">
                <a:pos x="connsiteX20768" y="connsiteY20768"/>
              </a:cxn>
              <a:cxn ang="0">
                <a:pos x="connsiteX20769" y="connsiteY20769"/>
              </a:cxn>
              <a:cxn ang="0">
                <a:pos x="connsiteX20770" y="connsiteY20770"/>
              </a:cxn>
              <a:cxn ang="0">
                <a:pos x="connsiteX20771" y="connsiteY20771"/>
              </a:cxn>
              <a:cxn ang="0">
                <a:pos x="connsiteX20772" y="connsiteY20772"/>
              </a:cxn>
              <a:cxn ang="0">
                <a:pos x="connsiteX20773" y="connsiteY20773"/>
              </a:cxn>
              <a:cxn ang="0">
                <a:pos x="connsiteX20774" y="connsiteY20774"/>
              </a:cxn>
              <a:cxn ang="0">
                <a:pos x="connsiteX20775" y="connsiteY20775"/>
              </a:cxn>
              <a:cxn ang="0">
                <a:pos x="connsiteX20776" y="connsiteY20776"/>
              </a:cxn>
              <a:cxn ang="0">
                <a:pos x="connsiteX20777" y="connsiteY20777"/>
              </a:cxn>
              <a:cxn ang="0">
                <a:pos x="connsiteX20778" y="connsiteY20778"/>
              </a:cxn>
              <a:cxn ang="0">
                <a:pos x="connsiteX20779" y="connsiteY20779"/>
              </a:cxn>
              <a:cxn ang="0">
                <a:pos x="connsiteX20780" y="connsiteY20780"/>
              </a:cxn>
              <a:cxn ang="0">
                <a:pos x="connsiteX20781" y="connsiteY20781"/>
              </a:cxn>
              <a:cxn ang="0">
                <a:pos x="connsiteX20782" y="connsiteY20782"/>
              </a:cxn>
              <a:cxn ang="0">
                <a:pos x="connsiteX20783" y="connsiteY20783"/>
              </a:cxn>
              <a:cxn ang="0">
                <a:pos x="connsiteX20784" y="connsiteY20784"/>
              </a:cxn>
              <a:cxn ang="0">
                <a:pos x="connsiteX20785" y="connsiteY20785"/>
              </a:cxn>
              <a:cxn ang="0">
                <a:pos x="connsiteX20786" y="connsiteY20786"/>
              </a:cxn>
              <a:cxn ang="0">
                <a:pos x="connsiteX20787" y="connsiteY20787"/>
              </a:cxn>
              <a:cxn ang="0">
                <a:pos x="connsiteX20788" y="connsiteY20788"/>
              </a:cxn>
              <a:cxn ang="0">
                <a:pos x="connsiteX20789" y="connsiteY20789"/>
              </a:cxn>
              <a:cxn ang="0">
                <a:pos x="connsiteX20790" y="connsiteY20790"/>
              </a:cxn>
              <a:cxn ang="0">
                <a:pos x="connsiteX20791" y="connsiteY20791"/>
              </a:cxn>
              <a:cxn ang="0">
                <a:pos x="connsiteX20792" y="connsiteY20792"/>
              </a:cxn>
              <a:cxn ang="0">
                <a:pos x="connsiteX20793" y="connsiteY20793"/>
              </a:cxn>
              <a:cxn ang="0">
                <a:pos x="connsiteX20794" y="connsiteY20794"/>
              </a:cxn>
              <a:cxn ang="0">
                <a:pos x="connsiteX20795" y="connsiteY20795"/>
              </a:cxn>
              <a:cxn ang="0">
                <a:pos x="connsiteX20796" y="connsiteY20796"/>
              </a:cxn>
              <a:cxn ang="0">
                <a:pos x="connsiteX20797" y="connsiteY20797"/>
              </a:cxn>
              <a:cxn ang="0">
                <a:pos x="connsiteX20798" y="connsiteY20798"/>
              </a:cxn>
              <a:cxn ang="0">
                <a:pos x="connsiteX20799" y="connsiteY20799"/>
              </a:cxn>
              <a:cxn ang="0">
                <a:pos x="connsiteX20800" y="connsiteY20800"/>
              </a:cxn>
              <a:cxn ang="0">
                <a:pos x="connsiteX20801" y="connsiteY20801"/>
              </a:cxn>
              <a:cxn ang="0">
                <a:pos x="connsiteX20802" y="connsiteY20802"/>
              </a:cxn>
              <a:cxn ang="0">
                <a:pos x="connsiteX20803" y="connsiteY20803"/>
              </a:cxn>
              <a:cxn ang="0">
                <a:pos x="connsiteX20804" y="connsiteY20804"/>
              </a:cxn>
              <a:cxn ang="0">
                <a:pos x="connsiteX20805" y="connsiteY20805"/>
              </a:cxn>
              <a:cxn ang="0">
                <a:pos x="connsiteX20806" y="connsiteY20806"/>
              </a:cxn>
              <a:cxn ang="0">
                <a:pos x="connsiteX20807" y="connsiteY20807"/>
              </a:cxn>
              <a:cxn ang="0">
                <a:pos x="connsiteX20808" y="connsiteY20808"/>
              </a:cxn>
              <a:cxn ang="0">
                <a:pos x="connsiteX20809" y="connsiteY20809"/>
              </a:cxn>
              <a:cxn ang="0">
                <a:pos x="connsiteX20810" y="connsiteY20810"/>
              </a:cxn>
              <a:cxn ang="0">
                <a:pos x="connsiteX20811" y="connsiteY20811"/>
              </a:cxn>
              <a:cxn ang="0">
                <a:pos x="connsiteX20812" y="connsiteY20812"/>
              </a:cxn>
              <a:cxn ang="0">
                <a:pos x="connsiteX20813" y="connsiteY20813"/>
              </a:cxn>
              <a:cxn ang="0">
                <a:pos x="connsiteX20814" y="connsiteY20814"/>
              </a:cxn>
              <a:cxn ang="0">
                <a:pos x="connsiteX20815" y="connsiteY20815"/>
              </a:cxn>
              <a:cxn ang="0">
                <a:pos x="connsiteX20816" y="connsiteY20816"/>
              </a:cxn>
              <a:cxn ang="0">
                <a:pos x="connsiteX20817" y="connsiteY20817"/>
              </a:cxn>
              <a:cxn ang="0">
                <a:pos x="connsiteX20818" y="connsiteY20818"/>
              </a:cxn>
              <a:cxn ang="0">
                <a:pos x="connsiteX20819" y="connsiteY20819"/>
              </a:cxn>
              <a:cxn ang="0">
                <a:pos x="connsiteX20820" y="connsiteY20820"/>
              </a:cxn>
              <a:cxn ang="0">
                <a:pos x="connsiteX20821" y="connsiteY20821"/>
              </a:cxn>
              <a:cxn ang="0">
                <a:pos x="connsiteX20822" y="connsiteY20822"/>
              </a:cxn>
              <a:cxn ang="0">
                <a:pos x="connsiteX20823" y="connsiteY20823"/>
              </a:cxn>
              <a:cxn ang="0">
                <a:pos x="connsiteX20824" y="connsiteY20824"/>
              </a:cxn>
              <a:cxn ang="0">
                <a:pos x="connsiteX20825" y="connsiteY20825"/>
              </a:cxn>
              <a:cxn ang="0">
                <a:pos x="connsiteX20826" y="connsiteY20826"/>
              </a:cxn>
              <a:cxn ang="0">
                <a:pos x="connsiteX20827" y="connsiteY20827"/>
              </a:cxn>
              <a:cxn ang="0">
                <a:pos x="connsiteX20828" y="connsiteY20828"/>
              </a:cxn>
              <a:cxn ang="0">
                <a:pos x="connsiteX20829" y="connsiteY20829"/>
              </a:cxn>
              <a:cxn ang="0">
                <a:pos x="connsiteX20830" y="connsiteY20830"/>
              </a:cxn>
              <a:cxn ang="0">
                <a:pos x="connsiteX20831" y="connsiteY20831"/>
              </a:cxn>
              <a:cxn ang="0">
                <a:pos x="connsiteX20832" y="connsiteY20832"/>
              </a:cxn>
              <a:cxn ang="0">
                <a:pos x="connsiteX20833" y="connsiteY20833"/>
              </a:cxn>
              <a:cxn ang="0">
                <a:pos x="connsiteX20834" y="connsiteY20834"/>
              </a:cxn>
              <a:cxn ang="0">
                <a:pos x="connsiteX20835" y="connsiteY20835"/>
              </a:cxn>
              <a:cxn ang="0">
                <a:pos x="connsiteX20836" y="connsiteY20836"/>
              </a:cxn>
              <a:cxn ang="0">
                <a:pos x="connsiteX20837" y="connsiteY20837"/>
              </a:cxn>
              <a:cxn ang="0">
                <a:pos x="connsiteX20838" y="connsiteY20838"/>
              </a:cxn>
              <a:cxn ang="0">
                <a:pos x="connsiteX20839" y="connsiteY20839"/>
              </a:cxn>
              <a:cxn ang="0">
                <a:pos x="connsiteX20840" y="connsiteY20840"/>
              </a:cxn>
              <a:cxn ang="0">
                <a:pos x="connsiteX20841" y="connsiteY20841"/>
              </a:cxn>
              <a:cxn ang="0">
                <a:pos x="connsiteX20842" y="connsiteY20842"/>
              </a:cxn>
              <a:cxn ang="0">
                <a:pos x="connsiteX20843" y="connsiteY20843"/>
              </a:cxn>
              <a:cxn ang="0">
                <a:pos x="connsiteX20844" y="connsiteY20844"/>
              </a:cxn>
              <a:cxn ang="0">
                <a:pos x="connsiteX20845" y="connsiteY20845"/>
              </a:cxn>
              <a:cxn ang="0">
                <a:pos x="connsiteX20846" y="connsiteY20846"/>
              </a:cxn>
              <a:cxn ang="0">
                <a:pos x="connsiteX20847" y="connsiteY20847"/>
              </a:cxn>
              <a:cxn ang="0">
                <a:pos x="connsiteX20848" y="connsiteY20848"/>
              </a:cxn>
              <a:cxn ang="0">
                <a:pos x="connsiteX20849" y="connsiteY20849"/>
              </a:cxn>
              <a:cxn ang="0">
                <a:pos x="connsiteX20850" y="connsiteY20850"/>
              </a:cxn>
              <a:cxn ang="0">
                <a:pos x="connsiteX20851" y="connsiteY20851"/>
              </a:cxn>
              <a:cxn ang="0">
                <a:pos x="connsiteX20852" y="connsiteY20852"/>
              </a:cxn>
              <a:cxn ang="0">
                <a:pos x="connsiteX20853" y="connsiteY20853"/>
              </a:cxn>
              <a:cxn ang="0">
                <a:pos x="connsiteX20854" y="connsiteY20854"/>
              </a:cxn>
              <a:cxn ang="0">
                <a:pos x="connsiteX20855" y="connsiteY20855"/>
              </a:cxn>
              <a:cxn ang="0">
                <a:pos x="connsiteX20856" y="connsiteY20856"/>
              </a:cxn>
              <a:cxn ang="0">
                <a:pos x="connsiteX20857" y="connsiteY20857"/>
              </a:cxn>
              <a:cxn ang="0">
                <a:pos x="connsiteX20858" y="connsiteY20858"/>
              </a:cxn>
              <a:cxn ang="0">
                <a:pos x="connsiteX20859" y="connsiteY20859"/>
              </a:cxn>
              <a:cxn ang="0">
                <a:pos x="connsiteX20860" y="connsiteY20860"/>
              </a:cxn>
              <a:cxn ang="0">
                <a:pos x="connsiteX20861" y="connsiteY20861"/>
              </a:cxn>
              <a:cxn ang="0">
                <a:pos x="connsiteX20862" y="connsiteY20862"/>
              </a:cxn>
              <a:cxn ang="0">
                <a:pos x="connsiteX20863" y="connsiteY20863"/>
              </a:cxn>
              <a:cxn ang="0">
                <a:pos x="connsiteX20864" y="connsiteY20864"/>
              </a:cxn>
              <a:cxn ang="0">
                <a:pos x="connsiteX20865" y="connsiteY20865"/>
              </a:cxn>
              <a:cxn ang="0">
                <a:pos x="connsiteX20866" y="connsiteY20866"/>
              </a:cxn>
              <a:cxn ang="0">
                <a:pos x="connsiteX20867" y="connsiteY20867"/>
              </a:cxn>
              <a:cxn ang="0">
                <a:pos x="connsiteX20868" y="connsiteY20868"/>
              </a:cxn>
              <a:cxn ang="0">
                <a:pos x="connsiteX20869" y="connsiteY20869"/>
              </a:cxn>
              <a:cxn ang="0">
                <a:pos x="connsiteX20870" y="connsiteY20870"/>
              </a:cxn>
              <a:cxn ang="0">
                <a:pos x="connsiteX20871" y="connsiteY20871"/>
              </a:cxn>
              <a:cxn ang="0">
                <a:pos x="connsiteX20872" y="connsiteY20872"/>
              </a:cxn>
              <a:cxn ang="0">
                <a:pos x="connsiteX20873" y="connsiteY20873"/>
              </a:cxn>
              <a:cxn ang="0">
                <a:pos x="connsiteX20874" y="connsiteY20874"/>
              </a:cxn>
              <a:cxn ang="0">
                <a:pos x="connsiteX20875" y="connsiteY20875"/>
              </a:cxn>
              <a:cxn ang="0">
                <a:pos x="connsiteX20876" y="connsiteY20876"/>
              </a:cxn>
              <a:cxn ang="0">
                <a:pos x="connsiteX20877" y="connsiteY20877"/>
              </a:cxn>
              <a:cxn ang="0">
                <a:pos x="connsiteX20878" y="connsiteY20878"/>
              </a:cxn>
              <a:cxn ang="0">
                <a:pos x="connsiteX20879" y="connsiteY20879"/>
              </a:cxn>
              <a:cxn ang="0">
                <a:pos x="connsiteX20880" y="connsiteY20880"/>
              </a:cxn>
              <a:cxn ang="0">
                <a:pos x="connsiteX20881" y="connsiteY20881"/>
              </a:cxn>
              <a:cxn ang="0">
                <a:pos x="connsiteX20882" y="connsiteY20882"/>
              </a:cxn>
              <a:cxn ang="0">
                <a:pos x="connsiteX20883" y="connsiteY20883"/>
              </a:cxn>
              <a:cxn ang="0">
                <a:pos x="connsiteX20884" y="connsiteY20884"/>
              </a:cxn>
              <a:cxn ang="0">
                <a:pos x="connsiteX20885" y="connsiteY20885"/>
              </a:cxn>
              <a:cxn ang="0">
                <a:pos x="connsiteX20886" y="connsiteY20886"/>
              </a:cxn>
              <a:cxn ang="0">
                <a:pos x="connsiteX20887" y="connsiteY20887"/>
              </a:cxn>
              <a:cxn ang="0">
                <a:pos x="connsiteX20888" y="connsiteY20888"/>
              </a:cxn>
              <a:cxn ang="0">
                <a:pos x="connsiteX20889" y="connsiteY20889"/>
              </a:cxn>
              <a:cxn ang="0">
                <a:pos x="connsiteX20890" y="connsiteY20890"/>
              </a:cxn>
              <a:cxn ang="0">
                <a:pos x="connsiteX20891" y="connsiteY20891"/>
              </a:cxn>
              <a:cxn ang="0">
                <a:pos x="connsiteX20892" y="connsiteY20892"/>
              </a:cxn>
              <a:cxn ang="0">
                <a:pos x="connsiteX20893" y="connsiteY20893"/>
              </a:cxn>
              <a:cxn ang="0">
                <a:pos x="connsiteX20894" y="connsiteY20894"/>
              </a:cxn>
              <a:cxn ang="0">
                <a:pos x="connsiteX20895" y="connsiteY20895"/>
              </a:cxn>
              <a:cxn ang="0">
                <a:pos x="connsiteX20896" y="connsiteY20896"/>
              </a:cxn>
              <a:cxn ang="0">
                <a:pos x="connsiteX20897" y="connsiteY20897"/>
              </a:cxn>
              <a:cxn ang="0">
                <a:pos x="connsiteX20898" y="connsiteY20898"/>
              </a:cxn>
              <a:cxn ang="0">
                <a:pos x="connsiteX20899" y="connsiteY20899"/>
              </a:cxn>
              <a:cxn ang="0">
                <a:pos x="connsiteX20900" y="connsiteY20900"/>
              </a:cxn>
              <a:cxn ang="0">
                <a:pos x="connsiteX20901" y="connsiteY20901"/>
              </a:cxn>
              <a:cxn ang="0">
                <a:pos x="connsiteX20902" y="connsiteY20902"/>
              </a:cxn>
              <a:cxn ang="0">
                <a:pos x="connsiteX20903" y="connsiteY20903"/>
              </a:cxn>
              <a:cxn ang="0">
                <a:pos x="connsiteX20904" y="connsiteY20904"/>
              </a:cxn>
              <a:cxn ang="0">
                <a:pos x="connsiteX20905" y="connsiteY20905"/>
              </a:cxn>
              <a:cxn ang="0">
                <a:pos x="connsiteX20906" y="connsiteY20906"/>
              </a:cxn>
              <a:cxn ang="0">
                <a:pos x="connsiteX20907" y="connsiteY20907"/>
              </a:cxn>
              <a:cxn ang="0">
                <a:pos x="connsiteX20908" y="connsiteY20908"/>
              </a:cxn>
              <a:cxn ang="0">
                <a:pos x="connsiteX20909" y="connsiteY20909"/>
              </a:cxn>
              <a:cxn ang="0">
                <a:pos x="connsiteX20910" y="connsiteY20910"/>
              </a:cxn>
              <a:cxn ang="0">
                <a:pos x="connsiteX20911" y="connsiteY20911"/>
              </a:cxn>
              <a:cxn ang="0">
                <a:pos x="connsiteX20912" y="connsiteY20912"/>
              </a:cxn>
              <a:cxn ang="0">
                <a:pos x="connsiteX20913" y="connsiteY20913"/>
              </a:cxn>
              <a:cxn ang="0">
                <a:pos x="connsiteX20914" y="connsiteY20914"/>
              </a:cxn>
              <a:cxn ang="0">
                <a:pos x="connsiteX20915" y="connsiteY20915"/>
              </a:cxn>
              <a:cxn ang="0">
                <a:pos x="connsiteX20916" y="connsiteY20916"/>
              </a:cxn>
              <a:cxn ang="0">
                <a:pos x="connsiteX20917" y="connsiteY20917"/>
              </a:cxn>
              <a:cxn ang="0">
                <a:pos x="connsiteX20918" y="connsiteY20918"/>
              </a:cxn>
              <a:cxn ang="0">
                <a:pos x="connsiteX20919" y="connsiteY20919"/>
              </a:cxn>
              <a:cxn ang="0">
                <a:pos x="connsiteX20920" y="connsiteY20920"/>
              </a:cxn>
              <a:cxn ang="0">
                <a:pos x="connsiteX20921" y="connsiteY20921"/>
              </a:cxn>
              <a:cxn ang="0">
                <a:pos x="connsiteX20922" y="connsiteY20922"/>
              </a:cxn>
              <a:cxn ang="0">
                <a:pos x="connsiteX20923" y="connsiteY20923"/>
              </a:cxn>
              <a:cxn ang="0">
                <a:pos x="connsiteX20924" y="connsiteY20924"/>
              </a:cxn>
              <a:cxn ang="0">
                <a:pos x="connsiteX20925" y="connsiteY20925"/>
              </a:cxn>
              <a:cxn ang="0">
                <a:pos x="connsiteX20926" y="connsiteY20926"/>
              </a:cxn>
              <a:cxn ang="0">
                <a:pos x="connsiteX20927" y="connsiteY20927"/>
              </a:cxn>
              <a:cxn ang="0">
                <a:pos x="connsiteX20928" y="connsiteY20928"/>
              </a:cxn>
              <a:cxn ang="0">
                <a:pos x="connsiteX20929" y="connsiteY20929"/>
              </a:cxn>
              <a:cxn ang="0">
                <a:pos x="connsiteX20930" y="connsiteY20930"/>
              </a:cxn>
              <a:cxn ang="0">
                <a:pos x="connsiteX20931" y="connsiteY20931"/>
              </a:cxn>
              <a:cxn ang="0">
                <a:pos x="connsiteX20932" y="connsiteY20932"/>
              </a:cxn>
              <a:cxn ang="0">
                <a:pos x="connsiteX20933" y="connsiteY20933"/>
              </a:cxn>
              <a:cxn ang="0">
                <a:pos x="connsiteX20934" y="connsiteY20934"/>
              </a:cxn>
              <a:cxn ang="0">
                <a:pos x="connsiteX20935" y="connsiteY20935"/>
              </a:cxn>
              <a:cxn ang="0">
                <a:pos x="connsiteX20936" y="connsiteY20936"/>
              </a:cxn>
              <a:cxn ang="0">
                <a:pos x="connsiteX20937" y="connsiteY20937"/>
              </a:cxn>
              <a:cxn ang="0">
                <a:pos x="connsiteX20938" y="connsiteY20938"/>
              </a:cxn>
              <a:cxn ang="0">
                <a:pos x="connsiteX20939" y="connsiteY20939"/>
              </a:cxn>
              <a:cxn ang="0">
                <a:pos x="connsiteX20940" y="connsiteY20940"/>
              </a:cxn>
              <a:cxn ang="0">
                <a:pos x="connsiteX20941" y="connsiteY20941"/>
              </a:cxn>
              <a:cxn ang="0">
                <a:pos x="connsiteX20942" y="connsiteY20942"/>
              </a:cxn>
              <a:cxn ang="0">
                <a:pos x="connsiteX20943" y="connsiteY20943"/>
              </a:cxn>
              <a:cxn ang="0">
                <a:pos x="connsiteX20944" y="connsiteY20944"/>
              </a:cxn>
              <a:cxn ang="0">
                <a:pos x="connsiteX20945" y="connsiteY20945"/>
              </a:cxn>
              <a:cxn ang="0">
                <a:pos x="connsiteX20946" y="connsiteY20946"/>
              </a:cxn>
              <a:cxn ang="0">
                <a:pos x="connsiteX20947" y="connsiteY20947"/>
              </a:cxn>
              <a:cxn ang="0">
                <a:pos x="connsiteX20948" y="connsiteY20948"/>
              </a:cxn>
              <a:cxn ang="0">
                <a:pos x="connsiteX20949" y="connsiteY20949"/>
              </a:cxn>
              <a:cxn ang="0">
                <a:pos x="connsiteX20950" y="connsiteY20950"/>
              </a:cxn>
              <a:cxn ang="0">
                <a:pos x="connsiteX20951" y="connsiteY20951"/>
              </a:cxn>
              <a:cxn ang="0">
                <a:pos x="connsiteX20952" y="connsiteY20952"/>
              </a:cxn>
              <a:cxn ang="0">
                <a:pos x="connsiteX20953" y="connsiteY20953"/>
              </a:cxn>
              <a:cxn ang="0">
                <a:pos x="connsiteX20954" y="connsiteY20954"/>
              </a:cxn>
              <a:cxn ang="0">
                <a:pos x="connsiteX20955" y="connsiteY20955"/>
              </a:cxn>
              <a:cxn ang="0">
                <a:pos x="connsiteX20956" y="connsiteY20956"/>
              </a:cxn>
              <a:cxn ang="0">
                <a:pos x="connsiteX20957" y="connsiteY20957"/>
              </a:cxn>
              <a:cxn ang="0">
                <a:pos x="connsiteX20958" y="connsiteY20958"/>
              </a:cxn>
              <a:cxn ang="0">
                <a:pos x="connsiteX20959" y="connsiteY20959"/>
              </a:cxn>
              <a:cxn ang="0">
                <a:pos x="connsiteX20960" y="connsiteY20960"/>
              </a:cxn>
              <a:cxn ang="0">
                <a:pos x="connsiteX20961" y="connsiteY20961"/>
              </a:cxn>
              <a:cxn ang="0">
                <a:pos x="connsiteX20962" y="connsiteY20962"/>
              </a:cxn>
              <a:cxn ang="0">
                <a:pos x="connsiteX20963" y="connsiteY20963"/>
              </a:cxn>
              <a:cxn ang="0">
                <a:pos x="connsiteX20964" y="connsiteY20964"/>
              </a:cxn>
              <a:cxn ang="0">
                <a:pos x="connsiteX20965" y="connsiteY20965"/>
              </a:cxn>
              <a:cxn ang="0">
                <a:pos x="connsiteX20966" y="connsiteY20966"/>
              </a:cxn>
              <a:cxn ang="0">
                <a:pos x="connsiteX20967" y="connsiteY20967"/>
              </a:cxn>
              <a:cxn ang="0">
                <a:pos x="connsiteX20968" y="connsiteY20968"/>
              </a:cxn>
              <a:cxn ang="0">
                <a:pos x="connsiteX20969" y="connsiteY20969"/>
              </a:cxn>
              <a:cxn ang="0">
                <a:pos x="connsiteX20970" y="connsiteY20970"/>
              </a:cxn>
              <a:cxn ang="0">
                <a:pos x="connsiteX20971" y="connsiteY20971"/>
              </a:cxn>
              <a:cxn ang="0">
                <a:pos x="connsiteX20972" y="connsiteY20972"/>
              </a:cxn>
              <a:cxn ang="0">
                <a:pos x="connsiteX20973" y="connsiteY20973"/>
              </a:cxn>
              <a:cxn ang="0">
                <a:pos x="connsiteX20974" y="connsiteY20974"/>
              </a:cxn>
              <a:cxn ang="0">
                <a:pos x="connsiteX20975" y="connsiteY20975"/>
              </a:cxn>
              <a:cxn ang="0">
                <a:pos x="connsiteX20976" y="connsiteY20976"/>
              </a:cxn>
              <a:cxn ang="0">
                <a:pos x="connsiteX20977" y="connsiteY20977"/>
              </a:cxn>
              <a:cxn ang="0">
                <a:pos x="connsiteX20978" y="connsiteY20978"/>
              </a:cxn>
              <a:cxn ang="0">
                <a:pos x="connsiteX20979" y="connsiteY20979"/>
              </a:cxn>
              <a:cxn ang="0">
                <a:pos x="connsiteX20980" y="connsiteY20980"/>
              </a:cxn>
              <a:cxn ang="0">
                <a:pos x="connsiteX20981" y="connsiteY20981"/>
              </a:cxn>
              <a:cxn ang="0">
                <a:pos x="connsiteX20982" y="connsiteY20982"/>
              </a:cxn>
              <a:cxn ang="0">
                <a:pos x="connsiteX20983" y="connsiteY20983"/>
              </a:cxn>
              <a:cxn ang="0">
                <a:pos x="connsiteX20984" y="connsiteY20984"/>
              </a:cxn>
              <a:cxn ang="0">
                <a:pos x="connsiteX20985" y="connsiteY20985"/>
              </a:cxn>
              <a:cxn ang="0">
                <a:pos x="connsiteX20986" y="connsiteY20986"/>
              </a:cxn>
              <a:cxn ang="0">
                <a:pos x="connsiteX20987" y="connsiteY20987"/>
              </a:cxn>
              <a:cxn ang="0">
                <a:pos x="connsiteX20988" y="connsiteY20988"/>
              </a:cxn>
              <a:cxn ang="0">
                <a:pos x="connsiteX20989" y="connsiteY20989"/>
              </a:cxn>
              <a:cxn ang="0">
                <a:pos x="connsiteX20990" y="connsiteY20990"/>
              </a:cxn>
              <a:cxn ang="0">
                <a:pos x="connsiteX20991" y="connsiteY20991"/>
              </a:cxn>
              <a:cxn ang="0">
                <a:pos x="connsiteX20992" y="connsiteY20992"/>
              </a:cxn>
              <a:cxn ang="0">
                <a:pos x="connsiteX20993" y="connsiteY20993"/>
              </a:cxn>
              <a:cxn ang="0">
                <a:pos x="connsiteX20994" y="connsiteY20994"/>
              </a:cxn>
              <a:cxn ang="0">
                <a:pos x="connsiteX20995" y="connsiteY20995"/>
              </a:cxn>
              <a:cxn ang="0">
                <a:pos x="connsiteX20996" y="connsiteY20996"/>
              </a:cxn>
              <a:cxn ang="0">
                <a:pos x="connsiteX20997" y="connsiteY20997"/>
              </a:cxn>
              <a:cxn ang="0">
                <a:pos x="connsiteX20998" y="connsiteY20998"/>
              </a:cxn>
              <a:cxn ang="0">
                <a:pos x="connsiteX20999" y="connsiteY20999"/>
              </a:cxn>
              <a:cxn ang="0">
                <a:pos x="connsiteX21000" y="connsiteY21000"/>
              </a:cxn>
              <a:cxn ang="0">
                <a:pos x="connsiteX21001" y="connsiteY21001"/>
              </a:cxn>
              <a:cxn ang="0">
                <a:pos x="connsiteX21002" y="connsiteY21002"/>
              </a:cxn>
              <a:cxn ang="0">
                <a:pos x="connsiteX21003" y="connsiteY21003"/>
              </a:cxn>
              <a:cxn ang="0">
                <a:pos x="connsiteX21004" y="connsiteY21004"/>
              </a:cxn>
              <a:cxn ang="0">
                <a:pos x="connsiteX21005" y="connsiteY21005"/>
              </a:cxn>
              <a:cxn ang="0">
                <a:pos x="connsiteX21006" y="connsiteY21006"/>
              </a:cxn>
              <a:cxn ang="0">
                <a:pos x="connsiteX21007" y="connsiteY21007"/>
              </a:cxn>
              <a:cxn ang="0">
                <a:pos x="connsiteX21008" y="connsiteY21008"/>
              </a:cxn>
              <a:cxn ang="0">
                <a:pos x="connsiteX21009" y="connsiteY21009"/>
              </a:cxn>
              <a:cxn ang="0">
                <a:pos x="connsiteX21010" y="connsiteY21010"/>
              </a:cxn>
              <a:cxn ang="0">
                <a:pos x="connsiteX21011" y="connsiteY21011"/>
              </a:cxn>
              <a:cxn ang="0">
                <a:pos x="connsiteX21012" y="connsiteY21012"/>
              </a:cxn>
              <a:cxn ang="0">
                <a:pos x="connsiteX21013" y="connsiteY21013"/>
              </a:cxn>
              <a:cxn ang="0">
                <a:pos x="connsiteX21014" y="connsiteY21014"/>
              </a:cxn>
              <a:cxn ang="0">
                <a:pos x="connsiteX21015" y="connsiteY21015"/>
              </a:cxn>
              <a:cxn ang="0">
                <a:pos x="connsiteX21016" y="connsiteY21016"/>
              </a:cxn>
              <a:cxn ang="0">
                <a:pos x="connsiteX21017" y="connsiteY21017"/>
              </a:cxn>
              <a:cxn ang="0">
                <a:pos x="connsiteX21018" y="connsiteY21018"/>
              </a:cxn>
              <a:cxn ang="0">
                <a:pos x="connsiteX21019" y="connsiteY21019"/>
              </a:cxn>
              <a:cxn ang="0">
                <a:pos x="connsiteX21020" y="connsiteY21020"/>
              </a:cxn>
              <a:cxn ang="0">
                <a:pos x="connsiteX21021" y="connsiteY21021"/>
              </a:cxn>
              <a:cxn ang="0">
                <a:pos x="connsiteX21022" y="connsiteY21022"/>
              </a:cxn>
              <a:cxn ang="0">
                <a:pos x="connsiteX21023" y="connsiteY21023"/>
              </a:cxn>
              <a:cxn ang="0">
                <a:pos x="connsiteX21024" y="connsiteY21024"/>
              </a:cxn>
              <a:cxn ang="0">
                <a:pos x="connsiteX21025" y="connsiteY21025"/>
              </a:cxn>
              <a:cxn ang="0">
                <a:pos x="connsiteX21026" y="connsiteY21026"/>
              </a:cxn>
              <a:cxn ang="0">
                <a:pos x="connsiteX21027" y="connsiteY21027"/>
              </a:cxn>
              <a:cxn ang="0">
                <a:pos x="connsiteX21028" y="connsiteY21028"/>
              </a:cxn>
              <a:cxn ang="0">
                <a:pos x="connsiteX21029" y="connsiteY21029"/>
              </a:cxn>
              <a:cxn ang="0">
                <a:pos x="connsiteX21030" y="connsiteY21030"/>
              </a:cxn>
              <a:cxn ang="0">
                <a:pos x="connsiteX21031" y="connsiteY21031"/>
              </a:cxn>
              <a:cxn ang="0">
                <a:pos x="connsiteX21032" y="connsiteY21032"/>
              </a:cxn>
              <a:cxn ang="0">
                <a:pos x="connsiteX21033" y="connsiteY21033"/>
              </a:cxn>
              <a:cxn ang="0">
                <a:pos x="connsiteX21034" y="connsiteY21034"/>
              </a:cxn>
              <a:cxn ang="0">
                <a:pos x="connsiteX21035" y="connsiteY21035"/>
              </a:cxn>
              <a:cxn ang="0">
                <a:pos x="connsiteX21036" y="connsiteY21036"/>
              </a:cxn>
              <a:cxn ang="0">
                <a:pos x="connsiteX21037" y="connsiteY21037"/>
              </a:cxn>
              <a:cxn ang="0">
                <a:pos x="connsiteX21038" y="connsiteY21038"/>
              </a:cxn>
              <a:cxn ang="0">
                <a:pos x="connsiteX21039" y="connsiteY21039"/>
              </a:cxn>
              <a:cxn ang="0">
                <a:pos x="connsiteX21040" y="connsiteY21040"/>
              </a:cxn>
              <a:cxn ang="0">
                <a:pos x="connsiteX21041" y="connsiteY21041"/>
              </a:cxn>
              <a:cxn ang="0">
                <a:pos x="connsiteX21042" y="connsiteY21042"/>
              </a:cxn>
              <a:cxn ang="0">
                <a:pos x="connsiteX21043" y="connsiteY21043"/>
              </a:cxn>
              <a:cxn ang="0">
                <a:pos x="connsiteX21044" y="connsiteY21044"/>
              </a:cxn>
              <a:cxn ang="0">
                <a:pos x="connsiteX21045" y="connsiteY21045"/>
              </a:cxn>
              <a:cxn ang="0">
                <a:pos x="connsiteX21046" y="connsiteY21046"/>
              </a:cxn>
              <a:cxn ang="0">
                <a:pos x="connsiteX21047" y="connsiteY21047"/>
              </a:cxn>
              <a:cxn ang="0">
                <a:pos x="connsiteX21048" y="connsiteY21048"/>
              </a:cxn>
              <a:cxn ang="0">
                <a:pos x="connsiteX21049" y="connsiteY21049"/>
              </a:cxn>
              <a:cxn ang="0">
                <a:pos x="connsiteX21050" y="connsiteY21050"/>
              </a:cxn>
              <a:cxn ang="0">
                <a:pos x="connsiteX21051" y="connsiteY21051"/>
              </a:cxn>
              <a:cxn ang="0">
                <a:pos x="connsiteX21052" y="connsiteY21052"/>
              </a:cxn>
              <a:cxn ang="0">
                <a:pos x="connsiteX21053" y="connsiteY21053"/>
              </a:cxn>
              <a:cxn ang="0">
                <a:pos x="connsiteX21054" y="connsiteY21054"/>
              </a:cxn>
              <a:cxn ang="0">
                <a:pos x="connsiteX21055" y="connsiteY21055"/>
              </a:cxn>
              <a:cxn ang="0">
                <a:pos x="connsiteX21056" y="connsiteY21056"/>
              </a:cxn>
              <a:cxn ang="0">
                <a:pos x="connsiteX21057" y="connsiteY21057"/>
              </a:cxn>
              <a:cxn ang="0">
                <a:pos x="connsiteX21058" y="connsiteY21058"/>
              </a:cxn>
              <a:cxn ang="0">
                <a:pos x="connsiteX21059" y="connsiteY21059"/>
              </a:cxn>
              <a:cxn ang="0">
                <a:pos x="connsiteX21060" y="connsiteY21060"/>
              </a:cxn>
              <a:cxn ang="0">
                <a:pos x="connsiteX21061" y="connsiteY21061"/>
              </a:cxn>
              <a:cxn ang="0">
                <a:pos x="connsiteX21062" y="connsiteY21062"/>
              </a:cxn>
              <a:cxn ang="0">
                <a:pos x="connsiteX21063" y="connsiteY21063"/>
              </a:cxn>
              <a:cxn ang="0">
                <a:pos x="connsiteX21064" y="connsiteY21064"/>
              </a:cxn>
              <a:cxn ang="0">
                <a:pos x="connsiteX21065" y="connsiteY21065"/>
              </a:cxn>
              <a:cxn ang="0">
                <a:pos x="connsiteX21066" y="connsiteY21066"/>
              </a:cxn>
              <a:cxn ang="0">
                <a:pos x="connsiteX21067" y="connsiteY21067"/>
              </a:cxn>
              <a:cxn ang="0">
                <a:pos x="connsiteX21068" y="connsiteY21068"/>
              </a:cxn>
              <a:cxn ang="0">
                <a:pos x="connsiteX21069" y="connsiteY21069"/>
              </a:cxn>
              <a:cxn ang="0">
                <a:pos x="connsiteX21070" y="connsiteY21070"/>
              </a:cxn>
              <a:cxn ang="0">
                <a:pos x="connsiteX21071" y="connsiteY21071"/>
              </a:cxn>
              <a:cxn ang="0">
                <a:pos x="connsiteX21072" y="connsiteY21072"/>
              </a:cxn>
              <a:cxn ang="0">
                <a:pos x="connsiteX21073" y="connsiteY21073"/>
              </a:cxn>
              <a:cxn ang="0">
                <a:pos x="connsiteX21074" y="connsiteY21074"/>
              </a:cxn>
              <a:cxn ang="0">
                <a:pos x="connsiteX21075" y="connsiteY21075"/>
              </a:cxn>
              <a:cxn ang="0">
                <a:pos x="connsiteX21076" y="connsiteY21076"/>
              </a:cxn>
              <a:cxn ang="0">
                <a:pos x="connsiteX21077" y="connsiteY21077"/>
              </a:cxn>
              <a:cxn ang="0">
                <a:pos x="connsiteX21078" y="connsiteY21078"/>
              </a:cxn>
              <a:cxn ang="0">
                <a:pos x="connsiteX21079" y="connsiteY21079"/>
              </a:cxn>
              <a:cxn ang="0">
                <a:pos x="connsiteX21080" y="connsiteY21080"/>
              </a:cxn>
              <a:cxn ang="0">
                <a:pos x="connsiteX21081" y="connsiteY21081"/>
              </a:cxn>
              <a:cxn ang="0">
                <a:pos x="connsiteX21082" y="connsiteY21082"/>
              </a:cxn>
              <a:cxn ang="0">
                <a:pos x="connsiteX21083" y="connsiteY21083"/>
              </a:cxn>
              <a:cxn ang="0">
                <a:pos x="connsiteX21084" y="connsiteY21084"/>
              </a:cxn>
              <a:cxn ang="0">
                <a:pos x="connsiteX21085" y="connsiteY21085"/>
              </a:cxn>
              <a:cxn ang="0">
                <a:pos x="connsiteX21086" y="connsiteY21086"/>
              </a:cxn>
              <a:cxn ang="0">
                <a:pos x="connsiteX21087" y="connsiteY21087"/>
              </a:cxn>
              <a:cxn ang="0">
                <a:pos x="connsiteX21088" y="connsiteY21088"/>
              </a:cxn>
              <a:cxn ang="0">
                <a:pos x="connsiteX21089" y="connsiteY21089"/>
              </a:cxn>
              <a:cxn ang="0">
                <a:pos x="connsiteX21090" y="connsiteY21090"/>
              </a:cxn>
              <a:cxn ang="0">
                <a:pos x="connsiteX21091" y="connsiteY21091"/>
              </a:cxn>
              <a:cxn ang="0">
                <a:pos x="connsiteX21092" y="connsiteY21092"/>
              </a:cxn>
              <a:cxn ang="0">
                <a:pos x="connsiteX21093" y="connsiteY21093"/>
              </a:cxn>
              <a:cxn ang="0">
                <a:pos x="connsiteX21094" y="connsiteY21094"/>
              </a:cxn>
              <a:cxn ang="0">
                <a:pos x="connsiteX21095" y="connsiteY21095"/>
              </a:cxn>
              <a:cxn ang="0">
                <a:pos x="connsiteX21096" y="connsiteY21096"/>
              </a:cxn>
              <a:cxn ang="0">
                <a:pos x="connsiteX21097" y="connsiteY21097"/>
              </a:cxn>
              <a:cxn ang="0">
                <a:pos x="connsiteX21098" y="connsiteY21098"/>
              </a:cxn>
              <a:cxn ang="0">
                <a:pos x="connsiteX21099" y="connsiteY21099"/>
              </a:cxn>
              <a:cxn ang="0">
                <a:pos x="connsiteX21100" y="connsiteY21100"/>
              </a:cxn>
              <a:cxn ang="0">
                <a:pos x="connsiteX21101" y="connsiteY21101"/>
              </a:cxn>
              <a:cxn ang="0">
                <a:pos x="connsiteX21102" y="connsiteY21102"/>
              </a:cxn>
              <a:cxn ang="0">
                <a:pos x="connsiteX21103" y="connsiteY21103"/>
              </a:cxn>
              <a:cxn ang="0">
                <a:pos x="connsiteX21104" y="connsiteY21104"/>
              </a:cxn>
              <a:cxn ang="0">
                <a:pos x="connsiteX21105" y="connsiteY21105"/>
              </a:cxn>
              <a:cxn ang="0">
                <a:pos x="connsiteX21106" y="connsiteY21106"/>
              </a:cxn>
              <a:cxn ang="0">
                <a:pos x="connsiteX21107" y="connsiteY21107"/>
              </a:cxn>
              <a:cxn ang="0">
                <a:pos x="connsiteX21108" y="connsiteY21108"/>
              </a:cxn>
              <a:cxn ang="0">
                <a:pos x="connsiteX21109" y="connsiteY21109"/>
              </a:cxn>
              <a:cxn ang="0">
                <a:pos x="connsiteX21110" y="connsiteY21110"/>
              </a:cxn>
              <a:cxn ang="0">
                <a:pos x="connsiteX21111" y="connsiteY21111"/>
              </a:cxn>
              <a:cxn ang="0">
                <a:pos x="connsiteX21112" y="connsiteY21112"/>
              </a:cxn>
              <a:cxn ang="0">
                <a:pos x="connsiteX21113" y="connsiteY21113"/>
              </a:cxn>
              <a:cxn ang="0">
                <a:pos x="connsiteX21114" y="connsiteY21114"/>
              </a:cxn>
              <a:cxn ang="0">
                <a:pos x="connsiteX21115" y="connsiteY21115"/>
              </a:cxn>
              <a:cxn ang="0">
                <a:pos x="connsiteX21116" y="connsiteY21116"/>
              </a:cxn>
              <a:cxn ang="0">
                <a:pos x="connsiteX21117" y="connsiteY21117"/>
              </a:cxn>
              <a:cxn ang="0">
                <a:pos x="connsiteX21118" y="connsiteY21118"/>
              </a:cxn>
              <a:cxn ang="0">
                <a:pos x="connsiteX21119" y="connsiteY21119"/>
              </a:cxn>
              <a:cxn ang="0">
                <a:pos x="connsiteX21120" y="connsiteY21120"/>
              </a:cxn>
              <a:cxn ang="0">
                <a:pos x="connsiteX21121" y="connsiteY21121"/>
              </a:cxn>
              <a:cxn ang="0">
                <a:pos x="connsiteX21122" y="connsiteY21122"/>
              </a:cxn>
              <a:cxn ang="0">
                <a:pos x="connsiteX21123" y="connsiteY21123"/>
              </a:cxn>
              <a:cxn ang="0">
                <a:pos x="connsiteX21124" y="connsiteY21124"/>
              </a:cxn>
              <a:cxn ang="0">
                <a:pos x="connsiteX21125" y="connsiteY21125"/>
              </a:cxn>
              <a:cxn ang="0">
                <a:pos x="connsiteX21126" y="connsiteY21126"/>
              </a:cxn>
              <a:cxn ang="0">
                <a:pos x="connsiteX21127" y="connsiteY21127"/>
              </a:cxn>
              <a:cxn ang="0">
                <a:pos x="connsiteX21128" y="connsiteY21128"/>
              </a:cxn>
              <a:cxn ang="0">
                <a:pos x="connsiteX21129" y="connsiteY21129"/>
              </a:cxn>
              <a:cxn ang="0">
                <a:pos x="connsiteX21130" y="connsiteY21130"/>
              </a:cxn>
              <a:cxn ang="0">
                <a:pos x="connsiteX21131" y="connsiteY21131"/>
              </a:cxn>
              <a:cxn ang="0">
                <a:pos x="connsiteX21132" y="connsiteY21132"/>
              </a:cxn>
              <a:cxn ang="0">
                <a:pos x="connsiteX21133" y="connsiteY21133"/>
              </a:cxn>
              <a:cxn ang="0">
                <a:pos x="connsiteX21134" y="connsiteY21134"/>
              </a:cxn>
              <a:cxn ang="0">
                <a:pos x="connsiteX21135" y="connsiteY21135"/>
              </a:cxn>
              <a:cxn ang="0">
                <a:pos x="connsiteX21136" y="connsiteY21136"/>
              </a:cxn>
              <a:cxn ang="0">
                <a:pos x="connsiteX21137" y="connsiteY21137"/>
              </a:cxn>
              <a:cxn ang="0">
                <a:pos x="connsiteX21138" y="connsiteY21138"/>
              </a:cxn>
              <a:cxn ang="0">
                <a:pos x="connsiteX21139" y="connsiteY21139"/>
              </a:cxn>
              <a:cxn ang="0">
                <a:pos x="connsiteX21140" y="connsiteY21140"/>
              </a:cxn>
              <a:cxn ang="0">
                <a:pos x="connsiteX21141" y="connsiteY21141"/>
              </a:cxn>
              <a:cxn ang="0">
                <a:pos x="connsiteX21142" y="connsiteY21142"/>
              </a:cxn>
              <a:cxn ang="0">
                <a:pos x="connsiteX21143" y="connsiteY21143"/>
              </a:cxn>
              <a:cxn ang="0">
                <a:pos x="connsiteX21144" y="connsiteY21144"/>
              </a:cxn>
              <a:cxn ang="0">
                <a:pos x="connsiteX21145" y="connsiteY21145"/>
              </a:cxn>
              <a:cxn ang="0">
                <a:pos x="connsiteX21146" y="connsiteY21146"/>
              </a:cxn>
              <a:cxn ang="0">
                <a:pos x="connsiteX21147" y="connsiteY21147"/>
              </a:cxn>
              <a:cxn ang="0">
                <a:pos x="connsiteX21148" y="connsiteY21148"/>
              </a:cxn>
              <a:cxn ang="0">
                <a:pos x="connsiteX21149" y="connsiteY21149"/>
              </a:cxn>
              <a:cxn ang="0">
                <a:pos x="connsiteX21150" y="connsiteY21150"/>
              </a:cxn>
              <a:cxn ang="0">
                <a:pos x="connsiteX21151" y="connsiteY21151"/>
              </a:cxn>
              <a:cxn ang="0">
                <a:pos x="connsiteX21152" y="connsiteY21152"/>
              </a:cxn>
              <a:cxn ang="0">
                <a:pos x="connsiteX21153" y="connsiteY21153"/>
              </a:cxn>
              <a:cxn ang="0">
                <a:pos x="connsiteX21154" y="connsiteY21154"/>
              </a:cxn>
              <a:cxn ang="0">
                <a:pos x="connsiteX21155" y="connsiteY21155"/>
              </a:cxn>
              <a:cxn ang="0">
                <a:pos x="connsiteX21156" y="connsiteY21156"/>
              </a:cxn>
              <a:cxn ang="0">
                <a:pos x="connsiteX21157" y="connsiteY21157"/>
              </a:cxn>
              <a:cxn ang="0">
                <a:pos x="connsiteX21158" y="connsiteY21158"/>
              </a:cxn>
              <a:cxn ang="0">
                <a:pos x="connsiteX21159" y="connsiteY21159"/>
              </a:cxn>
              <a:cxn ang="0">
                <a:pos x="connsiteX21160" y="connsiteY21160"/>
              </a:cxn>
              <a:cxn ang="0">
                <a:pos x="connsiteX21161" y="connsiteY21161"/>
              </a:cxn>
              <a:cxn ang="0">
                <a:pos x="connsiteX21162" y="connsiteY21162"/>
              </a:cxn>
              <a:cxn ang="0">
                <a:pos x="connsiteX21163" y="connsiteY21163"/>
              </a:cxn>
              <a:cxn ang="0">
                <a:pos x="connsiteX21164" y="connsiteY21164"/>
              </a:cxn>
              <a:cxn ang="0">
                <a:pos x="connsiteX21165" y="connsiteY21165"/>
              </a:cxn>
              <a:cxn ang="0">
                <a:pos x="connsiteX21166" y="connsiteY21166"/>
              </a:cxn>
              <a:cxn ang="0">
                <a:pos x="connsiteX21167" y="connsiteY21167"/>
              </a:cxn>
              <a:cxn ang="0">
                <a:pos x="connsiteX21168" y="connsiteY21168"/>
              </a:cxn>
              <a:cxn ang="0">
                <a:pos x="connsiteX21169" y="connsiteY21169"/>
              </a:cxn>
              <a:cxn ang="0">
                <a:pos x="connsiteX21170" y="connsiteY21170"/>
              </a:cxn>
              <a:cxn ang="0">
                <a:pos x="connsiteX21171" y="connsiteY21171"/>
              </a:cxn>
              <a:cxn ang="0">
                <a:pos x="connsiteX21172" y="connsiteY21172"/>
              </a:cxn>
              <a:cxn ang="0">
                <a:pos x="connsiteX21173" y="connsiteY21173"/>
              </a:cxn>
              <a:cxn ang="0">
                <a:pos x="connsiteX21174" y="connsiteY21174"/>
              </a:cxn>
              <a:cxn ang="0">
                <a:pos x="connsiteX21175" y="connsiteY21175"/>
              </a:cxn>
              <a:cxn ang="0">
                <a:pos x="connsiteX21176" y="connsiteY21176"/>
              </a:cxn>
              <a:cxn ang="0">
                <a:pos x="connsiteX21177" y="connsiteY21177"/>
              </a:cxn>
              <a:cxn ang="0">
                <a:pos x="connsiteX21178" y="connsiteY21178"/>
              </a:cxn>
              <a:cxn ang="0">
                <a:pos x="connsiteX21179" y="connsiteY21179"/>
              </a:cxn>
              <a:cxn ang="0">
                <a:pos x="connsiteX21180" y="connsiteY21180"/>
              </a:cxn>
              <a:cxn ang="0">
                <a:pos x="connsiteX21181" y="connsiteY21181"/>
              </a:cxn>
              <a:cxn ang="0">
                <a:pos x="connsiteX21182" y="connsiteY21182"/>
              </a:cxn>
              <a:cxn ang="0">
                <a:pos x="connsiteX21183" y="connsiteY21183"/>
              </a:cxn>
              <a:cxn ang="0">
                <a:pos x="connsiteX21184" y="connsiteY21184"/>
              </a:cxn>
              <a:cxn ang="0">
                <a:pos x="connsiteX21185" y="connsiteY21185"/>
              </a:cxn>
              <a:cxn ang="0">
                <a:pos x="connsiteX21186" y="connsiteY21186"/>
              </a:cxn>
              <a:cxn ang="0">
                <a:pos x="connsiteX21187" y="connsiteY21187"/>
              </a:cxn>
              <a:cxn ang="0">
                <a:pos x="connsiteX21188" y="connsiteY21188"/>
              </a:cxn>
              <a:cxn ang="0">
                <a:pos x="connsiteX21189" y="connsiteY21189"/>
              </a:cxn>
              <a:cxn ang="0">
                <a:pos x="connsiteX21190" y="connsiteY21190"/>
              </a:cxn>
              <a:cxn ang="0">
                <a:pos x="connsiteX21191" y="connsiteY21191"/>
              </a:cxn>
              <a:cxn ang="0">
                <a:pos x="connsiteX21192" y="connsiteY21192"/>
              </a:cxn>
              <a:cxn ang="0">
                <a:pos x="connsiteX21193" y="connsiteY21193"/>
              </a:cxn>
              <a:cxn ang="0">
                <a:pos x="connsiteX21194" y="connsiteY21194"/>
              </a:cxn>
              <a:cxn ang="0">
                <a:pos x="connsiteX21195" y="connsiteY21195"/>
              </a:cxn>
              <a:cxn ang="0">
                <a:pos x="connsiteX21196" y="connsiteY21196"/>
              </a:cxn>
              <a:cxn ang="0">
                <a:pos x="connsiteX21197" y="connsiteY21197"/>
              </a:cxn>
              <a:cxn ang="0">
                <a:pos x="connsiteX21198" y="connsiteY21198"/>
              </a:cxn>
              <a:cxn ang="0">
                <a:pos x="connsiteX21199" y="connsiteY21199"/>
              </a:cxn>
              <a:cxn ang="0">
                <a:pos x="connsiteX21200" y="connsiteY21200"/>
              </a:cxn>
              <a:cxn ang="0">
                <a:pos x="connsiteX21201" y="connsiteY21201"/>
              </a:cxn>
              <a:cxn ang="0">
                <a:pos x="connsiteX21202" y="connsiteY21202"/>
              </a:cxn>
              <a:cxn ang="0">
                <a:pos x="connsiteX21203" y="connsiteY21203"/>
              </a:cxn>
              <a:cxn ang="0">
                <a:pos x="connsiteX21204" y="connsiteY21204"/>
              </a:cxn>
              <a:cxn ang="0">
                <a:pos x="connsiteX21205" y="connsiteY21205"/>
              </a:cxn>
              <a:cxn ang="0">
                <a:pos x="connsiteX21206" y="connsiteY21206"/>
              </a:cxn>
              <a:cxn ang="0">
                <a:pos x="connsiteX21207" y="connsiteY21207"/>
              </a:cxn>
              <a:cxn ang="0">
                <a:pos x="connsiteX21208" y="connsiteY21208"/>
              </a:cxn>
              <a:cxn ang="0">
                <a:pos x="connsiteX21209" y="connsiteY21209"/>
              </a:cxn>
              <a:cxn ang="0">
                <a:pos x="connsiteX21210" y="connsiteY21210"/>
              </a:cxn>
              <a:cxn ang="0">
                <a:pos x="connsiteX21211" y="connsiteY21211"/>
              </a:cxn>
              <a:cxn ang="0">
                <a:pos x="connsiteX21212" y="connsiteY21212"/>
              </a:cxn>
              <a:cxn ang="0">
                <a:pos x="connsiteX21213" y="connsiteY21213"/>
              </a:cxn>
              <a:cxn ang="0">
                <a:pos x="connsiteX21214" y="connsiteY21214"/>
              </a:cxn>
              <a:cxn ang="0">
                <a:pos x="connsiteX21215" y="connsiteY21215"/>
              </a:cxn>
              <a:cxn ang="0">
                <a:pos x="connsiteX21216" y="connsiteY21216"/>
              </a:cxn>
              <a:cxn ang="0">
                <a:pos x="connsiteX21217" y="connsiteY21217"/>
              </a:cxn>
              <a:cxn ang="0">
                <a:pos x="connsiteX21218" y="connsiteY21218"/>
              </a:cxn>
              <a:cxn ang="0">
                <a:pos x="connsiteX21219" y="connsiteY21219"/>
              </a:cxn>
              <a:cxn ang="0">
                <a:pos x="connsiteX21220" y="connsiteY21220"/>
              </a:cxn>
              <a:cxn ang="0">
                <a:pos x="connsiteX21221" y="connsiteY21221"/>
              </a:cxn>
              <a:cxn ang="0">
                <a:pos x="connsiteX21222" y="connsiteY21222"/>
              </a:cxn>
              <a:cxn ang="0">
                <a:pos x="connsiteX21223" y="connsiteY21223"/>
              </a:cxn>
              <a:cxn ang="0">
                <a:pos x="connsiteX21224" y="connsiteY21224"/>
              </a:cxn>
              <a:cxn ang="0">
                <a:pos x="connsiteX21225" y="connsiteY21225"/>
              </a:cxn>
              <a:cxn ang="0">
                <a:pos x="connsiteX21226" y="connsiteY21226"/>
              </a:cxn>
              <a:cxn ang="0">
                <a:pos x="connsiteX21227" y="connsiteY21227"/>
              </a:cxn>
              <a:cxn ang="0">
                <a:pos x="connsiteX21228" y="connsiteY21228"/>
              </a:cxn>
              <a:cxn ang="0">
                <a:pos x="connsiteX21229" y="connsiteY21229"/>
              </a:cxn>
              <a:cxn ang="0">
                <a:pos x="connsiteX21230" y="connsiteY21230"/>
              </a:cxn>
              <a:cxn ang="0">
                <a:pos x="connsiteX21231" y="connsiteY21231"/>
              </a:cxn>
              <a:cxn ang="0">
                <a:pos x="connsiteX21232" y="connsiteY21232"/>
              </a:cxn>
              <a:cxn ang="0">
                <a:pos x="connsiteX21233" y="connsiteY21233"/>
              </a:cxn>
              <a:cxn ang="0">
                <a:pos x="connsiteX21234" y="connsiteY21234"/>
              </a:cxn>
              <a:cxn ang="0">
                <a:pos x="connsiteX21235" y="connsiteY21235"/>
              </a:cxn>
              <a:cxn ang="0">
                <a:pos x="connsiteX21236" y="connsiteY21236"/>
              </a:cxn>
              <a:cxn ang="0">
                <a:pos x="connsiteX21237" y="connsiteY21237"/>
              </a:cxn>
              <a:cxn ang="0">
                <a:pos x="connsiteX21238" y="connsiteY21238"/>
              </a:cxn>
              <a:cxn ang="0">
                <a:pos x="connsiteX21239" y="connsiteY21239"/>
              </a:cxn>
              <a:cxn ang="0">
                <a:pos x="connsiteX21240" y="connsiteY21240"/>
              </a:cxn>
              <a:cxn ang="0">
                <a:pos x="connsiteX21241" y="connsiteY21241"/>
              </a:cxn>
              <a:cxn ang="0">
                <a:pos x="connsiteX21242" y="connsiteY21242"/>
              </a:cxn>
              <a:cxn ang="0">
                <a:pos x="connsiteX21243" y="connsiteY21243"/>
              </a:cxn>
              <a:cxn ang="0">
                <a:pos x="connsiteX21244" y="connsiteY21244"/>
              </a:cxn>
              <a:cxn ang="0">
                <a:pos x="connsiteX21245" y="connsiteY21245"/>
              </a:cxn>
              <a:cxn ang="0">
                <a:pos x="connsiteX21246" y="connsiteY21246"/>
              </a:cxn>
              <a:cxn ang="0">
                <a:pos x="connsiteX21247" y="connsiteY21247"/>
              </a:cxn>
              <a:cxn ang="0">
                <a:pos x="connsiteX21248" y="connsiteY21248"/>
              </a:cxn>
              <a:cxn ang="0">
                <a:pos x="connsiteX21249" y="connsiteY21249"/>
              </a:cxn>
              <a:cxn ang="0">
                <a:pos x="connsiteX21250" y="connsiteY21250"/>
              </a:cxn>
              <a:cxn ang="0">
                <a:pos x="connsiteX21251" y="connsiteY21251"/>
              </a:cxn>
              <a:cxn ang="0">
                <a:pos x="connsiteX21252" y="connsiteY21252"/>
              </a:cxn>
              <a:cxn ang="0">
                <a:pos x="connsiteX21253" y="connsiteY21253"/>
              </a:cxn>
              <a:cxn ang="0">
                <a:pos x="connsiteX21254" y="connsiteY21254"/>
              </a:cxn>
              <a:cxn ang="0">
                <a:pos x="connsiteX21255" y="connsiteY21255"/>
              </a:cxn>
              <a:cxn ang="0">
                <a:pos x="connsiteX21256" y="connsiteY21256"/>
              </a:cxn>
              <a:cxn ang="0">
                <a:pos x="connsiteX21257" y="connsiteY21257"/>
              </a:cxn>
              <a:cxn ang="0">
                <a:pos x="connsiteX21258" y="connsiteY21258"/>
              </a:cxn>
              <a:cxn ang="0">
                <a:pos x="connsiteX21259" y="connsiteY21259"/>
              </a:cxn>
              <a:cxn ang="0">
                <a:pos x="connsiteX21260" y="connsiteY21260"/>
              </a:cxn>
              <a:cxn ang="0">
                <a:pos x="connsiteX21261" y="connsiteY21261"/>
              </a:cxn>
              <a:cxn ang="0">
                <a:pos x="connsiteX21262" y="connsiteY21262"/>
              </a:cxn>
              <a:cxn ang="0">
                <a:pos x="connsiteX21263" y="connsiteY21263"/>
              </a:cxn>
              <a:cxn ang="0">
                <a:pos x="connsiteX21264" y="connsiteY21264"/>
              </a:cxn>
              <a:cxn ang="0">
                <a:pos x="connsiteX21265" y="connsiteY21265"/>
              </a:cxn>
              <a:cxn ang="0">
                <a:pos x="connsiteX21266" y="connsiteY21266"/>
              </a:cxn>
              <a:cxn ang="0">
                <a:pos x="connsiteX21267" y="connsiteY21267"/>
              </a:cxn>
              <a:cxn ang="0">
                <a:pos x="connsiteX21268" y="connsiteY21268"/>
              </a:cxn>
              <a:cxn ang="0">
                <a:pos x="connsiteX21269" y="connsiteY21269"/>
              </a:cxn>
              <a:cxn ang="0">
                <a:pos x="connsiteX21270" y="connsiteY21270"/>
              </a:cxn>
              <a:cxn ang="0">
                <a:pos x="connsiteX21271" y="connsiteY21271"/>
              </a:cxn>
              <a:cxn ang="0">
                <a:pos x="connsiteX21272" y="connsiteY21272"/>
              </a:cxn>
              <a:cxn ang="0">
                <a:pos x="connsiteX21273" y="connsiteY21273"/>
              </a:cxn>
              <a:cxn ang="0">
                <a:pos x="connsiteX21274" y="connsiteY21274"/>
              </a:cxn>
              <a:cxn ang="0">
                <a:pos x="connsiteX21275" y="connsiteY21275"/>
              </a:cxn>
              <a:cxn ang="0">
                <a:pos x="connsiteX21276" y="connsiteY21276"/>
              </a:cxn>
              <a:cxn ang="0">
                <a:pos x="connsiteX21277" y="connsiteY21277"/>
              </a:cxn>
              <a:cxn ang="0">
                <a:pos x="connsiteX21278" y="connsiteY21278"/>
              </a:cxn>
              <a:cxn ang="0">
                <a:pos x="connsiteX21279" y="connsiteY21279"/>
              </a:cxn>
              <a:cxn ang="0">
                <a:pos x="connsiteX21280" y="connsiteY21280"/>
              </a:cxn>
              <a:cxn ang="0">
                <a:pos x="connsiteX21281" y="connsiteY21281"/>
              </a:cxn>
              <a:cxn ang="0">
                <a:pos x="connsiteX21282" y="connsiteY21282"/>
              </a:cxn>
              <a:cxn ang="0">
                <a:pos x="connsiteX21283" y="connsiteY21283"/>
              </a:cxn>
              <a:cxn ang="0">
                <a:pos x="connsiteX21284" y="connsiteY21284"/>
              </a:cxn>
              <a:cxn ang="0">
                <a:pos x="connsiteX21285" y="connsiteY21285"/>
              </a:cxn>
              <a:cxn ang="0">
                <a:pos x="connsiteX21286" y="connsiteY21286"/>
              </a:cxn>
              <a:cxn ang="0">
                <a:pos x="connsiteX21287" y="connsiteY21287"/>
              </a:cxn>
              <a:cxn ang="0">
                <a:pos x="connsiteX21288" y="connsiteY21288"/>
              </a:cxn>
              <a:cxn ang="0">
                <a:pos x="connsiteX21289" y="connsiteY21289"/>
              </a:cxn>
              <a:cxn ang="0">
                <a:pos x="connsiteX21290" y="connsiteY21290"/>
              </a:cxn>
              <a:cxn ang="0">
                <a:pos x="connsiteX21291" y="connsiteY21291"/>
              </a:cxn>
              <a:cxn ang="0">
                <a:pos x="connsiteX21292" y="connsiteY21292"/>
              </a:cxn>
              <a:cxn ang="0">
                <a:pos x="connsiteX21293" y="connsiteY21293"/>
              </a:cxn>
              <a:cxn ang="0">
                <a:pos x="connsiteX21294" y="connsiteY21294"/>
              </a:cxn>
              <a:cxn ang="0">
                <a:pos x="connsiteX21295" y="connsiteY21295"/>
              </a:cxn>
              <a:cxn ang="0">
                <a:pos x="connsiteX21296" y="connsiteY21296"/>
              </a:cxn>
              <a:cxn ang="0">
                <a:pos x="connsiteX21297" y="connsiteY21297"/>
              </a:cxn>
              <a:cxn ang="0">
                <a:pos x="connsiteX21298" y="connsiteY21298"/>
              </a:cxn>
              <a:cxn ang="0">
                <a:pos x="connsiteX21299" y="connsiteY21299"/>
              </a:cxn>
              <a:cxn ang="0">
                <a:pos x="connsiteX21300" y="connsiteY21300"/>
              </a:cxn>
              <a:cxn ang="0">
                <a:pos x="connsiteX21301" y="connsiteY21301"/>
              </a:cxn>
              <a:cxn ang="0">
                <a:pos x="connsiteX21302" y="connsiteY21302"/>
              </a:cxn>
              <a:cxn ang="0">
                <a:pos x="connsiteX21303" y="connsiteY21303"/>
              </a:cxn>
              <a:cxn ang="0">
                <a:pos x="connsiteX21304" y="connsiteY21304"/>
              </a:cxn>
              <a:cxn ang="0">
                <a:pos x="connsiteX21305" y="connsiteY21305"/>
              </a:cxn>
              <a:cxn ang="0">
                <a:pos x="connsiteX21306" y="connsiteY21306"/>
              </a:cxn>
              <a:cxn ang="0">
                <a:pos x="connsiteX21307" y="connsiteY21307"/>
              </a:cxn>
              <a:cxn ang="0">
                <a:pos x="connsiteX21308" y="connsiteY21308"/>
              </a:cxn>
              <a:cxn ang="0">
                <a:pos x="connsiteX21309" y="connsiteY21309"/>
              </a:cxn>
              <a:cxn ang="0">
                <a:pos x="connsiteX21310" y="connsiteY21310"/>
              </a:cxn>
              <a:cxn ang="0">
                <a:pos x="connsiteX21311" y="connsiteY21311"/>
              </a:cxn>
              <a:cxn ang="0">
                <a:pos x="connsiteX21312" y="connsiteY21312"/>
              </a:cxn>
              <a:cxn ang="0">
                <a:pos x="connsiteX21313" y="connsiteY21313"/>
              </a:cxn>
              <a:cxn ang="0">
                <a:pos x="connsiteX21314" y="connsiteY21314"/>
              </a:cxn>
              <a:cxn ang="0">
                <a:pos x="connsiteX21315" y="connsiteY21315"/>
              </a:cxn>
              <a:cxn ang="0">
                <a:pos x="connsiteX21316" y="connsiteY21316"/>
              </a:cxn>
              <a:cxn ang="0">
                <a:pos x="connsiteX21317" y="connsiteY21317"/>
              </a:cxn>
              <a:cxn ang="0">
                <a:pos x="connsiteX21318" y="connsiteY21318"/>
              </a:cxn>
              <a:cxn ang="0">
                <a:pos x="connsiteX21319" y="connsiteY21319"/>
              </a:cxn>
              <a:cxn ang="0">
                <a:pos x="connsiteX21320" y="connsiteY21320"/>
              </a:cxn>
              <a:cxn ang="0">
                <a:pos x="connsiteX21321" y="connsiteY21321"/>
              </a:cxn>
              <a:cxn ang="0">
                <a:pos x="connsiteX21322" y="connsiteY21322"/>
              </a:cxn>
              <a:cxn ang="0">
                <a:pos x="connsiteX21323" y="connsiteY21323"/>
              </a:cxn>
              <a:cxn ang="0">
                <a:pos x="connsiteX21324" y="connsiteY21324"/>
              </a:cxn>
              <a:cxn ang="0">
                <a:pos x="connsiteX21325" y="connsiteY21325"/>
              </a:cxn>
              <a:cxn ang="0">
                <a:pos x="connsiteX21326" y="connsiteY21326"/>
              </a:cxn>
              <a:cxn ang="0">
                <a:pos x="connsiteX21327" y="connsiteY21327"/>
              </a:cxn>
              <a:cxn ang="0">
                <a:pos x="connsiteX21328" y="connsiteY21328"/>
              </a:cxn>
              <a:cxn ang="0">
                <a:pos x="connsiteX21329" y="connsiteY21329"/>
              </a:cxn>
              <a:cxn ang="0">
                <a:pos x="connsiteX21330" y="connsiteY21330"/>
              </a:cxn>
              <a:cxn ang="0">
                <a:pos x="connsiteX21331" y="connsiteY21331"/>
              </a:cxn>
              <a:cxn ang="0">
                <a:pos x="connsiteX21332" y="connsiteY21332"/>
              </a:cxn>
              <a:cxn ang="0">
                <a:pos x="connsiteX21333" y="connsiteY21333"/>
              </a:cxn>
              <a:cxn ang="0">
                <a:pos x="connsiteX21334" y="connsiteY21334"/>
              </a:cxn>
              <a:cxn ang="0">
                <a:pos x="connsiteX21335" y="connsiteY21335"/>
              </a:cxn>
              <a:cxn ang="0">
                <a:pos x="connsiteX21336" y="connsiteY21336"/>
              </a:cxn>
              <a:cxn ang="0">
                <a:pos x="connsiteX21337" y="connsiteY21337"/>
              </a:cxn>
              <a:cxn ang="0">
                <a:pos x="connsiteX21338" y="connsiteY21338"/>
              </a:cxn>
              <a:cxn ang="0">
                <a:pos x="connsiteX21339" y="connsiteY21339"/>
              </a:cxn>
              <a:cxn ang="0">
                <a:pos x="connsiteX21340" y="connsiteY21340"/>
              </a:cxn>
              <a:cxn ang="0">
                <a:pos x="connsiteX21341" y="connsiteY21341"/>
              </a:cxn>
              <a:cxn ang="0">
                <a:pos x="connsiteX21342" y="connsiteY21342"/>
              </a:cxn>
              <a:cxn ang="0">
                <a:pos x="connsiteX21343" y="connsiteY21343"/>
              </a:cxn>
              <a:cxn ang="0">
                <a:pos x="connsiteX21344" y="connsiteY21344"/>
              </a:cxn>
              <a:cxn ang="0">
                <a:pos x="connsiteX21345" y="connsiteY21345"/>
              </a:cxn>
              <a:cxn ang="0">
                <a:pos x="connsiteX21346" y="connsiteY21346"/>
              </a:cxn>
              <a:cxn ang="0">
                <a:pos x="connsiteX21347" y="connsiteY21347"/>
              </a:cxn>
              <a:cxn ang="0">
                <a:pos x="connsiteX21348" y="connsiteY21348"/>
              </a:cxn>
              <a:cxn ang="0">
                <a:pos x="connsiteX21349" y="connsiteY21349"/>
              </a:cxn>
              <a:cxn ang="0">
                <a:pos x="connsiteX21350" y="connsiteY21350"/>
              </a:cxn>
              <a:cxn ang="0">
                <a:pos x="connsiteX21351" y="connsiteY21351"/>
              </a:cxn>
              <a:cxn ang="0">
                <a:pos x="connsiteX21352" y="connsiteY21352"/>
              </a:cxn>
              <a:cxn ang="0">
                <a:pos x="connsiteX21353" y="connsiteY21353"/>
              </a:cxn>
              <a:cxn ang="0">
                <a:pos x="connsiteX21354" y="connsiteY21354"/>
              </a:cxn>
              <a:cxn ang="0">
                <a:pos x="connsiteX21355" y="connsiteY21355"/>
              </a:cxn>
              <a:cxn ang="0">
                <a:pos x="connsiteX21356" y="connsiteY21356"/>
              </a:cxn>
              <a:cxn ang="0">
                <a:pos x="connsiteX21357" y="connsiteY21357"/>
              </a:cxn>
              <a:cxn ang="0">
                <a:pos x="connsiteX21358" y="connsiteY21358"/>
              </a:cxn>
              <a:cxn ang="0">
                <a:pos x="connsiteX21359" y="connsiteY21359"/>
              </a:cxn>
              <a:cxn ang="0">
                <a:pos x="connsiteX21360" y="connsiteY21360"/>
              </a:cxn>
              <a:cxn ang="0">
                <a:pos x="connsiteX21361" y="connsiteY21361"/>
              </a:cxn>
              <a:cxn ang="0">
                <a:pos x="connsiteX21362" y="connsiteY21362"/>
              </a:cxn>
              <a:cxn ang="0">
                <a:pos x="connsiteX21363" y="connsiteY21363"/>
              </a:cxn>
              <a:cxn ang="0">
                <a:pos x="connsiteX21364" y="connsiteY21364"/>
              </a:cxn>
              <a:cxn ang="0">
                <a:pos x="connsiteX21365" y="connsiteY21365"/>
              </a:cxn>
              <a:cxn ang="0">
                <a:pos x="connsiteX21366" y="connsiteY21366"/>
              </a:cxn>
              <a:cxn ang="0">
                <a:pos x="connsiteX21367" y="connsiteY21367"/>
              </a:cxn>
              <a:cxn ang="0">
                <a:pos x="connsiteX21368" y="connsiteY21368"/>
              </a:cxn>
              <a:cxn ang="0">
                <a:pos x="connsiteX21369" y="connsiteY21369"/>
              </a:cxn>
              <a:cxn ang="0">
                <a:pos x="connsiteX21370" y="connsiteY21370"/>
              </a:cxn>
              <a:cxn ang="0">
                <a:pos x="connsiteX21371" y="connsiteY21371"/>
              </a:cxn>
              <a:cxn ang="0">
                <a:pos x="connsiteX21372" y="connsiteY21372"/>
              </a:cxn>
              <a:cxn ang="0">
                <a:pos x="connsiteX21373" y="connsiteY21373"/>
              </a:cxn>
              <a:cxn ang="0">
                <a:pos x="connsiteX21374" y="connsiteY21374"/>
              </a:cxn>
              <a:cxn ang="0">
                <a:pos x="connsiteX21375" y="connsiteY21375"/>
              </a:cxn>
              <a:cxn ang="0">
                <a:pos x="connsiteX21376" y="connsiteY21376"/>
              </a:cxn>
              <a:cxn ang="0">
                <a:pos x="connsiteX21377" y="connsiteY21377"/>
              </a:cxn>
              <a:cxn ang="0">
                <a:pos x="connsiteX21378" y="connsiteY21378"/>
              </a:cxn>
              <a:cxn ang="0">
                <a:pos x="connsiteX21379" y="connsiteY21379"/>
              </a:cxn>
              <a:cxn ang="0">
                <a:pos x="connsiteX21380" y="connsiteY21380"/>
              </a:cxn>
              <a:cxn ang="0">
                <a:pos x="connsiteX21381" y="connsiteY21381"/>
              </a:cxn>
              <a:cxn ang="0">
                <a:pos x="connsiteX21382" y="connsiteY21382"/>
              </a:cxn>
              <a:cxn ang="0">
                <a:pos x="connsiteX21383" y="connsiteY21383"/>
              </a:cxn>
              <a:cxn ang="0">
                <a:pos x="connsiteX21384" y="connsiteY21384"/>
              </a:cxn>
              <a:cxn ang="0">
                <a:pos x="connsiteX21385" y="connsiteY21385"/>
              </a:cxn>
              <a:cxn ang="0">
                <a:pos x="connsiteX21386" y="connsiteY21386"/>
              </a:cxn>
              <a:cxn ang="0">
                <a:pos x="connsiteX21387" y="connsiteY21387"/>
              </a:cxn>
              <a:cxn ang="0">
                <a:pos x="connsiteX21388" y="connsiteY21388"/>
              </a:cxn>
              <a:cxn ang="0">
                <a:pos x="connsiteX21389" y="connsiteY21389"/>
              </a:cxn>
              <a:cxn ang="0">
                <a:pos x="connsiteX21390" y="connsiteY21390"/>
              </a:cxn>
              <a:cxn ang="0">
                <a:pos x="connsiteX21391" y="connsiteY21391"/>
              </a:cxn>
              <a:cxn ang="0">
                <a:pos x="connsiteX21392" y="connsiteY21392"/>
              </a:cxn>
              <a:cxn ang="0">
                <a:pos x="connsiteX21393" y="connsiteY21393"/>
              </a:cxn>
              <a:cxn ang="0">
                <a:pos x="connsiteX21394" y="connsiteY21394"/>
              </a:cxn>
              <a:cxn ang="0">
                <a:pos x="connsiteX21395" y="connsiteY21395"/>
              </a:cxn>
              <a:cxn ang="0">
                <a:pos x="connsiteX21396" y="connsiteY21396"/>
              </a:cxn>
              <a:cxn ang="0">
                <a:pos x="connsiteX21397" y="connsiteY21397"/>
              </a:cxn>
              <a:cxn ang="0">
                <a:pos x="connsiteX21398" y="connsiteY21398"/>
              </a:cxn>
              <a:cxn ang="0">
                <a:pos x="connsiteX21399" y="connsiteY21399"/>
              </a:cxn>
              <a:cxn ang="0">
                <a:pos x="connsiteX21400" y="connsiteY21400"/>
              </a:cxn>
              <a:cxn ang="0">
                <a:pos x="connsiteX21401" y="connsiteY21401"/>
              </a:cxn>
              <a:cxn ang="0">
                <a:pos x="connsiteX21402" y="connsiteY21402"/>
              </a:cxn>
              <a:cxn ang="0">
                <a:pos x="connsiteX21403" y="connsiteY21403"/>
              </a:cxn>
              <a:cxn ang="0">
                <a:pos x="connsiteX21404" y="connsiteY21404"/>
              </a:cxn>
              <a:cxn ang="0">
                <a:pos x="connsiteX21405" y="connsiteY21405"/>
              </a:cxn>
              <a:cxn ang="0">
                <a:pos x="connsiteX21406" y="connsiteY21406"/>
              </a:cxn>
              <a:cxn ang="0">
                <a:pos x="connsiteX21407" y="connsiteY21407"/>
              </a:cxn>
              <a:cxn ang="0">
                <a:pos x="connsiteX21408" y="connsiteY21408"/>
              </a:cxn>
              <a:cxn ang="0">
                <a:pos x="connsiteX21409" y="connsiteY21409"/>
              </a:cxn>
              <a:cxn ang="0">
                <a:pos x="connsiteX21410" y="connsiteY21410"/>
              </a:cxn>
              <a:cxn ang="0">
                <a:pos x="connsiteX21411" y="connsiteY21411"/>
              </a:cxn>
              <a:cxn ang="0">
                <a:pos x="connsiteX21412" y="connsiteY21412"/>
              </a:cxn>
              <a:cxn ang="0">
                <a:pos x="connsiteX21413" y="connsiteY21413"/>
              </a:cxn>
              <a:cxn ang="0">
                <a:pos x="connsiteX21414" y="connsiteY21414"/>
              </a:cxn>
              <a:cxn ang="0">
                <a:pos x="connsiteX21415" y="connsiteY21415"/>
              </a:cxn>
              <a:cxn ang="0">
                <a:pos x="connsiteX21416" y="connsiteY21416"/>
              </a:cxn>
              <a:cxn ang="0">
                <a:pos x="connsiteX21417" y="connsiteY21417"/>
              </a:cxn>
              <a:cxn ang="0">
                <a:pos x="connsiteX21418" y="connsiteY21418"/>
              </a:cxn>
              <a:cxn ang="0">
                <a:pos x="connsiteX21419" y="connsiteY21419"/>
              </a:cxn>
              <a:cxn ang="0">
                <a:pos x="connsiteX21420" y="connsiteY21420"/>
              </a:cxn>
              <a:cxn ang="0">
                <a:pos x="connsiteX21421" y="connsiteY21421"/>
              </a:cxn>
              <a:cxn ang="0">
                <a:pos x="connsiteX21422" y="connsiteY21422"/>
              </a:cxn>
              <a:cxn ang="0">
                <a:pos x="connsiteX21423" y="connsiteY21423"/>
              </a:cxn>
              <a:cxn ang="0">
                <a:pos x="connsiteX21424" y="connsiteY21424"/>
              </a:cxn>
              <a:cxn ang="0">
                <a:pos x="connsiteX21425" y="connsiteY21425"/>
              </a:cxn>
              <a:cxn ang="0">
                <a:pos x="connsiteX21426" y="connsiteY21426"/>
              </a:cxn>
              <a:cxn ang="0">
                <a:pos x="connsiteX21427" y="connsiteY21427"/>
              </a:cxn>
              <a:cxn ang="0">
                <a:pos x="connsiteX21428" y="connsiteY21428"/>
              </a:cxn>
              <a:cxn ang="0">
                <a:pos x="connsiteX21429" y="connsiteY21429"/>
              </a:cxn>
              <a:cxn ang="0">
                <a:pos x="connsiteX21430" y="connsiteY21430"/>
              </a:cxn>
              <a:cxn ang="0">
                <a:pos x="connsiteX21431" y="connsiteY21431"/>
              </a:cxn>
              <a:cxn ang="0">
                <a:pos x="connsiteX21432" y="connsiteY21432"/>
              </a:cxn>
              <a:cxn ang="0">
                <a:pos x="connsiteX21433" y="connsiteY21433"/>
              </a:cxn>
              <a:cxn ang="0">
                <a:pos x="connsiteX21434" y="connsiteY21434"/>
              </a:cxn>
              <a:cxn ang="0">
                <a:pos x="connsiteX21435" y="connsiteY21435"/>
              </a:cxn>
              <a:cxn ang="0">
                <a:pos x="connsiteX21436" y="connsiteY21436"/>
              </a:cxn>
              <a:cxn ang="0">
                <a:pos x="connsiteX21437" y="connsiteY21437"/>
              </a:cxn>
              <a:cxn ang="0">
                <a:pos x="connsiteX21438" y="connsiteY21438"/>
              </a:cxn>
              <a:cxn ang="0">
                <a:pos x="connsiteX21439" y="connsiteY21439"/>
              </a:cxn>
              <a:cxn ang="0">
                <a:pos x="connsiteX21440" y="connsiteY21440"/>
              </a:cxn>
              <a:cxn ang="0">
                <a:pos x="connsiteX21441" y="connsiteY21441"/>
              </a:cxn>
              <a:cxn ang="0">
                <a:pos x="connsiteX21442" y="connsiteY21442"/>
              </a:cxn>
              <a:cxn ang="0">
                <a:pos x="connsiteX21443" y="connsiteY21443"/>
              </a:cxn>
              <a:cxn ang="0">
                <a:pos x="connsiteX21444" y="connsiteY21444"/>
              </a:cxn>
              <a:cxn ang="0">
                <a:pos x="connsiteX21445" y="connsiteY21445"/>
              </a:cxn>
              <a:cxn ang="0">
                <a:pos x="connsiteX21446" y="connsiteY21446"/>
              </a:cxn>
              <a:cxn ang="0">
                <a:pos x="connsiteX21447" y="connsiteY21447"/>
              </a:cxn>
              <a:cxn ang="0">
                <a:pos x="connsiteX21448" y="connsiteY21448"/>
              </a:cxn>
              <a:cxn ang="0">
                <a:pos x="connsiteX21449" y="connsiteY21449"/>
              </a:cxn>
              <a:cxn ang="0">
                <a:pos x="connsiteX21450" y="connsiteY21450"/>
              </a:cxn>
              <a:cxn ang="0">
                <a:pos x="connsiteX21451" y="connsiteY21451"/>
              </a:cxn>
              <a:cxn ang="0">
                <a:pos x="connsiteX21452" y="connsiteY21452"/>
              </a:cxn>
              <a:cxn ang="0">
                <a:pos x="connsiteX21453" y="connsiteY21453"/>
              </a:cxn>
              <a:cxn ang="0">
                <a:pos x="connsiteX21454" y="connsiteY21454"/>
              </a:cxn>
              <a:cxn ang="0">
                <a:pos x="connsiteX21455" y="connsiteY21455"/>
              </a:cxn>
              <a:cxn ang="0">
                <a:pos x="connsiteX21456" y="connsiteY21456"/>
              </a:cxn>
              <a:cxn ang="0">
                <a:pos x="connsiteX21457" y="connsiteY21457"/>
              </a:cxn>
              <a:cxn ang="0">
                <a:pos x="connsiteX21458" y="connsiteY21458"/>
              </a:cxn>
              <a:cxn ang="0">
                <a:pos x="connsiteX21459" y="connsiteY21459"/>
              </a:cxn>
              <a:cxn ang="0">
                <a:pos x="connsiteX21460" y="connsiteY21460"/>
              </a:cxn>
              <a:cxn ang="0">
                <a:pos x="connsiteX21461" y="connsiteY21461"/>
              </a:cxn>
              <a:cxn ang="0">
                <a:pos x="connsiteX21462" y="connsiteY21462"/>
              </a:cxn>
              <a:cxn ang="0">
                <a:pos x="connsiteX21463" y="connsiteY21463"/>
              </a:cxn>
              <a:cxn ang="0">
                <a:pos x="connsiteX21464" y="connsiteY21464"/>
              </a:cxn>
              <a:cxn ang="0">
                <a:pos x="connsiteX21465" y="connsiteY21465"/>
              </a:cxn>
              <a:cxn ang="0">
                <a:pos x="connsiteX21466" y="connsiteY21466"/>
              </a:cxn>
              <a:cxn ang="0">
                <a:pos x="connsiteX21467" y="connsiteY21467"/>
              </a:cxn>
              <a:cxn ang="0">
                <a:pos x="connsiteX21468" y="connsiteY21468"/>
              </a:cxn>
              <a:cxn ang="0">
                <a:pos x="connsiteX21469" y="connsiteY21469"/>
              </a:cxn>
              <a:cxn ang="0">
                <a:pos x="connsiteX21470" y="connsiteY21470"/>
              </a:cxn>
              <a:cxn ang="0">
                <a:pos x="connsiteX21471" y="connsiteY21471"/>
              </a:cxn>
              <a:cxn ang="0">
                <a:pos x="connsiteX21472" y="connsiteY21472"/>
              </a:cxn>
              <a:cxn ang="0">
                <a:pos x="connsiteX21473" y="connsiteY21473"/>
              </a:cxn>
              <a:cxn ang="0">
                <a:pos x="connsiteX21474" y="connsiteY21474"/>
              </a:cxn>
              <a:cxn ang="0">
                <a:pos x="connsiteX21475" y="connsiteY21475"/>
              </a:cxn>
              <a:cxn ang="0">
                <a:pos x="connsiteX21476" y="connsiteY21476"/>
              </a:cxn>
              <a:cxn ang="0">
                <a:pos x="connsiteX21477" y="connsiteY21477"/>
              </a:cxn>
              <a:cxn ang="0">
                <a:pos x="connsiteX21478" y="connsiteY21478"/>
              </a:cxn>
              <a:cxn ang="0">
                <a:pos x="connsiteX21479" y="connsiteY21479"/>
              </a:cxn>
              <a:cxn ang="0">
                <a:pos x="connsiteX21480" y="connsiteY21480"/>
              </a:cxn>
              <a:cxn ang="0">
                <a:pos x="connsiteX21481" y="connsiteY21481"/>
              </a:cxn>
              <a:cxn ang="0">
                <a:pos x="connsiteX21482" y="connsiteY21482"/>
              </a:cxn>
              <a:cxn ang="0">
                <a:pos x="connsiteX21483" y="connsiteY21483"/>
              </a:cxn>
              <a:cxn ang="0">
                <a:pos x="connsiteX21484" y="connsiteY21484"/>
              </a:cxn>
              <a:cxn ang="0">
                <a:pos x="connsiteX21485" y="connsiteY21485"/>
              </a:cxn>
              <a:cxn ang="0">
                <a:pos x="connsiteX21486" y="connsiteY21486"/>
              </a:cxn>
              <a:cxn ang="0">
                <a:pos x="connsiteX21487" y="connsiteY21487"/>
              </a:cxn>
              <a:cxn ang="0">
                <a:pos x="connsiteX21488" y="connsiteY21488"/>
              </a:cxn>
              <a:cxn ang="0">
                <a:pos x="connsiteX21489" y="connsiteY21489"/>
              </a:cxn>
              <a:cxn ang="0">
                <a:pos x="connsiteX21490" y="connsiteY21490"/>
              </a:cxn>
              <a:cxn ang="0">
                <a:pos x="connsiteX21491" y="connsiteY21491"/>
              </a:cxn>
              <a:cxn ang="0">
                <a:pos x="connsiteX21492" y="connsiteY21492"/>
              </a:cxn>
              <a:cxn ang="0">
                <a:pos x="connsiteX21493" y="connsiteY21493"/>
              </a:cxn>
              <a:cxn ang="0">
                <a:pos x="connsiteX21494" y="connsiteY21494"/>
              </a:cxn>
              <a:cxn ang="0">
                <a:pos x="connsiteX21495" y="connsiteY21495"/>
              </a:cxn>
              <a:cxn ang="0">
                <a:pos x="connsiteX21496" y="connsiteY21496"/>
              </a:cxn>
              <a:cxn ang="0">
                <a:pos x="connsiteX21497" y="connsiteY21497"/>
              </a:cxn>
              <a:cxn ang="0">
                <a:pos x="connsiteX21498" y="connsiteY21498"/>
              </a:cxn>
              <a:cxn ang="0">
                <a:pos x="connsiteX21499" y="connsiteY21499"/>
              </a:cxn>
              <a:cxn ang="0">
                <a:pos x="connsiteX21500" y="connsiteY21500"/>
              </a:cxn>
              <a:cxn ang="0">
                <a:pos x="connsiteX21501" y="connsiteY21501"/>
              </a:cxn>
              <a:cxn ang="0">
                <a:pos x="connsiteX21502" y="connsiteY21502"/>
              </a:cxn>
              <a:cxn ang="0">
                <a:pos x="connsiteX21503" y="connsiteY21503"/>
              </a:cxn>
              <a:cxn ang="0">
                <a:pos x="connsiteX21504" y="connsiteY21504"/>
              </a:cxn>
              <a:cxn ang="0">
                <a:pos x="connsiteX21505" y="connsiteY21505"/>
              </a:cxn>
              <a:cxn ang="0">
                <a:pos x="connsiteX21506" y="connsiteY21506"/>
              </a:cxn>
              <a:cxn ang="0">
                <a:pos x="connsiteX21507" y="connsiteY21507"/>
              </a:cxn>
              <a:cxn ang="0">
                <a:pos x="connsiteX21508" y="connsiteY21508"/>
              </a:cxn>
              <a:cxn ang="0">
                <a:pos x="connsiteX21509" y="connsiteY21509"/>
              </a:cxn>
              <a:cxn ang="0">
                <a:pos x="connsiteX21510" y="connsiteY21510"/>
              </a:cxn>
              <a:cxn ang="0">
                <a:pos x="connsiteX21511" y="connsiteY21511"/>
              </a:cxn>
              <a:cxn ang="0">
                <a:pos x="connsiteX21512" y="connsiteY21512"/>
              </a:cxn>
              <a:cxn ang="0">
                <a:pos x="connsiteX21513" y="connsiteY21513"/>
              </a:cxn>
              <a:cxn ang="0">
                <a:pos x="connsiteX21514" y="connsiteY21514"/>
              </a:cxn>
              <a:cxn ang="0">
                <a:pos x="connsiteX21515" y="connsiteY21515"/>
              </a:cxn>
              <a:cxn ang="0">
                <a:pos x="connsiteX21516" y="connsiteY21516"/>
              </a:cxn>
              <a:cxn ang="0">
                <a:pos x="connsiteX21517" y="connsiteY21517"/>
              </a:cxn>
              <a:cxn ang="0">
                <a:pos x="connsiteX21518" y="connsiteY21518"/>
              </a:cxn>
              <a:cxn ang="0">
                <a:pos x="connsiteX21519" y="connsiteY21519"/>
              </a:cxn>
              <a:cxn ang="0">
                <a:pos x="connsiteX21520" y="connsiteY21520"/>
              </a:cxn>
              <a:cxn ang="0">
                <a:pos x="connsiteX21521" y="connsiteY21521"/>
              </a:cxn>
              <a:cxn ang="0">
                <a:pos x="connsiteX21522" y="connsiteY21522"/>
              </a:cxn>
              <a:cxn ang="0">
                <a:pos x="connsiteX21523" y="connsiteY21523"/>
              </a:cxn>
              <a:cxn ang="0">
                <a:pos x="connsiteX21524" y="connsiteY21524"/>
              </a:cxn>
              <a:cxn ang="0">
                <a:pos x="connsiteX21525" y="connsiteY21525"/>
              </a:cxn>
              <a:cxn ang="0">
                <a:pos x="connsiteX21526" y="connsiteY21526"/>
              </a:cxn>
              <a:cxn ang="0">
                <a:pos x="connsiteX21527" y="connsiteY21527"/>
              </a:cxn>
              <a:cxn ang="0">
                <a:pos x="connsiteX21528" y="connsiteY21528"/>
              </a:cxn>
              <a:cxn ang="0">
                <a:pos x="connsiteX21529" y="connsiteY21529"/>
              </a:cxn>
              <a:cxn ang="0">
                <a:pos x="connsiteX21530" y="connsiteY21530"/>
              </a:cxn>
              <a:cxn ang="0">
                <a:pos x="connsiteX21531" y="connsiteY21531"/>
              </a:cxn>
              <a:cxn ang="0">
                <a:pos x="connsiteX21532" y="connsiteY21532"/>
              </a:cxn>
              <a:cxn ang="0">
                <a:pos x="connsiteX21533" y="connsiteY21533"/>
              </a:cxn>
              <a:cxn ang="0">
                <a:pos x="connsiteX21534" y="connsiteY21534"/>
              </a:cxn>
              <a:cxn ang="0">
                <a:pos x="connsiteX21535" y="connsiteY21535"/>
              </a:cxn>
              <a:cxn ang="0">
                <a:pos x="connsiteX21536" y="connsiteY21536"/>
              </a:cxn>
              <a:cxn ang="0">
                <a:pos x="connsiteX21537" y="connsiteY21537"/>
              </a:cxn>
              <a:cxn ang="0">
                <a:pos x="connsiteX21538" y="connsiteY21538"/>
              </a:cxn>
              <a:cxn ang="0">
                <a:pos x="connsiteX21539" y="connsiteY21539"/>
              </a:cxn>
              <a:cxn ang="0">
                <a:pos x="connsiteX21540" y="connsiteY21540"/>
              </a:cxn>
              <a:cxn ang="0">
                <a:pos x="connsiteX21541" y="connsiteY21541"/>
              </a:cxn>
              <a:cxn ang="0">
                <a:pos x="connsiteX21542" y="connsiteY21542"/>
              </a:cxn>
              <a:cxn ang="0">
                <a:pos x="connsiteX21543" y="connsiteY21543"/>
              </a:cxn>
              <a:cxn ang="0">
                <a:pos x="connsiteX21544" y="connsiteY21544"/>
              </a:cxn>
              <a:cxn ang="0">
                <a:pos x="connsiteX21545" y="connsiteY21545"/>
              </a:cxn>
              <a:cxn ang="0">
                <a:pos x="connsiteX21546" y="connsiteY21546"/>
              </a:cxn>
              <a:cxn ang="0">
                <a:pos x="connsiteX21547" y="connsiteY21547"/>
              </a:cxn>
              <a:cxn ang="0">
                <a:pos x="connsiteX21548" y="connsiteY21548"/>
              </a:cxn>
              <a:cxn ang="0">
                <a:pos x="connsiteX21549" y="connsiteY21549"/>
              </a:cxn>
              <a:cxn ang="0">
                <a:pos x="connsiteX21550" y="connsiteY21550"/>
              </a:cxn>
              <a:cxn ang="0">
                <a:pos x="connsiteX21551" y="connsiteY21551"/>
              </a:cxn>
              <a:cxn ang="0">
                <a:pos x="connsiteX21552" y="connsiteY21552"/>
              </a:cxn>
              <a:cxn ang="0">
                <a:pos x="connsiteX21553" y="connsiteY21553"/>
              </a:cxn>
              <a:cxn ang="0">
                <a:pos x="connsiteX21554" y="connsiteY21554"/>
              </a:cxn>
              <a:cxn ang="0">
                <a:pos x="connsiteX21555" y="connsiteY21555"/>
              </a:cxn>
              <a:cxn ang="0">
                <a:pos x="connsiteX21556" y="connsiteY21556"/>
              </a:cxn>
              <a:cxn ang="0">
                <a:pos x="connsiteX21557" y="connsiteY21557"/>
              </a:cxn>
              <a:cxn ang="0">
                <a:pos x="connsiteX21558" y="connsiteY21558"/>
              </a:cxn>
              <a:cxn ang="0">
                <a:pos x="connsiteX21559" y="connsiteY21559"/>
              </a:cxn>
              <a:cxn ang="0">
                <a:pos x="connsiteX21560" y="connsiteY21560"/>
              </a:cxn>
              <a:cxn ang="0">
                <a:pos x="connsiteX21561" y="connsiteY21561"/>
              </a:cxn>
              <a:cxn ang="0">
                <a:pos x="connsiteX21562" y="connsiteY21562"/>
              </a:cxn>
              <a:cxn ang="0">
                <a:pos x="connsiteX21563" y="connsiteY21563"/>
              </a:cxn>
              <a:cxn ang="0">
                <a:pos x="connsiteX21564" y="connsiteY21564"/>
              </a:cxn>
              <a:cxn ang="0">
                <a:pos x="connsiteX21565" y="connsiteY21565"/>
              </a:cxn>
              <a:cxn ang="0">
                <a:pos x="connsiteX21566" y="connsiteY21566"/>
              </a:cxn>
              <a:cxn ang="0">
                <a:pos x="connsiteX21567" y="connsiteY21567"/>
              </a:cxn>
              <a:cxn ang="0">
                <a:pos x="connsiteX21568" y="connsiteY21568"/>
              </a:cxn>
              <a:cxn ang="0">
                <a:pos x="connsiteX21569" y="connsiteY21569"/>
              </a:cxn>
              <a:cxn ang="0">
                <a:pos x="connsiteX21570" y="connsiteY21570"/>
              </a:cxn>
              <a:cxn ang="0">
                <a:pos x="connsiteX21571" y="connsiteY21571"/>
              </a:cxn>
              <a:cxn ang="0">
                <a:pos x="connsiteX21572" y="connsiteY21572"/>
              </a:cxn>
              <a:cxn ang="0">
                <a:pos x="connsiteX21573" y="connsiteY21573"/>
              </a:cxn>
              <a:cxn ang="0">
                <a:pos x="connsiteX21574" y="connsiteY21574"/>
              </a:cxn>
              <a:cxn ang="0">
                <a:pos x="connsiteX21575" y="connsiteY21575"/>
              </a:cxn>
              <a:cxn ang="0">
                <a:pos x="connsiteX21576" y="connsiteY21576"/>
              </a:cxn>
              <a:cxn ang="0">
                <a:pos x="connsiteX21577" y="connsiteY21577"/>
              </a:cxn>
              <a:cxn ang="0">
                <a:pos x="connsiteX21578" y="connsiteY21578"/>
              </a:cxn>
              <a:cxn ang="0">
                <a:pos x="connsiteX21579" y="connsiteY21579"/>
              </a:cxn>
              <a:cxn ang="0">
                <a:pos x="connsiteX21580" y="connsiteY21580"/>
              </a:cxn>
              <a:cxn ang="0">
                <a:pos x="connsiteX21581" y="connsiteY21581"/>
              </a:cxn>
              <a:cxn ang="0">
                <a:pos x="connsiteX21582" y="connsiteY21582"/>
              </a:cxn>
              <a:cxn ang="0">
                <a:pos x="connsiteX21583" y="connsiteY21583"/>
              </a:cxn>
              <a:cxn ang="0">
                <a:pos x="connsiteX21584" y="connsiteY21584"/>
              </a:cxn>
              <a:cxn ang="0">
                <a:pos x="connsiteX21585" y="connsiteY21585"/>
              </a:cxn>
              <a:cxn ang="0">
                <a:pos x="connsiteX21586" y="connsiteY21586"/>
              </a:cxn>
              <a:cxn ang="0">
                <a:pos x="connsiteX21587" y="connsiteY21587"/>
              </a:cxn>
              <a:cxn ang="0">
                <a:pos x="connsiteX21588" y="connsiteY21588"/>
              </a:cxn>
              <a:cxn ang="0">
                <a:pos x="connsiteX21589" y="connsiteY21589"/>
              </a:cxn>
              <a:cxn ang="0">
                <a:pos x="connsiteX21590" y="connsiteY21590"/>
              </a:cxn>
              <a:cxn ang="0">
                <a:pos x="connsiteX21591" y="connsiteY21591"/>
              </a:cxn>
              <a:cxn ang="0">
                <a:pos x="connsiteX21592" y="connsiteY21592"/>
              </a:cxn>
              <a:cxn ang="0">
                <a:pos x="connsiteX21593" y="connsiteY21593"/>
              </a:cxn>
              <a:cxn ang="0">
                <a:pos x="connsiteX21594" y="connsiteY21594"/>
              </a:cxn>
              <a:cxn ang="0">
                <a:pos x="connsiteX21595" y="connsiteY21595"/>
              </a:cxn>
              <a:cxn ang="0">
                <a:pos x="connsiteX21596" y="connsiteY21596"/>
              </a:cxn>
              <a:cxn ang="0">
                <a:pos x="connsiteX21597" y="connsiteY21597"/>
              </a:cxn>
              <a:cxn ang="0">
                <a:pos x="connsiteX21598" y="connsiteY21598"/>
              </a:cxn>
              <a:cxn ang="0">
                <a:pos x="connsiteX21599" y="connsiteY21599"/>
              </a:cxn>
              <a:cxn ang="0">
                <a:pos x="connsiteX21600" y="connsiteY21600"/>
              </a:cxn>
              <a:cxn ang="0">
                <a:pos x="connsiteX21601" y="connsiteY21601"/>
              </a:cxn>
              <a:cxn ang="0">
                <a:pos x="connsiteX21602" y="connsiteY21602"/>
              </a:cxn>
              <a:cxn ang="0">
                <a:pos x="connsiteX21603" y="connsiteY21603"/>
              </a:cxn>
              <a:cxn ang="0">
                <a:pos x="connsiteX21604" y="connsiteY21604"/>
              </a:cxn>
              <a:cxn ang="0">
                <a:pos x="connsiteX21605" y="connsiteY21605"/>
              </a:cxn>
              <a:cxn ang="0">
                <a:pos x="connsiteX21606" y="connsiteY21606"/>
              </a:cxn>
              <a:cxn ang="0">
                <a:pos x="connsiteX21607" y="connsiteY21607"/>
              </a:cxn>
              <a:cxn ang="0">
                <a:pos x="connsiteX21608" y="connsiteY21608"/>
              </a:cxn>
              <a:cxn ang="0">
                <a:pos x="connsiteX21609" y="connsiteY21609"/>
              </a:cxn>
              <a:cxn ang="0">
                <a:pos x="connsiteX21610" y="connsiteY21610"/>
              </a:cxn>
              <a:cxn ang="0">
                <a:pos x="connsiteX21611" y="connsiteY21611"/>
              </a:cxn>
              <a:cxn ang="0">
                <a:pos x="connsiteX21612" y="connsiteY21612"/>
              </a:cxn>
              <a:cxn ang="0">
                <a:pos x="connsiteX21613" y="connsiteY21613"/>
              </a:cxn>
              <a:cxn ang="0">
                <a:pos x="connsiteX21614" y="connsiteY21614"/>
              </a:cxn>
              <a:cxn ang="0">
                <a:pos x="connsiteX21615" y="connsiteY21615"/>
              </a:cxn>
              <a:cxn ang="0">
                <a:pos x="connsiteX21616" y="connsiteY21616"/>
              </a:cxn>
              <a:cxn ang="0">
                <a:pos x="connsiteX21617" y="connsiteY21617"/>
              </a:cxn>
              <a:cxn ang="0">
                <a:pos x="connsiteX21618" y="connsiteY21618"/>
              </a:cxn>
              <a:cxn ang="0">
                <a:pos x="connsiteX21619" y="connsiteY21619"/>
              </a:cxn>
              <a:cxn ang="0">
                <a:pos x="connsiteX21620" y="connsiteY21620"/>
              </a:cxn>
              <a:cxn ang="0">
                <a:pos x="connsiteX21621" y="connsiteY21621"/>
              </a:cxn>
              <a:cxn ang="0">
                <a:pos x="connsiteX21622" y="connsiteY21622"/>
              </a:cxn>
              <a:cxn ang="0">
                <a:pos x="connsiteX21623" y="connsiteY21623"/>
              </a:cxn>
              <a:cxn ang="0">
                <a:pos x="connsiteX21624" y="connsiteY21624"/>
              </a:cxn>
              <a:cxn ang="0">
                <a:pos x="connsiteX21625" y="connsiteY21625"/>
              </a:cxn>
              <a:cxn ang="0">
                <a:pos x="connsiteX21626" y="connsiteY21626"/>
              </a:cxn>
              <a:cxn ang="0">
                <a:pos x="connsiteX21627" y="connsiteY21627"/>
              </a:cxn>
              <a:cxn ang="0">
                <a:pos x="connsiteX21628" y="connsiteY21628"/>
              </a:cxn>
              <a:cxn ang="0">
                <a:pos x="connsiteX21629" y="connsiteY21629"/>
              </a:cxn>
              <a:cxn ang="0">
                <a:pos x="connsiteX21630" y="connsiteY21630"/>
              </a:cxn>
              <a:cxn ang="0">
                <a:pos x="connsiteX21631" y="connsiteY21631"/>
              </a:cxn>
              <a:cxn ang="0">
                <a:pos x="connsiteX21632" y="connsiteY21632"/>
              </a:cxn>
              <a:cxn ang="0">
                <a:pos x="connsiteX21633" y="connsiteY21633"/>
              </a:cxn>
              <a:cxn ang="0">
                <a:pos x="connsiteX21634" y="connsiteY21634"/>
              </a:cxn>
              <a:cxn ang="0">
                <a:pos x="connsiteX21635" y="connsiteY21635"/>
              </a:cxn>
              <a:cxn ang="0">
                <a:pos x="connsiteX21636" y="connsiteY21636"/>
              </a:cxn>
              <a:cxn ang="0">
                <a:pos x="connsiteX21637" y="connsiteY21637"/>
              </a:cxn>
              <a:cxn ang="0">
                <a:pos x="connsiteX21638" y="connsiteY21638"/>
              </a:cxn>
              <a:cxn ang="0">
                <a:pos x="connsiteX21639" y="connsiteY21639"/>
              </a:cxn>
              <a:cxn ang="0">
                <a:pos x="connsiteX21640" y="connsiteY21640"/>
              </a:cxn>
              <a:cxn ang="0">
                <a:pos x="connsiteX21641" y="connsiteY21641"/>
              </a:cxn>
              <a:cxn ang="0">
                <a:pos x="connsiteX21642" y="connsiteY21642"/>
              </a:cxn>
              <a:cxn ang="0">
                <a:pos x="connsiteX21643" y="connsiteY21643"/>
              </a:cxn>
              <a:cxn ang="0">
                <a:pos x="connsiteX21644" y="connsiteY21644"/>
              </a:cxn>
              <a:cxn ang="0">
                <a:pos x="connsiteX21645" y="connsiteY21645"/>
              </a:cxn>
              <a:cxn ang="0">
                <a:pos x="connsiteX21646" y="connsiteY21646"/>
              </a:cxn>
              <a:cxn ang="0">
                <a:pos x="connsiteX21647" y="connsiteY21647"/>
              </a:cxn>
              <a:cxn ang="0">
                <a:pos x="connsiteX21648" y="connsiteY21648"/>
              </a:cxn>
              <a:cxn ang="0">
                <a:pos x="connsiteX21649" y="connsiteY21649"/>
              </a:cxn>
              <a:cxn ang="0">
                <a:pos x="connsiteX21650" y="connsiteY21650"/>
              </a:cxn>
              <a:cxn ang="0">
                <a:pos x="connsiteX21651" y="connsiteY21651"/>
              </a:cxn>
              <a:cxn ang="0">
                <a:pos x="connsiteX21652" y="connsiteY21652"/>
              </a:cxn>
              <a:cxn ang="0">
                <a:pos x="connsiteX21653" y="connsiteY21653"/>
              </a:cxn>
              <a:cxn ang="0">
                <a:pos x="connsiteX21654" y="connsiteY21654"/>
              </a:cxn>
              <a:cxn ang="0">
                <a:pos x="connsiteX21655" y="connsiteY21655"/>
              </a:cxn>
              <a:cxn ang="0">
                <a:pos x="connsiteX21656" y="connsiteY21656"/>
              </a:cxn>
              <a:cxn ang="0">
                <a:pos x="connsiteX21657" y="connsiteY21657"/>
              </a:cxn>
              <a:cxn ang="0">
                <a:pos x="connsiteX21658" y="connsiteY21658"/>
              </a:cxn>
              <a:cxn ang="0">
                <a:pos x="connsiteX21659" y="connsiteY21659"/>
              </a:cxn>
              <a:cxn ang="0">
                <a:pos x="connsiteX21660" y="connsiteY21660"/>
              </a:cxn>
              <a:cxn ang="0">
                <a:pos x="connsiteX21661" y="connsiteY21661"/>
              </a:cxn>
              <a:cxn ang="0">
                <a:pos x="connsiteX21662" y="connsiteY21662"/>
              </a:cxn>
              <a:cxn ang="0">
                <a:pos x="connsiteX21663" y="connsiteY21663"/>
              </a:cxn>
              <a:cxn ang="0">
                <a:pos x="connsiteX21664" y="connsiteY21664"/>
              </a:cxn>
              <a:cxn ang="0">
                <a:pos x="connsiteX21665" y="connsiteY21665"/>
              </a:cxn>
              <a:cxn ang="0">
                <a:pos x="connsiteX21666" y="connsiteY21666"/>
              </a:cxn>
              <a:cxn ang="0">
                <a:pos x="connsiteX21667" y="connsiteY21667"/>
              </a:cxn>
              <a:cxn ang="0">
                <a:pos x="connsiteX21668" y="connsiteY21668"/>
              </a:cxn>
              <a:cxn ang="0">
                <a:pos x="connsiteX21669" y="connsiteY21669"/>
              </a:cxn>
              <a:cxn ang="0">
                <a:pos x="connsiteX21670" y="connsiteY21670"/>
              </a:cxn>
              <a:cxn ang="0">
                <a:pos x="connsiteX21671" y="connsiteY21671"/>
              </a:cxn>
              <a:cxn ang="0">
                <a:pos x="connsiteX21672" y="connsiteY21672"/>
              </a:cxn>
              <a:cxn ang="0">
                <a:pos x="connsiteX21673" y="connsiteY21673"/>
              </a:cxn>
              <a:cxn ang="0">
                <a:pos x="connsiteX21674" y="connsiteY21674"/>
              </a:cxn>
              <a:cxn ang="0">
                <a:pos x="connsiteX21675" y="connsiteY21675"/>
              </a:cxn>
              <a:cxn ang="0">
                <a:pos x="connsiteX21676" y="connsiteY21676"/>
              </a:cxn>
              <a:cxn ang="0">
                <a:pos x="connsiteX21677" y="connsiteY21677"/>
              </a:cxn>
              <a:cxn ang="0">
                <a:pos x="connsiteX21678" y="connsiteY21678"/>
              </a:cxn>
              <a:cxn ang="0">
                <a:pos x="connsiteX21679" y="connsiteY21679"/>
              </a:cxn>
              <a:cxn ang="0">
                <a:pos x="connsiteX21680" y="connsiteY21680"/>
              </a:cxn>
              <a:cxn ang="0">
                <a:pos x="connsiteX21681" y="connsiteY21681"/>
              </a:cxn>
              <a:cxn ang="0">
                <a:pos x="connsiteX21682" y="connsiteY21682"/>
              </a:cxn>
              <a:cxn ang="0">
                <a:pos x="connsiteX21683" y="connsiteY21683"/>
              </a:cxn>
              <a:cxn ang="0">
                <a:pos x="connsiteX21684" y="connsiteY21684"/>
              </a:cxn>
              <a:cxn ang="0">
                <a:pos x="connsiteX21685" y="connsiteY21685"/>
              </a:cxn>
              <a:cxn ang="0">
                <a:pos x="connsiteX21686" y="connsiteY21686"/>
              </a:cxn>
              <a:cxn ang="0">
                <a:pos x="connsiteX21687" y="connsiteY21687"/>
              </a:cxn>
              <a:cxn ang="0">
                <a:pos x="connsiteX21688" y="connsiteY21688"/>
              </a:cxn>
              <a:cxn ang="0">
                <a:pos x="connsiteX21689" y="connsiteY21689"/>
              </a:cxn>
              <a:cxn ang="0">
                <a:pos x="connsiteX21690" y="connsiteY21690"/>
              </a:cxn>
              <a:cxn ang="0">
                <a:pos x="connsiteX21691" y="connsiteY21691"/>
              </a:cxn>
              <a:cxn ang="0">
                <a:pos x="connsiteX21692" y="connsiteY21692"/>
              </a:cxn>
              <a:cxn ang="0">
                <a:pos x="connsiteX21693" y="connsiteY21693"/>
              </a:cxn>
              <a:cxn ang="0">
                <a:pos x="connsiteX21694" y="connsiteY21694"/>
              </a:cxn>
              <a:cxn ang="0">
                <a:pos x="connsiteX21695" y="connsiteY21695"/>
              </a:cxn>
              <a:cxn ang="0">
                <a:pos x="connsiteX21696" y="connsiteY21696"/>
              </a:cxn>
              <a:cxn ang="0">
                <a:pos x="connsiteX21697" y="connsiteY21697"/>
              </a:cxn>
              <a:cxn ang="0">
                <a:pos x="connsiteX21698" y="connsiteY21698"/>
              </a:cxn>
              <a:cxn ang="0">
                <a:pos x="connsiteX21699" y="connsiteY21699"/>
              </a:cxn>
              <a:cxn ang="0">
                <a:pos x="connsiteX21700" y="connsiteY21700"/>
              </a:cxn>
              <a:cxn ang="0">
                <a:pos x="connsiteX21701" y="connsiteY21701"/>
              </a:cxn>
              <a:cxn ang="0">
                <a:pos x="connsiteX21702" y="connsiteY21702"/>
              </a:cxn>
              <a:cxn ang="0">
                <a:pos x="connsiteX21703" y="connsiteY21703"/>
              </a:cxn>
              <a:cxn ang="0">
                <a:pos x="connsiteX21704" y="connsiteY21704"/>
              </a:cxn>
              <a:cxn ang="0">
                <a:pos x="connsiteX21705" y="connsiteY21705"/>
              </a:cxn>
              <a:cxn ang="0">
                <a:pos x="connsiteX21706" y="connsiteY21706"/>
              </a:cxn>
              <a:cxn ang="0">
                <a:pos x="connsiteX21707" y="connsiteY21707"/>
              </a:cxn>
              <a:cxn ang="0">
                <a:pos x="connsiteX21708" y="connsiteY21708"/>
              </a:cxn>
              <a:cxn ang="0">
                <a:pos x="connsiteX21709" y="connsiteY21709"/>
              </a:cxn>
              <a:cxn ang="0">
                <a:pos x="connsiteX21710" y="connsiteY21710"/>
              </a:cxn>
              <a:cxn ang="0">
                <a:pos x="connsiteX21711" y="connsiteY21711"/>
              </a:cxn>
              <a:cxn ang="0">
                <a:pos x="connsiteX21712" y="connsiteY21712"/>
              </a:cxn>
              <a:cxn ang="0">
                <a:pos x="connsiteX21713" y="connsiteY21713"/>
              </a:cxn>
              <a:cxn ang="0">
                <a:pos x="connsiteX21714" y="connsiteY21714"/>
              </a:cxn>
              <a:cxn ang="0">
                <a:pos x="connsiteX21715" y="connsiteY21715"/>
              </a:cxn>
              <a:cxn ang="0">
                <a:pos x="connsiteX21716" y="connsiteY21716"/>
              </a:cxn>
              <a:cxn ang="0">
                <a:pos x="connsiteX21717" y="connsiteY21717"/>
              </a:cxn>
              <a:cxn ang="0">
                <a:pos x="connsiteX21718" y="connsiteY21718"/>
              </a:cxn>
              <a:cxn ang="0">
                <a:pos x="connsiteX21719" y="connsiteY21719"/>
              </a:cxn>
              <a:cxn ang="0">
                <a:pos x="connsiteX21720" y="connsiteY21720"/>
              </a:cxn>
              <a:cxn ang="0">
                <a:pos x="connsiteX21721" y="connsiteY21721"/>
              </a:cxn>
              <a:cxn ang="0">
                <a:pos x="connsiteX21722" y="connsiteY21722"/>
              </a:cxn>
              <a:cxn ang="0">
                <a:pos x="connsiteX21723" y="connsiteY21723"/>
              </a:cxn>
              <a:cxn ang="0">
                <a:pos x="connsiteX21724" y="connsiteY21724"/>
              </a:cxn>
              <a:cxn ang="0">
                <a:pos x="connsiteX21725" y="connsiteY21725"/>
              </a:cxn>
              <a:cxn ang="0">
                <a:pos x="connsiteX21726" y="connsiteY21726"/>
              </a:cxn>
              <a:cxn ang="0">
                <a:pos x="connsiteX21727" y="connsiteY21727"/>
              </a:cxn>
              <a:cxn ang="0">
                <a:pos x="connsiteX21728" y="connsiteY21728"/>
              </a:cxn>
              <a:cxn ang="0">
                <a:pos x="connsiteX21729" y="connsiteY21729"/>
              </a:cxn>
              <a:cxn ang="0">
                <a:pos x="connsiteX21730" y="connsiteY21730"/>
              </a:cxn>
              <a:cxn ang="0">
                <a:pos x="connsiteX21731" y="connsiteY21731"/>
              </a:cxn>
              <a:cxn ang="0">
                <a:pos x="connsiteX21732" y="connsiteY21732"/>
              </a:cxn>
              <a:cxn ang="0">
                <a:pos x="connsiteX21733" y="connsiteY21733"/>
              </a:cxn>
              <a:cxn ang="0">
                <a:pos x="connsiteX21734" y="connsiteY21734"/>
              </a:cxn>
              <a:cxn ang="0">
                <a:pos x="connsiteX21735" y="connsiteY21735"/>
              </a:cxn>
              <a:cxn ang="0">
                <a:pos x="connsiteX21736" y="connsiteY21736"/>
              </a:cxn>
              <a:cxn ang="0">
                <a:pos x="connsiteX21737" y="connsiteY21737"/>
              </a:cxn>
              <a:cxn ang="0">
                <a:pos x="connsiteX21738" y="connsiteY21738"/>
              </a:cxn>
              <a:cxn ang="0">
                <a:pos x="connsiteX21739" y="connsiteY21739"/>
              </a:cxn>
              <a:cxn ang="0">
                <a:pos x="connsiteX21740" y="connsiteY21740"/>
              </a:cxn>
              <a:cxn ang="0">
                <a:pos x="connsiteX21741" y="connsiteY21741"/>
              </a:cxn>
              <a:cxn ang="0">
                <a:pos x="connsiteX21742" y="connsiteY21742"/>
              </a:cxn>
              <a:cxn ang="0">
                <a:pos x="connsiteX21743" y="connsiteY21743"/>
              </a:cxn>
              <a:cxn ang="0">
                <a:pos x="connsiteX21744" y="connsiteY21744"/>
              </a:cxn>
              <a:cxn ang="0">
                <a:pos x="connsiteX21745" y="connsiteY21745"/>
              </a:cxn>
              <a:cxn ang="0">
                <a:pos x="connsiteX21746" y="connsiteY21746"/>
              </a:cxn>
              <a:cxn ang="0">
                <a:pos x="connsiteX21747" y="connsiteY21747"/>
              </a:cxn>
              <a:cxn ang="0">
                <a:pos x="connsiteX21748" y="connsiteY21748"/>
              </a:cxn>
              <a:cxn ang="0">
                <a:pos x="connsiteX21749" y="connsiteY21749"/>
              </a:cxn>
              <a:cxn ang="0">
                <a:pos x="connsiteX21750" y="connsiteY21750"/>
              </a:cxn>
              <a:cxn ang="0">
                <a:pos x="connsiteX21751" y="connsiteY21751"/>
              </a:cxn>
              <a:cxn ang="0">
                <a:pos x="connsiteX21752" y="connsiteY21752"/>
              </a:cxn>
              <a:cxn ang="0">
                <a:pos x="connsiteX21753" y="connsiteY21753"/>
              </a:cxn>
              <a:cxn ang="0">
                <a:pos x="connsiteX21754" y="connsiteY21754"/>
              </a:cxn>
              <a:cxn ang="0">
                <a:pos x="connsiteX21755" y="connsiteY21755"/>
              </a:cxn>
              <a:cxn ang="0">
                <a:pos x="connsiteX21756" y="connsiteY21756"/>
              </a:cxn>
              <a:cxn ang="0">
                <a:pos x="connsiteX21757" y="connsiteY21757"/>
              </a:cxn>
              <a:cxn ang="0">
                <a:pos x="connsiteX21758" y="connsiteY21758"/>
              </a:cxn>
              <a:cxn ang="0">
                <a:pos x="connsiteX21759" y="connsiteY21759"/>
              </a:cxn>
              <a:cxn ang="0">
                <a:pos x="connsiteX21760" y="connsiteY21760"/>
              </a:cxn>
              <a:cxn ang="0">
                <a:pos x="connsiteX21761" y="connsiteY21761"/>
              </a:cxn>
              <a:cxn ang="0">
                <a:pos x="connsiteX21762" y="connsiteY21762"/>
              </a:cxn>
              <a:cxn ang="0">
                <a:pos x="connsiteX21763" y="connsiteY21763"/>
              </a:cxn>
              <a:cxn ang="0">
                <a:pos x="connsiteX21764" y="connsiteY21764"/>
              </a:cxn>
              <a:cxn ang="0">
                <a:pos x="connsiteX21765" y="connsiteY21765"/>
              </a:cxn>
              <a:cxn ang="0">
                <a:pos x="connsiteX21766" y="connsiteY21766"/>
              </a:cxn>
              <a:cxn ang="0">
                <a:pos x="connsiteX21767" y="connsiteY21767"/>
              </a:cxn>
              <a:cxn ang="0">
                <a:pos x="connsiteX21768" y="connsiteY21768"/>
              </a:cxn>
              <a:cxn ang="0">
                <a:pos x="connsiteX21769" y="connsiteY21769"/>
              </a:cxn>
              <a:cxn ang="0">
                <a:pos x="connsiteX21770" y="connsiteY21770"/>
              </a:cxn>
              <a:cxn ang="0">
                <a:pos x="connsiteX21771" y="connsiteY21771"/>
              </a:cxn>
              <a:cxn ang="0">
                <a:pos x="connsiteX21772" y="connsiteY21772"/>
              </a:cxn>
              <a:cxn ang="0">
                <a:pos x="connsiteX21773" y="connsiteY21773"/>
              </a:cxn>
              <a:cxn ang="0">
                <a:pos x="connsiteX21774" y="connsiteY21774"/>
              </a:cxn>
              <a:cxn ang="0">
                <a:pos x="connsiteX21775" y="connsiteY21775"/>
              </a:cxn>
              <a:cxn ang="0">
                <a:pos x="connsiteX21776" y="connsiteY21776"/>
              </a:cxn>
              <a:cxn ang="0">
                <a:pos x="connsiteX21777" y="connsiteY21777"/>
              </a:cxn>
              <a:cxn ang="0">
                <a:pos x="connsiteX21778" y="connsiteY21778"/>
              </a:cxn>
              <a:cxn ang="0">
                <a:pos x="connsiteX21779" y="connsiteY21779"/>
              </a:cxn>
              <a:cxn ang="0">
                <a:pos x="connsiteX21780" y="connsiteY21780"/>
              </a:cxn>
              <a:cxn ang="0">
                <a:pos x="connsiteX21781" y="connsiteY21781"/>
              </a:cxn>
              <a:cxn ang="0">
                <a:pos x="connsiteX21782" y="connsiteY21782"/>
              </a:cxn>
              <a:cxn ang="0">
                <a:pos x="connsiteX21783" y="connsiteY21783"/>
              </a:cxn>
              <a:cxn ang="0">
                <a:pos x="connsiteX21784" y="connsiteY21784"/>
              </a:cxn>
              <a:cxn ang="0">
                <a:pos x="connsiteX21785" y="connsiteY21785"/>
              </a:cxn>
              <a:cxn ang="0">
                <a:pos x="connsiteX21786" y="connsiteY21786"/>
              </a:cxn>
              <a:cxn ang="0">
                <a:pos x="connsiteX21787" y="connsiteY21787"/>
              </a:cxn>
              <a:cxn ang="0">
                <a:pos x="connsiteX21788" y="connsiteY21788"/>
              </a:cxn>
              <a:cxn ang="0">
                <a:pos x="connsiteX21789" y="connsiteY21789"/>
              </a:cxn>
              <a:cxn ang="0">
                <a:pos x="connsiteX21790" y="connsiteY21790"/>
              </a:cxn>
              <a:cxn ang="0">
                <a:pos x="connsiteX21791" y="connsiteY21791"/>
              </a:cxn>
              <a:cxn ang="0">
                <a:pos x="connsiteX21792" y="connsiteY21792"/>
              </a:cxn>
              <a:cxn ang="0">
                <a:pos x="connsiteX21793" y="connsiteY21793"/>
              </a:cxn>
              <a:cxn ang="0">
                <a:pos x="connsiteX21794" y="connsiteY21794"/>
              </a:cxn>
              <a:cxn ang="0">
                <a:pos x="connsiteX21795" y="connsiteY21795"/>
              </a:cxn>
              <a:cxn ang="0">
                <a:pos x="connsiteX21796" y="connsiteY21796"/>
              </a:cxn>
              <a:cxn ang="0">
                <a:pos x="connsiteX21797" y="connsiteY21797"/>
              </a:cxn>
              <a:cxn ang="0">
                <a:pos x="connsiteX21798" y="connsiteY21798"/>
              </a:cxn>
              <a:cxn ang="0">
                <a:pos x="connsiteX21799" y="connsiteY21799"/>
              </a:cxn>
              <a:cxn ang="0">
                <a:pos x="connsiteX21800" y="connsiteY21800"/>
              </a:cxn>
              <a:cxn ang="0">
                <a:pos x="connsiteX21801" y="connsiteY21801"/>
              </a:cxn>
              <a:cxn ang="0">
                <a:pos x="connsiteX21802" y="connsiteY21802"/>
              </a:cxn>
              <a:cxn ang="0">
                <a:pos x="connsiteX21803" y="connsiteY21803"/>
              </a:cxn>
              <a:cxn ang="0">
                <a:pos x="connsiteX21804" y="connsiteY21804"/>
              </a:cxn>
              <a:cxn ang="0">
                <a:pos x="connsiteX21805" y="connsiteY21805"/>
              </a:cxn>
              <a:cxn ang="0">
                <a:pos x="connsiteX21806" y="connsiteY21806"/>
              </a:cxn>
              <a:cxn ang="0">
                <a:pos x="connsiteX21807" y="connsiteY21807"/>
              </a:cxn>
              <a:cxn ang="0">
                <a:pos x="connsiteX21808" y="connsiteY21808"/>
              </a:cxn>
              <a:cxn ang="0">
                <a:pos x="connsiteX21809" y="connsiteY21809"/>
              </a:cxn>
              <a:cxn ang="0">
                <a:pos x="connsiteX21810" y="connsiteY21810"/>
              </a:cxn>
              <a:cxn ang="0">
                <a:pos x="connsiteX21811" y="connsiteY21811"/>
              </a:cxn>
              <a:cxn ang="0">
                <a:pos x="connsiteX21812" y="connsiteY21812"/>
              </a:cxn>
              <a:cxn ang="0">
                <a:pos x="connsiteX21813" y="connsiteY21813"/>
              </a:cxn>
              <a:cxn ang="0">
                <a:pos x="connsiteX21814" y="connsiteY21814"/>
              </a:cxn>
              <a:cxn ang="0">
                <a:pos x="connsiteX21815" y="connsiteY21815"/>
              </a:cxn>
              <a:cxn ang="0">
                <a:pos x="connsiteX21816" y="connsiteY21816"/>
              </a:cxn>
              <a:cxn ang="0">
                <a:pos x="connsiteX21817" y="connsiteY21817"/>
              </a:cxn>
              <a:cxn ang="0">
                <a:pos x="connsiteX21818" y="connsiteY21818"/>
              </a:cxn>
              <a:cxn ang="0">
                <a:pos x="connsiteX21819" y="connsiteY21819"/>
              </a:cxn>
              <a:cxn ang="0">
                <a:pos x="connsiteX21820" y="connsiteY21820"/>
              </a:cxn>
              <a:cxn ang="0">
                <a:pos x="connsiteX21821" y="connsiteY21821"/>
              </a:cxn>
              <a:cxn ang="0">
                <a:pos x="connsiteX21822" y="connsiteY21822"/>
              </a:cxn>
              <a:cxn ang="0">
                <a:pos x="connsiteX21823" y="connsiteY21823"/>
              </a:cxn>
              <a:cxn ang="0">
                <a:pos x="connsiteX21824" y="connsiteY21824"/>
              </a:cxn>
              <a:cxn ang="0">
                <a:pos x="connsiteX21825" y="connsiteY21825"/>
              </a:cxn>
              <a:cxn ang="0">
                <a:pos x="connsiteX21826" y="connsiteY21826"/>
              </a:cxn>
              <a:cxn ang="0">
                <a:pos x="connsiteX21827" y="connsiteY21827"/>
              </a:cxn>
              <a:cxn ang="0">
                <a:pos x="connsiteX21828" y="connsiteY21828"/>
              </a:cxn>
              <a:cxn ang="0">
                <a:pos x="connsiteX21829" y="connsiteY21829"/>
              </a:cxn>
              <a:cxn ang="0">
                <a:pos x="connsiteX21830" y="connsiteY21830"/>
              </a:cxn>
              <a:cxn ang="0">
                <a:pos x="connsiteX21831" y="connsiteY21831"/>
              </a:cxn>
              <a:cxn ang="0">
                <a:pos x="connsiteX21832" y="connsiteY21832"/>
              </a:cxn>
              <a:cxn ang="0">
                <a:pos x="connsiteX21833" y="connsiteY21833"/>
              </a:cxn>
              <a:cxn ang="0">
                <a:pos x="connsiteX21834" y="connsiteY21834"/>
              </a:cxn>
              <a:cxn ang="0">
                <a:pos x="connsiteX21835" y="connsiteY21835"/>
              </a:cxn>
              <a:cxn ang="0">
                <a:pos x="connsiteX21836" y="connsiteY21836"/>
              </a:cxn>
              <a:cxn ang="0">
                <a:pos x="connsiteX21837" y="connsiteY21837"/>
              </a:cxn>
              <a:cxn ang="0">
                <a:pos x="connsiteX21838" y="connsiteY21838"/>
              </a:cxn>
              <a:cxn ang="0">
                <a:pos x="connsiteX21839" y="connsiteY21839"/>
              </a:cxn>
              <a:cxn ang="0">
                <a:pos x="connsiteX21840" y="connsiteY21840"/>
              </a:cxn>
              <a:cxn ang="0">
                <a:pos x="connsiteX21841" y="connsiteY21841"/>
              </a:cxn>
              <a:cxn ang="0">
                <a:pos x="connsiteX21842" y="connsiteY21842"/>
              </a:cxn>
              <a:cxn ang="0">
                <a:pos x="connsiteX21843" y="connsiteY21843"/>
              </a:cxn>
              <a:cxn ang="0">
                <a:pos x="connsiteX21844" y="connsiteY21844"/>
              </a:cxn>
              <a:cxn ang="0">
                <a:pos x="connsiteX21845" y="connsiteY21845"/>
              </a:cxn>
              <a:cxn ang="0">
                <a:pos x="connsiteX21846" y="connsiteY21846"/>
              </a:cxn>
              <a:cxn ang="0">
                <a:pos x="connsiteX21847" y="connsiteY21847"/>
              </a:cxn>
              <a:cxn ang="0">
                <a:pos x="connsiteX21848" y="connsiteY21848"/>
              </a:cxn>
              <a:cxn ang="0">
                <a:pos x="connsiteX21849" y="connsiteY21849"/>
              </a:cxn>
              <a:cxn ang="0">
                <a:pos x="connsiteX21850" y="connsiteY21850"/>
              </a:cxn>
              <a:cxn ang="0">
                <a:pos x="connsiteX21851" y="connsiteY21851"/>
              </a:cxn>
              <a:cxn ang="0">
                <a:pos x="connsiteX21852" y="connsiteY21852"/>
              </a:cxn>
              <a:cxn ang="0">
                <a:pos x="connsiteX21853" y="connsiteY21853"/>
              </a:cxn>
              <a:cxn ang="0">
                <a:pos x="connsiteX21854" y="connsiteY21854"/>
              </a:cxn>
              <a:cxn ang="0">
                <a:pos x="connsiteX21855" y="connsiteY21855"/>
              </a:cxn>
              <a:cxn ang="0">
                <a:pos x="connsiteX21856" y="connsiteY21856"/>
              </a:cxn>
              <a:cxn ang="0">
                <a:pos x="connsiteX21857" y="connsiteY21857"/>
              </a:cxn>
              <a:cxn ang="0">
                <a:pos x="connsiteX21858" y="connsiteY21858"/>
              </a:cxn>
              <a:cxn ang="0">
                <a:pos x="connsiteX21859" y="connsiteY21859"/>
              </a:cxn>
              <a:cxn ang="0">
                <a:pos x="connsiteX21860" y="connsiteY21860"/>
              </a:cxn>
              <a:cxn ang="0">
                <a:pos x="connsiteX21861" y="connsiteY21861"/>
              </a:cxn>
              <a:cxn ang="0">
                <a:pos x="connsiteX21862" y="connsiteY21862"/>
              </a:cxn>
              <a:cxn ang="0">
                <a:pos x="connsiteX21863" y="connsiteY21863"/>
              </a:cxn>
              <a:cxn ang="0">
                <a:pos x="connsiteX21864" y="connsiteY21864"/>
              </a:cxn>
              <a:cxn ang="0">
                <a:pos x="connsiteX21865" y="connsiteY21865"/>
              </a:cxn>
              <a:cxn ang="0">
                <a:pos x="connsiteX21866" y="connsiteY21866"/>
              </a:cxn>
              <a:cxn ang="0">
                <a:pos x="connsiteX21867" y="connsiteY21867"/>
              </a:cxn>
              <a:cxn ang="0">
                <a:pos x="connsiteX21868" y="connsiteY21868"/>
              </a:cxn>
              <a:cxn ang="0">
                <a:pos x="connsiteX21869" y="connsiteY21869"/>
              </a:cxn>
              <a:cxn ang="0">
                <a:pos x="connsiteX21870" y="connsiteY21870"/>
              </a:cxn>
              <a:cxn ang="0">
                <a:pos x="connsiteX21871" y="connsiteY21871"/>
              </a:cxn>
              <a:cxn ang="0">
                <a:pos x="connsiteX21872" y="connsiteY21872"/>
              </a:cxn>
              <a:cxn ang="0">
                <a:pos x="connsiteX21873" y="connsiteY21873"/>
              </a:cxn>
              <a:cxn ang="0">
                <a:pos x="connsiteX21874" y="connsiteY21874"/>
              </a:cxn>
              <a:cxn ang="0">
                <a:pos x="connsiteX21875" y="connsiteY21875"/>
              </a:cxn>
              <a:cxn ang="0">
                <a:pos x="connsiteX21876" y="connsiteY21876"/>
              </a:cxn>
              <a:cxn ang="0">
                <a:pos x="connsiteX21877" y="connsiteY21877"/>
              </a:cxn>
              <a:cxn ang="0">
                <a:pos x="connsiteX21878" y="connsiteY21878"/>
              </a:cxn>
              <a:cxn ang="0">
                <a:pos x="connsiteX21879" y="connsiteY21879"/>
              </a:cxn>
              <a:cxn ang="0">
                <a:pos x="connsiteX21880" y="connsiteY21880"/>
              </a:cxn>
              <a:cxn ang="0">
                <a:pos x="connsiteX21881" y="connsiteY21881"/>
              </a:cxn>
              <a:cxn ang="0">
                <a:pos x="connsiteX21882" y="connsiteY21882"/>
              </a:cxn>
              <a:cxn ang="0">
                <a:pos x="connsiteX21883" y="connsiteY21883"/>
              </a:cxn>
              <a:cxn ang="0">
                <a:pos x="connsiteX21884" y="connsiteY21884"/>
              </a:cxn>
              <a:cxn ang="0">
                <a:pos x="connsiteX21885" y="connsiteY21885"/>
              </a:cxn>
              <a:cxn ang="0">
                <a:pos x="connsiteX21886" y="connsiteY21886"/>
              </a:cxn>
              <a:cxn ang="0">
                <a:pos x="connsiteX21887" y="connsiteY21887"/>
              </a:cxn>
              <a:cxn ang="0">
                <a:pos x="connsiteX21888" y="connsiteY21888"/>
              </a:cxn>
              <a:cxn ang="0">
                <a:pos x="connsiteX21889" y="connsiteY21889"/>
              </a:cxn>
              <a:cxn ang="0">
                <a:pos x="connsiteX21890" y="connsiteY21890"/>
              </a:cxn>
              <a:cxn ang="0">
                <a:pos x="connsiteX21891" y="connsiteY21891"/>
              </a:cxn>
              <a:cxn ang="0">
                <a:pos x="connsiteX21892" y="connsiteY21892"/>
              </a:cxn>
              <a:cxn ang="0">
                <a:pos x="connsiteX21893" y="connsiteY21893"/>
              </a:cxn>
              <a:cxn ang="0">
                <a:pos x="connsiteX21894" y="connsiteY21894"/>
              </a:cxn>
              <a:cxn ang="0">
                <a:pos x="connsiteX21895" y="connsiteY21895"/>
              </a:cxn>
              <a:cxn ang="0">
                <a:pos x="connsiteX21896" y="connsiteY21896"/>
              </a:cxn>
              <a:cxn ang="0">
                <a:pos x="connsiteX21897" y="connsiteY21897"/>
              </a:cxn>
              <a:cxn ang="0">
                <a:pos x="connsiteX21898" y="connsiteY21898"/>
              </a:cxn>
              <a:cxn ang="0">
                <a:pos x="connsiteX21899" y="connsiteY21899"/>
              </a:cxn>
              <a:cxn ang="0">
                <a:pos x="connsiteX21900" y="connsiteY21900"/>
              </a:cxn>
              <a:cxn ang="0">
                <a:pos x="connsiteX21901" y="connsiteY21901"/>
              </a:cxn>
              <a:cxn ang="0">
                <a:pos x="connsiteX21902" y="connsiteY21902"/>
              </a:cxn>
              <a:cxn ang="0">
                <a:pos x="connsiteX21903" y="connsiteY21903"/>
              </a:cxn>
              <a:cxn ang="0">
                <a:pos x="connsiteX21904" y="connsiteY21904"/>
              </a:cxn>
              <a:cxn ang="0">
                <a:pos x="connsiteX21905" y="connsiteY21905"/>
              </a:cxn>
              <a:cxn ang="0">
                <a:pos x="connsiteX21906" y="connsiteY21906"/>
              </a:cxn>
              <a:cxn ang="0">
                <a:pos x="connsiteX21907" y="connsiteY21907"/>
              </a:cxn>
              <a:cxn ang="0">
                <a:pos x="connsiteX21908" y="connsiteY21908"/>
              </a:cxn>
              <a:cxn ang="0">
                <a:pos x="connsiteX21909" y="connsiteY21909"/>
              </a:cxn>
              <a:cxn ang="0">
                <a:pos x="connsiteX21910" y="connsiteY21910"/>
              </a:cxn>
              <a:cxn ang="0">
                <a:pos x="connsiteX21911" y="connsiteY21911"/>
              </a:cxn>
              <a:cxn ang="0">
                <a:pos x="connsiteX21912" y="connsiteY21912"/>
              </a:cxn>
              <a:cxn ang="0">
                <a:pos x="connsiteX21913" y="connsiteY21913"/>
              </a:cxn>
              <a:cxn ang="0">
                <a:pos x="connsiteX21914" y="connsiteY21914"/>
              </a:cxn>
              <a:cxn ang="0">
                <a:pos x="connsiteX21915" y="connsiteY21915"/>
              </a:cxn>
              <a:cxn ang="0">
                <a:pos x="connsiteX21916" y="connsiteY21916"/>
              </a:cxn>
              <a:cxn ang="0">
                <a:pos x="connsiteX21917" y="connsiteY21917"/>
              </a:cxn>
              <a:cxn ang="0">
                <a:pos x="connsiteX21918" y="connsiteY21918"/>
              </a:cxn>
              <a:cxn ang="0">
                <a:pos x="connsiteX21919" y="connsiteY21919"/>
              </a:cxn>
              <a:cxn ang="0">
                <a:pos x="connsiteX21920" y="connsiteY21920"/>
              </a:cxn>
              <a:cxn ang="0">
                <a:pos x="connsiteX21921" y="connsiteY21921"/>
              </a:cxn>
              <a:cxn ang="0">
                <a:pos x="connsiteX21922" y="connsiteY21922"/>
              </a:cxn>
              <a:cxn ang="0">
                <a:pos x="connsiteX21923" y="connsiteY21923"/>
              </a:cxn>
              <a:cxn ang="0">
                <a:pos x="connsiteX21924" y="connsiteY21924"/>
              </a:cxn>
              <a:cxn ang="0">
                <a:pos x="connsiteX21925" y="connsiteY21925"/>
              </a:cxn>
              <a:cxn ang="0">
                <a:pos x="connsiteX21926" y="connsiteY21926"/>
              </a:cxn>
              <a:cxn ang="0">
                <a:pos x="connsiteX21927" y="connsiteY21927"/>
              </a:cxn>
              <a:cxn ang="0">
                <a:pos x="connsiteX21928" y="connsiteY21928"/>
              </a:cxn>
              <a:cxn ang="0">
                <a:pos x="connsiteX21929" y="connsiteY21929"/>
              </a:cxn>
              <a:cxn ang="0">
                <a:pos x="connsiteX21930" y="connsiteY21930"/>
              </a:cxn>
              <a:cxn ang="0">
                <a:pos x="connsiteX21931" y="connsiteY21931"/>
              </a:cxn>
              <a:cxn ang="0">
                <a:pos x="connsiteX21932" y="connsiteY21932"/>
              </a:cxn>
              <a:cxn ang="0">
                <a:pos x="connsiteX21933" y="connsiteY21933"/>
              </a:cxn>
              <a:cxn ang="0">
                <a:pos x="connsiteX21934" y="connsiteY21934"/>
              </a:cxn>
              <a:cxn ang="0">
                <a:pos x="connsiteX21935" y="connsiteY21935"/>
              </a:cxn>
              <a:cxn ang="0">
                <a:pos x="connsiteX21936" y="connsiteY21936"/>
              </a:cxn>
              <a:cxn ang="0">
                <a:pos x="connsiteX21937" y="connsiteY21937"/>
              </a:cxn>
              <a:cxn ang="0">
                <a:pos x="connsiteX21938" y="connsiteY21938"/>
              </a:cxn>
              <a:cxn ang="0">
                <a:pos x="connsiteX21939" y="connsiteY21939"/>
              </a:cxn>
              <a:cxn ang="0">
                <a:pos x="connsiteX21940" y="connsiteY21940"/>
              </a:cxn>
              <a:cxn ang="0">
                <a:pos x="connsiteX21941" y="connsiteY21941"/>
              </a:cxn>
              <a:cxn ang="0">
                <a:pos x="connsiteX21942" y="connsiteY21942"/>
              </a:cxn>
              <a:cxn ang="0">
                <a:pos x="connsiteX21943" y="connsiteY21943"/>
              </a:cxn>
              <a:cxn ang="0">
                <a:pos x="connsiteX21944" y="connsiteY21944"/>
              </a:cxn>
              <a:cxn ang="0">
                <a:pos x="connsiteX21945" y="connsiteY21945"/>
              </a:cxn>
              <a:cxn ang="0">
                <a:pos x="connsiteX21946" y="connsiteY21946"/>
              </a:cxn>
              <a:cxn ang="0">
                <a:pos x="connsiteX21947" y="connsiteY21947"/>
              </a:cxn>
              <a:cxn ang="0">
                <a:pos x="connsiteX21948" y="connsiteY21948"/>
              </a:cxn>
              <a:cxn ang="0">
                <a:pos x="connsiteX21949" y="connsiteY21949"/>
              </a:cxn>
              <a:cxn ang="0">
                <a:pos x="connsiteX21950" y="connsiteY21950"/>
              </a:cxn>
              <a:cxn ang="0">
                <a:pos x="connsiteX21951" y="connsiteY21951"/>
              </a:cxn>
              <a:cxn ang="0">
                <a:pos x="connsiteX21952" y="connsiteY21952"/>
              </a:cxn>
              <a:cxn ang="0">
                <a:pos x="connsiteX21953" y="connsiteY21953"/>
              </a:cxn>
              <a:cxn ang="0">
                <a:pos x="connsiteX21954" y="connsiteY21954"/>
              </a:cxn>
              <a:cxn ang="0">
                <a:pos x="connsiteX21955" y="connsiteY21955"/>
              </a:cxn>
              <a:cxn ang="0">
                <a:pos x="connsiteX21956" y="connsiteY21956"/>
              </a:cxn>
              <a:cxn ang="0">
                <a:pos x="connsiteX21957" y="connsiteY21957"/>
              </a:cxn>
              <a:cxn ang="0">
                <a:pos x="connsiteX21958" y="connsiteY21958"/>
              </a:cxn>
              <a:cxn ang="0">
                <a:pos x="connsiteX21959" y="connsiteY21959"/>
              </a:cxn>
              <a:cxn ang="0">
                <a:pos x="connsiteX21960" y="connsiteY21960"/>
              </a:cxn>
              <a:cxn ang="0">
                <a:pos x="connsiteX21961" y="connsiteY21961"/>
              </a:cxn>
              <a:cxn ang="0">
                <a:pos x="connsiteX21962" y="connsiteY21962"/>
              </a:cxn>
              <a:cxn ang="0">
                <a:pos x="connsiteX21963" y="connsiteY21963"/>
              </a:cxn>
              <a:cxn ang="0">
                <a:pos x="connsiteX21964" y="connsiteY21964"/>
              </a:cxn>
              <a:cxn ang="0">
                <a:pos x="connsiteX21965" y="connsiteY21965"/>
              </a:cxn>
              <a:cxn ang="0">
                <a:pos x="connsiteX21966" y="connsiteY21966"/>
              </a:cxn>
              <a:cxn ang="0">
                <a:pos x="connsiteX21967" y="connsiteY21967"/>
              </a:cxn>
              <a:cxn ang="0">
                <a:pos x="connsiteX21968" y="connsiteY21968"/>
              </a:cxn>
              <a:cxn ang="0">
                <a:pos x="connsiteX21969" y="connsiteY21969"/>
              </a:cxn>
              <a:cxn ang="0">
                <a:pos x="connsiteX21970" y="connsiteY21970"/>
              </a:cxn>
              <a:cxn ang="0">
                <a:pos x="connsiteX21971" y="connsiteY21971"/>
              </a:cxn>
              <a:cxn ang="0">
                <a:pos x="connsiteX21972" y="connsiteY21972"/>
              </a:cxn>
              <a:cxn ang="0">
                <a:pos x="connsiteX21973" y="connsiteY21973"/>
              </a:cxn>
              <a:cxn ang="0">
                <a:pos x="connsiteX21974" y="connsiteY21974"/>
              </a:cxn>
              <a:cxn ang="0">
                <a:pos x="connsiteX21975" y="connsiteY21975"/>
              </a:cxn>
              <a:cxn ang="0">
                <a:pos x="connsiteX21976" y="connsiteY21976"/>
              </a:cxn>
              <a:cxn ang="0">
                <a:pos x="connsiteX21977" y="connsiteY21977"/>
              </a:cxn>
              <a:cxn ang="0">
                <a:pos x="connsiteX21978" y="connsiteY21978"/>
              </a:cxn>
              <a:cxn ang="0">
                <a:pos x="connsiteX21979" y="connsiteY21979"/>
              </a:cxn>
              <a:cxn ang="0">
                <a:pos x="connsiteX21980" y="connsiteY21980"/>
              </a:cxn>
              <a:cxn ang="0">
                <a:pos x="connsiteX21981" y="connsiteY21981"/>
              </a:cxn>
              <a:cxn ang="0">
                <a:pos x="connsiteX21982" y="connsiteY21982"/>
              </a:cxn>
              <a:cxn ang="0">
                <a:pos x="connsiteX21983" y="connsiteY21983"/>
              </a:cxn>
              <a:cxn ang="0">
                <a:pos x="connsiteX21984" y="connsiteY21984"/>
              </a:cxn>
              <a:cxn ang="0">
                <a:pos x="connsiteX21985" y="connsiteY21985"/>
              </a:cxn>
              <a:cxn ang="0">
                <a:pos x="connsiteX21986" y="connsiteY21986"/>
              </a:cxn>
              <a:cxn ang="0">
                <a:pos x="connsiteX21987" y="connsiteY21987"/>
              </a:cxn>
              <a:cxn ang="0">
                <a:pos x="connsiteX21988" y="connsiteY21988"/>
              </a:cxn>
              <a:cxn ang="0">
                <a:pos x="connsiteX21989" y="connsiteY21989"/>
              </a:cxn>
              <a:cxn ang="0">
                <a:pos x="connsiteX21990" y="connsiteY21990"/>
              </a:cxn>
              <a:cxn ang="0">
                <a:pos x="connsiteX21991" y="connsiteY21991"/>
              </a:cxn>
              <a:cxn ang="0">
                <a:pos x="connsiteX21992" y="connsiteY21992"/>
              </a:cxn>
              <a:cxn ang="0">
                <a:pos x="connsiteX21993" y="connsiteY21993"/>
              </a:cxn>
              <a:cxn ang="0">
                <a:pos x="connsiteX21994" y="connsiteY21994"/>
              </a:cxn>
              <a:cxn ang="0">
                <a:pos x="connsiteX21995" y="connsiteY21995"/>
              </a:cxn>
              <a:cxn ang="0">
                <a:pos x="connsiteX21996" y="connsiteY21996"/>
              </a:cxn>
              <a:cxn ang="0">
                <a:pos x="connsiteX21997" y="connsiteY21997"/>
              </a:cxn>
              <a:cxn ang="0">
                <a:pos x="connsiteX21998" y="connsiteY21998"/>
              </a:cxn>
              <a:cxn ang="0">
                <a:pos x="connsiteX21999" y="connsiteY21999"/>
              </a:cxn>
              <a:cxn ang="0">
                <a:pos x="connsiteX22000" y="connsiteY22000"/>
              </a:cxn>
              <a:cxn ang="0">
                <a:pos x="connsiteX22001" y="connsiteY22001"/>
              </a:cxn>
              <a:cxn ang="0">
                <a:pos x="connsiteX22002" y="connsiteY22002"/>
              </a:cxn>
              <a:cxn ang="0">
                <a:pos x="connsiteX22003" y="connsiteY22003"/>
              </a:cxn>
              <a:cxn ang="0">
                <a:pos x="connsiteX22004" y="connsiteY22004"/>
              </a:cxn>
              <a:cxn ang="0">
                <a:pos x="connsiteX22005" y="connsiteY22005"/>
              </a:cxn>
              <a:cxn ang="0">
                <a:pos x="connsiteX22006" y="connsiteY22006"/>
              </a:cxn>
              <a:cxn ang="0">
                <a:pos x="connsiteX22007" y="connsiteY22007"/>
              </a:cxn>
              <a:cxn ang="0">
                <a:pos x="connsiteX22008" y="connsiteY22008"/>
              </a:cxn>
              <a:cxn ang="0">
                <a:pos x="connsiteX22009" y="connsiteY22009"/>
              </a:cxn>
              <a:cxn ang="0">
                <a:pos x="connsiteX22010" y="connsiteY22010"/>
              </a:cxn>
              <a:cxn ang="0">
                <a:pos x="connsiteX22011" y="connsiteY22011"/>
              </a:cxn>
              <a:cxn ang="0">
                <a:pos x="connsiteX22012" y="connsiteY22012"/>
              </a:cxn>
              <a:cxn ang="0">
                <a:pos x="connsiteX22013" y="connsiteY22013"/>
              </a:cxn>
              <a:cxn ang="0">
                <a:pos x="connsiteX22014" y="connsiteY22014"/>
              </a:cxn>
              <a:cxn ang="0">
                <a:pos x="connsiteX22015" y="connsiteY22015"/>
              </a:cxn>
              <a:cxn ang="0">
                <a:pos x="connsiteX22016" y="connsiteY22016"/>
              </a:cxn>
              <a:cxn ang="0">
                <a:pos x="connsiteX22017" y="connsiteY22017"/>
              </a:cxn>
              <a:cxn ang="0">
                <a:pos x="connsiteX22018" y="connsiteY22018"/>
              </a:cxn>
              <a:cxn ang="0">
                <a:pos x="connsiteX22019" y="connsiteY22019"/>
              </a:cxn>
              <a:cxn ang="0">
                <a:pos x="connsiteX22020" y="connsiteY22020"/>
              </a:cxn>
              <a:cxn ang="0">
                <a:pos x="connsiteX22021" y="connsiteY22021"/>
              </a:cxn>
              <a:cxn ang="0">
                <a:pos x="connsiteX22022" y="connsiteY22022"/>
              </a:cxn>
              <a:cxn ang="0">
                <a:pos x="connsiteX22023" y="connsiteY22023"/>
              </a:cxn>
              <a:cxn ang="0">
                <a:pos x="connsiteX22024" y="connsiteY22024"/>
              </a:cxn>
              <a:cxn ang="0">
                <a:pos x="connsiteX22025" y="connsiteY22025"/>
              </a:cxn>
              <a:cxn ang="0">
                <a:pos x="connsiteX22026" y="connsiteY22026"/>
              </a:cxn>
              <a:cxn ang="0">
                <a:pos x="connsiteX22027" y="connsiteY22027"/>
              </a:cxn>
              <a:cxn ang="0">
                <a:pos x="connsiteX22028" y="connsiteY22028"/>
              </a:cxn>
              <a:cxn ang="0">
                <a:pos x="connsiteX22029" y="connsiteY22029"/>
              </a:cxn>
              <a:cxn ang="0">
                <a:pos x="connsiteX22030" y="connsiteY22030"/>
              </a:cxn>
              <a:cxn ang="0">
                <a:pos x="connsiteX22031" y="connsiteY22031"/>
              </a:cxn>
              <a:cxn ang="0">
                <a:pos x="connsiteX22032" y="connsiteY22032"/>
              </a:cxn>
              <a:cxn ang="0">
                <a:pos x="connsiteX22033" y="connsiteY22033"/>
              </a:cxn>
              <a:cxn ang="0">
                <a:pos x="connsiteX22034" y="connsiteY22034"/>
              </a:cxn>
              <a:cxn ang="0">
                <a:pos x="connsiteX22035" y="connsiteY22035"/>
              </a:cxn>
              <a:cxn ang="0">
                <a:pos x="connsiteX22036" y="connsiteY22036"/>
              </a:cxn>
              <a:cxn ang="0">
                <a:pos x="connsiteX22037" y="connsiteY22037"/>
              </a:cxn>
              <a:cxn ang="0">
                <a:pos x="connsiteX22038" y="connsiteY22038"/>
              </a:cxn>
              <a:cxn ang="0">
                <a:pos x="connsiteX22039" y="connsiteY22039"/>
              </a:cxn>
              <a:cxn ang="0">
                <a:pos x="connsiteX22040" y="connsiteY22040"/>
              </a:cxn>
              <a:cxn ang="0">
                <a:pos x="connsiteX22041" y="connsiteY22041"/>
              </a:cxn>
              <a:cxn ang="0">
                <a:pos x="connsiteX22042" y="connsiteY22042"/>
              </a:cxn>
              <a:cxn ang="0">
                <a:pos x="connsiteX22043" y="connsiteY22043"/>
              </a:cxn>
              <a:cxn ang="0">
                <a:pos x="connsiteX22044" y="connsiteY22044"/>
              </a:cxn>
              <a:cxn ang="0">
                <a:pos x="connsiteX22045" y="connsiteY22045"/>
              </a:cxn>
              <a:cxn ang="0">
                <a:pos x="connsiteX22046" y="connsiteY22046"/>
              </a:cxn>
              <a:cxn ang="0">
                <a:pos x="connsiteX22047" y="connsiteY22047"/>
              </a:cxn>
              <a:cxn ang="0">
                <a:pos x="connsiteX22048" y="connsiteY22048"/>
              </a:cxn>
              <a:cxn ang="0">
                <a:pos x="connsiteX22049" y="connsiteY22049"/>
              </a:cxn>
              <a:cxn ang="0">
                <a:pos x="connsiteX22050" y="connsiteY22050"/>
              </a:cxn>
              <a:cxn ang="0">
                <a:pos x="connsiteX22051" y="connsiteY22051"/>
              </a:cxn>
              <a:cxn ang="0">
                <a:pos x="connsiteX22052" y="connsiteY22052"/>
              </a:cxn>
              <a:cxn ang="0">
                <a:pos x="connsiteX22053" y="connsiteY22053"/>
              </a:cxn>
              <a:cxn ang="0">
                <a:pos x="connsiteX22054" y="connsiteY22054"/>
              </a:cxn>
              <a:cxn ang="0">
                <a:pos x="connsiteX22055" y="connsiteY22055"/>
              </a:cxn>
              <a:cxn ang="0">
                <a:pos x="connsiteX22056" y="connsiteY22056"/>
              </a:cxn>
              <a:cxn ang="0">
                <a:pos x="connsiteX22057" y="connsiteY22057"/>
              </a:cxn>
              <a:cxn ang="0">
                <a:pos x="connsiteX22058" y="connsiteY22058"/>
              </a:cxn>
              <a:cxn ang="0">
                <a:pos x="connsiteX22059" y="connsiteY22059"/>
              </a:cxn>
              <a:cxn ang="0">
                <a:pos x="connsiteX22060" y="connsiteY22060"/>
              </a:cxn>
              <a:cxn ang="0">
                <a:pos x="connsiteX22061" y="connsiteY22061"/>
              </a:cxn>
              <a:cxn ang="0">
                <a:pos x="connsiteX22062" y="connsiteY22062"/>
              </a:cxn>
              <a:cxn ang="0">
                <a:pos x="connsiteX22063" y="connsiteY22063"/>
              </a:cxn>
              <a:cxn ang="0">
                <a:pos x="connsiteX22064" y="connsiteY22064"/>
              </a:cxn>
              <a:cxn ang="0">
                <a:pos x="connsiteX22065" y="connsiteY22065"/>
              </a:cxn>
              <a:cxn ang="0">
                <a:pos x="connsiteX22066" y="connsiteY22066"/>
              </a:cxn>
              <a:cxn ang="0">
                <a:pos x="connsiteX22067" y="connsiteY22067"/>
              </a:cxn>
              <a:cxn ang="0">
                <a:pos x="connsiteX22068" y="connsiteY22068"/>
              </a:cxn>
              <a:cxn ang="0">
                <a:pos x="connsiteX22069" y="connsiteY22069"/>
              </a:cxn>
              <a:cxn ang="0">
                <a:pos x="connsiteX22070" y="connsiteY22070"/>
              </a:cxn>
              <a:cxn ang="0">
                <a:pos x="connsiteX22071" y="connsiteY22071"/>
              </a:cxn>
              <a:cxn ang="0">
                <a:pos x="connsiteX22072" y="connsiteY22072"/>
              </a:cxn>
              <a:cxn ang="0">
                <a:pos x="connsiteX22073" y="connsiteY22073"/>
              </a:cxn>
              <a:cxn ang="0">
                <a:pos x="connsiteX22074" y="connsiteY22074"/>
              </a:cxn>
              <a:cxn ang="0">
                <a:pos x="connsiteX22075" y="connsiteY22075"/>
              </a:cxn>
              <a:cxn ang="0">
                <a:pos x="connsiteX22076" y="connsiteY22076"/>
              </a:cxn>
              <a:cxn ang="0">
                <a:pos x="connsiteX22077" y="connsiteY22077"/>
              </a:cxn>
              <a:cxn ang="0">
                <a:pos x="connsiteX22078" y="connsiteY22078"/>
              </a:cxn>
              <a:cxn ang="0">
                <a:pos x="connsiteX22079" y="connsiteY22079"/>
              </a:cxn>
              <a:cxn ang="0">
                <a:pos x="connsiteX22080" y="connsiteY22080"/>
              </a:cxn>
              <a:cxn ang="0">
                <a:pos x="connsiteX22081" y="connsiteY22081"/>
              </a:cxn>
              <a:cxn ang="0">
                <a:pos x="connsiteX22082" y="connsiteY22082"/>
              </a:cxn>
              <a:cxn ang="0">
                <a:pos x="connsiteX22083" y="connsiteY22083"/>
              </a:cxn>
              <a:cxn ang="0">
                <a:pos x="connsiteX22084" y="connsiteY22084"/>
              </a:cxn>
              <a:cxn ang="0">
                <a:pos x="connsiteX22085" y="connsiteY22085"/>
              </a:cxn>
              <a:cxn ang="0">
                <a:pos x="connsiteX22086" y="connsiteY22086"/>
              </a:cxn>
              <a:cxn ang="0">
                <a:pos x="connsiteX22087" y="connsiteY22087"/>
              </a:cxn>
              <a:cxn ang="0">
                <a:pos x="connsiteX22088" y="connsiteY22088"/>
              </a:cxn>
              <a:cxn ang="0">
                <a:pos x="connsiteX22089" y="connsiteY22089"/>
              </a:cxn>
              <a:cxn ang="0">
                <a:pos x="connsiteX22090" y="connsiteY22090"/>
              </a:cxn>
              <a:cxn ang="0">
                <a:pos x="connsiteX22091" y="connsiteY22091"/>
              </a:cxn>
              <a:cxn ang="0">
                <a:pos x="connsiteX22092" y="connsiteY22092"/>
              </a:cxn>
              <a:cxn ang="0">
                <a:pos x="connsiteX22093" y="connsiteY22093"/>
              </a:cxn>
              <a:cxn ang="0">
                <a:pos x="connsiteX22094" y="connsiteY22094"/>
              </a:cxn>
              <a:cxn ang="0">
                <a:pos x="connsiteX22095" y="connsiteY22095"/>
              </a:cxn>
              <a:cxn ang="0">
                <a:pos x="connsiteX22096" y="connsiteY22096"/>
              </a:cxn>
              <a:cxn ang="0">
                <a:pos x="connsiteX22097" y="connsiteY22097"/>
              </a:cxn>
              <a:cxn ang="0">
                <a:pos x="connsiteX22098" y="connsiteY22098"/>
              </a:cxn>
              <a:cxn ang="0">
                <a:pos x="connsiteX22099" y="connsiteY22099"/>
              </a:cxn>
              <a:cxn ang="0">
                <a:pos x="connsiteX22100" y="connsiteY22100"/>
              </a:cxn>
              <a:cxn ang="0">
                <a:pos x="connsiteX22101" y="connsiteY22101"/>
              </a:cxn>
              <a:cxn ang="0">
                <a:pos x="connsiteX22102" y="connsiteY22102"/>
              </a:cxn>
              <a:cxn ang="0">
                <a:pos x="connsiteX22103" y="connsiteY22103"/>
              </a:cxn>
              <a:cxn ang="0">
                <a:pos x="connsiteX22104" y="connsiteY22104"/>
              </a:cxn>
              <a:cxn ang="0">
                <a:pos x="connsiteX22105" y="connsiteY22105"/>
              </a:cxn>
              <a:cxn ang="0">
                <a:pos x="connsiteX22106" y="connsiteY22106"/>
              </a:cxn>
              <a:cxn ang="0">
                <a:pos x="connsiteX22107" y="connsiteY22107"/>
              </a:cxn>
              <a:cxn ang="0">
                <a:pos x="connsiteX22108" y="connsiteY22108"/>
              </a:cxn>
              <a:cxn ang="0">
                <a:pos x="connsiteX22109" y="connsiteY22109"/>
              </a:cxn>
              <a:cxn ang="0">
                <a:pos x="connsiteX22110" y="connsiteY22110"/>
              </a:cxn>
              <a:cxn ang="0">
                <a:pos x="connsiteX22111" y="connsiteY22111"/>
              </a:cxn>
              <a:cxn ang="0">
                <a:pos x="connsiteX22112" y="connsiteY22112"/>
              </a:cxn>
              <a:cxn ang="0">
                <a:pos x="connsiteX22113" y="connsiteY22113"/>
              </a:cxn>
              <a:cxn ang="0">
                <a:pos x="connsiteX22114" y="connsiteY22114"/>
              </a:cxn>
              <a:cxn ang="0">
                <a:pos x="connsiteX22115" y="connsiteY22115"/>
              </a:cxn>
              <a:cxn ang="0">
                <a:pos x="connsiteX22116" y="connsiteY22116"/>
              </a:cxn>
              <a:cxn ang="0">
                <a:pos x="connsiteX22117" y="connsiteY22117"/>
              </a:cxn>
              <a:cxn ang="0">
                <a:pos x="connsiteX22118" y="connsiteY22118"/>
              </a:cxn>
              <a:cxn ang="0">
                <a:pos x="connsiteX22119" y="connsiteY22119"/>
              </a:cxn>
              <a:cxn ang="0">
                <a:pos x="connsiteX22120" y="connsiteY22120"/>
              </a:cxn>
              <a:cxn ang="0">
                <a:pos x="connsiteX22121" y="connsiteY22121"/>
              </a:cxn>
              <a:cxn ang="0">
                <a:pos x="connsiteX22122" y="connsiteY22122"/>
              </a:cxn>
              <a:cxn ang="0">
                <a:pos x="connsiteX22123" y="connsiteY22123"/>
              </a:cxn>
              <a:cxn ang="0">
                <a:pos x="connsiteX22124" y="connsiteY22124"/>
              </a:cxn>
              <a:cxn ang="0">
                <a:pos x="connsiteX22125" y="connsiteY22125"/>
              </a:cxn>
              <a:cxn ang="0">
                <a:pos x="connsiteX22126" y="connsiteY22126"/>
              </a:cxn>
              <a:cxn ang="0">
                <a:pos x="connsiteX22127" y="connsiteY22127"/>
              </a:cxn>
              <a:cxn ang="0">
                <a:pos x="connsiteX22128" y="connsiteY22128"/>
              </a:cxn>
              <a:cxn ang="0">
                <a:pos x="connsiteX22129" y="connsiteY22129"/>
              </a:cxn>
              <a:cxn ang="0">
                <a:pos x="connsiteX22130" y="connsiteY22130"/>
              </a:cxn>
              <a:cxn ang="0">
                <a:pos x="connsiteX22131" y="connsiteY22131"/>
              </a:cxn>
              <a:cxn ang="0">
                <a:pos x="connsiteX22132" y="connsiteY22132"/>
              </a:cxn>
              <a:cxn ang="0">
                <a:pos x="connsiteX22133" y="connsiteY22133"/>
              </a:cxn>
              <a:cxn ang="0">
                <a:pos x="connsiteX22134" y="connsiteY22134"/>
              </a:cxn>
              <a:cxn ang="0">
                <a:pos x="connsiteX22135" y="connsiteY22135"/>
              </a:cxn>
              <a:cxn ang="0">
                <a:pos x="connsiteX22136" y="connsiteY22136"/>
              </a:cxn>
              <a:cxn ang="0">
                <a:pos x="connsiteX22137" y="connsiteY22137"/>
              </a:cxn>
              <a:cxn ang="0">
                <a:pos x="connsiteX22138" y="connsiteY22138"/>
              </a:cxn>
              <a:cxn ang="0">
                <a:pos x="connsiteX22139" y="connsiteY22139"/>
              </a:cxn>
              <a:cxn ang="0">
                <a:pos x="connsiteX22140" y="connsiteY22140"/>
              </a:cxn>
              <a:cxn ang="0">
                <a:pos x="connsiteX22141" y="connsiteY22141"/>
              </a:cxn>
              <a:cxn ang="0">
                <a:pos x="connsiteX22142" y="connsiteY22142"/>
              </a:cxn>
              <a:cxn ang="0">
                <a:pos x="connsiteX22143" y="connsiteY22143"/>
              </a:cxn>
              <a:cxn ang="0">
                <a:pos x="connsiteX22144" y="connsiteY22144"/>
              </a:cxn>
              <a:cxn ang="0">
                <a:pos x="connsiteX22145" y="connsiteY22145"/>
              </a:cxn>
              <a:cxn ang="0">
                <a:pos x="connsiteX22146" y="connsiteY22146"/>
              </a:cxn>
              <a:cxn ang="0">
                <a:pos x="connsiteX22147" y="connsiteY22147"/>
              </a:cxn>
              <a:cxn ang="0">
                <a:pos x="connsiteX22148" y="connsiteY22148"/>
              </a:cxn>
              <a:cxn ang="0">
                <a:pos x="connsiteX22149" y="connsiteY22149"/>
              </a:cxn>
              <a:cxn ang="0">
                <a:pos x="connsiteX22150" y="connsiteY22150"/>
              </a:cxn>
              <a:cxn ang="0">
                <a:pos x="connsiteX22151" y="connsiteY22151"/>
              </a:cxn>
              <a:cxn ang="0">
                <a:pos x="connsiteX22152" y="connsiteY22152"/>
              </a:cxn>
              <a:cxn ang="0">
                <a:pos x="connsiteX22153" y="connsiteY22153"/>
              </a:cxn>
              <a:cxn ang="0">
                <a:pos x="connsiteX22154" y="connsiteY22154"/>
              </a:cxn>
              <a:cxn ang="0">
                <a:pos x="connsiteX22155" y="connsiteY22155"/>
              </a:cxn>
              <a:cxn ang="0">
                <a:pos x="connsiteX22156" y="connsiteY22156"/>
              </a:cxn>
              <a:cxn ang="0">
                <a:pos x="connsiteX22157" y="connsiteY22157"/>
              </a:cxn>
              <a:cxn ang="0">
                <a:pos x="connsiteX22158" y="connsiteY22158"/>
              </a:cxn>
              <a:cxn ang="0">
                <a:pos x="connsiteX22159" y="connsiteY22159"/>
              </a:cxn>
              <a:cxn ang="0">
                <a:pos x="connsiteX22160" y="connsiteY22160"/>
              </a:cxn>
              <a:cxn ang="0">
                <a:pos x="connsiteX22161" y="connsiteY22161"/>
              </a:cxn>
              <a:cxn ang="0">
                <a:pos x="connsiteX22162" y="connsiteY22162"/>
              </a:cxn>
              <a:cxn ang="0">
                <a:pos x="connsiteX22163" y="connsiteY22163"/>
              </a:cxn>
              <a:cxn ang="0">
                <a:pos x="connsiteX22164" y="connsiteY22164"/>
              </a:cxn>
              <a:cxn ang="0">
                <a:pos x="connsiteX22165" y="connsiteY22165"/>
              </a:cxn>
              <a:cxn ang="0">
                <a:pos x="connsiteX22166" y="connsiteY22166"/>
              </a:cxn>
              <a:cxn ang="0">
                <a:pos x="connsiteX22167" y="connsiteY22167"/>
              </a:cxn>
              <a:cxn ang="0">
                <a:pos x="connsiteX22168" y="connsiteY22168"/>
              </a:cxn>
              <a:cxn ang="0">
                <a:pos x="connsiteX22169" y="connsiteY22169"/>
              </a:cxn>
              <a:cxn ang="0">
                <a:pos x="connsiteX22170" y="connsiteY22170"/>
              </a:cxn>
              <a:cxn ang="0">
                <a:pos x="connsiteX22171" y="connsiteY22171"/>
              </a:cxn>
              <a:cxn ang="0">
                <a:pos x="connsiteX22172" y="connsiteY22172"/>
              </a:cxn>
              <a:cxn ang="0">
                <a:pos x="connsiteX22173" y="connsiteY22173"/>
              </a:cxn>
              <a:cxn ang="0">
                <a:pos x="connsiteX22174" y="connsiteY22174"/>
              </a:cxn>
              <a:cxn ang="0">
                <a:pos x="connsiteX22175" y="connsiteY22175"/>
              </a:cxn>
              <a:cxn ang="0">
                <a:pos x="connsiteX22176" y="connsiteY22176"/>
              </a:cxn>
              <a:cxn ang="0">
                <a:pos x="connsiteX22177" y="connsiteY22177"/>
              </a:cxn>
              <a:cxn ang="0">
                <a:pos x="connsiteX22178" y="connsiteY22178"/>
              </a:cxn>
              <a:cxn ang="0">
                <a:pos x="connsiteX22179" y="connsiteY22179"/>
              </a:cxn>
              <a:cxn ang="0">
                <a:pos x="connsiteX22180" y="connsiteY22180"/>
              </a:cxn>
              <a:cxn ang="0">
                <a:pos x="connsiteX22181" y="connsiteY22181"/>
              </a:cxn>
              <a:cxn ang="0">
                <a:pos x="connsiteX22182" y="connsiteY22182"/>
              </a:cxn>
              <a:cxn ang="0">
                <a:pos x="connsiteX22183" y="connsiteY22183"/>
              </a:cxn>
              <a:cxn ang="0">
                <a:pos x="connsiteX22184" y="connsiteY22184"/>
              </a:cxn>
              <a:cxn ang="0">
                <a:pos x="connsiteX22185" y="connsiteY22185"/>
              </a:cxn>
              <a:cxn ang="0">
                <a:pos x="connsiteX22186" y="connsiteY22186"/>
              </a:cxn>
              <a:cxn ang="0">
                <a:pos x="connsiteX22187" y="connsiteY22187"/>
              </a:cxn>
              <a:cxn ang="0">
                <a:pos x="connsiteX22188" y="connsiteY22188"/>
              </a:cxn>
              <a:cxn ang="0">
                <a:pos x="connsiteX22189" y="connsiteY22189"/>
              </a:cxn>
              <a:cxn ang="0">
                <a:pos x="connsiteX22190" y="connsiteY22190"/>
              </a:cxn>
              <a:cxn ang="0">
                <a:pos x="connsiteX22191" y="connsiteY22191"/>
              </a:cxn>
              <a:cxn ang="0">
                <a:pos x="connsiteX22192" y="connsiteY22192"/>
              </a:cxn>
              <a:cxn ang="0">
                <a:pos x="connsiteX22193" y="connsiteY22193"/>
              </a:cxn>
              <a:cxn ang="0">
                <a:pos x="connsiteX22194" y="connsiteY22194"/>
              </a:cxn>
              <a:cxn ang="0">
                <a:pos x="connsiteX22195" y="connsiteY22195"/>
              </a:cxn>
              <a:cxn ang="0">
                <a:pos x="connsiteX22196" y="connsiteY22196"/>
              </a:cxn>
              <a:cxn ang="0">
                <a:pos x="connsiteX22197" y="connsiteY22197"/>
              </a:cxn>
              <a:cxn ang="0">
                <a:pos x="connsiteX22198" y="connsiteY22198"/>
              </a:cxn>
              <a:cxn ang="0">
                <a:pos x="connsiteX22199" y="connsiteY22199"/>
              </a:cxn>
              <a:cxn ang="0">
                <a:pos x="connsiteX22200" y="connsiteY22200"/>
              </a:cxn>
              <a:cxn ang="0">
                <a:pos x="connsiteX22201" y="connsiteY22201"/>
              </a:cxn>
              <a:cxn ang="0">
                <a:pos x="connsiteX22202" y="connsiteY22202"/>
              </a:cxn>
              <a:cxn ang="0">
                <a:pos x="connsiteX22203" y="connsiteY22203"/>
              </a:cxn>
              <a:cxn ang="0">
                <a:pos x="connsiteX22204" y="connsiteY22204"/>
              </a:cxn>
              <a:cxn ang="0">
                <a:pos x="connsiteX22205" y="connsiteY22205"/>
              </a:cxn>
              <a:cxn ang="0">
                <a:pos x="connsiteX22206" y="connsiteY22206"/>
              </a:cxn>
              <a:cxn ang="0">
                <a:pos x="connsiteX22207" y="connsiteY22207"/>
              </a:cxn>
              <a:cxn ang="0">
                <a:pos x="connsiteX22208" y="connsiteY22208"/>
              </a:cxn>
              <a:cxn ang="0">
                <a:pos x="connsiteX22209" y="connsiteY22209"/>
              </a:cxn>
              <a:cxn ang="0">
                <a:pos x="connsiteX22210" y="connsiteY22210"/>
              </a:cxn>
              <a:cxn ang="0">
                <a:pos x="connsiteX22211" y="connsiteY22211"/>
              </a:cxn>
              <a:cxn ang="0">
                <a:pos x="connsiteX22212" y="connsiteY22212"/>
              </a:cxn>
              <a:cxn ang="0">
                <a:pos x="connsiteX22213" y="connsiteY22213"/>
              </a:cxn>
              <a:cxn ang="0">
                <a:pos x="connsiteX22214" y="connsiteY22214"/>
              </a:cxn>
              <a:cxn ang="0">
                <a:pos x="connsiteX22215" y="connsiteY22215"/>
              </a:cxn>
              <a:cxn ang="0">
                <a:pos x="connsiteX22216" y="connsiteY22216"/>
              </a:cxn>
              <a:cxn ang="0">
                <a:pos x="connsiteX22217" y="connsiteY22217"/>
              </a:cxn>
              <a:cxn ang="0">
                <a:pos x="connsiteX22218" y="connsiteY22218"/>
              </a:cxn>
              <a:cxn ang="0">
                <a:pos x="connsiteX22219" y="connsiteY22219"/>
              </a:cxn>
              <a:cxn ang="0">
                <a:pos x="connsiteX22220" y="connsiteY22220"/>
              </a:cxn>
              <a:cxn ang="0">
                <a:pos x="connsiteX22221" y="connsiteY22221"/>
              </a:cxn>
              <a:cxn ang="0">
                <a:pos x="connsiteX22222" y="connsiteY22222"/>
              </a:cxn>
              <a:cxn ang="0">
                <a:pos x="connsiteX22223" y="connsiteY22223"/>
              </a:cxn>
              <a:cxn ang="0">
                <a:pos x="connsiteX22224" y="connsiteY22224"/>
              </a:cxn>
              <a:cxn ang="0">
                <a:pos x="connsiteX22225" y="connsiteY22225"/>
              </a:cxn>
              <a:cxn ang="0">
                <a:pos x="connsiteX22226" y="connsiteY22226"/>
              </a:cxn>
              <a:cxn ang="0">
                <a:pos x="connsiteX22227" y="connsiteY22227"/>
              </a:cxn>
              <a:cxn ang="0">
                <a:pos x="connsiteX22228" y="connsiteY22228"/>
              </a:cxn>
              <a:cxn ang="0">
                <a:pos x="connsiteX22229" y="connsiteY22229"/>
              </a:cxn>
              <a:cxn ang="0">
                <a:pos x="connsiteX22230" y="connsiteY22230"/>
              </a:cxn>
              <a:cxn ang="0">
                <a:pos x="connsiteX22231" y="connsiteY22231"/>
              </a:cxn>
              <a:cxn ang="0">
                <a:pos x="connsiteX22232" y="connsiteY22232"/>
              </a:cxn>
              <a:cxn ang="0">
                <a:pos x="connsiteX22233" y="connsiteY22233"/>
              </a:cxn>
              <a:cxn ang="0">
                <a:pos x="connsiteX22234" y="connsiteY22234"/>
              </a:cxn>
              <a:cxn ang="0">
                <a:pos x="connsiteX22235" y="connsiteY22235"/>
              </a:cxn>
              <a:cxn ang="0">
                <a:pos x="connsiteX22236" y="connsiteY22236"/>
              </a:cxn>
              <a:cxn ang="0">
                <a:pos x="connsiteX22237" y="connsiteY22237"/>
              </a:cxn>
              <a:cxn ang="0">
                <a:pos x="connsiteX22238" y="connsiteY22238"/>
              </a:cxn>
              <a:cxn ang="0">
                <a:pos x="connsiteX22239" y="connsiteY22239"/>
              </a:cxn>
              <a:cxn ang="0">
                <a:pos x="connsiteX22240" y="connsiteY22240"/>
              </a:cxn>
              <a:cxn ang="0">
                <a:pos x="connsiteX22241" y="connsiteY22241"/>
              </a:cxn>
              <a:cxn ang="0">
                <a:pos x="connsiteX22242" y="connsiteY22242"/>
              </a:cxn>
              <a:cxn ang="0">
                <a:pos x="connsiteX22243" y="connsiteY22243"/>
              </a:cxn>
              <a:cxn ang="0">
                <a:pos x="connsiteX22244" y="connsiteY22244"/>
              </a:cxn>
              <a:cxn ang="0">
                <a:pos x="connsiteX22245" y="connsiteY22245"/>
              </a:cxn>
              <a:cxn ang="0">
                <a:pos x="connsiteX22246" y="connsiteY22246"/>
              </a:cxn>
              <a:cxn ang="0">
                <a:pos x="connsiteX22247" y="connsiteY22247"/>
              </a:cxn>
              <a:cxn ang="0">
                <a:pos x="connsiteX22248" y="connsiteY22248"/>
              </a:cxn>
              <a:cxn ang="0">
                <a:pos x="connsiteX22249" y="connsiteY22249"/>
              </a:cxn>
              <a:cxn ang="0">
                <a:pos x="connsiteX22250" y="connsiteY22250"/>
              </a:cxn>
              <a:cxn ang="0">
                <a:pos x="connsiteX22251" y="connsiteY22251"/>
              </a:cxn>
              <a:cxn ang="0">
                <a:pos x="connsiteX22252" y="connsiteY22252"/>
              </a:cxn>
              <a:cxn ang="0">
                <a:pos x="connsiteX22253" y="connsiteY22253"/>
              </a:cxn>
              <a:cxn ang="0">
                <a:pos x="connsiteX22254" y="connsiteY22254"/>
              </a:cxn>
              <a:cxn ang="0">
                <a:pos x="connsiteX22255" y="connsiteY22255"/>
              </a:cxn>
              <a:cxn ang="0">
                <a:pos x="connsiteX22256" y="connsiteY22256"/>
              </a:cxn>
              <a:cxn ang="0">
                <a:pos x="connsiteX22257" y="connsiteY22257"/>
              </a:cxn>
              <a:cxn ang="0">
                <a:pos x="connsiteX22258" y="connsiteY22258"/>
              </a:cxn>
              <a:cxn ang="0">
                <a:pos x="connsiteX22259" y="connsiteY22259"/>
              </a:cxn>
              <a:cxn ang="0">
                <a:pos x="connsiteX22260" y="connsiteY22260"/>
              </a:cxn>
              <a:cxn ang="0">
                <a:pos x="connsiteX22261" y="connsiteY22261"/>
              </a:cxn>
              <a:cxn ang="0">
                <a:pos x="connsiteX22262" y="connsiteY22262"/>
              </a:cxn>
              <a:cxn ang="0">
                <a:pos x="connsiteX22263" y="connsiteY22263"/>
              </a:cxn>
              <a:cxn ang="0">
                <a:pos x="connsiteX22264" y="connsiteY22264"/>
              </a:cxn>
              <a:cxn ang="0">
                <a:pos x="connsiteX22265" y="connsiteY22265"/>
              </a:cxn>
              <a:cxn ang="0">
                <a:pos x="connsiteX22266" y="connsiteY22266"/>
              </a:cxn>
              <a:cxn ang="0">
                <a:pos x="connsiteX22267" y="connsiteY22267"/>
              </a:cxn>
              <a:cxn ang="0">
                <a:pos x="connsiteX22268" y="connsiteY22268"/>
              </a:cxn>
              <a:cxn ang="0">
                <a:pos x="connsiteX22269" y="connsiteY22269"/>
              </a:cxn>
              <a:cxn ang="0">
                <a:pos x="connsiteX22270" y="connsiteY22270"/>
              </a:cxn>
              <a:cxn ang="0">
                <a:pos x="connsiteX22271" y="connsiteY22271"/>
              </a:cxn>
              <a:cxn ang="0">
                <a:pos x="connsiteX22272" y="connsiteY22272"/>
              </a:cxn>
              <a:cxn ang="0">
                <a:pos x="connsiteX22273" y="connsiteY22273"/>
              </a:cxn>
              <a:cxn ang="0">
                <a:pos x="connsiteX22274" y="connsiteY22274"/>
              </a:cxn>
              <a:cxn ang="0">
                <a:pos x="connsiteX22275" y="connsiteY22275"/>
              </a:cxn>
              <a:cxn ang="0">
                <a:pos x="connsiteX22276" y="connsiteY22276"/>
              </a:cxn>
              <a:cxn ang="0">
                <a:pos x="connsiteX22277" y="connsiteY22277"/>
              </a:cxn>
              <a:cxn ang="0">
                <a:pos x="connsiteX22278" y="connsiteY22278"/>
              </a:cxn>
              <a:cxn ang="0">
                <a:pos x="connsiteX22279" y="connsiteY22279"/>
              </a:cxn>
              <a:cxn ang="0">
                <a:pos x="connsiteX22280" y="connsiteY22280"/>
              </a:cxn>
              <a:cxn ang="0">
                <a:pos x="connsiteX22281" y="connsiteY22281"/>
              </a:cxn>
              <a:cxn ang="0">
                <a:pos x="connsiteX22282" y="connsiteY22282"/>
              </a:cxn>
              <a:cxn ang="0">
                <a:pos x="connsiteX22283" y="connsiteY22283"/>
              </a:cxn>
              <a:cxn ang="0">
                <a:pos x="connsiteX22284" y="connsiteY22284"/>
              </a:cxn>
              <a:cxn ang="0">
                <a:pos x="connsiteX22285" y="connsiteY22285"/>
              </a:cxn>
              <a:cxn ang="0">
                <a:pos x="connsiteX22286" y="connsiteY22286"/>
              </a:cxn>
              <a:cxn ang="0">
                <a:pos x="connsiteX22287" y="connsiteY22287"/>
              </a:cxn>
              <a:cxn ang="0">
                <a:pos x="connsiteX22288" y="connsiteY22288"/>
              </a:cxn>
              <a:cxn ang="0">
                <a:pos x="connsiteX22289" y="connsiteY22289"/>
              </a:cxn>
              <a:cxn ang="0">
                <a:pos x="connsiteX22290" y="connsiteY22290"/>
              </a:cxn>
              <a:cxn ang="0">
                <a:pos x="connsiteX22291" y="connsiteY22291"/>
              </a:cxn>
              <a:cxn ang="0">
                <a:pos x="connsiteX22292" y="connsiteY22292"/>
              </a:cxn>
              <a:cxn ang="0">
                <a:pos x="connsiteX22293" y="connsiteY22293"/>
              </a:cxn>
              <a:cxn ang="0">
                <a:pos x="connsiteX22294" y="connsiteY22294"/>
              </a:cxn>
              <a:cxn ang="0">
                <a:pos x="connsiteX22295" y="connsiteY22295"/>
              </a:cxn>
              <a:cxn ang="0">
                <a:pos x="connsiteX22296" y="connsiteY22296"/>
              </a:cxn>
              <a:cxn ang="0">
                <a:pos x="connsiteX22297" y="connsiteY22297"/>
              </a:cxn>
              <a:cxn ang="0">
                <a:pos x="connsiteX22298" y="connsiteY22298"/>
              </a:cxn>
              <a:cxn ang="0">
                <a:pos x="connsiteX22299" y="connsiteY22299"/>
              </a:cxn>
              <a:cxn ang="0">
                <a:pos x="connsiteX22300" y="connsiteY22300"/>
              </a:cxn>
              <a:cxn ang="0">
                <a:pos x="connsiteX22301" y="connsiteY22301"/>
              </a:cxn>
              <a:cxn ang="0">
                <a:pos x="connsiteX22302" y="connsiteY22302"/>
              </a:cxn>
              <a:cxn ang="0">
                <a:pos x="connsiteX22303" y="connsiteY22303"/>
              </a:cxn>
              <a:cxn ang="0">
                <a:pos x="connsiteX22304" y="connsiteY22304"/>
              </a:cxn>
              <a:cxn ang="0">
                <a:pos x="connsiteX22305" y="connsiteY22305"/>
              </a:cxn>
              <a:cxn ang="0">
                <a:pos x="connsiteX22306" y="connsiteY22306"/>
              </a:cxn>
              <a:cxn ang="0">
                <a:pos x="connsiteX22307" y="connsiteY22307"/>
              </a:cxn>
              <a:cxn ang="0">
                <a:pos x="connsiteX22308" y="connsiteY22308"/>
              </a:cxn>
              <a:cxn ang="0">
                <a:pos x="connsiteX22309" y="connsiteY22309"/>
              </a:cxn>
              <a:cxn ang="0">
                <a:pos x="connsiteX22310" y="connsiteY22310"/>
              </a:cxn>
              <a:cxn ang="0">
                <a:pos x="connsiteX22311" y="connsiteY22311"/>
              </a:cxn>
              <a:cxn ang="0">
                <a:pos x="connsiteX22312" y="connsiteY22312"/>
              </a:cxn>
              <a:cxn ang="0">
                <a:pos x="connsiteX22313" y="connsiteY22313"/>
              </a:cxn>
              <a:cxn ang="0">
                <a:pos x="connsiteX22314" y="connsiteY22314"/>
              </a:cxn>
              <a:cxn ang="0">
                <a:pos x="connsiteX22315" y="connsiteY22315"/>
              </a:cxn>
              <a:cxn ang="0">
                <a:pos x="connsiteX22316" y="connsiteY22316"/>
              </a:cxn>
              <a:cxn ang="0">
                <a:pos x="connsiteX22317" y="connsiteY22317"/>
              </a:cxn>
              <a:cxn ang="0">
                <a:pos x="connsiteX22318" y="connsiteY22318"/>
              </a:cxn>
              <a:cxn ang="0">
                <a:pos x="connsiteX22319" y="connsiteY22319"/>
              </a:cxn>
              <a:cxn ang="0">
                <a:pos x="connsiteX22320" y="connsiteY22320"/>
              </a:cxn>
              <a:cxn ang="0">
                <a:pos x="connsiteX22321" y="connsiteY22321"/>
              </a:cxn>
              <a:cxn ang="0">
                <a:pos x="connsiteX22322" y="connsiteY22322"/>
              </a:cxn>
              <a:cxn ang="0">
                <a:pos x="connsiteX22323" y="connsiteY22323"/>
              </a:cxn>
              <a:cxn ang="0">
                <a:pos x="connsiteX22324" y="connsiteY22324"/>
              </a:cxn>
              <a:cxn ang="0">
                <a:pos x="connsiteX22325" y="connsiteY22325"/>
              </a:cxn>
              <a:cxn ang="0">
                <a:pos x="connsiteX22326" y="connsiteY22326"/>
              </a:cxn>
              <a:cxn ang="0">
                <a:pos x="connsiteX22327" y="connsiteY22327"/>
              </a:cxn>
              <a:cxn ang="0">
                <a:pos x="connsiteX22328" y="connsiteY22328"/>
              </a:cxn>
              <a:cxn ang="0">
                <a:pos x="connsiteX22329" y="connsiteY22329"/>
              </a:cxn>
              <a:cxn ang="0">
                <a:pos x="connsiteX22330" y="connsiteY22330"/>
              </a:cxn>
              <a:cxn ang="0">
                <a:pos x="connsiteX22331" y="connsiteY22331"/>
              </a:cxn>
              <a:cxn ang="0">
                <a:pos x="connsiteX22332" y="connsiteY22332"/>
              </a:cxn>
              <a:cxn ang="0">
                <a:pos x="connsiteX22333" y="connsiteY22333"/>
              </a:cxn>
              <a:cxn ang="0">
                <a:pos x="connsiteX22334" y="connsiteY22334"/>
              </a:cxn>
              <a:cxn ang="0">
                <a:pos x="connsiteX22335" y="connsiteY22335"/>
              </a:cxn>
              <a:cxn ang="0">
                <a:pos x="connsiteX22336" y="connsiteY22336"/>
              </a:cxn>
              <a:cxn ang="0">
                <a:pos x="connsiteX22337" y="connsiteY22337"/>
              </a:cxn>
              <a:cxn ang="0">
                <a:pos x="connsiteX22338" y="connsiteY22338"/>
              </a:cxn>
              <a:cxn ang="0">
                <a:pos x="connsiteX22339" y="connsiteY22339"/>
              </a:cxn>
              <a:cxn ang="0">
                <a:pos x="connsiteX22340" y="connsiteY22340"/>
              </a:cxn>
              <a:cxn ang="0">
                <a:pos x="connsiteX22341" y="connsiteY22341"/>
              </a:cxn>
              <a:cxn ang="0">
                <a:pos x="connsiteX22342" y="connsiteY22342"/>
              </a:cxn>
              <a:cxn ang="0">
                <a:pos x="connsiteX22343" y="connsiteY22343"/>
              </a:cxn>
              <a:cxn ang="0">
                <a:pos x="connsiteX22344" y="connsiteY22344"/>
              </a:cxn>
              <a:cxn ang="0">
                <a:pos x="connsiteX22345" y="connsiteY22345"/>
              </a:cxn>
              <a:cxn ang="0">
                <a:pos x="connsiteX22346" y="connsiteY22346"/>
              </a:cxn>
              <a:cxn ang="0">
                <a:pos x="connsiteX22347" y="connsiteY22347"/>
              </a:cxn>
              <a:cxn ang="0">
                <a:pos x="connsiteX22348" y="connsiteY22348"/>
              </a:cxn>
              <a:cxn ang="0">
                <a:pos x="connsiteX22349" y="connsiteY22349"/>
              </a:cxn>
              <a:cxn ang="0">
                <a:pos x="connsiteX22350" y="connsiteY22350"/>
              </a:cxn>
              <a:cxn ang="0">
                <a:pos x="connsiteX22351" y="connsiteY22351"/>
              </a:cxn>
              <a:cxn ang="0">
                <a:pos x="connsiteX22352" y="connsiteY22352"/>
              </a:cxn>
              <a:cxn ang="0">
                <a:pos x="connsiteX22353" y="connsiteY22353"/>
              </a:cxn>
              <a:cxn ang="0">
                <a:pos x="connsiteX22354" y="connsiteY22354"/>
              </a:cxn>
              <a:cxn ang="0">
                <a:pos x="connsiteX22355" y="connsiteY22355"/>
              </a:cxn>
              <a:cxn ang="0">
                <a:pos x="connsiteX22356" y="connsiteY22356"/>
              </a:cxn>
              <a:cxn ang="0">
                <a:pos x="connsiteX22357" y="connsiteY22357"/>
              </a:cxn>
              <a:cxn ang="0">
                <a:pos x="connsiteX22358" y="connsiteY22358"/>
              </a:cxn>
              <a:cxn ang="0">
                <a:pos x="connsiteX22359" y="connsiteY22359"/>
              </a:cxn>
              <a:cxn ang="0">
                <a:pos x="connsiteX22360" y="connsiteY22360"/>
              </a:cxn>
              <a:cxn ang="0">
                <a:pos x="connsiteX22361" y="connsiteY22361"/>
              </a:cxn>
              <a:cxn ang="0">
                <a:pos x="connsiteX22362" y="connsiteY22362"/>
              </a:cxn>
              <a:cxn ang="0">
                <a:pos x="connsiteX22363" y="connsiteY22363"/>
              </a:cxn>
              <a:cxn ang="0">
                <a:pos x="connsiteX22364" y="connsiteY22364"/>
              </a:cxn>
              <a:cxn ang="0">
                <a:pos x="connsiteX22365" y="connsiteY22365"/>
              </a:cxn>
              <a:cxn ang="0">
                <a:pos x="connsiteX22366" y="connsiteY22366"/>
              </a:cxn>
              <a:cxn ang="0">
                <a:pos x="connsiteX22367" y="connsiteY22367"/>
              </a:cxn>
              <a:cxn ang="0">
                <a:pos x="connsiteX22368" y="connsiteY22368"/>
              </a:cxn>
              <a:cxn ang="0">
                <a:pos x="connsiteX22369" y="connsiteY22369"/>
              </a:cxn>
              <a:cxn ang="0">
                <a:pos x="connsiteX22370" y="connsiteY22370"/>
              </a:cxn>
              <a:cxn ang="0">
                <a:pos x="connsiteX22371" y="connsiteY22371"/>
              </a:cxn>
              <a:cxn ang="0">
                <a:pos x="connsiteX22372" y="connsiteY22372"/>
              </a:cxn>
              <a:cxn ang="0">
                <a:pos x="connsiteX22373" y="connsiteY22373"/>
              </a:cxn>
              <a:cxn ang="0">
                <a:pos x="connsiteX22374" y="connsiteY22374"/>
              </a:cxn>
              <a:cxn ang="0">
                <a:pos x="connsiteX22375" y="connsiteY22375"/>
              </a:cxn>
              <a:cxn ang="0">
                <a:pos x="connsiteX22376" y="connsiteY22376"/>
              </a:cxn>
              <a:cxn ang="0">
                <a:pos x="connsiteX22377" y="connsiteY22377"/>
              </a:cxn>
              <a:cxn ang="0">
                <a:pos x="connsiteX22378" y="connsiteY22378"/>
              </a:cxn>
              <a:cxn ang="0">
                <a:pos x="connsiteX22379" y="connsiteY22379"/>
              </a:cxn>
              <a:cxn ang="0">
                <a:pos x="connsiteX22380" y="connsiteY22380"/>
              </a:cxn>
              <a:cxn ang="0">
                <a:pos x="connsiteX22381" y="connsiteY22381"/>
              </a:cxn>
              <a:cxn ang="0">
                <a:pos x="connsiteX22382" y="connsiteY22382"/>
              </a:cxn>
              <a:cxn ang="0">
                <a:pos x="connsiteX22383" y="connsiteY22383"/>
              </a:cxn>
              <a:cxn ang="0">
                <a:pos x="connsiteX22384" y="connsiteY22384"/>
              </a:cxn>
              <a:cxn ang="0">
                <a:pos x="connsiteX22385" y="connsiteY22385"/>
              </a:cxn>
              <a:cxn ang="0">
                <a:pos x="connsiteX22386" y="connsiteY22386"/>
              </a:cxn>
              <a:cxn ang="0">
                <a:pos x="connsiteX22387" y="connsiteY22387"/>
              </a:cxn>
              <a:cxn ang="0">
                <a:pos x="connsiteX22388" y="connsiteY22388"/>
              </a:cxn>
              <a:cxn ang="0">
                <a:pos x="connsiteX22389" y="connsiteY22389"/>
              </a:cxn>
              <a:cxn ang="0">
                <a:pos x="connsiteX22390" y="connsiteY22390"/>
              </a:cxn>
              <a:cxn ang="0">
                <a:pos x="connsiteX22391" y="connsiteY22391"/>
              </a:cxn>
              <a:cxn ang="0">
                <a:pos x="connsiteX22392" y="connsiteY22392"/>
              </a:cxn>
              <a:cxn ang="0">
                <a:pos x="connsiteX22393" y="connsiteY22393"/>
              </a:cxn>
              <a:cxn ang="0">
                <a:pos x="connsiteX22394" y="connsiteY22394"/>
              </a:cxn>
              <a:cxn ang="0">
                <a:pos x="connsiteX22395" y="connsiteY22395"/>
              </a:cxn>
              <a:cxn ang="0">
                <a:pos x="connsiteX22396" y="connsiteY22396"/>
              </a:cxn>
              <a:cxn ang="0">
                <a:pos x="connsiteX22397" y="connsiteY22397"/>
              </a:cxn>
              <a:cxn ang="0">
                <a:pos x="connsiteX22398" y="connsiteY22398"/>
              </a:cxn>
              <a:cxn ang="0">
                <a:pos x="connsiteX22399" y="connsiteY22399"/>
              </a:cxn>
              <a:cxn ang="0">
                <a:pos x="connsiteX22400" y="connsiteY22400"/>
              </a:cxn>
              <a:cxn ang="0">
                <a:pos x="connsiteX22401" y="connsiteY22401"/>
              </a:cxn>
              <a:cxn ang="0">
                <a:pos x="connsiteX22402" y="connsiteY22402"/>
              </a:cxn>
              <a:cxn ang="0">
                <a:pos x="connsiteX22403" y="connsiteY22403"/>
              </a:cxn>
              <a:cxn ang="0">
                <a:pos x="connsiteX22404" y="connsiteY22404"/>
              </a:cxn>
              <a:cxn ang="0">
                <a:pos x="connsiteX22405" y="connsiteY22405"/>
              </a:cxn>
              <a:cxn ang="0">
                <a:pos x="connsiteX22406" y="connsiteY22406"/>
              </a:cxn>
              <a:cxn ang="0">
                <a:pos x="connsiteX22407" y="connsiteY22407"/>
              </a:cxn>
              <a:cxn ang="0">
                <a:pos x="connsiteX22408" y="connsiteY22408"/>
              </a:cxn>
              <a:cxn ang="0">
                <a:pos x="connsiteX22409" y="connsiteY22409"/>
              </a:cxn>
              <a:cxn ang="0">
                <a:pos x="connsiteX22410" y="connsiteY22410"/>
              </a:cxn>
              <a:cxn ang="0">
                <a:pos x="connsiteX22411" y="connsiteY22411"/>
              </a:cxn>
              <a:cxn ang="0">
                <a:pos x="connsiteX22412" y="connsiteY22412"/>
              </a:cxn>
              <a:cxn ang="0">
                <a:pos x="connsiteX22413" y="connsiteY22413"/>
              </a:cxn>
              <a:cxn ang="0">
                <a:pos x="connsiteX22414" y="connsiteY22414"/>
              </a:cxn>
              <a:cxn ang="0">
                <a:pos x="connsiteX22415" y="connsiteY22415"/>
              </a:cxn>
              <a:cxn ang="0">
                <a:pos x="connsiteX22416" y="connsiteY22416"/>
              </a:cxn>
              <a:cxn ang="0">
                <a:pos x="connsiteX22417" y="connsiteY22417"/>
              </a:cxn>
              <a:cxn ang="0">
                <a:pos x="connsiteX22418" y="connsiteY22418"/>
              </a:cxn>
              <a:cxn ang="0">
                <a:pos x="connsiteX22419" y="connsiteY22419"/>
              </a:cxn>
              <a:cxn ang="0">
                <a:pos x="connsiteX22420" y="connsiteY22420"/>
              </a:cxn>
              <a:cxn ang="0">
                <a:pos x="connsiteX22421" y="connsiteY22421"/>
              </a:cxn>
              <a:cxn ang="0">
                <a:pos x="connsiteX22422" y="connsiteY22422"/>
              </a:cxn>
              <a:cxn ang="0">
                <a:pos x="connsiteX22423" y="connsiteY22423"/>
              </a:cxn>
              <a:cxn ang="0">
                <a:pos x="connsiteX22424" y="connsiteY22424"/>
              </a:cxn>
              <a:cxn ang="0">
                <a:pos x="connsiteX22425" y="connsiteY22425"/>
              </a:cxn>
              <a:cxn ang="0">
                <a:pos x="connsiteX22426" y="connsiteY22426"/>
              </a:cxn>
              <a:cxn ang="0">
                <a:pos x="connsiteX22427" y="connsiteY22427"/>
              </a:cxn>
              <a:cxn ang="0">
                <a:pos x="connsiteX22428" y="connsiteY22428"/>
              </a:cxn>
              <a:cxn ang="0">
                <a:pos x="connsiteX22429" y="connsiteY22429"/>
              </a:cxn>
              <a:cxn ang="0">
                <a:pos x="connsiteX22430" y="connsiteY22430"/>
              </a:cxn>
              <a:cxn ang="0">
                <a:pos x="connsiteX22431" y="connsiteY22431"/>
              </a:cxn>
              <a:cxn ang="0">
                <a:pos x="connsiteX22432" y="connsiteY22432"/>
              </a:cxn>
              <a:cxn ang="0">
                <a:pos x="connsiteX22433" y="connsiteY22433"/>
              </a:cxn>
              <a:cxn ang="0">
                <a:pos x="connsiteX22434" y="connsiteY22434"/>
              </a:cxn>
              <a:cxn ang="0">
                <a:pos x="connsiteX22435" y="connsiteY22435"/>
              </a:cxn>
              <a:cxn ang="0">
                <a:pos x="connsiteX22436" y="connsiteY22436"/>
              </a:cxn>
              <a:cxn ang="0">
                <a:pos x="connsiteX22437" y="connsiteY22437"/>
              </a:cxn>
              <a:cxn ang="0">
                <a:pos x="connsiteX22438" y="connsiteY22438"/>
              </a:cxn>
              <a:cxn ang="0">
                <a:pos x="connsiteX22439" y="connsiteY22439"/>
              </a:cxn>
              <a:cxn ang="0">
                <a:pos x="connsiteX22440" y="connsiteY22440"/>
              </a:cxn>
              <a:cxn ang="0">
                <a:pos x="connsiteX22441" y="connsiteY22441"/>
              </a:cxn>
              <a:cxn ang="0">
                <a:pos x="connsiteX22442" y="connsiteY22442"/>
              </a:cxn>
              <a:cxn ang="0">
                <a:pos x="connsiteX22443" y="connsiteY22443"/>
              </a:cxn>
              <a:cxn ang="0">
                <a:pos x="connsiteX22444" y="connsiteY22444"/>
              </a:cxn>
              <a:cxn ang="0">
                <a:pos x="connsiteX22445" y="connsiteY22445"/>
              </a:cxn>
              <a:cxn ang="0">
                <a:pos x="connsiteX22446" y="connsiteY22446"/>
              </a:cxn>
              <a:cxn ang="0">
                <a:pos x="connsiteX22447" y="connsiteY22447"/>
              </a:cxn>
              <a:cxn ang="0">
                <a:pos x="connsiteX22448" y="connsiteY22448"/>
              </a:cxn>
              <a:cxn ang="0">
                <a:pos x="connsiteX22449" y="connsiteY22449"/>
              </a:cxn>
              <a:cxn ang="0">
                <a:pos x="connsiteX22450" y="connsiteY22450"/>
              </a:cxn>
              <a:cxn ang="0">
                <a:pos x="connsiteX22451" y="connsiteY22451"/>
              </a:cxn>
              <a:cxn ang="0">
                <a:pos x="connsiteX22452" y="connsiteY22452"/>
              </a:cxn>
              <a:cxn ang="0">
                <a:pos x="connsiteX22453" y="connsiteY22453"/>
              </a:cxn>
              <a:cxn ang="0">
                <a:pos x="connsiteX22454" y="connsiteY22454"/>
              </a:cxn>
              <a:cxn ang="0">
                <a:pos x="connsiteX22455" y="connsiteY22455"/>
              </a:cxn>
              <a:cxn ang="0">
                <a:pos x="connsiteX22456" y="connsiteY22456"/>
              </a:cxn>
              <a:cxn ang="0">
                <a:pos x="connsiteX22457" y="connsiteY22457"/>
              </a:cxn>
              <a:cxn ang="0">
                <a:pos x="connsiteX22458" y="connsiteY22458"/>
              </a:cxn>
              <a:cxn ang="0">
                <a:pos x="connsiteX22459" y="connsiteY22459"/>
              </a:cxn>
              <a:cxn ang="0">
                <a:pos x="connsiteX22460" y="connsiteY22460"/>
              </a:cxn>
              <a:cxn ang="0">
                <a:pos x="connsiteX22461" y="connsiteY22461"/>
              </a:cxn>
              <a:cxn ang="0">
                <a:pos x="connsiteX22462" y="connsiteY22462"/>
              </a:cxn>
              <a:cxn ang="0">
                <a:pos x="connsiteX22463" y="connsiteY22463"/>
              </a:cxn>
              <a:cxn ang="0">
                <a:pos x="connsiteX22464" y="connsiteY22464"/>
              </a:cxn>
              <a:cxn ang="0">
                <a:pos x="connsiteX22465" y="connsiteY22465"/>
              </a:cxn>
              <a:cxn ang="0">
                <a:pos x="connsiteX22466" y="connsiteY22466"/>
              </a:cxn>
              <a:cxn ang="0">
                <a:pos x="connsiteX22467" y="connsiteY22467"/>
              </a:cxn>
              <a:cxn ang="0">
                <a:pos x="connsiteX22468" y="connsiteY22468"/>
              </a:cxn>
              <a:cxn ang="0">
                <a:pos x="connsiteX22469" y="connsiteY22469"/>
              </a:cxn>
              <a:cxn ang="0">
                <a:pos x="connsiteX22470" y="connsiteY22470"/>
              </a:cxn>
              <a:cxn ang="0">
                <a:pos x="connsiteX22471" y="connsiteY22471"/>
              </a:cxn>
              <a:cxn ang="0">
                <a:pos x="connsiteX22472" y="connsiteY22472"/>
              </a:cxn>
              <a:cxn ang="0">
                <a:pos x="connsiteX22473" y="connsiteY22473"/>
              </a:cxn>
              <a:cxn ang="0">
                <a:pos x="connsiteX22474" y="connsiteY22474"/>
              </a:cxn>
              <a:cxn ang="0">
                <a:pos x="connsiteX22475" y="connsiteY22475"/>
              </a:cxn>
              <a:cxn ang="0">
                <a:pos x="connsiteX22476" y="connsiteY22476"/>
              </a:cxn>
              <a:cxn ang="0">
                <a:pos x="connsiteX22477" y="connsiteY22477"/>
              </a:cxn>
              <a:cxn ang="0">
                <a:pos x="connsiteX22478" y="connsiteY22478"/>
              </a:cxn>
              <a:cxn ang="0">
                <a:pos x="connsiteX22479" y="connsiteY22479"/>
              </a:cxn>
              <a:cxn ang="0">
                <a:pos x="connsiteX22480" y="connsiteY22480"/>
              </a:cxn>
              <a:cxn ang="0">
                <a:pos x="connsiteX22481" y="connsiteY22481"/>
              </a:cxn>
              <a:cxn ang="0">
                <a:pos x="connsiteX22482" y="connsiteY22482"/>
              </a:cxn>
              <a:cxn ang="0">
                <a:pos x="connsiteX22483" y="connsiteY22483"/>
              </a:cxn>
              <a:cxn ang="0">
                <a:pos x="connsiteX22484" y="connsiteY22484"/>
              </a:cxn>
              <a:cxn ang="0">
                <a:pos x="connsiteX22485" y="connsiteY22485"/>
              </a:cxn>
              <a:cxn ang="0">
                <a:pos x="connsiteX22486" y="connsiteY22486"/>
              </a:cxn>
              <a:cxn ang="0">
                <a:pos x="connsiteX22487" y="connsiteY22487"/>
              </a:cxn>
              <a:cxn ang="0">
                <a:pos x="connsiteX22488" y="connsiteY22488"/>
              </a:cxn>
              <a:cxn ang="0">
                <a:pos x="connsiteX22489" y="connsiteY22489"/>
              </a:cxn>
              <a:cxn ang="0">
                <a:pos x="connsiteX22490" y="connsiteY22490"/>
              </a:cxn>
              <a:cxn ang="0">
                <a:pos x="connsiteX22491" y="connsiteY22491"/>
              </a:cxn>
              <a:cxn ang="0">
                <a:pos x="connsiteX22492" y="connsiteY22492"/>
              </a:cxn>
              <a:cxn ang="0">
                <a:pos x="connsiteX22493" y="connsiteY22493"/>
              </a:cxn>
              <a:cxn ang="0">
                <a:pos x="connsiteX22494" y="connsiteY22494"/>
              </a:cxn>
              <a:cxn ang="0">
                <a:pos x="connsiteX22495" y="connsiteY22495"/>
              </a:cxn>
              <a:cxn ang="0">
                <a:pos x="connsiteX22496" y="connsiteY22496"/>
              </a:cxn>
              <a:cxn ang="0">
                <a:pos x="connsiteX22497" y="connsiteY22497"/>
              </a:cxn>
              <a:cxn ang="0">
                <a:pos x="connsiteX22498" y="connsiteY22498"/>
              </a:cxn>
              <a:cxn ang="0">
                <a:pos x="connsiteX22499" y="connsiteY22499"/>
              </a:cxn>
              <a:cxn ang="0">
                <a:pos x="connsiteX22500" y="connsiteY22500"/>
              </a:cxn>
              <a:cxn ang="0">
                <a:pos x="connsiteX22501" y="connsiteY22501"/>
              </a:cxn>
              <a:cxn ang="0">
                <a:pos x="connsiteX22502" y="connsiteY22502"/>
              </a:cxn>
              <a:cxn ang="0">
                <a:pos x="connsiteX22503" y="connsiteY22503"/>
              </a:cxn>
              <a:cxn ang="0">
                <a:pos x="connsiteX22504" y="connsiteY22504"/>
              </a:cxn>
              <a:cxn ang="0">
                <a:pos x="connsiteX22505" y="connsiteY22505"/>
              </a:cxn>
              <a:cxn ang="0">
                <a:pos x="connsiteX22506" y="connsiteY22506"/>
              </a:cxn>
              <a:cxn ang="0">
                <a:pos x="connsiteX22507" y="connsiteY22507"/>
              </a:cxn>
              <a:cxn ang="0">
                <a:pos x="connsiteX22508" y="connsiteY22508"/>
              </a:cxn>
              <a:cxn ang="0">
                <a:pos x="connsiteX22509" y="connsiteY22509"/>
              </a:cxn>
              <a:cxn ang="0">
                <a:pos x="connsiteX22510" y="connsiteY22510"/>
              </a:cxn>
              <a:cxn ang="0">
                <a:pos x="connsiteX22511" y="connsiteY22511"/>
              </a:cxn>
              <a:cxn ang="0">
                <a:pos x="connsiteX22512" y="connsiteY22512"/>
              </a:cxn>
              <a:cxn ang="0">
                <a:pos x="connsiteX22513" y="connsiteY22513"/>
              </a:cxn>
              <a:cxn ang="0">
                <a:pos x="connsiteX22514" y="connsiteY22514"/>
              </a:cxn>
              <a:cxn ang="0">
                <a:pos x="connsiteX22515" y="connsiteY22515"/>
              </a:cxn>
              <a:cxn ang="0">
                <a:pos x="connsiteX22516" y="connsiteY22516"/>
              </a:cxn>
              <a:cxn ang="0">
                <a:pos x="connsiteX22517" y="connsiteY22517"/>
              </a:cxn>
              <a:cxn ang="0">
                <a:pos x="connsiteX22518" y="connsiteY22518"/>
              </a:cxn>
              <a:cxn ang="0">
                <a:pos x="connsiteX22519" y="connsiteY22519"/>
              </a:cxn>
              <a:cxn ang="0">
                <a:pos x="connsiteX22520" y="connsiteY22520"/>
              </a:cxn>
              <a:cxn ang="0">
                <a:pos x="connsiteX22521" y="connsiteY22521"/>
              </a:cxn>
              <a:cxn ang="0">
                <a:pos x="connsiteX22522" y="connsiteY22522"/>
              </a:cxn>
              <a:cxn ang="0">
                <a:pos x="connsiteX22523" y="connsiteY22523"/>
              </a:cxn>
              <a:cxn ang="0">
                <a:pos x="connsiteX22524" y="connsiteY22524"/>
              </a:cxn>
              <a:cxn ang="0">
                <a:pos x="connsiteX22525" y="connsiteY22525"/>
              </a:cxn>
              <a:cxn ang="0">
                <a:pos x="connsiteX22526" y="connsiteY22526"/>
              </a:cxn>
              <a:cxn ang="0">
                <a:pos x="connsiteX22527" y="connsiteY22527"/>
              </a:cxn>
              <a:cxn ang="0">
                <a:pos x="connsiteX22528" y="connsiteY22528"/>
              </a:cxn>
              <a:cxn ang="0">
                <a:pos x="connsiteX22529" y="connsiteY22529"/>
              </a:cxn>
              <a:cxn ang="0">
                <a:pos x="connsiteX22530" y="connsiteY22530"/>
              </a:cxn>
              <a:cxn ang="0">
                <a:pos x="connsiteX22531" y="connsiteY22531"/>
              </a:cxn>
              <a:cxn ang="0">
                <a:pos x="connsiteX22532" y="connsiteY22532"/>
              </a:cxn>
              <a:cxn ang="0">
                <a:pos x="connsiteX22533" y="connsiteY22533"/>
              </a:cxn>
              <a:cxn ang="0">
                <a:pos x="connsiteX22534" y="connsiteY22534"/>
              </a:cxn>
              <a:cxn ang="0">
                <a:pos x="connsiteX22535" y="connsiteY22535"/>
              </a:cxn>
              <a:cxn ang="0">
                <a:pos x="connsiteX22536" y="connsiteY22536"/>
              </a:cxn>
              <a:cxn ang="0">
                <a:pos x="connsiteX22537" y="connsiteY22537"/>
              </a:cxn>
              <a:cxn ang="0">
                <a:pos x="connsiteX22538" y="connsiteY22538"/>
              </a:cxn>
              <a:cxn ang="0">
                <a:pos x="connsiteX22539" y="connsiteY22539"/>
              </a:cxn>
              <a:cxn ang="0">
                <a:pos x="connsiteX22540" y="connsiteY22540"/>
              </a:cxn>
              <a:cxn ang="0">
                <a:pos x="connsiteX22541" y="connsiteY22541"/>
              </a:cxn>
              <a:cxn ang="0">
                <a:pos x="connsiteX22542" y="connsiteY22542"/>
              </a:cxn>
              <a:cxn ang="0">
                <a:pos x="connsiteX22543" y="connsiteY22543"/>
              </a:cxn>
              <a:cxn ang="0">
                <a:pos x="connsiteX22544" y="connsiteY22544"/>
              </a:cxn>
              <a:cxn ang="0">
                <a:pos x="connsiteX22545" y="connsiteY22545"/>
              </a:cxn>
              <a:cxn ang="0">
                <a:pos x="connsiteX22546" y="connsiteY22546"/>
              </a:cxn>
              <a:cxn ang="0">
                <a:pos x="connsiteX22547" y="connsiteY22547"/>
              </a:cxn>
              <a:cxn ang="0">
                <a:pos x="connsiteX22548" y="connsiteY22548"/>
              </a:cxn>
              <a:cxn ang="0">
                <a:pos x="connsiteX22549" y="connsiteY22549"/>
              </a:cxn>
              <a:cxn ang="0">
                <a:pos x="connsiteX22550" y="connsiteY22550"/>
              </a:cxn>
              <a:cxn ang="0">
                <a:pos x="connsiteX22551" y="connsiteY22551"/>
              </a:cxn>
              <a:cxn ang="0">
                <a:pos x="connsiteX22552" y="connsiteY22552"/>
              </a:cxn>
              <a:cxn ang="0">
                <a:pos x="connsiteX22553" y="connsiteY22553"/>
              </a:cxn>
              <a:cxn ang="0">
                <a:pos x="connsiteX22554" y="connsiteY22554"/>
              </a:cxn>
              <a:cxn ang="0">
                <a:pos x="connsiteX22555" y="connsiteY22555"/>
              </a:cxn>
              <a:cxn ang="0">
                <a:pos x="connsiteX22556" y="connsiteY22556"/>
              </a:cxn>
              <a:cxn ang="0">
                <a:pos x="connsiteX22557" y="connsiteY22557"/>
              </a:cxn>
              <a:cxn ang="0">
                <a:pos x="connsiteX22558" y="connsiteY22558"/>
              </a:cxn>
              <a:cxn ang="0">
                <a:pos x="connsiteX22559" y="connsiteY22559"/>
              </a:cxn>
              <a:cxn ang="0">
                <a:pos x="connsiteX22560" y="connsiteY22560"/>
              </a:cxn>
              <a:cxn ang="0">
                <a:pos x="connsiteX22561" y="connsiteY22561"/>
              </a:cxn>
              <a:cxn ang="0">
                <a:pos x="connsiteX22562" y="connsiteY22562"/>
              </a:cxn>
              <a:cxn ang="0">
                <a:pos x="connsiteX22563" y="connsiteY22563"/>
              </a:cxn>
              <a:cxn ang="0">
                <a:pos x="connsiteX22564" y="connsiteY22564"/>
              </a:cxn>
              <a:cxn ang="0">
                <a:pos x="connsiteX22565" y="connsiteY22565"/>
              </a:cxn>
              <a:cxn ang="0">
                <a:pos x="connsiteX22566" y="connsiteY22566"/>
              </a:cxn>
              <a:cxn ang="0">
                <a:pos x="connsiteX22567" y="connsiteY22567"/>
              </a:cxn>
              <a:cxn ang="0">
                <a:pos x="connsiteX22568" y="connsiteY22568"/>
              </a:cxn>
              <a:cxn ang="0">
                <a:pos x="connsiteX22569" y="connsiteY22569"/>
              </a:cxn>
              <a:cxn ang="0">
                <a:pos x="connsiteX22570" y="connsiteY22570"/>
              </a:cxn>
              <a:cxn ang="0">
                <a:pos x="connsiteX22571" y="connsiteY22571"/>
              </a:cxn>
              <a:cxn ang="0">
                <a:pos x="connsiteX22572" y="connsiteY22572"/>
              </a:cxn>
              <a:cxn ang="0">
                <a:pos x="connsiteX22573" y="connsiteY22573"/>
              </a:cxn>
              <a:cxn ang="0">
                <a:pos x="connsiteX22574" y="connsiteY22574"/>
              </a:cxn>
              <a:cxn ang="0">
                <a:pos x="connsiteX22575" y="connsiteY22575"/>
              </a:cxn>
              <a:cxn ang="0">
                <a:pos x="connsiteX22576" y="connsiteY22576"/>
              </a:cxn>
              <a:cxn ang="0">
                <a:pos x="connsiteX22577" y="connsiteY22577"/>
              </a:cxn>
              <a:cxn ang="0">
                <a:pos x="connsiteX22578" y="connsiteY22578"/>
              </a:cxn>
              <a:cxn ang="0">
                <a:pos x="connsiteX22579" y="connsiteY22579"/>
              </a:cxn>
              <a:cxn ang="0">
                <a:pos x="connsiteX22580" y="connsiteY22580"/>
              </a:cxn>
              <a:cxn ang="0">
                <a:pos x="connsiteX22581" y="connsiteY22581"/>
              </a:cxn>
              <a:cxn ang="0">
                <a:pos x="connsiteX22582" y="connsiteY22582"/>
              </a:cxn>
              <a:cxn ang="0">
                <a:pos x="connsiteX22583" y="connsiteY22583"/>
              </a:cxn>
              <a:cxn ang="0">
                <a:pos x="connsiteX22584" y="connsiteY22584"/>
              </a:cxn>
              <a:cxn ang="0">
                <a:pos x="connsiteX22585" y="connsiteY22585"/>
              </a:cxn>
              <a:cxn ang="0">
                <a:pos x="connsiteX22586" y="connsiteY22586"/>
              </a:cxn>
              <a:cxn ang="0">
                <a:pos x="connsiteX22587" y="connsiteY22587"/>
              </a:cxn>
              <a:cxn ang="0">
                <a:pos x="connsiteX22588" y="connsiteY22588"/>
              </a:cxn>
              <a:cxn ang="0">
                <a:pos x="connsiteX22589" y="connsiteY22589"/>
              </a:cxn>
              <a:cxn ang="0">
                <a:pos x="connsiteX22590" y="connsiteY22590"/>
              </a:cxn>
              <a:cxn ang="0">
                <a:pos x="connsiteX22591" y="connsiteY22591"/>
              </a:cxn>
              <a:cxn ang="0">
                <a:pos x="connsiteX22592" y="connsiteY22592"/>
              </a:cxn>
              <a:cxn ang="0">
                <a:pos x="connsiteX22593" y="connsiteY22593"/>
              </a:cxn>
              <a:cxn ang="0">
                <a:pos x="connsiteX22594" y="connsiteY22594"/>
              </a:cxn>
              <a:cxn ang="0">
                <a:pos x="connsiteX22595" y="connsiteY22595"/>
              </a:cxn>
              <a:cxn ang="0">
                <a:pos x="connsiteX22596" y="connsiteY22596"/>
              </a:cxn>
              <a:cxn ang="0">
                <a:pos x="connsiteX22597" y="connsiteY22597"/>
              </a:cxn>
              <a:cxn ang="0">
                <a:pos x="connsiteX22598" y="connsiteY22598"/>
              </a:cxn>
              <a:cxn ang="0">
                <a:pos x="connsiteX22599" y="connsiteY22599"/>
              </a:cxn>
              <a:cxn ang="0">
                <a:pos x="connsiteX22600" y="connsiteY22600"/>
              </a:cxn>
              <a:cxn ang="0">
                <a:pos x="connsiteX22601" y="connsiteY22601"/>
              </a:cxn>
              <a:cxn ang="0">
                <a:pos x="connsiteX22602" y="connsiteY22602"/>
              </a:cxn>
              <a:cxn ang="0">
                <a:pos x="connsiteX22603" y="connsiteY22603"/>
              </a:cxn>
              <a:cxn ang="0">
                <a:pos x="connsiteX22604" y="connsiteY22604"/>
              </a:cxn>
              <a:cxn ang="0">
                <a:pos x="connsiteX22605" y="connsiteY22605"/>
              </a:cxn>
              <a:cxn ang="0">
                <a:pos x="connsiteX22606" y="connsiteY22606"/>
              </a:cxn>
              <a:cxn ang="0">
                <a:pos x="connsiteX22607" y="connsiteY22607"/>
              </a:cxn>
              <a:cxn ang="0">
                <a:pos x="connsiteX22608" y="connsiteY22608"/>
              </a:cxn>
              <a:cxn ang="0">
                <a:pos x="connsiteX22609" y="connsiteY22609"/>
              </a:cxn>
              <a:cxn ang="0">
                <a:pos x="connsiteX22610" y="connsiteY22610"/>
              </a:cxn>
              <a:cxn ang="0">
                <a:pos x="connsiteX22611" y="connsiteY22611"/>
              </a:cxn>
              <a:cxn ang="0">
                <a:pos x="connsiteX22612" y="connsiteY22612"/>
              </a:cxn>
              <a:cxn ang="0">
                <a:pos x="connsiteX22613" y="connsiteY22613"/>
              </a:cxn>
              <a:cxn ang="0">
                <a:pos x="connsiteX22614" y="connsiteY22614"/>
              </a:cxn>
              <a:cxn ang="0">
                <a:pos x="connsiteX22615" y="connsiteY22615"/>
              </a:cxn>
              <a:cxn ang="0">
                <a:pos x="connsiteX22616" y="connsiteY22616"/>
              </a:cxn>
              <a:cxn ang="0">
                <a:pos x="connsiteX22617" y="connsiteY22617"/>
              </a:cxn>
              <a:cxn ang="0">
                <a:pos x="connsiteX22618" y="connsiteY22618"/>
              </a:cxn>
              <a:cxn ang="0">
                <a:pos x="connsiteX22619" y="connsiteY22619"/>
              </a:cxn>
              <a:cxn ang="0">
                <a:pos x="connsiteX22620" y="connsiteY22620"/>
              </a:cxn>
              <a:cxn ang="0">
                <a:pos x="connsiteX22621" y="connsiteY22621"/>
              </a:cxn>
              <a:cxn ang="0">
                <a:pos x="connsiteX22622" y="connsiteY22622"/>
              </a:cxn>
              <a:cxn ang="0">
                <a:pos x="connsiteX22623" y="connsiteY22623"/>
              </a:cxn>
              <a:cxn ang="0">
                <a:pos x="connsiteX22624" y="connsiteY22624"/>
              </a:cxn>
              <a:cxn ang="0">
                <a:pos x="connsiteX22625" y="connsiteY22625"/>
              </a:cxn>
              <a:cxn ang="0">
                <a:pos x="connsiteX22626" y="connsiteY22626"/>
              </a:cxn>
              <a:cxn ang="0">
                <a:pos x="connsiteX22627" y="connsiteY22627"/>
              </a:cxn>
              <a:cxn ang="0">
                <a:pos x="connsiteX22628" y="connsiteY22628"/>
              </a:cxn>
              <a:cxn ang="0">
                <a:pos x="connsiteX22629" y="connsiteY22629"/>
              </a:cxn>
              <a:cxn ang="0">
                <a:pos x="connsiteX22630" y="connsiteY22630"/>
              </a:cxn>
              <a:cxn ang="0">
                <a:pos x="connsiteX22631" y="connsiteY22631"/>
              </a:cxn>
              <a:cxn ang="0">
                <a:pos x="connsiteX22632" y="connsiteY22632"/>
              </a:cxn>
              <a:cxn ang="0">
                <a:pos x="connsiteX22633" y="connsiteY22633"/>
              </a:cxn>
              <a:cxn ang="0">
                <a:pos x="connsiteX22634" y="connsiteY22634"/>
              </a:cxn>
              <a:cxn ang="0">
                <a:pos x="connsiteX22635" y="connsiteY22635"/>
              </a:cxn>
              <a:cxn ang="0">
                <a:pos x="connsiteX22636" y="connsiteY22636"/>
              </a:cxn>
              <a:cxn ang="0">
                <a:pos x="connsiteX22637" y="connsiteY22637"/>
              </a:cxn>
              <a:cxn ang="0">
                <a:pos x="connsiteX22638" y="connsiteY22638"/>
              </a:cxn>
              <a:cxn ang="0">
                <a:pos x="connsiteX22639" y="connsiteY22639"/>
              </a:cxn>
              <a:cxn ang="0">
                <a:pos x="connsiteX22640" y="connsiteY22640"/>
              </a:cxn>
              <a:cxn ang="0">
                <a:pos x="connsiteX22641" y="connsiteY22641"/>
              </a:cxn>
              <a:cxn ang="0">
                <a:pos x="connsiteX22642" y="connsiteY22642"/>
              </a:cxn>
              <a:cxn ang="0">
                <a:pos x="connsiteX22643" y="connsiteY22643"/>
              </a:cxn>
              <a:cxn ang="0">
                <a:pos x="connsiteX22644" y="connsiteY22644"/>
              </a:cxn>
              <a:cxn ang="0">
                <a:pos x="connsiteX22645" y="connsiteY22645"/>
              </a:cxn>
              <a:cxn ang="0">
                <a:pos x="connsiteX22646" y="connsiteY22646"/>
              </a:cxn>
              <a:cxn ang="0">
                <a:pos x="connsiteX22647" y="connsiteY22647"/>
              </a:cxn>
              <a:cxn ang="0">
                <a:pos x="connsiteX22648" y="connsiteY22648"/>
              </a:cxn>
              <a:cxn ang="0">
                <a:pos x="connsiteX22649" y="connsiteY22649"/>
              </a:cxn>
              <a:cxn ang="0">
                <a:pos x="connsiteX22650" y="connsiteY22650"/>
              </a:cxn>
              <a:cxn ang="0">
                <a:pos x="connsiteX22651" y="connsiteY22651"/>
              </a:cxn>
              <a:cxn ang="0">
                <a:pos x="connsiteX22652" y="connsiteY22652"/>
              </a:cxn>
              <a:cxn ang="0">
                <a:pos x="connsiteX22653" y="connsiteY22653"/>
              </a:cxn>
              <a:cxn ang="0">
                <a:pos x="connsiteX22654" y="connsiteY22654"/>
              </a:cxn>
              <a:cxn ang="0">
                <a:pos x="connsiteX22655" y="connsiteY22655"/>
              </a:cxn>
              <a:cxn ang="0">
                <a:pos x="connsiteX22656" y="connsiteY22656"/>
              </a:cxn>
              <a:cxn ang="0">
                <a:pos x="connsiteX22657" y="connsiteY22657"/>
              </a:cxn>
              <a:cxn ang="0">
                <a:pos x="connsiteX22658" y="connsiteY22658"/>
              </a:cxn>
              <a:cxn ang="0">
                <a:pos x="connsiteX22659" y="connsiteY22659"/>
              </a:cxn>
              <a:cxn ang="0">
                <a:pos x="connsiteX22660" y="connsiteY22660"/>
              </a:cxn>
              <a:cxn ang="0">
                <a:pos x="connsiteX22661" y="connsiteY22661"/>
              </a:cxn>
              <a:cxn ang="0">
                <a:pos x="connsiteX22662" y="connsiteY22662"/>
              </a:cxn>
              <a:cxn ang="0">
                <a:pos x="connsiteX22663" y="connsiteY22663"/>
              </a:cxn>
              <a:cxn ang="0">
                <a:pos x="connsiteX22664" y="connsiteY22664"/>
              </a:cxn>
              <a:cxn ang="0">
                <a:pos x="connsiteX22665" y="connsiteY22665"/>
              </a:cxn>
              <a:cxn ang="0">
                <a:pos x="connsiteX22666" y="connsiteY22666"/>
              </a:cxn>
              <a:cxn ang="0">
                <a:pos x="connsiteX22667" y="connsiteY22667"/>
              </a:cxn>
              <a:cxn ang="0">
                <a:pos x="connsiteX22668" y="connsiteY22668"/>
              </a:cxn>
              <a:cxn ang="0">
                <a:pos x="connsiteX22669" y="connsiteY22669"/>
              </a:cxn>
              <a:cxn ang="0">
                <a:pos x="connsiteX22670" y="connsiteY22670"/>
              </a:cxn>
              <a:cxn ang="0">
                <a:pos x="connsiteX22671" y="connsiteY22671"/>
              </a:cxn>
              <a:cxn ang="0">
                <a:pos x="connsiteX22672" y="connsiteY22672"/>
              </a:cxn>
              <a:cxn ang="0">
                <a:pos x="connsiteX22673" y="connsiteY22673"/>
              </a:cxn>
              <a:cxn ang="0">
                <a:pos x="connsiteX22674" y="connsiteY22674"/>
              </a:cxn>
              <a:cxn ang="0">
                <a:pos x="connsiteX22675" y="connsiteY22675"/>
              </a:cxn>
              <a:cxn ang="0">
                <a:pos x="connsiteX22676" y="connsiteY22676"/>
              </a:cxn>
              <a:cxn ang="0">
                <a:pos x="connsiteX22677" y="connsiteY22677"/>
              </a:cxn>
              <a:cxn ang="0">
                <a:pos x="connsiteX22678" y="connsiteY22678"/>
              </a:cxn>
              <a:cxn ang="0">
                <a:pos x="connsiteX22679" y="connsiteY22679"/>
              </a:cxn>
              <a:cxn ang="0">
                <a:pos x="connsiteX22680" y="connsiteY22680"/>
              </a:cxn>
              <a:cxn ang="0">
                <a:pos x="connsiteX22681" y="connsiteY22681"/>
              </a:cxn>
              <a:cxn ang="0">
                <a:pos x="connsiteX22682" y="connsiteY22682"/>
              </a:cxn>
              <a:cxn ang="0">
                <a:pos x="connsiteX22683" y="connsiteY22683"/>
              </a:cxn>
              <a:cxn ang="0">
                <a:pos x="connsiteX22684" y="connsiteY22684"/>
              </a:cxn>
              <a:cxn ang="0">
                <a:pos x="connsiteX22685" y="connsiteY22685"/>
              </a:cxn>
              <a:cxn ang="0">
                <a:pos x="connsiteX22686" y="connsiteY22686"/>
              </a:cxn>
              <a:cxn ang="0">
                <a:pos x="connsiteX22687" y="connsiteY22687"/>
              </a:cxn>
              <a:cxn ang="0">
                <a:pos x="connsiteX22688" y="connsiteY22688"/>
              </a:cxn>
              <a:cxn ang="0">
                <a:pos x="connsiteX22689" y="connsiteY22689"/>
              </a:cxn>
              <a:cxn ang="0">
                <a:pos x="connsiteX22690" y="connsiteY22690"/>
              </a:cxn>
              <a:cxn ang="0">
                <a:pos x="connsiteX22691" y="connsiteY22691"/>
              </a:cxn>
              <a:cxn ang="0">
                <a:pos x="connsiteX22692" y="connsiteY22692"/>
              </a:cxn>
              <a:cxn ang="0">
                <a:pos x="connsiteX22693" y="connsiteY22693"/>
              </a:cxn>
              <a:cxn ang="0">
                <a:pos x="connsiteX22694" y="connsiteY22694"/>
              </a:cxn>
              <a:cxn ang="0">
                <a:pos x="connsiteX22695" y="connsiteY22695"/>
              </a:cxn>
              <a:cxn ang="0">
                <a:pos x="connsiteX22696" y="connsiteY22696"/>
              </a:cxn>
              <a:cxn ang="0">
                <a:pos x="connsiteX22697" y="connsiteY22697"/>
              </a:cxn>
              <a:cxn ang="0">
                <a:pos x="connsiteX22698" y="connsiteY22698"/>
              </a:cxn>
              <a:cxn ang="0">
                <a:pos x="connsiteX22699" y="connsiteY22699"/>
              </a:cxn>
              <a:cxn ang="0">
                <a:pos x="connsiteX22700" y="connsiteY22700"/>
              </a:cxn>
              <a:cxn ang="0">
                <a:pos x="connsiteX22701" y="connsiteY22701"/>
              </a:cxn>
              <a:cxn ang="0">
                <a:pos x="connsiteX22702" y="connsiteY22702"/>
              </a:cxn>
              <a:cxn ang="0">
                <a:pos x="connsiteX22703" y="connsiteY22703"/>
              </a:cxn>
              <a:cxn ang="0">
                <a:pos x="connsiteX22704" y="connsiteY22704"/>
              </a:cxn>
              <a:cxn ang="0">
                <a:pos x="connsiteX22705" y="connsiteY22705"/>
              </a:cxn>
              <a:cxn ang="0">
                <a:pos x="connsiteX22706" y="connsiteY22706"/>
              </a:cxn>
              <a:cxn ang="0">
                <a:pos x="connsiteX22707" y="connsiteY22707"/>
              </a:cxn>
              <a:cxn ang="0">
                <a:pos x="connsiteX22708" y="connsiteY22708"/>
              </a:cxn>
              <a:cxn ang="0">
                <a:pos x="connsiteX22709" y="connsiteY22709"/>
              </a:cxn>
              <a:cxn ang="0">
                <a:pos x="connsiteX22710" y="connsiteY22710"/>
              </a:cxn>
              <a:cxn ang="0">
                <a:pos x="connsiteX22711" y="connsiteY22711"/>
              </a:cxn>
              <a:cxn ang="0">
                <a:pos x="connsiteX22712" y="connsiteY22712"/>
              </a:cxn>
              <a:cxn ang="0">
                <a:pos x="connsiteX22713" y="connsiteY22713"/>
              </a:cxn>
              <a:cxn ang="0">
                <a:pos x="connsiteX22714" y="connsiteY22714"/>
              </a:cxn>
              <a:cxn ang="0">
                <a:pos x="connsiteX22715" y="connsiteY22715"/>
              </a:cxn>
              <a:cxn ang="0">
                <a:pos x="connsiteX22716" y="connsiteY22716"/>
              </a:cxn>
              <a:cxn ang="0">
                <a:pos x="connsiteX22717" y="connsiteY22717"/>
              </a:cxn>
              <a:cxn ang="0">
                <a:pos x="connsiteX22718" y="connsiteY22718"/>
              </a:cxn>
              <a:cxn ang="0">
                <a:pos x="connsiteX22719" y="connsiteY22719"/>
              </a:cxn>
              <a:cxn ang="0">
                <a:pos x="connsiteX22720" y="connsiteY22720"/>
              </a:cxn>
              <a:cxn ang="0">
                <a:pos x="connsiteX22721" y="connsiteY22721"/>
              </a:cxn>
              <a:cxn ang="0">
                <a:pos x="connsiteX22722" y="connsiteY22722"/>
              </a:cxn>
              <a:cxn ang="0">
                <a:pos x="connsiteX22723" y="connsiteY22723"/>
              </a:cxn>
              <a:cxn ang="0">
                <a:pos x="connsiteX22724" y="connsiteY22724"/>
              </a:cxn>
              <a:cxn ang="0">
                <a:pos x="connsiteX22725" y="connsiteY22725"/>
              </a:cxn>
              <a:cxn ang="0">
                <a:pos x="connsiteX22726" y="connsiteY22726"/>
              </a:cxn>
              <a:cxn ang="0">
                <a:pos x="connsiteX22727" y="connsiteY22727"/>
              </a:cxn>
              <a:cxn ang="0">
                <a:pos x="connsiteX22728" y="connsiteY22728"/>
              </a:cxn>
              <a:cxn ang="0">
                <a:pos x="connsiteX22729" y="connsiteY22729"/>
              </a:cxn>
              <a:cxn ang="0">
                <a:pos x="connsiteX22730" y="connsiteY22730"/>
              </a:cxn>
              <a:cxn ang="0">
                <a:pos x="connsiteX22731" y="connsiteY22731"/>
              </a:cxn>
              <a:cxn ang="0">
                <a:pos x="connsiteX22732" y="connsiteY22732"/>
              </a:cxn>
              <a:cxn ang="0">
                <a:pos x="connsiteX22733" y="connsiteY22733"/>
              </a:cxn>
              <a:cxn ang="0">
                <a:pos x="connsiteX22734" y="connsiteY22734"/>
              </a:cxn>
              <a:cxn ang="0">
                <a:pos x="connsiteX22735" y="connsiteY22735"/>
              </a:cxn>
              <a:cxn ang="0">
                <a:pos x="connsiteX22736" y="connsiteY22736"/>
              </a:cxn>
              <a:cxn ang="0">
                <a:pos x="connsiteX22737" y="connsiteY22737"/>
              </a:cxn>
              <a:cxn ang="0">
                <a:pos x="connsiteX22738" y="connsiteY22738"/>
              </a:cxn>
              <a:cxn ang="0">
                <a:pos x="connsiteX22739" y="connsiteY22739"/>
              </a:cxn>
              <a:cxn ang="0">
                <a:pos x="connsiteX22740" y="connsiteY22740"/>
              </a:cxn>
              <a:cxn ang="0">
                <a:pos x="connsiteX22741" y="connsiteY22741"/>
              </a:cxn>
              <a:cxn ang="0">
                <a:pos x="connsiteX22742" y="connsiteY22742"/>
              </a:cxn>
              <a:cxn ang="0">
                <a:pos x="connsiteX22743" y="connsiteY22743"/>
              </a:cxn>
              <a:cxn ang="0">
                <a:pos x="connsiteX22744" y="connsiteY22744"/>
              </a:cxn>
              <a:cxn ang="0">
                <a:pos x="connsiteX22745" y="connsiteY22745"/>
              </a:cxn>
              <a:cxn ang="0">
                <a:pos x="connsiteX22746" y="connsiteY22746"/>
              </a:cxn>
              <a:cxn ang="0">
                <a:pos x="connsiteX22747" y="connsiteY22747"/>
              </a:cxn>
              <a:cxn ang="0">
                <a:pos x="connsiteX22748" y="connsiteY22748"/>
              </a:cxn>
              <a:cxn ang="0">
                <a:pos x="connsiteX22749" y="connsiteY22749"/>
              </a:cxn>
              <a:cxn ang="0">
                <a:pos x="connsiteX22750" y="connsiteY22750"/>
              </a:cxn>
              <a:cxn ang="0">
                <a:pos x="connsiteX22751" y="connsiteY22751"/>
              </a:cxn>
              <a:cxn ang="0">
                <a:pos x="connsiteX22752" y="connsiteY22752"/>
              </a:cxn>
              <a:cxn ang="0">
                <a:pos x="connsiteX22753" y="connsiteY22753"/>
              </a:cxn>
              <a:cxn ang="0">
                <a:pos x="connsiteX22754" y="connsiteY22754"/>
              </a:cxn>
              <a:cxn ang="0">
                <a:pos x="connsiteX22755" y="connsiteY22755"/>
              </a:cxn>
              <a:cxn ang="0">
                <a:pos x="connsiteX22756" y="connsiteY22756"/>
              </a:cxn>
              <a:cxn ang="0">
                <a:pos x="connsiteX22757" y="connsiteY22757"/>
              </a:cxn>
              <a:cxn ang="0">
                <a:pos x="connsiteX22758" y="connsiteY22758"/>
              </a:cxn>
              <a:cxn ang="0">
                <a:pos x="connsiteX22759" y="connsiteY22759"/>
              </a:cxn>
              <a:cxn ang="0">
                <a:pos x="connsiteX22760" y="connsiteY22760"/>
              </a:cxn>
              <a:cxn ang="0">
                <a:pos x="connsiteX22761" y="connsiteY22761"/>
              </a:cxn>
              <a:cxn ang="0">
                <a:pos x="connsiteX22762" y="connsiteY22762"/>
              </a:cxn>
              <a:cxn ang="0">
                <a:pos x="connsiteX22763" y="connsiteY22763"/>
              </a:cxn>
              <a:cxn ang="0">
                <a:pos x="connsiteX22764" y="connsiteY22764"/>
              </a:cxn>
              <a:cxn ang="0">
                <a:pos x="connsiteX22765" y="connsiteY22765"/>
              </a:cxn>
              <a:cxn ang="0">
                <a:pos x="connsiteX22766" y="connsiteY22766"/>
              </a:cxn>
              <a:cxn ang="0">
                <a:pos x="connsiteX22767" y="connsiteY22767"/>
              </a:cxn>
              <a:cxn ang="0">
                <a:pos x="connsiteX22768" y="connsiteY22768"/>
              </a:cxn>
              <a:cxn ang="0">
                <a:pos x="connsiteX22769" y="connsiteY22769"/>
              </a:cxn>
              <a:cxn ang="0">
                <a:pos x="connsiteX22770" y="connsiteY22770"/>
              </a:cxn>
              <a:cxn ang="0">
                <a:pos x="connsiteX22771" y="connsiteY22771"/>
              </a:cxn>
              <a:cxn ang="0">
                <a:pos x="connsiteX22772" y="connsiteY22772"/>
              </a:cxn>
              <a:cxn ang="0">
                <a:pos x="connsiteX22773" y="connsiteY22773"/>
              </a:cxn>
              <a:cxn ang="0">
                <a:pos x="connsiteX22774" y="connsiteY22774"/>
              </a:cxn>
              <a:cxn ang="0">
                <a:pos x="connsiteX22775" y="connsiteY22775"/>
              </a:cxn>
              <a:cxn ang="0">
                <a:pos x="connsiteX22776" y="connsiteY22776"/>
              </a:cxn>
              <a:cxn ang="0">
                <a:pos x="connsiteX22777" y="connsiteY22777"/>
              </a:cxn>
              <a:cxn ang="0">
                <a:pos x="connsiteX22778" y="connsiteY22778"/>
              </a:cxn>
              <a:cxn ang="0">
                <a:pos x="connsiteX22779" y="connsiteY22779"/>
              </a:cxn>
              <a:cxn ang="0">
                <a:pos x="connsiteX22780" y="connsiteY22780"/>
              </a:cxn>
              <a:cxn ang="0">
                <a:pos x="connsiteX22781" y="connsiteY22781"/>
              </a:cxn>
              <a:cxn ang="0">
                <a:pos x="connsiteX22782" y="connsiteY22782"/>
              </a:cxn>
              <a:cxn ang="0">
                <a:pos x="connsiteX22783" y="connsiteY22783"/>
              </a:cxn>
              <a:cxn ang="0">
                <a:pos x="connsiteX22784" y="connsiteY22784"/>
              </a:cxn>
              <a:cxn ang="0">
                <a:pos x="connsiteX22785" y="connsiteY22785"/>
              </a:cxn>
              <a:cxn ang="0">
                <a:pos x="connsiteX22786" y="connsiteY22786"/>
              </a:cxn>
              <a:cxn ang="0">
                <a:pos x="connsiteX22787" y="connsiteY22787"/>
              </a:cxn>
              <a:cxn ang="0">
                <a:pos x="connsiteX22788" y="connsiteY22788"/>
              </a:cxn>
              <a:cxn ang="0">
                <a:pos x="connsiteX22789" y="connsiteY22789"/>
              </a:cxn>
              <a:cxn ang="0">
                <a:pos x="connsiteX22790" y="connsiteY22790"/>
              </a:cxn>
              <a:cxn ang="0">
                <a:pos x="connsiteX22791" y="connsiteY22791"/>
              </a:cxn>
              <a:cxn ang="0">
                <a:pos x="connsiteX22792" y="connsiteY22792"/>
              </a:cxn>
              <a:cxn ang="0">
                <a:pos x="connsiteX22793" y="connsiteY22793"/>
              </a:cxn>
              <a:cxn ang="0">
                <a:pos x="connsiteX22794" y="connsiteY22794"/>
              </a:cxn>
              <a:cxn ang="0">
                <a:pos x="connsiteX22795" y="connsiteY22795"/>
              </a:cxn>
              <a:cxn ang="0">
                <a:pos x="connsiteX22796" y="connsiteY22796"/>
              </a:cxn>
              <a:cxn ang="0">
                <a:pos x="connsiteX22797" y="connsiteY22797"/>
              </a:cxn>
              <a:cxn ang="0">
                <a:pos x="connsiteX22798" y="connsiteY22798"/>
              </a:cxn>
              <a:cxn ang="0">
                <a:pos x="connsiteX22799" y="connsiteY22799"/>
              </a:cxn>
              <a:cxn ang="0">
                <a:pos x="connsiteX22800" y="connsiteY22800"/>
              </a:cxn>
              <a:cxn ang="0">
                <a:pos x="connsiteX22801" y="connsiteY22801"/>
              </a:cxn>
              <a:cxn ang="0">
                <a:pos x="connsiteX22802" y="connsiteY22802"/>
              </a:cxn>
              <a:cxn ang="0">
                <a:pos x="connsiteX22803" y="connsiteY22803"/>
              </a:cxn>
              <a:cxn ang="0">
                <a:pos x="connsiteX22804" y="connsiteY22804"/>
              </a:cxn>
              <a:cxn ang="0">
                <a:pos x="connsiteX22805" y="connsiteY22805"/>
              </a:cxn>
              <a:cxn ang="0">
                <a:pos x="connsiteX22806" y="connsiteY22806"/>
              </a:cxn>
              <a:cxn ang="0">
                <a:pos x="connsiteX22807" y="connsiteY22807"/>
              </a:cxn>
              <a:cxn ang="0">
                <a:pos x="connsiteX22808" y="connsiteY22808"/>
              </a:cxn>
              <a:cxn ang="0">
                <a:pos x="connsiteX22809" y="connsiteY22809"/>
              </a:cxn>
              <a:cxn ang="0">
                <a:pos x="connsiteX22810" y="connsiteY22810"/>
              </a:cxn>
              <a:cxn ang="0">
                <a:pos x="connsiteX22811" y="connsiteY22811"/>
              </a:cxn>
              <a:cxn ang="0">
                <a:pos x="connsiteX22812" y="connsiteY22812"/>
              </a:cxn>
              <a:cxn ang="0">
                <a:pos x="connsiteX22813" y="connsiteY22813"/>
              </a:cxn>
              <a:cxn ang="0">
                <a:pos x="connsiteX22814" y="connsiteY22814"/>
              </a:cxn>
              <a:cxn ang="0">
                <a:pos x="connsiteX22815" y="connsiteY22815"/>
              </a:cxn>
              <a:cxn ang="0">
                <a:pos x="connsiteX22816" y="connsiteY22816"/>
              </a:cxn>
              <a:cxn ang="0">
                <a:pos x="connsiteX22817" y="connsiteY22817"/>
              </a:cxn>
              <a:cxn ang="0">
                <a:pos x="connsiteX22818" y="connsiteY22818"/>
              </a:cxn>
              <a:cxn ang="0">
                <a:pos x="connsiteX22819" y="connsiteY22819"/>
              </a:cxn>
              <a:cxn ang="0">
                <a:pos x="connsiteX22820" y="connsiteY22820"/>
              </a:cxn>
              <a:cxn ang="0">
                <a:pos x="connsiteX22821" y="connsiteY22821"/>
              </a:cxn>
              <a:cxn ang="0">
                <a:pos x="connsiteX22822" y="connsiteY22822"/>
              </a:cxn>
              <a:cxn ang="0">
                <a:pos x="connsiteX22823" y="connsiteY22823"/>
              </a:cxn>
              <a:cxn ang="0">
                <a:pos x="connsiteX22824" y="connsiteY22824"/>
              </a:cxn>
              <a:cxn ang="0">
                <a:pos x="connsiteX22825" y="connsiteY22825"/>
              </a:cxn>
              <a:cxn ang="0">
                <a:pos x="connsiteX22826" y="connsiteY22826"/>
              </a:cxn>
              <a:cxn ang="0">
                <a:pos x="connsiteX22827" y="connsiteY22827"/>
              </a:cxn>
              <a:cxn ang="0">
                <a:pos x="connsiteX22828" y="connsiteY22828"/>
              </a:cxn>
              <a:cxn ang="0">
                <a:pos x="connsiteX22829" y="connsiteY22829"/>
              </a:cxn>
              <a:cxn ang="0">
                <a:pos x="connsiteX22830" y="connsiteY22830"/>
              </a:cxn>
              <a:cxn ang="0">
                <a:pos x="connsiteX22831" y="connsiteY22831"/>
              </a:cxn>
              <a:cxn ang="0">
                <a:pos x="connsiteX22832" y="connsiteY22832"/>
              </a:cxn>
              <a:cxn ang="0">
                <a:pos x="connsiteX22833" y="connsiteY22833"/>
              </a:cxn>
              <a:cxn ang="0">
                <a:pos x="connsiteX22834" y="connsiteY22834"/>
              </a:cxn>
              <a:cxn ang="0">
                <a:pos x="connsiteX22835" y="connsiteY22835"/>
              </a:cxn>
              <a:cxn ang="0">
                <a:pos x="connsiteX22836" y="connsiteY22836"/>
              </a:cxn>
              <a:cxn ang="0">
                <a:pos x="connsiteX22837" y="connsiteY22837"/>
              </a:cxn>
              <a:cxn ang="0">
                <a:pos x="connsiteX22838" y="connsiteY22838"/>
              </a:cxn>
              <a:cxn ang="0">
                <a:pos x="connsiteX22839" y="connsiteY22839"/>
              </a:cxn>
              <a:cxn ang="0">
                <a:pos x="connsiteX22840" y="connsiteY22840"/>
              </a:cxn>
              <a:cxn ang="0">
                <a:pos x="connsiteX22841" y="connsiteY22841"/>
              </a:cxn>
              <a:cxn ang="0">
                <a:pos x="connsiteX22842" y="connsiteY22842"/>
              </a:cxn>
              <a:cxn ang="0">
                <a:pos x="connsiteX22843" y="connsiteY22843"/>
              </a:cxn>
              <a:cxn ang="0">
                <a:pos x="connsiteX22844" y="connsiteY22844"/>
              </a:cxn>
              <a:cxn ang="0">
                <a:pos x="connsiteX22845" y="connsiteY22845"/>
              </a:cxn>
              <a:cxn ang="0">
                <a:pos x="connsiteX22846" y="connsiteY22846"/>
              </a:cxn>
              <a:cxn ang="0">
                <a:pos x="connsiteX22847" y="connsiteY22847"/>
              </a:cxn>
              <a:cxn ang="0">
                <a:pos x="connsiteX22848" y="connsiteY22848"/>
              </a:cxn>
              <a:cxn ang="0">
                <a:pos x="connsiteX22849" y="connsiteY22849"/>
              </a:cxn>
              <a:cxn ang="0">
                <a:pos x="connsiteX22850" y="connsiteY22850"/>
              </a:cxn>
              <a:cxn ang="0">
                <a:pos x="connsiteX22851" y="connsiteY22851"/>
              </a:cxn>
              <a:cxn ang="0">
                <a:pos x="connsiteX22852" y="connsiteY22852"/>
              </a:cxn>
              <a:cxn ang="0">
                <a:pos x="connsiteX22853" y="connsiteY22853"/>
              </a:cxn>
              <a:cxn ang="0">
                <a:pos x="connsiteX22854" y="connsiteY22854"/>
              </a:cxn>
              <a:cxn ang="0">
                <a:pos x="connsiteX22855" y="connsiteY22855"/>
              </a:cxn>
              <a:cxn ang="0">
                <a:pos x="connsiteX22856" y="connsiteY22856"/>
              </a:cxn>
              <a:cxn ang="0">
                <a:pos x="connsiteX22857" y="connsiteY22857"/>
              </a:cxn>
              <a:cxn ang="0">
                <a:pos x="connsiteX22858" y="connsiteY22858"/>
              </a:cxn>
              <a:cxn ang="0">
                <a:pos x="connsiteX22859" y="connsiteY22859"/>
              </a:cxn>
              <a:cxn ang="0">
                <a:pos x="connsiteX22860" y="connsiteY22860"/>
              </a:cxn>
              <a:cxn ang="0">
                <a:pos x="connsiteX22861" y="connsiteY22861"/>
              </a:cxn>
              <a:cxn ang="0">
                <a:pos x="connsiteX22862" y="connsiteY22862"/>
              </a:cxn>
              <a:cxn ang="0">
                <a:pos x="connsiteX22863" y="connsiteY22863"/>
              </a:cxn>
              <a:cxn ang="0">
                <a:pos x="connsiteX22864" y="connsiteY22864"/>
              </a:cxn>
              <a:cxn ang="0">
                <a:pos x="connsiteX22865" y="connsiteY22865"/>
              </a:cxn>
              <a:cxn ang="0">
                <a:pos x="connsiteX22866" y="connsiteY22866"/>
              </a:cxn>
              <a:cxn ang="0">
                <a:pos x="connsiteX22867" y="connsiteY22867"/>
              </a:cxn>
              <a:cxn ang="0">
                <a:pos x="connsiteX22868" y="connsiteY22868"/>
              </a:cxn>
              <a:cxn ang="0">
                <a:pos x="connsiteX22869" y="connsiteY22869"/>
              </a:cxn>
              <a:cxn ang="0">
                <a:pos x="connsiteX22870" y="connsiteY22870"/>
              </a:cxn>
              <a:cxn ang="0">
                <a:pos x="connsiteX22871" y="connsiteY22871"/>
              </a:cxn>
              <a:cxn ang="0">
                <a:pos x="connsiteX22872" y="connsiteY22872"/>
              </a:cxn>
              <a:cxn ang="0">
                <a:pos x="connsiteX22873" y="connsiteY22873"/>
              </a:cxn>
              <a:cxn ang="0">
                <a:pos x="connsiteX22874" y="connsiteY22874"/>
              </a:cxn>
              <a:cxn ang="0">
                <a:pos x="connsiteX22875" y="connsiteY22875"/>
              </a:cxn>
              <a:cxn ang="0">
                <a:pos x="connsiteX22876" y="connsiteY22876"/>
              </a:cxn>
              <a:cxn ang="0">
                <a:pos x="connsiteX22877" y="connsiteY22877"/>
              </a:cxn>
              <a:cxn ang="0">
                <a:pos x="connsiteX22878" y="connsiteY22878"/>
              </a:cxn>
              <a:cxn ang="0">
                <a:pos x="connsiteX22879" y="connsiteY22879"/>
              </a:cxn>
              <a:cxn ang="0">
                <a:pos x="connsiteX22880" y="connsiteY22880"/>
              </a:cxn>
              <a:cxn ang="0">
                <a:pos x="connsiteX22881" y="connsiteY22881"/>
              </a:cxn>
              <a:cxn ang="0">
                <a:pos x="connsiteX22882" y="connsiteY22882"/>
              </a:cxn>
              <a:cxn ang="0">
                <a:pos x="connsiteX22883" y="connsiteY22883"/>
              </a:cxn>
              <a:cxn ang="0">
                <a:pos x="connsiteX22884" y="connsiteY22884"/>
              </a:cxn>
              <a:cxn ang="0">
                <a:pos x="connsiteX22885" y="connsiteY22885"/>
              </a:cxn>
              <a:cxn ang="0">
                <a:pos x="connsiteX22886" y="connsiteY22886"/>
              </a:cxn>
              <a:cxn ang="0">
                <a:pos x="connsiteX22887" y="connsiteY22887"/>
              </a:cxn>
              <a:cxn ang="0">
                <a:pos x="connsiteX22888" y="connsiteY22888"/>
              </a:cxn>
              <a:cxn ang="0">
                <a:pos x="connsiteX22889" y="connsiteY22889"/>
              </a:cxn>
              <a:cxn ang="0">
                <a:pos x="connsiteX22890" y="connsiteY22890"/>
              </a:cxn>
              <a:cxn ang="0">
                <a:pos x="connsiteX22891" y="connsiteY22891"/>
              </a:cxn>
              <a:cxn ang="0">
                <a:pos x="connsiteX22892" y="connsiteY22892"/>
              </a:cxn>
              <a:cxn ang="0">
                <a:pos x="connsiteX22893" y="connsiteY22893"/>
              </a:cxn>
              <a:cxn ang="0">
                <a:pos x="connsiteX22894" y="connsiteY22894"/>
              </a:cxn>
              <a:cxn ang="0">
                <a:pos x="connsiteX22895" y="connsiteY22895"/>
              </a:cxn>
              <a:cxn ang="0">
                <a:pos x="connsiteX22896" y="connsiteY22896"/>
              </a:cxn>
              <a:cxn ang="0">
                <a:pos x="connsiteX22897" y="connsiteY22897"/>
              </a:cxn>
              <a:cxn ang="0">
                <a:pos x="connsiteX22898" y="connsiteY22898"/>
              </a:cxn>
              <a:cxn ang="0">
                <a:pos x="connsiteX22899" y="connsiteY22899"/>
              </a:cxn>
              <a:cxn ang="0">
                <a:pos x="connsiteX22900" y="connsiteY22900"/>
              </a:cxn>
              <a:cxn ang="0">
                <a:pos x="connsiteX22901" y="connsiteY22901"/>
              </a:cxn>
              <a:cxn ang="0">
                <a:pos x="connsiteX22902" y="connsiteY22902"/>
              </a:cxn>
              <a:cxn ang="0">
                <a:pos x="connsiteX22903" y="connsiteY22903"/>
              </a:cxn>
              <a:cxn ang="0">
                <a:pos x="connsiteX22904" y="connsiteY22904"/>
              </a:cxn>
              <a:cxn ang="0">
                <a:pos x="connsiteX22905" y="connsiteY22905"/>
              </a:cxn>
              <a:cxn ang="0">
                <a:pos x="connsiteX22906" y="connsiteY22906"/>
              </a:cxn>
              <a:cxn ang="0">
                <a:pos x="connsiteX22907" y="connsiteY22907"/>
              </a:cxn>
              <a:cxn ang="0">
                <a:pos x="connsiteX22908" y="connsiteY22908"/>
              </a:cxn>
              <a:cxn ang="0">
                <a:pos x="connsiteX22909" y="connsiteY22909"/>
              </a:cxn>
              <a:cxn ang="0">
                <a:pos x="connsiteX22910" y="connsiteY22910"/>
              </a:cxn>
              <a:cxn ang="0">
                <a:pos x="connsiteX22911" y="connsiteY22911"/>
              </a:cxn>
              <a:cxn ang="0">
                <a:pos x="connsiteX22912" y="connsiteY22912"/>
              </a:cxn>
              <a:cxn ang="0">
                <a:pos x="connsiteX22913" y="connsiteY22913"/>
              </a:cxn>
              <a:cxn ang="0">
                <a:pos x="connsiteX22914" y="connsiteY22914"/>
              </a:cxn>
              <a:cxn ang="0">
                <a:pos x="connsiteX22915" y="connsiteY22915"/>
              </a:cxn>
              <a:cxn ang="0">
                <a:pos x="connsiteX22916" y="connsiteY22916"/>
              </a:cxn>
              <a:cxn ang="0">
                <a:pos x="connsiteX22917" y="connsiteY22917"/>
              </a:cxn>
              <a:cxn ang="0">
                <a:pos x="connsiteX22918" y="connsiteY22918"/>
              </a:cxn>
              <a:cxn ang="0">
                <a:pos x="connsiteX22919" y="connsiteY22919"/>
              </a:cxn>
              <a:cxn ang="0">
                <a:pos x="connsiteX22920" y="connsiteY22920"/>
              </a:cxn>
              <a:cxn ang="0">
                <a:pos x="connsiteX22921" y="connsiteY22921"/>
              </a:cxn>
              <a:cxn ang="0">
                <a:pos x="connsiteX22922" y="connsiteY22922"/>
              </a:cxn>
              <a:cxn ang="0">
                <a:pos x="connsiteX22923" y="connsiteY22923"/>
              </a:cxn>
              <a:cxn ang="0">
                <a:pos x="connsiteX22924" y="connsiteY22924"/>
              </a:cxn>
              <a:cxn ang="0">
                <a:pos x="connsiteX22925" y="connsiteY22925"/>
              </a:cxn>
              <a:cxn ang="0">
                <a:pos x="connsiteX22926" y="connsiteY22926"/>
              </a:cxn>
              <a:cxn ang="0">
                <a:pos x="connsiteX22927" y="connsiteY22927"/>
              </a:cxn>
              <a:cxn ang="0">
                <a:pos x="connsiteX22928" y="connsiteY22928"/>
              </a:cxn>
              <a:cxn ang="0">
                <a:pos x="connsiteX22929" y="connsiteY22929"/>
              </a:cxn>
              <a:cxn ang="0">
                <a:pos x="connsiteX22930" y="connsiteY22930"/>
              </a:cxn>
              <a:cxn ang="0">
                <a:pos x="connsiteX22931" y="connsiteY22931"/>
              </a:cxn>
              <a:cxn ang="0">
                <a:pos x="connsiteX22932" y="connsiteY22932"/>
              </a:cxn>
              <a:cxn ang="0">
                <a:pos x="connsiteX22933" y="connsiteY22933"/>
              </a:cxn>
              <a:cxn ang="0">
                <a:pos x="connsiteX22934" y="connsiteY22934"/>
              </a:cxn>
              <a:cxn ang="0">
                <a:pos x="connsiteX22935" y="connsiteY22935"/>
              </a:cxn>
              <a:cxn ang="0">
                <a:pos x="connsiteX22936" y="connsiteY22936"/>
              </a:cxn>
              <a:cxn ang="0">
                <a:pos x="connsiteX22937" y="connsiteY22937"/>
              </a:cxn>
              <a:cxn ang="0">
                <a:pos x="connsiteX22938" y="connsiteY22938"/>
              </a:cxn>
              <a:cxn ang="0">
                <a:pos x="connsiteX22939" y="connsiteY22939"/>
              </a:cxn>
              <a:cxn ang="0">
                <a:pos x="connsiteX22940" y="connsiteY22940"/>
              </a:cxn>
              <a:cxn ang="0">
                <a:pos x="connsiteX22941" y="connsiteY22941"/>
              </a:cxn>
              <a:cxn ang="0">
                <a:pos x="connsiteX22942" y="connsiteY22942"/>
              </a:cxn>
              <a:cxn ang="0">
                <a:pos x="connsiteX22943" y="connsiteY22943"/>
              </a:cxn>
              <a:cxn ang="0">
                <a:pos x="connsiteX22944" y="connsiteY22944"/>
              </a:cxn>
              <a:cxn ang="0">
                <a:pos x="connsiteX22945" y="connsiteY22945"/>
              </a:cxn>
              <a:cxn ang="0">
                <a:pos x="connsiteX22946" y="connsiteY22946"/>
              </a:cxn>
              <a:cxn ang="0">
                <a:pos x="connsiteX22947" y="connsiteY22947"/>
              </a:cxn>
              <a:cxn ang="0">
                <a:pos x="connsiteX22948" y="connsiteY22948"/>
              </a:cxn>
              <a:cxn ang="0">
                <a:pos x="connsiteX22949" y="connsiteY22949"/>
              </a:cxn>
              <a:cxn ang="0">
                <a:pos x="connsiteX22950" y="connsiteY22950"/>
              </a:cxn>
              <a:cxn ang="0">
                <a:pos x="connsiteX22951" y="connsiteY22951"/>
              </a:cxn>
              <a:cxn ang="0">
                <a:pos x="connsiteX22952" y="connsiteY22952"/>
              </a:cxn>
              <a:cxn ang="0">
                <a:pos x="connsiteX22953" y="connsiteY22953"/>
              </a:cxn>
              <a:cxn ang="0">
                <a:pos x="connsiteX22954" y="connsiteY22954"/>
              </a:cxn>
              <a:cxn ang="0">
                <a:pos x="connsiteX22955" y="connsiteY22955"/>
              </a:cxn>
              <a:cxn ang="0">
                <a:pos x="connsiteX22956" y="connsiteY22956"/>
              </a:cxn>
              <a:cxn ang="0">
                <a:pos x="connsiteX22957" y="connsiteY22957"/>
              </a:cxn>
              <a:cxn ang="0">
                <a:pos x="connsiteX22958" y="connsiteY22958"/>
              </a:cxn>
              <a:cxn ang="0">
                <a:pos x="connsiteX22959" y="connsiteY22959"/>
              </a:cxn>
              <a:cxn ang="0">
                <a:pos x="connsiteX22960" y="connsiteY22960"/>
              </a:cxn>
              <a:cxn ang="0">
                <a:pos x="connsiteX22961" y="connsiteY22961"/>
              </a:cxn>
              <a:cxn ang="0">
                <a:pos x="connsiteX22962" y="connsiteY22962"/>
              </a:cxn>
              <a:cxn ang="0">
                <a:pos x="connsiteX22963" y="connsiteY22963"/>
              </a:cxn>
              <a:cxn ang="0">
                <a:pos x="connsiteX22964" y="connsiteY22964"/>
              </a:cxn>
              <a:cxn ang="0">
                <a:pos x="connsiteX22965" y="connsiteY22965"/>
              </a:cxn>
              <a:cxn ang="0">
                <a:pos x="connsiteX22966" y="connsiteY22966"/>
              </a:cxn>
              <a:cxn ang="0">
                <a:pos x="connsiteX22967" y="connsiteY22967"/>
              </a:cxn>
              <a:cxn ang="0">
                <a:pos x="connsiteX22968" y="connsiteY22968"/>
              </a:cxn>
              <a:cxn ang="0">
                <a:pos x="connsiteX22969" y="connsiteY22969"/>
              </a:cxn>
              <a:cxn ang="0">
                <a:pos x="connsiteX22970" y="connsiteY22970"/>
              </a:cxn>
              <a:cxn ang="0">
                <a:pos x="connsiteX22971" y="connsiteY22971"/>
              </a:cxn>
              <a:cxn ang="0">
                <a:pos x="connsiteX22972" y="connsiteY22972"/>
              </a:cxn>
              <a:cxn ang="0">
                <a:pos x="connsiteX22973" y="connsiteY22973"/>
              </a:cxn>
              <a:cxn ang="0">
                <a:pos x="connsiteX22974" y="connsiteY22974"/>
              </a:cxn>
              <a:cxn ang="0">
                <a:pos x="connsiteX22975" y="connsiteY22975"/>
              </a:cxn>
              <a:cxn ang="0">
                <a:pos x="connsiteX22976" y="connsiteY22976"/>
              </a:cxn>
              <a:cxn ang="0">
                <a:pos x="connsiteX22977" y="connsiteY22977"/>
              </a:cxn>
              <a:cxn ang="0">
                <a:pos x="connsiteX22978" y="connsiteY22978"/>
              </a:cxn>
              <a:cxn ang="0">
                <a:pos x="connsiteX22979" y="connsiteY22979"/>
              </a:cxn>
              <a:cxn ang="0">
                <a:pos x="connsiteX22980" y="connsiteY22980"/>
              </a:cxn>
              <a:cxn ang="0">
                <a:pos x="connsiteX22981" y="connsiteY22981"/>
              </a:cxn>
              <a:cxn ang="0">
                <a:pos x="connsiteX22982" y="connsiteY22982"/>
              </a:cxn>
              <a:cxn ang="0">
                <a:pos x="connsiteX22983" y="connsiteY22983"/>
              </a:cxn>
              <a:cxn ang="0">
                <a:pos x="connsiteX22984" y="connsiteY22984"/>
              </a:cxn>
              <a:cxn ang="0">
                <a:pos x="connsiteX22985" y="connsiteY22985"/>
              </a:cxn>
              <a:cxn ang="0">
                <a:pos x="connsiteX22986" y="connsiteY22986"/>
              </a:cxn>
              <a:cxn ang="0">
                <a:pos x="connsiteX22987" y="connsiteY22987"/>
              </a:cxn>
              <a:cxn ang="0">
                <a:pos x="connsiteX22988" y="connsiteY22988"/>
              </a:cxn>
              <a:cxn ang="0">
                <a:pos x="connsiteX22989" y="connsiteY22989"/>
              </a:cxn>
              <a:cxn ang="0">
                <a:pos x="connsiteX22990" y="connsiteY22990"/>
              </a:cxn>
              <a:cxn ang="0">
                <a:pos x="connsiteX22991" y="connsiteY22991"/>
              </a:cxn>
              <a:cxn ang="0">
                <a:pos x="connsiteX22992" y="connsiteY22992"/>
              </a:cxn>
              <a:cxn ang="0">
                <a:pos x="connsiteX22993" y="connsiteY22993"/>
              </a:cxn>
              <a:cxn ang="0">
                <a:pos x="connsiteX22994" y="connsiteY22994"/>
              </a:cxn>
              <a:cxn ang="0">
                <a:pos x="connsiteX22995" y="connsiteY22995"/>
              </a:cxn>
              <a:cxn ang="0">
                <a:pos x="connsiteX22996" y="connsiteY22996"/>
              </a:cxn>
              <a:cxn ang="0">
                <a:pos x="connsiteX22997" y="connsiteY22997"/>
              </a:cxn>
              <a:cxn ang="0">
                <a:pos x="connsiteX22998" y="connsiteY22998"/>
              </a:cxn>
              <a:cxn ang="0">
                <a:pos x="connsiteX22999" y="connsiteY22999"/>
              </a:cxn>
              <a:cxn ang="0">
                <a:pos x="connsiteX23000" y="connsiteY23000"/>
              </a:cxn>
              <a:cxn ang="0">
                <a:pos x="connsiteX23001" y="connsiteY23001"/>
              </a:cxn>
              <a:cxn ang="0">
                <a:pos x="connsiteX23002" y="connsiteY23002"/>
              </a:cxn>
              <a:cxn ang="0">
                <a:pos x="connsiteX23003" y="connsiteY23003"/>
              </a:cxn>
              <a:cxn ang="0">
                <a:pos x="connsiteX23004" y="connsiteY23004"/>
              </a:cxn>
              <a:cxn ang="0">
                <a:pos x="connsiteX23005" y="connsiteY23005"/>
              </a:cxn>
              <a:cxn ang="0">
                <a:pos x="connsiteX23006" y="connsiteY23006"/>
              </a:cxn>
              <a:cxn ang="0">
                <a:pos x="connsiteX23007" y="connsiteY23007"/>
              </a:cxn>
              <a:cxn ang="0">
                <a:pos x="connsiteX23008" y="connsiteY23008"/>
              </a:cxn>
              <a:cxn ang="0">
                <a:pos x="connsiteX23009" y="connsiteY23009"/>
              </a:cxn>
              <a:cxn ang="0">
                <a:pos x="connsiteX23010" y="connsiteY23010"/>
              </a:cxn>
              <a:cxn ang="0">
                <a:pos x="connsiteX23011" y="connsiteY23011"/>
              </a:cxn>
              <a:cxn ang="0">
                <a:pos x="connsiteX23012" y="connsiteY23012"/>
              </a:cxn>
              <a:cxn ang="0">
                <a:pos x="connsiteX23013" y="connsiteY23013"/>
              </a:cxn>
              <a:cxn ang="0">
                <a:pos x="connsiteX23014" y="connsiteY23014"/>
              </a:cxn>
              <a:cxn ang="0">
                <a:pos x="connsiteX23015" y="connsiteY23015"/>
              </a:cxn>
              <a:cxn ang="0">
                <a:pos x="connsiteX23016" y="connsiteY23016"/>
              </a:cxn>
              <a:cxn ang="0">
                <a:pos x="connsiteX23017" y="connsiteY23017"/>
              </a:cxn>
              <a:cxn ang="0">
                <a:pos x="connsiteX23018" y="connsiteY23018"/>
              </a:cxn>
              <a:cxn ang="0">
                <a:pos x="connsiteX23019" y="connsiteY23019"/>
              </a:cxn>
              <a:cxn ang="0">
                <a:pos x="connsiteX23020" y="connsiteY23020"/>
              </a:cxn>
              <a:cxn ang="0">
                <a:pos x="connsiteX23021" y="connsiteY23021"/>
              </a:cxn>
              <a:cxn ang="0">
                <a:pos x="connsiteX23022" y="connsiteY23022"/>
              </a:cxn>
              <a:cxn ang="0">
                <a:pos x="connsiteX23023" y="connsiteY23023"/>
              </a:cxn>
              <a:cxn ang="0">
                <a:pos x="connsiteX23024" y="connsiteY23024"/>
              </a:cxn>
              <a:cxn ang="0">
                <a:pos x="connsiteX23025" y="connsiteY23025"/>
              </a:cxn>
              <a:cxn ang="0">
                <a:pos x="connsiteX23026" y="connsiteY23026"/>
              </a:cxn>
              <a:cxn ang="0">
                <a:pos x="connsiteX23027" y="connsiteY23027"/>
              </a:cxn>
              <a:cxn ang="0">
                <a:pos x="connsiteX23028" y="connsiteY23028"/>
              </a:cxn>
              <a:cxn ang="0">
                <a:pos x="connsiteX23029" y="connsiteY23029"/>
              </a:cxn>
              <a:cxn ang="0">
                <a:pos x="connsiteX23030" y="connsiteY23030"/>
              </a:cxn>
              <a:cxn ang="0">
                <a:pos x="connsiteX23031" y="connsiteY23031"/>
              </a:cxn>
              <a:cxn ang="0">
                <a:pos x="connsiteX23032" y="connsiteY23032"/>
              </a:cxn>
              <a:cxn ang="0">
                <a:pos x="connsiteX23033" y="connsiteY23033"/>
              </a:cxn>
              <a:cxn ang="0">
                <a:pos x="connsiteX23034" y="connsiteY23034"/>
              </a:cxn>
              <a:cxn ang="0">
                <a:pos x="connsiteX23035" y="connsiteY23035"/>
              </a:cxn>
              <a:cxn ang="0">
                <a:pos x="connsiteX23036" y="connsiteY23036"/>
              </a:cxn>
              <a:cxn ang="0">
                <a:pos x="connsiteX23037" y="connsiteY23037"/>
              </a:cxn>
              <a:cxn ang="0">
                <a:pos x="connsiteX23038" y="connsiteY23038"/>
              </a:cxn>
              <a:cxn ang="0">
                <a:pos x="connsiteX23039" y="connsiteY23039"/>
              </a:cxn>
              <a:cxn ang="0">
                <a:pos x="connsiteX23040" y="connsiteY23040"/>
              </a:cxn>
              <a:cxn ang="0">
                <a:pos x="connsiteX23041" y="connsiteY23041"/>
              </a:cxn>
              <a:cxn ang="0">
                <a:pos x="connsiteX23042" y="connsiteY23042"/>
              </a:cxn>
              <a:cxn ang="0">
                <a:pos x="connsiteX23043" y="connsiteY23043"/>
              </a:cxn>
              <a:cxn ang="0">
                <a:pos x="connsiteX23044" y="connsiteY23044"/>
              </a:cxn>
              <a:cxn ang="0">
                <a:pos x="connsiteX23045" y="connsiteY23045"/>
              </a:cxn>
              <a:cxn ang="0">
                <a:pos x="connsiteX23046" y="connsiteY23046"/>
              </a:cxn>
              <a:cxn ang="0">
                <a:pos x="connsiteX23047" y="connsiteY23047"/>
              </a:cxn>
              <a:cxn ang="0">
                <a:pos x="connsiteX23048" y="connsiteY23048"/>
              </a:cxn>
              <a:cxn ang="0">
                <a:pos x="connsiteX23049" y="connsiteY23049"/>
              </a:cxn>
              <a:cxn ang="0">
                <a:pos x="connsiteX23050" y="connsiteY23050"/>
              </a:cxn>
              <a:cxn ang="0">
                <a:pos x="connsiteX23051" y="connsiteY23051"/>
              </a:cxn>
              <a:cxn ang="0">
                <a:pos x="connsiteX23052" y="connsiteY23052"/>
              </a:cxn>
              <a:cxn ang="0">
                <a:pos x="connsiteX23053" y="connsiteY23053"/>
              </a:cxn>
              <a:cxn ang="0">
                <a:pos x="connsiteX23054" y="connsiteY23054"/>
              </a:cxn>
              <a:cxn ang="0">
                <a:pos x="connsiteX23055" y="connsiteY23055"/>
              </a:cxn>
              <a:cxn ang="0">
                <a:pos x="connsiteX23056" y="connsiteY23056"/>
              </a:cxn>
              <a:cxn ang="0">
                <a:pos x="connsiteX23057" y="connsiteY23057"/>
              </a:cxn>
              <a:cxn ang="0">
                <a:pos x="connsiteX23058" y="connsiteY23058"/>
              </a:cxn>
              <a:cxn ang="0">
                <a:pos x="connsiteX23059" y="connsiteY23059"/>
              </a:cxn>
              <a:cxn ang="0">
                <a:pos x="connsiteX23060" y="connsiteY23060"/>
              </a:cxn>
              <a:cxn ang="0">
                <a:pos x="connsiteX23061" y="connsiteY23061"/>
              </a:cxn>
              <a:cxn ang="0">
                <a:pos x="connsiteX23062" y="connsiteY23062"/>
              </a:cxn>
              <a:cxn ang="0">
                <a:pos x="connsiteX23063" y="connsiteY23063"/>
              </a:cxn>
              <a:cxn ang="0">
                <a:pos x="connsiteX23064" y="connsiteY23064"/>
              </a:cxn>
              <a:cxn ang="0">
                <a:pos x="connsiteX23065" y="connsiteY23065"/>
              </a:cxn>
              <a:cxn ang="0">
                <a:pos x="connsiteX23066" y="connsiteY23066"/>
              </a:cxn>
              <a:cxn ang="0">
                <a:pos x="connsiteX23067" y="connsiteY23067"/>
              </a:cxn>
              <a:cxn ang="0">
                <a:pos x="connsiteX23068" y="connsiteY23068"/>
              </a:cxn>
              <a:cxn ang="0">
                <a:pos x="connsiteX23069" y="connsiteY23069"/>
              </a:cxn>
              <a:cxn ang="0">
                <a:pos x="connsiteX23070" y="connsiteY23070"/>
              </a:cxn>
              <a:cxn ang="0">
                <a:pos x="connsiteX23071" y="connsiteY23071"/>
              </a:cxn>
              <a:cxn ang="0">
                <a:pos x="connsiteX23072" y="connsiteY23072"/>
              </a:cxn>
              <a:cxn ang="0">
                <a:pos x="connsiteX23073" y="connsiteY23073"/>
              </a:cxn>
              <a:cxn ang="0">
                <a:pos x="connsiteX23074" y="connsiteY23074"/>
              </a:cxn>
              <a:cxn ang="0">
                <a:pos x="connsiteX23075" y="connsiteY23075"/>
              </a:cxn>
              <a:cxn ang="0">
                <a:pos x="connsiteX23076" y="connsiteY23076"/>
              </a:cxn>
              <a:cxn ang="0">
                <a:pos x="connsiteX23077" y="connsiteY23077"/>
              </a:cxn>
              <a:cxn ang="0">
                <a:pos x="connsiteX23078" y="connsiteY23078"/>
              </a:cxn>
              <a:cxn ang="0">
                <a:pos x="connsiteX23079" y="connsiteY23079"/>
              </a:cxn>
              <a:cxn ang="0">
                <a:pos x="connsiteX23080" y="connsiteY23080"/>
              </a:cxn>
              <a:cxn ang="0">
                <a:pos x="connsiteX23081" y="connsiteY23081"/>
              </a:cxn>
              <a:cxn ang="0">
                <a:pos x="connsiteX23082" y="connsiteY23082"/>
              </a:cxn>
              <a:cxn ang="0">
                <a:pos x="connsiteX23083" y="connsiteY23083"/>
              </a:cxn>
              <a:cxn ang="0">
                <a:pos x="connsiteX23084" y="connsiteY23084"/>
              </a:cxn>
              <a:cxn ang="0">
                <a:pos x="connsiteX23085" y="connsiteY23085"/>
              </a:cxn>
              <a:cxn ang="0">
                <a:pos x="connsiteX23086" y="connsiteY23086"/>
              </a:cxn>
              <a:cxn ang="0">
                <a:pos x="connsiteX23087" y="connsiteY23087"/>
              </a:cxn>
              <a:cxn ang="0">
                <a:pos x="connsiteX23088" y="connsiteY23088"/>
              </a:cxn>
              <a:cxn ang="0">
                <a:pos x="connsiteX23089" y="connsiteY23089"/>
              </a:cxn>
              <a:cxn ang="0">
                <a:pos x="connsiteX23090" y="connsiteY23090"/>
              </a:cxn>
              <a:cxn ang="0">
                <a:pos x="connsiteX23091" y="connsiteY23091"/>
              </a:cxn>
              <a:cxn ang="0">
                <a:pos x="connsiteX23092" y="connsiteY23092"/>
              </a:cxn>
              <a:cxn ang="0">
                <a:pos x="connsiteX23093" y="connsiteY23093"/>
              </a:cxn>
              <a:cxn ang="0">
                <a:pos x="connsiteX23094" y="connsiteY23094"/>
              </a:cxn>
              <a:cxn ang="0">
                <a:pos x="connsiteX23095" y="connsiteY23095"/>
              </a:cxn>
              <a:cxn ang="0">
                <a:pos x="connsiteX23096" y="connsiteY23096"/>
              </a:cxn>
              <a:cxn ang="0">
                <a:pos x="connsiteX23097" y="connsiteY23097"/>
              </a:cxn>
              <a:cxn ang="0">
                <a:pos x="connsiteX23098" y="connsiteY23098"/>
              </a:cxn>
              <a:cxn ang="0">
                <a:pos x="connsiteX23099" y="connsiteY23099"/>
              </a:cxn>
              <a:cxn ang="0">
                <a:pos x="connsiteX23100" y="connsiteY23100"/>
              </a:cxn>
              <a:cxn ang="0">
                <a:pos x="connsiteX23101" y="connsiteY23101"/>
              </a:cxn>
              <a:cxn ang="0">
                <a:pos x="connsiteX23102" y="connsiteY23102"/>
              </a:cxn>
              <a:cxn ang="0">
                <a:pos x="connsiteX23103" y="connsiteY23103"/>
              </a:cxn>
              <a:cxn ang="0">
                <a:pos x="connsiteX23104" y="connsiteY23104"/>
              </a:cxn>
              <a:cxn ang="0">
                <a:pos x="connsiteX23105" y="connsiteY23105"/>
              </a:cxn>
              <a:cxn ang="0">
                <a:pos x="connsiteX23106" y="connsiteY23106"/>
              </a:cxn>
              <a:cxn ang="0">
                <a:pos x="connsiteX23107" y="connsiteY23107"/>
              </a:cxn>
              <a:cxn ang="0">
                <a:pos x="connsiteX23108" y="connsiteY23108"/>
              </a:cxn>
              <a:cxn ang="0">
                <a:pos x="connsiteX23109" y="connsiteY23109"/>
              </a:cxn>
              <a:cxn ang="0">
                <a:pos x="connsiteX23110" y="connsiteY23110"/>
              </a:cxn>
              <a:cxn ang="0">
                <a:pos x="connsiteX23111" y="connsiteY23111"/>
              </a:cxn>
              <a:cxn ang="0">
                <a:pos x="connsiteX23112" y="connsiteY23112"/>
              </a:cxn>
              <a:cxn ang="0">
                <a:pos x="connsiteX23113" y="connsiteY23113"/>
              </a:cxn>
              <a:cxn ang="0">
                <a:pos x="connsiteX23114" y="connsiteY23114"/>
              </a:cxn>
              <a:cxn ang="0">
                <a:pos x="connsiteX23115" y="connsiteY23115"/>
              </a:cxn>
              <a:cxn ang="0">
                <a:pos x="connsiteX23116" y="connsiteY23116"/>
              </a:cxn>
              <a:cxn ang="0">
                <a:pos x="connsiteX23117" y="connsiteY23117"/>
              </a:cxn>
              <a:cxn ang="0">
                <a:pos x="connsiteX23118" y="connsiteY23118"/>
              </a:cxn>
              <a:cxn ang="0">
                <a:pos x="connsiteX23119" y="connsiteY23119"/>
              </a:cxn>
              <a:cxn ang="0">
                <a:pos x="connsiteX23120" y="connsiteY23120"/>
              </a:cxn>
              <a:cxn ang="0">
                <a:pos x="connsiteX23121" y="connsiteY23121"/>
              </a:cxn>
              <a:cxn ang="0">
                <a:pos x="connsiteX23122" y="connsiteY23122"/>
              </a:cxn>
              <a:cxn ang="0">
                <a:pos x="connsiteX23123" y="connsiteY23123"/>
              </a:cxn>
              <a:cxn ang="0">
                <a:pos x="connsiteX23124" y="connsiteY23124"/>
              </a:cxn>
              <a:cxn ang="0">
                <a:pos x="connsiteX23125" y="connsiteY23125"/>
              </a:cxn>
              <a:cxn ang="0">
                <a:pos x="connsiteX23126" y="connsiteY23126"/>
              </a:cxn>
              <a:cxn ang="0">
                <a:pos x="connsiteX23127" y="connsiteY23127"/>
              </a:cxn>
              <a:cxn ang="0">
                <a:pos x="connsiteX23128" y="connsiteY23128"/>
              </a:cxn>
              <a:cxn ang="0">
                <a:pos x="connsiteX23129" y="connsiteY23129"/>
              </a:cxn>
              <a:cxn ang="0">
                <a:pos x="connsiteX23130" y="connsiteY23130"/>
              </a:cxn>
              <a:cxn ang="0">
                <a:pos x="connsiteX23131" y="connsiteY23131"/>
              </a:cxn>
              <a:cxn ang="0">
                <a:pos x="connsiteX23132" y="connsiteY23132"/>
              </a:cxn>
              <a:cxn ang="0">
                <a:pos x="connsiteX23133" y="connsiteY23133"/>
              </a:cxn>
              <a:cxn ang="0">
                <a:pos x="connsiteX23134" y="connsiteY23134"/>
              </a:cxn>
              <a:cxn ang="0">
                <a:pos x="connsiteX23135" y="connsiteY23135"/>
              </a:cxn>
              <a:cxn ang="0">
                <a:pos x="connsiteX23136" y="connsiteY23136"/>
              </a:cxn>
              <a:cxn ang="0">
                <a:pos x="connsiteX23137" y="connsiteY23137"/>
              </a:cxn>
              <a:cxn ang="0">
                <a:pos x="connsiteX23138" y="connsiteY23138"/>
              </a:cxn>
              <a:cxn ang="0">
                <a:pos x="connsiteX23139" y="connsiteY23139"/>
              </a:cxn>
              <a:cxn ang="0">
                <a:pos x="connsiteX23140" y="connsiteY23140"/>
              </a:cxn>
              <a:cxn ang="0">
                <a:pos x="connsiteX23141" y="connsiteY23141"/>
              </a:cxn>
              <a:cxn ang="0">
                <a:pos x="connsiteX23142" y="connsiteY23142"/>
              </a:cxn>
              <a:cxn ang="0">
                <a:pos x="connsiteX23143" y="connsiteY23143"/>
              </a:cxn>
              <a:cxn ang="0">
                <a:pos x="connsiteX23144" y="connsiteY23144"/>
              </a:cxn>
              <a:cxn ang="0">
                <a:pos x="connsiteX23145" y="connsiteY23145"/>
              </a:cxn>
              <a:cxn ang="0">
                <a:pos x="connsiteX23146" y="connsiteY23146"/>
              </a:cxn>
              <a:cxn ang="0">
                <a:pos x="connsiteX23147" y="connsiteY23147"/>
              </a:cxn>
              <a:cxn ang="0">
                <a:pos x="connsiteX23148" y="connsiteY23148"/>
              </a:cxn>
              <a:cxn ang="0">
                <a:pos x="connsiteX23149" y="connsiteY23149"/>
              </a:cxn>
              <a:cxn ang="0">
                <a:pos x="connsiteX23150" y="connsiteY23150"/>
              </a:cxn>
              <a:cxn ang="0">
                <a:pos x="connsiteX23151" y="connsiteY23151"/>
              </a:cxn>
              <a:cxn ang="0">
                <a:pos x="connsiteX23152" y="connsiteY23152"/>
              </a:cxn>
              <a:cxn ang="0">
                <a:pos x="connsiteX23153" y="connsiteY23153"/>
              </a:cxn>
              <a:cxn ang="0">
                <a:pos x="connsiteX23154" y="connsiteY23154"/>
              </a:cxn>
              <a:cxn ang="0">
                <a:pos x="connsiteX23155" y="connsiteY23155"/>
              </a:cxn>
              <a:cxn ang="0">
                <a:pos x="connsiteX23156" y="connsiteY23156"/>
              </a:cxn>
              <a:cxn ang="0">
                <a:pos x="connsiteX23157" y="connsiteY23157"/>
              </a:cxn>
              <a:cxn ang="0">
                <a:pos x="connsiteX23158" y="connsiteY23158"/>
              </a:cxn>
              <a:cxn ang="0">
                <a:pos x="connsiteX23159" y="connsiteY23159"/>
              </a:cxn>
              <a:cxn ang="0">
                <a:pos x="connsiteX23160" y="connsiteY23160"/>
              </a:cxn>
              <a:cxn ang="0">
                <a:pos x="connsiteX23161" y="connsiteY23161"/>
              </a:cxn>
              <a:cxn ang="0">
                <a:pos x="connsiteX23162" y="connsiteY23162"/>
              </a:cxn>
              <a:cxn ang="0">
                <a:pos x="connsiteX23163" y="connsiteY23163"/>
              </a:cxn>
              <a:cxn ang="0">
                <a:pos x="connsiteX23164" y="connsiteY23164"/>
              </a:cxn>
              <a:cxn ang="0">
                <a:pos x="connsiteX23165" y="connsiteY23165"/>
              </a:cxn>
              <a:cxn ang="0">
                <a:pos x="connsiteX23166" y="connsiteY23166"/>
              </a:cxn>
              <a:cxn ang="0">
                <a:pos x="connsiteX23167" y="connsiteY23167"/>
              </a:cxn>
              <a:cxn ang="0">
                <a:pos x="connsiteX23168" y="connsiteY23168"/>
              </a:cxn>
              <a:cxn ang="0">
                <a:pos x="connsiteX23169" y="connsiteY23169"/>
              </a:cxn>
              <a:cxn ang="0">
                <a:pos x="connsiteX23170" y="connsiteY23170"/>
              </a:cxn>
              <a:cxn ang="0">
                <a:pos x="connsiteX23171" y="connsiteY23171"/>
              </a:cxn>
              <a:cxn ang="0">
                <a:pos x="connsiteX23172" y="connsiteY23172"/>
              </a:cxn>
              <a:cxn ang="0">
                <a:pos x="connsiteX23173" y="connsiteY23173"/>
              </a:cxn>
              <a:cxn ang="0">
                <a:pos x="connsiteX23174" y="connsiteY23174"/>
              </a:cxn>
              <a:cxn ang="0">
                <a:pos x="connsiteX23175" y="connsiteY23175"/>
              </a:cxn>
              <a:cxn ang="0">
                <a:pos x="connsiteX23176" y="connsiteY23176"/>
              </a:cxn>
              <a:cxn ang="0">
                <a:pos x="connsiteX23177" y="connsiteY23177"/>
              </a:cxn>
              <a:cxn ang="0">
                <a:pos x="connsiteX23178" y="connsiteY23178"/>
              </a:cxn>
              <a:cxn ang="0">
                <a:pos x="connsiteX23179" y="connsiteY23179"/>
              </a:cxn>
              <a:cxn ang="0">
                <a:pos x="connsiteX23180" y="connsiteY23180"/>
              </a:cxn>
              <a:cxn ang="0">
                <a:pos x="connsiteX23181" y="connsiteY23181"/>
              </a:cxn>
              <a:cxn ang="0">
                <a:pos x="connsiteX23182" y="connsiteY23182"/>
              </a:cxn>
              <a:cxn ang="0">
                <a:pos x="connsiteX23183" y="connsiteY23183"/>
              </a:cxn>
              <a:cxn ang="0">
                <a:pos x="connsiteX23184" y="connsiteY23184"/>
              </a:cxn>
              <a:cxn ang="0">
                <a:pos x="connsiteX23185" y="connsiteY23185"/>
              </a:cxn>
              <a:cxn ang="0">
                <a:pos x="connsiteX23186" y="connsiteY23186"/>
              </a:cxn>
              <a:cxn ang="0">
                <a:pos x="connsiteX23187" y="connsiteY23187"/>
              </a:cxn>
              <a:cxn ang="0">
                <a:pos x="connsiteX23188" y="connsiteY23188"/>
              </a:cxn>
              <a:cxn ang="0">
                <a:pos x="connsiteX23189" y="connsiteY23189"/>
              </a:cxn>
              <a:cxn ang="0">
                <a:pos x="connsiteX23190" y="connsiteY23190"/>
              </a:cxn>
              <a:cxn ang="0">
                <a:pos x="connsiteX23191" y="connsiteY23191"/>
              </a:cxn>
              <a:cxn ang="0">
                <a:pos x="connsiteX23192" y="connsiteY23192"/>
              </a:cxn>
              <a:cxn ang="0">
                <a:pos x="connsiteX23193" y="connsiteY23193"/>
              </a:cxn>
              <a:cxn ang="0">
                <a:pos x="connsiteX23194" y="connsiteY23194"/>
              </a:cxn>
              <a:cxn ang="0">
                <a:pos x="connsiteX23195" y="connsiteY23195"/>
              </a:cxn>
              <a:cxn ang="0">
                <a:pos x="connsiteX23196" y="connsiteY23196"/>
              </a:cxn>
              <a:cxn ang="0">
                <a:pos x="connsiteX23197" y="connsiteY23197"/>
              </a:cxn>
              <a:cxn ang="0">
                <a:pos x="connsiteX23198" y="connsiteY23198"/>
              </a:cxn>
              <a:cxn ang="0">
                <a:pos x="connsiteX23199" y="connsiteY23199"/>
              </a:cxn>
              <a:cxn ang="0">
                <a:pos x="connsiteX23200" y="connsiteY23200"/>
              </a:cxn>
              <a:cxn ang="0">
                <a:pos x="connsiteX23201" y="connsiteY23201"/>
              </a:cxn>
              <a:cxn ang="0">
                <a:pos x="connsiteX23202" y="connsiteY23202"/>
              </a:cxn>
              <a:cxn ang="0">
                <a:pos x="connsiteX23203" y="connsiteY23203"/>
              </a:cxn>
              <a:cxn ang="0">
                <a:pos x="connsiteX23204" y="connsiteY23204"/>
              </a:cxn>
              <a:cxn ang="0">
                <a:pos x="connsiteX23205" y="connsiteY23205"/>
              </a:cxn>
              <a:cxn ang="0">
                <a:pos x="connsiteX23206" y="connsiteY23206"/>
              </a:cxn>
              <a:cxn ang="0">
                <a:pos x="connsiteX23207" y="connsiteY23207"/>
              </a:cxn>
              <a:cxn ang="0">
                <a:pos x="connsiteX23208" y="connsiteY23208"/>
              </a:cxn>
              <a:cxn ang="0">
                <a:pos x="connsiteX23209" y="connsiteY23209"/>
              </a:cxn>
              <a:cxn ang="0">
                <a:pos x="connsiteX23210" y="connsiteY23210"/>
              </a:cxn>
              <a:cxn ang="0">
                <a:pos x="connsiteX23211" y="connsiteY23211"/>
              </a:cxn>
              <a:cxn ang="0">
                <a:pos x="connsiteX23212" y="connsiteY23212"/>
              </a:cxn>
              <a:cxn ang="0">
                <a:pos x="connsiteX23213" y="connsiteY23213"/>
              </a:cxn>
              <a:cxn ang="0">
                <a:pos x="connsiteX23214" y="connsiteY23214"/>
              </a:cxn>
              <a:cxn ang="0">
                <a:pos x="connsiteX23215" y="connsiteY23215"/>
              </a:cxn>
              <a:cxn ang="0">
                <a:pos x="connsiteX23216" y="connsiteY23216"/>
              </a:cxn>
              <a:cxn ang="0">
                <a:pos x="connsiteX23217" y="connsiteY23217"/>
              </a:cxn>
              <a:cxn ang="0">
                <a:pos x="connsiteX23218" y="connsiteY23218"/>
              </a:cxn>
              <a:cxn ang="0">
                <a:pos x="connsiteX23219" y="connsiteY23219"/>
              </a:cxn>
              <a:cxn ang="0">
                <a:pos x="connsiteX23220" y="connsiteY23220"/>
              </a:cxn>
              <a:cxn ang="0">
                <a:pos x="connsiteX23221" y="connsiteY23221"/>
              </a:cxn>
              <a:cxn ang="0">
                <a:pos x="connsiteX23222" y="connsiteY23222"/>
              </a:cxn>
              <a:cxn ang="0">
                <a:pos x="connsiteX23223" y="connsiteY23223"/>
              </a:cxn>
              <a:cxn ang="0">
                <a:pos x="connsiteX23224" y="connsiteY23224"/>
              </a:cxn>
              <a:cxn ang="0">
                <a:pos x="connsiteX23225" y="connsiteY23225"/>
              </a:cxn>
              <a:cxn ang="0">
                <a:pos x="connsiteX23226" y="connsiteY23226"/>
              </a:cxn>
              <a:cxn ang="0">
                <a:pos x="connsiteX23227" y="connsiteY23227"/>
              </a:cxn>
              <a:cxn ang="0">
                <a:pos x="connsiteX23228" y="connsiteY23228"/>
              </a:cxn>
              <a:cxn ang="0">
                <a:pos x="connsiteX23229" y="connsiteY23229"/>
              </a:cxn>
              <a:cxn ang="0">
                <a:pos x="connsiteX23230" y="connsiteY23230"/>
              </a:cxn>
              <a:cxn ang="0">
                <a:pos x="connsiteX23231" y="connsiteY23231"/>
              </a:cxn>
              <a:cxn ang="0">
                <a:pos x="connsiteX23232" y="connsiteY23232"/>
              </a:cxn>
              <a:cxn ang="0">
                <a:pos x="connsiteX23233" y="connsiteY23233"/>
              </a:cxn>
              <a:cxn ang="0">
                <a:pos x="connsiteX23234" y="connsiteY23234"/>
              </a:cxn>
              <a:cxn ang="0">
                <a:pos x="connsiteX23235" y="connsiteY23235"/>
              </a:cxn>
              <a:cxn ang="0">
                <a:pos x="connsiteX23236" y="connsiteY23236"/>
              </a:cxn>
              <a:cxn ang="0">
                <a:pos x="connsiteX23237" y="connsiteY23237"/>
              </a:cxn>
              <a:cxn ang="0">
                <a:pos x="connsiteX23238" y="connsiteY23238"/>
              </a:cxn>
              <a:cxn ang="0">
                <a:pos x="connsiteX23239" y="connsiteY23239"/>
              </a:cxn>
              <a:cxn ang="0">
                <a:pos x="connsiteX23240" y="connsiteY23240"/>
              </a:cxn>
              <a:cxn ang="0">
                <a:pos x="connsiteX23241" y="connsiteY23241"/>
              </a:cxn>
              <a:cxn ang="0">
                <a:pos x="connsiteX23242" y="connsiteY23242"/>
              </a:cxn>
              <a:cxn ang="0">
                <a:pos x="connsiteX23243" y="connsiteY23243"/>
              </a:cxn>
              <a:cxn ang="0">
                <a:pos x="connsiteX23244" y="connsiteY23244"/>
              </a:cxn>
              <a:cxn ang="0">
                <a:pos x="connsiteX23245" y="connsiteY23245"/>
              </a:cxn>
              <a:cxn ang="0">
                <a:pos x="connsiteX23246" y="connsiteY23246"/>
              </a:cxn>
              <a:cxn ang="0">
                <a:pos x="connsiteX23247" y="connsiteY23247"/>
              </a:cxn>
              <a:cxn ang="0">
                <a:pos x="connsiteX23248" y="connsiteY23248"/>
              </a:cxn>
              <a:cxn ang="0">
                <a:pos x="connsiteX23249" y="connsiteY23249"/>
              </a:cxn>
              <a:cxn ang="0">
                <a:pos x="connsiteX23250" y="connsiteY23250"/>
              </a:cxn>
              <a:cxn ang="0">
                <a:pos x="connsiteX23251" y="connsiteY23251"/>
              </a:cxn>
              <a:cxn ang="0">
                <a:pos x="connsiteX23252" y="connsiteY23252"/>
              </a:cxn>
              <a:cxn ang="0">
                <a:pos x="connsiteX23253" y="connsiteY23253"/>
              </a:cxn>
              <a:cxn ang="0">
                <a:pos x="connsiteX23254" y="connsiteY23254"/>
              </a:cxn>
              <a:cxn ang="0">
                <a:pos x="connsiteX23255" y="connsiteY23255"/>
              </a:cxn>
              <a:cxn ang="0">
                <a:pos x="connsiteX23256" y="connsiteY23256"/>
              </a:cxn>
              <a:cxn ang="0">
                <a:pos x="connsiteX23257" y="connsiteY23257"/>
              </a:cxn>
              <a:cxn ang="0">
                <a:pos x="connsiteX23258" y="connsiteY23258"/>
              </a:cxn>
              <a:cxn ang="0">
                <a:pos x="connsiteX23259" y="connsiteY23259"/>
              </a:cxn>
              <a:cxn ang="0">
                <a:pos x="connsiteX23260" y="connsiteY23260"/>
              </a:cxn>
              <a:cxn ang="0">
                <a:pos x="connsiteX23261" y="connsiteY23261"/>
              </a:cxn>
              <a:cxn ang="0">
                <a:pos x="connsiteX23262" y="connsiteY23262"/>
              </a:cxn>
              <a:cxn ang="0">
                <a:pos x="connsiteX23263" y="connsiteY23263"/>
              </a:cxn>
              <a:cxn ang="0">
                <a:pos x="connsiteX23264" y="connsiteY23264"/>
              </a:cxn>
              <a:cxn ang="0">
                <a:pos x="connsiteX23265" y="connsiteY23265"/>
              </a:cxn>
              <a:cxn ang="0">
                <a:pos x="connsiteX23266" y="connsiteY23266"/>
              </a:cxn>
              <a:cxn ang="0">
                <a:pos x="connsiteX23267" y="connsiteY23267"/>
              </a:cxn>
              <a:cxn ang="0">
                <a:pos x="connsiteX23268" y="connsiteY23268"/>
              </a:cxn>
              <a:cxn ang="0">
                <a:pos x="connsiteX23269" y="connsiteY23269"/>
              </a:cxn>
              <a:cxn ang="0">
                <a:pos x="connsiteX23270" y="connsiteY23270"/>
              </a:cxn>
              <a:cxn ang="0">
                <a:pos x="connsiteX23271" y="connsiteY23271"/>
              </a:cxn>
              <a:cxn ang="0">
                <a:pos x="connsiteX23272" y="connsiteY23272"/>
              </a:cxn>
              <a:cxn ang="0">
                <a:pos x="connsiteX23273" y="connsiteY23273"/>
              </a:cxn>
              <a:cxn ang="0">
                <a:pos x="connsiteX23274" y="connsiteY23274"/>
              </a:cxn>
              <a:cxn ang="0">
                <a:pos x="connsiteX23275" y="connsiteY23275"/>
              </a:cxn>
              <a:cxn ang="0">
                <a:pos x="connsiteX23276" y="connsiteY23276"/>
              </a:cxn>
              <a:cxn ang="0">
                <a:pos x="connsiteX23277" y="connsiteY23277"/>
              </a:cxn>
              <a:cxn ang="0">
                <a:pos x="connsiteX23278" y="connsiteY23278"/>
              </a:cxn>
              <a:cxn ang="0">
                <a:pos x="connsiteX23279" y="connsiteY23279"/>
              </a:cxn>
              <a:cxn ang="0">
                <a:pos x="connsiteX23280" y="connsiteY23280"/>
              </a:cxn>
              <a:cxn ang="0">
                <a:pos x="connsiteX23281" y="connsiteY23281"/>
              </a:cxn>
              <a:cxn ang="0">
                <a:pos x="connsiteX23282" y="connsiteY23282"/>
              </a:cxn>
              <a:cxn ang="0">
                <a:pos x="connsiteX23283" y="connsiteY23283"/>
              </a:cxn>
              <a:cxn ang="0">
                <a:pos x="connsiteX23284" y="connsiteY23284"/>
              </a:cxn>
              <a:cxn ang="0">
                <a:pos x="connsiteX23285" y="connsiteY23285"/>
              </a:cxn>
              <a:cxn ang="0">
                <a:pos x="connsiteX23286" y="connsiteY23286"/>
              </a:cxn>
              <a:cxn ang="0">
                <a:pos x="connsiteX23287" y="connsiteY23287"/>
              </a:cxn>
              <a:cxn ang="0">
                <a:pos x="connsiteX23288" y="connsiteY23288"/>
              </a:cxn>
              <a:cxn ang="0">
                <a:pos x="connsiteX23289" y="connsiteY23289"/>
              </a:cxn>
              <a:cxn ang="0">
                <a:pos x="connsiteX23290" y="connsiteY23290"/>
              </a:cxn>
              <a:cxn ang="0">
                <a:pos x="connsiteX23291" y="connsiteY23291"/>
              </a:cxn>
              <a:cxn ang="0">
                <a:pos x="connsiteX23292" y="connsiteY23292"/>
              </a:cxn>
              <a:cxn ang="0">
                <a:pos x="connsiteX23293" y="connsiteY23293"/>
              </a:cxn>
              <a:cxn ang="0">
                <a:pos x="connsiteX23294" y="connsiteY23294"/>
              </a:cxn>
              <a:cxn ang="0">
                <a:pos x="connsiteX23295" y="connsiteY23295"/>
              </a:cxn>
              <a:cxn ang="0">
                <a:pos x="connsiteX23296" y="connsiteY23296"/>
              </a:cxn>
              <a:cxn ang="0">
                <a:pos x="connsiteX23297" y="connsiteY23297"/>
              </a:cxn>
              <a:cxn ang="0">
                <a:pos x="connsiteX23298" y="connsiteY23298"/>
              </a:cxn>
              <a:cxn ang="0">
                <a:pos x="connsiteX23299" y="connsiteY23299"/>
              </a:cxn>
              <a:cxn ang="0">
                <a:pos x="connsiteX23300" y="connsiteY23300"/>
              </a:cxn>
              <a:cxn ang="0">
                <a:pos x="connsiteX23301" y="connsiteY23301"/>
              </a:cxn>
              <a:cxn ang="0">
                <a:pos x="connsiteX23302" y="connsiteY23302"/>
              </a:cxn>
              <a:cxn ang="0">
                <a:pos x="connsiteX23303" y="connsiteY23303"/>
              </a:cxn>
              <a:cxn ang="0">
                <a:pos x="connsiteX23304" y="connsiteY23304"/>
              </a:cxn>
              <a:cxn ang="0">
                <a:pos x="connsiteX23305" y="connsiteY23305"/>
              </a:cxn>
              <a:cxn ang="0">
                <a:pos x="connsiteX23306" y="connsiteY23306"/>
              </a:cxn>
              <a:cxn ang="0">
                <a:pos x="connsiteX23307" y="connsiteY23307"/>
              </a:cxn>
              <a:cxn ang="0">
                <a:pos x="connsiteX23308" y="connsiteY23308"/>
              </a:cxn>
              <a:cxn ang="0">
                <a:pos x="connsiteX23309" y="connsiteY23309"/>
              </a:cxn>
              <a:cxn ang="0">
                <a:pos x="connsiteX23310" y="connsiteY23310"/>
              </a:cxn>
              <a:cxn ang="0">
                <a:pos x="connsiteX23311" y="connsiteY23311"/>
              </a:cxn>
              <a:cxn ang="0">
                <a:pos x="connsiteX23312" y="connsiteY23312"/>
              </a:cxn>
              <a:cxn ang="0">
                <a:pos x="connsiteX23313" y="connsiteY23313"/>
              </a:cxn>
              <a:cxn ang="0">
                <a:pos x="connsiteX23314" y="connsiteY23314"/>
              </a:cxn>
              <a:cxn ang="0">
                <a:pos x="connsiteX23315" y="connsiteY23315"/>
              </a:cxn>
              <a:cxn ang="0">
                <a:pos x="connsiteX23316" y="connsiteY23316"/>
              </a:cxn>
              <a:cxn ang="0">
                <a:pos x="connsiteX23317" y="connsiteY23317"/>
              </a:cxn>
              <a:cxn ang="0">
                <a:pos x="connsiteX23318" y="connsiteY23318"/>
              </a:cxn>
              <a:cxn ang="0">
                <a:pos x="connsiteX23319" y="connsiteY23319"/>
              </a:cxn>
              <a:cxn ang="0">
                <a:pos x="connsiteX23320" y="connsiteY23320"/>
              </a:cxn>
              <a:cxn ang="0">
                <a:pos x="connsiteX23321" y="connsiteY23321"/>
              </a:cxn>
              <a:cxn ang="0">
                <a:pos x="connsiteX23322" y="connsiteY23322"/>
              </a:cxn>
              <a:cxn ang="0">
                <a:pos x="connsiteX23323" y="connsiteY23323"/>
              </a:cxn>
              <a:cxn ang="0">
                <a:pos x="connsiteX23324" y="connsiteY23324"/>
              </a:cxn>
              <a:cxn ang="0">
                <a:pos x="connsiteX23325" y="connsiteY23325"/>
              </a:cxn>
              <a:cxn ang="0">
                <a:pos x="connsiteX23326" y="connsiteY23326"/>
              </a:cxn>
              <a:cxn ang="0">
                <a:pos x="connsiteX23327" y="connsiteY23327"/>
              </a:cxn>
              <a:cxn ang="0">
                <a:pos x="connsiteX23328" y="connsiteY23328"/>
              </a:cxn>
              <a:cxn ang="0">
                <a:pos x="connsiteX23329" y="connsiteY23329"/>
              </a:cxn>
              <a:cxn ang="0">
                <a:pos x="connsiteX23330" y="connsiteY23330"/>
              </a:cxn>
              <a:cxn ang="0">
                <a:pos x="connsiteX23331" y="connsiteY23331"/>
              </a:cxn>
              <a:cxn ang="0">
                <a:pos x="connsiteX23332" y="connsiteY23332"/>
              </a:cxn>
              <a:cxn ang="0">
                <a:pos x="connsiteX23333" y="connsiteY23333"/>
              </a:cxn>
              <a:cxn ang="0">
                <a:pos x="connsiteX23334" y="connsiteY23334"/>
              </a:cxn>
              <a:cxn ang="0">
                <a:pos x="connsiteX23335" y="connsiteY23335"/>
              </a:cxn>
              <a:cxn ang="0">
                <a:pos x="connsiteX23336" y="connsiteY23336"/>
              </a:cxn>
              <a:cxn ang="0">
                <a:pos x="connsiteX23337" y="connsiteY23337"/>
              </a:cxn>
              <a:cxn ang="0">
                <a:pos x="connsiteX23338" y="connsiteY23338"/>
              </a:cxn>
              <a:cxn ang="0">
                <a:pos x="connsiteX23339" y="connsiteY23339"/>
              </a:cxn>
              <a:cxn ang="0">
                <a:pos x="connsiteX23340" y="connsiteY23340"/>
              </a:cxn>
              <a:cxn ang="0">
                <a:pos x="connsiteX23341" y="connsiteY23341"/>
              </a:cxn>
              <a:cxn ang="0">
                <a:pos x="connsiteX23342" y="connsiteY23342"/>
              </a:cxn>
              <a:cxn ang="0">
                <a:pos x="connsiteX23343" y="connsiteY23343"/>
              </a:cxn>
              <a:cxn ang="0">
                <a:pos x="connsiteX23344" y="connsiteY23344"/>
              </a:cxn>
              <a:cxn ang="0">
                <a:pos x="connsiteX23345" y="connsiteY23345"/>
              </a:cxn>
              <a:cxn ang="0">
                <a:pos x="connsiteX23346" y="connsiteY23346"/>
              </a:cxn>
              <a:cxn ang="0">
                <a:pos x="connsiteX23347" y="connsiteY23347"/>
              </a:cxn>
              <a:cxn ang="0">
                <a:pos x="connsiteX23348" y="connsiteY23348"/>
              </a:cxn>
              <a:cxn ang="0">
                <a:pos x="connsiteX23349" y="connsiteY23349"/>
              </a:cxn>
              <a:cxn ang="0">
                <a:pos x="connsiteX23350" y="connsiteY23350"/>
              </a:cxn>
              <a:cxn ang="0">
                <a:pos x="connsiteX23351" y="connsiteY23351"/>
              </a:cxn>
              <a:cxn ang="0">
                <a:pos x="connsiteX23352" y="connsiteY23352"/>
              </a:cxn>
              <a:cxn ang="0">
                <a:pos x="connsiteX23353" y="connsiteY23353"/>
              </a:cxn>
              <a:cxn ang="0">
                <a:pos x="connsiteX23354" y="connsiteY23354"/>
              </a:cxn>
              <a:cxn ang="0">
                <a:pos x="connsiteX23355" y="connsiteY23355"/>
              </a:cxn>
              <a:cxn ang="0">
                <a:pos x="connsiteX23356" y="connsiteY23356"/>
              </a:cxn>
              <a:cxn ang="0">
                <a:pos x="connsiteX23357" y="connsiteY23357"/>
              </a:cxn>
              <a:cxn ang="0">
                <a:pos x="connsiteX23358" y="connsiteY23358"/>
              </a:cxn>
              <a:cxn ang="0">
                <a:pos x="connsiteX23359" y="connsiteY23359"/>
              </a:cxn>
              <a:cxn ang="0">
                <a:pos x="connsiteX23360" y="connsiteY23360"/>
              </a:cxn>
              <a:cxn ang="0">
                <a:pos x="connsiteX23361" y="connsiteY23361"/>
              </a:cxn>
              <a:cxn ang="0">
                <a:pos x="connsiteX23362" y="connsiteY23362"/>
              </a:cxn>
              <a:cxn ang="0">
                <a:pos x="connsiteX23363" y="connsiteY23363"/>
              </a:cxn>
              <a:cxn ang="0">
                <a:pos x="connsiteX23364" y="connsiteY23364"/>
              </a:cxn>
              <a:cxn ang="0">
                <a:pos x="connsiteX23365" y="connsiteY23365"/>
              </a:cxn>
              <a:cxn ang="0">
                <a:pos x="connsiteX23366" y="connsiteY23366"/>
              </a:cxn>
              <a:cxn ang="0">
                <a:pos x="connsiteX23367" y="connsiteY23367"/>
              </a:cxn>
              <a:cxn ang="0">
                <a:pos x="connsiteX23368" y="connsiteY23368"/>
              </a:cxn>
              <a:cxn ang="0">
                <a:pos x="connsiteX23369" y="connsiteY23369"/>
              </a:cxn>
              <a:cxn ang="0">
                <a:pos x="connsiteX23370" y="connsiteY23370"/>
              </a:cxn>
              <a:cxn ang="0">
                <a:pos x="connsiteX23371" y="connsiteY23371"/>
              </a:cxn>
              <a:cxn ang="0">
                <a:pos x="connsiteX23372" y="connsiteY23372"/>
              </a:cxn>
              <a:cxn ang="0">
                <a:pos x="connsiteX23373" y="connsiteY23373"/>
              </a:cxn>
              <a:cxn ang="0">
                <a:pos x="connsiteX23374" y="connsiteY23374"/>
              </a:cxn>
              <a:cxn ang="0">
                <a:pos x="connsiteX23375" y="connsiteY23375"/>
              </a:cxn>
              <a:cxn ang="0">
                <a:pos x="connsiteX23376" y="connsiteY23376"/>
              </a:cxn>
              <a:cxn ang="0">
                <a:pos x="connsiteX23377" y="connsiteY23377"/>
              </a:cxn>
              <a:cxn ang="0">
                <a:pos x="connsiteX23378" y="connsiteY23378"/>
              </a:cxn>
              <a:cxn ang="0">
                <a:pos x="connsiteX23379" y="connsiteY23379"/>
              </a:cxn>
              <a:cxn ang="0">
                <a:pos x="connsiteX23380" y="connsiteY23380"/>
              </a:cxn>
              <a:cxn ang="0">
                <a:pos x="connsiteX23381" y="connsiteY23381"/>
              </a:cxn>
              <a:cxn ang="0">
                <a:pos x="connsiteX23382" y="connsiteY23382"/>
              </a:cxn>
              <a:cxn ang="0">
                <a:pos x="connsiteX23383" y="connsiteY23383"/>
              </a:cxn>
              <a:cxn ang="0">
                <a:pos x="connsiteX23384" y="connsiteY23384"/>
              </a:cxn>
              <a:cxn ang="0">
                <a:pos x="connsiteX23385" y="connsiteY23385"/>
              </a:cxn>
              <a:cxn ang="0">
                <a:pos x="connsiteX23386" y="connsiteY23386"/>
              </a:cxn>
              <a:cxn ang="0">
                <a:pos x="connsiteX23387" y="connsiteY23387"/>
              </a:cxn>
              <a:cxn ang="0">
                <a:pos x="connsiteX23388" y="connsiteY23388"/>
              </a:cxn>
              <a:cxn ang="0">
                <a:pos x="connsiteX23389" y="connsiteY23389"/>
              </a:cxn>
              <a:cxn ang="0">
                <a:pos x="connsiteX23390" y="connsiteY23390"/>
              </a:cxn>
              <a:cxn ang="0">
                <a:pos x="connsiteX23391" y="connsiteY23391"/>
              </a:cxn>
              <a:cxn ang="0">
                <a:pos x="connsiteX23392" y="connsiteY23392"/>
              </a:cxn>
              <a:cxn ang="0">
                <a:pos x="connsiteX23393" y="connsiteY23393"/>
              </a:cxn>
              <a:cxn ang="0">
                <a:pos x="connsiteX23394" y="connsiteY23394"/>
              </a:cxn>
              <a:cxn ang="0">
                <a:pos x="connsiteX23395" y="connsiteY23395"/>
              </a:cxn>
              <a:cxn ang="0">
                <a:pos x="connsiteX23396" y="connsiteY23396"/>
              </a:cxn>
              <a:cxn ang="0">
                <a:pos x="connsiteX23397" y="connsiteY23397"/>
              </a:cxn>
              <a:cxn ang="0">
                <a:pos x="connsiteX23398" y="connsiteY23398"/>
              </a:cxn>
              <a:cxn ang="0">
                <a:pos x="connsiteX23399" y="connsiteY23399"/>
              </a:cxn>
              <a:cxn ang="0">
                <a:pos x="connsiteX23400" y="connsiteY23400"/>
              </a:cxn>
              <a:cxn ang="0">
                <a:pos x="connsiteX23401" y="connsiteY23401"/>
              </a:cxn>
              <a:cxn ang="0">
                <a:pos x="connsiteX23402" y="connsiteY23402"/>
              </a:cxn>
              <a:cxn ang="0">
                <a:pos x="connsiteX23403" y="connsiteY23403"/>
              </a:cxn>
              <a:cxn ang="0">
                <a:pos x="connsiteX23404" y="connsiteY23404"/>
              </a:cxn>
              <a:cxn ang="0">
                <a:pos x="connsiteX23405" y="connsiteY23405"/>
              </a:cxn>
              <a:cxn ang="0">
                <a:pos x="connsiteX23406" y="connsiteY23406"/>
              </a:cxn>
              <a:cxn ang="0">
                <a:pos x="connsiteX23407" y="connsiteY23407"/>
              </a:cxn>
              <a:cxn ang="0">
                <a:pos x="connsiteX23408" y="connsiteY23408"/>
              </a:cxn>
              <a:cxn ang="0">
                <a:pos x="connsiteX23409" y="connsiteY23409"/>
              </a:cxn>
              <a:cxn ang="0">
                <a:pos x="connsiteX23410" y="connsiteY23410"/>
              </a:cxn>
              <a:cxn ang="0">
                <a:pos x="connsiteX23411" y="connsiteY23411"/>
              </a:cxn>
              <a:cxn ang="0">
                <a:pos x="connsiteX23412" y="connsiteY23412"/>
              </a:cxn>
              <a:cxn ang="0">
                <a:pos x="connsiteX23413" y="connsiteY23413"/>
              </a:cxn>
              <a:cxn ang="0">
                <a:pos x="connsiteX23414" y="connsiteY23414"/>
              </a:cxn>
              <a:cxn ang="0">
                <a:pos x="connsiteX23415" y="connsiteY23415"/>
              </a:cxn>
              <a:cxn ang="0">
                <a:pos x="connsiteX23416" y="connsiteY23416"/>
              </a:cxn>
              <a:cxn ang="0">
                <a:pos x="connsiteX23417" y="connsiteY23417"/>
              </a:cxn>
              <a:cxn ang="0">
                <a:pos x="connsiteX23418" y="connsiteY23418"/>
              </a:cxn>
              <a:cxn ang="0">
                <a:pos x="connsiteX23419" y="connsiteY23419"/>
              </a:cxn>
              <a:cxn ang="0">
                <a:pos x="connsiteX23420" y="connsiteY23420"/>
              </a:cxn>
              <a:cxn ang="0">
                <a:pos x="connsiteX23421" y="connsiteY23421"/>
              </a:cxn>
              <a:cxn ang="0">
                <a:pos x="connsiteX23422" y="connsiteY23422"/>
              </a:cxn>
              <a:cxn ang="0">
                <a:pos x="connsiteX23423" y="connsiteY23423"/>
              </a:cxn>
              <a:cxn ang="0">
                <a:pos x="connsiteX23424" y="connsiteY23424"/>
              </a:cxn>
              <a:cxn ang="0">
                <a:pos x="connsiteX23425" y="connsiteY23425"/>
              </a:cxn>
              <a:cxn ang="0">
                <a:pos x="connsiteX23426" y="connsiteY23426"/>
              </a:cxn>
              <a:cxn ang="0">
                <a:pos x="connsiteX23427" y="connsiteY23427"/>
              </a:cxn>
              <a:cxn ang="0">
                <a:pos x="connsiteX23428" y="connsiteY23428"/>
              </a:cxn>
              <a:cxn ang="0">
                <a:pos x="connsiteX23429" y="connsiteY23429"/>
              </a:cxn>
              <a:cxn ang="0">
                <a:pos x="connsiteX23430" y="connsiteY23430"/>
              </a:cxn>
              <a:cxn ang="0">
                <a:pos x="connsiteX23431" y="connsiteY23431"/>
              </a:cxn>
              <a:cxn ang="0">
                <a:pos x="connsiteX23432" y="connsiteY23432"/>
              </a:cxn>
              <a:cxn ang="0">
                <a:pos x="connsiteX23433" y="connsiteY23433"/>
              </a:cxn>
              <a:cxn ang="0">
                <a:pos x="connsiteX23434" y="connsiteY23434"/>
              </a:cxn>
              <a:cxn ang="0">
                <a:pos x="connsiteX23435" y="connsiteY23435"/>
              </a:cxn>
              <a:cxn ang="0">
                <a:pos x="connsiteX23436" y="connsiteY23436"/>
              </a:cxn>
              <a:cxn ang="0">
                <a:pos x="connsiteX23437" y="connsiteY23437"/>
              </a:cxn>
              <a:cxn ang="0">
                <a:pos x="connsiteX23438" y="connsiteY23438"/>
              </a:cxn>
              <a:cxn ang="0">
                <a:pos x="connsiteX23439" y="connsiteY23439"/>
              </a:cxn>
              <a:cxn ang="0">
                <a:pos x="connsiteX23440" y="connsiteY23440"/>
              </a:cxn>
              <a:cxn ang="0">
                <a:pos x="connsiteX23441" y="connsiteY23441"/>
              </a:cxn>
              <a:cxn ang="0">
                <a:pos x="connsiteX23442" y="connsiteY23442"/>
              </a:cxn>
              <a:cxn ang="0">
                <a:pos x="connsiteX23443" y="connsiteY23443"/>
              </a:cxn>
              <a:cxn ang="0">
                <a:pos x="connsiteX23444" y="connsiteY23444"/>
              </a:cxn>
              <a:cxn ang="0">
                <a:pos x="connsiteX23445" y="connsiteY23445"/>
              </a:cxn>
              <a:cxn ang="0">
                <a:pos x="connsiteX23446" y="connsiteY23446"/>
              </a:cxn>
              <a:cxn ang="0">
                <a:pos x="connsiteX23447" y="connsiteY23447"/>
              </a:cxn>
              <a:cxn ang="0">
                <a:pos x="connsiteX23448" y="connsiteY23448"/>
              </a:cxn>
              <a:cxn ang="0">
                <a:pos x="connsiteX23449" y="connsiteY23449"/>
              </a:cxn>
              <a:cxn ang="0">
                <a:pos x="connsiteX23450" y="connsiteY23450"/>
              </a:cxn>
              <a:cxn ang="0">
                <a:pos x="connsiteX23451" y="connsiteY23451"/>
              </a:cxn>
              <a:cxn ang="0">
                <a:pos x="connsiteX23452" y="connsiteY23452"/>
              </a:cxn>
              <a:cxn ang="0">
                <a:pos x="connsiteX23453" y="connsiteY23453"/>
              </a:cxn>
              <a:cxn ang="0">
                <a:pos x="connsiteX23454" y="connsiteY23454"/>
              </a:cxn>
              <a:cxn ang="0">
                <a:pos x="connsiteX23455" y="connsiteY23455"/>
              </a:cxn>
              <a:cxn ang="0">
                <a:pos x="connsiteX23456" y="connsiteY23456"/>
              </a:cxn>
              <a:cxn ang="0">
                <a:pos x="connsiteX23457" y="connsiteY23457"/>
              </a:cxn>
              <a:cxn ang="0">
                <a:pos x="connsiteX23458" y="connsiteY23458"/>
              </a:cxn>
              <a:cxn ang="0">
                <a:pos x="connsiteX23459" y="connsiteY23459"/>
              </a:cxn>
              <a:cxn ang="0">
                <a:pos x="connsiteX23460" y="connsiteY23460"/>
              </a:cxn>
              <a:cxn ang="0">
                <a:pos x="connsiteX23461" y="connsiteY23461"/>
              </a:cxn>
              <a:cxn ang="0">
                <a:pos x="connsiteX23462" y="connsiteY23462"/>
              </a:cxn>
              <a:cxn ang="0">
                <a:pos x="connsiteX23463" y="connsiteY23463"/>
              </a:cxn>
              <a:cxn ang="0">
                <a:pos x="connsiteX23464" y="connsiteY23464"/>
              </a:cxn>
              <a:cxn ang="0">
                <a:pos x="connsiteX23465" y="connsiteY23465"/>
              </a:cxn>
              <a:cxn ang="0">
                <a:pos x="connsiteX23466" y="connsiteY23466"/>
              </a:cxn>
              <a:cxn ang="0">
                <a:pos x="connsiteX23467" y="connsiteY23467"/>
              </a:cxn>
              <a:cxn ang="0">
                <a:pos x="connsiteX23468" y="connsiteY23468"/>
              </a:cxn>
              <a:cxn ang="0">
                <a:pos x="connsiteX23469" y="connsiteY23469"/>
              </a:cxn>
              <a:cxn ang="0">
                <a:pos x="connsiteX23470" y="connsiteY23470"/>
              </a:cxn>
              <a:cxn ang="0">
                <a:pos x="connsiteX23471" y="connsiteY23471"/>
              </a:cxn>
              <a:cxn ang="0">
                <a:pos x="connsiteX23472" y="connsiteY23472"/>
              </a:cxn>
              <a:cxn ang="0">
                <a:pos x="connsiteX23473" y="connsiteY23473"/>
              </a:cxn>
              <a:cxn ang="0">
                <a:pos x="connsiteX23474" y="connsiteY23474"/>
              </a:cxn>
              <a:cxn ang="0">
                <a:pos x="connsiteX23475" y="connsiteY23475"/>
              </a:cxn>
              <a:cxn ang="0">
                <a:pos x="connsiteX23476" y="connsiteY23476"/>
              </a:cxn>
              <a:cxn ang="0">
                <a:pos x="connsiteX23477" y="connsiteY23477"/>
              </a:cxn>
              <a:cxn ang="0">
                <a:pos x="connsiteX23478" y="connsiteY23478"/>
              </a:cxn>
              <a:cxn ang="0">
                <a:pos x="connsiteX23479" y="connsiteY23479"/>
              </a:cxn>
              <a:cxn ang="0">
                <a:pos x="connsiteX23480" y="connsiteY23480"/>
              </a:cxn>
              <a:cxn ang="0">
                <a:pos x="connsiteX23481" y="connsiteY23481"/>
              </a:cxn>
              <a:cxn ang="0">
                <a:pos x="connsiteX23482" y="connsiteY23482"/>
              </a:cxn>
              <a:cxn ang="0">
                <a:pos x="connsiteX23483" y="connsiteY23483"/>
              </a:cxn>
              <a:cxn ang="0">
                <a:pos x="connsiteX23484" y="connsiteY23484"/>
              </a:cxn>
              <a:cxn ang="0">
                <a:pos x="connsiteX23485" y="connsiteY23485"/>
              </a:cxn>
              <a:cxn ang="0">
                <a:pos x="connsiteX23486" y="connsiteY23486"/>
              </a:cxn>
              <a:cxn ang="0">
                <a:pos x="connsiteX23487" y="connsiteY23487"/>
              </a:cxn>
              <a:cxn ang="0">
                <a:pos x="connsiteX23488" y="connsiteY23488"/>
              </a:cxn>
              <a:cxn ang="0">
                <a:pos x="connsiteX23489" y="connsiteY23489"/>
              </a:cxn>
              <a:cxn ang="0">
                <a:pos x="connsiteX23490" y="connsiteY23490"/>
              </a:cxn>
              <a:cxn ang="0">
                <a:pos x="connsiteX23491" y="connsiteY23491"/>
              </a:cxn>
              <a:cxn ang="0">
                <a:pos x="connsiteX23492" y="connsiteY23492"/>
              </a:cxn>
              <a:cxn ang="0">
                <a:pos x="connsiteX23493" y="connsiteY23493"/>
              </a:cxn>
              <a:cxn ang="0">
                <a:pos x="connsiteX23494" y="connsiteY23494"/>
              </a:cxn>
              <a:cxn ang="0">
                <a:pos x="connsiteX23495" y="connsiteY23495"/>
              </a:cxn>
              <a:cxn ang="0">
                <a:pos x="connsiteX23496" y="connsiteY23496"/>
              </a:cxn>
              <a:cxn ang="0">
                <a:pos x="connsiteX23497" y="connsiteY23497"/>
              </a:cxn>
              <a:cxn ang="0">
                <a:pos x="connsiteX23498" y="connsiteY23498"/>
              </a:cxn>
              <a:cxn ang="0">
                <a:pos x="connsiteX23499" y="connsiteY23499"/>
              </a:cxn>
              <a:cxn ang="0">
                <a:pos x="connsiteX23500" y="connsiteY23500"/>
              </a:cxn>
              <a:cxn ang="0">
                <a:pos x="connsiteX23501" y="connsiteY23501"/>
              </a:cxn>
              <a:cxn ang="0">
                <a:pos x="connsiteX23502" y="connsiteY23502"/>
              </a:cxn>
              <a:cxn ang="0">
                <a:pos x="connsiteX23503" y="connsiteY23503"/>
              </a:cxn>
              <a:cxn ang="0">
                <a:pos x="connsiteX23504" y="connsiteY23504"/>
              </a:cxn>
              <a:cxn ang="0">
                <a:pos x="connsiteX23505" y="connsiteY23505"/>
              </a:cxn>
              <a:cxn ang="0">
                <a:pos x="connsiteX23506" y="connsiteY23506"/>
              </a:cxn>
              <a:cxn ang="0">
                <a:pos x="connsiteX23507" y="connsiteY23507"/>
              </a:cxn>
              <a:cxn ang="0">
                <a:pos x="connsiteX23508" y="connsiteY23508"/>
              </a:cxn>
              <a:cxn ang="0">
                <a:pos x="connsiteX23509" y="connsiteY23509"/>
              </a:cxn>
              <a:cxn ang="0">
                <a:pos x="connsiteX23510" y="connsiteY23510"/>
              </a:cxn>
              <a:cxn ang="0">
                <a:pos x="connsiteX23511" y="connsiteY23511"/>
              </a:cxn>
              <a:cxn ang="0">
                <a:pos x="connsiteX23512" y="connsiteY23512"/>
              </a:cxn>
              <a:cxn ang="0">
                <a:pos x="connsiteX23513" y="connsiteY23513"/>
              </a:cxn>
              <a:cxn ang="0">
                <a:pos x="connsiteX23514" y="connsiteY23514"/>
              </a:cxn>
              <a:cxn ang="0">
                <a:pos x="connsiteX23515" y="connsiteY23515"/>
              </a:cxn>
              <a:cxn ang="0">
                <a:pos x="connsiteX23516" y="connsiteY23516"/>
              </a:cxn>
              <a:cxn ang="0">
                <a:pos x="connsiteX23517" y="connsiteY23517"/>
              </a:cxn>
              <a:cxn ang="0">
                <a:pos x="connsiteX23518" y="connsiteY23518"/>
              </a:cxn>
              <a:cxn ang="0">
                <a:pos x="connsiteX23519" y="connsiteY23519"/>
              </a:cxn>
              <a:cxn ang="0">
                <a:pos x="connsiteX23520" y="connsiteY23520"/>
              </a:cxn>
              <a:cxn ang="0">
                <a:pos x="connsiteX23521" y="connsiteY23521"/>
              </a:cxn>
              <a:cxn ang="0">
                <a:pos x="connsiteX23522" y="connsiteY23522"/>
              </a:cxn>
              <a:cxn ang="0">
                <a:pos x="connsiteX23523" y="connsiteY23523"/>
              </a:cxn>
              <a:cxn ang="0">
                <a:pos x="connsiteX23524" y="connsiteY23524"/>
              </a:cxn>
              <a:cxn ang="0">
                <a:pos x="connsiteX23525" y="connsiteY23525"/>
              </a:cxn>
              <a:cxn ang="0">
                <a:pos x="connsiteX23526" y="connsiteY23526"/>
              </a:cxn>
              <a:cxn ang="0">
                <a:pos x="connsiteX23527" y="connsiteY23527"/>
              </a:cxn>
              <a:cxn ang="0">
                <a:pos x="connsiteX23528" y="connsiteY23528"/>
              </a:cxn>
              <a:cxn ang="0">
                <a:pos x="connsiteX23529" y="connsiteY23529"/>
              </a:cxn>
              <a:cxn ang="0">
                <a:pos x="connsiteX23530" y="connsiteY23530"/>
              </a:cxn>
              <a:cxn ang="0">
                <a:pos x="connsiteX23531" y="connsiteY23531"/>
              </a:cxn>
              <a:cxn ang="0">
                <a:pos x="connsiteX23532" y="connsiteY23532"/>
              </a:cxn>
              <a:cxn ang="0">
                <a:pos x="connsiteX23533" y="connsiteY23533"/>
              </a:cxn>
              <a:cxn ang="0">
                <a:pos x="connsiteX23534" y="connsiteY23534"/>
              </a:cxn>
              <a:cxn ang="0">
                <a:pos x="connsiteX23535" y="connsiteY23535"/>
              </a:cxn>
              <a:cxn ang="0">
                <a:pos x="connsiteX23536" y="connsiteY23536"/>
              </a:cxn>
              <a:cxn ang="0">
                <a:pos x="connsiteX23537" y="connsiteY23537"/>
              </a:cxn>
              <a:cxn ang="0">
                <a:pos x="connsiteX23538" y="connsiteY23538"/>
              </a:cxn>
              <a:cxn ang="0">
                <a:pos x="connsiteX23539" y="connsiteY23539"/>
              </a:cxn>
              <a:cxn ang="0">
                <a:pos x="connsiteX23540" y="connsiteY23540"/>
              </a:cxn>
              <a:cxn ang="0">
                <a:pos x="connsiteX23541" y="connsiteY23541"/>
              </a:cxn>
              <a:cxn ang="0">
                <a:pos x="connsiteX23542" y="connsiteY23542"/>
              </a:cxn>
              <a:cxn ang="0">
                <a:pos x="connsiteX23543" y="connsiteY23543"/>
              </a:cxn>
              <a:cxn ang="0">
                <a:pos x="connsiteX23544" y="connsiteY23544"/>
              </a:cxn>
              <a:cxn ang="0">
                <a:pos x="connsiteX23545" y="connsiteY23545"/>
              </a:cxn>
              <a:cxn ang="0">
                <a:pos x="connsiteX23546" y="connsiteY23546"/>
              </a:cxn>
              <a:cxn ang="0">
                <a:pos x="connsiteX23547" y="connsiteY23547"/>
              </a:cxn>
              <a:cxn ang="0">
                <a:pos x="connsiteX23548" y="connsiteY23548"/>
              </a:cxn>
              <a:cxn ang="0">
                <a:pos x="connsiteX23549" y="connsiteY23549"/>
              </a:cxn>
              <a:cxn ang="0">
                <a:pos x="connsiteX23550" y="connsiteY23550"/>
              </a:cxn>
              <a:cxn ang="0">
                <a:pos x="connsiteX23551" y="connsiteY23551"/>
              </a:cxn>
              <a:cxn ang="0">
                <a:pos x="connsiteX23552" y="connsiteY23552"/>
              </a:cxn>
              <a:cxn ang="0">
                <a:pos x="connsiteX23553" y="connsiteY23553"/>
              </a:cxn>
              <a:cxn ang="0">
                <a:pos x="connsiteX23554" y="connsiteY23554"/>
              </a:cxn>
              <a:cxn ang="0">
                <a:pos x="connsiteX23555" y="connsiteY23555"/>
              </a:cxn>
              <a:cxn ang="0">
                <a:pos x="connsiteX23556" y="connsiteY23556"/>
              </a:cxn>
              <a:cxn ang="0">
                <a:pos x="connsiteX23557" y="connsiteY23557"/>
              </a:cxn>
              <a:cxn ang="0">
                <a:pos x="connsiteX23558" y="connsiteY23558"/>
              </a:cxn>
              <a:cxn ang="0">
                <a:pos x="connsiteX23559" y="connsiteY23559"/>
              </a:cxn>
              <a:cxn ang="0">
                <a:pos x="connsiteX23560" y="connsiteY23560"/>
              </a:cxn>
              <a:cxn ang="0">
                <a:pos x="connsiteX23561" y="connsiteY23561"/>
              </a:cxn>
              <a:cxn ang="0">
                <a:pos x="connsiteX23562" y="connsiteY23562"/>
              </a:cxn>
              <a:cxn ang="0">
                <a:pos x="connsiteX23563" y="connsiteY23563"/>
              </a:cxn>
              <a:cxn ang="0">
                <a:pos x="connsiteX23564" y="connsiteY23564"/>
              </a:cxn>
              <a:cxn ang="0">
                <a:pos x="connsiteX23565" y="connsiteY23565"/>
              </a:cxn>
              <a:cxn ang="0">
                <a:pos x="connsiteX23566" y="connsiteY23566"/>
              </a:cxn>
              <a:cxn ang="0">
                <a:pos x="connsiteX23567" y="connsiteY23567"/>
              </a:cxn>
              <a:cxn ang="0">
                <a:pos x="connsiteX23568" y="connsiteY23568"/>
              </a:cxn>
              <a:cxn ang="0">
                <a:pos x="connsiteX23569" y="connsiteY23569"/>
              </a:cxn>
              <a:cxn ang="0">
                <a:pos x="connsiteX23570" y="connsiteY23570"/>
              </a:cxn>
              <a:cxn ang="0">
                <a:pos x="connsiteX23571" y="connsiteY23571"/>
              </a:cxn>
              <a:cxn ang="0">
                <a:pos x="connsiteX23572" y="connsiteY23572"/>
              </a:cxn>
              <a:cxn ang="0">
                <a:pos x="connsiteX23573" y="connsiteY23573"/>
              </a:cxn>
              <a:cxn ang="0">
                <a:pos x="connsiteX23574" y="connsiteY23574"/>
              </a:cxn>
              <a:cxn ang="0">
                <a:pos x="connsiteX23575" y="connsiteY23575"/>
              </a:cxn>
              <a:cxn ang="0">
                <a:pos x="connsiteX23576" y="connsiteY23576"/>
              </a:cxn>
              <a:cxn ang="0">
                <a:pos x="connsiteX23577" y="connsiteY23577"/>
              </a:cxn>
              <a:cxn ang="0">
                <a:pos x="connsiteX23578" y="connsiteY23578"/>
              </a:cxn>
              <a:cxn ang="0">
                <a:pos x="connsiteX23579" y="connsiteY23579"/>
              </a:cxn>
              <a:cxn ang="0">
                <a:pos x="connsiteX23580" y="connsiteY23580"/>
              </a:cxn>
              <a:cxn ang="0">
                <a:pos x="connsiteX23581" y="connsiteY23581"/>
              </a:cxn>
              <a:cxn ang="0">
                <a:pos x="connsiteX23582" y="connsiteY23582"/>
              </a:cxn>
              <a:cxn ang="0">
                <a:pos x="connsiteX23583" y="connsiteY23583"/>
              </a:cxn>
              <a:cxn ang="0">
                <a:pos x="connsiteX23584" y="connsiteY23584"/>
              </a:cxn>
              <a:cxn ang="0">
                <a:pos x="connsiteX23585" y="connsiteY23585"/>
              </a:cxn>
              <a:cxn ang="0">
                <a:pos x="connsiteX23586" y="connsiteY23586"/>
              </a:cxn>
              <a:cxn ang="0">
                <a:pos x="connsiteX23587" y="connsiteY23587"/>
              </a:cxn>
              <a:cxn ang="0">
                <a:pos x="connsiteX23588" y="connsiteY23588"/>
              </a:cxn>
              <a:cxn ang="0">
                <a:pos x="connsiteX23589" y="connsiteY23589"/>
              </a:cxn>
              <a:cxn ang="0">
                <a:pos x="connsiteX23590" y="connsiteY23590"/>
              </a:cxn>
              <a:cxn ang="0">
                <a:pos x="connsiteX23591" y="connsiteY23591"/>
              </a:cxn>
              <a:cxn ang="0">
                <a:pos x="connsiteX23592" y="connsiteY23592"/>
              </a:cxn>
              <a:cxn ang="0">
                <a:pos x="connsiteX23593" y="connsiteY23593"/>
              </a:cxn>
              <a:cxn ang="0">
                <a:pos x="connsiteX23594" y="connsiteY23594"/>
              </a:cxn>
              <a:cxn ang="0">
                <a:pos x="connsiteX23595" y="connsiteY23595"/>
              </a:cxn>
              <a:cxn ang="0">
                <a:pos x="connsiteX23596" y="connsiteY23596"/>
              </a:cxn>
              <a:cxn ang="0">
                <a:pos x="connsiteX23597" y="connsiteY23597"/>
              </a:cxn>
              <a:cxn ang="0">
                <a:pos x="connsiteX23598" y="connsiteY23598"/>
              </a:cxn>
              <a:cxn ang="0">
                <a:pos x="connsiteX23599" y="connsiteY23599"/>
              </a:cxn>
              <a:cxn ang="0">
                <a:pos x="connsiteX23600" y="connsiteY23600"/>
              </a:cxn>
              <a:cxn ang="0">
                <a:pos x="connsiteX23601" y="connsiteY23601"/>
              </a:cxn>
              <a:cxn ang="0">
                <a:pos x="connsiteX23602" y="connsiteY23602"/>
              </a:cxn>
              <a:cxn ang="0">
                <a:pos x="connsiteX23603" y="connsiteY23603"/>
              </a:cxn>
              <a:cxn ang="0">
                <a:pos x="connsiteX23604" y="connsiteY23604"/>
              </a:cxn>
              <a:cxn ang="0">
                <a:pos x="connsiteX23605" y="connsiteY23605"/>
              </a:cxn>
              <a:cxn ang="0">
                <a:pos x="connsiteX23606" y="connsiteY23606"/>
              </a:cxn>
              <a:cxn ang="0">
                <a:pos x="connsiteX23607" y="connsiteY23607"/>
              </a:cxn>
              <a:cxn ang="0">
                <a:pos x="connsiteX23608" y="connsiteY23608"/>
              </a:cxn>
              <a:cxn ang="0">
                <a:pos x="connsiteX23609" y="connsiteY23609"/>
              </a:cxn>
              <a:cxn ang="0">
                <a:pos x="connsiteX23610" y="connsiteY23610"/>
              </a:cxn>
              <a:cxn ang="0">
                <a:pos x="connsiteX23611" y="connsiteY23611"/>
              </a:cxn>
              <a:cxn ang="0">
                <a:pos x="connsiteX23612" y="connsiteY23612"/>
              </a:cxn>
              <a:cxn ang="0">
                <a:pos x="connsiteX23613" y="connsiteY23613"/>
              </a:cxn>
              <a:cxn ang="0">
                <a:pos x="connsiteX23614" y="connsiteY23614"/>
              </a:cxn>
              <a:cxn ang="0">
                <a:pos x="connsiteX23615" y="connsiteY23615"/>
              </a:cxn>
              <a:cxn ang="0">
                <a:pos x="connsiteX23616" y="connsiteY23616"/>
              </a:cxn>
              <a:cxn ang="0">
                <a:pos x="connsiteX23617" y="connsiteY23617"/>
              </a:cxn>
              <a:cxn ang="0">
                <a:pos x="connsiteX23618" y="connsiteY23618"/>
              </a:cxn>
              <a:cxn ang="0">
                <a:pos x="connsiteX23619" y="connsiteY23619"/>
              </a:cxn>
              <a:cxn ang="0">
                <a:pos x="connsiteX23620" y="connsiteY23620"/>
              </a:cxn>
              <a:cxn ang="0">
                <a:pos x="connsiteX23621" y="connsiteY23621"/>
              </a:cxn>
              <a:cxn ang="0">
                <a:pos x="connsiteX23622" y="connsiteY23622"/>
              </a:cxn>
              <a:cxn ang="0">
                <a:pos x="connsiteX23623" y="connsiteY23623"/>
              </a:cxn>
              <a:cxn ang="0">
                <a:pos x="connsiteX23624" y="connsiteY23624"/>
              </a:cxn>
              <a:cxn ang="0">
                <a:pos x="connsiteX23625" y="connsiteY23625"/>
              </a:cxn>
              <a:cxn ang="0">
                <a:pos x="connsiteX23626" y="connsiteY23626"/>
              </a:cxn>
              <a:cxn ang="0">
                <a:pos x="connsiteX23627" y="connsiteY23627"/>
              </a:cxn>
              <a:cxn ang="0">
                <a:pos x="connsiteX23628" y="connsiteY23628"/>
              </a:cxn>
              <a:cxn ang="0">
                <a:pos x="connsiteX23629" y="connsiteY23629"/>
              </a:cxn>
              <a:cxn ang="0">
                <a:pos x="connsiteX23630" y="connsiteY23630"/>
              </a:cxn>
              <a:cxn ang="0">
                <a:pos x="connsiteX23631" y="connsiteY23631"/>
              </a:cxn>
              <a:cxn ang="0">
                <a:pos x="connsiteX23632" y="connsiteY23632"/>
              </a:cxn>
              <a:cxn ang="0">
                <a:pos x="connsiteX23633" y="connsiteY23633"/>
              </a:cxn>
              <a:cxn ang="0">
                <a:pos x="connsiteX23634" y="connsiteY23634"/>
              </a:cxn>
              <a:cxn ang="0">
                <a:pos x="connsiteX23635" y="connsiteY23635"/>
              </a:cxn>
              <a:cxn ang="0">
                <a:pos x="connsiteX23636" y="connsiteY23636"/>
              </a:cxn>
              <a:cxn ang="0">
                <a:pos x="connsiteX23637" y="connsiteY23637"/>
              </a:cxn>
              <a:cxn ang="0">
                <a:pos x="connsiteX23638" y="connsiteY23638"/>
              </a:cxn>
              <a:cxn ang="0">
                <a:pos x="connsiteX23639" y="connsiteY23639"/>
              </a:cxn>
              <a:cxn ang="0">
                <a:pos x="connsiteX23640" y="connsiteY23640"/>
              </a:cxn>
              <a:cxn ang="0">
                <a:pos x="connsiteX23641" y="connsiteY23641"/>
              </a:cxn>
              <a:cxn ang="0">
                <a:pos x="connsiteX23642" y="connsiteY23642"/>
              </a:cxn>
              <a:cxn ang="0">
                <a:pos x="connsiteX23643" y="connsiteY23643"/>
              </a:cxn>
              <a:cxn ang="0">
                <a:pos x="connsiteX23644" y="connsiteY23644"/>
              </a:cxn>
              <a:cxn ang="0">
                <a:pos x="connsiteX23645" y="connsiteY23645"/>
              </a:cxn>
              <a:cxn ang="0">
                <a:pos x="connsiteX23646" y="connsiteY23646"/>
              </a:cxn>
              <a:cxn ang="0">
                <a:pos x="connsiteX23647" y="connsiteY23647"/>
              </a:cxn>
              <a:cxn ang="0">
                <a:pos x="connsiteX23648" y="connsiteY23648"/>
              </a:cxn>
              <a:cxn ang="0">
                <a:pos x="connsiteX23649" y="connsiteY23649"/>
              </a:cxn>
              <a:cxn ang="0">
                <a:pos x="connsiteX23650" y="connsiteY23650"/>
              </a:cxn>
              <a:cxn ang="0">
                <a:pos x="connsiteX23651" y="connsiteY23651"/>
              </a:cxn>
              <a:cxn ang="0">
                <a:pos x="connsiteX23652" y="connsiteY23652"/>
              </a:cxn>
              <a:cxn ang="0">
                <a:pos x="connsiteX23653" y="connsiteY23653"/>
              </a:cxn>
              <a:cxn ang="0">
                <a:pos x="connsiteX23654" y="connsiteY23654"/>
              </a:cxn>
              <a:cxn ang="0">
                <a:pos x="connsiteX23655" y="connsiteY23655"/>
              </a:cxn>
              <a:cxn ang="0">
                <a:pos x="connsiteX23656" y="connsiteY23656"/>
              </a:cxn>
              <a:cxn ang="0">
                <a:pos x="connsiteX23657" y="connsiteY23657"/>
              </a:cxn>
              <a:cxn ang="0">
                <a:pos x="connsiteX23658" y="connsiteY23658"/>
              </a:cxn>
              <a:cxn ang="0">
                <a:pos x="connsiteX23659" y="connsiteY23659"/>
              </a:cxn>
              <a:cxn ang="0">
                <a:pos x="connsiteX23660" y="connsiteY23660"/>
              </a:cxn>
              <a:cxn ang="0">
                <a:pos x="connsiteX23661" y="connsiteY23661"/>
              </a:cxn>
              <a:cxn ang="0">
                <a:pos x="connsiteX23662" y="connsiteY23662"/>
              </a:cxn>
              <a:cxn ang="0">
                <a:pos x="connsiteX23663" y="connsiteY23663"/>
              </a:cxn>
              <a:cxn ang="0">
                <a:pos x="connsiteX23664" y="connsiteY23664"/>
              </a:cxn>
              <a:cxn ang="0">
                <a:pos x="connsiteX23665" y="connsiteY23665"/>
              </a:cxn>
              <a:cxn ang="0">
                <a:pos x="connsiteX23666" y="connsiteY23666"/>
              </a:cxn>
              <a:cxn ang="0">
                <a:pos x="connsiteX23667" y="connsiteY23667"/>
              </a:cxn>
              <a:cxn ang="0">
                <a:pos x="connsiteX23668" y="connsiteY23668"/>
              </a:cxn>
              <a:cxn ang="0">
                <a:pos x="connsiteX23669" y="connsiteY23669"/>
              </a:cxn>
              <a:cxn ang="0">
                <a:pos x="connsiteX23670" y="connsiteY23670"/>
              </a:cxn>
              <a:cxn ang="0">
                <a:pos x="connsiteX23671" y="connsiteY23671"/>
              </a:cxn>
              <a:cxn ang="0">
                <a:pos x="connsiteX23672" y="connsiteY23672"/>
              </a:cxn>
              <a:cxn ang="0">
                <a:pos x="connsiteX23673" y="connsiteY23673"/>
              </a:cxn>
              <a:cxn ang="0">
                <a:pos x="connsiteX23674" y="connsiteY23674"/>
              </a:cxn>
              <a:cxn ang="0">
                <a:pos x="connsiteX23675" y="connsiteY23675"/>
              </a:cxn>
              <a:cxn ang="0">
                <a:pos x="connsiteX23676" y="connsiteY23676"/>
              </a:cxn>
              <a:cxn ang="0">
                <a:pos x="connsiteX23677" y="connsiteY23677"/>
              </a:cxn>
              <a:cxn ang="0">
                <a:pos x="connsiteX23678" y="connsiteY23678"/>
              </a:cxn>
              <a:cxn ang="0">
                <a:pos x="connsiteX23679" y="connsiteY23679"/>
              </a:cxn>
              <a:cxn ang="0">
                <a:pos x="connsiteX23680" y="connsiteY23680"/>
              </a:cxn>
              <a:cxn ang="0">
                <a:pos x="connsiteX23681" y="connsiteY23681"/>
              </a:cxn>
              <a:cxn ang="0">
                <a:pos x="connsiteX23682" y="connsiteY23682"/>
              </a:cxn>
              <a:cxn ang="0">
                <a:pos x="connsiteX23683" y="connsiteY23683"/>
              </a:cxn>
              <a:cxn ang="0">
                <a:pos x="connsiteX23684" y="connsiteY23684"/>
              </a:cxn>
              <a:cxn ang="0">
                <a:pos x="connsiteX23685" y="connsiteY23685"/>
              </a:cxn>
              <a:cxn ang="0">
                <a:pos x="connsiteX23686" y="connsiteY23686"/>
              </a:cxn>
              <a:cxn ang="0">
                <a:pos x="connsiteX23687" y="connsiteY23687"/>
              </a:cxn>
              <a:cxn ang="0">
                <a:pos x="connsiteX23688" y="connsiteY23688"/>
              </a:cxn>
              <a:cxn ang="0">
                <a:pos x="connsiteX23689" y="connsiteY23689"/>
              </a:cxn>
              <a:cxn ang="0">
                <a:pos x="connsiteX23690" y="connsiteY23690"/>
              </a:cxn>
              <a:cxn ang="0">
                <a:pos x="connsiteX23691" y="connsiteY23691"/>
              </a:cxn>
              <a:cxn ang="0">
                <a:pos x="connsiteX23692" y="connsiteY23692"/>
              </a:cxn>
              <a:cxn ang="0">
                <a:pos x="connsiteX23693" y="connsiteY23693"/>
              </a:cxn>
              <a:cxn ang="0">
                <a:pos x="connsiteX23694" y="connsiteY23694"/>
              </a:cxn>
              <a:cxn ang="0">
                <a:pos x="connsiteX23695" y="connsiteY23695"/>
              </a:cxn>
              <a:cxn ang="0">
                <a:pos x="connsiteX23696" y="connsiteY23696"/>
              </a:cxn>
              <a:cxn ang="0">
                <a:pos x="connsiteX23697" y="connsiteY23697"/>
              </a:cxn>
              <a:cxn ang="0">
                <a:pos x="connsiteX23698" y="connsiteY23698"/>
              </a:cxn>
              <a:cxn ang="0">
                <a:pos x="connsiteX23699" y="connsiteY23699"/>
              </a:cxn>
              <a:cxn ang="0">
                <a:pos x="connsiteX23700" y="connsiteY23700"/>
              </a:cxn>
              <a:cxn ang="0">
                <a:pos x="connsiteX23701" y="connsiteY23701"/>
              </a:cxn>
              <a:cxn ang="0">
                <a:pos x="connsiteX23702" y="connsiteY23702"/>
              </a:cxn>
              <a:cxn ang="0">
                <a:pos x="connsiteX23703" y="connsiteY23703"/>
              </a:cxn>
              <a:cxn ang="0">
                <a:pos x="connsiteX23704" y="connsiteY23704"/>
              </a:cxn>
              <a:cxn ang="0">
                <a:pos x="connsiteX23705" y="connsiteY23705"/>
              </a:cxn>
              <a:cxn ang="0">
                <a:pos x="connsiteX23706" y="connsiteY23706"/>
              </a:cxn>
              <a:cxn ang="0">
                <a:pos x="connsiteX23707" y="connsiteY23707"/>
              </a:cxn>
              <a:cxn ang="0">
                <a:pos x="connsiteX23708" y="connsiteY23708"/>
              </a:cxn>
              <a:cxn ang="0">
                <a:pos x="connsiteX23709" y="connsiteY23709"/>
              </a:cxn>
              <a:cxn ang="0">
                <a:pos x="connsiteX23710" y="connsiteY23710"/>
              </a:cxn>
              <a:cxn ang="0">
                <a:pos x="connsiteX23711" y="connsiteY23711"/>
              </a:cxn>
              <a:cxn ang="0">
                <a:pos x="connsiteX23712" y="connsiteY23712"/>
              </a:cxn>
              <a:cxn ang="0">
                <a:pos x="connsiteX23713" y="connsiteY23713"/>
              </a:cxn>
              <a:cxn ang="0">
                <a:pos x="connsiteX23714" y="connsiteY23714"/>
              </a:cxn>
              <a:cxn ang="0">
                <a:pos x="connsiteX23715" y="connsiteY23715"/>
              </a:cxn>
              <a:cxn ang="0">
                <a:pos x="connsiteX23716" y="connsiteY23716"/>
              </a:cxn>
              <a:cxn ang="0">
                <a:pos x="connsiteX23717" y="connsiteY23717"/>
              </a:cxn>
              <a:cxn ang="0">
                <a:pos x="connsiteX23718" y="connsiteY23718"/>
              </a:cxn>
              <a:cxn ang="0">
                <a:pos x="connsiteX23719" y="connsiteY23719"/>
              </a:cxn>
              <a:cxn ang="0">
                <a:pos x="connsiteX23720" y="connsiteY23720"/>
              </a:cxn>
              <a:cxn ang="0">
                <a:pos x="connsiteX23721" y="connsiteY23721"/>
              </a:cxn>
              <a:cxn ang="0">
                <a:pos x="connsiteX23722" y="connsiteY23722"/>
              </a:cxn>
              <a:cxn ang="0">
                <a:pos x="connsiteX23723" y="connsiteY23723"/>
              </a:cxn>
              <a:cxn ang="0">
                <a:pos x="connsiteX23724" y="connsiteY23724"/>
              </a:cxn>
              <a:cxn ang="0">
                <a:pos x="connsiteX23725" y="connsiteY23725"/>
              </a:cxn>
              <a:cxn ang="0">
                <a:pos x="connsiteX23726" y="connsiteY23726"/>
              </a:cxn>
              <a:cxn ang="0">
                <a:pos x="connsiteX23727" y="connsiteY23727"/>
              </a:cxn>
              <a:cxn ang="0">
                <a:pos x="connsiteX23728" y="connsiteY23728"/>
              </a:cxn>
              <a:cxn ang="0">
                <a:pos x="connsiteX23729" y="connsiteY23729"/>
              </a:cxn>
              <a:cxn ang="0">
                <a:pos x="connsiteX23730" y="connsiteY23730"/>
              </a:cxn>
              <a:cxn ang="0">
                <a:pos x="connsiteX23731" y="connsiteY23731"/>
              </a:cxn>
              <a:cxn ang="0">
                <a:pos x="connsiteX23732" y="connsiteY23732"/>
              </a:cxn>
              <a:cxn ang="0">
                <a:pos x="connsiteX23733" y="connsiteY23733"/>
              </a:cxn>
              <a:cxn ang="0">
                <a:pos x="connsiteX23734" y="connsiteY23734"/>
              </a:cxn>
              <a:cxn ang="0">
                <a:pos x="connsiteX23735" y="connsiteY23735"/>
              </a:cxn>
              <a:cxn ang="0">
                <a:pos x="connsiteX23736" y="connsiteY23736"/>
              </a:cxn>
              <a:cxn ang="0">
                <a:pos x="connsiteX23737" y="connsiteY23737"/>
              </a:cxn>
              <a:cxn ang="0">
                <a:pos x="connsiteX23738" y="connsiteY23738"/>
              </a:cxn>
              <a:cxn ang="0">
                <a:pos x="connsiteX23739" y="connsiteY23739"/>
              </a:cxn>
              <a:cxn ang="0">
                <a:pos x="connsiteX23740" y="connsiteY23740"/>
              </a:cxn>
              <a:cxn ang="0">
                <a:pos x="connsiteX23741" y="connsiteY23741"/>
              </a:cxn>
              <a:cxn ang="0">
                <a:pos x="connsiteX23742" y="connsiteY23742"/>
              </a:cxn>
              <a:cxn ang="0">
                <a:pos x="connsiteX23743" y="connsiteY23743"/>
              </a:cxn>
              <a:cxn ang="0">
                <a:pos x="connsiteX23744" y="connsiteY23744"/>
              </a:cxn>
              <a:cxn ang="0">
                <a:pos x="connsiteX23745" y="connsiteY23745"/>
              </a:cxn>
              <a:cxn ang="0">
                <a:pos x="connsiteX23746" y="connsiteY23746"/>
              </a:cxn>
              <a:cxn ang="0">
                <a:pos x="connsiteX23747" y="connsiteY23747"/>
              </a:cxn>
              <a:cxn ang="0">
                <a:pos x="connsiteX23748" y="connsiteY23748"/>
              </a:cxn>
              <a:cxn ang="0">
                <a:pos x="connsiteX23749" y="connsiteY23749"/>
              </a:cxn>
              <a:cxn ang="0">
                <a:pos x="connsiteX23750" y="connsiteY23750"/>
              </a:cxn>
              <a:cxn ang="0">
                <a:pos x="connsiteX23751" y="connsiteY23751"/>
              </a:cxn>
              <a:cxn ang="0">
                <a:pos x="connsiteX23752" y="connsiteY23752"/>
              </a:cxn>
              <a:cxn ang="0">
                <a:pos x="connsiteX23753" y="connsiteY23753"/>
              </a:cxn>
              <a:cxn ang="0">
                <a:pos x="connsiteX23754" y="connsiteY23754"/>
              </a:cxn>
              <a:cxn ang="0">
                <a:pos x="connsiteX23755" y="connsiteY23755"/>
              </a:cxn>
              <a:cxn ang="0">
                <a:pos x="connsiteX23756" y="connsiteY23756"/>
              </a:cxn>
              <a:cxn ang="0">
                <a:pos x="connsiteX23757" y="connsiteY23757"/>
              </a:cxn>
              <a:cxn ang="0">
                <a:pos x="connsiteX23758" y="connsiteY23758"/>
              </a:cxn>
              <a:cxn ang="0">
                <a:pos x="connsiteX23759" y="connsiteY23759"/>
              </a:cxn>
              <a:cxn ang="0">
                <a:pos x="connsiteX23760" y="connsiteY23760"/>
              </a:cxn>
              <a:cxn ang="0">
                <a:pos x="connsiteX23761" y="connsiteY23761"/>
              </a:cxn>
              <a:cxn ang="0">
                <a:pos x="connsiteX23762" y="connsiteY23762"/>
              </a:cxn>
              <a:cxn ang="0">
                <a:pos x="connsiteX23763" y="connsiteY23763"/>
              </a:cxn>
              <a:cxn ang="0">
                <a:pos x="connsiteX23764" y="connsiteY23764"/>
              </a:cxn>
              <a:cxn ang="0">
                <a:pos x="connsiteX23765" y="connsiteY23765"/>
              </a:cxn>
              <a:cxn ang="0">
                <a:pos x="connsiteX23766" y="connsiteY23766"/>
              </a:cxn>
              <a:cxn ang="0">
                <a:pos x="connsiteX23767" y="connsiteY23767"/>
              </a:cxn>
              <a:cxn ang="0">
                <a:pos x="connsiteX23768" y="connsiteY23768"/>
              </a:cxn>
              <a:cxn ang="0">
                <a:pos x="connsiteX23769" y="connsiteY23769"/>
              </a:cxn>
              <a:cxn ang="0">
                <a:pos x="connsiteX23770" y="connsiteY23770"/>
              </a:cxn>
              <a:cxn ang="0">
                <a:pos x="connsiteX23771" y="connsiteY23771"/>
              </a:cxn>
              <a:cxn ang="0">
                <a:pos x="connsiteX23772" y="connsiteY23772"/>
              </a:cxn>
              <a:cxn ang="0">
                <a:pos x="connsiteX23773" y="connsiteY23773"/>
              </a:cxn>
              <a:cxn ang="0">
                <a:pos x="connsiteX23774" y="connsiteY23774"/>
              </a:cxn>
              <a:cxn ang="0">
                <a:pos x="connsiteX23775" y="connsiteY23775"/>
              </a:cxn>
              <a:cxn ang="0">
                <a:pos x="connsiteX23776" y="connsiteY23776"/>
              </a:cxn>
              <a:cxn ang="0">
                <a:pos x="connsiteX23777" y="connsiteY23777"/>
              </a:cxn>
              <a:cxn ang="0">
                <a:pos x="connsiteX23778" y="connsiteY23778"/>
              </a:cxn>
              <a:cxn ang="0">
                <a:pos x="connsiteX23779" y="connsiteY23779"/>
              </a:cxn>
              <a:cxn ang="0">
                <a:pos x="connsiteX23780" y="connsiteY23780"/>
              </a:cxn>
              <a:cxn ang="0">
                <a:pos x="connsiteX23781" y="connsiteY23781"/>
              </a:cxn>
              <a:cxn ang="0">
                <a:pos x="connsiteX23782" y="connsiteY23782"/>
              </a:cxn>
              <a:cxn ang="0">
                <a:pos x="connsiteX23783" y="connsiteY23783"/>
              </a:cxn>
              <a:cxn ang="0">
                <a:pos x="connsiteX23784" y="connsiteY23784"/>
              </a:cxn>
              <a:cxn ang="0">
                <a:pos x="connsiteX23785" y="connsiteY23785"/>
              </a:cxn>
              <a:cxn ang="0">
                <a:pos x="connsiteX23786" y="connsiteY23786"/>
              </a:cxn>
              <a:cxn ang="0">
                <a:pos x="connsiteX23787" y="connsiteY23787"/>
              </a:cxn>
              <a:cxn ang="0">
                <a:pos x="connsiteX23788" y="connsiteY23788"/>
              </a:cxn>
              <a:cxn ang="0">
                <a:pos x="connsiteX23789" y="connsiteY23789"/>
              </a:cxn>
              <a:cxn ang="0">
                <a:pos x="connsiteX23790" y="connsiteY23790"/>
              </a:cxn>
              <a:cxn ang="0">
                <a:pos x="connsiteX23791" y="connsiteY23791"/>
              </a:cxn>
              <a:cxn ang="0">
                <a:pos x="connsiteX23792" y="connsiteY23792"/>
              </a:cxn>
              <a:cxn ang="0">
                <a:pos x="connsiteX23793" y="connsiteY23793"/>
              </a:cxn>
              <a:cxn ang="0">
                <a:pos x="connsiteX23794" y="connsiteY23794"/>
              </a:cxn>
              <a:cxn ang="0">
                <a:pos x="connsiteX23795" y="connsiteY23795"/>
              </a:cxn>
              <a:cxn ang="0">
                <a:pos x="connsiteX23796" y="connsiteY23796"/>
              </a:cxn>
              <a:cxn ang="0">
                <a:pos x="connsiteX23797" y="connsiteY23797"/>
              </a:cxn>
              <a:cxn ang="0">
                <a:pos x="connsiteX23798" y="connsiteY23798"/>
              </a:cxn>
              <a:cxn ang="0">
                <a:pos x="connsiteX23799" y="connsiteY23799"/>
              </a:cxn>
              <a:cxn ang="0">
                <a:pos x="connsiteX23800" y="connsiteY23800"/>
              </a:cxn>
              <a:cxn ang="0">
                <a:pos x="connsiteX23801" y="connsiteY23801"/>
              </a:cxn>
              <a:cxn ang="0">
                <a:pos x="connsiteX23802" y="connsiteY23802"/>
              </a:cxn>
              <a:cxn ang="0">
                <a:pos x="connsiteX23803" y="connsiteY23803"/>
              </a:cxn>
              <a:cxn ang="0">
                <a:pos x="connsiteX23804" y="connsiteY23804"/>
              </a:cxn>
              <a:cxn ang="0">
                <a:pos x="connsiteX23805" y="connsiteY23805"/>
              </a:cxn>
              <a:cxn ang="0">
                <a:pos x="connsiteX23806" y="connsiteY23806"/>
              </a:cxn>
              <a:cxn ang="0">
                <a:pos x="connsiteX23807" y="connsiteY23807"/>
              </a:cxn>
              <a:cxn ang="0">
                <a:pos x="connsiteX23808" y="connsiteY23808"/>
              </a:cxn>
              <a:cxn ang="0">
                <a:pos x="connsiteX23809" y="connsiteY23809"/>
              </a:cxn>
              <a:cxn ang="0">
                <a:pos x="connsiteX23810" y="connsiteY23810"/>
              </a:cxn>
              <a:cxn ang="0">
                <a:pos x="connsiteX23811" y="connsiteY23811"/>
              </a:cxn>
              <a:cxn ang="0">
                <a:pos x="connsiteX23812" y="connsiteY23812"/>
              </a:cxn>
              <a:cxn ang="0">
                <a:pos x="connsiteX23813" y="connsiteY23813"/>
              </a:cxn>
              <a:cxn ang="0">
                <a:pos x="connsiteX23814" y="connsiteY23814"/>
              </a:cxn>
              <a:cxn ang="0">
                <a:pos x="connsiteX23815" y="connsiteY23815"/>
              </a:cxn>
              <a:cxn ang="0">
                <a:pos x="connsiteX23816" y="connsiteY23816"/>
              </a:cxn>
              <a:cxn ang="0">
                <a:pos x="connsiteX23817" y="connsiteY23817"/>
              </a:cxn>
              <a:cxn ang="0">
                <a:pos x="connsiteX23818" y="connsiteY23818"/>
              </a:cxn>
              <a:cxn ang="0">
                <a:pos x="connsiteX23819" y="connsiteY23819"/>
              </a:cxn>
              <a:cxn ang="0">
                <a:pos x="connsiteX23820" y="connsiteY23820"/>
              </a:cxn>
              <a:cxn ang="0">
                <a:pos x="connsiteX23821" y="connsiteY23821"/>
              </a:cxn>
              <a:cxn ang="0">
                <a:pos x="connsiteX23822" y="connsiteY23822"/>
              </a:cxn>
              <a:cxn ang="0">
                <a:pos x="connsiteX23823" y="connsiteY23823"/>
              </a:cxn>
              <a:cxn ang="0">
                <a:pos x="connsiteX23824" y="connsiteY23824"/>
              </a:cxn>
              <a:cxn ang="0">
                <a:pos x="connsiteX23825" y="connsiteY23825"/>
              </a:cxn>
              <a:cxn ang="0">
                <a:pos x="connsiteX23826" y="connsiteY23826"/>
              </a:cxn>
              <a:cxn ang="0">
                <a:pos x="connsiteX23827" y="connsiteY23827"/>
              </a:cxn>
              <a:cxn ang="0">
                <a:pos x="connsiteX23828" y="connsiteY23828"/>
              </a:cxn>
              <a:cxn ang="0">
                <a:pos x="connsiteX23829" y="connsiteY23829"/>
              </a:cxn>
              <a:cxn ang="0">
                <a:pos x="connsiteX23830" y="connsiteY23830"/>
              </a:cxn>
              <a:cxn ang="0">
                <a:pos x="connsiteX23831" y="connsiteY23831"/>
              </a:cxn>
              <a:cxn ang="0">
                <a:pos x="connsiteX23832" y="connsiteY23832"/>
              </a:cxn>
              <a:cxn ang="0">
                <a:pos x="connsiteX23833" y="connsiteY23833"/>
              </a:cxn>
              <a:cxn ang="0">
                <a:pos x="connsiteX23834" y="connsiteY23834"/>
              </a:cxn>
              <a:cxn ang="0">
                <a:pos x="connsiteX23835" y="connsiteY23835"/>
              </a:cxn>
              <a:cxn ang="0">
                <a:pos x="connsiteX23836" y="connsiteY23836"/>
              </a:cxn>
              <a:cxn ang="0">
                <a:pos x="connsiteX23837" y="connsiteY23837"/>
              </a:cxn>
              <a:cxn ang="0">
                <a:pos x="connsiteX23838" y="connsiteY23838"/>
              </a:cxn>
              <a:cxn ang="0">
                <a:pos x="connsiteX23839" y="connsiteY23839"/>
              </a:cxn>
              <a:cxn ang="0">
                <a:pos x="connsiteX23840" y="connsiteY23840"/>
              </a:cxn>
              <a:cxn ang="0">
                <a:pos x="connsiteX23841" y="connsiteY23841"/>
              </a:cxn>
              <a:cxn ang="0">
                <a:pos x="connsiteX23842" y="connsiteY23842"/>
              </a:cxn>
              <a:cxn ang="0">
                <a:pos x="connsiteX23843" y="connsiteY23843"/>
              </a:cxn>
              <a:cxn ang="0">
                <a:pos x="connsiteX23844" y="connsiteY23844"/>
              </a:cxn>
              <a:cxn ang="0">
                <a:pos x="connsiteX23845" y="connsiteY23845"/>
              </a:cxn>
              <a:cxn ang="0">
                <a:pos x="connsiteX23846" y="connsiteY23846"/>
              </a:cxn>
              <a:cxn ang="0">
                <a:pos x="connsiteX23847" y="connsiteY23847"/>
              </a:cxn>
              <a:cxn ang="0">
                <a:pos x="connsiteX23848" y="connsiteY23848"/>
              </a:cxn>
              <a:cxn ang="0">
                <a:pos x="connsiteX23849" y="connsiteY23849"/>
              </a:cxn>
              <a:cxn ang="0">
                <a:pos x="connsiteX23850" y="connsiteY23850"/>
              </a:cxn>
              <a:cxn ang="0">
                <a:pos x="connsiteX23851" y="connsiteY23851"/>
              </a:cxn>
              <a:cxn ang="0">
                <a:pos x="connsiteX23852" y="connsiteY23852"/>
              </a:cxn>
              <a:cxn ang="0">
                <a:pos x="connsiteX23853" y="connsiteY23853"/>
              </a:cxn>
              <a:cxn ang="0">
                <a:pos x="connsiteX23854" y="connsiteY23854"/>
              </a:cxn>
              <a:cxn ang="0">
                <a:pos x="connsiteX23855" y="connsiteY23855"/>
              </a:cxn>
              <a:cxn ang="0">
                <a:pos x="connsiteX23856" y="connsiteY23856"/>
              </a:cxn>
              <a:cxn ang="0">
                <a:pos x="connsiteX23857" y="connsiteY23857"/>
              </a:cxn>
              <a:cxn ang="0">
                <a:pos x="connsiteX23858" y="connsiteY23858"/>
              </a:cxn>
              <a:cxn ang="0">
                <a:pos x="connsiteX23859" y="connsiteY23859"/>
              </a:cxn>
              <a:cxn ang="0">
                <a:pos x="connsiteX23860" y="connsiteY23860"/>
              </a:cxn>
              <a:cxn ang="0">
                <a:pos x="connsiteX23861" y="connsiteY23861"/>
              </a:cxn>
              <a:cxn ang="0">
                <a:pos x="connsiteX23862" y="connsiteY23862"/>
              </a:cxn>
              <a:cxn ang="0">
                <a:pos x="connsiteX23863" y="connsiteY23863"/>
              </a:cxn>
              <a:cxn ang="0">
                <a:pos x="connsiteX23864" y="connsiteY23864"/>
              </a:cxn>
              <a:cxn ang="0">
                <a:pos x="connsiteX23865" y="connsiteY23865"/>
              </a:cxn>
              <a:cxn ang="0">
                <a:pos x="connsiteX23866" y="connsiteY23866"/>
              </a:cxn>
              <a:cxn ang="0">
                <a:pos x="connsiteX23867" y="connsiteY23867"/>
              </a:cxn>
              <a:cxn ang="0">
                <a:pos x="connsiteX23868" y="connsiteY23868"/>
              </a:cxn>
              <a:cxn ang="0">
                <a:pos x="connsiteX23869" y="connsiteY23869"/>
              </a:cxn>
              <a:cxn ang="0">
                <a:pos x="connsiteX23870" y="connsiteY23870"/>
              </a:cxn>
              <a:cxn ang="0">
                <a:pos x="connsiteX23871" y="connsiteY23871"/>
              </a:cxn>
              <a:cxn ang="0">
                <a:pos x="connsiteX23872" y="connsiteY23872"/>
              </a:cxn>
              <a:cxn ang="0">
                <a:pos x="connsiteX23873" y="connsiteY23873"/>
              </a:cxn>
              <a:cxn ang="0">
                <a:pos x="connsiteX23874" y="connsiteY23874"/>
              </a:cxn>
              <a:cxn ang="0">
                <a:pos x="connsiteX23875" y="connsiteY23875"/>
              </a:cxn>
              <a:cxn ang="0">
                <a:pos x="connsiteX23876" y="connsiteY23876"/>
              </a:cxn>
              <a:cxn ang="0">
                <a:pos x="connsiteX23877" y="connsiteY23877"/>
              </a:cxn>
              <a:cxn ang="0">
                <a:pos x="connsiteX23878" y="connsiteY23878"/>
              </a:cxn>
              <a:cxn ang="0">
                <a:pos x="connsiteX23879" y="connsiteY23879"/>
              </a:cxn>
              <a:cxn ang="0">
                <a:pos x="connsiteX23880" y="connsiteY23880"/>
              </a:cxn>
              <a:cxn ang="0">
                <a:pos x="connsiteX23881" y="connsiteY23881"/>
              </a:cxn>
              <a:cxn ang="0">
                <a:pos x="connsiteX23882" y="connsiteY23882"/>
              </a:cxn>
              <a:cxn ang="0">
                <a:pos x="connsiteX23883" y="connsiteY23883"/>
              </a:cxn>
              <a:cxn ang="0">
                <a:pos x="connsiteX23884" y="connsiteY23884"/>
              </a:cxn>
              <a:cxn ang="0">
                <a:pos x="connsiteX23885" y="connsiteY23885"/>
              </a:cxn>
              <a:cxn ang="0">
                <a:pos x="connsiteX23886" y="connsiteY23886"/>
              </a:cxn>
              <a:cxn ang="0">
                <a:pos x="connsiteX23887" y="connsiteY23887"/>
              </a:cxn>
              <a:cxn ang="0">
                <a:pos x="connsiteX23888" y="connsiteY23888"/>
              </a:cxn>
              <a:cxn ang="0">
                <a:pos x="connsiteX23889" y="connsiteY23889"/>
              </a:cxn>
              <a:cxn ang="0">
                <a:pos x="connsiteX23890" y="connsiteY23890"/>
              </a:cxn>
              <a:cxn ang="0">
                <a:pos x="connsiteX23891" y="connsiteY23891"/>
              </a:cxn>
              <a:cxn ang="0">
                <a:pos x="connsiteX23892" y="connsiteY23892"/>
              </a:cxn>
              <a:cxn ang="0">
                <a:pos x="connsiteX23893" y="connsiteY23893"/>
              </a:cxn>
              <a:cxn ang="0">
                <a:pos x="connsiteX23894" y="connsiteY23894"/>
              </a:cxn>
              <a:cxn ang="0">
                <a:pos x="connsiteX23895" y="connsiteY23895"/>
              </a:cxn>
              <a:cxn ang="0">
                <a:pos x="connsiteX23896" y="connsiteY23896"/>
              </a:cxn>
              <a:cxn ang="0">
                <a:pos x="connsiteX23897" y="connsiteY23897"/>
              </a:cxn>
              <a:cxn ang="0">
                <a:pos x="connsiteX23898" y="connsiteY23898"/>
              </a:cxn>
              <a:cxn ang="0">
                <a:pos x="connsiteX23899" y="connsiteY23899"/>
              </a:cxn>
              <a:cxn ang="0">
                <a:pos x="connsiteX23900" y="connsiteY23900"/>
              </a:cxn>
              <a:cxn ang="0">
                <a:pos x="connsiteX23901" y="connsiteY23901"/>
              </a:cxn>
              <a:cxn ang="0">
                <a:pos x="connsiteX23902" y="connsiteY23902"/>
              </a:cxn>
              <a:cxn ang="0">
                <a:pos x="connsiteX23903" y="connsiteY23903"/>
              </a:cxn>
              <a:cxn ang="0">
                <a:pos x="connsiteX23904" y="connsiteY23904"/>
              </a:cxn>
              <a:cxn ang="0">
                <a:pos x="connsiteX23905" y="connsiteY23905"/>
              </a:cxn>
              <a:cxn ang="0">
                <a:pos x="connsiteX23906" y="connsiteY23906"/>
              </a:cxn>
              <a:cxn ang="0">
                <a:pos x="connsiteX23907" y="connsiteY23907"/>
              </a:cxn>
              <a:cxn ang="0">
                <a:pos x="connsiteX23908" y="connsiteY23908"/>
              </a:cxn>
              <a:cxn ang="0">
                <a:pos x="connsiteX23909" y="connsiteY23909"/>
              </a:cxn>
              <a:cxn ang="0">
                <a:pos x="connsiteX23910" y="connsiteY23910"/>
              </a:cxn>
              <a:cxn ang="0">
                <a:pos x="connsiteX23911" y="connsiteY23911"/>
              </a:cxn>
              <a:cxn ang="0">
                <a:pos x="connsiteX23912" y="connsiteY23912"/>
              </a:cxn>
              <a:cxn ang="0">
                <a:pos x="connsiteX23913" y="connsiteY23913"/>
              </a:cxn>
              <a:cxn ang="0">
                <a:pos x="connsiteX23914" y="connsiteY23914"/>
              </a:cxn>
              <a:cxn ang="0">
                <a:pos x="connsiteX23915" y="connsiteY23915"/>
              </a:cxn>
              <a:cxn ang="0">
                <a:pos x="connsiteX23916" y="connsiteY23916"/>
              </a:cxn>
              <a:cxn ang="0">
                <a:pos x="connsiteX23917" y="connsiteY23917"/>
              </a:cxn>
              <a:cxn ang="0">
                <a:pos x="connsiteX23918" y="connsiteY23918"/>
              </a:cxn>
              <a:cxn ang="0">
                <a:pos x="connsiteX23919" y="connsiteY23919"/>
              </a:cxn>
              <a:cxn ang="0">
                <a:pos x="connsiteX23920" y="connsiteY23920"/>
              </a:cxn>
              <a:cxn ang="0">
                <a:pos x="connsiteX23921" y="connsiteY23921"/>
              </a:cxn>
              <a:cxn ang="0">
                <a:pos x="connsiteX23922" y="connsiteY23922"/>
              </a:cxn>
              <a:cxn ang="0">
                <a:pos x="connsiteX23923" y="connsiteY23923"/>
              </a:cxn>
              <a:cxn ang="0">
                <a:pos x="connsiteX23924" y="connsiteY23924"/>
              </a:cxn>
              <a:cxn ang="0">
                <a:pos x="connsiteX23925" y="connsiteY23925"/>
              </a:cxn>
              <a:cxn ang="0">
                <a:pos x="connsiteX23926" y="connsiteY23926"/>
              </a:cxn>
              <a:cxn ang="0">
                <a:pos x="connsiteX23927" y="connsiteY23927"/>
              </a:cxn>
              <a:cxn ang="0">
                <a:pos x="connsiteX23928" y="connsiteY23928"/>
              </a:cxn>
              <a:cxn ang="0">
                <a:pos x="connsiteX23929" y="connsiteY23929"/>
              </a:cxn>
              <a:cxn ang="0">
                <a:pos x="connsiteX23930" y="connsiteY23930"/>
              </a:cxn>
              <a:cxn ang="0">
                <a:pos x="connsiteX23931" y="connsiteY23931"/>
              </a:cxn>
              <a:cxn ang="0">
                <a:pos x="connsiteX23932" y="connsiteY23932"/>
              </a:cxn>
              <a:cxn ang="0">
                <a:pos x="connsiteX23933" y="connsiteY23933"/>
              </a:cxn>
              <a:cxn ang="0">
                <a:pos x="connsiteX23934" y="connsiteY23934"/>
              </a:cxn>
              <a:cxn ang="0">
                <a:pos x="connsiteX23935" y="connsiteY23935"/>
              </a:cxn>
              <a:cxn ang="0">
                <a:pos x="connsiteX23936" y="connsiteY23936"/>
              </a:cxn>
              <a:cxn ang="0">
                <a:pos x="connsiteX23937" y="connsiteY23937"/>
              </a:cxn>
              <a:cxn ang="0">
                <a:pos x="connsiteX23938" y="connsiteY23938"/>
              </a:cxn>
              <a:cxn ang="0">
                <a:pos x="connsiteX23939" y="connsiteY23939"/>
              </a:cxn>
              <a:cxn ang="0">
                <a:pos x="connsiteX23940" y="connsiteY23940"/>
              </a:cxn>
              <a:cxn ang="0">
                <a:pos x="connsiteX23941" y="connsiteY23941"/>
              </a:cxn>
              <a:cxn ang="0">
                <a:pos x="connsiteX23942" y="connsiteY23942"/>
              </a:cxn>
              <a:cxn ang="0">
                <a:pos x="connsiteX23943" y="connsiteY23943"/>
              </a:cxn>
              <a:cxn ang="0">
                <a:pos x="connsiteX23944" y="connsiteY23944"/>
              </a:cxn>
              <a:cxn ang="0">
                <a:pos x="connsiteX23945" y="connsiteY23945"/>
              </a:cxn>
              <a:cxn ang="0">
                <a:pos x="connsiteX23946" y="connsiteY23946"/>
              </a:cxn>
              <a:cxn ang="0">
                <a:pos x="connsiteX23947" y="connsiteY23947"/>
              </a:cxn>
              <a:cxn ang="0">
                <a:pos x="connsiteX23948" y="connsiteY23948"/>
              </a:cxn>
              <a:cxn ang="0">
                <a:pos x="connsiteX23949" y="connsiteY23949"/>
              </a:cxn>
              <a:cxn ang="0">
                <a:pos x="connsiteX23950" y="connsiteY23950"/>
              </a:cxn>
              <a:cxn ang="0">
                <a:pos x="connsiteX23951" y="connsiteY23951"/>
              </a:cxn>
              <a:cxn ang="0">
                <a:pos x="connsiteX23952" y="connsiteY23952"/>
              </a:cxn>
              <a:cxn ang="0">
                <a:pos x="connsiteX23953" y="connsiteY23953"/>
              </a:cxn>
              <a:cxn ang="0">
                <a:pos x="connsiteX23954" y="connsiteY23954"/>
              </a:cxn>
              <a:cxn ang="0">
                <a:pos x="connsiteX23955" y="connsiteY23955"/>
              </a:cxn>
              <a:cxn ang="0">
                <a:pos x="connsiteX23956" y="connsiteY23956"/>
              </a:cxn>
              <a:cxn ang="0">
                <a:pos x="connsiteX23957" y="connsiteY23957"/>
              </a:cxn>
              <a:cxn ang="0">
                <a:pos x="connsiteX23958" y="connsiteY23958"/>
              </a:cxn>
              <a:cxn ang="0">
                <a:pos x="connsiteX23959" y="connsiteY23959"/>
              </a:cxn>
              <a:cxn ang="0">
                <a:pos x="connsiteX23960" y="connsiteY23960"/>
              </a:cxn>
              <a:cxn ang="0">
                <a:pos x="connsiteX23961" y="connsiteY23961"/>
              </a:cxn>
              <a:cxn ang="0">
                <a:pos x="connsiteX23962" y="connsiteY23962"/>
              </a:cxn>
              <a:cxn ang="0">
                <a:pos x="connsiteX23963" y="connsiteY23963"/>
              </a:cxn>
              <a:cxn ang="0">
                <a:pos x="connsiteX23964" y="connsiteY23964"/>
              </a:cxn>
              <a:cxn ang="0">
                <a:pos x="connsiteX23965" y="connsiteY23965"/>
              </a:cxn>
              <a:cxn ang="0">
                <a:pos x="connsiteX23966" y="connsiteY23966"/>
              </a:cxn>
              <a:cxn ang="0">
                <a:pos x="connsiteX23967" y="connsiteY23967"/>
              </a:cxn>
              <a:cxn ang="0">
                <a:pos x="connsiteX23968" y="connsiteY23968"/>
              </a:cxn>
              <a:cxn ang="0">
                <a:pos x="connsiteX23969" y="connsiteY23969"/>
              </a:cxn>
              <a:cxn ang="0">
                <a:pos x="connsiteX23970" y="connsiteY23970"/>
              </a:cxn>
              <a:cxn ang="0">
                <a:pos x="connsiteX23971" y="connsiteY23971"/>
              </a:cxn>
              <a:cxn ang="0">
                <a:pos x="connsiteX23972" y="connsiteY23972"/>
              </a:cxn>
              <a:cxn ang="0">
                <a:pos x="connsiteX23973" y="connsiteY23973"/>
              </a:cxn>
              <a:cxn ang="0">
                <a:pos x="connsiteX23974" y="connsiteY23974"/>
              </a:cxn>
              <a:cxn ang="0">
                <a:pos x="connsiteX23975" y="connsiteY23975"/>
              </a:cxn>
              <a:cxn ang="0">
                <a:pos x="connsiteX23976" y="connsiteY23976"/>
              </a:cxn>
              <a:cxn ang="0">
                <a:pos x="connsiteX23977" y="connsiteY23977"/>
              </a:cxn>
              <a:cxn ang="0">
                <a:pos x="connsiteX23978" y="connsiteY23978"/>
              </a:cxn>
              <a:cxn ang="0">
                <a:pos x="connsiteX23979" y="connsiteY23979"/>
              </a:cxn>
              <a:cxn ang="0">
                <a:pos x="connsiteX23980" y="connsiteY23980"/>
              </a:cxn>
              <a:cxn ang="0">
                <a:pos x="connsiteX23981" y="connsiteY23981"/>
              </a:cxn>
              <a:cxn ang="0">
                <a:pos x="connsiteX23982" y="connsiteY23982"/>
              </a:cxn>
              <a:cxn ang="0">
                <a:pos x="connsiteX23983" y="connsiteY23983"/>
              </a:cxn>
              <a:cxn ang="0">
                <a:pos x="connsiteX23984" y="connsiteY23984"/>
              </a:cxn>
              <a:cxn ang="0">
                <a:pos x="connsiteX23985" y="connsiteY23985"/>
              </a:cxn>
              <a:cxn ang="0">
                <a:pos x="connsiteX23986" y="connsiteY23986"/>
              </a:cxn>
              <a:cxn ang="0">
                <a:pos x="connsiteX23987" y="connsiteY23987"/>
              </a:cxn>
              <a:cxn ang="0">
                <a:pos x="connsiteX23988" y="connsiteY23988"/>
              </a:cxn>
              <a:cxn ang="0">
                <a:pos x="connsiteX23989" y="connsiteY23989"/>
              </a:cxn>
              <a:cxn ang="0">
                <a:pos x="connsiteX23990" y="connsiteY23990"/>
              </a:cxn>
              <a:cxn ang="0">
                <a:pos x="connsiteX23991" y="connsiteY23991"/>
              </a:cxn>
              <a:cxn ang="0">
                <a:pos x="connsiteX23992" y="connsiteY23992"/>
              </a:cxn>
              <a:cxn ang="0">
                <a:pos x="connsiteX23993" y="connsiteY23993"/>
              </a:cxn>
              <a:cxn ang="0">
                <a:pos x="connsiteX23994" y="connsiteY23994"/>
              </a:cxn>
              <a:cxn ang="0">
                <a:pos x="connsiteX23995" y="connsiteY23995"/>
              </a:cxn>
              <a:cxn ang="0">
                <a:pos x="connsiteX23996" y="connsiteY23996"/>
              </a:cxn>
              <a:cxn ang="0">
                <a:pos x="connsiteX23997" y="connsiteY23997"/>
              </a:cxn>
              <a:cxn ang="0">
                <a:pos x="connsiteX23998" y="connsiteY23998"/>
              </a:cxn>
              <a:cxn ang="0">
                <a:pos x="connsiteX23999" y="connsiteY23999"/>
              </a:cxn>
              <a:cxn ang="0">
                <a:pos x="connsiteX24000" y="connsiteY24000"/>
              </a:cxn>
              <a:cxn ang="0">
                <a:pos x="connsiteX24001" y="connsiteY24001"/>
              </a:cxn>
              <a:cxn ang="0">
                <a:pos x="connsiteX24002" y="connsiteY24002"/>
              </a:cxn>
              <a:cxn ang="0">
                <a:pos x="connsiteX24003" y="connsiteY24003"/>
              </a:cxn>
              <a:cxn ang="0">
                <a:pos x="connsiteX24004" y="connsiteY24004"/>
              </a:cxn>
              <a:cxn ang="0">
                <a:pos x="connsiteX24005" y="connsiteY24005"/>
              </a:cxn>
              <a:cxn ang="0">
                <a:pos x="connsiteX24006" y="connsiteY24006"/>
              </a:cxn>
              <a:cxn ang="0">
                <a:pos x="connsiteX24007" y="connsiteY24007"/>
              </a:cxn>
              <a:cxn ang="0">
                <a:pos x="connsiteX24008" y="connsiteY24008"/>
              </a:cxn>
              <a:cxn ang="0">
                <a:pos x="connsiteX24009" y="connsiteY24009"/>
              </a:cxn>
              <a:cxn ang="0">
                <a:pos x="connsiteX24010" y="connsiteY24010"/>
              </a:cxn>
              <a:cxn ang="0">
                <a:pos x="connsiteX24011" y="connsiteY24011"/>
              </a:cxn>
              <a:cxn ang="0">
                <a:pos x="connsiteX24012" y="connsiteY24012"/>
              </a:cxn>
              <a:cxn ang="0">
                <a:pos x="connsiteX24013" y="connsiteY24013"/>
              </a:cxn>
              <a:cxn ang="0">
                <a:pos x="connsiteX24014" y="connsiteY24014"/>
              </a:cxn>
              <a:cxn ang="0">
                <a:pos x="connsiteX24015" y="connsiteY24015"/>
              </a:cxn>
              <a:cxn ang="0">
                <a:pos x="connsiteX24016" y="connsiteY24016"/>
              </a:cxn>
              <a:cxn ang="0">
                <a:pos x="connsiteX24017" y="connsiteY24017"/>
              </a:cxn>
              <a:cxn ang="0">
                <a:pos x="connsiteX24018" y="connsiteY24018"/>
              </a:cxn>
              <a:cxn ang="0">
                <a:pos x="connsiteX24019" y="connsiteY24019"/>
              </a:cxn>
              <a:cxn ang="0">
                <a:pos x="connsiteX24020" y="connsiteY24020"/>
              </a:cxn>
              <a:cxn ang="0">
                <a:pos x="connsiteX24021" y="connsiteY24021"/>
              </a:cxn>
              <a:cxn ang="0">
                <a:pos x="connsiteX24022" y="connsiteY24022"/>
              </a:cxn>
              <a:cxn ang="0">
                <a:pos x="connsiteX24023" y="connsiteY24023"/>
              </a:cxn>
              <a:cxn ang="0">
                <a:pos x="connsiteX24024" y="connsiteY24024"/>
              </a:cxn>
              <a:cxn ang="0">
                <a:pos x="connsiteX24025" y="connsiteY24025"/>
              </a:cxn>
              <a:cxn ang="0">
                <a:pos x="connsiteX24026" y="connsiteY24026"/>
              </a:cxn>
              <a:cxn ang="0">
                <a:pos x="connsiteX24027" y="connsiteY24027"/>
              </a:cxn>
              <a:cxn ang="0">
                <a:pos x="connsiteX24028" y="connsiteY24028"/>
              </a:cxn>
              <a:cxn ang="0">
                <a:pos x="connsiteX24029" y="connsiteY24029"/>
              </a:cxn>
              <a:cxn ang="0">
                <a:pos x="connsiteX24030" y="connsiteY24030"/>
              </a:cxn>
              <a:cxn ang="0">
                <a:pos x="connsiteX24031" y="connsiteY24031"/>
              </a:cxn>
              <a:cxn ang="0">
                <a:pos x="connsiteX24032" y="connsiteY24032"/>
              </a:cxn>
              <a:cxn ang="0">
                <a:pos x="connsiteX24033" y="connsiteY24033"/>
              </a:cxn>
              <a:cxn ang="0">
                <a:pos x="connsiteX24034" y="connsiteY24034"/>
              </a:cxn>
              <a:cxn ang="0">
                <a:pos x="connsiteX24035" y="connsiteY24035"/>
              </a:cxn>
              <a:cxn ang="0">
                <a:pos x="connsiteX24036" y="connsiteY24036"/>
              </a:cxn>
              <a:cxn ang="0">
                <a:pos x="connsiteX24037" y="connsiteY24037"/>
              </a:cxn>
              <a:cxn ang="0">
                <a:pos x="connsiteX24038" y="connsiteY24038"/>
              </a:cxn>
              <a:cxn ang="0">
                <a:pos x="connsiteX24039" y="connsiteY24039"/>
              </a:cxn>
              <a:cxn ang="0">
                <a:pos x="connsiteX24040" y="connsiteY24040"/>
              </a:cxn>
              <a:cxn ang="0">
                <a:pos x="connsiteX24041" y="connsiteY24041"/>
              </a:cxn>
              <a:cxn ang="0">
                <a:pos x="connsiteX24042" y="connsiteY24042"/>
              </a:cxn>
              <a:cxn ang="0">
                <a:pos x="connsiteX24043" y="connsiteY24043"/>
              </a:cxn>
              <a:cxn ang="0">
                <a:pos x="connsiteX24044" y="connsiteY24044"/>
              </a:cxn>
              <a:cxn ang="0">
                <a:pos x="connsiteX24045" y="connsiteY24045"/>
              </a:cxn>
              <a:cxn ang="0">
                <a:pos x="connsiteX24046" y="connsiteY24046"/>
              </a:cxn>
              <a:cxn ang="0">
                <a:pos x="connsiteX24047" y="connsiteY24047"/>
              </a:cxn>
              <a:cxn ang="0">
                <a:pos x="connsiteX24048" y="connsiteY24048"/>
              </a:cxn>
              <a:cxn ang="0">
                <a:pos x="connsiteX24049" y="connsiteY24049"/>
              </a:cxn>
              <a:cxn ang="0">
                <a:pos x="connsiteX24050" y="connsiteY24050"/>
              </a:cxn>
              <a:cxn ang="0">
                <a:pos x="connsiteX24051" y="connsiteY24051"/>
              </a:cxn>
              <a:cxn ang="0">
                <a:pos x="connsiteX24052" y="connsiteY24052"/>
              </a:cxn>
              <a:cxn ang="0">
                <a:pos x="connsiteX24053" y="connsiteY24053"/>
              </a:cxn>
              <a:cxn ang="0">
                <a:pos x="connsiteX24054" y="connsiteY24054"/>
              </a:cxn>
              <a:cxn ang="0">
                <a:pos x="connsiteX24055" y="connsiteY24055"/>
              </a:cxn>
              <a:cxn ang="0">
                <a:pos x="connsiteX24056" y="connsiteY24056"/>
              </a:cxn>
              <a:cxn ang="0">
                <a:pos x="connsiteX24057" y="connsiteY24057"/>
              </a:cxn>
              <a:cxn ang="0">
                <a:pos x="connsiteX24058" y="connsiteY24058"/>
              </a:cxn>
              <a:cxn ang="0">
                <a:pos x="connsiteX24059" y="connsiteY24059"/>
              </a:cxn>
              <a:cxn ang="0">
                <a:pos x="connsiteX24060" y="connsiteY24060"/>
              </a:cxn>
              <a:cxn ang="0">
                <a:pos x="connsiteX24061" y="connsiteY24061"/>
              </a:cxn>
              <a:cxn ang="0">
                <a:pos x="connsiteX24062" y="connsiteY24062"/>
              </a:cxn>
              <a:cxn ang="0">
                <a:pos x="connsiteX24063" y="connsiteY24063"/>
              </a:cxn>
              <a:cxn ang="0">
                <a:pos x="connsiteX24064" y="connsiteY24064"/>
              </a:cxn>
              <a:cxn ang="0">
                <a:pos x="connsiteX24065" y="connsiteY24065"/>
              </a:cxn>
              <a:cxn ang="0">
                <a:pos x="connsiteX24066" y="connsiteY24066"/>
              </a:cxn>
              <a:cxn ang="0">
                <a:pos x="connsiteX24067" y="connsiteY24067"/>
              </a:cxn>
              <a:cxn ang="0">
                <a:pos x="connsiteX24068" y="connsiteY24068"/>
              </a:cxn>
              <a:cxn ang="0">
                <a:pos x="connsiteX24069" y="connsiteY24069"/>
              </a:cxn>
              <a:cxn ang="0">
                <a:pos x="connsiteX24070" y="connsiteY24070"/>
              </a:cxn>
              <a:cxn ang="0">
                <a:pos x="connsiteX24071" y="connsiteY24071"/>
              </a:cxn>
              <a:cxn ang="0">
                <a:pos x="connsiteX24072" y="connsiteY24072"/>
              </a:cxn>
              <a:cxn ang="0">
                <a:pos x="connsiteX24073" y="connsiteY24073"/>
              </a:cxn>
              <a:cxn ang="0">
                <a:pos x="connsiteX24074" y="connsiteY24074"/>
              </a:cxn>
              <a:cxn ang="0">
                <a:pos x="connsiteX24075" y="connsiteY24075"/>
              </a:cxn>
              <a:cxn ang="0">
                <a:pos x="connsiteX24076" y="connsiteY24076"/>
              </a:cxn>
              <a:cxn ang="0">
                <a:pos x="connsiteX24077" y="connsiteY24077"/>
              </a:cxn>
              <a:cxn ang="0">
                <a:pos x="connsiteX24078" y="connsiteY24078"/>
              </a:cxn>
              <a:cxn ang="0">
                <a:pos x="connsiteX24079" y="connsiteY24079"/>
              </a:cxn>
              <a:cxn ang="0">
                <a:pos x="connsiteX24080" y="connsiteY24080"/>
              </a:cxn>
              <a:cxn ang="0">
                <a:pos x="connsiteX24081" y="connsiteY24081"/>
              </a:cxn>
              <a:cxn ang="0">
                <a:pos x="connsiteX24082" y="connsiteY24082"/>
              </a:cxn>
              <a:cxn ang="0">
                <a:pos x="connsiteX24083" y="connsiteY24083"/>
              </a:cxn>
              <a:cxn ang="0">
                <a:pos x="connsiteX24084" y="connsiteY24084"/>
              </a:cxn>
              <a:cxn ang="0">
                <a:pos x="connsiteX24085" y="connsiteY24085"/>
              </a:cxn>
              <a:cxn ang="0">
                <a:pos x="connsiteX24086" y="connsiteY24086"/>
              </a:cxn>
              <a:cxn ang="0">
                <a:pos x="connsiteX24087" y="connsiteY24087"/>
              </a:cxn>
              <a:cxn ang="0">
                <a:pos x="connsiteX24088" y="connsiteY24088"/>
              </a:cxn>
              <a:cxn ang="0">
                <a:pos x="connsiteX24089" y="connsiteY24089"/>
              </a:cxn>
              <a:cxn ang="0">
                <a:pos x="connsiteX24090" y="connsiteY24090"/>
              </a:cxn>
              <a:cxn ang="0">
                <a:pos x="connsiteX24091" y="connsiteY24091"/>
              </a:cxn>
              <a:cxn ang="0">
                <a:pos x="connsiteX24092" y="connsiteY24092"/>
              </a:cxn>
              <a:cxn ang="0">
                <a:pos x="connsiteX24093" y="connsiteY24093"/>
              </a:cxn>
              <a:cxn ang="0">
                <a:pos x="connsiteX24094" y="connsiteY24094"/>
              </a:cxn>
              <a:cxn ang="0">
                <a:pos x="connsiteX24095" y="connsiteY24095"/>
              </a:cxn>
              <a:cxn ang="0">
                <a:pos x="connsiteX24096" y="connsiteY24096"/>
              </a:cxn>
              <a:cxn ang="0">
                <a:pos x="connsiteX24097" y="connsiteY24097"/>
              </a:cxn>
              <a:cxn ang="0">
                <a:pos x="connsiteX24098" y="connsiteY24098"/>
              </a:cxn>
              <a:cxn ang="0">
                <a:pos x="connsiteX24099" y="connsiteY24099"/>
              </a:cxn>
              <a:cxn ang="0">
                <a:pos x="connsiteX24100" y="connsiteY24100"/>
              </a:cxn>
              <a:cxn ang="0">
                <a:pos x="connsiteX24101" y="connsiteY24101"/>
              </a:cxn>
              <a:cxn ang="0">
                <a:pos x="connsiteX24102" y="connsiteY24102"/>
              </a:cxn>
              <a:cxn ang="0">
                <a:pos x="connsiteX24103" y="connsiteY24103"/>
              </a:cxn>
              <a:cxn ang="0">
                <a:pos x="connsiteX24104" y="connsiteY24104"/>
              </a:cxn>
              <a:cxn ang="0">
                <a:pos x="connsiteX24105" y="connsiteY24105"/>
              </a:cxn>
              <a:cxn ang="0">
                <a:pos x="connsiteX24106" y="connsiteY24106"/>
              </a:cxn>
              <a:cxn ang="0">
                <a:pos x="connsiteX24107" y="connsiteY24107"/>
              </a:cxn>
              <a:cxn ang="0">
                <a:pos x="connsiteX24108" y="connsiteY24108"/>
              </a:cxn>
              <a:cxn ang="0">
                <a:pos x="connsiteX24109" y="connsiteY24109"/>
              </a:cxn>
              <a:cxn ang="0">
                <a:pos x="connsiteX24110" y="connsiteY24110"/>
              </a:cxn>
              <a:cxn ang="0">
                <a:pos x="connsiteX24111" y="connsiteY24111"/>
              </a:cxn>
              <a:cxn ang="0">
                <a:pos x="connsiteX24112" y="connsiteY24112"/>
              </a:cxn>
              <a:cxn ang="0">
                <a:pos x="connsiteX24113" y="connsiteY24113"/>
              </a:cxn>
              <a:cxn ang="0">
                <a:pos x="connsiteX24114" y="connsiteY24114"/>
              </a:cxn>
              <a:cxn ang="0">
                <a:pos x="connsiteX24115" y="connsiteY24115"/>
              </a:cxn>
              <a:cxn ang="0">
                <a:pos x="connsiteX24116" y="connsiteY24116"/>
              </a:cxn>
              <a:cxn ang="0">
                <a:pos x="connsiteX24117" y="connsiteY24117"/>
              </a:cxn>
              <a:cxn ang="0">
                <a:pos x="connsiteX24118" y="connsiteY24118"/>
              </a:cxn>
              <a:cxn ang="0">
                <a:pos x="connsiteX24119" y="connsiteY24119"/>
              </a:cxn>
              <a:cxn ang="0">
                <a:pos x="connsiteX24120" y="connsiteY24120"/>
              </a:cxn>
              <a:cxn ang="0">
                <a:pos x="connsiteX24121" y="connsiteY24121"/>
              </a:cxn>
              <a:cxn ang="0">
                <a:pos x="connsiteX24122" y="connsiteY24122"/>
              </a:cxn>
              <a:cxn ang="0">
                <a:pos x="connsiteX24123" y="connsiteY24123"/>
              </a:cxn>
              <a:cxn ang="0">
                <a:pos x="connsiteX24124" y="connsiteY24124"/>
              </a:cxn>
              <a:cxn ang="0">
                <a:pos x="connsiteX24125" y="connsiteY24125"/>
              </a:cxn>
              <a:cxn ang="0">
                <a:pos x="connsiteX24126" y="connsiteY24126"/>
              </a:cxn>
              <a:cxn ang="0">
                <a:pos x="connsiteX24127" y="connsiteY24127"/>
              </a:cxn>
              <a:cxn ang="0">
                <a:pos x="connsiteX24128" y="connsiteY24128"/>
              </a:cxn>
              <a:cxn ang="0">
                <a:pos x="connsiteX24129" y="connsiteY24129"/>
              </a:cxn>
              <a:cxn ang="0">
                <a:pos x="connsiteX24130" y="connsiteY24130"/>
              </a:cxn>
              <a:cxn ang="0">
                <a:pos x="connsiteX24131" y="connsiteY24131"/>
              </a:cxn>
              <a:cxn ang="0">
                <a:pos x="connsiteX24132" y="connsiteY24132"/>
              </a:cxn>
              <a:cxn ang="0">
                <a:pos x="connsiteX24133" y="connsiteY24133"/>
              </a:cxn>
              <a:cxn ang="0">
                <a:pos x="connsiteX24134" y="connsiteY24134"/>
              </a:cxn>
              <a:cxn ang="0">
                <a:pos x="connsiteX24135" y="connsiteY24135"/>
              </a:cxn>
              <a:cxn ang="0">
                <a:pos x="connsiteX24136" y="connsiteY24136"/>
              </a:cxn>
              <a:cxn ang="0">
                <a:pos x="connsiteX24137" y="connsiteY24137"/>
              </a:cxn>
              <a:cxn ang="0">
                <a:pos x="connsiteX24138" y="connsiteY24138"/>
              </a:cxn>
              <a:cxn ang="0">
                <a:pos x="connsiteX24139" y="connsiteY24139"/>
              </a:cxn>
              <a:cxn ang="0">
                <a:pos x="connsiteX24140" y="connsiteY24140"/>
              </a:cxn>
              <a:cxn ang="0">
                <a:pos x="connsiteX24141" y="connsiteY24141"/>
              </a:cxn>
              <a:cxn ang="0">
                <a:pos x="connsiteX24142" y="connsiteY24142"/>
              </a:cxn>
              <a:cxn ang="0">
                <a:pos x="connsiteX24143" y="connsiteY24143"/>
              </a:cxn>
              <a:cxn ang="0">
                <a:pos x="connsiteX24144" y="connsiteY24144"/>
              </a:cxn>
              <a:cxn ang="0">
                <a:pos x="connsiteX24145" y="connsiteY24145"/>
              </a:cxn>
              <a:cxn ang="0">
                <a:pos x="connsiteX24146" y="connsiteY24146"/>
              </a:cxn>
              <a:cxn ang="0">
                <a:pos x="connsiteX24147" y="connsiteY24147"/>
              </a:cxn>
              <a:cxn ang="0">
                <a:pos x="connsiteX24148" y="connsiteY24148"/>
              </a:cxn>
              <a:cxn ang="0">
                <a:pos x="connsiteX24149" y="connsiteY24149"/>
              </a:cxn>
              <a:cxn ang="0">
                <a:pos x="connsiteX24150" y="connsiteY24150"/>
              </a:cxn>
              <a:cxn ang="0">
                <a:pos x="connsiteX24151" y="connsiteY24151"/>
              </a:cxn>
              <a:cxn ang="0">
                <a:pos x="connsiteX24152" y="connsiteY24152"/>
              </a:cxn>
              <a:cxn ang="0">
                <a:pos x="connsiteX24153" y="connsiteY24153"/>
              </a:cxn>
              <a:cxn ang="0">
                <a:pos x="connsiteX24154" y="connsiteY24154"/>
              </a:cxn>
              <a:cxn ang="0">
                <a:pos x="connsiteX24155" y="connsiteY24155"/>
              </a:cxn>
              <a:cxn ang="0">
                <a:pos x="connsiteX24156" y="connsiteY24156"/>
              </a:cxn>
              <a:cxn ang="0">
                <a:pos x="connsiteX24157" y="connsiteY24157"/>
              </a:cxn>
              <a:cxn ang="0">
                <a:pos x="connsiteX24158" y="connsiteY24158"/>
              </a:cxn>
              <a:cxn ang="0">
                <a:pos x="connsiteX24159" y="connsiteY24159"/>
              </a:cxn>
              <a:cxn ang="0">
                <a:pos x="connsiteX24160" y="connsiteY24160"/>
              </a:cxn>
              <a:cxn ang="0">
                <a:pos x="connsiteX24161" y="connsiteY24161"/>
              </a:cxn>
              <a:cxn ang="0">
                <a:pos x="connsiteX24162" y="connsiteY24162"/>
              </a:cxn>
              <a:cxn ang="0">
                <a:pos x="connsiteX24163" y="connsiteY24163"/>
              </a:cxn>
              <a:cxn ang="0">
                <a:pos x="connsiteX24164" y="connsiteY24164"/>
              </a:cxn>
              <a:cxn ang="0">
                <a:pos x="connsiteX24165" y="connsiteY24165"/>
              </a:cxn>
              <a:cxn ang="0">
                <a:pos x="connsiteX24166" y="connsiteY24166"/>
              </a:cxn>
              <a:cxn ang="0">
                <a:pos x="connsiteX24167" y="connsiteY24167"/>
              </a:cxn>
              <a:cxn ang="0">
                <a:pos x="connsiteX24168" y="connsiteY24168"/>
              </a:cxn>
              <a:cxn ang="0">
                <a:pos x="connsiteX24169" y="connsiteY24169"/>
              </a:cxn>
              <a:cxn ang="0">
                <a:pos x="connsiteX24170" y="connsiteY24170"/>
              </a:cxn>
              <a:cxn ang="0">
                <a:pos x="connsiteX24171" y="connsiteY24171"/>
              </a:cxn>
              <a:cxn ang="0">
                <a:pos x="connsiteX24172" y="connsiteY24172"/>
              </a:cxn>
              <a:cxn ang="0">
                <a:pos x="connsiteX24173" y="connsiteY24173"/>
              </a:cxn>
              <a:cxn ang="0">
                <a:pos x="connsiteX24174" y="connsiteY24174"/>
              </a:cxn>
              <a:cxn ang="0">
                <a:pos x="connsiteX24175" y="connsiteY24175"/>
              </a:cxn>
              <a:cxn ang="0">
                <a:pos x="connsiteX24176" y="connsiteY24176"/>
              </a:cxn>
              <a:cxn ang="0">
                <a:pos x="connsiteX24177" y="connsiteY24177"/>
              </a:cxn>
              <a:cxn ang="0">
                <a:pos x="connsiteX24178" y="connsiteY24178"/>
              </a:cxn>
              <a:cxn ang="0">
                <a:pos x="connsiteX24179" y="connsiteY24179"/>
              </a:cxn>
              <a:cxn ang="0">
                <a:pos x="connsiteX24180" y="connsiteY24180"/>
              </a:cxn>
              <a:cxn ang="0">
                <a:pos x="connsiteX24181" y="connsiteY24181"/>
              </a:cxn>
              <a:cxn ang="0">
                <a:pos x="connsiteX24182" y="connsiteY24182"/>
              </a:cxn>
              <a:cxn ang="0">
                <a:pos x="connsiteX24183" y="connsiteY24183"/>
              </a:cxn>
              <a:cxn ang="0">
                <a:pos x="connsiteX24184" y="connsiteY24184"/>
              </a:cxn>
              <a:cxn ang="0">
                <a:pos x="connsiteX24185" y="connsiteY24185"/>
              </a:cxn>
              <a:cxn ang="0">
                <a:pos x="connsiteX24186" y="connsiteY24186"/>
              </a:cxn>
              <a:cxn ang="0">
                <a:pos x="connsiteX24187" y="connsiteY24187"/>
              </a:cxn>
              <a:cxn ang="0">
                <a:pos x="connsiteX24188" y="connsiteY24188"/>
              </a:cxn>
              <a:cxn ang="0">
                <a:pos x="connsiteX24189" y="connsiteY24189"/>
              </a:cxn>
              <a:cxn ang="0">
                <a:pos x="connsiteX24190" y="connsiteY24190"/>
              </a:cxn>
              <a:cxn ang="0">
                <a:pos x="connsiteX24191" y="connsiteY24191"/>
              </a:cxn>
              <a:cxn ang="0">
                <a:pos x="connsiteX24192" y="connsiteY24192"/>
              </a:cxn>
              <a:cxn ang="0">
                <a:pos x="connsiteX24193" y="connsiteY24193"/>
              </a:cxn>
              <a:cxn ang="0">
                <a:pos x="connsiteX24194" y="connsiteY24194"/>
              </a:cxn>
              <a:cxn ang="0">
                <a:pos x="connsiteX24195" y="connsiteY24195"/>
              </a:cxn>
              <a:cxn ang="0">
                <a:pos x="connsiteX24196" y="connsiteY24196"/>
              </a:cxn>
              <a:cxn ang="0">
                <a:pos x="connsiteX24197" y="connsiteY24197"/>
              </a:cxn>
              <a:cxn ang="0">
                <a:pos x="connsiteX24198" y="connsiteY24198"/>
              </a:cxn>
              <a:cxn ang="0">
                <a:pos x="connsiteX24199" y="connsiteY24199"/>
              </a:cxn>
              <a:cxn ang="0">
                <a:pos x="connsiteX24200" y="connsiteY24200"/>
              </a:cxn>
              <a:cxn ang="0">
                <a:pos x="connsiteX24201" y="connsiteY24201"/>
              </a:cxn>
              <a:cxn ang="0">
                <a:pos x="connsiteX24202" y="connsiteY24202"/>
              </a:cxn>
              <a:cxn ang="0">
                <a:pos x="connsiteX24203" y="connsiteY24203"/>
              </a:cxn>
              <a:cxn ang="0">
                <a:pos x="connsiteX24204" y="connsiteY24204"/>
              </a:cxn>
              <a:cxn ang="0">
                <a:pos x="connsiteX24205" y="connsiteY24205"/>
              </a:cxn>
              <a:cxn ang="0">
                <a:pos x="connsiteX24206" y="connsiteY24206"/>
              </a:cxn>
              <a:cxn ang="0">
                <a:pos x="connsiteX24207" y="connsiteY24207"/>
              </a:cxn>
              <a:cxn ang="0">
                <a:pos x="connsiteX24208" y="connsiteY24208"/>
              </a:cxn>
              <a:cxn ang="0">
                <a:pos x="connsiteX24209" y="connsiteY24209"/>
              </a:cxn>
              <a:cxn ang="0">
                <a:pos x="connsiteX24210" y="connsiteY24210"/>
              </a:cxn>
              <a:cxn ang="0">
                <a:pos x="connsiteX24211" y="connsiteY24211"/>
              </a:cxn>
              <a:cxn ang="0">
                <a:pos x="connsiteX24212" y="connsiteY24212"/>
              </a:cxn>
              <a:cxn ang="0">
                <a:pos x="connsiteX24213" y="connsiteY24213"/>
              </a:cxn>
              <a:cxn ang="0">
                <a:pos x="connsiteX24214" y="connsiteY24214"/>
              </a:cxn>
              <a:cxn ang="0">
                <a:pos x="connsiteX24215" y="connsiteY24215"/>
              </a:cxn>
              <a:cxn ang="0">
                <a:pos x="connsiteX24216" y="connsiteY24216"/>
              </a:cxn>
              <a:cxn ang="0">
                <a:pos x="connsiteX24217" y="connsiteY24217"/>
              </a:cxn>
              <a:cxn ang="0">
                <a:pos x="connsiteX24218" y="connsiteY24218"/>
              </a:cxn>
              <a:cxn ang="0">
                <a:pos x="connsiteX24219" y="connsiteY24219"/>
              </a:cxn>
              <a:cxn ang="0">
                <a:pos x="connsiteX24220" y="connsiteY24220"/>
              </a:cxn>
              <a:cxn ang="0">
                <a:pos x="connsiteX24221" y="connsiteY24221"/>
              </a:cxn>
              <a:cxn ang="0">
                <a:pos x="connsiteX24222" y="connsiteY24222"/>
              </a:cxn>
              <a:cxn ang="0">
                <a:pos x="connsiteX24223" y="connsiteY24223"/>
              </a:cxn>
              <a:cxn ang="0">
                <a:pos x="connsiteX24224" y="connsiteY24224"/>
              </a:cxn>
              <a:cxn ang="0">
                <a:pos x="connsiteX24225" y="connsiteY24225"/>
              </a:cxn>
              <a:cxn ang="0">
                <a:pos x="connsiteX24226" y="connsiteY24226"/>
              </a:cxn>
              <a:cxn ang="0">
                <a:pos x="connsiteX24227" y="connsiteY24227"/>
              </a:cxn>
              <a:cxn ang="0">
                <a:pos x="connsiteX24228" y="connsiteY24228"/>
              </a:cxn>
              <a:cxn ang="0">
                <a:pos x="connsiteX24229" y="connsiteY24229"/>
              </a:cxn>
              <a:cxn ang="0">
                <a:pos x="connsiteX24230" y="connsiteY24230"/>
              </a:cxn>
              <a:cxn ang="0">
                <a:pos x="connsiteX24231" y="connsiteY24231"/>
              </a:cxn>
              <a:cxn ang="0">
                <a:pos x="connsiteX24232" y="connsiteY24232"/>
              </a:cxn>
              <a:cxn ang="0">
                <a:pos x="connsiteX24233" y="connsiteY24233"/>
              </a:cxn>
              <a:cxn ang="0">
                <a:pos x="connsiteX24234" y="connsiteY24234"/>
              </a:cxn>
              <a:cxn ang="0">
                <a:pos x="connsiteX24235" y="connsiteY24235"/>
              </a:cxn>
              <a:cxn ang="0">
                <a:pos x="connsiteX24236" y="connsiteY24236"/>
              </a:cxn>
              <a:cxn ang="0">
                <a:pos x="connsiteX24237" y="connsiteY24237"/>
              </a:cxn>
              <a:cxn ang="0">
                <a:pos x="connsiteX24238" y="connsiteY24238"/>
              </a:cxn>
              <a:cxn ang="0">
                <a:pos x="connsiteX24239" y="connsiteY24239"/>
              </a:cxn>
              <a:cxn ang="0">
                <a:pos x="connsiteX24240" y="connsiteY24240"/>
              </a:cxn>
              <a:cxn ang="0">
                <a:pos x="connsiteX24241" y="connsiteY24241"/>
              </a:cxn>
              <a:cxn ang="0">
                <a:pos x="connsiteX24242" y="connsiteY24242"/>
              </a:cxn>
              <a:cxn ang="0">
                <a:pos x="connsiteX24243" y="connsiteY24243"/>
              </a:cxn>
              <a:cxn ang="0">
                <a:pos x="connsiteX24244" y="connsiteY24244"/>
              </a:cxn>
              <a:cxn ang="0">
                <a:pos x="connsiteX24245" y="connsiteY24245"/>
              </a:cxn>
              <a:cxn ang="0">
                <a:pos x="connsiteX24246" y="connsiteY24246"/>
              </a:cxn>
              <a:cxn ang="0">
                <a:pos x="connsiteX24247" y="connsiteY24247"/>
              </a:cxn>
              <a:cxn ang="0">
                <a:pos x="connsiteX24248" y="connsiteY24248"/>
              </a:cxn>
              <a:cxn ang="0">
                <a:pos x="connsiteX24249" y="connsiteY24249"/>
              </a:cxn>
              <a:cxn ang="0">
                <a:pos x="connsiteX24250" y="connsiteY24250"/>
              </a:cxn>
              <a:cxn ang="0">
                <a:pos x="connsiteX24251" y="connsiteY24251"/>
              </a:cxn>
              <a:cxn ang="0">
                <a:pos x="connsiteX24252" y="connsiteY24252"/>
              </a:cxn>
              <a:cxn ang="0">
                <a:pos x="connsiteX24253" y="connsiteY24253"/>
              </a:cxn>
              <a:cxn ang="0">
                <a:pos x="connsiteX24254" y="connsiteY24254"/>
              </a:cxn>
              <a:cxn ang="0">
                <a:pos x="connsiteX24255" y="connsiteY24255"/>
              </a:cxn>
              <a:cxn ang="0">
                <a:pos x="connsiteX24256" y="connsiteY24256"/>
              </a:cxn>
              <a:cxn ang="0">
                <a:pos x="connsiteX24257" y="connsiteY24257"/>
              </a:cxn>
              <a:cxn ang="0">
                <a:pos x="connsiteX24258" y="connsiteY24258"/>
              </a:cxn>
              <a:cxn ang="0">
                <a:pos x="connsiteX24259" y="connsiteY24259"/>
              </a:cxn>
              <a:cxn ang="0">
                <a:pos x="connsiteX24260" y="connsiteY24260"/>
              </a:cxn>
              <a:cxn ang="0">
                <a:pos x="connsiteX24261" y="connsiteY24261"/>
              </a:cxn>
              <a:cxn ang="0">
                <a:pos x="connsiteX24262" y="connsiteY24262"/>
              </a:cxn>
              <a:cxn ang="0">
                <a:pos x="connsiteX24263" y="connsiteY24263"/>
              </a:cxn>
              <a:cxn ang="0">
                <a:pos x="connsiteX24264" y="connsiteY24264"/>
              </a:cxn>
              <a:cxn ang="0">
                <a:pos x="connsiteX24265" y="connsiteY24265"/>
              </a:cxn>
              <a:cxn ang="0">
                <a:pos x="connsiteX24266" y="connsiteY24266"/>
              </a:cxn>
              <a:cxn ang="0">
                <a:pos x="connsiteX24267" y="connsiteY24267"/>
              </a:cxn>
              <a:cxn ang="0">
                <a:pos x="connsiteX24268" y="connsiteY24268"/>
              </a:cxn>
              <a:cxn ang="0">
                <a:pos x="connsiteX24269" y="connsiteY24269"/>
              </a:cxn>
              <a:cxn ang="0">
                <a:pos x="connsiteX24270" y="connsiteY24270"/>
              </a:cxn>
              <a:cxn ang="0">
                <a:pos x="connsiteX24271" y="connsiteY24271"/>
              </a:cxn>
              <a:cxn ang="0">
                <a:pos x="connsiteX24272" y="connsiteY24272"/>
              </a:cxn>
              <a:cxn ang="0">
                <a:pos x="connsiteX24273" y="connsiteY24273"/>
              </a:cxn>
              <a:cxn ang="0">
                <a:pos x="connsiteX24274" y="connsiteY24274"/>
              </a:cxn>
              <a:cxn ang="0">
                <a:pos x="connsiteX24275" y="connsiteY24275"/>
              </a:cxn>
              <a:cxn ang="0">
                <a:pos x="connsiteX24276" y="connsiteY24276"/>
              </a:cxn>
              <a:cxn ang="0">
                <a:pos x="connsiteX24277" y="connsiteY24277"/>
              </a:cxn>
              <a:cxn ang="0">
                <a:pos x="connsiteX24278" y="connsiteY24278"/>
              </a:cxn>
              <a:cxn ang="0">
                <a:pos x="connsiteX24279" y="connsiteY24279"/>
              </a:cxn>
              <a:cxn ang="0">
                <a:pos x="connsiteX24280" y="connsiteY24280"/>
              </a:cxn>
              <a:cxn ang="0">
                <a:pos x="connsiteX24281" y="connsiteY24281"/>
              </a:cxn>
              <a:cxn ang="0">
                <a:pos x="connsiteX24282" y="connsiteY24282"/>
              </a:cxn>
              <a:cxn ang="0">
                <a:pos x="connsiteX24283" y="connsiteY24283"/>
              </a:cxn>
              <a:cxn ang="0">
                <a:pos x="connsiteX24284" y="connsiteY24284"/>
              </a:cxn>
              <a:cxn ang="0">
                <a:pos x="connsiteX24285" y="connsiteY24285"/>
              </a:cxn>
              <a:cxn ang="0">
                <a:pos x="connsiteX24286" y="connsiteY24286"/>
              </a:cxn>
              <a:cxn ang="0">
                <a:pos x="connsiteX24287" y="connsiteY24287"/>
              </a:cxn>
              <a:cxn ang="0">
                <a:pos x="connsiteX24288" y="connsiteY24288"/>
              </a:cxn>
              <a:cxn ang="0">
                <a:pos x="connsiteX24289" y="connsiteY24289"/>
              </a:cxn>
              <a:cxn ang="0">
                <a:pos x="connsiteX24290" y="connsiteY24290"/>
              </a:cxn>
              <a:cxn ang="0">
                <a:pos x="connsiteX24291" y="connsiteY24291"/>
              </a:cxn>
              <a:cxn ang="0">
                <a:pos x="connsiteX24292" y="connsiteY24292"/>
              </a:cxn>
              <a:cxn ang="0">
                <a:pos x="connsiteX24293" y="connsiteY24293"/>
              </a:cxn>
              <a:cxn ang="0">
                <a:pos x="connsiteX24294" y="connsiteY24294"/>
              </a:cxn>
              <a:cxn ang="0">
                <a:pos x="connsiteX24295" y="connsiteY24295"/>
              </a:cxn>
              <a:cxn ang="0">
                <a:pos x="connsiteX24296" y="connsiteY24296"/>
              </a:cxn>
              <a:cxn ang="0">
                <a:pos x="connsiteX24297" y="connsiteY24297"/>
              </a:cxn>
              <a:cxn ang="0">
                <a:pos x="connsiteX24298" y="connsiteY24298"/>
              </a:cxn>
              <a:cxn ang="0">
                <a:pos x="connsiteX24299" y="connsiteY24299"/>
              </a:cxn>
              <a:cxn ang="0">
                <a:pos x="connsiteX24300" y="connsiteY24300"/>
              </a:cxn>
              <a:cxn ang="0">
                <a:pos x="connsiteX24301" y="connsiteY24301"/>
              </a:cxn>
              <a:cxn ang="0">
                <a:pos x="connsiteX24302" y="connsiteY24302"/>
              </a:cxn>
              <a:cxn ang="0">
                <a:pos x="connsiteX24303" y="connsiteY24303"/>
              </a:cxn>
              <a:cxn ang="0">
                <a:pos x="connsiteX24304" y="connsiteY24304"/>
              </a:cxn>
              <a:cxn ang="0">
                <a:pos x="connsiteX24305" y="connsiteY24305"/>
              </a:cxn>
              <a:cxn ang="0">
                <a:pos x="connsiteX24306" y="connsiteY24306"/>
              </a:cxn>
              <a:cxn ang="0">
                <a:pos x="connsiteX24307" y="connsiteY24307"/>
              </a:cxn>
              <a:cxn ang="0">
                <a:pos x="connsiteX24308" y="connsiteY24308"/>
              </a:cxn>
              <a:cxn ang="0">
                <a:pos x="connsiteX24309" y="connsiteY24309"/>
              </a:cxn>
              <a:cxn ang="0">
                <a:pos x="connsiteX24310" y="connsiteY24310"/>
              </a:cxn>
              <a:cxn ang="0">
                <a:pos x="connsiteX24311" y="connsiteY24311"/>
              </a:cxn>
              <a:cxn ang="0">
                <a:pos x="connsiteX24312" y="connsiteY24312"/>
              </a:cxn>
              <a:cxn ang="0">
                <a:pos x="connsiteX24313" y="connsiteY24313"/>
              </a:cxn>
              <a:cxn ang="0">
                <a:pos x="connsiteX24314" y="connsiteY24314"/>
              </a:cxn>
              <a:cxn ang="0">
                <a:pos x="connsiteX24315" y="connsiteY24315"/>
              </a:cxn>
              <a:cxn ang="0">
                <a:pos x="connsiteX24316" y="connsiteY24316"/>
              </a:cxn>
              <a:cxn ang="0">
                <a:pos x="connsiteX24317" y="connsiteY24317"/>
              </a:cxn>
              <a:cxn ang="0">
                <a:pos x="connsiteX24318" y="connsiteY24318"/>
              </a:cxn>
              <a:cxn ang="0">
                <a:pos x="connsiteX24319" y="connsiteY24319"/>
              </a:cxn>
              <a:cxn ang="0">
                <a:pos x="connsiteX24320" y="connsiteY24320"/>
              </a:cxn>
              <a:cxn ang="0">
                <a:pos x="connsiteX24321" y="connsiteY24321"/>
              </a:cxn>
              <a:cxn ang="0">
                <a:pos x="connsiteX24322" y="connsiteY24322"/>
              </a:cxn>
              <a:cxn ang="0">
                <a:pos x="connsiteX24323" y="connsiteY24323"/>
              </a:cxn>
              <a:cxn ang="0">
                <a:pos x="connsiteX24324" y="connsiteY24324"/>
              </a:cxn>
              <a:cxn ang="0">
                <a:pos x="connsiteX24325" y="connsiteY24325"/>
              </a:cxn>
              <a:cxn ang="0">
                <a:pos x="connsiteX24326" y="connsiteY24326"/>
              </a:cxn>
              <a:cxn ang="0">
                <a:pos x="connsiteX24327" y="connsiteY24327"/>
              </a:cxn>
              <a:cxn ang="0">
                <a:pos x="connsiteX24328" y="connsiteY24328"/>
              </a:cxn>
              <a:cxn ang="0">
                <a:pos x="connsiteX24329" y="connsiteY24329"/>
              </a:cxn>
              <a:cxn ang="0">
                <a:pos x="connsiteX24330" y="connsiteY24330"/>
              </a:cxn>
              <a:cxn ang="0">
                <a:pos x="connsiteX24331" y="connsiteY24331"/>
              </a:cxn>
              <a:cxn ang="0">
                <a:pos x="connsiteX24332" y="connsiteY24332"/>
              </a:cxn>
              <a:cxn ang="0">
                <a:pos x="connsiteX24333" y="connsiteY24333"/>
              </a:cxn>
              <a:cxn ang="0">
                <a:pos x="connsiteX24334" y="connsiteY24334"/>
              </a:cxn>
              <a:cxn ang="0">
                <a:pos x="connsiteX24335" y="connsiteY24335"/>
              </a:cxn>
              <a:cxn ang="0">
                <a:pos x="connsiteX24336" y="connsiteY24336"/>
              </a:cxn>
              <a:cxn ang="0">
                <a:pos x="connsiteX24337" y="connsiteY24337"/>
              </a:cxn>
              <a:cxn ang="0">
                <a:pos x="connsiteX24338" y="connsiteY24338"/>
              </a:cxn>
              <a:cxn ang="0">
                <a:pos x="connsiteX24339" y="connsiteY24339"/>
              </a:cxn>
              <a:cxn ang="0">
                <a:pos x="connsiteX24340" y="connsiteY24340"/>
              </a:cxn>
              <a:cxn ang="0">
                <a:pos x="connsiteX24341" y="connsiteY24341"/>
              </a:cxn>
              <a:cxn ang="0">
                <a:pos x="connsiteX24342" y="connsiteY24342"/>
              </a:cxn>
              <a:cxn ang="0">
                <a:pos x="connsiteX24343" y="connsiteY24343"/>
              </a:cxn>
              <a:cxn ang="0">
                <a:pos x="connsiteX24344" y="connsiteY24344"/>
              </a:cxn>
              <a:cxn ang="0">
                <a:pos x="connsiteX24345" y="connsiteY24345"/>
              </a:cxn>
              <a:cxn ang="0">
                <a:pos x="connsiteX24346" y="connsiteY24346"/>
              </a:cxn>
              <a:cxn ang="0">
                <a:pos x="connsiteX24347" y="connsiteY24347"/>
              </a:cxn>
              <a:cxn ang="0">
                <a:pos x="connsiteX24348" y="connsiteY24348"/>
              </a:cxn>
              <a:cxn ang="0">
                <a:pos x="connsiteX24349" y="connsiteY24349"/>
              </a:cxn>
              <a:cxn ang="0">
                <a:pos x="connsiteX24350" y="connsiteY24350"/>
              </a:cxn>
              <a:cxn ang="0">
                <a:pos x="connsiteX24351" y="connsiteY24351"/>
              </a:cxn>
              <a:cxn ang="0">
                <a:pos x="connsiteX24352" y="connsiteY24352"/>
              </a:cxn>
              <a:cxn ang="0">
                <a:pos x="connsiteX24353" y="connsiteY24353"/>
              </a:cxn>
              <a:cxn ang="0">
                <a:pos x="connsiteX24354" y="connsiteY24354"/>
              </a:cxn>
              <a:cxn ang="0">
                <a:pos x="connsiteX24355" y="connsiteY24355"/>
              </a:cxn>
              <a:cxn ang="0">
                <a:pos x="connsiteX24356" y="connsiteY24356"/>
              </a:cxn>
              <a:cxn ang="0">
                <a:pos x="connsiteX24357" y="connsiteY24357"/>
              </a:cxn>
              <a:cxn ang="0">
                <a:pos x="connsiteX24358" y="connsiteY24358"/>
              </a:cxn>
              <a:cxn ang="0">
                <a:pos x="connsiteX24359" y="connsiteY24359"/>
              </a:cxn>
              <a:cxn ang="0">
                <a:pos x="connsiteX24360" y="connsiteY24360"/>
              </a:cxn>
              <a:cxn ang="0">
                <a:pos x="connsiteX24361" y="connsiteY24361"/>
              </a:cxn>
              <a:cxn ang="0">
                <a:pos x="connsiteX24362" y="connsiteY24362"/>
              </a:cxn>
              <a:cxn ang="0">
                <a:pos x="connsiteX24363" y="connsiteY24363"/>
              </a:cxn>
              <a:cxn ang="0">
                <a:pos x="connsiteX24364" y="connsiteY24364"/>
              </a:cxn>
              <a:cxn ang="0">
                <a:pos x="connsiteX24365" y="connsiteY24365"/>
              </a:cxn>
              <a:cxn ang="0">
                <a:pos x="connsiteX24366" y="connsiteY24366"/>
              </a:cxn>
              <a:cxn ang="0">
                <a:pos x="connsiteX24367" y="connsiteY24367"/>
              </a:cxn>
              <a:cxn ang="0">
                <a:pos x="connsiteX24368" y="connsiteY24368"/>
              </a:cxn>
              <a:cxn ang="0">
                <a:pos x="connsiteX24369" y="connsiteY24369"/>
              </a:cxn>
              <a:cxn ang="0">
                <a:pos x="connsiteX24370" y="connsiteY24370"/>
              </a:cxn>
              <a:cxn ang="0">
                <a:pos x="connsiteX24371" y="connsiteY24371"/>
              </a:cxn>
              <a:cxn ang="0">
                <a:pos x="connsiteX24372" y="connsiteY24372"/>
              </a:cxn>
              <a:cxn ang="0">
                <a:pos x="connsiteX24373" y="connsiteY24373"/>
              </a:cxn>
              <a:cxn ang="0">
                <a:pos x="connsiteX24374" y="connsiteY24374"/>
              </a:cxn>
              <a:cxn ang="0">
                <a:pos x="connsiteX24375" y="connsiteY24375"/>
              </a:cxn>
              <a:cxn ang="0">
                <a:pos x="connsiteX24376" y="connsiteY24376"/>
              </a:cxn>
              <a:cxn ang="0">
                <a:pos x="connsiteX24377" y="connsiteY24377"/>
              </a:cxn>
              <a:cxn ang="0">
                <a:pos x="connsiteX24378" y="connsiteY24378"/>
              </a:cxn>
              <a:cxn ang="0">
                <a:pos x="connsiteX24379" y="connsiteY24379"/>
              </a:cxn>
              <a:cxn ang="0">
                <a:pos x="connsiteX24380" y="connsiteY24380"/>
              </a:cxn>
              <a:cxn ang="0">
                <a:pos x="connsiteX24381" y="connsiteY24381"/>
              </a:cxn>
              <a:cxn ang="0">
                <a:pos x="connsiteX24382" y="connsiteY24382"/>
              </a:cxn>
              <a:cxn ang="0">
                <a:pos x="connsiteX24383" y="connsiteY24383"/>
              </a:cxn>
              <a:cxn ang="0">
                <a:pos x="connsiteX24384" y="connsiteY24384"/>
              </a:cxn>
              <a:cxn ang="0">
                <a:pos x="connsiteX24385" y="connsiteY24385"/>
              </a:cxn>
              <a:cxn ang="0">
                <a:pos x="connsiteX24386" y="connsiteY24386"/>
              </a:cxn>
              <a:cxn ang="0">
                <a:pos x="connsiteX24387" y="connsiteY24387"/>
              </a:cxn>
              <a:cxn ang="0">
                <a:pos x="connsiteX24388" y="connsiteY24388"/>
              </a:cxn>
              <a:cxn ang="0">
                <a:pos x="connsiteX24389" y="connsiteY24389"/>
              </a:cxn>
              <a:cxn ang="0">
                <a:pos x="connsiteX24390" y="connsiteY24390"/>
              </a:cxn>
              <a:cxn ang="0">
                <a:pos x="connsiteX24391" y="connsiteY24391"/>
              </a:cxn>
              <a:cxn ang="0">
                <a:pos x="connsiteX24392" y="connsiteY24392"/>
              </a:cxn>
              <a:cxn ang="0">
                <a:pos x="connsiteX24393" y="connsiteY24393"/>
              </a:cxn>
              <a:cxn ang="0">
                <a:pos x="connsiteX24394" y="connsiteY24394"/>
              </a:cxn>
              <a:cxn ang="0">
                <a:pos x="connsiteX24395" y="connsiteY24395"/>
              </a:cxn>
              <a:cxn ang="0">
                <a:pos x="connsiteX24396" y="connsiteY24396"/>
              </a:cxn>
              <a:cxn ang="0">
                <a:pos x="connsiteX24397" y="connsiteY24397"/>
              </a:cxn>
              <a:cxn ang="0">
                <a:pos x="connsiteX24398" y="connsiteY24398"/>
              </a:cxn>
              <a:cxn ang="0">
                <a:pos x="connsiteX24399" y="connsiteY24399"/>
              </a:cxn>
              <a:cxn ang="0">
                <a:pos x="connsiteX24400" y="connsiteY24400"/>
              </a:cxn>
              <a:cxn ang="0">
                <a:pos x="connsiteX24401" y="connsiteY24401"/>
              </a:cxn>
              <a:cxn ang="0">
                <a:pos x="connsiteX24402" y="connsiteY24402"/>
              </a:cxn>
              <a:cxn ang="0">
                <a:pos x="connsiteX24403" y="connsiteY24403"/>
              </a:cxn>
              <a:cxn ang="0">
                <a:pos x="connsiteX24404" y="connsiteY24404"/>
              </a:cxn>
              <a:cxn ang="0">
                <a:pos x="connsiteX24405" y="connsiteY24405"/>
              </a:cxn>
              <a:cxn ang="0">
                <a:pos x="connsiteX24406" y="connsiteY24406"/>
              </a:cxn>
              <a:cxn ang="0">
                <a:pos x="connsiteX24407" y="connsiteY24407"/>
              </a:cxn>
              <a:cxn ang="0">
                <a:pos x="connsiteX24408" y="connsiteY24408"/>
              </a:cxn>
              <a:cxn ang="0">
                <a:pos x="connsiteX24409" y="connsiteY24409"/>
              </a:cxn>
              <a:cxn ang="0">
                <a:pos x="connsiteX24410" y="connsiteY24410"/>
              </a:cxn>
              <a:cxn ang="0">
                <a:pos x="connsiteX24411" y="connsiteY24411"/>
              </a:cxn>
              <a:cxn ang="0">
                <a:pos x="connsiteX24412" y="connsiteY24412"/>
              </a:cxn>
              <a:cxn ang="0">
                <a:pos x="connsiteX24413" y="connsiteY24413"/>
              </a:cxn>
              <a:cxn ang="0">
                <a:pos x="connsiteX24414" y="connsiteY24414"/>
              </a:cxn>
              <a:cxn ang="0">
                <a:pos x="connsiteX24415" y="connsiteY24415"/>
              </a:cxn>
              <a:cxn ang="0">
                <a:pos x="connsiteX24416" y="connsiteY24416"/>
              </a:cxn>
              <a:cxn ang="0">
                <a:pos x="connsiteX24417" y="connsiteY24417"/>
              </a:cxn>
              <a:cxn ang="0">
                <a:pos x="connsiteX24418" y="connsiteY24418"/>
              </a:cxn>
              <a:cxn ang="0">
                <a:pos x="connsiteX24419" y="connsiteY24419"/>
              </a:cxn>
              <a:cxn ang="0">
                <a:pos x="connsiteX24420" y="connsiteY24420"/>
              </a:cxn>
              <a:cxn ang="0">
                <a:pos x="connsiteX24421" y="connsiteY24421"/>
              </a:cxn>
              <a:cxn ang="0">
                <a:pos x="connsiteX24422" y="connsiteY24422"/>
              </a:cxn>
              <a:cxn ang="0">
                <a:pos x="connsiteX24423" y="connsiteY24423"/>
              </a:cxn>
              <a:cxn ang="0">
                <a:pos x="connsiteX24424" y="connsiteY24424"/>
              </a:cxn>
              <a:cxn ang="0">
                <a:pos x="connsiteX24425" y="connsiteY24425"/>
              </a:cxn>
              <a:cxn ang="0">
                <a:pos x="connsiteX24426" y="connsiteY24426"/>
              </a:cxn>
              <a:cxn ang="0">
                <a:pos x="connsiteX24427" y="connsiteY24427"/>
              </a:cxn>
              <a:cxn ang="0">
                <a:pos x="connsiteX24428" y="connsiteY24428"/>
              </a:cxn>
              <a:cxn ang="0">
                <a:pos x="connsiteX24429" y="connsiteY24429"/>
              </a:cxn>
              <a:cxn ang="0">
                <a:pos x="connsiteX24430" y="connsiteY24430"/>
              </a:cxn>
              <a:cxn ang="0">
                <a:pos x="connsiteX24431" y="connsiteY24431"/>
              </a:cxn>
              <a:cxn ang="0">
                <a:pos x="connsiteX24432" y="connsiteY24432"/>
              </a:cxn>
              <a:cxn ang="0">
                <a:pos x="connsiteX24433" y="connsiteY24433"/>
              </a:cxn>
              <a:cxn ang="0">
                <a:pos x="connsiteX24434" y="connsiteY24434"/>
              </a:cxn>
              <a:cxn ang="0">
                <a:pos x="connsiteX24435" y="connsiteY24435"/>
              </a:cxn>
              <a:cxn ang="0">
                <a:pos x="connsiteX24436" y="connsiteY24436"/>
              </a:cxn>
              <a:cxn ang="0">
                <a:pos x="connsiteX24437" y="connsiteY24437"/>
              </a:cxn>
              <a:cxn ang="0">
                <a:pos x="connsiteX24438" y="connsiteY24438"/>
              </a:cxn>
              <a:cxn ang="0">
                <a:pos x="connsiteX24439" y="connsiteY24439"/>
              </a:cxn>
              <a:cxn ang="0">
                <a:pos x="connsiteX24440" y="connsiteY24440"/>
              </a:cxn>
              <a:cxn ang="0">
                <a:pos x="connsiteX24441" y="connsiteY24441"/>
              </a:cxn>
              <a:cxn ang="0">
                <a:pos x="connsiteX24442" y="connsiteY24442"/>
              </a:cxn>
              <a:cxn ang="0">
                <a:pos x="connsiteX24443" y="connsiteY24443"/>
              </a:cxn>
              <a:cxn ang="0">
                <a:pos x="connsiteX24444" y="connsiteY24444"/>
              </a:cxn>
              <a:cxn ang="0">
                <a:pos x="connsiteX24445" y="connsiteY24445"/>
              </a:cxn>
              <a:cxn ang="0">
                <a:pos x="connsiteX24446" y="connsiteY24446"/>
              </a:cxn>
              <a:cxn ang="0">
                <a:pos x="connsiteX24447" y="connsiteY24447"/>
              </a:cxn>
              <a:cxn ang="0">
                <a:pos x="connsiteX24448" y="connsiteY24448"/>
              </a:cxn>
              <a:cxn ang="0">
                <a:pos x="connsiteX24449" y="connsiteY24449"/>
              </a:cxn>
              <a:cxn ang="0">
                <a:pos x="connsiteX24450" y="connsiteY24450"/>
              </a:cxn>
              <a:cxn ang="0">
                <a:pos x="connsiteX24451" y="connsiteY24451"/>
              </a:cxn>
              <a:cxn ang="0">
                <a:pos x="connsiteX24452" y="connsiteY24452"/>
              </a:cxn>
              <a:cxn ang="0">
                <a:pos x="connsiteX24453" y="connsiteY24453"/>
              </a:cxn>
              <a:cxn ang="0">
                <a:pos x="connsiteX24454" y="connsiteY24454"/>
              </a:cxn>
              <a:cxn ang="0">
                <a:pos x="connsiteX24455" y="connsiteY24455"/>
              </a:cxn>
              <a:cxn ang="0">
                <a:pos x="connsiteX24456" y="connsiteY24456"/>
              </a:cxn>
              <a:cxn ang="0">
                <a:pos x="connsiteX24457" y="connsiteY24457"/>
              </a:cxn>
              <a:cxn ang="0">
                <a:pos x="connsiteX24458" y="connsiteY24458"/>
              </a:cxn>
              <a:cxn ang="0">
                <a:pos x="connsiteX24459" y="connsiteY24459"/>
              </a:cxn>
              <a:cxn ang="0">
                <a:pos x="connsiteX24460" y="connsiteY24460"/>
              </a:cxn>
              <a:cxn ang="0">
                <a:pos x="connsiteX24461" y="connsiteY24461"/>
              </a:cxn>
              <a:cxn ang="0">
                <a:pos x="connsiteX24462" y="connsiteY24462"/>
              </a:cxn>
              <a:cxn ang="0">
                <a:pos x="connsiteX24463" y="connsiteY24463"/>
              </a:cxn>
              <a:cxn ang="0">
                <a:pos x="connsiteX24464" y="connsiteY24464"/>
              </a:cxn>
              <a:cxn ang="0">
                <a:pos x="connsiteX24465" y="connsiteY24465"/>
              </a:cxn>
              <a:cxn ang="0">
                <a:pos x="connsiteX24466" y="connsiteY24466"/>
              </a:cxn>
              <a:cxn ang="0">
                <a:pos x="connsiteX24467" y="connsiteY24467"/>
              </a:cxn>
              <a:cxn ang="0">
                <a:pos x="connsiteX24468" y="connsiteY24468"/>
              </a:cxn>
              <a:cxn ang="0">
                <a:pos x="connsiteX24469" y="connsiteY24469"/>
              </a:cxn>
              <a:cxn ang="0">
                <a:pos x="connsiteX24470" y="connsiteY24470"/>
              </a:cxn>
              <a:cxn ang="0">
                <a:pos x="connsiteX24471" y="connsiteY24471"/>
              </a:cxn>
              <a:cxn ang="0">
                <a:pos x="connsiteX24472" y="connsiteY24472"/>
              </a:cxn>
              <a:cxn ang="0">
                <a:pos x="connsiteX24473" y="connsiteY24473"/>
              </a:cxn>
              <a:cxn ang="0">
                <a:pos x="connsiteX24474" y="connsiteY24474"/>
              </a:cxn>
              <a:cxn ang="0">
                <a:pos x="connsiteX24475" y="connsiteY24475"/>
              </a:cxn>
              <a:cxn ang="0">
                <a:pos x="connsiteX24476" y="connsiteY24476"/>
              </a:cxn>
              <a:cxn ang="0">
                <a:pos x="connsiteX24477" y="connsiteY24477"/>
              </a:cxn>
              <a:cxn ang="0">
                <a:pos x="connsiteX24478" y="connsiteY24478"/>
              </a:cxn>
              <a:cxn ang="0">
                <a:pos x="connsiteX24479" y="connsiteY24479"/>
              </a:cxn>
              <a:cxn ang="0">
                <a:pos x="connsiteX24480" y="connsiteY24480"/>
              </a:cxn>
              <a:cxn ang="0">
                <a:pos x="connsiteX24481" y="connsiteY24481"/>
              </a:cxn>
              <a:cxn ang="0">
                <a:pos x="connsiteX24482" y="connsiteY24482"/>
              </a:cxn>
              <a:cxn ang="0">
                <a:pos x="connsiteX24483" y="connsiteY24483"/>
              </a:cxn>
              <a:cxn ang="0">
                <a:pos x="connsiteX24484" y="connsiteY24484"/>
              </a:cxn>
              <a:cxn ang="0">
                <a:pos x="connsiteX24485" y="connsiteY24485"/>
              </a:cxn>
              <a:cxn ang="0">
                <a:pos x="connsiteX24486" y="connsiteY24486"/>
              </a:cxn>
              <a:cxn ang="0">
                <a:pos x="connsiteX24487" y="connsiteY24487"/>
              </a:cxn>
              <a:cxn ang="0">
                <a:pos x="connsiteX24488" y="connsiteY24488"/>
              </a:cxn>
              <a:cxn ang="0">
                <a:pos x="connsiteX24489" y="connsiteY24489"/>
              </a:cxn>
              <a:cxn ang="0">
                <a:pos x="connsiteX24490" y="connsiteY24490"/>
              </a:cxn>
              <a:cxn ang="0">
                <a:pos x="connsiteX24491" y="connsiteY24491"/>
              </a:cxn>
              <a:cxn ang="0">
                <a:pos x="connsiteX24492" y="connsiteY24492"/>
              </a:cxn>
              <a:cxn ang="0">
                <a:pos x="connsiteX24493" y="connsiteY24493"/>
              </a:cxn>
              <a:cxn ang="0">
                <a:pos x="connsiteX24494" y="connsiteY24494"/>
              </a:cxn>
              <a:cxn ang="0">
                <a:pos x="connsiteX24495" y="connsiteY24495"/>
              </a:cxn>
              <a:cxn ang="0">
                <a:pos x="connsiteX24496" y="connsiteY24496"/>
              </a:cxn>
              <a:cxn ang="0">
                <a:pos x="connsiteX24497" y="connsiteY24497"/>
              </a:cxn>
              <a:cxn ang="0">
                <a:pos x="connsiteX24498" y="connsiteY24498"/>
              </a:cxn>
              <a:cxn ang="0">
                <a:pos x="connsiteX24499" y="connsiteY24499"/>
              </a:cxn>
              <a:cxn ang="0">
                <a:pos x="connsiteX24500" y="connsiteY24500"/>
              </a:cxn>
              <a:cxn ang="0">
                <a:pos x="connsiteX24501" y="connsiteY24501"/>
              </a:cxn>
              <a:cxn ang="0">
                <a:pos x="connsiteX24502" y="connsiteY24502"/>
              </a:cxn>
              <a:cxn ang="0">
                <a:pos x="connsiteX24503" y="connsiteY24503"/>
              </a:cxn>
              <a:cxn ang="0">
                <a:pos x="connsiteX24504" y="connsiteY24504"/>
              </a:cxn>
              <a:cxn ang="0">
                <a:pos x="connsiteX24505" y="connsiteY24505"/>
              </a:cxn>
              <a:cxn ang="0">
                <a:pos x="connsiteX24506" y="connsiteY24506"/>
              </a:cxn>
              <a:cxn ang="0">
                <a:pos x="connsiteX24507" y="connsiteY24507"/>
              </a:cxn>
              <a:cxn ang="0">
                <a:pos x="connsiteX24508" y="connsiteY24508"/>
              </a:cxn>
              <a:cxn ang="0">
                <a:pos x="connsiteX24509" y="connsiteY24509"/>
              </a:cxn>
              <a:cxn ang="0">
                <a:pos x="connsiteX24510" y="connsiteY24510"/>
              </a:cxn>
              <a:cxn ang="0">
                <a:pos x="connsiteX24511" y="connsiteY24511"/>
              </a:cxn>
              <a:cxn ang="0">
                <a:pos x="connsiteX24512" y="connsiteY24512"/>
              </a:cxn>
              <a:cxn ang="0">
                <a:pos x="connsiteX24513" y="connsiteY24513"/>
              </a:cxn>
              <a:cxn ang="0">
                <a:pos x="connsiteX24514" y="connsiteY24514"/>
              </a:cxn>
              <a:cxn ang="0">
                <a:pos x="connsiteX24515" y="connsiteY24515"/>
              </a:cxn>
              <a:cxn ang="0">
                <a:pos x="connsiteX24516" y="connsiteY24516"/>
              </a:cxn>
              <a:cxn ang="0">
                <a:pos x="connsiteX24517" y="connsiteY24517"/>
              </a:cxn>
              <a:cxn ang="0">
                <a:pos x="connsiteX24518" y="connsiteY24518"/>
              </a:cxn>
              <a:cxn ang="0">
                <a:pos x="connsiteX24519" y="connsiteY24519"/>
              </a:cxn>
              <a:cxn ang="0">
                <a:pos x="connsiteX24520" y="connsiteY24520"/>
              </a:cxn>
              <a:cxn ang="0">
                <a:pos x="connsiteX24521" y="connsiteY24521"/>
              </a:cxn>
              <a:cxn ang="0">
                <a:pos x="connsiteX24522" y="connsiteY24522"/>
              </a:cxn>
              <a:cxn ang="0">
                <a:pos x="connsiteX24523" y="connsiteY24523"/>
              </a:cxn>
              <a:cxn ang="0">
                <a:pos x="connsiteX24524" y="connsiteY24524"/>
              </a:cxn>
              <a:cxn ang="0">
                <a:pos x="connsiteX24525" y="connsiteY24525"/>
              </a:cxn>
              <a:cxn ang="0">
                <a:pos x="connsiteX24526" y="connsiteY24526"/>
              </a:cxn>
              <a:cxn ang="0">
                <a:pos x="connsiteX24527" y="connsiteY24527"/>
              </a:cxn>
              <a:cxn ang="0">
                <a:pos x="connsiteX24528" y="connsiteY24528"/>
              </a:cxn>
              <a:cxn ang="0">
                <a:pos x="connsiteX24529" y="connsiteY24529"/>
              </a:cxn>
              <a:cxn ang="0">
                <a:pos x="connsiteX24530" y="connsiteY24530"/>
              </a:cxn>
              <a:cxn ang="0">
                <a:pos x="connsiteX24531" y="connsiteY24531"/>
              </a:cxn>
              <a:cxn ang="0">
                <a:pos x="connsiteX24532" y="connsiteY24532"/>
              </a:cxn>
              <a:cxn ang="0">
                <a:pos x="connsiteX24533" y="connsiteY24533"/>
              </a:cxn>
              <a:cxn ang="0">
                <a:pos x="connsiteX24534" y="connsiteY24534"/>
              </a:cxn>
              <a:cxn ang="0">
                <a:pos x="connsiteX24535" y="connsiteY24535"/>
              </a:cxn>
              <a:cxn ang="0">
                <a:pos x="connsiteX24536" y="connsiteY24536"/>
              </a:cxn>
              <a:cxn ang="0">
                <a:pos x="connsiteX24537" y="connsiteY24537"/>
              </a:cxn>
              <a:cxn ang="0">
                <a:pos x="connsiteX24538" y="connsiteY24538"/>
              </a:cxn>
              <a:cxn ang="0">
                <a:pos x="connsiteX24539" y="connsiteY24539"/>
              </a:cxn>
              <a:cxn ang="0">
                <a:pos x="connsiteX24540" y="connsiteY24540"/>
              </a:cxn>
              <a:cxn ang="0">
                <a:pos x="connsiteX24541" y="connsiteY24541"/>
              </a:cxn>
              <a:cxn ang="0">
                <a:pos x="connsiteX24542" y="connsiteY24542"/>
              </a:cxn>
              <a:cxn ang="0">
                <a:pos x="connsiteX24543" y="connsiteY24543"/>
              </a:cxn>
              <a:cxn ang="0">
                <a:pos x="connsiteX24544" y="connsiteY24544"/>
              </a:cxn>
              <a:cxn ang="0">
                <a:pos x="connsiteX24545" y="connsiteY24545"/>
              </a:cxn>
              <a:cxn ang="0">
                <a:pos x="connsiteX24546" y="connsiteY24546"/>
              </a:cxn>
              <a:cxn ang="0">
                <a:pos x="connsiteX24547" y="connsiteY24547"/>
              </a:cxn>
              <a:cxn ang="0">
                <a:pos x="connsiteX24548" y="connsiteY24548"/>
              </a:cxn>
              <a:cxn ang="0">
                <a:pos x="connsiteX24549" y="connsiteY24549"/>
              </a:cxn>
              <a:cxn ang="0">
                <a:pos x="connsiteX24550" y="connsiteY24550"/>
              </a:cxn>
              <a:cxn ang="0">
                <a:pos x="connsiteX24551" y="connsiteY24551"/>
              </a:cxn>
              <a:cxn ang="0">
                <a:pos x="connsiteX24552" y="connsiteY24552"/>
              </a:cxn>
              <a:cxn ang="0">
                <a:pos x="connsiteX24553" y="connsiteY24553"/>
              </a:cxn>
              <a:cxn ang="0">
                <a:pos x="connsiteX24554" y="connsiteY24554"/>
              </a:cxn>
              <a:cxn ang="0">
                <a:pos x="connsiteX24555" y="connsiteY24555"/>
              </a:cxn>
              <a:cxn ang="0">
                <a:pos x="connsiteX24556" y="connsiteY24556"/>
              </a:cxn>
              <a:cxn ang="0">
                <a:pos x="connsiteX24557" y="connsiteY24557"/>
              </a:cxn>
              <a:cxn ang="0">
                <a:pos x="connsiteX24558" y="connsiteY24558"/>
              </a:cxn>
              <a:cxn ang="0">
                <a:pos x="connsiteX24559" y="connsiteY24559"/>
              </a:cxn>
              <a:cxn ang="0">
                <a:pos x="connsiteX24560" y="connsiteY24560"/>
              </a:cxn>
              <a:cxn ang="0">
                <a:pos x="connsiteX24561" y="connsiteY24561"/>
              </a:cxn>
              <a:cxn ang="0">
                <a:pos x="connsiteX24562" y="connsiteY24562"/>
              </a:cxn>
              <a:cxn ang="0">
                <a:pos x="connsiteX24563" y="connsiteY24563"/>
              </a:cxn>
              <a:cxn ang="0">
                <a:pos x="connsiteX24564" y="connsiteY24564"/>
              </a:cxn>
              <a:cxn ang="0">
                <a:pos x="connsiteX24565" y="connsiteY24565"/>
              </a:cxn>
              <a:cxn ang="0">
                <a:pos x="connsiteX24566" y="connsiteY24566"/>
              </a:cxn>
              <a:cxn ang="0">
                <a:pos x="connsiteX24567" y="connsiteY24567"/>
              </a:cxn>
              <a:cxn ang="0">
                <a:pos x="connsiteX24568" y="connsiteY24568"/>
              </a:cxn>
              <a:cxn ang="0">
                <a:pos x="connsiteX24569" y="connsiteY24569"/>
              </a:cxn>
              <a:cxn ang="0">
                <a:pos x="connsiteX24570" y="connsiteY24570"/>
              </a:cxn>
              <a:cxn ang="0">
                <a:pos x="connsiteX24571" y="connsiteY24571"/>
              </a:cxn>
              <a:cxn ang="0">
                <a:pos x="connsiteX24572" y="connsiteY24572"/>
              </a:cxn>
              <a:cxn ang="0">
                <a:pos x="connsiteX24573" y="connsiteY24573"/>
              </a:cxn>
              <a:cxn ang="0">
                <a:pos x="connsiteX24574" y="connsiteY24574"/>
              </a:cxn>
              <a:cxn ang="0">
                <a:pos x="connsiteX24575" y="connsiteY24575"/>
              </a:cxn>
              <a:cxn ang="0">
                <a:pos x="connsiteX24576" y="connsiteY24576"/>
              </a:cxn>
              <a:cxn ang="0">
                <a:pos x="connsiteX24577" y="connsiteY24577"/>
              </a:cxn>
              <a:cxn ang="0">
                <a:pos x="connsiteX24578" y="connsiteY24578"/>
              </a:cxn>
              <a:cxn ang="0">
                <a:pos x="connsiteX24579" y="connsiteY24579"/>
              </a:cxn>
              <a:cxn ang="0">
                <a:pos x="connsiteX24580" y="connsiteY24580"/>
              </a:cxn>
              <a:cxn ang="0">
                <a:pos x="connsiteX24581" y="connsiteY24581"/>
              </a:cxn>
              <a:cxn ang="0">
                <a:pos x="connsiteX24582" y="connsiteY24582"/>
              </a:cxn>
              <a:cxn ang="0">
                <a:pos x="connsiteX24583" y="connsiteY24583"/>
              </a:cxn>
              <a:cxn ang="0">
                <a:pos x="connsiteX24584" y="connsiteY24584"/>
              </a:cxn>
              <a:cxn ang="0">
                <a:pos x="connsiteX24585" y="connsiteY24585"/>
              </a:cxn>
              <a:cxn ang="0">
                <a:pos x="connsiteX24586" y="connsiteY24586"/>
              </a:cxn>
              <a:cxn ang="0">
                <a:pos x="connsiteX24587" y="connsiteY24587"/>
              </a:cxn>
              <a:cxn ang="0">
                <a:pos x="connsiteX24588" y="connsiteY24588"/>
              </a:cxn>
              <a:cxn ang="0">
                <a:pos x="connsiteX24589" y="connsiteY24589"/>
              </a:cxn>
              <a:cxn ang="0">
                <a:pos x="connsiteX24590" y="connsiteY24590"/>
              </a:cxn>
              <a:cxn ang="0">
                <a:pos x="connsiteX24591" y="connsiteY24591"/>
              </a:cxn>
              <a:cxn ang="0">
                <a:pos x="connsiteX24592" y="connsiteY24592"/>
              </a:cxn>
              <a:cxn ang="0">
                <a:pos x="connsiteX24593" y="connsiteY24593"/>
              </a:cxn>
              <a:cxn ang="0">
                <a:pos x="connsiteX24594" y="connsiteY24594"/>
              </a:cxn>
              <a:cxn ang="0">
                <a:pos x="connsiteX24595" y="connsiteY24595"/>
              </a:cxn>
              <a:cxn ang="0">
                <a:pos x="connsiteX24596" y="connsiteY24596"/>
              </a:cxn>
              <a:cxn ang="0">
                <a:pos x="connsiteX24597" y="connsiteY24597"/>
              </a:cxn>
              <a:cxn ang="0">
                <a:pos x="connsiteX24598" y="connsiteY24598"/>
              </a:cxn>
              <a:cxn ang="0">
                <a:pos x="connsiteX24599" y="connsiteY24599"/>
              </a:cxn>
              <a:cxn ang="0">
                <a:pos x="connsiteX24600" y="connsiteY24600"/>
              </a:cxn>
              <a:cxn ang="0">
                <a:pos x="connsiteX24601" y="connsiteY24601"/>
              </a:cxn>
              <a:cxn ang="0">
                <a:pos x="connsiteX24602" y="connsiteY24602"/>
              </a:cxn>
              <a:cxn ang="0">
                <a:pos x="connsiteX24603" y="connsiteY24603"/>
              </a:cxn>
              <a:cxn ang="0">
                <a:pos x="connsiteX24604" y="connsiteY24604"/>
              </a:cxn>
              <a:cxn ang="0">
                <a:pos x="connsiteX24605" y="connsiteY24605"/>
              </a:cxn>
              <a:cxn ang="0">
                <a:pos x="connsiteX24606" y="connsiteY24606"/>
              </a:cxn>
              <a:cxn ang="0">
                <a:pos x="connsiteX24607" y="connsiteY24607"/>
              </a:cxn>
              <a:cxn ang="0">
                <a:pos x="connsiteX24608" y="connsiteY24608"/>
              </a:cxn>
              <a:cxn ang="0">
                <a:pos x="connsiteX24609" y="connsiteY24609"/>
              </a:cxn>
              <a:cxn ang="0">
                <a:pos x="connsiteX24610" y="connsiteY24610"/>
              </a:cxn>
              <a:cxn ang="0">
                <a:pos x="connsiteX24611" y="connsiteY24611"/>
              </a:cxn>
              <a:cxn ang="0">
                <a:pos x="connsiteX24612" y="connsiteY24612"/>
              </a:cxn>
              <a:cxn ang="0">
                <a:pos x="connsiteX24613" y="connsiteY24613"/>
              </a:cxn>
              <a:cxn ang="0">
                <a:pos x="connsiteX24614" y="connsiteY24614"/>
              </a:cxn>
              <a:cxn ang="0">
                <a:pos x="connsiteX24615" y="connsiteY24615"/>
              </a:cxn>
              <a:cxn ang="0">
                <a:pos x="connsiteX24616" y="connsiteY24616"/>
              </a:cxn>
              <a:cxn ang="0">
                <a:pos x="connsiteX24617" y="connsiteY24617"/>
              </a:cxn>
              <a:cxn ang="0">
                <a:pos x="connsiteX24618" y="connsiteY24618"/>
              </a:cxn>
              <a:cxn ang="0">
                <a:pos x="connsiteX24619" y="connsiteY24619"/>
              </a:cxn>
              <a:cxn ang="0">
                <a:pos x="connsiteX24620" y="connsiteY24620"/>
              </a:cxn>
              <a:cxn ang="0">
                <a:pos x="connsiteX24621" y="connsiteY24621"/>
              </a:cxn>
              <a:cxn ang="0">
                <a:pos x="connsiteX24622" y="connsiteY24622"/>
              </a:cxn>
              <a:cxn ang="0">
                <a:pos x="connsiteX24623" y="connsiteY24623"/>
              </a:cxn>
              <a:cxn ang="0">
                <a:pos x="connsiteX24624" y="connsiteY24624"/>
              </a:cxn>
              <a:cxn ang="0">
                <a:pos x="connsiteX24625" y="connsiteY24625"/>
              </a:cxn>
              <a:cxn ang="0">
                <a:pos x="connsiteX24626" y="connsiteY24626"/>
              </a:cxn>
              <a:cxn ang="0">
                <a:pos x="connsiteX24627" y="connsiteY24627"/>
              </a:cxn>
              <a:cxn ang="0">
                <a:pos x="connsiteX24628" y="connsiteY24628"/>
              </a:cxn>
              <a:cxn ang="0">
                <a:pos x="connsiteX24629" y="connsiteY24629"/>
              </a:cxn>
              <a:cxn ang="0">
                <a:pos x="connsiteX24630" y="connsiteY24630"/>
              </a:cxn>
              <a:cxn ang="0">
                <a:pos x="connsiteX24631" y="connsiteY24631"/>
              </a:cxn>
              <a:cxn ang="0">
                <a:pos x="connsiteX24632" y="connsiteY24632"/>
              </a:cxn>
              <a:cxn ang="0">
                <a:pos x="connsiteX24633" y="connsiteY24633"/>
              </a:cxn>
              <a:cxn ang="0">
                <a:pos x="connsiteX24634" y="connsiteY24634"/>
              </a:cxn>
              <a:cxn ang="0">
                <a:pos x="connsiteX24635" y="connsiteY24635"/>
              </a:cxn>
              <a:cxn ang="0">
                <a:pos x="connsiteX24636" y="connsiteY24636"/>
              </a:cxn>
              <a:cxn ang="0">
                <a:pos x="connsiteX24637" y="connsiteY24637"/>
              </a:cxn>
              <a:cxn ang="0">
                <a:pos x="connsiteX24638" y="connsiteY24638"/>
              </a:cxn>
              <a:cxn ang="0">
                <a:pos x="connsiteX24639" y="connsiteY24639"/>
              </a:cxn>
              <a:cxn ang="0">
                <a:pos x="connsiteX24640" y="connsiteY24640"/>
              </a:cxn>
              <a:cxn ang="0">
                <a:pos x="connsiteX24641" y="connsiteY24641"/>
              </a:cxn>
              <a:cxn ang="0">
                <a:pos x="connsiteX24642" y="connsiteY24642"/>
              </a:cxn>
              <a:cxn ang="0">
                <a:pos x="connsiteX24643" y="connsiteY24643"/>
              </a:cxn>
              <a:cxn ang="0">
                <a:pos x="connsiteX24644" y="connsiteY24644"/>
              </a:cxn>
              <a:cxn ang="0">
                <a:pos x="connsiteX24645" y="connsiteY24645"/>
              </a:cxn>
              <a:cxn ang="0">
                <a:pos x="connsiteX24646" y="connsiteY24646"/>
              </a:cxn>
              <a:cxn ang="0">
                <a:pos x="connsiteX24647" y="connsiteY24647"/>
              </a:cxn>
              <a:cxn ang="0">
                <a:pos x="connsiteX24648" y="connsiteY24648"/>
              </a:cxn>
              <a:cxn ang="0">
                <a:pos x="connsiteX24649" y="connsiteY24649"/>
              </a:cxn>
              <a:cxn ang="0">
                <a:pos x="connsiteX24650" y="connsiteY24650"/>
              </a:cxn>
              <a:cxn ang="0">
                <a:pos x="connsiteX24651" y="connsiteY24651"/>
              </a:cxn>
              <a:cxn ang="0">
                <a:pos x="connsiteX24652" y="connsiteY24652"/>
              </a:cxn>
              <a:cxn ang="0">
                <a:pos x="connsiteX24653" y="connsiteY24653"/>
              </a:cxn>
              <a:cxn ang="0">
                <a:pos x="connsiteX24654" y="connsiteY24654"/>
              </a:cxn>
              <a:cxn ang="0">
                <a:pos x="connsiteX24655" y="connsiteY24655"/>
              </a:cxn>
              <a:cxn ang="0">
                <a:pos x="connsiteX24656" y="connsiteY24656"/>
              </a:cxn>
              <a:cxn ang="0">
                <a:pos x="connsiteX24657" y="connsiteY24657"/>
              </a:cxn>
              <a:cxn ang="0">
                <a:pos x="connsiteX24658" y="connsiteY24658"/>
              </a:cxn>
              <a:cxn ang="0">
                <a:pos x="connsiteX24659" y="connsiteY24659"/>
              </a:cxn>
              <a:cxn ang="0">
                <a:pos x="connsiteX24660" y="connsiteY24660"/>
              </a:cxn>
              <a:cxn ang="0">
                <a:pos x="connsiteX24661" y="connsiteY24661"/>
              </a:cxn>
              <a:cxn ang="0">
                <a:pos x="connsiteX24662" y="connsiteY24662"/>
              </a:cxn>
              <a:cxn ang="0">
                <a:pos x="connsiteX24663" y="connsiteY24663"/>
              </a:cxn>
              <a:cxn ang="0">
                <a:pos x="connsiteX24664" y="connsiteY24664"/>
              </a:cxn>
              <a:cxn ang="0">
                <a:pos x="connsiteX24665" y="connsiteY24665"/>
              </a:cxn>
              <a:cxn ang="0">
                <a:pos x="connsiteX24666" y="connsiteY24666"/>
              </a:cxn>
              <a:cxn ang="0">
                <a:pos x="connsiteX24667" y="connsiteY24667"/>
              </a:cxn>
              <a:cxn ang="0">
                <a:pos x="connsiteX24668" y="connsiteY24668"/>
              </a:cxn>
              <a:cxn ang="0">
                <a:pos x="connsiteX24669" y="connsiteY24669"/>
              </a:cxn>
              <a:cxn ang="0">
                <a:pos x="connsiteX24670" y="connsiteY24670"/>
              </a:cxn>
              <a:cxn ang="0">
                <a:pos x="connsiteX24671" y="connsiteY24671"/>
              </a:cxn>
              <a:cxn ang="0">
                <a:pos x="connsiteX24672" y="connsiteY24672"/>
              </a:cxn>
              <a:cxn ang="0">
                <a:pos x="connsiteX24673" y="connsiteY24673"/>
              </a:cxn>
              <a:cxn ang="0">
                <a:pos x="connsiteX24674" y="connsiteY24674"/>
              </a:cxn>
              <a:cxn ang="0">
                <a:pos x="connsiteX24675" y="connsiteY24675"/>
              </a:cxn>
              <a:cxn ang="0">
                <a:pos x="connsiteX24676" y="connsiteY24676"/>
              </a:cxn>
              <a:cxn ang="0">
                <a:pos x="connsiteX24677" y="connsiteY24677"/>
              </a:cxn>
              <a:cxn ang="0">
                <a:pos x="connsiteX24678" y="connsiteY24678"/>
              </a:cxn>
              <a:cxn ang="0">
                <a:pos x="connsiteX24679" y="connsiteY24679"/>
              </a:cxn>
              <a:cxn ang="0">
                <a:pos x="connsiteX24680" y="connsiteY24680"/>
              </a:cxn>
              <a:cxn ang="0">
                <a:pos x="connsiteX24681" y="connsiteY24681"/>
              </a:cxn>
              <a:cxn ang="0">
                <a:pos x="connsiteX24682" y="connsiteY24682"/>
              </a:cxn>
              <a:cxn ang="0">
                <a:pos x="connsiteX24683" y="connsiteY24683"/>
              </a:cxn>
              <a:cxn ang="0">
                <a:pos x="connsiteX24684" y="connsiteY24684"/>
              </a:cxn>
              <a:cxn ang="0">
                <a:pos x="connsiteX24685" y="connsiteY24685"/>
              </a:cxn>
              <a:cxn ang="0">
                <a:pos x="connsiteX24686" y="connsiteY24686"/>
              </a:cxn>
              <a:cxn ang="0">
                <a:pos x="connsiteX24687" y="connsiteY24687"/>
              </a:cxn>
              <a:cxn ang="0">
                <a:pos x="connsiteX24688" y="connsiteY24688"/>
              </a:cxn>
              <a:cxn ang="0">
                <a:pos x="connsiteX24689" y="connsiteY24689"/>
              </a:cxn>
              <a:cxn ang="0">
                <a:pos x="connsiteX24690" y="connsiteY24690"/>
              </a:cxn>
              <a:cxn ang="0">
                <a:pos x="connsiteX24691" y="connsiteY24691"/>
              </a:cxn>
              <a:cxn ang="0">
                <a:pos x="connsiteX24692" y="connsiteY24692"/>
              </a:cxn>
              <a:cxn ang="0">
                <a:pos x="connsiteX24693" y="connsiteY24693"/>
              </a:cxn>
              <a:cxn ang="0">
                <a:pos x="connsiteX24694" y="connsiteY24694"/>
              </a:cxn>
              <a:cxn ang="0">
                <a:pos x="connsiteX24695" y="connsiteY24695"/>
              </a:cxn>
              <a:cxn ang="0">
                <a:pos x="connsiteX24696" y="connsiteY24696"/>
              </a:cxn>
              <a:cxn ang="0">
                <a:pos x="connsiteX24697" y="connsiteY24697"/>
              </a:cxn>
              <a:cxn ang="0">
                <a:pos x="connsiteX24698" y="connsiteY24698"/>
              </a:cxn>
              <a:cxn ang="0">
                <a:pos x="connsiteX24699" y="connsiteY24699"/>
              </a:cxn>
              <a:cxn ang="0">
                <a:pos x="connsiteX24700" y="connsiteY24700"/>
              </a:cxn>
              <a:cxn ang="0">
                <a:pos x="connsiteX24701" y="connsiteY24701"/>
              </a:cxn>
              <a:cxn ang="0">
                <a:pos x="connsiteX24702" y="connsiteY24702"/>
              </a:cxn>
              <a:cxn ang="0">
                <a:pos x="connsiteX24703" y="connsiteY24703"/>
              </a:cxn>
              <a:cxn ang="0">
                <a:pos x="connsiteX24704" y="connsiteY24704"/>
              </a:cxn>
              <a:cxn ang="0">
                <a:pos x="connsiteX24705" y="connsiteY24705"/>
              </a:cxn>
              <a:cxn ang="0">
                <a:pos x="connsiteX24706" y="connsiteY24706"/>
              </a:cxn>
              <a:cxn ang="0">
                <a:pos x="connsiteX24707" y="connsiteY24707"/>
              </a:cxn>
              <a:cxn ang="0">
                <a:pos x="connsiteX24708" y="connsiteY24708"/>
              </a:cxn>
              <a:cxn ang="0">
                <a:pos x="connsiteX24709" y="connsiteY24709"/>
              </a:cxn>
              <a:cxn ang="0">
                <a:pos x="connsiteX24710" y="connsiteY24710"/>
              </a:cxn>
              <a:cxn ang="0">
                <a:pos x="connsiteX24711" y="connsiteY24711"/>
              </a:cxn>
              <a:cxn ang="0">
                <a:pos x="connsiteX24712" y="connsiteY24712"/>
              </a:cxn>
              <a:cxn ang="0">
                <a:pos x="connsiteX24713" y="connsiteY24713"/>
              </a:cxn>
              <a:cxn ang="0">
                <a:pos x="connsiteX24714" y="connsiteY24714"/>
              </a:cxn>
              <a:cxn ang="0">
                <a:pos x="connsiteX24715" y="connsiteY24715"/>
              </a:cxn>
              <a:cxn ang="0">
                <a:pos x="connsiteX24716" y="connsiteY24716"/>
              </a:cxn>
              <a:cxn ang="0">
                <a:pos x="connsiteX24717" y="connsiteY24717"/>
              </a:cxn>
              <a:cxn ang="0">
                <a:pos x="connsiteX24718" y="connsiteY24718"/>
              </a:cxn>
              <a:cxn ang="0">
                <a:pos x="connsiteX24719" y="connsiteY24719"/>
              </a:cxn>
              <a:cxn ang="0">
                <a:pos x="connsiteX24720" y="connsiteY24720"/>
              </a:cxn>
              <a:cxn ang="0">
                <a:pos x="connsiteX24721" y="connsiteY24721"/>
              </a:cxn>
              <a:cxn ang="0">
                <a:pos x="connsiteX24722" y="connsiteY24722"/>
              </a:cxn>
              <a:cxn ang="0">
                <a:pos x="connsiteX24723" y="connsiteY24723"/>
              </a:cxn>
              <a:cxn ang="0">
                <a:pos x="connsiteX24724" y="connsiteY24724"/>
              </a:cxn>
              <a:cxn ang="0">
                <a:pos x="connsiteX24725" y="connsiteY24725"/>
              </a:cxn>
              <a:cxn ang="0">
                <a:pos x="connsiteX24726" y="connsiteY24726"/>
              </a:cxn>
              <a:cxn ang="0">
                <a:pos x="connsiteX24727" y="connsiteY24727"/>
              </a:cxn>
              <a:cxn ang="0">
                <a:pos x="connsiteX24728" y="connsiteY24728"/>
              </a:cxn>
              <a:cxn ang="0">
                <a:pos x="connsiteX24729" y="connsiteY24729"/>
              </a:cxn>
              <a:cxn ang="0">
                <a:pos x="connsiteX24730" y="connsiteY24730"/>
              </a:cxn>
              <a:cxn ang="0">
                <a:pos x="connsiteX24731" y="connsiteY24731"/>
              </a:cxn>
              <a:cxn ang="0">
                <a:pos x="connsiteX24732" y="connsiteY24732"/>
              </a:cxn>
              <a:cxn ang="0">
                <a:pos x="connsiteX24733" y="connsiteY24733"/>
              </a:cxn>
              <a:cxn ang="0">
                <a:pos x="connsiteX24734" y="connsiteY24734"/>
              </a:cxn>
              <a:cxn ang="0">
                <a:pos x="connsiteX24735" y="connsiteY24735"/>
              </a:cxn>
              <a:cxn ang="0">
                <a:pos x="connsiteX24736" y="connsiteY24736"/>
              </a:cxn>
              <a:cxn ang="0">
                <a:pos x="connsiteX24737" y="connsiteY24737"/>
              </a:cxn>
              <a:cxn ang="0">
                <a:pos x="connsiteX24738" y="connsiteY24738"/>
              </a:cxn>
              <a:cxn ang="0">
                <a:pos x="connsiteX24739" y="connsiteY24739"/>
              </a:cxn>
              <a:cxn ang="0">
                <a:pos x="connsiteX24740" y="connsiteY24740"/>
              </a:cxn>
              <a:cxn ang="0">
                <a:pos x="connsiteX24741" y="connsiteY24741"/>
              </a:cxn>
              <a:cxn ang="0">
                <a:pos x="connsiteX24742" y="connsiteY24742"/>
              </a:cxn>
              <a:cxn ang="0">
                <a:pos x="connsiteX24743" y="connsiteY24743"/>
              </a:cxn>
              <a:cxn ang="0">
                <a:pos x="connsiteX24744" y="connsiteY24744"/>
              </a:cxn>
              <a:cxn ang="0">
                <a:pos x="connsiteX24745" y="connsiteY24745"/>
              </a:cxn>
              <a:cxn ang="0">
                <a:pos x="connsiteX24746" y="connsiteY24746"/>
              </a:cxn>
              <a:cxn ang="0">
                <a:pos x="connsiteX24747" y="connsiteY24747"/>
              </a:cxn>
              <a:cxn ang="0">
                <a:pos x="connsiteX24748" y="connsiteY24748"/>
              </a:cxn>
              <a:cxn ang="0">
                <a:pos x="connsiteX24749" y="connsiteY24749"/>
              </a:cxn>
              <a:cxn ang="0">
                <a:pos x="connsiteX24750" y="connsiteY24750"/>
              </a:cxn>
              <a:cxn ang="0">
                <a:pos x="connsiteX24751" y="connsiteY24751"/>
              </a:cxn>
              <a:cxn ang="0">
                <a:pos x="connsiteX24752" y="connsiteY24752"/>
              </a:cxn>
              <a:cxn ang="0">
                <a:pos x="connsiteX24753" y="connsiteY24753"/>
              </a:cxn>
              <a:cxn ang="0">
                <a:pos x="connsiteX24754" y="connsiteY24754"/>
              </a:cxn>
              <a:cxn ang="0">
                <a:pos x="connsiteX24755" y="connsiteY24755"/>
              </a:cxn>
              <a:cxn ang="0">
                <a:pos x="connsiteX24756" y="connsiteY24756"/>
              </a:cxn>
              <a:cxn ang="0">
                <a:pos x="connsiteX24757" y="connsiteY24757"/>
              </a:cxn>
              <a:cxn ang="0">
                <a:pos x="connsiteX24758" y="connsiteY24758"/>
              </a:cxn>
              <a:cxn ang="0">
                <a:pos x="connsiteX24759" y="connsiteY24759"/>
              </a:cxn>
              <a:cxn ang="0">
                <a:pos x="connsiteX24760" y="connsiteY24760"/>
              </a:cxn>
              <a:cxn ang="0">
                <a:pos x="connsiteX24761" y="connsiteY24761"/>
              </a:cxn>
              <a:cxn ang="0">
                <a:pos x="connsiteX24762" y="connsiteY24762"/>
              </a:cxn>
              <a:cxn ang="0">
                <a:pos x="connsiteX24763" y="connsiteY24763"/>
              </a:cxn>
              <a:cxn ang="0">
                <a:pos x="connsiteX24764" y="connsiteY24764"/>
              </a:cxn>
              <a:cxn ang="0">
                <a:pos x="connsiteX24765" y="connsiteY24765"/>
              </a:cxn>
              <a:cxn ang="0">
                <a:pos x="connsiteX24766" y="connsiteY24766"/>
              </a:cxn>
              <a:cxn ang="0">
                <a:pos x="connsiteX24767" y="connsiteY24767"/>
              </a:cxn>
              <a:cxn ang="0">
                <a:pos x="connsiteX24768" y="connsiteY24768"/>
              </a:cxn>
              <a:cxn ang="0">
                <a:pos x="connsiteX24769" y="connsiteY24769"/>
              </a:cxn>
              <a:cxn ang="0">
                <a:pos x="connsiteX24770" y="connsiteY24770"/>
              </a:cxn>
              <a:cxn ang="0">
                <a:pos x="connsiteX24771" y="connsiteY24771"/>
              </a:cxn>
              <a:cxn ang="0">
                <a:pos x="connsiteX24772" y="connsiteY24772"/>
              </a:cxn>
              <a:cxn ang="0">
                <a:pos x="connsiteX24773" y="connsiteY24773"/>
              </a:cxn>
              <a:cxn ang="0">
                <a:pos x="connsiteX24774" y="connsiteY24774"/>
              </a:cxn>
              <a:cxn ang="0">
                <a:pos x="connsiteX24775" y="connsiteY24775"/>
              </a:cxn>
              <a:cxn ang="0">
                <a:pos x="connsiteX24776" y="connsiteY24776"/>
              </a:cxn>
              <a:cxn ang="0">
                <a:pos x="connsiteX24777" y="connsiteY24777"/>
              </a:cxn>
              <a:cxn ang="0">
                <a:pos x="connsiteX24778" y="connsiteY24778"/>
              </a:cxn>
              <a:cxn ang="0">
                <a:pos x="connsiteX24779" y="connsiteY24779"/>
              </a:cxn>
              <a:cxn ang="0">
                <a:pos x="connsiteX24780" y="connsiteY24780"/>
              </a:cxn>
              <a:cxn ang="0">
                <a:pos x="connsiteX24781" y="connsiteY24781"/>
              </a:cxn>
              <a:cxn ang="0">
                <a:pos x="connsiteX24782" y="connsiteY24782"/>
              </a:cxn>
              <a:cxn ang="0">
                <a:pos x="connsiteX24783" y="connsiteY24783"/>
              </a:cxn>
              <a:cxn ang="0">
                <a:pos x="connsiteX24784" y="connsiteY24784"/>
              </a:cxn>
              <a:cxn ang="0">
                <a:pos x="connsiteX24785" y="connsiteY24785"/>
              </a:cxn>
              <a:cxn ang="0">
                <a:pos x="connsiteX24786" y="connsiteY24786"/>
              </a:cxn>
              <a:cxn ang="0">
                <a:pos x="connsiteX24787" y="connsiteY24787"/>
              </a:cxn>
              <a:cxn ang="0">
                <a:pos x="connsiteX24788" y="connsiteY24788"/>
              </a:cxn>
              <a:cxn ang="0">
                <a:pos x="connsiteX24789" y="connsiteY24789"/>
              </a:cxn>
              <a:cxn ang="0">
                <a:pos x="connsiteX24790" y="connsiteY24790"/>
              </a:cxn>
              <a:cxn ang="0">
                <a:pos x="connsiteX24791" y="connsiteY24791"/>
              </a:cxn>
              <a:cxn ang="0">
                <a:pos x="connsiteX24792" y="connsiteY24792"/>
              </a:cxn>
              <a:cxn ang="0">
                <a:pos x="connsiteX24793" y="connsiteY24793"/>
              </a:cxn>
              <a:cxn ang="0">
                <a:pos x="connsiteX24794" y="connsiteY24794"/>
              </a:cxn>
              <a:cxn ang="0">
                <a:pos x="connsiteX24795" y="connsiteY24795"/>
              </a:cxn>
              <a:cxn ang="0">
                <a:pos x="connsiteX24796" y="connsiteY24796"/>
              </a:cxn>
              <a:cxn ang="0">
                <a:pos x="connsiteX24797" y="connsiteY24797"/>
              </a:cxn>
              <a:cxn ang="0">
                <a:pos x="connsiteX24798" y="connsiteY24798"/>
              </a:cxn>
              <a:cxn ang="0">
                <a:pos x="connsiteX24799" y="connsiteY24799"/>
              </a:cxn>
              <a:cxn ang="0">
                <a:pos x="connsiteX24800" y="connsiteY24800"/>
              </a:cxn>
              <a:cxn ang="0">
                <a:pos x="connsiteX24801" y="connsiteY24801"/>
              </a:cxn>
              <a:cxn ang="0">
                <a:pos x="connsiteX24802" y="connsiteY24802"/>
              </a:cxn>
              <a:cxn ang="0">
                <a:pos x="connsiteX24803" y="connsiteY24803"/>
              </a:cxn>
              <a:cxn ang="0">
                <a:pos x="connsiteX24804" y="connsiteY24804"/>
              </a:cxn>
              <a:cxn ang="0">
                <a:pos x="connsiteX24805" y="connsiteY24805"/>
              </a:cxn>
              <a:cxn ang="0">
                <a:pos x="connsiteX24806" y="connsiteY24806"/>
              </a:cxn>
              <a:cxn ang="0">
                <a:pos x="connsiteX24807" y="connsiteY24807"/>
              </a:cxn>
              <a:cxn ang="0">
                <a:pos x="connsiteX24808" y="connsiteY24808"/>
              </a:cxn>
              <a:cxn ang="0">
                <a:pos x="connsiteX24809" y="connsiteY24809"/>
              </a:cxn>
              <a:cxn ang="0">
                <a:pos x="connsiteX24810" y="connsiteY24810"/>
              </a:cxn>
              <a:cxn ang="0">
                <a:pos x="connsiteX24811" y="connsiteY24811"/>
              </a:cxn>
              <a:cxn ang="0">
                <a:pos x="connsiteX24812" y="connsiteY24812"/>
              </a:cxn>
              <a:cxn ang="0">
                <a:pos x="connsiteX24813" y="connsiteY24813"/>
              </a:cxn>
              <a:cxn ang="0">
                <a:pos x="connsiteX24814" y="connsiteY24814"/>
              </a:cxn>
              <a:cxn ang="0">
                <a:pos x="connsiteX24815" y="connsiteY24815"/>
              </a:cxn>
              <a:cxn ang="0">
                <a:pos x="connsiteX24816" y="connsiteY24816"/>
              </a:cxn>
              <a:cxn ang="0">
                <a:pos x="connsiteX24817" y="connsiteY24817"/>
              </a:cxn>
              <a:cxn ang="0">
                <a:pos x="connsiteX24818" y="connsiteY24818"/>
              </a:cxn>
              <a:cxn ang="0">
                <a:pos x="connsiteX24819" y="connsiteY24819"/>
              </a:cxn>
              <a:cxn ang="0">
                <a:pos x="connsiteX24820" y="connsiteY24820"/>
              </a:cxn>
              <a:cxn ang="0">
                <a:pos x="connsiteX24821" y="connsiteY24821"/>
              </a:cxn>
              <a:cxn ang="0">
                <a:pos x="connsiteX24822" y="connsiteY24822"/>
              </a:cxn>
              <a:cxn ang="0">
                <a:pos x="connsiteX24823" y="connsiteY24823"/>
              </a:cxn>
              <a:cxn ang="0">
                <a:pos x="connsiteX24824" y="connsiteY24824"/>
              </a:cxn>
              <a:cxn ang="0">
                <a:pos x="connsiteX24825" y="connsiteY24825"/>
              </a:cxn>
              <a:cxn ang="0">
                <a:pos x="connsiteX24826" y="connsiteY24826"/>
              </a:cxn>
              <a:cxn ang="0">
                <a:pos x="connsiteX24827" y="connsiteY24827"/>
              </a:cxn>
              <a:cxn ang="0">
                <a:pos x="connsiteX24828" y="connsiteY24828"/>
              </a:cxn>
              <a:cxn ang="0">
                <a:pos x="connsiteX24829" y="connsiteY24829"/>
              </a:cxn>
              <a:cxn ang="0">
                <a:pos x="connsiteX24830" y="connsiteY24830"/>
              </a:cxn>
              <a:cxn ang="0">
                <a:pos x="connsiteX24831" y="connsiteY24831"/>
              </a:cxn>
              <a:cxn ang="0">
                <a:pos x="connsiteX24832" y="connsiteY24832"/>
              </a:cxn>
              <a:cxn ang="0">
                <a:pos x="connsiteX24833" y="connsiteY24833"/>
              </a:cxn>
              <a:cxn ang="0">
                <a:pos x="connsiteX24834" y="connsiteY24834"/>
              </a:cxn>
              <a:cxn ang="0">
                <a:pos x="connsiteX24835" y="connsiteY24835"/>
              </a:cxn>
              <a:cxn ang="0">
                <a:pos x="connsiteX24836" y="connsiteY24836"/>
              </a:cxn>
              <a:cxn ang="0">
                <a:pos x="connsiteX24837" y="connsiteY24837"/>
              </a:cxn>
              <a:cxn ang="0">
                <a:pos x="connsiteX24838" y="connsiteY24838"/>
              </a:cxn>
              <a:cxn ang="0">
                <a:pos x="connsiteX24839" y="connsiteY24839"/>
              </a:cxn>
              <a:cxn ang="0">
                <a:pos x="connsiteX24840" y="connsiteY24840"/>
              </a:cxn>
              <a:cxn ang="0">
                <a:pos x="connsiteX24841" y="connsiteY24841"/>
              </a:cxn>
              <a:cxn ang="0">
                <a:pos x="connsiteX24842" y="connsiteY24842"/>
              </a:cxn>
              <a:cxn ang="0">
                <a:pos x="connsiteX24843" y="connsiteY24843"/>
              </a:cxn>
              <a:cxn ang="0">
                <a:pos x="connsiteX24844" y="connsiteY24844"/>
              </a:cxn>
              <a:cxn ang="0">
                <a:pos x="connsiteX24845" y="connsiteY24845"/>
              </a:cxn>
              <a:cxn ang="0">
                <a:pos x="connsiteX24846" y="connsiteY24846"/>
              </a:cxn>
              <a:cxn ang="0">
                <a:pos x="connsiteX24847" y="connsiteY24847"/>
              </a:cxn>
              <a:cxn ang="0">
                <a:pos x="connsiteX24848" y="connsiteY24848"/>
              </a:cxn>
              <a:cxn ang="0">
                <a:pos x="connsiteX24849" y="connsiteY24849"/>
              </a:cxn>
              <a:cxn ang="0">
                <a:pos x="connsiteX24850" y="connsiteY24850"/>
              </a:cxn>
              <a:cxn ang="0">
                <a:pos x="connsiteX24851" y="connsiteY24851"/>
              </a:cxn>
              <a:cxn ang="0">
                <a:pos x="connsiteX24852" y="connsiteY24852"/>
              </a:cxn>
              <a:cxn ang="0">
                <a:pos x="connsiteX24853" y="connsiteY24853"/>
              </a:cxn>
              <a:cxn ang="0">
                <a:pos x="connsiteX24854" y="connsiteY24854"/>
              </a:cxn>
              <a:cxn ang="0">
                <a:pos x="connsiteX24855" y="connsiteY24855"/>
              </a:cxn>
              <a:cxn ang="0">
                <a:pos x="connsiteX24856" y="connsiteY24856"/>
              </a:cxn>
              <a:cxn ang="0">
                <a:pos x="connsiteX24857" y="connsiteY24857"/>
              </a:cxn>
              <a:cxn ang="0">
                <a:pos x="connsiteX24858" y="connsiteY24858"/>
              </a:cxn>
              <a:cxn ang="0">
                <a:pos x="connsiteX24859" y="connsiteY24859"/>
              </a:cxn>
              <a:cxn ang="0">
                <a:pos x="connsiteX24860" y="connsiteY24860"/>
              </a:cxn>
              <a:cxn ang="0">
                <a:pos x="connsiteX24861" y="connsiteY24861"/>
              </a:cxn>
              <a:cxn ang="0">
                <a:pos x="connsiteX24862" y="connsiteY24862"/>
              </a:cxn>
              <a:cxn ang="0">
                <a:pos x="connsiteX24863" y="connsiteY24863"/>
              </a:cxn>
              <a:cxn ang="0">
                <a:pos x="connsiteX24864" y="connsiteY24864"/>
              </a:cxn>
              <a:cxn ang="0">
                <a:pos x="connsiteX24865" y="connsiteY24865"/>
              </a:cxn>
              <a:cxn ang="0">
                <a:pos x="connsiteX24866" y="connsiteY24866"/>
              </a:cxn>
              <a:cxn ang="0">
                <a:pos x="connsiteX24867" y="connsiteY24867"/>
              </a:cxn>
              <a:cxn ang="0">
                <a:pos x="connsiteX24868" y="connsiteY24868"/>
              </a:cxn>
              <a:cxn ang="0">
                <a:pos x="connsiteX24869" y="connsiteY24869"/>
              </a:cxn>
              <a:cxn ang="0">
                <a:pos x="connsiteX24870" y="connsiteY24870"/>
              </a:cxn>
              <a:cxn ang="0">
                <a:pos x="connsiteX24871" y="connsiteY24871"/>
              </a:cxn>
              <a:cxn ang="0">
                <a:pos x="connsiteX24872" y="connsiteY24872"/>
              </a:cxn>
              <a:cxn ang="0">
                <a:pos x="connsiteX24873" y="connsiteY24873"/>
              </a:cxn>
              <a:cxn ang="0">
                <a:pos x="connsiteX24874" y="connsiteY24874"/>
              </a:cxn>
              <a:cxn ang="0">
                <a:pos x="connsiteX24875" y="connsiteY24875"/>
              </a:cxn>
              <a:cxn ang="0">
                <a:pos x="connsiteX24876" y="connsiteY24876"/>
              </a:cxn>
              <a:cxn ang="0">
                <a:pos x="connsiteX24877" y="connsiteY24877"/>
              </a:cxn>
              <a:cxn ang="0">
                <a:pos x="connsiteX24878" y="connsiteY24878"/>
              </a:cxn>
              <a:cxn ang="0">
                <a:pos x="connsiteX24879" y="connsiteY24879"/>
              </a:cxn>
              <a:cxn ang="0">
                <a:pos x="connsiteX24880" y="connsiteY24880"/>
              </a:cxn>
              <a:cxn ang="0">
                <a:pos x="connsiteX24881" y="connsiteY24881"/>
              </a:cxn>
              <a:cxn ang="0">
                <a:pos x="connsiteX24882" y="connsiteY24882"/>
              </a:cxn>
              <a:cxn ang="0">
                <a:pos x="connsiteX24883" y="connsiteY24883"/>
              </a:cxn>
              <a:cxn ang="0">
                <a:pos x="connsiteX24884" y="connsiteY24884"/>
              </a:cxn>
              <a:cxn ang="0">
                <a:pos x="connsiteX24885" y="connsiteY24885"/>
              </a:cxn>
              <a:cxn ang="0">
                <a:pos x="connsiteX24886" y="connsiteY24886"/>
              </a:cxn>
              <a:cxn ang="0">
                <a:pos x="connsiteX24887" y="connsiteY24887"/>
              </a:cxn>
              <a:cxn ang="0">
                <a:pos x="connsiteX24888" y="connsiteY24888"/>
              </a:cxn>
              <a:cxn ang="0">
                <a:pos x="connsiteX24889" y="connsiteY24889"/>
              </a:cxn>
              <a:cxn ang="0">
                <a:pos x="connsiteX24890" y="connsiteY24890"/>
              </a:cxn>
              <a:cxn ang="0">
                <a:pos x="connsiteX24891" y="connsiteY24891"/>
              </a:cxn>
              <a:cxn ang="0">
                <a:pos x="connsiteX24892" y="connsiteY24892"/>
              </a:cxn>
              <a:cxn ang="0">
                <a:pos x="connsiteX24893" y="connsiteY24893"/>
              </a:cxn>
              <a:cxn ang="0">
                <a:pos x="connsiteX24894" y="connsiteY24894"/>
              </a:cxn>
              <a:cxn ang="0">
                <a:pos x="connsiteX24895" y="connsiteY24895"/>
              </a:cxn>
              <a:cxn ang="0">
                <a:pos x="connsiteX24896" y="connsiteY24896"/>
              </a:cxn>
              <a:cxn ang="0">
                <a:pos x="connsiteX24897" y="connsiteY24897"/>
              </a:cxn>
              <a:cxn ang="0">
                <a:pos x="connsiteX24898" y="connsiteY24898"/>
              </a:cxn>
              <a:cxn ang="0">
                <a:pos x="connsiteX24899" y="connsiteY24899"/>
              </a:cxn>
              <a:cxn ang="0">
                <a:pos x="connsiteX24900" y="connsiteY24900"/>
              </a:cxn>
              <a:cxn ang="0">
                <a:pos x="connsiteX24901" y="connsiteY24901"/>
              </a:cxn>
              <a:cxn ang="0">
                <a:pos x="connsiteX24902" y="connsiteY24902"/>
              </a:cxn>
              <a:cxn ang="0">
                <a:pos x="connsiteX24903" y="connsiteY24903"/>
              </a:cxn>
              <a:cxn ang="0">
                <a:pos x="connsiteX24904" y="connsiteY24904"/>
              </a:cxn>
              <a:cxn ang="0">
                <a:pos x="connsiteX24905" y="connsiteY24905"/>
              </a:cxn>
              <a:cxn ang="0">
                <a:pos x="connsiteX24906" y="connsiteY24906"/>
              </a:cxn>
              <a:cxn ang="0">
                <a:pos x="connsiteX24907" y="connsiteY24907"/>
              </a:cxn>
              <a:cxn ang="0">
                <a:pos x="connsiteX24908" y="connsiteY24908"/>
              </a:cxn>
              <a:cxn ang="0">
                <a:pos x="connsiteX24909" y="connsiteY24909"/>
              </a:cxn>
              <a:cxn ang="0">
                <a:pos x="connsiteX24910" y="connsiteY24910"/>
              </a:cxn>
              <a:cxn ang="0">
                <a:pos x="connsiteX24911" y="connsiteY24911"/>
              </a:cxn>
              <a:cxn ang="0">
                <a:pos x="connsiteX24912" y="connsiteY24912"/>
              </a:cxn>
              <a:cxn ang="0">
                <a:pos x="connsiteX24913" y="connsiteY24913"/>
              </a:cxn>
              <a:cxn ang="0">
                <a:pos x="connsiteX24914" y="connsiteY24914"/>
              </a:cxn>
              <a:cxn ang="0">
                <a:pos x="connsiteX24915" y="connsiteY24915"/>
              </a:cxn>
              <a:cxn ang="0">
                <a:pos x="connsiteX24916" y="connsiteY24916"/>
              </a:cxn>
              <a:cxn ang="0">
                <a:pos x="connsiteX24917" y="connsiteY24917"/>
              </a:cxn>
              <a:cxn ang="0">
                <a:pos x="connsiteX24918" y="connsiteY24918"/>
              </a:cxn>
              <a:cxn ang="0">
                <a:pos x="connsiteX24919" y="connsiteY24919"/>
              </a:cxn>
              <a:cxn ang="0">
                <a:pos x="connsiteX24920" y="connsiteY24920"/>
              </a:cxn>
              <a:cxn ang="0">
                <a:pos x="connsiteX24921" y="connsiteY24921"/>
              </a:cxn>
              <a:cxn ang="0">
                <a:pos x="connsiteX24922" y="connsiteY24922"/>
              </a:cxn>
              <a:cxn ang="0">
                <a:pos x="connsiteX24923" y="connsiteY24923"/>
              </a:cxn>
              <a:cxn ang="0">
                <a:pos x="connsiteX24924" y="connsiteY24924"/>
              </a:cxn>
              <a:cxn ang="0">
                <a:pos x="connsiteX24925" y="connsiteY24925"/>
              </a:cxn>
              <a:cxn ang="0">
                <a:pos x="connsiteX24926" y="connsiteY24926"/>
              </a:cxn>
              <a:cxn ang="0">
                <a:pos x="connsiteX24927" y="connsiteY24927"/>
              </a:cxn>
              <a:cxn ang="0">
                <a:pos x="connsiteX24928" y="connsiteY24928"/>
              </a:cxn>
              <a:cxn ang="0">
                <a:pos x="connsiteX24929" y="connsiteY24929"/>
              </a:cxn>
              <a:cxn ang="0">
                <a:pos x="connsiteX24930" y="connsiteY24930"/>
              </a:cxn>
              <a:cxn ang="0">
                <a:pos x="connsiteX24931" y="connsiteY24931"/>
              </a:cxn>
              <a:cxn ang="0">
                <a:pos x="connsiteX24932" y="connsiteY24932"/>
              </a:cxn>
              <a:cxn ang="0">
                <a:pos x="connsiteX24933" y="connsiteY24933"/>
              </a:cxn>
              <a:cxn ang="0">
                <a:pos x="connsiteX24934" y="connsiteY24934"/>
              </a:cxn>
              <a:cxn ang="0">
                <a:pos x="connsiteX24935" y="connsiteY24935"/>
              </a:cxn>
              <a:cxn ang="0">
                <a:pos x="connsiteX24936" y="connsiteY24936"/>
              </a:cxn>
              <a:cxn ang="0">
                <a:pos x="connsiteX24937" y="connsiteY24937"/>
              </a:cxn>
              <a:cxn ang="0">
                <a:pos x="connsiteX24938" y="connsiteY24938"/>
              </a:cxn>
              <a:cxn ang="0">
                <a:pos x="connsiteX24939" y="connsiteY24939"/>
              </a:cxn>
              <a:cxn ang="0">
                <a:pos x="connsiteX24940" y="connsiteY24940"/>
              </a:cxn>
              <a:cxn ang="0">
                <a:pos x="connsiteX24941" y="connsiteY24941"/>
              </a:cxn>
              <a:cxn ang="0">
                <a:pos x="connsiteX24942" y="connsiteY24942"/>
              </a:cxn>
              <a:cxn ang="0">
                <a:pos x="connsiteX24943" y="connsiteY24943"/>
              </a:cxn>
              <a:cxn ang="0">
                <a:pos x="connsiteX24944" y="connsiteY24944"/>
              </a:cxn>
              <a:cxn ang="0">
                <a:pos x="connsiteX24945" y="connsiteY24945"/>
              </a:cxn>
              <a:cxn ang="0">
                <a:pos x="connsiteX24946" y="connsiteY24946"/>
              </a:cxn>
              <a:cxn ang="0">
                <a:pos x="connsiteX24947" y="connsiteY24947"/>
              </a:cxn>
              <a:cxn ang="0">
                <a:pos x="connsiteX24948" y="connsiteY24948"/>
              </a:cxn>
              <a:cxn ang="0">
                <a:pos x="connsiteX24949" y="connsiteY24949"/>
              </a:cxn>
              <a:cxn ang="0">
                <a:pos x="connsiteX24950" y="connsiteY24950"/>
              </a:cxn>
              <a:cxn ang="0">
                <a:pos x="connsiteX24951" y="connsiteY24951"/>
              </a:cxn>
              <a:cxn ang="0">
                <a:pos x="connsiteX24952" y="connsiteY24952"/>
              </a:cxn>
              <a:cxn ang="0">
                <a:pos x="connsiteX24953" y="connsiteY24953"/>
              </a:cxn>
              <a:cxn ang="0">
                <a:pos x="connsiteX24954" y="connsiteY24954"/>
              </a:cxn>
              <a:cxn ang="0">
                <a:pos x="connsiteX24955" y="connsiteY24955"/>
              </a:cxn>
              <a:cxn ang="0">
                <a:pos x="connsiteX24956" y="connsiteY24956"/>
              </a:cxn>
              <a:cxn ang="0">
                <a:pos x="connsiteX24957" y="connsiteY24957"/>
              </a:cxn>
              <a:cxn ang="0">
                <a:pos x="connsiteX24958" y="connsiteY24958"/>
              </a:cxn>
              <a:cxn ang="0">
                <a:pos x="connsiteX24959" y="connsiteY24959"/>
              </a:cxn>
              <a:cxn ang="0">
                <a:pos x="connsiteX24960" y="connsiteY24960"/>
              </a:cxn>
              <a:cxn ang="0">
                <a:pos x="connsiteX24961" y="connsiteY24961"/>
              </a:cxn>
              <a:cxn ang="0">
                <a:pos x="connsiteX24962" y="connsiteY24962"/>
              </a:cxn>
              <a:cxn ang="0">
                <a:pos x="connsiteX24963" y="connsiteY24963"/>
              </a:cxn>
              <a:cxn ang="0">
                <a:pos x="connsiteX24964" y="connsiteY24964"/>
              </a:cxn>
              <a:cxn ang="0">
                <a:pos x="connsiteX24965" y="connsiteY24965"/>
              </a:cxn>
              <a:cxn ang="0">
                <a:pos x="connsiteX24966" y="connsiteY24966"/>
              </a:cxn>
              <a:cxn ang="0">
                <a:pos x="connsiteX24967" y="connsiteY24967"/>
              </a:cxn>
              <a:cxn ang="0">
                <a:pos x="connsiteX24968" y="connsiteY24968"/>
              </a:cxn>
              <a:cxn ang="0">
                <a:pos x="connsiteX24969" y="connsiteY24969"/>
              </a:cxn>
              <a:cxn ang="0">
                <a:pos x="connsiteX24970" y="connsiteY24970"/>
              </a:cxn>
              <a:cxn ang="0">
                <a:pos x="connsiteX24971" y="connsiteY24971"/>
              </a:cxn>
              <a:cxn ang="0">
                <a:pos x="connsiteX24972" y="connsiteY24972"/>
              </a:cxn>
              <a:cxn ang="0">
                <a:pos x="connsiteX24973" y="connsiteY24973"/>
              </a:cxn>
              <a:cxn ang="0">
                <a:pos x="connsiteX24974" y="connsiteY24974"/>
              </a:cxn>
              <a:cxn ang="0">
                <a:pos x="connsiteX24975" y="connsiteY24975"/>
              </a:cxn>
              <a:cxn ang="0">
                <a:pos x="connsiteX24976" y="connsiteY24976"/>
              </a:cxn>
              <a:cxn ang="0">
                <a:pos x="connsiteX24977" y="connsiteY24977"/>
              </a:cxn>
              <a:cxn ang="0">
                <a:pos x="connsiteX24978" y="connsiteY24978"/>
              </a:cxn>
              <a:cxn ang="0">
                <a:pos x="connsiteX24979" y="connsiteY24979"/>
              </a:cxn>
              <a:cxn ang="0">
                <a:pos x="connsiteX24980" y="connsiteY24980"/>
              </a:cxn>
              <a:cxn ang="0">
                <a:pos x="connsiteX24981" y="connsiteY24981"/>
              </a:cxn>
              <a:cxn ang="0">
                <a:pos x="connsiteX24982" y="connsiteY24982"/>
              </a:cxn>
              <a:cxn ang="0">
                <a:pos x="connsiteX24983" y="connsiteY24983"/>
              </a:cxn>
              <a:cxn ang="0">
                <a:pos x="connsiteX24984" y="connsiteY24984"/>
              </a:cxn>
              <a:cxn ang="0">
                <a:pos x="connsiteX24985" y="connsiteY24985"/>
              </a:cxn>
              <a:cxn ang="0">
                <a:pos x="connsiteX24986" y="connsiteY24986"/>
              </a:cxn>
              <a:cxn ang="0">
                <a:pos x="connsiteX24987" y="connsiteY24987"/>
              </a:cxn>
              <a:cxn ang="0">
                <a:pos x="connsiteX24988" y="connsiteY24988"/>
              </a:cxn>
              <a:cxn ang="0">
                <a:pos x="connsiteX24989" y="connsiteY24989"/>
              </a:cxn>
              <a:cxn ang="0">
                <a:pos x="connsiteX24990" y="connsiteY24990"/>
              </a:cxn>
              <a:cxn ang="0">
                <a:pos x="connsiteX24991" y="connsiteY24991"/>
              </a:cxn>
              <a:cxn ang="0">
                <a:pos x="connsiteX24992" y="connsiteY24992"/>
              </a:cxn>
              <a:cxn ang="0">
                <a:pos x="connsiteX24993" y="connsiteY24993"/>
              </a:cxn>
              <a:cxn ang="0">
                <a:pos x="connsiteX24994" y="connsiteY24994"/>
              </a:cxn>
              <a:cxn ang="0">
                <a:pos x="connsiteX24995" y="connsiteY24995"/>
              </a:cxn>
              <a:cxn ang="0">
                <a:pos x="connsiteX24996" y="connsiteY24996"/>
              </a:cxn>
              <a:cxn ang="0">
                <a:pos x="connsiteX24997" y="connsiteY24997"/>
              </a:cxn>
              <a:cxn ang="0">
                <a:pos x="connsiteX24998" y="connsiteY24998"/>
              </a:cxn>
              <a:cxn ang="0">
                <a:pos x="connsiteX24999" y="connsiteY24999"/>
              </a:cxn>
              <a:cxn ang="0">
                <a:pos x="connsiteX25000" y="connsiteY25000"/>
              </a:cxn>
              <a:cxn ang="0">
                <a:pos x="connsiteX25001" y="connsiteY25001"/>
              </a:cxn>
              <a:cxn ang="0">
                <a:pos x="connsiteX25002" y="connsiteY25002"/>
              </a:cxn>
              <a:cxn ang="0">
                <a:pos x="connsiteX25003" y="connsiteY25003"/>
              </a:cxn>
              <a:cxn ang="0">
                <a:pos x="connsiteX25004" y="connsiteY25004"/>
              </a:cxn>
              <a:cxn ang="0">
                <a:pos x="connsiteX25005" y="connsiteY25005"/>
              </a:cxn>
              <a:cxn ang="0">
                <a:pos x="connsiteX25006" y="connsiteY25006"/>
              </a:cxn>
              <a:cxn ang="0">
                <a:pos x="connsiteX25007" y="connsiteY25007"/>
              </a:cxn>
              <a:cxn ang="0">
                <a:pos x="connsiteX25008" y="connsiteY25008"/>
              </a:cxn>
              <a:cxn ang="0">
                <a:pos x="connsiteX25009" y="connsiteY25009"/>
              </a:cxn>
              <a:cxn ang="0">
                <a:pos x="connsiteX25010" y="connsiteY25010"/>
              </a:cxn>
              <a:cxn ang="0">
                <a:pos x="connsiteX25011" y="connsiteY25011"/>
              </a:cxn>
              <a:cxn ang="0">
                <a:pos x="connsiteX25012" y="connsiteY25012"/>
              </a:cxn>
              <a:cxn ang="0">
                <a:pos x="connsiteX25013" y="connsiteY25013"/>
              </a:cxn>
              <a:cxn ang="0">
                <a:pos x="connsiteX25014" y="connsiteY25014"/>
              </a:cxn>
              <a:cxn ang="0">
                <a:pos x="connsiteX25015" y="connsiteY25015"/>
              </a:cxn>
              <a:cxn ang="0">
                <a:pos x="connsiteX25016" y="connsiteY25016"/>
              </a:cxn>
              <a:cxn ang="0">
                <a:pos x="connsiteX25017" y="connsiteY25017"/>
              </a:cxn>
              <a:cxn ang="0">
                <a:pos x="connsiteX25018" y="connsiteY25018"/>
              </a:cxn>
              <a:cxn ang="0">
                <a:pos x="connsiteX25019" y="connsiteY25019"/>
              </a:cxn>
              <a:cxn ang="0">
                <a:pos x="connsiteX25020" y="connsiteY25020"/>
              </a:cxn>
              <a:cxn ang="0">
                <a:pos x="connsiteX25021" y="connsiteY25021"/>
              </a:cxn>
              <a:cxn ang="0">
                <a:pos x="connsiteX25022" y="connsiteY25022"/>
              </a:cxn>
              <a:cxn ang="0">
                <a:pos x="connsiteX25023" y="connsiteY25023"/>
              </a:cxn>
              <a:cxn ang="0">
                <a:pos x="connsiteX25024" y="connsiteY25024"/>
              </a:cxn>
              <a:cxn ang="0">
                <a:pos x="connsiteX25025" y="connsiteY25025"/>
              </a:cxn>
              <a:cxn ang="0">
                <a:pos x="connsiteX25026" y="connsiteY25026"/>
              </a:cxn>
              <a:cxn ang="0">
                <a:pos x="connsiteX25027" y="connsiteY25027"/>
              </a:cxn>
              <a:cxn ang="0">
                <a:pos x="connsiteX25028" y="connsiteY25028"/>
              </a:cxn>
              <a:cxn ang="0">
                <a:pos x="connsiteX25029" y="connsiteY25029"/>
              </a:cxn>
              <a:cxn ang="0">
                <a:pos x="connsiteX25030" y="connsiteY25030"/>
              </a:cxn>
              <a:cxn ang="0">
                <a:pos x="connsiteX25031" y="connsiteY25031"/>
              </a:cxn>
              <a:cxn ang="0">
                <a:pos x="connsiteX25032" y="connsiteY25032"/>
              </a:cxn>
              <a:cxn ang="0">
                <a:pos x="connsiteX25033" y="connsiteY25033"/>
              </a:cxn>
              <a:cxn ang="0">
                <a:pos x="connsiteX25034" y="connsiteY25034"/>
              </a:cxn>
              <a:cxn ang="0">
                <a:pos x="connsiteX25035" y="connsiteY25035"/>
              </a:cxn>
              <a:cxn ang="0">
                <a:pos x="connsiteX25036" y="connsiteY25036"/>
              </a:cxn>
              <a:cxn ang="0">
                <a:pos x="connsiteX25037" y="connsiteY25037"/>
              </a:cxn>
              <a:cxn ang="0">
                <a:pos x="connsiteX25038" y="connsiteY25038"/>
              </a:cxn>
              <a:cxn ang="0">
                <a:pos x="connsiteX25039" y="connsiteY25039"/>
              </a:cxn>
              <a:cxn ang="0">
                <a:pos x="connsiteX25040" y="connsiteY25040"/>
              </a:cxn>
              <a:cxn ang="0">
                <a:pos x="connsiteX25041" y="connsiteY25041"/>
              </a:cxn>
              <a:cxn ang="0">
                <a:pos x="connsiteX25042" y="connsiteY25042"/>
              </a:cxn>
              <a:cxn ang="0">
                <a:pos x="connsiteX25043" y="connsiteY25043"/>
              </a:cxn>
              <a:cxn ang="0">
                <a:pos x="connsiteX25044" y="connsiteY25044"/>
              </a:cxn>
              <a:cxn ang="0">
                <a:pos x="connsiteX25045" y="connsiteY25045"/>
              </a:cxn>
              <a:cxn ang="0">
                <a:pos x="connsiteX25046" y="connsiteY25046"/>
              </a:cxn>
              <a:cxn ang="0">
                <a:pos x="connsiteX25047" y="connsiteY25047"/>
              </a:cxn>
              <a:cxn ang="0">
                <a:pos x="connsiteX25048" y="connsiteY25048"/>
              </a:cxn>
              <a:cxn ang="0">
                <a:pos x="connsiteX25049" y="connsiteY25049"/>
              </a:cxn>
              <a:cxn ang="0">
                <a:pos x="connsiteX25050" y="connsiteY25050"/>
              </a:cxn>
              <a:cxn ang="0">
                <a:pos x="connsiteX25051" y="connsiteY25051"/>
              </a:cxn>
              <a:cxn ang="0">
                <a:pos x="connsiteX25052" y="connsiteY25052"/>
              </a:cxn>
              <a:cxn ang="0">
                <a:pos x="connsiteX25053" y="connsiteY25053"/>
              </a:cxn>
              <a:cxn ang="0">
                <a:pos x="connsiteX25054" y="connsiteY25054"/>
              </a:cxn>
              <a:cxn ang="0">
                <a:pos x="connsiteX25055" y="connsiteY25055"/>
              </a:cxn>
              <a:cxn ang="0">
                <a:pos x="connsiteX25056" y="connsiteY25056"/>
              </a:cxn>
              <a:cxn ang="0">
                <a:pos x="connsiteX25057" y="connsiteY25057"/>
              </a:cxn>
              <a:cxn ang="0">
                <a:pos x="connsiteX25058" y="connsiteY25058"/>
              </a:cxn>
              <a:cxn ang="0">
                <a:pos x="connsiteX25059" y="connsiteY25059"/>
              </a:cxn>
              <a:cxn ang="0">
                <a:pos x="connsiteX25060" y="connsiteY25060"/>
              </a:cxn>
              <a:cxn ang="0">
                <a:pos x="connsiteX25061" y="connsiteY25061"/>
              </a:cxn>
              <a:cxn ang="0">
                <a:pos x="connsiteX25062" y="connsiteY25062"/>
              </a:cxn>
              <a:cxn ang="0">
                <a:pos x="connsiteX25063" y="connsiteY25063"/>
              </a:cxn>
              <a:cxn ang="0">
                <a:pos x="connsiteX25064" y="connsiteY25064"/>
              </a:cxn>
              <a:cxn ang="0">
                <a:pos x="connsiteX25065" y="connsiteY25065"/>
              </a:cxn>
              <a:cxn ang="0">
                <a:pos x="connsiteX25066" y="connsiteY25066"/>
              </a:cxn>
              <a:cxn ang="0">
                <a:pos x="connsiteX25067" y="connsiteY25067"/>
              </a:cxn>
              <a:cxn ang="0">
                <a:pos x="connsiteX25068" y="connsiteY25068"/>
              </a:cxn>
              <a:cxn ang="0">
                <a:pos x="connsiteX25069" y="connsiteY25069"/>
              </a:cxn>
              <a:cxn ang="0">
                <a:pos x="connsiteX25070" y="connsiteY25070"/>
              </a:cxn>
              <a:cxn ang="0">
                <a:pos x="connsiteX25071" y="connsiteY25071"/>
              </a:cxn>
              <a:cxn ang="0">
                <a:pos x="connsiteX25072" y="connsiteY25072"/>
              </a:cxn>
              <a:cxn ang="0">
                <a:pos x="connsiteX25073" y="connsiteY25073"/>
              </a:cxn>
              <a:cxn ang="0">
                <a:pos x="connsiteX25074" y="connsiteY25074"/>
              </a:cxn>
              <a:cxn ang="0">
                <a:pos x="connsiteX25075" y="connsiteY25075"/>
              </a:cxn>
              <a:cxn ang="0">
                <a:pos x="connsiteX25076" y="connsiteY25076"/>
              </a:cxn>
              <a:cxn ang="0">
                <a:pos x="connsiteX25077" y="connsiteY25077"/>
              </a:cxn>
              <a:cxn ang="0">
                <a:pos x="connsiteX25078" y="connsiteY25078"/>
              </a:cxn>
              <a:cxn ang="0">
                <a:pos x="connsiteX25079" y="connsiteY25079"/>
              </a:cxn>
              <a:cxn ang="0">
                <a:pos x="connsiteX25080" y="connsiteY25080"/>
              </a:cxn>
              <a:cxn ang="0">
                <a:pos x="connsiteX25081" y="connsiteY25081"/>
              </a:cxn>
              <a:cxn ang="0">
                <a:pos x="connsiteX25082" y="connsiteY25082"/>
              </a:cxn>
              <a:cxn ang="0">
                <a:pos x="connsiteX25083" y="connsiteY25083"/>
              </a:cxn>
              <a:cxn ang="0">
                <a:pos x="connsiteX25084" y="connsiteY25084"/>
              </a:cxn>
              <a:cxn ang="0">
                <a:pos x="connsiteX25085" y="connsiteY25085"/>
              </a:cxn>
              <a:cxn ang="0">
                <a:pos x="connsiteX25086" y="connsiteY25086"/>
              </a:cxn>
              <a:cxn ang="0">
                <a:pos x="connsiteX25087" y="connsiteY25087"/>
              </a:cxn>
              <a:cxn ang="0">
                <a:pos x="connsiteX25088" y="connsiteY25088"/>
              </a:cxn>
              <a:cxn ang="0">
                <a:pos x="connsiteX25089" y="connsiteY25089"/>
              </a:cxn>
              <a:cxn ang="0">
                <a:pos x="connsiteX25090" y="connsiteY25090"/>
              </a:cxn>
              <a:cxn ang="0">
                <a:pos x="connsiteX25091" y="connsiteY25091"/>
              </a:cxn>
              <a:cxn ang="0">
                <a:pos x="connsiteX25092" y="connsiteY25092"/>
              </a:cxn>
              <a:cxn ang="0">
                <a:pos x="connsiteX25093" y="connsiteY25093"/>
              </a:cxn>
              <a:cxn ang="0">
                <a:pos x="connsiteX25094" y="connsiteY25094"/>
              </a:cxn>
              <a:cxn ang="0">
                <a:pos x="connsiteX25095" y="connsiteY25095"/>
              </a:cxn>
              <a:cxn ang="0">
                <a:pos x="connsiteX25096" y="connsiteY25096"/>
              </a:cxn>
              <a:cxn ang="0">
                <a:pos x="connsiteX25097" y="connsiteY25097"/>
              </a:cxn>
              <a:cxn ang="0">
                <a:pos x="connsiteX25098" y="connsiteY25098"/>
              </a:cxn>
              <a:cxn ang="0">
                <a:pos x="connsiteX25099" y="connsiteY25099"/>
              </a:cxn>
              <a:cxn ang="0">
                <a:pos x="connsiteX25100" y="connsiteY25100"/>
              </a:cxn>
              <a:cxn ang="0">
                <a:pos x="connsiteX25101" y="connsiteY25101"/>
              </a:cxn>
              <a:cxn ang="0">
                <a:pos x="connsiteX25102" y="connsiteY25102"/>
              </a:cxn>
              <a:cxn ang="0">
                <a:pos x="connsiteX25103" y="connsiteY25103"/>
              </a:cxn>
              <a:cxn ang="0">
                <a:pos x="connsiteX25104" y="connsiteY25104"/>
              </a:cxn>
              <a:cxn ang="0">
                <a:pos x="connsiteX25105" y="connsiteY25105"/>
              </a:cxn>
              <a:cxn ang="0">
                <a:pos x="connsiteX25106" y="connsiteY25106"/>
              </a:cxn>
              <a:cxn ang="0">
                <a:pos x="connsiteX25107" y="connsiteY25107"/>
              </a:cxn>
              <a:cxn ang="0">
                <a:pos x="connsiteX25108" y="connsiteY25108"/>
              </a:cxn>
              <a:cxn ang="0">
                <a:pos x="connsiteX25109" y="connsiteY25109"/>
              </a:cxn>
              <a:cxn ang="0">
                <a:pos x="connsiteX25110" y="connsiteY25110"/>
              </a:cxn>
              <a:cxn ang="0">
                <a:pos x="connsiteX25111" y="connsiteY25111"/>
              </a:cxn>
              <a:cxn ang="0">
                <a:pos x="connsiteX25112" y="connsiteY25112"/>
              </a:cxn>
              <a:cxn ang="0">
                <a:pos x="connsiteX25113" y="connsiteY25113"/>
              </a:cxn>
              <a:cxn ang="0">
                <a:pos x="connsiteX25114" y="connsiteY25114"/>
              </a:cxn>
              <a:cxn ang="0">
                <a:pos x="connsiteX25115" y="connsiteY25115"/>
              </a:cxn>
              <a:cxn ang="0">
                <a:pos x="connsiteX25116" y="connsiteY25116"/>
              </a:cxn>
              <a:cxn ang="0">
                <a:pos x="connsiteX25117" y="connsiteY25117"/>
              </a:cxn>
              <a:cxn ang="0">
                <a:pos x="connsiteX25118" y="connsiteY25118"/>
              </a:cxn>
              <a:cxn ang="0">
                <a:pos x="connsiteX25119" y="connsiteY25119"/>
              </a:cxn>
              <a:cxn ang="0">
                <a:pos x="connsiteX25120" y="connsiteY25120"/>
              </a:cxn>
              <a:cxn ang="0">
                <a:pos x="connsiteX25121" y="connsiteY25121"/>
              </a:cxn>
              <a:cxn ang="0">
                <a:pos x="connsiteX25122" y="connsiteY25122"/>
              </a:cxn>
              <a:cxn ang="0">
                <a:pos x="connsiteX25123" y="connsiteY25123"/>
              </a:cxn>
              <a:cxn ang="0">
                <a:pos x="connsiteX25124" y="connsiteY25124"/>
              </a:cxn>
              <a:cxn ang="0">
                <a:pos x="connsiteX25125" y="connsiteY25125"/>
              </a:cxn>
              <a:cxn ang="0">
                <a:pos x="connsiteX25126" y="connsiteY25126"/>
              </a:cxn>
              <a:cxn ang="0">
                <a:pos x="connsiteX25127" y="connsiteY25127"/>
              </a:cxn>
              <a:cxn ang="0">
                <a:pos x="connsiteX25128" y="connsiteY25128"/>
              </a:cxn>
              <a:cxn ang="0">
                <a:pos x="connsiteX25129" y="connsiteY25129"/>
              </a:cxn>
              <a:cxn ang="0">
                <a:pos x="connsiteX25130" y="connsiteY25130"/>
              </a:cxn>
              <a:cxn ang="0">
                <a:pos x="connsiteX25131" y="connsiteY25131"/>
              </a:cxn>
              <a:cxn ang="0">
                <a:pos x="connsiteX25132" y="connsiteY25132"/>
              </a:cxn>
              <a:cxn ang="0">
                <a:pos x="connsiteX25133" y="connsiteY25133"/>
              </a:cxn>
              <a:cxn ang="0">
                <a:pos x="connsiteX25134" y="connsiteY25134"/>
              </a:cxn>
              <a:cxn ang="0">
                <a:pos x="connsiteX25135" y="connsiteY25135"/>
              </a:cxn>
              <a:cxn ang="0">
                <a:pos x="connsiteX25136" y="connsiteY25136"/>
              </a:cxn>
              <a:cxn ang="0">
                <a:pos x="connsiteX25137" y="connsiteY25137"/>
              </a:cxn>
              <a:cxn ang="0">
                <a:pos x="connsiteX25138" y="connsiteY25138"/>
              </a:cxn>
              <a:cxn ang="0">
                <a:pos x="connsiteX25139" y="connsiteY25139"/>
              </a:cxn>
              <a:cxn ang="0">
                <a:pos x="connsiteX25140" y="connsiteY25140"/>
              </a:cxn>
              <a:cxn ang="0">
                <a:pos x="connsiteX25141" y="connsiteY25141"/>
              </a:cxn>
              <a:cxn ang="0">
                <a:pos x="connsiteX25142" y="connsiteY25142"/>
              </a:cxn>
              <a:cxn ang="0">
                <a:pos x="connsiteX25143" y="connsiteY25143"/>
              </a:cxn>
              <a:cxn ang="0">
                <a:pos x="connsiteX25144" y="connsiteY25144"/>
              </a:cxn>
              <a:cxn ang="0">
                <a:pos x="connsiteX25145" y="connsiteY25145"/>
              </a:cxn>
              <a:cxn ang="0">
                <a:pos x="connsiteX25146" y="connsiteY25146"/>
              </a:cxn>
              <a:cxn ang="0">
                <a:pos x="connsiteX25147" y="connsiteY25147"/>
              </a:cxn>
              <a:cxn ang="0">
                <a:pos x="connsiteX25148" y="connsiteY25148"/>
              </a:cxn>
              <a:cxn ang="0">
                <a:pos x="connsiteX25149" y="connsiteY25149"/>
              </a:cxn>
              <a:cxn ang="0">
                <a:pos x="connsiteX25150" y="connsiteY25150"/>
              </a:cxn>
              <a:cxn ang="0">
                <a:pos x="connsiteX25151" y="connsiteY25151"/>
              </a:cxn>
              <a:cxn ang="0">
                <a:pos x="connsiteX25152" y="connsiteY25152"/>
              </a:cxn>
              <a:cxn ang="0">
                <a:pos x="connsiteX25153" y="connsiteY25153"/>
              </a:cxn>
              <a:cxn ang="0">
                <a:pos x="connsiteX25154" y="connsiteY25154"/>
              </a:cxn>
              <a:cxn ang="0">
                <a:pos x="connsiteX25155" y="connsiteY25155"/>
              </a:cxn>
              <a:cxn ang="0">
                <a:pos x="connsiteX25156" y="connsiteY25156"/>
              </a:cxn>
              <a:cxn ang="0">
                <a:pos x="connsiteX25157" y="connsiteY25157"/>
              </a:cxn>
              <a:cxn ang="0">
                <a:pos x="connsiteX25158" y="connsiteY25158"/>
              </a:cxn>
              <a:cxn ang="0">
                <a:pos x="connsiteX25159" y="connsiteY25159"/>
              </a:cxn>
              <a:cxn ang="0">
                <a:pos x="connsiteX25160" y="connsiteY25160"/>
              </a:cxn>
              <a:cxn ang="0">
                <a:pos x="connsiteX25161" y="connsiteY25161"/>
              </a:cxn>
              <a:cxn ang="0">
                <a:pos x="connsiteX25162" y="connsiteY25162"/>
              </a:cxn>
              <a:cxn ang="0">
                <a:pos x="connsiteX25163" y="connsiteY25163"/>
              </a:cxn>
              <a:cxn ang="0">
                <a:pos x="connsiteX25164" y="connsiteY25164"/>
              </a:cxn>
              <a:cxn ang="0">
                <a:pos x="connsiteX25165" y="connsiteY25165"/>
              </a:cxn>
              <a:cxn ang="0">
                <a:pos x="connsiteX25166" y="connsiteY25166"/>
              </a:cxn>
              <a:cxn ang="0">
                <a:pos x="connsiteX25167" y="connsiteY25167"/>
              </a:cxn>
              <a:cxn ang="0">
                <a:pos x="connsiteX25168" y="connsiteY25168"/>
              </a:cxn>
              <a:cxn ang="0">
                <a:pos x="connsiteX25169" y="connsiteY25169"/>
              </a:cxn>
              <a:cxn ang="0">
                <a:pos x="connsiteX25170" y="connsiteY25170"/>
              </a:cxn>
              <a:cxn ang="0">
                <a:pos x="connsiteX25171" y="connsiteY25171"/>
              </a:cxn>
              <a:cxn ang="0">
                <a:pos x="connsiteX25172" y="connsiteY25172"/>
              </a:cxn>
              <a:cxn ang="0">
                <a:pos x="connsiteX25173" y="connsiteY25173"/>
              </a:cxn>
              <a:cxn ang="0">
                <a:pos x="connsiteX25174" y="connsiteY25174"/>
              </a:cxn>
              <a:cxn ang="0">
                <a:pos x="connsiteX25175" y="connsiteY25175"/>
              </a:cxn>
              <a:cxn ang="0">
                <a:pos x="connsiteX25176" y="connsiteY25176"/>
              </a:cxn>
              <a:cxn ang="0">
                <a:pos x="connsiteX25177" y="connsiteY25177"/>
              </a:cxn>
              <a:cxn ang="0">
                <a:pos x="connsiteX25178" y="connsiteY25178"/>
              </a:cxn>
              <a:cxn ang="0">
                <a:pos x="connsiteX25179" y="connsiteY25179"/>
              </a:cxn>
              <a:cxn ang="0">
                <a:pos x="connsiteX25180" y="connsiteY25180"/>
              </a:cxn>
              <a:cxn ang="0">
                <a:pos x="connsiteX25181" y="connsiteY25181"/>
              </a:cxn>
              <a:cxn ang="0">
                <a:pos x="connsiteX25182" y="connsiteY25182"/>
              </a:cxn>
              <a:cxn ang="0">
                <a:pos x="connsiteX25183" y="connsiteY25183"/>
              </a:cxn>
              <a:cxn ang="0">
                <a:pos x="connsiteX25184" y="connsiteY25184"/>
              </a:cxn>
              <a:cxn ang="0">
                <a:pos x="connsiteX25185" y="connsiteY25185"/>
              </a:cxn>
              <a:cxn ang="0">
                <a:pos x="connsiteX25186" y="connsiteY25186"/>
              </a:cxn>
              <a:cxn ang="0">
                <a:pos x="connsiteX25187" y="connsiteY25187"/>
              </a:cxn>
              <a:cxn ang="0">
                <a:pos x="connsiteX25188" y="connsiteY25188"/>
              </a:cxn>
              <a:cxn ang="0">
                <a:pos x="connsiteX25189" y="connsiteY25189"/>
              </a:cxn>
              <a:cxn ang="0">
                <a:pos x="connsiteX25190" y="connsiteY25190"/>
              </a:cxn>
              <a:cxn ang="0">
                <a:pos x="connsiteX25191" y="connsiteY25191"/>
              </a:cxn>
              <a:cxn ang="0">
                <a:pos x="connsiteX25192" y="connsiteY25192"/>
              </a:cxn>
              <a:cxn ang="0">
                <a:pos x="connsiteX25193" y="connsiteY25193"/>
              </a:cxn>
              <a:cxn ang="0">
                <a:pos x="connsiteX25194" y="connsiteY25194"/>
              </a:cxn>
              <a:cxn ang="0">
                <a:pos x="connsiteX25195" y="connsiteY25195"/>
              </a:cxn>
              <a:cxn ang="0">
                <a:pos x="connsiteX25196" y="connsiteY25196"/>
              </a:cxn>
              <a:cxn ang="0">
                <a:pos x="connsiteX25197" y="connsiteY25197"/>
              </a:cxn>
              <a:cxn ang="0">
                <a:pos x="connsiteX25198" y="connsiteY25198"/>
              </a:cxn>
              <a:cxn ang="0">
                <a:pos x="connsiteX25199" y="connsiteY25199"/>
              </a:cxn>
              <a:cxn ang="0">
                <a:pos x="connsiteX25200" y="connsiteY25200"/>
              </a:cxn>
              <a:cxn ang="0">
                <a:pos x="connsiteX25201" y="connsiteY25201"/>
              </a:cxn>
              <a:cxn ang="0">
                <a:pos x="connsiteX25202" y="connsiteY25202"/>
              </a:cxn>
              <a:cxn ang="0">
                <a:pos x="connsiteX25203" y="connsiteY25203"/>
              </a:cxn>
              <a:cxn ang="0">
                <a:pos x="connsiteX25204" y="connsiteY25204"/>
              </a:cxn>
              <a:cxn ang="0">
                <a:pos x="connsiteX25205" y="connsiteY25205"/>
              </a:cxn>
              <a:cxn ang="0">
                <a:pos x="connsiteX25206" y="connsiteY25206"/>
              </a:cxn>
              <a:cxn ang="0">
                <a:pos x="connsiteX25207" y="connsiteY25207"/>
              </a:cxn>
              <a:cxn ang="0">
                <a:pos x="connsiteX25208" y="connsiteY25208"/>
              </a:cxn>
              <a:cxn ang="0">
                <a:pos x="connsiteX25209" y="connsiteY25209"/>
              </a:cxn>
              <a:cxn ang="0">
                <a:pos x="connsiteX25210" y="connsiteY25210"/>
              </a:cxn>
              <a:cxn ang="0">
                <a:pos x="connsiteX25211" y="connsiteY25211"/>
              </a:cxn>
              <a:cxn ang="0">
                <a:pos x="connsiteX25212" y="connsiteY25212"/>
              </a:cxn>
              <a:cxn ang="0">
                <a:pos x="connsiteX25213" y="connsiteY25213"/>
              </a:cxn>
              <a:cxn ang="0">
                <a:pos x="connsiteX25214" y="connsiteY25214"/>
              </a:cxn>
              <a:cxn ang="0">
                <a:pos x="connsiteX25215" y="connsiteY25215"/>
              </a:cxn>
              <a:cxn ang="0">
                <a:pos x="connsiteX25216" y="connsiteY25216"/>
              </a:cxn>
              <a:cxn ang="0">
                <a:pos x="connsiteX25217" y="connsiteY25217"/>
              </a:cxn>
              <a:cxn ang="0">
                <a:pos x="connsiteX25218" y="connsiteY25218"/>
              </a:cxn>
              <a:cxn ang="0">
                <a:pos x="connsiteX25219" y="connsiteY25219"/>
              </a:cxn>
              <a:cxn ang="0">
                <a:pos x="connsiteX25220" y="connsiteY25220"/>
              </a:cxn>
              <a:cxn ang="0">
                <a:pos x="connsiteX25221" y="connsiteY25221"/>
              </a:cxn>
              <a:cxn ang="0">
                <a:pos x="connsiteX25222" y="connsiteY25222"/>
              </a:cxn>
              <a:cxn ang="0">
                <a:pos x="connsiteX25223" y="connsiteY25223"/>
              </a:cxn>
              <a:cxn ang="0">
                <a:pos x="connsiteX25224" y="connsiteY25224"/>
              </a:cxn>
              <a:cxn ang="0">
                <a:pos x="connsiteX25225" y="connsiteY25225"/>
              </a:cxn>
              <a:cxn ang="0">
                <a:pos x="connsiteX25226" y="connsiteY25226"/>
              </a:cxn>
              <a:cxn ang="0">
                <a:pos x="connsiteX25227" y="connsiteY25227"/>
              </a:cxn>
              <a:cxn ang="0">
                <a:pos x="connsiteX25228" y="connsiteY25228"/>
              </a:cxn>
              <a:cxn ang="0">
                <a:pos x="connsiteX25229" y="connsiteY25229"/>
              </a:cxn>
              <a:cxn ang="0">
                <a:pos x="connsiteX25230" y="connsiteY25230"/>
              </a:cxn>
              <a:cxn ang="0">
                <a:pos x="connsiteX25231" y="connsiteY25231"/>
              </a:cxn>
              <a:cxn ang="0">
                <a:pos x="connsiteX25232" y="connsiteY25232"/>
              </a:cxn>
              <a:cxn ang="0">
                <a:pos x="connsiteX25233" y="connsiteY25233"/>
              </a:cxn>
              <a:cxn ang="0">
                <a:pos x="connsiteX25234" y="connsiteY25234"/>
              </a:cxn>
              <a:cxn ang="0">
                <a:pos x="connsiteX25235" y="connsiteY25235"/>
              </a:cxn>
              <a:cxn ang="0">
                <a:pos x="connsiteX25236" y="connsiteY25236"/>
              </a:cxn>
              <a:cxn ang="0">
                <a:pos x="connsiteX25237" y="connsiteY25237"/>
              </a:cxn>
              <a:cxn ang="0">
                <a:pos x="connsiteX25238" y="connsiteY25238"/>
              </a:cxn>
              <a:cxn ang="0">
                <a:pos x="connsiteX25239" y="connsiteY25239"/>
              </a:cxn>
              <a:cxn ang="0">
                <a:pos x="connsiteX25240" y="connsiteY25240"/>
              </a:cxn>
              <a:cxn ang="0">
                <a:pos x="connsiteX25241" y="connsiteY25241"/>
              </a:cxn>
              <a:cxn ang="0">
                <a:pos x="connsiteX25242" y="connsiteY25242"/>
              </a:cxn>
              <a:cxn ang="0">
                <a:pos x="connsiteX25243" y="connsiteY25243"/>
              </a:cxn>
              <a:cxn ang="0">
                <a:pos x="connsiteX25244" y="connsiteY25244"/>
              </a:cxn>
              <a:cxn ang="0">
                <a:pos x="connsiteX25245" y="connsiteY25245"/>
              </a:cxn>
              <a:cxn ang="0">
                <a:pos x="connsiteX25246" y="connsiteY25246"/>
              </a:cxn>
              <a:cxn ang="0">
                <a:pos x="connsiteX25247" y="connsiteY25247"/>
              </a:cxn>
              <a:cxn ang="0">
                <a:pos x="connsiteX25248" y="connsiteY25248"/>
              </a:cxn>
              <a:cxn ang="0">
                <a:pos x="connsiteX25249" y="connsiteY25249"/>
              </a:cxn>
              <a:cxn ang="0">
                <a:pos x="connsiteX25250" y="connsiteY25250"/>
              </a:cxn>
              <a:cxn ang="0">
                <a:pos x="connsiteX25251" y="connsiteY25251"/>
              </a:cxn>
              <a:cxn ang="0">
                <a:pos x="connsiteX25252" y="connsiteY25252"/>
              </a:cxn>
              <a:cxn ang="0">
                <a:pos x="connsiteX25253" y="connsiteY25253"/>
              </a:cxn>
              <a:cxn ang="0">
                <a:pos x="connsiteX25254" y="connsiteY25254"/>
              </a:cxn>
              <a:cxn ang="0">
                <a:pos x="connsiteX25255" y="connsiteY25255"/>
              </a:cxn>
              <a:cxn ang="0">
                <a:pos x="connsiteX25256" y="connsiteY25256"/>
              </a:cxn>
              <a:cxn ang="0">
                <a:pos x="connsiteX25257" y="connsiteY25257"/>
              </a:cxn>
              <a:cxn ang="0">
                <a:pos x="connsiteX25258" y="connsiteY25258"/>
              </a:cxn>
              <a:cxn ang="0">
                <a:pos x="connsiteX25259" y="connsiteY25259"/>
              </a:cxn>
              <a:cxn ang="0">
                <a:pos x="connsiteX25260" y="connsiteY25260"/>
              </a:cxn>
              <a:cxn ang="0">
                <a:pos x="connsiteX25261" y="connsiteY25261"/>
              </a:cxn>
              <a:cxn ang="0">
                <a:pos x="connsiteX25262" y="connsiteY25262"/>
              </a:cxn>
              <a:cxn ang="0">
                <a:pos x="connsiteX25263" y="connsiteY25263"/>
              </a:cxn>
              <a:cxn ang="0">
                <a:pos x="connsiteX25264" y="connsiteY25264"/>
              </a:cxn>
              <a:cxn ang="0">
                <a:pos x="connsiteX25265" y="connsiteY25265"/>
              </a:cxn>
              <a:cxn ang="0">
                <a:pos x="connsiteX25266" y="connsiteY25266"/>
              </a:cxn>
              <a:cxn ang="0">
                <a:pos x="connsiteX25267" y="connsiteY25267"/>
              </a:cxn>
              <a:cxn ang="0">
                <a:pos x="connsiteX25268" y="connsiteY25268"/>
              </a:cxn>
              <a:cxn ang="0">
                <a:pos x="connsiteX25269" y="connsiteY25269"/>
              </a:cxn>
              <a:cxn ang="0">
                <a:pos x="connsiteX25270" y="connsiteY25270"/>
              </a:cxn>
              <a:cxn ang="0">
                <a:pos x="connsiteX25271" y="connsiteY25271"/>
              </a:cxn>
              <a:cxn ang="0">
                <a:pos x="connsiteX25272" y="connsiteY25272"/>
              </a:cxn>
              <a:cxn ang="0">
                <a:pos x="connsiteX25273" y="connsiteY25273"/>
              </a:cxn>
              <a:cxn ang="0">
                <a:pos x="connsiteX25274" y="connsiteY25274"/>
              </a:cxn>
              <a:cxn ang="0">
                <a:pos x="connsiteX25275" y="connsiteY25275"/>
              </a:cxn>
              <a:cxn ang="0">
                <a:pos x="connsiteX25276" y="connsiteY25276"/>
              </a:cxn>
              <a:cxn ang="0">
                <a:pos x="connsiteX25277" y="connsiteY25277"/>
              </a:cxn>
              <a:cxn ang="0">
                <a:pos x="connsiteX25278" y="connsiteY25278"/>
              </a:cxn>
              <a:cxn ang="0">
                <a:pos x="connsiteX25279" y="connsiteY25279"/>
              </a:cxn>
              <a:cxn ang="0">
                <a:pos x="connsiteX25280" y="connsiteY25280"/>
              </a:cxn>
              <a:cxn ang="0">
                <a:pos x="connsiteX25281" y="connsiteY25281"/>
              </a:cxn>
              <a:cxn ang="0">
                <a:pos x="connsiteX25282" y="connsiteY25282"/>
              </a:cxn>
              <a:cxn ang="0">
                <a:pos x="connsiteX25283" y="connsiteY25283"/>
              </a:cxn>
              <a:cxn ang="0">
                <a:pos x="connsiteX25284" y="connsiteY25284"/>
              </a:cxn>
              <a:cxn ang="0">
                <a:pos x="connsiteX25285" y="connsiteY25285"/>
              </a:cxn>
              <a:cxn ang="0">
                <a:pos x="connsiteX25286" y="connsiteY25286"/>
              </a:cxn>
              <a:cxn ang="0">
                <a:pos x="connsiteX25287" y="connsiteY25287"/>
              </a:cxn>
              <a:cxn ang="0">
                <a:pos x="connsiteX25288" y="connsiteY25288"/>
              </a:cxn>
              <a:cxn ang="0">
                <a:pos x="connsiteX25289" y="connsiteY25289"/>
              </a:cxn>
              <a:cxn ang="0">
                <a:pos x="connsiteX25290" y="connsiteY25290"/>
              </a:cxn>
              <a:cxn ang="0">
                <a:pos x="connsiteX25291" y="connsiteY25291"/>
              </a:cxn>
              <a:cxn ang="0">
                <a:pos x="connsiteX25292" y="connsiteY25292"/>
              </a:cxn>
              <a:cxn ang="0">
                <a:pos x="connsiteX25293" y="connsiteY25293"/>
              </a:cxn>
              <a:cxn ang="0">
                <a:pos x="connsiteX25294" y="connsiteY25294"/>
              </a:cxn>
              <a:cxn ang="0">
                <a:pos x="connsiteX25295" y="connsiteY25295"/>
              </a:cxn>
              <a:cxn ang="0">
                <a:pos x="connsiteX25296" y="connsiteY25296"/>
              </a:cxn>
              <a:cxn ang="0">
                <a:pos x="connsiteX25297" y="connsiteY25297"/>
              </a:cxn>
              <a:cxn ang="0">
                <a:pos x="connsiteX25298" y="connsiteY25298"/>
              </a:cxn>
              <a:cxn ang="0">
                <a:pos x="connsiteX25299" y="connsiteY25299"/>
              </a:cxn>
              <a:cxn ang="0">
                <a:pos x="connsiteX25300" y="connsiteY25300"/>
              </a:cxn>
              <a:cxn ang="0">
                <a:pos x="connsiteX25301" y="connsiteY25301"/>
              </a:cxn>
              <a:cxn ang="0">
                <a:pos x="connsiteX25302" y="connsiteY25302"/>
              </a:cxn>
              <a:cxn ang="0">
                <a:pos x="connsiteX25303" y="connsiteY25303"/>
              </a:cxn>
              <a:cxn ang="0">
                <a:pos x="connsiteX25304" y="connsiteY25304"/>
              </a:cxn>
              <a:cxn ang="0">
                <a:pos x="connsiteX25305" y="connsiteY25305"/>
              </a:cxn>
              <a:cxn ang="0">
                <a:pos x="connsiteX25306" y="connsiteY25306"/>
              </a:cxn>
              <a:cxn ang="0">
                <a:pos x="connsiteX25307" y="connsiteY25307"/>
              </a:cxn>
              <a:cxn ang="0">
                <a:pos x="connsiteX25308" y="connsiteY25308"/>
              </a:cxn>
              <a:cxn ang="0">
                <a:pos x="connsiteX25309" y="connsiteY25309"/>
              </a:cxn>
              <a:cxn ang="0">
                <a:pos x="connsiteX25310" y="connsiteY25310"/>
              </a:cxn>
              <a:cxn ang="0">
                <a:pos x="connsiteX25311" y="connsiteY25311"/>
              </a:cxn>
              <a:cxn ang="0">
                <a:pos x="connsiteX25312" y="connsiteY25312"/>
              </a:cxn>
              <a:cxn ang="0">
                <a:pos x="connsiteX25313" y="connsiteY25313"/>
              </a:cxn>
              <a:cxn ang="0">
                <a:pos x="connsiteX25314" y="connsiteY25314"/>
              </a:cxn>
              <a:cxn ang="0">
                <a:pos x="connsiteX25315" y="connsiteY25315"/>
              </a:cxn>
              <a:cxn ang="0">
                <a:pos x="connsiteX25316" y="connsiteY25316"/>
              </a:cxn>
              <a:cxn ang="0">
                <a:pos x="connsiteX25317" y="connsiteY25317"/>
              </a:cxn>
              <a:cxn ang="0">
                <a:pos x="connsiteX25318" y="connsiteY25318"/>
              </a:cxn>
              <a:cxn ang="0">
                <a:pos x="connsiteX25319" y="connsiteY25319"/>
              </a:cxn>
              <a:cxn ang="0">
                <a:pos x="connsiteX25320" y="connsiteY25320"/>
              </a:cxn>
              <a:cxn ang="0">
                <a:pos x="connsiteX25321" y="connsiteY25321"/>
              </a:cxn>
              <a:cxn ang="0">
                <a:pos x="connsiteX25322" y="connsiteY25322"/>
              </a:cxn>
              <a:cxn ang="0">
                <a:pos x="connsiteX25323" y="connsiteY25323"/>
              </a:cxn>
              <a:cxn ang="0">
                <a:pos x="connsiteX25324" y="connsiteY25324"/>
              </a:cxn>
              <a:cxn ang="0">
                <a:pos x="connsiteX25325" y="connsiteY25325"/>
              </a:cxn>
              <a:cxn ang="0">
                <a:pos x="connsiteX25326" y="connsiteY25326"/>
              </a:cxn>
              <a:cxn ang="0">
                <a:pos x="connsiteX25327" y="connsiteY25327"/>
              </a:cxn>
              <a:cxn ang="0">
                <a:pos x="connsiteX25328" y="connsiteY25328"/>
              </a:cxn>
              <a:cxn ang="0">
                <a:pos x="connsiteX25329" y="connsiteY25329"/>
              </a:cxn>
              <a:cxn ang="0">
                <a:pos x="connsiteX25330" y="connsiteY25330"/>
              </a:cxn>
              <a:cxn ang="0">
                <a:pos x="connsiteX25331" y="connsiteY25331"/>
              </a:cxn>
              <a:cxn ang="0">
                <a:pos x="connsiteX25332" y="connsiteY25332"/>
              </a:cxn>
              <a:cxn ang="0">
                <a:pos x="connsiteX25333" y="connsiteY25333"/>
              </a:cxn>
              <a:cxn ang="0">
                <a:pos x="connsiteX25334" y="connsiteY25334"/>
              </a:cxn>
              <a:cxn ang="0">
                <a:pos x="connsiteX25335" y="connsiteY25335"/>
              </a:cxn>
              <a:cxn ang="0">
                <a:pos x="connsiteX25336" y="connsiteY25336"/>
              </a:cxn>
              <a:cxn ang="0">
                <a:pos x="connsiteX25337" y="connsiteY25337"/>
              </a:cxn>
              <a:cxn ang="0">
                <a:pos x="connsiteX25338" y="connsiteY25338"/>
              </a:cxn>
              <a:cxn ang="0">
                <a:pos x="connsiteX25339" y="connsiteY25339"/>
              </a:cxn>
              <a:cxn ang="0">
                <a:pos x="connsiteX25340" y="connsiteY25340"/>
              </a:cxn>
              <a:cxn ang="0">
                <a:pos x="connsiteX25341" y="connsiteY25341"/>
              </a:cxn>
              <a:cxn ang="0">
                <a:pos x="connsiteX25342" y="connsiteY25342"/>
              </a:cxn>
              <a:cxn ang="0">
                <a:pos x="connsiteX25343" y="connsiteY25343"/>
              </a:cxn>
              <a:cxn ang="0">
                <a:pos x="connsiteX25344" y="connsiteY25344"/>
              </a:cxn>
              <a:cxn ang="0">
                <a:pos x="connsiteX25345" y="connsiteY25345"/>
              </a:cxn>
              <a:cxn ang="0">
                <a:pos x="connsiteX25346" y="connsiteY25346"/>
              </a:cxn>
              <a:cxn ang="0">
                <a:pos x="connsiteX25347" y="connsiteY25347"/>
              </a:cxn>
              <a:cxn ang="0">
                <a:pos x="connsiteX25348" y="connsiteY25348"/>
              </a:cxn>
              <a:cxn ang="0">
                <a:pos x="connsiteX25349" y="connsiteY25349"/>
              </a:cxn>
              <a:cxn ang="0">
                <a:pos x="connsiteX25350" y="connsiteY25350"/>
              </a:cxn>
              <a:cxn ang="0">
                <a:pos x="connsiteX25351" y="connsiteY25351"/>
              </a:cxn>
              <a:cxn ang="0">
                <a:pos x="connsiteX25352" y="connsiteY25352"/>
              </a:cxn>
              <a:cxn ang="0">
                <a:pos x="connsiteX25353" y="connsiteY25353"/>
              </a:cxn>
              <a:cxn ang="0">
                <a:pos x="connsiteX25354" y="connsiteY25354"/>
              </a:cxn>
              <a:cxn ang="0">
                <a:pos x="connsiteX25355" y="connsiteY25355"/>
              </a:cxn>
              <a:cxn ang="0">
                <a:pos x="connsiteX25356" y="connsiteY25356"/>
              </a:cxn>
              <a:cxn ang="0">
                <a:pos x="connsiteX25357" y="connsiteY25357"/>
              </a:cxn>
              <a:cxn ang="0">
                <a:pos x="connsiteX25358" y="connsiteY25358"/>
              </a:cxn>
              <a:cxn ang="0">
                <a:pos x="connsiteX25359" y="connsiteY25359"/>
              </a:cxn>
              <a:cxn ang="0">
                <a:pos x="connsiteX25360" y="connsiteY25360"/>
              </a:cxn>
              <a:cxn ang="0">
                <a:pos x="connsiteX25361" y="connsiteY25361"/>
              </a:cxn>
              <a:cxn ang="0">
                <a:pos x="connsiteX25362" y="connsiteY25362"/>
              </a:cxn>
              <a:cxn ang="0">
                <a:pos x="connsiteX25363" y="connsiteY25363"/>
              </a:cxn>
              <a:cxn ang="0">
                <a:pos x="connsiteX25364" y="connsiteY25364"/>
              </a:cxn>
              <a:cxn ang="0">
                <a:pos x="connsiteX25365" y="connsiteY25365"/>
              </a:cxn>
              <a:cxn ang="0">
                <a:pos x="connsiteX25366" y="connsiteY25366"/>
              </a:cxn>
              <a:cxn ang="0">
                <a:pos x="connsiteX25367" y="connsiteY25367"/>
              </a:cxn>
              <a:cxn ang="0">
                <a:pos x="connsiteX25368" y="connsiteY25368"/>
              </a:cxn>
              <a:cxn ang="0">
                <a:pos x="connsiteX25369" y="connsiteY25369"/>
              </a:cxn>
              <a:cxn ang="0">
                <a:pos x="connsiteX25370" y="connsiteY25370"/>
              </a:cxn>
              <a:cxn ang="0">
                <a:pos x="connsiteX25371" y="connsiteY25371"/>
              </a:cxn>
              <a:cxn ang="0">
                <a:pos x="connsiteX25372" y="connsiteY25372"/>
              </a:cxn>
              <a:cxn ang="0">
                <a:pos x="connsiteX25373" y="connsiteY25373"/>
              </a:cxn>
              <a:cxn ang="0">
                <a:pos x="connsiteX25374" y="connsiteY25374"/>
              </a:cxn>
              <a:cxn ang="0">
                <a:pos x="connsiteX25375" y="connsiteY25375"/>
              </a:cxn>
              <a:cxn ang="0">
                <a:pos x="connsiteX25376" y="connsiteY25376"/>
              </a:cxn>
              <a:cxn ang="0">
                <a:pos x="connsiteX25377" y="connsiteY25377"/>
              </a:cxn>
              <a:cxn ang="0">
                <a:pos x="connsiteX25378" y="connsiteY25378"/>
              </a:cxn>
              <a:cxn ang="0">
                <a:pos x="connsiteX25379" y="connsiteY25379"/>
              </a:cxn>
              <a:cxn ang="0">
                <a:pos x="connsiteX25380" y="connsiteY25380"/>
              </a:cxn>
              <a:cxn ang="0">
                <a:pos x="connsiteX25381" y="connsiteY25381"/>
              </a:cxn>
              <a:cxn ang="0">
                <a:pos x="connsiteX25382" y="connsiteY25382"/>
              </a:cxn>
              <a:cxn ang="0">
                <a:pos x="connsiteX25383" y="connsiteY25383"/>
              </a:cxn>
              <a:cxn ang="0">
                <a:pos x="connsiteX25384" y="connsiteY25384"/>
              </a:cxn>
              <a:cxn ang="0">
                <a:pos x="connsiteX25385" y="connsiteY25385"/>
              </a:cxn>
              <a:cxn ang="0">
                <a:pos x="connsiteX25386" y="connsiteY25386"/>
              </a:cxn>
              <a:cxn ang="0">
                <a:pos x="connsiteX25387" y="connsiteY25387"/>
              </a:cxn>
              <a:cxn ang="0">
                <a:pos x="connsiteX25388" y="connsiteY25388"/>
              </a:cxn>
              <a:cxn ang="0">
                <a:pos x="connsiteX25389" y="connsiteY25389"/>
              </a:cxn>
              <a:cxn ang="0">
                <a:pos x="connsiteX25390" y="connsiteY25390"/>
              </a:cxn>
              <a:cxn ang="0">
                <a:pos x="connsiteX25391" y="connsiteY25391"/>
              </a:cxn>
              <a:cxn ang="0">
                <a:pos x="connsiteX25392" y="connsiteY25392"/>
              </a:cxn>
              <a:cxn ang="0">
                <a:pos x="connsiteX25393" y="connsiteY25393"/>
              </a:cxn>
              <a:cxn ang="0">
                <a:pos x="connsiteX25394" y="connsiteY25394"/>
              </a:cxn>
              <a:cxn ang="0">
                <a:pos x="connsiteX25395" y="connsiteY25395"/>
              </a:cxn>
              <a:cxn ang="0">
                <a:pos x="connsiteX25396" y="connsiteY25396"/>
              </a:cxn>
              <a:cxn ang="0">
                <a:pos x="connsiteX25397" y="connsiteY25397"/>
              </a:cxn>
              <a:cxn ang="0">
                <a:pos x="connsiteX25398" y="connsiteY25398"/>
              </a:cxn>
              <a:cxn ang="0">
                <a:pos x="connsiteX25399" y="connsiteY25399"/>
              </a:cxn>
              <a:cxn ang="0">
                <a:pos x="connsiteX25400" y="connsiteY25400"/>
              </a:cxn>
              <a:cxn ang="0">
                <a:pos x="connsiteX25401" y="connsiteY25401"/>
              </a:cxn>
              <a:cxn ang="0">
                <a:pos x="connsiteX25402" y="connsiteY25402"/>
              </a:cxn>
              <a:cxn ang="0">
                <a:pos x="connsiteX25403" y="connsiteY25403"/>
              </a:cxn>
              <a:cxn ang="0">
                <a:pos x="connsiteX25404" y="connsiteY25404"/>
              </a:cxn>
              <a:cxn ang="0">
                <a:pos x="connsiteX25405" y="connsiteY25405"/>
              </a:cxn>
              <a:cxn ang="0">
                <a:pos x="connsiteX25406" y="connsiteY25406"/>
              </a:cxn>
              <a:cxn ang="0">
                <a:pos x="connsiteX25407" y="connsiteY25407"/>
              </a:cxn>
              <a:cxn ang="0">
                <a:pos x="connsiteX25408" y="connsiteY25408"/>
              </a:cxn>
              <a:cxn ang="0">
                <a:pos x="connsiteX25409" y="connsiteY25409"/>
              </a:cxn>
              <a:cxn ang="0">
                <a:pos x="connsiteX25410" y="connsiteY25410"/>
              </a:cxn>
              <a:cxn ang="0">
                <a:pos x="connsiteX25411" y="connsiteY25411"/>
              </a:cxn>
              <a:cxn ang="0">
                <a:pos x="connsiteX25412" y="connsiteY25412"/>
              </a:cxn>
              <a:cxn ang="0">
                <a:pos x="connsiteX25413" y="connsiteY25413"/>
              </a:cxn>
              <a:cxn ang="0">
                <a:pos x="connsiteX25414" y="connsiteY25414"/>
              </a:cxn>
              <a:cxn ang="0">
                <a:pos x="connsiteX25415" y="connsiteY25415"/>
              </a:cxn>
              <a:cxn ang="0">
                <a:pos x="connsiteX25416" y="connsiteY25416"/>
              </a:cxn>
              <a:cxn ang="0">
                <a:pos x="connsiteX25417" y="connsiteY25417"/>
              </a:cxn>
              <a:cxn ang="0">
                <a:pos x="connsiteX25418" y="connsiteY25418"/>
              </a:cxn>
              <a:cxn ang="0">
                <a:pos x="connsiteX25419" y="connsiteY25419"/>
              </a:cxn>
              <a:cxn ang="0">
                <a:pos x="connsiteX25420" y="connsiteY25420"/>
              </a:cxn>
              <a:cxn ang="0">
                <a:pos x="connsiteX25421" y="connsiteY25421"/>
              </a:cxn>
              <a:cxn ang="0">
                <a:pos x="connsiteX25422" y="connsiteY25422"/>
              </a:cxn>
              <a:cxn ang="0">
                <a:pos x="connsiteX25423" y="connsiteY25423"/>
              </a:cxn>
              <a:cxn ang="0">
                <a:pos x="connsiteX25424" y="connsiteY25424"/>
              </a:cxn>
              <a:cxn ang="0">
                <a:pos x="connsiteX25425" y="connsiteY25425"/>
              </a:cxn>
              <a:cxn ang="0">
                <a:pos x="connsiteX25426" y="connsiteY25426"/>
              </a:cxn>
              <a:cxn ang="0">
                <a:pos x="connsiteX25427" y="connsiteY25427"/>
              </a:cxn>
              <a:cxn ang="0">
                <a:pos x="connsiteX25428" y="connsiteY25428"/>
              </a:cxn>
              <a:cxn ang="0">
                <a:pos x="connsiteX25429" y="connsiteY25429"/>
              </a:cxn>
              <a:cxn ang="0">
                <a:pos x="connsiteX25430" y="connsiteY25430"/>
              </a:cxn>
              <a:cxn ang="0">
                <a:pos x="connsiteX25431" y="connsiteY25431"/>
              </a:cxn>
              <a:cxn ang="0">
                <a:pos x="connsiteX25432" y="connsiteY25432"/>
              </a:cxn>
              <a:cxn ang="0">
                <a:pos x="connsiteX25433" y="connsiteY25433"/>
              </a:cxn>
              <a:cxn ang="0">
                <a:pos x="connsiteX25434" y="connsiteY25434"/>
              </a:cxn>
              <a:cxn ang="0">
                <a:pos x="connsiteX25435" y="connsiteY25435"/>
              </a:cxn>
              <a:cxn ang="0">
                <a:pos x="connsiteX25436" y="connsiteY25436"/>
              </a:cxn>
              <a:cxn ang="0">
                <a:pos x="connsiteX25437" y="connsiteY25437"/>
              </a:cxn>
              <a:cxn ang="0">
                <a:pos x="connsiteX25438" y="connsiteY25438"/>
              </a:cxn>
              <a:cxn ang="0">
                <a:pos x="connsiteX25439" y="connsiteY25439"/>
              </a:cxn>
              <a:cxn ang="0">
                <a:pos x="connsiteX25440" y="connsiteY25440"/>
              </a:cxn>
              <a:cxn ang="0">
                <a:pos x="connsiteX25441" y="connsiteY25441"/>
              </a:cxn>
              <a:cxn ang="0">
                <a:pos x="connsiteX25442" y="connsiteY25442"/>
              </a:cxn>
              <a:cxn ang="0">
                <a:pos x="connsiteX25443" y="connsiteY25443"/>
              </a:cxn>
              <a:cxn ang="0">
                <a:pos x="connsiteX25444" y="connsiteY25444"/>
              </a:cxn>
              <a:cxn ang="0">
                <a:pos x="connsiteX25445" y="connsiteY25445"/>
              </a:cxn>
              <a:cxn ang="0">
                <a:pos x="connsiteX25446" y="connsiteY25446"/>
              </a:cxn>
              <a:cxn ang="0">
                <a:pos x="connsiteX25447" y="connsiteY25447"/>
              </a:cxn>
              <a:cxn ang="0">
                <a:pos x="connsiteX25448" y="connsiteY25448"/>
              </a:cxn>
              <a:cxn ang="0">
                <a:pos x="connsiteX25449" y="connsiteY25449"/>
              </a:cxn>
              <a:cxn ang="0">
                <a:pos x="connsiteX25450" y="connsiteY25450"/>
              </a:cxn>
              <a:cxn ang="0">
                <a:pos x="connsiteX25451" y="connsiteY25451"/>
              </a:cxn>
              <a:cxn ang="0">
                <a:pos x="connsiteX25452" y="connsiteY25452"/>
              </a:cxn>
              <a:cxn ang="0">
                <a:pos x="connsiteX25453" y="connsiteY25453"/>
              </a:cxn>
              <a:cxn ang="0">
                <a:pos x="connsiteX25454" y="connsiteY25454"/>
              </a:cxn>
              <a:cxn ang="0">
                <a:pos x="connsiteX25455" y="connsiteY25455"/>
              </a:cxn>
              <a:cxn ang="0">
                <a:pos x="connsiteX25456" y="connsiteY25456"/>
              </a:cxn>
              <a:cxn ang="0">
                <a:pos x="connsiteX25457" y="connsiteY25457"/>
              </a:cxn>
              <a:cxn ang="0">
                <a:pos x="connsiteX25458" y="connsiteY25458"/>
              </a:cxn>
              <a:cxn ang="0">
                <a:pos x="connsiteX25459" y="connsiteY25459"/>
              </a:cxn>
              <a:cxn ang="0">
                <a:pos x="connsiteX25460" y="connsiteY25460"/>
              </a:cxn>
              <a:cxn ang="0">
                <a:pos x="connsiteX25461" y="connsiteY25461"/>
              </a:cxn>
              <a:cxn ang="0">
                <a:pos x="connsiteX25462" y="connsiteY25462"/>
              </a:cxn>
              <a:cxn ang="0">
                <a:pos x="connsiteX25463" y="connsiteY25463"/>
              </a:cxn>
              <a:cxn ang="0">
                <a:pos x="connsiteX25464" y="connsiteY25464"/>
              </a:cxn>
              <a:cxn ang="0">
                <a:pos x="connsiteX25465" y="connsiteY25465"/>
              </a:cxn>
              <a:cxn ang="0">
                <a:pos x="connsiteX25466" y="connsiteY25466"/>
              </a:cxn>
              <a:cxn ang="0">
                <a:pos x="connsiteX25467" y="connsiteY25467"/>
              </a:cxn>
              <a:cxn ang="0">
                <a:pos x="connsiteX25468" y="connsiteY25468"/>
              </a:cxn>
              <a:cxn ang="0">
                <a:pos x="connsiteX25469" y="connsiteY25469"/>
              </a:cxn>
              <a:cxn ang="0">
                <a:pos x="connsiteX25470" y="connsiteY25470"/>
              </a:cxn>
              <a:cxn ang="0">
                <a:pos x="connsiteX25471" y="connsiteY25471"/>
              </a:cxn>
              <a:cxn ang="0">
                <a:pos x="connsiteX25472" y="connsiteY25472"/>
              </a:cxn>
              <a:cxn ang="0">
                <a:pos x="connsiteX25473" y="connsiteY25473"/>
              </a:cxn>
              <a:cxn ang="0">
                <a:pos x="connsiteX25474" y="connsiteY25474"/>
              </a:cxn>
              <a:cxn ang="0">
                <a:pos x="connsiteX25475" y="connsiteY25475"/>
              </a:cxn>
              <a:cxn ang="0">
                <a:pos x="connsiteX25476" y="connsiteY25476"/>
              </a:cxn>
              <a:cxn ang="0">
                <a:pos x="connsiteX25477" y="connsiteY25477"/>
              </a:cxn>
              <a:cxn ang="0">
                <a:pos x="connsiteX25478" y="connsiteY25478"/>
              </a:cxn>
              <a:cxn ang="0">
                <a:pos x="connsiteX25479" y="connsiteY25479"/>
              </a:cxn>
              <a:cxn ang="0">
                <a:pos x="connsiteX25480" y="connsiteY25480"/>
              </a:cxn>
              <a:cxn ang="0">
                <a:pos x="connsiteX25481" y="connsiteY25481"/>
              </a:cxn>
              <a:cxn ang="0">
                <a:pos x="connsiteX25482" y="connsiteY25482"/>
              </a:cxn>
              <a:cxn ang="0">
                <a:pos x="connsiteX25483" y="connsiteY25483"/>
              </a:cxn>
              <a:cxn ang="0">
                <a:pos x="connsiteX25484" y="connsiteY25484"/>
              </a:cxn>
              <a:cxn ang="0">
                <a:pos x="connsiteX25485" y="connsiteY25485"/>
              </a:cxn>
              <a:cxn ang="0">
                <a:pos x="connsiteX25486" y="connsiteY25486"/>
              </a:cxn>
              <a:cxn ang="0">
                <a:pos x="connsiteX25487" y="connsiteY25487"/>
              </a:cxn>
              <a:cxn ang="0">
                <a:pos x="connsiteX25488" y="connsiteY25488"/>
              </a:cxn>
              <a:cxn ang="0">
                <a:pos x="connsiteX25489" y="connsiteY25489"/>
              </a:cxn>
              <a:cxn ang="0">
                <a:pos x="connsiteX25490" y="connsiteY25490"/>
              </a:cxn>
              <a:cxn ang="0">
                <a:pos x="connsiteX25491" y="connsiteY25491"/>
              </a:cxn>
              <a:cxn ang="0">
                <a:pos x="connsiteX25492" y="connsiteY25492"/>
              </a:cxn>
              <a:cxn ang="0">
                <a:pos x="connsiteX25493" y="connsiteY25493"/>
              </a:cxn>
              <a:cxn ang="0">
                <a:pos x="connsiteX25494" y="connsiteY25494"/>
              </a:cxn>
              <a:cxn ang="0">
                <a:pos x="connsiteX25495" y="connsiteY25495"/>
              </a:cxn>
              <a:cxn ang="0">
                <a:pos x="connsiteX25496" y="connsiteY25496"/>
              </a:cxn>
              <a:cxn ang="0">
                <a:pos x="connsiteX25497" y="connsiteY25497"/>
              </a:cxn>
              <a:cxn ang="0">
                <a:pos x="connsiteX25498" y="connsiteY25498"/>
              </a:cxn>
              <a:cxn ang="0">
                <a:pos x="connsiteX25499" y="connsiteY25499"/>
              </a:cxn>
              <a:cxn ang="0">
                <a:pos x="connsiteX25500" y="connsiteY25500"/>
              </a:cxn>
              <a:cxn ang="0">
                <a:pos x="connsiteX25501" y="connsiteY25501"/>
              </a:cxn>
              <a:cxn ang="0">
                <a:pos x="connsiteX25502" y="connsiteY25502"/>
              </a:cxn>
              <a:cxn ang="0">
                <a:pos x="connsiteX25503" y="connsiteY25503"/>
              </a:cxn>
              <a:cxn ang="0">
                <a:pos x="connsiteX25504" y="connsiteY25504"/>
              </a:cxn>
              <a:cxn ang="0">
                <a:pos x="connsiteX25505" y="connsiteY25505"/>
              </a:cxn>
              <a:cxn ang="0">
                <a:pos x="connsiteX25506" y="connsiteY25506"/>
              </a:cxn>
              <a:cxn ang="0">
                <a:pos x="connsiteX25507" y="connsiteY25507"/>
              </a:cxn>
              <a:cxn ang="0">
                <a:pos x="connsiteX25508" y="connsiteY25508"/>
              </a:cxn>
              <a:cxn ang="0">
                <a:pos x="connsiteX25509" y="connsiteY25509"/>
              </a:cxn>
              <a:cxn ang="0">
                <a:pos x="connsiteX25510" y="connsiteY25510"/>
              </a:cxn>
              <a:cxn ang="0">
                <a:pos x="connsiteX25511" y="connsiteY25511"/>
              </a:cxn>
              <a:cxn ang="0">
                <a:pos x="connsiteX25512" y="connsiteY25512"/>
              </a:cxn>
              <a:cxn ang="0">
                <a:pos x="connsiteX25513" y="connsiteY25513"/>
              </a:cxn>
              <a:cxn ang="0">
                <a:pos x="connsiteX25514" y="connsiteY25514"/>
              </a:cxn>
              <a:cxn ang="0">
                <a:pos x="connsiteX25515" y="connsiteY25515"/>
              </a:cxn>
              <a:cxn ang="0">
                <a:pos x="connsiteX25516" y="connsiteY25516"/>
              </a:cxn>
              <a:cxn ang="0">
                <a:pos x="connsiteX25517" y="connsiteY25517"/>
              </a:cxn>
              <a:cxn ang="0">
                <a:pos x="connsiteX25518" y="connsiteY25518"/>
              </a:cxn>
              <a:cxn ang="0">
                <a:pos x="connsiteX25519" y="connsiteY25519"/>
              </a:cxn>
              <a:cxn ang="0">
                <a:pos x="connsiteX25520" y="connsiteY25520"/>
              </a:cxn>
              <a:cxn ang="0">
                <a:pos x="connsiteX25521" y="connsiteY25521"/>
              </a:cxn>
              <a:cxn ang="0">
                <a:pos x="connsiteX25522" y="connsiteY25522"/>
              </a:cxn>
              <a:cxn ang="0">
                <a:pos x="connsiteX25523" y="connsiteY25523"/>
              </a:cxn>
              <a:cxn ang="0">
                <a:pos x="connsiteX25524" y="connsiteY25524"/>
              </a:cxn>
              <a:cxn ang="0">
                <a:pos x="connsiteX25525" y="connsiteY25525"/>
              </a:cxn>
              <a:cxn ang="0">
                <a:pos x="connsiteX25526" y="connsiteY25526"/>
              </a:cxn>
              <a:cxn ang="0">
                <a:pos x="connsiteX25527" y="connsiteY25527"/>
              </a:cxn>
              <a:cxn ang="0">
                <a:pos x="connsiteX25528" y="connsiteY25528"/>
              </a:cxn>
              <a:cxn ang="0">
                <a:pos x="connsiteX25529" y="connsiteY25529"/>
              </a:cxn>
              <a:cxn ang="0">
                <a:pos x="connsiteX25530" y="connsiteY25530"/>
              </a:cxn>
              <a:cxn ang="0">
                <a:pos x="connsiteX25531" y="connsiteY25531"/>
              </a:cxn>
              <a:cxn ang="0">
                <a:pos x="connsiteX25532" y="connsiteY25532"/>
              </a:cxn>
              <a:cxn ang="0">
                <a:pos x="connsiteX25533" y="connsiteY25533"/>
              </a:cxn>
              <a:cxn ang="0">
                <a:pos x="connsiteX25534" y="connsiteY25534"/>
              </a:cxn>
              <a:cxn ang="0">
                <a:pos x="connsiteX25535" y="connsiteY25535"/>
              </a:cxn>
              <a:cxn ang="0">
                <a:pos x="connsiteX25536" y="connsiteY25536"/>
              </a:cxn>
              <a:cxn ang="0">
                <a:pos x="connsiteX25537" y="connsiteY25537"/>
              </a:cxn>
              <a:cxn ang="0">
                <a:pos x="connsiteX25538" y="connsiteY25538"/>
              </a:cxn>
              <a:cxn ang="0">
                <a:pos x="connsiteX25539" y="connsiteY25539"/>
              </a:cxn>
              <a:cxn ang="0">
                <a:pos x="connsiteX25540" y="connsiteY25540"/>
              </a:cxn>
              <a:cxn ang="0">
                <a:pos x="connsiteX25541" y="connsiteY25541"/>
              </a:cxn>
              <a:cxn ang="0">
                <a:pos x="connsiteX25542" y="connsiteY25542"/>
              </a:cxn>
              <a:cxn ang="0">
                <a:pos x="connsiteX25543" y="connsiteY25543"/>
              </a:cxn>
              <a:cxn ang="0">
                <a:pos x="connsiteX25544" y="connsiteY25544"/>
              </a:cxn>
              <a:cxn ang="0">
                <a:pos x="connsiteX25545" y="connsiteY25545"/>
              </a:cxn>
              <a:cxn ang="0">
                <a:pos x="connsiteX25546" y="connsiteY25546"/>
              </a:cxn>
              <a:cxn ang="0">
                <a:pos x="connsiteX25547" y="connsiteY25547"/>
              </a:cxn>
              <a:cxn ang="0">
                <a:pos x="connsiteX25548" y="connsiteY25548"/>
              </a:cxn>
              <a:cxn ang="0">
                <a:pos x="connsiteX25549" y="connsiteY25549"/>
              </a:cxn>
              <a:cxn ang="0">
                <a:pos x="connsiteX25550" y="connsiteY25550"/>
              </a:cxn>
              <a:cxn ang="0">
                <a:pos x="connsiteX25551" y="connsiteY25551"/>
              </a:cxn>
              <a:cxn ang="0">
                <a:pos x="connsiteX25552" y="connsiteY25552"/>
              </a:cxn>
              <a:cxn ang="0">
                <a:pos x="connsiteX25553" y="connsiteY25553"/>
              </a:cxn>
              <a:cxn ang="0">
                <a:pos x="connsiteX25554" y="connsiteY25554"/>
              </a:cxn>
              <a:cxn ang="0">
                <a:pos x="connsiteX25555" y="connsiteY25555"/>
              </a:cxn>
              <a:cxn ang="0">
                <a:pos x="connsiteX25556" y="connsiteY25556"/>
              </a:cxn>
              <a:cxn ang="0">
                <a:pos x="connsiteX25557" y="connsiteY25557"/>
              </a:cxn>
              <a:cxn ang="0">
                <a:pos x="connsiteX25558" y="connsiteY25558"/>
              </a:cxn>
              <a:cxn ang="0">
                <a:pos x="connsiteX25559" y="connsiteY25559"/>
              </a:cxn>
              <a:cxn ang="0">
                <a:pos x="connsiteX25560" y="connsiteY25560"/>
              </a:cxn>
              <a:cxn ang="0">
                <a:pos x="connsiteX25561" y="connsiteY25561"/>
              </a:cxn>
              <a:cxn ang="0">
                <a:pos x="connsiteX25562" y="connsiteY25562"/>
              </a:cxn>
              <a:cxn ang="0">
                <a:pos x="connsiteX25563" y="connsiteY25563"/>
              </a:cxn>
              <a:cxn ang="0">
                <a:pos x="connsiteX25564" y="connsiteY25564"/>
              </a:cxn>
              <a:cxn ang="0">
                <a:pos x="connsiteX25565" y="connsiteY25565"/>
              </a:cxn>
              <a:cxn ang="0">
                <a:pos x="connsiteX25566" y="connsiteY25566"/>
              </a:cxn>
              <a:cxn ang="0">
                <a:pos x="connsiteX25567" y="connsiteY25567"/>
              </a:cxn>
              <a:cxn ang="0">
                <a:pos x="connsiteX25568" y="connsiteY25568"/>
              </a:cxn>
              <a:cxn ang="0">
                <a:pos x="connsiteX25569" y="connsiteY25569"/>
              </a:cxn>
              <a:cxn ang="0">
                <a:pos x="connsiteX25570" y="connsiteY25570"/>
              </a:cxn>
              <a:cxn ang="0">
                <a:pos x="connsiteX25571" y="connsiteY25571"/>
              </a:cxn>
              <a:cxn ang="0">
                <a:pos x="connsiteX25572" y="connsiteY25572"/>
              </a:cxn>
              <a:cxn ang="0">
                <a:pos x="connsiteX25573" y="connsiteY25573"/>
              </a:cxn>
              <a:cxn ang="0">
                <a:pos x="connsiteX25574" y="connsiteY25574"/>
              </a:cxn>
              <a:cxn ang="0">
                <a:pos x="connsiteX25575" y="connsiteY25575"/>
              </a:cxn>
              <a:cxn ang="0">
                <a:pos x="connsiteX25576" y="connsiteY25576"/>
              </a:cxn>
              <a:cxn ang="0">
                <a:pos x="connsiteX25577" y="connsiteY25577"/>
              </a:cxn>
              <a:cxn ang="0">
                <a:pos x="connsiteX25578" y="connsiteY25578"/>
              </a:cxn>
              <a:cxn ang="0">
                <a:pos x="connsiteX25579" y="connsiteY25579"/>
              </a:cxn>
              <a:cxn ang="0">
                <a:pos x="connsiteX25580" y="connsiteY25580"/>
              </a:cxn>
              <a:cxn ang="0">
                <a:pos x="connsiteX25581" y="connsiteY25581"/>
              </a:cxn>
              <a:cxn ang="0">
                <a:pos x="connsiteX25582" y="connsiteY25582"/>
              </a:cxn>
              <a:cxn ang="0">
                <a:pos x="connsiteX25583" y="connsiteY25583"/>
              </a:cxn>
              <a:cxn ang="0">
                <a:pos x="connsiteX25584" y="connsiteY25584"/>
              </a:cxn>
              <a:cxn ang="0">
                <a:pos x="connsiteX25585" y="connsiteY25585"/>
              </a:cxn>
              <a:cxn ang="0">
                <a:pos x="connsiteX25586" y="connsiteY25586"/>
              </a:cxn>
              <a:cxn ang="0">
                <a:pos x="connsiteX25587" y="connsiteY25587"/>
              </a:cxn>
              <a:cxn ang="0">
                <a:pos x="connsiteX25588" y="connsiteY25588"/>
              </a:cxn>
              <a:cxn ang="0">
                <a:pos x="connsiteX25589" y="connsiteY25589"/>
              </a:cxn>
              <a:cxn ang="0">
                <a:pos x="connsiteX25590" y="connsiteY25590"/>
              </a:cxn>
              <a:cxn ang="0">
                <a:pos x="connsiteX25591" y="connsiteY25591"/>
              </a:cxn>
              <a:cxn ang="0">
                <a:pos x="connsiteX25592" y="connsiteY25592"/>
              </a:cxn>
              <a:cxn ang="0">
                <a:pos x="connsiteX25593" y="connsiteY25593"/>
              </a:cxn>
              <a:cxn ang="0">
                <a:pos x="connsiteX25594" y="connsiteY25594"/>
              </a:cxn>
              <a:cxn ang="0">
                <a:pos x="connsiteX25595" y="connsiteY25595"/>
              </a:cxn>
              <a:cxn ang="0">
                <a:pos x="connsiteX25596" y="connsiteY25596"/>
              </a:cxn>
              <a:cxn ang="0">
                <a:pos x="connsiteX25597" y="connsiteY25597"/>
              </a:cxn>
              <a:cxn ang="0">
                <a:pos x="connsiteX25598" y="connsiteY25598"/>
              </a:cxn>
              <a:cxn ang="0">
                <a:pos x="connsiteX25599" y="connsiteY25599"/>
              </a:cxn>
              <a:cxn ang="0">
                <a:pos x="connsiteX25600" y="connsiteY25600"/>
              </a:cxn>
              <a:cxn ang="0">
                <a:pos x="connsiteX25601" y="connsiteY25601"/>
              </a:cxn>
              <a:cxn ang="0">
                <a:pos x="connsiteX25602" y="connsiteY25602"/>
              </a:cxn>
              <a:cxn ang="0">
                <a:pos x="connsiteX25603" y="connsiteY25603"/>
              </a:cxn>
              <a:cxn ang="0">
                <a:pos x="connsiteX25604" y="connsiteY25604"/>
              </a:cxn>
              <a:cxn ang="0">
                <a:pos x="connsiteX25605" y="connsiteY25605"/>
              </a:cxn>
              <a:cxn ang="0">
                <a:pos x="connsiteX25606" y="connsiteY25606"/>
              </a:cxn>
              <a:cxn ang="0">
                <a:pos x="connsiteX25607" y="connsiteY25607"/>
              </a:cxn>
              <a:cxn ang="0">
                <a:pos x="connsiteX25608" y="connsiteY25608"/>
              </a:cxn>
              <a:cxn ang="0">
                <a:pos x="connsiteX25609" y="connsiteY25609"/>
              </a:cxn>
              <a:cxn ang="0">
                <a:pos x="connsiteX25610" y="connsiteY25610"/>
              </a:cxn>
              <a:cxn ang="0">
                <a:pos x="connsiteX25611" y="connsiteY25611"/>
              </a:cxn>
              <a:cxn ang="0">
                <a:pos x="connsiteX25612" y="connsiteY25612"/>
              </a:cxn>
              <a:cxn ang="0">
                <a:pos x="connsiteX25613" y="connsiteY25613"/>
              </a:cxn>
              <a:cxn ang="0">
                <a:pos x="connsiteX25614" y="connsiteY25614"/>
              </a:cxn>
              <a:cxn ang="0">
                <a:pos x="connsiteX25615" y="connsiteY25615"/>
              </a:cxn>
              <a:cxn ang="0">
                <a:pos x="connsiteX25616" y="connsiteY25616"/>
              </a:cxn>
              <a:cxn ang="0">
                <a:pos x="connsiteX25617" y="connsiteY25617"/>
              </a:cxn>
              <a:cxn ang="0">
                <a:pos x="connsiteX25618" y="connsiteY25618"/>
              </a:cxn>
              <a:cxn ang="0">
                <a:pos x="connsiteX25619" y="connsiteY25619"/>
              </a:cxn>
              <a:cxn ang="0">
                <a:pos x="connsiteX25620" y="connsiteY25620"/>
              </a:cxn>
              <a:cxn ang="0">
                <a:pos x="connsiteX25621" y="connsiteY25621"/>
              </a:cxn>
              <a:cxn ang="0">
                <a:pos x="connsiteX25622" y="connsiteY25622"/>
              </a:cxn>
              <a:cxn ang="0">
                <a:pos x="connsiteX25623" y="connsiteY25623"/>
              </a:cxn>
              <a:cxn ang="0">
                <a:pos x="connsiteX25624" y="connsiteY25624"/>
              </a:cxn>
              <a:cxn ang="0">
                <a:pos x="connsiteX25625" y="connsiteY25625"/>
              </a:cxn>
              <a:cxn ang="0">
                <a:pos x="connsiteX25626" y="connsiteY25626"/>
              </a:cxn>
              <a:cxn ang="0">
                <a:pos x="connsiteX25627" y="connsiteY25627"/>
              </a:cxn>
              <a:cxn ang="0">
                <a:pos x="connsiteX25628" y="connsiteY25628"/>
              </a:cxn>
              <a:cxn ang="0">
                <a:pos x="connsiteX25629" y="connsiteY25629"/>
              </a:cxn>
              <a:cxn ang="0">
                <a:pos x="connsiteX25630" y="connsiteY25630"/>
              </a:cxn>
              <a:cxn ang="0">
                <a:pos x="connsiteX25631" y="connsiteY25631"/>
              </a:cxn>
              <a:cxn ang="0">
                <a:pos x="connsiteX25632" y="connsiteY25632"/>
              </a:cxn>
              <a:cxn ang="0">
                <a:pos x="connsiteX25633" y="connsiteY25633"/>
              </a:cxn>
              <a:cxn ang="0">
                <a:pos x="connsiteX25634" y="connsiteY25634"/>
              </a:cxn>
              <a:cxn ang="0">
                <a:pos x="connsiteX25635" y="connsiteY25635"/>
              </a:cxn>
              <a:cxn ang="0">
                <a:pos x="connsiteX25636" y="connsiteY25636"/>
              </a:cxn>
              <a:cxn ang="0">
                <a:pos x="connsiteX25637" y="connsiteY25637"/>
              </a:cxn>
              <a:cxn ang="0">
                <a:pos x="connsiteX25638" y="connsiteY25638"/>
              </a:cxn>
              <a:cxn ang="0">
                <a:pos x="connsiteX25639" y="connsiteY25639"/>
              </a:cxn>
              <a:cxn ang="0">
                <a:pos x="connsiteX25640" y="connsiteY25640"/>
              </a:cxn>
              <a:cxn ang="0">
                <a:pos x="connsiteX25641" y="connsiteY25641"/>
              </a:cxn>
              <a:cxn ang="0">
                <a:pos x="connsiteX25642" y="connsiteY25642"/>
              </a:cxn>
              <a:cxn ang="0">
                <a:pos x="connsiteX25643" y="connsiteY25643"/>
              </a:cxn>
              <a:cxn ang="0">
                <a:pos x="connsiteX25644" y="connsiteY25644"/>
              </a:cxn>
              <a:cxn ang="0">
                <a:pos x="connsiteX25645" y="connsiteY25645"/>
              </a:cxn>
              <a:cxn ang="0">
                <a:pos x="connsiteX25646" y="connsiteY25646"/>
              </a:cxn>
              <a:cxn ang="0">
                <a:pos x="connsiteX25647" y="connsiteY25647"/>
              </a:cxn>
              <a:cxn ang="0">
                <a:pos x="connsiteX25648" y="connsiteY25648"/>
              </a:cxn>
              <a:cxn ang="0">
                <a:pos x="connsiteX25649" y="connsiteY25649"/>
              </a:cxn>
              <a:cxn ang="0">
                <a:pos x="connsiteX25650" y="connsiteY25650"/>
              </a:cxn>
              <a:cxn ang="0">
                <a:pos x="connsiteX25651" y="connsiteY25651"/>
              </a:cxn>
              <a:cxn ang="0">
                <a:pos x="connsiteX25652" y="connsiteY25652"/>
              </a:cxn>
              <a:cxn ang="0">
                <a:pos x="connsiteX25653" y="connsiteY25653"/>
              </a:cxn>
              <a:cxn ang="0">
                <a:pos x="connsiteX25654" y="connsiteY25654"/>
              </a:cxn>
              <a:cxn ang="0">
                <a:pos x="connsiteX25655" y="connsiteY25655"/>
              </a:cxn>
              <a:cxn ang="0">
                <a:pos x="connsiteX25656" y="connsiteY25656"/>
              </a:cxn>
              <a:cxn ang="0">
                <a:pos x="connsiteX25657" y="connsiteY25657"/>
              </a:cxn>
              <a:cxn ang="0">
                <a:pos x="connsiteX25658" y="connsiteY25658"/>
              </a:cxn>
              <a:cxn ang="0">
                <a:pos x="connsiteX25659" y="connsiteY25659"/>
              </a:cxn>
              <a:cxn ang="0">
                <a:pos x="connsiteX25660" y="connsiteY25660"/>
              </a:cxn>
              <a:cxn ang="0">
                <a:pos x="connsiteX25661" y="connsiteY25661"/>
              </a:cxn>
              <a:cxn ang="0">
                <a:pos x="connsiteX25662" y="connsiteY25662"/>
              </a:cxn>
              <a:cxn ang="0">
                <a:pos x="connsiteX25663" y="connsiteY25663"/>
              </a:cxn>
              <a:cxn ang="0">
                <a:pos x="connsiteX25664" y="connsiteY25664"/>
              </a:cxn>
              <a:cxn ang="0">
                <a:pos x="connsiteX25665" y="connsiteY25665"/>
              </a:cxn>
              <a:cxn ang="0">
                <a:pos x="connsiteX25666" y="connsiteY25666"/>
              </a:cxn>
              <a:cxn ang="0">
                <a:pos x="connsiteX25667" y="connsiteY25667"/>
              </a:cxn>
              <a:cxn ang="0">
                <a:pos x="connsiteX25668" y="connsiteY25668"/>
              </a:cxn>
              <a:cxn ang="0">
                <a:pos x="connsiteX25669" y="connsiteY25669"/>
              </a:cxn>
              <a:cxn ang="0">
                <a:pos x="connsiteX25670" y="connsiteY25670"/>
              </a:cxn>
              <a:cxn ang="0">
                <a:pos x="connsiteX25671" y="connsiteY25671"/>
              </a:cxn>
              <a:cxn ang="0">
                <a:pos x="connsiteX25672" y="connsiteY25672"/>
              </a:cxn>
              <a:cxn ang="0">
                <a:pos x="connsiteX25673" y="connsiteY25673"/>
              </a:cxn>
              <a:cxn ang="0">
                <a:pos x="connsiteX25674" y="connsiteY25674"/>
              </a:cxn>
              <a:cxn ang="0">
                <a:pos x="connsiteX25675" y="connsiteY25675"/>
              </a:cxn>
              <a:cxn ang="0">
                <a:pos x="connsiteX25676" y="connsiteY25676"/>
              </a:cxn>
              <a:cxn ang="0">
                <a:pos x="connsiteX25677" y="connsiteY25677"/>
              </a:cxn>
              <a:cxn ang="0">
                <a:pos x="connsiteX25678" y="connsiteY25678"/>
              </a:cxn>
              <a:cxn ang="0">
                <a:pos x="connsiteX25679" y="connsiteY25679"/>
              </a:cxn>
              <a:cxn ang="0">
                <a:pos x="connsiteX25680" y="connsiteY25680"/>
              </a:cxn>
              <a:cxn ang="0">
                <a:pos x="connsiteX25681" y="connsiteY25681"/>
              </a:cxn>
              <a:cxn ang="0">
                <a:pos x="connsiteX25682" y="connsiteY25682"/>
              </a:cxn>
              <a:cxn ang="0">
                <a:pos x="connsiteX25683" y="connsiteY25683"/>
              </a:cxn>
              <a:cxn ang="0">
                <a:pos x="connsiteX25684" y="connsiteY25684"/>
              </a:cxn>
              <a:cxn ang="0">
                <a:pos x="connsiteX25685" y="connsiteY25685"/>
              </a:cxn>
              <a:cxn ang="0">
                <a:pos x="connsiteX25686" y="connsiteY25686"/>
              </a:cxn>
              <a:cxn ang="0">
                <a:pos x="connsiteX25687" y="connsiteY25687"/>
              </a:cxn>
              <a:cxn ang="0">
                <a:pos x="connsiteX25688" y="connsiteY25688"/>
              </a:cxn>
              <a:cxn ang="0">
                <a:pos x="connsiteX25689" y="connsiteY25689"/>
              </a:cxn>
              <a:cxn ang="0">
                <a:pos x="connsiteX25690" y="connsiteY25690"/>
              </a:cxn>
              <a:cxn ang="0">
                <a:pos x="connsiteX25691" y="connsiteY25691"/>
              </a:cxn>
              <a:cxn ang="0">
                <a:pos x="connsiteX25692" y="connsiteY25692"/>
              </a:cxn>
              <a:cxn ang="0">
                <a:pos x="connsiteX25693" y="connsiteY25693"/>
              </a:cxn>
              <a:cxn ang="0">
                <a:pos x="connsiteX25694" y="connsiteY25694"/>
              </a:cxn>
              <a:cxn ang="0">
                <a:pos x="connsiteX25695" y="connsiteY25695"/>
              </a:cxn>
              <a:cxn ang="0">
                <a:pos x="connsiteX25696" y="connsiteY25696"/>
              </a:cxn>
              <a:cxn ang="0">
                <a:pos x="connsiteX25697" y="connsiteY25697"/>
              </a:cxn>
              <a:cxn ang="0">
                <a:pos x="connsiteX25698" y="connsiteY25698"/>
              </a:cxn>
              <a:cxn ang="0">
                <a:pos x="connsiteX25699" y="connsiteY25699"/>
              </a:cxn>
              <a:cxn ang="0">
                <a:pos x="connsiteX25700" y="connsiteY25700"/>
              </a:cxn>
              <a:cxn ang="0">
                <a:pos x="connsiteX25701" y="connsiteY25701"/>
              </a:cxn>
              <a:cxn ang="0">
                <a:pos x="connsiteX25702" y="connsiteY25702"/>
              </a:cxn>
              <a:cxn ang="0">
                <a:pos x="connsiteX25703" y="connsiteY25703"/>
              </a:cxn>
              <a:cxn ang="0">
                <a:pos x="connsiteX25704" y="connsiteY25704"/>
              </a:cxn>
              <a:cxn ang="0">
                <a:pos x="connsiteX25705" y="connsiteY25705"/>
              </a:cxn>
              <a:cxn ang="0">
                <a:pos x="connsiteX25706" y="connsiteY25706"/>
              </a:cxn>
              <a:cxn ang="0">
                <a:pos x="connsiteX25707" y="connsiteY25707"/>
              </a:cxn>
              <a:cxn ang="0">
                <a:pos x="connsiteX25708" y="connsiteY25708"/>
              </a:cxn>
              <a:cxn ang="0">
                <a:pos x="connsiteX25709" y="connsiteY25709"/>
              </a:cxn>
              <a:cxn ang="0">
                <a:pos x="connsiteX25710" y="connsiteY25710"/>
              </a:cxn>
              <a:cxn ang="0">
                <a:pos x="connsiteX25711" y="connsiteY25711"/>
              </a:cxn>
              <a:cxn ang="0">
                <a:pos x="connsiteX25712" y="connsiteY25712"/>
              </a:cxn>
              <a:cxn ang="0">
                <a:pos x="connsiteX25713" y="connsiteY25713"/>
              </a:cxn>
              <a:cxn ang="0">
                <a:pos x="connsiteX25714" y="connsiteY25714"/>
              </a:cxn>
              <a:cxn ang="0">
                <a:pos x="connsiteX25715" y="connsiteY25715"/>
              </a:cxn>
              <a:cxn ang="0">
                <a:pos x="connsiteX25716" y="connsiteY25716"/>
              </a:cxn>
              <a:cxn ang="0">
                <a:pos x="connsiteX25717" y="connsiteY25717"/>
              </a:cxn>
              <a:cxn ang="0">
                <a:pos x="connsiteX25718" y="connsiteY25718"/>
              </a:cxn>
              <a:cxn ang="0">
                <a:pos x="connsiteX25719" y="connsiteY25719"/>
              </a:cxn>
              <a:cxn ang="0">
                <a:pos x="connsiteX25720" y="connsiteY25720"/>
              </a:cxn>
              <a:cxn ang="0">
                <a:pos x="connsiteX25721" y="connsiteY25721"/>
              </a:cxn>
              <a:cxn ang="0">
                <a:pos x="connsiteX25722" y="connsiteY25722"/>
              </a:cxn>
              <a:cxn ang="0">
                <a:pos x="connsiteX25723" y="connsiteY25723"/>
              </a:cxn>
              <a:cxn ang="0">
                <a:pos x="connsiteX25724" y="connsiteY25724"/>
              </a:cxn>
              <a:cxn ang="0">
                <a:pos x="connsiteX25725" y="connsiteY25725"/>
              </a:cxn>
              <a:cxn ang="0">
                <a:pos x="connsiteX25726" y="connsiteY25726"/>
              </a:cxn>
              <a:cxn ang="0">
                <a:pos x="connsiteX25727" y="connsiteY25727"/>
              </a:cxn>
              <a:cxn ang="0">
                <a:pos x="connsiteX25728" y="connsiteY25728"/>
              </a:cxn>
              <a:cxn ang="0">
                <a:pos x="connsiteX25729" y="connsiteY25729"/>
              </a:cxn>
              <a:cxn ang="0">
                <a:pos x="connsiteX25730" y="connsiteY25730"/>
              </a:cxn>
              <a:cxn ang="0">
                <a:pos x="connsiteX25731" y="connsiteY25731"/>
              </a:cxn>
              <a:cxn ang="0">
                <a:pos x="connsiteX25732" y="connsiteY25732"/>
              </a:cxn>
              <a:cxn ang="0">
                <a:pos x="connsiteX25733" y="connsiteY25733"/>
              </a:cxn>
              <a:cxn ang="0">
                <a:pos x="connsiteX25734" y="connsiteY25734"/>
              </a:cxn>
              <a:cxn ang="0">
                <a:pos x="connsiteX25735" y="connsiteY25735"/>
              </a:cxn>
              <a:cxn ang="0">
                <a:pos x="connsiteX25736" y="connsiteY25736"/>
              </a:cxn>
              <a:cxn ang="0">
                <a:pos x="connsiteX25737" y="connsiteY25737"/>
              </a:cxn>
              <a:cxn ang="0">
                <a:pos x="connsiteX25738" y="connsiteY25738"/>
              </a:cxn>
              <a:cxn ang="0">
                <a:pos x="connsiteX25739" y="connsiteY25739"/>
              </a:cxn>
              <a:cxn ang="0">
                <a:pos x="connsiteX25740" y="connsiteY25740"/>
              </a:cxn>
              <a:cxn ang="0">
                <a:pos x="connsiteX25741" y="connsiteY25741"/>
              </a:cxn>
              <a:cxn ang="0">
                <a:pos x="connsiteX25742" y="connsiteY25742"/>
              </a:cxn>
              <a:cxn ang="0">
                <a:pos x="connsiteX25743" y="connsiteY25743"/>
              </a:cxn>
              <a:cxn ang="0">
                <a:pos x="connsiteX25744" y="connsiteY25744"/>
              </a:cxn>
              <a:cxn ang="0">
                <a:pos x="connsiteX25745" y="connsiteY25745"/>
              </a:cxn>
              <a:cxn ang="0">
                <a:pos x="connsiteX25746" y="connsiteY25746"/>
              </a:cxn>
              <a:cxn ang="0">
                <a:pos x="connsiteX25747" y="connsiteY25747"/>
              </a:cxn>
              <a:cxn ang="0">
                <a:pos x="connsiteX25748" y="connsiteY25748"/>
              </a:cxn>
              <a:cxn ang="0">
                <a:pos x="connsiteX25749" y="connsiteY25749"/>
              </a:cxn>
              <a:cxn ang="0">
                <a:pos x="connsiteX25750" y="connsiteY25750"/>
              </a:cxn>
              <a:cxn ang="0">
                <a:pos x="connsiteX25751" y="connsiteY25751"/>
              </a:cxn>
              <a:cxn ang="0">
                <a:pos x="connsiteX25752" y="connsiteY25752"/>
              </a:cxn>
              <a:cxn ang="0">
                <a:pos x="connsiteX25753" y="connsiteY25753"/>
              </a:cxn>
              <a:cxn ang="0">
                <a:pos x="connsiteX25754" y="connsiteY25754"/>
              </a:cxn>
              <a:cxn ang="0">
                <a:pos x="connsiteX25755" y="connsiteY25755"/>
              </a:cxn>
              <a:cxn ang="0">
                <a:pos x="connsiteX25756" y="connsiteY25756"/>
              </a:cxn>
              <a:cxn ang="0">
                <a:pos x="connsiteX25757" y="connsiteY25757"/>
              </a:cxn>
              <a:cxn ang="0">
                <a:pos x="connsiteX25758" y="connsiteY25758"/>
              </a:cxn>
              <a:cxn ang="0">
                <a:pos x="connsiteX25759" y="connsiteY25759"/>
              </a:cxn>
              <a:cxn ang="0">
                <a:pos x="connsiteX25760" y="connsiteY25760"/>
              </a:cxn>
              <a:cxn ang="0">
                <a:pos x="connsiteX25761" y="connsiteY25761"/>
              </a:cxn>
              <a:cxn ang="0">
                <a:pos x="connsiteX25762" y="connsiteY25762"/>
              </a:cxn>
              <a:cxn ang="0">
                <a:pos x="connsiteX25763" y="connsiteY25763"/>
              </a:cxn>
              <a:cxn ang="0">
                <a:pos x="connsiteX25764" y="connsiteY25764"/>
              </a:cxn>
              <a:cxn ang="0">
                <a:pos x="connsiteX25765" y="connsiteY25765"/>
              </a:cxn>
              <a:cxn ang="0">
                <a:pos x="connsiteX25766" y="connsiteY25766"/>
              </a:cxn>
              <a:cxn ang="0">
                <a:pos x="connsiteX25767" y="connsiteY25767"/>
              </a:cxn>
              <a:cxn ang="0">
                <a:pos x="connsiteX25768" y="connsiteY25768"/>
              </a:cxn>
              <a:cxn ang="0">
                <a:pos x="connsiteX25769" y="connsiteY25769"/>
              </a:cxn>
              <a:cxn ang="0">
                <a:pos x="connsiteX25770" y="connsiteY25770"/>
              </a:cxn>
              <a:cxn ang="0">
                <a:pos x="connsiteX25771" y="connsiteY25771"/>
              </a:cxn>
              <a:cxn ang="0">
                <a:pos x="connsiteX25772" y="connsiteY25772"/>
              </a:cxn>
              <a:cxn ang="0">
                <a:pos x="connsiteX25773" y="connsiteY25773"/>
              </a:cxn>
              <a:cxn ang="0">
                <a:pos x="connsiteX25774" y="connsiteY25774"/>
              </a:cxn>
              <a:cxn ang="0">
                <a:pos x="connsiteX25775" y="connsiteY25775"/>
              </a:cxn>
              <a:cxn ang="0">
                <a:pos x="connsiteX25776" y="connsiteY25776"/>
              </a:cxn>
              <a:cxn ang="0">
                <a:pos x="connsiteX25777" y="connsiteY25777"/>
              </a:cxn>
              <a:cxn ang="0">
                <a:pos x="connsiteX25778" y="connsiteY25778"/>
              </a:cxn>
              <a:cxn ang="0">
                <a:pos x="connsiteX25779" y="connsiteY25779"/>
              </a:cxn>
              <a:cxn ang="0">
                <a:pos x="connsiteX25780" y="connsiteY25780"/>
              </a:cxn>
              <a:cxn ang="0">
                <a:pos x="connsiteX25781" y="connsiteY25781"/>
              </a:cxn>
              <a:cxn ang="0">
                <a:pos x="connsiteX25782" y="connsiteY25782"/>
              </a:cxn>
              <a:cxn ang="0">
                <a:pos x="connsiteX25783" y="connsiteY25783"/>
              </a:cxn>
              <a:cxn ang="0">
                <a:pos x="connsiteX25784" y="connsiteY25784"/>
              </a:cxn>
              <a:cxn ang="0">
                <a:pos x="connsiteX25785" y="connsiteY25785"/>
              </a:cxn>
              <a:cxn ang="0">
                <a:pos x="connsiteX25786" y="connsiteY25786"/>
              </a:cxn>
              <a:cxn ang="0">
                <a:pos x="connsiteX25787" y="connsiteY25787"/>
              </a:cxn>
              <a:cxn ang="0">
                <a:pos x="connsiteX25788" y="connsiteY25788"/>
              </a:cxn>
              <a:cxn ang="0">
                <a:pos x="connsiteX25789" y="connsiteY25789"/>
              </a:cxn>
              <a:cxn ang="0">
                <a:pos x="connsiteX25790" y="connsiteY25790"/>
              </a:cxn>
              <a:cxn ang="0">
                <a:pos x="connsiteX25791" y="connsiteY25791"/>
              </a:cxn>
              <a:cxn ang="0">
                <a:pos x="connsiteX25792" y="connsiteY25792"/>
              </a:cxn>
              <a:cxn ang="0">
                <a:pos x="connsiteX25793" y="connsiteY25793"/>
              </a:cxn>
              <a:cxn ang="0">
                <a:pos x="connsiteX25794" y="connsiteY25794"/>
              </a:cxn>
              <a:cxn ang="0">
                <a:pos x="connsiteX25795" y="connsiteY25795"/>
              </a:cxn>
              <a:cxn ang="0">
                <a:pos x="connsiteX25796" y="connsiteY25796"/>
              </a:cxn>
              <a:cxn ang="0">
                <a:pos x="connsiteX25797" y="connsiteY25797"/>
              </a:cxn>
              <a:cxn ang="0">
                <a:pos x="connsiteX25798" y="connsiteY25798"/>
              </a:cxn>
              <a:cxn ang="0">
                <a:pos x="connsiteX25799" y="connsiteY25799"/>
              </a:cxn>
              <a:cxn ang="0">
                <a:pos x="connsiteX25800" y="connsiteY25800"/>
              </a:cxn>
              <a:cxn ang="0">
                <a:pos x="connsiteX25801" y="connsiteY25801"/>
              </a:cxn>
              <a:cxn ang="0">
                <a:pos x="connsiteX25802" y="connsiteY25802"/>
              </a:cxn>
              <a:cxn ang="0">
                <a:pos x="connsiteX25803" y="connsiteY25803"/>
              </a:cxn>
              <a:cxn ang="0">
                <a:pos x="connsiteX25804" y="connsiteY25804"/>
              </a:cxn>
              <a:cxn ang="0">
                <a:pos x="connsiteX25805" y="connsiteY25805"/>
              </a:cxn>
              <a:cxn ang="0">
                <a:pos x="connsiteX25806" y="connsiteY25806"/>
              </a:cxn>
              <a:cxn ang="0">
                <a:pos x="connsiteX25807" y="connsiteY25807"/>
              </a:cxn>
              <a:cxn ang="0">
                <a:pos x="connsiteX25808" y="connsiteY25808"/>
              </a:cxn>
              <a:cxn ang="0">
                <a:pos x="connsiteX25809" y="connsiteY25809"/>
              </a:cxn>
              <a:cxn ang="0">
                <a:pos x="connsiteX25810" y="connsiteY25810"/>
              </a:cxn>
              <a:cxn ang="0">
                <a:pos x="connsiteX25811" y="connsiteY25811"/>
              </a:cxn>
              <a:cxn ang="0">
                <a:pos x="connsiteX25812" y="connsiteY25812"/>
              </a:cxn>
              <a:cxn ang="0">
                <a:pos x="connsiteX25813" y="connsiteY25813"/>
              </a:cxn>
              <a:cxn ang="0">
                <a:pos x="connsiteX25814" y="connsiteY25814"/>
              </a:cxn>
              <a:cxn ang="0">
                <a:pos x="connsiteX25815" y="connsiteY25815"/>
              </a:cxn>
              <a:cxn ang="0">
                <a:pos x="connsiteX25816" y="connsiteY25816"/>
              </a:cxn>
              <a:cxn ang="0">
                <a:pos x="connsiteX25817" y="connsiteY25817"/>
              </a:cxn>
              <a:cxn ang="0">
                <a:pos x="connsiteX25818" y="connsiteY25818"/>
              </a:cxn>
              <a:cxn ang="0">
                <a:pos x="connsiteX25819" y="connsiteY25819"/>
              </a:cxn>
              <a:cxn ang="0">
                <a:pos x="connsiteX25820" y="connsiteY25820"/>
              </a:cxn>
              <a:cxn ang="0">
                <a:pos x="connsiteX25821" y="connsiteY25821"/>
              </a:cxn>
              <a:cxn ang="0">
                <a:pos x="connsiteX25822" y="connsiteY25822"/>
              </a:cxn>
              <a:cxn ang="0">
                <a:pos x="connsiteX25823" y="connsiteY25823"/>
              </a:cxn>
              <a:cxn ang="0">
                <a:pos x="connsiteX25824" y="connsiteY25824"/>
              </a:cxn>
              <a:cxn ang="0">
                <a:pos x="connsiteX25825" y="connsiteY25825"/>
              </a:cxn>
              <a:cxn ang="0">
                <a:pos x="connsiteX25826" y="connsiteY25826"/>
              </a:cxn>
              <a:cxn ang="0">
                <a:pos x="connsiteX25827" y="connsiteY25827"/>
              </a:cxn>
              <a:cxn ang="0">
                <a:pos x="connsiteX25828" y="connsiteY25828"/>
              </a:cxn>
              <a:cxn ang="0">
                <a:pos x="connsiteX25829" y="connsiteY25829"/>
              </a:cxn>
              <a:cxn ang="0">
                <a:pos x="connsiteX25830" y="connsiteY25830"/>
              </a:cxn>
              <a:cxn ang="0">
                <a:pos x="connsiteX25831" y="connsiteY25831"/>
              </a:cxn>
              <a:cxn ang="0">
                <a:pos x="connsiteX25832" y="connsiteY25832"/>
              </a:cxn>
              <a:cxn ang="0">
                <a:pos x="connsiteX25833" y="connsiteY25833"/>
              </a:cxn>
              <a:cxn ang="0">
                <a:pos x="connsiteX25834" y="connsiteY25834"/>
              </a:cxn>
              <a:cxn ang="0">
                <a:pos x="connsiteX25835" y="connsiteY25835"/>
              </a:cxn>
              <a:cxn ang="0">
                <a:pos x="connsiteX25836" y="connsiteY25836"/>
              </a:cxn>
              <a:cxn ang="0">
                <a:pos x="connsiteX25837" y="connsiteY25837"/>
              </a:cxn>
              <a:cxn ang="0">
                <a:pos x="connsiteX25838" y="connsiteY25838"/>
              </a:cxn>
              <a:cxn ang="0">
                <a:pos x="connsiteX25839" y="connsiteY25839"/>
              </a:cxn>
              <a:cxn ang="0">
                <a:pos x="connsiteX25840" y="connsiteY25840"/>
              </a:cxn>
              <a:cxn ang="0">
                <a:pos x="connsiteX25841" y="connsiteY25841"/>
              </a:cxn>
              <a:cxn ang="0">
                <a:pos x="connsiteX25842" y="connsiteY25842"/>
              </a:cxn>
              <a:cxn ang="0">
                <a:pos x="connsiteX25843" y="connsiteY25843"/>
              </a:cxn>
              <a:cxn ang="0">
                <a:pos x="connsiteX25844" y="connsiteY25844"/>
              </a:cxn>
              <a:cxn ang="0">
                <a:pos x="connsiteX25845" y="connsiteY25845"/>
              </a:cxn>
              <a:cxn ang="0">
                <a:pos x="connsiteX25846" y="connsiteY25846"/>
              </a:cxn>
              <a:cxn ang="0">
                <a:pos x="connsiteX25847" y="connsiteY25847"/>
              </a:cxn>
              <a:cxn ang="0">
                <a:pos x="connsiteX25848" y="connsiteY25848"/>
              </a:cxn>
              <a:cxn ang="0">
                <a:pos x="connsiteX25849" y="connsiteY25849"/>
              </a:cxn>
              <a:cxn ang="0">
                <a:pos x="connsiteX25850" y="connsiteY25850"/>
              </a:cxn>
              <a:cxn ang="0">
                <a:pos x="connsiteX25851" y="connsiteY25851"/>
              </a:cxn>
              <a:cxn ang="0">
                <a:pos x="connsiteX25852" y="connsiteY25852"/>
              </a:cxn>
              <a:cxn ang="0">
                <a:pos x="connsiteX25853" y="connsiteY25853"/>
              </a:cxn>
              <a:cxn ang="0">
                <a:pos x="connsiteX25854" y="connsiteY25854"/>
              </a:cxn>
              <a:cxn ang="0">
                <a:pos x="connsiteX25855" y="connsiteY25855"/>
              </a:cxn>
              <a:cxn ang="0">
                <a:pos x="connsiteX25856" y="connsiteY25856"/>
              </a:cxn>
              <a:cxn ang="0">
                <a:pos x="connsiteX25857" y="connsiteY25857"/>
              </a:cxn>
              <a:cxn ang="0">
                <a:pos x="connsiteX25858" y="connsiteY25858"/>
              </a:cxn>
              <a:cxn ang="0">
                <a:pos x="connsiteX25859" y="connsiteY25859"/>
              </a:cxn>
              <a:cxn ang="0">
                <a:pos x="connsiteX25860" y="connsiteY25860"/>
              </a:cxn>
              <a:cxn ang="0">
                <a:pos x="connsiteX25861" y="connsiteY25861"/>
              </a:cxn>
              <a:cxn ang="0">
                <a:pos x="connsiteX25862" y="connsiteY25862"/>
              </a:cxn>
              <a:cxn ang="0">
                <a:pos x="connsiteX25863" y="connsiteY25863"/>
              </a:cxn>
              <a:cxn ang="0">
                <a:pos x="connsiteX25864" y="connsiteY25864"/>
              </a:cxn>
              <a:cxn ang="0">
                <a:pos x="connsiteX25865" y="connsiteY25865"/>
              </a:cxn>
              <a:cxn ang="0">
                <a:pos x="connsiteX25866" y="connsiteY25866"/>
              </a:cxn>
              <a:cxn ang="0">
                <a:pos x="connsiteX25867" y="connsiteY25867"/>
              </a:cxn>
              <a:cxn ang="0">
                <a:pos x="connsiteX25868" y="connsiteY25868"/>
              </a:cxn>
              <a:cxn ang="0">
                <a:pos x="connsiteX25869" y="connsiteY25869"/>
              </a:cxn>
              <a:cxn ang="0">
                <a:pos x="connsiteX25870" y="connsiteY25870"/>
              </a:cxn>
              <a:cxn ang="0">
                <a:pos x="connsiteX25871" y="connsiteY25871"/>
              </a:cxn>
              <a:cxn ang="0">
                <a:pos x="connsiteX25872" y="connsiteY25872"/>
              </a:cxn>
              <a:cxn ang="0">
                <a:pos x="connsiteX25873" y="connsiteY25873"/>
              </a:cxn>
              <a:cxn ang="0">
                <a:pos x="connsiteX25874" y="connsiteY25874"/>
              </a:cxn>
              <a:cxn ang="0">
                <a:pos x="connsiteX25875" y="connsiteY25875"/>
              </a:cxn>
              <a:cxn ang="0">
                <a:pos x="connsiteX25876" y="connsiteY25876"/>
              </a:cxn>
              <a:cxn ang="0">
                <a:pos x="connsiteX25877" y="connsiteY25877"/>
              </a:cxn>
              <a:cxn ang="0">
                <a:pos x="connsiteX25878" y="connsiteY25878"/>
              </a:cxn>
              <a:cxn ang="0">
                <a:pos x="connsiteX25879" y="connsiteY25879"/>
              </a:cxn>
              <a:cxn ang="0">
                <a:pos x="connsiteX25880" y="connsiteY25880"/>
              </a:cxn>
              <a:cxn ang="0">
                <a:pos x="connsiteX25881" y="connsiteY25881"/>
              </a:cxn>
              <a:cxn ang="0">
                <a:pos x="connsiteX25882" y="connsiteY25882"/>
              </a:cxn>
              <a:cxn ang="0">
                <a:pos x="connsiteX25883" y="connsiteY25883"/>
              </a:cxn>
              <a:cxn ang="0">
                <a:pos x="connsiteX25884" y="connsiteY25884"/>
              </a:cxn>
              <a:cxn ang="0">
                <a:pos x="connsiteX25885" y="connsiteY25885"/>
              </a:cxn>
              <a:cxn ang="0">
                <a:pos x="connsiteX25886" y="connsiteY25886"/>
              </a:cxn>
              <a:cxn ang="0">
                <a:pos x="connsiteX25887" y="connsiteY25887"/>
              </a:cxn>
              <a:cxn ang="0">
                <a:pos x="connsiteX25888" y="connsiteY25888"/>
              </a:cxn>
              <a:cxn ang="0">
                <a:pos x="connsiteX25889" y="connsiteY25889"/>
              </a:cxn>
              <a:cxn ang="0">
                <a:pos x="connsiteX25890" y="connsiteY25890"/>
              </a:cxn>
              <a:cxn ang="0">
                <a:pos x="connsiteX25891" y="connsiteY25891"/>
              </a:cxn>
              <a:cxn ang="0">
                <a:pos x="connsiteX25892" y="connsiteY25892"/>
              </a:cxn>
              <a:cxn ang="0">
                <a:pos x="connsiteX25893" y="connsiteY25893"/>
              </a:cxn>
              <a:cxn ang="0">
                <a:pos x="connsiteX25894" y="connsiteY25894"/>
              </a:cxn>
              <a:cxn ang="0">
                <a:pos x="connsiteX25895" y="connsiteY25895"/>
              </a:cxn>
              <a:cxn ang="0">
                <a:pos x="connsiteX25896" y="connsiteY25896"/>
              </a:cxn>
              <a:cxn ang="0">
                <a:pos x="connsiteX25897" y="connsiteY25897"/>
              </a:cxn>
              <a:cxn ang="0">
                <a:pos x="connsiteX25898" y="connsiteY25898"/>
              </a:cxn>
              <a:cxn ang="0">
                <a:pos x="connsiteX25899" y="connsiteY25899"/>
              </a:cxn>
              <a:cxn ang="0">
                <a:pos x="connsiteX25900" y="connsiteY25900"/>
              </a:cxn>
              <a:cxn ang="0">
                <a:pos x="connsiteX25901" y="connsiteY25901"/>
              </a:cxn>
              <a:cxn ang="0">
                <a:pos x="connsiteX25902" y="connsiteY25902"/>
              </a:cxn>
              <a:cxn ang="0">
                <a:pos x="connsiteX25903" y="connsiteY25903"/>
              </a:cxn>
              <a:cxn ang="0">
                <a:pos x="connsiteX25904" y="connsiteY25904"/>
              </a:cxn>
              <a:cxn ang="0">
                <a:pos x="connsiteX25905" y="connsiteY25905"/>
              </a:cxn>
              <a:cxn ang="0">
                <a:pos x="connsiteX25906" y="connsiteY25906"/>
              </a:cxn>
              <a:cxn ang="0">
                <a:pos x="connsiteX25907" y="connsiteY25907"/>
              </a:cxn>
              <a:cxn ang="0">
                <a:pos x="connsiteX25908" y="connsiteY25908"/>
              </a:cxn>
              <a:cxn ang="0">
                <a:pos x="connsiteX25909" y="connsiteY25909"/>
              </a:cxn>
              <a:cxn ang="0">
                <a:pos x="connsiteX25910" y="connsiteY25910"/>
              </a:cxn>
              <a:cxn ang="0">
                <a:pos x="connsiteX25911" y="connsiteY25911"/>
              </a:cxn>
              <a:cxn ang="0">
                <a:pos x="connsiteX25912" y="connsiteY25912"/>
              </a:cxn>
              <a:cxn ang="0">
                <a:pos x="connsiteX25913" y="connsiteY25913"/>
              </a:cxn>
              <a:cxn ang="0">
                <a:pos x="connsiteX25914" y="connsiteY25914"/>
              </a:cxn>
              <a:cxn ang="0">
                <a:pos x="connsiteX25915" y="connsiteY25915"/>
              </a:cxn>
              <a:cxn ang="0">
                <a:pos x="connsiteX25916" y="connsiteY25916"/>
              </a:cxn>
              <a:cxn ang="0">
                <a:pos x="connsiteX25917" y="connsiteY25917"/>
              </a:cxn>
              <a:cxn ang="0">
                <a:pos x="connsiteX25918" y="connsiteY25918"/>
              </a:cxn>
              <a:cxn ang="0">
                <a:pos x="connsiteX25919" y="connsiteY25919"/>
              </a:cxn>
              <a:cxn ang="0">
                <a:pos x="connsiteX25920" y="connsiteY25920"/>
              </a:cxn>
              <a:cxn ang="0">
                <a:pos x="connsiteX25921" y="connsiteY25921"/>
              </a:cxn>
              <a:cxn ang="0">
                <a:pos x="connsiteX25922" y="connsiteY25922"/>
              </a:cxn>
              <a:cxn ang="0">
                <a:pos x="connsiteX25923" y="connsiteY25923"/>
              </a:cxn>
              <a:cxn ang="0">
                <a:pos x="connsiteX25924" y="connsiteY25924"/>
              </a:cxn>
              <a:cxn ang="0">
                <a:pos x="connsiteX25925" y="connsiteY25925"/>
              </a:cxn>
              <a:cxn ang="0">
                <a:pos x="connsiteX25926" y="connsiteY25926"/>
              </a:cxn>
              <a:cxn ang="0">
                <a:pos x="connsiteX25927" y="connsiteY25927"/>
              </a:cxn>
              <a:cxn ang="0">
                <a:pos x="connsiteX25928" y="connsiteY25928"/>
              </a:cxn>
              <a:cxn ang="0">
                <a:pos x="connsiteX25929" y="connsiteY25929"/>
              </a:cxn>
              <a:cxn ang="0">
                <a:pos x="connsiteX25930" y="connsiteY25930"/>
              </a:cxn>
              <a:cxn ang="0">
                <a:pos x="connsiteX25931" y="connsiteY25931"/>
              </a:cxn>
              <a:cxn ang="0">
                <a:pos x="connsiteX25932" y="connsiteY25932"/>
              </a:cxn>
              <a:cxn ang="0">
                <a:pos x="connsiteX25933" y="connsiteY25933"/>
              </a:cxn>
              <a:cxn ang="0">
                <a:pos x="connsiteX25934" y="connsiteY25934"/>
              </a:cxn>
              <a:cxn ang="0">
                <a:pos x="connsiteX25935" y="connsiteY25935"/>
              </a:cxn>
              <a:cxn ang="0">
                <a:pos x="connsiteX25936" y="connsiteY25936"/>
              </a:cxn>
              <a:cxn ang="0">
                <a:pos x="connsiteX25937" y="connsiteY25937"/>
              </a:cxn>
              <a:cxn ang="0">
                <a:pos x="connsiteX25938" y="connsiteY25938"/>
              </a:cxn>
              <a:cxn ang="0">
                <a:pos x="connsiteX25939" y="connsiteY25939"/>
              </a:cxn>
              <a:cxn ang="0">
                <a:pos x="connsiteX25940" y="connsiteY25940"/>
              </a:cxn>
              <a:cxn ang="0">
                <a:pos x="connsiteX25941" y="connsiteY25941"/>
              </a:cxn>
              <a:cxn ang="0">
                <a:pos x="connsiteX25942" y="connsiteY25942"/>
              </a:cxn>
              <a:cxn ang="0">
                <a:pos x="connsiteX25943" y="connsiteY25943"/>
              </a:cxn>
              <a:cxn ang="0">
                <a:pos x="connsiteX25944" y="connsiteY25944"/>
              </a:cxn>
              <a:cxn ang="0">
                <a:pos x="connsiteX25945" y="connsiteY25945"/>
              </a:cxn>
              <a:cxn ang="0">
                <a:pos x="connsiteX25946" y="connsiteY25946"/>
              </a:cxn>
              <a:cxn ang="0">
                <a:pos x="connsiteX25947" y="connsiteY25947"/>
              </a:cxn>
              <a:cxn ang="0">
                <a:pos x="connsiteX25948" y="connsiteY25948"/>
              </a:cxn>
              <a:cxn ang="0">
                <a:pos x="connsiteX25949" y="connsiteY25949"/>
              </a:cxn>
              <a:cxn ang="0">
                <a:pos x="connsiteX25950" y="connsiteY25950"/>
              </a:cxn>
              <a:cxn ang="0">
                <a:pos x="connsiteX25951" y="connsiteY25951"/>
              </a:cxn>
              <a:cxn ang="0">
                <a:pos x="connsiteX25952" y="connsiteY25952"/>
              </a:cxn>
              <a:cxn ang="0">
                <a:pos x="connsiteX25953" y="connsiteY25953"/>
              </a:cxn>
              <a:cxn ang="0">
                <a:pos x="connsiteX25954" y="connsiteY25954"/>
              </a:cxn>
              <a:cxn ang="0">
                <a:pos x="connsiteX25955" y="connsiteY25955"/>
              </a:cxn>
              <a:cxn ang="0">
                <a:pos x="connsiteX25956" y="connsiteY25956"/>
              </a:cxn>
              <a:cxn ang="0">
                <a:pos x="connsiteX25957" y="connsiteY25957"/>
              </a:cxn>
              <a:cxn ang="0">
                <a:pos x="connsiteX25958" y="connsiteY25958"/>
              </a:cxn>
              <a:cxn ang="0">
                <a:pos x="connsiteX25959" y="connsiteY25959"/>
              </a:cxn>
              <a:cxn ang="0">
                <a:pos x="connsiteX25960" y="connsiteY25960"/>
              </a:cxn>
              <a:cxn ang="0">
                <a:pos x="connsiteX25961" y="connsiteY25961"/>
              </a:cxn>
              <a:cxn ang="0">
                <a:pos x="connsiteX25962" y="connsiteY25962"/>
              </a:cxn>
              <a:cxn ang="0">
                <a:pos x="connsiteX25963" y="connsiteY25963"/>
              </a:cxn>
              <a:cxn ang="0">
                <a:pos x="connsiteX25964" y="connsiteY25964"/>
              </a:cxn>
              <a:cxn ang="0">
                <a:pos x="connsiteX25965" y="connsiteY25965"/>
              </a:cxn>
              <a:cxn ang="0">
                <a:pos x="connsiteX25966" y="connsiteY25966"/>
              </a:cxn>
              <a:cxn ang="0">
                <a:pos x="connsiteX25967" y="connsiteY25967"/>
              </a:cxn>
              <a:cxn ang="0">
                <a:pos x="connsiteX25968" y="connsiteY25968"/>
              </a:cxn>
              <a:cxn ang="0">
                <a:pos x="connsiteX25969" y="connsiteY25969"/>
              </a:cxn>
              <a:cxn ang="0">
                <a:pos x="connsiteX25970" y="connsiteY25970"/>
              </a:cxn>
              <a:cxn ang="0">
                <a:pos x="connsiteX25971" y="connsiteY25971"/>
              </a:cxn>
              <a:cxn ang="0">
                <a:pos x="connsiteX25972" y="connsiteY25972"/>
              </a:cxn>
              <a:cxn ang="0">
                <a:pos x="connsiteX25973" y="connsiteY25973"/>
              </a:cxn>
              <a:cxn ang="0">
                <a:pos x="connsiteX25974" y="connsiteY25974"/>
              </a:cxn>
              <a:cxn ang="0">
                <a:pos x="connsiteX25975" y="connsiteY25975"/>
              </a:cxn>
              <a:cxn ang="0">
                <a:pos x="connsiteX25976" y="connsiteY25976"/>
              </a:cxn>
              <a:cxn ang="0">
                <a:pos x="connsiteX25977" y="connsiteY25977"/>
              </a:cxn>
              <a:cxn ang="0">
                <a:pos x="connsiteX25978" y="connsiteY25978"/>
              </a:cxn>
              <a:cxn ang="0">
                <a:pos x="connsiteX25979" y="connsiteY25979"/>
              </a:cxn>
              <a:cxn ang="0">
                <a:pos x="connsiteX25980" y="connsiteY25980"/>
              </a:cxn>
              <a:cxn ang="0">
                <a:pos x="connsiteX25981" y="connsiteY25981"/>
              </a:cxn>
              <a:cxn ang="0">
                <a:pos x="connsiteX25982" y="connsiteY25982"/>
              </a:cxn>
              <a:cxn ang="0">
                <a:pos x="connsiteX25983" y="connsiteY25983"/>
              </a:cxn>
              <a:cxn ang="0">
                <a:pos x="connsiteX25984" y="connsiteY25984"/>
              </a:cxn>
              <a:cxn ang="0">
                <a:pos x="connsiteX25985" y="connsiteY25985"/>
              </a:cxn>
              <a:cxn ang="0">
                <a:pos x="connsiteX25986" y="connsiteY25986"/>
              </a:cxn>
              <a:cxn ang="0">
                <a:pos x="connsiteX25987" y="connsiteY25987"/>
              </a:cxn>
              <a:cxn ang="0">
                <a:pos x="connsiteX25988" y="connsiteY25988"/>
              </a:cxn>
              <a:cxn ang="0">
                <a:pos x="connsiteX25989" y="connsiteY25989"/>
              </a:cxn>
              <a:cxn ang="0">
                <a:pos x="connsiteX25990" y="connsiteY25990"/>
              </a:cxn>
              <a:cxn ang="0">
                <a:pos x="connsiteX25991" y="connsiteY25991"/>
              </a:cxn>
              <a:cxn ang="0">
                <a:pos x="connsiteX25992" y="connsiteY25992"/>
              </a:cxn>
              <a:cxn ang="0">
                <a:pos x="connsiteX25993" y="connsiteY25993"/>
              </a:cxn>
              <a:cxn ang="0">
                <a:pos x="connsiteX25994" y="connsiteY25994"/>
              </a:cxn>
              <a:cxn ang="0">
                <a:pos x="connsiteX25995" y="connsiteY25995"/>
              </a:cxn>
              <a:cxn ang="0">
                <a:pos x="connsiteX25996" y="connsiteY25996"/>
              </a:cxn>
              <a:cxn ang="0">
                <a:pos x="connsiteX25997" y="connsiteY25997"/>
              </a:cxn>
              <a:cxn ang="0">
                <a:pos x="connsiteX25998" y="connsiteY25998"/>
              </a:cxn>
              <a:cxn ang="0">
                <a:pos x="connsiteX25999" y="connsiteY25999"/>
              </a:cxn>
              <a:cxn ang="0">
                <a:pos x="connsiteX26000" y="connsiteY26000"/>
              </a:cxn>
              <a:cxn ang="0">
                <a:pos x="connsiteX26001" y="connsiteY26001"/>
              </a:cxn>
              <a:cxn ang="0">
                <a:pos x="connsiteX26002" y="connsiteY26002"/>
              </a:cxn>
              <a:cxn ang="0">
                <a:pos x="connsiteX26003" y="connsiteY26003"/>
              </a:cxn>
              <a:cxn ang="0">
                <a:pos x="connsiteX26004" y="connsiteY26004"/>
              </a:cxn>
              <a:cxn ang="0">
                <a:pos x="connsiteX26005" y="connsiteY26005"/>
              </a:cxn>
              <a:cxn ang="0">
                <a:pos x="connsiteX26006" y="connsiteY26006"/>
              </a:cxn>
              <a:cxn ang="0">
                <a:pos x="connsiteX26007" y="connsiteY26007"/>
              </a:cxn>
              <a:cxn ang="0">
                <a:pos x="connsiteX26008" y="connsiteY26008"/>
              </a:cxn>
              <a:cxn ang="0">
                <a:pos x="connsiteX26009" y="connsiteY26009"/>
              </a:cxn>
              <a:cxn ang="0">
                <a:pos x="connsiteX26010" y="connsiteY26010"/>
              </a:cxn>
              <a:cxn ang="0">
                <a:pos x="connsiteX26011" y="connsiteY26011"/>
              </a:cxn>
              <a:cxn ang="0">
                <a:pos x="connsiteX26012" y="connsiteY26012"/>
              </a:cxn>
              <a:cxn ang="0">
                <a:pos x="connsiteX26013" y="connsiteY26013"/>
              </a:cxn>
              <a:cxn ang="0">
                <a:pos x="connsiteX26014" y="connsiteY26014"/>
              </a:cxn>
              <a:cxn ang="0">
                <a:pos x="connsiteX26015" y="connsiteY26015"/>
              </a:cxn>
              <a:cxn ang="0">
                <a:pos x="connsiteX26016" y="connsiteY26016"/>
              </a:cxn>
              <a:cxn ang="0">
                <a:pos x="connsiteX26017" y="connsiteY26017"/>
              </a:cxn>
              <a:cxn ang="0">
                <a:pos x="connsiteX26018" y="connsiteY26018"/>
              </a:cxn>
              <a:cxn ang="0">
                <a:pos x="connsiteX26019" y="connsiteY26019"/>
              </a:cxn>
              <a:cxn ang="0">
                <a:pos x="connsiteX26020" y="connsiteY26020"/>
              </a:cxn>
              <a:cxn ang="0">
                <a:pos x="connsiteX26021" y="connsiteY26021"/>
              </a:cxn>
              <a:cxn ang="0">
                <a:pos x="connsiteX26022" y="connsiteY26022"/>
              </a:cxn>
              <a:cxn ang="0">
                <a:pos x="connsiteX26023" y="connsiteY26023"/>
              </a:cxn>
              <a:cxn ang="0">
                <a:pos x="connsiteX26024" y="connsiteY26024"/>
              </a:cxn>
              <a:cxn ang="0">
                <a:pos x="connsiteX26025" y="connsiteY26025"/>
              </a:cxn>
              <a:cxn ang="0">
                <a:pos x="connsiteX26026" y="connsiteY26026"/>
              </a:cxn>
              <a:cxn ang="0">
                <a:pos x="connsiteX26027" y="connsiteY26027"/>
              </a:cxn>
              <a:cxn ang="0">
                <a:pos x="connsiteX26028" y="connsiteY26028"/>
              </a:cxn>
              <a:cxn ang="0">
                <a:pos x="connsiteX26029" y="connsiteY26029"/>
              </a:cxn>
              <a:cxn ang="0">
                <a:pos x="connsiteX26030" y="connsiteY26030"/>
              </a:cxn>
              <a:cxn ang="0">
                <a:pos x="connsiteX26031" y="connsiteY26031"/>
              </a:cxn>
              <a:cxn ang="0">
                <a:pos x="connsiteX26032" y="connsiteY26032"/>
              </a:cxn>
              <a:cxn ang="0">
                <a:pos x="connsiteX26033" y="connsiteY26033"/>
              </a:cxn>
              <a:cxn ang="0">
                <a:pos x="connsiteX26034" y="connsiteY26034"/>
              </a:cxn>
              <a:cxn ang="0">
                <a:pos x="connsiteX26035" y="connsiteY26035"/>
              </a:cxn>
              <a:cxn ang="0">
                <a:pos x="connsiteX26036" y="connsiteY26036"/>
              </a:cxn>
              <a:cxn ang="0">
                <a:pos x="connsiteX26037" y="connsiteY26037"/>
              </a:cxn>
              <a:cxn ang="0">
                <a:pos x="connsiteX26038" y="connsiteY26038"/>
              </a:cxn>
              <a:cxn ang="0">
                <a:pos x="connsiteX26039" y="connsiteY26039"/>
              </a:cxn>
              <a:cxn ang="0">
                <a:pos x="connsiteX26040" y="connsiteY26040"/>
              </a:cxn>
              <a:cxn ang="0">
                <a:pos x="connsiteX26041" y="connsiteY26041"/>
              </a:cxn>
              <a:cxn ang="0">
                <a:pos x="connsiteX26042" y="connsiteY26042"/>
              </a:cxn>
              <a:cxn ang="0">
                <a:pos x="connsiteX26043" y="connsiteY26043"/>
              </a:cxn>
              <a:cxn ang="0">
                <a:pos x="connsiteX26044" y="connsiteY26044"/>
              </a:cxn>
              <a:cxn ang="0">
                <a:pos x="connsiteX26045" y="connsiteY26045"/>
              </a:cxn>
              <a:cxn ang="0">
                <a:pos x="connsiteX26046" y="connsiteY26046"/>
              </a:cxn>
              <a:cxn ang="0">
                <a:pos x="connsiteX26047" y="connsiteY26047"/>
              </a:cxn>
              <a:cxn ang="0">
                <a:pos x="connsiteX26048" y="connsiteY26048"/>
              </a:cxn>
              <a:cxn ang="0">
                <a:pos x="connsiteX26049" y="connsiteY26049"/>
              </a:cxn>
              <a:cxn ang="0">
                <a:pos x="connsiteX26050" y="connsiteY26050"/>
              </a:cxn>
              <a:cxn ang="0">
                <a:pos x="connsiteX26051" y="connsiteY26051"/>
              </a:cxn>
              <a:cxn ang="0">
                <a:pos x="connsiteX26052" y="connsiteY26052"/>
              </a:cxn>
              <a:cxn ang="0">
                <a:pos x="connsiteX26053" y="connsiteY26053"/>
              </a:cxn>
              <a:cxn ang="0">
                <a:pos x="connsiteX26054" y="connsiteY26054"/>
              </a:cxn>
              <a:cxn ang="0">
                <a:pos x="connsiteX26055" y="connsiteY26055"/>
              </a:cxn>
              <a:cxn ang="0">
                <a:pos x="connsiteX26056" y="connsiteY26056"/>
              </a:cxn>
              <a:cxn ang="0">
                <a:pos x="connsiteX26057" y="connsiteY26057"/>
              </a:cxn>
              <a:cxn ang="0">
                <a:pos x="connsiteX26058" y="connsiteY26058"/>
              </a:cxn>
              <a:cxn ang="0">
                <a:pos x="connsiteX26059" y="connsiteY26059"/>
              </a:cxn>
              <a:cxn ang="0">
                <a:pos x="connsiteX26060" y="connsiteY26060"/>
              </a:cxn>
              <a:cxn ang="0">
                <a:pos x="connsiteX26061" y="connsiteY26061"/>
              </a:cxn>
              <a:cxn ang="0">
                <a:pos x="connsiteX26062" y="connsiteY26062"/>
              </a:cxn>
              <a:cxn ang="0">
                <a:pos x="connsiteX26063" y="connsiteY26063"/>
              </a:cxn>
              <a:cxn ang="0">
                <a:pos x="connsiteX26064" y="connsiteY26064"/>
              </a:cxn>
              <a:cxn ang="0">
                <a:pos x="connsiteX26065" y="connsiteY26065"/>
              </a:cxn>
              <a:cxn ang="0">
                <a:pos x="connsiteX26066" y="connsiteY26066"/>
              </a:cxn>
              <a:cxn ang="0">
                <a:pos x="connsiteX26067" y="connsiteY26067"/>
              </a:cxn>
              <a:cxn ang="0">
                <a:pos x="connsiteX26068" y="connsiteY26068"/>
              </a:cxn>
              <a:cxn ang="0">
                <a:pos x="connsiteX26069" y="connsiteY26069"/>
              </a:cxn>
              <a:cxn ang="0">
                <a:pos x="connsiteX26070" y="connsiteY26070"/>
              </a:cxn>
              <a:cxn ang="0">
                <a:pos x="connsiteX26071" y="connsiteY26071"/>
              </a:cxn>
              <a:cxn ang="0">
                <a:pos x="connsiteX26072" y="connsiteY26072"/>
              </a:cxn>
              <a:cxn ang="0">
                <a:pos x="connsiteX26073" y="connsiteY26073"/>
              </a:cxn>
              <a:cxn ang="0">
                <a:pos x="connsiteX26074" y="connsiteY26074"/>
              </a:cxn>
              <a:cxn ang="0">
                <a:pos x="connsiteX26075" y="connsiteY26075"/>
              </a:cxn>
              <a:cxn ang="0">
                <a:pos x="connsiteX26076" y="connsiteY26076"/>
              </a:cxn>
              <a:cxn ang="0">
                <a:pos x="connsiteX26077" y="connsiteY26077"/>
              </a:cxn>
              <a:cxn ang="0">
                <a:pos x="connsiteX26078" y="connsiteY26078"/>
              </a:cxn>
              <a:cxn ang="0">
                <a:pos x="connsiteX26079" y="connsiteY26079"/>
              </a:cxn>
              <a:cxn ang="0">
                <a:pos x="connsiteX26080" y="connsiteY26080"/>
              </a:cxn>
              <a:cxn ang="0">
                <a:pos x="connsiteX26081" y="connsiteY26081"/>
              </a:cxn>
              <a:cxn ang="0">
                <a:pos x="connsiteX26082" y="connsiteY26082"/>
              </a:cxn>
              <a:cxn ang="0">
                <a:pos x="connsiteX26083" y="connsiteY26083"/>
              </a:cxn>
              <a:cxn ang="0">
                <a:pos x="connsiteX26084" y="connsiteY26084"/>
              </a:cxn>
              <a:cxn ang="0">
                <a:pos x="connsiteX26085" y="connsiteY26085"/>
              </a:cxn>
              <a:cxn ang="0">
                <a:pos x="connsiteX26086" y="connsiteY26086"/>
              </a:cxn>
              <a:cxn ang="0">
                <a:pos x="connsiteX26087" y="connsiteY26087"/>
              </a:cxn>
              <a:cxn ang="0">
                <a:pos x="connsiteX26088" y="connsiteY26088"/>
              </a:cxn>
              <a:cxn ang="0">
                <a:pos x="connsiteX26089" y="connsiteY26089"/>
              </a:cxn>
              <a:cxn ang="0">
                <a:pos x="connsiteX26090" y="connsiteY26090"/>
              </a:cxn>
              <a:cxn ang="0">
                <a:pos x="connsiteX26091" y="connsiteY26091"/>
              </a:cxn>
              <a:cxn ang="0">
                <a:pos x="connsiteX26092" y="connsiteY26092"/>
              </a:cxn>
              <a:cxn ang="0">
                <a:pos x="connsiteX26093" y="connsiteY26093"/>
              </a:cxn>
              <a:cxn ang="0">
                <a:pos x="connsiteX26094" y="connsiteY26094"/>
              </a:cxn>
              <a:cxn ang="0">
                <a:pos x="connsiteX26095" y="connsiteY26095"/>
              </a:cxn>
              <a:cxn ang="0">
                <a:pos x="connsiteX26096" y="connsiteY26096"/>
              </a:cxn>
              <a:cxn ang="0">
                <a:pos x="connsiteX26097" y="connsiteY26097"/>
              </a:cxn>
              <a:cxn ang="0">
                <a:pos x="connsiteX26098" y="connsiteY26098"/>
              </a:cxn>
              <a:cxn ang="0">
                <a:pos x="connsiteX26099" y="connsiteY26099"/>
              </a:cxn>
              <a:cxn ang="0">
                <a:pos x="connsiteX26100" y="connsiteY26100"/>
              </a:cxn>
              <a:cxn ang="0">
                <a:pos x="connsiteX26101" y="connsiteY26101"/>
              </a:cxn>
              <a:cxn ang="0">
                <a:pos x="connsiteX26102" y="connsiteY26102"/>
              </a:cxn>
              <a:cxn ang="0">
                <a:pos x="connsiteX26103" y="connsiteY26103"/>
              </a:cxn>
              <a:cxn ang="0">
                <a:pos x="connsiteX26104" y="connsiteY26104"/>
              </a:cxn>
              <a:cxn ang="0">
                <a:pos x="connsiteX26105" y="connsiteY26105"/>
              </a:cxn>
              <a:cxn ang="0">
                <a:pos x="connsiteX26106" y="connsiteY26106"/>
              </a:cxn>
              <a:cxn ang="0">
                <a:pos x="connsiteX26107" y="connsiteY26107"/>
              </a:cxn>
              <a:cxn ang="0">
                <a:pos x="connsiteX26108" y="connsiteY26108"/>
              </a:cxn>
              <a:cxn ang="0">
                <a:pos x="connsiteX26109" y="connsiteY26109"/>
              </a:cxn>
              <a:cxn ang="0">
                <a:pos x="connsiteX26110" y="connsiteY26110"/>
              </a:cxn>
              <a:cxn ang="0">
                <a:pos x="connsiteX26111" y="connsiteY26111"/>
              </a:cxn>
              <a:cxn ang="0">
                <a:pos x="connsiteX26112" y="connsiteY26112"/>
              </a:cxn>
              <a:cxn ang="0">
                <a:pos x="connsiteX26113" y="connsiteY26113"/>
              </a:cxn>
              <a:cxn ang="0">
                <a:pos x="connsiteX26114" y="connsiteY26114"/>
              </a:cxn>
              <a:cxn ang="0">
                <a:pos x="connsiteX26115" y="connsiteY26115"/>
              </a:cxn>
              <a:cxn ang="0">
                <a:pos x="connsiteX26116" y="connsiteY26116"/>
              </a:cxn>
              <a:cxn ang="0">
                <a:pos x="connsiteX26117" y="connsiteY26117"/>
              </a:cxn>
              <a:cxn ang="0">
                <a:pos x="connsiteX26118" y="connsiteY26118"/>
              </a:cxn>
              <a:cxn ang="0">
                <a:pos x="connsiteX26119" y="connsiteY26119"/>
              </a:cxn>
              <a:cxn ang="0">
                <a:pos x="connsiteX26120" y="connsiteY26120"/>
              </a:cxn>
              <a:cxn ang="0">
                <a:pos x="connsiteX26121" y="connsiteY26121"/>
              </a:cxn>
              <a:cxn ang="0">
                <a:pos x="connsiteX26122" y="connsiteY26122"/>
              </a:cxn>
              <a:cxn ang="0">
                <a:pos x="connsiteX26123" y="connsiteY26123"/>
              </a:cxn>
              <a:cxn ang="0">
                <a:pos x="connsiteX26124" y="connsiteY26124"/>
              </a:cxn>
              <a:cxn ang="0">
                <a:pos x="connsiteX26125" y="connsiteY26125"/>
              </a:cxn>
              <a:cxn ang="0">
                <a:pos x="connsiteX26126" y="connsiteY26126"/>
              </a:cxn>
              <a:cxn ang="0">
                <a:pos x="connsiteX26127" y="connsiteY26127"/>
              </a:cxn>
              <a:cxn ang="0">
                <a:pos x="connsiteX26128" y="connsiteY26128"/>
              </a:cxn>
              <a:cxn ang="0">
                <a:pos x="connsiteX26129" y="connsiteY26129"/>
              </a:cxn>
              <a:cxn ang="0">
                <a:pos x="connsiteX26130" y="connsiteY26130"/>
              </a:cxn>
              <a:cxn ang="0">
                <a:pos x="connsiteX26131" y="connsiteY26131"/>
              </a:cxn>
              <a:cxn ang="0">
                <a:pos x="connsiteX26132" y="connsiteY26132"/>
              </a:cxn>
              <a:cxn ang="0">
                <a:pos x="connsiteX26133" y="connsiteY26133"/>
              </a:cxn>
              <a:cxn ang="0">
                <a:pos x="connsiteX26134" y="connsiteY26134"/>
              </a:cxn>
              <a:cxn ang="0">
                <a:pos x="connsiteX26135" y="connsiteY26135"/>
              </a:cxn>
              <a:cxn ang="0">
                <a:pos x="connsiteX26136" y="connsiteY26136"/>
              </a:cxn>
              <a:cxn ang="0">
                <a:pos x="connsiteX26137" y="connsiteY26137"/>
              </a:cxn>
              <a:cxn ang="0">
                <a:pos x="connsiteX26138" y="connsiteY26138"/>
              </a:cxn>
              <a:cxn ang="0">
                <a:pos x="connsiteX26139" y="connsiteY26139"/>
              </a:cxn>
              <a:cxn ang="0">
                <a:pos x="connsiteX26140" y="connsiteY26140"/>
              </a:cxn>
              <a:cxn ang="0">
                <a:pos x="connsiteX26141" y="connsiteY26141"/>
              </a:cxn>
              <a:cxn ang="0">
                <a:pos x="connsiteX26142" y="connsiteY26142"/>
              </a:cxn>
              <a:cxn ang="0">
                <a:pos x="connsiteX26143" y="connsiteY26143"/>
              </a:cxn>
              <a:cxn ang="0">
                <a:pos x="connsiteX26144" y="connsiteY26144"/>
              </a:cxn>
              <a:cxn ang="0">
                <a:pos x="connsiteX26145" y="connsiteY26145"/>
              </a:cxn>
              <a:cxn ang="0">
                <a:pos x="connsiteX26146" y="connsiteY26146"/>
              </a:cxn>
              <a:cxn ang="0">
                <a:pos x="connsiteX26147" y="connsiteY26147"/>
              </a:cxn>
              <a:cxn ang="0">
                <a:pos x="connsiteX26148" y="connsiteY26148"/>
              </a:cxn>
              <a:cxn ang="0">
                <a:pos x="connsiteX26149" y="connsiteY26149"/>
              </a:cxn>
              <a:cxn ang="0">
                <a:pos x="connsiteX26150" y="connsiteY26150"/>
              </a:cxn>
              <a:cxn ang="0">
                <a:pos x="connsiteX26151" y="connsiteY26151"/>
              </a:cxn>
              <a:cxn ang="0">
                <a:pos x="connsiteX26152" y="connsiteY26152"/>
              </a:cxn>
              <a:cxn ang="0">
                <a:pos x="connsiteX26153" y="connsiteY26153"/>
              </a:cxn>
              <a:cxn ang="0">
                <a:pos x="connsiteX26154" y="connsiteY26154"/>
              </a:cxn>
              <a:cxn ang="0">
                <a:pos x="connsiteX26155" y="connsiteY26155"/>
              </a:cxn>
              <a:cxn ang="0">
                <a:pos x="connsiteX26156" y="connsiteY26156"/>
              </a:cxn>
              <a:cxn ang="0">
                <a:pos x="connsiteX26157" y="connsiteY26157"/>
              </a:cxn>
              <a:cxn ang="0">
                <a:pos x="connsiteX26158" y="connsiteY26158"/>
              </a:cxn>
              <a:cxn ang="0">
                <a:pos x="connsiteX26159" y="connsiteY26159"/>
              </a:cxn>
              <a:cxn ang="0">
                <a:pos x="connsiteX26160" y="connsiteY26160"/>
              </a:cxn>
              <a:cxn ang="0">
                <a:pos x="connsiteX26161" y="connsiteY26161"/>
              </a:cxn>
              <a:cxn ang="0">
                <a:pos x="connsiteX26162" y="connsiteY26162"/>
              </a:cxn>
              <a:cxn ang="0">
                <a:pos x="connsiteX26163" y="connsiteY26163"/>
              </a:cxn>
              <a:cxn ang="0">
                <a:pos x="connsiteX26164" y="connsiteY26164"/>
              </a:cxn>
              <a:cxn ang="0">
                <a:pos x="connsiteX26165" y="connsiteY26165"/>
              </a:cxn>
              <a:cxn ang="0">
                <a:pos x="connsiteX26166" y="connsiteY26166"/>
              </a:cxn>
              <a:cxn ang="0">
                <a:pos x="connsiteX26167" y="connsiteY26167"/>
              </a:cxn>
              <a:cxn ang="0">
                <a:pos x="connsiteX26168" y="connsiteY26168"/>
              </a:cxn>
              <a:cxn ang="0">
                <a:pos x="connsiteX26169" y="connsiteY26169"/>
              </a:cxn>
              <a:cxn ang="0">
                <a:pos x="connsiteX26170" y="connsiteY26170"/>
              </a:cxn>
              <a:cxn ang="0">
                <a:pos x="connsiteX26171" y="connsiteY26171"/>
              </a:cxn>
              <a:cxn ang="0">
                <a:pos x="connsiteX26172" y="connsiteY26172"/>
              </a:cxn>
              <a:cxn ang="0">
                <a:pos x="connsiteX26173" y="connsiteY26173"/>
              </a:cxn>
              <a:cxn ang="0">
                <a:pos x="connsiteX26174" y="connsiteY26174"/>
              </a:cxn>
              <a:cxn ang="0">
                <a:pos x="connsiteX26175" y="connsiteY26175"/>
              </a:cxn>
              <a:cxn ang="0">
                <a:pos x="connsiteX26176" y="connsiteY26176"/>
              </a:cxn>
              <a:cxn ang="0">
                <a:pos x="connsiteX26177" y="connsiteY26177"/>
              </a:cxn>
              <a:cxn ang="0">
                <a:pos x="connsiteX26178" y="connsiteY26178"/>
              </a:cxn>
              <a:cxn ang="0">
                <a:pos x="connsiteX26179" y="connsiteY26179"/>
              </a:cxn>
              <a:cxn ang="0">
                <a:pos x="connsiteX26180" y="connsiteY26180"/>
              </a:cxn>
              <a:cxn ang="0">
                <a:pos x="connsiteX26181" y="connsiteY26181"/>
              </a:cxn>
              <a:cxn ang="0">
                <a:pos x="connsiteX26182" y="connsiteY26182"/>
              </a:cxn>
              <a:cxn ang="0">
                <a:pos x="connsiteX26183" y="connsiteY26183"/>
              </a:cxn>
              <a:cxn ang="0">
                <a:pos x="connsiteX26184" y="connsiteY26184"/>
              </a:cxn>
              <a:cxn ang="0">
                <a:pos x="connsiteX26185" y="connsiteY26185"/>
              </a:cxn>
              <a:cxn ang="0">
                <a:pos x="connsiteX26186" y="connsiteY26186"/>
              </a:cxn>
              <a:cxn ang="0">
                <a:pos x="connsiteX26187" y="connsiteY26187"/>
              </a:cxn>
              <a:cxn ang="0">
                <a:pos x="connsiteX26188" y="connsiteY26188"/>
              </a:cxn>
              <a:cxn ang="0">
                <a:pos x="connsiteX26189" y="connsiteY26189"/>
              </a:cxn>
              <a:cxn ang="0">
                <a:pos x="connsiteX26190" y="connsiteY26190"/>
              </a:cxn>
              <a:cxn ang="0">
                <a:pos x="connsiteX26191" y="connsiteY26191"/>
              </a:cxn>
              <a:cxn ang="0">
                <a:pos x="connsiteX26192" y="connsiteY26192"/>
              </a:cxn>
              <a:cxn ang="0">
                <a:pos x="connsiteX26193" y="connsiteY26193"/>
              </a:cxn>
              <a:cxn ang="0">
                <a:pos x="connsiteX26194" y="connsiteY26194"/>
              </a:cxn>
              <a:cxn ang="0">
                <a:pos x="connsiteX26195" y="connsiteY26195"/>
              </a:cxn>
              <a:cxn ang="0">
                <a:pos x="connsiteX26196" y="connsiteY26196"/>
              </a:cxn>
              <a:cxn ang="0">
                <a:pos x="connsiteX26197" y="connsiteY26197"/>
              </a:cxn>
              <a:cxn ang="0">
                <a:pos x="connsiteX26198" y="connsiteY26198"/>
              </a:cxn>
              <a:cxn ang="0">
                <a:pos x="connsiteX26199" y="connsiteY26199"/>
              </a:cxn>
              <a:cxn ang="0">
                <a:pos x="connsiteX26200" y="connsiteY26200"/>
              </a:cxn>
              <a:cxn ang="0">
                <a:pos x="connsiteX26201" y="connsiteY26201"/>
              </a:cxn>
              <a:cxn ang="0">
                <a:pos x="connsiteX26202" y="connsiteY26202"/>
              </a:cxn>
              <a:cxn ang="0">
                <a:pos x="connsiteX26203" y="connsiteY26203"/>
              </a:cxn>
              <a:cxn ang="0">
                <a:pos x="connsiteX26204" y="connsiteY26204"/>
              </a:cxn>
              <a:cxn ang="0">
                <a:pos x="connsiteX26205" y="connsiteY26205"/>
              </a:cxn>
              <a:cxn ang="0">
                <a:pos x="connsiteX26206" y="connsiteY26206"/>
              </a:cxn>
              <a:cxn ang="0">
                <a:pos x="connsiteX26207" y="connsiteY26207"/>
              </a:cxn>
              <a:cxn ang="0">
                <a:pos x="connsiteX26208" y="connsiteY26208"/>
              </a:cxn>
              <a:cxn ang="0">
                <a:pos x="connsiteX26209" y="connsiteY26209"/>
              </a:cxn>
              <a:cxn ang="0">
                <a:pos x="connsiteX26210" y="connsiteY26210"/>
              </a:cxn>
              <a:cxn ang="0">
                <a:pos x="connsiteX26211" y="connsiteY26211"/>
              </a:cxn>
              <a:cxn ang="0">
                <a:pos x="connsiteX26212" y="connsiteY26212"/>
              </a:cxn>
              <a:cxn ang="0">
                <a:pos x="connsiteX26213" y="connsiteY26213"/>
              </a:cxn>
              <a:cxn ang="0">
                <a:pos x="connsiteX26214" y="connsiteY26214"/>
              </a:cxn>
              <a:cxn ang="0">
                <a:pos x="connsiteX26215" y="connsiteY26215"/>
              </a:cxn>
              <a:cxn ang="0">
                <a:pos x="connsiteX26216" y="connsiteY26216"/>
              </a:cxn>
              <a:cxn ang="0">
                <a:pos x="connsiteX26217" y="connsiteY26217"/>
              </a:cxn>
              <a:cxn ang="0">
                <a:pos x="connsiteX26218" y="connsiteY26218"/>
              </a:cxn>
              <a:cxn ang="0">
                <a:pos x="connsiteX26219" y="connsiteY26219"/>
              </a:cxn>
              <a:cxn ang="0">
                <a:pos x="connsiteX26220" y="connsiteY26220"/>
              </a:cxn>
              <a:cxn ang="0">
                <a:pos x="connsiteX26221" y="connsiteY26221"/>
              </a:cxn>
              <a:cxn ang="0">
                <a:pos x="connsiteX26222" y="connsiteY26222"/>
              </a:cxn>
              <a:cxn ang="0">
                <a:pos x="connsiteX26223" y="connsiteY26223"/>
              </a:cxn>
              <a:cxn ang="0">
                <a:pos x="connsiteX26224" y="connsiteY26224"/>
              </a:cxn>
              <a:cxn ang="0">
                <a:pos x="connsiteX26225" y="connsiteY26225"/>
              </a:cxn>
              <a:cxn ang="0">
                <a:pos x="connsiteX26226" y="connsiteY26226"/>
              </a:cxn>
              <a:cxn ang="0">
                <a:pos x="connsiteX26227" y="connsiteY26227"/>
              </a:cxn>
              <a:cxn ang="0">
                <a:pos x="connsiteX26228" y="connsiteY26228"/>
              </a:cxn>
              <a:cxn ang="0">
                <a:pos x="connsiteX26229" y="connsiteY26229"/>
              </a:cxn>
              <a:cxn ang="0">
                <a:pos x="connsiteX26230" y="connsiteY26230"/>
              </a:cxn>
              <a:cxn ang="0">
                <a:pos x="connsiteX26231" y="connsiteY26231"/>
              </a:cxn>
              <a:cxn ang="0">
                <a:pos x="connsiteX26232" y="connsiteY26232"/>
              </a:cxn>
              <a:cxn ang="0">
                <a:pos x="connsiteX26233" y="connsiteY26233"/>
              </a:cxn>
              <a:cxn ang="0">
                <a:pos x="connsiteX26234" y="connsiteY26234"/>
              </a:cxn>
              <a:cxn ang="0">
                <a:pos x="connsiteX26235" y="connsiteY26235"/>
              </a:cxn>
              <a:cxn ang="0">
                <a:pos x="connsiteX26236" y="connsiteY26236"/>
              </a:cxn>
              <a:cxn ang="0">
                <a:pos x="connsiteX26237" y="connsiteY26237"/>
              </a:cxn>
              <a:cxn ang="0">
                <a:pos x="connsiteX26238" y="connsiteY26238"/>
              </a:cxn>
              <a:cxn ang="0">
                <a:pos x="connsiteX26239" y="connsiteY26239"/>
              </a:cxn>
              <a:cxn ang="0">
                <a:pos x="connsiteX26240" y="connsiteY26240"/>
              </a:cxn>
              <a:cxn ang="0">
                <a:pos x="connsiteX26241" y="connsiteY26241"/>
              </a:cxn>
              <a:cxn ang="0">
                <a:pos x="connsiteX26242" y="connsiteY26242"/>
              </a:cxn>
              <a:cxn ang="0">
                <a:pos x="connsiteX26243" y="connsiteY26243"/>
              </a:cxn>
              <a:cxn ang="0">
                <a:pos x="connsiteX26244" y="connsiteY26244"/>
              </a:cxn>
              <a:cxn ang="0">
                <a:pos x="connsiteX26245" y="connsiteY26245"/>
              </a:cxn>
              <a:cxn ang="0">
                <a:pos x="connsiteX26246" y="connsiteY26246"/>
              </a:cxn>
              <a:cxn ang="0">
                <a:pos x="connsiteX26247" y="connsiteY26247"/>
              </a:cxn>
              <a:cxn ang="0">
                <a:pos x="connsiteX26248" y="connsiteY26248"/>
              </a:cxn>
              <a:cxn ang="0">
                <a:pos x="connsiteX26249" y="connsiteY26249"/>
              </a:cxn>
              <a:cxn ang="0">
                <a:pos x="connsiteX26250" y="connsiteY26250"/>
              </a:cxn>
              <a:cxn ang="0">
                <a:pos x="connsiteX26251" y="connsiteY26251"/>
              </a:cxn>
              <a:cxn ang="0">
                <a:pos x="connsiteX26252" y="connsiteY26252"/>
              </a:cxn>
              <a:cxn ang="0">
                <a:pos x="connsiteX26253" y="connsiteY26253"/>
              </a:cxn>
              <a:cxn ang="0">
                <a:pos x="connsiteX26254" y="connsiteY26254"/>
              </a:cxn>
              <a:cxn ang="0">
                <a:pos x="connsiteX26255" y="connsiteY26255"/>
              </a:cxn>
              <a:cxn ang="0">
                <a:pos x="connsiteX26256" y="connsiteY26256"/>
              </a:cxn>
              <a:cxn ang="0">
                <a:pos x="connsiteX26257" y="connsiteY26257"/>
              </a:cxn>
              <a:cxn ang="0">
                <a:pos x="connsiteX26258" y="connsiteY26258"/>
              </a:cxn>
              <a:cxn ang="0">
                <a:pos x="connsiteX26259" y="connsiteY26259"/>
              </a:cxn>
              <a:cxn ang="0">
                <a:pos x="connsiteX26260" y="connsiteY26260"/>
              </a:cxn>
              <a:cxn ang="0">
                <a:pos x="connsiteX26261" y="connsiteY26261"/>
              </a:cxn>
              <a:cxn ang="0">
                <a:pos x="connsiteX26262" y="connsiteY26262"/>
              </a:cxn>
              <a:cxn ang="0">
                <a:pos x="connsiteX26263" y="connsiteY26263"/>
              </a:cxn>
              <a:cxn ang="0">
                <a:pos x="connsiteX26264" y="connsiteY26264"/>
              </a:cxn>
              <a:cxn ang="0">
                <a:pos x="connsiteX26265" y="connsiteY26265"/>
              </a:cxn>
              <a:cxn ang="0">
                <a:pos x="connsiteX26266" y="connsiteY26266"/>
              </a:cxn>
              <a:cxn ang="0">
                <a:pos x="connsiteX26267" y="connsiteY26267"/>
              </a:cxn>
              <a:cxn ang="0">
                <a:pos x="connsiteX26268" y="connsiteY26268"/>
              </a:cxn>
              <a:cxn ang="0">
                <a:pos x="connsiteX26269" y="connsiteY26269"/>
              </a:cxn>
              <a:cxn ang="0">
                <a:pos x="connsiteX26270" y="connsiteY26270"/>
              </a:cxn>
              <a:cxn ang="0">
                <a:pos x="connsiteX26271" y="connsiteY26271"/>
              </a:cxn>
              <a:cxn ang="0">
                <a:pos x="connsiteX26272" y="connsiteY26272"/>
              </a:cxn>
              <a:cxn ang="0">
                <a:pos x="connsiteX26273" y="connsiteY26273"/>
              </a:cxn>
              <a:cxn ang="0">
                <a:pos x="connsiteX26274" y="connsiteY26274"/>
              </a:cxn>
              <a:cxn ang="0">
                <a:pos x="connsiteX26275" y="connsiteY26275"/>
              </a:cxn>
              <a:cxn ang="0">
                <a:pos x="connsiteX26276" y="connsiteY26276"/>
              </a:cxn>
              <a:cxn ang="0">
                <a:pos x="connsiteX26277" y="connsiteY26277"/>
              </a:cxn>
              <a:cxn ang="0">
                <a:pos x="connsiteX26278" y="connsiteY26278"/>
              </a:cxn>
              <a:cxn ang="0">
                <a:pos x="connsiteX26279" y="connsiteY26279"/>
              </a:cxn>
              <a:cxn ang="0">
                <a:pos x="connsiteX26280" y="connsiteY26280"/>
              </a:cxn>
              <a:cxn ang="0">
                <a:pos x="connsiteX26281" y="connsiteY26281"/>
              </a:cxn>
              <a:cxn ang="0">
                <a:pos x="connsiteX26282" y="connsiteY26282"/>
              </a:cxn>
              <a:cxn ang="0">
                <a:pos x="connsiteX26283" y="connsiteY26283"/>
              </a:cxn>
              <a:cxn ang="0">
                <a:pos x="connsiteX26284" y="connsiteY26284"/>
              </a:cxn>
              <a:cxn ang="0">
                <a:pos x="connsiteX26285" y="connsiteY26285"/>
              </a:cxn>
              <a:cxn ang="0">
                <a:pos x="connsiteX26286" y="connsiteY26286"/>
              </a:cxn>
              <a:cxn ang="0">
                <a:pos x="connsiteX26287" y="connsiteY26287"/>
              </a:cxn>
              <a:cxn ang="0">
                <a:pos x="connsiteX26288" y="connsiteY26288"/>
              </a:cxn>
              <a:cxn ang="0">
                <a:pos x="connsiteX26289" y="connsiteY26289"/>
              </a:cxn>
              <a:cxn ang="0">
                <a:pos x="connsiteX26290" y="connsiteY26290"/>
              </a:cxn>
              <a:cxn ang="0">
                <a:pos x="connsiteX26291" y="connsiteY26291"/>
              </a:cxn>
              <a:cxn ang="0">
                <a:pos x="connsiteX26292" y="connsiteY26292"/>
              </a:cxn>
              <a:cxn ang="0">
                <a:pos x="connsiteX26293" y="connsiteY26293"/>
              </a:cxn>
              <a:cxn ang="0">
                <a:pos x="connsiteX26294" y="connsiteY26294"/>
              </a:cxn>
              <a:cxn ang="0">
                <a:pos x="connsiteX26295" y="connsiteY26295"/>
              </a:cxn>
              <a:cxn ang="0">
                <a:pos x="connsiteX26296" y="connsiteY26296"/>
              </a:cxn>
              <a:cxn ang="0">
                <a:pos x="connsiteX26297" y="connsiteY26297"/>
              </a:cxn>
              <a:cxn ang="0">
                <a:pos x="connsiteX26298" y="connsiteY26298"/>
              </a:cxn>
              <a:cxn ang="0">
                <a:pos x="connsiteX26299" y="connsiteY26299"/>
              </a:cxn>
              <a:cxn ang="0">
                <a:pos x="connsiteX26300" y="connsiteY26300"/>
              </a:cxn>
              <a:cxn ang="0">
                <a:pos x="connsiteX26301" y="connsiteY26301"/>
              </a:cxn>
              <a:cxn ang="0">
                <a:pos x="connsiteX26302" y="connsiteY26302"/>
              </a:cxn>
              <a:cxn ang="0">
                <a:pos x="connsiteX26303" y="connsiteY26303"/>
              </a:cxn>
              <a:cxn ang="0">
                <a:pos x="connsiteX26304" y="connsiteY26304"/>
              </a:cxn>
              <a:cxn ang="0">
                <a:pos x="connsiteX26305" y="connsiteY26305"/>
              </a:cxn>
              <a:cxn ang="0">
                <a:pos x="connsiteX26306" y="connsiteY26306"/>
              </a:cxn>
              <a:cxn ang="0">
                <a:pos x="connsiteX26307" y="connsiteY26307"/>
              </a:cxn>
              <a:cxn ang="0">
                <a:pos x="connsiteX26308" y="connsiteY26308"/>
              </a:cxn>
              <a:cxn ang="0">
                <a:pos x="connsiteX26309" y="connsiteY26309"/>
              </a:cxn>
              <a:cxn ang="0">
                <a:pos x="connsiteX26310" y="connsiteY26310"/>
              </a:cxn>
              <a:cxn ang="0">
                <a:pos x="connsiteX26311" y="connsiteY26311"/>
              </a:cxn>
              <a:cxn ang="0">
                <a:pos x="connsiteX26312" y="connsiteY26312"/>
              </a:cxn>
              <a:cxn ang="0">
                <a:pos x="connsiteX26313" y="connsiteY26313"/>
              </a:cxn>
              <a:cxn ang="0">
                <a:pos x="connsiteX26314" y="connsiteY26314"/>
              </a:cxn>
              <a:cxn ang="0">
                <a:pos x="connsiteX26315" y="connsiteY26315"/>
              </a:cxn>
              <a:cxn ang="0">
                <a:pos x="connsiteX26316" y="connsiteY26316"/>
              </a:cxn>
              <a:cxn ang="0">
                <a:pos x="connsiteX26317" y="connsiteY26317"/>
              </a:cxn>
              <a:cxn ang="0">
                <a:pos x="connsiteX26318" y="connsiteY26318"/>
              </a:cxn>
              <a:cxn ang="0">
                <a:pos x="connsiteX26319" y="connsiteY26319"/>
              </a:cxn>
              <a:cxn ang="0">
                <a:pos x="connsiteX26320" y="connsiteY26320"/>
              </a:cxn>
              <a:cxn ang="0">
                <a:pos x="connsiteX26321" y="connsiteY26321"/>
              </a:cxn>
              <a:cxn ang="0">
                <a:pos x="connsiteX26322" y="connsiteY26322"/>
              </a:cxn>
              <a:cxn ang="0">
                <a:pos x="connsiteX26323" y="connsiteY26323"/>
              </a:cxn>
              <a:cxn ang="0">
                <a:pos x="connsiteX26324" y="connsiteY26324"/>
              </a:cxn>
              <a:cxn ang="0">
                <a:pos x="connsiteX26325" y="connsiteY26325"/>
              </a:cxn>
              <a:cxn ang="0">
                <a:pos x="connsiteX26326" y="connsiteY26326"/>
              </a:cxn>
              <a:cxn ang="0">
                <a:pos x="connsiteX26327" y="connsiteY26327"/>
              </a:cxn>
              <a:cxn ang="0">
                <a:pos x="connsiteX26328" y="connsiteY26328"/>
              </a:cxn>
              <a:cxn ang="0">
                <a:pos x="connsiteX26329" y="connsiteY26329"/>
              </a:cxn>
              <a:cxn ang="0">
                <a:pos x="connsiteX26330" y="connsiteY26330"/>
              </a:cxn>
              <a:cxn ang="0">
                <a:pos x="connsiteX26331" y="connsiteY26331"/>
              </a:cxn>
              <a:cxn ang="0">
                <a:pos x="connsiteX26332" y="connsiteY26332"/>
              </a:cxn>
              <a:cxn ang="0">
                <a:pos x="connsiteX26333" y="connsiteY26333"/>
              </a:cxn>
              <a:cxn ang="0">
                <a:pos x="connsiteX26334" y="connsiteY26334"/>
              </a:cxn>
              <a:cxn ang="0">
                <a:pos x="connsiteX26335" y="connsiteY26335"/>
              </a:cxn>
              <a:cxn ang="0">
                <a:pos x="connsiteX26336" y="connsiteY26336"/>
              </a:cxn>
              <a:cxn ang="0">
                <a:pos x="connsiteX26337" y="connsiteY26337"/>
              </a:cxn>
              <a:cxn ang="0">
                <a:pos x="connsiteX26338" y="connsiteY26338"/>
              </a:cxn>
              <a:cxn ang="0">
                <a:pos x="connsiteX26339" y="connsiteY26339"/>
              </a:cxn>
              <a:cxn ang="0">
                <a:pos x="connsiteX26340" y="connsiteY26340"/>
              </a:cxn>
              <a:cxn ang="0">
                <a:pos x="connsiteX26341" y="connsiteY26341"/>
              </a:cxn>
              <a:cxn ang="0">
                <a:pos x="connsiteX26342" y="connsiteY26342"/>
              </a:cxn>
              <a:cxn ang="0">
                <a:pos x="connsiteX26343" y="connsiteY26343"/>
              </a:cxn>
              <a:cxn ang="0">
                <a:pos x="connsiteX26344" y="connsiteY26344"/>
              </a:cxn>
              <a:cxn ang="0">
                <a:pos x="connsiteX26345" y="connsiteY26345"/>
              </a:cxn>
              <a:cxn ang="0">
                <a:pos x="connsiteX26346" y="connsiteY26346"/>
              </a:cxn>
              <a:cxn ang="0">
                <a:pos x="connsiteX26347" y="connsiteY26347"/>
              </a:cxn>
              <a:cxn ang="0">
                <a:pos x="connsiteX26348" y="connsiteY26348"/>
              </a:cxn>
              <a:cxn ang="0">
                <a:pos x="connsiteX26349" y="connsiteY26349"/>
              </a:cxn>
              <a:cxn ang="0">
                <a:pos x="connsiteX26350" y="connsiteY26350"/>
              </a:cxn>
              <a:cxn ang="0">
                <a:pos x="connsiteX26351" y="connsiteY26351"/>
              </a:cxn>
              <a:cxn ang="0">
                <a:pos x="connsiteX26352" y="connsiteY26352"/>
              </a:cxn>
              <a:cxn ang="0">
                <a:pos x="connsiteX26353" y="connsiteY26353"/>
              </a:cxn>
              <a:cxn ang="0">
                <a:pos x="connsiteX26354" y="connsiteY26354"/>
              </a:cxn>
              <a:cxn ang="0">
                <a:pos x="connsiteX26355" y="connsiteY26355"/>
              </a:cxn>
              <a:cxn ang="0">
                <a:pos x="connsiteX26356" y="connsiteY26356"/>
              </a:cxn>
              <a:cxn ang="0">
                <a:pos x="connsiteX26357" y="connsiteY26357"/>
              </a:cxn>
              <a:cxn ang="0">
                <a:pos x="connsiteX26358" y="connsiteY26358"/>
              </a:cxn>
              <a:cxn ang="0">
                <a:pos x="connsiteX26359" y="connsiteY26359"/>
              </a:cxn>
              <a:cxn ang="0">
                <a:pos x="connsiteX26360" y="connsiteY26360"/>
              </a:cxn>
              <a:cxn ang="0">
                <a:pos x="connsiteX26361" y="connsiteY26361"/>
              </a:cxn>
              <a:cxn ang="0">
                <a:pos x="connsiteX26362" y="connsiteY26362"/>
              </a:cxn>
              <a:cxn ang="0">
                <a:pos x="connsiteX26363" y="connsiteY26363"/>
              </a:cxn>
              <a:cxn ang="0">
                <a:pos x="connsiteX26364" y="connsiteY26364"/>
              </a:cxn>
              <a:cxn ang="0">
                <a:pos x="connsiteX26365" y="connsiteY26365"/>
              </a:cxn>
              <a:cxn ang="0">
                <a:pos x="connsiteX26366" y="connsiteY26366"/>
              </a:cxn>
              <a:cxn ang="0">
                <a:pos x="connsiteX26367" y="connsiteY26367"/>
              </a:cxn>
              <a:cxn ang="0">
                <a:pos x="connsiteX26368" y="connsiteY26368"/>
              </a:cxn>
              <a:cxn ang="0">
                <a:pos x="connsiteX26369" y="connsiteY26369"/>
              </a:cxn>
              <a:cxn ang="0">
                <a:pos x="connsiteX26370" y="connsiteY26370"/>
              </a:cxn>
              <a:cxn ang="0">
                <a:pos x="connsiteX26371" y="connsiteY26371"/>
              </a:cxn>
              <a:cxn ang="0">
                <a:pos x="connsiteX26372" y="connsiteY26372"/>
              </a:cxn>
              <a:cxn ang="0">
                <a:pos x="connsiteX26373" y="connsiteY26373"/>
              </a:cxn>
              <a:cxn ang="0">
                <a:pos x="connsiteX26374" y="connsiteY26374"/>
              </a:cxn>
              <a:cxn ang="0">
                <a:pos x="connsiteX26375" y="connsiteY26375"/>
              </a:cxn>
              <a:cxn ang="0">
                <a:pos x="connsiteX26376" y="connsiteY26376"/>
              </a:cxn>
              <a:cxn ang="0">
                <a:pos x="connsiteX26377" y="connsiteY26377"/>
              </a:cxn>
              <a:cxn ang="0">
                <a:pos x="connsiteX26378" y="connsiteY26378"/>
              </a:cxn>
              <a:cxn ang="0">
                <a:pos x="connsiteX26379" y="connsiteY26379"/>
              </a:cxn>
              <a:cxn ang="0">
                <a:pos x="connsiteX26380" y="connsiteY26380"/>
              </a:cxn>
              <a:cxn ang="0">
                <a:pos x="connsiteX26381" y="connsiteY26381"/>
              </a:cxn>
              <a:cxn ang="0">
                <a:pos x="connsiteX26382" y="connsiteY26382"/>
              </a:cxn>
              <a:cxn ang="0">
                <a:pos x="connsiteX26383" y="connsiteY26383"/>
              </a:cxn>
              <a:cxn ang="0">
                <a:pos x="connsiteX26384" y="connsiteY26384"/>
              </a:cxn>
              <a:cxn ang="0">
                <a:pos x="connsiteX26385" y="connsiteY26385"/>
              </a:cxn>
              <a:cxn ang="0">
                <a:pos x="connsiteX26386" y="connsiteY26386"/>
              </a:cxn>
              <a:cxn ang="0">
                <a:pos x="connsiteX26387" y="connsiteY26387"/>
              </a:cxn>
              <a:cxn ang="0">
                <a:pos x="connsiteX26388" y="connsiteY26388"/>
              </a:cxn>
              <a:cxn ang="0">
                <a:pos x="connsiteX26389" y="connsiteY26389"/>
              </a:cxn>
              <a:cxn ang="0">
                <a:pos x="connsiteX26390" y="connsiteY26390"/>
              </a:cxn>
              <a:cxn ang="0">
                <a:pos x="connsiteX26391" y="connsiteY26391"/>
              </a:cxn>
              <a:cxn ang="0">
                <a:pos x="connsiteX26392" y="connsiteY26392"/>
              </a:cxn>
              <a:cxn ang="0">
                <a:pos x="connsiteX26393" y="connsiteY26393"/>
              </a:cxn>
              <a:cxn ang="0">
                <a:pos x="connsiteX26394" y="connsiteY26394"/>
              </a:cxn>
              <a:cxn ang="0">
                <a:pos x="connsiteX26395" y="connsiteY26395"/>
              </a:cxn>
              <a:cxn ang="0">
                <a:pos x="connsiteX26396" y="connsiteY26396"/>
              </a:cxn>
              <a:cxn ang="0">
                <a:pos x="connsiteX26397" y="connsiteY26397"/>
              </a:cxn>
              <a:cxn ang="0">
                <a:pos x="connsiteX26398" y="connsiteY26398"/>
              </a:cxn>
              <a:cxn ang="0">
                <a:pos x="connsiteX26399" y="connsiteY26399"/>
              </a:cxn>
              <a:cxn ang="0">
                <a:pos x="connsiteX26400" y="connsiteY26400"/>
              </a:cxn>
              <a:cxn ang="0">
                <a:pos x="connsiteX26401" y="connsiteY26401"/>
              </a:cxn>
              <a:cxn ang="0">
                <a:pos x="connsiteX26402" y="connsiteY26402"/>
              </a:cxn>
              <a:cxn ang="0">
                <a:pos x="connsiteX26403" y="connsiteY26403"/>
              </a:cxn>
              <a:cxn ang="0">
                <a:pos x="connsiteX26404" y="connsiteY26404"/>
              </a:cxn>
              <a:cxn ang="0">
                <a:pos x="connsiteX26405" y="connsiteY26405"/>
              </a:cxn>
              <a:cxn ang="0">
                <a:pos x="connsiteX26406" y="connsiteY26406"/>
              </a:cxn>
              <a:cxn ang="0">
                <a:pos x="connsiteX26407" y="connsiteY26407"/>
              </a:cxn>
              <a:cxn ang="0">
                <a:pos x="connsiteX26408" y="connsiteY26408"/>
              </a:cxn>
              <a:cxn ang="0">
                <a:pos x="connsiteX26409" y="connsiteY26409"/>
              </a:cxn>
              <a:cxn ang="0">
                <a:pos x="connsiteX26410" y="connsiteY26410"/>
              </a:cxn>
              <a:cxn ang="0">
                <a:pos x="connsiteX26411" y="connsiteY26411"/>
              </a:cxn>
              <a:cxn ang="0">
                <a:pos x="connsiteX26412" y="connsiteY26412"/>
              </a:cxn>
              <a:cxn ang="0">
                <a:pos x="connsiteX26413" y="connsiteY26413"/>
              </a:cxn>
              <a:cxn ang="0">
                <a:pos x="connsiteX26414" y="connsiteY26414"/>
              </a:cxn>
              <a:cxn ang="0">
                <a:pos x="connsiteX26415" y="connsiteY26415"/>
              </a:cxn>
              <a:cxn ang="0">
                <a:pos x="connsiteX26416" y="connsiteY26416"/>
              </a:cxn>
              <a:cxn ang="0">
                <a:pos x="connsiteX26417" y="connsiteY26417"/>
              </a:cxn>
              <a:cxn ang="0">
                <a:pos x="connsiteX26418" y="connsiteY26418"/>
              </a:cxn>
              <a:cxn ang="0">
                <a:pos x="connsiteX26419" y="connsiteY26419"/>
              </a:cxn>
              <a:cxn ang="0">
                <a:pos x="connsiteX26420" y="connsiteY26420"/>
              </a:cxn>
              <a:cxn ang="0">
                <a:pos x="connsiteX26421" y="connsiteY26421"/>
              </a:cxn>
              <a:cxn ang="0">
                <a:pos x="connsiteX26422" y="connsiteY26422"/>
              </a:cxn>
              <a:cxn ang="0">
                <a:pos x="connsiteX26423" y="connsiteY26423"/>
              </a:cxn>
              <a:cxn ang="0">
                <a:pos x="connsiteX26424" y="connsiteY26424"/>
              </a:cxn>
              <a:cxn ang="0">
                <a:pos x="connsiteX26425" y="connsiteY26425"/>
              </a:cxn>
              <a:cxn ang="0">
                <a:pos x="connsiteX26426" y="connsiteY26426"/>
              </a:cxn>
              <a:cxn ang="0">
                <a:pos x="connsiteX26427" y="connsiteY26427"/>
              </a:cxn>
              <a:cxn ang="0">
                <a:pos x="connsiteX26428" y="connsiteY26428"/>
              </a:cxn>
              <a:cxn ang="0">
                <a:pos x="connsiteX26429" y="connsiteY26429"/>
              </a:cxn>
              <a:cxn ang="0">
                <a:pos x="connsiteX26430" y="connsiteY26430"/>
              </a:cxn>
              <a:cxn ang="0">
                <a:pos x="connsiteX26431" y="connsiteY26431"/>
              </a:cxn>
              <a:cxn ang="0">
                <a:pos x="connsiteX26432" y="connsiteY26432"/>
              </a:cxn>
              <a:cxn ang="0">
                <a:pos x="connsiteX26433" y="connsiteY26433"/>
              </a:cxn>
              <a:cxn ang="0">
                <a:pos x="connsiteX26434" y="connsiteY26434"/>
              </a:cxn>
              <a:cxn ang="0">
                <a:pos x="connsiteX26435" y="connsiteY26435"/>
              </a:cxn>
              <a:cxn ang="0">
                <a:pos x="connsiteX26436" y="connsiteY26436"/>
              </a:cxn>
              <a:cxn ang="0">
                <a:pos x="connsiteX26437" y="connsiteY26437"/>
              </a:cxn>
              <a:cxn ang="0">
                <a:pos x="connsiteX26438" y="connsiteY26438"/>
              </a:cxn>
              <a:cxn ang="0">
                <a:pos x="connsiteX26439" y="connsiteY26439"/>
              </a:cxn>
              <a:cxn ang="0">
                <a:pos x="connsiteX26440" y="connsiteY26440"/>
              </a:cxn>
              <a:cxn ang="0">
                <a:pos x="connsiteX26441" y="connsiteY26441"/>
              </a:cxn>
              <a:cxn ang="0">
                <a:pos x="connsiteX26442" y="connsiteY26442"/>
              </a:cxn>
              <a:cxn ang="0">
                <a:pos x="connsiteX26443" y="connsiteY26443"/>
              </a:cxn>
              <a:cxn ang="0">
                <a:pos x="connsiteX26444" y="connsiteY26444"/>
              </a:cxn>
              <a:cxn ang="0">
                <a:pos x="connsiteX26445" y="connsiteY26445"/>
              </a:cxn>
              <a:cxn ang="0">
                <a:pos x="connsiteX26446" y="connsiteY26446"/>
              </a:cxn>
              <a:cxn ang="0">
                <a:pos x="connsiteX26447" y="connsiteY26447"/>
              </a:cxn>
              <a:cxn ang="0">
                <a:pos x="connsiteX26448" y="connsiteY26448"/>
              </a:cxn>
              <a:cxn ang="0">
                <a:pos x="connsiteX26449" y="connsiteY26449"/>
              </a:cxn>
              <a:cxn ang="0">
                <a:pos x="connsiteX26450" y="connsiteY26450"/>
              </a:cxn>
              <a:cxn ang="0">
                <a:pos x="connsiteX26451" y="connsiteY26451"/>
              </a:cxn>
              <a:cxn ang="0">
                <a:pos x="connsiteX26452" y="connsiteY26452"/>
              </a:cxn>
              <a:cxn ang="0">
                <a:pos x="connsiteX26453" y="connsiteY26453"/>
              </a:cxn>
              <a:cxn ang="0">
                <a:pos x="connsiteX26454" y="connsiteY26454"/>
              </a:cxn>
              <a:cxn ang="0">
                <a:pos x="connsiteX26455" y="connsiteY26455"/>
              </a:cxn>
              <a:cxn ang="0">
                <a:pos x="connsiteX26456" y="connsiteY26456"/>
              </a:cxn>
              <a:cxn ang="0">
                <a:pos x="connsiteX26457" y="connsiteY26457"/>
              </a:cxn>
              <a:cxn ang="0">
                <a:pos x="connsiteX26458" y="connsiteY26458"/>
              </a:cxn>
              <a:cxn ang="0">
                <a:pos x="connsiteX26459" y="connsiteY26459"/>
              </a:cxn>
              <a:cxn ang="0">
                <a:pos x="connsiteX26460" y="connsiteY26460"/>
              </a:cxn>
              <a:cxn ang="0">
                <a:pos x="connsiteX26461" y="connsiteY26461"/>
              </a:cxn>
              <a:cxn ang="0">
                <a:pos x="connsiteX26462" y="connsiteY26462"/>
              </a:cxn>
              <a:cxn ang="0">
                <a:pos x="connsiteX26463" y="connsiteY26463"/>
              </a:cxn>
              <a:cxn ang="0">
                <a:pos x="connsiteX26464" y="connsiteY26464"/>
              </a:cxn>
              <a:cxn ang="0">
                <a:pos x="connsiteX26465" y="connsiteY26465"/>
              </a:cxn>
              <a:cxn ang="0">
                <a:pos x="connsiteX26466" y="connsiteY26466"/>
              </a:cxn>
              <a:cxn ang="0">
                <a:pos x="connsiteX26467" y="connsiteY26467"/>
              </a:cxn>
              <a:cxn ang="0">
                <a:pos x="connsiteX26468" y="connsiteY26468"/>
              </a:cxn>
              <a:cxn ang="0">
                <a:pos x="connsiteX26469" y="connsiteY26469"/>
              </a:cxn>
              <a:cxn ang="0">
                <a:pos x="connsiteX26470" y="connsiteY26470"/>
              </a:cxn>
              <a:cxn ang="0">
                <a:pos x="connsiteX26471" y="connsiteY26471"/>
              </a:cxn>
              <a:cxn ang="0">
                <a:pos x="connsiteX26472" y="connsiteY26472"/>
              </a:cxn>
              <a:cxn ang="0">
                <a:pos x="connsiteX26473" y="connsiteY26473"/>
              </a:cxn>
              <a:cxn ang="0">
                <a:pos x="connsiteX26474" y="connsiteY26474"/>
              </a:cxn>
              <a:cxn ang="0">
                <a:pos x="connsiteX26475" y="connsiteY26475"/>
              </a:cxn>
              <a:cxn ang="0">
                <a:pos x="connsiteX26476" y="connsiteY26476"/>
              </a:cxn>
              <a:cxn ang="0">
                <a:pos x="connsiteX26477" y="connsiteY26477"/>
              </a:cxn>
              <a:cxn ang="0">
                <a:pos x="connsiteX26478" y="connsiteY26478"/>
              </a:cxn>
              <a:cxn ang="0">
                <a:pos x="connsiteX26479" y="connsiteY26479"/>
              </a:cxn>
              <a:cxn ang="0">
                <a:pos x="connsiteX26480" y="connsiteY26480"/>
              </a:cxn>
              <a:cxn ang="0">
                <a:pos x="connsiteX26481" y="connsiteY26481"/>
              </a:cxn>
              <a:cxn ang="0">
                <a:pos x="connsiteX26482" y="connsiteY26482"/>
              </a:cxn>
              <a:cxn ang="0">
                <a:pos x="connsiteX26483" y="connsiteY26483"/>
              </a:cxn>
              <a:cxn ang="0">
                <a:pos x="connsiteX26484" y="connsiteY26484"/>
              </a:cxn>
              <a:cxn ang="0">
                <a:pos x="connsiteX26485" y="connsiteY26485"/>
              </a:cxn>
              <a:cxn ang="0">
                <a:pos x="connsiteX26486" y="connsiteY26486"/>
              </a:cxn>
              <a:cxn ang="0">
                <a:pos x="connsiteX26487" y="connsiteY26487"/>
              </a:cxn>
              <a:cxn ang="0">
                <a:pos x="connsiteX26488" y="connsiteY26488"/>
              </a:cxn>
              <a:cxn ang="0">
                <a:pos x="connsiteX26489" y="connsiteY26489"/>
              </a:cxn>
              <a:cxn ang="0">
                <a:pos x="connsiteX26490" y="connsiteY26490"/>
              </a:cxn>
              <a:cxn ang="0">
                <a:pos x="connsiteX26491" y="connsiteY26491"/>
              </a:cxn>
              <a:cxn ang="0">
                <a:pos x="connsiteX26492" y="connsiteY26492"/>
              </a:cxn>
              <a:cxn ang="0">
                <a:pos x="connsiteX26493" y="connsiteY26493"/>
              </a:cxn>
              <a:cxn ang="0">
                <a:pos x="connsiteX26494" y="connsiteY26494"/>
              </a:cxn>
              <a:cxn ang="0">
                <a:pos x="connsiteX26495" y="connsiteY26495"/>
              </a:cxn>
              <a:cxn ang="0">
                <a:pos x="connsiteX26496" y="connsiteY26496"/>
              </a:cxn>
              <a:cxn ang="0">
                <a:pos x="connsiteX26497" y="connsiteY26497"/>
              </a:cxn>
              <a:cxn ang="0">
                <a:pos x="connsiteX26498" y="connsiteY26498"/>
              </a:cxn>
              <a:cxn ang="0">
                <a:pos x="connsiteX26499" y="connsiteY26499"/>
              </a:cxn>
              <a:cxn ang="0">
                <a:pos x="connsiteX26500" y="connsiteY26500"/>
              </a:cxn>
              <a:cxn ang="0">
                <a:pos x="connsiteX26501" y="connsiteY26501"/>
              </a:cxn>
              <a:cxn ang="0">
                <a:pos x="connsiteX26502" y="connsiteY26502"/>
              </a:cxn>
              <a:cxn ang="0">
                <a:pos x="connsiteX26503" y="connsiteY26503"/>
              </a:cxn>
              <a:cxn ang="0">
                <a:pos x="connsiteX26504" y="connsiteY26504"/>
              </a:cxn>
              <a:cxn ang="0">
                <a:pos x="connsiteX26505" y="connsiteY26505"/>
              </a:cxn>
              <a:cxn ang="0">
                <a:pos x="connsiteX26506" y="connsiteY26506"/>
              </a:cxn>
              <a:cxn ang="0">
                <a:pos x="connsiteX26507" y="connsiteY26507"/>
              </a:cxn>
              <a:cxn ang="0">
                <a:pos x="connsiteX26508" y="connsiteY26508"/>
              </a:cxn>
              <a:cxn ang="0">
                <a:pos x="connsiteX26509" y="connsiteY26509"/>
              </a:cxn>
              <a:cxn ang="0">
                <a:pos x="connsiteX26510" y="connsiteY26510"/>
              </a:cxn>
              <a:cxn ang="0">
                <a:pos x="connsiteX26511" y="connsiteY26511"/>
              </a:cxn>
              <a:cxn ang="0">
                <a:pos x="connsiteX26512" y="connsiteY26512"/>
              </a:cxn>
              <a:cxn ang="0">
                <a:pos x="connsiteX26513" y="connsiteY26513"/>
              </a:cxn>
              <a:cxn ang="0">
                <a:pos x="connsiteX26514" y="connsiteY26514"/>
              </a:cxn>
              <a:cxn ang="0">
                <a:pos x="connsiteX26515" y="connsiteY26515"/>
              </a:cxn>
              <a:cxn ang="0">
                <a:pos x="connsiteX26516" y="connsiteY26516"/>
              </a:cxn>
              <a:cxn ang="0">
                <a:pos x="connsiteX26517" y="connsiteY26517"/>
              </a:cxn>
              <a:cxn ang="0">
                <a:pos x="connsiteX26518" y="connsiteY26518"/>
              </a:cxn>
              <a:cxn ang="0">
                <a:pos x="connsiteX26519" y="connsiteY26519"/>
              </a:cxn>
              <a:cxn ang="0">
                <a:pos x="connsiteX26520" y="connsiteY26520"/>
              </a:cxn>
              <a:cxn ang="0">
                <a:pos x="connsiteX26521" y="connsiteY26521"/>
              </a:cxn>
              <a:cxn ang="0">
                <a:pos x="connsiteX26522" y="connsiteY26522"/>
              </a:cxn>
              <a:cxn ang="0">
                <a:pos x="connsiteX26523" y="connsiteY26523"/>
              </a:cxn>
              <a:cxn ang="0">
                <a:pos x="connsiteX26524" y="connsiteY26524"/>
              </a:cxn>
              <a:cxn ang="0">
                <a:pos x="connsiteX26525" y="connsiteY26525"/>
              </a:cxn>
              <a:cxn ang="0">
                <a:pos x="connsiteX26526" y="connsiteY26526"/>
              </a:cxn>
              <a:cxn ang="0">
                <a:pos x="connsiteX26527" y="connsiteY26527"/>
              </a:cxn>
              <a:cxn ang="0">
                <a:pos x="connsiteX26528" y="connsiteY26528"/>
              </a:cxn>
              <a:cxn ang="0">
                <a:pos x="connsiteX26529" y="connsiteY26529"/>
              </a:cxn>
              <a:cxn ang="0">
                <a:pos x="connsiteX26530" y="connsiteY26530"/>
              </a:cxn>
              <a:cxn ang="0">
                <a:pos x="connsiteX26531" y="connsiteY26531"/>
              </a:cxn>
              <a:cxn ang="0">
                <a:pos x="connsiteX26532" y="connsiteY26532"/>
              </a:cxn>
              <a:cxn ang="0">
                <a:pos x="connsiteX26533" y="connsiteY26533"/>
              </a:cxn>
              <a:cxn ang="0">
                <a:pos x="connsiteX26534" y="connsiteY26534"/>
              </a:cxn>
              <a:cxn ang="0">
                <a:pos x="connsiteX26535" y="connsiteY26535"/>
              </a:cxn>
              <a:cxn ang="0">
                <a:pos x="connsiteX26536" y="connsiteY26536"/>
              </a:cxn>
              <a:cxn ang="0">
                <a:pos x="connsiteX26537" y="connsiteY26537"/>
              </a:cxn>
              <a:cxn ang="0">
                <a:pos x="connsiteX26538" y="connsiteY26538"/>
              </a:cxn>
              <a:cxn ang="0">
                <a:pos x="connsiteX26539" y="connsiteY26539"/>
              </a:cxn>
              <a:cxn ang="0">
                <a:pos x="connsiteX26540" y="connsiteY26540"/>
              </a:cxn>
              <a:cxn ang="0">
                <a:pos x="connsiteX26541" y="connsiteY26541"/>
              </a:cxn>
              <a:cxn ang="0">
                <a:pos x="connsiteX26542" y="connsiteY26542"/>
              </a:cxn>
              <a:cxn ang="0">
                <a:pos x="connsiteX26543" y="connsiteY26543"/>
              </a:cxn>
              <a:cxn ang="0">
                <a:pos x="connsiteX26544" y="connsiteY26544"/>
              </a:cxn>
              <a:cxn ang="0">
                <a:pos x="connsiteX26545" y="connsiteY26545"/>
              </a:cxn>
              <a:cxn ang="0">
                <a:pos x="connsiteX26546" y="connsiteY26546"/>
              </a:cxn>
              <a:cxn ang="0">
                <a:pos x="connsiteX26547" y="connsiteY26547"/>
              </a:cxn>
              <a:cxn ang="0">
                <a:pos x="connsiteX26548" y="connsiteY26548"/>
              </a:cxn>
              <a:cxn ang="0">
                <a:pos x="connsiteX26549" y="connsiteY26549"/>
              </a:cxn>
              <a:cxn ang="0">
                <a:pos x="connsiteX26550" y="connsiteY26550"/>
              </a:cxn>
              <a:cxn ang="0">
                <a:pos x="connsiteX26551" y="connsiteY26551"/>
              </a:cxn>
              <a:cxn ang="0">
                <a:pos x="connsiteX26552" y="connsiteY26552"/>
              </a:cxn>
              <a:cxn ang="0">
                <a:pos x="connsiteX26553" y="connsiteY26553"/>
              </a:cxn>
              <a:cxn ang="0">
                <a:pos x="connsiteX26554" y="connsiteY26554"/>
              </a:cxn>
              <a:cxn ang="0">
                <a:pos x="connsiteX26555" y="connsiteY26555"/>
              </a:cxn>
              <a:cxn ang="0">
                <a:pos x="connsiteX26556" y="connsiteY26556"/>
              </a:cxn>
              <a:cxn ang="0">
                <a:pos x="connsiteX26557" y="connsiteY26557"/>
              </a:cxn>
              <a:cxn ang="0">
                <a:pos x="connsiteX26558" y="connsiteY26558"/>
              </a:cxn>
              <a:cxn ang="0">
                <a:pos x="connsiteX26559" y="connsiteY26559"/>
              </a:cxn>
              <a:cxn ang="0">
                <a:pos x="connsiteX26560" y="connsiteY26560"/>
              </a:cxn>
              <a:cxn ang="0">
                <a:pos x="connsiteX26561" y="connsiteY26561"/>
              </a:cxn>
              <a:cxn ang="0">
                <a:pos x="connsiteX26562" y="connsiteY26562"/>
              </a:cxn>
              <a:cxn ang="0">
                <a:pos x="connsiteX26563" y="connsiteY26563"/>
              </a:cxn>
              <a:cxn ang="0">
                <a:pos x="connsiteX26564" y="connsiteY26564"/>
              </a:cxn>
              <a:cxn ang="0">
                <a:pos x="connsiteX26565" y="connsiteY26565"/>
              </a:cxn>
              <a:cxn ang="0">
                <a:pos x="connsiteX26566" y="connsiteY26566"/>
              </a:cxn>
              <a:cxn ang="0">
                <a:pos x="connsiteX26567" y="connsiteY26567"/>
              </a:cxn>
              <a:cxn ang="0">
                <a:pos x="connsiteX26568" y="connsiteY26568"/>
              </a:cxn>
              <a:cxn ang="0">
                <a:pos x="connsiteX26569" y="connsiteY26569"/>
              </a:cxn>
              <a:cxn ang="0">
                <a:pos x="connsiteX26570" y="connsiteY26570"/>
              </a:cxn>
              <a:cxn ang="0">
                <a:pos x="connsiteX26571" y="connsiteY26571"/>
              </a:cxn>
              <a:cxn ang="0">
                <a:pos x="connsiteX26572" y="connsiteY26572"/>
              </a:cxn>
              <a:cxn ang="0">
                <a:pos x="connsiteX26573" y="connsiteY26573"/>
              </a:cxn>
              <a:cxn ang="0">
                <a:pos x="connsiteX26574" y="connsiteY26574"/>
              </a:cxn>
              <a:cxn ang="0">
                <a:pos x="connsiteX26575" y="connsiteY26575"/>
              </a:cxn>
              <a:cxn ang="0">
                <a:pos x="connsiteX26576" y="connsiteY26576"/>
              </a:cxn>
              <a:cxn ang="0">
                <a:pos x="connsiteX26577" y="connsiteY26577"/>
              </a:cxn>
              <a:cxn ang="0">
                <a:pos x="connsiteX26578" y="connsiteY26578"/>
              </a:cxn>
              <a:cxn ang="0">
                <a:pos x="connsiteX26579" y="connsiteY26579"/>
              </a:cxn>
              <a:cxn ang="0">
                <a:pos x="connsiteX26580" y="connsiteY26580"/>
              </a:cxn>
              <a:cxn ang="0">
                <a:pos x="connsiteX26581" y="connsiteY26581"/>
              </a:cxn>
              <a:cxn ang="0">
                <a:pos x="connsiteX26582" y="connsiteY26582"/>
              </a:cxn>
              <a:cxn ang="0">
                <a:pos x="connsiteX26583" y="connsiteY26583"/>
              </a:cxn>
              <a:cxn ang="0">
                <a:pos x="connsiteX26584" y="connsiteY26584"/>
              </a:cxn>
              <a:cxn ang="0">
                <a:pos x="connsiteX26585" y="connsiteY26585"/>
              </a:cxn>
              <a:cxn ang="0">
                <a:pos x="connsiteX26586" y="connsiteY26586"/>
              </a:cxn>
              <a:cxn ang="0">
                <a:pos x="connsiteX26587" y="connsiteY26587"/>
              </a:cxn>
              <a:cxn ang="0">
                <a:pos x="connsiteX26588" y="connsiteY26588"/>
              </a:cxn>
              <a:cxn ang="0">
                <a:pos x="connsiteX26589" y="connsiteY26589"/>
              </a:cxn>
              <a:cxn ang="0">
                <a:pos x="connsiteX26590" y="connsiteY26590"/>
              </a:cxn>
              <a:cxn ang="0">
                <a:pos x="connsiteX26591" y="connsiteY26591"/>
              </a:cxn>
              <a:cxn ang="0">
                <a:pos x="connsiteX26592" y="connsiteY26592"/>
              </a:cxn>
              <a:cxn ang="0">
                <a:pos x="connsiteX26593" y="connsiteY26593"/>
              </a:cxn>
              <a:cxn ang="0">
                <a:pos x="connsiteX26594" y="connsiteY26594"/>
              </a:cxn>
              <a:cxn ang="0">
                <a:pos x="connsiteX26595" y="connsiteY26595"/>
              </a:cxn>
              <a:cxn ang="0">
                <a:pos x="connsiteX26596" y="connsiteY26596"/>
              </a:cxn>
              <a:cxn ang="0">
                <a:pos x="connsiteX26597" y="connsiteY26597"/>
              </a:cxn>
              <a:cxn ang="0">
                <a:pos x="connsiteX26598" y="connsiteY26598"/>
              </a:cxn>
              <a:cxn ang="0">
                <a:pos x="connsiteX26599" y="connsiteY26599"/>
              </a:cxn>
              <a:cxn ang="0">
                <a:pos x="connsiteX26600" y="connsiteY26600"/>
              </a:cxn>
              <a:cxn ang="0">
                <a:pos x="connsiteX26601" y="connsiteY26601"/>
              </a:cxn>
              <a:cxn ang="0">
                <a:pos x="connsiteX26602" y="connsiteY26602"/>
              </a:cxn>
              <a:cxn ang="0">
                <a:pos x="connsiteX26603" y="connsiteY26603"/>
              </a:cxn>
              <a:cxn ang="0">
                <a:pos x="connsiteX26604" y="connsiteY26604"/>
              </a:cxn>
              <a:cxn ang="0">
                <a:pos x="connsiteX26605" y="connsiteY26605"/>
              </a:cxn>
              <a:cxn ang="0">
                <a:pos x="connsiteX26606" y="connsiteY26606"/>
              </a:cxn>
              <a:cxn ang="0">
                <a:pos x="connsiteX26607" y="connsiteY26607"/>
              </a:cxn>
              <a:cxn ang="0">
                <a:pos x="connsiteX26608" y="connsiteY26608"/>
              </a:cxn>
              <a:cxn ang="0">
                <a:pos x="connsiteX26609" y="connsiteY26609"/>
              </a:cxn>
              <a:cxn ang="0">
                <a:pos x="connsiteX26610" y="connsiteY26610"/>
              </a:cxn>
              <a:cxn ang="0">
                <a:pos x="connsiteX26611" y="connsiteY26611"/>
              </a:cxn>
              <a:cxn ang="0">
                <a:pos x="connsiteX26612" y="connsiteY26612"/>
              </a:cxn>
              <a:cxn ang="0">
                <a:pos x="connsiteX26613" y="connsiteY26613"/>
              </a:cxn>
              <a:cxn ang="0">
                <a:pos x="connsiteX26614" y="connsiteY26614"/>
              </a:cxn>
              <a:cxn ang="0">
                <a:pos x="connsiteX26615" y="connsiteY26615"/>
              </a:cxn>
              <a:cxn ang="0">
                <a:pos x="connsiteX26616" y="connsiteY26616"/>
              </a:cxn>
              <a:cxn ang="0">
                <a:pos x="connsiteX26617" y="connsiteY26617"/>
              </a:cxn>
              <a:cxn ang="0">
                <a:pos x="connsiteX26618" y="connsiteY26618"/>
              </a:cxn>
              <a:cxn ang="0">
                <a:pos x="connsiteX26619" y="connsiteY26619"/>
              </a:cxn>
              <a:cxn ang="0">
                <a:pos x="connsiteX26620" y="connsiteY26620"/>
              </a:cxn>
              <a:cxn ang="0">
                <a:pos x="connsiteX26621" y="connsiteY26621"/>
              </a:cxn>
              <a:cxn ang="0">
                <a:pos x="connsiteX26622" y="connsiteY26622"/>
              </a:cxn>
              <a:cxn ang="0">
                <a:pos x="connsiteX26623" y="connsiteY26623"/>
              </a:cxn>
              <a:cxn ang="0">
                <a:pos x="connsiteX26624" y="connsiteY26624"/>
              </a:cxn>
              <a:cxn ang="0">
                <a:pos x="connsiteX26625" y="connsiteY26625"/>
              </a:cxn>
              <a:cxn ang="0">
                <a:pos x="connsiteX26626" y="connsiteY26626"/>
              </a:cxn>
              <a:cxn ang="0">
                <a:pos x="connsiteX26627" y="connsiteY26627"/>
              </a:cxn>
              <a:cxn ang="0">
                <a:pos x="connsiteX26628" y="connsiteY26628"/>
              </a:cxn>
              <a:cxn ang="0">
                <a:pos x="connsiteX26629" y="connsiteY26629"/>
              </a:cxn>
              <a:cxn ang="0">
                <a:pos x="connsiteX26630" y="connsiteY26630"/>
              </a:cxn>
              <a:cxn ang="0">
                <a:pos x="connsiteX26631" y="connsiteY26631"/>
              </a:cxn>
              <a:cxn ang="0">
                <a:pos x="connsiteX26632" y="connsiteY26632"/>
              </a:cxn>
              <a:cxn ang="0">
                <a:pos x="connsiteX26633" y="connsiteY26633"/>
              </a:cxn>
              <a:cxn ang="0">
                <a:pos x="connsiteX26634" y="connsiteY26634"/>
              </a:cxn>
              <a:cxn ang="0">
                <a:pos x="connsiteX26635" y="connsiteY26635"/>
              </a:cxn>
              <a:cxn ang="0">
                <a:pos x="connsiteX26636" y="connsiteY26636"/>
              </a:cxn>
              <a:cxn ang="0">
                <a:pos x="connsiteX26637" y="connsiteY26637"/>
              </a:cxn>
              <a:cxn ang="0">
                <a:pos x="connsiteX26638" y="connsiteY26638"/>
              </a:cxn>
              <a:cxn ang="0">
                <a:pos x="connsiteX26639" y="connsiteY26639"/>
              </a:cxn>
              <a:cxn ang="0">
                <a:pos x="connsiteX26640" y="connsiteY26640"/>
              </a:cxn>
              <a:cxn ang="0">
                <a:pos x="connsiteX26641" y="connsiteY26641"/>
              </a:cxn>
              <a:cxn ang="0">
                <a:pos x="connsiteX26642" y="connsiteY26642"/>
              </a:cxn>
              <a:cxn ang="0">
                <a:pos x="connsiteX26643" y="connsiteY26643"/>
              </a:cxn>
              <a:cxn ang="0">
                <a:pos x="connsiteX26644" y="connsiteY26644"/>
              </a:cxn>
              <a:cxn ang="0">
                <a:pos x="connsiteX26645" y="connsiteY26645"/>
              </a:cxn>
              <a:cxn ang="0">
                <a:pos x="connsiteX26646" y="connsiteY26646"/>
              </a:cxn>
              <a:cxn ang="0">
                <a:pos x="connsiteX26647" y="connsiteY26647"/>
              </a:cxn>
              <a:cxn ang="0">
                <a:pos x="connsiteX26648" y="connsiteY26648"/>
              </a:cxn>
              <a:cxn ang="0">
                <a:pos x="connsiteX26649" y="connsiteY26649"/>
              </a:cxn>
              <a:cxn ang="0">
                <a:pos x="connsiteX26650" y="connsiteY26650"/>
              </a:cxn>
              <a:cxn ang="0">
                <a:pos x="connsiteX26651" y="connsiteY26651"/>
              </a:cxn>
              <a:cxn ang="0">
                <a:pos x="connsiteX26652" y="connsiteY26652"/>
              </a:cxn>
              <a:cxn ang="0">
                <a:pos x="connsiteX26653" y="connsiteY26653"/>
              </a:cxn>
              <a:cxn ang="0">
                <a:pos x="connsiteX26654" y="connsiteY26654"/>
              </a:cxn>
              <a:cxn ang="0">
                <a:pos x="connsiteX26655" y="connsiteY26655"/>
              </a:cxn>
              <a:cxn ang="0">
                <a:pos x="connsiteX26656" y="connsiteY26656"/>
              </a:cxn>
              <a:cxn ang="0">
                <a:pos x="connsiteX26657" y="connsiteY26657"/>
              </a:cxn>
              <a:cxn ang="0">
                <a:pos x="connsiteX26658" y="connsiteY26658"/>
              </a:cxn>
              <a:cxn ang="0">
                <a:pos x="connsiteX26659" y="connsiteY26659"/>
              </a:cxn>
              <a:cxn ang="0">
                <a:pos x="connsiteX26660" y="connsiteY26660"/>
              </a:cxn>
              <a:cxn ang="0">
                <a:pos x="connsiteX26661" y="connsiteY26661"/>
              </a:cxn>
              <a:cxn ang="0">
                <a:pos x="connsiteX26662" y="connsiteY26662"/>
              </a:cxn>
              <a:cxn ang="0">
                <a:pos x="connsiteX26663" y="connsiteY26663"/>
              </a:cxn>
              <a:cxn ang="0">
                <a:pos x="connsiteX26664" y="connsiteY26664"/>
              </a:cxn>
              <a:cxn ang="0">
                <a:pos x="connsiteX26665" y="connsiteY26665"/>
              </a:cxn>
              <a:cxn ang="0">
                <a:pos x="connsiteX26666" y="connsiteY26666"/>
              </a:cxn>
              <a:cxn ang="0">
                <a:pos x="connsiteX26667" y="connsiteY26667"/>
              </a:cxn>
              <a:cxn ang="0">
                <a:pos x="connsiteX26668" y="connsiteY26668"/>
              </a:cxn>
              <a:cxn ang="0">
                <a:pos x="connsiteX26669" y="connsiteY26669"/>
              </a:cxn>
              <a:cxn ang="0">
                <a:pos x="connsiteX26670" y="connsiteY26670"/>
              </a:cxn>
              <a:cxn ang="0">
                <a:pos x="connsiteX26671" y="connsiteY26671"/>
              </a:cxn>
              <a:cxn ang="0">
                <a:pos x="connsiteX26672" y="connsiteY26672"/>
              </a:cxn>
              <a:cxn ang="0">
                <a:pos x="connsiteX26673" y="connsiteY26673"/>
              </a:cxn>
              <a:cxn ang="0">
                <a:pos x="connsiteX26674" y="connsiteY26674"/>
              </a:cxn>
              <a:cxn ang="0">
                <a:pos x="connsiteX26675" y="connsiteY26675"/>
              </a:cxn>
              <a:cxn ang="0">
                <a:pos x="connsiteX26676" y="connsiteY26676"/>
              </a:cxn>
              <a:cxn ang="0">
                <a:pos x="connsiteX26677" y="connsiteY26677"/>
              </a:cxn>
              <a:cxn ang="0">
                <a:pos x="connsiteX26678" y="connsiteY26678"/>
              </a:cxn>
              <a:cxn ang="0">
                <a:pos x="connsiteX26679" y="connsiteY26679"/>
              </a:cxn>
              <a:cxn ang="0">
                <a:pos x="connsiteX26680" y="connsiteY26680"/>
              </a:cxn>
              <a:cxn ang="0">
                <a:pos x="connsiteX26681" y="connsiteY26681"/>
              </a:cxn>
              <a:cxn ang="0">
                <a:pos x="connsiteX26682" y="connsiteY26682"/>
              </a:cxn>
              <a:cxn ang="0">
                <a:pos x="connsiteX26683" y="connsiteY26683"/>
              </a:cxn>
              <a:cxn ang="0">
                <a:pos x="connsiteX26684" y="connsiteY26684"/>
              </a:cxn>
              <a:cxn ang="0">
                <a:pos x="connsiteX26685" y="connsiteY26685"/>
              </a:cxn>
              <a:cxn ang="0">
                <a:pos x="connsiteX26686" y="connsiteY26686"/>
              </a:cxn>
              <a:cxn ang="0">
                <a:pos x="connsiteX26687" y="connsiteY26687"/>
              </a:cxn>
              <a:cxn ang="0">
                <a:pos x="connsiteX26688" y="connsiteY26688"/>
              </a:cxn>
              <a:cxn ang="0">
                <a:pos x="connsiteX26689" y="connsiteY26689"/>
              </a:cxn>
              <a:cxn ang="0">
                <a:pos x="connsiteX26690" y="connsiteY26690"/>
              </a:cxn>
              <a:cxn ang="0">
                <a:pos x="connsiteX26691" y="connsiteY26691"/>
              </a:cxn>
              <a:cxn ang="0">
                <a:pos x="connsiteX26692" y="connsiteY26692"/>
              </a:cxn>
              <a:cxn ang="0">
                <a:pos x="connsiteX26693" y="connsiteY26693"/>
              </a:cxn>
              <a:cxn ang="0">
                <a:pos x="connsiteX26694" y="connsiteY26694"/>
              </a:cxn>
              <a:cxn ang="0">
                <a:pos x="connsiteX26695" y="connsiteY26695"/>
              </a:cxn>
              <a:cxn ang="0">
                <a:pos x="connsiteX26696" y="connsiteY26696"/>
              </a:cxn>
              <a:cxn ang="0">
                <a:pos x="connsiteX26697" y="connsiteY26697"/>
              </a:cxn>
              <a:cxn ang="0">
                <a:pos x="connsiteX26698" y="connsiteY26698"/>
              </a:cxn>
              <a:cxn ang="0">
                <a:pos x="connsiteX26699" y="connsiteY26699"/>
              </a:cxn>
              <a:cxn ang="0">
                <a:pos x="connsiteX26700" y="connsiteY26700"/>
              </a:cxn>
              <a:cxn ang="0">
                <a:pos x="connsiteX26701" y="connsiteY26701"/>
              </a:cxn>
              <a:cxn ang="0">
                <a:pos x="connsiteX26702" y="connsiteY26702"/>
              </a:cxn>
              <a:cxn ang="0">
                <a:pos x="connsiteX26703" y="connsiteY26703"/>
              </a:cxn>
              <a:cxn ang="0">
                <a:pos x="connsiteX26704" y="connsiteY26704"/>
              </a:cxn>
              <a:cxn ang="0">
                <a:pos x="connsiteX26705" y="connsiteY26705"/>
              </a:cxn>
              <a:cxn ang="0">
                <a:pos x="connsiteX26706" y="connsiteY26706"/>
              </a:cxn>
              <a:cxn ang="0">
                <a:pos x="connsiteX26707" y="connsiteY26707"/>
              </a:cxn>
              <a:cxn ang="0">
                <a:pos x="connsiteX26708" y="connsiteY26708"/>
              </a:cxn>
              <a:cxn ang="0">
                <a:pos x="connsiteX26709" y="connsiteY26709"/>
              </a:cxn>
              <a:cxn ang="0">
                <a:pos x="connsiteX26710" y="connsiteY26710"/>
              </a:cxn>
              <a:cxn ang="0">
                <a:pos x="connsiteX26711" y="connsiteY26711"/>
              </a:cxn>
              <a:cxn ang="0">
                <a:pos x="connsiteX26712" y="connsiteY26712"/>
              </a:cxn>
              <a:cxn ang="0">
                <a:pos x="connsiteX26713" y="connsiteY26713"/>
              </a:cxn>
              <a:cxn ang="0">
                <a:pos x="connsiteX26714" y="connsiteY26714"/>
              </a:cxn>
              <a:cxn ang="0">
                <a:pos x="connsiteX26715" y="connsiteY26715"/>
              </a:cxn>
              <a:cxn ang="0">
                <a:pos x="connsiteX26716" y="connsiteY26716"/>
              </a:cxn>
              <a:cxn ang="0">
                <a:pos x="connsiteX26717" y="connsiteY26717"/>
              </a:cxn>
              <a:cxn ang="0">
                <a:pos x="connsiteX26718" y="connsiteY26718"/>
              </a:cxn>
              <a:cxn ang="0">
                <a:pos x="connsiteX26719" y="connsiteY26719"/>
              </a:cxn>
              <a:cxn ang="0">
                <a:pos x="connsiteX26720" y="connsiteY26720"/>
              </a:cxn>
              <a:cxn ang="0">
                <a:pos x="connsiteX26721" y="connsiteY26721"/>
              </a:cxn>
              <a:cxn ang="0">
                <a:pos x="connsiteX26722" y="connsiteY26722"/>
              </a:cxn>
              <a:cxn ang="0">
                <a:pos x="connsiteX26723" y="connsiteY26723"/>
              </a:cxn>
              <a:cxn ang="0">
                <a:pos x="connsiteX26724" y="connsiteY26724"/>
              </a:cxn>
              <a:cxn ang="0">
                <a:pos x="connsiteX26725" y="connsiteY26725"/>
              </a:cxn>
              <a:cxn ang="0">
                <a:pos x="connsiteX26726" y="connsiteY26726"/>
              </a:cxn>
              <a:cxn ang="0">
                <a:pos x="connsiteX26727" y="connsiteY26727"/>
              </a:cxn>
              <a:cxn ang="0">
                <a:pos x="connsiteX26728" y="connsiteY26728"/>
              </a:cxn>
              <a:cxn ang="0">
                <a:pos x="connsiteX26729" y="connsiteY26729"/>
              </a:cxn>
              <a:cxn ang="0">
                <a:pos x="connsiteX26730" y="connsiteY26730"/>
              </a:cxn>
              <a:cxn ang="0">
                <a:pos x="connsiteX26731" y="connsiteY26731"/>
              </a:cxn>
              <a:cxn ang="0">
                <a:pos x="connsiteX26732" y="connsiteY26732"/>
              </a:cxn>
              <a:cxn ang="0">
                <a:pos x="connsiteX26733" y="connsiteY26733"/>
              </a:cxn>
              <a:cxn ang="0">
                <a:pos x="connsiteX26734" y="connsiteY26734"/>
              </a:cxn>
              <a:cxn ang="0">
                <a:pos x="connsiteX26735" y="connsiteY26735"/>
              </a:cxn>
              <a:cxn ang="0">
                <a:pos x="connsiteX26736" y="connsiteY26736"/>
              </a:cxn>
              <a:cxn ang="0">
                <a:pos x="connsiteX26737" y="connsiteY26737"/>
              </a:cxn>
              <a:cxn ang="0">
                <a:pos x="connsiteX26738" y="connsiteY26738"/>
              </a:cxn>
              <a:cxn ang="0">
                <a:pos x="connsiteX26739" y="connsiteY26739"/>
              </a:cxn>
              <a:cxn ang="0">
                <a:pos x="connsiteX26740" y="connsiteY26740"/>
              </a:cxn>
              <a:cxn ang="0">
                <a:pos x="connsiteX26741" y="connsiteY26741"/>
              </a:cxn>
              <a:cxn ang="0">
                <a:pos x="connsiteX26742" y="connsiteY26742"/>
              </a:cxn>
              <a:cxn ang="0">
                <a:pos x="connsiteX26743" y="connsiteY26743"/>
              </a:cxn>
              <a:cxn ang="0">
                <a:pos x="connsiteX26744" y="connsiteY26744"/>
              </a:cxn>
              <a:cxn ang="0">
                <a:pos x="connsiteX26745" y="connsiteY26745"/>
              </a:cxn>
              <a:cxn ang="0">
                <a:pos x="connsiteX26746" y="connsiteY26746"/>
              </a:cxn>
              <a:cxn ang="0">
                <a:pos x="connsiteX26747" y="connsiteY26747"/>
              </a:cxn>
              <a:cxn ang="0">
                <a:pos x="connsiteX26748" y="connsiteY26748"/>
              </a:cxn>
              <a:cxn ang="0">
                <a:pos x="connsiteX26749" y="connsiteY26749"/>
              </a:cxn>
              <a:cxn ang="0">
                <a:pos x="connsiteX26750" y="connsiteY26750"/>
              </a:cxn>
              <a:cxn ang="0">
                <a:pos x="connsiteX26751" y="connsiteY26751"/>
              </a:cxn>
              <a:cxn ang="0">
                <a:pos x="connsiteX26752" y="connsiteY26752"/>
              </a:cxn>
              <a:cxn ang="0">
                <a:pos x="connsiteX26753" y="connsiteY26753"/>
              </a:cxn>
              <a:cxn ang="0">
                <a:pos x="connsiteX26754" y="connsiteY26754"/>
              </a:cxn>
              <a:cxn ang="0">
                <a:pos x="connsiteX26755" y="connsiteY26755"/>
              </a:cxn>
              <a:cxn ang="0">
                <a:pos x="connsiteX26756" y="connsiteY26756"/>
              </a:cxn>
              <a:cxn ang="0">
                <a:pos x="connsiteX26757" y="connsiteY26757"/>
              </a:cxn>
              <a:cxn ang="0">
                <a:pos x="connsiteX26758" y="connsiteY26758"/>
              </a:cxn>
              <a:cxn ang="0">
                <a:pos x="connsiteX26759" y="connsiteY26759"/>
              </a:cxn>
              <a:cxn ang="0">
                <a:pos x="connsiteX26760" y="connsiteY26760"/>
              </a:cxn>
              <a:cxn ang="0">
                <a:pos x="connsiteX26761" y="connsiteY26761"/>
              </a:cxn>
              <a:cxn ang="0">
                <a:pos x="connsiteX26762" y="connsiteY26762"/>
              </a:cxn>
              <a:cxn ang="0">
                <a:pos x="connsiteX26763" y="connsiteY26763"/>
              </a:cxn>
              <a:cxn ang="0">
                <a:pos x="connsiteX26764" y="connsiteY26764"/>
              </a:cxn>
              <a:cxn ang="0">
                <a:pos x="connsiteX26765" y="connsiteY26765"/>
              </a:cxn>
              <a:cxn ang="0">
                <a:pos x="connsiteX26766" y="connsiteY26766"/>
              </a:cxn>
              <a:cxn ang="0">
                <a:pos x="connsiteX26767" y="connsiteY26767"/>
              </a:cxn>
              <a:cxn ang="0">
                <a:pos x="connsiteX26768" y="connsiteY26768"/>
              </a:cxn>
              <a:cxn ang="0">
                <a:pos x="connsiteX26769" y="connsiteY26769"/>
              </a:cxn>
              <a:cxn ang="0">
                <a:pos x="connsiteX26770" y="connsiteY26770"/>
              </a:cxn>
              <a:cxn ang="0">
                <a:pos x="connsiteX26771" y="connsiteY26771"/>
              </a:cxn>
              <a:cxn ang="0">
                <a:pos x="connsiteX26772" y="connsiteY26772"/>
              </a:cxn>
              <a:cxn ang="0">
                <a:pos x="connsiteX26773" y="connsiteY26773"/>
              </a:cxn>
              <a:cxn ang="0">
                <a:pos x="connsiteX26774" y="connsiteY26774"/>
              </a:cxn>
              <a:cxn ang="0">
                <a:pos x="connsiteX26775" y="connsiteY26775"/>
              </a:cxn>
              <a:cxn ang="0">
                <a:pos x="connsiteX26776" y="connsiteY26776"/>
              </a:cxn>
              <a:cxn ang="0">
                <a:pos x="connsiteX26777" y="connsiteY26777"/>
              </a:cxn>
              <a:cxn ang="0">
                <a:pos x="connsiteX26778" y="connsiteY26778"/>
              </a:cxn>
              <a:cxn ang="0">
                <a:pos x="connsiteX26779" y="connsiteY26779"/>
              </a:cxn>
              <a:cxn ang="0">
                <a:pos x="connsiteX26780" y="connsiteY26780"/>
              </a:cxn>
              <a:cxn ang="0">
                <a:pos x="connsiteX26781" y="connsiteY26781"/>
              </a:cxn>
              <a:cxn ang="0">
                <a:pos x="connsiteX26782" y="connsiteY26782"/>
              </a:cxn>
              <a:cxn ang="0">
                <a:pos x="connsiteX26783" y="connsiteY26783"/>
              </a:cxn>
              <a:cxn ang="0">
                <a:pos x="connsiteX26784" y="connsiteY26784"/>
              </a:cxn>
              <a:cxn ang="0">
                <a:pos x="connsiteX26785" y="connsiteY26785"/>
              </a:cxn>
              <a:cxn ang="0">
                <a:pos x="connsiteX26786" y="connsiteY26786"/>
              </a:cxn>
              <a:cxn ang="0">
                <a:pos x="connsiteX26787" y="connsiteY26787"/>
              </a:cxn>
              <a:cxn ang="0">
                <a:pos x="connsiteX26788" y="connsiteY26788"/>
              </a:cxn>
              <a:cxn ang="0">
                <a:pos x="connsiteX26789" y="connsiteY26789"/>
              </a:cxn>
              <a:cxn ang="0">
                <a:pos x="connsiteX26790" y="connsiteY26790"/>
              </a:cxn>
              <a:cxn ang="0">
                <a:pos x="connsiteX26791" y="connsiteY26791"/>
              </a:cxn>
              <a:cxn ang="0">
                <a:pos x="connsiteX26792" y="connsiteY26792"/>
              </a:cxn>
              <a:cxn ang="0">
                <a:pos x="connsiteX26793" y="connsiteY26793"/>
              </a:cxn>
              <a:cxn ang="0">
                <a:pos x="connsiteX26794" y="connsiteY26794"/>
              </a:cxn>
              <a:cxn ang="0">
                <a:pos x="connsiteX26795" y="connsiteY26795"/>
              </a:cxn>
              <a:cxn ang="0">
                <a:pos x="connsiteX26796" y="connsiteY26796"/>
              </a:cxn>
              <a:cxn ang="0">
                <a:pos x="connsiteX26797" y="connsiteY26797"/>
              </a:cxn>
              <a:cxn ang="0">
                <a:pos x="connsiteX26798" y="connsiteY26798"/>
              </a:cxn>
              <a:cxn ang="0">
                <a:pos x="connsiteX26799" y="connsiteY26799"/>
              </a:cxn>
              <a:cxn ang="0">
                <a:pos x="connsiteX26800" y="connsiteY26800"/>
              </a:cxn>
              <a:cxn ang="0">
                <a:pos x="connsiteX26801" y="connsiteY26801"/>
              </a:cxn>
              <a:cxn ang="0">
                <a:pos x="connsiteX26802" y="connsiteY26802"/>
              </a:cxn>
              <a:cxn ang="0">
                <a:pos x="connsiteX26803" y="connsiteY26803"/>
              </a:cxn>
              <a:cxn ang="0">
                <a:pos x="connsiteX26804" y="connsiteY26804"/>
              </a:cxn>
              <a:cxn ang="0">
                <a:pos x="connsiteX26805" y="connsiteY26805"/>
              </a:cxn>
              <a:cxn ang="0">
                <a:pos x="connsiteX26806" y="connsiteY26806"/>
              </a:cxn>
              <a:cxn ang="0">
                <a:pos x="connsiteX26807" y="connsiteY26807"/>
              </a:cxn>
              <a:cxn ang="0">
                <a:pos x="connsiteX26808" y="connsiteY26808"/>
              </a:cxn>
              <a:cxn ang="0">
                <a:pos x="connsiteX26809" y="connsiteY26809"/>
              </a:cxn>
              <a:cxn ang="0">
                <a:pos x="connsiteX26810" y="connsiteY26810"/>
              </a:cxn>
              <a:cxn ang="0">
                <a:pos x="connsiteX26811" y="connsiteY26811"/>
              </a:cxn>
              <a:cxn ang="0">
                <a:pos x="connsiteX26812" y="connsiteY26812"/>
              </a:cxn>
              <a:cxn ang="0">
                <a:pos x="connsiteX26813" y="connsiteY26813"/>
              </a:cxn>
              <a:cxn ang="0">
                <a:pos x="connsiteX26814" y="connsiteY26814"/>
              </a:cxn>
              <a:cxn ang="0">
                <a:pos x="connsiteX26815" y="connsiteY26815"/>
              </a:cxn>
              <a:cxn ang="0">
                <a:pos x="connsiteX26816" y="connsiteY26816"/>
              </a:cxn>
              <a:cxn ang="0">
                <a:pos x="connsiteX26817" y="connsiteY26817"/>
              </a:cxn>
              <a:cxn ang="0">
                <a:pos x="connsiteX26818" y="connsiteY26818"/>
              </a:cxn>
              <a:cxn ang="0">
                <a:pos x="connsiteX26819" y="connsiteY26819"/>
              </a:cxn>
              <a:cxn ang="0">
                <a:pos x="connsiteX26820" y="connsiteY26820"/>
              </a:cxn>
              <a:cxn ang="0">
                <a:pos x="connsiteX26821" y="connsiteY26821"/>
              </a:cxn>
              <a:cxn ang="0">
                <a:pos x="connsiteX26822" y="connsiteY26822"/>
              </a:cxn>
              <a:cxn ang="0">
                <a:pos x="connsiteX26823" y="connsiteY26823"/>
              </a:cxn>
              <a:cxn ang="0">
                <a:pos x="connsiteX26824" y="connsiteY26824"/>
              </a:cxn>
              <a:cxn ang="0">
                <a:pos x="connsiteX26825" y="connsiteY26825"/>
              </a:cxn>
              <a:cxn ang="0">
                <a:pos x="connsiteX26826" y="connsiteY26826"/>
              </a:cxn>
              <a:cxn ang="0">
                <a:pos x="connsiteX26827" y="connsiteY26827"/>
              </a:cxn>
              <a:cxn ang="0">
                <a:pos x="connsiteX26828" y="connsiteY26828"/>
              </a:cxn>
              <a:cxn ang="0">
                <a:pos x="connsiteX26829" y="connsiteY26829"/>
              </a:cxn>
              <a:cxn ang="0">
                <a:pos x="connsiteX26830" y="connsiteY26830"/>
              </a:cxn>
              <a:cxn ang="0">
                <a:pos x="connsiteX26831" y="connsiteY26831"/>
              </a:cxn>
              <a:cxn ang="0">
                <a:pos x="connsiteX26832" y="connsiteY26832"/>
              </a:cxn>
              <a:cxn ang="0">
                <a:pos x="connsiteX26833" y="connsiteY26833"/>
              </a:cxn>
              <a:cxn ang="0">
                <a:pos x="connsiteX26834" y="connsiteY26834"/>
              </a:cxn>
              <a:cxn ang="0">
                <a:pos x="connsiteX26835" y="connsiteY26835"/>
              </a:cxn>
              <a:cxn ang="0">
                <a:pos x="connsiteX26836" y="connsiteY26836"/>
              </a:cxn>
              <a:cxn ang="0">
                <a:pos x="connsiteX26837" y="connsiteY26837"/>
              </a:cxn>
              <a:cxn ang="0">
                <a:pos x="connsiteX26838" y="connsiteY26838"/>
              </a:cxn>
              <a:cxn ang="0">
                <a:pos x="connsiteX26839" y="connsiteY26839"/>
              </a:cxn>
              <a:cxn ang="0">
                <a:pos x="connsiteX26840" y="connsiteY26840"/>
              </a:cxn>
              <a:cxn ang="0">
                <a:pos x="connsiteX26841" y="connsiteY26841"/>
              </a:cxn>
              <a:cxn ang="0">
                <a:pos x="connsiteX26842" y="connsiteY26842"/>
              </a:cxn>
              <a:cxn ang="0">
                <a:pos x="connsiteX26843" y="connsiteY26843"/>
              </a:cxn>
              <a:cxn ang="0">
                <a:pos x="connsiteX26844" y="connsiteY26844"/>
              </a:cxn>
              <a:cxn ang="0">
                <a:pos x="connsiteX26845" y="connsiteY26845"/>
              </a:cxn>
              <a:cxn ang="0">
                <a:pos x="connsiteX26846" y="connsiteY26846"/>
              </a:cxn>
              <a:cxn ang="0">
                <a:pos x="connsiteX26847" y="connsiteY26847"/>
              </a:cxn>
              <a:cxn ang="0">
                <a:pos x="connsiteX26848" y="connsiteY26848"/>
              </a:cxn>
              <a:cxn ang="0">
                <a:pos x="connsiteX26849" y="connsiteY26849"/>
              </a:cxn>
              <a:cxn ang="0">
                <a:pos x="connsiteX26850" y="connsiteY26850"/>
              </a:cxn>
              <a:cxn ang="0">
                <a:pos x="connsiteX26851" y="connsiteY26851"/>
              </a:cxn>
              <a:cxn ang="0">
                <a:pos x="connsiteX26852" y="connsiteY26852"/>
              </a:cxn>
              <a:cxn ang="0">
                <a:pos x="connsiteX26853" y="connsiteY26853"/>
              </a:cxn>
              <a:cxn ang="0">
                <a:pos x="connsiteX26854" y="connsiteY26854"/>
              </a:cxn>
              <a:cxn ang="0">
                <a:pos x="connsiteX26855" y="connsiteY26855"/>
              </a:cxn>
              <a:cxn ang="0">
                <a:pos x="connsiteX26856" y="connsiteY26856"/>
              </a:cxn>
              <a:cxn ang="0">
                <a:pos x="connsiteX26857" y="connsiteY26857"/>
              </a:cxn>
              <a:cxn ang="0">
                <a:pos x="connsiteX26858" y="connsiteY26858"/>
              </a:cxn>
              <a:cxn ang="0">
                <a:pos x="connsiteX26859" y="connsiteY26859"/>
              </a:cxn>
              <a:cxn ang="0">
                <a:pos x="connsiteX26860" y="connsiteY26860"/>
              </a:cxn>
              <a:cxn ang="0">
                <a:pos x="connsiteX26861" y="connsiteY26861"/>
              </a:cxn>
              <a:cxn ang="0">
                <a:pos x="connsiteX26862" y="connsiteY26862"/>
              </a:cxn>
              <a:cxn ang="0">
                <a:pos x="connsiteX26863" y="connsiteY26863"/>
              </a:cxn>
              <a:cxn ang="0">
                <a:pos x="connsiteX26864" y="connsiteY26864"/>
              </a:cxn>
              <a:cxn ang="0">
                <a:pos x="connsiteX26865" y="connsiteY26865"/>
              </a:cxn>
              <a:cxn ang="0">
                <a:pos x="connsiteX26866" y="connsiteY26866"/>
              </a:cxn>
              <a:cxn ang="0">
                <a:pos x="connsiteX26867" y="connsiteY26867"/>
              </a:cxn>
              <a:cxn ang="0">
                <a:pos x="connsiteX26868" y="connsiteY26868"/>
              </a:cxn>
              <a:cxn ang="0">
                <a:pos x="connsiteX26869" y="connsiteY26869"/>
              </a:cxn>
              <a:cxn ang="0">
                <a:pos x="connsiteX26870" y="connsiteY26870"/>
              </a:cxn>
              <a:cxn ang="0">
                <a:pos x="connsiteX26871" y="connsiteY26871"/>
              </a:cxn>
              <a:cxn ang="0">
                <a:pos x="connsiteX26872" y="connsiteY26872"/>
              </a:cxn>
              <a:cxn ang="0">
                <a:pos x="connsiteX26873" y="connsiteY26873"/>
              </a:cxn>
              <a:cxn ang="0">
                <a:pos x="connsiteX26874" y="connsiteY26874"/>
              </a:cxn>
              <a:cxn ang="0">
                <a:pos x="connsiteX26875" y="connsiteY26875"/>
              </a:cxn>
              <a:cxn ang="0">
                <a:pos x="connsiteX26876" y="connsiteY26876"/>
              </a:cxn>
              <a:cxn ang="0">
                <a:pos x="connsiteX26877" y="connsiteY26877"/>
              </a:cxn>
              <a:cxn ang="0">
                <a:pos x="connsiteX26878" y="connsiteY26878"/>
              </a:cxn>
              <a:cxn ang="0">
                <a:pos x="connsiteX26879" y="connsiteY26879"/>
              </a:cxn>
              <a:cxn ang="0">
                <a:pos x="connsiteX26880" y="connsiteY26880"/>
              </a:cxn>
              <a:cxn ang="0">
                <a:pos x="connsiteX26881" y="connsiteY26881"/>
              </a:cxn>
              <a:cxn ang="0">
                <a:pos x="connsiteX26882" y="connsiteY26882"/>
              </a:cxn>
              <a:cxn ang="0">
                <a:pos x="connsiteX26883" y="connsiteY26883"/>
              </a:cxn>
              <a:cxn ang="0">
                <a:pos x="connsiteX26884" y="connsiteY26884"/>
              </a:cxn>
              <a:cxn ang="0">
                <a:pos x="connsiteX26885" y="connsiteY26885"/>
              </a:cxn>
              <a:cxn ang="0">
                <a:pos x="connsiteX26886" y="connsiteY26886"/>
              </a:cxn>
              <a:cxn ang="0">
                <a:pos x="connsiteX26887" y="connsiteY26887"/>
              </a:cxn>
              <a:cxn ang="0">
                <a:pos x="connsiteX26888" y="connsiteY26888"/>
              </a:cxn>
              <a:cxn ang="0">
                <a:pos x="connsiteX26889" y="connsiteY26889"/>
              </a:cxn>
              <a:cxn ang="0">
                <a:pos x="connsiteX26890" y="connsiteY26890"/>
              </a:cxn>
              <a:cxn ang="0">
                <a:pos x="connsiteX26891" y="connsiteY26891"/>
              </a:cxn>
              <a:cxn ang="0">
                <a:pos x="connsiteX26892" y="connsiteY26892"/>
              </a:cxn>
              <a:cxn ang="0">
                <a:pos x="connsiteX26893" y="connsiteY26893"/>
              </a:cxn>
              <a:cxn ang="0">
                <a:pos x="connsiteX26894" y="connsiteY26894"/>
              </a:cxn>
              <a:cxn ang="0">
                <a:pos x="connsiteX26895" y="connsiteY26895"/>
              </a:cxn>
              <a:cxn ang="0">
                <a:pos x="connsiteX26896" y="connsiteY26896"/>
              </a:cxn>
              <a:cxn ang="0">
                <a:pos x="connsiteX26897" y="connsiteY26897"/>
              </a:cxn>
              <a:cxn ang="0">
                <a:pos x="connsiteX26898" y="connsiteY26898"/>
              </a:cxn>
              <a:cxn ang="0">
                <a:pos x="connsiteX26899" y="connsiteY26899"/>
              </a:cxn>
              <a:cxn ang="0">
                <a:pos x="connsiteX26900" y="connsiteY26900"/>
              </a:cxn>
              <a:cxn ang="0">
                <a:pos x="connsiteX26901" y="connsiteY26901"/>
              </a:cxn>
              <a:cxn ang="0">
                <a:pos x="connsiteX26902" y="connsiteY26902"/>
              </a:cxn>
              <a:cxn ang="0">
                <a:pos x="connsiteX26903" y="connsiteY26903"/>
              </a:cxn>
              <a:cxn ang="0">
                <a:pos x="connsiteX26904" y="connsiteY26904"/>
              </a:cxn>
              <a:cxn ang="0">
                <a:pos x="connsiteX26905" y="connsiteY26905"/>
              </a:cxn>
              <a:cxn ang="0">
                <a:pos x="connsiteX26906" y="connsiteY26906"/>
              </a:cxn>
              <a:cxn ang="0">
                <a:pos x="connsiteX26907" y="connsiteY26907"/>
              </a:cxn>
              <a:cxn ang="0">
                <a:pos x="connsiteX26908" y="connsiteY26908"/>
              </a:cxn>
              <a:cxn ang="0">
                <a:pos x="connsiteX26909" y="connsiteY26909"/>
              </a:cxn>
              <a:cxn ang="0">
                <a:pos x="connsiteX26910" y="connsiteY26910"/>
              </a:cxn>
              <a:cxn ang="0">
                <a:pos x="connsiteX26911" y="connsiteY26911"/>
              </a:cxn>
              <a:cxn ang="0">
                <a:pos x="connsiteX26912" y="connsiteY26912"/>
              </a:cxn>
              <a:cxn ang="0">
                <a:pos x="connsiteX26913" y="connsiteY26913"/>
              </a:cxn>
              <a:cxn ang="0">
                <a:pos x="connsiteX26914" y="connsiteY26914"/>
              </a:cxn>
              <a:cxn ang="0">
                <a:pos x="connsiteX26915" y="connsiteY26915"/>
              </a:cxn>
              <a:cxn ang="0">
                <a:pos x="connsiteX26916" y="connsiteY26916"/>
              </a:cxn>
              <a:cxn ang="0">
                <a:pos x="connsiteX26917" y="connsiteY26917"/>
              </a:cxn>
              <a:cxn ang="0">
                <a:pos x="connsiteX26918" y="connsiteY26918"/>
              </a:cxn>
              <a:cxn ang="0">
                <a:pos x="connsiteX26919" y="connsiteY26919"/>
              </a:cxn>
              <a:cxn ang="0">
                <a:pos x="connsiteX26920" y="connsiteY26920"/>
              </a:cxn>
              <a:cxn ang="0">
                <a:pos x="connsiteX26921" y="connsiteY26921"/>
              </a:cxn>
              <a:cxn ang="0">
                <a:pos x="connsiteX26922" y="connsiteY26922"/>
              </a:cxn>
              <a:cxn ang="0">
                <a:pos x="connsiteX26923" y="connsiteY26923"/>
              </a:cxn>
              <a:cxn ang="0">
                <a:pos x="connsiteX26924" y="connsiteY26924"/>
              </a:cxn>
              <a:cxn ang="0">
                <a:pos x="connsiteX26925" y="connsiteY26925"/>
              </a:cxn>
              <a:cxn ang="0">
                <a:pos x="connsiteX26926" y="connsiteY26926"/>
              </a:cxn>
              <a:cxn ang="0">
                <a:pos x="connsiteX26927" y="connsiteY26927"/>
              </a:cxn>
              <a:cxn ang="0">
                <a:pos x="connsiteX26928" y="connsiteY26928"/>
              </a:cxn>
              <a:cxn ang="0">
                <a:pos x="connsiteX26929" y="connsiteY26929"/>
              </a:cxn>
              <a:cxn ang="0">
                <a:pos x="connsiteX26930" y="connsiteY26930"/>
              </a:cxn>
              <a:cxn ang="0">
                <a:pos x="connsiteX26931" y="connsiteY26931"/>
              </a:cxn>
              <a:cxn ang="0">
                <a:pos x="connsiteX26932" y="connsiteY26932"/>
              </a:cxn>
              <a:cxn ang="0">
                <a:pos x="connsiteX26933" y="connsiteY26933"/>
              </a:cxn>
              <a:cxn ang="0">
                <a:pos x="connsiteX26934" y="connsiteY26934"/>
              </a:cxn>
              <a:cxn ang="0">
                <a:pos x="connsiteX26935" y="connsiteY26935"/>
              </a:cxn>
              <a:cxn ang="0">
                <a:pos x="connsiteX26936" y="connsiteY26936"/>
              </a:cxn>
              <a:cxn ang="0">
                <a:pos x="connsiteX26937" y="connsiteY26937"/>
              </a:cxn>
              <a:cxn ang="0">
                <a:pos x="connsiteX26938" y="connsiteY26938"/>
              </a:cxn>
              <a:cxn ang="0">
                <a:pos x="connsiteX26939" y="connsiteY26939"/>
              </a:cxn>
              <a:cxn ang="0">
                <a:pos x="connsiteX26940" y="connsiteY26940"/>
              </a:cxn>
              <a:cxn ang="0">
                <a:pos x="connsiteX26941" y="connsiteY26941"/>
              </a:cxn>
              <a:cxn ang="0">
                <a:pos x="connsiteX26942" y="connsiteY26942"/>
              </a:cxn>
              <a:cxn ang="0">
                <a:pos x="connsiteX26943" y="connsiteY26943"/>
              </a:cxn>
              <a:cxn ang="0">
                <a:pos x="connsiteX26944" y="connsiteY26944"/>
              </a:cxn>
              <a:cxn ang="0">
                <a:pos x="connsiteX26945" y="connsiteY26945"/>
              </a:cxn>
              <a:cxn ang="0">
                <a:pos x="connsiteX26946" y="connsiteY26946"/>
              </a:cxn>
              <a:cxn ang="0">
                <a:pos x="connsiteX26947" y="connsiteY26947"/>
              </a:cxn>
              <a:cxn ang="0">
                <a:pos x="connsiteX26948" y="connsiteY26948"/>
              </a:cxn>
              <a:cxn ang="0">
                <a:pos x="connsiteX26949" y="connsiteY26949"/>
              </a:cxn>
              <a:cxn ang="0">
                <a:pos x="connsiteX26950" y="connsiteY26950"/>
              </a:cxn>
              <a:cxn ang="0">
                <a:pos x="connsiteX26951" y="connsiteY26951"/>
              </a:cxn>
              <a:cxn ang="0">
                <a:pos x="connsiteX26952" y="connsiteY26952"/>
              </a:cxn>
              <a:cxn ang="0">
                <a:pos x="connsiteX26953" y="connsiteY26953"/>
              </a:cxn>
              <a:cxn ang="0">
                <a:pos x="connsiteX26954" y="connsiteY26954"/>
              </a:cxn>
              <a:cxn ang="0">
                <a:pos x="connsiteX26955" y="connsiteY26955"/>
              </a:cxn>
              <a:cxn ang="0">
                <a:pos x="connsiteX26956" y="connsiteY26956"/>
              </a:cxn>
              <a:cxn ang="0">
                <a:pos x="connsiteX26957" y="connsiteY26957"/>
              </a:cxn>
              <a:cxn ang="0">
                <a:pos x="connsiteX26958" y="connsiteY26958"/>
              </a:cxn>
              <a:cxn ang="0">
                <a:pos x="connsiteX26959" y="connsiteY26959"/>
              </a:cxn>
              <a:cxn ang="0">
                <a:pos x="connsiteX26960" y="connsiteY26960"/>
              </a:cxn>
              <a:cxn ang="0">
                <a:pos x="connsiteX26961" y="connsiteY26961"/>
              </a:cxn>
              <a:cxn ang="0">
                <a:pos x="connsiteX26962" y="connsiteY26962"/>
              </a:cxn>
              <a:cxn ang="0">
                <a:pos x="connsiteX26963" y="connsiteY26963"/>
              </a:cxn>
              <a:cxn ang="0">
                <a:pos x="connsiteX26964" y="connsiteY26964"/>
              </a:cxn>
              <a:cxn ang="0">
                <a:pos x="connsiteX26965" y="connsiteY26965"/>
              </a:cxn>
              <a:cxn ang="0">
                <a:pos x="connsiteX26966" y="connsiteY26966"/>
              </a:cxn>
              <a:cxn ang="0">
                <a:pos x="connsiteX26967" y="connsiteY26967"/>
              </a:cxn>
              <a:cxn ang="0">
                <a:pos x="connsiteX26968" y="connsiteY26968"/>
              </a:cxn>
              <a:cxn ang="0">
                <a:pos x="connsiteX26969" y="connsiteY26969"/>
              </a:cxn>
              <a:cxn ang="0">
                <a:pos x="connsiteX26970" y="connsiteY26970"/>
              </a:cxn>
              <a:cxn ang="0">
                <a:pos x="connsiteX26971" y="connsiteY26971"/>
              </a:cxn>
              <a:cxn ang="0">
                <a:pos x="connsiteX26972" y="connsiteY26972"/>
              </a:cxn>
              <a:cxn ang="0">
                <a:pos x="connsiteX26973" y="connsiteY26973"/>
              </a:cxn>
              <a:cxn ang="0">
                <a:pos x="connsiteX26974" y="connsiteY26974"/>
              </a:cxn>
              <a:cxn ang="0">
                <a:pos x="connsiteX26975" y="connsiteY26975"/>
              </a:cxn>
              <a:cxn ang="0">
                <a:pos x="connsiteX26976" y="connsiteY26976"/>
              </a:cxn>
              <a:cxn ang="0">
                <a:pos x="connsiteX26977" y="connsiteY26977"/>
              </a:cxn>
              <a:cxn ang="0">
                <a:pos x="connsiteX26978" y="connsiteY26978"/>
              </a:cxn>
              <a:cxn ang="0">
                <a:pos x="connsiteX26979" y="connsiteY26979"/>
              </a:cxn>
              <a:cxn ang="0">
                <a:pos x="connsiteX26980" y="connsiteY26980"/>
              </a:cxn>
              <a:cxn ang="0">
                <a:pos x="connsiteX26981" y="connsiteY26981"/>
              </a:cxn>
              <a:cxn ang="0">
                <a:pos x="connsiteX26982" y="connsiteY26982"/>
              </a:cxn>
              <a:cxn ang="0">
                <a:pos x="connsiteX26983" y="connsiteY26983"/>
              </a:cxn>
              <a:cxn ang="0">
                <a:pos x="connsiteX26984" y="connsiteY26984"/>
              </a:cxn>
              <a:cxn ang="0">
                <a:pos x="connsiteX26985" y="connsiteY26985"/>
              </a:cxn>
              <a:cxn ang="0">
                <a:pos x="connsiteX26986" y="connsiteY26986"/>
              </a:cxn>
              <a:cxn ang="0">
                <a:pos x="connsiteX26987" y="connsiteY26987"/>
              </a:cxn>
              <a:cxn ang="0">
                <a:pos x="connsiteX26988" y="connsiteY26988"/>
              </a:cxn>
              <a:cxn ang="0">
                <a:pos x="connsiteX26989" y="connsiteY26989"/>
              </a:cxn>
              <a:cxn ang="0">
                <a:pos x="connsiteX26990" y="connsiteY26990"/>
              </a:cxn>
              <a:cxn ang="0">
                <a:pos x="connsiteX26991" y="connsiteY26991"/>
              </a:cxn>
              <a:cxn ang="0">
                <a:pos x="connsiteX26992" y="connsiteY26992"/>
              </a:cxn>
              <a:cxn ang="0">
                <a:pos x="connsiteX26993" y="connsiteY26993"/>
              </a:cxn>
              <a:cxn ang="0">
                <a:pos x="connsiteX26994" y="connsiteY26994"/>
              </a:cxn>
              <a:cxn ang="0">
                <a:pos x="connsiteX26995" y="connsiteY26995"/>
              </a:cxn>
              <a:cxn ang="0">
                <a:pos x="connsiteX26996" y="connsiteY26996"/>
              </a:cxn>
              <a:cxn ang="0">
                <a:pos x="connsiteX26997" y="connsiteY26997"/>
              </a:cxn>
              <a:cxn ang="0">
                <a:pos x="connsiteX26998" y="connsiteY26998"/>
              </a:cxn>
              <a:cxn ang="0">
                <a:pos x="connsiteX26999" y="connsiteY26999"/>
              </a:cxn>
              <a:cxn ang="0">
                <a:pos x="connsiteX27000" y="connsiteY27000"/>
              </a:cxn>
              <a:cxn ang="0">
                <a:pos x="connsiteX27001" y="connsiteY27001"/>
              </a:cxn>
              <a:cxn ang="0">
                <a:pos x="connsiteX27002" y="connsiteY27002"/>
              </a:cxn>
              <a:cxn ang="0">
                <a:pos x="connsiteX27003" y="connsiteY27003"/>
              </a:cxn>
              <a:cxn ang="0">
                <a:pos x="connsiteX27004" y="connsiteY27004"/>
              </a:cxn>
              <a:cxn ang="0">
                <a:pos x="connsiteX27005" y="connsiteY27005"/>
              </a:cxn>
              <a:cxn ang="0">
                <a:pos x="connsiteX27006" y="connsiteY27006"/>
              </a:cxn>
              <a:cxn ang="0">
                <a:pos x="connsiteX27007" y="connsiteY27007"/>
              </a:cxn>
              <a:cxn ang="0">
                <a:pos x="connsiteX27008" y="connsiteY27008"/>
              </a:cxn>
              <a:cxn ang="0">
                <a:pos x="connsiteX27009" y="connsiteY27009"/>
              </a:cxn>
              <a:cxn ang="0">
                <a:pos x="connsiteX27010" y="connsiteY27010"/>
              </a:cxn>
              <a:cxn ang="0">
                <a:pos x="connsiteX27011" y="connsiteY27011"/>
              </a:cxn>
              <a:cxn ang="0">
                <a:pos x="connsiteX27012" y="connsiteY27012"/>
              </a:cxn>
              <a:cxn ang="0">
                <a:pos x="connsiteX27013" y="connsiteY27013"/>
              </a:cxn>
              <a:cxn ang="0">
                <a:pos x="connsiteX27014" y="connsiteY27014"/>
              </a:cxn>
              <a:cxn ang="0">
                <a:pos x="connsiteX27015" y="connsiteY27015"/>
              </a:cxn>
              <a:cxn ang="0">
                <a:pos x="connsiteX27016" y="connsiteY27016"/>
              </a:cxn>
              <a:cxn ang="0">
                <a:pos x="connsiteX27017" y="connsiteY27017"/>
              </a:cxn>
              <a:cxn ang="0">
                <a:pos x="connsiteX27018" y="connsiteY27018"/>
              </a:cxn>
              <a:cxn ang="0">
                <a:pos x="connsiteX27019" y="connsiteY27019"/>
              </a:cxn>
              <a:cxn ang="0">
                <a:pos x="connsiteX27020" y="connsiteY27020"/>
              </a:cxn>
              <a:cxn ang="0">
                <a:pos x="connsiteX27021" y="connsiteY27021"/>
              </a:cxn>
              <a:cxn ang="0">
                <a:pos x="connsiteX27022" y="connsiteY27022"/>
              </a:cxn>
              <a:cxn ang="0">
                <a:pos x="connsiteX27023" y="connsiteY27023"/>
              </a:cxn>
              <a:cxn ang="0">
                <a:pos x="connsiteX27024" y="connsiteY27024"/>
              </a:cxn>
              <a:cxn ang="0">
                <a:pos x="connsiteX27025" y="connsiteY27025"/>
              </a:cxn>
              <a:cxn ang="0">
                <a:pos x="connsiteX27026" y="connsiteY27026"/>
              </a:cxn>
              <a:cxn ang="0">
                <a:pos x="connsiteX27027" y="connsiteY27027"/>
              </a:cxn>
              <a:cxn ang="0">
                <a:pos x="connsiteX27028" y="connsiteY27028"/>
              </a:cxn>
              <a:cxn ang="0">
                <a:pos x="connsiteX27029" y="connsiteY27029"/>
              </a:cxn>
              <a:cxn ang="0">
                <a:pos x="connsiteX27030" y="connsiteY27030"/>
              </a:cxn>
              <a:cxn ang="0">
                <a:pos x="connsiteX27031" y="connsiteY27031"/>
              </a:cxn>
              <a:cxn ang="0">
                <a:pos x="connsiteX27032" y="connsiteY27032"/>
              </a:cxn>
              <a:cxn ang="0">
                <a:pos x="connsiteX27033" y="connsiteY27033"/>
              </a:cxn>
              <a:cxn ang="0">
                <a:pos x="connsiteX27034" y="connsiteY27034"/>
              </a:cxn>
              <a:cxn ang="0">
                <a:pos x="connsiteX27035" y="connsiteY27035"/>
              </a:cxn>
              <a:cxn ang="0">
                <a:pos x="connsiteX27036" y="connsiteY27036"/>
              </a:cxn>
              <a:cxn ang="0">
                <a:pos x="connsiteX27037" y="connsiteY27037"/>
              </a:cxn>
              <a:cxn ang="0">
                <a:pos x="connsiteX27038" y="connsiteY27038"/>
              </a:cxn>
              <a:cxn ang="0">
                <a:pos x="connsiteX27039" y="connsiteY27039"/>
              </a:cxn>
              <a:cxn ang="0">
                <a:pos x="connsiteX27040" y="connsiteY27040"/>
              </a:cxn>
              <a:cxn ang="0">
                <a:pos x="connsiteX27041" y="connsiteY27041"/>
              </a:cxn>
              <a:cxn ang="0">
                <a:pos x="connsiteX27042" y="connsiteY27042"/>
              </a:cxn>
              <a:cxn ang="0">
                <a:pos x="connsiteX27043" y="connsiteY27043"/>
              </a:cxn>
              <a:cxn ang="0">
                <a:pos x="connsiteX27044" y="connsiteY27044"/>
              </a:cxn>
              <a:cxn ang="0">
                <a:pos x="connsiteX27045" y="connsiteY27045"/>
              </a:cxn>
              <a:cxn ang="0">
                <a:pos x="connsiteX27046" y="connsiteY27046"/>
              </a:cxn>
              <a:cxn ang="0">
                <a:pos x="connsiteX27047" y="connsiteY27047"/>
              </a:cxn>
              <a:cxn ang="0">
                <a:pos x="connsiteX27048" y="connsiteY27048"/>
              </a:cxn>
              <a:cxn ang="0">
                <a:pos x="connsiteX27049" y="connsiteY27049"/>
              </a:cxn>
              <a:cxn ang="0">
                <a:pos x="connsiteX27050" y="connsiteY27050"/>
              </a:cxn>
              <a:cxn ang="0">
                <a:pos x="connsiteX27051" y="connsiteY27051"/>
              </a:cxn>
              <a:cxn ang="0">
                <a:pos x="connsiteX27052" y="connsiteY27052"/>
              </a:cxn>
              <a:cxn ang="0">
                <a:pos x="connsiteX27053" y="connsiteY27053"/>
              </a:cxn>
              <a:cxn ang="0">
                <a:pos x="connsiteX27054" y="connsiteY27054"/>
              </a:cxn>
              <a:cxn ang="0">
                <a:pos x="connsiteX27055" y="connsiteY27055"/>
              </a:cxn>
              <a:cxn ang="0">
                <a:pos x="connsiteX27056" y="connsiteY27056"/>
              </a:cxn>
              <a:cxn ang="0">
                <a:pos x="connsiteX27057" y="connsiteY27057"/>
              </a:cxn>
              <a:cxn ang="0">
                <a:pos x="connsiteX27058" y="connsiteY27058"/>
              </a:cxn>
              <a:cxn ang="0">
                <a:pos x="connsiteX27059" y="connsiteY27059"/>
              </a:cxn>
              <a:cxn ang="0">
                <a:pos x="connsiteX27060" y="connsiteY27060"/>
              </a:cxn>
              <a:cxn ang="0">
                <a:pos x="connsiteX27061" y="connsiteY27061"/>
              </a:cxn>
              <a:cxn ang="0">
                <a:pos x="connsiteX27062" y="connsiteY27062"/>
              </a:cxn>
              <a:cxn ang="0">
                <a:pos x="connsiteX27063" y="connsiteY27063"/>
              </a:cxn>
              <a:cxn ang="0">
                <a:pos x="connsiteX27064" y="connsiteY27064"/>
              </a:cxn>
              <a:cxn ang="0">
                <a:pos x="connsiteX27065" y="connsiteY27065"/>
              </a:cxn>
              <a:cxn ang="0">
                <a:pos x="connsiteX27066" y="connsiteY27066"/>
              </a:cxn>
              <a:cxn ang="0">
                <a:pos x="connsiteX27067" y="connsiteY27067"/>
              </a:cxn>
              <a:cxn ang="0">
                <a:pos x="connsiteX27068" y="connsiteY27068"/>
              </a:cxn>
              <a:cxn ang="0">
                <a:pos x="connsiteX27069" y="connsiteY27069"/>
              </a:cxn>
              <a:cxn ang="0">
                <a:pos x="connsiteX27070" y="connsiteY27070"/>
              </a:cxn>
              <a:cxn ang="0">
                <a:pos x="connsiteX27071" y="connsiteY27071"/>
              </a:cxn>
              <a:cxn ang="0">
                <a:pos x="connsiteX27072" y="connsiteY27072"/>
              </a:cxn>
              <a:cxn ang="0">
                <a:pos x="connsiteX27073" y="connsiteY27073"/>
              </a:cxn>
              <a:cxn ang="0">
                <a:pos x="connsiteX27074" y="connsiteY27074"/>
              </a:cxn>
              <a:cxn ang="0">
                <a:pos x="connsiteX27075" y="connsiteY27075"/>
              </a:cxn>
              <a:cxn ang="0">
                <a:pos x="connsiteX27076" y="connsiteY27076"/>
              </a:cxn>
              <a:cxn ang="0">
                <a:pos x="connsiteX27077" y="connsiteY27077"/>
              </a:cxn>
              <a:cxn ang="0">
                <a:pos x="connsiteX27078" y="connsiteY27078"/>
              </a:cxn>
              <a:cxn ang="0">
                <a:pos x="connsiteX27079" y="connsiteY27079"/>
              </a:cxn>
              <a:cxn ang="0">
                <a:pos x="connsiteX27080" y="connsiteY27080"/>
              </a:cxn>
              <a:cxn ang="0">
                <a:pos x="connsiteX27081" y="connsiteY27081"/>
              </a:cxn>
              <a:cxn ang="0">
                <a:pos x="connsiteX27082" y="connsiteY27082"/>
              </a:cxn>
              <a:cxn ang="0">
                <a:pos x="connsiteX27083" y="connsiteY27083"/>
              </a:cxn>
              <a:cxn ang="0">
                <a:pos x="connsiteX27084" y="connsiteY27084"/>
              </a:cxn>
              <a:cxn ang="0">
                <a:pos x="connsiteX27085" y="connsiteY27085"/>
              </a:cxn>
              <a:cxn ang="0">
                <a:pos x="connsiteX27086" y="connsiteY27086"/>
              </a:cxn>
              <a:cxn ang="0">
                <a:pos x="connsiteX27087" y="connsiteY27087"/>
              </a:cxn>
              <a:cxn ang="0">
                <a:pos x="connsiteX27088" y="connsiteY27088"/>
              </a:cxn>
              <a:cxn ang="0">
                <a:pos x="connsiteX27089" y="connsiteY27089"/>
              </a:cxn>
              <a:cxn ang="0">
                <a:pos x="connsiteX27090" y="connsiteY27090"/>
              </a:cxn>
              <a:cxn ang="0">
                <a:pos x="connsiteX27091" y="connsiteY27091"/>
              </a:cxn>
              <a:cxn ang="0">
                <a:pos x="connsiteX27092" y="connsiteY27092"/>
              </a:cxn>
              <a:cxn ang="0">
                <a:pos x="connsiteX27093" y="connsiteY27093"/>
              </a:cxn>
              <a:cxn ang="0">
                <a:pos x="connsiteX27094" y="connsiteY27094"/>
              </a:cxn>
              <a:cxn ang="0">
                <a:pos x="connsiteX27095" y="connsiteY27095"/>
              </a:cxn>
              <a:cxn ang="0">
                <a:pos x="connsiteX27096" y="connsiteY27096"/>
              </a:cxn>
              <a:cxn ang="0">
                <a:pos x="connsiteX27097" y="connsiteY27097"/>
              </a:cxn>
              <a:cxn ang="0">
                <a:pos x="connsiteX27098" y="connsiteY27098"/>
              </a:cxn>
              <a:cxn ang="0">
                <a:pos x="connsiteX27099" y="connsiteY27099"/>
              </a:cxn>
              <a:cxn ang="0">
                <a:pos x="connsiteX27100" y="connsiteY27100"/>
              </a:cxn>
              <a:cxn ang="0">
                <a:pos x="connsiteX27101" y="connsiteY27101"/>
              </a:cxn>
              <a:cxn ang="0">
                <a:pos x="connsiteX27102" y="connsiteY27102"/>
              </a:cxn>
              <a:cxn ang="0">
                <a:pos x="connsiteX27103" y="connsiteY27103"/>
              </a:cxn>
              <a:cxn ang="0">
                <a:pos x="connsiteX27104" y="connsiteY27104"/>
              </a:cxn>
              <a:cxn ang="0">
                <a:pos x="connsiteX27105" y="connsiteY27105"/>
              </a:cxn>
              <a:cxn ang="0">
                <a:pos x="connsiteX27106" y="connsiteY27106"/>
              </a:cxn>
              <a:cxn ang="0">
                <a:pos x="connsiteX27107" y="connsiteY27107"/>
              </a:cxn>
              <a:cxn ang="0">
                <a:pos x="connsiteX27108" y="connsiteY27108"/>
              </a:cxn>
              <a:cxn ang="0">
                <a:pos x="connsiteX27109" y="connsiteY27109"/>
              </a:cxn>
              <a:cxn ang="0">
                <a:pos x="connsiteX27110" y="connsiteY27110"/>
              </a:cxn>
              <a:cxn ang="0">
                <a:pos x="connsiteX27111" y="connsiteY27111"/>
              </a:cxn>
              <a:cxn ang="0">
                <a:pos x="connsiteX27112" y="connsiteY27112"/>
              </a:cxn>
              <a:cxn ang="0">
                <a:pos x="connsiteX27113" y="connsiteY27113"/>
              </a:cxn>
              <a:cxn ang="0">
                <a:pos x="connsiteX27114" y="connsiteY27114"/>
              </a:cxn>
              <a:cxn ang="0">
                <a:pos x="connsiteX27115" y="connsiteY27115"/>
              </a:cxn>
              <a:cxn ang="0">
                <a:pos x="connsiteX27116" y="connsiteY27116"/>
              </a:cxn>
              <a:cxn ang="0">
                <a:pos x="connsiteX27117" y="connsiteY27117"/>
              </a:cxn>
              <a:cxn ang="0">
                <a:pos x="connsiteX27118" y="connsiteY27118"/>
              </a:cxn>
              <a:cxn ang="0">
                <a:pos x="connsiteX27119" y="connsiteY27119"/>
              </a:cxn>
              <a:cxn ang="0">
                <a:pos x="connsiteX27120" y="connsiteY27120"/>
              </a:cxn>
              <a:cxn ang="0">
                <a:pos x="connsiteX27121" y="connsiteY27121"/>
              </a:cxn>
              <a:cxn ang="0">
                <a:pos x="connsiteX27122" y="connsiteY27122"/>
              </a:cxn>
              <a:cxn ang="0">
                <a:pos x="connsiteX27123" y="connsiteY27123"/>
              </a:cxn>
              <a:cxn ang="0">
                <a:pos x="connsiteX27124" y="connsiteY27124"/>
              </a:cxn>
              <a:cxn ang="0">
                <a:pos x="connsiteX27125" y="connsiteY27125"/>
              </a:cxn>
              <a:cxn ang="0">
                <a:pos x="connsiteX27126" y="connsiteY27126"/>
              </a:cxn>
              <a:cxn ang="0">
                <a:pos x="connsiteX27127" y="connsiteY27127"/>
              </a:cxn>
              <a:cxn ang="0">
                <a:pos x="connsiteX27128" y="connsiteY27128"/>
              </a:cxn>
              <a:cxn ang="0">
                <a:pos x="connsiteX27129" y="connsiteY27129"/>
              </a:cxn>
              <a:cxn ang="0">
                <a:pos x="connsiteX27130" y="connsiteY27130"/>
              </a:cxn>
              <a:cxn ang="0">
                <a:pos x="connsiteX27131" y="connsiteY27131"/>
              </a:cxn>
              <a:cxn ang="0">
                <a:pos x="connsiteX27132" y="connsiteY27132"/>
              </a:cxn>
              <a:cxn ang="0">
                <a:pos x="connsiteX27133" y="connsiteY27133"/>
              </a:cxn>
              <a:cxn ang="0">
                <a:pos x="connsiteX27134" y="connsiteY27134"/>
              </a:cxn>
              <a:cxn ang="0">
                <a:pos x="connsiteX27135" y="connsiteY27135"/>
              </a:cxn>
              <a:cxn ang="0">
                <a:pos x="connsiteX27136" y="connsiteY27136"/>
              </a:cxn>
              <a:cxn ang="0">
                <a:pos x="connsiteX27137" y="connsiteY27137"/>
              </a:cxn>
              <a:cxn ang="0">
                <a:pos x="connsiteX27138" y="connsiteY27138"/>
              </a:cxn>
              <a:cxn ang="0">
                <a:pos x="connsiteX27139" y="connsiteY27139"/>
              </a:cxn>
              <a:cxn ang="0">
                <a:pos x="connsiteX27140" y="connsiteY27140"/>
              </a:cxn>
              <a:cxn ang="0">
                <a:pos x="connsiteX27141" y="connsiteY27141"/>
              </a:cxn>
              <a:cxn ang="0">
                <a:pos x="connsiteX27142" y="connsiteY27142"/>
              </a:cxn>
              <a:cxn ang="0">
                <a:pos x="connsiteX27143" y="connsiteY27143"/>
              </a:cxn>
              <a:cxn ang="0">
                <a:pos x="connsiteX27144" y="connsiteY27144"/>
              </a:cxn>
              <a:cxn ang="0">
                <a:pos x="connsiteX27145" y="connsiteY27145"/>
              </a:cxn>
              <a:cxn ang="0">
                <a:pos x="connsiteX27146" y="connsiteY27146"/>
              </a:cxn>
              <a:cxn ang="0">
                <a:pos x="connsiteX27147" y="connsiteY27147"/>
              </a:cxn>
              <a:cxn ang="0">
                <a:pos x="connsiteX27148" y="connsiteY27148"/>
              </a:cxn>
              <a:cxn ang="0">
                <a:pos x="connsiteX27149" y="connsiteY27149"/>
              </a:cxn>
              <a:cxn ang="0">
                <a:pos x="connsiteX27150" y="connsiteY27150"/>
              </a:cxn>
              <a:cxn ang="0">
                <a:pos x="connsiteX27151" y="connsiteY27151"/>
              </a:cxn>
              <a:cxn ang="0">
                <a:pos x="connsiteX27152" y="connsiteY27152"/>
              </a:cxn>
              <a:cxn ang="0">
                <a:pos x="connsiteX27153" y="connsiteY27153"/>
              </a:cxn>
              <a:cxn ang="0">
                <a:pos x="connsiteX27154" y="connsiteY27154"/>
              </a:cxn>
              <a:cxn ang="0">
                <a:pos x="connsiteX27155" y="connsiteY27155"/>
              </a:cxn>
              <a:cxn ang="0">
                <a:pos x="connsiteX27156" y="connsiteY27156"/>
              </a:cxn>
              <a:cxn ang="0">
                <a:pos x="connsiteX27157" y="connsiteY27157"/>
              </a:cxn>
              <a:cxn ang="0">
                <a:pos x="connsiteX27158" y="connsiteY27158"/>
              </a:cxn>
              <a:cxn ang="0">
                <a:pos x="connsiteX27159" y="connsiteY27159"/>
              </a:cxn>
              <a:cxn ang="0">
                <a:pos x="connsiteX27160" y="connsiteY27160"/>
              </a:cxn>
              <a:cxn ang="0">
                <a:pos x="connsiteX27161" y="connsiteY27161"/>
              </a:cxn>
              <a:cxn ang="0">
                <a:pos x="connsiteX27162" y="connsiteY27162"/>
              </a:cxn>
              <a:cxn ang="0">
                <a:pos x="connsiteX27163" y="connsiteY27163"/>
              </a:cxn>
              <a:cxn ang="0">
                <a:pos x="connsiteX27164" y="connsiteY27164"/>
              </a:cxn>
              <a:cxn ang="0">
                <a:pos x="connsiteX27165" y="connsiteY27165"/>
              </a:cxn>
              <a:cxn ang="0">
                <a:pos x="connsiteX27166" y="connsiteY27166"/>
              </a:cxn>
              <a:cxn ang="0">
                <a:pos x="connsiteX27167" y="connsiteY27167"/>
              </a:cxn>
              <a:cxn ang="0">
                <a:pos x="connsiteX27168" y="connsiteY27168"/>
              </a:cxn>
              <a:cxn ang="0">
                <a:pos x="connsiteX27169" y="connsiteY27169"/>
              </a:cxn>
              <a:cxn ang="0">
                <a:pos x="connsiteX27170" y="connsiteY27170"/>
              </a:cxn>
              <a:cxn ang="0">
                <a:pos x="connsiteX27171" y="connsiteY27171"/>
              </a:cxn>
              <a:cxn ang="0">
                <a:pos x="connsiteX27172" y="connsiteY27172"/>
              </a:cxn>
              <a:cxn ang="0">
                <a:pos x="connsiteX27173" y="connsiteY27173"/>
              </a:cxn>
              <a:cxn ang="0">
                <a:pos x="connsiteX27174" y="connsiteY27174"/>
              </a:cxn>
              <a:cxn ang="0">
                <a:pos x="connsiteX27175" y="connsiteY27175"/>
              </a:cxn>
              <a:cxn ang="0">
                <a:pos x="connsiteX27176" y="connsiteY27176"/>
              </a:cxn>
              <a:cxn ang="0">
                <a:pos x="connsiteX27177" y="connsiteY27177"/>
              </a:cxn>
              <a:cxn ang="0">
                <a:pos x="connsiteX27178" y="connsiteY27178"/>
              </a:cxn>
              <a:cxn ang="0">
                <a:pos x="connsiteX27179" y="connsiteY27179"/>
              </a:cxn>
              <a:cxn ang="0">
                <a:pos x="connsiteX27180" y="connsiteY27180"/>
              </a:cxn>
              <a:cxn ang="0">
                <a:pos x="connsiteX27181" y="connsiteY27181"/>
              </a:cxn>
              <a:cxn ang="0">
                <a:pos x="connsiteX27182" y="connsiteY27182"/>
              </a:cxn>
              <a:cxn ang="0">
                <a:pos x="connsiteX27183" y="connsiteY27183"/>
              </a:cxn>
              <a:cxn ang="0">
                <a:pos x="connsiteX27184" y="connsiteY27184"/>
              </a:cxn>
              <a:cxn ang="0">
                <a:pos x="connsiteX27185" y="connsiteY27185"/>
              </a:cxn>
              <a:cxn ang="0">
                <a:pos x="connsiteX27186" y="connsiteY27186"/>
              </a:cxn>
              <a:cxn ang="0">
                <a:pos x="connsiteX27187" y="connsiteY27187"/>
              </a:cxn>
              <a:cxn ang="0">
                <a:pos x="connsiteX27188" y="connsiteY27188"/>
              </a:cxn>
              <a:cxn ang="0">
                <a:pos x="connsiteX27189" y="connsiteY27189"/>
              </a:cxn>
              <a:cxn ang="0">
                <a:pos x="connsiteX27190" y="connsiteY27190"/>
              </a:cxn>
              <a:cxn ang="0">
                <a:pos x="connsiteX27191" y="connsiteY27191"/>
              </a:cxn>
              <a:cxn ang="0">
                <a:pos x="connsiteX27192" y="connsiteY27192"/>
              </a:cxn>
              <a:cxn ang="0">
                <a:pos x="connsiteX27193" y="connsiteY27193"/>
              </a:cxn>
              <a:cxn ang="0">
                <a:pos x="connsiteX27194" y="connsiteY27194"/>
              </a:cxn>
              <a:cxn ang="0">
                <a:pos x="connsiteX27195" y="connsiteY27195"/>
              </a:cxn>
              <a:cxn ang="0">
                <a:pos x="connsiteX27196" y="connsiteY27196"/>
              </a:cxn>
              <a:cxn ang="0">
                <a:pos x="connsiteX27197" y="connsiteY27197"/>
              </a:cxn>
              <a:cxn ang="0">
                <a:pos x="connsiteX27198" y="connsiteY27198"/>
              </a:cxn>
              <a:cxn ang="0">
                <a:pos x="connsiteX27199" y="connsiteY27199"/>
              </a:cxn>
              <a:cxn ang="0">
                <a:pos x="connsiteX27200" y="connsiteY27200"/>
              </a:cxn>
              <a:cxn ang="0">
                <a:pos x="connsiteX27201" y="connsiteY27201"/>
              </a:cxn>
              <a:cxn ang="0">
                <a:pos x="connsiteX27202" y="connsiteY27202"/>
              </a:cxn>
              <a:cxn ang="0">
                <a:pos x="connsiteX27203" y="connsiteY27203"/>
              </a:cxn>
              <a:cxn ang="0">
                <a:pos x="connsiteX27204" y="connsiteY27204"/>
              </a:cxn>
              <a:cxn ang="0">
                <a:pos x="connsiteX27205" y="connsiteY27205"/>
              </a:cxn>
              <a:cxn ang="0">
                <a:pos x="connsiteX27206" y="connsiteY27206"/>
              </a:cxn>
              <a:cxn ang="0">
                <a:pos x="connsiteX27207" y="connsiteY27207"/>
              </a:cxn>
              <a:cxn ang="0">
                <a:pos x="connsiteX27208" y="connsiteY27208"/>
              </a:cxn>
              <a:cxn ang="0">
                <a:pos x="connsiteX27209" y="connsiteY27209"/>
              </a:cxn>
              <a:cxn ang="0">
                <a:pos x="connsiteX27210" y="connsiteY27210"/>
              </a:cxn>
              <a:cxn ang="0">
                <a:pos x="connsiteX27211" y="connsiteY27211"/>
              </a:cxn>
              <a:cxn ang="0">
                <a:pos x="connsiteX27212" y="connsiteY27212"/>
              </a:cxn>
              <a:cxn ang="0">
                <a:pos x="connsiteX27213" y="connsiteY27213"/>
              </a:cxn>
              <a:cxn ang="0">
                <a:pos x="connsiteX27214" y="connsiteY27214"/>
              </a:cxn>
              <a:cxn ang="0">
                <a:pos x="connsiteX27215" y="connsiteY27215"/>
              </a:cxn>
              <a:cxn ang="0">
                <a:pos x="connsiteX27216" y="connsiteY27216"/>
              </a:cxn>
              <a:cxn ang="0">
                <a:pos x="connsiteX27217" y="connsiteY27217"/>
              </a:cxn>
              <a:cxn ang="0">
                <a:pos x="connsiteX27218" y="connsiteY27218"/>
              </a:cxn>
              <a:cxn ang="0">
                <a:pos x="connsiteX27219" y="connsiteY27219"/>
              </a:cxn>
              <a:cxn ang="0">
                <a:pos x="connsiteX27220" y="connsiteY27220"/>
              </a:cxn>
              <a:cxn ang="0">
                <a:pos x="connsiteX27221" y="connsiteY27221"/>
              </a:cxn>
              <a:cxn ang="0">
                <a:pos x="connsiteX27222" y="connsiteY27222"/>
              </a:cxn>
              <a:cxn ang="0">
                <a:pos x="connsiteX27223" y="connsiteY27223"/>
              </a:cxn>
              <a:cxn ang="0">
                <a:pos x="connsiteX27224" y="connsiteY27224"/>
              </a:cxn>
              <a:cxn ang="0">
                <a:pos x="connsiteX27225" y="connsiteY27225"/>
              </a:cxn>
              <a:cxn ang="0">
                <a:pos x="connsiteX27226" y="connsiteY27226"/>
              </a:cxn>
              <a:cxn ang="0">
                <a:pos x="connsiteX27227" y="connsiteY27227"/>
              </a:cxn>
              <a:cxn ang="0">
                <a:pos x="connsiteX27228" y="connsiteY27228"/>
              </a:cxn>
              <a:cxn ang="0">
                <a:pos x="connsiteX27229" y="connsiteY27229"/>
              </a:cxn>
              <a:cxn ang="0">
                <a:pos x="connsiteX27230" y="connsiteY27230"/>
              </a:cxn>
              <a:cxn ang="0">
                <a:pos x="connsiteX27231" y="connsiteY27231"/>
              </a:cxn>
              <a:cxn ang="0">
                <a:pos x="connsiteX27232" y="connsiteY27232"/>
              </a:cxn>
              <a:cxn ang="0">
                <a:pos x="connsiteX27233" y="connsiteY27233"/>
              </a:cxn>
              <a:cxn ang="0">
                <a:pos x="connsiteX27234" y="connsiteY27234"/>
              </a:cxn>
              <a:cxn ang="0">
                <a:pos x="connsiteX27235" y="connsiteY27235"/>
              </a:cxn>
              <a:cxn ang="0">
                <a:pos x="connsiteX27236" y="connsiteY27236"/>
              </a:cxn>
              <a:cxn ang="0">
                <a:pos x="connsiteX27237" y="connsiteY27237"/>
              </a:cxn>
              <a:cxn ang="0">
                <a:pos x="connsiteX27238" y="connsiteY27238"/>
              </a:cxn>
              <a:cxn ang="0">
                <a:pos x="connsiteX27239" y="connsiteY27239"/>
              </a:cxn>
              <a:cxn ang="0">
                <a:pos x="connsiteX27240" y="connsiteY27240"/>
              </a:cxn>
              <a:cxn ang="0">
                <a:pos x="connsiteX27241" y="connsiteY27241"/>
              </a:cxn>
              <a:cxn ang="0">
                <a:pos x="connsiteX27242" y="connsiteY27242"/>
              </a:cxn>
              <a:cxn ang="0">
                <a:pos x="connsiteX27243" y="connsiteY27243"/>
              </a:cxn>
              <a:cxn ang="0">
                <a:pos x="connsiteX27244" y="connsiteY27244"/>
              </a:cxn>
              <a:cxn ang="0">
                <a:pos x="connsiteX27245" y="connsiteY27245"/>
              </a:cxn>
              <a:cxn ang="0">
                <a:pos x="connsiteX27246" y="connsiteY27246"/>
              </a:cxn>
              <a:cxn ang="0">
                <a:pos x="connsiteX27247" y="connsiteY27247"/>
              </a:cxn>
              <a:cxn ang="0">
                <a:pos x="connsiteX27248" y="connsiteY27248"/>
              </a:cxn>
              <a:cxn ang="0">
                <a:pos x="connsiteX27249" y="connsiteY27249"/>
              </a:cxn>
              <a:cxn ang="0">
                <a:pos x="connsiteX27250" y="connsiteY27250"/>
              </a:cxn>
              <a:cxn ang="0">
                <a:pos x="connsiteX27251" y="connsiteY27251"/>
              </a:cxn>
              <a:cxn ang="0">
                <a:pos x="connsiteX27252" y="connsiteY27252"/>
              </a:cxn>
              <a:cxn ang="0">
                <a:pos x="connsiteX27253" y="connsiteY27253"/>
              </a:cxn>
              <a:cxn ang="0">
                <a:pos x="connsiteX27254" y="connsiteY27254"/>
              </a:cxn>
              <a:cxn ang="0">
                <a:pos x="connsiteX27255" y="connsiteY27255"/>
              </a:cxn>
              <a:cxn ang="0">
                <a:pos x="connsiteX27256" y="connsiteY27256"/>
              </a:cxn>
              <a:cxn ang="0">
                <a:pos x="connsiteX27257" y="connsiteY27257"/>
              </a:cxn>
              <a:cxn ang="0">
                <a:pos x="connsiteX27258" y="connsiteY27258"/>
              </a:cxn>
              <a:cxn ang="0">
                <a:pos x="connsiteX27259" y="connsiteY27259"/>
              </a:cxn>
              <a:cxn ang="0">
                <a:pos x="connsiteX27260" y="connsiteY27260"/>
              </a:cxn>
              <a:cxn ang="0">
                <a:pos x="connsiteX27261" y="connsiteY27261"/>
              </a:cxn>
              <a:cxn ang="0">
                <a:pos x="connsiteX27262" y="connsiteY27262"/>
              </a:cxn>
              <a:cxn ang="0">
                <a:pos x="connsiteX27263" y="connsiteY27263"/>
              </a:cxn>
              <a:cxn ang="0">
                <a:pos x="connsiteX27264" y="connsiteY27264"/>
              </a:cxn>
              <a:cxn ang="0">
                <a:pos x="connsiteX27265" y="connsiteY27265"/>
              </a:cxn>
              <a:cxn ang="0">
                <a:pos x="connsiteX27266" y="connsiteY27266"/>
              </a:cxn>
              <a:cxn ang="0">
                <a:pos x="connsiteX27267" y="connsiteY27267"/>
              </a:cxn>
              <a:cxn ang="0">
                <a:pos x="connsiteX27268" y="connsiteY27268"/>
              </a:cxn>
              <a:cxn ang="0">
                <a:pos x="connsiteX27269" y="connsiteY27269"/>
              </a:cxn>
              <a:cxn ang="0">
                <a:pos x="connsiteX27270" y="connsiteY27270"/>
              </a:cxn>
              <a:cxn ang="0">
                <a:pos x="connsiteX27271" y="connsiteY27271"/>
              </a:cxn>
              <a:cxn ang="0">
                <a:pos x="connsiteX27272" y="connsiteY27272"/>
              </a:cxn>
              <a:cxn ang="0">
                <a:pos x="connsiteX27273" y="connsiteY27273"/>
              </a:cxn>
              <a:cxn ang="0">
                <a:pos x="connsiteX27274" y="connsiteY27274"/>
              </a:cxn>
              <a:cxn ang="0">
                <a:pos x="connsiteX27275" y="connsiteY27275"/>
              </a:cxn>
              <a:cxn ang="0">
                <a:pos x="connsiteX27276" y="connsiteY27276"/>
              </a:cxn>
              <a:cxn ang="0">
                <a:pos x="connsiteX27277" y="connsiteY27277"/>
              </a:cxn>
              <a:cxn ang="0">
                <a:pos x="connsiteX27278" y="connsiteY27278"/>
              </a:cxn>
              <a:cxn ang="0">
                <a:pos x="connsiteX27279" y="connsiteY27279"/>
              </a:cxn>
              <a:cxn ang="0">
                <a:pos x="connsiteX27280" y="connsiteY27280"/>
              </a:cxn>
              <a:cxn ang="0">
                <a:pos x="connsiteX27281" y="connsiteY27281"/>
              </a:cxn>
              <a:cxn ang="0">
                <a:pos x="connsiteX27282" y="connsiteY27282"/>
              </a:cxn>
              <a:cxn ang="0">
                <a:pos x="connsiteX27283" y="connsiteY27283"/>
              </a:cxn>
              <a:cxn ang="0">
                <a:pos x="connsiteX27284" y="connsiteY27284"/>
              </a:cxn>
              <a:cxn ang="0">
                <a:pos x="connsiteX27285" y="connsiteY27285"/>
              </a:cxn>
              <a:cxn ang="0">
                <a:pos x="connsiteX27286" y="connsiteY27286"/>
              </a:cxn>
              <a:cxn ang="0">
                <a:pos x="connsiteX27287" y="connsiteY27287"/>
              </a:cxn>
              <a:cxn ang="0">
                <a:pos x="connsiteX27288" y="connsiteY27288"/>
              </a:cxn>
              <a:cxn ang="0">
                <a:pos x="connsiteX27289" y="connsiteY27289"/>
              </a:cxn>
              <a:cxn ang="0">
                <a:pos x="connsiteX27290" y="connsiteY27290"/>
              </a:cxn>
              <a:cxn ang="0">
                <a:pos x="connsiteX27291" y="connsiteY27291"/>
              </a:cxn>
              <a:cxn ang="0">
                <a:pos x="connsiteX27292" y="connsiteY27292"/>
              </a:cxn>
              <a:cxn ang="0">
                <a:pos x="connsiteX27293" y="connsiteY27293"/>
              </a:cxn>
              <a:cxn ang="0">
                <a:pos x="connsiteX27294" y="connsiteY27294"/>
              </a:cxn>
              <a:cxn ang="0">
                <a:pos x="connsiteX27295" y="connsiteY27295"/>
              </a:cxn>
              <a:cxn ang="0">
                <a:pos x="connsiteX27296" y="connsiteY27296"/>
              </a:cxn>
              <a:cxn ang="0">
                <a:pos x="connsiteX27297" y="connsiteY27297"/>
              </a:cxn>
              <a:cxn ang="0">
                <a:pos x="connsiteX27298" y="connsiteY27298"/>
              </a:cxn>
              <a:cxn ang="0">
                <a:pos x="connsiteX27299" y="connsiteY27299"/>
              </a:cxn>
              <a:cxn ang="0">
                <a:pos x="connsiteX27300" y="connsiteY27300"/>
              </a:cxn>
              <a:cxn ang="0">
                <a:pos x="connsiteX27301" y="connsiteY27301"/>
              </a:cxn>
              <a:cxn ang="0">
                <a:pos x="connsiteX27302" y="connsiteY27302"/>
              </a:cxn>
              <a:cxn ang="0">
                <a:pos x="connsiteX27303" y="connsiteY27303"/>
              </a:cxn>
              <a:cxn ang="0">
                <a:pos x="connsiteX27304" y="connsiteY27304"/>
              </a:cxn>
              <a:cxn ang="0">
                <a:pos x="connsiteX27305" y="connsiteY27305"/>
              </a:cxn>
              <a:cxn ang="0">
                <a:pos x="connsiteX27306" y="connsiteY27306"/>
              </a:cxn>
              <a:cxn ang="0">
                <a:pos x="connsiteX27307" y="connsiteY27307"/>
              </a:cxn>
              <a:cxn ang="0">
                <a:pos x="connsiteX27308" y="connsiteY27308"/>
              </a:cxn>
              <a:cxn ang="0">
                <a:pos x="connsiteX27309" y="connsiteY27309"/>
              </a:cxn>
              <a:cxn ang="0">
                <a:pos x="connsiteX27310" y="connsiteY27310"/>
              </a:cxn>
              <a:cxn ang="0">
                <a:pos x="connsiteX27311" y="connsiteY27311"/>
              </a:cxn>
              <a:cxn ang="0">
                <a:pos x="connsiteX27312" y="connsiteY27312"/>
              </a:cxn>
              <a:cxn ang="0">
                <a:pos x="connsiteX27313" y="connsiteY27313"/>
              </a:cxn>
              <a:cxn ang="0">
                <a:pos x="connsiteX27314" y="connsiteY27314"/>
              </a:cxn>
              <a:cxn ang="0">
                <a:pos x="connsiteX27315" y="connsiteY27315"/>
              </a:cxn>
              <a:cxn ang="0">
                <a:pos x="connsiteX27316" y="connsiteY27316"/>
              </a:cxn>
              <a:cxn ang="0">
                <a:pos x="connsiteX27317" y="connsiteY27317"/>
              </a:cxn>
              <a:cxn ang="0">
                <a:pos x="connsiteX27318" y="connsiteY27318"/>
              </a:cxn>
              <a:cxn ang="0">
                <a:pos x="connsiteX27319" y="connsiteY27319"/>
              </a:cxn>
              <a:cxn ang="0">
                <a:pos x="connsiteX27320" y="connsiteY27320"/>
              </a:cxn>
              <a:cxn ang="0">
                <a:pos x="connsiteX27321" y="connsiteY27321"/>
              </a:cxn>
              <a:cxn ang="0">
                <a:pos x="connsiteX27322" y="connsiteY27322"/>
              </a:cxn>
              <a:cxn ang="0">
                <a:pos x="connsiteX27323" y="connsiteY27323"/>
              </a:cxn>
              <a:cxn ang="0">
                <a:pos x="connsiteX27324" y="connsiteY27324"/>
              </a:cxn>
              <a:cxn ang="0">
                <a:pos x="connsiteX27325" y="connsiteY27325"/>
              </a:cxn>
              <a:cxn ang="0">
                <a:pos x="connsiteX27326" y="connsiteY27326"/>
              </a:cxn>
              <a:cxn ang="0">
                <a:pos x="connsiteX27327" y="connsiteY27327"/>
              </a:cxn>
              <a:cxn ang="0">
                <a:pos x="connsiteX27328" y="connsiteY27328"/>
              </a:cxn>
              <a:cxn ang="0">
                <a:pos x="connsiteX27329" y="connsiteY27329"/>
              </a:cxn>
              <a:cxn ang="0">
                <a:pos x="connsiteX27330" y="connsiteY27330"/>
              </a:cxn>
              <a:cxn ang="0">
                <a:pos x="connsiteX27331" y="connsiteY27331"/>
              </a:cxn>
              <a:cxn ang="0">
                <a:pos x="connsiteX27332" y="connsiteY27332"/>
              </a:cxn>
              <a:cxn ang="0">
                <a:pos x="connsiteX27333" y="connsiteY27333"/>
              </a:cxn>
              <a:cxn ang="0">
                <a:pos x="connsiteX27334" y="connsiteY27334"/>
              </a:cxn>
              <a:cxn ang="0">
                <a:pos x="connsiteX27335" y="connsiteY27335"/>
              </a:cxn>
              <a:cxn ang="0">
                <a:pos x="connsiteX27336" y="connsiteY27336"/>
              </a:cxn>
              <a:cxn ang="0">
                <a:pos x="connsiteX27337" y="connsiteY27337"/>
              </a:cxn>
              <a:cxn ang="0">
                <a:pos x="connsiteX27338" y="connsiteY27338"/>
              </a:cxn>
              <a:cxn ang="0">
                <a:pos x="connsiteX27339" y="connsiteY27339"/>
              </a:cxn>
              <a:cxn ang="0">
                <a:pos x="connsiteX27340" y="connsiteY27340"/>
              </a:cxn>
              <a:cxn ang="0">
                <a:pos x="connsiteX27341" y="connsiteY27341"/>
              </a:cxn>
              <a:cxn ang="0">
                <a:pos x="connsiteX27342" y="connsiteY27342"/>
              </a:cxn>
              <a:cxn ang="0">
                <a:pos x="connsiteX27343" y="connsiteY27343"/>
              </a:cxn>
              <a:cxn ang="0">
                <a:pos x="connsiteX27344" y="connsiteY27344"/>
              </a:cxn>
              <a:cxn ang="0">
                <a:pos x="connsiteX27345" y="connsiteY27345"/>
              </a:cxn>
              <a:cxn ang="0">
                <a:pos x="connsiteX27346" y="connsiteY27346"/>
              </a:cxn>
              <a:cxn ang="0">
                <a:pos x="connsiteX27347" y="connsiteY27347"/>
              </a:cxn>
              <a:cxn ang="0">
                <a:pos x="connsiteX27348" y="connsiteY27348"/>
              </a:cxn>
              <a:cxn ang="0">
                <a:pos x="connsiteX27349" y="connsiteY27349"/>
              </a:cxn>
              <a:cxn ang="0">
                <a:pos x="connsiteX27350" y="connsiteY27350"/>
              </a:cxn>
              <a:cxn ang="0">
                <a:pos x="connsiteX27351" y="connsiteY27351"/>
              </a:cxn>
              <a:cxn ang="0">
                <a:pos x="connsiteX27352" y="connsiteY27352"/>
              </a:cxn>
              <a:cxn ang="0">
                <a:pos x="connsiteX27353" y="connsiteY27353"/>
              </a:cxn>
              <a:cxn ang="0">
                <a:pos x="connsiteX27354" y="connsiteY27354"/>
              </a:cxn>
              <a:cxn ang="0">
                <a:pos x="connsiteX27355" y="connsiteY27355"/>
              </a:cxn>
              <a:cxn ang="0">
                <a:pos x="connsiteX27356" y="connsiteY27356"/>
              </a:cxn>
              <a:cxn ang="0">
                <a:pos x="connsiteX27357" y="connsiteY27357"/>
              </a:cxn>
              <a:cxn ang="0">
                <a:pos x="connsiteX27358" y="connsiteY27358"/>
              </a:cxn>
              <a:cxn ang="0">
                <a:pos x="connsiteX27359" y="connsiteY27359"/>
              </a:cxn>
              <a:cxn ang="0">
                <a:pos x="connsiteX27360" y="connsiteY27360"/>
              </a:cxn>
              <a:cxn ang="0">
                <a:pos x="connsiteX27361" y="connsiteY27361"/>
              </a:cxn>
              <a:cxn ang="0">
                <a:pos x="connsiteX27362" y="connsiteY27362"/>
              </a:cxn>
              <a:cxn ang="0">
                <a:pos x="connsiteX27363" y="connsiteY27363"/>
              </a:cxn>
              <a:cxn ang="0">
                <a:pos x="connsiteX27364" y="connsiteY27364"/>
              </a:cxn>
              <a:cxn ang="0">
                <a:pos x="connsiteX27365" y="connsiteY27365"/>
              </a:cxn>
              <a:cxn ang="0">
                <a:pos x="connsiteX27366" y="connsiteY27366"/>
              </a:cxn>
              <a:cxn ang="0">
                <a:pos x="connsiteX27367" y="connsiteY27367"/>
              </a:cxn>
              <a:cxn ang="0">
                <a:pos x="connsiteX27368" y="connsiteY27368"/>
              </a:cxn>
              <a:cxn ang="0">
                <a:pos x="connsiteX27369" y="connsiteY27369"/>
              </a:cxn>
              <a:cxn ang="0">
                <a:pos x="connsiteX27370" y="connsiteY27370"/>
              </a:cxn>
              <a:cxn ang="0">
                <a:pos x="connsiteX27371" y="connsiteY27371"/>
              </a:cxn>
              <a:cxn ang="0">
                <a:pos x="connsiteX27372" y="connsiteY27372"/>
              </a:cxn>
              <a:cxn ang="0">
                <a:pos x="connsiteX27373" y="connsiteY27373"/>
              </a:cxn>
              <a:cxn ang="0">
                <a:pos x="connsiteX27374" y="connsiteY27374"/>
              </a:cxn>
              <a:cxn ang="0">
                <a:pos x="connsiteX27375" y="connsiteY27375"/>
              </a:cxn>
              <a:cxn ang="0">
                <a:pos x="connsiteX27376" y="connsiteY27376"/>
              </a:cxn>
              <a:cxn ang="0">
                <a:pos x="connsiteX27377" y="connsiteY27377"/>
              </a:cxn>
              <a:cxn ang="0">
                <a:pos x="connsiteX27378" y="connsiteY27378"/>
              </a:cxn>
              <a:cxn ang="0">
                <a:pos x="connsiteX27379" y="connsiteY27379"/>
              </a:cxn>
              <a:cxn ang="0">
                <a:pos x="connsiteX27380" y="connsiteY27380"/>
              </a:cxn>
              <a:cxn ang="0">
                <a:pos x="connsiteX27381" y="connsiteY27381"/>
              </a:cxn>
              <a:cxn ang="0">
                <a:pos x="connsiteX27382" y="connsiteY27382"/>
              </a:cxn>
              <a:cxn ang="0">
                <a:pos x="connsiteX27383" y="connsiteY27383"/>
              </a:cxn>
              <a:cxn ang="0">
                <a:pos x="connsiteX27384" y="connsiteY27384"/>
              </a:cxn>
              <a:cxn ang="0">
                <a:pos x="connsiteX27385" y="connsiteY27385"/>
              </a:cxn>
              <a:cxn ang="0">
                <a:pos x="connsiteX27386" y="connsiteY27386"/>
              </a:cxn>
              <a:cxn ang="0">
                <a:pos x="connsiteX27387" y="connsiteY27387"/>
              </a:cxn>
              <a:cxn ang="0">
                <a:pos x="connsiteX27388" y="connsiteY27388"/>
              </a:cxn>
              <a:cxn ang="0">
                <a:pos x="connsiteX27389" y="connsiteY27389"/>
              </a:cxn>
              <a:cxn ang="0">
                <a:pos x="connsiteX27390" y="connsiteY27390"/>
              </a:cxn>
              <a:cxn ang="0">
                <a:pos x="connsiteX27391" y="connsiteY27391"/>
              </a:cxn>
              <a:cxn ang="0">
                <a:pos x="connsiteX27392" y="connsiteY27392"/>
              </a:cxn>
              <a:cxn ang="0">
                <a:pos x="connsiteX27393" y="connsiteY27393"/>
              </a:cxn>
              <a:cxn ang="0">
                <a:pos x="connsiteX27394" y="connsiteY27394"/>
              </a:cxn>
              <a:cxn ang="0">
                <a:pos x="connsiteX27395" y="connsiteY27395"/>
              </a:cxn>
              <a:cxn ang="0">
                <a:pos x="connsiteX27396" y="connsiteY27396"/>
              </a:cxn>
              <a:cxn ang="0">
                <a:pos x="connsiteX27397" y="connsiteY27397"/>
              </a:cxn>
              <a:cxn ang="0">
                <a:pos x="connsiteX27398" y="connsiteY27398"/>
              </a:cxn>
              <a:cxn ang="0">
                <a:pos x="connsiteX27399" y="connsiteY27399"/>
              </a:cxn>
              <a:cxn ang="0">
                <a:pos x="connsiteX27400" y="connsiteY27400"/>
              </a:cxn>
              <a:cxn ang="0">
                <a:pos x="connsiteX27401" y="connsiteY27401"/>
              </a:cxn>
              <a:cxn ang="0">
                <a:pos x="connsiteX27402" y="connsiteY27402"/>
              </a:cxn>
              <a:cxn ang="0">
                <a:pos x="connsiteX27403" y="connsiteY27403"/>
              </a:cxn>
              <a:cxn ang="0">
                <a:pos x="connsiteX27404" y="connsiteY27404"/>
              </a:cxn>
              <a:cxn ang="0">
                <a:pos x="connsiteX27405" y="connsiteY27405"/>
              </a:cxn>
              <a:cxn ang="0">
                <a:pos x="connsiteX27406" y="connsiteY27406"/>
              </a:cxn>
              <a:cxn ang="0">
                <a:pos x="connsiteX27407" y="connsiteY27407"/>
              </a:cxn>
              <a:cxn ang="0">
                <a:pos x="connsiteX27408" y="connsiteY27408"/>
              </a:cxn>
              <a:cxn ang="0">
                <a:pos x="connsiteX27409" y="connsiteY27409"/>
              </a:cxn>
              <a:cxn ang="0">
                <a:pos x="connsiteX27410" y="connsiteY27410"/>
              </a:cxn>
              <a:cxn ang="0">
                <a:pos x="connsiteX27411" y="connsiteY27411"/>
              </a:cxn>
              <a:cxn ang="0">
                <a:pos x="connsiteX27412" y="connsiteY27412"/>
              </a:cxn>
              <a:cxn ang="0">
                <a:pos x="connsiteX27413" y="connsiteY27413"/>
              </a:cxn>
              <a:cxn ang="0">
                <a:pos x="connsiteX27414" y="connsiteY27414"/>
              </a:cxn>
              <a:cxn ang="0">
                <a:pos x="connsiteX27415" y="connsiteY27415"/>
              </a:cxn>
              <a:cxn ang="0">
                <a:pos x="connsiteX27416" y="connsiteY27416"/>
              </a:cxn>
              <a:cxn ang="0">
                <a:pos x="connsiteX27417" y="connsiteY27417"/>
              </a:cxn>
              <a:cxn ang="0">
                <a:pos x="connsiteX27418" y="connsiteY27418"/>
              </a:cxn>
              <a:cxn ang="0">
                <a:pos x="connsiteX27419" y="connsiteY27419"/>
              </a:cxn>
              <a:cxn ang="0">
                <a:pos x="connsiteX27420" y="connsiteY27420"/>
              </a:cxn>
              <a:cxn ang="0">
                <a:pos x="connsiteX27421" y="connsiteY27421"/>
              </a:cxn>
              <a:cxn ang="0">
                <a:pos x="connsiteX27422" y="connsiteY27422"/>
              </a:cxn>
              <a:cxn ang="0">
                <a:pos x="connsiteX27423" y="connsiteY27423"/>
              </a:cxn>
              <a:cxn ang="0">
                <a:pos x="connsiteX27424" y="connsiteY27424"/>
              </a:cxn>
              <a:cxn ang="0">
                <a:pos x="connsiteX27425" y="connsiteY27425"/>
              </a:cxn>
              <a:cxn ang="0">
                <a:pos x="connsiteX27426" y="connsiteY27426"/>
              </a:cxn>
              <a:cxn ang="0">
                <a:pos x="connsiteX27427" y="connsiteY27427"/>
              </a:cxn>
              <a:cxn ang="0">
                <a:pos x="connsiteX27428" y="connsiteY27428"/>
              </a:cxn>
              <a:cxn ang="0">
                <a:pos x="connsiteX27429" y="connsiteY27429"/>
              </a:cxn>
              <a:cxn ang="0">
                <a:pos x="connsiteX27430" y="connsiteY27430"/>
              </a:cxn>
              <a:cxn ang="0">
                <a:pos x="connsiteX27431" y="connsiteY27431"/>
              </a:cxn>
              <a:cxn ang="0">
                <a:pos x="connsiteX27432" y="connsiteY27432"/>
              </a:cxn>
              <a:cxn ang="0">
                <a:pos x="connsiteX27433" y="connsiteY27433"/>
              </a:cxn>
              <a:cxn ang="0">
                <a:pos x="connsiteX27434" y="connsiteY27434"/>
              </a:cxn>
              <a:cxn ang="0">
                <a:pos x="connsiteX27435" y="connsiteY27435"/>
              </a:cxn>
              <a:cxn ang="0">
                <a:pos x="connsiteX27436" y="connsiteY27436"/>
              </a:cxn>
              <a:cxn ang="0">
                <a:pos x="connsiteX27437" y="connsiteY27437"/>
              </a:cxn>
              <a:cxn ang="0">
                <a:pos x="connsiteX27438" y="connsiteY27438"/>
              </a:cxn>
              <a:cxn ang="0">
                <a:pos x="connsiteX27439" y="connsiteY27439"/>
              </a:cxn>
              <a:cxn ang="0">
                <a:pos x="connsiteX27440" y="connsiteY27440"/>
              </a:cxn>
              <a:cxn ang="0">
                <a:pos x="connsiteX27441" y="connsiteY27441"/>
              </a:cxn>
              <a:cxn ang="0">
                <a:pos x="connsiteX27442" y="connsiteY27442"/>
              </a:cxn>
              <a:cxn ang="0">
                <a:pos x="connsiteX27443" y="connsiteY27443"/>
              </a:cxn>
              <a:cxn ang="0">
                <a:pos x="connsiteX27444" y="connsiteY27444"/>
              </a:cxn>
              <a:cxn ang="0">
                <a:pos x="connsiteX27445" y="connsiteY27445"/>
              </a:cxn>
              <a:cxn ang="0">
                <a:pos x="connsiteX27446" y="connsiteY27446"/>
              </a:cxn>
              <a:cxn ang="0">
                <a:pos x="connsiteX27447" y="connsiteY27447"/>
              </a:cxn>
              <a:cxn ang="0">
                <a:pos x="connsiteX27448" y="connsiteY27448"/>
              </a:cxn>
              <a:cxn ang="0">
                <a:pos x="connsiteX27449" y="connsiteY27449"/>
              </a:cxn>
              <a:cxn ang="0">
                <a:pos x="connsiteX27450" y="connsiteY27450"/>
              </a:cxn>
              <a:cxn ang="0">
                <a:pos x="connsiteX27451" y="connsiteY27451"/>
              </a:cxn>
              <a:cxn ang="0">
                <a:pos x="connsiteX27452" y="connsiteY27452"/>
              </a:cxn>
              <a:cxn ang="0">
                <a:pos x="connsiteX27453" y="connsiteY27453"/>
              </a:cxn>
              <a:cxn ang="0">
                <a:pos x="connsiteX27454" y="connsiteY27454"/>
              </a:cxn>
              <a:cxn ang="0">
                <a:pos x="connsiteX27455" y="connsiteY27455"/>
              </a:cxn>
              <a:cxn ang="0">
                <a:pos x="connsiteX27456" y="connsiteY27456"/>
              </a:cxn>
              <a:cxn ang="0">
                <a:pos x="connsiteX27457" y="connsiteY27457"/>
              </a:cxn>
              <a:cxn ang="0">
                <a:pos x="connsiteX27458" y="connsiteY27458"/>
              </a:cxn>
              <a:cxn ang="0">
                <a:pos x="connsiteX27459" y="connsiteY27459"/>
              </a:cxn>
              <a:cxn ang="0">
                <a:pos x="connsiteX27460" y="connsiteY27460"/>
              </a:cxn>
              <a:cxn ang="0">
                <a:pos x="connsiteX27461" y="connsiteY27461"/>
              </a:cxn>
              <a:cxn ang="0">
                <a:pos x="connsiteX27462" y="connsiteY27462"/>
              </a:cxn>
              <a:cxn ang="0">
                <a:pos x="connsiteX27463" y="connsiteY27463"/>
              </a:cxn>
              <a:cxn ang="0">
                <a:pos x="connsiteX27464" y="connsiteY27464"/>
              </a:cxn>
              <a:cxn ang="0">
                <a:pos x="connsiteX27465" y="connsiteY27465"/>
              </a:cxn>
              <a:cxn ang="0">
                <a:pos x="connsiteX27466" y="connsiteY27466"/>
              </a:cxn>
              <a:cxn ang="0">
                <a:pos x="connsiteX27467" y="connsiteY27467"/>
              </a:cxn>
              <a:cxn ang="0">
                <a:pos x="connsiteX27468" y="connsiteY27468"/>
              </a:cxn>
              <a:cxn ang="0">
                <a:pos x="connsiteX27469" y="connsiteY27469"/>
              </a:cxn>
              <a:cxn ang="0">
                <a:pos x="connsiteX27470" y="connsiteY27470"/>
              </a:cxn>
              <a:cxn ang="0">
                <a:pos x="connsiteX27471" y="connsiteY27471"/>
              </a:cxn>
              <a:cxn ang="0">
                <a:pos x="connsiteX27472" y="connsiteY27472"/>
              </a:cxn>
              <a:cxn ang="0">
                <a:pos x="connsiteX27473" y="connsiteY27473"/>
              </a:cxn>
              <a:cxn ang="0">
                <a:pos x="connsiteX27474" y="connsiteY27474"/>
              </a:cxn>
              <a:cxn ang="0">
                <a:pos x="connsiteX27475" y="connsiteY27475"/>
              </a:cxn>
              <a:cxn ang="0">
                <a:pos x="connsiteX27476" y="connsiteY27476"/>
              </a:cxn>
              <a:cxn ang="0">
                <a:pos x="connsiteX27477" y="connsiteY27477"/>
              </a:cxn>
              <a:cxn ang="0">
                <a:pos x="connsiteX27478" y="connsiteY27478"/>
              </a:cxn>
              <a:cxn ang="0">
                <a:pos x="connsiteX27479" y="connsiteY27479"/>
              </a:cxn>
              <a:cxn ang="0">
                <a:pos x="connsiteX27480" y="connsiteY27480"/>
              </a:cxn>
              <a:cxn ang="0">
                <a:pos x="connsiteX27481" y="connsiteY27481"/>
              </a:cxn>
              <a:cxn ang="0">
                <a:pos x="connsiteX27482" y="connsiteY27482"/>
              </a:cxn>
              <a:cxn ang="0">
                <a:pos x="connsiteX27483" y="connsiteY27483"/>
              </a:cxn>
              <a:cxn ang="0">
                <a:pos x="connsiteX27484" y="connsiteY27484"/>
              </a:cxn>
              <a:cxn ang="0">
                <a:pos x="connsiteX27485" y="connsiteY27485"/>
              </a:cxn>
              <a:cxn ang="0">
                <a:pos x="connsiteX27486" y="connsiteY27486"/>
              </a:cxn>
              <a:cxn ang="0">
                <a:pos x="connsiteX27487" y="connsiteY27487"/>
              </a:cxn>
              <a:cxn ang="0">
                <a:pos x="connsiteX27488" y="connsiteY27488"/>
              </a:cxn>
              <a:cxn ang="0">
                <a:pos x="connsiteX27489" y="connsiteY27489"/>
              </a:cxn>
              <a:cxn ang="0">
                <a:pos x="connsiteX27490" y="connsiteY27490"/>
              </a:cxn>
              <a:cxn ang="0">
                <a:pos x="connsiteX27491" y="connsiteY27491"/>
              </a:cxn>
              <a:cxn ang="0">
                <a:pos x="connsiteX27492" y="connsiteY27492"/>
              </a:cxn>
              <a:cxn ang="0">
                <a:pos x="connsiteX27493" y="connsiteY27493"/>
              </a:cxn>
              <a:cxn ang="0">
                <a:pos x="connsiteX27494" y="connsiteY27494"/>
              </a:cxn>
              <a:cxn ang="0">
                <a:pos x="connsiteX27495" y="connsiteY27495"/>
              </a:cxn>
              <a:cxn ang="0">
                <a:pos x="connsiteX27496" y="connsiteY27496"/>
              </a:cxn>
              <a:cxn ang="0">
                <a:pos x="connsiteX27497" y="connsiteY27497"/>
              </a:cxn>
              <a:cxn ang="0">
                <a:pos x="connsiteX27498" y="connsiteY27498"/>
              </a:cxn>
              <a:cxn ang="0">
                <a:pos x="connsiteX27499" y="connsiteY27499"/>
              </a:cxn>
              <a:cxn ang="0">
                <a:pos x="connsiteX27500" y="connsiteY27500"/>
              </a:cxn>
              <a:cxn ang="0">
                <a:pos x="connsiteX27501" y="connsiteY27501"/>
              </a:cxn>
              <a:cxn ang="0">
                <a:pos x="connsiteX27502" y="connsiteY27502"/>
              </a:cxn>
              <a:cxn ang="0">
                <a:pos x="connsiteX27503" y="connsiteY27503"/>
              </a:cxn>
              <a:cxn ang="0">
                <a:pos x="connsiteX27504" y="connsiteY27504"/>
              </a:cxn>
              <a:cxn ang="0">
                <a:pos x="connsiteX27505" y="connsiteY27505"/>
              </a:cxn>
              <a:cxn ang="0">
                <a:pos x="connsiteX27506" y="connsiteY27506"/>
              </a:cxn>
              <a:cxn ang="0">
                <a:pos x="connsiteX27507" y="connsiteY27507"/>
              </a:cxn>
              <a:cxn ang="0">
                <a:pos x="connsiteX27508" y="connsiteY27508"/>
              </a:cxn>
              <a:cxn ang="0">
                <a:pos x="connsiteX27509" y="connsiteY27509"/>
              </a:cxn>
              <a:cxn ang="0">
                <a:pos x="connsiteX27510" y="connsiteY27510"/>
              </a:cxn>
              <a:cxn ang="0">
                <a:pos x="connsiteX27511" y="connsiteY27511"/>
              </a:cxn>
              <a:cxn ang="0">
                <a:pos x="connsiteX27512" y="connsiteY27512"/>
              </a:cxn>
              <a:cxn ang="0">
                <a:pos x="connsiteX27513" y="connsiteY27513"/>
              </a:cxn>
              <a:cxn ang="0">
                <a:pos x="connsiteX27514" y="connsiteY27514"/>
              </a:cxn>
              <a:cxn ang="0">
                <a:pos x="connsiteX27515" y="connsiteY27515"/>
              </a:cxn>
              <a:cxn ang="0">
                <a:pos x="connsiteX27516" y="connsiteY27516"/>
              </a:cxn>
              <a:cxn ang="0">
                <a:pos x="connsiteX27517" y="connsiteY27517"/>
              </a:cxn>
              <a:cxn ang="0">
                <a:pos x="connsiteX27518" y="connsiteY27518"/>
              </a:cxn>
              <a:cxn ang="0">
                <a:pos x="connsiteX27519" y="connsiteY27519"/>
              </a:cxn>
              <a:cxn ang="0">
                <a:pos x="connsiteX27520" y="connsiteY27520"/>
              </a:cxn>
              <a:cxn ang="0">
                <a:pos x="connsiteX27521" y="connsiteY27521"/>
              </a:cxn>
              <a:cxn ang="0">
                <a:pos x="connsiteX27522" y="connsiteY27522"/>
              </a:cxn>
              <a:cxn ang="0">
                <a:pos x="connsiteX27523" y="connsiteY27523"/>
              </a:cxn>
              <a:cxn ang="0">
                <a:pos x="connsiteX27524" y="connsiteY27524"/>
              </a:cxn>
              <a:cxn ang="0">
                <a:pos x="connsiteX27525" y="connsiteY27525"/>
              </a:cxn>
              <a:cxn ang="0">
                <a:pos x="connsiteX27526" y="connsiteY27526"/>
              </a:cxn>
              <a:cxn ang="0">
                <a:pos x="connsiteX27527" y="connsiteY27527"/>
              </a:cxn>
              <a:cxn ang="0">
                <a:pos x="connsiteX27528" y="connsiteY27528"/>
              </a:cxn>
              <a:cxn ang="0">
                <a:pos x="connsiteX27529" y="connsiteY27529"/>
              </a:cxn>
              <a:cxn ang="0">
                <a:pos x="connsiteX27530" y="connsiteY27530"/>
              </a:cxn>
              <a:cxn ang="0">
                <a:pos x="connsiteX27531" y="connsiteY27531"/>
              </a:cxn>
              <a:cxn ang="0">
                <a:pos x="connsiteX27532" y="connsiteY27532"/>
              </a:cxn>
              <a:cxn ang="0">
                <a:pos x="connsiteX27533" y="connsiteY27533"/>
              </a:cxn>
              <a:cxn ang="0">
                <a:pos x="connsiteX27534" y="connsiteY27534"/>
              </a:cxn>
              <a:cxn ang="0">
                <a:pos x="connsiteX27535" y="connsiteY27535"/>
              </a:cxn>
              <a:cxn ang="0">
                <a:pos x="connsiteX27536" y="connsiteY27536"/>
              </a:cxn>
              <a:cxn ang="0">
                <a:pos x="connsiteX27537" y="connsiteY27537"/>
              </a:cxn>
              <a:cxn ang="0">
                <a:pos x="connsiteX27538" y="connsiteY27538"/>
              </a:cxn>
              <a:cxn ang="0">
                <a:pos x="connsiteX27539" y="connsiteY27539"/>
              </a:cxn>
              <a:cxn ang="0">
                <a:pos x="connsiteX27540" y="connsiteY27540"/>
              </a:cxn>
              <a:cxn ang="0">
                <a:pos x="connsiteX27541" y="connsiteY27541"/>
              </a:cxn>
              <a:cxn ang="0">
                <a:pos x="connsiteX27542" y="connsiteY27542"/>
              </a:cxn>
              <a:cxn ang="0">
                <a:pos x="connsiteX27543" y="connsiteY27543"/>
              </a:cxn>
              <a:cxn ang="0">
                <a:pos x="connsiteX27544" y="connsiteY27544"/>
              </a:cxn>
              <a:cxn ang="0">
                <a:pos x="connsiteX27545" y="connsiteY27545"/>
              </a:cxn>
              <a:cxn ang="0">
                <a:pos x="connsiteX27546" y="connsiteY27546"/>
              </a:cxn>
              <a:cxn ang="0">
                <a:pos x="connsiteX27547" y="connsiteY27547"/>
              </a:cxn>
              <a:cxn ang="0">
                <a:pos x="connsiteX27548" y="connsiteY27548"/>
              </a:cxn>
              <a:cxn ang="0">
                <a:pos x="connsiteX27549" y="connsiteY27549"/>
              </a:cxn>
              <a:cxn ang="0">
                <a:pos x="connsiteX27550" y="connsiteY27550"/>
              </a:cxn>
              <a:cxn ang="0">
                <a:pos x="connsiteX27551" y="connsiteY27551"/>
              </a:cxn>
              <a:cxn ang="0">
                <a:pos x="connsiteX27552" y="connsiteY27552"/>
              </a:cxn>
              <a:cxn ang="0">
                <a:pos x="connsiteX27553" y="connsiteY27553"/>
              </a:cxn>
              <a:cxn ang="0">
                <a:pos x="connsiteX27554" y="connsiteY27554"/>
              </a:cxn>
              <a:cxn ang="0">
                <a:pos x="connsiteX27555" y="connsiteY27555"/>
              </a:cxn>
              <a:cxn ang="0">
                <a:pos x="connsiteX27556" y="connsiteY27556"/>
              </a:cxn>
              <a:cxn ang="0">
                <a:pos x="connsiteX27557" y="connsiteY27557"/>
              </a:cxn>
              <a:cxn ang="0">
                <a:pos x="connsiteX27558" y="connsiteY27558"/>
              </a:cxn>
              <a:cxn ang="0">
                <a:pos x="connsiteX27559" y="connsiteY27559"/>
              </a:cxn>
              <a:cxn ang="0">
                <a:pos x="connsiteX27560" y="connsiteY27560"/>
              </a:cxn>
              <a:cxn ang="0">
                <a:pos x="connsiteX27561" y="connsiteY27561"/>
              </a:cxn>
              <a:cxn ang="0">
                <a:pos x="connsiteX27562" y="connsiteY27562"/>
              </a:cxn>
              <a:cxn ang="0">
                <a:pos x="connsiteX27563" y="connsiteY27563"/>
              </a:cxn>
              <a:cxn ang="0">
                <a:pos x="connsiteX27564" y="connsiteY27564"/>
              </a:cxn>
              <a:cxn ang="0">
                <a:pos x="connsiteX27565" y="connsiteY27565"/>
              </a:cxn>
              <a:cxn ang="0">
                <a:pos x="connsiteX27566" y="connsiteY27566"/>
              </a:cxn>
              <a:cxn ang="0">
                <a:pos x="connsiteX27567" y="connsiteY27567"/>
              </a:cxn>
              <a:cxn ang="0">
                <a:pos x="connsiteX27568" y="connsiteY27568"/>
              </a:cxn>
              <a:cxn ang="0">
                <a:pos x="connsiteX27569" y="connsiteY27569"/>
              </a:cxn>
              <a:cxn ang="0">
                <a:pos x="connsiteX27570" y="connsiteY27570"/>
              </a:cxn>
              <a:cxn ang="0">
                <a:pos x="connsiteX27571" y="connsiteY27571"/>
              </a:cxn>
              <a:cxn ang="0">
                <a:pos x="connsiteX27572" y="connsiteY27572"/>
              </a:cxn>
              <a:cxn ang="0">
                <a:pos x="connsiteX27573" y="connsiteY27573"/>
              </a:cxn>
              <a:cxn ang="0">
                <a:pos x="connsiteX27574" y="connsiteY27574"/>
              </a:cxn>
              <a:cxn ang="0">
                <a:pos x="connsiteX27575" y="connsiteY27575"/>
              </a:cxn>
              <a:cxn ang="0">
                <a:pos x="connsiteX27576" y="connsiteY27576"/>
              </a:cxn>
              <a:cxn ang="0">
                <a:pos x="connsiteX27577" y="connsiteY27577"/>
              </a:cxn>
              <a:cxn ang="0">
                <a:pos x="connsiteX27578" y="connsiteY27578"/>
              </a:cxn>
              <a:cxn ang="0">
                <a:pos x="connsiteX27579" y="connsiteY27579"/>
              </a:cxn>
              <a:cxn ang="0">
                <a:pos x="connsiteX27580" y="connsiteY27580"/>
              </a:cxn>
              <a:cxn ang="0">
                <a:pos x="connsiteX27581" y="connsiteY27581"/>
              </a:cxn>
              <a:cxn ang="0">
                <a:pos x="connsiteX27582" y="connsiteY27582"/>
              </a:cxn>
              <a:cxn ang="0">
                <a:pos x="connsiteX27583" y="connsiteY27583"/>
              </a:cxn>
              <a:cxn ang="0">
                <a:pos x="connsiteX27584" y="connsiteY27584"/>
              </a:cxn>
              <a:cxn ang="0">
                <a:pos x="connsiteX27585" y="connsiteY27585"/>
              </a:cxn>
              <a:cxn ang="0">
                <a:pos x="connsiteX27586" y="connsiteY27586"/>
              </a:cxn>
              <a:cxn ang="0">
                <a:pos x="connsiteX27587" y="connsiteY27587"/>
              </a:cxn>
              <a:cxn ang="0">
                <a:pos x="connsiteX27588" y="connsiteY27588"/>
              </a:cxn>
              <a:cxn ang="0">
                <a:pos x="connsiteX27589" y="connsiteY27589"/>
              </a:cxn>
              <a:cxn ang="0">
                <a:pos x="connsiteX27590" y="connsiteY27590"/>
              </a:cxn>
              <a:cxn ang="0">
                <a:pos x="connsiteX27591" y="connsiteY27591"/>
              </a:cxn>
              <a:cxn ang="0">
                <a:pos x="connsiteX27592" y="connsiteY27592"/>
              </a:cxn>
              <a:cxn ang="0">
                <a:pos x="connsiteX27593" y="connsiteY27593"/>
              </a:cxn>
              <a:cxn ang="0">
                <a:pos x="connsiteX27594" y="connsiteY27594"/>
              </a:cxn>
              <a:cxn ang="0">
                <a:pos x="connsiteX27595" y="connsiteY27595"/>
              </a:cxn>
              <a:cxn ang="0">
                <a:pos x="connsiteX27596" y="connsiteY27596"/>
              </a:cxn>
              <a:cxn ang="0">
                <a:pos x="connsiteX27597" y="connsiteY27597"/>
              </a:cxn>
              <a:cxn ang="0">
                <a:pos x="connsiteX27598" y="connsiteY27598"/>
              </a:cxn>
              <a:cxn ang="0">
                <a:pos x="connsiteX27599" y="connsiteY27599"/>
              </a:cxn>
              <a:cxn ang="0">
                <a:pos x="connsiteX27600" y="connsiteY27600"/>
              </a:cxn>
              <a:cxn ang="0">
                <a:pos x="connsiteX27601" y="connsiteY27601"/>
              </a:cxn>
              <a:cxn ang="0">
                <a:pos x="connsiteX27602" y="connsiteY27602"/>
              </a:cxn>
              <a:cxn ang="0">
                <a:pos x="connsiteX27603" y="connsiteY27603"/>
              </a:cxn>
              <a:cxn ang="0">
                <a:pos x="connsiteX27604" y="connsiteY27604"/>
              </a:cxn>
              <a:cxn ang="0">
                <a:pos x="connsiteX27605" y="connsiteY27605"/>
              </a:cxn>
              <a:cxn ang="0">
                <a:pos x="connsiteX27606" y="connsiteY27606"/>
              </a:cxn>
              <a:cxn ang="0">
                <a:pos x="connsiteX27607" y="connsiteY27607"/>
              </a:cxn>
              <a:cxn ang="0">
                <a:pos x="connsiteX27608" y="connsiteY27608"/>
              </a:cxn>
              <a:cxn ang="0">
                <a:pos x="connsiteX27609" y="connsiteY27609"/>
              </a:cxn>
              <a:cxn ang="0">
                <a:pos x="connsiteX27610" y="connsiteY27610"/>
              </a:cxn>
              <a:cxn ang="0">
                <a:pos x="connsiteX27611" y="connsiteY27611"/>
              </a:cxn>
              <a:cxn ang="0">
                <a:pos x="connsiteX27612" y="connsiteY27612"/>
              </a:cxn>
              <a:cxn ang="0">
                <a:pos x="connsiteX27613" y="connsiteY27613"/>
              </a:cxn>
              <a:cxn ang="0">
                <a:pos x="connsiteX27614" y="connsiteY27614"/>
              </a:cxn>
              <a:cxn ang="0">
                <a:pos x="connsiteX27615" y="connsiteY27615"/>
              </a:cxn>
              <a:cxn ang="0">
                <a:pos x="connsiteX27616" y="connsiteY27616"/>
              </a:cxn>
              <a:cxn ang="0">
                <a:pos x="connsiteX27617" y="connsiteY27617"/>
              </a:cxn>
              <a:cxn ang="0">
                <a:pos x="connsiteX27618" y="connsiteY27618"/>
              </a:cxn>
              <a:cxn ang="0">
                <a:pos x="connsiteX27619" y="connsiteY27619"/>
              </a:cxn>
              <a:cxn ang="0">
                <a:pos x="connsiteX27620" y="connsiteY27620"/>
              </a:cxn>
              <a:cxn ang="0">
                <a:pos x="connsiteX27621" y="connsiteY27621"/>
              </a:cxn>
              <a:cxn ang="0">
                <a:pos x="connsiteX27622" y="connsiteY27622"/>
              </a:cxn>
              <a:cxn ang="0">
                <a:pos x="connsiteX27623" y="connsiteY27623"/>
              </a:cxn>
              <a:cxn ang="0">
                <a:pos x="connsiteX27624" y="connsiteY27624"/>
              </a:cxn>
              <a:cxn ang="0">
                <a:pos x="connsiteX27625" y="connsiteY27625"/>
              </a:cxn>
              <a:cxn ang="0">
                <a:pos x="connsiteX27626" y="connsiteY27626"/>
              </a:cxn>
              <a:cxn ang="0">
                <a:pos x="connsiteX27627" y="connsiteY27627"/>
              </a:cxn>
              <a:cxn ang="0">
                <a:pos x="connsiteX27628" y="connsiteY27628"/>
              </a:cxn>
              <a:cxn ang="0">
                <a:pos x="connsiteX27629" y="connsiteY27629"/>
              </a:cxn>
              <a:cxn ang="0">
                <a:pos x="connsiteX27630" y="connsiteY27630"/>
              </a:cxn>
              <a:cxn ang="0">
                <a:pos x="connsiteX27631" y="connsiteY27631"/>
              </a:cxn>
              <a:cxn ang="0">
                <a:pos x="connsiteX27632" y="connsiteY27632"/>
              </a:cxn>
              <a:cxn ang="0">
                <a:pos x="connsiteX27633" y="connsiteY27633"/>
              </a:cxn>
              <a:cxn ang="0">
                <a:pos x="connsiteX27634" y="connsiteY27634"/>
              </a:cxn>
              <a:cxn ang="0">
                <a:pos x="connsiteX27635" y="connsiteY27635"/>
              </a:cxn>
              <a:cxn ang="0">
                <a:pos x="connsiteX27636" y="connsiteY27636"/>
              </a:cxn>
              <a:cxn ang="0">
                <a:pos x="connsiteX27637" y="connsiteY27637"/>
              </a:cxn>
              <a:cxn ang="0">
                <a:pos x="connsiteX27638" y="connsiteY27638"/>
              </a:cxn>
              <a:cxn ang="0">
                <a:pos x="connsiteX27639" y="connsiteY27639"/>
              </a:cxn>
              <a:cxn ang="0">
                <a:pos x="connsiteX27640" y="connsiteY27640"/>
              </a:cxn>
              <a:cxn ang="0">
                <a:pos x="connsiteX27641" y="connsiteY27641"/>
              </a:cxn>
              <a:cxn ang="0">
                <a:pos x="connsiteX27642" y="connsiteY27642"/>
              </a:cxn>
              <a:cxn ang="0">
                <a:pos x="connsiteX27643" y="connsiteY27643"/>
              </a:cxn>
              <a:cxn ang="0">
                <a:pos x="connsiteX27644" y="connsiteY27644"/>
              </a:cxn>
              <a:cxn ang="0">
                <a:pos x="connsiteX27645" y="connsiteY27645"/>
              </a:cxn>
              <a:cxn ang="0">
                <a:pos x="connsiteX27646" y="connsiteY27646"/>
              </a:cxn>
              <a:cxn ang="0">
                <a:pos x="connsiteX27647" y="connsiteY27647"/>
              </a:cxn>
              <a:cxn ang="0">
                <a:pos x="connsiteX27648" y="connsiteY27648"/>
              </a:cxn>
              <a:cxn ang="0">
                <a:pos x="connsiteX27649" y="connsiteY27649"/>
              </a:cxn>
              <a:cxn ang="0">
                <a:pos x="connsiteX27650" y="connsiteY27650"/>
              </a:cxn>
              <a:cxn ang="0">
                <a:pos x="connsiteX27651" y="connsiteY27651"/>
              </a:cxn>
              <a:cxn ang="0">
                <a:pos x="connsiteX27652" y="connsiteY27652"/>
              </a:cxn>
              <a:cxn ang="0">
                <a:pos x="connsiteX27653" y="connsiteY27653"/>
              </a:cxn>
              <a:cxn ang="0">
                <a:pos x="connsiteX27654" y="connsiteY27654"/>
              </a:cxn>
              <a:cxn ang="0">
                <a:pos x="connsiteX27655" y="connsiteY27655"/>
              </a:cxn>
              <a:cxn ang="0">
                <a:pos x="connsiteX27656" y="connsiteY27656"/>
              </a:cxn>
              <a:cxn ang="0">
                <a:pos x="connsiteX27657" y="connsiteY27657"/>
              </a:cxn>
              <a:cxn ang="0">
                <a:pos x="connsiteX27658" y="connsiteY27658"/>
              </a:cxn>
              <a:cxn ang="0">
                <a:pos x="connsiteX27659" y="connsiteY27659"/>
              </a:cxn>
              <a:cxn ang="0">
                <a:pos x="connsiteX27660" y="connsiteY27660"/>
              </a:cxn>
              <a:cxn ang="0">
                <a:pos x="connsiteX27661" y="connsiteY27661"/>
              </a:cxn>
              <a:cxn ang="0">
                <a:pos x="connsiteX27662" y="connsiteY27662"/>
              </a:cxn>
              <a:cxn ang="0">
                <a:pos x="connsiteX27663" y="connsiteY27663"/>
              </a:cxn>
              <a:cxn ang="0">
                <a:pos x="connsiteX27664" y="connsiteY27664"/>
              </a:cxn>
              <a:cxn ang="0">
                <a:pos x="connsiteX27665" y="connsiteY27665"/>
              </a:cxn>
              <a:cxn ang="0">
                <a:pos x="connsiteX27666" y="connsiteY27666"/>
              </a:cxn>
              <a:cxn ang="0">
                <a:pos x="connsiteX27667" y="connsiteY27667"/>
              </a:cxn>
              <a:cxn ang="0">
                <a:pos x="connsiteX27668" y="connsiteY27668"/>
              </a:cxn>
              <a:cxn ang="0">
                <a:pos x="connsiteX27669" y="connsiteY27669"/>
              </a:cxn>
              <a:cxn ang="0">
                <a:pos x="connsiteX27670" y="connsiteY27670"/>
              </a:cxn>
              <a:cxn ang="0">
                <a:pos x="connsiteX27671" y="connsiteY27671"/>
              </a:cxn>
              <a:cxn ang="0">
                <a:pos x="connsiteX27672" y="connsiteY27672"/>
              </a:cxn>
              <a:cxn ang="0">
                <a:pos x="connsiteX27673" y="connsiteY27673"/>
              </a:cxn>
              <a:cxn ang="0">
                <a:pos x="connsiteX27674" y="connsiteY27674"/>
              </a:cxn>
              <a:cxn ang="0">
                <a:pos x="connsiteX27675" y="connsiteY27675"/>
              </a:cxn>
              <a:cxn ang="0">
                <a:pos x="connsiteX27676" y="connsiteY27676"/>
              </a:cxn>
              <a:cxn ang="0">
                <a:pos x="connsiteX27677" y="connsiteY27677"/>
              </a:cxn>
              <a:cxn ang="0">
                <a:pos x="connsiteX27678" y="connsiteY27678"/>
              </a:cxn>
              <a:cxn ang="0">
                <a:pos x="connsiteX27679" y="connsiteY27679"/>
              </a:cxn>
              <a:cxn ang="0">
                <a:pos x="connsiteX27680" y="connsiteY27680"/>
              </a:cxn>
              <a:cxn ang="0">
                <a:pos x="connsiteX27681" y="connsiteY27681"/>
              </a:cxn>
              <a:cxn ang="0">
                <a:pos x="connsiteX27682" y="connsiteY27682"/>
              </a:cxn>
              <a:cxn ang="0">
                <a:pos x="connsiteX27683" y="connsiteY27683"/>
              </a:cxn>
              <a:cxn ang="0">
                <a:pos x="connsiteX27684" y="connsiteY27684"/>
              </a:cxn>
              <a:cxn ang="0">
                <a:pos x="connsiteX27685" y="connsiteY27685"/>
              </a:cxn>
              <a:cxn ang="0">
                <a:pos x="connsiteX27686" y="connsiteY27686"/>
              </a:cxn>
              <a:cxn ang="0">
                <a:pos x="connsiteX27687" y="connsiteY27687"/>
              </a:cxn>
              <a:cxn ang="0">
                <a:pos x="connsiteX27688" y="connsiteY27688"/>
              </a:cxn>
              <a:cxn ang="0">
                <a:pos x="connsiteX27689" y="connsiteY27689"/>
              </a:cxn>
              <a:cxn ang="0">
                <a:pos x="connsiteX27690" y="connsiteY27690"/>
              </a:cxn>
              <a:cxn ang="0">
                <a:pos x="connsiteX27691" y="connsiteY27691"/>
              </a:cxn>
              <a:cxn ang="0">
                <a:pos x="connsiteX27692" y="connsiteY27692"/>
              </a:cxn>
              <a:cxn ang="0">
                <a:pos x="connsiteX27693" y="connsiteY27693"/>
              </a:cxn>
              <a:cxn ang="0">
                <a:pos x="connsiteX27694" y="connsiteY27694"/>
              </a:cxn>
              <a:cxn ang="0">
                <a:pos x="connsiteX27695" y="connsiteY27695"/>
              </a:cxn>
              <a:cxn ang="0">
                <a:pos x="connsiteX27696" y="connsiteY27696"/>
              </a:cxn>
              <a:cxn ang="0">
                <a:pos x="connsiteX27697" y="connsiteY27697"/>
              </a:cxn>
              <a:cxn ang="0">
                <a:pos x="connsiteX27698" y="connsiteY27698"/>
              </a:cxn>
              <a:cxn ang="0">
                <a:pos x="connsiteX27699" y="connsiteY27699"/>
              </a:cxn>
              <a:cxn ang="0">
                <a:pos x="connsiteX27700" y="connsiteY27700"/>
              </a:cxn>
              <a:cxn ang="0">
                <a:pos x="connsiteX27701" y="connsiteY27701"/>
              </a:cxn>
              <a:cxn ang="0">
                <a:pos x="connsiteX27702" y="connsiteY27702"/>
              </a:cxn>
              <a:cxn ang="0">
                <a:pos x="connsiteX27703" y="connsiteY27703"/>
              </a:cxn>
              <a:cxn ang="0">
                <a:pos x="connsiteX27704" y="connsiteY27704"/>
              </a:cxn>
              <a:cxn ang="0">
                <a:pos x="connsiteX27705" y="connsiteY27705"/>
              </a:cxn>
              <a:cxn ang="0">
                <a:pos x="connsiteX27706" y="connsiteY27706"/>
              </a:cxn>
              <a:cxn ang="0">
                <a:pos x="connsiteX27707" y="connsiteY27707"/>
              </a:cxn>
              <a:cxn ang="0">
                <a:pos x="connsiteX27708" y="connsiteY27708"/>
              </a:cxn>
              <a:cxn ang="0">
                <a:pos x="connsiteX27709" y="connsiteY27709"/>
              </a:cxn>
              <a:cxn ang="0">
                <a:pos x="connsiteX27710" y="connsiteY27710"/>
              </a:cxn>
              <a:cxn ang="0">
                <a:pos x="connsiteX27711" y="connsiteY27711"/>
              </a:cxn>
              <a:cxn ang="0">
                <a:pos x="connsiteX27712" y="connsiteY27712"/>
              </a:cxn>
              <a:cxn ang="0">
                <a:pos x="connsiteX27713" y="connsiteY27713"/>
              </a:cxn>
              <a:cxn ang="0">
                <a:pos x="connsiteX27714" y="connsiteY27714"/>
              </a:cxn>
              <a:cxn ang="0">
                <a:pos x="connsiteX27715" y="connsiteY27715"/>
              </a:cxn>
              <a:cxn ang="0">
                <a:pos x="connsiteX27716" y="connsiteY27716"/>
              </a:cxn>
              <a:cxn ang="0">
                <a:pos x="connsiteX27717" y="connsiteY27717"/>
              </a:cxn>
              <a:cxn ang="0">
                <a:pos x="connsiteX27718" y="connsiteY27718"/>
              </a:cxn>
              <a:cxn ang="0">
                <a:pos x="connsiteX27719" y="connsiteY27719"/>
              </a:cxn>
              <a:cxn ang="0">
                <a:pos x="connsiteX27720" y="connsiteY27720"/>
              </a:cxn>
              <a:cxn ang="0">
                <a:pos x="connsiteX27721" y="connsiteY27721"/>
              </a:cxn>
              <a:cxn ang="0">
                <a:pos x="connsiteX27722" y="connsiteY27722"/>
              </a:cxn>
              <a:cxn ang="0">
                <a:pos x="connsiteX27723" y="connsiteY27723"/>
              </a:cxn>
              <a:cxn ang="0">
                <a:pos x="connsiteX27724" y="connsiteY27724"/>
              </a:cxn>
              <a:cxn ang="0">
                <a:pos x="connsiteX27725" y="connsiteY27725"/>
              </a:cxn>
              <a:cxn ang="0">
                <a:pos x="connsiteX27726" y="connsiteY27726"/>
              </a:cxn>
              <a:cxn ang="0">
                <a:pos x="connsiteX27727" y="connsiteY27727"/>
              </a:cxn>
              <a:cxn ang="0">
                <a:pos x="connsiteX27728" y="connsiteY27728"/>
              </a:cxn>
              <a:cxn ang="0">
                <a:pos x="connsiteX27729" y="connsiteY27729"/>
              </a:cxn>
              <a:cxn ang="0">
                <a:pos x="connsiteX27730" y="connsiteY27730"/>
              </a:cxn>
              <a:cxn ang="0">
                <a:pos x="connsiteX27731" y="connsiteY27731"/>
              </a:cxn>
              <a:cxn ang="0">
                <a:pos x="connsiteX27732" y="connsiteY27732"/>
              </a:cxn>
              <a:cxn ang="0">
                <a:pos x="connsiteX27733" y="connsiteY27733"/>
              </a:cxn>
              <a:cxn ang="0">
                <a:pos x="connsiteX27734" y="connsiteY27734"/>
              </a:cxn>
              <a:cxn ang="0">
                <a:pos x="connsiteX27735" y="connsiteY27735"/>
              </a:cxn>
              <a:cxn ang="0">
                <a:pos x="connsiteX27736" y="connsiteY27736"/>
              </a:cxn>
              <a:cxn ang="0">
                <a:pos x="connsiteX27737" y="connsiteY27737"/>
              </a:cxn>
              <a:cxn ang="0">
                <a:pos x="connsiteX27738" y="connsiteY27738"/>
              </a:cxn>
              <a:cxn ang="0">
                <a:pos x="connsiteX27739" y="connsiteY27739"/>
              </a:cxn>
              <a:cxn ang="0">
                <a:pos x="connsiteX27740" y="connsiteY27740"/>
              </a:cxn>
              <a:cxn ang="0">
                <a:pos x="connsiteX27741" y="connsiteY27741"/>
              </a:cxn>
              <a:cxn ang="0">
                <a:pos x="connsiteX27742" y="connsiteY27742"/>
              </a:cxn>
              <a:cxn ang="0">
                <a:pos x="connsiteX27743" y="connsiteY27743"/>
              </a:cxn>
              <a:cxn ang="0">
                <a:pos x="connsiteX27744" y="connsiteY27744"/>
              </a:cxn>
              <a:cxn ang="0">
                <a:pos x="connsiteX27745" y="connsiteY27745"/>
              </a:cxn>
              <a:cxn ang="0">
                <a:pos x="connsiteX27746" y="connsiteY27746"/>
              </a:cxn>
              <a:cxn ang="0">
                <a:pos x="connsiteX27747" y="connsiteY27747"/>
              </a:cxn>
              <a:cxn ang="0">
                <a:pos x="connsiteX27748" y="connsiteY27748"/>
              </a:cxn>
              <a:cxn ang="0">
                <a:pos x="connsiteX27749" y="connsiteY27749"/>
              </a:cxn>
              <a:cxn ang="0">
                <a:pos x="connsiteX27750" y="connsiteY27750"/>
              </a:cxn>
              <a:cxn ang="0">
                <a:pos x="connsiteX27751" y="connsiteY27751"/>
              </a:cxn>
              <a:cxn ang="0">
                <a:pos x="connsiteX27752" y="connsiteY27752"/>
              </a:cxn>
              <a:cxn ang="0">
                <a:pos x="connsiteX27753" y="connsiteY27753"/>
              </a:cxn>
              <a:cxn ang="0">
                <a:pos x="connsiteX27754" y="connsiteY27754"/>
              </a:cxn>
              <a:cxn ang="0">
                <a:pos x="connsiteX27755" y="connsiteY27755"/>
              </a:cxn>
              <a:cxn ang="0">
                <a:pos x="connsiteX27756" y="connsiteY27756"/>
              </a:cxn>
              <a:cxn ang="0">
                <a:pos x="connsiteX27757" y="connsiteY27757"/>
              </a:cxn>
              <a:cxn ang="0">
                <a:pos x="connsiteX27758" y="connsiteY27758"/>
              </a:cxn>
              <a:cxn ang="0">
                <a:pos x="connsiteX27759" y="connsiteY27759"/>
              </a:cxn>
              <a:cxn ang="0">
                <a:pos x="connsiteX27760" y="connsiteY27760"/>
              </a:cxn>
              <a:cxn ang="0">
                <a:pos x="connsiteX27761" y="connsiteY27761"/>
              </a:cxn>
              <a:cxn ang="0">
                <a:pos x="connsiteX27762" y="connsiteY27762"/>
              </a:cxn>
              <a:cxn ang="0">
                <a:pos x="connsiteX27763" y="connsiteY27763"/>
              </a:cxn>
              <a:cxn ang="0">
                <a:pos x="connsiteX27764" y="connsiteY27764"/>
              </a:cxn>
              <a:cxn ang="0">
                <a:pos x="connsiteX27765" y="connsiteY27765"/>
              </a:cxn>
              <a:cxn ang="0">
                <a:pos x="connsiteX27766" y="connsiteY27766"/>
              </a:cxn>
              <a:cxn ang="0">
                <a:pos x="connsiteX27767" y="connsiteY27767"/>
              </a:cxn>
              <a:cxn ang="0">
                <a:pos x="connsiteX27768" y="connsiteY27768"/>
              </a:cxn>
              <a:cxn ang="0">
                <a:pos x="connsiteX27769" y="connsiteY27769"/>
              </a:cxn>
              <a:cxn ang="0">
                <a:pos x="connsiteX27770" y="connsiteY27770"/>
              </a:cxn>
              <a:cxn ang="0">
                <a:pos x="connsiteX27771" y="connsiteY27771"/>
              </a:cxn>
              <a:cxn ang="0">
                <a:pos x="connsiteX27772" y="connsiteY27772"/>
              </a:cxn>
              <a:cxn ang="0">
                <a:pos x="connsiteX27773" y="connsiteY27773"/>
              </a:cxn>
              <a:cxn ang="0">
                <a:pos x="connsiteX27774" y="connsiteY27774"/>
              </a:cxn>
              <a:cxn ang="0">
                <a:pos x="connsiteX27775" y="connsiteY27775"/>
              </a:cxn>
              <a:cxn ang="0">
                <a:pos x="connsiteX27776" y="connsiteY27776"/>
              </a:cxn>
              <a:cxn ang="0">
                <a:pos x="connsiteX27777" y="connsiteY27777"/>
              </a:cxn>
              <a:cxn ang="0">
                <a:pos x="connsiteX27778" y="connsiteY27778"/>
              </a:cxn>
              <a:cxn ang="0">
                <a:pos x="connsiteX27779" y="connsiteY27779"/>
              </a:cxn>
              <a:cxn ang="0">
                <a:pos x="connsiteX27780" y="connsiteY27780"/>
              </a:cxn>
              <a:cxn ang="0">
                <a:pos x="connsiteX27781" y="connsiteY27781"/>
              </a:cxn>
              <a:cxn ang="0">
                <a:pos x="connsiteX27782" y="connsiteY27782"/>
              </a:cxn>
              <a:cxn ang="0">
                <a:pos x="connsiteX27783" y="connsiteY27783"/>
              </a:cxn>
              <a:cxn ang="0">
                <a:pos x="connsiteX27784" y="connsiteY27784"/>
              </a:cxn>
              <a:cxn ang="0">
                <a:pos x="connsiteX27785" y="connsiteY27785"/>
              </a:cxn>
              <a:cxn ang="0">
                <a:pos x="connsiteX27786" y="connsiteY27786"/>
              </a:cxn>
              <a:cxn ang="0">
                <a:pos x="connsiteX27787" y="connsiteY27787"/>
              </a:cxn>
              <a:cxn ang="0">
                <a:pos x="connsiteX27788" y="connsiteY27788"/>
              </a:cxn>
              <a:cxn ang="0">
                <a:pos x="connsiteX27789" y="connsiteY27789"/>
              </a:cxn>
              <a:cxn ang="0">
                <a:pos x="connsiteX27790" y="connsiteY27790"/>
              </a:cxn>
              <a:cxn ang="0">
                <a:pos x="connsiteX27791" y="connsiteY27791"/>
              </a:cxn>
              <a:cxn ang="0">
                <a:pos x="connsiteX27792" y="connsiteY27792"/>
              </a:cxn>
              <a:cxn ang="0">
                <a:pos x="connsiteX27793" y="connsiteY27793"/>
              </a:cxn>
              <a:cxn ang="0">
                <a:pos x="connsiteX27794" y="connsiteY27794"/>
              </a:cxn>
              <a:cxn ang="0">
                <a:pos x="connsiteX27795" y="connsiteY27795"/>
              </a:cxn>
              <a:cxn ang="0">
                <a:pos x="connsiteX27796" y="connsiteY27796"/>
              </a:cxn>
              <a:cxn ang="0">
                <a:pos x="connsiteX27797" y="connsiteY27797"/>
              </a:cxn>
              <a:cxn ang="0">
                <a:pos x="connsiteX27798" y="connsiteY27798"/>
              </a:cxn>
              <a:cxn ang="0">
                <a:pos x="connsiteX27799" y="connsiteY27799"/>
              </a:cxn>
              <a:cxn ang="0">
                <a:pos x="connsiteX27800" y="connsiteY27800"/>
              </a:cxn>
              <a:cxn ang="0">
                <a:pos x="connsiteX27801" y="connsiteY27801"/>
              </a:cxn>
              <a:cxn ang="0">
                <a:pos x="connsiteX27802" y="connsiteY27802"/>
              </a:cxn>
              <a:cxn ang="0">
                <a:pos x="connsiteX27803" y="connsiteY27803"/>
              </a:cxn>
              <a:cxn ang="0">
                <a:pos x="connsiteX27804" y="connsiteY27804"/>
              </a:cxn>
              <a:cxn ang="0">
                <a:pos x="connsiteX27805" y="connsiteY27805"/>
              </a:cxn>
              <a:cxn ang="0">
                <a:pos x="connsiteX27806" y="connsiteY27806"/>
              </a:cxn>
              <a:cxn ang="0">
                <a:pos x="connsiteX27807" y="connsiteY27807"/>
              </a:cxn>
              <a:cxn ang="0">
                <a:pos x="connsiteX27808" y="connsiteY27808"/>
              </a:cxn>
              <a:cxn ang="0">
                <a:pos x="connsiteX27809" y="connsiteY27809"/>
              </a:cxn>
              <a:cxn ang="0">
                <a:pos x="connsiteX27810" y="connsiteY27810"/>
              </a:cxn>
              <a:cxn ang="0">
                <a:pos x="connsiteX27811" y="connsiteY27811"/>
              </a:cxn>
              <a:cxn ang="0">
                <a:pos x="connsiteX27812" y="connsiteY27812"/>
              </a:cxn>
              <a:cxn ang="0">
                <a:pos x="connsiteX27813" y="connsiteY27813"/>
              </a:cxn>
              <a:cxn ang="0">
                <a:pos x="connsiteX27814" y="connsiteY27814"/>
              </a:cxn>
              <a:cxn ang="0">
                <a:pos x="connsiteX27815" y="connsiteY27815"/>
              </a:cxn>
              <a:cxn ang="0">
                <a:pos x="connsiteX27816" y="connsiteY27816"/>
              </a:cxn>
              <a:cxn ang="0">
                <a:pos x="connsiteX27817" y="connsiteY27817"/>
              </a:cxn>
              <a:cxn ang="0">
                <a:pos x="connsiteX27818" y="connsiteY27818"/>
              </a:cxn>
              <a:cxn ang="0">
                <a:pos x="connsiteX27819" y="connsiteY27819"/>
              </a:cxn>
              <a:cxn ang="0">
                <a:pos x="connsiteX27820" y="connsiteY27820"/>
              </a:cxn>
              <a:cxn ang="0">
                <a:pos x="connsiteX27821" y="connsiteY27821"/>
              </a:cxn>
              <a:cxn ang="0">
                <a:pos x="connsiteX27822" y="connsiteY27822"/>
              </a:cxn>
              <a:cxn ang="0">
                <a:pos x="connsiteX27823" y="connsiteY27823"/>
              </a:cxn>
              <a:cxn ang="0">
                <a:pos x="connsiteX27824" y="connsiteY27824"/>
              </a:cxn>
              <a:cxn ang="0">
                <a:pos x="connsiteX27825" y="connsiteY27825"/>
              </a:cxn>
              <a:cxn ang="0">
                <a:pos x="connsiteX27826" y="connsiteY27826"/>
              </a:cxn>
              <a:cxn ang="0">
                <a:pos x="connsiteX27827" y="connsiteY27827"/>
              </a:cxn>
              <a:cxn ang="0">
                <a:pos x="connsiteX27828" y="connsiteY27828"/>
              </a:cxn>
              <a:cxn ang="0">
                <a:pos x="connsiteX27829" y="connsiteY27829"/>
              </a:cxn>
              <a:cxn ang="0">
                <a:pos x="connsiteX27830" y="connsiteY27830"/>
              </a:cxn>
              <a:cxn ang="0">
                <a:pos x="connsiteX27831" y="connsiteY27831"/>
              </a:cxn>
              <a:cxn ang="0">
                <a:pos x="connsiteX27832" y="connsiteY27832"/>
              </a:cxn>
              <a:cxn ang="0">
                <a:pos x="connsiteX27833" y="connsiteY27833"/>
              </a:cxn>
              <a:cxn ang="0">
                <a:pos x="connsiteX27834" y="connsiteY27834"/>
              </a:cxn>
              <a:cxn ang="0">
                <a:pos x="connsiteX27835" y="connsiteY27835"/>
              </a:cxn>
              <a:cxn ang="0">
                <a:pos x="connsiteX27836" y="connsiteY27836"/>
              </a:cxn>
              <a:cxn ang="0">
                <a:pos x="connsiteX27837" y="connsiteY27837"/>
              </a:cxn>
              <a:cxn ang="0">
                <a:pos x="connsiteX27838" y="connsiteY27838"/>
              </a:cxn>
              <a:cxn ang="0">
                <a:pos x="connsiteX27839" y="connsiteY27839"/>
              </a:cxn>
              <a:cxn ang="0">
                <a:pos x="connsiteX27840" y="connsiteY27840"/>
              </a:cxn>
              <a:cxn ang="0">
                <a:pos x="connsiteX27841" y="connsiteY27841"/>
              </a:cxn>
              <a:cxn ang="0">
                <a:pos x="connsiteX27842" y="connsiteY27842"/>
              </a:cxn>
              <a:cxn ang="0">
                <a:pos x="connsiteX27843" y="connsiteY27843"/>
              </a:cxn>
              <a:cxn ang="0">
                <a:pos x="connsiteX27844" y="connsiteY27844"/>
              </a:cxn>
              <a:cxn ang="0">
                <a:pos x="connsiteX27845" y="connsiteY27845"/>
              </a:cxn>
              <a:cxn ang="0">
                <a:pos x="connsiteX27846" y="connsiteY27846"/>
              </a:cxn>
              <a:cxn ang="0">
                <a:pos x="connsiteX27847" y="connsiteY27847"/>
              </a:cxn>
              <a:cxn ang="0">
                <a:pos x="connsiteX27848" y="connsiteY27848"/>
              </a:cxn>
              <a:cxn ang="0">
                <a:pos x="connsiteX27849" y="connsiteY27849"/>
              </a:cxn>
              <a:cxn ang="0">
                <a:pos x="connsiteX27850" y="connsiteY27850"/>
              </a:cxn>
              <a:cxn ang="0">
                <a:pos x="connsiteX27851" y="connsiteY27851"/>
              </a:cxn>
              <a:cxn ang="0">
                <a:pos x="connsiteX27852" y="connsiteY27852"/>
              </a:cxn>
              <a:cxn ang="0">
                <a:pos x="connsiteX27853" y="connsiteY27853"/>
              </a:cxn>
              <a:cxn ang="0">
                <a:pos x="connsiteX27854" y="connsiteY27854"/>
              </a:cxn>
              <a:cxn ang="0">
                <a:pos x="connsiteX27855" y="connsiteY27855"/>
              </a:cxn>
              <a:cxn ang="0">
                <a:pos x="connsiteX27856" y="connsiteY27856"/>
              </a:cxn>
              <a:cxn ang="0">
                <a:pos x="connsiteX27857" y="connsiteY27857"/>
              </a:cxn>
              <a:cxn ang="0">
                <a:pos x="connsiteX27858" y="connsiteY27858"/>
              </a:cxn>
              <a:cxn ang="0">
                <a:pos x="connsiteX27859" y="connsiteY27859"/>
              </a:cxn>
              <a:cxn ang="0">
                <a:pos x="connsiteX27860" y="connsiteY27860"/>
              </a:cxn>
              <a:cxn ang="0">
                <a:pos x="connsiteX27861" y="connsiteY27861"/>
              </a:cxn>
              <a:cxn ang="0">
                <a:pos x="connsiteX27862" y="connsiteY27862"/>
              </a:cxn>
              <a:cxn ang="0">
                <a:pos x="connsiteX27863" y="connsiteY27863"/>
              </a:cxn>
              <a:cxn ang="0">
                <a:pos x="connsiteX27864" y="connsiteY27864"/>
              </a:cxn>
              <a:cxn ang="0">
                <a:pos x="connsiteX27865" y="connsiteY27865"/>
              </a:cxn>
              <a:cxn ang="0">
                <a:pos x="connsiteX27866" y="connsiteY27866"/>
              </a:cxn>
              <a:cxn ang="0">
                <a:pos x="connsiteX27867" y="connsiteY27867"/>
              </a:cxn>
              <a:cxn ang="0">
                <a:pos x="connsiteX27868" y="connsiteY27868"/>
              </a:cxn>
              <a:cxn ang="0">
                <a:pos x="connsiteX27869" y="connsiteY27869"/>
              </a:cxn>
              <a:cxn ang="0">
                <a:pos x="connsiteX27870" y="connsiteY27870"/>
              </a:cxn>
              <a:cxn ang="0">
                <a:pos x="connsiteX27871" y="connsiteY27871"/>
              </a:cxn>
              <a:cxn ang="0">
                <a:pos x="connsiteX27872" y="connsiteY27872"/>
              </a:cxn>
              <a:cxn ang="0">
                <a:pos x="connsiteX27873" y="connsiteY27873"/>
              </a:cxn>
              <a:cxn ang="0">
                <a:pos x="connsiteX27874" y="connsiteY27874"/>
              </a:cxn>
              <a:cxn ang="0">
                <a:pos x="connsiteX27875" y="connsiteY27875"/>
              </a:cxn>
              <a:cxn ang="0">
                <a:pos x="connsiteX27876" y="connsiteY27876"/>
              </a:cxn>
              <a:cxn ang="0">
                <a:pos x="connsiteX27877" y="connsiteY27877"/>
              </a:cxn>
              <a:cxn ang="0">
                <a:pos x="connsiteX27878" y="connsiteY27878"/>
              </a:cxn>
              <a:cxn ang="0">
                <a:pos x="connsiteX27879" y="connsiteY27879"/>
              </a:cxn>
              <a:cxn ang="0">
                <a:pos x="connsiteX27880" y="connsiteY27880"/>
              </a:cxn>
              <a:cxn ang="0">
                <a:pos x="connsiteX27881" y="connsiteY27881"/>
              </a:cxn>
              <a:cxn ang="0">
                <a:pos x="connsiteX27882" y="connsiteY27882"/>
              </a:cxn>
              <a:cxn ang="0">
                <a:pos x="connsiteX27883" y="connsiteY27883"/>
              </a:cxn>
              <a:cxn ang="0">
                <a:pos x="connsiteX27884" y="connsiteY27884"/>
              </a:cxn>
              <a:cxn ang="0">
                <a:pos x="connsiteX27885" y="connsiteY27885"/>
              </a:cxn>
              <a:cxn ang="0">
                <a:pos x="connsiteX27886" y="connsiteY27886"/>
              </a:cxn>
              <a:cxn ang="0">
                <a:pos x="connsiteX27887" y="connsiteY27887"/>
              </a:cxn>
              <a:cxn ang="0">
                <a:pos x="connsiteX27888" y="connsiteY27888"/>
              </a:cxn>
              <a:cxn ang="0">
                <a:pos x="connsiteX27889" y="connsiteY27889"/>
              </a:cxn>
              <a:cxn ang="0">
                <a:pos x="connsiteX27890" y="connsiteY27890"/>
              </a:cxn>
              <a:cxn ang="0">
                <a:pos x="connsiteX27891" y="connsiteY27891"/>
              </a:cxn>
              <a:cxn ang="0">
                <a:pos x="connsiteX27892" y="connsiteY27892"/>
              </a:cxn>
              <a:cxn ang="0">
                <a:pos x="connsiteX27893" y="connsiteY27893"/>
              </a:cxn>
              <a:cxn ang="0">
                <a:pos x="connsiteX27894" y="connsiteY27894"/>
              </a:cxn>
              <a:cxn ang="0">
                <a:pos x="connsiteX27895" y="connsiteY27895"/>
              </a:cxn>
              <a:cxn ang="0">
                <a:pos x="connsiteX27896" y="connsiteY27896"/>
              </a:cxn>
              <a:cxn ang="0">
                <a:pos x="connsiteX27897" y="connsiteY27897"/>
              </a:cxn>
              <a:cxn ang="0">
                <a:pos x="connsiteX27898" y="connsiteY27898"/>
              </a:cxn>
              <a:cxn ang="0">
                <a:pos x="connsiteX27899" y="connsiteY27899"/>
              </a:cxn>
              <a:cxn ang="0">
                <a:pos x="connsiteX27900" y="connsiteY27900"/>
              </a:cxn>
              <a:cxn ang="0">
                <a:pos x="connsiteX27901" y="connsiteY27901"/>
              </a:cxn>
              <a:cxn ang="0">
                <a:pos x="connsiteX27902" y="connsiteY27902"/>
              </a:cxn>
              <a:cxn ang="0">
                <a:pos x="connsiteX27903" y="connsiteY27903"/>
              </a:cxn>
              <a:cxn ang="0">
                <a:pos x="connsiteX27904" y="connsiteY27904"/>
              </a:cxn>
              <a:cxn ang="0">
                <a:pos x="connsiteX27905" y="connsiteY27905"/>
              </a:cxn>
              <a:cxn ang="0">
                <a:pos x="connsiteX27906" y="connsiteY27906"/>
              </a:cxn>
              <a:cxn ang="0">
                <a:pos x="connsiteX27907" y="connsiteY27907"/>
              </a:cxn>
              <a:cxn ang="0">
                <a:pos x="connsiteX27908" y="connsiteY27908"/>
              </a:cxn>
              <a:cxn ang="0">
                <a:pos x="connsiteX27909" y="connsiteY27909"/>
              </a:cxn>
              <a:cxn ang="0">
                <a:pos x="connsiteX27910" y="connsiteY27910"/>
              </a:cxn>
              <a:cxn ang="0">
                <a:pos x="connsiteX27911" y="connsiteY27911"/>
              </a:cxn>
              <a:cxn ang="0">
                <a:pos x="connsiteX27912" y="connsiteY27912"/>
              </a:cxn>
              <a:cxn ang="0">
                <a:pos x="connsiteX27913" y="connsiteY27913"/>
              </a:cxn>
              <a:cxn ang="0">
                <a:pos x="connsiteX27914" y="connsiteY27914"/>
              </a:cxn>
              <a:cxn ang="0">
                <a:pos x="connsiteX27915" y="connsiteY27915"/>
              </a:cxn>
              <a:cxn ang="0">
                <a:pos x="connsiteX27916" y="connsiteY27916"/>
              </a:cxn>
              <a:cxn ang="0">
                <a:pos x="connsiteX27917" y="connsiteY27917"/>
              </a:cxn>
              <a:cxn ang="0">
                <a:pos x="connsiteX27918" y="connsiteY27918"/>
              </a:cxn>
              <a:cxn ang="0">
                <a:pos x="connsiteX27919" y="connsiteY27919"/>
              </a:cxn>
              <a:cxn ang="0">
                <a:pos x="connsiteX27920" y="connsiteY27920"/>
              </a:cxn>
              <a:cxn ang="0">
                <a:pos x="connsiteX27921" y="connsiteY27921"/>
              </a:cxn>
              <a:cxn ang="0">
                <a:pos x="connsiteX27922" y="connsiteY27922"/>
              </a:cxn>
              <a:cxn ang="0">
                <a:pos x="connsiteX27923" y="connsiteY27923"/>
              </a:cxn>
              <a:cxn ang="0">
                <a:pos x="connsiteX27924" y="connsiteY27924"/>
              </a:cxn>
              <a:cxn ang="0">
                <a:pos x="connsiteX27925" y="connsiteY27925"/>
              </a:cxn>
              <a:cxn ang="0">
                <a:pos x="connsiteX27926" y="connsiteY27926"/>
              </a:cxn>
              <a:cxn ang="0">
                <a:pos x="connsiteX27927" y="connsiteY27927"/>
              </a:cxn>
              <a:cxn ang="0">
                <a:pos x="connsiteX27928" y="connsiteY27928"/>
              </a:cxn>
              <a:cxn ang="0">
                <a:pos x="connsiteX27929" y="connsiteY27929"/>
              </a:cxn>
              <a:cxn ang="0">
                <a:pos x="connsiteX27930" y="connsiteY27930"/>
              </a:cxn>
              <a:cxn ang="0">
                <a:pos x="connsiteX27931" y="connsiteY27931"/>
              </a:cxn>
              <a:cxn ang="0">
                <a:pos x="connsiteX27932" y="connsiteY27932"/>
              </a:cxn>
              <a:cxn ang="0">
                <a:pos x="connsiteX27933" y="connsiteY27933"/>
              </a:cxn>
              <a:cxn ang="0">
                <a:pos x="connsiteX27934" y="connsiteY27934"/>
              </a:cxn>
              <a:cxn ang="0">
                <a:pos x="connsiteX27935" y="connsiteY27935"/>
              </a:cxn>
              <a:cxn ang="0">
                <a:pos x="connsiteX27936" y="connsiteY27936"/>
              </a:cxn>
              <a:cxn ang="0">
                <a:pos x="connsiteX27937" y="connsiteY27937"/>
              </a:cxn>
              <a:cxn ang="0">
                <a:pos x="connsiteX27938" y="connsiteY27938"/>
              </a:cxn>
              <a:cxn ang="0">
                <a:pos x="connsiteX27939" y="connsiteY27939"/>
              </a:cxn>
              <a:cxn ang="0">
                <a:pos x="connsiteX27940" y="connsiteY27940"/>
              </a:cxn>
              <a:cxn ang="0">
                <a:pos x="connsiteX27941" y="connsiteY27941"/>
              </a:cxn>
              <a:cxn ang="0">
                <a:pos x="connsiteX27942" y="connsiteY27942"/>
              </a:cxn>
              <a:cxn ang="0">
                <a:pos x="connsiteX27943" y="connsiteY27943"/>
              </a:cxn>
              <a:cxn ang="0">
                <a:pos x="connsiteX27944" y="connsiteY27944"/>
              </a:cxn>
              <a:cxn ang="0">
                <a:pos x="connsiteX27945" y="connsiteY27945"/>
              </a:cxn>
              <a:cxn ang="0">
                <a:pos x="connsiteX27946" y="connsiteY27946"/>
              </a:cxn>
              <a:cxn ang="0">
                <a:pos x="connsiteX27947" y="connsiteY27947"/>
              </a:cxn>
              <a:cxn ang="0">
                <a:pos x="connsiteX27948" y="connsiteY27948"/>
              </a:cxn>
              <a:cxn ang="0">
                <a:pos x="connsiteX27949" y="connsiteY27949"/>
              </a:cxn>
              <a:cxn ang="0">
                <a:pos x="connsiteX27950" y="connsiteY27950"/>
              </a:cxn>
              <a:cxn ang="0">
                <a:pos x="connsiteX27951" y="connsiteY27951"/>
              </a:cxn>
              <a:cxn ang="0">
                <a:pos x="connsiteX27952" y="connsiteY27952"/>
              </a:cxn>
              <a:cxn ang="0">
                <a:pos x="connsiteX27953" y="connsiteY27953"/>
              </a:cxn>
              <a:cxn ang="0">
                <a:pos x="connsiteX27954" y="connsiteY27954"/>
              </a:cxn>
              <a:cxn ang="0">
                <a:pos x="connsiteX27955" y="connsiteY27955"/>
              </a:cxn>
              <a:cxn ang="0">
                <a:pos x="connsiteX27956" y="connsiteY27956"/>
              </a:cxn>
              <a:cxn ang="0">
                <a:pos x="connsiteX27957" y="connsiteY27957"/>
              </a:cxn>
              <a:cxn ang="0">
                <a:pos x="connsiteX27958" y="connsiteY27958"/>
              </a:cxn>
              <a:cxn ang="0">
                <a:pos x="connsiteX27959" y="connsiteY27959"/>
              </a:cxn>
              <a:cxn ang="0">
                <a:pos x="connsiteX27960" y="connsiteY27960"/>
              </a:cxn>
              <a:cxn ang="0">
                <a:pos x="connsiteX27961" y="connsiteY27961"/>
              </a:cxn>
              <a:cxn ang="0">
                <a:pos x="connsiteX27962" y="connsiteY27962"/>
              </a:cxn>
              <a:cxn ang="0">
                <a:pos x="connsiteX27963" y="connsiteY27963"/>
              </a:cxn>
              <a:cxn ang="0">
                <a:pos x="connsiteX27964" y="connsiteY27964"/>
              </a:cxn>
              <a:cxn ang="0">
                <a:pos x="connsiteX27965" y="connsiteY27965"/>
              </a:cxn>
              <a:cxn ang="0">
                <a:pos x="connsiteX27966" y="connsiteY27966"/>
              </a:cxn>
              <a:cxn ang="0">
                <a:pos x="connsiteX27967" y="connsiteY27967"/>
              </a:cxn>
              <a:cxn ang="0">
                <a:pos x="connsiteX27968" y="connsiteY27968"/>
              </a:cxn>
              <a:cxn ang="0">
                <a:pos x="connsiteX27969" y="connsiteY27969"/>
              </a:cxn>
              <a:cxn ang="0">
                <a:pos x="connsiteX27970" y="connsiteY27970"/>
              </a:cxn>
              <a:cxn ang="0">
                <a:pos x="connsiteX27971" y="connsiteY27971"/>
              </a:cxn>
              <a:cxn ang="0">
                <a:pos x="connsiteX27972" y="connsiteY27972"/>
              </a:cxn>
              <a:cxn ang="0">
                <a:pos x="connsiteX27973" y="connsiteY27973"/>
              </a:cxn>
              <a:cxn ang="0">
                <a:pos x="connsiteX27974" y="connsiteY27974"/>
              </a:cxn>
              <a:cxn ang="0">
                <a:pos x="connsiteX27975" y="connsiteY27975"/>
              </a:cxn>
              <a:cxn ang="0">
                <a:pos x="connsiteX27976" y="connsiteY27976"/>
              </a:cxn>
              <a:cxn ang="0">
                <a:pos x="connsiteX27977" y="connsiteY27977"/>
              </a:cxn>
              <a:cxn ang="0">
                <a:pos x="connsiteX27978" y="connsiteY27978"/>
              </a:cxn>
              <a:cxn ang="0">
                <a:pos x="connsiteX27979" y="connsiteY27979"/>
              </a:cxn>
              <a:cxn ang="0">
                <a:pos x="connsiteX27980" y="connsiteY27980"/>
              </a:cxn>
              <a:cxn ang="0">
                <a:pos x="connsiteX27981" y="connsiteY27981"/>
              </a:cxn>
              <a:cxn ang="0">
                <a:pos x="connsiteX27982" y="connsiteY27982"/>
              </a:cxn>
              <a:cxn ang="0">
                <a:pos x="connsiteX27983" y="connsiteY27983"/>
              </a:cxn>
              <a:cxn ang="0">
                <a:pos x="connsiteX27984" y="connsiteY27984"/>
              </a:cxn>
              <a:cxn ang="0">
                <a:pos x="connsiteX27985" y="connsiteY27985"/>
              </a:cxn>
              <a:cxn ang="0">
                <a:pos x="connsiteX27986" y="connsiteY27986"/>
              </a:cxn>
              <a:cxn ang="0">
                <a:pos x="connsiteX27987" y="connsiteY27987"/>
              </a:cxn>
              <a:cxn ang="0">
                <a:pos x="connsiteX27988" y="connsiteY27988"/>
              </a:cxn>
              <a:cxn ang="0">
                <a:pos x="connsiteX27989" y="connsiteY27989"/>
              </a:cxn>
              <a:cxn ang="0">
                <a:pos x="connsiteX27990" y="connsiteY27990"/>
              </a:cxn>
              <a:cxn ang="0">
                <a:pos x="connsiteX27991" y="connsiteY27991"/>
              </a:cxn>
              <a:cxn ang="0">
                <a:pos x="connsiteX27992" y="connsiteY27992"/>
              </a:cxn>
              <a:cxn ang="0">
                <a:pos x="connsiteX27993" y="connsiteY27993"/>
              </a:cxn>
              <a:cxn ang="0">
                <a:pos x="connsiteX27994" y="connsiteY27994"/>
              </a:cxn>
              <a:cxn ang="0">
                <a:pos x="connsiteX27995" y="connsiteY27995"/>
              </a:cxn>
              <a:cxn ang="0">
                <a:pos x="connsiteX27996" y="connsiteY27996"/>
              </a:cxn>
              <a:cxn ang="0">
                <a:pos x="connsiteX27997" y="connsiteY27997"/>
              </a:cxn>
              <a:cxn ang="0">
                <a:pos x="connsiteX27998" y="connsiteY27998"/>
              </a:cxn>
              <a:cxn ang="0">
                <a:pos x="connsiteX27999" y="connsiteY27999"/>
              </a:cxn>
              <a:cxn ang="0">
                <a:pos x="connsiteX28000" y="connsiteY28000"/>
              </a:cxn>
              <a:cxn ang="0">
                <a:pos x="connsiteX28001" y="connsiteY28001"/>
              </a:cxn>
              <a:cxn ang="0">
                <a:pos x="connsiteX28002" y="connsiteY28002"/>
              </a:cxn>
              <a:cxn ang="0">
                <a:pos x="connsiteX28003" y="connsiteY28003"/>
              </a:cxn>
              <a:cxn ang="0">
                <a:pos x="connsiteX28004" y="connsiteY28004"/>
              </a:cxn>
              <a:cxn ang="0">
                <a:pos x="connsiteX28005" y="connsiteY28005"/>
              </a:cxn>
              <a:cxn ang="0">
                <a:pos x="connsiteX28006" y="connsiteY28006"/>
              </a:cxn>
              <a:cxn ang="0">
                <a:pos x="connsiteX28007" y="connsiteY28007"/>
              </a:cxn>
              <a:cxn ang="0">
                <a:pos x="connsiteX28008" y="connsiteY28008"/>
              </a:cxn>
              <a:cxn ang="0">
                <a:pos x="connsiteX28009" y="connsiteY28009"/>
              </a:cxn>
              <a:cxn ang="0">
                <a:pos x="connsiteX28010" y="connsiteY28010"/>
              </a:cxn>
              <a:cxn ang="0">
                <a:pos x="connsiteX28011" y="connsiteY28011"/>
              </a:cxn>
              <a:cxn ang="0">
                <a:pos x="connsiteX28012" y="connsiteY28012"/>
              </a:cxn>
              <a:cxn ang="0">
                <a:pos x="connsiteX28013" y="connsiteY28013"/>
              </a:cxn>
              <a:cxn ang="0">
                <a:pos x="connsiteX28014" y="connsiteY28014"/>
              </a:cxn>
              <a:cxn ang="0">
                <a:pos x="connsiteX28015" y="connsiteY28015"/>
              </a:cxn>
              <a:cxn ang="0">
                <a:pos x="connsiteX28016" y="connsiteY28016"/>
              </a:cxn>
              <a:cxn ang="0">
                <a:pos x="connsiteX28017" y="connsiteY28017"/>
              </a:cxn>
              <a:cxn ang="0">
                <a:pos x="connsiteX28018" y="connsiteY28018"/>
              </a:cxn>
              <a:cxn ang="0">
                <a:pos x="connsiteX28019" y="connsiteY28019"/>
              </a:cxn>
              <a:cxn ang="0">
                <a:pos x="connsiteX28020" y="connsiteY28020"/>
              </a:cxn>
              <a:cxn ang="0">
                <a:pos x="connsiteX28021" y="connsiteY28021"/>
              </a:cxn>
              <a:cxn ang="0">
                <a:pos x="connsiteX28022" y="connsiteY28022"/>
              </a:cxn>
              <a:cxn ang="0">
                <a:pos x="connsiteX28023" y="connsiteY28023"/>
              </a:cxn>
              <a:cxn ang="0">
                <a:pos x="connsiteX28024" y="connsiteY28024"/>
              </a:cxn>
              <a:cxn ang="0">
                <a:pos x="connsiteX28025" y="connsiteY28025"/>
              </a:cxn>
              <a:cxn ang="0">
                <a:pos x="connsiteX28026" y="connsiteY28026"/>
              </a:cxn>
              <a:cxn ang="0">
                <a:pos x="connsiteX28027" y="connsiteY28027"/>
              </a:cxn>
              <a:cxn ang="0">
                <a:pos x="connsiteX28028" y="connsiteY28028"/>
              </a:cxn>
              <a:cxn ang="0">
                <a:pos x="connsiteX28029" y="connsiteY28029"/>
              </a:cxn>
              <a:cxn ang="0">
                <a:pos x="connsiteX28030" y="connsiteY28030"/>
              </a:cxn>
              <a:cxn ang="0">
                <a:pos x="connsiteX28031" y="connsiteY28031"/>
              </a:cxn>
              <a:cxn ang="0">
                <a:pos x="connsiteX28032" y="connsiteY28032"/>
              </a:cxn>
              <a:cxn ang="0">
                <a:pos x="connsiteX28033" y="connsiteY28033"/>
              </a:cxn>
              <a:cxn ang="0">
                <a:pos x="connsiteX28034" y="connsiteY28034"/>
              </a:cxn>
              <a:cxn ang="0">
                <a:pos x="connsiteX28035" y="connsiteY28035"/>
              </a:cxn>
              <a:cxn ang="0">
                <a:pos x="connsiteX28036" y="connsiteY28036"/>
              </a:cxn>
              <a:cxn ang="0">
                <a:pos x="connsiteX28037" y="connsiteY28037"/>
              </a:cxn>
              <a:cxn ang="0">
                <a:pos x="connsiteX28038" y="connsiteY28038"/>
              </a:cxn>
              <a:cxn ang="0">
                <a:pos x="connsiteX28039" y="connsiteY28039"/>
              </a:cxn>
              <a:cxn ang="0">
                <a:pos x="connsiteX28040" y="connsiteY28040"/>
              </a:cxn>
              <a:cxn ang="0">
                <a:pos x="connsiteX28041" y="connsiteY28041"/>
              </a:cxn>
              <a:cxn ang="0">
                <a:pos x="connsiteX28042" y="connsiteY28042"/>
              </a:cxn>
              <a:cxn ang="0">
                <a:pos x="connsiteX28043" y="connsiteY28043"/>
              </a:cxn>
              <a:cxn ang="0">
                <a:pos x="connsiteX28044" y="connsiteY28044"/>
              </a:cxn>
              <a:cxn ang="0">
                <a:pos x="connsiteX28045" y="connsiteY28045"/>
              </a:cxn>
              <a:cxn ang="0">
                <a:pos x="connsiteX28046" y="connsiteY28046"/>
              </a:cxn>
              <a:cxn ang="0">
                <a:pos x="connsiteX28047" y="connsiteY28047"/>
              </a:cxn>
              <a:cxn ang="0">
                <a:pos x="connsiteX28048" y="connsiteY28048"/>
              </a:cxn>
              <a:cxn ang="0">
                <a:pos x="connsiteX28049" y="connsiteY28049"/>
              </a:cxn>
              <a:cxn ang="0">
                <a:pos x="connsiteX28050" y="connsiteY28050"/>
              </a:cxn>
              <a:cxn ang="0">
                <a:pos x="connsiteX28051" y="connsiteY28051"/>
              </a:cxn>
              <a:cxn ang="0">
                <a:pos x="connsiteX28052" y="connsiteY28052"/>
              </a:cxn>
              <a:cxn ang="0">
                <a:pos x="connsiteX28053" y="connsiteY28053"/>
              </a:cxn>
              <a:cxn ang="0">
                <a:pos x="connsiteX28054" y="connsiteY28054"/>
              </a:cxn>
              <a:cxn ang="0">
                <a:pos x="connsiteX28055" y="connsiteY28055"/>
              </a:cxn>
              <a:cxn ang="0">
                <a:pos x="connsiteX28056" y="connsiteY28056"/>
              </a:cxn>
              <a:cxn ang="0">
                <a:pos x="connsiteX28057" y="connsiteY28057"/>
              </a:cxn>
              <a:cxn ang="0">
                <a:pos x="connsiteX28058" y="connsiteY28058"/>
              </a:cxn>
              <a:cxn ang="0">
                <a:pos x="connsiteX28059" y="connsiteY28059"/>
              </a:cxn>
              <a:cxn ang="0">
                <a:pos x="connsiteX28060" y="connsiteY28060"/>
              </a:cxn>
              <a:cxn ang="0">
                <a:pos x="connsiteX28061" y="connsiteY28061"/>
              </a:cxn>
              <a:cxn ang="0">
                <a:pos x="connsiteX28062" y="connsiteY28062"/>
              </a:cxn>
              <a:cxn ang="0">
                <a:pos x="connsiteX28063" y="connsiteY28063"/>
              </a:cxn>
              <a:cxn ang="0">
                <a:pos x="connsiteX28064" y="connsiteY28064"/>
              </a:cxn>
              <a:cxn ang="0">
                <a:pos x="connsiteX28065" y="connsiteY28065"/>
              </a:cxn>
              <a:cxn ang="0">
                <a:pos x="connsiteX28066" y="connsiteY28066"/>
              </a:cxn>
              <a:cxn ang="0">
                <a:pos x="connsiteX28067" y="connsiteY28067"/>
              </a:cxn>
              <a:cxn ang="0">
                <a:pos x="connsiteX28068" y="connsiteY28068"/>
              </a:cxn>
              <a:cxn ang="0">
                <a:pos x="connsiteX28069" y="connsiteY28069"/>
              </a:cxn>
              <a:cxn ang="0">
                <a:pos x="connsiteX28070" y="connsiteY28070"/>
              </a:cxn>
              <a:cxn ang="0">
                <a:pos x="connsiteX28071" y="connsiteY28071"/>
              </a:cxn>
              <a:cxn ang="0">
                <a:pos x="connsiteX28072" y="connsiteY28072"/>
              </a:cxn>
              <a:cxn ang="0">
                <a:pos x="connsiteX28073" y="connsiteY28073"/>
              </a:cxn>
              <a:cxn ang="0">
                <a:pos x="connsiteX28074" y="connsiteY28074"/>
              </a:cxn>
              <a:cxn ang="0">
                <a:pos x="connsiteX28075" y="connsiteY28075"/>
              </a:cxn>
              <a:cxn ang="0">
                <a:pos x="connsiteX28076" y="connsiteY28076"/>
              </a:cxn>
              <a:cxn ang="0">
                <a:pos x="connsiteX28077" y="connsiteY28077"/>
              </a:cxn>
              <a:cxn ang="0">
                <a:pos x="connsiteX28078" y="connsiteY28078"/>
              </a:cxn>
              <a:cxn ang="0">
                <a:pos x="connsiteX28079" y="connsiteY28079"/>
              </a:cxn>
              <a:cxn ang="0">
                <a:pos x="connsiteX28080" y="connsiteY28080"/>
              </a:cxn>
              <a:cxn ang="0">
                <a:pos x="connsiteX28081" y="connsiteY28081"/>
              </a:cxn>
              <a:cxn ang="0">
                <a:pos x="connsiteX28082" y="connsiteY28082"/>
              </a:cxn>
              <a:cxn ang="0">
                <a:pos x="connsiteX28083" y="connsiteY28083"/>
              </a:cxn>
              <a:cxn ang="0">
                <a:pos x="connsiteX28084" y="connsiteY28084"/>
              </a:cxn>
              <a:cxn ang="0">
                <a:pos x="connsiteX28085" y="connsiteY28085"/>
              </a:cxn>
              <a:cxn ang="0">
                <a:pos x="connsiteX28086" y="connsiteY28086"/>
              </a:cxn>
              <a:cxn ang="0">
                <a:pos x="connsiteX28087" y="connsiteY28087"/>
              </a:cxn>
              <a:cxn ang="0">
                <a:pos x="connsiteX28088" y="connsiteY28088"/>
              </a:cxn>
              <a:cxn ang="0">
                <a:pos x="connsiteX28089" y="connsiteY28089"/>
              </a:cxn>
              <a:cxn ang="0">
                <a:pos x="connsiteX28090" y="connsiteY28090"/>
              </a:cxn>
              <a:cxn ang="0">
                <a:pos x="connsiteX28091" y="connsiteY28091"/>
              </a:cxn>
              <a:cxn ang="0">
                <a:pos x="connsiteX28092" y="connsiteY28092"/>
              </a:cxn>
              <a:cxn ang="0">
                <a:pos x="connsiteX28093" y="connsiteY28093"/>
              </a:cxn>
              <a:cxn ang="0">
                <a:pos x="connsiteX28094" y="connsiteY28094"/>
              </a:cxn>
              <a:cxn ang="0">
                <a:pos x="connsiteX28095" y="connsiteY28095"/>
              </a:cxn>
              <a:cxn ang="0">
                <a:pos x="connsiteX28096" y="connsiteY28096"/>
              </a:cxn>
              <a:cxn ang="0">
                <a:pos x="connsiteX28097" y="connsiteY28097"/>
              </a:cxn>
              <a:cxn ang="0">
                <a:pos x="connsiteX28098" y="connsiteY28098"/>
              </a:cxn>
              <a:cxn ang="0">
                <a:pos x="connsiteX28099" y="connsiteY28099"/>
              </a:cxn>
              <a:cxn ang="0">
                <a:pos x="connsiteX28100" y="connsiteY28100"/>
              </a:cxn>
              <a:cxn ang="0">
                <a:pos x="connsiteX28101" y="connsiteY28101"/>
              </a:cxn>
              <a:cxn ang="0">
                <a:pos x="connsiteX28102" y="connsiteY28102"/>
              </a:cxn>
              <a:cxn ang="0">
                <a:pos x="connsiteX28103" y="connsiteY28103"/>
              </a:cxn>
              <a:cxn ang="0">
                <a:pos x="connsiteX28104" y="connsiteY28104"/>
              </a:cxn>
              <a:cxn ang="0">
                <a:pos x="connsiteX28105" y="connsiteY28105"/>
              </a:cxn>
              <a:cxn ang="0">
                <a:pos x="connsiteX28106" y="connsiteY28106"/>
              </a:cxn>
              <a:cxn ang="0">
                <a:pos x="connsiteX28107" y="connsiteY28107"/>
              </a:cxn>
              <a:cxn ang="0">
                <a:pos x="connsiteX28108" y="connsiteY28108"/>
              </a:cxn>
              <a:cxn ang="0">
                <a:pos x="connsiteX28109" y="connsiteY28109"/>
              </a:cxn>
              <a:cxn ang="0">
                <a:pos x="connsiteX28110" y="connsiteY28110"/>
              </a:cxn>
              <a:cxn ang="0">
                <a:pos x="connsiteX28111" y="connsiteY28111"/>
              </a:cxn>
              <a:cxn ang="0">
                <a:pos x="connsiteX28112" y="connsiteY28112"/>
              </a:cxn>
              <a:cxn ang="0">
                <a:pos x="connsiteX28113" y="connsiteY28113"/>
              </a:cxn>
              <a:cxn ang="0">
                <a:pos x="connsiteX28114" y="connsiteY28114"/>
              </a:cxn>
              <a:cxn ang="0">
                <a:pos x="connsiteX28115" y="connsiteY28115"/>
              </a:cxn>
              <a:cxn ang="0">
                <a:pos x="connsiteX28116" y="connsiteY28116"/>
              </a:cxn>
              <a:cxn ang="0">
                <a:pos x="connsiteX28117" y="connsiteY28117"/>
              </a:cxn>
              <a:cxn ang="0">
                <a:pos x="connsiteX28118" y="connsiteY28118"/>
              </a:cxn>
              <a:cxn ang="0">
                <a:pos x="connsiteX28119" y="connsiteY28119"/>
              </a:cxn>
              <a:cxn ang="0">
                <a:pos x="connsiteX28120" y="connsiteY28120"/>
              </a:cxn>
              <a:cxn ang="0">
                <a:pos x="connsiteX28121" y="connsiteY28121"/>
              </a:cxn>
              <a:cxn ang="0">
                <a:pos x="connsiteX28122" y="connsiteY28122"/>
              </a:cxn>
              <a:cxn ang="0">
                <a:pos x="connsiteX28123" y="connsiteY28123"/>
              </a:cxn>
              <a:cxn ang="0">
                <a:pos x="connsiteX28124" y="connsiteY28124"/>
              </a:cxn>
              <a:cxn ang="0">
                <a:pos x="connsiteX28125" y="connsiteY28125"/>
              </a:cxn>
              <a:cxn ang="0">
                <a:pos x="connsiteX28126" y="connsiteY28126"/>
              </a:cxn>
              <a:cxn ang="0">
                <a:pos x="connsiteX28127" y="connsiteY28127"/>
              </a:cxn>
              <a:cxn ang="0">
                <a:pos x="connsiteX28128" y="connsiteY28128"/>
              </a:cxn>
              <a:cxn ang="0">
                <a:pos x="connsiteX28129" y="connsiteY28129"/>
              </a:cxn>
              <a:cxn ang="0">
                <a:pos x="connsiteX28130" y="connsiteY28130"/>
              </a:cxn>
              <a:cxn ang="0">
                <a:pos x="connsiteX28131" y="connsiteY28131"/>
              </a:cxn>
              <a:cxn ang="0">
                <a:pos x="connsiteX28132" y="connsiteY28132"/>
              </a:cxn>
              <a:cxn ang="0">
                <a:pos x="connsiteX28133" y="connsiteY28133"/>
              </a:cxn>
              <a:cxn ang="0">
                <a:pos x="connsiteX28134" y="connsiteY28134"/>
              </a:cxn>
              <a:cxn ang="0">
                <a:pos x="connsiteX28135" y="connsiteY28135"/>
              </a:cxn>
              <a:cxn ang="0">
                <a:pos x="connsiteX28136" y="connsiteY28136"/>
              </a:cxn>
              <a:cxn ang="0">
                <a:pos x="connsiteX28137" y="connsiteY28137"/>
              </a:cxn>
              <a:cxn ang="0">
                <a:pos x="connsiteX28138" y="connsiteY28138"/>
              </a:cxn>
              <a:cxn ang="0">
                <a:pos x="connsiteX28139" y="connsiteY28139"/>
              </a:cxn>
              <a:cxn ang="0">
                <a:pos x="connsiteX28140" y="connsiteY28140"/>
              </a:cxn>
              <a:cxn ang="0">
                <a:pos x="connsiteX28141" y="connsiteY28141"/>
              </a:cxn>
              <a:cxn ang="0">
                <a:pos x="connsiteX28142" y="connsiteY28142"/>
              </a:cxn>
              <a:cxn ang="0">
                <a:pos x="connsiteX28143" y="connsiteY28143"/>
              </a:cxn>
              <a:cxn ang="0">
                <a:pos x="connsiteX28144" y="connsiteY28144"/>
              </a:cxn>
              <a:cxn ang="0">
                <a:pos x="connsiteX28145" y="connsiteY28145"/>
              </a:cxn>
              <a:cxn ang="0">
                <a:pos x="connsiteX28146" y="connsiteY28146"/>
              </a:cxn>
              <a:cxn ang="0">
                <a:pos x="connsiteX28147" y="connsiteY28147"/>
              </a:cxn>
              <a:cxn ang="0">
                <a:pos x="connsiteX28148" y="connsiteY28148"/>
              </a:cxn>
              <a:cxn ang="0">
                <a:pos x="connsiteX28149" y="connsiteY28149"/>
              </a:cxn>
              <a:cxn ang="0">
                <a:pos x="connsiteX28150" y="connsiteY28150"/>
              </a:cxn>
              <a:cxn ang="0">
                <a:pos x="connsiteX28151" y="connsiteY28151"/>
              </a:cxn>
              <a:cxn ang="0">
                <a:pos x="connsiteX28152" y="connsiteY28152"/>
              </a:cxn>
              <a:cxn ang="0">
                <a:pos x="connsiteX28153" y="connsiteY28153"/>
              </a:cxn>
              <a:cxn ang="0">
                <a:pos x="connsiteX28154" y="connsiteY28154"/>
              </a:cxn>
              <a:cxn ang="0">
                <a:pos x="connsiteX28155" y="connsiteY28155"/>
              </a:cxn>
              <a:cxn ang="0">
                <a:pos x="connsiteX28156" y="connsiteY28156"/>
              </a:cxn>
              <a:cxn ang="0">
                <a:pos x="connsiteX28157" y="connsiteY28157"/>
              </a:cxn>
              <a:cxn ang="0">
                <a:pos x="connsiteX28158" y="connsiteY28158"/>
              </a:cxn>
              <a:cxn ang="0">
                <a:pos x="connsiteX28159" y="connsiteY28159"/>
              </a:cxn>
              <a:cxn ang="0">
                <a:pos x="connsiteX28160" y="connsiteY28160"/>
              </a:cxn>
              <a:cxn ang="0">
                <a:pos x="connsiteX28161" y="connsiteY28161"/>
              </a:cxn>
              <a:cxn ang="0">
                <a:pos x="connsiteX28162" y="connsiteY28162"/>
              </a:cxn>
              <a:cxn ang="0">
                <a:pos x="connsiteX28163" y="connsiteY28163"/>
              </a:cxn>
              <a:cxn ang="0">
                <a:pos x="connsiteX28164" y="connsiteY28164"/>
              </a:cxn>
              <a:cxn ang="0">
                <a:pos x="connsiteX28165" y="connsiteY28165"/>
              </a:cxn>
              <a:cxn ang="0">
                <a:pos x="connsiteX28166" y="connsiteY28166"/>
              </a:cxn>
              <a:cxn ang="0">
                <a:pos x="connsiteX28167" y="connsiteY28167"/>
              </a:cxn>
              <a:cxn ang="0">
                <a:pos x="connsiteX28168" y="connsiteY28168"/>
              </a:cxn>
              <a:cxn ang="0">
                <a:pos x="connsiteX28169" y="connsiteY28169"/>
              </a:cxn>
              <a:cxn ang="0">
                <a:pos x="connsiteX28170" y="connsiteY28170"/>
              </a:cxn>
              <a:cxn ang="0">
                <a:pos x="connsiteX28171" y="connsiteY28171"/>
              </a:cxn>
              <a:cxn ang="0">
                <a:pos x="connsiteX28172" y="connsiteY28172"/>
              </a:cxn>
              <a:cxn ang="0">
                <a:pos x="connsiteX28173" y="connsiteY28173"/>
              </a:cxn>
              <a:cxn ang="0">
                <a:pos x="connsiteX28174" y="connsiteY28174"/>
              </a:cxn>
              <a:cxn ang="0">
                <a:pos x="connsiteX28175" y="connsiteY28175"/>
              </a:cxn>
              <a:cxn ang="0">
                <a:pos x="connsiteX28176" y="connsiteY28176"/>
              </a:cxn>
              <a:cxn ang="0">
                <a:pos x="connsiteX28177" y="connsiteY28177"/>
              </a:cxn>
              <a:cxn ang="0">
                <a:pos x="connsiteX28178" y="connsiteY28178"/>
              </a:cxn>
              <a:cxn ang="0">
                <a:pos x="connsiteX28179" y="connsiteY28179"/>
              </a:cxn>
              <a:cxn ang="0">
                <a:pos x="connsiteX28180" y="connsiteY28180"/>
              </a:cxn>
              <a:cxn ang="0">
                <a:pos x="connsiteX28181" y="connsiteY28181"/>
              </a:cxn>
              <a:cxn ang="0">
                <a:pos x="connsiteX28182" y="connsiteY28182"/>
              </a:cxn>
              <a:cxn ang="0">
                <a:pos x="connsiteX28183" y="connsiteY28183"/>
              </a:cxn>
              <a:cxn ang="0">
                <a:pos x="connsiteX28184" y="connsiteY28184"/>
              </a:cxn>
              <a:cxn ang="0">
                <a:pos x="connsiteX28185" y="connsiteY28185"/>
              </a:cxn>
              <a:cxn ang="0">
                <a:pos x="connsiteX28186" y="connsiteY28186"/>
              </a:cxn>
              <a:cxn ang="0">
                <a:pos x="connsiteX28187" y="connsiteY28187"/>
              </a:cxn>
              <a:cxn ang="0">
                <a:pos x="connsiteX28188" y="connsiteY28188"/>
              </a:cxn>
              <a:cxn ang="0">
                <a:pos x="connsiteX28189" y="connsiteY28189"/>
              </a:cxn>
              <a:cxn ang="0">
                <a:pos x="connsiteX28190" y="connsiteY28190"/>
              </a:cxn>
              <a:cxn ang="0">
                <a:pos x="connsiteX28191" y="connsiteY28191"/>
              </a:cxn>
              <a:cxn ang="0">
                <a:pos x="connsiteX28192" y="connsiteY28192"/>
              </a:cxn>
              <a:cxn ang="0">
                <a:pos x="connsiteX28193" y="connsiteY28193"/>
              </a:cxn>
              <a:cxn ang="0">
                <a:pos x="connsiteX28194" y="connsiteY28194"/>
              </a:cxn>
              <a:cxn ang="0">
                <a:pos x="connsiteX28195" y="connsiteY28195"/>
              </a:cxn>
              <a:cxn ang="0">
                <a:pos x="connsiteX28196" y="connsiteY28196"/>
              </a:cxn>
              <a:cxn ang="0">
                <a:pos x="connsiteX28197" y="connsiteY28197"/>
              </a:cxn>
              <a:cxn ang="0">
                <a:pos x="connsiteX28198" y="connsiteY28198"/>
              </a:cxn>
              <a:cxn ang="0">
                <a:pos x="connsiteX28199" y="connsiteY28199"/>
              </a:cxn>
              <a:cxn ang="0">
                <a:pos x="connsiteX28200" y="connsiteY28200"/>
              </a:cxn>
              <a:cxn ang="0">
                <a:pos x="connsiteX28201" y="connsiteY28201"/>
              </a:cxn>
              <a:cxn ang="0">
                <a:pos x="connsiteX28202" y="connsiteY28202"/>
              </a:cxn>
              <a:cxn ang="0">
                <a:pos x="connsiteX28203" y="connsiteY28203"/>
              </a:cxn>
              <a:cxn ang="0">
                <a:pos x="connsiteX28204" y="connsiteY28204"/>
              </a:cxn>
              <a:cxn ang="0">
                <a:pos x="connsiteX28205" y="connsiteY28205"/>
              </a:cxn>
              <a:cxn ang="0">
                <a:pos x="connsiteX28206" y="connsiteY28206"/>
              </a:cxn>
              <a:cxn ang="0">
                <a:pos x="connsiteX28207" y="connsiteY28207"/>
              </a:cxn>
              <a:cxn ang="0">
                <a:pos x="connsiteX28208" y="connsiteY28208"/>
              </a:cxn>
              <a:cxn ang="0">
                <a:pos x="connsiteX28209" y="connsiteY28209"/>
              </a:cxn>
              <a:cxn ang="0">
                <a:pos x="connsiteX28210" y="connsiteY28210"/>
              </a:cxn>
              <a:cxn ang="0">
                <a:pos x="connsiteX28211" y="connsiteY28211"/>
              </a:cxn>
              <a:cxn ang="0">
                <a:pos x="connsiteX28212" y="connsiteY28212"/>
              </a:cxn>
              <a:cxn ang="0">
                <a:pos x="connsiteX28213" y="connsiteY28213"/>
              </a:cxn>
              <a:cxn ang="0">
                <a:pos x="connsiteX28214" y="connsiteY28214"/>
              </a:cxn>
              <a:cxn ang="0">
                <a:pos x="connsiteX28215" y="connsiteY28215"/>
              </a:cxn>
              <a:cxn ang="0">
                <a:pos x="connsiteX28216" y="connsiteY28216"/>
              </a:cxn>
              <a:cxn ang="0">
                <a:pos x="connsiteX28217" y="connsiteY28217"/>
              </a:cxn>
              <a:cxn ang="0">
                <a:pos x="connsiteX28218" y="connsiteY28218"/>
              </a:cxn>
              <a:cxn ang="0">
                <a:pos x="connsiteX28219" y="connsiteY28219"/>
              </a:cxn>
              <a:cxn ang="0">
                <a:pos x="connsiteX28220" y="connsiteY28220"/>
              </a:cxn>
              <a:cxn ang="0">
                <a:pos x="connsiteX28221" y="connsiteY28221"/>
              </a:cxn>
              <a:cxn ang="0">
                <a:pos x="connsiteX28222" y="connsiteY28222"/>
              </a:cxn>
              <a:cxn ang="0">
                <a:pos x="connsiteX28223" y="connsiteY28223"/>
              </a:cxn>
              <a:cxn ang="0">
                <a:pos x="connsiteX28224" y="connsiteY28224"/>
              </a:cxn>
              <a:cxn ang="0">
                <a:pos x="connsiteX28225" y="connsiteY28225"/>
              </a:cxn>
              <a:cxn ang="0">
                <a:pos x="connsiteX28226" y="connsiteY28226"/>
              </a:cxn>
              <a:cxn ang="0">
                <a:pos x="connsiteX28227" y="connsiteY28227"/>
              </a:cxn>
              <a:cxn ang="0">
                <a:pos x="connsiteX28228" y="connsiteY28228"/>
              </a:cxn>
              <a:cxn ang="0">
                <a:pos x="connsiteX28229" y="connsiteY28229"/>
              </a:cxn>
              <a:cxn ang="0">
                <a:pos x="connsiteX28230" y="connsiteY28230"/>
              </a:cxn>
              <a:cxn ang="0">
                <a:pos x="connsiteX28231" y="connsiteY28231"/>
              </a:cxn>
              <a:cxn ang="0">
                <a:pos x="connsiteX28232" y="connsiteY28232"/>
              </a:cxn>
              <a:cxn ang="0">
                <a:pos x="connsiteX28233" y="connsiteY28233"/>
              </a:cxn>
              <a:cxn ang="0">
                <a:pos x="connsiteX28234" y="connsiteY28234"/>
              </a:cxn>
              <a:cxn ang="0">
                <a:pos x="connsiteX28235" y="connsiteY28235"/>
              </a:cxn>
              <a:cxn ang="0">
                <a:pos x="connsiteX28236" y="connsiteY28236"/>
              </a:cxn>
              <a:cxn ang="0">
                <a:pos x="connsiteX28237" y="connsiteY28237"/>
              </a:cxn>
              <a:cxn ang="0">
                <a:pos x="connsiteX28238" y="connsiteY28238"/>
              </a:cxn>
              <a:cxn ang="0">
                <a:pos x="connsiteX28239" y="connsiteY28239"/>
              </a:cxn>
              <a:cxn ang="0">
                <a:pos x="connsiteX28240" y="connsiteY28240"/>
              </a:cxn>
              <a:cxn ang="0">
                <a:pos x="connsiteX28241" y="connsiteY28241"/>
              </a:cxn>
              <a:cxn ang="0">
                <a:pos x="connsiteX28242" y="connsiteY28242"/>
              </a:cxn>
              <a:cxn ang="0">
                <a:pos x="connsiteX28243" y="connsiteY28243"/>
              </a:cxn>
              <a:cxn ang="0">
                <a:pos x="connsiteX28244" y="connsiteY28244"/>
              </a:cxn>
              <a:cxn ang="0">
                <a:pos x="connsiteX28245" y="connsiteY28245"/>
              </a:cxn>
              <a:cxn ang="0">
                <a:pos x="connsiteX28246" y="connsiteY28246"/>
              </a:cxn>
              <a:cxn ang="0">
                <a:pos x="connsiteX28247" y="connsiteY28247"/>
              </a:cxn>
              <a:cxn ang="0">
                <a:pos x="connsiteX28248" y="connsiteY28248"/>
              </a:cxn>
              <a:cxn ang="0">
                <a:pos x="connsiteX28249" y="connsiteY28249"/>
              </a:cxn>
              <a:cxn ang="0">
                <a:pos x="connsiteX28250" y="connsiteY28250"/>
              </a:cxn>
              <a:cxn ang="0">
                <a:pos x="connsiteX28251" y="connsiteY28251"/>
              </a:cxn>
              <a:cxn ang="0">
                <a:pos x="connsiteX28252" y="connsiteY28252"/>
              </a:cxn>
              <a:cxn ang="0">
                <a:pos x="connsiteX28253" y="connsiteY28253"/>
              </a:cxn>
              <a:cxn ang="0">
                <a:pos x="connsiteX28254" y="connsiteY28254"/>
              </a:cxn>
              <a:cxn ang="0">
                <a:pos x="connsiteX28255" y="connsiteY28255"/>
              </a:cxn>
              <a:cxn ang="0">
                <a:pos x="connsiteX28256" y="connsiteY28256"/>
              </a:cxn>
              <a:cxn ang="0">
                <a:pos x="connsiteX28257" y="connsiteY28257"/>
              </a:cxn>
              <a:cxn ang="0">
                <a:pos x="connsiteX28258" y="connsiteY28258"/>
              </a:cxn>
              <a:cxn ang="0">
                <a:pos x="connsiteX28259" y="connsiteY28259"/>
              </a:cxn>
              <a:cxn ang="0">
                <a:pos x="connsiteX28260" y="connsiteY28260"/>
              </a:cxn>
              <a:cxn ang="0">
                <a:pos x="connsiteX28261" y="connsiteY28261"/>
              </a:cxn>
              <a:cxn ang="0">
                <a:pos x="connsiteX28262" y="connsiteY28262"/>
              </a:cxn>
              <a:cxn ang="0">
                <a:pos x="connsiteX28263" y="connsiteY28263"/>
              </a:cxn>
              <a:cxn ang="0">
                <a:pos x="connsiteX28264" y="connsiteY28264"/>
              </a:cxn>
              <a:cxn ang="0">
                <a:pos x="connsiteX28265" y="connsiteY28265"/>
              </a:cxn>
              <a:cxn ang="0">
                <a:pos x="connsiteX28266" y="connsiteY28266"/>
              </a:cxn>
              <a:cxn ang="0">
                <a:pos x="connsiteX28267" y="connsiteY28267"/>
              </a:cxn>
              <a:cxn ang="0">
                <a:pos x="connsiteX28268" y="connsiteY28268"/>
              </a:cxn>
              <a:cxn ang="0">
                <a:pos x="connsiteX28269" y="connsiteY28269"/>
              </a:cxn>
              <a:cxn ang="0">
                <a:pos x="connsiteX28270" y="connsiteY28270"/>
              </a:cxn>
              <a:cxn ang="0">
                <a:pos x="connsiteX28271" y="connsiteY28271"/>
              </a:cxn>
              <a:cxn ang="0">
                <a:pos x="connsiteX28272" y="connsiteY28272"/>
              </a:cxn>
              <a:cxn ang="0">
                <a:pos x="connsiteX28273" y="connsiteY28273"/>
              </a:cxn>
              <a:cxn ang="0">
                <a:pos x="connsiteX28274" y="connsiteY28274"/>
              </a:cxn>
              <a:cxn ang="0">
                <a:pos x="connsiteX28275" y="connsiteY28275"/>
              </a:cxn>
              <a:cxn ang="0">
                <a:pos x="connsiteX28276" y="connsiteY28276"/>
              </a:cxn>
              <a:cxn ang="0">
                <a:pos x="connsiteX28277" y="connsiteY28277"/>
              </a:cxn>
              <a:cxn ang="0">
                <a:pos x="connsiteX28278" y="connsiteY28278"/>
              </a:cxn>
              <a:cxn ang="0">
                <a:pos x="connsiteX28279" y="connsiteY28279"/>
              </a:cxn>
              <a:cxn ang="0">
                <a:pos x="connsiteX28280" y="connsiteY28280"/>
              </a:cxn>
              <a:cxn ang="0">
                <a:pos x="connsiteX28281" y="connsiteY28281"/>
              </a:cxn>
              <a:cxn ang="0">
                <a:pos x="connsiteX28282" y="connsiteY28282"/>
              </a:cxn>
              <a:cxn ang="0">
                <a:pos x="connsiteX28283" y="connsiteY28283"/>
              </a:cxn>
              <a:cxn ang="0">
                <a:pos x="connsiteX28284" y="connsiteY28284"/>
              </a:cxn>
              <a:cxn ang="0">
                <a:pos x="connsiteX28285" y="connsiteY28285"/>
              </a:cxn>
              <a:cxn ang="0">
                <a:pos x="connsiteX28286" y="connsiteY28286"/>
              </a:cxn>
              <a:cxn ang="0">
                <a:pos x="connsiteX28287" y="connsiteY28287"/>
              </a:cxn>
              <a:cxn ang="0">
                <a:pos x="connsiteX28288" y="connsiteY28288"/>
              </a:cxn>
              <a:cxn ang="0">
                <a:pos x="connsiteX28289" y="connsiteY28289"/>
              </a:cxn>
              <a:cxn ang="0">
                <a:pos x="connsiteX28290" y="connsiteY28290"/>
              </a:cxn>
              <a:cxn ang="0">
                <a:pos x="connsiteX28291" y="connsiteY28291"/>
              </a:cxn>
              <a:cxn ang="0">
                <a:pos x="connsiteX28292" y="connsiteY28292"/>
              </a:cxn>
              <a:cxn ang="0">
                <a:pos x="connsiteX28293" y="connsiteY28293"/>
              </a:cxn>
              <a:cxn ang="0">
                <a:pos x="connsiteX28294" y="connsiteY28294"/>
              </a:cxn>
              <a:cxn ang="0">
                <a:pos x="connsiteX28295" y="connsiteY28295"/>
              </a:cxn>
              <a:cxn ang="0">
                <a:pos x="connsiteX28296" y="connsiteY28296"/>
              </a:cxn>
              <a:cxn ang="0">
                <a:pos x="connsiteX28297" y="connsiteY28297"/>
              </a:cxn>
              <a:cxn ang="0">
                <a:pos x="connsiteX28298" y="connsiteY28298"/>
              </a:cxn>
              <a:cxn ang="0">
                <a:pos x="connsiteX28299" y="connsiteY28299"/>
              </a:cxn>
              <a:cxn ang="0">
                <a:pos x="connsiteX28300" y="connsiteY28300"/>
              </a:cxn>
              <a:cxn ang="0">
                <a:pos x="connsiteX28301" y="connsiteY28301"/>
              </a:cxn>
              <a:cxn ang="0">
                <a:pos x="connsiteX28302" y="connsiteY28302"/>
              </a:cxn>
              <a:cxn ang="0">
                <a:pos x="connsiteX28303" y="connsiteY28303"/>
              </a:cxn>
              <a:cxn ang="0">
                <a:pos x="connsiteX28304" y="connsiteY28304"/>
              </a:cxn>
              <a:cxn ang="0">
                <a:pos x="connsiteX28305" y="connsiteY28305"/>
              </a:cxn>
              <a:cxn ang="0">
                <a:pos x="connsiteX28306" y="connsiteY28306"/>
              </a:cxn>
              <a:cxn ang="0">
                <a:pos x="connsiteX28307" y="connsiteY28307"/>
              </a:cxn>
              <a:cxn ang="0">
                <a:pos x="connsiteX28308" y="connsiteY28308"/>
              </a:cxn>
              <a:cxn ang="0">
                <a:pos x="connsiteX28309" y="connsiteY28309"/>
              </a:cxn>
              <a:cxn ang="0">
                <a:pos x="connsiteX28310" y="connsiteY28310"/>
              </a:cxn>
              <a:cxn ang="0">
                <a:pos x="connsiteX28311" y="connsiteY28311"/>
              </a:cxn>
              <a:cxn ang="0">
                <a:pos x="connsiteX28312" y="connsiteY28312"/>
              </a:cxn>
              <a:cxn ang="0">
                <a:pos x="connsiteX28313" y="connsiteY28313"/>
              </a:cxn>
              <a:cxn ang="0">
                <a:pos x="connsiteX28314" y="connsiteY28314"/>
              </a:cxn>
              <a:cxn ang="0">
                <a:pos x="connsiteX28315" y="connsiteY28315"/>
              </a:cxn>
              <a:cxn ang="0">
                <a:pos x="connsiteX28316" y="connsiteY28316"/>
              </a:cxn>
              <a:cxn ang="0">
                <a:pos x="connsiteX28317" y="connsiteY28317"/>
              </a:cxn>
              <a:cxn ang="0">
                <a:pos x="connsiteX28318" y="connsiteY28318"/>
              </a:cxn>
              <a:cxn ang="0">
                <a:pos x="connsiteX28319" y="connsiteY28319"/>
              </a:cxn>
              <a:cxn ang="0">
                <a:pos x="connsiteX28320" y="connsiteY28320"/>
              </a:cxn>
              <a:cxn ang="0">
                <a:pos x="connsiteX28321" y="connsiteY28321"/>
              </a:cxn>
              <a:cxn ang="0">
                <a:pos x="connsiteX28322" y="connsiteY28322"/>
              </a:cxn>
              <a:cxn ang="0">
                <a:pos x="connsiteX28323" y="connsiteY28323"/>
              </a:cxn>
              <a:cxn ang="0">
                <a:pos x="connsiteX28324" y="connsiteY28324"/>
              </a:cxn>
              <a:cxn ang="0">
                <a:pos x="connsiteX28325" y="connsiteY28325"/>
              </a:cxn>
              <a:cxn ang="0">
                <a:pos x="connsiteX28326" y="connsiteY28326"/>
              </a:cxn>
              <a:cxn ang="0">
                <a:pos x="connsiteX28327" y="connsiteY28327"/>
              </a:cxn>
              <a:cxn ang="0">
                <a:pos x="connsiteX28328" y="connsiteY28328"/>
              </a:cxn>
              <a:cxn ang="0">
                <a:pos x="connsiteX28329" y="connsiteY28329"/>
              </a:cxn>
              <a:cxn ang="0">
                <a:pos x="connsiteX28330" y="connsiteY28330"/>
              </a:cxn>
              <a:cxn ang="0">
                <a:pos x="connsiteX28331" y="connsiteY28331"/>
              </a:cxn>
              <a:cxn ang="0">
                <a:pos x="connsiteX28332" y="connsiteY28332"/>
              </a:cxn>
              <a:cxn ang="0">
                <a:pos x="connsiteX28333" y="connsiteY28333"/>
              </a:cxn>
              <a:cxn ang="0">
                <a:pos x="connsiteX28334" y="connsiteY28334"/>
              </a:cxn>
              <a:cxn ang="0">
                <a:pos x="connsiteX28335" y="connsiteY28335"/>
              </a:cxn>
              <a:cxn ang="0">
                <a:pos x="connsiteX28336" y="connsiteY28336"/>
              </a:cxn>
              <a:cxn ang="0">
                <a:pos x="connsiteX28337" y="connsiteY28337"/>
              </a:cxn>
              <a:cxn ang="0">
                <a:pos x="connsiteX28338" y="connsiteY28338"/>
              </a:cxn>
              <a:cxn ang="0">
                <a:pos x="connsiteX28339" y="connsiteY28339"/>
              </a:cxn>
              <a:cxn ang="0">
                <a:pos x="connsiteX28340" y="connsiteY28340"/>
              </a:cxn>
              <a:cxn ang="0">
                <a:pos x="connsiteX28341" y="connsiteY28341"/>
              </a:cxn>
              <a:cxn ang="0">
                <a:pos x="connsiteX28342" y="connsiteY28342"/>
              </a:cxn>
              <a:cxn ang="0">
                <a:pos x="connsiteX28343" y="connsiteY28343"/>
              </a:cxn>
              <a:cxn ang="0">
                <a:pos x="connsiteX28344" y="connsiteY28344"/>
              </a:cxn>
              <a:cxn ang="0">
                <a:pos x="connsiteX28345" y="connsiteY28345"/>
              </a:cxn>
              <a:cxn ang="0">
                <a:pos x="connsiteX28346" y="connsiteY28346"/>
              </a:cxn>
              <a:cxn ang="0">
                <a:pos x="connsiteX28347" y="connsiteY28347"/>
              </a:cxn>
              <a:cxn ang="0">
                <a:pos x="connsiteX28348" y="connsiteY28348"/>
              </a:cxn>
              <a:cxn ang="0">
                <a:pos x="connsiteX28349" y="connsiteY28349"/>
              </a:cxn>
              <a:cxn ang="0">
                <a:pos x="connsiteX28350" y="connsiteY28350"/>
              </a:cxn>
              <a:cxn ang="0">
                <a:pos x="connsiteX28351" y="connsiteY28351"/>
              </a:cxn>
              <a:cxn ang="0">
                <a:pos x="connsiteX28352" y="connsiteY28352"/>
              </a:cxn>
              <a:cxn ang="0">
                <a:pos x="connsiteX28353" y="connsiteY28353"/>
              </a:cxn>
              <a:cxn ang="0">
                <a:pos x="connsiteX28354" y="connsiteY28354"/>
              </a:cxn>
              <a:cxn ang="0">
                <a:pos x="connsiteX28355" y="connsiteY28355"/>
              </a:cxn>
              <a:cxn ang="0">
                <a:pos x="connsiteX28356" y="connsiteY28356"/>
              </a:cxn>
              <a:cxn ang="0">
                <a:pos x="connsiteX28357" y="connsiteY28357"/>
              </a:cxn>
              <a:cxn ang="0">
                <a:pos x="connsiteX28358" y="connsiteY28358"/>
              </a:cxn>
              <a:cxn ang="0">
                <a:pos x="connsiteX28359" y="connsiteY28359"/>
              </a:cxn>
              <a:cxn ang="0">
                <a:pos x="connsiteX28360" y="connsiteY28360"/>
              </a:cxn>
              <a:cxn ang="0">
                <a:pos x="connsiteX28361" y="connsiteY28361"/>
              </a:cxn>
              <a:cxn ang="0">
                <a:pos x="connsiteX28362" y="connsiteY28362"/>
              </a:cxn>
              <a:cxn ang="0">
                <a:pos x="connsiteX28363" y="connsiteY28363"/>
              </a:cxn>
              <a:cxn ang="0">
                <a:pos x="connsiteX28364" y="connsiteY28364"/>
              </a:cxn>
              <a:cxn ang="0">
                <a:pos x="connsiteX28365" y="connsiteY28365"/>
              </a:cxn>
              <a:cxn ang="0">
                <a:pos x="connsiteX28366" y="connsiteY28366"/>
              </a:cxn>
              <a:cxn ang="0">
                <a:pos x="connsiteX28367" y="connsiteY28367"/>
              </a:cxn>
              <a:cxn ang="0">
                <a:pos x="connsiteX28368" y="connsiteY28368"/>
              </a:cxn>
              <a:cxn ang="0">
                <a:pos x="connsiteX28369" y="connsiteY28369"/>
              </a:cxn>
              <a:cxn ang="0">
                <a:pos x="connsiteX28370" y="connsiteY28370"/>
              </a:cxn>
              <a:cxn ang="0">
                <a:pos x="connsiteX28371" y="connsiteY28371"/>
              </a:cxn>
              <a:cxn ang="0">
                <a:pos x="connsiteX28372" y="connsiteY28372"/>
              </a:cxn>
              <a:cxn ang="0">
                <a:pos x="connsiteX28373" y="connsiteY28373"/>
              </a:cxn>
              <a:cxn ang="0">
                <a:pos x="connsiteX28374" y="connsiteY28374"/>
              </a:cxn>
              <a:cxn ang="0">
                <a:pos x="connsiteX28375" y="connsiteY28375"/>
              </a:cxn>
              <a:cxn ang="0">
                <a:pos x="connsiteX28376" y="connsiteY28376"/>
              </a:cxn>
              <a:cxn ang="0">
                <a:pos x="connsiteX28377" y="connsiteY28377"/>
              </a:cxn>
              <a:cxn ang="0">
                <a:pos x="connsiteX28378" y="connsiteY28378"/>
              </a:cxn>
              <a:cxn ang="0">
                <a:pos x="connsiteX28379" y="connsiteY28379"/>
              </a:cxn>
              <a:cxn ang="0">
                <a:pos x="connsiteX28380" y="connsiteY28380"/>
              </a:cxn>
              <a:cxn ang="0">
                <a:pos x="connsiteX28381" y="connsiteY28381"/>
              </a:cxn>
              <a:cxn ang="0">
                <a:pos x="connsiteX28382" y="connsiteY28382"/>
              </a:cxn>
              <a:cxn ang="0">
                <a:pos x="connsiteX28383" y="connsiteY28383"/>
              </a:cxn>
              <a:cxn ang="0">
                <a:pos x="connsiteX28384" y="connsiteY28384"/>
              </a:cxn>
              <a:cxn ang="0">
                <a:pos x="connsiteX28385" y="connsiteY28385"/>
              </a:cxn>
              <a:cxn ang="0">
                <a:pos x="connsiteX28386" y="connsiteY28386"/>
              </a:cxn>
              <a:cxn ang="0">
                <a:pos x="connsiteX28387" y="connsiteY28387"/>
              </a:cxn>
              <a:cxn ang="0">
                <a:pos x="connsiteX28388" y="connsiteY28388"/>
              </a:cxn>
              <a:cxn ang="0">
                <a:pos x="connsiteX28389" y="connsiteY28389"/>
              </a:cxn>
              <a:cxn ang="0">
                <a:pos x="connsiteX28390" y="connsiteY28390"/>
              </a:cxn>
              <a:cxn ang="0">
                <a:pos x="connsiteX28391" y="connsiteY28391"/>
              </a:cxn>
              <a:cxn ang="0">
                <a:pos x="connsiteX28392" y="connsiteY28392"/>
              </a:cxn>
              <a:cxn ang="0">
                <a:pos x="connsiteX28393" y="connsiteY28393"/>
              </a:cxn>
              <a:cxn ang="0">
                <a:pos x="connsiteX28394" y="connsiteY28394"/>
              </a:cxn>
              <a:cxn ang="0">
                <a:pos x="connsiteX28395" y="connsiteY28395"/>
              </a:cxn>
              <a:cxn ang="0">
                <a:pos x="connsiteX28396" y="connsiteY28396"/>
              </a:cxn>
              <a:cxn ang="0">
                <a:pos x="connsiteX28397" y="connsiteY28397"/>
              </a:cxn>
              <a:cxn ang="0">
                <a:pos x="connsiteX28398" y="connsiteY28398"/>
              </a:cxn>
              <a:cxn ang="0">
                <a:pos x="connsiteX28399" y="connsiteY28399"/>
              </a:cxn>
              <a:cxn ang="0">
                <a:pos x="connsiteX28400" y="connsiteY28400"/>
              </a:cxn>
              <a:cxn ang="0">
                <a:pos x="connsiteX28401" y="connsiteY28401"/>
              </a:cxn>
              <a:cxn ang="0">
                <a:pos x="connsiteX28402" y="connsiteY28402"/>
              </a:cxn>
              <a:cxn ang="0">
                <a:pos x="connsiteX28403" y="connsiteY28403"/>
              </a:cxn>
              <a:cxn ang="0">
                <a:pos x="connsiteX28404" y="connsiteY28404"/>
              </a:cxn>
              <a:cxn ang="0">
                <a:pos x="connsiteX28405" y="connsiteY28405"/>
              </a:cxn>
              <a:cxn ang="0">
                <a:pos x="connsiteX28406" y="connsiteY28406"/>
              </a:cxn>
              <a:cxn ang="0">
                <a:pos x="connsiteX28407" y="connsiteY28407"/>
              </a:cxn>
              <a:cxn ang="0">
                <a:pos x="connsiteX28408" y="connsiteY28408"/>
              </a:cxn>
              <a:cxn ang="0">
                <a:pos x="connsiteX28409" y="connsiteY28409"/>
              </a:cxn>
              <a:cxn ang="0">
                <a:pos x="connsiteX28410" y="connsiteY28410"/>
              </a:cxn>
              <a:cxn ang="0">
                <a:pos x="connsiteX28411" y="connsiteY28411"/>
              </a:cxn>
              <a:cxn ang="0">
                <a:pos x="connsiteX28412" y="connsiteY28412"/>
              </a:cxn>
              <a:cxn ang="0">
                <a:pos x="connsiteX28413" y="connsiteY28413"/>
              </a:cxn>
              <a:cxn ang="0">
                <a:pos x="connsiteX28414" y="connsiteY28414"/>
              </a:cxn>
              <a:cxn ang="0">
                <a:pos x="connsiteX28415" y="connsiteY28415"/>
              </a:cxn>
              <a:cxn ang="0">
                <a:pos x="connsiteX28416" y="connsiteY28416"/>
              </a:cxn>
              <a:cxn ang="0">
                <a:pos x="connsiteX28417" y="connsiteY28417"/>
              </a:cxn>
              <a:cxn ang="0">
                <a:pos x="connsiteX28418" y="connsiteY28418"/>
              </a:cxn>
              <a:cxn ang="0">
                <a:pos x="connsiteX28419" y="connsiteY28419"/>
              </a:cxn>
              <a:cxn ang="0">
                <a:pos x="connsiteX28420" y="connsiteY28420"/>
              </a:cxn>
              <a:cxn ang="0">
                <a:pos x="connsiteX28421" y="connsiteY28421"/>
              </a:cxn>
              <a:cxn ang="0">
                <a:pos x="connsiteX28422" y="connsiteY28422"/>
              </a:cxn>
              <a:cxn ang="0">
                <a:pos x="connsiteX28423" y="connsiteY28423"/>
              </a:cxn>
              <a:cxn ang="0">
                <a:pos x="connsiteX28424" y="connsiteY28424"/>
              </a:cxn>
              <a:cxn ang="0">
                <a:pos x="connsiteX28425" y="connsiteY28425"/>
              </a:cxn>
              <a:cxn ang="0">
                <a:pos x="connsiteX28426" y="connsiteY28426"/>
              </a:cxn>
              <a:cxn ang="0">
                <a:pos x="connsiteX28427" y="connsiteY28427"/>
              </a:cxn>
              <a:cxn ang="0">
                <a:pos x="connsiteX28428" y="connsiteY28428"/>
              </a:cxn>
              <a:cxn ang="0">
                <a:pos x="connsiteX28429" y="connsiteY28429"/>
              </a:cxn>
              <a:cxn ang="0">
                <a:pos x="connsiteX28430" y="connsiteY28430"/>
              </a:cxn>
              <a:cxn ang="0">
                <a:pos x="connsiteX28431" y="connsiteY28431"/>
              </a:cxn>
              <a:cxn ang="0">
                <a:pos x="connsiteX28432" y="connsiteY28432"/>
              </a:cxn>
              <a:cxn ang="0">
                <a:pos x="connsiteX28433" y="connsiteY28433"/>
              </a:cxn>
              <a:cxn ang="0">
                <a:pos x="connsiteX28434" y="connsiteY28434"/>
              </a:cxn>
              <a:cxn ang="0">
                <a:pos x="connsiteX28435" y="connsiteY28435"/>
              </a:cxn>
              <a:cxn ang="0">
                <a:pos x="connsiteX28436" y="connsiteY28436"/>
              </a:cxn>
              <a:cxn ang="0">
                <a:pos x="connsiteX28437" y="connsiteY28437"/>
              </a:cxn>
              <a:cxn ang="0">
                <a:pos x="connsiteX28438" y="connsiteY28438"/>
              </a:cxn>
              <a:cxn ang="0">
                <a:pos x="connsiteX28439" y="connsiteY28439"/>
              </a:cxn>
              <a:cxn ang="0">
                <a:pos x="connsiteX28440" y="connsiteY28440"/>
              </a:cxn>
              <a:cxn ang="0">
                <a:pos x="connsiteX28441" y="connsiteY28441"/>
              </a:cxn>
              <a:cxn ang="0">
                <a:pos x="connsiteX28442" y="connsiteY28442"/>
              </a:cxn>
              <a:cxn ang="0">
                <a:pos x="connsiteX28443" y="connsiteY28443"/>
              </a:cxn>
              <a:cxn ang="0">
                <a:pos x="connsiteX28444" y="connsiteY28444"/>
              </a:cxn>
              <a:cxn ang="0">
                <a:pos x="connsiteX28445" y="connsiteY28445"/>
              </a:cxn>
              <a:cxn ang="0">
                <a:pos x="connsiteX28446" y="connsiteY28446"/>
              </a:cxn>
              <a:cxn ang="0">
                <a:pos x="connsiteX28447" y="connsiteY28447"/>
              </a:cxn>
              <a:cxn ang="0">
                <a:pos x="connsiteX28448" y="connsiteY28448"/>
              </a:cxn>
              <a:cxn ang="0">
                <a:pos x="connsiteX28449" y="connsiteY28449"/>
              </a:cxn>
              <a:cxn ang="0">
                <a:pos x="connsiteX28450" y="connsiteY28450"/>
              </a:cxn>
              <a:cxn ang="0">
                <a:pos x="connsiteX28451" y="connsiteY28451"/>
              </a:cxn>
              <a:cxn ang="0">
                <a:pos x="connsiteX28452" y="connsiteY28452"/>
              </a:cxn>
              <a:cxn ang="0">
                <a:pos x="connsiteX28453" y="connsiteY28453"/>
              </a:cxn>
              <a:cxn ang="0">
                <a:pos x="connsiteX28454" y="connsiteY28454"/>
              </a:cxn>
              <a:cxn ang="0">
                <a:pos x="connsiteX28455" y="connsiteY28455"/>
              </a:cxn>
              <a:cxn ang="0">
                <a:pos x="connsiteX28456" y="connsiteY28456"/>
              </a:cxn>
              <a:cxn ang="0">
                <a:pos x="connsiteX28457" y="connsiteY28457"/>
              </a:cxn>
              <a:cxn ang="0">
                <a:pos x="connsiteX28458" y="connsiteY28458"/>
              </a:cxn>
              <a:cxn ang="0">
                <a:pos x="connsiteX28459" y="connsiteY28459"/>
              </a:cxn>
              <a:cxn ang="0">
                <a:pos x="connsiteX28460" y="connsiteY28460"/>
              </a:cxn>
              <a:cxn ang="0">
                <a:pos x="connsiteX28461" y="connsiteY28461"/>
              </a:cxn>
              <a:cxn ang="0">
                <a:pos x="connsiteX28462" y="connsiteY28462"/>
              </a:cxn>
              <a:cxn ang="0">
                <a:pos x="connsiteX28463" y="connsiteY28463"/>
              </a:cxn>
              <a:cxn ang="0">
                <a:pos x="connsiteX28464" y="connsiteY28464"/>
              </a:cxn>
              <a:cxn ang="0">
                <a:pos x="connsiteX28465" y="connsiteY28465"/>
              </a:cxn>
              <a:cxn ang="0">
                <a:pos x="connsiteX28466" y="connsiteY28466"/>
              </a:cxn>
              <a:cxn ang="0">
                <a:pos x="connsiteX28467" y="connsiteY28467"/>
              </a:cxn>
              <a:cxn ang="0">
                <a:pos x="connsiteX28468" y="connsiteY28468"/>
              </a:cxn>
              <a:cxn ang="0">
                <a:pos x="connsiteX28469" y="connsiteY28469"/>
              </a:cxn>
              <a:cxn ang="0">
                <a:pos x="connsiteX28470" y="connsiteY28470"/>
              </a:cxn>
              <a:cxn ang="0">
                <a:pos x="connsiteX28471" y="connsiteY28471"/>
              </a:cxn>
              <a:cxn ang="0">
                <a:pos x="connsiteX28472" y="connsiteY28472"/>
              </a:cxn>
              <a:cxn ang="0">
                <a:pos x="connsiteX28473" y="connsiteY28473"/>
              </a:cxn>
              <a:cxn ang="0">
                <a:pos x="connsiteX28474" y="connsiteY28474"/>
              </a:cxn>
              <a:cxn ang="0">
                <a:pos x="connsiteX28475" y="connsiteY28475"/>
              </a:cxn>
              <a:cxn ang="0">
                <a:pos x="connsiteX28476" y="connsiteY28476"/>
              </a:cxn>
              <a:cxn ang="0">
                <a:pos x="connsiteX28477" y="connsiteY28477"/>
              </a:cxn>
              <a:cxn ang="0">
                <a:pos x="connsiteX28478" y="connsiteY28478"/>
              </a:cxn>
              <a:cxn ang="0">
                <a:pos x="connsiteX28479" y="connsiteY28479"/>
              </a:cxn>
              <a:cxn ang="0">
                <a:pos x="connsiteX28480" y="connsiteY28480"/>
              </a:cxn>
              <a:cxn ang="0">
                <a:pos x="connsiteX28481" y="connsiteY28481"/>
              </a:cxn>
              <a:cxn ang="0">
                <a:pos x="connsiteX28482" y="connsiteY28482"/>
              </a:cxn>
              <a:cxn ang="0">
                <a:pos x="connsiteX28483" y="connsiteY28483"/>
              </a:cxn>
              <a:cxn ang="0">
                <a:pos x="connsiteX28484" y="connsiteY28484"/>
              </a:cxn>
              <a:cxn ang="0">
                <a:pos x="connsiteX28485" y="connsiteY28485"/>
              </a:cxn>
              <a:cxn ang="0">
                <a:pos x="connsiteX28486" y="connsiteY28486"/>
              </a:cxn>
              <a:cxn ang="0">
                <a:pos x="connsiteX28487" y="connsiteY28487"/>
              </a:cxn>
              <a:cxn ang="0">
                <a:pos x="connsiteX28488" y="connsiteY28488"/>
              </a:cxn>
              <a:cxn ang="0">
                <a:pos x="connsiteX28489" y="connsiteY28489"/>
              </a:cxn>
              <a:cxn ang="0">
                <a:pos x="connsiteX28490" y="connsiteY28490"/>
              </a:cxn>
              <a:cxn ang="0">
                <a:pos x="connsiteX28491" y="connsiteY28491"/>
              </a:cxn>
              <a:cxn ang="0">
                <a:pos x="connsiteX28492" y="connsiteY28492"/>
              </a:cxn>
              <a:cxn ang="0">
                <a:pos x="connsiteX28493" y="connsiteY28493"/>
              </a:cxn>
              <a:cxn ang="0">
                <a:pos x="connsiteX28494" y="connsiteY28494"/>
              </a:cxn>
              <a:cxn ang="0">
                <a:pos x="connsiteX28495" y="connsiteY28495"/>
              </a:cxn>
              <a:cxn ang="0">
                <a:pos x="connsiteX28496" y="connsiteY28496"/>
              </a:cxn>
              <a:cxn ang="0">
                <a:pos x="connsiteX28497" y="connsiteY28497"/>
              </a:cxn>
              <a:cxn ang="0">
                <a:pos x="connsiteX28498" y="connsiteY28498"/>
              </a:cxn>
              <a:cxn ang="0">
                <a:pos x="connsiteX28499" y="connsiteY28499"/>
              </a:cxn>
              <a:cxn ang="0">
                <a:pos x="connsiteX28500" y="connsiteY28500"/>
              </a:cxn>
              <a:cxn ang="0">
                <a:pos x="connsiteX28501" y="connsiteY28501"/>
              </a:cxn>
              <a:cxn ang="0">
                <a:pos x="connsiteX28502" y="connsiteY28502"/>
              </a:cxn>
              <a:cxn ang="0">
                <a:pos x="connsiteX28503" y="connsiteY28503"/>
              </a:cxn>
              <a:cxn ang="0">
                <a:pos x="connsiteX28504" y="connsiteY28504"/>
              </a:cxn>
              <a:cxn ang="0">
                <a:pos x="connsiteX28505" y="connsiteY28505"/>
              </a:cxn>
              <a:cxn ang="0">
                <a:pos x="connsiteX28506" y="connsiteY28506"/>
              </a:cxn>
              <a:cxn ang="0">
                <a:pos x="connsiteX28507" y="connsiteY28507"/>
              </a:cxn>
              <a:cxn ang="0">
                <a:pos x="connsiteX28508" y="connsiteY28508"/>
              </a:cxn>
              <a:cxn ang="0">
                <a:pos x="connsiteX28509" y="connsiteY28509"/>
              </a:cxn>
              <a:cxn ang="0">
                <a:pos x="connsiteX28510" y="connsiteY28510"/>
              </a:cxn>
              <a:cxn ang="0">
                <a:pos x="connsiteX28511" y="connsiteY28511"/>
              </a:cxn>
              <a:cxn ang="0">
                <a:pos x="connsiteX28512" y="connsiteY28512"/>
              </a:cxn>
              <a:cxn ang="0">
                <a:pos x="connsiteX28513" y="connsiteY28513"/>
              </a:cxn>
              <a:cxn ang="0">
                <a:pos x="connsiteX28514" y="connsiteY28514"/>
              </a:cxn>
              <a:cxn ang="0">
                <a:pos x="connsiteX28515" y="connsiteY28515"/>
              </a:cxn>
              <a:cxn ang="0">
                <a:pos x="connsiteX28516" y="connsiteY28516"/>
              </a:cxn>
              <a:cxn ang="0">
                <a:pos x="connsiteX28517" y="connsiteY28517"/>
              </a:cxn>
              <a:cxn ang="0">
                <a:pos x="connsiteX28518" y="connsiteY28518"/>
              </a:cxn>
              <a:cxn ang="0">
                <a:pos x="connsiteX28519" y="connsiteY28519"/>
              </a:cxn>
              <a:cxn ang="0">
                <a:pos x="connsiteX28520" y="connsiteY28520"/>
              </a:cxn>
              <a:cxn ang="0">
                <a:pos x="connsiteX28521" y="connsiteY28521"/>
              </a:cxn>
              <a:cxn ang="0">
                <a:pos x="connsiteX28522" y="connsiteY28522"/>
              </a:cxn>
              <a:cxn ang="0">
                <a:pos x="connsiteX28523" y="connsiteY28523"/>
              </a:cxn>
              <a:cxn ang="0">
                <a:pos x="connsiteX28524" y="connsiteY28524"/>
              </a:cxn>
              <a:cxn ang="0">
                <a:pos x="connsiteX28525" y="connsiteY28525"/>
              </a:cxn>
              <a:cxn ang="0">
                <a:pos x="connsiteX28526" y="connsiteY28526"/>
              </a:cxn>
              <a:cxn ang="0">
                <a:pos x="connsiteX28527" y="connsiteY28527"/>
              </a:cxn>
              <a:cxn ang="0">
                <a:pos x="connsiteX28528" y="connsiteY28528"/>
              </a:cxn>
              <a:cxn ang="0">
                <a:pos x="connsiteX28529" y="connsiteY28529"/>
              </a:cxn>
              <a:cxn ang="0">
                <a:pos x="connsiteX28530" y="connsiteY28530"/>
              </a:cxn>
              <a:cxn ang="0">
                <a:pos x="connsiteX28531" y="connsiteY28531"/>
              </a:cxn>
              <a:cxn ang="0">
                <a:pos x="connsiteX28532" y="connsiteY28532"/>
              </a:cxn>
              <a:cxn ang="0">
                <a:pos x="connsiteX28533" y="connsiteY28533"/>
              </a:cxn>
              <a:cxn ang="0">
                <a:pos x="connsiteX28534" y="connsiteY28534"/>
              </a:cxn>
              <a:cxn ang="0">
                <a:pos x="connsiteX28535" y="connsiteY28535"/>
              </a:cxn>
              <a:cxn ang="0">
                <a:pos x="connsiteX28536" y="connsiteY28536"/>
              </a:cxn>
              <a:cxn ang="0">
                <a:pos x="connsiteX28537" y="connsiteY28537"/>
              </a:cxn>
              <a:cxn ang="0">
                <a:pos x="connsiteX28538" y="connsiteY28538"/>
              </a:cxn>
              <a:cxn ang="0">
                <a:pos x="connsiteX28539" y="connsiteY28539"/>
              </a:cxn>
              <a:cxn ang="0">
                <a:pos x="connsiteX28540" y="connsiteY28540"/>
              </a:cxn>
              <a:cxn ang="0">
                <a:pos x="connsiteX28541" y="connsiteY28541"/>
              </a:cxn>
              <a:cxn ang="0">
                <a:pos x="connsiteX28542" y="connsiteY28542"/>
              </a:cxn>
              <a:cxn ang="0">
                <a:pos x="connsiteX28543" y="connsiteY28543"/>
              </a:cxn>
              <a:cxn ang="0">
                <a:pos x="connsiteX28544" y="connsiteY28544"/>
              </a:cxn>
              <a:cxn ang="0">
                <a:pos x="connsiteX28545" y="connsiteY28545"/>
              </a:cxn>
              <a:cxn ang="0">
                <a:pos x="connsiteX28546" y="connsiteY28546"/>
              </a:cxn>
              <a:cxn ang="0">
                <a:pos x="connsiteX28547" y="connsiteY28547"/>
              </a:cxn>
              <a:cxn ang="0">
                <a:pos x="connsiteX28548" y="connsiteY28548"/>
              </a:cxn>
              <a:cxn ang="0">
                <a:pos x="connsiteX28549" y="connsiteY28549"/>
              </a:cxn>
              <a:cxn ang="0">
                <a:pos x="connsiteX28550" y="connsiteY28550"/>
              </a:cxn>
              <a:cxn ang="0">
                <a:pos x="connsiteX28551" y="connsiteY28551"/>
              </a:cxn>
              <a:cxn ang="0">
                <a:pos x="connsiteX28552" y="connsiteY28552"/>
              </a:cxn>
              <a:cxn ang="0">
                <a:pos x="connsiteX28553" y="connsiteY28553"/>
              </a:cxn>
              <a:cxn ang="0">
                <a:pos x="connsiteX28554" y="connsiteY28554"/>
              </a:cxn>
              <a:cxn ang="0">
                <a:pos x="connsiteX28555" y="connsiteY28555"/>
              </a:cxn>
              <a:cxn ang="0">
                <a:pos x="connsiteX28556" y="connsiteY28556"/>
              </a:cxn>
              <a:cxn ang="0">
                <a:pos x="connsiteX28557" y="connsiteY28557"/>
              </a:cxn>
              <a:cxn ang="0">
                <a:pos x="connsiteX28558" y="connsiteY28558"/>
              </a:cxn>
              <a:cxn ang="0">
                <a:pos x="connsiteX28559" y="connsiteY28559"/>
              </a:cxn>
              <a:cxn ang="0">
                <a:pos x="connsiteX28560" y="connsiteY28560"/>
              </a:cxn>
              <a:cxn ang="0">
                <a:pos x="connsiteX28561" y="connsiteY28561"/>
              </a:cxn>
              <a:cxn ang="0">
                <a:pos x="connsiteX28562" y="connsiteY28562"/>
              </a:cxn>
              <a:cxn ang="0">
                <a:pos x="connsiteX28563" y="connsiteY28563"/>
              </a:cxn>
              <a:cxn ang="0">
                <a:pos x="connsiteX28564" y="connsiteY28564"/>
              </a:cxn>
              <a:cxn ang="0">
                <a:pos x="connsiteX28565" y="connsiteY28565"/>
              </a:cxn>
              <a:cxn ang="0">
                <a:pos x="connsiteX28566" y="connsiteY28566"/>
              </a:cxn>
              <a:cxn ang="0">
                <a:pos x="connsiteX28567" y="connsiteY28567"/>
              </a:cxn>
              <a:cxn ang="0">
                <a:pos x="connsiteX28568" y="connsiteY28568"/>
              </a:cxn>
              <a:cxn ang="0">
                <a:pos x="connsiteX28569" y="connsiteY28569"/>
              </a:cxn>
              <a:cxn ang="0">
                <a:pos x="connsiteX28570" y="connsiteY28570"/>
              </a:cxn>
              <a:cxn ang="0">
                <a:pos x="connsiteX28571" y="connsiteY28571"/>
              </a:cxn>
              <a:cxn ang="0">
                <a:pos x="connsiteX28572" y="connsiteY28572"/>
              </a:cxn>
              <a:cxn ang="0">
                <a:pos x="connsiteX28573" y="connsiteY28573"/>
              </a:cxn>
              <a:cxn ang="0">
                <a:pos x="connsiteX28574" y="connsiteY28574"/>
              </a:cxn>
              <a:cxn ang="0">
                <a:pos x="connsiteX28575" y="connsiteY28575"/>
              </a:cxn>
              <a:cxn ang="0">
                <a:pos x="connsiteX28576" y="connsiteY28576"/>
              </a:cxn>
              <a:cxn ang="0">
                <a:pos x="connsiteX28577" y="connsiteY28577"/>
              </a:cxn>
              <a:cxn ang="0">
                <a:pos x="connsiteX28578" y="connsiteY28578"/>
              </a:cxn>
              <a:cxn ang="0">
                <a:pos x="connsiteX28579" y="connsiteY28579"/>
              </a:cxn>
              <a:cxn ang="0">
                <a:pos x="connsiteX28580" y="connsiteY28580"/>
              </a:cxn>
              <a:cxn ang="0">
                <a:pos x="connsiteX28581" y="connsiteY28581"/>
              </a:cxn>
              <a:cxn ang="0">
                <a:pos x="connsiteX28582" y="connsiteY28582"/>
              </a:cxn>
              <a:cxn ang="0">
                <a:pos x="connsiteX28583" y="connsiteY28583"/>
              </a:cxn>
              <a:cxn ang="0">
                <a:pos x="connsiteX28584" y="connsiteY28584"/>
              </a:cxn>
              <a:cxn ang="0">
                <a:pos x="connsiteX28585" y="connsiteY28585"/>
              </a:cxn>
              <a:cxn ang="0">
                <a:pos x="connsiteX28586" y="connsiteY28586"/>
              </a:cxn>
              <a:cxn ang="0">
                <a:pos x="connsiteX28587" y="connsiteY28587"/>
              </a:cxn>
              <a:cxn ang="0">
                <a:pos x="connsiteX28588" y="connsiteY28588"/>
              </a:cxn>
              <a:cxn ang="0">
                <a:pos x="connsiteX28589" y="connsiteY28589"/>
              </a:cxn>
              <a:cxn ang="0">
                <a:pos x="connsiteX28590" y="connsiteY28590"/>
              </a:cxn>
              <a:cxn ang="0">
                <a:pos x="connsiteX28591" y="connsiteY28591"/>
              </a:cxn>
              <a:cxn ang="0">
                <a:pos x="connsiteX28592" y="connsiteY28592"/>
              </a:cxn>
              <a:cxn ang="0">
                <a:pos x="connsiteX28593" y="connsiteY28593"/>
              </a:cxn>
              <a:cxn ang="0">
                <a:pos x="connsiteX28594" y="connsiteY28594"/>
              </a:cxn>
              <a:cxn ang="0">
                <a:pos x="connsiteX28595" y="connsiteY28595"/>
              </a:cxn>
              <a:cxn ang="0">
                <a:pos x="connsiteX28596" y="connsiteY28596"/>
              </a:cxn>
              <a:cxn ang="0">
                <a:pos x="connsiteX28597" y="connsiteY28597"/>
              </a:cxn>
              <a:cxn ang="0">
                <a:pos x="connsiteX28598" y="connsiteY28598"/>
              </a:cxn>
              <a:cxn ang="0">
                <a:pos x="connsiteX28599" y="connsiteY28599"/>
              </a:cxn>
              <a:cxn ang="0">
                <a:pos x="connsiteX28600" y="connsiteY28600"/>
              </a:cxn>
              <a:cxn ang="0">
                <a:pos x="connsiteX28601" y="connsiteY28601"/>
              </a:cxn>
              <a:cxn ang="0">
                <a:pos x="connsiteX28602" y="connsiteY28602"/>
              </a:cxn>
              <a:cxn ang="0">
                <a:pos x="connsiteX28603" y="connsiteY28603"/>
              </a:cxn>
              <a:cxn ang="0">
                <a:pos x="connsiteX28604" y="connsiteY28604"/>
              </a:cxn>
              <a:cxn ang="0">
                <a:pos x="connsiteX28605" y="connsiteY28605"/>
              </a:cxn>
              <a:cxn ang="0">
                <a:pos x="connsiteX28606" y="connsiteY28606"/>
              </a:cxn>
              <a:cxn ang="0">
                <a:pos x="connsiteX28607" y="connsiteY28607"/>
              </a:cxn>
              <a:cxn ang="0">
                <a:pos x="connsiteX28608" y="connsiteY28608"/>
              </a:cxn>
              <a:cxn ang="0">
                <a:pos x="connsiteX28609" y="connsiteY28609"/>
              </a:cxn>
              <a:cxn ang="0">
                <a:pos x="connsiteX28610" y="connsiteY28610"/>
              </a:cxn>
              <a:cxn ang="0">
                <a:pos x="connsiteX28611" y="connsiteY28611"/>
              </a:cxn>
              <a:cxn ang="0">
                <a:pos x="connsiteX28612" y="connsiteY28612"/>
              </a:cxn>
              <a:cxn ang="0">
                <a:pos x="connsiteX28613" y="connsiteY28613"/>
              </a:cxn>
              <a:cxn ang="0">
                <a:pos x="connsiteX28614" y="connsiteY28614"/>
              </a:cxn>
              <a:cxn ang="0">
                <a:pos x="connsiteX28615" y="connsiteY28615"/>
              </a:cxn>
              <a:cxn ang="0">
                <a:pos x="connsiteX28616" y="connsiteY28616"/>
              </a:cxn>
              <a:cxn ang="0">
                <a:pos x="connsiteX28617" y="connsiteY28617"/>
              </a:cxn>
              <a:cxn ang="0">
                <a:pos x="connsiteX28618" y="connsiteY28618"/>
              </a:cxn>
              <a:cxn ang="0">
                <a:pos x="connsiteX28619" y="connsiteY28619"/>
              </a:cxn>
              <a:cxn ang="0">
                <a:pos x="connsiteX28620" y="connsiteY28620"/>
              </a:cxn>
              <a:cxn ang="0">
                <a:pos x="connsiteX28621" y="connsiteY28621"/>
              </a:cxn>
              <a:cxn ang="0">
                <a:pos x="connsiteX28622" y="connsiteY28622"/>
              </a:cxn>
              <a:cxn ang="0">
                <a:pos x="connsiteX28623" y="connsiteY28623"/>
              </a:cxn>
              <a:cxn ang="0">
                <a:pos x="connsiteX28624" y="connsiteY28624"/>
              </a:cxn>
              <a:cxn ang="0">
                <a:pos x="connsiteX28625" y="connsiteY28625"/>
              </a:cxn>
              <a:cxn ang="0">
                <a:pos x="connsiteX28626" y="connsiteY28626"/>
              </a:cxn>
              <a:cxn ang="0">
                <a:pos x="connsiteX28627" y="connsiteY28627"/>
              </a:cxn>
              <a:cxn ang="0">
                <a:pos x="connsiteX28628" y="connsiteY28628"/>
              </a:cxn>
              <a:cxn ang="0">
                <a:pos x="connsiteX28629" y="connsiteY28629"/>
              </a:cxn>
              <a:cxn ang="0">
                <a:pos x="connsiteX28630" y="connsiteY28630"/>
              </a:cxn>
              <a:cxn ang="0">
                <a:pos x="connsiteX28631" y="connsiteY28631"/>
              </a:cxn>
              <a:cxn ang="0">
                <a:pos x="connsiteX28632" y="connsiteY28632"/>
              </a:cxn>
              <a:cxn ang="0">
                <a:pos x="connsiteX28633" y="connsiteY28633"/>
              </a:cxn>
              <a:cxn ang="0">
                <a:pos x="connsiteX28634" y="connsiteY28634"/>
              </a:cxn>
              <a:cxn ang="0">
                <a:pos x="connsiteX28635" y="connsiteY28635"/>
              </a:cxn>
              <a:cxn ang="0">
                <a:pos x="connsiteX28636" y="connsiteY28636"/>
              </a:cxn>
              <a:cxn ang="0">
                <a:pos x="connsiteX28637" y="connsiteY28637"/>
              </a:cxn>
              <a:cxn ang="0">
                <a:pos x="connsiteX28638" y="connsiteY28638"/>
              </a:cxn>
              <a:cxn ang="0">
                <a:pos x="connsiteX28639" y="connsiteY28639"/>
              </a:cxn>
              <a:cxn ang="0">
                <a:pos x="connsiteX28640" y="connsiteY28640"/>
              </a:cxn>
              <a:cxn ang="0">
                <a:pos x="connsiteX28641" y="connsiteY28641"/>
              </a:cxn>
              <a:cxn ang="0">
                <a:pos x="connsiteX28642" y="connsiteY28642"/>
              </a:cxn>
              <a:cxn ang="0">
                <a:pos x="connsiteX28643" y="connsiteY28643"/>
              </a:cxn>
              <a:cxn ang="0">
                <a:pos x="connsiteX28644" y="connsiteY28644"/>
              </a:cxn>
              <a:cxn ang="0">
                <a:pos x="connsiteX28645" y="connsiteY28645"/>
              </a:cxn>
              <a:cxn ang="0">
                <a:pos x="connsiteX28646" y="connsiteY28646"/>
              </a:cxn>
              <a:cxn ang="0">
                <a:pos x="connsiteX28647" y="connsiteY28647"/>
              </a:cxn>
              <a:cxn ang="0">
                <a:pos x="connsiteX28648" y="connsiteY28648"/>
              </a:cxn>
              <a:cxn ang="0">
                <a:pos x="connsiteX28649" y="connsiteY28649"/>
              </a:cxn>
              <a:cxn ang="0">
                <a:pos x="connsiteX28650" y="connsiteY28650"/>
              </a:cxn>
              <a:cxn ang="0">
                <a:pos x="connsiteX28651" y="connsiteY28651"/>
              </a:cxn>
              <a:cxn ang="0">
                <a:pos x="connsiteX28652" y="connsiteY28652"/>
              </a:cxn>
              <a:cxn ang="0">
                <a:pos x="connsiteX28653" y="connsiteY28653"/>
              </a:cxn>
              <a:cxn ang="0">
                <a:pos x="connsiteX28654" y="connsiteY28654"/>
              </a:cxn>
              <a:cxn ang="0">
                <a:pos x="connsiteX28655" y="connsiteY28655"/>
              </a:cxn>
              <a:cxn ang="0">
                <a:pos x="connsiteX28656" y="connsiteY28656"/>
              </a:cxn>
              <a:cxn ang="0">
                <a:pos x="connsiteX28657" y="connsiteY28657"/>
              </a:cxn>
              <a:cxn ang="0">
                <a:pos x="connsiteX28658" y="connsiteY28658"/>
              </a:cxn>
              <a:cxn ang="0">
                <a:pos x="connsiteX28659" y="connsiteY28659"/>
              </a:cxn>
              <a:cxn ang="0">
                <a:pos x="connsiteX28660" y="connsiteY28660"/>
              </a:cxn>
              <a:cxn ang="0">
                <a:pos x="connsiteX28661" y="connsiteY28661"/>
              </a:cxn>
              <a:cxn ang="0">
                <a:pos x="connsiteX28662" y="connsiteY28662"/>
              </a:cxn>
              <a:cxn ang="0">
                <a:pos x="connsiteX28663" y="connsiteY28663"/>
              </a:cxn>
              <a:cxn ang="0">
                <a:pos x="connsiteX28664" y="connsiteY28664"/>
              </a:cxn>
              <a:cxn ang="0">
                <a:pos x="connsiteX28665" y="connsiteY28665"/>
              </a:cxn>
              <a:cxn ang="0">
                <a:pos x="connsiteX28666" y="connsiteY28666"/>
              </a:cxn>
              <a:cxn ang="0">
                <a:pos x="connsiteX28667" y="connsiteY28667"/>
              </a:cxn>
              <a:cxn ang="0">
                <a:pos x="connsiteX28668" y="connsiteY28668"/>
              </a:cxn>
              <a:cxn ang="0">
                <a:pos x="connsiteX28669" y="connsiteY28669"/>
              </a:cxn>
              <a:cxn ang="0">
                <a:pos x="connsiteX28670" y="connsiteY28670"/>
              </a:cxn>
              <a:cxn ang="0">
                <a:pos x="connsiteX28671" y="connsiteY28671"/>
              </a:cxn>
              <a:cxn ang="0">
                <a:pos x="connsiteX28672" y="connsiteY28672"/>
              </a:cxn>
              <a:cxn ang="0">
                <a:pos x="connsiteX28673" y="connsiteY28673"/>
              </a:cxn>
              <a:cxn ang="0">
                <a:pos x="connsiteX28674" y="connsiteY28674"/>
              </a:cxn>
              <a:cxn ang="0">
                <a:pos x="connsiteX28675" y="connsiteY28675"/>
              </a:cxn>
              <a:cxn ang="0">
                <a:pos x="connsiteX28676" y="connsiteY28676"/>
              </a:cxn>
              <a:cxn ang="0">
                <a:pos x="connsiteX28677" y="connsiteY28677"/>
              </a:cxn>
              <a:cxn ang="0">
                <a:pos x="connsiteX28678" y="connsiteY28678"/>
              </a:cxn>
              <a:cxn ang="0">
                <a:pos x="connsiteX28679" y="connsiteY28679"/>
              </a:cxn>
              <a:cxn ang="0">
                <a:pos x="connsiteX28680" y="connsiteY28680"/>
              </a:cxn>
              <a:cxn ang="0">
                <a:pos x="connsiteX28681" y="connsiteY28681"/>
              </a:cxn>
              <a:cxn ang="0">
                <a:pos x="connsiteX28682" y="connsiteY28682"/>
              </a:cxn>
              <a:cxn ang="0">
                <a:pos x="connsiteX28683" y="connsiteY28683"/>
              </a:cxn>
              <a:cxn ang="0">
                <a:pos x="connsiteX28684" y="connsiteY28684"/>
              </a:cxn>
              <a:cxn ang="0">
                <a:pos x="connsiteX28685" y="connsiteY28685"/>
              </a:cxn>
              <a:cxn ang="0">
                <a:pos x="connsiteX28686" y="connsiteY28686"/>
              </a:cxn>
              <a:cxn ang="0">
                <a:pos x="connsiteX28687" y="connsiteY28687"/>
              </a:cxn>
              <a:cxn ang="0">
                <a:pos x="connsiteX28688" y="connsiteY28688"/>
              </a:cxn>
              <a:cxn ang="0">
                <a:pos x="connsiteX28689" y="connsiteY28689"/>
              </a:cxn>
              <a:cxn ang="0">
                <a:pos x="connsiteX28690" y="connsiteY28690"/>
              </a:cxn>
              <a:cxn ang="0">
                <a:pos x="connsiteX28691" y="connsiteY28691"/>
              </a:cxn>
              <a:cxn ang="0">
                <a:pos x="connsiteX28692" y="connsiteY28692"/>
              </a:cxn>
              <a:cxn ang="0">
                <a:pos x="connsiteX28693" y="connsiteY28693"/>
              </a:cxn>
              <a:cxn ang="0">
                <a:pos x="connsiteX28694" y="connsiteY28694"/>
              </a:cxn>
              <a:cxn ang="0">
                <a:pos x="connsiteX28695" y="connsiteY28695"/>
              </a:cxn>
              <a:cxn ang="0">
                <a:pos x="connsiteX28696" y="connsiteY28696"/>
              </a:cxn>
              <a:cxn ang="0">
                <a:pos x="connsiteX28697" y="connsiteY28697"/>
              </a:cxn>
              <a:cxn ang="0">
                <a:pos x="connsiteX28698" y="connsiteY28698"/>
              </a:cxn>
              <a:cxn ang="0">
                <a:pos x="connsiteX28699" y="connsiteY28699"/>
              </a:cxn>
              <a:cxn ang="0">
                <a:pos x="connsiteX28700" y="connsiteY28700"/>
              </a:cxn>
              <a:cxn ang="0">
                <a:pos x="connsiteX28701" y="connsiteY28701"/>
              </a:cxn>
              <a:cxn ang="0">
                <a:pos x="connsiteX28702" y="connsiteY28702"/>
              </a:cxn>
              <a:cxn ang="0">
                <a:pos x="connsiteX28703" y="connsiteY28703"/>
              </a:cxn>
              <a:cxn ang="0">
                <a:pos x="connsiteX28704" y="connsiteY28704"/>
              </a:cxn>
              <a:cxn ang="0">
                <a:pos x="connsiteX28705" y="connsiteY28705"/>
              </a:cxn>
              <a:cxn ang="0">
                <a:pos x="connsiteX28706" y="connsiteY28706"/>
              </a:cxn>
              <a:cxn ang="0">
                <a:pos x="connsiteX28707" y="connsiteY28707"/>
              </a:cxn>
              <a:cxn ang="0">
                <a:pos x="connsiteX28708" y="connsiteY28708"/>
              </a:cxn>
              <a:cxn ang="0">
                <a:pos x="connsiteX28709" y="connsiteY28709"/>
              </a:cxn>
              <a:cxn ang="0">
                <a:pos x="connsiteX28710" y="connsiteY28710"/>
              </a:cxn>
              <a:cxn ang="0">
                <a:pos x="connsiteX28711" y="connsiteY28711"/>
              </a:cxn>
              <a:cxn ang="0">
                <a:pos x="connsiteX28712" y="connsiteY28712"/>
              </a:cxn>
              <a:cxn ang="0">
                <a:pos x="connsiteX28713" y="connsiteY28713"/>
              </a:cxn>
              <a:cxn ang="0">
                <a:pos x="connsiteX28714" y="connsiteY28714"/>
              </a:cxn>
              <a:cxn ang="0">
                <a:pos x="connsiteX28715" y="connsiteY28715"/>
              </a:cxn>
              <a:cxn ang="0">
                <a:pos x="connsiteX28716" y="connsiteY28716"/>
              </a:cxn>
              <a:cxn ang="0">
                <a:pos x="connsiteX28717" y="connsiteY28717"/>
              </a:cxn>
              <a:cxn ang="0">
                <a:pos x="connsiteX28718" y="connsiteY28718"/>
              </a:cxn>
              <a:cxn ang="0">
                <a:pos x="connsiteX28719" y="connsiteY28719"/>
              </a:cxn>
              <a:cxn ang="0">
                <a:pos x="connsiteX28720" y="connsiteY28720"/>
              </a:cxn>
              <a:cxn ang="0">
                <a:pos x="connsiteX28721" y="connsiteY28721"/>
              </a:cxn>
              <a:cxn ang="0">
                <a:pos x="connsiteX28722" y="connsiteY28722"/>
              </a:cxn>
              <a:cxn ang="0">
                <a:pos x="connsiteX28723" y="connsiteY28723"/>
              </a:cxn>
              <a:cxn ang="0">
                <a:pos x="connsiteX28724" y="connsiteY28724"/>
              </a:cxn>
              <a:cxn ang="0">
                <a:pos x="connsiteX28725" y="connsiteY28725"/>
              </a:cxn>
              <a:cxn ang="0">
                <a:pos x="connsiteX28726" y="connsiteY28726"/>
              </a:cxn>
              <a:cxn ang="0">
                <a:pos x="connsiteX28727" y="connsiteY28727"/>
              </a:cxn>
              <a:cxn ang="0">
                <a:pos x="connsiteX28728" y="connsiteY28728"/>
              </a:cxn>
              <a:cxn ang="0">
                <a:pos x="connsiteX28729" y="connsiteY28729"/>
              </a:cxn>
              <a:cxn ang="0">
                <a:pos x="connsiteX28730" y="connsiteY28730"/>
              </a:cxn>
              <a:cxn ang="0">
                <a:pos x="connsiteX28731" y="connsiteY28731"/>
              </a:cxn>
              <a:cxn ang="0">
                <a:pos x="connsiteX28732" y="connsiteY28732"/>
              </a:cxn>
              <a:cxn ang="0">
                <a:pos x="connsiteX28733" y="connsiteY28733"/>
              </a:cxn>
              <a:cxn ang="0">
                <a:pos x="connsiteX28734" y="connsiteY28734"/>
              </a:cxn>
              <a:cxn ang="0">
                <a:pos x="connsiteX28735" y="connsiteY28735"/>
              </a:cxn>
              <a:cxn ang="0">
                <a:pos x="connsiteX28736" y="connsiteY28736"/>
              </a:cxn>
              <a:cxn ang="0">
                <a:pos x="connsiteX28737" y="connsiteY28737"/>
              </a:cxn>
              <a:cxn ang="0">
                <a:pos x="connsiteX28738" y="connsiteY28738"/>
              </a:cxn>
              <a:cxn ang="0">
                <a:pos x="connsiteX28739" y="connsiteY28739"/>
              </a:cxn>
              <a:cxn ang="0">
                <a:pos x="connsiteX28740" y="connsiteY28740"/>
              </a:cxn>
              <a:cxn ang="0">
                <a:pos x="connsiteX28741" y="connsiteY28741"/>
              </a:cxn>
              <a:cxn ang="0">
                <a:pos x="connsiteX28742" y="connsiteY28742"/>
              </a:cxn>
              <a:cxn ang="0">
                <a:pos x="connsiteX28743" y="connsiteY28743"/>
              </a:cxn>
              <a:cxn ang="0">
                <a:pos x="connsiteX28744" y="connsiteY28744"/>
              </a:cxn>
              <a:cxn ang="0">
                <a:pos x="connsiteX28745" y="connsiteY28745"/>
              </a:cxn>
              <a:cxn ang="0">
                <a:pos x="connsiteX28746" y="connsiteY28746"/>
              </a:cxn>
              <a:cxn ang="0">
                <a:pos x="connsiteX28747" y="connsiteY28747"/>
              </a:cxn>
              <a:cxn ang="0">
                <a:pos x="connsiteX28748" y="connsiteY28748"/>
              </a:cxn>
              <a:cxn ang="0">
                <a:pos x="connsiteX28749" y="connsiteY28749"/>
              </a:cxn>
              <a:cxn ang="0">
                <a:pos x="connsiteX28750" y="connsiteY28750"/>
              </a:cxn>
              <a:cxn ang="0">
                <a:pos x="connsiteX28751" y="connsiteY28751"/>
              </a:cxn>
              <a:cxn ang="0">
                <a:pos x="connsiteX28752" y="connsiteY28752"/>
              </a:cxn>
              <a:cxn ang="0">
                <a:pos x="connsiteX28753" y="connsiteY28753"/>
              </a:cxn>
              <a:cxn ang="0">
                <a:pos x="connsiteX28754" y="connsiteY28754"/>
              </a:cxn>
              <a:cxn ang="0">
                <a:pos x="connsiteX28755" y="connsiteY28755"/>
              </a:cxn>
              <a:cxn ang="0">
                <a:pos x="connsiteX28756" y="connsiteY28756"/>
              </a:cxn>
              <a:cxn ang="0">
                <a:pos x="connsiteX28757" y="connsiteY28757"/>
              </a:cxn>
              <a:cxn ang="0">
                <a:pos x="connsiteX28758" y="connsiteY28758"/>
              </a:cxn>
              <a:cxn ang="0">
                <a:pos x="connsiteX28759" y="connsiteY28759"/>
              </a:cxn>
              <a:cxn ang="0">
                <a:pos x="connsiteX28760" y="connsiteY28760"/>
              </a:cxn>
              <a:cxn ang="0">
                <a:pos x="connsiteX28761" y="connsiteY28761"/>
              </a:cxn>
              <a:cxn ang="0">
                <a:pos x="connsiteX28762" y="connsiteY28762"/>
              </a:cxn>
              <a:cxn ang="0">
                <a:pos x="connsiteX28763" y="connsiteY28763"/>
              </a:cxn>
              <a:cxn ang="0">
                <a:pos x="connsiteX28764" y="connsiteY28764"/>
              </a:cxn>
              <a:cxn ang="0">
                <a:pos x="connsiteX28765" y="connsiteY28765"/>
              </a:cxn>
              <a:cxn ang="0">
                <a:pos x="connsiteX28766" y="connsiteY28766"/>
              </a:cxn>
              <a:cxn ang="0">
                <a:pos x="connsiteX28767" y="connsiteY28767"/>
              </a:cxn>
              <a:cxn ang="0">
                <a:pos x="connsiteX28768" y="connsiteY28768"/>
              </a:cxn>
              <a:cxn ang="0">
                <a:pos x="connsiteX28769" y="connsiteY28769"/>
              </a:cxn>
              <a:cxn ang="0">
                <a:pos x="connsiteX28770" y="connsiteY28770"/>
              </a:cxn>
              <a:cxn ang="0">
                <a:pos x="connsiteX28771" y="connsiteY28771"/>
              </a:cxn>
              <a:cxn ang="0">
                <a:pos x="connsiteX28772" y="connsiteY28772"/>
              </a:cxn>
              <a:cxn ang="0">
                <a:pos x="connsiteX28773" y="connsiteY28773"/>
              </a:cxn>
              <a:cxn ang="0">
                <a:pos x="connsiteX28774" y="connsiteY28774"/>
              </a:cxn>
              <a:cxn ang="0">
                <a:pos x="connsiteX28775" y="connsiteY28775"/>
              </a:cxn>
              <a:cxn ang="0">
                <a:pos x="connsiteX28776" y="connsiteY28776"/>
              </a:cxn>
              <a:cxn ang="0">
                <a:pos x="connsiteX28777" y="connsiteY28777"/>
              </a:cxn>
              <a:cxn ang="0">
                <a:pos x="connsiteX28778" y="connsiteY28778"/>
              </a:cxn>
              <a:cxn ang="0">
                <a:pos x="connsiteX28779" y="connsiteY28779"/>
              </a:cxn>
              <a:cxn ang="0">
                <a:pos x="connsiteX28780" y="connsiteY28780"/>
              </a:cxn>
              <a:cxn ang="0">
                <a:pos x="connsiteX28781" y="connsiteY28781"/>
              </a:cxn>
              <a:cxn ang="0">
                <a:pos x="connsiteX28782" y="connsiteY28782"/>
              </a:cxn>
              <a:cxn ang="0">
                <a:pos x="connsiteX28783" y="connsiteY28783"/>
              </a:cxn>
              <a:cxn ang="0">
                <a:pos x="connsiteX28784" y="connsiteY28784"/>
              </a:cxn>
              <a:cxn ang="0">
                <a:pos x="connsiteX28785" y="connsiteY28785"/>
              </a:cxn>
              <a:cxn ang="0">
                <a:pos x="connsiteX28786" y="connsiteY28786"/>
              </a:cxn>
              <a:cxn ang="0">
                <a:pos x="connsiteX28787" y="connsiteY28787"/>
              </a:cxn>
              <a:cxn ang="0">
                <a:pos x="connsiteX28788" y="connsiteY28788"/>
              </a:cxn>
              <a:cxn ang="0">
                <a:pos x="connsiteX28789" y="connsiteY28789"/>
              </a:cxn>
              <a:cxn ang="0">
                <a:pos x="connsiteX28790" y="connsiteY28790"/>
              </a:cxn>
              <a:cxn ang="0">
                <a:pos x="connsiteX28791" y="connsiteY28791"/>
              </a:cxn>
              <a:cxn ang="0">
                <a:pos x="connsiteX28792" y="connsiteY28792"/>
              </a:cxn>
              <a:cxn ang="0">
                <a:pos x="connsiteX28793" y="connsiteY28793"/>
              </a:cxn>
              <a:cxn ang="0">
                <a:pos x="connsiteX28794" y="connsiteY28794"/>
              </a:cxn>
              <a:cxn ang="0">
                <a:pos x="connsiteX28795" y="connsiteY28795"/>
              </a:cxn>
              <a:cxn ang="0">
                <a:pos x="connsiteX28796" y="connsiteY28796"/>
              </a:cxn>
              <a:cxn ang="0">
                <a:pos x="connsiteX28797" y="connsiteY28797"/>
              </a:cxn>
              <a:cxn ang="0">
                <a:pos x="connsiteX28798" y="connsiteY28798"/>
              </a:cxn>
              <a:cxn ang="0">
                <a:pos x="connsiteX28799" y="connsiteY28799"/>
              </a:cxn>
              <a:cxn ang="0">
                <a:pos x="connsiteX28800" y="connsiteY28800"/>
              </a:cxn>
              <a:cxn ang="0">
                <a:pos x="connsiteX28801" y="connsiteY28801"/>
              </a:cxn>
              <a:cxn ang="0">
                <a:pos x="connsiteX28802" y="connsiteY28802"/>
              </a:cxn>
              <a:cxn ang="0">
                <a:pos x="connsiteX28803" y="connsiteY28803"/>
              </a:cxn>
              <a:cxn ang="0">
                <a:pos x="connsiteX28804" y="connsiteY28804"/>
              </a:cxn>
              <a:cxn ang="0">
                <a:pos x="connsiteX28805" y="connsiteY28805"/>
              </a:cxn>
              <a:cxn ang="0">
                <a:pos x="connsiteX28806" y="connsiteY28806"/>
              </a:cxn>
              <a:cxn ang="0">
                <a:pos x="connsiteX28807" y="connsiteY28807"/>
              </a:cxn>
              <a:cxn ang="0">
                <a:pos x="connsiteX28808" y="connsiteY28808"/>
              </a:cxn>
              <a:cxn ang="0">
                <a:pos x="connsiteX28809" y="connsiteY28809"/>
              </a:cxn>
              <a:cxn ang="0">
                <a:pos x="connsiteX28810" y="connsiteY28810"/>
              </a:cxn>
              <a:cxn ang="0">
                <a:pos x="connsiteX28811" y="connsiteY28811"/>
              </a:cxn>
              <a:cxn ang="0">
                <a:pos x="connsiteX28812" y="connsiteY28812"/>
              </a:cxn>
              <a:cxn ang="0">
                <a:pos x="connsiteX28813" y="connsiteY28813"/>
              </a:cxn>
              <a:cxn ang="0">
                <a:pos x="connsiteX28814" y="connsiteY28814"/>
              </a:cxn>
              <a:cxn ang="0">
                <a:pos x="connsiteX28815" y="connsiteY28815"/>
              </a:cxn>
              <a:cxn ang="0">
                <a:pos x="connsiteX28816" y="connsiteY28816"/>
              </a:cxn>
              <a:cxn ang="0">
                <a:pos x="connsiteX28817" y="connsiteY28817"/>
              </a:cxn>
              <a:cxn ang="0">
                <a:pos x="connsiteX28818" y="connsiteY28818"/>
              </a:cxn>
              <a:cxn ang="0">
                <a:pos x="connsiteX28819" y="connsiteY28819"/>
              </a:cxn>
              <a:cxn ang="0">
                <a:pos x="connsiteX28820" y="connsiteY28820"/>
              </a:cxn>
              <a:cxn ang="0">
                <a:pos x="connsiteX28821" y="connsiteY28821"/>
              </a:cxn>
              <a:cxn ang="0">
                <a:pos x="connsiteX28822" y="connsiteY28822"/>
              </a:cxn>
              <a:cxn ang="0">
                <a:pos x="connsiteX28823" y="connsiteY28823"/>
              </a:cxn>
              <a:cxn ang="0">
                <a:pos x="connsiteX28824" y="connsiteY28824"/>
              </a:cxn>
              <a:cxn ang="0">
                <a:pos x="connsiteX28825" y="connsiteY28825"/>
              </a:cxn>
              <a:cxn ang="0">
                <a:pos x="connsiteX28826" y="connsiteY28826"/>
              </a:cxn>
              <a:cxn ang="0">
                <a:pos x="connsiteX28827" y="connsiteY28827"/>
              </a:cxn>
              <a:cxn ang="0">
                <a:pos x="connsiteX28828" y="connsiteY28828"/>
              </a:cxn>
              <a:cxn ang="0">
                <a:pos x="connsiteX28829" y="connsiteY28829"/>
              </a:cxn>
              <a:cxn ang="0">
                <a:pos x="connsiteX28830" y="connsiteY28830"/>
              </a:cxn>
              <a:cxn ang="0">
                <a:pos x="connsiteX28831" y="connsiteY28831"/>
              </a:cxn>
              <a:cxn ang="0">
                <a:pos x="connsiteX28832" y="connsiteY28832"/>
              </a:cxn>
              <a:cxn ang="0">
                <a:pos x="connsiteX28833" y="connsiteY28833"/>
              </a:cxn>
              <a:cxn ang="0">
                <a:pos x="connsiteX28834" y="connsiteY28834"/>
              </a:cxn>
              <a:cxn ang="0">
                <a:pos x="connsiteX28835" y="connsiteY28835"/>
              </a:cxn>
              <a:cxn ang="0">
                <a:pos x="connsiteX28836" y="connsiteY28836"/>
              </a:cxn>
              <a:cxn ang="0">
                <a:pos x="connsiteX28837" y="connsiteY28837"/>
              </a:cxn>
              <a:cxn ang="0">
                <a:pos x="connsiteX28838" y="connsiteY28838"/>
              </a:cxn>
              <a:cxn ang="0">
                <a:pos x="connsiteX28839" y="connsiteY28839"/>
              </a:cxn>
              <a:cxn ang="0">
                <a:pos x="connsiteX28840" y="connsiteY28840"/>
              </a:cxn>
              <a:cxn ang="0">
                <a:pos x="connsiteX28841" y="connsiteY28841"/>
              </a:cxn>
              <a:cxn ang="0">
                <a:pos x="connsiteX28842" y="connsiteY28842"/>
              </a:cxn>
              <a:cxn ang="0">
                <a:pos x="connsiteX28843" y="connsiteY28843"/>
              </a:cxn>
              <a:cxn ang="0">
                <a:pos x="connsiteX28844" y="connsiteY28844"/>
              </a:cxn>
              <a:cxn ang="0">
                <a:pos x="connsiteX28845" y="connsiteY28845"/>
              </a:cxn>
              <a:cxn ang="0">
                <a:pos x="connsiteX28846" y="connsiteY28846"/>
              </a:cxn>
              <a:cxn ang="0">
                <a:pos x="connsiteX28847" y="connsiteY28847"/>
              </a:cxn>
              <a:cxn ang="0">
                <a:pos x="connsiteX28848" y="connsiteY28848"/>
              </a:cxn>
              <a:cxn ang="0">
                <a:pos x="connsiteX28849" y="connsiteY28849"/>
              </a:cxn>
              <a:cxn ang="0">
                <a:pos x="connsiteX28850" y="connsiteY28850"/>
              </a:cxn>
              <a:cxn ang="0">
                <a:pos x="connsiteX28851" y="connsiteY28851"/>
              </a:cxn>
              <a:cxn ang="0">
                <a:pos x="connsiteX28852" y="connsiteY28852"/>
              </a:cxn>
              <a:cxn ang="0">
                <a:pos x="connsiteX28853" y="connsiteY28853"/>
              </a:cxn>
              <a:cxn ang="0">
                <a:pos x="connsiteX28854" y="connsiteY28854"/>
              </a:cxn>
              <a:cxn ang="0">
                <a:pos x="connsiteX28855" y="connsiteY28855"/>
              </a:cxn>
              <a:cxn ang="0">
                <a:pos x="connsiteX28856" y="connsiteY28856"/>
              </a:cxn>
              <a:cxn ang="0">
                <a:pos x="connsiteX28857" y="connsiteY28857"/>
              </a:cxn>
              <a:cxn ang="0">
                <a:pos x="connsiteX28858" y="connsiteY28858"/>
              </a:cxn>
              <a:cxn ang="0">
                <a:pos x="connsiteX28859" y="connsiteY28859"/>
              </a:cxn>
              <a:cxn ang="0">
                <a:pos x="connsiteX28860" y="connsiteY28860"/>
              </a:cxn>
              <a:cxn ang="0">
                <a:pos x="connsiteX28861" y="connsiteY28861"/>
              </a:cxn>
              <a:cxn ang="0">
                <a:pos x="connsiteX28862" y="connsiteY28862"/>
              </a:cxn>
              <a:cxn ang="0">
                <a:pos x="connsiteX28863" y="connsiteY28863"/>
              </a:cxn>
              <a:cxn ang="0">
                <a:pos x="connsiteX28864" y="connsiteY28864"/>
              </a:cxn>
              <a:cxn ang="0">
                <a:pos x="connsiteX28865" y="connsiteY28865"/>
              </a:cxn>
              <a:cxn ang="0">
                <a:pos x="connsiteX28866" y="connsiteY28866"/>
              </a:cxn>
              <a:cxn ang="0">
                <a:pos x="connsiteX28867" y="connsiteY28867"/>
              </a:cxn>
              <a:cxn ang="0">
                <a:pos x="connsiteX28868" y="connsiteY28868"/>
              </a:cxn>
              <a:cxn ang="0">
                <a:pos x="connsiteX28869" y="connsiteY28869"/>
              </a:cxn>
              <a:cxn ang="0">
                <a:pos x="connsiteX28870" y="connsiteY28870"/>
              </a:cxn>
              <a:cxn ang="0">
                <a:pos x="connsiteX28871" y="connsiteY28871"/>
              </a:cxn>
              <a:cxn ang="0">
                <a:pos x="connsiteX28872" y="connsiteY28872"/>
              </a:cxn>
              <a:cxn ang="0">
                <a:pos x="connsiteX28873" y="connsiteY28873"/>
              </a:cxn>
              <a:cxn ang="0">
                <a:pos x="connsiteX28874" y="connsiteY28874"/>
              </a:cxn>
              <a:cxn ang="0">
                <a:pos x="connsiteX28875" y="connsiteY28875"/>
              </a:cxn>
              <a:cxn ang="0">
                <a:pos x="connsiteX28876" y="connsiteY28876"/>
              </a:cxn>
              <a:cxn ang="0">
                <a:pos x="connsiteX28877" y="connsiteY28877"/>
              </a:cxn>
              <a:cxn ang="0">
                <a:pos x="connsiteX28878" y="connsiteY28878"/>
              </a:cxn>
              <a:cxn ang="0">
                <a:pos x="connsiteX28879" y="connsiteY28879"/>
              </a:cxn>
              <a:cxn ang="0">
                <a:pos x="connsiteX28880" y="connsiteY28880"/>
              </a:cxn>
              <a:cxn ang="0">
                <a:pos x="connsiteX28881" y="connsiteY28881"/>
              </a:cxn>
              <a:cxn ang="0">
                <a:pos x="connsiteX28882" y="connsiteY28882"/>
              </a:cxn>
              <a:cxn ang="0">
                <a:pos x="connsiteX28883" y="connsiteY28883"/>
              </a:cxn>
              <a:cxn ang="0">
                <a:pos x="connsiteX28884" y="connsiteY28884"/>
              </a:cxn>
              <a:cxn ang="0">
                <a:pos x="connsiteX28885" y="connsiteY28885"/>
              </a:cxn>
              <a:cxn ang="0">
                <a:pos x="connsiteX28886" y="connsiteY28886"/>
              </a:cxn>
              <a:cxn ang="0">
                <a:pos x="connsiteX28887" y="connsiteY28887"/>
              </a:cxn>
              <a:cxn ang="0">
                <a:pos x="connsiteX28888" y="connsiteY28888"/>
              </a:cxn>
              <a:cxn ang="0">
                <a:pos x="connsiteX28889" y="connsiteY28889"/>
              </a:cxn>
              <a:cxn ang="0">
                <a:pos x="connsiteX28890" y="connsiteY28890"/>
              </a:cxn>
              <a:cxn ang="0">
                <a:pos x="connsiteX28891" y="connsiteY28891"/>
              </a:cxn>
              <a:cxn ang="0">
                <a:pos x="connsiteX28892" y="connsiteY28892"/>
              </a:cxn>
              <a:cxn ang="0">
                <a:pos x="connsiteX28893" y="connsiteY28893"/>
              </a:cxn>
              <a:cxn ang="0">
                <a:pos x="connsiteX28894" y="connsiteY28894"/>
              </a:cxn>
              <a:cxn ang="0">
                <a:pos x="connsiteX28895" y="connsiteY28895"/>
              </a:cxn>
              <a:cxn ang="0">
                <a:pos x="connsiteX28896" y="connsiteY28896"/>
              </a:cxn>
              <a:cxn ang="0">
                <a:pos x="connsiteX28897" y="connsiteY28897"/>
              </a:cxn>
              <a:cxn ang="0">
                <a:pos x="connsiteX28898" y="connsiteY28898"/>
              </a:cxn>
              <a:cxn ang="0">
                <a:pos x="connsiteX28899" y="connsiteY28899"/>
              </a:cxn>
              <a:cxn ang="0">
                <a:pos x="connsiteX28900" y="connsiteY28900"/>
              </a:cxn>
              <a:cxn ang="0">
                <a:pos x="connsiteX28901" y="connsiteY28901"/>
              </a:cxn>
              <a:cxn ang="0">
                <a:pos x="connsiteX28902" y="connsiteY28902"/>
              </a:cxn>
              <a:cxn ang="0">
                <a:pos x="connsiteX28903" y="connsiteY28903"/>
              </a:cxn>
              <a:cxn ang="0">
                <a:pos x="connsiteX28904" y="connsiteY28904"/>
              </a:cxn>
              <a:cxn ang="0">
                <a:pos x="connsiteX28905" y="connsiteY28905"/>
              </a:cxn>
              <a:cxn ang="0">
                <a:pos x="connsiteX28906" y="connsiteY28906"/>
              </a:cxn>
              <a:cxn ang="0">
                <a:pos x="connsiteX28907" y="connsiteY28907"/>
              </a:cxn>
              <a:cxn ang="0">
                <a:pos x="connsiteX28908" y="connsiteY28908"/>
              </a:cxn>
              <a:cxn ang="0">
                <a:pos x="connsiteX28909" y="connsiteY28909"/>
              </a:cxn>
              <a:cxn ang="0">
                <a:pos x="connsiteX28910" y="connsiteY28910"/>
              </a:cxn>
              <a:cxn ang="0">
                <a:pos x="connsiteX28911" y="connsiteY28911"/>
              </a:cxn>
              <a:cxn ang="0">
                <a:pos x="connsiteX28912" y="connsiteY28912"/>
              </a:cxn>
              <a:cxn ang="0">
                <a:pos x="connsiteX28913" y="connsiteY28913"/>
              </a:cxn>
              <a:cxn ang="0">
                <a:pos x="connsiteX28914" y="connsiteY28914"/>
              </a:cxn>
              <a:cxn ang="0">
                <a:pos x="connsiteX28915" y="connsiteY28915"/>
              </a:cxn>
              <a:cxn ang="0">
                <a:pos x="connsiteX28916" y="connsiteY28916"/>
              </a:cxn>
              <a:cxn ang="0">
                <a:pos x="connsiteX28917" y="connsiteY28917"/>
              </a:cxn>
              <a:cxn ang="0">
                <a:pos x="connsiteX28918" y="connsiteY28918"/>
              </a:cxn>
              <a:cxn ang="0">
                <a:pos x="connsiteX28919" y="connsiteY28919"/>
              </a:cxn>
              <a:cxn ang="0">
                <a:pos x="connsiteX28920" y="connsiteY28920"/>
              </a:cxn>
              <a:cxn ang="0">
                <a:pos x="connsiteX28921" y="connsiteY28921"/>
              </a:cxn>
              <a:cxn ang="0">
                <a:pos x="connsiteX28922" y="connsiteY28922"/>
              </a:cxn>
              <a:cxn ang="0">
                <a:pos x="connsiteX28923" y="connsiteY28923"/>
              </a:cxn>
              <a:cxn ang="0">
                <a:pos x="connsiteX28924" y="connsiteY28924"/>
              </a:cxn>
              <a:cxn ang="0">
                <a:pos x="connsiteX28925" y="connsiteY28925"/>
              </a:cxn>
              <a:cxn ang="0">
                <a:pos x="connsiteX28926" y="connsiteY28926"/>
              </a:cxn>
              <a:cxn ang="0">
                <a:pos x="connsiteX28927" y="connsiteY28927"/>
              </a:cxn>
              <a:cxn ang="0">
                <a:pos x="connsiteX28928" y="connsiteY28928"/>
              </a:cxn>
              <a:cxn ang="0">
                <a:pos x="connsiteX28929" y="connsiteY28929"/>
              </a:cxn>
              <a:cxn ang="0">
                <a:pos x="connsiteX28930" y="connsiteY28930"/>
              </a:cxn>
              <a:cxn ang="0">
                <a:pos x="connsiteX28931" y="connsiteY28931"/>
              </a:cxn>
              <a:cxn ang="0">
                <a:pos x="connsiteX28932" y="connsiteY28932"/>
              </a:cxn>
              <a:cxn ang="0">
                <a:pos x="connsiteX28933" y="connsiteY28933"/>
              </a:cxn>
              <a:cxn ang="0">
                <a:pos x="connsiteX28934" y="connsiteY28934"/>
              </a:cxn>
              <a:cxn ang="0">
                <a:pos x="connsiteX28935" y="connsiteY28935"/>
              </a:cxn>
              <a:cxn ang="0">
                <a:pos x="connsiteX28936" y="connsiteY28936"/>
              </a:cxn>
              <a:cxn ang="0">
                <a:pos x="connsiteX28937" y="connsiteY28937"/>
              </a:cxn>
              <a:cxn ang="0">
                <a:pos x="connsiteX28938" y="connsiteY28938"/>
              </a:cxn>
              <a:cxn ang="0">
                <a:pos x="connsiteX28939" y="connsiteY28939"/>
              </a:cxn>
              <a:cxn ang="0">
                <a:pos x="connsiteX28940" y="connsiteY28940"/>
              </a:cxn>
              <a:cxn ang="0">
                <a:pos x="connsiteX28941" y="connsiteY28941"/>
              </a:cxn>
              <a:cxn ang="0">
                <a:pos x="connsiteX28942" y="connsiteY28942"/>
              </a:cxn>
              <a:cxn ang="0">
                <a:pos x="connsiteX28943" y="connsiteY28943"/>
              </a:cxn>
              <a:cxn ang="0">
                <a:pos x="connsiteX28944" y="connsiteY28944"/>
              </a:cxn>
              <a:cxn ang="0">
                <a:pos x="connsiteX28945" y="connsiteY28945"/>
              </a:cxn>
              <a:cxn ang="0">
                <a:pos x="connsiteX28946" y="connsiteY28946"/>
              </a:cxn>
              <a:cxn ang="0">
                <a:pos x="connsiteX28947" y="connsiteY28947"/>
              </a:cxn>
              <a:cxn ang="0">
                <a:pos x="connsiteX28948" y="connsiteY28948"/>
              </a:cxn>
              <a:cxn ang="0">
                <a:pos x="connsiteX28949" y="connsiteY28949"/>
              </a:cxn>
              <a:cxn ang="0">
                <a:pos x="connsiteX28950" y="connsiteY28950"/>
              </a:cxn>
              <a:cxn ang="0">
                <a:pos x="connsiteX28951" y="connsiteY28951"/>
              </a:cxn>
              <a:cxn ang="0">
                <a:pos x="connsiteX28952" y="connsiteY28952"/>
              </a:cxn>
              <a:cxn ang="0">
                <a:pos x="connsiteX28953" y="connsiteY28953"/>
              </a:cxn>
              <a:cxn ang="0">
                <a:pos x="connsiteX28954" y="connsiteY28954"/>
              </a:cxn>
              <a:cxn ang="0">
                <a:pos x="connsiteX28955" y="connsiteY28955"/>
              </a:cxn>
              <a:cxn ang="0">
                <a:pos x="connsiteX28956" y="connsiteY28956"/>
              </a:cxn>
              <a:cxn ang="0">
                <a:pos x="connsiteX28957" y="connsiteY28957"/>
              </a:cxn>
              <a:cxn ang="0">
                <a:pos x="connsiteX28958" y="connsiteY28958"/>
              </a:cxn>
              <a:cxn ang="0">
                <a:pos x="connsiteX28959" y="connsiteY28959"/>
              </a:cxn>
              <a:cxn ang="0">
                <a:pos x="connsiteX28960" y="connsiteY28960"/>
              </a:cxn>
              <a:cxn ang="0">
                <a:pos x="connsiteX28961" y="connsiteY28961"/>
              </a:cxn>
              <a:cxn ang="0">
                <a:pos x="connsiteX28962" y="connsiteY28962"/>
              </a:cxn>
              <a:cxn ang="0">
                <a:pos x="connsiteX28963" y="connsiteY28963"/>
              </a:cxn>
              <a:cxn ang="0">
                <a:pos x="connsiteX28964" y="connsiteY28964"/>
              </a:cxn>
              <a:cxn ang="0">
                <a:pos x="connsiteX28965" y="connsiteY28965"/>
              </a:cxn>
              <a:cxn ang="0">
                <a:pos x="connsiteX28966" y="connsiteY28966"/>
              </a:cxn>
              <a:cxn ang="0">
                <a:pos x="connsiteX28967" y="connsiteY28967"/>
              </a:cxn>
              <a:cxn ang="0">
                <a:pos x="connsiteX28968" y="connsiteY28968"/>
              </a:cxn>
              <a:cxn ang="0">
                <a:pos x="connsiteX28969" y="connsiteY28969"/>
              </a:cxn>
              <a:cxn ang="0">
                <a:pos x="connsiteX28970" y="connsiteY28970"/>
              </a:cxn>
              <a:cxn ang="0">
                <a:pos x="connsiteX28971" y="connsiteY28971"/>
              </a:cxn>
              <a:cxn ang="0">
                <a:pos x="connsiteX28972" y="connsiteY28972"/>
              </a:cxn>
              <a:cxn ang="0">
                <a:pos x="connsiteX28973" y="connsiteY28973"/>
              </a:cxn>
              <a:cxn ang="0">
                <a:pos x="connsiteX28974" y="connsiteY28974"/>
              </a:cxn>
              <a:cxn ang="0">
                <a:pos x="connsiteX28975" y="connsiteY28975"/>
              </a:cxn>
              <a:cxn ang="0">
                <a:pos x="connsiteX28976" y="connsiteY28976"/>
              </a:cxn>
              <a:cxn ang="0">
                <a:pos x="connsiteX28977" y="connsiteY28977"/>
              </a:cxn>
              <a:cxn ang="0">
                <a:pos x="connsiteX28978" y="connsiteY28978"/>
              </a:cxn>
              <a:cxn ang="0">
                <a:pos x="connsiteX28979" y="connsiteY28979"/>
              </a:cxn>
              <a:cxn ang="0">
                <a:pos x="connsiteX28980" y="connsiteY28980"/>
              </a:cxn>
              <a:cxn ang="0">
                <a:pos x="connsiteX28981" y="connsiteY28981"/>
              </a:cxn>
              <a:cxn ang="0">
                <a:pos x="connsiteX28982" y="connsiteY28982"/>
              </a:cxn>
              <a:cxn ang="0">
                <a:pos x="connsiteX28983" y="connsiteY28983"/>
              </a:cxn>
              <a:cxn ang="0">
                <a:pos x="connsiteX28984" y="connsiteY28984"/>
              </a:cxn>
              <a:cxn ang="0">
                <a:pos x="connsiteX28985" y="connsiteY28985"/>
              </a:cxn>
              <a:cxn ang="0">
                <a:pos x="connsiteX28986" y="connsiteY28986"/>
              </a:cxn>
              <a:cxn ang="0">
                <a:pos x="connsiteX28987" y="connsiteY28987"/>
              </a:cxn>
              <a:cxn ang="0">
                <a:pos x="connsiteX28988" y="connsiteY28988"/>
              </a:cxn>
              <a:cxn ang="0">
                <a:pos x="connsiteX28989" y="connsiteY28989"/>
              </a:cxn>
              <a:cxn ang="0">
                <a:pos x="connsiteX28990" y="connsiteY28990"/>
              </a:cxn>
              <a:cxn ang="0">
                <a:pos x="connsiteX28991" y="connsiteY28991"/>
              </a:cxn>
              <a:cxn ang="0">
                <a:pos x="connsiteX28992" y="connsiteY28992"/>
              </a:cxn>
              <a:cxn ang="0">
                <a:pos x="connsiteX28993" y="connsiteY28993"/>
              </a:cxn>
              <a:cxn ang="0">
                <a:pos x="connsiteX28994" y="connsiteY28994"/>
              </a:cxn>
              <a:cxn ang="0">
                <a:pos x="connsiteX28995" y="connsiteY28995"/>
              </a:cxn>
              <a:cxn ang="0">
                <a:pos x="connsiteX28996" y="connsiteY28996"/>
              </a:cxn>
              <a:cxn ang="0">
                <a:pos x="connsiteX28997" y="connsiteY28997"/>
              </a:cxn>
              <a:cxn ang="0">
                <a:pos x="connsiteX28998" y="connsiteY28998"/>
              </a:cxn>
              <a:cxn ang="0">
                <a:pos x="connsiteX28999" y="connsiteY28999"/>
              </a:cxn>
              <a:cxn ang="0">
                <a:pos x="connsiteX29000" y="connsiteY29000"/>
              </a:cxn>
              <a:cxn ang="0">
                <a:pos x="connsiteX29001" y="connsiteY29001"/>
              </a:cxn>
              <a:cxn ang="0">
                <a:pos x="connsiteX29002" y="connsiteY29002"/>
              </a:cxn>
              <a:cxn ang="0">
                <a:pos x="connsiteX29003" y="connsiteY29003"/>
              </a:cxn>
              <a:cxn ang="0">
                <a:pos x="connsiteX29004" y="connsiteY29004"/>
              </a:cxn>
              <a:cxn ang="0">
                <a:pos x="connsiteX29005" y="connsiteY29005"/>
              </a:cxn>
              <a:cxn ang="0">
                <a:pos x="connsiteX29006" y="connsiteY29006"/>
              </a:cxn>
              <a:cxn ang="0">
                <a:pos x="connsiteX29007" y="connsiteY29007"/>
              </a:cxn>
              <a:cxn ang="0">
                <a:pos x="connsiteX29008" y="connsiteY29008"/>
              </a:cxn>
              <a:cxn ang="0">
                <a:pos x="connsiteX29009" y="connsiteY29009"/>
              </a:cxn>
              <a:cxn ang="0">
                <a:pos x="connsiteX29010" y="connsiteY29010"/>
              </a:cxn>
              <a:cxn ang="0">
                <a:pos x="connsiteX29011" y="connsiteY29011"/>
              </a:cxn>
              <a:cxn ang="0">
                <a:pos x="connsiteX29012" y="connsiteY29012"/>
              </a:cxn>
              <a:cxn ang="0">
                <a:pos x="connsiteX29013" y="connsiteY29013"/>
              </a:cxn>
              <a:cxn ang="0">
                <a:pos x="connsiteX29014" y="connsiteY29014"/>
              </a:cxn>
              <a:cxn ang="0">
                <a:pos x="connsiteX29015" y="connsiteY29015"/>
              </a:cxn>
              <a:cxn ang="0">
                <a:pos x="connsiteX29016" y="connsiteY29016"/>
              </a:cxn>
              <a:cxn ang="0">
                <a:pos x="connsiteX29017" y="connsiteY29017"/>
              </a:cxn>
              <a:cxn ang="0">
                <a:pos x="connsiteX29018" y="connsiteY29018"/>
              </a:cxn>
              <a:cxn ang="0">
                <a:pos x="connsiteX29019" y="connsiteY29019"/>
              </a:cxn>
              <a:cxn ang="0">
                <a:pos x="connsiteX29020" y="connsiteY29020"/>
              </a:cxn>
              <a:cxn ang="0">
                <a:pos x="connsiteX29021" y="connsiteY29021"/>
              </a:cxn>
              <a:cxn ang="0">
                <a:pos x="connsiteX29022" y="connsiteY29022"/>
              </a:cxn>
              <a:cxn ang="0">
                <a:pos x="connsiteX29023" y="connsiteY29023"/>
              </a:cxn>
              <a:cxn ang="0">
                <a:pos x="connsiteX29024" y="connsiteY29024"/>
              </a:cxn>
              <a:cxn ang="0">
                <a:pos x="connsiteX29025" y="connsiteY29025"/>
              </a:cxn>
              <a:cxn ang="0">
                <a:pos x="connsiteX29026" y="connsiteY29026"/>
              </a:cxn>
              <a:cxn ang="0">
                <a:pos x="connsiteX29027" y="connsiteY29027"/>
              </a:cxn>
              <a:cxn ang="0">
                <a:pos x="connsiteX29028" y="connsiteY29028"/>
              </a:cxn>
              <a:cxn ang="0">
                <a:pos x="connsiteX29029" y="connsiteY29029"/>
              </a:cxn>
              <a:cxn ang="0">
                <a:pos x="connsiteX29030" y="connsiteY29030"/>
              </a:cxn>
              <a:cxn ang="0">
                <a:pos x="connsiteX29031" y="connsiteY29031"/>
              </a:cxn>
              <a:cxn ang="0">
                <a:pos x="connsiteX29032" y="connsiteY29032"/>
              </a:cxn>
              <a:cxn ang="0">
                <a:pos x="connsiteX29033" y="connsiteY29033"/>
              </a:cxn>
              <a:cxn ang="0">
                <a:pos x="connsiteX29034" y="connsiteY29034"/>
              </a:cxn>
              <a:cxn ang="0">
                <a:pos x="connsiteX29035" y="connsiteY29035"/>
              </a:cxn>
              <a:cxn ang="0">
                <a:pos x="connsiteX29036" y="connsiteY29036"/>
              </a:cxn>
              <a:cxn ang="0">
                <a:pos x="connsiteX29037" y="connsiteY29037"/>
              </a:cxn>
              <a:cxn ang="0">
                <a:pos x="connsiteX29038" y="connsiteY29038"/>
              </a:cxn>
              <a:cxn ang="0">
                <a:pos x="connsiteX29039" y="connsiteY29039"/>
              </a:cxn>
              <a:cxn ang="0">
                <a:pos x="connsiteX29040" y="connsiteY29040"/>
              </a:cxn>
              <a:cxn ang="0">
                <a:pos x="connsiteX29041" y="connsiteY29041"/>
              </a:cxn>
              <a:cxn ang="0">
                <a:pos x="connsiteX29042" y="connsiteY29042"/>
              </a:cxn>
              <a:cxn ang="0">
                <a:pos x="connsiteX29043" y="connsiteY29043"/>
              </a:cxn>
              <a:cxn ang="0">
                <a:pos x="connsiteX29044" y="connsiteY29044"/>
              </a:cxn>
              <a:cxn ang="0">
                <a:pos x="connsiteX29045" y="connsiteY29045"/>
              </a:cxn>
              <a:cxn ang="0">
                <a:pos x="connsiteX29046" y="connsiteY29046"/>
              </a:cxn>
              <a:cxn ang="0">
                <a:pos x="connsiteX29047" y="connsiteY29047"/>
              </a:cxn>
              <a:cxn ang="0">
                <a:pos x="connsiteX29048" y="connsiteY29048"/>
              </a:cxn>
              <a:cxn ang="0">
                <a:pos x="connsiteX29049" y="connsiteY29049"/>
              </a:cxn>
              <a:cxn ang="0">
                <a:pos x="connsiteX29050" y="connsiteY29050"/>
              </a:cxn>
              <a:cxn ang="0">
                <a:pos x="connsiteX29051" y="connsiteY29051"/>
              </a:cxn>
              <a:cxn ang="0">
                <a:pos x="connsiteX29052" y="connsiteY29052"/>
              </a:cxn>
              <a:cxn ang="0">
                <a:pos x="connsiteX29053" y="connsiteY29053"/>
              </a:cxn>
              <a:cxn ang="0">
                <a:pos x="connsiteX29054" y="connsiteY29054"/>
              </a:cxn>
              <a:cxn ang="0">
                <a:pos x="connsiteX29055" y="connsiteY29055"/>
              </a:cxn>
              <a:cxn ang="0">
                <a:pos x="connsiteX29056" y="connsiteY29056"/>
              </a:cxn>
              <a:cxn ang="0">
                <a:pos x="connsiteX29057" y="connsiteY29057"/>
              </a:cxn>
              <a:cxn ang="0">
                <a:pos x="connsiteX29058" y="connsiteY29058"/>
              </a:cxn>
              <a:cxn ang="0">
                <a:pos x="connsiteX29059" y="connsiteY29059"/>
              </a:cxn>
              <a:cxn ang="0">
                <a:pos x="connsiteX29060" y="connsiteY29060"/>
              </a:cxn>
              <a:cxn ang="0">
                <a:pos x="connsiteX29061" y="connsiteY29061"/>
              </a:cxn>
              <a:cxn ang="0">
                <a:pos x="connsiteX29062" y="connsiteY29062"/>
              </a:cxn>
              <a:cxn ang="0">
                <a:pos x="connsiteX29063" y="connsiteY29063"/>
              </a:cxn>
              <a:cxn ang="0">
                <a:pos x="connsiteX29064" y="connsiteY29064"/>
              </a:cxn>
              <a:cxn ang="0">
                <a:pos x="connsiteX29065" y="connsiteY29065"/>
              </a:cxn>
              <a:cxn ang="0">
                <a:pos x="connsiteX29066" y="connsiteY29066"/>
              </a:cxn>
              <a:cxn ang="0">
                <a:pos x="connsiteX29067" y="connsiteY29067"/>
              </a:cxn>
              <a:cxn ang="0">
                <a:pos x="connsiteX29068" y="connsiteY29068"/>
              </a:cxn>
              <a:cxn ang="0">
                <a:pos x="connsiteX29069" y="connsiteY29069"/>
              </a:cxn>
              <a:cxn ang="0">
                <a:pos x="connsiteX29070" y="connsiteY29070"/>
              </a:cxn>
              <a:cxn ang="0">
                <a:pos x="connsiteX29071" y="connsiteY29071"/>
              </a:cxn>
              <a:cxn ang="0">
                <a:pos x="connsiteX29072" y="connsiteY29072"/>
              </a:cxn>
              <a:cxn ang="0">
                <a:pos x="connsiteX29073" y="connsiteY29073"/>
              </a:cxn>
              <a:cxn ang="0">
                <a:pos x="connsiteX29074" y="connsiteY29074"/>
              </a:cxn>
              <a:cxn ang="0">
                <a:pos x="connsiteX29075" y="connsiteY29075"/>
              </a:cxn>
              <a:cxn ang="0">
                <a:pos x="connsiteX29076" y="connsiteY29076"/>
              </a:cxn>
              <a:cxn ang="0">
                <a:pos x="connsiteX29077" y="connsiteY29077"/>
              </a:cxn>
              <a:cxn ang="0">
                <a:pos x="connsiteX29078" y="connsiteY29078"/>
              </a:cxn>
              <a:cxn ang="0">
                <a:pos x="connsiteX29079" y="connsiteY29079"/>
              </a:cxn>
              <a:cxn ang="0">
                <a:pos x="connsiteX29080" y="connsiteY29080"/>
              </a:cxn>
              <a:cxn ang="0">
                <a:pos x="connsiteX29081" y="connsiteY29081"/>
              </a:cxn>
              <a:cxn ang="0">
                <a:pos x="connsiteX29082" y="connsiteY29082"/>
              </a:cxn>
              <a:cxn ang="0">
                <a:pos x="connsiteX29083" y="connsiteY29083"/>
              </a:cxn>
              <a:cxn ang="0">
                <a:pos x="connsiteX29084" y="connsiteY29084"/>
              </a:cxn>
              <a:cxn ang="0">
                <a:pos x="connsiteX29085" y="connsiteY29085"/>
              </a:cxn>
              <a:cxn ang="0">
                <a:pos x="connsiteX29086" y="connsiteY29086"/>
              </a:cxn>
              <a:cxn ang="0">
                <a:pos x="connsiteX29087" y="connsiteY29087"/>
              </a:cxn>
              <a:cxn ang="0">
                <a:pos x="connsiteX29088" y="connsiteY29088"/>
              </a:cxn>
              <a:cxn ang="0">
                <a:pos x="connsiteX29089" y="connsiteY29089"/>
              </a:cxn>
              <a:cxn ang="0">
                <a:pos x="connsiteX29090" y="connsiteY29090"/>
              </a:cxn>
              <a:cxn ang="0">
                <a:pos x="connsiteX29091" y="connsiteY29091"/>
              </a:cxn>
              <a:cxn ang="0">
                <a:pos x="connsiteX29092" y="connsiteY29092"/>
              </a:cxn>
              <a:cxn ang="0">
                <a:pos x="connsiteX29093" y="connsiteY29093"/>
              </a:cxn>
              <a:cxn ang="0">
                <a:pos x="connsiteX29094" y="connsiteY29094"/>
              </a:cxn>
              <a:cxn ang="0">
                <a:pos x="connsiteX29095" y="connsiteY29095"/>
              </a:cxn>
              <a:cxn ang="0">
                <a:pos x="connsiteX29096" y="connsiteY29096"/>
              </a:cxn>
              <a:cxn ang="0">
                <a:pos x="connsiteX29097" y="connsiteY29097"/>
              </a:cxn>
              <a:cxn ang="0">
                <a:pos x="connsiteX29098" y="connsiteY29098"/>
              </a:cxn>
              <a:cxn ang="0">
                <a:pos x="connsiteX29099" y="connsiteY29099"/>
              </a:cxn>
              <a:cxn ang="0">
                <a:pos x="connsiteX29100" y="connsiteY29100"/>
              </a:cxn>
              <a:cxn ang="0">
                <a:pos x="connsiteX29101" y="connsiteY29101"/>
              </a:cxn>
              <a:cxn ang="0">
                <a:pos x="connsiteX29102" y="connsiteY29102"/>
              </a:cxn>
              <a:cxn ang="0">
                <a:pos x="connsiteX29103" y="connsiteY29103"/>
              </a:cxn>
              <a:cxn ang="0">
                <a:pos x="connsiteX29104" y="connsiteY29104"/>
              </a:cxn>
              <a:cxn ang="0">
                <a:pos x="connsiteX29105" y="connsiteY29105"/>
              </a:cxn>
              <a:cxn ang="0">
                <a:pos x="connsiteX29106" y="connsiteY29106"/>
              </a:cxn>
              <a:cxn ang="0">
                <a:pos x="connsiteX29107" y="connsiteY29107"/>
              </a:cxn>
              <a:cxn ang="0">
                <a:pos x="connsiteX29108" y="connsiteY29108"/>
              </a:cxn>
              <a:cxn ang="0">
                <a:pos x="connsiteX29109" y="connsiteY29109"/>
              </a:cxn>
              <a:cxn ang="0">
                <a:pos x="connsiteX29110" y="connsiteY29110"/>
              </a:cxn>
              <a:cxn ang="0">
                <a:pos x="connsiteX29111" y="connsiteY29111"/>
              </a:cxn>
              <a:cxn ang="0">
                <a:pos x="connsiteX29112" y="connsiteY29112"/>
              </a:cxn>
              <a:cxn ang="0">
                <a:pos x="connsiteX29113" y="connsiteY29113"/>
              </a:cxn>
              <a:cxn ang="0">
                <a:pos x="connsiteX29114" y="connsiteY29114"/>
              </a:cxn>
              <a:cxn ang="0">
                <a:pos x="connsiteX29115" y="connsiteY29115"/>
              </a:cxn>
              <a:cxn ang="0">
                <a:pos x="connsiteX29116" y="connsiteY29116"/>
              </a:cxn>
              <a:cxn ang="0">
                <a:pos x="connsiteX29117" y="connsiteY29117"/>
              </a:cxn>
              <a:cxn ang="0">
                <a:pos x="connsiteX29118" y="connsiteY29118"/>
              </a:cxn>
              <a:cxn ang="0">
                <a:pos x="connsiteX29119" y="connsiteY29119"/>
              </a:cxn>
              <a:cxn ang="0">
                <a:pos x="connsiteX29120" y="connsiteY29120"/>
              </a:cxn>
              <a:cxn ang="0">
                <a:pos x="connsiteX29121" y="connsiteY29121"/>
              </a:cxn>
              <a:cxn ang="0">
                <a:pos x="connsiteX29122" y="connsiteY29122"/>
              </a:cxn>
              <a:cxn ang="0">
                <a:pos x="connsiteX29123" y="connsiteY29123"/>
              </a:cxn>
              <a:cxn ang="0">
                <a:pos x="connsiteX29124" y="connsiteY29124"/>
              </a:cxn>
              <a:cxn ang="0">
                <a:pos x="connsiteX29125" y="connsiteY29125"/>
              </a:cxn>
              <a:cxn ang="0">
                <a:pos x="connsiteX29126" y="connsiteY29126"/>
              </a:cxn>
              <a:cxn ang="0">
                <a:pos x="connsiteX29127" y="connsiteY29127"/>
              </a:cxn>
              <a:cxn ang="0">
                <a:pos x="connsiteX29128" y="connsiteY29128"/>
              </a:cxn>
              <a:cxn ang="0">
                <a:pos x="connsiteX29129" y="connsiteY29129"/>
              </a:cxn>
              <a:cxn ang="0">
                <a:pos x="connsiteX29130" y="connsiteY29130"/>
              </a:cxn>
              <a:cxn ang="0">
                <a:pos x="connsiteX29131" y="connsiteY29131"/>
              </a:cxn>
              <a:cxn ang="0">
                <a:pos x="connsiteX29132" y="connsiteY29132"/>
              </a:cxn>
              <a:cxn ang="0">
                <a:pos x="connsiteX29133" y="connsiteY29133"/>
              </a:cxn>
              <a:cxn ang="0">
                <a:pos x="connsiteX29134" y="connsiteY29134"/>
              </a:cxn>
              <a:cxn ang="0">
                <a:pos x="connsiteX29135" y="connsiteY29135"/>
              </a:cxn>
              <a:cxn ang="0">
                <a:pos x="connsiteX29136" y="connsiteY29136"/>
              </a:cxn>
              <a:cxn ang="0">
                <a:pos x="connsiteX29137" y="connsiteY29137"/>
              </a:cxn>
              <a:cxn ang="0">
                <a:pos x="connsiteX29138" y="connsiteY29138"/>
              </a:cxn>
              <a:cxn ang="0">
                <a:pos x="connsiteX29139" y="connsiteY29139"/>
              </a:cxn>
              <a:cxn ang="0">
                <a:pos x="connsiteX29140" y="connsiteY29140"/>
              </a:cxn>
              <a:cxn ang="0">
                <a:pos x="connsiteX29141" y="connsiteY29141"/>
              </a:cxn>
              <a:cxn ang="0">
                <a:pos x="connsiteX29142" y="connsiteY29142"/>
              </a:cxn>
              <a:cxn ang="0">
                <a:pos x="connsiteX29143" y="connsiteY29143"/>
              </a:cxn>
              <a:cxn ang="0">
                <a:pos x="connsiteX29144" y="connsiteY29144"/>
              </a:cxn>
              <a:cxn ang="0">
                <a:pos x="connsiteX29145" y="connsiteY29145"/>
              </a:cxn>
              <a:cxn ang="0">
                <a:pos x="connsiteX29146" y="connsiteY29146"/>
              </a:cxn>
              <a:cxn ang="0">
                <a:pos x="connsiteX29147" y="connsiteY29147"/>
              </a:cxn>
              <a:cxn ang="0">
                <a:pos x="connsiteX29148" y="connsiteY29148"/>
              </a:cxn>
              <a:cxn ang="0">
                <a:pos x="connsiteX29149" y="connsiteY29149"/>
              </a:cxn>
              <a:cxn ang="0">
                <a:pos x="connsiteX29150" y="connsiteY29150"/>
              </a:cxn>
              <a:cxn ang="0">
                <a:pos x="connsiteX29151" y="connsiteY29151"/>
              </a:cxn>
              <a:cxn ang="0">
                <a:pos x="connsiteX29152" y="connsiteY29152"/>
              </a:cxn>
              <a:cxn ang="0">
                <a:pos x="connsiteX29153" y="connsiteY29153"/>
              </a:cxn>
              <a:cxn ang="0">
                <a:pos x="connsiteX29154" y="connsiteY29154"/>
              </a:cxn>
              <a:cxn ang="0">
                <a:pos x="connsiteX29155" y="connsiteY29155"/>
              </a:cxn>
              <a:cxn ang="0">
                <a:pos x="connsiteX29156" y="connsiteY29156"/>
              </a:cxn>
              <a:cxn ang="0">
                <a:pos x="connsiteX29157" y="connsiteY29157"/>
              </a:cxn>
              <a:cxn ang="0">
                <a:pos x="connsiteX29158" y="connsiteY29158"/>
              </a:cxn>
              <a:cxn ang="0">
                <a:pos x="connsiteX29159" y="connsiteY29159"/>
              </a:cxn>
              <a:cxn ang="0">
                <a:pos x="connsiteX29160" y="connsiteY29160"/>
              </a:cxn>
              <a:cxn ang="0">
                <a:pos x="connsiteX29161" y="connsiteY29161"/>
              </a:cxn>
              <a:cxn ang="0">
                <a:pos x="connsiteX29162" y="connsiteY29162"/>
              </a:cxn>
              <a:cxn ang="0">
                <a:pos x="connsiteX29163" y="connsiteY29163"/>
              </a:cxn>
              <a:cxn ang="0">
                <a:pos x="connsiteX29164" y="connsiteY29164"/>
              </a:cxn>
              <a:cxn ang="0">
                <a:pos x="connsiteX29165" y="connsiteY29165"/>
              </a:cxn>
              <a:cxn ang="0">
                <a:pos x="connsiteX29166" y="connsiteY29166"/>
              </a:cxn>
              <a:cxn ang="0">
                <a:pos x="connsiteX29167" y="connsiteY29167"/>
              </a:cxn>
              <a:cxn ang="0">
                <a:pos x="connsiteX29168" y="connsiteY29168"/>
              </a:cxn>
              <a:cxn ang="0">
                <a:pos x="connsiteX29169" y="connsiteY29169"/>
              </a:cxn>
              <a:cxn ang="0">
                <a:pos x="connsiteX29170" y="connsiteY29170"/>
              </a:cxn>
              <a:cxn ang="0">
                <a:pos x="connsiteX29171" y="connsiteY29171"/>
              </a:cxn>
              <a:cxn ang="0">
                <a:pos x="connsiteX29172" y="connsiteY29172"/>
              </a:cxn>
              <a:cxn ang="0">
                <a:pos x="connsiteX29173" y="connsiteY29173"/>
              </a:cxn>
              <a:cxn ang="0">
                <a:pos x="connsiteX29174" y="connsiteY29174"/>
              </a:cxn>
              <a:cxn ang="0">
                <a:pos x="connsiteX29175" y="connsiteY29175"/>
              </a:cxn>
              <a:cxn ang="0">
                <a:pos x="connsiteX29176" y="connsiteY29176"/>
              </a:cxn>
              <a:cxn ang="0">
                <a:pos x="connsiteX29177" y="connsiteY29177"/>
              </a:cxn>
              <a:cxn ang="0">
                <a:pos x="connsiteX29178" y="connsiteY29178"/>
              </a:cxn>
              <a:cxn ang="0">
                <a:pos x="connsiteX29179" y="connsiteY29179"/>
              </a:cxn>
              <a:cxn ang="0">
                <a:pos x="connsiteX29180" y="connsiteY29180"/>
              </a:cxn>
              <a:cxn ang="0">
                <a:pos x="connsiteX29181" y="connsiteY29181"/>
              </a:cxn>
              <a:cxn ang="0">
                <a:pos x="connsiteX29182" y="connsiteY29182"/>
              </a:cxn>
              <a:cxn ang="0">
                <a:pos x="connsiteX29183" y="connsiteY29183"/>
              </a:cxn>
              <a:cxn ang="0">
                <a:pos x="connsiteX29184" y="connsiteY29184"/>
              </a:cxn>
              <a:cxn ang="0">
                <a:pos x="connsiteX29185" y="connsiteY29185"/>
              </a:cxn>
              <a:cxn ang="0">
                <a:pos x="connsiteX29186" y="connsiteY29186"/>
              </a:cxn>
              <a:cxn ang="0">
                <a:pos x="connsiteX29187" y="connsiteY29187"/>
              </a:cxn>
              <a:cxn ang="0">
                <a:pos x="connsiteX29188" y="connsiteY29188"/>
              </a:cxn>
              <a:cxn ang="0">
                <a:pos x="connsiteX29189" y="connsiteY29189"/>
              </a:cxn>
              <a:cxn ang="0">
                <a:pos x="connsiteX29190" y="connsiteY29190"/>
              </a:cxn>
              <a:cxn ang="0">
                <a:pos x="connsiteX29191" y="connsiteY29191"/>
              </a:cxn>
              <a:cxn ang="0">
                <a:pos x="connsiteX29192" y="connsiteY29192"/>
              </a:cxn>
              <a:cxn ang="0">
                <a:pos x="connsiteX29193" y="connsiteY29193"/>
              </a:cxn>
              <a:cxn ang="0">
                <a:pos x="connsiteX29194" y="connsiteY29194"/>
              </a:cxn>
              <a:cxn ang="0">
                <a:pos x="connsiteX29195" y="connsiteY29195"/>
              </a:cxn>
              <a:cxn ang="0">
                <a:pos x="connsiteX29196" y="connsiteY29196"/>
              </a:cxn>
              <a:cxn ang="0">
                <a:pos x="connsiteX29197" y="connsiteY29197"/>
              </a:cxn>
              <a:cxn ang="0">
                <a:pos x="connsiteX29198" y="connsiteY29198"/>
              </a:cxn>
              <a:cxn ang="0">
                <a:pos x="connsiteX29199" y="connsiteY29199"/>
              </a:cxn>
              <a:cxn ang="0">
                <a:pos x="connsiteX29200" y="connsiteY29200"/>
              </a:cxn>
              <a:cxn ang="0">
                <a:pos x="connsiteX29201" y="connsiteY29201"/>
              </a:cxn>
              <a:cxn ang="0">
                <a:pos x="connsiteX29202" y="connsiteY29202"/>
              </a:cxn>
              <a:cxn ang="0">
                <a:pos x="connsiteX29203" y="connsiteY29203"/>
              </a:cxn>
              <a:cxn ang="0">
                <a:pos x="connsiteX29204" y="connsiteY29204"/>
              </a:cxn>
              <a:cxn ang="0">
                <a:pos x="connsiteX29205" y="connsiteY29205"/>
              </a:cxn>
              <a:cxn ang="0">
                <a:pos x="connsiteX29206" y="connsiteY29206"/>
              </a:cxn>
              <a:cxn ang="0">
                <a:pos x="connsiteX29207" y="connsiteY29207"/>
              </a:cxn>
              <a:cxn ang="0">
                <a:pos x="connsiteX29208" y="connsiteY29208"/>
              </a:cxn>
              <a:cxn ang="0">
                <a:pos x="connsiteX29209" y="connsiteY29209"/>
              </a:cxn>
              <a:cxn ang="0">
                <a:pos x="connsiteX29210" y="connsiteY29210"/>
              </a:cxn>
              <a:cxn ang="0">
                <a:pos x="connsiteX29211" y="connsiteY29211"/>
              </a:cxn>
              <a:cxn ang="0">
                <a:pos x="connsiteX29212" y="connsiteY29212"/>
              </a:cxn>
              <a:cxn ang="0">
                <a:pos x="connsiteX29213" y="connsiteY29213"/>
              </a:cxn>
              <a:cxn ang="0">
                <a:pos x="connsiteX29214" y="connsiteY29214"/>
              </a:cxn>
              <a:cxn ang="0">
                <a:pos x="connsiteX29215" y="connsiteY29215"/>
              </a:cxn>
              <a:cxn ang="0">
                <a:pos x="connsiteX29216" y="connsiteY29216"/>
              </a:cxn>
              <a:cxn ang="0">
                <a:pos x="connsiteX29217" y="connsiteY29217"/>
              </a:cxn>
              <a:cxn ang="0">
                <a:pos x="connsiteX29218" y="connsiteY29218"/>
              </a:cxn>
              <a:cxn ang="0">
                <a:pos x="connsiteX29219" y="connsiteY29219"/>
              </a:cxn>
              <a:cxn ang="0">
                <a:pos x="connsiteX29220" y="connsiteY29220"/>
              </a:cxn>
              <a:cxn ang="0">
                <a:pos x="connsiteX29221" y="connsiteY29221"/>
              </a:cxn>
              <a:cxn ang="0">
                <a:pos x="connsiteX29222" y="connsiteY29222"/>
              </a:cxn>
              <a:cxn ang="0">
                <a:pos x="connsiteX29223" y="connsiteY29223"/>
              </a:cxn>
              <a:cxn ang="0">
                <a:pos x="connsiteX29224" y="connsiteY29224"/>
              </a:cxn>
              <a:cxn ang="0">
                <a:pos x="connsiteX29225" y="connsiteY29225"/>
              </a:cxn>
              <a:cxn ang="0">
                <a:pos x="connsiteX29226" y="connsiteY29226"/>
              </a:cxn>
              <a:cxn ang="0">
                <a:pos x="connsiteX29227" y="connsiteY29227"/>
              </a:cxn>
              <a:cxn ang="0">
                <a:pos x="connsiteX29228" y="connsiteY29228"/>
              </a:cxn>
              <a:cxn ang="0">
                <a:pos x="connsiteX29229" y="connsiteY29229"/>
              </a:cxn>
              <a:cxn ang="0">
                <a:pos x="connsiteX29230" y="connsiteY29230"/>
              </a:cxn>
              <a:cxn ang="0">
                <a:pos x="connsiteX29231" y="connsiteY29231"/>
              </a:cxn>
              <a:cxn ang="0">
                <a:pos x="connsiteX29232" y="connsiteY29232"/>
              </a:cxn>
              <a:cxn ang="0">
                <a:pos x="connsiteX29233" y="connsiteY29233"/>
              </a:cxn>
              <a:cxn ang="0">
                <a:pos x="connsiteX29234" y="connsiteY29234"/>
              </a:cxn>
              <a:cxn ang="0">
                <a:pos x="connsiteX29235" y="connsiteY29235"/>
              </a:cxn>
              <a:cxn ang="0">
                <a:pos x="connsiteX29236" y="connsiteY29236"/>
              </a:cxn>
              <a:cxn ang="0">
                <a:pos x="connsiteX29237" y="connsiteY29237"/>
              </a:cxn>
              <a:cxn ang="0">
                <a:pos x="connsiteX29238" y="connsiteY29238"/>
              </a:cxn>
              <a:cxn ang="0">
                <a:pos x="connsiteX29239" y="connsiteY29239"/>
              </a:cxn>
              <a:cxn ang="0">
                <a:pos x="connsiteX29240" y="connsiteY29240"/>
              </a:cxn>
              <a:cxn ang="0">
                <a:pos x="connsiteX29241" y="connsiteY29241"/>
              </a:cxn>
              <a:cxn ang="0">
                <a:pos x="connsiteX29242" y="connsiteY29242"/>
              </a:cxn>
              <a:cxn ang="0">
                <a:pos x="connsiteX29243" y="connsiteY29243"/>
              </a:cxn>
              <a:cxn ang="0">
                <a:pos x="connsiteX29244" y="connsiteY29244"/>
              </a:cxn>
              <a:cxn ang="0">
                <a:pos x="connsiteX29245" y="connsiteY29245"/>
              </a:cxn>
              <a:cxn ang="0">
                <a:pos x="connsiteX29246" y="connsiteY29246"/>
              </a:cxn>
              <a:cxn ang="0">
                <a:pos x="connsiteX29247" y="connsiteY29247"/>
              </a:cxn>
              <a:cxn ang="0">
                <a:pos x="connsiteX29248" y="connsiteY29248"/>
              </a:cxn>
              <a:cxn ang="0">
                <a:pos x="connsiteX29249" y="connsiteY29249"/>
              </a:cxn>
              <a:cxn ang="0">
                <a:pos x="connsiteX29250" y="connsiteY29250"/>
              </a:cxn>
              <a:cxn ang="0">
                <a:pos x="connsiteX29251" y="connsiteY29251"/>
              </a:cxn>
              <a:cxn ang="0">
                <a:pos x="connsiteX29252" y="connsiteY29252"/>
              </a:cxn>
              <a:cxn ang="0">
                <a:pos x="connsiteX29253" y="connsiteY29253"/>
              </a:cxn>
              <a:cxn ang="0">
                <a:pos x="connsiteX29254" y="connsiteY29254"/>
              </a:cxn>
              <a:cxn ang="0">
                <a:pos x="connsiteX29255" y="connsiteY29255"/>
              </a:cxn>
              <a:cxn ang="0">
                <a:pos x="connsiteX29256" y="connsiteY29256"/>
              </a:cxn>
              <a:cxn ang="0">
                <a:pos x="connsiteX29257" y="connsiteY29257"/>
              </a:cxn>
              <a:cxn ang="0">
                <a:pos x="connsiteX29258" y="connsiteY29258"/>
              </a:cxn>
              <a:cxn ang="0">
                <a:pos x="connsiteX29259" y="connsiteY29259"/>
              </a:cxn>
              <a:cxn ang="0">
                <a:pos x="connsiteX29260" y="connsiteY29260"/>
              </a:cxn>
              <a:cxn ang="0">
                <a:pos x="connsiteX29261" y="connsiteY29261"/>
              </a:cxn>
              <a:cxn ang="0">
                <a:pos x="connsiteX29262" y="connsiteY29262"/>
              </a:cxn>
              <a:cxn ang="0">
                <a:pos x="connsiteX29263" y="connsiteY29263"/>
              </a:cxn>
              <a:cxn ang="0">
                <a:pos x="connsiteX29264" y="connsiteY29264"/>
              </a:cxn>
              <a:cxn ang="0">
                <a:pos x="connsiteX29265" y="connsiteY29265"/>
              </a:cxn>
              <a:cxn ang="0">
                <a:pos x="connsiteX29266" y="connsiteY29266"/>
              </a:cxn>
              <a:cxn ang="0">
                <a:pos x="connsiteX29267" y="connsiteY29267"/>
              </a:cxn>
              <a:cxn ang="0">
                <a:pos x="connsiteX29268" y="connsiteY29268"/>
              </a:cxn>
              <a:cxn ang="0">
                <a:pos x="connsiteX29269" y="connsiteY29269"/>
              </a:cxn>
              <a:cxn ang="0">
                <a:pos x="connsiteX29270" y="connsiteY29270"/>
              </a:cxn>
              <a:cxn ang="0">
                <a:pos x="connsiteX29271" y="connsiteY29271"/>
              </a:cxn>
              <a:cxn ang="0">
                <a:pos x="connsiteX29272" y="connsiteY29272"/>
              </a:cxn>
              <a:cxn ang="0">
                <a:pos x="connsiteX29273" y="connsiteY29273"/>
              </a:cxn>
              <a:cxn ang="0">
                <a:pos x="connsiteX29274" y="connsiteY29274"/>
              </a:cxn>
              <a:cxn ang="0">
                <a:pos x="connsiteX29275" y="connsiteY29275"/>
              </a:cxn>
              <a:cxn ang="0">
                <a:pos x="connsiteX29276" y="connsiteY29276"/>
              </a:cxn>
              <a:cxn ang="0">
                <a:pos x="connsiteX29277" y="connsiteY29277"/>
              </a:cxn>
              <a:cxn ang="0">
                <a:pos x="connsiteX29278" y="connsiteY29278"/>
              </a:cxn>
              <a:cxn ang="0">
                <a:pos x="connsiteX29279" y="connsiteY29279"/>
              </a:cxn>
              <a:cxn ang="0">
                <a:pos x="connsiteX29280" y="connsiteY29280"/>
              </a:cxn>
              <a:cxn ang="0">
                <a:pos x="connsiteX29281" y="connsiteY29281"/>
              </a:cxn>
              <a:cxn ang="0">
                <a:pos x="connsiteX29282" y="connsiteY29282"/>
              </a:cxn>
              <a:cxn ang="0">
                <a:pos x="connsiteX29283" y="connsiteY29283"/>
              </a:cxn>
              <a:cxn ang="0">
                <a:pos x="connsiteX29284" y="connsiteY29284"/>
              </a:cxn>
              <a:cxn ang="0">
                <a:pos x="connsiteX29285" y="connsiteY29285"/>
              </a:cxn>
              <a:cxn ang="0">
                <a:pos x="connsiteX29286" y="connsiteY29286"/>
              </a:cxn>
              <a:cxn ang="0">
                <a:pos x="connsiteX29287" y="connsiteY29287"/>
              </a:cxn>
              <a:cxn ang="0">
                <a:pos x="connsiteX29288" y="connsiteY29288"/>
              </a:cxn>
              <a:cxn ang="0">
                <a:pos x="connsiteX29289" y="connsiteY29289"/>
              </a:cxn>
              <a:cxn ang="0">
                <a:pos x="connsiteX29290" y="connsiteY29290"/>
              </a:cxn>
              <a:cxn ang="0">
                <a:pos x="connsiteX29291" y="connsiteY29291"/>
              </a:cxn>
              <a:cxn ang="0">
                <a:pos x="connsiteX29292" y="connsiteY29292"/>
              </a:cxn>
              <a:cxn ang="0">
                <a:pos x="connsiteX29293" y="connsiteY29293"/>
              </a:cxn>
              <a:cxn ang="0">
                <a:pos x="connsiteX29294" y="connsiteY29294"/>
              </a:cxn>
              <a:cxn ang="0">
                <a:pos x="connsiteX29295" y="connsiteY29295"/>
              </a:cxn>
              <a:cxn ang="0">
                <a:pos x="connsiteX29296" y="connsiteY29296"/>
              </a:cxn>
              <a:cxn ang="0">
                <a:pos x="connsiteX29297" y="connsiteY29297"/>
              </a:cxn>
              <a:cxn ang="0">
                <a:pos x="connsiteX29298" y="connsiteY29298"/>
              </a:cxn>
              <a:cxn ang="0">
                <a:pos x="connsiteX29299" y="connsiteY29299"/>
              </a:cxn>
              <a:cxn ang="0">
                <a:pos x="connsiteX29300" y="connsiteY29300"/>
              </a:cxn>
              <a:cxn ang="0">
                <a:pos x="connsiteX29301" y="connsiteY29301"/>
              </a:cxn>
              <a:cxn ang="0">
                <a:pos x="connsiteX29302" y="connsiteY29302"/>
              </a:cxn>
              <a:cxn ang="0">
                <a:pos x="connsiteX29303" y="connsiteY29303"/>
              </a:cxn>
              <a:cxn ang="0">
                <a:pos x="connsiteX29304" y="connsiteY29304"/>
              </a:cxn>
              <a:cxn ang="0">
                <a:pos x="connsiteX29305" y="connsiteY29305"/>
              </a:cxn>
              <a:cxn ang="0">
                <a:pos x="connsiteX29306" y="connsiteY29306"/>
              </a:cxn>
              <a:cxn ang="0">
                <a:pos x="connsiteX29307" y="connsiteY29307"/>
              </a:cxn>
              <a:cxn ang="0">
                <a:pos x="connsiteX29308" y="connsiteY29308"/>
              </a:cxn>
              <a:cxn ang="0">
                <a:pos x="connsiteX29309" y="connsiteY29309"/>
              </a:cxn>
              <a:cxn ang="0">
                <a:pos x="connsiteX29310" y="connsiteY29310"/>
              </a:cxn>
              <a:cxn ang="0">
                <a:pos x="connsiteX29311" y="connsiteY29311"/>
              </a:cxn>
              <a:cxn ang="0">
                <a:pos x="connsiteX29312" y="connsiteY29312"/>
              </a:cxn>
              <a:cxn ang="0">
                <a:pos x="connsiteX29313" y="connsiteY29313"/>
              </a:cxn>
              <a:cxn ang="0">
                <a:pos x="connsiteX29314" y="connsiteY29314"/>
              </a:cxn>
              <a:cxn ang="0">
                <a:pos x="connsiteX29315" y="connsiteY29315"/>
              </a:cxn>
              <a:cxn ang="0">
                <a:pos x="connsiteX29316" y="connsiteY29316"/>
              </a:cxn>
              <a:cxn ang="0">
                <a:pos x="connsiteX29317" y="connsiteY29317"/>
              </a:cxn>
              <a:cxn ang="0">
                <a:pos x="connsiteX29318" y="connsiteY29318"/>
              </a:cxn>
              <a:cxn ang="0">
                <a:pos x="connsiteX29319" y="connsiteY29319"/>
              </a:cxn>
              <a:cxn ang="0">
                <a:pos x="connsiteX29320" y="connsiteY29320"/>
              </a:cxn>
              <a:cxn ang="0">
                <a:pos x="connsiteX29321" y="connsiteY29321"/>
              </a:cxn>
              <a:cxn ang="0">
                <a:pos x="connsiteX29322" y="connsiteY29322"/>
              </a:cxn>
              <a:cxn ang="0">
                <a:pos x="connsiteX29323" y="connsiteY29323"/>
              </a:cxn>
              <a:cxn ang="0">
                <a:pos x="connsiteX29324" y="connsiteY29324"/>
              </a:cxn>
              <a:cxn ang="0">
                <a:pos x="connsiteX29325" y="connsiteY29325"/>
              </a:cxn>
              <a:cxn ang="0">
                <a:pos x="connsiteX29326" y="connsiteY29326"/>
              </a:cxn>
              <a:cxn ang="0">
                <a:pos x="connsiteX29327" y="connsiteY29327"/>
              </a:cxn>
              <a:cxn ang="0">
                <a:pos x="connsiteX29328" y="connsiteY29328"/>
              </a:cxn>
              <a:cxn ang="0">
                <a:pos x="connsiteX29329" y="connsiteY29329"/>
              </a:cxn>
              <a:cxn ang="0">
                <a:pos x="connsiteX29330" y="connsiteY29330"/>
              </a:cxn>
              <a:cxn ang="0">
                <a:pos x="connsiteX29331" y="connsiteY29331"/>
              </a:cxn>
              <a:cxn ang="0">
                <a:pos x="connsiteX29332" y="connsiteY29332"/>
              </a:cxn>
              <a:cxn ang="0">
                <a:pos x="connsiteX29333" y="connsiteY29333"/>
              </a:cxn>
              <a:cxn ang="0">
                <a:pos x="connsiteX29334" y="connsiteY29334"/>
              </a:cxn>
              <a:cxn ang="0">
                <a:pos x="connsiteX29335" y="connsiteY29335"/>
              </a:cxn>
              <a:cxn ang="0">
                <a:pos x="connsiteX29336" y="connsiteY29336"/>
              </a:cxn>
              <a:cxn ang="0">
                <a:pos x="connsiteX29337" y="connsiteY29337"/>
              </a:cxn>
              <a:cxn ang="0">
                <a:pos x="connsiteX29338" y="connsiteY29338"/>
              </a:cxn>
              <a:cxn ang="0">
                <a:pos x="connsiteX29339" y="connsiteY29339"/>
              </a:cxn>
              <a:cxn ang="0">
                <a:pos x="connsiteX29340" y="connsiteY29340"/>
              </a:cxn>
              <a:cxn ang="0">
                <a:pos x="connsiteX29341" y="connsiteY29341"/>
              </a:cxn>
              <a:cxn ang="0">
                <a:pos x="connsiteX29342" y="connsiteY29342"/>
              </a:cxn>
              <a:cxn ang="0">
                <a:pos x="connsiteX29343" y="connsiteY29343"/>
              </a:cxn>
              <a:cxn ang="0">
                <a:pos x="connsiteX29344" y="connsiteY29344"/>
              </a:cxn>
              <a:cxn ang="0">
                <a:pos x="connsiteX29345" y="connsiteY29345"/>
              </a:cxn>
              <a:cxn ang="0">
                <a:pos x="connsiteX29346" y="connsiteY29346"/>
              </a:cxn>
              <a:cxn ang="0">
                <a:pos x="connsiteX29347" y="connsiteY29347"/>
              </a:cxn>
              <a:cxn ang="0">
                <a:pos x="connsiteX29348" y="connsiteY29348"/>
              </a:cxn>
              <a:cxn ang="0">
                <a:pos x="connsiteX29349" y="connsiteY29349"/>
              </a:cxn>
              <a:cxn ang="0">
                <a:pos x="connsiteX29350" y="connsiteY29350"/>
              </a:cxn>
              <a:cxn ang="0">
                <a:pos x="connsiteX29351" y="connsiteY29351"/>
              </a:cxn>
              <a:cxn ang="0">
                <a:pos x="connsiteX29352" y="connsiteY29352"/>
              </a:cxn>
              <a:cxn ang="0">
                <a:pos x="connsiteX29353" y="connsiteY29353"/>
              </a:cxn>
              <a:cxn ang="0">
                <a:pos x="connsiteX29354" y="connsiteY29354"/>
              </a:cxn>
              <a:cxn ang="0">
                <a:pos x="connsiteX29355" y="connsiteY29355"/>
              </a:cxn>
              <a:cxn ang="0">
                <a:pos x="connsiteX29356" y="connsiteY29356"/>
              </a:cxn>
              <a:cxn ang="0">
                <a:pos x="connsiteX29357" y="connsiteY29357"/>
              </a:cxn>
              <a:cxn ang="0">
                <a:pos x="connsiteX29358" y="connsiteY29358"/>
              </a:cxn>
              <a:cxn ang="0">
                <a:pos x="connsiteX29359" y="connsiteY29359"/>
              </a:cxn>
              <a:cxn ang="0">
                <a:pos x="connsiteX29360" y="connsiteY29360"/>
              </a:cxn>
              <a:cxn ang="0">
                <a:pos x="connsiteX29361" y="connsiteY29361"/>
              </a:cxn>
              <a:cxn ang="0">
                <a:pos x="connsiteX29362" y="connsiteY29362"/>
              </a:cxn>
              <a:cxn ang="0">
                <a:pos x="connsiteX29363" y="connsiteY29363"/>
              </a:cxn>
              <a:cxn ang="0">
                <a:pos x="connsiteX29364" y="connsiteY29364"/>
              </a:cxn>
              <a:cxn ang="0">
                <a:pos x="connsiteX29365" y="connsiteY29365"/>
              </a:cxn>
              <a:cxn ang="0">
                <a:pos x="connsiteX29366" y="connsiteY29366"/>
              </a:cxn>
              <a:cxn ang="0">
                <a:pos x="connsiteX29367" y="connsiteY29367"/>
              </a:cxn>
              <a:cxn ang="0">
                <a:pos x="connsiteX29368" y="connsiteY29368"/>
              </a:cxn>
              <a:cxn ang="0">
                <a:pos x="connsiteX29369" y="connsiteY29369"/>
              </a:cxn>
              <a:cxn ang="0">
                <a:pos x="connsiteX29370" y="connsiteY29370"/>
              </a:cxn>
              <a:cxn ang="0">
                <a:pos x="connsiteX29371" y="connsiteY29371"/>
              </a:cxn>
              <a:cxn ang="0">
                <a:pos x="connsiteX29372" y="connsiteY29372"/>
              </a:cxn>
              <a:cxn ang="0">
                <a:pos x="connsiteX29373" y="connsiteY29373"/>
              </a:cxn>
              <a:cxn ang="0">
                <a:pos x="connsiteX29374" y="connsiteY29374"/>
              </a:cxn>
              <a:cxn ang="0">
                <a:pos x="connsiteX29375" y="connsiteY29375"/>
              </a:cxn>
              <a:cxn ang="0">
                <a:pos x="connsiteX29376" y="connsiteY29376"/>
              </a:cxn>
              <a:cxn ang="0">
                <a:pos x="connsiteX29377" y="connsiteY29377"/>
              </a:cxn>
              <a:cxn ang="0">
                <a:pos x="connsiteX29378" y="connsiteY29378"/>
              </a:cxn>
              <a:cxn ang="0">
                <a:pos x="connsiteX29379" y="connsiteY29379"/>
              </a:cxn>
              <a:cxn ang="0">
                <a:pos x="connsiteX29380" y="connsiteY29380"/>
              </a:cxn>
              <a:cxn ang="0">
                <a:pos x="connsiteX29381" y="connsiteY29381"/>
              </a:cxn>
              <a:cxn ang="0">
                <a:pos x="connsiteX29382" y="connsiteY29382"/>
              </a:cxn>
              <a:cxn ang="0">
                <a:pos x="connsiteX29383" y="connsiteY29383"/>
              </a:cxn>
              <a:cxn ang="0">
                <a:pos x="connsiteX29384" y="connsiteY29384"/>
              </a:cxn>
              <a:cxn ang="0">
                <a:pos x="connsiteX29385" y="connsiteY29385"/>
              </a:cxn>
              <a:cxn ang="0">
                <a:pos x="connsiteX29386" y="connsiteY29386"/>
              </a:cxn>
              <a:cxn ang="0">
                <a:pos x="connsiteX29387" y="connsiteY29387"/>
              </a:cxn>
              <a:cxn ang="0">
                <a:pos x="connsiteX29388" y="connsiteY29388"/>
              </a:cxn>
              <a:cxn ang="0">
                <a:pos x="connsiteX29389" y="connsiteY29389"/>
              </a:cxn>
              <a:cxn ang="0">
                <a:pos x="connsiteX29390" y="connsiteY29390"/>
              </a:cxn>
              <a:cxn ang="0">
                <a:pos x="connsiteX29391" y="connsiteY29391"/>
              </a:cxn>
              <a:cxn ang="0">
                <a:pos x="connsiteX29392" y="connsiteY29392"/>
              </a:cxn>
              <a:cxn ang="0">
                <a:pos x="connsiteX29393" y="connsiteY29393"/>
              </a:cxn>
              <a:cxn ang="0">
                <a:pos x="connsiteX29394" y="connsiteY29394"/>
              </a:cxn>
              <a:cxn ang="0">
                <a:pos x="connsiteX29395" y="connsiteY29395"/>
              </a:cxn>
              <a:cxn ang="0">
                <a:pos x="connsiteX29396" y="connsiteY29396"/>
              </a:cxn>
              <a:cxn ang="0">
                <a:pos x="connsiteX29397" y="connsiteY29397"/>
              </a:cxn>
              <a:cxn ang="0">
                <a:pos x="connsiteX29398" y="connsiteY29398"/>
              </a:cxn>
              <a:cxn ang="0">
                <a:pos x="connsiteX29399" y="connsiteY29399"/>
              </a:cxn>
              <a:cxn ang="0">
                <a:pos x="connsiteX29400" y="connsiteY29400"/>
              </a:cxn>
              <a:cxn ang="0">
                <a:pos x="connsiteX29401" y="connsiteY29401"/>
              </a:cxn>
              <a:cxn ang="0">
                <a:pos x="connsiteX29402" y="connsiteY29402"/>
              </a:cxn>
              <a:cxn ang="0">
                <a:pos x="connsiteX29403" y="connsiteY29403"/>
              </a:cxn>
              <a:cxn ang="0">
                <a:pos x="connsiteX29404" y="connsiteY29404"/>
              </a:cxn>
              <a:cxn ang="0">
                <a:pos x="connsiteX29405" y="connsiteY29405"/>
              </a:cxn>
              <a:cxn ang="0">
                <a:pos x="connsiteX29406" y="connsiteY29406"/>
              </a:cxn>
              <a:cxn ang="0">
                <a:pos x="connsiteX29407" y="connsiteY29407"/>
              </a:cxn>
              <a:cxn ang="0">
                <a:pos x="connsiteX29408" y="connsiteY29408"/>
              </a:cxn>
              <a:cxn ang="0">
                <a:pos x="connsiteX29409" y="connsiteY29409"/>
              </a:cxn>
              <a:cxn ang="0">
                <a:pos x="connsiteX29410" y="connsiteY29410"/>
              </a:cxn>
              <a:cxn ang="0">
                <a:pos x="connsiteX29411" y="connsiteY29411"/>
              </a:cxn>
              <a:cxn ang="0">
                <a:pos x="connsiteX29412" y="connsiteY29412"/>
              </a:cxn>
              <a:cxn ang="0">
                <a:pos x="connsiteX29413" y="connsiteY29413"/>
              </a:cxn>
              <a:cxn ang="0">
                <a:pos x="connsiteX29414" y="connsiteY29414"/>
              </a:cxn>
              <a:cxn ang="0">
                <a:pos x="connsiteX29415" y="connsiteY29415"/>
              </a:cxn>
              <a:cxn ang="0">
                <a:pos x="connsiteX29416" y="connsiteY29416"/>
              </a:cxn>
              <a:cxn ang="0">
                <a:pos x="connsiteX29417" y="connsiteY29417"/>
              </a:cxn>
              <a:cxn ang="0">
                <a:pos x="connsiteX29418" y="connsiteY29418"/>
              </a:cxn>
              <a:cxn ang="0">
                <a:pos x="connsiteX29419" y="connsiteY29419"/>
              </a:cxn>
              <a:cxn ang="0">
                <a:pos x="connsiteX29420" y="connsiteY29420"/>
              </a:cxn>
              <a:cxn ang="0">
                <a:pos x="connsiteX29421" y="connsiteY29421"/>
              </a:cxn>
              <a:cxn ang="0">
                <a:pos x="connsiteX29422" y="connsiteY29422"/>
              </a:cxn>
              <a:cxn ang="0">
                <a:pos x="connsiteX29423" y="connsiteY29423"/>
              </a:cxn>
              <a:cxn ang="0">
                <a:pos x="connsiteX29424" y="connsiteY29424"/>
              </a:cxn>
              <a:cxn ang="0">
                <a:pos x="connsiteX29425" y="connsiteY29425"/>
              </a:cxn>
              <a:cxn ang="0">
                <a:pos x="connsiteX29426" y="connsiteY29426"/>
              </a:cxn>
              <a:cxn ang="0">
                <a:pos x="connsiteX29427" y="connsiteY29427"/>
              </a:cxn>
              <a:cxn ang="0">
                <a:pos x="connsiteX29428" y="connsiteY29428"/>
              </a:cxn>
              <a:cxn ang="0">
                <a:pos x="connsiteX29429" y="connsiteY29429"/>
              </a:cxn>
              <a:cxn ang="0">
                <a:pos x="connsiteX29430" y="connsiteY29430"/>
              </a:cxn>
              <a:cxn ang="0">
                <a:pos x="connsiteX29431" y="connsiteY29431"/>
              </a:cxn>
              <a:cxn ang="0">
                <a:pos x="connsiteX29432" y="connsiteY29432"/>
              </a:cxn>
              <a:cxn ang="0">
                <a:pos x="connsiteX29433" y="connsiteY29433"/>
              </a:cxn>
              <a:cxn ang="0">
                <a:pos x="connsiteX29434" y="connsiteY29434"/>
              </a:cxn>
              <a:cxn ang="0">
                <a:pos x="connsiteX29435" y="connsiteY29435"/>
              </a:cxn>
              <a:cxn ang="0">
                <a:pos x="connsiteX29436" y="connsiteY29436"/>
              </a:cxn>
              <a:cxn ang="0">
                <a:pos x="connsiteX29437" y="connsiteY29437"/>
              </a:cxn>
              <a:cxn ang="0">
                <a:pos x="connsiteX29438" y="connsiteY29438"/>
              </a:cxn>
              <a:cxn ang="0">
                <a:pos x="connsiteX29439" y="connsiteY29439"/>
              </a:cxn>
              <a:cxn ang="0">
                <a:pos x="connsiteX29440" y="connsiteY29440"/>
              </a:cxn>
              <a:cxn ang="0">
                <a:pos x="connsiteX29441" y="connsiteY29441"/>
              </a:cxn>
              <a:cxn ang="0">
                <a:pos x="connsiteX29442" y="connsiteY29442"/>
              </a:cxn>
              <a:cxn ang="0">
                <a:pos x="connsiteX29443" y="connsiteY29443"/>
              </a:cxn>
              <a:cxn ang="0">
                <a:pos x="connsiteX29444" y="connsiteY29444"/>
              </a:cxn>
              <a:cxn ang="0">
                <a:pos x="connsiteX29445" y="connsiteY29445"/>
              </a:cxn>
              <a:cxn ang="0">
                <a:pos x="connsiteX29446" y="connsiteY29446"/>
              </a:cxn>
              <a:cxn ang="0">
                <a:pos x="connsiteX29447" y="connsiteY29447"/>
              </a:cxn>
              <a:cxn ang="0">
                <a:pos x="connsiteX29448" y="connsiteY29448"/>
              </a:cxn>
              <a:cxn ang="0">
                <a:pos x="connsiteX29449" y="connsiteY29449"/>
              </a:cxn>
              <a:cxn ang="0">
                <a:pos x="connsiteX29450" y="connsiteY29450"/>
              </a:cxn>
              <a:cxn ang="0">
                <a:pos x="connsiteX29451" y="connsiteY29451"/>
              </a:cxn>
              <a:cxn ang="0">
                <a:pos x="connsiteX29452" y="connsiteY29452"/>
              </a:cxn>
              <a:cxn ang="0">
                <a:pos x="connsiteX29453" y="connsiteY29453"/>
              </a:cxn>
              <a:cxn ang="0">
                <a:pos x="connsiteX29454" y="connsiteY29454"/>
              </a:cxn>
              <a:cxn ang="0">
                <a:pos x="connsiteX29455" y="connsiteY29455"/>
              </a:cxn>
              <a:cxn ang="0">
                <a:pos x="connsiteX29456" y="connsiteY29456"/>
              </a:cxn>
              <a:cxn ang="0">
                <a:pos x="connsiteX29457" y="connsiteY29457"/>
              </a:cxn>
              <a:cxn ang="0">
                <a:pos x="connsiteX29458" y="connsiteY29458"/>
              </a:cxn>
              <a:cxn ang="0">
                <a:pos x="connsiteX29459" y="connsiteY29459"/>
              </a:cxn>
              <a:cxn ang="0">
                <a:pos x="connsiteX29460" y="connsiteY29460"/>
              </a:cxn>
              <a:cxn ang="0">
                <a:pos x="connsiteX29461" y="connsiteY29461"/>
              </a:cxn>
              <a:cxn ang="0">
                <a:pos x="connsiteX29462" y="connsiteY29462"/>
              </a:cxn>
              <a:cxn ang="0">
                <a:pos x="connsiteX29463" y="connsiteY29463"/>
              </a:cxn>
              <a:cxn ang="0">
                <a:pos x="connsiteX29464" y="connsiteY29464"/>
              </a:cxn>
              <a:cxn ang="0">
                <a:pos x="connsiteX29465" y="connsiteY29465"/>
              </a:cxn>
              <a:cxn ang="0">
                <a:pos x="connsiteX29466" y="connsiteY29466"/>
              </a:cxn>
              <a:cxn ang="0">
                <a:pos x="connsiteX29467" y="connsiteY29467"/>
              </a:cxn>
              <a:cxn ang="0">
                <a:pos x="connsiteX29468" y="connsiteY29468"/>
              </a:cxn>
              <a:cxn ang="0">
                <a:pos x="connsiteX29469" y="connsiteY29469"/>
              </a:cxn>
              <a:cxn ang="0">
                <a:pos x="connsiteX29470" y="connsiteY29470"/>
              </a:cxn>
              <a:cxn ang="0">
                <a:pos x="connsiteX29471" y="connsiteY29471"/>
              </a:cxn>
              <a:cxn ang="0">
                <a:pos x="connsiteX29472" y="connsiteY29472"/>
              </a:cxn>
              <a:cxn ang="0">
                <a:pos x="connsiteX29473" y="connsiteY29473"/>
              </a:cxn>
              <a:cxn ang="0">
                <a:pos x="connsiteX29474" y="connsiteY29474"/>
              </a:cxn>
              <a:cxn ang="0">
                <a:pos x="connsiteX29475" y="connsiteY29475"/>
              </a:cxn>
              <a:cxn ang="0">
                <a:pos x="connsiteX29476" y="connsiteY29476"/>
              </a:cxn>
              <a:cxn ang="0">
                <a:pos x="connsiteX29477" y="connsiteY29477"/>
              </a:cxn>
              <a:cxn ang="0">
                <a:pos x="connsiteX29478" y="connsiteY29478"/>
              </a:cxn>
              <a:cxn ang="0">
                <a:pos x="connsiteX29479" y="connsiteY29479"/>
              </a:cxn>
              <a:cxn ang="0">
                <a:pos x="connsiteX29480" y="connsiteY29480"/>
              </a:cxn>
              <a:cxn ang="0">
                <a:pos x="connsiteX29481" y="connsiteY29481"/>
              </a:cxn>
              <a:cxn ang="0">
                <a:pos x="connsiteX29482" y="connsiteY29482"/>
              </a:cxn>
              <a:cxn ang="0">
                <a:pos x="connsiteX29483" y="connsiteY29483"/>
              </a:cxn>
              <a:cxn ang="0">
                <a:pos x="connsiteX29484" y="connsiteY29484"/>
              </a:cxn>
              <a:cxn ang="0">
                <a:pos x="connsiteX29485" y="connsiteY29485"/>
              </a:cxn>
              <a:cxn ang="0">
                <a:pos x="connsiteX29486" y="connsiteY29486"/>
              </a:cxn>
              <a:cxn ang="0">
                <a:pos x="connsiteX29487" y="connsiteY29487"/>
              </a:cxn>
              <a:cxn ang="0">
                <a:pos x="connsiteX29488" y="connsiteY29488"/>
              </a:cxn>
              <a:cxn ang="0">
                <a:pos x="connsiteX29489" y="connsiteY29489"/>
              </a:cxn>
              <a:cxn ang="0">
                <a:pos x="connsiteX29490" y="connsiteY29490"/>
              </a:cxn>
              <a:cxn ang="0">
                <a:pos x="connsiteX29491" y="connsiteY29491"/>
              </a:cxn>
              <a:cxn ang="0">
                <a:pos x="connsiteX29492" y="connsiteY29492"/>
              </a:cxn>
              <a:cxn ang="0">
                <a:pos x="connsiteX29493" y="connsiteY29493"/>
              </a:cxn>
              <a:cxn ang="0">
                <a:pos x="connsiteX29494" y="connsiteY29494"/>
              </a:cxn>
              <a:cxn ang="0">
                <a:pos x="connsiteX29495" y="connsiteY29495"/>
              </a:cxn>
              <a:cxn ang="0">
                <a:pos x="connsiteX29496" y="connsiteY29496"/>
              </a:cxn>
              <a:cxn ang="0">
                <a:pos x="connsiteX29497" y="connsiteY29497"/>
              </a:cxn>
              <a:cxn ang="0">
                <a:pos x="connsiteX29498" y="connsiteY29498"/>
              </a:cxn>
              <a:cxn ang="0">
                <a:pos x="connsiteX29499" y="connsiteY29499"/>
              </a:cxn>
              <a:cxn ang="0">
                <a:pos x="connsiteX29500" y="connsiteY29500"/>
              </a:cxn>
              <a:cxn ang="0">
                <a:pos x="connsiteX29501" y="connsiteY29501"/>
              </a:cxn>
              <a:cxn ang="0">
                <a:pos x="connsiteX29502" y="connsiteY29502"/>
              </a:cxn>
              <a:cxn ang="0">
                <a:pos x="connsiteX29503" y="connsiteY29503"/>
              </a:cxn>
              <a:cxn ang="0">
                <a:pos x="connsiteX29504" y="connsiteY29504"/>
              </a:cxn>
              <a:cxn ang="0">
                <a:pos x="connsiteX29505" y="connsiteY29505"/>
              </a:cxn>
              <a:cxn ang="0">
                <a:pos x="connsiteX29506" y="connsiteY29506"/>
              </a:cxn>
              <a:cxn ang="0">
                <a:pos x="connsiteX29507" y="connsiteY29507"/>
              </a:cxn>
              <a:cxn ang="0">
                <a:pos x="connsiteX29508" y="connsiteY29508"/>
              </a:cxn>
              <a:cxn ang="0">
                <a:pos x="connsiteX29509" y="connsiteY29509"/>
              </a:cxn>
              <a:cxn ang="0">
                <a:pos x="connsiteX29510" y="connsiteY29510"/>
              </a:cxn>
              <a:cxn ang="0">
                <a:pos x="connsiteX29511" y="connsiteY29511"/>
              </a:cxn>
              <a:cxn ang="0">
                <a:pos x="connsiteX29512" y="connsiteY29512"/>
              </a:cxn>
              <a:cxn ang="0">
                <a:pos x="connsiteX29513" y="connsiteY29513"/>
              </a:cxn>
              <a:cxn ang="0">
                <a:pos x="connsiteX29514" y="connsiteY29514"/>
              </a:cxn>
              <a:cxn ang="0">
                <a:pos x="connsiteX29515" y="connsiteY29515"/>
              </a:cxn>
              <a:cxn ang="0">
                <a:pos x="connsiteX29516" y="connsiteY29516"/>
              </a:cxn>
              <a:cxn ang="0">
                <a:pos x="connsiteX29517" y="connsiteY29517"/>
              </a:cxn>
              <a:cxn ang="0">
                <a:pos x="connsiteX29518" y="connsiteY29518"/>
              </a:cxn>
              <a:cxn ang="0">
                <a:pos x="connsiteX29519" y="connsiteY29519"/>
              </a:cxn>
              <a:cxn ang="0">
                <a:pos x="connsiteX29520" y="connsiteY29520"/>
              </a:cxn>
              <a:cxn ang="0">
                <a:pos x="connsiteX29521" y="connsiteY29521"/>
              </a:cxn>
              <a:cxn ang="0">
                <a:pos x="connsiteX29522" y="connsiteY29522"/>
              </a:cxn>
              <a:cxn ang="0">
                <a:pos x="connsiteX29523" y="connsiteY29523"/>
              </a:cxn>
              <a:cxn ang="0">
                <a:pos x="connsiteX29524" y="connsiteY29524"/>
              </a:cxn>
              <a:cxn ang="0">
                <a:pos x="connsiteX29525" y="connsiteY29525"/>
              </a:cxn>
              <a:cxn ang="0">
                <a:pos x="connsiteX29526" y="connsiteY29526"/>
              </a:cxn>
              <a:cxn ang="0">
                <a:pos x="connsiteX29527" y="connsiteY29527"/>
              </a:cxn>
              <a:cxn ang="0">
                <a:pos x="connsiteX29528" y="connsiteY29528"/>
              </a:cxn>
              <a:cxn ang="0">
                <a:pos x="connsiteX29529" y="connsiteY29529"/>
              </a:cxn>
              <a:cxn ang="0">
                <a:pos x="connsiteX29530" y="connsiteY29530"/>
              </a:cxn>
              <a:cxn ang="0">
                <a:pos x="connsiteX29531" y="connsiteY29531"/>
              </a:cxn>
              <a:cxn ang="0">
                <a:pos x="connsiteX29532" y="connsiteY29532"/>
              </a:cxn>
              <a:cxn ang="0">
                <a:pos x="connsiteX29533" y="connsiteY29533"/>
              </a:cxn>
              <a:cxn ang="0">
                <a:pos x="connsiteX29534" y="connsiteY29534"/>
              </a:cxn>
              <a:cxn ang="0">
                <a:pos x="connsiteX29535" y="connsiteY29535"/>
              </a:cxn>
              <a:cxn ang="0">
                <a:pos x="connsiteX29536" y="connsiteY29536"/>
              </a:cxn>
              <a:cxn ang="0">
                <a:pos x="connsiteX29537" y="connsiteY29537"/>
              </a:cxn>
              <a:cxn ang="0">
                <a:pos x="connsiteX29538" y="connsiteY29538"/>
              </a:cxn>
              <a:cxn ang="0">
                <a:pos x="connsiteX29539" y="connsiteY29539"/>
              </a:cxn>
              <a:cxn ang="0">
                <a:pos x="connsiteX29540" y="connsiteY29540"/>
              </a:cxn>
              <a:cxn ang="0">
                <a:pos x="connsiteX29541" y="connsiteY29541"/>
              </a:cxn>
              <a:cxn ang="0">
                <a:pos x="connsiteX29542" y="connsiteY29542"/>
              </a:cxn>
              <a:cxn ang="0">
                <a:pos x="connsiteX29543" y="connsiteY29543"/>
              </a:cxn>
              <a:cxn ang="0">
                <a:pos x="connsiteX29544" y="connsiteY29544"/>
              </a:cxn>
              <a:cxn ang="0">
                <a:pos x="connsiteX29545" y="connsiteY29545"/>
              </a:cxn>
              <a:cxn ang="0">
                <a:pos x="connsiteX29546" y="connsiteY29546"/>
              </a:cxn>
              <a:cxn ang="0">
                <a:pos x="connsiteX29547" y="connsiteY29547"/>
              </a:cxn>
              <a:cxn ang="0">
                <a:pos x="connsiteX29548" y="connsiteY29548"/>
              </a:cxn>
              <a:cxn ang="0">
                <a:pos x="connsiteX29549" y="connsiteY29549"/>
              </a:cxn>
              <a:cxn ang="0">
                <a:pos x="connsiteX29550" y="connsiteY29550"/>
              </a:cxn>
              <a:cxn ang="0">
                <a:pos x="connsiteX29551" y="connsiteY29551"/>
              </a:cxn>
              <a:cxn ang="0">
                <a:pos x="connsiteX29552" y="connsiteY29552"/>
              </a:cxn>
              <a:cxn ang="0">
                <a:pos x="connsiteX29553" y="connsiteY29553"/>
              </a:cxn>
              <a:cxn ang="0">
                <a:pos x="connsiteX29554" y="connsiteY29554"/>
              </a:cxn>
              <a:cxn ang="0">
                <a:pos x="connsiteX29555" y="connsiteY29555"/>
              </a:cxn>
              <a:cxn ang="0">
                <a:pos x="connsiteX29556" y="connsiteY29556"/>
              </a:cxn>
              <a:cxn ang="0">
                <a:pos x="connsiteX29557" y="connsiteY29557"/>
              </a:cxn>
              <a:cxn ang="0">
                <a:pos x="connsiteX29558" y="connsiteY29558"/>
              </a:cxn>
              <a:cxn ang="0">
                <a:pos x="connsiteX29559" y="connsiteY29559"/>
              </a:cxn>
              <a:cxn ang="0">
                <a:pos x="connsiteX29560" y="connsiteY29560"/>
              </a:cxn>
              <a:cxn ang="0">
                <a:pos x="connsiteX29561" y="connsiteY29561"/>
              </a:cxn>
              <a:cxn ang="0">
                <a:pos x="connsiteX29562" y="connsiteY29562"/>
              </a:cxn>
              <a:cxn ang="0">
                <a:pos x="connsiteX29563" y="connsiteY29563"/>
              </a:cxn>
              <a:cxn ang="0">
                <a:pos x="connsiteX29564" y="connsiteY29564"/>
              </a:cxn>
              <a:cxn ang="0">
                <a:pos x="connsiteX29565" y="connsiteY29565"/>
              </a:cxn>
              <a:cxn ang="0">
                <a:pos x="connsiteX29566" y="connsiteY29566"/>
              </a:cxn>
              <a:cxn ang="0">
                <a:pos x="connsiteX29567" y="connsiteY29567"/>
              </a:cxn>
              <a:cxn ang="0">
                <a:pos x="connsiteX29568" y="connsiteY29568"/>
              </a:cxn>
              <a:cxn ang="0">
                <a:pos x="connsiteX29569" y="connsiteY29569"/>
              </a:cxn>
              <a:cxn ang="0">
                <a:pos x="connsiteX29570" y="connsiteY29570"/>
              </a:cxn>
              <a:cxn ang="0">
                <a:pos x="connsiteX29571" y="connsiteY29571"/>
              </a:cxn>
              <a:cxn ang="0">
                <a:pos x="connsiteX29572" y="connsiteY29572"/>
              </a:cxn>
              <a:cxn ang="0">
                <a:pos x="connsiteX29573" y="connsiteY29573"/>
              </a:cxn>
              <a:cxn ang="0">
                <a:pos x="connsiteX29574" y="connsiteY29574"/>
              </a:cxn>
              <a:cxn ang="0">
                <a:pos x="connsiteX29575" y="connsiteY29575"/>
              </a:cxn>
              <a:cxn ang="0">
                <a:pos x="connsiteX29576" y="connsiteY29576"/>
              </a:cxn>
              <a:cxn ang="0">
                <a:pos x="connsiteX29577" y="connsiteY29577"/>
              </a:cxn>
              <a:cxn ang="0">
                <a:pos x="connsiteX29578" y="connsiteY29578"/>
              </a:cxn>
              <a:cxn ang="0">
                <a:pos x="connsiteX29579" y="connsiteY29579"/>
              </a:cxn>
              <a:cxn ang="0">
                <a:pos x="connsiteX29580" y="connsiteY29580"/>
              </a:cxn>
              <a:cxn ang="0">
                <a:pos x="connsiteX29581" y="connsiteY29581"/>
              </a:cxn>
              <a:cxn ang="0">
                <a:pos x="connsiteX29582" y="connsiteY29582"/>
              </a:cxn>
              <a:cxn ang="0">
                <a:pos x="connsiteX29583" y="connsiteY29583"/>
              </a:cxn>
              <a:cxn ang="0">
                <a:pos x="connsiteX29584" y="connsiteY29584"/>
              </a:cxn>
              <a:cxn ang="0">
                <a:pos x="connsiteX29585" y="connsiteY29585"/>
              </a:cxn>
              <a:cxn ang="0">
                <a:pos x="connsiteX29586" y="connsiteY29586"/>
              </a:cxn>
              <a:cxn ang="0">
                <a:pos x="connsiteX29587" y="connsiteY29587"/>
              </a:cxn>
              <a:cxn ang="0">
                <a:pos x="connsiteX29588" y="connsiteY29588"/>
              </a:cxn>
              <a:cxn ang="0">
                <a:pos x="connsiteX29589" y="connsiteY29589"/>
              </a:cxn>
              <a:cxn ang="0">
                <a:pos x="connsiteX29590" y="connsiteY29590"/>
              </a:cxn>
              <a:cxn ang="0">
                <a:pos x="connsiteX29591" y="connsiteY29591"/>
              </a:cxn>
              <a:cxn ang="0">
                <a:pos x="connsiteX29592" y="connsiteY29592"/>
              </a:cxn>
              <a:cxn ang="0">
                <a:pos x="connsiteX29593" y="connsiteY29593"/>
              </a:cxn>
              <a:cxn ang="0">
                <a:pos x="connsiteX29594" y="connsiteY29594"/>
              </a:cxn>
              <a:cxn ang="0">
                <a:pos x="connsiteX29595" y="connsiteY29595"/>
              </a:cxn>
              <a:cxn ang="0">
                <a:pos x="connsiteX29596" y="connsiteY29596"/>
              </a:cxn>
              <a:cxn ang="0">
                <a:pos x="connsiteX29597" y="connsiteY29597"/>
              </a:cxn>
              <a:cxn ang="0">
                <a:pos x="connsiteX29598" y="connsiteY29598"/>
              </a:cxn>
              <a:cxn ang="0">
                <a:pos x="connsiteX29599" y="connsiteY29599"/>
              </a:cxn>
              <a:cxn ang="0">
                <a:pos x="connsiteX29600" y="connsiteY29600"/>
              </a:cxn>
              <a:cxn ang="0">
                <a:pos x="connsiteX29601" y="connsiteY29601"/>
              </a:cxn>
              <a:cxn ang="0">
                <a:pos x="connsiteX29602" y="connsiteY29602"/>
              </a:cxn>
              <a:cxn ang="0">
                <a:pos x="connsiteX29603" y="connsiteY29603"/>
              </a:cxn>
              <a:cxn ang="0">
                <a:pos x="connsiteX29604" y="connsiteY29604"/>
              </a:cxn>
              <a:cxn ang="0">
                <a:pos x="connsiteX29605" y="connsiteY29605"/>
              </a:cxn>
              <a:cxn ang="0">
                <a:pos x="connsiteX29606" y="connsiteY29606"/>
              </a:cxn>
              <a:cxn ang="0">
                <a:pos x="connsiteX29607" y="connsiteY29607"/>
              </a:cxn>
              <a:cxn ang="0">
                <a:pos x="connsiteX29608" y="connsiteY29608"/>
              </a:cxn>
              <a:cxn ang="0">
                <a:pos x="connsiteX29609" y="connsiteY29609"/>
              </a:cxn>
              <a:cxn ang="0">
                <a:pos x="connsiteX29610" y="connsiteY29610"/>
              </a:cxn>
              <a:cxn ang="0">
                <a:pos x="connsiteX29611" y="connsiteY29611"/>
              </a:cxn>
              <a:cxn ang="0">
                <a:pos x="connsiteX29612" y="connsiteY29612"/>
              </a:cxn>
              <a:cxn ang="0">
                <a:pos x="connsiteX29613" y="connsiteY29613"/>
              </a:cxn>
              <a:cxn ang="0">
                <a:pos x="connsiteX29614" y="connsiteY29614"/>
              </a:cxn>
              <a:cxn ang="0">
                <a:pos x="connsiteX29615" y="connsiteY29615"/>
              </a:cxn>
              <a:cxn ang="0">
                <a:pos x="connsiteX29616" y="connsiteY29616"/>
              </a:cxn>
              <a:cxn ang="0">
                <a:pos x="connsiteX29617" y="connsiteY29617"/>
              </a:cxn>
              <a:cxn ang="0">
                <a:pos x="connsiteX29618" y="connsiteY29618"/>
              </a:cxn>
              <a:cxn ang="0">
                <a:pos x="connsiteX29619" y="connsiteY29619"/>
              </a:cxn>
              <a:cxn ang="0">
                <a:pos x="connsiteX29620" y="connsiteY29620"/>
              </a:cxn>
              <a:cxn ang="0">
                <a:pos x="connsiteX29621" y="connsiteY29621"/>
              </a:cxn>
              <a:cxn ang="0">
                <a:pos x="connsiteX29622" y="connsiteY29622"/>
              </a:cxn>
              <a:cxn ang="0">
                <a:pos x="connsiteX29623" y="connsiteY29623"/>
              </a:cxn>
              <a:cxn ang="0">
                <a:pos x="connsiteX29624" y="connsiteY29624"/>
              </a:cxn>
              <a:cxn ang="0">
                <a:pos x="connsiteX29625" y="connsiteY29625"/>
              </a:cxn>
              <a:cxn ang="0">
                <a:pos x="connsiteX29626" y="connsiteY29626"/>
              </a:cxn>
              <a:cxn ang="0">
                <a:pos x="connsiteX29627" y="connsiteY29627"/>
              </a:cxn>
              <a:cxn ang="0">
                <a:pos x="connsiteX29628" y="connsiteY29628"/>
              </a:cxn>
              <a:cxn ang="0">
                <a:pos x="connsiteX29629" y="connsiteY29629"/>
              </a:cxn>
              <a:cxn ang="0">
                <a:pos x="connsiteX29630" y="connsiteY29630"/>
              </a:cxn>
              <a:cxn ang="0">
                <a:pos x="connsiteX29631" y="connsiteY29631"/>
              </a:cxn>
              <a:cxn ang="0">
                <a:pos x="connsiteX29632" y="connsiteY29632"/>
              </a:cxn>
              <a:cxn ang="0">
                <a:pos x="connsiteX29633" y="connsiteY29633"/>
              </a:cxn>
              <a:cxn ang="0">
                <a:pos x="connsiteX29634" y="connsiteY29634"/>
              </a:cxn>
              <a:cxn ang="0">
                <a:pos x="connsiteX29635" y="connsiteY29635"/>
              </a:cxn>
              <a:cxn ang="0">
                <a:pos x="connsiteX29636" y="connsiteY29636"/>
              </a:cxn>
              <a:cxn ang="0">
                <a:pos x="connsiteX29637" y="connsiteY29637"/>
              </a:cxn>
              <a:cxn ang="0">
                <a:pos x="connsiteX29638" y="connsiteY29638"/>
              </a:cxn>
              <a:cxn ang="0">
                <a:pos x="connsiteX29639" y="connsiteY29639"/>
              </a:cxn>
              <a:cxn ang="0">
                <a:pos x="connsiteX29640" y="connsiteY29640"/>
              </a:cxn>
              <a:cxn ang="0">
                <a:pos x="connsiteX29641" y="connsiteY29641"/>
              </a:cxn>
              <a:cxn ang="0">
                <a:pos x="connsiteX29642" y="connsiteY29642"/>
              </a:cxn>
              <a:cxn ang="0">
                <a:pos x="connsiteX29643" y="connsiteY29643"/>
              </a:cxn>
              <a:cxn ang="0">
                <a:pos x="connsiteX29644" y="connsiteY29644"/>
              </a:cxn>
              <a:cxn ang="0">
                <a:pos x="connsiteX29645" y="connsiteY29645"/>
              </a:cxn>
              <a:cxn ang="0">
                <a:pos x="connsiteX29646" y="connsiteY29646"/>
              </a:cxn>
              <a:cxn ang="0">
                <a:pos x="connsiteX29647" y="connsiteY29647"/>
              </a:cxn>
              <a:cxn ang="0">
                <a:pos x="connsiteX29648" y="connsiteY29648"/>
              </a:cxn>
              <a:cxn ang="0">
                <a:pos x="connsiteX29649" y="connsiteY29649"/>
              </a:cxn>
              <a:cxn ang="0">
                <a:pos x="connsiteX29650" y="connsiteY29650"/>
              </a:cxn>
              <a:cxn ang="0">
                <a:pos x="connsiteX29651" y="connsiteY29651"/>
              </a:cxn>
              <a:cxn ang="0">
                <a:pos x="connsiteX29652" y="connsiteY29652"/>
              </a:cxn>
              <a:cxn ang="0">
                <a:pos x="connsiteX29653" y="connsiteY29653"/>
              </a:cxn>
              <a:cxn ang="0">
                <a:pos x="connsiteX29654" y="connsiteY29654"/>
              </a:cxn>
              <a:cxn ang="0">
                <a:pos x="connsiteX29655" y="connsiteY29655"/>
              </a:cxn>
              <a:cxn ang="0">
                <a:pos x="connsiteX29656" y="connsiteY29656"/>
              </a:cxn>
              <a:cxn ang="0">
                <a:pos x="connsiteX29657" y="connsiteY29657"/>
              </a:cxn>
              <a:cxn ang="0">
                <a:pos x="connsiteX29658" y="connsiteY29658"/>
              </a:cxn>
              <a:cxn ang="0">
                <a:pos x="connsiteX29659" y="connsiteY29659"/>
              </a:cxn>
              <a:cxn ang="0">
                <a:pos x="connsiteX29660" y="connsiteY29660"/>
              </a:cxn>
              <a:cxn ang="0">
                <a:pos x="connsiteX29661" y="connsiteY29661"/>
              </a:cxn>
              <a:cxn ang="0">
                <a:pos x="connsiteX29662" y="connsiteY29662"/>
              </a:cxn>
              <a:cxn ang="0">
                <a:pos x="connsiteX29663" y="connsiteY29663"/>
              </a:cxn>
              <a:cxn ang="0">
                <a:pos x="connsiteX29664" y="connsiteY29664"/>
              </a:cxn>
              <a:cxn ang="0">
                <a:pos x="connsiteX29665" y="connsiteY29665"/>
              </a:cxn>
              <a:cxn ang="0">
                <a:pos x="connsiteX29666" y="connsiteY29666"/>
              </a:cxn>
              <a:cxn ang="0">
                <a:pos x="connsiteX29667" y="connsiteY29667"/>
              </a:cxn>
              <a:cxn ang="0">
                <a:pos x="connsiteX29668" y="connsiteY29668"/>
              </a:cxn>
              <a:cxn ang="0">
                <a:pos x="connsiteX29669" y="connsiteY29669"/>
              </a:cxn>
              <a:cxn ang="0">
                <a:pos x="connsiteX29670" y="connsiteY29670"/>
              </a:cxn>
              <a:cxn ang="0">
                <a:pos x="connsiteX29671" y="connsiteY29671"/>
              </a:cxn>
              <a:cxn ang="0">
                <a:pos x="connsiteX29672" y="connsiteY29672"/>
              </a:cxn>
              <a:cxn ang="0">
                <a:pos x="connsiteX29673" y="connsiteY29673"/>
              </a:cxn>
              <a:cxn ang="0">
                <a:pos x="connsiteX29674" y="connsiteY29674"/>
              </a:cxn>
              <a:cxn ang="0">
                <a:pos x="connsiteX29675" y="connsiteY29675"/>
              </a:cxn>
              <a:cxn ang="0">
                <a:pos x="connsiteX29676" y="connsiteY29676"/>
              </a:cxn>
              <a:cxn ang="0">
                <a:pos x="connsiteX29677" y="connsiteY29677"/>
              </a:cxn>
              <a:cxn ang="0">
                <a:pos x="connsiteX29678" y="connsiteY29678"/>
              </a:cxn>
              <a:cxn ang="0">
                <a:pos x="connsiteX29679" y="connsiteY29679"/>
              </a:cxn>
              <a:cxn ang="0">
                <a:pos x="connsiteX29680" y="connsiteY29680"/>
              </a:cxn>
              <a:cxn ang="0">
                <a:pos x="connsiteX29681" y="connsiteY29681"/>
              </a:cxn>
              <a:cxn ang="0">
                <a:pos x="connsiteX29682" y="connsiteY29682"/>
              </a:cxn>
              <a:cxn ang="0">
                <a:pos x="connsiteX29683" y="connsiteY29683"/>
              </a:cxn>
              <a:cxn ang="0">
                <a:pos x="connsiteX29684" y="connsiteY29684"/>
              </a:cxn>
              <a:cxn ang="0">
                <a:pos x="connsiteX29685" y="connsiteY29685"/>
              </a:cxn>
              <a:cxn ang="0">
                <a:pos x="connsiteX29686" y="connsiteY29686"/>
              </a:cxn>
              <a:cxn ang="0">
                <a:pos x="connsiteX29687" y="connsiteY29687"/>
              </a:cxn>
              <a:cxn ang="0">
                <a:pos x="connsiteX29688" y="connsiteY29688"/>
              </a:cxn>
              <a:cxn ang="0">
                <a:pos x="connsiteX29689" y="connsiteY29689"/>
              </a:cxn>
              <a:cxn ang="0">
                <a:pos x="connsiteX29690" y="connsiteY29690"/>
              </a:cxn>
              <a:cxn ang="0">
                <a:pos x="connsiteX29691" y="connsiteY29691"/>
              </a:cxn>
              <a:cxn ang="0">
                <a:pos x="connsiteX29692" y="connsiteY29692"/>
              </a:cxn>
              <a:cxn ang="0">
                <a:pos x="connsiteX29693" y="connsiteY29693"/>
              </a:cxn>
              <a:cxn ang="0">
                <a:pos x="connsiteX29694" y="connsiteY29694"/>
              </a:cxn>
              <a:cxn ang="0">
                <a:pos x="connsiteX29695" y="connsiteY29695"/>
              </a:cxn>
              <a:cxn ang="0">
                <a:pos x="connsiteX29696" y="connsiteY29696"/>
              </a:cxn>
              <a:cxn ang="0">
                <a:pos x="connsiteX29697" y="connsiteY29697"/>
              </a:cxn>
              <a:cxn ang="0">
                <a:pos x="connsiteX29698" y="connsiteY29698"/>
              </a:cxn>
              <a:cxn ang="0">
                <a:pos x="connsiteX29699" y="connsiteY29699"/>
              </a:cxn>
              <a:cxn ang="0">
                <a:pos x="connsiteX29700" y="connsiteY29700"/>
              </a:cxn>
              <a:cxn ang="0">
                <a:pos x="connsiteX29701" y="connsiteY29701"/>
              </a:cxn>
              <a:cxn ang="0">
                <a:pos x="connsiteX29702" y="connsiteY29702"/>
              </a:cxn>
              <a:cxn ang="0">
                <a:pos x="connsiteX29703" y="connsiteY29703"/>
              </a:cxn>
              <a:cxn ang="0">
                <a:pos x="connsiteX29704" y="connsiteY29704"/>
              </a:cxn>
              <a:cxn ang="0">
                <a:pos x="connsiteX29705" y="connsiteY29705"/>
              </a:cxn>
              <a:cxn ang="0">
                <a:pos x="connsiteX29706" y="connsiteY29706"/>
              </a:cxn>
              <a:cxn ang="0">
                <a:pos x="connsiteX29707" y="connsiteY29707"/>
              </a:cxn>
              <a:cxn ang="0">
                <a:pos x="connsiteX29708" y="connsiteY29708"/>
              </a:cxn>
              <a:cxn ang="0">
                <a:pos x="connsiteX29709" y="connsiteY29709"/>
              </a:cxn>
              <a:cxn ang="0">
                <a:pos x="connsiteX29710" y="connsiteY29710"/>
              </a:cxn>
              <a:cxn ang="0">
                <a:pos x="connsiteX29711" y="connsiteY29711"/>
              </a:cxn>
              <a:cxn ang="0">
                <a:pos x="connsiteX29712" y="connsiteY29712"/>
              </a:cxn>
              <a:cxn ang="0">
                <a:pos x="connsiteX29713" y="connsiteY29713"/>
              </a:cxn>
              <a:cxn ang="0">
                <a:pos x="connsiteX29714" y="connsiteY29714"/>
              </a:cxn>
              <a:cxn ang="0">
                <a:pos x="connsiteX29715" y="connsiteY29715"/>
              </a:cxn>
              <a:cxn ang="0">
                <a:pos x="connsiteX29716" y="connsiteY29716"/>
              </a:cxn>
              <a:cxn ang="0">
                <a:pos x="connsiteX29717" y="connsiteY29717"/>
              </a:cxn>
              <a:cxn ang="0">
                <a:pos x="connsiteX29718" y="connsiteY29718"/>
              </a:cxn>
              <a:cxn ang="0">
                <a:pos x="connsiteX29719" y="connsiteY29719"/>
              </a:cxn>
              <a:cxn ang="0">
                <a:pos x="connsiteX29720" y="connsiteY29720"/>
              </a:cxn>
              <a:cxn ang="0">
                <a:pos x="connsiteX29721" y="connsiteY29721"/>
              </a:cxn>
              <a:cxn ang="0">
                <a:pos x="connsiteX29722" y="connsiteY29722"/>
              </a:cxn>
              <a:cxn ang="0">
                <a:pos x="connsiteX29723" y="connsiteY29723"/>
              </a:cxn>
              <a:cxn ang="0">
                <a:pos x="connsiteX29724" y="connsiteY29724"/>
              </a:cxn>
              <a:cxn ang="0">
                <a:pos x="connsiteX29725" y="connsiteY29725"/>
              </a:cxn>
              <a:cxn ang="0">
                <a:pos x="connsiteX29726" y="connsiteY29726"/>
              </a:cxn>
              <a:cxn ang="0">
                <a:pos x="connsiteX29727" y="connsiteY29727"/>
              </a:cxn>
              <a:cxn ang="0">
                <a:pos x="connsiteX29728" y="connsiteY29728"/>
              </a:cxn>
              <a:cxn ang="0">
                <a:pos x="connsiteX29729" y="connsiteY29729"/>
              </a:cxn>
              <a:cxn ang="0">
                <a:pos x="connsiteX29730" y="connsiteY29730"/>
              </a:cxn>
              <a:cxn ang="0">
                <a:pos x="connsiteX29731" y="connsiteY29731"/>
              </a:cxn>
              <a:cxn ang="0">
                <a:pos x="connsiteX29732" y="connsiteY29732"/>
              </a:cxn>
              <a:cxn ang="0">
                <a:pos x="connsiteX29733" y="connsiteY29733"/>
              </a:cxn>
              <a:cxn ang="0">
                <a:pos x="connsiteX29734" y="connsiteY29734"/>
              </a:cxn>
              <a:cxn ang="0">
                <a:pos x="connsiteX29735" y="connsiteY29735"/>
              </a:cxn>
              <a:cxn ang="0">
                <a:pos x="connsiteX29736" y="connsiteY29736"/>
              </a:cxn>
              <a:cxn ang="0">
                <a:pos x="connsiteX29737" y="connsiteY29737"/>
              </a:cxn>
              <a:cxn ang="0">
                <a:pos x="connsiteX29738" y="connsiteY29738"/>
              </a:cxn>
              <a:cxn ang="0">
                <a:pos x="connsiteX29739" y="connsiteY29739"/>
              </a:cxn>
              <a:cxn ang="0">
                <a:pos x="connsiteX29740" y="connsiteY29740"/>
              </a:cxn>
              <a:cxn ang="0">
                <a:pos x="connsiteX29741" y="connsiteY29741"/>
              </a:cxn>
              <a:cxn ang="0">
                <a:pos x="connsiteX29742" y="connsiteY29742"/>
              </a:cxn>
              <a:cxn ang="0">
                <a:pos x="connsiteX29743" y="connsiteY29743"/>
              </a:cxn>
              <a:cxn ang="0">
                <a:pos x="connsiteX29744" y="connsiteY29744"/>
              </a:cxn>
              <a:cxn ang="0">
                <a:pos x="connsiteX29745" y="connsiteY29745"/>
              </a:cxn>
              <a:cxn ang="0">
                <a:pos x="connsiteX29746" y="connsiteY29746"/>
              </a:cxn>
              <a:cxn ang="0">
                <a:pos x="connsiteX29747" y="connsiteY29747"/>
              </a:cxn>
              <a:cxn ang="0">
                <a:pos x="connsiteX29748" y="connsiteY29748"/>
              </a:cxn>
              <a:cxn ang="0">
                <a:pos x="connsiteX29749" y="connsiteY29749"/>
              </a:cxn>
              <a:cxn ang="0">
                <a:pos x="connsiteX29750" y="connsiteY29750"/>
              </a:cxn>
              <a:cxn ang="0">
                <a:pos x="connsiteX29751" y="connsiteY29751"/>
              </a:cxn>
              <a:cxn ang="0">
                <a:pos x="connsiteX29752" y="connsiteY29752"/>
              </a:cxn>
              <a:cxn ang="0">
                <a:pos x="connsiteX29753" y="connsiteY29753"/>
              </a:cxn>
              <a:cxn ang="0">
                <a:pos x="connsiteX29754" y="connsiteY29754"/>
              </a:cxn>
              <a:cxn ang="0">
                <a:pos x="connsiteX29755" y="connsiteY29755"/>
              </a:cxn>
              <a:cxn ang="0">
                <a:pos x="connsiteX29756" y="connsiteY29756"/>
              </a:cxn>
              <a:cxn ang="0">
                <a:pos x="connsiteX29757" y="connsiteY29757"/>
              </a:cxn>
              <a:cxn ang="0">
                <a:pos x="connsiteX29758" y="connsiteY29758"/>
              </a:cxn>
              <a:cxn ang="0">
                <a:pos x="connsiteX29759" y="connsiteY29759"/>
              </a:cxn>
              <a:cxn ang="0">
                <a:pos x="connsiteX29760" y="connsiteY29760"/>
              </a:cxn>
              <a:cxn ang="0">
                <a:pos x="connsiteX29761" y="connsiteY29761"/>
              </a:cxn>
              <a:cxn ang="0">
                <a:pos x="connsiteX29762" y="connsiteY29762"/>
              </a:cxn>
              <a:cxn ang="0">
                <a:pos x="connsiteX29763" y="connsiteY29763"/>
              </a:cxn>
              <a:cxn ang="0">
                <a:pos x="connsiteX29764" y="connsiteY29764"/>
              </a:cxn>
              <a:cxn ang="0">
                <a:pos x="connsiteX29765" y="connsiteY29765"/>
              </a:cxn>
              <a:cxn ang="0">
                <a:pos x="connsiteX29766" y="connsiteY29766"/>
              </a:cxn>
              <a:cxn ang="0">
                <a:pos x="connsiteX29767" y="connsiteY29767"/>
              </a:cxn>
              <a:cxn ang="0">
                <a:pos x="connsiteX29768" y="connsiteY29768"/>
              </a:cxn>
              <a:cxn ang="0">
                <a:pos x="connsiteX29769" y="connsiteY29769"/>
              </a:cxn>
              <a:cxn ang="0">
                <a:pos x="connsiteX29770" y="connsiteY29770"/>
              </a:cxn>
              <a:cxn ang="0">
                <a:pos x="connsiteX29771" y="connsiteY29771"/>
              </a:cxn>
              <a:cxn ang="0">
                <a:pos x="connsiteX29772" y="connsiteY29772"/>
              </a:cxn>
              <a:cxn ang="0">
                <a:pos x="connsiteX29773" y="connsiteY29773"/>
              </a:cxn>
              <a:cxn ang="0">
                <a:pos x="connsiteX29774" y="connsiteY29774"/>
              </a:cxn>
              <a:cxn ang="0">
                <a:pos x="connsiteX29775" y="connsiteY29775"/>
              </a:cxn>
              <a:cxn ang="0">
                <a:pos x="connsiteX29776" y="connsiteY29776"/>
              </a:cxn>
              <a:cxn ang="0">
                <a:pos x="connsiteX29777" y="connsiteY29777"/>
              </a:cxn>
              <a:cxn ang="0">
                <a:pos x="connsiteX29778" y="connsiteY29778"/>
              </a:cxn>
              <a:cxn ang="0">
                <a:pos x="connsiteX29779" y="connsiteY29779"/>
              </a:cxn>
              <a:cxn ang="0">
                <a:pos x="connsiteX29780" y="connsiteY29780"/>
              </a:cxn>
              <a:cxn ang="0">
                <a:pos x="connsiteX29781" y="connsiteY29781"/>
              </a:cxn>
              <a:cxn ang="0">
                <a:pos x="connsiteX29782" y="connsiteY29782"/>
              </a:cxn>
              <a:cxn ang="0">
                <a:pos x="connsiteX29783" y="connsiteY29783"/>
              </a:cxn>
              <a:cxn ang="0">
                <a:pos x="connsiteX29784" y="connsiteY29784"/>
              </a:cxn>
              <a:cxn ang="0">
                <a:pos x="connsiteX29785" y="connsiteY29785"/>
              </a:cxn>
              <a:cxn ang="0">
                <a:pos x="connsiteX29786" y="connsiteY29786"/>
              </a:cxn>
              <a:cxn ang="0">
                <a:pos x="connsiteX29787" y="connsiteY29787"/>
              </a:cxn>
              <a:cxn ang="0">
                <a:pos x="connsiteX29788" y="connsiteY29788"/>
              </a:cxn>
              <a:cxn ang="0">
                <a:pos x="connsiteX29789" y="connsiteY29789"/>
              </a:cxn>
              <a:cxn ang="0">
                <a:pos x="connsiteX29790" y="connsiteY29790"/>
              </a:cxn>
              <a:cxn ang="0">
                <a:pos x="connsiteX29791" y="connsiteY29791"/>
              </a:cxn>
              <a:cxn ang="0">
                <a:pos x="connsiteX29792" y="connsiteY29792"/>
              </a:cxn>
              <a:cxn ang="0">
                <a:pos x="connsiteX29793" y="connsiteY29793"/>
              </a:cxn>
              <a:cxn ang="0">
                <a:pos x="connsiteX29794" y="connsiteY29794"/>
              </a:cxn>
              <a:cxn ang="0">
                <a:pos x="connsiteX29795" y="connsiteY29795"/>
              </a:cxn>
              <a:cxn ang="0">
                <a:pos x="connsiteX29796" y="connsiteY29796"/>
              </a:cxn>
              <a:cxn ang="0">
                <a:pos x="connsiteX29797" y="connsiteY29797"/>
              </a:cxn>
              <a:cxn ang="0">
                <a:pos x="connsiteX29798" y="connsiteY29798"/>
              </a:cxn>
              <a:cxn ang="0">
                <a:pos x="connsiteX29799" y="connsiteY29799"/>
              </a:cxn>
              <a:cxn ang="0">
                <a:pos x="connsiteX29800" y="connsiteY29800"/>
              </a:cxn>
              <a:cxn ang="0">
                <a:pos x="connsiteX29801" y="connsiteY29801"/>
              </a:cxn>
              <a:cxn ang="0">
                <a:pos x="connsiteX29802" y="connsiteY29802"/>
              </a:cxn>
              <a:cxn ang="0">
                <a:pos x="connsiteX29803" y="connsiteY29803"/>
              </a:cxn>
              <a:cxn ang="0">
                <a:pos x="connsiteX29804" y="connsiteY29804"/>
              </a:cxn>
              <a:cxn ang="0">
                <a:pos x="connsiteX29805" y="connsiteY29805"/>
              </a:cxn>
              <a:cxn ang="0">
                <a:pos x="connsiteX29806" y="connsiteY29806"/>
              </a:cxn>
              <a:cxn ang="0">
                <a:pos x="connsiteX29807" y="connsiteY29807"/>
              </a:cxn>
              <a:cxn ang="0">
                <a:pos x="connsiteX29808" y="connsiteY29808"/>
              </a:cxn>
              <a:cxn ang="0">
                <a:pos x="connsiteX29809" y="connsiteY29809"/>
              </a:cxn>
              <a:cxn ang="0">
                <a:pos x="connsiteX29810" y="connsiteY29810"/>
              </a:cxn>
              <a:cxn ang="0">
                <a:pos x="connsiteX29811" y="connsiteY29811"/>
              </a:cxn>
              <a:cxn ang="0">
                <a:pos x="connsiteX29812" y="connsiteY29812"/>
              </a:cxn>
              <a:cxn ang="0">
                <a:pos x="connsiteX29813" y="connsiteY29813"/>
              </a:cxn>
              <a:cxn ang="0">
                <a:pos x="connsiteX29814" y="connsiteY29814"/>
              </a:cxn>
              <a:cxn ang="0">
                <a:pos x="connsiteX29815" y="connsiteY29815"/>
              </a:cxn>
              <a:cxn ang="0">
                <a:pos x="connsiteX29816" y="connsiteY29816"/>
              </a:cxn>
              <a:cxn ang="0">
                <a:pos x="connsiteX29817" y="connsiteY29817"/>
              </a:cxn>
              <a:cxn ang="0">
                <a:pos x="connsiteX29818" y="connsiteY29818"/>
              </a:cxn>
              <a:cxn ang="0">
                <a:pos x="connsiteX29819" y="connsiteY29819"/>
              </a:cxn>
              <a:cxn ang="0">
                <a:pos x="connsiteX29820" y="connsiteY29820"/>
              </a:cxn>
              <a:cxn ang="0">
                <a:pos x="connsiteX29821" y="connsiteY29821"/>
              </a:cxn>
              <a:cxn ang="0">
                <a:pos x="connsiteX29822" y="connsiteY29822"/>
              </a:cxn>
              <a:cxn ang="0">
                <a:pos x="connsiteX29823" y="connsiteY29823"/>
              </a:cxn>
              <a:cxn ang="0">
                <a:pos x="connsiteX29824" y="connsiteY29824"/>
              </a:cxn>
              <a:cxn ang="0">
                <a:pos x="connsiteX29825" y="connsiteY29825"/>
              </a:cxn>
              <a:cxn ang="0">
                <a:pos x="connsiteX29826" y="connsiteY29826"/>
              </a:cxn>
              <a:cxn ang="0">
                <a:pos x="connsiteX29827" y="connsiteY29827"/>
              </a:cxn>
              <a:cxn ang="0">
                <a:pos x="connsiteX29828" y="connsiteY29828"/>
              </a:cxn>
              <a:cxn ang="0">
                <a:pos x="connsiteX29829" y="connsiteY29829"/>
              </a:cxn>
              <a:cxn ang="0">
                <a:pos x="connsiteX29830" y="connsiteY29830"/>
              </a:cxn>
              <a:cxn ang="0">
                <a:pos x="connsiteX29831" y="connsiteY29831"/>
              </a:cxn>
              <a:cxn ang="0">
                <a:pos x="connsiteX29832" y="connsiteY29832"/>
              </a:cxn>
              <a:cxn ang="0">
                <a:pos x="connsiteX29833" y="connsiteY29833"/>
              </a:cxn>
              <a:cxn ang="0">
                <a:pos x="connsiteX29834" y="connsiteY29834"/>
              </a:cxn>
              <a:cxn ang="0">
                <a:pos x="connsiteX29835" y="connsiteY29835"/>
              </a:cxn>
              <a:cxn ang="0">
                <a:pos x="connsiteX29836" y="connsiteY29836"/>
              </a:cxn>
              <a:cxn ang="0">
                <a:pos x="connsiteX29837" y="connsiteY29837"/>
              </a:cxn>
              <a:cxn ang="0">
                <a:pos x="connsiteX29838" y="connsiteY29838"/>
              </a:cxn>
              <a:cxn ang="0">
                <a:pos x="connsiteX29839" y="connsiteY29839"/>
              </a:cxn>
              <a:cxn ang="0">
                <a:pos x="connsiteX29840" y="connsiteY29840"/>
              </a:cxn>
              <a:cxn ang="0">
                <a:pos x="connsiteX29841" y="connsiteY29841"/>
              </a:cxn>
              <a:cxn ang="0">
                <a:pos x="connsiteX29842" y="connsiteY29842"/>
              </a:cxn>
              <a:cxn ang="0">
                <a:pos x="connsiteX29843" y="connsiteY29843"/>
              </a:cxn>
              <a:cxn ang="0">
                <a:pos x="connsiteX29844" y="connsiteY29844"/>
              </a:cxn>
              <a:cxn ang="0">
                <a:pos x="connsiteX29845" y="connsiteY29845"/>
              </a:cxn>
              <a:cxn ang="0">
                <a:pos x="connsiteX29846" y="connsiteY29846"/>
              </a:cxn>
              <a:cxn ang="0">
                <a:pos x="connsiteX29847" y="connsiteY29847"/>
              </a:cxn>
              <a:cxn ang="0">
                <a:pos x="connsiteX29848" y="connsiteY29848"/>
              </a:cxn>
              <a:cxn ang="0">
                <a:pos x="connsiteX29849" y="connsiteY29849"/>
              </a:cxn>
              <a:cxn ang="0">
                <a:pos x="connsiteX29850" y="connsiteY29850"/>
              </a:cxn>
              <a:cxn ang="0">
                <a:pos x="connsiteX29851" y="connsiteY29851"/>
              </a:cxn>
              <a:cxn ang="0">
                <a:pos x="connsiteX29852" y="connsiteY29852"/>
              </a:cxn>
              <a:cxn ang="0">
                <a:pos x="connsiteX29853" y="connsiteY29853"/>
              </a:cxn>
              <a:cxn ang="0">
                <a:pos x="connsiteX29854" y="connsiteY29854"/>
              </a:cxn>
              <a:cxn ang="0">
                <a:pos x="connsiteX29855" y="connsiteY29855"/>
              </a:cxn>
              <a:cxn ang="0">
                <a:pos x="connsiteX29856" y="connsiteY29856"/>
              </a:cxn>
              <a:cxn ang="0">
                <a:pos x="connsiteX29857" y="connsiteY29857"/>
              </a:cxn>
              <a:cxn ang="0">
                <a:pos x="connsiteX29858" y="connsiteY29858"/>
              </a:cxn>
              <a:cxn ang="0">
                <a:pos x="connsiteX29859" y="connsiteY29859"/>
              </a:cxn>
              <a:cxn ang="0">
                <a:pos x="connsiteX29860" y="connsiteY29860"/>
              </a:cxn>
              <a:cxn ang="0">
                <a:pos x="connsiteX29861" y="connsiteY29861"/>
              </a:cxn>
              <a:cxn ang="0">
                <a:pos x="connsiteX29862" y="connsiteY29862"/>
              </a:cxn>
              <a:cxn ang="0">
                <a:pos x="connsiteX29863" y="connsiteY29863"/>
              </a:cxn>
              <a:cxn ang="0">
                <a:pos x="connsiteX29864" y="connsiteY29864"/>
              </a:cxn>
              <a:cxn ang="0">
                <a:pos x="connsiteX29865" y="connsiteY29865"/>
              </a:cxn>
              <a:cxn ang="0">
                <a:pos x="connsiteX29866" y="connsiteY29866"/>
              </a:cxn>
              <a:cxn ang="0">
                <a:pos x="connsiteX29867" y="connsiteY29867"/>
              </a:cxn>
              <a:cxn ang="0">
                <a:pos x="connsiteX29868" y="connsiteY29868"/>
              </a:cxn>
              <a:cxn ang="0">
                <a:pos x="connsiteX29869" y="connsiteY29869"/>
              </a:cxn>
              <a:cxn ang="0">
                <a:pos x="connsiteX29870" y="connsiteY29870"/>
              </a:cxn>
              <a:cxn ang="0">
                <a:pos x="connsiteX29871" y="connsiteY29871"/>
              </a:cxn>
              <a:cxn ang="0">
                <a:pos x="connsiteX29872" y="connsiteY29872"/>
              </a:cxn>
              <a:cxn ang="0">
                <a:pos x="connsiteX29873" y="connsiteY29873"/>
              </a:cxn>
              <a:cxn ang="0">
                <a:pos x="connsiteX29874" y="connsiteY29874"/>
              </a:cxn>
              <a:cxn ang="0">
                <a:pos x="connsiteX29875" y="connsiteY29875"/>
              </a:cxn>
              <a:cxn ang="0">
                <a:pos x="connsiteX29876" y="connsiteY29876"/>
              </a:cxn>
              <a:cxn ang="0">
                <a:pos x="connsiteX29877" y="connsiteY29877"/>
              </a:cxn>
              <a:cxn ang="0">
                <a:pos x="connsiteX29878" y="connsiteY29878"/>
              </a:cxn>
              <a:cxn ang="0">
                <a:pos x="connsiteX29879" y="connsiteY29879"/>
              </a:cxn>
              <a:cxn ang="0">
                <a:pos x="connsiteX29880" y="connsiteY29880"/>
              </a:cxn>
              <a:cxn ang="0">
                <a:pos x="connsiteX29881" y="connsiteY29881"/>
              </a:cxn>
              <a:cxn ang="0">
                <a:pos x="connsiteX29882" y="connsiteY29882"/>
              </a:cxn>
              <a:cxn ang="0">
                <a:pos x="connsiteX29883" y="connsiteY29883"/>
              </a:cxn>
              <a:cxn ang="0">
                <a:pos x="connsiteX29884" y="connsiteY29884"/>
              </a:cxn>
              <a:cxn ang="0">
                <a:pos x="connsiteX29885" y="connsiteY29885"/>
              </a:cxn>
              <a:cxn ang="0">
                <a:pos x="connsiteX29886" y="connsiteY29886"/>
              </a:cxn>
              <a:cxn ang="0">
                <a:pos x="connsiteX29887" y="connsiteY29887"/>
              </a:cxn>
              <a:cxn ang="0">
                <a:pos x="connsiteX29888" y="connsiteY29888"/>
              </a:cxn>
              <a:cxn ang="0">
                <a:pos x="connsiteX29889" y="connsiteY29889"/>
              </a:cxn>
              <a:cxn ang="0">
                <a:pos x="connsiteX29890" y="connsiteY29890"/>
              </a:cxn>
              <a:cxn ang="0">
                <a:pos x="connsiteX29891" y="connsiteY29891"/>
              </a:cxn>
              <a:cxn ang="0">
                <a:pos x="connsiteX29892" y="connsiteY29892"/>
              </a:cxn>
              <a:cxn ang="0">
                <a:pos x="connsiteX29893" y="connsiteY29893"/>
              </a:cxn>
              <a:cxn ang="0">
                <a:pos x="connsiteX29894" y="connsiteY29894"/>
              </a:cxn>
              <a:cxn ang="0">
                <a:pos x="connsiteX29895" y="connsiteY29895"/>
              </a:cxn>
              <a:cxn ang="0">
                <a:pos x="connsiteX29896" y="connsiteY29896"/>
              </a:cxn>
              <a:cxn ang="0">
                <a:pos x="connsiteX29897" y="connsiteY29897"/>
              </a:cxn>
              <a:cxn ang="0">
                <a:pos x="connsiteX29898" y="connsiteY29898"/>
              </a:cxn>
              <a:cxn ang="0">
                <a:pos x="connsiteX29899" y="connsiteY29899"/>
              </a:cxn>
              <a:cxn ang="0">
                <a:pos x="connsiteX29900" y="connsiteY29900"/>
              </a:cxn>
              <a:cxn ang="0">
                <a:pos x="connsiteX29901" y="connsiteY29901"/>
              </a:cxn>
              <a:cxn ang="0">
                <a:pos x="connsiteX29902" y="connsiteY29902"/>
              </a:cxn>
              <a:cxn ang="0">
                <a:pos x="connsiteX29903" y="connsiteY29903"/>
              </a:cxn>
              <a:cxn ang="0">
                <a:pos x="connsiteX29904" y="connsiteY29904"/>
              </a:cxn>
              <a:cxn ang="0">
                <a:pos x="connsiteX29905" y="connsiteY29905"/>
              </a:cxn>
              <a:cxn ang="0">
                <a:pos x="connsiteX29906" y="connsiteY29906"/>
              </a:cxn>
              <a:cxn ang="0">
                <a:pos x="connsiteX29907" y="connsiteY29907"/>
              </a:cxn>
              <a:cxn ang="0">
                <a:pos x="connsiteX29908" y="connsiteY29908"/>
              </a:cxn>
              <a:cxn ang="0">
                <a:pos x="connsiteX29909" y="connsiteY29909"/>
              </a:cxn>
              <a:cxn ang="0">
                <a:pos x="connsiteX29910" y="connsiteY29910"/>
              </a:cxn>
              <a:cxn ang="0">
                <a:pos x="connsiteX29911" y="connsiteY29911"/>
              </a:cxn>
              <a:cxn ang="0">
                <a:pos x="connsiteX29912" y="connsiteY29912"/>
              </a:cxn>
              <a:cxn ang="0">
                <a:pos x="connsiteX29913" y="connsiteY29913"/>
              </a:cxn>
              <a:cxn ang="0">
                <a:pos x="connsiteX29914" y="connsiteY29914"/>
              </a:cxn>
              <a:cxn ang="0">
                <a:pos x="connsiteX29915" y="connsiteY29915"/>
              </a:cxn>
              <a:cxn ang="0">
                <a:pos x="connsiteX29916" y="connsiteY29916"/>
              </a:cxn>
              <a:cxn ang="0">
                <a:pos x="connsiteX29917" y="connsiteY29917"/>
              </a:cxn>
              <a:cxn ang="0">
                <a:pos x="connsiteX29918" y="connsiteY29918"/>
              </a:cxn>
              <a:cxn ang="0">
                <a:pos x="connsiteX29919" y="connsiteY29919"/>
              </a:cxn>
              <a:cxn ang="0">
                <a:pos x="connsiteX29920" y="connsiteY29920"/>
              </a:cxn>
              <a:cxn ang="0">
                <a:pos x="connsiteX29921" y="connsiteY29921"/>
              </a:cxn>
              <a:cxn ang="0">
                <a:pos x="connsiteX29922" y="connsiteY29922"/>
              </a:cxn>
              <a:cxn ang="0">
                <a:pos x="connsiteX29923" y="connsiteY29923"/>
              </a:cxn>
              <a:cxn ang="0">
                <a:pos x="connsiteX29924" y="connsiteY29924"/>
              </a:cxn>
              <a:cxn ang="0">
                <a:pos x="connsiteX29925" y="connsiteY29925"/>
              </a:cxn>
              <a:cxn ang="0">
                <a:pos x="connsiteX29926" y="connsiteY29926"/>
              </a:cxn>
              <a:cxn ang="0">
                <a:pos x="connsiteX29927" y="connsiteY29927"/>
              </a:cxn>
              <a:cxn ang="0">
                <a:pos x="connsiteX29928" y="connsiteY29928"/>
              </a:cxn>
              <a:cxn ang="0">
                <a:pos x="connsiteX29929" y="connsiteY29929"/>
              </a:cxn>
              <a:cxn ang="0">
                <a:pos x="connsiteX29930" y="connsiteY29930"/>
              </a:cxn>
              <a:cxn ang="0">
                <a:pos x="connsiteX29931" y="connsiteY29931"/>
              </a:cxn>
              <a:cxn ang="0">
                <a:pos x="connsiteX29932" y="connsiteY29932"/>
              </a:cxn>
              <a:cxn ang="0">
                <a:pos x="connsiteX29933" y="connsiteY29933"/>
              </a:cxn>
              <a:cxn ang="0">
                <a:pos x="connsiteX29934" y="connsiteY29934"/>
              </a:cxn>
              <a:cxn ang="0">
                <a:pos x="connsiteX29935" y="connsiteY29935"/>
              </a:cxn>
              <a:cxn ang="0">
                <a:pos x="connsiteX29936" y="connsiteY29936"/>
              </a:cxn>
              <a:cxn ang="0">
                <a:pos x="connsiteX29937" y="connsiteY29937"/>
              </a:cxn>
              <a:cxn ang="0">
                <a:pos x="connsiteX29938" y="connsiteY29938"/>
              </a:cxn>
              <a:cxn ang="0">
                <a:pos x="connsiteX29939" y="connsiteY29939"/>
              </a:cxn>
              <a:cxn ang="0">
                <a:pos x="connsiteX29940" y="connsiteY29940"/>
              </a:cxn>
              <a:cxn ang="0">
                <a:pos x="connsiteX29941" y="connsiteY29941"/>
              </a:cxn>
              <a:cxn ang="0">
                <a:pos x="connsiteX29942" y="connsiteY29942"/>
              </a:cxn>
              <a:cxn ang="0">
                <a:pos x="connsiteX29943" y="connsiteY29943"/>
              </a:cxn>
              <a:cxn ang="0">
                <a:pos x="connsiteX29944" y="connsiteY29944"/>
              </a:cxn>
              <a:cxn ang="0">
                <a:pos x="connsiteX29945" y="connsiteY29945"/>
              </a:cxn>
              <a:cxn ang="0">
                <a:pos x="connsiteX29946" y="connsiteY29946"/>
              </a:cxn>
              <a:cxn ang="0">
                <a:pos x="connsiteX29947" y="connsiteY29947"/>
              </a:cxn>
              <a:cxn ang="0">
                <a:pos x="connsiteX29948" y="connsiteY29948"/>
              </a:cxn>
              <a:cxn ang="0">
                <a:pos x="connsiteX29949" y="connsiteY29949"/>
              </a:cxn>
              <a:cxn ang="0">
                <a:pos x="connsiteX29950" y="connsiteY29950"/>
              </a:cxn>
              <a:cxn ang="0">
                <a:pos x="connsiteX29951" y="connsiteY29951"/>
              </a:cxn>
              <a:cxn ang="0">
                <a:pos x="connsiteX29952" y="connsiteY29952"/>
              </a:cxn>
              <a:cxn ang="0">
                <a:pos x="connsiteX29953" y="connsiteY29953"/>
              </a:cxn>
              <a:cxn ang="0">
                <a:pos x="connsiteX29954" y="connsiteY29954"/>
              </a:cxn>
              <a:cxn ang="0">
                <a:pos x="connsiteX29955" y="connsiteY29955"/>
              </a:cxn>
              <a:cxn ang="0">
                <a:pos x="connsiteX29956" y="connsiteY29956"/>
              </a:cxn>
              <a:cxn ang="0">
                <a:pos x="connsiteX29957" y="connsiteY29957"/>
              </a:cxn>
              <a:cxn ang="0">
                <a:pos x="connsiteX29958" y="connsiteY29958"/>
              </a:cxn>
              <a:cxn ang="0">
                <a:pos x="connsiteX29959" y="connsiteY29959"/>
              </a:cxn>
              <a:cxn ang="0">
                <a:pos x="connsiteX29960" y="connsiteY29960"/>
              </a:cxn>
              <a:cxn ang="0">
                <a:pos x="connsiteX29961" y="connsiteY29961"/>
              </a:cxn>
              <a:cxn ang="0">
                <a:pos x="connsiteX29962" y="connsiteY29962"/>
              </a:cxn>
              <a:cxn ang="0">
                <a:pos x="connsiteX29963" y="connsiteY29963"/>
              </a:cxn>
              <a:cxn ang="0">
                <a:pos x="connsiteX29964" y="connsiteY29964"/>
              </a:cxn>
              <a:cxn ang="0">
                <a:pos x="connsiteX29965" y="connsiteY29965"/>
              </a:cxn>
              <a:cxn ang="0">
                <a:pos x="connsiteX29966" y="connsiteY29966"/>
              </a:cxn>
              <a:cxn ang="0">
                <a:pos x="connsiteX29967" y="connsiteY29967"/>
              </a:cxn>
              <a:cxn ang="0">
                <a:pos x="connsiteX29968" y="connsiteY29968"/>
              </a:cxn>
              <a:cxn ang="0">
                <a:pos x="connsiteX29969" y="connsiteY29969"/>
              </a:cxn>
              <a:cxn ang="0">
                <a:pos x="connsiteX29970" y="connsiteY29970"/>
              </a:cxn>
              <a:cxn ang="0">
                <a:pos x="connsiteX29971" y="connsiteY29971"/>
              </a:cxn>
              <a:cxn ang="0">
                <a:pos x="connsiteX29972" y="connsiteY29972"/>
              </a:cxn>
              <a:cxn ang="0">
                <a:pos x="connsiteX29973" y="connsiteY29973"/>
              </a:cxn>
              <a:cxn ang="0">
                <a:pos x="connsiteX29974" y="connsiteY29974"/>
              </a:cxn>
              <a:cxn ang="0">
                <a:pos x="connsiteX29975" y="connsiteY29975"/>
              </a:cxn>
              <a:cxn ang="0">
                <a:pos x="connsiteX29976" y="connsiteY29976"/>
              </a:cxn>
              <a:cxn ang="0">
                <a:pos x="connsiteX29977" y="connsiteY29977"/>
              </a:cxn>
              <a:cxn ang="0">
                <a:pos x="connsiteX29978" y="connsiteY29978"/>
              </a:cxn>
              <a:cxn ang="0">
                <a:pos x="connsiteX29979" y="connsiteY29979"/>
              </a:cxn>
              <a:cxn ang="0">
                <a:pos x="connsiteX29980" y="connsiteY29980"/>
              </a:cxn>
              <a:cxn ang="0">
                <a:pos x="connsiteX29981" y="connsiteY29981"/>
              </a:cxn>
              <a:cxn ang="0">
                <a:pos x="connsiteX29982" y="connsiteY29982"/>
              </a:cxn>
              <a:cxn ang="0">
                <a:pos x="connsiteX29983" y="connsiteY29983"/>
              </a:cxn>
              <a:cxn ang="0">
                <a:pos x="connsiteX29984" y="connsiteY29984"/>
              </a:cxn>
              <a:cxn ang="0">
                <a:pos x="connsiteX29985" y="connsiteY29985"/>
              </a:cxn>
              <a:cxn ang="0">
                <a:pos x="connsiteX29986" y="connsiteY29986"/>
              </a:cxn>
              <a:cxn ang="0">
                <a:pos x="connsiteX29987" y="connsiteY29987"/>
              </a:cxn>
              <a:cxn ang="0">
                <a:pos x="connsiteX29988" y="connsiteY29988"/>
              </a:cxn>
              <a:cxn ang="0">
                <a:pos x="connsiteX29989" y="connsiteY29989"/>
              </a:cxn>
              <a:cxn ang="0">
                <a:pos x="connsiteX29990" y="connsiteY29990"/>
              </a:cxn>
              <a:cxn ang="0">
                <a:pos x="connsiteX29991" y="connsiteY29991"/>
              </a:cxn>
              <a:cxn ang="0">
                <a:pos x="connsiteX29992" y="connsiteY29992"/>
              </a:cxn>
              <a:cxn ang="0">
                <a:pos x="connsiteX29993" y="connsiteY29993"/>
              </a:cxn>
              <a:cxn ang="0">
                <a:pos x="connsiteX29994" y="connsiteY29994"/>
              </a:cxn>
              <a:cxn ang="0">
                <a:pos x="connsiteX29995" y="connsiteY29995"/>
              </a:cxn>
              <a:cxn ang="0">
                <a:pos x="connsiteX29996" y="connsiteY29996"/>
              </a:cxn>
              <a:cxn ang="0">
                <a:pos x="connsiteX29997" y="connsiteY29997"/>
              </a:cxn>
              <a:cxn ang="0">
                <a:pos x="connsiteX29998" y="connsiteY29998"/>
              </a:cxn>
              <a:cxn ang="0">
                <a:pos x="connsiteX29999" y="connsiteY29999"/>
              </a:cxn>
              <a:cxn ang="0">
                <a:pos x="connsiteX30000" y="connsiteY30000"/>
              </a:cxn>
              <a:cxn ang="0">
                <a:pos x="connsiteX30001" y="connsiteY30001"/>
              </a:cxn>
              <a:cxn ang="0">
                <a:pos x="connsiteX30002" y="connsiteY30002"/>
              </a:cxn>
              <a:cxn ang="0">
                <a:pos x="connsiteX30003" y="connsiteY30003"/>
              </a:cxn>
              <a:cxn ang="0">
                <a:pos x="connsiteX30004" y="connsiteY30004"/>
              </a:cxn>
              <a:cxn ang="0">
                <a:pos x="connsiteX30005" y="connsiteY30005"/>
              </a:cxn>
              <a:cxn ang="0">
                <a:pos x="connsiteX30006" y="connsiteY30006"/>
              </a:cxn>
              <a:cxn ang="0">
                <a:pos x="connsiteX30007" y="connsiteY30007"/>
              </a:cxn>
              <a:cxn ang="0">
                <a:pos x="connsiteX30008" y="connsiteY30008"/>
              </a:cxn>
              <a:cxn ang="0">
                <a:pos x="connsiteX30009" y="connsiteY30009"/>
              </a:cxn>
              <a:cxn ang="0">
                <a:pos x="connsiteX30010" y="connsiteY30010"/>
              </a:cxn>
              <a:cxn ang="0">
                <a:pos x="connsiteX30011" y="connsiteY30011"/>
              </a:cxn>
              <a:cxn ang="0">
                <a:pos x="connsiteX30012" y="connsiteY30012"/>
              </a:cxn>
              <a:cxn ang="0">
                <a:pos x="connsiteX30013" y="connsiteY30013"/>
              </a:cxn>
              <a:cxn ang="0">
                <a:pos x="connsiteX30014" y="connsiteY30014"/>
              </a:cxn>
              <a:cxn ang="0">
                <a:pos x="connsiteX30015" y="connsiteY30015"/>
              </a:cxn>
              <a:cxn ang="0">
                <a:pos x="connsiteX30016" y="connsiteY30016"/>
              </a:cxn>
              <a:cxn ang="0">
                <a:pos x="connsiteX30017" y="connsiteY30017"/>
              </a:cxn>
              <a:cxn ang="0">
                <a:pos x="connsiteX30018" y="connsiteY30018"/>
              </a:cxn>
              <a:cxn ang="0">
                <a:pos x="connsiteX30019" y="connsiteY30019"/>
              </a:cxn>
              <a:cxn ang="0">
                <a:pos x="connsiteX30020" y="connsiteY30020"/>
              </a:cxn>
              <a:cxn ang="0">
                <a:pos x="connsiteX30021" y="connsiteY30021"/>
              </a:cxn>
              <a:cxn ang="0">
                <a:pos x="connsiteX30022" y="connsiteY30022"/>
              </a:cxn>
              <a:cxn ang="0">
                <a:pos x="connsiteX30023" y="connsiteY30023"/>
              </a:cxn>
              <a:cxn ang="0">
                <a:pos x="connsiteX30024" y="connsiteY30024"/>
              </a:cxn>
              <a:cxn ang="0">
                <a:pos x="connsiteX30025" y="connsiteY30025"/>
              </a:cxn>
              <a:cxn ang="0">
                <a:pos x="connsiteX30026" y="connsiteY30026"/>
              </a:cxn>
              <a:cxn ang="0">
                <a:pos x="connsiteX30027" y="connsiteY30027"/>
              </a:cxn>
              <a:cxn ang="0">
                <a:pos x="connsiteX30028" y="connsiteY30028"/>
              </a:cxn>
              <a:cxn ang="0">
                <a:pos x="connsiteX30029" y="connsiteY30029"/>
              </a:cxn>
              <a:cxn ang="0">
                <a:pos x="connsiteX30030" y="connsiteY30030"/>
              </a:cxn>
              <a:cxn ang="0">
                <a:pos x="connsiteX30031" y="connsiteY30031"/>
              </a:cxn>
              <a:cxn ang="0">
                <a:pos x="connsiteX30032" y="connsiteY30032"/>
              </a:cxn>
              <a:cxn ang="0">
                <a:pos x="connsiteX30033" y="connsiteY30033"/>
              </a:cxn>
              <a:cxn ang="0">
                <a:pos x="connsiteX30034" y="connsiteY30034"/>
              </a:cxn>
              <a:cxn ang="0">
                <a:pos x="connsiteX30035" y="connsiteY30035"/>
              </a:cxn>
              <a:cxn ang="0">
                <a:pos x="connsiteX30036" y="connsiteY30036"/>
              </a:cxn>
              <a:cxn ang="0">
                <a:pos x="connsiteX30037" y="connsiteY30037"/>
              </a:cxn>
              <a:cxn ang="0">
                <a:pos x="connsiteX30038" y="connsiteY30038"/>
              </a:cxn>
              <a:cxn ang="0">
                <a:pos x="connsiteX30039" y="connsiteY30039"/>
              </a:cxn>
              <a:cxn ang="0">
                <a:pos x="connsiteX30040" y="connsiteY30040"/>
              </a:cxn>
              <a:cxn ang="0">
                <a:pos x="connsiteX30041" y="connsiteY30041"/>
              </a:cxn>
              <a:cxn ang="0">
                <a:pos x="connsiteX30042" y="connsiteY30042"/>
              </a:cxn>
              <a:cxn ang="0">
                <a:pos x="connsiteX30043" y="connsiteY30043"/>
              </a:cxn>
              <a:cxn ang="0">
                <a:pos x="connsiteX30044" y="connsiteY30044"/>
              </a:cxn>
              <a:cxn ang="0">
                <a:pos x="connsiteX30045" y="connsiteY30045"/>
              </a:cxn>
              <a:cxn ang="0">
                <a:pos x="connsiteX30046" y="connsiteY30046"/>
              </a:cxn>
              <a:cxn ang="0">
                <a:pos x="connsiteX30047" y="connsiteY30047"/>
              </a:cxn>
              <a:cxn ang="0">
                <a:pos x="connsiteX30048" y="connsiteY30048"/>
              </a:cxn>
              <a:cxn ang="0">
                <a:pos x="connsiteX30049" y="connsiteY30049"/>
              </a:cxn>
              <a:cxn ang="0">
                <a:pos x="connsiteX30050" y="connsiteY30050"/>
              </a:cxn>
              <a:cxn ang="0">
                <a:pos x="connsiteX30051" y="connsiteY30051"/>
              </a:cxn>
              <a:cxn ang="0">
                <a:pos x="connsiteX30052" y="connsiteY30052"/>
              </a:cxn>
              <a:cxn ang="0">
                <a:pos x="connsiteX30053" y="connsiteY30053"/>
              </a:cxn>
              <a:cxn ang="0">
                <a:pos x="connsiteX30054" y="connsiteY30054"/>
              </a:cxn>
              <a:cxn ang="0">
                <a:pos x="connsiteX30055" y="connsiteY30055"/>
              </a:cxn>
              <a:cxn ang="0">
                <a:pos x="connsiteX30056" y="connsiteY30056"/>
              </a:cxn>
              <a:cxn ang="0">
                <a:pos x="connsiteX30057" y="connsiteY30057"/>
              </a:cxn>
              <a:cxn ang="0">
                <a:pos x="connsiteX30058" y="connsiteY30058"/>
              </a:cxn>
              <a:cxn ang="0">
                <a:pos x="connsiteX30059" y="connsiteY30059"/>
              </a:cxn>
              <a:cxn ang="0">
                <a:pos x="connsiteX30060" y="connsiteY30060"/>
              </a:cxn>
              <a:cxn ang="0">
                <a:pos x="connsiteX30061" y="connsiteY30061"/>
              </a:cxn>
              <a:cxn ang="0">
                <a:pos x="connsiteX30062" y="connsiteY30062"/>
              </a:cxn>
              <a:cxn ang="0">
                <a:pos x="connsiteX30063" y="connsiteY30063"/>
              </a:cxn>
              <a:cxn ang="0">
                <a:pos x="connsiteX30064" y="connsiteY30064"/>
              </a:cxn>
              <a:cxn ang="0">
                <a:pos x="connsiteX30065" y="connsiteY30065"/>
              </a:cxn>
              <a:cxn ang="0">
                <a:pos x="connsiteX30066" y="connsiteY30066"/>
              </a:cxn>
              <a:cxn ang="0">
                <a:pos x="connsiteX30067" y="connsiteY30067"/>
              </a:cxn>
              <a:cxn ang="0">
                <a:pos x="connsiteX30068" y="connsiteY30068"/>
              </a:cxn>
              <a:cxn ang="0">
                <a:pos x="connsiteX30069" y="connsiteY30069"/>
              </a:cxn>
              <a:cxn ang="0">
                <a:pos x="connsiteX30070" y="connsiteY30070"/>
              </a:cxn>
              <a:cxn ang="0">
                <a:pos x="connsiteX30071" y="connsiteY30071"/>
              </a:cxn>
              <a:cxn ang="0">
                <a:pos x="connsiteX30072" y="connsiteY30072"/>
              </a:cxn>
              <a:cxn ang="0">
                <a:pos x="connsiteX30073" y="connsiteY30073"/>
              </a:cxn>
              <a:cxn ang="0">
                <a:pos x="connsiteX30074" y="connsiteY30074"/>
              </a:cxn>
              <a:cxn ang="0">
                <a:pos x="connsiteX30075" y="connsiteY30075"/>
              </a:cxn>
              <a:cxn ang="0">
                <a:pos x="connsiteX30076" y="connsiteY30076"/>
              </a:cxn>
              <a:cxn ang="0">
                <a:pos x="connsiteX30077" y="connsiteY30077"/>
              </a:cxn>
              <a:cxn ang="0">
                <a:pos x="connsiteX30078" y="connsiteY30078"/>
              </a:cxn>
              <a:cxn ang="0">
                <a:pos x="connsiteX30079" y="connsiteY30079"/>
              </a:cxn>
              <a:cxn ang="0">
                <a:pos x="connsiteX30080" y="connsiteY30080"/>
              </a:cxn>
              <a:cxn ang="0">
                <a:pos x="connsiteX30081" y="connsiteY30081"/>
              </a:cxn>
              <a:cxn ang="0">
                <a:pos x="connsiteX30082" y="connsiteY30082"/>
              </a:cxn>
              <a:cxn ang="0">
                <a:pos x="connsiteX30083" y="connsiteY30083"/>
              </a:cxn>
              <a:cxn ang="0">
                <a:pos x="connsiteX30084" y="connsiteY30084"/>
              </a:cxn>
              <a:cxn ang="0">
                <a:pos x="connsiteX30085" y="connsiteY30085"/>
              </a:cxn>
              <a:cxn ang="0">
                <a:pos x="connsiteX30086" y="connsiteY30086"/>
              </a:cxn>
              <a:cxn ang="0">
                <a:pos x="connsiteX30087" y="connsiteY30087"/>
              </a:cxn>
              <a:cxn ang="0">
                <a:pos x="connsiteX30088" y="connsiteY30088"/>
              </a:cxn>
              <a:cxn ang="0">
                <a:pos x="connsiteX30089" y="connsiteY30089"/>
              </a:cxn>
              <a:cxn ang="0">
                <a:pos x="connsiteX30090" y="connsiteY30090"/>
              </a:cxn>
              <a:cxn ang="0">
                <a:pos x="connsiteX30091" y="connsiteY30091"/>
              </a:cxn>
              <a:cxn ang="0">
                <a:pos x="connsiteX30092" y="connsiteY30092"/>
              </a:cxn>
              <a:cxn ang="0">
                <a:pos x="connsiteX30093" y="connsiteY30093"/>
              </a:cxn>
              <a:cxn ang="0">
                <a:pos x="connsiteX30094" y="connsiteY30094"/>
              </a:cxn>
              <a:cxn ang="0">
                <a:pos x="connsiteX30095" y="connsiteY30095"/>
              </a:cxn>
              <a:cxn ang="0">
                <a:pos x="connsiteX30096" y="connsiteY30096"/>
              </a:cxn>
              <a:cxn ang="0">
                <a:pos x="connsiteX30097" y="connsiteY30097"/>
              </a:cxn>
              <a:cxn ang="0">
                <a:pos x="connsiteX30098" y="connsiteY30098"/>
              </a:cxn>
              <a:cxn ang="0">
                <a:pos x="connsiteX30099" y="connsiteY30099"/>
              </a:cxn>
              <a:cxn ang="0">
                <a:pos x="connsiteX30100" y="connsiteY30100"/>
              </a:cxn>
              <a:cxn ang="0">
                <a:pos x="connsiteX30101" y="connsiteY30101"/>
              </a:cxn>
              <a:cxn ang="0">
                <a:pos x="connsiteX30102" y="connsiteY30102"/>
              </a:cxn>
              <a:cxn ang="0">
                <a:pos x="connsiteX30103" y="connsiteY30103"/>
              </a:cxn>
              <a:cxn ang="0">
                <a:pos x="connsiteX30104" y="connsiteY30104"/>
              </a:cxn>
              <a:cxn ang="0">
                <a:pos x="connsiteX30105" y="connsiteY30105"/>
              </a:cxn>
              <a:cxn ang="0">
                <a:pos x="connsiteX30106" y="connsiteY30106"/>
              </a:cxn>
              <a:cxn ang="0">
                <a:pos x="connsiteX30107" y="connsiteY30107"/>
              </a:cxn>
              <a:cxn ang="0">
                <a:pos x="connsiteX30108" y="connsiteY30108"/>
              </a:cxn>
              <a:cxn ang="0">
                <a:pos x="connsiteX30109" y="connsiteY30109"/>
              </a:cxn>
              <a:cxn ang="0">
                <a:pos x="connsiteX30110" y="connsiteY30110"/>
              </a:cxn>
              <a:cxn ang="0">
                <a:pos x="connsiteX30111" y="connsiteY30111"/>
              </a:cxn>
              <a:cxn ang="0">
                <a:pos x="connsiteX30112" y="connsiteY30112"/>
              </a:cxn>
              <a:cxn ang="0">
                <a:pos x="connsiteX30113" y="connsiteY30113"/>
              </a:cxn>
              <a:cxn ang="0">
                <a:pos x="connsiteX30114" y="connsiteY30114"/>
              </a:cxn>
              <a:cxn ang="0">
                <a:pos x="connsiteX30115" y="connsiteY30115"/>
              </a:cxn>
              <a:cxn ang="0">
                <a:pos x="connsiteX30116" y="connsiteY30116"/>
              </a:cxn>
              <a:cxn ang="0">
                <a:pos x="connsiteX30117" y="connsiteY30117"/>
              </a:cxn>
              <a:cxn ang="0">
                <a:pos x="connsiteX30118" y="connsiteY30118"/>
              </a:cxn>
              <a:cxn ang="0">
                <a:pos x="connsiteX30119" y="connsiteY30119"/>
              </a:cxn>
              <a:cxn ang="0">
                <a:pos x="connsiteX30120" y="connsiteY30120"/>
              </a:cxn>
              <a:cxn ang="0">
                <a:pos x="connsiteX30121" y="connsiteY30121"/>
              </a:cxn>
              <a:cxn ang="0">
                <a:pos x="connsiteX30122" y="connsiteY30122"/>
              </a:cxn>
              <a:cxn ang="0">
                <a:pos x="connsiteX30123" y="connsiteY30123"/>
              </a:cxn>
              <a:cxn ang="0">
                <a:pos x="connsiteX30124" y="connsiteY30124"/>
              </a:cxn>
              <a:cxn ang="0">
                <a:pos x="connsiteX30125" y="connsiteY30125"/>
              </a:cxn>
              <a:cxn ang="0">
                <a:pos x="connsiteX30126" y="connsiteY30126"/>
              </a:cxn>
              <a:cxn ang="0">
                <a:pos x="connsiteX30127" y="connsiteY30127"/>
              </a:cxn>
              <a:cxn ang="0">
                <a:pos x="connsiteX30128" y="connsiteY30128"/>
              </a:cxn>
              <a:cxn ang="0">
                <a:pos x="connsiteX30129" y="connsiteY30129"/>
              </a:cxn>
              <a:cxn ang="0">
                <a:pos x="connsiteX30130" y="connsiteY30130"/>
              </a:cxn>
              <a:cxn ang="0">
                <a:pos x="connsiteX30131" y="connsiteY30131"/>
              </a:cxn>
              <a:cxn ang="0">
                <a:pos x="connsiteX30132" y="connsiteY30132"/>
              </a:cxn>
              <a:cxn ang="0">
                <a:pos x="connsiteX30133" y="connsiteY30133"/>
              </a:cxn>
              <a:cxn ang="0">
                <a:pos x="connsiteX30134" y="connsiteY30134"/>
              </a:cxn>
              <a:cxn ang="0">
                <a:pos x="connsiteX30135" y="connsiteY30135"/>
              </a:cxn>
              <a:cxn ang="0">
                <a:pos x="connsiteX30136" y="connsiteY30136"/>
              </a:cxn>
              <a:cxn ang="0">
                <a:pos x="connsiteX30137" y="connsiteY30137"/>
              </a:cxn>
              <a:cxn ang="0">
                <a:pos x="connsiteX30138" y="connsiteY30138"/>
              </a:cxn>
              <a:cxn ang="0">
                <a:pos x="connsiteX30139" y="connsiteY30139"/>
              </a:cxn>
              <a:cxn ang="0">
                <a:pos x="connsiteX30140" y="connsiteY30140"/>
              </a:cxn>
              <a:cxn ang="0">
                <a:pos x="connsiteX30141" y="connsiteY30141"/>
              </a:cxn>
              <a:cxn ang="0">
                <a:pos x="connsiteX30142" y="connsiteY30142"/>
              </a:cxn>
              <a:cxn ang="0">
                <a:pos x="connsiteX30143" y="connsiteY30143"/>
              </a:cxn>
              <a:cxn ang="0">
                <a:pos x="connsiteX30144" y="connsiteY30144"/>
              </a:cxn>
              <a:cxn ang="0">
                <a:pos x="connsiteX30145" y="connsiteY30145"/>
              </a:cxn>
              <a:cxn ang="0">
                <a:pos x="connsiteX30146" y="connsiteY30146"/>
              </a:cxn>
              <a:cxn ang="0">
                <a:pos x="connsiteX30147" y="connsiteY30147"/>
              </a:cxn>
              <a:cxn ang="0">
                <a:pos x="connsiteX30148" y="connsiteY30148"/>
              </a:cxn>
              <a:cxn ang="0">
                <a:pos x="connsiteX30149" y="connsiteY30149"/>
              </a:cxn>
              <a:cxn ang="0">
                <a:pos x="connsiteX30150" y="connsiteY30150"/>
              </a:cxn>
              <a:cxn ang="0">
                <a:pos x="connsiteX30151" y="connsiteY30151"/>
              </a:cxn>
              <a:cxn ang="0">
                <a:pos x="connsiteX30152" y="connsiteY30152"/>
              </a:cxn>
              <a:cxn ang="0">
                <a:pos x="connsiteX30153" y="connsiteY30153"/>
              </a:cxn>
              <a:cxn ang="0">
                <a:pos x="connsiteX30154" y="connsiteY30154"/>
              </a:cxn>
              <a:cxn ang="0">
                <a:pos x="connsiteX30155" y="connsiteY30155"/>
              </a:cxn>
              <a:cxn ang="0">
                <a:pos x="connsiteX30156" y="connsiteY30156"/>
              </a:cxn>
              <a:cxn ang="0">
                <a:pos x="connsiteX30157" y="connsiteY30157"/>
              </a:cxn>
              <a:cxn ang="0">
                <a:pos x="connsiteX30158" y="connsiteY30158"/>
              </a:cxn>
              <a:cxn ang="0">
                <a:pos x="connsiteX30159" y="connsiteY30159"/>
              </a:cxn>
              <a:cxn ang="0">
                <a:pos x="connsiteX30160" y="connsiteY30160"/>
              </a:cxn>
              <a:cxn ang="0">
                <a:pos x="connsiteX30161" y="connsiteY30161"/>
              </a:cxn>
              <a:cxn ang="0">
                <a:pos x="connsiteX30162" y="connsiteY30162"/>
              </a:cxn>
              <a:cxn ang="0">
                <a:pos x="connsiteX30163" y="connsiteY30163"/>
              </a:cxn>
              <a:cxn ang="0">
                <a:pos x="connsiteX30164" y="connsiteY30164"/>
              </a:cxn>
              <a:cxn ang="0">
                <a:pos x="connsiteX30165" y="connsiteY30165"/>
              </a:cxn>
              <a:cxn ang="0">
                <a:pos x="connsiteX30166" y="connsiteY30166"/>
              </a:cxn>
              <a:cxn ang="0">
                <a:pos x="connsiteX30167" y="connsiteY30167"/>
              </a:cxn>
              <a:cxn ang="0">
                <a:pos x="connsiteX30168" y="connsiteY30168"/>
              </a:cxn>
              <a:cxn ang="0">
                <a:pos x="connsiteX30169" y="connsiteY30169"/>
              </a:cxn>
              <a:cxn ang="0">
                <a:pos x="connsiteX30170" y="connsiteY30170"/>
              </a:cxn>
              <a:cxn ang="0">
                <a:pos x="connsiteX30171" y="connsiteY30171"/>
              </a:cxn>
              <a:cxn ang="0">
                <a:pos x="connsiteX30172" y="connsiteY30172"/>
              </a:cxn>
              <a:cxn ang="0">
                <a:pos x="connsiteX30173" y="connsiteY30173"/>
              </a:cxn>
              <a:cxn ang="0">
                <a:pos x="connsiteX30174" y="connsiteY30174"/>
              </a:cxn>
              <a:cxn ang="0">
                <a:pos x="connsiteX30175" y="connsiteY30175"/>
              </a:cxn>
              <a:cxn ang="0">
                <a:pos x="connsiteX30176" y="connsiteY30176"/>
              </a:cxn>
              <a:cxn ang="0">
                <a:pos x="connsiteX30177" y="connsiteY30177"/>
              </a:cxn>
              <a:cxn ang="0">
                <a:pos x="connsiteX30178" y="connsiteY30178"/>
              </a:cxn>
              <a:cxn ang="0">
                <a:pos x="connsiteX30179" y="connsiteY30179"/>
              </a:cxn>
              <a:cxn ang="0">
                <a:pos x="connsiteX30180" y="connsiteY30180"/>
              </a:cxn>
              <a:cxn ang="0">
                <a:pos x="connsiteX30181" y="connsiteY30181"/>
              </a:cxn>
              <a:cxn ang="0">
                <a:pos x="connsiteX30182" y="connsiteY30182"/>
              </a:cxn>
              <a:cxn ang="0">
                <a:pos x="connsiteX30183" y="connsiteY30183"/>
              </a:cxn>
              <a:cxn ang="0">
                <a:pos x="connsiteX30184" y="connsiteY30184"/>
              </a:cxn>
              <a:cxn ang="0">
                <a:pos x="connsiteX30185" y="connsiteY30185"/>
              </a:cxn>
              <a:cxn ang="0">
                <a:pos x="connsiteX30186" y="connsiteY30186"/>
              </a:cxn>
              <a:cxn ang="0">
                <a:pos x="connsiteX30187" y="connsiteY30187"/>
              </a:cxn>
              <a:cxn ang="0">
                <a:pos x="connsiteX30188" y="connsiteY30188"/>
              </a:cxn>
              <a:cxn ang="0">
                <a:pos x="connsiteX30189" y="connsiteY30189"/>
              </a:cxn>
              <a:cxn ang="0">
                <a:pos x="connsiteX30190" y="connsiteY30190"/>
              </a:cxn>
              <a:cxn ang="0">
                <a:pos x="connsiteX30191" y="connsiteY30191"/>
              </a:cxn>
              <a:cxn ang="0">
                <a:pos x="connsiteX30192" y="connsiteY30192"/>
              </a:cxn>
              <a:cxn ang="0">
                <a:pos x="connsiteX30193" y="connsiteY30193"/>
              </a:cxn>
              <a:cxn ang="0">
                <a:pos x="connsiteX30194" y="connsiteY30194"/>
              </a:cxn>
              <a:cxn ang="0">
                <a:pos x="connsiteX30195" y="connsiteY30195"/>
              </a:cxn>
              <a:cxn ang="0">
                <a:pos x="connsiteX30196" y="connsiteY30196"/>
              </a:cxn>
              <a:cxn ang="0">
                <a:pos x="connsiteX30197" y="connsiteY30197"/>
              </a:cxn>
              <a:cxn ang="0">
                <a:pos x="connsiteX30198" y="connsiteY30198"/>
              </a:cxn>
              <a:cxn ang="0">
                <a:pos x="connsiteX30199" y="connsiteY30199"/>
              </a:cxn>
              <a:cxn ang="0">
                <a:pos x="connsiteX30200" y="connsiteY30200"/>
              </a:cxn>
              <a:cxn ang="0">
                <a:pos x="connsiteX30201" y="connsiteY30201"/>
              </a:cxn>
              <a:cxn ang="0">
                <a:pos x="connsiteX30202" y="connsiteY30202"/>
              </a:cxn>
              <a:cxn ang="0">
                <a:pos x="connsiteX30203" y="connsiteY30203"/>
              </a:cxn>
              <a:cxn ang="0">
                <a:pos x="connsiteX30204" y="connsiteY30204"/>
              </a:cxn>
              <a:cxn ang="0">
                <a:pos x="connsiteX30205" y="connsiteY30205"/>
              </a:cxn>
              <a:cxn ang="0">
                <a:pos x="connsiteX30206" y="connsiteY30206"/>
              </a:cxn>
              <a:cxn ang="0">
                <a:pos x="connsiteX30207" y="connsiteY30207"/>
              </a:cxn>
              <a:cxn ang="0">
                <a:pos x="connsiteX30208" y="connsiteY30208"/>
              </a:cxn>
              <a:cxn ang="0">
                <a:pos x="connsiteX30209" y="connsiteY30209"/>
              </a:cxn>
              <a:cxn ang="0">
                <a:pos x="connsiteX30210" y="connsiteY30210"/>
              </a:cxn>
              <a:cxn ang="0">
                <a:pos x="connsiteX30211" y="connsiteY30211"/>
              </a:cxn>
              <a:cxn ang="0">
                <a:pos x="connsiteX30212" y="connsiteY30212"/>
              </a:cxn>
              <a:cxn ang="0">
                <a:pos x="connsiteX30213" y="connsiteY30213"/>
              </a:cxn>
              <a:cxn ang="0">
                <a:pos x="connsiteX30214" y="connsiteY30214"/>
              </a:cxn>
              <a:cxn ang="0">
                <a:pos x="connsiteX30215" y="connsiteY30215"/>
              </a:cxn>
              <a:cxn ang="0">
                <a:pos x="connsiteX30216" y="connsiteY30216"/>
              </a:cxn>
              <a:cxn ang="0">
                <a:pos x="connsiteX30217" y="connsiteY30217"/>
              </a:cxn>
              <a:cxn ang="0">
                <a:pos x="connsiteX30218" y="connsiteY30218"/>
              </a:cxn>
              <a:cxn ang="0">
                <a:pos x="connsiteX30219" y="connsiteY30219"/>
              </a:cxn>
              <a:cxn ang="0">
                <a:pos x="connsiteX30220" y="connsiteY30220"/>
              </a:cxn>
              <a:cxn ang="0">
                <a:pos x="connsiteX30221" y="connsiteY30221"/>
              </a:cxn>
              <a:cxn ang="0">
                <a:pos x="connsiteX30222" y="connsiteY30222"/>
              </a:cxn>
              <a:cxn ang="0">
                <a:pos x="connsiteX30223" y="connsiteY30223"/>
              </a:cxn>
              <a:cxn ang="0">
                <a:pos x="connsiteX30224" y="connsiteY30224"/>
              </a:cxn>
              <a:cxn ang="0">
                <a:pos x="connsiteX30225" y="connsiteY30225"/>
              </a:cxn>
              <a:cxn ang="0">
                <a:pos x="connsiteX30226" y="connsiteY30226"/>
              </a:cxn>
              <a:cxn ang="0">
                <a:pos x="connsiteX30227" y="connsiteY30227"/>
              </a:cxn>
              <a:cxn ang="0">
                <a:pos x="connsiteX30228" y="connsiteY30228"/>
              </a:cxn>
              <a:cxn ang="0">
                <a:pos x="connsiteX30229" y="connsiteY30229"/>
              </a:cxn>
              <a:cxn ang="0">
                <a:pos x="connsiteX30230" y="connsiteY30230"/>
              </a:cxn>
              <a:cxn ang="0">
                <a:pos x="connsiteX30231" y="connsiteY30231"/>
              </a:cxn>
              <a:cxn ang="0">
                <a:pos x="connsiteX30232" y="connsiteY30232"/>
              </a:cxn>
              <a:cxn ang="0">
                <a:pos x="connsiteX30233" y="connsiteY30233"/>
              </a:cxn>
              <a:cxn ang="0">
                <a:pos x="connsiteX30234" y="connsiteY30234"/>
              </a:cxn>
              <a:cxn ang="0">
                <a:pos x="connsiteX30235" y="connsiteY30235"/>
              </a:cxn>
              <a:cxn ang="0">
                <a:pos x="connsiteX30236" y="connsiteY30236"/>
              </a:cxn>
              <a:cxn ang="0">
                <a:pos x="connsiteX30237" y="connsiteY30237"/>
              </a:cxn>
              <a:cxn ang="0">
                <a:pos x="connsiteX30238" y="connsiteY30238"/>
              </a:cxn>
              <a:cxn ang="0">
                <a:pos x="connsiteX30239" y="connsiteY30239"/>
              </a:cxn>
              <a:cxn ang="0">
                <a:pos x="connsiteX30240" y="connsiteY30240"/>
              </a:cxn>
              <a:cxn ang="0">
                <a:pos x="connsiteX30241" y="connsiteY30241"/>
              </a:cxn>
              <a:cxn ang="0">
                <a:pos x="connsiteX30242" y="connsiteY30242"/>
              </a:cxn>
              <a:cxn ang="0">
                <a:pos x="connsiteX30243" y="connsiteY30243"/>
              </a:cxn>
              <a:cxn ang="0">
                <a:pos x="connsiteX30244" y="connsiteY30244"/>
              </a:cxn>
              <a:cxn ang="0">
                <a:pos x="connsiteX30245" y="connsiteY30245"/>
              </a:cxn>
              <a:cxn ang="0">
                <a:pos x="connsiteX30246" y="connsiteY30246"/>
              </a:cxn>
              <a:cxn ang="0">
                <a:pos x="connsiteX30247" y="connsiteY30247"/>
              </a:cxn>
              <a:cxn ang="0">
                <a:pos x="connsiteX30248" y="connsiteY30248"/>
              </a:cxn>
              <a:cxn ang="0">
                <a:pos x="connsiteX30249" y="connsiteY30249"/>
              </a:cxn>
              <a:cxn ang="0">
                <a:pos x="connsiteX30250" y="connsiteY30250"/>
              </a:cxn>
              <a:cxn ang="0">
                <a:pos x="connsiteX30251" y="connsiteY30251"/>
              </a:cxn>
              <a:cxn ang="0">
                <a:pos x="connsiteX30252" y="connsiteY30252"/>
              </a:cxn>
              <a:cxn ang="0">
                <a:pos x="connsiteX30253" y="connsiteY30253"/>
              </a:cxn>
              <a:cxn ang="0">
                <a:pos x="connsiteX30254" y="connsiteY30254"/>
              </a:cxn>
              <a:cxn ang="0">
                <a:pos x="connsiteX30255" y="connsiteY30255"/>
              </a:cxn>
              <a:cxn ang="0">
                <a:pos x="connsiteX30256" y="connsiteY30256"/>
              </a:cxn>
              <a:cxn ang="0">
                <a:pos x="connsiteX30257" y="connsiteY30257"/>
              </a:cxn>
              <a:cxn ang="0">
                <a:pos x="connsiteX30258" y="connsiteY30258"/>
              </a:cxn>
              <a:cxn ang="0">
                <a:pos x="connsiteX30259" y="connsiteY30259"/>
              </a:cxn>
              <a:cxn ang="0">
                <a:pos x="connsiteX30260" y="connsiteY30260"/>
              </a:cxn>
              <a:cxn ang="0">
                <a:pos x="connsiteX30261" y="connsiteY30261"/>
              </a:cxn>
              <a:cxn ang="0">
                <a:pos x="connsiteX30262" y="connsiteY30262"/>
              </a:cxn>
              <a:cxn ang="0">
                <a:pos x="connsiteX30263" y="connsiteY30263"/>
              </a:cxn>
              <a:cxn ang="0">
                <a:pos x="connsiteX30264" y="connsiteY30264"/>
              </a:cxn>
              <a:cxn ang="0">
                <a:pos x="connsiteX30265" y="connsiteY30265"/>
              </a:cxn>
              <a:cxn ang="0">
                <a:pos x="connsiteX30266" y="connsiteY30266"/>
              </a:cxn>
              <a:cxn ang="0">
                <a:pos x="connsiteX30267" y="connsiteY30267"/>
              </a:cxn>
              <a:cxn ang="0">
                <a:pos x="connsiteX30268" y="connsiteY30268"/>
              </a:cxn>
              <a:cxn ang="0">
                <a:pos x="connsiteX30269" y="connsiteY30269"/>
              </a:cxn>
              <a:cxn ang="0">
                <a:pos x="connsiteX30270" y="connsiteY30270"/>
              </a:cxn>
              <a:cxn ang="0">
                <a:pos x="connsiteX30271" y="connsiteY30271"/>
              </a:cxn>
              <a:cxn ang="0">
                <a:pos x="connsiteX30272" y="connsiteY30272"/>
              </a:cxn>
              <a:cxn ang="0">
                <a:pos x="connsiteX30273" y="connsiteY30273"/>
              </a:cxn>
              <a:cxn ang="0">
                <a:pos x="connsiteX30274" y="connsiteY30274"/>
              </a:cxn>
              <a:cxn ang="0">
                <a:pos x="connsiteX30275" y="connsiteY30275"/>
              </a:cxn>
              <a:cxn ang="0">
                <a:pos x="connsiteX30276" y="connsiteY30276"/>
              </a:cxn>
              <a:cxn ang="0">
                <a:pos x="connsiteX30277" y="connsiteY30277"/>
              </a:cxn>
              <a:cxn ang="0">
                <a:pos x="connsiteX30278" y="connsiteY30278"/>
              </a:cxn>
              <a:cxn ang="0">
                <a:pos x="connsiteX30279" y="connsiteY30279"/>
              </a:cxn>
              <a:cxn ang="0">
                <a:pos x="connsiteX30280" y="connsiteY30280"/>
              </a:cxn>
              <a:cxn ang="0">
                <a:pos x="connsiteX30281" y="connsiteY30281"/>
              </a:cxn>
              <a:cxn ang="0">
                <a:pos x="connsiteX30282" y="connsiteY30282"/>
              </a:cxn>
              <a:cxn ang="0">
                <a:pos x="connsiteX30283" y="connsiteY30283"/>
              </a:cxn>
              <a:cxn ang="0">
                <a:pos x="connsiteX30284" y="connsiteY30284"/>
              </a:cxn>
              <a:cxn ang="0">
                <a:pos x="connsiteX30285" y="connsiteY30285"/>
              </a:cxn>
              <a:cxn ang="0">
                <a:pos x="connsiteX30286" y="connsiteY30286"/>
              </a:cxn>
              <a:cxn ang="0">
                <a:pos x="connsiteX30287" y="connsiteY30287"/>
              </a:cxn>
              <a:cxn ang="0">
                <a:pos x="connsiteX30288" y="connsiteY30288"/>
              </a:cxn>
              <a:cxn ang="0">
                <a:pos x="connsiteX30289" y="connsiteY30289"/>
              </a:cxn>
              <a:cxn ang="0">
                <a:pos x="connsiteX30290" y="connsiteY30290"/>
              </a:cxn>
              <a:cxn ang="0">
                <a:pos x="connsiteX30291" y="connsiteY30291"/>
              </a:cxn>
              <a:cxn ang="0">
                <a:pos x="connsiteX30292" y="connsiteY30292"/>
              </a:cxn>
              <a:cxn ang="0">
                <a:pos x="connsiteX30293" y="connsiteY30293"/>
              </a:cxn>
              <a:cxn ang="0">
                <a:pos x="connsiteX30294" y="connsiteY30294"/>
              </a:cxn>
              <a:cxn ang="0">
                <a:pos x="connsiteX30295" y="connsiteY30295"/>
              </a:cxn>
              <a:cxn ang="0">
                <a:pos x="connsiteX30296" y="connsiteY30296"/>
              </a:cxn>
              <a:cxn ang="0">
                <a:pos x="connsiteX30297" y="connsiteY30297"/>
              </a:cxn>
              <a:cxn ang="0">
                <a:pos x="connsiteX30298" y="connsiteY30298"/>
              </a:cxn>
              <a:cxn ang="0">
                <a:pos x="connsiteX30299" y="connsiteY30299"/>
              </a:cxn>
              <a:cxn ang="0">
                <a:pos x="connsiteX30300" y="connsiteY30300"/>
              </a:cxn>
              <a:cxn ang="0">
                <a:pos x="connsiteX30301" y="connsiteY30301"/>
              </a:cxn>
              <a:cxn ang="0">
                <a:pos x="connsiteX30302" y="connsiteY30302"/>
              </a:cxn>
              <a:cxn ang="0">
                <a:pos x="connsiteX30303" y="connsiteY30303"/>
              </a:cxn>
              <a:cxn ang="0">
                <a:pos x="connsiteX30304" y="connsiteY30304"/>
              </a:cxn>
              <a:cxn ang="0">
                <a:pos x="connsiteX30305" y="connsiteY30305"/>
              </a:cxn>
              <a:cxn ang="0">
                <a:pos x="connsiteX30306" y="connsiteY30306"/>
              </a:cxn>
              <a:cxn ang="0">
                <a:pos x="connsiteX30307" y="connsiteY30307"/>
              </a:cxn>
              <a:cxn ang="0">
                <a:pos x="connsiteX30308" y="connsiteY30308"/>
              </a:cxn>
              <a:cxn ang="0">
                <a:pos x="connsiteX30309" y="connsiteY30309"/>
              </a:cxn>
              <a:cxn ang="0">
                <a:pos x="connsiteX30310" y="connsiteY30310"/>
              </a:cxn>
              <a:cxn ang="0">
                <a:pos x="connsiteX30311" y="connsiteY30311"/>
              </a:cxn>
              <a:cxn ang="0">
                <a:pos x="connsiteX30312" y="connsiteY30312"/>
              </a:cxn>
              <a:cxn ang="0">
                <a:pos x="connsiteX30313" y="connsiteY30313"/>
              </a:cxn>
              <a:cxn ang="0">
                <a:pos x="connsiteX30314" y="connsiteY30314"/>
              </a:cxn>
              <a:cxn ang="0">
                <a:pos x="connsiteX30315" y="connsiteY30315"/>
              </a:cxn>
              <a:cxn ang="0">
                <a:pos x="connsiteX30316" y="connsiteY30316"/>
              </a:cxn>
              <a:cxn ang="0">
                <a:pos x="connsiteX30317" y="connsiteY30317"/>
              </a:cxn>
              <a:cxn ang="0">
                <a:pos x="connsiteX30318" y="connsiteY30318"/>
              </a:cxn>
              <a:cxn ang="0">
                <a:pos x="connsiteX30319" y="connsiteY30319"/>
              </a:cxn>
              <a:cxn ang="0">
                <a:pos x="connsiteX30320" y="connsiteY30320"/>
              </a:cxn>
              <a:cxn ang="0">
                <a:pos x="connsiteX30321" y="connsiteY30321"/>
              </a:cxn>
              <a:cxn ang="0">
                <a:pos x="connsiteX30322" y="connsiteY30322"/>
              </a:cxn>
              <a:cxn ang="0">
                <a:pos x="connsiteX30323" y="connsiteY30323"/>
              </a:cxn>
              <a:cxn ang="0">
                <a:pos x="connsiteX30324" y="connsiteY30324"/>
              </a:cxn>
              <a:cxn ang="0">
                <a:pos x="connsiteX30325" y="connsiteY30325"/>
              </a:cxn>
              <a:cxn ang="0">
                <a:pos x="connsiteX30326" y="connsiteY30326"/>
              </a:cxn>
              <a:cxn ang="0">
                <a:pos x="connsiteX30327" y="connsiteY30327"/>
              </a:cxn>
              <a:cxn ang="0">
                <a:pos x="connsiteX30328" y="connsiteY30328"/>
              </a:cxn>
              <a:cxn ang="0">
                <a:pos x="connsiteX30329" y="connsiteY30329"/>
              </a:cxn>
              <a:cxn ang="0">
                <a:pos x="connsiteX30330" y="connsiteY30330"/>
              </a:cxn>
              <a:cxn ang="0">
                <a:pos x="connsiteX30331" y="connsiteY30331"/>
              </a:cxn>
              <a:cxn ang="0">
                <a:pos x="connsiteX30332" y="connsiteY30332"/>
              </a:cxn>
              <a:cxn ang="0">
                <a:pos x="connsiteX30333" y="connsiteY30333"/>
              </a:cxn>
              <a:cxn ang="0">
                <a:pos x="connsiteX30334" y="connsiteY30334"/>
              </a:cxn>
              <a:cxn ang="0">
                <a:pos x="connsiteX30335" y="connsiteY30335"/>
              </a:cxn>
              <a:cxn ang="0">
                <a:pos x="connsiteX30336" y="connsiteY30336"/>
              </a:cxn>
              <a:cxn ang="0">
                <a:pos x="connsiteX30337" y="connsiteY30337"/>
              </a:cxn>
              <a:cxn ang="0">
                <a:pos x="connsiteX30338" y="connsiteY30338"/>
              </a:cxn>
              <a:cxn ang="0">
                <a:pos x="connsiteX30339" y="connsiteY30339"/>
              </a:cxn>
              <a:cxn ang="0">
                <a:pos x="connsiteX30340" y="connsiteY30340"/>
              </a:cxn>
              <a:cxn ang="0">
                <a:pos x="connsiteX30341" y="connsiteY30341"/>
              </a:cxn>
              <a:cxn ang="0">
                <a:pos x="connsiteX30342" y="connsiteY30342"/>
              </a:cxn>
              <a:cxn ang="0">
                <a:pos x="connsiteX30343" y="connsiteY30343"/>
              </a:cxn>
              <a:cxn ang="0">
                <a:pos x="connsiteX30344" y="connsiteY30344"/>
              </a:cxn>
              <a:cxn ang="0">
                <a:pos x="connsiteX30345" y="connsiteY30345"/>
              </a:cxn>
              <a:cxn ang="0">
                <a:pos x="connsiteX30346" y="connsiteY30346"/>
              </a:cxn>
              <a:cxn ang="0">
                <a:pos x="connsiteX30347" y="connsiteY30347"/>
              </a:cxn>
              <a:cxn ang="0">
                <a:pos x="connsiteX30348" y="connsiteY30348"/>
              </a:cxn>
              <a:cxn ang="0">
                <a:pos x="connsiteX30349" y="connsiteY30349"/>
              </a:cxn>
              <a:cxn ang="0">
                <a:pos x="connsiteX30350" y="connsiteY30350"/>
              </a:cxn>
              <a:cxn ang="0">
                <a:pos x="connsiteX30351" y="connsiteY30351"/>
              </a:cxn>
              <a:cxn ang="0">
                <a:pos x="connsiteX30352" y="connsiteY30352"/>
              </a:cxn>
              <a:cxn ang="0">
                <a:pos x="connsiteX30353" y="connsiteY30353"/>
              </a:cxn>
              <a:cxn ang="0">
                <a:pos x="connsiteX30354" y="connsiteY30354"/>
              </a:cxn>
              <a:cxn ang="0">
                <a:pos x="connsiteX30355" y="connsiteY30355"/>
              </a:cxn>
              <a:cxn ang="0">
                <a:pos x="connsiteX30356" y="connsiteY30356"/>
              </a:cxn>
              <a:cxn ang="0">
                <a:pos x="connsiteX30357" y="connsiteY30357"/>
              </a:cxn>
              <a:cxn ang="0">
                <a:pos x="connsiteX30358" y="connsiteY30358"/>
              </a:cxn>
              <a:cxn ang="0">
                <a:pos x="connsiteX30359" y="connsiteY30359"/>
              </a:cxn>
              <a:cxn ang="0">
                <a:pos x="connsiteX30360" y="connsiteY30360"/>
              </a:cxn>
              <a:cxn ang="0">
                <a:pos x="connsiteX30361" y="connsiteY30361"/>
              </a:cxn>
              <a:cxn ang="0">
                <a:pos x="connsiteX30362" y="connsiteY30362"/>
              </a:cxn>
              <a:cxn ang="0">
                <a:pos x="connsiteX30363" y="connsiteY30363"/>
              </a:cxn>
              <a:cxn ang="0">
                <a:pos x="connsiteX30364" y="connsiteY30364"/>
              </a:cxn>
              <a:cxn ang="0">
                <a:pos x="connsiteX30365" y="connsiteY30365"/>
              </a:cxn>
              <a:cxn ang="0">
                <a:pos x="connsiteX30366" y="connsiteY30366"/>
              </a:cxn>
              <a:cxn ang="0">
                <a:pos x="connsiteX30367" y="connsiteY30367"/>
              </a:cxn>
              <a:cxn ang="0">
                <a:pos x="connsiteX30368" y="connsiteY30368"/>
              </a:cxn>
              <a:cxn ang="0">
                <a:pos x="connsiteX30369" y="connsiteY30369"/>
              </a:cxn>
              <a:cxn ang="0">
                <a:pos x="connsiteX30370" y="connsiteY30370"/>
              </a:cxn>
              <a:cxn ang="0">
                <a:pos x="connsiteX30371" y="connsiteY30371"/>
              </a:cxn>
              <a:cxn ang="0">
                <a:pos x="connsiteX30372" y="connsiteY30372"/>
              </a:cxn>
              <a:cxn ang="0">
                <a:pos x="connsiteX30373" y="connsiteY30373"/>
              </a:cxn>
              <a:cxn ang="0">
                <a:pos x="connsiteX30374" y="connsiteY30374"/>
              </a:cxn>
              <a:cxn ang="0">
                <a:pos x="connsiteX30375" y="connsiteY30375"/>
              </a:cxn>
              <a:cxn ang="0">
                <a:pos x="connsiteX30376" y="connsiteY30376"/>
              </a:cxn>
              <a:cxn ang="0">
                <a:pos x="connsiteX30377" y="connsiteY30377"/>
              </a:cxn>
              <a:cxn ang="0">
                <a:pos x="connsiteX30378" y="connsiteY30378"/>
              </a:cxn>
              <a:cxn ang="0">
                <a:pos x="connsiteX30379" y="connsiteY30379"/>
              </a:cxn>
              <a:cxn ang="0">
                <a:pos x="connsiteX30380" y="connsiteY30380"/>
              </a:cxn>
              <a:cxn ang="0">
                <a:pos x="connsiteX30381" y="connsiteY30381"/>
              </a:cxn>
              <a:cxn ang="0">
                <a:pos x="connsiteX30382" y="connsiteY30382"/>
              </a:cxn>
              <a:cxn ang="0">
                <a:pos x="connsiteX30383" y="connsiteY30383"/>
              </a:cxn>
              <a:cxn ang="0">
                <a:pos x="connsiteX30384" y="connsiteY30384"/>
              </a:cxn>
              <a:cxn ang="0">
                <a:pos x="connsiteX30385" y="connsiteY30385"/>
              </a:cxn>
              <a:cxn ang="0">
                <a:pos x="connsiteX30386" y="connsiteY30386"/>
              </a:cxn>
              <a:cxn ang="0">
                <a:pos x="connsiteX30387" y="connsiteY30387"/>
              </a:cxn>
              <a:cxn ang="0">
                <a:pos x="connsiteX30388" y="connsiteY30388"/>
              </a:cxn>
              <a:cxn ang="0">
                <a:pos x="connsiteX30389" y="connsiteY30389"/>
              </a:cxn>
              <a:cxn ang="0">
                <a:pos x="connsiteX30390" y="connsiteY30390"/>
              </a:cxn>
              <a:cxn ang="0">
                <a:pos x="connsiteX30391" y="connsiteY30391"/>
              </a:cxn>
              <a:cxn ang="0">
                <a:pos x="connsiteX30392" y="connsiteY30392"/>
              </a:cxn>
              <a:cxn ang="0">
                <a:pos x="connsiteX30393" y="connsiteY30393"/>
              </a:cxn>
              <a:cxn ang="0">
                <a:pos x="connsiteX30394" y="connsiteY30394"/>
              </a:cxn>
              <a:cxn ang="0">
                <a:pos x="connsiteX30395" y="connsiteY30395"/>
              </a:cxn>
              <a:cxn ang="0">
                <a:pos x="connsiteX30396" y="connsiteY30396"/>
              </a:cxn>
              <a:cxn ang="0">
                <a:pos x="connsiteX30397" y="connsiteY30397"/>
              </a:cxn>
              <a:cxn ang="0">
                <a:pos x="connsiteX30398" y="connsiteY30398"/>
              </a:cxn>
              <a:cxn ang="0">
                <a:pos x="connsiteX30399" y="connsiteY30399"/>
              </a:cxn>
              <a:cxn ang="0">
                <a:pos x="connsiteX30400" y="connsiteY30400"/>
              </a:cxn>
              <a:cxn ang="0">
                <a:pos x="connsiteX30401" y="connsiteY30401"/>
              </a:cxn>
              <a:cxn ang="0">
                <a:pos x="connsiteX30402" y="connsiteY30402"/>
              </a:cxn>
              <a:cxn ang="0">
                <a:pos x="connsiteX30403" y="connsiteY30403"/>
              </a:cxn>
              <a:cxn ang="0">
                <a:pos x="connsiteX30404" y="connsiteY30404"/>
              </a:cxn>
              <a:cxn ang="0">
                <a:pos x="connsiteX30405" y="connsiteY30405"/>
              </a:cxn>
              <a:cxn ang="0">
                <a:pos x="connsiteX30406" y="connsiteY30406"/>
              </a:cxn>
              <a:cxn ang="0">
                <a:pos x="connsiteX30407" y="connsiteY30407"/>
              </a:cxn>
              <a:cxn ang="0">
                <a:pos x="connsiteX30408" y="connsiteY30408"/>
              </a:cxn>
              <a:cxn ang="0">
                <a:pos x="connsiteX30409" y="connsiteY30409"/>
              </a:cxn>
              <a:cxn ang="0">
                <a:pos x="connsiteX30410" y="connsiteY30410"/>
              </a:cxn>
              <a:cxn ang="0">
                <a:pos x="connsiteX30411" y="connsiteY30411"/>
              </a:cxn>
              <a:cxn ang="0">
                <a:pos x="connsiteX30412" y="connsiteY30412"/>
              </a:cxn>
              <a:cxn ang="0">
                <a:pos x="connsiteX30413" y="connsiteY30413"/>
              </a:cxn>
              <a:cxn ang="0">
                <a:pos x="connsiteX30414" y="connsiteY30414"/>
              </a:cxn>
              <a:cxn ang="0">
                <a:pos x="connsiteX30415" y="connsiteY30415"/>
              </a:cxn>
              <a:cxn ang="0">
                <a:pos x="connsiteX30416" y="connsiteY30416"/>
              </a:cxn>
              <a:cxn ang="0">
                <a:pos x="connsiteX30417" y="connsiteY30417"/>
              </a:cxn>
              <a:cxn ang="0">
                <a:pos x="connsiteX30418" y="connsiteY30418"/>
              </a:cxn>
              <a:cxn ang="0">
                <a:pos x="connsiteX30419" y="connsiteY30419"/>
              </a:cxn>
              <a:cxn ang="0">
                <a:pos x="connsiteX30420" y="connsiteY30420"/>
              </a:cxn>
              <a:cxn ang="0">
                <a:pos x="connsiteX30421" y="connsiteY30421"/>
              </a:cxn>
              <a:cxn ang="0">
                <a:pos x="connsiteX30422" y="connsiteY30422"/>
              </a:cxn>
              <a:cxn ang="0">
                <a:pos x="connsiteX30423" y="connsiteY30423"/>
              </a:cxn>
              <a:cxn ang="0">
                <a:pos x="connsiteX30424" y="connsiteY30424"/>
              </a:cxn>
              <a:cxn ang="0">
                <a:pos x="connsiteX30425" y="connsiteY30425"/>
              </a:cxn>
              <a:cxn ang="0">
                <a:pos x="connsiteX30426" y="connsiteY30426"/>
              </a:cxn>
              <a:cxn ang="0">
                <a:pos x="connsiteX30427" y="connsiteY30427"/>
              </a:cxn>
              <a:cxn ang="0">
                <a:pos x="connsiteX30428" y="connsiteY30428"/>
              </a:cxn>
              <a:cxn ang="0">
                <a:pos x="connsiteX30429" y="connsiteY30429"/>
              </a:cxn>
              <a:cxn ang="0">
                <a:pos x="connsiteX30430" y="connsiteY30430"/>
              </a:cxn>
              <a:cxn ang="0">
                <a:pos x="connsiteX30431" y="connsiteY30431"/>
              </a:cxn>
              <a:cxn ang="0">
                <a:pos x="connsiteX30432" y="connsiteY30432"/>
              </a:cxn>
              <a:cxn ang="0">
                <a:pos x="connsiteX30433" y="connsiteY30433"/>
              </a:cxn>
              <a:cxn ang="0">
                <a:pos x="connsiteX30434" y="connsiteY30434"/>
              </a:cxn>
              <a:cxn ang="0">
                <a:pos x="connsiteX30435" y="connsiteY30435"/>
              </a:cxn>
              <a:cxn ang="0">
                <a:pos x="connsiteX30436" y="connsiteY30436"/>
              </a:cxn>
              <a:cxn ang="0">
                <a:pos x="connsiteX30437" y="connsiteY30437"/>
              </a:cxn>
              <a:cxn ang="0">
                <a:pos x="connsiteX30438" y="connsiteY30438"/>
              </a:cxn>
              <a:cxn ang="0">
                <a:pos x="connsiteX30439" y="connsiteY30439"/>
              </a:cxn>
              <a:cxn ang="0">
                <a:pos x="connsiteX30440" y="connsiteY30440"/>
              </a:cxn>
              <a:cxn ang="0">
                <a:pos x="connsiteX30441" y="connsiteY30441"/>
              </a:cxn>
              <a:cxn ang="0">
                <a:pos x="connsiteX30442" y="connsiteY30442"/>
              </a:cxn>
              <a:cxn ang="0">
                <a:pos x="connsiteX30443" y="connsiteY30443"/>
              </a:cxn>
              <a:cxn ang="0">
                <a:pos x="connsiteX30444" y="connsiteY30444"/>
              </a:cxn>
              <a:cxn ang="0">
                <a:pos x="connsiteX30445" y="connsiteY30445"/>
              </a:cxn>
              <a:cxn ang="0">
                <a:pos x="connsiteX30446" y="connsiteY30446"/>
              </a:cxn>
              <a:cxn ang="0">
                <a:pos x="connsiteX30447" y="connsiteY30447"/>
              </a:cxn>
              <a:cxn ang="0">
                <a:pos x="connsiteX30448" y="connsiteY30448"/>
              </a:cxn>
              <a:cxn ang="0">
                <a:pos x="connsiteX30449" y="connsiteY30449"/>
              </a:cxn>
              <a:cxn ang="0">
                <a:pos x="connsiteX30450" y="connsiteY30450"/>
              </a:cxn>
              <a:cxn ang="0">
                <a:pos x="connsiteX30451" y="connsiteY30451"/>
              </a:cxn>
              <a:cxn ang="0">
                <a:pos x="connsiteX30452" y="connsiteY30452"/>
              </a:cxn>
              <a:cxn ang="0">
                <a:pos x="connsiteX30453" y="connsiteY30453"/>
              </a:cxn>
              <a:cxn ang="0">
                <a:pos x="connsiteX30454" y="connsiteY30454"/>
              </a:cxn>
              <a:cxn ang="0">
                <a:pos x="connsiteX30455" y="connsiteY30455"/>
              </a:cxn>
              <a:cxn ang="0">
                <a:pos x="connsiteX30456" y="connsiteY30456"/>
              </a:cxn>
              <a:cxn ang="0">
                <a:pos x="connsiteX30457" y="connsiteY30457"/>
              </a:cxn>
              <a:cxn ang="0">
                <a:pos x="connsiteX30458" y="connsiteY30458"/>
              </a:cxn>
              <a:cxn ang="0">
                <a:pos x="connsiteX30459" y="connsiteY30459"/>
              </a:cxn>
              <a:cxn ang="0">
                <a:pos x="connsiteX30460" y="connsiteY30460"/>
              </a:cxn>
              <a:cxn ang="0">
                <a:pos x="connsiteX30461" y="connsiteY30461"/>
              </a:cxn>
              <a:cxn ang="0">
                <a:pos x="connsiteX30462" y="connsiteY30462"/>
              </a:cxn>
              <a:cxn ang="0">
                <a:pos x="connsiteX30463" y="connsiteY30463"/>
              </a:cxn>
              <a:cxn ang="0">
                <a:pos x="connsiteX30464" y="connsiteY30464"/>
              </a:cxn>
              <a:cxn ang="0">
                <a:pos x="connsiteX30465" y="connsiteY30465"/>
              </a:cxn>
              <a:cxn ang="0">
                <a:pos x="connsiteX30466" y="connsiteY30466"/>
              </a:cxn>
              <a:cxn ang="0">
                <a:pos x="connsiteX30467" y="connsiteY30467"/>
              </a:cxn>
              <a:cxn ang="0">
                <a:pos x="connsiteX30468" y="connsiteY30468"/>
              </a:cxn>
              <a:cxn ang="0">
                <a:pos x="connsiteX30469" y="connsiteY30469"/>
              </a:cxn>
              <a:cxn ang="0">
                <a:pos x="connsiteX30470" y="connsiteY30470"/>
              </a:cxn>
              <a:cxn ang="0">
                <a:pos x="connsiteX30471" y="connsiteY30471"/>
              </a:cxn>
              <a:cxn ang="0">
                <a:pos x="connsiteX30472" y="connsiteY30472"/>
              </a:cxn>
              <a:cxn ang="0">
                <a:pos x="connsiteX30473" y="connsiteY30473"/>
              </a:cxn>
              <a:cxn ang="0">
                <a:pos x="connsiteX30474" y="connsiteY30474"/>
              </a:cxn>
              <a:cxn ang="0">
                <a:pos x="connsiteX30475" y="connsiteY30475"/>
              </a:cxn>
              <a:cxn ang="0">
                <a:pos x="connsiteX30476" y="connsiteY30476"/>
              </a:cxn>
              <a:cxn ang="0">
                <a:pos x="connsiteX30477" y="connsiteY30477"/>
              </a:cxn>
              <a:cxn ang="0">
                <a:pos x="connsiteX30478" y="connsiteY30478"/>
              </a:cxn>
              <a:cxn ang="0">
                <a:pos x="connsiteX30479" y="connsiteY30479"/>
              </a:cxn>
              <a:cxn ang="0">
                <a:pos x="connsiteX30480" y="connsiteY30480"/>
              </a:cxn>
              <a:cxn ang="0">
                <a:pos x="connsiteX30481" y="connsiteY30481"/>
              </a:cxn>
              <a:cxn ang="0">
                <a:pos x="connsiteX30482" y="connsiteY30482"/>
              </a:cxn>
              <a:cxn ang="0">
                <a:pos x="connsiteX30483" y="connsiteY30483"/>
              </a:cxn>
              <a:cxn ang="0">
                <a:pos x="connsiteX30484" y="connsiteY30484"/>
              </a:cxn>
              <a:cxn ang="0">
                <a:pos x="connsiteX30485" y="connsiteY30485"/>
              </a:cxn>
              <a:cxn ang="0">
                <a:pos x="connsiteX30486" y="connsiteY30486"/>
              </a:cxn>
              <a:cxn ang="0">
                <a:pos x="connsiteX30487" y="connsiteY30487"/>
              </a:cxn>
              <a:cxn ang="0">
                <a:pos x="connsiteX30488" y="connsiteY30488"/>
              </a:cxn>
              <a:cxn ang="0">
                <a:pos x="connsiteX30489" y="connsiteY30489"/>
              </a:cxn>
              <a:cxn ang="0">
                <a:pos x="connsiteX30490" y="connsiteY30490"/>
              </a:cxn>
              <a:cxn ang="0">
                <a:pos x="connsiteX30491" y="connsiteY30491"/>
              </a:cxn>
              <a:cxn ang="0">
                <a:pos x="connsiteX30492" y="connsiteY30492"/>
              </a:cxn>
              <a:cxn ang="0">
                <a:pos x="connsiteX30493" y="connsiteY30493"/>
              </a:cxn>
              <a:cxn ang="0">
                <a:pos x="connsiteX30494" y="connsiteY30494"/>
              </a:cxn>
              <a:cxn ang="0">
                <a:pos x="connsiteX30495" y="connsiteY30495"/>
              </a:cxn>
              <a:cxn ang="0">
                <a:pos x="connsiteX30496" y="connsiteY30496"/>
              </a:cxn>
              <a:cxn ang="0">
                <a:pos x="connsiteX30497" y="connsiteY30497"/>
              </a:cxn>
              <a:cxn ang="0">
                <a:pos x="connsiteX30498" y="connsiteY30498"/>
              </a:cxn>
              <a:cxn ang="0">
                <a:pos x="connsiteX30499" y="connsiteY30499"/>
              </a:cxn>
              <a:cxn ang="0">
                <a:pos x="connsiteX30500" y="connsiteY30500"/>
              </a:cxn>
              <a:cxn ang="0">
                <a:pos x="connsiteX30501" y="connsiteY30501"/>
              </a:cxn>
              <a:cxn ang="0">
                <a:pos x="connsiteX30502" y="connsiteY30502"/>
              </a:cxn>
              <a:cxn ang="0">
                <a:pos x="connsiteX30503" y="connsiteY30503"/>
              </a:cxn>
              <a:cxn ang="0">
                <a:pos x="connsiteX30504" y="connsiteY30504"/>
              </a:cxn>
              <a:cxn ang="0">
                <a:pos x="connsiteX30505" y="connsiteY30505"/>
              </a:cxn>
              <a:cxn ang="0">
                <a:pos x="connsiteX30506" y="connsiteY30506"/>
              </a:cxn>
              <a:cxn ang="0">
                <a:pos x="connsiteX30507" y="connsiteY30507"/>
              </a:cxn>
              <a:cxn ang="0">
                <a:pos x="connsiteX30508" y="connsiteY30508"/>
              </a:cxn>
              <a:cxn ang="0">
                <a:pos x="connsiteX30509" y="connsiteY30509"/>
              </a:cxn>
              <a:cxn ang="0">
                <a:pos x="connsiteX30510" y="connsiteY30510"/>
              </a:cxn>
              <a:cxn ang="0">
                <a:pos x="connsiteX30511" y="connsiteY30511"/>
              </a:cxn>
              <a:cxn ang="0">
                <a:pos x="connsiteX30512" y="connsiteY30512"/>
              </a:cxn>
              <a:cxn ang="0">
                <a:pos x="connsiteX30513" y="connsiteY30513"/>
              </a:cxn>
              <a:cxn ang="0">
                <a:pos x="connsiteX30514" y="connsiteY30514"/>
              </a:cxn>
              <a:cxn ang="0">
                <a:pos x="connsiteX30515" y="connsiteY30515"/>
              </a:cxn>
              <a:cxn ang="0">
                <a:pos x="connsiteX30516" y="connsiteY30516"/>
              </a:cxn>
              <a:cxn ang="0">
                <a:pos x="connsiteX30517" y="connsiteY30517"/>
              </a:cxn>
              <a:cxn ang="0">
                <a:pos x="connsiteX30518" y="connsiteY30518"/>
              </a:cxn>
              <a:cxn ang="0">
                <a:pos x="connsiteX30519" y="connsiteY30519"/>
              </a:cxn>
              <a:cxn ang="0">
                <a:pos x="connsiteX30520" y="connsiteY30520"/>
              </a:cxn>
              <a:cxn ang="0">
                <a:pos x="connsiteX30521" y="connsiteY30521"/>
              </a:cxn>
              <a:cxn ang="0">
                <a:pos x="connsiteX30522" y="connsiteY30522"/>
              </a:cxn>
              <a:cxn ang="0">
                <a:pos x="connsiteX30523" y="connsiteY30523"/>
              </a:cxn>
              <a:cxn ang="0">
                <a:pos x="connsiteX30524" y="connsiteY30524"/>
              </a:cxn>
              <a:cxn ang="0">
                <a:pos x="connsiteX30525" y="connsiteY30525"/>
              </a:cxn>
              <a:cxn ang="0">
                <a:pos x="connsiteX30526" y="connsiteY30526"/>
              </a:cxn>
              <a:cxn ang="0">
                <a:pos x="connsiteX30527" y="connsiteY30527"/>
              </a:cxn>
              <a:cxn ang="0">
                <a:pos x="connsiteX30528" y="connsiteY30528"/>
              </a:cxn>
              <a:cxn ang="0">
                <a:pos x="connsiteX30529" y="connsiteY30529"/>
              </a:cxn>
              <a:cxn ang="0">
                <a:pos x="connsiteX30530" y="connsiteY30530"/>
              </a:cxn>
              <a:cxn ang="0">
                <a:pos x="connsiteX30531" y="connsiteY30531"/>
              </a:cxn>
              <a:cxn ang="0">
                <a:pos x="connsiteX30532" y="connsiteY30532"/>
              </a:cxn>
              <a:cxn ang="0">
                <a:pos x="connsiteX30533" y="connsiteY30533"/>
              </a:cxn>
              <a:cxn ang="0">
                <a:pos x="connsiteX30534" y="connsiteY30534"/>
              </a:cxn>
              <a:cxn ang="0">
                <a:pos x="connsiteX30535" y="connsiteY30535"/>
              </a:cxn>
              <a:cxn ang="0">
                <a:pos x="connsiteX30536" y="connsiteY30536"/>
              </a:cxn>
              <a:cxn ang="0">
                <a:pos x="connsiteX30537" y="connsiteY30537"/>
              </a:cxn>
              <a:cxn ang="0">
                <a:pos x="connsiteX30538" y="connsiteY30538"/>
              </a:cxn>
              <a:cxn ang="0">
                <a:pos x="connsiteX30539" y="connsiteY30539"/>
              </a:cxn>
              <a:cxn ang="0">
                <a:pos x="connsiteX30540" y="connsiteY30540"/>
              </a:cxn>
              <a:cxn ang="0">
                <a:pos x="connsiteX30541" y="connsiteY30541"/>
              </a:cxn>
              <a:cxn ang="0">
                <a:pos x="connsiteX30542" y="connsiteY30542"/>
              </a:cxn>
              <a:cxn ang="0">
                <a:pos x="connsiteX30543" y="connsiteY30543"/>
              </a:cxn>
              <a:cxn ang="0">
                <a:pos x="connsiteX30544" y="connsiteY30544"/>
              </a:cxn>
              <a:cxn ang="0">
                <a:pos x="connsiteX30545" y="connsiteY30545"/>
              </a:cxn>
              <a:cxn ang="0">
                <a:pos x="connsiteX30546" y="connsiteY30546"/>
              </a:cxn>
              <a:cxn ang="0">
                <a:pos x="connsiteX30547" y="connsiteY30547"/>
              </a:cxn>
              <a:cxn ang="0">
                <a:pos x="connsiteX30548" y="connsiteY30548"/>
              </a:cxn>
              <a:cxn ang="0">
                <a:pos x="connsiteX30549" y="connsiteY30549"/>
              </a:cxn>
              <a:cxn ang="0">
                <a:pos x="connsiteX30550" y="connsiteY30550"/>
              </a:cxn>
              <a:cxn ang="0">
                <a:pos x="connsiteX30551" y="connsiteY30551"/>
              </a:cxn>
              <a:cxn ang="0">
                <a:pos x="connsiteX30552" y="connsiteY30552"/>
              </a:cxn>
              <a:cxn ang="0">
                <a:pos x="connsiteX30553" y="connsiteY30553"/>
              </a:cxn>
              <a:cxn ang="0">
                <a:pos x="connsiteX30554" y="connsiteY30554"/>
              </a:cxn>
              <a:cxn ang="0">
                <a:pos x="connsiteX30555" y="connsiteY30555"/>
              </a:cxn>
              <a:cxn ang="0">
                <a:pos x="connsiteX30556" y="connsiteY30556"/>
              </a:cxn>
              <a:cxn ang="0">
                <a:pos x="connsiteX30557" y="connsiteY30557"/>
              </a:cxn>
              <a:cxn ang="0">
                <a:pos x="connsiteX30558" y="connsiteY30558"/>
              </a:cxn>
              <a:cxn ang="0">
                <a:pos x="connsiteX30559" y="connsiteY30559"/>
              </a:cxn>
              <a:cxn ang="0">
                <a:pos x="connsiteX30560" y="connsiteY30560"/>
              </a:cxn>
              <a:cxn ang="0">
                <a:pos x="connsiteX30561" y="connsiteY30561"/>
              </a:cxn>
              <a:cxn ang="0">
                <a:pos x="connsiteX30562" y="connsiteY30562"/>
              </a:cxn>
              <a:cxn ang="0">
                <a:pos x="connsiteX30563" y="connsiteY30563"/>
              </a:cxn>
              <a:cxn ang="0">
                <a:pos x="connsiteX30564" y="connsiteY30564"/>
              </a:cxn>
              <a:cxn ang="0">
                <a:pos x="connsiteX30565" y="connsiteY30565"/>
              </a:cxn>
              <a:cxn ang="0">
                <a:pos x="connsiteX30566" y="connsiteY30566"/>
              </a:cxn>
              <a:cxn ang="0">
                <a:pos x="connsiteX30567" y="connsiteY30567"/>
              </a:cxn>
              <a:cxn ang="0">
                <a:pos x="connsiteX30568" y="connsiteY30568"/>
              </a:cxn>
              <a:cxn ang="0">
                <a:pos x="connsiteX30569" y="connsiteY30569"/>
              </a:cxn>
              <a:cxn ang="0">
                <a:pos x="connsiteX30570" y="connsiteY30570"/>
              </a:cxn>
              <a:cxn ang="0">
                <a:pos x="connsiteX30571" y="connsiteY30571"/>
              </a:cxn>
              <a:cxn ang="0">
                <a:pos x="connsiteX30572" y="connsiteY30572"/>
              </a:cxn>
              <a:cxn ang="0">
                <a:pos x="connsiteX30573" y="connsiteY30573"/>
              </a:cxn>
              <a:cxn ang="0">
                <a:pos x="connsiteX30574" y="connsiteY30574"/>
              </a:cxn>
              <a:cxn ang="0">
                <a:pos x="connsiteX30575" y="connsiteY30575"/>
              </a:cxn>
              <a:cxn ang="0">
                <a:pos x="connsiteX30576" y="connsiteY30576"/>
              </a:cxn>
              <a:cxn ang="0">
                <a:pos x="connsiteX30577" y="connsiteY30577"/>
              </a:cxn>
              <a:cxn ang="0">
                <a:pos x="connsiteX30578" y="connsiteY30578"/>
              </a:cxn>
              <a:cxn ang="0">
                <a:pos x="connsiteX30579" y="connsiteY30579"/>
              </a:cxn>
              <a:cxn ang="0">
                <a:pos x="connsiteX30580" y="connsiteY30580"/>
              </a:cxn>
              <a:cxn ang="0">
                <a:pos x="connsiteX30581" y="connsiteY30581"/>
              </a:cxn>
              <a:cxn ang="0">
                <a:pos x="connsiteX30582" y="connsiteY30582"/>
              </a:cxn>
              <a:cxn ang="0">
                <a:pos x="connsiteX30583" y="connsiteY30583"/>
              </a:cxn>
              <a:cxn ang="0">
                <a:pos x="connsiteX30584" y="connsiteY30584"/>
              </a:cxn>
              <a:cxn ang="0">
                <a:pos x="connsiteX30585" y="connsiteY30585"/>
              </a:cxn>
              <a:cxn ang="0">
                <a:pos x="connsiteX30586" y="connsiteY30586"/>
              </a:cxn>
              <a:cxn ang="0">
                <a:pos x="connsiteX30587" y="connsiteY30587"/>
              </a:cxn>
              <a:cxn ang="0">
                <a:pos x="connsiteX30588" y="connsiteY30588"/>
              </a:cxn>
              <a:cxn ang="0">
                <a:pos x="connsiteX30589" y="connsiteY30589"/>
              </a:cxn>
              <a:cxn ang="0">
                <a:pos x="connsiteX30590" y="connsiteY30590"/>
              </a:cxn>
              <a:cxn ang="0">
                <a:pos x="connsiteX30591" y="connsiteY30591"/>
              </a:cxn>
              <a:cxn ang="0">
                <a:pos x="connsiteX30592" y="connsiteY30592"/>
              </a:cxn>
              <a:cxn ang="0">
                <a:pos x="connsiteX30593" y="connsiteY30593"/>
              </a:cxn>
              <a:cxn ang="0">
                <a:pos x="connsiteX30594" y="connsiteY30594"/>
              </a:cxn>
              <a:cxn ang="0">
                <a:pos x="connsiteX30595" y="connsiteY30595"/>
              </a:cxn>
              <a:cxn ang="0">
                <a:pos x="connsiteX30596" y="connsiteY30596"/>
              </a:cxn>
              <a:cxn ang="0">
                <a:pos x="connsiteX30597" y="connsiteY30597"/>
              </a:cxn>
              <a:cxn ang="0">
                <a:pos x="connsiteX30598" y="connsiteY30598"/>
              </a:cxn>
              <a:cxn ang="0">
                <a:pos x="connsiteX30599" y="connsiteY30599"/>
              </a:cxn>
              <a:cxn ang="0">
                <a:pos x="connsiteX30600" y="connsiteY30600"/>
              </a:cxn>
              <a:cxn ang="0">
                <a:pos x="connsiteX30601" y="connsiteY30601"/>
              </a:cxn>
              <a:cxn ang="0">
                <a:pos x="connsiteX30602" y="connsiteY30602"/>
              </a:cxn>
              <a:cxn ang="0">
                <a:pos x="connsiteX30603" y="connsiteY30603"/>
              </a:cxn>
              <a:cxn ang="0">
                <a:pos x="connsiteX30604" y="connsiteY30604"/>
              </a:cxn>
              <a:cxn ang="0">
                <a:pos x="connsiteX30605" y="connsiteY30605"/>
              </a:cxn>
              <a:cxn ang="0">
                <a:pos x="connsiteX30606" y="connsiteY30606"/>
              </a:cxn>
              <a:cxn ang="0">
                <a:pos x="connsiteX30607" y="connsiteY30607"/>
              </a:cxn>
              <a:cxn ang="0">
                <a:pos x="connsiteX30608" y="connsiteY30608"/>
              </a:cxn>
              <a:cxn ang="0">
                <a:pos x="connsiteX30609" y="connsiteY30609"/>
              </a:cxn>
              <a:cxn ang="0">
                <a:pos x="connsiteX30610" y="connsiteY30610"/>
              </a:cxn>
              <a:cxn ang="0">
                <a:pos x="connsiteX30611" y="connsiteY30611"/>
              </a:cxn>
              <a:cxn ang="0">
                <a:pos x="connsiteX30612" y="connsiteY30612"/>
              </a:cxn>
              <a:cxn ang="0">
                <a:pos x="connsiteX30613" y="connsiteY30613"/>
              </a:cxn>
              <a:cxn ang="0">
                <a:pos x="connsiteX30614" y="connsiteY30614"/>
              </a:cxn>
              <a:cxn ang="0">
                <a:pos x="connsiteX30615" y="connsiteY30615"/>
              </a:cxn>
              <a:cxn ang="0">
                <a:pos x="connsiteX30616" y="connsiteY30616"/>
              </a:cxn>
              <a:cxn ang="0">
                <a:pos x="connsiteX30617" y="connsiteY30617"/>
              </a:cxn>
              <a:cxn ang="0">
                <a:pos x="connsiteX30618" y="connsiteY30618"/>
              </a:cxn>
              <a:cxn ang="0">
                <a:pos x="connsiteX30619" y="connsiteY30619"/>
              </a:cxn>
              <a:cxn ang="0">
                <a:pos x="connsiteX30620" y="connsiteY30620"/>
              </a:cxn>
              <a:cxn ang="0">
                <a:pos x="connsiteX30621" y="connsiteY30621"/>
              </a:cxn>
              <a:cxn ang="0">
                <a:pos x="connsiteX30622" y="connsiteY30622"/>
              </a:cxn>
              <a:cxn ang="0">
                <a:pos x="connsiteX30623" y="connsiteY30623"/>
              </a:cxn>
              <a:cxn ang="0">
                <a:pos x="connsiteX30624" y="connsiteY30624"/>
              </a:cxn>
              <a:cxn ang="0">
                <a:pos x="connsiteX30625" y="connsiteY30625"/>
              </a:cxn>
              <a:cxn ang="0">
                <a:pos x="connsiteX30626" y="connsiteY30626"/>
              </a:cxn>
              <a:cxn ang="0">
                <a:pos x="connsiteX30627" y="connsiteY30627"/>
              </a:cxn>
              <a:cxn ang="0">
                <a:pos x="connsiteX30628" y="connsiteY30628"/>
              </a:cxn>
              <a:cxn ang="0">
                <a:pos x="connsiteX30629" y="connsiteY30629"/>
              </a:cxn>
              <a:cxn ang="0">
                <a:pos x="connsiteX30630" y="connsiteY30630"/>
              </a:cxn>
              <a:cxn ang="0">
                <a:pos x="connsiteX30631" y="connsiteY30631"/>
              </a:cxn>
              <a:cxn ang="0">
                <a:pos x="connsiteX30632" y="connsiteY30632"/>
              </a:cxn>
              <a:cxn ang="0">
                <a:pos x="connsiteX30633" y="connsiteY30633"/>
              </a:cxn>
              <a:cxn ang="0">
                <a:pos x="connsiteX30634" y="connsiteY30634"/>
              </a:cxn>
              <a:cxn ang="0">
                <a:pos x="connsiteX30635" y="connsiteY30635"/>
              </a:cxn>
              <a:cxn ang="0">
                <a:pos x="connsiteX30636" y="connsiteY30636"/>
              </a:cxn>
              <a:cxn ang="0">
                <a:pos x="connsiteX30637" y="connsiteY30637"/>
              </a:cxn>
              <a:cxn ang="0">
                <a:pos x="connsiteX30638" y="connsiteY30638"/>
              </a:cxn>
              <a:cxn ang="0">
                <a:pos x="connsiteX30639" y="connsiteY30639"/>
              </a:cxn>
              <a:cxn ang="0">
                <a:pos x="connsiteX30640" y="connsiteY30640"/>
              </a:cxn>
              <a:cxn ang="0">
                <a:pos x="connsiteX30641" y="connsiteY30641"/>
              </a:cxn>
              <a:cxn ang="0">
                <a:pos x="connsiteX30642" y="connsiteY30642"/>
              </a:cxn>
              <a:cxn ang="0">
                <a:pos x="connsiteX30643" y="connsiteY30643"/>
              </a:cxn>
              <a:cxn ang="0">
                <a:pos x="connsiteX30644" y="connsiteY30644"/>
              </a:cxn>
              <a:cxn ang="0">
                <a:pos x="connsiteX30645" y="connsiteY30645"/>
              </a:cxn>
              <a:cxn ang="0">
                <a:pos x="connsiteX30646" y="connsiteY30646"/>
              </a:cxn>
              <a:cxn ang="0">
                <a:pos x="connsiteX30647" y="connsiteY30647"/>
              </a:cxn>
              <a:cxn ang="0">
                <a:pos x="connsiteX30648" y="connsiteY30648"/>
              </a:cxn>
              <a:cxn ang="0">
                <a:pos x="connsiteX30649" y="connsiteY30649"/>
              </a:cxn>
              <a:cxn ang="0">
                <a:pos x="connsiteX30650" y="connsiteY30650"/>
              </a:cxn>
              <a:cxn ang="0">
                <a:pos x="connsiteX30651" y="connsiteY30651"/>
              </a:cxn>
              <a:cxn ang="0">
                <a:pos x="connsiteX30652" y="connsiteY30652"/>
              </a:cxn>
              <a:cxn ang="0">
                <a:pos x="connsiteX30653" y="connsiteY30653"/>
              </a:cxn>
              <a:cxn ang="0">
                <a:pos x="connsiteX30654" y="connsiteY30654"/>
              </a:cxn>
              <a:cxn ang="0">
                <a:pos x="connsiteX30655" y="connsiteY30655"/>
              </a:cxn>
              <a:cxn ang="0">
                <a:pos x="connsiteX30656" y="connsiteY30656"/>
              </a:cxn>
              <a:cxn ang="0">
                <a:pos x="connsiteX30657" y="connsiteY30657"/>
              </a:cxn>
              <a:cxn ang="0">
                <a:pos x="connsiteX30658" y="connsiteY30658"/>
              </a:cxn>
              <a:cxn ang="0">
                <a:pos x="connsiteX30659" y="connsiteY30659"/>
              </a:cxn>
              <a:cxn ang="0">
                <a:pos x="connsiteX30660" y="connsiteY30660"/>
              </a:cxn>
              <a:cxn ang="0">
                <a:pos x="connsiteX30661" y="connsiteY30661"/>
              </a:cxn>
              <a:cxn ang="0">
                <a:pos x="connsiteX30662" y="connsiteY30662"/>
              </a:cxn>
              <a:cxn ang="0">
                <a:pos x="connsiteX30663" y="connsiteY30663"/>
              </a:cxn>
              <a:cxn ang="0">
                <a:pos x="connsiteX30664" y="connsiteY30664"/>
              </a:cxn>
              <a:cxn ang="0">
                <a:pos x="connsiteX30665" y="connsiteY30665"/>
              </a:cxn>
              <a:cxn ang="0">
                <a:pos x="connsiteX30666" y="connsiteY30666"/>
              </a:cxn>
              <a:cxn ang="0">
                <a:pos x="connsiteX30667" y="connsiteY30667"/>
              </a:cxn>
              <a:cxn ang="0">
                <a:pos x="connsiteX30668" y="connsiteY30668"/>
              </a:cxn>
              <a:cxn ang="0">
                <a:pos x="connsiteX30669" y="connsiteY30669"/>
              </a:cxn>
              <a:cxn ang="0">
                <a:pos x="connsiteX30670" y="connsiteY30670"/>
              </a:cxn>
              <a:cxn ang="0">
                <a:pos x="connsiteX30671" y="connsiteY30671"/>
              </a:cxn>
              <a:cxn ang="0">
                <a:pos x="connsiteX30672" y="connsiteY30672"/>
              </a:cxn>
            </a:cxnLst>
            <a:rect l="l" t="t" r="r" b="b"/>
            <a:pathLst>
              <a:path w="7283450" h="6857979">
                <a:moveTo>
                  <a:pt x="4262914" y="6783368"/>
                </a:moveTo>
                <a:lnTo>
                  <a:pt x="4264152" y="6783767"/>
                </a:lnTo>
                <a:lnTo>
                  <a:pt x="4265390" y="6784166"/>
                </a:lnTo>
                <a:lnTo>
                  <a:pt x="4266216" y="6784964"/>
                </a:lnTo>
                <a:lnTo>
                  <a:pt x="4268279" y="6786560"/>
                </a:lnTo>
                <a:lnTo>
                  <a:pt x="4269518" y="6786959"/>
                </a:lnTo>
                <a:lnTo>
                  <a:pt x="4271169" y="6787358"/>
                </a:lnTo>
                <a:lnTo>
                  <a:pt x="4270756" y="6790151"/>
                </a:lnTo>
                <a:lnTo>
                  <a:pt x="4271169" y="6794141"/>
                </a:lnTo>
                <a:lnTo>
                  <a:pt x="4271994" y="6797732"/>
                </a:lnTo>
                <a:lnTo>
                  <a:pt x="4273233" y="6801722"/>
                </a:lnTo>
                <a:lnTo>
                  <a:pt x="4275709" y="6810500"/>
                </a:lnTo>
                <a:lnTo>
                  <a:pt x="4278598" y="6820475"/>
                </a:lnTo>
                <a:lnTo>
                  <a:pt x="4280249" y="6825263"/>
                </a:lnTo>
                <a:lnTo>
                  <a:pt x="4281075" y="6830051"/>
                </a:lnTo>
                <a:lnTo>
                  <a:pt x="4281488" y="6834839"/>
                </a:lnTo>
                <a:lnTo>
                  <a:pt x="4281488" y="6840026"/>
                </a:lnTo>
                <a:lnTo>
                  <a:pt x="4280662" y="6844415"/>
                </a:lnTo>
                <a:lnTo>
                  <a:pt x="4279424" y="6849203"/>
                </a:lnTo>
                <a:lnTo>
                  <a:pt x="4276947" y="6853991"/>
                </a:lnTo>
                <a:lnTo>
                  <a:pt x="4274060" y="6857979"/>
                </a:lnTo>
                <a:lnTo>
                  <a:pt x="4274057" y="6857979"/>
                </a:lnTo>
                <a:lnTo>
                  <a:pt x="4271169" y="6854390"/>
                </a:lnTo>
                <a:lnTo>
                  <a:pt x="4267867" y="6850001"/>
                </a:lnTo>
                <a:lnTo>
                  <a:pt x="4266216" y="6846011"/>
                </a:lnTo>
                <a:lnTo>
                  <a:pt x="4264977" y="6841223"/>
                </a:lnTo>
                <a:lnTo>
                  <a:pt x="4263739" y="6836834"/>
                </a:lnTo>
                <a:lnTo>
                  <a:pt x="4263326" y="6831647"/>
                </a:lnTo>
                <a:lnTo>
                  <a:pt x="4262914" y="6822071"/>
                </a:lnTo>
                <a:lnTo>
                  <a:pt x="4263326" y="6812096"/>
                </a:lnTo>
                <a:lnTo>
                  <a:pt x="4263739" y="6801722"/>
                </a:lnTo>
                <a:lnTo>
                  <a:pt x="4263326" y="6797333"/>
                </a:lnTo>
                <a:lnTo>
                  <a:pt x="4263326" y="6792545"/>
                </a:lnTo>
                <a:lnTo>
                  <a:pt x="4262501" y="6788156"/>
                </a:lnTo>
                <a:lnTo>
                  <a:pt x="4260850" y="6783767"/>
                </a:lnTo>
                <a:close/>
                <a:moveTo>
                  <a:pt x="4227413" y="6680180"/>
                </a:moveTo>
                <a:lnTo>
                  <a:pt x="4232025" y="6684566"/>
                </a:lnTo>
                <a:lnTo>
                  <a:pt x="4235484" y="6688951"/>
                </a:lnTo>
                <a:lnTo>
                  <a:pt x="4238559" y="6693736"/>
                </a:lnTo>
                <a:lnTo>
                  <a:pt x="4241249" y="6698121"/>
                </a:lnTo>
                <a:lnTo>
                  <a:pt x="4243555" y="6703304"/>
                </a:lnTo>
                <a:lnTo>
                  <a:pt x="4245861" y="6708089"/>
                </a:lnTo>
                <a:lnTo>
                  <a:pt x="4247783" y="6713670"/>
                </a:lnTo>
                <a:lnTo>
                  <a:pt x="4249320" y="6719252"/>
                </a:lnTo>
                <a:lnTo>
                  <a:pt x="4252011" y="6730016"/>
                </a:lnTo>
                <a:lnTo>
                  <a:pt x="4255086" y="6741977"/>
                </a:lnTo>
                <a:lnTo>
                  <a:pt x="4257776" y="6754336"/>
                </a:lnTo>
                <a:lnTo>
                  <a:pt x="4260851" y="6767493"/>
                </a:lnTo>
                <a:lnTo>
                  <a:pt x="4258929" y="6761912"/>
                </a:lnTo>
                <a:lnTo>
                  <a:pt x="4256623" y="6756330"/>
                </a:lnTo>
                <a:lnTo>
                  <a:pt x="4253548" y="6751147"/>
                </a:lnTo>
                <a:lnTo>
                  <a:pt x="4250089" y="6745964"/>
                </a:lnTo>
                <a:lnTo>
                  <a:pt x="4242786" y="6735997"/>
                </a:lnTo>
                <a:lnTo>
                  <a:pt x="4235484" y="6726030"/>
                </a:lnTo>
                <a:lnTo>
                  <a:pt x="4232025" y="6720448"/>
                </a:lnTo>
                <a:lnTo>
                  <a:pt x="4229334" y="6715265"/>
                </a:lnTo>
                <a:lnTo>
                  <a:pt x="4227028" y="6710082"/>
                </a:lnTo>
                <a:lnTo>
                  <a:pt x="4225106" y="6704500"/>
                </a:lnTo>
                <a:lnTo>
                  <a:pt x="4224338" y="6698520"/>
                </a:lnTo>
                <a:lnTo>
                  <a:pt x="4224338" y="6695729"/>
                </a:lnTo>
                <a:lnTo>
                  <a:pt x="4224338" y="6692938"/>
                </a:lnTo>
                <a:lnTo>
                  <a:pt x="4224722" y="6689749"/>
                </a:lnTo>
                <a:lnTo>
                  <a:pt x="4225491" y="6686559"/>
                </a:lnTo>
                <a:lnTo>
                  <a:pt x="4226259" y="6683768"/>
                </a:lnTo>
                <a:close/>
                <a:moveTo>
                  <a:pt x="3816747" y="6272193"/>
                </a:moveTo>
                <a:lnTo>
                  <a:pt x="3819922" y="6272193"/>
                </a:lnTo>
                <a:lnTo>
                  <a:pt x="3822700" y="6272987"/>
                </a:lnTo>
                <a:lnTo>
                  <a:pt x="3825478" y="6274574"/>
                </a:lnTo>
                <a:lnTo>
                  <a:pt x="3827859" y="6276956"/>
                </a:lnTo>
                <a:lnTo>
                  <a:pt x="3828653" y="6278146"/>
                </a:lnTo>
                <a:lnTo>
                  <a:pt x="3829050" y="6279337"/>
                </a:lnTo>
                <a:lnTo>
                  <a:pt x="3829050" y="6280528"/>
                </a:lnTo>
                <a:lnTo>
                  <a:pt x="3829050" y="6282115"/>
                </a:lnTo>
                <a:lnTo>
                  <a:pt x="3827859" y="6283703"/>
                </a:lnTo>
                <a:lnTo>
                  <a:pt x="3826669" y="6284496"/>
                </a:lnTo>
                <a:lnTo>
                  <a:pt x="3825081" y="6284893"/>
                </a:lnTo>
                <a:lnTo>
                  <a:pt x="3824287" y="6284893"/>
                </a:lnTo>
                <a:lnTo>
                  <a:pt x="3823494" y="6284893"/>
                </a:lnTo>
                <a:lnTo>
                  <a:pt x="3822700" y="6284099"/>
                </a:lnTo>
                <a:lnTo>
                  <a:pt x="3821112" y="6282909"/>
                </a:lnTo>
                <a:lnTo>
                  <a:pt x="3817937" y="6278543"/>
                </a:lnTo>
                <a:lnTo>
                  <a:pt x="3815556" y="6276559"/>
                </a:lnTo>
                <a:lnTo>
                  <a:pt x="3814365" y="6276162"/>
                </a:lnTo>
                <a:lnTo>
                  <a:pt x="3813175" y="6275765"/>
                </a:lnTo>
                <a:lnTo>
                  <a:pt x="3813572" y="6274574"/>
                </a:lnTo>
                <a:lnTo>
                  <a:pt x="3814365" y="6273384"/>
                </a:lnTo>
                <a:lnTo>
                  <a:pt x="3815556" y="6272590"/>
                </a:lnTo>
                <a:close/>
                <a:moveTo>
                  <a:pt x="2644413" y="6265843"/>
                </a:moveTo>
                <a:lnTo>
                  <a:pt x="2645985" y="6265843"/>
                </a:lnTo>
                <a:lnTo>
                  <a:pt x="2646378" y="6266639"/>
                </a:lnTo>
                <a:lnTo>
                  <a:pt x="2646771" y="6267038"/>
                </a:lnTo>
                <a:lnTo>
                  <a:pt x="2647164" y="6268232"/>
                </a:lnTo>
                <a:lnTo>
                  <a:pt x="2647950" y="6272213"/>
                </a:lnTo>
                <a:lnTo>
                  <a:pt x="2642841" y="6286544"/>
                </a:lnTo>
                <a:lnTo>
                  <a:pt x="2638519" y="6300477"/>
                </a:lnTo>
                <a:lnTo>
                  <a:pt x="2633018" y="6313615"/>
                </a:lnTo>
                <a:lnTo>
                  <a:pt x="2627517" y="6326752"/>
                </a:lnTo>
                <a:lnTo>
                  <a:pt x="2616515" y="6353424"/>
                </a:lnTo>
                <a:lnTo>
                  <a:pt x="2604333" y="6382883"/>
                </a:lnTo>
                <a:lnTo>
                  <a:pt x="2601582" y="6390049"/>
                </a:lnTo>
                <a:lnTo>
                  <a:pt x="2599225" y="6397612"/>
                </a:lnTo>
                <a:lnTo>
                  <a:pt x="2595295" y="6412740"/>
                </a:lnTo>
                <a:lnTo>
                  <a:pt x="2590580" y="6428266"/>
                </a:lnTo>
                <a:lnTo>
                  <a:pt x="2588222" y="6435431"/>
                </a:lnTo>
                <a:lnTo>
                  <a:pt x="2585471" y="6443393"/>
                </a:lnTo>
                <a:lnTo>
                  <a:pt x="2581935" y="6452549"/>
                </a:lnTo>
                <a:lnTo>
                  <a:pt x="2577613" y="6462502"/>
                </a:lnTo>
                <a:lnTo>
                  <a:pt x="2572504" y="6471658"/>
                </a:lnTo>
                <a:lnTo>
                  <a:pt x="2567397" y="6480416"/>
                </a:lnTo>
                <a:lnTo>
                  <a:pt x="2557572" y="6498728"/>
                </a:lnTo>
                <a:lnTo>
                  <a:pt x="2552857" y="6507884"/>
                </a:lnTo>
                <a:lnTo>
                  <a:pt x="2548535" y="6517041"/>
                </a:lnTo>
                <a:lnTo>
                  <a:pt x="2539104" y="6537343"/>
                </a:lnTo>
                <a:lnTo>
                  <a:pt x="2529280" y="6557646"/>
                </a:lnTo>
                <a:lnTo>
                  <a:pt x="2524565" y="6567201"/>
                </a:lnTo>
                <a:lnTo>
                  <a:pt x="2520635" y="6576755"/>
                </a:lnTo>
                <a:lnTo>
                  <a:pt x="2516706" y="6585911"/>
                </a:lnTo>
                <a:lnTo>
                  <a:pt x="2514348" y="6594271"/>
                </a:lnTo>
                <a:lnTo>
                  <a:pt x="2513169" y="6598252"/>
                </a:lnTo>
                <a:lnTo>
                  <a:pt x="2512776" y="6602631"/>
                </a:lnTo>
                <a:lnTo>
                  <a:pt x="2511991" y="6611389"/>
                </a:lnTo>
                <a:lnTo>
                  <a:pt x="2511599" y="6620147"/>
                </a:lnTo>
                <a:lnTo>
                  <a:pt x="2510812" y="6628507"/>
                </a:lnTo>
                <a:lnTo>
                  <a:pt x="2510419" y="6632488"/>
                </a:lnTo>
                <a:lnTo>
                  <a:pt x="2508847" y="6636469"/>
                </a:lnTo>
                <a:lnTo>
                  <a:pt x="2507669" y="6640052"/>
                </a:lnTo>
                <a:lnTo>
                  <a:pt x="2506096" y="6644033"/>
                </a:lnTo>
                <a:lnTo>
                  <a:pt x="2503739" y="6646819"/>
                </a:lnTo>
                <a:lnTo>
                  <a:pt x="2500595" y="6649606"/>
                </a:lnTo>
                <a:lnTo>
                  <a:pt x="2497059" y="6652393"/>
                </a:lnTo>
                <a:lnTo>
                  <a:pt x="2492344" y="6654781"/>
                </a:lnTo>
                <a:lnTo>
                  <a:pt x="2491164" y="6649606"/>
                </a:lnTo>
                <a:lnTo>
                  <a:pt x="2489986" y="6645227"/>
                </a:lnTo>
                <a:lnTo>
                  <a:pt x="2489593" y="6640052"/>
                </a:lnTo>
                <a:lnTo>
                  <a:pt x="2489200" y="6635275"/>
                </a:lnTo>
                <a:lnTo>
                  <a:pt x="2489200" y="6630099"/>
                </a:lnTo>
                <a:lnTo>
                  <a:pt x="2489593" y="6625322"/>
                </a:lnTo>
                <a:lnTo>
                  <a:pt x="2490772" y="6614574"/>
                </a:lnTo>
                <a:lnTo>
                  <a:pt x="2493129" y="6603825"/>
                </a:lnTo>
                <a:lnTo>
                  <a:pt x="2496274" y="6593475"/>
                </a:lnTo>
                <a:lnTo>
                  <a:pt x="2499809" y="6582726"/>
                </a:lnTo>
                <a:lnTo>
                  <a:pt x="2504132" y="6571580"/>
                </a:lnTo>
                <a:lnTo>
                  <a:pt x="2508454" y="6560831"/>
                </a:lnTo>
                <a:lnTo>
                  <a:pt x="2513562" y="6549684"/>
                </a:lnTo>
                <a:lnTo>
                  <a:pt x="2523779" y="6528187"/>
                </a:lnTo>
                <a:lnTo>
                  <a:pt x="2533603" y="6507088"/>
                </a:lnTo>
                <a:lnTo>
                  <a:pt x="2538318" y="6497136"/>
                </a:lnTo>
                <a:lnTo>
                  <a:pt x="2541854" y="6486786"/>
                </a:lnTo>
                <a:lnTo>
                  <a:pt x="2548535" y="6469269"/>
                </a:lnTo>
                <a:lnTo>
                  <a:pt x="2554429" y="6452151"/>
                </a:lnTo>
                <a:lnTo>
                  <a:pt x="2560717" y="6435829"/>
                </a:lnTo>
                <a:lnTo>
                  <a:pt x="2563466" y="6427469"/>
                </a:lnTo>
                <a:lnTo>
                  <a:pt x="2567003" y="6419906"/>
                </a:lnTo>
                <a:lnTo>
                  <a:pt x="2570932" y="6412342"/>
                </a:lnTo>
                <a:lnTo>
                  <a:pt x="2575255" y="6404778"/>
                </a:lnTo>
                <a:lnTo>
                  <a:pt x="2584293" y="6390447"/>
                </a:lnTo>
                <a:lnTo>
                  <a:pt x="2592937" y="6376912"/>
                </a:lnTo>
                <a:lnTo>
                  <a:pt x="2597653" y="6370144"/>
                </a:lnTo>
                <a:lnTo>
                  <a:pt x="2601190" y="6362978"/>
                </a:lnTo>
                <a:lnTo>
                  <a:pt x="2602368" y="6359793"/>
                </a:lnTo>
                <a:lnTo>
                  <a:pt x="2603547" y="6356211"/>
                </a:lnTo>
                <a:lnTo>
                  <a:pt x="2604726" y="6349443"/>
                </a:lnTo>
                <a:lnTo>
                  <a:pt x="2605512" y="6342675"/>
                </a:lnTo>
                <a:lnTo>
                  <a:pt x="2606298" y="6339093"/>
                </a:lnTo>
                <a:lnTo>
                  <a:pt x="2607476" y="6335908"/>
                </a:lnTo>
                <a:lnTo>
                  <a:pt x="2611800" y="6326752"/>
                </a:lnTo>
                <a:lnTo>
                  <a:pt x="2616515" y="6317994"/>
                </a:lnTo>
                <a:lnTo>
                  <a:pt x="2626731" y="6300477"/>
                </a:lnTo>
                <a:lnTo>
                  <a:pt x="2632232" y="6292117"/>
                </a:lnTo>
                <a:lnTo>
                  <a:pt x="2636948" y="6283359"/>
                </a:lnTo>
                <a:lnTo>
                  <a:pt x="2641270" y="6274601"/>
                </a:lnTo>
                <a:close/>
                <a:moveTo>
                  <a:pt x="5949504" y="6126143"/>
                </a:moveTo>
                <a:lnTo>
                  <a:pt x="5951240" y="6127620"/>
                </a:lnTo>
                <a:lnTo>
                  <a:pt x="5952629" y="6129097"/>
                </a:lnTo>
                <a:lnTo>
                  <a:pt x="5954018" y="6131312"/>
                </a:lnTo>
                <a:lnTo>
                  <a:pt x="5954713" y="6133527"/>
                </a:lnTo>
                <a:lnTo>
                  <a:pt x="5954713" y="6135742"/>
                </a:lnTo>
                <a:lnTo>
                  <a:pt x="5954713" y="6137588"/>
                </a:lnTo>
                <a:lnTo>
                  <a:pt x="5954018" y="6140172"/>
                </a:lnTo>
                <a:lnTo>
                  <a:pt x="5952282" y="6142018"/>
                </a:lnTo>
                <a:lnTo>
                  <a:pt x="5950546" y="6140542"/>
                </a:lnTo>
                <a:lnTo>
                  <a:pt x="5948809" y="6139803"/>
                </a:lnTo>
                <a:lnTo>
                  <a:pt x="5946726" y="6139065"/>
                </a:lnTo>
                <a:lnTo>
                  <a:pt x="5943947" y="6139065"/>
                </a:lnTo>
                <a:lnTo>
                  <a:pt x="5943600" y="6136111"/>
                </a:lnTo>
                <a:lnTo>
                  <a:pt x="5943947" y="6134265"/>
                </a:lnTo>
                <a:lnTo>
                  <a:pt x="5944989" y="6132789"/>
                </a:lnTo>
                <a:lnTo>
                  <a:pt x="5946378" y="6131681"/>
                </a:lnTo>
                <a:lnTo>
                  <a:pt x="5947420" y="6130943"/>
                </a:lnTo>
                <a:lnTo>
                  <a:pt x="5948462" y="6129466"/>
                </a:lnTo>
                <a:lnTo>
                  <a:pt x="5949504" y="6128358"/>
                </a:lnTo>
                <a:close/>
                <a:moveTo>
                  <a:pt x="5908675" y="6059468"/>
                </a:moveTo>
                <a:lnTo>
                  <a:pt x="5913040" y="6060641"/>
                </a:lnTo>
                <a:lnTo>
                  <a:pt x="5918994" y="6062987"/>
                </a:lnTo>
                <a:lnTo>
                  <a:pt x="5926534" y="6066114"/>
                </a:lnTo>
                <a:lnTo>
                  <a:pt x="5934075" y="6069633"/>
                </a:lnTo>
                <a:lnTo>
                  <a:pt x="5942013" y="6074716"/>
                </a:lnTo>
                <a:lnTo>
                  <a:pt x="5945187" y="6077061"/>
                </a:lnTo>
                <a:lnTo>
                  <a:pt x="5948759" y="6080189"/>
                </a:lnTo>
                <a:lnTo>
                  <a:pt x="5951141" y="6082926"/>
                </a:lnTo>
                <a:lnTo>
                  <a:pt x="5953125" y="6086053"/>
                </a:lnTo>
                <a:lnTo>
                  <a:pt x="5955109" y="6089181"/>
                </a:lnTo>
                <a:lnTo>
                  <a:pt x="5956300" y="6092308"/>
                </a:lnTo>
                <a:lnTo>
                  <a:pt x="5956300" y="6094654"/>
                </a:lnTo>
                <a:lnTo>
                  <a:pt x="5955903" y="6097391"/>
                </a:lnTo>
                <a:lnTo>
                  <a:pt x="5954713" y="6101691"/>
                </a:lnTo>
                <a:lnTo>
                  <a:pt x="5953125" y="6106383"/>
                </a:lnTo>
                <a:lnTo>
                  <a:pt x="5952728" y="6109120"/>
                </a:lnTo>
                <a:lnTo>
                  <a:pt x="5952728" y="6111856"/>
                </a:lnTo>
                <a:lnTo>
                  <a:pt x="5948759" y="6110292"/>
                </a:lnTo>
                <a:lnTo>
                  <a:pt x="5944394" y="6108729"/>
                </a:lnTo>
                <a:lnTo>
                  <a:pt x="5940822" y="6106383"/>
                </a:lnTo>
                <a:lnTo>
                  <a:pt x="5937647" y="6103646"/>
                </a:lnTo>
                <a:lnTo>
                  <a:pt x="5934075" y="6100519"/>
                </a:lnTo>
                <a:lnTo>
                  <a:pt x="5931297" y="6097782"/>
                </a:lnTo>
                <a:lnTo>
                  <a:pt x="5928915" y="6094263"/>
                </a:lnTo>
                <a:lnTo>
                  <a:pt x="5926137" y="6090745"/>
                </a:lnTo>
                <a:lnTo>
                  <a:pt x="5921772" y="6083317"/>
                </a:lnTo>
                <a:lnTo>
                  <a:pt x="5917009" y="6075497"/>
                </a:lnTo>
                <a:close/>
                <a:moveTo>
                  <a:pt x="2598683" y="6027718"/>
                </a:moveTo>
                <a:lnTo>
                  <a:pt x="2599915" y="6030586"/>
                </a:lnTo>
                <a:lnTo>
                  <a:pt x="2600326" y="6033044"/>
                </a:lnTo>
                <a:lnTo>
                  <a:pt x="2600326" y="6035092"/>
                </a:lnTo>
                <a:lnTo>
                  <a:pt x="2599505" y="6037960"/>
                </a:lnTo>
                <a:lnTo>
                  <a:pt x="2598683" y="6040418"/>
                </a:lnTo>
                <a:lnTo>
                  <a:pt x="2597042" y="6042467"/>
                </a:lnTo>
                <a:lnTo>
                  <a:pt x="2593346" y="6047383"/>
                </a:lnTo>
                <a:lnTo>
                  <a:pt x="2584724" y="6056396"/>
                </a:lnTo>
                <a:lnTo>
                  <a:pt x="2581440" y="6060902"/>
                </a:lnTo>
                <a:lnTo>
                  <a:pt x="2580208" y="6063360"/>
                </a:lnTo>
                <a:lnTo>
                  <a:pt x="2579387" y="6065818"/>
                </a:lnTo>
                <a:lnTo>
                  <a:pt x="2577744" y="6062541"/>
                </a:lnTo>
                <a:lnTo>
                  <a:pt x="2576514" y="6059263"/>
                </a:lnTo>
                <a:lnTo>
                  <a:pt x="2576514" y="6056805"/>
                </a:lnTo>
                <a:lnTo>
                  <a:pt x="2577335" y="6054347"/>
                </a:lnTo>
                <a:lnTo>
                  <a:pt x="2578155" y="6051480"/>
                </a:lnTo>
                <a:lnTo>
                  <a:pt x="2579387" y="6049431"/>
                </a:lnTo>
                <a:lnTo>
                  <a:pt x="2581440" y="6047383"/>
                </a:lnTo>
                <a:lnTo>
                  <a:pt x="2583083" y="6045334"/>
                </a:lnTo>
                <a:lnTo>
                  <a:pt x="2592525" y="6036731"/>
                </a:lnTo>
                <a:lnTo>
                  <a:pt x="2594167" y="6034273"/>
                </a:lnTo>
                <a:lnTo>
                  <a:pt x="2596631" y="6032225"/>
                </a:lnTo>
                <a:lnTo>
                  <a:pt x="2597862" y="6030176"/>
                </a:lnTo>
                <a:close/>
                <a:moveTo>
                  <a:pt x="6248775" y="5930880"/>
                </a:moveTo>
                <a:lnTo>
                  <a:pt x="6249958" y="5931277"/>
                </a:lnTo>
                <a:lnTo>
                  <a:pt x="6251142" y="5931674"/>
                </a:lnTo>
                <a:lnTo>
                  <a:pt x="6251931" y="5932468"/>
                </a:lnTo>
                <a:lnTo>
                  <a:pt x="6253114" y="5933658"/>
                </a:lnTo>
                <a:lnTo>
                  <a:pt x="6255086" y="5937230"/>
                </a:lnTo>
                <a:lnTo>
                  <a:pt x="6257847" y="5943977"/>
                </a:lnTo>
                <a:lnTo>
                  <a:pt x="6259030" y="5946755"/>
                </a:lnTo>
                <a:lnTo>
                  <a:pt x="6259819" y="5947946"/>
                </a:lnTo>
                <a:lnTo>
                  <a:pt x="6261003" y="5948740"/>
                </a:lnTo>
                <a:lnTo>
                  <a:pt x="6263764" y="5949930"/>
                </a:lnTo>
                <a:lnTo>
                  <a:pt x="6266525" y="5950724"/>
                </a:lnTo>
                <a:lnTo>
                  <a:pt x="6269286" y="5951518"/>
                </a:lnTo>
                <a:lnTo>
                  <a:pt x="6272836" y="5951915"/>
                </a:lnTo>
                <a:lnTo>
                  <a:pt x="6279147" y="5951915"/>
                </a:lnTo>
                <a:lnTo>
                  <a:pt x="6286247" y="5950724"/>
                </a:lnTo>
                <a:lnTo>
                  <a:pt x="6293741" y="5950327"/>
                </a:lnTo>
                <a:lnTo>
                  <a:pt x="6300841" y="5949930"/>
                </a:lnTo>
                <a:lnTo>
                  <a:pt x="6307547" y="5950327"/>
                </a:lnTo>
                <a:lnTo>
                  <a:pt x="6310702" y="5951518"/>
                </a:lnTo>
                <a:lnTo>
                  <a:pt x="6314252" y="5952311"/>
                </a:lnTo>
                <a:lnTo>
                  <a:pt x="6317408" y="5953502"/>
                </a:lnTo>
                <a:lnTo>
                  <a:pt x="6320169" y="5955486"/>
                </a:lnTo>
                <a:lnTo>
                  <a:pt x="6323324" y="5957868"/>
                </a:lnTo>
                <a:lnTo>
                  <a:pt x="6326480" y="5961043"/>
                </a:lnTo>
                <a:lnTo>
                  <a:pt x="6332397" y="5966599"/>
                </a:lnTo>
                <a:lnTo>
                  <a:pt x="6335552" y="5969774"/>
                </a:lnTo>
                <a:lnTo>
                  <a:pt x="6338708" y="5972155"/>
                </a:lnTo>
                <a:lnTo>
                  <a:pt x="6342258" y="5973743"/>
                </a:lnTo>
                <a:lnTo>
                  <a:pt x="6345808" y="5974933"/>
                </a:lnTo>
                <a:lnTo>
                  <a:pt x="6353696" y="5978108"/>
                </a:lnTo>
                <a:lnTo>
                  <a:pt x="6358035" y="5979299"/>
                </a:lnTo>
                <a:lnTo>
                  <a:pt x="6361585" y="5980886"/>
                </a:lnTo>
                <a:lnTo>
                  <a:pt x="6364741" y="5982871"/>
                </a:lnTo>
                <a:lnTo>
                  <a:pt x="6367107" y="5985649"/>
                </a:lnTo>
                <a:lnTo>
                  <a:pt x="6369474" y="5989618"/>
                </a:lnTo>
                <a:lnTo>
                  <a:pt x="6371446" y="5994777"/>
                </a:lnTo>
                <a:lnTo>
                  <a:pt x="6373419" y="6000333"/>
                </a:lnTo>
                <a:lnTo>
                  <a:pt x="6373813" y="6006286"/>
                </a:lnTo>
                <a:lnTo>
                  <a:pt x="6373813" y="6009461"/>
                </a:lnTo>
                <a:lnTo>
                  <a:pt x="6373813" y="6012636"/>
                </a:lnTo>
                <a:lnTo>
                  <a:pt x="6372630" y="6015018"/>
                </a:lnTo>
                <a:lnTo>
                  <a:pt x="6371841" y="6017796"/>
                </a:lnTo>
                <a:lnTo>
                  <a:pt x="6370657" y="6020574"/>
                </a:lnTo>
                <a:lnTo>
                  <a:pt x="6368685" y="6022558"/>
                </a:lnTo>
                <a:lnTo>
                  <a:pt x="6366713" y="6024146"/>
                </a:lnTo>
                <a:lnTo>
                  <a:pt x="6363952" y="6025336"/>
                </a:lnTo>
                <a:lnTo>
                  <a:pt x="6361980" y="6026130"/>
                </a:lnTo>
                <a:lnTo>
                  <a:pt x="6360008" y="6026130"/>
                </a:lnTo>
                <a:lnTo>
                  <a:pt x="6355274" y="6026130"/>
                </a:lnTo>
                <a:lnTo>
                  <a:pt x="6349752" y="6025336"/>
                </a:lnTo>
                <a:lnTo>
                  <a:pt x="6343835" y="6024146"/>
                </a:lnTo>
                <a:lnTo>
                  <a:pt x="6331608" y="6020971"/>
                </a:lnTo>
                <a:lnTo>
                  <a:pt x="6325691" y="6019780"/>
                </a:lnTo>
                <a:lnTo>
                  <a:pt x="6320169" y="6018590"/>
                </a:lnTo>
                <a:lnTo>
                  <a:pt x="6311886" y="6018590"/>
                </a:lnTo>
                <a:lnTo>
                  <a:pt x="6303602" y="6018590"/>
                </a:lnTo>
                <a:lnTo>
                  <a:pt x="6289008" y="6019780"/>
                </a:lnTo>
                <a:lnTo>
                  <a:pt x="6281908" y="6019780"/>
                </a:lnTo>
                <a:lnTo>
                  <a:pt x="6275597" y="6018986"/>
                </a:lnTo>
                <a:lnTo>
                  <a:pt x="6272836" y="6018590"/>
                </a:lnTo>
                <a:lnTo>
                  <a:pt x="6269680" y="6017796"/>
                </a:lnTo>
                <a:lnTo>
                  <a:pt x="6266919" y="6017002"/>
                </a:lnTo>
                <a:lnTo>
                  <a:pt x="6264158" y="6015415"/>
                </a:lnTo>
                <a:lnTo>
                  <a:pt x="6264553" y="6013033"/>
                </a:lnTo>
                <a:lnTo>
                  <a:pt x="6263764" y="6011446"/>
                </a:lnTo>
                <a:lnTo>
                  <a:pt x="6262975" y="6009461"/>
                </a:lnTo>
                <a:lnTo>
                  <a:pt x="6261003" y="6008668"/>
                </a:lnTo>
                <a:lnTo>
                  <a:pt x="6263369" y="6003508"/>
                </a:lnTo>
                <a:lnTo>
                  <a:pt x="6264553" y="5997555"/>
                </a:lnTo>
                <a:lnTo>
                  <a:pt x="6265342" y="5992396"/>
                </a:lnTo>
                <a:lnTo>
                  <a:pt x="6265342" y="5987633"/>
                </a:lnTo>
                <a:lnTo>
                  <a:pt x="6264947" y="5982474"/>
                </a:lnTo>
                <a:lnTo>
                  <a:pt x="6264158" y="5978108"/>
                </a:lnTo>
                <a:lnTo>
                  <a:pt x="6262975" y="5973346"/>
                </a:lnTo>
                <a:lnTo>
                  <a:pt x="6261003" y="5968980"/>
                </a:lnTo>
                <a:lnTo>
                  <a:pt x="6257453" y="5959852"/>
                </a:lnTo>
                <a:lnTo>
                  <a:pt x="6253114" y="5950724"/>
                </a:lnTo>
                <a:lnTo>
                  <a:pt x="6249169" y="5941596"/>
                </a:lnTo>
                <a:lnTo>
                  <a:pt x="6247197" y="5936833"/>
                </a:lnTo>
                <a:lnTo>
                  <a:pt x="6245225" y="5932071"/>
                </a:lnTo>
                <a:lnTo>
                  <a:pt x="6247197" y="5931277"/>
                </a:lnTo>
                <a:close/>
                <a:moveTo>
                  <a:pt x="6285298" y="5891193"/>
                </a:moveTo>
                <a:lnTo>
                  <a:pt x="6288761" y="5891619"/>
                </a:lnTo>
                <a:lnTo>
                  <a:pt x="6291071" y="5892471"/>
                </a:lnTo>
                <a:lnTo>
                  <a:pt x="6293380" y="5894175"/>
                </a:lnTo>
                <a:lnTo>
                  <a:pt x="6294919" y="5895878"/>
                </a:lnTo>
                <a:lnTo>
                  <a:pt x="6296458" y="5898008"/>
                </a:lnTo>
                <a:lnTo>
                  <a:pt x="6297228" y="5901415"/>
                </a:lnTo>
                <a:lnTo>
                  <a:pt x="6297613" y="5904823"/>
                </a:lnTo>
                <a:lnTo>
                  <a:pt x="6297613" y="5908656"/>
                </a:lnTo>
                <a:lnTo>
                  <a:pt x="6294534" y="5908656"/>
                </a:lnTo>
                <a:lnTo>
                  <a:pt x="6291840" y="5907804"/>
                </a:lnTo>
                <a:lnTo>
                  <a:pt x="6289531" y="5906527"/>
                </a:lnTo>
                <a:lnTo>
                  <a:pt x="6287222" y="5904823"/>
                </a:lnTo>
                <a:lnTo>
                  <a:pt x="6286068" y="5902693"/>
                </a:lnTo>
                <a:lnTo>
                  <a:pt x="6284913" y="5899286"/>
                </a:lnTo>
                <a:lnTo>
                  <a:pt x="6284913" y="5895878"/>
                </a:lnTo>
                <a:close/>
                <a:moveTo>
                  <a:pt x="3161024" y="5884843"/>
                </a:moveTo>
                <a:lnTo>
                  <a:pt x="3162599" y="5884843"/>
                </a:lnTo>
                <a:lnTo>
                  <a:pt x="3162599" y="5887610"/>
                </a:lnTo>
                <a:lnTo>
                  <a:pt x="3162204" y="5889587"/>
                </a:lnTo>
                <a:lnTo>
                  <a:pt x="3161024" y="5892354"/>
                </a:lnTo>
                <a:lnTo>
                  <a:pt x="3160632" y="5893540"/>
                </a:lnTo>
                <a:lnTo>
                  <a:pt x="3160632" y="5894726"/>
                </a:lnTo>
                <a:lnTo>
                  <a:pt x="3161418" y="5895912"/>
                </a:lnTo>
                <a:lnTo>
                  <a:pt x="3162599" y="5897888"/>
                </a:lnTo>
                <a:lnTo>
                  <a:pt x="3163778" y="5897493"/>
                </a:lnTo>
                <a:lnTo>
                  <a:pt x="3164564" y="5897098"/>
                </a:lnTo>
                <a:lnTo>
                  <a:pt x="3164564" y="5896702"/>
                </a:lnTo>
                <a:lnTo>
                  <a:pt x="3164564" y="5896307"/>
                </a:lnTo>
                <a:lnTo>
                  <a:pt x="3163778" y="5895121"/>
                </a:lnTo>
                <a:lnTo>
                  <a:pt x="3162599" y="5894726"/>
                </a:lnTo>
                <a:lnTo>
                  <a:pt x="3164564" y="5893145"/>
                </a:lnTo>
                <a:lnTo>
                  <a:pt x="3166531" y="5892354"/>
                </a:lnTo>
                <a:lnTo>
                  <a:pt x="3168891" y="5891959"/>
                </a:lnTo>
                <a:lnTo>
                  <a:pt x="3170858" y="5891563"/>
                </a:lnTo>
                <a:lnTo>
                  <a:pt x="3174398" y="5891959"/>
                </a:lnTo>
                <a:lnTo>
                  <a:pt x="3178724" y="5893145"/>
                </a:lnTo>
                <a:lnTo>
                  <a:pt x="3182264" y="5893540"/>
                </a:lnTo>
                <a:lnTo>
                  <a:pt x="3184231" y="5893935"/>
                </a:lnTo>
                <a:lnTo>
                  <a:pt x="3185804" y="5893540"/>
                </a:lnTo>
                <a:lnTo>
                  <a:pt x="3187378" y="5893145"/>
                </a:lnTo>
                <a:lnTo>
                  <a:pt x="3188558" y="5891959"/>
                </a:lnTo>
                <a:lnTo>
                  <a:pt x="3189738" y="5889982"/>
                </a:lnTo>
                <a:lnTo>
                  <a:pt x="3190524" y="5888006"/>
                </a:lnTo>
                <a:lnTo>
                  <a:pt x="3191312" y="5892354"/>
                </a:lnTo>
                <a:lnTo>
                  <a:pt x="3192884" y="5895517"/>
                </a:lnTo>
                <a:lnTo>
                  <a:pt x="3194064" y="5898284"/>
                </a:lnTo>
                <a:lnTo>
                  <a:pt x="3195244" y="5901842"/>
                </a:lnTo>
                <a:lnTo>
                  <a:pt x="3195638" y="5905795"/>
                </a:lnTo>
                <a:lnTo>
                  <a:pt x="3195244" y="5912120"/>
                </a:lnTo>
                <a:lnTo>
                  <a:pt x="3193671" y="5920026"/>
                </a:lnTo>
                <a:lnTo>
                  <a:pt x="3190524" y="5931490"/>
                </a:lnTo>
                <a:lnTo>
                  <a:pt x="3188951" y="5931490"/>
                </a:lnTo>
                <a:lnTo>
                  <a:pt x="3187771" y="5931094"/>
                </a:lnTo>
                <a:lnTo>
                  <a:pt x="3186591" y="5930699"/>
                </a:lnTo>
                <a:lnTo>
                  <a:pt x="3185804" y="5930304"/>
                </a:lnTo>
                <a:lnTo>
                  <a:pt x="3183444" y="5928722"/>
                </a:lnTo>
                <a:lnTo>
                  <a:pt x="3182659" y="5928327"/>
                </a:lnTo>
                <a:lnTo>
                  <a:pt x="3181478" y="5928327"/>
                </a:lnTo>
                <a:lnTo>
                  <a:pt x="3181871" y="5938605"/>
                </a:lnTo>
                <a:lnTo>
                  <a:pt x="3181871" y="5943744"/>
                </a:lnTo>
                <a:lnTo>
                  <a:pt x="3181871" y="5948488"/>
                </a:lnTo>
                <a:lnTo>
                  <a:pt x="3181084" y="5950860"/>
                </a:lnTo>
                <a:lnTo>
                  <a:pt x="3180692" y="5952836"/>
                </a:lnTo>
                <a:lnTo>
                  <a:pt x="3179511" y="5954813"/>
                </a:lnTo>
                <a:lnTo>
                  <a:pt x="3178331" y="5956394"/>
                </a:lnTo>
                <a:lnTo>
                  <a:pt x="3176758" y="5957975"/>
                </a:lnTo>
                <a:lnTo>
                  <a:pt x="3174398" y="5959557"/>
                </a:lnTo>
                <a:lnTo>
                  <a:pt x="3172038" y="5960742"/>
                </a:lnTo>
                <a:lnTo>
                  <a:pt x="3168891" y="5961533"/>
                </a:lnTo>
                <a:lnTo>
                  <a:pt x="3168891" y="5965881"/>
                </a:lnTo>
                <a:lnTo>
                  <a:pt x="3168104" y="5970625"/>
                </a:lnTo>
                <a:lnTo>
                  <a:pt x="3166531" y="5974183"/>
                </a:lnTo>
                <a:lnTo>
                  <a:pt x="3164958" y="5977345"/>
                </a:lnTo>
                <a:lnTo>
                  <a:pt x="3163778" y="5978531"/>
                </a:lnTo>
                <a:lnTo>
                  <a:pt x="3162599" y="5979717"/>
                </a:lnTo>
                <a:lnTo>
                  <a:pt x="3161024" y="5980508"/>
                </a:lnTo>
                <a:lnTo>
                  <a:pt x="3159451" y="5981298"/>
                </a:lnTo>
                <a:lnTo>
                  <a:pt x="3157484" y="5981694"/>
                </a:lnTo>
                <a:lnTo>
                  <a:pt x="3155125" y="5981694"/>
                </a:lnTo>
                <a:lnTo>
                  <a:pt x="3153158" y="5981694"/>
                </a:lnTo>
                <a:lnTo>
                  <a:pt x="3150405" y="5981298"/>
                </a:lnTo>
                <a:lnTo>
                  <a:pt x="3151585" y="5979322"/>
                </a:lnTo>
                <a:lnTo>
                  <a:pt x="3152765" y="5977345"/>
                </a:lnTo>
                <a:lnTo>
                  <a:pt x="3153158" y="5974578"/>
                </a:lnTo>
                <a:lnTo>
                  <a:pt x="3153551" y="5971416"/>
                </a:lnTo>
                <a:lnTo>
                  <a:pt x="3151979" y="5973788"/>
                </a:lnTo>
                <a:lnTo>
                  <a:pt x="3149225" y="5976159"/>
                </a:lnTo>
                <a:lnTo>
                  <a:pt x="3146865" y="5978136"/>
                </a:lnTo>
                <a:lnTo>
                  <a:pt x="3144111" y="5979717"/>
                </a:lnTo>
                <a:lnTo>
                  <a:pt x="3140572" y="5980903"/>
                </a:lnTo>
                <a:lnTo>
                  <a:pt x="3137425" y="5981694"/>
                </a:lnTo>
                <a:lnTo>
                  <a:pt x="3129951" y="5982880"/>
                </a:lnTo>
                <a:lnTo>
                  <a:pt x="3122871" y="5983275"/>
                </a:lnTo>
                <a:lnTo>
                  <a:pt x="3116185" y="5982880"/>
                </a:lnTo>
                <a:lnTo>
                  <a:pt x="3110678" y="5982484"/>
                </a:lnTo>
                <a:lnTo>
                  <a:pt x="3106745" y="5981298"/>
                </a:lnTo>
                <a:lnTo>
                  <a:pt x="3105958" y="5980903"/>
                </a:lnTo>
                <a:lnTo>
                  <a:pt x="3105565" y="5980508"/>
                </a:lnTo>
                <a:lnTo>
                  <a:pt x="3108711" y="5979322"/>
                </a:lnTo>
                <a:lnTo>
                  <a:pt x="3109105" y="5978927"/>
                </a:lnTo>
                <a:lnTo>
                  <a:pt x="3108318" y="5978927"/>
                </a:lnTo>
                <a:lnTo>
                  <a:pt x="3106351" y="5979322"/>
                </a:lnTo>
                <a:lnTo>
                  <a:pt x="3105565" y="5980113"/>
                </a:lnTo>
                <a:lnTo>
                  <a:pt x="3105565" y="5980508"/>
                </a:lnTo>
                <a:lnTo>
                  <a:pt x="3103598" y="5981298"/>
                </a:lnTo>
                <a:lnTo>
                  <a:pt x="3100452" y="5982089"/>
                </a:lnTo>
                <a:lnTo>
                  <a:pt x="3096518" y="5982089"/>
                </a:lnTo>
                <a:lnTo>
                  <a:pt x="3088651" y="5980903"/>
                </a:lnTo>
                <a:lnTo>
                  <a:pt x="3085111" y="5980903"/>
                </a:lnTo>
                <a:lnTo>
                  <a:pt x="3081178" y="5981298"/>
                </a:lnTo>
                <a:lnTo>
                  <a:pt x="3079605" y="5981694"/>
                </a:lnTo>
                <a:lnTo>
                  <a:pt x="3078425" y="5982089"/>
                </a:lnTo>
                <a:lnTo>
                  <a:pt x="3076851" y="5983275"/>
                </a:lnTo>
                <a:lnTo>
                  <a:pt x="3075671" y="5984856"/>
                </a:lnTo>
                <a:lnTo>
                  <a:pt x="3076458" y="5982089"/>
                </a:lnTo>
                <a:lnTo>
                  <a:pt x="3076458" y="5980903"/>
                </a:lnTo>
                <a:lnTo>
                  <a:pt x="3076458" y="5980113"/>
                </a:lnTo>
                <a:lnTo>
                  <a:pt x="3076065" y="5979717"/>
                </a:lnTo>
                <a:lnTo>
                  <a:pt x="3075278" y="5978927"/>
                </a:lnTo>
                <a:lnTo>
                  <a:pt x="3072918" y="5978531"/>
                </a:lnTo>
                <a:lnTo>
                  <a:pt x="3070165" y="5978531"/>
                </a:lnTo>
                <a:lnTo>
                  <a:pt x="3067018" y="5978927"/>
                </a:lnTo>
                <a:lnTo>
                  <a:pt x="3058758" y="5980508"/>
                </a:lnTo>
                <a:lnTo>
                  <a:pt x="3048925" y="5982089"/>
                </a:lnTo>
                <a:lnTo>
                  <a:pt x="3043418" y="5982484"/>
                </a:lnTo>
                <a:lnTo>
                  <a:pt x="3038305" y="5982880"/>
                </a:lnTo>
                <a:lnTo>
                  <a:pt x="3033586" y="5982484"/>
                </a:lnTo>
                <a:lnTo>
                  <a:pt x="3028471" y="5981694"/>
                </a:lnTo>
                <a:lnTo>
                  <a:pt x="3024145" y="5980508"/>
                </a:lnTo>
                <a:lnTo>
                  <a:pt x="3021391" y="5979322"/>
                </a:lnTo>
                <a:lnTo>
                  <a:pt x="3019425" y="5978136"/>
                </a:lnTo>
                <a:lnTo>
                  <a:pt x="3019425" y="5977345"/>
                </a:lnTo>
                <a:lnTo>
                  <a:pt x="3019818" y="5976555"/>
                </a:lnTo>
                <a:lnTo>
                  <a:pt x="3020605" y="5974578"/>
                </a:lnTo>
                <a:lnTo>
                  <a:pt x="3022178" y="5972997"/>
                </a:lnTo>
                <a:lnTo>
                  <a:pt x="3024145" y="5971811"/>
                </a:lnTo>
                <a:lnTo>
                  <a:pt x="3025325" y="5970625"/>
                </a:lnTo>
                <a:lnTo>
                  <a:pt x="3025718" y="5969835"/>
                </a:lnTo>
                <a:lnTo>
                  <a:pt x="3025718" y="5969439"/>
                </a:lnTo>
                <a:lnTo>
                  <a:pt x="3025325" y="5969044"/>
                </a:lnTo>
                <a:lnTo>
                  <a:pt x="3022966" y="5968253"/>
                </a:lnTo>
                <a:lnTo>
                  <a:pt x="3028078" y="5965881"/>
                </a:lnTo>
                <a:lnTo>
                  <a:pt x="3030045" y="5965091"/>
                </a:lnTo>
                <a:lnTo>
                  <a:pt x="3032011" y="5963905"/>
                </a:lnTo>
                <a:lnTo>
                  <a:pt x="3032798" y="5962719"/>
                </a:lnTo>
                <a:lnTo>
                  <a:pt x="3033191" y="5960347"/>
                </a:lnTo>
                <a:lnTo>
                  <a:pt x="3032798" y="5956394"/>
                </a:lnTo>
                <a:lnTo>
                  <a:pt x="3032405" y="5951650"/>
                </a:lnTo>
                <a:lnTo>
                  <a:pt x="3035551" y="5951650"/>
                </a:lnTo>
                <a:lnTo>
                  <a:pt x="3037911" y="5951255"/>
                </a:lnTo>
                <a:lnTo>
                  <a:pt x="3040665" y="5950069"/>
                </a:lnTo>
                <a:lnTo>
                  <a:pt x="3042631" y="5949279"/>
                </a:lnTo>
                <a:lnTo>
                  <a:pt x="3044598" y="5948488"/>
                </a:lnTo>
                <a:lnTo>
                  <a:pt x="3046565" y="5948488"/>
                </a:lnTo>
                <a:lnTo>
                  <a:pt x="3048531" y="5949279"/>
                </a:lnTo>
                <a:lnTo>
                  <a:pt x="3050891" y="5951650"/>
                </a:lnTo>
                <a:lnTo>
                  <a:pt x="3050105" y="5948488"/>
                </a:lnTo>
                <a:lnTo>
                  <a:pt x="3048925" y="5946907"/>
                </a:lnTo>
                <a:lnTo>
                  <a:pt x="3047351" y="5945721"/>
                </a:lnTo>
                <a:lnTo>
                  <a:pt x="3046171" y="5945325"/>
                </a:lnTo>
                <a:lnTo>
                  <a:pt x="3045778" y="5944930"/>
                </a:lnTo>
                <a:lnTo>
                  <a:pt x="3046171" y="5944535"/>
                </a:lnTo>
                <a:lnTo>
                  <a:pt x="3050891" y="5941372"/>
                </a:lnTo>
                <a:lnTo>
                  <a:pt x="3052465" y="5939791"/>
                </a:lnTo>
                <a:lnTo>
                  <a:pt x="3053646" y="5938210"/>
                </a:lnTo>
                <a:lnTo>
                  <a:pt x="3054825" y="5936233"/>
                </a:lnTo>
                <a:lnTo>
                  <a:pt x="3055218" y="5934257"/>
                </a:lnTo>
                <a:lnTo>
                  <a:pt x="3056005" y="5930304"/>
                </a:lnTo>
                <a:lnTo>
                  <a:pt x="3056398" y="5928722"/>
                </a:lnTo>
                <a:lnTo>
                  <a:pt x="3057185" y="5928327"/>
                </a:lnTo>
                <a:lnTo>
                  <a:pt x="3057971" y="5927932"/>
                </a:lnTo>
                <a:lnTo>
                  <a:pt x="3058365" y="5928327"/>
                </a:lnTo>
                <a:lnTo>
                  <a:pt x="3059151" y="5929118"/>
                </a:lnTo>
                <a:lnTo>
                  <a:pt x="3059545" y="5930304"/>
                </a:lnTo>
                <a:lnTo>
                  <a:pt x="3060332" y="5935047"/>
                </a:lnTo>
                <a:lnTo>
                  <a:pt x="3061905" y="5934652"/>
                </a:lnTo>
                <a:lnTo>
                  <a:pt x="3063086" y="5934257"/>
                </a:lnTo>
                <a:lnTo>
                  <a:pt x="3064265" y="5932676"/>
                </a:lnTo>
                <a:lnTo>
                  <a:pt x="3065445" y="5931490"/>
                </a:lnTo>
                <a:lnTo>
                  <a:pt x="3066625" y="5928327"/>
                </a:lnTo>
                <a:lnTo>
                  <a:pt x="3067805" y="5924374"/>
                </a:lnTo>
                <a:lnTo>
                  <a:pt x="3068985" y="5921212"/>
                </a:lnTo>
                <a:lnTo>
                  <a:pt x="3069378" y="5919630"/>
                </a:lnTo>
                <a:lnTo>
                  <a:pt x="3070165" y="5918840"/>
                </a:lnTo>
                <a:lnTo>
                  <a:pt x="3071345" y="5918049"/>
                </a:lnTo>
                <a:lnTo>
                  <a:pt x="3072131" y="5917654"/>
                </a:lnTo>
                <a:lnTo>
                  <a:pt x="3074098" y="5917654"/>
                </a:lnTo>
                <a:lnTo>
                  <a:pt x="3075671" y="5918049"/>
                </a:lnTo>
                <a:lnTo>
                  <a:pt x="3075671" y="5920026"/>
                </a:lnTo>
                <a:lnTo>
                  <a:pt x="3075278" y="5921607"/>
                </a:lnTo>
                <a:lnTo>
                  <a:pt x="3074098" y="5924374"/>
                </a:lnTo>
                <a:lnTo>
                  <a:pt x="3072525" y="5927537"/>
                </a:lnTo>
                <a:lnTo>
                  <a:pt x="3072525" y="5929118"/>
                </a:lnTo>
                <a:lnTo>
                  <a:pt x="3072525" y="5931490"/>
                </a:lnTo>
                <a:lnTo>
                  <a:pt x="3073311" y="5930304"/>
                </a:lnTo>
                <a:lnTo>
                  <a:pt x="3074491" y="5929118"/>
                </a:lnTo>
                <a:lnTo>
                  <a:pt x="3076065" y="5927141"/>
                </a:lnTo>
                <a:lnTo>
                  <a:pt x="3077245" y="5925955"/>
                </a:lnTo>
                <a:lnTo>
                  <a:pt x="3078425" y="5925165"/>
                </a:lnTo>
                <a:lnTo>
                  <a:pt x="3079605" y="5924374"/>
                </a:lnTo>
                <a:lnTo>
                  <a:pt x="3081571" y="5925165"/>
                </a:lnTo>
                <a:lnTo>
                  <a:pt x="3080392" y="5922793"/>
                </a:lnTo>
                <a:lnTo>
                  <a:pt x="3079605" y="5921212"/>
                </a:lnTo>
                <a:lnTo>
                  <a:pt x="3079211" y="5920026"/>
                </a:lnTo>
                <a:lnTo>
                  <a:pt x="3079605" y="5918444"/>
                </a:lnTo>
                <a:lnTo>
                  <a:pt x="3079998" y="5917654"/>
                </a:lnTo>
                <a:lnTo>
                  <a:pt x="3080392" y="5916073"/>
                </a:lnTo>
                <a:lnTo>
                  <a:pt x="3082359" y="5914887"/>
                </a:lnTo>
                <a:lnTo>
                  <a:pt x="3083538" y="5913701"/>
                </a:lnTo>
                <a:lnTo>
                  <a:pt x="3083931" y="5913305"/>
                </a:lnTo>
                <a:lnTo>
                  <a:pt x="3083931" y="5912910"/>
                </a:lnTo>
                <a:lnTo>
                  <a:pt x="3083538" y="5912515"/>
                </a:lnTo>
                <a:lnTo>
                  <a:pt x="3082359" y="5912120"/>
                </a:lnTo>
                <a:lnTo>
                  <a:pt x="3078818" y="5911329"/>
                </a:lnTo>
                <a:lnTo>
                  <a:pt x="3079605" y="5908957"/>
                </a:lnTo>
                <a:lnTo>
                  <a:pt x="3080392" y="5906981"/>
                </a:lnTo>
                <a:lnTo>
                  <a:pt x="3082359" y="5905795"/>
                </a:lnTo>
                <a:lnTo>
                  <a:pt x="3083538" y="5905399"/>
                </a:lnTo>
                <a:lnTo>
                  <a:pt x="3085111" y="5905004"/>
                </a:lnTo>
                <a:lnTo>
                  <a:pt x="3087078" y="5905399"/>
                </a:lnTo>
                <a:lnTo>
                  <a:pt x="3091011" y="5905795"/>
                </a:lnTo>
                <a:lnTo>
                  <a:pt x="3094945" y="5906585"/>
                </a:lnTo>
                <a:lnTo>
                  <a:pt x="3096518" y="5906981"/>
                </a:lnTo>
                <a:lnTo>
                  <a:pt x="3098091" y="5906585"/>
                </a:lnTo>
                <a:lnTo>
                  <a:pt x="3100058" y="5906190"/>
                </a:lnTo>
                <a:lnTo>
                  <a:pt x="3101631" y="5905399"/>
                </a:lnTo>
                <a:lnTo>
                  <a:pt x="3102811" y="5903818"/>
                </a:lnTo>
                <a:lnTo>
                  <a:pt x="3103598" y="5901446"/>
                </a:lnTo>
                <a:lnTo>
                  <a:pt x="3105171" y="5900656"/>
                </a:lnTo>
                <a:lnTo>
                  <a:pt x="3106351" y="5900260"/>
                </a:lnTo>
                <a:lnTo>
                  <a:pt x="3107138" y="5900260"/>
                </a:lnTo>
                <a:lnTo>
                  <a:pt x="3107925" y="5901051"/>
                </a:lnTo>
                <a:lnTo>
                  <a:pt x="3107925" y="5901842"/>
                </a:lnTo>
                <a:lnTo>
                  <a:pt x="3107138" y="5903027"/>
                </a:lnTo>
                <a:lnTo>
                  <a:pt x="3105958" y="5905795"/>
                </a:lnTo>
                <a:lnTo>
                  <a:pt x="3102811" y="5911724"/>
                </a:lnTo>
                <a:lnTo>
                  <a:pt x="3100452" y="5914491"/>
                </a:lnTo>
                <a:lnTo>
                  <a:pt x="3101238" y="5914491"/>
                </a:lnTo>
                <a:lnTo>
                  <a:pt x="3102419" y="5913701"/>
                </a:lnTo>
                <a:lnTo>
                  <a:pt x="3105171" y="5911329"/>
                </a:lnTo>
                <a:lnTo>
                  <a:pt x="3108318" y="5908957"/>
                </a:lnTo>
                <a:lnTo>
                  <a:pt x="3109498" y="5907771"/>
                </a:lnTo>
                <a:lnTo>
                  <a:pt x="3109892" y="5907771"/>
                </a:lnTo>
                <a:lnTo>
                  <a:pt x="3110285" y="5910143"/>
                </a:lnTo>
                <a:lnTo>
                  <a:pt x="3110678" y="5913305"/>
                </a:lnTo>
                <a:lnTo>
                  <a:pt x="3111072" y="5921607"/>
                </a:lnTo>
                <a:lnTo>
                  <a:pt x="3111465" y="5926351"/>
                </a:lnTo>
                <a:lnTo>
                  <a:pt x="3112251" y="5930699"/>
                </a:lnTo>
                <a:lnTo>
                  <a:pt x="3113826" y="5935047"/>
                </a:lnTo>
                <a:lnTo>
                  <a:pt x="3114611" y="5936629"/>
                </a:lnTo>
                <a:lnTo>
                  <a:pt x="3116185" y="5938210"/>
                </a:lnTo>
                <a:lnTo>
                  <a:pt x="3116971" y="5938605"/>
                </a:lnTo>
                <a:lnTo>
                  <a:pt x="3117758" y="5939000"/>
                </a:lnTo>
                <a:lnTo>
                  <a:pt x="3119725" y="5938605"/>
                </a:lnTo>
                <a:lnTo>
                  <a:pt x="3123658" y="5937419"/>
                </a:lnTo>
                <a:lnTo>
                  <a:pt x="3126018" y="5937024"/>
                </a:lnTo>
                <a:lnTo>
                  <a:pt x="3127198" y="5937024"/>
                </a:lnTo>
                <a:lnTo>
                  <a:pt x="3127985" y="5937024"/>
                </a:lnTo>
                <a:lnTo>
                  <a:pt x="3129165" y="5937815"/>
                </a:lnTo>
                <a:lnTo>
                  <a:pt x="3129951" y="5938605"/>
                </a:lnTo>
                <a:lnTo>
                  <a:pt x="3130738" y="5939791"/>
                </a:lnTo>
                <a:lnTo>
                  <a:pt x="3131525" y="5941372"/>
                </a:lnTo>
                <a:lnTo>
                  <a:pt x="3130345" y="5944139"/>
                </a:lnTo>
                <a:lnTo>
                  <a:pt x="3128771" y="5945721"/>
                </a:lnTo>
                <a:lnTo>
                  <a:pt x="3126805" y="5947302"/>
                </a:lnTo>
                <a:lnTo>
                  <a:pt x="3124838" y="5948883"/>
                </a:lnTo>
                <a:lnTo>
                  <a:pt x="3122479" y="5950860"/>
                </a:lnTo>
                <a:lnTo>
                  <a:pt x="3120905" y="5952836"/>
                </a:lnTo>
                <a:lnTo>
                  <a:pt x="3119725" y="5954813"/>
                </a:lnTo>
                <a:lnTo>
                  <a:pt x="3119331" y="5957975"/>
                </a:lnTo>
                <a:lnTo>
                  <a:pt x="3116971" y="5957185"/>
                </a:lnTo>
                <a:lnTo>
                  <a:pt x="3116185" y="5956394"/>
                </a:lnTo>
                <a:lnTo>
                  <a:pt x="3115398" y="5955999"/>
                </a:lnTo>
                <a:lnTo>
                  <a:pt x="3116185" y="5954418"/>
                </a:lnTo>
                <a:lnTo>
                  <a:pt x="3116971" y="5952836"/>
                </a:lnTo>
                <a:lnTo>
                  <a:pt x="3118151" y="5951255"/>
                </a:lnTo>
                <a:lnTo>
                  <a:pt x="3119331" y="5948883"/>
                </a:lnTo>
                <a:lnTo>
                  <a:pt x="3119725" y="5946907"/>
                </a:lnTo>
                <a:lnTo>
                  <a:pt x="3119725" y="5945721"/>
                </a:lnTo>
                <a:lnTo>
                  <a:pt x="3119331" y="5944930"/>
                </a:lnTo>
                <a:lnTo>
                  <a:pt x="3116971" y="5946511"/>
                </a:lnTo>
                <a:lnTo>
                  <a:pt x="3113826" y="5947302"/>
                </a:lnTo>
                <a:lnTo>
                  <a:pt x="3110678" y="5948093"/>
                </a:lnTo>
                <a:lnTo>
                  <a:pt x="3106745" y="5948093"/>
                </a:lnTo>
                <a:lnTo>
                  <a:pt x="3107925" y="5948883"/>
                </a:lnTo>
                <a:lnTo>
                  <a:pt x="3108711" y="5950069"/>
                </a:lnTo>
                <a:lnTo>
                  <a:pt x="3109498" y="5953627"/>
                </a:lnTo>
                <a:lnTo>
                  <a:pt x="3109892" y="5957185"/>
                </a:lnTo>
                <a:lnTo>
                  <a:pt x="3109892" y="5961533"/>
                </a:lnTo>
                <a:lnTo>
                  <a:pt x="3109892" y="5965486"/>
                </a:lnTo>
                <a:lnTo>
                  <a:pt x="3110285" y="5969439"/>
                </a:lnTo>
                <a:lnTo>
                  <a:pt x="3111465" y="5972206"/>
                </a:lnTo>
                <a:lnTo>
                  <a:pt x="3111859" y="5973788"/>
                </a:lnTo>
                <a:lnTo>
                  <a:pt x="3113038" y="5974578"/>
                </a:lnTo>
                <a:lnTo>
                  <a:pt x="3114218" y="5974578"/>
                </a:lnTo>
                <a:lnTo>
                  <a:pt x="3115005" y="5973788"/>
                </a:lnTo>
                <a:lnTo>
                  <a:pt x="3115398" y="5972602"/>
                </a:lnTo>
                <a:lnTo>
                  <a:pt x="3115398" y="5970625"/>
                </a:lnTo>
                <a:lnTo>
                  <a:pt x="3115398" y="5966672"/>
                </a:lnTo>
                <a:lnTo>
                  <a:pt x="3115398" y="5965486"/>
                </a:lnTo>
                <a:lnTo>
                  <a:pt x="3116185" y="5964696"/>
                </a:lnTo>
                <a:lnTo>
                  <a:pt x="3116971" y="5964696"/>
                </a:lnTo>
                <a:lnTo>
                  <a:pt x="3117758" y="5965091"/>
                </a:lnTo>
                <a:lnTo>
                  <a:pt x="3120118" y="5967067"/>
                </a:lnTo>
                <a:lnTo>
                  <a:pt x="3122085" y="5969835"/>
                </a:lnTo>
                <a:lnTo>
                  <a:pt x="3122479" y="5970625"/>
                </a:lnTo>
                <a:lnTo>
                  <a:pt x="3122085" y="5971416"/>
                </a:lnTo>
                <a:lnTo>
                  <a:pt x="3123658" y="5968649"/>
                </a:lnTo>
                <a:lnTo>
                  <a:pt x="3124838" y="5965486"/>
                </a:lnTo>
                <a:lnTo>
                  <a:pt x="3126018" y="5958371"/>
                </a:lnTo>
                <a:lnTo>
                  <a:pt x="3126411" y="5955208"/>
                </a:lnTo>
                <a:lnTo>
                  <a:pt x="3127591" y="5952441"/>
                </a:lnTo>
                <a:lnTo>
                  <a:pt x="3127985" y="5951255"/>
                </a:lnTo>
                <a:lnTo>
                  <a:pt x="3129165" y="5949674"/>
                </a:lnTo>
                <a:lnTo>
                  <a:pt x="3129951" y="5948883"/>
                </a:lnTo>
                <a:lnTo>
                  <a:pt x="3131525" y="5948093"/>
                </a:lnTo>
                <a:lnTo>
                  <a:pt x="3131919" y="5948093"/>
                </a:lnTo>
                <a:lnTo>
                  <a:pt x="3133098" y="5948488"/>
                </a:lnTo>
                <a:lnTo>
                  <a:pt x="3134671" y="5950069"/>
                </a:lnTo>
                <a:lnTo>
                  <a:pt x="3136638" y="5951650"/>
                </a:lnTo>
                <a:lnTo>
                  <a:pt x="3137425" y="5951650"/>
                </a:lnTo>
                <a:lnTo>
                  <a:pt x="3137818" y="5951650"/>
                </a:lnTo>
                <a:lnTo>
                  <a:pt x="3138605" y="5949279"/>
                </a:lnTo>
                <a:lnTo>
                  <a:pt x="3138605" y="5947302"/>
                </a:lnTo>
                <a:lnTo>
                  <a:pt x="3137818" y="5945721"/>
                </a:lnTo>
                <a:lnTo>
                  <a:pt x="3137031" y="5944535"/>
                </a:lnTo>
                <a:lnTo>
                  <a:pt x="3135851" y="5942954"/>
                </a:lnTo>
                <a:lnTo>
                  <a:pt x="3135065" y="5940977"/>
                </a:lnTo>
                <a:lnTo>
                  <a:pt x="3134671" y="5939791"/>
                </a:lnTo>
                <a:lnTo>
                  <a:pt x="3134671" y="5938210"/>
                </a:lnTo>
                <a:lnTo>
                  <a:pt x="3139391" y="5941372"/>
                </a:lnTo>
                <a:lnTo>
                  <a:pt x="3144111" y="5944930"/>
                </a:lnTo>
                <a:lnTo>
                  <a:pt x="3143718" y="5944139"/>
                </a:lnTo>
                <a:lnTo>
                  <a:pt x="3142539" y="5942954"/>
                </a:lnTo>
                <a:lnTo>
                  <a:pt x="3138998" y="5939791"/>
                </a:lnTo>
                <a:lnTo>
                  <a:pt x="3136245" y="5937024"/>
                </a:lnTo>
                <a:lnTo>
                  <a:pt x="3135065" y="5935838"/>
                </a:lnTo>
                <a:lnTo>
                  <a:pt x="3134671" y="5935047"/>
                </a:lnTo>
                <a:lnTo>
                  <a:pt x="3135458" y="5933861"/>
                </a:lnTo>
                <a:lnTo>
                  <a:pt x="3137031" y="5931885"/>
                </a:lnTo>
                <a:lnTo>
                  <a:pt x="3142539" y="5927932"/>
                </a:lnTo>
                <a:lnTo>
                  <a:pt x="3144898" y="5925165"/>
                </a:lnTo>
                <a:lnTo>
                  <a:pt x="3147258" y="5922002"/>
                </a:lnTo>
                <a:lnTo>
                  <a:pt x="3149225" y="5918840"/>
                </a:lnTo>
                <a:lnTo>
                  <a:pt x="3150011" y="5916863"/>
                </a:lnTo>
                <a:lnTo>
                  <a:pt x="3150405" y="5914491"/>
                </a:lnTo>
                <a:lnTo>
                  <a:pt x="3150405" y="5912910"/>
                </a:lnTo>
                <a:lnTo>
                  <a:pt x="3150011" y="5910934"/>
                </a:lnTo>
                <a:lnTo>
                  <a:pt x="3149225" y="5908562"/>
                </a:lnTo>
                <a:lnTo>
                  <a:pt x="3148831" y="5905795"/>
                </a:lnTo>
                <a:lnTo>
                  <a:pt x="3149225" y="5903423"/>
                </a:lnTo>
                <a:lnTo>
                  <a:pt x="3150011" y="5902632"/>
                </a:lnTo>
                <a:lnTo>
                  <a:pt x="3150798" y="5901446"/>
                </a:lnTo>
                <a:lnTo>
                  <a:pt x="3151585" y="5900656"/>
                </a:lnTo>
                <a:lnTo>
                  <a:pt x="3152765" y="5899865"/>
                </a:lnTo>
                <a:lnTo>
                  <a:pt x="3154338" y="5898679"/>
                </a:lnTo>
                <a:lnTo>
                  <a:pt x="3156304" y="5897888"/>
                </a:lnTo>
                <a:lnTo>
                  <a:pt x="3156304" y="5896702"/>
                </a:lnTo>
                <a:lnTo>
                  <a:pt x="3155911" y="5896307"/>
                </a:lnTo>
                <a:lnTo>
                  <a:pt x="3155125" y="5895912"/>
                </a:lnTo>
                <a:lnTo>
                  <a:pt x="3153946" y="5896307"/>
                </a:lnTo>
                <a:lnTo>
                  <a:pt x="3151192" y="5897098"/>
                </a:lnTo>
                <a:lnTo>
                  <a:pt x="3147651" y="5898679"/>
                </a:lnTo>
                <a:lnTo>
                  <a:pt x="3144898" y="5900656"/>
                </a:lnTo>
                <a:lnTo>
                  <a:pt x="3142931" y="5901446"/>
                </a:lnTo>
                <a:lnTo>
                  <a:pt x="3142539" y="5901446"/>
                </a:lnTo>
                <a:lnTo>
                  <a:pt x="3142539" y="5901051"/>
                </a:lnTo>
                <a:lnTo>
                  <a:pt x="3144111" y="5897888"/>
                </a:lnTo>
                <a:lnTo>
                  <a:pt x="3145685" y="5897493"/>
                </a:lnTo>
                <a:lnTo>
                  <a:pt x="3146865" y="5896702"/>
                </a:lnTo>
                <a:lnTo>
                  <a:pt x="3148831" y="5895121"/>
                </a:lnTo>
                <a:lnTo>
                  <a:pt x="3150798" y="5893145"/>
                </a:lnTo>
                <a:lnTo>
                  <a:pt x="3152371" y="5890378"/>
                </a:lnTo>
                <a:lnTo>
                  <a:pt x="3154338" y="5888006"/>
                </a:lnTo>
                <a:lnTo>
                  <a:pt x="3156304" y="5886424"/>
                </a:lnTo>
                <a:lnTo>
                  <a:pt x="3157484" y="5885634"/>
                </a:lnTo>
                <a:lnTo>
                  <a:pt x="3159451" y="5885239"/>
                </a:lnTo>
                <a:close/>
                <a:moveTo>
                  <a:pt x="3150553" y="5864205"/>
                </a:moveTo>
                <a:lnTo>
                  <a:pt x="3151823" y="5868571"/>
                </a:lnTo>
                <a:lnTo>
                  <a:pt x="3152669" y="5872143"/>
                </a:lnTo>
                <a:lnTo>
                  <a:pt x="3153516" y="5874921"/>
                </a:lnTo>
                <a:lnTo>
                  <a:pt x="3154363" y="5877302"/>
                </a:lnTo>
                <a:lnTo>
                  <a:pt x="3154363" y="5879684"/>
                </a:lnTo>
                <a:lnTo>
                  <a:pt x="3153940" y="5882859"/>
                </a:lnTo>
                <a:lnTo>
                  <a:pt x="3152669" y="5886431"/>
                </a:lnTo>
                <a:lnTo>
                  <a:pt x="3150553" y="5891193"/>
                </a:lnTo>
                <a:lnTo>
                  <a:pt x="3149283" y="5887621"/>
                </a:lnTo>
                <a:lnTo>
                  <a:pt x="3148436" y="5884843"/>
                </a:lnTo>
                <a:lnTo>
                  <a:pt x="3148013" y="5881668"/>
                </a:lnTo>
                <a:lnTo>
                  <a:pt x="3148013" y="5878493"/>
                </a:lnTo>
                <a:lnTo>
                  <a:pt x="3148013" y="5875715"/>
                </a:lnTo>
                <a:lnTo>
                  <a:pt x="3148436" y="5872143"/>
                </a:lnTo>
                <a:close/>
                <a:moveTo>
                  <a:pt x="6245225" y="5830868"/>
                </a:moveTo>
                <a:lnTo>
                  <a:pt x="6249392" y="5830868"/>
                </a:lnTo>
                <a:lnTo>
                  <a:pt x="6252802" y="5831688"/>
                </a:lnTo>
                <a:lnTo>
                  <a:pt x="6255833" y="5832917"/>
                </a:lnTo>
                <a:lnTo>
                  <a:pt x="6258106" y="5834965"/>
                </a:lnTo>
                <a:lnTo>
                  <a:pt x="6260000" y="5837423"/>
                </a:lnTo>
                <a:lnTo>
                  <a:pt x="6261515" y="5840291"/>
                </a:lnTo>
                <a:lnTo>
                  <a:pt x="6263409" y="5843159"/>
                </a:lnTo>
                <a:lnTo>
                  <a:pt x="6264925" y="5846026"/>
                </a:lnTo>
                <a:lnTo>
                  <a:pt x="6267198" y="5852991"/>
                </a:lnTo>
                <a:lnTo>
                  <a:pt x="6269850" y="5859136"/>
                </a:lnTo>
                <a:lnTo>
                  <a:pt x="6271744" y="5862004"/>
                </a:lnTo>
                <a:lnTo>
                  <a:pt x="6273638" y="5864462"/>
                </a:lnTo>
                <a:lnTo>
                  <a:pt x="6275532" y="5866920"/>
                </a:lnTo>
                <a:lnTo>
                  <a:pt x="6278563" y="5868559"/>
                </a:lnTo>
                <a:lnTo>
                  <a:pt x="6275911" y="5868968"/>
                </a:lnTo>
                <a:lnTo>
                  <a:pt x="6273259" y="5868968"/>
                </a:lnTo>
                <a:lnTo>
                  <a:pt x="6270607" y="5868559"/>
                </a:lnTo>
                <a:lnTo>
                  <a:pt x="6267577" y="5867739"/>
                </a:lnTo>
                <a:lnTo>
                  <a:pt x="6264925" y="5866510"/>
                </a:lnTo>
                <a:lnTo>
                  <a:pt x="6262273" y="5864462"/>
                </a:lnTo>
                <a:lnTo>
                  <a:pt x="6259242" y="5862413"/>
                </a:lnTo>
                <a:lnTo>
                  <a:pt x="6256590" y="5859955"/>
                </a:lnTo>
                <a:lnTo>
                  <a:pt x="6254317" y="5857497"/>
                </a:lnTo>
                <a:lnTo>
                  <a:pt x="6252044" y="5853810"/>
                </a:lnTo>
                <a:lnTo>
                  <a:pt x="6250150" y="5850942"/>
                </a:lnTo>
                <a:lnTo>
                  <a:pt x="6248635" y="5846846"/>
                </a:lnTo>
                <a:lnTo>
                  <a:pt x="6247119" y="5843159"/>
                </a:lnTo>
                <a:lnTo>
                  <a:pt x="6246362" y="5839062"/>
                </a:lnTo>
                <a:lnTo>
                  <a:pt x="6245225" y="5834965"/>
                </a:lnTo>
                <a:close/>
                <a:moveTo>
                  <a:pt x="6118650" y="5807055"/>
                </a:moveTo>
                <a:lnTo>
                  <a:pt x="6122052" y="5809437"/>
                </a:lnTo>
                <a:lnTo>
                  <a:pt x="6126730" y="5811421"/>
                </a:lnTo>
                <a:lnTo>
                  <a:pt x="6130557" y="5813802"/>
                </a:lnTo>
                <a:lnTo>
                  <a:pt x="6134809" y="5815787"/>
                </a:lnTo>
                <a:lnTo>
                  <a:pt x="6136510" y="5817374"/>
                </a:lnTo>
                <a:lnTo>
                  <a:pt x="6138211" y="5818565"/>
                </a:lnTo>
                <a:lnTo>
                  <a:pt x="6139487" y="5820152"/>
                </a:lnTo>
                <a:lnTo>
                  <a:pt x="6140762" y="5822534"/>
                </a:lnTo>
                <a:lnTo>
                  <a:pt x="6141613" y="5824915"/>
                </a:lnTo>
                <a:lnTo>
                  <a:pt x="6142038" y="5827296"/>
                </a:lnTo>
                <a:lnTo>
                  <a:pt x="6142038" y="5830074"/>
                </a:lnTo>
                <a:lnTo>
                  <a:pt x="6141613" y="5834043"/>
                </a:lnTo>
                <a:lnTo>
                  <a:pt x="6136935" y="5832456"/>
                </a:lnTo>
                <a:lnTo>
                  <a:pt x="6132258" y="5830868"/>
                </a:lnTo>
                <a:lnTo>
                  <a:pt x="6128431" y="5828487"/>
                </a:lnTo>
                <a:lnTo>
                  <a:pt x="6124178" y="5826106"/>
                </a:lnTo>
                <a:lnTo>
                  <a:pt x="6122903" y="5824518"/>
                </a:lnTo>
                <a:lnTo>
                  <a:pt x="6121627" y="5822931"/>
                </a:lnTo>
                <a:lnTo>
                  <a:pt x="6120351" y="5820549"/>
                </a:lnTo>
                <a:lnTo>
                  <a:pt x="6119501" y="5818565"/>
                </a:lnTo>
                <a:lnTo>
                  <a:pt x="6119075" y="5816184"/>
                </a:lnTo>
                <a:lnTo>
                  <a:pt x="6118650" y="5813008"/>
                </a:lnTo>
                <a:lnTo>
                  <a:pt x="6118225" y="5810230"/>
                </a:lnTo>
                <a:close/>
                <a:moveTo>
                  <a:pt x="6084905" y="5773718"/>
                </a:moveTo>
                <a:lnTo>
                  <a:pt x="6090121" y="5776131"/>
                </a:lnTo>
                <a:lnTo>
                  <a:pt x="6095738" y="5778544"/>
                </a:lnTo>
                <a:lnTo>
                  <a:pt x="6100955" y="5781762"/>
                </a:lnTo>
                <a:lnTo>
                  <a:pt x="6105770" y="5784979"/>
                </a:lnTo>
                <a:lnTo>
                  <a:pt x="6110183" y="5789001"/>
                </a:lnTo>
                <a:lnTo>
                  <a:pt x="6113794" y="5793425"/>
                </a:lnTo>
                <a:lnTo>
                  <a:pt x="6117406" y="5798653"/>
                </a:lnTo>
                <a:lnTo>
                  <a:pt x="6119813" y="5803881"/>
                </a:lnTo>
                <a:lnTo>
                  <a:pt x="6117406" y="5802273"/>
                </a:lnTo>
                <a:lnTo>
                  <a:pt x="6114196" y="5800664"/>
                </a:lnTo>
                <a:lnTo>
                  <a:pt x="6107776" y="5798251"/>
                </a:lnTo>
                <a:lnTo>
                  <a:pt x="6101356" y="5795436"/>
                </a:lnTo>
                <a:lnTo>
                  <a:pt x="6094535" y="5793023"/>
                </a:lnTo>
                <a:lnTo>
                  <a:pt x="6091726" y="5791414"/>
                </a:lnTo>
                <a:lnTo>
                  <a:pt x="6088917" y="5789805"/>
                </a:lnTo>
                <a:lnTo>
                  <a:pt x="6086911" y="5787794"/>
                </a:lnTo>
                <a:lnTo>
                  <a:pt x="6085306" y="5785783"/>
                </a:lnTo>
                <a:lnTo>
                  <a:pt x="6084102" y="5783370"/>
                </a:lnTo>
                <a:lnTo>
                  <a:pt x="6083300" y="5780555"/>
                </a:lnTo>
                <a:lnTo>
                  <a:pt x="6083701" y="5777338"/>
                </a:lnTo>
                <a:close/>
                <a:moveTo>
                  <a:pt x="2793587" y="5707043"/>
                </a:moveTo>
                <a:lnTo>
                  <a:pt x="2794787" y="5710218"/>
                </a:lnTo>
                <a:lnTo>
                  <a:pt x="2795188" y="5713790"/>
                </a:lnTo>
                <a:lnTo>
                  <a:pt x="2795588" y="5716965"/>
                </a:lnTo>
                <a:lnTo>
                  <a:pt x="2795588" y="5720537"/>
                </a:lnTo>
                <a:lnTo>
                  <a:pt x="2795188" y="5723315"/>
                </a:lnTo>
                <a:lnTo>
                  <a:pt x="2794387" y="5726093"/>
                </a:lnTo>
                <a:lnTo>
                  <a:pt x="2793587" y="5729268"/>
                </a:lnTo>
                <a:lnTo>
                  <a:pt x="2792386" y="5731650"/>
                </a:lnTo>
                <a:lnTo>
                  <a:pt x="2790385" y="5734031"/>
                </a:lnTo>
                <a:lnTo>
                  <a:pt x="2788785" y="5736015"/>
                </a:lnTo>
                <a:lnTo>
                  <a:pt x="2786782" y="5738000"/>
                </a:lnTo>
                <a:lnTo>
                  <a:pt x="2784781" y="5739587"/>
                </a:lnTo>
                <a:lnTo>
                  <a:pt x="2781980" y="5740381"/>
                </a:lnTo>
                <a:lnTo>
                  <a:pt x="2779578" y="5740778"/>
                </a:lnTo>
                <a:lnTo>
                  <a:pt x="2777176" y="5741175"/>
                </a:lnTo>
                <a:lnTo>
                  <a:pt x="2773974" y="5740778"/>
                </a:lnTo>
                <a:lnTo>
                  <a:pt x="2772373" y="5745143"/>
                </a:lnTo>
                <a:lnTo>
                  <a:pt x="2770772" y="5750303"/>
                </a:lnTo>
                <a:lnTo>
                  <a:pt x="2768372" y="5761018"/>
                </a:lnTo>
                <a:lnTo>
                  <a:pt x="2767170" y="5766575"/>
                </a:lnTo>
                <a:lnTo>
                  <a:pt x="2765969" y="5771734"/>
                </a:lnTo>
                <a:lnTo>
                  <a:pt x="2763968" y="5776497"/>
                </a:lnTo>
                <a:lnTo>
                  <a:pt x="2761567" y="5780862"/>
                </a:lnTo>
                <a:lnTo>
                  <a:pt x="2760766" y="5780862"/>
                </a:lnTo>
                <a:lnTo>
                  <a:pt x="2759967" y="5779672"/>
                </a:lnTo>
                <a:lnTo>
                  <a:pt x="2759565" y="5779275"/>
                </a:lnTo>
                <a:lnTo>
                  <a:pt x="2759166" y="5778084"/>
                </a:lnTo>
                <a:lnTo>
                  <a:pt x="2758765" y="5774115"/>
                </a:lnTo>
                <a:lnTo>
                  <a:pt x="2757964" y="5779275"/>
                </a:lnTo>
                <a:lnTo>
                  <a:pt x="2755963" y="5784037"/>
                </a:lnTo>
                <a:lnTo>
                  <a:pt x="2753963" y="5788800"/>
                </a:lnTo>
                <a:lnTo>
                  <a:pt x="2751560" y="5792372"/>
                </a:lnTo>
                <a:lnTo>
                  <a:pt x="2747959" y="5795547"/>
                </a:lnTo>
                <a:lnTo>
                  <a:pt x="2744356" y="5798722"/>
                </a:lnTo>
                <a:lnTo>
                  <a:pt x="2740353" y="5801500"/>
                </a:lnTo>
                <a:lnTo>
                  <a:pt x="2735951" y="5804278"/>
                </a:lnTo>
                <a:lnTo>
                  <a:pt x="2726745" y="5809834"/>
                </a:lnTo>
                <a:lnTo>
                  <a:pt x="2722742" y="5812612"/>
                </a:lnTo>
                <a:lnTo>
                  <a:pt x="2718340" y="5815787"/>
                </a:lnTo>
                <a:lnTo>
                  <a:pt x="2714337" y="5818962"/>
                </a:lnTo>
                <a:lnTo>
                  <a:pt x="2710736" y="5822137"/>
                </a:lnTo>
                <a:lnTo>
                  <a:pt x="2707533" y="5826503"/>
                </a:lnTo>
                <a:lnTo>
                  <a:pt x="2704732" y="5831265"/>
                </a:lnTo>
                <a:lnTo>
                  <a:pt x="2703130" y="5834044"/>
                </a:lnTo>
                <a:lnTo>
                  <a:pt x="2702330" y="5836822"/>
                </a:lnTo>
                <a:lnTo>
                  <a:pt x="2700729" y="5843172"/>
                </a:lnTo>
                <a:lnTo>
                  <a:pt x="2699928" y="5849522"/>
                </a:lnTo>
                <a:lnTo>
                  <a:pt x="2699128" y="5855872"/>
                </a:lnTo>
                <a:lnTo>
                  <a:pt x="2698327" y="5862222"/>
                </a:lnTo>
                <a:lnTo>
                  <a:pt x="2697126" y="5868969"/>
                </a:lnTo>
                <a:lnTo>
                  <a:pt x="2694725" y="5875319"/>
                </a:lnTo>
                <a:lnTo>
                  <a:pt x="2693524" y="5878097"/>
                </a:lnTo>
                <a:lnTo>
                  <a:pt x="2691923" y="5880875"/>
                </a:lnTo>
                <a:lnTo>
                  <a:pt x="2685120" y="5892781"/>
                </a:lnTo>
                <a:lnTo>
                  <a:pt x="2681517" y="5897941"/>
                </a:lnTo>
                <a:lnTo>
                  <a:pt x="2677114" y="5903497"/>
                </a:lnTo>
                <a:lnTo>
                  <a:pt x="2674712" y="5905481"/>
                </a:lnTo>
                <a:lnTo>
                  <a:pt x="2672311" y="5907466"/>
                </a:lnTo>
                <a:lnTo>
                  <a:pt x="2669509" y="5909450"/>
                </a:lnTo>
                <a:lnTo>
                  <a:pt x="2666707" y="5910641"/>
                </a:lnTo>
                <a:lnTo>
                  <a:pt x="2663906" y="5911831"/>
                </a:lnTo>
                <a:lnTo>
                  <a:pt x="2660704" y="5911831"/>
                </a:lnTo>
                <a:lnTo>
                  <a:pt x="2657502" y="5911831"/>
                </a:lnTo>
                <a:lnTo>
                  <a:pt x="2654300" y="5911037"/>
                </a:lnTo>
                <a:lnTo>
                  <a:pt x="2657101" y="5906275"/>
                </a:lnTo>
                <a:lnTo>
                  <a:pt x="2659503" y="5901909"/>
                </a:lnTo>
                <a:lnTo>
                  <a:pt x="2665106" y="5891591"/>
                </a:lnTo>
                <a:lnTo>
                  <a:pt x="2669910" y="5880875"/>
                </a:lnTo>
                <a:lnTo>
                  <a:pt x="2673111" y="5875716"/>
                </a:lnTo>
                <a:lnTo>
                  <a:pt x="2676313" y="5870953"/>
                </a:lnTo>
                <a:lnTo>
                  <a:pt x="2677114" y="5870159"/>
                </a:lnTo>
                <a:lnTo>
                  <a:pt x="2677914" y="5869762"/>
                </a:lnTo>
                <a:lnTo>
                  <a:pt x="2681116" y="5869366"/>
                </a:lnTo>
                <a:lnTo>
                  <a:pt x="2683918" y="5868572"/>
                </a:lnTo>
                <a:lnTo>
                  <a:pt x="2685120" y="5868175"/>
                </a:lnTo>
                <a:lnTo>
                  <a:pt x="2685519" y="5867778"/>
                </a:lnTo>
                <a:lnTo>
                  <a:pt x="2690323" y="5859444"/>
                </a:lnTo>
                <a:lnTo>
                  <a:pt x="2693924" y="5850712"/>
                </a:lnTo>
                <a:lnTo>
                  <a:pt x="2697527" y="5841584"/>
                </a:lnTo>
                <a:lnTo>
                  <a:pt x="2699928" y="5832059"/>
                </a:lnTo>
                <a:lnTo>
                  <a:pt x="2705533" y="5811422"/>
                </a:lnTo>
                <a:lnTo>
                  <a:pt x="2710335" y="5790387"/>
                </a:lnTo>
                <a:lnTo>
                  <a:pt x="2713137" y="5779672"/>
                </a:lnTo>
                <a:lnTo>
                  <a:pt x="2716739" y="5769750"/>
                </a:lnTo>
                <a:lnTo>
                  <a:pt x="2720341" y="5759828"/>
                </a:lnTo>
                <a:lnTo>
                  <a:pt x="2725145" y="5750303"/>
                </a:lnTo>
                <a:lnTo>
                  <a:pt x="2727545" y="5745143"/>
                </a:lnTo>
                <a:lnTo>
                  <a:pt x="2730347" y="5740778"/>
                </a:lnTo>
                <a:lnTo>
                  <a:pt x="2733550" y="5736412"/>
                </a:lnTo>
                <a:lnTo>
                  <a:pt x="2736351" y="5732443"/>
                </a:lnTo>
                <a:lnTo>
                  <a:pt x="2740353" y="5728078"/>
                </a:lnTo>
                <a:lnTo>
                  <a:pt x="2743956" y="5724506"/>
                </a:lnTo>
                <a:lnTo>
                  <a:pt x="2747558" y="5720934"/>
                </a:lnTo>
                <a:lnTo>
                  <a:pt x="2752361" y="5717362"/>
                </a:lnTo>
                <a:lnTo>
                  <a:pt x="2754362" y="5716965"/>
                </a:lnTo>
                <a:lnTo>
                  <a:pt x="2755963" y="5717362"/>
                </a:lnTo>
                <a:lnTo>
                  <a:pt x="2756764" y="5718156"/>
                </a:lnTo>
                <a:lnTo>
                  <a:pt x="2757964" y="5719346"/>
                </a:lnTo>
                <a:lnTo>
                  <a:pt x="2758365" y="5721331"/>
                </a:lnTo>
                <a:lnTo>
                  <a:pt x="2758365" y="5723315"/>
                </a:lnTo>
                <a:lnTo>
                  <a:pt x="2758765" y="5727284"/>
                </a:lnTo>
                <a:lnTo>
                  <a:pt x="2761567" y="5726887"/>
                </a:lnTo>
                <a:lnTo>
                  <a:pt x="2763968" y="5726093"/>
                </a:lnTo>
                <a:lnTo>
                  <a:pt x="2766770" y="5725300"/>
                </a:lnTo>
                <a:lnTo>
                  <a:pt x="2768771" y="5723712"/>
                </a:lnTo>
                <a:lnTo>
                  <a:pt x="2772373" y="5720934"/>
                </a:lnTo>
                <a:lnTo>
                  <a:pt x="2775976" y="5717362"/>
                </a:lnTo>
                <a:lnTo>
                  <a:pt x="2779178" y="5713790"/>
                </a:lnTo>
                <a:lnTo>
                  <a:pt x="2783180" y="5710615"/>
                </a:lnTo>
                <a:lnTo>
                  <a:pt x="2785181" y="5709028"/>
                </a:lnTo>
                <a:lnTo>
                  <a:pt x="2787583" y="5708234"/>
                </a:lnTo>
                <a:lnTo>
                  <a:pt x="2789984" y="5707440"/>
                </a:lnTo>
                <a:close/>
                <a:moveTo>
                  <a:pt x="6150325" y="5673705"/>
                </a:moveTo>
                <a:lnTo>
                  <a:pt x="6155843" y="5673705"/>
                </a:lnTo>
                <a:lnTo>
                  <a:pt x="6160573" y="5674496"/>
                </a:lnTo>
                <a:lnTo>
                  <a:pt x="6164514" y="5676076"/>
                </a:lnTo>
                <a:lnTo>
                  <a:pt x="6168850" y="5677657"/>
                </a:lnTo>
                <a:lnTo>
                  <a:pt x="6172003" y="5680028"/>
                </a:lnTo>
                <a:lnTo>
                  <a:pt x="6174762" y="5682400"/>
                </a:lnTo>
                <a:lnTo>
                  <a:pt x="6177915" y="5685166"/>
                </a:lnTo>
                <a:lnTo>
                  <a:pt x="6183039" y="5691094"/>
                </a:lnTo>
                <a:lnTo>
                  <a:pt x="6188557" y="5697417"/>
                </a:lnTo>
                <a:lnTo>
                  <a:pt x="6191316" y="5700184"/>
                </a:lnTo>
                <a:lnTo>
                  <a:pt x="6194469" y="5702555"/>
                </a:lnTo>
                <a:lnTo>
                  <a:pt x="6197228" y="5705321"/>
                </a:lnTo>
                <a:lnTo>
                  <a:pt x="6200775" y="5707297"/>
                </a:lnTo>
                <a:lnTo>
                  <a:pt x="6199987" y="5725082"/>
                </a:lnTo>
                <a:lnTo>
                  <a:pt x="6199987" y="5740099"/>
                </a:lnTo>
                <a:lnTo>
                  <a:pt x="6199198" y="5753141"/>
                </a:lnTo>
                <a:lnTo>
                  <a:pt x="6198804" y="5760255"/>
                </a:lnTo>
                <a:lnTo>
                  <a:pt x="6197622" y="5767368"/>
                </a:lnTo>
                <a:lnTo>
                  <a:pt x="6194075" y="5767368"/>
                </a:lnTo>
                <a:lnTo>
                  <a:pt x="6190922" y="5766973"/>
                </a:lnTo>
                <a:lnTo>
                  <a:pt x="6187768" y="5766578"/>
                </a:lnTo>
                <a:lnTo>
                  <a:pt x="6185404" y="5765787"/>
                </a:lnTo>
                <a:lnTo>
                  <a:pt x="6182645" y="5764602"/>
                </a:lnTo>
                <a:lnTo>
                  <a:pt x="6180280" y="5763416"/>
                </a:lnTo>
                <a:lnTo>
                  <a:pt x="6178309" y="5761440"/>
                </a:lnTo>
                <a:lnTo>
                  <a:pt x="6175944" y="5759464"/>
                </a:lnTo>
                <a:lnTo>
                  <a:pt x="6172397" y="5755512"/>
                </a:lnTo>
                <a:lnTo>
                  <a:pt x="6169638" y="5749979"/>
                </a:lnTo>
                <a:lnTo>
                  <a:pt x="6166091" y="5744051"/>
                </a:lnTo>
                <a:lnTo>
                  <a:pt x="6163332" y="5737728"/>
                </a:lnTo>
                <a:lnTo>
                  <a:pt x="6162149" y="5733381"/>
                </a:lnTo>
                <a:lnTo>
                  <a:pt x="6161361" y="5729429"/>
                </a:lnTo>
                <a:lnTo>
                  <a:pt x="6160967" y="5725082"/>
                </a:lnTo>
                <a:lnTo>
                  <a:pt x="6160967" y="5721130"/>
                </a:lnTo>
                <a:lnTo>
                  <a:pt x="6161361" y="5713621"/>
                </a:lnTo>
                <a:lnTo>
                  <a:pt x="6160967" y="5710064"/>
                </a:lnTo>
                <a:lnTo>
                  <a:pt x="6160573" y="5707297"/>
                </a:lnTo>
                <a:lnTo>
                  <a:pt x="6158996" y="5704926"/>
                </a:lnTo>
                <a:lnTo>
                  <a:pt x="6157814" y="5702160"/>
                </a:lnTo>
                <a:lnTo>
                  <a:pt x="6154661" y="5698208"/>
                </a:lnTo>
                <a:lnTo>
                  <a:pt x="6148355" y="5690699"/>
                </a:lnTo>
                <a:lnTo>
                  <a:pt x="6145596" y="5687142"/>
                </a:lnTo>
                <a:lnTo>
                  <a:pt x="6144807" y="5685166"/>
                </a:lnTo>
                <a:lnTo>
                  <a:pt x="6144019" y="5683190"/>
                </a:lnTo>
                <a:lnTo>
                  <a:pt x="6143625" y="5681214"/>
                </a:lnTo>
                <a:lnTo>
                  <a:pt x="6143625" y="5679238"/>
                </a:lnTo>
                <a:lnTo>
                  <a:pt x="6144019" y="5676472"/>
                </a:lnTo>
                <a:lnTo>
                  <a:pt x="6144807" y="5674100"/>
                </a:lnTo>
                <a:close/>
                <a:moveTo>
                  <a:pt x="3110201" y="5673705"/>
                </a:moveTo>
                <a:lnTo>
                  <a:pt x="3112510" y="5673705"/>
                </a:lnTo>
                <a:lnTo>
                  <a:pt x="3114435" y="5674102"/>
                </a:lnTo>
                <a:lnTo>
                  <a:pt x="3116360" y="5674896"/>
                </a:lnTo>
                <a:lnTo>
                  <a:pt x="3117514" y="5676087"/>
                </a:lnTo>
                <a:lnTo>
                  <a:pt x="3118668" y="5677277"/>
                </a:lnTo>
                <a:lnTo>
                  <a:pt x="3119053" y="5679659"/>
                </a:lnTo>
                <a:lnTo>
                  <a:pt x="3119438" y="5681246"/>
                </a:lnTo>
                <a:lnTo>
                  <a:pt x="3119438" y="5683231"/>
                </a:lnTo>
                <a:lnTo>
                  <a:pt x="3119053" y="5685215"/>
                </a:lnTo>
                <a:lnTo>
                  <a:pt x="3118283" y="5687199"/>
                </a:lnTo>
                <a:lnTo>
                  <a:pt x="3117129" y="5688787"/>
                </a:lnTo>
                <a:lnTo>
                  <a:pt x="3115589" y="5689978"/>
                </a:lnTo>
                <a:lnTo>
                  <a:pt x="3113665" y="5690771"/>
                </a:lnTo>
                <a:lnTo>
                  <a:pt x="3112126" y="5691168"/>
                </a:lnTo>
                <a:lnTo>
                  <a:pt x="3109817" y="5691168"/>
                </a:lnTo>
                <a:lnTo>
                  <a:pt x="3107123" y="5690374"/>
                </a:lnTo>
                <a:lnTo>
                  <a:pt x="3106738" y="5684818"/>
                </a:lnTo>
                <a:lnTo>
                  <a:pt x="3107123" y="5680849"/>
                </a:lnTo>
                <a:lnTo>
                  <a:pt x="3108662" y="5676880"/>
                </a:lnTo>
                <a:close/>
                <a:moveTo>
                  <a:pt x="6130925" y="5580043"/>
                </a:moveTo>
                <a:lnTo>
                  <a:pt x="6136482" y="5580843"/>
                </a:lnTo>
                <a:lnTo>
                  <a:pt x="6140847" y="5582042"/>
                </a:lnTo>
                <a:lnTo>
                  <a:pt x="6145610" y="5583642"/>
                </a:lnTo>
                <a:lnTo>
                  <a:pt x="6148785" y="5586040"/>
                </a:lnTo>
                <a:lnTo>
                  <a:pt x="6152357" y="5588439"/>
                </a:lnTo>
                <a:lnTo>
                  <a:pt x="6154738" y="5591638"/>
                </a:lnTo>
                <a:lnTo>
                  <a:pt x="6156722" y="5594836"/>
                </a:lnTo>
                <a:lnTo>
                  <a:pt x="6158310" y="5598435"/>
                </a:lnTo>
                <a:lnTo>
                  <a:pt x="6159501" y="5602433"/>
                </a:lnTo>
                <a:lnTo>
                  <a:pt x="6160294" y="5606431"/>
                </a:lnTo>
                <a:lnTo>
                  <a:pt x="6161088" y="5611229"/>
                </a:lnTo>
                <a:lnTo>
                  <a:pt x="6161088" y="5615227"/>
                </a:lnTo>
                <a:lnTo>
                  <a:pt x="6161088" y="5620025"/>
                </a:lnTo>
                <a:lnTo>
                  <a:pt x="6160691" y="5624423"/>
                </a:lnTo>
                <a:lnTo>
                  <a:pt x="6159501" y="5634018"/>
                </a:lnTo>
                <a:lnTo>
                  <a:pt x="6155532" y="5634018"/>
                </a:lnTo>
                <a:lnTo>
                  <a:pt x="6153151" y="5633618"/>
                </a:lnTo>
                <a:lnTo>
                  <a:pt x="6150769" y="5632819"/>
                </a:lnTo>
                <a:lnTo>
                  <a:pt x="6148785" y="5631619"/>
                </a:lnTo>
                <a:lnTo>
                  <a:pt x="6147594" y="5629620"/>
                </a:lnTo>
                <a:lnTo>
                  <a:pt x="6146404" y="5627621"/>
                </a:lnTo>
                <a:lnTo>
                  <a:pt x="6144419" y="5622823"/>
                </a:lnTo>
                <a:lnTo>
                  <a:pt x="6142435" y="5618026"/>
                </a:lnTo>
                <a:lnTo>
                  <a:pt x="6140847" y="5616426"/>
                </a:lnTo>
                <a:lnTo>
                  <a:pt x="6139260" y="5614827"/>
                </a:lnTo>
                <a:lnTo>
                  <a:pt x="6137275" y="5613628"/>
                </a:lnTo>
                <a:lnTo>
                  <a:pt x="6134894" y="5613228"/>
                </a:lnTo>
                <a:lnTo>
                  <a:pt x="6131719" y="5613228"/>
                </a:lnTo>
                <a:lnTo>
                  <a:pt x="6127751" y="5614028"/>
                </a:lnTo>
                <a:lnTo>
                  <a:pt x="6126957" y="5608830"/>
                </a:lnTo>
                <a:lnTo>
                  <a:pt x="6126163" y="5604432"/>
                </a:lnTo>
                <a:lnTo>
                  <a:pt x="6126163" y="5600034"/>
                </a:lnTo>
                <a:lnTo>
                  <a:pt x="6126560" y="5596436"/>
                </a:lnTo>
                <a:lnTo>
                  <a:pt x="6126957" y="5592837"/>
                </a:lnTo>
                <a:lnTo>
                  <a:pt x="6127751" y="5588439"/>
                </a:lnTo>
                <a:lnTo>
                  <a:pt x="6129338" y="5584441"/>
                </a:lnTo>
                <a:close/>
                <a:moveTo>
                  <a:pt x="3037373" y="5567343"/>
                </a:moveTo>
                <a:lnTo>
                  <a:pt x="3040095" y="5571709"/>
                </a:lnTo>
                <a:lnTo>
                  <a:pt x="3041650" y="5574487"/>
                </a:lnTo>
                <a:lnTo>
                  <a:pt x="3041650" y="5576472"/>
                </a:lnTo>
                <a:lnTo>
                  <a:pt x="3041650" y="5577662"/>
                </a:lnTo>
                <a:lnTo>
                  <a:pt x="3040872" y="5580043"/>
                </a:lnTo>
                <a:lnTo>
                  <a:pt x="3039317" y="5582822"/>
                </a:lnTo>
                <a:lnTo>
                  <a:pt x="3036984" y="5585997"/>
                </a:lnTo>
                <a:lnTo>
                  <a:pt x="3034264" y="5589569"/>
                </a:lnTo>
                <a:lnTo>
                  <a:pt x="3031542" y="5594331"/>
                </a:lnTo>
                <a:lnTo>
                  <a:pt x="3018323" y="5589966"/>
                </a:lnTo>
                <a:lnTo>
                  <a:pt x="3013270" y="5588775"/>
                </a:lnTo>
                <a:lnTo>
                  <a:pt x="3006660" y="5587584"/>
                </a:lnTo>
                <a:lnTo>
                  <a:pt x="3005494" y="5585600"/>
                </a:lnTo>
                <a:lnTo>
                  <a:pt x="3004327" y="5583219"/>
                </a:lnTo>
                <a:lnTo>
                  <a:pt x="3003550" y="5580837"/>
                </a:lnTo>
                <a:lnTo>
                  <a:pt x="3003550" y="5577662"/>
                </a:lnTo>
                <a:lnTo>
                  <a:pt x="3004327" y="5575678"/>
                </a:lnTo>
                <a:lnTo>
                  <a:pt x="3005494" y="5575281"/>
                </a:lnTo>
                <a:lnTo>
                  <a:pt x="3005882" y="5575678"/>
                </a:lnTo>
                <a:lnTo>
                  <a:pt x="3006271" y="5576868"/>
                </a:lnTo>
                <a:lnTo>
                  <a:pt x="3006660" y="5580440"/>
                </a:lnTo>
                <a:lnTo>
                  <a:pt x="3006660" y="5584012"/>
                </a:lnTo>
                <a:lnTo>
                  <a:pt x="3007438" y="5581234"/>
                </a:lnTo>
                <a:lnTo>
                  <a:pt x="3008604" y="5578853"/>
                </a:lnTo>
                <a:lnTo>
                  <a:pt x="3009770" y="5577265"/>
                </a:lnTo>
                <a:lnTo>
                  <a:pt x="3011714" y="5575281"/>
                </a:lnTo>
                <a:lnTo>
                  <a:pt x="3014047" y="5573693"/>
                </a:lnTo>
                <a:lnTo>
                  <a:pt x="3015991" y="5572900"/>
                </a:lnTo>
                <a:lnTo>
                  <a:pt x="3020656" y="5571312"/>
                </a:lnTo>
                <a:lnTo>
                  <a:pt x="3025710" y="5570518"/>
                </a:lnTo>
                <a:lnTo>
                  <a:pt x="3029987" y="5569725"/>
                </a:lnTo>
                <a:lnTo>
                  <a:pt x="3034264" y="5568931"/>
                </a:lnTo>
                <a:lnTo>
                  <a:pt x="3035818" y="5568534"/>
                </a:lnTo>
                <a:close/>
                <a:moveTo>
                  <a:pt x="6008688" y="5464155"/>
                </a:moveTo>
                <a:lnTo>
                  <a:pt x="6015530" y="5466515"/>
                </a:lnTo>
                <a:lnTo>
                  <a:pt x="6018347" y="5467694"/>
                </a:lnTo>
                <a:lnTo>
                  <a:pt x="6021164" y="5469267"/>
                </a:lnTo>
                <a:lnTo>
                  <a:pt x="6023982" y="5470840"/>
                </a:lnTo>
                <a:lnTo>
                  <a:pt x="6026396" y="5472806"/>
                </a:lnTo>
                <a:lnTo>
                  <a:pt x="6028811" y="5475166"/>
                </a:lnTo>
                <a:lnTo>
                  <a:pt x="6031226" y="5477525"/>
                </a:lnTo>
                <a:lnTo>
                  <a:pt x="6032836" y="5480278"/>
                </a:lnTo>
                <a:lnTo>
                  <a:pt x="6034043" y="5483424"/>
                </a:lnTo>
                <a:lnTo>
                  <a:pt x="6035251" y="5486570"/>
                </a:lnTo>
                <a:lnTo>
                  <a:pt x="6036458" y="5489716"/>
                </a:lnTo>
                <a:lnTo>
                  <a:pt x="6036861" y="5494041"/>
                </a:lnTo>
                <a:lnTo>
                  <a:pt x="6037263" y="5497974"/>
                </a:lnTo>
                <a:lnTo>
                  <a:pt x="6037263" y="5502693"/>
                </a:lnTo>
                <a:lnTo>
                  <a:pt x="6037263" y="5507018"/>
                </a:lnTo>
                <a:lnTo>
                  <a:pt x="6034043" y="5506232"/>
                </a:lnTo>
                <a:lnTo>
                  <a:pt x="6030824" y="5505052"/>
                </a:lnTo>
                <a:lnTo>
                  <a:pt x="6027604" y="5503479"/>
                </a:lnTo>
                <a:lnTo>
                  <a:pt x="6025189" y="5501906"/>
                </a:lnTo>
                <a:lnTo>
                  <a:pt x="6022774" y="5499940"/>
                </a:lnTo>
                <a:lnTo>
                  <a:pt x="6020359" y="5497187"/>
                </a:lnTo>
                <a:lnTo>
                  <a:pt x="6018347" y="5494828"/>
                </a:lnTo>
                <a:lnTo>
                  <a:pt x="6016737" y="5492468"/>
                </a:lnTo>
                <a:lnTo>
                  <a:pt x="6015127" y="5489323"/>
                </a:lnTo>
                <a:lnTo>
                  <a:pt x="6013920" y="5486570"/>
                </a:lnTo>
                <a:lnTo>
                  <a:pt x="6011103" y="5479492"/>
                </a:lnTo>
                <a:lnTo>
                  <a:pt x="6009493" y="5472020"/>
                </a:lnTo>
                <a:close/>
                <a:moveTo>
                  <a:pt x="2807097" y="5419705"/>
                </a:moveTo>
                <a:lnTo>
                  <a:pt x="2811463" y="5419705"/>
                </a:lnTo>
                <a:lnTo>
                  <a:pt x="2810272" y="5423067"/>
                </a:lnTo>
                <a:lnTo>
                  <a:pt x="2808288" y="5425589"/>
                </a:lnTo>
                <a:lnTo>
                  <a:pt x="2805510" y="5427690"/>
                </a:lnTo>
                <a:lnTo>
                  <a:pt x="2802732" y="5429371"/>
                </a:lnTo>
                <a:lnTo>
                  <a:pt x="2799953" y="5430631"/>
                </a:lnTo>
                <a:lnTo>
                  <a:pt x="2796382" y="5432312"/>
                </a:lnTo>
                <a:lnTo>
                  <a:pt x="2789239" y="5433993"/>
                </a:lnTo>
                <a:lnTo>
                  <a:pt x="2789635" y="5429371"/>
                </a:lnTo>
                <a:lnTo>
                  <a:pt x="2790428" y="5427690"/>
                </a:lnTo>
                <a:lnTo>
                  <a:pt x="2791619" y="5426429"/>
                </a:lnTo>
                <a:lnTo>
                  <a:pt x="2793603" y="5423908"/>
                </a:lnTo>
                <a:lnTo>
                  <a:pt x="2795985" y="5421806"/>
                </a:lnTo>
                <a:lnTo>
                  <a:pt x="2799557" y="5420546"/>
                </a:lnTo>
                <a:lnTo>
                  <a:pt x="2803128" y="5420125"/>
                </a:lnTo>
                <a:close/>
                <a:moveTo>
                  <a:pt x="6031706" y="5399068"/>
                </a:moveTo>
                <a:lnTo>
                  <a:pt x="6036072" y="5400266"/>
                </a:lnTo>
                <a:lnTo>
                  <a:pt x="6040438" y="5402263"/>
                </a:lnTo>
                <a:lnTo>
                  <a:pt x="6044406" y="5404260"/>
                </a:lnTo>
                <a:lnTo>
                  <a:pt x="6047978" y="5407454"/>
                </a:lnTo>
                <a:lnTo>
                  <a:pt x="6056710" y="5414643"/>
                </a:lnTo>
                <a:lnTo>
                  <a:pt x="6066235" y="5423029"/>
                </a:lnTo>
                <a:lnTo>
                  <a:pt x="6072982" y="5428220"/>
                </a:lnTo>
                <a:lnTo>
                  <a:pt x="6080919" y="5434210"/>
                </a:lnTo>
                <a:lnTo>
                  <a:pt x="6087269" y="5439402"/>
                </a:lnTo>
                <a:lnTo>
                  <a:pt x="6089650" y="5441398"/>
                </a:lnTo>
                <a:lnTo>
                  <a:pt x="6091635" y="5442996"/>
                </a:lnTo>
                <a:lnTo>
                  <a:pt x="6092825" y="5445392"/>
                </a:lnTo>
                <a:lnTo>
                  <a:pt x="6094016" y="5448187"/>
                </a:lnTo>
                <a:lnTo>
                  <a:pt x="6096000" y="5453778"/>
                </a:lnTo>
                <a:lnTo>
                  <a:pt x="6098779" y="5466158"/>
                </a:lnTo>
                <a:lnTo>
                  <a:pt x="6101160" y="5471349"/>
                </a:lnTo>
                <a:lnTo>
                  <a:pt x="6102350" y="5474544"/>
                </a:lnTo>
                <a:lnTo>
                  <a:pt x="6103541" y="5476541"/>
                </a:lnTo>
                <a:lnTo>
                  <a:pt x="6105525" y="5478937"/>
                </a:lnTo>
                <a:lnTo>
                  <a:pt x="6107510" y="5480534"/>
                </a:lnTo>
                <a:lnTo>
                  <a:pt x="6110288" y="5482531"/>
                </a:lnTo>
                <a:lnTo>
                  <a:pt x="6113463" y="5483329"/>
                </a:lnTo>
                <a:lnTo>
                  <a:pt x="6113463" y="5490118"/>
                </a:lnTo>
                <a:lnTo>
                  <a:pt x="6113463" y="5496907"/>
                </a:lnTo>
                <a:lnTo>
                  <a:pt x="6112669" y="5502897"/>
                </a:lnTo>
                <a:lnTo>
                  <a:pt x="6111479" y="5508488"/>
                </a:lnTo>
                <a:lnTo>
                  <a:pt x="6109891" y="5513280"/>
                </a:lnTo>
                <a:lnTo>
                  <a:pt x="6107907" y="5518072"/>
                </a:lnTo>
                <a:lnTo>
                  <a:pt x="6103938" y="5527257"/>
                </a:lnTo>
                <a:lnTo>
                  <a:pt x="6099572" y="5527656"/>
                </a:lnTo>
                <a:lnTo>
                  <a:pt x="6096000" y="5527257"/>
                </a:lnTo>
                <a:lnTo>
                  <a:pt x="6092429" y="5526458"/>
                </a:lnTo>
                <a:lnTo>
                  <a:pt x="6088857" y="5524462"/>
                </a:lnTo>
                <a:lnTo>
                  <a:pt x="6085285" y="5522465"/>
                </a:lnTo>
                <a:lnTo>
                  <a:pt x="6081316" y="5520069"/>
                </a:lnTo>
                <a:lnTo>
                  <a:pt x="6072188" y="5513679"/>
                </a:lnTo>
                <a:lnTo>
                  <a:pt x="6067028" y="5510485"/>
                </a:lnTo>
                <a:lnTo>
                  <a:pt x="6061075" y="5507290"/>
                </a:lnTo>
                <a:lnTo>
                  <a:pt x="6055916" y="5504894"/>
                </a:lnTo>
                <a:lnTo>
                  <a:pt x="6054328" y="5504095"/>
                </a:lnTo>
                <a:lnTo>
                  <a:pt x="6053535" y="5503296"/>
                </a:lnTo>
                <a:lnTo>
                  <a:pt x="6052344" y="5501300"/>
                </a:lnTo>
                <a:lnTo>
                  <a:pt x="6051550" y="5498504"/>
                </a:lnTo>
                <a:lnTo>
                  <a:pt x="6050756" y="5496108"/>
                </a:lnTo>
                <a:lnTo>
                  <a:pt x="6050359" y="5493712"/>
                </a:lnTo>
                <a:lnTo>
                  <a:pt x="6050359" y="5488521"/>
                </a:lnTo>
                <a:lnTo>
                  <a:pt x="6050359" y="5483329"/>
                </a:lnTo>
                <a:lnTo>
                  <a:pt x="6051153" y="5471748"/>
                </a:lnTo>
                <a:lnTo>
                  <a:pt x="6051153" y="5465758"/>
                </a:lnTo>
                <a:lnTo>
                  <a:pt x="6050756" y="5459768"/>
                </a:lnTo>
                <a:lnTo>
                  <a:pt x="6049566" y="5454976"/>
                </a:lnTo>
                <a:lnTo>
                  <a:pt x="6047978" y="5450583"/>
                </a:lnTo>
                <a:lnTo>
                  <a:pt x="6046391" y="5445791"/>
                </a:lnTo>
                <a:lnTo>
                  <a:pt x="6044406" y="5441798"/>
                </a:lnTo>
                <a:lnTo>
                  <a:pt x="6040438" y="5433412"/>
                </a:lnTo>
                <a:lnTo>
                  <a:pt x="6035675" y="5425824"/>
                </a:lnTo>
                <a:lnTo>
                  <a:pt x="6032500" y="5418237"/>
                </a:lnTo>
                <a:lnTo>
                  <a:pt x="6030516" y="5415042"/>
                </a:lnTo>
                <a:lnTo>
                  <a:pt x="6029722" y="5411448"/>
                </a:lnTo>
                <a:lnTo>
                  <a:pt x="6029325" y="5408253"/>
                </a:lnTo>
                <a:lnTo>
                  <a:pt x="6029325" y="5405458"/>
                </a:lnTo>
                <a:lnTo>
                  <a:pt x="6030119" y="5401864"/>
                </a:lnTo>
                <a:close/>
                <a:moveTo>
                  <a:pt x="6045007" y="5376843"/>
                </a:moveTo>
                <a:lnTo>
                  <a:pt x="6048104" y="5377217"/>
                </a:lnTo>
                <a:lnTo>
                  <a:pt x="6050428" y="5378337"/>
                </a:lnTo>
                <a:lnTo>
                  <a:pt x="6051202" y="5379084"/>
                </a:lnTo>
                <a:lnTo>
                  <a:pt x="6051976" y="5379831"/>
                </a:lnTo>
                <a:lnTo>
                  <a:pt x="6052751" y="5381326"/>
                </a:lnTo>
                <a:lnTo>
                  <a:pt x="6053138" y="5382820"/>
                </a:lnTo>
                <a:lnTo>
                  <a:pt x="6053138" y="5384314"/>
                </a:lnTo>
                <a:lnTo>
                  <a:pt x="6052751" y="5386181"/>
                </a:lnTo>
                <a:lnTo>
                  <a:pt x="6050815" y="5387676"/>
                </a:lnTo>
                <a:lnTo>
                  <a:pt x="6048492" y="5389170"/>
                </a:lnTo>
                <a:lnTo>
                  <a:pt x="6045394" y="5389543"/>
                </a:lnTo>
                <a:lnTo>
                  <a:pt x="6042684" y="5389170"/>
                </a:lnTo>
                <a:lnTo>
                  <a:pt x="6040361" y="5388423"/>
                </a:lnTo>
                <a:lnTo>
                  <a:pt x="6039199" y="5387302"/>
                </a:lnTo>
                <a:lnTo>
                  <a:pt x="6038425" y="5386181"/>
                </a:lnTo>
                <a:lnTo>
                  <a:pt x="6037650" y="5385061"/>
                </a:lnTo>
                <a:lnTo>
                  <a:pt x="6037263" y="5383567"/>
                </a:lnTo>
                <a:lnTo>
                  <a:pt x="6037263" y="5382073"/>
                </a:lnTo>
                <a:lnTo>
                  <a:pt x="6037650" y="5379831"/>
                </a:lnTo>
                <a:lnTo>
                  <a:pt x="6039973" y="5378337"/>
                </a:lnTo>
                <a:lnTo>
                  <a:pt x="6042297" y="5377217"/>
                </a:lnTo>
                <a:close/>
                <a:moveTo>
                  <a:pt x="1897892" y="5356205"/>
                </a:moveTo>
                <a:lnTo>
                  <a:pt x="1899470" y="5358588"/>
                </a:lnTo>
                <a:lnTo>
                  <a:pt x="1901047" y="5360971"/>
                </a:lnTo>
                <a:lnTo>
                  <a:pt x="1902624" y="5364149"/>
                </a:lnTo>
                <a:lnTo>
                  <a:pt x="1903019" y="5366929"/>
                </a:lnTo>
                <a:lnTo>
                  <a:pt x="1903413" y="5370106"/>
                </a:lnTo>
                <a:lnTo>
                  <a:pt x="1903413" y="5373284"/>
                </a:lnTo>
                <a:lnTo>
                  <a:pt x="1903019" y="5380036"/>
                </a:lnTo>
                <a:lnTo>
                  <a:pt x="1901835" y="5385596"/>
                </a:lnTo>
                <a:lnTo>
                  <a:pt x="1900259" y="5390760"/>
                </a:lnTo>
                <a:lnTo>
                  <a:pt x="1899075" y="5394334"/>
                </a:lnTo>
                <a:lnTo>
                  <a:pt x="1897892" y="5395923"/>
                </a:lnTo>
                <a:lnTo>
                  <a:pt x="1895132" y="5399498"/>
                </a:lnTo>
                <a:lnTo>
                  <a:pt x="1892372" y="5403469"/>
                </a:lnTo>
                <a:lnTo>
                  <a:pt x="1890400" y="5407838"/>
                </a:lnTo>
                <a:lnTo>
                  <a:pt x="1889217" y="5412207"/>
                </a:lnTo>
                <a:lnTo>
                  <a:pt x="1888429" y="5417371"/>
                </a:lnTo>
                <a:lnTo>
                  <a:pt x="1888035" y="5422534"/>
                </a:lnTo>
                <a:lnTo>
                  <a:pt x="1887640" y="5428094"/>
                </a:lnTo>
                <a:lnTo>
                  <a:pt x="1888035" y="5433655"/>
                </a:lnTo>
                <a:lnTo>
                  <a:pt x="1888823" y="5445173"/>
                </a:lnTo>
                <a:lnTo>
                  <a:pt x="1889612" y="5457486"/>
                </a:lnTo>
                <a:lnTo>
                  <a:pt x="1890795" y="5469004"/>
                </a:lnTo>
                <a:lnTo>
                  <a:pt x="1891583" y="5479728"/>
                </a:lnTo>
                <a:lnTo>
                  <a:pt x="1891189" y="5480919"/>
                </a:lnTo>
                <a:lnTo>
                  <a:pt x="1890400" y="5482111"/>
                </a:lnTo>
                <a:lnTo>
                  <a:pt x="1889612" y="5482508"/>
                </a:lnTo>
                <a:lnTo>
                  <a:pt x="1888429" y="5482508"/>
                </a:lnTo>
                <a:lnTo>
                  <a:pt x="1886457" y="5482905"/>
                </a:lnTo>
                <a:lnTo>
                  <a:pt x="1885669" y="5483302"/>
                </a:lnTo>
                <a:lnTo>
                  <a:pt x="1885669" y="5485288"/>
                </a:lnTo>
                <a:lnTo>
                  <a:pt x="1886457" y="5487671"/>
                </a:lnTo>
                <a:lnTo>
                  <a:pt x="1888429" y="5492040"/>
                </a:lnTo>
                <a:lnTo>
                  <a:pt x="1890400" y="5496012"/>
                </a:lnTo>
                <a:lnTo>
                  <a:pt x="1891189" y="5497601"/>
                </a:lnTo>
                <a:lnTo>
                  <a:pt x="1891583" y="5499984"/>
                </a:lnTo>
                <a:lnTo>
                  <a:pt x="1891978" y="5505941"/>
                </a:lnTo>
                <a:lnTo>
                  <a:pt x="1891978" y="5511899"/>
                </a:lnTo>
                <a:lnTo>
                  <a:pt x="1891583" y="5523814"/>
                </a:lnTo>
                <a:lnTo>
                  <a:pt x="1890400" y="5535730"/>
                </a:lnTo>
                <a:lnTo>
                  <a:pt x="1888429" y="5547248"/>
                </a:lnTo>
                <a:lnTo>
                  <a:pt x="1886063" y="5559163"/>
                </a:lnTo>
                <a:lnTo>
                  <a:pt x="1883697" y="5570681"/>
                </a:lnTo>
                <a:lnTo>
                  <a:pt x="1881331" y="5582199"/>
                </a:lnTo>
                <a:lnTo>
                  <a:pt x="1879359" y="5593718"/>
                </a:lnTo>
                <a:lnTo>
                  <a:pt x="1880148" y="5593320"/>
                </a:lnTo>
                <a:lnTo>
                  <a:pt x="1880937" y="5592129"/>
                </a:lnTo>
                <a:lnTo>
                  <a:pt x="1881725" y="5590143"/>
                </a:lnTo>
                <a:lnTo>
                  <a:pt x="1882515" y="5588951"/>
                </a:lnTo>
                <a:lnTo>
                  <a:pt x="1882908" y="5587760"/>
                </a:lnTo>
                <a:lnTo>
                  <a:pt x="1884091" y="5587363"/>
                </a:lnTo>
                <a:lnTo>
                  <a:pt x="1885669" y="5586966"/>
                </a:lnTo>
                <a:lnTo>
                  <a:pt x="1886063" y="5586966"/>
                </a:lnTo>
                <a:lnTo>
                  <a:pt x="1886063" y="5587363"/>
                </a:lnTo>
                <a:lnTo>
                  <a:pt x="1885275" y="5589746"/>
                </a:lnTo>
                <a:lnTo>
                  <a:pt x="1882908" y="5594512"/>
                </a:lnTo>
                <a:lnTo>
                  <a:pt x="1880542" y="5600470"/>
                </a:lnTo>
                <a:lnTo>
                  <a:pt x="1878571" y="5607619"/>
                </a:lnTo>
                <a:lnTo>
                  <a:pt x="1877782" y="5611193"/>
                </a:lnTo>
                <a:lnTo>
                  <a:pt x="1877388" y="5614768"/>
                </a:lnTo>
                <a:lnTo>
                  <a:pt x="1876994" y="5617945"/>
                </a:lnTo>
                <a:lnTo>
                  <a:pt x="1877388" y="5621520"/>
                </a:lnTo>
                <a:lnTo>
                  <a:pt x="1878177" y="5624300"/>
                </a:lnTo>
                <a:lnTo>
                  <a:pt x="1879359" y="5627478"/>
                </a:lnTo>
                <a:lnTo>
                  <a:pt x="1876599" y="5627875"/>
                </a:lnTo>
                <a:lnTo>
                  <a:pt x="1874233" y="5628669"/>
                </a:lnTo>
                <a:lnTo>
                  <a:pt x="1872262" y="5630655"/>
                </a:lnTo>
                <a:lnTo>
                  <a:pt x="1871080" y="5632641"/>
                </a:lnTo>
                <a:lnTo>
                  <a:pt x="1870291" y="5635024"/>
                </a:lnTo>
                <a:lnTo>
                  <a:pt x="1869502" y="5638599"/>
                </a:lnTo>
                <a:lnTo>
                  <a:pt x="1868713" y="5645748"/>
                </a:lnTo>
                <a:lnTo>
                  <a:pt x="1868713" y="5653691"/>
                </a:lnTo>
                <a:lnTo>
                  <a:pt x="1868320" y="5662032"/>
                </a:lnTo>
                <a:lnTo>
                  <a:pt x="1867924" y="5669976"/>
                </a:lnTo>
                <a:lnTo>
                  <a:pt x="1867531" y="5673550"/>
                </a:lnTo>
                <a:lnTo>
                  <a:pt x="1866347" y="5677125"/>
                </a:lnTo>
                <a:lnTo>
                  <a:pt x="1865558" y="5678714"/>
                </a:lnTo>
                <a:lnTo>
                  <a:pt x="1863981" y="5679905"/>
                </a:lnTo>
                <a:lnTo>
                  <a:pt x="1861615" y="5681891"/>
                </a:lnTo>
                <a:lnTo>
                  <a:pt x="1859644" y="5683877"/>
                </a:lnTo>
                <a:lnTo>
                  <a:pt x="1857672" y="5686657"/>
                </a:lnTo>
                <a:lnTo>
                  <a:pt x="1856883" y="5688246"/>
                </a:lnTo>
                <a:lnTo>
                  <a:pt x="1856883" y="5689835"/>
                </a:lnTo>
                <a:lnTo>
                  <a:pt x="1856883" y="5691423"/>
                </a:lnTo>
                <a:lnTo>
                  <a:pt x="1857672" y="5693012"/>
                </a:lnTo>
                <a:lnTo>
                  <a:pt x="1858461" y="5695395"/>
                </a:lnTo>
                <a:lnTo>
                  <a:pt x="1860432" y="5697381"/>
                </a:lnTo>
                <a:lnTo>
                  <a:pt x="1858461" y="5697778"/>
                </a:lnTo>
                <a:lnTo>
                  <a:pt x="1857278" y="5697381"/>
                </a:lnTo>
                <a:lnTo>
                  <a:pt x="1856096" y="5696984"/>
                </a:lnTo>
                <a:lnTo>
                  <a:pt x="1855307" y="5696189"/>
                </a:lnTo>
                <a:lnTo>
                  <a:pt x="1853729" y="5694601"/>
                </a:lnTo>
                <a:lnTo>
                  <a:pt x="1852546" y="5694203"/>
                </a:lnTo>
                <a:lnTo>
                  <a:pt x="1851363" y="5693806"/>
                </a:lnTo>
                <a:lnTo>
                  <a:pt x="1853729" y="5700558"/>
                </a:lnTo>
                <a:lnTo>
                  <a:pt x="1854912" y="5705722"/>
                </a:lnTo>
                <a:lnTo>
                  <a:pt x="1855307" y="5707708"/>
                </a:lnTo>
                <a:lnTo>
                  <a:pt x="1854912" y="5709693"/>
                </a:lnTo>
                <a:lnTo>
                  <a:pt x="1854912" y="5711282"/>
                </a:lnTo>
                <a:lnTo>
                  <a:pt x="1854123" y="5713268"/>
                </a:lnTo>
                <a:lnTo>
                  <a:pt x="1852152" y="5716843"/>
                </a:lnTo>
                <a:lnTo>
                  <a:pt x="1848997" y="5720814"/>
                </a:lnTo>
                <a:lnTo>
                  <a:pt x="1845843" y="5725183"/>
                </a:lnTo>
                <a:lnTo>
                  <a:pt x="1841505" y="5731141"/>
                </a:lnTo>
                <a:lnTo>
                  <a:pt x="1841505" y="5731538"/>
                </a:lnTo>
                <a:lnTo>
                  <a:pt x="1842294" y="5731935"/>
                </a:lnTo>
                <a:lnTo>
                  <a:pt x="1843477" y="5732333"/>
                </a:lnTo>
                <a:lnTo>
                  <a:pt x="1844660" y="5731935"/>
                </a:lnTo>
                <a:lnTo>
                  <a:pt x="1845843" y="5731538"/>
                </a:lnTo>
                <a:lnTo>
                  <a:pt x="1846631" y="5730744"/>
                </a:lnTo>
                <a:lnTo>
                  <a:pt x="1847420" y="5729552"/>
                </a:lnTo>
                <a:lnTo>
                  <a:pt x="1847814" y="5727566"/>
                </a:lnTo>
                <a:lnTo>
                  <a:pt x="1847814" y="5733921"/>
                </a:lnTo>
                <a:lnTo>
                  <a:pt x="1848208" y="5740673"/>
                </a:lnTo>
                <a:lnTo>
                  <a:pt x="1849391" y="5752589"/>
                </a:lnTo>
                <a:lnTo>
                  <a:pt x="1852940" y="5776419"/>
                </a:lnTo>
                <a:lnTo>
                  <a:pt x="1854123" y="5788335"/>
                </a:lnTo>
                <a:lnTo>
                  <a:pt x="1854123" y="5794689"/>
                </a:lnTo>
                <a:lnTo>
                  <a:pt x="1854518" y="5801044"/>
                </a:lnTo>
                <a:lnTo>
                  <a:pt x="1854123" y="5807399"/>
                </a:lnTo>
                <a:lnTo>
                  <a:pt x="1853729" y="5813754"/>
                </a:lnTo>
                <a:lnTo>
                  <a:pt x="1852546" y="5820506"/>
                </a:lnTo>
                <a:lnTo>
                  <a:pt x="1851363" y="5828052"/>
                </a:lnTo>
                <a:lnTo>
                  <a:pt x="1851363" y="5826066"/>
                </a:lnTo>
                <a:lnTo>
                  <a:pt x="1850574" y="5824478"/>
                </a:lnTo>
                <a:lnTo>
                  <a:pt x="1848997" y="5824081"/>
                </a:lnTo>
                <a:lnTo>
                  <a:pt x="1847814" y="5824081"/>
                </a:lnTo>
                <a:lnTo>
                  <a:pt x="1845843" y="5824875"/>
                </a:lnTo>
                <a:lnTo>
                  <a:pt x="1844265" y="5826066"/>
                </a:lnTo>
                <a:lnTo>
                  <a:pt x="1843083" y="5828052"/>
                </a:lnTo>
                <a:lnTo>
                  <a:pt x="1841505" y="5831627"/>
                </a:lnTo>
                <a:lnTo>
                  <a:pt x="1840716" y="5837187"/>
                </a:lnTo>
                <a:lnTo>
                  <a:pt x="1839534" y="5845925"/>
                </a:lnTo>
                <a:lnTo>
                  <a:pt x="1838745" y="5845131"/>
                </a:lnTo>
                <a:lnTo>
                  <a:pt x="1838745" y="5847117"/>
                </a:lnTo>
                <a:lnTo>
                  <a:pt x="1839139" y="5846720"/>
                </a:lnTo>
                <a:lnTo>
                  <a:pt x="1839534" y="5845925"/>
                </a:lnTo>
                <a:lnTo>
                  <a:pt x="1840716" y="5846720"/>
                </a:lnTo>
                <a:lnTo>
                  <a:pt x="1842688" y="5847911"/>
                </a:lnTo>
                <a:lnTo>
                  <a:pt x="1844265" y="5848706"/>
                </a:lnTo>
                <a:lnTo>
                  <a:pt x="1844660" y="5847911"/>
                </a:lnTo>
                <a:lnTo>
                  <a:pt x="1845054" y="5847911"/>
                </a:lnTo>
                <a:lnTo>
                  <a:pt x="1843477" y="5851883"/>
                </a:lnTo>
                <a:lnTo>
                  <a:pt x="1841505" y="5855060"/>
                </a:lnTo>
                <a:lnTo>
                  <a:pt x="1839928" y="5858635"/>
                </a:lnTo>
                <a:lnTo>
                  <a:pt x="1837956" y="5861415"/>
                </a:lnTo>
                <a:lnTo>
                  <a:pt x="1835985" y="5864196"/>
                </a:lnTo>
                <a:lnTo>
                  <a:pt x="1834013" y="5866976"/>
                </a:lnTo>
                <a:lnTo>
                  <a:pt x="1831648" y="5868962"/>
                </a:lnTo>
                <a:lnTo>
                  <a:pt x="1829281" y="5870550"/>
                </a:lnTo>
                <a:lnTo>
                  <a:pt x="1827310" y="5872139"/>
                </a:lnTo>
                <a:lnTo>
                  <a:pt x="1824550" y="5873728"/>
                </a:lnTo>
                <a:lnTo>
                  <a:pt x="1819818" y="5875714"/>
                </a:lnTo>
                <a:lnTo>
                  <a:pt x="1814692" y="5876905"/>
                </a:lnTo>
                <a:lnTo>
                  <a:pt x="1809960" y="5876905"/>
                </a:lnTo>
                <a:lnTo>
                  <a:pt x="1805228" y="5875714"/>
                </a:lnTo>
                <a:lnTo>
                  <a:pt x="1801285" y="5873728"/>
                </a:lnTo>
                <a:lnTo>
                  <a:pt x="1798920" y="5872536"/>
                </a:lnTo>
                <a:lnTo>
                  <a:pt x="1797342" y="5870948"/>
                </a:lnTo>
                <a:lnTo>
                  <a:pt x="1795370" y="5869359"/>
                </a:lnTo>
                <a:lnTo>
                  <a:pt x="1794187" y="5867373"/>
                </a:lnTo>
                <a:lnTo>
                  <a:pt x="1792610" y="5864990"/>
                </a:lnTo>
                <a:lnTo>
                  <a:pt x="1791427" y="5863004"/>
                </a:lnTo>
                <a:lnTo>
                  <a:pt x="1790244" y="5860224"/>
                </a:lnTo>
                <a:lnTo>
                  <a:pt x="1789456" y="5857841"/>
                </a:lnTo>
                <a:lnTo>
                  <a:pt x="1789061" y="5854663"/>
                </a:lnTo>
                <a:lnTo>
                  <a:pt x="1788667" y="5851486"/>
                </a:lnTo>
                <a:lnTo>
                  <a:pt x="1788667" y="5847911"/>
                </a:lnTo>
                <a:lnTo>
                  <a:pt x="1788667" y="5844734"/>
                </a:lnTo>
                <a:lnTo>
                  <a:pt x="1786696" y="5844337"/>
                </a:lnTo>
                <a:lnTo>
                  <a:pt x="1785118" y="5844734"/>
                </a:lnTo>
                <a:lnTo>
                  <a:pt x="1783936" y="5845528"/>
                </a:lnTo>
                <a:lnTo>
                  <a:pt x="1783541" y="5847117"/>
                </a:lnTo>
                <a:lnTo>
                  <a:pt x="1783146" y="5849103"/>
                </a:lnTo>
                <a:lnTo>
                  <a:pt x="1782752" y="5850692"/>
                </a:lnTo>
                <a:lnTo>
                  <a:pt x="1782752" y="5854663"/>
                </a:lnTo>
                <a:lnTo>
                  <a:pt x="1781569" y="5852280"/>
                </a:lnTo>
                <a:lnTo>
                  <a:pt x="1781175" y="5849897"/>
                </a:lnTo>
                <a:lnTo>
                  <a:pt x="1781175" y="5844337"/>
                </a:lnTo>
                <a:lnTo>
                  <a:pt x="1781963" y="5837982"/>
                </a:lnTo>
                <a:lnTo>
                  <a:pt x="1783541" y="5831627"/>
                </a:lnTo>
                <a:lnTo>
                  <a:pt x="1786301" y="5816931"/>
                </a:lnTo>
                <a:lnTo>
                  <a:pt x="1787878" y="5808988"/>
                </a:lnTo>
                <a:lnTo>
                  <a:pt x="1788667" y="5801044"/>
                </a:lnTo>
                <a:lnTo>
                  <a:pt x="1789061" y="5800250"/>
                </a:lnTo>
                <a:lnTo>
                  <a:pt x="1790244" y="5798661"/>
                </a:lnTo>
                <a:lnTo>
                  <a:pt x="1792216" y="5796675"/>
                </a:lnTo>
                <a:lnTo>
                  <a:pt x="1793399" y="5794689"/>
                </a:lnTo>
                <a:lnTo>
                  <a:pt x="1794581" y="5792306"/>
                </a:lnTo>
                <a:lnTo>
                  <a:pt x="1794976" y="5789923"/>
                </a:lnTo>
                <a:lnTo>
                  <a:pt x="1794581" y="5787937"/>
                </a:lnTo>
                <a:lnTo>
                  <a:pt x="1794187" y="5786746"/>
                </a:lnTo>
                <a:lnTo>
                  <a:pt x="1793399" y="5785554"/>
                </a:lnTo>
                <a:lnTo>
                  <a:pt x="1792216" y="5784363"/>
                </a:lnTo>
                <a:lnTo>
                  <a:pt x="1793004" y="5781980"/>
                </a:lnTo>
                <a:lnTo>
                  <a:pt x="1793793" y="5781583"/>
                </a:lnTo>
                <a:lnTo>
                  <a:pt x="1794187" y="5781185"/>
                </a:lnTo>
                <a:lnTo>
                  <a:pt x="1794581" y="5781583"/>
                </a:lnTo>
                <a:lnTo>
                  <a:pt x="1794976" y="5782377"/>
                </a:lnTo>
                <a:lnTo>
                  <a:pt x="1796160" y="5783966"/>
                </a:lnTo>
                <a:lnTo>
                  <a:pt x="1798130" y="5789129"/>
                </a:lnTo>
                <a:lnTo>
                  <a:pt x="1800102" y="5790718"/>
                </a:lnTo>
                <a:lnTo>
                  <a:pt x="1800496" y="5791115"/>
                </a:lnTo>
                <a:lnTo>
                  <a:pt x="1801285" y="5791115"/>
                </a:lnTo>
                <a:lnTo>
                  <a:pt x="1802862" y="5784760"/>
                </a:lnTo>
                <a:lnTo>
                  <a:pt x="1804834" y="5778802"/>
                </a:lnTo>
                <a:lnTo>
                  <a:pt x="1809171" y="5768079"/>
                </a:lnTo>
                <a:lnTo>
                  <a:pt x="1813509" y="5758149"/>
                </a:lnTo>
                <a:lnTo>
                  <a:pt x="1817846" y="5748617"/>
                </a:lnTo>
                <a:lnTo>
                  <a:pt x="1821789" y="5739482"/>
                </a:lnTo>
                <a:lnTo>
                  <a:pt x="1825338" y="5729552"/>
                </a:lnTo>
                <a:lnTo>
                  <a:pt x="1826915" y="5724389"/>
                </a:lnTo>
                <a:lnTo>
                  <a:pt x="1827704" y="5718828"/>
                </a:lnTo>
                <a:lnTo>
                  <a:pt x="1828888" y="5713665"/>
                </a:lnTo>
                <a:lnTo>
                  <a:pt x="1829281" y="5707310"/>
                </a:lnTo>
                <a:lnTo>
                  <a:pt x="1825732" y="5709693"/>
                </a:lnTo>
                <a:lnTo>
                  <a:pt x="1826521" y="5707310"/>
                </a:lnTo>
                <a:lnTo>
                  <a:pt x="1827310" y="5704530"/>
                </a:lnTo>
                <a:lnTo>
                  <a:pt x="1827704" y="5698175"/>
                </a:lnTo>
                <a:lnTo>
                  <a:pt x="1828099" y="5691423"/>
                </a:lnTo>
                <a:lnTo>
                  <a:pt x="1827704" y="5684671"/>
                </a:lnTo>
                <a:lnTo>
                  <a:pt x="1826915" y="5673153"/>
                </a:lnTo>
                <a:lnTo>
                  <a:pt x="1826128" y="5667195"/>
                </a:lnTo>
                <a:lnTo>
                  <a:pt x="1825732" y="5623506"/>
                </a:lnTo>
                <a:lnTo>
                  <a:pt x="1825732" y="5594909"/>
                </a:lnTo>
                <a:lnTo>
                  <a:pt x="1826128" y="5566709"/>
                </a:lnTo>
                <a:lnTo>
                  <a:pt x="1826521" y="5565518"/>
                </a:lnTo>
                <a:lnTo>
                  <a:pt x="1827310" y="5563929"/>
                </a:lnTo>
                <a:lnTo>
                  <a:pt x="1829281" y="5559957"/>
                </a:lnTo>
                <a:lnTo>
                  <a:pt x="1831253" y="5555191"/>
                </a:lnTo>
                <a:lnTo>
                  <a:pt x="1832042" y="5552808"/>
                </a:lnTo>
                <a:lnTo>
                  <a:pt x="1832436" y="5550425"/>
                </a:lnTo>
                <a:lnTo>
                  <a:pt x="1831253" y="5546851"/>
                </a:lnTo>
                <a:lnTo>
                  <a:pt x="1829676" y="5540893"/>
                </a:lnTo>
                <a:lnTo>
                  <a:pt x="1829281" y="5537715"/>
                </a:lnTo>
                <a:lnTo>
                  <a:pt x="1829676" y="5534538"/>
                </a:lnTo>
                <a:lnTo>
                  <a:pt x="1829676" y="5533347"/>
                </a:lnTo>
                <a:lnTo>
                  <a:pt x="1830464" y="5531758"/>
                </a:lnTo>
                <a:lnTo>
                  <a:pt x="1831253" y="5530963"/>
                </a:lnTo>
                <a:lnTo>
                  <a:pt x="1832436" y="5530169"/>
                </a:lnTo>
                <a:lnTo>
                  <a:pt x="1835590" y="5531758"/>
                </a:lnTo>
                <a:lnTo>
                  <a:pt x="1837562" y="5533347"/>
                </a:lnTo>
                <a:lnTo>
                  <a:pt x="1838352" y="5533744"/>
                </a:lnTo>
                <a:lnTo>
                  <a:pt x="1838745" y="5533744"/>
                </a:lnTo>
                <a:lnTo>
                  <a:pt x="1839928" y="5526594"/>
                </a:lnTo>
                <a:lnTo>
                  <a:pt x="1840716" y="5519842"/>
                </a:lnTo>
                <a:lnTo>
                  <a:pt x="1840716" y="5513885"/>
                </a:lnTo>
                <a:lnTo>
                  <a:pt x="1840716" y="5508721"/>
                </a:lnTo>
                <a:lnTo>
                  <a:pt x="1840716" y="5497998"/>
                </a:lnTo>
                <a:lnTo>
                  <a:pt x="1841112" y="5492437"/>
                </a:lnTo>
                <a:lnTo>
                  <a:pt x="1841505" y="5486480"/>
                </a:lnTo>
                <a:lnTo>
                  <a:pt x="1842688" y="5484891"/>
                </a:lnTo>
                <a:lnTo>
                  <a:pt x="1843872" y="5484096"/>
                </a:lnTo>
                <a:lnTo>
                  <a:pt x="1844660" y="5484096"/>
                </a:lnTo>
                <a:lnTo>
                  <a:pt x="1845843" y="5484096"/>
                </a:lnTo>
                <a:lnTo>
                  <a:pt x="1848208" y="5485685"/>
                </a:lnTo>
                <a:lnTo>
                  <a:pt x="1849391" y="5486082"/>
                </a:lnTo>
                <a:lnTo>
                  <a:pt x="1851363" y="5486480"/>
                </a:lnTo>
                <a:lnTo>
                  <a:pt x="1851757" y="5480919"/>
                </a:lnTo>
                <a:lnTo>
                  <a:pt x="1851757" y="5475756"/>
                </a:lnTo>
                <a:lnTo>
                  <a:pt x="1852152" y="5470195"/>
                </a:lnTo>
                <a:lnTo>
                  <a:pt x="1852940" y="5465429"/>
                </a:lnTo>
                <a:lnTo>
                  <a:pt x="1854123" y="5460663"/>
                </a:lnTo>
                <a:lnTo>
                  <a:pt x="1854912" y="5458677"/>
                </a:lnTo>
                <a:lnTo>
                  <a:pt x="1856096" y="5457088"/>
                </a:lnTo>
                <a:lnTo>
                  <a:pt x="1857278" y="5455103"/>
                </a:lnTo>
                <a:lnTo>
                  <a:pt x="1859249" y="5454308"/>
                </a:lnTo>
                <a:lnTo>
                  <a:pt x="1861221" y="5453514"/>
                </a:lnTo>
                <a:lnTo>
                  <a:pt x="1863587" y="5453117"/>
                </a:lnTo>
                <a:lnTo>
                  <a:pt x="1862404" y="5452719"/>
                </a:lnTo>
                <a:lnTo>
                  <a:pt x="1861221" y="5451925"/>
                </a:lnTo>
                <a:lnTo>
                  <a:pt x="1859644" y="5450336"/>
                </a:lnTo>
                <a:lnTo>
                  <a:pt x="1858461" y="5447953"/>
                </a:lnTo>
                <a:lnTo>
                  <a:pt x="1858067" y="5445570"/>
                </a:lnTo>
                <a:lnTo>
                  <a:pt x="1858461" y="5443982"/>
                </a:lnTo>
                <a:lnTo>
                  <a:pt x="1859249" y="5443584"/>
                </a:lnTo>
                <a:lnTo>
                  <a:pt x="1859644" y="5443187"/>
                </a:lnTo>
                <a:lnTo>
                  <a:pt x="1860432" y="5443187"/>
                </a:lnTo>
                <a:lnTo>
                  <a:pt x="1861221" y="5443982"/>
                </a:lnTo>
                <a:lnTo>
                  <a:pt x="1863587" y="5446365"/>
                </a:lnTo>
                <a:lnTo>
                  <a:pt x="1864770" y="5445967"/>
                </a:lnTo>
                <a:lnTo>
                  <a:pt x="1865558" y="5445570"/>
                </a:lnTo>
                <a:lnTo>
                  <a:pt x="1865953" y="5445173"/>
                </a:lnTo>
                <a:lnTo>
                  <a:pt x="1865953" y="5444379"/>
                </a:lnTo>
                <a:lnTo>
                  <a:pt x="1865558" y="5443187"/>
                </a:lnTo>
                <a:lnTo>
                  <a:pt x="1864375" y="5441598"/>
                </a:lnTo>
                <a:lnTo>
                  <a:pt x="1862404" y="5440010"/>
                </a:lnTo>
                <a:lnTo>
                  <a:pt x="1860827" y="5438024"/>
                </a:lnTo>
                <a:lnTo>
                  <a:pt x="1857278" y="5436435"/>
                </a:lnTo>
                <a:lnTo>
                  <a:pt x="1857278" y="5435244"/>
                </a:lnTo>
                <a:lnTo>
                  <a:pt x="1857672" y="5434449"/>
                </a:lnTo>
                <a:lnTo>
                  <a:pt x="1858461" y="5434052"/>
                </a:lnTo>
                <a:lnTo>
                  <a:pt x="1859249" y="5433655"/>
                </a:lnTo>
                <a:lnTo>
                  <a:pt x="1860827" y="5434052"/>
                </a:lnTo>
                <a:lnTo>
                  <a:pt x="1862404" y="5435244"/>
                </a:lnTo>
                <a:lnTo>
                  <a:pt x="1865953" y="5438024"/>
                </a:lnTo>
                <a:lnTo>
                  <a:pt x="1868320" y="5439613"/>
                </a:lnTo>
                <a:lnTo>
                  <a:pt x="1869896" y="5440010"/>
                </a:lnTo>
                <a:lnTo>
                  <a:pt x="1869107" y="5436435"/>
                </a:lnTo>
                <a:lnTo>
                  <a:pt x="1868320" y="5432463"/>
                </a:lnTo>
                <a:lnTo>
                  <a:pt x="1867924" y="5424123"/>
                </a:lnTo>
                <a:lnTo>
                  <a:pt x="1867924" y="5415385"/>
                </a:lnTo>
                <a:lnTo>
                  <a:pt x="1868320" y="5407044"/>
                </a:lnTo>
                <a:lnTo>
                  <a:pt x="1869107" y="5399100"/>
                </a:lnTo>
                <a:lnTo>
                  <a:pt x="1870291" y="5392348"/>
                </a:lnTo>
                <a:lnTo>
                  <a:pt x="1871473" y="5388377"/>
                </a:lnTo>
                <a:lnTo>
                  <a:pt x="1872262" y="5386788"/>
                </a:lnTo>
                <a:lnTo>
                  <a:pt x="1873051" y="5385994"/>
                </a:lnTo>
                <a:lnTo>
                  <a:pt x="1874628" y="5385596"/>
                </a:lnTo>
                <a:lnTo>
                  <a:pt x="1876599" y="5384802"/>
                </a:lnTo>
                <a:lnTo>
                  <a:pt x="1877782" y="5384008"/>
                </a:lnTo>
                <a:lnTo>
                  <a:pt x="1878571" y="5383213"/>
                </a:lnTo>
                <a:lnTo>
                  <a:pt x="1878965" y="5382419"/>
                </a:lnTo>
                <a:lnTo>
                  <a:pt x="1879359" y="5381625"/>
                </a:lnTo>
                <a:lnTo>
                  <a:pt x="1879359" y="5379242"/>
                </a:lnTo>
                <a:lnTo>
                  <a:pt x="1878571" y="5375667"/>
                </a:lnTo>
                <a:lnTo>
                  <a:pt x="1878571" y="5374078"/>
                </a:lnTo>
                <a:lnTo>
                  <a:pt x="1878571" y="5373284"/>
                </a:lnTo>
                <a:lnTo>
                  <a:pt x="1879359" y="5372887"/>
                </a:lnTo>
                <a:lnTo>
                  <a:pt x="1880148" y="5372490"/>
                </a:lnTo>
                <a:lnTo>
                  <a:pt x="1881331" y="5372092"/>
                </a:lnTo>
                <a:lnTo>
                  <a:pt x="1884880" y="5372092"/>
                </a:lnTo>
                <a:lnTo>
                  <a:pt x="1888429" y="5372092"/>
                </a:lnTo>
                <a:lnTo>
                  <a:pt x="1891978" y="5371298"/>
                </a:lnTo>
                <a:lnTo>
                  <a:pt x="1893949" y="5370504"/>
                </a:lnTo>
                <a:lnTo>
                  <a:pt x="1895526" y="5369709"/>
                </a:lnTo>
                <a:lnTo>
                  <a:pt x="1896709" y="5368518"/>
                </a:lnTo>
                <a:lnTo>
                  <a:pt x="1897892" y="5366929"/>
                </a:lnTo>
                <a:lnTo>
                  <a:pt x="1898681" y="5365340"/>
                </a:lnTo>
                <a:lnTo>
                  <a:pt x="1898681" y="5362957"/>
                </a:lnTo>
                <a:lnTo>
                  <a:pt x="1898681" y="5359780"/>
                </a:lnTo>
                <a:close/>
                <a:moveTo>
                  <a:pt x="5577682" y="5343505"/>
                </a:moveTo>
                <a:lnTo>
                  <a:pt x="5581651" y="5343874"/>
                </a:lnTo>
                <a:lnTo>
                  <a:pt x="5584826" y="5344982"/>
                </a:lnTo>
                <a:lnTo>
                  <a:pt x="5588001" y="5347197"/>
                </a:lnTo>
                <a:lnTo>
                  <a:pt x="5588001" y="5359380"/>
                </a:lnTo>
                <a:lnTo>
                  <a:pt x="5582841" y="5359380"/>
                </a:lnTo>
                <a:lnTo>
                  <a:pt x="5578872" y="5359011"/>
                </a:lnTo>
                <a:lnTo>
                  <a:pt x="5575300" y="5357904"/>
                </a:lnTo>
                <a:lnTo>
                  <a:pt x="5573713" y="5357165"/>
                </a:lnTo>
                <a:lnTo>
                  <a:pt x="5572919" y="5356058"/>
                </a:lnTo>
                <a:lnTo>
                  <a:pt x="5571728" y="5354950"/>
                </a:lnTo>
                <a:lnTo>
                  <a:pt x="5571332" y="5353473"/>
                </a:lnTo>
                <a:lnTo>
                  <a:pt x="5570935" y="5352366"/>
                </a:lnTo>
                <a:lnTo>
                  <a:pt x="5570538" y="5350889"/>
                </a:lnTo>
                <a:lnTo>
                  <a:pt x="5570538" y="5349412"/>
                </a:lnTo>
                <a:lnTo>
                  <a:pt x="5570935" y="5347566"/>
                </a:lnTo>
                <a:lnTo>
                  <a:pt x="5572522" y="5343874"/>
                </a:lnTo>
                <a:close/>
                <a:moveTo>
                  <a:pt x="5683410" y="5338743"/>
                </a:moveTo>
                <a:lnTo>
                  <a:pt x="5686211" y="5338743"/>
                </a:lnTo>
                <a:lnTo>
                  <a:pt x="5689813" y="5339546"/>
                </a:lnTo>
                <a:lnTo>
                  <a:pt x="5692615" y="5340348"/>
                </a:lnTo>
                <a:lnTo>
                  <a:pt x="5695816" y="5342354"/>
                </a:lnTo>
                <a:lnTo>
                  <a:pt x="5696617" y="5343156"/>
                </a:lnTo>
                <a:lnTo>
                  <a:pt x="5697017" y="5344359"/>
                </a:lnTo>
                <a:lnTo>
                  <a:pt x="5698618" y="5347568"/>
                </a:lnTo>
                <a:lnTo>
                  <a:pt x="5699818" y="5351580"/>
                </a:lnTo>
                <a:lnTo>
                  <a:pt x="5701019" y="5353987"/>
                </a:lnTo>
                <a:lnTo>
                  <a:pt x="5702220" y="5355992"/>
                </a:lnTo>
                <a:lnTo>
                  <a:pt x="5705421" y="5361207"/>
                </a:lnTo>
                <a:lnTo>
                  <a:pt x="5708623" y="5367225"/>
                </a:lnTo>
                <a:lnTo>
                  <a:pt x="5710624" y="5373242"/>
                </a:lnTo>
                <a:lnTo>
                  <a:pt x="5711425" y="5376451"/>
                </a:lnTo>
                <a:lnTo>
                  <a:pt x="5711825" y="5380061"/>
                </a:lnTo>
                <a:lnTo>
                  <a:pt x="5711825" y="5383270"/>
                </a:lnTo>
                <a:lnTo>
                  <a:pt x="5711825" y="5386881"/>
                </a:lnTo>
                <a:lnTo>
                  <a:pt x="5711425" y="5390892"/>
                </a:lnTo>
                <a:lnTo>
                  <a:pt x="5711024" y="5394904"/>
                </a:lnTo>
                <a:lnTo>
                  <a:pt x="5709023" y="5403729"/>
                </a:lnTo>
                <a:lnTo>
                  <a:pt x="5705021" y="5413356"/>
                </a:lnTo>
                <a:lnTo>
                  <a:pt x="5702620" y="5412153"/>
                </a:lnTo>
                <a:lnTo>
                  <a:pt x="5699818" y="5411351"/>
                </a:lnTo>
                <a:lnTo>
                  <a:pt x="5694616" y="5410147"/>
                </a:lnTo>
                <a:lnTo>
                  <a:pt x="5692214" y="5409746"/>
                </a:lnTo>
                <a:lnTo>
                  <a:pt x="5690213" y="5408141"/>
                </a:lnTo>
                <a:lnTo>
                  <a:pt x="5687812" y="5406537"/>
                </a:lnTo>
                <a:lnTo>
                  <a:pt x="5686211" y="5402926"/>
                </a:lnTo>
                <a:lnTo>
                  <a:pt x="5685811" y="5401723"/>
                </a:lnTo>
                <a:lnTo>
                  <a:pt x="5685811" y="5400118"/>
                </a:lnTo>
                <a:lnTo>
                  <a:pt x="5686612" y="5396107"/>
                </a:lnTo>
                <a:lnTo>
                  <a:pt x="5687012" y="5392497"/>
                </a:lnTo>
                <a:lnTo>
                  <a:pt x="5686612" y="5390892"/>
                </a:lnTo>
                <a:lnTo>
                  <a:pt x="5686211" y="5389689"/>
                </a:lnTo>
                <a:lnTo>
                  <a:pt x="5683410" y="5385677"/>
                </a:lnTo>
                <a:lnTo>
                  <a:pt x="5679408" y="5382067"/>
                </a:lnTo>
                <a:lnTo>
                  <a:pt x="5672604" y="5375247"/>
                </a:lnTo>
                <a:lnTo>
                  <a:pt x="5669402" y="5372439"/>
                </a:lnTo>
                <a:lnTo>
                  <a:pt x="5666601" y="5368829"/>
                </a:lnTo>
                <a:lnTo>
                  <a:pt x="5665000" y="5366021"/>
                </a:lnTo>
                <a:lnTo>
                  <a:pt x="5664600" y="5364417"/>
                </a:lnTo>
                <a:lnTo>
                  <a:pt x="5664200" y="5362812"/>
                </a:lnTo>
                <a:lnTo>
                  <a:pt x="5664600" y="5360004"/>
                </a:lnTo>
                <a:lnTo>
                  <a:pt x="5665000" y="5357196"/>
                </a:lnTo>
                <a:lnTo>
                  <a:pt x="5665801" y="5354789"/>
                </a:lnTo>
                <a:lnTo>
                  <a:pt x="5666601" y="5351580"/>
                </a:lnTo>
                <a:lnTo>
                  <a:pt x="5667802" y="5349173"/>
                </a:lnTo>
                <a:lnTo>
                  <a:pt x="5669402" y="5347167"/>
                </a:lnTo>
                <a:lnTo>
                  <a:pt x="5671003" y="5344359"/>
                </a:lnTo>
                <a:lnTo>
                  <a:pt x="5673405" y="5342755"/>
                </a:lnTo>
                <a:lnTo>
                  <a:pt x="5675806" y="5341150"/>
                </a:lnTo>
                <a:lnTo>
                  <a:pt x="5678207" y="5339947"/>
                </a:lnTo>
                <a:lnTo>
                  <a:pt x="5681009" y="5339144"/>
                </a:lnTo>
                <a:close/>
                <a:moveTo>
                  <a:pt x="6166247" y="5337155"/>
                </a:moveTo>
                <a:lnTo>
                  <a:pt x="6178947" y="5337155"/>
                </a:lnTo>
                <a:lnTo>
                  <a:pt x="6179741" y="5341041"/>
                </a:lnTo>
                <a:lnTo>
                  <a:pt x="6180931" y="5344926"/>
                </a:lnTo>
                <a:lnTo>
                  <a:pt x="6183709" y="5351532"/>
                </a:lnTo>
                <a:lnTo>
                  <a:pt x="6187281" y="5358137"/>
                </a:lnTo>
                <a:lnTo>
                  <a:pt x="6190853" y="5363965"/>
                </a:lnTo>
                <a:lnTo>
                  <a:pt x="6194822" y="5369794"/>
                </a:lnTo>
                <a:lnTo>
                  <a:pt x="6197997" y="5376010"/>
                </a:lnTo>
                <a:lnTo>
                  <a:pt x="6201172" y="5382616"/>
                </a:lnTo>
                <a:lnTo>
                  <a:pt x="6202759" y="5385724"/>
                </a:lnTo>
                <a:lnTo>
                  <a:pt x="6203950" y="5389610"/>
                </a:lnTo>
                <a:lnTo>
                  <a:pt x="6202759" y="5391164"/>
                </a:lnTo>
                <a:lnTo>
                  <a:pt x="6201172" y="5392330"/>
                </a:lnTo>
                <a:lnTo>
                  <a:pt x="6199981" y="5392718"/>
                </a:lnTo>
                <a:lnTo>
                  <a:pt x="6199187" y="5392718"/>
                </a:lnTo>
                <a:lnTo>
                  <a:pt x="6197997" y="5392330"/>
                </a:lnTo>
                <a:lnTo>
                  <a:pt x="6197203" y="5391553"/>
                </a:lnTo>
                <a:lnTo>
                  <a:pt x="6195616" y="5389221"/>
                </a:lnTo>
                <a:lnTo>
                  <a:pt x="6192044" y="5382616"/>
                </a:lnTo>
                <a:lnTo>
                  <a:pt x="6190456" y="5379119"/>
                </a:lnTo>
                <a:lnTo>
                  <a:pt x="6188075" y="5376399"/>
                </a:lnTo>
                <a:lnTo>
                  <a:pt x="6182916" y="5372125"/>
                </a:lnTo>
                <a:lnTo>
                  <a:pt x="6178550" y="5368239"/>
                </a:lnTo>
                <a:lnTo>
                  <a:pt x="6174184" y="5365131"/>
                </a:lnTo>
                <a:lnTo>
                  <a:pt x="6171009" y="5361246"/>
                </a:lnTo>
                <a:lnTo>
                  <a:pt x="6169819" y="5359303"/>
                </a:lnTo>
                <a:lnTo>
                  <a:pt x="6168628" y="5357360"/>
                </a:lnTo>
                <a:lnTo>
                  <a:pt x="6167041" y="5355029"/>
                </a:lnTo>
                <a:lnTo>
                  <a:pt x="6166644" y="5352309"/>
                </a:lnTo>
                <a:lnTo>
                  <a:pt x="6165850" y="5349200"/>
                </a:lnTo>
                <a:lnTo>
                  <a:pt x="6165850" y="5345703"/>
                </a:lnTo>
                <a:close/>
                <a:moveTo>
                  <a:pt x="5924153" y="5335568"/>
                </a:moveTo>
                <a:lnTo>
                  <a:pt x="5926534" y="5335568"/>
                </a:lnTo>
                <a:lnTo>
                  <a:pt x="5929312" y="5335959"/>
                </a:lnTo>
                <a:lnTo>
                  <a:pt x="5931297" y="5336739"/>
                </a:lnTo>
                <a:lnTo>
                  <a:pt x="5933281" y="5338301"/>
                </a:lnTo>
                <a:lnTo>
                  <a:pt x="5934472" y="5339472"/>
                </a:lnTo>
                <a:lnTo>
                  <a:pt x="5936060" y="5341424"/>
                </a:lnTo>
                <a:lnTo>
                  <a:pt x="5937250" y="5342985"/>
                </a:lnTo>
                <a:lnTo>
                  <a:pt x="5938044" y="5344937"/>
                </a:lnTo>
                <a:lnTo>
                  <a:pt x="5938838" y="5347670"/>
                </a:lnTo>
                <a:lnTo>
                  <a:pt x="5938838" y="5351574"/>
                </a:lnTo>
                <a:lnTo>
                  <a:pt x="5938838" y="5354306"/>
                </a:lnTo>
                <a:lnTo>
                  <a:pt x="5938441" y="5356258"/>
                </a:lnTo>
                <a:lnTo>
                  <a:pt x="5937647" y="5357820"/>
                </a:lnTo>
                <a:lnTo>
                  <a:pt x="5936854" y="5359381"/>
                </a:lnTo>
                <a:lnTo>
                  <a:pt x="5932884" y="5358600"/>
                </a:lnTo>
                <a:lnTo>
                  <a:pt x="5929709" y="5357039"/>
                </a:lnTo>
                <a:lnTo>
                  <a:pt x="5926931" y="5355087"/>
                </a:lnTo>
                <a:lnTo>
                  <a:pt x="5924947" y="5351964"/>
                </a:lnTo>
                <a:lnTo>
                  <a:pt x="5923359" y="5348841"/>
                </a:lnTo>
                <a:lnTo>
                  <a:pt x="5922169" y="5344937"/>
                </a:lnTo>
                <a:lnTo>
                  <a:pt x="5921375" y="5341034"/>
                </a:lnTo>
                <a:lnTo>
                  <a:pt x="5921375" y="5336349"/>
                </a:lnTo>
                <a:close/>
                <a:moveTo>
                  <a:pt x="6006703" y="5326043"/>
                </a:moveTo>
                <a:lnTo>
                  <a:pt x="6009878" y="5327253"/>
                </a:lnTo>
                <a:lnTo>
                  <a:pt x="6013053" y="5329269"/>
                </a:lnTo>
                <a:lnTo>
                  <a:pt x="6016625" y="5331688"/>
                </a:lnTo>
                <a:lnTo>
                  <a:pt x="6019403" y="5334107"/>
                </a:lnTo>
                <a:lnTo>
                  <a:pt x="6022578" y="5337332"/>
                </a:lnTo>
                <a:lnTo>
                  <a:pt x="6025754" y="5340558"/>
                </a:lnTo>
                <a:lnTo>
                  <a:pt x="6028135" y="5343783"/>
                </a:lnTo>
                <a:lnTo>
                  <a:pt x="6030119" y="5347815"/>
                </a:lnTo>
                <a:lnTo>
                  <a:pt x="6032500" y="5351443"/>
                </a:lnTo>
                <a:lnTo>
                  <a:pt x="6033691" y="5355475"/>
                </a:lnTo>
                <a:lnTo>
                  <a:pt x="6034088" y="5359104"/>
                </a:lnTo>
                <a:lnTo>
                  <a:pt x="6034088" y="5362732"/>
                </a:lnTo>
                <a:lnTo>
                  <a:pt x="6033294" y="5366764"/>
                </a:lnTo>
                <a:lnTo>
                  <a:pt x="6031707" y="5370392"/>
                </a:lnTo>
                <a:lnTo>
                  <a:pt x="6028929" y="5374021"/>
                </a:lnTo>
                <a:lnTo>
                  <a:pt x="6025357" y="5376843"/>
                </a:lnTo>
                <a:lnTo>
                  <a:pt x="6022182" y="5376440"/>
                </a:lnTo>
                <a:lnTo>
                  <a:pt x="6019800" y="5375231"/>
                </a:lnTo>
                <a:lnTo>
                  <a:pt x="6017816" y="5373618"/>
                </a:lnTo>
                <a:lnTo>
                  <a:pt x="6016228" y="5372005"/>
                </a:lnTo>
                <a:lnTo>
                  <a:pt x="6015038" y="5369183"/>
                </a:lnTo>
                <a:lnTo>
                  <a:pt x="6013450" y="5367167"/>
                </a:lnTo>
                <a:lnTo>
                  <a:pt x="6011069" y="5361523"/>
                </a:lnTo>
                <a:lnTo>
                  <a:pt x="6009085" y="5356685"/>
                </a:lnTo>
                <a:lnTo>
                  <a:pt x="6007894" y="5353862"/>
                </a:lnTo>
                <a:lnTo>
                  <a:pt x="6006703" y="5351443"/>
                </a:lnTo>
                <a:lnTo>
                  <a:pt x="6004322" y="5349831"/>
                </a:lnTo>
                <a:lnTo>
                  <a:pt x="6002734" y="5348218"/>
                </a:lnTo>
                <a:lnTo>
                  <a:pt x="6000353" y="5347008"/>
                </a:lnTo>
                <a:lnTo>
                  <a:pt x="5997575" y="5346605"/>
                </a:lnTo>
                <a:lnTo>
                  <a:pt x="5998369" y="5343783"/>
                </a:lnTo>
                <a:lnTo>
                  <a:pt x="5999559" y="5340961"/>
                </a:lnTo>
                <a:lnTo>
                  <a:pt x="6000750" y="5334913"/>
                </a:lnTo>
                <a:lnTo>
                  <a:pt x="6001544" y="5332091"/>
                </a:lnTo>
                <a:lnTo>
                  <a:pt x="6002734" y="5329672"/>
                </a:lnTo>
                <a:lnTo>
                  <a:pt x="6004322" y="5327253"/>
                </a:lnTo>
                <a:lnTo>
                  <a:pt x="6005116" y="5326446"/>
                </a:lnTo>
                <a:close/>
                <a:moveTo>
                  <a:pt x="6149182" y="5319693"/>
                </a:moveTo>
                <a:lnTo>
                  <a:pt x="6154341" y="5320084"/>
                </a:lnTo>
                <a:lnTo>
                  <a:pt x="6155532" y="5321649"/>
                </a:lnTo>
                <a:lnTo>
                  <a:pt x="6156325" y="5322822"/>
                </a:lnTo>
                <a:lnTo>
                  <a:pt x="6157119" y="5326342"/>
                </a:lnTo>
                <a:lnTo>
                  <a:pt x="6157913" y="5330645"/>
                </a:lnTo>
                <a:lnTo>
                  <a:pt x="6157913" y="5334556"/>
                </a:lnTo>
                <a:lnTo>
                  <a:pt x="6157119" y="5338859"/>
                </a:lnTo>
                <a:lnTo>
                  <a:pt x="6155929" y="5342379"/>
                </a:lnTo>
                <a:lnTo>
                  <a:pt x="6155135" y="5343552"/>
                </a:lnTo>
                <a:lnTo>
                  <a:pt x="6153944" y="5344726"/>
                </a:lnTo>
                <a:lnTo>
                  <a:pt x="6152754" y="5346290"/>
                </a:lnTo>
                <a:lnTo>
                  <a:pt x="6151166" y="5346681"/>
                </a:lnTo>
                <a:lnTo>
                  <a:pt x="6146801" y="5342379"/>
                </a:lnTo>
                <a:lnTo>
                  <a:pt x="6144816" y="5340032"/>
                </a:lnTo>
                <a:lnTo>
                  <a:pt x="6142435" y="5337685"/>
                </a:lnTo>
                <a:lnTo>
                  <a:pt x="6140847" y="5334556"/>
                </a:lnTo>
                <a:lnTo>
                  <a:pt x="6139657" y="5331427"/>
                </a:lnTo>
                <a:lnTo>
                  <a:pt x="6139260" y="5327516"/>
                </a:lnTo>
                <a:lnTo>
                  <a:pt x="6138863" y="5323605"/>
                </a:lnTo>
                <a:lnTo>
                  <a:pt x="6141641" y="5321649"/>
                </a:lnTo>
                <a:lnTo>
                  <a:pt x="6145213" y="5320084"/>
                </a:lnTo>
                <a:close/>
                <a:moveTo>
                  <a:pt x="5607051" y="5313343"/>
                </a:moveTo>
                <a:lnTo>
                  <a:pt x="5607051" y="5315267"/>
                </a:lnTo>
                <a:lnTo>
                  <a:pt x="5607051" y="5317192"/>
                </a:lnTo>
                <a:lnTo>
                  <a:pt x="5606692" y="5318731"/>
                </a:lnTo>
                <a:lnTo>
                  <a:pt x="5606334" y="5320655"/>
                </a:lnTo>
                <a:lnTo>
                  <a:pt x="5605258" y="5322964"/>
                </a:lnTo>
                <a:lnTo>
                  <a:pt x="5604183" y="5326043"/>
                </a:lnTo>
                <a:lnTo>
                  <a:pt x="5602749" y="5325274"/>
                </a:lnTo>
                <a:lnTo>
                  <a:pt x="5601673" y="5324504"/>
                </a:lnTo>
                <a:lnTo>
                  <a:pt x="5599881" y="5322580"/>
                </a:lnTo>
                <a:lnTo>
                  <a:pt x="5598089" y="5321040"/>
                </a:lnTo>
                <a:lnTo>
                  <a:pt x="5597013" y="5320271"/>
                </a:lnTo>
                <a:lnTo>
                  <a:pt x="5595938" y="5319501"/>
                </a:lnTo>
                <a:lnTo>
                  <a:pt x="5596655" y="5317961"/>
                </a:lnTo>
                <a:lnTo>
                  <a:pt x="5597372" y="5316807"/>
                </a:lnTo>
                <a:lnTo>
                  <a:pt x="5598806" y="5315652"/>
                </a:lnTo>
                <a:lnTo>
                  <a:pt x="5599881" y="5314883"/>
                </a:lnTo>
                <a:lnTo>
                  <a:pt x="5603466" y="5313728"/>
                </a:lnTo>
                <a:close/>
                <a:moveTo>
                  <a:pt x="1724902" y="5300643"/>
                </a:moveTo>
                <a:lnTo>
                  <a:pt x="1726470" y="5300643"/>
                </a:lnTo>
                <a:lnTo>
                  <a:pt x="1728040" y="5301039"/>
                </a:lnTo>
                <a:lnTo>
                  <a:pt x="1730002" y="5301435"/>
                </a:lnTo>
                <a:lnTo>
                  <a:pt x="1731963" y="5302622"/>
                </a:lnTo>
                <a:lnTo>
                  <a:pt x="1731178" y="5304206"/>
                </a:lnTo>
                <a:lnTo>
                  <a:pt x="1729609" y="5304998"/>
                </a:lnTo>
                <a:lnTo>
                  <a:pt x="1728432" y="5305393"/>
                </a:lnTo>
                <a:lnTo>
                  <a:pt x="1726863" y="5305393"/>
                </a:lnTo>
                <a:lnTo>
                  <a:pt x="1722547" y="5305393"/>
                </a:lnTo>
                <a:lnTo>
                  <a:pt x="1719801" y="5305789"/>
                </a:lnTo>
                <a:lnTo>
                  <a:pt x="1716663" y="5306581"/>
                </a:lnTo>
                <a:lnTo>
                  <a:pt x="1717055" y="5307768"/>
                </a:lnTo>
                <a:lnTo>
                  <a:pt x="1718232" y="5308560"/>
                </a:lnTo>
                <a:lnTo>
                  <a:pt x="1719409" y="5309352"/>
                </a:lnTo>
                <a:lnTo>
                  <a:pt x="1720978" y="5309352"/>
                </a:lnTo>
                <a:lnTo>
                  <a:pt x="1725294" y="5309352"/>
                </a:lnTo>
                <a:lnTo>
                  <a:pt x="1728824" y="5309748"/>
                </a:lnTo>
                <a:lnTo>
                  <a:pt x="1729217" y="5319644"/>
                </a:lnTo>
                <a:lnTo>
                  <a:pt x="1729609" y="5330332"/>
                </a:lnTo>
                <a:lnTo>
                  <a:pt x="1729217" y="5340624"/>
                </a:lnTo>
                <a:lnTo>
                  <a:pt x="1729217" y="5351707"/>
                </a:lnTo>
                <a:lnTo>
                  <a:pt x="1728040" y="5375062"/>
                </a:lnTo>
                <a:lnTo>
                  <a:pt x="1725686" y="5399604"/>
                </a:lnTo>
                <a:lnTo>
                  <a:pt x="1724117" y="5400000"/>
                </a:lnTo>
                <a:lnTo>
                  <a:pt x="1722940" y="5399604"/>
                </a:lnTo>
                <a:lnTo>
                  <a:pt x="1721371" y="5399208"/>
                </a:lnTo>
                <a:lnTo>
                  <a:pt x="1720586" y="5398417"/>
                </a:lnTo>
                <a:lnTo>
                  <a:pt x="1720193" y="5397229"/>
                </a:lnTo>
                <a:lnTo>
                  <a:pt x="1719801" y="5395646"/>
                </a:lnTo>
                <a:lnTo>
                  <a:pt x="1719409" y="5392875"/>
                </a:lnTo>
                <a:lnTo>
                  <a:pt x="1717055" y="5397229"/>
                </a:lnTo>
                <a:lnTo>
                  <a:pt x="1715486" y="5400396"/>
                </a:lnTo>
                <a:lnTo>
                  <a:pt x="1714309" y="5406729"/>
                </a:lnTo>
                <a:lnTo>
                  <a:pt x="1712740" y="5409500"/>
                </a:lnTo>
                <a:lnTo>
                  <a:pt x="1711170" y="5412271"/>
                </a:lnTo>
                <a:lnTo>
                  <a:pt x="1708424" y="5415834"/>
                </a:lnTo>
                <a:lnTo>
                  <a:pt x="1703716" y="5419792"/>
                </a:lnTo>
                <a:lnTo>
                  <a:pt x="1700578" y="5421772"/>
                </a:lnTo>
                <a:lnTo>
                  <a:pt x="1697439" y="5424147"/>
                </a:lnTo>
                <a:lnTo>
                  <a:pt x="1694301" y="5426126"/>
                </a:lnTo>
                <a:lnTo>
                  <a:pt x="1691162" y="5428105"/>
                </a:lnTo>
                <a:lnTo>
                  <a:pt x="1688808" y="5431272"/>
                </a:lnTo>
                <a:lnTo>
                  <a:pt x="1686062" y="5434834"/>
                </a:lnTo>
                <a:lnTo>
                  <a:pt x="1684100" y="5439980"/>
                </a:lnTo>
                <a:lnTo>
                  <a:pt x="1682531" y="5446314"/>
                </a:lnTo>
                <a:lnTo>
                  <a:pt x="1679000" y="5444731"/>
                </a:lnTo>
                <a:lnTo>
                  <a:pt x="1676647" y="5443543"/>
                </a:lnTo>
                <a:lnTo>
                  <a:pt x="1674685" y="5442355"/>
                </a:lnTo>
                <a:lnTo>
                  <a:pt x="1673116" y="5441960"/>
                </a:lnTo>
                <a:lnTo>
                  <a:pt x="1672331" y="5441960"/>
                </a:lnTo>
                <a:lnTo>
                  <a:pt x="1671939" y="5442355"/>
                </a:lnTo>
                <a:lnTo>
                  <a:pt x="1671154" y="5443147"/>
                </a:lnTo>
                <a:lnTo>
                  <a:pt x="1670762" y="5443939"/>
                </a:lnTo>
                <a:lnTo>
                  <a:pt x="1669977" y="5447897"/>
                </a:lnTo>
                <a:lnTo>
                  <a:pt x="1669585" y="5453043"/>
                </a:lnTo>
                <a:lnTo>
                  <a:pt x="1668800" y="5452647"/>
                </a:lnTo>
                <a:lnTo>
                  <a:pt x="1668016" y="5451856"/>
                </a:lnTo>
                <a:lnTo>
                  <a:pt x="1667231" y="5449481"/>
                </a:lnTo>
                <a:lnTo>
                  <a:pt x="1666446" y="5448293"/>
                </a:lnTo>
                <a:lnTo>
                  <a:pt x="1666054" y="5447106"/>
                </a:lnTo>
                <a:lnTo>
                  <a:pt x="1665269" y="5446710"/>
                </a:lnTo>
                <a:lnTo>
                  <a:pt x="1663700" y="5446314"/>
                </a:lnTo>
                <a:lnTo>
                  <a:pt x="1673116" y="5436418"/>
                </a:lnTo>
                <a:lnTo>
                  <a:pt x="1670369" y="5436022"/>
                </a:lnTo>
                <a:lnTo>
                  <a:pt x="1668800" y="5435230"/>
                </a:lnTo>
                <a:lnTo>
                  <a:pt x="1667623" y="5434043"/>
                </a:lnTo>
                <a:lnTo>
                  <a:pt x="1666446" y="5432459"/>
                </a:lnTo>
                <a:lnTo>
                  <a:pt x="1666054" y="5430876"/>
                </a:lnTo>
                <a:lnTo>
                  <a:pt x="1666054" y="5428501"/>
                </a:lnTo>
                <a:lnTo>
                  <a:pt x="1666054" y="5424542"/>
                </a:lnTo>
                <a:lnTo>
                  <a:pt x="1667231" y="5420188"/>
                </a:lnTo>
                <a:lnTo>
                  <a:pt x="1668408" y="5416626"/>
                </a:lnTo>
                <a:lnTo>
                  <a:pt x="1669585" y="5413063"/>
                </a:lnTo>
                <a:lnTo>
                  <a:pt x="1671939" y="5409500"/>
                </a:lnTo>
                <a:lnTo>
                  <a:pt x="1673508" y="5405938"/>
                </a:lnTo>
                <a:lnTo>
                  <a:pt x="1675077" y="5401979"/>
                </a:lnTo>
                <a:lnTo>
                  <a:pt x="1675862" y="5398021"/>
                </a:lnTo>
                <a:lnTo>
                  <a:pt x="1677824" y="5389708"/>
                </a:lnTo>
                <a:lnTo>
                  <a:pt x="1678608" y="5381395"/>
                </a:lnTo>
                <a:lnTo>
                  <a:pt x="1680569" y="5365562"/>
                </a:lnTo>
                <a:lnTo>
                  <a:pt x="1681355" y="5358832"/>
                </a:lnTo>
                <a:lnTo>
                  <a:pt x="1682531" y="5352895"/>
                </a:lnTo>
                <a:lnTo>
                  <a:pt x="1682923" y="5351707"/>
                </a:lnTo>
                <a:lnTo>
                  <a:pt x="1684493" y="5350124"/>
                </a:lnTo>
                <a:lnTo>
                  <a:pt x="1686454" y="5348145"/>
                </a:lnTo>
                <a:lnTo>
                  <a:pt x="1688808" y="5345374"/>
                </a:lnTo>
                <a:lnTo>
                  <a:pt x="1690378" y="5342999"/>
                </a:lnTo>
                <a:lnTo>
                  <a:pt x="1691162" y="5341811"/>
                </a:lnTo>
                <a:lnTo>
                  <a:pt x="1691162" y="5340624"/>
                </a:lnTo>
                <a:lnTo>
                  <a:pt x="1691162" y="5339436"/>
                </a:lnTo>
                <a:lnTo>
                  <a:pt x="1690770" y="5338644"/>
                </a:lnTo>
                <a:lnTo>
                  <a:pt x="1689986" y="5337457"/>
                </a:lnTo>
                <a:lnTo>
                  <a:pt x="1688808" y="5336269"/>
                </a:lnTo>
                <a:lnTo>
                  <a:pt x="1689593" y="5333498"/>
                </a:lnTo>
                <a:lnTo>
                  <a:pt x="1689986" y="5333102"/>
                </a:lnTo>
                <a:lnTo>
                  <a:pt x="1690770" y="5332707"/>
                </a:lnTo>
                <a:lnTo>
                  <a:pt x="1691162" y="5332707"/>
                </a:lnTo>
                <a:lnTo>
                  <a:pt x="1691947" y="5332707"/>
                </a:lnTo>
                <a:lnTo>
                  <a:pt x="1693124" y="5333894"/>
                </a:lnTo>
                <a:lnTo>
                  <a:pt x="1694693" y="5335082"/>
                </a:lnTo>
                <a:lnTo>
                  <a:pt x="1696654" y="5336269"/>
                </a:lnTo>
                <a:lnTo>
                  <a:pt x="1699009" y="5336665"/>
                </a:lnTo>
                <a:lnTo>
                  <a:pt x="1699793" y="5336665"/>
                </a:lnTo>
                <a:lnTo>
                  <a:pt x="1700970" y="5336269"/>
                </a:lnTo>
                <a:lnTo>
                  <a:pt x="1699401" y="5331519"/>
                </a:lnTo>
                <a:lnTo>
                  <a:pt x="1699009" y="5329540"/>
                </a:lnTo>
                <a:lnTo>
                  <a:pt x="1699009" y="5327956"/>
                </a:lnTo>
                <a:lnTo>
                  <a:pt x="1699793" y="5325581"/>
                </a:lnTo>
                <a:lnTo>
                  <a:pt x="1700578" y="5323602"/>
                </a:lnTo>
                <a:lnTo>
                  <a:pt x="1701755" y="5321623"/>
                </a:lnTo>
                <a:lnTo>
                  <a:pt x="1702147" y="5318456"/>
                </a:lnTo>
                <a:lnTo>
                  <a:pt x="1702147" y="5316873"/>
                </a:lnTo>
                <a:lnTo>
                  <a:pt x="1702147" y="5314894"/>
                </a:lnTo>
                <a:lnTo>
                  <a:pt x="1700970" y="5309748"/>
                </a:lnTo>
                <a:lnTo>
                  <a:pt x="1702932" y="5309352"/>
                </a:lnTo>
                <a:lnTo>
                  <a:pt x="1705678" y="5308956"/>
                </a:lnTo>
                <a:lnTo>
                  <a:pt x="1709601" y="5307768"/>
                </a:lnTo>
                <a:lnTo>
                  <a:pt x="1713524" y="5305789"/>
                </a:lnTo>
                <a:lnTo>
                  <a:pt x="1717447" y="5303810"/>
                </a:lnTo>
                <a:lnTo>
                  <a:pt x="1720978" y="5301435"/>
                </a:lnTo>
                <a:lnTo>
                  <a:pt x="1722940" y="5301039"/>
                </a:lnTo>
                <a:close/>
                <a:moveTo>
                  <a:pt x="3049589" y="5283180"/>
                </a:moveTo>
                <a:lnTo>
                  <a:pt x="3048893" y="5288623"/>
                </a:lnTo>
                <a:lnTo>
                  <a:pt x="3048199" y="5290800"/>
                </a:lnTo>
                <a:lnTo>
                  <a:pt x="3046810" y="5292615"/>
                </a:lnTo>
                <a:lnTo>
                  <a:pt x="3045768" y="5294792"/>
                </a:lnTo>
                <a:lnTo>
                  <a:pt x="3044031" y="5295517"/>
                </a:lnTo>
                <a:lnTo>
                  <a:pt x="3041600" y="5295880"/>
                </a:lnTo>
                <a:lnTo>
                  <a:pt x="3038475" y="5295517"/>
                </a:lnTo>
                <a:lnTo>
                  <a:pt x="3038475" y="5292615"/>
                </a:lnTo>
                <a:lnTo>
                  <a:pt x="3039169" y="5290437"/>
                </a:lnTo>
                <a:lnTo>
                  <a:pt x="3040558" y="5288623"/>
                </a:lnTo>
                <a:lnTo>
                  <a:pt x="3041600" y="5286809"/>
                </a:lnTo>
                <a:lnTo>
                  <a:pt x="3042989" y="5284995"/>
                </a:lnTo>
                <a:lnTo>
                  <a:pt x="3044726" y="5284269"/>
                </a:lnTo>
                <a:lnTo>
                  <a:pt x="3046810" y="5283543"/>
                </a:lnTo>
                <a:close/>
                <a:moveTo>
                  <a:pt x="1729504" y="5253018"/>
                </a:moveTo>
                <a:lnTo>
                  <a:pt x="1732336" y="5255774"/>
                </a:lnTo>
                <a:lnTo>
                  <a:pt x="1733551" y="5257349"/>
                </a:lnTo>
                <a:lnTo>
                  <a:pt x="1735169" y="5258530"/>
                </a:lnTo>
                <a:lnTo>
                  <a:pt x="1736788" y="5259318"/>
                </a:lnTo>
                <a:lnTo>
                  <a:pt x="1739216" y="5260105"/>
                </a:lnTo>
                <a:lnTo>
                  <a:pt x="1742048" y="5260105"/>
                </a:lnTo>
                <a:lnTo>
                  <a:pt x="1745285" y="5259318"/>
                </a:lnTo>
                <a:lnTo>
                  <a:pt x="1745285" y="5258530"/>
                </a:lnTo>
                <a:lnTo>
                  <a:pt x="1744881" y="5257743"/>
                </a:lnTo>
                <a:lnTo>
                  <a:pt x="1744071" y="5257349"/>
                </a:lnTo>
                <a:lnTo>
                  <a:pt x="1743262" y="5256955"/>
                </a:lnTo>
                <a:lnTo>
                  <a:pt x="1738811" y="5256168"/>
                </a:lnTo>
                <a:lnTo>
                  <a:pt x="1740429" y="5254593"/>
                </a:lnTo>
                <a:lnTo>
                  <a:pt x="1741239" y="5253806"/>
                </a:lnTo>
                <a:lnTo>
                  <a:pt x="1742453" y="5253412"/>
                </a:lnTo>
                <a:lnTo>
                  <a:pt x="1743262" y="5253806"/>
                </a:lnTo>
                <a:lnTo>
                  <a:pt x="1745690" y="5255380"/>
                </a:lnTo>
                <a:lnTo>
                  <a:pt x="1747309" y="5255774"/>
                </a:lnTo>
                <a:lnTo>
                  <a:pt x="1748523" y="5256168"/>
                </a:lnTo>
                <a:lnTo>
                  <a:pt x="1747309" y="5257743"/>
                </a:lnTo>
                <a:lnTo>
                  <a:pt x="1746499" y="5259711"/>
                </a:lnTo>
                <a:lnTo>
                  <a:pt x="1745690" y="5262073"/>
                </a:lnTo>
                <a:lnTo>
                  <a:pt x="1746096" y="5264042"/>
                </a:lnTo>
                <a:lnTo>
                  <a:pt x="1746499" y="5266010"/>
                </a:lnTo>
                <a:lnTo>
                  <a:pt x="1747714" y="5267585"/>
                </a:lnTo>
                <a:lnTo>
                  <a:pt x="1749737" y="5268766"/>
                </a:lnTo>
                <a:lnTo>
                  <a:pt x="1752164" y="5269554"/>
                </a:lnTo>
                <a:lnTo>
                  <a:pt x="1753783" y="5271129"/>
                </a:lnTo>
                <a:lnTo>
                  <a:pt x="1754188" y="5272310"/>
                </a:lnTo>
                <a:lnTo>
                  <a:pt x="1753379" y="5272310"/>
                </a:lnTo>
                <a:lnTo>
                  <a:pt x="1751761" y="5271916"/>
                </a:lnTo>
                <a:lnTo>
                  <a:pt x="1746499" y="5270735"/>
                </a:lnTo>
                <a:lnTo>
                  <a:pt x="1742453" y="5269554"/>
                </a:lnTo>
                <a:lnTo>
                  <a:pt x="1744071" y="5275066"/>
                </a:lnTo>
                <a:lnTo>
                  <a:pt x="1744476" y="5279396"/>
                </a:lnTo>
                <a:lnTo>
                  <a:pt x="1744071" y="5283333"/>
                </a:lnTo>
                <a:lnTo>
                  <a:pt x="1742453" y="5289239"/>
                </a:lnTo>
                <a:lnTo>
                  <a:pt x="1738811" y="5288058"/>
                </a:lnTo>
                <a:lnTo>
                  <a:pt x="1735978" y="5285696"/>
                </a:lnTo>
                <a:lnTo>
                  <a:pt x="1733146" y="5284121"/>
                </a:lnTo>
                <a:lnTo>
                  <a:pt x="1729504" y="5282546"/>
                </a:lnTo>
                <a:lnTo>
                  <a:pt x="1729504" y="5285302"/>
                </a:lnTo>
                <a:lnTo>
                  <a:pt x="1729099" y="5288452"/>
                </a:lnTo>
                <a:lnTo>
                  <a:pt x="1727481" y="5290814"/>
                </a:lnTo>
                <a:lnTo>
                  <a:pt x="1725457" y="5293176"/>
                </a:lnTo>
                <a:lnTo>
                  <a:pt x="1723029" y="5295932"/>
                </a:lnTo>
                <a:lnTo>
                  <a:pt x="1719792" y="5298294"/>
                </a:lnTo>
                <a:lnTo>
                  <a:pt x="1713318" y="5302231"/>
                </a:lnTo>
                <a:lnTo>
                  <a:pt x="1712913" y="5300656"/>
                </a:lnTo>
                <a:lnTo>
                  <a:pt x="1713318" y="5299082"/>
                </a:lnTo>
                <a:lnTo>
                  <a:pt x="1713723" y="5297507"/>
                </a:lnTo>
                <a:lnTo>
                  <a:pt x="1714532" y="5295932"/>
                </a:lnTo>
                <a:lnTo>
                  <a:pt x="1716555" y="5293176"/>
                </a:lnTo>
                <a:lnTo>
                  <a:pt x="1718578" y="5290420"/>
                </a:lnTo>
                <a:lnTo>
                  <a:pt x="1720197" y="5287270"/>
                </a:lnTo>
                <a:lnTo>
                  <a:pt x="1720601" y="5285302"/>
                </a:lnTo>
                <a:lnTo>
                  <a:pt x="1720601" y="5283333"/>
                </a:lnTo>
                <a:lnTo>
                  <a:pt x="1720601" y="5281365"/>
                </a:lnTo>
                <a:lnTo>
                  <a:pt x="1719792" y="5279003"/>
                </a:lnTo>
                <a:lnTo>
                  <a:pt x="1718578" y="5275853"/>
                </a:lnTo>
                <a:lnTo>
                  <a:pt x="1716959" y="5272703"/>
                </a:lnTo>
                <a:lnTo>
                  <a:pt x="1718983" y="5273885"/>
                </a:lnTo>
                <a:lnTo>
                  <a:pt x="1721006" y="5274672"/>
                </a:lnTo>
                <a:lnTo>
                  <a:pt x="1722220" y="5275066"/>
                </a:lnTo>
                <a:lnTo>
                  <a:pt x="1723839" y="5274672"/>
                </a:lnTo>
                <a:lnTo>
                  <a:pt x="1725053" y="5273885"/>
                </a:lnTo>
                <a:lnTo>
                  <a:pt x="1725862" y="5273097"/>
                </a:lnTo>
                <a:lnTo>
                  <a:pt x="1726267" y="5271522"/>
                </a:lnTo>
                <a:lnTo>
                  <a:pt x="1727076" y="5269948"/>
                </a:lnTo>
                <a:lnTo>
                  <a:pt x="1727481" y="5266010"/>
                </a:lnTo>
                <a:lnTo>
                  <a:pt x="1727885" y="5261680"/>
                </a:lnTo>
                <a:lnTo>
                  <a:pt x="1728694" y="5256955"/>
                </a:lnTo>
                <a:close/>
                <a:moveTo>
                  <a:pt x="1554163" y="5232380"/>
                </a:moveTo>
                <a:lnTo>
                  <a:pt x="1558925" y="5233186"/>
                </a:lnTo>
                <a:lnTo>
                  <a:pt x="1561703" y="5233991"/>
                </a:lnTo>
                <a:lnTo>
                  <a:pt x="1563688" y="5235603"/>
                </a:lnTo>
                <a:lnTo>
                  <a:pt x="1565275" y="5237214"/>
                </a:lnTo>
                <a:lnTo>
                  <a:pt x="1566466" y="5239228"/>
                </a:lnTo>
                <a:lnTo>
                  <a:pt x="1566863" y="5242048"/>
                </a:lnTo>
                <a:lnTo>
                  <a:pt x="1566466" y="5246076"/>
                </a:lnTo>
                <a:lnTo>
                  <a:pt x="1563291" y="5244464"/>
                </a:lnTo>
                <a:lnTo>
                  <a:pt x="1560116" y="5242450"/>
                </a:lnTo>
                <a:lnTo>
                  <a:pt x="1556941" y="5240839"/>
                </a:lnTo>
                <a:lnTo>
                  <a:pt x="1554163" y="5239228"/>
                </a:lnTo>
                <a:lnTo>
                  <a:pt x="1553766" y="5240436"/>
                </a:lnTo>
                <a:lnTo>
                  <a:pt x="1554163" y="5241645"/>
                </a:lnTo>
                <a:lnTo>
                  <a:pt x="1554560" y="5242450"/>
                </a:lnTo>
                <a:lnTo>
                  <a:pt x="1555353" y="5243659"/>
                </a:lnTo>
                <a:lnTo>
                  <a:pt x="1556941" y="5244867"/>
                </a:lnTo>
                <a:lnTo>
                  <a:pt x="1558925" y="5245270"/>
                </a:lnTo>
                <a:lnTo>
                  <a:pt x="1561307" y="5246076"/>
                </a:lnTo>
                <a:lnTo>
                  <a:pt x="1562894" y="5247284"/>
                </a:lnTo>
                <a:lnTo>
                  <a:pt x="1563291" y="5248090"/>
                </a:lnTo>
                <a:lnTo>
                  <a:pt x="1563688" y="5249298"/>
                </a:lnTo>
                <a:lnTo>
                  <a:pt x="1563688" y="5250909"/>
                </a:lnTo>
                <a:lnTo>
                  <a:pt x="1563291" y="5252923"/>
                </a:lnTo>
                <a:lnTo>
                  <a:pt x="1558528" y="5255743"/>
                </a:lnTo>
                <a:lnTo>
                  <a:pt x="1554957" y="5257757"/>
                </a:lnTo>
                <a:lnTo>
                  <a:pt x="1551385" y="5258965"/>
                </a:lnTo>
                <a:lnTo>
                  <a:pt x="1549003" y="5259368"/>
                </a:lnTo>
                <a:lnTo>
                  <a:pt x="1543844" y="5259368"/>
                </a:lnTo>
                <a:lnTo>
                  <a:pt x="1539876" y="5258965"/>
                </a:lnTo>
                <a:lnTo>
                  <a:pt x="1535113" y="5259368"/>
                </a:lnTo>
                <a:lnTo>
                  <a:pt x="1540273" y="5253729"/>
                </a:lnTo>
                <a:lnTo>
                  <a:pt x="1545432" y="5246881"/>
                </a:lnTo>
                <a:lnTo>
                  <a:pt x="1549400" y="5239631"/>
                </a:lnTo>
                <a:close/>
                <a:moveTo>
                  <a:pt x="2006393" y="5230793"/>
                </a:moveTo>
                <a:lnTo>
                  <a:pt x="2008050" y="5231180"/>
                </a:lnTo>
                <a:lnTo>
                  <a:pt x="2009706" y="5231568"/>
                </a:lnTo>
                <a:lnTo>
                  <a:pt x="2011363" y="5232342"/>
                </a:lnTo>
                <a:lnTo>
                  <a:pt x="2012605" y="5233504"/>
                </a:lnTo>
                <a:lnTo>
                  <a:pt x="2015918" y="5236214"/>
                </a:lnTo>
                <a:lnTo>
                  <a:pt x="2018403" y="5239312"/>
                </a:lnTo>
                <a:lnTo>
                  <a:pt x="2020060" y="5242796"/>
                </a:lnTo>
                <a:lnTo>
                  <a:pt x="2020888" y="5247055"/>
                </a:lnTo>
                <a:lnTo>
                  <a:pt x="2020888" y="5250927"/>
                </a:lnTo>
                <a:lnTo>
                  <a:pt x="2020474" y="5252863"/>
                </a:lnTo>
                <a:lnTo>
                  <a:pt x="2019645" y="5254799"/>
                </a:lnTo>
                <a:lnTo>
                  <a:pt x="2018817" y="5256348"/>
                </a:lnTo>
                <a:lnTo>
                  <a:pt x="2017575" y="5257897"/>
                </a:lnTo>
                <a:lnTo>
                  <a:pt x="2015918" y="5259058"/>
                </a:lnTo>
                <a:lnTo>
                  <a:pt x="2014262" y="5260607"/>
                </a:lnTo>
                <a:lnTo>
                  <a:pt x="2011363" y="5261382"/>
                </a:lnTo>
                <a:lnTo>
                  <a:pt x="2008879" y="5262156"/>
                </a:lnTo>
                <a:lnTo>
                  <a:pt x="2005979" y="5262543"/>
                </a:lnTo>
                <a:lnTo>
                  <a:pt x="2002252" y="5262543"/>
                </a:lnTo>
                <a:lnTo>
                  <a:pt x="2001009" y="5260994"/>
                </a:lnTo>
                <a:lnTo>
                  <a:pt x="2000181" y="5258671"/>
                </a:lnTo>
                <a:lnTo>
                  <a:pt x="1999768" y="5254412"/>
                </a:lnTo>
                <a:lnTo>
                  <a:pt x="1999768" y="5249766"/>
                </a:lnTo>
                <a:lnTo>
                  <a:pt x="1999353" y="5247830"/>
                </a:lnTo>
                <a:lnTo>
                  <a:pt x="1998939" y="5246281"/>
                </a:lnTo>
                <a:lnTo>
                  <a:pt x="1998111" y="5245507"/>
                </a:lnTo>
                <a:lnTo>
                  <a:pt x="1995626" y="5243958"/>
                </a:lnTo>
                <a:lnTo>
                  <a:pt x="1993556" y="5242409"/>
                </a:lnTo>
                <a:lnTo>
                  <a:pt x="1992727" y="5242409"/>
                </a:lnTo>
                <a:lnTo>
                  <a:pt x="1992313" y="5242796"/>
                </a:lnTo>
                <a:lnTo>
                  <a:pt x="1993556" y="5239699"/>
                </a:lnTo>
                <a:lnTo>
                  <a:pt x="1995212" y="5237376"/>
                </a:lnTo>
                <a:lnTo>
                  <a:pt x="1997282" y="5235052"/>
                </a:lnTo>
                <a:lnTo>
                  <a:pt x="1998939" y="5233504"/>
                </a:lnTo>
                <a:lnTo>
                  <a:pt x="2000595" y="5232342"/>
                </a:lnTo>
                <a:lnTo>
                  <a:pt x="2002252" y="5231568"/>
                </a:lnTo>
                <a:lnTo>
                  <a:pt x="2004323" y="5231180"/>
                </a:lnTo>
                <a:close/>
                <a:moveTo>
                  <a:pt x="5591969" y="5227618"/>
                </a:moveTo>
                <a:lnTo>
                  <a:pt x="5593556" y="5227618"/>
                </a:lnTo>
                <a:lnTo>
                  <a:pt x="5595144" y="5227618"/>
                </a:lnTo>
                <a:lnTo>
                  <a:pt x="5597128" y="5228405"/>
                </a:lnTo>
                <a:lnTo>
                  <a:pt x="5598716" y="5229192"/>
                </a:lnTo>
                <a:lnTo>
                  <a:pt x="5599113" y="5233912"/>
                </a:lnTo>
                <a:lnTo>
                  <a:pt x="5599113" y="5238632"/>
                </a:lnTo>
                <a:lnTo>
                  <a:pt x="5598716" y="5242566"/>
                </a:lnTo>
                <a:lnTo>
                  <a:pt x="5597922" y="5246500"/>
                </a:lnTo>
                <a:lnTo>
                  <a:pt x="5596731" y="5249647"/>
                </a:lnTo>
                <a:lnTo>
                  <a:pt x="5595144" y="5253187"/>
                </a:lnTo>
                <a:lnTo>
                  <a:pt x="5592366" y="5258694"/>
                </a:lnTo>
                <a:lnTo>
                  <a:pt x="5586413" y="5257120"/>
                </a:lnTo>
                <a:lnTo>
                  <a:pt x="5582841" y="5257120"/>
                </a:lnTo>
                <a:lnTo>
                  <a:pt x="5581253" y="5257120"/>
                </a:lnTo>
                <a:lnTo>
                  <a:pt x="5580459" y="5257514"/>
                </a:lnTo>
                <a:lnTo>
                  <a:pt x="5579666" y="5258301"/>
                </a:lnTo>
                <a:lnTo>
                  <a:pt x="5579269" y="5259087"/>
                </a:lnTo>
                <a:lnTo>
                  <a:pt x="5578872" y="5261447"/>
                </a:lnTo>
                <a:lnTo>
                  <a:pt x="5578078" y="5264201"/>
                </a:lnTo>
                <a:lnTo>
                  <a:pt x="5577681" y="5267741"/>
                </a:lnTo>
                <a:lnTo>
                  <a:pt x="5576490" y="5272068"/>
                </a:lnTo>
                <a:lnTo>
                  <a:pt x="5575300" y="5270888"/>
                </a:lnTo>
                <a:lnTo>
                  <a:pt x="5574506" y="5269708"/>
                </a:lnTo>
                <a:lnTo>
                  <a:pt x="5572919" y="5266561"/>
                </a:lnTo>
                <a:lnTo>
                  <a:pt x="5572125" y="5263021"/>
                </a:lnTo>
                <a:lnTo>
                  <a:pt x="5572125" y="5259087"/>
                </a:lnTo>
                <a:lnTo>
                  <a:pt x="5572125" y="5255154"/>
                </a:lnTo>
                <a:lnTo>
                  <a:pt x="5572919" y="5250433"/>
                </a:lnTo>
                <a:lnTo>
                  <a:pt x="5574109" y="5246500"/>
                </a:lnTo>
                <a:lnTo>
                  <a:pt x="5575697" y="5242173"/>
                </a:lnTo>
                <a:lnTo>
                  <a:pt x="5577681" y="5238632"/>
                </a:lnTo>
                <a:lnTo>
                  <a:pt x="5580459" y="5235092"/>
                </a:lnTo>
                <a:lnTo>
                  <a:pt x="5582841" y="5231945"/>
                </a:lnTo>
                <a:lnTo>
                  <a:pt x="5585619" y="5229585"/>
                </a:lnTo>
                <a:lnTo>
                  <a:pt x="5589191" y="5228012"/>
                </a:lnTo>
                <a:close/>
                <a:moveTo>
                  <a:pt x="1985963" y="5153005"/>
                </a:moveTo>
                <a:lnTo>
                  <a:pt x="1985165" y="5160546"/>
                </a:lnTo>
                <a:lnTo>
                  <a:pt x="1983969" y="5167690"/>
                </a:lnTo>
                <a:lnTo>
                  <a:pt x="1982371" y="5174436"/>
                </a:lnTo>
                <a:lnTo>
                  <a:pt x="1980376" y="5181183"/>
                </a:lnTo>
                <a:lnTo>
                  <a:pt x="1975987" y="5192296"/>
                </a:lnTo>
                <a:lnTo>
                  <a:pt x="1973593" y="5199836"/>
                </a:lnTo>
                <a:lnTo>
                  <a:pt x="1970400" y="5209361"/>
                </a:lnTo>
                <a:lnTo>
                  <a:pt x="1968804" y="5214124"/>
                </a:lnTo>
                <a:lnTo>
                  <a:pt x="1968006" y="5219283"/>
                </a:lnTo>
                <a:lnTo>
                  <a:pt x="1967208" y="5223649"/>
                </a:lnTo>
                <a:lnTo>
                  <a:pt x="1967607" y="5228808"/>
                </a:lnTo>
                <a:lnTo>
                  <a:pt x="1968406" y="5233968"/>
                </a:lnTo>
                <a:lnTo>
                  <a:pt x="1970400" y="5239921"/>
                </a:lnTo>
                <a:lnTo>
                  <a:pt x="1968804" y="5239921"/>
                </a:lnTo>
                <a:lnTo>
                  <a:pt x="1967607" y="5240715"/>
                </a:lnTo>
                <a:lnTo>
                  <a:pt x="1966809" y="5241111"/>
                </a:lnTo>
                <a:lnTo>
                  <a:pt x="1966011" y="5242302"/>
                </a:lnTo>
                <a:lnTo>
                  <a:pt x="1964813" y="5244683"/>
                </a:lnTo>
                <a:lnTo>
                  <a:pt x="1964016" y="5246668"/>
                </a:lnTo>
                <a:lnTo>
                  <a:pt x="1963217" y="5248255"/>
                </a:lnTo>
                <a:lnTo>
                  <a:pt x="1962818" y="5249049"/>
                </a:lnTo>
                <a:lnTo>
                  <a:pt x="1962020" y="5249049"/>
                </a:lnTo>
                <a:lnTo>
                  <a:pt x="1960823" y="5249049"/>
                </a:lnTo>
                <a:lnTo>
                  <a:pt x="1960025" y="5248652"/>
                </a:lnTo>
                <a:lnTo>
                  <a:pt x="1957631" y="5246668"/>
                </a:lnTo>
                <a:lnTo>
                  <a:pt x="1957631" y="5249843"/>
                </a:lnTo>
                <a:lnTo>
                  <a:pt x="1957233" y="5254605"/>
                </a:lnTo>
                <a:lnTo>
                  <a:pt x="1955635" y="5259765"/>
                </a:lnTo>
                <a:lnTo>
                  <a:pt x="1954039" y="5265718"/>
                </a:lnTo>
                <a:lnTo>
                  <a:pt x="1951246" y="5272068"/>
                </a:lnTo>
                <a:lnTo>
                  <a:pt x="1948453" y="5278418"/>
                </a:lnTo>
                <a:lnTo>
                  <a:pt x="1945260" y="5284371"/>
                </a:lnTo>
                <a:lnTo>
                  <a:pt x="1941670" y="5289927"/>
                </a:lnTo>
                <a:lnTo>
                  <a:pt x="1943664" y="5289133"/>
                </a:lnTo>
                <a:lnTo>
                  <a:pt x="1945260" y="5289133"/>
                </a:lnTo>
                <a:lnTo>
                  <a:pt x="1945659" y="5289927"/>
                </a:lnTo>
                <a:lnTo>
                  <a:pt x="1945659" y="5291118"/>
                </a:lnTo>
                <a:lnTo>
                  <a:pt x="1943664" y="5294690"/>
                </a:lnTo>
                <a:lnTo>
                  <a:pt x="1940472" y="5299849"/>
                </a:lnTo>
                <a:lnTo>
                  <a:pt x="1933289" y="5310565"/>
                </a:lnTo>
                <a:lnTo>
                  <a:pt x="1929299" y="5316915"/>
                </a:lnTo>
                <a:lnTo>
                  <a:pt x="1927703" y="5322074"/>
                </a:lnTo>
                <a:lnTo>
                  <a:pt x="1926106" y="5326043"/>
                </a:lnTo>
                <a:lnTo>
                  <a:pt x="1924909" y="5332790"/>
                </a:lnTo>
                <a:lnTo>
                  <a:pt x="1924111" y="5335171"/>
                </a:lnTo>
                <a:lnTo>
                  <a:pt x="1922914" y="5337155"/>
                </a:lnTo>
                <a:lnTo>
                  <a:pt x="1921717" y="5338346"/>
                </a:lnTo>
                <a:lnTo>
                  <a:pt x="1920520" y="5339140"/>
                </a:lnTo>
                <a:lnTo>
                  <a:pt x="1916530" y="5340330"/>
                </a:lnTo>
                <a:lnTo>
                  <a:pt x="1916530" y="5330408"/>
                </a:lnTo>
                <a:lnTo>
                  <a:pt x="1915332" y="5320090"/>
                </a:lnTo>
                <a:lnTo>
                  <a:pt x="1914534" y="5310168"/>
                </a:lnTo>
                <a:lnTo>
                  <a:pt x="1913337" y="5300643"/>
                </a:lnTo>
                <a:lnTo>
                  <a:pt x="1912939" y="5291515"/>
                </a:lnTo>
                <a:lnTo>
                  <a:pt x="1913337" y="5287149"/>
                </a:lnTo>
                <a:lnTo>
                  <a:pt x="1913736" y="5282386"/>
                </a:lnTo>
                <a:lnTo>
                  <a:pt x="1914534" y="5278418"/>
                </a:lnTo>
                <a:lnTo>
                  <a:pt x="1915731" y="5274052"/>
                </a:lnTo>
                <a:lnTo>
                  <a:pt x="1917327" y="5270480"/>
                </a:lnTo>
                <a:lnTo>
                  <a:pt x="1920121" y="5266511"/>
                </a:lnTo>
                <a:lnTo>
                  <a:pt x="1921318" y="5265321"/>
                </a:lnTo>
                <a:lnTo>
                  <a:pt x="1922914" y="5264527"/>
                </a:lnTo>
                <a:lnTo>
                  <a:pt x="1926106" y="5263336"/>
                </a:lnTo>
                <a:lnTo>
                  <a:pt x="1930097" y="5262146"/>
                </a:lnTo>
                <a:lnTo>
                  <a:pt x="1931294" y="5261352"/>
                </a:lnTo>
                <a:lnTo>
                  <a:pt x="1932491" y="5259765"/>
                </a:lnTo>
                <a:lnTo>
                  <a:pt x="1932890" y="5258574"/>
                </a:lnTo>
                <a:lnTo>
                  <a:pt x="1933289" y="5256986"/>
                </a:lnTo>
                <a:lnTo>
                  <a:pt x="1933689" y="5253415"/>
                </a:lnTo>
                <a:lnTo>
                  <a:pt x="1933689" y="5249446"/>
                </a:lnTo>
                <a:lnTo>
                  <a:pt x="1934087" y="5245477"/>
                </a:lnTo>
                <a:lnTo>
                  <a:pt x="1934087" y="5243493"/>
                </a:lnTo>
                <a:lnTo>
                  <a:pt x="1934885" y="5241905"/>
                </a:lnTo>
                <a:lnTo>
                  <a:pt x="1936082" y="5240715"/>
                </a:lnTo>
                <a:lnTo>
                  <a:pt x="1936880" y="5239921"/>
                </a:lnTo>
                <a:lnTo>
                  <a:pt x="1938477" y="5239127"/>
                </a:lnTo>
                <a:lnTo>
                  <a:pt x="1940073" y="5238730"/>
                </a:lnTo>
                <a:lnTo>
                  <a:pt x="1942068" y="5239127"/>
                </a:lnTo>
                <a:lnTo>
                  <a:pt x="1945260" y="5239921"/>
                </a:lnTo>
                <a:lnTo>
                  <a:pt x="1944462" y="5237540"/>
                </a:lnTo>
                <a:lnTo>
                  <a:pt x="1943664" y="5234761"/>
                </a:lnTo>
                <a:lnTo>
                  <a:pt x="1943266" y="5231983"/>
                </a:lnTo>
                <a:lnTo>
                  <a:pt x="1943664" y="5229205"/>
                </a:lnTo>
                <a:lnTo>
                  <a:pt x="1944861" y="5226030"/>
                </a:lnTo>
                <a:lnTo>
                  <a:pt x="1946058" y="5223252"/>
                </a:lnTo>
                <a:lnTo>
                  <a:pt x="1947656" y="5220474"/>
                </a:lnTo>
                <a:lnTo>
                  <a:pt x="1949251" y="5217299"/>
                </a:lnTo>
                <a:lnTo>
                  <a:pt x="1950847" y="5214918"/>
                </a:lnTo>
                <a:lnTo>
                  <a:pt x="1953241" y="5212536"/>
                </a:lnTo>
                <a:lnTo>
                  <a:pt x="1955635" y="5210949"/>
                </a:lnTo>
                <a:lnTo>
                  <a:pt x="1957631" y="5209361"/>
                </a:lnTo>
                <a:lnTo>
                  <a:pt x="1960025" y="5208568"/>
                </a:lnTo>
                <a:lnTo>
                  <a:pt x="1962818" y="5208171"/>
                </a:lnTo>
                <a:lnTo>
                  <a:pt x="1964813" y="5208568"/>
                </a:lnTo>
                <a:lnTo>
                  <a:pt x="1967208" y="5210155"/>
                </a:lnTo>
                <a:lnTo>
                  <a:pt x="1967208" y="5208171"/>
                </a:lnTo>
                <a:lnTo>
                  <a:pt x="1966809" y="5206980"/>
                </a:lnTo>
                <a:lnTo>
                  <a:pt x="1966410" y="5206186"/>
                </a:lnTo>
                <a:lnTo>
                  <a:pt x="1965612" y="5205393"/>
                </a:lnTo>
                <a:lnTo>
                  <a:pt x="1964016" y="5204599"/>
                </a:lnTo>
                <a:lnTo>
                  <a:pt x="1962020" y="5203805"/>
                </a:lnTo>
                <a:lnTo>
                  <a:pt x="1959626" y="5203011"/>
                </a:lnTo>
                <a:lnTo>
                  <a:pt x="1958030" y="5201821"/>
                </a:lnTo>
                <a:lnTo>
                  <a:pt x="1957631" y="5200630"/>
                </a:lnTo>
                <a:lnTo>
                  <a:pt x="1957233" y="5199440"/>
                </a:lnTo>
                <a:lnTo>
                  <a:pt x="1957233" y="5198249"/>
                </a:lnTo>
                <a:lnTo>
                  <a:pt x="1957631" y="5196265"/>
                </a:lnTo>
                <a:lnTo>
                  <a:pt x="1960025" y="5197058"/>
                </a:lnTo>
                <a:lnTo>
                  <a:pt x="1962020" y="5196661"/>
                </a:lnTo>
                <a:lnTo>
                  <a:pt x="1963217" y="5195868"/>
                </a:lnTo>
                <a:lnTo>
                  <a:pt x="1964016" y="5194677"/>
                </a:lnTo>
                <a:lnTo>
                  <a:pt x="1964813" y="5192296"/>
                </a:lnTo>
                <a:lnTo>
                  <a:pt x="1964813" y="5190311"/>
                </a:lnTo>
                <a:lnTo>
                  <a:pt x="1964813" y="5184755"/>
                </a:lnTo>
                <a:lnTo>
                  <a:pt x="1964414" y="5178008"/>
                </a:lnTo>
                <a:lnTo>
                  <a:pt x="1964414" y="5171261"/>
                </a:lnTo>
                <a:lnTo>
                  <a:pt x="1964414" y="5168086"/>
                </a:lnTo>
                <a:lnTo>
                  <a:pt x="1965212" y="5164515"/>
                </a:lnTo>
                <a:lnTo>
                  <a:pt x="1966011" y="5162133"/>
                </a:lnTo>
                <a:lnTo>
                  <a:pt x="1967208" y="5159752"/>
                </a:lnTo>
                <a:lnTo>
                  <a:pt x="1967208" y="5160149"/>
                </a:lnTo>
                <a:lnTo>
                  <a:pt x="1967607" y="5160149"/>
                </a:lnTo>
                <a:lnTo>
                  <a:pt x="1969602" y="5160149"/>
                </a:lnTo>
                <a:lnTo>
                  <a:pt x="1972794" y="5159752"/>
                </a:lnTo>
                <a:lnTo>
                  <a:pt x="1975987" y="5158561"/>
                </a:lnTo>
                <a:lnTo>
                  <a:pt x="1979977" y="5157768"/>
                </a:lnTo>
                <a:lnTo>
                  <a:pt x="1982770" y="5156180"/>
                </a:lnTo>
                <a:lnTo>
                  <a:pt x="1985165" y="5154593"/>
                </a:lnTo>
                <a:lnTo>
                  <a:pt x="1985564" y="5153799"/>
                </a:lnTo>
                <a:close/>
                <a:moveTo>
                  <a:pt x="5604843" y="5141893"/>
                </a:moveTo>
                <a:lnTo>
                  <a:pt x="5607166" y="5142301"/>
                </a:lnTo>
                <a:lnTo>
                  <a:pt x="5608715" y="5142710"/>
                </a:lnTo>
                <a:lnTo>
                  <a:pt x="5610264" y="5143934"/>
                </a:lnTo>
                <a:lnTo>
                  <a:pt x="5611426" y="5145567"/>
                </a:lnTo>
                <a:lnTo>
                  <a:pt x="5611813" y="5147608"/>
                </a:lnTo>
                <a:lnTo>
                  <a:pt x="5611813" y="5149650"/>
                </a:lnTo>
                <a:lnTo>
                  <a:pt x="5610651" y="5151691"/>
                </a:lnTo>
                <a:lnTo>
                  <a:pt x="5608715" y="5153324"/>
                </a:lnTo>
                <a:lnTo>
                  <a:pt x="5605618" y="5154957"/>
                </a:lnTo>
                <a:lnTo>
                  <a:pt x="5601358" y="5155773"/>
                </a:lnTo>
                <a:lnTo>
                  <a:pt x="5595938" y="5156181"/>
                </a:lnTo>
                <a:lnTo>
                  <a:pt x="5597099" y="5151283"/>
                </a:lnTo>
                <a:lnTo>
                  <a:pt x="5598648" y="5146792"/>
                </a:lnTo>
                <a:lnTo>
                  <a:pt x="5600584" y="5144343"/>
                </a:lnTo>
                <a:lnTo>
                  <a:pt x="5602520" y="5142710"/>
                </a:lnTo>
                <a:close/>
                <a:moveTo>
                  <a:pt x="2933615" y="5129193"/>
                </a:moveTo>
                <a:lnTo>
                  <a:pt x="2936593" y="5129193"/>
                </a:lnTo>
                <a:lnTo>
                  <a:pt x="2939143" y="5129597"/>
                </a:lnTo>
                <a:lnTo>
                  <a:pt x="2941269" y="5130000"/>
                </a:lnTo>
                <a:lnTo>
                  <a:pt x="2943396" y="5130808"/>
                </a:lnTo>
                <a:lnTo>
                  <a:pt x="2945948" y="5132019"/>
                </a:lnTo>
                <a:lnTo>
                  <a:pt x="2947648" y="5133633"/>
                </a:lnTo>
                <a:lnTo>
                  <a:pt x="2948924" y="5134844"/>
                </a:lnTo>
                <a:lnTo>
                  <a:pt x="2950199" y="5136458"/>
                </a:lnTo>
                <a:lnTo>
                  <a:pt x="2951050" y="5138073"/>
                </a:lnTo>
                <a:lnTo>
                  <a:pt x="2951900" y="5139687"/>
                </a:lnTo>
                <a:lnTo>
                  <a:pt x="2952326" y="5142109"/>
                </a:lnTo>
                <a:lnTo>
                  <a:pt x="2952751" y="5144127"/>
                </a:lnTo>
                <a:lnTo>
                  <a:pt x="2952751" y="5146145"/>
                </a:lnTo>
                <a:lnTo>
                  <a:pt x="2952326" y="5148163"/>
                </a:lnTo>
                <a:lnTo>
                  <a:pt x="2951476" y="5150585"/>
                </a:lnTo>
                <a:lnTo>
                  <a:pt x="2950625" y="5153006"/>
                </a:lnTo>
                <a:lnTo>
                  <a:pt x="2944671" y="5152199"/>
                </a:lnTo>
                <a:lnTo>
                  <a:pt x="2939569" y="5150585"/>
                </a:lnTo>
                <a:lnTo>
                  <a:pt x="2934466" y="5148163"/>
                </a:lnTo>
                <a:lnTo>
                  <a:pt x="2932765" y="5146548"/>
                </a:lnTo>
                <a:lnTo>
                  <a:pt x="2931065" y="5145338"/>
                </a:lnTo>
                <a:lnTo>
                  <a:pt x="2930213" y="5143723"/>
                </a:lnTo>
                <a:lnTo>
                  <a:pt x="2929363" y="5142109"/>
                </a:lnTo>
                <a:lnTo>
                  <a:pt x="2928938" y="5140091"/>
                </a:lnTo>
                <a:lnTo>
                  <a:pt x="2928938" y="5138073"/>
                </a:lnTo>
                <a:lnTo>
                  <a:pt x="2929363" y="5136055"/>
                </a:lnTo>
                <a:lnTo>
                  <a:pt x="2930213" y="5134037"/>
                </a:lnTo>
                <a:lnTo>
                  <a:pt x="2931489" y="5131615"/>
                </a:lnTo>
                <a:close/>
                <a:moveTo>
                  <a:pt x="5479911" y="5113318"/>
                </a:moveTo>
                <a:lnTo>
                  <a:pt x="5481861" y="5113318"/>
                </a:lnTo>
                <a:lnTo>
                  <a:pt x="5484200" y="5113318"/>
                </a:lnTo>
                <a:lnTo>
                  <a:pt x="5486150" y="5113705"/>
                </a:lnTo>
                <a:lnTo>
                  <a:pt x="5487709" y="5114480"/>
                </a:lnTo>
                <a:lnTo>
                  <a:pt x="5489659" y="5116029"/>
                </a:lnTo>
                <a:lnTo>
                  <a:pt x="5490829" y="5117577"/>
                </a:lnTo>
                <a:lnTo>
                  <a:pt x="5492388" y="5119126"/>
                </a:lnTo>
                <a:lnTo>
                  <a:pt x="5493558" y="5121062"/>
                </a:lnTo>
                <a:lnTo>
                  <a:pt x="5493948" y="5122998"/>
                </a:lnTo>
                <a:lnTo>
                  <a:pt x="5494338" y="5126096"/>
                </a:lnTo>
                <a:lnTo>
                  <a:pt x="5493948" y="5128806"/>
                </a:lnTo>
                <a:lnTo>
                  <a:pt x="5491218" y="5129193"/>
                </a:lnTo>
                <a:lnTo>
                  <a:pt x="5489659" y="5129193"/>
                </a:lnTo>
                <a:lnTo>
                  <a:pt x="5487709" y="5128806"/>
                </a:lnTo>
                <a:lnTo>
                  <a:pt x="5486540" y="5128419"/>
                </a:lnTo>
                <a:lnTo>
                  <a:pt x="5485370" y="5127644"/>
                </a:lnTo>
                <a:lnTo>
                  <a:pt x="5484200" y="5126870"/>
                </a:lnTo>
                <a:lnTo>
                  <a:pt x="5482250" y="5124934"/>
                </a:lnTo>
                <a:lnTo>
                  <a:pt x="5480691" y="5122224"/>
                </a:lnTo>
                <a:lnTo>
                  <a:pt x="5478741" y="5120288"/>
                </a:lnTo>
                <a:lnTo>
                  <a:pt x="5477572" y="5119901"/>
                </a:lnTo>
                <a:lnTo>
                  <a:pt x="5476012" y="5119126"/>
                </a:lnTo>
                <a:lnTo>
                  <a:pt x="5474062" y="5119126"/>
                </a:lnTo>
                <a:lnTo>
                  <a:pt x="5472113" y="5119126"/>
                </a:lnTo>
                <a:lnTo>
                  <a:pt x="5473282" y="5117190"/>
                </a:lnTo>
                <a:lnTo>
                  <a:pt x="5474452" y="5116029"/>
                </a:lnTo>
                <a:lnTo>
                  <a:pt x="5476402" y="5114480"/>
                </a:lnTo>
                <a:lnTo>
                  <a:pt x="5478351" y="5113705"/>
                </a:lnTo>
                <a:close/>
                <a:moveTo>
                  <a:pt x="2245173" y="5100618"/>
                </a:moveTo>
                <a:lnTo>
                  <a:pt x="2248049" y="5101019"/>
                </a:lnTo>
                <a:lnTo>
                  <a:pt x="2251336" y="5101420"/>
                </a:lnTo>
                <a:lnTo>
                  <a:pt x="2255034" y="5102222"/>
                </a:lnTo>
                <a:lnTo>
                  <a:pt x="2258732" y="5103825"/>
                </a:lnTo>
                <a:lnTo>
                  <a:pt x="2263252" y="5105830"/>
                </a:lnTo>
                <a:lnTo>
                  <a:pt x="2260787" y="5106231"/>
                </a:lnTo>
                <a:lnTo>
                  <a:pt x="2259143" y="5107834"/>
                </a:lnTo>
                <a:lnTo>
                  <a:pt x="2258321" y="5108636"/>
                </a:lnTo>
                <a:lnTo>
                  <a:pt x="2258321" y="5109839"/>
                </a:lnTo>
                <a:lnTo>
                  <a:pt x="2258732" y="5111041"/>
                </a:lnTo>
                <a:lnTo>
                  <a:pt x="2259555" y="5112244"/>
                </a:lnTo>
                <a:lnTo>
                  <a:pt x="2262430" y="5114649"/>
                </a:lnTo>
                <a:lnTo>
                  <a:pt x="2265307" y="5117856"/>
                </a:lnTo>
                <a:lnTo>
                  <a:pt x="2266128" y="5119059"/>
                </a:lnTo>
                <a:lnTo>
                  <a:pt x="2266950" y="5120663"/>
                </a:lnTo>
                <a:lnTo>
                  <a:pt x="2266950" y="5121865"/>
                </a:lnTo>
                <a:lnTo>
                  <a:pt x="2266539" y="5123469"/>
                </a:lnTo>
                <a:lnTo>
                  <a:pt x="2265307" y="5125072"/>
                </a:lnTo>
                <a:lnTo>
                  <a:pt x="2263252" y="5126275"/>
                </a:lnTo>
                <a:lnTo>
                  <a:pt x="2262841" y="5127077"/>
                </a:lnTo>
                <a:lnTo>
                  <a:pt x="2261197" y="5128680"/>
                </a:lnTo>
                <a:lnTo>
                  <a:pt x="2259143" y="5133491"/>
                </a:lnTo>
                <a:lnTo>
                  <a:pt x="2256678" y="5139504"/>
                </a:lnTo>
                <a:lnTo>
                  <a:pt x="2254623" y="5139905"/>
                </a:lnTo>
                <a:lnTo>
                  <a:pt x="2251747" y="5140306"/>
                </a:lnTo>
                <a:lnTo>
                  <a:pt x="2249693" y="5139905"/>
                </a:lnTo>
                <a:lnTo>
                  <a:pt x="2247638" y="5139504"/>
                </a:lnTo>
                <a:lnTo>
                  <a:pt x="2245584" y="5138703"/>
                </a:lnTo>
                <a:lnTo>
                  <a:pt x="2243119" y="5137500"/>
                </a:lnTo>
                <a:lnTo>
                  <a:pt x="2241475" y="5136297"/>
                </a:lnTo>
                <a:lnTo>
                  <a:pt x="2239832" y="5134694"/>
                </a:lnTo>
                <a:lnTo>
                  <a:pt x="2236955" y="5130685"/>
                </a:lnTo>
                <a:lnTo>
                  <a:pt x="2234490" y="5126676"/>
                </a:lnTo>
                <a:lnTo>
                  <a:pt x="2232847" y="5121464"/>
                </a:lnTo>
                <a:lnTo>
                  <a:pt x="2232025" y="5117055"/>
                </a:lnTo>
                <a:lnTo>
                  <a:pt x="2232025" y="5112244"/>
                </a:lnTo>
                <a:lnTo>
                  <a:pt x="2232436" y="5110240"/>
                </a:lnTo>
                <a:lnTo>
                  <a:pt x="2232847" y="5108636"/>
                </a:lnTo>
                <a:lnTo>
                  <a:pt x="2233668" y="5106231"/>
                </a:lnTo>
                <a:lnTo>
                  <a:pt x="2234901" y="5104627"/>
                </a:lnTo>
                <a:lnTo>
                  <a:pt x="2236544" y="5103424"/>
                </a:lnTo>
                <a:lnTo>
                  <a:pt x="2238188" y="5102222"/>
                </a:lnTo>
                <a:lnTo>
                  <a:pt x="2240242" y="5101420"/>
                </a:lnTo>
                <a:lnTo>
                  <a:pt x="2242297" y="5101019"/>
                </a:lnTo>
                <a:close/>
                <a:moveTo>
                  <a:pt x="5453460" y="5095855"/>
                </a:moveTo>
                <a:lnTo>
                  <a:pt x="5456635" y="5095855"/>
                </a:lnTo>
                <a:lnTo>
                  <a:pt x="5459810" y="5096261"/>
                </a:lnTo>
                <a:lnTo>
                  <a:pt x="5461794" y="5096666"/>
                </a:lnTo>
                <a:lnTo>
                  <a:pt x="5463778" y="5097477"/>
                </a:lnTo>
                <a:lnTo>
                  <a:pt x="5465366" y="5097882"/>
                </a:lnTo>
                <a:lnTo>
                  <a:pt x="5466953" y="5099503"/>
                </a:lnTo>
                <a:lnTo>
                  <a:pt x="5467747" y="5100314"/>
                </a:lnTo>
                <a:lnTo>
                  <a:pt x="5468541" y="5101530"/>
                </a:lnTo>
                <a:lnTo>
                  <a:pt x="5468938" y="5102746"/>
                </a:lnTo>
                <a:lnTo>
                  <a:pt x="5468938" y="5103962"/>
                </a:lnTo>
                <a:lnTo>
                  <a:pt x="5468541" y="5106799"/>
                </a:lnTo>
                <a:lnTo>
                  <a:pt x="5467350" y="5109636"/>
                </a:lnTo>
                <a:lnTo>
                  <a:pt x="5465366" y="5111663"/>
                </a:lnTo>
                <a:lnTo>
                  <a:pt x="5463382" y="5113689"/>
                </a:lnTo>
                <a:lnTo>
                  <a:pt x="5461397" y="5114500"/>
                </a:lnTo>
                <a:lnTo>
                  <a:pt x="5459016" y="5114905"/>
                </a:lnTo>
                <a:lnTo>
                  <a:pt x="5458222" y="5114500"/>
                </a:lnTo>
                <a:lnTo>
                  <a:pt x="5456635" y="5114095"/>
                </a:lnTo>
                <a:lnTo>
                  <a:pt x="5455841" y="5113284"/>
                </a:lnTo>
                <a:lnTo>
                  <a:pt x="5455047" y="5112068"/>
                </a:lnTo>
                <a:lnTo>
                  <a:pt x="5454253" y="5110447"/>
                </a:lnTo>
                <a:lnTo>
                  <a:pt x="5453857" y="5108825"/>
                </a:lnTo>
                <a:lnTo>
                  <a:pt x="5453460" y="5105988"/>
                </a:lnTo>
                <a:lnTo>
                  <a:pt x="5453063" y="5103151"/>
                </a:lnTo>
                <a:close/>
                <a:moveTo>
                  <a:pt x="5969000" y="5084743"/>
                </a:moveTo>
                <a:lnTo>
                  <a:pt x="5973366" y="5086805"/>
                </a:lnTo>
                <a:lnTo>
                  <a:pt x="5977731" y="5089279"/>
                </a:lnTo>
                <a:lnTo>
                  <a:pt x="5982891" y="5093402"/>
                </a:lnTo>
                <a:lnTo>
                  <a:pt x="5984875" y="5095052"/>
                </a:lnTo>
                <a:lnTo>
                  <a:pt x="5986859" y="5097113"/>
                </a:lnTo>
                <a:lnTo>
                  <a:pt x="5988447" y="5099587"/>
                </a:lnTo>
                <a:lnTo>
                  <a:pt x="5990034" y="5102061"/>
                </a:lnTo>
                <a:lnTo>
                  <a:pt x="5990828" y="5104123"/>
                </a:lnTo>
                <a:lnTo>
                  <a:pt x="5991225" y="5106597"/>
                </a:lnTo>
                <a:lnTo>
                  <a:pt x="5990828" y="5109071"/>
                </a:lnTo>
                <a:lnTo>
                  <a:pt x="5989637" y="5111545"/>
                </a:lnTo>
                <a:lnTo>
                  <a:pt x="5987256" y="5113607"/>
                </a:lnTo>
                <a:lnTo>
                  <a:pt x="5984478" y="5116493"/>
                </a:lnTo>
                <a:lnTo>
                  <a:pt x="5982494" y="5115256"/>
                </a:lnTo>
                <a:lnTo>
                  <a:pt x="5980906" y="5114432"/>
                </a:lnTo>
                <a:lnTo>
                  <a:pt x="5978922" y="5113195"/>
                </a:lnTo>
                <a:lnTo>
                  <a:pt x="5977334" y="5111958"/>
                </a:lnTo>
                <a:lnTo>
                  <a:pt x="5974953" y="5109071"/>
                </a:lnTo>
                <a:lnTo>
                  <a:pt x="5972969" y="5104948"/>
                </a:lnTo>
                <a:lnTo>
                  <a:pt x="5971381" y="5100412"/>
                </a:lnTo>
                <a:lnTo>
                  <a:pt x="5970191" y="5095464"/>
                </a:lnTo>
                <a:lnTo>
                  <a:pt x="5969397" y="5090516"/>
                </a:lnTo>
                <a:close/>
                <a:moveTo>
                  <a:pt x="5403160" y="5062518"/>
                </a:moveTo>
                <a:lnTo>
                  <a:pt x="5405898" y="5065636"/>
                </a:lnTo>
                <a:lnTo>
                  <a:pt x="5408245" y="5067974"/>
                </a:lnTo>
                <a:lnTo>
                  <a:pt x="5409418" y="5070701"/>
                </a:lnTo>
                <a:lnTo>
                  <a:pt x="5410201" y="5074208"/>
                </a:lnTo>
                <a:lnTo>
                  <a:pt x="5410201" y="5076936"/>
                </a:lnTo>
                <a:lnTo>
                  <a:pt x="5409810" y="5080053"/>
                </a:lnTo>
                <a:lnTo>
                  <a:pt x="5409027" y="5083170"/>
                </a:lnTo>
                <a:lnTo>
                  <a:pt x="5407854" y="5085898"/>
                </a:lnTo>
                <a:lnTo>
                  <a:pt x="5405898" y="5089015"/>
                </a:lnTo>
                <a:lnTo>
                  <a:pt x="5404334" y="5092133"/>
                </a:lnTo>
                <a:lnTo>
                  <a:pt x="5400814" y="5097198"/>
                </a:lnTo>
                <a:lnTo>
                  <a:pt x="5396902" y="5101874"/>
                </a:lnTo>
                <a:lnTo>
                  <a:pt x="5393773" y="5105381"/>
                </a:lnTo>
                <a:lnTo>
                  <a:pt x="5390253" y="5103433"/>
                </a:lnTo>
                <a:lnTo>
                  <a:pt x="5387515" y="5101095"/>
                </a:lnTo>
                <a:lnTo>
                  <a:pt x="5385560" y="5098757"/>
                </a:lnTo>
                <a:lnTo>
                  <a:pt x="5383995" y="5095640"/>
                </a:lnTo>
                <a:lnTo>
                  <a:pt x="5383604" y="5092522"/>
                </a:lnTo>
                <a:lnTo>
                  <a:pt x="5383213" y="5089015"/>
                </a:lnTo>
                <a:lnTo>
                  <a:pt x="5383604" y="5085898"/>
                </a:lnTo>
                <a:lnTo>
                  <a:pt x="5384386" y="5082781"/>
                </a:lnTo>
                <a:lnTo>
                  <a:pt x="5385951" y="5079274"/>
                </a:lnTo>
                <a:lnTo>
                  <a:pt x="5387515" y="5076546"/>
                </a:lnTo>
                <a:lnTo>
                  <a:pt x="5389862" y="5073039"/>
                </a:lnTo>
                <a:lnTo>
                  <a:pt x="5391818" y="5070312"/>
                </a:lnTo>
                <a:lnTo>
                  <a:pt x="5394556" y="5067974"/>
                </a:lnTo>
                <a:lnTo>
                  <a:pt x="5396902" y="5066025"/>
                </a:lnTo>
                <a:lnTo>
                  <a:pt x="5400031" y="5063687"/>
                </a:lnTo>
                <a:close/>
                <a:moveTo>
                  <a:pt x="6055179" y="5040293"/>
                </a:moveTo>
                <a:lnTo>
                  <a:pt x="6057185" y="5040692"/>
                </a:lnTo>
                <a:lnTo>
                  <a:pt x="6059191" y="5041489"/>
                </a:lnTo>
                <a:lnTo>
                  <a:pt x="6060796" y="5042685"/>
                </a:lnTo>
                <a:lnTo>
                  <a:pt x="6064006" y="5045874"/>
                </a:lnTo>
                <a:lnTo>
                  <a:pt x="6072031" y="5054644"/>
                </a:lnTo>
                <a:lnTo>
                  <a:pt x="6076846" y="5059029"/>
                </a:lnTo>
                <a:lnTo>
                  <a:pt x="6079253" y="5060623"/>
                </a:lnTo>
                <a:lnTo>
                  <a:pt x="6081661" y="5062218"/>
                </a:lnTo>
                <a:lnTo>
                  <a:pt x="6084469" y="5063414"/>
                </a:lnTo>
                <a:lnTo>
                  <a:pt x="6087278" y="5063812"/>
                </a:lnTo>
                <a:lnTo>
                  <a:pt x="6093297" y="5065008"/>
                </a:lnTo>
                <a:lnTo>
                  <a:pt x="6096105" y="5065407"/>
                </a:lnTo>
                <a:lnTo>
                  <a:pt x="6098914" y="5066204"/>
                </a:lnTo>
                <a:lnTo>
                  <a:pt x="6101722" y="5067400"/>
                </a:lnTo>
                <a:lnTo>
                  <a:pt x="6104130" y="5068994"/>
                </a:lnTo>
                <a:lnTo>
                  <a:pt x="6106537" y="5072183"/>
                </a:lnTo>
                <a:lnTo>
                  <a:pt x="6109747" y="5077764"/>
                </a:lnTo>
                <a:lnTo>
                  <a:pt x="6112957" y="5084142"/>
                </a:lnTo>
                <a:lnTo>
                  <a:pt x="6116167" y="5091317"/>
                </a:lnTo>
                <a:lnTo>
                  <a:pt x="6119377" y="5098094"/>
                </a:lnTo>
                <a:lnTo>
                  <a:pt x="6121383" y="5104472"/>
                </a:lnTo>
                <a:lnTo>
                  <a:pt x="6122988" y="5109654"/>
                </a:lnTo>
                <a:lnTo>
                  <a:pt x="6122988" y="5111647"/>
                </a:lnTo>
                <a:lnTo>
                  <a:pt x="6122988" y="5112843"/>
                </a:lnTo>
                <a:lnTo>
                  <a:pt x="6122186" y="5115633"/>
                </a:lnTo>
                <a:lnTo>
                  <a:pt x="6121383" y="5118424"/>
                </a:lnTo>
                <a:lnTo>
                  <a:pt x="6120179" y="5120816"/>
                </a:lnTo>
                <a:lnTo>
                  <a:pt x="6118574" y="5122809"/>
                </a:lnTo>
                <a:lnTo>
                  <a:pt x="6116568" y="5125200"/>
                </a:lnTo>
                <a:lnTo>
                  <a:pt x="6114963" y="5126795"/>
                </a:lnTo>
                <a:lnTo>
                  <a:pt x="6112957" y="5127991"/>
                </a:lnTo>
                <a:lnTo>
                  <a:pt x="6110951" y="5129187"/>
                </a:lnTo>
                <a:lnTo>
                  <a:pt x="6108945" y="5129984"/>
                </a:lnTo>
                <a:lnTo>
                  <a:pt x="6106136" y="5130383"/>
                </a:lnTo>
                <a:lnTo>
                  <a:pt x="6101321" y="5130781"/>
                </a:lnTo>
                <a:lnTo>
                  <a:pt x="6095704" y="5130383"/>
                </a:lnTo>
                <a:lnTo>
                  <a:pt x="6090087" y="5129187"/>
                </a:lnTo>
                <a:lnTo>
                  <a:pt x="6085272" y="5127194"/>
                </a:lnTo>
                <a:lnTo>
                  <a:pt x="6079654" y="5124005"/>
                </a:lnTo>
                <a:lnTo>
                  <a:pt x="6075241" y="5120816"/>
                </a:lnTo>
                <a:lnTo>
                  <a:pt x="6070426" y="5117228"/>
                </a:lnTo>
                <a:lnTo>
                  <a:pt x="6066815" y="5112444"/>
                </a:lnTo>
                <a:lnTo>
                  <a:pt x="6063204" y="5107262"/>
                </a:lnTo>
                <a:lnTo>
                  <a:pt x="6062000" y="5104472"/>
                </a:lnTo>
                <a:lnTo>
                  <a:pt x="6061198" y="5102080"/>
                </a:lnTo>
                <a:lnTo>
                  <a:pt x="6060395" y="5099290"/>
                </a:lnTo>
                <a:lnTo>
                  <a:pt x="6059593" y="5095702"/>
                </a:lnTo>
                <a:lnTo>
                  <a:pt x="6059593" y="5094108"/>
                </a:lnTo>
                <a:lnTo>
                  <a:pt x="6059994" y="5092513"/>
                </a:lnTo>
                <a:lnTo>
                  <a:pt x="6061599" y="5089324"/>
                </a:lnTo>
                <a:lnTo>
                  <a:pt x="6062401" y="5087730"/>
                </a:lnTo>
                <a:lnTo>
                  <a:pt x="6062803" y="5086135"/>
                </a:lnTo>
                <a:lnTo>
                  <a:pt x="6063204" y="5084541"/>
                </a:lnTo>
                <a:lnTo>
                  <a:pt x="6062803" y="5082548"/>
                </a:lnTo>
                <a:lnTo>
                  <a:pt x="6060796" y="5076170"/>
                </a:lnTo>
                <a:lnTo>
                  <a:pt x="6058389" y="5070190"/>
                </a:lnTo>
                <a:lnTo>
                  <a:pt x="6053574" y="5059826"/>
                </a:lnTo>
                <a:lnTo>
                  <a:pt x="6051568" y="5054644"/>
                </a:lnTo>
                <a:lnTo>
                  <a:pt x="6050364" y="5050259"/>
                </a:lnTo>
                <a:lnTo>
                  <a:pt x="6049963" y="5045874"/>
                </a:lnTo>
                <a:lnTo>
                  <a:pt x="6049963" y="5043881"/>
                </a:lnTo>
                <a:lnTo>
                  <a:pt x="6050364" y="5042286"/>
                </a:lnTo>
                <a:lnTo>
                  <a:pt x="6051969" y="5041091"/>
                </a:lnTo>
                <a:lnTo>
                  <a:pt x="6053574" y="5040692"/>
                </a:lnTo>
                <a:close/>
                <a:moveTo>
                  <a:pt x="5595484" y="5014893"/>
                </a:moveTo>
                <a:lnTo>
                  <a:pt x="5596845" y="5014893"/>
                </a:lnTo>
                <a:lnTo>
                  <a:pt x="5598206" y="5015714"/>
                </a:lnTo>
                <a:lnTo>
                  <a:pt x="5599566" y="5016125"/>
                </a:lnTo>
                <a:lnTo>
                  <a:pt x="5600473" y="5017357"/>
                </a:lnTo>
                <a:lnTo>
                  <a:pt x="5601381" y="5019820"/>
                </a:lnTo>
                <a:lnTo>
                  <a:pt x="5602288" y="5023515"/>
                </a:lnTo>
                <a:lnTo>
                  <a:pt x="5602288" y="5026800"/>
                </a:lnTo>
                <a:lnTo>
                  <a:pt x="5602288" y="5031316"/>
                </a:lnTo>
                <a:lnTo>
                  <a:pt x="5602288" y="5038706"/>
                </a:lnTo>
                <a:lnTo>
                  <a:pt x="5598659" y="5036653"/>
                </a:lnTo>
                <a:lnTo>
                  <a:pt x="5595484" y="5034190"/>
                </a:lnTo>
                <a:lnTo>
                  <a:pt x="5592309" y="5031316"/>
                </a:lnTo>
                <a:lnTo>
                  <a:pt x="5590495" y="5027621"/>
                </a:lnTo>
                <a:lnTo>
                  <a:pt x="5589588" y="5024336"/>
                </a:lnTo>
                <a:lnTo>
                  <a:pt x="5589588" y="5022694"/>
                </a:lnTo>
                <a:lnTo>
                  <a:pt x="5590041" y="5020641"/>
                </a:lnTo>
                <a:lnTo>
                  <a:pt x="5590495" y="5018999"/>
                </a:lnTo>
                <a:lnTo>
                  <a:pt x="5591856" y="5017767"/>
                </a:lnTo>
                <a:lnTo>
                  <a:pt x="5593216" y="5016125"/>
                </a:lnTo>
                <a:close/>
                <a:moveTo>
                  <a:pt x="5610709" y="5008543"/>
                </a:moveTo>
                <a:lnTo>
                  <a:pt x="5614274" y="5010545"/>
                </a:lnTo>
                <a:lnTo>
                  <a:pt x="5617047" y="5012947"/>
                </a:lnTo>
                <a:lnTo>
                  <a:pt x="5619423" y="5016550"/>
                </a:lnTo>
                <a:lnTo>
                  <a:pt x="5621800" y="5019752"/>
                </a:lnTo>
                <a:lnTo>
                  <a:pt x="5624969" y="5027359"/>
                </a:lnTo>
                <a:lnTo>
                  <a:pt x="5628137" y="5035365"/>
                </a:lnTo>
                <a:lnTo>
                  <a:pt x="5630118" y="5039368"/>
                </a:lnTo>
                <a:lnTo>
                  <a:pt x="5632098" y="5042971"/>
                </a:lnTo>
                <a:lnTo>
                  <a:pt x="5634079" y="5046174"/>
                </a:lnTo>
                <a:lnTo>
                  <a:pt x="5636455" y="5049377"/>
                </a:lnTo>
                <a:lnTo>
                  <a:pt x="5639624" y="5051779"/>
                </a:lnTo>
                <a:lnTo>
                  <a:pt x="5642793" y="5053380"/>
                </a:lnTo>
                <a:lnTo>
                  <a:pt x="5647150" y="5054981"/>
                </a:lnTo>
                <a:lnTo>
                  <a:pt x="5651507" y="5055382"/>
                </a:lnTo>
                <a:lnTo>
                  <a:pt x="5650715" y="5058184"/>
                </a:lnTo>
                <a:lnTo>
                  <a:pt x="5649923" y="5059785"/>
                </a:lnTo>
                <a:lnTo>
                  <a:pt x="5648734" y="5060986"/>
                </a:lnTo>
                <a:lnTo>
                  <a:pt x="5647942" y="5061787"/>
                </a:lnTo>
                <a:lnTo>
                  <a:pt x="5646754" y="5061787"/>
                </a:lnTo>
                <a:lnTo>
                  <a:pt x="5645169" y="5061787"/>
                </a:lnTo>
                <a:lnTo>
                  <a:pt x="5643189" y="5060186"/>
                </a:lnTo>
                <a:lnTo>
                  <a:pt x="5640416" y="5058584"/>
                </a:lnTo>
                <a:lnTo>
                  <a:pt x="5637248" y="5056583"/>
                </a:lnTo>
                <a:lnTo>
                  <a:pt x="5635267" y="5055782"/>
                </a:lnTo>
                <a:lnTo>
                  <a:pt x="5633683" y="5055382"/>
                </a:lnTo>
                <a:lnTo>
                  <a:pt x="5631702" y="5054981"/>
                </a:lnTo>
                <a:lnTo>
                  <a:pt x="5629722" y="5055382"/>
                </a:lnTo>
                <a:lnTo>
                  <a:pt x="5630514" y="5060586"/>
                </a:lnTo>
                <a:lnTo>
                  <a:pt x="5631702" y="5064189"/>
                </a:lnTo>
                <a:lnTo>
                  <a:pt x="5633683" y="5070194"/>
                </a:lnTo>
                <a:lnTo>
                  <a:pt x="5634079" y="5072596"/>
                </a:lnTo>
                <a:lnTo>
                  <a:pt x="5633683" y="5075398"/>
                </a:lnTo>
                <a:lnTo>
                  <a:pt x="5632494" y="5078601"/>
                </a:lnTo>
                <a:lnTo>
                  <a:pt x="5629722" y="5082604"/>
                </a:lnTo>
                <a:lnTo>
                  <a:pt x="5631306" y="5083805"/>
                </a:lnTo>
                <a:lnTo>
                  <a:pt x="5633287" y="5085006"/>
                </a:lnTo>
                <a:lnTo>
                  <a:pt x="5636851" y="5086207"/>
                </a:lnTo>
                <a:lnTo>
                  <a:pt x="5641208" y="5087808"/>
                </a:lnTo>
                <a:lnTo>
                  <a:pt x="5645169" y="5089009"/>
                </a:lnTo>
                <a:lnTo>
                  <a:pt x="5649130" y="5091411"/>
                </a:lnTo>
                <a:lnTo>
                  <a:pt x="5650715" y="5092612"/>
                </a:lnTo>
                <a:lnTo>
                  <a:pt x="5651903" y="5093813"/>
                </a:lnTo>
                <a:lnTo>
                  <a:pt x="5653091" y="5095414"/>
                </a:lnTo>
                <a:lnTo>
                  <a:pt x="5653884" y="5097416"/>
                </a:lnTo>
                <a:lnTo>
                  <a:pt x="5654280" y="5100218"/>
                </a:lnTo>
                <a:lnTo>
                  <a:pt x="5654676" y="5102620"/>
                </a:lnTo>
                <a:lnTo>
                  <a:pt x="5651111" y="5105423"/>
                </a:lnTo>
                <a:lnTo>
                  <a:pt x="5647150" y="5107424"/>
                </a:lnTo>
                <a:lnTo>
                  <a:pt x="5642397" y="5110226"/>
                </a:lnTo>
                <a:lnTo>
                  <a:pt x="5638436" y="5112628"/>
                </a:lnTo>
                <a:lnTo>
                  <a:pt x="5636455" y="5113829"/>
                </a:lnTo>
                <a:lnTo>
                  <a:pt x="5635267" y="5115431"/>
                </a:lnTo>
                <a:lnTo>
                  <a:pt x="5634079" y="5117432"/>
                </a:lnTo>
                <a:lnTo>
                  <a:pt x="5633683" y="5119034"/>
                </a:lnTo>
                <a:lnTo>
                  <a:pt x="5633287" y="5121436"/>
                </a:lnTo>
                <a:lnTo>
                  <a:pt x="5633683" y="5123838"/>
                </a:lnTo>
                <a:lnTo>
                  <a:pt x="5634475" y="5126640"/>
                </a:lnTo>
                <a:lnTo>
                  <a:pt x="5635663" y="5129842"/>
                </a:lnTo>
                <a:lnTo>
                  <a:pt x="5634079" y="5129842"/>
                </a:lnTo>
                <a:lnTo>
                  <a:pt x="5632494" y="5130243"/>
                </a:lnTo>
                <a:lnTo>
                  <a:pt x="5630118" y="5131444"/>
                </a:lnTo>
                <a:lnTo>
                  <a:pt x="5628137" y="5132244"/>
                </a:lnTo>
                <a:lnTo>
                  <a:pt x="5626949" y="5133045"/>
                </a:lnTo>
                <a:lnTo>
                  <a:pt x="5625365" y="5133045"/>
                </a:lnTo>
                <a:lnTo>
                  <a:pt x="5623384" y="5133045"/>
                </a:lnTo>
                <a:lnTo>
                  <a:pt x="5622592" y="5132244"/>
                </a:lnTo>
                <a:lnTo>
                  <a:pt x="5621800" y="5131043"/>
                </a:lnTo>
                <a:lnTo>
                  <a:pt x="5619423" y="5127841"/>
                </a:lnTo>
                <a:lnTo>
                  <a:pt x="5617047" y="5123037"/>
                </a:lnTo>
                <a:lnTo>
                  <a:pt x="5616254" y="5123437"/>
                </a:lnTo>
                <a:lnTo>
                  <a:pt x="5615066" y="5124638"/>
                </a:lnTo>
                <a:lnTo>
                  <a:pt x="5613086" y="5126240"/>
                </a:lnTo>
                <a:lnTo>
                  <a:pt x="5610313" y="5127441"/>
                </a:lnTo>
                <a:lnTo>
                  <a:pt x="5607540" y="5128241"/>
                </a:lnTo>
                <a:lnTo>
                  <a:pt x="5605956" y="5128241"/>
                </a:lnTo>
                <a:lnTo>
                  <a:pt x="5604372" y="5128241"/>
                </a:lnTo>
                <a:lnTo>
                  <a:pt x="5602787" y="5127441"/>
                </a:lnTo>
                <a:lnTo>
                  <a:pt x="5601203" y="5126640"/>
                </a:lnTo>
                <a:lnTo>
                  <a:pt x="5600014" y="5124638"/>
                </a:lnTo>
                <a:lnTo>
                  <a:pt x="5598430" y="5123037"/>
                </a:lnTo>
                <a:lnTo>
                  <a:pt x="5597242" y="5123437"/>
                </a:lnTo>
                <a:lnTo>
                  <a:pt x="5596450" y="5124238"/>
                </a:lnTo>
                <a:lnTo>
                  <a:pt x="5595657" y="5125439"/>
                </a:lnTo>
                <a:lnTo>
                  <a:pt x="5595657" y="5126240"/>
                </a:lnTo>
                <a:lnTo>
                  <a:pt x="5596054" y="5128241"/>
                </a:lnTo>
                <a:lnTo>
                  <a:pt x="5596846" y="5130643"/>
                </a:lnTo>
                <a:lnTo>
                  <a:pt x="5598034" y="5133045"/>
                </a:lnTo>
                <a:lnTo>
                  <a:pt x="5599222" y="5136648"/>
                </a:lnTo>
                <a:lnTo>
                  <a:pt x="5599222" y="5138249"/>
                </a:lnTo>
                <a:lnTo>
                  <a:pt x="5599222" y="5139851"/>
                </a:lnTo>
                <a:lnTo>
                  <a:pt x="5599222" y="5141452"/>
                </a:lnTo>
                <a:lnTo>
                  <a:pt x="5598430" y="5143454"/>
                </a:lnTo>
                <a:lnTo>
                  <a:pt x="5592885" y="5143053"/>
                </a:lnTo>
                <a:lnTo>
                  <a:pt x="5587735" y="5143053"/>
                </a:lnTo>
                <a:lnTo>
                  <a:pt x="5582982" y="5143454"/>
                </a:lnTo>
                <a:lnTo>
                  <a:pt x="5579021" y="5144254"/>
                </a:lnTo>
                <a:lnTo>
                  <a:pt x="5570307" y="5145856"/>
                </a:lnTo>
                <a:lnTo>
                  <a:pt x="5565554" y="5146256"/>
                </a:lnTo>
                <a:lnTo>
                  <a:pt x="5560801" y="5146656"/>
                </a:lnTo>
                <a:lnTo>
                  <a:pt x="5554859" y="5131844"/>
                </a:lnTo>
                <a:lnTo>
                  <a:pt x="5551295" y="5125439"/>
                </a:lnTo>
                <a:lnTo>
                  <a:pt x="5549314" y="5121836"/>
                </a:lnTo>
                <a:lnTo>
                  <a:pt x="5547334" y="5119034"/>
                </a:lnTo>
                <a:lnTo>
                  <a:pt x="5544957" y="5116632"/>
                </a:lnTo>
                <a:lnTo>
                  <a:pt x="5541788" y="5113829"/>
                </a:lnTo>
                <a:lnTo>
                  <a:pt x="5539016" y="5112228"/>
                </a:lnTo>
                <a:lnTo>
                  <a:pt x="5535847" y="5110627"/>
                </a:lnTo>
                <a:lnTo>
                  <a:pt x="5531490" y="5109826"/>
                </a:lnTo>
                <a:lnTo>
                  <a:pt x="5527529" y="5109025"/>
                </a:lnTo>
                <a:lnTo>
                  <a:pt x="5522380" y="5109025"/>
                </a:lnTo>
                <a:lnTo>
                  <a:pt x="5516834" y="5109826"/>
                </a:lnTo>
                <a:lnTo>
                  <a:pt x="5517230" y="5106623"/>
                </a:lnTo>
                <a:lnTo>
                  <a:pt x="5517626" y="5104222"/>
                </a:lnTo>
                <a:lnTo>
                  <a:pt x="5517230" y="5102220"/>
                </a:lnTo>
                <a:lnTo>
                  <a:pt x="5516438" y="5100218"/>
                </a:lnTo>
                <a:lnTo>
                  <a:pt x="5515646" y="5098217"/>
                </a:lnTo>
                <a:lnTo>
                  <a:pt x="5514458" y="5096615"/>
                </a:lnTo>
                <a:lnTo>
                  <a:pt x="5511685" y="5093813"/>
                </a:lnTo>
                <a:lnTo>
                  <a:pt x="5507724" y="5091011"/>
                </a:lnTo>
                <a:lnTo>
                  <a:pt x="5504555" y="5088208"/>
                </a:lnTo>
                <a:lnTo>
                  <a:pt x="5500594" y="5085806"/>
                </a:lnTo>
                <a:lnTo>
                  <a:pt x="5499406" y="5084205"/>
                </a:lnTo>
                <a:lnTo>
                  <a:pt x="5498218" y="5082604"/>
                </a:lnTo>
                <a:lnTo>
                  <a:pt x="5497029" y="5080602"/>
                </a:lnTo>
                <a:lnTo>
                  <a:pt x="5496633" y="5078601"/>
                </a:lnTo>
                <a:lnTo>
                  <a:pt x="5496237" y="5074197"/>
                </a:lnTo>
                <a:lnTo>
                  <a:pt x="5496237" y="5069393"/>
                </a:lnTo>
                <a:lnTo>
                  <a:pt x="5495841" y="5067391"/>
                </a:lnTo>
                <a:lnTo>
                  <a:pt x="5495049" y="5065790"/>
                </a:lnTo>
                <a:lnTo>
                  <a:pt x="5493861" y="5062988"/>
                </a:lnTo>
                <a:lnTo>
                  <a:pt x="5491880" y="5060986"/>
                </a:lnTo>
                <a:lnTo>
                  <a:pt x="5489900" y="5058985"/>
                </a:lnTo>
                <a:lnTo>
                  <a:pt x="5488315" y="5057784"/>
                </a:lnTo>
                <a:lnTo>
                  <a:pt x="5486335" y="5056583"/>
                </a:lnTo>
                <a:lnTo>
                  <a:pt x="5483958" y="5055382"/>
                </a:lnTo>
                <a:lnTo>
                  <a:pt x="5479205" y="5054181"/>
                </a:lnTo>
                <a:lnTo>
                  <a:pt x="5468114" y="5052179"/>
                </a:lnTo>
                <a:lnTo>
                  <a:pt x="5461381" y="5050978"/>
                </a:lnTo>
                <a:lnTo>
                  <a:pt x="5454251" y="5048976"/>
                </a:lnTo>
                <a:lnTo>
                  <a:pt x="5453459" y="5044973"/>
                </a:lnTo>
                <a:lnTo>
                  <a:pt x="5453063" y="5041770"/>
                </a:lnTo>
                <a:lnTo>
                  <a:pt x="5453063" y="5038568"/>
                </a:lnTo>
                <a:lnTo>
                  <a:pt x="5453459" y="5035766"/>
                </a:lnTo>
                <a:lnTo>
                  <a:pt x="5453855" y="5033364"/>
                </a:lnTo>
                <a:lnTo>
                  <a:pt x="5455043" y="5031362"/>
                </a:lnTo>
                <a:lnTo>
                  <a:pt x="5455835" y="5029360"/>
                </a:lnTo>
                <a:lnTo>
                  <a:pt x="5457024" y="5027759"/>
                </a:lnTo>
                <a:lnTo>
                  <a:pt x="5459004" y="5026158"/>
                </a:lnTo>
                <a:lnTo>
                  <a:pt x="5460589" y="5025357"/>
                </a:lnTo>
                <a:lnTo>
                  <a:pt x="5462569" y="5024156"/>
                </a:lnTo>
                <a:lnTo>
                  <a:pt x="5464550" y="5023756"/>
                </a:lnTo>
                <a:lnTo>
                  <a:pt x="5468907" y="5022955"/>
                </a:lnTo>
                <a:lnTo>
                  <a:pt x="5473264" y="5022955"/>
                </a:lnTo>
                <a:lnTo>
                  <a:pt x="5478017" y="5023756"/>
                </a:lnTo>
                <a:lnTo>
                  <a:pt x="5482374" y="5024957"/>
                </a:lnTo>
                <a:lnTo>
                  <a:pt x="5486731" y="5026958"/>
                </a:lnTo>
                <a:lnTo>
                  <a:pt x="5489900" y="5028960"/>
                </a:lnTo>
                <a:lnTo>
                  <a:pt x="5493068" y="5032163"/>
                </a:lnTo>
                <a:lnTo>
                  <a:pt x="5494257" y="5033764"/>
                </a:lnTo>
                <a:lnTo>
                  <a:pt x="5495049" y="5034965"/>
                </a:lnTo>
                <a:lnTo>
                  <a:pt x="5495445" y="5036566"/>
                </a:lnTo>
                <a:lnTo>
                  <a:pt x="5495841" y="5038568"/>
                </a:lnTo>
                <a:lnTo>
                  <a:pt x="5495445" y="5040569"/>
                </a:lnTo>
                <a:lnTo>
                  <a:pt x="5495049" y="5042171"/>
                </a:lnTo>
                <a:lnTo>
                  <a:pt x="5499010" y="5041770"/>
                </a:lnTo>
                <a:lnTo>
                  <a:pt x="5502575" y="5041770"/>
                </a:lnTo>
                <a:lnTo>
                  <a:pt x="5505744" y="5042171"/>
                </a:lnTo>
                <a:lnTo>
                  <a:pt x="5508516" y="5042571"/>
                </a:lnTo>
                <a:lnTo>
                  <a:pt x="5514458" y="5043772"/>
                </a:lnTo>
                <a:lnTo>
                  <a:pt x="5520399" y="5045373"/>
                </a:lnTo>
                <a:lnTo>
                  <a:pt x="5521984" y="5044573"/>
                </a:lnTo>
                <a:lnTo>
                  <a:pt x="5523568" y="5043372"/>
                </a:lnTo>
                <a:lnTo>
                  <a:pt x="5524360" y="5042171"/>
                </a:lnTo>
                <a:lnTo>
                  <a:pt x="5525152" y="5040569"/>
                </a:lnTo>
                <a:lnTo>
                  <a:pt x="5525152" y="5038568"/>
                </a:lnTo>
                <a:lnTo>
                  <a:pt x="5525152" y="5036967"/>
                </a:lnTo>
                <a:lnTo>
                  <a:pt x="5524756" y="5032963"/>
                </a:lnTo>
                <a:lnTo>
                  <a:pt x="5524360" y="5028560"/>
                </a:lnTo>
                <a:lnTo>
                  <a:pt x="5524360" y="5026958"/>
                </a:lnTo>
                <a:lnTo>
                  <a:pt x="5524360" y="5024957"/>
                </a:lnTo>
                <a:lnTo>
                  <a:pt x="5524756" y="5023355"/>
                </a:lnTo>
                <a:lnTo>
                  <a:pt x="5525944" y="5021354"/>
                </a:lnTo>
                <a:lnTo>
                  <a:pt x="5527529" y="5019752"/>
                </a:lnTo>
                <a:lnTo>
                  <a:pt x="5529509" y="5018551"/>
                </a:lnTo>
                <a:lnTo>
                  <a:pt x="5531886" y="5020153"/>
                </a:lnTo>
                <a:lnTo>
                  <a:pt x="5534262" y="5022154"/>
                </a:lnTo>
                <a:lnTo>
                  <a:pt x="5538223" y="5026558"/>
                </a:lnTo>
                <a:lnTo>
                  <a:pt x="5541788" y="5031362"/>
                </a:lnTo>
                <a:lnTo>
                  <a:pt x="5544957" y="5035766"/>
                </a:lnTo>
                <a:lnTo>
                  <a:pt x="5547730" y="5040569"/>
                </a:lnTo>
                <a:lnTo>
                  <a:pt x="5551295" y="5044172"/>
                </a:lnTo>
                <a:lnTo>
                  <a:pt x="5553671" y="5045774"/>
                </a:lnTo>
                <a:lnTo>
                  <a:pt x="5555652" y="5046975"/>
                </a:lnTo>
                <a:lnTo>
                  <a:pt x="5558028" y="5048176"/>
                </a:lnTo>
                <a:lnTo>
                  <a:pt x="5560801" y="5048976"/>
                </a:lnTo>
                <a:lnTo>
                  <a:pt x="5562781" y="5048976"/>
                </a:lnTo>
                <a:lnTo>
                  <a:pt x="5564762" y="5048976"/>
                </a:lnTo>
                <a:lnTo>
                  <a:pt x="5566346" y="5048576"/>
                </a:lnTo>
                <a:lnTo>
                  <a:pt x="5567931" y="5047375"/>
                </a:lnTo>
                <a:lnTo>
                  <a:pt x="5571496" y="5044973"/>
                </a:lnTo>
                <a:lnTo>
                  <a:pt x="5574268" y="5042971"/>
                </a:lnTo>
                <a:lnTo>
                  <a:pt x="5577437" y="5040970"/>
                </a:lnTo>
                <a:lnTo>
                  <a:pt x="5579417" y="5040169"/>
                </a:lnTo>
                <a:lnTo>
                  <a:pt x="5581002" y="5039769"/>
                </a:lnTo>
                <a:lnTo>
                  <a:pt x="5582586" y="5039769"/>
                </a:lnTo>
                <a:lnTo>
                  <a:pt x="5584567" y="5040169"/>
                </a:lnTo>
                <a:lnTo>
                  <a:pt x="5586943" y="5040970"/>
                </a:lnTo>
                <a:lnTo>
                  <a:pt x="5588924" y="5042171"/>
                </a:lnTo>
                <a:lnTo>
                  <a:pt x="5588132" y="5047375"/>
                </a:lnTo>
                <a:lnTo>
                  <a:pt x="5587735" y="5052579"/>
                </a:lnTo>
                <a:lnTo>
                  <a:pt x="5588132" y="5057383"/>
                </a:lnTo>
                <a:lnTo>
                  <a:pt x="5589320" y="5060986"/>
                </a:lnTo>
                <a:lnTo>
                  <a:pt x="5590904" y="5064189"/>
                </a:lnTo>
                <a:lnTo>
                  <a:pt x="5592489" y="5067391"/>
                </a:lnTo>
                <a:lnTo>
                  <a:pt x="5594469" y="5070194"/>
                </a:lnTo>
                <a:lnTo>
                  <a:pt x="5597242" y="5072596"/>
                </a:lnTo>
                <a:lnTo>
                  <a:pt x="5601203" y="5077800"/>
                </a:lnTo>
                <a:lnTo>
                  <a:pt x="5603183" y="5080202"/>
                </a:lnTo>
                <a:lnTo>
                  <a:pt x="5604768" y="5083004"/>
                </a:lnTo>
                <a:lnTo>
                  <a:pt x="5605956" y="5085406"/>
                </a:lnTo>
                <a:lnTo>
                  <a:pt x="5606352" y="5088609"/>
                </a:lnTo>
                <a:lnTo>
                  <a:pt x="5605956" y="5092212"/>
                </a:lnTo>
                <a:lnTo>
                  <a:pt x="5604768" y="5095815"/>
                </a:lnTo>
                <a:lnTo>
                  <a:pt x="5597638" y="5095014"/>
                </a:lnTo>
                <a:lnTo>
                  <a:pt x="5595657" y="5094614"/>
                </a:lnTo>
                <a:lnTo>
                  <a:pt x="5593281" y="5094614"/>
                </a:lnTo>
                <a:lnTo>
                  <a:pt x="5592093" y="5095014"/>
                </a:lnTo>
                <a:lnTo>
                  <a:pt x="5590508" y="5095815"/>
                </a:lnTo>
                <a:lnTo>
                  <a:pt x="5585755" y="5099418"/>
                </a:lnTo>
                <a:lnTo>
                  <a:pt x="5588132" y="5104622"/>
                </a:lnTo>
                <a:lnTo>
                  <a:pt x="5590508" y="5109426"/>
                </a:lnTo>
                <a:lnTo>
                  <a:pt x="5592093" y="5111828"/>
                </a:lnTo>
                <a:lnTo>
                  <a:pt x="5593677" y="5113429"/>
                </a:lnTo>
                <a:lnTo>
                  <a:pt x="5596054" y="5115030"/>
                </a:lnTo>
                <a:lnTo>
                  <a:pt x="5598430" y="5116632"/>
                </a:lnTo>
                <a:lnTo>
                  <a:pt x="5600411" y="5115431"/>
                </a:lnTo>
                <a:lnTo>
                  <a:pt x="5601995" y="5114630"/>
                </a:lnTo>
                <a:lnTo>
                  <a:pt x="5603975" y="5113429"/>
                </a:lnTo>
                <a:lnTo>
                  <a:pt x="5605560" y="5111828"/>
                </a:lnTo>
                <a:lnTo>
                  <a:pt x="5607936" y="5109025"/>
                </a:lnTo>
                <a:lnTo>
                  <a:pt x="5609917" y="5105423"/>
                </a:lnTo>
                <a:lnTo>
                  <a:pt x="5612690" y="5102220"/>
                </a:lnTo>
                <a:lnTo>
                  <a:pt x="5615462" y="5099418"/>
                </a:lnTo>
                <a:lnTo>
                  <a:pt x="5617047" y="5097816"/>
                </a:lnTo>
                <a:lnTo>
                  <a:pt x="5618631" y="5097016"/>
                </a:lnTo>
                <a:lnTo>
                  <a:pt x="5621008" y="5096215"/>
                </a:lnTo>
                <a:lnTo>
                  <a:pt x="5623384" y="5095815"/>
                </a:lnTo>
                <a:lnTo>
                  <a:pt x="5622988" y="5092612"/>
                </a:lnTo>
                <a:lnTo>
                  <a:pt x="5622196" y="5089409"/>
                </a:lnTo>
                <a:lnTo>
                  <a:pt x="5621008" y="5087007"/>
                </a:lnTo>
                <a:lnTo>
                  <a:pt x="5619423" y="5084605"/>
                </a:lnTo>
                <a:lnTo>
                  <a:pt x="5616254" y="5079802"/>
                </a:lnTo>
                <a:lnTo>
                  <a:pt x="5613086" y="5075398"/>
                </a:lnTo>
                <a:lnTo>
                  <a:pt x="5609917" y="5070194"/>
                </a:lnTo>
                <a:lnTo>
                  <a:pt x="5608729" y="5067792"/>
                </a:lnTo>
                <a:lnTo>
                  <a:pt x="5607936" y="5064989"/>
                </a:lnTo>
                <a:lnTo>
                  <a:pt x="5607144" y="5061386"/>
                </a:lnTo>
                <a:lnTo>
                  <a:pt x="5607144" y="5057784"/>
                </a:lnTo>
                <a:lnTo>
                  <a:pt x="5607144" y="5053380"/>
                </a:lnTo>
                <a:lnTo>
                  <a:pt x="5607936" y="5048976"/>
                </a:lnTo>
                <a:lnTo>
                  <a:pt x="5610313" y="5048976"/>
                </a:lnTo>
                <a:lnTo>
                  <a:pt x="5612690" y="5048176"/>
                </a:lnTo>
                <a:lnTo>
                  <a:pt x="5614670" y="5046975"/>
                </a:lnTo>
                <a:lnTo>
                  <a:pt x="5616254" y="5046174"/>
                </a:lnTo>
                <a:lnTo>
                  <a:pt x="5619423" y="5043772"/>
                </a:lnTo>
                <a:lnTo>
                  <a:pt x="5621404" y="5042971"/>
                </a:lnTo>
                <a:lnTo>
                  <a:pt x="5623384" y="5042171"/>
                </a:lnTo>
                <a:lnTo>
                  <a:pt x="5623384" y="5039368"/>
                </a:lnTo>
                <a:lnTo>
                  <a:pt x="5622988" y="5036967"/>
                </a:lnTo>
                <a:lnTo>
                  <a:pt x="5622196" y="5034965"/>
                </a:lnTo>
                <a:lnTo>
                  <a:pt x="5621008" y="5032963"/>
                </a:lnTo>
                <a:lnTo>
                  <a:pt x="5618235" y="5029761"/>
                </a:lnTo>
                <a:lnTo>
                  <a:pt x="5615462" y="5027359"/>
                </a:lnTo>
                <a:lnTo>
                  <a:pt x="5612690" y="5024156"/>
                </a:lnTo>
                <a:lnTo>
                  <a:pt x="5611501" y="5022555"/>
                </a:lnTo>
                <a:lnTo>
                  <a:pt x="5610709" y="5020153"/>
                </a:lnTo>
                <a:lnTo>
                  <a:pt x="5609917" y="5018151"/>
                </a:lnTo>
                <a:lnTo>
                  <a:pt x="5609917" y="5015349"/>
                </a:lnTo>
                <a:lnTo>
                  <a:pt x="5609917" y="5012146"/>
                </a:lnTo>
                <a:close/>
                <a:moveTo>
                  <a:pt x="5388467" y="5008543"/>
                </a:moveTo>
                <a:lnTo>
                  <a:pt x="5392491" y="5008543"/>
                </a:lnTo>
                <a:lnTo>
                  <a:pt x="5395711" y="5008940"/>
                </a:lnTo>
                <a:lnTo>
                  <a:pt x="5399333" y="5009734"/>
                </a:lnTo>
                <a:lnTo>
                  <a:pt x="5404968" y="5011718"/>
                </a:lnTo>
                <a:lnTo>
                  <a:pt x="5410602" y="5014100"/>
                </a:lnTo>
                <a:lnTo>
                  <a:pt x="5416237" y="5016878"/>
                </a:lnTo>
                <a:lnTo>
                  <a:pt x="5422274" y="5019259"/>
                </a:lnTo>
                <a:lnTo>
                  <a:pt x="5425896" y="5020053"/>
                </a:lnTo>
                <a:lnTo>
                  <a:pt x="5429518" y="5020847"/>
                </a:lnTo>
                <a:lnTo>
                  <a:pt x="5433945" y="5021640"/>
                </a:lnTo>
                <a:lnTo>
                  <a:pt x="5438372" y="5022434"/>
                </a:lnTo>
                <a:lnTo>
                  <a:pt x="5438775" y="5024815"/>
                </a:lnTo>
                <a:lnTo>
                  <a:pt x="5438372" y="5026800"/>
                </a:lnTo>
                <a:lnTo>
                  <a:pt x="5437970" y="5029181"/>
                </a:lnTo>
                <a:lnTo>
                  <a:pt x="5437165" y="5031165"/>
                </a:lnTo>
                <a:lnTo>
                  <a:pt x="5435555" y="5034737"/>
                </a:lnTo>
                <a:lnTo>
                  <a:pt x="5432335" y="5037119"/>
                </a:lnTo>
                <a:lnTo>
                  <a:pt x="5429518" y="5039500"/>
                </a:lnTo>
                <a:lnTo>
                  <a:pt x="5425896" y="5041087"/>
                </a:lnTo>
                <a:lnTo>
                  <a:pt x="5421871" y="5041881"/>
                </a:lnTo>
                <a:lnTo>
                  <a:pt x="5418249" y="5041881"/>
                </a:lnTo>
                <a:lnTo>
                  <a:pt x="5413822" y="5041484"/>
                </a:lnTo>
                <a:lnTo>
                  <a:pt x="5410200" y="5040691"/>
                </a:lnTo>
                <a:lnTo>
                  <a:pt x="5406578" y="5038706"/>
                </a:lnTo>
                <a:lnTo>
                  <a:pt x="5403358" y="5036325"/>
                </a:lnTo>
                <a:lnTo>
                  <a:pt x="5400943" y="5033944"/>
                </a:lnTo>
                <a:lnTo>
                  <a:pt x="5398931" y="5030372"/>
                </a:lnTo>
                <a:lnTo>
                  <a:pt x="5397321" y="5026403"/>
                </a:lnTo>
                <a:lnTo>
                  <a:pt x="5397321" y="5024418"/>
                </a:lnTo>
                <a:lnTo>
                  <a:pt x="5396918" y="5022434"/>
                </a:lnTo>
                <a:lnTo>
                  <a:pt x="5396113" y="5022831"/>
                </a:lnTo>
                <a:lnTo>
                  <a:pt x="5395309" y="5023625"/>
                </a:lnTo>
                <a:lnTo>
                  <a:pt x="5394906" y="5024418"/>
                </a:lnTo>
                <a:lnTo>
                  <a:pt x="5394504" y="5026006"/>
                </a:lnTo>
                <a:lnTo>
                  <a:pt x="5394101" y="5032356"/>
                </a:lnTo>
                <a:lnTo>
                  <a:pt x="5392089" y="5032356"/>
                </a:lnTo>
                <a:lnTo>
                  <a:pt x="5390077" y="5031959"/>
                </a:lnTo>
                <a:lnTo>
                  <a:pt x="5388064" y="5031562"/>
                </a:lnTo>
                <a:lnTo>
                  <a:pt x="5386454" y="5029975"/>
                </a:lnTo>
                <a:lnTo>
                  <a:pt x="5385247" y="5028784"/>
                </a:lnTo>
                <a:lnTo>
                  <a:pt x="5384040" y="5027594"/>
                </a:lnTo>
                <a:lnTo>
                  <a:pt x="5383235" y="5026006"/>
                </a:lnTo>
                <a:lnTo>
                  <a:pt x="5382430" y="5024022"/>
                </a:lnTo>
                <a:lnTo>
                  <a:pt x="5381625" y="5020053"/>
                </a:lnTo>
                <a:lnTo>
                  <a:pt x="5381625" y="5016084"/>
                </a:lnTo>
                <a:lnTo>
                  <a:pt x="5382027" y="5014100"/>
                </a:lnTo>
                <a:lnTo>
                  <a:pt x="5382430" y="5012115"/>
                </a:lnTo>
                <a:lnTo>
                  <a:pt x="5383637" y="5010528"/>
                </a:lnTo>
                <a:lnTo>
                  <a:pt x="5384442" y="5008940"/>
                </a:lnTo>
                <a:close/>
                <a:moveTo>
                  <a:pt x="5704383" y="5006955"/>
                </a:moveTo>
                <a:lnTo>
                  <a:pt x="5709115" y="5007755"/>
                </a:lnTo>
                <a:lnTo>
                  <a:pt x="5712664" y="5008954"/>
                </a:lnTo>
                <a:lnTo>
                  <a:pt x="5715819" y="5010953"/>
                </a:lnTo>
                <a:lnTo>
                  <a:pt x="5717791" y="5013751"/>
                </a:lnTo>
                <a:lnTo>
                  <a:pt x="5718974" y="5016549"/>
                </a:lnTo>
                <a:lnTo>
                  <a:pt x="5719368" y="5020146"/>
                </a:lnTo>
                <a:lnTo>
                  <a:pt x="5719763" y="5024544"/>
                </a:lnTo>
                <a:lnTo>
                  <a:pt x="5719368" y="5028941"/>
                </a:lnTo>
                <a:lnTo>
                  <a:pt x="5718580" y="5033737"/>
                </a:lnTo>
                <a:lnTo>
                  <a:pt x="5717397" y="5039334"/>
                </a:lnTo>
                <a:lnTo>
                  <a:pt x="5714636" y="5050126"/>
                </a:lnTo>
                <a:lnTo>
                  <a:pt x="5710693" y="5061719"/>
                </a:lnTo>
                <a:lnTo>
                  <a:pt x="5707538" y="5062518"/>
                </a:lnTo>
                <a:lnTo>
                  <a:pt x="5703989" y="5062518"/>
                </a:lnTo>
                <a:lnTo>
                  <a:pt x="5701228" y="5062518"/>
                </a:lnTo>
                <a:lnTo>
                  <a:pt x="5698862" y="5062119"/>
                </a:lnTo>
                <a:lnTo>
                  <a:pt x="5696496" y="5061719"/>
                </a:lnTo>
                <a:lnTo>
                  <a:pt x="5694524" y="5060520"/>
                </a:lnTo>
                <a:lnTo>
                  <a:pt x="5692553" y="5059720"/>
                </a:lnTo>
                <a:lnTo>
                  <a:pt x="5690975" y="5058521"/>
                </a:lnTo>
                <a:lnTo>
                  <a:pt x="5687820" y="5054923"/>
                </a:lnTo>
                <a:lnTo>
                  <a:pt x="5685060" y="5051725"/>
                </a:lnTo>
                <a:lnTo>
                  <a:pt x="5682694" y="5048528"/>
                </a:lnTo>
                <a:lnTo>
                  <a:pt x="5679539" y="5044930"/>
                </a:lnTo>
                <a:lnTo>
                  <a:pt x="5677173" y="5044930"/>
                </a:lnTo>
                <a:lnTo>
                  <a:pt x="5675596" y="5045729"/>
                </a:lnTo>
                <a:lnTo>
                  <a:pt x="5674018" y="5046529"/>
                </a:lnTo>
                <a:lnTo>
                  <a:pt x="5672835" y="5048128"/>
                </a:lnTo>
                <a:lnTo>
                  <a:pt x="5670469" y="5050526"/>
                </a:lnTo>
                <a:lnTo>
                  <a:pt x="5668892" y="5053324"/>
                </a:lnTo>
                <a:lnTo>
                  <a:pt x="5667314" y="5056522"/>
                </a:lnTo>
                <a:lnTo>
                  <a:pt x="5666525" y="5057322"/>
                </a:lnTo>
                <a:lnTo>
                  <a:pt x="5665342" y="5057721"/>
                </a:lnTo>
                <a:lnTo>
                  <a:pt x="5664159" y="5057721"/>
                </a:lnTo>
                <a:lnTo>
                  <a:pt x="5662188" y="5057721"/>
                </a:lnTo>
                <a:lnTo>
                  <a:pt x="5660216" y="5056922"/>
                </a:lnTo>
                <a:lnTo>
                  <a:pt x="5657850" y="5054923"/>
                </a:lnTo>
                <a:lnTo>
                  <a:pt x="5659033" y="5049727"/>
                </a:lnTo>
                <a:lnTo>
                  <a:pt x="5660610" y="5044530"/>
                </a:lnTo>
                <a:lnTo>
                  <a:pt x="5664554" y="5034937"/>
                </a:lnTo>
                <a:lnTo>
                  <a:pt x="5667709" y="5025343"/>
                </a:lnTo>
                <a:lnTo>
                  <a:pt x="5669286" y="5020146"/>
                </a:lnTo>
                <a:lnTo>
                  <a:pt x="5670075" y="5014950"/>
                </a:lnTo>
                <a:lnTo>
                  <a:pt x="5698468" y="5014950"/>
                </a:lnTo>
                <a:lnTo>
                  <a:pt x="5697679" y="5012152"/>
                </a:lnTo>
                <a:lnTo>
                  <a:pt x="5696102" y="5010553"/>
                </a:lnTo>
                <a:lnTo>
                  <a:pt x="5694524" y="5008954"/>
                </a:lnTo>
                <a:lnTo>
                  <a:pt x="5693341" y="5008554"/>
                </a:lnTo>
                <a:lnTo>
                  <a:pt x="5692158" y="5008154"/>
                </a:lnTo>
                <a:lnTo>
                  <a:pt x="5698862" y="5007355"/>
                </a:lnTo>
                <a:close/>
                <a:moveTo>
                  <a:pt x="5350260" y="5002193"/>
                </a:moveTo>
                <a:lnTo>
                  <a:pt x="5353338" y="5002609"/>
                </a:lnTo>
                <a:lnTo>
                  <a:pt x="5356032" y="5003441"/>
                </a:lnTo>
                <a:lnTo>
                  <a:pt x="5358341" y="5004688"/>
                </a:lnTo>
                <a:lnTo>
                  <a:pt x="5359881" y="5006767"/>
                </a:lnTo>
                <a:lnTo>
                  <a:pt x="5361035" y="5009262"/>
                </a:lnTo>
                <a:lnTo>
                  <a:pt x="5362190" y="5012172"/>
                </a:lnTo>
                <a:lnTo>
                  <a:pt x="5362575" y="5015914"/>
                </a:lnTo>
                <a:lnTo>
                  <a:pt x="5362575" y="5019656"/>
                </a:lnTo>
                <a:lnTo>
                  <a:pt x="5359496" y="5019240"/>
                </a:lnTo>
                <a:lnTo>
                  <a:pt x="5356802" y="5018409"/>
                </a:lnTo>
                <a:lnTo>
                  <a:pt x="5354108" y="5017577"/>
                </a:lnTo>
                <a:lnTo>
                  <a:pt x="5352184" y="5015914"/>
                </a:lnTo>
                <a:lnTo>
                  <a:pt x="5351029" y="5013004"/>
                </a:lnTo>
                <a:lnTo>
                  <a:pt x="5350260" y="5010093"/>
                </a:lnTo>
                <a:lnTo>
                  <a:pt x="5349875" y="5006767"/>
                </a:lnTo>
                <a:close/>
                <a:moveTo>
                  <a:pt x="5494052" y="4994255"/>
                </a:moveTo>
                <a:lnTo>
                  <a:pt x="5496855" y="4994255"/>
                </a:lnTo>
                <a:lnTo>
                  <a:pt x="5502862" y="4995060"/>
                </a:lnTo>
                <a:lnTo>
                  <a:pt x="5514875" y="4997475"/>
                </a:lnTo>
                <a:lnTo>
                  <a:pt x="5520882" y="4998280"/>
                </a:lnTo>
                <a:lnTo>
                  <a:pt x="5526088" y="4999085"/>
                </a:lnTo>
                <a:lnTo>
                  <a:pt x="5525687" y="5001500"/>
                </a:lnTo>
                <a:lnTo>
                  <a:pt x="5525287" y="5003512"/>
                </a:lnTo>
                <a:lnTo>
                  <a:pt x="5523285" y="5008342"/>
                </a:lnTo>
                <a:lnTo>
                  <a:pt x="5520882" y="5012366"/>
                </a:lnTo>
                <a:lnTo>
                  <a:pt x="5517678" y="5015988"/>
                </a:lnTo>
                <a:lnTo>
                  <a:pt x="5514475" y="5018806"/>
                </a:lnTo>
                <a:lnTo>
                  <a:pt x="5510871" y="5020818"/>
                </a:lnTo>
                <a:lnTo>
                  <a:pt x="5507267" y="5022025"/>
                </a:lnTo>
                <a:lnTo>
                  <a:pt x="5504063" y="5022830"/>
                </a:lnTo>
                <a:lnTo>
                  <a:pt x="5502461" y="5022025"/>
                </a:lnTo>
                <a:lnTo>
                  <a:pt x="5501260" y="5021623"/>
                </a:lnTo>
                <a:lnTo>
                  <a:pt x="5497656" y="5019611"/>
                </a:lnTo>
                <a:lnTo>
                  <a:pt x="5494853" y="5016391"/>
                </a:lnTo>
                <a:lnTo>
                  <a:pt x="5491249" y="5012769"/>
                </a:lnTo>
                <a:lnTo>
                  <a:pt x="5485642" y="5004719"/>
                </a:lnTo>
                <a:lnTo>
                  <a:pt x="5481638" y="4999085"/>
                </a:lnTo>
                <a:lnTo>
                  <a:pt x="5484040" y="4997475"/>
                </a:lnTo>
                <a:lnTo>
                  <a:pt x="5486043" y="4995865"/>
                </a:lnTo>
                <a:lnTo>
                  <a:pt x="5488445" y="4995060"/>
                </a:lnTo>
                <a:lnTo>
                  <a:pt x="5490848" y="4994658"/>
                </a:lnTo>
                <a:close/>
                <a:moveTo>
                  <a:pt x="5711669" y="4972030"/>
                </a:moveTo>
                <a:lnTo>
                  <a:pt x="5714011" y="4972435"/>
                </a:lnTo>
                <a:lnTo>
                  <a:pt x="5717134" y="4973244"/>
                </a:lnTo>
                <a:lnTo>
                  <a:pt x="5719476" y="4974458"/>
                </a:lnTo>
                <a:lnTo>
                  <a:pt x="5721428" y="4976482"/>
                </a:lnTo>
                <a:lnTo>
                  <a:pt x="5723770" y="4978505"/>
                </a:lnTo>
                <a:lnTo>
                  <a:pt x="5725332" y="4980933"/>
                </a:lnTo>
                <a:lnTo>
                  <a:pt x="5726113" y="4983361"/>
                </a:lnTo>
                <a:lnTo>
                  <a:pt x="5726113" y="4986194"/>
                </a:lnTo>
                <a:lnTo>
                  <a:pt x="5725722" y="4989431"/>
                </a:lnTo>
                <a:lnTo>
                  <a:pt x="5724161" y="4991859"/>
                </a:lnTo>
                <a:lnTo>
                  <a:pt x="5719867" y="4992668"/>
                </a:lnTo>
                <a:lnTo>
                  <a:pt x="5716744" y="4992668"/>
                </a:lnTo>
                <a:lnTo>
                  <a:pt x="5713230" y="4991859"/>
                </a:lnTo>
                <a:lnTo>
                  <a:pt x="5710888" y="4991050"/>
                </a:lnTo>
                <a:lnTo>
                  <a:pt x="5708546" y="4990240"/>
                </a:lnTo>
                <a:lnTo>
                  <a:pt x="5705813" y="4988622"/>
                </a:lnTo>
                <a:lnTo>
                  <a:pt x="5702300" y="4984980"/>
                </a:lnTo>
                <a:lnTo>
                  <a:pt x="5702300" y="4980933"/>
                </a:lnTo>
                <a:lnTo>
                  <a:pt x="5703471" y="4977291"/>
                </a:lnTo>
                <a:lnTo>
                  <a:pt x="5704642" y="4974863"/>
                </a:lnTo>
                <a:lnTo>
                  <a:pt x="5706984" y="4973244"/>
                </a:lnTo>
                <a:lnTo>
                  <a:pt x="5709327" y="4972435"/>
                </a:lnTo>
                <a:close/>
                <a:moveTo>
                  <a:pt x="5620605" y="4972030"/>
                </a:moveTo>
                <a:lnTo>
                  <a:pt x="5623001" y="4972030"/>
                </a:lnTo>
                <a:lnTo>
                  <a:pt x="5624997" y="4972030"/>
                </a:lnTo>
                <a:lnTo>
                  <a:pt x="5626195" y="4972437"/>
                </a:lnTo>
                <a:lnTo>
                  <a:pt x="5627393" y="4972843"/>
                </a:lnTo>
                <a:lnTo>
                  <a:pt x="5628590" y="4973656"/>
                </a:lnTo>
                <a:lnTo>
                  <a:pt x="5630187" y="4975689"/>
                </a:lnTo>
                <a:lnTo>
                  <a:pt x="5631385" y="4978129"/>
                </a:lnTo>
                <a:lnTo>
                  <a:pt x="5632583" y="4980975"/>
                </a:lnTo>
                <a:lnTo>
                  <a:pt x="5633781" y="4983414"/>
                </a:lnTo>
                <a:lnTo>
                  <a:pt x="5634978" y="4984227"/>
                </a:lnTo>
                <a:lnTo>
                  <a:pt x="5635777" y="4985040"/>
                </a:lnTo>
                <a:lnTo>
                  <a:pt x="5636975" y="4985447"/>
                </a:lnTo>
                <a:lnTo>
                  <a:pt x="5638971" y="4985447"/>
                </a:lnTo>
                <a:lnTo>
                  <a:pt x="5644960" y="4985040"/>
                </a:lnTo>
                <a:lnTo>
                  <a:pt x="5650549" y="4983414"/>
                </a:lnTo>
                <a:lnTo>
                  <a:pt x="5656139" y="4982194"/>
                </a:lnTo>
                <a:lnTo>
                  <a:pt x="5660530" y="4980975"/>
                </a:lnTo>
                <a:lnTo>
                  <a:pt x="5662926" y="4980568"/>
                </a:lnTo>
                <a:lnTo>
                  <a:pt x="5665321" y="4980568"/>
                </a:lnTo>
                <a:lnTo>
                  <a:pt x="5667318" y="4980975"/>
                </a:lnTo>
                <a:lnTo>
                  <a:pt x="5668915" y="4981381"/>
                </a:lnTo>
                <a:lnTo>
                  <a:pt x="5670911" y="4982601"/>
                </a:lnTo>
                <a:lnTo>
                  <a:pt x="5673306" y="4984227"/>
                </a:lnTo>
                <a:lnTo>
                  <a:pt x="5674903" y="4986260"/>
                </a:lnTo>
                <a:lnTo>
                  <a:pt x="5676900" y="4989106"/>
                </a:lnTo>
                <a:lnTo>
                  <a:pt x="5676501" y="4991545"/>
                </a:lnTo>
                <a:lnTo>
                  <a:pt x="5675702" y="4993171"/>
                </a:lnTo>
                <a:lnTo>
                  <a:pt x="5674903" y="4995204"/>
                </a:lnTo>
                <a:lnTo>
                  <a:pt x="5673706" y="4996830"/>
                </a:lnTo>
                <a:lnTo>
                  <a:pt x="5671709" y="4998457"/>
                </a:lnTo>
                <a:lnTo>
                  <a:pt x="5670112" y="5000083"/>
                </a:lnTo>
                <a:lnTo>
                  <a:pt x="5666120" y="5002116"/>
                </a:lnTo>
                <a:lnTo>
                  <a:pt x="5660930" y="5003742"/>
                </a:lnTo>
                <a:lnTo>
                  <a:pt x="5655739" y="5004962"/>
                </a:lnTo>
                <a:lnTo>
                  <a:pt x="5649751" y="5005368"/>
                </a:lnTo>
                <a:lnTo>
                  <a:pt x="5643762" y="5005368"/>
                </a:lnTo>
                <a:lnTo>
                  <a:pt x="5638172" y="5004962"/>
                </a:lnTo>
                <a:lnTo>
                  <a:pt x="5632184" y="5004149"/>
                </a:lnTo>
                <a:lnTo>
                  <a:pt x="5626594" y="5002522"/>
                </a:lnTo>
                <a:lnTo>
                  <a:pt x="5621803" y="5000896"/>
                </a:lnTo>
                <a:lnTo>
                  <a:pt x="5617411" y="4998863"/>
                </a:lnTo>
                <a:lnTo>
                  <a:pt x="5614217" y="4995611"/>
                </a:lnTo>
                <a:lnTo>
                  <a:pt x="5612620" y="4993985"/>
                </a:lnTo>
                <a:lnTo>
                  <a:pt x="5611423" y="4992765"/>
                </a:lnTo>
                <a:lnTo>
                  <a:pt x="5610624" y="4991139"/>
                </a:lnTo>
                <a:lnTo>
                  <a:pt x="5610225" y="4989106"/>
                </a:lnTo>
                <a:lnTo>
                  <a:pt x="5610225" y="4984227"/>
                </a:lnTo>
                <a:lnTo>
                  <a:pt x="5610225" y="4981381"/>
                </a:lnTo>
                <a:lnTo>
                  <a:pt x="5611023" y="4978129"/>
                </a:lnTo>
                <a:lnTo>
                  <a:pt x="5613020" y="4975689"/>
                </a:lnTo>
                <a:lnTo>
                  <a:pt x="5613818" y="4974470"/>
                </a:lnTo>
                <a:lnTo>
                  <a:pt x="5615016" y="4973656"/>
                </a:lnTo>
                <a:lnTo>
                  <a:pt x="5616613" y="4972843"/>
                </a:lnTo>
                <a:lnTo>
                  <a:pt x="5618210" y="4972437"/>
                </a:lnTo>
                <a:close/>
                <a:moveTo>
                  <a:pt x="5507916" y="4972030"/>
                </a:moveTo>
                <a:lnTo>
                  <a:pt x="5510753" y="4972427"/>
                </a:lnTo>
                <a:lnTo>
                  <a:pt x="5513185" y="4972824"/>
                </a:lnTo>
                <a:lnTo>
                  <a:pt x="5515617" y="4974015"/>
                </a:lnTo>
                <a:lnTo>
                  <a:pt x="5517644" y="4975602"/>
                </a:lnTo>
                <a:lnTo>
                  <a:pt x="5519670" y="4977587"/>
                </a:lnTo>
                <a:lnTo>
                  <a:pt x="5521291" y="4980762"/>
                </a:lnTo>
                <a:lnTo>
                  <a:pt x="5522102" y="4984334"/>
                </a:lnTo>
                <a:lnTo>
                  <a:pt x="5522913" y="4989096"/>
                </a:lnTo>
                <a:lnTo>
                  <a:pt x="5520076" y="4990684"/>
                </a:lnTo>
                <a:lnTo>
                  <a:pt x="5516428" y="4991874"/>
                </a:lnTo>
                <a:lnTo>
                  <a:pt x="5513590" y="4992271"/>
                </a:lnTo>
                <a:lnTo>
                  <a:pt x="5510753" y="4992668"/>
                </a:lnTo>
                <a:lnTo>
                  <a:pt x="5507511" y="4992271"/>
                </a:lnTo>
                <a:lnTo>
                  <a:pt x="5505079" y="4991478"/>
                </a:lnTo>
                <a:lnTo>
                  <a:pt x="5502241" y="4990684"/>
                </a:lnTo>
                <a:lnTo>
                  <a:pt x="5499404" y="4989096"/>
                </a:lnTo>
                <a:lnTo>
                  <a:pt x="5496972" y="4987112"/>
                </a:lnTo>
                <a:lnTo>
                  <a:pt x="5494946" y="4985524"/>
                </a:lnTo>
                <a:lnTo>
                  <a:pt x="5490487" y="4981555"/>
                </a:lnTo>
                <a:lnTo>
                  <a:pt x="5487245" y="4976793"/>
                </a:lnTo>
                <a:lnTo>
                  <a:pt x="5484813" y="4972427"/>
                </a:lnTo>
                <a:lnTo>
                  <a:pt x="5487245" y="4973221"/>
                </a:lnTo>
                <a:lnTo>
                  <a:pt x="5490082" y="4973221"/>
                </a:lnTo>
                <a:lnTo>
                  <a:pt x="5496162" y="4972824"/>
                </a:lnTo>
                <a:lnTo>
                  <a:pt x="5502241" y="4972427"/>
                </a:lnTo>
                <a:close/>
                <a:moveTo>
                  <a:pt x="6948987" y="4968855"/>
                </a:moveTo>
                <a:lnTo>
                  <a:pt x="6950569" y="4968855"/>
                </a:lnTo>
                <a:lnTo>
                  <a:pt x="6953336" y="4970051"/>
                </a:lnTo>
                <a:lnTo>
                  <a:pt x="6956104" y="4971646"/>
                </a:lnTo>
                <a:lnTo>
                  <a:pt x="6958476" y="4973640"/>
                </a:lnTo>
                <a:lnTo>
                  <a:pt x="6960452" y="4975633"/>
                </a:lnTo>
                <a:lnTo>
                  <a:pt x="6962825" y="4978025"/>
                </a:lnTo>
                <a:lnTo>
                  <a:pt x="6964011" y="4980816"/>
                </a:lnTo>
                <a:lnTo>
                  <a:pt x="6966778" y="4986796"/>
                </a:lnTo>
                <a:lnTo>
                  <a:pt x="6968755" y="4993175"/>
                </a:lnTo>
                <a:lnTo>
                  <a:pt x="6970732" y="4999953"/>
                </a:lnTo>
                <a:lnTo>
                  <a:pt x="6973104" y="5006731"/>
                </a:lnTo>
                <a:lnTo>
                  <a:pt x="6975476" y="5012711"/>
                </a:lnTo>
                <a:lnTo>
                  <a:pt x="6973895" y="5015103"/>
                </a:lnTo>
                <a:lnTo>
                  <a:pt x="6971918" y="5016698"/>
                </a:lnTo>
                <a:lnTo>
                  <a:pt x="6969941" y="5018293"/>
                </a:lnTo>
                <a:lnTo>
                  <a:pt x="6968360" y="5019489"/>
                </a:lnTo>
                <a:lnTo>
                  <a:pt x="6966383" y="5020286"/>
                </a:lnTo>
                <a:lnTo>
                  <a:pt x="6964801" y="5020685"/>
                </a:lnTo>
                <a:lnTo>
                  <a:pt x="6960452" y="5021482"/>
                </a:lnTo>
                <a:lnTo>
                  <a:pt x="6956499" y="5021482"/>
                </a:lnTo>
                <a:lnTo>
                  <a:pt x="6951755" y="5021482"/>
                </a:lnTo>
                <a:lnTo>
                  <a:pt x="6946615" y="5021881"/>
                </a:lnTo>
                <a:lnTo>
                  <a:pt x="6941080" y="5023077"/>
                </a:lnTo>
                <a:lnTo>
                  <a:pt x="6936731" y="5028659"/>
                </a:lnTo>
                <a:lnTo>
                  <a:pt x="6933568" y="5034639"/>
                </a:lnTo>
                <a:lnTo>
                  <a:pt x="6930405" y="5040221"/>
                </a:lnTo>
                <a:lnTo>
                  <a:pt x="6926847" y="5045005"/>
                </a:lnTo>
                <a:lnTo>
                  <a:pt x="6923684" y="5049391"/>
                </a:lnTo>
                <a:lnTo>
                  <a:pt x="6921708" y="5050985"/>
                </a:lnTo>
                <a:lnTo>
                  <a:pt x="6919731" y="5052580"/>
                </a:lnTo>
                <a:lnTo>
                  <a:pt x="6917359" y="5053776"/>
                </a:lnTo>
                <a:lnTo>
                  <a:pt x="6915382" y="5054972"/>
                </a:lnTo>
                <a:lnTo>
                  <a:pt x="6912614" y="5055770"/>
                </a:lnTo>
                <a:lnTo>
                  <a:pt x="6909847" y="5056168"/>
                </a:lnTo>
                <a:lnTo>
                  <a:pt x="6908265" y="5056168"/>
                </a:lnTo>
                <a:lnTo>
                  <a:pt x="6905498" y="5055371"/>
                </a:lnTo>
                <a:lnTo>
                  <a:pt x="6897591" y="5052979"/>
                </a:lnTo>
                <a:lnTo>
                  <a:pt x="6889684" y="5049391"/>
                </a:lnTo>
                <a:lnTo>
                  <a:pt x="6886916" y="5047397"/>
                </a:lnTo>
                <a:lnTo>
                  <a:pt x="6884544" y="5046201"/>
                </a:lnTo>
                <a:lnTo>
                  <a:pt x="6882567" y="5043809"/>
                </a:lnTo>
                <a:lnTo>
                  <a:pt x="6880986" y="5041018"/>
                </a:lnTo>
                <a:lnTo>
                  <a:pt x="6879404" y="5037829"/>
                </a:lnTo>
                <a:lnTo>
                  <a:pt x="6878218" y="5034639"/>
                </a:lnTo>
                <a:lnTo>
                  <a:pt x="6875846" y="5027861"/>
                </a:lnTo>
                <a:lnTo>
                  <a:pt x="6874660" y="5020286"/>
                </a:lnTo>
                <a:lnTo>
                  <a:pt x="6873869" y="5012711"/>
                </a:lnTo>
                <a:lnTo>
                  <a:pt x="6873079" y="5005136"/>
                </a:lnTo>
                <a:lnTo>
                  <a:pt x="6872288" y="4992378"/>
                </a:lnTo>
                <a:lnTo>
                  <a:pt x="6877823" y="4991182"/>
                </a:lnTo>
                <a:lnTo>
                  <a:pt x="6880195" y="4990783"/>
                </a:lnTo>
                <a:lnTo>
                  <a:pt x="6882567" y="4991182"/>
                </a:lnTo>
                <a:lnTo>
                  <a:pt x="6888102" y="4992378"/>
                </a:lnTo>
                <a:lnTo>
                  <a:pt x="6890079" y="4988790"/>
                </a:lnTo>
                <a:lnTo>
                  <a:pt x="6892056" y="4984803"/>
                </a:lnTo>
                <a:lnTo>
                  <a:pt x="6894823" y="4982012"/>
                </a:lnTo>
                <a:lnTo>
                  <a:pt x="6897195" y="4979221"/>
                </a:lnTo>
                <a:lnTo>
                  <a:pt x="6899568" y="4976829"/>
                </a:lnTo>
                <a:lnTo>
                  <a:pt x="6901940" y="4975234"/>
                </a:lnTo>
                <a:lnTo>
                  <a:pt x="6905103" y="4974038"/>
                </a:lnTo>
                <a:lnTo>
                  <a:pt x="6907870" y="4973241"/>
                </a:lnTo>
                <a:lnTo>
                  <a:pt x="6911033" y="4972443"/>
                </a:lnTo>
                <a:lnTo>
                  <a:pt x="6914591" y="4972443"/>
                </a:lnTo>
                <a:lnTo>
                  <a:pt x="6917754" y="4972842"/>
                </a:lnTo>
                <a:lnTo>
                  <a:pt x="6921708" y="4973241"/>
                </a:lnTo>
                <a:lnTo>
                  <a:pt x="6925266" y="4974038"/>
                </a:lnTo>
                <a:lnTo>
                  <a:pt x="6929615" y="4975633"/>
                </a:lnTo>
                <a:lnTo>
                  <a:pt x="6937917" y="4978822"/>
                </a:lnTo>
                <a:lnTo>
                  <a:pt x="6939894" y="4979221"/>
                </a:lnTo>
                <a:lnTo>
                  <a:pt x="6941080" y="4979221"/>
                </a:lnTo>
                <a:lnTo>
                  <a:pt x="6941871" y="4979221"/>
                </a:lnTo>
                <a:lnTo>
                  <a:pt x="6943057" y="4978424"/>
                </a:lnTo>
                <a:lnTo>
                  <a:pt x="6943847" y="4976829"/>
                </a:lnTo>
                <a:lnTo>
                  <a:pt x="6944638" y="4974836"/>
                </a:lnTo>
                <a:lnTo>
                  <a:pt x="6945824" y="4972842"/>
                </a:lnTo>
                <a:lnTo>
                  <a:pt x="6946615" y="4970450"/>
                </a:lnTo>
                <a:lnTo>
                  <a:pt x="6947010" y="4969653"/>
                </a:lnTo>
                <a:lnTo>
                  <a:pt x="6948196" y="4969254"/>
                </a:lnTo>
                <a:close/>
                <a:moveTo>
                  <a:pt x="2520157" y="4954568"/>
                </a:moveTo>
                <a:lnTo>
                  <a:pt x="2522141" y="4954568"/>
                </a:lnTo>
                <a:lnTo>
                  <a:pt x="2524125" y="4954967"/>
                </a:lnTo>
                <a:lnTo>
                  <a:pt x="2525316" y="4955764"/>
                </a:lnTo>
                <a:lnTo>
                  <a:pt x="2525713" y="4956562"/>
                </a:lnTo>
                <a:lnTo>
                  <a:pt x="2526507" y="4957359"/>
                </a:lnTo>
                <a:lnTo>
                  <a:pt x="2526507" y="4958555"/>
                </a:lnTo>
                <a:lnTo>
                  <a:pt x="2525316" y="4961346"/>
                </a:lnTo>
                <a:lnTo>
                  <a:pt x="2524523" y="4964535"/>
                </a:lnTo>
                <a:lnTo>
                  <a:pt x="2523729" y="4967326"/>
                </a:lnTo>
                <a:lnTo>
                  <a:pt x="2523729" y="4968522"/>
                </a:lnTo>
                <a:lnTo>
                  <a:pt x="2524125" y="4969320"/>
                </a:lnTo>
                <a:lnTo>
                  <a:pt x="2524919" y="4970915"/>
                </a:lnTo>
                <a:lnTo>
                  <a:pt x="2526507" y="4971313"/>
                </a:lnTo>
                <a:lnTo>
                  <a:pt x="2528491" y="4971712"/>
                </a:lnTo>
                <a:lnTo>
                  <a:pt x="2530079" y="4971313"/>
                </a:lnTo>
                <a:lnTo>
                  <a:pt x="2531667" y="4970915"/>
                </a:lnTo>
                <a:lnTo>
                  <a:pt x="2532857" y="4969718"/>
                </a:lnTo>
                <a:lnTo>
                  <a:pt x="2533651" y="4968522"/>
                </a:lnTo>
                <a:lnTo>
                  <a:pt x="2534444" y="4967326"/>
                </a:lnTo>
                <a:lnTo>
                  <a:pt x="2535635" y="4964535"/>
                </a:lnTo>
                <a:lnTo>
                  <a:pt x="2536826" y="4961346"/>
                </a:lnTo>
                <a:lnTo>
                  <a:pt x="2537619" y="4960150"/>
                </a:lnTo>
                <a:lnTo>
                  <a:pt x="2538413" y="4958954"/>
                </a:lnTo>
                <a:lnTo>
                  <a:pt x="2539604" y="4958156"/>
                </a:lnTo>
                <a:lnTo>
                  <a:pt x="2540794" y="4957758"/>
                </a:lnTo>
                <a:lnTo>
                  <a:pt x="2542779" y="4957758"/>
                </a:lnTo>
                <a:lnTo>
                  <a:pt x="2545160" y="4957758"/>
                </a:lnTo>
                <a:lnTo>
                  <a:pt x="2550716" y="4970516"/>
                </a:lnTo>
                <a:lnTo>
                  <a:pt x="2553891" y="4977294"/>
                </a:lnTo>
                <a:lnTo>
                  <a:pt x="2556273" y="4984470"/>
                </a:lnTo>
                <a:lnTo>
                  <a:pt x="2557860" y="4992045"/>
                </a:lnTo>
                <a:lnTo>
                  <a:pt x="2558655" y="4995633"/>
                </a:lnTo>
                <a:lnTo>
                  <a:pt x="2559051" y="4999620"/>
                </a:lnTo>
                <a:lnTo>
                  <a:pt x="2559051" y="5003208"/>
                </a:lnTo>
                <a:lnTo>
                  <a:pt x="2559051" y="5007195"/>
                </a:lnTo>
                <a:lnTo>
                  <a:pt x="2558257" y="5011182"/>
                </a:lnTo>
                <a:lnTo>
                  <a:pt x="2557463" y="5015169"/>
                </a:lnTo>
                <a:lnTo>
                  <a:pt x="2557066" y="5016365"/>
                </a:lnTo>
                <a:lnTo>
                  <a:pt x="2555877" y="5018359"/>
                </a:lnTo>
                <a:lnTo>
                  <a:pt x="2552701" y="5022345"/>
                </a:lnTo>
                <a:lnTo>
                  <a:pt x="2548335" y="5026731"/>
                </a:lnTo>
                <a:lnTo>
                  <a:pt x="2543573" y="5031117"/>
                </a:lnTo>
                <a:lnTo>
                  <a:pt x="2534444" y="5038293"/>
                </a:lnTo>
                <a:lnTo>
                  <a:pt x="2531269" y="5041084"/>
                </a:lnTo>
                <a:lnTo>
                  <a:pt x="2529285" y="5041881"/>
                </a:lnTo>
                <a:lnTo>
                  <a:pt x="2525316" y="5041881"/>
                </a:lnTo>
                <a:lnTo>
                  <a:pt x="2521745" y="5041084"/>
                </a:lnTo>
                <a:lnTo>
                  <a:pt x="2518172" y="5039489"/>
                </a:lnTo>
                <a:lnTo>
                  <a:pt x="2514204" y="5037097"/>
                </a:lnTo>
                <a:lnTo>
                  <a:pt x="2511030" y="5034705"/>
                </a:lnTo>
                <a:lnTo>
                  <a:pt x="2507060" y="5031515"/>
                </a:lnTo>
                <a:lnTo>
                  <a:pt x="2504282" y="5027528"/>
                </a:lnTo>
                <a:lnTo>
                  <a:pt x="2501108" y="5023940"/>
                </a:lnTo>
                <a:lnTo>
                  <a:pt x="2498328" y="5019156"/>
                </a:lnTo>
                <a:lnTo>
                  <a:pt x="2495947" y="5014770"/>
                </a:lnTo>
                <a:lnTo>
                  <a:pt x="2494360" y="5009986"/>
                </a:lnTo>
                <a:lnTo>
                  <a:pt x="2492772" y="5005202"/>
                </a:lnTo>
                <a:lnTo>
                  <a:pt x="2491186" y="4999620"/>
                </a:lnTo>
                <a:lnTo>
                  <a:pt x="2490788" y="4994437"/>
                </a:lnTo>
                <a:lnTo>
                  <a:pt x="2490788" y="4989653"/>
                </a:lnTo>
                <a:lnTo>
                  <a:pt x="2491582" y="4984470"/>
                </a:lnTo>
                <a:lnTo>
                  <a:pt x="2495153" y="4985666"/>
                </a:lnTo>
                <a:lnTo>
                  <a:pt x="2498328" y="4986463"/>
                </a:lnTo>
                <a:lnTo>
                  <a:pt x="2501503" y="4986065"/>
                </a:lnTo>
                <a:lnTo>
                  <a:pt x="2504282" y="4985666"/>
                </a:lnTo>
                <a:lnTo>
                  <a:pt x="2506663" y="4984470"/>
                </a:lnTo>
                <a:lnTo>
                  <a:pt x="2508647" y="4982875"/>
                </a:lnTo>
                <a:lnTo>
                  <a:pt x="2511030" y="4980882"/>
                </a:lnTo>
                <a:lnTo>
                  <a:pt x="2513013" y="4978091"/>
                </a:lnTo>
                <a:lnTo>
                  <a:pt x="2514601" y="4975699"/>
                </a:lnTo>
                <a:lnTo>
                  <a:pt x="2515791" y="4972908"/>
                </a:lnTo>
                <a:lnTo>
                  <a:pt x="2518172" y="4966529"/>
                </a:lnTo>
                <a:lnTo>
                  <a:pt x="2519363" y="4960150"/>
                </a:lnTo>
                <a:close/>
                <a:moveTo>
                  <a:pt x="6104170" y="4945043"/>
                </a:moveTo>
                <a:lnTo>
                  <a:pt x="6110488" y="4945439"/>
                </a:lnTo>
                <a:lnTo>
                  <a:pt x="6116805" y="4945835"/>
                </a:lnTo>
                <a:lnTo>
                  <a:pt x="6123122" y="4947418"/>
                </a:lnTo>
                <a:lnTo>
                  <a:pt x="6129045" y="4949397"/>
                </a:lnTo>
                <a:lnTo>
                  <a:pt x="6129835" y="4950189"/>
                </a:lnTo>
                <a:lnTo>
                  <a:pt x="6131019" y="4951376"/>
                </a:lnTo>
                <a:lnTo>
                  <a:pt x="6134573" y="4956521"/>
                </a:lnTo>
                <a:lnTo>
                  <a:pt x="6136547" y="4958896"/>
                </a:lnTo>
                <a:lnTo>
                  <a:pt x="6138916" y="4961271"/>
                </a:lnTo>
                <a:lnTo>
                  <a:pt x="6141680" y="4964041"/>
                </a:lnTo>
                <a:lnTo>
                  <a:pt x="6144839" y="4966020"/>
                </a:lnTo>
                <a:lnTo>
                  <a:pt x="6147603" y="4967207"/>
                </a:lnTo>
                <a:lnTo>
                  <a:pt x="6150367" y="4968395"/>
                </a:lnTo>
                <a:lnTo>
                  <a:pt x="6156289" y="4969186"/>
                </a:lnTo>
                <a:lnTo>
                  <a:pt x="6162212" y="4970374"/>
                </a:lnTo>
                <a:lnTo>
                  <a:pt x="6164186" y="4971165"/>
                </a:lnTo>
                <a:lnTo>
                  <a:pt x="6166555" y="4972748"/>
                </a:lnTo>
                <a:lnTo>
                  <a:pt x="6169319" y="4975123"/>
                </a:lnTo>
                <a:lnTo>
                  <a:pt x="6171293" y="4977894"/>
                </a:lnTo>
                <a:lnTo>
                  <a:pt x="6175636" y="4985414"/>
                </a:lnTo>
                <a:lnTo>
                  <a:pt x="6180374" y="4992934"/>
                </a:lnTo>
                <a:lnTo>
                  <a:pt x="6182743" y="4996100"/>
                </a:lnTo>
                <a:lnTo>
                  <a:pt x="6185507" y="4999662"/>
                </a:lnTo>
                <a:lnTo>
                  <a:pt x="6189456" y="5003224"/>
                </a:lnTo>
                <a:lnTo>
                  <a:pt x="6193404" y="5006786"/>
                </a:lnTo>
                <a:lnTo>
                  <a:pt x="6201696" y="5013119"/>
                </a:lnTo>
                <a:lnTo>
                  <a:pt x="6209988" y="5019452"/>
                </a:lnTo>
                <a:lnTo>
                  <a:pt x="6213936" y="5023014"/>
                </a:lnTo>
                <a:lnTo>
                  <a:pt x="6217095" y="5026576"/>
                </a:lnTo>
                <a:lnTo>
                  <a:pt x="6220253" y="5030138"/>
                </a:lnTo>
                <a:lnTo>
                  <a:pt x="6222622" y="5034887"/>
                </a:lnTo>
                <a:lnTo>
                  <a:pt x="6224597" y="5039241"/>
                </a:lnTo>
                <a:lnTo>
                  <a:pt x="6225781" y="5044782"/>
                </a:lnTo>
                <a:lnTo>
                  <a:pt x="6226176" y="5050719"/>
                </a:lnTo>
                <a:lnTo>
                  <a:pt x="6225781" y="5057447"/>
                </a:lnTo>
                <a:lnTo>
                  <a:pt x="6224991" y="5064176"/>
                </a:lnTo>
                <a:lnTo>
                  <a:pt x="6222622" y="5072487"/>
                </a:lnTo>
                <a:lnTo>
                  <a:pt x="6218674" y="5071300"/>
                </a:lnTo>
                <a:lnTo>
                  <a:pt x="6215515" y="5070904"/>
                </a:lnTo>
                <a:lnTo>
                  <a:pt x="6212357" y="5071300"/>
                </a:lnTo>
                <a:lnTo>
                  <a:pt x="6209198" y="5071696"/>
                </a:lnTo>
                <a:lnTo>
                  <a:pt x="6206434" y="5072883"/>
                </a:lnTo>
                <a:lnTo>
                  <a:pt x="6204065" y="5074862"/>
                </a:lnTo>
                <a:lnTo>
                  <a:pt x="6198932" y="5078424"/>
                </a:lnTo>
                <a:lnTo>
                  <a:pt x="6194984" y="5082778"/>
                </a:lnTo>
                <a:lnTo>
                  <a:pt x="6190640" y="5086340"/>
                </a:lnTo>
                <a:lnTo>
                  <a:pt x="6188666" y="5087923"/>
                </a:lnTo>
                <a:lnTo>
                  <a:pt x="6186692" y="5088715"/>
                </a:lnTo>
                <a:lnTo>
                  <a:pt x="6184323" y="5089506"/>
                </a:lnTo>
                <a:lnTo>
                  <a:pt x="6181954" y="5089110"/>
                </a:lnTo>
                <a:lnTo>
                  <a:pt x="6178400" y="5088319"/>
                </a:lnTo>
                <a:lnTo>
                  <a:pt x="6175242" y="5086340"/>
                </a:lnTo>
                <a:lnTo>
                  <a:pt x="6172478" y="5083965"/>
                </a:lnTo>
                <a:lnTo>
                  <a:pt x="6169714" y="5080403"/>
                </a:lnTo>
                <a:lnTo>
                  <a:pt x="6164186" y="5072487"/>
                </a:lnTo>
                <a:lnTo>
                  <a:pt x="6157079" y="5062593"/>
                </a:lnTo>
                <a:lnTo>
                  <a:pt x="6151946" y="5064176"/>
                </a:lnTo>
                <a:lnTo>
                  <a:pt x="6146023" y="5065759"/>
                </a:lnTo>
                <a:lnTo>
                  <a:pt x="6142865" y="5066155"/>
                </a:lnTo>
                <a:lnTo>
                  <a:pt x="6139706" y="5066550"/>
                </a:lnTo>
                <a:lnTo>
                  <a:pt x="6136152" y="5066550"/>
                </a:lnTo>
                <a:lnTo>
                  <a:pt x="6132204" y="5066155"/>
                </a:lnTo>
                <a:lnTo>
                  <a:pt x="6126281" y="5053489"/>
                </a:lnTo>
                <a:lnTo>
                  <a:pt x="6122728" y="5046761"/>
                </a:lnTo>
                <a:lnTo>
                  <a:pt x="6119174" y="5040824"/>
                </a:lnTo>
                <a:lnTo>
                  <a:pt x="6114831" y="5034492"/>
                </a:lnTo>
                <a:lnTo>
                  <a:pt x="6110093" y="5028951"/>
                </a:lnTo>
                <a:lnTo>
                  <a:pt x="6107329" y="5026180"/>
                </a:lnTo>
                <a:lnTo>
                  <a:pt x="6104170" y="5023805"/>
                </a:lnTo>
                <a:lnTo>
                  <a:pt x="6101406" y="5021431"/>
                </a:lnTo>
                <a:lnTo>
                  <a:pt x="6097853" y="5019452"/>
                </a:lnTo>
                <a:lnTo>
                  <a:pt x="6096273" y="5019056"/>
                </a:lnTo>
                <a:lnTo>
                  <a:pt x="6093904" y="5019056"/>
                </a:lnTo>
                <a:lnTo>
                  <a:pt x="6087587" y="5019056"/>
                </a:lnTo>
                <a:lnTo>
                  <a:pt x="6084428" y="5018660"/>
                </a:lnTo>
                <a:lnTo>
                  <a:pt x="6080875" y="5017473"/>
                </a:lnTo>
                <a:lnTo>
                  <a:pt x="6079690" y="5016681"/>
                </a:lnTo>
                <a:lnTo>
                  <a:pt x="6078111" y="5015889"/>
                </a:lnTo>
                <a:lnTo>
                  <a:pt x="6076926" y="5013911"/>
                </a:lnTo>
                <a:lnTo>
                  <a:pt x="6076136" y="5012723"/>
                </a:lnTo>
                <a:lnTo>
                  <a:pt x="6074162" y="5009161"/>
                </a:lnTo>
                <a:lnTo>
                  <a:pt x="6073373" y="5005995"/>
                </a:lnTo>
                <a:lnTo>
                  <a:pt x="6072583" y="5002037"/>
                </a:lnTo>
                <a:lnTo>
                  <a:pt x="6072188" y="4998475"/>
                </a:lnTo>
                <a:lnTo>
                  <a:pt x="6072188" y="4994517"/>
                </a:lnTo>
                <a:lnTo>
                  <a:pt x="6072583" y="4990559"/>
                </a:lnTo>
                <a:lnTo>
                  <a:pt x="6073767" y="4982643"/>
                </a:lnTo>
                <a:lnTo>
                  <a:pt x="6075742" y="4973936"/>
                </a:lnTo>
                <a:lnTo>
                  <a:pt x="6078111" y="4964833"/>
                </a:lnTo>
                <a:lnTo>
                  <a:pt x="6080085" y="4955730"/>
                </a:lnTo>
                <a:lnTo>
                  <a:pt x="6082059" y="4945835"/>
                </a:lnTo>
                <a:lnTo>
                  <a:pt x="6091930" y="4945439"/>
                </a:lnTo>
                <a:close/>
                <a:moveTo>
                  <a:pt x="5460360" y="4940280"/>
                </a:moveTo>
                <a:lnTo>
                  <a:pt x="5463089" y="4940280"/>
                </a:lnTo>
                <a:lnTo>
                  <a:pt x="5465429" y="4940682"/>
                </a:lnTo>
                <a:lnTo>
                  <a:pt x="5468938" y="4941890"/>
                </a:lnTo>
                <a:lnTo>
                  <a:pt x="5468938" y="4946317"/>
                </a:lnTo>
                <a:lnTo>
                  <a:pt x="5468938" y="4950342"/>
                </a:lnTo>
                <a:lnTo>
                  <a:pt x="5468158" y="4953562"/>
                </a:lnTo>
                <a:lnTo>
                  <a:pt x="5467378" y="4957184"/>
                </a:lnTo>
                <a:lnTo>
                  <a:pt x="5464649" y="4963221"/>
                </a:lnTo>
                <a:lnTo>
                  <a:pt x="5462699" y="4968855"/>
                </a:lnTo>
                <a:lnTo>
                  <a:pt x="5456461" y="4965636"/>
                </a:lnTo>
                <a:lnTo>
                  <a:pt x="5453341" y="4964026"/>
                </a:lnTo>
                <a:lnTo>
                  <a:pt x="5451002" y="4961611"/>
                </a:lnTo>
                <a:lnTo>
                  <a:pt x="5448662" y="4958794"/>
                </a:lnTo>
                <a:lnTo>
                  <a:pt x="5447882" y="4957184"/>
                </a:lnTo>
                <a:lnTo>
                  <a:pt x="5447103" y="4955574"/>
                </a:lnTo>
                <a:lnTo>
                  <a:pt x="5446713" y="4953159"/>
                </a:lnTo>
                <a:lnTo>
                  <a:pt x="5446713" y="4950744"/>
                </a:lnTo>
                <a:lnTo>
                  <a:pt x="5446713" y="4948330"/>
                </a:lnTo>
                <a:lnTo>
                  <a:pt x="5447103" y="4945110"/>
                </a:lnTo>
                <a:lnTo>
                  <a:pt x="5452951" y="4942292"/>
                </a:lnTo>
                <a:lnTo>
                  <a:pt x="5455291" y="4941487"/>
                </a:lnTo>
                <a:lnTo>
                  <a:pt x="5458020" y="4940682"/>
                </a:lnTo>
                <a:close/>
                <a:moveTo>
                  <a:pt x="2608660" y="4932343"/>
                </a:moveTo>
                <a:lnTo>
                  <a:pt x="2611041" y="4932343"/>
                </a:lnTo>
                <a:lnTo>
                  <a:pt x="2613819" y="4932721"/>
                </a:lnTo>
                <a:lnTo>
                  <a:pt x="2615407" y="4933477"/>
                </a:lnTo>
                <a:lnTo>
                  <a:pt x="2616995" y="4934233"/>
                </a:lnTo>
                <a:lnTo>
                  <a:pt x="2618185" y="4935367"/>
                </a:lnTo>
                <a:lnTo>
                  <a:pt x="2618979" y="4936500"/>
                </a:lnTo>
                <a:lnTo>
                  <a:pt x="2619376" y="4938390"/>
                </a:lnTo>
                <a:lnTo>
                  <a:pt x="2619376" y="4939902"/>
                </a:lnTo>
                <a:lnTo>
                  <a:pt x="2619376" y="4941036"/>
                </a:lnTo>
                <a:lnTo>
                  <a:pt x="2618979" y="4942548"/>
                </a:lnTo>
                <a:lnTo>
                  <a:pt x="2618582" y="4944060"/>
                </a:lnTo>
                <a:lnTo>
                  <a:pt x="2617788" y="4945572"/>
                </a:lnTo>
                <a:lnTo>
                  <a:pt x="2616598" y="4946706"/>
                </a:lnTo>
                <a:lnTo>
                  <a:pt x="2615407" y="4947462"/>
                </a:lnTo>
                <a:lnTo>
                  <a:pt x="2613819" y="4947840"/>
                </a:lnTo>
                <a:lnTo>
                  <a:pt x="2611439" y="4948218"/>
                </a:lnTo>
                <a:lnTo>
                  <a:pt x="2610644" y="4948218"/>
                </a:lnTo>
                <a:lnTo>
                  <a:pt x="2609453" y="4947840"/>
                </a:lnTo>
                <a:lnTo>
                  <a:pt x="2609057" y="4947462"/>
                </a:lnTo>
                <a:lnTo>
                  <a:pt x="2608660" y="4946706"/>
                </a:lnTo>
                <a:lnTo>
                  <a:pt x="2608263" y="4944438"/>
                </a:lnTo>
                <a:lnTo>
                  <a:pt x="2608263" y="4942170"/>
                </a:lnTo>
                <a:lnTo>
                  <a:pt x="2608660" y="4936500"/>
                </a:lnTo>
                <a:lnTo>
                  <a:pt x="2609057" y="4934233"/>
                </a:lnTo>
                <a:close/>
                <a:moveTo>
                  <a:pt x="1013620" y="4932343"/>
                </a:moveTo>
                <a:lnTo>
                  <a:pt x="1016795" y="4943025"/>
                </a:lnTo>
                <a:lnTo>
                  <a:pt x="1018382" y="4950147"/>
                </a:lnTo>
                <a:lnTo>
                  <a:pt x="1018779" y="4953708"/>
                </a:lnTo>
                <a:lnTo>
                  <a:pt x="1019176" y="4957664"/>
                </a:lnTo>
                <a:lnTo>
                  <a:pt x="1019176" y="4961225"/>
                </a:lnTo>
                <a:lnTo>
                  <a:pt x="1018779" y="4964786"/>
                </a:lnTo>
                <a:lnTo>
                  <a:pt x="1017985" y="4967951"/>
                </a:lnTo>
                <a:lnTo>
                  <a:pt x="1016398" y="4971511"/>
                </a:lnTo>
                <a:lnTo>
                  <a:pt x="1014810" y="4973885"/>
                </a:lnTo>
                <a:lnTo>
                  <a:pt x="1011635" y="4975863"/>
                </a:lnTo>
                <a:lnTo>
                  <a:pt x="1008460" y="4977842"/>
                </a:lnTo>
                <a:lnTo>
                  <a:pt x="1003698" y="4978633"/>
                </a:lnTo>
                <a:lnTo>
                  <a:pt x="1006079" y="4981798"/>
                </a:lnTo>
                <a:lnTo>
                  <a:pt x="1007270" y="4983776"/>
                </a:lnTo>
                <a:lnTo>
                  <a:pt x="1008064" y="4985359"/>
                </a:lnTo>
                <a:lnTo>
                  <a:pt x="1008460" y="4986941"/>
                </a:lnTo>
                <a:lnTo>
                  <a:pt x="1008460" y="4987733"/>
                </a:lnTo>
                <a:lnTo>
                  <a:pt x="1008064" y="4989315"/>
                </a:lnTo>
                <a:lnTo>
                  <a:pt x="1006873" y="4991293"/>
                </a:lnTo>
                <a:lnTo>
                  <a:pt x="1005682" y="4993272"/>
                </a:lnTo>
                <a:lnTo>
                  <a:pt x="1005285" y="4994854"/>
                </a:lnTo>
                <a:lnTo>
                  <a:pt x="1004889" y="4996437"/>
                </a:lnTo>
                <a:lnTo>
                  <a:pt x="1004889" y="4999206"/>
                </a:lnTo>
                <a:lnTo>
                  <a:pt x="1005285" y="5001580"/>
                </a:lnTo>
                <a:lnTo>
                  <a:pt x="1005682" y="5004745"/>
                </a:lnTo>
                <a:lnTo>
                  <a:pt x="1007270" y="5009097"/>
                </a:lnTo>
                <a:lnTo>
                  <a:pt x="1005285" y="5007910"/>
                </a:lnTo>
                <a:lnTo>
                  <a:pt x="1003301" y="5006723"/>
                </a:lnTo>
                <a:lnTo>
                  <a:pt x="1000920" y="5003954"/>
                </a:lnTo>
                <a:lnTo>
                  <a:pt x="999729" y="5003163"/>
                </a:lnTo>
                <a:lnTo>
                  <a:pt x="998141" y="5002767"/>
                </a:lnTo>
                <a:lnTo>
                  <a:pt x="996951" y="5003558"/>
                </a:lnTo>
                <a:lnTo>
                  <a:pt x="994173" y="5005932"/>
                </a:lnTo>
                <a:lnTo>
                  <a:pt x="994569" y="5007119"/>
                </a:lnTo>
                <a:lnTo>
                  <a:pt x="995760" y="5007910"/>
                </a:lnTo>
                <a:lnTo>
                  <a:pt x="996951" y="5008306"/>
                </a:lnTo>
                <a:lnTo>
                  <a:pt x="998141" y="5008702"/>
                </a:lnTo>
                <a:lnTo>
                  <a:pt x="1003698" y="5009097"/>
                </a:lnTo>
                <a:lnTo>
                  <a:pt x="1003698" y="5018988"/>
                </a:lnTo>
                <a:lnTo>
                  <a:pt x="1001713" y="5015823"/>
                </a:lnTo>
                <a:lnTo>
                  <a:pt x="1000126" y="5014240"/>
                </a:lnTo>
                <a:lnTo>
                  <a:pt x="999332" y="5013449"/>
                </a:lnTo>
                <a:lnTo>
                  <a:pt x="998538" y="5013054"/>
                </a:lnTo>
                <a:lnTo>
                  <a:pt x="997348" y="5013449"/>
                </a:lnTo>
                <a:lnTo>
                  <a:pt x="993379" y="5016614"/>
                </a:lnTo>
                <a:lnTo>
                  <a:pt x="991394" y="5017801"/>
                </a:lnTo>
                <a:lnTo>
                  <a:pt x="988219" y="5018988"/>
                </a:lnTo>
                <a:lnTo>
                  <a:pt x="989410" y="5021362"/>
                </a:lnTo>
                <a:lnTo>
                  <a:pt x="989807" y="5023340"/>
                </a:lnTo>
                <a:lnTo>
                  <a:pt x="990204" y="5024923"/>
                </a:lnTo>
                <a:lnTo>
                  <a:pt x="990204" y="5026110"/>
                </a:lnTo>
                <a:lnTo>
                  <a:pt x="990204" y="5029670"/>
                </a:lnTo>
                <a:lnTo>
                  <a:pt x="990601" y="5032440"/>
                </a:lnTo>
                <a:lnTo>
                  <a:pt x="991394" y="5035605"/>
                </a:lnTo>
                <a:lnTo>
                  <a:pt x="989410" y="5035209"/>
                </a:lnTo>
                <a:lnTo>
                  <a:pt x="987823" y="5034418"/>
                </a:lnTo>
                <a:lnTo>
                  <a:pt x="986632" y="5033231"/>
                </a:lnTo>
                <a:lnTo>
                  <a:pt x="985838" y="5032440"/>
                </a:lnTo>
                <a:lnTo>
                  <a:pt x="985838" y="5031253"/>
                </a:lnTo>
                <a:lnTo>
                  <a:pt x="985838" y="5029670"/>
                </a:lnTo>
                <a:lnTo>
                  <a:pt x="986235" y="5026901"/>
                </a:lnTo>
                <a:lnTo>
                  <a:pt x="986632" y="5024527"/>
                </a:lnTo>
                <a:lnTo>
                  <a:pt x="986632" y="5023340"/>
                </a:lnTo>
                <a:lnTo>
                  <a:pt x="986632" y="5021758"/>
                </a:lnTo>
                <a:lnTo>
                  <a:pt x="986235" y="5020571"/>
                </a:lnTo>
                <a:lnTo>
                  <a:pt x="985441" y="5019779"/>
                </a:lnTo>
                <a:lnTo>
                  <a:pt x="983854" y="5019384"/>
                </a:lnTo>
                <a:lnTo>
                  <a:pt x="981869" y="5018988"/>
                </a:lnTo>
                <a:lnTo>
                  <a:pt x="981473" y="5019384"/>
                </a:lnTo>
                <a:lnTo>
                  <a:pt x="980679" y="5020175"/>
                </a:lnTo>
                <a:lnTo>
                  <a:pt x="979885" y="5023340"/>
                </a:lnTo>
                <a:lnTo>
                  <a:pt x="979091" y="5026901"/>
                </a:lnTo>
                <a:lnTo>
                  <a:pt x="977504" y="5031253"/>
                </a:lnTo>
                <a:lnTo>
                  <a:pt x="975916" y="5034418"/>
                </a:lnTo>
                <a:lnTo>
                  <a:pt x="975123" y="5036001"/>
                </a:lnTo>
                <a:lnTo>
                  <a:pt x="973932" y="5036792"/>
                </a:lnTo>
                <a:lnTo>
                  <a:pt x="972344" y="5037187"/>
                </a:lnTo>
                <a:lnTo>
                  <a:pt x="970757" y="5037187"/>
                </a:lnTo>
                <a:lnTo>
                  <a:pt x="968376" y="5036792"/>
                </a:lnTo>
                <a:lnTo>
                  <a:pt x="966391" y="5035605"/>
                </a:lnTo>
                <a:lnTo>
                  <a:pt x="965201" y="5037187"/>
                </a:lnTo>
                <a:lnTo>
                  <a:pt x="965598" y="5038770"/>
                </a:lnTo>
                <a:lnTo>
                  <a:pt x="966391" y="5040353"/>
                </a:lnTo>
                <a:lnTo>
                  <a:pt x="967582" y="5041144"/>
                </a:lnTo>
                <a:lnTo>
                  <a:pt x="971154" y="5041935"/>
                </a:lnTo>
                <a:lnTo>
                  <a:pt x="972742" y="5042331"/>
                </a:lnTo>
                <a:lnTo>
                  <a:pt x="972344" y="5043518"/>
                </a:lnTo>
                <a:lnTo>
                  <a:pt x="971551" y="5044705"/>
                </a:lnTo>
                <a:lnTo>
                  <a:pt x="970360" y="5045496"/>
                </a:lnTo>
                <a:lnTo>
                  <a:pt x="968772" y="5046683"/>
                </a:lnTo>
                <a:lnTo>
                  <a:pt x="965995" y="5048265"/>
                </a:lnTo>
                <a:lnTo>
                  <a:pt x="963216" y="5049452"/>
                </a:lnTo>
                <a:lnTo>
                  <a:pt x="960438" y="5050639"/>
                </a:lnTo>
                <a:lnTo>
                  <a:pt x="959645" y="5051035"/>
                </a:lnTo>
                <a:lnTo>
                  <a:pt x="959248" y="5051826"/>
                </a:lnTo>
                <a:lnTo>
                  <a:pt x="959248" y="5052617"/>
                </a:lnTo>
                <a:lnTo>
                  <a:pt x="959645" y="5053409"/>
                </a:lnTo>
                <a:lnTo>
                  <a:pt x="960835" y="5054200"/>
                </a:lnTo>
                <a:lnTo>
                  <a:pt x="963216" y="5055387"/>
                </a:lnTo>
                <a:lnTo>
                  <a:pt x="963216" y="5058552"/>
                </a:lnTo>
                <a:lnTo>
                  <a:pt x="963216" y="5058948"/>
                </a:lnTo>
                <a:lnTo>
                  <a:pt x="962820" y="5059343"/>
                </a:lnTo>
                <a:lnTo>
                  <a:pt x="961629" y="5058552"/>
                </a:lnTo>
                <a:lnTo>
                  <a:pt x="959645" y="5056574"/>
                </a:lnTo>
                <a:lnTo>
                  <a:pt x="956073" y="5051826"/>
                </a:lnTo>
                <a:lnTo>
                  <a:pt x="954882" y="5049848"/>
                </a:lnTo>
                <a:lnTo>
                  <a:pt x="953691" y="5049057"/>
                </a:lnTo>
                <a:lnTo>
                  <a:pt x="951707" y="5048661"/>
                </a:lnTo>
                <a:lnTo>
                  <a:pt x="949326" y="5048265"/>
                </a:lnTo>
                <a:lnTo>
                  <a:pt x="945357" y="5048265"/>
                </a:lnTo>
                <a:lnTo>
                  <a:pt x="940594" y="5047474"/>
                </a:lnTo>
                <a:lnTo>
                  <a:pt x="938610" y="5047078"/>
                </a:lnTo>
                <a:lnTo>
                  <a:pt x="936625" y="5046683"/>
                </a:lnTo>
                <a:lnTo>
                  <a:pt x="934244" y="5045892"/>
                </a:lnTo>
                <a:lnTo>
                  <a:pt x="932260" y="5044705"/>
                </a:lnTo>
                <a:lnTo>
                  <a:pt x="930672" y="5043122"/>
                </a:lnTo>
                <a:lnTo>
                  <a:pt x="929085" y="5041144"/>
                </a:lnTo>
                <a:lnTo>
                  <a:pt x="927894" y="5037979"/>
                </a:lnTo>
                <a:lnTo>
                  <a:pt x="926704" y="5034814"/>
                </a:lnTo>
                <a:lnTo>
                  <a:pt x="925910" y="5030462"/>
                </a:lnTo>
                <a:lnTo>
                  <a:pt x="925513" y="5025714"/>
                </a:lnTo>
                <a:lnTo>
                  <a:pt x="923926" y="5026505"/>
                </a:lnTo>
                <a:lnTo>
                  <a:pt x="922735" y="5027297"/>
                </a:lnTo>
                <a:lnTo>
                  <a:pt x="921148" y="5028483"/>
                </a:lnTo>
                <a:lnTo>
                  <a:pt x="920354" y="5028879"/>
                </a:lnTo>
                <a:lnTo>
                  <a:pt x="919560" y="5028879"/>
                </a:lnTo>
                <a:lnTo>
                  <a:pt x="919163" y="5027692"/>
                </a:lnTo>
                <a:lnTo>
                  <a:pt x="919560" y="5026901"/>
                </a:lnTo>
                <a:lnTo>
                  <a:pt x="919957" y="5026110"/>
                </a:lnTo>
                <a:lnTo>
                  <a:pt x="920354" y="5025714"/>
                </a:lnTo>
                <a:lnTo>
                  <a:pt x="922338" y="5024527"/>
                </a:lnTo>
                <a:lnTo>
                  <a:pt x="925116" y="5023340"/>
                </a:lnTo>
                <a:lnTo>
                  <a:pt x="928688" y="5021758"/>
                </a:lnTo>
                <a:lnTo>
                  <a:pt x="931863" y="5020571"/>
                </a:lnTo>
                <a:lnTo>
                  <a:pt x="935038" y="5018592"/>
                </a:lnTo>
                <a:lnTo>
                  <a:pt x="938213" y="5015823"/>
                </a:lnTo>
                <a:lnTo>
                  <a:pt x="938213" y="5018592"/>
                </a:lnTo>
                <a:lnTo>
                  <a:pt x="938610" y="5020571"/>
                </a:lnTo>
                <a:lnTo>
                  <a:pt x="939800" y="5023340"/>
                </a:lnTo>
                <a:lnTo>
                  <a:pt x="940197" y="5024131"/>
                </a:lnTo>
                <a:lnTo>
                  <a:pt x="940197" y="5025318"/>
                </a:lnTo>
                <a:lnTo>
                  <a:pt x="939404" y="5026901"/>
                </a:lnTo>
                <a:lnTo>
                  <a:pt x="938213" y="5028879"/>
                </a:lnTo>
                <a:lnTo>
                  <a:pt x="939404" y="5028483"/>
                </a:lnTo>
                <a:lnTo>
                  <a:pt x="940197" y="5027692"/>
                </a:lnTo>
                <a:lnTo>
                  <a:pt x="940991" y="5026901"/>
                </a:lnTo>
                <a:lnTo>
                  <a:pt x="941785" y="5025318"/>
                </a:lnTo>
                <a:lnTo>
                  <a:pt x="942975" y="5021758"/>
                </a:lnTo>
                <a:lnTo>
                  <a:pt x="943372" y="5018197"/>
                </a:lnTo>
                <a:lnTo>
                  <a:pt x="942975" y="5014636"/>
                </a:lnTo>
                <a:lnTo>
                  <a:pt x="942182" y="5011471"/>
                </a:lnTo>
                <a:lnTo>
                  <a:pt x="941388" y="5010284"/>
                </a:lnTo>
                <a:lnTo>
                  <a:pt x="940594" y="5009493"/>
                </a:lnTo>
                <a:lnTo>
                  <a:pt x="939404" y="5009097"/>
                </a:lnTo>
                <a:lnTo>
                  <a:pt x="938213" y="5009097"/>
                </a:lnTo>
                <a:lnTo>
                  <a:pt x="943372" y="5001580"/>
                </a:lnTo>
                <a:lnTo>
                  <a:pt x="947738" y="4997228"/>
                </a:lnTo>
                <a:lnTo>
                  <a:pt x="951707" y="4992085"/>
                </a:lnTo>
                <a:lnTo>
                  <a:pt x="956866" y="4985359"/>
                </a:lnTo>
                <a:lnTo>
                  <a:pt x="958057" y="4986150"/>
                </a:lnTo>
                <a:lnTo>
                  <a:pt x="958851" y="4986546"/>
                </a:lnTo>
                <a:lnTo>
                  <a:pt x="959248" y="4987337"/>
                </a:lnTo>
                <a:lnTo>
                  <a:pt x="958851" y="4987733"/>
                </a:lnTo>
                <a:lnTo>
                  <a:pt x="958057" y="4989711"/>
                </a:lnTo>
                <a:lnTo>
                  <a:pt x="956469" y="4991293"/>
                </a:lnTo>
                <a:lnTo>
                  <a:pt x="954882" y="4992876"/>
                </a:lnTo>
                <a:lnTo>
                  <a:pt x="954485" y="4993667"/>
                </a:lnTo>
                <a:lnTo>
                  <a:pt x="954088" y="4994854"/>
                </a:lnTo>
                <a:lnTo>
                  <a:pt x="954088" y="4995645"/>
                </a:lnTo>
                <a:lnTo>
                  <a:pt x="954485" y="4996437"/>
                </a:lnTo>
                <a:lnTo>
                  <a:pt x="955279" y="4998019"/>
                </a:lnTo>
                <a:lnTo>
                  <a:pt x="956866" y="4999206"/>
                </a:lnTo>
                <a:lnTo>
                  <a:pt x="958057" y="4998811"/>
                </a:lnTo>
                <a:lnTo>
                  <a:pt x="958454" y="4998415"/>
                </a:lnTo>
                <a:lnTo>
                  <a:pt x="958851" y="4997624"/>
                </a:lnTo>
                <a:lnTo>
                  <a:pt x="958851" y="4997228"/>
                </a:lnTo>
                <a:lnTo>
                  <a:pt x="958057" y="4995645"/>
                </a:lnTo>
                <a:lnTo>
                  <a:pt x="956866" y="4995250"/>
                </a:lnTo>
                <a:lnTo>
                  <a:pt x="957660" y="4994063"/>
                </a:lnTo>
                <a:lnTo>
                  <a:pt x="958851" y="4992876"/>
                </a:lnTo>
                <a:lnTo>
                  <a:pt x="960041" y="4991689"/>
                </a:lnTo>
                <a:lnTo>
                  <a:pt x="962026" y="4990898"/>
                </a:lnTo>
                <a:lnTo>
                  <a:pt x="965201" y="4989711"/>
                </a:lnTo>
                <a:lnTo>
                  <a:pt x="969170" y="4988920"/>
                </a:lnTo>
                <a:lnTo>
                  <a:pt x="967582" y="4984568"/>
                </a:lnTo>
                <a:lnTo>
                  <a:pt x="966788" y="4981402"/>
                </a:lnTo>
                <a:lnTo>
                  <a:pt x="966788" y="4977842"/>
                </a:lnTo>
                <a:lnTo>
                  <a:pt x="967582" y="4975072"/>
                </a:lnTo>
                <a:lnTo>
                  <a:pt x="968376" y="4972303"/>
                </a:lnTo>
                <a:lnTo>
                  <a:pt x="970360" y="4969138"/>
                </a:lnTo>
                <a:lnTo>
                  <a:pt x="971551" y="4965973"/>
                </a:lnTo>
                <a:lnTo>
                  <a:pt x="972742" y="4962016"/>
                </a:lnTo>
                <a:lnTo>
                  <a:pt x="973932" y="4963599"/>
                </a:lnTo>
                <a:lnTo>
                  <a:pt x="975123" y="4964390"/>
                </a:lnTo>
                <a:lnTo>
                  <a:pt x="975519" y="4965577"/>
                </a:lnTo>
                <a:lnTo>
                  <a:pt x="975123" y="4966764"/>
                </a:lnTo>
                <a:lnTo>
                  <a:pt x="975123" y="4967951"/>
                </a:lnTo>
                <a:lnTo>
                  <a:pt x="974329" y="4969138"/>
                </a:lnTo>
                <a:lnTo>
                  <a:pt x="972742" y="4972303"/>
                </a:lnTo>
                <a:lnTo>
                  <a:pt x="971154" y="4974677"/>
                </a:lnTo>
                <a:lnTo>
                  <a:pt x="970360" y="4977446"/>
                </a:lnTo>
                <a:lnTo>
                  <a:pt x="969567" y="4978633"/>
                </a:lnTo>
                <a:lnTo>
                  <a:pt x="970360" y="4980216"/>
                </a:lnTo>
                <a:lnTo>
                  <a:pt x="971154" y="4981402"/>
                </a:lnTo>
                <a:lnTo>
                  <a:pt x="972742" y="4982194"/>
                </a:lnTo>
                <a:lnTo>
                  <a:pt x="972742" y="4981007"/>
                </a:lnTo>
                <a:lnTo>
                  <a:pt x="972742" y="4979029"/>
                </a:lnTo>
                <a:lnTo>
                  <a:pt x="974329" y="4975468"/>
                </a:lnTo>
                <a:lnTo>
                  <a:pt x="979489" y="4966764"/>
                </a:lnTo>
                <a:lnTo>
                  <a:pt x="981473" y="4962412"/>
                </a:lnTo>
                <a:lnTo>
                  <a:pt x="981869" y="4960434"/>
                </a:lnTo>
                <a:lnTo>
                  <a:pt x="982266" y="4959247"/>
                </a:lnTo>
                <a:lnTo>
                  <a:pt x="982266" y="4957664"/>
                </a:lnTo>
                <a:lnTo>
                  <a:pt x="981869" y="4956873"/>
                </a:lnTo>
                <a:lnTo>
                  <a:pt x="980679" y="4956082"/>
                </a:lnTo>
                <a:lnTo>
                  <a:pt x="979091" y="4955686"/>
                </a:lnTo>
                <a:lnTo>
                  <a:pt x="979885" y="4952125"/>
                </a:lnTo>
                <a:lnTo>
                  <a:pt x="981076" y="4950543"/>
                </a:lnTo>
                <a:lnTo>
                  <a:pt x="981869" y="4950147"/>
                </a:lnTo>
                <a:lnTo>
                  <a:pt x="982663" y="4949751"/>
                </a:lnTo>
                <a:lnTo>
                  <a:pt x="983854" y="4950147"/>
                </a:lnTo>
                <a:lnTo>
                  <a:pt x="985441" y="4951334"/>
                </a:lnTo>
                <a:lnTo>
                  <a:pt x="987823" y="4952521"/>
                </a:lnTo>
                <a:lnTo>
                  <a:pt x="989410" y="4954499"/>
                </a:lnTo>
                <a:lnTo>
                  <a:pt x="991394" y="4955686"/>
                </a:lnTo>
                <a:lnTo>
                  <a:pt x="989807" y="4953708"/>
                </a:lnTo>
                <a:lnTo>
                  <a:pt x="989013" y="4951730"/>
                </a:lnTo>
                <a:lnTo>
                  <a:pt x="988616" y="4950543"/>
                </a:lnTo>
                <a:lnTo>
                  <a:pt x="988616" y="4949356"/>
                </a:lnTo>
                <a:lnTo>
                  <a:pt x="989013" y="4948169"/>
                </a:lnTo>
                <a:lnTo>
                  <a:pt x="989807" y="4946982"/>
                </a:lnTo>
                <a:lnTo>
                  <a:pt x="992188" y="4945003"/>
                </a:lnTo>
                <a:lnTo>
                  <a:pt x="994569" y="4943025"/>
                </a:lnTo>
                <a:lnTo>
                  <a:pt x="997745" y="4941047"/>
                </a:lnTo>
                <a:lnTo>
                  <a:pt x="998935" y="4940256"/>
                </a:lnTo>
                <a:lnTo>
                  <a:pt x="999729" y="4938673"/>
                </a:lnTo>
                <a:lnTo>
                  <a:pt x="1000523" y="4937486"/>
                </a:lnTo>
                <a:lnTo>
                  <a:pt x="1000523" y="4935508"/>
                </a:lnTo>
                <a:lnTo>
                  <a:pt x="1002110" y="4936299"/>
                </a:lnTo>
                <a:lnTo>
                  <a:pt x="1002904" y="4937882"/>
                </a:lnTo>
                <a:lnTo>
                  <a:pt x="1003301" y="4939069"/>
                </a:lnTo>
                <a:lnTo>
                  <a:pt x="1002904" y="4940256"/>
                </a:lnTo>
                <a:lnTo>
                  <a:pt x="1001713" y="4942629"/>
                </a:lnTo>
                <a:lnTo>
                  <a:pt x="1000920" y="4944212"/>
                </a:lnTo>
                <a:lnTo>
                  <a:pt x="1000523" y="4945399"/>
                </a:lnTo>
                <a:lnTo>
                  <a:pt x="1004889" y="4943025"/>
                </a:lnTo>
                <a:lnTo>
                  <a:pt x="1008064" y="4940256"/>
                </a:lnTo>
                <a:lnTo>
                  <a:pt x="1010842" y="4936299"/>
                </a:lnTo>
                <a:close/>
                <a:moveTo>
                  <a:pt x="1995488" y="4911705"/>
                </a:moveTo>
                <a:lnTo>
                  <a:pt x="2002235" y="4916941"/>
                </a:lnTo>
                <a:lnTo>
                  <a:pt x="2004616" y="4917747"/>
                </a:lnTo>
                <a:lnTo>
                  <a:pt x="2006204" y="4918150"/>
                </a:lnTo>
                <a:lnTo>
                  <a:pt x="2007791" y="4917344"/>
                </a:lnTo>
                <a:lnTo>
                  <a:pt x="2009776" y="4916136"/>
                </a:lnTo>
                <a:lnTo>
                  <a:pt x="2013348" y="4914122"/>
                </a:lnTo>
                <a:lnTo>
                  <a:pt x="2017316" y="4911705"/>
                </a:lnTo>
                <a:lnTo>
                  <a:pt x="2017713" y="4914122"/>
                </a:lnTo>
                <a:lnTo>
                  <a:pt x="2016919" y="4916136"/>
                </a:lnTo>
                <a:lnTo>
                  <a:pt x="2016126" y="4917344"/>
                </a:lnTo>
                <a:lnTo>
                  <a:pt x="2014538" y="4918150"/>
                </a:lnTo>
                <a:lnTo>
                  <a:pt x="2017713" y="4920969"/>
                </a:lnTo>
                <a:lnTo>
                  <a:pt x="2018904" y="4921775"/>
                </a:lnTo>
                <a:lnTo>
                  <a:pt x="2019301" y="4922581"/>
                </a:lnTo>
                <a:lnTo>
                  <a:pt x="2019301" y="4923789"/>
                </a:lnTo>
                <a:lnTo>
                  <a:pt x="2018904" y="4924595"/>
                </a:lnTo>
                <a:lnTo>
                  <a:pt x="2017316" y="4926206"/>
                </a:lnTo>
                <a:lnTo>
                  <a:pt x="2015333" y="4928623"/>
                </a:lnTo>
                <a:lnTo>
                  <a:pt x="2013348" y="4931039"/>
                </a:lnTo>
                <a:lnTo>
                  <a:pt x="2012157" y="4932651"/>
                </a:lnTo>
                <a:lnTo>
                  <a:pt x="2011760" y="4934262"/>
                </a:lnTo>
                <a:lnTo>
                  <a:pt x="2011363" y="4936276"/>
                </a:lnTo>
                <a:lnTo>
                  <a:pt x="2010967" y="4938693"/>
                </a:lnTo>
                <a:lnTo>
                  <a:pt x="2009776" y="4938290"/>
                </a:lnTo>
                <a:lnTo>
                  <a:pt x="2008982" y="4937887"/>
                </a:lnTo>
                <a:lnTo>
                  <a:pt x="2008189" y="4937484"/>
                </a:lnTo>
                <a:lnTo>
                  <a:pt x="2007791" y="4936276"/>
                </a:lnTo>
                <a:lnTo>
                  <a:pt x="2007394" y="4934665"/>
                </a:lnTo>
                <a:lnTo>
                  <a:pt x="2007791" y="4932248"/>
                </a:lnTo>
                <a:lnTo>
                  <a:pt x="2008585" y="4930234"/>
                </a:lnTo>
                <a:lnTo>
                  <a:pt x="2009776" y="4927817"/>
                </a:lnTo>
                <a:lnTo>
                  <a:pt x="2010967" y="4924997"/>
                </a:lnTo>
                <a:lnTo>
                  <a:pt x="2006204" y="4926206"/>
                </a:lnTo>
                <a:lnTo>
                  <a:pt x="2003029" y="4926609"/>
                </a:lnTo>
                <a:lnTo>
                  <a:pt x="2000647" y="4926206"/>
                </a:lnTo>
                <a:lnTo>
                  <a:pt x="1995488" y="4924997"/>
                </a:lnTo>
                <a:lnTo>
                  <a:pt x="1997075" y="4922983"/>
                </a:lnTo>
                <a:lnTo>
                  <a:pt x="1997869" y="4921372"/>
                </a:lnTo>
                <a:lnTo>
                  <a:pt x="1997869" y="4920164"/>
                </a:lnTo>
                <a:lnTo>
                  <a:pt x="1997472" y="4918955"/>
                </a:lnTo>
                <a:lnTo>
                  <a:pt x="1996282" y="4916538"/>
                </a:lnTo>
                <a:lnTo>
                  <a:pt x="1995488" y="4914524"/>
                </a:lnTo>
                <a:close/>
                <a:moveTo>
                  <a:pt x="1997523" y="4891068"/>
                </a:moveTo>
                <a:lnTo>
                  <a:pt x="1999151" y="4891458"/>
                </a:lnTo>
                <a:lnTo>
                  <a:pt x="1999965" y="4891848"/>
                </a:lnTo>
                <a:lnTo>
                  <a:pt x="2000372" y="4892237"/>
                </a:lnTo>
                <a:lnTo>
                  <a:pt x="2000779" y="4893017"/>
                </a:lnTo>
                <a:lnTo>
                  <a:pt x="2000372" y="4894187"/>
                </a:lnTo>
                <a:lnTo>
                  <a:pt x="1999965" y="4894577"/>
                </a:lnTo>
                <a:lnTo>
                  <a:pt x="1998745" y="4894967"/>
                </a:lnTo>
                <a:lnTo>
                  <a:pt x="1999965" y="4894967"/>
                </a:lnTo>
                <a:lnTo>
                  <a:pt x="2000779" y="4895747"/>
                </a:lnTo>
                <a:lnTo>
                  <a:pt x="2002409" y="4897306"/>
                </a:lnTo>
                <a:lnTo>
                  <a:pt x="2003222" y="4899646"/>
                </a:lnTo>
                <a:lnTo>
                  <a:pt x="2004037" y="4901985"/>
                </a:lnTo>
                <a:lnTo>
                  <a:pt x="2005257" y="4904715"/>
                </a:lnTo>
                <a:lnTo>
                  <a:pt x="2006478" y="4906274"/>
                </a:lnTo>
                <a:lnTo>
                  <a:pt x="2007292" y="4907054"/>
                </a:lnTo>
                <a:lnTo>
                  <a:pt x="2008513" y="4907444"/>
                </a:lnTo>
                <a:lnTo>
                  <a:pt x="2009735" y="4907834"/>
                </a:lnTo>
                <a:lnTo>
                  <a:pt x="2011363" y="4907834"/>
                </a:lnTo>
                <a:lnTo>
                  <a:pt x="2010549" y="4910173"/>
                </a:lnTo>
                <a:lnTo>
                  <a:pt x="2009327" y="4912123"/>
                </a:lnTo>
                <a:lnTo>
                  <a:pt x="2008106" y="4912903"/>
                </a:lnTo>
                <a:lnTo>
                  <a:pt x="2006885" y="4913293"/>
                </a:lnTo>
                <a:lnTo>
                  <a:pt x="2005665" y="4912903"/>
                </a:lnTo>
                <a:lnTo>
                  <a:pt x="2004037" y="4912123"/>
                </a:lnTo>
                <a:lnTo>
                  <a:pt x="2002815" y="4910953"/>
                </a:lnTo>
                <a:lnTo>
                  <a:pt x="2001594" y="4909004"/>
                </a:lnTo>
                <a:lnTo>
                  <a:pt x="1999151" y="4905105"/>
                </a:lnTo>
                <a:lnTo>
                  <a:pt x="1997523" y="4900426"/>
                </a:lnTo>
                <a:lnTo>
                  <a:pt x="1996302" y="4895747"/>
                </a:lnTo>
                <a:lnTo>
                  <a:pt x="1995488" y="4891458"/>
                </a:lnTo>
                <a:close/>
                <a:moveTo>
                  <a:pt x="1348314" y="4852968"/>
                </a:moveTo>
                <a:lnTo>
                  <a:pt x="1351863" y="4852968"/>
                </a:lnTo>
                <a:lnTo>
                  <a:pt x="1353835" y="4852968"/>
                </a:lnTo>
                <a:lnTo>
                  <a:pt x="1355807" y="4853374"/>
                </a:lnTo>
                <a:lnTo>
                  <a:pt x="1357384" y="4854186"/>
                </a:lnTo>
                <a:lnTo>
                  <a:pt x="1358961" y="4855404"/>
                </a:lnTo>
                <a:lnTo>
                  <a:pt x="1360539" y="4856623"/>
                </a:lnTo>
                <a:lnTo>
                  <a:pt x="1361722" y="4858247"/>
                </a:lnTo>
                <a:lnTo>
                  <a:pt x="1363299" y="4860278"/>
                </a:lnTo>
                <a:lnTo>
                  <a:pt x="1364877" y="4862714"/>
                </a:lnTo>
                <a:lnTo>
                  <a:pt x="1366848" y="4867588"/>
                </a:lnTo>
                <a:lnTo>
                  <a:pt x="1368426" y="4874492"/>
                </a:lnTo>
                <a:lnTo>
                  <a:pt x="1368426" y="4875710"/>
                </a:lnTo>
                <a:lnTo>
                  <a:pt x="1368426" y="4876522"/>
                </a:lnTo>
                <a:lnTo>
                  <a:pt x="1368032" y="4877334"/>
                </a:lnTo>
                <a:lnTo>
                  <a:pt x="1367243" y="4877740"/>
                </a:lnTo>
                <a:lnTo>
                  <a:pt x="1366060" y="4877740"/>
                </a:lnTo>
                <a:lnTo>
                  <a:pt x="1364482" y="4877334"/>
                </a:lnTo>
                <a:lnTo>
                  <a:pt x="1360539" y="4875304"/>
                </a:lnTo>
                <a:lnTo>
                  <a:pt x="1358961" y="4874492"/>
                </a:lnTo>
                <a:lnTo>
                  <a:pt x="1358961" y="4875304"/>
                </a:lnTo>
                <a:lnTo>
                  <a:pt x="1359750" y="4876522"/>
                </a:lnTo>
                <a:lnTo>
                  <a:pt x="1361722" y="4880177"/>
                </a:lnTo>
                <a:lnTo>
                  <a:pt x="1362905" y="4881801"/>
                </a:lnTo>
                <a:lnTo>
                  <a:pt x="1364482" y="4883832"/>
                </a:lnTo>
                <a:lnTo>
                  <a:pt x="1365271" y="4886269"/>
                </a:lnTo>
                <a:lnTo>
                  <a:pt x="1365271" y="4888299"/>
                </a:lnTo>
                <a:lnTo>
                  <a:pt x="1364482" y="4889111"/>
                </a:lnTo>
                <a:lnTo>
                  <a:pt x="1362511" y="4889518"/>
                </a:lnTo>
                <a:lnTo>
                  <a:pt x="1360539" y="4890330"/>
                </a:lnTo>
                <a:lnTo>
                  <a:pt x="1358567" y="4891548"/>
                </a:lnTo>
                <a:lnTo>
                  <a:pt x="1356990" y="4893172"/>
                </a:lnTo>
                <a:lnTo>
                  <a:pt x="1356201" y="4893985"/>
                </a:lnTo>
                <a:lnTo>
                  <a:pt x="1356201" y="4895609"/>
                </a:lnTo>
                <a:lnTo>
                  <a:pt x="1356201" y="4896827"/>
                </a:lnTo>
                <a:lnTo>
                  <a:pt x="1356595" y="4898452"/>
                </a:lnTo>
                <a:lnTo>
                  <a:pt x="1357384" y="4900076"/>
                </a:lnTo>
                <a:lnTo>
                  <a:pt x="1358961" y="4902107"/>
                </a:lnTo>
                <a:lnTo>
                  <a:pt x="1342793" y="4904544"/>
                </a:lnTo>
                <a:lnTo>
                  <a:pt x="1337272" y="4905356"/>
                </a:lnTo>
                <a:lnTo>
                  <a:pt x="1332934" y="4905356"/>
                </a:lnTo>
                <a:lnTo>
                  <a:pt x="1328202" y="4904950"/>
                </a:lnTo>
                <a:lnTo>
                  <a:pt x="1323470" y="4903731"/>
                </a:lnTo>
                <a:lnTo>
                  <a:pt x="1317161" y="4901295"/>
                </a:lnTo>
                <a:lnTo>
                  <a:pt x="1308879" y="4898858"/>
                </a:lnTo>
                <a:lnTo>
                  <a:pt x="1309274" y="4894797"/>
                </a:lnTo>
                <a:lnTo>
                  <a:pt x="1309274" y="4890736"/>
                </a:lnTo>
                <a:lnTo>
                  <a:pt x="1308485" y="4887893"/>
                </a:lnTo>
                <a:lnTo>
                  <a:pt x="1307302" y="4884644"/>
                </a:lnTo>
                <a:lnTo>
                  <a:pt x="1306907" y="4882208"/>
                </a:lnTo>
                <a:lnTo>
                  <a:pt x="1306513" y="4879771"/>
                </a:lnTo>
                <a:lnTo>
                  <a:pt x="1306907" y="4878959"/>
                </a:lnTo>
                <a:lnTo>
                  <a:pt x="1307302" y="4877740"/>
                </a:lnTo>
                <a:lnTo>
                  <a:pt x="1308091" y="4876116"/>
                </a:lnTo>
                <a:lnTo>
                  <a:pt x="1308879" y="4874492"/>
                </a:lnTo>
                <a:lnTo>
                  <a:pt x="1310062" y="4874898"/>
                </a:lnTo>
                <a:lnTo>
                  <a:pt x="1310851" y="4875710"/>
                </a:lnTo>
                <a:lnTo>
                  <a:pt x="1311245" y="4877334"/>
                </a:lnTo>
                <a:lnTo>
                  <a:pt x="1311640" y="4878553"/>
                </a:lnTo>
                <a:lnTo>
                  <a:pt x="1312034" y="4884644"/>
                </a:lnTo>
                <a:lnTo>
                  <a:pt x="1315583" y="4879771"/>
                </a:lnTo>
                <a:lnTo>
                  <a:pt x="1319132" y="4874492"/>
                </a:lnTo>
                <a:lnTo>
                  <a:pt x="1323470" y="4870024"/>
                </a:lnTo>
                <a:lnTo>
                  <a:pt x="1327019" y="4865151"/>
                </a:lnTo>
                <a:lnTo>
                  <a:pt x="1331751" y="4861496"/>
                </a:lnTo>
                <a:lnTo>
                  <a:pt x="1335695" y="4858247"/>
                </a:lnTo>
                <a:lnTo>
                  <a:pt x="1340033" y="4855811"/>
                </a:lnTo>
                <a:lnTo>
                  <a:pt x="1343976" y="4853780"/>
                </a:lnTo>
                <a:close/>
                <a:moveTo>
                  <a:pt x="6663307" y="4822805"/>
                </a:moveTo>
                <a:lnTo>
                  <a:pt x="6666811" y="4823205"/>
                </a:lnTo>
                <a:lnTo>
                  <a:pt x="6670316" y="4824007"/>
                </a:lnTo>
                <a:lnTo>
                  <a:pt x="6674599" y="4825208"/>
                </a:lnTo>
                <a:lnTo>
                  <a:pt x="6676546" y="4826009"/>
                </a:lnTo>
                <a:lnTo>
                  <a:pt x="6678493" y="4827612"/>
                </a:lnTo>
                <a:lnTo>
                  <a:pt x="6681997" y="4830416"/>
                </a:lnTo>
                <a:lnTo>
                  <a:pt x="6684723" y="4834021"/>
                </a:lnTo>
                <a:lnTo>
                  <a:pt x="6687059" y="4838428"/>
                </a:lnTo>
                <a:lnTo>
                  <a:pt x="6689396" y="4842834"/>
                </a:lnTo>
                <a:lnTo>
                  <a:pt x="6690953" y="4847241"/>
                </a:lnTo>
                <a:lnTo>
                  <a:pt x="6692121" y="4851647"/>
                </a:lnTo>
                <a:lnTo>
                  <a:pt x="6692900" y="4855653"/>
                </a:lnTo>
                <a:lnTo>
                  <a:pt x="6690174" y="4858858"/>
                </a:lnTo>
                <a:lnTo>
                  <a:pt x="6686670" y="4861662"/>
                </a:lnTo>
                <a:lnTo>
                  <a:pt x="6683944" y="4863264"/>
                </a:lnTo>
                <a:lnTo>
                  <a:pt x="6681218" y="4864466"/>
                </a:lnTo>
                <a:lnTo>
                  <a:pt x="6677714" y="4865267"/>
                </a:lnTo>
                <a:lnTo>
                  <a:pt x="6674988" y="4865668"/>
                </a:lnTo>
                <a:lnTo>
                  <a:pt x="6672652" y="4865267"/>
                </a:lnTo>
                <a:lnTo>
                  <a:pt x="6669537" y="4864466"/>
                </a:lnTo>
                <a:lnTo>
                  <a:pt x="6667200" y="4863665"/>
                </a:lnTo>
                <a:lnTo>
                  <a:pt x="6664864" y="4862062"/>
                </a:lnTo>
                <a:lnTo>
                  <a:pt x="6662528" y="4860060"/>
                </a:lnTo>
                <a:lnTo>
                  <a:pt x="6660581" y="4858057"/>
                </a:lnTo>
                <a:lnTo>
                  <a:pt x="6658634" y="4856054"/>
                </a:lnTo>
                <a:lnTo>
                  <a:pt x="6657076" y="4853650"/>
                </a:lnTo>
                <a:lnTo>
                  <a:pt x="6653961" y="4848042"/>
                </a:lnTo>
                <a:lnTo>
                  <a:pt x="6652404" y="4842434"/>
                </a:lnTo>
                <a:lnTo>
                  <a:pt x="6651625" y="4840030"/>
                </a:lnTo>
                <a:lnTo>
                  <a:pt x="6651625" y="4837226"/>
                </a:lnTo>
                <a:lnTo>
                  <a:pt x="6651625" y="4834422"/>
                </a:lnTo>
                <a:lnTo>
                  <a:pt x="6651625" y="4832018"/>
                </a:lnTo>
                <a:lnTo>
                  <a:pt x="6652404" y="4830015"/>
                </a:lnTo>
                <a:lnTo>
                  <a:pt x="6653183" y="4828012"/>
                </a:lnTo>
                <a:lnTo>
                  <a:pt x="6654740" y="4826009"/>
                </a:lnTo>
                <a:lnTo>
                  <a:pt x="6656687" y="4824808"/>
                </a:lnTo>
                <a:lnTo>
                  <a:pt x="6658634" y="4823606"/>
                </a:lnTo>
                <a:lnTo>
                  <a:pt x="6660581" y="4823205"/>
                </a:lnTo>
                <a:close/>
                <a:moveTo>
                  <a:pt x="1164034" y="4797405"/>
                </a:moveTo>
                <a:lnTo>
                  <a:pt x="1165622" y="4797405"/>
                </a:lnTo>
                <a:lnTo>
                  <a:pt x="1167210" y="4797802"/>
                </a:lnTo>
                <a:lnTo>
                  <a:pt x="1168003" y="4802167"/>
                </a:lnTo>
                <a:lnTo>
                  <a:pt x="1168797" y="4805739"/>
                </a:lnTo>
                <a:lnTo>
                  <a:pt x="1169591" y="4807327"/>
                </a:lnTo>
                <a:lnTo>
                  <a:pt x="1170782" y="4809311"/>
                </a:lnTo>
                <a:lnTo>
                  <a:pt x="1171972" y="4810105"/>
                </a:lnTo>
                <a:lnTo>
                  <a:pt x="1173163" y="4811296"/>
                </a:lnTo>
                <a:lnTo>
                  <a:pt x="1172369" y="4813677"/>
                </a:lnTo>
                <a:lnTo>
                  <a:pt x="1171972" y="4814471"/>
                </a:lnTo>
                <a:lnTo>
                  <a:pt x="1171178" y="4814868"/>
                </a:lnTo>
                <a:lnTo>
                  <a:pt x="1170782" y="4814868"/>
                </a:lnTo>
                <a:lnTo>
                  <a:pt x="1169988" y="4814471"/>
                </a:lnTo>
                <a:lnTo>
                  <a:pt x="1168797" y="4813677"/>
                </a:lnTo>
                <a:lnTo>
                  <a:pt x="1166813" y="4812486"/>
                </a:lnTo>
                <a:lnTo>
                  <a:pt x="1164828" y="4811296"/>
                </a:lnTo>
                <a:lnTo>
                  <a:pt x="1162844" y="4810899"/>
                </a:lnTo>
                <a:lnTo>
                  <a:pt x="1162050" y="4810899"/>
                </a:lnTo>
                <a:lnTo>
                  <a:pt x="1160859" y="4811296"/>
                </a:lnTo>
                <a:lnTo>
                  <a:pt x="1162447" y="4808914"/>
                </a:lnTo>
                <a:lnTo>
                  <a:pt x="1163241" y="4806533"/>
                </a:lnTo>
                <a:lnTo>
                  <a:pt x="1162844" y="4805739"/>
                </a:lnTo>
                <a:lnTo>
                  <a:pt x="1162447" y="4805342"/>
                </a:lnTo>
                <a:lnTo>
                  <a:pt x="1161256" y="4805739"/>
                </a:lnTo>
                <a:lnTo>
                  <a:pt x="1160066" y="4806533"/>
                </a:lnTo>
                <a:lnTo>
                  <a:pt x="1158875" y="4808914"/>
                </a:lnTo>
                <a:lnTo>
                  <a:pt x="1157684" y="4811296"/>
                </a:lnTo>
                <a:lnTo>
                  <a:pt x="1156494" y="4810899"/>
                </a:lnTo>
                <a:lnTo>
                  <a:pt x="1156097" y="4810502"/>
                </a:lnTo>
                <a:lnTo>
                  <a:pt x="1155700" y="4809708"/>
                </a:lnTo>
                <a:lnTo>
                  <a:pt x="1155700" y="4808121"/>
                </a:lnTo>
                <a:lnTo>
                  <a:pt x="1156097" y="4805739"/>
                </a:lnTo>
                <a:lnTo>
                  <a:pt x="1157287" y="4803358"/>
                </a:lnTo>
                <a:lnTo>
                  <a:pt x="1159272" y="4800977"/>
                </a:lnTo>
                <a:lnTo>
                  <a:pt x="1161653" y="4798595"/>
                </a:lnTo>
                <a:lnTo>
                  <a:pt x="1162844" y="4797802"/>
                </a:lnTo>
                <a:close/>
                <a:moveTo>
                  <a:pt x="1241586" y="4710093"/>
                </a:moveTo>
                <a:lnTo>
                  <a:pt x="1245125" y="4710093"/>
                </a:lnTo>
                <a:lnTo>
                  <a:pt x="1247877" y="4710093"/>
                </a:lnTo>
                <a:lnTo>
                  <a:pt x="1250237" y="4710486"/>
                </a:lnTo>
                <a:lnTo>
                  <a:pt x="1253383" y="4711272"/>
                </a:lnTo>
                <a:lnTo>
                  <a:pt x="1255349" y="4712059"/>
                </a:lnTo>
                <a:lnTo>
                  <a:pt x="1256922" y="4712845"/>
                </a:lnTo>
                <a:lnTo>
                  <a:pt x="1258495" y="4714418"/>
                </a:lnTo>
                <a:lnTo>
                  <a:pt x="1258888" y="4715597"/>
                </a:lnTo>
                <a:lnTo>
                  <a:pt x="1258888" y="4716383"/>
                </a:lnTo>
                <a:lnTo>
                  <a:pt x="1258495" y="4718349"/>
                </a:lnTo>
                <a:lnTo>
                  <a:pt x="1257315" y="4720315"/>
                </a:lnTo>
                <a:lnTo>
                  <a:pt x="1255742" y="4722281"/>
                </a:lnTo>
                <a:lnTo>
                  <a:pt x="1254169" y="4724247"/>
                </a:lnTo>
                <a:lnTo>
                  <a:pt x="1252203" y="4725426"/>
                </a:lnTo>
                <a:lnTo>
                  <a:pt x="1251023" y="4725819"/>
                </a:lnTo>
                <a:lnTo>
                  <a:pt x="1250630" y="4725426"/>
                </a:lnTo>
                <a:lnTo>
                  <a:pt x="1250630" y="4725033"/>
                </a:lnTo>
                <a:lnTo>
                  <a:pt x="1251416" y="4722674"/>
                </a:lnTo>
                <a:lnTo>
                  <a:pt x="1251023" y="4723460"/>
                </a:lnTo>
                <a:lnTo>
                  <a:pt x="1250630" y="4725033"/>
                </a:lnTo>
                <a:lnTo>
                  <a:pt x="1249057" y="4730537"/>
                </a:lnTo>
                <a:lnTo>
                  <a:pt x="1248271" y="4736042"/>
                </a:lnTo>
                <a:lnTo>
                  <a:pt x="1247484" y="4741153"/>
                </a:lnTo>
                <a:lnTo>
                  <a:pt x="1246698" y="4743119"/>
                </a:lnTo>
                <a:lnTo>
                  <a:pt x="1246305" y="4744298"/>
                </a:lnTo>
                <a:lnTo>
                  <a:pt x="1245125" y="4745478"/>
                </a:lnTo>
                <a:lnTo>
                  <a:pt x="1243552" y="4746264"/>
                </a:lnTo>
                <a:lnTo>
                  <a:pt x="1242372" y="4746264"/>
                </a:lnTo>
                <a:lnTo>
                  <a:pt x="1241586" y="4745871"/>
                </a:lnTo>
                <a:lnTo>
                  <a:pt x="1240406" y="4745085"/>
                </a:lnTo>
                <a:lnTo>
                  <a:pt x="1240013" y="4744298"/>
                </a:lnTo>
                <a:lnTo>
                  <a:pt x="1232934" y="4751375"/>
                </a:lnTo>
                <a:lnTo>
                  <a:pt x="1224284" y="4760811"/>
                </a:lnTo>
                <a:lnTo>
                  <a:pt x="1219958" y="4766316"/>
                </a:lnTo>
                <a:lnTo>
                  <a:pt x="1217599" y="4769068"/>
                </a:lnTo>
                <a:lnTo>
                  <a:pt x="1216812" y="4769461"/>
                </a:lnTo>
                <a:lnTo>
                  <a:pt x="1215632" y="4769854"/>
                </a:lnTo>
                <a:lnTo>
                  <a:pt x="1212093" y="4770641"/>
                </a:lnTo>
                <a:lnTo>
                  <a:pt x="1209734" y="4771427"/>
                </a:lnTo>
                <a:lnTo>
                  <a:pt x="1208554" y="4771820"/>
                </a:lnTo>
                <a:lnTo>
                  <a:pt x="1207374" y="4773000"/>
                </a:lnTo>
                <a:lnTo>
                  <a:pt x="1206195" y="4774179"/>
                </a:lnTo>
                <a:lnTo>
                  <a:pt x="1205015" y="4776931"/>
                </a:lnTo>
                <a:lnTo>
                  <a:pt x="1203835" y="4780077"/>
                </a:lnTo>
                <a:lnTo>
                  <a:pt x="1202262" y="4786367"/>
                </a:lnTo>
                <a:lnTo>
                  <a:pt x="1201082" y="4788726"/>
                </a:lnTo>
                <a:lnTo>
                  <a:pt x="1200296" y="4789906"/>
                </a:lnTo>
                <a:lnTo>
                  <a:pt x="1199510" y="4790692"/>
                </a:lnTo>
                <a:lnTo>
                  <a:pt x="1194004" y="4789120"/>
                </a:lnTo>
                <a:lnTo>
                  <a:pt x="1190072" y="4788726"/>
                </a:lnTo>
                <a:lnTo>
                  <a:pt x="1187713" y="4789120"/>
                </a:lnTo>
                <a:lnTo>
                  <a:pt x="1186140" y="4789906"/>
                </a:lnTo>
                <a:lnTo>
                  <a:pt x="1184174" y="4790692"/>
                </a:lnTo>
                <a:lnTo>
                  <a:pt x="1182207" y="4792265"/>
                </a:lnTo>
                <a:lnTo>
                  <a:pt x="1179455" y="4793444"/>
                </a:lnTo>
                <a:lnTo>
                  <a:pt x="1174343" y="4794231"/>
                </a:lnTo>
                <a:lnTo>
                  <a:pt x="1173556" y="4785188"/>
                </a:lnTo>
                <a:lnTo>
                  <a:pt x="1173163" y="4775359"/>
                </a:lnTo>
                <a:lnTo>
                  <a:pt x="1173556" y="4764350"/>
                </a:lnTo>
                <a:lnTo>
                  <a:pt x="1173949" y="4759239"/>
                </a:lnTo>
                <a:lnTo>
                  <a:pt x="1174343" y="4754128"/>
                </a:lnTo>
                <a:lnTo>
                  <a:pt x="1177488" y="4757273"/>
                </a:lnTo>
                <a:lnTo>
                  <a:pt x="1179455" y="4759632"/>
                </a:lnTo>
                <a:lnTo>
                  <a:pt x="1181028" y="4760025"/>
                </a:lnTo>
                <a:lnTo>
                  <a:pt x="1181421" y="4760025"/>
                </a:lnTo>
                <a:lnTo>
                  <a:pt x="1181814" y="4759632"/>
                </a:lnTo>
                <a:lnTo>
                  <a:pt x="1182207" y="4758059"/>
                </a:lnTo>
                <a:lnTo>
                  <a:pt x="1182600" y="4754914"/>
                </a:lnTo>
                <a:lnTo>
                  <a:pt x="1183780" y="4747444"/>
                </a:lnTo>
                <a:lnTo>
                  <a:pt x="1186533" y="4749410"/>
                </a:lnTo>
                <a:lnTo>
                  <a:pt x="1188892" y="4749803"/>
                </a:lnTo>
                <a:lnTo>
                  <a:pt x="1190859" y="4749410"/>
                </a:lnTo>
                <a:lnTo>
                  <a:pt x="1192431" y="4747837"/>
                </a:lnTo>
                <a:lnTo>
                  <a:pt x="1194398" y="4746264"/>
                </a:lnTo>
                <a:lnTo>
                  <a:pt x="1195970" y="4744298"/>
                </a:lnTo>
                <a:lnTo>
                  <a:pt x="1199117" y="4739187"/>
                </a:lnTo>
                <a:lnTo>
                  <a:pt x="1200689" y="4736435"/>
                </a:lnTo>
                <a:lnTo>
                  <a:pt x="1203049" y="4734076"/>
                </a:lnTo>
                <a:lnTo>
                  <a:pt x="1205408" y="4731717"/>
                </a:lnTo>
                <a:lnTo>
                  <a:pt x="1208161" y="4729751"/>
                </a:lnTo>
                <a:lnTo>
                  <a:pt x="1211307" y="4728178"/>
                </a:lnTo>
                <a:lnTo>
                  <a:pt x="1214846" y="4727392"/>
                </a:lnTo>
                <a:lnTo>
                  <a:pt x="1219564" y="4726999"/>
                </a:lnTo>
                <a:lnTo>
                  <a:pt x="1224284" y="4727785"/>
                </a:lnTo>
                <a:lnTo>
                  <a:pt x="1224284" y="4726999"/>
                </a:lnTo>
                <a:lnTo>
                  <a:pt x="1223890" y="4726213"/>
                </a:lnTo>
                <a:lnTo>
                  <a:pt x="1223104" y="4725819"/>
                </a:lnTo>
                <a:lnTo>
                  <a:pt x="1221924" y="4725033"/>
                </a:lnTo>
                <a:lnTo>
                  <a:pt x="1219564" y="4724640"/>
                </a:lnTo>
                <a:lnTo>
                  <a:pt x="1217992" y="4724640"/>
                </a:lnTo>
                <a:lnTo>
                  <a:pt x="1219958" y="4721495"/>
                </a:lnTo>
                <a:lnTo>
                  <a:pt x="1221531" y="4719136"/>
                </a:lnTo>
                <a:lnTo>
                  <a:pt x="1223890" y="4716777"/>
                </a:lnTo>
                <a:lnTo>
                  <a:pt x="1226249" y="4714811"/>
                </a:lnTo>
                <a:lnTo>
                  <a:pt x="1229395" y="4713238"/>
                </a:lnTo>
                <a:lnTo>
                  <a:pt x="1232148" y="4712059"/>
                </a:lnTo>
                <a:lnTo>
                  <a:pt x="1235294" y="4711272"/>
                </a:lnTo>
                <a:lnTo>
                  <a:pt x="1238440" y="4710486"/>
                </a:lnTo>
                <a:close/>
                <a:moveTo>
                  <a:pt x="6358732" y="4694218"/>
                </a:moveTo>
                <a:lnTo>
                  <a:pt x="6361907" y="4694218"/>
                </a:lnTo>
                <a:lnTo>
                  <a:pt x="6365479" y="4694617"/>
                </a:lnTo>
                <a:lnTo>
                  <a:pt x="6368654" y="4695416"/>
                </a:lnTo>
                <a:lnTo>
                  <a:pt x="6371829" y="4696214"/>
                </a:lnTo>
                <a:lnTo>
                  <a:pt x="6375004" y="4697412"/>
                </a:lnTo>
                <a:lnTo>
                  <a:pt x="6377782" y="4699408"/>
                </a:lnTo>
                <a:lnTo>
                  <a:pt x="6383735" y="4702602"/>
                </a:lnTo>
                <a:lnTo>
                  <a:pt x="6388894" y="4707393"/>
                </a:lnTo>
                <a:lnTo>
                  <a:pt x="6394054" y="4711785"/>
                </a:lnTo>
                <a:lnTo>
                  <a:pt x="6398022" y="4717374"/>
                </a:lnTo>
                <a:lnTo>
                  <a:pt x="6401594" y="4722964"/>
                </a:lnTo>
                <a:lnTo>
                  <a:pt x="6403975" y="4728953"/>
                </a:lnTo>
                <a:lnTo>
                  <a:pt x="6404769" y="4731747"/>
                </a:lnTo>
                <a:lnTo>
                  <a:pt x="6405166" y="4734941"/>
                </a:lnTo>
                <a:lnTo>
                  <a:pt x="6405563" y="4737736"/>
                </a:lnTo>
                <a:lnTo>
                  <a:pt x="6405563" y="4740531"/>
                </a:lnTo>
                <a:lnTo>
                  <a:pt x="6405166" y="4743326"/>
                </a:lnTo>
                <a:lnTo>
                  <a:pt x="6404769" y="4745721"/>
                </a:lnTo>
                <a:lnTo>
                  <a:pt x="6403579" y="4748117"/>
                </a:lnTo>
                <a:lnTo>
                  <a:pt x="6402388" y="4750911"/>
                </a:lnTo>
                <a:lnTo>
                  <a:pt x="6400801" y="4752908"/>
                </a:lnTo>
                <a:lnTo>
                  <a:pt x="6398816" y="4754904"/>
                </a:lnTo>
                <a:lnTo>
                  <a:pt x="6396435" y="4756900"/>
                </a:lnTo>
                <a:lnTo>
                  <a:pt x="6394054" y="4758098"/>
                </a:lnTo>
                <a:lnTo>
                  <a:pt x="6392069" y="4759695"/>
                </a:lnTo>
                <a:lnTo>
                  <a:pt x="6389291" y="4760494"/>
                </a:lnTo>
                <a:lnTo>
                  <a:pt x="6387307" y="4760893"/>
                </a:lnTo>
                <a:lnTo>
                  <a:pt x="6384925" y="4760893"/>
                </a:lnTo>
                <a:lnTo>
                  <a:pt x="6382941" y="4760494"/>
                </a:lnTo>
                <a:lnTo>
                  <a:pt x="6380163" y="4760094"/>
                </a:lnTo>
                <a:lnTo>
                  <a:pt x="6378179" y="4759296"/>
                </a:lnTo>
                <a:lnTo>
                  <a:pt x="6376194" y="4758098"/>
                </a:lnTo>
                <a:lnTo>
                  <a:pt x="6371829" y="4755303"/>
                </a:lnTo>
                <a:lnTo>
                  <a:pt x="6367860" y="4751710"/>
                </a:lnTo>
                <a:lnTo>
                  <a:pt x="6363891" y="4746919"/>
                </a:lnTo>
                <a:lnTo>
                  <a:pt x="6360319" y="4742128"/>
                </a:lnTo>
                <a:lnTo>
                  <a:pt x="6357541" y="4736139"/>
                </a:lnTo>
                <a:lnTo>
                  <a:pt x="6354366" y="4730150"/>
                </a:lnTo>
                <a:lnTo>
                  <a:pt x="6351588" y="4723363"/>
                </a:lnTo>
                <a:lnTo>
                  <a:pt x="6349604" y="4717374"/>
                </a:lnTo>
                <a:lnTo>
                  <a:pt x="6348016" y="4710587"/>
                </a:lnTo>
                <a:lnTo>
                  <a:pt x="6346032" y="4704199"/>
                </a:lnTo>
                <a:lnTo>
                  <a:pt x="6345238" y="4697811"/>
                </a:lnTo>
                <a:lnTo>
                  <a:pt x="6348810" y="4696214"/>
                </a:lnTo>
                <a:lnTo>
                  <a:pt x="6351985" y="4695416"/>
                </a:lnTo>
                <a:lnTo>
                  <a:pt x="6355160" y="4694617"/>
                </a:lnTo>
                <a:close/>
                <a:moveTo>
                  <a:pt x="941804" y="4676755"/>
                </a:moveTo>
                <a:lnTo>
                  <a:pt x="941409" y="4682329"/>
                </a:lnTo>
                <a:lnTo>
                  <a:pt x="940224" y="4690690"/>
                </a:lnTo>
                <a:lnTo>
                  <a:pt x="939434" y="4694671"/>
                </a:lnTo>
                <a:lnTo>
                  <a:pt x="938644" y="4697856"/>
                </a:lnTo>
                <a:lnTo>
                  <a:pt x="940224" y="4697060"/>
                </a:lnTo>
                <a:lnTo>
                  <a:pt x="941409" y="4695866"/>
                </a:lnTo>
                <a:lnTo>
                  <a:pt x="942595" y="4695069"/>
                </a:lnTo>
                <a:lnTo>
                  <a:pt x="943385" y="4694671"/>
                </a:lnTo>
                <a:lnTo>
                  <a:pt x="944965" y="4694671"/>
                </a:lnTo>
                <a:lnTo>
                  <a:pt x="946150" y="4695069"/>
                </a:lnTo>
                <a:lnTo>
                  <a:pt x="946150" y="4695468"/>
                </a:lnTo>
                <a:lnTo>
                  <a:pt x="946150" y="4695866"/>
                </a:lnTo>
                <a:lnTo>
                  <a:pt x="942989" y="4697458"/>
                </a:lnTo>
                <a:lnTo>
                  <a:pt x="941014" y="4699051"/>
                </a:lnTo>
                <a:lnTo>
                  <a:pt x="939038" y="4701042"/>
                </a:lnTo>
                <a:lnTo>
                  <a:pt x="937064" y="4703829"/>
                </a:lnTo>
                <a:lnTo>
                  <a:pt x="935878" y="4705819"/>
                </a:lnTo>
                <a:lnTo>
                  <a:pt x="935088" y="4708208"/>
                </a:lnTo>
                <a:lnTo>
                  <a:pt x="934693" y="4711791"/>
                </a:lnTo>
                <a:lnTo>
                  <a:pt x="935088" y="4716967"/>
                </a:lnTo>
                <a:lnTo>
                  <a:pt x="935088" y="4722939"/>
                </a:lnTo>
                <a:lnTo>
                  <a:pt x="934693" y="4729310"/>
                </a:lnTo>
                <a:lnTo>
                  <a:pt x="934297" y="4732097"/>
                </a:lnTo>
                <a:lnTo>
                  <a:pt x="933507" y="4735282"/>
                </a:lnTo>
                <a:lnTo>
                  <a:pt x="932322" y="4737671"/>
                </a:lnTo>
                <a:lnTo>
                  <a:pt x="931137" y="4739263"/>
                </a:lnTo>
                <a:lnTo>
                  <a:pt x="929162" y="4740856"/>
                </a:lnTo>
                <a:lnTo>
                  <a:pt x="926396" y="4742050"/>
                </a:lnTo>
                <a:lnTo>
                  <a:pt x="923235" y="4742050"/>
                </a:lnTo>
                <a:lnTo>
                  <a:pt x="920075" y="4741652"/>
                </a:lnTo>
                <a:lnTo>
                  <a:pt x="920470" y="4740856"/>
                </a:lnTo>
                <a:lnTo>
                  <a:pt x="920865" y="4740060"/>
                </a:lnTo>
                <a:lnTo>
                  <a:pt x="922050" y="4737273"/>
                </a:lnTo>
                <a:lnTo>
                  <a:pt x="922840" y="4734087"/>
                </a:lnTo>
                <a:lnTo>
                  <a:pt x="922840" y="4732893"/>
                </a:lnTo>
                <a:lnTo>
                  <a:pt x="922840" y="4731300"/>
                </a:lnTo>
                <a:lnTo>
                  <a:pt x="921260" y="4730902"/>
                </a:lnTo>
                <a:lnTo>
                  <a:pt x="920075" y="4730504"/>
                </a:lnTo>
                <a:lnTo>
                  <a:pt x="918494" y="4730902"/>
                </a:lnTo>
                <a:lnTo>
                  <a:pt x="917704" y="4731300"/>
                </a:lnTo>
                <a:lnTo>
                  <a:pt x="916914" y="4732893"/>
                </a:lnTo>
                <a:lnTo>
                  <a:pt x="916519" y="4734884"/>
                </a:lnTo>
                <a:lnTo>
                  <a:pt x="916124" y="4736874"/>
                </a:lnTo>
                <a:lnTo>
                  <a:pt x="914939" y="4738069"/>
                </a:lnTo>
                <a:lnTo>
                  <a:pt x="914544" y="4738467"/>
                </a:lnTo>
                <a:lnTo>
                  <a:pt x="913359" y="4738865"/>
                </a:lnTo>
                <a:lnTo>
                  <a:pt x="912173" y="4738467"/>
                </a:lnTo>
                <a:lnTo>
                  <a:pt x="910198" y="4738069"/>
                </a:lnTo>
                <a:lnTo>
                  <a:pt x="910988" y="4739263"/>
                </a:lnTo>
                <a:lnTo>
                  <a:pt x="911383" y="4740060"/>
                </a:lnTo>
                <a:lnTo>
                  <a:pt x="912568" y="4741652"/>
                </a:lnTo>
                <a:lnTo>
                  <a:pt x="914544" y="4742847"/>
                </a:lnTo>
                <a:lnTo>
                  <a:pt x="916519" y="4743245"/>
                </a:lnTo>
                <a:lnTo>
                  <a:pt x="918494" y="4744041"/>
                </a:lnTo>
                <a:lnTo>
                  <a:pt x="920865" y="4744837"/>
                </a:lnTo>
                <a:lnTo>
                  <a:pt x="922050" y="4746032"/>
                </a:lnTo>
                <a:lnTo>
                  <a:pt x="922445" y="4746828"/>
                </a:lnTo>
                <a:lnTo>
                  <a:pt x="922840" y="4748022"/>
                </a:lnTo>
                <a:lnTo>
                  <a:pt x="925606" y="4750809"/>
                </a:lnTo>
                <a:lnTo>
                  <a:pt x="923631" y="4750013"/>
                </a:lnTo>
                <a:lnTo>
                  <a:pt x="921260" y="4748819"/>
                </a:lnTo>
                <a:lnTo>
                  <a:pt x="918494" y="4748022"/>
                </a:lnTo>
                <a:lnTo>
                  <a:pt x="916124" y="4747624"/>
                </a:lnTo>
                <a:lnTo>
                  <a:pt x="913359" y="4748022"/>
                </a:lnTo>
                <a:lnTo>
                  <a:pt x="914544" y="4750411"/>
                </a:lnTo>
                <a:lnTo>
                  <a:pt x="915729" y="4752402"/>
                </a:lnTo>
                <a:lnTo>
                  <a:pt x="916124" y="4755189"/>
                </a:lnTo>
                <a:lnTo>
                  <a:pt x="916519" y="4757976"/>
                </a:lnTo>
                <a:lnTo>
                  <a:pt x="922445" y="4757976"/>
                </a:lnTo>
                <a:lnTo>
                  <a:pt x="923631" y="4758772"/>
                </a:lnTo>
                <a:lnTo>
                  <a:pt x="924421" y="4759171"/>
                </a:lnTo>
                <a:lnTo>
                  <a:pt x="924421" y="4759569"/>
                </a:lnTo>
                <a:lnTo>
                  <a:pt x="924025" y="4760365"/>
                </a:lnTo>
                <a:lnTo>
                  <a:pt x="922050" y="4762356"/>
                </a:lnTo>
                <a:lnTo>
                  <a:pt x="919680" y="4764346"/>
                </a:lnTo>
                <a:lnTo>
                  <a:pt x="918100" y="4765541"/>
                </a:lnTo>
                <a:lnTo>
                  <a:pt x="917309" y="4766337"/>
                </a:lnTo>
                <a:lnTo>
                  <a:pt x="916914" y="4767930"/>
                </a:lnTo>
                <a:lnTo>
                  <a:pt x="917309" y="4769124"/>
                </a:lnTo>
                <a:lnTo>
                  <a:pt x="918100" y="4769920"/>
                </a:lnTo>
                <a:lnTo>
                  <a:pt x="920075" y="4770717"/>
                </a:lnTo>
                <a:lnTo>
                  <a:pt x="918494" y="4771115"/>
                </a:lnTo>
                <a:lnTo>
                  <a:pt x="917309" y="4772309"/>
                </a:lnTo>
                <a:lnTo>
                  <a:pt x="916124" y="4773504"/>
                </a:lnTo>
                <a:lnTo>
                  <a:pt x="915334" y="4775096"/>
                </a:lnTo>
                <a:lnTo>
                  <a:pt x="914149" y="4779476"/>
                </a:lnTo>
                <a:lnTo>
                  <a:pt x="912963" y="4782661"/>
                </a:lnTo>
                <a:lnTo>
                  <a:pt x="912173" y="4785050"/>
                </a:lnTo>
                <a:lnTo>
                  <a:pt x="911778" y="4784652"/>
                </a:lnTo>
                <a:lnTo>
                  <a:pt x="911383" y="4780272"/>
                </a:lnTo>
                <a:lnTo>
                  <a:pt x="910198" y="4771513"/>
                </a:lnTo>
                <a:lnTo>
                  <a:pt x="909408" y="4772707"/>
                </a:lnTo>
                <a:lnTo>
                  <a:pt x="908222" y="4773902"/>
                </a:lnTo>
                <a:lnTo>
                  <a:pt x="907037" y="4777485"/>
                </a:lnTo>
                <a:lnTo>
                  <a:pt x="904667" y="4784254"/>
                </a:lnTo>
                <a:lnTo>
                  <a:pt x="903087" y="4787041"/>
                </a:lnTo>
                <a:lnTo>
                  <a:pt x="902296" y="4787837"/>
                </a:lnTo>
                <a:lnTo>
                  <a:pt x="900716" y="4788235"/>
                </a:lnTo>
                <a:lnTo>
                  <a:pt x="899531" y="4788235"/>
                </a:lnTo>
                <a:lnTo>
                  <a:pt x="898346" y="4787837"/>
                </a:lnTo>
                <a:lnTo>
                  <a:pt x="896765" y="4787041"/>
                </a:lnTo>
                <a:lnTo>
                  <a:pt x="894790" y="4785448"/>
                </a:lnTo>
                <a:lnTo>
                  <a:pt x="895975" y="4789429"/>
                </a:lnTo>
                <a:lnTo>
                  <a:pt x="896765" y="4793013"/>
                </a:lnTo>
                <a:lnTo>
                  <a:pt x="897160" y="4795003"/>
                </a:lnTo>
                <a:lnTo>
                  <a:pt x="896765" y="4796596"/>
                </a:lnTo>
                <a:lnTo>
                  <a:pt x="895975" y="4796596"/>
                </a:lnTo>
                <a:lnTo>
                  <a:pt x="895580" y="4796596"/>
                </a:lnTo>
                <a:lnTo>
                  <a:pt x="893999" y="4796198"/>
                </a:lnTo>
                <a:lnTo>
                  <a:pt x="891234" y="4794605"/>
                </a:lnTo>
                <a:lnTo>
                  <a:pt x="890839" y="4794207"/>
                </a:lnTo>
                <a:lnTo>
                  <a:pt x="892024" y="4796198"/>
                </a:lnTo>
                <a:lnTo>
                  <a:pt x="892419" y="4797790"/>
                </a:lnTo>
                <a:lnTo>
                  <a:pt x="892419" y="4799383"/>
                </a:lnTo>
                <a:lnTo>
                  <a:pt x="891629" y="4800577"/>
                </a:lnTo>
                <a:lnTo>
                  <a:pt x="890049" y="4801772"/>
                </a:lnTo>
                <a:lnTo>
                  <a:pt x="886493" y="4804161"/>
                </a:lnTo>
                <a:lnTo>
                  <a:pt x="882542" y="4806948"/>
                </a:lnTo>
                <a:lnTo>
                  <a:pt x="880567" y="4808938"/>
                </a:lnTo>
                <a:lnTo>
                  <a:pt x="879382" y="4811327"/>
                </a:lnTo>
                <a:lnTo>
                  <a:pt x="878196" y="4814114"/>
                </a:lnTo>
                <a:lnTo>
                  <a:pt x="877801" y="4816901"/>
                </a:lnTo>
                <a:lnTo>
                  <a:pt x="878196" y="4820883"/>
                </a:lnTo>
                <a:lnTo>
                  <a:pt x="878986" y="4825262"/>
                </a:lnTo>
                <a:lnTo>
                  <a:pt x="877011" y="4823670"/>
                </a:lnTo>
                <a:lnTo>
                  <a:pt x="874641" y="4822475"/>
                </a:lnTo>
                <a:lnTo>
                  <a:pt x="873060" y="4822077"/>
                </a:lnTo>
                <a:lnTo>
                  <a:pt x="871480" y="4822077"/>
                </a:lnTo>
                <a:lnTo>
                  <a:pt x="869900" y="4822475"/>
                </a:lnTo>
                <a:lnTo>
                  <a:pt x="868714" y="4822874"/>
                </a:lnTo>
                <a:lnTo>
                  <a:pt x="867134" y="4824068"/>
                </a:lnTo>
                <a:lnTo>
                  <a:pt x="866344" y="4825262"/>
                </a:lnTo>
                <a:lnTo>
                  <a:pt x="865554" y="4827253"/>
                </a:lnTo>
                <a:lnTo>
                  <a:pt x="865159" y="4829244"/>
                </a:lnTo>
                <a:lnTo>
                  <a:pt x="864764" y="4833225"/>
                </a:lnTo>
                <a:lnTo>
                  <a:pt x="865159" y="4837605"/>
                </a:lnTo>
                <a:lnTo>
                  <a:pt x="865554" y="4839994"/>
                </a:lnTo>
                <a:lnTo>
                  <a:pt x="866344" y="4841984"/>
                </a:lnTo>
                <a:lnTo>
                  <a:pt x="868320" y="4840392"/>
                </a:lnTo>
                <a:lnTo>
                  <a:pt x="868714" y="4840392"/>
                </a:lnTo>
                <a:lnTo>
                  <a:pt x="868320" y="4841188"/>
                </a:lnTo>
                <a:lnTo>
                  <a:pt x="867134" y="4842383"/>
                </a:lnTo>
                <a:lnTo>
                  <a:pt x="865159" y="4843975"/>
                </a:lnTo>
                <a:lnTo>
                  <a:pt x="863183" y="4844771"/>
                </a:lnTo>
                <a:lnTo>
                  <a:pt x="861998" y="4844771"/>
                </a:lnTo>
                <a:lnTo>
                  <a:pt x="860418" y="4844373"/>
                </a:lnTo>
                <a:lnTo>
                  <a:pt x="858442" y="4843179"/>
                </a:lnTo>
                <a:lnTo>
                  <a:pt x="857257" y="4841984"/>
                </a:lnTo>
                <a:lnTo>
                  <a:pt x="855677" y="4845568"/>
                </a:lnTo>
                <a:lnTo>
                  <a:pt x="854492" y="4849947"/>
                </a:lnTo>
                <a:lnTo>
                  <a:pt x="851726" y="4860299"/>
                </a:lnTo>
                <a:lnTo>
                  <a:pt x="850541" y="4865475"/>
                </a:lnTo>
                <a:lnTo>
                  <a:pt x="850146" y="4870253"/>
                </a:lnTo>
                <a:lnTo>
                  <a:pt x="850146" y="4873438"/>
                </a:lnTo>
                <a:lnTo>
                  <a:pt x="850541" y="4874632"/>
                </a:lnTo>
                <a:lnTo>
                  <a:pt x="851331" y="4875428"/>
                </a:lnTo>
                <a:lnTo>
                  <a:pt x="850146" y="4877021"/>
                </a:lnTo>
                <a:lnTo>
                  <a:pt x="849751" y="4877419"/>
                </a:lnTo>
                <a:lnTo>
                  <a:pt x="849355" y="4877419"/>
                </a:lnTo>
                <a:lnTo>
                  <a:pt x="848566" y="4877021"/>
                </a:lnTo>
                <a:lnTo>
                  <a:pt x="846985" y="4875827"/>
                </a:lnTo>
                <a:lnTo>
                  <a:pt x="845800" y="4875428"/>
                </a:lnTo>
                <a:lnTo>
                  <a:pt x="845010" y="4875428"/>
                </a:lnTo>
                <a:lnTo>
                  <a:pt x="841849" y="4876623"/>
                </a:lnTo>
                <a:lnTo>
                  <a:pt x="840664" y="4878216"/>
                </a:lnTo>
                <a:lnTo>
                  <a:pt x="840269" y="4879410"/>
                </a:lnTo>
                <a:lnTo>
                  <a:pt x="840664" y="4880604"/>
                </a:lnTo>
                <a:lnTo>
                  <a:pt x="841849" y="4882993"/>
                </a:lnTo>
                <a:lnTo>
                  <a:pt x="842244" y="4884188"/>
                </a:lnTo>
                <a:lnTo>
                  <a:pt x="841849" y="4884984"/>
                </a:lnTo>
                <a:lnTo>
                  <a:pt x="841454" y="4885382"/>
                </a:lnTo>
                <a:lnTo>
                  <a:pt x="839874" y="4887373"/>
                </a:lnTo>
                <a:lnTo>
                  <a:pt x="838688" y="4888169"/>
                </a:lnTo>
                <a:lnTo>
                  <a:pt x="837898" y="4888169"/>
                </a:lnTo>
                <a:lnTo>
                  <a:pt x="837108" y="4888169"/>
                </a:lnTo>
                <a:lnTo>
                  <a:pt x="835133" y="4888169"/>
                </a:lnTo>
                <a:lnTo>
                  <a:pt x="833552" y="4888169"/>
                </a:lnTo>
                <a:lnTo>
                  <a:pt x="831972" y="4888965"/>
                </a:lnTo>
                <a:lnTo>
                  <a:pt x="830787" y="4890160"/>
                </a:lnTo>
                <a:lnTo>
                  <a:pt x="829602" y="4891354"/>
                </a:lnTo>
                <a:lnTo>
                  <a:pt x="827626" y="4894539"/>
                </a:lnTo>
                <a:lnTo>
                  <a:pt x="825256" y="4898919"/>
                </a:lnTo>
                <a:lnTo>
                  <a:pt x="823280" y="4903299"/>
                </a:lnTo>
                <a:lnTo>
                  <a:pt x="820910" y="4908076"/>
                </a:lnTo>
                <a:lnTo>
                  <a:pt x="818539" y="4913252"/>
                </a:lnTo>
                <a:lnTo>
                  <a:pt x="814589" y="4918030"/>
                </a:lnTo>
                <a:lnTo>
                  <a:pt x="812613" y="4920021"/>
                </a:lnTo>
                <a:lnTo>
                  <a:pt x="810638" y="4922808"/>
                </a:lnTo>
                <a:lnTo>
                  <a:pt x="810638" y="4919622"/>
                </a:lnTo>
                <a:lnTo>
                  <a:pt x="811033" y="4917632"/>
                </a:lnTo>
                <a:lnTo>
                  <a:pt x="812218" y="4915243"/>
                </a:lnTo>
                <a:lnTo>
                  <a:pt x="812613" y="4914048"/>
                </a:lnTo>
                <a:lnTo>
                  <a:pt x="812613" y="4912854"/>
                </a:lnTo>
                <a:lnTo>
                  <a:pt x="811823" y="4911261"/>
                </a:lnTo>
                <a:lnTo>
                  <a:pt x="810638" y="4909271"/>
                </a:lnTo>
                <a:lnTo>
                  <a:pt x="809057" y="4914048"/>
                </a:lnTo>
                <a:lnTo>
                  <a:pt x="807477" y="4917234"/>
                </a:lnTo>
                <a:lnTo>
                  <a:pt x="805897" y="4919224"/>
                </a:lnTo>
                <a:lnTo>
                  <a:pt x="803921" y="4920419"/>
                </a:lnTo>
                <a:lnTo>
                  <a:pt x="798390" y="4922409"/>
                </a:lnTo>
                <a:lnTo>
                  <a:pt x="795230" y="4923604"/>
                </a:lnTo>
                <a:lnTo>
                  <a:pt x="791674" y="4925993"/>
                </a:lnTo>
                <a:lnTo>
                  <a:pt x="789303" y="4923604"/>
                </a:lnTo>
                <a:lnTo>
                  <a:pt x="786933" y="4920419"/>
                </a:lnTo>
                <a:lnTo>
                  <a:pt x="781797" y="4913650"/>
                </a:lnTo>
                <a:lnTo>
                  <a:pt x="779427" y="4910465"/>
                </a:lnTo>
                <a:lnTo>
                  <a:pt x="777451" y="4908474"/>
                </a:lnTo>
                <a:lnTo>
                  <a:pt x="776266" y="4908076"/>
                </a:lnTo>
                <a:lnTo>
                  <a:pt x="775081" y="4908076"/>
                </a:lnTo>
                <a:lnTo>
                  <a:pt x="773896" y="4908076"/>
                </a:lnTo>
                <a:lnTo>
                  <a:pt x="772710" y="4909271"/>
                </a:lnTo>
                <a:lnTo>
                  <a:pt x="771920" y="4910067"/>
                </a:lnTo>
                <a:lnTo>
                  <a:pt x="771525" y="4910067"/>
                </a:lnTo>
                <a:lnTo>
                  <a:pt x="771525" y="4908873"/>
                </a:lnTo>
                <a:lnTo>
                  <a:pt x="771525" y="4907280"/>
                </a:lnTo>
                <a:lnTo>
                  <a:pt x="773500" y="4893743"/>
                </a:lnTo>
                <a:lnTo>
                  <a:pt x="775476" y="4885780"/>
                </a:lnTo>
                <a:lnTo>
                  <a:pt x="776266" y="4877419"/>
                </a:lnTo>
                <a:lnTo>
                  <a:pt x="776661" y="4870651"/>
                </a:lnTo>
                <a:lnTo>
                  <a:pt x="776661" y="4867466"/>
                </a:lnTo>
                <a:lnTo>
                  <a:pt x="776266" y="4865475"/>
                </a:lnTo>
                <a:lnTo>
                  <a:pt x="779427" y="4866271"/>
                </a:lnTo>
                <a:lnTo>
                  <a:pt x="782192" y="4866669"/>
                </a:lnTo>
                <a:lnTo>
                  <a:pt x="784562" y="4866669"/>
                </a:lnTo>
                <a:lnTo>
                  <a:pt x="786538" y="4865873"/>
                </a:lnTo>
                <a:lnTo>
                  <a:pt x="788118" y="4865077"/>
                </a:lnTo>
                <a:lnTo>
                  <a:pt x="789303" y="4863882"/>
                </a:lnTo>
                <a:lnTo>
                  <a:pt x="790489" y="4862290"/>
                </a:lnTo>
                <a:lnTo>
                  <a:pt x="791674" y="4859901"/>
                </a:lnTo>
                <a:lnTo>
                  <a:pt x="792859" y="4856318"/>
                </a:lnTo>
                <a:lnTo>
                  <a:pt x="794044" y="4851938"/>
                </a:lnTo>
                <a:lnTo>
                  <a:pt x="795625" y="4848355"/>
                </a:lnTo>
                <a:lnTo>
                  <a:pt x="796415" y="4846762"/>
                </a:lnTo>
                <a:lnTo>
                  <a:pt x="797600" y="4845568"/>
                </a:lnTo>
                <a:lnTo>
                  <a:pt x="797205" y="4845568"/>
                </a:lnTo>
                <a:lnTo>
                  <a:pt x="796415" y="4845568"/>
                </a:lnTo>
                <a:lnTo>
                  <a:pt x="795230" y="4846364"/>
                </a:lnTo>
                <a:lnTo>
                  <a:pt x="794835" y="4847558"/>
                </a:lnTo>
                <a:lnTo>
                  <a:pt x="794835" y="4848753"/>
                </a:lnTo>
                <a:lnTo>
                  <a:pt x="794440" y="4845966"/>
                </a:lnTo>
                <a:lnTo>
                  <a:pt x="794044" y="4843179"/>
                </a:lnTo>
                <a:lnTo>
                  <a:pt x="794835" y="4840790"/>
                </a:lnTo>
                <a:lnTo>
                  <a:pt x="795625" y="4838799"/>
                </a:lnTo>
                <a:lnTo>
                  <a:pt x="796810" y="4836809"/>
                </a:lnTo>
                <a:lnTo>
                  <a:pt x="798390" y="4834818"/>
                </a:lnTo>
                <a:lnTo>
                  <a:pt x="800761" y="4832827"/>
                </a:lnTo>
                <a:lnTo>
                  <a:pt x="802736" y="4831633"/>
                </a:lnTo>
                <a:lnTo>
                  <a:pt x="807082" y="4828846"/>
                </a:lnTo>
                <a:lnTo>
                  <a:pt x="811823" y="4826059"/>
                </a:lnTo>
                <a:lnTo>
                  <a:pt x="816169" y="4824068"/>
                </a:lnTo>
                <a:lnTo>
                  <a:pt x="819725" y="4822077"/>
                </a:lnTo>
                <a:lnTo>
                  <a:pt x="820910" y="4821281"/>
                </a:lnTo>
                <a:lnTo>
                  <a:pt x="821700" y="4820485"/>
                </a:lnTo>
                <a:lnTo>
                  <a:pt x="821700" y="4819688"/>
                </a:lnTo>
                <a:lnTo>
                  <a:pt x="821305" y="4818494"/>
                </a:lnTo>
                <a:lnTo>
                  <a:pt x="820120" y="4817300"/>
                </a:lnTo>
                <a:lnTo>
                  <a:pt x="819329" y="4816503"/>
                </a:lnTo>
                <a:lnTo>
                  <a:pt x="818144" y="4815707"/>
                </a:lnTo>
                <a:lnTo>
                  <a:pt x="816564" y="4815309"/>
                </a:lnTo>
                <a:lnTo>
                  <a:pt x="816564" y="4813716"/>
                </a:lnTo>
                <a:lnTo>
                  <a:pt x="816564" y="4812920"/>
                </a:lnTo>
                <a:lnTo>
                  <a:pt x="817749" y="4811725"/>
                </a:lnTo>
                <a:lnTo>
                  <a:pt x="818934" y="4810929"/>
                </a:lnTo>
                <a:lnTo>
                  <a:pt x="821305" y="4808938"/>
                </a:lnTo>
                <a:lnTo>
                  <a:pt x="824465" y="4808142"/>
                </a:lnTo>
                <a:lnTo>
                  <a:pt x="828416" y="4807744"/>
                </a:lnTo>
                <a:lnTo>
                  <a:pt x="831577" y="4808142"/>
                </a:lnTo>
                <a:lnTo>
                  <a:pt x="832762" y="4808938"/>
                </a:lnTo>
                <a:lnTo>
                  <a:pt x="834342" y="4810133"/>
                </a:lnTo>
                <a:lnTo>
                  <a:pt x="835133" y="4810929"/>
                </a:lnTo>
                <a:lnTo>
                  <a:pt x="835528" y="4812124"/>
                </a:lnTo>
                <a:lnTo>
                  <a:pt x="837108" y="4812124"/>
                </a:lnTo>
                <a:lnTo>
                  <a:pt x="837898" y="4811725"/>
                </a:lnTo>
                <a:lnTo>
                  <a:pt x="838293" y="4811725"/>
                </a:lnTo>
                <a:lnTo>
                  <a:pt x="838293" y="4810929"/>
                </a:lnTo>
                <a:lnTo>
                  <a:pt x="837898" y="4808938"/>
                </a:lnTo>
                <a:lnTo>
                  <a:pt x="836713" y="4807346"/>
                </a:lnTo>
                <a:lnTo>
                  <a:pt x="835528" y="4805355"/>
                </a:lnTo>
                <a:lnTo>
                  <a:pt x="835133" y="4804559"/>
                </a:lnTo>
                <a:lnTo>
                  <a:pt x="834738" y="4803763"/>
                </a:lnTo>
                <a:lnTo>
                  <a:pt x="835133" y="4802966"/>
                </a:lnTo>
                <a:lnTo>
                  <a:pt x="835528" y="4802568"/>
                </a:lnTo>
                <a:lnTo>
                  <a:pt x="836713" y="4802170"/>
                </a:lnTo>
                <a:lnTo>
                  <a:pt x="838293" y="4802170"/>
                </a:lnTo>
                <a:lnTo>
                  <a:pt x="837898" y="4800179"/>
                </a:lnTo>
                <a:lnTo>
                  <a:pt x="837503" y="4799383"/>
                </a:lnTo>
                <a:lnTo>
                  <a:pt x="836713" y="4799383"/>
                </a:lnTo>
                <a:lnTo>
                  <a:pt x="836318" y="4799383"/>
                </a:lnTo>
                <a:lnTo>
                  <a:pt x="834738" y="4800179"/>
                </a:lnTo>
                <a:lnTo>
                  <a:pt x="833157" y="4802568"/>
                </a:lnTo>
                <a:lnTo>
                  <a:pt x="831577" y="4804161"/>
                </a:lnTo>
                <a:lnTo>
                  <a:pt x="830787" y="4804559"/>
                </a:lnTo>
                <a:lnTo>
                  <a:pt x="829997" y="4804957"/>
                </a:lnTo>
                <a:lnTo>
                  <a:pt x="828811" y="4804957"/>
                </a:lnTo>
                <a:lnTo>
                  <a:pt x="828021" y="4804559"/>
                </a:lnTo>
                <a:lnTo>
                  <a:pt x="827231" y="4803364"/>
                </a:lnTo>
                <a:lnTo>
                  <a:pt x="826046" y="4802170"/>
                </a:lnTo>
                <a:lnTo>
                  <a:pt x="830787" y="4797790"/>
                </a:lnTo>
                <a:lnTo>
                  <a:pt x="835528" y="4794207"/>
                </a:lnTo>
                <a:lnTo>
                  <a:pt x="843429" y="4786642"/>
                </a:lnTo>
                <a:lnTo>
                  <a:pt x="847380" y="4783059"/>
                </a:lnTo>
                <a:lnTo>
                  <a:pt x="852911" y="4780272"/>
                </a:lnTo>
                <a:lnTo>
                  <a:pt x="858838" y="4777485"/>
                </a:lnTo>
                <a:lnTo>
                  <a:pt x="866344" y="4774698"/>
                </a:lnTo>
                <a:lnTo>
                  <a:pt x="867529" y="4774698"/>
                </a:lnTo>
                <a:lnTo>
                  <a:pt x="868320" y="4774300"/>
                </a:lnTo>
                <a:lnTo>
                  <a:pt x="868714" y="4773902"/>
                </a:lnTo>
                <a:lnTo>
                  <a:pt x="869110" y="4773106"/>
                </a:lnTo>
                <a:lnTo>
                  <a:pt x="868714" y="4771513"/>
                </a:lnTo>
                <a:lnTo>
                  <a:pt x="867529" y="4769522"/>
                </a:lnTo>
                <a:lnTo>
                  <a:pt x="867134" y="4767930"/>
                </a:lnTo>
                <a:lnTo>
                  <a:pt x="866739" y="4765143"/>
                </a:lnTo>
                <a:lnTo>
                  <a:pt x="867134" y="4764346"/>
                </a:lnTo>
                <a:lnTo>
                  <a:pt x="867529" y="4763550"/>
                </a:lnTo>
                <a:lnTo>
                  <a:pt x="868714" y="4762356"/>
                </a:lnTo>
                <a:lnTo>
                  <a:pt x="869900" y="4761559"/>
                </a:lnTo>
                <a:lnTo>
                  <a:pt x="872665" y="4763152"/>
                </a:lnTo>
                <a:lnTo>
                  <a:pt x="874641" y="4763948"/>
                </a:lnTo>
                <a:lnTo>
                  <a:pt x="876221" y="4764346"/>
                </a:lnTo>
                <a:lnTo>
                  <a:pt x="877801" y="4764346"/>
                </a:lnTo>
                <a:lnTo>
                  <a:pt x="878986" y="4763948"/>
                </a:lnTo>
                <a:lnTo>
                  <a:pt x="879777" y="4763152"/>
                </a:lnTo>
                <a:lnTo>
                  <a:pt x="880962" y="4761559"/>
                </a:lnTo>
                <a:lnTo>
                  <a:pt x="882147" y="4759967"/>
                </a:lnTo>
                <a:lnTo>
                  <a:pt x="882937" y="4759171"/>
                </a:lnTo>
                <a:lnTo>
                  <a:pt x="883727" y="4758772"/>
                </a:lnTo>
                <a:lnTo>
                  <a:pt x="885308" y="4758772"/>
                </a:lnTo>
                <a:lnTo>
                  <a:pt x="886888" y="4759171"/>
                </a:lnTo>
                <a:lnTo>
                  <a:pt x="888864" y="4759967"/>
                </a:lnTo>
                <a:lnTo>
                  <a:pt x="891629" y="4761559"/>
                </a:lnTo>
                <a:lnTo>
                  <a:pt x="893209" y="4760763"/>
                </a:lnTo>
                <a:lnTo>
                  <a:pt x="894790" y="4759967"/>
                </a:lnTo>
                <a:lnTo>
                  <a:pt x="895975" y="4758772"/>
                </a:lnTo>
                <a:lnTo>
                  <a:pt x="896765" y="4758772"/>
                </a:lnTo>
                <a:lnTo>
                  <a:pt x="897950" y="4757976"/>
                </a:lnTo>
                <a:lnTo>
                  <a:pt x="897555" y="4757180"/>
                </a:lnTo>
                <a:lnTo>
                  <a:pt x="897160" y="4756384"/>
                </a:lnTo>
                <a:lnTo>
                  <a:pt x="896765" y="4755985"/>
                </a:lnTo>
                <a:lnTo>
                  <a:pt x="896370" y="4755985"/>
                </a:lnTo>
                <a:lnTo>
                  <a:pt x="894790" y="4755985"/>
                </a:lnTo>
                <a:lnTo>
                  <a:pt x="892814" y="4756782"/>
                </a:lnTo>
                <a:lnTo>
                  <a:pt x="890839" y="4757578"/>
                </a:lnTo>
                <a:lnTo>
                  <a:pt x="888864" y="4757578"/>
                </a:lnTo>
                <a:lnTo>
                  <a:pt x="888073" y="4757578"/>
                </a:lnTo>
                <a:lnTo>
                  <a:pt x="887283" y="4757180"/>
                </a:lnTo>
                <a:lnTo>
                  <a:pt x="886493" y="4755985"/>
                </a:lnTo>
                <a:lnTo>
                  <a:pt x="885703" y="4754791"/>
                </a:lnTo>
                <a:lnTo>
                  <a:pt x="888073" y="4752402"/>
                </a:lnTo>
                <a:lnTo>
                  <a:pt x="889654" y="4750809"/>
                </a:lnTo>
                <a:lnTo>
                  <a:pt x="890839" y="4748421"/>
                </a:lnTo>
                <a:lnTo>
                  <a:pt x="891629" y="4746828"/>
                </a:lnTo>
                <a:lnTo>
                  <a:pt x="891629" y="4746430"/>
                </a:lnTo>
                <a:lnTo>
                  <a:pt x="891234" y="4745634"/>
                </a:lnTo>
                <a:lnTo>
                  <a:pt x="890444" y="4745235"/>
                </a:lnTo>
                <a:lnTo>
                  <a:pt x="889258" y="4744837"/>
                </a:lnTo>
                <a:lnTo>
                  <a:pt x="885703" y="4744837"/>
                </a:lnTo>
                <a:lnTo>
                  <a:pt x="886493" y="4744041"/>
                </a:lnTo>
                <a:lnTo>
                  <a:pt x="887283" y="4743245"/>
                </a:lnTo>
                <a:lnTo>
                  <a:pt x="890049" y="4742847"/>
                </a:lnTo>
                <a:lnTo>
                  <a:pt x="896370" y="4742448"/>
                </a:lnTo>
                <a:lnTo>
                  <a:pt x="899531" y="4742050"/>
                </a:lnTo>
                <a:lnTo>
                  <a:pt x="901111" y="4741652"/>
                </a:lnTo>
                <a:lnTo>
                  <a:pt x="903087" y="4740856"/>
                </a:lnTo>
                <a:lnTo>
                  <a:pt x="904271" y="4739661"/>
                </a:lnTo>
                <a:lnTo>
                  <a:pt x="905457" y="4738467"/>
                </a:lnTo>
                <a:lnTo>
                  <a:pt x="906247" y="4736874"/>
                </a:lnTo>
                <a:lnTo>
                  <a:pt x="907037" y="4734884"/>
                </a:lnTo>
                <a:lnTo>
                  <a:pt x="901506" y="4735282"/>
                </a:lnTo>
                <a:lnTo>
                  <a:pt x="899926" y="4734884"/>
                </a:lnTo>
                <a:lnTo>
                  <a:pt x="899531" y="4734884"/>
                </a:lnTo>
                <a:lnTo>
                  <a:pt x="899531" y="4734486"/>
                </a:lnTo>
                <a:lnTo>
                  <a:pt x="899926" y="4732893"/>
                </a:lnTo>
                <a:lnTo>
                  <a:pt x="901506" y="4730902"/>
                </a:lnTo>
                <a:lnTo>
                  <a:pt x="907037" y="4724930"/>
                </a:lnTo>
                <a:lnTo>
                  <a:pt x="907827" y="4724532"/>
                </a:lnTo>
                <a:lnTo>
                  <a:pt x="908222" y="4724930"/>
                </a:lnTo>
                <a:lnTo>
                  <a:pt x="908618" y="4727319"/>
                </a:lnTo>
                <a:lnTo>
                  <a:pt x="908222" y="4729708"/>
                </a:lnTo>
                <a:lnTo>
                  <a:pt x="907827" y="4730902"/>
                </a:lnTo>
                <a:lnTo>
                  <a:pt x="907037" y="4731300"/>
                </a:lnTo>
                <a:lnTo>
                  <a:pt x="909408" y="4730504"/>
                </a:lnTo>
                <a:lnTo>
                  <a:pt x="911383" y="4729708"/>
                </a:lnTo>
                <a:lnTo>
                  <a:pt x="912963" y="4728513"/>
                </a:lnTo>
                <a:lnTo>
                  <a:pt x="914544" y="4726921"/>
                </a:lnTo>
                <a:lnTo>
                  <a:pt x="915729" y="4724930"/>
                </a:lnTo>
                <a:lnTo>
                  <a:pt x="916519" y="4722939"/>
                </a:lnTo>
                <a:lnTo>
                  <a:pt x="918100" y="4718560"/>
                </a:lnTo>
                <a:lnTo>
                  <a:pt x="920075" y="4712986"/>
                </a:lnTo>
                <a:lnTo>
                  <a:pt x="920865" y="4707412"/>
                </a:lnTo>
                <a:lnTo>
                  <a:pt x="922840" y="4694671"/>
                </a:lnTo>
                <a:lnTo>
                  <a:pt x="924025" y="4694671"/>
                </a:lnTo>
                <a:lnTo>
                  <a:pt x="924421" y="4695468"/>
                </a:lnTo>
                <a:lnTo>
                  <a:pt x="924816" y="4695866"/>
                </a:lnTo>
                <a:lnTo>
                  <a:pt x="924816" y="4696264"/>
                </a:lnTo>
                <a:lnTo>
                  <a:pt x="924025" y="4697458"/>
                </a:lnTo>
                <a:lnTo>
                  <a:pt x="922840" y="4697856"/>
                </a:lnTo>
                <a:lnTo>
                  <a:pt x="923235" y="4699449"/>
                </a:lnTo>
                <a:lnTo>
                  <a:pt x="923631" y="4700245"/>
                </a:lnTo>
                <a:lnTo>
                  <a:pt x="924025" y="4700643"/>
                </a:lnTo>
                <a:lnTo>
                  <a:pt x="924421" y="4700643"/>
                </a:lnTo>
                <a:lnTo>
                  <a:pt x="926001" y="4700245"/>
                </a:lnTo>
                <a:lnTo>
                  <a:pt x="927976" y="4699051"/>
                </a:lnTo>
                <a:lnTo>
                  <a:pt x="931927" y="4695866"/>
                </a:lnTo>
                <a:lnTo>
                  <a:pt x="933507" y="4694671"/>
                </a:lnTo>
                <a:lnTo>
                  <a:pt x="935088" y="4694671"/>
                </a:lnTo>
                <a:lnTo>
                  <a:pt x="931532" y="4691884"/>
                </a:lnTo>
                <a:lnTo>
                  <a:pt x="930742" y="4691088"/>
                </a:lnTo>
                <a:lnTo>
                  <a:pt x="930347" y="4690292"/>
                </a:lnTo>
                <a:lnTo>
                  <a:pt x="930347" y="4688699"/>
                </a:lnTo>
                <a:lnTo>
                  <a:pt x="930742" y="4687903"/>
                </a:lnTo>
                <a:lnTo>
                  <a:pt x="932322" y="4686708"/>
                </a:lnTo>
                <a:lnTo>
                  <a:pt x="937853" y="4683125"/>
                </a:lnTo>
                <a:lnTo>
                  <a:pt x="939829" y="4680736"/>
                </a:lnTo>
                <a:lnTo>
                  <a:pt x="941014" y="4679144"/>
                </a:lnTo>
                <a:lnTo>
                  <a:pt x="941409" y="4677551"/>
                </a:lnTo>
                <a:close/>
                <a:moveTo>
                  <a:pt x="1577291" y="4659293"/>
                </a:moveTo>
                <a:lnTo>
                  <a:pt x="1580044" y="4659293"/>
                </a:lnTo>
                <a:lnTo>
                  <a:pt x="1583189" y="4659692"/>
                </a:lnTo>
                <a:lnTo>
                  <a:pt x="1587122" y="4660490"/>
                </a:lnTo>
                <a:lnTo>
                  <a:pt x="1588301" y="4663683"/>
                </a:lnTo>
                <a:lnTo>
                  <a:pt x="1588695" y="4667276"/>
                </a:lnTo>
                <a:lnTo>
                  <a:pt x="1589088" y="4670070"/>
                </a:lnTo>
                <a:lnTo>
                  <a:pt x="1589088" y="4672864"/>
                </a:lnTo>
                <a:lnTo>
                  <a:pt x="1588695" y="4678052"/>
                </a:lnTo>
                <a:lnTo>
                  <a:pt x="1587515" y="4683640"/>
                </a:lnTo>
                <a:lnTo>
                  <a:pt x="1586729" y="4688430"/>
                </a:lnTo>
                <a:lnTo>
                  <a:pt x="1585942" y="4694417"/>
                </a:lnTo>
                <a:lnTo>
                  <a:pt x="1585942" y="4697211"/>
                </a:lnTo>
                <a:lnTo>
                  <a:pt x="1585942" y="4700804"/>
                </a:lnTo>
                <a:lnTo>
                  <a:pt x="1586335" y="4703997"/>
                </a:lnTo>
                <a:lnTo>
                  <a:pt x="1587122" y="4707988"/>
                </a:lnTo>
                <a:lnTo>
                  <a:pt x="1584762" y="4707589"/>
                </a:lnTo>
                <a:lnTo>
                  <a:pt x="1583189" y="4707988"/>
                </a:lnTo>
                <a:lnTo>
                  <a:pt x="1581616" y="4708387"/>
                </a:lnTo>
                <a:lnTo>
                  <a:pt x="1580437" y="4708786"/>
                </a:lnTo>
                <a:lnTo>
                  <a:pt x="1579257" y="4709984"/>
                </a:lnTo>
                <a:lnTo>
                  <a:pt x="1578471" y="4710782"/>
                </a:lnTo>
                <a:lnTo>
                  <a:pt x="1577291" y="4713576"/>
                </a:lnTo>
                <a:lnTo>
                  <a:pt x="1576111" y="4716769"/>
                </a:lnTo>
                <a:lnTo>
                  <a:pt x="1575325" y="4719563"/>
                </a:lnTo>
                <a:lnTo>
                  <a:pt x="1574932" y="4722357"/>
                </a:lnTo>
                <a:lnTo>
                  <a:pt x="1574539" y="4724752"/>
                </a:lnTo>
                <a:lnTo>
                  <a:pt x="1572179" y="4731138"/>
                </a:lnTo>
                <a:lnTo>
                  <a:pt x="1570213" y="4735928"/>
                </a:lnTo>
                <a:lnTo>
                  <a:pt x="1568640" y="4740718"/>
                </a:lnTo>
                <a:lnTo>
                  <a:pt x="1566674" y="4746705"/>
                </a:lnTo>
                <a:lnTo>
                  <a:pt x="1565494" y="4752692"/>
                </a:lnTo>
                <a:lnTo>
                  <a:pt x="1565101" y="4759078"/>
                </a:lnTo>
                <a:lnTo>
                  <a:pt x="1565101" y="4761872"/>
                </a:lnTo>
                <a:lnTo>
                  <a:pt x="1565494" y="4764666"/>
                </a:lnTo>
                <a:lnTo>
                  <a:pt x="1568640" y="4770654"/>
                </a:lnTo>
                <a:lnTo>
                  <a:pt x="1570607" y="4775044"/>
                </a:lnTo>
                <a:lnTo>
                  <a:pt x="1571393" y="4777040"/>
                </a:lnTo>
                <a:lnTo>
                  <a:pt x="1571786" y="4778237"/>
                </a:lnTo>
                <a:lnTo>
                  <a:pt x="1571000" y="4784624"/>
                </a:lnTo>
                <a:lnTo>
                  <a:pt x="1569819" y="4791409"/>
                </a:lnTo>
                <a:lnTo>
                  <a:pt x="1567460" y="4798993"/>
                </a:lnTo>
                <a:lnTo>
                  <a:pt x="1565101" y="4806177"/>
                </a:lnTo>
                <a:lnTo>
                  <a:pt x="1561168" y="4817353"/>
                </a:lnTo>
                <a:lnTo>
                  <a:pt x="1559202" y="4822143"/>
                </a:lnTo>
                <a:lnTo>
                  <a:pt x="1558809" y="4822941"/>
                </a:lnTo>
                <a:lnTo>
                  <a:pt x="1558809" y="4824139"/>
                </a:lnTo>
                <a:lnTo>
                  <a:pt x="1559202" y="4826134"/>
                </a:lnTo>
                <a:lnTo>
                  <a:pt x="1559989" y="4828928"/>
                </a:lnTo>
                <a:lnTo>
                  <a:pt x="1559989" y="4830525"/>
                </a:lnTo>
                <a:lnTo>
                  <a:pt x="1559202" y="4832122"/>
                </a:lnTo>
                <a:lnTo>
                  <a:pt x="1558416" y="4832521"/>
                </a:lnTo>
                <a:lnTo>
                  <a:pt x="1557629" y="4832521"/>
                </a:lnTo>
                <a:lnTo>
                  <a:pt x="1554877" y="4832122"/>
                </a:lnTo>
                <a:lnTo>
                  <a:pt x="1551731" y="4831722"/>
                </a:lnTo>
                <a:lnTo>
                  <a:pt x="1550551" y="4831722"/>
                </a:lnTo>
                <a:lnTo>
                  <a:pt x="1549765" y="4832122"/>
                </a:lnTo>
                <a:lnTo>
                  <a:pt x="1550158" y="4833319"/>
                </a:lnTo>
                <a:lnTo>
                  <a:pt x="1552124" y="4836512"/>
                </a:lnTo>
                <a:lnTo>
                  <a:pt x="1553304" y="4839705"/>
                </a:lnTo>
                <a:lnTo>
                  <a:pt x="1553304" y="4840903"/>
                </a:lnTo>
                <a:lnTo>
                  <a:pt x="1553304" y="4842100"/>
                </a:lnTo>
                <a:lnTo>
                  <a:pt x="1552124" y="4842898"/>
                </a:lnTo>
                <a:lnTo>
                  <a:pt x="1550551" y="4842898"/>
                </a:lnTo>
                <a:lnTo>
                  <a:pt x="1547012" y="4842100"/>
                </a:lnTo>
                <a:lnTo>
                  <a:pt x="1543473" y="4841302"/>
                </a:lnTo>
                <a:lnTo>
                  <a:pt x="1541507" y="4841302"/>
                </a:lnTo>
                <a:lnTo>
                  <a:pt x="1540327" y="4842100"/>
                </a:lnTo>
                <a:lnTo>
                  <a:pt x="1539540" y="4844495"/>
                </a:lnTo>
                <a:lnTo>
                  <a:pt x="1538361" y="4847688"/>
                </a:lnTo>
                <a:lnTo>
                  <a:pt x="1537181" y="4851680"/>
                </a:lnTo>
                <a:lnTo>
                  <a:pt x="1535608" y="4856469"/>
                </a:lnTo>
                <a:lnTo>
                  <a:pt x="1532856" y="4861259"/>
                </a:lnTo>
                <a:lnTo>
                  <a:pt x="1531283" y="4863255"/>
                </a:lnTo>
                <a:lnTo>
                  <a:pt x="1529710" y="4865250"/>
                </a:lnTo>
                <a:lnTo>
                  <a:pt x="1527351" y="4866448"/>
                </a:lnTo>
                <a:lnTo>
                  <a:pt x="1524598" y="4867645"/>
                </a:lnTo>
                <a:lnTo>
                  <a:pt x="1521845" y="4868444"/>
                </a:lnTo>
                <a:lnTo>
                  <a:pt x="1519093" y="4868843"/>
                </a:lnTo>
                <a:lnTo>
                  <a:pt x="1516340" y="4868843"/>
                </a:lnTo>
                <a:lnTo>
                  <a:pt x="1514374" y="4868444"/>
                </a:lnTo>
                <a:lnTo>
                  <a:pt x="1512408" y="4867645"/>
                </a:lnTo>
                <a:lnTo>
                  <a:pt x="1510835" y="4866448"/>
                </a:lnTo>
                <a:lnTo>
                  <a:pt x="1506902" y="4864452"/>
                </a:lnTo>
                <a:lnTo>
                  <a:pt x="1505329" y="4863255"/>
                </a:lnTo>
                <a:lnTo>
                  <a:pt x="1503363" y="4862456"/>
                </a:lnTo>
                <a:lnTo>
                  <a:pt x="1503756" y="4861259"/>
                </a:lnTo>
                <a:lnTo>
                  <a:pt x="1504543" y="4859263"/>
                </a:lnTo>
                <a:lnTo>
                  <a:pt x="1504936" y="4855671"/>
                </a:lnTo>
                <a:lnTo>
                  <a:pt x="1504936" y="4851280"/>
                </a:lnTo>
                <a:lnTo>
                  <a:pt x="1504936" y="4847289"/>
                </a:lnTo>
                <a:lnTo>
                  <a:pt x="1504543" y="4842100"/>
                </a:lnTo>
                <a:lnTo>
                  <a:pt x="1504543" y="4837710"/>
                </a:lnTo>
                <a:lnTo>
                  <a:pt x="1505329" y="4832920"/>
                </a:lnTo>
                <a:lnTo>
                  <a:pt x="1506116" y="4828928"/>
                </a:lnTo>
                <a:lnTo>
                  <a:pt x="1507295" y="4828928"/>
                </a:lnTo>
                <a:lnTo>
                  <a:pt x="1509655" y="4828928"/>
                </a:lnTo>
                <a:lnTo>
                  <a:pt x="1511621" y="4828928"/>
                </a:lnTo>
                <a:lnTo>
                  <a:pt x="1512408" y="4828928"/>
                </a:lnTo>
                <a:lnTo>
                  <a:pt x="1513981" y="4816555"/>
                </a:lnTo>
                <a:lnTo>
                  <a:pt x="1514374" y="4810169"/>
                </a:lnTo>
                <a:lnTo>
                  <a:pt x="1514767" y="4803383"/>
                </a:lnTo>
                <a:lnTo>
                  <a:pt x="1514767" y="4796199"/>
                </a:lnTo>
                <a:lnTo>
                  <a:pt x="1514374" y="4789014"/>
                </a:lnTo>
                <a:lnTo>
                  <a:pt x="1513587" y="4781830"/>
                </a:lnTo>
                <a:lnTo>
                  <a:pt x="1512408" y="4774645"/>
                </a:lnTo>
                <a:lnTo>
                  <a:pt x="1511621" y="4771851"/>
                </a:lnTo>
                <a:lnTo>
                  <a:pt x="1510441" y="4769057"/>
                </a:lnTo>
                <a:lnTo>
                  <a:pt x="1506509" y="4763070"/>
                </a:lnTo>
                <a:lnTo>
                  <a:pt x="1504936" y="4759877"/>
                </a:lnTo>
                <a:lnTo>
                  <a:pt x="1503756" y="4755885"/>
                </a:lnTo>
                <a:lnTo>
                  <a:pt x="1503363" y="4752293"/>
                </a:lnTo>
                <a:lnTo>
                  <a:pt x="1503363" y="4747902"/>
                </a:lnTo>
                <a:lnTo>
                  <a:pt x="1503756" y="4745907"/>
                </a:lnTo>
                <a:lnTo>
                  <a:pt x="1504936" y="4744310"/>
                </a:lnTo>
                <a:lnTo>
                  <a:pt x="1506509" y="4742314"/>
                </a:lnTo>
                <a:lnTo>
                  <a:pt x="1507688" y="4739920"/>
                </a:lnTo>
                <a:lnTo>
                  <a:pt x="1508082" y="4737924"/>
                </a:lnTo>
                <a:lnTo>
                  <a:pt x="1508082" y="4737126"/>
                </a:lnTo>
                <a:lnTo>
                  <a:pt x="1507688" y="4735928"/>
                </a:lnTo>
                <a:lnTo>
                  <a:pt x="1507295" y="4735130"/>
                </a:lnTo>
                <a:lnTo>
                  <a:pt x="1506509" y="4733932"/>
                </a:lnTo>
                <a:lnTo>
                  <a:pt x="1503363" y="4731138"/>
                </a:lnTo>
                <a:lnTo>
                  <a:pt x="1508475" y="4729941"/>
                </a:lnTo>
                <a:lnTo>
                  <a:pt x="1509655" y="4729542"/>
                </a:lnTo>
                <a:lnTo>
                  <a:pt x="1509655" y="4728344"/>
                </a:lnTo>
                <a:lnTo>
                  <a:pt x="1510048" y="4727147"/>
                </a:lnTo>
                <a:lnTo>
                  <a:pt x="1510048" y="4725151"/>
                </a:lnTo>
                <a:lnTo>
                  <a:pt x="1510835" y="4721958"/>
                </a:lnTo>
                <a:lnTo>
                  <a:pt x="1512408" y="4717967"/>
                </a:lnTo>
                <a:lnTo>
                  <a:pt x="1513194" y="4717568"/>
                </a:lnTo>
                <a:lnTo>
                  <a:pt x="1513981" y="4717168"/>
                </a:lnTo>
                <a:lnTo>
                  <a:pt x="1516733" y="4716370"/>
                </a:lnTo>
                <a:lnTo>
                  <a:pt x="1520272" y="4715572"/>
                </a:lnTo>
                <a:lnTo>
                  <a:pt x="1521845" y="4714374"/>
                </a:lnTo>
                <a:lnTo>
                  <a:pt x="1523025" y="4712379"/>
                </a:lnTo>
                <a:lnTo>
                  <a:pt x="1524204" y="4710383"/>
                </a:lnTo>
                <a:lnTo>
                  <a:pt x="1526170" y="4704795"/>
                </a:lnTo>
                <a:lnTo>
                  <a:pt x="1527351" y="4700404"/>
                </a:lnTo>
                <a:lnTo>
                  <a:pt x="1527743" y="4698808"/>
                </a:lnTo>
                <a:lnTo>
                  <a:pt x="1528137" y="4697610"/>
                </a:lnTo>
                <a:lnTo>
                  <a:pt x="1529316" y="4696812"/>
                </a:lnTo>
                <a:lnTo>
                  <a:pt x="1530890" y="4696413"/>
                </a:lnTo>
                <a:lnTo>
                  <a:pt x="1534822" y="4696014"/>
                </a:lnTo>
                <a:lnTo>
                  <a:pt x="1537968" y="4695615"/>
                </a:lnTo>
                <a:lnTo>
                  <a:pt x="1539540" y="4695216"/>
                </a:lnTo>
                <a:lnTo>
                  <a:pt x="1540327" y="4694417"/>
                </a:lnTo>
                <a:lnTo>
                  <a:pt x="1541900" y="4692022"/>
                </a:lnTo>
                <a:lnTo>
                  <a:pt x="1542293" y="4690426"/>
                </a:lnTo>
                <a:lnTo>
                  <a:pt x="1542293" y="4688829"/>
                </a:lnTo>
                <a:lnTo>
                  <a:pt x="1541507" y="4687632"/>
                </a:lnTo>
                <a:lnTo>
                  <a:pt x="1541113" y="4687233"/>
                </a:lnTo>
                <a:lnTo>
                  <a:pt x="1543866" y="4687632"/>
                </a:lnTo>
                <a:lnTo>
                  <a:pt x="1545439" y="4687632"/>
                </a:lnTo>
                <a:lnTo>
                  <a:pt x="1546619" y="4687233"/>
                </a:lnTo>
                <a:lnTo>
                  <a:pt x="1547798" y="4686834"/>
                </a:lnTo>
                <a:lnTo>
                  <a:pt x="1548586" y="4686035"/>
                </a:lnTo>
                <a:lnTo>
                  <a:pt x="1549765" y="4684439"/>
                </a:lnTo>
                <a:lnTo>
                  <a:pt x="1551337" y="4682044"/>
                </a:lnTo>
                <a:lnTo>
                  <a:pt x="1552124" y="4677254"/>
                </a:lnTo>
                <a:lnTo>
                  <a:pt x="1552518" y="4675258"/>
                </a:lnTo>
                <a:lnTo>
                  <a:pt x="1553304" y="4674061"/>
                </a:lnTo>
                <a:lnTo>
                  <a:pt x="1554090" y="4673662"/>
                </a:lnTo>
                <a:lnTo>
                  <a:pt x="1555270" y="4673662"/>
                </a:lnTo>
                <a:lnTo>
                  <a:pt x="1556057" y="4674061"/>
                </a:lnTo>
                <a:lnTo>
                  <a:pt x="1557236" y="4674859"/>
                </a:lnTo>
                <a:lnTo>
                  <a:pt x="1558416" y="4676456"/>
                </a:lnTo>
                <a:lnTo>
                  <a:pt x="1559202" y="4677254"/>
                </a:lnTo>
                <a:lnTo>
                  <a:pt x="1561561" y="4676855"/>
                </a:lnTo>
                <a:lnTo>
                  <a:pt x="1563134" y="4675658"/>
                </a:lnTo>
                <a:lnTo>
                  <a:pt x="1564315" y="4674460"/>
                </a:lnTo>
                <a:lnTo>
                  <a:pt x="1565494" y="4672864"/>
                </a:lnTo>
                <a:lnTo>
                  <a:pt x="1567067" y="4669271"/>
                </a:lnTo>
                <a:lnTo>
                  <a:pt x="1569426" y="4665679"/>
                </a:lnTo>
                <a:lnTo>
                  <a:pt x="1570213" y="4663683"/>
                </a:lnTo>
                <a:lnTo>
                  <a:pt x="1571393" y="4662087"/>
                </a:lnTo>
                <a:lnTo>
                  <a:pt x="1572966" y="4660889"/>
                </a:lnTo>
                <a:lnTo>
                  <a:pt x="1574932" y="4660091"/>
                </a:lnTo>
                <a:close/>
                <a:moveTo>
                  <a:pt x="6137695" y="4645005"/>
                </a:moveTo>
                <a:lnTo>
                  <a:pt x="6150723" y="4645005"/>
                </a:lnTo>
                <a:lnTo>
                  <a:pt x="6151563" y="4647386"/>
                </a:lnTo>
                <a:lnTo>
                  <a:pt x="6150723" y="4649370"/>
                </a:lnTo>
                <a:lnTo>
                  <a:pt x="6150302" y="4650958"/>
                </a:lnTo>
                <a:lnTo>
                  <a:pt x="6149462" y="4652545"/>
                </a:lnTo>
                <a:lnTo>
                  <a:pt x="6148201" y="4653339"/>
                </a:lnTo>
                <a:lnTo>
                  <a:pt x="6146940" y="4654133"/>
                </a:lnTo>
                <a:lnTo>
                  <a:pt x="6145680" y="4654530"/>
                </a:lnTo>
                <a:lnTo>
                  <a:pt x="6144419" y="4654530"/>
                </a:lnTo>
                <a:lnTo>
                  <a:pt x="6143158" y="4654530"/>
                </a:lnTo>
                <a:lnTo>
                  <a:pt x="6141057" y="4654133"/>
                </a:lnTo>
                <a:lnTo>
                  <a:pt x="6139796" y="4653339"/>
                </a:lnTo>
                <a:lnTo>
                  <a:pt x="6138956" y="4652545"/>
                </a:lnTo>
                <a:lnTo>
                  <a:pt x="6138115" y="4650958"/>
                </a:lnTo>
                <a:lnTo>
                  <a:pt x="6137695" y="4649370"/>
                </a:lnTo>
                <a:lnTo>
                  <a:pt x="6137275" y="4647386"/>
                </a:lnTo>
                <a:close/>
                <a:moveTo>
                  <a:pt x="1467248" y="4616430"/>
                </a:moveTo>
                <a:lnTo>
                  <a:pt x="1469628" y="4616430"/>
                </a:lnTo>
                <a:lnTo>
                  <a:pt x="1475978" y="4616430"/>
                </a:lnTo>
                <a:lnTo>
                  <a:pt x="1484313" y="4616827"/>
                </a:lnTo>
                <a:lnTo>
                  <a:pt x="1485503" y="4618017"/>
                </a:lnTo>
                <a:lnTo>
                  <a:pt x="1486694" y="4620002"/>
                </a:lnTo>
                <a:lnTo>
                  <a:pt x="1487488" y="4622383"/>
                </a:lnTo>
                <a:lnTo>
                  <a:pt x="1488282" y="4625161"/>
                </a:lnTo>
                <a:lnTo>
                  <a:pt x="1489472" y="4631511"/>
                </a:lnTo>
                <a:lnTo>
                  <a:pt x="1490266" y="4638655"/>
                </a:lnTo>
                <a:lnTo>
                  <a:pt x="1490663" y="4645005"/>
                </a:lnTo>
                <a:lnTo>
                  <a:pt x="1490663" y="4650958"/>
                </a:lnTo>
                <a:lnTo>
                  <a:pt x="1490266" y="4655324"/>
                </a:lnTo>
                <a:lnTo>
                  <a:pt x="1490266" y="4656911"/>
                </a:lnTo>
                <a:lnTo>
                  <a:pt x="1487488" y="4660086"/>
                </a:lnTo>
                <a:lnTo>
                  <a:pt x="1484313" y="4662468"/>
                </a:lnTo>
                <a:lnTo>
                  <a:pt x="1481138" y="4664452"/>
                </a:lnTo>
                <a:lnTo>
                  <a:pt x="1477963" y="4665246"/>
                </a:lnTo>
                <a:lnTo>
                  <a:pt x="1474788" y="4665643"/>
                </a:lnTo>
                <a:lnTo>
                  <a:pt x="1471216" y="4664849"/>
                </a:lnTo>
                <a:lnTo>
                  <a:pt x="1468438" y="4663261"/>
                </a:lnTo>
                <a:lnTo>
                  <a:pt x="1465263" y="4661674"/>
                </a:lnTo>
                <a:lnTo>
                  <a:pt x="1462485" y="4659690"/>
                </a:lnTo>
                <a:lnTo>
                  <a:pt x="1460104" y="4656911"/>
                </a:lnTo>
                <a:lnTo>
                  <a:pt x="1457722" y="4653340"/>
                </a:lnTo>
                <a:lnTo>
                  <a:pt x="1455738" y="4650164"/>
                </a:lnTo>
                <a:lnTo>
                  <a:pt x="1454150" y="4646196"/>
                </a:lnTo>
                <a:lnTo>
                  <a:pt x="1453357" y="4642227"/>
                </a:lnTo>
                <a:lnTo>
                  <a:pt x="1452563" y="4638258"/>
                </a:lnTo>
                <a:lnTo>
                  <a:pt x="1452563" y="4633496"/>
                </a:lnTo>
                <a:lnTo>
                  <a:pt x="1452960" y="4632702"/>
                </a:lnTo>
                <a:lnTo>
                  <a:pt x="1453357" y="4632702"/>
                </a:lnTo>
                <a:lnTo>
                  <a:pt x="1454547" y="4632305"/>
                </a:lnTo>
                <a:lnTo>
                  <a:pt x="1454944" y="4632305"/>
                </a:lnTo>
                <a:lnTo>
                  <a:pt x="1455341" y="4631908"/>
                </a:lnTo>
                <a:lnTo>
                  <a:pt x="1455738" y="4631511"/>
                </a:lnTo>
                <a:lnTo>
                  <a:pt x="1455738" y="4630321"/>
                </a:lnTo>
                <a:lnTo>
                  <a:pt x="1455738" y="4628733"/>
                </a:lnTo>
                <a:lnTo>
                  <a:pt x="1456135" y="4626749"/>
                </a:lnTo>
                <a:lnTo>
                  <a:pt x="1456929" y="4625161"/>
                </a:lnTo>
                <a:lnTo>
                  <a:pt x="1458516" y="4623177"/>
                </a:lnTo>
                <a:lnTo>
                  <a:pt x="1459707" y="4621192"/>
                </a:lnTo>
                <a:lnTo>
                  <a:pt x="1461294" y="4619208"/>
                </a:lnTo>
                <a:lnTo>
                  <a:pt x="1463279" y="4617620"/>
                </a:lnTo>
                <a:lnTo>
                  <a:pt x="1464866" y="4616827"/>
                </a:lnTo>
                <a:close/>
                <a:moveTo>
                  <a:pt x="6307786" y="4603730"/>
                </a:moveTo>
                <a:lnTo>
                  <a:pt x="6310507" y="4603730"/>
                </a:lnTo>
                <a:lnTo>
                  <a:pt x="6313229" y="4603730"/>
                </a:lnTo>
                <a:lnTo>
                  <a:pt x="6315561" y="4604920"/>
                </a:lnTo>
                <a:lnTo>
                  <a:pt x="6317894" y="4605714"/>
                </a:lnTo>
                <a:lnTo>
                  <a:pt x="6319449" y="4607302"/>
                </a:lnTo>
                <a:lnTo>
                  <a:pt x="6319838" y="4610477"/>
                </a:lnTo>
                <a:lnTo>
                  <a:pt x="6319449" y="4614049"/>
                </a:lnTo>
                <a:lnTo>
                  <a:pt x="6318672" y="4616430"/>
                </a:lnTo>
                <a:lnTo>
                  <a:pt x="6317505" y="4618811"/>
                </a:lnTo>
                <a:lnTo>
                  <a:pt x="6315950" y="4620399"/>
                </a:lnTo>
                <a:lnTo>
                  <a:pt x="6314395" y="4621986"/>
                </a:lnTo>
                <a:lnTo>
                  <a:pt x="6312062" y="4622383"/>
                </a:lnTo>
                <a:lnTo>
                  <a:pt x="6310119" y="4622780"/>
                </a:lnTo>
                <a:lnTo>
                  <a:pt x="6308564" y="4622383"/>
                </a:lnTo>
                <a:lnTo>
                  <a:pt x="6306620" y="4621986"/>
                </a:lnTo>
                <a:lnTo>
                  <a:pt x="6305065" y="4620399"/>
                </a:lnTo>
                <a:lnTo>
                  <a:pt x="6303121" y="4618811"/>
                </a:lnTo>
                <a:lnTo>
                  <a:pt x="6301954" y="4616430"/>
                </a:lnTo>
                <a:lnTo>
                  <a:pt x="6301177" y="4614049"/>
                </a:lnTo>
                <a:lnTo>
                  <a:pt x="6300788" y="4610477"/>
                </a:lnTo>
                <a:lnTo>
                  <a:pt x="6301177" y="4607302"/>
                </a:lnTo>
                <a:lnTo>
                  <a:pt x="6302732" y="4605714"/>
                </a:lnTo>
                <a:lnTo>
                  <a:pt x="6305453" y="4604920"/>
                </a:lnTo>
                <a:close/>
                <a:moveTo>
                  <a:pt x="1208882" y="4556105"/>
                </a:moveTo>
                <a:lnTo>
                  <a:pt x="1209676" y="4556105"/>
                </a:lnTo>
                <a:lnTo>
                  <a:pt x="1208882" y="4557693"/>
                </a:lnTo>
                <a:lnTo>
                  <a:pt x="1208088" y="4557693"/>
                </a:lnTo>
                <a:close/>
                <a:moveTo>
                  <a:pt x="1217226" y="4503718"/>
                </a:moveTo>
                <a:lnTo>
                  <a:pt x="1218016" y="4504116"/>
                </a:lnTo>
                <a:lnTo>
                  <a:pt x="1218806" y="4505309"/>
                </a:lnTo>
                <a:lnTo>
                  <a:pt x="1219201" y="4508890"/>
                </a:lnTo>
                <a:lnTo>
                  <a:pt x="1219201" y="4514062"/>
                </a:lnTo>
                <a:lnTo>
                  <a:pt x="1218806" y="4518836"/>
                </a:lnTo>
                <a:lnTo>
                  <a:pt x="1218016" y="4527987"/>
                </a:lnTo>
                <a:lnTo>
                  <a:pt x="1217226" y="4530374"/>
                </a:lnTo>
                <a:lnTo>
                  <a:pt x="1218016" y="4531170"/>
                </a:lnTo>
                <a:lnTo>
                  <a:pt x="1218806" y="4533955"/>
                </a:lnTo>
                <a:lnTo>
                  <a:pt x="1218806" y="4535547"/>
                </a:lnTo>
                <a:lnTo>
                  <a:pt x="1218806" y="4537934"/>
                </a:lnTo>
                <a:lnTo>
                  <a:pt x="1218411" y="4539127"/>
                </a:lnTo>
                <a:lnTo>
                  <a:pt x="1217226" y="4540321"/>
                </a:lnTo>
                <a:lnTo>
                  <a:pt x="1213672" y="4543504"/>
                </a:lnTo>
                <a:lnTo>
                  <a:pt x="1213672" y="4543902"/>
                </a:lnTo>
                <a:lnTo>
                  <a:pt x="1214462" y="4543504"/>
                </a:lnTo>
                <a:lnTo>
                  <a:pt x="1216436" y="4543106"/>
                </a:lnTo>
                <a:lnTo>
                  <a:pt x="1217226" y="4543106"/>
                </a:lnTo>
                <a:lnTo>
                  <a:pt x="1217226" y="4543504"/>
                </a:lnTo>
                <a:lnTo>
                  <a:pt x="1216436" y="4545095"/>
                </a:lnTo>
                <a:lnTo>
                  <a:pt x="1215252" y="4545891"/>
                </a:lnTo>
                <a:lnTo>
                  <a:pt x="1212487" y="4547482"/>
                </a:lnTo>
                <a:lnTo>
                  <a:pt x="1209722" y="4548676"/>
                </a:lnTo>
                <a:lnTo>
                  <a:pt x="1208538" y="4549472"/>
                </a:lnTo>
                <a:lnTo>
                  <a:pt x="1207748" y="4550267"/>
                </a:lnTo>
                <a:lnTo>
                  <a:pt x="1206958" y="4553848"/>
                </a:lnTo>
                <a:lnTo>
                  <a:pt x="1206958" y="4555838"/>
                </a:lnTo>
                <a:lnTo>
                  <a:pt x="1207353" y="4556633"/>
                </a:lnTo>
                <a:lnTo>
                  <a:pt x="1208143" y="4557031"/>
                </a:lnTo>
                <a:lnTo>
                  <a:pt x="1207748" y="4557031"/>
                </a:lnTo>
                <a:lnTo>
                  <a:pt x="1206168" y="4558225"/>
                </a:lnTo>
                <a:lnTo>
                  <a:pt x="1204588" y="4559418"/>
                </a:lnTo>
                <a:lnTo>
                  <a:pt x="1203798" y="4560612"/>
                </a:lnTo>
                <a:lnTo>
                  <a:pt x="1203008" y="4562601"/>
                </a:lnTo>
                <a:lnTo>
                  <a:pt x="1201824" y="4565386"/>
                </a:lnTo>
                <a:lnTo>
                  <a:pt x="1201429" y="4568171"/>
                </a:lnTo>
                <a:lnTo>
                  <a:pt x="1201824" y="4571354"/>
                </a:lnTo>
                <a:lnTo>
                  <a:pt x="1201824" y="4573741"/>
                </a:lnTo>
                <a:lnTo>
                  <a:pt x="1202218" y="4575731"/>
                </a:lnTo>
                <a:lnTo>
                  <a:pt x="1201824" y="4576924"/>
                </a:lnTo>
                <a:lnTo>
                  <a:pt x="1199454" y="4581301"/>
                </a:lnTo>
                <a:lnTo>
                  <a:pt x="1197084" y="4584484"/>
                </a:lnTo>
                <a:lnTo>
                  <a:pt x="1195110" y="4586871"/>
                </a:lnTo>
                <a:lnTo>
                  <a:pt x="1193135" y="4589258"/>
                </a:lnTo>
                <a:lnTo>
                  <a:pt x="1188790" y="4592839"/>
                </a:lnTo>
                <a:lnTo>
                  <a:pt x="1187211" y="4594828"/>
                </a:lnTo>
                <a:lnTo>
                  <a:pt x="1186026" y="4597613"/>
                </a:lnTo>
                <a:lnTo>
                  <a:pt x="1185631" y="4599602"/>
                </a:lnTo>
                <a:lnTo>
                  <a:pt x="1185631" y="4600796"/>
                </a:lnTo>
                <a:lnTo>
                  <a:pt x="1186026" y="4601194"/>
                </a:lnTo>
                <a:lnTo>
                  <a:pt x="1186421" y="4601989"/>
                </a:lnTo>
                <a:lnTo>
                  <a:pt x="1186816" y="4602387"/>
                </a:lnTo>
                <a:lnTo>
                  <a:pt x="1186421" y="4603183"/>
                </a:lnTo>
                <a:lnTo>
                  <a:pt x="1185236" y="4605172"/>
                </a:lnTo>
                <a:lnTo>
                  <a:pt x="1182866" y="4607559"/>
                </a:lnTo>
                <a:lnTo>
                  <a:pt x="1181682" y="4609151"/>
                </a:lnTo>
                <a:lnTo>
                  <a:pt x="1180497" y="4611936"/>
                </a:lnTo>
                <a:lnTo>
                  <a:pt x="1177337" y="4618700"/>
                </a:lnTo>
                <a:lnTo>
                  <a:pt x="1174968" y="4623474"/>
                </a:lnTo>
                <a:lnTo>
                  <a:pt x="1174968" y="4623872"/>
                </a:lnTo>
                <a:lnTo>
                  <a:pt x="1175758" y="4623474"/>
                </a:lnTo>
                <a:lnTo>
                  <a:pt x="1176942" y="4620689"/>
                </a:lnTo>
                <a:lnTo>
                  <a:pt x="1177337" y="4620291"/>
                </a:lnTo>
                <a:lnTo>
                  <a:pt x="1177732" y="4620291"/>
                </a:lnTo>
                <a:lnTo>
                  <a:pt x="1178522" y="4621087"/>
                </a:lnTo>
                <a:lnTo>
                  <a:pt x="1178917" y="4623076"/>
                </a:lnTo>
                <a:lnTo>
                  <a:pt x="1178917" y="4625065"/>
                </a:lnTo>
                <a:lnTo>
                  <a:pt x="1178522" y="4627055"/>
                </a:lnTo>
                <a:lnTo>
                  <a:pt x="1178127" y="4627850"/>
                </a:lnTo>
                <a:lnTo>
                  <a:pt x="1177337" y="4628646"/>
                </a:lnTo>
                <a:lnTo>
                  <a:pt x="1176152" y="4628646"/>
                </a:lnTo>
                <a:lnTo>
                  <a:pt x="1174178" y="4628646"/>
                </a:lnTo>
                <a:lnTo>
                  <a:pt x="1172598" y="4628248"/>
                </a:lnTo>
                <a:lnTo>
                  <a:pt x="1170623" y="4627453"/>
                </a:lnTo>
                <a:lnTo>
                  <a:pt x="1171018" y="4631829"/>
                </a:lnTo>
                <a:lnTo>
                  <a:pt x="1171413" y="4635012"/>
                </a:lnTo>
                <a:lnTo>
                  <a:pt x="1171018" y="4637797"/>
                </a:lnTo>
                <a:lnTo>
                  <a:pt x="1170228" y="4640980"/>
                </a:lnTo>
                <a:lnTo>
                  <a:pt x="1169044" y="4643367"/>
                </a:lnTo>
                <a:lnTo>
                  <a:pt x="1167858" y="4645356"/>
                </a:lnTo>
                <a:lnTo>
                  <a:pt x="1165489" y="4646948"/>
                </a:lnTo>
                <a:lnTo>
                  <a:pt x="1163909" y="4648937"/>
                </a:lnTo>
                <a:lnTo>
                  <a:pt x="1159565" y="4652120"/>
                </a:lnTo>
                <a:lnTo>
                  <a:pt x="1154430" y="4655303"/>
                </a:lnTo>
                <a:lnTo>
                  <a:pt x="1150086" y="4659281"/>
                </a:lnTo>
                <a:lnTo>
                  <a:pt x="1147322" y="4661669"/>
                </a:lnTo>
                <a:lnTo>
                  <a:pt x="1145347" y="4664056"/>
                </a:lnTo>
                <a:lnTo>
                  <a:pt x="1144162" y="4663658"/>
                </a:lnTo>
                <a:lnTo>
                  <a:pt x="1143767" y="4662862"/>
                </a:lnTo>
                <a:lnTo>
                  <a:pt x="1143767" y="4662066"/>
                </a:lnTo>
                <a:lnTo>
                  <a:pt x="1144162" y="4660873"/>
                </a:lnTo>
                <a:lnTo>
                  <a:pt x="1145347" y="4658088"/>
                </a:lnTo>
                <a:lnTo>
                  <a:pt x="1145742" y="4656496"/>
                </a:lnTo>
                <a:lnTo>
                  <a:pt x="1145347" y="4654109"/>
                </a:lnTo>
                <a:lnTo>
                  <a:pt x="1144952" y="4652916"/>
                </a:lnTo>
                <a:lnTo>
                  <a:pt x="1143767" y="4651722"/>
                </a:lnTo>
                <a:lnTo>
                  <a:pt x="1142188" y="4650131"/>
                </a:lnTo>
                <a:lnTo>
                  <a:pt x="1140213" y="4648141"/>
                </a:lnTo>
                <a:lnTo>
                  <a:pt x="1139028" y="4645356"/>
                </a:lnTo>
                <a:lnTo>
                  <a:pt x="1138238" y="4642571"/>
                </a:lnTo>
                <a:lnTo>
                  <a:pt x="1138238" y="4638991"/>
                </a:lnTo>
                <a:lnTo>
                  <a:pt x="1138633" y="4636603"/>
                </a:lnTo>
                <a:lnTo>
                  <a:pt x="1139028" y="4634216"/>
                </a:lnTo>
                <a:lnTo>
                  <a:pt x="1139818" y="4633023"/>
                </a:lnTo>
                <a:lnTo>
                  <a:pt x="1141002" y="4632227"/>
                </a:lnTo>
                <a:lnTo>
                  <a:pt x="1144162" y="4629840"/>
                </a:lnTo>
                <a:lnTo>
                  <a:pt x="1146927" y="4628646"/>
                </a:lnTo>
                <a:lnTo>
                  <a:pt x="1148112" y="4627850"/>
                </a:lnTo>
                <a:lnTo>
                  <a:pt x="1148506" y="4627453"/>
                </a:lnTo>
                <a:lnTo>
                  <a:pt x="1148902" y="4625463"/>
                </a:lnTo>
                <a:lnTo>
                  <a:pt x="1148506" y="4623872"/>
                </a:lnTo>
                <a:lnTo>
                  <a:pt x="1147716" y="4622678"/>
                </a:lnTo>
                <a:lnTo>
                  <a:pt x="1146927" y="4620689"/>
                </a:lnTo>
                <a:lnTo>
                  <a:pt x="1145742" y="4619097"/>
                </a:lnTo>
                <a:lnTo>
                  <a:pt x="1145347" y="4617904"/>
                </a:lnTo>
                <a:lnTo>
                  <a:pt x="1144952" y="4615915"/>
                </a:lnTo>
                <a:lnTo>
                  <a:pt x="1145347" y="4614323"/>
                </a:lnTo>
                <a:lnTo>
                  <a:pt x="1146137" y="4613925"/>
                </a:lnTo>
                <a:lnTo>
                  <a:pt x="1146927" y="4613527"/>
                </a:lnTo>
                <a:lnTo>
                  <a:pt x="1150086" y="4612334"/>
                </a:lnTo>
                <a:lnTo>
                  <a:pt x="1153246" y="4611538"/>
                </a:lnTo>
                <a:lnTo>
                  <a:pt x="1154036" y="4611140"/>
                </a:lnTo>
                <a:lnTo>
                  <a:pt x="1154826" y="4610742"/>
                </a:lnTo>
                <a:lnTo>
                  <a:pt x="1156800" y="4607162"/>
                </a:lnTo>
                <a:lnTo>
                  <a:pt x="1159170" y="4601989"/>
                </a:lnTo>
                <a:lnTo>
                  <a:pt x="1162330" y="4591645"/>
                </a:lnTo>
                <a:lnTo>
                  <a:pt x="1165884" y="4580505"/>
                </a:lnTo>
                <a:lnTo>
                  <a:pt x="1168254" y="4574935"/>
                </a:lnTo>
                <a:lnTo>
                  <a:pt x="1170623" y="4570558"/>
                </a:lnTo>
                <a:lnTo>
                  <a:pt x="1171413" y="4569365"/>
                </a:lnTo>
                <a:lnTo>
                  <a:pt x="1172598" y="4568569"/>
                </a:lnTo>
                <a:lnTo>
                  <a:pt x="1176942" y="4566182"/>
                </a:lnTo>
                <a:lnTo>
                  <a:pt x="1180497" y="4563397"/>
                </a:lnTo>
                <a:lnTo>
                  <a:pt x="1182076" y="4562203"/>
                </a:lnTo>
                <a:lnTo>
                  <a:pt x="1182866" y="4560214"/>
                </a:lnTo>
                <a:lnTo>
                  <a:pt x="1183261" y="4557827"/>
                </a:lnTo>
                <a:lnTo>
                  <a:pt x="1184051" y="4555440"/>
                </a:lnTo>
                <a:lnTo>
                  <a:pt x="1184446" y="4552655"/>
                </a:lnTo>
                <a:lnTo>
                  <a:pt x="1184841" y="4550267"/>
                </a:lnTo>
                <a:lnTo>
                  <a:pt x="1186026" y="4548278"/>
                </a:lnTo>
                <a:lnTo>
                  <a:pt x="1186816" y="4547482"/>
                </a:lnTo>
                <a:lnTo>
                  <a:pt x="1188000" y="4547085"/>
                </a:lnTo>
                <a:lnTo>
                  <a:pt x="1189186" y="4546687"/>
                </a:lnTo>
                <a:lnTo>
                  <a:pt x="1190765" y="4546687"/>
                </a:lnTo>
                <a:lnTo>
                  <a:pt x="1195504" y="4547085"/>
                </a:lnTo>
                <a:lnTo>
                  <a:pt x="1197479" y="4536740"/>
                </a:lnTo>
                <a:lnTo>
                  <a:pt x="1199059" y="4528783"/>
                </a:lnTo>
                <a:lnTo>
                  <a:pt x="1201034" y="4522815"/>
                </a:lnTo>
                <a:lnTo>
                  <a:pt x="1203008" y="4518439"/>
                </a:lnTo>
                <a:lnTo>
                  <a:pt x="1205378" y="4515256"/>
                </a:lnTo>
                <a:lnTo>
                  <a:pt x="1208143" y="4512073"/>
                </a:lnTo>
                <a:close/>
                <a:moveTo>
                  <a:pt x="6037263" y="4494193"/>
                </a:moveTo>
                <a:lnTo>
                  <a:pt x="6038454" y="4494578"/>
                </a:lnTo>
                <a:lnTo>
                  <a:pt x="6039644" y="4495732"/>
                </a:lnTo>
                <a:lnTo>
                  <a:pt x="6040041" y="4497272"/>
                </a:lnTo>
                <a:lnTo>
                  <a:pt x="6040438" y="4498811"/>
                </a:lnTo>
                <a:lnTo>
                  <a:pt x="6040438" y="4503044"/>
                </a:lnTo>
                <a:lnTo>
                  <a:pt x="6040438" y="4506893"/>
                </a:lnTo>
                <a:lnTo>
                  <a:pt x="6037263" y="4506893"/>
                </a:lnTo>
                <a:lnTo>
                  <a:pt x="6034882" y="4506893"/>
                </a:lnTo>
                <a:lnTo>
                  <a:pt x="6032501" y="4506508"/>
                </a:lnTo>
                <a:lnTo>
                  <a:pt x="6030913" y="4505738"/>
                </a:lnTo>
                <a:lnTo>
                  <a:pt x="6028929" y="4504199"/>
                </a:lnTo>
                <a:lnTo>
                  <a:pt x="6028135" y="4502659"/>
                </a:lnTo>
                <a:lnTo>
                  <a:pt x="6027738" y="4499965"/>
                </a:lnTo>
                <a:lnTo>
                  <a:pt x="6027738" y="4497272"/>
                </a:lnTo>
                <a:lnTo>
                  <a:pt x="6029325" y="4495347"/>
                </a:lnTo>
                <a:lnTo>
                  <a:pt x="6030119" y="4494962"/>
                </a:lnTo>
                <a:lnTo>
                  <a:pt x="6030913" y="4494962"/>
                </a:lnTo>
                <a:lnTo>
                  <a:pt x="6032501" y="4494962"/>
                </a:lnTo>
                <a:lnTo>
                  <a:pt x="6033691" y="4495732"/>
                </a:lnTo>
                <a:lnTo>
                  <a:pt x="6034485" y="4496502"/>
                </a:lnTo>
                <a:lnTo>
                  <a:pt x="6035675" y="4496502"/>
                </a:lnTo>
                <a:lnTo>
                  <a:pt x="6036072" y="4496502"/>
                </a:lnTo>
                <a:lnTo>
                  <a:pt x="6036469" y="4495732"/>
                </a:lnTo>
                <a:close/>
                <a:moveTo>
                  <a:pt x="1219373" y="4395768"/>
                </a:moveTo>
                <a:lnTo>
                  <a:pt x="1222192" y="4395768"/>
                </a:lnTo>
                <a:lnTo>
                  <a:pt x="1225010" y="4396174"/>
                </a:lnTo>
                <a:lnTo>
                  <a:pt x="1227829" y="4396985"/>
                </a:lnTo>
                <a:lnTo>
                  <a:pt x="1229842" y="4398203"/>
                </a:lnTo>
                <a:lnTo>
                  <a:pt x="1231855" y="4400232"/>
                </a:lnTo>
                <a:lnTo>
                  <a:pt x="1233063" y="4402261"/>
                </a:lnTo>
                <a:lnTo>
                  <a:pt x="1234271" y="4404696"/>
                </a:lnTo>
                <a:lnTo>
                  <a:pt x="1234673" y="4407537"/>
                </a:lnTo>
                <a:lnTo>
                  <a:pt x="1235076" y="4411595"/>
                </a:lnTo>
                <a:lnTo>
                  <a:pt x="1234673" y="4415653"/>
                </a:lnTo>
                <a:lnTo>
                  <a:pt x="1233465" y="4420523"/>
                </a:lnTo>
                <a:lnTo>
                  <a:pt x="1233063" y="4421741"/>
                </a:lnTo>
                <a:lnTo>
                  <a:pt x="1231452" y="4422552"/>
                </a:lnTo>
                <a:lnTo>
                  <a:pt x="1229842" y="4422958"/>
                </a:lnTo>
                <a:lnTo>
                  <a:pt x="1228231" y="4422958"/>
                </a:lnTo>
                <a:lnTo>
                  <a:pt x="1224205" y="4422552"/>
                </a:lnTo>
                <a:lnTo>
                  <a:pt x="1222192" y="4422958"/>
                </a:lnTo>
                <a:lnTo>
                  <a:pt x="1220984" y="4423770"/>
                </a:lnTo>
                <a:lnTo>
                  <a:pt x="1219776" y="4425799"/>
                </a:lnTo>
                <a:lnTo>
                  <a:pt x="1219373" y="4428234"/>
                </a:lnTo>
                <a:lnTo>
                  <a:pt x="1218971" y="4431886"/>
                </a:lnTo>
                <a:lnTo>
                  <a:pt x="1218568" y="4433510"/>
                </a:lnTo>
                <a:lnTo>
                  <a:pt x="1216958" y="4435539"/>
                </a:lnTo>
                <a:lnTo>
                  <a:pt x="1214944" y="4436756"/>
                </a:lnTo>
                <a:lnTo>
                  <a:pt x="1211723" y="4437568"/>
                </a:lnTo>
                <a:lnTo>
                  <a:pt x="1210516" y="4437974"/>
                </a:lnTo>
                <a:lnTo>
                  <a:pt x="1208905" y="4438785"/>
                </a:lnTo>
                <a:lnTo>
                  <a:pt x="1206489" y="4440815"/>
                </a:lnTo>
                <a:lnTo>
                  <a:pt x="1204073" y="4443655"/>
                </a:lnTo>
                <a:lnTo>
                  <a:pt x="1200450" y="4446090"/>
                </a:lnTo>
                <a:lnTo>
                  <a:pt x="1197229" y="4448119"/>
                </a:lnTo>
                <a:lnTo>
                  <a:pt x="1195618" y="4448931"/>
                </a:lnTo>
                <a:lnTo>
                  <a:pt x="1193605" y="4449337"/>
                </a:lnTo>
                <a:lnTo>
                  <a:pt x="1190787" y="4449743"/>
                </a:lnTo>
                <a:lnTo>
                  <a:pt x="1188371" y="4449337"/>
                </a:lnTo>
                <a:lnTo>
                  <a:pt x="1185955" y="4448931"/>
                </a:lnTo>
                <a:lnTo>
                  <a:pt x="1182734" y="4447714"/>
                </a:lnTo>
                <a:lnTo>
                  <a:pt x="1181123" y="4441220"/>
                </a:lnTo>
                <a:lnTo>
                  <a:pt x="1179916" y="4435945"/>
                </a:lnTo>
                <a:lnTo>
                  <a:pt x="1179513" y="4430669"/>
                </a:lnTo>
                <a:lnTo>
                  <a:pt x="1179513" y="4425799"/>
                </a:lnTo>
                <a:lnTo>
                  <a:pt x="1179916" y="4423770"/>
                </a:lnTo>
                <a:lnTo>
                  <a:pt x="1180721" y="4421741"/>
                </a:lnTo>
                <a:lnTo>
                  <a:pt x="1181526" y="4420117"/>
                </a:lnTo>
                <a:lnTo>
                  <a:pt x="1182734" y="4418900"/>
                </a:lnTo>
                <a:lnTo>
                  <a:pt x="1185150" y="4416871"/>
                </a:lnTo>
                <a:lnTo>
                  <a:pt x="1186760" y="4415653"/>
                </a:lnTo>
                <a:lnTo>
                  <a:pt x="1189176" y="4414436"/>
                </a:lnTo>
                <a:lnTo>
                  <a:pt x="1191994" y="4413624"/>
                </a:lnTo>
                <a:lnTo>
                  <a:pt x="1194410" y="4412407"/>
                </a:lnTo>
                <a:lnTo>
                  <a:pt x="1196424" y="4410783"/>
                </a:lnTo>
                <a:lnTo>
                  <a:pt x="1198034" y="4408348"/>
                </a:lnTo>
                <a:lnTo>
                  <a:pt x="1199242" y="4405913"/>
                </a:lnTo>
                <a:lnTo>
                  <a:pt x="1201255" y="4401855"/>
                </a:lnTo>
                <a:lnTo>
                  <a:pt x="1202060" y="4400232"/>
                </a:lnTo>
                <a:lnTo>
                  <a:pt x="1208905" y="4397391"/>
                </a:lnTo>
                <a:lnTo>
                  <a:pt x="1212931" y="4396579"/>
                </a:lnTo>
                <a:lnTo>
                  <a:pt x="1216152" y="4396174"/>
                </a:lnTo>
                <a:close/>
                <a:moveTo>
                  <a:pt x="395288" y="4325918"/>
                </a:moveTo>
                <a:lnTo>
                  <a:pt x="397272" y="4327982"/>
                </a:lnTo>
                <a:lnTo>
                  <a:pt x="399257" y="4330045"/>
                </a:lnTo>
                <a:lnTo>
                  <a:pt x="402432" y="4335411"/>
                </a:lnTo>
                <a:lnTo>
                  <a:pt x="404416" y="4337888"/>
                </a:lnTo>
                <a:lnTo>
                  <a:pt x="406400" y="4339952"/>
                </a:lnTo>
                <a:lnTo>
                  <a:pt x="408782" y="4342015"/>
                </a:lnTo>
                <a:lnTo>
                  <a:pt x="411163" y="4343254"/>
                </a:lnTo>
                <a:lnTo>
                  <a:pt x="409576" y="4345317"/>
                </a:lnTo>
                <a:lnTo>
                  <a:pt x="407988" y="4346143"/>
                </a:lnTo>
                <a:lnTo>
                  <a:pt x="406400" y="4346143"/>
                </a:lnTo>
                <a:lnTo>
                  <a:pt x="404416" y="4345730"/>
                </a:lnTo>
                <a:lnTo>
                  <a:pt x="402828" y="4344905"/>
                </a:lnTo>
                <a:lnTo>
                  <a:pt x="400844" y="4344905"/>
                </a:lnTo>
                <a:lnTo>
                  <a:pt x="398463" y="4345317"/>
                </a:lnTo>
                <a:lnTo>
                  <a:pt x="395288" y="4346556"/>
                </a:lnTo>
                <a:lnTo>
                  <a:pt x="398463" y="4344905"/>
                </a:lnTo>
                <a:lnTo>
                  <a:pt x="400050" y="4343254"/>
                </a:lnTo>
                <a:lnTo>
                  <a:pt x="400844" y="4342015"/>
                </a:lnTo>
                <a:lnTo>
                  <a:pt x="401241" y="4340777"/>
                </a:lnTo>
                <a:lnTo>
                  <a:pt x="400844" y="4339126"/>
                </a:lnTo>
                <a:lnTo>
                  <a:pt x="400050" y="4338301"/>
                </a:lnTo>
                <a:lnTo>
                  <a:pt x="398463" y="4337888"/>
                </a:lnTo>
                <a:lnTo>
                  <a:pt x="396478" y="4337062"/>
                </a:lnTo>
                <a:lnTo>
                  <a:pt x="394891" y="4337062"/>
                </a:lnTo>
                <a:lnTo>
                  <a:pt x="392907" y="4337062"/>
                </a:lnTo>
                <a:lnTo>
                  <a:pt x="391319" y="4337062"/>
                </a:lnTo>
                <a:lnTo>
                  <a:pt x="389732" y="4337888"/>
                </a:lnTo>
                <a:lnTo>
                  <a:pt x="387747" y="4338713"/>
                </a:lnTo>
                <a:lnTo>
                  <a:pt x="386557" y="4339539"/>
                </a:lnTo>
                <a:lnTo>
                  <a:pt x="386160" y="4341603"/>
                </a:lnTo>
                <a:lnTo>
                  <a:pt x="386160" y="4343254"/>
                </a:lnTo>
                <a:lnTo>
                  <a:pt x="384573" y="4343254"/>
                </a:lnTo>
                <a:lnTo>
                  <a:pt x="383778" y="4342841"/>
                </a:lnTo>
                <a:lnTo>
                  <a:pt x="382985" y="4342015"/>
                </a:lnTo>
                <a:lnTo>
                  <a:pt x="382588" y="4341190"/>
                </a:lnTo>
                <a:lnTo>
                  <a:pt x="382985" y="4339539"/>
                </a:lnTo>
                <a:lnTo>
                  <a:pt x="382985" y="4338301"/>
                </a:lnTo>
                <a:lnTo>
                  <a:pt x="384175" y="4335824"/>
                </a:lnTo>
                <a:lnTo>
                  <a:pt x="385763" y="4334173"/>
                </a:lnTo>
                <a:lnTo>
                  <a:pt x="386557" y="4333347"/>
                </a:lnTo>
                <a:lnTo>
                  <a:pt x="387350" y="4332935"/>
                </a:lnTo>
                <a:lnTo>
                  <a:pt x="388144" y="4333347"/>
                </a:lnTo>
                <a:lnTo>
                  <a:pt x="388541" y="4333760"/>
                </a:lnTo>
                <a:lnTo>
                  <a:pt x="389335" y="4334586"/>
                </a:lnTo>
                <a:lnTo>
                  <a:pt x="389335" y="4336237"/>
                </a:lnTo>
                <a:lnTo>
                  <a:pt x="391319" y="4334173"/>
                </a:lnTo>
                <a:lnTo>
                  <a:pt x="392907" y="4331696"/>
                </a:lnTo>
                <a:lnTo>
                  <a:pt x="394097" y="4328807"/>
                </a:lnTo>
                <a:close/>
                <a:moveTo>
                  <a:pt x="6705321" y="4173518"/>
                </a:moveTo>
                <a:lnTo>
                  <a:pt x="6709663" y="4173518"/>
                </a:lnTo>
                <a:lnTo>
                  <a:pt x="6714005" y="4174312"/>
                </a:lnTo>
                <a:lnTo>
                  <a:pt x="6719137" y="4175899"/>
                </a:lnTo>
                <a:lnTo>
                  <a:pt x="6722295" y="4177487"/>
                </a:lnTo>
                <a:lnTo>
                  <a:pt x="6726242" y="4179868"/>
                </a:lnTo>
                <a:lnTo>
                  <a:pt x="6735322" y="4185821"/>
                </a:lnTo>
                <a:lnTo>
                  <a:pt x="6745585" y="4192965"/>
                </a:lnTo>
                <a:lnTo>
                  <a:pt x="6751112" y="4196537"/>
                </a:lnTo>
                <a:lnTo>
                  <a:pt x="6756244" y="4199315"/>
                </a:lnTo>
                <a:lnTo>
                  <a:pt x="6761770" y="4201696"/>
                </a:lnTo>
                <a:lnTo>
                  <a:pt x="6765718" y="4204474"/>
                </a:lnTo>
                <a:lnTo>
                  <a:pt x="6768876" y="4206458"/>
                </a:lnTo>
                <a:lnTo>
                  <a:pt x="6770850" y="4208443"/>
                </a:lnTo>
                <a:lnTo>
                  <a:pt x="6772429" y="4211221"/>
                </a:lnTo>
                <a:lnTo>
                  <a:pt x="6774402" y="4215984"/>
                </a:lnTo>
                <a:lnTo>
                  <a:pt x="6781113" y="4229080"/>
                </a:lnTo>
                <a:lnTo>
                  <a:pt x="6782692" y="4231859"/>
                </a:lnTo>
                <a:lnTo>
                  <a:pt x="6784271" y="4233843"/>
                </a:lnTo>
                <a:lnTo>
                  <a:pt x="6787035" y="4236621"/>
                </a:lnTo>
                <a:lnTo>
                  <a:pt x="6789403" y="4239796"/>
                </a:lnTo>
                <a:lnTo>
                  <a:pt x="6790193" y="4241384"/>
                </a:lnTo>
                <a:lnTo>
                  <a:pt x="6790587" y="4242574"/>
                </a:lnTo>
                <a:lnTo>
                  <a:pt x="6790982" y="4246146"/>
                </a:lnTo>
                <a:lnTo>
                  <a:pt x="6791377" y="4249718"/>
                </a:lnTo>
                <a:lnTo>
                  <a:pt x="6790587" y="4257656"/>
                </a:lnTo>
                <a:lnTo>
                  <a:pt x="6790193" y="4265196"/>
                </a:lnTo>
                <a:lnTo>
                  <a:pt x="6790193" y="4268768"/>
                </a:lnTo>
                <a:lnTo>
                  <a:pt x="6790587" y="4273134"/>
                </a:lnTo>
                <a:lnTo>
                  <a:pt x="6792166" y="4276706"/>
                </a:lnTo>
                <a:lnTo>
                  <a:pt x="6793745" y="4281071"/>
                </a:lnTo>
                <a:lnTo>
                  <a:pt x="6797298" y="4287818"/>
                </a:lnTo>
                <a:lnTo>
                  <a:pt x="6798877" y="4291390"/>
                </a:lnTo>
                <a:lnTo>
                  <a:pt x="6800061" y="4294962"/>
                </a:lnTo>
                <a:lnTo>
                  <a:pt x="6800851" y="4298931"/>
                </a:lnTo>
                <a:lnTo>
                  <a:pt x="6800851" y="4300915"/>
                </a:lnTo>
                <a:lnTo>
                  <a:pt x="6800061" y="4302899"/>
                </a:lnTo>
                <a:lnTo>
                  <a:pt x="6799667" y="4304487"/>
                </a:lnTo>
                <a:lnTo>
                  <a:pt x="6799272" y="4306471"/>
                </a:lnTo>
                <a:lnTo>
                  <a:pt x="6798482" y="4307662"/>
                </a:lnTo>
                <a:lnTo>
                  <a:pt x="6797693" y="4308853"/>
                </a:lnTo>
                <a:lnTo>
                  <a:pt x="6795719" y="4310043"/>
                </a:lnTo>
                <a:lnTo>
                  <a:pt x="6792956" y="4310837"/>
                </a:lnTo>
                <a:lnTo>
                  <a:pt x="6787035" y="4311631"/>
                </a:lnTo>
                <a:lnTo>
                  <a:pt x="6784271" y="4312028"/>
                </a:lnTo>
                <a:lnTo>
                  <a:pt x="6781113" y="4312821"/>
                </a:lnTo>
                <a:lnTo>
                  <a:pt x="6778350" y="4314806"/>
                </a:lnTo>
                <a:lnTo>
                  <a:pt x="6775587" y="4316393"/>
                </a:lnTo>
                <a:lnTo>
                  <a:pt x="6770060" y="4320362"/>
                </a:lnTo>
                <a:lnTo>
                  <a:pt x="6764534" y="4324331"/>
                </a:lnTo>
                <a:lnTo>
                  <a:pt x="6762165" y="4325521"/>
                </a:lnTo>
                <a:lnTo>
                  <a:pt x="6759797" y="4326315"/>
                </a:lnTo>
                <a:lnTo>
                  <a:pt x="6751901" y="4327109"/>
                </a:lnTo>
                <a:lnTo>
                  <a:pt x="6744401" y="4327506"/>
                </a:lnTo>
                <a:lnTo>
                  <a:pt x="6736901" y="4327109"/>
                </a:lnTo>
                <a:lnTo>
                  <a:pt x="6729401" y="4326315"/>
                </a:lnTo>
                <a:lnTo>
                  <a:pt x="6721900" y="4324728"/>
                </a:lnTo>
                <a:lnTo>
                  <a:pt x="6714795" y="4322346"/>
                </a:lnTo>
                <a:lnTo>
                  <a:pt x="6708084" y="4320362"/>
                </a:lnTo>
                <a:lnTo>
                  <a:pt x="6700978" y="4317584"/>
                </a:lnTo>
                <a:lnTo>
                  <a:pt x="6694267" y="4314806"/>
                </a:lnTo>
                <a:lnTo>
                  <a:pt x="6687557" y="4311234"/>
                </a:lnTo>
                <a:lnTo>
                  <a:pt x="6675319" y="4304090"/>
                </a:lnTo>
                <a:lnTo>
                  <a:pt x="6663477" y="4296549"/>
                </a:lnTo>
                <a:lnTo>
                  <a:pt x="6653213" y="4289803"/>
                </a:lnTo>
                <a:lnTo>
                  <a:pt x="6653608" y="4268768"/>
                </a:lnTo>
                <a:lnTo>
                  <a:pt x="6654397" y="4248527"/>
                </a:lnTo>
                <a:lnTo>
                  <a:pt x="6654792" y="4237018"/>
                </a:lnTo>
                <a:lnTo>
                  <a:pt x="6656371" y="4225509"/>
                </a:lnTo>
                <a:lnTo>
                  <a:pt x="6657950" y="4213205"/>
                </a:lnTo>
                <a:lnTo>
                  <a:pt x="6659529" y="4199315"/>
                </a:lnTo>
                <a:lnTo>
                  <a:pt x="6663477" y="4197727"/>
                </a:lnTo>
                <a:lnTo>
                  <a:pt x="6667424" y="4195743"/>
                </a:lnTo>
                <a:lnTo>
                  <a:pt x="6670977" y="4192965"/>
                </a:lnTo>
                <a:lnTo>
                  <a:pt x="6674530" y="4190584"/>
                </a:lnTo>
                <a:lnTo>
                  <a:pt x="6680846" y="4185424"/>
                </a:lnTo>
                <a:lnTo>
                  <a:pt x="6687557" y="4180662"/>
                </a:lnTo>
                <a:lnTo>
                  <a:pt x="6691109" y="4177884"/>
                </a:lnTo>
                <a:lnTo>
                  <a:pt x="6694267" y="4176296"/>
                </a:lnTo>
                <a:lnTo>
                  <a:pt x="6697820" y="4174709"/>
                </a:lnTo>
                <a:lnTo>
                  <a:pt x="6701768" y="4173915"/>
                </a:lnTo>
                <a:close/>
                <a:moveTo>
                  <a:pt x="598740" y="4035405"/>
                </a:moveTo>
                <a:lnTo>
                  <a:pt x="603527" y="4035809"/>
                </a:lnTo>
                <a:lnTo>
                  <a:pt x="607915" y="4036618"/>
                </a:lnTo>
                <a:lnTo>
                  <a:pt x="612702" y="4038235"/>
                </a:lnTo>
                <a:lnTo>
                  <a:pt x="611904" y="4038235"/>
                </a:lnTo>
                <a:lnTo>
                  <a:pt x="612702" y="4039852"/>
                </a:lnTo>
                <a:lnTo>
                  <a:pt x="617090" y="4045107"/>
                </a:lnTo>
                <a:lnTo>
                  <a:pt x="623074" y="4050767"/>
                </a:lnTo>
                <a:lnTo>
                  <a:pt x="624670" y="4051980"/>
                </a:lnTo>
                <a:lnTo>
                  <a:pt x="625068" y="4052384"/>
                </a:lnTo>
                <a:lnTo>
                  <a:pt x="625068" y="4051980"/>
                </a:lnTo>
                <a:lnTo>
                  <a:pt x="625467" y="4054406"/>
                </a:lnTo>
                <a:lnTo>
                  <a:pt x="625467" y="4056427"/>
                </a:lnTo>
                <a:lnTo>
                  <a:pt x="625068" y="4058448"/>
                </a:lnTo>
                <a:lnTo>
                  <a:pt x="624271" y="4060874"/>
                </a:lnTo>
                <a:lnTo>
                  <a:pt x="622675" y="4064108"/>
                </a:lnTo>
                <a:lnTo>
                  <a:pt x="621877" y="4065725"/>
                </a:lnTo>
                <a:lnTo>
                  <a:pt x="622276" y="4066938"/>
                </a:lnTo>
                <a:lnTo>
                  <a:pt x="622675" y="4068960"/>
                </a:lnTo>
                <a:lnTo>
                  <a:pt x="624271" y="4071789"/>
                </a:lnTo>
                <a:lnTo>
                  <a:pt x="625467" y="4074215"/>
                </a:lnTo>
                <a:lnTo>
                  <a:pt x="626664" y="4077045"/>
                </a:lnTo>
                <a:lnTo>
                  <a:pt x="627063" y="4078258"/>
                </a:lnTo>
                <a:lnTo>
                  <a:pt x="627063" y="4079471"/>
                </a:lnTo>
                <a:lnTo>
                  <a:pt x="627063" y="4080683"/>
                </a:lnTo>
                <a:lnTo>
                  <a:pt x="626265" y="4081492"/>
                </a:lnTo>
                <a:lnTo>
                  <a:pt x="625467" y="4082705"/>
                </a:lnTo>
                <a:lnTo>
                  <a:pt x="623872" y="4083918"/>
                </a:lnTo>
                <a:lnTo>
                  <a:pt x="621877" y="4084726"/>
                </a:lnTo>
                <a:lnTo>
                  <a:pt x="618686" y="4086343"/>
                </a:lnTo>
                <a:lnTo>
                  <a:pt x="617489" y="4087152"/>
                </a:lnTo>
                <a:lnTo>
                  <a:pt x="616691" y="4087960"/>
                </a:lnTo>
                <a:lnTo>
                  <a:pt x="615095" y="4091195"/>
                </a:lnTo>
                <a:lnTo>
                  <a:pt x="614298" y="4094429"/>
                </a:lnTo>
                <a:lnTo>
                  <a:pt x="613500" y="4095642"/>
                </a:lnTo>
                <a:lnTo>
                  <a:pt x="612702" y="4096450"/>
                </a:lnTo>
                <a:lnTo>
                  <a:pt x="609112" y="4097663"/>
                </a:lnTo>
                <a:lnTo>
                  <a:pt x="605522" y="4098876"/>
                </a:lnTo>
                <a:lnTo>
                  <a:pt x="601532" y="4099684"/>
                </a:lnTo>
                <a:lnTo>
                  <a:pt x="597543" y="4100089"/>
                </a:lnTo>
                <a:lnTo>
                  <a:pt x="589166" y="4100493"/>
                </a:lnTo>
                <a:lnTo>
                  <a:pt x="580390" y="4100089"/>
                </a:lnTo>
                <a:lnTo>
                  <a:pt x="571614" y="4099280"/>
                </a:lnTo>
                <a:lnTo>
                  <a:pt x="563237" y="4098067"/>
                </a:lnTo>
                <a:lnTo>
                  <a:pt x="549275" y="4096450"/>
                </a:lnTo>
                <a:lnTo>
                  <a:pt x="549275" y="4083918"/>
                </a:lnTo>
                <a:lnTo>
                  <a:pt x="550073" y="4073811"/>
                </a:lnTo>
                <a:lnTo>
                  <a:pt x="550871" y="4065321"/>
                </a:lnTo>
                <a:lnTo>
                  <a:pt x="552466" y="4058448"/>
                </a:lnTo>
                <a:lnTo>
                  <a:pt x="553663" y="4059257"/>
                </a:lnTo>
                <a:lnTo>
                  <a:pt x="554461" y="4060066"/>
                </a:lnTo>
                <a:lnTo>
                  <a:pt x="554860" y="4061278"/>
                </a:lnTo>
                <a:lnTo>
                  <a:pt x="555259" y="4062491"/>
                </a:lnTo>
                <a:lnTo>
                  <a:pt x="555657" y="4069364"/>
                </a:lnTo>
                <a:lnTo>
                  <a:pt x="556056" y="4064917"/>
                </a:lnTo>
                <a:lnTo>
                  <a:pt x="556854" y="4061278"/>
                </a:lnTo>
                <a:lnTo>
                  <a:pt x="558450" y="4057236"/>
                </a:lnTo>
                <a:lnTo>
                  <a:pt x="561243" y="4053597"/>
                </a:lnTo>
                <a:lnTo>
                  <a:pt x="564035" y="4049959"/>
                </a:lnTo>
                <a:lnTo>
                  <a:pt x="567226" y="4047129"/>
                </a:lnTo>
                <a:lnTo>
                  <a:pt x="571215" y="4044299"/>
                </a:lnTo>
                <a:lnTo>
                  <a:pt x="575204" y="4041469"/>
                </a:lnTo>
                <a:lnTo>
                  <a:pt x="579592" y="4039448"/>
                </a:lnTo>
                <a:lnTo>
                  <a:pt x="583980" y="4037426"/>
                </a:lnTo>
                <a:lnTo>
                  <a:pt x="589166" y="4036213"/>
                </a:lnTo>
                <a:lnTo>
                  <a:pt x="593554" y="4035809"/>
                </a:lnTo>
                <a:close/>
                <a:moveTo>
                  <a:pt x="6247471" y="3984605"/>
                </a:moveTo>
                <a:lnTo>
                  <a:pt x="6251343" y="3985010"/>
                </a:lnTo>
                <a:lnTo>
                  <a:pt x="6254827" y="3986224"/>
                </a:lnTo>
                <a:lnTo>
                  <a:pt x="6257538" y="3988247"/>
                </a:lnTo>
                <a:lnTo>
                  <a:pt x="6257925" y="3993912"/>
                </a:lnTo>
                <a:lnTo>
                  <a:pt x="6257538" y="3997959"/>
                </a:lnTo>
                <a:lnTo>
                  <a:pt x="6256376" y="4002006"/>
                </a:lnTo>
                <a:lnTo>
                  <a:pt x="6254827" y="4005243"/>
                </a:lnTo>
                <a:lnTo>
                  <a:pt x="6250955" y="4004838"/>
                </a:lnTo>
                <a:lnTo>
                  <a:pt x="6248245" y="4003624"/>
                </a:lnTo>
                <a:lnTo>
                  <a:pt x="6246309" y="4002006"/>
                </a:lnTo>
                <a:lnTo>
                  <a:pt x="6244373" y="3999982"/>
                </a:lnTo>
                <a:lnTo>
                  <a:pt x="6242824" y="3996745"/>
                </a:lnTo>
                <a:lnTo>
                  <a:pt x="6242437" y="3993508"/>
                </a:lnTo>
                <a:lnTo>
                  <a:pt x="6242050" y="3989056"/>
                </a:lnTo>
                <a:lnTo>
                  <a:pt x="6242437" y="3985010"/>
                </a:lnTo>
                <a:close/>
                <a:moveTo>
                  <a:pt x="519113" y="3967143"/>
                </a:moveTo>
                <a:lnTo>
                  <a:pt x="520701" y="3967143"/>
                </a:lnTo>
                <a:lnTo>
                  <a:pt x="521891" y="3967143"/>
                </a:lnTo>
                <a:lnTo>
                  <a:pt x="523082" y="3967932"/>
                </a:lnTo>
                <a:lnTo>
                  <a:pt x="523876" y="3969509"/>
                </a:lnTo>
                <a:lnTo>
                  <a:pt x="523479" y="3970298"/>
                </a:lnTo>
                <a:lnTo>
                  <a:pt x="523082" y="3971087"/>
                </a:lnTo>
                <a:lnTo>
                  <a:pt x="522288" y="3971481"/>
                </a:lnTo>
                <a:lnTo>
                  <a:pt x="521495" y="3971876"/>
                </a:lnTo>
                <a:lnTo>
                  <a:pt x="517526" y="3972665"/>
                </a:lnTo>
                <a:lnTo>
                  <a:pt x="515938" y="3973848"/>
                </a:lnTo>
                <a:lnTo>
                  <a:pt x="514748" y="3975425"/>
                </a:lnTo>
                <a:lnTo>
                  <a:pt x="512366" y="3978975"/>
                </a:lnTo>
                <a:lnTo>
                  <a:pt x="510382" y="3982130"/>
                </a:lnTo>
                <a:lnTo>
                  <a:pt x="508001" y="3986075"/>
                </a:lnTo>
                <a:lnTo>
                  <a:pt x="506017" y="3986075"/>
                </a:lnTo>
                <a:lnTo>
                  <a:pt x="504429" y="3985680"/>
                </a:lnTo>
                <a:lnTo>
                  <a:pt x="503239" y="3984891"/>
                </a:lnTo>
                <a:lnTo>
                  <a:pt x="502048" y="3984497"/>
                </a:lnTo>
                <a:lnTo>
                  <a:pt x="500857" y="3983314"/>
                </a:lnTo>
                <a:lnTo>
                  <a:pt x="500063" y="3982130"/>
                </a:lnTo>
                <a:lnTo>
                  <a:pt x="498476" y="3979370"/>
                </a:lnTo>
                <a:lnTo>
                  <a:pt x="497682" y="3980158"/>
                </a:lnTo>
                <a:lnTo>
                  <a:pt x="496888" y="3981342"/>
                </a:lnTo>
                <a:lnTo>
                  <a:pt x="495301" y="3984103"/>
                </a:lnTo>
                <a:lnTo>
                  <a:pt x="494110" y="3984891"/>
                </a:lnTo>
                <a:lnTo>
                  <a:pt x="492920" y="3985680"/>
                </a:lnTo>
                <a:lnTo>
                  <a:pt x="491729" y="3986075"/>
                </a:lnTo>
                <a:lnTo>
                  <a:pt x="489348" y="3986075"/>
                </a:lnTo>
                <a:lnTo>
                  <a:pt x="490935" y="3986863"/>
                </a:lnTo>
                <a:lnTo>
                  <a:pt x="492920" y="3988047"/>
                </a:lnTo>
                <a:lnTo>
                  <a:pt x="493713" y="3989230"/>
                </a:lnTo>
                <a:lnTo>
                  <a:pt x="493713" y="3990019"/>
                </a:lnTo>
                <a:lnTo>
                  <a:pt x="493713" y="3991202"/>
                </a:lnTo>
                <a:lnTo>
                  <a:pt x="493316" y="3992385"/>
                </a:lnTo>
                <a:lnTo>
                  <a:pt x="491729" y="3994357"/>
                </a:lnTo>
                <a:lnTo>
                  <a:pt x="486569" y="3999484"/>
                </a:lnTo>
                <a:lnTo>
                  <a:pt x="484585" y="4002640"/>
                </a:lnTo>
                <a:lnTo>
                  <a:pt x="483791" y="4004217"/>
                </a:lnTo>
                <a:lnTo>
                  <a:pt x="482998" y="4005795"/>
                </a:lnTo>
                <a:lnTo>
                  <a:pt x="481013" y="4004217"/>
                </a:lnTo>
                <a:lnTo>
                  <a:pt x="479426" y="4003034"/>
                </a:lnTo>
                <a:lnTo>
                  <a:pt x="477838" y="4002640"/>
                </a:lnTo>
                <a:lnTo>
                  <a:pt x="476251" y="4002245"/>
                </a:lnTo>
                <a:lnTo>
                  <a:pt x="474664" y="4002640"/>
                </a:lnTo>
                <a:lnTo>
                  <a:pt x="473076" y="4003429"/>
                </a:lnTo>
                <a:lnTo>
                  <a:pt x="470298" y="4005795"/>
                </a:lnTo>
                <a:lnTo>
                  <a:pt x="467917" y="4008950"/>
                </a:lnTo>
                <a:lnTo>
                  <a:pt x="465932" y="4011711"/>
                </a:lnTo>
                <a:lnTo>
                  <a:pt x="463154" y="4014078"/>
                </a:lnTo>
                <a:lnTo>
                  <a:pt x="462360" y="4015261"/>
                </a:lnTo>
                <a:lnTo>
                  <a:pt x="461170" y="4015655"/>
                </a:lnTo>
                <a:lnTo>
                  <a:pt x="458788" y="4016444"/>
                </a:lnTo>
                <a:lnTo>
                  <a:pt x="455613" y="4016444"/>
                </a:lnTo>
                <a:lnTo>
                  <a:pt x="450454" y="4015655"/>
                </a:lnTo>
                <a:lnTo>
                  <a:pt x="444501" y="4015261"/>
                </a:lnTo>
                <a:lnTo>
                  <a:pt x="441722" y="4015261"/>
                </a:lnTo>
                <a:lnTo>
                  <a:pt x="438944" y="4015655"/>
                </a:lnTo>
                <a:lnTo>
                  <a:pt x="436960" y="4016444"/>
                </a:lnTo>
                <a:lnTo>
                  <a:pt x="435769" y="4018416"/>
                </a:lnTo>
                <a:lnTo>
                  <a:pt x="434182" y="4020388"/>
                </a:lnTo>
                <a:lnTo>
                  <a:pt x="432992" y="4021966"/>
                </a:lnTo>
                <a:lnTo>
                  <a:pt x="431801" y="4023938"/>
                </a:lnTo>
                <a:lnTo>
                  <a:pt x="430213" y="4026304"/>
                </a:lnTo>
                <a:lnTo>
                  <a:pt x="428626" y="4027882"/>
                </a:lnTo>
                <a:lnTo>
                  <a:pt x="426641" y="4029065"/>
                </a:lnTo>
                <a:lnTo>
                  <a:pt x="424260" y="4029854"/>
                </a:lnTo>
                <a:lnTo>
                  <a:pt x="421879" y="4030248"/>
                </a:lnTo>
                <a:lnTo>
                  <a:pt x="417116" y="4030643"/>
                </a:lnTo>
                <a:lnTo>
                  <a:pt x="412354" y="4030248"/>
                </a:lnTo>
                <a:lnTo>
                  <a:pt x="407591" y="4029460"/>
                </a:lnTo>
                <a:lnTo>
                  <a:pt x="402432" y="4028671"/>
                </a:lnTo>
                <a:lnTo>
                  <a:pt x="396875" y="4028276"/>
                </a:lnTo>
                <a:lnTo>
                  <a:pt x="391716" y="4028276"/>
                </a:lnTo>
                <a:lnTo>
                  <a:pt x="388938" y="4028671"/>
                </a:lnTo>
                <a:lnTo>
                  <a:pt x="385763" y="4029065"/>
                </a:lnTo>
                <a:lnTo>
                  <a:pt x="387350" y="4027488"/>
                </a:lnTo>
                <a:lnTo>
                  <a:pt x="388938" y="4025910"/>
                </a:lnTo>
                <a:lnTo>
                  <a:pt x="389335" y="4023938"/>
                </a:lnTo>
                <a:lnTo>
                  <a:pt x="389335" y="4021966"/>
                </a:lnTo>
                <a:lnTo>
                  <a:pt x="388938" y="4020388"/>
                </a:lnTo>
                <a:lnTo>
                  <a:pt x="387747" y="4018811"/>
                </a:lnTo>
                <a:lnTo>
                  <a:pt x="385366" y="4014866"/>
                </a:lnTo>
                <a:lnTo>
                  <a:pt x="382588" y="4011711"/>
                </a:lnTo>
                <a:lnTo>
                  <a:pt x="379413" y="4009345"/>
                </a:lnTo>
                <a:lnTo>
                  <a:pt x="377032" y="4006978"/>
                </a:lnTo>
                <a:lnTo>
                  <a:pt x="376238" y="4005795"/>
                </a:lnTo>
                <a:lnTo>
                  <a:pt x="376635" y="4004217"/>
                </a:lnTo>
                <a:lnTo>
                  <a:pt x="377429" y="4003034"/>
                </a:lnTo>
                <a:lnTo>
                  <a:pt x="378619" y="4003034"/>
                </a:lnTo>
                <a:lnTo>
                  <a:pt x="379810" y="4003429"/>
                </a:lnTo>
                <a:lnTo>
                  <a:pt x="381398" y="4003823"/>
                </a:lnTo>
                <a:lnTo>
                  <a:pt x="382191" y="4004612"/>
                </a:lnTo>
                <a:lnTo>
                  <a:pt x="382588" y="4005401"/>
                </a:lnTo>
                <a:lnTo>
                  <a:pt x="382588" y="4005795"/>
                </a:lnTo>
                <a:lnTo>
                  <a:pt x="383779" y="4004217"/>
                </a:lnTo>
                <a:lnTo>
                  <a:pt x="385366" y="4001062"/>
                </a:lnTo>
                <a:lnTo>
                  <a:pt x="388938" y="3991991"/>
                </a:lnTo>
                <a:lnTo>
                  <a:pt x="390922" y="3985680"/>
                </a:lnTo>
                <a:lnTo>
                  <a:pt x="390922" y="3985286"/>
                </a:lnTo>
                <a:lnTo>
                  <a:pt x="390525" y="3986075"/>
                </a:lnTo>
                <a:lnTo>
                  <a:pt x="388938" y="3989230"/>
                </a:lnTo>
                <a:lnTo>
                  <a:pt x="387350" y="3987258"/>
                </a:lnTo>
                <a:lnTo>
                  <a:pt x="386954" y="3986075"/>
                </a:lnTo>
                <a:lnTo>
                  <a:pt x="386954" y="3984891"/>
                </a:lnTo>
                <a:lnTo>
                  <a:pt x="387747" y="3984103"/>
                </a:lnTo>
                <a:lnTo>
                  <a:pt x="389335" y="3983314"/>
                </a:lnTo>
                <a:lnTo>
                  <a:pt x="390922" y="3982130"/>
                </a:lnTo>
                <a:lnTo>
                  <a:pt x="394891" y="3981342"/>
                </a:lnTo>
                <a:lnTo>
                  <a:pt x="404416" y="3980553"/>
                </a:lnTo>
                <a:lnTo>
                  <a:pt x="408782" y="3980158"/>
                </a:lnTo>
                <a:lnTo>
                  <a:pt x="409972" y="3979764"/>
                </a:lnTo>
                <a:lnTo>
                  <a:pt x="410766" y="3979370"/>
                </a:lnTo>
                <a:lnTo>
                  <a:pt x="411163" y="3978581"/>
                </a:lnTo>
                <a:lnTo>
                  <a:pt x="410369" y="3977792"/>
                </a:lnTo>
                <a:lnTo>
                  <a:pt x="407591" y="3976609"/>
                </a:lnTo>
                <a:lnTo>
                  <a:pt x="404019" y="3976214"/>
                </a:lnTo>
                <a:lnTo>
                  <a:pt x="402432" y="3975820"/>
                </a:lnTo>
                <a:lnTo>
                  <a:pt x="401241" y="3976214"/>
                </a:lnTo>
                <a:lnTo>
                  <a:pt x="407194" y="3973848"/>
                </a:lnTo>
                <a:lnTo>
                  <a:pt x="412354" y="3972270"/>
                </a:lnTo>
                <a:lnTo>
                  <a:pt x="418704" y="3971087"/>
                </a:lnTo>
                <a:lnTo>
                  <a:pt x="425054" y="3969904"/>
                </a:lnTo>
                <a:lnTo>
                  <a:pt x="437357" y="3968721"/>
                </a:lnTo>
                <a:lnTo>
                  <a:pt x="450851" y="3967932"/>
                </a:lnTo>
                <a:lnTo>
                  <a:pt x="463948" y="3967932"/>
                </a:lnTo>
                <a:lnTo>
                  <a:pt x="477441" y="3968326"/>
                </a:lnTo>
                <a:lnTo>
                  <a:pt x="502048" y="3969509"/>
                </a:lnTo>
                <a:lnTo>
                  <a:pt x="503635" y="3969509"/>
                </a:lnTo>
                <a:lnTo>
                  <a:pt x="504429" y="3970298"/>
                </a:lnTo>
                <a:lnTo>
                  <a:pt x="504032" y="3971087"/>
                </a:lnTo>
                <a:lnTo>
                  <a:pt x="503239" y="3971481"/>
                </a:lnTo>
                <a:lnTo>
                  <a:pt x="500460" y="3972665"/>
                </a:lnTo>
                <a:lnTo>
                  <a:pt x="499270" y="3972665"/>
                </a:lnTo>
                <a:lnTo>
                  <a:pt x="498476" y="3972665"/>
                </a:lnTo>
                <a:lnTo>
                  <a:pt x="499270" y="3974242"/>
                </a:lnTo>
                <a:lnTo>
                  <a:pt x="500857" y="3975425"/>
                </a:lnTo>
                <a:lnTo>
                  <a:pt x="502445" y="3975820"/>
                </a:lnTo>
                <a:lnTo>
                  <a:pt x="504032" y="3975425"/>
                </a:lnTo>
                <a:lnTo>
                  <a:pt x="505620" y="3975031"/>
                </a:lnTo>
                <a:lnTo>
                  <a:pt x="507207" y="3973848"/>
                </a:lnTo>
                <a:lnTo>
                  <a:pt x="511573" y="3971481"/>
                </a:lnTo>
                <a:lnTo>
                  <a:pt x="515145" y="3969115"/>
                </a:lnTo>
                <a:close/>
                <a:moveTo>
                  <a:pt x="686522" y="3954443"/>
                </a:moveTo>
                <a:lnTo>
                  <a:pt x="687388" y="3955502"/>
                </a:lnTo>
                <a:lnTo>
                  <a:pt x="685656" y="3956031"/>
                </a:lnTo>
                <a:lnTo>
                  <a:pt x="684790" y="3956031"/>
                </a:lnTo>
                <a:lnTo>
                  <a:pt x="682625" y="3954972"/>
                </a:lnTo>
                <a:close/>
                <a:moveTo>
                  <a:pt x="678962" y="3954443"/>
                </a:moveTo>
                <a:lnTo>
                  <a:pt x="679695" y="3954443"/>
                </a:lnTo>
                <a:lnTo>
                  <a:pt x="681160" y="3954840"/>
                </a:lnTo>
                <a:lnTo>
                  <a:pt x="682626" y="3955634"/>
                </a:lnTo>
                <a:lnTo>
                  <a:pt x="677863" y="3956031"/>
                </a:lnTo>
                <a:lnTo>
                  <a:pt x="678596" y="3954840"/>
                </a:lnTo>
                <a:close/>
                <a:moveTo>
                  <a:pt x="6370638" y="3948093"/>
                </a:moveTo>
                <a:lnTo>
                  <a:pt x="6374607" y="3948093"/>
                </a:lnTo>
                <a:lnTo>
                  <a:pt x="6376194" y="3948093"/>
                </a:lnTo>
                <a:lnTo>
                  <a:pt x="6377385" y="3948516"/>
                </a:lnTo>
                <a:lnTo>
                  <a:pt x="6378575" y="3949363"/>
                </a:lnTo>
                <a:lnTo>
                  <a:pt x="6379369" y="3950210"/>
                </a:lnTo>
                <a:lnTo>
                  <a:pt x="6380957" y="3952326"/>
                </a:lnTo>
                <a:lnTo>
                  <a:pt x="6381751" y="3954866"/>
                </a:lnTo>
                <a:lnTo>
                  <a:pt x="6382941" y="3958676"/>
                </a:lnTo>
                <a:lnTo>
                  <a:pt x="6383338" y="3966296"/>
                </a:lnTo>
                <a:lnTo>
                  <a:pt x="6380560" y="3966720"/>
                </a:lnTo>
                <a:lnTo>
                  <a:pt x="6378179" y="3967143"/>
                </a:lnTo>
                <a:lnTo>
                  <a:pt x="6376194" y="3966720"/>
                </a:lnTo>
                <a:lnTo>
                  <a:pt x="6374607" y="3966296"/>
                </a:lnTo>
                <a:lnTo>
                  <a:pt x="6372622" y="3965450"/>
                </a:lnTo>
                <a:lnTo>
                  <a:pt x="6371035" y="3964603"/>
                </a:lnTo>
                <a:lnTo>
                  <a:pt x="6369844" y="3963333"/>
                </a:lnTo>
                <a:lnTo>
                  <a:pt x="6369051" y="3962063"/>
                </a:lnTo>
                <a:lnTo>
                  <a:pt x="6368257" y="3960370"/>
                </a:lnTo>
                <a:lnTo>
                  <a:pt x="6367860" y="3959100"/>
                </a:lnTo>
                <a:lnTo>
                  <a:pt x="6367463" y="3957406"/>
                </a:lnTo>
                <a:lnTo>
                  <a:pt x="6367463" y="3955290"/>
                </a:lnTo>
                <a:lnTo>
                  <a:pt x="6367860" y="3953173"/>
                </a:lnTo>
                <a:lnTo>
                  <a:pt x="6368654" y="3951480"/>
                </a:lnTo>
                <a:lnTo>
                  <a:pt x="6369447" y="3949786"/>
                </a:lnTo>
                <a:close/>
                <a:moveTo>
                  <a:pt x="6310313" y="3932218"/>
                </a:moveTo>
                <a:lnTo>
                  <a:pt x="6326188" y="3932218"/>
                </a:lnTo>
                <a:lnTo>
                  <a:pt x="6327775" y="3938376"/>
                </a:lnTo>
                <a:lnTo>
                  <a:pt x="6328966" y="3944946"/>
                </a:lnTo>
                <a:lnTo>
                  <a:pt x="6329363" y="3947819"/>
                </a:lnTo>
                <a:lnTo>
                  <a:pt x="6328966" y="3951104"/>
                </a:lnTo>
                <a:lnTo>
                  <a:pt x="6328172" y="3953567"/>
                </a:lnTo>
                <a:lnTo>
                  <a:pt x="6326188" y="3956031"/>
                </a:lnTo>
                <a:lnTo>
                  <a:pt x="6322616" y="3955210"/>
                </a:lnTo>
                <a:lnTo>
                  <a:pt x="6319044" y="3953978"/>
                </a:lnTo>
                <a:lnTo>
                  <a:pt x="6316663" y="3951515"/>
                </a:lnTo>
                <a:lnTo>
                  <a:pt x="6314679" y="3948641"/>
                </a:lnTo>
                <a:lnTo>
                  <a:pt x="6312694" y="3945356"/>
                </a:lnTo>
                <a:lnTo>
                  <a:pt x="6311504" y="3941250"/>
                </a:lnTo>
                <a:lnTo>
                  <a:pt x="6310710" y="3936734"/>
                </a:lnTo>
                <a:close/>
                <a:moveTo>
                  <a:pt x="6216165" y="3922693"/>
                </a:moveTo>
                <a:lnTo>
                  <a:pt x="6221018" y="3925014"/>
                </a:lnTo>
                <a:lnTo>
                  <a:pt x="6224658" y="3927335"/>
                </a:lnTo>
                <a:lnTo>
                  <a:pt x="6228298" y="3930430"/>
                </a:lnTo>
                <a:lnTo>
                  <a:pt x="6231130" y="3933912"/>
                </a:lnTo>
                <a:lnTo>
                  <a:pt x="6233961" y="3937394"/>
                </a:lnTo>
                <a:lnTo>
                  <a:pt x="6236792" y="3941263"/>
                </a:lnTo>
                <a:lnTo>
                  <a:pt x="6242050" y="3949000"/>
                </a:lnTo>
                <a:lnTo>
                  <a:pt x="6234365" y="3951708"/>
                </a:lnTo>
                <a:lnTo>
                  <a:pt x="6227489" y="3954803"/>
                </a:lnTo>
                <a:lnTo>
                  <a:pt x="6214142" y="3961380"/>
                </a:lnTo>
                <a:lnTo>
                  <a:pt x="6207267" y="3964475"/>
                </a:lnTo>
                <a:lnTo>
                  <a:pt x="6203626" y="3966023"/>
                </a:lnTo>
                <a:lnTo>
                  <a:pt x="6199582" y="3967183"/>
                </a:lnTo>
                <a:lnTo>
                  <a:pt x="6195537" y="3967957"/>
                </a:lnTo>
                <a:lnTo>
                  <a:pt x="6190684" y="3968344"/>
                </a:lnTo>
                <a:lnTo>
                  <a:pt x="6186235" y="3968731"/>
                </a:lnTo>
                <a:lnTo>
                  <a:pt x="6180977" y="3968731"/>
                </a:lnTo>
                <a:lnTo>
                  <a:pt x="6179359" y="3964088"/>
                </a:lnTo>
                <a:lnTo>
                  <a:pt x="6178550" y="3960607"/>
                </a:lnTo>
                <a:lnTo>
                  <a:pt x="6178550" y="3957898"/>
                </a:lnTo>
                <a:lnTo>
                  <a:pt x="6179359" y="3955577"/>
                </a:lnTo>
                <a:lnTo>
                  <a:pt x="6180977" y="3954030"/>
                </a:lnTo>
                <a:lnTo>
                  <a:pt x="6182999" y="3952869"/>
                </a:lnTo>
                <a:lnTo>
                  <a:pt x="6185426" y="3952482"/>
                </a:lnTo>
                <a:lnTo>
                  <a:pt x="6188257" y="3952095"/>
                </a:lnTo>
                <a:lnTo>
                  <a:pt x="6190684" y="3952095"/>
                </a:lnTo>
                <a:lnTo>
                  <a:pt x="6193919" y="3952482"/>
                </a:lnTo>
                <a:lnTo>
                  <a:pt x="6198773" y="3953643"/>
                </a:lnTo>
                <a:lnTo>
                  <a:pt x="6202413" y="3954803"/>
                </a:lnTo>
                <a:lnTo>
                  <a:pt x="6203626" y="3955190"/>
                </a:lnTo>
                <a:lnTo>
                  <a:pt x="6207267" y="3952482"/>
                </a:lnTo>
                <a:lnTo>
                  <a:pt x="6209693" y="3950161"/>
                </a:lnTo>
                <a:lnTo>
                  <a:pt x="6212120" y="3947066"/>
                </a:lnTo>
                <a:lnTo>
                  <a:pt x="6213738" y="3944358"/>
                </a:lnTo>
                <a:lnTo>
                  <a:pt x="6214547" y="3940876"/>
                </a:lnTo>
                <a:lnTo>
                  <a:pt x="6215356" y="3936233"/>
                </a:lnTo>
                <a:close/>
                <a:moveTo>
                  <a:pt x="6276182" y="3919518"/>
                </a:moveTo>
                <a:lnTo>
                  <a:pt x="6279357" y="3919518"/>
                </a:lnTo>
                <a:lnTo>
                  <a:pt x="6282532" y="3920334"/>
                </a:lnTo>
                <a:lnTo>
                  <a:pt x="6285310" y="3921967"/>
                </a:lnTo>
                <a:lnTo>
                  <a:pt x="6288088" y="3924416"/>
                </a:lnTo>
                <a:lnTo>
                  <a:pt x="6290469" y="3926866"/>
                </a:lnTo>
                <a:lnTo>
                  <a:pt x="6292454" y="3929723"/>
                </a:lnTo>
                <a:lnTo>
                  <a:pt x="6293644" y="3933805"/>
                </a:lnTo>
                <a:lnTo>
                  <a:pt x="6294438" y="3937888"/>
                </a:lnTo>
                <a:lnTo>
                  <a:pt x="6294438" y="3942378"/>
                </a:lnTo>
                <a:lnTo>
                  <a:pt x="6291263" y="3944827"/>
                </a:lnTo>
                <a:lnTo>
                  <a:pt x="6288088" y="3946868"/>
                </a:lnTo>
                <a:lnTo>
                  <a:pt x="6284119" y="3947685"/>
                </a:lnTo>
                <a:lnTo>
                  <a:pt x="6280547" y="3948093"/>
                </a:lnTo>
                <a:lnTo>
                  <a:pt x="6276579" y="3947685"/>
                </a:lnTo>
                <a:lnTo>
                  <a:pt x="6273007" y="3946868"/>
                </a:lnTo>
                <a:lnTo>
                  <a:pt x="6269435" y="3944827"/>
                </a:lnTo>
                <a:lnTo>
                  <a:pt x="6266260" y="3942378"/>
                </a:lnTo>
                <a:lnTo>
                  <a:pt x="6265863" y="3936255"/>
                </a:lnTo>
                <a:lnTo>
                  <a:pt x="6265863" y="3930948"/>
                </a:lnTo>
                <a:lnTo>
                  <a:pt x="6267054" y="3926866"/>
                </a:lnTo>
                <a:lnTo>
                  <a:pt x="6268641" y="3924008"/>
                </a:lnTo>
                <a:lnTo>
                  <a:pt x="6271022" y="3921559"/>
                </a:lnTo>
                <a:lnTo>
                  <a:pt x="6273404" y="3919926"/>
                </a:lnTo>
                <a:close/>
                <a:moveTo>
                  <a:pt x="750282" y="3913168"/>
                </a:moveTo>
                <a:lnTo>
                  <a:pt x="754224" y="3913168"/>
                </a:lnTo>
                <a:lnTo>
                  <a:pt x="759348" y="3914330"/>
                </a:lnTo>
                <a:lnTo>
                  <a:pt x="765655" y="3916268"/>
                </a:lnTo>
                <a:lnTo>
                  <a:pt x="763685" y="3915880"/>
                </a:lnTo>
                <a:lnTo>
                  <a:pt x="762896" y="3915880"/>
                </a:lnTo>
                <a:lnTo>
                  <a:pt x="762108" y="3916268"/>
                </a:lnTo>
                <a:lnTo>
                  <a:pt x="761713" y="3917043"/>
                </a:lnTo>
                <a:lnTo>
                  <a:pt x="761319" y="3917818"/>
                </a:lnTo>
                <a:lnTo>
                  <a:pt x="761713" y="3918980"/>
                </a:lnTo>
                <a:lnTo>
                  <a:pt x="762896" y="3921305"/>
                </a:lnTo>
                <a:lnTo>
                  <a:pt x="764078" y="3922080"/>
                </a:lnTo>
                <a:lnTo>
                  <a:pt x="765655" y="3923243"/>
                </a:lnTo>
                <a:lnTo>
                  <a:pt x="767232" y="3924405"/>
                </a:lnTo>
                <a:lnTo>
                  <a:pt x="768809" y="3924793"/>
                </a:lnTo>
                <a:lnTo>
                  <a:pt x="770779" y="3924793"/>
                </a:lnTo>
                <a:lnTo>
                  <a:pt x="773539" y="3924793"/>
                </a:lnTo>
                <a:lnTo>
                  <a:pt x="775510" y="3924018"/>
                </a:lnTo>
                <a:lnTo>
                  <a:pt x="777875" y="3922468"/>
                </a:lnTo>
                <a:lnTo>
                  <a:pt x="774327" y="3929443"/>
                </a:lnTo>
                <a:lnTo>
                  <a:pt x="769991" y="3934868"/>
                </a:lnTo>
                <a:lnTo>
                  <a:pt x="765655" y="3939518"/>
                </a:lnTo>
                <a:lnTo>
                  <a:pt x="760925" y="3943393"/>
                </a:lnTo>
                <a:lnTo>
                  <a:pt x="755406" y="3946493"/>
                </a:lnTo>
                <a:lnTo>
                  <a:pt x="750282" y="3949206"/>
                </a:lnTo>
                <a:lnTo>
                  <a:pt x="744369" y="3950756"/>
                </a:lnTo>
                <a:lnTo>
                  <a:pt x="738456" y="3951918"/>
                </a:lnTo>
                <a:lnTo>
                  <a:pt x="732543" y="3952693"/>
                </a:lnTo>
                <a:lnTo>
                  <a:pt x="726236" y="3953468"/>
                </a:lnTo>
                <a:lnTo>
                  <a:pt x="712834" y="3953856"/>
                </a:lnTo>
                <a:lnTo>
                  <a:pt x="700220" y="3953856"/>
                </a:lnTo>
                <a:lnTo>
                  <a:pt x="686818" y="3954243"/>
                </a:lnTo>
                <a:lnTo>
                  <a:pt x="685635" y="3952306"/>
                </a:lnTo>
                <a:lnTo>
                  <a:pt x="684452" y="3950756"/>
                </a:lnTo>
                <a:lnTo>
                  <a:pt x="683270" y="3949981"/>
                </a:lnTo>
                <a:lnTo>
                  <a:pt x="682088" y="3949593"/>
                </a:lnTo>
                <a:lnTo>
                  <a:pt x="680905" y="3949593"/>
                </a:lnTo>
                <a:lnTo>
                  <a:pt x="679328" y="3950368"/>
                </a:lnTo>
                <a:lnTo>
                  <a:pt x="676963" y="3951918"/>
                </a:lnTo>
                <a:lnTo>
                  <a:pt x="673021" y="3956568"/>
                </a:lnTo>
                <a:lnTo>
                  <a:pt x="670656" y="3958506"/>
                </a:lnTo>
                <a:lnTo>
                  <a:pt x="669868" y="3958893"/>
                </a:lnTo>
                <a:lnTo>
                  <a:pt x="668685" y="3958506"/>
                </a:lnTo>
                <a:lnTo>
                  <a:pt x="667108" y="3955406"/>
                </a:lnTo>
                <a:lnTo>
                  <a:pt x="665926" y="3953081"/>
                </a:lnTo>
                <a:lnTo>
                  <a:pt x="665926" y="3952306"/>
                </a:lnTo>
                <a:lnTo>
                  <a:pt x="664743" y="3952693"/>
                </a:lnTo>
                <a:lnTo>
                  <a:pt x="664349" y="3953856"/>
                </a:lnTo>
                <a:lnTo>
                  <a:pt x="664743" y="3955406"/>
                </a:lnTo>
                <a:lnTo>
                  <a:pt x="665137" y="3957343"/>
                </a:lnTo>
                <a:lnTo>
                  <a:pt x="665926" y="3960443"/>
                </a:lnTo>
                <a:lnTo>
                  <a:pt x="666320" y="3961218"/>
                </a:lnTo>
                <a:lnTo>
                  <a:pt x="665926" y="3961606"/>
                </a:lnTo>
                <a:lnTo>
                  <a:pt x="657254" y="3962381"/>
                </a:lnTo>
                <a:lnTo>
                  <a:pt x="643063" y="3962381"/>
                </a:lnTo>
                <a:lnTo>
                  <a:pt x="629266" y="3962381"/>
                </a:lnTo>
                <a:lnTo>
                  <a:pt x="624536" y="3961993"/>
                </a:lnTo>
                <a:lnTo>
                  <a:pt x="622171" y="3961606"/>
                </a:lnTo>
                <a:lnTo>
                  <a:pt x="620200" y="3960831"/>
                </a:lnTo>
                <a:lnTo>
                  <a:pt x="619806" y="3959668"/>
                </a:lnTo>
                <a:lnTo>
                  <a:pt x="619412" y="3958893"/>
                </a:lnTo>
                <a:lnTo>
                  <a:pt x="619806" y="3957731"/>
                </a:lnTo>
                <a:lnTo>
                  <a:pt x="621383" y="3955018"/>
                </a:lnTo>
                <a:lnTo>
                  <a:pt x="621777" y="3953468"/>
                </a:lnTo>
                <a:lnTo>
                  <a:pt x="622171" y="3952306"/>
                </a:lnTo>
                <a:lnTo>
                  <a:pt x="617835" y="3955793"/>
                </a:lnTo>
                <a:lnTo>
                  <a:pt x="615076" y="3958118"/>
                </a:lnTo>
                <a:lnTo>
                  <a:pt x="613893" y="3958506"/>
                </a:lnTo>
                <a:lnTo>
                  <a:pt x="613105" y="3958893"/>
                </a:lnTo>
                <a:lnTo>
                  <a:pt x="612316" y="3958506"/>
                </a:lnTo>
                <a:lnTo>
                  <a:pt x="611134" y="3958118"/>
                </a:lnTo>
                <a:lnTo>
                  <a:pt x="609557" y="3955793"/>
                </a:lnTo>
                <a:lnTo>
                  <a:pt x="608374" y="3953081"/>
                </a:lnTo>
                <a:lnTo>
                  <a:pt x="606403" y="3949593"/>
                </a:lnTo>
                <a:lnTo>
                  <a:pt x="603250" y="3945331"/>
                </a:lnTo>
                <a:lnTo>
                  <a:pt x="605615" y="3947268"/>
                </a:lnTo>
                <a:lnTo>
                  <a:pt x="607192" y="3947656"/>
                </a:lnTo>
                <a:lnTo>
                  <a:pt x="609163" y="3947656"/>
                </a:lnTo>
                <a:lnTo>
                  <a:pt x="610739" y="3946493"/>
                </a:lnTo>
                <a:lnTo>
                  <a:pt x="612316" y="3944943"/>
                </a:lnTo>
                <a:lnTo>
                  <a:pt x="613499" y="3943393"/>
                </a:lnTo>
                <a:lnTo>
                  <a:pt x="615864" y="3938743"/>
                </a:lnTo>
                <a:lnTo>
                  <a:pt x="617046" y="3939518"/>
                </a:lnTo>
                <a:lnTo>
                  <a:pt x="617441" y="3940681"/>
                </a:lnTo>
                <a:lnTo>
                  <a:pt x="617441" y="3941456"/>
                </a:lnTo>
                <a:lnTo>
                  <a:pt x="617046" y="3942231"/>
                </a:lnTo>
                <a:lnTo>
                  <a:pt x="616258" y="3944943"/>
                </a:lnTo>
                <a:lnTo>
                  <a:pt x="615864" y="3946881"/>
                </a:lnTo>
                <a:lnTo>
                  <a:pt x="615864" y="3948818"/>
                </a:lnTo>
                <a:lnTo>
                  <a:pt x="617046" y="3946106"/>
                </a:lnTo>
                <a:lnTo>
                  <a:pt x="618623" y="3943781"/>
                </a:lnTo>
                <a:lnTo>
                  <a:pt x="620988" y="3942231"/>
                </a:lnTo>
                <a:lnTo>
                  <a:pt x="622959" y="3941068"/>
                </a:lnTo>
                <a:lnTo>
                  <a:pt x="625719" y="3939518"/>
                </a:lnTo>
                <a:lnTo>
                  <a:pt x="628478" y="3938743"/>
                </a:lnTo>
                <a:lnTo>
                  <a:pt x="634785" y="3937581"/>
                </a:lnTo>
                <a:lnTo>
                  <a:pt x="641092" y="3936031"/>
                </a:lnTo>
                <a:lnTo>
                  <a:pt x="643851" y="3935256"/>
                </a:lnTo>
                <a:lnTo>
                  <a:pt x="646611" y="3934481"/>
                </a:lnTo>
                <a:lnTo>
                  <a:pt x="648976" y="3932931"/>
                </a:lnTo>
                <a:lnTo>
                  <a:pt x="650947" y="3930993"/>
                </a:lnTo>
                <a:lnTo>
                  <a:pt x="652129" y="3928668"/>
                </a:lnTo>
                <a:lnTo>
                  <a:pt x="653312" y="3925956"/>
                </a:lnTo>
                <a:lnTo>
                  <a:pt x="656071" y="3925568"/>
                </a:lnTo>
                <a:lnTo>
                  <a:pt x="658042" y="3926343"/>
                </a:lnTo>
                <a:lnTo>
                  <a:pt x="659224" y="3927118"/>
                </a:lnTo>
                <a:lnTo>
                  <a:pt x="660013" y="3928668"/>
                </a:lnTo>
                <a:lnTo>
                  <a:pt x="660801" y="3932931"/>
                </a:lnTo>
                <a:lnTo>
                  <a:pt x="661590" y="3934481"/>
                </a:lnTo>
                <a:lnTo>
                  <a:pt x="662378" y="3935643"/>
                </a:lnTo>
                <a:lnTo>
                  <a:pt x="663955" y="3935256"/>
                </a:lnTo>
                <a:lnTo>
                  <a:pt x="664743" y="3934481"/>
                </a:lnTo>
                <a:lnTo>
                  <a:pt x="664349" y="3933706"/>
                </a:lnTo>
                <a:lnTo>
                  <a:pt x="663955" y="3932543"/>
                </a:lnTo>
                <a:lnTo>
                  <a:pt x="663167" y="3929443"/>
                </a:lnTo>
                <a:lnTo>
                  <a:pt x="662378" y="3927893"/>
                </a:lnTo>
                <a:lnTo>
                  <a:pt x="662378" y="3925956"/>
                </a:lnTo>
                <a:lnTo>
                  <a:pt x="674992" y="3925956"/>
                </a:lnTo>
                <a:lnTo>
                  <a:pt x="673021" y="3928281"/>
                </a:lnTo>
                <a:lnTo>
                  <a:pt x="671050" y="3930218"/>
                </a:lnTo>
                <a:lnTo>
                  <a:pt x="670656" y="3932156"/>
                </a:lnTo>
                <a:lnTo>
                  <a:pt x="671050" y="3933706"/>
                </a:lnTo>
                <a:lnTo>
                  <a:pt x="672233" y="3934481"/>
                </a:lnTo>
                <a:lnTo>
                  <a:pt x="673415" y="3935256"/>
                </a:lnTo>
                <a:lnTo>
                  <a:pt x="674992" y="3935643"/>
                </a:lnTo>
                <a:lnTo>
                  <a:pt x="676569" y="3936031"/>
                </a:lnTo>
                <a:lnTo>
                  <a:pt x="678540" y="3935643"/>
                </a:lnTo>
                <a:lnTo>
                  <a:pt x="680511" y="3935256"/>
                </a:lnTo>
                <a:lnTo>
                  <a:pt x="681693" y="3934481"/>
                </a:lnTo>
                <a:lnTo>
                  <a:pt x="682876" y="3933706"/>
                </a:lnTo>
                <a:lnTo>
                  <a:pt x="683664" y="3932156"/>
                </a:lnTo>
                <a:lnTo>
                  <a:pt x="683664" y="3930218"/>
                </a:lnTo>
                <a:lnTo>
                  <a:pt x="682876" y="3928281"/>
                </a:lnTo>
                <a:lnTo>
                  <a:pt x="681693" y="3925956"/>
                </a:lnTo>
                <a:lnTo>
                  <a:pt x="689183" y="3926731"/>
                </a:lnTo>
                <a:lnTo>
                  <a:pt x="696278" y="3926343"/>
                </a:lnTo>
                <a:lnTo>
                  <a:pt x="703373" y="3925568"/>
                </a:lnTo>
                <a:lnTo>
                  <a:pt x="709680" y="3924405"/>
                </a:lnTo>
                <a:lnTo>
                  <a:pt x="715593" y="3922855"/>
                </a:lnTo>
                <a:lnTo>
                  <a:pt x="720324" y="3921305"/>
                </a:lnTo>
                <a:lnTo>
                  <a:pt x="728208" y="3919368"/>
                </a:lnTo>
                <a:lnTo>
                  <a:pt x="733726" y="3918205"/>
                </a:lnTo>
                <a:lnTo>
                  <a:pt x="738062" y="3916655"/>
                </a:lnTo>
                <a:lnTo>
                  <a:pt x="742398" y="3914718"/>
                </a:lnTo>
                <a:lnTo>
                  <a:pt x="746340" y="3913943"/>
                </a:lnTo>
                <a:close/>
                <a:moveTo>
                  <a:pt x="818364" y="3908405"/>
                </a:moveTo>
                <a:lnTo>
                  <a:pt x="818757" y="3910016"/>
                </a:lnTo>
                <a:lnTo>
                  <a:pt x="819150" y="3911627"/>
                </a:lnTo>
                <a:lnTo>
                  <a:pt x="818757" y="3912433"/>
                </a:lnTo>
                <a:lnTo>
                  <a:pt x="818364" y="3913239"/>
                </a:lnTo>
                <a:lnTo>
                  <a:pt x="817972" y="3914044"/>
                </a:lnTo>
                <a:lnTo>
                  <a:pt x="817186" y="3914850"/>
                </a:lnTo>
                <a:lnTo>
                  <a:pt x="815222" y="3915253"/>
                </a:lnTo>
                <a:lnTo>
                  <a:pt x="813258" y="3915655"/>
                </a:lnTo>
                <a:lnTo>
                  <a:pt x="812473" y="3916058"/>
                </a:lnTo>
                <a:lnTo>
                  <a:pt x="812080" y="3916864"/>
                </a:lnTo>
                <a:lnTo>
                  <a:pt x="811687" y="3917669"/>
                </a:lnTo>
                <a:lnTo>
                  <a:pt x="811687" y="3918475"/>
                </a:lnTo>
                <a:lnTo>
                  <a:pt x="811687" y="3920086"/>
                </a:lnTo>
                <a:lnTo>
                  <a:pt x="812080" y="3921697"/>
                </a:lnTo>
                <a:lnTo>
                  <a:pt x="813651" y="3921697"/>
                </a:lnTo>
                <a:lnTo>
                  <a:pt x="814436" y="3920892"/>
                </a:lnTo>
                <a:lnTo>
                  <a:pt x="814829" y="3920086"/>
                </a:lnTo>
                <a:lnTo>
                  <a:pt x="815222" y="3918475"/>
                </a:lnTo>
                <a:lnTo>
                  <a:pt x="815222" y="3920086"/>
                </a:lnTo>
                <a:lnTo>
                  <a:pt x="814829" y="3921295"/>
                </a:lnTo>
                <a:lnTo>
                  <a:pt x="814044" y="3922100"/>
                </a:lnTo>
                <a:lnTo>
                  <a:pt x="812473" y="3922503"/>
                </a:lnTo>
                <a:lnTo>
                  <a:pt x="808938" y="3922503"/>
                </a:lnTo>
                <a:lnTo>
                  <a:pt x="804224" y="3922503"/>
                </a:lnTo>
                <a:lnTo>
                  <a:pt x="801475" y="3922503"/>
                </a:lnTo>
                <a:lnTo>
                  <a:pt x="799118" y="3923309"/>
                </a:lnTo>
                <a:lnTo>
                  <a:pt x="796368" y="3924114"/>
                </a:lnTo>
                <a:lnTo>
                  <a:pt x="794012" y="3925323"/>
                </a:lnTo>
                <a:lnTo>
                  <a:pt x="792048" y="3926531"/>
                </a:lnTo>
                <a:lnTo>
                  <a:pt x="790477" y="3928948"/>
                </a:lnTo>
                <a:lnTo>
                  <a:pt x="788513" y="3931768"/>
                </a:lnTo>
                <a:lnTo>
                  <a:pt x="787334" y="3935393"/>
                </a:lnTo>
                <a:lnTo>
                  <a:pt x="786156" y="3934990"/>
                </a:lnTo>
                <a:lnTo>
                  <a:pt x="785370" y="3934587"/>
                </a:lnTo>
                <a:lnTo>
                  <a:pt x="784978" y="3933379"/>
                </a:lnTo>
                <a:lnTo>
                  <a:pt x="784978" y="3932170"/>
                </a:lnTo>
                <a:lnTo>
                  <a:pt x="785370" y="3929351"/>
                </a:lnTo>
                <a:lnTo>
                  <a:pt x="785763" y="3926128"/>
                </a:lnTo>
                <a:lnTo>
                  <a:pt x="786156" y="3923309"/>
                </a:lnTo>
                <a:lnTo>
                  <a:pt x="786156" y="3921697"/>
                </a:lnTo>
                <a:lnTo>
                  <a:pt x="786156" y="3920489"/>
                </a:lnTo>
                <a:lnTo>
                  <a:pt x="785370" y="3919683"/>
                </a:lnTo>
                <a:lnTo>
                  <a:pt x="784585" y="3918878"/>
                </a:lnTo>
                <a:lnTo>
                  <a:pt x="783014" y="3918475"/>
                </a:lnTo>
                <a:lnTo>
                  <a:pt x="781050" y="3918475"/>
                </a:lnTo>
                <a:lnTo>
                  <a:pt x="783407" y="3916864"/>
                </a:lnTo>
                <a:lnTo>
                  <a:pt x="786549" y="3915253"/>
                </a:lnTo>
                <a:lnTo>
                  <a:pt x="790477" y="3914044"/>
                </a:lnTo>
                <a:lnTo>
                  <a:pt x="794405" y="3913239"/>
                </a:lnTo>
                <a:lnTo>
                  <a:pt x="805010" y="3911225"/>
                </a:lnTo>
                <a:lnTo>
                  <a:pt x="811295" y="3910016"/>
                </a:lnTo>
                <a:close/>
                <a:moveTo>
                  <a:pt x="6239669" y="3886180"/>
                </a:moveTo>
                <a:lnTo>
                  <a:pt x="6241653" y="3886180"/>
                </a:lnTo>
                <a:lnTo>
                  <a:pt x="6244034" y="3886557"/>
                </a:lnTo>
                <a:lnTo>
                  <a:pt x="6246416" y="3887310"/>
                </a:lnTo>
                <a:lnTo>
                  <a:pt x="6248400" y="3888063"/>
                </a:lnTo>
                <a:lnTo>
                  <a:pt x="6249987" y="3889947"/>
                </a:lnTo>
                <a:lnTo>
                  <a:pt x="6251575" y="3891454"/>
                </a:lnTo>
                <a:lnTo>
                  <a:pt x="6252766" y="3893337"/>
                </a:lnTo>
                <a:lnTo>
                  <a:pt x="6253956" y="3895221"/>
                </a:lnTo>
                <a:lnTo>
                  <a:pt x="6254750" y="3897857"/>
                </a:lnTo>
                <a:lnTo>
                  <a:pt x="6254750" y="3900118"/>
                </a:lnTo>
                <a:lnTo>
                  <a:pt x="6254353" y="3902754"/>
                </a:lnTo>
                <a:lnTo>
                  <a:pt x="6252766" y="3905015"/>
                </a:lnTo>
                <a:lnTo>
                  <a:pt x="6251178" y="3908028"/>
                </a:lnTo>
                <a:lnTo>
                  <a:pt x="6248797" y="3908405"/>
                </a:lnTo>
                <a:lnTo>
                  <a:pt x="6246416" y="3908405"/>
                </a:lnTo>
                <a:lnTo>
                  <a:pt x="6244034" y="3908405"/>
                </a:lnTo>
                <a:lnTo>
                  <a:pt x="6242050" y="3908028"/>
                </a:lnTo>
                <a:lnTo>
                  <a:pt x="6240463" y="3907275"/>
                </a:lnTo>
                <a:lnTo>
                  <a:pt x="6238875" y="3906521"/>
                </a:lnTo>
                <a:lnTo>
                  <a:pt x="6237684" y="3905015"/>
                </a:lnTo>
                <a:lnTo>
                  <a:pt x="6236097" y="3903885"/>
                </a:lnTo>
                <a:lnTo>
                  <a:pt x="6234509" y="3901248"/>
                </a:lnTo>
                <a:lnTo>
                  <a:pt x="6233319" y="3897857"/>
                </a:lnTo>
                <a:lnTo>
                  <a:pt x="6232922" y="3893337"/>
                </a:lnTo>
                <a:lnTo>
                  <a:pt x="6232525" y="3888817"/>
                </a:lnTo>
                <a:lnTo>
                  <a:pt x="6234509" y="3887310"/>
                </a:lnTo>
                <a:lnTo>
                  <a:pt x="6237287" y="3886557"/>
                </a:lnTo>
                <a:close/>
                <a:moveTo>
                  <a:pt x="873318" y="3875068"/>
                </a:moveTo>
                <a:lnTo>
                  <a:pt x="875633" y="3875068"/>
                </a:lnTo>
                <a:lnTo>
                  <a:pt x="878333" y="3875465"/>
                </a:lnTo>
                <a:lnTo>
                  <a:pt x="879876" y="3875862"/>
                </a:lnTo>
                <a:lnTo>
                  <a:pt x="881033" y="3877052"/>
                </a:lnTo>
                <a:lnTo>
                  <a:pt x="884505" y="3880227"/>
                </a:lnTo>
                <a:lnTo>
                  <a:pt x="886048" y="3882212"/>
                </a:lnTo>
                <a:lnTo>
                  <a:pt x="887977" y="3883799"/>
                </a:lnTo>
                <a:lnTo>
                  <a:pt x="890291" y="3884593"/>
                </a:lnTo>
                <a:lnTo>
                  <a:pt x="893763" y="3885387"/>
                </a:lnTo>
                <a:lnTo>
                  <a:pt x="893763" y="3886577"/>
                </a:lnTo>
                <a:lnTo>
                  <a:pt x="892992" y="3888165"/>
                </a:lnTo>
                <a:lnTo>
                  <a:pt x="891834" y="3889356"/>
                </a:lnTo>
                <a:lnTo>
                  <a:pt x="890291" y="3890546"/>
                </a:lnTo>
                <a:lnTo>
                  <a:pt x="887205" y="3891737"/>
                </a:lnTo>
                <a:lnTo>
                  <a:pt x="882962" y="3892928"/>
                </a:lnTo>
                <a:lnTo>
                  <a:pt x="874475" y="3894118"/>
                </a:lnTo>
                <a:lnTo>
                  <a:pt x="871390" y="3894912"/>
                </a:lnTo>
                <a:lnTo>
                  <a:pt x="869461" y="3895309"/>
                </a:lnTo>
                <a:lnTo>
                  <a:pt x="868690" y="3896500"/>
                </a:lnTo>
                <a:lnTo>
                  <a:pt x="866761" y="3898881"/>
                </a:lnTo>
                <a:lnTo>
                  <a:pt x="865989" y="3900865"/>
                </a:lnTo>
                <a:lnTo>
                  <a:pt x="865989" y="3901659"/>
                </a:lnTo>
                <a:lnTo>
                  <a:pt x="865989" y="3902056"/>
                </a:lnTo>
                <a:lnTo>
                  <a:pt x="864832" y="3901659"/>
                </a:lnTo>
                <a:lnTo>
                  <a:pt x="864061" y="3901262"/>
                </a:lnTo>
                <a:lnTo>
                  <a:pt x="862132" y="3899675"/>
                </a:lnTo>
                <a:lnTo>
                  <a:pt x="860975" y="3896896"/>
                </a:lnTo>
                <a:lnTo>
                  <a:pt x="859817" y="3894912"/>
                </a:lnTo>
                <a:lnTo>
                  <a:pt x="858274" y="3892928"/>
                </a:lnTo>
                <a:lnTo>
                  <a:pt x="857117" y="3891340"/>
                </a:lnTo>
                <a:lnTo>
                  <a:pt x="856731" y="3890943"/>
                </a:lnTo>
                <a:lnTo>
                  <a:pt x="855960" y="3890943"/>
                </a:lnTo>
                <a:lnTo>
                  <a:pt x="855188" y="3891340"/>
                </a:lnTo>
                <a:lnTo>
                  <a:pt x="854031" y="3892134"/>
                </a:lnTo>
                <a:lnTo>
                  <a:pt x="852874" y="3891340"/>
                </a:lnTo>
                <a:lnTo>
                  <a:pt x="852488" y="3890943"/>
                </a:lnTo>
                <a:lnTo>
                  <a:pt x="852488" y="3889753"/>
                </a:lnTo>
                <a:lnTo>
                  <a:pt x="852874" y="3888562"/>
                </a:lnTo>
                <a:lnTo>
                  <a:pt x="854031" y="3885784"/>
                </a:lnTo>
                <a:lnTo>
                  <a:pt x="854417" y="3884196"/>
                </a:lnTo>
                <a:lnTo>
                  <a:pt x="854031" y="3882212"/>
                </a:lnTo>
                <a:lnTo>
                  <a:pt x="856346" y="3884196"/>
                </a:lnTo>
                <a:lnTo>
                  <a:pt x="858274" y="3885387"/>
                </a:lnTo>
                <a:lnTo>
                  <a:pt x="860203" y="3885784"/>
                </a:lnTo>
                <a:lnTo>
                  <a:pt x="861360" y="3885784"/>
                </a:lnTo>
                <a:lnTo>
                  <a:pt x="862518" y="3885387"/>
                </a:lnTo>
                <a:lnTo>
                  <a:pt x="863675" y="3884593"/>
                </a:lnTo>
                <a:lnTo>
                  <a:pt x="865218" y="3882212"/>
                </a:lnTo>
                <a:lnTo>
                  <a:pt x="867147" y="3879037"/>
                </a:lnTo>
                <a:lnTo>
                  <a:pt x="868690" y="3877846"/>
                </a:lnTo>
                <a:lnTo>
                  <a:pt x="869847" y="3876655"/>
                </a:lnTo>
                <a:lnTo>
                  <a:pt x="871390" y="3875465"/>
                </a:lnTo>
                <a:close/>
                <a:moveTo>
                  <a:pt x="630897" y="3824268"/>
                </a:moveTo>
                <a:lnTo>
                  <a:pt x="652390" y="3824666"/>
                </a:lnTo>
                <a:lnTo>
                  <a:pt x="675077" y="3825065"/>
                </a:lnTo>
                <a:lnTo>
                  <a:pt x="676669" y="3835428"/>
                </a:lnTo>
                <a:lnTo>
                  <a:pt x="677863" y="3846988"/>
                </a:lnTo>
                <a:lnTo>
                  <a:pt x="677863" y="3852169"/>
                </a:lnTo>
                <a:lnTo>
                  <a:pt x="677863" y="3858148"/>
                </a:lnTo>
                <a:lnTo>
                  <a:pt x="676669" y="3863330"/>
                </a:lnTo>
                <a:lnTo>
                  <a:pt x="675077" y="3868910"/>
                </a:lnTo>
                <a:lnTo>
                  <a:pt x="673485" y="3869309"/>
                </a:lnTo>
                <a:lnTo>
                  <a:pt x="669106" y="3870106"/>
                </a:lnTo>
                <a:lnTo>
                  <a:pt x="665127" y="3870903"/>
                </a:lnTo>
                <a:lnTo>
                  <a:pt x="663534" y="3871700"/>
                </a:lnTo>
                <a:lnTo>
                  <a:pt x="662340" y="3872498"/>
                </a:lnTo>
                <a:lnTo>
                  <a:pt x="661545" y="3874092"/>
                </a:lnTo>
                <a:lnTo>
                  <a:pt x="661147" y="3876085"/>
                </a:lnTo>
                <a:lnTo>
                  <a:pt x="661147" y="3878078"/>
                </a:lnTo>
                <a:lnTo>
                  <a:pt x="661147" y="3880071"/>
                </a:lnTo>
                <a:lnTo>
                  <a:pt x="661943" y="3884057"/>
                </a:lnTo>
                <a:lnTo>
                  <a:pt x="662340" y="3885651"/>
                </a:lnTo>
                <a:lnTo>
                  <a:pt x="661545" y="3886847"/>
                </a:lnTo>
                <a:lnTo>
                  <a:pt x="660350" y="3887246"/>
                </a:lnTo>
                <a:lnTo>
                  <a:pt x="659554" y="3887644"/>
                </a:lnTo>
                <a:lnTo>
                  <a:pt x="658360" y="3887644"/>
                </a:lnTo>
                <a:lnTo>
                  <a:pt x="656370" y="3887644"/>
                </a:lnTo>
                <a:lnTo>
                  <a:pt x="655176" y="3888043"/>
                </a:lnTo>
                <a:lnTo>
                  <a:pt x="653186" y="3888840"/>
                </a:lnTo>
                <a:lnTo>
                  <a:pt x="651196" y="3890434"/>
                </a:lnTo>
                <a:lnTo>
                  <a:pt x="650400" y="3892029"/>
                </a:lnTo>
                <a:lnTo>
                  <a:pt x="649604" y="3893623"/>
                </a:lnTo>
                <a:lnTo>
                  <a:pt x="649206" y="3895217"/>
                </a:lnTo>
                <a:lnTo>
                  <a:pt x="649206" y="3896812"/>
                </a:lnTo>
                <a:lnTo>
                  <a:pt x="649206" y="3898406"/>
                </a:lnTo>
                <a:lnTo>
                  <a:pt x="649604" y="3899203"/>
                </a:lnTo>
                <a:lnTo>
                  <a:pt x="650002" y="3899203"/>
                </a:lnTo>
                <a:lnTo>
                  <a:pt x="648409" y="3899602"/>
                </a:lnTo>
                <a:lnTo>
                  <a:pt x="646022" y="3900001"/>
                </a:lnTo>
                <a:lnTo>
                  <a:pt x="638857" y="3901196"/>
                </a:lnTo>
                <a:lnTo>
                  <a:pt x="629305" y="3902791"/>
                </a:lnTo>
                <a:lnTo>
                  <a:pt x="623732" y="3903986"/>
                </a:lnTo>
                <a:lnTo>
                  <a:pt x="618558" y="3905581"/>
                </a:lnTo>
                <a:lnTo>
                  <a:pt x="616170" y="3907175"/>
                </a:lnTo>
                <a:lnTo>
                  <a:pt x="614180" y="3908371"/>
                </a:lnTo>
                <a:lnTo>
                  <a:pt x="610200" y="3911560"/>
                </a:lnTo>
                <a:lnTo>
                  <a:pt x="606618" y="3913951"/>
                </a:lnTo>
                <a:lnTo>
                  <a:pt x="605025" y="3915546"/>
                </a:lnTo>
                <a:lnTo>
                  <a:pt x="602637" y="3915944"/>
                </a:lnTo>
                <a:lnTo>
                  <a:pt x="598259" y="3916343"/>
                </a:lnTo>
                <a:lnTo>
                  <a:pt x="593085" y="3916343"/>
                </a:lnTo>
                <a:lnTo>
                  <a:pt x="581941" y="3915546"/>
                </a:lnTo>
                <a:lnTo>
                  <a:pt x="571990" y="3913951"/>
                </a:lnTo>
                <a:lnTo>
                  <a:pt x="565223" y="3912357"/>
                </a:lnTo>
                <a:lnTo>
                  <a:pt x="564825" y="3911560"/>
                </a:lnTo>
                <a:lnTo>
                  <a:pt x="564825" y="3909168"/>
                </a:lnTo>
                <a:lnTo>
                  <a:pt x="565223" y="3907175"/>
                </a:lnTo>
                <a:lnTo>
                  <a:pt x="565223" y="3905581"/>
                </a:lnTo>
                <a:lnTo>
                  <a:pt x="563631" y="3904784"/>
                </a:lnTo>
                <a:lnTo>
                  <a:pt x="562039" y="3904784"/>
                </a:lnTo>
                <a:lnTo>
                  <a:pt x="557263" y="3905581"/>
                </a:lnTo>
                <a:lnTo>
                  <a:pt x="552885" y="3906777"/>
                </a:lnTo>
                <a:lnTo>
                  <a:pt x="550497" y="3906777"/>
                </a:lnTo>
                <a:lnTo>
                  <a:pt x="549302" y="3905581"/>
                </a:lnTo>
                <a:lnTo>
                  <a:pt x="546516" y="3902392"/>
                </a:lnTo>
                <a:lnTo>
                  <a:pt x="544128" y="3898805"/>
                </a:lnTo>
                <a:lnTo>
                  <a:pt x="542138" y="3894420"/>
                </a:lnTo>
                <a:lnTo>
                  <a:pt x="540944" y="3890434"/>
                </a:lnTo>
                <a:lnTo>
                  <a:pt x="540148" y="3885651"/>
                </a:lnTo>
                <a:lnTo>
                  <a:pt x="539750" y="3881267"/>
                </a:lnTo>
                <a:lnTo>
                  <a:pt x="539750" y="3876484"/>
                </a:lnTo>
                <a:lnTo>
                  <a:pt x="539750" y="3872498"/>
                </a:lnTo>
                <a:lnTo>
                  <a:pt x="542536" y="3874092"/>
                </a:lnTo>
                <a:lnTo>
                  <a:pt x="544924" y="3875288"/>
                </a:lnTo>
                <a:lnTo>
                  <a:pt x="545720" y="3875686"/>
                </a:lnTo>
                <a:lnTo>
                  <a:pt x="546118" y="3875686"/>
                </a:lnTo>
                <a:lnTo>
                  <a:pt x="548109" y="3863330"/>
                </a:lnTo>
                <a:lnTo>
                  <a:pt x="550098" y="3854162"/>
                </a:lnTo>
                <a:lnTo>
                  <a:pt x="551691" y="3850974"/>
                </a:lnTo>
                <a:lnTo>
                  <a:pt x="552487" y="3848582"/>
                </a:lnTo>
                <a:lnTo>
                  <a:pt x="553283" y="3848582"/>
                </a:lnTo>
                <a:lnTo>
                  <a:pt x="554079" y="3848981"/>
                </a:lnTo>
                <a:lnTo>
                  <a:pt x="554875" y="3850974"/>
                </a:lnTo>
                <a:lnTo>
                  <a:pt x="555671" y="3853764"/>
                </a:lnTo>
                <a:lnTo>
                  <a:pt x="555671" y="3855358"/>
                </a:lnTo>
                <a:lnTo>
                  <a:pt x="558059" y="3853764"/>
                </a:lnTo>
                <a:lnTo>
                  <a:pt x="562039" y="3850575"/>
                </a:lnTo>
                <a:lnTo>
                  <a:pt x="571990" y="3842205"/>
                </a:lnTo>
                <a:lnTo>
                  <a:pt x="577960" y="3838219"/>
                </a:lnTo>
                <a:lnTo>
                  <a:pt x="583134" y="3833834"/>
                </a:lnTo>
                <a:lnTo>
                  <a:pt x="588707" y="3830645"/>
                </a:lnTo>
                <a:lnTo>
                  <a:pt x="591095" y="3829051"/>
                </a:lnTo>
                <a:lnTo>
                  <a:pt x="593085" y="3828254"/>
                </a:lnTo>
                <a:lnTo>
                  <a:pt x="601443" y="3826261"/>
                </a:lnTo>
                <a:lnTo>
                  <a:pt x="610597" y="3825065"/>
                </a:lnTo>
                <a:lnTo>
                  <a:pt x="620548" y="3824666"/>
                </a:lnTo>
                <a:close/>
                <a:moveTo>
                  <a:pt x="6156773" y="3808393"/>
                </a:moveTo>
                <a:lnTo>
                  <a:pt x="6159216" y="3808393"/>
                </a:lnTo>
                <a:lnTo>
                  <a:pt x="6161658" y="3808790"/>
                </a:lnTo>
                <a:lnTo>
                  <a:pt x="6163286" y="3809980"/>
                </a:lnTo>
                <a:lnTo>
                  <a:pt x="6164914" y="3811568"/>
                </a:lnTo>
                <a:lnTo>
                  <a:pt x="6166542" y="3813949"/>
                </a:lnTo>
                <a:lnTo>
                  <a:pt x="6167357" y="3815934"/>
                </a:lnTo>
                <a:lnTo>
                  <a:pt x="6169392" y="3821490"/>
                </a:lnTo>
                <a:lnTo>
                  <a:pt x="6170613" y="3826649"/>
                </a:lnTo>
                <a:lnTo>
                  <a:pt x="6170613" y="3832206"/>
                </a:lnTo>
                <a:lnTo>
                  <a:pt x="6170613" y="3835778"/>
                </a:lnTo>
                <a:lnTo>
                  <a:pt x="6169799" y="3838556"/>
                </a:lnTo>
                <a:lnTo>
                  <a:pt x="6166135" y="3836175"/>
                </a:lnTo>
                <a:lnTo>
                  <a:pt x="6162879" y="3833396"/>
                </a:lnTo>
                <a:lnTo>
                  <a:pt x="6160030" y="3830221"/>
                </a:lnTo>
                <a:lnTo>
                  <a:pt x="6157180" y="3825856"/>
                </a:lnTo>
                <a:lnTo>
                  <a:pt x="6155552" y="3821887"/>
                </a:lnTo>
                <a:lnTo>
                  <a:pt x="6154738" y="3819109"/>
                </a:lnTo>
                <a:lnTo>
                  <a:pt x="6154738" y="3817124"/>
                </a:lnTo>
                <a:lnTo>
                  <a:pt x="6154738" y="3814743"/>
                </a:lnTo>
                <a:lnTo>
                  <a:pt x="6155145" y="3812759"/>
                </a:lnTo>
                <a:lnTo>
                  <a:pt x="6155552" y="3810377"/>
                </a:lnTo>
                <a:close/>
                <a:moveTo>
                  <a:pt x="6242627" y="3805218"/>
                </a:moveTo>
                <a:lnTo>
                  <a:pt x="6247072" y="3805218"/>
                </a:lnTo>
                <a:lnTo>
                  <a:pt x="6249093" y="3805613"/>
                </a:lnTo>
                <a:lnTo>
                  <a:pt x="6250709" y="3806009"/>
                </a:lnTo>
                <a:lnTo>
                  <a:pt x="6252730" y="3806800"/>
                </a:lnTo>
                <a:lnTo>
                  <a:pt x="6254750" y="3807986"/>
                </a:lnTo>
                <a:lnTo>
                  <a:pt x="6254346" y="3812336"/>
                </a:lnTo>
                <a:lnTo>
                  <a:pt x="6253134" y="3815499"/>
                </a:lnTo>
                <a:lnTo>
                  <a:pt x="6251921" y="3818663"/>
                </a:lnTo>
                <a:lnTo>
                  <a:pt x="6251113" y="3821827"/>
                </a:lnTo>
                <a:lnTo>
                  <a:pt x="6248689" y="3826967"/>
                </a:lnTo>
                <a:lnTo>
                  <a:pt x="6246264" y="3831713"/>
                </a:lnTo>
                <a:lnTo>
                  <a:pt x="6244244" y="3836458"/>
                </a:lnTo>
                <a:lnTo>
                  <a:pt x="6243840" y="3839226"/>
                </a:lnTo>
                <a:lnTo>
                  <a:pt x="6243435" y="3841599"/>
                </a:lnTo>
                <a:lnTo>
                  <a:pt x="6243840" y="3844367"/>
                </a:lnTo>
                <a:lnTo>
                  <a:pt x="6244648" y="3847530"/>
                </a:lnTo>
                <a:lnTo>
                  <a:pt x="6246264" y="3851089"/>
                </a:lnTo>
                <a:lnTo>
                  <a:pt x="6248285" y="3854648"/>
                </a:lnTo>
                <a:lnTo>
                  <a:pt x="6245860" y="3857416"/>
                </a:lnTo>
                <a:lnTo>
                  <a:pt x="6243031" y="3860185"/>
                </a:lnTo>
                <a:lnTo>
                  <a:pt x="6241011" y="3863744"/>
                </a:lnTo>
                <a:lnTo>
                  <a:pt x="6238990" y="3866512"/>
                </a:lnTo>
                <a:lnTo>
                  <a:pt x="6235758" y="3868884"/>
                </a:lnTo>
                <a:lnTo>
                  <a:pt x="6234141" y="3870071"/>
                </a:lnTo>
                <a:lnTo>
                  <a:pt x="6232525" y="3870862"/>
                </a:lnTo>
                <a:lnTo>
                  <a:pt x="6230505" y="3871652"/>
                </a:lnTo>
                <a:lnTo>
                  <a:pt x="6228484" y="3872048"/>
                </a:lnTo>
                <a:lnTo>
                  <a:pt x="6225251" y="3872048"/>
                </a:lnTo>
                <a:lnTo>
                  <a:pt x="6222423" y="3871652"/>
                </a:lnTo>
                <a:lnTo>
                  <a:pt x="6223635" y="3877584"/>
                </a:lnTo>
                <a:lnTo>
                  <a:pt x="6224443" y="3883516"/>
                </a:lnTo>
                <a:lnTo>
                  <a:pt x="6224847" y="3889447"/>
                </a:lnTo>
                <a:lnTo>
                  <a:pt x="6224847" y="3894193"/>
                </a:lnTo>
                <a:lnTo>
                  <a:pt x="6224443" y="3899729"/>
                </a:lnTo>
                <a:lnTo>
                  <a:pt x="6223231" y="3904474"/>
                </a:lnTo>
                <a:lnTo>
                  <a:pt x="6221615" y="3909615"/>
                </a:lnTo>
                <a:lnTo>
                  <a:pt x="6219594" y="3914756"/>
                </a:lnTo>
                <a:lnTo>
                  <a:pt x="6212725" y="3910406"/>
                </a:lnTo>
                <a:lnTo>
                  <a:pt x="6205855" y="3906056"/>
                </a:lnTo>
                <a:lnTo>
                  <a:pt x="6202622" y="3902893"/>
                </a:lnTo>
                <a:lnTo>
                  <a:pt x="6199390" y="3900124"/>
                </a:lnTo>
                <a:lnTo>
                  <a:pt x="6196965" y="3896565"/>
                </a:lnTo>
                <a:lnTo>
                  <a:pt x="6194540" y="3893402"/>
                </a:lnTo>
                <a:lnTo>
                  <a:pt x="6192116" y="3890238"/>
                </a:lnTo>
                <a:lnTo>
                  <a:pt x="6190500" y="3885888"/>
                </a:lnTo>
                <a:lnTo>
                  <a:pt x="6189287" y="3881934"/>
                </a:lnTo>
                <a:lnTo>
                  <a:pt x="6188479" y="3877584"/>
                </a:lnTo>
                <a:lnTo>
                  <a:pt x="6188075" y="3873234"/>
                </a:lnTo>
                <a:lnTo>
                  <a:pt x="6188075" y="3868489"/>
                </a:lnTo>
                <a:lnTo>
                  <a:pt x="6188883" y="3863348"/>
                </a:lnTo>
                <a:lnTo>
                  <a:pt x="6190500" y="3858207"/>
                </a:lnTo>
                <a:lnTo>
                  <a:pt x="6190500" y="3857021"/>
                </a:lnTo>
                <a:lnTo>
                  <a:pt x="6190904" y="3856230"/>
                </a:lnTo>
                <a:lnTo>
                  <a:pt x="6191712" y="3855439"/>
                </a:lnTo>
                <a:lnTo>
                  <a:pt x="6192520" y="3855439"/>
                </a:lnTo>
                <a:lnTo>
                  <a:pt x="6194540" y="3855439"/>
                </a:lnTo>
                <a:lnTo>
                  <a:pt x="6196561" y="3855835"/>
                </a:lnTo>
                <a:lnTo>
                  <a:pt x="6200602" y="3857812"/>
                </a:lnTo>
                <a:lnTo>
                  <a:pt x="6202622" y="3858207"/>
                </a:lnTo>
                <a:lnTo>
                  <a:pt x="6203430" y="3858207"/>
                </a:lnTo>
                <a:lnTo>
                  <a:pt x="6205855" y="3855835"/>
                </a:lnTo>
                <a:lnTo>
                  <a:pt x="6207067" y="3853857"/>
                </a:lnTo>
                <a:lnTo>
                  <a:pt x="6207067" y="3852276"/>
                </a:lnTo>
                <a:lnTo>
                  <a:pt x="6206663" y="3850298"/>
                </a:lnTo>
                <a:lnTo>
                  <a:pt x="6206259" y="3848321"/>
                </a:lnTo>
                <a:lnTo>
                  <a:pt x="6206259" y="3845553"/>
                </a:lnTo>
                <a:lnTo>
                  <a:pt x="6207067" y="3842390"/>
                </a:lnTo>
                <a:lnTo>
                  <a:pt x="6209492" y="3838040"/>
                </a:lnTo>
                <a:lnTo>
                  <a:pt x="6211916" y="3835667"/>
                </a:lnTo>
                <a:lnTo>
                  <a:pt x="6214745" y="3833690"/>
                </a:lnTo>
                <a:lnTo>
                  <a:pt x="6217574" y="3832108"/>
                </a:lnTo>
                <a:lnTo>
                  <a:pt x="6220402" y="3830131"/>
                </a:lnTo>
                <a:lnTo>
                  <a:pt x="6221615" y="3828154"/>
                </a:lnTo>
                <a:lnTo>
                  <a:pt x="6222423" y="3826967"/>
                </a:lnTo>
                <a:lnTo>
                  <a:pt x="6223231" y="3825386"/>
                </a:lnTo>
                <a:lnTo>
                  <a:pt x="6224039" y="3823408"/>
                </a:lnTo>
                <a:lnTo>
                  <a:pt x="6224039" y="3821036"/>
                </a:lnTo>
                <a:lnTo>
                  <a:pt x="6224039" y="3817872"/>
                </a:lnTo>
                <a:lnTo>
                  <a:pt x="6223635" y="3815104"/>
                </a:lnTo>
                <a:lnTo>
                  <a:pt x="6222423" y="3811150"/>
                </a:lnTo>
                <a:lnTo>
                  <a:pt x="6230100" y="3808381"/>
                </a:lnTo>
                <a:lnTo>
                  <a:pt x="6234141" y="3807195"/>
                </a:lnTo>
                <a:lnTo>
                  <a:pt x="6238586" y="3806009"/>
                </a:lnTo>
                <a:close/>
                <a:moveTo>
                  <a:pt x="6072885" y="3770293"/>
                </a:moveTo>
                <a:lnTo>
                  <a:pt x="6075595" y="3770293"/>
                </a:lnTo>
                <a:lnTo>
                  <a:pt x="6078306" y="3770983"/>
                </a:lnTo>
                <a:lnTo>
                  <a:pt x="6080629" y="3771673"/>
                </a:lnTo>
                <a:lnTo>
                  <a:pt x="6082952" y="3773054"/>
                </a:lnTo>
                <a:lnTo>
                  <a:pt x="6083726" y="3774089"/>
                </a:lnTo>
                <a:lnTo>
                  <a:pt x="6084501" y="3775125"/>
                </a:lnTo>
                <a:lnTo>
                  <a:pt x="6084501" y="3776505"/>
                </a:lnTo>
                <a:lnTo>
                  <a:pt x="6084888" y="3778231"/>
                </a:lnTo>
                <a:lnTo>
                  <a:pt x="6082178" y="3777541"/>
                </a:lnTo>
                <a:lnTo>
                  <a:pt x="6079467" y="3778231"/>
                </a:lnTo>
                <a:lnTo>
                  <a:pt x="6073659" y="3778231"/>
                </a:lnTo>
                <a:lnTo>
                  <a:pt x="6071336" y="3778231"/>
                </a:lnTo>
                <a:lnTo>
                  <a:pt x="6070175" y="3777541"/>
                </a:lnTo>
                <a:lnTo>
                  <a:pt x="6069787" y="3776850"/>
                </a:lnTo>
                <a:lnTo>
                  <a:pt x="6069013" y="3776160"/>
                </a:lnTo>
                <a:lnTo>
                  <a:pt x="6069013" y="3775125"/>
                </a:lnTo>
                <a:lnTo>
                  <a:pt x="6069013" y="3773744"/>
                </a:lnTo>
                <a:lnTo>
                  <a:pt x="6069400" y="3772364"/>
                </a:lnTo>
                <a:lnTo>
                  <a:pt x="6070949" y="3771328"/>
                </a:lnTo>
                <a:close/>
                <a:moveTo>
                  <a:pt x="6286090" y="3768705"/>
                </a:moveTo>
                <a:lnTo>
                  <a:pt x="6286501" y="3773136"/>
                </a:lnTo>
                <a:lnTo>
                  <a:pt x="6286501" y="3776761"/>
                </a:lnTo>
                <a:lnTo>
                  <a:pt x="6286090" y="3779983"/>
                </a:lnTo>
                <a:lnTo>
                  <a:pt x="6285269" y="3782803"/>
                </a:lnTo>
                <a:lnTo>
                  <a:pt x="6283627" y="3788845"/>
                </a:lnTo>
                <a:lnTo>
                  <a:pt x="6283216" y="3792068"/>
                </a:lnTo>
                <a:lnTo>
                  <a:pt x="6283216" y="3795693"/>
                </a:lnTo>
                <a:lnTo>
                  <a:pt x="6281574" y="3794484"/>
                </a:lnTo>
                <a:lnTo>
                  <a:pt x="6279111" y="3793679"/>
                </a:lnTo>
                <a:lnTo>
                  <a:pt x="6277058" y="3792873"/>
                </a:lnTo>
                <a:lnTo>
                  <a:pt x="6275005" y="3792470"/>
                </a:lnTo>
                <a:lnTo>
                  <a:pt x="6269257" y="3792068"/>
                </a:lnTo>
                <a:lnTo>
                  <a:pt x="6263509" y="3792470"/>
                </a:lnTo>
                <a:lnTo>
                  <a:pt x="6263099" y="3788845"/>
                </a:lnTo>
                <a:lnTo>
                  <a:pt x="6262688" y="3785220"/>
                </a:lnTo>
                <a:lnTo>
                  <a:pt x="6262688" y="3782803"/>
                </a:lnTo>
                <a:lnTo>
                  <a:pt x="6263509" y="3780386"/>
                </a:lnTo>
                <a:lnTo>
                  <a:pt x="6264330" y="3777969"/>
                </a:lnTo>
                <a:lnTo>
                  <a:pt x="6265151" y="3776358"/>
                </a:lnTo>
                <a:lnTo>
                  <a:pt x="6266794" y="3774747"/>
                </a:lnTo>
                <a:lnTo>
                  <a:pt x="6268436" y="3773539"/>
                </a:lnTo>
                <a:lnTo>
                  <a:pt x="6272542" y="3771927"/>
                </a:lnTo>
                <a:lnTo>
                  <a:pt x="6276647" y="3770719"/>
                </a:lnTo>
                <a:close/>
                <a:moveTo>
                  <a:pt x="6858794" y="3743305"/>
                </a:moveTo>
                <a:lnTo>
                  <a:pt x="6861969" y="3743305"/>
                </a:lnTo>
                <a:lnTo>
                  <a:pt x="6864351" y="3743305"/>
                </a:lnTo>
                <a:lnTo>
                  <a:pt x="6867129" y="3743671"/>
                </a:lnTo>
                <a:lnTo>
                  <a:pt x="6870304" y="3744404"/>
                </a:lnTo>
                <a:lnTo>
                  <a:pt x="6873082" y="3745869"/>
                </a:lnTo>
                <a:lnTo>
                  <a:pt x="6875463" y="3747335"/>
                </a:lnTo>
                <a:lnTo>
                  <a:pt x="6877844" y="3748800"/>
                </a:lnTo>
                <a:lnTo>
                  <a:pt x="6879432" y="3750632"/>
                </a:lnTo>
                <a:lnTo>
                  <a:pt x="6881019" y="3752464"/>
                </a:lnTo>
                <a:lnTo>
                  <a:pt x="6881813" y="3754662"/>
                </a:lnTo>
                <a:lnTo>
                  <a:pt x="6879432" y="3754662"/>
                </a:lnTo>
                <a:lnTo>
                  <a:pt x="6876654" y="3754296"/>
                </a:lnTo>
                <a:lnTo>
                  <a:pt x="6872685" y="3754662"/>
                </a:lnTo>
                <a:lnTo>
                  <a:pt x="6868319" y="3755761"/>
                </a:lnTo>
                <a:lnTo>
                  <a:pt x="6864351" y="3756860"/>
                </a:lnTo>
                <a:lnTo>
                  <a:pt x="6860779" y="3757593"/>
                </a:lnTo>
                <a:lnTo>
                  <a:pt x="6857207" y="3757593"/>
                </a:lnTo>
                <a:lnTo>
                  <a:pt x="6855619" y="3757593"/>
                </a:lnTo>
                <a:lnTo>
                  <a:pt x="6854032" y="3756860"/>
                </a:lnTo>
                <a:lnTo>
                  <a:pt x="6852047" y="3756127"/>
                </a:lnTo>
                <a:lnTo>
                  <a:pt x="6850063" y="3754662"/>
                </a:lnTo>
                <a:lnTo>
                  <a:pt x="6850460" y="3751365"/>
                </a:lnTo>
                <a:lnTo>
                  <a:pt x="6851254" y="3749167"/>
                </a:lnTo>
                <a:lnTo>
                  <a:pt x="6852841" y="3746968"/>
                </a:lnTo>
                <a:lnTo>
                  <a:pt x="6854429" y="3745503"/>
                </a:lnTo>
                <a:lnTo>
                  <a:pt x="6856413" y="3744038"/>
                </a:lnTo>
                <a:close/>
                <a:moveTo>
                  <a:pt x="6891338" y="3741718"/>
                </a:moveTo>
                <a:lnTo>
                  <a:pt x="6895704" y="3742081"/>
                </a:lnTo>
                <a:lnTo>
                  <a:pt x="6900069" y="3741718"/>
                </a:lnTo>
                <a:lnTo>
                  <a:pt x="6904832" y="3741718"/>
                </a:lnTo>
                <a:lnTo>
                  <a:pt x="6908801" y="3741718"/>
                </a:lnTo>
                <a:lnTo>
                  <a:pt x="6912372" y="3742444"/>
                </a:lnTo>
                <a:lnTo>
                  <a:pt x="6913960" y="3743169"/>
                </a:lnTo>
                <a:lnTo>
                  <a:pt x="6915151" y="3743895"/>
                </a:lnTo>
                <a:lnTo>
                  <a:pt x="6915944" y="3745709"/>
                </a:lnTo>
                <a:lnTo>
                  <a:pt x="6916738" y="3747161"/>
                </a:lnTo>
                <a:lnTo>
                  <a:pt x="6916738" y="3748975"/>
                </a:lnTo>
                <a:lnTo>
                  <a:pt x="6916738" y="3751152"/>
                </a:lnTo>
                <a:lnTo>
                  <a:pt x="6915151" y="3751878"/>
                </a:lnTo>
                <a:lnTo>
                  <a:pt x="6913166" y="3753329"/>
                </a:lnTo>
                <a:lnTo>
                  <a:pt x="6910785" y="3753692"/>
                </a:lnTo>
                <a:lnTo>
                  <a:pt x="6908801" y="3754055"/>
                </a:lnTo>
                <a:lnTo>
                  <a:pt x="6904832" y="3754418"/>
                </a:lnTo>
                <a:lnTo>
                  <a:pt x="6902451" y="3754055"/>
                </a:lnTo>
                <a:lnTo>
                  <a:pt x="6900466" y="3753692"/>
                </a:lnTo>
                <a:lnTo>
                  <a:pt x="6898482" y="3752966"/>
                </a:lnTo>
                <a:lnTo>
                  <a:pt x="6896894" y="3751878"/>
                </a:lnTo>
                <a:lnTo>
                  <a:pt x="6895307" y="3750789"/>
                </a:lnTo>
                <a:lnTo>
                  <a:pt x="6893322" y="3749338"/>
                </a:lnTo>
                <a:lnTo>
                  <a:pt x="6892529" y="3747886"/>
                </a:lnTo>
                <a:lnTo>
                  <a:pt x="6891735" y="3746435"/>
                </a:lnTo>
                <a:lnTo>
                  <a:pt x="6891338" y="3743895"/>
                </a:lnTo>
                <a:close/>
                <a:moveTo>
                  <a:pt x="6997891" y="3735368"/>
                </a:moveTo>
                <a:lnTo>
                  <a:pt x="6999542" y="3735368"/>
                </a:lnTo>
                <a:lnTo>
                  <a:pt x="7000780" y="3735368"/>
                </a:lnTo>
                <a:lnTo>
                  <a:pt x="7002019" y="3735757"/>
                </a:lnTo>
                <a:lnTo>
                  <a:pt x="7003257" y="3736147"/>
                </a:lnTo>
                <a:lnTo>
                  <a:pt x="7004908" y="3738094"/>
                </a:lnTo>
                <a:lnTo>
                  <a:pt x="7006972" y="3739651"/>
                </a:lnTo>
                <a:lnTo>
                  <a:pt x="7008210" y="3741598"/>
                </a:lnTo>
                <a:lnTo>
                  <a:pt x="7009448" y="3743156"/>
                </a:lnTo>
                <a:lnTo>
                  <a:pt x="7011512" y="3744324"/>
                </a:lnTo>
                <a:lnTo>
                  <a:pt x="7012338" y="3745492"/>
                </a:lnTo>
                <a:lnTo>
                  <a:pt x="7013576" y="3745492"/>
                </a:lnTo>
                <a:lnTo>
                  <a:pt x="7012338" y="3748997"/>
                </a:lnTo>
                <a:lnTo>
                  <a:pt x="7010687" y="3751723"/>
                </a:lnTo>
                <a:lnTo>
                  <a:pt x="7009036" y="3754059"/>
                </a:lnTo>
                <a:lnTo>
                  <a:pt x="7006972" y="3755616"/>
                </a:lnTo>
                <a:lnTo>
                  <a:pt x="7004495" y="3756006"/>
                </a:lnTo>
                <a:lnTo>
                  <a:pt x="7002019" y="3756006"/>
                </a:lnTo>
                <a:lnTo>
                  <a:pt x="6999955" y="3755616"/>
                </a:lnTo>
                <a:lnTo>
                  <a:pt x="6997891" y="3754448"/>
                </a:lnTo>
                <a:lnTo>
                  <a:pt x="6995827" y="3752891"/>
                </a:lnTo>
                <a:lnTo>
                  <a:pt x="6994589" y="3750944"/>
                </a:lnTo>
                <a:lnTo>
                  <a:pt x="6993351" y="3748997"/>
                </a:lnTo>
                <a:lnTo>
                  <a:pt x="6992938" y="3746660"/>
                </a:lnTo>
                <a:lnTo>
                  <a:pt x="6992938" y="3743935"/>
                </a:lnTo>
                <a:lnTo>
                  <a:pt x="6993764" y="3741209"/>
                </a:lnTo>
                <a:lnTo>
                  <a:pt x="6995002" y="3738483"/>
                </a:lnTo>
                <a:close/>
                <a:moveTo>
                  <a:pt x="645584" y="3651230"/>
                </a:moveTo>
                <a:lnTo>
                  <a:pt x="646113" y="3651457"/>
                </a:lnTo>
                <a:lnTo>
                  <a:pt x="644261" y="3652364"/>
                </a:lnTo>
                <a:lnTo>
                  <a:pt x="642938" y="3652818"/>
                </a:lnTo>
                <a:lnTo>
                  <a:pt x="643732" y="3651910"/>
                </a:lnTo>
                <a:lnTo>
                  <a:pt x="644526" y="3651457"/>
                </a:lnTo>
                <a:close/>
                <a:moveTo>
                  <a:pt x="463051" y="3609955"/>
                </a:moveTo>
                <a:lnTo>
                  <a:pt x="467428" y="3609955"/>
                </a:lnTo>
                <a:lnTo>
                  <a:pt x="471409" y="3610355"/>
                </a:lnTo>
                <a:lnTo>
                  <a:pt x="475786" y="3611556"/>
                </a:lnTo>
                <a:lnTo>
                  <a:pt x="480164" y="3613558"/>
                </a:lnTo>
                <a:lnTo>
                  <a:pt x="484940" y="3616760"/>
                </a:lnTo>
                <a:lnTo>
                  <a:pt x="490113" y="3620363"/>
                </a:lnTo>
                <a:lnTo>
                  <a:pt x="488919" y="3621965"/>
                </a:lnTo>
                <a:lnTo>
                  <a:pt x="488124" y="3622765"/>
                </a:lnTo>
                <a:lnTo>
                  <a:pt x="486930" y="3623166"/>
                </a:lnTo>
                <a:lnTo>
                  <a:pt x="486134" y="3622765"/>
                </a:lnTo>
                <a:lnTo>
                  <a:pt x="482950" y="3621564"/>
                </a:lnTo>
                <a:lnTo>
                  <a:pt x="481756" y="3620764"/>
                </a:lnTo>
                <a:lnTo>
                  <a:pt x="480562" y="3620363"/>
                </a:lnTo>
                <a:lnTo>
                  <a:pt x="480164" y="3622365"/>
                </a:lnTo>
                <a:lnTo>
                  <a:pt x="480562" y="3623966"/>
                </a:lnTo>
                <a:lnTo>
                  <a:pt x="480960" y="3625568"/>
                </a:lnTo>
                <a:lnTo>
                  <a:pt x="481358" y="3626368"/>
                </a:lnTo>
                <a:lnTo>
                  <a:pt x="483746" y="3627569"/>
                </a:lnTo>
                <a:lnTo>
                  <a:pt x="485736" y="3628370"/>
                </a:lnTo>
                <a:lnTo>
                  <a:pt x="487726" y="3629571"/>
                </a:lnTo>
                <a:lnTo>
                  <a:pt x="488919" y="3629971"/>
                </a:lnTo>
                <a:lnTo>
                  <a:pt x="489715" y="3630772"/>
                </a:lnTo>
                <a:lnTo>
                  <a:pt x="490113" y="3631973"/>
                </a:lnTo>
                <a:lnTo>
                  <a:pt x="490511" y="3633574"/>
                </a:lnTo>
                <a:lnTo>
                  <a:pt x="490511" y="3635175"/>
                </a:lnTo>
                <a:lnTo>
                  <a:pt x="490113" y="3637177"/>
                </a:lnTo>
                <a:lnTo>
                  <a:pt x="492501" y="3634775"/>
                </a:lnTo>
                <a:lnTo>
                  <a:pt x="494491" y="3633574"/>
                </a:lnTo>
                <a:lnTo>
                  <a:pt x="496083" y="3633174"/>
                </a:lnTo>
                <a:lnTo>
                  <a:pt x="498073" y="3633174"/>
                </a:lnTo>
                <a:lnTo>
                  <a:pt x="500063" y="3633174"/>
                </a:lnTo>
                <a:lnTo>
                  <a:pt x="502053" y="3633174"/>
                </a:lnTo>
                <a:lnTo>
                  <a:pt x="504043" y="3631973"/>
                </a:lnTo>
                <a:lnTo>
                  <a:pt x="505635" y="3630372"/>
                </a:lnTo>
                <a:lnTo>
                  <a:pt x="506033" y="3633574"/>
                </a:lnTo>
                <a:lnTo>
                  <a:pt x="506829" y="3635576"/>
                </a:lnTo>
                <a:lnTo>
                  <a:pt x="508023" y="3637577"/>
                </a:lnTo>
                <a:lnTo>
                  <a:pt x="510012" y="3638778"/>
                </a:lnTo>
                <a:lnTo>
                  <a:pt x="512002" y="3639579"/>
                </a:lnTo>
                <a:lnTo>
                  <a:pt x="514390" y="3639979"/>
                </a:lnTo>
                <a:lnTo>
                  <a:pt x="517176" y="3640380"/>
                </a:lnTo>
                <a:lnTo>
                  <a:pt x="519962" y="3640380"/>
                </a:lnTo>
                <a:lnTo>
                  <a:pt x="525932" y="3639579"/>
                </a:lnTo>
                <a:lnTo>
                  <a:pt x="531901" y="3638778"/>
                </a:lnTo>
                <a:lnTo>
                  <a:pt x="540259" y="3637177"/>
                </a:lnTo>
                <a:lnTo>
                  <a:pt x="541851" y="3637577"/>
                </a:lnTo>
                <a:lnTo>
                  <a:pt x="544239" y="3638778"/>
                </a:lnTo>
                <a:lnTo>
                  <a:pt x="545831" y="3639979"/>
                </a:lnTo>
                <a:lnTo>
                  <a:pt x="546627" y="3640380"/>
                </a:lnTo>
                <a:lnTo>
                  <a:pt x="548616" y="3640380"/>
                </a:lnTo>
                <a:lnTo>
                  <a:pt x="550209" y="3639579"/>
                </a:lnTo>
                <a:lnTo>
                  <a:pt x="553791" y="3638378"/>
                </a:lnTo>
                <a:lnTo>
                  <a:pt x="558566" y="3634375"/>
                </a:lnTo>
                <a:lnTo>
                  <a:pt x="561352" y="3633174"/>
                </a:lnTo>
                <a:lnTo>
                  <a:pt x="562944" y="3631973"/>
                </a:lnTo>
                <a:lnTo>
                  <a:pt x="564138" y="3631973"/>
                </a:lnTo>
                <a:lnTo>
                  <a:pt x="565730" y="3631572"/>
                </a:lnTo>
                <a:lnTo>
                  <a:pt x="567322" y="3631973"/>
                </a:lnTo>
                <a:lnTo>
                  <a:pt x="569710" y="3633174"/>
                </a:lnTo>
                <a:lnTo>
                  <a:pt x="572097" y="3633974"/>
                </a:lnTo>
                <a:lnTo>
                  <a:pt x="572097" y="3635175"/>
                </a:lnTo>
                <a:lnTo>
                  <a:pt x="572097" y="3637577"/>
                </a:lnTo>
                <a:lnTo>
                  <a:pt x="571699" y="3639579"/>
                </a:lnTo>
                <a:lnTo>
                  <a:pt x="572097" y="3640380"/>
                </a:lnTo>
                <a:lnTo>
                  <a:pt x="572894" y="3640380"/>
                </a:lnTo>
                <a:lnTo>
                  <a:pt x="573689" y="3639579"/>
                </a:lnTo>
                <a:lnTo>
                  <a:pt x="574087" y="3638778"/>
                </a:lnTo>
                <a:lnTo>
                  <a:pt x="574485" y="3637577"/>
                </a:lnTo>
                <a:lnTo>
                  <a:pt x="574485" y="3635175"/>
                </a:lnTo>
                <a:lnTo>
                  <a:pt x="574883" y="3633974"/>
                </a:lnTo>
                <a:lnTo>
                  <a:pt x="576077" y="3634375"/>
                </a:lnTo>
                <a:lnTo>
                  <a:pt x="576873" y="3635175"/>
                </a:lnTo>
                <a:lnTo>
                  <a:pt x="578863" y="3637177"/>
                </a:lnTo>
                <a:lnTo>
                  <a:pt x="580455" y="3639579"/>
                </a:lnTo>
                <a:lnTo>
                  <a:pt x="580853" y="3640380"/>
                </a:lnTo>
                <a:lnTo>
                  <a:pt x="581251" y="3640380"/>
                </a:lnTo>
                <a:lnTo>
                  <a:pt x="584435" y="3640780"/>
                </a:lnTo>
                <a:lnTo>
                  <a:pt x="587221" y="3640380"/>
                </a:lnTo>
                <a:lnTo>
                  <a:pt x="589609" y="3639979"/>
                </a:lnTo>
                <a:lnTo>
                  <a:pt x="591996" y="3639179"/>
                </a:lnTo>
                <a:lnTo>
                  <a:pt x="596374" y="3637978"/>
                </a:lnTo>
                <a:lnTo>
                  <a:pt x="598364" y="3637577"/>
                </a:lnTo>
                <a:lnTo>
                  <a:pt x="599956" y="3637177"/>
                </a:lnTo>
                <a:lnTo>
                  <a:pt x="602344" y="3637978"/>
                </a:lnTo>
                <a:lnTo>
                  <a:pt x="604732" y="3638778"/>
                </a:lnTo>
                <a:lnTo>
                  <a:pt x="606324" y="3639979"/>
                </a:lnTo>
                <a:lnTo>
                  <a:pt x="607916" y="3641981"/>
                </a:lnTo>
                <a:lnTo>
                  <a:pt x="611497" y="3645184"/>
                </a:lnTo>
                <a:lnTo>
                  <a:pt x="613885" y="3646385"/>
                </a:lnTo>
                <a:lnTo>
                  <a:pt x="615876" y="3647586"/>
                </a:lnTo>
                <a:lnTo>
                  <a:pt x="616671" y="3647586"/>
                </a:lnTo>
                <a:lnTo>
                  <a:pt x="617467" y="3646785"/>
                </a:lnTo>
                <a:lnTo>
                  <a:pt x="618263" y="3645584"/>
                </a:lnTo>
                <a:lnTo>
                  <a:pt x="618263" y="3644383"/>
                </a:lnTo>
                <a:lnTo>
                  <a:pt x="619060" y="3640380"/>
                </a:lnTo>
                <a:lnTo>
                  <a:pt x="623039" y="3642381"/>
                </a:lnTo>
                <a:lnTo>
                  <a:pt x="626223" y="3644383"/>
                </a:lnTo>
                <a:lnTo>
                  <a:pt x="629407" y="3646785"/>
                </a:lnTo>
                <a:lnTo>
                  <a:pt x="631795" y="3649187"/>
                </a:lnTo>
                <a:lnTo>
                  <a:pt x="634581" y="3651188"/>
                </a:lnTo>
                <a:lnTo>
                  <a:pt x="636968" y="3652790"/>
                </a:lnTo>
                <a:lnTo>
                  <a:pt x="638560" y="3653190"/>
                </a:lnTo>
                <a:lnTo>
                  <a:pt x="639754" y="3653590"/>
                </a:lnTo>
                <a:lnTo>
                  <a:pt x="641346" y="3653590"/>
                </a:lnTo>
                <a:lnTo>
                  <a:pt x="642938" y="3653190"/>
                </a:lnTo>
                <a:lnTo>
                  <a:pt x="640152" y="3657193"/>
                </a:lnTo>
                <a:lnTo>
                  <a:pt x="636968" y="3662398"/>
                </a:lnTo>
                <a:lnTo>
                  <a:pt x="634979" y="3666001"/>
                </a:lnTo>
                <a:lnTo>
                  <a:pt x="634581" y="3667602"/>
                </a:lnTo>
                <a:lnTo>
                  <a:pt x="634581" y="3668002"/>
                </a:lnTo>
                <a:lnTo>
                  <a:pt x="632590" y="3668402"/>
                </a:lnTo>
                <a:lnTo>
                  <a:pt x="629805" y="3668002"/>
                </a:lnTo>
                <a:lnTo>
                  <a:pt x="626621" y="3667602"/>
                </a:lnTo>
                <a:lnTo>
                  <a:pt x="623835" y="3666001"/>
                </a:lnTo>
                <a:lnTo>
                  <a:pt x="617865" y="3662798"/>
                </a:lnTo>
                <a:lnTo>
                  <a:pt x="612692" y="3659595"/>
                </a:lnTo>
                <a:lnTo>
                  <a:pt x="607916" y="3656793"/>
                </a:lnTo>
                <a:lnTo>
                  <a:pt x="606324" y="3656393"/>
                </a:lnTo>
                <a:lnTo>
                  <a:pt x="605130" y="3655992"/>
                </a:lnTo>
                <a:lnTo>
                  <a:pt x="604732" y="3656793"/>
                </a:lnTo>
                <a:lnTo>
                  <a:pt x="604732" y="3657994"/>
                </a:lnTo>
                <a:lnTo>
                  <a:pt x="605130" y="3660796"/>
                </a:lnTo>
                <a:lnTo>
                  <a:pt x="606722" y="3664399"/>
                </a:lnTo>
                <a:lnTo>
                  <a:pt x="601946" y="3662398"/>
                </a:lnTo>
                <a:lnTo>
                  <a:pt x="597966" y="3661197"/>
                </a:lnTo>
                <a:lnTo>
                  <a:pt x="593986" y="3660796"/>
                </a:lnTo>
                <a:lnTo>
                  <a:pt x="590404" y="3660396"/>
                </a:lnTo>
                <a:lnTo>
                  <a:pt x="587221" y="3660396"/>
                </a:lnTo>
                <a:lnTo>
                  <a:pt x="584037" y="3660796"/>
                </a:lnTo>
                <a:lnTo>
                  <a:pt x="578067" y="3662398"/>
                </a:lnTo>
                <a:lnTo>
                  <a:pt x="571699" y="3664399"/>
                </a:lnTo>
                <a:lnTo>
                  <a:pt x="564536" y="3666001"/>
                </a:lnTo>
                <a:lnTo>
                  <a:pt x="560954" y="3666801"/>
                </a:lnTo>
                <a:lnTo>
                  <a:pt x="556576" y="3667602"/>
                </a:lnTo>
                <a:lnTo>
                  <a:pt x="552198" y="3668002"/>
                </a:lnTo>
                <a:lnTo>
                  <a:pt x="546627" y="3668002"/>
                </a:lnTo>
                <a:lnTo>
                  <a:pt x="548616" y="3670404"/>
                </a:lnTo>
                <a:lnTo>
                  <a:pt x="549014" y="3672406"/>
                </a:lnTo>
                <a:lnTo>
                  <a:pt x="549014" y="3673206"/>
                </a:lnTo>
                <a:lnTo>
                  <a:pt x="548616" y="3673607"/>
                </a:lnTo>
                <a:lnTo>
                  <a:pt x="547025" y="3674407"/>
                </a:lnTo>
                <a:lnTo>
                  <a:pt x="545035" y="3674808"/>
                </a:lnTo>
                <a:lnTo>
                  <a:pt x="541851" y="3674808"/>
                </a:lnTo>
                <a:lnTo>
                  <a:pt x="535085" y="3674808"/>
                </a:lnTo>
                <a:lnTo>
                  <a:pt x="527524" y="3674808"/>
                </a:lnTo>
                <a:lnTo>
                  <a:pt x="523942" y="3674808"/>
                </a:lnTo>
                <a:lnTo>
                  <a:pt x="520758" y="3675608"/>
                </a:lnTo>
                <a:lnTo>
                  <a:pt x="518370" y="3677210"/>
                </a:lnTo>
                <a:lnTo>
                  <a:pt x="517176" y="3678010"/>
                </a:lnTo>
                <a:lnTo>
                  <a:pt x="515982" y="3678811"/>
                </a:lnTo>
                <a:lnTo>
                  <a:pt x="515584" y="3680012"/>
                </a:lnTo>
                <a:lnTo>
                  <a:pt x="515186" y="3681213"/>
                </a:lnTo>
                <a:lnTo>
                  <a:pt x="515186" y="3682814"/>
                </a:lnTo>
                <a:lnTo>
                  <a:pt x="515186" y="3684816"/>
                </a:lnTo>
                <a:lnTo>
                  <a:pt x="496083" y="3688819"/>
                </a:lnTo>
                <a:lnTo>
                  <a:pt x="474194" y="3694424"/>
                </a:lnTo>
                <a:lnTo>
                  <a:pt x="463051" y="3696425"/>
                </a:lnTo>
                <a:lnTo>
                  <a:pt x="451510" y="3698827"/>
                </a:lnTo>
                <a:lnTo>
                  <a:pt x="439172" y="3700028"/>
                </a:lnTo>
                <a:lnTo>
                  <a:pt x="427232" y="3701229"/>
                </a:lnTo>
                <a:lnTo>
                  <a:pt x="417283" y="3702030"/>
                </a:lnTo>
                <a:lnTo>
                  <a:pt x="411711" y="3702030"/>
                </a:lnTo>
                <a:lnTo>
                  <a:pt x="406538" y="3701229"/>
                </a:lnTo>
                <a:lnTo>
                  <a:pt x="401364" y="3700429"/>
                </a:lnTo>
                <a:lnTo>
                  <a:pt x="396190" y="3699228"/>
                </a:lnTo>
                <a:lnTo>
                  <a:pt x="394200" y="3698427"/>
                </a:lnTo>
                <a:lnTo>
                  <a:pt x="392608" y="3697626"/>
                </a:lnTo>
                <a:lnTo>
                  <a:pt x="391016" y="3696425"/>
                </a:lnTo>
                <a:lnTo>
                  <a:pt x="389425" y="3694824"/>
                </a:lnTo>
                <a:lnTo>
                  <a:pt x="389425" y="3693623"/>
                </a:lnTo>
                <a:lnTo>
                  <a:pt x="389425" y="3691221"/>
                </a:lnTo>
                <a:lnTo>
                  <a:pt x="389823" y="3688819"/>
                </a:lnTo>
                <a:lnTo>
                  <a:pt x="389425" y="3688018"/>
                </a:lnTo>
                <a:lnTo>
                  <a:pt x="385842" y="3687218"/>
                </a:lnTo>
                <a:lnTo>
                  <a:pt x="382261" y="3687218"/>
                </a:lnTo>
                <a:lnTo>
                  <a:pt x="374301" y="3688018"/>
                </a:lnTo>
                <a:lnTo>
                  <a:pt x="366341" y="3688419"/>
                </a:lnTo>
                <a:lnTo>
                  <a:pt x="361964" y="3688419"/>
                </a:lnTo>
                <a:lnTo>
                  <a:pt x="357984" y="3688018"/>
                </a:lnTo>
                <a:lnTo>
                  <a:pt x="357586" y="3680012"/>
                </a:lnTo>
                <a:lnTo>
                  <a:pt x="357188" y="3673607"/>
                </a:lnTo>
                <a:lnTo>
                  <a:pt x="357586" y="3668402"/>
                </a:lnTo>
                <a:lnTo>
                  <a:pt x="357984" y="3663999"/>
                </a:lnTo>
                <a:lnTo>
                  <a:pt x="358382" y="3655192"/>
                </a:lnTo>
                <a:lnTo>
                  <a:pt x="358382" y="3650388"/>
                </a:lnTo>
                <a:lnTo>
                  <a:pt x="357984" y="3643983"/>
                </a:lnTo>
                <a:lnTo>
                  <a:pt x="357984" y="3642782"/>
                </a:lnTo>
                <a:lnTo>
                  <a:pt x="357984" y="3641180"/>
                </a:lnTo>
                <a:lnTo>
                  <a:pt x="358382" y="3640780"/>
                </a:lnTo>
                <a:lnTo>
                  <a:pt x="358780" y="3640780"/>
                </a:lnTo>
                <a:lnTo>
                  <a:pt x="360372" y="3641180"/>
                </a:lnTo>
                <a:lnTo>
                  <a:pt x="361964" y="3643182"/>
                </a:lnTo>
                <a:lnTo>
                  <a:pt x="363954" y="3644383"/>
                </a:lnTo>
                <a:lnTo>
                  <a:pt x="364750" y="3644783"/>
                </a:lnTo>
                <a:lnTo>
                  <a:pt x="365545" y="3644783"/>
                </a:lnTo>
                <a:lnTo>
                  <a:pt x="366341" y="3644783"/>
                </a:lnTo>
                <a:lnTo>
                  <a:pt x="366740" y="3643983"/>
                </a:lnTo>
                <a:lnTo>
                  <a:pt x="367138" y="3642782"/>
                </a:lnTo>
                <a:lnTo>
                  <a:pt x="367536" y="3640380"/>
                </a:lnTo>
                <a:lnTo>
                  <a:pt x="368729" y="3641180"/>
                </a:lnTo>
                <a:lnTo>
                  <a:pt x="369127" y="3642381"/>
                </a:lnTo>
                <a:lnTo>
                  <a:pt x="369127" y="3643182"/>
                </a:lnTo>
                <a:lnTo>
                  <a:pt x="368729" y="3644383"/>
                </a:lnTo>
                <a:lnTo>
                  <a:pt x="367536" y="3646785"/>
                </a:lnTo>
                <a:lnTo>
                  <a:pt x="367138" y="3648787"/>
                </a:lnTo>
                <a:lnTo>
                  <a:pt x="367536" y="3650788"/>
                </a:lnTo>
                <a:lnTo>
                  <a:pt x="369525" y="3647185"/>
                </a:lnTo>
                <a:lnTo>
                  <a:pt x="371515" y="3644783"/>
                </a:lnTo>
                <a:lnTo>
                  <a:pt x="374301" y="3643182"/>
                </a:lnTo>
                <a:lnTo>
                  <a:pt x="376689" y="3642381"/>
                </a:lnTo>
                <a:lnTo>
                  <a:pt x="379077" y="3641981"/>
                </a:lnTo>
                <a:lnTo>
                  <a:pt x="382261" y="3641981"/>
                </a:lnTo>
                <a:lnTo>
                  <a:pt x="385444" y="3641180"/>
                </a:lnTo>
                <a:lnTo>
                  <a:pt x="389425" y="3640380"/>
                </a:lnTo>
                <a:lnTo>
                  <a:pt x="387832" y="3638378"/>
                </a:lnTo>
                <a:lnTo>
                  <a:pt x="387037" y="3636376"/>
                </a:lnTo>
                <a:lnTo>
                  <a:pt x="386241" y="3633974"/>
                </a:lnTo>
                <a:lnTo>
                  <a:pt x="386241" y="3630372"/>
                </a:lnTo>
                <a:lnTo>
                  <a:pt x="391812" y="3630372"/>
                </a:lnTo>
                <a:lnTo>
                  <a:pt x="395792" y="3629971"/>
                </a:lnTo>
                <a:lnTo>
                  <a:pt x="401762" y="3628770"/>
                </a:lnTo>
                <a:lnTo>
                  <a:pt x="407731" y="3627970"/>
                </a:lnTo>
                <a:lnTo>
                  <a:pt x="411711" y="3627569"/>
                </a:lnTo>
                <a:lnTo>
                  <a:pt x="417681" y="3627169"/>
                </a:lnTo>
                <a:lnTo>
                  <a:pt x="417681" y="3625968"/>
                </a:lnTo>
                <a:lnTo>
                  <a:pt x="417283" y="3624767"/>
                </a:lnTo>
                <a:lnTo>
                  <a:pt x="416487" y="3623966"/>
                </a:lnTo>
                <a:lnTo>
                  <a:pt x="415691" y="3623566"/>
                </a:lnTo>
                <a:lnTo>
                  <a:pt x="412905" y="3623566"/>
                </a:lnTo>
                <a:lnTo>
                  <a:pt x="409722" y="3623566"/>
                </a:lnTo>
                <a:lnTo>
                  <a:pt x="407333" y="3623566"/>
                </a:lnTo>
                <a:lnTo>
                  <a:pt x="405741" y="3623166"/>
                </a:lnTo>
                <a:lnTo>
                  <a:pt x="404946" y="3622765"/>
                </a:lnTo>
                <a:lnTo>
                  <a:pt x="404548" y="3621965"/>
                </a:lnTo>
                <a:lnTo>
                  <a:pt x="404150" y="3620764"/>
                </a:lnTo>
                <a:lnTo>
                  <a:pt x="404150" y="3619162"/>
                </a:lnTo>
                <a:lnTo>
                  <a:pt x="404946" y="3617161"/>
                </a:lnTo>
                <a:lnTo>
                  <a:pt x="413303" y="3617561"/>
                </a:lnTo>
                <a:lnTo>
                  <a:pt x="420865" y="3617561"/>
                </a:lnTo>
                <a:lnTo>
                  <a:pt x="428028" y="3617161"/>
                </a:lnTo>
                <a:lnTo>
                  <a:pt x="434396" y="3616360"/>
                </a:lnTo>
                <a:lnTo>
                  <a:pt x="439968" y="3614759"/>
                </a:lnTo>
                <a:lnTo>
                  <a:pt x="445142" y="3613558"/>
                </a:lnTo>
                <a:lnTo>
                  <a:pt x="454693" y="3611156"/>
                </a:lnTo>
                <a:lnTo>
                  <a:pt x="459071" y="3610355"/>
                </a:lnTo>
                <a:close/>
                <a:moveTo>
                  <a:pt x="6438900" y="3575030"/>
                </a:moveTo>
                <a:lnTo>
                  <a:pt x="6477000" y="3584430"/>
                </a:lnTo>
                <a:lnTo>
                  <a:pt x="6475797" y="3586310"/>
                </a:lnTo>
                <a:lnTo>
                  <a:pt x="6473792" y="3587438"/>
                </a:lnTo>
                <a:lnTo>
                  <a:pt x="6471385" y="3588566"/>
                </a:lnTo>
                <a:lnTo>
                  <a:pt x="6468979" y="3589318"/>
                </a:lnTo>
                <a:lnTo>
                  <a:pt x="6465771" y="3589318"/>
                </a:lnTo>
                <a:lnTo>
                  <a:pt x="6462963" y="3589318"/>
                </a:lnTo>
                <a:lnTo>
                  <a:pt x="6459755" y="3588942"/>
                </a:lnTo>
                <a:lnTo>
                  <a:pt x="6456145" y="3588566"/>
                </a:lnTo>
                <a:lnTo>
                  <a:pt x="6453338" y="3587438"/>
                </a:lnTo>
                <a:lnTo>
                  <a:pt x="6450129" y="3586310"/>
                </a:lnTo>
                <a:lnTo>
                  <a:pt x="6447322" y="3584806"/>
                </a:lnTo>
                <a:lnTo>
                  <a:pt x="6444515" y="3583302"/>
                </a:lnTo>
                <a:lnTo>
                  <a:pt x="6442509" y="3581046"/>
                </a:lnTo>
                <a:lnTo>
                  <a:pt x="6440504" y="3579166"/>
                </a:lnTo>
                <a:lnTo>
                  <a:pt x="6439301" y="3577286"/>
                </a:lnTo>
                <a:close/>
                <a:moveTo>
                  <a:pt x="6241200" y="3525818"/>
                </a:moveTo>
                <a:lnTo>
                  <a:pt x="6243966" y="3525818"/>
                </a:lnTo>
                <a:lnTo>
                  <a:pt x="6247126" y="3526215"/>
                </a:lnTo>
                <a:lnTo>
                  <a:pt x="6249891" y="3527009"/>
                </a:lnTo>
                <a:lnTo>
                  <a:pt x="6252261" y="3527802"/>
                </a:lnTo>
                <a:lnTo>
                  <a:pt x="6255026" y="3529390"/>
                </a:lnTo>
                <a:lnTo>
                  <a:pt x="6257001" y="3531771"/>
                </a:lnTo>
                <a:lnTo>
                  <a:pt x="6258976" y="3533755"/>
                </a:lnTo>
                <a:lnTo>
                  <a:pt x="6260556" y="3536137"/>
                </a:lnTo>
                <a:lnTo>
                  <a:pt x="6262136" y="3538518"/>
                </a:lnTo>
                <a:lnTo>
                  <a:pt x="6262531" y="3541693"/>
                </a:lnTo>
                <a:lnTo>
                  <a:pt x="6262926" y="3544471"/>
                </a:lnTo>
                <a:lnTo>
                  <a:pt x="6262531" y="3547646"/>
                </a:lnTo>
                <a:lnTo>
                  <a:pt x="6261346" y="3551218"/>
                </a:lnTo>
                <a:lnTo>
                  <a:pt x="6260161" y="3554393"/>
                </a:lnTo>
                <a:lnTo>
                  <a:pt x="6263716" y="3555584"/>
                </a:lnTo>
                <a:lnTo>
                  <a:pt x="6267271" y="3557171"/>
                </a:lnTo>
                <a:lnTo>
                  <a:pt x="6271617" y="3557965"/>
                </a:lnTo>
                <a:lnTo>
                  <a:pt x="6275962" y="3558362"/>
                </a:lnTo>
                <a:lnTo>
                  <a:pt x="6285047" y="3559156"/>
                </a:lnTo>
                <a:lnTo>
                  <a:pt x="6293737" y="3559949"/>
                </a:lnTo>
                <a:lnTo>
                  <a:pt x="6298082" y="3560743"/>
                </a:lnTo>
                <a:lnTo>
                  <a:pt x="6302033" y="3561934"/>
                </a:lnTo>
                <a:lnTo>
                  <a:pt x="6305588" y="3563124"/>
                </a:lnTo>
                <a:lnTo>
                  <a:pt x="6308353" y="3565506"/>
                </a:lnTo>
                <a:lnTo>
                  <a:pt x="6310723" y="3568284"/>
                </a:lnTo>
                <a:lnTo>
                  <a:pt x="6311513" y="3569871"/>
                </a:lnTo>
                <a:lnTo>
                  <a:pt x="6312303" y="3571459"/>
                </a:lnTo>
                <a:lnTo>
                  <a:pt x="6313093" y="3573443"/>
                </a:lnTo>
                <a:lnTo>
                  <a:pt x="6313488" y="3575825"/>
                </a:lnTo>
                <a:lnTo>
                  <a:pt x="6313488" y="3580984"/>
                </a:lnTo>
                <a:lnTo>
                  <a:pt x="6285837" y="3575428"/>
                </a:lnTo>
                <a:lnTo>
                  <a:pt x="6272012" y="3572650"/>
                </a:lnTo>
                <a:lnTo>
                  <a:pt x="6264506" y="3571856"/>
                </a:lnTo>
                <a:lnTo>
                  <a:pt x="6257001" y="3571062"/>
                </a:lnTo>
                <a:lnTo>
                  <a:pt x="6255026" y="3575825"/>
                </a:lnTo>
                <a:lnTo>
                  <a:pt x="6252656" y="3579000"/>
                </a:lnTo>
                <a:lnTo>
                  <a:pt x="6250681" y="3581778"/>
                </a:lnTo>
                <a:lnTo>
                  <a:pt x="6248706" y="3584556"/>
                </a:lnTo>
                <a:lnTo>
                  <a:pt x="6246336" y="3586143"/>
                </a:lnTo>
                <a:lnTo>
                  <a:pt x="6243175" y="3586937"/>
                </a:lnTo>
                <a:lnTo>
                  <a:pt x="6239620" y="3587334"/>
                </a:lnTo>
                <a:lnTo>
                  <a:pt x="6235275" y="3587731"/>
                </a:lnTo>
                <a:lnTo>
                  <a:pt x="6233300" y="3584556"/>
                </a:lnTo>
                <a:lnTo>
                  <a:pt x="6231720" y="3581381"/>
                </a:lnTo>
                <a:lnTo>
                  <a:pt x="6230535" y="3578206"/>
                </a:lnTo>
                <a:lnTo>
                  <a:pt x="6229745" y="3575428"/>
                </a:lnTo>
                <a:lnTo>
                  <a:pt x="6229350" y="3571856"/>
                </a:lnTo>
                <a:lnTo>
                  <a:pt x="6229350" y="3569078"/>
                </a:lnTo>
                <a:lnTo>
                  <a:pt x="6229745" y="3562331"/>
                </a:lnTo>
                <a:lnTo>
                  <a:pt x="6230535" y="3554790"/>
                </a:lnTo>
                <a:lnTo>
                  <a:pt x="6232115" y="3546852"/>
                </a:lnTo>
                <a:lnTo>
                  <a:pt x="6233695" y="3537724"/>
                </a:lnTo>
                <a:lnTo>
                  <a:pt x="6235275" y="3527405"/>
                </a:lnTo>
                <a:lnTo>
                  <a:pt x="6238435" y="3526612"/>
                </a:lnTo>
                <a:close/>
                <a:moveTo>
                  <a:pt x="6153669" y="3468668"/>
                </a:moveTo>
                <a:lnTo>
                  <a:pt x="6156429" y="3469052"/>
                </a:lnTo>
                <a:lnTo>
                  <a:pt x="6159583" y="3469435"/>
                </a:lnTo>
                <a:lnTo>
                  <a:pt x="6161949" y="3470203"/>
                </a:lnTo>
                <a:lnTo>
                  <a:pt x="6164314" y="3470971"/>
                </a:lnTo>
                <a:lnTo>
                  <a:pt x="6166680" y="3472506"/>
                </a:lnTo>
                <a:lnTo>
                  <a:pt x="6169046" y="3474041"/>
                </a:lnTo>
                <a:lnTo>
                  <a:pt x="6170623" y="3475960"/>
                </a:lnTo>
                <a:lnTo>
                  <a:pt x="6172200" y="3477879"/>
                </a:lnTo>
                <a:lnTo>
                  <a:pt x="6170623" y="3482484"/>
                </a:lnTo>
                <a:lnTo>
                  <a:pt x="6168651" y="3485938"/>
                </a:lnTo>
                <a:lnTo>
                  <a:pt x="6166286" y="3489009"/>
                </a:lnTo>
                <a:lnTo>
                  <a:pt x="6163526" y="3491312"/>
                </a:lnTo>
                <a:lnTo>
                  <a:pt x="6160766" y="3492847"/>
                </a:lnTo>
                <a:lnTo>
                  <a:pt x="6157217" y="3493998"/>
                </a:lnTo>
                <a:lnTo>
                  <a:pt x="6154063" y="3494766"/>
                </a:lnTo>
                <a:lnTo>
                  <a:pt x="6150120" y="3495533"/>
                </a:lnTo>
                <a:lnTo>
                  <a:pt x="6142629" y="3496301"/>
                </a:lnTo>
                <a:lnTo>
                  <a:pt x="6134743" y="3497836"/>
                </a:lnTo>
                <a:lnTo>
                  <a:pt x="6130406" y="3498604"/>
                </a:lnTo>
                <a:lnTo>
                  <a:pt x="6126858" y="3499755"/>
                </a:lnTo>
                <a:lnTo>
                  <a:pt x="6122521" y="3501290"/>
                </a:lnTo>
                <a:lnTo>
                  <a:pt x="6119366" y="3503593"/>
                </a:lnTo>
                <a:lnTo>
                  <a:pt x="6117001" y="3501674"/>
                </a:lnTo>
                <a:lnTo>
                  <a:pt x="6114635" y="3499755"/>
                </a:lnTo>
                <a:lnTo>
                  <a:pt x="6113452" y="3497836"/>
                </a:lnTo>
                <a:lnTo>
                  <a:pt x="6112269" y="3495533"/>
                </a:lnTo>
                <a:lnTo>
                  <a:pt x="6111875" y="3493614"/>
                </a:lnTo>
                <a:lnTo>
                  <a:pt x="6111875" y="3491695"/>
                </a:lnTo>
                <a:lnTo>
                  <a:pt x="6112269" y="3489776"/>
                </a:lnTo>
                <a:lnTo>
                  <a:pt x="6113058" y="3487474"/>
                </a:lnTo>
                <a:lnTo>
                  <a:pt x="6114241" y="3485555"/>
                </a:lnTo>
                <a:lnTo>
                  <a:pt x="6115424" y="3483636"/>
                </a:lnTo>
                <a:lnTo>
                  <a:pt x="6119366" y="3479798"/>
                </a:lnTo>
                <a:lnTo>
                  <a:pt x="6123703" y="3476727"/>
                </a:lnTo>
                <a:lnTo>
                  <a:pt x="6129223" y="3474041"/>
                </a:lnTo>
                <a:lnTo>
                  <a:pt x="6135138" y="3471354"/>
                </a:lnTo>
                <a:lnTo>
                  <a:pt x="6141052" y="3469819"/>
                </a:lnTo>
                <a:lnTo>
                  <a:pt x="6147360" y="3469052"/>
                </a:lnTo>
                <a:close/>
                <a:moveTo>
                  <a:pt x="6183313" y="3467080"/>
                </a:moveTo>
                <a:lnTo>
                  <a:pt x="6185694" y="3467080"/>
                </a:lnTo>
                <a:lnTo>
                  <a:pt x="6188075" y="3467491"/>
                </a:lnTo>
                <a:lnTo>
                  <a:pt x="6188075" y="3477781"/>
                </a:lnTo>
                <a:lnTo>
                  <a:pt x="6186091" y="3478193"/>
                </a:lnTo>
                <a:lnTo>
                  <a:pt x="6184106" y="3477781"/>
                </a:lnTo>
                <a:lnTo>
                  <a:pt x="6182519" y="3477370"/>
                </a:lnTo>
                <a:lnTo>
                  <a:pt x="6180931" y="3476958"/>
                </a:lnTo>
                <a:lnTo>
                  <a:pt x="6178550" y="3475723"/>
                </a:lnTo>
                <a:lnTo>
                  <a:pt x="6175375" y="3474489"/>
                </a:lnTo>
                <a:lnTo>
                  <a:pt x="6175772" y="3472431"/>
                </a:lnTo>
                <a:lnTo>
                  <a:pt x="6176963" y="3470373"/>
                </a:lnTo>
                <a:lnTo>
                  <a:pt x="6178153" y="3469138"/>
                </a:lnTo>
                <a:lnTo>
                  <a:pt x="6179741" y="3468315"/>
                </a:lnTo>
                <a:lnTo>
                  <a:pt x="6181328" y="3467491"/>
                </a:lnTo>
                <a:close/>
                <a:moveTo>
                  <a:pt x="6515686" y="3451205"/>
                </a:moveTo>
                <a:lnTo>
                  <a:pt x="6519446" y="3451578"/>
                </a:lnTo>
                <a:lnTo>
                  <a:pt x="6522788" y="3451952"/>
                </a:lnTo>
                <a:lnTo>
                  <a:pt x="6525294" y="3453073"/>
                </a:lnTo>
                <a:lnTo>
                  <a:pt x="6527801" y="3454567"/>
                </a:lnTo>
                <a:lnTo>
                  <a:pt x="6527801" y="3459049"/>
                </a:lnTo>
                <a:lnTo>
                  <a:pt x="6526548" y="3462411"/>
                </a:lnTo>
                <a:lnTo>
                  <a:pt x="6525294" y="3465399"/>
                </a:lnTo>
                <a:lnTo>
                  <a:pt x="6523206" y="3467640"/>
                </a:lnTo>
                <a:lnTo>
                  <a:pt x="6520281" y="3469134"/>
                </a:lnTo>
                <a:lnTo>
                  <a:pt x="6516521" y="3469881"/>
                </a:lnTo>
                <a:lnTo>
                  <a:pt x="6512343" y="3470255"/>
                </a:lnTo>
                <a:lnTo>
                  <a:pt x="6507330" y="3470255"/>
                </a:lnTo>
                <a:lnTo>
                  <a:pt x="6505659" y="3467267"/>
                </a:lnTo>
                <a:lnTo>
                  <a:pt x="6504406" y="3463905"/>
                </a:lnTo>
                <a:lnTo>
                  <a:pt x="6503988" y="3459423"/>
                </a:lnTo>
                <a:lnTo>
                  <a:pt x="6504406" y="3454567"/>
                </a:lnTo>
                <a:lnTo>
                  <a:pt x="6506495" y="3453073"/>
                </a:lnTo>
                <a:lnTo>
                  <a:pt x="6509001" y="3451952"/>
                </a:lnTo>
                <a:lnTo>
                  <a:pt x="6512343" y="3451578"/>
                </a:lnTo>
                <a:close/>
                <a:moveTo>
                  <a:pt x="260350" y="3430568"/>
                </a:moveTo>
                <a:lnTo>
                  <a:pt x="262731" y="3430568"/>
                </a:lnTo>
                <a:lnTo>
                  <a:pt x="263922" y="3430568"/>
                </a:lnTo>
                <a:lnTo>
                  <a:pt x="264715" y="3431363"/>
                </a:lnTo>
                <a:lnTo>
                  <a:pt x="265509" y="3432157"/>
                </a:lnTo>
                <a:lnTo>
                  <a:pt x="266303" y="3432952"/>
                </a:lnTo>
                <a:lnTo>
                  <a:pt x="266303" y="3434144"/>
                </a:lnTo>
                <a:lnTo>
                  <a:pt x="266700" y="3436925"/>
                </a:lnTo>
                <a:lnTo>
                  <a:pt x="253206" y="3455998"/>
                </a:lnTo>
                <a:lnTo>
                  <a:pt x="239316" y="3474673"/>
                </a:lnTo>
                <a:lnTo>
                  <a:pt x="212328" y="3512819"/>
                </a:lnTo>
                <a:lnTo>
                  <a:pt x="184944" y="3552156"/>
                </a:lnTo>
                <a:lnTo>
                  <a:pt x="156765" y="3591493"/>
                </a:lnTo>
                <a:lnTo>
                  <a:pt x="152400" y="3597851"/>
                </a:lnTo>
                <a:lnTo>
                  <a:pt x="147638" y="3605003"/>
                </a:lnTo>
                <a:lnTo>
                  <a:pt x="142875" y="3611758"/>
                </a:lnTo>
                <a:lnTo>
                  <a:pt x="138112" y="3618115"/>
                </a:lnTo>
                <a:lnTo>
                  <a:pt x="115887" y="3645135"/>
                </a:lnTo>
                <a:lnTo>
                  <a:pt x="103584" y="3659042"/>
                </a:lnTo>
                <a:lnTo>
                  <a:pt x="91282" y="3674936"/>
                </a:lnTo>
                <a:lnTo>
                  <a:pt x="83741" y="3683678"/>
                </a:lnTo>
                <a:lnTo>
                  <a:pt x="75803" y="3692022"/>
                </a:lnTo>
                <a:lnTo>
                  <a:pt x="68659" y="3700366"/>
                </a:lnTo>
                <a:lnTo>
                  <a:pt x="65881" y="3704340"/>
                </a:lnTo>
                <a:lnTo>
                  <a:pt x="62706" y="3708313"/>
                </a:lnTo>
                <a:lnTo>
                  <a:pt x="60722" y="3712286"/>
                </a:lnTo>
                <a:lnTo>
                  <a:pt x="59135" y="3716260"/>
                </a:lnTo>
                <a:lnTo>
                  <a:pt x="56357" y="3725002"/>
                </a:lnTo>
                <a:lnTo>
                  <a:pt x="53181" y="3733743"/>
                </a:lnTo>
                <a:lnTo>
                  <a:pt x="50403" y="3742087"/>
                </a:lnTo>
                <a:lnTo>
                  <a:pt x="48816" y="3746458"/>
                </a:lnTo>
                <a:lnTo>
                  <a:pt x="46435" y="3750034"/>
                </a:lnTo>
                <a:lnTo>
                  <a:pt x="44053" y="3754008"/>
                </a:lnTo>
                <a:lnTo>
                  <a:pt x="41672" y="3756789"/>
                </a:lnTo>
                <a:lnTo>
                  <a:pt x="38100" y="3759571"/>
                </a:lnTo>
                <a:lnTo>
                  <a:pt x="34528" y="3762352"/>
                </a:lnTo>
                <a:lnTo>
                  <a:pt x="30559" y="3763941"/>
                </a:lnTo>
                <a:lnTo>
                  <a:pt x="25400" y="3765531"/>
                </a:lnTo>
                <a:lnTo>
                  <a:pt x="25400" y="3759968"/>
                </a:lnTo>
                <a:lnTo>
                  <a:pt x="25797" y="3755200"/>
                </a:lnTo>
                <a:lnTo>
                  <a:pt x="27384" y="3745664"/>
                </a:lnTo>
                <a:lnTo>
                  <a:pt x="29369" y="3735730"/>
                </a:lnTo>
                <a:lnTo>
                  <a:pt x="32940" y="3726988"/>
                </a:lnTo>
                <a:lnTo>
                  <a:pt x="36513" y="3718247"/>
                </a:lnTo>
                <a:lnTo>
                  <a:pt x="40878" y="3709902"/>
                </a:lnTo>
                <a:lnTo>
                  <a:pt x="45641" y="3701558"/>
                </a:lnTo>
                <a:lnTo>
                  <a:pt x="51197" y="3694009"/>
                </a:lnTo>
                <a:lnTo>
                  <a:pt x="56753" y="3686459"/>
                </a:lnTo>
                <a:lnTo>
                  <a:pt x="62309" y="3678909"/>
                </a:lnTo>
                <a:lnTo>
                  <a:pt x="74612" y="3663810"/>
                </a:lnTo>
                <a:lnTo>
                  <a:pt x="86122" y="3649108"/>
                </a:lnTo>
                <a:lnTo>
                  <a:pt x="92075" y="3641956"/>
                </a:lnTo>
                <a:lnTo>
                  <a:pt x="97235" y="3634804"/>
                </a:lnTo>
                <a:lnTo>
                  <a:pt x="119063" y="3604208"/>
                </a:lnTo>
                <a:lnTo>
                  <a:pt x="130175" y="3589109"/>
                </a:lnTo>
                <a:lnTo>
                  <a:pt x="141684" y="3574805"/>
                </a:lnTo>
                <a:lnTo>
                  <a:pt x="150415" y="3563282"/>
                </a:lnTo>
                <a:lnTo>
                  <a:pt x="159147" y="3552951"/>
                </a:lnTo>
                <a:lnTo>
                  <a:pt x="177006" y="3533083"/>
                </a:lnTo>
                <a:lnTo>
                  <a:pt x="194865" y="3512421"/>
                </a:lnTo>
                <a:lnTo>
                  <a:pt x="213519" y="3490965"/>
                </a:lnTo>
                <a:lnTo>
                  <a:pt x="225425" y="3476263"/>
                </a:lnTo>
                <a:lnTo>
                  <a:pt x="237331" y="3461958"/>
                </a:lnTo>
                <a:lnTo>
                  <a:pt x="248841" y="3446859"/>
                </a:lnTo>
                <a:close/>
                <a:moveTo>
                  <a:pt x="5883275" y="3387706"/>
                </a:moveTo>
                <a:lnTo>
                  <a:pt x="5880344" y="3390881"/>
                </a:lnTo>
                <a:lnTo>
                  <a:pt x="5876925" y="3394056"/>
                </a:lnTo>
                <a:lnTo>
                  <a:pt x="5876925" y="3392469"/>
                </a:lnTo>
                <a:lnTo>
                  <a:pt x="5876925" y="3390881"/>
                </a:lnTo>
                <a:lnTo>
                  <a:pt x="5877413" y="3390088"/>
                </a:lnTo>
                <a:lnTo>
                  <a:pt x="5877902" y="3389294"/>
                </a:lnTo>
                <a:lnTo>
                  <a:pt x="5878879" y="3388501"/>
                </a:lnTo>
                <a:lnTo>
                  <a:pt x="5880344" y="3388104"/>
                </a:lnTo>
                <a:close/>
                <a:moveTo>
                  <a:pt x="6966745" y="3376596"/>
                </a:moveTo>
                <a:lnTo>
                  <a:pt x="6971904" y="3377803"/>
                </a:lnTo>
                <a:lnTo>
                  <a:pt x="6977063" y="3379008"/>
                </a:lnTo>
                <a:lnTo>
                  <a:pt x="6982223" y="3381020"/>
                </a:lnTo>
                <a:lnTo>
                  <a:pt x="6987382" y="3383836"/>
                </a:lnTo>
                <a:lnTo>
                  <a:pt x="6992145" y="3387454"/>
                </a:lnTo>
                <a:lnTo>
                  <a:pt x="6996510" y="3390671"/>
                </a:lnTo>
                <a:lnTo>
                  <a:pt x="7000876" y="3395095"/>
                </a:lnTo>
                <a:lnTo>
                  <a:pt x="7004448" y="3399117"/>
                </a:lnTo>
                <a:lnTo>
                  <a:pt x="7007226" y="3403942"/>
                </a:lnTo>
                <a:lnTo>
                  <a:pt x="7009210" y="3408366"/>
                </a:lnTo>
                <a:lnTo>
                  <a:pt x="7010401" y="3412789"/>
                </a:lnTo>
                <a:lnTo>
                  <a:pt x="7010401" y="3415202"/>
                </a:lnTo>
                <a:lnTo>
                  <a:pt x="7010401" y="3417213"/>
                </a:lnTo>
                <a:lnTo>
                  <a:pt x="7009607" y="3421636"/>
                </a:lnTo>
                <a:lnTo>
                  <a:pt x="7008020" y="3425256"/>
                </a:lnTo>
                <a:lnTo>
                  <a:pt x="7006035" y="3427668"/>
                </a:lnTo>
                <a:lnTo>
                  <a:pt x="7003257" y="3430081"/>
                </a:lnTo>
                <a:lnTo>
                  <a:pt x="7000082" y="3431690"/>
                </a:lnTo>
                <a:lnTo>
                  <a:pt x="6996510" y="3432896"/>
                </a:lnTo>
                <a:lnTo>
                  <a:pt x="6993335" y="3433298"/>
                </a:lnTo>
                <a:lnTo>
                  <a:pt x="6989367" y="3433701"/>
                </a:lnTo>
                <a:lnTo>
                  <a:pt x="6981032" y="3433298"/>
                </a:lnTo>
                <a:lnTo>
                  <a:pt x="6972698" y="3432092"/>
                </a:lnTo>
                <a:lnTo>
                  <a:pt x="6964363" y="3431288"/>
                </a:lnTo>
                <a:lnTo>
                  <a:pt x="6957220" y="3430885"/>
                </a:lnTo>
                <a:lnTo>
                  <a:pt x="6919517" y="3432092"/>
                </a:lnTo>
                <a:lnTo>
                  <a:pt x="6876257" y="3433298"/>
                </a:lnTo>
                <a:lnTo>
                  <a:pt x="6829029" y="3434907"/>
                </a:lnTo>
                <a:lnTo>
                  <a:pt x="6780213" y="3436114"/>
                </a:lnTo>
                <a:lnTo>
                  <a:pt x="6732588" y="3436918"/>
                </a:lnTo>
                <a:lnTo>
                  <a:pt x="6709569" y="3436918"/>
                </a:lnTo>
                <a:lnTo>
                  <a:pt x="6687344" y="3436516"/>
                </a:lnTo>
                <a:lnTo>
                  <a:pt x="6666707" y="3435711"/>
                </a:lnTo>
                <a:lnTo>
                  <a:pt x="6647657" y="3434505"/>
                </a:lnTo>
                <a:lnTo>
                  <a:pt x="6630194" y="3432896"/>
                </a:lnTo>
                <a:lnTo>
                  <a:pt x="6615113" y="3430885"/>
                </a:lnTo>
                <a:lnTo>
                  <a:pt x="6618288" y="3428473"/>
                </a:lnTo>
                <a:lnTo>
                  <a:pt x="6621860" y="3426463"/>
                </a:lnTo>
                <a:lnTo>
                  <a:pt x="6625432" y="3424853"/>
                </a:lnTo>
                <a:lnTo>
                  <a:pt x="6628607" y="3424049"/>
                </a:lnTo>
                <a:lnTo>
                  <a:pt x="6632576" y="3423244"/>
                </a:lnTo>
                <a:lnTo>
                  <a:pt x="6636147" y="3422843"/>
                </a:lnTo>
                <a:lnTo>
                  <a:pt x="6643291" y="3422440"/>
                </a:lnTo>
                <a:lnTo>
                  <a:pt x="6650832" y="3422843"/>
                </a:lnTo>
                <a:lnTo>
                  <a:pt x="6658769" y="3423647"/>
                </a:lnTo>
                <a:lnTo>
                  <a:pt x="6666707" y="3424049"/>
                </a:lnTo>
                <a:lnTo>
                  <a:pt x="6674644" y="3424049"/>
                </a:lnTo>
                <a:lnTo>
                  <a:pt x="6707188" y="3422843"/>
                </a:lnTo>
                <a:lnTo>
                  <a:pt x="6739732" y="3420430"/>
                </a:lnTo>
                <a:lnTo>
                  <a:pt x="6808391" y="3416409"/>
                </a:lnTo>
                <a:lnTo>
                  <a:pt x="6843713" y="3414398"/>
                </a:lnTo>
                <a:lnTo>
                  <a:pt x="6878638" y="3413190"/>
                </a:lnTo>
                <a:lnTo>
                  <a:pt x="6895704" y="3412789"/>
                </a:lnTo>
                <a:lnTo>
                  <a:pt x="6913167" y="3413190"/>
                </a:lnTo>
                <a:lnTo>
                  <a:pt x="6930629" y="3413190"/>
                </a:lnTo>
                <a:lnTo>
                  <a:pt x="6947695" y="3413994"/>
                </a:lnTo>
                <a:lnTo>
                  <a:pt x="6948488" y="3408767"/>
                </a:lnTo>
                <a:lnTo>
                  <a:pt x="6948488" y="3404345"/>
                </a:lnTo>
                <a:lnTo>
                  <a:pt x="6948092" y="3396301"/>
                </a:lnTo>
                <a:lnTo>
                  <a:pt x="6947695" y="3392682"/>
                </a:lnTo>
                <a:lnTo>
                  <a:pt x="6948092" y="3389867"/>
                </a:lnTo>
                <a:lnTo>
                  <a:pt x="6948885" y="3387053"/>
                </a:lnTo>
                <a:lnTo>
                  <a:pt x="6950870" y="3383433"/>
                </a:lnTo>
                <a:lnTo>
                  <a:pt x="6952060" y="3381824"/>
                </a:lnTo>
                <a:lnTo>
                  <a:pt x="6953648" y="3380216"/>
                </a:lnTo>
                <a:lnTo>
                  <a:pt x="6956029" y="3379411"/>
                </a:lnTo>
                <a:lnTo>
                  <a:pt x="6957617" y="3378206"/>
                </a:lnTo>
                <a:lnTo>
                  <a:pt x="6959998" y="3377803"/>
                </a:lnTo>
                <a:lnTo>
                  <a:pt x="6961982" y="3376999"/>
                </a:lnTo>
                <a:close/>
                <a:moveTo>
                  <a:pt x="189313" y="3375007"/>
                </a:moveTo>
                <a:lnTo>
                  <a:pt x="191300" y="3375007"/>
                </a:lnTo>
                <a:lnTo>
                  <a:pt x="194083" y="3375395"/>
                </a:lnTo>
                <a:lnTo>
                  <a:pt x="196469" y="3376171"/>
                </a:lnTo>
                <a:lnTo>
                  <a:pt x="198059" y="3376947"/>
                </a:lnTo>
                <a:lnTo>
                  <a:pt x="198457" y="3377724"/>
                </a:lnTo>
                <a:lnTo>
                  <a:pt x="197264" y="3377724"/>
                </a:lnTo>
                <a:lnTo>
                  <a:pt x="205612" y="3378113"/>
                </a:lnTo>
                <a:lnTo>
                  <a:pt x="209985" y="3379277"/>
                </a:lnTo>
                <a:lnTo>
                  <a:pt x="216346" y="3381218"/>
                </a:lnTo>
                <a:lnTo>
                  <a:pt x="225888" y="3383936"/>
                </a:lnTo>
                <a:lnTo>
                  <a:pt x="229863" y="3384712"/>
                </a:lnTo>
                <a:lnTo>
                  <a:pt x="232646" y="3384712"/>
                </a:lnTo>
                <a:lnTo>
                  <a:pt x="235429" y="3384712"/>
                </a:lnTo>
                <a:lnTo>
                  <a:pt x="238212" y="3383936"/>
                </a:lnTo>
                <a:lnTo>
                  <a:pt x="244572" y="3381218"/>
                </a:lnTo>
                <a:lnTo>
                  <a:pt x="243777" y="3383936"/>
                </a:lnTo>
                <a:lnTo>
                  <a:pt x="242982" y="3385876"/>
                </a:lnTo>
                <a:lnTo>
                  <a:pt x="244175" y="3387818"/>
                </a:lnTo>
                <a:lnTo>
                  <a:pt x="245367" y="3389370"/>
                </a:lnTo>
                <a:lnTo>
                  <a:pt x="246958" y="3390147"/>
                </a:lnTo>
                <a:lnTo>
                  <a:pt x="248150" y="3391312"/>
                </a:lnTo>
                <a:lnTo>
                  <a:pt x="249343" y="3391701"/>
                </a:lnTo>
                <a:lnTo>
                  <a:pt x="250138" y="3392477"/>
                </a:lnTo>
                <a:lnTo>
                  <a:pt x="248945" y="3393254"/>
                </a:lnTo>
                <a:lnTo>
                  <a:pt x="247753" y="3394030"/>
                </a:lnTo>
                <a:lnTo>
                  <a:pt x="249741" y="3393254"/>
                </a:lnTo>
                <a:lnTo>
                  <a:pt x="250138" y="3392865"/>
                </a:lnTo>
                <a:lnTo>
                  <a:pt x="250138" y="3392477"/>
                </a:lnTo>
                <a:lnTo>
                  <a:pt x="251331" y="3392089"/>
                </a:lnTo>
                <a:lnTo>
                  <a:pt x="252921" y="3391701"/>
                </a:lnTo>
                <a:lnTo>
                  <a:pt x="255307" y="3392089"/>
                </a:lnTo>
                <a:lnTo>
                  <a:pt x="257692" y="3392865"/>
                </a:lnTo>
                <a:lnTo>
                  <a:pt x="260872" y="3394030"/>
                </a:lnTo>
                <a:lnTo>
                  <a:pt x="266040" y="3397912"/>
                </a:lnTo>
                <a:lnTo>
                  <a:pt x="269618" y="3399466"/>
                </a:lnTo>
                <a:lnTo>
                  <a:pt x="272799" y="3400630"/>
                </a:lnTo>
                <a:lnTo>
                  <a:pt x="275184" y="3401019"/>
                </a:lnTo>
                <a:lnTo>
                  <a:pt x="277172" y="3400630"/>
                </a:lnTo>
                <a:lnTo>
                  <a:pt x="279955" y="3400242"/>
                </a:lnTo>
                <a:lnTo>
                  <a:pt x="281942" y="3399466"/>
                </a:lnTo>
                <a:lnTo>
                  <a:pt x="285918" y="3397912"/>
                </a:lnTo>
                <a:lnTo>
                  <a:pt x="287508" y="3397525"/>
                </a:lnTo>
                <a:lnTo>
                  <a:pt x="288701" y="3397525"/>
                </a:lnTo>
                <a:lnTo>
                  <a:pt x="289893" y="3397912"/>
                </a:lnTo>
                <a:lnTo>
                  <a:pt x="290688" y="3398688"/>
                </a:lnTo>
                <a:lnTo>
                  <a:pt x="290688" y="3399466"/>
                </a:lnTo>
                <a:lnTo>
                  <a:pt x="290688" y="3400242"/>
                </a:lnTo>
                <a:lnTo>
                  <a:pt x="290688" y="3402182"/>
                </a:lnTo>
                <a:lnTo>
                  <a:pt x="291086" y="3402959"/>
                </a:lnTo>
                <a:lnTo>
                  <a:pt x="291881" y="3404124"/>
                </a:lnTo>
                <a:lnTo>
                  <a:pt x="293074" y="3404513"/>
                </a:lnTo>
                <a:lnTo>
                  <a:pt x="296652" y="3404900"/>
                </a:lnTo>
                <a:lnTo>
                  <a:pt x="305398" y="3405290"/>
                </a:lnTo>
                <a:lnTo>
                  <a:pt x="315337" y="3406066"/>
                </a:lnTo>
                <a:lnTo>
                  <a:pt x="319710" y="3406453"/>
                </a:lnTo>
                <a:lnTo>
                  <a:pt x="323288" y="3407231"/>
                </a:lnTo>
                <a:lnTo>
                  <a:pt x="326071" y="3408007"/>
                </a:lnTo>
                <a:lnTo>
                  <a:pt x="329648" y="3408784"/>
                </a:lnTo>
                <a:lnTo>
                  <a:pt x="336804" y="3409947"/>
                </a:lnTo>
                <a:lnTo>
                  <a:pt x="345551" y="3411502"/>
                </a:lnTo>
                <a:lnTo>
                  <a:pt x="354297" y="3413831"/>
                </a:lnTo>
                <a:lnTo>
                  <a:pt x="357080" y="3414607"/>
                </a:lnTo>
                <a:lnTo>
                  <a:pt x="359465" y="3415772"/>
                </a:lnTo>
                <a:lnTo>
                  <a:pt x="364633" y="3418489"/>
                </a:lnTo>
                <a:lnTo>
                  <a:pt x="370199" y="3421983"/>
                </a:lnTo>
                <a:lnTo>
                  <a:pt x="376162" y="3424701"/>
                </a:lnTo>
                <a:lnTo>
                  <a:pt x="379342" y="3426254"/>
                </a:lnTo>
                <a:lnTo>
                  <a:pt x="383318" y="3427032"/>
                </a:lnTo>
                <a:lnTo>
                  <a:pt x="386896" y="3428195"/>
                </a:lnTo>
                <a:lnTo>
                  <a:pt x="391269" y="3428972"/>
                </a:lnTo>
                <a:lnTo>
                  <a:pt x="395642" y="3429360"/>
                </a:lnTo>
                <a:lnTo>
                  <a:pt x="400413" y="3428972"/>
                </a:lnTo>
                <a:lnTo>
                  <a:pt x="405581" y="3427808"/>
                </a:lnTo>
                <a:lnTo>
                  <a:pt x="411147" y="3426642"/>
                </a:lnTo>
                <a:lnTo>
                  <a:pt x="411942" y="3428972"/>
                </a:lnTo>
                <a:lnTo>
                  <a:pt x="412737" y="3430913"/>
                </a:lnTo>
                <a:lnTo>
                  <a:pt x="413135" y="3434407"/>
                </a:lnTo>
                <a:lnTo>
                  <a:pt x="412737" y="3437901"/>
                </a:lnTo>
                <a:lnTo>
                  <a:pt x="412340" y="3439843"/>
                </a:lnTo>
                <a:lnTo>
                  <a:pt x="412737" y="3441396"/>
                </a:lnTo>
                <a:lnTo>
                  <a:pt x="412737" y="3441784"/>
                </a:lnTo>
                <a:lnTo>
                  <a:pt x="413532" y="3442172"/>
                </a:lnTo>
                <a:lnTo>
                  <a:pt x="416315" y="3441396"/>
                </a:lnTo>
                <a:lnTo>
                  <a:pt x="420688" y="3439843"/>
                </a:lnTo>
                <a:lnTo>
                  <a:pt x="416315" y="3442560"/>
                </a:lnTo>
                <a:lnTo>
                  <a:pt x="411942" y="3444502"/>
                </a:lnTo>
                <a:lnTo>
                  <a:pt x="407966" y="3445666"/>
                </a:lnTo>
                <a:lnTo>
                  <a:pt x="403991" y="3446443"/>
                </a:lnTo>
                <a:lnTo>
                  <a:pt x="400811" y="3446443"/>
                </a:lnTo>
                <a:lnTo>
                  <a:pt x="397233" y="3446055"/>
                </a:lnTo>
                <a:lnTo>
                  <a:pt x="394052" y="3444890"/>
                </a:lnTo>
                <a:lnTo>
                  <a:pt x="390871" y="3443725"/>
                </a:lnTo>
                <a:lnTo>
                  <a:pt x="383716" y="3441784"/>
                </a:lnTo>
                <a:lnTo>
                  <a:pt x="379740" y="3440619"/>
                </a:lnTo>
                <a:lnTo>
                  <a:pt x="376162" y="3439843"/>
                </a:lnTo>
                <a:lnTo>
                  <a:pt x="372187" y="3439454"/>
                </a:lnTo>
                <a:lnTo>
                  <a:pt x="367813" y="3439066"/>
                </a:lnTo>
                <a:lnTo>
                  <a:pt x="362645" y="3439454"/>
                </a:lnTo>
                <a:lnTo>
                  <a:pt x="357875" y="3439843"/>
                </a:lnTo>
                <a:lnTo>
                  <a:pt x="358272" y="3434795"/>
                </a:lnTo>
                <a:lnTo>
                  <a:pt x="357477" y="3430525"/>
                </a:lnTo>
                <a:lnTo>
                  <a:pt x="356682" y="3426642"/>
                </a:lnTo>
                <a:lnTo>
                  <a:pt x="354297" y="3423537"/>
                </a:lnTo>
                <a:lnTo>
                  <a:pt x="351911" y="3424701"/>
                </a:lnTo>
                <a:lnTo>
                  <a:pt x="351514" y="3425090"/>
                </a:lnTo>
                <a:lnTo>
                  <a:pt x="351116" y="3425477"/>
                </a:lnTo>
                <a:lnTo>
                  <a:pt x="351116" y="3427032"/>
                </a:lnTo>
                <a:lnTo>
                  <a:pt x="352309" y="3428972"/>
                </a:lnTo>
                <a:lnTo>
                  <a:pt x="353502" y="3430525"/>
                </a:lnTo>
                <a:lnTo>
                  <a:pt x="354297" y="3432466"/>
                </a:lnTo>
                <a:lnTo>
                  <a:pt x="355489" y="3434407"/>
                </a:lnTo>
                <a:lnTo>
                  <a:pt x="355092" y="3435572"/>
                </a:lnTo>
                <a:lnTo>
                  <a:pt x="354297" y="3436348"/>
                </a:lnTo>
                <a:lnTo>
                  <a:pt x="352706" y="3434407"/>
                </a:lnTo>
                <a:lnTo>
                  <a:pt x="351116" y="3433242"/>
                </a:lnTo>
                <a:lnTo>
                  <a:pt x="349129" y="3432078"/>
                </a:lnTo>
                <a:lnTo>
                  <a:pt x="347539" y="3432078"/>
                </a:lnTo>
                <a:lnTo>
                  <a:pt x="345153" y="3432078"/>
                </a:lnTo>
                <a:lnTo>
                  <a:pt x="343563" y="3432078"/>
                </a:lnTo>
                <a:lnTo>
                  <a:pt x="340382" y="3433242"/>
                </a:lnTo>
                <a:lnTo>
                  <a:pt x="337997" y="3434019"/>
                </a:lnTo>
                <a:lnTo>
                  <a:pt x="336804" y="3434019"/>
                </a:lnTo>
                <a:lnTo>
                  <a:pt x="336407" y="3433631"/>
                </a:lnTo>
                <a:lnTo>
                  <a:pt x="336009" y="3432854"/>
                </a:lnTo>
                <a:lnTo>
                  <a:pt x="336407" y="3431689"/>
                </a:lnTo>
                <a:lnTo>
                  <a:pt x="339190" y="3426642"/>
                </a:lnTo>
                <a:lnTo>
                  <a:pt x="336407" y="3427419"/>
                </a:lnTo>
                <a:lnTo>
                  <a:pt x="334022" y="3428195"/>
                </a:lnTo>
                <a:lnTo>
                  <a:pt x="327661" y="3428195"/>
                </a:lnTo>
                <a:lnTo>
                  <a:pt x="321300" y="3427808"/>
                </a:lnTo>
                <a:lnTo>
                  <a:pt x="314541" y="3427032"/>
                </a:lnTo>
                <a:lnTo>
                  <a:pt x="302615" y="3424701"/>
                </a:lnTo>
                <a:lnTo>
                  <a:pt x="298242" y="3423537"/>
                </a:lnTo>
                <a:lnTo>
                  <a:pt x="293074" y="3421596"/>
                </a:lnTo>
                <a:lnTo>
                  <a:pt x="288303" y="3419654"/>
                </a:lnTo>
                <a:lnTo>
                  <a:pt x="282340" y="3418101"/>
                </a:lnTo>
                <a:lnTo>
                  <a:pt x="276377" y="3416549"/>
                </a:lnTo>
                <a:lnTo>
                  <a:pt x="264052" y="3414218"/>
                </a:lnTo>
                <a:lnTo>
                  <a:pt x="250536" y="3411502"/>
                </a:lnTo>
                <a:lnTo>
                  <a:pt x="237416" y="3408784"/>
                </a:lnTo>
                <a:lnTo>
                  <a:pt x="230658" y="3407231"/>
                </a:lnTo>
                <a:lnTo>
                  <a:pt x="224297" y="3405677"/>
                </a:lnTo>
                <a:lnTo>
                  <a:pt x="218334" y="3402959"/>
                </a:lnTo>
                <a:lnTo>
                  <a:pt x="211973" y="3400630"/>
                </a:lnTo>
                <a:lnTo>
                  <a:pt x="206010" y="3397525"/>
                </a:lnTo>
                <a:lnTo>
                  <a:pt x="200842" y="3394030"/>
                </a:lnTo>
                <a:lnTo>
                  <a:pt x="199252" y="3394417"/>
                </a:lnTo>
                <a:lnTo>
                  <a:pt x="198854" y="3395583"/>
                </a:lnTo>
                <a:lnTo>
                  <a:pt x="198854" y="3396748"/>
                </a:lnTo>
                <a:lnTo>
                  <a:pt x="199252" y="3397525"/>
                </a:lnTo>
                <a:lnTo>
                  <a:pt x="200842" y="3400242"/>
                </a:lnTo>
                <a:lnTo>
                  <a:pt x="200842" y="3401795"/>
                </a:lnTo>
                <a:lnTo>
                  <a:pt x="200842" y="3404124"/>
                </a:lnTo>
                <a:lnTo>
                  <a:pt x="198059" y="3402182"/>
                </a:lnTo>
                <a:lnTo>
                  <a:pt x="195276" y="3401019"/>
                </a:lnTo>
                <a:lnTo>
                  <a:pt x="191698" y="3400630"/>
                </a:lnTo>
                <a:lnTo>
                  <a:pt x="188120" y="3400630"/>
                </a:lnTo>
                <a:lnTo>
                  <a:pt x="188915" y="3399853"/>
                </a:lnTo>
                <a:lnTo>
                  <a:pt x="189313" y="3398688"/>
                </a:lnTo>
                <a:lnTo>
                  <a:pt x="189710" y="3396748"/>
                </a:lnTo>
                <a:lnTo>
                  <a:pt x="189710" y="3394030"/>
                </a:lnTo>
                <a:lnTo>
                  <a:pt x="188915" y="3391701"/>
                </a:lnTo>
                <a:lnTo>
                  <a:pt x="188120" y="3388983"/>
                </a:lnTo>
                <a:lnTo>
                  <a:pt x="187723" y="3385489"/>
                </a:lnTo>
                <a:lnTo>
                  <a:pt x="187325" y="3381995"/>
                </a:lnTo>
                <a:lnTo>
                  <a:pt x="188120" y="3377724"/>
                </a:lnTo>
                <a:lnTo>
                  <a:pt x="187723" y="3376559"/>
                </a:lnTo>
                <a:lnTo>
                  <a:pt x="188120" y="3375783"/>
                </a:lnTo>
                <a:lnTo>
                  <a:pt x="188518" y="3375395"/>
                </a:lnTo>
                <a:close/>
                <a:moveTo>
                  <a:pt x="6350885" y="3357548"/>
                </a:moveTo>
                <a:lnTo>
                  <a:pt x="6354216" y="3357944"/>
                </a:lnTo>
                <a:lnTo>
                  <a:pt x="6357131" y="3358340"/>
                </a:lnTo>
                <a:lnTo>
                  <a:pt x="6359629" y="3359532"/>
                </a:lnTo>
                <a:lnTo>
                  <a:pt x="6361295" y="3360723"/>
                </a:lnTo>
                <a:lnTo>
                  <a:pt x="6362960" y="3362310"/>
                </a:lnTo>
                <a:lnTo>
                  <a:pt x="6363793" y="3363897"/>
                </a:lnTo>
                <a:lnTo>
                  <a:pt x="6365459" y="3365881"/>
                </a:lnTo>
                <a:lnTo>
                  <a:pt x="6365875" y="3367867"/>
                </a:lnTo>
                <a:lnTo>
                  <a:pt x="6365875" y="3370246"/>
                </a:lnTo>
                <a:lnTo>
                  <a:pt x="6365875" y="3372628"/>
                </a:lnTo>
                <a:lnTo>
                  <a:pt x="6365459" y="3376994"/>
                </a:lnTo>
                <a:lnTo>
                  <a:pt x="6363377" y="3382549"/>
                </a:lnTo>
                <a:lnTo>
                  <a:pt x="6360878" y="3387708"/>
                </a:lnTo>
                <a:lnTo>
                  <a:pt x="6354632" y="3387708"/>
                </a:lnTo>
                <a:lnTo>
                  <a:pt x="6349636" y="3387708"/>
                </a:lnTo>
                <a:lnTo>
                  <a:pt x="6347137" y="3387311"/>
                </a:lnTo>
                <a:lnTo>
                  <a:pt x="6344639" y="3386122"/>
                </a:lnTo>
                <a:lnTo>
                  <a:pt x="6342973" y="3385328"/>
                </a:lnTo>
                <a:lnTo>
                  <a:pt x="6341308" y="3384137"/>
                </a:lnTo>
                <a:lnTo>
                  <a:pt x="6340891" y="3381358"/>
                </a:lnTo>
                <a:lnTo>
                  <a:pt x="6340475" y="3378978"/>
                </a:lnTo>
                <a:lnTo>
                  <a:pt x="6340475" y="3376596"/>
                </a:lnTo>
                <a:lnTo>
                  <a:pt x="6340891" y="3374612"/>
                </a:lnTo>
                <a:lnTo>
                  <a:pt x="6341724" y="3373024"/>
                </a:lnTo>
                <a:lnTo>
                  <a:pt x="6342557" y="3371833"/>
                </a:lnTo>
                <a:lnTo>
                  <a:pt x="6344639" y="3369056"/>
                </a:lnTo>
                <a:lnTo>
                  <a:pt x="6347137" y="3367072"/>
                </a:lnTo>
                <a:lnTo>
                  <a:pt x="6349219" y="3364690"/>
                </a:lnTo>
                <a:lnTo>
                  <a:pt x="6350052" y="3363103"/>
                </a:lnTo>
                <a:lnTo>
                  <a:pt x="6350468" y="3361515"/>
                </a:lnTo>
                <a:lnTo>
                  <a:pt x="6350885" y="3359532"/>
                </a:lnTo>
                <a:close/>
                <a:moveTo>
                  <a:pt x="5862122" y="3352783"/>
                </a:moveTo>
                <a:lnTo>
                  <a:pt x="5865008" y="3352783"/>
                </a:lnTo>
                <a:lnTo>
                  <a:pt x="5868719" y="3353596"/>
                </a:lnTo>
                <a:lnTo>
                  <a:pt x="5871606" y="3354814"/>
                </a:lnTo>
                <a:lnTo>
                  <a:pt x="5874492" y="3356438"/>
                </a:lnTo>
                <a:lnTo>
                  <a:pt x="5877791" y="3358875"/>
                </a:lnTo>
                <a:lnTo>
                  <a:pt x="5880265" y="3361718"/>
                </a:lnTo>
                <a:lnTo>
                  <a:pt x="5882326" y="3364560"/>
                </a:lnTo>
                <a:lnTo>
                  <a:pt x="5884388" y="3367809"/>
                </a:lnTo>
                <a:lnTo>
                  <a:pt x="5885625" y="3371870"/>
                </a:lnTo>
                <a:lnTo>
                  <a:pt x="5886450" y="3375525"/>
                </a:lnTo>
                <a:lnTo>
                  <a:pt x="5886450" y="3379586"/>
                </a:lnTo>
                <a:lnTo>
                  <a:pt x="5884800" y="3383240"/>
                </a:lnTo>
                <a:lnTo>
                  <a:pt x="5883151" y="3387706"/>
                </a:lnTo>
                <a:lnTo>
                  <a:pt x="5880677" y="3387706"/>
                </a:lnTo>
                <a:lnTo>
                  <a:pt x="5878615" y="3386489"/>
                </a:lnTo>
                <a:lnTo>
                  <a:pt x="5876141" y="3385676"/>
                </a:lnTo>
                <a:lnTo>
                  <a:pt x="5874080" y="3384864"/>
                </a:lnTo>
                <a:lnTo>
                  <a:pt x="5872430" y="3383240"/>
                </a:lnTo>
                <a:lnTo>
                  <a:pt x="5870369" y="3381615"/>
                </a:lnTo>
                <a:lnTo>
                  <a:pt x="5866658" y="3377556"/>
                </a:lnTo>
                <a:lnTo>
                  <a:pt x="5863359" y="3373088"/>
                </a:lnTo>
                <a:lnTo>
                  <a:pt x="5860472" y="3367403"/>
                </a:lnTo>
                <a:lnTo>
                  <a:pt x="5854700" y="3356844"/>
                </a:lnTo>
                <a:lnTo>
                  <a:pt x="5856761" y="3354814"/>
                </a:lnTo>
                <a:lnTo>
                  <a:pt x="5859235" y="3353596"/>
                </a:lnTo>
                <a:close/>
                <a:moveTo>
                  <a:pt x="6391087" y="3348023"/>
                </a:moveTo>
                <a:lnTo>
                  <a:pt x="6393509" y="3348419"/>
                </a:lnTo>
                <a:lnTo>
                  <a:pt x="6395930" y="3349213"/>
                </a:lnTo>
                <a:lnTo>
                  <a:pt x="6397948" y="3350403"/>
                </a:lnTo>
                <a:lnTo>
                  <a:pt x="6399966" y="3352785"/>
                </a:lnTo>
                <a:lnTo>
                  <a:pt x="6401581" y="3355166"/>
                </a:lnTo>
                <a:lnTo>
                  <a:pt x="6402388" y="3358340"/>
                </a:lnTo>
                <a:lnTo>
                  <a:pt x="6402388" y="3362310"/>
                </a:lnTo>
                <a:lnTo>
                  <a:pt x="6401581" y="3366675"/>
                </a:lnTo>
                <a:lnTo>
                  <a:pt x="6399563" y="3368263"/>
                </a:lnTo>
                <a:lnTo>
                  <a:pt x="6396737" y="3369453"/>
                </a:lnTo>
                <a:lnTo>
                  <a:pt x="6393912" y="3370246"/>
                </a:lnTo>
                <a:lnTo>
                  <a:pt x="6390683" y="3370246"/>
                </a:lnTo>
                <a:lnTo>
                  <a:pt x="6387051" y="3370246"/>
                </a:lnTo>
                <a:lnTo>
                  <a:pt x="6383822" y="3369453"/>
                </a:lnTo>
                <a:lnTo>
                  <a:pt x="6380997" y="3368263"/>
                </a:lnTo>
                <a:lnTo>
                  <a:pt x="6378979" y="3366675"/>
                </a:lnTo>
                <a:lnTo>
                  <a:pt x="6378575" y="3362707"/>
                </a:lnTo>
                <a:lnTo>
                  <a:pt x="6378979" y="3358739"/>
                </a:lnTo>
                <a:lnTo>
                  <a:pt x="6380189" y="3355564"/>
                </a:lnTo>
                <a:lnTo>
                  <a:pt x="6381804" y="3353182"/>
                </a:lnTo>
                <a:lnTo>
                  <a:pt x="6383822" y="3350801"/>
                </a:lnTo>
                <a:lnTo>
                  <a:pt x="6385840" y="3349213"/>
                </a:lnTo>
                <a:lnTo>
                  <a:pt x="6388262" y="3348419"/>
                </a:lnTo>
                <a:close/>
                <a:moveTo>
                  <a:pt x="400220" y="3344845"/>
                </a:moveTo>
                <a:lnTo>
                  <a:pt x="403035" y="3344845"/>
                </a:lnTo>
                <a:lnTo>
                  <a:pt x="405448" y="3344845"/>
                </a:lnTo>
                <a:lnTo>
                  <a:pt x="408263" y="3345624"/>
                </a:lnTo>
                <a:lnTo>
                  <a:pt x="410676" y="3346405"/>
                </a:lnTo>
                <a:lnTo>
                  <a:pt x="412687" y="3347184"/>
                </a:lnTo>
                <a:lnTo>
                  <a:pt x="415100" y="3348743"/>
                </a:lnTo>
                <a:lnTo>
                  <a:pt x="416306" y="3350303"/>
                </a:lnTo>
                <a:lnTo>
                  <a:pt x="417111" y="3352253"/>
                </a:lnTo>
                <a:lnTo>
                  <a:pt x="417513" y="3354592"/>
                </a:lnTo>
                <a:lnTo>
                  <a:pt x="417513" y="3357322"/>
                </a:lnTo>
                <a:lnTo>
                  <a:pt x="417111" y="3358102"/>
                </a:lnTo>
                <a:lnTo>
                  <a:pt x="415904" y="3358492"/>
                </a:lnTo>
                <a:lnTo>
                  <a:pt x="411078" y="3359662"/>
                </a:lnTo>
                <a:lnTo>
                  <a:pt x="405046" y="3360051"/>
                </a:lnTo>
                <a:lnTo>
                  <a:pt x="399013" y="3360441"/>
                </a:lnTo>
                <a:lnTo>
                  <a:pt x="392579" y="3361221"/>
                </a:lnTo>
                <a:lnTo>
                  <a:pt x="387350" y="3361611"/>
                </a:lnTo>
                <a:lnTo>
                  <a:pt x="386144" y="3362000"/>
                </a:lnTo>
                <a:lnTo>
                  <a:pt x="384937" y="3362781"/>
                </a:lnTo>
                <a:lnTo>
                  <a:pt x="384937" y="3363170"/>
                </a:lnTo>
                <a:lnTo>
                  <a:pt x="385742" y="3363951"/>
                </a:lnTo>
                <a:lnTo>
                  <a:pt x="384937" y="3364730"/>
                </a:lnTo>
                <a:lnTo>
                  <a:pt x="383731" y="3365120"/>
                </a:lnTo>
                <a:lnTo>
                  <a:pt x="382525" y="3365120"/>
                </a:lnTo>
                <a:lnTo>
                  <a:pt x="380916" y="3365120"/>
                </a:lnTo>
                <a:lnTo>
                  <a:pt x="377296" y="3363951"/>
                </a:lnTo>
                <a:lnTo>
                  <a:pt x="373275" y="3362391"/>
                </a:lnTo>
                <a:lnTo>
                  <a:pt x="369253" y="3361611"/>
                </a:lnTo>
                <a:lnTo>
                  <a:pt x="367242" y="3361611"/>
                </a:lnTo>
                <a:lnTo>
                  <a:pt x="365633" y="3361611"/>
                </a:lnTo>
                <a:lnTo>
                  <a:pt x="364025" y="3362000"/>
                </a:lnTo>
                <a:lnTo>
                  <a:pt x="362818" y="3363170"/>
                </a:lnTo>
                <a:lnTo>
                  <a:pt x="361210" y="3364730"/>
                </a:lnTo>
                <a:lnTo>
                  <a:pt x="360003" y="3367070"/>
                </a:lnTo>
                <a:lnTo>
                  <a:pt x="358797" y="3366289"/>
                </a:lnTo>
                <a:lnTo>
                  <a:pt x="358395" y="3365511"/>
                </a:lnTo>
                <a:lnTo>
                  <a:pt x="358797" y="3364730"/>
                </a:lnTo>
                <a:lnTo>
                  <a:pt x="359199" y="3363560"/>
                </a:lnTo>
                <a:lnTo>
                  <a:pt x="359199" y="3362781"/>
                </a:lnTo>
                <a:lnTo>
                  <a:pt x="359199" y="3362000"/>
                </a:lnTo>
                <a:lnTo>
                  <a:pt x="358797" y="3361221"/>
                </a:lnTo>
                <a:lnTo>
                  <a:pt x="357188" y="3360441"/>
                </a:lnTo>
                <a:lnTo>
                  <a:pt x="357992" y="3359271"/>
                </a:lnTo>
                <a:lnTo>
                  <a:pt x="358797" y="3358492"/>
                </a:lnTo>
                <a:lnTo>
                  <a:pt x="360003" y="3358102"/>
                </a:lnTo>
                <a:lnTo>
                  <a:pt x="361210" y="3357711"/>
                </a:lnTo>
                <a:lnTo>
                  <a:pt x="366840" y="3357322"/>
                </a:lnTo>
                <a:lnTo>
                  <a:pt x="369253" y="3356543"/>
                </a:lnTo>
                <a:lnTo>
                  <a:pt x="370459" y="3356152"/>
                </a:lnTo>
                <a:lnTo>
                  <a:pt x="372068" y="3354983"/>
                </a:lnTo>
                <a:lnTo>
                  <a:pt x="372470" y="3353813"/>
                </a:lnTo>
                <a:lnTo>
                  <a:pt x="372872" y="3351862"/>
                </a:lnTo>
                <a:lnTo>
                  <a:pt x="373275" y="3349913"/>
                </a:lnTo>
                <a:lnTo>
                  <a:pt x="373275" y="3347575"/>
                </a:lnTo>
                <a:lnTo>
                  <a:pt x="374883" y="3347964"/>
                </a:lnTo>
                <a:lnTo>
                  <a:pt x="376492" y="3348743"/>
                </a:lnTo>
                <a:lnTo>
                  <a:pt x="377699" y="3349913"/>
                </a:lnTo>
                <a:lnTo>
                  <a:pt x="378503" y="3351083"/>
                </a:lnTo>
                <a:lnTo>
                  <a:pt x="378905" y="3353423"/>
                </a:lnTo>
                <a:lnTo>
                  <a:pt x="379307" y="3355373"/>
                </a:lnTo>
                <a:lnTo>
                  <a:pt x="379307" y="3360441"/>
                </a:lnTo>
                <a:lnTo>
                  <a:pt x="380514" y="3360051"/>
                </a:lnTo>
                <a:lnTo>
                  <a:pt x="381318" y="3359662"/>
                </a:lnTo>
                <a:lnTo>
                  <a:pt x="382927" y="3358492"/>
                </a:lnTo>
                <a:lnTo>
                  <a:pt x="386144" y="3355373"/>
                </a:lnTo>
                <a:lnTo>
                  <a:pt x="387350" y="3354592"/>
                </a:lnTo>
                <a:lnTo>
                  <a:pt x="387753" y="3354592"/>
                </a:lnTo>
                <a:lnTo>
                  <a:pt x="388155" y="3354592"/>
                </a:lnTo>
                <a:lnTo>
                  <a:pt x="388959" y="3356543"/>
                </a:lnTo>
                <a:lnTo>
                  <a:pt x="388959" y="3360441"/>
                </a:lnTo>
                <a:lnTo>
                  <a:pt x="390166" y="3360051"/>
                </a:lnTo>
                <a:lnTo>
                  <a:pt x="391372" y="3359662"/>
                </a:lnTo>
                <a:lnTo>
                  <a:pt x="391774" y="3359271"/>
                </a:lnTo>
                <a:lnTo>
                  <a:pt x="392176" y="3358492"/>
                </a:lnTo>
                <a:lnTo>
                  <a:pt x="392176" y="3356932"/>
                </a:lnTo>
                <a:lnTo>
                  <a:pt x="391774" y="3354983"/>
                </a:lnTo>
                <a:lnTo>
                  <a:pt x="390568" y="3353423"/>
                </a:lnTo>
                <a:lnTo>
                  <a:pt x="388959" y="3351473"/>
                </a:lnTo>
                <a:lnTo>
                  <a:pt x="386948" y="3350694"/>
                </a:lnTo>
                <a:lnTo>
                  <a:pt x="385742" y="3350694"/>
                </a:lnTo>
                <a:lnTo>
                  <a:pt x="387350" y="3349134"/>
                </a:lnTo>
                <a:lnTo>
                  <a:pt x="389763" y="3347575"/>
                </a:lnTo>
                <a:lnTo>
                  <a:pt x="392176" y="3346405"/>
                </a:lnTo>
                <a:lnTo>
                  <a:pt x="394589" y="3345624"/>
                </a:lnTo>
                <a:lnTo>
                  <a:pt x="397002" y="3345235"/>
                </a:lnTo>
                <a:close/>
                <a:moveTo>
                  <a:pt x="5978273" y="3330557"/>
                </a:moveTo>
                <a:lnTo>
                  <a:pt x="5978273" y="3340764"/>
                </a:lnTo>
                <a:lnTo>
                  <a:pt x="5977467" y="3339586"/>
                </a:lnTo>
                <a:lnTo>
                  <a:pt x="5976660" y="3338409"/>
                </a:lnTo>
                <a:lnTo>
                  <a:pt x="5975048" y="3336446"/>
                </a:lnTo>
                <a:lnTo>
                  <a:pt x="5973838" y="3334875"/>
                </a:lnTo>
                <a:lnTo>
                  <a:pt x="5972629" y="3334090"/>
                </a:lnTo>
                <a:lnTo>
                  <a:pt x="5971016" y="3333698"/>
                </a:lnTo>
                <a:lnTo>
                  <a:pt x="5969000" y="3333698"/>
                </a:lnTo>
                <a:lnTo>
                  <a:pt x="5969403" y="3337231"/>
                </a:lnTo>
                <a:lnTo>
                  <a:pt x="5970210" y="3339194"/>
                </a:lnTo>
                <a:lnTo>
                  <a:pt x="5971419" y="3341158"/>
                </a:lnTo>
                <a:lnTo>
                  <a:pt x="5973435" y="3342335"/>
                </a:lnTo>
                <a:lnTo>
                  <a:pt x="5975048" y="3343512"/>
                </a:lnTo>
                <a:lnTo>
                  <a:pt x="5977063" y="3344691"/>
                </a:lnTo>
                <a:lnTo>
                  <a:pt x="5981498" y="3345869"/>
                </a:lnTo>
                <a:lnTo>
                  <a:pt x="5983111" y="3346654"/>
                </a:lnTo>
                <a:lnTo>
                  <a:pt x="5984724" y="3347439"/>
                </a:lnTo>
                <a:lnTo>
                  <a:pt x="5985933" y="3348223"/>
                </a:lnTo>
                <a:lnTo>
                  <a:pt x="5987143" y="3349794"/>
                </a:lnTo>
                <a:lnTo>
                  <a:pt x="5987546" y="3351365"/>
                </a:lnTo>
                <a:lnTo>
                  <a:pt x="5987143" y="3354114"/>
                </a:lnTo>
                <a:lnTo>
                  <a:pt x="5986337" y="3356862"/>
                </a:lnTo>
                <a:lnTo>
                  <a:pt x="5984724" y="3360394"/>
                </a:lnTo>
                <a:lnTo>
                  <a:pt x="5985933" y="3359217"/>
                </a:lnTo>
                <a:lnTo>
                  <a:pt x="5986740" y="3358431"/>
                </a:lnTo>
                <a:lnTo>
                  <a:pt x="5988352" y="3356077"/>
                </a:lnTo>
                <a:lnTo>
                  <a:pt x="5989562" y="3354899"/>
                </a:lnTo>
                <a:lnTo>
                  <a:pt x="5990771" y="3354114"/>
                </a:lnTo>
                <a:lnTo>
                  <a:pt x="5992384" y="3353720"/>
                </a:lnTo>
                <a:lnTo>
                  <a:pt x="5994400" y="3354114"/>
                </a:lnTo>
                <a:lnTo>
                  <a:pt x="5993594" y="3358431"/>
                </a:lnTo>
                <a:lnTo>
                  <a:pt x="5992787" y="3362751"/>
                </a:lnTo>
                <a:lnTo>
                  <a:pt x="5991175" y="3365891"/>
                </a:lnTo>
                <a:lnTo>
                  <a:pt x="5988756" y="3368639"/>
                </a:lnTo>
                <a:lnTo>
                  <a:pt x="5986740" y="3370996"/>
                </a:lnTo>
                <a:lnTo>
                  <a:pt x="5984321" y="3372173"/>
                </a:lnTo>
                <a:lnTo>
                  <a:pt x="5981498" y="3373350"/>
                </a:lnTo>
                <a:lnTo>
                  <a:pt x="5978273" y="3373744"/>
                </a:lnTo>
                <a:lnTo>
                  <a:pt x="5976660" y="3374136"/>
                </a:lnTo>
                <a:lnTo>
                  <a:pt x="5975048" y="3374921"/>
                </a:lnTo>
                <a:lnTo>
                  <a:pt x="5973838" y="3376099"/>
                </a:lnTo>
                <a:lnTo>
                  <a:pt x="5972629" y="3377276"/>
                </a:lnTo>
                <a:lnTo>
                  <a:pt x="5970210" y="3380810"/>
                </a:lnTo>
                <a:lnTo>
                  <a:pt x="5969000" y="3383951"/>
                </a:lnTo>
                <a:lnTo>
                  <a:pt x="5967790" y="3386700"/>
                </a:lnTo>
                <a:lnTo>
                  <a:pt x="5966984" y="3387484"/>
                </a:lnTo>
                <a:lnTo>
                  <a:pt x="5966581" y="3387877"/>
                </a:lnTo>
                <a:lnTo>
                  <a:pt x="5965775" y="3387877"/>
                </a:lnTo>
                <a:lnTo>
                  <a:pt x="5964968" y="3387092"/>
                </a:lnTo>
                <a:lnTo>
                  <a:pt x="5964162" y="3385521"/>
                </a:lnTo>
                <a:lnTo>
                  <a:pt x="5962549" y="3383558"/>
                </a:lnTo>
                <a:lnTo>
                  <a:pt x="5961340" y="3383951"/>
                </a:lnTo>
                <a:lnTo>
                  <a:pt x="5960130" y="3384343"/>
                </a:lnTo>
                <a:lnTo>
                  <a:pt x="5958114" y="3386700"/>
                </a:lnTo>
                <a:lnTo>
                  <a:pt x="5954889" y="3390625"/>
                </a:lnTo>
                <a:lnTo>
                  <a:pt x="5952873" y="3391802"/>
                </a:lnTo>
                <a:lnTo>
                  <a:pt x="5952067" y="3392587"/>
                </a:lnTo>
                <a:lnTo>
                  <a:pt x="5951260" y="3392587"/>
                </a:lnTo>
                <a:lnTo>
                  <a:pt x="5950051" y="3392587"/>
                </a:lnTo>
                <a:lnTo>
                  <a:pt x="5949244" y="3392196"/>
                </a:lnTo>
                <a:lnTo>
                  <a:pt x="5948035" y="3391410"/>
                </a:lnTo>
                <a:lnTo>
                  <a:pt x="5946825" y="3390232"/>
                </a:lnTo>
                <a:lnTo>
                  <a:pt x="5948438" y="3392587"/>
                </a:lnTo>
                <a:lnTo>
                  <a:pt x="5949244" y="3396121"/>
                </a:lnTo>
                <a:lnTo>
                  <a:pt x="5949648" y="3399261"/>
                </a:lnTo>
                <a:lnTo>
                  <a:pt x="5949648" y="3403581"/>
                </a:lnTo>
                <a:lnTo>
                  <a:pt x="5947229" y="3401618"/>
                </a:lnTo>
                <a:lnTo>
                  <a:pt x="5944406" y="3400440"/>
                </a:lnTo>
                <a:lnTo>
                  <a:pt x="5942390" y="3399655"/>
                </a:lnTo>
                <a:lnTo>
                  <a:pt x="5940375" y="3399261"/>
                </a:lnTo>
                <a:lnTo>
                  <a:pt x="5937149" y="3398870"/>
                </a:lnTo>
                <a:lnTo>
                  <a:pt x="5934327" y="3398476"/>
                </a:lnTo>
                <a:lnTo>
                  <a:pt x="5933520" y="3398084"/>
                </a:lnTo>
                <a:lnTo>
                  <a:pt x="5932714" y="3397299"/>
                </a:lnTo>
                <a:lnTo>
                  <a:pt x="5931908" y="3396121"/>
                </a:lnTo>
                <a:lnTo>
                  <a:pt x="5931505" y="3394159"/>
                </a:lnTo>
                <a:lnTo>
                  <a:pt x="5930698" y="3389055"/>
                </a:lnTo>
                <a:lnTo>
                  <a:pt x="5930698" y="3380418"/>
                </a:lnTo>
                <a:lnTo>
                  <a:pt x="5927876" y="3381595"/>
                </a:lnTo>
                <a:lnTo>
                  <a:pt x="5926666" y="3382381"/>
                </a:lnTo>
                <a:lnTo>
                  <a:pt x="5925860" y="3383558"/>
                </a:lnTo>
                <a:lnTo>
                  <a:pt x="5925054" y="3384736"/>
                </a:lnTo>
                <a:lnTo>
                  <a:pt x="5924651" y="3386700"/>
                </a:lnTo>
                <a:lnTo>
                  <a:pt x="5924247" y="3388269"/>
                </a:lnTo>
                <a:lnTo>
                  <a:pt x="5924247" y="3390232"/>
                </a:lnTo>
                <a:lnTo>
                  <a:pt x="5923038" y="3390625"/>
                </a:lnTo>
                <a:lnTo>
                  <a:pt x="5921828" y="3390232"/>
                </a:lnTo>
                <a:lnTo>
                  <a:pt x="5921022" y="3389839"/>
                </a:lnTo>
                <a:lnTo>
                  <a:pt x="5920216" y="3389055"/>
                </a:lnTo>
                <a:lnTo>
                  <a:pt x="5918603" y="3386700"/>
                </a:lnTo>
                <a:lnTo>
                  <a:pt x="5918200" y="3383951"/>
                </a:lnTo>
                <a:lnTo>
                  <a:pt x="5918200" y="3381988"/>
                </a:lnTo>
                <a:lnTo>
                  <a:pt x="5918603" y="3380810"/>
                </a:lnTo>
                <a:lnTo>
                  <a:pt x="5919006" y="3380810"/>
                </a:lnTo>
                <a:lnTo>
                  <a:pt x="5919812" y="3381204"/>
                </a:lnTo>
                <a:lnTo>
                  <a:pt x="5921425" y="3383558"/>
                </a:lnTo>
                <a:lnTo>
                  <a:pt x="5923844" y="3374921"/>
                </a:lnTo>
                <a:lnTo>
                  <a:pt x="5927473" y="3364713"/>
                </a:lnTo>
                <a:lnTo>
                  <a:pt x="5930295" y="3355683"/>
                </a:lnTo>
                <a:lnTo>
                  <a:pt x="5931101" y="3352150"/>
                </a:lnTo>
                <a:lnTo>
                  <a:pt x="5930698" y="3350580"/>
                </a:lnTo>
                <a:lnTo>
                  <a:pt x="5932311" y="3350187"/>
                </a:lnTo>
                <a:lnTo>
                  <a:pt x="5933924" y="3349403"/>
                </a:lnTo>
                <a:lnTo>
                  <a:pt x="5938762" y="3346654"/>
                </a:lnTo>
                <a:lnTo>
                  <a:pt x="5941181" y="3345475"/>
                </a:lnTo>
                <a:lnTo>
                  <a:pt x="5943600" y="3345083"/>
                </a:lnTo>
                <a:lnTo>
                  <a:pt x="5945213" y="3345083"/>
                </a:lnTo>
                <a:lnTo>
                  <a:pt x="5946825" y="3345475"/>
                </a:lnTo>
                <a:lnTo>
                  <a:pt x="5948438" y="3346261"/>
                </a:lnTo>
                <a:lnTo>
                  <a:pt x="5949648" y="3347439"/>
                </a:lnTo>
                <a:lnTo>
                  <a:pt x="5950857" y="3347046"/>
                </a:lnTo>
                <a:lnTo>
                  <a:pt x="5951663" y="3346654"/>
                </a:lnTo>
                <a:lnTo>
                  <a:pt x="5952470" y="3345475"/>
                </a:lnTo>
                <a:lnTo>
                  <a:pt x="5953276" y="3343120"/>
                </a:lnTo>
                <a:lnTo>
                  <a:pt x="5953276" y="3341158"/>
                </a:lnTo>
                <a:lnTo>
                  <a:pt x="5954083" y="3336838"/>
                </a:lnTo>
                <a:lnTo>
                  <a:pt x="5954889" y="3334875"/>
                </a:lnTo>
                <a:lnTo>
                  <a:pt x="5955695" y="3334483"/>
                </a:lnTo>
                <a:lnTo>
                  <a:pt x="5956502" y="3333698"/>
                </a:lnTo>
                <a:lnTo>
                  <a:pt x="5957711" y="3334483"/>
                </a:lnTo>
                <a:lnTo>
                  <a:pt x="5958921" y="3335268"/>
                </a:lnTo>
                <a:lnTo>
                  <a:pt x="5960937" y="3337624"/>
                </a:lnTo>
                <a:lnTo>
                  <a:pt x="5962549" y="3339586"/>
                </a:lnTo>
                <a:lnTo>
                  <a:pt x="5964565" y="3339979"/>
                </a:lnTo>
                <a:lnTo>
                  <a:pt x="5965775" y="3340764"/>
                </a:lnTo>
                <a:lnTo>
                  <a:pt x="5964162" y="3336838"/>
                </a:lnTo>
                <a:lnTo>
                  <a:pt x="5963356" y="3334090"/>
                </a:lnTo>
                <a:lnTo>
                  <a:pt x="5963356" y="3333304"/>
                </a:lnTo>
                <a:lnTo>
                  <a:pt x="5963759" y="3332913"/>
                </a:lnTo>
                <a:lnTo>
                  <a:pt x="5964565" y="3332520"/>
                </a:lnTo>
                <a:lnTo>
                  <a:pt x="5965371" y="3332127"/>
                </a:lnTo>
                <a:lnTo>
                  <a:pt x="5967387" y="3331735"/>
                </a:lnTo>
                <a:lnTo>
                  <a:pt x="5970210" y="3331735"/>
                </a:lnTo>
                <a:lnTo>
                  <a:pt x="5974241" y="3331341"/>
                </a:lnTo>
                <a:close/>
                <a:moveTo>
                  <a:pt x="980250" y="3262296"/>
                </a:moveTo>
                <a:lnTo>
                  <a:pt x="981393" y="3262296"/>
                </a:lnTo>
                <a:lnTo>
                  <a:pt x="982536" y="3262296"/>
                </a:lnTo>
                <a:lnTo>
                  <a:pt x="984441" y="3263050"/>
                </a:lnTo>
                <a:lnTo>
                  <a:pt x="986346" y="3264563"/>
                </a:lnTo>
                <a:lnTo>
                  <a:pt x="988251" y="3266453"/>
                </a:lnTo>
                <a:lnTo>
                  <a:pt x="989013" y="3269099"/>
                </a:lnTo>
                <a:lnTo>
                  <a:pt x="989013" y="3271745"/>
                </a:lnTo>
                <a:lnTo>
                  <a:pt x="988632" y="3273635"/>
                </a:lnTo>
                <a:lnTo>
                  <a:pt x="987870" y="3274769"/>
                </a:lnTo>
                <a:lnTo>
                  <a:pt x="986727" y="3275902"/>
                </a:lnTo>
                <a:lnTo>
                  <a:pt x="985584" y="3276659"/>
                </a:lnTo>
                <a:lnTo>
                  <a:pt x="984441" y="3277415"/>
                </a:lnTo>
                <a:lnTo>
                  <a:pt x="982917" y="3277792"/>
                </a:lnTo>
                <a:lnTo>
                  <a:pt x="981012" y="3278170"/>
                </a:lnTo>
                <a:lnTo>
                  <a:pt x="979107" y="3278170"/>
                </a:lnTo>
                <a:lnTo>
                  <a:pt x="976059" y="3277792"/>
                </a:lnTo>
                <a:lnTo>
                  <a:pt x="973392" y="3277037"/>
                </a:lnTo>
                <a:lnTo>
                  <a:pt x="969963" y="3276280"/>
                </a:lnTo>
                <a:lnTo>
                  <a:pt x="972630" y="3270233"/>
                </a:lnTo>
                <a:lnTo>
                  <a:pt x="973773" y="3267966"/>
                </a:lnTo>
                <a:lnTo>
                  <a:pt x="974916" y="3266076"/>
                </a:lnTo>
                <a:lnTo>
                  <a:pt x="976059" y="3264563"/>
                </a:lnTo>
                <a:lnTo>
                  <a:pt x="977202" y="3263430"/>
                </a:lnTo>
                <a:lnTo>
                  <a:pt x="979107" y="3262673"/>
                </a:lnTo>
                <a:close/>
                <a:moveTo>
                  <a:pt x="6464880" y="3246425"/>
                </a:moveTo>
                <a:lnTo>
                  <a:pt x="6466856" y="3246425"/>
                </a:lnTo>
                <a:lnTo>
                  <a:pt x="6468832" y="3247219"/>
                </a:lnTo>
                <a:lnTo>
                  <a:pt x="6471994" y="3248807"/>
                </a:lnTo>
                <a:lnTo>
                  <a:pt x="6474760" y="3250790"/>
                </a:lnTo>
                <a:lnTo>
                  <a:pt x="6477527" y="3253173"/>
                </a:lnTo>
                <a:lnTo>
                  <a:pt x="6480294" y="3254760"/>
                </a:lnTo>
                <a:lnTo>
                  <a:pt x="6483455" y="3256347"/>
                </a:lnTo>
                <a:lnTo>
                  <a:pt x="6485827" y="3256743"/>
                </a:lnTo>
                <a:lnTo>
                  <a:pt x="6487803" y="3256743"/>
                </a:lnTo>
                <a:lnTo>
                  <a:pt x="6490174" y="3256743"/>
                </a:lnTo>
                <a:lnTo>
                  <a:pt x="6492941" y="3256347"/>
                </a:lnTo>
                <a:lnTo>
                  <a:pt x="6494127" y="3258728"/>
                </a:lnTo>
                <a:lnTo>
                  <a:pt x="6494522" y="3260315"/>
                </a:lnTo>
                <a:lnTo>
                  <a:pt x="6494522" y="3263887"/>
                </a:lnTo>
                <a:lnTo>
                  <a:pt x="6494127" y="3267856"/>
                </a:lnTo>
                <a:lnTo>
                  <a:pt x="6493731" y="3271031"/>
                </a:lnTo>
                <a:lnTo>
                  <a:pt x="6492546" y="3274603"/>
                </a:lnTo>
                <a:lnTo>
                  <a:pt x="6491755" y="3279365"/>
                </a:lnTo>
                <a:lnTo>
                  <a:pt x="6491755" y="3284127"/>
                </a:lnTo>
                <a:lnTo>
                  <a:pt x="6492941" y="3289684"/>
                </a:lnTo>
                <a:lnTo>
                  <a:pt x="6493731" y="3291271"/>
                </a:lnTo>
                <a:lnTo>
                  <a:pt x="6494522" y="3293255"/>
                </a:lnTo>
                <a:lnTo>
                  <a:pt x="6496893" y="3296430"/>
                </a:lnTo>
                <a:lnTo>
                  <a:pt x="6502822" y="3302383"/>
                </a:lnTo>
                <a:lnTo>
                  <a:pt x="6505588" y="3305558"/>
                </a:lnTo>
                <a:lnTo>
                  <a:pt x="6506379" y="3307145"/>
                </a:lnTo>
                <a:lnTo>
                  <a:pt x="6507564" y="3309526"/>
                </a:lnTo>
                <a:lnTo>
                  <a:pt x="6508355" y="3311511"/>
                </a:lnTo>
                <a:lnTo>
                  <a:pt x="6508750" y="3313892"/>
                </a:lnTo>
                <a:lnTo>
                  <a:pt x="6508750" y="3316669"/>
                </a:lnTo>
                <a:lnTo>
                  <a:pt x="6508355" y="3319845"/>
                </a:lnTo>
                <a:lnTo>
                  <a:pt x="6508355" y="3321432"/>
                </a:lnTo>
                <a:lnTo>
                  <a:pt x="6507564" y="3323020"/>
                </a:lnTo>
                <a:lnTo>
                  <a:pt x="6506774" y="3324607"/>
                </a:lnTo>
                <a:lnTo>
                  <a:pt x="6505588" y="3325798"/>
                </a:lnTo>
                <a:lnTo>
                  <a:pt x="6502822" y="3328576"/>
                </a:lnTo>
                <a:lnTo>
                  <a:pt x="6499265" y="3330560"/>
                </a:lnTo>
                <a:lnTo>
                  <a:pt x="6492150" y="3334529"/>
                </a:lnTo>
                <a:lnTo>
                  <a:pt x="6489384" y="3337308"/>
                </a:lnTo>
                <a:lnTo>
                  <a:pt x="6487012" y="3340085"/>
                </a:lnTo>
                <a:lnTo>
                  <a:pt x="6485432" y="3342467"/>
                </a:lnTo>
                <a:lnTo>
                  <a:pt x="6483851" y="3346435"/>
                </a:lnTo>
                <a:lnTo>
                  <a:pt x="6481874" y="3355564"/>
                </a:lnTo>
                <a:lnTo>
                  <a:pt x="6480689" y="3359928"/>
                </a:lnTo>
                <a:lnTo>
                  <a:pt x="6479108" y="3364294"/>
                </a:lnTo>
                <a:lnTo>
                  <a:pt x="6478317" y="3365881"/>
                </a:lnTo>
                <a:lnTo>
                  <a:pt x="6477132" y="3367469"/>
                </a:lnTo>
                <a:lnTo>
                  <a:pt x="6475551" y="3368660"/>
                </a:lnTo>
                <a:lnTo>
                  <a:pt x="6474365" y="3370246"/>
                </a:lnTo>
                <a:lnTo>
                  <a:pt x="6470018" y="3371833"/>
                </a:lnTo>
                <a:lnTo>
                  <a:pt x="6466065" y="3373024"/>
                </a:lnTo>
                <a:lnTo>
                  <a:pt x="6462508" y="3373421"/>
                </a:lnTo>
                <a:lnTo>
                  <a:pt x="6458556" y="3372628"/>
                </a:lnTo>
                <a:lnTo>
                  <a:pt x="6455394" y="3371833"/>
                </a:lnTo>
                <a:lnTo>
                  <a:pt x="6452232" y="3370246"/>
                </a:lnTo>
                <a:lnTo>
                  <a:pt x="6448675" y="3367867"/>
                </a:lnTo>
                <a:lnTo>
                  <a:pt x="6445513" y="3365485"/>
                </a:lnTo>
                <a:lnTo>
                  <a:pt x="6439190" y="3359532"/>
                </a:lnTo>
                <a:lnTo>
                  <a:pt x="6432471" y="3353974"/>
                </a:lnTo>
                <a:lnTo>
                  <a:pt x="6429309" y="3350801"/>
                </a:lnTo>
                <a:lnTo>
                  <a:pt x="6425752" y="3348023"/>
                </a:lnTo>
                <a:lnTo>
                  <a:pt x="6421800" y="3345640"/>
                </a:lnTo>
                <a:lnTo>
                  <a:pt x="6418243" y="3343657"/>
                </a:lnTo>
                <a:lnTo>
                  <a:pt x="6419824" y="3338894"/>
                </a:lnTo>
                <a:lnTo>
                  <a:pt x="6420614" y="3335323"/>
                </a:lnTo>
                <a:lnTo>
                  <a:pt x="6421009" y="3331751"/>
                </a:lnTo>
                <a:lnTo>
                  <a:pt x="6421009" y="3328576"/>
                </a:lnTo>
                <a:lnTo>
                  <a:pt x="6420614" y="3325401"/>
                </a:lnTo>
                <a:lnTo>
                  <a:pt x="6419824" y="3322622"/>
                </a:lnTo>
                <a:lnTo>
                  <a:pt x="6417848" y="3317464"/>
                </a:lnTo>
                <a:lnTo>
                  <a:pt x="6415476" y="3312701"/>
                </a:lnTo>
                <a:lnTo>
                  <a:pt x="6414290" y="3307542"/>
                </a:lnTo>
                <a:lnTo>
                  <a:pt x="6413895" y="3305161"/>
                </a:lnTo>
                <a:lnTo>
                  <a:pt x="6413500" y="3302780"/>
                </a:lnTo>
                <a:lnTo>
                  <a:pt x="6413895" y="3299605"/>
                </a:lnTo>
                <a:lnTo>
                  <a:pt x="6414686" y="3296430"/>
                </a:lnTo>
                <a:lnTo>
                  <a:pt x="6421405" y="3296826"/>
                </a:lnTo>
                <a:lnTo>
                  <a:pt x="6427333" y="3296826"/>
                </a:lnTo>
                <a:lnTo>
                  <a:pt x="6432076" y="3295637"/>
                </a:lnTo>
                <a:lnTo>
                  <a:pt x="6436423" y="3293651"/>
                </a:lnTo>
                <a:lnTo>
                  <a:pt x="6439585" y="3290476"/>
                </a:lnTo>
                <a:lnTo>
                  <a:pt x="6443142" y="3287699"/>
                </a:lnTo>
                <a:lnTo>
                  <a:pt x="6445513" y="3284127"/>
                </a:lnTo>
                <a:lnTo>
                  <a:pt x="6447490" y="3279762"/>
                </a:lnTo>
                <a:lnTo>
                  <a:pt x="6451837" y="3271031"/>
                </a:lnTo>
                <a:lnTo>
                  <a:pt x="6455394" y="3261901"/>
                </a:lnTo>
                <a:lnTo>
                  <a:pt x="6456975" y="3257538"/>
                </a:lnTo>
                <a:lnTo>
                  <a:pt x="6459742" y="3253569"/>
                </a:lnTo>
                <a:lnTo>
                  <a:pt x="6462113" y="3249998"/>
                </a:lnTo>
                <a:close/>
                <a:moveTo>
                  <a:pt x="895880" y="3232136"/>
                </a:moveTo>
                <a:lnTo>
                  <a:pt x="897089" y="3232136"/>
                </a:lnTo>
                <a:lnTo>
                  <a:pt x="898299" y="3232533"/>
                </a:lnTo>
                <a:lnTo>
                  <a:pt x="900315" y="3234120"/>
                </a:lnTo>
                <a:lnTo>
                  <a:pt x="902734" y="3236105"/>
                </a:lnTo>
                <a:lnTo>
                  <a:pt x="904750" y="3238088"/>
                </a:lnTo>
                <a:lnTo>
                  <a:pt x="906362" y="3240074"/>
                </a:lnTo>
                <a:lnTo>
                  <a:pt x="907169" y="3240074"/>
                </a:lnTo>
                <a:lnTo>
                  <a:pt x="907975" y="3239676"/>
                </a:lnTo>
                <a:lnTo>
                  <a:pt x="908782" y="3237692"/>
                </a:lnTo>
                <a:lnTo>
                  <a:pt x="909587" y="3235311"/>
                </a:lnTo>
                <a:lnTo>
                  <a:pt x="909587" y="3234120"/>
                </a:lnTo>
                <a:lnTo>
                  <a:pt x="909587" y="3233328"/>
                </a:lnTo>
                <a:lnTo>
                  <a:pt x="911604" y="3236105"/>
                </a:lnTo>
                <a:lnTo>
                  <a:pt x="912410" y="3238883"/>
                </a:lnTo>
                <a:lnTo>
                  <a:pt x="912813" y="3241265"/>
                </a:lnTo>
                <a:lnTo>
                  <a:pt x="912813" y="3243647"/>
                </a:lnTo>
                <a:lnTo>
                  <a:pt x="912410" y="3245631"/>
                </a:lnTo>
                <a:lnTo>
                  <a:pt x="911200" y="3247219"/>
                </a:lnTo>
                <a:lnTo>
                  <a:pt x="909587" y="3248807"/>
                </a:lnTo>
                <a:lnTo>
                  <a:pt x="907975" y="3249599"/>
                </a:lnTo>
                <a:lnTo>
                  <a:pt x="905959" y="3250790"/>
                </a:lnTo>
                <a:lnTo>
                  <a:pt x="903943" y="3251187"/>
                </a:lnTo>
                <a:lnTo>
                  <a:pt x="901525" y="3251187"/>
                </a:lnTo>
                <a:lnTo>
                  <a:pt x="898702" y="3250790"/>
                </a:lnTo>
                <a:lnTo>
                  <a:pt x="895880" y="3249203"/>
                </a:lnTo>
                <a:lnTo>
                  <a:pt x="893058" y="3248012"/>
                </a:lnTo>
                <a:lnTo>
                  <a:pt x="890235" y="3246028"/>
                </a:lnTo>
                <a:lnTo>
                  <a:pt x="887413" y="3243647"/>
                </a:lnTo>
                <a:lnTo>
                  <a:pt x="889026" y="3239676"/>
                </a:lnTo>
                <a:lnTo>
                  <a:pt x="890639" y="3237295"/>
                </a:lnTo>
                <a:lnTo>
                  <a:pt x="891848" y="3235311"/>
                </a:lnTo>
                <a:lnTo>
                  <a:pt x="893461" y="3234120"/>
                </a:lnTo>
                <a:lnTo>
                  <a:pt x="894671" y="3233328"/>
                </a:lnTo>
                <a:close/>
                <a:moveTo>
                  <a:pt x="5921772" y="3225783"/>
                </a:moveTo>
                <a:lnTo>
                  <a:pt x="5922565" y="3226180"/>
                </a:lnTo>
                <a:lnTo>
                  <a:pt x="5923359" y="3226577"/>
                </a:lnTo>
                <a:lnTo>
                  <a:pt x="5923359" y="3227370"/>
                </a:lnTo>
                <a:lnTo>
                  <a:pt x="5923359" y="3227768"/>
                </a:lnTo>
                <a:lnTo>
                  <a:pt x="5922962" y="3228561"/>
                </a:lnTo>
                <a:lnTo>
                  <a:pt x="5921772" y="3228957"/>
                </a:lnTo>
                <a:lnTo>
                  <a:pt x="5924947" y="3229355"/>
                </a:lnTo>
                <a:lnTo>
                  <a:pt x="5927328" y="3230148"/>
                </a:lnTo>
                <a:lnTo>
                  <a:pt x="5929709" y="3231735"/>
                </a:lnTo>
                <a:lnTo>
                  <a:pt x="5930900" y="3233720"/>
                </a:lnTo>
                <a:lnTo>
                  <a:pt x="5931297" y="3236102"/>
                </a:lnTo>
                <a:lnTo>
                  <a:pt x="5931694" y="3238880"/>
                </a:lnTo>
                <a:lnTo>
                  <a:pt x="5931694" y="3244833"/>
                </a:lnTo>
                <a:lnTo>
                  <a:pt x="5931694" y="3251580"/>
                </a:lnTo>
                <a:lnTo>
                  <a:pt x="5932090" y="3254755"/>
                </a:lnTo>
                <a:lnTo>
                  <a:pt x="5932487" y="3257533"/>
                </a:lnTo>
                <a:lnTo>
                  <a:pt x="5933281" y="3260311"/>
                </a:lnTo>
                <a:lnTo>
                  <a:pt x="5934869" y="3262691"/>
                </a:lnTo>
                <a:lnTo>
                  <a:pt x="5937647" y="3264279"/>
                </a:lnTo>
                <a:lnTo>
                  <a:pt x="5940425" y="3265868"/>
                </a:lnTo>
                <a:lnTo>
                  <a:pt x="5939234" y="3268249"/>
                </a:lnTo>
                <a:lnTo>
                  <a:pt x="5938441" y="3271027"/>
                </a:lnTo>
                <a:lnTo>
                  <a:pt x="5936456" y="3277377"/>
                </a:lnTo>
                <a:lnTo>
                  <a:pt x="5935663" y="3284520"/>
                </a:lnTo>
                <a:lnTo>
                  <a:pt x="5935663" y="3291267"/>
                </a:lnTo>
                <a:lnTo>
                  <a:pt x="5936059" y="3294839"/>
                </a:lnTo>
                <a:lnTo>
                  <a:pt x="5937250" y="3297617"/>
                </a:lnTo>
                <a:lnTo>
                  <a:pt x="5938044" y="3299602"/>
                </a:lnTo>
                <a:lnTo>
                  <a:pt x="5938837" y="3301982"/>
                </a:lnTo>
                <a:lnTo>
                  <a:pt x="5940425" y="3303173"/>
                </a:lnTo>
                <a:lnTo>
                  <a:pt x="5942013" y="3303967"/>
                </a:lnTo>
                <a:lnTo>
                  <a:pt x="5943997" y="3303967"/>
                </a:lnTo>
                <a:lnTo>
                  <a:pt x="5946775" y="3302777"/>
                </a:lnTo>
                <a:lnTo>
                  <a:pt x="5943600" y="3307540"/>
                </a:lnTo>
                <a:lnTo>
                  <a:pt x="5940028" y="3312302"/>
                </a:lnTo>
                <a:lnTo>
                  <a:pt x="5935663" y="3315873"/>
                </a:lnTo>
                <a:lnTo>
                  <a:pt x="5930900" y="3319445"/>
                </a:lnTo>
                <a:lnTo>
                  <a:pt x="5932884" y="3316667"/>
                </a:lnTo>
                <a:lnTo>
                  <a:pt x="5934075" y="3314286"/>
                </a:lnTo>
                <a:lnTo>
                  <a:pt x="5934075" y="3311904"/>
                </a:lnTo>
                <a:lnTo>
                  <a:pt x="5934075" y="3309920"/>
                </a:lnTo>
                <a:lnTo>
                  <a:pt x="5933281" y="3307540"/>
                </a:lnTo>
                <a:lnTo>
                  <a:pt x="5932090" y="3305952"/>
                </a:lnTo>
                <a:lnTo>
                  <a:pt x="5929709" y="3303173"/>
                </a:lnTo>
                <a:lnTo>
                  <a:pt x="5927328" y="3301190"/>
                </a:lnTo>
                <a:lnTo>
                  <a:pt x="5926931" y="3300792"/>
                </a:lnTo>
                <a:lnTo>
                  <a:pt x="5927328" y="3299602"/>
                </a:lnTo>
                <a:lnTo>
                  <a:pt x="5928122" y="3299204"/>
                </a:lnTo>
                <a:lnTo>
                  <a:pt x="5930106" y="3299204"/>
                </a:lnTo>
                <a:lnTo>
                  <a:pt x="5937250" y="3299204"/>
                </a:lnTo>
                <a:lnTo>
                  <a:pt x="5936059" y="3296427"/>
                </a:lnTo>
                <a:lnTo>
                  <a:pt x="5934869" y="3294839"/>
                </a:lnTo>
                <a:lnTo>
                  <a:pt x="5934075" y="3294045"/>
                </a:lnTo>
                <a:lnTo>
                  <a:pt x="5932884" y="3294045"/>
                </a:lnTo>
                <a:lnTo>
                  <a:pt x="5929709" y="3295236"/>
                </a:lnTo>
                <a:lnTo>
                  <a:pt x="5927328" y="3295633"/>
                </a:lnTo>
                <a:lnTo>
                  <a:pt x="5924550" y="3296029"/>
                </a:lnTo>
                <a:lnTo>
                  <a:pt x="5924550" y="3294442"/>
                </a:lnTo>
                <a:lnTo>
                  <a:pt x="5924550" y="3292854"/>
                </a:lnTo>
                <a:lnTo>
                  <a:pt x="5924947" y="3291267"/>
                </a:lnTo>
                <a:lnTo>
                  <a:pt x="5925740" y="3290474"/>
                </a:lnTo>
                <a:lnTo>
                  <a:pt x="5926931" y="3290077"/>
                </a:lnTo>
                <a:lnTo>
                  <a:pt x="5928122" y="3289679"/>
                </a:lnTo>
                <a:lnTo>
                  <a:pt x="5930900" y="3289283"/>
                </a:lnTo>
                <a:lnTo>
                  <a:pt x="5926534" y="3285711"/>
                </a:lnTo>
                <a:lnTo>
                  <a:pt x="5924550" y="3283727"/>
                </a:lnTo>
                <a:lnTo>
                  <a:pt x="5922565" y="3281345"/>
                </a:lnTo>
                <a:lnTo>
                  <a:pt x="5920978" y="3279361"/>
                </a:lnTo>
                <a:lnTo>
                  <a:pt x="5919390" y="3276583"/>
                </a:lnTo>
                <a:lnTo>
                  <a:pt x="5918597" y="3273011"/>
                </a:lnTo>
                <a:lnTo>
                  <a:pt x="5918200" y="3269439"/>
                </a:lnTo>
                <a:lnTo>
                  <a:pt x="5920581" y="3271424"/>
                </a:lnTo>
                <a:lnTo>
                  <a:pt x="5922169" y="3272614"/>
                </a:lnTo>
                <a:lnTo>
                  <a:pt x="5924153" y="3273408"/>
                </a:lnTo>
                <a:lnTo>
                  <a:pt x="5925740" y="3273805"/>
                </a:lnTo>
                <a:lnTo>
                  <a:pt x="5928122" y="3274202"/>
                </a:lnTo>
                <a:lnTo>
                  <a:pt x="5930106" y="3274599"/>
                </a:lnTo>
                <a:lnTo>
                  <a:pt x="5930900" y="3276186"/>
                </a:lnTo>
                <a:lnTo>
                  <a:pt x="5932090" y="3275789"/>
                </a:lnTo>
                <a:lnTo>
                  <a:pt x="5932884" y="3274599"/>
                </a:lnTo>
                <a:lnTo>
                  <a:pt x="5933678" y="3272217"/>
                </a:lnTo>
                <a:lnTo>
                  <a:pt x="5934075" y="3271027"/>
                </a:lnTo>
                <a:lnTo>
                  <a:pt x="5934869" y="3270233"/>
                </a:lnTo>
                <a:lnTo>
                  <a:pt x="5935663" y="3269439"/>
                </a:lnTo>
                <a:lnTo>
                  <a:pt x="5937250" y="3269439"/>
                </a:lnTo>
                <a:lnTo>
                  <a:pt x="5936059" y="3267852"/>
                </a:lnTo>
                <a:lnTo>
                  <a:pt x="5934869" y="3267058"/>
                </a:lnTo>
                <a:lnTo>
                  <a:pt x="5933678" y="3266661"/>
                </a:lnTo>
                <a:lnTo>
                  <a:pt x="5932487" y="3265868"/>
                </a:lnTo>
                <a:lnTo>
                  <a:pt x="5930106" y="3266661"/>
                </a:lnTo>
                <a:lnTo>
                  <a:pt x="5926931" y="3267454"/>
                </a:lnTo>
                <a:lnTo>
                  <a:pt x="5924550" y="3267852"/>
                </a:lnTo>
                <a:lnTo>
                  <a:pt x="5923359" y="3267852"/>
                </a:lnTo>
                <a:lnTo>
                  <a:pt x="5922565" y="3267058"/>
                </a:lnTo>
                <a:lnTo>
                  <a:pt x="5922169" y="3265868"/>
                </a:lnTo>
                <a:lnTo>
                  <a:pt x="5921772" y="3264279"/>
                </a:lnTo>
                <a:lnTo>
                  <a:pt x="5921375" y="3262296"/>
                </a:lnTo>
                <a:lnTo>
                  <a:pt x="5921772" y="3259518"/>
                </a:lnTo>
                <a:lnTo>
                  <a:pt x="5923359" y="3260708"/>
                </a:lnTo>
                <a:lnTo>
                  <a:pt x="5925344" y="3261502"/>
                </a:lnTo>
                <a:lnTo>
                  <a:pt x="5927725" y="3262296"/>
                </a:lnTo>
                <a:lnTo>
                  <a:pt x="5930900" y="3262691"/>
                </a:lnTo>
                <a:lnTo>
                  <a:pt x="5930900" y="3260311"/>
                </a:lnTo>
                <a:lnTo>
                  <a:pt x="5930106" y="3258724"/>
                </a:lnTo>
                <a:lnTo>
                  <a:pt x="5929312" y="3257136"/>
                </a:lnTo>
                <a:lnTo>
                  <a:pt x="5928122" y="3255946"/>
                </a:lnTo>
                <a:lnTo>
                  <a:pt x="5926137" y="3254755"/>
                </a:lnTo>
                <a:lnTo>
                  <a:pt x="5924153" y="3254358"/>
                </a:lnTo>
                <a:lnTo>
                  <a:pt x="5922962" y="3253961"/>
                </a:lnTo>
                <a:lnTo>
                  <a:pt x="5922565" y="3253564"/>
                </a:lnTo>
                <a:lnTo>
                  <a:pt x="5922565" y="3253168"/>
                </a:lnTo>
                <a:lnTo>
                  <a:pt x="5924153" y="3251977"/>
                </a:lnTo>
                <a:lnTo>
                  <a:pt x="5927725" y="3249596"/>
                </a:lnTo>
                <a:lnTo>
                  <a:pt x="5927725" y="3248008"/>
                </a:lnTo>
                <a:lnTo>
                  <a:pt x="5927725" y="3247214"/>
                </a:lnTo>
                <a:lnTo>
                  <a:pt x="5926931" y="3246818"/>
                </a:lnTo>
                <a:lnTo>
                  <a:pt x="5926137" y="3246023"/>
                </a:lnTo>
                <a:lnTo>
                  <a:pt x="5924153" y="3245627"/>
                </a:lnTo>
                <a:lnTo>
                  <a:pt x="5921772" y="3245230"/>
                </a:lnTo>
                <a:lnTo>
                  <a:pt x="5918597" y="3245627"/>
                </a:lnTo>
                <a:lnTo>
                  <a:pt x="5916612" y="3246023"/>
                </a:lnTo>
                <a:lnTo>
                  <a:pt x="5915819" y="3246818"/>
                </a:lnTo>
                <a:lnTo>
                  <a:pt x="5915025" y="3247214"/>
                </a:lnTo>
                <a:lnTo>
                  <a:pt x="5915025" y="3248008"/>
                </a:lnTo>
                <a:lnTo>
                  <a:pt x="5915025" y="3249596"/>
                </a:lnTo>
                <a:lnTo>
                  <a:pt x="5913437" y="3247611"/>
                </a:lnTo>
                <a:lnTo>
                  <a:pt x="5912644" y="3246023"/>
                </a:lnTo>
                <a:lnTo>
                  <a:pt x="5911850" y="3244436"/>
                </a:lnTo>
                <a:lnTo>
                  <a:pt x="5911850" y="3243245"/>
                </a:lnTo>
                <a:lnTo>
                  <a:pt x="5911850" y="3241658"/>
                </a:lnTo>
                <a:lnTo>
                  <a:pt x="5912247" y="3239673"/>
                </a:lnTo>
                <a:lnTo>
                  <a:pt x="5913834" y="3236498"/>
                </a:lnTo>
                <a:lnTo>
                  <a:pt x="5915819" y="3233720"/>
                </a:lnTo>
                <a:lnTo>
                  <a:pt x="5917803" y="3230545"/>
                </a:lnTo>
                <a:lnTo>
                  <a:pt x="5920184" y="3228164"/>
                </a:lnTo>
                <a:close/>
                <a:moveTo>
                  <a:pt x="646723" y="3200383"/>
                </a:moveTo>
                <a:lnTo>
                  <a:pt x="647510" y="3200780"/>
                </a:lnTo>
                <a:lnTo>
                  <a:pt x="648297" y="3201177"/>
                </a:lnTo>
                <a:lnTo>
                  <a:pt x="648297" y="3201574"/>
                </a:lnTo>
                <a:lnTo>
                  <a:pt x="648297" y="3202368"/>
                </a:lnTo>
                <a:lnTo>
                  <a:pt x="647904" y="3203161"/>
                </a:lnTo>
                <a:lnTo>
                  <a:pt x="646723" y="3203558"/>
                </a:lnTo>
                <a:lnTo>
                  <a:pt x="650265" y="3206337"/>
                </a:lnTo>
                <a:lnTo>
                  <a:pt x="654593" y="3209908"/>
                </a:lnTo>
                <a:lnTo>
                  <a:pt x="657741" y="3213084"/>
                </a:lnTo>
                <a:lnTo>
                  <a:pt x="660889" y="3217052"/>
                </a:lnTo>
                <a:lnTo>
                  <a:pt x="666004" y="3223402"/>
                </a:lnTo>
                <a:lnTo>
                  <a:pt x="667971" y="3226974"/>
                </a:lnTo>
                <a:lnTo>
                  <a:pt x="669545" y="3230546"/>
                </a:lnTo>
                <a:lnTo>
                  <a:pt x="670332" y="3232927"/>
                </a:lnTo>
                <a:lnTo>
                  <a:pt x="671120" y="3233721"/>
                </a:lnTo>
                <a:lnTo>
                  <a:pt x="671513" y="3233721"/>
                </a:lnTo>
                <a:lnTo>
                  <a:pt x="670332" y="3235308"/>
                </a:lnTo>
                <a:lnTo>
                  <a:pt x="669545" y="3236102"/>
                </a:lnTo>
                <a:lnTo>
                  <a:pt x="668365" y="3237293"/>
                </a:lnTo>
                <a:lnTo>
                  <a:pt x="667185" y="3238086"/>
                </a:lnTo>
                <a:lnTo>
                  <a:pt x="664037" y="3239277"/>
                </a:lnTo>
                <a:lnTo>
                  <a:pt x="660102" y="3240071"/>
                </a:lnTo>
                <a:lnTo>
                  <a:pt x="655773" y="3240071"/>
                </a:lnTo>
                <a:lnTo>
                  <a:pt x="651052" y="3239673"/>
                </a:lnTo>
                <a:lnTo>
                  <a:pt x="646723" y="3238880"/>
                </a:lnTo>
                <a:lnTo>
                  <a:pt x="642002" y="3237689"/>
                </a:lnTo>
                <a:lnTo>
                  <a:pt x="638066" y="3235705"/>
                </a:lnTo>
                <a:lnTo>
                  <a:pt x="633738" y="3233721"/>
                </a:lnTo>
                <a:lnTo>
                  <a:pt x="630590" y="3230546"/>
                </a:lnTo>
                <a:lnTo>
                  <a:pt x="627836" y="3227371"/>
                </a:lnTo>
                <a:lnTo>
                  <a:pt x="626655" y="3225783"/>
                </a:lnTo>
                <a:lnTo>
                  <a:pt x="625868" y="3223402"/>
                </a:lnTo>
                <a:lnTo>
                  <a:pt x="625475" y="3221418"/>
                </a:lnTo>
                <a:lnTo>
                  <a:pt x="625475" y="3219433"/>
                </a:lnTo>
                <a:lnTo>
                  <a:pt x="625475" y="3217449"/>
                </a:lnTo>
                <a:lnTo>
                  <a:pt x="625868" y="3215068"/>
                </a:lnTo>
                <a:lnTo>
                  <a:pt x="626655" y="3212686"/>
                </a:lnTo>
                <a:lnTo>
                  <a:pt x="627443" y="3210305"/>
                </a:lnTo>
                <a:lnTo>
                  <a:pt x="628623" y="3209908"/>
                </a:lnTo>
                <a:lnTo>
                  <a:pt x="629410" y="3209512"/>
                </a:lnTo>
                <a:lnTo>
                  <a:pt x="631377" y="3209115"/>
                </a:lnTo>
                <a:lnTo>
                  <a:pt x="638066" y="3209512"/>
                </a:lnTo>
                <a:lnTo>
                  <a:pt x="640821" y="3208718"/>
                </a:lnTo>
                <a:lnTo>
                  <a:pt x="642395" y="3208321"/>
                </a:lnTo>
                <a:lnTo>
                  <a:pt x="643575" y="3207130"/>
                </a:lnTo>
                <a:lnTo>
                  <a:pt x="644363" y="3205940"/>
                </a:lnTo>
                <a:lnTo>
                  <a:pt x="645936" y="3204749"/>
                </a:lnTo>
                <a:lnTo>
                  <a:pt x="646330" y="3202765"/>
                </a:lnTo>
                <a:close/>
                <a:moveTo>
                  <a:pt x="6552043" y="3194037"/>
                </a:moveTo>
                <a:lnTo>
                  <a:pt x="6553498" y="3194037"/>
                </a:lnTo>
                <a:lnTo>
                  <a:pt x="6554589" y="3194831"/>
                </a:lnTo>
                <a:lnTo>
                  <a:pt x="6555681" y="3195227"/>
                </a:lnTo>
                <a:lnTo>
                  <a:pt x="6556408" y="3196418"/>
                </a:lnTo>
                <a:lnTo>
                  <a:pt x="6557500" y="3198006"/>
                </a:lnTo>
                <a:lnTo>
                  <a:pt x="6558591" y="3200387"/>
                </a:lnTo>
                <a:lnTo>
                  <a:pt x="6559319" y="3203165"/>
                </a:lnTo>
                <a:lnTo>
                  <a:pt x="6560047" y="3205944"/>
                </a:lnTo>
                <a:lnTo>
                  <a:pt x="6561138" y="3209914"/>
                </a:lnTo>
                <a:lnTo>
                  <a:pt x="6557864" y="3211501"/>
                </a:lnTo>
                <a:lnTo>
                  <a:pt x="6554953" y="3212295"/>
                </a:lnTo>
                <a:lnTo>
                  <a:pt x="6552770" y="3212691"/>
                </a:lnTo>
                <a:lnTo>
                  <a:pt x="6550587" y="3213088"/>
                </a:lnTo>
                <a:lnTo>
                  <a:pt x="6548768" y="3212691"/>
                </a:lnTo>
                <a:lnTo>
                  <a:pt x="6547313" y="3212295"/>
                </a:lnTo>
                <a:lnTo>
                  <a:pt x="6546222" y="3211898"/>
                </a:lnTo>
                <a:lnTo>
                  <a:pt x="6545494" y="3211105"/>
                </a:lnTo>
                <a:lnTo>
                  <a:pt x="6544403" y="3209914"/>
                </a:lnTo>
                <a:lnTo>
                  <a:pt x="6544039" y="3208723"/>
                </a:lnTo>
                <a:lnTo>
                  <a:pt x="6543675" y="3205944"/>
                </a:lnTo>
                <a:lnTo>
                  <a:pt x="6544039" y="3203165"/>
                </a:lnTo>
                <a:lnTo>
                  <a:pt x="6545494" y="3200387"/>
                </a:lnTo>
                <a:lnTo>
                  <a:pt x="6546949" y="3197609"/>
                </a:lnTo>
                <a:lnTo>
                  <a:pt x="6548768" y="3195624"/>
                </a:lnTo>
                <a:lnTo>
                  <a:pt x="6550951" y="3194433"/>
                </a:lnTo>
                <a:close/>
                <a:moveTo>
                  <a:pt x="276225" y="3189275"/>
                </a:moveTo>
                <a:lnTo>
                  <a:pt x="273412" y="3194037"/>
                </a:lnTo>
                <a:lnTo>
                  <a:pt x="270197" y="3198006"/>
                </a:lnTo>
                <a:lnTo>
                  <a:pt x="266178" y="3201579"/>
                </a:lnTo>
                <a:lnTo>
                  <a:pt x="262561" y="3204754"/>
                </a:lnTo>
                <a:lnTo>
                  <a:pt x="253719" y="3210709"/>
                </a:lnTo>
                <a:lnTo>
                  <a:pt x="244475" y="3216263"/>
                </a:lnTo>
                <a:lnTo>
                  <a:pt x="245279" y="3213089"/>
                </a:lnTo>
                <a:lnTo>
                  <a:pt x="246083" y="3210312"/>
                </a:lnTo>
                <a:lnTo>
                  <a:pt x="246887" y="3207532"/>
                </a:lnTo>
                <a:lnTo>
                  <a:pt x="248494" y="3205151"/>
                </a:lnTo>
                <a:lnTo>
                  <a:pt x="249700" y="3203167"/>
                </a:lnTo>
                <a:lnTo>
                  <a:pt x="251308" y="3201182"/>
                </a:lnTo>
                <a:lnTo>
                  <a:pt x="255728" y="3197609"/>
                </a:lnTo>
                <a:lnTo>
                  <a:pt x="260149" y="3195228"/>
                </a:lnTo>
                <a:lnTo>
                  <a:pt x="265374" y="3193243"/>
                </a:lnTo>
                <a:close/>
                <a:moveTo>
                  <a:pt x="6100763" y="3125776"/>
                </a:moveTo>
                <a:lnTo>
                  <a:pt x="6104804" y="3126966"/>
                </a:lnTo>
                <a:lnTo>
                  <a:pt x="6108845" y="3128158"/>
                </a:lnTo>
                <a:lnTo>
                  <a:pt x="6112482" y="3130142"/>
                </a:lnTo>
                <a:lnTo>
                  <a:pt x="6115310" y="3132523"/>
                </a:lnTo>
                <a:lnTo>
                  <a:pt x="6118139" y="3134904"/>
                </a:lnTo>
                <a:lnTo>
                  <a:pt x="6120563" y="3137683"/>
                </a:lnTo>
                <a:lnTo>
                  <a:pt x="6122180" y="3141651"/>
                </a:lnTo>
                <a:lnTo>
                  <a:pt x="6122988" y="3146017"/>
                </a:lnTo>
                <a:lnTo>
                  <a:pt x="6120159" y="3146017"/>
                </a:lnTo>
                <a:lnTo>
                  <a:pt x="6117735" y="3146414"/>
                </a:lnTo>
                <a:lnTo>
                  <a:pt x="6114906" y="3146017"/>
                </a:lnTo>
                <a:lnTo>
                  <a:pt x="6112886" y="3145620"/>
                </a:lnTo>
                <a:lnTo>
                  <a:pt x="6110865" y="3144826"/>
                </a:lnTo>
                <a:lnTo>
                  <a:pt x="6109249" y="3144033"/>
                </a:lnTo>
                <a:lnTo>
                  <a:pt x="6107633" y="3143239"/>
                </a:lnTo>
                <a:lnTo>
                  <a:pt x="6106420" y="3142048"/>
                </a:lnTo>
                <a:lnTo>
                  <a:pt x="6103996" y="3138476"/>
                </a:lnTo>
                <a:lnTo>
                  <a:pt x="6102783" y="3134904"/>
                </a:lnTo>
                <a:lnTo>
                  <a:pt x="6101571" y="3130935"/>
                </a:lnTo>
                <a:close/>
                <a:moveTo>
                  <a:pt x="650876" y="3055922"/>
                </a:moveTo>
                <a:lnTo>
                  <a:pt x="649817" y="3059097"/>
                </a:lnTo>
                <a:lnTo>
                  <a:pt x="649288" y="3062273"/>
                </a:lnTo>
                <a:lnTo>
                  <a:pt x="649288" y="3056275"/>
                </a:lnTo>
                <a:close/>
                <a:moveTo>
                  <a:pt x="422257" y="3028531"/>
                </a:moveTo>
                <a:lnTo>
                  <a:pt x="421053" y="3030503"/>
                </a:lnTo>
                <a:lnTo>
                  <a:pt x="419849" y="3032476"/>
                </a:lnTo>
                <a:lnTo>
                  <a:pt x="419046" y="3035236"/>
                </a:lnTo>
                <a:lnTo>
                  <a:pt x="418243" y="3041547"/>
                </a:lnTo>
                <a:lnTo>
                  <a:pt x="417841" y="3044306"/>
                </a:lnTo>
                <a:lnTo>
                  <a:pt x="417039" y="3047855"/>
                </a:lnTo>
                <a:lnTo>
                  <a:pt x="416236" y="3050617"/>
                </a:lnTo>
                <a:lnTo>
                  <a:pt x="414630" y="3053378"/>
                </a:lnTo>
                <a:lnTo>
                  <a:pt x="409813" y="3060084"/>
                </a:lnTo>
                <a:lnTo>
                  <a:pt x="403390" y="3067183"/>
                </a:lnTo>
                <a:lnTo>
                  <a:pt x="396565" y="3074282"/>
                </a:lnTo>
                <a:lnTo>
                  <a:pt x="392952" y="3077043"/>
                </a:lnTo>
                <a:lnTo>
                  <a:pt x="389339" y="3080593"/>
                </a:lnTo>
                <a:lnTo>
                  <a:pt x="384924" y="3082959"/>
                </a:lnTo>
                <a:lnTo>
                  <a:pt x="380909" y="3085325"/>
                </a:lnTo>
                <a:lnTo>
                  <a:pt x="376494" y="3087298"/>
                </a:lnTo>
                <a:lnTo>
                  <a:pt x="372479" y="3088876"/>
                </a:lnTo>
                <a:lnTo>
                  <a:pt x="367662" y="3090058"/>
                </a:lnTo>
                <a:lnTo>
                  <a:pt x="363647" y="3090847"/>
                </a:lnTo>
                <a:lnTo>
                  <a:pt x="358830" y="3090847"/>
                </a:lnTo>
                <a:lnTo>
                  <a:pt x="354013" y="3090058"/>
                </a:lnTo>
                <a:lnTo>
                  <a:pt x="370873" y="3073887"/>
                </a:lnTo>
                <a:lnTo>
                  <a:pt x="387734" y="3057322"/>
                </a:lnTo>
                <a:lnTo>
                  <a:pt x="396164" y="3049435"/>
                </a:lnTo>
                <a:lnTo>
                  <a:pt x="404995" y="3041547"/>
                </a:lnTo>
                <a:lnTo>
                  <a:pt x="414229" y="3034447"/>
                </a:lnTo>
                <a:close/>
                <a:moveTo>
                  <a:pt x="5917897" y="2998772"/>
                </a:moveTo>
                <a:lnTo>
                  <a:pt x="5919913" y="2999969"/>
                </a:lnTo>
                <a:lnTo>
                  <a:pt x="5921123" y="3001167"/>
                </a:lnTo>
                <a:lnTo>
                  <a:pt x="5922332" y="3003163"/>
                </a:lnTo>
                <a:lnTo>
                  <a:pt x="5923139" y="3005159"/>
                </a:lnTo>
                <a:lnTo>
                  <a:pt x="5924348" y="3008752"/>
                </a:lnTo>
                <a:lnTo>
                  <a:pt x="5924751" y="3013143"/>
                </a:lnTo>
                <a:lnTo>
                  <a:pt x="5925155" y="3016736"/>
                </a:lnTo>
                <a:lnTo>
                  <a:pt x="5924751" y="3019530"/>
                </a:lnTo>
                <a:lnTo>
                  <a:pt x="5924751" y="3021925"/>
                </a:lnTo>
                <a:lnTo>
                  <a:pt x="5924348" y="3022324"/>
                </a:lnTo>
                <a:lnTo>
                  <a:pt x="5926767" y="3027513"/>
                </a:lnTo>
                <a:lnTo>
                  <a:pt x="5928783" y="3032305"/>
                </a:lnTo>
                <a:lnTo>
                  <a:pt x="5929186" y="3035498"/>
                </a:lnTo>
                <a:lnTo>
                  <a:pt x="5929589" y="3039090"/>
                </a:lnTo>
                <a:lnTo>
                  <a:pt x="5929993" y="3046275"/>
                </a:lnTo>
                <a:lnTo>
                  <a:pt x="5929993" y="3050668"/>
                </a:lnTo>
                <a:lnTo>
                  <a:pt x="5930799" y="3056256"/>
                </a:lnTo>
                <a:lnTo>
                  <a:pt x="5932008" y="3058651"/>
                </a:lnTo>
                <a:lnTo>
                  <a:pt x="5934024" y="3061445"/>
                </a:lnTo>
                <a:lnTo>
                  <a:pt x="5936040" y="3064639"/>
                </a:lnTo>
                <a:lnTo>
                  <a:pt x="5937250" y="3066236"/>
                </a:lnTo>
                <a:lnTo>
                  <a:pt x="5937250" y="3069030"/>
                </a:lnTo>
                <a:lnTo>
                  <a:pt x="5937250" y="3071824"/>
                </a:lnTo>
                <a:lnTo>
                  <a:pt x="5935637" y="3076216"/>
                </a:lnTo>
                <a:lnTo>
                  <a:pt x="5934831" y="3079010"/>
                </a:lnTo>
                <a:lnTo>
                  <a:pt x="5934024" y="3079409"/>
                </a:lnTo>
                <a:lnTo>
                  <a:pt x="5935234" y="3082603"/>
                </a:lnTo>
                <a:lnTo>
                  <a:pt x="5936040" y="3085397"/>
                </a:lnTo>
                <a:lnTo>
                  <a:pt x="5937250" y="3090587"/>
                </a:lnTo>
                <a:lnTo>
                  <a:pt x="5937250" y="3095776"/>
                </a:lnTo>
                <a:lnTo>
                  <a:pt x="5936444" y="3100567"/>
                </a:lnTo>
                <a:lnTo>
                  <a:pt x="5936040" y="3105756"/>
                </a:lnTo>
                <a:lnTo>
                  <a:pt x="5935637" y="3110148"/>
                </a:lnTo>
                <a:lnTo>
                  <a:pt x="5936040" y="3115337"/>
                </a:lnTo>
                <a:lnTo>
                  <a:pt x="5936444" y="3117333"/>
                </a:lnTo>
                <a:lnTo>
                  <a:pt x="5937250" y="3119728"/>
                </a:lnTo>
                <a:lnTo>
                  <a:pt x="5935234" y="3120127"/>
                </a:lnTo>
                <a:lnTo>
                  <a:pt x="5933621" y="3120127"/>
                </a:lnTo>
                <a:lnTo>
                  <a:pt x="5932008" y="3120926"/>
                </a:lnTo>
                <a:lnTo>
                  <a:pt x="5930799" y="3121724"/>
                </a:lnTo>
                <a:lnTo>
                  <a:pt x="5929993" y="3122922"/>
                </a:lnTo>
                <a:lnTo>
                  <a:pt x="5929186" y="3124119"/>
                </a:lnTo>
                <a:lnTo>
                  <a:pt x="5927574" y="3126514"/>
                </a:lnTo>
                <a:lnTo>
                  <a:pt x="5926767" y="3126115"/>
                </a:lnTo>
                <a:lnTo>
                  <a:pt x="5927574" y="3127313"/>
                </a:lnTo>
                <a:lnTo>
                  <a:pt x="5927977" y="3128510"/>
                </a:lnTo>
                <a:lnTo>
                  <a:pt x="5928783" y="3129708"/>
                </a:lnTo>
                <a:lnTo>
                  <a:pt x="5928783" y="3130905"/>
                </a:lnTo>
                <a:lnTo>
                  <a:pt x="5927977" y="3132502"/>
                </a:lnTo>
                <a:lnTo>
                  <a:pt x="5927574" y="3133700"/>
                </a:lnTo>
                <a:lnTo>
                  <a:pt x="5926767" y="3134498"/>
                </a:lnTo>
                <a:lnTo>
                  <a:pt x="5925961" y="3134897"/>
                </a:lnTo>
                <a:lnTo>
                  <a:pt x="5924751" y="3135296"/>
                </a:lnTo>
                <a:lnTo>
                  <a:pt x="5923945" y="3135296"/>
                </a:lnTo>
                <a:lnTo>
                  <a:pt x="5922735" y="3134498"/>
                </a:lnTo>
                <a:lnTo>
                  <a:pt x="5921526" y="3133700"/>
                </a:lnTo>
                <a:lnTo>
                  <a:pt x="5920720" y="3132103"/>
                </a:lnTo>
                <a:lnTo>
                  <a:pt x="5919913" y="3129708"/>
                </a:lnTo>
                <a:lnTo>
                  <a:pt x="5918704" y="3126913"/>
                </a:lnTo>
                <a:lnTo>
                  <a:pt x="5917897" y="3123320"/>
                </a:lnTo>
                <a:lnTo>
                  <a:pt x="5920316" y="3123720"/>
                </a:lnTo>
                <a:lnTo>
                  <a:pt x="5922332" y="3124119"/>
                </a:lnTo>
                <a:lnTo>
                  <a:pt x="5925155" y="3125316"/>
                </a:lnTo>
                <a:lnTo>
                  <a:pt x="5923139" y="3123320"/>
                </a:lnTo>
                <a:lnTo>
                  <a:pt x="5921123" y="3120926"/>
                </a:lnTo>
                <a:lnTo>
                  <a:pt x="5919913" y="3118929"/>
                </a:lnTo>
                <a:lnTo>
                  <a:pt x="5918704" y="3116534"/>
                </a:lnTo>
                <a:lnTo>
                  <a:pt x="5917897" y="3113740"/>
                </a:lnTo>
                <a:lnTo>
                  <a:pt x="5917494" y="3111345"/>
                </a:lnTo>
                <a:lnTo>
                  <a:pt x="5917091" y="3105756"/>
                </a:lnTo>
                <a:lnTo>
                  <a:pt x="5917897" y="3092982"/>
                </a:lnTo>
                <a:lnTo>
                  <a:pt x="5918301" y="3086195"/>
                </a:lnTo>
                <a:lnTo>
                  <a:pt x="5917897" y="3079409"/>
                </a:lnTo>
                <a:lnTo>
                  <a:pt x="5917494" y="3078611"/>
                </a:lnTo>
                <a:lnTo>
                  <a:pt x="5917091" y="3077812"/>
                </a:lnTo>
                <a:lnTo>
                  <a:pt x="5915881" y="3077014"/>
                </a:lnTo>
                <a:lnTo>
                  <a:pt x="5911850" y="3076216"/>
                </a:lnTo>
                <a:lnTo>
                  <a:pt x="5914672" y="3066236"/>
                </a:lnTo>
                <a:lnTo>
                  <a:pt x="5915478" y="3061845"/>
                </a:lnTo>
                <a:lnTo>
                  <a:pt x="5915881" y="3057853"/>
                </a:lnTo>
                <a:lnTo>
                  <a:pt x="5915881" y="3053861"/>
                </a:lnTo>
                <a:lnTo>
                  <a:pt x="5915075" y="3049468"/>
                </a:lnTo>
                <a:lnTo>
                  <a:pt x="5913866" y="3044679"/>
                </a:lnTo>
                <a:lnTo>
                  <a:pt x="5911850" y="3039491"/>
                </a:lnTo>
                <a:lnTo>
                  <a:pt x="5913866" y="3038292"/>
                </a:lnTo>
                <a:lnTo>
                  <a:pt x="5915478" y="3036694"/>
                </a:lnTo>
                <a:lnTo>
                  <a:pt x="5917897" y="3034301"/>
                </a:lnTo>
                <a:lnTo>
                  <a:pt x="5919107" y="3033501"/>
                </a:lnTo>
                <a:lnTo>
                  <a:pt x="5920720" y="3033102"/>
                </a:lnTo>
                <a:lnTo>
                  <a:pt x="5922332" y="3033901"/>
                </a:lnTo>
                <a:lnTo>
                  <a:pt x="5924348" y="3035898"/>
                </a:lnTo>
                <a:lnTo>
                  <a:pt x="5923542" y="3033501"/>
                </a:lnTo>
                <a:lnTo>
                  <a:pt x="5922735" y="3031107"/>
                </a:lnTo>
                <a:lnTo>
                  <a:pt x="5921526" y="3029111"/>
                </a:lnTo>
                <a:lnTo>
                  <a:pt x="5919913" y="3027115"/>
                </a:lnTo>
                <a:lnTo>
                  <a:pt x="5917897" y="3025518"/>
                </a:lnTo>
                <a:lnTo>
                  <a:pt x="5916285" y="3024320"/>
                </a:lnTo>
                <a:lnTo>
                  <a:pt x="5914269" y="3023522"/>
                </a:lnTo>
                <a:lnTo>
                  <a:pt x="5911850" y="3022324"/>
                </a:lnTo>
                <a:lnTo>
                  <a:pt x="5913059" y="3019530"/>
                </a:lnTo>
                <a:lnTo>
                  <a:pt x="5913866" y="3017135"/>
                </a:lnTo>
                <a:lnTo>
                  <a:pt x="5915478" y="3010748"/>
                </a:lnTo>
                <a:lnTo>
                  <a:pt x="5916688" y="3005159"/>
                </a:lnTo>
                <a:close/>
                <a:moveTo>
                  <a:pt x="854472" y="2979725"/>
                </a:moveTo>
                <a:lnTo>
                  <a:pt x="856060" y="2980104"/>
                </a:lnTo>
                <a:lnTo>
                  <a:pt x="857250" y="2980481"/>
                </a:lnTo>
                <a:lnTo>
                  <a:pt x="858838" y="2981238"/>
                </a:lnTo>
                <a:lnTo>
                  <a:pt x="860425" y="2982372"/>
                </a:lnTo>
                <a:lnTo>
                  <a:pt x="860425" y="2985396"/>
                </a:lnTo>
                <a:lnTo>
                  <a:pt x="859234" y="2988798"/>
                </a:lnTo>
                <a:lnTo>
                  <a:pt x="858044" y="2991066"/>
                </a:lnTo>
                <a:lnTo>
                  <a:pt x="856853" y="2992955"/>
                </a:lnTo>
                <a:lnTo>
                  <a:pt x="854869" y="2994845"/>
                </a:lnTo>
                <a:lnTo>
                  <a:pt x="852091" y="2995600"/>
                </a:lnTo>
                <a:lnTo>
                  <a:pt x="848519" y="2995600"/>
                </a:lnTo>
                <a:lnTo>
                  <a:pt x="844947" y="2995223"/>
                </a:lnTo>
                <a:lnTo>
                  <a:pt x="844551" y="2992955"/>
                </a:lnTo>
                <a:lnTo>
                  <a:pt x="844551" y="2991066"/>
                </a:lnTo>
                <a:lnTo>
                  <a:pt x="845344" y="2987286"/>
                </a:lnTo>
                <a:lnTo>
                  <a:pt x="846931" y="2983884"/>
                </a:lnTo>
                <a:lnTo>
                  <a:pt x="848916" y="2981616"/>
                </a:lnTo>
                <a:lnTo>
                  <a:pt x="850107" y="2980860"/>
                </a:lnTo>
                <a:lnTo>
                  <a:pt x="852091" y="2980481"/>
                </a:lnTo>
                <a:lnTo>
                  <a:pt x="853282" y="2980104"/>
                </a:lnTo>
                <a:close/>
                <a:moveTo>
                  <a:pt x="790584" y="2954322"/>
                </a:moveTo>
                <a:lnTo>
                  <a:pt x="790584" y="2954717"/>
                </a:lnTo>
                <a:lnTo>
                  <a:pt x="791771" y="2958671"/>
                </a:lnTo>
                <a:lnTo>
                  <a:pt x="793354" y="2965787"/>
                </a:lnTo>
                <a:lnTo>
                  <a:pt x="793750" y="2969741"/>
                </a:lnTo>
                <a:lnTo>
                  <a:pt x="793750" y="2972903"/>
                </a:lnTo>
                <a:lnTo>
                  <a:pt x="789396" y="2975671"/>
                </a:lnTo>
                <a:lnTo>
                  <a:pt x="787813" y="2976857"/>
                </a:lnTo>
                <a:lnTo>
                  <a:pt x="786626" y="2978041"/>
                </a:lnTo>
                <a:lnTo>
                  <a:pt x="785439" y="2978041"/>
                </a:lnTo>
                <a:lnTo>
                  <a:pt x="783855" y="2978041"/>
                </a:lnTo>
                <a:lnTo>
                  <a:pt x="781085" y="2977251"/>
                </a:lnTo>
                <a:lnTo>
                  <a:pt x="777919" y="2976065"/>
                </a:lnTo>
                <a:lnTo>
                  <a:pt x="782668" y="2979228"/>
                </a:lnTo>
                <a:lnTo>
                  <a:pt x="784252" y="2980810"/>
                </a:lnTo>
                <a:lnTo>
                  <a:pt x="784252" y="2981204"/>
                </a:lnTo>
                <a:lnTo>
                  <a:pt x="783855" y="2981600"/>
                </a:lnTo>
                <a:lnTo>
                  <a:pt x="782272" y="2981995"/>
                </a:lnTo>
                <a:lnTo>
                  <a:pt x="779502" y="2982390"/>
                </a:lnTo>
                <a:lnTo>
                  <a:pt x="776336" y="2982786"/>
                </a:lnTo>
                <a:lnTo>
                  <a:pt x="773961" y="2983972"/>
                </a:lnTo>
                <a:lnTo>
                  <a:pt x="772378" y="2984763"/>
                </a:lnTo>
                <a:lnTo>
                  <a:pt x="771586" y="2985948"/>
                </a:lnTo>
                <a:lnTo>
                  <a:pt x="771982" y="2987529"/>
                </a:lnTo>
                <a:lnTo>
                  <a:pt x="773565" y="2989507"/>
                </a:lnTo>
                <a:lnTo>
                  <a:pt x="774753" y="2991878"/>
                </a:lnTo>
                <a:lnTo>
                  <a:pt x="775464" y="2994009"/>
                </a:lnTo>
                <a:lnTo>
                  <a:pt x="775759" y="2994009"/>
                </a:lnTo>
                <a:lnTo>
                  <a:pt x="776288" y="2994009"/>
                </a:lnTo>
                <a:lnTo>
                  <a:pt x="775759" y="2994961"/>
                </a:lnTo>
                <a:lnTo>
                  <a:pt x="774700" y="2995597"/>
                </a:lnTo>
                <a:lnTo>
                  <a:pt x="775229" y="2994961"/>
                </a:lnTo>
                <a:lnTo>
                  <a:pt x="775229" y="2994376"/>
                </a:lnTo>
                <a:lnTo>
                  <a:pt x="771586" y="2995832"/>
                </a:lnTo>
                <a:lnTo>
                  <a:pt x="767233" y="2998204"/>
                </a:lnTo>
                <a:lnTo>
                  <a:pt x="758130" y="3002948"/>
                </a:lnTo>
                <a:lnTo>
                  <a:pt x="757622" y="3003151"/>
                </a:lnTo>
                <a:lnTo>
                  <a:pt x="757238" y="3003535"/>
                </a:lnTo>
                <a:lnTo>
                  <a:pt x="757469" y="3003212"/>
                </a:lnTo>
                <a:lnTo>
                  <a:pt x="754172" y="3004529"/>
                </a:lnTo>
                <a:lnTo>
                  <a:pt x="749819" y="3004924"/>
                </a:lnTo>
                <a:lnTo>
                  <a:pt x="745861" y="3005715"/>
                </a:lnTo>
                <a:lnTo>
                  <a:pt x="743487" y="3006110"/>
                </a:lnTo>
                <a:lnTo>
                  <a:pt x="740320" y="3008087"/>
                </a:lnTo>
                <a:lnTo>
                  <a:pt x="736758" y="3010459"/>
                </a:lnTo>
                <a:lnTo>
                  <a:pt x="733988" y="3013622"/>
                </a:lnTo>
                <a:lnTo>
                  <a:pt x="731613" y="3016390"/>
                </a:lnTo>
                <a:lnTo>
                  <a:pt x="729238" y="3018761"/>
                </a:lnTo>
                <a:lnTo>
                  <a:pt x="727656" y="3021133"/>
                </a:lnTo>
                <a:lnTo>
                  <a:pt x="727260" y="3022715"/>
                </a:lnTo>
                <a:lnTo>
                  <a:pt x="727656" y="3022715"/>
                </a:lnTo>
                <a:lnTo>
                  <a:pt x="728051" y="3022715"/>
                </a:lnTo>
                <a:lnTo>
                  <a:pt x="726072" y="3023110"/>
                </a:lnTo>
                <a:lnTo>
                  <a:pt x="724489" y="3022715"/>
                </a:lnTo>
                <a:lnTo>
                  <a:pt x="723698" y="3021924"/>
                </a:lnTo>
                <a:lnTo>
                  <a:pt x="723302" y="3021133"/>
                </a:lnTo>
                <a:lnTo>
                  <a:pt x="723698" y="3022319"/>
                </a:lnTo>
                <a:lnTo>
                  <a:pt x="724885" y="3029831"/>
                </a:lnTo>
                <a:lnTo>
                  <a:pt x="716969" y="3029434"/>
                </a:lnTo>
                <a:lnTo>
                  <a:pt x="709450" y="3029831"/>
                </a:lnTo>
                <a:lnTo>
                  <a:pt x="702722" y="3031016"/>
                </a:lnTo>
                <a:lnTo>
                  <a:pt x="696389" y="3032994"/>
                </a:lnTo>
                <a:lnTo>
                  <a:pt x="697972" y="3033784"/>
                </a:lnTo>
                <a:lnTo>
                  <a:pt x="698764" y="3034576"/>
                </a:lnTo>
                <a:lnTo>
                  <a:pt x="698764" y="3035760"/>
                </a:lnTo>
                <a:lnTo>
                  <a:pt x="698368" y="3036550"/>
                </a:lnTo>
                <a:lnTo>
                  <a:pt x="697576" y="3038131"/>
                </a:lnTo>
                <a:lnTo>
                  <a:pt x="695994" y="3038922"/>
                </a:lnTo>
                <a:lnTo>
                  <a:pt x="693223" y="3040504"/>
                </a:lnTo>
                <a:lnTo>
                  <a:pt x="689265" y="3041691"/>
                </a:lnTo>
                <a:lnTo>
                  <a:pt x="685307" y="3042087"/>
                </a:lnTo>
                <a:lnTo>
                  <a:pt x="683328" y="3041691"/>
                </a:lnTo>
                <a:lnTo>
                  <a:pt x="681350" y="3041296"/>
                </a:lnTo>
                <a:lnTo>
                  <a:pt x="679766" y="3040504"/>
                </a:lnTo>
                <a:lnTo>
                  <a:pt x="677788" y="3039713"/>
                </a:lnTo>
                <a:lnTo>
                  <a:pt x="675413" y="3044061"/>
                </a:lnTo>
                <a:lnTo>
                  <a:pt x="673830" y="3047621"/>
                </a:lnTo>
                <a:lnTo>
                  <a:pt x="671851" y="3049993"/>
                </a:lnTo>
                <a:lnTo>
                  <a:pt x="669476" y="3051574"/>
                </a:lnTo>
                <a:lnTo>
                  <a:pt x="666706" y="3052758"/>
                </a:lnTo>
                <a:lnTo>
                  <a:pt x="663144" y="3053549"/>
                </a:lnTo>
                <a:lnTo>
                  <a:pt x="650875" y="3055922"/>
                </a:lnTo>
                <a:lnTo>
                  <a:pt x="651666" y="3052758"/>
                </a:lnTo>
                <a:lnTo>
                  <a:pt x="652854" y="3049596"/>
                </a:lnTo>
                <a:lnTo>
                  <a:pt x="654833" y="3046433"/>
                </a:lnTo>
                <a:lnTo>
                  <a:pt x="656812" y="3042877"/>
                </a:lnTo>
                <a:lnTo>
                  <a:pt x="659186" y="3039713"/>
                </a:lnTo>
                <a:lnTo>
                  <a:pt x="661561" y="3036550"/>
                </a:lnTo>
                <a:lnTo>
                  <a:pt x="664331" y="3033387"/>
                </a:lnTo>
                <a:lnTo>
                  <a:pt x="667102" y="3031016"/>
                </a:lnTo>
                <a:lnTo>
                  <a:pt x="670268" y="3027854"/>
                </a:lnTo>
                <a:lnTo>
                  <a:pt x="673830" y="3025481"/>
                </a:lnTo>
                <a:lnTo>
                  <a:pt x="676996" y="3023505"/>
                </a:lnTo>
                <a:lnTo>
                  <a:pt x="680954" y="3021528"/>
                </a:lnTo>
                <a:lnTo>
                  <a:pt x="684516" y="3019156"/>
                </a:lnTo>
                <a:lnTo>
                  <a:pt x="688869" y="3017970"/>
                </a:lnTo>
                <a:lnTo>
                  <a:pt x="692431" y="3016784"/>
                </a:lnTo>
                <a:lnTo>
                  <a:pt x="696389" y="3015993"/>
                </a:lnTo>
                <a:lnTo>
                  <a:pt x="695598" y="3015202"/>
                </a:lnTo>
                <a:lnTo>
                  <a:pt x="694410" y="3014018"/>
                </a:lnTo>
                <a:lnTo>
                  <a:pt x="692431" y="3012436"/>
                </a:lnTo>
                <a:lnTo>
                  <a:pt x="691640" y="3011250"/>
                </a:lnTo>
                <a:lnTo>
                  <a:pt x="690848" y="3010064"/>
                </a:lnTo>
                <a:lnTo>
                  <a:pt x="690453" y="3008482"/>
                </a:lnTo>
                <a:lnTo>
                  <a:pt x="690453" y="3006110"/>
                </a:lnTo>
                <a:lnTo>
                  <a:pt x="693619" y="3007297"/>
                </a:lnTo>
                <a:lnTo>
                  <a:pt x="695994" y="3008087"/>
                </a:lnTo>
                <a:lnTo>
                  <a:pt x="698368" y="3008087"/>
                </a:lnTo>
                <a:lnTo>
                  <a:pt x="700347" y="3007297"/>
                </a:lnTo>
                <a:lnTo>
                  <a:pt x="701534" y="3006506"/>
                </a:lnTo>
                <a:lnTo>
                  <a:pt x="703117" y="3004924"/>
                </a:lnTo>
                <a:lnTo>
                  <a:pt x="704305" y="3002157"/>
                </a:lnTo>
                <a:lnTo>
                  <a:pt x="706284" y="2999390"/>
                </a:lnTo>
                <a:lnTo>
                  <a:pt x="707471" y="3000180"/>
                </a:lnTo>
                <a:lnTo>
                  <a:pt x="707867" y="3000576"/>
                </a:lnTo>
                <a:lnTo>
                  <a:pt x="707867" y="3000971"/>
                </a:lnTo>
                <a:lnTo>
                  <a:pt x="707867" y="3001762"/>
                </a:lnTo>
                <a:lnTo>
                  <a:pt x="706679" y="3003739"/>
                </a:lnTo>
                <a:lnTo>
                  <a:pt x="706284" y="3004924"/>
                </a:lnTo>
                <a:lnTo>
                  <a:pt x="706284" y="3006110"/>
                </a:lnTo>
                <a:lnTo>
                  <a:pt x="710241" y="3001762"/>
                </a:lnTo>
                <a:lnTo>
                  <a:pt x="714991" y="2997809"/>
                </a:lnTo>
                <a:lnTo>
                  <a:pt x="719740" y="2995041"/>
                </a:lnTo>
                <a:lnTo>
                  <a:pt x="724885" y="2991878"/>
                </a:lnTo>
                <a:lnTo>
                  <a:pt x="733196" y="2987135"/>
                </a:lnTo>
                <a:lnTo>
                  <a:pt x="735571" y="2984763"/>
                </a:lnTo>
                <a:lnTo>
                  <a:pt x="736758" y="2983576"/>
                </a:lnTo>
                <a:lnTo>
                  <a:pt x="737154" y="2982786"/>
                </a:lnTo>
                <a:lnTo>
                  <a:pt x="737946" y="2981995"/>
                </a:lnTo>
                <a:lnTo>
                  <a:pt x="739529" y="2981600"/>
                </a:lnTo>
                <a:lnTo>
                  <a:pt x="740320" y="2981204"/>
                </a:lnTo>
                <a:lnTo>
                  <a:pt x="741507" y="2981204"/>
                </a:lnTo>
                <a:lnTo>
                  <a:pt x="743882" y="2981995"/>
                </a:lnTo>
                <a:lnTo>
                  <a:pt x="746653" y="2983181"/>
                </a:lnTo>
                <a:lnTo>
                  <a:pt x="750215" y="2984367"/>
                </a:lnTo>
                <a:lnTo>
                  <a:pt x="752985" y="2984763"/>
                </a:lnTo>
                <a:lnTo>
                  <a:pt x="754568" y="2984763"/>
                </a:lnTo>
                <a:lnTo>
                  <a:pt x="756547" y="2984763"/>
                </a:lnTo>
                <a:lnTo>
                  <a:pt x="757734" y="2983972"/>
                </a:lnTo>
                <a:lnTo>
                  <a:pt x="759318" y="2982786"/>
                </a:lnTo>
                <a:lnTo>
                  <a:pt x="758130" y="2980810"/>
                </a:lnTo>
                <a:lnTo>
                  <a:pt x="757339" y="2978833"/>
                </a:lnTo>
                <a:lnTo>
                  <a:pt x="756547" y="2975671"/>
                </a:lnTo>
                <a:lnTo>
                  <a:pt x="755755" y="2972903"/>
                </a:lnTo>
                <a:lnTo>
                  <a:pt x="758130" y="2974484"/>
                </a:lnTo>
                <a:lnTo>
                  <a:pt x="759713" y="2974880"/>
                </a:lnTo>
                <a:lnTo>
                  <a:pt x="760505" y="2975274"/>
                </a:lnTo>
                <a:lnTo>
                  <a:pt x="761296" y="2974880"/>
                </a:lnTo>
                <a:lnTo>
                  <a:pt x="763671" y="2973694"/>
                </a:lnTo>
                <a:lnTo>
                  <a:pt x="766046" y="2972903"/>
                </a:lnTo>
                <a:lnTo>
                  <a:pt x="768816" y="2972903"/>
                </a:lnTo>
                <a:lnTo>
                  <a:pt x="767233" y="2980018"/>
                </a:lnTo>
                <a:lnTo>
                  <a:pt x="766837" y="2981204"/>
                </a:lnTo>
                <a:lnTo>
                  <a:pt x="767629" y="2981204"/>
                </a:lnTo>
                <a:lnTo>
                  <a:pt x="768420" y="2981204"/>
                </a:lnTo>
                <a:lnTo>
                  <a:pt x="770003" y="2980810"/>
                </a:lnTo>
                <a:lnTo>
                  <a:pt x="771982" y="2981600"/>
                </a:lnTo>
                <a:lnTo>
                  <a:pt x="775149" y="2982786"/>
                </a:lnTo>
                <a:lnTo>
                  <a:pt x="773565" y="2980414"/>
                </a:lnTo>
                <a:lnTo>
                  <a:pt x="772378" y="2977251"/>
                </a:lnTo>
                <a:lnTo>
                  <a:pt x="771586" y="2973694"/>
                </a:lnTo>
                <a:lnTo>
                  <a:pt x="771586" y="2969741"/>
                </a:lnTo>
                <a:lnTo>
                  <a:pt x="775940" y="2970927"/>
                </a:lnTo>
                <a:lnTo>
                  <a:pt x="779898" y="2971322"/>
                </a:lnTo>
                <a:lnTo>
                  <a:pt x="783460" y="2971322"/>
                </a:lnTo>
                <a:lnTo>
                  <a:pt x="784647" y="2971322"/>
                </a:lnTo>
                <a:lnTo>
                  <a:pt x="786230" y="2970927"/>
                </a:lnTo>
                <a:lnTo>
                  <a:pt x="787022" y="2970135"/>
                </a:lnTo>
                <a:lnTo>
                  <a:pt x="788209" y="2968554"/>
                </a:lnTo>
                <a:lnTo>
                  <a:pt x="789001" y="2967368"/>
                </a:lnTo>
                <a:lnTo>
                  <a:pt x="789396" y="2965787"/>
                </a:lnTo>
                <a:lnTo>
                  <a:pt x="790584" y="2964206"/>
                </a:lnTo>
                <a:lnTo>
                  <a:pt x="790584" y="2961833"/>
                </a:lnTo>
                <a:lnTo>
                  <a:pt x="790584" y="2956299"/>
                </a:lnTo>
                <a:lnTo>
                  <a:pt x="789792" y="2954717"/>
                </a:lnTo>
                <a:close/>
                <a:moveTo>
                  <a:pt x="530665" y="2925747"/>
                </a:moveTo>
                <a:lnTo>
                  <a:pt x="533029" y="2925747"/>
                </a:lnTo>
                <a:lnTo>
                  <a:pt x="536182" y="2926143"/>
                </a:lnTo>
                <a:lnTo>
                  <a:pt x="536576" y="2929700"/>
                </a:lnTo>
                <a:lnTo>
                  <a:pt x="536576" y="2932468"/>
                </a:lnTo>
                <a:lnTo>
                  <a:pt x="536576" y="2935631"/>
                </a:lnTo>
                <a:lnTo>
                  <a:pt x="536182" y="2938002"/>
                </a:lnTo>
                <a:lnTo>
                  <a:pt x="535394" y="2939978"/>
                </a:lnTo>
                <a:lnTo>
                  <a:pt x="534605" y="2941955"/>
                </a:lnTo>
                <a:lnTo>
                  <a:pt x="531847" y="2945513"/>
                </a:lnTo>
                <a:lnTo>
                  <a:pt x="527117" y="2951442"/>
                </a:lnTo>
                <a:lnTo>
                  <a:pt x="524753" y="2955395"/>
                </a:lnTo>
                <a:lnTo>
                  <a:pt x="523965" y="2956977"/>
                </a:lnTo>
                <a:lnTo>
                  <a:pt x="523571" y="2959349"/>
                </a:lnTo>
                <a:lnTo>
                  <a:pt x="522388" y="2959743"/>
                </a:lnTo>
                <a:lnTo>
                  <a:pt x="521994" y="2958953"/>
                </a:lnTo>
                <a:lnTo>
                  <a:pt x="521206" y="2958162"/>
                </a:lnTo>
                <a:lnTo>
                  <a:pt x="521206" y="2956977"/>
                </a:lnTo>
                <a:lnTo>
                  <a:pt x="520812" y="2954209"/>
                </a:lnTo>
                <a:lnTo>
                  <a:pt x="520812" y="2953419"/>
                </a:lnTo>
                <a:lnTo>
                  <a:pt x="520418" y="2953023"/>
                </a:lnTo>
                <a:lnTo>
                  <a:pt x="518447" y="2953023"/>
                </a:lnTo>
                <a:lnTo>
                  <a:pt x="516083" y="2953419"/>
                </a:lnTo>
                <a:lnTo>
                  <a:pt x="514506" y="2954209"/>
                </a:lnTo>
                <a:lnTo>
                  <a:pt x="513324" y="2955000"/>
                </a:lnTo>
                <a:lnTo>
                  <a:pt x="512142" y="2956186"/>
                </a:lnTo>
                <a:lnTo>
                  <a:pt x="510959" y="2957372"/>
                </a:lnTo>
                <a:lnTo>
                  <a:pt x="508989" y="2960139"/>
                </a:lnTo>
                <a:lnTo>
                  <a:pt x="505836" y="2967650"/>
                </a:lnTo>
                <a:lnTo>
                  <a:pt x="503866" y="2971999"/>
                </a:lnTo>
                <a:lnTo>
                  <a:pt x="501895" y="2975952"/>
                </a:lnTo>
                <a:lnTo>
                  <a:pt x="496772" y="2982672"/>
                </a:lnTo>
                <a:lnTo>
                  <a:pt x="493619" y="2986625"/>
                </a:lnTo>
                <a:lnTo>
                  <a:pt x="490467" y="2988997"/>
                </a:lnTo>
                <a:lnTo>
                  <a:pt x="489284" y="2990182"/>
                </a:lnTo>
                <a:lnTo>
                  <a:pt x="488101" y="2990578"/>
                </a:lnTo>
                <a:lnTo>
                  <a:pt x="487313" y="2990578"/>
                </a:lnTo>
                <a:lnTo>
                  <a:pt x="486525" y="2990578"/>
                </a:lnTo>
                <a:lnTo>
                  <a:pt x="486131" y="2989392"/>
                </a:lnTo>
                <a:lnTo>
                  <a:pt x="485737" y="2988206"/>
                </a:lnTo>
                <a:lnTo>
                  <a:pt x="485737" y="2985439"/>
                </a:lnTo>
                <a:lnTo>
                  <a:pt x="486131" y="2982672"/>
                </a:lnTo>
                <a:lnTo>
                  <a:pt x="484554" y="2987415"/>
                </a:lnTo>
                <a:lnTo>
                  <a:pt x="482190" y="2991369"/>
                </a:lnTo>
                <a:lnTo>
                  <a:pt x="479431" y="2994926"/>
                </a:lnTo>
                <a:lnTo>
                  <a:pt x="476278" y="2997693"/>
                </a:lnTo>
                <a:lnTo>
                  <a:pt x="472337" y="3000065"/>
                </a:lnTo>
                <a:lnTo>
                  <a:pt x="468396" y="3002437"/>
                </a:lnTo>
                <a:lnTo>
                  <a:pt x="463667" y="3004809"/>
                </a:lnTo>
                <a:lnTo>
                  <a:pt x="459332" y="3006390"/>
                </a:lnTo>
                <a:lnTo>
                  <a:pt x="449874" y="3009948"/>
                </a:lnTo>
                <a:lnTo>
                  <a:pt x="440415" y="3014296"/>
                </a:lnTo>
                <a:lnTo>
                  <a:pt x="435686" y="3016668"/>
                </a:lnTo>
                <a:lnTo>
                  <a:pt x="431351" y="3019040"/>
                </a:lnTo>
                <a:lnTo>
                  <a:pt x="427410" y="3022202"/>
                </a:lnTo>
                <a:lnTo>
                  <a:pt x="423863" y="3025760"/>
                </a:lnTo>
                <a:lnTo>
                  <a:pt x="425045" y="3019040"/>
                </a:lnTo>
                <a:lnTo>
                  <a:pt x="426622" y="3012320"/>
                </a:lnTo>
                <a:lnTo>
                  <a:pt x="428592" y="3005204"/>
                </a:lnTo>
                <a:lnTo>
                  <a:pt x="431351" y="2997693"/>
                </a:lnTo>
                <a:lnTo>
                  <a:pt x="434898" y="2989787"/>
                </a:lnTo>
                <a:lnTo>
                  <a:pt x="438839" y="2982276"/>
                </a:lnTo>
                <a:lnTo>
                  <a:pt x="443568" y="2974766"/>
                </a:lnTo>
                <a:lnTo>
                  <a:pt x="448297" y="2967255"/>
                </a:lnTo>
                <a:lnTo>
                  <a:pt x="453420" y="2960139"/>
                </a:lnTo>
                <a:lnTo>
                  <a:pt x="459332" y="2953814"/>
                </a:lnTo>
                <a:lnTo>
                  <a:pt x="465244" y="2947490"/>
                </a:lnTo>
                <a:lnTo>
                  <a:pt x="471549" y="2941559"/>
                </a:lnTo>
                <a:lnTo>
                  <a:pt x="477855" y="2936816"/>
                </a:lnTo>
                <a:lnTo>
                  <a:pt x="484949" y="2932073"/>
                </a:lnTo>
                <a:lnTo>
                  <a:pt x="491649" y="2928910"/>
                </a:lnTo>
                <a:lnTo>
                  <a:pt x="498348" y="2926143"/>
                </a:lnTo>
                <a:lnTo>
                  <a:pt x="498348" y="2939583"/>
                </a:lnTo>
                <a:lnTo>
                  <a:pt x="501895" y="2939187"/>
                </a:lnTo>
                <a:lnTo>
                  <a:pt x="505048" y="2938397"/>
                </a:lnTo>
                <a:lnTo>
                  <a:pt x="507412" y="2937607"/>
                </a:lnTo>
                <a:lnTo>
                  <a:pt x="510171" y="2936421"/>
                </a:lnTo>
                <a:lnTo>
                  <a:pt x="514506" y="2933654"/>
                </a:lnTo>
                <a:lnTo>
                  <a:pt x="518842" y="2931282"/>
                </a:lnTo>
                <a:lnTo>
                  <a:pt x="522388" y="2928910"/>
                </a:lnTo>
                <a:lnTo>
                  <a:pt x="526329" y="2927329"/>
                </a:lnTo>
                <a:lnTo>
                  <a:pt x="528694" y="2926143"/>
                </a:lnTo>
                <a:close/>
                <a:moveTo>
                  <a:pt x="7078663" y="2905114"/>
                </a:moveTo>
                <a:lnTo>
                  <a:pt x="7081441" y="2905520"/>
                </a:lnTo>
                <a:lnTo>
                  <a:pt x="7084616" y="2906738"/>
                </a:lnTo>
                <a:lnTo>
                  <a:pt x="7086601" y="2907957"/>
                </a:lnTo>
                <a:lnTo>
                  <a:pt x="7088188" y="2909987"/>
                </a:lnTo>
                <a:lnTo>
                  <a:pt x="7089775" y="2912424"/>
                </a:lnTo>
                <a:lnTo>
                  <a:pt x="7090966" y="2914861"/>
                </a:lnTo>
                <a:lnTo>
                  <a:pt x="7091363" y="2918516"/>
                </a:lnTo>
                <a:lnTo>
                  <a:pt x="7091363" y="2922577"/>
                </a:lnTo>
                <a:lnTo>
                  <a:pt x="7087394" y="2922577"/>
                </a:lnTo>
                <a:lnTo>
                  <a:pt x="7084616" y="2922171"/>
                </a:lnTo>
                <a:lnTo>
                  <a:pt x="7081441" y="2920952"/>
                </a:lnTo>
                <a:lnTo>
                  <a:pt x="7079457" y="2919734"/>
                </a:lnTo>
                <a:lnTo>
                  <a:pt x="7077869" y="2917297"/>
                </a:lnTo>
                <a:lnTo>
                  <a:pt x="7076679" y="2914861"/>
                </a:lnTo>
                <a:lnTo>
                  <a:pt x="7075885" y="2912018"/>
                </a:lnTo>
                <a:lnTo>
                  <a:pt x="7075488" y="2908363"/>
                </a:lnTo>
                <a:lnTo>
                  <a:pt x="7077075" y="2908363"/>
                </a:lnTo>
                <a:lnTo>
                  <a:pt x="7077869" y="2907957"/>
                </a:lnTo>
                <a:lnTo>
                  <a:pt x="7078266" y="2906738"/>
                </a:lnTo>
                <a:close/>
                <a:moveTo>
                  <a:pt x="620713" y="2651112"/>
                </a:moveTo>
                <a:lnTo>
                  <a:pt x="619608" y="2654223"/>
                </a:lnTo>
                <a:lnTo>
                  <a:pt x="617765" y="2656889"/>
                </a:lnTo>
                <a:lnTo>
                  <a:pt x="615553" y="2658668"/>
                </a:lnTo>
                <a:lnTo>
                  <a:pt x="613342" y="2660446"/>
                </a:lnTo>
                <a:lnTo>
                  <a:pt x="610394" y="2661335"/>
                </a:lnTo>
                <a:lnTo>
                  <a:pt x="607446" y="2662223"/>
                </a:lnTo>
                <a:lnTo>
                  <a:pt x="604129" y="2662223"/>
                </a:lnTo>
                <a:lnTo>
                  <a:pt x="600075" y="2662223"/>
                </a:lnTo>
                <a:lnTo>
                  <a:pt x="600444" y="2660446"/>
                </a:lnTo>
                <a:lnTo>
                  <a:pt x="600812" y="2658668"/>
                </a:lnTo>
                <a:lnTo>
                  <a:pt x="601549" y="2657334"/>
                </a:lnTo>
                <a:lnTo>
                  <a:pt x="602287" y="2656001"/>
                </a:lnTo>
                <a:lnTo>
                  <a:pt x="604866" y="2654223"/>
                </a:lnTo>
                <a:lnTo>
                  <a:pt x="607446" y="2652444"/>
                </a:lnTo>
                <a:lnTo>
                  <a:pt x="610394" y="2652000"/>
                </a:lnTo>
                <a:lnTo>
                  <a:pt x="614079" y="2651556"/>
                </a:lnTo>
                <a:close/>
                <a:moveTo>
                  <a:pt x="729410" y="2620952"/>
                </a:moveTo>
                <a:lnTo>
                  <a:pt x="735013" y="2620952"/>
                </a:lnTo>
                <a:lnTo>
                  <a:pt x="733012" y="2623364"/>
                </a:lnTo>
                <a:lnTo>
                  <a:pt x="730611" y="2625374"/>
                </a:lnTo>
                <a:lnTo>
                  <a:pt x="728209" y="2626984"/>
                </a:lnTo>
                <a:lnTo>
                  <a:pt x="726209" y="2628995"/>
                </a:lnTo>
                <a:lnTo>
                  <a:pt x="721406" y="2631004"/>
                </a:lnTo>
                <a:lnTo>
                  <a:pt x="716603" y="2632614"/>
                </a:lnTo>
                <a:lnTo>
                  <a:pt x="711801" y="2633820"/>
                </a:lnTo>
                <a:lnTo>
                  <a:pt x="706998" y="2635027"/>
                </a:lnTo>
                <a:lnTo>
                  <a:pt x="701796" y="2635831"/>
                </a:lnTo>
                <a:lnTo>
                  <a:pt x="696593" y="2637841"/>
                </a:lnTo>
                <a:lnTo>
                  <a:pt x="685788" y="2641461"/>
                </a:lnTo>
                <a:lnTo>
                  <a:pt x="679784" y="2643471"/>
                </a:lnTo>
                <a:lnTo>
                  <a:pt x="672981" y="2645884"/>
                </a:lnTo>
                <a:lnTo>
                  <a:pt x="665377" y="2647895"/>
                </a:lnTo>
                <a:lnTo>
                  <a:pt x="657372" y="2649102"/>
                </a:lnTo>
                <a:lnTo>
                  <a:pt x="648968" y="2650308"/>
                </a:lnTo>
                <a:lnTo>
                  <a:pt x="639763" y="2651113"/>
                </a:lnTo>
                <a:lnTo>
                  <a:pt x="650169" y="2645884"/>
                </a:lnTo>
                <a:lnTo>
                  <a:pt x="661374" y="2640254"/>
                </a:lnTo>
                <a:lnTo>
                  <a:pt x="673781" y="2635027"/>
                </a:lnTo>
                <a:lnTo>
                  <a:pt x="686188" y="2630603"/>
                </a:lnTo>
                <a:lnTo>
                  <a:pt x="699394" y="2626581"/>
                </a:lnTo>
                <a:lnTo>
                  <a:pt x="711401" y="2623767"/>
                </a:lnTo>
                <a:lnTo>
                  <a:pt x="717805" y="2622560"/>
                </a:lnTo>
                <a:lnTo>
                  <a:pt x="723807" y="2621756"/>
                </a:lnTo>
                <a:close/>
                <a:moveTo>
                  <a:pt x="6438900" y="2574916"/>
                </a:moveTo>
                <a:lnTo>
                  <a:pt x="6438900" y="2587615"/>
                </a:lnTo>
                <a:lnTo>
                  <a:pt x="6426200" y="2587615"/>
                </a:lnTo>
                <a:lnTo>
                  <a:pt x="6426597" y="2584627"/>
                </a:lnTo>
                <a:lnTo>
                  <a:pt x="6427391" y="2582387"/>
                </a:lnTo>
                <a:lnTo>
                  <a:pt x="6428184" y="2580145"/>
                </a:lnTo>
                <a:lnTo>
                  <a:pt x="6429772" y="2578652"/>
                </a:lnTo>
                <a:lnTo>
                  <a:pt x="6431359" y="2576784"/>
                </a:lnTo>
                <a:lnTo>
                  <a:pt x="6433741" y="2576037"/>
                </a:lnTo>
                <a:lnTo>
                  <a:pt x="6436122" y="2575289"/>
                </a:lnTo>
                <a:close/>
                <a:moveTo>
                  <a:pt x="6507163" y="2533644"/>
                </a:moveTo>
                <a:lnTo>
                  <a:pt x="6511131" y="2534041"/>
                </a:lnTo>
                <a:lnTo>
                  <a:pt x="6515100" y="2534835"/>
                </a:lnTo>
                <a:lnTo>
                  <a:pt x="6515100" y="2547931"/>
                </a:lnTo>
                <a:lnTo>
                  <a:pt x="6509147" y="2547931"/>
                </a:lnTo>
                <a:lnTo>
                  <a:pt x="6503987" y="2547931"/>
                </a:lnTo>
                <a:lnTo>
                  <a:pt x="6502003" y="2547534"/>
                </a:lnTo>
                <a:lnTo>
                  <a:pt x="6499622" y="2546740"/>
                </a:lnTo>
                <a:lnTo>
                  <a:pt x="6497637" y="2545946"/>
                </a:lnTo>
                <a:lnTo>
                  <a:pt x="6496050" y="2544756"/>
                </a:lnTo>
                <a:lnTo>
                  <a:pt x="6496844" y="2541184"/>
                </a:lnTo>
                <a:lnTo>
                  <a:pt x="6498034" y="2538802"/>
                </a:lnTo>
                <a:lnTo>
                  <a:pt x="6499622" y="2537215"/>
                </a:lnTo>
                <a:lnTo>
                  <a:pt x="6502003" y="2535627"/>
                </a:lnTo>
                <a:lnTo>
                  <a:pt x="6504384" y="2534835"/>
                </a:lnTo>
                <a:close/>
                <a:moveTo>
                  <a:pt x="6545019" y="2503480"/>
                </a:moveTo>
                <a:lnTo>
                  <a:pt x="6548926" y="2503480"/>
                </a:lnTo>
                <a:lnTo>
                  <a:pt x="6554397" y="2503480"/>
                </a:lnTo>
                <a:lnTo>
                  <a:pt x="6560259" y="2504281"/>
                </a:lnTo>
                <a:lnTo>
                  <a:pt x="6566120" y="2505883"/>
                </a:lnTo>
                <a:lnTo>
                  <a:pt x="6568465" y="2506683"/>
                </a:lnTo>
                <a:lnTo>
                  <a:pt x="6571200" y="2507483"/>
                </a:lnTo>
                <a:lnTo>
                  <a:pt x="6573154" y="2509486"/>
                </a:lnTo>
                <a:lnTo>
                  <a:pt x="6574717" y="2510687"/>
                </a:lnTo>
                <a:lnTo>
                  <a:pt x="6575890" y="2512288"/>
                </a:lnTo>
                <a:lnTo>
                  <a:pt x="6576280" y="2513889"/>
                </a:lnTo>
                <a:lnTo>
                  <a:pt x="6576280" y="2515492"/>
                </a:lnTo>
                <a:lnTo>
                  <a:pt x="6576280" y="2516691"/>
                </a:lnTo>
                <a:lnTo>
                  <a:pt x="6575108" y="2519093"/>
                </a:lnTo>
                <a:lnTo>
                  <a:pt x="6573936" y="2520693"/>
                </a:lnTo>
                <a:lnTo>
                  <a:pt x="6573545" y="2521094"/>
                </a:lnTo>
                <a:lnTo>
                  <a:pt x="6574326" y="2523097"/>
                </a:lnTo>
                <a:lnTo>
                  <a:pt x="6575890" y="2525499"/>
                </a:lnTo>
                <a:lnTo>
                  <a:pt x="6577062" y="2528702"/>
                </a:lnTo>
                <a:lnTo>
                  <a:pt x="6579016" y="2531105"/>
                </a:lnTo>
                <a:lnTo>
                  <a:pt x="6579797" y="2534708"/>
                </a:lnTo>
                <a:lnTo>
                  <a:pt x="6580188" y="2535909"/>
                </a:lnTo>
                <a:lnTo>
                  <a:pt x="6580188" y="2537510"/>
                </a:lnTo>
                <a:lnTo>
                  <a:pt x="6579797" y="2539111"/>
                </a:lnTo>
                <a:lnTo>
                  <a:pt x="6579016" y="2540712"/>
                </a:lnTo>
                <a:lnTo>
                  <a:pt x="6578234" y="2542313"/>
                </a:lnTo>
                <a:lnTo>
                  <a:pt x="6576280" y="2544715"/>
                </a:lnTo>
                <a:lnTo>
                  <a:pt x="6575108" y="2545916"/>
                </a:lnTo>
                <a:lnTo>
                  <a:pt x="6573154" y="2547117"/>
                </a:lnTo>
                <a:lnTo>
                  <a:pt x="6571200" y="2548318"/>
                </a:lnTo>
                <a:lnTo>
                  <a:pt x="6569246" y="2549119"/>
                </a:lnTo>
                <a:lnTo>
                  <a:pt x="6566511" y="2549519"/>
                </a:lnTo>
                <a:lnTo>
                  <a:pt x="6564557" y="2549519"/>
                </a:lnTo>
                <a:lnTo>
                  <a:pt x="6559086" y="2549119"/>
                </a:lnTo>
                <a:lnTo>
                  <a:pt x="6554006" y="2547918"/>
                </a:lnTo>
                <a:lnTo>
                  <a:pt x="6548926" y="2546316"/>
                </a:lnTo>
                <a:lnTo>
                  <a:pt x="6543456" y="2543915"/>
                </a:lnTo>
                <a:lnTo>
                  <a:pt x="6539157" y="2540311"/>
                </a:lnTo>
                <a:lnTo>
                  <a:pt x="6535640" y="2536709"/>
                </a:lnTo>
                <a:lnTo>
                  <a:pt x="6532123" y="2532306"/>
                </a:lnTo>
                <a:lnTo>
                  <a:pt x="6530951" y="2530304"/>
                </a:lnTo>
                <a:lnTo>
                  <a:pt x="6530170" y="2528303"/>
                </a:lnTo>
                <a:lnTo>
                  <a:pt x="6529779" y="2525499"/>
                </a:lnTo>
                <a:lnTo>
                  <a:pt x="6529388" y="2523097"/>
                </a:lnTo>
                <a:lnTo>
                  <a:pt x="6529388" y="2521094"/>
                </a:lnTo>
                <a:lnTo>
                  <a:pt x="6530170" y="2518692"/>
                </a:lnTo>
                <a:lnTo>
                  <a:pt x="6530951" y="2515890"/>
                </a:lnTo>
                <a:lnTo>
                  <a:pt x="6532123" y="2513489"/>
                </a:lnTo>
                <a:lnTo>
                  <a:pt x="6534077" y="2511087"/>
                </a:lnTo>
                <a:lnTo>
                  <a:pt x="6536422" y="2509086"/>
                </a:lnTo>
                <a:lnTo>
                  <a:pt x="6539157" y="2506283"/>
                </a:lnTo>
                <a:lnTo>
                  <a:pt x="6542283" y="2503881"/>
                </a:lnTo>
                <a:close/>
                <a:moveTo>
                  <a:pt x="6884988" y="2493955"/>
                </a:moveTo>
                <a:lnTo>
                  <a:pt x="6887766" y="2493955"/>
                </a:lnTo>
                <a:lnTo>
                  <a:pt x="6890147" y="2493955"/>
                </a:lnTo>
                <a:lnTo>
                  <a:pt x="6892529" y="2494736"/>
                </a:lnTo>
                <a:lnTo>
                  <a:pt x="6894116" y="2495907"/>
                </a:lnTo>
                <a:lnTo>
                  <a:pt x="6896497" y="2497079"/>
                </a:lnTo>
                <a:lnTo>
                  <a:pt x="6897688" y="2498250"/>
                </a:lnTo>
                <a:lnTo>
                  <a:pt x="6898879" y="2500592"/>
                </a:lnTo>
                <a:lnTo>
                  <a:pt x="6900069" y="2502153"/>
                </a:lnTo>
                <a:lnTo>
                  <a:pt x="6900466" y="2504496"/>
                </a:lnTo>
                <a:lnTo>
                  <a:pt x="6900863" y="2506448"/>
                </a:lnTo>
                <a:lnTo>
                  <a:pt x="6900863" y="2508399"/>
                </a:lnTo>
                <a:lnTo>
                  <a:pt x="6900466" y="2511131"/>
                </a:lnTo>
                <a:lnTo>
                  <a:pt x="6900069" y="2513085"/>
                </a:lnTo>
                <a:lnTo>
                  <a:pt x="6899275" y="2515033"/>
                </a:lnTo>
                <a:lnTo>
                  <a:pt x="6897688" y="2517767"/>
                </a:lnTo>
                <a:lnTo>
                  <a:pt x="6893719" y="2516207"/>
                </a:lnTo>
                <a:lnTo>
                  <a:pt x="6890544" y="2515033"/>
                </a:lnTo>
                <a:lnTo>
                  <a:pt x="6888163" y="2513085"/>
                </a:lnTo>
                <a:lnTo>
                  <a:pt x="6885385" y="2510743"/>
                </a:lnTo>
                <a:lnTo>
                  <a:pt x="6883797" y="2507228"/>
                </a:lnTo>
                <a:lnTo>
                  <a:pt x="6882607" y="2503715"/>
                </a:lnTo>
                <a:lnTo>
                  <a:pt x="6881813" y="2499421"/>
                </a:lnTo>
                <a:lnTo>
                  <a:pt x="6882210" y="2494345"/>
                </a:lnTo>
                <a:close/>
                <a:moveTo>
                  <a:pt x="7001027" y="2457440"/>
                </a:moveTo>
                <a:lnTo>
                  <a:pt x="7001832" y="2461384"/>
                </a:lnTo>
                <a:lnTo>
                  <a:pt x="7003441" y="2464540"/>
                </a:lnTo>
                <a:lnTo>
                  <a:pt x="7005050" y="2468090"/>
                </a:lnTo>
                <a:lnTo>
                  <a:pt x="7007464" y="2471641"/>
                </a:lnTo>
                <a:lnTo>
                  <a:pt x="7012694" y="2478346"/>
                </a:lnTo>
                <a:lnTo>
                  <a:pt x="7018729" y="2485052"/>
                </a:lnTo>
                <a:lnTo>
                  <a:pt x="7024764" y="2492152"/>
                </a:lnTo>
                <a:lnTo>
                  <a:pt x="7030396" y="2499648"/>
                </a:lnTo>
                <a:lnTo>
                  <a:pt x="7033212" y="2503986"/>
                </a:lnTo>
                <a:lnTo>
                  <a:pt x="7035626" y="2507931"/>
                </a:lnTo>
                <a:lnTo>
                  <a:pt x="7037638" y="2512664"/>
                </a:lnTo>
                <a:lnTo>
                  <a:pt x="7039247" y="2517790"/>
                </a:lnTo>
                <a:lnTo>
                  <a:pt x="7041258" y="2524499"/>
                </a:lnTo>
                <a:lnTo>
                  <a:pt x="7042063" y="2531993"/>
                </a:lnTo>
                <a:lnTo>
                  <a:pt x="7042868" y="2547376"/>
                </a:lnTo>
                <a:lnTo>
                  <a:pt x="7043270" y="2554869"/>
                </a:lnTo>
                <a:lnTo>
                  <a:pt x="7044075" y="2562363"/>
                </a:lnTo>
                <a:lnTo>
                  <a:pt x="7046086" y="2569857"/>
                </a:lnTo>
                <a:lnTo>
                  <a:pt x="7047293" y="2573407"/>
                </a:lnTo>
                <a:lnTo>
                  <a:pt x="7048500" y="2577351"/>
                </a:lnTo>
                <a:lnTo>
                  <a:pt x="7046086" y="2579718"/>
                </a:lnTo>
                <a:lnTo>
                  <a:pt x="7042868" y="2581690"/>
                </a:lnTo>
                <a:lnTo>
                  <a:pt x="7039247" y="2583267"/>
                </a:lnTo>
                <a:lnTo>
                  <a:pt x="7035626" y="2584451"/>
                </a:lnTo>
                <a:lnTo>
                  <a:pt x="7031201" y="2585634"/>
                </a:lnTo>
                <a:lnTo>
                  <a:pt x="7026775" y="2586028"/>
                </a:lnTo>
                <a:lnTo>
                  <a:pt x="7021947" y="2586028"/>
                </a:lnTo>
                <a:lnTo>
                  <a:pt x="7017120" y="2586028"/>
                </a:lnTo>
                <a:lnTo>
                  <a:pt x="7011890" y="2585240"/>
                </a:lnTo>
                <a:lnTo>
                  <a:pt x="7006660" y="2584057"/>
                </a:lnTo>
                <a:lnTo>
                  <a:pt x="7001430" y="2582873"/>
                </a:lnTo>
                <a:lnTo>
                  <a:pt x="6995797" y="2580901"/>
                </a:lnTo>
                <a:lnTo>
                  <a:pt x="6990969" y="2578929"/>
                </a:lnTo>
                <a:lnTo>
                  <a:pt x="6985739" y="2576563"/>
                </a:lnTo>
                <a:lnTo>
                  <a:pt x="6980912" y="2573801"/>
                </a:lnTo>
                <a:lnTo>
                  <a:pt x="6975682" y="2570646"/>
                </a:lnTo>
                <a:lnTo>
                  <a:pt x="6972463" y="2567491"/>
                </a:lnTo>
                <a:lnTo>
                  <a:pt x="6966831" y="2562363"/>
                </a:lnTo>
                <a:lnTo>
                  <a:pt x="6952348" y="2547770"/>
                </a:lnTo>
                <a:lnTo>
                  <a:pt x="6939474" y="2534755"/>
                </a:lnTo>
                <a:lnTo>
                  <a:pt x="6935048" y="2530811"/>
                </a:lnTo>
                <a:lnTo>
                  <a:pt x="6934243" y="2530415"/>
                </a:lnTo>
                <a:lnTo>
                  <a:pt x="6934243" y="2530811"/>
                </a:lnTo>
                <a:lnTo>
                  <a:pt x="6933037" y="2527260"/>
                </a:lnTo>
                <a:lnTo>
                  <a:pt x="6932232" y="2523314"/>
                </a:lnTo>
                <a:lnTo>
                  <a:pt x="6931427" y="2518973"/>
                </a:lnTo>
                <a:lnTo>
                  <a:pt x="6931025" y="2514635"/>
                </a:lnTo>
                <a:lnTo>
                  <a:pt x="6931025" y="2506353"/>
                </a:lnTo>
                <a:lnTo>
                  <a:pt x="6931025" y="2500831"/>
                </a:lnTo>
                <a:lnTo>
                  <a:pt x="6932232" y="2495704"/>
                </a:lnTo>
                <a:lnTo>
                  <a:pt x="6933439" y="2490575"/>
                </a:lnTo>
                <a:lnTo>
                  <a:pt x="6935450" y="2486630"/>
                </a:lnTo>
                <a:lnTo>
                  <a:pt x="6938267" y="2482291"/>
                </a:lnTo>
                <a:lnTo>
                  <a:pt x="6941485" y="2478740"/>
                </a:lnTo>
                <a:lnTo>
                  <a:pt x="6944704" y="2475586"/>
                </a:lnTo>
                <a:lnTo>
                  <a:pt x="6949129" y="2472034"/>
                </a:lnTo>
                <a:lnTo>
                  <a:pt x="6953554" y="2469668"/>
                </a:lnTo>
                <a:lnTo>
                  <a:pt x="6958382" y="2467301"/>
                </a:lnTo>
                <a:lnTo>
                  <a:pt x="6963612" y="2464935"/>
                </a:lnTo>
                <a:lnTo>
                  <a:pt x="6969245" y="2462962"/>
                </a:lnTo>
                <a:lnTo>
                  <a:pt x="6975279" y="2461384"/>
                </a:lnTo>
                <a:lnTo>
                  <a:pt x="6981314" y="2460201"/>
                </a:lnTo>
                <a:lnTo>
                  <a:pt x="6987349" y="2459018"/>
                </a:lnTo>
                <a:lnTo>
                  <a:pt x="6994188" y="2458229"/>
                </a:lnTo>
                <a:close/>
                <a:moveTo>
                  <a:pt x="6702155" y="2452677"/>
                </a:moveTo>
                <a:lnTo>
                  <a:pt x="6706891" y="2452677"/>
                </a:lnTo>
                <a:lnTo>
                  <a:pt x="6710838" y="2453081"/>
                </a:lnTo>
                <a:lnTo>
                  <a:pt x="6715574" y="2453886"/>
                </a:lnTo>
                <a:lnTo>
                  <a:pt x="6719915" y="2455094"/>
                </a:lnTo>
                <a:lnTo>
                  <a:pt x="6724256" y="2456704"/>
                </a:lnTo>
                <a:lnTo>
                  <a:pt x="6724651" y="2461133"/>
                </a:lnTo>
                <a:lnTo>
                  <a:pt x="6724651" y="2465161"/>
                </a:lnTo>
                <a:lnTo>
                  <a:pt x="6723862" y="2469589"/>
                </a:lnTo>
                <a:lnTo>
                  <a:pt x="6721888" y="2473213"/>
                </a:lnTo>
                <a:lnTo>
                  <a:pt x="6719915" y="2476837"/>
                </a:lnTo>
                <a:lnTo>
                  <a:pt x="6717547" y="2479655"/>
                </a:lnTo>
                <a:lnTo>
                  <a:pt x="6714785" y="2482071"/>
                </a:lnTo>
                <a:lnTo>
                  <a:pt x="6711627" y="2484084"/>
                </a:lnTo>
                <a:lnTo>
                  <a:pt x="6709654" y="2484487"/>
                </a:lnTo>
                <a:lnTo>
                  <a:pt x="6707286" y="2484084"/>
                </a:lnTo>
                <a:lnTo>
                  <a:pt x="6700971" y="2481266"/>
                </a:lnTo>
                <a:lnTo>
                  <a:pt x="6694657" y="2478448"/>
                </a:lnTo>
                <a:lnTo>
                  <a:pt x="6691894" y="2477642"/>
                </a:lnTo>
                <a:lnTo>
                  <a:pt x="6689921" y="2477239"/>
                </a:lnTo>
                <a:lnTo>
                  <a:pt x="6686764" y="2477642"/>
                </a:lnTo>
                <a:lnTo>
                  <a:pt x="6684790" y="2478448"/>
                </a:lnTo>
                <a:lnTo>
                  <a:pt x="6682817" y="2479655"/>
                </a:lnTo>
                <a:lnTo>
                  <a:pt x="6680844" y="2481266"/>
                </a:lnTo>
                <a:lnTo>
                  <a:pt x="6676503" y="2484889"/>
                </a:lnTo>
                <a:lnTo>
                  <a:pt x="6674135" y="2486098"/>
                </a:lnTo>
                <a:lnTo>
                  <a:pt x="6670977" y="2487306"/>
                </a:lnTo>
                <a:lnTo>
                  <a:pt x="6669004" y="2487708"/>
                </a:lnTo>
                <a:lnTo>
                  <a:pt x="6667425" y="2488111"/>
                </a:lnTo>
                <a:lnTo>
                  <a:pt x="6663479" y="2487708"/>
                </a:lnTo>
                <a:lnTo>
                  <a:pt x="6659138" y="2487306"/>
                </a:lnTo>
                <a:lnTo>
                  <a:pt x="6657164" y="2487306"/>
                </a:lnTo>
                <a:lnTo>
                  <a:pt x="6655586" y="2487306"/>
                </a:lnTo>
                <a:lnTo>
                  <a:pt x="6649271" y="2488916"/>
                </a:lnTo>
                <a:lnTo>
                  <a:pt x="6642957" y="2490930"/>
                </a:lnTo>
                <a:lnTo>
                  <a:pt x="6636642" y="2493346"/>
                </a:lnTo>
                <a:lnTo>
                  <a:pt x="6630722" y="2496164"/>
                </a:lnTo>
                <a:lnTo>
                  <a:pt x="6618093" y="2501801"/>
                </a:lnTo>
                <a:lnTo>
                  <a:pt x="6612568" y="2504217"/>
                </a:lnTo>
                <a:lnTo>
                  <a:pt x="6607043" y="2506230"/>
                </a:lnTo>
                <a:lnTo>
                  <a:pt x="6601912" y="2507439"/>
                </a:lnTo>
                <a:lnTo>
                  <a:pt x="6597176" y="2508243"/>
                </a:lnTo>
                <a:lnTo>
                  <a:pt x="6594808" y="2508243"/>
                </a:lnTo>
                <a:lnTo>
                  <a:pt x="6593229" y="2507841"/>
                </a:lnTo>
                <a:lnTo>
                  <a:pt x="6591256" y="2507439"/>
                </a:lnTo>
                <a:lnTo>
                  <a:pt x="6589678" y="2506632"/>
                </a:lnTo>
                <a:lnTo>
                  <a:pt x="6588494" y="2505827"/>
                </a:lnTo>
                <a:lnTo>
                  <a:pt x="6587310" y="2504217"/>
                </a:lnTo>
                <a:lnTo>
                  <a:pt x="6585731" y="2502607"/>
                </a:lnTo>
                <a:lnTo>
                  <a:pt x="6584942" y="2500593"/>
                </a:lnTo>
                <a:lnTo>
                  <a:pt x="6584152" y="2497775"/>
                </a:lnTo>
                <a:lnTo>
                  <a:pt x="6583758" y="2494956"/>
                </a:lnTo>
                <a:lnTo>
                  <a:pt x="6583363" y="2490930"/>
                </a:lnTo>
                <a:lnTo>
                  <a:pt x="6583363" y="2487306"/>
                </a:lnTo>
                <a:lnTo>
                  <a:pt x="6590072" y="2488513"/>
                </a:lnTo>
                <a:lnTo>
                  <a:pt x="6595992" y="2488916"/>
                </a:lnTo>
                <a:lnTo>
                  <a:pt x="6601123" y="2488916"/>
                </a:lnTo>
                <a:lnTo>
                  <a:pt x="6606253" y="2488111"/>
                </a:lnTo>
                <a:lnTo>
                  <a:pt x="6610594" y="2487306"/>
                </a:lnTo>
                <a:lnTo>
                  <a:pt x="6615330" y="2486500"/>
                </a:lnTo>
                <a:lnTo>
                  <a:pt x="6624013" y="2483682"/>
                </a:lnTo>
                <a:lnTo>
                  <a:pt x="6632301" y="2480863"/>
                </a:lnTo>
                <a:lnTo>
                  <a:pt x="6636247" y="2479252"/>
                </a:lnTo>
                <a:lnTo>
                  <a:pt x="6640983" y="2478448"/>
                </a:lnTo>
                <a:lnTo>
                  <a:pt x="6645324" y="2477642"/>
                </a:lnTo>
                <a:lnTo>
                  <a:pt x="6650455" y="2476837"/>
                </a:lnTo>
                <a:lnTo>
                  <a:pt x="6655980" y="2476837"/>
                </a:lnTo>
                <a:lnTo>
                  <a:pt x="6661506" y="2477239"/>
                </a:lnTo>
                <a:lnTo>
                  <a:pt x="6663873" y="2473213"/>
                </a:lnTo>
                <a:lnTo>
                  <a:pt x="6666241" y="2469991"/>
                </a:lnTo>
                <a:lnTo>
                  <a:pt x="6669004" y="2466772"/>
                </a:lnTo>
                <a:lnTo>
                  <a:pt x="6672556" y="2463550"/>
                </a:lnTo>
                <a:lnTo>
                  <a:pt x="6676108" y="2461133"/>
                </a:lnTo>
                <a:lnTo>
                  <a:pt x="6680449" y="2458718"/>
                </a:lnTo>
                <a:lnTo>
                  <a:pt x="6684396" y="2456704"/>
                </a:lnTo>
                <a:lnTo>
                  <a:pt x="6688342" y="2455094"/>
                </a:lnTo>
                <a:lnTo>
                  <a:pt x="6693078" y="2453886"/>
                </a:lnTo>
                <a:lnTo>
                  <a:pt x="6697025" y="2453081"/>
                </a:lnTo>
                <a:close/>
                <a:moveTo>
                  <a:pt x="6840538" y="2441564"/>
                </a:moveTo>
                <a:lnTo>
                  <a:pt x="6839791" y="2446724"/>
                </a:lnTo>
                <a:lnTo>
                  <a:pt x="6838670" y="2450693"/>
                </a:lnTo>
                <a:lnTo>
                  <a:pt x="6837550" y="2453472"/>
                </a:lnTo>
                <a:lnTo>
                  <a:pt x="6836056" y="2455059"/>
                </a:lnTo>
                <a:lnTo>
                  <a:pt x="6833814" y="2455853"/>
                </a:lnTo>
                <a:lnTo>
                  <a:pt x="6832320" y="2455853"/>
                </a:lnTo>
                <a:lnTo>
                  <a:pt x="6830453" y="2455059"/>
                </a:lnTo>
                <a:lnTo>
                  <a:pt x="6829332" y="2454265"/>
                </a:lnTo>
                <a:lnTo>
                  <a:pt x="6828212" y="2452677"/>
                </a:lnTo>
                <a:lnTo>
                  <a:pt x="6827838" y="2450693"/>
                </a:lnTo>
                <a:lnTo>
                  <a:pt x="6827838" y="2448311"/>
                </a:lnTo>
                <a:lnTo>
                  <a:pt x="6828585" y="2446724"/>
                </a:lnTo>
                <a:lnTo>
                  <a:pt x="6829706" y="2444740"/>
                </a:lnTo>
                <a:lnTo>
                  <a:pt x="6832320" y="2443151"/>
                </a:lnTo>
                <a:lnTo>
                  <a:pt x="6836056" y="2441961"/>
                </a:lnTo>
                <a:close/>
                <a:moveTo>
                  <a:pt x="6735618" y="2439977"/>
                </a:moveTo>
                <a:lnTo>
                  <a:pt x="6737158" y="2440374"/>
                </a:lnTo>
                <a:lnTo>
                  <a:pt x="6738697" y="2441168"/>
                </a:lnTo>
                <a:lnTo>
                  <a:pt x="6740236" y="2441961"/>
                </a:lnTo>
                <a:lnTo>
                  <a:pt x="6741391" y="2442755"/>
                </a:lnTo>
                <a:lnTo>
                  <a:pt x="6742161" y="2443946"/>
                </a:lnTo>
                <a:lnTo>
                  <a:pt x="6742930" y="2445534"/>
                </a:lnTo>
                <a:lnTo>
                  <a:pt x="6743700" y="2448311"/>
                </a:lnTo>
                <a:lnTo>
                  <a:pt x="6743315" y="2451884"/>
                </a:lnTo>
                <a:lnTo>
                  <a:pt x="6742545" y="2454663"/>
                </a:lnTo>
                <a:lnTo>
                  <a:pt x="6741776" y="2456250"/>
                </a:lnTo>
                <a:lnTo>
                  <a:pt x="6740236" y="2457441"/>
                </a:lnTo>
                <a:lnTo>
                  <a:pt x="6736773" y="2455060"/>
                </a:lnTo>
                <a:lnTo>
                  <a:pt x="6735233" y="2453869"/>
                </a:lnTo>
                <a:lnTo>
                  <a:pt x="6733694" y="2452281"/>
                </a:lnTo>
                <a:lnTo>
                  <a:pt x="6732155" y="2450297"/>
                </a:lnTo>
                <a:lnTo>
                  <a:pt x="6731385" y="2447518"/>
                </a:lnTo>
                <a:lnTo>
                  <a:pt x="6731000" y="2444344"/>
                </a:lnTo>
                <a:lnTo>
                  <a:pt x="6731385" y="2441168"/>
                </a:lnTo>
                <a:lnTo>
                  <a:pt x="6733694" y="2440374"/>
                </a:lnTo>
                <a:close/>
                <a:moveTo>
                  <a:pt x="806390" y="2403461"/>
                </a:moveTo>
                <a:lnTo>
                  <a:pt x="809326" y="2403859"/>
                </a:lnTo>
                <a:lnTo>
                  <a:pt x="811842" y="2404654"/>
                </a:lnTo>
                <a:lnTo>
                  <a:pt x="813938" y="2405447"/>
                </a:lnTo>
                <a:lnTo>
                  <a:pt x="815615" y="2407034"/>
                </a:lnTo>
                <a:lnTo>
                  <a:pt x="817712" y="2408622"/>
                </a:lnTo>
                <a:lnTo>
                  <a:pt x="819390" y="2410209"/>
                </a:lnTo>
                <a:lnTo>
                  <a:pt x="820648" y="2412194"/>
                </a:lnTo>
                <a:lnTo>
                  <a:pt x="821487" y="2414179"/>
                </a:lnTo>
                <a:lnTo>
                  <a:pt x="821906" y="2416559"/>
                </a:lnTo>
                <a:lnTo>
                  <a:pt x="822325" y="2418545"/>
                </a:lnTo>
                <a:lnTo>
                  <a:pt x="822325" y="2420529"/>
                </a:lnTo>
                <a:lnTo>
                  <a:pt x="821906" y="2422513"/>
                </a:lnTo>
                <a:lnTo>
                  <a:pt x="821067" y="2424895"/>
                </a:lnTo>
                <a:lnTo>
                  <a:pt x="820229" y="2426879"/>
                </a:lnTo>
                <a:lnTo>
                  <a:pt x="818551" y="2428864"/>
                </a:lnTo>
                <a:lnTo>
                  <a:pt x="816454" y="2430451"/>
                </a:lnTo>
                <a:lnTo>
                  <a:pt x="813938" y="2428070"/>
                </a:lnTo>
                <a:lnTo>
                  <a:pt x="811842" y="2426482"/>
                </a:lnTo>
                <a:lnTo>
                  <a:pt x="806390" y="2424102"/>
                </a:lnTo>
                <a:lnTo>
                  <a:pt x="804294" y="2422117"/>
                </a:lnTo>
                <a:lnTo>
                  <a:pt x="803036" y="2421323"/>
                </a:lnTo>
                <a:lnTo>
                  <a:pt x="802197" y="2419735"/>
                </a:lnTo>
                <a:lnTo>
                  <a:pt x="801359" y="2418147"/>
                </a:lnTo>
                <a:lnTo>
                  <a:pt x="800939" y="2416163"/>
                </a:lnTo>
                <a:lnTo>
                  <a:pt x="800100" y="2410606"/>
                </a:lnTo>
                <a:lnTo>
                  <a:pt x="802197" y="2409415"/>
                </a:lnTo>
                <a:lnTo>
                  <a:pt x="803875" y="2408225"/>
                </a:lnTo>
                <a:lnTo>
                  <a:pt x="805552" y="2405843"/>
                </a:lnTo>
                <a:close/>
                <a:moveTo>
                  <a:pt x="6306345" y="2387586"/>
                </a:moveTo>
                <a:lnTo>
                  <a:pt x="6309198" y="2387586"/>
                </a:lnTo>
                <a:lnTo>
                  <a:pt x="6311643" y="2387955"/>
                </a:lnTo>
                <a:lnTo>
                  <a:pt x="6314497" y="2388693"/>
                </a:lnTo>
                <a:lnTo>
                  <a:pt x="6316535" y="2389433"/>
                </a:lnTo>
                <a:lnTo>
                  <a:pt x="6318573" y="2391278"/>
                </a:lnTo>
                <a:lnTo>
                  <a:pt x="6319796" y="2392755"/>
                </a:lnTo>
                <a:lnTo>
                  <a:pt x="6321018" y="2394601"/>
                </a:lnTo>
                <a:lnTo>
                  <a:pt x="6321426" y="2397185"/>
                </a:lnTo>
                <a:lnTo>
                  <a:pt x="6321018" y="2400509"/>
                </a:lnTo>
                <a:lnTo>
                  <a:pt x="6320203" y="2403461"/>
                </a:lnTo>
                <a:lnTo>
                  <a:pt x="6316127" y="2401985"/>
                </a:lnTo>
                <a:lnTo>
                  <a:pt x="6312051" y="2401247"/>
                </a:lnTo>
                <a:lnTo>
                  <a:pt x="6308790" y="2401247"/>
                </a:lnTo>
                <a:lnTo>
                  <a:pt x="6305122" y="2401616"/>
                </a:lnTo>
                <a:lnTo>
                  <a:pt x="6301861" y="2401616"/>
                </a:lnTo>
                <a:lnTo>
                  <a:pt x="6298600" y="2401985"/>
                </a:lnTo>
                <a:lnTo>
                  <a:pt x="6294931" y="2401616"/>
                </a:lnTo>
                <a:lnTo>
                  <a:pt x="6291263" y="2400509"/>
                </a:lnTo>
                <a:lnTo>
                  <a:pt x="6291263" y="2391278"/>
                </a:lnTo>
                <a:lnTo>
                  <a:pt x="6293301" y="2390540"/>
                </a:lnTo>
                <a:lnTo>
                  <a:pt x="6295339" y="2389433"/>
                </a:lnTo>
                <a:lnTo>
                  <a:pt x="6300638" y="2387955"/>
                </a:lnTo>
                <a:close/>
                <a:moveTo>
                  <a:pt x="6847897" y="2373298"/>
                </a:moveTo>
                <a:lnTo>
                  <a:pt x="6855805" y="2373701"/>
                </a:lnTo>
                <a:lnTo>
                  <a:pt x="6862130" y="2374907"/>
                </a:lnTo>
                <a:lnTo>
                  <a:pt x="6866479" y="2376112"/>
                </a:lnTo>
                <a:lnTo>
                  <a:pt x="6871223" y="2377319"/>
                </a:lnTo>
                <a:lnTo>
                  <a:pt x="6875177" y="2378927"/>
                </a:lnTo>
                <a:lnTo>
                  <a:pt x="6880317" y="2379731"/>
                </a:lnTo>
                <a:lnTo>
                  <a:pt x="6886642" y="2380133"/>
                </a:lnTo>
                <a:lnTo>
                  <a:pt x="6894549" y="2379731"/>
                </a:lnTo>
                <a:lnTo>
                  <a:pt x="6896922" y="2383752"/>
                </a:lnTo>
                <a:lnTo>
                  <a:pt x="6898503" y="2387772"/>
                </a:lnTo>
                <a:lnTo>
                  <a:pt x="6899689" y="2392195"/>
                </a:lnTo>
                <a:lnTo>
                  <a:pt x="6900875" y="2397019"/>
                </a:lnTo>
                <a:lnTo>
                  <a:pt x="6902457" y="2407071"/>
                </a:lnTo>
                <a:lnTo>
                  <a:pt x="6904038" y="2417525"/>
                </a:lnTo>
                <a:lnTo>
                  <a:pt x="6900084" y="2417525"/>
                </a:lnTo>
                <a:lnTo>
                  <a:pt x="6896131" y="2417927"/>
                </a:lnTo>
                <a:lnTo>
                  <a:pt x="6892177" y="2419132"/>
                </a:lnTo>
                <a:lnTo>
                  <a:pt x="6888619" y="2420338"/>
                </a:lnTo>
                <a:lnTo>
                  <a:pt x="6881503" y="2423958"/>
                </a:lnTo>
                <a:lnTo>
                  <a:pt x="6873991" y="2427576"/>
                </a:lnTo>
                <a:lnTo>
                  <a:pt x="6866479" y="2430793"/>
                </a:lnTo>
                <a:lnTo>
                  <a:pt x="6862526" y="2432803"/>
                </a:lnTo>
                <a:lnTo>
                  <a:pt x="6858177" y="2434008"/>
                </a:lnTo>
                <a:lnTo>
                  <a:pt x="6853828" y="2434812"/>
                </a:lnTo>
                <a:lnTo>
                  <a:pt x="6849083" y="2435215"/>
                </a:lnTo>
                <a:lnTo>
                  <a:pt x="6843548" y="2434812"/>
                </a:lnTo>
                <a:lnTo>
                  <a:pt x="6838409" y="2434411"/>
                </a:lnTo>
                <a:lnTo>
                  <a:pt x="6838013" y="2431596"/>
                </a:lnTo>
                <a:lnTo>
                  <a:pt x="6836827" y="2429988"/>
                </a:lnTo>
                <a:lnTo>
                  <a:pt x="6834455" y="2426369"/>
                </a:lnTo>
                <a:lnTo>
                  <a:pt x="6833269" y="2424761"/>
                </a:lnTo>
                <a:lnTo>
                  <a:pt x="6832479" y="2422349"/>
                </a:lnTo>
                <a:lnTo>
                  <a:pt x="6832083" y="2419937"/>
                </a:lnTo>
                <a:lnTo>
                  <a:pt x="6832083" y="2417525"/>
                </a:lnTo>
                <a:lnTo>
                  <a:pt x="6829711" y="2417123"/>
                </a:lnTo>
                <a:lnTo>
                  <a:pt x="6827339" y="2417123"/>
                </a:lnTo>
                <a:lnTo>
                  <a:pt x="6824571" y="2417123"/>
                </a:lnTo>
                <a:lnTo>
                  <a:pt x="6822595" y="2417525"/>
                </a:lnTo>
                <a:lnTo>
                  <a:pt x="6818641" y="2419132"/>
                </a:lnTo>
                <a:lnTo>
                  <a:pt x="6814687" y="2420741"/>
                </a:lnTo>
                <a:lnTo>
                  <a:pt x="6811129" y="2422349"/>
                </a:lnTo>
                <a:lnTo>
                  <a:pt x="6809152" y="2422751"/>
                </a:lnTo>
                <a:lnTo>
                  <a:pt x="6807571" y="2423154"/>
                </a:lnTo>
                <a:lnTo>
                  <a:pt x="6805990" y="2423154"/>
                </a:lnTo>
                <a:lnTo>
                  <a:pt x="6804408" y="2422751"/>
                </a:lnTo>
                <a:lnTo>
                  <a:pt x="6802827" y="2421947"/>
                </a:lnTo>
                <a:lnTo>
                  <a:pt x="6800850" y="2420741"/>
                </a:lnTo>
                <a:lnTo>
                  <a:pt x="6800850" y="2417927"/>
                </a:lnTo>
                <a:lnTo>
                  <a:pt x="6801641" y="2415916"/>
                </a:lnTo>
                <a:lnTo>
                  <a:pt x="6802431" y="2413906"/>
                </a:lnTo>
                <a:lnTo>
                  <a:pt x="6803222" y="2412700"/>
                </a:lnTo>
                <a:lnTo>
                  <a:pt x="6804408" y="2411896"/>
                </a:lnTo>
                <a:lnTo>
                  <a:pt x="6805990" y="2411493"/>
                </a:lnTo>
                <a:lnTo>
                  <a:pt x="6808757" y="2411092"/>
                </a:lnTo>
                <a:lnTo>
                  <a:pt x="6816269" y="2411493"/>
                </a:lnTo>
                <a:lnTo>
                  <a:pt x="6819827" y="2411493"/>
                </a:lnTo>
                <a:lnTo>
                  <a:pt x="6821409" y="2411092"/>
                </a:lnTo>
                <a:lnTo>
                  <a:pt x="6822595" y="2410689"/>
                </a:lnTo>
                <a:lnTo>
                  <a:pt x="6824967" y="2409081"/>
                </a:lnTo>
                <a:lnTo>
                  <a:pt x="6827339" y="2407473"/>
                </a:lnTo>
                <a:lnTo>
                  <a:pt x="6830897" y="2403050"/>
                </a:lnTo>
                <a:lnTo>
                  <a:pt x="6834060" y="2399030"/>
                </a:lnTo>
                <a:lnTo>
                  <a:pt x="6837223" y="2393804"/>
                </a:lnTo>
                <a:lnTo>
                  <a:pt x="6842362" y="2383350"/>
                </a:lnTo>
                <a:lnTo>
                  <a:pt x="6845130" y="2378124"/>
                </a:lnTo>
                <a:close/>
                <a:moveTo>
                  <a:pt x="6894513" y="2370123"/>
                </a:moveTo>
                <a:lnTo>
                  <a:pt x="6901511" y="2370123"/>
                </a:lnTo>
                <a:lnTo>
                  <a:pt x="6905010" y="2370123"/>
                </a:lnTo>
                <a:lnTo>
                  <a:pt x="6908120" y="2370520"/>
                </a:lnTo>
                <a:lnTo>
                  <a:pt x="6910453" y="2371712"/>
                </a:lnTo>
                <a:lnTo>
                  <a:pt x="6911230" y="2372902"/>
                </a:lnTo>
                <a:lnTo>
                  <a:pt x="6912397" y="2373696"/>
                </a:lnTo>
                <a:lnTo>
                  <a:pt x="6913174" y="2374886"/>
                </a:lnTo>
                <a:lnTo>
                  <a:pt x="6913174" y="2376473"/>
                </a:lnTo>
                <a:lnTo>
                  <a:pt x="6913563" y="2378061"/>
                </a:lnTo>
                <a:lnTo>
                  <a:pt x="6913174" y="2380046"/>
                </a:lnTo>
                <a:lnTo>
                  <a:pt x="6912008" y="2381634"/>
                </a:lnTo>
                <a:lnTo>
                  <a:pt x="6910453" y="2382030"/>
                </a:lnTo>
                <a:lnTo>
                  <a:pt x="6908898" y="2382824"/>
                </a:lnTo>
                <a:lnTo>
                  <a:pt x="6907731" y="2382824"/>
                </a:lnTo>
                <a:lnTo>
                  <a:pt x="6904621" y="2382824"/>
                </a:lnTo>
                <a:lnTo>
                  <a:pt x="6901511" y="2381634"/>
                </a:lnTo>
                <a:lnTo>
                  <a:pt x="6898790" y="2379649"/>
                </a:lnTo>
                <a:lnTo>
                  <a:pt x="6896457" y="2377267"/>
                </a:lnTo>
                <a:lnTo>
                  <a:pt x="6895679" y="2375680"/>
                </a:lnTo>
                <a:lnTo>
                  <a:pt x="6895291" y="2374092"/>
                </a:lnTo>
                <a:lnTo>
                  <a:pt x="6894513" y="2372505"/>
                </a:lnTo>
                <a:close/>
                <a:moveTo>
                  <a:pt x="6140514" y="2293922"/>
                </a:moveTo>
                <a:lnTo>
                  <a:pt x="6147544" y="2295481"/>
                </a:lnTo>
                <a:lnTo>
                  <a:pt x="6152231" y="2297035"/>
                </a:lnTo>
                <a:lnTo>
                  <a:pt x="6156527" y="2298202"/>
                </a:lnTo>
                <a:lnTo>
                  <a:pt x="6160824" y="2300150"/>
                </a:lnTo>
                <a:lnTo>
                  <a:pt x="6164339" y="2302095"/>
                </a:lnTo>
                <a:lnTo>
                  <a:pt x="6165901" y="2303263"/>
                </a:lnTo>
                <a:lnTo>
                  <a:pt x="6167464" y="2304429"/>
                </a:lnTo>
                <a:lnTo>
                  <a:pt x="6168245" y="2305985"/>
                </a:lnTo>
                <a:lnTo>
                  <a:pt x="6168635" y="2307152"/>
                </a:lnTo>
                <a:lnTo>
                  <a:pt x="6169026" y="2311823"/>
                </a:lnTo>
                <a:lnTo>
                  <a:pt x="6169026" y="2315714"/>
                </a:lnTo>
                <a:lnTo>
                  <a:pt x="6167854" y="2318826"/>
                </a:lnTo>
                <a:lnTo>
                  <a:pt x="6165901" y="2321550"/>
                </a:lnTo>
                <a:lnTo>
                  <a:pt x="6163558" y="2323495"/>
                </a:lnTo>
                <a:lnTo>
                  <a:pt x="6160824" y="2325051"/>
                </a:lnTo>
                <a:lnTo>
                  <a:pt x="6157699" y="2326220"/>
                </a:lnTo>
                <a:lnTo>
                  <a:pt x="6154184" y="2327388"/>
                </a:lnTo>
                <a:lnTo>
                  <a:pt x="6146372" y="2328554"/>
                </a:lnTo>
                <a:lnTo>
                  <a:pt x="6137780" y="2329332"/>
                </a:lnTo>
                <a:lnTo>
                  <a:pt x="6129577" y="2331278"/>
                </a:lnTo>
                <a:lnTo>
                  <a:pt x="6126062" y="2332056"/>
                </a:lnTo>
                <a:lnTo>
                  <a:pt x="6122156" y="2333614"/>
                </a:lnTo>
                <a:lnTo>
                  <a:pt x="6120594" y="2330111"/>
                </a:lnTo>
                <a:lnTo>
                  <a:pt x="6119813" y="2326998"/>
                </a:lnTo>
                <a:lnTo>
                  <a:pt x="6119813" y="2324273"/>
                </a:lnTo>
                <a:lnTo>
                  <a:pt x="6120594" y="2321939"/>
                </a:lnTo>
                <a:lnTo>
                  <a:pt x="6122156" y="2319604"/>
                </a:lnTo>
                <a:lnTo>
                  <a:pt x="6123719" y="2318048"/>
                </a:lnTo>
                <a:lnTo>
                  <a:pt x="6128406" y="2314546"/>
                </a:lnTo>
                <a:lnTo>
                  <a:pt x="6133093" y="2310657"/>
                </a:lnTo>
                <a:lnTo>
                  <a:pt x="6135436" y="2308711"/>
                </a:lnTo>
                <a:lnTo>
                  <a:pt x="6137389" y="2306762"/>
                </a:lnTo>
                <a:lnTo>
                  <a:pt x="6138951" y="2303652"/>
                </a:lnTo>
                <a:lnTo>
                  <a:pt x="6140123" y="2300928"/>
                </a:lnTo>
                <a:lnTo>
                  <a:pt x="6140904" y="2297813"/>
                </a:lnTo>
                <a:close/>
                <a:moveTo>
                  <a:pt x="6301791" y="2273289"/>
                </a:moveTo>
                <a:lnTo>
                  <a:pt x="6305690" y="2273713"/>
                </a:lnTo>
                <a:lnTo>
                  <a:pt x="6308809" y="2274551"/>
                </a:lnTo>
                <a:lnTo>
                  <a:pt x="6310759" y="2276241"/>
                </a:lnTo>
                <a:lnTo>
                  <a:pt x="6312708" y="2278760"/>
                </a:lnTo>
                <a:lnTo>
                  <a:pt x="6313488" y="2281288"/>
                </a:lnTo>
                <a:lnTo>
                  <a:pt x="6313488" y="2283816"/>
                </a:lnTo>
                <a:lnTo>
                  <a:pt x="6312708" y="2286345"/>
                </a:lnTo>
                <a:lnTo>
                  <a:pt x="6311149" y="2289291"/>
                </a:lnTo>
                <a:lnTo>
                  <a:pt x="6309199" y="2291393"/>
                </a:lnTo>
                <a:lnTo>
                  <a:pt x="6306859" y="2293080"/>
                </a:lnTo>
                <a:lnTo>
                  <a:pt x="6303740" y="2293922"/>
                </a:lnTo>
                <a:lnTo>
                  <a:pt x="6300231" y="2293922"/>
                </a:lnTo>
                <a:lnTo>
                  <a:pt x="6296332" y="2292660"/>
                </a:lnTo>
                <a:lnTo>
                  <a:pt x="6291263" y="2290553"/>
                </a:lnTo>
                <a:lnTo>
                  <a:pt x="6291263" y="2276241"/>
                </a:lnTo>
                <a:lnTo>
                  <a:pt x="6297112" y="2274131"/>
                </a:lnTo>
                <a:close/>
                <a:moveTo>
                  <a:pt x="7145337" y="2263764"/>
                </a:moveTo>
                <a:lnTo>
                  <a:pt x="7147322" y="2263764"/>
                </a:lnTo>
                <a:lnTo>
                  <a:pt x="7149306" y="2263764"/>
                </a:lnTo>
                <a:lnTo>
                  <a:pt x="7151687" y="2264161"/>
                </a:lnTo>
                <a:lnTo>
                  <a:pt x="7154069" y="2265753"/>
                </a:lnTo>
                <a:lnTo>
                  <a:pt x="7156053" y="2267342"/>
                </a:lnTo>
                <a:lnTo>
                  <a:pt x="7159228" y="2272117"/>
                </a:lnTo>
                <a:lnTo>
                  <a:pt x="7163197" y="2276891"/>
                </a:lnTo>
                <a:lnTo>
                  <a:pt x="7164784" y="2278875"/>
                </a:lnTo>
                <a:lnTo>
                  <a:pt x="7167166" y="2280857"/>
                </a:lnTo>
                <a:lnTo>
                  <a:pt x="7169150" y="2282049"/>
                </a:lnTo>
                <a:lnTo>
                  <a:pt x="7170737" y="2282049"/>
                </a:lnTo>
                <a:lnTo>
                  <a:pt x="7171928" y="2281662"/>
                </a:lnTo>
                <a:lnTo>
                  <a:pt x="7172722" y="2281259"/>
                </a:lnTo>
                <a:lnTo>
                  <a:pt x="7173913" y="2280469"/>
                </a:lnTo>
                <a:lnTo>
                  <a:pt x="7175500" y="2280469"/>
                </a:lnTo>
                <a:lnTo>
                  <a:pt x="7177484" y="2280469"/>
                </a:lnTo>
                <a:lnTo>
                  <a:pt x="7179866" y="2280857"/>
                </a:lnTo>
                <a:lnTo>
                  <a:pt x="7182644" y="2282854"/>
                </a:lnTo>
                <a:lnTo>
                  <a:pt x="7186216" y="2285238"/>
                </a:lnTo>
                <a:lnTo>
                  <a:pt x="7188994" y="2288816"/>
                </a:lnTo>
                <a:lnTo>
                  <a:pt x="7192169" y="2292393"/>
                </a:lnTo>
                <a:lnTo>
                  <a:pt x="7198519" y="2299551"/>
                </a:lnTo>
                <a:lnTo>
                  <a:pt x="7201694" y="2302337"/>
                </a:lnTo>
                <a:lnTo>
                  <a:pt x="7204869" y="2304326"/>
                </a:lnTo>
                <a:lnTo>
                  <a:pt x="7208837" y="2305915"/>
                </a:lnTo>
                <a:lnTo>
                  <a:pt x="7213600" y="2306313"/>
                </a:lnTo>
                <a:lnTo>
                  <a:pt x="7223125" y="2306713"/>
                </a:lnTo>
                <a:lnTo>
                  <a:pt x="7228681" y="2307109"/>
                </a:lnTo>
                <a:lnTo>
                  <a:pt x="7233047" y="2307905"/>
                </a:lnTo>
                <a:lnTo>
                  <a:pt x="7238206" y="2309098"/>
                </a:lnTo>
                <a:lnTo>
                  <a:pt x="7240191" y="2309893"/>
                </a:lnTo>
                <a:lnTo>
                  <a:pt x="7242572" y="2311087"/>
                </a:lnTo>
                <a:lnTo>
                  <a:pt x="7244159" y="2312281"/>
                </a:lnTo>
                <a:lnTo>
                  <a:pt x="7246937" y="2315462"/>
                </a:lnTo>
                <a:lnTo>
                  <a:pt x="7252891" y="2323812"/>
                </a:lnTo>
                <a:lnTo>
                  <a:pt x="7260034" y="2334552"/>
                </a:lnTo>
                <a:lnTo>
                  <a:pt x="7267575" y="2347274"/>
                </a:lnTo>
                <a:lnTo>
                  <a:pt x="7274322" y="2360798"/>
                </a:lnTo>
                <a:lnTo>
                  <a:pt x="7277100" y="2367557"/>
                </a:lnTo>
                <a:lnTo>
                  <a:pt x="7279878" y="2373921"/>
                </a:lnTo>
                <a:lnTo>
                  <a:pt x="7281466" y="2379886"/>
                </a:lnTo>
                <a:lnTo>
                  <a:pt x="7283053" y="2385454"/>
                </a:lnTo>
                <a:lnTo>
                  <a:pt x="7283450" y="2390625"/>
                </a:lnTo>
                <a:lnTo>
                  <a:pt x="7283450" y="2394602"/>
                </a:lnTo>
                <a:lnTo>
                  <a:pt x="7282656" y="2397783"/>
                </a:lnTo>
                <a:lnTo>
                  <a:pt x="7281863" y="2400965"/>
                </a:lnTo>
                <a:lnTo>
                  <a:pt x="7280672" y="2403351"/>
                </a:lnTo>
                <a:lnTo>
                  <a:pt x="7278687" y="2404943"/>
                </a:lnTo>
                <a:lnTo>
                  <a:pt x="7277100" y="2406532"/>
                </a:lnTo>
                <a:lnTo>
                  <a:pt x="7275513" y="2408522"/>
                </a:lnTo>
                <a:lnTo>
                  <a:pt x="7271147" y="2411704"/>
                </a:lnTo>
                <a:lnTo>
                  <a:pt x="7268369" y="2412897"/>
                </a:lnTo>
                <a:lnTo>
                  <a:pt x="7266384" y="2413691"/>
                </a:lnTo>
                <a:lnTo>
                  <a:pt x="7261225" y="2414486"/>
                </a:lnTo>
                <a:lnTo>
                  <a:pt x="7256859" y="2415680"/>
                </a:lnTo>
                <a:lnTo>
                  <a:pt x="7254478" y="2416873"/>
                </a:lnTo>
                <a:lnTo>
                  <a:pt x="7251700" y="2418465"/>
                </a:lnTo>
                <a:lnTo>
                  <a:pt x="7249716" y="2420055"/>
                </a:lnTo>
                <a:lnTo>
                  <a:pt x="7247334" y="2422044"/>
                </a:lnTo>
                <a:lnTo>
                  <a:pt x="7242572" y="2427214"/>
                </a:lnTo>
                <a:lnTo>
                  <a:pt x="7233841" y="2437952"/>
                </a:lnTo>
                <a:lnTo>
                  <a:pt x="7229475" y="2443520"/>
                </a:lnTo>
                <a:lnTo>
                  <a:pt x="7224713" y="2447895"/>
                </a:lnTo>
                <a:lnTo>
                  <a:pt x="7222331" y="2450679"/>
                </a:lnTo>
                <a:lnTo>
                  <a:pt x="7219950" y="2452270"/>
                </a:lnTo>
                <a:lnTo>
                  <a:pt x="7217172" y="2453861"/>
                </a:lnTo>
                <a:lnTo>
                  <a:pt x="7214394" y="2455053"/>
                </a:lnTo>
                <a:lnTo>
                  <a:pt x="7210425" y="2456247"/>
                </a:lnTo>
                <a:lnTo>
                  <a:pt x="7206456" y="2457042"/>
                </a:lnTo>
                <a:lnTo>
                  <a:pt x="7201694" y="2457440"/>
                </a:lnTo>
                <a:lnTo>
                  <a:pt x="7197328" y="2457440"/>
                </a:lnTo>
                <a:lnTo>
                  <a:pt x="7192169" y="2457440"/>
                </a:lnTo>
                <a:lnTo>
                  <a:pt x="7187406" y="2457042"/>
                </a:lnTo>
                <a:lnTo>
                  <a:pt x="7176294" y="2455849"/>
                </a:lnTo>
                <a:lnTo>
                  <a:pt x="7165975" y="2453462"/>
                </a:lnTo>
                <a:lnTo>
                  <a:pt x="7156053" y="2450281"/>
                </a:lnTo>
                <a:lnTo>
                  <a:pt x="7151291" y="2448293"/>
                </a:lnTo>
                <a:lnTo>
                  <a:pt x="7146925" y="2446304"/>
                </a:lnTo>
                <a:lnTo>
                  <a:pt x="7142956" y="2443917"/>
                </a:lnTo>
                <a:lnTo>
                  <a:pt x="7138987" y="2441929"/>
                </a:lnTo>
                <a:lnTo>
                  <a:pt x="7137400" y="2440338"/>
                </a:lnTo>
                <a:lnTo>
                  <a:pt x="7135813" y="2438350"/>
                </a:lnTo>
                <a:lnTo>
                  <a:pt x="7132637" y="2434373"/>
                </a:lnTo>
                <a:lnTo>
                  <a:pt x="7129463" y="2429202"/>
                </a:lnTo>
                <a:lnTo>
                  <a:pt x="7125891" y="2424032"/>
                </a:lnTo>
                <a:lnTo>
                  <a:pt x="7121525" y="2419260"/>
                </a:lnTo>
                <a:lnTo>
                  <a:pt x="7119541" y="2417271"/>
                </a:lnTo>
                <a:lnTo>
                  <a:pt x="7117159" y="2414885"/>
                </a:lnTo>
                <a:lnTo>
                  <a:pt x="7113984" y="2413691"/>
                </a:lnTo>
                <a:lnTo>
                  <a:pt x="7111206" y="2412499"/>
                </a:lnTo>
                <a:lnTo>
                  <a:pt x="7107634" y="2411704"/>
                </a:lnTo>
                <a:lnTo>
                  <a:pt x="7104459" y="2411704"/>
                </a:lnTo>
                <a:lnTo>
                  <a:pt x="7100887" y="2411704"/>
                </a:lnTo>
                <a:lnTo>
                  <a:pt x="7096919" y="2412499"/>
                </a:lnTo>
                <a:lnTo>
                  <a:pt x="7088981" y="2414885"/>
                </a:lnTo>
                <a:lnTo>
                  <a:pt x="7085013" y="2416476"/>
                </a:lnTo>
                <a:lnTo>
                  <a:pt x="7080647" y="2417668"/>
                </a:lnTo>
                <a:lnTo>
                  <a:pt x="7077075" y="2418067"/>
                </a:lnTo>
                <a:lnTo>
                  <a:pt x="7073106" y="2418465"/>
                </a:lnTo>
                <a:lnTo>
                  <a:pt x="7068344" y="2417668"/>
                </a:lnTo>
                <a:lnTo>
                  <a:pt x="7063978" y="2416873"/>
                </a:lnTo>
                <a:lnTo>
                  <a:pt x="7056437" y="2414089"/>
                </a:lnTo>
                <a:lnTo>
                  <a:pt x="7051278" y="2412101"/>
                </a:lnTo>
                <a:lnTo>
                  <a:pt x="7049691" y="2411704"/>
                </a:lnTo>
                <a:lnTo>
                  <a:pt x="7047706" y="2411704"/>
                </a:lnTo>
                <a:lnTo>
                  <a:pt x="7043737" y="2412101"/>
                </a:lnTo>
                <a:lnTo>
                  <a:pt x="7039372" y="2412897"/>
                </a:lnTo>
                <a:lnTo>
                  <a:pt x="7035403" y="2414089"/>
                </a:lnTo>
                <a:lnTo>
                  <a:pt x="7031037" y="2415680"/>
                </a:lnTo>
                <a:lnTo>
                  <a:pt x="7023100" y="2419658"/>
                </a:lnTo>
                <a:lnTo>
                  <a:pt x="7014369" y="2424032"/>
                </a:lnTo>
                <a:lnTo>
                  <a:pt x="7006034" y="2428009"/>
                </a:lnTo>
                <a:lnTo>
                  <a:pt x="6997700" y="2431588"/>
                </a:lnTo>
                <a:lnTo>
                  <a:pt x="6993731" y="2433180"/>
                </a:lnTo>
                <a:lnTo>
                  <a:pt x="6989763" y="2434373"/>
                </a:lnTo>
                <a:lnTo>
                  <a:pt x="6985794" y="2434770"/>
                </a:lnTo>
                <a:lnTo>
                  <a:pt x="6982222" y="2435168"/>
                </a:lnTo>
                <a:lnTo>
                  <a:pt x="6977063" y="2434770"/>
                </a:lnTo>
                <a:lnTo>
                  <a:pt x="6972300" y="2433577"/>
                </a:lnTo>
                <a:lnTo>
                  <a:pt x="6966744" y="2431588"/>
                </a:lnTo>
                <a:lnTo>
                  <a:pt x="6961187" y="2429202"/>
                </a:lnTo>
                <a:lnTo>
                  <a:pt x="6956425" y="2426419"/>
                </a:lnTo>
                <a:lnTo>
                  <a:pt x="6951266" y="2422441"/>
                </a:lnTo>
                <a:lnTo>
                  <a:pt x="6946900" y="2418862"/>
                </a:lnTo>
                <a:lnTo>
                  <a:pt x="6942534" y="2414486"/>
                </a:lnTo>
                <a:lnTo>
                  <a:pt x="6939359" y="2409714"/>
                </a:lnTo>
                <a:lnTo>
                  <a:pt x="6936581" y="2404943"/>
                </a:lnTo>
                <a:lnTo>
                  <a:pt x="6935787" y="2402158"/>
                </a:lnTo>
                <a:lnTo>
                  <a:pt x="6934994" y="2399772"/>
                </a:lnTo>
                <a:lnTo>
                  <a:pt x="6934597" y="2396590"/>
                </a:lnTo>
                <a:lnTo>
                  <a:pt x="6934200" y="2394204"/>
                </a:lnTo>
                <a:lnTo>
                  <a:pt x="6934200" y="2391420"/>
                </a:lnTo>
                <a:lnTo>
                  <a:pt x="6934597" y="2388238"/>
                </a:lnTo>
                <a:lnTo>
                  <a:pt x="6935391" y="2385851"/>
                </a:lnTo>
                <a:lnTo>
                  <a:pt x="6936581" y="2383068"/>
                </a:lnTo>
                <a:lnTo>
                  <a:pt x="6938169" y="2379886"/>
                </a:lnTo>
                <a:lnTo>
                  <a:pt x="6939756" y="2377102"/>
                </a:lnTo>
                <a:lnTo>
                  <a:pt x="6941741" y="2374318"/>
                </a:lnTo>
                <a:lnTo>
                  <a:pt x="6944519" y="2371138"/>
                </a:lnTo>
                <a:lnTo>
                  <a:pt x="6946106" y="2369943"/>
                </a:lnTo>
                <a:lnTo>
                  <a:pt x="6948091" y="2369148"/>
                </a:lnTo>
                <a:lnTo>
                  <a:pt x="6952059" y="2368353"/>
                </a:lnTo>
                <a:lnTo>
                  <a:pt x="6956822" y="2367159"/>
                </a:lnTo>
                <a:lnTo>
                  <a:pt x="6958409" y="2365966"/>
                </a:lnTo>
                <a:lnTo>
                  <a:pt x="6959997" y="2364376"/>
                </a:lnTo>
                <a:lnTo>
                  <a:pt x="6965156" y="2358411"/>
                </a:lnTo>
                <a:lnTo>
                  <a:pt x="6969522" y="2351651"/>
                </a:lnTo>
                <a:lnTo>
                  <a:pt x="6977459" y="2337733"/>
                </a:lnTo>
                <a:lnTo>
                  <a:pt x="6982222" y="2331369"/>
                </a:lnTo>
                <a:lnTo>
                  <a:pt x="6986587" y="2325005"/>
                </a:lnTo>
                <a:lnTo>
                  <a:pt x="6989366" y="2322221"/>
                </a:lnTo>
                <a:lnTo>
                  <a:pt x="6991747" y="2319041"/>
                </a:lnTo>
                <a:lnTo>
                  <a:pt x="6994525" y="2316654"/>
                </a:lnTo>
                <a:lnTo>
                  <a:pt x="6998097" y="2314667"/>
                </a:lnTo>
                <a:lnTo>
                  <a:pt x="7002463" y="2318244"/>
                </a:lnTo>
                <a:lnTo>
                  <a:pt x="7007622" y="2321028"/>
                </a:lnTo>
                <a:lnTo>
                  <a:pt x="7012384" y="2323017"/>
                </a:lnTo>
                <a:lnTo>
                  <a:pt x="7017544" y="2324210"/>
                </a:lnTo>
                <a:lnTo>
                  <a:pt x="7022306" y="2324608"/>
                </a:lnTo>
                <a:lnTo>
                  <a:pt x="7027466" y="2324608"/>
                </a:lnTo>
                <a:lnTo>
                  <a:pt x="7032625" y="2324210"/>
                </a:lnTo>
                <a:lnTo>
                  <a:pt x="7037387" y="2323017"/>
                </a:lnTo>
                <a:lnTo>
                  <a:pt x="7047706" y="2319835"/>
                </a:lnTo>
                <a:lnTo>
                  <a:pt x="7058422" y="2316654"/>
                </a:lnTo>
                <a:lnTo>
                  <a:pt x="7068741" y="2313075"/>
                </a:lnTo>
                <a:lnTo>
                  <a:pt x="7074297" y="2311882"/>
                </a:lnTo>
                <a:lnTo>
                  <a:pt x="7079456" y="2311087"/>
                </a:lnTo>
                <a:lnTo>
                  <a:pt x="7079853" y="2308302"/>
                </a:lnTo>
                <a:lnTo>
                  <a:pt x="7079853" y="2305519"/>
                </a:lnTo>
                <a:lnTo>
                  <a:pt x="7079456" y="2299951"/>
                </a:lnTo>
                <a:lnTo>
                  <a:pt x="7078663" y="2295179"/>
                </a:lnTo>
                <a:lnTo>
                  <a:pt x="7077472" y="2290803"/>
                </a:lnTo>
                <a:lnTo>
                  <a:pt x="7076678" y="2286029"/>
                </a:lnTo>
                <a:lnTo>
                  <a:pt x="7076281" y="2282049"/>
                </a:lnTo>
                <a:lnTo>
                  <a:pt x="7076678" y="2280067"/>
                </a:lnTo>
                <a:lnTo>
                  <a:pt x="7077075" y="2278085"/>
                </a:lnTo>
                <a:lnTo>
                  <a:pt x="7078266" y="2276096"/>
                </a:lnTo>
                <a:lnTo>
                  <a:pt x="7079456" y="2274103"/>
                </a:lnTo>
                <a:lnTo>
                  <a:pt x="7081044" y="2272910"/>
                </a:lnTo>
                <a:lnTo>
                  <a:pt x="7083425" y="2272513"/>
                </a:lnTo>
                <a:lnTo>
                  <a:pt x="7085806" y="2272117"/>
                </a:lnTo>
                <a:lnTo>
                  <a:pt x="7088187" y="2272117"/>
                </a:lnTo>
                <a:lnTo>
                  <a:pt x="7093744" y="2272513"/>
                </a:lnTo>
                <a:lnTo>
                  <a:pt x="7098903" y="2274103"/>
                </a:lnTo>
                <a:lnTo>
                  <a:pt x="7105253" y="2275697"/>
                </a:lnTo>
                <a:lnTo>
                  <a:pt x="7111603" y="2276891"/>
                </a:lnTo>
                <a:lnTo>
                  <a:pt x="7117556" y="2277682"/>
                </a:lnTo>
                <a:lnTo>
                  <a:pt x="7120334" y="2277682"/>
                </a:lnTo>
                <a:lnTo>
                  <a:pt x="7123113" y="2277289"/>
                </a:lnTo>
                <a:lnTo>
                  <a:pt x="7125891" y="2276891"/>
                </a:lnTo>
                <a:lnTo>
                  <a:pt x="7127875" y="2276096"/>
                </a:lnTo>
                <a:lnTo>
                  <a:pt x="7131447" y="2274103"/>
                </a:lnTo>
                <a:lnTo>
                  <a:pt x="7134622" y="2271319"/>
                </a:lnTo>
                <a:lnTo>
                  <a:pt x="7137400" y="2268534"/>
                </a:lnTo>
                <a:lnTo>
                  <a:pt x="7140575" y="2266148"/>
                </a:lnTo>
                <a:lnTo>
                  <a:pt x="7143750" y="2264560"/>
                </a:lnTo>
                <a:close/>
                <a:moveTo>
                  <a:pt x="6254977" y="2260588"/>
                </a:moveTo>
                <a:lnTo>
                  <a:pt x="6260734" y="2263764"/>
                </a:lnTo>
                <a:lnTo>
                  <a:pt x="6266491" y="2266937"/>
                </a:lnTo>
                <a:lnTo>
                  <a:pt x="6271864" y="2271304"/>
                </a:lnTo>
                <a:lnTo>
                  <a:pt x="6273783" y="2273289"/>
                </a:lnTo>
                <a:lnTo>
                  <a:pt x="6276086" y="2275670"/>
                </a:lnTo>
                <a:lnTo>
                  <a:pt x="6278005" y="2278056"/>
                </a:lnTo>
                <a:lnTo>
                  <a:pt x="6279924" y="2281230"/>
                </a:lnTo>
                <a:lnTo>
                  <a:pt x="6281459" y="2284393"/>
                </a:lnTo>
                <a:lnTo>
                  <a:pt x="6282610" y="2287569"/>
                </a:lnTo>
                <a:lnTo>
                  <a:pt x="6283378" y="2291539"/>
                </a:lnTo>
                <a:lnTo>
                  <a:pt x="6284145" y="2295112"/>
                </a:lnTo>
                <a:lnTo>
                  <a:pt x="6284913" y="2299877"/>
                </a:lnTo>
                <a:lnTo>
                  <a:pt x="6284913" y="2304242"/>
                </a:lnTo>
                <a:lnTo>
                  <a:pt x="6281843" y="2305829"/>
                </a:lnTo>
                <a:lnTo>
                  <a:pt x="6278389" y="2306624"/>
                </a:lnTo>
                <a:lnTo>
                  <a:pt x="6275318" y="2306624"/>
                </a:lnTo>
                <a:lnTo>
                  <a:pt x="6272248" y="2306226"/>
                </a:lnTo>
                <a:lnTo>
                  <a:pt x="6263421" y="2304242"/>
                </a:lnTo>
                <a:lnTo>
                  <a:pt x="6258048" y="2303845"/>
                </a:lnTo>
                <a:lnTo>
                  <a:pt x="6251523" y="2304242"/>
                </a:lnTo>
                <a:lnTo>
                  <a:pt x="6252291" y="2301464"/>
                </a:lnTo>
                <a:lnTo>
                  <a:pt x="6252675" y="2299082"/>
                </a:lnTo>
                <a:lnTo>
                  <a:pt x="6253058" y="2296702"/>
                </a:lnTo>
                <a:lnTo>
                  <a:pt x="6252675" y="2293922"/>
                </a:lnTo>
                <a:lnTo>
                  <a:pt x="6251907" y="2288761"/>
                </a:lnTo>
                <a:lnTo>
                  <a:pt x="6250756" y="2283213"/>
                </a:lnTo>
                <a:lnTo>
                  <a:pt x="6249988" y="2277653"/>
                </a:lnTo>
                <a:lnTo>
                  <a:pt x="6249988" y="2275276"/>
                </a:lnTo>
                <a:lnTo>
                  <a:pt x="6249988" y="2272495"/>
                </a:lnTo>
                <a:lnTo>
                  <a:pt x="6250372" y="2269320"/>
                </a:lnTo>
                <a:lnTo>
                  <a:pt x="6251523" y="2266542"/>
                </a:lnTo>
                <a:lnTo>
                  <a:pt x="6252675" y="2263764"/>
                </a:lnTo>
                <a:close/>
                <a:moveTo>
                  <a:pt x="6751212" y="2254238"/>
                </a:moveTo>
                <a:lnTo>
                  <a:pt x="6754309" y="2254635"/>
                </a:lnTo>
                <a:lnTo>
                  <a:pt x="6757407" y="2255032"/>
                </a:lnTo>
                <a:lnTo>
                  <a:pt x="6759730" y="2256619"/>
                </a:lnTo>
                <a:lnTo>
                  <a:pt x="6762053" y="2258604"/>
                </a:lnTo>
                <a:lnTo>
                  <a:pt x="6763989" y="2260985"/>
                </a:lnTo>
                <a:lnTo>
                  <a:pt x="6765151" y="2264160"/>
                </a:lnTo>
                <a:lnTo>
                  <a:pt x="6765925" y="2267732"/>
                </a:lnTo>
                <a:lnTo>
                  <a:pt x="6765925" y="2272099"/>
                </a:lnTo>
                <a:lnTo>
                  <a:pt x="6764763" y="2276463"/>
                </a:lnTo>
                <a:lnTo>
                  <a:pt x="6764376" y="2277262"/>
                </a:lnTo>
                <a:lnTo>
                  <a:pt x="6763215" y="2278056"/>
                </a:lnTo>
                <a:lnTo>
                  <a:pt x="6760117" y="2279636"/>
                </a:lnTo>
                <a:lnTo>
                  <a:pt x="6755858" y="2280828"/>
                </a:lnTo>
                <a:lnTo>
                  <a:pt x="6750824" y="2281231"/>
                </a:lnTo>
                <a:lnTo>
                  <a:pt x="6745791" y="2281231"/>
                </a:lnTo>
                <a:lnTo>
                  <a:pt x="6743080" y="2280426"/>
                </a:lnTo>
                <a:lnTo>
                  <a:pt x="6741145" y="2280038"/>
                </a:lnTo>
                <a:lnTo>
                  <a:pt x="6738434" y="2278846"/>
                </a:lnTo>
                <a:lnTo>
                  <a:pt x="6736885" y="2277262"/>
                </a:lnTo>
                <a:lnTo>
                  <a:pt x="6735337" y="2275277"/>
                </a:lnTo>
                <a:lnTo>
                  <a:pt x="6734175" y="2273289"/>
                </a:lnTo>
                <a:lnTo>
                  <a:pt x="6735337" y="2268129"/>
                </a:lnTo>
                <a:lnTo>
                  <a:pt x="6737273" y="2264160"/>
                </a:lnTo>
                <a:lnTo>
                  <a:pt x="6739209" y="2260588"/>
                </a:lnTo>
                <a:lnTo>
                  <a:pt x="6742306" y="2257810"/>
                </a:lnTo>
                <a:lnTo>
                  <a:pt x="6745016" y="2256221"/>
                </a:lnTo>
                <a:lnTo>
                  <a:pt x="6748114" y="2255032"/>
                </a:lnTo>
                <a:close/>
                <a:moveTo>
                  <a:pt x="1111250" y="2254238"/>
                </a:moveTo>
                <a:lnTo>
                  <a:pt x="1120776" y="2254238"/>
                </a:lnTo>
                <a:lnTo>
                  <a:pt x="1120776" y="2257337"/>
                </a:lnTo>
                <a:lnTo>
                  <a:pt x="1119981" y="2259658"/>
                </a:lnTo>
                <a:lnTo>
                  <a:pt x="1119187" y="2262369"/>
                </a:lnTo>
                <a:lnTo>
                  <a:pt x="1117997" y="2263918"/>
                </a:lnTo>
                <a:lnTo>
                  <a:pt x="1114426" y="2267016"/>
                </a:lnTo>
                <a:lnTo>
                  <a:pt x="1112837" y="2268564"/>
                </a:lnTo>
                <a:lnTo>
                  <a:pt x="1111250" y="2270113"/>
                </a:lnTo>
                <a:lnTo>
                  <a:pt x="1110060" y="2269725"/>
                </a:lnTo>
                <a:lnTo>
                  <a:pt x="1109266" y="2269338"/>
                </a:lnTo>
                <a:lnTo>
                  <a:pt x="1108472" y="2268564"/>
                </a:lnTo>
                <a:lnTo>
                  <a:pt x="1108076" y="2267790"/>
                </a:lnTo>
                <a:lnTo>
                  <a:pt x="1108076" y="2265468"/>
                </a:lnTo>
                <a:lnTo>
                  <a:pt x="1108076" y="2262756"/>
                </a:lnTo>
                <a:lnTo>
                  <a:pt x="1108869" y="2259658"/>
                </a:lnTo>
                <a:lnTo>
                  <a:pt x="1109663" y="2257337"/>
                </a:lnTo>
                <a:lnTo>
                  <a:pt x="1110457" y="2255400"/>
                </a:lnTo>
                <a:close/>
                <a:moveTo>
                  <a:pt x="721944" y="2212963"/>
                </a:moveTo>
                <a:lnTo>
                  <a:pt x="725412" y="2212963"/>
                </a:lnTo>
                <a:lnTo>
                  <a:pt x="728494" y="2213756"/>
                </a:lnTo>
                <a:lnTo>
                  <a:pt x="731577" y="2214947"/>
                </a:lnTo>
                <a:lnTo>
                  <a:pt x="734274" y="2216535"/>
                </a:lnTo>
                <a:lnTo>
                  <a:pt x="736971" y="2218917"/>
                </a:lnTo>
                <a:lnTo>
                  <a:pt x="739668" y="2221694"/>
                </a:lnTo>
                <a:lnTo>
                  <a:pt x="741980" y="2224869"/>
                </a:lnTo>
                <a:lnTo>
                  <a:pt x="743907" y="2228442"/>
                </a:lnTo>
                <a:lnTo>
                  <a:pt x="745448" y="2232013"/>
                </a:lnTo>
                <a:lnTo>
                  <a:pt x="746989" y="2235585"/>
                </a:lnTo>
                <a:lnTo>
                  <a:pt x="748530" y="2239950"/>
                </a:lnTo>
                <a:lnTo>
                  <a:pt x="749301" y="2243919"/>
                </a:lnTo>
                <a:lnTo>
                  <a:pt x="746604" y="2245506"/>
                </a:lnTo>
                <a:lnTo>
                  <a:pt x="743907" y="2246302"/>
                </a:lnTo>
                <a:lnTo>
                  <a:pt x="741595" y="2246302"/>
                </a:lnTo>
                <a:lnTo>
                  <a:pt x="739284" y="2245904"/>
                </a:lnTo>
                <a:lnTo>
                  <a:pt x="736971" y="2244713"/>
                </a:lnTo>
                <a:lnTo>
                  <a:pt x="734659" y="2243523"/>
                </a:lnTo>
                <a:lnTo>
                  <a:pt x="730036" y="2240348"/>
                </a:lnTo>
                <a:lnTo>
                  <a:pt x="726182" y="2237570"/>
                </a:lnTo>
                <a:lnTo>
                  <a:pt x="721559" y="2234395"/>
                </a:lnTo>
                <a:lnTo>
                  <a:pt x="719632" y="2233600"/>
                </a:lnTo>
                <a:lnTo>
                  <a:pt x="717320" y="2233204"/>
                </a:lnTo>
                <a:lnTo>
                  <a:pt x="715393" y="2233204"/>
                </a:lnTo>
                <a:lnTo>
                  <a:pt x="712696" y="2233998"/>
                </a:lnTo>
                <a:lnTo>
                  <a:pt x="712696" y="2232013"/>
                </a:lnTo>
                <a:lnTo>
                  <a:pt x="712311" y="2230426"/>
                </a:lnTo>
                <a:lnTo>
                  <a:pt x="711154" y="2227251"/>
                </a:lnTo>
                <a:lnTo>
                  <a:pt x="709999" y="2224472"/>
                </a:lnTo>
                <a:lnTo>
                  <a:pt x="709613" y="2222884"/>
                </a:lnTo>
                <a:lnTo>
                  <a:pt x="709613" y="2220901"/>
                </a:lnTo>
                <a:lnTo>
                  <a:pt x="712696" y="2217328"/>
                </a:lnTo>
                <a:lnTo>
                  <a:pt x="716164" y="2215344"/>
                </a:lnTo>
                <a:lnTo>
                  <a:pt x="719246" y="2213756"/>
                </a:lnTo>
                <a:close/>
                <a:moveTo>
                  <a:pt x="6815138" y="2143111"/>
                </a:moveTo>
                <a:lnTo>
                  <a:pt x="6817447" y="2143111"/>
                </a:lnTo>
                <a:lnTo>
                  <a:pt x="6818986" y="2143523"/>
                </a:lnTo>
                <a:lnTo>
                  <a:pt x="6821296" y="2144758"/>
                </a:lnTo>
                <a:lnTo>
                  <a:pt x="6822450" y="2145170"/>
                </a:lnTo>
                <a:lnTo>
                  <a:pt x="6823220" y="2145170"/>
                </a:lnTo>
                <a:lnTo>
                  <a:pt x="6823990" y="2144758"/>
                </a:lnTo>
                <a:lnTo>
                  <a:pt x="6824374" y="2143111"/>
                </a:lnTo>
                <a:lnTo>
                  <a:pt x="6826299" y="2143523"/>
                </a:lnTo>
                <a:lnTo>
                  <a:pt x="6827453" y="2144758"/>
                </a:lnTo>
                <a:lnTo>
                  <a:pt x="6827838" y="2145582"/>
                </a:lnTo>
                <a:lnTo>
                  <a:pt x="6827838" y="2146816"/>
                </a:lnTo>
                <a:lnTo>
                  <a:pt x="6827453" y="2148052"/>
                </a:lnTo>
                <a:lnTo>
                  <a:pt x="6827068" y="2149288"/>
                </a:lnTo>
                <a:lnTo>
                  <a:pt x="6824374" y="2151757"/>
                </a:lnTo>
                <a:lnTo>
                  <a:pt x="6821680" y="2153404"/>
                </a:lnTo>
                <a:lnTo>
                  <a:pt x="6820526" y="2153815"/>
                </a:lnTo>
                <a:lnTo>
                  <a:pt x="6818986" y="2154227"/>
                </a:lnTo>
                <a:lnTo>
                  <a:pt x="6817832" y="2153815"/>
                </a:lnTo>
                <a:lnTo>
                  <a:pt x="6816677" y="2152992"/>
                </a:lnTo>
                <a:lnTo>
                  <a:pt x="6815908" y="2151757"/>
                </a:lnTo>
                <a:lnTo>
                  <a:pt x="6815138" y="2149699"/>
                </a:lnTo>
                <a:close/>
                <a:moveTo>
                  <a:pt x="445295" y="2127237"/>
                </a:moveTo>
                <a:lnTo>
                  <a:pt x="447676" y="2127237"/>
                </a:lnTo>
                <a:lnTo>
                  <a:pt x="449660" y="2127633"/>
                </a:lnTo>
                <a:lnTo>
                  <a:pt x="450851" y="2128030"/>
                </a:lnTo>
                <a:lnTo>
                  <a:pt x="451645" y="2128823"/>
                </a:lnTo>
                <a:lnTo>
                  <a:pt x="452041" y="2130014"/>
                </a:lnTo>
                <a:lnTo>
                  <a:pt x="452041" y="2131204"/>
                </a:lnTo>
                <a:lnTo>
                  <a:pt x="451248" y="2133983"/>
                </a:lnTo>
                <a:lnTo>
                  <a:pt x="450057" y="2137158"/>
                </a:lnTo>
                <a:lnTo>
                  <a:pt x="448073" y="2139539"/>
                </a:lnTo>
                <a:lnTo>
                  <a:pt x="445295" y="2143907"/>
                </a:lnTo>
                <a:lnTo>
                  <a:pt x="447676" y="2144303"/>
                </a:lnTo>
                <a:lnTo>
                  <a:pt x="450057" y="2144699"/>
                </a:lnTo>
                <a:lnTo>
                  <a:pt x="452041" y="2144699"/>
                </a:lnTo>
                <a:lnTo>
                  <a:pt x="453629" y="2144303"/>
                </a:lnTo>
                <a:lnTo>
                  <a:pt x="456010" y="2142716"/>
                </a:lnTo>
                <a:lnTo>
                  <a:pt x="458788" y="2140730"/>
                </a:lnTo>
                <a:lnTo>
                  <a:pt x="460773" y="2139143"/>
                </a:lnTo>
                <a:lnTo>
                  <a:pt x="463154" y="2137555"/>
                </a:lnTo>
                <a:lnTo>
                  <a:pt x="464344" y="2137158"/>
                </a:lnTo>
                <a:lnTo>
                  <a:pt x="466329" y="2136761"/>
                </a:lnTo>
                <a:lnTo>
                  <a:pt x="468313" y="2136761"/>
                </a:lnTo>
                <a:lnTo>
                  <a:pt x="470298" y="2137158"/>
                </a:lnTo>
                <a:lnTo>
                  <a:pt x="471092" y="2144699"/>
                </a:lnTo>
                <a:lnTo>
                  <a:pt x="471885" y="2152242"/>
                </a:lnTo>
                <a:lnTo>
                  <a:pt x="474266" y="2166929"/>
                </a:lnTo>
                <a:lnTo>
                  <a:pt x="474664" y="2174071"/>
                </a:lnTo>
                <a:lnTo>
                  <a:pt x="474266" y="2181215"/>
                </a:lnTo>
                <a:lnTo>
                  <a:pt x="473473" y="2184390"/>
                </a:lnTo>
                <a:lnTo>
                  <a:pt x="472680" y="2187963"/>
                </a:lnTo>
                <a:lnTo>
                  <a:pt x="471885" y="2190741"/>
                </a:lnTo>
                <a:lnTo>
                  <a:pt x="470298" y="2193517"/>
                </a:lnTo>
                <a:lnTo>
                  <a:pt x="469107" y="2196296"/>
                </a:lnTo>
                <a:lnTo>
                  <a:pt x="467123" y="2198280"/>
                </a:lnTo>
                <a:lnTo>
                  <a:pt x="464344" y="2200264"/>
                </a:lnTo>
                <a:lnTo>
                  <a:pt x="461963" y="2201852"/>
                </a:lnTo>
                <a:lnTo>
                  <a:pt x="455613" y="2205423"/>
                </a:lnTo>
                <a:lnTo>
                  <a:pt x="449263" y="2208201"/>
                </a:lnTo>
                <a:lnTo>
                  <a:pt x="442119" y="2209788"/>
                </a:lnTo>
                <a:lnTo>
                  <a:pt x="435770" y="2211376"/>
                </a:lnTo>
                <a:lnTo>
                  <a:pt x="430214" y="2211376"/>
                </a:lnTo>
                <a:lnTo>
                  <a:pt x="428228" y="2211376"/>
                </a:lnTo>
                <a:lnTo>
                  <a:pt x="426641" y="2210583"/>
                </a:lnTo>
                <a:lnTo>
                  <a:pt x="424260" y="2208995"/>
                </a:lnTo>
                <a:lnTo>
                  <a:pt x="421482" y="2207010"/>
                </a:lnTo>
                <a:lnTo>
                  <a:pt x="419498" y="2204630"/>
                </a:lnTo>
                <a:lnTo>
                  <a:pt x="417513" y="2201455"/>
                </a:lnTo>
                <a:lnTo>
                  <a:pt x="415926" y="2197884"/>
                </a:lnTo>
                <a:lnTo>
                  <a:pt x="414735" y="2194312"/>
                </a:lnTo>
                <a:lnTo>
                  <a:pt x="411957" y="2185978"/>
                </a:lnTo>
                <a:lnTo>
                  <a:pt x="409972" y="2176851"/>
                </a:lnTo>
                <a:lnTo>
                  <a:pt x="408782" y="2168914"/>
                </a:lnTo>
                <a:lnTo>
                  <a:pt x="407988" y="2160578"/>
                </a:lnTo>
                <a:lnTo>
                  <a:pt x="407988" y="2153830"/>
                </a:lnTo>
                <a:lnTo>
                  <a:pt x="413544" y="2153433"/>
                </a:lnTo>
                <a:lnTo>
                  <a:pt x="419498" y="2153036"/>
                </a:lnTo>
                <a:lnTo>
                  <a:pt x="425847" y="2151051"/>
                </a:lnTo>
                <a:lnTo>
                  <a:pt x="428626" y="2150257"/>
                </a:lnTo>
                <a:lnTo>
                  <a:pt x="431801" y="2149067"/>
                </a:lnTo>
                <a:lnTo>
                  <a:pt x="434182" y="2147479"/>
                </a:lnTo>
                <a:lnTo>
                  <a:pt x="436563" y="2145891"/>
                </a:lnTo>
                <a:lnTo>
                  <a:pt x="438945" y="2143509"/>
                </a:lnTo>
                <a:lnTo>
                  <a:pt x="440929" y="2140730"/>
                </a:lnTo>
                <a:lnTo>
                  <a:pt x="442516" y="2137951"/>
                </a:lnTo>
                <a:lnTo>
                  <a:pt x="444104" y="2135173"/>
                </a:lnTo>
                <a:lnTo>
                  <a:pt x="444898" y="2131204"/>
                </a:lnTo>
                <a:close/>
                <a:moveTo>
                  <a:pt x="6949958" y="2125649"/>
                </a:moveTo>
                <a:lnTo>
                  <a:pt x="6952839" y="2125649"/>
                </a:lnTo>
                <a:lnTo>
                  <a:pt x="6956131" y="2126056"/>
                </a:lnTo>
                <a:lnTo>
                  <a:pt x="6958601" y="2126871"/>
                </a:lnTo>
                <a:lnTo>
                  <a:pt x="6960659" y="2128090"/>
                </a:lnTo>
                <a:lnTo>
                  <a:pt x="6962305" y="2129718"/>
                </a:lnTo>
                <a:lnTo>
                  <a:pt x="6963540" y="2132161"/>
                </a:lnTo>
                <a:lnTo>
                  <a:pt x="6964363" y="2135825"/>
                </a:lnTo>
                <a:lnTo>
                  <a:pt x="6963951" y="2139489"/>
                </a:lnTo>
                <a:lnTo>
                  <a:pt x="6955720" y="2140710"/>
                </a:lnTo>
                <a:lnTo>
                  <a:pt x="6951192" y="2141526"/>
                </a:lnTo>
                <a:lnTo>
                  <a:pt x="6946665" y="2141526"/>
                </a:lnTo>
                <a:lnTo>
                  <a:pt x="6942138" y="2141119"/>
                </a:lnTo>
                <a:lnTo>
                  <a:pt x="6938433" y="2140303"/>
                </a:lnTo>
                <a:lnTo>
                  <a:pt x="6934318" y="2138674"/>
                </a:lnTo>
                <a:lnTo>
                  <a:pt x="6932671" y="2137455"/>
                </a:lnTo>
                <a:lnTo>
                  <a:pt x="6931025" y="2136232"/>
                </a:lnTo>
                <a:lnTo>
                  <a:pt x="6931848" y="2134604"/>
                </a:lnTo>
                <a:lnTo>
                  <a:pt x="6933494" y="2132161"/>
                </a:lnTo>
                <a:lnTo>
                  <a:pt x="6935141" y="2130533"/>
                </a:lnTo>
                <a:lnTo>
                  <a:pt x="6938022" y="2129312"/>
                </a:lnTo>
                <a:lnTo>
                  <a:pt x="6940903" y="2128090"/>
                </a:lnTo>
                <a:lnTo>
                  <a:pt x="6943784" y="2126871"/>
                </a:lnTo>
                <a:lnTo>
                  <a:pt x="6947077" y="2126056"/>
                </a:lnTo>
                <a:close/>
                <a:moveTo>
                  <a:pt x="859235" y="2092326"/>
                </a:moveTo>
                <a:lnTo>
                  <a:pt x="861617" y="2092326"/>
                </a:lnTo>
                <a:lnTo>
                  <a:pt x="865983" y="2092326"/>
                </a:lnTo>
                <a:lnTo>
                  <a:pt x="870745" y="2093120"/>
                </a:lnTo>
                <a:lnTo>
                  <a:pt x="874713" y="2093913"/>
                </a:lnTo>
                <a:lnTo>
                  <a:pt x="879476" y="2094708"/>
                </a:lnTo>
                <a:lnTo>
                  <a:pt x="883445" y="2095105"/>
                </a:lnTo>
                <a:lnTo>
                  <a:pt x="885826" y="2094708"/>
                </a:lnTo>
                <a:lnTo>
                  <a:pt x="887810" y="2094708"/>
                </a:lnTo>
                <a:lnTo>
                  <a:pt x="889795" y="2093913"/>
                </a:lnTo>
                <a:lnTo>
                  <a:pt x="891779" y="2092723"/>
                </a:lnTo>
                <a:lnTo>
                  <a:pt x="892176" y="2096295"/>
                </a:lnTo>
                <a:lnTo>
                  <a:pt x="892176" y="2099854"/>
                </a:lnTo>
                <a:lnTo>
                  <a:pt x="891779" y="2101839"/>
                </a:lnTo>
                <a:lnTo>
                  <a:pt x="890986" y="2103825"/>
                </a:lnTo>
                <a:lnTo>
                  <a:pt x="889795" y="2105016"/>
                </a:lnTo>
                <a:lnTo>
                  <a:pt x="888604" y="2106206"/>
                </a:lnTo>
                <a:lnTo>
                  <a:pt x="887017" y="2106603"/>
                </a:lnTo>
                <a:lnTo>
                  <a:pt x="884635" y="2107000"/>
                </a:lnTo>
                <a:lnTo>
                  <a:pt x="880270" y="2107398"/>
                </a:lnTo>
                <a:lnTo>
                  <a:pt x="875507" y="2107398"/>
                </a:lnTo>
                <a:lnTo>
                  <a:pt x="871142" y="2107794"/>
                </a:lnTo>
                <a:lnTo>
                  <a:pt x="868761" y="2108985"/>
                </a:lnTo>
                <a:lnTo>
                  <a:pt x="866379" y="2109778"/>
                </a:lnTo>
                <a:lnTo>
                  <a:pt x="847329" y="2119697"/>
                </a:lnTo>
                <a:lnTo>
                  <a:pt x="837804" y="2124062"/>
                </a:lnTo>
                <a:lnTo>
                  <a:pt x="828676" y="2128823"/>
                </a:lnTo>
                <a:lnTo>
                  <a:pt x="818754" y="2132793"/>
                </a:lnTo>
                <a:lnTo>
                  <a:pt x="807642" y="2137158"/>
                </a:lnTo>
                <a:lnTo>
                  <a:pt x="795735" y="2139938"/>
                </a:lnTo>
                <a:lnTo>
                  <a:pt x="781845" y="2143113"/>
                </a:lnTo>
                <a:lnTo>
                  <a:pt x="780257" y="2143509"/>
                </a:lnTo>
                <a:lnTo>
                  <a:pt x="778670" y="2144304"/>
                </a:lnTo>
                <a:lnTo>
                  <a:pt x="775892" y="2146684"/>
                </a:lnTo>
                <a:lnTo>
                  <a:pt x="773510" y="2148670"/>
                </a:lnTo>
                <a:lnTo>
                  <a:pt x="773114" y="2149067"/>
                </a:lnTo>
                <a:lnTo>
                  <a:pt x="772320" y="2149464"/>
                </a:lnTo>
                <a:lnTo>
                  <a:pt x="771526" y="2149067"/>
                </a:lnTo>
                <a:lnTo>
                  <a:pt x="770732" y="2148273"/>
                </a:lnTo>
                <a:lnTo>
                  <a:pt x="769542" y="2145892"/>
                </a:lnTo>
                <a:lnTo>
                  <a:pt x="769145" y="2144701"/>
                </a:lnTo>
                <a:lnTo>
                  <a:pt x="768351" y="2143509"/>
                </a:lnTo>
                <a:lnTo>
                  <a:pt x="767557" y="2143113"/>
                </a:lnTo>
                <a:lnTo>
                  <a:pt x="766367" y="2143113"/>
                </a:lnTo>
                <a:lnTo>
                  <a:pt x="763191" y="2143907"/>
                </a:lnTo>
                <a:lnTo>
                  <a:pt x="760017" y="2145495"/>
                </a:lnTo>
                <a:lnTo>
                  <a:pt x="752873" y="2149067"/>
                </a:lnTo>
                <a:lnTo>
                  <a:pt x="745332" y="2153433"/>
                </a:lnTo>
                <a:lnTo>
                  <a:pt x="742157" y="2155021"/>
                </a:lnTo>
                <a:lnTo>
                  <a:pt x="738188" y="2156212"/>
                </a:lnTo>
                <a:lnTo>
                  <a:pt x="735013" y="2157402"/>
                </a:lnTo>
                <a:lnTo>
                  <a:pt x="731838" y="2157402"/>
                </a:lnTo>
                <a:lnTo>
                  <a:pt x="728664" y="2157005"/>
                </a:lnTo>
                <a:lnTo>
                  <a:pt x="727076" y="2156608"/>
                </a:lnTo>
                <a:lnTo>
                  <a:pt x="725885" y="2155815"/>
                </a:lnTo>
                <a:lnTo>
                  <a:pt x="724694" y="2155021"/>
                </a:lnTo>
                <a:lnTo>
                  <a:pt x="723901" y="2153830"/>
                </a:lnTo>
                <a:lnTo>
                  <a:pt x="721519" y="2150258"/>
                </a:lnTo>
                <a:lnTo>
                  <a:pt x="719932" y="2145495"/>
                </a:lnTo>
                <a:lnTo>
                  <a:pt x="719138" y="2139541"/>
                </a:lnTo>
                <a:lnTo>
                  <a:pt x="723107" y="2139541"/>
                </a:lnTo>
                <a:lnTo>
                  <a:pt x="726282" y="2138747"/>
                </a:lnTo>
                <a:lnTo>
                  <a:pt x="729457" y="2137158"/>
                </a:lnTo>
                <a:lnTo>
                  <a:pt x="733029" y="2135572"/>
                </a:lnTo>
                <a:lnTo>
                  <a:pt x="740173" y="2131998"/>
                </a:lnTo>
                <a:lnTo>
                  <a:pt x="743348" y="2130410"/>
                </a:lnTo>
                <a:lnTo>
                  <a:pt x="747316" y="2129616"/>
                </a:lnTo>
                <a:lnTo>
                  <a:pt x="748904" y="2129616"/>
                </a:lnTo>
                <a:lnTo>
                  <a:pt x="750491" y="2129616"/>
                </a:lnTo>
                <a:lnTo>
                  <a:pt x="753667" y="2130808"/>
                </a:lnTo>
                <a:lnTo>
                  <a:pt x="756444" y="2131998"/>
                </a:lnTo>
                <a:lnTo>
                  <a:pt x="757238" y="2132397"/>
                </a:lnTo>
                <a:lnTo>
                  <a:pt x="756444" y="2132793"/>
                </a:lnTo>
                <a:lnTo>
                  <a:pt x="760810" y="2130808"/>
                </a:lnTo>
                <a:lnTo>
                  <a:pt x="763588" y="2128426"/>
                </a:lnTo>
                <a:lnTo>
                  <a:pt x="766367" y="2125649"/>
                </a:lnTo>
                <a:lnTo>
                  <a:pt x="768748" y="2122078"/>
                </a:lnTo>
                <a:lnTo>
                  <a:pt x="771526" y="2119301"/>
                </a:lnTo>
                <a:lnTo>
                  <a:pt x="774304" y="2116922"/>
                </a:lnTo>
                <a:lnTo>
                  <a:pt x="777876" y="2114143"/>
                </a:lnTo>
                <a:lnTo>
                  <a:pt x="779463" y="2113349"/>
                </a:lnTo>
                <a:lnTo>
                  <a:pt x="781845" y="2112953"/>
                </a:lnTo>
                <a:lnTo>
                  <a:pt x="791767" y="2111367"/>
                </a:lnTo>
                <a:lnTo>
                  <a:pt x="806451" y="2110176"/>
                </a:lnTo>
                <a:lnTo>
                  <a:pt x="822723" y="2107794"/>
                </a:lnTo>
                <a:lnTo>
                  <a:pt x="829867" y="2107000"/>
                </a:lnTo>
                <a:lnTo>
                  <a:pt x="835423" y="2106206"/>
                </a:lnTo>
                <a:lnTo>
                  <a:pt x="836614" y="2105413"/>
                </a:lnTo>
                <a:lnTo>
                  <a:pt x="837407" y="2104618"/>
                </a:lnTo>
                <a:lnTo>
                  <a:pt x="838995" y="2102633"/>
                </a:lnTo>
                <a:lnTo>
                  <a:pt x="840185" y="2100650"/>
                </a:lnTo>
                <a:lnTo>
                  <a:pt x="840979" y="2099854"/>
                </a:lnTo>
                <a:lnTo>
                  <a:pt x="841376" y="2099060"/>
                </a:lnTo>
                <a:lnTo>
                  <a:pt x="843360" y="2099060"/>
                </a:lnTo>
                <a:lnTo>
                  <a:pt x="844551" y="2099854"/>
                </a:lnTo>
                <a:lnTo>
                  <a:pt x="845741" y="2100253"/>
                </a:lnTo>
                <a:lnTo>
                  <a:pt x="846536" y="2101045"/>
                </a:lnTo>
                <a:lnTo>
                  <a:pt x="848520" y="2102633"/>
                </a:lnTo>
                <a:lnTo>
                  <a:pt x="849710" y="2103031"/>
                </a:lnTo>
                <a:lnTo>
                  <a:pt x="851298" y="2103031"/>
                </a:lnTo>
                <a:lnTo>
                  <a:pt x="852092" y="2102237"/>
                </a:lnTo>
                <a:lnTo>
                  <a:pt x="852489" y="2101045"/>
                </a:lnTo>
                <a:lnTo>
                  <a:pt x="854077" y="2097870"/>
                </a:lnTo>
                <a:lnTo>
                  <a:pt x="855664" y="2094708"/>
                </a:lnTo>
                <a:lnTo>
                  <a:pt x="856457" y="2093517"/>
                </a:lnTo>
                <a:lnTo>
                  <a:pt x="857251" y="2092723"/>
                </a:lnTo>
                <a:close/>
                <a:moveTo>
                  <a:pt x="6457700" y="2036765"/>
                </a:moveTo>
                <a:lnTo>
                  <a:pt x="6461232" y="2036765"/>
                </a:lnTo>
                <a:lnTo>
                  <a:pt x="6462802" y="2037180"/>
                </a:lnTo>
                <a:lnTo>
                  <a:pt x="6464371" y="2038011"/>
                </a:lnTo>
                <a:lnTo>
                  <a:pt x="6465549" y="2038841"/>
                </a:lnTo>
                <a:lnTo>
                  <a:pt x="6466726" y="2039671"/>
                </a:lnTo>
                <a:lnTo>
                  <a:pt x="6467903" y="2041748"/>
                </a:lnTo>
                <a:lnTo>
                  <a:pt x="6469080" y="2043408"/>
                </a:lnTo>
                <a:lnTo>
                  <a:pt x="6469473" y="2045069"/>
                </a:lnTo>
                <a:lnTo>
                  <a:pt x="6470258" y="2047560"/>
                </a:lnTo>
                <a:lnTo>
                  <a:pt x="6470650" y="2050467"/>
                </a:lnTo>
                <a:lnTo>
                  <a:pt x="6470650" y="2053373"/>
                </a:lnTo>
                <a:lnTo>
                  <a:pt x="6469865" y="2055449"/>
                </a:lnTo>
                <a:lnTo>
                  <a:pt x="6468688" y="2056694"/>
                </a:lnTo>
                <a:lnTo>
                  <a:pt x="6466333" y="2058355"/>
                </a:lnTo>
                <a:lnTo>
                  <a:pt x="6464764" y="2059186"/>
                </a:lnTo>
                <a:lnTo>
                  <a:pt x="6462409" y="2059601"/>
                </a:lnTo>
                <a:lnTo>
                  <a:pt x="6460055" y="2060016"/>
                </a:lnTo>
                <a:lnTo>
                  <a:pt x="6454953" y="2060016"/>
                </a:lnTo>
                <a:lnTo>
                  <a:pt x="6449067" y="2060016"/>
                </a:lnTo>
                <a:lnTo>
                  <a:pt x="6444358" y="2060431"/>
                </a:lnTo>
                <a:lnTo>
                  <a:pt x="6442004" y="2060846"/>
                </a:lnTo>
                <a:lnTo>
                  <a:pt x="6439649" y="2061677"/>
                </a:lnTo>
                <a:lnTo>
                  <a:pt x="6438079" y="2062507"/>
                </a:lnTo>
                <a:lnTo>
                  <a:pt x="6436510" y="2063752"/>
                </a:lnTo>
                <a:lnTo>
                  <a:pt x="6436117" y="2062092"/>
                </a:lnTo>
                <a:lnTo>
                  <a:pt x="6435725" y="2060431"/>
                </a:lnTo>
                <a:lnTo>
                  <a:pt x="6436117" y="2056694"/>
                </a:lnTo>
                <a:lnTo>
                  <a:pt x="6437295" y="2053373"/>
                </a:lnTo>
                <a:lnTo>
                  <a:pt x="6438864" y="2050051"/>
                </a:lnTo>
                <a:lnTo>
                  <a:pt x="6441219" y="2046315"/>
                </a:lnTo>
                <a:lnTo>
                  <a:pt x="6444358" y="2043408"/>
                </a:lnTo>
                <a:lnTo>
                  <a:pt x="6447497" y="2041332"/>
                </a:lnTo>
                <a:lnTo>
                  <a:pt x="6451422" y="2038841"/>
                </a:lnTo>
                <a:lnTo>
                  <a:pt x="6454561" y="2037595"/>
                </a:lnTo>
                <a:close/>
                <a:moveTo>
                  <a:pt x="1245115" y="2009761"/>
                </a:moveTo>
                <a:lnTo>
                  <a:pt x="1257793" y="2010153"/>
                </a:lnTo>
                <a:lnTo>
                  <a:pt x="1271262" y="2011331"/>
                </a:lnTo>
                <a:lnTo>
                  <a:pt x="1283147" y="2012901"/>
                </a:lnTo>
                <a:lnTo>
                  <a:pt x="1289090" y="2013687"/>
                </a:lnTo>
                <a:lnTo>
                  <a:pt x="1294240" y="2015650"/>
                </a:lnTo>
                <a:lnTo>
                  <a:pt x="1299390" y="2017220"/>
                </a:lnTo>
                <a:lnTo>
                  <a:pt x="1303748" y="2019183"/>
                </a:lnTo>
                <a:lnTo>
                  <a:pt x="1306917" y="2021146"/>
                </a:lnTo>
                <a:lnTo>
                  <a:pt x="1309294" y="2023894"/>
                </a:lnTo>
                <a:lnTo>
                  <a:pt x="1310086" y="2025465"/>
                </a:lnTo>
                <a:lnTo>
                  <a:pt x="1310879" y="2026643"/>
                </a:lnTo>
                <a:lnTo>
                  <a:pt x="1311275" y="2028213"/>
                </a:lnTo>
                <a:lnTo>
                  <a:pt x="1311275" y="2029784"/>
                </a:lnTo>
                <a:lnTo>
                  <a:pt x="1311275" y="2031747"/>
                </a:lnTo>
                <a:lnTo>
                  <a:pt x="1310483" y="2034102"/>
                </a:lnTo>
                <a:lnTo>
                  <a:pt x="1309690" y="2035673"/>
                </a:lnTo>
                <a:lnTo>
                  <a:pt x="1308898" y="2037243"/>
                </a:lnTo>
                <a:lnTo>
                  <a:pt x="1306125" y="2039599"/>
                </a:lnTo>
                <a:lnTo>
                  <a:pt x="1302163" y="2042347"/>
                </a:lnTo>
                <a:lnTo>
                  <a:pt x="1297805" y="2044703"/>
                </a:lnTo>
                <a:lnTo>
                  <a:pt x="1293051" y="2047451"/>
                </a:lnTo>
                <a:lnTo>
                  <a:pt x="1288297" y="2051377"/>
                </a:lnTo>
                <a:lnTo>
                  <a:pt x="1285524" y="2053732"/>
                </a:lnTo>
                <a:lnTo>
                  <a:pt x="1283147" y="2056088"/>
                </a:lnTo>
                <a:lnTo>
                  <a:pt x="1281958" y="2058444"/>
                </a:lnTo>
                <a:lnTo>
                  <a:pt x="1281166" y="2060800"/>
                </a:lnTo>
                <a:lnTo>
                  <a:pt x="1279978" y="2064726"/>
                </a:lnTo>
                <a:lnTo>
                  <a:pt x="1279185" y="2069437"/>
                </a:lnTo>
                <a:lnTo>
                  <a:pt x="1278393" y="2071007"/>
                </a:lnTo>
                <a:lnTo>
                  <a:pt x="1276808" y="2072578"/>
                </a:lnTo>
                <a:lnTo>
                  <a:pt x="1275224" y="2073756"/>
                </a:lnTo>
                <a:lnTo>
                  <a:pt x="1273639" y="2074933"/>
                </a:lnTo>
                <a:lnTo>
                  <a:pt x="1269678" y="2076111"/>
                </a:lnTo>
                <a:lnTo>
                  <a:pt x="1265320" y="2077289"/>
                </a:lnTo>
                <a:lnTo>
                  <a:pt x="1263339" y="2078467"/>
                </a:lnTo>
                <a:lnTo>
                  <a:pt x="1261358" y="2079252"/>
                </a:lnTo>
                <a:lnTo>
                  <a:pt x="1255415" y="2084749"/>
                </a:lnTo>
                <a:lnTo>
                  <a:pt x="1252642" y="2087104"/>
                </a:lnTo>
                <a:lnTo>
                  <a:pt x="1251057" y="2087889"/>
                </a:lnTo>
                <a:lnTo>
                  <a:pt x="1249869" y="2088282"/>
                </a:lnTo>
                <a:lnTo>
                  <a:pt x="1245907" y="2089067"/>
                </a:lnTo>
                <a:lnTo>
                  <a:pt x="1244719" y="2089460"/>
                </a:lnTo>
                <a:lnTo>
                  <a:pt x="1243926" y="2090245"/>
                </a:lnTo>
                <a:lnTo>
                  <a:pt x="1243134" y="2091816"/>
                </a:lnTo>
                <a:lnTo>
                  <a:pt x="1243134" y="2092601"/>
                </a:lnTo>
                <a:lnTo>
                  <a:pt x="1243134" y="2094564"/>
                </a:lnTo>
                <a:lnTo>
                  <a:pt x="1242738" y="2095349"/>
                </a:lnTo>
                <a:lnTo>
                  <a:pt x="1242342" y="2095742"/>
                </a:lnTo>
                <a:lnTo>
                  <a:pt x="1240757" y="2096134"/>
                </a:lnTo>
                <a:lnTo>
                  <a:pt x="1239172" y="2096134"/>
                </a:lnTo>
                <a:lnTo>
                  <a:pt x="1237984" y="2095349"/>
                </a:lnTo>
                <a:lnTo>
                  <a:pt x="1236796" y="2094956"/>
                </a:lnTo>
                <a:lnTo>
                  <a:pt x="1233230" y="2093386"/>
                </a:lnTo>
                <a:lnTo>
                  <a:pt x="1231645" y="2092993"/>
                </a:lnTo>
                <a:lnTo>
                  <a:pt x="1230061" y="2092601"/>
                </a:lnTo>
                <a:lnTo>
                  <a:pt x="1227287" y="2092993"/>
                </a:lnTo>
                <a:lnTo>
                  <a:pt x="1224118" y="2093779"/>
                </a:lnTo>
                <a:lnTo>
                  <a:pt x="1218175" y="2095349"/>
                </a:lnTo>
                <a:lnTo>
                  <a:pt x="1204310" y="2100453"/>
                </a:lnTo>
                <a:lnTo>
                  <a:pt x="1196783" y="2102809"/>
                </a:lnTo>
                <a:lnTo>
                  <a:pt x="1189256" y="2104772"/>
                </a:lnTo>
                <a:lnTo>
                  <a:pt x="1185690" y="2105558"/>
                </a:lnTo>
                <a:lnTo>
                  <a:pt x="1181332" y="2105950"/>
                </a:lnTo>
                <a:lnTo>
                  <a:pt x="1177766" y="2105950"/>
                </a:lnTo>
                <a:lnTo>
                  <a:pt x="1173409" y="2105950"/>
                </a:lnTo>
                <a:lnTo>
                  <a:pt x="1172616" y="2105558"/>
                </a:lnTo>
                <a:lnTo>
                  <a:pt x="1171428" y="2104772"/>
                </a:lnTo>
                <a:lnTo>
                  <a:pt x="1168259" y="2102416"/>
                </a:lnTo>
                <a:lnTo>
                  <a:pt x="1164297" y="2098882"/>
                </a:lnTo>
                <a:lnTo>
                  <a:pt x="1162712" y="2099667"/>
                </a:lnTo>
                <a:lnTo>
                  <a:pt x="1161128" y="2100453"/>
                </a:lnTo>
                <a:lnTo>
                  <a:pt x="1157958" y="2102416"/>
                </a:lnTo>
                <a:lnTo>
                  <a:pt x="1155185" y="2104380"/>
                </a:lnTo>
                <a:lnTo>
                  <a:pt x="1153600" y="2105164"/>
                </a:lnTo>
                <a:lnTo>
                  <a:pt x="1151619" y="2105950"/>
                </a:lnTo>
                <a:lnTo>
                  <a:pt x="1149243" y="2106342"/>
                </a:lnTo>
                <a:lnTo>
                  <a:pt x="1146865" y="2106342"/>
                </a:lnTo>
                <a:lnTo>
                  <a:pt x="1141715" y="2106735"/>
                </a:lnTo>
                <a:lnTo>
                  <a:pt x="1136565" y="2106342"/>
                </a:lnTo>
                <a:lnTo>
                  <a:pt x="1131811" y="2106342"/>
                </a:lnTo>
                <a:lnTo>
                  <a:pt x="1129434" y="2106735"/>
                </a:lnTo>
                <a:lnTo>
                  <a:pt x="1127453" y="2107128"/>
                </a:lnTo>
                <a:lnTo>
                  <a:pt x="1125472" y="2108306"/>
                </a:lnTo>
                <a:lnTo>
                  <a:pt x="1123095" y="2109484"/>
                </a:lnTo>
                <a:lnTo>
                  <a:pt x="1121511" y="2111054"/>
                </a:lnTo>
                <a:lnTo>
                  <a:pt x="1119926" y="2113017"/>
                </a:lnTo>
                <a:lnTo>
                  <a:pt x="1118341" y="2115765"/>
                </a:lnTo>
                <a:lnTo>
                  <a:pt x="1117549" y="2119298"/>
                </a:lnTo>
                <a:lnTo>
                  <a:pt x="1111210" y="2116941"/>
                </a:lnTo>
                <a:lnTo>
                  <a:pt x="1104476" y="2113017"/>
                </a:lnTo>
                <a:lnTo>
                  <a:pt x="1101306" y="2111054"/>
                </a:lnTo>
                <a:lnTo>
                  <a:pt x="1098137" y="2108699"/>
                </a:lnTo>
                <a:lnTo>
                  <a:pt x="1095364" y="2105950"/>
                </a:lnTo>
                <a:lnTo>
                  <a:pt x="1093383" y="2103201"/>
                </a:lnTo>
                <a:lnTo>
                  <a:pt x="1091402" y="2100453"/>
                </a:lnTo>
                <a:lnTo>
                  <a:pt x="1090213" y="2096920"/>
                </a:lnTo>
                <a:lnTo>
                  <a:pt x="1089025" y="2093779"/>
                </a:lnTo>
                <a:lnTo>
                  <a:pt x="1089025" y="2089852"/>
                </a:lnTo>
                <a:lnTo>
                  <a:pt x="1090213" y="2085927"/>
                </a:lnTo>
                <a:lnTo>
                  <a:pt x="1091798" y="2081608"/>
                </a:lnTo>
                <a:lnTo>
                  <a:pt x="1094571" y="2077289"/>
                </a:lnTo>
                <a:lnTo>
                  <a:pt x="1098137" y="2072578"/>
                </a:lnTo>
                <a:lnTo>
                  <a:pt x="1099722" y="2072185"/>
                </a:lnTo>
                <a:lnTo>
                  <a:pt x="1100910" y="2072185"/>
                </a:lnTo>
                <a:lnTo>
                  <a:pt x="1104476" y="2072185"/>
                </a:lnTo>
                <a:lnTo>
                  <a:pt x="1108437" y="2072970"/>
                </a:lnTo>
                <a:lnTo>
                  <a:pt x="1110022" y="2072970"/>
                </a:lnTo>
                <a:lnTo>
                  <a:pt x="1110814" y="2072578"/>
                </a:lnTo>
                <a:lnTo>
                  <a:pt x="1113983" y="2071400"/>
                </a:lnTo>
                <a:lnTo>
                  <a:pt x="1117153" y="2069830"/>
                </a:lnTo>
                <a:lnTo>
                  <a:pt x="1120322" y="2067867"/>
                </a:lnTo>
                <a:lnTo>
                  <a:pt x="1123095" y="2065118"/>
                </a:lnTo>
                <a:lnTo>
                  <a:pt x="1129038" y="2060014"/>
                </a:lnTo>
                <a:lnTo>
                  <a:pt x="1134980" y="2054125"/>
                </a:lnTo>
                <a:lnTo>
                  <a:pt x="1147262" y="2041562"/>
                </a:lnTo>
                <a:lnTo>
                  <a:pt x="1153996" y="2035280"/>
                </a:lnTo>
                <a:lnTo>
                  <a:pt x="1161128" y="2029784"/>
                </a:lnTo>
                <a:lnTo>
                  <a:pt x="1162712" y="2028998"/>
                </a:lnTo>
                <a:lnTo>
                  <a:pt x="1163901" y="2028606"/>
                </a:lnTo>
                <a:lnTo>
                  <a:pt x="1167466" y="2028213"/>
                </a:lnTo>
                <a:lnTo>
                  <a:pt x="1170635" y="2027820"/>
                </a:lnTo>
                <a:lnTo>
                  <a:pt x="1171824" y="2027428"/>
                </a:lnTo>
                <a:lnTo>
                  <a:pt x="1173409" y="2026643"/>
                </a:lnTo>
                <a:lnTo>
                  <a:pt x="1174993" y="2025465"/>
                </a:lnTo>
                <a:lnTo>
                  <a:pt x="1176578" y="2024287"/>
                </a:lnTo>
                <a:lnTo>
                  <a:pt x="1178955" y="2021146"/>
                </a:lnTo>
                <a:lnTo>
                  <a:pt x="1180540" y="2018398"/>
                </a:lnTo>
                <a:lnTo>
                  <a:pt x="1181728" y="2017220"/>
                </a:lnTo>
                <a:lnTo>
                  <a:pt x="1182917" y="2016827"/>
                </a:lnTo>
                <a:lnTo>
                  <a:pt x="1188859" y="2014472"/>
                </a:lnTo>
                <a:lnTo>
                  <a:pt x="1195198" y="2012901"/>
                </a:lnTo>
                <a:lnTo>
                  <a:pt x="1201933" y="2012116"/>
                </a:lnTo>
                <a:lnTo>
                  <a:pt x="1208271" y="2011331"/>
                </a:lnTo>
                <a:lnTo>
                  <a:pt x="1221345" y="2010546"/>
                </a:lnTo>
                <a:lnTo>
                  <a:pt x="1232834" y="2010153"/>
                </a:lnTo>
                <a:close/>
                <a:moveTo>
                  <a:pt x="662321" y="2006586"/>
                </a:moveTo>
                <a:lnTo>
                  <a:pt x="663911" y="2006586"/>
                </a:lnTo>
                <a:lnTo>
                  <a:pt x="664308" y="2007381"/>
                </a:lnTo>
                <a:lnTo>
                  <a:pt x="665501" y="2009370"/>
                </a:lnTo>
                <a:lnTo>
                  <a:pt x="666692" y="2011757"/>
                </a:lnTo>
                <a:lnTo>
                  <a:pt x="667487" y="2012553"/>
                </a:lnTo>
                <a:lnTo>
                  <a:pt x="668679" y="2012950"/>
                </a:lnTo>
                <a:lnTo>
                  <a:pt x="675037" y="2012155"/>
                </a:lnTo>
                <a:lnTo>
                  <a:pt x="682587" y="2010961"/>
                </a:lnTo>
                <a:lnTo>
                  <a:pt x="690137" y="2010166"/>
                </a:lnTo>
                <a:lnTo>
                  <a:pt x="693714" y="2009768"/>
                </a:lnTo>
                <a:lnTo>
                  <a:pt x="696893" y="2009768"/>
                </a:lnTo>
                <a:lnTo>
                  <a:pt x="700469" y="2010166"/>
                </a:lnTo>
                <a:lnTo>
                  <a:pt x="703648" y="2011359"/>
                </a:lnTo>
                <a:lnTo>
                  <a:pt x="706827" y="2012950"/>
                </a:lnTo>
                <a:lnTo>
                  <a:pt x="708814" y="2015337"/>
                </a:lnTo>
                <a:lnTo>
                  <a:pt x="710801" y="2018122"/>
                </a:lnTo>
                <a:lnTo>
                  <a:pt x="711993" y="2022100"/>
                </a:lnTo>
                <a:lnTo>
                  <a:pt x="712788" y="2027271"/>
                </a:lnTo>
                <a:lnTo>
                  <a:pt x="712788" y="2033238"/>
                </a:lnTo>
                <a:lnTo>
                  <a:pt x="708814" y="2035625"/>
                </a:lnTo>
                <a:lnTo>
                  <a:pt x="703648" y="2037614"/>
                </a:lnTo>
                <a:lnTo>
                  <a:pt x="698880" y="2039205"/>
                </a:lnTo>
                <a:lnTo>
                  <a:pt x="693714" y="2041194"/>
                </a:lnTo>
                <a:lnTo>
                  <a:pt x="682587" y="2043183"/>
                </a:lnTo>
                <a:lnTo>
                  <a:pt x="671064" y="2044774"/>
                </a:lnTo>
                <a:lnTo>
                  <a:pt x="665501" y="2045967"/>
                </a:lnTo>
                <a:lnTo>
                  <a:pt x="659937" y="2047161"/>
                </a:lnTo>
                <a:lnTo>
                  <a:pt x="655168" y="2048752"/>
                </a:lnTo>
                <a:lnTo>
                  <a:pt x="650002" y="2051536"/>
                </a:lnTo>
                <a:lnTo>
                  <a:pt x="645234" y="2053923"/>
                </a:lnTo>
                <a:lnTo>
                  <a:pt x="641260" y="2057105"/>
                </a:lnTo>
                <a:lnTo>
                  <a:pt x="637684" y="2061481"/>
                </a:lnTo>
                <a:lnTo>
                  <a:pt x="634107" y="2066653"/>
                </a:lnTo>
                <a:lnTo>
                  <a:pt x="636094" y="2067846"/>
                </a:lnTo>
                <a:lnTo>
                  <a:pt x="638478" y="2069437"/>
                </a:lnTo>
                <a:lnTo>
                  <a:pt x="639671" y="2070630"/>
                </a:lnTo>
                <a:lnTo>
                  <a:pt x="640863" y="2072619"/>
                </a:lnTo>
                <a:lnTo>
                  <a:pt x="641657" y="2074211"/>
                </a:lnTo>
                <a:lnTo>
                  <a:pt x="642452" y="2076200"/>
                </a:lnTo>
                <a:lnTo>
                  <a:pt x="643247" y="2080178"/>
                </a:lnTo>
                <a:lnTo>
                  <a:pt x="643247" y="2084553"/>
                </a:lnTo>
                <a:lnTo>
                  <a:pt x="642850" y="2088531"/>
                </a:lnTo>
                <a:lnTo>
                  <a:pt x="641657" y="2092907"/>
                </a:lnTo>
                <a:lnTo>
                  <a:pt x="640465" y="2096487"/>
                </a:lnTo>
                <a:lnTo>
                  <a:pt x="638478" y="2096885"/>
                </a:lnTo>
                <a:lnTo>
                  <a:pt x="636492" y="2096487"/>
                </a:lnTo>
                <a:lnTo>
                  <a:pt x="634902" y="2096089"/>
                </a:lnTo>
                <a:lnTo>
                  <a:pt x="633710" y="2094896"/>
                </a:lnTo>
                <a:lnTo>
                  <a:pt x="632518" y="2093703"/>
                </a:lnTo>
                <a:lnTo>
                  <a:pt x="631723" y="2092509"/>
                </a:lnTo>
                <a:lnTo>
                  <a:pt x="630531" y="2088929"/>
                </a:lnTo>
                <a:lnTo>
                  <a:pt x="628147" y="2081769"/>
                </a:lnTo>
                <a:lnTo>
                  <a:pt x="626954" y="2078984"/>
                </a:lnTo>
                <a:lnTo>
                  <a:pt x="626160" y="2077791"/>
                </a:lnTo>
                <a:lnTo>
                  <a:pt x="624968" y="2076597"/>
                </a:lnTo>
                <a:lnTo>
                  <a:pt x="625762" y="2075006"/>
                </a:lnTo>
                <a:lnTo>
                  <a:pt x="626557" y="2073813"/>
                </a:lnTo>
                <a:lnTo>
                  <a:pt x="627749" y="2073813"/>
                </a:lnTo>
                <a:lnTo>
                  <a:pt x="629339" y="2073813"/>
                </a:lnTo>
                <a:lnTo>
                  <a:pt x="631723" y="2075802"/>
                </a:lnTo>
                <a:lnTo>
                  <a:pt x="632915" y="2076200"/>
                </a:lnTo>
                <a:lnTo>
                  <a:pt x="634107" y="2076597"/>
                </a:lnTo>
                <a:lnTo>
                  <a:pt x="630133" y="2065061"/>
                </a:lnTo>
                <a:lnTo>
                  <a:pt x="627749" y="2061481"/>
                </a:lnTo>
                <a:lnTo>
                  <a:pt x="626954" y="2060288"/>
                </a:lnTo>
                <a:lnTo>
                  <a:pt x="625762" y="2059095"/>
                </a:lnTo>
                <a:lnTo>
                  <a:pt x="624571" y="2058299"/>
                </a:lnTo>
                <a:lnTo>
                  <a:pt x="622981" y="2057901"/>
                </a:lnTo>
                <a:lnTo>
                  <a:pt x="621392" y="2057901"/>
                </a:lnTo>
                <a:lnTo>
                  <a:pt x="618610" y="2057901"/>
                </a:lnTo>
                <a:lnTo>
                  <a:pt x="616226" y="2058697"/>
                </a:lnTo>
                <a:lnTo>
                  <a:pt x="613444" y="2059890"/>
                </a:lnTo>
                <a:lnTo>
                  <a:pt x="606291" y="2063072"/>
                </a:lnTo>
                <a:lnTo>
                  <a:pt x="601920" y="2065459"/>
                </a:lnTo>
                <a:lnTo>
                  <a:pt x="595562" y="2069437"/>
                </a:lnTo>
                <a:lnTo>
                  <a:pt x="591191" y="2071426"/>
                </a:lnTo>
                <a:lnTo>
                  <a:pt x="587217" y="2073415"/>
                </a:lnTo>
                <a:lnTo>
                  <a:pt x="582448" y="2075404"/>
                </a:lnTo>
                <a:lnTo>
                  <a:pt x="578077" y="2076597"/>
                </a:lnTo>
                <a:lnTo>
                  <a:pt x="568143" y="2078586"/>
                </a:lnTo>
                <a:lnTo>
                  <a:pt x="558209" y="2079780"/>
                </a:lnTo>
                <a:lnTo>
                  <a:pt x="547877" y="2080575"/>
                </a:lnTo>
                <a:lnTo>
                  <a:pt x="537545" y="2080973"/>
                </a:lnTo>
                <a:lnTo>
                  <a:pt x="518471" y="2081769"/>
                </a:lnTo>
                <a:lnTo>
                  <a:pt x="509729" y="2082167"/>
                </a:lnTo>
                <a:lnTo>
                  <a:pt x="502576" y="2083360"/>
                </a:lnTo>
                <a:lnTo>
                  <a:pt x="492641" y="2085349"/>
                </a:lnTo>
                <a:lnTo>
                  <a:pt x="483501" y="2086542"/>
                </a:lnTo>
                <a:lnTo>
                  <a:pt x="479528" y="2087736"/>
                </a:lnTo>
                <a:lnTo>
                  <a:pt x="475951" y="2089327"/>
                </a:lnTo>
                <a:lnTo>
                  <a:pt x="472375" y="2090918"/>
                </a:lnTo>
                <a:lnTo>
                  <a:pt x="469196" y="2093703"/>
                </a:lnTo>
                <a:lnTo>
                  <a:pt x="463236" y="2097680"/>
                </a:lnTo>
                <a:lnTo>
                  <a:pt x="460454" y="2099271"/>
                </a:lnTo>
                <a:lnTo>
                  <a:pt x="458467" y="2099670"/>
                </a:lnTo>
                <a:lnTo>
                  <a:pt x="452904" y="2100863"/>
                </a:lnTo>
                <a:lnTo>
                  <a:pt x="446943" y="2100863"/>
                </a:lnTo>
                <a:lnTo>
                  <a:pt x="433035" y="2100465"/>
                </a:lnTo>
                <a:lnTo>
                  <a:pt x="425087" y="2099670"/>
                </a:lnTo>
                <a:lnTo>
                  <a:pt x="417537" y="2100465"/>
                </a:lnTo>
                <a:lnTo>
                  <a:pt x="409590" y="2101658"/>
                </a:lnTo>
                <a:lnTo>
                  <a:pt x="405616" y="2102453"/>
                </a:lnTo>
                <a:lnTo>
                  <a:pt x="401642" y="2103648"/>
                </a:lnTo>
                <a:lnTo>
                  <a:pt x="394887" y="2105239"/>
                </a:lnTo>
                <a:lnTo>
                  <a:pt x="388131" y="2106035"/>
                </a:lnTo>
                <a:lnTo>
                  <a:pt x="373826" y="2107626"/>
                </a:lnTo>
                <a:lnTo>
                  <a:pt x="366275" y="2108421"/>
                </a:lnTo>
                <a:lnTo>
                  <a:pt x="358328" y="2110412"/>
                </a:lnTo>
                <a:lnTo>
                  <a:pt x="354354" y="2111603"/>
                </a:lnTo>
                <a:lnTo>
                  <a:pt x="350381" y="2112797"/>
                </a:lnTo>
                <a:lnTo>
                  <a:pt x="346407" y="2114785"/>
                </a:lnTo>
                <a:lnTo>
                  <a:pt x="342036" y="2116774"/>
                </a:lnTo>
                <a:lnTo>
                  <a:pt x="341241" y="2116774"/>
                </a:lnTo>
                <a:lnTo>
                  <a:pt x="340049" y="2116774"/>
                </a:lnTo>
                <a:lnTo>
                  <a:pt x="336869" y="2116376"/>
                </a:lnTo>
                <a:lnTo>
                  <a:pt x="334485" y="2115978"/>
                </a:lnTo>
                <a:lnTo>
                  <a:pt x="333293" y="2116376"/>
                </a:lnTo>
                <a:lnTo>
                  <a:pt x="332896" y="2116774"/>
                </a:lnTo>
                <a:lnTo>
                  <a:pt x="330511" y="2119956"/>
                </a:lnTo>
                <a:lnTo>
                  <a:pt x="330909" y="2118763"/>
                </a:lnTo>
                <a:lnTo>
                  <a:pt x="331306" y="2117967"/>
                </a:lnTo>
                <a:lnTo>
                  <a:pt x="330909" y="2116774"/>
                </a:lnTo>
                <a:lnTo>
                  <a:pt x="329717" y="2116774"/>
                </a:lnTo>
                <a:lnTo>
                  <a:pt x="328127" y="2117569"/>
                </a:lnTo>
                <a:lnTo>
                  <a:pt x="326538" y="2118365"/>
                </a:lnTo>
                <a:lnTo>
                  <a:pt x="324153" y="2121547"/>
                </a:lnTo>
                <a:lnTo>
                  <a:pt x="320974" y="2124729"/>
                </a:lnTo>
                <a:lnTo>
                  <a:pt x="318988" y="2126320"/>
                </a:lnTo>
                <a:lnTo>
                  <a:pt x="317001" y="2127116"/>
                </a:lnTo>
                <a:lnTo>
                  <a:pt x="315014" y="2127116"/>
                </a:lnTo>
                <a:lnTo>
                  <a:pt x="313822" y="2126717"/>
                </a:lnTo>
                <a:lnTo>
                  <a:pt x="310643" y="2124729"/>
                </a:lnTo>
                <a:lnTo>
                  <a:pt x="309450" y="2123933"/>
                </a:lnTo>
                <a:lnTo>
                  <a:pt x="307861" y="2123536"/>
                </a:lnTo>
                <a:lnTo>
                  <a:pt x="306271" y="2123138"/>
                </a:lnTo>
                <a:lnTo>
                  <a:pt x="304682" y="2123536"/>
                </a:lnTo>
                <a:lnTo>
                  <a:pt x="287198" y="2128308"/>
                </a:lnTo>
                <a:lnTo>
                  <a:pt x="278058" y="2131093"/>
                </a:lnTo>
                <a:lnTo>
                  <a:pt x="268521" y="2133878"/>
                </a:lnTo>
                <a:lnTo>
                  <a:pt x="260176" y="2137459"/>
                </a:lnTo>
                <a:lnTo>
                  <a:pt x="253023" y="2141038"/>
                </a:lnTo>
                <a:lnTo>
                  <a:pt x="249447" y="2143426"/>
                </a:lnTo>
                <a:lnTo>
                  <a:pt x="246665" y="2145415"/>
                </a:lnTo>
                <a:lnTo>
                  <a:pt x="243884" y="2147802"/>
                </a:lnTo>
                <a:lnTo>
                  <a:pt x="241499" y="2150190"/>
                </a:lnTo>
                <a:lnTo>
                  <a:pt x="233949" y="2148199"/>
                </a:lnTo>
                <a:lnTo>
                  <a:pt x="225604" y="2145415"/>
                </a:lnTo>
                <a:lnTo>
                  <a:pt x="221233" y="2144620"/>
                </a:lnTo>
                <a:lnTo>
                  <a:pt x="217259" y="2143824"/>
                </a:lnTo>
                <a:lnTo>
                  <a:pt x="213285" y="2143426"/>
                </a:lnTo>
                <a:lnTo>
                  <a:pt x="210504" y="2143824"/>
                </a:lnTo>
                <a:lnTo>
                  <a:pt x="207325" y="2144620"/>
                </a:lnTo>
                <a:lnTo>
                  <a:pt x="204543" y="2145813"/>
                </a:lnTo>
                <a:lnTo>
                  <a:pt x="198582" y="2149791"/>
                </a:lnTo>
                <a:lnTo>
                  <a:pt x="195801" y="2152179"/>
                </a:lnTo>
                <a:lnTo>
                  <a:pt x="191430" y="2154167"/>
                </a:lnTo>
                <a:lnTo>
                  <a:pt x="187456" y="2155758"/>
                </a:lnTo>
                <a:lnTo>
                  <a:pt x="181893" y="2156952"/>
                </a:lnTo>
                <a:lnTo>
                  <a:pt x="180303" y="2157350"/>
                </a:lnTo>
                <a:lnTo>
                  <a:pt x="179111" y="2158145"/>
                </a:lnTo>
                <a:lnTo>
                  <a:pt x="176727" y="2159738"/>
                </a:lnTo>
                <a:lnTo>
                  <a:pt x="172356" y="2163716"/>
                </a:lnTo>
                <a:lnTo>
                  <a:pt x="169176" y="2165705"/>
                </a:lnTo>
                <a:lnTo>
                  <a:pt x="164805" y="2167693"/>
                </a:lnTo>
                <a:lnTo>
                  <a:pt x="160434" y="2169683"/>
                </a:lnTo>
                <a:lnTo>
                  <a:pt x="154474" y="2171671"/>
                </a:lnTo>
                <a:lnTo>
                  <a:pt x="148513" y="2172864"/>
                </a:lnTo>
                <a:lnTo>
                  <a:pt x="142553" y="2174057"/>
                </a:lnTo>
                <a:lnTo>
                  <a:pt x="129439" y="2176047"/>
                </a:lnTo>
                <a:lnTo>
                  <a:pt x="116723" y="2177638"/>
                </a:lnTo>
                <a:lnTo>
                  <a:pt x="110762" y="2178036"/>
                </a:lnTo>
                <a:lnTo>
                  <a:pt x="105199" y="2177638"/>
                </a:lnTo>
                <a:lnTo>
                  <a:pt x="100430" y="2176842"/>
                </a:lnTo>
                <a:lnTo>
                  <a:pt x="96059" y="2176047"/>
                </a:lnTo>
                <a:lnTo>
                  <a:pt x="92880" y="2175251"/>
                </a:lnTo>
                <a:lnTo>
                  <a:pt x="90894" y="2173659"/>
                </a:lnTo>
                <a:lnTo>
                  <a:pt x="88112" y="2171274"/>
                </a:lnTo>
                <a:lnTo>
                  <a:pt x="86522" y="2168092"/>
                </a:lnTo>
                <a:lnTo>
                  <a:pt x="85330" y="2165705"/>
                </a:lnTo>
                <a:lnTo>
                  <a:pt x="84536" y="2163317"/>
                </a:lnTo>
                <a:lnTo>
                  <a:pt x="84138" y="2160930"/>
                </a:lnTo>
                <a:lnTo>
                  <a:pt x="84536" y="2158544"/>
                </a:lnTo>
                <a:lnTo>
                  <a:pt x="85330" y="2156555"/>
                </a:lnTo>
                <a:lnTo>
                  <a:pt x="86522" y="2154565"/>
                </a:lnTo>
                <a:lnTo>
                  <a:pt x="87715" y="2152576"/>
                </a:lnTo>
                <a:lnTo>
                  <a:pt x="90099" y="2150190"/>
                </a:lnTo>
                <a:lnTo>
                  <a:pt x="94470" y="2147007"/>
                </a:lnTo>
                <a:lnTo>
                  <a:pt x="100033" y="2143824"/>
                </a:lnTo>
                <a:lnTo>
                  <a:pt x="105994" y="2140642"/>
                </a:lnTo>
                <a:lnTo>
                  <a:pt x="112749" y="2138254"/>
                </a:lnTo>
                <a:lnTo>
                  <a:pt x="119902" y="2136265"/>
                </a:lnTo>
                <a:lnTo>
                  <a:pt x="132618" y="2132684"/>
                </a:lnTo>
                <a:lnTo>
                  <a:pt x="142553" y="2131093"/>
                </a:lnTo>
                <a:lnTo>
                  <a:pt x="147321" y="2130297"/>
                </a:lnTo>
                <a:lnTo>
                  <a:pt x="153679" y="2129900"/>
                </a:lnTo>
                <a:lnTo>
                  <a:pt x="160832" y="2129900"/>
                </a:lnTo>
                <a:lnTo>
                  <a:pt x="174342" y="2130695"/>
                </a:lnTo>
                <a:lnTo>
                  <a:pt x="181496" y="2131093"/>
                </a:lnTo>
                <a:lnTo>
                  <a:pt x="188251" y="2131491"/>
                </a:lnTo>
                <a:lnTo>
                  <a:pt x="195006" y="2131093"/>
                </a:lnTo>
                <a:lnTo>
                  <a:pt x="200967" y="2130297"/>
                </a:lnTo>
                <a:lnTo>
                  <a:pt x="204146" y="2129502"/>
                </a:lnTo>
                <a:lnTo>
                  <a:pt x="206927" y="2128308"/>
                </a:lnTo>
                <a:lnTo>
                  <a:pt x="212888" y="2125525"/>
                </a:lnTo>
                <a:lnTo>
                  <a:pt x="218849" y="2122342"/>
                </a:lnTo>
                <a:lnTo>
                  <a:pt x="224014" y="2118763"/>
                </a:lnTo>
                <a:lnTo>
                  <a:pt x="229578" y="2115183"/>
                </a:lnTo>
                <a:lnTo>
                  <a:pt x="235539" y="2112001"/>
                </a:lnTo>
                <a:lnTo>
                  <a:pt x="241102" y="2109218"/>
                </a:lnTo>
                <a:lnTo>
                  <a:pt x="244678" y="2107626"/>
                </a:lnTo>
                <a:lnTo>
                  <a:pt x="247857" y="2106830"/>
                </a:lnTo>
                <a:lnTo>
                  <a:pt x="250242" y="2106432"/>
                </a:lnTo>
                <a:lnTo>
                  <a:pt x="253023" y="2106432"/>
                </a:lnTo>
                <a:lnTo>
                  <a:pt x="258984" y="2106432"/>
                </a:lnTo>
                <a:lnTo>
                  <a:pt x="266136" y="2106830"/>
                </a:lnTo>
                <a:lnTo>
                  <a:pt x="269713" y="2106830"/>
                </a:lnTo>
                <a:lnTo>
                  <a:pt x="272892" y="2106830"/>
                </a:lnTo>
                <a:lnTo>
                  <a:pt x="278455" y="2106035"/>
                </a:lnTo>
                <a:lnTo>
                  <a:pt x="283224" y="2104841"/>
                </a:lnTo>
                <a:lnTo>
                  <a:pt x="293953" y="2101658"/>
                </a:lnTo>
                <a:lnTo>
                  <a:pt x="304682" y="2098476"/>
                </a:lnTo>
                <a:lnTo>
                  <a:pt x="309053" y="2097283"/>
                </a:lnTo>
                <a:lnTo>
                  <a:pt x="313822" y="2096487"/>
                </a:lnTo>
                <a:lnTo>
                  <a:pt x="316603" y="2096487"/>
                </a:lnTo>
                <a:lnTo>
                  <a:pt x="318988" y="2096885"/>
                </a:lnTo>
                <a:lnTo>
                  <a:pt x="323756" y="2098476"/>
                </a:lnTo>
                <a:lnTo>
                  <a:pt x="328127" y="2099670"/>
                </a:lnTo>
                <a:lnTo>
                  <a:pt x="330511" y="2100465"/>
                </a:lnTo>
                <a:lnTo>
                  <a:pt x="332896" y="2099670"/>
                </a:lnTo>
                <a:lnTo>
                  <a:pt x="334088" y="2099271"/>
                </a:lnTo>
                <a:lnTo>
                  <a:pt x="335280" y="2098873"/>
                </a:lnTo>
                <a:lnTo>
                  <a:pt x="337267" y="2096885"/>
                </a:lnTo>
                <a:lnTo>
                  <a:pt x="339651" y="2094896"/>
                </a:lnTo>
                <a:lnTo>
                  <a:pt x="340844" y="2094100"/>
                </a:lnTo>
                <a:lnTo>
                  <a:pt x="342036" y="2093305"/>
                </a:lnTo>
                <a:lnTo>
                  <a:pt x="343625" y="2093305"/>
                </a:lnTo>
                <a:lnTo>
                  <a:pt x="345215" y="2093703"/>
                </a:lnTo>
                <a:lnTo>
                  <a:pt x="348791" y="2094896"/>
                </a:lnTo>
                <a:lnTo>
                  <a:pt x="351175" y="2096089"/>
                </a:lnTo>
                <a:lnTo>
                  <a:pt x="351573" y="2096487"/>
                </a:lnTo>
                <a:lnTo>
                  <a:pt x="353162" y="2095692"/>
                </a:lnTo>
                <a:lnTo>
                  <a:pt x="355149" y="2094498"/>
                </a:lnTo>
                <a:lnTo>
                  <a:pt x="356341" y="2092907"/>
                </a:lnTo>
                <a:lnTo>
                  <a:pt x="357136" y="2090918"/>
                </a:lnTo>
                <a:lnTo>
                  <a:pt x="359123" y="2088134"/>
                </a:lnTo>
                <a:lnTo>
                  <a:pt x="359917" y="2087338"/>
                </a:lnTo>
                <a:lnTo>
                  <a:pt x="360712" y="2086542"/>
                </a:lnTo>
                <a:lnTo>
                  <a:pt x="361904" y="2086940"/>
                </a:lnTo>
                <a:lnTo>
                  <a:pt x="363494" y="2087736"/>
                </a:lnTo>
                <a:lnTo>
                  <a:pt x="366673" y="2089725"/>
                </a:lnTo>
                <a:lnTo>
                  <a:pt x="370249" y="2093305"/>
                </a:lnTo>
                <a:lnTo>
                  <a:pt x="372236" y="2092907"/>
                </a:lnTo>
                <a:lnTo>
                  <a:pt x="373428" y="2091316"/>
                </a:lnTo>
                <a:lnTo>
                  <a:pt x="375415" y="2088531"/>
                </a:lnTo>
                <a:lnTo>
                  <a:pt x="377005" y="2085747"/>
                </a:lnTo>
                <a:lnTo>
                  <a:pt x="378197" y="2084553"/>
                </a:lnTo>
                <a:lnTo>
                  <a:pt x="379786" y="2083360"/>
                </a:lnTo>
                <a:lnTo>
                  <a:pt x="381376" y="2082564"/>
                </a:lnTo>
                <a:lnTo>
                  <a:pt x="382568" y="2083360"/>
                </a:lnTo>
                <a:lnTo>
                  <a:pt x="383363" y="2083758"/>
                </a:lnTo>
                <a:lnTo>
                  <a:pt x="384157" y="2084553"/>
                </a:lnTo>
                <a:lnTo>
                  <a:pt x="385349" y="2086144"/>
                </a:lnTo>
                <a:lnTo>
                  <a:pt x="385747" y="2086542"/>
                </a:lnTo>
                <a:lnTo>
                  <a:pt x="386144" y="2086542"/>
                </a:lnTo>
                <a:lnTo>
                  <a:pt x="389721" y="2085747"/>
                </a:lnTo>
                <a:lnTo>
                  <a:pt x="392900" y="2084553"/>
                </a:lnTo>
                <a:lnTo>
                  <a:pt x="396079" y="2082167"/>
                </a:lnTo>
                <a:lnTo>
                  <a:pt x="399655" y="2080178"/>
                </a:lnTo>
                <a:lnTo>
                  <a:pt x="405616" y="2076200"/>
                </a:lnTo>
                <a:lnTo>
                  <a:pt x="408795" y="2074211"/>
                </a:lnTo>
                <a:lnTo>
                  <a:pt x="411179" y="2073017"/>
                </a:lnTo>
                <a:lnTo>
                  <a:pt x="415153" y="2072222"/>
                </a:lnTo>
                <a:lnTo>
                  <a:pt x="418332" y="2071824"/>
                </a:lnTo>
                <a:lnTo>
                  <a:pt x="425882" y="2071426"/>
                </a:lnTo>
                <a:lnTo>
                  <a:pt x="433035" y="2071426"/>
                </a:lnTo>
                <a:lnTo>
                  <a:pt x="436214" y="2070630"/>
                </a:lnTo>
                <a:lnTo>
                  <a:pt x="439393" y="2069835"/>
                </a:lnTo>
                <a:lnTo>
                  <a:pt x="442572" y="2068642"/>
                </a:lnTo>
                <a:lnTo>
                  <a:pt x="444956" y="2067051"/>
                </a:lnTo>
                <a:lnTo>
                  <a:pt x="450519" y="2062675"/>
                </a:lnTo>
                <a:lnTo>
                  <a:pt x="455685" y="2059095"/>
                </a:lnTo>
                <a:lnTo>
                  <a:pt x="458467" y="2057901"/>
                </a:lnTo>
                <a:lnTo>
                  <a:pt x="461646" y="2056310"/>
                </a:lnTo>
                <a:lnTo>
                  <a:pt x="463236" y="2056708"/>
                </a:lnTo>
                <a:lnTo>
                  <a:pt x="466812" y="2058299"/>
                </a:lnTo>
                <a:lnTo>
                  <a:pt x="470388" y="2059492"/>
                </a:lnTo>
                <a:lnTo>
                  <a:pt x="472375" y="2059890"/>
                </a:lnTo>
                <a:lnTo>
                  <a:pt x="473964" y="2059890"/>
                </a:lnTo>
                <a:lnTo>
                  <a:pt x="478336" y="2059492"/>
                </a:lnTo>
                <a:lnTo>
                  <a:pt x="482309" y="2058299"/>
                </a:lnTo>
                <a:lnTo>
                  <a:pt x="486680" y="2056310"/>
                </a:lnTo>
                <a:lnTo>
                  <a:pt x="491052" y="2054321"/>
                </a:lnTo>
                <a:lnTo>
                  <a:pt x="499397" y="2049945"/>
                </a:lnTo>
                <a:lnTo>
                  <a:pt x="504166" y="2047956"/>
                </a:lnTo>
                <a:lnTo>
                  <a:pt x="508536" y="2046365"/>
                </a:lnTo>
                <a:lnTo>
                  <a:pt x="518471" y="2044376"/>
                </a:lnTo>
                <a:lnTo>
                  <a:pt x="528405" y="2042785"/>
                </a:lnTo>
                <a:lnTo>
                  <a:pt x="539134" y="2041194"/>
                </a:lnTo>
                <a:lnTo>
                  <a:pt x="549069" y="2039205"/>
                </a:lnTo>
                <a:lnTo>
                  <a:pt x="559003" y="2036818"/>
                </a:lnTo>
                <a:lnTo>
                  <a:pt x="564169" y="2035625"/>
                </a:lnTo>
                <a:lnTo>
                  <a:pt x="568938" y="2033636"/>
                </a:lnTo>
                <a:lnTo>
                  <a:pt x="572911" y="2031249"/>
                </a:lnTo>
                <a:lnTo>
                  <a:pt x="576885" y="2028862"/>
                </a:lnTo>
                <a:lnTo>
                  <a:pt x="580859" y="2026475"/>
                </a:lnTo>
                <a:lnTo>
                  <a:pt x="584038" y="2022895"/>
                </a:lnTo>
                <a:lnTo>
                  <a:pt x="587217" y="2025282"/>
                </a:lnTo>
                <a:lnTo>
                  <a:pt x="590396" y="2026873"/>
                </a:lnTo>
                <a:lnTo>
                  <a:pt x="592780" y="2027669"/>
                </a:lnTo>
                <a:lnTo>
                  <a:pt x="595959" y="2028464"/>
                </a:lnTo>
                <a:lnTo>
                  <a:pt x="598343" y="2028862"/>
                </a:lnTo>
                <a:lnTo>
                  <a:pt x="600728" y="2028464"/>
                </a:lnTo>
                <a:lnTo>
                  <a:pt x="603509" y="2028066"/>
                </a:lnTo>
                <a:lnTo>
                  <a:pt x="605894" y="2027669"/>
                </a:lnTo>
                <a:lnTo>
                  <a:pt x="617815" y="2023691"/>
                </a:lnTo>
                <a:lnTo>
                  <a:pt x="625365" y="2021304"/>
                </a:lnTo>
                <a:lnTo>
                  <a:pt x="629736" y="2020111"/>
                </a:lnTo>
                <a:lnTo>
                  <a:pt x="634107" y="2019713"/>
                </a:lnTo>
                <a:lnTo>
                  <a:pt x="640465" y="2018519"/>
                </a:lnTo>
                <a:lnTo>
                  <a:pt x="647618" y="2016929"/>
                </a:lnTo>
                <a:lnTo>
                  <a:pt x="653976" y="2015337"/>
                </a:lnTo>
                <a:lnTo>
                  <a:pt x="659539" y="2012950"/>
                </a:lnTo>
                <a:lnTo>
                  <a:pt x="660334" y="2011757"/>
                </a:lnTo>
                <a:lnTo>
                  <a:pt x="661527" y="2009370"/>
                </a:lnTo>
                <a:lnTo>
                  <a:pt x="662321" y="2007381"/>
                </a:lnTo>
                <a:close/>
                <a:moveTo>
                  <a:pt x="6555003" y="1984377"/>
                </a:moveTo>
                <a:lnTo>
                  <a:pt x="6556564" y="1984377"/>
                </a:lnTo>
                <a:lnTo>
                  <a:pt x="6558124" y="1984377"/>
                </a:lnTo>
                <a:lnTo>
                  <a:pt x="6559685" y="1984771"/>
                </a:lnTo>
                <a:lnTo>
                  <a:pt x="6561636" y="1985558"/>
                </a:lnTo>
                <a:lnTo>
                  <a:pt x="6563196" y="1986739"/>
                </a:lnTo>
                <a:lnTo>
                  <a:pt x="6564757" y="1988313"/>
                </a:lnTo>
                <a:lnTo>
                  <a:pt x="6565927" y="1990675"/>
                </a:lnTo>
                <a:lnTo>
                  <a:pt x="6567488" y="1992643"/>
                </a:lnTo>
                <a:lnTo>
                  <a:pt x="6567098" y="1992643"/>
                </a:lnTo>
                <a:lnTo>
                  <a:pt x="6566708" y="1993430"/>
                </a:lnTo>
                <a:lnTo>
                  <a:pt x="6565927" y="1996579"/>
                </a:lnTo>
                <a:lnTo>
                  <a:pt x="6563586" y="2008387"/>
                </a:lnTo>
                <a:lnTo>
                  <a:pt x="6562026" y="2015077"/>
                </a:lnTo>
                <a:lnTo>
                  <a:pt x="6560075" y="2020982"/>
                </a:lnTo>
                <a:lnTo>
                  <a:pt x="6557734" y="2026098"/>
                </a:lnTo>
                <a:lnTo>
                  <a:pt x="6556564" y="2028066"/>
                </a:lnTo>
                <a:lnTo>
                  <a:pt x="6555393" y="2029247"/>
                </a:lnTo>
                <a:lnTo>
                  <a:pt x="6553443" y="2030034"/>
                </a:lnTo>
                <a:lnTo>
                  <a:pt x="6551492" y="2030821"/>
                </a:lnTo>
                <a:lnTo>
                  <a:pt x="6547590" y="2032002"/>
                </a:lnTo>
                <a:lnTo>
                  <a:pt x="6542908" y="2032002"/>
                </a:lnTo>
                <a:lnTo>
                  <a:pt x="6538617" y="2032002"/>
                </a:lnTo>
                <a:lnTo>
                  <a:pt x="6529253" y="2030034"/>
                </a:lnTo>
                <a:lnTo>
                  <a:pt x="6524961" y="2029640"/>
                </a:lnTo>
                <a:lnTo>
                  <a:pt x="6521450" y="2029247"/>
                </a:lnTo>
                <a:lnTo>
                  <a:pt x="6524181" y="2022556"/>
                </a:lnTo>
                <a:lnTo>
                  <a:pt x="6528863" y="2013897"/>
                </a:lnTo>
                <a:lnTo>
                  <a:pt x="6534325" y="2004057"/>
                </a:lnTo>
                <a:lnTo>
                  <a:pt x="6537836" y="1999728"/>
                </a:lnTo>
                <a:lnTo>
                  <a:pt x="6540958" y="1995398"/>
                </a:lnTo>
                <a:lnTo>
                  <a:pt x="6544859" y="1991463"/>
                </a:lnTo>
                <a:lnTo>
                  <a:pt x="6547980" y="1987920"/>
                </a:lnTo>
                <a:lnTo>
                  <a:pt x="6551492" y="1985952"/>
                </a:lnTo>
                <a:lnTo>
                  <a:pt x="6553443" y="1985165"/>
                </a:lnTo>
                <a:close/>
                <a:moveTo>
                  <a:pt x="6668237" y="1952627"/>
                </a:moveTo>
                <a:lnTo>
                  <a:pt x="6672523" y="1952627"/>
                </a:lnTo>
                <a:lnTo>
                  <a:pt x="6675640" y="1953422"/>
                </a:lnTo>
                <a:lnTo>
                  <a:pt x="6678758" y="1955406"/>
                </a:lnTo>
                <a:lnTo>
                  <a:pt x="6681485" y="1957391"/>
                </a:lnTo>
                <a:lnTo>
                  <a:pt x="6683044" y="1959772"/>
                </a:lnTo>
                <a:lnTo>
                  <a:pt x="6684603" y="1962550"/>
                </a:lnTo>
                <a:lnTo>
                  <a:pt x="6685772" y="1965725"/>
                </a:lnTo>
                <a:lnTo>
                  <a:pt x="6686551" y="1969297"/>
                </a:lnTo>
                <a:lnTo>
                  <a:pt x="6676030" y="1974456"/>
                </a:lnTo>
                <a:lnTo>
                  <a:pt x="6670185" y="1976837"/>
                </a:lnTo>
                <a:lnTo>
                  <a:pt x="6664340" y="1979218"/>
                </a:lnTo>
                <a:lnTo>
                  <a:pt x="6658106" y="1980409"/>
                </a:lnTo>
                <a:lnTo>
                  <a:pt x="6654988" y="1981202"/>
                </a:lnTo>
                <a:lnTo>
                  <a:pt x="6652650" y="1981202"/>
                </a:lnTo>
                <a:lnTo>
                  <a:pt x="6649923" y="1980409"/>
                </a:lnTo>
                <a:lnTo>
                  <a:pt x="6647974" y="1979218"/>
                </a:lnTo>
                <a:lnTo>
                  <a:pt x="6645247" y="1978028"/>
                </a:lnTo>
                <a:lnTo>
                  <a:pt x="6643688" y="1976043"/>
                </a:lnTo>
                <a:lnTo>
                  <a:pt x="6647195" y="1973662"/>
                </a:lnTo>
                <a:lnTo>
                  <a:pt x="6650702" y="1970884"/>
                </a:lnTo>
                <a:lnTo>
                  <a:pt x="6658495" y="1967313"/>
                </a:lnTo>
                <a:lnTo>
                  <a:pt x="6662002" y="1964931"/>
                </a:lnTo>
                <a:lnTo>
                  <a:pt x="6663951" y="1962947"/>
                </a:lnTo>
                <a:lnTo>
                  <a:pt x="6665119" y="1961756"/>
                </a:lnTo>
                <a:lnTo>
                  <a:pt x="6666288" y="1959772"/>
                </a:lnTo>
                <a:lnTo>
                  <a:pt x="6667068" y="1957788"/>
                </a:lnTo>
                <a:lnTo>
                  <a:pt x="6667847" y="1955804"/>
                </a:lnTo>
                <a:close/>
                <a:moveTo>
                  <a:pt x="6994578" y="1912942"/>
                </a:moveTo>
                <a:lnTo>
                  <a:pt x="6996164" y="1912942"/>
                </a:lnTo>
                <a:lnTo>
                  <a:pt x="6998542" y="1913341"/>
                </a:lnTo>
                <a:lnTo>
                  <a:pt x="7003298" y="1914940"/>
                </a:lnTo>
                <a:lnTo>
                  <a:pt x="7009639" y="1917739"/>
                </a:lnTo>
                <a:lnTo>
                  <a:pt x="7016377" y="1921737"/>
                </a:lnTo>
                <a:lnTo>
                  <a:pt x="7022321" y="1925735"/>
                </a:lnTo>
                <a:lnTo>
                  <a:pt x="7025096" y="1927734"/>
                </a:lnTo>
                <a:lnTo>
                  <a:pt x="7027474" y="1930533"/>
                </a:lnTo>
                <a:lnTo>
                  <a:pt x="7029455" y="1932532"/>
                </a:lnTo>
                <a:lnTo>
                  <a:pt x="7030644" y="1934931"/>
                </a:lnTo>
                <a:lnTo>
                  <a:pt x="7032230" y="1936930"/>
                </a:lnTo>
                <a:lnTo>
                  <a:pt x="7032626" y="1939729"/>
                </a:lnTo>
                <a:lnTo>
                  <a:pt x="7032230" y="1942128"/>
                </a:lnTo>
                <a:lnTo>
                  <a:pt x="7031041" y="1944527"/>
                </a:lnTo>
                <a:lnTo>
                  <a:pt x="7029852" y="1946525"/>
                </a:lnTo>
                <a:lnTo>
                  <a:pt x="7028266" y="1948525"/>
                </a:lnTo>
                <a:lnTo>
                  <a:pt x="7026681" y="1950124"/>
                </a:lnTo>
                <a:lnTo>
                  <a:pt x="7024303" y="1951723"/>
                </a:lnTo>
                <a:lnTo>
                  <a:pt x="7018358" y="1954122"/>
                </a:lnTo>
                <a:lnTo>
                  <a:pt x="7011224" y="1956521"/>
                </a:lnTo>
                <a:lnTo>
                  <a:pt x="7003298" y="1958520"/>
                </a:lnTo>
                <a:lnTo>
                  <a:pt x="6985463" y="1962918"/>
                </a:lnTo>
                <a:lnTo>
                  <a:pt x="6980707" y="1964917"/>
                </a:lnTo>
                <a:lnTo>
                  <a:pt x="6975158" y="1967316"/>
                </a:lnTo>
                <a:lnTo>
                  <a:pt x="6963665" y="1972113"/>
                </a:lnTo>
                <a:lnTo>
                  <a:pt x="6957720" y="1974912"/>
                </a:lnTo>
                <a:lnTo>
                  <a:pt x="6951775" y="1977311"/>
                </a:lnTo>
                <a:lnTo>
                  <a:pt x="6946623" y="1978911"/>
                </a:lnTo>
                <a:lnTo>
                  <a:pt x="6941471" y="1979710"/>
                </a:lnTo>
                <a:lnTo>
                  <a:pt x="6937904" y="1979710"/>
                </a:lnTo>
                <a:lnTo>
                  <a:pt x="6934337" y="1979310"/>
                </a:lnTo>
                <a:lnTo>
                  <a:pt x="6930770" y="1978511"/>
                </a:lnTo>
                <a:lnTo>
                  <a:pt x="6927203" y="1977311"/>
                </a:lnTo>
                <a:lnTo>
                  <a:pt x="6920861" y="1974912"/>
                </a:lnTo>
                <a:lnTo>
                  <a:pt x="6916898" y="1974112"/>
                </a:lnTo>
                <a:lnTo>
                  <a:pt x="6913331" y="1973313"/>
                </a:lnTo>
                <a:lnTo>
                  <a:pt x="6909368" y="1973313"/>
                </a:lnTo>
                <a:lnTo>
                  <a:pt x="6906197" y="1973713"/>
                </a:lnTo>
                <a:lnTo>
                  <a:pt x="6902234" y="1974112"/>
                </a:lnTo>
                <a:lnTo>
                  <a:pt x="6899063" y="1974912"/>
                </a:lnTo>
                <a:lnTo>
                  <a:pt x="6892722" y="1976911"/>
                </a:lnTo>
                <a:lnTo>
                  <a:pt x="6886777" y="1979310"/>
                </a:lnTo>
                <a:lnTo>
                  <a:pt x="6875680" y="1984108"/>
                </a:lnTo>
                <a:lnTo>
                  <a:pt x="6870924" y="1985707"/>
                </a:lnTo>
                <a:lnTo>
                  <a:pt x="6868150" y="1986506"/>
                </a:lnTo>
                <a:lnTo>
                  <a:pt x="6866168" y="1986506"/>
                </a:lnTo>
                <a:lnTo>
                  <a:pt x="6863790" y="1986506"/>
                </a:lnTo>
                <a:lnTo>
                  <a:pt x="6861412" y="1986506"/>
                </a:lnTo>
                <a:lnTo>
                  <a:pt x="6855864" y="1985707"/>
                </a:lnTo>
                <a:lnTo>
                  <a:pt x="6845163" y="1982909"/>
                </a:lnTo>
                <a:lnTo>
                  <a:pt x="6840010" y="1981709"/>
                </a:lnTo>
                <a:lnTo>
                  <a:pt x="6835651" y="1980510"/>
                </a:lnTo>
                <a:lnTo>
                  <a:pt x="6833273" y="1980910"/>
                </a:lnTo>
                <a:lnTo>
                  <a:pt x="6831688" y="1981709"/>
                </a:lnTo>
                <a:lnTo>
                  <a:pt x="6830102" y="1982509"/>
                </a:lnTo>
                <a:lnTo>
                  <a:pt x="6828913" y="1983308"/>
                </a:lnTo>
                <a:lnTo>
                  <a:pt x="6827328" y="1984508"/>
                </a:lnTo>
                <a:lnTo>
                  <a:pt x="6825346" y="1985307"/>
                </a:lnTo>
                <a:lnTo>
                  <a:pt x="6821779" y="1986107"/>
                </a:lnTo>
                <a:lnTo>
                  <a:pt x="6819798" y="1986506"/>
                </a:lnTo>
                <a:lnTo>
                  <a:pt x="6817420" y="1987307"/>
                </a:lnTo>
                <a:lnTo>
                  <a:pt x="6815042" y="1988106"/>
                </a:lnTo>
                <a:lnTo>
                  <a:pt x="6813060" y="1990106"/>
                </a:lnTo>
                <a:lnTo>
                  <a:pt x="6810286" y="1993304"/>
                </a:lnTo>
                <a:lnTo>
                  <a:pt x="6808304" y="1996502"/>
                </a:lnTo>
                <a:lnTo>
                  <a:pt x="6806719" y="2000500"/>
                </a:lnTo>
                <a:lnTo>
                  <a:pt x="6805530" y="2004099"/>
                </a:lnTo>
                <a:lnTo>
                  <a:pt x="6803548" y="2011694"/>
                </a:lnTo>
                <a:lnTo>
                  <a:pt x="6802359" y="2014494"/>
                </a:lnTo>
                <a:lnTo>
                  <a:pt x="6800378" y="2017293"/>
                </a:lnTo>
                <a:lnTo>
                  <a:pt x="6795225" y="2019291"/>
                </a:lnTo>
                <a:lnTo>
                  <a:pt x="6790469" y="2020491"/>
                </a:lnTo>
                <a:lnTo>
                  <a:pt x="6786902" y="2020890"/>
                </a:lnTo>
                <a:lnTo>
                  <a:pt x="6783336" y="2020491"/>
                </a:lnTo>
                <a:lnTo>
                  <a:pt x="6780561" y="2019291"/>
                </a:lnTo>
                <a:lnTo>
                  <a:pt x="6778183" y="2017692"/>
                </a:lnTo>
                <a:lnTo>
                  <a:pt x="6776202" y="2014894"/>
                </a:lnTo>
                <a:lnTo>
                  <a:pt x="6774220" y="2012095"/>
                </a:lnTo>
                <a:lnTo>
                  <a:pt x="6772635" y="2008896"/>
                </a:lnTo>
                <a:lnTo>
                  <a:pt x="6771049" y="2004898"/>
                </a:lnTo>
                <a:lnTo>
                  <a:pt x="6768671" y="1996102"/>
                </a:lnTo>
                <a:lnTo>
                  <a:pt x="6765897" y="1986506"/>
                </a:lnTo>
                <a:lnTo>
                  <a:pt x="6762726" y="1976512"/>
                </a:lnTo>
                <a:lnTo>
                  <a:pt x="6760745" y="1972113"/>
                </a:lnTo>
                <a:lnTo>
                  <a:pt x="6757574" y="1967316"/>
                </a:lnTo>
                <a:lnTo>
                  <a:pt x="6754007" y="1961719"/>
                </a:lnTo>
                <a:lnTo>
                  <a:pt x="6750837" y="1956121"/>
                </a:lnTo>
                <a:lnTo>
                  <a:pt x="6747666" y="1950124"/>
                </a:lnTo>
                <a:lnTo>
                  <a:pt x="6746477" y="1947326"/>
                </a:lnTo>
                <a:lnTo>
                  <a:pt x="6745684" y="1944127"/>
                </a:lnTo>
                <a:lnTo>
                  <a:pt x="6745288" y="1941328"/>
                </a:lnTo>
                <a:lnTo>
                  <a:pt x="6745288" y="1938529"/>
                </a:lnTo>
                <a:lnTo>
                  <a:pt x="6746081" y="1935331"/>
                </a:lnTo>
                <a:lnTo>
                  <a:pt x="6746873" y="1932932"/>
                </a:lnTo>
                <a:lnTo>
                  <a:pt x="6748459" y="1930933"/>
                </a:lnTo>
                <a:lnTo>
                  <a:pt x="6750044" y="1928934"/>
                </a:lnTo>
                <a:lnTo>
                  <a:pt x="6751629" y="1927734"/>
                </a:lnTo>
                <a:lnTo>
                  <a:pt x="6753215" y="1926535"/>
                </a:lnTo>
                <a:lnTo>
                  <a:pt x="6755196" y="1925735"/>
                </a:lnTo>
                <a:lnTo>
                  <a:pt x="6757178" y="1924936"/>
                </a:lnTo>
                <a:lnTo>
                  <a:pt x="6761934" y="1924136"/>
                </a:lnTo>
                <a:lnTo>
                  <a:pt x="6766293" y="1924536"/>
                </a:lnTo>
                <a:lnTo>
                  <a:pt x="6771446" y="1925335"/>
                </a:lnTo>
                <a:lnTo>
                  <a:pt x="6776598" y="1926935"/>
                </a:lnTo>
                <a:lnTo>
                  <a:pt x="6781354" y="1929333"/>
                </a:lnTo>
                <a:lnTo>
                  <a:pt x="6780561" y="1932133"/>
                </a:lnTo>
                <a:lnTo>
                  <a:pt x="6780165" y="1934531"/>
                </a:lnTo>
                <a:lnTo>
                  <a:pt x="6779372" y="1940529"/>
                </a:lnTo>
                <a:lnTo>
                  <a:pt x="6778976" y="1943327"/>
                </a:lnTo>
                <a:lnTo>
                  <a:pt x="6778183" y="1945726"/>
                </a:lnTo>
                <a:lnTo>
                  <a:pt x="6776994" y="1948125"/>
                </a:lnTo>
                <a:lnTo>
                  <a:pt x="6775409" y="1949724"/>
                </a:lnTo>
                <a:lnTo>
                  <a:pt x="6777391" y="1952523"/>
                </a:lnTo>
                <a:lnTo>
                  <a:pt x="6778976" y="1954522"/>
                </a:lnTo>
                <a:lnTo>
                  <a:pt x="6780958" y="1956521"/>
                </a:lnTo>
                <a:lnTo>
                  <a:pt x="6783336" y="1957721"/>
                </a:lnTo>
                <a:lnTo>
                  <a:pt x="6786110" y="1958920"/>
                </a:lnTo>
                <a:lnTo>
                  <a:pt x="6788488" y="1959320"/>
                </a:lnTo>
                <a:lnTo>
                  <a:pt x="6794036" y="1959719"/>
                </a:lnTo>
                <a:lnTo>
                  <a:pt x="6799981" y="1959719"/>
                </a:lnTo>
                <a:lnTo>
                  <a:pt x="6806323" y="1959719"/>
                </a:lnTo>
                <a:lnTo>
                  <a:pt x="6809097" y="1960119"/>
                </a:lnTo>
                <a:lnTo>
                  <a:pt x="6812664" y="1960919"/>
                </a:lnTo>
                <a:lnTo>
                  <a:pt x="6815834" y="1961719"/>
                </a:lnTo>
                <a:lnTo>
                  <a:pt x="6819401" y="1962918"/>
                </a:lnTo>
                <a:lnTo>
                  <a:pt x="6821383" y="1961719"/>
                </a:lnTo>
                <a:lnTo>
                  <a:pt x="6822572" y="1960119"/>
                </a:lnTo>
                <a:lnTo>
                  <a:pt x="6823761" y="1958520"/>
                </a:lnTo>
                <a:lnTo>
                  <a:pt x="6824157" y="1956921"/>
                </a:lnTo>
                <a:lnTo>
                  <a:pt x="6824554" y="1954921"/>
                </a:lnTo>
                <a:lnTo>
                  <a:pt x="6824554" y="1952923"/>
                </a:lnTo>
                <a:lnTo>
                  <a:pt x="6824554" y="1949324"/>
                </a:lnTo>
                <a:lnTo>
                  <a:pt x="6824157" y="1944927"/>
                </a:lnTo>
                <a:lnTo>
                  <a:pt x="6824554" y="1940928"/>
                </a:lnTo>
                <a:lnTo>
                  <a:pt x="6824950" y="1938929"/>
                </a:lnTo>
                <a:lnTo>
                  <a:pt x="6825743" y="1936530"/>
                </a:lnTo>
                <a:lnTo>
                  <a:pt x="6827328" y="1934931"/>
                </a:lnTo>
                <a:lnTo>
                  <a:pt x="6828913" y="1932932"/>
                </a:lnTo>
                <a:lnTo>
                  <a:pt x="6835651" y="1935331"/>
                </a:lnTo>
                <a:lnTo>
                  <a:pt x="6842388" y="1937730"/>
                </a:lnTo>
                <a:lnTo>
                  <a:pt x="6849919" y="1940529"/>
                </a:lnTo>
                <a:lnTo>
                  <a:pt x="6856656" y="1942927"/>
                </a:lnTo>
                <a:lnTo>
                  <a:pt x="6859827" y="1944527"/>
                </a:lnTo>
                <a:lnTo>
                  <a:pt x="6862997" y="1946126"/>
                </a:lnTo>
                <a:lnTo>
                  <a:pt x="6865772" y="1948525"/>
                </a:lnTo>
                <a:lnTo>
                  <a:pt x="6868150" y="1950524"/>
                </a:lnTo>
                <a:lnTo>
                  <a:pt x="6870924" y="1953322"/>
                </a:lnTo>
                <a:lnTo>
                  <a:pt x="6872906" y="1956121"/>
                </a:lnTo>
                <a:lnTo>
                  <a:pt x="6874491" y="1959320"/>
                </a:lnTo>
                <a:lnTo>
                  <a:pt x="6875680" y="1962918"/>
                </a:lnTo>
                <a:lnTo>
                  <a:pt x="6878454" y="1960519"/>
                </a:lnTo>
                <a:lnTo>
                  <a:pt x="6881229" y="1958520"/>
                </a:lnTo>
                <a:lnTo>
                  <a:pt x="6884003" y="1957321"/>
                </a:lnTo>
                <a:lnTo>
                  <a:pt x="6887570" y="1956121"/>
                </a:lnTo>
                <a:lnTo>
                  <a:pt x="6890740" y="1955721"/>
                </a:lnTo>
                <a:lnTo>
                  <a:pt x="6893515" y="1954921"/>
                </a:lnTo>
                <a:lnTo>
                  <a:pt x="6900252" y="1954122"/>
                </a:lnTo>
                <a:lnTo>
                  <a:pt x="6903819" y="1953722"/>
                </a:lnTo>
                <a:lnTo>
                  <a:pt x="6906594" y="1953322"/>
                </a:lnTo>
                <a:lnTo>
                  <a:pt x="6909368" y="1952523"/>
                </a:lnTo>
                <a:lnTo>
                  <a:pt x="6912142" y="1950924"/>
                </a:lnTo>
                <a:lnTo>
                  <a:pt x="6914520" y="1949324"/>
                </a:lnTo>
                <a:lnTo>
                  <a:pt x="6916502" y="1946525"/>
                </a:lnTo>
                <a:lnTo>
                  <a:pt x="6918087" y="1943727"/>
                </a:lnTo>
                <a:lnTo>
                  <a:pt x="6919276" y="1939729"/>
                </a:lnTo>
                <a:lnTo>
                  <a:pt x="6925221" y="1939329"/>
                </a:lnTo>
                <a:lnTo>
                  <a:pt x="6930373" y="1939329"/>
                </a:lnTo>
                <a:lnTo>
                  <a:pt x="6940678" y="1939329"/>
                </a:lnTo>
                <a:lnTo>
                  <a:pt x="6945434" y="1938929"/>
                </a:lnTo>
                <a:lnTo>
                  <a:pt x="6950190" y="1938529"/>
                </a:lnTo>
                <a:lnTo>
                  <a:pt x="6955342" y="1937330"/>
                </a:lnTo>
                <a:lnTo>
                  <a:pt x="6960098" y="1936130"/>
                </a:lnTo>
                <a:lnTo>
                  <a:pt x="6963269" y="1934531"/>
                </a:lnTo>
                <a:lnTo>
                  <a:pt x="6966835" y="1931733"/>
                </a:lnTo>
                <a:lnTo>
                  <a:pt x="6975555" y="1923736"/>
                </a:lnTo>
                <a:lnTo>
                  <a:pt x="6980707" y="1919739"/>
                </a:lnTo>
                <a:lnTo>
                  <a:pt x="6985463" y="1916140"/>
                </a:lnTo>
                <a:lnTo>
                  <a:pt x="6987841" y="1914940"/>
                </a:lnTo>
                <a:lnTo>
                  <a:pt x="6990219" y="1913741"/>
                </a:lnTo>
                <a:lnTo>
                  <a:pt x="6992597" y="1913341"/>
                </a:lnTo>
                <a:close/>
                <a:moveTo>
                  <a:pt x="293403" y="1912942"/>
                </a:moveTo>
                <a:lnTo>
                  <a:pt x="297414" y="1912942"/>
                </a:lnTo>
                <a:lnTo>
                  <a:pt x="300623" y="1913338"/>
                </a:lnTo>
                <a:lnTo>
                  <a:pt x="303430" y="1913735"/>
                </a:lnTo>
                <a:lnTo>
                  <a:pt x="307040" y="1914529"/>
                </a:lnTo>
                <a:lnTo>
                  <a:pt x="309446" y="1915323"/>
                </a:lnTo>
                <a:lnTo>
                  <a:pt x="312253" y="1916911"/>
                </a:lnTo>
                <a:lnTo>
                  <a:pt x="314660" y="1918100"/>
                </a:lnTo>
                <a:lnTo>
                  <a:pt x="316664" y="1920085"/>
                </a:lnTo>
                <a:lnTo>
                  <a:pt x="318269" y="1922070"/>
                </a:lnTo>
                <a:lnTo>
                  <a:pt x="319472" y="1924451"/>
                </a:lnTo>
                <a:lnTo>
                  <a:pt x="320274" y="1926435"/>
                </a:lnTo>
                <a:lnTo>
                  <a:pt x="320676" y="1929213"/>
                </a:lnTo>
                <a:lnTo>
                  <a:pt x="320676" y="1931991"/>
                </a:lnTo>
                <a:lnTo>
                  <a:pt x="320274" y="1933976"/>
                </a:lnTo>
                <a:lnTo>
                  <a:pt x="318671" y="1935960"/>
                </a:lnTo>
                <a:lnTo>
                  <a:pt x="316664" y="1938342"/>
                </a:lnTo>
                <a:lnTo>
                  <a:pt x="313857" y="1939531"/>
                </a:lnTo>
                <a:lnTo>
                  <a:pt x="310248" y="1940723"/>
                </a:lnTo>
                <a:lnTo>
                  <a:pt x="307040" y="1941516"/>
                </a:lnTo>
                <a:lnTo>
                  <a:pt x="303029" y="1941516"/>
                </a:lnTo>
                <a:lnTo>
                  <a:pt x="299420" y="1941516"/>
                </a:lnTo>
                <a:lnTo>
                  <a:pt x="295810" y="1940723"/>
                </a:lnTo>
                <a:lnTo>
                  <a:pt x="292201" y="1939135"/>
                </a:lnTo>
                <a:lnTo>
                  <a:pt x="288992" y="1936754"/>
                </a:lnTo>
                <a:lnTo>
                  <a:pt x="286184" y="1934373"/>
                </a:lnTo>
                <a:lnTo>
                  <a:pt x="284179" y="1930801"/>
                </a:lnTo>
                <a:lnTo>
                  <a:pt x="283377" y="1928420"/>
                </a:lnTo>
                <a:lnTo>
                  <a:pt x="282976" y="1926435"/>
                </a:lnTo>
                <a:lnTo>
                  <a:pt x="282576" y="1924054"/>
                </a:lnTo>
                <a:lnTo>
                  <a:pt x="282576" y="1921276"/>
                </a:lnTo>
                <a:lnTo>
                  <a:pt x="282976" y="1915323"/>
                </a:lnTo>
                <a:lnTo>
                  <a:pt x="286184" y="1914132"/>
                </a:lnTo>
                <a:lnTo>
                  <a:pt x="290195" y="1913338"/>
                </a:lnTo>
                <a:close/>
                <a:moveTo>
                  <a:pt x="5773341" y="1895479"/>
                </a:moveTo>
                <a:lnTo>
                  <a:pt x="5777707" y="1895479"/>
                </a:lnTo>
                <a:lnTo>
                  <a:pt x="5781278" y="1896638"/>
                </a:lnTo>
                <a:lnTo>
                  <a:pt x="5785644" y="1897795"/>
                </a:lnTo>
                <a:lnTo>
                  <a:pt x="5788819" y="1899727"/>
                </a:lnTo>
                <a:lnTo>
                  <a:pt x="5791994" y="1902044"/>
                </a:lnTo>
                <a:lnTo>
                  <a:pt x="5793978" y="1905133"/>
                </a:lnTo>
                <a:lnTo>
                  <a:pt x="5795566" y="1908222"/>
                </a:lnTo>
                <a:lnTo>
                  <a:pt x="5795963" y="1909766"/>
                </a:lnTo>
                <a:lnTo>
                  <a:pt x="5795963" y="1911697"/>
                </a:lnTo>
                <a:lnTo>
                  <a:pt x="5795963" y="1914014"/>
                </a:lnTo>
                <a:lnTo>
                  <a:pt x="5795566" y="1915945"/>
                </a:lnTo>
                <a:lnTo>
                  <a:pt x="5794772" y="1917875"/>
                </a:lnTo>
                <a:lnTo>
                  <a:pt x="5793582" y="1919420"/>
                </a:lnTo>
                <a:lnTo>
                  <a:pt x="5791994" y="1921350"/>
                </a:lnTo>
                <a:lnTo>
                  <a:pt x="5789613" y="1922509"/>
                </a:lnTo>
                <a:lnTo>
                  <a:pt x="5787232" y="1923281"/>
                </a:lnTo>
                <a:lnTo>
                  <a:pt x="5784850" y="1923668"/>
                </a:lnTo>
                <a:lnTo>
                  <a:pt x="5782072" y="1924054"/>
                </a:lnTo>
                <a:lnTo>
                  <a:pt x="5779294" y="1924054"/>
                </a:lnTo>
                <a:lnTo>
                  <a:pt x="5772944" y="1923281"/>
                </a:lnTo>
                <a:lnTo>
                  <a:pt x="5766991" y="1922509"/>
                </a:lnTo>
                <a:lnTo>
                  <a:pt x="5760641" y="1920579"/>
                </a:lnTo>
                <a:lnTo>
                  <a:pt x="5754688" y="1919034"/>
                </a:lnTo>
                <a:lnTo>
                  <a:pt x="5754688" y="1915945"/>
                </a:lnTo>
                <a:lnTo>
                  <a:pt x="5755085" y="1913242"/>
                </a:lnTo>
                <a:lnTo>
                  <a:pt x="5755878" y="1910152"/>
                </a:lnTo>
                <a:lnTo>
                  <a:pt x="5756672" y="1907836"/>
                </a:lnTo>
                <a:lnTo>
                  <a:pt x="5758260" y="1905905"/>
                </a:lnTo>
                <a:lnTo>
                  <a:pt x="5759450" y="1903588"/>
                </a:lnTo>
                <a:lnTo>
                  <a:pt x="5760641" y="1901657"/>
                </a:lnTo>
                <a:lnTo>
                  <a:pt x="5762228" y="1900499"/>
                </a:lnTo>
                <a:lnTo>
                  <a:pt x="5765403" y="1898182"/>
                </a:lnTo>
                <a:lnTo>
                  <a:pt x="5769372" y="1896638"/>
                </a:lnTo>
                <a:close/>
                <a:moveTo>
                  <a:pt x="688914" y="1879604"/>
                </a:moveTo>
                <a:lnTo>
                  <a:pt x="696433" y="1879604"/>
                </a:lnTo>
                <a:lnTo>
                  <a:pt x="699203" y="1879995"/>
                </a:lnTo>
                <a:lnTo>
                  <a:pt x="701577" y="1880776"/>
                </a:lnTo>
                <a:lnTo>
                  <a:pt x="705930" y="1883119"/>
                </a:lnTo>
                <a:lnTo>
                  <a:pt x="709491" y="1885072"/>
                </a:lnTo>
                <a:lnTo>
                  <a:pt x="711073" y="1885854"/>
                </a:lnTo>
                <a:lnTo>
                  <a:pt x="712261" y="1885854"/>
                </a:lnTo>
                <a:lnTo>
                  <a:pt x="713052" y="1885854"/>
                </a:lnTo>
                <a:lnTo>
                  <a:pt x="714635" y="1885072"/>
                </a:lnTo>
                <a:lnTo>
                  <a:pt x="717405" y="1883119"/>
                </a:lnTo>
                <a:lnTo>
                  <a:pt x="719779" y="1880776"/>
                </a:lnTo>
                <a:lnTo>
                  <a:pt x="720966" y="1879995"/>
                </a:lnTo>
                <a:lnTo>
                  <a:pt x="721757" y="1879604"/>
                </a:lnTo>
                <a:lnTo>
                  <a:pt x="726506" y="1879604"/>
                </a:lnTo>
                <a:lnTo>
                  <a:pt x="731650" y="1880385"/>
                </a:lnTo>
                <a:lnTo>
                  <a:pt x="736003" y="1881166"/>
                </a:lnTo>
                <a:lnTo>
                  <a:pt x="740751" y="1882728"/>
                </a:lnTo>
                <a:lnTo>
                  <a:pt x="750248" y="1886244"/>
                </a:lnTo>
                <a:lnTo>
                  <a:pt x="759349" y="1890541"/>
                </a:lnTo>
                <a:lnTo>
                  <a:pt x="768845" y="1894837"/>
                </a:lnTo>
                <a:lnTo>
                  <a:pt x="773989" y="1897180"/>
                </a:lnTo>
                <a:lnTo>
                  <a:pt x="778738" y="1899133"/>
                </a:lnTo>
                <a:lnTo>
                  <a:pt x="783882" y="1900305"/>
                </a:lnTo>
                <a:lnTo>
                  <a:pt x="789026" y="1901476"/>
                </a:lnTo>
                <a:lnTo>
                  <a:pt x="794566" y="1902258"/>
                </a:lnTo>
                <a:lnTo>
                  <a:pt x="800106" y="1902648"/>
                </a:lnTo>
                <a:lnTo>
                  <a:pt x="801293" y="1906554"/>
                </a:lnTo>
                <a:lnTo>
                  <a:pt x="801688" y="1909679"/>
                </a:lnTo>
                <a:lnTo>
                  <a:pt x="801688" y="1913584"/>
                </a:lnTo>
                <a:lnTo>
                  <a:pt x="800501" y="1916709"/>
                </a:lnTo>
                <a:lnTo>
                  <a:pt x="799314" y="1919443"/>
                </a:lnTo>
                <a:lnTo>
                  <a:pt x="797335" y="1922958"/>
                </a:lnTo>
                <a:lnTo>
                  <a:pt x="793775" y="1928817"/>
                </a:lnTo>
                <a:lnTo>
                  <a:pt x="785069" y="1927645"/>
                </a:lnTo>
                <a:lnTo>
                  <a:pt x="775968" y="1926864"/>
                </a:lnTo>
                <a:lnTo>
                  <a:pt x="756975" y="1925301"/>
                </a:lnTo>
                <a:lnTo>
                  <a:pt x="737189" y="1924130"/>
                </a:lnTo>
                <a:lnTo>
                  <a:pt x="728088" y="1922958"/>
                </a:lnTo>
                <a:lnTo>
                  <a:pt x="718592" y="1921787"/>
                </a:lnTo>
                <a:lnTo>
                  <a:pt x="709886" y="1919443"/>
                </a:lnTo>
                <a:lnTo>
                  <a:pt x="701577" y="1917100"/>
                </a:lnTo>
                <a:lnTo>
                  <a:pt x="694059" y="1914365"/>
                </a:lnTo>
                <a:lnTo>
                  <a:pt x="690497" y="1912803"/>
                </a:lnTo>
                <a:lnTo>
                  <a:pt x="686936" y="1910460"/>
                </a:lnTo>
                <a:lnTo>
                  <a:pt x="683770" y="1908507"/>
                </a:lnTo>
                <a:lnTo>
                  <a:pt x="681001" y="1906164"/>
                </a:lnTo>
                <a:lnTo>
                  <a:pt x="677835" y="1903039"/>
                </a:lnTo>
                <a:lnTo>
                  <a:pt x="675461" y="1900305"/>
                </a:lnTo>
                <a:lnTo>
                  <a:pt x="673482" y="1897571"/>
                </a:lnTo>
                <a:lnTo>
                  <a:pt x="671504" y="1893665"/>
                </a:lnTo>
                <a:lnTo>
                  <a:pt x="669525" y="1890150"/>
                </a:lnTo>
                <a:lnTo>
                  <a:pt x="668339" y="1885854"/>
                </a:lnTo>
                <a:lnTo>
                  <a:pt x="671899" y="1884291"/>
                </a:lnTo>
                <a:lnTo>
                  <a:pt x="675065" y="1882728"/>
                </a:lnTo>
                <a:lnTo>
                  <a:pt x="678232" y="1881557"/>
                </a:lnTo>
                <a:lnTo>
                  <a:pt x="681792" y="1880776"/>
                </a:lnTo>
                <a:lnTo>
                  <a:pt x="685353" y="1879995"/>
                </a:lnTo>
                <a:close/>
                <a:moveTo>
                  <a:pt x="1003985" y="1874842"/>
                </a:moveTo>
                <a:lnTo>
                  <a:pt x="1005568" y="1874842"/>
                </a:lnTo>
                <a:lnTo>
                  <a:pt x="1007944" y="1875642"/>
                </a:lnTo>
                <a:lnTo>
                  <a:pt x="1010319" y="1876842"/>
                </a:lnTo>
                <a:lnTo>
                  <a:pt x="1013882" y="1877642"/>
                </a:lnTo>
                <a:lnTo>
                  <a:pt x="1021404" y="1880041"/>
                </a:lnTo>
                <a:lnTo>
                  <a:pt x="1030905" y="1882440"/>
                </a:lnTo>
                <a:lnTo>
                  <a:pt x="1034863" y="1884040"/>
                </a:lnTo>
                <a:lnTo>
                  <a:pt x="1039218" y="1885640"/>
                </a:lnTo>
                <a:lnTo>
                  <a:pt x="1045948" y="1890439"/>
                </a:lnTo>
                <a:lnTo>
                  <a:pt x="1050699" y="1892838"/>
                </a:lnTo>
                <a:lnTo>
                  <a:pt x="1055449" y="1896038"/>
                </a:lnTo>
                <a:lnTo>
                  <a:pt x="1060991" y="1898437"/>
                </a:lnTo>
                <a:lnTo>
                  <a:pt x="1066929" y="1900436"/>
                </a:lnTo>
                <a:lnTo>
                  <a:pt x="1073264" y="1902036"/>
                </a:lnTo>
                <a:lnTo>
                  <a:pt x="1076430" y="1902436"/>
                </a:lnTo>
                <a:lnTo>
                  <a:pt x="1079597" y="1902836"/>
                </a:lnTo>
                <a:lnTo>
                  <a:pt x="1083160" y="1902436"/>
                </a:lnTo>
                <a:lnTo>
                  <a:pt x="1086327" y="1901635"/>
                </a:lnTo>
                <a:lnTo>
                  <a:pt x="1092265" y="1899636"/>
                </a:lnTo>
                <a:lnTo>
                  <a:pt x="1097412" y="1897637"/>
                </a:lnTo>
                <a:lnTo>
                  <a:pt x="1099391" y="1896837"/>
                </a:lnTo>
                <a:lnTo>
                  <a:pt x="1100975" y="1896437"/>
                </a:lnTo>
                <a:lnTo>
                  <a:pt x="1103745" y="1898836"/>
                </a:lnTo>
                <a:lnTo>
                  <a:pt x="1109288" y="1902436"/>
                </a:lnTo>
                <a:lnTo>
                  <a:pt x="1114435" y="1906835"/>
                </a:lnTo>
                <a:lnTo>
                  <a:pt x="1116810" y="1908434"/>
                </a:lnTo>
                <a:lnTo>
                  <a:pt x="1117601" y="1909634"/>
                </a:lnTo>
                <a:lnTo>
                  <a:pt x="1117205" y="1912433"/>
                </a:lnTo>
                <a:lnTo>
                  <a:pt x="1116810" y="1914833"/>
                </a:lnTo>
                <a:lnTo>
                  <a:pt x="1115226" y="1916432"/>
                </a:lnTo>
                <a:lnTo>
                  <a:pt x="1113643" y="1917632"/>
                </a:lnTo>
                <a:lnTo>
                  <a:pt x="1111663" y="1918432"/>
                </a:lnTo>
                <a:lnTo>
                  <a:pt x="1109288" y="1918832"/>
                </a:lnTo>
                <a:lnTo>
                  <a:pt x="1106517" y="1919232"/>
                </a:lnTo>
                <a:lnTo>
                  <a:pt x="1103745" y="1919232"/>
                </a:lnTo>
                <a:lnTo>
                  <a:pt x="1097412" y="1918432"/>
                </a:lnTo>
                <a:lnTo>
                  <a:pt x="1091473" y="1917232"/>
                </a:lnTo>
                <a:lnTo>
                  <a:pt x="1085140" y="1916432"/>
                </a:lnTo>
                <a:lnTo>
                  <a:pt x="1079597" y="1916432"/>
                </a:lnTo>
                <a:lnTo>
                  <a:pt x="1078014" y="1916432"/>
                </a:lnTo>
                <a:lnTo>
                  <a:pt x="1076430" y="1917232"/>
                </a:lnTo>
                <a:lnTo>
                  <a:pt x="1073264" y="1919632"/>
                </a:lnTo>
                <a:lnTo>
                  <a:pt x="1069701" y="1922031"/>
                </a:lnTo>
                <a:lnTo>
                  <a:pt x="1068512" y="1922831"/>
                </a:lnTo>
                <a:lnTo>
                  <a:pt x="1067325" y="1923231"/>
                </a:lnTo>
                <a:lnTo>
                  <a:pt x="1066138" y="1922831"/>
                </a:lnTo>
                <a:lnTo>
                  <a:pt x="1064950" y="1922431"/>
                </a:lnTo>
                <a:lnTo>
                  <a:pt x="1062575" y="1919632"/>
                </a:lnTo>
                <a:lnTo>
                  <a:pt x="1060595" y="1917632"/>
                </a:lnTo>
                <a:lnTo>
                  <a:pt x="1059408" y="1916832"/>
                </a:lnTo>
                <a:lnTo>
                  <a:pt x="1057824" y="1916432"/>
                </a:lnTo>
                <a:lnTo>
                  <a:pt x="1051886" y="1916832"/>
                </a:lnTo>
                <a:lnTo>
                  <a:pt x="1040802" y="1918432"/>
                </a:lnTo>
                <a:lnTo>
                  <a:pt x="1014278" y="1923231"/>
                </a:lnTo>
                <a:lnTo>
                  <a:pt x="1007152" y="1924831"/>
                </a:lnTo>
                <a:lnTo>
                  <a:pt x="1002798" y="1926030"/>
                </a:lnTo>
                <a:lnTo>
                  <a:pt x="998047" y="1926831"/>
                </a:lnTo>
                <a:lnTo>
                  <a:pt x="992505" y="1927230"/>
                </a:lnTo>
                <a:lnTo>
                  <a:pt x="986962" y="1926831"/>
                </a:lnTo>
                <a:lnTo>
                  <a:pt x="984191" y="1926430"/>
                </a:lnTo>
                <a:lnTo>
                  <a:pt x="981816" y="1925631"/>
                </a:lnTo>
                <a:lnTo>
                  <a:pt x="978649" y="1924431"/>
                </a:lnTo>
                <a:lnTo>
                  <a:pt x="976273" y="1923231"/>
                </a:lnTo>
                <a:lnTo>
                  <a:pt x="973107" y="1920032"/>
                </a:lnTo>
                <a:lnTo>
                  <a:pt x="969544" y="1916832"/>
                </a:lnTo>
                <a:lnTo>
                  <a:pt x="966772" y="1913233"/>
                </a:lnTo>
                <a:lnTo>
                  <a:pt x="964397" y="1908434"/>
                </a:lnTo>
                <a:lnTo>
                  <a:pt x="962418" y="1903636"/>
                </a:lnTo>
                <a:lnTo>
                  <a:pt x="960834" y="1899236"/>
                </a:lnTo>
                <a:lnTo>
                  <a:pt x="960438" y="1894038"/>
                </a:lnTo>
                <a:lnTo>
                  <a:pt x="960834" y="1889239"/>
                </a:lnTo>
                <a:lnTo>
                  <a:pt x="969940" y="1886439"/>
                </a:lnTo>
                <a:lnTo>
                  <a:pt x="980232" y="1883240"/>
                </a:lnTo>
                <a:lnTo>
                  <a:pt x="990130" y="1880841"/>
                </a:lnTo>
                <a:lnTo>
                  <a:pt x="994088" y="1880041"/>
                </a:lnTo>
                <a:lnTo>
                  <a:pt x="998443" y="1879241"/>
                </a:lnTo>
                <a:lnTo>
                  <a:pt x="1000818" y="1878841"/>
                </a:lnTo>
                <a:lnTo>
                  <a:pt x="1002005" y="1877642"/>
                </a:lnTo>
                <a:lnTo>
                  <a:pt x="1002798" y="1876842"/>
                </a:lnTo>
                <a:lnTo>
                  <a:pt x="1003193" y="1875642"/>
                </a:lnTo>
                <a:lnTo>
                  <a:pt x="1003193" y="1875242"/>
                </a:lnTo>
                <a:close/>
                <a:moveTo>
                  <a:pt x="1176338" y="1831979"/>
                </a:moveTo>
                <a:lnTo>
                  <a:pt x="1180766" y="1832382"/>
                </a:lnTo>
                <a:lnTo>
                  <a:pt x="1186400" y="1832382"/>
                </a:lnTo>
                <a:lnTo>
                  <a:pt x="1198072" y="1832382"/>
                </a:lnTo>
                <a:lnTo>
                  <a:pt x="1210950" y="1831979"/>
                </a:lnTo>
                <a:lnTo>
                  <a:pt x="1223427" y="1832382"/>
                </a:lnTo>
                <a:lnTo>
                  <a:pt x="1229866" y="1832784"/>
                </a:lnTo>
                <a:lnTo>
                  <a:pt x="1235903" y="1833589"/>
                </a:lnTo>
                <a:lnTo>
                  <a:pt x="1241538" y="1835199"/>
                </a:lnTo>
                <a:lnTo>
                  <a:pt x="1246770" y="1837211"/>
                </a:lnTo>
                <a:lnTo>
                  <a:pt x="1251197" y="1839626"/>
                </a:lnTo>
                <a:lnTo>
                  <a:pt x="1255624" y="1842845"/>
                </a:lnTo>
                <a:lnTo>
                  <a:pt x="1257637" y="1845261"/>
                </a:lnTo>
                <a:lnTo>
                  <a:pt x="1259246" y="1847273"/>
                </a:lnTo>
                <a:lnTo>
                  <a:pt x="1260454" y="1849688"/>
                </a:lnTo>
                <a:lnTo>
                  <a:pt x="1262063" y="1852103"/>
                </a:lnTo>
                <a:lnTo>
                  <a:pt x="1258843" y="1854517"/>
                </a:lnTo>
                <a:lnTo>
                  <a:pt x="1256026" y="1856127"/>
                </a:lnTo>
                <a:lnTo>
                  <a:pt x="1253612" y="1857737"/>
                </a:lnTo>
                <a:lnTo>
                  <a:pt x="1250392" y="1858542"/>
                </a:lnTo>
                <a:lnTo>
                  <a:pt x="1244758" y="1860152"/>
                </a:lnTo>
                <a:lnTo>
                  <a:pt x="1239123" y="1860554"/>
                </a:lnTo>
                <a:lnTo>
                  <a:pt x="1233489" y="1860554"/>
                </a:lnTo>
                <a:lnTo>
                  <a:pt x="1228257" y="1859749"/>
                </a:lnTo>
                <a:lnTo>
                  <a:pt x="1222621" y="1858542"/>
                </a:lnTo>
                <a:lnTo>
                  <a:pt x="1217390" y="1856529"/>
                </a:lnTo>
                <a:lnTo>
                  <a:pt x="1207328" y="1852505"/>
                </a:lnTo>
                <a:lnTo>
                  <a:pt x="1197267" y="1848480"/>
                </a:lnTo>
                <a:lnTo>
                  <a:pt x="1192840" y="1847273"/>
                </a:lnTo>
                <a:lnTo>
                  <a:pt x="1188010" y="1846065"/>
                </a:lnTo>
                <a:lnTo>
                  <a:pt x="1183985" y="1845662"/>
                </a:lnTo>
                <a:lnTo>
                  <a:pt x="1179156" y="1845662"/>
                </a:lnTo>
                <a:lnTo>
                  <a:pt x="1179156" y="1843248"/>
                </a:lnTo>
                <a:lnTo>
                  <a:pt x="1178753" y="1841638"/>
                </a:lnTo>
                <a:lnTo>
                  <a:pt x="1177546" y="1838821"/>
                </a:lnTo>
                <a:lnTo>
                  <a:pt x="1176338" y="1836003"/>
                </a:lnTo>
                <a:lnTo>
                  <a:pt x="1176338" y="1833991"/>
                </a:lnTo>
                <a:close/>
                <a:moveTo>
                  <a:pt x="6464100" y="1825629"/>
                </a:moveTo>
                <a:lnTo>
                  <a:pt x="6468104" y="1826808"/>
                </a:lnTo>
                <a:lnTo>
                  <a:pt x="6471708" y="1828378"/>
                </a:lnTo>
                <a:lnTo>
                  <a:pt x="6475713" y="1829948"/>
                </a:lnTo>
                <a:lnTo>
                  <a:pt x="6478516" y="1831518"/>
                </a:lnTo>
                <a:lnTo>
                  <a:pt x="6481319" y="1833481"/>
                </a:lnTo>
                <a:lnTo>
                  <a:pt x="6483321" y="1836230"/>
                </a:lnTo>
                <a:lnTo>
                  <a:pt x="6485324" y="1838978"/>
                </a:lnTo>
                <a:lnTo>
                  <a:pt x="6486525" y="1842119"/>
                </a:lnTo>
                <a:lnTo>
                  <a:pt x="6486525" y="1844474"/>
                </a:lnTo>
                <a:lnTo>
                  <a:pt x="6486125" y="1847223"/>
                </a:lnTo>
                <a:lnTo>
                  <a:pt x="6484923" y="1850364"/>
                </a:lnTo>
                <a:lnTo>
                  <a:pt x="6483321" y="1854682"/>
                </a:lnTo>
                <a:lnTo>
                  <a:pt x="6479717" y="1863712"/>
                </a:lnTo>
                <a:lnTo>
                  <a:pt x="6474912" y="1873527"/>
                </a:lnTo>
                <a:lnTo>
                  <a:pt x="6470107" y="1882950"/>
                </a:lnTo>
                <a:lnTo>
                  <a:pt x="6464901" y="1890802"/>
                </a:lnTo>
                <a:lnTo>
                  <a:pt x="6462898" y="1893943"/>
                </a:lnTo>
                <a:lnTo>
                  <a:pt x="6460896" y="1896692"/>
                </a:lnTo>
                <a:lnTo>
                  <a:pt x="6459294" y="1897869"/>
                </a:lnTo>
                <a:lnTo>
                  <a:pt x="6457693" y="1898655"/>
                </a:lnTo>
                <a:lnTo>
                  <a:pt x="6456491" y="1898262"/>
                </a:lnTo>
                <a:lnTo>
                  <a:pt x="6454889" y="1897477"/>
                </a:lnTo>
                <a:lnTo>
                  <a:pt x="6453688" y="1896299"/>
                </a:lnTo>
                <a:lnTo>
                  <a:pt x="6452487" y="1894336"/>
                </a:lnTo>
                <a:lnTo>
                  <a:pt x="6449283" y="1890410"/>
                </a:lnTo>
                <a:lnTo>
                  <a:pt x="6446880" y="1885698"/>
                </a:lnTo>
                <a:lnTo>
                  <a:pt x="6444878" y="1880594"/>
                </a:lnTo>
                <a:lnTo>
                  <a:pt x="6443276" y="1874705"/>
                </a:lnTo>
                <a:lnTo>
                  <a:pt x="6442475" y="1869994"/>
                </a:lnTo>
                <a:lnTo>
                  <a:pt x="6442075" y="1865283"/>
                </a:lnTo>
                <a:lnTo>
                  <a:pt x="6442876" y="1863319"/>
                </a:lnTo>
                <a:lnTo>
                  <a:pt x="6445279" y="1858608"/>
                </a:lnTo>
                <a:lnTo>
                  <a:pt x="6452487" y="1847223"/>
                </a:lnTo>
                <a:lnTo>
                  <a:pt x="6460095" y="1834267"/>
                </a:lnTo>
                <a:lnTo>
                  <a:pt x="6462898" y="1829555"/>
                </a:lnTo>
                <a:close/>
                <a:moveTo>
                  <a:pt x="1104901" y="1801818"/>
                </a:moveTo>
                <a:lnTo>
                  <a:pt x="1106488" y="1801818"/>
                </a:lnTo>
                <a:lnTo>
                  <a:pt x="1108869" y="1801818"/>
                </a:lnTo>
                <a:lnTo>
                  <a:pt x="1110457" y="1802237"/>
                </a:lnTo>
                <a:lnTo>
                  <a:pt x="1114029" y="1803918"/>
                </a:lnTo>
                <a:lnTo>
                  <a:pt x="1117204" y="1806440"/>
                </a:lnTo>
                <a:lnTo>
                  <a:pt x="1119585" y="1809381"/>
                </a:lnTo>
                <a:lnTo>
                  <a:pt x="1120378" y="1811062"/>
                </a:lnTo>
                <a:lnTo>
                  <a:pt x="1120776" y="1812744"/>
                </a:lnTo>
                <a:lnTo>
                  <a:pt x="1119981" y="1814004"/>
                </a:lnTo>
                <a:lnTo>
                  <a:pt x="1118791" y="1814845"/>
                </a:lnTo>
                <a:lnTo>
                  <a:pt x="1117601" y="1815685"/>
                </a:lnTo>
                <a:lnTo>
                  <a:pt x="1116410" y="1816106"/>
                </a:lnTo>
                <a:lnTo>
                  <a:pt x="1114823" y="1816106"/>
                </a:lnTo>
                <a:lnTo>
                  <a:pt x="1113235" y="1815685"/>
                </a:lnTo>
                <a:lnTo>
                  <a:pt x="1110457" y="1814424"/>
                </a:lnTo>
                <a:lnTo>
                  <a:pt x="1104107" y="1811483"/>
                </a:lnTo>
                <a:lnTo>
                  <a:pt x="1101328" y="1809381"/>
                </a:lnTo>
                <a:lnTo>
                  <a:pt x="1098551" y="1808961"/>
                </a:lnTo>
                <a:lnTo>
                  <a:pt x="1099741" y="1806440"/>
                </a:lnTo>
                <a:lnTo>
                  <a:pt x="1100932" y="1804759"/>
                </a:lnTo>
                <a:lnTo>
                  <a:pt x="1102123" y="1803498"/>
                </a:lnTo>
                <a:lnTo>
                  <a:pt x="1103313" y="1802658"/>
                </a:lnTo>
                <a:close/>
                <a:moveTo>
                  <a:pt x="1558925" y="1768479"/>
                </a:moveTo>
                <a:lnTo>
                  <a:pt x="1563688" y="1768867"/>
                </a:lnTo>
                <a:lnTo>
                  <a:pt x="1565673" y="1769255"/>
                </a:lnTo>
                <a:lnTo>
                  <a:pt x="1567260" y="1770032"/>
                </a:lnTo>
                <a:lnTo>
                  <a:pt x="1569244" y="1770808"/>
                </a:lnTo>
                <a:lnTo>
                  <a:pt x="1570435" y="1771972"/>
                </a:lnTo>
                <a:lnTo>
                  <a:pt x="1571230" y="1773524"/>
                </a:lnTo>
                <a:lnTo>
                  <a:pt x="1571626" y="1775076"/>
                </a:lnTo>
                <a:lnTo>
                  <a:pt x="1571230" y="1778569"/>
                </a:lnTo>
                <a:lnTo>
                  <a:pt x="1570435" y="1780509"/>
                </a:lnTo>
                <a:lnTo>
                  <a:pt x="1569244" y="1782450"/>
                </a:lnTo>
                <a:lnTo>
                  <a:pt x="1566863" y="1784002"/>
                </a:lnTo>
                <a:lnTo>
                  <a:pt x="1564878" y="1785166"/>
                </a:lnTo>
                <a:lnTo>
                  <a:pt x="1562101" y="1785942"/>
                </a:lnTo>
                <a:lnTo>
                  <a:pt x="1559720" y="1785942"/>
                </a:lnTo>
                <a:lnTo>
                  <a:pt x="1556544" y="1785942"/>
                </a:lnTo>
                <a:lnTo>
                  <a:pt x="1553766" y="1785166"/>
                </a:lnTo>
                <a:lnTo>
                  <a:pt x="1550987" y="1784002"/>
                </a:lnTo>
                <a:lnTo>
                  <a:pt x="1548211" y="1782838"/>
                </a:lnTo>
                <a:lnTo>
                  <a:pt x="1546225" y="1781285"/>
                </a:lnTo>
                <a:lnTo>
                  <a:pt x="1544638" y="1779345"/>
                </a:lnTo>
                <a:lnTo>
                  <a:pt x="1543447" y="1777405"/>
                </a:lnTo>
                <a:lnTo>
                  <a:pt x="1543051" y="1774688"/>
                </a:lnTo>
                <a:lnTo>
                  <a:pt x="1543447" y="1771972"/>
                </a:lnTo>
                <a:lnTo>
                  <a:pt x="1545828" y="1770808"/>
                </a:lnTo>
                <a:lnTo>
                  <a:pt x="1549400" y="1769644"/>
                </a:lnTo>
                <a:lnTo>
                  <a:pt x="1554164" y="1768867"/>
                </a:lnTo>
                <a:close/>
                <a:moveTo>
                  <a:pt x="6576805" y="1708154"/>
                </a:moveTo>
                <a:lnTo>
                  <a:pt x="6582603" y="1708558"/>
                </a:lnTo>
                <a:lnTo>
                  <a:pt x="6587573" y="1709364"/>
                </a:lnTo>
                <a:lnTo>
                  <a:pt x="6591714" y="1710575"/>
                </a:lnTo>
                <a:lnTo>
                  <a:pt x="6593785" y="1711383"/>
                </a:lnTo>
                <a:lnTo>
                  <a:pt x="6595441" y="1712593"/>
                </a:lnTo>
                <a:lnTo>
                  <a:pt x="6597098" y="1713804"/>
                </a:lnTo>
                <a:lnTo>
                  <a:pt x="6598340" y="1715419"/>
                </a:lnTo>
                <a:lnTo>
                  <a:pt x="6599583" y="1717437"/>
                </a:lnTo>
                <a:lnTo>
                  <a:pt x="6600411" y="1719455"/>
                </a:lnTo>
                <a:lnTo>
                  <a:pt x="6600825" y="1721876"/>
                </a:lnTo>
                <a:lnTo>
                  <a:pt x="6600825" y="1725105"/>
                </a:lnTo>
                <a:lnTo>
                  <a:pt x="6600825" y="1727931"/>
                </a:lnTo>
                <a:lnTo>
                  <a:pt x="6599997" y="1731563"/>
                </a:lnTo>
                <a:lnTo>
                  <a:pt x="6596270" y="1731966"/>
                </a:lnTo>
                <a:lnTo>
                  <a:pt x="6592128" y="1731966"/>
                </a:lnTo>
                <a:lnTo>
                  <a:pt x="6588815" y="1731966"/>
                </a:lnTo>
                <a:lnTo>
                  <a:pt x="6585502" y="1731160"/>
                </a:lnTo>
                <a:lnTo>
                  <a:pt x="6582603" y="1730352"/>
                </a:lnTo>
                <a:lnTo>
                  <a:pt x="6580118" y="1729142"/>
                </a:lnTo>
                <a:lnTo>
                  <a:pt x="6577220" y="1727931"/>
                </a:lnTo>
                <a:lnTo>
                  <a:pt x="6575563" y="1726317"/>
                </a:lnTo>
                <a:lnTo>
                  <a:pt x="6574321" y="1724299"/>
                </a:lnTo>
                <a:lnTo>
                  <a:pt x="6573078" y="1722280"/>
                </a:lnTo>
                <a:lnTo>
                  <a:pt x="6572664" y="1720262"/>
                </a:lnTo>
                <a:lnTo>
                  <a:pt x="6572250" y="1717841"/>
                </a:lnTo>
                <a:lnTo>
                  <a:pt x="6572664" y="1715015"/>
                </a:lnTo>
                <a:lnTo>
                  <a:pt x="6573492" y="1712997"/>
                </a:lnTo>
                <a:lnTo>
                  <a:pt x="6575149" y="1710575"/>
                </a:lnTo>
                <a:close/>
                <a:moveTo>
                  <a:pt x="1639187" y="1693866"/>
                </a:moveTo>
                <a:lnTo>
                  <a:pt x="1643247" y="1694280"/>
                </a:lnTo>
                <a:lnTo>
                  <a:pt x="1648121" y="1694693"/>
                </a:lnTo>
                <a:lnTo>
                  <a:pt x="1652182" y="1696343"/>
                </a:lnTo>
                <a:lnTo>
                  <a:pt x="1657056" y="1697994"/>
                </a:lnTo>
                <a:lnTo>
                  <a:pt x="1661522" y="1701296"/>
                </a:lnTo>
                <a:lnTo>
                  <a:pt x="1665990" y="1704186"/>
                </a:lnTo>
                <a:lnTo>
                  <a:pt x="1670050" y="1708726"/>
                </a:lnTo>
                <a:lnTo>
                  <a:pt x="1668020" y="1710790"/>
                </a:lnTo>
                <a:lnTo>
                  <a:pt x="1665583" y="1712441"/>
                </a:lnTo>
                <a:lnTo>
                  <a:pt x="1662741" y="1713680"/>
                </a:lnTo>
                <a:lnTo>
                  <a:pt x="1660304" y="1714092"/>
                </a:lnTo>
                <a:lnTo>
                  <a:pt x="1657462" y="1714505"/>
                </a:lnTo>
                <a:lnTo>
                  <a:pt x="1654213" y="1714092"/>
                </a:lnTo>
                <a:lnTo>
                  <a:pt x="1651776" y="1713680"/>
                </a:lnTo>
                <a:lnTo>
                  <a:pt x="1648933" y="1712854"/>
                </a:lnTo>
                <a:lnTo>
                  <a:pt x="1646497" y="1711615"/>
                </a:lnTo>
                <a:lnTo>
                  <a:pt x="1644060" y="1709964"/>
                </a:lnTo>
                <a:lnTo>
                  <a:pt x="1641623" y="1708313"/>
                </a:lnTo>
                <a:lnTo>
                  <a:pt x="1639999" y="1705836"/>
                </a:lnTo>
                <a:lnTo>
                  <a:pt x="1638374" y="1703361"/>
                </a:lnTo>
                <a:lnTo>
                  <a:pt x="1636344" y="1700884"/>
                </a:lnTo>
                <a:lnTo>
                  <a:pt x="1635532" y="1697582"/>
                </a:lnTo>
                <a:lnTo>
                  <a:pt x="1635125" y="1694693"/>
                </a:lnTo>
                <a:close/>
                <a:moveTo>
                  <a:pt x="6328953" y="1665291"/>
                </a:moveTo>
                <a:lnTo>
                  <a:pt x="6330551" y="1667634"/>
                </a:lnTo>
                <a:lnTo>
                  <a:pt x="6330951" y="1669195"/>
                </a:lnTo>
                <a:lnTo>
                  <a:pt x="6330951" y="1670756"/>
                </a:lnTo>
                <a:lnTo>
                  <a:pt x="6330951" y="1672319"/>
                </a:lnTo>
                <a:lnTo>
                  <a:pt x="6330152" y="1673879"/>
                </a:lnTo>
                <a:lnTo>
                  <a:pt x="6328554" y="1675832"/>
                </a:lnTo>
                <a:lnTo>
                  <a:pt x="6325756" y="1678955"/>
                </a:lnTo>
                <a:lnTo>
                  <a:pt x="6317765" y="1685981"/>
                </a:lnTo>
                <a:lnTo>
                  <a:pt x="6313769" y="1690276"/>
                </a:lnTo>
                <a:lnTo>
                  <a:pt x="6311372" y="1692618"/>
                </a:lnTo>
                <a:lnTo>
                  <a:pt x="6309773" y="1695350"/>
                </a:lnTo>
                <a:lnTo>
                  <a:pt x="6308575" y="1698083"/>
                </a:lnTo>
                <a:lnTo>
                  <a:pt x="6306976" y="1701597"/>
                </a:lnTo>
                <a:lnTo>
                  <a:pt x="6303780" y="1709404"/>
                </a:lnTo>
                <a:lnTo>
                  <a:pt x="6300983" y="1717211"/>
                </a:lnTo>
                <a:lnTo>
                  <a:pt x="6299384" y="1721115"/>
                </a:lnTo>
                <a:lnTo>
                  <a:pt x="6297386" y="1725019"/>
                </a:lnTo>
                <a:lnTo>
                  <a:pt x="6294989" y="1728142"/>
                </a:lnTo>
                <a:lnTo>
                  <a:pt x="6292991" y="1730874"/>
                </a:lnTo>
                <a:lnTo>
                  <a:pt x="6290594" y="1733607"/>
                </a:lnTo>
                <a:lnTo>
                  <a:pt x="6287797" y="1735559"/>
                </a:lnTo>
                <a:lnTo>
                  <a:pt x="6284200" y="1736340"/>
                </a:lnTo>
                <a:lnTo>
                  <a:pt x="6281004" y="1736730"/>
                </a:lnTo>
                <a:lnTo>
                  <a:pt x="6276608" y="1736340"/>
                </a:lnTo>
                <a:lnTo>
                  <a:pt x="6272213" y="1734778"/>
                </a:lnTo>
                <a:lnTo>
                  <a:pt x="6274211" y="1728923"/>
                </a:lnTo>
                <a:lnTo>
                  <a:pt x="6276608" y="1723066"/>
                </a:lnTo>
                <a:lnTo>
                  <a:pt x="6279805" y="1718382"/>
                </a:lnTo>
                <a:lnTo>
                  <a:pt x="6282602" y="1713307"/>
                </a:lnTo>
                <a:lnTo>
                  <a:pt x="6285799" y="1709014"/>
                </a:lnTo>
                <a:lnTo>
                  <a:pt x="6289794" y="1704720"/>
                </a:lnTo>
                <a:lnTo>
                  <a:pt x="6297386" y="1696912"/>
                </a:lnTo>
                <a:lnTo>
                  <a:pt x="6305778" y="1689104"/>
                </a:lnTo>
                <a:lnTo>
                  <a:pt x="6313769" y="1681687"/>
                </a:lnTo>
                <a:lnTo>
                  <a:pt x="6321761" y="1673879"/>
                </a:lnTo>
                <a:lnTo>
                  <a:pt x="6325357" y="1669976"/>
                </a:lnTo>
                <a:close/>
                <a:moveTo>
                  <a:pt x="1643625" y="1647828"/>
                </a:moveTo>
                <a:lnTo>
                  <a:pt x="1646532" y="1649775"/>
                </a:lnTo>
                <a:lnTo>
                  <a:pt x="1649023" y="1651333"/>
                </a:lnTo>
                <a:lnTo>
                  <a:pt x="1653175" y="1654837"/>
                </a:lnTo>
                <a:lnTo>
                  <a:pt x="1656081" y="1656006"/>
                </a:lnTo>
                <a:lnTo>
                  <a:pt x="1658988" y="1657564"/>
                </a:lnTo>
                <a:lnTo>
                  <a:pt x="1662309" y="1658342"/>
                </a:lnTo>
                <a:lnTo>
                  <a:pt x="1666876" y="1657952"/>
                </a:lnTo>
                <a:lnTo>
                  <a:pt x="1665215" y="1663404"/>
                </a:lnTo>
                <a:lnTo>
                  <a:pt x="1663970" y="1665351"/>
                </a:lnTo>
                <a:lnTo>
                  <a:pt x="1662724" y="1666909"/>
                </a:lnTo>
                <a:lnTo>
                  <a:pt x="1661479" y="1667688"/>
                </a:lnTo>
                <a:lnTo>
                  <a:pt x="1660233" y="1668077"/>
                </a:lnTo>
                <a:lnTo>
                  <a:pt x="1658988" y="1668466"/>
                </a:lnTo>
                <a:lnTo>
                  <a:pt x="1657742" y="1668466"/>
                </a:lnTo>
                <a:lnTo>
                  <a:pt x="1654421" y="1668077"/>
                </a:lnTo>
                <a:lnTo>
                  <a:pt x="1650684" y="1666909"/>
                </a:lnTo>
                <a:lnTo>
                  <a:pt x="1646116" y="1665741"/>
                </a:lnTo>
                <a:lnTo>
                  <a:pt x="1640720" y="1664183"/>
                </a:lnTo>
                <a:lnTo>
                  <a:pt x="1639888" y="1661457"/>
                </a:lnTo>
                <a:lnTo>
                  <a:pt x="1640304" y="1659121"/>
                </a:lnTo>
                <a:lnTo>
                  <a:pt x="1640720" y="1657564"/>
                </a:lnTo>
                <a:lnTo>
                  <a:pt x="1641549" y="1655616"/>
                </a:lnTo>
                <a:lnTo>
                  <a:pt x="1642380" y="1654059"/>
                </a:lnTo>
                <a:lnTo>
                  <a:pt x="1643210" y="1652501"/>
                </a:lnTo>
                <a:lnTo>
                  <a:pt x="1643625" y="1650554"/>
                </a:lnTo>
                <a:close/>
                <a:moveTo>
                  <a:pt x="1612901" y="1638303"/>
                </a:moveTo>
                <a:lnTo>
                  <a:pt x="1614885" y="1638303"/>
                </a:lnTo>
                <a:lnTo>
                  <a:pt x="1616473" y="1638729"/>
                </a:lnTo>
                <a:lnTo>
                  <a:pt x="1618457" y="1640007"/>
                </a:lnTo>
                <a:lnTo>
                  <a:pt x="1620441" y="1640859"/>
                </a:lnTo>
                <a:lnTo>
                  <a:pt x="1622426" y="1642136"/>
                </a:lnTo>
                <a:lnTo>
                  <a:pt x="1624013" y="1643414"/>
                </a:lnTo>
                <a:lnTo>
                  <a:pt x="1625203" y="1645118"/>
                </a:lnTo>
                <a:lnTo>
                  <a:pt x="1626395" y="1646822"/>
                </a:lnTo>
                <a:lnTo>
                  <a:pt x="1627585" y="1649377"/>
                </a:lnTo>
                <a:lnTo>
                  <a:pt x="1628379" y="1651507"/>
                </a:lnTo>
                <a:lnTo>
                  <a:pt x="1628776" y="1653637"/>
                </a:lnTo>
                <a:lnTo>
                  <a:pt x="1628379" y="1655766"/>
                </a:lnTo>
                <a:lnTo>
                  <a:pt x="1624806" y="1654915"/>
                </a:lnTo>
                <a:lnTo>
                  <a:pt x="1622029" y="1653211"/>
                </a:lnTo>
                <a:lnTo>
                  <a:pt x="1616473" y="1650229"/>
                </a:lnTo>
                <a:lnTo>
                  <a:pt x="1611313" y="1645970"/>
                </a:lnTo>
                <a:lnTo>
                  <a:pt x="1606551" y="1641710"/>
                </a:lnTo>
                <a:lnTo>
                  <a:pt x="1607741" y="1640433"/>
                </a:lnTo>
                <a:lnTo>
                  <a:pt x="1608932" y="1639155"/>
                </a:lnTo>
                <a:lnTo>
                  <a:pt x="1611313" y="1638729"/>
                </a:lnTo>
                <a:close/>
                <a:moveTo>
                  <a:pt x="6394712" y="1612903"/>
                </a:moveTo>
                <a:lnTo>
                  <a:pt x="6399936" y="1613311"/>
                </a:lnTo>
                <a:lnTo>
                  <a:pt x="6405563" y="1614944"/>
                </a:lnTo>
                <a:lnTo>
                  <a:pt x="6402750" y="1618618"/>
                </a:lnTo>
                <a:lnTo>
                  <a:pt x="6399936" y="1622292"/>
                </a:lnTo>
                <a:lnTo>
                  <a:pt x="6396721" y="1625966"/>
                </a:lnTo>
                <a:lnTo>
                  <a:pt x="6393506" y="1628824"/>
                </a:lnTo>
                <a:lnTo>
                  <a:pt x="6389487" y="1632090"/>
                </a:lnTo>
                <a:lnTo>
                  <a:pt x="6385870" y="1634947"/>
                </a:lnTo>
                <a:lnTo>
                  <a:pt x="6378234" y="1639846"/>
                </a:lnTo>
                <a:lnTo>
                  <a:pt x="6369392" y="1644336"/>
                </a:lnTo>
                <a:lnTo>
                  <a:pt x="6360550" y="1648418"/>
                </a:lnTo>
                <a:lnTo>
                  <a:pt x="6351307" y="1652501"/>
                </a:lnTo>
                <a:lnTo>
                  <a:pt x="6342063" y="1655766"/>
                </a:lnTo>
                <a:lnTo>
                  <a:pt x="6345278" y="1652909"/>
                </a:lnTo>
                <a:lnTo>
                  <a:pt x="6348493" y="1648826"/>
                </a:lnTo>
                <a:lnTo>
                  <a:pt x="6354924" y="1641479"/>
                </a:lnTo>
                <a:lnTo>
                  <a:pt x="6361756" y="1633314"/>
                </a:lnTo>
                <a:lnTo>
                  <a:pt x="6365373" y="1629231"/>
                </a:lnTo>
                <a:lnTo>
                  <a:pt x="6368588" y="1625558"/>
                </a:lnTo>
                <a:lnTo>
                  <a:pt x="6372205" y="1621884"/>
                </a:lnTo>
                <a:lnTo>
                  <a:pt x="6376626" y="1619027"/>
                </a:lnTo>
                <a:lnTo>
                  <a:pt x="6380645" y="1616578"/>
                </a:lnTo>
                <a:lnTo>
                  <a:pt x="6385066" y="1614944"/>
                </a:lnTo>
                <a:lnTo>
                  <a:pt x="6389487" y="1613311"/>
                </a:lnTo>
                <a:close/>
                <a:moveTo>
                  <a:pt x="1144985" y="1595418"/>
                </a:moveTo>
                <a:lnTo>
                  <a:pt x="1146572" y="1595418"/>
                </a:lnTo>
                <a:lnTo>
                  <a:pt x="1147366" y="1596202"/>
                </a:lnTo>
                <a:lnTo>
                  <a:pt x="1149747" y="1598552"/>
                </a:lnTo>
                <a:lnTo>
                  <a:pt x="1152129" y="1600511"/>
                </a:lnTo>
                <a:lnTo>
                  <a:pt x="1153319" y="1601686"/>
                </a:lnTo>
                <a:lnTo>
                  <a:pt x="1154510" y="1602077"/>
                </a:lnTo>
                <a:lnTo>
                  <a:pt x="1157685" y="1602077"/>
                </a:lnTo>
                <a:lnTo>
                  <a:pt x="1161256" y="1602469"/>
                </a:lnTo>
                <a:lnTo>
                  <a:pt x="1169194" y="1602077"/>
                </a:lnTo>
                <a:lnTo>
                  <a:pt x="1177132" y="1601294"/>
                </a:lnTo>
                <a:lnTo>
                  <a:pt x="1185466" y="1600902"/>
                </a:lnTo>
                <a:lnTo>
                  <a:pt x="1189038" y="1601294"/>
                </a:lnTo>
                <a:lnTo>
                  <a:pt x="1192610" y="1601686"/>
                </a:lnTo>
                <a:lnTo>
                  <a:pt x="1195785" y="1602469"/>
                </a:lnTo>
                <a:lnTo>
                  <a:pt x="1198563" y="1603644"/>
                </a:lnTo>
                <a:lnTo>
                  <a:pt x="1201341" y="1605603"/>
                </a:lnTo>
                <a:lnTo>
                  <a:pt x="1202928" y="1608345"/>
                </a:lnTo>
                <a:lnTo>
                  <a:pt x="1204120" y="1611087"/>
                </a:lnTo>
                <a:lnTo>
                  <a:pt x="1204913" y="1615396"/>
                </a:lnTo>
                <a:lnTo>
                  <a:pt x="1199753" y="1618530"/>
                </a:lnTo>
                <a:lnTo>
                  <a:pt x="1194594" y="1620880"/>
                </a:lnTo>
                <a:lnTo>
                  <a:pt x="1188244" y="1623231"/>
                </a:lnTo>
                <a:lnTo>
                  <a:pt x="1182291" y="1624406"/>
                </a:lnTo>
                <a:lnTo>
                  <a:pt x="1175941" y="1625189"/>
                </a:lnTo>
                <a:lnTo>
                  <a:pt x="1169194" y="1625581"/>
                </a:lnTo>
                <a:lnTo>
                  <a:pt x="1162447" y="1625581"/>
                </a:lnTo>
                <a:lnTo>
                  <a:pt x="1155303" y="1625581"/>
                </a:lnTo>
                <a:lnTo>
                  <a:pt x="1141413" y="1624406"/>
                </a:lnTo>
                <a:lnTo>
                  <a:pt x="1127125" y="1623231"/>
                </a:lnTo>
                <a:lnTo>
                  <a:pt x="1113631" y="1622056"/>
                </a:lnTo>
                <a:lnTo>
                  <a:pt x="1107282" y="1621664"/>
                </a:lnTo>
                <a:lnTo>
                  <a:pt x="1101328" y="1621664"/>
                </a:lnTo>
                <a:lnTo>
                  <a:pt x="1095375" y="1622056"/>
                </a:lnTo>
                <a:lnTo>
                  <a:pt x="1088628" y="1623231"/>
                </a:lnTo>
                <a:lnTo>
                  <a:pt x="1081881" y="1623623"/>
                </a:lnTo>
                <a:lnTo>
                  <a:pt x="1074737" y="1623623"/>
                </a:lnTo>
                <a:lnTo>
                  <a:pt x="1071166" y="1623623"/>
                </a:lnTo>
                <a:lnTo>
                  <a:pt x="1067991" y="1622447"/>
                </a:lnTo>
                <a:lnTo>
                  <a:pt x="1064816" y="1621272"/>
                </a:lnTo>
                <a:lnTo>
                  <a:pt x="1061244" y="1620097"/>
                </a:lnTo>
                <a:lnTo>
                  <a:pt x="1058466" y="1618138"/>
                </a:lnTo>
                <a:lnTo>
                  <a:pt x="1056085" y="1615788"/>
                </a:lnTo>
                <a:lnTo>
                  <a:pt x="1053306" y="1612262"/>
                </a:lnTo>
                <a:lnTo>
                  <a:pt x="1050925" y="1608737"/>
                </a:lnTo>
                <a:lnTo>
                  <a:pt x="1054894" y="1606778"/>
                </a:lnTo>
                <a:lnTo>
                  <a:pt x="1059656" y="1604820"/>
                </a:lnTo>
                <a:lnTo>
                  <a:pt x="1064419" y="1603644"/>
                </a:lnTo>
                <a:lnTo>
                  <a:pt x="1069181" y="1602861"/>
                </a:lnTo>
                <a:lnTo>
                  <a:pt x="1074341" y="1602469"/>
                </a:lnTo>
                <a:lnTo>
                  <a:pt x="1079500" y="1602077"/>
                </a:lnTo>
                <a:lnTo>
                  <a:pt x="1090613" y="1601686"/>
                </a:lnTo>
                <a:lnTo>
                  <a:pt x="1114029" y="1602469"/>
                </a:lnTo>
                <a:lnTo>
                  <a:pt x="1126331" y="1602469"/>
                </a:lnTo>
                <a:lnTo>
                  <a:pt x="1138635" y="1602077"/>
                </a:lnTo>
                <a:lnTo>
                  <a:pt x="1139825" y="1601686"/>
                </a:lnTo>
                <a:lnTo>
                  <a:pt x="1140619" y="1600902"/>
                </a:lnTo>
                <a:lnTo>
                  <a:pt x="1143000" y="1598552"/>
                </a:lnTo>
                <a:lnTo>
                  <a:pt x="1144191" y="1596202"/>
                </a:lnTo>
                <a:close/>
                <a:moveTo>
                  <a:pt x="1365251" y="1544640"/>
                </a:moveTo>
                <a:lnTo>
                  <a:pt x="1366839" y="1545472"/>
                </a:lnTo>
                <a:lnTo>
                  <a:pt x="1368028" y="1546719"/>
                </a:lnTo>
                <a:lnTo>
                  <a:pt x="1368425" y="1547967"/>
                </a:lnTo>
                <a:lnTo>
                  <a:pt x="1368425" y="1548799"/>
                </a:lnTo>
                <a:lnTo>
                  <a:pt x="1368425" y="1549629"/>
                </a:lnTo>
                <a:lnTo>
                  <a:pt x="1368028" y="1550461"/>
                </a:lnTo>
                <a:lnTo>
                  <a:pt x="1366441" y="1552125"/>
                </a:lnTo>
                <a:lnTo>
                  <a:pt x="1364457" y="1554203"/>
                </a:lnTo>
                <a:lnTo>
                  <a:pt x="1362472" y="1556698"/>
                </a:lnTo>
                <a:lnTo>
                  <a:pt x="1361678" y="1557946"/>
                </a:lnTo>
                <a:lnTo>
                  <a:pt x="1361678" y="1559193"/>
                </a:lnTo>
                <a:lnTo>
                  <a:pt x="1361678" y="1560856"/>
                </a:lnTo>
                <a:lnTo>
                  <a:pt x="1362075" y="1562103"/>
                </a:lnTo>
                <a:lnTo>
                  <a:pt x="1360488" y="1561272"/>
                </a:lnTo>
                <a:lnTo>
                  <a:pt x="1358503" y="1560025"/>
                </a:lnTo>
                <a:lnTo>
                  <a:pt x="1354139" y="1558778"/>
                </a:lnTo>
                <a:lnTo>
                  <a:pt x="1350169" y="1557529"/>
                </a:lnTo>
                <a:lnTo>
                  <a:pt x="1348185" y="1556698"/>
                </a:lnTo>
                <a:lnTo>
                  <a:pt x="1346200" y="1555035"/>
                </a:lnTo>
                <a:lnTo>
                  <a:pt x="1349376" y="1553373"/>
                </a:lnTo>
                <a:lnTo>
                  <a:pt x="1351757" y="1552540"/>
                </a:lnTo>
                <a:lnTo>
                  <a:pt x="1354139" y="1552540"/>
                </a:lnTo>
                <a:lnTo>
                  <a:pt x="1356916" y="1552540"/>
                </a:lnTo>
                <a:lnTo>
                  <a:pt x="1358900" y="1552125"/>
                </a:lnTo>
                <a:lnTo>
                  <a:pt x="1361281" y="1550877"/>
                </a:lnTo>
                <a:lnTo>
                  <a:pt x="1362075" y="1550045"/>
                </a:lnTo>
                <a:lnTo>
                  <a:pt x="1363266" y="1548799"/>
                </a:lnTo>
                <a:close/>
                <a:moveTo>
                  <a:pt x="5648944" y="1541465"/>
                </a:moveTo>
                <a:lnTo>
                  <a:pt x="5657850" y="1541465"/>
                </a:lnTo>
                <a:lnTo>
                  <a:pt x="5657850" y="1546625"/>
                </a:lnTo>
                <a:lnTo>
                  <a:pt x="5657463" y="1550991"/>
                </a:lnTo>
                <a:lnTo>
                  <a:pt x="5656688" y="1555356"/>
                </a:lnTo>
                <a:lnTo>
                  <a:pt x="5655914" y="1558928"/>
                </a:lnTo>
                <a:lnTo>
                  <a:pt x="5653203" y="1566866"/>
                </a:lnTo>
                <a:lnTo>
                  <a:pt x="5652429" y="1570438"/>
                </a:lnTo>
                <a:lnTo>
                  <a:pt x="5651655" y="1574803"/>
                </a:lnTo>
                <a:lnTo>
                  <a:pt x="5648944" y="1574803"/>
                </a:lnTo>
                <a:lnTo>
                  <a:pt x="5647008" y="1574010"/>
                </a:lnTo>
                <a:lnTo>
                  <a:pt x="5644685" y="1572819"/>
                </a:lnTo>
                <a:lnTo>
                  <a:pt x="5643524" y="1570835"/>
                </a:lnTo>
                <a:lnTo>
                  <a:pt x="5642749" y="1568454"/>
                </a:lnTo>
                <a:lnTo>
                  <a:pt x="5642362" y="1566073"/>
                </a:lnTo>
                <a:lnTo>
                  <a:pt x="5641975" y="1563691"/>
                </a:lnTo>
                <a:lnTo>
                  <a:pt x="5642362" y="1560516"/>
                </a:lnTo>
                <a:lnTo>
                  <a:pt x="5643136" y="1554563"/>
                </a:lnTo>
                <a:lnTo>
                  <a:pt x="5644685" y="1549403"/>
                </a:lnTo>
                <a:lnTo>
                  <a:pt x="5647008" y="1544641"/>
                </a:lnTo>
                <a:close/>
                <a:moveTo>
                  <a:pt x="1233357" y="1520828"/>
                </a:moveTo>
                <a:lnTo>
                  <a:pt x="1237734" y="1520828"/>
                </a:lnTo>
                <a:lnTo>
                  <a:pt x="1241714" y="1521221"/>
                </a:lnTo>
                <a:lnTo>
                  <a:pt x="1245692" y="1522401"/>
                </a:lnTo>
                <a:lnTo>
                  <a:pt x="1249274" y="1523580"/>
                </a:lnTo>
                <a:lnTo>
                  <a:pt x="1252854" y="1525154"/>
                </a:lnTo>
                <a:lnTo>
                  <a:pt x="1256435" y="1526728"/>
                </a:lnTo>
                <a:lnTo>
                  <a:pt x="1263597" y="1530662"/>
                </a:lnTo>
                <a:lnTo>
                  <a:pt x="1269964" y="1534595"/>
                </a:lnTo>
                <a:lnTo>
                  <a:pt x="1277126" y="1538135"/>
                </a:lnTo>
                <a:lnTo>
                  <a:pt x="1284289" y="1542069"/>
                </a:lnTo>
                <a:lnTo>
                  <a:pt x="1280309" y="1542069"/>
                </a:lnTo>
                <a:lnTo>
                  <a:pt x="1279116" y="1542069"/>
                </a:lnTo>
                <a:lnTo>
                  <a:pt x="1277922" y="1542462"/>
                </a:lnTo>
                <a:lnTo>
                  <a:pt x="1277524" y="1542856"/>
                </a:lnTo>
                <a:lnTo>
                  <a:pt x="1277524" y="1543642"/>
                </a:lnTo>
                <a:lnTo>
                  <a:pt x="1277922" y="1545216"/>
                </a:lnTo>
                <a:lnTo>
                  <a:pt x="1279116" y="1547576"/>
                </a:lnTo>
                <a:lnTo>
                  <a:pt x="1279514" y="1549936"/>
                </a:lnTo>
                <a:lnTo>
                  <a:pt x="1279514" y="1551116"/>
                </a:lnTo>
                <a:lnTo>
                  <a:pt x="1279514" y="1552296"/>
                </a:lnTo>
                <a:lnTo>
                  <a:pt x="1279116" y="1553871"/>
                </a:lnTo>
                <a:lnTo>
                  <a:pt x="1277922" y="1555050"/>
                </a:lnTo>
                <a:lnTo>
                  <a:pt x="1277524" y="1554657"/>
                </a:lnTo>
                <a:lnTo>
                  <a:pt x="1275932" y="1554657"/>
                </a:lnTo>
                <a:lnTo>
                  <a:pt x="1271157" y="1554263"/>
                </a:lnTo>
                <a:lnTo>
                  <a:pt x="1265587" y="1554657"/>
                </a:lnTo>
                <a:lnTo>
                  <a:pt x="1263597" y="1554657"/>
                </a:lnTo>
                <a:lnTo>
                  <a:pt x="1262404" y="1555050"/>
                </a:lnTo>
                <a:lnTo>
                  <a:pt x="1257629" y="1557803"/>
                </a:lnTo>
                <a:lnTo>
                  <a:pt x="1252456" y="1559771"/>
                </a:lnTo>
                <a:lnTo>
                  <a:pt x="1247284" y="1561737"/>
                </a:lnTo>
                <a:lnTo>
                  <a:pt x="1240519" y="1565277"/>
                </a:lnTo>
                <a:lnTo>
                  <a:pt x="1233755" y="1561737"/>
                </a:lnTo>
                <a:lnTo>
                  <a:pt x="1226991" y="1559377"/>
                </a:lnTo>
                <a:lnTo>
                  <a:pt x="1220624" y="1557803"/>
                </a:lnTo>
                <a:lnTo>
                  <a:pt x="1213859" y="1556624"/>
                </a:lnTo>
                <a:lnTo>
                  <a:pt x="1207096" y="1556231"/>
                </a:lnTo>
                <a:lnTo>
                  <a:pt x="1199934" y="1556231"/>
                </a:lnTo>
                <a:lnTo>
                  <a:pt x="1186803" y="1556624"/>
                </a:lnTo>
                <a:lnTo>
                  <a:pt x="1172876" y="1557017"/>
                </a:lnTo>
                <a:lnTo>
                  <a:pt x="1165713" y="1557017"/>
                </a:lnTo>
                <a:lnTo>
                  <a:pt x="1159348" y="1556231"/>
                </a:lnTo>
                <a:lnTo>
                  <a:pt x="1152185" y="1554263"/>
                </a:lnTo>
                <a:lnTo>
                  <a:pt x="1145023" y="1552296"/>
                </a:lnTo>
                <a:lnTo>
                  <a:pt x="1137462" y="1549543"/>
                </a:lnTo>
                <a:lnTo>
                  <a:pt x="1130300" y="1545216"/>
                </a:lnTo>
                <a:lnTo>
                  <a:pt x="1130699" y="1542462"/>
                </a:lnTo>
                <a:lnTo>
                  <a:pt x="1131892" y="1539709"/>
                </a:lnTo>
                <a:lnTo>
                  <a:pt x="1134279" y="1536168"/>
                </a:lnTo>
                <a:lnTo>
                  <a:pt x="1136269" y="1533414"/>
                </a:lnTo>
                <a:lnTo>
                  <a:pt x="1138258" y="1531055"/>
                </a:lnTo>
                <a:lnTo>
                  <a:pt x="1140646" y="1528695"/>
                </a:lnTo>
                <a:lnTo>
                  <a:pt x="1143431" y="1526728"/>
                </a:lnTo>
                <a:lnTo>
                  <a:pt x="1145819" y="1525548"/>
                </a:lnTo>
                <a:lnTo>
                  <a:pt x="1147809" y="1525154"/>
                </a:lnTo>
                <a:lnTo>
                  <a:pt x="1149798" y="1525548"/>
                </a:lnTo>
                <a:lnTo>
                  <a:pt x="1151390" y="1526334"/>
                </a:lnTo>
                <a:lnTo>
                  <a:pt x="1152185" y="1527514"/>
                </a:lnTo>
                <a:lnTo>
                  <a:pt x="1153777" y="1530662"/>
                </a:lnTo>
                <a:lnTo>
                  <a:pt x="1154573" y="1531842"/>
                </a:lnTo>
                <a:lnTo>
                  <a:pt x="1155369" y="1532234"/>
                </a:lnTo>
                <a:lnTo>
                  <a:pt x="1156562" y="1532234"/>
                </a:lnTo>
                <a:lnTo>
                  <a:pt x="1157358" y="1531448"/>
                </a:lnTo>
                <a:lnTo>
                  <a:pt x="1158552" y="1530662"/>
                </a:lnTo>
                <a:lnTo>
                  <a:pt x="1159348" y="1529089"/>
                </a:lnTo>
                <a:lnTo>
                  <a:pt x="1160540" y="1526728"/>
                </a:lnTo>
                <a:lnTo>
                  <a:pt x="1161336" y="1525941"/>
                </a:lnTo>
                <a:lnTo>
                  <a:pt x="1161735" y="1525548"/>
                </a:lnTo>
                <a:lnTo>
                  <a:pt x="1163326" y="1525154"/>
                </a:lnTo>
                <a:lnTo>
                  <a:pt x="1165713" y="1525548"/>
                </a:lnTo>
                <a:lnTo>
                  <a:pt x="1170887" y="1526728"/>
                </a:lnTo>
                <a:lnTo>
                  <a:pt x="1174865" y="1527907"/>
                </a:lnTo>
                <a:lnTo>
                  <a:pt x="1177650" y="1528695"/>
                </a:lnTo>
                <a:lnTo>
                  <a:pt x="1181232" y="1527907"/>
                </a:lnTo>
                <a:lnTo>
                  <a:pt x="1185609" y="1527121"/>
                </a:lnTo>
                <a:lnTo>
                  <a:pt x="1192772" y="1525154"/>
                </a:lnTo>
                <a:lnTo>
                  <a:pt x="1198739" y="1523187"/>
                </a:lnTo>
                <a:lnTo>
                  <a:pt x="1202718" y="1522401"/>
                </a:lnTo>
                <a:lnTo>
                  <a:pt x="1204709" y="1522794"/>
                </a:lnTo>
                <a:lnTo>
                  <a:pt x="1206300" y="1523187"/>
                </a:lnTo>
                <a:lnTo>
                  <a:pt x="1209482" y="1525548"/>
                </a:lnTo>
                <a:lnTo>
                  <a:pt x="1212667" y="1527907"/>
                </a:lnTo>
                <a:lnTo>
                  <a:pt x="1213859" y="1528301"/>
                </a:lnTo>
                <a:lnTo>
                  <a:pt x="1215053" y="1528695"/>
                </a:lnTo>
                <a:lnTo>
                  <a:pt x="1216247" y="1528301"/>
                </a:lnTo>
                <a:lnTo>
                  <a:pt x="1217441" y="1527907"/>
                </a:lnTo>
                <a:lnTo>
                  <a:pt x="1219829" y="1525941"/>
                </a:lnTo>
                <a:lnTo>
                  <a:pt x="1221818" y="1523580"/>
                </a:lnTo>
                <a:lnTo>
                  <a:pt x="1223012" y="1522794"/>
                </a:lnTo>
                <a:lnTo>
                  <a:pt x="1224603" y="1522401"/>
                </a:lnTo>
                <a:lnTo>
                  <a:pt x="1229378" y="1521221"/>
                </a:lnTo>
                <a:close/>
                <a:moveTo>
                  <a:pt x="6379766" y="1511303"/>
                </a:moveTo>
                <a:lnTo>
                  <a:pt x="6383337" y="1514465"/>
                </a:lnTo>
                <a:lnTo>
                  <a:pt x="6386116" y="1517232"/>
                </a:lnTo>
                <a:lnTo>
                  <a:pt x="6388497" y="1520394"/>
                </a:lnTo>
                <a:lnTo>
                  <a:pt x="6390878" y="1523557"/>
                </a:lnTo>
                <a:lnTo>
                  <a:pt x="6392069" y="1526720"/>
                </a:lnTo>
                <a:lnTo>
                  <a:pt x="6393259" y="1530277"/>
                </a:lnTo>
                <a:lnTo>
                  <a:pt x="6394053" y="1533440"/>
                </a:lnTo>
                <a:lnTo>
                  <a:pt x="6394450" y="1536998"/>
                </a:lnTo>
                <a:lnTo>
                  <a:pt x="6394450" y="1540556"/>
                </a:lnTo>
                <a:lnTo>
                  <a:pt x="6394450" y="1544113"/>
                </a:lnTo>
                <a:lnTo>
                  <a:pt x="6394053" y="1547671"/>
                </a:lnTo>
                <a:lnTo>
                  <a:pt x="6393259" y="1551229"/>
                </a:lnTo>
                <a:lnTo>
                  <a:pt x="6390878" y="1558345"/>
                </a:lnTo>
                <a:lnTo>
                  <a:pt x="6387703" y="1565460"/>
                </a:lnTo>
                <a:lnTo>
                  <a:pt x="6384131" y="1572576"/>
                </a:lnTo>
                <a:lnTo>
                  <a:pt x="6379369" y="1578901"/>
                </a:lnTo>
                <a:lnTo>
                  <a:pt x="6375003" y="1585226"/>
                </a:lnTo>
                <a:lnTo>
                  <a:pt x="6369844" y="1591550"/>
                </a:lnTo>
                <a:lnTo>
                  <a:pt x="6365478" y="1597481"/>
                </a:lnTo>
                <a:lnTo>
                  <a:pt x="6360319" y="1602620"/>
                </a:lnTo>
                <a:lnTo>
                  <a:pt x="6351587" y="1611317"/>
                </a:lnTo>
                <a:lnTo>
                  <a:pt x="6350000" y="1608549"/>
                </a:lnTo>
                <a:lnTo>
                  <a:pt x="6348413" y="1606178"/>
                </a:lnTo>
                <a:lnTo>
                  <a:pt x="6347222" y="1603410"/>
                </a:lnTo>
                <a:lnTo>
                  <a:pt x="6346825" y="1600643"/>
                </a:lnTo>
                <a:lnTo>
                  <a:pt x="6347222" y="1597876"/>
                </a:lnTo>
                <a:lnTo>
                  <a:pt x="6348016" y="1595108"/>
                </a:lnTo>
                <a:lnTo>
                  <a:pt x="6348809" y="1592341"/>
                </a:lnTo>
                <a:lnTo>
                  <a:pt x="6350000" y="1589179"/>
                </a:lnTo>
                <a:lnTo>
                  <a:pt x="6353175" y="1582854"/>
                </a:lnTo>
                <a:lnTo>
                  <a:pt x="6357144" y="1576133"/>
                </a:lnTo>
                <a:lnTo>
                  <a:pt x="6360716" y="1569018"/>
                </a:lnTo>
                <a:lnTo>
                  <a:pt x="6364287" y="1561112"/>
                </a:lnTo>
                <a:lnTo>
                  <a:pt x="6365478" y="1558345"/>
                </a:lnTo>
                <a:lnTo>
                  <a:pt x="6366272" y="1555577"/>
                </a:lnTo>
                <a:lnTo>
                  <a:pt x="6367463" y="1549253"/>
                </a:lnTo>
                <a:lnTo>
                  <a:pt x="6368653" y="1535812"/>
                </a:lnTo>
                <a:lnTo>
                  <a:pt x="6369844" y="1529486"/>
                </a:lnTo>
                <a:lnTo>
                  <a:pt x="6370637" y="1525929"/>
                </a:lnTo>
                <a:lnTo>
                  <a:pt x="6371828" y="1522767"/>
                </a:lnTo>
                <a:lnTo>
                  <a:pt x="6373813" y="1519604"/>
                </a:lnTo>
                <a:lnTo>
                  <a:pt x="6375400" y="1516836"/>
                </a:lnTo>
                <a:lnTo>
                  <a:pt x="6377384" y="1514069"/>
                </a:lnTo>
                <a:close/>
                <a:moveTo>
                  <a:pt x="5799656" y="1471615"/>
                </a:moveTo>
                <a:lnTo>
                  <a:pt x="5805488" y="1471615"/>
                </a:lnTo>
                <a:lnTo>
                  <a:pt x="5805488" y="1477568"/>
                </a:lnTo>
                <a:lnTo>
                  <a:pt x="5805488" y="1483523"/>
                </a:lnTo>
                <a:lnTo>
                  <a:pt x="5804710" y="1488681"/>
                </a:lnTo>
                <a:lnTo>
                  <a:pt x="5803544" y="1493047"/>
                </a:lnTo>
                <a:lnTo>
                  <a:pt x="5802766" y="1494634"/>
                </a:lnTo>
                <a:lnTo>
                  <a:pt x="5801600" y="1496619"/>
                </a:lnTo>
                <a:lnTo>
                  <a:pt x="5800045" y="1498207"/>
                </a:lnTo>
                <a:lnTo>
                  <a:pt x="5798490" y="1499397"/>
                </a:lnTo>
                <a:lnTo>
                  <a:pt x="5796935" y="1500191"/>
                </a:lnTo>
                <a:lnTo>
                  <a:pt x="5794991" y="1500984"/>
                </a:lnTo>
                <a:lnTo>
                  <a:pt x="5792658" y="1501381"/>
                </a:lnTo>
                <a:lnTo>
                  <a:pt x="5789937" y="1501778"/>
                </a:lnTo>
                <a:lnTo>
                  <a:pt x="5789937" y="1498207"/>
                </a:lnTo>
                <a:lnTo>
                  <a:pt x="5789548" y="1494634"/>
                </a:lnTo>
                <a:lnTo>
                  <a:pt x="5787993" y="1489077"/>
                </a:lnTo>
                <a:lnTo>
                  <a:pt x="5787215" y="1485904"/>
                </a:lnTo>
                <a:lnTo>
                  <a:pt x="5786438" y="1483125"/>
                </a:lnTo>
                <a:lnTo>
                  <a:pt x="5786438" y="1479553"/>
                </a:lnTo>
                <a:lnTo>
                  <a:pt x="5786827" y="1474790"/>
                </a:lnTo>
                <a:lnTo>
                  <a:pt x="5788382" y="1473600"/>
                </a:lnTo>
                <a:lnTo>
                  <a:pt x="5790326" y="1472806"/>
                </a:lnTo>
                <a:lnTo>
                  <a:pt x="5792658" y="1472410"/>
                </a:lnTo>
                <a:lnTo>
                  <a:pt x="5794602" y="1472012"/>
                </a:lnTo>
                <a:close/>
                <a:moveTo>
                  <a:pt x="6519160" y="1400178"/>
                </a:moveTo>
                <a:lnTo>
                  <a:pt x="6522342" y="1400178"/>
                </a:lnTo>
                <a:lnTo>
                  <a:pt x="6524728" y="1400178"/>
                </a:lnTo>
                <a:lnTo>
                  <a:pt x="6527114" y="1400574"/>
                </a:lnTo>
                <a:lnTo>
                  <a:pt x="6529500" y="1401368"/>
                </a:lnTo>
                <a:lnTo>
                  <a:pt x="6533477" y="1403353"/>
                </a:lnTo>
                <a:lnTo>
                  <a:pt x="6537453" y="1406131"/>
                </a:lnTo>
                <a:lnTo>
                  <a:pt x="6541430" y="1408910"/>
                </a:lnTo>
                <a:lnTo>
                  <a:pt x="6546600" y="1412084"/>
                </a:lnTo>
                <a:lnTo>
                  <a:pt x="6552565" y="1414862"/>
                </a:lnTo>
                <a:lnTo>
                  <a:pt x="6554553" y="1415259"/>
                </a:lnTo>
                <a:lnTo>
                  <a:pt x="6556542" y="1415259"/>
                </a:lnTo>
                <a:lnTo>
                  <a:pt x="6560519" y="1414862"/>
                </a:lnTo>
                <a:lnTo>
                  <a:pt x="6564893" y="1414466"/>
                </a:lnTo>
                <a:lnTo>
                  <a:pt x="6566484" y="1414466"/>
                </a:lnTo>
                <a:lnTo>
                  <a:pt x="6568472" y="1414862"/>
                </a:lnTo>
                <a:lnTo>
                  <a:pt x="6569665" y="1415259"/>
                </a:lnTo>
                <a:lnTo>
                  <a:pt x="6571256" y="1416053"/>
                </a:lnTo>
                <a:lnTo>
                  <a:pt x="6573244" y="1418434"/>
                </a:lnTo>
                <a:lnTo>
                  <a:pt x="6575233" y="1420417"/>
                </a:lnTo>
                <a:lnTo>
                  <a:pt x="6576426" y="1421212"/>
                </a:lnTo>
                <a:lnTo>
                  <a:pt x="6577619" y="1421609"/>
                </a:lnTo>
                <a:lnTo>
                  <a:pt x="6581198" y="1421609"/>
                </a:lnTo>
                <a:lnTo>
                  <a:pt x="6583981" y="1421609"/>
                </a:lnTo>
                <a:lnTo>
                  <a:pt x="6589549" y="1420814"/>
                </a:lnTo>
                <a:lnTo>
                  <a:pt x="6599889" y="1417639"/>
                </a:lnTo>
                <a:lnTo>
                  <a:pt x="6605058" y="1416846"/>
                </a:lnTo>
                <a:lnTo>
                  <a:pt x="6607842" y="1416846"/>
                </a:lnTo>
                <a:lnTo>
                  <a:pt x="6610228" y="1416846"/>
                </a:lnTo>
                <a:lnTo>
                  <a:pt x="6613410" y="1417639"/>
                </a:lnTo>
                <a:lnTo>
                  <a:pt x="6615796" y="1418434"/>
                </a:lnTo>
                <a:lnTo>
                  <a:pt x="6618579" y="1420020"/>
                </a:lnTo>
                <a:lnTo>
                  <a:pt x="6622158" y="1421609"/>
                </a:lnTo>
                <a:lnTo>
                  <a:pt x="6628124" y="1425577"/>
                </a:lnTo>
                <a:lnTo>
                  <a:pt x="6632498" y="1429149"/>
                </a:lnTo>
                <a:lnTo>
                  <a:pt x="6635679" y="1432721"/>
                </a:lnTo>
                <a:lnTo>
                  <a:pt x="6640849" y="1438277"/>
                </a:lnTo>
                <a:lnTo>
                  <a:pt x="6644031" y="1442246"/>
                </a:lnTo>
                <a:lnTo>
                  <a:pt x="6646417" y="1445818"/>
                </a:lnTo>
                <a:lnTo>
                  <a:pt x="6648405" y="1448595"/>
                </a:lnTo>
                <a:lnTo>
                  <a:pt x="6649200" y="1451374"/>
                </a:lnTo>
                <a:lnTo>
                  <a:pt x="6651587" y="1459311"/>
                </a:lnTo>
                <a:lnTo>
                  <a:pt x="6653575" y="1464868"/>
                </a:lnTo>
                <a:lnTo>
                  <a:pt x="6656756" y="1471615"/>
                </a:lnTo>
                <a:lnTo>
                  <a:pt x="6659938" y="1478759"/>
                </a:lnTo>
                <a:lnTo>
                  <a:pt x="6663119" y="1483522"/>
                </a:lnTo>
                <a:lnTo>
                  <a:pt x="6666301" y="1487887"/>
                </a:lnTo>
                <a:lnTo>
                  <a:pt x="6668289" y="1491061"/>
                </a:lnTo>
                <a:lnTo>
                  <a:pt x="6669880" y="1494634"/>
                </a:lnTo>
                <a:lnTo>
                  <a:pt x="6670277" y="1497015"/>
                </a:lnTo>
                <a:lnTo>
                  <a:pt x="6670675" y="1498999"/>
                </a:lnTo>
                <a:lnTo>
                  <a:pt x="6670277" y="1504556"/>
                </a:lnTo>
                <a:lnTo>
                  <a:pt x="6669084" y="1511699"/>
                </a:lnTo>
                <a:lnTo>
                  <a:pt x="6669482" y="1516065"/>
                </a:lnTo>
                <a:lnTo>
                  <a:pt x="6669482" y="1519241"/>
                </a:lnTo>
                <a:lnTo>
                  <a:pt x="6669482" y="1520431"/>
                </a:lnTo>
                <a:lnTo>
                  <a:pt x="6669084" y="1522019"/>
                </a:lnTo>
                <a:lnTo>
                  <a:pt x="6667891" y="1523209"/>
                </a:lnTo>
                <a:lnTo>
                  <a:pt x="6665903" y="1524400"/>
                </a:lnTo>
                <a:lnTo>
                  <a:pt x="6659540" y="1527575"/>
                </a:lnTo>
                <a:lnTo>
                  <a:pt x="6656359" y="1529956"/>
                </a:lnTo>
                <a:lnTo>
                  <a:pt x="6652382" y="1532338"/>
                </a:lnTo>
                <a:lnTo>
                  <a:pt x="6649598" y="1535116"/>
                </a:lnTo>
                <a:lnTo>
                  <a:pt x="6646814" y="1538688"/>
                </a:lnTo>
                <a:lnTo>
                  <a:pt x="6645224" y="1542259"/>
                </a:lnTo>
                <a:lnTo>
                  <a:pt x="6644031" y="1546228"/>
                </a:lnTo>
                <a:lnTo>
                  <a:pt x="6643235" y="1550991"/>
                </a:lnTo>
                <a:lnTo>
                  <a:pt x="6642440" y="1555754"/>
                </a:lnTo>
                <a:lnTo>
                  <a:pt x="6641247" y="1565278"/>
                </a:lnTo>
                <a:lnTo>
                  <a:pt x="6640849" y="1569645"/>
                </a:lnTo>
                <a:lnTo>
                  <a:pt x="6640054" y="1574406"/>
                </a:lnTo>
                <a:lnTo>
                  <a:pt x="6638463" y="1578376"/>
                </a:lnTo>
                <a:lnTo>
                  <a:pt x="6636872" y="1582344"/>
                </a:lnTo>
                <a:lnTo>
                  <a:pt x="6634884" y="1585520"/>
                </a:lnTo>
                <a:lnTo>
                  <a:pt x="6632100" y="1588297"/>
                </a:lnTo>
                <a:lnTo>
                  <a:pt x="6630510" y="1589488"/>
                </a:lnTo>
                <a:lnTo>
                  <a:pt x="6628521" y="1590679"/>
                </a:lnTo>
                <a:lnTo>
                  <a:pt x="6626533" y="1591473"/>
                </a:lnTo>
                <a:lnTo>
                  <a:pt x="6624147" y="1591870"/>
                </a:lnTo>
                <a:lnTo>
                  <a:pt x="6621363" y="1592267"/>
                </a:lnTo>
                <a:lnTo>
                  <a:pt x="6618977" y="1592267"/>
                </a:lnTo>
                <a:lnTo>
                  <a:pt x="6612217" y="1592267"/>
                </a:lnTo>
                <a:lnTo>
                  <a:pt x="6610228" y="1591473"/>
                </a:lnTo>
                <a:lnTo>
                  <a:pt x="6608637" y="1591076"/>
                </a:lnTo>
                <a:lnTo>
                  <a:pt x="6607047" y="1589885"/>
                </a:lnTo>
                <a:lnTo>
                  <a:pt x="6605456" y="1588297"/>
                </a:lnTo>
                <a:lnTo>
                  <a:pt x="6602672" y="1585122"/>
                </a:lnTo>
                <a:lnTo>
                  <a:pt x="6600684" y="1581551"/>
                </a:lnTo>
                <a:lnTo>
                  <a:pt x="6598298" y="1577185"/>
                </a:lnTo>
                <a:lnTo>
                  <a:pt x="6595116" y="1573216"/>
                </a:lnTo>
                <a:lnTo>
                  <a:pt x="6591935" y="1568850"/>
                </a:lnTo>
                <a:lnTo>
                  <a:pt x="6589947" y="1566866"/>
                </a:lnTo>
                <a:lnTo>
                  <a:pt x="6587561" y="1565278"/>
                </a:lnTo>
                <a:lnTo>
                  <a:pt x="6569267" y="1559326"/>
                </a:lnTo>
                <a:lnTo>
                  <a:pt x="6555746" y="1554563"/>
                </a:lnTo>
                <a:lnTo>
                  <a:pt x="6546600" y="1551785"/>
                </a:lnTo>
                <a:lnTo>
                  <a:pt x="6539442" y="1550594"/>
                </a:lnTo>
                <a:lnTo>
                  <a:pt x="6532681" y="1550197"/>
                </a:lnTo>
                <a:lnTo>
                  <a:pt x="6526716" y="1549403"/>
                </a:lnTo>
                <a:lnTo>
                  <a:pt x="6521546" y="1548212"/>
                </a:lnTo>
                <a:lnTo>
                  <a:pt x="6519160" y="1547816"/>
                </a:lnTo>
                <a:lnTo>
                  <a:pt x="6516376" y="1546228"/>
                </a:lnTo>
                <a:lnTo>
                  <a:pt x="6514388" y="1545037"/>
                </a:lnTo>
                <a:lnTo>
                  <a:pt x="6512002" y="1543450"/>
                </a:lnTo>
                <a:lnTo>
                  <a:pt x="6509218" y="1541466"/>
                </a:lnTo>
                <a:lnTo>
                  <a:pt x="6507230" y="1538688"/>
                </a:lnTo>
                <a:lnTo>
                  <a:pt x="6504844" y="1535512"/>
                </a:lnTo>
                <a:lnTo>
                  <a:pt x="6502458" y="1531940"/>
                </a:lnTo>
                <a:lnTo>
                  <a:pt x="6501265" y="1529956"/>
                </a:lnTo>
                <a:lnTo>
                  <a:pt x="6500469" y="1527178"/>
                </a:lnTo>
                <a:lnTo>
                  <a:pt x="6499674" y="1521622"/>
                </a:lnTo>
                <a:lnTo>
                  <a:pt x="6498481" y="1514874"/>
                </a:lnTo>
                <a:lnTo>
                  <a:pt x="6497686" y="1511303"/>
                </a:lnTo>
                <a:lnTo>
                  <a:pt x="6496095" y="1508524"/>
                </a:lnTo>
                <a:lnTo>
                  <a:pt x="6492516" y="1502175"/>
                </a:lnTo>
                <a:lnTo>
                  <a:pt x="6488937" y="1496221"/>
                </a:lnTo>
                <a:lnTo>
                  <a:pt x="6484960" y="1489475"/>
                </a:lnTo>
                <a:lnTo>
                  <a:pt x="6480983" y="1482728"/>
                </a:lnTo>
                <a:lnTo>
                  <a:pt x="6477802" y="1475583"/>
                </a:lnTo>
                <a:lnTo>
                  <a:pt x="6476609" y="1471615"/>
                </a:lnTo>
                <a:lnTo>
                  <a:pt x="6475416" y="1467249"/>
                </a:lnTo>
                <a:lnTo>
                  <a:pt x="6474620" y="1463280"/>
                </a:lnTo>
                <a:lnTo>
                  <a:pt x="6473825" y="1458122"/>
                </a:lnTo>
                <a:lnTo>
                  <a:pt x="6473825" y="1453756"/>
                </a:lnTo>
                <a:lnTo>
                  <a:pt x="6474223" y="1448199"/>
                </a:lnTo>
                <a:lnTo>
                  <a:pt x="6474620" y="1443834"/>
                </a:lnTo>
                <a:lnTo>
                  <a:pt x="6475416" y="1439865"/>
                </a:lnTo>
                <a:lnTo>
                  <a:pt x="6476609" y="1436293"/>
                </a:lnTo>
                <a:lnTo>
                  <a:pt x="6477802" y="1431927"/>
                </a:lnTo>
                <a:lnTo>
                  <a:pt x="6479392" y="1428355"/>
                </a:lnTo>
                <a:lnTo>
                  <a:pt x="6481381" y="1424783"/>
                </a:lnTo>
                <a:lnTo>
                  <a:pt x="6483369" y="1421609"/>
                </a:lnTo>
                <a:lnTo>
                  <a:pt x="6485755" y="1418037"/>
                </a:lnTo>
                <a:lnTo>
                  <a:pt x="6488539" y="1415259"/>
                </a:lnTo>
                <a:lnTo>
                  <a:pt x="6490925" y="1412481"/>
                </a:lnTo>
                <a:lnTo>
                  <a:pt x="6494504" y="1409703"/>
                </a:lnTo>
                <a:lnTo>
                  <a:pt x="6497288" y="1407719"/>
                </a:lnTo>
                <a:lnTo>
                  <a:pt x="6500469" y="1405735"/>
                </a:lnTo>
                <a:lnTo>
                  <a:pt x="6504446" y="1404147"/>
                </a:lnTo>
                <a:lnTo>
                  <a:pt x="6508025" y="1402559"/>
                </a:lnTo>
                <a:lnTo>
                  <a:pt x="6512002" y="1401368"/>
                </a:lnTo>
                <a:lnTo>
                  <a:pt x="6515581" y="1400574"/>
                </a:lnTo>
                <a:close/>
                <a:moveTo>
                  <a:pt x="498223" y="1239823"/>
                </a:moveTo>
                <a:lnTo>
                  <a:pt x="501819" y="1240625"/>
                </a:lnTo>
                <a:lnTo>
                  <a:pt x="502617" y="1241026"/>
                </a:lnTo>
                <a:lnTo>
                  <a:pt x="503416" y="1241828"/>
                </a:lnTo>
                <a:lnTo>
                  <a:pt x="503416" y="1242631"/>
                </a:lnTo>
                <a:lnTo>
                  <a:pt x="503416" y="1243432"/>
                </a:lnTo>
                <a:lnTo>
                  <a:pt x="503017" y="1245437"/>
                </a:lnTo>
                <a:lnTo>
                  <a:pt x="501419" y="1250649"/>
                </a:lnTo>
                <a:lnTo>
                  <a:pt x="501019" y="1253457"/>
                </a:lnTo>
                <a:lnTo>
                  <a:pt x="501419" y="1255061"/>
                </a:lnTo>
                <a:lnTo>
                  <a:pt x="501819" y="1256664"/>
                </a:lnTo>
                <a:lnTo>
                  <a:pt x="502617" y="1258268"/>
                </a:lnTo>
                <a:lnTo>
                  <a:pt x="503816" y="1259070"/>
                </a:lnTo>
                <a:lnTo>
                  <a:pt x="506612" y="1260674"/>
                </a:lnTo>
                <a:lnTo>
                  <a:pt x="509808" y="1262278"/>
                </a:lnTo>
                <a:lnTo>
                  <a:pt x="510607" y="1262679"/>
                </a:lnTo>
                <a:lnTo>
                  <a:pt x="511007" y="1263080"/>
                </a:lnTo>
                <a:lnTo>
                  <a:pt x="511406" y="1265085"/>
                </a:lnTo>
                <a:lnTo>
                  <a:pt x="511406" y="1266288"/>
                </a:lnTo>
                <a:lnTo>
                  <a:pt x="511007" y="1267090"/>
                </a:lnTo>
                <a:lnTo>
                  <a:pt x="510208" y="1267892"/>
                </a:lnTo>
                <a:lnTo>
                  <a:pt x="509009" y="1269095"/>
                </a:lnTo>
                <a:lnTo>
                  <a:pt x="507811" y="1269897"/>
                </a:lnTo>
                <a:lnTo>
                  <a:pt x="513004" y="1284333"/>
                </a:lnTo>
                <a:lnTo>
                  <a:pt x="517399" y="1297165"/>
                </a:lnTo>
                <a:lnTo>
                  <a:pt x="518997" y="1299571"/>
                </a:lnTo>
                <a:lnTo>
                  <a:pt x="520595" y="1301175"/>
                </a:lnTo>
                <a:lnTo>
                  <a:pt x="521793" y="1301977"/>
                </a:lnTo>
                <a:lnTo>
                  <a:pt x="523391" y="1302378"/>
                </a:lnTo>
                <a:lnTo>
                  <a:pt x="526588" y="1302779"/>
                </a:lnTo>
                <a:lnTo>
                  <a:pt x="528185" y="1303180"/>
                </a:lnTo>
                <a:lnTo>
                  <a:pt x="530183" y="1303982"/>
                </a:lnTo>
                <a:lnTo>
                  <a:pt x="528185" y="1304784"/>
                </a:lnTo>
                <a:lnTo>
                  <a:pt x="526987" y="1305987"/>
                </a:lnTo>
                <a:lnTo>
                  <a:pt x="526188" y="1307190"/>
                </a:lnTo>
                <a:lnTo>
                  <a:pt x="524990" y="1308794"/>
                </a:lnTo>
                <a:lnTo>
                  <a:pt x="524990" y="1309997"/>
                </a:lnTo>
                <a:lnTo>
                  <a:pt x="524990" y="1311601"/>
                </a:lnTo>
                <a:lnTo>
                  <a:pt x="526188" y="1314408"/>
                </a:lnTo>
                <a:lnTo>
                  <a:pt x="528185" y="1317616"/>
                </a:lnTo>
                <a:lnTo>
                  <a:pt x="530183" y="1320423"/>
                </a:lnTo>
                <a:lnTo>
                  <a:pt x="532980" y="1322428"/>
                </a:lnTo>
                <a:lnTo>
                  <a:pt x="536575" y="1324032"/>
                </a:lnTo>
                <a:lnTo>
                  <a:pt x="534178" y="1330448"/>
                </a:lnTo>
                <a:lnTo>
                  <a:pt x="529783" y="1338469"/>
                </a:lnTo>
                <a:lnTo>
                  <a:pt x="524590" y="1346087"/>
                </a:lnTo>
                <a:lnTo>
                  <a:pt x="522592" y="1348894"/>
                </a:lnTo>
                <a:lnTo>
                  <a:pt x="520595" y="1351300"/>
                </a:lnTo>
                <a:lnTo>
                  <a:pt x="520595" y="1350899"/>
                </a:lnTo>
                <a:lnTo>
                  <a:pt x="520595" y="1350097"/>
                </a:lnTo>
                <a:lnTo>
                  <a:pt x="518997" y="1348894"/>
                </a:lnTo>
                <a:lnTo>
                  <a:pt x="517000" y="1347691"/>
                </a:lnTo>
                <a:lnTo>
                  <a:pt x="514203" y="1346488"/>
                </a:lnTo>
                <a:lnTo>
                  <a:pt x="512205" y="1346488"/>
                </a:lnTo>
                <a:lnTo>
                  <a:pt x="511806" y="1346889"/>
                </a:lnTo>
                <a:lnTo>
                  <a:pt x="511406" y="1347290"/>
                </a:lnTo>
                <a:lnTo>
                  <a:pt x="511406" y="1348493"/>
                </a:lnTo>
                <a:lnTo>
                  <a:pt x="511806" y="1349696"/>
                </a:lnTo>
                <a:lnTo>
                  <a:pt x="512605" y="1352102"/>
                </a:lnTo>
                <a:lnTo>
                  <a:pt x="514203" y="1354508"/>
                </a:lnTo>
                <a:lnTo>
                  <a:pt x="513404" y="1355712"/>
                </a:lnTo>
                <a:lnTo>
                  <a:pt x="513004" y="1355712"/>
                </a:lnTo>
                <a:lnTo>
                  <a:pt x="512205" y="1355712"/>
                </a:lnTo>
                <a:lnTo>
                  <a:pt x="511406" y="1355310"/>
                </a:lnTo>
                <a:lnTo>
                  <a:pt x="509808" y="1353305"/>
                </a:lnTo>
                <a:lnTo>
                  <a:pt x="507811" y="1350097"/>
                </a:lnTo>
                <a:lnTo>
                  <a:pt x="505813" y="1346889"/>
                </a:lnTo>
                <a:lnTo>
                  <a:pt x="503816" y="1344082"/>
                </a:lnTo>
                <a:lnTo>
                  <a:pt x="502617" y="1342879"/>
                </a:lnTo>
                <a:lnTo>
                  <a:pt x="501419" y="1341676"/>
                </a:lnTo>
                <a:lnTo>
                  <a:pt x="500220" y="1341275"/>
                </a:lnTo>
                <a:lnTo>
                  <a:pt x="498223" y="1340874"/>
                </a:lnTo>
                <a:lnTo>
                  <a:pt x="498622" y="1339671"/>
                </a:lnTo>
                <a:lnTo>
                  <a:pt x="499821" y="1338869"/>
                </a:lnTo>
                <a:lnTo>
                  <a:pt x="501019" y="1338469"/>
                </a:lnTo>
                <a:lnTo>
                  <a:pt x="502218" y="1338068"/>
                </a:lnTo>
                <a:lnTo>
                  <a:pt x="507811" y="1337666"/>
                </a:lnTo>
                <a:lnTo>
                  <a:pt x="503416" y="1331652"/>
                </a:lnTo>
                <a:lnTo>
                  <a:pt x="500220" y="1326839"/>
                </a:lnTo>
                <a:lnTo>
                  <a:pt x="494228" y="1317616"/>
                </a:lnTo>
                <a:lnTo>
                  <a:pt x="491831" y="1313205"/>
                </a:lnTo>
                <a:lnTo>
                  <a:pt x="488235" y="1309195"/>
                </a:lnTo>
                <a:lnTo>
                  <a:pt x="484640" y="1304784"/>
                </a:lnTo>
                <a:lnTo>
                  <a:pt x="479446" y="1300774"/>
                </a:lnTo>
                <a:lnTo>
                  <a:pt x="479446" y="1298368"/>
                </a:lnTo>
                <a:lnTo>
                  <a:pt x="479845" y="1296764"/>
                </a:lnTo>
                <a:lnTo>
                  <a:pt x="480245" y="1295161"/>
                </a:lnTo>
                <a:lnTo>
                  <a:pt x="481044" y="1293957"/>
                </a:lnTo>
                <a:lnTo>
                  <a:pt x="481843" y="1292754"/>
                </a:lnTo>
                <a:lnTo>
                  <a:pt x="483441" y="1291952"/>
                </a:lnTo>
                <a:lnTo>
                  <a:pt x="485838" y="1290749"/>
                </a:lnTo>
                <a:lnTo>
                  <a:pt x="485838" y="1289146"/>
                </a:lnTo>
                <a:lnTo>
                  <a:pt x="485438" y="1288344"/>
                </a:lnTo>
                <a:lnTo>
                  <a:pt x="484240" y="1287140"/>
                </a:lnTo>
                <a:lnTo>
                  <a:pt x="482642" y="1286339"/>
                </a:lnTo>
                <a:lnTo>
                  <a:pt x="480644" y="1285938"/>
                </a:lnTo>
                <a:lnTo>
                  <a:pt x="478647" y="1285135"/>
                </a:lnTo>
                <a:lnTo>
                  <a:pt x="477448" y="1284333"/>
                </a:lnTo>
                <a:lnTo>
                  <a:pt x="476650" y="1282729"/>
                </a:lnTo>
                <a:lnTo>
                  <a:pt x="476250" y="1280323"/>
                </a:lnTo>
                <a:lnTo>
                  <a:pt x="478247" y="1281125"/>
                </a:lnTo>
                <a:lnTo>
                  <a:pt x="479845" y="1281125"/>
                </a:lnTo>
                <a:lnTo>
                  <a:pt x="481044" y="1280323"/>
                </a:lnTo>
                <a:lnTo>
                  <a:pt x="481843" y="1278719"/>
                </a:lnTo>
                <a:lnTo>
                  <a:pt x="482642" y="1276313"/>
                </a:lnTo>
                <a:lnTo>
                  <a:pt x="481843" y="1272704"/>
                </a:lnTo>
                <a:lnTo>
                  <a:pt x="481044" y="1268694"/>
                </a:lnTo>
                <a:lnTo>
                  <a:pt x="479446" y="1263080"/>
                </a:lnTo>
                <a:lnTo>
                  <a:pt x="483042" y="1268293"/>
                </a:lnTo>
                <a:lnTo>
                  <a:pt x="485039" y="1270699"/>
                </a:lnTo>
                <a:lnTo>
                  <a:pt x="485838" y="1271100"/>
                </a:lnTo>
                <a:lnTo>
                  <a:pt x="486637" y="1271100"/>
                </a:lnTo>
                <a:lnTo>
                  <a:pt x="487036" y="1270699"/>
                </a:lnTo>
                <a:lnTo>
                  <a:pt x="487436" y="1269897"/>
                </a:lnTo>
                <a:lnTo>
                  <a:pt x="487436" y="1267090"/>
                </a:lnTo>
                <a:lnTo>
                  <a:pt x="487036" y="1262679"/>
                </a:lnTo>
                <a:lnTo>
                  <a:pt x="485838" y="1253056"/>
                </a:lnTo>
                <a:lnTo>
                  <a:pt x="488235" y="1252655"/>
                </a:lnTo>
                <a:lnTo>
                  <a:pt x="490233" y="1251452"/>
                </a:lnTo>
                <a:lnTo>
                  <a:pt x="492630" y="1250248"/>
                </a:lnTo>
                <a:lnTo>
                  <a:pt x="494228" y="1249046"/>
                </a:lnTo>
                <a:lnTo>
                  <a:pt x="495826" y="1246640"/>
                </a:lnTo>
                <a:lnTo>
                  <a:pt x="496625" y="1244635"/>
                </a:lnTo>
                <a:lnTo>
                  <a:pt x="497823" y="1242631"/>
                </a:lnTo>
                <a:close/>
                <a:moveTo>
                  <a:pt x="5265738" y="1227125"/>
                </a:moveTo>
                <a:lnTo>
                  <a:pt x="5265738" y="1228146"/>
                </a:lnTo>
                <a:lnTo>
                  <a:pt x="5264944" y="1229507"/>
                </a:lnTo>
                <a:lnTo>
                  <a:pt x="5264150" y="1230867"/>
                </a:lnTo>
                <a:lnTo>
                  <a:pt x="5262563" y="1231888"/>
                </a:lnTo>
                <a:lnTo>
                  <a:pt x="5263753" y="1229507"/>
                </a:lnTo>
                <a:close/>
                <a:moveTo>
                  <a:pt x="562183" y="1160448"/>
                </a:moveTo>
                <a:lnTo>
                  <a:pt x="565407" y="1163590"/>
                </a:lnTo>
                <a:lnTo>
                  <a:pt x="568228" y="1166339"/>
                </a:lnTo>
                <a:lnTo>
                  <a:pt x="570646" y="1169481"/>
                </a:lnTo>
                <a:lnTo>
                  <a:pt x="572258" y="1173016"/>
                </a:lnTo>
                <a:lnTo>
                  <a:pt x="573467" y="1176158"/>
                </a:lnTo>
                <a:lnTo>
                  <a:pt x="573870" y="1179692"/>
                </a:lnTo>
                <a:lnTo>
                  <a:pt x="573870" y="1183227"/>
                </a:lnTo>
                <a:lnTo>
                  <a:pt x="573870" y="1186762"/>
                </a:lnTo>
                <a:lnTo>
                  <a:pt x="573064" y="1190689"/>
                </a:lnTo>
                <a:lnTo>
                  <a:pt x="572258" y="1193831"/>
                </a:lnTo>
                <a:lnTo>
                  <a:pt x="570243" y="1200507"/>
                </a:lnTo>
                <a:lnTo>
                  <a:pt x="567422" y="1206005"/>
                </a:lnTo>
                <a:lnTo>
                  <a:pt x="565407" y="1210325"/>
                </a:lnTo>
                <a:lnTo>
                  <a:pt x="565810" y="1211504"/>
                </a:lnTo>
                <a:lnTo>
                  <a:pt x="566616" y="1211896"/>
                </a:lnTo>
                <a:lnTo>
                  <a:pt x="567422" y="1211896"/>
                </a:lnTo>
                <a:lnTo>
                  <a:pt x="568228" y="1211504"/>
                </a:lnTo>
                <a:lnTo>
                  <a:pt x="571452" y="1210325"/>
                </a:lnTo>
                <a:lnTo>
                  <a:pt x="573064" y="1209933"/>
                </a:lnTo>
                <a:lnTo>
                  <a:pt x="574676" y="1210325"/>
                </a:lnTo>
                <a:lnTo>
                  <a:pt x="574676" y="1215824"/>
                </a:lnTo>
                <a:lnTo>
                  <a:pt x="573467" y="1220536"/>
                </a:lnTo>
                <a:lnTo>
                  <a:pt x="571049" y="1229176"/>
                </a:lnTo>
                <a:lnTo>
                  <a:pt x="570243" y="1233496"/>
                </a:lnTo>
                <a:lnTo>
                  <a:pt x="569840" y="1237423"/>
                </a:lnTo>
                <a:lnTo>
                  <a:pt x="569840" y="1239779"/>
                </a:lnTo>
                <a:lnTo>
                  <a:pt x="570243" y="1241743"/>
                </a:lnTo>
                <a:lnTo>
                  <a:pt x="570646" y="1244099"/>
                </a:lnTo>
                <a:lnTo>
                  <a:pt x="571855" y="1246456"/>
                </a:lnTo>
                <a:lnTo>
                  <a:pt x="570646" y="1249205"/>
                </a:lnTo>
                <a:lnTo>
                  <a:pt x="569437" y="1250776"/>
                </a:lnTo>
                <a:lnTo>
                  <a:pt x="567422" y="1252346"/>
                </a:lnTo>
                <a:lnTo>
                  <a:pt x="565407" y="1253525"/>
                </a:lnTo>
                <a:lnTo>
                  <a:pt x="563393" y="1254702"/>
                </a:lnTo>
                <a:lnTo>
                  <a:pt x="561378" y="1255488"/>
                </a:lnTo>
                <a:lnTo>
                  <a:pt x="555736" y="1256666"/>
                </a:lnTo>
                <a:lnTo>
                  <a:pt x="554930" y="1259022"/>
                </a:lnTo>
                <a:lnTo>
                  <a:pt x="554930" y="1260593"/>
                </a:lnTo>
                <a:lnTo>
                  <a:pt x="554930" y="1261771"/>
                </a:lnTo>
                <a:lnTo>
                  <a:pt x="554930" y="1262949"/>
                </a:lnTo>
                <a:lnTo>
                  <a:pt x="555736" y="1263735"/>
                </a:lnTo>
                <a:lnTo>
                  <a:pt x="556139" y="1264914"/>
                </a:lnTo>
                <a:lnTo>
                  <a:pt x="558154" y="1266091"/>
                </a:lnTo>
                <a:lnTo>
                  <a:pt x="559766" y="1266877"/>
                </a:lnTo>
                <a:lnTo>
                  <a:pt x="561781" y="1268055"/>
                </a:lnTo>
                <a:lnTo>
                  <a:pt x="562183" y="1268840"/>
                </a:lnTo>
                <a:lnTo>
                  <a:pt x="562586" y="1270019"/>
                </a:lnTo>
                <a:lnTo>
                  <a:pt x="562586" y="1271197"/>
                </a:lnTo>
                <a:lnTo>
                  <a:pt x="562183" y="1273160"/>
                </a:lnTo>
                <a:lnTo>
                  <a:pt x="558959" y="1271589"/>
                </a:lnTo>
                <a:lnTo>
                  <a:pt x="556542" y="1270019"/>
                </a:lnTo>
                <a:lnTo>
                  <a:pt x="554527" y="1268055"/>
                </a:lnTo>
                <a:lnTo>
                  <a:pt x="552915" y="1266484"/>
                </a:lnTo>
                <a:lnTo>
                  <a:pt x="550497" y="1262164"/>
                </a:lnTo>
                <a:lnTo>
                  <a:pt x="548482" y="1259022"/>
                </a:lnTo>
                <a:lnTo>
                  <a:pt x="546467" y="1255488"/>
                </a:lnTo>
                <a:lnTo>
                  <a:pt x="545258" y="1254310"/>
                </a:lnTo>
                <a:lnTo>
                  <a:pt x="544049" y="1253525"/>
                </a:lnTo>
                <a:lnTo>
                  <a:pt x="541631" y="1252739"/>
                </a:lnTo>
                <a:lnTo>
                  <a:pt x="539616" y="1252739"/>
                </a:lnTo>
                <a:lnTo>
                  <a:pt x="536795" y="1252739"/>
                </a:lnTo>
                <a:lnTo>
                  <a:pt x="533168" y="1253131"/>
                </a:lnTo>
                <a:lnTo>
                  <a:pt x="531154" y="1254702"/>
                </a:lnTo>
                <a:lnTo>
                  <a:pt x="530751" y="1254702"/>
                </a:lnTo>
                <a:lnTo>
                  <a:pt x="530348" y="1254310"/>
                </a:lnTo>
                <a:lnTo>
                  <a:pt x="531154" y="1252739"/>
                </a:lnTo>
                <a:lnTo>
                  <a:pt x="532363" y="1250383"/>
                </a:lnTo>
                <a:lnTo>
                  <a:pt x="536795" y="1244492"/>
                </a:lnTo>
                <a:lnTo>
                  <a:pt x="539616" y="1240172"/>
                </a:lnTo>
                <a:lnTo>
                  <a:pt x="534780" y="1236637"/>
                </a:lnTo>
                <a:lnTo>
                  <a:pt x="532363" y="1234674"/>
                </a:lnTo>
                <a:lnTo>
                  <a:pt x="529945" y="1232711"/>
                </a:lnTo>
                <a:lnTo>
                  <a:pt x="528333" y="1229962"/>
                </a:lnTo>
                <a:lnTo>
                  <a:pt x="526318" y="1227605"/>
                </a:lnTo>
                <a:lnTo>
                  <a:pt x="524706" y="1224856"/>
                </a:lnTo>
                <a:lnTo>
                  <a:pt x="523497" y="1222499"/>
                </a:lnTo>
                <a:lnTo>
                  <a:pt x="522691" y="1219358"/>
                </a:lnTo>
                <a:lnTo>
                  <a:pt x="522288" y="1216609"/>
                </a:lnTo>
                <a:lnTo>
                  <a:pt x="522288" y="1213467"/>
                </a:lnTo>
                <a:lnTo>
                  <a:pt x="522691" y="1210718"/>
                </a:lnTo>
                <a:lnTo>
                  <a:pt x="523900" y="1208362"/>
                </a:lnTo>
                <a:lnTo>
                  <a:pt x="525109" y="1205613"/>
                </a:lnTo>
                <a:lnTo>
                  <a:pt x="527527" y="1202864"/>
                </a:lnTo>
                <a:lnTo>
                  <a:pt x="530348" y="1200507"/>
                </a:lnTo>
                <a:lnTo>
                  <a:pt x="531154" y="1200900"/>
                </a:lnTo>
                <a:lnTo>
                  <a:pt x="531960" y="1201685"/>
                </a:lnTo>
                <a:lnTo>
                  <a:pt x="532765" y="1202471"/>
                </a:lnTo>
                <a:lnTo>
                  <a:pt x="532765" y="1204042"/>
                </a:lnTo>
                <a:lnTo>
                  <a:pt x="533168" y="1210325"/>
                </a:lnTo>
                <a:lnTo>
                  <a:pt x="533571" y="1206005"/>
                </a:lnTo>
                <a:lnTo>
                  <a:pt x="534780" y="1201685"/>
                </a:lnTo>
                <a:lnTo>
                  <a:pt x="535989" y="1198151"/>
                </a:lnTo>
                <a:lnTo>
                  <a:pt x="537601" y="1194616"/>
                </a:lnTo>
                <a:lnTo>
                  <a:pt x="539213" y="1191867"/>
                </a:lnTo>
                <a:lnTo>
                  <a:pt x="541228" y="1189118"/>
                </a:lnTo>
                <a:lnTo>
                  <a:pt x="545661" y="1183620"/>
                </a:lnTo>
                <a:lnTo>
                  <a:pt x="550094" y="1178121"/>
                </a:lnTo>
                <a:lnTo>
                  <a:pt x="554930" y="1173408"/>
                </a:lnTo>
                <a:lnTo>
                  <a:pt x="556945" y="1170267"/>
                </a:lnTo>
                <a:lnTo>
                  <a:pt x="558959" y="1167518"/>
                </a:lnTo>
                <a:lnTo>
                  <a:pt x="560974" y="1164376"/>
                </a:lnTo>
                <a:close/>
                <a:moveTo>
                  <a:pt x="3722688" y="1149338"/>
                </a:moveTo>
                <a:lnTo>
                  <a:pt x="3724276" y="1150926"/>
                </a:lnTo>
                <a:lnTo>
                  <a:pt x="3722688" y="1149655"/>
                </a:lnTo>
                <a:close/>
                <a:moveTo>
                  <a:pt x="1678371" y="1073150"/>
                </a:moveTo>
                <a:lnTo>
                  <a:pt x="1682203" y="1073552"/>
                </a:lnTo>
                <a:lnTo>
                  <a:pt x="1685653" y="1074356"/>
                </a:lnTo>
                <a:lnTo>
                  <a:pt x="1689867" y="1075965"/>
                </a:lnTo>
                <a:lnTo>
                  <a:pt x="1693316" y="1078378"/>
                </a:lnTo>
                <a:lnTo>
                  <a:pt x="1696765" y="1080791"/>
                </a:lnTo>
                <a:lnTo>
                  <a:pt x="1697914" y="1082399"/>
                </a:lnTo>
                <a:lnTo>
                  <a:pt x="1699064" y="1084008"/>
                </a:lnTo>
                <a:lnTo>
                  <a:pt x="1699830" y="1085215"/>
                </a:lnTo>
                <a:lnTo>
                  <a:pt x="1700213" y="1087628"/>
                </a:lnTo>
                <a:lnTo>
                  <a:pt x="1700213" y="1091649"/>
                </a:lnTo>
                <a:lnTo>
                  <a:pt x="1699830" y="1094867"/>
                </a:lnTo>
                <a:lnTo>
                  <a:pt x="1698681" y="1098084"/>
                </a:lnTo>
                <a:lnTo>
                  <a:pt x="1696765" y="1100095"/>
                </a:lnTo>
                <a:lnTo>
                  <a:pt x="1694466" y="1101705"/>
                </a:lnTo>
                <a:lnTo>
                  <a:pt x="1691783" y="1102911"/>
                </a:lnTo>
                <a:lnTo>
                  <a:pt x="1689101" y="1103314"/>
                </a:lnTo>
                <a:lnTo>
                  <a:pt x="1685653" y="1102911"/>
                </a:lnTo>
                <a:lnTo>
                  <a:pt x="1682586" y="1102509"/>
                </a:lnTo>
                <a:lnTo>
                  <a:pt x="1679138" y="1100900"/>
                </a:lnTo>
                <a:lnTo>
                  <a:pt x="1676457" y="1099291"/>
                </a:lnTo>
                <a:lnTo>
                  <a:pt x="1673773" y="1096877"/>
                </a:lnTo>
                <a:lnTo>
                  <a:pt x="1671091" y="1093258"/>
                </a:lnTo>
                <a:lnTo>
                  <a:pt x="1669175" y="1089638"/>
                </a:lnTo>
                <a:lnTo>
                  <a:pt x="1667642" y="1085215"/>
                </a:lnTo>
                <a:lnTo>
                  <a:pt x="1666876" y="1080791"/>
                </a:lnTo>
                <a:lnTo>
                  <a:pt x="1668025" y="1081595"/>
                </a:lnTo>
                <a:lnTo>
                  <a:pt x="1669175" y="1081997"/>
                </a:lnTo>
                <a:lnTo>
                  <a:pt x="1670325" y="1081997"/>
                </a:lnTo>
                <a:lnTo>
                  <a:pt x="1671091" y="1081997"/>
                </a:lnTo>
                <a:lnTo>
                  <a:pt x="1672623" y="1080791"/>
                </a:lnTo>
                <a:lnTo>
                  <a:pt x="1673773" y="1079584"/>
                </a:lnTo>
                <a:lnTo>
                  <a:pt x="1674922" y="1075563"/>
                </a:lnTo>
                <a:lnTo>
                  <a:pt x="1675306" y="1074356"/>
                </a:lnTo>
                <a:lnTo>
                  <a:pt x="1676072" y="1073954"/>
                </a:lnTo>
                <a:lnTo>
                  <a:pt x="1677222" y="1073552"/>
                </a:lnTo>
                <a:close/>
                <a:moveTo>
                  <a:pt x="4829572" y="949322"/>
                </a:moveTo>
                <a:lnTo>
                  <a:pt x="4831556" y="950536"/>
                </a:lnTo>
                <a:lnTo>
                  <a:pt x="4833541" y="951750"/>
                </a:lnTo>
                <a:lnTo>
                  <a:pt x="4835525" y="953369"/>
                </a:lnTo>
                <a:lnTo>
                  <a:pt x="4837113" y="955392"/>
                </a:lnTo>
                <a:lnTo>
                  <a:pt x="4838700" y="957415"/>
                </a:lnTo>
                <a:lnTo>
                  <a:pt x="4839891" y="960248"/>
                </a:lnTo>
                <a:lnTo>
                  <a:pt x="4841478" y="965913"/>
                </a:lnTo>
                <a:lnTo>
                  <a:pt x="4843066" y="971983"/>
                </a:lnTo>
                <a:lnTo>
                  <a:pt x="4843463" y="978053"/>
                </a:lnTo>
                <a:lnTo>
                  <a:pt x="4843066" y="982909"/>
                </a:lnTo>
                <a:lnTo>
                  <a:pt x="4841875" y="987360"/>
                </a:lnTo>
                <a:lnTo>
                  <a:pt x="4839494" y="987360"/>
                </a:lnTo>
                <a:lnTo>
                  <a:pt x="4837906" y="987765"/>
                </a:lnTo>
                <a:lnTo>
                  <a:pt x="4836716" y="988978"/>
                </a:lnTo>
                <a:lnTo>
                  <a:pt x="4835922" y="990597"/>
                </a:lnTo>
                <a:lnTo>
                  <a:pt x="4833541" y="989788"/>
                </a:lnTo>
                <a:lnTo>
                  <a:pt x="4831556" y="988169"/>
                </a:lnTo>
                <a:lnTo>
                  <a:pt x="4829969" y="986551"/>
                </a:lnTo>
                <a:lnTo>
                  <a:pt x="4828381" y="983718"/>
                </a:lnTo>
                <a:lnTo>
                  <a:pt x="4827190" y="981290"/>
                </a:lnTo>
                <a:lnTo>
                  <a:pt x="4825206" y="978458"/>
                </a:lnTo>
                <a:lnTo>
                  <a:pt x="4824412" y="974816"/>
                </a:lnTo>
                <a:lnTo>
                  <a:pt x="4823619" y="971983"/>
                </a:lnTo>
                <a:lnTo>
                  <a:pt x="4823222" y="968746"/>
                </a:lnTo>
                <a:lnTo>
                  <a:pt x="4822825" y="965104"/>
                </a:lnTo>
                <a:lnTo>
                  <a:pt x="4823222" y="961866"/>
                </a:lnTo>
                <a:lnTo>
                  <a:pt x="4823619" y="959034"/>
                </a:lnTo>
                <a:lnTo>
                  <a:pt x="4824412" y="955796"/>
                </a:lnTo>
                <a:lnTo>
                  <a:pt x="4826000" y="953369"/>
                </a:lnTo>
                <a:lnTo>
                  <a:pt x="4827587" y="951345"/>
                </a:lnTo>
                <a:close/>
                <a:moveTo>
                  <a:pt x="5337176" y="909623"/>
                </a:moveTo>
                <a:lnTo>
                  <a:pt x="5336386" y="915576"/>
                </a:lnTo>
                <a:lnTo>
                  <a:pt x="5335991" y="922323"/>
                </a:lnTo>
                <a:lnTo>
                  <a:pt x="5335991" y="929466"/>
                </a:lnTo>
                <a:lnTo>
                  <a:pt x="5335991" y="937007"/>
                </a:lnTo>
                <a:lnTo>
                  <a:pt x="5336386" y="944548"/>
                </a:lnTo>
                <a:lnTo>
                  <a:pt x="5336386" y="952088"/>
                </a:lnTo>
                <a:lnTo>
                  <a:pt x="5335596" y="959232"/>
                </a:lnTo>
                <a:lnTo>
                  <a:pt x="5334411" y="965979"/>
                </a:lnTo>
                <a:lnTo>
                  <a:pt x="5332042" y="973519"/>
                </a:lnTo>
                <a:lnTo>
                  <a:pt x="5328487" y="982251"/>
                </a:lnTo>
                <a:lnTo>
                  <a:pt x="5324143" y="991379"/>
                </a:lnTo>
                <a:lnTo>
                  <a:pt x="5319008" y="1000110"/>
                </a:lnTo>
                <a:lnTo>
                  <a:pt x="5313479" y="1008841"/>
                </a:lnTo>
                <a:lnTo>
                  <a:pt x="5310320" y="1013207"/>
                </a:lnTo>
                <a:lnTo>
                  <a:pt x="5307160" y="1016382"/>
                </a:lnTo>
                <a:lnTo>
                  <a:pt x="5303606" y="1019954"/>
                </a:lnTo>
                <a:lnTo>
                  <a:pt x="5300446" y="1022732"/>
                </a:lnTo>
                <a:lnTo>
                  <a:pt x="5297287" y="1024716"/>
                </a:lnTo>
                <a:lnTo>
                  <a:pt x="5293732" y="1026304"/>
                </a:lnTo>
                <a:lnTo>
                  <a:pt x="5293732" y="1023129"/>
                </a:lnTo>
                <a:lnTo>
                  <a:pt x="5293337" y="1019954"/>
                </a:lnTo>
                <a:lnTo>
                  <a:pt x="5293337" y="1018763"/>
                </a:lnTo>
                <a:lnTo>
                  <a:pt x="5292547" y="1017573"/>
                </a:lnTo>
                <a:lnTo>
                  <a:pt x="5291757" y="1016779"/>
                </a:lnTo>
                <a:lnTo>
                  <a:pt x="5290573" y="1016382"/>
                </a:lnTo>
                <a:lnTo>
                  <a:pt x="5288203" y="1017176"/>
                </a:lnTo>
                <a:lnTo>
                  <a:pt x="5285833" y="1018366"/>
                </a:lnTo>
                <a:lnTo>
                  <a:pt x="5281884" y="1020748"/>
                </a:lnTo>
                <a:lnTo>
                  <a:pt x="5278329" y="1023526"/>
                </a:lnTo>
                <a:lnTo>
                  <a:pt x="5275565" y="1027098"/>
                </a:lnTo>
                <a:lnTo>
                  <a:pt x="5269246" y="1033844"/>
                </a:lnTo>
                <a:lnTo>
                  <a:pt x="5266086" y="1037416"/>
                </a:lnTo>
                <a:lnTo>
                  <a:pt x="5262532" y="1039798"/>
                </a:lnTo>
                <a:lnTo>
                  <a:pt x="5259767" y="1037416"/>
                </a:lnTo>
                <a:lnTo>
                  <a:pt x="5258187" y="1034241"/>
                </a:lnTo>
                <a:lnTo>
                  <a:pt x="5257003" y="1031066"/>
                </a:lnTo>
                <a:lnTo>
                  <a:pt x="5256213" y="1028288"/>
                </a:lnTo>
                <a:lnTo>
                  <a:pt x="5256213" y="1024716"/>
                </a:lnTo>
                <a:lnTo>
                  <a:pt x="5256608" y="1021938"/>
                </a:lnTo>
                <a:lnTo>
                  <a:pt x="5257398" y="1019160"/>
                </a:lnTo>
                <a:lnTo>
                  <a:pt x="5258582" y="1015985"/>
                </a:lnTo>
                <a:lnTo>
                  <a:pt x="5260162" y="1013207"/>
                </a:lnTo>
                <a:lnTo>
                  <a:pt x="5262137" y="1010826"/>
                </a:lnTo>
                <a:lnTo>
                  <a:pt x="5264112" y="1008444"/>
                </a:lnTo>
                <a:lnTo>
                  <a:pt x="5266086" y="1006460"/>
                </a:lnTo>
                <a:lnTo>
                  <a:pt x="5268061" y="1005269"/>
                </a:lnTo>
                <a:lnTo>
                  <a:pt x="5270826" y="1004079"/>
                </a:lnTo>
                <a:lnTo>
                  <a:pt x="5272800" y="1003285"/>
                </a:lnTo>
                <a:lnTo>
                  <a:pt x="5274775" y="1003285"/>
                </a:lnTo>
                <a:lnTo>
                  <a:pt x="5279119" y="987410"/>
                </a:lnTo>
                <a:lnTo>
                  <a:pt x="5281094" y="979473"/>
                </a:lnTo>
                <a:lnTo>
                  <a:pt x="5283464" y="971535"/>
                </a:lnTo>
                <a:lnTo>
                  <a:pt x="5286228" y="963994"/>
                </a:lnTo>
                <a:lnTo>
                  <a:pt x="5289783" y="956454"/>
                </a:lnTo>
                <a:lnTo>
                  <a:pt x="5292152" y="953279"/>
                </a:lnTo>
                <a:lnTo>
                  <a:pt x="5294127" y="949310"/>
                </a:lnTo>
                <a:lnTo>
                  <a:pt x="5297287" y="946135"/>
                </a:lnTo>
                <a:lnTo>
                  <a:pt x="5300051" y="942960"/>
                </a:lnTo>
                <a:lnTo>
                  <a:pt x="5304001" y="938991"/>
                </a:lnTo>
                <a:lnTo>
                  <a:pt x="5309135" y="935420"/>
                </a:lnTo>
                <a:lnTo>
                  <a:pt x="5320193" y="928276"/>
                </a:lnTo>
                <a:lnTo>
                  <a:pt x="5325328" y="924704"/>
                </a:lnTo>
                <a:lnTo>
                  <a:pt x="5330462" y="920338"/>
                </a:lnTo>
                <a:lnTo>
                  <a:pt x="5332436" y="917957"/>
                </a:lnTo>
                <a:lnTo>
                  <a:pt x="5334411" y="915179"/>
                </a:lnTo>
                <a:lnTo>
                  <a:pt x="5335991" y="912401"/>
                </a:lnTo>
                <a:close/>
                <a:moveTo>
                  <a:pt x="5338204" y="906561"/>
                </a:moveTo>
                <a:lnTo>
                  <a:pt x="5337175" y="909623"/>
                </a:lnTo>
                <a:lnTo>
                  <a:pt x="5337975" y="906845"/>
                </a:lnTo>
                <a:close/>
                <a:moveTo>
                  <a:pt x="5375195" y="823898"/>
                </a:moveTo>
                <a:lnTo>
                  <a:pt x="5377996" y="823898"/>
                </a:lnTo>
                <a:lnTo>
                  <a:pt x="5381598" y="824295"/>
                </a:lnTo>
                <a:lnTo>
                  <a:pt x="5384800" y="825882"/>
                </a:lnTo>
                <a:lnTo>
                  <a:pt x="5367591" y="856838"/>
                </a:lnTo>
                <a:lnTo>
                  <a:pt x="5359186" y="872316"/>
                </a:lnTo>
                <a:lnTo>
                  <a:pt x="5349981" y="889382"/>
                </a:lnTo>
                <a:lnTo>
                  <a:pt x="5347180" y="894541"/>
                </a:lnTo>
                <a:lnTo>
                  <a:pt x="5343178" y="900098"/>
                </a:lnTo>
                <a:lnTo>
                  <a:pt x="5339576" y="904860"/>
                </a:lnTo>
                <a:lnTo>
                  <a:pt x="5338204" y="906561"/>
                </a:lnTo>
                <a:lnTo>
                  <a:pt x="5338776" y="904860"/>
                </a:lnTo>
                <a:lnTo>
                  <a:pt x="5339576" y="900098"/>
                </a:lnTo>
                <a:lnTo>
                  <a:pt x="5339576" y="894938"/>
                </a:lnTo>
                <a:lnTo>
                  <a:pt x="5339176" y="889382"/>
                </a:lnTo>
                <a:lnTo>
                  <a:pt x="5339176" y="884620"/>
                </a:lnTo>
                <a:lnTo>
                  <a:pt x="5339176" y="879063"/>
                </a:lnTo>
                <a:lnTo>
                  <a:pt x="5339576" y="874301"/>
                </a:lnTo>
                <a:lnTo>
                  <a:pt x="5340777" y="869538"/>
                </a:lnTo>
                <a:lnTo>
                  <a:pt x="5341577" y="867554"/>
                </a:lnTo>
                <a:lnTo>
                  <a:pt x="5342778" y="865966"/>
                </a:lnTo>
                <a:lnTo>
                  <a:pt x="5345979" y="862791"/>
                </a:lnTo>
                <a:lnTo>
                  <a:pt x="5349981" y="860013"/>
                </a:lnTo>
                <a:lnTo>
                  <a:pt x="5351582" y="858029"/>
                </a:lnTo>
                <a:lnTo>
                  <a:pt x="5353183" y="855648"/>
                </a:lnTo>
                <a:lnTo>
                  <a:pt x="5356385" y="850885"/>
                </a:lnTo>
                <a:lnTo>
                  <a:pt x="5358786" y="844535"/>
                </a:lnTo>
                <a:lnTo>
                  <a:pt x="5361187" y="837788"/>
                </a:lnTo>
                <a:lnTo>
                  <a:pt x="5364789" y="832232"/>
                </a:lnTo>
                <a:lnTo>
                  <a:pt x="5366390" y="829454"/>
                </a:lnTo>
                <a:lnTo>
                  <a:pt x="5367991" y="827470"/>
                </a:lnTo>
                <a:lnTo>
                  <a:pt x="5370392" y="825485"/>
                </a:lnTo>
                <a:lnTo>
                  <a:pt x="5372393" y="824295"/>
                </a:lnTo>
                <a:close/>
                <a:moveTo>
                  <a:pt x="1814116" y="815960"/>
                </a:moveTo>
                <a:lnTo>
                  <a:pt x="1815307" y="816357"/>
                </a:lnTo>
                <a:lnTo>
                  <a:pt x="1816497" y="817150"/>
                </a:lnTo>
                <a:lnTo>
                  <a:pt x="1817688" y="818341"/>
                </a:lnTo>
                <a:lnTo>
                  <a:pt x="1818878" y="819532"/>
                </a:lnTo>
                <a:lnTo>
                  <a:pt x="1819672" y="821913"/>
                </a:lnTo>
                <a:lnTo>
                  <a:pt x="1820863" y="825882"/>
                </a:lnTo>
                <a:lnTo>
                  <a:pt x="1821260" y="827866"/>
                </a:lnTo>
                <a:lnTo>
                  <a:pt x="1821657" y="830644"/>
                </a:lnTo>
                <a:lnTo>
                  <a:pt x="1821260" y="833026"/>
                </a:lnTo>
                <a:lnTo>
                  <a:pt x="1820863" y="835407"/>
                </a:lnTo>
                <a:lnTo>
                  <a:pt x="1822450" y="835010"/>
                </a:lnTo>
                <a:lnTo>
                  <a:pt x="1823245" y="833820"/>
                </a:lnTo>
                <a:lnTo>
                  <a:pt x="1823641" y="832232"/>
                </a:lnTo>
                <a:lnTo>
                  <a:pt x="1823641" y="830644"/>
                </a:lnTo>
                <a:lnTo>
                  <a:pt x="1824038" y="826279"/>
                </a:lnTo>
                <a:lnTo>
                  <a:pt x="1824038" y="822310"/>
                </a:lnTo>
                <a:lnTo>
                  <a:pt x="1826419" y="823898"/>
                </a:lnTo>
                <a:lnTo>
                  <a:pt x="1828007" y="825882"/>
                </a:lnTo>
                <a:lnTo>
                  <a:pt x="1829197" y="828263"/>
                </a:lnTo>
                <a:lnTo>
                  <a:pt x="1829991" y="831438"/>
                </a:lnTo>
                <a:lnTo>
                  <a:pt x="1830389" y="834216"/>
                </a:lnTo>
                <a:lnTo>
                  <a:pt x="1829991" y="836995"/>
                </a:lnTo>
                <a:lnTo>
                  <a:pt x="1828800" y="840170"/>
                </a:lnTo>
                <a:lnTo>
                  <a:pt x="1827213" y="842154"/>
                </a:lnTo>
                <a:lnTo>
                  <a:pt x="1824435" y="842948"/>
                </a:lnTo>
                <a:lnTo>
                  <a:pt x="1822053" y="842551"/>
                </a:lnTo>
                <a:lnTo>
                  <a:pt x="1820863" y="841757"/>
                </a:lnTo>
                <a:lnTo>
                  <a:pt x="1819672" y="840567"/>
                </a:lnTo>
                <a:lnTo>
                  <a:pt x="1818878" y="838979"/>
                </a:lnTo>
                <a:lnTo>
                  <a:pt x="1818482" y="836598"/>
                </a:lnTo>
                <a:lnTo>
                  <a:pt x="1818482" y="831835"/>
                </a:lnTo>
                <a:lnTo>
                  <a:pt x="1818085" y="827073"/>
                </a:lnTo>
                <a:lnTo>
                  <a:pt x="1817688" y="825088"/>
                </a:lnTo>
                <a:lnTo>
                  <a:pt x="1816497" y="823501"/>
                </a:lnTo>
                <a:lnTo>
                  <a:pt x="1815307" y="822310"/>
                </a:lnTo>
                <a:lnTo>
                  <a:pt x="1813719" y="821913"/>
                </a:lnTo>
                <a:lnTo>
                  <a:pt x="1811338" y="821119"/>
                </a:lnTo>
                <a:lnTo>
                  <a:pt x="1808163" y="822310"/>
                </a:lnTo>
                <a:lnTo>
                  <a:pt x="1809353" y="819532"/>
                </a:lnTo>
                <a:lnTo>
                  <a:pt x="1810545" y="817944"/>
                </a:lnTo>
                <a:lnTo>
                  <a:pt x="1811735" y="816754"/>
                </a:lnTo>
                <a:lnTo>
                  <a:pt x="1812925" y="816357"/>
                </a:lnTo>
                <a:close/>
                <a:moveTo>
                  <a:pt x="1738602" y="798511"/>
                </a:moveTo>
                <a:lnTo>
                  <a:pt x="1742353" y="799317"/>
                </a:lnTo>
                <a:lnTo>
                  <a:pt x="1744980" y="799721"/>
                </a:lnTo>
                <a:lnTo>
                  <a:pt x="1748732" y="800125"/>
                </a:lnTo>
                <a:lnTo>
                  <a:pt x="1750233" y="800528"/>
                </a:lnTo>
                <a:lnTo>
                  <a:pt x="1752110" y="801336"/>
                </a:lnTo>
                <a:lnTo>
                  <a:pt x="1753986" y="802546"/>
                </a:lnTo>
                <a:lnTo>
                  <a:pt x="1756988" y="805372"/>
                </a:lnTo>
                <a:lnTo>
                  <a:pt x="1757363" y="808197"/>
                </a:lnTo>
                <a:lnTo>
                  <a:pt x="1757363" y="810619"/>
                </a:lnTo>
                <a:lnTo>
                  <a:pt x="1756612" y="812637"/>
                </a:lnTo>
                <a:lnTo>
                  <a:pt x="1755487" y="814251"/>
                </a:lnTo>
                <a:lnTo>
                  <a:pt x="1754736" y="815865"/>
                </a:lnTo>
                <a:lnTo>
                  <a:pt x="1753986" y="817480"/>
                </a:lnTo>
                <a:lnTo>
                  <a:pt x="1753611" y="819498"/>
                </a:lnTo>
                <a:lnTo>
                  <a:pt x="1753611" y="822323"/>
                </a:lnTo>
                <a:lnTo>
                  <a:pt x="1750984" y="822323"/>
                </a:lnTo>
                <a:lnTo>
                  <a:pt x="1748732" y="822323"/>
                </a:lnTo>
                <a:lnTo>
                  <a:pt x="1746481" y="821919"/>
                </a:lnTo>
                <a:lnTo>
                  <a:pt x="1744229" y="820709"/>
                </a:lnTo>
                <a:lnTo>
                  <a:pt x="1742729" y="819498"/>
                </a:lnTo>
                <a:lnTo>
                  <a:pt x="1741228" y="818691"/>
                </a:lnTo>
                <a:lnTo>
                  <a:pt x="1740102" y="817076"/>
                </a:lnTo>
                <a:lnTo>
                  <a:pt x="1738602" y="815462"/>
                </a:lnTo>
                <a:lnTo>
                  <a:pt x="1737851" y="813847"/>
                </a:lnTo>
                <a:lnTo>
                  <a:pt x="1737101" y="811830"/>
                </a:lnTo>
                <a:lnTo>
                  <a:pt x="1736726" y="809811"/>
                </a:lnTo>
                <a:lnTo>
                  <a:pt x="1736726" y="807793"/>
                </a:lnTo>
                <a:lnTo>
                  <a:pt x="1736726" y="805372"/>
                </a:lnTo>
                <a:lnTo>
                  <a:pt x="1737101" y="802950"/>
                </a:lnTo>
                <a:lnTo>
                  <a:pt x="1737851" y="800932"/>
                </a:lnTo>
                <a:close/>
                <a:moveTo>
                  <a:pt x="4748213" y="761997"/>
                </a:moveTo>
                <a:lnTo>
                  <a:pt x="4751388" y="762406"/>
                </a:lnTo>
                <a:lnTo>
                  <a:pt x="4753769" y="763629"/>
                </a:lnTo>
                <a:lnTo>
                  <a:pt x="4756150" y="765668"/>
                </a:lnTo>
                <a:lnTo>
                  <a:pt x="4758532" y="768115"/>
                </a:lnTo>
                <a:lnTo>
                  <a:pt x="4760119" y="771377"/>
                </a:lnTo>
                <a:lnTo>
                  <a:pt x="4761707" y="774639"/>
                </a:lnTo>
                <a:lnTo>
                  <a:pt x="4762897" y="777901"/>
                </a:lnTo>
                <a:lnTo>
                  <a:pt x="4763691" y="781979"/>
                </a:lnTo>
                <a:lnTo>
                  <a:pt x="4764088" y="785650"/>
                </a:lnTo>
                <a:lnTo>
                  <a:pt x="4764088" y="789728"/>
                </a:lnTo>
                <a:lnTo>
                  <a:pt x="4763691" y="793398"/>
                </a:lnTo>
                <a:lnTo>
                  <a:pt x="4762897" y="797068"/>
                </a:lnTo>
                <a:lnTo>
                  <a:pt x="4761707" y="799922"/>
                </a:lnTo>
                <a:lnTo>
                  <a:pt x="4759722" y="802777"/>
                </a:lnTo>
                <a:lnTo>
                  <a:pt x="4757341" y="804816"/>
                </a:lnTo>
                <a:lnTo>
                  <a:pt x="4754563" y="806447"/>
                </a:lnTo>
                <a:lnTo>
                  <a:pt x="4751785" y="806039"/>
                </a:lnTo>
                <a:lnTo>
                  <a:pt x="4749403" y="804409"/>
                </a:lnTo>
                <a:lnTo>
                  <a:pt x="4747022" y="802369"/>
                </a:lnTo>
                <a:lnTo>
                  <a:pt x="4745435" y="800330"/>
                </a:lnTo>
                <a:lnTo>
                  <a:pt x="4744244" y="797476"/>
                </a:lnTo>
                <a:lnTo>
                  <a:pt x="4743053" y="793805"/>
                </a:lnTo>
                <a:lnTo>
                  <a:pt x="4742260" y="790543"/>
                </a:lnTo>
                <a:lnTo>
                  <a:pt x="4741863" y="786465"/>
                </a:lnTo>
                <a:lnTo>
                  <a:pt x="4741863" y="782795"/>
                </a:lnTo>
                <a:lnTo>
                  <a:pt x="4741863" y="779533"/>
                </a:lnTo>
                <a:lnTo>
                  <a:pt x="4742260" y="775455"/>
                </a:lnTo>
                <a:lnTo>
                  <a:pt x="4743053" y="772192"/>
                </a:lnTo>
                <a:lnTo>
                  <a:pt x="4743847" y="768522"/>
                </a:lnTo>
                <a:lnTo>
                  <a:pt x="4745038" y="765668"/>
                </a:lnTo>
                <a:lnTo>
                  <a:pt x="4746625" y="763629"/>
                </a:lnTo>
                <a:close/>
                <a:moveTo>
                  <a:pt x="3458369" y="752460"/>
                </a:moveTo>
                <a:lnTo>
                  <a:pt x="3461148" y="757223"/>
                </a:lnTo>
                <a:lnTo>
                  <a:pt x="3463132" y="761191"/>
                </a:lnTo>
                <a:lnTo>
                  <a:pt x="3463926" y="765557"/>
                </a:lnTo>
                <a:lnTo>
                  <a:pt x="3463926" y="769526"/>
                </a:lnTo>
                <a:lnTo>
                  <a:pt x="3463529" y="771113"/>
                </a:lnTo>
                <a:lnTo>
                  <a:pt x="3463132" y="773098"/>
                </a:lnTo>
                <a:lnTo>
                  <a:pt x="3462338" y="774685"/>
                </a:lnTo>
                <a:lnTo>
                  <a:pt x="3461148" y="775876"/>
                </a:lnTo>
                <a:lnTo>
                  <a:pt x="3459958" y="777067"/>
                </a:lnTo>
                <a:lnTo>
                  <a:pt x="3458766" y="777860"/>
                </a:lnTo>
                <a:lnTo>
                  <a:pt x="3456782" y="778654"/>
                </a:lnTo>
                <a:lnTo>
                  <a:pt x="3455194" y="779448"/>
                </a:lnTo>
                <a:lnTo>
                  <a:pt x="3454400" y="779448"/>
                </a:lnTo>
                <a:lnTo>
                  <a:pt x="3453607" y="779051"/>
                </a:lnTo>
                <a:lnTo>
                  <a:pt x="3452416" y="777860"/>
                </a:lnTo>
                <a:lnTo>
                  <a:pt x="3450829" y="774288"/>
                </a:lnTo>
                <a:lnTo>
                  <a:pt x="3450432" y="773495"/>
                </a:lnTo>
                <a:lnTo>
                  <a:pt x="3450036" y="773495"/>
                </a:lnTo>
                <a:lnTo>
                  <a:pt x="3449638" y="775479"/>
                </a:lnTo>
                <a:lnTo>
                  <a:pt x="3448448" y="779448"/>
                </a:lnTo>
                <a:lnTo>
                  <a:pt x="3447257" y="777860"/>
                </a:lnTo>
                <a:lnTo>
                  <a:pt x="3446860" y="776273"/>
                </a:lnTo>
                <a:lnTo>
                  <a:pt x="3446463" y="775082"/>
                </a:lnTo>
                <a:lnTo>
                  <a:pt x="3446463" y="773495"/>
                </a:lnTo>
                <a:lnTo>
                  <a:pt x="3447257" y="771907"/>
                </a:lnTo>
                <a:lnTo>
                  <a:pt x="3447653" y="769923"/>
                </a:lnTo>
                <a:lnTo>
                  <a:pt x="3450432" y="766748"/>
                </a:lnTo>
                <a:lnTo>
                  <a:pt x="3455194" y="759604"/>
                </a:lnTo>
                <a:lnTo>
                  <a:pt x="3457179" y="756429"/>
                </a:lnTo>
                <a:lnTo>
                  <a:pt x="3457576" y="754841"/>
                </a:lnTo>
                <a:close/>
                <a:moveTo>
                  <a:pt x="2517513" y="746110"/>
                </a:moveTo>
                <a:lnTo>
                  <a:pt x="2521521" y="746110"/>
                </a:lnTo>
                <a:lnTo>
                  <a:pt x="2525929" y="747290"/>
                </a:lnTo>
                <a:lnTo>
                  <a:pt x="2529535" y="748863"/>
                </a:lnTo>
                <a:lnTo>
                  <a:pt x="2533542" y="751222"/>
                </a:lnTo>
                <a:lnTo>
                  <a:pt x="2537149" y="754761"/>
                </a:lnTo>
                <a:lnTo>
                  <a:pt x="2539955" y="758300"/>
                </a:lnTo>
                <a:lnTo>
                  <a:pt x="2542358" y="761840"/>
                </a:lnTo>
                <a:lnTo>
                  <a:pt x="2543961" y="766558"/>
                </a:lnTo>
                <a:lnTo>
                  <a:pt x="2544362" y="768525"/>
                </a:lnTo>
                <a:lnTo>
                  <a:pt x="2544763" y="771277"/>
                </a:lnTo>
                <a:lnTo>
                  <a:pt x="2544763" y="773244"/>
                </a:lnTo>
                <a:lnTo>
                  <a:pt x="2544362" y="775603"/>
                </a:lnTo>
                <a:lnTo>
                  <a:pt x="2543561" y="777569"/>
                </a:lnTo>
                <a:lnTo>
                  <a:pt x="2542358" y="780322"/>
                </a:lnTo>
                <a:lnTo>
                  <a:pt x="2541156" y="782288"/>
                </a:lnTo>
                <a:lnTo>
                  <a:pt x="2539553" y="784647"/>
                </a:lnTo>
                <a:lnTo>
                  <a:pt x="2537550" y="786614"/>
                </a:lnTo>
                <a:lnTo>
                  <a:pt x="2535145" y="788973"/>
                </a:lnTo>
                <a:lnTo>
                  <a:pt x="2533943" y="788580"/>
                </a:lnTo>
                <a:lnTo>
                  <a:pt x="2533542" y="787400"/>
                </a:lnTo>
                <a:lnTo>
                  <a:pt x="2533142" y="787007"/>
                </a:lnTo>
                <a:lnTo>
                  <a:pt x="2533542" y="786220"/>
                </a:lnTo>
                <a:lnTo>
                  <a:pt x="2533943" y="785827"/>
                </a:lnTo>
                <a:lnTo>
                  <a:pt x="2535145" y="785434"/>
                </a:lnTo>
                <a:lnTo>
                  <a:pt x="2531138" y="786614"/>
                </a:lnTo>
                <a:lnTo>
                  <a:pt x="2528734" y="788187"/>
                </a:lnTo>
                <a:lnTo>
                  <a:pt x="2527131" y="788973"/>
                </a:lnTo>
                <a:lnTo>
                  <a:pt x="2525127" y="788973"/>
                </a:lnTo>
                <a:lnTo>
                  <a:pt x="2524326" y="788187"/>
                </a:lnTo>
                <a:lnTo>
                  <a:pt x="2521521" y="785434"/>
                </a:lnTo>
                <a:lnTo>
                  <a:pt x="2516712" y="781895"/>
                </a:lnTo>
                <a:lnTo>
                  <a:pt x="2511903" y="777176"/>
                </a:lnTo>
                <a:lnTo>
                  <a:pt x="2509499" y="774816"/>
                </a:lnTo>
                <a:lnTo>
                  <a:pt x="2507094" y="772064"/>
                </a:lnTo>
                <a:lnTo>
                  <a:pt x="2505492" y="768918"/>
                </a:lnTo>
                <a:lnTo>
                  <a:pt x="2504289" y="765772"/>
                </a:lnTo>
                <a:lnTo>
                  <a:pt x="2503488" y="763019"/>
                </a:lnTo>
                <a:lnTo>
                  <a:pt x="2503488" y="759087"/>
                </a:lnTo>
                <a:lnTo>
                  <a:pt x="2504691" y="755941"/>
                </a:lnTo>
                <a:lnTo>
                  <a:pt x="2506694" y="752009"/>
                </a:lnTo>
                <a:lnTo>
                  <a:pt x="2507897" y="750436"/>
                </a:lnTo>
                <a:lnTo>
                  <a:pt x="2509899" y="748863"/>
                </a:lnTo>
                <a:lnTo>
                  <a:pt x="2511502" y="748076"/>
                </a:lnTo>
                <a:lnTo>
                  <a:pt x="2513506" y="746897"/>
                </a:lnTo>
                <a:lnTo>
                  <a:pt x="2515109" y="746503"/>
                </a:lnTo>
                <a:close/>
                <a:moveTo>
                  <a:pt x="1754527" y="685785"/>
                </a:moveTo>
                <a:lnTo>
                  <a:pt x="1759256" y="688949"/>
                </a:lnTo>
                <a:lnTo>
                  <a:pt x="1763198" y="692114"/>
                </a:lnTo>
                <a:lnTo>
                  <a:pt x="1766745" y="696464"/>
                </a:lnTo>
                <a:lnTo>
                  <a:pt x="1769505" y="700420"/>
                </a:lnTo>
                <a:lnTo>
                  <a:pt x="1772263" y="704770"/>
                </a:lnTo>
                <a:lnTo>
                  <a:pt x="1775022" y="709121"/>
                </a:lnTo>
                <a:lnTo>
                  <a:pt x="1778963" y="718614"/>
                </a:lnTo>
                <a:lnTo>
                  <a:pt x="1782116" y="728106"/>
                </a:lnTo>
                <a:lnTo>
                  <a:pt x="1786058" y="736412"/>
                </a:lnTo>
                <a:lnTo>
                  <a:pt x="1788028" y="740367"/>
                </a:lnTo>
                <a:lnTo>
                  <a:pt x="1789999" y="743927"/>
                </a:lnTo>
                <a:lnTo>
                  <a:pt x="1792758" y="747091"/>
                </a:lnTo>
                <a:lnTo>
                  <a:pt x="1795123" y="749069"/>
                </a:lnTo>
                <a:lnTo>
                  <a:pt x="1793546" y="753024"/>
                </a:lnTo>
                <a:lnTo>
                  <a:pt x="1792758" y="756584"/>
                </a:lnTo>
                <a:lnTo>
                  <a:pt x="1792758" y="759352"/>
                </a:lnTo>
                <a:lnTo>
                  <a:pt x="1792758" y="761725"/>
                </a:lnTo>
                <a:lnTo>
                  <a:pt x="1793546" y="764098"/>
                </a:lnTo>
                <a:lnTo>
                  <a:pt x="1794335" y="765681"/>
                </a:lnTo>
                <a:lnTo>
                  <a:pt x="1796305" y="768449"/>
                </a:lnTo>
                <a:lnTo>
                  <a:pt x="1798276" y="770427"/>
                </a:lnTo>
                <a:lnTo>
                  <a:pt x="1799064" y="772009"/>
                </a:lnTo>
                <a:lnTo>
                  <a:pt x="1799853" y="772800"/>
                </a:lnTo>
                <a:lnTo>
                  <a:pt x="1799064" y="773987"/>
                </a:lnTo>
                <a:lnTo>
                  <a:pt x="1798670" y="775569"/>
                </a:lnTo>
                <a:lnTo>
                  <a:pt x="1797094" y="777151"/>
                </a:lnTo>
                <a:lnTo>
                  <a:pt x="1795123" y="779128"/>
                </a:lnTo>
                <a:lnTo>
                  <a:pt x="1795912" y="778733"/>
                </a:lnTo>
                <a:lnTo>
                  <a:pt x="1796699" y="778733"/>
                </a:lnTo>
                <a:lnTo>
                  <a:pt x="1797488" y="779128"/>
                </a:lnTo>
                <a:lnTo>
                  <a:pt x="1798276" y="780315"/>
                </a:lnTo>
                <a:lnTo>
                  <a:pt x="1800641" y="782688"/>
                </a:lnTo>
                <a:lnTo>
                  <a:pt x="1802217" y="785852"/>
                </a:lnTo>
                <a:lnTo>
                  <a:pt x="1803006" y="789807"/>
                </a:lnTo>
                <a:lnTo>
                  <a:pt x="1803401" y="793367"/>
                </a:lnTo>
                <a:lnTo>
                  <a:pt x="1803401" y="794949"/>
                </a:lnTo>
                <a:lnTo>
                  <a:pt x="1803006" y="796927"/>
                </a:lnTo>
                <a:lnTo>
                  <a:pt x="1802217" y="798113"/>
                </a:lnTo>
                <a:lnTo>
                  <a:pt x="1801429" y="799300"/>
                </a:lnTo>
                <a:lnTo>
                  <a:pt x="1799064" y="801673"/>
                </a:lnTo>
                <a:lnTo>
                  <a:pt x="1799853" y="800487"/>
                </a:lnTo>
                <a:lnTo>
                  <a:pt x="1801035" y="798113"/>
                </a:lnTo>
                <a:lnTo>
                  <a:pt x="1801429" y="796927"/>
                </a:lnTo>
                <a:lnTo>
                  <a:pt x="1801429" y="795740"/>
                </a:lnTo>
                <a:lnTo>
                  <a:pt x="1800247" y="794554"/>
                </a:lnTo>
                <a:lnTo>
                  <a:pt x="1799064" y="794554"/>
                </a:lnTo>
                <a:lnTo>
                  <a:pt x="1798276" y="794554"/>
                </a:lnTo>
                <a:lnTo>
                  <a:pt x="1797488" y="795345"/>
                </a:lnTo>
                <a:lnTo>
                  <a:pt x="1796699" y="795740"/>
                </a:lnTo>
                <a:lnTo>
                  <a:pt x="1795517" y="796927"/>
                </a:lnTo>
                <a:lnTo>
                  <a:pt x="1794335" y="796927"/>
                </a:lnTo>
                <a:lnTo>
                  <a:pt x="1792364" y="795740"/>
                </a:lnTo>
                <a:lnTo>
                  <a:pt x="1791970" y="795345"/>
                </a:lnTo>
                <a:lnTo>
                  <a:pt x="1791576" y="794158"/>
                </a:lnTo>
                <a:lnTo>
                  <a:pt x="1790394" y="790994"/>
                </a:lnTo>
                <a:lnTo>
                  <a:pt x="1789605" y="787434"/>
                </a:lnTo>
                <a:lnTo>
                  <a:pt x="1789211" y="786248"/>
                </a:lnTo>
                <a:lnTo>
                  <a:pt x="1788817" y="785852"/>
                </a:lnTo>
                <a:lnTo>
                  <a:pt x="1784087" y="783084"/>
                </a:lnTo>
                <a:lnTo>
                  <a:pt x="1780934" y="781106"/>
                </a:lnTo>
                <a:lnTo>
                  <a:pt x="1780146" y="779919"/>
                </a:lnTo>
                <a:lnTo>
                  <a:pt x="1779751" y="778733"/>
                </a:lnTo>
                <a:lnTo>
                  <a:pt x="1778963" y="776755"/>
                </a:lnTo>
                <a:lnTo>
                  <a:pt x="1778963" y="770031"/>
                </a:lnTo>
                <a:lnTo>
                  <a:pt x="1778175" y="765681"/>
                </a:lnTo>
                <a:lnTo>
                  <a:pt x="1776598" y="759352"/>
                </a:lnTo>
                <a:lnTo>
                  <a:pt x="1775810" y="757375"/>
                </a:lnTo>
                <a:lnTo>
                  <a:pt x="1773839" y="755793"/>
                </a:lnTo>
                <a:lnTo>
                  <a:pt x="1770686" y="753024"/>
                </a:lnTo>
                <a:lnTo>
                  <a:pt x="1767139" y="749860"/>
                </a:lnTo>
                <a:lnTo>
                  <a:pt x="1765168" y="748278"/>
                </a:lnTo>
                <a:lnTo>
                  <a:pt x="1763987" y="745905"/>
                </a:lnTo>
                <a:lnTo>
                  <a:pt x="1762804" y="743136"/>
                </a:lnTo>
                <a:lnTo>
                  <a:pt x="1762016" y="740367"/>
                </a:lnTo>
                <a:lnTo>
                  <a:pt x="1761227" y="735225"/>
                </a:lnTo>
                <a:lnTo>
                  <a:pt x="1761227" y="731270"/>
                </a:lnTo>
                <a:lnTo>
                  <a:pt x="1760833" y="729293"/>
                </a:lnTo>
                <a:lnTo>
                  <a:pt x="1760439" y="729293"/>
                </a:lnTo>
                <a:lnTo>
                  <a:pt x="1760045" y="729688"/>
                </a:lnTo>
                <a:lnTo>
                  <a:pt x="1758862" y="731666"/>
                </a:lnTo>
                <a:lnTo>
                  <a:pt x="1758074" y="734039"/>
                </a:lnTo>
                <a:lnTo>
                  <a:pt x="1758074" y="735621"/>
                </a:lnTo>
                <a:lnTo>
                  <a:pt x="1756103" y="731270"/>
                </a:lnTo>
                <a:lnTo>
                  <a:pt x="1754921" y="725733"/>
                </a:lnTo>
                <a:lnTo>
                  <a:pt x="1753344" y="715054"/>
                </a:lnTo>
                <a:lnTo>
                  <a:pt x="1752556" y="710308"/>
                </a:lnTo>
                <a:lnTo>
                  <a:pt x="1751374" y="706748"/>
                </a:lnTo>
                <a:lnTo>
                  <a:pt x="1750191" y="703979"/>
                </a:lnTo>
                <a:lnTo>
                  <a:pt x="1749403" y="702793"/>
                </a:lnTo>
                <a:lnTo>
                  <a:pt x="1748220" y="702397"/>
                </a:lnTo>
                <a:lnTo>
                  <a:pt x="1747432" y="702002"/>
                </a:lnTo>
                <a:lnTo>
                  <a:pt x="1746644" y="701211"/>
                </a:lnTo>
                <a:lnTo>
                  <a:pt x="1746250" y="700420"/>
                </a:lnTo>
                <a:lnTo>
                  <a:pt x="1746250" y="699628"/>
                </a:lnTo>
                <a:lnTo>
                  <a:pt x="1746644" y="697255"/>
                </a:lnTo>
                <a:lnTo>
                  <a:pt x="1747827" y="694882"/>
                </a:lnTo>
                <a:lnTo>
                  <a:pt x="1749798" y="691718"/>
                </a:lnTo>
                <a:lnTo>
                  <a:pt x="1751374" y="689345"/>
                </a:lnTo>
                <a:lnTo>
                  <a:pt x="1752950" y="687367"/>
                </a:lnTo>
                <a:close/>
                <a:moveTo>
                  <a:pt x="5444369" y="668336"/>
                </a:moveTo>
                <a:lnTo>
                  <a:pt x="5453063" y="668336"/>
                </a:lnTo>
                <a:lnTo>
                  <a:pt x="5451929" y="673959"/>
                </a:lnTo>
                <a:lnTo>
                  <a:pt x="5450039" y="679583"/>
                </a:lnTo>
                <a:lnTo>
                  <a:pt x="5447393" y="684403"/>
                </a:lnTo>
                <a:lnTo>
                  <a:pt x="5444747" y="689222"/>
                </a:lnTo>
                <a:lnTo>
                  <a:pt x="5441723" y="692837"/>
                </a:lnTo>
                <a:lnTo>
                  <a:pt x="5437943" y="696452"/>
                </a:lnTo>
                <a:lnTo>
                  <a:pt x="5434164" y="699264"/>
                </a:lnTo>
                <a:lnTo>
                  <a:pt x="5429250" y="701674"/>
                </a:lnTo>
                <a:lnTo>
                  <a:pt x="5429628" y="698863"/>
                </a:lnTo>
                <a:lnTo>
                  <a:pt x="5430006" y="696452"/>
                </a:lnTo>
                <a:lnTo>
                  <a:pt x="5430762" y="694444"/>
                </a:lnTo>
                <a:lnTo>
                  <a:pt x="5431896" y="692034"/>
                </a:lnTo>
                <a:lnTo>
                  <a:pt x="5434542" y="688821"/>
                </a:lnTo>
                <a:lnTo>
                  <a:pt x="5437187" y="685608"/>
                </a:lnTo>
                <a:lnTo>
                  <a:pt x="5439833" y="681992"/>
                </a:lnTo>
                <a:lnTo>
                  <a:pt x="5442101" y="678377"/>
                </a:lnTo>
                <a:lnTo>
                  <a:pt x="5442857" y="675968"/>
                </a:lnTo>
                <a:lnTo>
                  <a:pt x="5443613" y="673558"/>
                </a:lnTo>
                <a:lnTo>
                  <a:pt x="5443991" y="671148"/>
                </a:lnTo>
                <a:close/>
                <a:moveTo>
                  <a:pt x="2849562" y="661968"/>
                </a:moveTo>
                <a:lnTo>
                  <a:pt x="2853135" y="661968"/>
                </a:lnTo>
                <a:lnTo>
                  <a:pt x="2855912" y="661968"/>
                </a:lnTo>
                <a:lnTo>
                  <a:pt x="2858690" y="662767"/>
                </a:lnTo>
                <a:lnTo>
                  <a:pt x="2861469" y="663566"/>
                </a:lnTo>
                <a:lnTo>
                  <a:pt x="2863453" y="664365"/>
                </a:lnTo>
                <a:lnTo>
                  <a:pt x="2865437" y="665563"/>
                </a:lnTo>
                <a:lnTo>
                  <a:pt x="2867025" y="667160"/>
                </a:lnTo>
                <a:lnTo>
                  <a:pt x="2868215" y="669157"/>
                </a:lnTo>
                <a:lnTo>
                  <a:pt x="2870201" y="670754"/>
                </a:lnTo>
                <a:lnTo>
                  <a:pt x="2870994" y="672751"/>
                </a:lnTo>
                <a:lnTo>
                  <a:pt x="2872581" y="676745"/>
                </a:lnTo>
                <a:lnTo>
                  <a:pt x="2873375" y="681937"/>
                </a:lnTo>
                <a:lnTo>
                  <a:pt x="2873375" y="687129"/>
                </a:lnTo>
                <a:lnTo>
                  <a:pt x="2872978" y="692320"/>
                </a:lnTo>
                <a:lnTo>
                  <a:pt x="2872184" y="697912"/>
                </a:lnTo>
                <a:lnTo>
                  <a:pt x="2870597" y="703503"/>
                </a:lnTo>
                <a:lnTo>
                  <a:pt x="2869009" y="708695"/>
                </a:lnTo>
                <a:lnTo>
                  <a:pt x="2866628" y="713887"/>
                </a:lnTo>
                <a:lnTo>
                  <a:pt x="2864247" y="718280"/>
                </a:lnTo>
                <a:lnTo>
                  <a:pt x="2861865" y="722273"/>
                </a:lnTo>
                <a:lnTo>
                  <a:pt x="2859087" y="725468"/>
                </a:lnTo>
                <a:lnTo>
                  <a:pt x="2855119" y="723871"/>
                </a:lnTo>
                <a:lnTo>
                  <a:pt x="2851944" y="721874"/>
                </a:lnTo>
                <a:lnTo>
                  <a:pt x="2848769" y="719078"/>
                </a:lnTo>
                <a:lnTo>
                  <a:pt x="2846387" y="715883"/>
                </a:lnTo>
                <a:lnTo>
                  <a:pt x="2844800" y="712289"/>
                </a:lnTo>
                <a:lnTo>
                  <a:pt x="2843609" y="708295"/>
                </a:lnTo>
                <a:lnTo>
                  <a:pt x="2842419" y="704302"/>
                </a:lnTo>
                <a:lnTo>
                  <a:pt x="2841625" y="699509"/>
                </a:lnTo>
                <a:lnTo>
                  <a:pt x="2841625" y="695116"/>
                </a:lnTo>
                <a:lnTo>
                  <a:pt x="2842022" y="689924"/>
                </a:lnTo>
                <a:lnTo>
                  <a:pt x="2843213" y="684732"/>
                </a:lnTo>
                <a:lnTo>
                  <a:pt x="2844006" y="680339"/>
                </a:lnTo>
                <a:lnTo>
                  <a:pt x="2845197" y="675148"/>
                </a:lnTo>
                <a:lnTo>
                  <a:pt x="2846387" y="670754"/>
                </a:lnTo>
                <a:close/>
                <a:moveTo>
                  <a:pt x="2343150" y="654035"/>
                </a:moveTo>
                <a:lnTo>
                  <a:pt x="2347912" y="654435"/>
                </a:lnTo>
                <a:lnTo>
                  <a:pt x="2351881" y="655633"/>
                </a:lnTo>
                <a:lnTo>
                  <a:pt x="2355850" y="657230"/>
                </a:lnTo>
                <a:lnTo>
                  <a:pt x="2359025" y="660425"/>
                </a:lnTo>
                <a:lnTo>
                  <a:pt x="2361803" y="663220"/>
                </a:lnTo>
                <a:lnTo>
                  <a:pt x="2364582" y="666815"/>
                </a:lnTo>
                <a:lnTo>
                  <a:pt x="2366962" y="670808"/>
                </a:lnTo>
                <a:lnTo>
                  <a:pt x="2371328" y="679194"/>
                </a:lnTo>
                <a:lnTo>
                  <a:pt x="2376090" y="687980"/>
                </a:lnTo>
                <a:lnTo>
                  <a:pt x="2378075" y="691574"/>
                </a:lnTo>
                <a:lnTo>
                  <a:pt x="2380059" y="695568"/>
                </a:lnTo>
                <a:lnTo>
                  <a:pt x="2382837" y="698763"/>
                </a:lnTo>
                <a:lnTo>
                  <a:pt x="2385219" y="701558"/>
                </a:lnTo>
                <a:lnTo>
                  <a:pt x="2387600" y="703954"/>
                </a:lnTo>
                <a:lnTo>
                  <a:pt x="2390378" y="705552"/>
                </a:lnTo>
                <a:lnTo>
                  <a:pt x="2395141" y="708347"/>
                </a:lnTo>
                <a:lnTo>
                  <a:pt x="2401094" y="710344"/>
                </a:lnTo>
                <a:lnTo>
                  <a:pt x="2406253" y="712740"/>
                </a:lnTo>
                <a:lnTo>
                  <a:pt x="2412207" y="714737"/>
                </a:lnTo>
                <a:lnTo>
                  <a:pt x="2417365" y="716733"/>
                </a:lnTo>
                <a:lnTo>
                  <a:pt x="2422129" y="718730"/>
                </a:lnTo>
                <a:lnTo>
                  <a:pt x="2424509" y="720727"/>
                </a:lnTo>
                <a:lnTo>
                  <a:pt x="2426495" y="721925"/>
                </a:lnTo>
                <a:lnTo>
                  <a:pt x="2428875" y="724321"/>
                </a:lnTo>
                <a:lnTo>
                  <a:pt x="2430859" y="726717"/>
                </a:lnTo>
                <a:lnTo>
                  <a:pt x="2433240" y="729912"/>
                </a:lnTo>
                <a:lnTo>
                  <a:pt x="2435225" y="732707"/>
                </a:lnTo>
                <a:lnTo>
                  <a:pt x="2438003" y="739496"/>
                </a:lnTo>
                <a:lnTo>
                  <a:pt x="2440384" y="746685"/>
                </a:lnTo>
                <a:lnTo>
                  <a:pt x="2443162" y="754672"/>
                </a:lnTo>
                <a:lnTo>
                  <a:pt x="2444750" y="762659"/>
                </a:lnTo>
                <a:lnTo>
                  <a:pt x="2447925" y="779032"/>
                </a:lnTo>
                <a:lnTo>
                  <a:pt x="2446337" y="779032"/>
                </a:lnTo>
                <a:lnTo>
                  <a:pt x="2445544" y="778233"/>
                </a:lnTo>
                <a:lnTo>
                  <a:pt x="2446734" y="784623"/>
                </a:lnTo>
                <a:lnTo>
                  <a:pt x="2447528" y="790613"/>
                </a:lnTo>
                <a:lnTo>
                  <a:pt x="2447528" y="797402"/>
                </a:lnTo>
                <a:lnTo>
                  <a:pt x="2446734" y="804191"/>
                </a:lnTo>
                <a:lnTo>
                  <a:pt x="2445544" y="812578"/>
                </a:lnTo>
                <a:lnTo>
                  <a:pt x="2443956" y="822561"/>
                </a:lnTo>
                <a:lnTo>
                  <a:pt x="2438797" y="846123"/>
                </a:lnTo>
                <a:lnTo>
                  <a:pt x="2432844" y="843727"/>
                </a:lnTo>
                <a:lnTo>
                  <a:pt x="2427684" y="840932"/>
                </a:lnTo>
                <a:lnTo>
                  <a:pt x="2423319" y="837337"/>
                </a:lnTo>
                <a:lnTo>
                  <a:pt x="2420144" y="833344"/>
                </a:lnTo>
                <a:lnTo>
                  <a:pt x="2417365" y="828951"/>
                </a:lnTo>
                <a:lnTo>
                  <a:pt x="2414587" y="824558"/>
                </a:lnTo>
                <a:lnTo>
                  <a:pt x="2412603" y="819367"/>
                </a:lnTo>
                <a:lnTo>
                  <a:pt x="2410619" y="814574"/>
                </a:lnTo>
                <a:lnTo>
                  <a:pt x="2407444" y="803792"/>
                </a:lnTo>
                <a:lnTo>
                  <a:pt x="2403475" y="793009"/>
                </a:lnTo>
                <a:lnTo>
                  <a:pt x="2401490" y="787419"/>
                </a:lnTo>
                <a:lnTo>
                  <a:pt x="2398712" y="782626"/>
                </a:lnTo>
                <a:lnTo>
                  <a:pt x="2395537" y="777035"/>
                </a:lnTo>
                <a:lnTo>
                  <a:pt x="2391965" y="772643"/>
                </a:lnTo>
                <a:lnTo>
                  <a:pt x="2387997" y="769048"/>
                </a:lnTo>
                <a:lnTo>
                  <a:pt x="2384426" y="766253"/>
                </a:lnTo>
                <a:lnTo>
                  <a:pt x="2380456" y="764256"/>
                </a:lnTo>
                <a:lnTo>
                  <a:pt x="2376884" y="762659"/>
                </a:lnTo>
                <a:lnTo>
                  <a:pt x="2369740" y="759464"/>
                </a:lnTo>
                <a:lnTo>
                  <a:pt x="2366565" y="757867"/>
                </a:lnTo>
                <a:lnTo>
                  <a:pt x="2363390" y="755471"/>
                </a:lnTo>
                <a:lnTo>
                  <a:pt x="2359819" y="751876"/>
                </a:lnTo>
                <a:lnTo>
                  <a:pt x="2356247" y="747883"/>
                </a:lnTo>
                <a:lnTo>
                  <a:pt x="2352675" y="743091"/>
                </a:lnTo>
                <a:lnTo>
                  <a:pt x="2349103" y="738298"/>
                </a:lnTo>
                <a:lnTo>
                  <a:pt x="2345531" y="733107"/>
                </a:lnTo>
                <a:lnTo>
                  <a:pt x="2342753" y="728315"/>
                </a:lnTo>
                <a:lnTo>
                  <a:pt x="2340372" y="723123"/>
                </a:lnTo>
                <a:lnTo>
                  <a:pt x="2337990" y="718331"/>
                </a:lnTo>
                <a:lnTo>
                  <a:pt x="2339579" y="719130"/>
                </a:lnTo>
                <a:lnTo>
                  <a:pt x="2341562" y="720328"/>
                </a:lnTo>
                <a:lnTo>
                  <a:pt x="2343547" y="721526"/>
                </a:lnTo>
                <a:lnTo>
                  <a:pt x="2344340" y="721925"/>
                </a:lnTo>
                <a:lnTo>
                  <a:pt x="2342753" y="715535"/>
                </a:lnTo>
                <a:lnTo>
                  <a:pt x="2340372" y="707548"/>
                </a:lnTo>
                <a:lnTo>
                  <a:pt x="2337594" y="699162"/>
                </a:lnTo>
                <a:lnTo>
                  <a:pt x="2335609" y="689977"/>
                </a:lnTo>
                <a:lnTo>
                  <a:pt x="2334419" y="685584"/>
                </a:lnTo>
                <a:lnTo>
                  <a:pt x="2334023" y="680792"/>
                </a:lnTo>
                <a:lnTo>
                  <a:pt x="2333625" y="676000"/>
                </a:lnTo>
                <a:lnTo>
                  <a:pt x="2333625" y="671607"/>
                </a:lnTo>
                <a:lnTo>
                  <a:pt x="2334023" y="666815"/>
                </a:lnTo>
                <a:lnTo>
                  <a:pt x="2334815" y="662821"/>
                </a:lnTo>
                <a:lnTo>
                  <a:pt x="2336403" y="658428"/>
                </a:lnTo>
                <a:lnTo>
                  <a:pt x="2337990" y="654834"/>
                </a:lnTo>
                <a:close/>
                <a:moveTo>
                  <a:pt x="4716028" y="638173"/>
                </a:moveTo>
                <a:lnTo>
                  <a:pt x="4728620" y="638173"/>
                </a:lnTo>
                <a:lnTo>
                  <a:pt x="4729800" y="644127"/>
                </a:lnTo>
                <a:lnTo>
                  <a:pt x="4732161" y="649683"/>
                </a:lnTo>
                <a:lnTo>
                  <a:pt x="4734522" y="655636"/>
                </a:lnTo>
                <a:lnTo>
                  <a:pt x="4736883" y="661192"/>
                </a:lnTo>
                <a:lnTo>
                  <a:pt x="4743179" y="672305"/>
                </a:lnTo>
                <a:lnTo>
                  <a:pt x="4749081" y="682623"/>
                </a:lnTo>
                <a:lnTo>
                  <a:pt x="4751442" y="688180"/>
                </a:lnTo>
                <a:lnTo>
                  <a:pt x="4753016" y="692942"/>
                </a:lnTo>
                <a:lnTo>
                  <a:pt x="4754590" y="698101"/>
                </a:lnTo>
                <a:lnTo>
                  <a:pt x="4754983" y="703261"/>
                </a:lnTo>
                <a:lnTo>
                  <a:pt x="4754590" y="708023"/>
                </a:lnTo>
                <a:lnTo>
                  <a:pt x="4754196" y="710405"/>
                </a:lnTo>
                <a:lnTo>
                  <a:pt x="4753409" y="712786"/>
                </a:lnTo>
                <a:lnTo>
                  <a:pt x="4752229" y="715167"/>
                </a:lnTo>
                <a:lnTo>
                  <a:pt x="4751048" y="717151"/>
                </a:lnTo>
                <a:lnTo>
                  <a:pt x="4749475" y="719929"/>
                </a:lnTo>
                <a:lnTo>
                  <a:pt x="4747114" y="721914"/>
                </a:lnTo>
                <a:lnTo>
                  <a:pt x="4747114" y="724295"/>
                </a:lnTo>
                <a:lnTo>
                  <a:pt x="4747507" y="726677"/>
                </a:lnTo>
                <a:lnTo>
                  <a:pt x="4749475" y="731042"/>
                </a:lnTo>
                <a:lnTo>
                  <a:pt x="4751442" y="735011"/>
                </a:lnTo>
                <a:lnTo>
                  <a:pt x="4753803" y="738980"/>
                </a:lnTo>
                <a:lnTo>
                  <a:pt x="4755770" y="742154"/>
                </a:lnTo>
                <a:lnTo>
                  <a:pt x="4757344" y="745726"/>
                </a:lnTo>
                <a:lnTo>
                  <a:pt x="4757738" y="747314"/>
                </a:lnTo>
                <a:lnTo>
                  <a:pt x="4757738" y="748901"/>
                </a:lnTo>
                <a:lnTo>
                  <a:pt x="4757344" y="750489"/>
                </a:lnTo>
                <a:lnTo>
                  <a:pt x="4756164" y="751679"/>
                </a:lnTo>
                <a:lnTo>
                  <a:pt x="4753803" y="753267"/>
                </a:lnTo>
                <a:lnTo>
                  <a:pt x="4751835" y="754061"/>
                </a:lnTo>
                <a:lnTo>
                  <a:pt x="4750261" y="754061"/>
                </a:lnTo>
                <a:lnTo>
                  <a:pt x="4748688" y="752870"/>
                </a:lnTo>
                <a:lnTo>
                  <a:pt x="4746720" y="751679"/>
                </a:lnTo>
                <a:lnTo>
                  <a:pt x="4745146" y="750092"/>
                </a:lnTo>
                <a:lnTo>
                  <a:pt x="4741211" y="745329"/>
                </a:lnTo>
                <a:lnTo>
                  <a:pt x="4738063" y="741758"/>
                </a:lnTo>
                <a:lnTo>
                  <a:pt x="4735702" y="738185"/>
                </a:lnTo>
                <a:lnTo>
                  <a:pt x="4733735" y="734217"/>
                </a:lnTo>
                <a:lnTo>
                  <a:pt x="4732161" y="730248"/>
                </a:lnTo>
                <a:lnTo>
                  <a:pt x="4729013" y="720723"/>
                </a:lnTo>
                <a:lnTo>
                  <a:pt x="4725472" y="708420"/>
                </a:lnTo>
                <a:lnTo>
                  <a:pt x="4722324" y="699292"/>
                </a:lnTo>
                <a:lnTo>
                  <a:pt x="4719963" y="691751"/>
                </a:lnTo>
                <a:lnTo>
                  <a:pt x="4717996" y="682623"/>
                </a:lnTo>
                <a:lnTo>
                  <a:pt x="4716028" y="668733"/>
                </a:lnTo>
                <a:lnTo>
                  <a:pt x="4715241" y="663573"/>
                </a:lnTo>
                <a:lnTo>
                  <a:pt x="4714454" y="659208"/>
                </a:lnTo>
                <a:lnTo>
                  <a:pt x="4712880" y="656033"/>
                </a:lnTo>
                <a:lnTo>
                  <a:pt x="4712093" y="652858"/>
                </a:lnTo>
                <a:lnTo>
                  <a:pt x="4711700" y="649286"/>
                </a:lnTo>
                <a:lnTo>
                  <a:pt x="4712093" y="646111"/>
                </a:lnTo>
                <a:lnTo>
                  <a:pt x="4713274" y="642142"/>
                </a:lnTo>
                <a:close/>
                <a:moveTo>
                  <a:pt x="4189413" y="538161"/>
                </a:moveTo>
                <a:lnTo>
                  <a:pt x="4192669" y="538161"/>
                </a:lnTo>
                <a:lnTo>
                  <a:pt x="4196333" y="538569"/>
                </a:lnTo>
                <a:lnTo>
                  <a:pt x="4198775" y="539794"/>
                </a:lnTo>
                <a:lnTo>
                  <a:pt x="4200810" y="541427"/>
                </a:lnTo>
                <a:lnTo>
                  <a:pt x="4202845" y="543468"/>
                </a:lnTo>
                <a:lnTo>
                  <a:pt x="4204067" y="545917"/>
                </a:lnTo>
                <a:lnTo>
                  <a:pt x="4204881" y="548775"/>
                </a:lnTo>
                <a:lnTo>
                  <a:pt x="4205288" y="552449"/>
                </a:lnTo>
                <a:lnTo>
                  <a:pt x="4203660" y="550816"/>
                </a:lnTo>
                <a:lnTo>
                  <a:pt x="4200810" y="549183"/>
                </a:lnTo>
                <a:lnTo>
                  <a:pt x="4195519" y="547142"/>
                </a:lnTo>
                <a:lnTo>
                  <a:pt x="4192669" y="546326"/>
                </a:lnTo>
                <a:lnTo>
                  <a:pt x="4190634" y="544693"/>
                </a:lnTo>
                <a:lnTo>
                  <a:pt x="4190227" y="543468"/>
                </a:lnTo>
                <a:lnTo>
                  <a:pt x="4189413" y="542244"/>
                </a:lnTo>
                <a:lnTo>
                  <a:pt x="4189413" y="540203"/>
                </a:lnTo>
                <a:close/>
                <a:moveTo>
                  <a:pt x="3571411" y="511155"/>
                </a:moveTo>
                <a:lnTo>
                  <a:pt x="3573422" y="514330"/>
                </a:lnTo>
                <a:lnTo>
                  <a:pt x="3574627" y="517505"/>
                </a:lnTo>
                <a:lnTo>
                  <a:pt x="3575835" y="520680"/>
                </a:lnTo>
                <a:lnTo>
                  <a:pt x="3576236" y="523855"/>
                </a:lnTo>
                <a:lnTo>
                  <a:pt x="3576638" y="526634"/>
                </a:lnTo>
                <a:lnTo>
                  <a:pt x="3576638" y="529412"/>
                </a:lnTo>
                <a:lnTo>
                  <a:pt x="3576638" y="532587"/>
                </a:lnTo>
                <a:lnTo>
                  <a:pt x="3575835" y="534968"/>
                </a:lnTo>
                <a:lnTo>
                  <a:pt x="3574225" y="540127"/>
                </a:lnTo>
                <a:lnTo>
                  <a:pt x="3571814" y="545684"/>
                </a:lnTo>
                <a:lnTo>
                  <a:pt x="3568194" y="550843"/>
                </a:lnTo>
                <a:lnTo>
                  <a:pt x="3564576" y="555209"/>
                </a:lnTo>
                <a:lnTo>
                  <a:pt x="3560153" y="560368"/>
                </a:lnTo>
                <a:lnTo>
                  <a:pt x="3556132" y="564734"/>
                </a:lnTo>
                <a:lnTo>
                  <a:pt x="3547286" y="573465"/>
                </a:lnTo>
                <a:lnTo>
                  <a:pt x="3542865" y="578228"/>
                </a:lnTo>
                <a:lnTo>
                  <a:pt x="3539245" y="582196"/>
                </a:lnTo>
                <a:lnTo>
                  <a:pt x="3536028" y="586959"/>
                </a:lnTo>
                <a:lnTo>
                  <a:pt x="3533214" y="591324"/>
                </a:lnTo>
                <a:lnTo>
                  <a:pt x="3533214" y="592515"/>
                </a:lnTo>
                <a:lnTo>
                  <a:pt x="3533616" y="594103"/>
                </a:lnTo>
                <a:lnTo>
                  <a:pt x="3536430" y="597278"/>
                </a:lnTo>
                <a:lnTo>
                  <a:pt x="3539647" y="601643"/>
                </a:lnTo>
                <a:lnTo>
                  <a:pt x="3538844" y="604024"/>
                </a:lnTo>
                <a:lnTo>
                  <a:pt x="3536430" y="607596"/>
                </a:lnTo>
                <a:lnTo>
                  <a:pt x="3529997" y="616725"/>
                </a:lnTo>
                <a:lnTo>
                  <a:pt x="3523564" y="624662"/>
                </a:lnTo>
                <a:lnTo>
                  <a:pt x="3520749" y="628234"/>
                </a:lnTo>
                <a:lnTo>
                  <a:pt x="3520749" y="629028"/>
                </a:lnTo>
                <a:lnTo>
                  <a:pt x="3521554" y="629821"/>
                </a:lnTo>
                <a:lnTo>
                  <a:pt x="3523162" y="631012"/>
                </a:lnTo>
                <a:lnTo>
                  <a:pt x="3525575" y="631806"/>
                </a:lnTo>
                <a:lnTo>
                  <a:pt x="3526781" y="631806"/>
                </a:lnTo>
                <a:lnTo>
                  <a:pt x="3527183" y="631409"/>
                </a:lnTo>
                <a:lnTo>
                  <a:pt x="3524770" y="635378"/>
                </a:lnTo>
                <a:lnTo>
                  <a:pt x="3522760" y="638156"/>
                </a:lnTo>
                <a:lnTo>
                  <a:pt x="3518739" y="643315"/>
                </a:lnTo>
                <a:lnTo>
                  <a:pt x="3514316" y="647284"/>
                </a:lnTo>
                <a:lnTo>
                  <a:pt x="3509893" y="650459"/>
                </a:lnTo>
                <a:lnTo>
                  <a:pt x="3501048" y="656809"/>
                </a:lnTo>
                <a:lnTo>
                  <a:pt x="3496223" y="660778"/>
                </a:lnTo>
                <a:lnTo>
                  <a:pt x="3492202" y="665143"/>
                </a:lnTo>
                <a:lnTo>
                  <a:pt x="3490594" y="664350"/>
                </a:lnTo>
                <a:lnTo>
                  <a:pt x="3489790" y="663159"/>
                </a:lnTo>
                <a:lnTo>
                  <a:pt x="3487779" y="660381"/>
                </a:lnTo>
                <a:lnTo>
                  <a:pt x="3486573" y="656015"/>
                </a:lnTo>
                <a:lnTo>
                  <a:pt x="3485367" y="652046"/>
                </a:lnTo>
                <a:lnTo>
                  <a:pt x="3484965" y="646887"/>
                </a:lnTo>
                <a:lnTo>
                  <a:pt x="3484563" y="641728"/>
                </a:lnTo>
                <a:lnTo>
                  <a:pt x="3484965" y="636568"/>
                </a:lnTo>
                <a:lnTo>
                  <a:pt x="3485769" y="631409"/>
                </a:lnTo>
                <a:lnTo>
                  <a:pt x="3490594" y="621090"/>
                </a:lnTo>
                <a:lnTo>
                  <a:pt x="3494213" y="613946"/>
                </a:lnTo>
                <a:lnTo>
                  <a:pt x="3495018" y="611962"/>
                </a:lnTo>
                <a:lnTo>
                  <a:pt x="3495419" y="611565"/>
                </a:lnTo>
                <a:lnTo>
                  <a:pt x="3495821" y="611168"/>
                </a:lnTo>
                <a:lnTo>
                  <a:pt x="3497027" y="611168"/>
                </a:lnTo>
                <a:lnTo>
                  <a:pt x="3499842" y="611565"/>
                </a:lnTo>
                <a:lnTo>
                  <a:pt x="3503058" y="611962"/>
                </a:lnTo>
                <a:lnTo>
                  <a:pt x="3504264" y="611962"/>
                </a:lnTo>
                <a:lnTo>
                  <a:pt x="3504666" y="611565"/>
                </a:lnTo>
                <a:lnTo>
                  <a:pt x="3505069" y="609978"/>
                </a:lnTo>
                <a:lnTo>
                  <a:pt x="3505471" y="607596"/>
                </a:lnTo>
                <a:lnTo>
                  <a:pt x="3504666" y="603231"/>
                </a:lnTo>
                <a:lnTo>
                  <a:pt x="3503862" y="598468"/>
                </a:lnTo>
                <a:lnTo>
                  <a:pt x="3504264" y="596484"/>
                </a:lnTo>
                <a:lnTo>
                  <a:pt x="3504666" y="594896"/>
                </a:lnTo>
                <a:lnTo>
                  <a:pt x="3505873" y="593706"/>
                </a:lnTo>
                <a:lnTo>
                  <a:pt x="3507883" y="593309"/>
                </a:lnTo>
                <a:lnTo>
                  <a:pt x="3512708" y="592912"/>
                </a:lnTo>
                <a:lnTo>
                  <a:pt x="3515120" y="592515"/>
                </a:lnTo>
                <a:lnTo>
                  <a:pt x="3517131" y="591324"/>
                </a:lnTo>
                <a:lnTo>
                  <a:pt x="3519543" y="590134"/>
                </a:lnTo>
                <a:lnTo>
                  <a:pt x="3519945" y="589340"/>
                </a:lnTo>
                <a:lnTo>
                  <a:pt x="3520749" y="588149"/>
                </a:lnTo>
                <a:lnTo>
                  <a:pt x="3520749" y="586959"/>
                </a:lnTo>
                <a:lnTo>
                  <a:pt x="3520749" y="585768"/>
                </a:lnTo>
                <a:lnTo>
                  <a:pt x="3520347" y="583387"/>
                </a:lnTo>
                <a:lnTo>
                  <a:pt x="3520347" y="580212"/>
                </a:lnTo>
                <a:lnTo>
                  <a:pt x="3520347" y="579021"/>
                </a:lnTo>
                <a:lnTo>
                  <a:pt x="3520749" y="578228"/>
                </a:lnTo>
                <a:lnTo>
                  <a:pt x="3521554" y="577434"/>
                </a:lnTo>
                <a:lnTo>
                  <a:pt x="3522358" y="577037"/>
                </a:lnTo>
                <a:lnTo>
                  <a:pt x="3525172" y="576640"/>
                </a:lnTo>
                <a:lnTo>
                  <a:pt x="3528389" y="576243"/>
                </a:lnTo>
                <a:lnTo>
                  <a:pt x="3529596" y="575846"/>
                </a:lnTo>
                <a:lnTo>
                  <a:pt x="3529997" y="575052"/>
                </a:lnTo>
                <a:lnTo>
                  <a:pt x="3532812" y="569099"/>
                </a:lnTo>
                <a:lnTo>
                  <a:pt x="3533616" y="567909"/>
                </a:lnTo>
                <a:lnTo>
                  <a:pt x="3534018" y="567512"/>
                </a:lnTo>
                <a:lnTo>
                  <a:pt x="3536832" y="567512"/>
                </a:lnTo>
                <a:lnTo>
                  <a:pt x="3539245" y="566718"/>
                </a:lnTo>
                <a:lnTo>
                  <a:pt x="3542865" y="564734"/>
                </a:lnTo>
                <a:lnTo>
                  <a:pt x="3542060" y="561162"/>
                </a:lnTo>
                <a:lnTo>
                  <a:pt x="3541657" y="557193"/>
                </a:lnTo>
                <a:lnTo>
                  <a:pt x="3541657" y="554018"/>
                </a:lnTo>
                <a:lnTo>
                  <a:pt x="3542060" y="550843"/>
                </a:lnTo>
                <a:lnTo>
                  <a:pt x="3542461" y="547668"/>
                </a:lnTo>
                <a:lnTo>
                  <a:pt x="3543668" y="544890"/>
                </a:lnTo>
                <a:lnTo>
                  <a:pt x="3544874" y="542509"/>
                </a:lnTo>
                <a:lnTo>
                  <a:pt x="3546482" y="539730"/>
                </a:lnTo>
                <a:lnTo>
                  <a:pt x="3548090" y="537349"/>
                </a:lnTo>
                <a:lnTo>
                  <a:pt x="3550101" y="535365"/>
                </a:lnTo>
                <a:lnTo>
                  <a:pt x="3552513" y="533777"/>
                </a:lnTo>
                <a:lnTo>
                  <a:pt x="3555329" y="531793"/>
                </a:lnTo>
                <a:lnTo>
                  <a:pt x="3558142" y="530602"/>
                </a:lnTo>
                <a:lnTo>
                  <a:pt x="3561359" y="529412"/>
                </a:lnTo>
                <a:lnTo>
                  <a:pt x="3564576" y="528618"/>
                </a:lnTo>
                <a:lnTo>
                  <a:pt x="3568194" y="527824"/>
                </a:lnTo>
                <a:lnTo>
                  <a:pt x="3564978" y="524649"/>
                </a:lnTo>
                <a:lnTo>
                  <a:pt x="3564173" y="523855"/>
                </a:lnTo>
                <a:lnTo>
                  <a:pt x="3563771" y="522665"/>
                </a:lnTo>
                <a:lnTo>
                  <a:pt x="3563369" y="521871"/>
                </a:lnTo>
                <a:lnTo>
                  <a:pt x="3563771" y="520284"/>
                </a:lnTo>
                <a:lnTo>
                  <a:pt x="3564978" y="514330"/>
                </a:lnTo>
                <a:lnTo>
                  <a:pt x="3568194" y="517902"/>
                </a:lnTo>
                <a:lnTo>
                  <a:pt x="3568998" y="519093"/>
                </a:lnTo>
                <a:lnTo>
                  <a:pt x="3570607" y="519887"/>
                </a:lnTo>
                <a:lnTo>
                  <a:pt x="3571009" y="519490"/>
                </a:lnTo>
                <a:lnTo>
                  <a:pt x="3571411" y="518299"/>
                </a:lnTo>
                <a:lnTo>
                  <a:pt x="3571814" y="515918"/>
                </a:lnTo>
                <a:close/>
                <a:moveTo>
                  <a:pt x="3654425" y="496886"/>
                </a:moveTo>
                <a:lnTo>
                  <a:pt x="3659188" y="496886"/>
                </a:lnTo>
                <a:lnTo>
                  <a:pt x="3661569" y="497283"/>
                </a:lnTo>
                <a:lnTo>
                  <a:pt x="3664347" y="497680"/>
                </a:lnTo>
                <a:lnTo>
                  <a:pt x="3666728" y="498871"/>
                </a:lnTo>
                <a:lnTo>
                  <a:pt x="3669110" y="500061"/>
                </a:lnTo>
                <a:lnTo>
                  <a:pt x="3671491" y="501252"/>
                </a:lnTo>
                <a:lnTo>
                  <a:pt x="3673475" y="503236"/>
                </a:lnTo>
                <a:lnTo>
                  <a:pt x="3675857" y="505221"/>
                </a:lnTo>
                <a:lnTo>
                  <a:pt x="3677444" y="507602"/>
                </a:lnTo>
                <a:lnTo>
                  <a:pt x="3679428" y="510380"/>
                </a:lnTo>
                <a:lnTo>
                  <a:pt x="3681016" y="513555"/>
                </a:lnTo>
                <a:lnTo>
                  <a:pt x="3682603" y="517524"/>
                </a:lnTo>
                <a:lnTo>
                  <a:pt x="3683794" y="521096"/>
                </a:lnTo>
                <a:lnTo>
                  <a:pt x="3684191" y="524668"/>
                </a:lnTo>
                <a:lnTo>
                  <a:pt x="3684588" y="529033"/>
                </a:lnTo>
                <a:lnTo>
                  <a:pt x="3684588" y="540146"/>
                </a:lnTo>
                <a:lnTo>
                  <a:pt x="3684191" y="551655"/>
                </a:lnTo>
                <a:lnTo>
                  <a:pt x="3683794" y="558402"/>
                </a:lnTo>
                <a:lnTo>
                  <a:pt x="3683000" y="559990"/>
                </a:lnTo>
                <a:lnTo>
                  <a:pt x="3681810" y="561180"/>
                </a:lnTo>
                <a:lnTo>
                  <a:pt x="3678238" y="564753"/>
                </a:lnTo>
                <a:lnTo>
                  <a:pt x="3676253" y="567134"/>
                </a:lnTo>
                <a:lnTo>
                  <a:pt x="3674269" y="569118"/>
                </a:lnTo>
                <a:lnTo>
                  <a:pt x="3672682" y="571499"/>
                </a:lnTo>
                <a:lnTo>
                  <a:pt x="3671491" y="575071"/>
                </a:lnTo>
                <a:lnTo>
                  <a:pt x="3670300" y="578246"/>
                </a:lnTo>
                <a:lnTo>
                  <a:pt x="3669903" y="581421"/>
                </a:lnTo>
                <a:lnTo>
                  <a:pt x="3669507" y="587771"/>
                </a:lnTo>
                <a:lnTo>
                  <a:pt x="3669110" y="590946"/>
                </a:lnTo>
                <a:lnTo>
                  <a:pt x="3668316" y="594518"/>
                </a:lnTo>
                <a:lnTo>
                  <a:pt x="3667125" y="597693"/>
                </a:lnTo>
                <a:lnTo>
                  <a:pt x="3665141" y="601662"/>
                </a:lnTo>
                <a:lnTo>
                  <a:pt x="3654822" y="615949"/>
                </a:lnTo>
                <a:lnTo>
                  <a:pt x="3649663" y="623490"/>
                </a:lnTo>
                <a:lnTo>
                  <a:pt x="3646091" y="628252"/>
                </a:lnTo>
                <a:lnTo>
                  <a:pt x="3641725" y="632221"/>
                </a:lnTo>
                <a:lnTo>
                  <a:pt x="3636566" y="636190"/>
                </a:lnTo>
                <a:lnTo>
                  <a:pt x="3632200" y="639365"/>
                </a:lnTo>
                <a:lnTo>
                  <a:pt x="3629819" y="641350"/>
                </a:lnTo>
                <a:lnTo>
                  <a:pt x="3629025" y="640953"/>
                </a:lnTo>
                <a:lnTo>
                  <a:pt x="3628232" y="640556"/>
                </a:lnTo>
                <a:lnTo>
                  <a:pt x="3627836" y="638571"/>
                </a:lnTo>
                <a:lnTo>
                  <a:pt x="3627836" y="636190"/>
                </a:lnTo>
                <a:lnTo>
                  <a:pt x="3627438" y="635397"/>
                </a:lnTo>
                <a:lnTo>
                  <a:pt x="3627041" y="634999"/>
                </a:lnTo>
                <a:lnTo>
                  <a:pt x="3626247" y="634999"/>
                </a:lnTo>
                <a:lnTo>
                  <a:pt x="3625453" y="634999"/>
                </a:lnTo>
                <a:lnTo>
                  <a:pt x="3624263" y="635793"/>
                </a:lnTo>
                <a:lnTo>
                  <a:pt x="3621485" y="638571"/>
                </a:lnTo>
                <a:lnTo>
                  <a:pt x="3619500" y="639762"/>
                </a:lnTo>
                <a:lnTo>
                  <a:pt x="3618707" y="640159"/>
                </a:lnTo>
                <a:lnTo>
                  <a:pt x="3617516" y="640556"/>
                </a:lnTo>
                <a:lnTo>
                  <a:pt x="3616326" y="640556"/>
                </a:lnTo>
                <a:lnTo>
                  <a:pt x="3615135" y="640159"/>
                </a:lnTo>
                <a:lnTo>
                  <a:pt x="3613548" y="639365"/>
                </a:lnTo>
                <a:lnTo>
                  <a:pt x="3611960" y="638174"/>
                </a:lnTo>
                <a:lnTo>
                  <a:pt x="3609975" y="636587"/>
                </a:lnTo>
                <a:lnTo>
                  <a:pt x="3608388" y="633412"/>
                </a:lnTo>
                <a:lnTo>
                  <a:pt x="3605213" y="628252"/>
                </a:lnTo>
                <a:lnTo>
                  <a:pt x="3602038" y="623490"/>
                </a:lnTo>
                <a:lnTo>
                  <a:pt x="3601641" y="621902"/>
                </a:lnTo>
                <a:lnTo>
                  <a:pt x="3601641" y="620315"/>
                </a:lnTo>
                <a:lnTo>
                  <a:pt x="3601641" y="616743"/>
                </a:lnTo>
                <a:lnTo>
                  <a:pt x="3602038" y="611584"/>
                </a:lnTo>
                <a:lnTo>
                  <a:pt x="3601641" y="609599"/>
                </a:lnTo>
                <a:lnTo>
                  <a:pt x="3600450" y="606424"/>
                </a:lnTo>
                <a:lnTo>
                  <a:pt x="3597275" y="601265"/>
                </a:lnTo>
                <a:lnTo>
                  <a:pt x="3594100" y="596502"/>
                </a:lnTo>
                <a:lnTo>
                  <a:pt x="3592513" y="594915"/>
                </a:lnTo>
                <a:lnTo>
                  <a:pt x="3592911" y="593327"/>
                </a:lnTo>
                <a:lnTo>
                  <a:pt x="3593307" y="592137"/>
                </a:lnTo>
                <a:lnTo>
                  <a:pt x="3595689" y="588962"/>
                </a:lnTo>
                <a:lnTo>
                  <a:pt x="3597672" y="585787"/>
                </a:lnTo>
                <a:lnTo>
                  <a:pt x="3598466" y="583802"/>
                </a:lnTo>
                <a:lnTo>
                  <a:pt x="3598863" y="581421"/>
                </a:lnTo>
                <a:lnTo>
                  <a:pt x="3598863" y="580230"/>
                </a:lnTo>
                <a:lnTo>
                  <a:pt x="3598466" y="579437"/>
                </a:lnTo>
                <a:lnTo>
                  <a:pt x="3597275" y="577452"/>
                </a:lnTo>
                <a:lnTo>
                  <a:pt x="3596085" y="574277"/>
                </a:lnTo>
                <a:lnTo>
                  <a:pt x="3595689" y="573087"/>
                </a:lnTo>
                <a:lnTo>
                  <a:pt x="3596085" y="571499"/>
                </a:lnTo>
                <a:lnTo>
                  <a:pt x="3597672" y="565150"/>
                </a:lnTo>
                <a:lnTo>
                  <a:pt x="3599657" y="559196"/>
                </a:lnTo>
                <a:lnTo>
                  <a:pt x="3601641" y="552846"/>
                </a:lnTo>
                <a:lnTo>
                  <a:pt x="3604419" y="546893"/>
                </a:lnTo>
                <a:lnTo>
                  <a:pt x="3607197" y="541336"/>
                </a:lnTo>
                <a:lnTo>
                  <a:pt x="3609975" y="535384"/>
                </a:lnTo>
                <a:lnTo>
                  <a:pt x="3613548" y="529827"/>
                </a:lnTo>
                <a:lnTo>
                  <a:pt x="3616722" y="524668"/>
                </a:lnTo>
                <a:lnTo>
                  <a:pt x="3620692" y="519508"/>
                </a:lnTo>
                <a:lnTo>
                  <a:pt x="3624263" y="515539"/>
                </a:lnTo>
                <a:lnTo>
                  <a:pt x="3627836" y="511174"/>
                </a:lnTo>
                <a:lnTo>
                  <a:pt x="3632200" y="507602"/>
                </a:lnTo>
                <a:lnTo>
                  <a:pt x="3636169" y="504030"/>
                </a:lnTo>
                <a:lnTo>
                  <a:pt x="3640536" y="501649"/>
                </a:lnTo>
                <a:lnTo>
                  <a:pt x="3644503" y="499664"/>
                </a:lnTo>
                <a:lnTo>
                  <a:pt x="3649266" y="497680"/>
                </a:lnTo>
                <a:close/>
                <a:moveTo>
                  <a:pt x="2720975" y="492105"/>
                </a:moveTo>
                <a:lnTo>
                  <a:pt x="2721754" y="493299"/>
                </a:lnTo>
                <a:lnTo>
                  <a:pt x="2722145" y="494493"/>
                </a:lnTo>
                <a:lnTo>
                  <a:pt x="2723703" y="494891"/>
                </a:lnTo>
                <a:lnTo>
                  <a:pt x="2724482" y="495288"/>
                </a:lnTo>
                <a:lnTo>
                  <a:pt x="2727211" y="495288"/>
                </a:lnTo>
                <a:lnTo>
                  <a:pt x="2729939" y="494891"/>
                </a:lnTo>
                <a:lnTo>
                  <a:pt x="2733447" y="494095"/>
                </a:lnTo>
                <a:lnTo>
                  <a:pt x="2736566" y="493697"/>
                </a:lnTo>
                <a:lnTo>
                  <a:pt x="2739683" y="494095"/>
                </a:lnTo>
                <a:lnTo>
                  <a:pt x="2741242" y="494493"/>
                </a:lnTo>
                <a:lnTo>
                  <a:pt x="2742801" y="495288"/>
                </a:lnTo>
                <a:lnTo>
                  <a:pt x="2742411" y="495288"/>
                </a:lnTo>
                <a:lnTo>
                  <a:pt x="2742021" y="495288"/>
                </a:lnTo>
                <a:lnTo>
                  <a:pt x="2741632" y="496084"/>
                </a:lnTo>
                <a:lnTo>
                  <a:pt x="2741632" y="498074"/>
                </a:lnTo>
                <a:lnTo>
                  <a:pt x="2742021" y="501257"/>
                </a:lnTo>
                <a:lnTo>
                  <a:pt x="2742411" y="504042"/>
                </a:lnTo>
                <a:lnTo>
                  <a:pt x="2743190" y="506827"/>
                </a:lnTo>
                <a:lnTo>
                  <a:pt x="2744360" y="510010"/>
                </a:lnTo>
                <a:lnTo>
                  <a:pt x="2745919" y="512000"/>
                </a:lnTo>
                <a:lnTo>
                  <a:pt x="2749037" y="516774"/>
                </a:lnTo>
                <a:lnTo>
                  <a:pt x="2751375" y="521151"/>
                </a:lnTo>
                <a:lnTo>
                  <a:pt x="2753324" y="526323"/>
                </a:lnTo>
                <a:lnTo>
                  <a:pt x="2754883" y="531098"/>
                </a:lnTo>
                <a:lnTo>
                  <a:pt x="2758780" y="543432"/>
                </a:lnTo>
                <a:lnTo>
                  <a:pt x="2761119" y="550992"/>
                </a:lnTo>
                <a:lnTo>
                  <a:pt x="2764238" y="559347"/>
                </a:lnTo>
                <a:lnTo>
                  <a:pt x="2766575" y="563326"/>
                </a:lnTo>
                <a:lnTo>
                  <a:pt x="2767745" y="565713"/>
                </a:lnTo>
                <a:lnTo>
                  <a:pt x="2768914" y="568896"/>
                </a:lnTo>
                <a:lnTo>
                  <a:pt x="2769304" y="571682"/>
                </a:lnTo>
                <a:lnTo>
                  <a:pt x="2769304" y="573273"/>
                </a:lnTo>
                <a:lnTo>
                  <a:pt x="2769304" y="574467"/>
                </a:lnTo>
                <a:lnTo>
                  <a:pt x="2768524" y="576058"/>
                </a:lnTo>
                <a:lnTo>
                  <a:pt x="2767745" y="577252"/>
                </a:lnTo>
                <a:lnTo>
                  <a:pt x="2766187" y="578048"/>
                </a:lnTo>
                <a:lnTo>
                  <a:pt x="2764238" y="579241"/>
                </a:lnTo>
                <a:lnTo>
                  <a:pt x="2768524" y="586801"/>
                </a:lnTo>
                <a:lnTo>
                  <a:pt x="2772032" y="593963"/>
                </a:lnTo>
                <a:lnTo>
                  <a:pt x="2775540" y="601523"/>
                </a:lnTo>
                <a:lnTo>
                  <a:pt x="2778268" y="608685"/>
                </a:lnTo>
                <a:lnTo>
                  <a:pt x="2780606" y="617040"/>
                </a:lnTo>
                <a:lnTo>
                  <a:pt x="2782945" y="626589"/>
                </a:lnTo>
                <a:lnTo>
                  <a:pt x="2784894" y="637332"/>
                </a:lnTo>
                <a:lnTo>
                  <a:pt x="2786063" y="649268"/>
                </a:lnTo>
                <a:lnTo>
                  <a:pt x="2782945" y="646483"/>
                </a:lnTo>
                <a:lnTo>
                  <a:pt x="2779438" y="642504"/>
                </a:lnTo>
                <a:lnTo>
                  <a:pt x="2777099" y="638924"/>
                </a:lnTo>
                <a:lnTo>
                  <a:pt x="2774760" y="634547"/>
                </a:lnTo>
                <a:lnTo>
                  <a:pt x="2770083" y="625793"/>
                </a:lnTo>
                <a:lnTo>
                  <a:pt x="2766575" y="617040"/>
                </a:lnTo>
                <a:lnTo>
                  <a:pt x="2762288" y="608685"/>
                </a:lnTo>
                <a:lnTo>
                  <a:pt x="2758780" y="600727"/>
                </a:lnTo>
                <a:lnTo>
                  <a:pt x="2756442" y="597544"/>
                </a:lnTo>
                <a:lnTo>
                  <a:pt x="2754103" y="594361"/>
                </a:lnTo>
                <a:lnTo>
                  <a:pt x="2751766" y="591178"/>
                </a:lnTo>
                <a:lnTo>
                  <a:pt x="2749037" y="589188"/>
                </a:lnTo>
                <a:lnTo>
                  <a:pt x="2746698" y="589188"/>
                </a:lnTo>
                <a:lnTo>
                  <a:pt x="2745139" y="589188"/>
                </a:lnTo>
                <a:lnTo>
                  <a:pt x="2744360" y="588790"/>
                </a:lnTo>
                <a:lnTo>
                  <a:pt x="2743970" y="588393"/>
                </a:lnTo>
                <a:lnTo>
                  <a:pt x="2743970" y="587597"/>
                </a:lnTo>
                <a:lnTo>
                  <a:pt x="2744360" y="586801"/>
                </a:lnTo>
                <a:lnTo>
                  <a:pt x="2745529" y="584812"/>
                </a:lnTo>
                <a:lnTo>
                  <a:pt x="2749817" y="580833"/>
                </a:lnTo>
                <a:lnTo>
                  <a:pt x="2752155" y="579241"/>
                </a:lnTo>
                <a:lnTo>
                  <a:pt x="2751375" y="577650"/>
                </a:lnTo>
                <a:lnTo>
                  <a:pt x="2749817" y="576058"/>
                </a:lnTo>
                <a:lnTo>
                  <a:pt x="2744749" y="570886"/>
                </a:lnTo>
                <a:lnTo>
                  <a:pt x="2742411" y="568499"/>
                </a:lnTo>
                <a:lnTo>
                  <a:pt x="2739683" y="565316"/>
                </a:lnTo>
                <a:lnTo>
                  <a:pt x="2737734" y="562132"/>
                </a:lnTo>
                <a:lnTo>
                  <a:pt x="2736566" y="559347"/>
                </a:lnTo>
                <a:lnTo>
                  <a:pt x="2736175" y="556960"/>
                </a:lnTo>
                <a:lnTo>
                  <a:pt x="2736175" y="554971"/>
                </a:lnTo>
                <a:lnTo>
                  <a:pt x="2736566" y="550594"/>
                </a:lnTo>
                <a:lnTo>
                  <a:pt x="2736954" y="546217"/>
                </a:lnTo>
                <a:lnTo>
                  <a:pt x="2736954" y="544228"/>
                </a:lnTo>
                <a:lnTo>
                  <a:pt x="2736566" y="542238"/>
                </a:lnTo>
                <a:lnTo>
                  <a:pt x="2733836" y="535872"/>
                </a:lnTo>
                <a:lnTo>
                  <a:pt x="2730718" y="529904"/>
                </a:lnTo>
                <a:lnTo>
                  <a:pt x="2727990" y="524732"/>
                </a:lnTo>
                <a:lnTo>
                  <a:pt x="2725652" y="519559"/>
                </a:lnTo>
                <a:lnTo>
                  <a:pt x="2723703" y="513989"/>
                </a:lnTo>
                <a:lnTo>
                  <a:pt x="2721754" y="508021"/>
                </a:lnTo>
                <a:lnTo>
                  <a:pt x="2720975" y="500859"/>
                </a:lnTo>
                <a:close/>
                <a:moveTo>
                  <a:pt x="2446996" y="469886"/>
                </a:moveTo>
                <a:lnTo>
                  <a:pt x="2447797" y="469886"/>
                </a:lnTo>
                <a:lnTo>
                  <a:pt x="2449000" y="470280"/>
                </a:lnTo>
                <a:lnTo>
                  <a:pt x="2451806" y="471858"/>
                </a:lnTo>
                <a:lnTo>
                  <a:pt x="2453009" y="473436"/>
                </a:lnTo>
                <a:lnTo>
                  <a:pt x="2454212" y="474619"/>
                </a:lnTo>
                <a:lnTo>
                  <a:pt x="2455013" y="476197"/>
                </a:lnTo>
                <a:lnTo>
                  <a:pt x="2455414" y="477775"/>
                </a:lnTo>
                <a:lnTo>
                  <a:pt x="2455414" y="479747"/>
                </a:lnTo>
                <a:lnTo>
                  <a:pt x="2454612" y="481325"/>
                </a:lnTo>
                <a:lnTo>
                  <a:pt x="2453410" y="483692"/>
                </a:lnTo>
                <a:lnTo>
                  <a:pt x="2451405" y="485270"/>
                </a:lnTo>
                <a:lnTo>
                  <a:pt x="2452208" y="487242"/>
                </a:lnTo>
                <a:lnTo>
                  <a:pt x="2452608" y="487637"/>
                </a:lnTo>
                <a:lnTo>
                  <a:pt x="2453009" y="487637"/>
                </a:lnTo>
                <a:lnTo>
                  <a:pt x="2453811" y="487637"/>
                </a:lnTo>
                <a:lnTo>
                  <a:pt x="2455013" y="486848"/>
                </a:lnTo>
                <a:lnTo>
                  <a:pt x="2456216" y="486059"/>
                </a:lnTo>
                <a:lnTo>
                  <a:pt x="2457419" y="486059"/>
                </a:lnTo>
                <a:lnTo>
                  <a:pt x="2458621" y="486059"/>
                </a:lnTo>
                <a:lnTo>
                  <a:pt x="2459423" y="486453"/>
                </a:lnTo>
                <a:lnTo>
                  <a:pt x="2460627" y="488426"/>
                </a:lnTo>
                <a:lnTo>
                  <a:pt x="2459423" y="491582"/>
                </a:lnTo>
                <a:lnTo>
                  <a:pt x="2457820" y="494343"/>
                </a:lnTo>
                <a:lnTo>
                  <a:pt x="2457419" y="496315"/>
                </a:lnTo>
                <a:lnTo>
                  <a:pt x="2457018" y="498288"/>
                </a:lnTo>
                <a:lnTo>
                  <a:pt x="2457419" y="501838"/>
                </a:lnTo>
                <a:lnTo>
                  <a:pt x="2457820" y="504994"/>
                </a:lnTo>
                <a:lnTo>
                  <a:pt x="2459423" y="508544"/>
                </a:lnTo>
                <a:lnTo>
                  <a:pt x="2459824" y="512489"/>
                </a:lnTo>
                <a:lnTo>
                  <a:pt x="2459824" y="514855"/>
                </a:lnTo>
                <a:lnTo>
                  <a:pt x="2459423" y="518011"/>
                </a:lnTo>
                <a:lnTo>
                  <a:pt x="2458621" y="521167"/>
                </a:lnTo>
                <a:lnTo>
                  <a:pt x="2457820" y="522745"/>
                </a:lnTo>
                <a:lnTo>
                  <a:pt x="2457820" y="521562"/>
                </a:lnTo>
                <a:lnTo>
                  <a:pt x="2457419" y="520378"/>
                </a:lnTo>
                <a:lnTo>
                  <a:pt x="2456617" y="519589"/>
                </a:lnTo>
                <a:lnTo>
                  <a:pt x="2455815" y="518800"/>
                </a:lnTo>
                <a:lnTo>
                  <a:pt x="2455013" y="518406"/>
                </a:lnTo>
                <a:lnTo>
                  <a:pt x="2454212" y="518406"/>
                </a:lnTo>
                <a:lnTo>
                  <a:pt x="2453009" y="518800"/>
                </a:lnTo>
                <a:lnTo>
                  <a:pt x="2451806" y="519589"/>
                </a:lnTo>
                <a:lnTo>
                  <a:pt x="2451004" y="520378"/>
                </a:lnTo>
                <a:lnTo>
                  <a:pt x="2450203" y="521956"/>
                </a:lnTo>
                <a:lnTo>
                  <a:pt x="2449803" y="523534"/>
                </a:lnTo>
                <a:lnTo>
                  <a:pt x="2449803" y="525901"/>
                </a:lnTo>
                <a:lnTo>
                  <a:pt x="2449803" y="528662"/>
                </a:lnTo>
                <a:lnTo>
                  <a:pt x="2450203" y="531423"/>
                </a:lnTo>
                <a:lnTo>
                  <a:pt x="2451405" y="534974"/>
                </a:lnTo>
                <a:lnTo>
                  <a:pt x="2444991" y="533790"/>
                </a:lnTo>
                <a:lnTo>
                  <a:pt x="2439379" y="531423"/>
                </a:lnTo>
                <a:lnTo>
                  <a:pt x="2434569" y="528662"/>
                </a:lnTo>
                <a:lnTo>
                  <a:pt x="2430158" y="525901"/>
                </a:lnTo>
                <a:lnTo>
                  <a:pt x="2426951" y="522350"/>
                </a:lnTo>
                <a:lnTo>
                  <a:pt x="2424546" y="518800"/>
                </a:lnTo>
                <a:lnTo>
                  <a:pt x="2422140" y="514855"/>
                </a:lnTo>
                <a:lnTo>
                  <a:pt x="2420938" y="510911"/>
                </a:lnTo>
                <a:lnTo>
                  <a:pt x="2420938" y="506571"/>
                </a:lnTo>
                <a:lnTo>
                  <a:pt x="2421339" y="502232"/>
                </a:lnTo>
                <a:lnTo>
                  <a:pt x="2422541" y="497893"/>
                </a:lnTo>
                <a:lnTo>
                  <a:pt x="2425349" y="493948"/>
                </a:lnTo>
                <a:lnTo>
                  <a:pt x="2428555" y="489609"/>
                </a:lnTo>
                <a:lnTo>
                  <a:pt x="2433365" y="485664"/>
                </a:lnTo>
                <a:lnTo>
                  <a:pt x="2438176" y="482114"/>
                </a:lnTo>
                <a:lnTo>
                  <a:pt x="2444991" y="478564"/>
                </a:lnTo>
                <a:lnTo>
                  <a:pt x="2443789" y="479353"/>
                </a:lnTo>
                <a:lnTo>
                  <a:pt x="2442988" y="480142"/>
                </a:lnTo>
                <a:lnTo>
                  <a:pt x="2442988" y="480931"/>
                </a:lnTo>
                <a:lnTo>
                  <a:pt x="2443388" y="482114"/>
                </a:lnTo>
                <a:lnTo>
                  <a:pt x="2443789" y="482903"/>
                </a:lnTo>
                <a:lnTo>
                  <a:pt x="2444991" y="483298"/>
                </a:lnTo>
                <a:lnTo>
                  <a:pt x="2446194" y="483692"/>
                </a:lnTo>
                <a:lnTo>
                  <a:pt x="2447396" y="483692"/>
                </a:lnTo>
                <a:lnTo>
                  <a:pt x="2448599" y="483692"/>
                </a:lnTo>
                <a:lnTo>
                  <a:pt x="2450203" y="483298"/>
                </a:lnTo>
                <a:lnTo>
                  <a:pt x="2451405" y="482509"/>
                </a:lnTo>
                <a:lnTo>
                  <a:pt x="2452208" y="481325"/>
                </a:lnTo>
                <a:lnTo>
                  <a:pt x="2452608" y="479747"/>
                </a:lnTo>
                <a:lnTo>
                  <a:pt x="2452608" y="477775"/>
                </a:lnTo>
                <a:lnTo>
                  <a:pt x="2452208" y="475014"/>
                </a:lnTo>
                <a:lnTo>
                  <a:pt x="2451405" y="471858"/>
                </a:lnTo>
                <a:lnTo>
                  <a:pt x="2449803" y="471858"/>
                </a:lnTo>
                <a:lnTo>
                  <a:pt x="2448599" y="472252"/>
                </a:lnTo>
                <a:lnTo>
                  <a:pt x="2448198" y="473830"/>
                </a:lnTo>
                <a:lnTo>
                  <a:pt x="2447797" y="475408"/>
                </a:lnTo>
                <a:lnTo>
                  <a:pt x="2446595" y="473436"/>
                </a:lnTo>
                <a:lnTo>
                  <a:pt x="2446194" y="471463"/>
                </a:lnTo>
                <a:lnTo>
                  <a:pt x="2446194" y="470280"/>
                </a:lnTo>
                <a:close/>
                <a:moveTo>
                  <a:pt x="2619244" y="436549"/>
                </a:moveTo>
                <a:lnTo>
                  <a:pt x="2622517" y="436943"/>
                </a:lnTo>
                <a:lnTo>
                  <a:pt x="2625381" y="437731"/>
                </a:lnTo>
                <a:lnTo>
                  <a:pt x="2627837" y="438518"/>
                </a:lnTo>
                <a:lnTo>
                  <a:pt x="2630700" y="440488"/>
                </a:lnTo>
                <a:lnTo>
                  <a:pt x="2632746" y="442457"/>
                </a:lnTo>
                <a:lnTo>
                  <a:pt x="2634384" y="444821"/>
                </a:lnTo>
                <a:lnTo>
                  <a:pt x="2635610" y="448366"/>
                </a:lnTo>
                <a:lnTo>
                  <a:pt x="2636838" y="451911"/>
                </a:lnTo>
                <a:lnTo>
                  <a:pt x="2634384" y="450335"/>
                </a:lnTo>
                <a:lnTo>
                  <a:pt x="2632337" y="449153"/>
                </a:lnTo>
                <a:lnTo>
                  <a:pt x="2628246" y="445608"/>
                </a:lnTo>
                <a:lnTo>
                  <a:pt x="2626201" y="444033"/>
                </a:lnTo>
                <a:lnTo>
                  <a:pt x="2623745" y="442851"/>
                </a:lnTo>
                <a:lnTo>
                  <a:pt x="2620881" y="442063"/>
                </a:lnTo>
                <a:lnTo>
                  <a:pt x="2617198" y="441669"/>
                </a:lnTo>
                <a:lnTo>
                  <a:pt x="2619244" y="442851"/>
                </a:lnTo>
                <a:lnTo>
                  <a:pt x="2621290" y="443639"/>
                </a:lnTo>
                <a:lnTo>
                  <a:pt x="2623745" y="446002"/>
                </a:lnTo>
                <a:lnTo>
                  <a:pt x="2625381" y="448759"/>
                </a:lnTo>
                <a:lnTo>
                  <a:pt x="2626609" y="451123"/>
                </a:lnTo>
                <a:lnTo>
                  <a:pt x="2627837" y="453486"/>
                </a:lnTo>
                <a:lnTo>
                  <a:pt x="2629064" y="455456"/>
                </a:lnTo>
                <a:lnTo>
                  <a:pt x="2631110" y="457425"/>
                </a:lnTo>
                <a:lnTo>
                  <a:pt x="2632337" y="458213"/>
                </a:lnTo>
                <a:lnTo>
                  <a:pt x="2633565" y="458607"/>
                </a:lnTo>
                <a:lnTo>
                  <a:pt x="2632746" y="460182"/>
                </a:lnTo>
                <a:lnTo>
                  <a:pt x="2631928" y="462152"/>
                </a:lnTo>
                <a:lnTo>
                  <a:pt x="2631519" y="466484"/>
                </a:lnTo>
                <a:lnTo>
                  <a:pt x="2631519" y="470817"/>
                </a:lnTo>
                <a:lnTo>
                  <a:pt x="2631928" y="475544"/>
                </a:lnTo>
                <a:lnTo>
                  <a:pt x="2633565" y="484997"/>
                </a:lnTo>
                <a:lnTo>
                  <a:pt x="2633974" y="490118"/>
                </a:lnTo>
                <a:lnTo>
                  <a:pt x="2633565" y="494845"/>
                </a:lnTo>
                <a:lnTo>
                  <a:pt x="2633155" y="496420"/>
                </a:lnTo>
                <a:lnTo>
                  <a:pt x="2632337" y="497996"/>
                </a:lnTo>
                <a:lnTo>
                  <a:pt x="2630291" y="501541"/>
                </a:lnTo>
                <a:lnTo>
                  <a:pt x="2628246" y="504692"/>
                </a:lnTo>
                <a:lnTo>
                  <a:pt x="2627427" y="506267"/>
                </a:lnTo>
                <a:lnTo>
                  <a:pt x="2627018" y="508237"/>
                </a:lnTo>
                <a:lnTo>
                  <a:pt x="2627018" y="511388"/>
                </a:lnTo>
                <a:lnTo>
                  <a:pt x="2627427" y="514539"/>
                </a:lnTo>
                <a:lnTo>
                  <a:pt x="2629064" y="522417"/>
                </a:lnTo>
                <a:lnTo>
                  <a:pt x="2630291" y="526356"/>
                </a:lnTo>
                <a:lnTo>
                  <a:pt x="2631110" y="529507"/>
                </a:lnTo>
                <a:lnTo>
                  <a:pt x="2631110" y="532658"/>
                </a:lnTo>
                <a:lnTo>
                  <a:pt x="2630700" y="534628"/>
                </a:lnTo>
                <a:lnTo>
                  <a:pt x="2630700" y="533840"/>
                </a:lnTo>
                <a:lnTo>
                  <a:pt x="2630700" y="533052"/>
                </a:lnTo>
                <a:lnTo>
                  <a:pt x="2629882" y="531870"/>
                </a:lnTo>
                <a:lnTo>
                  <a:pt x="2628246" y="531476"/>
                </a:lnTo>
                <a:lnTo>
                  <a:pt x="2625381" y="531870"/>
                </a:lnTo>
                <a:lnTo>
                  <a:pt x="2621700" y="533052"/>
                </a:lnTo>
                <a:lnTo>
                  <a:pt x="2618018" y="534234"/>
                </a:lnTo>
                <a:lnTo>
                  <a:pt x="2616789" y="535415"/>
                </a:lnTo>
                <a:lnTo>
                  <a:pt x="2615971" y="536203"/>
                </a:lnTo>
                <a:lnTo>
                  <a:pt x="2615562" y="537385"/>
                </a:lnTo>
                <a:lnTo>
                  <a:pt x="2615562" y="538566"/>
                </a:lnTo>
                <a:lnTo>
                  <a:pt x="2615971" y="539748"/>
                </a:lnTo>
                <a:lnTo>
                  <a:pt x="2617198" y="541324"/>
                </a:lnTo>
                <a:lnTo>
                  <a:pt x="2615971" y="540930"/>
                </a:lnTo>
                <a:lnTo>
                  <a:pt x="2615153" y="539748"/>
                </a:lnTo>
                <a:lnTo>
                  <a:pt x="2614743" y="538566"/>
                </a:lnTo>
                <a:lnTo>
                  <a:pt x="2614743" y="537779"/>
                </a:lnTo>
                <a:lnTo>
                  <a:pt x="2615153" y="536597"/>
                </a:lnTo>
                <a:lnTo>
                  <a:pt x="2615562" y="535809"/>
                </a:lnTo>
                <a:lnTo>
                  <a:pt x="2616380" y="535021"/>
                </a:lnTo>
                <a:lnTo>
                  <a:pt x="2617198" y="534628"/>
                </a:lnTo>
                <a:lnTo>
                  <a:pt x="2614743" y="532658"/>
                </a:lnTo>
                <a:lnTo>
                  <a:pt x="2612288" y="529901"/>
                </a:lnTo>
                <a:lnTo>
                  <a:pt x="2609835" y="527144"/>
                </a:lnTo>
                <a:lnTo>
                  <a:pt x="2607788" y="523205"/>
                </a:lnTo>
                <a:lnTo>
                  <a:pt x="2605742" y="519266"/>
                </a:lnTo>
                <a:lnTo>
                  <a:pt x="2604105" y="514933"/>
                </a:lnTo>
                <a:lnTo>
                  <a:pt x="2600423" y="505874"/>
                </a:lnTo>
                <a:lnTo>
                  <a:pt x="2598377" y="496420"/>
                </a:lnTo>
                <a:lnTo>
                  <a:pt x="2597151" y="486967"/>
                </a:lnTo>
                <a:lnTo>
                  <a:pt x="2597151" y="483028"/>
                </a:lnTo>
                <a:lnTo>
                  <a:pt x="2597151" y="478695"/>
                </a:lnTo>
                <a:lnTo>
                  <a:pt x="2597559" y="475150"/>
                </a:lnTo>
                <a:lnTo>
                  <a:pt x="2597968" y="471605"/>
                </a:lnTo>
                <a:lnTo>
                  <a:pt x="2600833" y="473575"/>
                </a:lnTo>
                <a:lnTo>
                  <a:pt x="2603287" y="474756"/>
                </a:lnTo>
                <a:lnTo>
                  <a:pt x="2604105" y="475150"/>
                </a:lnTo>
                <a:lnTo>
                  <a:pt x="2604515" y="475150"/>
                </a:lnTo>
                <a:lnTo>
                  <a:pt x="2604924" y="470030"/>
                </a:lnTo>
                <a:lnTo>
                  <a:pt x="2604924" y="466484"/>
                </a:lnTo>
                <a:lnTo>
                  <a:pt x="2603696" y="463333"/>
                </a:lnTo>
                <a:lnTo>
                  <a:pt x="2602060" y="460576"/>
                </a:lnTo>
                <a:lnTo>
                  <a:pt x="2599605" y="455062"/>
                </a:lnTo>
                <a:lnTo>
                  <a:pt x="2598377" y="451911"/>
                </a:lnTo>
                <a:lnTo>
                  <a:pt x="2597968" y="448366"/>
                </a:lnTo>
                <a:lnTo>
                  <a:pt x="2600014" y="445608"/>
                </a:lnTo>
                <a:lnTo>
                  <a:pt x="2602060" y="443245"/>
                </a:lnTo>
                <a:lnTo>
                  <a:pt x="2604924" y="441669"/>
                </a:lnTo>
                <a:lnTo>
                  <a:pt x="2607379" y="440094"/>
                </a:lnTo>
                <a:lnTo>
                  <a:pt x="2610243" y="438124"/>
                </a:lnTo>
                <a:lnTo>
                  <a:pt x="2613517" y="437337"/>
                </a:lnTo>
                <a:lnTo>
                  <a:pt x="2616380" y="436943"/>
                </a:lnTo>
                <a:close/>
                <a:moveTo>
                  <a:pt x="1832430" y="411149"/>
                </a:moveTo>
                <a:lnTo>
                  <a:pt x="1834027" y="411940"/>
                </a:lnTo>
                <a:lnTo>
                  <a:pt x="1835225" y="412732"/>
                </a:lnTo>
                <a:lnTo>
                  <a:pt x="1837220" y="415106"/>
                </a:lnTo>
                <a:lnTo>
                  <a:pt x="1838818" y="416688"/>
                </a:lnTo>
                <a:lnTo>
                  <a:pt x="1840014" y="417480"/>
                </a:lnTo>
                <a:lnTo>
                  <a:pt x="1841611" y="417875"/>
                </a:lnTo>
                <a:lnTo>
                  <a:pt x="1841212" y="419062"/>
                </a:lnTo>
                <a:lnTo>
                  <a:pt x="1840813" y="419854"/>
                </a:lnTo>
                <a:lnTo>
                  <a:pt x="1840414" y="419854"/>
                </a:lnTo>
                <a:lnTo>
                  <a:pt x="1840014" y="419854"/>
                </a:lnTo>
                <a:lnTo>
                  <a:pt x="1839216" y="419062"/>
                </a:lnTo>
                <a:lnTo>
                  <a:pt x="1838818" y="417875"/>
                </a:lnTo>
                <a:lnTo>
                  <a:pt x="1836023" y="419062"/>
                </a:lnTo>
                <a:lnTo>
                  <a:pt x="1835623" y="419458"/>
                </a:lnTo>
                <a:lnTo>
                  <a:pt x="1835225" y="419854"/>
                </a:lnTo>
                <a:lnTo>
                  <a:pt x="1835623" y="421436"/>
                </a:lnTo>
                <a:lnTo>
                  <a:pt x="1836422" y="423415"/>
                </a:lnTo>
                <a:lnTo>
                  <a:pt x="1837619" y="424997"/>
                </a:lnTo>
                <a:lnTo>
                  <a:pt x="1838418" y="426976"/>
                </a:lnTo>
                <a:lnTo>
                  <a:pt x="1839216" y="428954"/>
                </a:lnTo>
                <a:lnTo>
                  <a:pt x="1839216" y="430537"/>
                </a:lnTo>
                <a:lnTo>
                  <a:pt x="1838818" y="431328"/>
                </a:lnTo>
                <a:lnTo>
                  <a:pt x="1840414" y="428954"/>
                </a:lnTo>
                <a:lnTo>
                  <a:pt x="1842410" y="426976"/>
                </a:lnTo>
                <a:lnTo>
                  <a:pt x="1844007" y="424206"/>
                </a:lnTo>
                <a:lnTo>
                  <a:pt x="1843607" y="426976"/>
                </a:lnTo>
                <a:lnTo>
                  <a:pt x="1844007" y="429745"/>
                </a:lnTo>
                <a:lnTo>
                  <a:pt x="1845204" y="432911"/>
                </a:lnTo>
                <a:lnTo>
                  <a:pt x="1846801" y="435680"/>
                </a:lnTo>
                <a:lnTo>
                  <a:pt x="1848398" y="438846"/>
                </a:lnTo>
                <a:lnTo>
                  <a:pt x="1853986" y="444385"/>
                </a:lnTo>
                <a:lnTo>
                  <a:pt x="1859576" y="450320"/>
                </a:lnTo>
                <a:lnTo>
                  <a:pt x="1865164" y="456255"/>
                </a:lnTo>
                <a:lnTo>
                  <a:pt x="1867958" y="459025"/>
                </a:lnTo>
                <a:lnTo>
                  <a:pt x="1870354" y="461794"/>
                </a:lnTo>
                <a:lnTo>
                  <a:pt x="1871950" y="465356"/>
                </a:lnTo>
                <a:lnTo>
                  <a:pt x="1873547" y="468125"/>
                </a:lnTo>
                <a:lnTo>
                  <a:pt x="1873946" y="470104"/>
                </a:lnTo>
                <a:lnTo>
                  <a:pt x="1873547" y="471686"/>
                </a:lnTo>
                <a:lnTo>
                  <a:pt x="1873148" y="472873"/>
                </a:lnTo>
                <a:lnTo>
                  <a:pt x="1872351" y="473269"/>
                </a:lnTo>
                <a:lnTo>
                  <a:pt x="1871552" y="473665"/>
                </a:lnTo>
                <a:lnTo>
                  <a:pt x="1871152" y="473665"/>
                </a:lnTo>
                <a:lnTo>
                  <a:pt x="1873547" y="474852"/>
                </a:lnTo>
                <a:lnTo>
                  <a:pt x="1875144" y="475643"/>
                </a:lnTo>
                <a:lnTo>
                  <a:pt x="1877140" y="476434"/>
                </a:lnTo>
                <a:lnTo>
                  <a:pt x="1878338" y="477621"/>
                </a:lnTo>
                <a:lnTo>
                  <a:pt x="1879136" y="478808"/>
                </a:lnTo>
                <a:lnTo>
                  <a:pt x="1880334" y="482369"/>
                </a:lnTo>
                <a:lnTo>
                  <a:pt x="1881133" y="485535"/>
                </a:lnTo>
                <a:lnTo>
                  <a:pt x="1881531" y="489887"/>
                </a:lnTo>
                <a:lnTo>
                  <a:pt x="1881930" y="494239"/>
                </a:lnTo>
                <a:lnTo>
                  <a:pt x="1882330" y="499383"/>
                </a:lnTo>
                <a:lnTo>
                  <a:pt x="1882729" y="504527"/>
                </a:lnTo>
                <a:lnTo>
                  <a:pt x="1883527" y="506109"/>
                </a:lnTo>
                <a:lnTo>
                  <a:pt x="1884725" y="508483"/>
                </a:lnTo>
                <a:lnTo>
                  <a:pt x="1886721" y="510857"/>
                </a:lnTo>
                <a:lnTo>
                  <a:pt x="1888318" y="514418"/>
                </a:lnTo>
                <a:lnTo>
                  <a:pt x="1889515" y="518771"/>
                </a:lnTo>
                <a:lnTo>
                  <a:pt x="1890314" y="523123"/>
                </a:lnTo>
                <a:lnTo>
                  <a:pt x="1890713" y="525893"/>
                </a:lnTo>
                <a:lnTo>
                  <a:pt x="1890314" y="528662"/>
                </a:lnTo>
                <a:lnTo>
                  <a:pt x="1889914" y="531432"/>
                </a:lnTo>
                <a:lnTo>
                  <a:pt x="1889116" y="534597"/>
                </a:lnTo>
                <a:lnTo>
                  <a:pt x="1887519" y="534597"/>
                </a:lnTo>
                <a:lnTo>
                  <a:pt x="1886322" y="534597"/>
                </a:lnTo>
                <a:lnTo>
                  <a:pt x="1884725" y="535389"/>
                </a:lnTo>
                <a:lnTo>
                  <a:pt x="1883926" y="536180"/>
                </a:lnTo>
                <a:lnTo>
                  <a:pt x="1883527" y="536971"/>
                </a:lnTo>
                <a:lnTo>
                  <a:pt x="1883128" y="538158"/>
                </a:lnTo>
                <a:lnTo>
                  <a:pt x="1882729" y="541324"/>
                </a:lnTo>
                <a:lnTo>
                  <a:pt x="1879535" y="536971"/>
                </a:lnTo>
                <a:lnTo>
                  <a:pt x="1875543" y="533015"/>
                </a:lnTo>
                <a:lnTo>
                  <a:pt x="1871950" y="529058"/>
                </a:lnTo>
                <a:lnTo>
                  <a:pt x="1867958" y="525893"/>
                </a:lnTo>
                <a:lnTo>
                  <a:pt x="1858777" y="518771"/>
                </a:lnTo>
                <a:lnTo>
                  <a:pt x="1849995" y="512440"/>
                </a:lnTo>
                <a:lnTo>
                  <a:pt x="1841611" y="505318"/>
                </a:lnTo>
                <a:lnTo>
                  <a:pt x="1838019" y="501757"/>
                </a:lnTo>
                <a:lnTo>
                  <a:pt x="1834426" y="497405"/>
                </a:lnTo>
                <a:lnTo>
                  <a:pt x="1830833" y="493448"/>
                </a:lnTo>
                <a:lnTo>
                  <a:pt x="1827639" y="488700"/>
                </a:lnTo>
                <a:lnTo>
                  <a:pt x="1825244" y="483556"/>
                </a:lnTo>
                <a:lnTo>
                  <a:pt x="1822849" y="478017"/>
                </a:lnTo>
                <a:lnTo>
                  <a:pt x="1825244" y="478413"/>
                </a:lnTo>
                <a:lnTo>
                  <a:pt x="1826442" y="479204"/>
                </a:lnTo>
                <a:lnTo>
                  <a:pt x="1827639" y="480391"/>
                </a:lnTo>
                <a:lnTo>
                  <a:pt x="1828438" y="482369"/>
                </a:lnTo>
                <a:lnTo>
                  <a:pt x="1829237" y="483556"/>
                </a:lnTo>
                <a:lnTo>
                  <a:pt x="1830833" y="484743"/>
                </a:lnTo>
                <a:lnTo>
                  <a:pt x="1832430" y="485139"/>
                </a:lnTo>
                <a:lnTo>
                  <a:pt x="1835623" y="484743"/>
                </a:lnTo>
                <a:lnTo>
                  <a:pt x="1835225" y="481974"/>
                </a:lnTo>
                <a:lnTo>
                  <a:pt x="1834027" y="479600"/>
                </a:lnTo>
                <a:lnTo>
                  <a:pt x="1832829" y="477621"/>
                </a:lnTo>
                <a:lnTo>
                  <a:pt x="1831232" y="475643"/>
                </a:lnTo>
                <a:lnTo>
                  <a:pt x="1829635" y="474456"/>
                </a:lnTo>
                <a:lnTo>
                  <a:pt x="1827639" y="473269"/>
                </a:lnTo>
                <a:lnTo>
                  <a:pt x="1825643" y="471686"/>
                </a:lnTo>
                <a:lnTo>
                  <a:pt x="1822849" y="471290"/>
                </a:lnTo>
                <a:lnTo>
                  <a:pt x="1823647" y="467334"/>
                </a:lnTo>
                <a:lnTo>
                  <a:pt x="1824048" y="463773"/>
                </a:lnTo>
                <a:lnTo>
                  <a:pt x="1824048" y="457838"/>
                </a:lnTo>
                <a:lnTo>
                  <a:pt x="1823647" y="453090"/>
                </a:lnTo>
                <a:lnTo>
                  <a:pt x="1822849" y="448737"/>
                </a:lnTo>
                <a:lnTo>
                  <a:pt x="1822450" y="444781"/>
                </a:lnTo>
                <a:lnTo>
                  <a:pt x="1822849" y="442802"/>
                </a:lnTo>
                <a:lnTo>
                  <a:pt x="1823249" y="440824"/>
                </a:lnTo>
                <a:lnTo>
                  <a:pt x="1824048" y="438846"/>
                </a:lnTo>
                <a:lnTo>
                  <a:pt x="1825643" y="436472"/>
                </a:lnTo>
                <a:lnTo>
                  <a:pt x="1827240" y="434098"/>
                </a:lnTo>
                <a:lnTo>
                  <a:pt x="1829237" y="431328"/>
                </a:lnTo>
                <a:lnTo>
                  <a:pt x="1826442" y="431328"/>
                </a:lnTo>
                <a:lnTo>
                  <a:pt x="1825643" y="430932"/>
                </a:lnTo>
                <a:lnTo>
                  <a:pt x="1825244" y="430537"/>
                </a:lnTo>
                <a:lnTo>
                  <a:pt x="1824446" y="428954"/>
                </a:lnTo>
                <a:lnTo>
                  <a:pt x="1824446" y="427371"/>
                </a:lnTo>
                <a:lnTo>
                  <a:pt x="1824446" y="425393"/>
                </a:lnTo>
                <a:lnTo>
                  <a:pt x="1825244" y="423019"/>
                </a:lnTo>
                <a:lnTo>
                  <a:pt x="1824048" y="420645"/>
                </a:lnTo>
                <a:lnTo>
                  <a:pt x="1823647" y="419062"/>
                </a:lnTo>
                <a:lnTo>
                  <a:pt x="1822849" y="417875"/>
                </a:lnTo>
                <a:lnTo>
                  <a:pt x="1823249" y="416293"/>
                </a:lnTo>
                <a:lnTo>
                  <a:pt x="1823647" y="415106"/>
                </a:lnTo>
                <a:lnTo>
                  <a:pt x="1824446" y="414710"/>
                </a:lnTo>
                <a:lnTo>
                  <a:pt x="1825643" y="414710"/>
                </a:lnTo>
                <a:lnTo>
                  <a:pt x="1827240" y="415106"/>
                </a:lnTo>
                <a:lnTo>
                  <a:pt x="1829237" y="416293"/>
                </a:lnTo>
                <a:lnTo>
                  <a:pt x="1830833" y="417480"/>
                </a:lnTo>
                <a:lnTo>
                  <a:pt x="1831631" y="417480"/>
                </a:lnTo>
                <a:lnTo>
                  <a:pt x="1832031" y="417480"/>
                </a:lnTo>
                <a:lnTo>
                  <a:pt x="1832430" y="416688"/>
                </a:lnTo>
                <a:lnTo>
                  <a:pt x="1832829" y="415501"/>
                </a:lnTo>
                <a:close/>
                <a:moveTo>
                  <a:pt x="4461272" y="404812"/>
                </a:moveTo>
                <a:lnTo>
                  <a:pt x="4464050" y="404812"/>
                </a:lnTo>
                <a:lnTo>
                  <a:pt x="4467225" y="405208"/>
                </a:lnTo>
                <a:lnTo>
                  <a:pt x="4469607" y="406001"/>
                </a:lnTo>
                <a:lnTo>
                  <a:pt x="4471988" y="407190"/>
                </a:lnTo>
                <a:lnTo>
                  <a:pt x="4474369" y="408380"/>
                </a:lnTo>
                <a:lnTo>
                  <a:pt x="4476353" y="409966"/>
                </a:lnTo>
                <a:lnTo>
                  <a:pt x="4477941" y="411947"/>
                </a:lnTo>
                <a:lnTo>
                  <a:pt x="4478735" y="414326"/>
                </a:lnTo>
                <a:lnTo>
                  <a:pt x="4479132" y="415912"/>
                </a:lnTo>
                <a:lnTo>
                  <a:pt x="4479132" y="419876"/>
                </a:lnTo>
                <a:lnTo>
                  <a:pt x="4479528" y="424237"/>
                </a:lnTo>
                <a:lnTo>
                  <a:pt x="4479925" y="426616"/>
                </a:lnTo>
                <a:lnTo>
                  <a:pt x="4481116" y="428598"/>
                </a:lnTo>
                <a:lnTo>
                  <a:pt x="4483497" y="432562"/>
                </a:lnTo>
                <a:lnTo>
                  <a:pt x="4487466" y="435337"/>
                </a:lnTo>
                <a:lnTo>
                  <a:pt x="4491435" y="438509"/>
                </a:lnTo>
                <a:lnTo>
                  <a:pt x="4495800" y="441681"/>
                </a:lnTo>
                <a:lnTo>
                  <a:pt x="4500166" y="444852"/>
                </a:lnTo>
                <a:lnTo>
                  <a:pt x="4504928" y="448420"/>
                </a:lnTo>
                <a:lnTo>
                  <a:pt x="4508897" y="451592"/>
                </a:lnTo>
                <a:lnTo>
                  <a:pt x="4512469" y="455556"/>
                </a:lnTo>
                <a:lnTo>
                  <a:pt x="4512866" y="456745"/>
                </a:lnTo>
                <a:lnTo>
                  <a:pt x="4512866" y="457934"/>
                </a:lnTo>
                <a:lnTo>
                  <a:pt x="4512469" y="460710"/>
                </a:lnTo>
                <a:lnTo>
                  <a:pt x="4512072" y="463485"/>
                </a:lnTo>
                <a:lnTo>
                  <a:pt x="4512072" y="464674"/>
                </a:lnTo>
                <a:lnTo>
                  <a:pt x="4512469" y="465863"/>
                </a:lnTo>
                <a:lnTo>
                  <a:pt x="4515247" y="468242"/>
                </a:lnTo>
                <a:lnTo>
                  <a:pt x="4516041" y="469035"/>
                </a:lnTo>
                <a:lnTo>
                  <a:pt x="4516438" y="469828"/>
                </a:lnTo>
                <a:lnTo>
                  <a:pt x="4517232" y="473792"/>
                </a:lnTo>
                <a:lnTo>
                  <a:pt x="4518819" y="482514"/>
                </a:lnTo>
                <a:lnTo>
                  <a:pt x="4520010" y="486875"/>
                </a:lnTo>
                <a:lnTo>
                  <a:pt x="4521597" y="492028"/>
                </a:lnTo>
                <a:lnTo>
                  <a:pt x="4523185" y="495993"/>
                </a:lnTo>
                <a:lnTo>
                  <a:pt x="4525169" y="500750"/>
                </a:lnTo>
                <a:lnTo>
                  <a:pt x="4530328" y="509075"/>
                </a:lnTo>
                <a:lnTo>
                  <a:pt x="4535885" y="517004"/>
                </a:lnTo>
                <a:lnTo>
                  <a:pt x="4546600" y="532465"/>
                </a:lnTo>
                <a:lnTo>
                  <a:pt x="4551760" y="540394"/>
                </a:lnTo>
                <a:lnTo>
                  <a:pt x="4556522" y="548719"/>
                </a:lnTo>
                <a:lnTo>
                  <a:pt x="4557713" y="552287"/>
                </a:lnTo>
                <a:lnTo>
                  <a:pt x="4558903" y="555856"/>
                </a:lnTo>
                <a:lnTo>
                  <a:pt x="4561285" y="563388"/>
                </a:lnTo>
                <a:lnTo>
                  <a:pt x="4563269" y="571317"/>
                </a:lnTo>
                <a:lnTo>
                  <a:pt x="4566047" y="579245"/>
                </a:lnTo>
                <a:lnTo>
                  <a:pt x="4569619" y="586777"/>
                </a:lnTo>
                <a:lnTo>
                  <a:pt x="4573191" y="593914"/>
                </a:lnTo>
                <a:lnTo>
                  <a:pt x="4576366" y="600257"/>
                </a:lnTo>
                <a:lnTo>
                  <a:pt x="4578747" y="605807"/>
                </a:lnTo>
                <a:lnTo>
                  <a:pt x="4580335" y="613339"/>
                </a:lnTo>
                <a:lnTo>
                  <a:pt x="4581525" y="621268"/>
                </a:lnTo>
                <a:lnTo>
                  <a:pt x="4582319" y="628800"/>
                </a:lnTo>
                <a:lnTo>
                  <a:pt x="4582716" y="636332"/>
                </a:lnTo>
                <a:lnTo>
                  <a:pt x="4583113" y="644261"/>
                </a:lnTo>
                <a:lnTo>
                  <a:pt x="4582716" y="651397"/>
                </a:lnTo>
                <a:lnTo>
                  <a:pt x="4581922" y="667255"/>
                </a:lnTo>
                <a:lnTo>
                  <a:pt x="4580732" y="683509"/>
                </a:lnTo>
                <a:lnTo>
                  <a:pt x="4580335" y="700159"/>
                </a:lnTo>
                <a:lnTo>
                  <a:pt x="4579938" y="708881"/>
                </a:lnTo>
                <a:lnTo>
                  <a:pt x="4580335" y="717603"/>
                </a:lnTo>
                <a:lnTo>
                  <a:pt x="4580732" y="726720"/>
                </a:lnTo>
                <a:lnTo>
                  <a:pt x="4581525" y="735839"/>
                </a:lnTo>
                <a:lnTo>
                  <a:pt x="4580732" y="738217"/>
                </a:lnTo>
                <a:lnTo>
                  <a:pt x="4579541" y="739406"/>
                </a:lnTo>
                <a:lnTo>
                  <a:pt x="4575969" y="742182"/>
                </a:lnTo>
                <a:lnTo>
                  <a:pt x="4572794" y="744560"/>
                </a:lnTo>
                <a:lnTo>
                  <a:pt x="4570016" y="747335"/>
                </a:lnTo>
                <a:lnTo>
                  <a:pt x="4568428" y="748525"/>
                </a:lnTo>
                <a:lnTo>
                  <a:pt x="4567238" y="749714"/>
                </a:lnTo>
                <a:lnTo>
                  <a:pt x="4566444" y="751300"/>
                </a:lnTo>
                <a:lnTo>
                  <a:pt x="4566047" y="752886"/>
                </a:lnTo>
                <a:lnTo>
                  <a:pt x="4566047" y="755264"/>
                </a:lnTo>
                <a:lnTo>
                  <a:pt x="4566444" y="757247"/>
                </a:lnTo>
                <a:lnTo>
                  <a:pt x="4567238" y="760022"/>
                </a:lnTo>
                <a:lnTo>
                  <a:pt x="4568825" y="763193"/>
                </a:lnTo>
                <a:lnTo>
                  <a:pt x="4565253" y="763193"/>
                </a:lnTo>
                <a:lnTo>
                  <a:pt x="4562078" y="763986"/>
                </a:lnTo>
                <a:lnTo>
                  <a:pt x="4555728" y="765572"/>
                </a:lnTo>
                <a:lnTo>
                  <a:pt x="4552553" y="766364"/>
                </a:lnTo>
                <a:lnTo>
                  <a:pt x="4548982" y="766761"/>
                </a:lnTo>
                <a:lnTo>
                  <a:pt x="4545410" y="766761"/>
                </a:lnTo>
                <a:lnTo>
                  <a:pt x="4540647" y="766364"/>
                </a:lnTo>
                <a:lnTo>
                  <a:pt x="4537075" y="756850"/>
                </a:lnTo>
                <a:lnTo>
                  <a:pt x="4532710" y="747335"/>
                </a:lnTo>
                <a:lnTo>
                  <a:pt x="4524375" y="727514"/>
                </a:lnTo>
                <a:lnTo>
                  <a:pt x="4520803" y="717206"/>
                </a:lnTo>
                <a:lnTo>
                  <a:pt x="4517232" y="706502"/>
                </a:lnTo>
                <a:lnTo>
                  <a:pt x="4514453" y="695005"/>
                </a:lnTo>
                <a:lnTo>
                  <a:pt x="4513263" y="689059"/>
                </a:lnTo>
                <a:lnTo>
                  <a:pt x="4512469" y="682716"/>
                </a:lnTo>
                <a:lnTo>
                  <a:pt x="4512072" y="676373"/>
                </a:lnTo>
                <a:lnTo>
                  <a:pt x="4512469" y="670030"/>
                </a:lnTo>
                <a:lnTo>
                  <a:pt x="4513263" y="656948"/>
                </a:lnTo>
                <a:lnTo>
                  <a:pt x="4513660" y="650604"/>
                </a:lnTo>
                <a:lnTo>
                  <a:pt x="4514057" y="644657"/>
                </a:lnTo>
                <a:lnTo>
                  <a:pt x="4513660" y="638711"/>
                </a:lnTo>
                <a:lnTo>
                  <a:pt x="4512469" y="632368"/>
                </a:lnTo>
                <a:lnTo>
                  <a:pt x="4510882" y="627214"/>
                </a:lnTo>
                <a:lnTo>
                  <a:pt x="4508103" y="622061"/>
                </a:lnTo>
                <a:lnTo>
                  <a:pt x="4505325" y="617303"/>
                </a:lnTo>
                <a:lnTo>
                  <a:pt x="4502547" y="612943"/>
                </a:lnTo>
                <a:lnTo>
                  <a:pt x="4495800" y="604618"/>
                </a:lnTo>
                <a:lnTo>
                  <a:pt x="4493022" y="600257"/>
                </a:lnTo>
                <a:lnTo>
                  <a:pt x="4490641" y="595895"/>
                </a:lnTo>
                <a:lnTo>
                  <a:pt x="4490641" y="594707"/>
                </a:lnTo>
                <a:lnTo>
                  <a:pt x="4491038" y="593914"/>
                </a:lnTo>
                <a:lnTo>
                  <a:pt x="4492625" y="593120"/>
                </a:lnTo>
                <a:lnTo>
                  <a:pt x="4494213" y="591931"/>
                </a:lnTo>
                <a:lnTo>
                  <a:pt x="4496197" y="591931"/>
                </a:lnTo>
                <a:lnTo>
                  <a:pt x="4498182" y="591535"/>
                </a:lnTo>
                <a:lnTo>
                  <a:pt x="4500166" y="591139"/>
                </a:lnTo>
                <a:lnTo>
                  <a:pt x="4502150" y="590346"/>
                </a:lnTo>
                <a:lnTo>
                  <a:pt x="4502944" y="589949"/>
                </a:lnTo>
                <a:lnTo>
                  <a:pt x="4503341" y="589156"/>
                </a:lnTo>
                <a:lnTo>
                  <a:pt x="4500563" y="585192"/>
                </a:lnTo>
                <a:lnTo>
                  <a:pt x="4499372" y="580435"/>
                </a:lnTo>
                <a:lnTo>
                  <a:pt x="4498182" y="576470"/>
                </a:lnTo>
                <a:lnTo>
                  <a:pt x="4497785" y="572109"/>
                </a:lnTo>
                <a:lnTo>
                  <a:pt x="4497785" y="568145"/>
                </a:lnTo>
                <a:lnTo>
                  <a:pt x="4497785" y="564181"/>
                </a:lnTo>
                <a:lnTo>
                  <a:pt x="4498578" y="555856"/>
                </a:lnTo>
                <a:lnTo>
                  <a:pt x="4500166" y="548323"/>
                </a:lnTo>
                <a:lnTo>
                  <a:pt x="4501357" y="540394"/>
                </a:lnTo>
                <a:lnTo>
                  <a:pt x="4501753" y="536826"/>
                </a:lnTo>
                <a:lnTo>
                  <a:pt x="4501357" y="532862"/>
                </a:lnTo>
                <a:lnTo>
                  <a:pt x="4500563" y="529294"/>
                </a:lnTo>
                <a:lnTo>
                  <a:pt x="4499769" y="525726"/>
                </a:lnTo>
                <a:lnTo>
                  <a:pt x="4498975" y="523347"/>
                </a:lnTo>
                <a:lnTo>
                  <a:pt x="4498182" y="521761"/>
                </a:lnTo>
                <a:lnTo>
                  <a:pt x="4495800" y="518590"/>
                </a:lnTo>
                <a:lnTo>
                  <a:pt x="4492625" y="515418"/>
                </a:lnTo>
                <a:lnTo>
                  <a:pt x="4489053" y="513040"/>
                </a:lnTo>
                <a:lnTo>
                  <a:pt x="4481910" y="508679"/>
                </a:lnTo>
                <a:lnTo>
                  <a:pt x="4478338" y="505507"/>
                </a:lnTo>
                <a:lnTo>
                  <a:pt x="4474766" y="502336"/>
                </a:lnTo>
                <a:lnTo>
                  <a:pt x="4471194" y="497578"/>
                </a:lnTo>
                <a:lnTo>
                  <a:pt x="4468416" y="493218"/>
                </a:lnTo>
                <a:lnTo>
                  <a:pt x="4464844" y="488460"/>
                </a:lnTo>
                <a:lnTo>
                  <a:pt x="4462463" y="483307"/>
                </a:lnTo>
                <a:lnTo>
                  <a:pt x="4456907" y="472206"/>
                </a:lnTo>
                <a:lnTo>
                  <a:pt x="4452938" y="461106"/>
                </a:lnTo>
                <a:lnTo>
                  <a:pt x="4448572" y="449213"/>
                </a:lnTo>
                <a:lnTo>
                  <a:pt x="4445000" y="436923"/>
                </a:lnTo>
                <a:lnTo>
                  <a:pt x="4437063" y="411947"/>
                </a:lnTo>
                <a:lnTo>
                  <a:pt x="4441825" y="409966"/>
                </a:lnTo>
                <a:lnTo>
                  <a:pt x="4446588" y="408380"/>
                </a:lnTo>
                <a:lnTo>
                  <a:pt x="4452541" y="406794"/>
                </a:lnTo>
                <a:lnTo>
                  <a:pt x="4458494" y="405208"/>
                </a:lnTo>
                <a:close/>
                <a:moveTo>
                  <a:pt x="3516109" y="376237"/>
                </a:moveTo>
                <a:lnTo>
                  <a:pt x="3518958" y="376638"/>
                </a:lnTo>
                <a:lnTo>
                  <a:pt x="3521400" y="377039"/>
                </a:lnTo>
                <a:lnTo>
                  <a:pt x="3523844" y="378241"/>
                </a:lnTo>
                <a:lnTo>
                  <a:pt x="3526285" y="379845"/>
                </a:lnTo>
                <a:lnTo>
                  <a:pt x="3528727" y="381849"/>
                </a:lnTo>
                <a:lnTo>
                  <a:pt x="3530764" y="384655"/>
                </a:lnTo>
                <a:lnTo>
                  <a:pt x="3531577" y="385858"/>
                </a:lnTo>
                <a:lnTo>
                  <a:pt x="3531577" y="387061"/>
                </a:lnTo>
                <a:lnTo>
                  <a:pt x="3531170" y="391070"/>
                </a:lnTo>
                <a:lnTo>
                  <a:pt x="3530764" y="395079"/>
                </a:lnTo>
                <a:lnTo>
                  <a:pt x="3530764" y="397083"/>
                </a:lnTo>
                <a:lnTo>
                  <a:pt x="3530764" y="398286"/>
                </a:lnTo>
                <a:lnTo>
                  <a:pt x="3531577" y="399488"/>
                </a:lnTo>
                <a:lnTo>
                  <a:pt x="3532391" y="400290"/>
                </a:lnTo>
                <a:lnTo>
                  <a:pt x="3535240" y="402294"/>
                </a:lnTo>
                <a:lnTo>
                  <a:pt x="3540125" y="404700"/>
                </a:lnTo>
                <a:lnTo>
                  <a:pt x="3539311" y="409911"/>
                </a:lnTo>
                <a:lnTo>
                  <a:pt x="3538089" y="418330"/>
                </a:lnTo>
                <a:lnTo>
                  <a:pt x="3537682" y="425946"/>
                </a:lnTo>
                <a:lnTo>
                  <a:pt x="3537275" y="428351"/>
                </a:lnTo>
                <a:lnTo>
                  <a:pt x="3535240" y="432361"/>
                </a:lnTo>
                <a:lnTo>
                  <a:pt x="3533205" y="435567"/>
                </a:lnTo>
                <a:lnTo>
                  <a:pt x="3530764" y="438374"/>
                </a:lnTo>
                <a:lnTo>
                  <a:pt x="3527913" y="441581"/>
                </a:lnTo>
                <a:lnTo>
                  <a:pt x="3524657" y="444387"/>
                </a:lnTo>
                <a:lnTo>
                  <a:pt x="3522214" y="447594"/>
                </a:lnTo>
                <a:lnTo>
                  <a:pt x="3519772" y="451603"/>
                </a:lnTo>
                <a:lnTo>
                  <a:pt x="3517737" y="455612"/>
                </a:lnTo>
                <a:lnTo>
                  <a:pt x="3516924" y="454008"/>
                </a:lnTo>
                <a:lnTo>
                  <a:pt x="3516109" y="452805"/>
                </a:lnTo>
                <a:lnTo>
                  <a:pt x="3514481" y="452004"/>
                </a:lnTo>
                <a:lnTo>
                  <a:pt x="3512445" y="452004"/>
                </a:lnTo>
                <a:lnTo>
                  <a:pt x="3507561" y="452004"/>
                </a:lnTo>
                <a:lnTo>
                  <a:pt x="3502269" y="452805"/>
                </a:lnTo>
                <a:lnTo>
                  <a:pt x="3496164" y="453206"/>
                </a:lnTo>
                <a:lnTo>
                  <a:pt x="3493314" y="453206"/>
                </a:lnTo>
                <a:lnTo>
                  <a:pt x="3490057" y="452405"/>
                </a:lnTo>
                <a:lnTo>
                  <a:pt x="3487208" y="451603"/>
                </a:lnTo>
                <a:lnTo>
                  <a:pt x="3484359" y="450400"/>
                </a:lnTo>
                <a:lnTo>
                  <a:pt x="3481509" y="448396"/>
                </a:lnTo>
                <a:lnTo>
                  <a:pt x="3479474" y="445189"/>
                </a:lnTo>
                <a:lnTo>
                  <a:pt x="3478253" y="443184"/>
                </a:lnTo>
                <a:lnTo>
                  <a:pt x="3477439" y="441180"/>
                </a:lnTo>
                <a:lnTo>
                  <a:pt x="3476625" y="438374"/>
                </a:lnTo>
                <a:lnTo>
                  <a:pt x="3476625" y="435567"/>
                </a:lnTo>
                <a:lnTo>
                  <a:pt x="3476625" y="432761"/>
                </a:lnTo>
                <a:lnTo>
                  <a:pt x="3476625" y="429153"/>
                </a:lnTo>
                <a:lnTo>
                  <a:pt x="3477847" y="422739"/>
                </a:lnTo>
                <a:lnTo>
                  <a:pt x="3479881" y="415924"/>
                </a:lnTo>
                <a:lnTo>
                  <a:pt x="3482731" y="408708"/>
                </a:lnTo>
                <a:lnTo>
                  <a:pt x="3486801" y="401492"/>
                </a:lnTo>
                <a:lnTo>
                  <a:pt x="3490872" y="395079"/>
                </a:lnTo>
                <a:lnTo>
                  <a:pt x="3495349" y="389466"/>
                </a:lnTo>
                <a:lnTo>
                  <a:pt x="3500234" y="384255"/>
                </a:lnTo>
                <a:lnTo>
                  <a:pt x="3503084" y="382250"/>
                </a:lnTo>
                <a:lnTo>
                  <a:pt x="3505525" y="380246"/>
                </a:lnTo>
                <a:lnTo>
                  <a:pt x="3507968" y="378642"/>
                </a:lnTo>
                <a:lnTo>
                  <a:pt x="3511224" y="377439"/>
                </a:lnTo>
                <a:lnTo>
                  <a:pt x="3513666" y="376638"/>
                </a:lnTo>
                <a:close/>
                <a:moveTo>
                  <a:pt x="2832101" y="355587"/>
                </a:moveTo>
                <a:lnTo>
                  <a:pt x="2830513" y="358762"/>
                </a:lnTo>
                <a:lnTo>
                  <a:pt x="2831307" y="356494"/>
                </a:lnTo>
                <a:close/>
                <a:moveTo>
                  <a:pt x="1443038" y="311136"/>
                </a:moveTo>
                <a:lnTo>
                  <a:pt x="1443946" y="311817"/>
                </a:lnTo>
                <a:lnTo>
                  <a:pt x="1444399" y="311817"/>
                </a:lnTo>
                <a:lnTo>
                  <a:pt x="1445306" y="312837"/>
                </a:lnTo>
                <a:lnTo>
                  <a:pt x="1445760" y="314538"/>
                </a:lnTo>
                <a:lnTo>
                  <a:pt x="1446213" y="315899"/>
                </a:lnTo>
                <a:close/>
                <a:moveTo>
                  <a:pt x="3665983" y="284149"/>
                </a:moveTo>
                <a:lnTo>
                  <a:pt x="3668391" y="284149"/>
                </a:lnTo>
                <a:lnTo>
                  <a:pt x="3670800" y="284946"/>
                </a:lnTo>
                <a:lnTo>
                  <a:pt x="3673208" y="286538"/>
                </a:lnTo>
                <a:lnTo>
                  <a:pt x="3675616" y="287733"/>
                </a:lnTo>
                <a:lnTo>
                  <a:pt x="3680030" y="291715"/>
                </a:lnTo>
                <a:lnTo>
                  <a:pt x="3684445" y="296494"/>
                </a:lnTo>
                <a:lnTo>
                  <a:pt x="3691669" y="305255"/>
                </a:lnTo>
                <a:lnTo>
                  <a:pt x="3694478" y="308839"/>
                </a:lnTo>
                <a:lnTo>
                  <a:pt x="3696084" y="310033"/>
                </a:lnTo>
                <a:lnTo>
                  <a:pt x="3697288" y="310830"/>
                </a:lnTo>
                <a:lnTo>
                  <a:pt x="3693676" y="323573"/>
                </a:lnTo>
                <a:lnTo>
                  <a:pt x="3688458" y="337511"/>
                </a:lnTo>
                <a:lnTo>
                  <a:pt x="3682438" y="352245"/>
                </a:lnTo>
                <a:lnTo>
                  <a:pt x="3675214" y="368174"/>
                </a:lnTo>
                <a:lnTo>
                  <a:pt x="3673208" y="366979"/>
                </a:lnTo>
                <a:lnTo>
                  <a:pt x="3671201" y="365784"/>
                </a:lnTo>
                <a:lnTo>
                  <a:pt x="3669595" y="363793"/>
                </a:lnTo>
                <a:lnTo>
                  <a:pt x="3668793" y="361404"/>
                </a:lnTo>
                <a:lnTo>
                  <a:pt x="3668793" y="364191"/>
                </a:lnTo>
                <a:lnTo>
                  <a:pt x="3667990" y="366581"/>
                </a:lnTo>
                <a:lnTo>
                  <a:pt x="3667187" y="368572"/>
                </a:lnTo>
                <a:lnTo>
                  <a:pt x="3665983" y="371359"/>
                </a:lnTo>
                <a:lnTo>
                  <a:pt x="3662773" y="376138"/>
                </a:lnTo>
                <a:lnTo>
                  <a:pt x="3659161" y="381315"/>
                </a:lnTo>
                <a:lnTo>
                  <a:pt x="3651134" y="391270"/>
                </a:lnTo>
                <a:lnTo>
                  <a:pt x="3647121" y="396049"/>
                </a:lnTo>
                <a:lnTo>
                  <a:pt x="3643509" y="401624"/>
                </a:lnTo>
                <a:lnTo>
                  <a:pt x="3643910" y="400429"/>
                </a:lnTo>
                <a:lnTo>
                  <a:pt x="3643910" y="399235"/>
                </a:lnTo>
                <a:lnTo>
                  <a:pt x="3643107" y="398438"/>
                </a:lnTo>
                <a:lnTo>
                  <a:pt x="3642706" y="397642"/>
                </a:lnTo>
                <a:lnTo>
                  <a:pt x="3641502" y="397244"/>
                </a:lnTo>
                <a:lnTo>
                  <a:pt x="3640298" y="396845"/>
                </a:lnTo>
                <a:lnTo>
                  <a:pt x="3637891" y="396845"/>
                </a:lnTo>
                <a:lnTo>
                  <a:pt x="3635081" y="397244"/>
                </a:lnTo>
                <a:lnTo>
                  <a:pt x="3633876" y="397642"/>
                </a:lnTo>
                <a:lnTo>
                  <a:pt x="3633074" y="398438"/>
                </a:lnTo>
                <a:lnTo>
                  <a:pt x="3632672" y="398837"/>
                </a:lnTo>
                <a:lnTo>
                  <a:pt x="3632672" y="399633"/>
                </a:lnTo>
                <a:lnTo>
                  <a:pt x="3633074" y="400828"/>
                </a:lnTo>
                <a:lnTo>
                  <a:pt x="3632271" y="400031"/>
                </a:lnTo>
                <a:lnTo>
                  <a:pt x="3630666" y="398040"/>
                </a:lnTo>
                <a:lnTo>
                  <a:pt x="3629462" y="395651"/>
                </a:lnTo>
                <a:lnTo>
                  <a:pt x="3627856" y="393261"/>
                </a:lnTo>
                <a:lnTo>
                  <a:pt x="3627054" y="390872"/>
                </a:lnTo>
                <a:lnTo>
                  <a:pt x="3626652" y="388483"/>
                </a:lnTo>
                <a:lnTo>
                  <a:pt x="3625850" y="382908"/>
                </a:lnTo>
                <a:lnTo>
                  <a:pt x="3626251" y="376934"/>
                </a:lnTo>
                <a:lnTo>
                  <a:pt x="3627054" y="370563"/>
                </a:lnTo>
                <a:lnTo>
                  <a:pt x="3628258" y="364590"/>
                </a:lnTo>
                <a:lnTo>
                  <a:pt x="3630666" y="358218"/>
                </a:lnTo>
                <a:lnTo>
                  <a:pt x="3632672" y="351847"/>
                </a:lnTo>
                <a:lnTo>
                  <a:pt x="3635081" y="345475"/>
                </a:lnTo>
                <a:lnTo>
                  <a:pt x="3640699" y="333528"/>
                </a:lnTo>
                <a:lnTo>
                  <a:pt x="3649930" y="314414"/>
                </a:lnTo>
                <a:lnTo>
                  <a:pt x="3657957" y="298087"/>
                </a:lnTo>
                <a:lnTo>
                  <a:pt x="3662371" y="289326"/>
                </a:lnTo>
                <a:lnTo>
                  <a:pt x="3664378" y="286140"/>
                </a:lnTo>
                <a:close/>
                <a:moveTo>
                  <a:pt x="2811463" y="260349"/>
                </a:moveTo>
                <a:lnTo>
                  <a:pt x="2813101" y="260349"/>
                </a:lnTo>
                <a:lnTo>
                  <a:pt x="2813921" y="260767"/>
                </a:lnTo>
                <a:lnTo>
                  <a:pt x="2814330" y="262020"/>
                </a:lnTo>
                <a:lnTo>
                  <a:pt x="2814330" y="263691"/>
                </a:lnTo>
                <a:lnTo>
                  <a:pt x="2817198" y="263691"/>
                </a:lnTo>
                <a:lnTo>
                  <a:pt x="2819247" y="263274"/>
                </a:lnTo>
                <a:lnTo>
                  <a:pt x="2820476" y="262020"/>
                </a:lnTo>
                <a:lnTo>
                  <a:pt x="2821295" y="260349"/>
                </a:lnTo>
                <a:lnTo>
                  <a:pt x="2822524" y="261185"/>
                </a:lnTo>
                <a:lnTo>
                  <a:pt x="2823343" y="262438"/>
                </a:lnTo>
                <a:lnTo>
                  <a:pt x="2823753" y="263691"/>
                </a:lnTo>
                <a:lnTo>
                  <a:pt x="2823343" y="264945"/>
                </a:lnTo>
                <a:lnTo>
                  <a:pt x="2822524" y="265780"/>
                </a:lnTo>
                <a:lnTo>
                  <a:pt x="2821295" y="266616"/>
                </a:lnTo>
                <a:lnTo>
                  <a:pt x="2819656" y="267033"/>
                </a:lnTo>
                <a:lnTo>
                  <a:pt x="2818018" y="267033"/>
                </a:lnTo>
                <a:lnTo>
                  <a:pt x="2818018" y="268287"/>
                </a:lnTo>
                <a:lnTo>
                  <a:pt x="2818837" y="269122"/>
                </a:lnTo>
                <a:lnTo>
                  <a:pt x="2819247" y="269540"/>
                </a:lnTo>
                <a:lnTo>
                  <a:pt x="2820066" y="269958"/>
                </a:lnTo>
                <a:lnTo>
                  <a:pt x="2824163" y="270793"/>
                </a:lnTo>
                <a:lnTo>
                  <a:pt x="2823343" y="272882"/>
                </a:lnTo>
                <a:lnTo>
                  <a:pt x="2822524" y="274553"/>
                </a:lnTo>
                <a:lnTo>
                  <a:pt x="2821705" y="275806"/>
                </a:lnTo>
                <a:lnTo>
                  <a:pt x="2820885" y="276224"/>
                </a:lnTo>
                <a:lnTo>
                  <a:pt x="2819656" y="276224"/>
                </a:lnTo>
                <a:lnTo>
                  <a:pt x="2818837" y="276224"/>
                </a:lnTo>
                <a:lnTo>
                  <a:pt x="2817609" y="275389"/>
                </a:lnTo>
                <a:lnTo>
                  <a:pt x="2816789" y="274553"/>
                </a:lnTo>
                <a:lnTo>
                  <a:pt x="2814330" y="271629"/>
                </a:lnTo>
                <a:lnTo>
                  <a:pt x="2812692" y="268287"/>
                </a:lnTo>
                <a:lnTo>
                  <a:pt x="2811872" y="264109"/>
                </a:lnTo>
                <a:close/>
                <a:moveTo>
                  <a:pt x="1437085" y="233350"/>
                </a:moveTo>
                <a:lnTo>
                  <a:pt x="1437878" y="234143"/>
                </a:lnTo>
                <a:lnTo>
                  <a:pt x="1439069" y="234540"/>
                </a:lnTo>
                <a:lnTo>
                  <a:pt x="1441053" y="236921"/>
                </a:lnTo>
                <a:lnTo>
                  <a:pt x="1442641" y="239303"/>
                </a:lnTo>
                <a:lnTo>
                  <a:pt x="1443435" y="240493"/>
                </a:lnTo>
                <a:lnTo>
                  <a:pt x="1443832" y="240096"/>
                </a:lnTo>
                <a:lnTo>
                  <a:pt x="1444625" y="239303"/>
                </a:lnTo>
                <a:lnTo>
                  <a:pt x="1445816" y="237318"/>
                </a:lnTo>
                <a:lnTo>
                  <a:pt x="1446610" y="234937"/>
                </a:lnTo>
                <a:lnTo>
                  <a:pt x="1446610" y="234143"/>
                </a:lnTo>
                <a:lnTo>
                  <a:pt x="1446213" y="233350"/>
                </a:lnTo>
                <a:lnTo>
                  <a:pt x="1447800" y="234540"/>
                </a:lnTo>
                <a:lnTo>
                  <a:pt x="1450578" y="236128"/>
                </a:lnTo>
                <a:lnTo>
                  <a:pt x="1456135" y="240493"/>
                </a:lnTo>
                <a:lnTo>
                  <a:pt x="1463279" y="246843"/>
                </a:lnTo>
                <a:lnTo>
                  <a:pt x="1470819" y="253987"/>
                </a:lnTo>
                <a:lnTo>
                  <a:pt x="1484313" y="266687"/>
                </a:lnTo>
                <a:lnTo>
                  <a:pt x="1490266" y="273831"/>
                </a:lnTo>
                <a:lnTo>
                  <a:pt x="1490663" y="275815"/>
                </a:lnTo>
                <a:lnTo>
                  <a:pt x="1491060" y="278196"/>
                </a:lnTo>
                <a:lnTo>
                  <a:pt x="1490266" y="282562"/>
                </a:lnTo>
                <a:lnTo>
                  <a:pt x="1489869" y="288118"/>
                </a:lnTo>
                <a:lnTo>
                  <a:pt x="1489869" y="290896"/>
                </a:lnTo>
                <a:lnTo>
                  <a:pt x="1490266" y="294071"/>
                </a:lnTo>
                <a:lnTo>
                  <a:pt x="1490663" y="296056"/>
                </a:lnTo>
                <a:lnTo>
                  <a:pt x="1491854" y="298040"/>
                </a:lnTo>
                <a:lnTo>
                  <a:pt x="1494235" y="302406"/>
                </a:lnTo>
                <a:lnTo>
                  <a:pt x="1500188" y="310343"/>
                </a:lnTo>
                <a:lnTo>
                  <a:pt x="1502569" y="315106"/>
                </a:lnTo>
                <a:lnTo>
                  <a:pt x="1503363" y="317487"/>
                </a:lnTo>
                <a:lnTo>
                  <a:pt x="1504157" y="320265"/>
                </a:lnTo>
                <a:lnTo>
                  <a:pt x="1504553" y="322646"/>
                </a:lnTo>
                <a:lnTo>
                  <a:pt x="1504553" y="325028"/>
                </a:lnTo>
                <a:lnTo>
                  <a:pt x="1503760" y="328203"/>
                </a:lnTo>
                <a:lnTo>
                  <a:pt x="1502966" y="330584"/>
                </a:lnTo>
                <a:lnTo>
                  <a:pt x="1504951" y="329393"/>
                </a:lnTo>
                <a:lnTo>
                  <a:pt x="1506935" y="328996"/>
                </a:lnTo>
                <a:lnTo>
                  <a:pt x="1508919" y="328599"/>
                </a:lnTo>
                <a:lnTo>
                  <a:pt x="1510110" y="328996"/>
                </a:lnTo>
                <a:lnTo>
                  <a:pt x="1510903" y="329393"/>
                </a:lnTo>
                <a:lnTo>
                  <a:pt x="1511300" y="330187"/>
                </a:lnTo>
                <a:lnTo>
                  <a:pt x="1511697" y="331378"/>
                </a:lnTo>
                <a:lnTo>
                  <a:pt x="1512094" y="332568"/>
                </a:lnTo>
                <a:lnTo>
                  <a:pt x="1511697" y="335346"/>
                </a:lnTo>
                <a:lnTo>
                  <a:pt x="1511300" y="338918"/>
                </a:lnTo>
                <a:lnTo>
                  <a:pt x="1510110" y="341696"/>
                </a:lnTo>
                <a:lnTo>
                  <a:pt x="1509316" y="344078"/>
                </a:lnTo>
                <a:lnTo>
                  <a:pt x="1514078" y="348840"/>
                </a:lnTo>
                <a:lnTo>
                  <a:pt x="1517253" y="351221"/>
                </a:lnTo>
                <a:lnTo>
                  <a:pt x="1519238" y="354396"/>
                </a:lnTo>
                <a:lnTo>
                  <a:pt x="1521222" y="357571"/>
                </a:lnTo>
                <a:lnTo>
                  <a:pt x="1522413" y="361143"/>
                </a:lnTo>
                <a:lnTo>
                  <a:pt x="1522413" y="363524"/>
                </a:lnTo>
                <a:lnTo>
                  <a:pt x="1522413" y="365906"/>
                </a:lnTo>
                <a:lnTo>
                  <a:pt x="1522413" y="368287"/>
                </a:lnTo>
                <a:lnTo>
                  <a:pt x="1521619" y="371065"/>
                </a:lnTo>
                <a:lnTo>
                  <a:pt x="1522810" y="369478"/>
                </a:lnTo>
                <a:lnTo>
                  <a:pt x="1523603" y="368684"/>
                </a:lnTo>
                <a:lnTo>
                  <a:pt x="1525191" y="366303"/>
                </a:lnTo>
                <a:lnTo>
                  <a:pt x="1526382" y="365112"/>
                </a:lnTo>
                <a:lnTo>
                  <a:pt x="1527572" y="364318"/>
                </a:lnTo>
                <a:lnTo>
                  <a:pt x="1529160" y="363921"/>
                </a:lnTo>
                <a:lnTo>
                  <a:pt x="1531144" y="364318"/>
                </a:lnTo>
                <a:lnTo>
                  <a:pt x="1530747" y="367493"/>
                </a:lnTo>
                <a:lnTo>
                  <a:pt x="1530747" y="369478"/>
                </a:lnTo>
                <a:lnTo>
                  <a:pt x="1531144" y="371065"/>
                </a:lnTo>
                <a:lnTo>
                  <a:pt x="1531938" y="371462"/>
                </a:lnTo>
                <a:lnTo>
                  <a:pt x="1532732" y="371462"/>
                </a:lnTo>
                <a:lnTo>
                  <a:pt x="1533129" y="371462"/>
                </a:lnTo>
                <a:lnTo>
                  <a:pt x="1534319" y="371065"/>
                </a:lnTo>
                <a:lnTo>
                  <a:pt x="1536701" y="371462"/>
                </a:lnTo>
                <a:lnTo>
                  <a:pt x="1538288" y="372256"/>
                </a:lnTo>
                <a:lnTo>
                  <a:pt x="1541066" y="374240"/>
                </a:lnTo>
                <a:lnTo>
                  <a:pt x="1543448" y="376224"/>
                </a:lnTo>
                <a:lnTo>
                  <a:pt x="1544638" y="379003"/>
                </a:lnTo>
                <a:lnTo>
                  <a:pt x="1545828" y="380987"/>
                </a:lnTo>
                <a:lnTo>
                  <a:pt x="1546623" y="382574"/>
                </a:lnTo>
                <a:lnTo>
                  <a:pt x="1548210" y="383765"/>
                </a:lnTo>
                <a:lnTo>
                  <a:pt x="1549003" y="384162"/>
                </a:lnTo>
                <a:lnTo>
                  <a:pt x="1549797" y="384162"/>
                </a:lnTo>
                <a:lnTo>
                  <a:pt x="1551782" y="384162"/>
                </a:lnTo>
                <a:lnTo>
                  <a:pt x="1553369" y="384956"/>
                </a:lnTo>
                <a:lnTo>
                  <a:pt x="1556941" y="388131"/>
                </a:lnTo>
                <a:lnTo>
                  <a:pt x="1561703" y="391703"/>
                </a:lnTo>
                <a:lnTo>
                  <a:pt x="1566069" y="396862"/>
                </a:lnTo>
                <a:lnTo>
                  <a:pt x="1574801" y="406784"/>
                </a:lnTo>
                <a:lnTo>
                  <a:pt x="1581151" y="414324"/>
                </a:lnTo>
                <a:lnTo>
                  <a:pt x="1587103" y="419881"/>
                </a:lnTo>
                <a:lnTo>
                  <a:pt x="1592660" y="425040"/>
                </a:lnTo>
                <a:lnTo>
                  <a:pt x="1599407" y="429406"/>
                </a:lnTo>
                <a:lnTo>
                  <a:pt x="1606154" y="434565"/>
                </a:lnTo>
                <a:lnTo>
                  <a:pt x="1619251" y="443693"/>
                </a:lnTo>
                <a:lnTo>
                  <a:pt x="1625600" y="448852"/>
                </a:lnTo>
                <a:lnTo>
                  <a:pt x="1631553" y="454409"/>
                </a:lnTo>
                <a:lnTo>
                  <a:pt x="1633935" y="457187"/>
                </a:lnTo>
                <a:lnTo>
                  <a:pt x="1636316" y="460362"/>
                </a:lnTo>
                <a:lnTo>
                  <a:pt x="1641475" y="467505"/>
                </a:lnTo>
                <a:lnTo>
                  <a:pt x="1649810" y="480205"/>
                </a:lnTo>
                <a:lnTo>
                  <a:pt x="1649016" y="479809"/>
                </a:lnTo>
                <a:lnTo>
                  <a:pt x="1648222" y="479015"/>
                </a:lnTo>
                <a:lnTo>
                  <a:pt x="1650604" y="484174"/>
                </a:lnTo>
                <a:lnTo>
                  <a:pt x="1653382" y="488143"/>
                </a:lnTo>
                <a:lnTo>
                  <a:pt x="1656557" y="492112"/>
                </a:lnTo>
                <a:lnTo>
                  <a:pt x="1659732" y="495684"/>
                </a:lnTo>
                <a:lnTo>
                  <a:pt x="1666478" y="503224"/>
                </a:lnTo>
                <a:lnTo>
                  <a:pt x="1669257" y="507193"/>
                </a:lnTo>
                <a:lnTo>
                  <a:pt x="1672432" y="511162"/>
                </a:lnTo>
                <a:lnTo>
                  <a:pt x="1672828" y="512352"/>
                </a:lnTo>
                <a:lnTo>
                  <a:pt x="1672035" y="512749"/>
                </a:lnTo>
                <a:lnTo>
                  <a:pt x="1671241" y="513543"/>
                </a:lnTo>
                <a:lnTo>
                  <a:pt x="1669653" y="513940"/>
                </a:lnTo>
                <a:lnTo>
                  <a:pt x="1667272" y="514337"/>
                </a:lnTo>
                <a:lnTo>
                  <a:pt x="1666082" y="514337"/>
                </a:lnTo>
                <a:lnTo>
                  <a:pt x="1666478" y="516321"/>
                </a:lnTo>
                <a:lnTo>
                  <a:pt x="1667272" y="518305"/>
                </a:lnTo>
                <a:lnTo>
                  <a:pt x="1670050" y="521480"/>
                </a:lnTo>
                <a:lnTo>
                  <a:pt x="1674416" y="525449"/>
                </a:lnTo>
                <a:lnTo>
                  <a:pt x="1678385" y="529418"/>
                </a:lnTo>
                <a:lnTo>
                  <a:pt x="1683147" y="534180"/>
                </a:lnTo>
                <a:lnTo>
                  <a:pt x="1687513" y="538943"/>
                </a:lnTo>
                <a:lnTo>
                  <a:pt x="1689894" y="542118"/>
                </a:lnTo>
                <a:lnTo>
                  <a:pt x="1691482" y="544896"/>
                </a:lnTo>
                <a:lnTo>
                  <a:pt x="1693069" y="547674"/>
                </a:lnTo>
                <a:lnTo>
                  <a:pt x="1694260" y="551643"/>
                </a:lnTo>
                <a:lnTo>
                  <a:pt x="1694260" y="553230"/>
                </a:lnTo>
                <a:lnTo>
                  <a:pt x="1694260" y="554421"/>
                </a:lnTo>
                <a:lnTo>
                  <a:pt x="1693466" y="555612"/>
                </a:lnTo>
                <a:lnTo>
                  <a:pt x="1692673" y="556802"/>
                </a:lnTo>
                <a:lnTo>
                  <a:pt x="1691482" y="559184"/>
                </a:lnTo>
                <a:lnTo>
                  <a:pt x="1691085" y="560374"/>
                </a:lnTo>
                <a:lnTo>
                  <a:pt x="1691085" y="561565"/>
                </a:lnTo>
                <a:lnTo>
                  <a:pt x="1693069" y="565137"/>
                </a:lnTo>
                <a:lnTo>
                  <a:pt x="1695451" y="569105"/>
                </a:lnTo>
                <a:lnTo>
                  <a:pt x="1698626" y="572677"/>
                </a:lnTo>
                <a:lnTo>
                  <a:pt x="1702198" y="576249"/>
                </a:lnTo>
                <a:lnTo>
                  <a:pt x="1709738" y="583393"/>
                </a:lnTo>
                <a:lnTo>
                  <a:pt x="1718072" y="590537"/>
                </a:lnTo>
                <a:lnTo>
                  <a:pt x="1721644" y="594505"/>
                </a:lnTo>
                <a:lnTo>
                  <a:pt x="1725216" y="598474"/>
                </a:lnTo>
                <a:lnTo>
                  <a:pt x="1727994" y="602840"/>
                </a:lnTo>
                <a:lnTo>
                  <a:pt x="1730376" y="607602"/>
                </a:lnTo>
                <a:lnTo>
                  <a:pt x="1732360" y="612762"/>
                </a:lnTo>
                <a:lnTo>
                  <a:pt x="1733154" y="618715"/>
                </a:lnTo>
                <a:lnTo>
                  <a:pt x="1733154" y="621493"/>
                </a:lnTo>
                <a:lnTo>
                  <a:pt x="1733154" y="624668"/>
                </a:lnTo>
                <a:lnTo>
                  <a:pt x="1732757" y="628240"/>
                </a:lnTo>
                <a:lnTo>
                  <a:pt x="1731963" y="631415"/>
                </a:lnTo>
                <a:lnTo>
                  <a:pt x="1729185" y="631415"/>
                </a:lnTo>
                <a:lnTo>
                  <a:pt x="1726804" y="631018"/>
                </a:lnTo>
                <a:lnTo>
                  <a:pt x="1725216" y="630224"/>
                </a:lnTo>
                <a:lnTo>
                  <a:pt x="1723629" y="629033"/>
                </a:lnTo>
                <a:lnTo>
                  <a:pt x="1720057" y="626652"/>
                </a:lnTo>
                <a:lnTo>
                  <a:pt x="1718469" y="625462"/>
                </a:lnTo>
                <a:lnTo>
                  <a:pt x="1716485" y="624668"/>
                </a:lnTo>
                <a:lnTo>
                  <a:pt x="1716485" y="627049"/>
                </a:lnTo>
                <a:lnTo>
                  <a:pt x="1717278" y="629033"/>
                </a:lnTo>
                <a:lnTo>
                  <a:pt x="1717675" y="630621"/>
                </a:lnTo>
                <a:lnTo>
                  <a:pt x="1718866" y="632208"/>
                </a:lnTo>
                <a:lnTo>
                  <a:pt x="1720850" y="634987"/>
                </a:lnTo>
                <a:lnTo>
                  <a:pt x="1724025" y="636971"/>
                </a:lnTo>
                <a:lnTo>
                  <a:pt x="1729582" y="640146"/>
                </a:lnTo>
                <a:lnTo>
                  <a:pt x="1732757" y="642130"/>
                </a:lnTo>
                <a:lnTo>
                  <a:pt x="1735138" y="644908"/>
                </a:lnTo>
                <a:lnTo>
                  <a:pt x="1733154" y="645702"/>
                </a:lnTo>
                <a:lnTo>
                  <a:pt x="1731566" y="646099"/>
                </a:lnTo>
                <a:lnTo>
                  <a:pt x="1729185" y="646099"/>
                </a:lnTo>
                <a:lnTo>
                  <a:pt x="1727597" y="645702"/>
                </a:lnTo>
                <a:lnTo>
                  <a:pt x="1726010" y="644908"/>
                </a:lnTo>
                <a:lnTo>
                  <a:pt x="1724422" y="644115"/>
                </a:lnTo>
                <a:lnTo>
                  <a:pt x="1721247" y="640940"/>
                </a:lnTo>
                <a:lnTo>
                  <a:pt x="1718866" y="637368"/>
                </a:lnTo>
                <a:lnTo>
                  <a:pt x="1716882" y="632208"/>
                </a:lnTo>
                <a:lnTo>
                  <a:pt x="1714897" y="627446"/>
                </a:lnTo>
                <a:lnTo>
                  <a:pt x="1712913" y="621493"/>
                </a:lnTo>
                <a:lnTo>
                  <a:pt x="1712119" y="618715"/>
                </a:lnTo>
                <a:lnTo>
                  <a:pt x="1710928" y="615937"/>
                </a:lnTo>
                <a:lnTo>
                  <a:pt x="1709341" y="613555"/>
                </a:lnTo>
                <a:lnTo>
                  <a:pt x="1707753" y="611174"/>
                </a:lnTo>
                <a:lnTo>
                  <a:pt x="1703785" y="606412"/>
                </a:lnTo>
                <a:lnTo>
                  <a:pt x="1700610" y="602443"/>
                </a:lnTo>
                <a:lnTo>
                  <a:pt x="1697435" y="598077"/>
                </a:lnTo>
                <a:lnTo>
                  <a:pt x="1696244" y="596093"/>
                </a:lnTo>
                <a:lnTo>
                  <a:pt x="1695451" y="594109"/>
                </a:lnTo>
                <a:lnTo>
                  <a:pt x="1695054" y="592124"/>
                </a:lnTo>
                <a:lnTo>
                  <a:pt x="1695054" y="589743"/>
                </a:lnTo>
                <a:lnTo>
                  <a:pt x="1695848" y="587362"/>
                </a:lnTo>
                <a:lnTo>
                  <a:pt x="1697435" y="584980"/>
                </a:lnTo>
                <a:lnTo>
                  <a:pt x="1694260" y="586568"/>
                </a:lnTo>
                <a:lnTo>
                  <a:pt x="1691879" y="586965"/>
                </a:lnTo>
                <a:lnTo>
                  <a:pt x="1689894" y="586568"/>
                </a:lnTo>
                <a:lnTo>
                  <a:pt x="1688307" y="585774"/>
                </a:lnTo>
                <a:lnTo>
                  <a:pt x="1684735" y="583393"/>
                </a:lnTo>
                <a:lnTo>
                  <a:pt x="1683147" y="581805"/>
                </a:lnTo>
                <a:lnTo>
                  <a:pt x="1681957" y="581409"/>
                </a:lnTo>
                <a:lnTo>
                  <a:pt x="1679972" y="581012"/>
                </a:lnTo>
                <a:lnTo>
                  <a:pt x="1677988" y="580218"/>
                </a:lnTo>
                <a:lnTo>
                  <a:pt x="1675607" y="578630"/>
                </a:lnTo>
                <a:lnTo>
                  <a:pt x="1673225" y="576646"/>
                </a:lnTo>
                <a:lnTo>
                  <a:pt x="1671638" y="573471"/>
                </a:lnTo>
                <a:lnTo>
                  <a:pt x="1668860" y="568709"/>
                </a:lnTo>
                <a:lnTo>
                  <a:pt x="1667670" y="566327"/>
                </a:lnTo>
                <a:lnTo>
                  <a:pt x="1666082" y="564740"/>
                </a:lnTo>
                <a:lnTo>
                  <a:pt x="1665288" y="564343"/>
                </a:lnTo>
                <a:lnTo>
                  <a:pt x="1664098" y="564343"/>
                </a:lnTo>
                <a:lnTo>
                  <a:pt x="1661319" y="564740"/>
                </a:lnTo>
                <a:lnTo>
                  <a:pt x="1658541" y="565137"/>
                </a:lnTo>
                <a:lnTo>
                  <a:pt x="1657351" y="565137"/>
                </a:lnTo>
                <a:lnTo>
                  <a:pt x="1656557" y="564740"/>
                </a:lnTo>
                <a:lnTo>
                  <a:pt x="1656160" y="563946"/>
                </a:lnTo>
                <a:lnTo>
                  <a:pt x="1655763" y="562755"/>
                </a:lnTo>
                <a:lnTo>
                  <a:pt x="1654969" y="559977"/>
                </a:lnTo>
                <a:lnTo>
                  <a:pt x="1654573" y="556802"/>
                </a:lnTo>
                <a:lnTo>
                  <a:pt x="1654176" y="555612"/>
                </a:lnTo>
                <a:lnTo>
                  <a:pt x="1653382" y="554818"/>
                </a:lnTo>
                <a:lnTo>
                  <a:pt x="1651794" y="553230"/>
                </a:lnTo>
                <a:lnTo>
                  <a:pt x="1649810" y="552437"/>
                </a:lnTo>
                <a:lnTo>
                  <a:pt x="1645841" y="551246"/>
                </a:lnTo>
                <a:lnTo>
                  <a:pt x="1641078" y="550055"/>
                </a:lnTo>
                <a:lnTo>
                  <a:pt x="1639491" y="548865"/>
                </a:lnTo>
                <a:lnTo>
                  <a:pt x="1637903" y="547674"/>
                </a:lnTo>
                <a:lnTo>
                  <a:pt x="1635522" y="545690"/>
                </a:lnTo>
                <a:lnTo>
                  <a:pt x="1633935" y="543309"/>
                </a:lnTo>
                <a:lnTo>
                  <a:pt x="1631157" y="537355"/>
                </a:lnTo>
                <a:lnTo>
                  <a:pt x="1628378" y="531799"/>
                </a:lnTo>
                <a:lnTo>
                  <a:pt x="1626791" y="529815"/>
                </a:lnTo>
                <a:lnTo>
                  <a:pt x="1625203" y="527830"/>
                </a:lnTo>
                <a:lnTo>
                  <a:pt x="1623219" y="526640"/>
                </a:lnTo>
                <a:lnTo>
                  <a:pt x="1621632" y="525449"/>
                </a:lnTo>
                <a:lnTo>
                  <a:pt x="1618854" y="524655"/>
                </a:lnTo>
                <a:lnTo>
                  <a:pt x="1617266" y="523862"/>
                </a:lnTo>
                <a:lnTo>
                  <a:pt x="1616076" y="522274"/>
                </a:lnTo>
                <a:lnTo>
                  <a:pt x="1614488" y="520687"/>
                </a:lnTo>
                <a:lnTo>
                  <a:pt x="1612901" y="517909"/>
                </a:lnTo>
                <a:lnTo>
                  <a:pt x="1609726" y="513543"/>
                </a:lnTo>
                <a:lnTo>
                  <a:pt x="1606550" y="509574"/>
                </a:lnTo>
                <a:lnTo>
                  <a:pt x="1599803" y="501637"/>
                </a:lnTo>
                <a:lnTo>
                  <a:pt x="1591866" y="493699"/>
                </a:lnTo>
                <a:lnTo>
                  <a:pt x="1588294" y="488937"/>
                </a:lnTo>
                <a:lnTo>
                  <a:pt x="1584325" y="484571"/>
                </a:lnTo>
                <a:lnTo>
                  <a:pt x="1581548" y="480602"/>
                </a:lnTo>
                <a:lnTo>
                  <a:pt x="1577976" y="477427"/>
                </a:lnTo>
                <a:lnTo>
                  <a:pt x="1570832" y="471077"/>
                </a:lnTo>
                <a:lnTo>
                  <a:pt x="1564085" y="465918"/>
                </a:lnTo>
                <a:lnTo>
                  <a:pt x="1561307" y="463140"/>
                </a:lnTo>
                <a:lnTo>
                  <a:pt x="1559322" y="461155"/>
                </a:lnTo>
                <a:lnTo>
                  <a:pt x="1558528" y="459965"/>
                </a:lnTo>
                <a:lnTo>
                  <a:pt x="1558528" y="458377"/>
                </a:lnTo>
                <a:lnTo>
                  <a:pt x="1558925" y="454409"/>
                </a:lnTo>
                <a:lnTo>
                  <a:pt x="1559322" y="450837"/>
                </a:lnTo>
                <a:lnTo>
                  <a:pt x="1559322" y="449249"/>
                </a:lnTo>
                <a:lnTo>
                  <a:pt x="1559322" y="447662"/>
                </a:lnTo>
                <a:lnTo>
                  <a:pt x="1557338" y="443693"/>
                </a:lnTo>
                <a:lnTo>
                  <a:pt x="1554957" y="439724"/>
                </a:lnTo>
                <a:lnTo>
                  <a:pt x="1548210" y="431390"/>
                </a:lnTo>
                <a:lnTo>
                  <a:pt x="1541066" y="421865"/>
                </a:lnTo>
                <a:lnTo>
                  <a:pt x="1537494" y="416309"/>
                </a:lnTo>
                <a:lnTo>
                  <a:pt x="1534319" y="410752"/>
                </a:lnTo>
                <a:lnTo>
                  <a:pt x="1531144" y="406387"/>
                </a:lnTo>
                <a:lnTo>
                  <a:pt x="1527969" y="401228"/>
                </a:lnTo>
                <a:lnTo>
                  <a:pt x="1520032" y="391703"/>
                </a:lnTo>
                <a:lnTo>
                  <a:pt x="1513285" y="383765"/>
                </a:lnTo>
                <a:lnTo>
                  <a:pt x="1510903" y="380193"/>
                </a:lnTo>
                <a:lnTo>
                  <a:pt x="1509316" y="377415"/>
                </a:lnTo>
                <a:lnTo>
                  <a:pt x="1508919" y="376224"/>
                </a:lnTo>
                <a:lnTo>
                  <a:pt x="1508919" y="374240"/>
                </a:lnTo>
                <a:lnTo>
                  <a:pt x="1509316" y="370668"/>
                </a:lnTo>
                <a:lnTo>
                  <a:pt x="1509713" y="367096"/>
                </a:lnTo>
                <a:lnTo>
                  <a:pt x="1509713" y="365509"/>
                </a:lnTo>
                <a:lnTo>
                  <a:pt x="1509316" y="364318"/>
                </a:lnTo>
                <a:lnTo>
                  <a:pt x="1508125" y="363128"/>
                </a:lnTo>
                <a:lnTo>
                  <a:pt x="1506935" y="362731"/>
                </a:lnTo>
                <a:lnTo>
                  <a:pt x="1505744" y="362334"/>
                </a:lnTo>
                <a:lnTo>
                  <a:pt x="1504553" y="362334"/>
                </a:lnTo>
                <a:lnTo>
                  <a:pt x="1502173" y="362334"/>
                </a:lnTo>
                <a:lnTo>
                  <a:pt x="1500982" y="361937"/>
                </a:lnTo>
                <a:lnTo>
                  <a:pt x="1499394" y="360746"/>
                </a:lnTo>
                <a:lnTo>
                  <a:pt x="1497807" y="358365"/>
                </a:lnTo>
                <a:lnTo>
                  <a:pt x="1495822" y="355190"/>
                </a:lnTo>
                <a:lnTo>
                  <a:pt x="1491854" y="348046"/>
                </a:lnTo>
                <a:lnTo>
                  <a:pt x="1489075" y="344078"/>
                </a:lnTo>
                <a:lnTo>
                  <a:pt x="1486297" y="341299"/>
                </a:lnTo>
                <a:lnTo>
                  <a:pt x="1484313" y="340109"/>
                </a:lnTo>
                <a:lnTo>
                  <a:pt x="1481932" y="338918"/>
                </a:lnTo>
                <a:lnTo>
                  <a:pt x="1479947" y="338124"/>
                </a:lnTo>
                <a:lnTo>
                  <a:pt x="1477963" y="337331"/>
                </a:lnTo>
                <a:lnTo>
                  <a:pt x="1477169" y="337728"/>
                </a:lnTo>
                <a:lnTo>
                  <a:pt x="1475978" y="338124"/>
                </a:lnTo>
                <a:lnTo>
                  <a:pt x="1473597" y="339712"/>
                </a:lnTo>
                <a:lnTo>
                  <a:pt x="1472407" y="340506"/>
                </a:lnTo>
                <a:lnTo>
                  <a:pt x="1470819" y="340903"/>
                </a:lnTo>
                <a:lnTo>
                  <a:pt x="1469628" y="341299"/>
                </a:lnTo>
                <a:lnTo>
                  <a:pt x="1468438" y="340506"/>
                </a:lnTo>
                <a:lnTo>
                  <a:pt x="1464866" y="338521"/>
                </a:lnTo>
                <a:lnTo>
                  <a:pt x="1462088" y="335743"/>
                </a:lnTo>
                <a:lnTo>
                  <a:pt x="1459310" y="333362"/>
                </a:lnTo>
                <a:lnTo>
                  <a:pt x="1456135" y="330187"/>
                </a:lnTo>
                <a:lnTo>
                  <a:pt x="1450975" y="323440"/>
                </a:lnTo>
                <a:lnTo>
                  <a:pt x="1446213" y="316296"/>
                </a:lnTo>
                <a:lnTo>
                  <a:pt x="1446610" y="313518"/>
                </a:lnTo>
                <a:lnTo>
                  <a:pt x="1446610" y="311137"/>
                </a:lnTo>
                <a:lnTo>
                  <a:pt x="1446213" y="308359"/>
                </a:lnTo>
                <a:lnTo>
                  <a:pt x="1445022" y="306374"/>
                </a:lnTo>
                <a:lnTo>
                  <a:pt x="1443832" y="304390"/>
                </a:lnTo>
                <a:lnTo>
                  <a:pt x="1442244" y="302406"/>
                </a:lnTo>
                <a:lnTo>
                  <a:pt x="1438275" y="298834"/>
                </a:lnTo>
                <a:lnTo>
                  <a:pt x="1429941" y="292484"/>
                </a:lnTo>
                <a:lnTo>
                  <a:pt x="1426369" y="290103"/>
                </a:lnTo>
                <a:lnTo>
                  <a:pt x="1425179" y="288515"/>
                </a:lnTo>
                <a:lnTo>
                  <a:pt x="1424385" y="287324"/>
                </a:lnTo>
                <a:lnTo>
                  <a:pt x="1420813" y="278990"/>
                </a:lnTo>
                <a:lnTo>
                  <a:pt x="1418829" y="271449"/>
                </a:lnTo>
                <a:lnTo>
                  <a:pt x="1417638" y="264306"/>
                </a:lnTo>
                <a:lnTo>
                  <a:pt x="1417638" y="261131"/>
                </a:lnTo>
                <a:lnTo>
                  <a:pt x="1417638" y="257559"/>
                </a:lnTo>
                <a:lnTo>
                  <a:pt x="1418035" y="254781"/>
                </a:lnTo>
                <a:lnTo>
                  <a:pt x="1418829" y="252399"/>
                </a:lnTo>
                <a:lnTo>
                  <a:pt x="1419623" y="249621"/>
                </a:lnTo>
                <a:lnTo>
                  <a:pt x="1420416" y="247240"/>
                </a:lnTo>
                <a:lnTo>
                  <a:pt x="1422004" y="245256"/>
                </a:lnTo>
                <a:lnTo>
                  <a:pt x="1423988" y="243668"/>
                </a:lnTo>
                <a:lnTo>
                  <a:pt x="1425576" y="241684"/>
                </a:lnTo>
                <a:lnTo>
                  <a:pt x="1427560" y="240493"/>
                </a:lnTo>
                <a:lnTo>
                  <a:pt x="1428751" y="239699"/>
                </a:lnTo>
                <a:lnTo>
                  <a:pt x="1429941" y="240096"/>
                </a:lnTo>
                <a:lnTo>
                  <a:pt x="1430735" y="240493"/>
                </a:lnTo>
                <a:lnTo>
                  <a:pt x="1432323" y="241287"/>
                </a:lnTo>
                <a:lnTo>
                  <a:pt x="1433513" y="243271"/>
                </a:lnTo>
                <a:lnTo>
                  <a:pt x="1433910" y="244065"/>
                </a:lnTo>
                <a:lnTo>
                  <a:pt x="1434703" y="243271"/>
                </a:lnTo>
                <a:lnTo>
                  <a:pt x="1435497" y="241684"/>
                </a:lnTo>
                <a:lnTo>
                  <a:pt x="1436291" y="238509"/>
                </a:lnTo>
                <a:lnTo>
                  <a:pt x="1436291" y="235334"/>
                </a:lnTo>
                <a:lnTo>
                  <a:pt x="1436688" y="234540"/>
                </a:lnTo>
                <a:close/>
                <a:moveTo>
                  <a:pt x="3932081" y="200013"/>
                </a:moveTo>
                <a:lnTo>
                  <a:pt x="3936050" y="200410"/>
                </a:lnTo>
                <a:lnTo>
                  <a:pt x="3937638" y="200807"/>
                </a:lnTo>
                <a:lnTo>
                  <a:pt x="3938828" y="201600"/>
                </a:lnTo>
                <a:lnTo>
                  <a:pt x="3939622" y="202394"/>
                </a:lnTo>
                <a:lnTo>
                  <a:pt x="3940019" y="203188"/>
                </a:lnTo>
                <a:lnTo>
                  <a:pt x="3940813" y="205570"/>
                </a:lnTo>
                <a:lnTo>
                  <a:pt x="3941607" y="208746"/>
                </a:lnTo>
                <a:lnTo>
                  <a:pt x="3942797" y="212715"/>
                </a:lnTo>
                <a:lnTo>
                  <a:pt x="3944782" y="217875"/>
                </a:lnTo>
                <a:lnTo>
                  <a:pt x="3947957" y="223036"/>
                </a:lnTo>
                <a:lnTo>
                  <a:pt x="3950735" y="227005"/>
                </a:lnTo>
                <a:lnTo>
                  <a:pt x="3953514" y="230578"/>
                </a:lnTo>
                <a:lnTo>
                  <a:pt x="3960658" y="237326"/>
                </a:lnTo>
                <a:lnTo>
                  <a:pt x="3966611" y="242883"/>
                </a:lnTo>
                <a:lnTo>
                  <a:pt x="3968596" y="244868"/>
                </a:lnTo>
                <a:lnTo>
                  <a:pt x="3969786" y="246853"/>
                </a:lnTo>
                <a:lnTo>
                  <a:pt x="3971374" y="251616"/>
                </a:lnTo>
                <a:lnTo>
                  <a:pt x="3972168" y="256776"/>
                </a:lnTo>
                <a:lnTo>
                  <a:pt x="3972168" y="262334"/>
                </a:lnTo>
                <a:lnTo>
                  <a:pt x="3972168" y="268288"/>
                </a:lnTo>
                <a:lnTo>
                  <a:pt x="3972168" y="279402"/>
                </a:lnTo>
                <a:lnTo>
                  <a:pt x="3972168" y="284960"/>
                </a:lnTo>
                <a:lnTo>
                  <a:pt x="3973358" y="290120"/>
                </a:lnTo>
                <a:lnTo>
                  <a:pt x="3974152" y="292899"/>
                </a:lnTo>
                <a:lnTo>
                  <a:pt x="3975343" y="295677"/>
                </a:lnTo>
                <a:lnTo>
                  <a:pt x="3978915" y="300441"/>
                </a:lnTo>
                <a:lnTo>
                  <a:pt x="3982884" y="305204"/>
                </a:lnTo>
                <a:lnTo>
                  <a:pt x="3984472" y="307586"/>
                </a:lnTo>
                <a:lnTo>
                  <a:pt x="3985662" y="309967"/>
                </a:lnTo>
                <a:lnTo>
                  <a:pt x="3986853" y="315922"/>
                </a:lnTo>
                <a:lnTo>
                  <a:pt x="3988441" y="321479"/>
                </a:lnTo>
                <a:lnTo>
                  <a:pt x="3988838" y="326639"/>
                </a:lnTo>
                <a:lnTo>
                  <a:pt x="3989234" y="332196"/>
                </a:lnTo>
                <a:lnTo>
                  <a:pt x="3988838" y="342517"/>
                </a:lnTo>
                <a:lnTo>
                  <a:pt x="3987647" y="353235"/>
                </a:lnTo>
                <a:lnTo>
                  <a:pt x="3985662" y="372685"/>
                </a:lnTo>
                <a:lnTo>
                  <a:pt x="3984869" y="381815"/>
                </a:lnTo>
                <a:lnTo>
                  <a:pt x="3985265" y="386181"/>
                </a:lnTo>
                <a:lnTo>
                  <a:pt x="3985662" y="390548"/>
                </a:lnTo>
                <a:lnTo>
                  <a:pt x="3986059" y="393326"/>
                </a:lnTo>
                <a:lnTo>
                  <a:pt x="3987647" y="396899"/>
                </a:lnTo>
                <a:lnTo>
                  <a:pt x="3991219" y="402853"/>
                </a:lnTo>
                <a:lnTo>
                  <a:pt x="3995188" y="409998"/>
                </a:lnTo>
                <a:lnTo>
                  <a:pt x="3997172" y="413968"/>
                </a:lnTo>
                <a:lnTo>
                  <a:pt x="3998363" y="417143"/>
                </a:lnTo>
                <a:lnTo>
                  <a:pt x="3998760" y="420319"/>
                </a:lnTo>
                <a:lnTo>
                  <a:pt x="3999157" y="423891"/>
                </a:lnTo>
                <a:lnTo>
                  <a:pt x="3998760" y="429846"/>
                </a:lnTo>
                <a:lnTo>
                  <a:pt x="3998760" y="432624"/>
                </a:lnTo>
                <a:lnTo>
                  <a:pt x="3999157" y="435403"/>
                </a:lnTo>
                <a:lnTo>
                  <a:pt x="3999951" y="438182"/>
                </a:lnTo>
                <a:lnTo>
                  <a:pt x="4001141" y="440563"/>
                </a:lnTo>
                <a:lnTo>
                  <a:pt x="4003920" y="443739"/>
                </a:lnTo>
                <a:lnTo>
                  <a:pt x="4007492" y="446120"/>
                </a:lnTo>
                <a:lnTo>
                  <a:pt x="4010270" y="448502"/>
                </a:lnTo>
                <a:lnTo>
                  <a:pt x="4013445" y="450090"/>
                </a:lnTo>
                <a:lnTo>
                  <a:pt x="4019796" y="452869"/>
                </a:lnTo>
                <a:lnTo>
                  <a:pt x="4023368" y="455250"/>
                </a:lnTo>
                <a:lnTo>
                  <a:pt x="4026543" y="457632"/>
                </a:lnTo>
                <a:lnTo>
                  <a:pt x="4030512" y="461205"/>
                </a:lnTo>
                <a:lnTo>
                  <a:pt x="4034878" y="465571"/>
                </a:lnTo>
                <a:lnTo>
                  <a:pt x="4038450" y="469540"/>
                </a:lnTo>
                <a:lnTo>
                  <a:pt x="4042022" y="473907"/>
                </a:lnTo>
                <a:lnTo>
                  <a:pt x="4044800" y="478273"/>
                </a:lnTo>
                <a:lnTo>
                  <a:pt x="4047182" y="483037"/>
                </a:lnTo>
                <a:lnTo>
                  <a:pt x="4049960" y="487800"/>
                </a:lnTo>
                <a:lnTo>
                  <a:pt x="4051945" y="492960"/>
                </a:lnTo>
                <a:lnTo>
                  <a:pt x="4055914" y="503281"/>
                </a:lnTo>
                <a:lnTo>
                  <a:pt x="4059089" y="513999"/>
                </a:lnTo>
                <a:lnTo>
                  <a:pt x="4061470" y="525907"/>
                </a:lnTo>
                <a:lnTo>
                  <a:pt x="4063852" y="537418"/>
                </a:lnTo>
                <a:lnTo>
                  <a:pt x="4067424" y="538212"/>
                </a:lnTo>
                <a:lnTo>
                  <a:pt x="4070599" y="538609"/>
                </a:lnTo>
                <a:lnTo>
                  <a:pt x="4074171" y="538212"/>
                </a:lnTo>
                <a:lnTo>
                  <a:pt x="4076949" y="537815"/>
                </a:lnTo>
                <a:lnTo>
                  <a:pt x="4080124" y="537021"/>
                </a:lnTo>
                <a:lnTo>
                  <a:pt x="4083300" y="535831"/>
                </a:lnTo>
                <a:lnTo>
                  <a:pt x="4089253" y="533449"/>
                </a:lnTo>
                <a:lnTo>
                  <a:pt x="4101160" y="527495"/>
                </a:lnTo>
                <a:lnTo>
                  <a:pt x="4105923" y="525510"/>
                </a:lnTo>
                <a:lnTo>
                  <a:pt x="4108701" y="524716"/>
                </a:lnTo>
                <a:lnTo>
                  <a:pt x="4111083" y="524319"/>
                </a:lnTo>
                <a:lnTo>
                  <a:pt x="4114258" y="524319"/>
                </a:lnTo>
                <a:lnTo>
                  <a:pt x="4117830" y="524319"/>
                </a:lnTo>
                <a:lnTo>
                  <a:pt x="4124180" y="524716"/>
                </a:lnTo>
                <a:lnTo>
                  <a:pt x="4130134" y="526304"/>
                </a:lnTo>
                <a:lnTo>
                  <a:pt x="4136087" y="527892"/>
                </a:lnTo>
                <a:lnTo>
                  <a:pt x="4147200" y="531464"/>
                </a:lnTo>
                <a:lnTo>
                  <a:pt x="4152757" y="533449"/>
                </a:lnTo>
                <a:lnTo>
                  <a:pt x="4157917" y="534243"/>
                </a:lnTo>
                <a:lnTo>
                  <a:pt x="4160298" y="534243"/>
                </a:lnTo>
                <a:lnTo>
                  <a:pt x="4162283" y="533846"/>
                </a:lnTo>
                <a:lnTo>
                  <a:pt x="4166252" y="532258"/>
                </a:lnTo>
                <a:lnTo>
                  <a:pt x="4171014" y="529480"/>
                </a:lnTo>
                <a:lnTo>
                  <a:pt x="4175380" y="527892"/>
                </a:lnTo>
                <a:lnTo>
                  <a:pt x="4177762" y="527098"/>
                </a:lnTo>
                <a:lnTo>
                  <a:pt x="4179746" y="527098"/>
                </a:lnTo>
                <a:lnTo>
                  <a:pt x="4181334" y="527495"/>
                </a:lnTo>
                <a:lnTo>
                  <a:pt x="4182921" y="528686"/>
                </a:lnTo>
                <a:lnTo>
                  <a:pt x="4184112" y="530273"/>
                </a:lnTo>
                <a:lnTo>
                  <a:pt x="4185700" y="533052"/>
                </a:lnTo>
                <a:lnTo>
                  <a:pt x="4186096" y="536228"/>
                </a:lnTo>
                <a:lnTo>
                  <a:pt x="4186493" y="540991"/>
                </a:lnTo>
                <a:lnTo>
                  <a:pt x="4181731" y="541785"/>
                </a:lnTo>
                <a:lnTo>
                  <a:pt x="4177762" y="542579"/>
                </a:lnTo>
                <a:lnTo>
                  <a:pt x="4173396" y="543770"/>
                </a:lnTo>
                <a:lnTo>
                  <a:pt x="4169824" y="544960"/>
                </a:lnTo>
                <a:lnTo>
                  <a:pt x="4162283" y="547739"/>
                </a:lnTo>
                <a:lnTo>
                  <a:pt x="4155138" y="551312"/>
                </a:lnTo>
                <a:lnTo>
                  <a:pt x="4156726" y="552899"/>
                </a:lnTo>
                <a:lnTo>
                  <a:pt x="4157917" y="554487"/>
                </a:lnTo>
                <a:lnTo>
                  <a:pt x="4158710" y="556075"/>
                </a:lnTo>
                <a:lnTo>
                  <a:pt x="4159504" y="558060"/>
                </a:lnTo>
                <a:lnTo>
                  <a:pt x="4159504" y="559251"/>
                </a:lnTo>
                <a:lnTo>
                  <a:pt x="4158710" y="560838"/>
                </a:lnTo>
                <a:lnTo>
                  <a:pt x="4157917" y="563617"/>
                </a:lnTo>
                <a:lnTo>
                  <a:pt x="4156726" y="566793"/>
                </a:lnTo>
                <a:lnTo>
                  <a:pt x="4156329" y="569968"/>
                </a:lnTo>
                <a:lnTo>
                  <a:pt x="4156329" y="571556"/>
                </a:lnTo>
                <a:lnTo>
                  <a:pt x="4156329" y="573541"/>
                </a:lnTo>
                <a:lnTo>
                  <a:pt x="4157123" y="575922"/>
                </a:lnTo>
                <a:lnTo>
                  <a:pt x="4157917" y="577907"/>
                </a:lnTo>
                <a:lnTo>
                  <a:pt x="4161489" y="575922"/>
                </a:lnTo>
                <a:lnTo>
                  <a:pt x="4163473" y="573541"/>
                </a:lnTo>
                <a:lnTo>
                  <a:pt x="4165061" y="571159"/>
                </a:lnTo>
                <a:lnTo>
                  <a:pt x="4166252" y="568380"/>
                </a:lnTo>
                <a:lnTo>
                  <a:pt x="4166648" y="564808"/>
                </a:lnTo>
                <a:lnTo>
                  <a:pt x="4166252" y="561632"/>
                </a:lnTo>
                <a:lnTo>
                  <a:pt x="4165458" y="558060"/>
                </a:lnTo>
                <a:lnTo>
                  <a:pt x="4164267" y="554487"/>
                </a:lnTo>
                <a:lnTo>
                  <a:pt x="4166252" y="554090"/>
                </a:lnTo>
                <a:lnTo>
                  <a:pt x="4168236" y="554090"/>
                </a:lnTo>
                <a:lnTo>
                  <a:pt x="4169030" y="554487"/>
                </a:lnTo>
                <a:lnTo>
                  <a:pt x="4169824" y="555281"/>
                </a:lnTo>
                <a:lnTo>
                  <a:pt x="4170617" y="556075"/>
                </a:lnTo>
                <a:lnTo>
                  <a:pt x="4171014" y="557663"/>
                </a:lnTo>
                <a:lnTo>
                  <a:pt x="4171411" y="560441"/>
                </a:lnTo>
                <a:lnTo>
                  <a:pt x="4171808" y="563220"/>
                </a:lnTo>
                <a:lnTo>
                  <a:pt x="4172602" y="565999"/>
                </a:lnTo>
                <a:lnTo>
                  <a:pt x="4172999" y="567190"/>
                </a:lnTo>
                <a:lnTo>
                  <a:pt x="4174190" y="567587"/>
                </a:lnTo>
                <a:lnTo>
                  <a:pt x="4175380" y="567983"/>
                </a:lnTo>
                <a:lnTo>
                  <a:pt x="4177365" y="567983"/>
                </a:lnTo>
                <a:lnTo>
                  <a:pt x="4185700" y="564014"/>
                </a:lnTo>
                <a:lnTo>
                  <a:pt x="4193638" y="560045"/>
                </a:lnTo>
                <a:lnTo>
                  <a:pt x="4200782" y="555678"/>
                </a:lnTo>
                <a:lnTo>
                  <a:pt x="4208323" y="551312"/>
                </a:lnTo>
                <a:lnTo>
                  <a:pt x="4209910" y="552899"/>
                </a:lnTo>
                <a:lnTo>
                  <a:pt x="4211498" y="554487"/>
                </a:lnTo>
                <a:lnTo>
                  <a:pt x="4213086" y="555281"/>
                </a:lnTo>
                <a:lnTo>
                  <a:pt x="4214673" y="555678"/>
                </a:lnTo>
                <a:lnTo>
                  <a:pt x="4216261" y="556075"/>
                </a:lnTo>
                <a:lnTo>
                  <a:pt x="4217848" y="555678"/>
                </a:lnTo>
                <a:lnTo>
                  <a:pt x="4220230" y="555281"/>
                </a:lnTo>
                <a:lnTo>
                  <a:pt x="4221817" y="554487"/>
                </a:lnTo>
                <a:lnTo>
                  <a:pt x="4225389" y="552503"/>
                </a:lnTo>
                <a:lnTo>
                  <a:pt x="4228961" y="549724"/>
                </a:lnTo>
                <a:lnTo>
                  <a:pt x="4236503" y="542579"/>
                </a:lnTo>
                <a:lnTo>
                  <a:pt x="4240075" y="539006"/>
                </a:lnTo>
                <a:lnTo>
                  <a:pt x="4243647" y="536625"/>
                </a:lnTo>
                <a:lnTo>
                  <a:pt x="4247219" y="534640"/>
                </a:lnTo>
                <a:lnTo>
                  <a:pt x="4248806" y="534243"/>
                </a:lnTo>
                <a:lnTo>
                  <a:pt x="4250394" y="533846"/>
                </a:lnTo>
                <a:lnTo>
                  <a:pt x="4251982" y="534243"/>
                </a:lnTo>
                <a:lnTo>
                  <a:pt x="4253966" y="534640"/>
                </a:lnTo>
                <a:lnTo>
                  <a:pt x="4255157" y="535434"/>
                </a:lnTo>
                <a:lnTo>
                  <a:pt x="4256744" y="536625"/>
                </a:lnTo>
                <a:lnTo>
                  <a:pt x="4257935" y="538609"/>
                </a:lnTo>
                <a:lnTo>
                  <a:pt x="4259126" y="541388"/>
                </a:lnTo>
                <a:lnTo>
                  <a:pt x="4260317" y="544167"/>
                </a:lnTo>
                <a:lnTo>
                  <a:pt x="4261507" y="547342"/>
                </a:lnTo>
                <a:lnTo>
                  <a:pt x="4259126" y="547739"/>
                </a:lnTo>
                <a:lnTo>
                  <a:pt x="4256744" y="548533"/>
                </a:lnTo>
                <a:lnTo>
                  <a:pt x="4254760" y="549724"/>
                </a:lnTo>
                <a:lnTo>
                  <a:pt x="4252775" y="550915"/>
                </a:lnTo>
                <a:lnTo>
                  <a:pt x="4251188" y="552106"/>
                </a:lnTo>
                <a:lnTo>
                  <a:pt x="4249600" y="553693"/>
                </a:lnTo>
                <a:lnTo>
                  <a:pt x="4247219" y="556869"/>
                </a:lnTo>
                <a:lnTo>
                  <a:pt x="4244441" y="560838"/>
                </a:lnTo>
                <a:lnTo>
                  <a:pt x="4241662" y="563617"/>
                </a:lnTo>
                <a:lnTo>
                  <a:pt x="4240075" y="565205"/>
                </a:lnTo>
                <a:lnTo>
                  <a:pt x="4238090" y="566396"/>
                </a:lnTo>
                <a:lnTo>
                  <a:pt x="4235709" y="567190"/>
                </a:lnTo>
                <a:lnTo>
                  <a:pt x="4233327" y="567983"/>
                </a:lnTo>
                <a:lnTo>
                  <a:pt x="4236503" y="570365"/>
                </a:lnTo>
                <a:lnTo>
                  <a:pt x="4239281" y="572350"/>
                </a:lnTo>
                <a:lnTo>
                  <a:pt x="4245234" y="576319"/>
                </a:lnTo>
                <a:lnTo>
                  <a:pt x="4255554" y="581480"/>
                </a:lnTo>
                <a:lnTo>
                  <a:pt x="4259523" y="584655"/>
                </a:lnTo>
                <a:lnTo>
                  <a:pt x="4261110" y="585846"/>
                </a:lnTo>
                <a:lnTo>
                  <a:pt x="4262698" y="587831"/>
                </a:lnTo>
                <a:lnTo>
                  <a:pt x="4263889" y="589419"/>
                </a:lnTo>
                <a:lnTo>
                  <a:pt x="4264286" y="592197"/>
                </a:lnTo>
                <a:lnTo>
                  <a:pt x="4265079" y="594976"/>
                </a:lnTo>
                <a:lnTo>
                  <a:pt x="4265079" y="597755"/>
                </a:lnTo>
                <a:lnTo>
                  <a:pt x="4265079" y="600930"/>
                </a:lnTo>
                <a:lnTo>
                  <a:pt x="4266270" y="603709"/>
                </a:lnTo>
                <a:lnTo>
                  <a:pt x="4267858" y="606487"/>
                </a:lnTo>
                <a:lnTo>
                  <a:pt x="4269445" y="609266"/>
                </a:lnTo>
                <a:lnTo>
                  <a:pt x="4273017" y="613236"/>
                </a:lnTo>
                <a:lnTo>
                  <a:pt x="4274208" y="614426"/>
                </a:lnTo>
                <a:lnTo>
                  <a:pt x="4274208" y="620778"/>
                </a:lnTo>
                <a:lnTo>
                  <a:pt x="4273017" y="629510"/>
                </a:lnTo>
                <a:lnTo>
                  <a:pt x="4270636" y="639831"/>
                </a:lnTo>
                <a:lnTo>
                  <a:pt x="4267858" y="651343"/>
                </a:lnTo>
                <a:lnTo>
                  <a:pt x="4264286" y="662060"/>
                </a:lnTo>
                <a:lnTo>
                  <a:pt x="4262698" y="666824"/>
                </a:lnTo>
                <a:lnTo>
                  <a:pt x="4260317" y="671190"/>
                </a:lnTo>
                <a:lnTo>
                  <a:pt x="4258332" y="675159"/>
                </a:lnTo>
                <a:lnTo>
                  <a:pt x="4256348" y="678335"/>
                </a:lnTo>
                <a:lnTo>
                  <a:pt x="4254363" y="680320"/>
                </a:lnTo>
                <a:lnTo>
                  <a:pt x="4251982" y="681511"/>
                </a:lnTo>
                <a:lnTo>
                  <a:pt x="4251188" y="681511"/>
                </a:lnTo>
                <a:lnTo>
                  <a:pt x="4249600" y="681511"/>
                </a:lnTo>
                <a:lnTo>
                  <a:pt x="4246028" y="680717"/>
                </a:lnTo>
                <a:lnTo>
                  <a:pt x="4244044" y="680320"/>
                </a:lnTo>
                <a:lnTo>
                  <a:pt x="4242853" y="679526"/>
                </a:lnTo>
                <a:lnTo>
                  <a:pt x="4242456" y="679129"/>
                </a:lnTo>
                <a:lnTo>
                  <a:pt x="4242853" y="678335"/>
                </a:lnTo>
                <a:lnTo>
                  <a:pt x="4240472" y="680717"/>
                </a:lnTo>
                <a:lnTo>
                  <a:pt x="4238884" y="683098"/>
                </a:lnTo>
                <a:lnTo>
                  <a:pt x="4238090" y="685480"/>
                </a:lnTo>
                <a:lnTo>
                  <a:pt x="4237693" y="687068"/>
                </a:lnTo>
                <a:lnTo>
                  <a:pt x="4236503" y="691434"/>
                </a:lnTo>
                <a:lnTo>
                  <a:pt x="4235312" y="694610"/>
                </a:lnTo>
                <a:lnTo>
                  <a:pt x="4233327" y="698182"/>
                </a:lnTo>
                <a:lnTo>
                  <a:pt x="4232137" y="700167"/>
                </a:lnTo>
                <a:lnTo>
                  <a:pt x="4229755" y="702946"/>
                </a:lnTo>
                <a:lnTo>
                  <a:pt x="4223405" y="708900"/>
                </a:lnTo>
                <a:lnTo>
                  <a:pt x="4215864" y="716442"/>
                </a:lnTo>
                <a:lnTo>
                  <a:pt x="4211895" y="720808"/>
                </a:lnTo>
                <a:lnTo>
                  <a:pt x="4208323" y="724778"/>
                </a:lnTo>
                <a:lnTo>
                  <a:pt x="4203560" y="731923"/>
                </a:lnTo>
                <a:lnTo>
                  <a:pt x="4198797" y="739465"/>
                </a:lnTo>
                <a:lnTo>
                  <a:pt x="4194034" y="746610"/>
                </a:lnTo>
                <a:lnTo>
                  <a:pt x="4188875" y="752961"/>
                </a:lnTo>
                <a:lnTo>
                  <a:pt x="4186493" y="756137"/>
                </a:lnTo>
                <a:lnTo>
                  <a:pt x="4183318" y="758915"/>
                </a:lnTo>
                <a:lnTo>
                  <a:pt x="4180143" y="761297"/>
                </a:lnTo>
                <a:lnTo>
                  <a:pt x="4176571" y="763679"/>
                </a:lnTo>
                <a:lnTo>
                  <a:pt x="4172602" y="765664"/>
                </a:lnTo>
                <a:lnTo>
                  <a:pt x="4168236" y="766854"/>
                </a:lnTo>
                <a:lnTo>
                  <a:pt x="4163473" y="767648"/>
                </a:lnTo>
                <a:lnTo>
                  <a:pt x="4157917" y="768442"/>
                </a:lnTo>
                <a:lnTo>
                  <a:pt x="4157917" y="773602"/>
                </a:lnTo>
                <a:lnTo>
                  <a:pt x="4157123" y="777969"/>
                </a:lnTo>
                <a:lnTo>
                  <a:pt x="4155932" y="781938"/>
                </a:lnTo>
                <a:lnTo>
                  <a:pt x="4153948" y="784717"/>
                </a:lnTo>
                <a:lnTo>
                  <a:pt x="4151566" y="787099"/>
                </a:lnTo>
                <a:lnTo>
                  <a:pt x="4148391" y="789083"/>
                </a:lnTo>
                <a:lnTo>
                  <a:pt x="4145216" y="790671"/>
                </a:lnTo>
                <a:lnTo>
                  <a:pt x="4141644" y="791862"/>
                </a:lnTo>
                <a:lnTo>
                  <a:pt x="4135293" y="793847"/>
                </a:lnTo>
                <a:lnTo>
                  <a:pt x="4131721" y="795038"/>
                </a:lnTo>
                <a:lnTo>
                  <a:pt x="4128943" y="796625"/>
                </a:lnTo>
                <a:lnTo>
                  <a:pt x="4126165" y="798213"/>
                </a:lnTo>
                <a:lnTo>
                  <a:pt x="4123783" y="799801"/>
                </a:lnTo>
                <a:lnTo>
                  <a:pt x="4121799" y="802183"/>
                </a:lnTo>
                <a:lnTo>
                  <a:pt x="4120608" y="805358"/>
                </a:lnTo>
                <a:lnTo>
                  <a:pt x="4120211" y="807343"/>
                </a:lnTo>
                <a:lnTo>
                  <a:pt x="4120211" y="808931"/>
                </a:lnTo>
                <a:lnTo>
                  <a:pt x="4120608" y="810519"/>
                </a:lnTo>
                <a:lnTo>
                  <a:pt x="4121402" y="812106"/>
                </a:lnTo>
                <a:lnTo>
                  <a:pt x="4123386" y="814885"/>
                </a:lnTo>
                <a:lnTo>
                  <a:pt x="4126165" y="816870"/>
                </a:lnTo>
                <a:lnTo>
                  <a:pt x="4128149" y="819251"/>
                </a:lnTo>
                <a:lnTo>
                  <a:pt x="4128943" y="820839"/>
                </a:lnTo>
                <a:lnTo>
                  <a:pt x="4129340" y="822824"/>
                </a:lnTo>
                <a:lnTo>
                  <a:pt x="4129737" y="824412"/>
                </a:lnTo>
                <a:lnTo>
                  <a:pt x="4129340" y="826397"/>
                </a:lnTo>
                <a:lnTo>
                  <a:pt x="4128546" y="828778"/>
                </a:lnTo>
                <a:lnTo>
                  <a:pt x="4126959" y="831954"/>
                </a:lnTo>
                <a:lnTo>
                  <a:pt x="4130531" y="829175"/>
                </a:lnTo>
                <a:lnTo>
                  <a:pt x="4135690" y="826794"/>
                </a:lnTo>
                <a:lnTo>
                  <a:pt x="4140850" y="824809"/>
                </a:lnTo>
                <a:lnTo>
                  <a:pt x="4146803" y="823618"/>
                </a:lnTo>
                <a:lnTo>
                  <a:pt x="4153551" y="822427"/>
                </a:lnTo>
                <a:lnTo>
                  <a:pt x="4159901" y="821633"/>
                </a:lnTo>
                <a:lnTo>
                  <a:pt x="4166648" y="820839"/>
                </a:lnTo>
                <a:lnTo>
                  <a:pt x="4173396" y="821633"/>
                </a:lnTo>
                <a:lnTo>
                  <a:pt x="4179746" y="822427"/>
                </a:lnTo>
                <a:lnTo>
                  <a:pt x="4186096" y="823618"/>
                </a:lnTo>
                <a:lnTo>
                  <a:pt x="4191653" y="825206"/>
                </a:lnTo>
                <a:lnTo>
                  <a:pt x="4196813" y="827984"/>
                </a:lnTo>
                <a:lnTo>
                  <a:pt x="4199194" y="829175"/>
                </a:lnTo>
                <a:lnTo>
                  <a:pt x="4201179" y="831160"/>
                </a:lnTo>
                <a:lnTo>
                  <a:pt x="4203163" y="833145"/>
                </a:lnTo>
                <a:lnTo>
                  <a:pt x="4204751" y="835129"/>
                </a:lnTo>
                <a:lnTo>
                  <a:pt x="4206338" y="837114"/>
                </a:lnTo>
                <a:lnTo>
                  <a:pt x="4207132" y="839893"/>
                </a:lnTo>
                <a:lnTo>
                  <a:pt x="4207926" y="842671"/>
                </a:lnTo>
                <a:lnTo>
                  <a:pt x="4208323" y="845053"/>
                </a:lnTo>
                <a:lnTo>
                  <a:pt x="4211101" y="844656"/>
                </a:lnTo>
                <a:lnTo>
                  <a:pt x="4213879" y="843862"/>
                </a:lnTo>
                <a:lnTo>
                  <a:pt x="4218245" y="842671"/>
                </a:lnTo>
                <a:lnTo>
                  <a:pt x="4220627" y="842275"/>
                </a:lnTo>
                <a:lnTo>
                  <a:pt x="4223008" y="842275"/>
                </a:lnTo>
                <a:lnTo>
                  <a:pt x="4224993" y="843465"/>
                </a:lnTo>
                <a:lnTo>
                  <a:pt x="4226977" y="845053"/>
                </a:lnTo>
                <a:lnTo>
                  <a:pt x="4226977" y="850213"/>
                </a:lnTo>
                <a:lnTo>
                  <a:pt x="4226183" y="854580"/>
                </a:lnTo>
                <a:lnTo>
                  <a:pt x="4224596" y="858549"/>
                </a:lnTo>
                <a:lnTo>
                  <a:pt x="4223008" y="861328"/>
                </a:lnTo>
                <a:lnTo>
                  <a:pt x="4220627" y="864504"/>
                </a:lnTo>
                <a:lnTo>
                  <a:pt x="4217848" y="866885"/>
                </a:lnTo>
                <a:lnTo>
                  <a:pt x="4212292" y="870855"/>
                </a:lnTo>
                <a:lnTo>
                  <a:pt x="4206338" y="875221"/>
                </a:lnTo>
                <a:lnTo>
                  <a:pt x="4203560" y="877603"/>
                </a:lnTo>
                <a:lnTo>
                  <a:pt x="4200782" y="879985"/>
                </a:lnTo>
                <a:lnTo>
                  <a:pt x="4198797" y="883160"/>
                </a:lnTo>
                <a:lnTo>
                  <a:pt x="4197210" y="886733"/>
                </a:lnTo>
                <a:lnTo>
                  <a:pt x="4196416" y="890702"/>
                </a:lnTo>
                <a:lnTo>
                  <a:pt x="4196019" y="895466"/>
                </a:lnTo>
                <a:lnTo>
                  <a:pt x="4197606" y="897053"/>
                </a:lnTo>
                <a:lnTo>
                  <a:pt x="4199194" y="898641"/>
                </a:lnTo>
                <a:lnTo>
                  <a:pt x="4201179" y="899832"/>
                </a:lnTo>
                <a:lnTo>
                  <a:pt x="4203957" y="900626"/>
                </a:lnTo>
                <a:lnTo>
                  <a:pt x="4208720" y="901817"/>
                </a:lnTo>
                <a:lnTo>
                  <a:pt x="4214673" y="902214"/>
                </a:lnTo>
                <a:lnTo>
                  <a:pt x="4215864" y="916107"/>
                </a:lnTo>
                <a:lnTo>
                  <a:pt x="4217451" y="929206"/>
                </a:lnTo>
                <a:lnTo>
                  <a:pt x="4218642" y="942305"/>
                </a:lnTo>
                <a:lnTo>
                  <a:pt x="4219436" y="948260"/>
                </a:lnTo>
                <a:lnTo>
                  <a:pt x="4219833" y="954611"/>
                </a:lnTo>
                <a:lnTo>
                  <a:pt x="4219436" y="960565"/>
                </a:lnTo>
                <a:lnTo>
                  <a:pt x="4218642" y="966916"/>
                </a:lnTo>
                <a:lnTo>
                  <a:pt x="4217848" y="972473"/>
                </a:lnTo>
                <a:lnTo>
                  <a:pt x="4216658" y="978428"/>
                </a:lnTo>
                <a:lnTo>
                  <a:pt x="4214673" y="984779"/>
                </a:lnTo>
                <a:lnTo>
                  <a:pt x="4212292" y="990336"/>
                </a:lnTo>
                <a:lnTo>
                  <a:pt x="4209117" y="996290"/>
                </a:lnTo>
                <a:lnTo>
                  <a:pt x="4205148" y="1002642"/>
                </a:lnTo>
                <a:lnTo>
                  <a:pt x="4210704" y="1005420"/>
                </a:lnTo>
                <a:lnTo>
                  <a:pt x="4215070" y="1009390"/>
                </a:lnTo>
                <a:lnTo>
                  <a:pt x="4219436" y="1012962"/>
                </a:lnTo>
                <a:lnTo>
                  <a:pt x="4223008" y="1016932"/>
                </a:lnTo>
                <a:lnTo>
                  <a:pt x="4226183" y="1021298"/>
                </a:lnTo>
                <a:lnTo>
                  <a:pt x="4229755" y="1025664"/>
                </a:lnTo>
                <a:lnTo>
                  <a:pt x="4235709" y="1034794"/>
                </a:lnTo>
                <a:lnTo>
                  <a:pt x="4242059" y="1042733"/>
                </a:lnTo>
                <a:lnTo>
                  <a:pt x="4245234" y="1046703"/>
                </a:lnTo>
                <a:lnTo>
                  <a:pt x="4248410" y="1050277"/>
                </a:lnTo>
                <a:lnTo>
                  <a:pt x="4251982" y="1053452"/>
                </a:lnTo>
                <a:lnTo>
                  <a:pt x="4255951" y="1055834"/>
                </a:lnTo>
                <a:lnTo>
                  <a:pt x="4259920" y="1057819"/>
                </a:lnTo>
                <a:lnTo>
                  <a:pt x="4265079" y="1059010"/>
                </a:lnTo>
                <a:lnTo>
                  <a:pt x="4267064" y="1059406"/>
                </a:lnTo>
                <a:lnTo>
                  <a:pt x="4269048" y="1059406"/>
                </a:lnTo>
                <a:lnTo>
                  <a:pt x="4271033" y="1059010"/>
                </a:lnTo>
                <a:lnTo>
                  <a:pt x="4273017" y="1058216"/>
                </a:lnTo>
                <a:lnTo>
                  <a:pt x="4276193" y="1056231"/>
                </a:lnTo>
                <a:lnTo>
                  <a:pt x="4279368" y="1054246"/>
                </a:lnTo>
                <a:lnTo>
                  <a:pt x="4282940" y="1052261"/>
                </a:lnTo>
                <a:lnTo>
                  <a:pt x="4284527" y="1051864"/>
                </a:lnTo>
                <a:lnTo>
                  <a:pt x="4286512" y="1050674"/>
                </a:lnTo>
                <a:lnTo>
                  <a:pt x="4288893" y="1050674"/>
                </a:lnTo>
                <a:lnTo>
                  <a:pt x="4290878" y="1050674"/>
                </a:lnTo>
                <a:lnTo>
                  <a:pt x="4293259" y="1051864"/>
                </a:lnTo>
                <a:lnTo>
                  <a:pt x="4296434" y="1052658"/>
                </a:lnTo>
                <a:lnTo>
                  <a:pt x="4297228" y="1053850"/>
                </a:lnTo>
                <a:lnTo>
                  <a:pt x="4298419" y="1055834"/>
                </a:lnTo>
                <a:lnTo>
                  <a:pt x="4301594" y="1062979"/>
                </a:lnTo>
                <a:lnTo>
                  <a:pt x="4305960" y="1070521"/>
                </a:lnTo>
                <a:lnTo>
                  <a:pt x="4307548" y="1073697"/>
                </a:lnTo>
                <a:lnTo>
                  <a:pt x="4308738" y="1076078"/>
                </a:lnTo>
                <a:lnTo>
                  <a:pt x="4311120" y="1078857"/>
                </a:lnTo>
                <a:lnTo>
                  <a:pt x="4313898" y="1081239"/>
                </a:lnTo>
                <a:lnTo>
                  <a:pt x="4319058" y="1085208"/>
                </a:lnTo>
                <a:lnTo>
                  <a:pt x="4324217" y="1089574"/>
                </a:lnTo>
                <a:lnTo>
                  <a:pt x="4326202" y="1091162"/>
                </a:lnTo>
                <a:lnTo>
                  <a:pt x="4327393" y="1092750"/>
                </a:lnTo>
                <a:lnTo>
                  <a:pt x="4327789" y="1093544"/>
                </a:lnTo>
                <a:lnTo>
                  <a:pt x="4327789" y="1095131"/>
                </a:lnTo>
                <a:lnTo>
                  <a:pt x="4327393" y="1097911"/>
                </a:lnTo>
                <a:lnTo>
                  <a:pt x="4326996" y="1100690"/>
                </a:lnTo>
                <a:lnTo>
                  <a:pt x="4327393" y="1101881"/>
                </a:lnTo>
                <a:lnTo>
                  <a:pt x="4327393" y="1103071"/>
                </a:lnTo>
                <a:lnTo>
                  <a:pt x="4329377" y="1104659"/>
                </a:lnTo>
                <a:lnTo>
                  <a:pt x="4332155" y="1105850"/>
                </a:lnTo>
                <a:lnTo>
                  <a:pt x="4337315" y="1108231"/>
                </a:lnTo>
                <a:lnTo>
                  <a:pt x="4343665" y="1110216"/>
                </a:lnTo>
                <a:lnTo>
                  <a:pt x="4350413" y="1112995"/>
                </a:lnTo>
                <a:lnTo>
                  <a:pt x="4353191" y="1114582"/>
                </a:lnTo>
                <a:lnTo>
                  <a:pt x="4356763" y="1116170"/>
                </a:lnTo>
                <a:lnTo>
                  <a:pt x="4359144" y="1117758"/>
                </a:lnTo>
                <a:lnTo>
                  <a:pt x="4361923" y="1120140"/>
                </a:lnTo>
                <a:lnTo>
                  <a:pt x="4363907" y="1122918"/>
                </a:lnTo>
                <a:lnTo>
                  <a:pt x="4366289" y="1125697"/>
                </a:lnTo>
                <a:lnTo>
                  <a:pt x="4367479" y="1129269"/>
                </a:lnTo>
                <a:lnTo>
                  <a:pt x="4368670" y="1132842"/>
                </a:lnTo>
                <a:lnTo>
                  <a:pt x="4371845" y="1132842"/>
                </a:lnTo>
                <a:lnTo>
                  <a:pt x="4375417" y="1132048"/>
                </a:lnTo>
                <a:lnTo>
                  <a:pt x="4381768" y="1130460"/>
                </a:lnTo>
                <a:lnTo>
                  <a:pt x="4384943" y="1129666"/>
                </a:lnTo>
                <a:lnTo>
                  <a:pt x="4388118" y="1129269"/>
                </a:lnTo>
                <a:lnTo>
                  <a:pt x="4392484" y="1129269"/>
                </a:lnTo>
                <a:lnTo>
                  <a:pt x="4396453" y="1129666"/>
                </a:lnTo>
                <a:lnTo>
                  <a:pt x="4394072" y="1125697"/>
                </a:lnTo>
                <a:lnTo>
                  <a:pt x="4391293" y="1121728"/>
                </a:lnTo>
                <a:lnTo>
                  <a:pt x="4388515" y="1116964"/>
                </a:lnTo>
                <a:lnTo>
                  <a:pt x="4386531" y="1112598"/>
                </a:lnTo>
                <a:lnTo>
                  <a:pt x="4384546" y="1107438"/>
                </a:lnTo>
                <a:lnTo>
                  <a:pt x="4382958" y="1102278"/>
                </a:lnTo>
                <a:lnTo>
                  <a:pt x="4381768" y="1097514"/>
                </a:lnTo>
                <a:lnTo>
                  <a:pt x="4380577" y="1091956"/>
                </a:lnTo>
                <a:lnTo>
                  <a:pt x="4380180" y="1087193"/>
                </a:lnTo>
                <a:lnTo>
                  <a:pt x="4380180" y="1082032"/>
                </a:lnTo>
                <a:lnTo>
                  <a:pt x="4380577" y="1077269"/>
                </a:lnTo>
                <a:lnTo>
                  <a:pt x="4382165" y="1072109"/>
                </a:lnTo>
                <a:lnTo>
                  <a:pt x="4384149" y="1067345"/>
                </a:lnTo>
                <a:lnTo>
                  <a:pt x="4386531" y="1063376"/>
                </a:lnTo>
                <a:lnTo>
                  <a:pt x="4389309" y="1059406"/>
                </a:lnTo>
                <a:lnTo>
                  <a:pt x="4393675" y="1055834"/>
                </a:lnTo>
                <a:lnTo>
                  <a:pt x="4390896" y="1048689"/>
                </a:lnTo>
                <a:lnTo>
                  <a:pt x="4388912" y="1041939"/>
                </a:lnTo>
                <a:lnTo>
                  <a:pt x="4387721" y="1035191"/>
                </a:lnTo>
                <a:lnTo>
                  <a:pt x="4387721" y="1028046"/>
                </a:lnTo>
                <a:lnTo>
                  <a:pt x="4388118" y="1021298"/>
                </a:lnTo>
                <a:lnTo>
                  <a:pt x="4389309" y="1014550"/>
                </a:lnTo>
                <a:lnTo>
                  <a:pt x="4391293" y="1007802"/>
                </a:lnTo>
                <a:lnTo>
                  <a:pt x="4393675" y="1001451"/>
                </a:lnTo>
                <a:lnTo>
                  <a:pt x="4396453" y="995496"/>
                </a:lnTo>
                <a:lnTo>
                  <a:pt x="4400422" y="989145"/>
                </a:lnTo>
                <a:lnTo>
                  <a:pt x="4404391" y="983588"/>
                </a:lnTo>
                <a:lnTo>
                  <a:pt x="4409154" y="978031"/>
                </a:lnTo>
                <a:lnTo>
                  <a:pt x="4413917" y="972870"/>
                </a:lnTo>
                <a:lnTo>
                  <a:pt x="4419473" y="968107"/>
                </a:lnTo>
                <a:lnTo>
                  <a:pt x="4425427" y="963344"/>
                </a:lnTo>
                <a:lnTo>
                  <a:pt x="4431380" y="959771"/>
                </a:lnTo>
                <a:lnTo>
                  <a:pt x="4438127" y="955405"/>
                </a:lnTo>
                <a:lnTo>
                  <a:pt x="4444875" y="952229"/>
                </a:lnTo>
                <a:lnTo>
                  <a:pt x="4452019" y="949450"/>
                </a:lnTo>
                <a:lnTo>
                  <a:pt x="4459163" y="947069"/>
                </a:lnTo>
                <a:lnTo>
                  <a:pt x="4466307" y="945084"/>
                </a:lnTo>
                <a:lnTo>
                  <a:pt x="4473848" y="943496"/>
                </a:lnTo>
                <a:lnTo>
                  <a:pt x="4481389" y="942702"/>
                </a:lnTo>
                <a:lnTo>
                  <a:pt x="4488931" y="942305"/>
                </a:lnTo>
                <a:lnTo>
                  <a:pt x="4496472" y="942702"/>
                </a:lnTo>
                <a:lnTo>
                  <a:pt x="4504410" y="943496"/>
                </a:lnTo>
                <a:lnTo>
                  <a:pt x="4511951" y="944687"/>
                </a:lnTo>
                <a:lnTo>
                  <a:pt x="4519492" y="946672"/>
                </a:lnTo>
                <a:lnTo>
                  <a:pt x="4526239" y="949847"/>
                </a:lnTo>
                <a:lnTo>
                  <a:pt x="4533383" y="953023"/>
                </a:lnTo>
                <a:lnTo>
                  <a:pt x="4540527" y="957389"/>
                </a:lnTo>
                <a:lnTo>
                  <a:pt x="4547275" y="962153"/>
                </a:lnTo>
                <a:lnTo>
                  <a:pt x="4544893" y="963344"/>
                </a:lnTo>
                <a:lnTo>
                  <a:pt x="4542909" y="964534"/>
                </a:lnTo>
                <a:lnTo>
                  <a:pt x="4542115" y="966519"/>
                </a:lnTo>
                <a:lnTo>
                  <a:pt x="4542115" y="968107"/>
                </a:lnTo>
                <a:lnTo>
                  <a:pt x="4542909" y="969695"/>
                </a:lnTo>
                <a:lnTo>
                  <a:pt x="4544496" y="971680"/>
                </a:lnTo>
                <a:lnTo>
                  <a:pt x="4548465" y="976443"/>
                </a:lnTo>
                <a:lnTo>
                  <a:pt x="4558388" y="986367"/>
                </a:lnTo>
                <a:lnTo>
                  <a:pt x="4563151" y="991130"/>
                </a:lnTo>
                <a:lnTo>
                  <a:pt x="4565135" y="993512"/>
                </a:lnTo>
                <a:lnTo>
                  <a:pt x="4566326" y="995893"/>
                </a:lnTo>
                <a:lnTo>
                  <a:pt x="4566326" y="997481"/>
                </a:lnTo>
                <a:lnTo>
                  <a:pt x="4566326" y="999069"/>
                </a:lnTo>
                <a:lnTo>
                  <a:pt x="4565929" y="1001054"/>
                </a:lnTo>
                <a:lnTo>
                  <a:pt x="4565532" y="1002642"/>
                </a:lnTo>
                <a:lnTo>
                  <a:pt x="4563944" y="1005420"/>
                </a:lnTo>
                <a:lnTo>
                  <a:pt x="4563548" y="1005817"/>
                </a:lnTo>
                <a:lnTo>
                  <a:pt x="4563151" y="1005817"/>
                </a:lnTo>
                <a:lnTo>
                  <a:pt x="4565929" y="1010977"/>
                </a:lnTo>
                <a:lnTo>
                  <a:pt x="4569104" y="1015344"/>
                </a:lnTo>
                <a:lnTo>
                  <a:pt x="4573073" y="1019710"/>
                </a:lnTo>
                <a:lnTo>
                  <a:pt x="4576248" y="1024474"/>
                </a:lnTo>
                <a:lnTo>
                  <a:pt x="4579424" y="1029634"/>
                </a:lnTo>
                <a:lnTo>
                  <a:pt x="4580614" y="1032016"/>
                </a:lnTo>
                <a:lnTo>
                  <a:pt x="4581408" y="1035588"/>
                </a:lnTo>
                <a:lnTo>
                  <a:pt x="4582202" y="1038367"/>
                </a:lnTo>
                <a:lnTo>
                  <a:pt x="4582599" y="1041542"/>
                </a:lnTo>
                <a:lnTo>
                  <a:pt x="4582202" y="1045512"/>
                </a:lnTo>
                <a:lnTo>
                  <a:pt x="4581805" y="1049086"/>
                </a:lnTo>
                <a:lnTo>
                  <a:pt x="4569104" y="1049086"/>
                </a:lnTo>
                <a:lnTo>
                  <a:pt x="4570692" y="1052658"/>
                </a:lnTo>
                <a:lnTo>
                  <a:pt x="4571089" y="1055834"/>
                </a:lnTo>
                <a:lnTo>
                  <a:pt x="4572279" y="1062979"/>
                </a:lnTo>
                <a:lnTo>
                  <a:pt x="4573470" y="1070124"/>
                </a:lnTo>
                <a:lnTo>
                  <a:pt x="4574264" y="1073300"/>
                </a:lnTo>
                <a:lnTo>
                  <a:pt x="4575455" y="1076078"/>
                </a:lnTo>
                <a:lnTo>
                  <a:pt x="4581011" y="1074491"/>
                </a:lnTo>
                <a:lnTo>
                  <a:pt x="4582996" y="1073697"/>
                </a:lnTo>
                <a:lnTo>
                  <a:pt x="4584186" y="1072903"/>
                </a:lnTo>
                <a:lnTo>
                  <a:pt x="4584980" y="1072109"/>
                </a:lnTo>
                <a:lnTo>
                  <a:pt x="4585774" y="1070918"/>
                </a:lnTo>
                <a:lnTo>
                  <a:pt x="4585774" y="1069727"/>
                </a:lnTo>
                <a:lnTo>
                  <a:pt x="4585774" y="1068140"/>
                </a:lnTo>
                <a:lnTo>
                  <a:pt x="4584980" y="1065361"/>
                </a:lnTo>
                <a:lnTo>
                  <a:pt x="4583789" y="1061788"/>
                </a:lnTo>
                <a:lnTo>
                  <a:pt x="4582599" y="1057422"/>
                </a:lnTo>
                <a:lnTo>
                  <a:pt x="4581805" y="1052658"/>
                </a:lnTo>
                <a:lnTo>
                  <a:pt x="4584186" y="1053055"/>
                </a:lnTo>
                <a:lnTo>
                  <a:pt x="4586171" y="1053452"/>
                </a:lnTo>
                <a:lnTo>
                  <a:pt x="4588155" y="1054246"/>
                </a:lnTo>
                <a:lnTo>
                  <a:pt x="4589743" y="1055437"/>
                </a:lnTo>
                <a:lnTo>
                  <a:pt x="4590934" y="1056628"/>
                </a:lnTo>
                <a:lnTo>
                  <a:pt x="4591727" y="1058216"/>
                </a:lnTo>
                <a:lnTo>
                  <a:pt x="4593712" y="1061788"/>
                </a:lnTo>
                <a:lnTo>
                  <a:pt x="4596490" y="1069727"/>
                </a:lnTo>
                <a:lnTo>
                  <a:pt x="4598475" y="1073300"/>
                </a:lnTo>
                <a:lnTo>
                  <a:pt x="4599269" y="1074491"/>
                </a:lnTo>
                <a:lnTo>
                  <a:pt x="4600459" y="1076078"/>
                </a:lnTo>
                <a:lnTo>
                  <a:pt x="4603238" y="1074888"/>
                </a:lnTo>
                <a:lnTo>
                  <a:pt x="4606016" y="1074094"/>
                </a:lnTo>
                <a:lnTo>
                  <a:pt x="4608397" y="1073697"/>
                </a:lnTo>
                <a:lnTo>
                  <a:pt x="4610779" y="1073697"/>
                </a:lnTo>
                <a:lnTo>
                  <a:pt x="4613557" y="1073697"/>
                </a:lnTo>
                <a:lnTo>
                  <a:pt x="4615938" y="1074094"/>
                </a:lnTo>
                <a:lnTo>
                  <a:pt x="4621098" y="1075682"/>
                </a:lnTo>
                <a:lnTo>
                  <a:pt x="4625464" y="1078063"/>
                </a:lnTo>
                <a:lnTo>
                  <a:pt x="4630227" y="1080842"/>
                </a:lnTo>
                <a:lnTo>
                  <a:pt x="4638562" y="1086399"/>
                </a:lnTo>
                <a:lnTo>
                  <a:pt x="4641340" y="1082032"/>
                </a:lnTo>
                <a:lnTo>
                  <a:pt x="4645706" y="1075682"/>
                </a:lnTo>
                <a:lnTo>
                  <a:pt x="4648087" y="1072109"/>
                </a:lnTo>
                <a:lnTo>
                  <a:pt x="4649675" y="1068934"/>
                </a:lnTo>
                <a:lnTo>
                  <a:pt x="4650865" y="1065361"/>
                </a:lnTo>
                <a:lnTo>
                  <a:pt x="4650865" y="1064170"/>
                </a:lnTo>
                <a:lnTo>
                  <a:pt x="4650865" y="1062582"/>
                </a:lnTo>
                <a:lnTo>
                  <a:pt x="4651659" y="1061788"/>
                </a:lnTo>
                <a:lnTo>
                  <a:pt x="4652056" y="1061391"/>
                </a:lnTo>
                <a:lnTo>
                  <a:pt x="4652453" y="1061391"/>
                </a:lnTo>
                <a:lnTo>
                  <a:pt x="4652850" y="1061788"/>
                </a:lnTo>
                <a:lnTo>
                  <a:pt x="4652850" y="1064170"/>
                </a:lnTo>
                <a:lnTo>
                  <a:pt x="4652453" y="1066948"/>
                </a:lnTo>
                <a:lnTo>
                  <a:pt x="4652056" y="1071315"/>
                </a:lnTo>
                <a:lnTo>
                  <a:pt x="4650865" y="1075284"/>
                </a:lnTo>
                <a:lnTo>
                  <a:pt x="4649675" y="1079254"/>
                </a:lnTo>
                <a:lnTo>
                  <a:pt x="4648087" y="1082826"/>
                </a:lnTo>
                <a:lnTo>
                  <a:pt x="4651262" y="1084414"/>
                </a:lnTo>
                <a:lnTo>
                  <a:pt x="4654041" y="1085208"/>
                </a:lnTo>
                <a:lnTo>
                  <a:pt x="4656819" y="1085208"/>
                </a:lnTo>
                <a:lnTo>
                  <a:pt x="4659200" y="1084414"/>
                </a:lnTo>
                <a:lnTo>
                  <a:pt x="4661582" y="1083223"/>
                </a:lnTo>
                <a:lnTo>
                  <a:pt x="4663963" y="1081636"/>
                </a:lnTo>
                <a:lnTo>
                  <a:pt x="4665948" y="1079651"/>
                </a:lnTo>
                <a:lnTo>
                  <a:pt x="4667535" y="1077666"/>
                </a:lnTo>
                <a:lnTo>
                  <a:pt x="4671504" y="1072506"/>
                </a:lnTo>
                <a:lnTo>
                  <a:pt x="4675473" y="1067742"/>
                </a:lnTo>
                <a:lnTo>
                  <a:pt x="4677855" y="1065758"/>
                </a:lnTo>
                <a:lnTo>
                  <a:pt x="4679839" y="1064170"/>
                </a:lnTo>
                <a:lnTo>
                  <a:pt x="4682617" y="1063376"/>
                </a:lnTo>
                <a:lnTo>
                  <a:pt x="4685396" y="1062582"/>
                </a:lnTo>
                <a:lnTo>
                  <a:pt x="4688968" y="1062979"/>
                </a:lnTo>
                <a:lnTo>
                  <a:pt x="4692540" y="1063773"/>
                </a:lnTo>
                <a:lnTo>
                  <a:pt x="4695318" y="1064963"/>
                </a:lnTo>
                <a:lnTo>
                  <a:pt x="4697303" y="1066948"/>
                </a:lnTo>
                <a:lnTo>
                  <a:pt x="4699684" y="1069330"/>
                </a:lnTo>
                <a:lnTo>
                  <a:pt x="4701669" y="1071712"/>
                </a:lnTo>
                <a:lnTo>
                  <a:pt x="4704844" y="1076476"/>
                </a:lnTo>
                <a:lnTo>
                  <a:pt x="4708416" y="1081636"/>
                </a:lnTo>
                <a:lnTo>
                  <a:pt x="4710400" y="1083620"/>
                </a:lnTo>
                <a:lnTo>
                  <a:pt x="4712782" y="1085208"/>
                </a:lnTo>
                <a:lnTo>
                  <a:pt x="4715560" y="1086399"/>
                </a:lnTo>
                <a:lnTo>
                  <a:pt x="4718338" y="1087193"/>
                </a:lnTo>
                <a:lnTo>
                  <a:pt x="4721910" y="1087193"/>
                </a:lnTo>
                <a:lnTo>
                  <a:pt x="4726276" y="1086399"/>
                </a:lnTo>
                <a:lnTo>
                  <a:pt x="4725482" y="1082826"/>
                </a:lnTo>
                <a:lnTo>
                  <a:pt x="4723895" y="1080842"/>
                </a:lnTo>
                <a:lnTo>
                  <a:pt x="4721910" y="1080048"/>
                </a:lnTo>
                <a:lnTo>
                  <a:pt x="4720323" y="1080048"/>
                </a:lnTo>
                <a:lnTo>
                  <a:pt x="4718338" y="1080445"/>
                </a:lnTo>
                <a:lnTo>
                  <a:pt x="4715957" y="1081239"/>
                </a:lnTo>
                <a:lnTo>
                  <a:pt x="4713179" y="1082032"/>
                </a:lnTo>
                <a:lnTo>
                  <a:pt x="4710400" y="1082826"/>
                </a:lnTo>
                <a:lnTo>
                  <a:pt x="4710797" y="1079254"/>
                </a:lnTo>
                <a:lnTo>
                  <a:pt x="4711988" y="1075682"/>
                </a:lnTo>
                <a:lnTo>
                  <a:pt x="4713576" y="1072903"/>
                </a:lnTo>
                <a:lnTo>
                  <a:pt x="4715560" y="1070124"/>
                </a:lnTo>
                <a:lnTo>
                  <a:pt x="4717941" y="1067345"/>
                </a:lnTo>
                <a:lnTo>
                  <a:pt x="4720720" y="1065758"/>
                </a:lnTo>
                <a:lnTo>
                  <a:pt x="4723895" y="1063773"/>
                </a:lnTo>
                <a:lnTo>
                  <a:pt x="4727070" y="1062582"/>
                </a:lnTo>
                <a:lnTo>
                  <a:pt x="4730245" y="1061391"/>
                </a:lnTo>
                <a:lnTo>
                  <a:pt x="4734214" y="1060597"/>
                </a:lnTo>
                <a:lnTo>
                  <a:pt x="4737786" y="1060200"/>
                </a:lnTo>
                <a:lnTo>
                  <a:pt x="4741358" y="1060200"/>
                </a:lnTo>
                <a:lnTo>
                  <a:pt x="4744931" y="1060597"/>
                </a:lnTo>
                <a:lnTo>
                  <a:pt x="4748106" y="1060994"/>
                </a:lnTo>
                <a:lnTo>
                  <a:pt x="4751678" y="1061788"/>
                </a:lnTo>
                <a:lnTo>
                  <a:pt x="4754456" y="1062582"/>
                </a:lnTo>
                <a:lnTo>
                  <a:pt x="4755647" y="1062185"/>
                </a:lnTo>
                <a:lnTo>
                  <a:pt x="4756044" y="1061391"/>
                </a:lnTo>
                <a:lnTo>
                  <a:pt x="4756044" y="1060597"/>
                </a:lnTo>
                <a:lnTo>
                  <a:pt x="4755647" y="1059010"/>
                </a:lnTo>
                <a:lnTo>
                  <a:pt x="4754456" y="1056231"/>
                </a:lnTo>
                <a:lnTo>
                  <a:pt x="4754059" y="1054643"/>
                </a:lnTo>
                <a:lnTo>
                  <a:pt x="4754456" y="1052658"/>
                </a:lnTo>
                <a:lnTo>
                  <a:pt x="4760013" y="1052658"/>
                </a:lnTo>
                <a:lnTo>
                  <a:pt x="4764776" y="1052261"/>
                </a:lnTo>
                <a:lnTo>
                  <a:pt x="4774301" y="1052658"/>
                </a:lnTo>
                <a:lnTo>
                  <a:pt x="4783033" y="1052658"/>
                </a:lnTo>
                <a:lnTo>
                  <a:pt x="4787399" y="1052658"/>
                </a:lnTo>
                <a:lnTo>
                  <a:pt x="4791368" y="1052261"/>
                </a:lnTo>
                <a:lnTo>
                  <a:pt x="4792162" y="1052658"/>
                </a:lnTo>
                <a:lnTo>
                  <a:pt x="4792162" y="1051864"/>
                </a:lnTo>
                <a:lnTo>
                  <a:pt x="4796924" y="1050674"/>
                </a:lnTo>
                <a:lnTo>
                  <a:pt x="4801687" y="1049086"/>
                </a:lnTo>
                <a:lnTo>
                  <a:pt x="4801290" y="1047100"/>
                </a:lnTo>
                <a:lnTo>
                  <a:pt x="4800893" y="1046306"/>
                </a:lnTo>
                <a:lnTo>
                  <a:pt x="4799703" y="1045909"/>
                </a:lnTo>
                <a:lnTo>
                  <a:pt x="4798512" y="1045909"/>
                </a:lnTo>
                <a:lnTo>
                  <a:pt x="4796924" y="1046306"/>
                </a:lnTo>
                <a:lnTo>
                  <a:pt x="4795337" y="1047100"/>
                </a:lnTo>
                <a:lnTo>
                  <a:pt x="4793749" y="1048689"/>
                </a:lnTo>
                <a:lnTo>
                  <a:pt x="4792955" y="1050277"/>
                </a:lnTo>
                <a:lnTo>
                  <a:pt x="4792162" y="1051864"/>
                </a:lnTo>
                <a:lnTo>
                  <a:pt x="4791368" y="1052261"/>
                </a:lnTo>
                <a:lnTo>
                  <a:pt x="4791368" y="1051071"/>
                </a:lnTo>
                <a:lnTo>
                  <a:pt x="4790971" y="1050277"/>
                </a:lnTo>
                <a:lnTo>
                  <a:pt x="4792162" y="1048291"/>
                </a:lnTo>
                <a:lnTo>
                  <a:pt x="4793352" y="1045909"/>
                </a:lnTo>
                <a:lnTo>
                  <a:pt x="4795337" y="1042733"/>
                </a:lnTo>
                <a:lnTo>
                  <a:pt x="4797321" y="1040748"/>
                </a:lnTo>
                <a:lnTo>
                  <a:pt x="4799703" y="1038764"/>
                </a:lnTo>
                <a:lnTo>
                  <a:pt x="4802878" y="1037573"/>
                </a:lnTo>
                <a:lnTo>
                  <a:pt x="4804069" y="1037573"/>
                </a:lnTo>
                <a:lnTo>
                  <a:pt x="4804862" y="1037573"/>
                </a:lnTo>
                <a:lnTo>
                  <a:pt x="4803275" y="1035588"/>
                </a:lnTo>
                <a:lnTo>
                  <a:pt x="4802084" y="1033207"/>
                </a:lnTo>
                <a:lnTo>
                  <a:pt x="4800893" y="1030428"/>
                </a:lnTo>
                <a:lnTo>
                  <a:pt x="4800100" y="1028046"/>
                </a:lnTo>
                <a:lnTo>
                  <a:pt x="4799703" y="1024871"/>
                </a:lnTo>
                <a:lnTo>
                  <a:pt x="4799703" y="1022092"/>
                </a:lnTo>
                <a:lnTo>
                  <a:pt x="4800100" y="1016932"/>
                </a:lnTo>
                <a:lnTo>
                  <a:pt x="4800893" y="1014947"/>
                </a:lnTo>
                <a:lnTo>
                  <a:pt x="4801687" y="1012962"/>
                </a:lnTo>
                <a:lnTo>
                  <a:pt x="4802481" y="1011771"/>
                </a:lnTo>
                <a:lnTo>
                  <a:pt x="4803275" y="1011374"/>
                </a:lnTo>
                <a:lnTo>
                  <a:pt x="4804465" y="1010977"/>
                </a:lnTo>
                <a:lnTo>
                  <a:pt x="4805259" y="1011771"/>
                </a:lnTo>
                <a:lnTo>
                  <a:pt x="4806450" y="1013359"/>
                </a:lnTo>
                <a:lnTo>
                  <a:pt x="4807641" y="1015741"/>
                </a:lnTo>
                <a:lnTo>
                  <a:pt x="4810022" y="1014947"/>
                </a:lnTo>
                <a:lnTo>
                  <a:pt x="4811610" y="1014153"/>
                </a:lnTo>
                <a:lnTo>
                  <a:pt x="4812403" y="1012962"/>
                </a:lnTo>
                <a:lnTo>
                  <a:pt x="4812800" y="1012168"/>
                </a:lnTo>
                <a:lnTo>
                  <a:pt x="4812800" y="1010977"/>
                </a:lnTo>
                <a:lnTo>
                  <a:pt x="4812403" y="1010183"/>
                </a:lnTo>
                <a:lnTo>
                  <a:pt x="4811213" y="1007405"/>
                </a:lnTo>
                <a:lnTo>
                  <a:pt x="4810022" y="1005420"/>
                </a:lnTo>
                <a:lnTo>
                  <a:pt x="4809625" y="1004229"/>
                </a:lnTo>
                <a:lnTo>
                  <a:pt x="4809625" y="1003435"/>
                </a:lnTo>
                <a:lnTo>
                  <a:pt x="4809625" y="1002245"/>
                </a:lnTo>
                <a:lnTo>
                  <a:pt x="4810419" y="1001451"/>
                </a:lnTo>
                <a:lnTo>
                  <a:pt x="4812007" y="999863"/>
                </a:lnTo>
                <a:lnTo>
                  <a:pt x="4813991" y="999069"/>
                </a:lnTo>
                <a:lnTo>
                  <a:pt x="4815182" y="999466"/>
                </a:lnTo>
                <a:lnTo>
                  <a:pt x="4815976" y="1000657"/>
                </a:lnTo>
                <a:lnTo>
                  <a:pt x="4816769" y="1001848"/>
                </a:lnTo>
                <a:lnTo>
                  <a:pt x="4817166" y="1003435"/>
                </a:lnTo>
                <a:lnTo>
                  <a:pt x="4817960" y="1006611"/>
                </a:lnTo>
                <a:lnTo>
                  <a:pt x="4817960" y="1010581"/>
                </a:lnTo>
                <a:lnTo>
                  <a:pt x="4817166" y="1014550"/>
                </a:lnTo>
                <a:lnTo>
                  <a:pt x="4815976" y="1018122"/>
                </a:lnTo>
                <a:lnTo>
                  <a:pt x="4815182" y="1020901"/>
                </a:lnTo>
                <a:lnTo>
                  <a:pt x="4813991" y="1022489"/>
                </a:lnTo>
                <a:lnTo>
                  <a:pt x="4815182" y="1022489"/>
                </a:lnTo>
                <a:lnTo>
                  <a:pt x="4816372" y="1022092"/>
                </a:lnTo>
                <a:lnTo>
                  <a:pt x="4817960" y="1021298"/>
                </a:lnTo>
                <a:lnTo>
                  <a:pt x="4818754" y="1020504"/>
                </a:lnTo>
                <a:lnTo>
                  <a:pt x="4819548" y="1018519"/>
                </a:lnTo>
                <a:lnTo>
                  <a:pt x="4820341" y="1015741"/>
                </a:lnTo>
                <a:lnTo>
                  <a:pt x="4820341" y="1012565"/>
                </a:lnTo>
                <a:lnTo>
                  <a:pt x="4820341" y="1009390"/>
                </a:lnTo>
                <a:lnTo>
                  <a:pt x="4820341" y="1002642"/>
                </a:lnTo>
                <a:lnTo>
                  <a:pt x="4825501" y="1001848"/>
                </a:lnTo>
                <a:lnTo>
                  <a:pt x="4830661" y="1000657"/>
                </a:lnTo>
                <a:lnTo>
                  <a:pt x="4836217" y="999863"/>
                </a:lnTo>
                <a:lnTo>
                  <a:pt x="4838202" y="999466"/>
                </a:lnTo>
                <a:lnTo>
                  <a:pt x="4840583" y="999466"/>
                </a:lnTo>
                <a:lnTo>
                  <a:pt x="4842568" y="999863"/>
                </a:lnTo>
                <a:lnTo>
                  <a:pt x="4844552" y="1001054"/>
                </a:lnTo>
                <a:lnTo>
                  <a:pt x="4846140" y="1002245"/>
                </a:lnTo>
                <a:lnTo>
                  <a:pt x="4847331" y="1003832"/>
                </a:lnTo>
                <a:lnTo>
                  <a:pt x="4848124" y="1005817"/>
                </a:lnTo>
                <a:lnTo>
                  <a:pt x="4848521" y="1008199"/>
                </a:lnTo>
                <a:lnTo>
                  <a:pt x="4848918" y="1011771"/>
                </a:lnTo>
                <a:lnTo>
                  <a:pt x="4848521" y="1015741"/>
                </a:lnTo>
                <a:lnTo>
                  <a:pt x="4852490" y="1012565"/>
                </a:lnTo>
                <a:lnTo>
                  <a:pt x="4854872" y="1011374"/>
                </a:lnTo>
                <a:lnTo>
                  <a:pt x="4855665" y="1011374"/>
                </a:lnTo>
                <a:lnTo>
                  <a:pt x="4856062" y="1011771"/>
                </a:lnTo>
                <a:lnTo>
                  <a:pt x="4856856" y="1012962"/>
                </a:lnTo>
                <a:lnTo>
                  <a:pt x="4857650" y="1018916"/>
                </a:lnTo>
                <a:lnTo>
                  <a:pt x="4858841" y="1022092"/>
                </a:lnTo>
                <a:lnTo>
                  <a:pt x="4859634" y="1024077"/>
                </a:lnTo>
                <a:lnTo>
                  <a:pt x="4861222" y="1025664"/>
                </a:lnTo>
                <a:lnTo>
                  <a:pt x="4861222" y="1023283"/>
                </a:lnTo>
                <a:lnTo>
                  <a:pt x="4861619" y="1021298"/>
                </a:lnTo>
                <a:lnTo>
                  <a:pt x="4862016" y="1019710"/>
                </a:lnTo>
                <a:lnTo>
                  <a:pt x="4862810" y="1018519"/>
                </a:lnTo>
                <a:lnTo>
                  <a:pt x="4863603" y="1017726"/>
                </a:lnTo>
                <a:lnTo>
                  <a:pt x="4864794" y="1017726"/>
                </a:lnTo>
                <a:lnTo>
                  <a:pt x="4865985" y="1017726"/>
                </a:lnTo>
                <a:lnTo>
                  <a:pt x="4867176" y="1018122"/>
                </a:lnTo>
                <a:lnTo>
                  <a:pt x="4869160" y="1018916"/>
                </a:lnTo>
                <a:lnTo>
                  <a:pt x="4870351" y="1020107"/>
                </a:lnTo>
                <a:lnTo>
                  <a:pt x="4873129" y="1022886"/>
                </a:lnTo>
                <a:lnTo>
                  <a:pt x="4874320" y="1024871"/>
                </a:lnTo>
                <a:lnTo>
                  <a:pt x="4875114" y="1027649"/>
                </a:lnTo>
                <a:lnTo>
                  <a:pt x="4875907" y="1030031"/>
                </a:lnTo>
                <a:lnTo>
                  <a:pt x="4876701" y="1032413"/>
                </a:lnTo>
                <a:lnTo>
                  <a:pt x="4881861" y="1032809"/>
                </a:lnTo>
                <a:lnTo>
                  <a:pt x="4886227" y="1032809"/>
                </a:lnTo>
                <a:lnTo>
                  <a:pt x="4889799" y="1032016"/>
                </a:lnTo>
                <a:lnTo>
                  <a:pt x="4892974" y="1031619"/>
                </a:lnTo>
                <a:lnTo>
                  <a:pt x="4896149" y="1031222"/>
                </a:lnTo>
                <a:lnTo>
                  <a:pt x="4898927" y="1030825"/>
                </a:lnTo>
                <a:lnTo>
                  <a:pt x="4901706" y="1031222"/>
                </a:lnTo>
                <a:lnTo>
                  <a:pt x="4905278" y="1032413"/>
                </a:lnTo>
                <a:lnTo>
                  <a:pt x="4904484" y="1034000"/>
                </a:lnTo>
                <a:lnTo>
                  <a:pt x="4903293" y="1035588"/>
                </a:lnTo>
                <a:lnTo>
                  <a:pt x="4900118" y="1037573"/>
                </a:lnTo>
                <a:lnTo>
                  <a:pt x="4898927" y="1038367"/>
                </a:lnTo>
                <a:lnTo>
                  <a:pt x="4898134" y="1039955"/>
                </a:lnTo>
                <a:lnTo>
                  <a:pt x="4898134" y="1042336"/>
                </a:lnTo>
                <a:lnTo>
                  <a:pt x="4898927" y="1045909"/>
                </a:lnTo>
                <a:lnTo>
                  <a:pt x="4900912" y="1048291"/>
                </a:lnTo>
                <a:lnTo>
                  <a:pt x="4903690" y="1049880"/>
                </a:lnTo>
                <a:lnTo>
                  <a:pt x="4906072" y="1050674"/>
                </a:lnTo>
                <a:lnTo>
                  <a:pt x="4908850" y="1051864"/>
                </a:lnTo>
                <a:lnTo>
                  <a:pt x="4912025" y="1051864"/>
                </a:lnTo>
                <a:lnTo>
                  <a:pt x="4914803" y="1051071"/>
                </a:lnTo>
                <a:lnTo>
                  <a:pt x="4917582" y="1050277"/>
                </a:lnTo>
                <a:lnTo>
                  <a:pt x="4920757" y="1049086"/>
                </a:lnTo>
                <a:lnTo>
                  <a:pt x="4917582" y="1052658"/>
                </a:lnTo>
                <a:lnTo>
                  <a:pt x="4916391" y="1053850"/>
                </a:lnTo>
                <a:lnTo>
                  <a:pt x="4915597" y="1054643"/>
                </a:lnTo>
                <a:lnTo>
                  <a:pt x="4915597" y="1055834"/>
                </a:lnTo>
                <a:lnTo>
                  <a:pt x="4915994" y="1057025"/>
                </a:lnTo>
                <a:lnTo>
                  <a:pt x="4917582" y="1058216"/>
                </a:lnTo>
                <a:lnTo>
                  <a:pt x="4920757" y="1059010"/>
                </a:lnTo>
                <a:lnTo>
                  <a:pt x="4919566" y="1061391"/>
                </a:lnTo>
                <a:lnTo>
                  <a:pt x="4918772" y="1062185"/>
                </a:lnTo>
                <a:lnTo>
                  <a:pt x="4917582" y="1062185"/>
                </a:lnTo>
                <a:lnTo>
                  <a:pt x="4916391" y="1061788"/>
                </a:lnTo>
                <a:lnTo>
                  <a:pt x="4914010" y="1060597"/>
                </a:lnTo>
                <a:lnTo>
                  <a:pt x="4912819" y="1059406"/>
                </a:lnTo>
                <a:lnTo>
                  <a:pt x="4911231" y="1059010"/>
                </a:lnTo>
                <a:lnTo>
                  <a:pt x="4912025" y="1061391"/>
                </a:lnTo>
                <a:lnTo>
                  <a:pt x="4912819" y="1062979"/>
                </a:lnTo>
                <a:lnTo>
                  <a:pt x="4914010" y="1064170"/>
                </a:lnTo>
                <a:lnTo>
                  <a:pt x="4915200" y="1064963"/>
                </a:lnTo>
                <a:lnTo>
                  <a:pt x="4916391" y="1065361"/>
                </a:lnTo>
                <a:lnTo>
                  <a:pt x="4917582" y="1065361"/>
                </a:lnTo>
                <a:lnTo>
                  <a:pt x="4918772" y="1065361"/>
                </a:lnTo>
                <a:lnTo>
                  <a:pt x="4920757" y="1064567"/>
                </a:lnTo>
                <a:lnTo>
                  <a:pt x="4923138" y="1062979"/>
                </a:lnTo>
                <a:lnTo>
                  <a:pt x="4924329" y="1061391"/>
                </a:lnTo>
                <a:lnTo>
                  <a:pt x="4925520" y="1060200"/>
                </a:lnTo>
                <a:lnTo>
                  <a:pt x="4926314" y="1058216"/>
                </a:lnTo>
                <a:lnTo>
                  <a:pt x="4926710" y="1056628"/>
                </a:lnTo>
                <a:lnTo>
                  <a:pt x="4927107" y="1054643"/>
                </a:lnTo>
                <a:lnTo>
                  <a:pt x="4927107" y="1052658"/>
                </a:lnTo>
                <a:lnTo>
                  <a:pt x="4927901" y="1055834"/>
                </a:lnTo>
                <a:lnTo>
                  <a:pt x="4927901" y="1059406"/>
                </a:lnTo>
                <a:lnTo>
                  <a:pt x="4927901" y="1063376"/>
                </a:lnTo>
                <a:lnTo>
                  <a:pt x="4927107" y="1067345"/>
                </a:lnTo>
                <a:lnTo>
                  <a:pt x="4925123" y="1075284"/>
                </a:lnTo>
                <a:lnTo>
                  <a:pt x="4924329" y="1079254"/>
                </a:lnTo>
                <a:lnTo>
                  <a:pt x="4923932" y="1082826"/>
                </a:lnTo>
                <a:lnTo>
                  <a:pt x="4925917" y="1082826"/>
                </a:lnTo>
                <a:lnTo>
                  <a:pt x="4927901" y="1082826"/>
                </a:lnTo>
                <a:lnTo>
                  <a:pt x="4931473" y="1082429"/>
                </a:lnTo>
                <a:lnTo>
                  <a:pt x="4933855" y="1080842"/>
                </a:lnTo>
                <a:lnTo>
                  <a:pt x="4936236" y="1079651"/>
                </a:lnTo>
                <a:lnTo>
                  <a:pt x="4939014" y="1078063"/>
                </a:lnTo>
                <a:lnTo>
                  <a:pt x="4941396" y="1076476"/>
                </a:lnTo>
                <a:lnTo>
                  <a:pt x="4944571" y="1075682"/>
                </a:lnTo>
                <a:lnTo>
                  <a:pt x="4946952" y="1075682"/>
                </a:lnTo>
                <a:lnTo>
                  <a:pt x="4948937" y="1076078"/>
                </a:lnTo>
                <a:lnTo>
                  <a:pt x="4948540" y="1082826"/>
                </a:lnTo>
                <a:lnTo>
                  <a:pt x="4948937" y="1085208"/>
                </a:lnTo>
                <a:lnTo>
                  <a:pt x="4949334" y="1087590"/>
                </a:lnTo>
                <a:lnTo>
                  <a:pt x="4949731" y="1089177"/>
                </a:lnTo>
                <a:lnTo>
                  <a:pt x="4950524" y="1089971"/>
                </a:lnTo>
                <a:lnTo>
                  <a:pt x="4951318" y="1090765"/>
                </a:lnTo>
                <a:lnTo>
                  <a:pt x="4952509" y="1091559"/>
                </a:lnTo>
                <a:lnTo>
                  <a:pt x="4955287" y="1091956"/>
                </a:lnTo>
                <a:lnTo>
                  <a:pt x="4958065" y="1092750"/>
                </a:lnTo>
                <a:lnTo>
                  <a:pt x="4961241" y="1094337"/>
                </a:lnTo>
                <a:lnTo>
                  <a:pt x="4963225" y="1095131"/>
                </a:lnTo>
                <a:lnTo>
                  <a:pt x="4964813" y="1096323"/>
                </a:lnTo>
                <a:lnTo>
                  <a:pt x="4964813" y="1097514"/>
                </a:lnTo>
                <a:lnTo>
                  <a:pt x="4964416" y="1098705"/>
                </a:lnTo>
                <a:lnTo>
                  <a:pt x="4963622" y="1099102"/>
                </a:lnTo>
                <a:lnTo>
                  <a:pt x="4962431" y="1099896"/>
                </a:lnTo>
                <a:lnTo>
                  <a:pt x="4960844" y="1099896"/>
                </a:lnTo>
                <a:lnTo>
                  <a:pt x="4958859" y="1099499"/>
                </a:lnTo>
                <a:lnTo>
                  <a:pt x="4956875" y="1098705"/>
                </a:lnTo>
                <a:lnTo>
                  <a:pt x="4954890" y="1097911"/>
                </a:lnTo>
                <a:lnTo>
                  <a:pt x="4952112" y="1096323"/>
                </a:lnTo>
                <a:lnTo>
                  <a:pt x="4952509" y="1098705"/>
                </a:lnTo>
                <a:lnTo>
                  <a:pt x="4953303" y="1100690"/>
                </a:lnTo>
                <a:lnTo>
                  <a:pt x="4954493" y="1103071"/>
                </a:lnTo>
                <a:lnTo>
                  <a:pt x="4955684" y="1104262"/>
                </a:lnTo>
                <a:lnTo>
                  <a:pt x="4956875" y="1105453"/>
                </a:lnTo>
                <a:lnTo>
                  <a:pt x="4958462" y="1106644"/>
                </a:lnTo>
                <a:lnTo>
                  <a:pt x="4961638" y="1107834"/>
                </a:lnTo>
                <a:lnTo>
                  <a:pt x="4968782" y="1109819"/>
                </a:lnTo>
                <a:lnTo>
                  <a:pt x="4971957" y="1111407"/>
                </a:lnTo>
                <a:lnTo>
                  <a:pt x="4973148" y="1112201"/>
                </a:lnTo>
                <a:lnTo>
                  <a:pt x="4974338" y="1112995"/>
                </a:lnTo>
                <a:lnTo>
                  <a:pt x="4974338" y="1113392"/>
                </a:lnTo>
                <a:lnTo>
                  <a:pt x="4973941" y="1114185"/>
                </a:lnTo>
                <a:lnTo>
                  <a:pt x="4972751" y="1115773"/>
                </a:lnTo>
                <a:lnTo>
                  <a:pt x="4971560" y="1117758"/>
                </a:lnTo>
                <a:lnTo>
                  <a:pt x="4970766" y="1118552"/>
                </a:lnTo>
                <a:lnTo>
                  <a:pt x="4970766" y="1119346"/>
                </a:lnTo>
                <a:lnTo>
                  <a:pt x="4972751" y="1121330"/>
                </a:lnTo>
                <a:lnTo>
                  <a:pt x="4975132" y="1123315"/>
                </a:lnTo>
                <a:lnTo>
                  <a:pt x="4981086" y="1127285"/>
                </a:lnTo>
                <a:lnTo>
                  <a:pt x="4983864" y="1129666"/>
                </a:lnTo>
                <a:lnTo>
                  <a:pt x="4985055" y="1131255"/>
                </a:lnTo>
                <a:lnTo>
                  <a:pt x="4985848" y="1132445"/>
                </a:lnTo>
                <a:lnTo>
                  <a:pt x="4986642" y="1134033"/>
                </a:lnTo>
                <a:lnTo>
                  <a:pt x="4987039" y="1135621"/>
                </a:lnTo>
                <a:lnTo>
                  <a:pt x="4987039" y="1137605"/>
                </a:lnTo>
                <a:lnTo>
                  <a:pt x="4986642" y="1139590"/>
                </a:lnTo>
                <a:lnTo>
                  <a:pt x="4987833" y="1139590"/>
                </a:lnTo>
                <a:lnTo>
                  <a:pt x="4989421" y="1138796"/>
                </a:lnTo>
                <a:lnTo>
                  <a:pt x="4991008" y="1137605"/>
                </a:lnTo>
                <a:lnTo>
                  <a:pt x="4992199" y="1135621"/>
                </a:lnTo>
                <a:lnTo>
                  <a:pt x="4993389" y="1133636"/>
                </a:lnTo>
                <a:lnTo>
                  <a:pt x="4994977" y="1131651"/>
                </a:lnTo>
                <a:lnTo>
                  <a:pt x="4996565" y="1130460"/>
                </a:lnTo>
                <a:lnTo>
                  <a:pt x="4998152" y="1130063"/>
                </a:lnTo>
                <a:lnTo>
                  <a:pt x="4999343" y="1129666"/>
                </a:lnTo>
                <a:lnTo>
                  <a:pt x="5000534" y="1129666"/>
                </a:lnTo>
                <a:lnTo>
                  <a:pt x="5002121" y="1129666"/>
                </a:lnTo>
                <a:lnTo>
                  <a:pt x="5001327" y="1130063"/>
                </a:lnTo>
                <a:lnTo>
                  <a:pt x="5000137" y="1130460"/>
                </a:lnTo>
                <a:lnTo>
                  <a:pt x="4998946" y="1132445"/>
                </a:lnTo>
                <a:lnTo>
                  <a:pt x="4997755" y="1134430"/>
                </a:lnTo>
                <a:lnTo>
                  <a:pt x="4997358" y="1137209"/>
                </a:lnTo>
                <a:lnTo>
                  <a:pt x="4995771" y="1139590"/>
                </a:lnTo>
                <a:lnTo>
                  <a:pt x="4994580" y="1141575"/>
                </a:lnTo>
                <a:lnTo>
                  <a:pt x="4993786" y="1142369"/>
                </a:lnTo>
                <a:lnTo>
                  <a:pt x="4992993" y="1142766"/>
                </a:lnTo>
                <a:lnTo>
                  <a:pt x="4991405" y="1142766"/>
                </a:lnTo>
                <a:lnTo>
                  <a:pt x="4989817" y="1142766"/>
                </a:lnTo>
                <a:lnTo>
                  <a:pt x="4991405" y="1143163"/>
                </a:lnTo>
                <a:lnTo>
                  <a:pt x="4992596" y="1143957"/>
                </a:lnTo>
                <a:lnTo>
                  <a:pt x="4993786" y="1144751"/>
                </a:lnTo>
                <a:lnTo>
                  <a:pt x="4994580" y="1146338"/>
                </a:lnTo>
                <a:lnTo>
                  <a:pt x="4995771" y="1148720"/>
                </a:lnTo>
                <a:lnTo>
                  <a:pt x="4997358" y="1151499"/>
                </a:lnTo>
                <a:lnTo>
                  <a:pt x="4998946" y="1154674"/>
                </a:lnTo>
                <a:lnTo>
                  <a:pt x="5000137" y="1157056"/>
                </a:lnTo>
                <a:lnTo>
                  <a:pt x="5001327" y="1157850"/>
                </a:lnTo>
                <a:lnTo>
                  <a:pt x="5002518" y="1158644"/>
                </a:lnTo>
                <a:lnTo>
                  <a:pt x="5003709" y="1159437"/>
                </a:lnTo>
                <a:lnTo>
                  <a:pt x="5005296" y="1159437"/>
                </a:lnTo>
                <a:lnTo>
                  <a:pt x="5006487" y="1159041"/>
                </a:lnTo>
                <a:lnTo>
                  <a:pt x="5006884" y="1158644"/>
                </a:lnTo>
                <a:lnTo>
                  <a:pt x="5007281" y="1157453"/>
                </a:lnTo>
                <a:lnTo>
                  <a:pt x="5006884" y="1156659"/>
                </a:lnTo>
                <a:lnTo>
                  <a:pt x="5005296" y="1154674"/>
                </a:lnTo>
                <a:lnTo>
                  <a:pt x="5004106" y="1151896"/>
                </a:lnTo>
                <a:lnTo>
                  <a:pt x="5003709" y="1149514"/>
                </a:lnTo>
                <a:lnTo>
                  <a:pt x="5003709" y="1148720"/>
                </a:lnTo>
                <a:lnTo>
                  <a:pt x="5004106" y="1147926"/>
                </a:lnTo>
                <a:lnTo>
                  <a:pt x="5004900" y="1147132"/>
                </a:lnTo>
                <a:lnTo>
                  <a:pt x="5006884" y="1146735"/>
                </a:lnTo>
                <a:lnTo>
                  <a:pt x="5008869" y="1146338"/>
                </a:lnTo>
                <a:lnTo>
                  <a:pt x="5011647" y="1146338"/>
                </a:lnTo>
                <a:lnTo>
                  <a:pt x="5010853" y="1156659"/>
                </a:lnTo>
                <a:lnTo>
                  <a:pt x="5010059" y="1163804"/>
                </a:lnTo>
                <a:lnTo>
                  <a:pt x="5010059" y="1166979"/>
                </a:lnTo>
                <a:lnTo>
                  <a:pt x="5010059" y="1171346"/>
                </a:lnTo>
                <a:lnTo>
                  <a:pt x="5011647" y="1183255"/>
                </a:lnTo>
                <a:lnTo>
                  <a:pt x="5016013" y="1179682"/>
                </a:lnTo>
                <a:lnTo>
                  <a:pt x="5019585" y="1176507"/>
                </a:lnTo>
                <a:lnTo>
                  <a:pt x="5023951" y="1174125"/>
                </a:lnTo>
                <a:lnTo>
                  <a:pt x="5027523" y="1172537"/>
                </a:lnTo>
                <a:lnTo>
                  <a:pt x="5031492" y="1171743"/>
                </a:lnTo>
                <a:lnTo>
                  <a:pt x="5034667" y="1170552"/>
                </a:lnTo>
                <a:lnTo>
                  <a:pt x="5038239" y="1170552"/>
                </a:lnTo>
                <a:lnTo>
                  <a:pt x="5041811" y="1171346"/>
                </a:lnTo>
                <a:lnTo>
                  <a:pt x="5045383" y="1172140"/>
                </a:lnTo>
                <a:lnTo>
                  <a:pt x="5048955" y="1173331"/>
                </a:lnTo>
                <a:lnTo>
                  <a:pt x="5052131" y="1174522"/>
                </a:lnTo>
                <a:lnTo>
                  <a:pt x="5055306" y="1176507"/>
                </a:lnTo>
                <a:lnTo>
                  <a:pt x="5061656" y="1181270"/>
                </a:lnTo>
                <a:lnTo>
                  <a:pt x="5068403" y="1186430"/>
                </a:lnTo>
                <a:lnTo>
                  <a:pt x="5068007" y="1186827"/>
                </a:lnTo>
                <a:lnTo>
                  <a:pt x="5066816" y="1187224"/>
                </a:lnTo>
                <a:lnTo>
                  <a:pt x="5064038" y="1187224"/>
                </a:lnTo>
                <a:lnTo>
                  <a:pt x="5056496" y="1187224"/>
                </a:lnTo>
                <a:lnTo>
                  <a:pt x="5052527" y="1187224"/>
                </a:lnTo>
                <a:lnTo>
                  <a:pt x="5048558" y="1188415"/>
                </a:lnTo>
                <a:lnTo>
                  <a:pt x="5046574" y="1189209"/>
                </a:lnTo>
                <a:lnTo>
                  <a:pt x="5045383" y="1190400"/>
                </a:lnTo>
                <a:lnTo>
                  <a:pt x="5044193" y="1191590"/>
                </a:lnTo>
                <a:lnTo>
                  <a:pt x="5043399" y="1193179"/>
                </a:lnTo>
                <a:lnTo>
                  <a:pt x="5043796" y="1194369"/>
                </a:lnTo>
                <a:lnTo>
                  <a:pt x="5044589" y="1195164"/>
                </a:lnTo>
                <a:lnTo>
                  <a:pt x="5045383" y="1195561"/>
                </a:lnTo>
                <a:lnTo>
                  <a:pt x="5046574" y="1195957"/>
                </a:lnTo>
                <a:lnTo>
                  <a:pt x="5047368" y="1195561"/>
                </a:lnTo>
                <a:lnTo>
                  <a:pt x="5048558" y="1195164"/>
                </a:lnTo>
                <a:lnTo>
                  <a:pt x="5049352" y="1193972"/>
                </a:lnTo>
                <a:lnTo>
                  <a:pt x="5049749" y="1193179"/>
                </a:lnTo>
                <a:lnTo>
                  <a:pt x="5050940" y="1193179"/>
                </a:lnTo>
                <a:lnTo>
                  <a:pt x="5051734" y="1193576"/>
                </a:lnTo>
                <a:lnTo>
                  <a:pt x="5052131" y="1193972"/>
                </a:lnTo>
                <a:lnTo>
                  <a:pt x="5052131" y="1194369"/>
                </a:lnTo>
                <a:lnTo>
                  <a:pt x="5052131" y="1195561"/>
                </a:lnTo>
                <a:lnTo>
                  <a:pt x="5050940" y="1197545"/>
                </a:lnTo>
                <a:lnTo>
                  <a:pt x="5049352" y="1198736"/>
                </a:lnTo>
                <a:lnTo>
                  <a:pt x="5047368" y="1199927"/>
                </a:lnTo>
                <a:lnTo>
                  <a:pt x="5044986" y="1200324"/>
                </a:lnTo>
                <a:lnTo>
                  <a:pt x="5044193" y="1200324"/>
                </a:lnTo>
                <a:lnTo>
                  <a:pt x="5043399" y="1199927"/>
                </a:lnTo>
                <a:lnTo>
                  <a:pt x="5044986" y="1203897"/>
                </a:lnTo>
                <a:lnTo>
                  <a:pt x="5046177" y="1205485"/>
                </a:lnTo>
                <a:lnTo>
                  <a:pt x="5046971" y="1206676"/>
                </a:lnTo>
                <a:lnTo>
                  <a:pt x="5048558" y="1207469"/>
                </a:lnTo>
                <a:lnTo>
                  <a:pt x="5049749" y="1207866"/>
                </a:lnTo>
                <a:lnTo>
                  <a:pt x="5052131" y="1208661"/>
                </a:lnTo>
                <a:lnTo>
                  <a:pt x="5058481" y="1208661"/>
                </a:lnTo>
                <a:lnTo>
                  <a:pt x="5061656" y="1209057"/>
                </a:lnTo>
                <a:lnTo>
                  <a:pt x="5064831" y="1209851"/>
                </a:lnTo>
                <a:lnTo>
                  <a:pt x="5064038" y="1208263"/>
                </a:lnTo>
                <a:lnTo>
                  <a:pt x="5063244" y="1206676"/>
                </a:lnTo>
                <a:lnTo>
                  <a:pt x="5063244" y="1204294"/>
                </a:lnTo>
                <a:lnTo>
                  <a:pt x="5063641" y="1202706"/>
                </a:lnTo>
                <a:lnTo>
                  <a:pt x="5064038" y="1201515"/>
                </a:lnTo>
                <a:lnTo>
                  <a:pt x="5064831" y="1199927"/>
                </a:lnTo>
                <a:lnTo>
                  <a:pt x="5067610" y="1196751"/>
                </a:lnTo>
                <a:lnTo>
                  <a:pt x="5070388" y="1193576"/>
                </a:lnTo>
                <a:lnTo>
                  <a:pt x="5073166" y="1191194"/>
                </a:lnTo>
                <a:lnTo>
                  <a:pt x="5075945" y="1188812"/>
                </a:lnTo>
                <a:lnTo>
                  <a:pt x="5077532" y="1186430"/>
                </a:lnTo>
                <a:lnTo>
                  <a:pt x="5078326" y="1184843"/>
                </a:lnTo>
                <a:lnTo>
                  <a:pt x="5078326" y="1184049"/>
                </a:lnTo>
                <a:lnTo>
                  <a:pt x="5078326" y="1183652"/>
                </a:lnTo>
                <a:lnTo>
                  <a:pt x="5077929" y="1183255"/>
                </a:lnTo>
                <a:lnTo>
                  <a:pt x="5076738" y="1183255"/>
                </a:lnTo>
                <a:lnTo>
                  <a:pt x="5075151" y="1183652"/>
                </a:lnTo>
                <a:lnTo>
                  <a:pt x="5073563" y="1184049"/>
                </a:lnTo>
                <a:lnTo>
                  <a:pt x="5073166" y="1184049"/>
                </a:lnTo>
                <a:lnTo>
                  <a:pt x="5074754" y="1182461"/>
                </a:lnTo>
                <a:lnTo>
                  <a:pt x="5077532" y="1180079"/>
                </a:lnTo>
                <a:lnTo>
                  <a:pt x="5078723" y="1178491"/>
                </a:lnTo>
                <a:lnTo>
                  <a:pt x="5079120" y="1177300"/>
                </a:lnTo>
                <a:lnTo>
                  <a:pt x="5079517" y="1174919"/>
                </a:lnTo>
                <a:lnTo>
                  <a:pt x="5079517" y="1172537"/>
                </a:lnTo>
                <a:lnTo>
                  <a:pt x="5079914" y="1171346"/>
                </a:lnTo>
                <a:lnTo>
                  <a:pt x="5080707" y="1169361"/>
                </a:lnTo>
                <a:lnTo>
                  <a:pt x="5082692" y="1167774"/>
                </a:lnTo>
                <a:lnTo>
                  <a:pt x="5084676" y="1166583"/>
                </a:lnTo>
                <a:lnTo>
                  <a:pt x="5089042" y="1164201"/>
                </a:lnTo>
                <a:lnTo>
                  <a:pt x="5093805" y="1161422"/>
                </a:lnTo>
                <a:lnTo>
                  <a:pt x="5095393" y="1160629"/>
                </a:lnTo>
                <a:lnTo>
                  <a:pt x="5096583" y="1159437"/>
                </a:lnTo>
                <a:lnTo>
                  <a:pt x="5099362" y="1153483"/>
                </a:lnTo>
                <a:lnTo>
                  <a:pt x="5102537" y="1147132"/>
                </a:lnTo>
                <a:lnTo>
                  <a:pt x="5105315" y="1139590"/>
                </a:lnTo>
                <a:lnTo>
                  <a:pt x="5107696" y="1131651"/>
                </a:lnTo>
                <a:lnTo>
                  <a:pt x="5114047" y="1114185"/>
                </a:lnTo>
                <a:lnTo>
                  <a:pt x="5117619" y="1105056"/>
                </a:lnTo>
                <a:lnTo>
                  <a:pt x="5121588" y="1096323"/>
                </a:lnTo>
                <a:lnTo>
                  <a:pt x="5125557" y="1089177"/>
                </a:lnTo>
                <a:lnTo>
                  <a:pt x="5129129" y="1082032"/>
                </a:lnTo>
                <a:lnTo>
                  <a:pt x="5137464" y="1068140"/>
                </a:lnTo>
                <a:lnTo>
                  <a:pt x="5145799" y="1054246"/>
                </a:lnTo>
                <a:lnTo>
                  <a:pt x="5149371" y="1046703"/>
                </a:lnTo>
                <a:lnTo>
                  <a:pt x="5152943" y="1039161"/>
                </a:lnTo>
                <a:lnTo>
                  <a:pt x="5159690" y="1023680"/>
                </a:lnTo>
                <a:lnTo>
                  <a:pt x="5165247" y="1007405"/>
                </a:lnTo>
                <a:lnTo>
                  <a:pt x="5171597" y="991527"/>
                </a:lnTo>
                <a:lnTo>
                  <a:pt x="5178345" y="976046"/>
                </a:lnTo>
                <a:lnTo>
                  <a:pt x="5195014" y="939130"/>
                </a:lnTo>
                <a:lnTo>
                  <a:pt x="5203349" y="919679"/>
                </a:lnTo>
                <a:lnTo>
                  <a:pt x="5211684" y="900229"/>
                </a:lnTo>
                <a:lnTo>
                  <a:pt x="5219622" y="879588"/>
                </a:lnTo>
                <a:lnTo>
                  <a:pt x="5223194" y="869267"/>
                </a:lnTo>
                <a:lnTo>
                  <a:pt x="5226369" y="858946"/>
                </a:lnTo>
                <a:lnTo>
                  <a:pt x="5229941" y="848229"/>
                </a:lnTo>
                <a:lnTo>
                  <a:pt x="5232720" y="837114"/>
                </a:lnTo>
                <a:lnTo>
                  <a:pt x="5235101" y="826397"/>
                </a:lnTo>
                <a:lnTo>
                  <a:pt x="5237879" y="815282"/>
                </a:lnTo>
                <a:lnTo>
                  <a:pt x="5239864" y="803374"/>
                </a:lnTo>
                <a:lnTo>
                  <a:pt x="5241848" y="791465"/>
                </a:lnTo>
                <a:lnTo>
                  <a:pt x="5243436" y="779954"/>
                </a:lnTo>
                <a:lnTo>
                  <a:pt x="5246214" y="768442"/>
                </a:lnTo>
                <a:lnTo>
                  <a:pt x="5248993" y="757725"/>
                </a:lnTo>
                <a:lnTo>
                  <a:pt x="5250580" y="752167"/>
                </a:lnTo>
                <a:lnTo>
                  <a:pt x="5252168" y="747404"/>
                </a:lnTo>
                <a:lnTo>
                  <a:pt x="5254549" y="742244"/>
                </a:lnTo>
                <a:lnTo>
                  <a:pt x="5256931" y="737480"/>
                </a:lnTo>
                <a:lnTo>
                  <a:pt x="5259709" y="732717"/>
                </a:lnTo>
                <a:lnTo>
                  <a:pt x="5262884" y="728350"/>
                </a:lnTo>
                <a:lnTo>
                  <a:pt x="5265265" y="729541"/>
                </a:lnTo>
                <a:lnTo>
                  <a:pt x="5266059" y="729938"/>
                </a:lnTo>
                <a:lnTo>
                  <a:pt x="5266456" y="730335"/>
                </a:lnTo>
                <a:lnTo>
                  <a:pt x="5266059" y="731923"/>
                </a:lnTo>
                <a:lnTo>
                  <a:pt x="5265265" y="733511"/>
                </a:lnTo>
                <a:lnTo>
                  <a:pt x="5264075" y="735098"/>
                </a:lnTo>
                <a:lnTo>
                  <a:pt x="5262884" y="737480"/>
                </a:lnTo>
                <a:lnTo>
                  <a:pt x="5262487" y="739465"/>
                </a:lnTo>
                <a:lnTo>
                  <a:pt x="5262487" y="740656"/>
                </a:lnTo>
                <a:lnTo>
                  <a:pt x="5262884" y="741450"/>
                </a:lnTo>
                <a:lnTo>
                  <a:pt x="5265662" y="740259"/>
                </a:lnTo>
                <a:lnTo>
                  <a:pt x="5267250" y="739068"/>
                </a:lnTo>
                <a:lnTo>
                  <a:pt x="5268838" y="737083"/>
                </a:lnTo>
                <a:lnTo>
                  <a:pt x="5270028" y="735098"/>
                </a:lnTo>
                <a:lnTo>
                  <a:pt x="5271219" y="733114"/>
                </a:lnTo>
                <a:lnTo>
                  <a:pt x="5271616" y="730732"/>
                </a:lnTo>
                <a:lnTo>
                  <a:pt x="5272013" y="725572"/>
                </a:lnTo>
                <a:lnTo>
                  <a:pt x="5271616" y="715251"/>
                </a:lnTo>
                <a:lnTo>
                  <a:pt x="5271616" y="709694"/>
                </a:lnTo>
                <a:lnTo>
                  <a:pt x="5272013" y="707312"/>
                </a:lnTo>
                <a:lnTo>
                  <a:pt x="5272410" y="704931"/>
                </a:lnTo>
                <a:lnTo>
                  <a:pt x="5273203" y="703343"/>
                </a:lnTo>
                <a:lnTo>
                  <a:pt x="5273997" y="701358"/>
                </a:lnTo>
                <a:lnTo>
                  <a:pt x="5276776" y="698182"/>
                </a:lnTo>
                <a:lnTo>
                  <a:pt x="5279951" y="695007"/>
                </a:lnTo>
                <a:lnTo>
                  <a:pt x="5281141" y="693022"/>
                </a:lnTo>
                <a:lnTo>
                  <a:pt x="5281935" y="691434"/>
                </a:lnTo>
                <a:lnTo>
                  <a:pt x="5285507" y="679526"/>
                </a:lnTo>
                <a:lnTo>
                  <a:pt x="5289476" y="666427"/>
                </a:lnTo>
                <a:lnTo>
                  <a:pt x="5293048" y="653724"/>
                </a:lnTo>
                <a:lnTo>
                  <a:pt x="5297017" y="641022"/>
                </a:lnTo>
                <a:lnTo>
                  <a:pt x="5300986" y="628716"/>
                </a:lnTo>
                <a:lnTo>
                  <a:pt x="5303368" y="622762"/>
                </a:lnTo>
                <a:lnTo>
                  <a:pt x="5306146" y="617205"/>
                </a:lnTo>
                <a:lnTo>
                  <a:pt x="5308924" y="611648"/>
                </a:lnTo>
                <a:lnTo>
                  <a:pt x="5311703" y="606487"/>
                </a:lnTo>
                <a:lnTo>
                  <a:pt x="5315672" y="602121"/>
                </a:lnTo>
                <a:lnTo>
                  <a:pt x="5319244" y="597755"/>
                </a:lnTo>
                <a:lnTo>
                  <a:pt x="5317656" y="613632"/>
                </a:lnTo>
                <a:lnTo>
                  <a:pt x="5315275" y="629907"/>
                </a:lnTo>
                <a:lnTo>
                  <a:pt x="5312497" y="645785"/>
                </a:lnTo>
                <a:lnTo>
                  <a:pt x="5309718" y="661663"/>
                </a:lnTo>
                <a:lnTo>
                  <a:pt x="5306543" y="677938"/>
                </a:lnTo>
                <a:lnTo>
                  <a:pt x="5302574" y="693816"/>
                </a:lnTo>
                <a:lnTo>
                  <a:pt x="5298605" y="709297"/>
                </a:lnTo>
                <a:lnTo>
                  <a:pt x="5294239" y="725572"/>
                </a:lnTo>
                <a:lnTo>
                  <a:pt x="5284714" y="757328"/>
                </a:lnTo>
                <a:lnTo>
                  <a:pt x="5274791" y="789480"/>
                </a:lnTo>
                <a:lnTo>
                  <a:pt x="5264075" y="820839"/>
                </a:lnTo>
                <a:lnTo>
                  <a:pt x="5252962" y="852992"/>
                </a:lnTo>
                <a:lnTo>
                  <a:pt x="5231132" y="916504"/>
                </a:lnTo>
                <a:lnTo>
                  <a:pt x="5220813" y="947466"/>
                </a:lnTo>
                <a:lnTo>
                  <a:pt x="5210493" y="979222"/>
                </a:lnTo>
                <a:lnTo>
                  <a:pt x="5201365" y="1010581"/>
                </a:lnTo>
                <a:lnTo>
                  <a:pt x="5197396" y="1025664"/>
                </a:lnTo>
                <a:lnTo>
                  <a:pt x="5193030" y="1041145"/>
                </a:lnTo>
                <a:lnTo>
                  <a:pt x="5189855" y="1056628"/>
                </a:lnTo>
                <a:lnTo>
                  <a:pt x="5186679" y="1072109"/>
                </a:lnTo>
                <a:lnTo>
                  <a:pt x="5183504" y="1087590"/>
                </a:lnTo>
                <a:lnTo>
                  <a:pt x="5181123" y="1103071"/>
                </a:lnTo>
                <a:lnTo>
                  <a:pt x="5179138" y="1113392"/>
                </a:lnTo>
                <a:lnTo>
                  <a:pt x="5175963" y="1124903"/>
                </a:lnTo>
                <a:lnTo>
                  <a:pt x="5169216" y="1149911"/>
                </a:lnTo>
                <a:lnTo>
                  <a:pt x="5165644" y="1161819"/>
                </a:lnTo>
                <a:lnTo>
                  <a:pt x="5163262" y="1173331"/>
                </a:lnTo>
                <a:lnTo>
                  <a:pt x="5162469" y="1178094"/>
                </a:lnTo>
                <a:lnTo>
                  <a:pt x="5162072" y="1182461"/>
                </a:lnTo>
                <a:lnTo>
                  <a:pt x="5162072" y="1186430"/>
                </a:lnTo>
                <a:lnTo>
                  <a:pt x="5162469" y="1190003"/>
                </a:lnTo>
                <a:lnTo>
                  <a:pt x="5163262" y="1191194"/>
                </a:lnTo>
                <a:lnTo>
                  <a:pt x="5164850" y="1192385"/>
                </a:lnTo>
                <a:lnTo>
                  <a:pt x="5166438" y="1193179"/>
                </a:lnTo>
                <a:lnTo>
                  <a:pt x="5169216" y="1193576"/>
                </a:lnTo>
                <a:lnTo>
                  <a:pt x="5171200" y="1194369"/>
                </a:lnTo>
                <a:lnTo>
                  <a:pt x="5172788" y="1195164"/>
                </a:lnTo>
                <a:lnTo>
                  <a:pt x="5173979" y="1195957"/>
                </a:lnTo>
                <a:lnTo>
                  <a:pt x="5174376" y="1197149"/>
                </a:lnTo>
                <a:lnTo>
                  <a:pt x="5174376" y="1197942"/>
                </a:lnTo>
                <a:lnTo>
                  <a:pt x="5173582" y="1198736"/>
                </a:lnTo>
                <a:lnTo>
                  <a:pt x="5172788" y="1199530"/>
                </a:lnTo>
                <a:lnTo>
                  <a:pt x="5171994" y="1201118"/>
                </a:lnTo>
                <a:lnTo>
                  <a:pt x="5171994" y="1203103"/>
                </a:lnTo>
                <a:lnTo>
                  <a:pt x="5173185" y="1201515"/>
                </a:lnTo>
                <a:lnTo>
                  <a:pt x="5173979" y="1199927"/>
                </a:lnTo>
                <a:lnTo>
                  <a:pt x="5174376" y="1198736"/>
                </a:lnTo>
                <a:lnTo>
                  <a:pt x="5174376" y="1197942"/>
                </a:lnTo>
                <a:lnTo>
                  <a:pt x="5176757" y="1197149"/>
                </a:lnTo>
                <a:lnTo>
                  <a:pt x="5179138" y="1197149"/>
                </a:lnTo>
                <a:lnTo>
                  <a:pt x="5181520" y="1197545"/>
                </a:lnTo>
                <a:lnTo>
                  <a:pt x="5184298" y="1198339"/>
                </a:lnTo>
                <a:lnTo>
                  <a:pt x="5189458" y="1199927"/>
                </a:lnTo>
                <a:lnTo>
                  <a:pt x="5191839" y="1199927"/>
                </a:lnTo>
                <a:lnTo>
                  <a:pt x="5193824" y="1199927"/>
                </a:lnTo>
                <a:lnTo>
                  <a:pt x="5195808" y="1199133"/>
                </a:lnTo>
                <a:lnTo>
                  <a:pt x="5197793" y="1197942"/>
                </a:lnTo>
                <a:lnTo>
                  <a:pt x="5200968" y="1194766"/>
                </a:lnTo>
                <a:lnTo>
                  <a:pt x="5204143" y="1191590"/>
                </a:lnTo>
                <a:lnTo>
                  <a:pt x="5206921" y="1187224"/>
                </a:lnTo>
                <a:lnTo>
                  <a:pt x="5212875" y="1179682"/>
                </a:lnTo>
                <a:lnTo>
                  <a:pt x="5215653" y="1176110"/>
                </a:lnTo>
                <a:lnTo>
                  <a:pt x="5218828" y="1172934"/>
                </a:lnTo>
                <a:lnTo>
                  <a:pt x="5226369" y="1167377"/>
                </a:lnTo>
                <a:lnTo>
                  <a:pt x="5233910" y="1162613"/>
                </a:lnTo>
                <a:lnTo>
                  <a:pt x="5249390" y="1152690"/>
                </a:lnTo>
                <a:lnTo>
                  <a:pt x="5257328" y="1147926"/>
                </a:lnTo>
                <a:lnTo>
                  <a:pt x="5264869" y="1142369"/>
                </a:lnTo>
                <a:lnTo>
                  <a:pt x="5272013" y="1136415"/>
                </a:lnTo>
                <a:lnTo>
                  <a:pt x="5275188" y="1133239"/>
                </a:lnTo>
                <a:lnTo>
                  <a:pt x="5278363" y="1129666"/>
                </a:lnTo>
                <a:lnTo>
                  <a:pt x="5280745" y="1126491"/>
                </a:lnTo>
                <a:lnTo>
                  <a:pt x="5282729" y="1123315"/>
                </a:lnTo>
                <a:lnTo>
                  <a:pt x="5285904" y="1116170"/>
                </a:lnTo>
                <a:lnTo>
                  <a:pt x="5289873" y="1109025"/>
                </a:lnTo>
                <a:lnTo>
                  <a:pt x="5291858" y="1105850"/>
                </a:lnTo>
                <a:lnTo>
                  <a:pt x="5294239" y="1103071"/>
                </a:lnTo>
                <a:lnTo>
                  <a:pt x="5295827" y="1101087"/>
                </a:lnTo>
                <a:lnTo>
                  <a:pt x="5298208" y="1099896"/>
                </a:lnTo>
                <a:lnTo>
                  <a:pt x="5302971" y="1098308"/>
                </a:lnTo>
                <a:lnTo>
                  <a:pt x="5308131" y="1096323"/>
                </a:lnTo>
                <a:lnTo>
                  <a:pt x="5310512" y="1094735"/>
                </a:lnTo>
                <a:lnTo>
                  <a:pt x="5312893" y="1092750"/>
                </a:lnTo>
                <a:lnTo>
                  <a:pt x="5317259" y="1088780"/>
                </a:lnTo>
                <a:lnTo>
                  <a:pt x="5320434" y="1084017"/>
                </a:lnTo>
                <a:lnTo>
                  <a:pt x="5324403" y="1079254"/>
                </a:lnTo>
                <a:lnTo>
                  <a:pt x="5327579" y="1074094"/>
                </a:lnTo>
                <a:lnTo>
                  <a:pt x="5334326" y="1064170"/>
                </a:lnTo>
                <a:lnTo>
                  <a:pt x="5337501" y="1059406"/>
                </a:lnTo>
                <a:lnTo>
                  <a:pt x="5341470" y="1055834"/>
                </a:lnTo>
                <a:lnTo>
                  <a:pt x="5344645" y="1053452"/>
                </a:lnTo>
                <a:lnTo>
                  <a:pt x="5348217" y="1051071"/>
                </a:lnTo>
                <a:lnTo>
                  <a:pt x="5355362" y="1047894"/>
                </a:lnTo>
                <a:lnTo>
                  <a:pt x="5362903" y="1044321"/>
                </a:lnTo>
                <a:lnTo>
                  <a:pt x="5366475" y="1041939"/>
                </a:lnTo>
                <a:lnTo>
                  <a:pt x="5369650" y="1039161"/>
                </a:lnTo>
                <a:lnTo>
                  <a:pt x="5374413" y="1034000"/>
                </a:lnTo>
                <a:lnTo>
                  <a:pt x="5379572" y="1028840"/>
                </a:lnTo>
                <a:lnTo>
                  <a:pt x="5390686" y="1016535"/>
                </a:lnTo>
                <a:lnTo>
                  <a:pt x="5401799" y="1004229"/>
                </a:lnTo>
                <a:lnTo>
                  <a:pt x="5407752" y="998275"/>
                </a:lnTo>
                <a:lnTo>
                  <a:pt x="5413309" y="992718"/>
                </a:lnTo>
                <a:lnTo>
                  <a:pt x="5418469" y="988351"/>
                </a:lnTo>
                <a:lnTo>
                  <a:pt x="5422835" y="985176"/>
                </a:lnTo>
                <a:lnTo>
                  <a:pt x="5432757" y="978825"/>
                </a:lnTo>
                <a:lnTo>
                  <a:pt x="5437123" y="976046"/>
                </a:lnTo>
                <a:lnTo>
                  <a:pt x="5441092" y="972870"/>
                </a:lnTo>
                <a:lnTo>
                  <a:pt x="5445061" y="969695"/>
                </a:lnTo>
                <a:lnTo>
                  <a:pt x="5447839" y="965328"/>
                </a:lnTo>
                <a:lnTo>
                  <a:pt x="5448633" y="964138"/>
                </a:lnTo>
                <a:lnTo>
                  <a:pt x="5449030" y="962550"/>
                </a:lnTo>
                <a:lnTo>
                  <a:pt x="5449427" y="958977"/>
                </a:lnTo>
                <a:lnTo>
                  <a:pt x="5449824" y="955405"/>
                </a:lnTo>
                <a:lnTo>
                  <a:pt x="5450617" y="953817"/>
                </a:lnTo>
                <a:lnTo>
                  <a:pt x="5451411" y="952229"/>
                </a:lnTo>
                <a:lnTo>
                  <a:pt x="5452205" y="951832"/>
                </a:lnTo>
                <a:lnTo>
                  <a:pt x="5452999" y="951435"/>
                </a:lnTo>
                <a:lnTo>
                  <a:pt x="5455777" y="951038"/>
                </a:lnTo>
                <a:lnTo>
                  <a:pt x="5458952" y="950244"/>
                </a:lnTo>
                <a:lnTo>
                  <a:pt x="5459746" y="949847"/>
                </a:lnTo>
                <a:lnTo>
                  <a:pt x="5460540" y="948657"/>
                </a:lnTo>
                <a:lnTo>
                  <a:pt x="5462128" y="945084"/>
                </a:lnTo>
                <a:lnTo>
                  <a:pt x="5463318" y="941908"/>
                </a:lnTo>
                <a:lnTo>
                  <a:pt x="5463715" y="935160"/>
                </a:lnTo>
                <a:lnTo>
                  <a:pt x="5464112" y="931985"/>
                </a:lnTo>
                <a:lnTo>
                  <a:pt x="5465303" y="929206"/>
                </a:lnTo>
                <a:lnTo>
                  <a:pt x="5466097" y="928412"/>
                </a:lnTo>
                <a:lnTo>
                  <a:pt x="5466890" y="927221"/>
                </a:lnTo>
                <a:lnTo>
                  <a:pt x="5468478" y="926428"/>
                </a:lnTo>
                <a:lnTo>
                  <a:pt x="5470066" y="925634"/>
                </a:lnTo>
                <a:lnTo>
                  <a:pt x="5471256" y="931985"/>
                </a:lnTo>
                <a:lnTo>
                  <a:pt x="5471653" y="937939"/>
                </a:lnTo>
                <a:lnTo>
                  <a:pt x="5471256" y="943893"/>
                </a:lnTo>
                <a:lnTo>
                  <a:pt x="5470462" y="948657"/>
                </a:lnTo>
                <a:lnTo>
                  <a:pt x="5468875" y="953420"/>
                </a:lnTo>
                <a:lnTo>
                  <a:pt x="5466493" y="958183"/>
                </a:lnTo>
                <a:lnTo>
                  <a:pt x="5463715" y="962153"/>
                </a:lnTo>
                <a:lnTo>
                  <a:pt x="5460937" y="965725"/>
                </a:lnTo>
                <a:lnTo>
                  <a:pt x="5453793" y="974061"/>
                </a:lnTo>
                <a:lnTo>
                  <a:pt x="5445855" y="982397"/>
                </a:lnTo>
                <a:lnTo>
                  <a:pt x="5437123" y="991527"/>
                </a:lnTo>
                <a:lnTo>
                  <a:pt x="5433551" y="996687"/>
                </a:lnTo>
                <a:lnTo>
                  <a:pt x="5429185" y="1002642"/>
                </a:lnTo>
                <a:lnTo>
                  <a:pt x="5426407" y="1007405"/>
                </a:lnTo>
                <a:lnTo>
                  <a:pt x="5423628" y="1012565"/>
                </a:lnTo>
                <a:lnTo>
                  <a:pt x="5419659" y="1022489"/>
                </a:lnTo>
                <a:lnTo>
                  <a:pt x="5417675" y="1027252"/>
                </a:lnTo>
                <a:lnTo>
                  <a:pt x="5415293" y="1031619"/>
                </a:lnTo>
                <a:lnTo>
                  <a:pt x="5412912" y="1035588"/>
                </a:lnTo>
                <a:lnTo>
                  <a:pt x="5410531" y="1039161"/>
                </a:lnTo>
                <a:lnTo>
                  <a:pt x="5406562" y="1041939"/>
                </a:lnTo>
                <a:lnTo>
                  <a:pt x="5401402" y="1046306"/>
                </a:lnTo>
                <a:lnTo>
                  <a:pt x="5395845" y="1051071"/>
                </a:lnTo>
                <a:lnTo>
                  <a:pt x="5393464" y="1053452"/>
                </a:lnTo>
                <a:lnTo>
                  <a:pt x="5391479" y="1055834"/>
                </a:lnTo>
                <a:lnTo>
                  <a:pt x="5390686" y="1057819"/>
                </a:lnTo>
                <a:lnTo>
                  <a:pt x="5389892" y="1060200"/>
                </a:lnTo>
                <a:lnTo>
                  <a:pt x="5389495" y="1064170"/>
                </a:lnTo>
                <a:lnTo>
                  <a:pt x="5389495" y="1068934"/>
                </a:lnTo>
                <a:lnTo>
                  <a:pt x="5389098" y="1070918"/>
                </a:lnTo>
                <a:lnTo>
                  <a:pt x="5388304" y="1072903"/>
                </a:lnTo>
                <a:lnTo>
                  <a:pt x="5385526" y="1077269"/>
                </a:lnTo>
                <a:lnTo>
                  <a:pt x="5382748" y="1081239"/>
                </a:lnTo>
                <a:lnTo>
                  <a:pt x="5379176" y="1084811"/>
                </a:lnTo>
                <a:lnTo>
                  <a:pt x="5375603" y="1089177"/>
                </a:lnTo>
                <a:lnTo>
                  <a:pt x="5368062" y="1096323"/>
                </a:lnTo>
                <a:lnTo>
                  <a:pt x="5360124" y="1103865"/>
                </a:lnTo>
                <a:lnTo>
                  <a:pt x="5343455" y="1117758"/>
                </a:lnTo>
                <a:lnTo>
                  <a:pt x="5335914" y="1124903"/>
                </a:lnTo>
                <a:lnTo>
                  <a:pt x="5328769" y="1132842"/>
                </a:lnTo>
                <a:lnTo>
                  <a:pt x="5328372" y="1133636"/>
                </a:lnTo>
                <a:lnTo>
                  <a:pt x="5328372" y="1134827"/>
                </a:lnTo>
                <a:lnTo>
                  <a:pt x="5328769" y="1138003"/>
                </a:lnTo>
                <a:lnTo>
                  <a:pt x="5329166" y="1140781"/>
                </a:lnTo>
                <a:lnTo>
                  <a:pt x="5329166" y="1141972"/>
                </a:lnTo>
                <a:lnTo>
                  <a:pt x="5328769" y="1142766"/>
                </a:lnTo>
                <a:lnTo>
                  <a:pt x="5318847" y="1153086"/>
                </a:lnTo>
                <a:lnTo>
                  <a:pt x="5308924" y="1163407"/>
                </a:lnTo>
                <a:lnTo>
                  <a:pt x="5298605" y="1173331"/>
                </a:lnTo>
                <a:lnTo>
                  <a:pt x="5288683" y="1183255"/>
                </a:lnTo>
                <a:lnTo>
                  <a:pt x="5278760" y="1193576"/>
                </a:lnTo>
                <a:lnTo>
                  <a:pt x="5274791" y="1199133"/>
                </a:lnTo>
                <a:lnTo>
                  <a:pt x="5270028" y="1205087"/>
                </a:lnTo>
                <a:lnTo>
                  <a:pt x="5266456" y="1210645"/>
                </a:lnTo>
                <a:lnTo>
                  <a:pt x="5262884" y="1216599"/>
                </a:lnTo>
                <a:lnTo>
                  <a:pt x="5259312" y="1223347"/>
                </a:lnTo>
                <a:lnTo>
                  <a:pt x="5256534" y="1229698"/>
                </a:lnTo>
                <a:lnTo>
                  <a:pt x="5256931" y="1231682"/>
                </a:lnTo>
                <a:lnTo>
                  <a:pt x="5257328" y="1232476"/>
                </a:lnTo>
                <a:lnTo>
                  <a:pt x="5258121" y="1233271"/>
                </a:lnTo>
                <a:lnTo>
                  <a:pt x="5258915" y="1233667"/>
                </a:lnTo>
                <a:lnTo>
                  <a:pt x="5259709" y="1233667"/>
                </a:lnTo>
                <a:lnTo>
                  <a:pt x="5260503" y="1233271"/>
                </a:lnTo>
                <a:lnTo>
                  <a:pt x="5262884" y="1232079"/>
                </a:lnTo>
                <a:lnTo>
                  <a:pt x="5262884" y="1234064"/>
                </a:lnTo>
                <a:lnTo>
                  <a:pt x="5263281" y="1235652"/>
                </a:lnTo>
                <a:lnTo>
                  <a:pt x="5264075" y="1237239"/>
                </a:lnTo>
                <a:lnTo>
                  <a:pt x="5265662" y="1238430"/>
                </a:lnTo>
                <a:lnTo>
                  <a:pt x="5269631" y="1240812"/>
                </a:lnTo>
                <a:lnTo>
                  <a:pt x="5275188" y="1242796"/>
                </a:lnTo>
                <a:lnTo>
                  <a:pt x="5277966" y="1243987"/>
                </a:lnTo>
                <a:lnTo>
                  <a:pt x="5280745" y="1245178"/>
                </a:lnTo>
                <a:lnTo>
                  <a:pt x="5283126" y="1246766"/>
                </a:lnTo>
                <a:lnTo>
                  <a:pt x="5285507" y="1249544"/>
                </a:lnTo>
                <a:lnTo>
                  <a:pt x="5287889" y="1251926"/>
                </a:lnTo>
                <a:lnTo>
                  <a:pt x="5289476" y="1255101"/>
                </a:lnTo>
                <a:lnTo>
                  <a:pt x="5290667" y="1259070"/>
                </a:lnTo>
                <a:lnTo>
                  <a:pt x="5291064" y="1263040"/>
                </a:lnTo>
                <a:lnTo>
                  <a:pt x="5292255" y="1262245"/>
                </a:lnTo>
                <a:lnTo>
                  <a:pt x="5293445" y="1260658"/>
                </a:lnTo>
                <a:lnTo>
                  <a:pt x="5294636" y="1258277"/>
                </a:lnTo>
                <a:lnTo>
                  <a:pt x="5295430" y="1255498"/>
                </a:lnTo>
                <a:lnTo>
                  <a:pt x="5296621" y="1253116"/>
                </a:lnTo>
                <a:lnTo>
                  <a:pt x="5296621" y="1251529"/>
                </a:lnTo>
                <a:lnTo>
                  <a:pt x="5295827" y="1250734"/>
                </a:lnTo>
                <a:lnTo>
                  <a:pt x="5295430" y="1250338"/>
                </a:lnTo>
                <a:lnTo>
                  <a:pt x="5295033" y="1249941"/>
                </a:lnTo>
                <a:lnTo>
                  <a:pt x="5294239" y="1249941"/>
                </a:lnTo>
                <a:lnTo>
                  <a:pt x="5295033" y="1248750"/>
                </a:lnTo>
                <a:lnTo>
                  <a:pt x="5295827" y="1248353"/>
                </a:lnTo>
                <a:lnTo>
                  <a:pt x="5297414" y="1247956"/>
                </a:lnTo>
                <a:lnTo>
                  <a:pt x="5298208" y="1247956"/>
                </a:lnTo>
                <a:lnTo>
                  <a:pt x="5299002" y="1248353"/>
                </a:lnTo>
                <a:lnTo>
                  <a:pt x="5300193" y="1249148"/>
                </a:lnTo>
                <a:lnTo>
                  <a:pt x="5301383" y="1250734"/>
                </a:lnTo>
                <a:lnTo>
                  <a:pt x="5302574" y="1253116"/>
                </a:lnTo>
                <a:lnTo>
                  <a:pt x="5302971" y="1255101"/>
                </a:lnTo>
                <a:lnTo>
                  <a:pt x="5302971" y="1256689"/>
                </a:lnTo>
                <a:lnTo>
                  <a:pt x="5302574" y="1257482"/>
                </a:lnTo>
                <a:lnTo>
                  <a:pt x="5302177" y="1257879"/>
                </a:lnTo>
                <a:lnTo>
                  <a:pt x="5301383" y="1257879"/>
                </a:lnTo>
                <a:lnTo>
                  <a:pt x="5304559" y="1258674"/>
                </a:lnTo>
                <a:lnTo>
                  <a:pt x="5308528" y="1258674"/>
                </a:lnTo>
                <a:lnTo>
                  <a:pt x="5312100" y="1258277"/>
                </a:lnTo>
                <a:lnTo>
                  <a:pt x="5316862" y="1257086"/>
                </a:lnTo>
                <a:lnTo>
                  <a:pt x="5321228" y="1255101"/>
                </a:lnTo>
                <a:lnTo>
                  <a:pt x="5326388" y="1252719"/>
                </a:lnTo>
                <a:lnTo>
                  <a:pt x="5337898" y="1246368"/>
                </a:lnTo>
                <a:lnTo>
                  <a:pt x="5339883" y="1249941"/>
                </a:lnTo>
                <a:lnTo>
                  <a:pt x="5340676" y="1253116"/>
                </a:lnTo>
                <a:lnTo>
                  <a:pt x="5341073" y="1256292"/>
                </a:lnTo>
                <a:lnTo>
                  <a:pt x="5340676" y="1258674"/>
                </a:lnTo>
                <a:lnTo>
                  <a:pt x="5339883" y="1261452"/>
                </a:lnTo>
                <a:lnTo>
                  <a:pt x="5337898" y="1263833"/>
                </a:lnTo>
                <a:lnTo>
                  <a:pt x="5336310" y="1266612"/>
                </a:lnTo>
                <a:lnTo>
                  <a:pt x="5334723" y="1268994"/>
                </a:lnTo>
                <a:lnTo>
                  <a:pt x="5330754" y="1273758"/>
                </a:lnTo>
                <a:lnTo>
                  <a:pt x="5325991" y="1277727"/>
                </a:lnTo>
                <a:lnTo>
                  <a:pt x="5322419" y="1282491"/>
                </a:lnTo>
                <a:lnTo>
                  <a:pt x="5320434" y="1284476"/>
                </a:lnTo>
                <a:lnTo>
                  <a:pt x="5319244" y="1286857"/>
                </a:lnTo>
                <a:lnTo>
                  <a:pt x="5323213" y="1287254"/>
                </a:lnTo>
                <a:lnTo>
                  <a:pt x="5325594" y="1288445"/>
                </a:lnTo>
                <a:lnTo>
                  <a:pt x="5326388" y="1289239"/>
                </a:lnTo>
                <a:lnTo>
                  <a:pt x="5326785" y="1290430"/>
                </a:lnTo>
                <a:lnTo>
                  <a:pt x="5327579" y="1292414"/>
                </a:lnTo>
                <a:lnTo>
                  <a:pt x="5327579" y="1294796"/>
                </a:lnTo>
                <a:lnTo>
                  <a:pt x="5327579" y="1297971"/>
                </a:lnTo>
                <a:lnTo>
                  <a:pt x="5327976" y="1302338"/>
                </a:lnTo>
                <a:lnTo>
                  <a:pt x="5328769" y="1306705"/>
                </a:lnTo>
                <a:lnTo>
                  <a:pt x="5328769" y="1304323"/>
                </a:lnTo>
                <a:lnTo>
                  <a:pt x="5329563" y="1301941"/>
                </a:lnTo>
                <a:lnTo>
                  <a:pt x="5331151" y="1300353"/>
                </a:lnTo>
                <a:lnTo>
                  <a:pt x="5332341" y="1298368"/>
                </a:lnTo>
                <a:lnTo>
                  <a:pt x="5334723" y="1295590"/>
                </a:lnTo>
                <a:lnTo>
                  <a:pt x="5335120" y="1294399"/>
                </a:lnTo>
                <a:lnTo>
                  <a:pt x="5335120" y="1293605"/>
                </a:lnTo>
                <a:lnTo>
                  <a:pt x="5335914" y="1293208"/>
                </a:lnTo>
                <a:lnTo>
                  <a:pt x="5336707" y="1293605"/>
                </a:lnTo>
                <a:lnTo>
                  <a:pt x="5337104" y="1294399"/>
                </a:lnTo>
                <a:lnTo>
                  <a:pt x="5337501" y="1295193"/>
                </a:lnTo>
                <a:lnTo>
                  <a:pt x="5338295" y="1297575"/>
                </a:lnTo>
                <a:lnTo>
                  <a:pt x="5339486" y="1301544"/>
                </a:lnTo>
                <a:lnTo>
                  <a:pt x="5340279" y="1305911"/>
                </a:lnTo>
                <a:lnTo>
                  <a:pt x="5341470" y="1310674"/>
                </a:lnTo>
                <a:lnTo>
                  <a:pt x="5342661" y="1313056"/>
                </a:lnTo>
                <a:lnTo>
                  <a:pt x="5343852" y="1315835"/>
                </a:lnTo>
                <a:lnTo>
                  <a:pt x="5345439" y="1317819"/>
                </a:lnTo>
                <a:lnTo>
                  <a:pt x="5347821" y="1320201"/>
                </a:lnTo>
                <a:lnTo>
                  <a:pt x="5349011" y="1322583"/>
                </a:lnTo>
                <a:lnTo>
                  <a:pt x="5346233" y="1319407"/>
                </a:lnTo>
                <a:lnTo>
                  <a:pt x="5342264" y="1313453"/>
                </a:lnTo>
                <a:lnTo>
                  <a:pt x="5340279" y="1311071"/>
                </a:lnTo>
                <a:lnTo>
                  <a:pt x="5338692" y="1310674"/>
                </a:lnTo>
                <a:lnTo>
                  <a:pt x="5337898" y="1310277"/>
                </a:lnTo>
                <a:lnTo>
                  <a:pt x="5340676" y="1316231"/>
                </a:lnTo>
                <a:lnTo>
                  <a:pt x="5342264" y="1320995"/>
                </a:lnTo>
                <a:lnTo>
                  <a:pt x="5342661" y="1325758"/>
                </a:lnTo>
                <a:lnTo>
                  <a:pt x="5342661" y="1329728"/>
                </a:lnTo>
                <a:lnTo>
                  <a:pt x="5342661" y="1334095"/>
                </a:lnTo>
                <a:lnTo>
                  <a:pt x="5342661" y="1338064"/>
                </a:lnTo>
                <a:lnTo>
                  <a:pt x="5343058" y="1342431"/>
                </a:lnTo>
                <a:lnTo>
                  <a:pt x="5344248" y="1346797"/>
                </a:lnTo>
                <a:lnTo>
                  <a:pt x="5345439" y="1346400"/>
                </a:lnTo>
                <a:lnTo>
                  <a:pt x="5346233" y="1345606"/>
                </a:lnTo>
                <a:lnTo>
                  <a:pt x="5345836" y="1344812"/>
                </a:lnTo>
                <a:lnTo>
                  <a:pt x="5345439" y="1343622"/>
                </a:lnTo>
                <a:lnTo>
                  <a:pt x="5344645" y="1340446"/>
                </a:lnTo>
                <a:lnTo>
                  <a:pt x="5344248" y="1338858"/>
                </a:lnTo>
                <a:lnTo>
                  <a:pt x="5344248" y="1336873"/>
                </a:lnTo>
                <a:lnTo>
                  <a:pt x="5346630" y="1338858"/>
                </a:lnTo>
                <a:lnTo>
                  <a:pt x="5349408" y="1340843"/>
                </a:lnTo>
                <a:lnTo>
                  <a:pt x="5350996" y="1344019"/>
                </a:lnTo>
                <a:lnTo>
                  <a:pt x="5352583" y="1346400"/>
                </a:lnTo>
                <a:lnTo>
                  <a:pt x="5353774" y="1349973"/>
                </a:lnTo>
                <a:lnTo>
                  <a:pt x="5354965" y="1353149"/>
                </a:lnTo>
                <a:lnTo>
                  <a:pt x="5356949" y="1360294"/>
                </a:lnTo>
                <a:lnTo>
                  <a:pt x="5357346" y="1361882"/>
                </a:lnTo>
                <a:lnTo>
                  <a:pt x="5356552" y="1363073"/>
                </a:lnTo>
                <a:lnTo>
                  <a:pt x="5354171" y="1364263"/>
                </a:lnTo>
                <a:lnTo>
                  <a:pt x="5353377" y="1365057"/>
                </a:lnTo>
                <a:lnTo>
                  <a:pt x="5352583" y="1367042"/>
                </a:lnTo>
                <a:lnTo>
                  <a:pt x="5352980" y="1369821"/>
                </a:lnTo>
                <a:lnTo>
                  <a:pt x="5353774" y="1373789"/>
                </a:lnTo>
                <a:lnTo>
                  <a:pt x="5354568" y="1374981"/>
                </a:lnTo>
                <a:lnTo>
                  <a:pt x="5355362" y="1376172"/>
                </a:lnTo>
                <a:lnTo>
                  <a:pt x="5358537" y="1377363"/>
                </a:lnTo>
                <a:lnTo>
                  <a:pt x="5361315" y="1378553"/>
                </a:lnTo>
                <a:lnTo>
                  <a:pt x="5362506" y="1379347"/>
                </a:lnTo>
                <a:lnTo>
                  <a:pt x="5363300" y="1380537"/>
                </a:lnTo>
                <a:lnTo>
                  <a:pt x="5364093" y="1382522"/>
                </a:lnTo>
                <a:lnTo>
                  <a:pt x="5365284" y="1385302"/>
                </a:lnTo>
                <a:lnTo>
                  <a:pt x="5366078" y="1389667"/>
                </a:lnTo>
                <a:lnTo>
                  <a:pt x="5366475" y="1395225"/>
                </a:lnTo>
                <a:lnTo>
                  <a:pt x="5366475" y="1399989"/>
                </a:lnTo>
                <a:lnTo>
                  <a:pt x="5366078" y="1408722"/>
                </a:lnTo>
                <a:lnTo>
                  <a:pt x="5366078" y="1411897"/>
                </a:lnTo>
                <a:lnTo>
                  <a:pt x="5366475" y="1413882"/>
                </a:lnTo>
                <a:lnTo>
                  <a:pt x="5367269" y="1415469"/>
                </a:lnTo>
                <a:lnTo>
                  <a:pt x="5368062" y="1415866"/>
                </a:lnTo>
                <a:lnTo>
                  <a:pt x="5368459" y="1415866"/>
                </a:lnTo>
                <a:lnTo>
                  <a:pt x="5369253" y="1415469"/>
                </a:lnTo>
                <a:lnTo>
                  <a:pt x="5370444" y="1414676"/>
                </a:lnTo>
                <a:lnTo>
                  <a:pt x="5371238" y="1413485"/>
                </a:lnTo>
                <a:lnTo>
                  <a:pt x="5372428" y="1413089"/>
                </a:lnTo>
                <a:lnTo>
                  <a:pt x="5374413" y="1412691"/>
                </a:lnTo>
                <a:lnTo>
                  <a:pt x="5375207" y="1413089"/>
                </a:lnTo>
                <a:lnTo>
                  <a:pt x="5376000" y="1413882"/>
                </a:lnTo>
                <a:lnTo>
                  <a:pt x="5376794" y="1414676"/>
                </a:lnTo>
                <a:lnTo>
                  <a:pt x="5377588" y="1416264"/>
                </a:lnTo>
                <a:lnTo>
                  <a:pt x="5379176" y="1421026"/>
                </a:lnTo>
                <a:lnTo>
                  <a:pt x="5380366" y="1426980"/>
                </a:lnTo>
                <a:lnTo>
                  <a:pt x="5381954" y="1432538"/>
                </a:lnTo>
                <a:lnTo>
                  <a:pt x="5381954" y="1435713"/>
                </a:lnTo>
                <a:lnTo>
                  <a:pt x="5381954" y="1438492"/>
                </a:lnTo>
                <a:lnTo>
                  <a:pt x="5380763" y="1440477"/>
                </a:lnTo>
                <a:lnTo>
                  <a:pt x="5380366" y="1442462"/>
                </a:lnTo>
                <a:lnTo>
                  <a:pt x="5379176" y="1444049"/>
                </a:lnTo>
                <a:lnTo>
                  <a:pt x="5377588" y="1444844"/>
                </a:lnTo>
                <a:lnTo>
                  <a:pt x="5376000" y="1444844"/>
                </a:lnTo>
                <a:lnTo>
                  <a:pt x="5375207" y="1444446"/>
                </a:lnTo>
                <a:lnTo>
                  <a:pt x="5372428" y="1444049"/>
                </a:lnTo>
                <a:lnTo>
                  <a:pt x="5375603" y="1444844"/>
                </a:lnTo>
                <a:lnTo>
                  <a:pt x="5376000" y="1444844"/>
                </a:lnTo>
                <a:lnTo>
                  <a:pt x="5376794" y="1445240"/>
                </a:lnTo>
                <a:lnTo>
                  <a:pt x="5380366" y="1447225"/>
                </a:lnTo>
                <a:lnTo>
                  <a:pt x="5382748" y="1448019"/>
                </a:lnTo>
                <a:lnTo>
                  <a:pt x="5385129" y="1448416"/>
                </a:lnTo>
                <a:lnTo>
                  <a:pt x="5387907" y="1448416"/>
                </a:lnTo>
                <a:lnTo>
                  <a:pt x="5391479" y="1447225"/>
                </a:lnTo>
                <a:lnTo>
                  <a:pt x="5389495" y="1452386"/>
                </a:lnTo>
                <a:lnTo>
                  <a:pt x="5387907" y="1456752"/>
                </a:lnTo>
                <a:lnTo>
                  <a:pt x="5386717" y="1458736"/>
                </a:lnTo>
                <a:lnTo>
                  <a:pt x="5385526" y="1461118"/>
                </a:lnTo>
                <a:lnTo>
                  <a:pt x="5383938" y="1462706"/>
                </a:lnTo>
                <a:lnTo>
                  <a:pt x="5382351" y="1463897"/>
                </a:lnTo>
                <a:lnTo>
                  <a:pt x="5384335" y="1463500"/>
                </a:lnTo>
                <a:lnTo>
                  <a:pt x="5385923" y="1463500"/>
                </a:lnTo>
                <a:lnTo>
                  <a:pt x="5387510" y="1464294"/>
                </a:lnTo>
                <a:lnTo>
                  <a:pt x="5388701" y="1465087"/>
                </a:lnTo>
                <a:lnTo>
                  <a:pt x="5389495" y="1466278"/>
                </a:lnTo>
                <a:lnTo>
                  <a:pt x="5389892" y="1467469"/>
                </a:lnTo>
                <a:lnTo>
                  <a:pt x="5391083" y="1471836"/>
                </a:lnTo>
                <a:lnTo>
                  <a:pt x="5392273" y="1481363"/>
                </a:lnTo>
                <a:lnTo>
                  <a:pt x="5393067" y="1486522"/>
                </a:lnTo>
                <a:lnTo>
                  <a:pt x="5393861" y="1488507"/>
                </a:lnTo>
                <a:lnTo>
                  <a:pt x="5394655" y="1490889"/>
                </a:lnTo>
                <a:lnTo>
                  <a:pt x="5396242" y="1489698"/>
                </a:lnTo>
                <a:lnTo>
                  <a:pt x="5397036" y="1487714"/>
                </a:lnTo>
                <a:lnTo>
                  <a:pt x="5397433" y="1485729"/>
                </a:lnTo>
                <a:lnTo>
                  <a:pt x="5397830" y="1483347"/>
                </a:lnTo>
                <a:lnTo>
                  <a:pt x="5397433" y="1480965"/>
                </a:lnTo>
                <a:lnTo>
                  <a:pt x="5397036" y="1478187"/>
                </a:lnTo>
                <a:lnTo>
                  <a:pt x="5395845" y="1472630"/>
                </a:lnTo>
                <a:lnTo>
                  <a:pt x="5392670" y="1461514"/>
                </a:lnTo>
                <a:lnTo>
                  <a:pt x="5391479" y="1456752"/>
                </a:lnTo>
                <a:lnTo>
                  <a:pt x="5391479" y="1455164"/>
                </a:lnTo>
                <a:lnTo>
                  <a:pt x="5391479" y="1453973"/>
                </a:lnTo>
                <a:lnTo>
                  <a:pt x="5392670" y="1451195"/>
                </a:lnTo>
                <a:lnTo>
                  <a:pt x="5393464" y="1449210"/>
                </a:lnTo>
                <a:lnTo>
                  <a:pt x="5395052" y="1447225"/>
                </a:lnTo>
                <a:lnTo>
                  <a:pt x="5396242" y="1445637"/>
                </a:lnTo>
                <a:lnTo>
                  <a:pt x="5400211" y="1442462"/>
                </a:lnTo>
                <a:lnTo>
                  <a:pt x="5404180" y="1440080"/>
                </a:lnTo>
                <a:lnTo>
                  <a:pt x="5408943" y="1438492"/>
                </a:lnTo>
                <a:lnTo>
                  <a:pt x="5414103" y="1437301"/>
                </a:lnTo>
                <a:lnTo>
                  <a:pt x="5419659" y="1436507"/>
                </a:lnTo>
                <a:lnTo>
                  <a:pt x="5425216" y="1435713"/>
                </a:lnTo>
                <a:lnTo>
                  <a:pt x="5436726" y="1435316"/>
                </a:lnTo>
                <a:lnTo>
                  <a:pt x="5447839" y="1434125"/>
                </a:lnTo>
                <a:lnTo>
                  <a:pt x="5453396" y="1433728"/>
                </a:lnTo>
                <a:lnTo>
                  <a:pt x="5458159" y="1432934"/>
                </a:lnTo>
                <a:lnTo>
                  <a:pt x="5462921" y="1432141"/>
                </a:lnTo>
                <a:lnTo>
                  <a:pt x="5466493" y="1430553"/>
                </a:lnTo>
                <a:lnTo>
                  <a:pt x="5469272" y="1429362"/>
                </a:lnTo>
                <a:lnTo>
                  <a:pt x="5471256" y="1428171"/>
                </a:lnTo>
                <a:lnTo>
                  <a:pt x="5474431" y="1424598"/>
                </a:lnTo>
                <a:lnTo>
                  <a:pt x="5477210" y="1421423"/>
                </a:lnTo>
                <a:lnTo>
                  <a:pt x="5479591" y="1417454"/>
                </a:lnTo>
                <a:lnTo>
                  <a:pt x="5483560" y="1410310"/>
                </a:lnTo>
                <a:lnTo>
                  <a:pt x="5486338" y="1406738"/>
                </a:lnTo>
                <a:lnTo>
                  <a:pt x="5488720" y="1403958"/>
                </a:lnTo>
                <a:lnTo>
                  <a:pt x="5494276" y="1399195"/>
                </a:lnTo>
                <a:lnTo>
                  <a:pt x="5500230" y="1395622"/>
                </a:lnTo>
                <a:lnTo>
                  <a:pt x="5506580" y="1391255"/>
                </a:lnTo>
                <a:lnTo>
                  <a:pt x="5513328" y="1388477"/>
                </a:lnTo>
                <a:lnTo>
                  <a:pt x="5520472" y="1385698"/>
                </a:lnTo>
                <a:lnTo>
                  <a:pt x="5526822" y="1384111"/>
                </a:lnTo>
                <a:lnTo>
                  <a:pt x="5530394" y="1383317"/>
                </a:lnTo>
                <a:lnTo>
                  <a:pt x="5533173" y="1382919"/>
                </a:lnTo>
                <a:lnTo>
                  <a:pt x="5536348" y="1383317"/>
                </a:lnTo>
                <a:lnTo>
                  <a:pt x="5539126" y="1384111"/>
                </a:lnTo>
                <a:lnTo>
                  <a:pt x="5541110" y="1384508"/>
                </a:lnTo>
                <a:lnTo>
                  <a:pt x="5543095" y="1385302"/>
                </a:lnTo>
                <a:lnTo>
                  <a:pt x="5547064" y="1387683"/>
                </a:lnTo>
                <a:lnTo>
                  <a:pt x="5550239" y="1390859"/>
                </a:lnTo>
                <a:lnTo>
                  <a:pt x="5554208" y="1394828"/>
                </a:lnTo>
                <a:lnTo>
                  <a:pt x="5557383" y="1398401"/>
                </a:lnTo>
                <a:lnTo>
                  <a:pt x="5561749" y="1401974"/>
                </a:lnTo>
                <a:lnTo>
                  <a:pt x="5565718" y="1405149"/>
                </a:lnTo>
                <a:lnTo>
                  <a:pt x="5567703" y="1406340"/>
                </a:lnTo>
                <a:lnTo>
                  <a:pt x="5570481" y="1407135"/>
                </a:lnTo>
                <a:lnTo>
                  <a:pt x="5571672" y="1407135"/>
                </a:lnTo>
                <a:lnTo>
                  <a:pt x="5572862" y="1407135"/>
                </a:lnTo>
                <a:lnTo>
                  <a:pt x="5574053" y="1406738"/>
                </a:lnTo>
                <a:lnTo>
                  <a:pt x="5574847" y="1405943"/>
                </a:lnTo>
                <a:lnTo>
                  <a:pt x="5576435" y="1403958"/>
                </a:lnTo>
                <a:lnTo>
                  <a:pt x="5579213" y="1404752"/>
                </a:lnTo>
                <a:lnTo>
                  <a:pt x="5580800" y="1405546"/>
                </a:lnTo>
                <a:lnTo>
                  <a:pt x="5583579" y="1407532"/>
                </a:lnTo>
                <a:lnTo>
                  <a:pt x="5585960" y="1409913"/>
                </a:lnTo>
                <a:lnTo>
                  <a:pt x="5587548" y="1410310"/>
                </a:lnTo>
                <a:lnTo>
                  <a:pt x="5589135" y="1410707"/>
                </a:lnTo>
                <a:lnTo>
                  <a:pt x="5591914" y="1410310"/>
                </a:lnTo>
                <a:lnTo>
                  <a:pt x="5594692" y="1409913"/>
                </a:lnTo>
                <a:lnTo>
                  <a:pt x="5597867" y="1408325"/>
                </a:lnTo>
                <a:lnTo>
                  <a:pt x="5601042" y="1407532"/>
                </a:lnTo>
                <a:lnTo>
                  <a:pt x="5607393" y="1404355"/>
                </a:lnTo>
                <a:lnTo>
                  <a:pt x="5614537" y="1400386"/>
                </a:lnTo>
                <a:lnTo>
                  <a:pt x="5621284" y="1396813"/>
                </a:lnTo>
                <a:lnTo>
                  <a:pt x="5628031" y="1393240"/>
                </a:lnTo>
                <a:lnTo>
                  <a:pt x="5635176" y="1389667"/>
                </a:lnTo>
                <a:lnTo>
                  <a:pt x="5639145" y="1388080"/>
                </a:lnTo>
                <a:lnTo>
                  <a:pt x="5642717" y="1387285"/>
                </a:lnTo>
                <a:lnTo>
                  <a:pt x="5643511" y="1386889"/>
                </a:lnTo>
                <a:lnTo>
                  <a:pt x="5644701" y="1387285"/>
                </a:lnTo>
                <a:lnTo>
                  <a:pt x="5647083" y="1388477"/>
                </a:lnTo>
                <a:lnTo>
                  <a:pt x="5648670" y="1389667"/>
                </a:lnTo>
                <a:lnTo>
                  <a:pt x="5649067" y="1390462"/>
                </a:lnTo>
                <a:lnTo>
                  <a:pt x="5652639" y="1388477"/>
                </a:lnTo>
                <a:lnTo>
                  <a:pt x="5656608" y="1386492"/>
                </a:lnTo>
                <a:lnTo>
                  <a:pt x="5662959" y="1381729"/>
                </a:lnTo>
                <a:lnTo>
                  <a:pt x="5669706" y="1377363"/>
                </a:lnTo>
                <a:lnTo>
                  <a:pt x="5673675" y="1374981"/>
                </a:lnTo>
                <a:lnTo>
                  <a:pt x="5677247" y="1373789"/>
                </a:lnTo>
                <a:lnTo>
                  <a:pt x="5682804" y="1372202"/>
                </a:lnTo>
                <a:lnTo>
                  <a:pt x="5688757" y="1371012"/>
                </a:lnTo>
                <a:lnTo>
                  <a:pt x="5695107" y="1370614"/>
                </a:lnTo>
                <a:lnTo>
                  <a:pt x="5702252" y="1369821"/>
                </a:lnTo>
                <a:lnTo>
                  <a:pt x="5716937" y="1369423"/>
                </a:lnTo>
                <a:lnTo>
                  <a:pt x="5731225" y="1368233"/>
                </a:lnTo>
                <a:lnTo>
                  <a:pt x="5738369" y="1367836"/>
                </a:lnTo>
                <a:lnTo>
                  <a:pt x="5745117" y="1366248"/>
                </a:lnTo>
                <a:lnTo>
                  <a:pt x="5751467" y="1364660"/>
                </a:lnTo>
                <a:lnTo>
                  <a:pt x="5757421" y="1362676"/>
                </a:lnTo>
                <a:lnTo>
                  <a:pt x="5762580" y="1359897"/>
                </a:lnTo>
                <a:lnTo>
                  <a:pt x="5764962" y="1357912"/>
                </a:lnTo>
                <a:lnTo>
                  <a:pt x="5767740" y="1356324"/>
                </a:lnTo>
                <a:lnTo>
                  <a:pt x="5769724" y="1354339"/>
                </a:lnTo>
                <a:lnTo>
                  <a:pt x="5771312" y="1352355"/>
                </a:lnTo>
                <a:lnTo>
                  <a:pt x="5772900" y="1349973"/>
                </a:lnTo>
                <a:lnTo>
                  <a:pt x="5774090" y="1346797"/>
                </a:lnTo>
                <a:lnTo>
                  <a:pt x="5774487" y="1345606"/>
                </a:lnTo>
                <a:lnTo>
                  <a:pt x="5774487" y="1344019"/>
                </a:lnTo>
                <a:lnTo>
                  <a:pt x="5774090" y="1340049"/>
                </a:lnTo>
                <a:lnTo>
                  <a:pt x="5773693" y="1336079"/>
                </a:lnTo>
                <a:lnTo>
                  <a:pt x="5773693" y="1334888"/>
                </a:lnTo>
                <a:lnTo>
                  <a:pt x="5774090" y="1333698"/>
                </a:lnTo>
                <a:lnTo>
                  <a:pt x="5778456" y="1329728"/>
                </a:lnTo>
                <a:lnTo>
                  <a:pt x="5782425" y="1326155"/>
                </a:lnTo>
                <a:lnTo>
                  <a:pt x="5787188" y="1322980"/>
                </a:lnTo>
                <a:lnTo>
                  <a:pt x="5791554" y="1320201"/>
                </a:lnTo>
                <a:lnTo>
                  <a:pt x="5801873" y="1314644"/>
                </a:lnTo>
                <a:lnTo>
                  <a:pt x="5811796" y="1310277"/>
                </a:lnTo>
                <a:lnTo>
                  <a:pt x="5821718" y="1305514"/>
                </a:lnTo>
                <a:lnTo>
                  <a:pt x="5826481" y="1303132"/>
                </a:lnTo>
                <a:lnTo>
                  <a:pt x="5830847" y="1300750"/>
                </a:lnTo>
                <a:lnTo>
                  <a:pt x="5835610" y="1297575"/>
                </a:lnTo>
                <a:lnTo>
                  <a:pt x="5839579" y="1294399"/>
                </a:lnTo>
                <a:lnTo>
                  <a:pt x="5843151" y="1290827"/>
                </a:lnTo>
                <a:lnTo>
                  <a:pt x="5846723" y="1286857"/>
                </a:lnTo>
                <a:lnTo>
                  <a:pt x="5854264" y="1287651"/>
                </a:lnTo>
                <a:lnTo>
                  <a:pt x="5861011" y="1288445"/>
                </a:lnTo>
                <a:lnTo>
                  <a:pt x="5866965" y="1288445"/>
                </a:lnTo>
                <a:lnTo>
                  <a:pt x="5873315" y="1288048"/>
                </a:lnTo>
                <a:lnTo>
                  <a:pt x="5878872" y="1287254"/>
                </a:lnTo>
                <a:lnTo>
                  <a:pt x="5884428" y="1285666"/>
                </a:lnTo>
                <a:lnTo>
                  <a:pt x="5890382" y="1283285"/>
                </a:lnTo>
                <a:lnTo>
                  <a:pt x="5896732" y="1280109"/>
                </a:lnTo>
                <a:lnTo>
                  <a:pt x="5897923" y="1282093"/>
                </a:lnTo>
                <a:lnTo>
                  <a:pt x="5898320" y="1283681"/>
                </a:lnTo>
                <a:lnTo>
                  <a:pt x="5898717" y="1285269"/>
                </a:lnTo>
                <a:lnTo>
                  <a:pt x="5898717" y="1286857"/>
                </a:lnTo>
                <a:lnTo>
                  <a:pt x="5897923" y="1289636"/>
                </a:lnTo>
                <a:lnTo>
                  <a:pt x="5896335" y="1292414"/>
                </a:lnTo>
                <a:lnTo>
                  <a:pt x="5894351" y="1294796"/>
                </a:lnTo>
                <a:lnTo>
                  <a:pt x="5891969" y="1296781"/>
                </a:lnTo>
                <a:lnTo>
                  <a:pt x="5887604" y="1300353"/>
                </a:lnTo>
                <a:lnTo>
                  <a:pt x="5879269" y="1305514"/>
                </a:lnTo>
                <a:lnTo>
                  <a:pt x="5869743" y="1312262"/>
                </a:lnTo>
                <a:lnTo>
                  <a:pt x="5847517" y="1328934"/>
                </a:lnTo>
                <a:lnTo>
                  <a:pt x="5835610" y="1337270"/>
                </a:lnTo>
                <a:lnTo>
                  <a:pt x="5823703" y="1345209"/>
                </a:lnTo>
                <a:lnTo>
                  <a:pt x="5812986" y="1351958"/>
                </a:lnTo>
                <a:lnTo>
                  <a:pt x="5807430" y="1354736"/>
                </a:lnTo>
                <a:lnTo>
                  <a:pt x="5802667" y="1356721"/>
                </a:lnTo>
                <a:lnTo>
                  <a:pt x="5800286" y="1357515"/>
                </a:lnTo>
                <a:lnTo>
                  <a:pt x="5798301" y="1357912"/>
                </a:lnTo>
                <a:lnTo>
                  <a:pt x="5794729" y="1357912"/>
                </a:lnTo>
                <a:lnTo>
                  <a:pt x="5790363" y="1358706"/>
                </a:lnTo>
                <a:lnTo>
                  <a:pt x="5788776" y="1359500"/>
                </a:lnTo>
                <a:lnTo>
                  <a:pt x="5786791" y="1360294"/>
                </a:lnTo>
                <a:lnTo>
                  <a:pt x="5783219" y="1363073"/>
                </a:lnTo>
                <a:lnTo>
                  <a:pt x="5779647" y="1366248"/>
                </a:lnTo>
                <a:lnTo>
                  <a:pt x="5771709" y="1374186"/>
                </a:lnTo>
                <a:lnTo>
                  <a:pt x="5764168" y="1382919"/>
                </a:lnTo>
                <a:lnTo>
                  <a:pt x="5758611" y="1390462"/>
                </a:lnTo>
                <a:lnTo>
                  <a:pt x="5758214" y="1392049"/>
                </a:lnTo>
                <a:lnTo>
                  <a:pt x="5757421" y="1394828"/>
                </a:lnTo>
                <a:lnTo>
                  <a:pt x="5756230" y="1401974"/>
                </a:lnTo>
                <a:lnTo>
                  <a:pt x="5755436" y="1405546"/>
                </a:lnTo>
                <a:lnTo>
                  <a:pt x="5754642" y="1408722"/>
                </a:lnTo>
                <a:lnTo>
                  <a:pt x="5753848" y="1411897"/>
                </a:lnTo>
                <a:lnTo>
                  <a:pt x="5752261" y="1413882"/>
                </a:lnTo>
                <a:lnTo>
                  <a:pt x="5750276" y="1416264"/>
                </a:lnTo>
                <a:lnTo>
                  <a:pt x="5748292" y="1419041"/>
                </a:lnTo>
                <a:lnTo>
                  <a:pt x="5747101" y="1421819"/>
                </a:lnTo>
                <a:lnTo>
                  <a:pt x="5745911" y="1424995"/>
                </a:lnTo>
                <a:lnTo>
                  <a:pt x="5743132" y="1432141"/>
                </a:lnTo>
                <a:lnTo>
                  <a:pt x="5739560" y="1440477"/>
                </a:lnTo>
                <a:lnTo>
                  <a:pt x="5738369" y="1442462"/>
                </a:lnTo>
                <a:lnTo>
                  <a:pt x="5737179" y="1444446"/>
                </a:lnTo>
                <a:lnTo>
                  <a:pt x="5733607" y="1447225"/>
                </a:lnTo>
                <a:lnTo>
                  <a:pt x="5730035" y="1450401"/>
                </a:lnTo>
                <a:lnTo>
                  <a:pt x="5728447" y="1452386"/>
                </a:lnTo>
                <a:lnTo>
                  <a:pt x="5727256" y="1453973"/>
                </a:lnTo>
                <a:lnTo>
                  <a:pt x="5724875" y="1459133"/>
                </a:lnTo>
                <a:lnTo>
                  <a:pt x="5722890" y="1465087"/>
                </a:lnTo>
                <a:lnTo>
                  <a:pt x="5719715" y="1476202"/>
                </a:lnTo>
                <a:lnTo>
                  <a:pt x="5717731" y="1481759"/>
                </a:lnTo>
                <a:lnTo>
                  <a:pt x="5715349" y="1487317"/>
                </a:lnTo>
                <a:lnTo>
                  <a:pt x="5712174" y="1492080"/>
                </a:lnTo>
                <a:lnTo>
                  <a:pt x="5708602" y="1497638"/>
                </a:lnTo>
                <a:lnTo>
                  <a:pt x="5707411" y="1498828"/>
                </a:lnTo>
                <a:lnTo>
                  <a:pt x="5705427" y="1499622"/>
                </a:lnTo>
                <a:lnTo>
                  <a:pt x="5701458" y="1502004"/>
                </a:lnTo>
                <a:lnTo>
                  <a:pt x="5696695" y="1504782"/>
                </a:lnTo>
                <a:lnTo>
                  <a:pt x="5692726" y="1507561"/>
                </a:lnTo>
                <a:lnTo>
                  <a:pt x="5682010" y="1515897"/>
                </a:lnTo>
                <a:lnTo>
                  <a:pt x="5671690" y="1523439"/>
                </a:lnTo>
                <a:lnTo>
                  <a:pt x="5661768" y="1530584"/>
                </a:lnTo>
                <a:lnTo>
                  <a:pt x="5651448" y="1536935"/>
                </a:lnTo>
                <a:lnTo>
                  <a:pt x="5641129" y="1542492"/>
                </a:lnTo>
                <a:lnTo>
                  <a:pt x="5635573" y="1544874"/>
                </a:lnTo>
                <a:lnTo>
                  <a:pt x="5630413" y="1547256"/>
                </a:lnTo>
                <a:lnTo>
                  <a:pt x="5624459" y="1549241"/>
                </a:lnTo>
                <a:lnTo>
                  <a:pt x="5618109" y="1551225"/>
                </a:lnTo>
                <a:lnTo>
                  <a:pt x="5611362" y="1552813"/>
                </a:lnTo>
                <a:lnTo>
                  <a:pt x="5605011" y="1554004"/>
                </a:lnTo>
                <a:lnTo>
                  <a:pt x="5596676" y="1555989"/>
                </a:lnTo>
                <a:lnTo>
                  <a:pt x="5588738" y="1556783"/>
                </a:lnTo>
                <a:lnTo>
                  <a:pt x="5581197" y="1558371"/>
                </a:lnTo>
                <a:lnTo>
                  <a:pt x="5578022" y="1559561"/>
                </a:lnTo>
                <a:lnTo>
                  <a:pt x="5574847" y="1561149"/>
                </a:lnTo>
                <a:lnTo>
                  <a:pt x="5572466" y="1563134"/>
                </a:lnTo>
                <a:lnTo>
                  <a:pt x="5570084" y="1565515"/>
                </a:lnTo>
                <a:lnTo>
                  <a:pt x="5567306" y="1568294"/>
                </a:lnTo>
                <a:lnTo>
                  <a:pt x="5565718" y="1572264"/>
                </a:lnTo>
                <a:lnTo>
                  <a:pt x="5564131" y="1576233"/>
                </a:lnTo>
                <a:lnTo>
                  <a:pt x="5562543" y="1581790"/>
                </a:lnTo>
                <a:lnTo>
                  <a:pt x="5561749" y="1587348"/>
                </a:lnTo>
                <a:lnTo>
                  <a:pt x="5560955" y="1594493"/>
                </a:lnTo>
                <a:lnTo>
                  <a:pt x="5539126" y="1594493"/>
                </a:lnTo>
                <a:lnTo>
                  <a:pt x="5537141" y="1590920"/>
                </a:lnTo>
                <a:lnTo>
                  <a:pt x="5536745" y="1589333"/>
                </a:lnTo>
                <a:lnTo>
                  <a:pt x="5536348" y="1587745"/>
                </a:lnTo>
                <a:lnTo>
                  <a:pt x="5536745" y="1586157"/>
                </a:lnTo>
                <a:lnTo>
                  <a:pt x="5537141" y="1584569"/>
                </a:lnTo>
                <a:lnTo>
                  <a:pt x="5539126" y="1580997"/>
                </a:lnTo>
                <a:lnTo>
                  <a:pt x="5536348" y="1580997"/>
                </a:lnTo>
                <a:lnTo>
                  <a:pt x="5533569" y="1580997"/>
                </a:lnTo>
                <a:lnTo>
                  <a:pt x="5531585" y="1581394"/>
                </a:lnTo>
                <a:lnTo>
                  <a:pt x="5530394" y="1581790"/>
                </a:lnTo>
                <a:lnTo>
                  <a:pt x="5529204" y="1582584"/>
                </a:lnTo>
                <a:lnTo>
                  <a:pt x="5528410" y="1583775"/>
                </a:lnTo>
                <a:lnTo>
                  <a:pt x="5528013" y="1584966"/>
                </a:lnTo>
                <a:lnTo>
                  <a:pt x="5528013" y="1586157"/>
                </a:lnTo>
                <a:lnTo>
                  <a:pt x="5528013" y="1589333"/>
                </a:lnTo>
                <a:lnTo>
                  <a:pt x="5528013" y="1592508"/>
                </a:lnTo>
                <a:lnTo>
                  <a:pt x="5527616" y="1595287"/>
                </a:lnTo>
                <a:lnTo>
                  <a:pt x="5526822" y="1596478"/>
                </a:lnTo>
                <a:lnTo>
                  <a:pt x="5526425" y="1598065"/>
                </a:lnTo>
                <a:lnTo>
                  <a:pt x="5519678" y="1597272"/>
                </a:lnTo>
                <a:lnTo>
                  <a:pt x="5514121" y="1595684"/>
                </a:lnTo>
                <a:lnTo>
                  <a:pt x="5504993" y="1593699"/>
                </a:lnTo>
                <a:lnTo>
                  <a:pt x="5500627" y="1593302"/>
                </a:lnTo>
                <a:lnTo>
                  <a:pt x="5496658" y="1593302"/>
                </a:lnTo>
                <a:lnTo>
                  <a:pt x="5494276" y="1594096"/>
                </a:lnTo>
                <a:lnTo>
                  <a:pt x="5491498" y="1594890"/>
                </a:lnTo>
                <a:lnTo>
                  <a:pt x="5485941" y="1598065"/>
                </a:lnTo>
                <a:lnTo>
                  <a:pt x="5485545" y="1595287"/>
                </a:lnTo>
                <a:lnTo>
                  <a:pt x="5485545" y="1593302"/>
                </a:lnTo>
                <a:lnTo>
                  <a:pt x="5485941" y="1591714"/>
                </a:lnTo>
                <a:lnTo>
                  <a:pt x="5486338" y="1590127"/>
                </a:lnTo>
                <a:lnTo>
                  <a:pt x="5487926" y="1587348"/>
                </a:lnTo>
                <a:lnTo>
                  <a:pt x="5488720" y="1584569"/>
                </a:lnTo>
                <a:lnTo>
                  <a:pt x="5486338" y="1582981"/>
                </a:lnTo>
                <a:lnTo>
                  <a:pt x="5483163" y="1581394"/>
                </a:lnTo>
                <a:lnTo>
                  <a:pt x="5479988" y="1579409"/>
                </a:lnTo>
                <a:lnTo>
                  <a:pt x="5476416" y="1578615"/>
                </a:lnTo>
                <a:lnTo>
                  <a:pt x="5472844" y="1578218"/>
                </a:lnTo>
                <a:lnTo>
                  <a:pt x="5471653" y="1578615"/>
                </a:lnTo>
                <a:lnTo>
                  <a:pt x="5470066" y="1579012"/>
                </a:lnTo>
                <a:lnTo>
                  <a:pt x="5468875" y="1580203"/>
                </a:lnTo>
                <a:lnTo>
                  <a:pt x="5468081" y="1580997"/>
                </a:lnTo>
                <a:lnTo>
                  <a:pt x="5466890" y="1582584"/>
                </a:lnTo>
                <a:lnTo>
                  <a:pt x="5466493" y="1584569"/>
                </a:lnTo>
                <a:lnTo>
                  <a:pt x="5468081" y="1583775"/>
                </a:lnTo>
                <a:lnTo>
                  <a:pt x="5468875" y="1583378"/>
                </a:lnTo>
                <a:lnTo>
                  <a:pt x="5470066" y="1583378"/>
                </a:lnTo>
                <a:lnTo>
                  <a:pt x="5471256" y="1583775"/>
                </a:lnTo>
                <a:lnTo>
                  <a:pt x="5473638" y="1585363"/>
                </a:lnTo>
                <a:lnTo>
                  <a:pt x="5476813" y="1588539"/>
                </a:lnTo>
                <a:lnTo>
                  <a:pt x="5479591" y="1591714"/>
                </a:lnTo>
                <a:lnTo>
                  <a:pt x="5482369" y="1596081"/>
                </a:lnTo>
                <a:lnTo>
                  <a:pt x="5485148" y="1601241"/>
                </a:lnTo>
                <a:lnTo>
                  <a:pt x="5487926" y="1606401"/>
                </a:lnTo>
                <a:lnTo>
                  <a:pt x="5493086" y="1617913"/>
                </a:lnTo>
                <a:lnTo>
                  <a:pt x="5497452" y="1628631"/>
                </a:lnTo>
                <a:lnTo>
                  <a:pt x="5500230" y="1638158"/>
                </a:lnTo>
                <a:lnTo>
                  <a:pt x="5500627" y="1641730"/>
                </a:lnTo>
                <a:lnTo>
                  <a:pt x="5501024" y="1644509"/>
                </a:lnTo>
                <a:lnTo>
                  <a:pt x="5501024" y="1646890"/>
                </a:lnTo>
                <a:lnTo>
                  <a:pt x="5500627" y="1649272"/>
                </a:lnTo>
                <a:lnTo>
                  <a:pt x="5499436" y="1653242"/>
                </a:lnTo>
                <a:lnTo>
                  <a:pt x="5497452" y="1657211"/>
                </a:lnTo>
                <a:lnTo>
                  <a:pt x="5495467" y="1660387"/>
                </a:lnTo>
                <a:lnTo>
                  <a:pt x="5493879" y="1663165"/>
                </a:lnTo>
                <a:lnTo>
                  <a:pt x="5492292" y="1666341"/>
                </a:lnTo>
                <a:lnTo>
                  <a:pt x="5492292" y="1667532"/>
                </a:lnTo>
                <a:lnTo>
                  <a:pt x="5493086" y="1668723"/>
                </a:lnTo>
                <a:lnTo>
                  <a:pt x="5493879" y="1669913"/>
                </a:lnTo>
                <a:lnTo>
                  <a:pt x="5495070" y="1671105"/>
                </a:lnTo>
                <a:lnTo>
                  <a:pt x="5496261" y="1674280"/>
                </a:lnTo>
                <a:lnTo>
                  <a:pt x="5497055" y="1676265"/>
                </a:lnTo>
                <a:lnTo>
                  <a:pt x="5498245" y="1676662"/>
                </a:lnTo>
                <a:lnTo>
                  <a:pt x="5499436" y="1677058"/>
                </a:lnTo>
                <a:lnTo>
                  <a:pt x="5503008" y="1675868"/>
                </a:lnTo>
                <a:lnTo>
                  <a:pt x="5504993" y="1675074"/>
                </a:lnTo>
                <a:lnTo>
                  <a:pt x="5507374" y="1674677"/>
                </a:lnTo>
                <a:lnTo>
                  <a:pt x="5506183" y="1675868"/>
                </a:lnTo>
                <a:lnTo>
                  <a:pt x="5505390" y="1677058"/>
                </a:lnTo>
                <a:lnTo>
                  <a:pt x="5504993" y="1678250"/>
                </a:lnTo>
                <a:lnTo>
                  <a:pt x="5504993" y="1679440"/>
                </a:lnTo>
                <a:lnTo>
                  <a:pt x="5506183" y="1682616"/>
                </a:lnTo>
                <a:lnTo>
                  <a:pt x="5507771" y="1684998"/>
                </a:lnTo>
                <a:lnTo>
                  <a:pt x="5509359" y="1687776"/>
                </a:lnTo>
                <a:lnTo>
                  <a:pt x="5510152" y="1688570"/>
                </a:lnTo>
                <a:lnTo>
                  <a:pt x="5510152" y="1689761"/>
                </a:lnTo>
                <a:lnTo>
                  <a:pt x="5509359" y="1690158"/>
                </a:lnTo>
                <a:lnTo>
                  <a:pt x="5508565" y="1691349"/>
                </a:lnTo>
                <a:lnTo>
                  <a:pt x="5506977" y="1691349"/>
                </a:lnTo>
                <a:lnTo>
                  <a:pt x="5504596" y="1691746"/>
                </a:lnTo>
                <a:lnTo>
                  <a:pt x="5504596" y="1692937"/>
                </a:lnTo>
                <a:lnTo>
                  <a:pt x="5504993" y="1693731"/>
                </a:lnTo>
                <a:lnTo>
                  <a:pt x="5505390" y="1694524"/>
                </a:lnTo>
                <a:lnTo>
                  <a:pt x="5506183" y="1694921"/>
                </a:lnTo>
                <a:lnTo>
                  <a:pt x="5507771" y="1694921"/>
                </a:lnTo>
                <a:lnTo>
                  <a:pt x="5509359" y="1694524"/>
                </a:lnTo>
                <a:lnTo>
                  <a:pt x="5511740" y="1693334"/>
                </a:lnTo>
                <a:lnTo>
                  <a:pt x="5512931" y="1691746"/>
                </a:lnTo>
                <a:lnTo>
                  <a:pt x="5513724" y="1689364"/>
                </a:lnTo>
                <a:lnTo>
                  <a:pt x="5513724" y="1687776"/>
                </a:lnTo>
                <a:lnTo>
                  <a:pt x="5514915" y="1691746"/>
                </a:lnTo>
                <a:lnTo>
                  <a:pt x="5515709" y="1696509"/>
                </a:lnTo>
                <a:lnTo>
                  <a:pt x="5516106" y="1700082"/>
                </a:lnTo>
                <a:lnTo>
                  <a:pt x="5515709" y="1702860"/>
                </a:lnTo>
                <a:lnTo>
                  <a:pt x="5514915" y="1705639"/>
                </a:lnTo>
                <a:lnTo>
                  <a:pt x="5513724" y="1708418"/>
                </a:lnTo>
                <a:lnTo>
                  <a:pt x="5515312" y="1707227"/>
                </a:lnTo>
                <a:lnTo>
                  <a:pt x="5516900" y="1707227"/>
                </a:lnTo>
                <a:lnTo>
                  <a:pt x="5520472" y="1707227"/>
                </a:lnTo>
                <a:lnTo>
                  <a:pt x="5523250" y="1708418"/>
                </a:lnTo>
                <a:lnTo>
                  <a:pt x="5526028" y="1709212"/>
                </a:lnTo>
                <a:lnTo>
                  <a:pt x="5528807" y="1710005"/>
                </a:lnTo>
                <a:lnTo>
                  <a:pt x="5530791" y="1710403"/>
                </a:lnTo>
                <a:lnTo>
                  <a:pt x="5531585" y="1710403"/>
                </a:lnTo>
                <a:lnTo>
                  <a:pt x="5531982" y="1710005"/>
                </a:lnTo>
                <a:lnTo>
                  <a:pt x="5532379" y="1709212"/>
                </a:lnTo>
                <a:lnTo>
                  <a:pt x="5532776" y="1708418"/>
                </a:lnTo>
                <a:lnTo>
                  <a:pt x="5534760" y="1709212"/>
                </a:lnTo>
                <a:lnTo>
                  <a:pt x="5535157" y="1710005"/>
                </a:lnTo>
                <a:lnTo>
                  <a:pt x="5535157" y="1710403"/>
                </a:lnTo>
                <a:lnTo>
                  <a:pt x="5534363" y="1711593"/>
                </a:lnTo>
                <a:lnTo>
                  <a:pt x="5533173" y="1712784"/>
                </a:lnTo>
                <a:lnTo>
                  <a:pt x="5531188" y="1714372"/>
                </a:lnTo>
                <a:lnTo>
                  <a:pt x="5529600" y="1716357"/>
                </a:lnTo>
                <a:lnTo>
                  <a:pt x="5529204" y="1717548"/>
                </a:lnTo>
                <a:lnTo>
                  <a:pt x="5528807" y="1718738"/>
                </a:lnTo>
                <a:lnTo>
                  <a:pt x="5529204" y="1719929"/>
                </a:lnTo>
                <a:lnTo>
                  <a:pt x="5529600" y="1721517"/>
                </a:lnTo>
                <a:lnTo>
                  <a:pt x="5533569" y="1716754"/>
                </a:lnTo>
                <a:lnTo>
                  <a:pt x="5537538" y="1712387"/>
                </a:lnTo>
                <a:lnTo>
                  <a:pt x="5545476" y="1701670"/>
                </a:lnTo>
                <a:lnTo>
                  <a:pt x="5547461" y="1699288"/>
                </a:lnTo>
                <a:lnTo>
                  <a:pt x="5550239" y="1696906"/>
                </a:lnTo>
                <a:lnTo>
                  <a:pt x="5556590" y="1692937"/>
                </a:lnTo>
                <a:lnTo>
                  <a:pt x="5562940" y="1688570"/>
                </a:lnTo>
                <a:lnTo>
                  <a:pt x="5565321" y="1686585"/>
                </a:lnTo>
                <a:lnTo>
                  <a:pt x="5567306" y="1684998"/>
                </a:lnTo>
                <a:lnTo>
                  <a:pt x="5568100" y="1683013"/>
                </a:lnTo>
                <a:lnTo>
                  <a:pt x="5568497" y="1680631"/>
                </a:lnTo>
                <a:lnTo>
                  <a:pt x="5568497" y="1676265"/>
                </a:lnTo>
                <a:lnTo>
                  <a:pt x="5568893" y="1671501"/>
                </a:lnTo>
                <a:lnTo>
                  <a:pt x="5569290" y="1669517"/>
                </a:lnTo>
                <a:lnTo>
                  <a:pt x="5570481" y="1667929"/>
                </a:lnTo>
                <a:lnTo>
                  <a:pt x="5575641" y="1662372"/>
                </a:lnTo>
                <a:lnTo>
                  <a:pt x="5581197" y="1657608"/>
                </a:lnTo>
                <a:lnTo>
                  <a:pt x="5585960" y="1652845"/>
                </a:lnTo>
                <a:lnTo>
                  <a:pt x="5591517" y="1649272"/>
                </a:lnTo>
                <a:lnTo>
                  <a:pt x="5596676" y="1644906"/>
                </a:lnTo>
                <a:lnTo>
                  <a:pt x="5600645" y="1640936"/>
                </a:lnTo>
                <a:lnTo>
                  <a:pt x="5605011" y="1636173"/>
                </a:lnTo>
                <a:lnTo>
                  <a:pt x="5606599" y="1633791"/>
                </a:lnTo>
                <a:lnTo>
                  <a:pt x="5608186" y="1631409"/>
                </a:lnTo>
                <a:lnTo>
                  <a:pt x="5608980" y="1628234"/>
                </a:lnTo>
                <a:lnTo>
                  <a:pt x="5609774" y="1625455"/>
                </a:lnTo>
                <a:lnTo>
                  <a:pt x="5610965" y="1619104"/>
                </a:lnTo>
                <a:lnTo>
                  <a:pt x="5611759" y="1616722"/>
                </a:lnTo>
                <a:lnTo>
                  <a:pt x="5613346" y="1614341"/>
                </a:lnTo>
                <a:lnTo>
                  <a:pt x="5614934" y="1612356"/>
                </a:lnTo>
                <a:lnTo>
                  <a:pt x="5616124" y="1611562"/>
                </a:lnTo>
                <a:lnTo>
                  <a:pt x="5617315" y="1611165"/>
                </a:lnTo>
                <a:lnTo>
                  <a:pt x="5619300" y="1610768"/>
                </a:lnTo>
                <a:lnTo>
                  <a:pt x="5621681" y="1610371"/>
                </a:lnTo>
                <a:lnTo>
                  <a:pt x="5626047" y="1610768"/>
                </a:lnTo>
                <a:lnTo>
                  <a:pt x="5631207" y="1611959"/>
                </a:lnTo>
                <a:lnTo>
                  <a:pt x="5633191" y="1613150"/>
                </a:lnTo>
                <a:lnTo>
                  <a:pt x="5635573" y="1614738"/>
                </a:lnTo>
                <a:lnTo>
                  <a:pt x="5637557" y="1616325"/>
                </a:lnTo>
                <a:lnTo>
                  <a:pt x="5639542" y="1617913"/>
                </a:lnTo>
                <a:lnTo>
                  <a:pt x="5641526" y="1619898"/>
                </a:lnTo>
                <a:lnTo>
                  <a:pt x="5642717" y="1622676"/>
                </a:lnTo>
                <a:lnTo>
                  <a:pt x="5643907" y="1625058"/>
                </a:lnTo>
                <a:lnTo>
                  <a:pt x="5644701" y="1627837"/>
                </a:lnTo>
                <a:lnTo>
                  <a:pt x="5645495" y="1631409"/>
                </a:lnTo>
                <a:lnTo>
                  <a:pt x="5645495" y="1634585"/>
                </a:lnTo>
                <a:lnTo>
                  <a:pt x="5649464" y="1634585"/>
                </a:lnTo>
                <a:lnTo>
                  <a:pt x="5652639" y="1634982"/>
                </a:lnTo>
                <a:lnTo>
                  <a:pt x="5656211" y="1636173"/>
                </a:lnTo>
                <a:lnTo>
                  <a:pt x="5658990" y="1637760"/>
                </a:lnTo>
                <a:lnTo>
                  <a:pt x="5661768" y="1640539"/>
                </a:lnTo>
                <a:lnTo>
                  <a:pt x="5665340" y="1643318"/>
                </a:lnTo>
                <a:lnTo>
                  <a:pt x="5667721" y="1646890"/>
                </a:lnTo>
                <a:lnTo>
                  <a:pt x="5670500" y="1651257"/>
                </a:lnTo>
                <a:lnTo>
                  <a:pt x="5674072" y="1655623"/>
                </a:lnTo>
                <a:lnTo>
                  <a:pt x="5677644" y="1659990"/>
                </a:lnTo>
                <a:lnTo>
                  <a:pt x="5681613" y="1663562"/>
                </a:lnTo>
                <a:lnTo>
                  <a:pt x="5684788" y="1667929"/>
                </a:lnTo>
                <a:lnTo>
                  <a:pt x="5686376" y="1669913"/>
                </a:lnTo>
                <a:lnTo>
                  <a:pt x="5687566" y="1672295"/>
                </a:lnTo>
                <a:lnTo>
                  <a:pt x="5688360" y="1675074"/>
                </a:lnTo>
                <a:lnTo>
                  <a:pt x="5689154" y="1678250"/>
                </a:lnTo>
                <a:lnTo>
                  <a:pt x="5690345" y="1681425"/>
                </a:lnTo>
                <a:lnTo>
                  <a:pt x="5690345" y="1685395"/>
                </a:lnTo>
                <a:lnTo>
                  <a:pt x="5690345" y="1689761"/>
                </a:lnTo>
                <a:lnTo>
                  <a:pt x="5689948" y="1694921"/>
                </a:lnTo>
                <a:lnTo>
                  <a:pt x="5688757" y="1696509"/>
                </a:lnTo>
                <a:lnTo>
                  <a:pt x="5687566" y="1698097"/>
                </a:lnTo>
                <a:lnTo>
                  <a:pt x="5684391" y="1700876"/>
                </a:lnTo>
                <a:lnTo>
                  <a:pt x="5680422" y="1704051"/>
                </a:lnTo>
                <a:lnTo>
                  <a:pt x="5678438" y="1705639"/>
                </a:lnTo>
                <a:lnTo>
                  <a:pt x="5677247" y="1708418"/>
                </a:lnTo>
                <a:lnTo>
                  <a:pt x="5674469" y="1713181"/>
                </a:lnTo>
                <a:lnTo>
                  <a:pt x="5672087" y="1718738"/>
                </a:lnTo>
                <a:lnTo>
                  <a:pt x="5668912" y="1729059"/>
                </a:lnTo>
                <a:lnTo>
                  <a:pt x="5667324" y="1733822"/>
                </a:lnTo>
                <a:lnTo>
                  <a:pt x="5665737" y="1738189"/>
                </a:lnTo>
                <a:lnTo>
                  <a:pt x="5663355" y="1742158"/>
                </a:lnTo>
                <a:lnTo>
                  <a:pt x="5661371" y="1744937"/>
                </a:lnTo>
                <a:lnTo>
                  <a:pt x="5658593" y="1747319"/>
                </a:lnTo>
                <a:lnTo>
                  <a:pt x="5655814" y="1748907"/>
                </a:lnTo>
                <a:lnTo>
                  <a:pt x="5649067" y="1752082"/>
                </a:lnTo>
                <a:lnTo>
                  <a:pt x="5645892" y="1753670"/>
                </a:lnTo>
                <a:lnTo>
                  <a:pt x="5643114" y="1754861"/>
                </a:lnTo>
                <a:lnTo>
                  <a:pt x="5641129" y="1756449"/>
                </a:lnTo>
                <a:lnTo>
                  <a:pt x="5639542" y="1758036"/>
                </a:lnTo>
                <a:lnTo>
                  <a:pt x="5644701" y="1760815"/>
                </a:lnTo>
                <a:lnTo>
                  <a:pt x="5650258" y="1761609"/>
                </a:lnTo>
                <a:lnTo>
                  <a:pt x="5654624" y="1762006"/>
                </a:lnTo>
                <a:lnTo>
                  <a:pt x="5659783" y="1761212"/>
                </a:lnTo>
                <a:lnTo>
                  <a:pt x="5664149" y="1760021"/>
                </a:lnTo>
                <a:lnTo>
                  <a:pt x="5668118" y="1757640"/>
                </a:lnTo>
                <a:lnTo>
                  <a:pt x="5672087" y="1755258"/>
                </a:lnTo>
                <a:lnTo>
                  <a:pt x="5676056" y="1752479"/>
                </a:lnTo>
                <a:lnTo>
                  <a:pt x="5679628" y="1748907"/>
                </a:lnTo>
                <a:lnTo>
                  <a:pt x="5683597" y="1745334"/>
                </a:lnTo>
                <a:lnTo>
                  <a:pt x="5690742" y="1737792"/>
                </a:lnTo>
                <a:lnTo>
                  <a:pt x="5697489" y="1730647"/>
                </a:lnTo>
                <a:lnTo>
                  <a:pt x="5701458" y="1727868"/>
                </a:lnTo>
                <a:lnTo>
                  <a:pt x="5705030" y="1725089"/>
                </a:lnTo>
                <a:lnTo>
                  <a:pt x="5706221" y="1724296"/>
                </a:lnTo>
                <a:lnTo>
                  <a:pt x="5707411" y="1724296"/>
                </a:lnTo>
                <a:lnTo>
                  <a:pt x="5710190" y="1725089"/>
                </a:lnTo>
                <a:lnTo>
                  <a:pt x="5712571" y="1725487"/>
                </a:lnTo>
                <a:lnTo>
                  <a:pt x="5713762" y="1725487"/>
                </a:lnTo>
                <a:lnTo>
                  <a:pt x="5714555" y="1725089"/>
                </a:lnTo>
                <a:lnTo>
                  <a:pt x="5720112" y="1721914"/>
                </a:lnTo>
                <a:lnTo>
                  <a:pt x="5726859" y="1717944"/>
                </a:lnTo>
                <a:lnTo>
                  <a:pt x="5741545" y="1708418"/>
                </a:lnTo>
                <a:lnTo>
                  <a:pt x="5756230" y="1697700"/>
                </a:lnTo>
                <a:lnTo>
                  <a:pt x="5762580" y="1692937"/>
                </a:lnTo>
                <a:lnTo>
                  <a:pt x="5768137" y="1687776"/>
                </a:lnTo>
                <a:lnTo>
                  <a:pt x="5768931" y="1686982"/>
                </a:lnTo>
                <a:lnTo>
                  <a:pt x="5769328" y="1686189"/>
                </a:lnTo>
                <a:lnTo>
                  <a:pt x="5770121" y="1683410"/>
                </a:lnTo>
                <a:lnTo>
                  <a:pt x="5770121" y="1682616"/>
                </a:lnTo>
                <a:lnTo>
                  <a:pt x="5769724" y="1681425"/>
                </a:lnTo>
                <a:lnTo>
                  <a:pt x="5768931" y="1681028"/>
                </a:lnTo>
                <a:lnTo>
                  <a:pt x="5768137" y="1681028"/>
                </a:lnTo>
                <a:lnTo>
                  <a:pt x="5771312" y="1679837"/>
                </a:lnTo>
                <a:lnTo>
                  <a:pt x="5774487" y="1679043"/>
                </a:lnTo>
                <a:lnTo>
                  <a:pt x="5782425" y="1677853"/>
                </a:lnTo>
                <a:lnTo>
                  <a:pt x="5786791" y="1677058"/>
                </a:lnTo>
                <a:lnTo>
                  <a:pt x="5790760" y="1675868"/>
                </a:lnTo>
                <a:lnTo>
                  <a:pt x="5795126" y="1674280"/>
                </a:lnTo>
                <a:lnTo>
                  <a:pt x="5799492" y="1671105"/>
                </a:lnTo>
                <a:lnTo>
                  <a:pt x="5803461" y="1668326"/>
                </a:lnTo>
                <a:lnTo>
                  <a:pt x="5807033" y="1665547"/>
                </a:lnTo>
                <a:lnTo>
                  <a:pt x="5814574" y="1658005"/>
                </a:lnTo>
                <a:lnTo>
                  <a:pt x="5821718" y="1650463"/>
                </a:lnTo>
                <a:lnTo>
                  <a:pt x="5828862" y="1642127"/>
                </a:lnTo>
                <a:lnTo>
                  <a:pt x="5836800" y="1634188"/>
                </a:lnTo>
                <a:lnTo>
                  <a:pt x="5844738" y="1626646"/>
                </a:lnTo>
                <a:lnTo>
                  <a:pt x="5848707" y="1623470"/>
                </a:lnTo>
                <a:lnTo>
                  <a:pt x="5853073" y="1619898"/>
                </a:lnTo>
                <a:lnTo>
                  <a:pt x="5857439" y="1617119"/>
                </a:lnTo>
                <a:lnTo>
                  <a:pt x="5862202" y="1614738"/>
                </a:lnTo>
                <a:lnTo>
                  <a:pt x="5862996" y="1614738"/>
                </a:lnTo>
                <a:lnTo>
                  <a:pt x="5863790" y="1614738"/>
                </a:lnTo>
                <a:lnTo>
                  <a:pt x="5864980" y="1616325"/>
                </a:lnTo>
                <a:lnTo>
                  <a:pt x="5866568" y="1617516"/>
                </a:lnTo>
                <a:lnTo>
                  <a:pt x="5867362" y="1617913"/>
                </a:lnTo>
                <a:lnTo>
                  <a:pt x="5868155" y="1617913"/>
                </a:lnTo>
                <a:lnTo>
                  <a:pt x="5875697" y="1614738"/>
                </a:lnTo>
                <a:lnTo>
                  <a:pt x="5882444" y="1611959"/>
                </a:lnTo>
                <a:lnTo>
                  <a:pt x="5890382" y="1609974"/>
                </a:lnTo>
                <a:lnTo>
                  <a:pt x="5894351" y="1609180"/>
                </a:lnTo>
                <a:lnTo>
                  <a:pt x="5898320" y="1608783"/>
                </a:lnTo>
                <a:lnTo>
                  <a:pt x="5901892" y="1608783"/>
                </a:lnTo>
                <a:lnTo>
                  <a:pt x="5905861" y="1609180"/>
                </a:lnTo>
                <a:lnTo>
                  <a:pt x="5909036" y="1610371"/>
                </a:lnTo>
                <a:lnTo>
                  <a:pt x="5911418" y="1611959"/>
                </a:lnTo>
                <a:lnTo>
                  <a:pt x="5913005" y="1613150"/>
                </a:lnTo>
                <a:lnTo>
                  <a:pt x="5914196" y="1614738"/>
                </a:lnTo>
                <a:lnTo>
                  <a:pt x="5914990" y="1616325"/>
                </a:lnTo>
                <a:lnTo>
                  <a:pt x="5915387" y="1617913"/>
                </a:lnTo>
                <a:lnTo>
                  <a:pt x="5916180" y="1620692"/>
                </a:lnTo>
                <a:lnTo>
                  <a:pt x="5916180" y="1623867"/>
                </a:lnTo>
                <a:lnTo>
                  <a:pt x="5915783" y="1626249"/>
                </a:lnTo>
                <a:lnTo>
                  <a:pt x="5914990" y="1628234"/>
                </a:lnTo>
                <a:lnTo>
                  <a:pt x="5913402" y="1630615"/>
                </a:lnTo>
                <a:lnTo>
                  <a:pt x="5911418" y="1632997"/>
                </a:lnTo>
                <a:lnTo>
                  <a:pt x="5909036" y="1634982"/>
                </a:lnTo>
                <a:lnTo>
                  <a:pt x="5906655" y="1636570"/>
                </a:lnTo>
                <a:lnTo>
                  <a:pt x="5901098" y="1640539"/>
                </a:lnTo>
                <a:lnTo>
                  <a:pt x="5895542" y="1643715"/>
                </a:lnTo>
                <a:lnTo>
                  <a:pt x="5889588" y="1647287"/>
                </a:lnTo>
                <a:lnTo>
                  <a:pt x="5884031" y="1651257"/>
                </a:lnTo>
                <a:lnTo>
                  <a:pt x="5882444" y="1653242"/>
                </a:lnTo>
                <a:lnTo>
                  <a:pt x="5880856" y="1656814"/>
                </a:lnTo>
                <a:lnTo>
                  <a:pt x="5879269" y="1659593"/>
                </a:lnTo>
                <a:lnTo>
                  <a:pt x="5878078" y="1661181"/>
                </a:lnTo>
                <a:lnTo>
                  <a:pt x="5876093" y="1661974"/>
                </a:lnTo>
                <a:lnTo>
                  <a:pt x="5874506" y="1662372"/>
                </a:lnTo>
                <a:lnTo>
                  <a:pt x="5870140" y="1662372"/>
                </a:lnTo>
                <a:lnTo>
                  <a:pt x="5865774" y="1662769"/>
                </a:lnTo>
                <a:lnTo>
                  <a:pt x="5863790" y="1663562"/>
                </a:lnTo>
                <a:lnTo>
                  <a:pt x="5862202" y="1664356"/>
                </a:lnTo>
                <a:lnTo>
                  <a:pt x="5861408" y="1665944"/>
                </a:lnTo>
                <a:lnTo>
                  <a:pt x="5861011" y="1667532"/>
                </a:lnTo>
                <a:lnTo>
                  <a:pt x="5861011" y="1667929"/>
                </a:lnTo>
                <a:lnTo>
                  <a:pt x="5861011" y="1668326"/>
                </a:lnTo>
                <a:lnTo>
                  <a:pt x="5861408" y="1668326"/>
                </a:lnTo>
                <a:lnTo>
                  <a:pt x="5855058" y="1671105"/>
                </a:lnTo>
                <a:lnTo>
                  <a:pt x="5847120" y="1674280"/>
                </a:lnTo>
                <a:lnTo>
                  <a:pt x="5829656" y="1680234"/>
                </a:lnTo>
                <a:lnTo>
                  <a:pt x="5820131" y="1684204"/>
                </a:lnTo>
                <a:lnTo>
                  <a:pt x="5811002" y="1688570"/>
                </a:lnTo>
                <a:lnTo>
                  <a:pt x="5806239" y="1691746"/>
                </a:lnTo>
                <a:lnTo>
                  <a:pt x="5801873" y="1694524"/>
                </a:lnTo>
                <a:lnTo>
                  <a:pt x="5797507" y="1697700"/>
                </a:lnTo>
                <a:lnTo>
                  <a:pt x="5793142" y="1701670"/>
                </a:lnTo>
                <a:lnTo>
                  <a:pt x="5791554" y="1702860"/>
                </a:lnTo>
                <a:lnTo>
                  <a:pt x="5790363" y="1704448"/>
                </a:lnTo>
                <a:lnTo>
                  <a:pt x="5788379" y="1708418"/>
                </a:lnTo>
                <a:lnTo>
                  <a:pt x="5786394" y="1711990"/>
                </a:lnTo>
                <a:lnTo>
                  <a:pt x="5785204" y="1713181"/>
                </a:lnTo>
                <a:lnTo>
                  <a:pt x="5784013" y="1714769"/>
                </a:lnTo>
                <a:lnTo>
                  <a:pt x="5780838" y="1717151"/>
                </a:lnTo>
                <a:lnTo>
                  <a:pt x="5778059" y="1719136"/>
                </a:lnTo>
                <a:lnTo>
                  <a:pt x="5771312" y="1722708"/>
                </a:lnTo>
                <a:lnTo>
                  <a:pt x="5763374" y="1726677"/>
                </a:lnTo>
                <a:lnTo>
                  <a:pt x="5755039" y="1730250"/>
                </a:lnTo>
                <a:lnTo>
                  <a:pt x="5738369" y="1737395"/>
                </a:lnTo>
                <a:lnTo>
                  <a:pt x="5730828" y="1740968"/>
                </a:lnTo>
                <a:lnTo>
                  <a:pt x="5724478" y="1744937"/>
                </a:lnTo>
                <a:lnTo>
                  <a:pt x="5720509" y="1746922"/>
                </a:lnTo>
                <a:lnTo>
                  <a:pt x="5717334" y="1748510"/>
                </a:lnTo>
                <a:lnTo>
                  <a:pt x="5710190" y="1751685"/>
                </a:lnTo>
                <a:lnTo>
                  <a:pt x="5703045" y="1754861"/>
                </a:lnTo>
                <a:lnTo>
                  <a:pt x="5695901" y="1758036"/>
                </a:lnTo>
                <a:lnTo>
                  <a:pt x="5693123" y="1760418"/>
                </a:lnTo>
                <a:lnTo>
                  <a:pt x="5691138" y="1762006"/>
                </a:lnTo>
                <a:lnTo>
                  <a:pt x="5689154" y="1763594"/>
                </a:lnTo>
                <a:lnTo>
                  <a:pt x="5688360" y="1765579"/>
                </a:lnTo>
                <a:lnTo>
                  <a:pt x="5686376" y="1769151"/>
                </a:lnTo>
                <a:lnTo>
                  <a:pt x="5685185" y="1770342"/>
                </a:lnTo>
                <a:lnTo>
                  <a:pt x="5683597" y="1771533"/>
                </a:lnTo>
                <a:lnTo>
                  <a:pt x="5682804" y="1771930"/>
                </a:lnTo>
                <a:lnTo>
                  <a:pt x="5682010" y="1771136"/>
                </a:lnTo>
                <a:lnTo>
                  <a:pt x="5680422" y="1769151"/>
                </a:lnTo>
                <a:lnTo>
                  <a:pt x="5680025" y="1766372"/>
                </a:lnTo>
                <a:lnTo>
                  <a:pt x="5680025" y="1764785"/>
                </a:lnTo>
                <a:lnTo>
                  <a:pt x="5679231" y="1766769"/>
                </a:lnTo>
                <a:lnTo>
                  <a:pt x="5678041" y="1771136"/>
                </a:lnTo>
                <a:lnTo>
                  <a:pt x="5676453" y="1775105"/>
                </a:lnTo>
                <a:lnTo>
                  <a:pt x="5675262" y="1777487"/>
                </a:lnTo>
                <a:lnTo>
                  <a:pt x="5674072" y="1778281"/>
                </a:lnTo>
                <a:lnTo>
                  <a:pt x="5672881" y="1778678"/>
                </a:lnTo>
                <a:lnTo>
                  <a:pt x="5670897" y="1778678"/>
                </a:lnTo>
                <a:lnTo>
                  <a:pt x="5667721" y="1778281"/>
                </a:lnTo>
                <a:lnTo>
                  <a:pt x="5664149" y="1777884"/>
                </a:lnTo>
                <a:lnTo>
                  <a:pt x="5662562" y="1777884"/>
                </a:lnTo>
                <a:lnTo>
                  <a:pt x="5661371" y="1778281"/>
                </a:lnTo>
                <a:lnTo>
                  <a:pt x="5660180" y="1779869"/>
                </a:lnTo>
                <a:lnTo>
                  <a:pt x="5659783" y="1781457"/>
                </a:lnTo>
                <a:lnTo>
                  <a:pt x="5659386" y="1783044"/>
                </a:lnTo>
                <a:lnTo>
                  <a:pt x="5659386" y="1785029"/>
                </a:lnTo>
                <a:lnTo>
                  <a:pt x="5659386" y="1788205"/>
                </a:lnTo>
                <a:lnTo>
                  <a:pt x="5658990" y="1790189"/>
                </a:lnTo>
                <a:lnTo>
                  <a:pt x="5658196" y="1791777"/>
                </a:lnTo>
                <a:lnTo>
                  <a:pt x="5657402" y="1792174"/>
                </a:lnTo>
                <a:lnTo>
                  <a:pt x="5656608" y="1792571"/>
                </a:lnTo>
                <a:lnTo>
                  <a:pt x="5654624" y="1793365"/>
                </a:lnTo>
                <a:lnTo>
                  <a:pt x="5652639" y="1792571"/>
                </a:lnTo>
                <a:lnTo>
                  <a:pt x="5651845" y="1792174"/>
                </a:lnTo>
                <a:lnTo>
                  <a:pt x="5653036" y="1793762"/>
                </a:lnTo>
                <a:lnTo>
                  <a:pt x="5661371" y="1802098"/>
                </a:lnTo>
                <a:lnTo>
                  <a:pt x="5660180" y="1802892"/>
                </a:lnTo>
                <a:lnTo>
                  <a:pt x="5659386" y="1804083"/>
                </a:lnTo>
                <a:lnTo>
                  <a:pt x="5657799" y="1806465"/>
                </a:lnTo>
                <a:lnTo>
                  <a:pt x="5657402" y="1809243"/>
                </a:lnTo>
                <a:lnTo>
                  <a:pt x="5657799" y="1812419"/>
                </a:lnTo>
                <a:lnTo>
                  <a:pt x="5658593" y="1814800"/>
                </a:lnTo>
                <a:lnTo>
                  <a:pt x="5659783" y="1815991"/>
                </a:lnTo>
                <a:lnTo>
                  <a:pt x="5660577" y="1816785"/>
                </a:lnTo>
                <a:lnTo>
                  <a:pt x="5662165" y="1817579"/>
                </a:lnTo>
                <a:lnTo>
                  <a:pt x="5663355" y="1817976"/>
                </a:lnTo>
                <a:lnTo>
                  <a:pt x="5665737" y="1818770"/>
                </a:lnTo>
                <a:lnTo>
                  <a:pt x="5667721" y="1818770"/>
                </a:lnTo>
                <a:lnTo>
                  <a:pt x="5665737" y="1819564"/>
                </a:lnTo>
                <a:lnTo>
                  <a:pt x="5664546" y="1820755"/>
                </a:lnTo>
                <a:lnTo>
                  <a:pt x="5663355" y="1822342"/>
                </a:lnTo>
                <a:lnTo>
                  <a:pt x="5663355" y="1824327"/>
                </a:lnTo>
                <a:lnTo>
                  <a:pt x="5664149" y="1827503"/>
                </a:lnTo>
                <a:lnTo>
                  <a:pt x="5664943" y="1829884"/>
                </a:lnTo>
                <a:lnTo>
                  <a:pt x="5666928" y="1836236"/>
                </a:lnTo>
                <a:lnTo>
                  <a:pt x="5668912" y="1842190"/>
                </a:lnTo>
                <a:lnTo>
                  <a:pt x="5669706" y="1845366"/>
                </a:lnTo>
                <a:lnTo>
                  <a:pt x="5670500" y="1848144"/>
                </a:lnTo>
                <a:lnTo>
                  <a:pt x="5670500" y="1850129"/>
                </a:lnTo>
                <a:lnTo>
                  <a:pt x="5670103" y="1852114"/>
                </a:lnTo>
                <a:lnTo>
                  <a:pt x="5669309" y="1854098"/>
                </a:lnTo>
                <a:lnTo>
                  <a:pt x="5667721" y="1855289"/>
                </a:lnTo>
                <a:lnTo>
                  <a:pt x="5667721" y="1856480"/>
                </a:lnTo>
                <a:lnTo>
                  <a:pt x="5667721" y="1857274"/>
                </a:lnTo>
                <a:lnTo>
                  <a:pt x="5668912" y="1859259"/>
                </a:lnTo>
                <a:lnTo>
                  <a:pt x="5670500" y="1860450"/>
                </a:lnTo>
                <a:lnTo>
                  <a:pt x="5673278" y="1862037"/>
                </a:lnTo>
                <a:lnTo>
                  <a:pt x="5675659" y="1862434"/>
                </a:lnTo>
                <a:lnTo>
                  <a:pt x="5677644" y="1862434"/>
                </a:lnTo>
                <a:lnTo>
                  <a:pt x="5678438" y="1862037"/>
                </a:lnTo>
                <a:lnTo>
                  <a:pt x="5679231" y="1861244"/>
                </a:lnTo>
                <a:lnTo>
                  <a:pt x="5679628" y="1859656"/>
                </a:lnTo>
                <a:lnTo>
                  <a:pt x="5680025" y="1858465"/>
                </a:lnTo>
                <a:lnTo>
                  <a:pt x="5679628" y="1863625"/>
                </a:lnTo>
                <a:lnTo>
                  <a:pt x="5679628" y="1868786"/>
                </a:lnTo>
                <a:lnTo>
                  <a:pt x="5679628" y="1880297"/>
                </a:lnTo>
                <a:lnTo>
                  <a:pt x="5679628" y="1885855"/>
                </a:lnTo>
                <a:lnTo>
                  <a:pt x="5678835" y="1891412"/>
                </a:lnTo>
                <a:lnTo>
                  <a:pt x="5678438" y="1896969"/>
                </a:lnTo>
                <a:lnTo>
                  <a:pt x="5677247" y="1902129"/>
                </a:lnTo>
                <a:lnTo>
                  <a:pt x="5676056" y="1904511"/>
                </a:lnTo>
                <a:lnTo>
                  <a:pt x="5673675" y="1907290"/>
                </a:lnTo>
                <a:lnTo>
                  <a:pt x="5671690" y="1908878"/>
                </a:lnTo>
                <a:lnTo>
                  <a:pt x="5670897" y="1909275"/>
                </a:lnTo>
                <a:lnTo>
                  <a:pt x="5670500" y="1908878"/>
                </a:lnTo>
                <a:lnTo>
                  <a:pt x="5670897" y="1910068"/>
                </a:lnTo>
                <a:lnTo>
                  <a:pt x="5671293" y="1910862"/>
                </a:lnTo>
                <a:lnTo>
                  <a:pt x="5672881" y="1911259"/>
                </a:lnTo>
                <a:lnTo>
                  <a:pt x="5673675" y="1911259"/>
                </a:lnTo>
                <a:lnTo>
                  <a:pt x="5675659" y="1911259"/>
                </a:lnTo>
                <a:lnTo>
                  <a:pt x="5676453" y="1911259"/>
                </a:lnTo>
                <a:lnTo>
                  <a:pt x="5677247" y="1912450"/>
                </a:lnTo>
                <a:lnTo>
                  <a:pt x="5677247" y="1914435"/>
                </a:lnTo>
                <a:lnTo>
                  <a:pt x="5677247" y="1916420"/>
                </a:lnTo>
                <a:lnTo>
                  <a:pt x="5676850" y="1918801"/>
                </a:lnTo>
                <a:lnTo>
                  <a:pt x="5676056" y="1921183"/>
                </a:lnTo>
                <a:lnTo>
                  <a:pt x="5674866" y="1924358"/>
                </a:lnTo>
                <a:lnTo>
                  <a:pt x="5674072" y="1925549"/>
                </a:lnTo>
                <a:lnTo>
                  <a:pt x="5674469" y="1926740"/>
                </a:lnTo>
                <a:lnTo>
                  <a:pt x="5675262" y="1927534"/>
                </a:lnTo>
                <a:lnTo>
                  <a:pt x="5677247" y="1928328"/>
                </a:lnTo>
                <a:lnTo>
                  <a:pt x="5678835" y="1929916"/>
                </a:lnTo>
                <a:lnTo>
                  <a:pt x="5679628" y="1931106"/>
                </a:lnTo>
                <a:lnTo>
                  <a:pt x="5680025" y="1932297"/>
                </a:lnTo>
                <a:lnTo>
                  <a:pt x="5680422" y="1936267"/>
                </a:lnTo>
                <a:lnTo>
                  <a:pt x="5680422" y="1940633"/>
                </a:lnTo>
                <a:lnTo>
                  <a:pt x="5679628" y="1948969"/>
                </a:lnTo>
                <a:lnTo>
                  <a:pt x="5679231" y="1956114"/>
                </a:lnTo>
                <a:lnTo>
                  <a:pt x="5679231" y="1959290"/>
                </a:lnTo>
                <a:lnTo>
                  <a:pt x="5680025" y="1962068"/>
                </a:lnTo>
                <a:lnTo>
                  <a:pt x="5681613" y="1965641"/>
                </a:lnTo>
                <a:lnTo>
                  <a:pt x="5683200" y="1968419"/>
                </a:lnTo>
                <a:lnTo>
                  <a:pt x="5686773" y="1973977"/>
                </a:lnTo>
                <a:lnTo>
                  <a:pt x="5691138" y="1979137"/>
                </a:lnTo>
                <a:lnTo>
                  <a:pt x="5695107" y="1983900"/>
                </a:lnTo>
                <a:lnTo>
                  <a:pt x="5699870" y="1989061"/>
                </a:lnTo>
                <a:lnTo>
                  <a:pt x="5704236" y="1994221"/>
                </a:lnTo>
                <a:lnTo>
                  <a:pt x="5708205" y="1999778"/>
                </a:lnTo>
                <a:lnTo>
                  <a:pt x="5711380" y="2006129"/>
                </a:lnTo>
                <a:lnTo>
                  <a:pt x="5711777" y="2008114"/>
                </a:lnTo>
                <a:lnTo>
                  <a:pt x="5711380" y="2009702"/>
                </a:lnTo>
                <a:lnTo>
                  <a:pt x="5710586" y="2010893"/>
                </a:lnTo>
                <a:lnTo>
                  <a:pt x="5709396" y="2011687"/>
                </a:lnTo>
                <a:lnTo>
                  <a:pt x="5707808" y="2012083"/>
                </a:lnTo>
                <a:lnTo>
                  <a:pt x="5705824" y="2012083"/>
                </a:lnTo>
                <a:lnTo>
                  <a:pt x="5702252" y="2012480"/>
                </a:lnTo>
                <a:lnTo>
                  <a:pt x="5703442" y="2014862"/>
                </a:lnTo>
                <a:lnTo>
                  <a:pt x="5705030" y="2016847"/>
                </a:lnTo>
                <a:lnTo>
                  <a:pt x="5707014" y="2018435"/>
                </a:lnTo>
                <a:lnTo>
                  <a:pt x="5708999" y="2019626"/>
                </a:lnTo>
                <a:lnTo>
                  <a:pt x="5713365" y="2021213"/>
                </a:lnTo>
                <a:lnTo>
                  <a:pt x="5718524" y="2023198"/>
                </a:lnTo>
                <a:lnTo>
                  <a:pt x="5722890" y="2025183"/>
                </a:lnTo>
                <a:lnTo>
                  <a:pt x="5725669" y="2026373"/>
                </a:lnTo>
                <a:lnTo>
                  <a:pt x="5727653" y="2027961"/>
                </a:lnTo>
                <a:lnTo>
                  <a:pt x="5729241" y="2029946"/>
                </a:lnTo>
                <a:lnTo>
                  <a:pt x="5730828" y="2032725"/>
                </a:lnTo>
                <a:lnTo>
                  <a:pt x="5732813" y="2035503"/>
                </a:lnTo>
                <a:lnTo>
                  <a:pt x="5733607" y="2039076"/>
                </a:lnTo>
                <a:lnTo>
                  <a:pt x="5724478" y="2039076"/>
                </a:lnTo>
                <a:lnTo>
                  <a:pt x="5724875" y="2043442"/>
                </a:lnTo>
                <a:lnTo>
                  <a:pt x="5726066" y="2047015"/>
                </a:lnTo>
                <a:lnTo>
                  <a:pt x="5728050" y="2049793"/>
                </a:lnTo>
                <a:lnTo>
                  <a:pt x="5730035" y="2051778"/>
                </a:lnTo>
                <a:lnTo>
                  <a:pt x="5733210" y="2053366"/>
                </a:lnTo>
                <a:lnTo>
                  <a:pt x="5736385" y="2054160"/>
                </a:lnTo>
                <a:lnTo>
                  <a:pt x="5739957" y="2054954"/>
                </a:lnTo>
                <a:lnTo>
                  <a:pt x="5744323" y="2054954"/>
                </a:lnTo>
                <a:lnTo>
                  <a:pt x="5752261" y="2055351"/>
                </a:lnTo>
                <a:lnTo>
                  <a:pt x="5760596" y="2055748"/>
                </a:lnTo>
                <a:lnTo>
                  <a:pt x="5764168" y="2056144"/>
                </a:lnTo>
                <a:lnTo>
                  <a:pt x="5768137" y="2056542"/>
                </a:lnTo>
                <a:lnTo>
                  <a:pt x="5771312" y="2058129"/>
                </a:lnTo>
                <a:lnTo>
                  <a:pt x="5774090" y="2059320"/>
                </a:lnTo>
                <a:lnTo>
                  <a:pt x="5777266" y="2061305"/>
                </a:lnTo>
                <a:lnTo>
                  <a:pt x="5779647" y="2063686"/>
                </a:lnTo>
                <a:lnTo>
                  <a:pt x="5781631" y="2066068"/>
                </a:lnTo>
                <a:lnTo>
                  <a:pt x="5783219" y="2068847"/>
                </a:lnTo>
                <a:lnTo>
                  <a:pt x="5784807" y="2071229"/>
                </a:lnTo>
                <a:lnTo>
                  <a:pt x="5785997" y="2074404"/>
                </a:lnTo>
                <a:lnTo>
                  <a:pt x="5787585" y="2080358"/>
                </a:lnTo>
                <a:lnTo>
                  <a:pt x="5788776" y="2087106"/>
                </a:lnTo>
                <a:lnTo>
                  <a:pt x="5789569" y="2094251"/>
                </a:lnTo>
                <a:lnTo>
                  <a:pt x="5791157" y="2101793"/>
                </a:lnTo>
                <a:lnTo>
                  <a:pt x="5793142" y="2109734"/>
                </a:lnTo>
                <a:lnTo>
                  <a:pt x="5789569" y="2110528"/>
                </a:lnTo>
                <a:lnTo>
                  <a:pt x="5786791" y="2110924"/>
                </a:lnTo>
                <a:lnTo>
                  <a:pt x="5781631" y="2111322"/>
                </a:lnTo>
                <a:lnTo>
                  <a:pt x="5779647" y="2112115"/>
                </a:lnTo>
                <a:lnTo>
                  <a:pt x="5778059" y="2113305"/>
                </a:lnTo>
                <a:lnTo>
                  <a:pt x="5776472" y="2115686"/>
                </a:lnTo>
                <a:lnTo>
                  <a:pt x="5774090" y="2119655"/>
                </a:lnTo>
                <a:lnTo>
                  <a:pt x="5774487" y="2120847"/>
                </a:lnTo>
                <a:lnTo>
                  <a:pt x="5775281" y="2122036"/>
                </a:lnTo>
                <a:lnTo>
                  <a:pt x="5775678" y="2123226"/>
                </a:lnTo>
                <a:lnTo>
                  <a:pt x="5776472" y="2124019"/>
                </a:lnTo>
                <a:lnTo>
                  <a:pt x="5778456" y="2125607"/>
                </a:lnTo>
                <a:lnTo>
                  <a:pt x="5780838" y="2126005"/>
                </a:lnTo>
                <a:lnTo>
                  <a:pt x="5784013" y="2126401"/>
                </a:lnTo>
                <a:lnTo>
                  <a:pt x="5786791" y="2126401"/>
                </a:lnTo>
                <a:lnTo>
                  <a:pt x="5793142" y="2126401"/>
                </a:lnTo>
                <a:lnTo>
                  <a:pt x="5793538" y="2116084"/>
                </a:lnTo>
                <a:lnTo>
                  <a:pt x="5793935" y="2112511"/>
                </a:lnTo>
                <a:lnTo>
                  <a:pt x="5794729" y="2109338"/>
                </a:lnTo>
                <a:lnTo>
                  <a:pt x="5795523" y="2106160"/>
                </a:lnTo>
                <a:lnTo>
                  <a:pt x="5796714" y="2103778"/>
                </a:lnTo>
                <a:lnTo>
                  <a:pt x="5798301" y="2101793"/>
                </a:lnTo>
                <a:lnTo>
                  <a:pt x="5799889" y="2099810"/>
                </a:lnTo>
                <a:lnTo>
                  <a:pt x="5804255" y="2095839"/>
                </a:lnTo>
                <a:lnTo>
                  <a:pt x="5809811" y="2091870"/>
                </a:lnTo>
                <a:lnTo>
                  <a:pt x="5816559" y="2086312"/>
                </a:lnTo>
                <a:lnTo>
                  <a:pt x="5824497" y="2079167"/>
                </a:lnTo>
                <a:lnTo>
                  <a:pt x="5830053" y="2074801"/>
                </a:lnTo>
                <a:lnTo>
                  <a:pt x="5838785" y="2067259"/>
                </a:lnTo>
                <a:lnTo>
                  <a:pt x="5848707" y="2060114"/>
                </a:lnTo>
                <a:lnTo>
                  <a:pt x="5852676" y="2057732"/>
                </a:lnTo>
                <a:lnTo>
                  <a:pt x="5855852" y="2055748"/>
                </a:lnTo>
                <a:lnTo>
                  <a:pt x="5862996" y="2054160"/>
                </a:lnTo>
                <a:lnTo>
                  <a:pt x="5868552" y="2053366"/>
                </a:lnTo>
                <a:lnTo>
                  <a:pt x="5872918" y="2052969"/>
                </a:lnTo>
                <a:lnTo>
                  <a:pt x="5874903" y="2052572"/>
                </a:lnTo>
                <a:lnTo>
                  <a:pt x="5876093" y="2051778"/>
                </a:lnTo>
                <a:lnTo>
                  <a:pt x="5877284" y="2051381"/>
                </a:lnTo>
                <a:lnTo>
                  <a:pt x="5880856" y="2050984"/>
                </a:lnTo>
                <a:lnTo>
                  <a:pt x="5884031" y="2050587"/>
                </a:lnTo>
                <a:lnTo>
                  <a:pt x="5885619" y="2050190"/>
                </a:lnTo>
                <a:lnTo>
                  <a:pt x="5887604" y="2049396"/>
                </a:lnTo>
                <a:lnTo>
                  <a:pt x="5888000" y="2048206"/>
                </a:lnTo>
                <a:lnTo>
                  <a:pt x="5888794" y="2047015"/>
                </a:lnTo>
                <a:lnTo>
                  <a:pt x="5889191" y="2043839"/>
                </a:lnTo>
                <a:lnTo>
                  <a:pt x="5889588" y="2041061"/>
                </a:lnTo>
                <a:lnTo>
                  <a:pt x="5889985" y="2039473"/>
                </a:lnTo>
                <a:lnTo>
                  <a:pt x="5890382" y="2039076"/>
                </a:lnTo>
                <a:lnTo>
                  <a:pt x="5891969" y="2038679"/>
                </a:lnTo>
                <a:lnTo>
                  <a:pt x="5893557" y="2038282"/>
                </a:lnTo>
                <a:lnTo>
                  <a:pt x="5897526" y="2037488"/>
                </a:lnTo>
                <a:lnTo>
                  <a:pt x="5901892" y="2037091"/>
                </a:lnTo>
                <a:lnTo>
                  <a:pt x="5904273" y="2036694"/>
                </a:lnTo>
                <a:lnTo>
                  <a:pt x="5906258" y="2035900"/>
                </a:lnTo>
                <a:lnTo>
                  <a:pt x="5907449" y="2035106"/>
                </a:lnTo>
                <a:lnTo>
                  <a:pt x="5908639" y="2033916"/>
                </a:lnTo>
                <a:lnTo>
                  <a:pt x="5911021" y="2030343"/>
                </a:lnTo>
                <a:lnTo>
                  <a:pt x="5913799" y="2027564"/>
                </a:lnTo>
                <a:lnTo>
                  <a:pt x="5914593" y="2026373"/>
                </a:lnTo>
                <a:lnTo>
                  <a:pt x="5915387" y="2025977"/>
                </a:lnTo>
                <a:lnTo>
                  <a:pt x="5919355" y="2024786"/>
                </a:lnTo>
                <a:lnTo>
                  <a:pt x="5924118" y="2024389"/>
                </a:lnTo>
                <a:lnTo>
                  <a:pt x="5935231" y="2023198"/>
                </a:lnTo>
                <a:lnTo>
                  <a:pt x="5941185" y="2022007"/>
                </a:lnTo>
                <a:lnTo>
                  <a:pt x="5946742" y="2020816"/>
                </a:lnTo>
                <a:lnTo>
                  <a:pt x="5951901" y="2018832"/>
                </a:lnTo>
                <a:lnTo>
                  <a:pt x="5953886" y="2017244"/>
                </a:lnTo>
                <a:lnTo>
                  <a:pt x="5956665" y="2016053"/>
                </a:lnTo>
                <a:lnTo>
                  <a:pt x="5956665" y="2013671"/>
                </a:lnTo>
                <a:lnTo>
                  <a:pt x="5956267" y="2011290"/>
                </a:lnTo>
                <a:lnTo>
                  <a:pt x="5955473" y="2006129"/>
                </a:lnTo>
                <a:lnTo>
                  <a:pt x="5953489" y="1999778"/>
                </a:lnTo>
                <a:lnTo>
                  <a:pt x="5952299" y="1992633"/>
                </a:lnTo>
                <a:lnTo>
                  <a:pt x="5951107" y="1985488"/>
                </a:lnTo>
                <a:lnTo>
                  <a:pt x="5951107" y="1982312"/>
                </a:lnTo>
                <a:lnTo>
                  <a:pt x="5951505" y="1978343"/>
                </a:lnTo>
                <a:lnTo>
                  <a:pt x="5951901" y="1975167"/>
                </a:lnTo>
                <a:lnTo>
                  <a:pt x="5952695" y="1971992"/>
                </a:lnTo>
                <a:lnTo>
                  <a:pt x="5954283" y="1968419"/>
                </a:lnTo>
                <a:lnTo>
                  <a:pt x="5956665" y="1965641"/>
                </a:lnTo>
                <a:lnTo>
                  <a:pt x="5957061" y="1965641"/>
                </a:lnTo>
                <a:lnTo>
                  <a:pt x="5957458" y="1965244"/>
                </a:lnTo>
                <a:lnTo>
                  <a:pt x="5959443" y="1965641"/>
                </a:lnTo>
                <a:lnTo>
                  <a:pt x="5961427" y="1966038"/>
                </a:lnTo>
                <a:lnTo>
                  <a:pt x="5961824" y="1966038"/>
                </a:lnTo>
                <a:lnTo>
                  <a:pt x="5962618" y="1965641"/>
                </a:lnTo>
                <a:lnTo>
                  <a:pt x="5966983" y="1959687"/>
                </a:lnTo>
                <a:lnTo>
                  <a:pt x="5970953" y="1952939"/>
                </a:lnTo>
                <a:lnTo>
                  <a:pt x="5978097" y="1940633"/>
                </a:lnTo>
                <a:lnTo>
                  <a:pt x="5983653" y="1930710"/>
                </a:lnTo>
                <a:lnTo>
                  <a:pt x="5986035" y="1927137"/>
                </a:lnTo>
                <a:lnTo>
                  <a:pt x="5986829" y="1925946"/>
                </a:lnTo>
                <a:lnTo>
                  <a:pt x="5987623" y="1925549"/>
                </a:lnTo>
                <a:lnTo>
                  <a:pt x="5989607" y="1924755"/>
                </a:lnTo>
                <a:lnTo>
                  <a:pt x="5990797" y="1924755"/>
                </a:lnTo>
                <a:lnTo>
                  <a:pt x="5994369" y="1924358"/>
                </a:lnTo>
                <a:lnTo>
                  <a:pt x="5998339" y="1924755"/>
                </a:lnTo>
                <a:lnTo>
                  <a:pt x="6001911" y="1925549"/>
                </a:lnTo>
                <a:lnTo>
                  <a:pt x="6005483" y="1925946"/>
                </a:lnTo>
                <a:lnTo>
                  <a:pt x="6009452" y="1926343"/>
                </a:lnTo>
                <a:lnTo>
                  <a:pt x="6012627" y="1926343"/>
                </a:lnTo>
                <a:lnTo>
                  <a:pt x="6014611" y="1925946"/>
                </a:lnTo>
                <a:lnTo>
                  <a:pt x="6016199" y="1925549"/>
                </a:lnTo>
                <a:lnTo>
                  <a:pt x="6019771" y="1923565"/>
                </a:lnTo>
                <a:lnTo>
                  <a:pt x="6024137" y="1921183"/>
                </a:lnTo>
                <a:lnTo>
                  <a:pt x="6027709" y="1917610"/>
                </a:lnTo>
                <a:lnTo>
                  <a:pt x="6031678" y="1914435"/>
                </a:lnTo>
                <a:lnTo>
                  <a:pt x="6039219" y="1906496"/>
                </a:lnTo>
                <a:lnTo>
                  <a:pt x="6046761" y="1898160"/>
                </a:lnTo>
                <a:lnTo>
                  <a:pt x="6055095" y="1889427"/>
                </a:lnTo>
                <a:lnTo>
                  <a:pt x="6063430" y="1881488"/>
                </a:lnTo>
                <a:lnTo>
                  <a:pt x="6067796" y="1877518"/>
                </a:lnTo>
                <a:lnTo>
                  <a:pt x="6072162" y="1874343"/>
                </a:lnTo>
                <a:lnTo>
                  <a:pt x="6076925" y="1871167"/>
                </a:lnTo>
                <a:lnTo>
                  <a:pt x="6081687" y="1868389"/>
                </a:lnTo>
                <a:lnTo>
                  <a:pt x="6083275" y="1868389"/>
                </a:lnTo>
                <a:lnTo>
                  <a:pt x="6084069" y="1868389"/>
                </a:lnTo>
                <a:lnTo>
                  <a:pt x="6086847" y="1868389"/>
                </a:lnTo>
                <a:lnTo>
                  <a:pt x="6089229" y="1868786"/>
                </a:lnTo>
                <a:lnTo>
                  <a:pt x="6090023" y="1868786"/>
                </a:lnTo>
                <a:lnTo>
                  <a:pt x="6091610" y="1868389"/>
                </a:lnTo>
                <a:lnTo>
                  <a:pt x="6092801" y="1867595"/>
                </a:lnTo>
                <a:lnTo>
                  <a:pt x="6093595" y="1866404"/>
                </a:lnTo>
                <a:lnTo>
                  <a:pt x="6094785" y="1863625"/>
                </a:lnTo>
                <a:lnTo>
                  <a:pt x="6095976" y="1860450"/>
                </a:lnTo>
                <a:lnTo>
                  <a:pt x="6096373" y="1859259"/>
                </a:lnTo>
                <a:lnTo>
                  <a:pt x="6097563" y="1858465"/>
                </a:lnTo>
                <a:lnTo>
                  <a:pt x="6099548" y="1857274"/>
                </a:lnTo>
                <a:lnTo>
                  <a:pt x="6102327" y="1856083"/>
                </a:lnTo>
                <a:lnTo>
                  <a:pt x="6108677" y="1853702"/>
                </a:lnTo>
                <a:lnTo>
                  <a:pt x="6115424" y="1851717"/>
                </a:lnTo>
                <a:lnTo>
                  <a:pt x="6123759" y="1850129"/>
                </a:lnTo>
                <a:lnTo>
                  <a:pt x="6131697" y="1849335"/>
                </a:lnTo>
                <a:lnTo>
                  <a:pt x="6140031" y="1848541"/>
                </a:lnTo>
                <a:lnTo>
                  <a:pt x="6147573" y="1848144"/>
                </a:lnTo>
                <a:lnTo>
                  <a:pt x="6153923" y="1848541"/>
                </a:lnTo>
                <a:lnTo>
                  <a:pt x="6156701" y="1848938"/>
                </a:lnTo>
                <a:lnTo>
                  <a:pt x="6159480" y="1850129"/>
                </a:lnTo>
                <a:lnTo>
                  <a:pt x="6161861" y="1851717"/>
                </a:lnTo>
                <a:lnTo>
                  <a:pt x="6164243" y="1853305"/>
                </a:lnTo>
                <a:lnTo>
                  <a:pt x="6168609" y="1856480"/>
                </a:lnTo>
                <a:lnTo>
                  <a:pt x="6170990" y="1857671"/>
                </a:lnTo>
                <a:lnTo>
                  <a:pt x="6172975" y="1858465"/>
                </a:lnTo>
                <a:lnTo>
                  <a:pt x="6178928" y="1859656"/>
                </a:lnTo>
                <a:lnTo>
                  <a:pt x="6183691" y="1860053"/>
                </a:lnTo>
                <a:lnTo>
                  <a:pt x="6188851" y="1860450"/>
                </a:lnTo>
                <a:lnTo>
                  <a:pt x="6192819" y="1860053"/>
                </a:lnTo>
                <a:lnTo>
                  <a:pt x="6196789" y="1859656"/>
                </a:lnTo>
                <a:lnTo>
                  <a:pt x="6200361" y="1858862"/>
                </a:lnTo>
                <a:lnTo>
                  <a:pt x="6206711" y="1856877"/>
                </a:lnTo>
                <a:lnTo>
                  <a:pt x="6212267" y="1855289"/>
                </a:lnTo>
                <a:lnTo>
                  <a:pt x="6217427" y="1854098"/>
                </a:lnTo>
                <a:lnTo>
                  <a:pt x="6220603" y="1853702"/>
                </a:lnTo>
                <a:lnTo>
                  <a:pt x="6222983" y="1853702"/>
                </a:lnTo>
                <a:lnTo>
                  <a:pt x="6226159" y="1854496"/>
                </a:lnTo>
                <a:lnTo>
                  <a:pt x="6229334" y="1855289"/>
                </a:lnTo>
                <a:lnTo>
                  <a:pt x="6234097" y="1858068"/>
                </a:lnTo>
                <a:lnTo>
                  <a:pt x="6240844" y="1862831"/>
                </a:lnTo>
                <a:lnTo>
                  <a:pt x="6247989" y="1868389"/>
                </a:lnTo>
                <a:lnTo>
                  <a:pt x="6251163" y="1871961"/>
                </a:lnTo>
                <a:lnTo>
                  <a:pt x="6254735" y="1875137"/>
                </a:lnTo>
                <a:lnTo>
                  <a:pt x="6255529" y="1876725"/>
                </a:lnTo>
                <a:lnTo>
                  <a:pt x="6255927" y="1878710"/>
                </a:lnTo>
                <a:lnTo>
                  <a:pt x="6256720" y="1883076"/>
                </a:lnTo>
                <a:lnTo>
                  <a:pt x="6258307" y="1887839"/>
                </a:lnTo>
                <a:lnTo>
                  <a:pt x="6259101" y="1889824"/>
                </a:lnTo>
                <a:lnTo>
                  <a:pt x="6260689" y="1891809"/>
                </a:lnTo>
                <a:lnTo>
                  <a:pt x="6261483" y="1892206"/>
                </a:lnTo>
                <a:lnTo>
                  <a:pt x="6262673" y="1892603"/>
                </a:lnTo>
                <a:lnTo>
                  <a:pt x="6265452" y="1891809"/>
                </a:lnTo>
                <a:lnTo>
                  <a:pt x="6268230" y="1891412"/>
                </a:lnTo>
                <a:lnTo>
                  <a:pt x="6269421" y="1891412"/>
                </a:lnTo>
                <a:lnTo>
                  <a:pt x="6269818" y="1891809"/>
                </a:lnTo>
                <a:lnTo>
                  <a:pt x="6270215" y="1893396"/>
                </a:lnTo>
                <a:lnTo>
                  <a:pt x="6269818" y="1895778"/>
                </a:lnTo>
                <a:lnTo>
                  <a:pt x="6269818" y="1897763"/>
                </a:lnTo>
                <a:lnTo>
                  <a:pt x="6269818" y="1898557"/>
                </a:lnTo>
                <a:lnTo>
                  <a:pt x="6269818" y="1898954"/>
                </a:lnTo>
                <a:lnTo>
                  <a:pt x="6272596" y="1899748"/>
                </a:lnTo>
                <a:lnTo>
                  <a:pt x="6274977" y="1900542"/>
                </a:lnTo>
                <a:lnTo>
                  <a:pt x="6280931" y="1901336"/>
                </a:lnTo>
                <a:lnTo>
                  <a:pt x="6292838" y="1901336"/>
                </a:lnTo>
                <a:lnTo>
                  <a:pt x="6299189" y="1902129"/>
                </a:lnTo>
                <a:lnTo>
                  <a:pt x="6301967" y="1902923"/>
                </a:lnTo>
                <a:lnTo>
                  <a:pt x="6304348" y="1904114"/>
                </a:lnTo>
                <a:lnTo>
                  <a:pt x="6307523" y="1905305"/>
                </a:lnTo>
                <a:lnTo>
                  <a:pt x="6309905" y="1906893"/>
                </a:lnTo>
                <a:lnTo>
                  <a:pt x="6311889" y="1909275"/>
                </a:lnTo>
                <a:lnTo>
                  <a:pt x="6314271" y="1912450"/>
                </a:lnTo>
                <a:lnTo>
                  <a:pt x="6310699" y="1918801"/>
                </a:lnTo>
                <a:lnTo>
                  <a:pt x="6309111" y="1921977"/>
                </a:lnTo>
                <a:lnTo>
                  <a:pt x="6307523" y="1925152"/>
                </a:lnTo>
                <a:lnTo>
                  <a:pt x="6304745" y="1927534"/>
                </a:lnTo>
                <a:lnTo>
                  <a:pt x="6302363" y="1929916"/>
                </a:lnTo>
                <a:lnTo>
                  <a:pt x="6299189" y="1931503"/>
                </a:lnTo>
                <a:lnTo>
                  <a:pt x="6295219" y="1932297"/>
                </a:lnTo>
                <a:lnTo>
                  <a:pt x="6295219" y="1938252"/>
                </a:lnTo>
                <a:lnTo>
                  <a:pt x="6294425" y="1943015"/>
                </a:lnTo>
                <a:lnTo>
                  <a:pt x="6293632" y="1947778"/>
                </a:lnTo>
                <a:lnTo>
                  <a:pt x="6292044" y="1951748"/>
                </a:lnTo>
                <a:lnTo>
                  <a:pt x="6289663" y="1955320"/>
                </a:lnTo>
                <a:lnTo>
                  <a:pt x="6286885" y="1958496"/>
                </a:lnTo>
                <a:lnTo>
                  <a:pt x="6284106" y="1960877"/>
                </a:lnTo>
                <a:lnTo>
                  <a:pt x="6281328" y="1964053"/>
                </a:lnTo>
                <a:lnTo>
                  <a:pt x="6274183" y="1968022"/>
                </a:lnTo>
                <a:lnTo>
                  <a:pt x="6266245" y="1972786"/>
                </a:lnTo>
                <a:lnTo>
                  <a:pt x="6258705" y="1977152"/>
                </a:lnTo>
                <a:lnTo>
                  <a:pt x="6255133" y="1979534"/>
                </a:lnTo>
                <a:lnTo>
                  <a:pt x="6251163" y="1982312"/>
                </a:lnTo>
                <a:lnTo>
                  <a:pt x="6248385" y="1985091"/>
                </a:lnTo>
                <a:lnTo>
                  <a:pt x="6246004" y="1988267"/>
                </a:lnTo>
                <a:lnTo>
                  <a:pt x="6240844" y="1995412"/>
                </a:lnTo>
                <a:lnTo>
                  <a:pt x="6238463" y="1999381"/>
                </a:lnTo>
                <a:lnTo>
                  <a:pt x="6235287" y="2002954"/>
                </a:lnTo>
                <a:lnTo>
                  <a:pt x="6232509" y="2006526"/>
                </a:lnTo>
                <a:lnTo>
                  <a:pt x="6229334" y="2009305"/>
                </a:lnTo>
                <a:lnTo>
                  <a:pt x="6225762" y="2011290"/>
                </a:lnTo>
                <a:lnTo>
                  <a:pt x="6222587" y="2013274"/>
                </a:lnTo>
                <a:lnTo>
                  <a:pt x="6215045" y="2017244"/>
                </a:lnTo>
                <a:lnTo>
                  <a:pt x="6207107" y="2020023"/>
                </a:lnTo>
                <a:lnTo>
                  <a:pt x="6198773" y="2022404"/>
                </a:lnTo>
                <a:lnTo>
                  <a:pt x="6190438" y="2025580"/>
                </a:lnTo>
                <a:lnTo>
                  <a:pt x="6182103" y="2028358"/>
                </a:lnTo>
                <a:lnTo>
                  <a:pt x="6174165" y="2031931"/>
                </a:lnTo>
                <a:lnTo>
                  <a:pt x="6170593" y="2033916"/>
                </a:lnTo>
                <a:lnTo>
                  <a:pt x="6166624" y="2035900"/>
                </a:lnTo>
                <a:lnTo>
                  <a:pt x="6158289" y="2041854"/>
                </a:lnTo>
                <a:lnTo>
                  <a:pt x="6144397" y="2053366"/>
                </a:lnTo>
                <a:lnTo>
                  <a:pt x="6130109" y="2064877"/>
                </a:lnTo>
                <a:lnTo>
                  <a:pt x="6124949" y="2069641"/>
                </a:lnTo>
                <a:lnTo>
                  <a:pt x="6123362" y="2071229"/>
                </a:lnTo>
                <a:lnTo>
                  <a:pt x="6122568" y="2072419"/>
                </a:lnTo>
                <a:lnTo>
                  <a:pt x="6122171" y="2074801"/>
                </a:lnTo>
                <a:lnTo>
                  <a:pt x="6121775" y="2077183"/>
                </a:lnTo>
                <a:lnTo>
                  <a:pt x="6121775" y="2083137"/>
                </a:lnTo>
                <a:lnTo>
                  <a:pt x="6122568" y="2088297"/>
                </a:lnTo>
                <a:lnTo>
                  <a:pt x="6122568" y="2092664"/>
                </a:lnTo>
                <a:lnTo>
                  <a:pt x="6121775" y="2099810"/>
                </a:lnTo>
                <a:lnTo>
                  <a:pt x="6120187" y="2105764"/>
                </a:lnTo>
                <a:lnTo>
                  <a:pt x="6118599" y="2111717"/>
                </a:lnTo>
                <a:lnTo>
                  <a:pt x="6116218" y="2117274"/>
                </a:lnTo>
                <a:lnTo>
                  <a:pt x="6113439" y="2122036"/>
                </a:lnTo>
                <a:lnTo>
                  <a:pt x="6110661" y="2127194"/>
                </a:lnTo>
                <a:lnTo>
                  <a:pt x="6107486" y="2131163"/>
                </a:lnTo>
                <a:lnTo>
                  <a:pt x="6103914" y="2135928"/>
                </a:lnTo>
                <a:lnTo>
                  <a:pt x="6096373" y="2143868"/>
                </a:lnTo>
                <a:lnTo>
                  <a:pt x="6087641" y="2151808"/>
                </a:lnTo>
                <a:lnTo>
                  <a:pt x="6078909" y="2160543"/>
                </a:lnTo>
                <a:lnTo>
                  <a:pt x="6069383" y="2169674"/>
                </a:lnTo>
                <a:lnTo>
                  <a:pt x="6070177" y="2173642"/>
                </a:lnTo>
                <a:lnTo>
                  <a:pt x="6071368" y="2178007"/>
                </a:lnTo>
                <a:lnTo>
                  <a:pt x="6072956" y="2181581"/>
                </a:lnTo>
                <a:lnTo>
                  <a:pt x="6075337" y="2185151"/>
                </a:lnTo>
                <a:lnTo>
                  <a:pt x="6077719" y="2188328"/>
                </a:lnTo>
                <a:lnTo>
                  <a:pt x="6079703" y="2191107"/>
                </a:lnTo>
                <a:lnTo>
                  <a:pt x="6085259" y="2197061"/>
                </a:lnTo>
                <a:lnTo>
                  <a:pt x="6090419" y="2203014"/>
                </a:lnTo>
                <a:lnTo>
                  <a:pt x="6095976" y="2208968"/>
                </a:lnTo>
                <a:lnTo>
                  <a:pt x="6098357" y="2212144"/>
                </a:lnTo>
                <a:lnTo>
                  <a:pt x="6100739" y="2215715"/>
                </a:lnTo>
                <a:lnTo>
                  <a:pt x="6102327" y="2219290"/>
                </a:lnTo>
                <a:lnTo>
                  <a:pt x="6103914" y="2223257"/>
                </a:lnTo>
                <a:lnTo>
                  <a:pt x="6104707" y="2226037"/>
                </a:lnTo>
                <a:lnTo>
                  <a:pt x="6105105" y="2230007"/>
                </a:lnTo>
                <a:lnTo>
                  <a:pt x="6105899" y="2236755"/>
                </a:lnTo>
                <a:lnTo>
                  <a:pt x="6105899" y="2243899"/>
                </a:lnTo>
                <a:lnTo>
                  <a:pt x="6106692" y="2250647"/>
                </a:lnTo>
                <a:lnTo>
                  <a:pt x="6107089" y="2254220"/>
                </a:lnTo>
                <a:lnTo>
                  <a:pt x="6107486" y="2257396"/>
                </a:lnTo>
                <a:lnTo>
                  <a:pt x="6108677" y="2260174"/>
                </a:lnTo>
                <a:lnTo>
                  <a:pt x="6109867" y="2262953"/>
                </a:lnTo>
                <a:lnTo>
                  <a:pt x="6111455" y="2265336"/>
                </a:lnTo>
                <a:lnTo>
                  <a:pt x="6113439" y="2267321"/>
                </a:lnTo>
                <a:lnTo>
                  <a:pt x="6116218" y="2268511"/>
                </a:lnTo>
                <a:lnTo>
                  <a:pt x="6119790" y="2269701"/>
                </a:lnTo>
                <a:lnTo>
                  <a:pt x="6118203" y="2273671"/>
                </a:lnTo>
                <a:lnTo>
                  <a:pt x="6117409" y="2276848"/>
                </a:lnTo>
                <a:lnTo>
                  <a:pt x="6116218" y="2282796"/>
                </a:lnTo>
                <a:lnTo>
                  <a:pt x="6116218" y="2287956"/>
                </a:lnTo>
                <a:lnTo>
                  <a:pt x="6116218" y="2292324"/>
                </a:lnTo>
                <a:lnTo>
                  <a:pt x="6116615" y="2297089"/>
                </a:lnTo>
                <a:lnTo>
                  <a:pt x="6116615" y="2301455"/>
                </a:lnTo>
                <a:lnTo>
                  <a:pt x="6115424" y="2307014"/>
                </a:lnTo>
                <a:lnTo>
                  <a:pt x="6114630" y="2309791"/>
                </a:lnTo>
                <a:lnTo>
                  <a:pt x="6113439" y="2313761"/>
                </a:lnTo>
                <a:lnTo>
                  <a:pt x="6113043" y="2310983"/>
                </a:lnTo>
                <a:lnTo>
                  <a:pt x="6112249" y="2308998"/>
                </a:lnTo>
                <a:lnTo>
                  <a:pt x="6110661" y="2305822"/>
                </a:lnTo>
                <a:lnTo>
                  <a:pt x="6108677" y="2302646"/>
                </a:lnTo>
                <a:lnTo>
                  <a:pt x="6105899" y="2300265"/>
                </a:lnTo>
                <a:lnTo>
                  <a:pt x="6101135" y="2295898"/>
                </a:lnTo>
                <a:lnTo>
                  <a:pt x="6099151" y="2292720"/>
                </a:lnTo>
                <a:lnTo>
                  <a:pt x="6097563" y="2289940"/>
                </a:lnTo>
                <a:lnTo>
                  <a:pt x="6097167" y="2288747"/>
                </a:lnTo>
                <a:lnTo>
                  <a:pt x="6097167" y="2286763"/>
                </a:lnTo>
                <a:lnTo>
                  <a:pt x="6097961" y="2283587"/>
                </a:lnTo>
                <a:lnTo>
                  <a:pt x="6098754" y="2280024"/>
                </a:lnTo>
                <a:lnTo>
                  <a:pt x="6099548" y="2276057"/>
                </a:lnTo>
                <a:lnTo>
                  <a:pt x="6099548" y="2274072"/>
                </a:lnTo>
                <a:lnTo>
                  <a:pt x="6099548" y="2272480"/>
                </a:lnTo>
                <a:lnTo>
                  <a:pt x="6099151" y="2270894"/>
                </a:lnTo>
                <a:lnTo>
                  <a:pt x="6097961" y="2268511"/>
                </a:lnTo>
                <a:lnTo>
                  <a:pt x="6096373" y="2267321"/>
                </a:lnTo>
                <a:lnTo>
                  <a:pt x="6094389" y="2265731"/>
                </a:lnTo>
                <a:lnTo>
                  <a:pt x="6092007" y="2264541"/>
                </a:lnTo>
                <a:lnTo>
                  <a:pt x="6088038" y="2263350"/>
                </a:lnTo>
                <a:lnTo>
                  <a:pt x="6086451" y="2266922"/>
                </a:lnTo>
                <a:lnTo>
                  <a:pt x="6085259" y="2268906"/>
                </a:lnTo>
                <a:lnTo>
                  <a:pt x="6084069" y="2270894"/>
                </a:lnTo>
                <a:lnTo>
                  <a:pt x="6082085" y="2271289"/>
                </a:lnTo>
                <a:lnTo>
                  <a:pt x="6080497" y="2271289"/>
                </a:lnTo>
                <a:lnTo>
                  <a:pt x="6077719" y="2270894"/>
                </a:lnTo>
                <a:lnTo>
                  <a:pt x="6073749" y="2270496"/>
                </a:lnTo>
                <a:lnTo>
                  <a:pt x="6069383" y="2269701"/>
                </a:lnTo>
                <a:lnTo>
                  <a:pt x="6069781" y="2273275"/>
                </a:lnTo>
                <a:lnTo>
                  <a:pt x="6070177" y="2275263"/>
                </a:lnTo>
                <a:lnTo>
                  <a:pt x="6070971" y="2277247"/>
                </a:lnTo>
                <a:lnTo>
                  <a:pt x="6071765" y="2278832"/>
                </a:lnTo>
                <a:lnTo>
                  <a:pt x="6072956" y="2279232"/>
                </a:lnTo>
                <a:lnTo>
                  <a:pt x="6074543" y="2279622"/>
                </a:lnTo>
                <a:lnTo>
                  <a:pt x="6076131" y="2279622"/>
                </a:lnTo>
                <a:lnTo>
                  <a:pt x="6077719" y="2279232"/>
                </a:lnTo>
                <a:lnTo>
                  <a:pt x="6080893" y="2277639"/>
                </a:lnTo>
                <a:lnTo>
                  <a:pt x="6084863" y="2276057"/>
                </a:lnTo>
                <a:lnTo>
                  <a:pt x="6088038" y="2274464"/>
                </a:lnTo>
                <a:lnTo>
                  <a:pt x="6091610" y="2273275"/>
                </a:lnTo>
                <a:lnTo>
                  <a:pt x="6089229" y="2278041"/>
                </a:lnTo>
                <a:lnTo>
                  <a:pt x="6087244" y="2281604"/>
                </a:lnTo>
                <a:lnTo>
                  <a:pt x="6086053" y="2283989"/>
                </a:lnTo>
                <a:lnTo>
                  <a:pt x="6085657" y="2285572"/>
                </a:lnTo>
                <a:lnTo>
                  <a:pt x="6085657" y="2286374"/>
                </a:lnTo>
                <a:lnTo>
                  <a:pt x="6086053" y="2287557"/>
                </a:lnTo>
                <a:lnTo>
                  <a:pt x="6087244" y="2289544"/>
                </a:lnTo>
                <a:lnTo>
                  <a:pt x="6094389" y="2296690"/>
                </a:lnTo>
                <a:lnTo>
                  <a:pt x="6103914" y="2306615"/>
                </a:lnTo>
                <a:lnTo>
                  <a:pt x="6104707" y="2309791"/>
                </a:lnTo>
                <a:lnTo>
                  <a:pt x="6105105" y="2312967"/>
                </a:lnTo>
                <a:lnTo>
                  <a:pt x="6104311" y="2315348"/>
                </a:lnTo>
                <a:lnTo>
                  <a:pt x="6103517" y="2317333"/>
                </a:lnTo>
                <a:lnTo>
                  <a:pt x="6102723" y="2319714"/>
                </a:lnTo>
                <a:lnTo>
                  <a:pt x="6101533" y="2322890"/>
                </a:lnTo>
                <a:lnTo>
                  <a:pt x="6101135" y="2326066"/>
                </a:lnTo>
                <a:lnTo>
                  <a:pt x="6100739" y="2330434"/>
                </a:lnTo>
                <a:lnTo>
                  <a:pt x="6101533" y="2341946"/>
                </a:lnTo>
                <a:lnTo>
                  <a:pt x="6102723" y="2351869"/>
                </a:lnTo>
                <a:lnTo>
                  <a:pt x="6103120" y="2361394"/>
                </a:lnTo>
                <a:lnTo>
                  <a:pt x="6103120" y="2365761"/>
                </a:lnTo>
                <a:lnTo>
                  <a:pt x="6102723" y="2369730"/>
                </a:lnTo>
                <a:lnTo>
                  <a:pt x="6101929" y="2374096"/>
                </a:lnTo>
                <a:lnTo>
                  <a:pt x="6100739" y="2377669"/>
                </a:lnTo>
                <a:lnTo>
                  <a:pt x="6098357" y="2382035"/>
                </a:lnTo>
                <a:lnTo>
                  <a:pt x="6095976" y="2385608"/>
                </a:lnTo>
                <a:lnTo>
                  <a:pt x="6093197" y="2389578"/>
                </a:lnTo>
                <a:lnTo>
                  <a:pt x="6088831" y="2392754"/>
                </a:lnTo>
                <a:lnTo>
                  <a:pt x="6084466" y="2396327"/>
                </a:lnTo>
                <a:lnTo>
                  <a:pt x="6078909" y="2400296"/>
                </a:lnTo>
                <a:lnTo>
                  <a:pt x="6081291" y="2402281"/>
                </a:lnTo>
                <a:lnTo>
                  <a:pt x="6084466" y="2403869"/>
                </a:lnTo>
                <a:lnTo>
                  <a:pt x="6087244" y="2405060"/>
                </a:lnTo>
                <a:lnTo>
                  <a:pt x="6089625" y="2405457"/>
                </a:lnTo>
                <a:lnTo>
                  <a:pt x="6092801" y="2405853"/>
                </a:lnTo>
                <a:lnTo>
                  <a:pt x="6095182" y="2405853"/>
                </a:lnTo>
                <a:lnTo>
                  <a:pt x="6101135" y="2405060"/>
                </a:lnTo>
                <a:lnTo>
                  <a:pt x="6106295" y="2403869"/>
                </a:lnTo>
                <a:lnTo>
                  <a:pt x="6112645" y="2403074"/>
                </a:lnTo>
                <a:lnTo>
                  <a:pt x="6115424" y="2402677"/>
                </a:lnTo>
                <a:lnTo>
                  <a:pt x="6118996" y="2402677"/>
                </a:lnTo>
                <a:lnTo>
                  <a:pt x="6122171" y="2403074"/>
                </a:lnTo>
                <a:lnTo>
                  <a:pt x="6126141" y="2403472"/>
                </a:lnTo>
                <a:lnTo>
                  <a:pt x="6130109" y="2404663"/>
                </a:lnTo>
                <a:lnTo>
                  <a:pt x="6134872" y="2407045"/>
                </a:lnTo>
                <a:lnTo>
                  <a:pt x="6138444" y="2409030"/>
                </a:lnTo>
                <a:lnTo>
                  <a:pt x="6142810" y="2411411"/>
                </a:lnTo>
                <a:lnTo>
                  <a:pt x="6149557" y="2416969"/>
                </a:lnTo>
                <a:lnTo>
                  <a:pt x="6156701" y="2422526"/>
                </a:lnTo>
                <a:lnTo>
                  <a:pt x="6163052" y="2428084"/>
                </a:lnTo>
                <a:lnTo>
                  <a:pt x="6169005" y="2432847"/>
                </a:lnTo>
                <a:lnTo>
                  <a:pt x="6171387" y="2434833"/>
                </a:lnTo>
                <a:lnTo>
                  <a:pt x="6174165" y="2436023"/>
                </a:lnTo>
                <a:lnTo>
                  <a:pt x="6176547" y="2436817"/>
                </a:lnTo>
                <a:lnTo>
                  <a:pt x="6179325" y="2437214"/>
                </a:lnTo>
                <a:lnTo>
                  <a:pt x="6181309" y="2436817"/>
                </a:lnTo>
                <a:lnTo>
                  <a:pt x="6183294" y="2436420"/>
                </a:lnTo>
                <a:lnTo>
                  <a:pt x="6185675" y="2435627"/>
                </a:lnTo>
                <a:lnTo>
                  <a:pt x="6187263" y="2434436"/>
                </a:lnTo>
                <a:lnTo>
                  <a:pt x="6190835" y="2431260"/>
                </a:lnTo>
                <a:lnTo>
                  <a:pt x="6194804" y="2427687"/>
                </a:lnTo>
                <a:lnTo>
                  <a:pt x="6197582" y="2422923"/>
                </a:lnTo>
                <a:lnTo>
                  <a:pt x="6199963" y="2418160"/>
                </a:lnTo>
                <a:lnTo>
                  <a:pt x="6202742" y="2412602"/>
                </a:lnTo>
                <a:lnTo>
                  <a:pt x="6204329" y="2407045"/>
                </a:lnTo>
                <a:lnTo>
                  <a:pt x="6209092" y="2405853"/>
                </a:lnTo>
                <a:lnTo>
                  <a:pt x="6213458" y="2405457"/>
                </a:lnTo>
                <a:lnTo>
                  <a:pt x="6217030" y="2405853"/>
                </a:lnTo>
                <a:lnTo>
                  <a:pt x="6220999" y="2407045"/>
                </a:lnTo>
                <a:lnTo>
                  <a:pt x="6223777" y="2408236"/>
                </a:lnTo>
                <a:lnTo>
                  <a:pt x="6226556" y="2409823"/>
                </a:lnTo>
                <a:lnTo>
                  <a:pt x="6231715" y="2413396"/>
                </a:lnTo>
                <a:lnTo>
                  <a:pt x="6236081" y="2417366"/>
                </a:lnTo>
                <a:lnTo>
                  <a:pt x="6238463" y="2418954"/>
                </a:lnTo>
                <a:lnTo>
                  <a:pt x="6240844" y="2420145"/>
                </a:lnTo>
                <a:lnTo>
                  <a:pt x="6242829" y="2420938"/>
                </a:lnTo>
                <a:lnTo>
                  <a:pt x="6245607" y="2421335"/>
                </a:lnTo>
                <a:lnTo>
                  <a:pt x="6248385" y="2421335"/>
                </a:lnTo>
                <a:lnTo>
                  <a:pt x="6251163" y="2420541"/>
                </a:lnTo>
                <a:lnTo>
                  <a:pt x="6252354" y="2419748"/>
                </a:lnTo>
                <a:lnTo>
                  <a:pt x="6253148" y="2418954"/>
                </a:lnTo>
                <a:lnTo>
                  <a:pt x="6253942" y="2418160"/>
                </a:lnTo>
                <a:lnTo>
                  <a:pt x="6254339" y="2416969"/>
                </a:lnTo>
                <a:lnTo>
                  <a:pt x="6253148" y="2414190"/>
                </a:lnTo>
                <a:lnTo>
                  <a:pt x="6252354" y="2411411"/>
                </a:lnTo>
                <a:lnTo>
                  <a:pt x="6251561" y="2408633"/>
                </a:lnTo>
                <a:lnTo>
                  <a:pt x="6251163" y="2405060"/>
                </a:lnTo>
                <a:lnTo>
                  <a:pt x="6251561" y="2403869"/>
                </a:lnTo>
                <a:lnTo>
                  <a:pt x="6251957" y="2402677"/>
                </a:lnTo>
                <a:lnTo>
                  <a:pt x="6252751" y="2401487"/>
                </a:lnTo>
                <a:lnTo>
                  <a:pt x="6254735" y="2400296"/>
                </a:lnTo>
                <a:lnTo>
                  <a:pt x="6256323" y="2400296"/>
                </a:lnTo>
                <a:lnTo>
                  <a:pt x="6257911" y="2400296"/>
                </a:lnTo>
                <a:lnTo>
                  <a:pt x="6259499" y="2400693"/>
                </a:lnTo>
                <a:lnTo>
                  <a:pt x="6260689" y="2401487"/>
                </a:lnTo>
                <a:lnTo>
                  <a:pt x="6261483" y="2402281"/>
                </a:lnTo>
                <a:lnTo>
                  <a:pt x="6262673" y="2403074"/>
                </a:lnTo>
                <a:lnTo>
                  <a:pt x="6263865" y="2405853"/>
                </a:lnTo>
                <a:lnTo>
                  <a:pt x="6263865" y="2409030"/>
                </a:lnTo>
                <a:lnTo>
                  <a:pt x="6263467" y="2411808"/>
                </a:lnTo>
                <a:lnTo>
                  <a:pt x="6262673" y="2414587"/>
                </a:lnTo>
                <a:lnTo>
                  <a:pt x="6260689" y="2417366"/>
                </a:lnTo>
                <a:lnTo>
                  <a:pt x="6266245" y="2417366"/>
                </a:lnTo>
                <a:lnTo>
                  <a:pt x="6271803" y="2416969"/>
                </a:lnTo>
                <a:lnTo>
                  <a:pt x="6282915" y="2416175"/>
                </a:lnTo>
                <a:lnTo>
                  <a:pt x="6288472" y="2415778"/>
                </a:lnTo>
                <a:lnTo>
                  <a:pt x="6294029" y="2415778"/>
                </a:lnTo>
                <a:lnTo>
                  <a:pt x="6299585" y="2416175"/>
                </a:lnTo>
                <a:lnTo>
                  <a:pt x="6304348" y="2417366"/>
                </a:lnTo>
                <a:lnTo>
                  <a:pt x="6307523" y="2418557"/>
                </a:lnTo>
                <a:lnTo>
                  <a:pt x="6310699" y="2420541"/>
                </a:lnTo>
                <a:lnTo>
                  <a:pt x="6318239" y="2426496"/>
                </a:lnTo>
                <a:lnTo>
                  <a:pt x="6325781" y="2432847"/>
                </a:lnTo>
                <a:lnTo>
                  <a:pt x="6329353" y="2435230"/>
                </a:lnTo>
                <a:lnTo>
                  <a:pt x="6332925" y="2437214"/>
                </a:lnTo>
                <a:lnTo>
                  <a:pt x="6334115" y="2437214"/>
                </a:lnTo>
                <a:lnTo>
                  <a:pt x="6335306" y="2437214"/>
                </a:lnTo>
                <a:lnTo>
                  <a:pt x="6336497" y="2436817"/>
                </a:lnTo>
                <a:lnTo>
                  <a:pt x="6337291" y="2436023"/>
                </a:lnTo>
                <a:lnTo>
                  <a:pt x="6338879" y="2434833"/>
                </a:lnTo>
                <a:lnTo>
                  <a:pt x="6338879" y="2434038"/>
                </a:lnTo>
                <a:lnTo>
                  <a:pt x="6345229" y="2437214"/>
                </a:lnTo>
                <a:lnTo>
                  <a:pt x="6351182" y="2440787"/>
                </a:lnTo>
                <a:lnTo>
                  <a:pt x="6356739" y="2443963"/>
                </a:lnTo>
                <a:lnTo>
                  <a:pt x="6361501" y="2447536"/>
                </a:lnTo>
                <a:lnTo>
                  <a:pt x="6366265" y="2451505"/>
                </a:lnTo>
                <a:lnTo>
                  <a:pt x="6370233" y="2455078"/>
                </a:lnTo>
                <a:lnTo>
                  <a:pt x="6373805" y="2459444"/>
                </a:lnTo>
                <a:lnTo>
                  <a:pt x="6376981" y="2463811"/>
                </a:lnTo>
                <a:lnTo>
                  <a:pt x="6373011" y="2465002"/>
                </a:lnTo>
                <a:lnTo>
                  <a:pt x="6369439" y="2466193"/>
                </a:lnTo>
                <a:lnTo>
                  <a:pt x="6366265" y="2466590"/>
                </a:lnTo>
                <a:lnTo>
                  <a:pt x="6362295" y="2466590"/>
                </a:lnTo>
                <a:lnTo>
                  <a:pt x="6358723" y="2466590"/>
                </a:lnTo>
                <a:lnTo>
                  <a:pt x="6355151" y="2465399"/>
                </a:lnTo>
                <a:lnTo>
                  <a:pt x="6348404" y="2464208"/>
                </a:lnTo>
                <a:lnTo>
                  <a:pt x="6341657" y="2462620"/>
                </a:lnTo>
                <a:lnTo>
                  <a:pt x="6334909" y="2461032"/>
                </a:lnTo>
                <a:lnTo>
                  <a:pt x="6328956" y="2460238"/>
                </a:lnTo>
                <a:lnTo>
                  <a:pt x="6326177" y="2460238"/>
                </a:lnTo>
                <a:lnTo>
                  <a:pt x="6323796" y="2460635"/>
                </a:lnTo>
                <a:lnTo>
                  <a:pt x="6321811" y="2461032"/>
                </a:lnTo>
                <a:lnTo>
                  <a:pt x="6320224" y="2461826"/>
                </a:lnTo>
                <a:lnTo>
                  <a:pt x="6317445" y="2463811"/>
                </a:lnTo>
                <a:lnTo>
                  <a:pt x="6314667" y="2466193"/>
                </a:lnTo>
                <a:lnTo>
                  <a:pt x="6312683" y="2466987"/>
                </a:lnTo>
                <a:lnTo>
                  <a:pt x="6310699" y="2467384"/>
                </a:lnTo>
                <a:lnTo>
                  <a:pt x="6309111" y="2467384"/>
                </a:lnTo>
                <a:lnTo>
                  <a:pt x="6307127" y="2466987"/>
                </a:lnTo>
                <a:lnTo>
                  <a:pt x="6303157" y="2465399"/>
                </a:lnTo>
                <a:lnTo>
                  <a:pt x="6299189" y="2464208"/>
                </a:lnTo>
                <a:lnTo>
                  <a:pt x="6297601" y="2463811"/>
                </a:lnTo>
                <a:lnTo>
                  <a:pt x="6295219" y="2463811"/>
                </a:lnTo>
                <a:lnTo>
                  <a:pt x="6292441" y="2464208"/>
                </a:lnTo>
                <a:lnTo>
                  <a:pt x="6289663" y="2465002"/>
                </a:lnTo>
                <a:lnTo>
                  <a:pt x="6283709" y="2467384"/>
                </a:lnTo>
                <a:lnTo>
                  <a:pt x="6278153" y="2469765"/>
                </a:lnTo>
                <a:lnTo>
                  <a:pt x="6275771" y="2470560"/>
                </a:lnTo>
                <a:lnTo>
                  <a:pt x="6273390" y="2470560"/>
                </a:lnTo>
                <a:lnTo>
                  <a:pt x="6271405" y="2470163"/>
                </a:lnTo>
                <a:lnTo>
                  <a:pt x="6269421" y="2469368"/>
                </a:lnTo>
                <a:lnTo>
                  <a:pt x="6265452" y="2467384"/>
                </a:lnTo>
                <a:lnTo>
                  <a:pt x="6261483" y="2464605"/>
                </a:lnTo>
                <a:lnTo>
                  <a:pt x="6259499" y="2464208"/>
                </a:lnTo>
                <a:lnTo>
                  <a:pt x="6257514" y="2463811"/>
                </a:lnTo>
                <a:lnTo>
                  <a:pt x="6254339" y="2464208"/>
                </a:lnTo>
                <a:lnTo>
                  <a:pt x="6250767" y="2465399"/>
                </a:lnTo>
                <a:lnTo>
                  <a:pt x="6243225" y="2468971"/>
                </a:lnTo>
                <a:lnTo>
                  <a:pt x="6239257" y="2470560"/>
                </a:lnTo>
                <a:lnTo>
                  <a:pt x="6234097" y="2471353"/>
                </a:lnTo>
                <a:lnTo>
                  <a:pt x="6231715" y="2471750"/>
                </a:lnTo>
                <a:lnTo>
                  <a:pt x="6229334" y="2471750"/>
                </a:lnTo>
                <a:lnTo>
                  <a:pt x="6226159" y="2471353"/>
                </a:lnTo>
                <a:lnTo>
                  <a:pt x="6222983" y="2470560"/>
                </a:lnTo>
                <a:lnTo>
                  <a:pt x="6220999" y="2469765"/>
                </a:lnTo>
                <a:lnTo>
                  <a:pt x="6217824" y="2467781"/>
                </a:lnTo>
                <a:lnTo>
                  <a:pt x="6211871" y="2463017"/>
                </a:lnTo>
                <a:lnTo>
                  <a:pt x="6204727" y="2457856"/>
                </a:lnTo>
                <a:lnTo>
                  <a:pt x="6201154" y="2455475"/>
                </a:lnTo>
                <a:lnTo>
                  <a:pt x="6197979" y="2453887"/>
                </a:lnTo>
                <a:lnTo>
                  <a:pt x="6195201" y="2453093"/>
                </a:lnTo>
                <a:lnTo>
                  <a:pt x="6191629" y="2452696"/>
                </a:lnTo>
                <a:lnTo>
                  <a:pt x="6188453" y="2452299"/>
                </a:lnTo>
                <a:lnTo>
                  <a:pt x="6185675" y="2451902"/>
                </a:lnTo>
                <a:lnTo>
                  <a:pt x="6182500" y="2450711"/>
                </a:lnTo>
                <a:lnTo>
                  <a:pt x="6181706" y="2449917"/>
                </a:lnTo>
                <a:lnTo>
                  <a:pt x="6180913" y="2448329"/>
                </a:lnTo>
                <a:lnTo>
                  <a:pt x="6180119" y="2447139"/>
                </a:lnTo>
                <a:lnTo>
                  <a:pt x="6179721" y="2445153"/>
                </a:lnTo>
                <a:lnTo>
                  <a:pt x="6179325" y="2443169"/>
                </a:lnTo>
                <a:lnTo>
                  <a:pt x="6179325" y="2440787"/>
                </a:lnTo>
                <a:lnTo>
                  <a:pt x="6178531" y="2444359"/>
                </a:lnTo>
                <a:lnTo>
                  <a:pt x="6177341" y="2447932"/>
                </a:lnTo>
                <a:lnTo>
                  <a:pt x="6175356" y="2451505"/>
                </a:lnTo>
                <a:lnTo>
                  <a:pt x="6172975" y="2454284"/>
                </a:lnTo>
                <a:lnTo>
                  <a:pt x="6170196" y="2456665"/>
                </a:lnTo>
                <a:lnTo>
                  <a:pt x="6166624" y="2459444"/>
                </a:lnTo>
                <a:lnTo>
                  <a:pt x="6163449" y="2461429"/>
                </a:lnTo>
                <a:lnTo>
                  <a:pt x="6159480" y="2462620"/>
                </a:lnTo>
                <a:lnTo>
                  <a:pt x="6155907" y="2463414"/>
                </a:lnTo>
                <a:lnTo>
                  <a:pt x="6152335" y="2463811"/>
                </a:lnTo>
                <a:lnTo>
                  <a:pt x="6148367" y="2463811"/>
                </a:lnTo>
                <a:lnTo>
                  <a:pt x="6144795" y="2463017"/>
                </a:lnTo>
                <a:lnTo>
                  <a:pt x="6140825" y="2461826"/>
                </a:lnTo>
                <a:lnTo>
                  <a:pt x="6137651" y="2460238"/>
                </a:lnTo>
                <a:lnTo>
                  <a:pt x="6134872" y="2457062"/>
                </a:lnTo>
                <a:lnTo>
                  <a:pt x="6132094" y="2453887"/>
                </a:lnTo>
                <a:lnTo>
                  <a:pt x="6128521" y="2459048"/>
                </a:lnTo>
                <a:lnTo>
                  <a:pt x="6124553" y="2463017"/>
                </a:lnTo>
                <a:lnTo>
                  <a:pt x="6120583" y="2466193"/>
                </a:lnTo>
                <a:lnTo>
                  <a:pt x="6116218" y="2468574"/>
                </a:lnTo>
                <a:lnTo>
                  <a:pt x="6111852" y="2470163"/>
                </a:lnTo>
                <a:lnTo>
                  <a:pt x="6107089" y="2471353"/>
                </a:lnTo>
                <a:lnTo>
                  <a:pt x="6102723" y="2471750"/>
                </a:lnTo>
                <a:lnTo>
                  <a:pt x="6097961" y="2472147"/>
                </a:lnTo>
                <a:lnTo>
                  <a:pt x="6088038" y="2472147"/>
                </a:lnTo>
                <a:lnTo>
                  <a:pt x="6078513" y="2471750"/>
                </a:lnTo>
                <a:lnTo>
                  <a:pt x="6073353" y="2471750"/>
                </a:lnTo>
                <a:lnTo>
                  <a:pt x="6068987" y="2472147"/>
                </a:lnTo>
                <a:lnTo>
                  <a:pt x="6064224" y="2472941"/>
                </a:lnTo>
                <a:lnTo>
                  <a:pt x="6059858" y="2473735"/>
                </a:lnTo>
                <a:lnTo>
                  <a:pt x="6061843" y="2477307"/>
                </a:lnTo>
                <a:lnTo>
                  <a:pt x="6063033" y="2480484"/>
                </a:lnTo>
                <a:lnTo>
                  <a:pt x="6063827" y="2484056"/>
                </a:lnTo>
                <a:lnTo>
                  <a:pt x="6063827" y="2486835"/>
                </a:lnTo>
                <a:lnTo>
                  <a:pt x="6063430" y="2489614"/>
                </a:lnTo>
                <a:lnTo>
                  <a:pt x="6062637" y="2492392"/>
                </a:lnTo>
                <a:lnTo>
                  <a:pt x="6061843" y="2495172"/>
                </a:lnTo>
                <a:lnTo>
                  <a:pt x="6060255" y="2497554"/>
                </a:lnTo>
                <a:lnTo>
                  <a:pt x="6056683" y="2502714"/>
                </a:lnTo>
                <a:lnTo>
                  <a:pt x="6053111" y="2507477"/>
                </a:lnTo>
                <a:lnTo>
                  <a:pt x="6049935" y="2512638"/>
                </a:lnTo>
                <a:lnTo>
                  <a:pt x="6048745" y="2515017"/>
                </a:lnTo>
                <a:lnTo>
                  <a:pt x="6047157" y="2517797"/>
                </a:lnTo>
                <a:lnTo>
                  <a:pt x="6046761" y="2519385"/>
                </a:lnTo>
                <a:lnTo>
                  <a:pt x="6046761" y="2521767"/>
                </a:lnTo>
                <a:lnTo>
                  <a:pt x="6047157" y="2526928"/>
                </a:lnTo>
                <a:lnTo>
                  <a:pt x="6047554" y="2532089"/>
                </a:lnTo>
                <a:lnTo>
                  <a:pt x="6047554" y="2534867"/>
                </a:lnTo>
                <a:lnTo>
                  <a:pt x="6047157" y="2537646"/>
                </a:lnTo>
                <a:lnTo>
                  <a:pt x="6045967" y="2541615"/>
                </a:lnTo>
                <a:lnTo>
                  <a:pt x="6044379" y="2545982"/>
                </a:lnTo>
                <a:lnTo>
                  <a:pt x="6042791" y="2549951"/>
                </a:lnTo>
                <a:lnTo>
                  <a:pt x="6040807" y="2554318"/>
                </a:lnTo>
                <a:lnTo>
                  <a:pt x="6035647" y="2561859"/>
                </a:lnTo>
                <a:lnTo>
                  <a:pt x="6030885" y="2569400"/>
                </a:lnTo>
                <a:lnTo>
                  <a:pt x="6027313" y="2575751"/>
                </a:lnTo>
                <a:lnTo>
                  <a:pt x="6025725" y="2579324"/>
                </a:lnTo>
                <a:lnTo>
                  <a:pt x="6024534" y="2582499"/>
                </a:lnTo>
                <a:lnTo>
                  <a:pt x="6023741" y="2585675"/>
                </a:lnTo>
                <a:lnTo>
                  <a:pt x="6023741" y="2588850"/>
                </a:lnTo>
                <a:lnTo>
                  <a:pt x="6024137" y="2591628"/>
                </a:lnTo>
                <a:lnTo>
                  <a:pt x="6025328" y="2594406"/>
                </a:lnTo>
                <a:lnTo>
                  <a:pt x="6029297" y="2595994"/>
                </a:lnTo>
                <a:lnTo>
                  <a:pt x="6033266" y="2596788"/>
                </a:lnTo>
                <a:lnTo>
                  <a:pt x="6041601" y="2598376"/>
                </a:lnTo>
                <a:lnTo>
                  <a:pt x="6049935" y="2599170"/>
                </a:lnTo>
                <a:lnTo>
                  <a:pt x="6058667" y="2599170"/>
                </a:lnTo>
                <a:lnTo>
                  <a:pt x="6067796" y="2599170"/>
                </a:lnTo>
                <a:lnTo>
                  <a:pt x="6076528" y="2598773"/>
                </a:lnTo>
                <a:lnTo>
                  <a:pt x="6094389" y="2598376"/>
                </a:lnTo>
                <a:lnTo>
                  <a:pt x="6103120" y="2598376"/>
                </a:lnTo>
                <a:lnTo>
                  <a:pt x="6111455" y="2599170"/>
                </a:lnTo>
                <a:lnTo>
                  <a:pt x="6119393" y="2600361"/>
                </a:lnTo>
                <a:lnTo>
                  <a:pt x="6122965" y="2601154"/>
                </a:lnTo>
                <a:lnTo>
                  <a:pt x="6126934" y="2602742"/>
                </a:lnTo>
                <a:lnTo>
                  <a:pt x="6130506" y="2604330"/>
                </a:lnTo>
                <a:lnTo>
                  <a:pt x="6133681" y="2605917"/>
                </a:lnTo>
                <a:lnTo>
                  <a:pt x="6137253" y="2608299"/>
                </a:lnTo>
                <a:lnTo>
                  <a:pt x="6140031" y="2611078"/>
                </a:lnTo>
                <a:lnTo>
                  <a:pt x="6143604" y="2613459"/>
                </a:lnTo>
                <a:lnTo>
                  <a:pt x="6145985" y="2616634"/>
                </a:lnTo>
                <a:lnTo>
                  <a:pt x="6148367" y="2620604"/>
                </a:lnTo>
                <a:lnTo>
                  <a:pt x="6150748" y="2624574"/>
                </a:lnTo>
                <a:lnTo>
                  <a:pt x="6150748" y="2627352"/>
                </a:lnTo>
                <a:lnTo>
                  <a:pt x="6150351" y="2630527"/>
                </a:lnTo>
                <a:lnTo>
                  <a:pt x="6149557" y="2632908"/>
                </a:lnTo>
                <a:lnTo>
                  <a:pt x="6148367" y="2635289"/>
                </a:lnTo>
                <a:lnTo>
                  <a:pt x="6145985" y="2639259"/>
                </a:lnTo>
                <a:lnTo>
                  <a:pt x="6143207" y="2642434"/>
                </a:lnTo>
                <a:lnTo>
                  <a:pt x="6139635" y="2646404"/>
                </a:lnTo>
                <a:lnTo>
                  <a:pt x="6138444" y="2647992"/>
                </a:lnTo>
                <a:lnTo>
                  <a:pt x="6137253" y="2649976"/>
                </a:lnTo>
                <a:lnTo>
                  <a:pt x="6136459" y="2652358"/>
                </a:lnTo>
                <a:lnTo>
                  <a:pt x="6135666" y="2655136"/>
                </a:lnTo>
                <a:lnTo>
                  <a:pt x="6135269" y="2657914"/>
                </a:lnTo>
                <a:lnTo>
                  <a:pt x="6135269" y="2661090"/>
                </a:lnTo>
                <a:lnTo>
                  <a:pt x="6138047" y="2663869"/>
                </a:lnTo>
                <a:lnTo>
                  <a:pt x="6141223" y="2665457"/>
                </a:lnTo>
                <a:lnTo>
                  <a:pt x="6145191" y="2667045"/>
                </a:lnTo>
                <a:lnTo>
                  <a:pt x="6149161" y="2668235"/>
                </a:lnTo>
                <a:lnTo>
                  <a:pt x="6153923" y="2669029"/>
                </a:lnTo>
                <a:lnTo>
                  <a:pt x="6158686" y="2669823"/>
                </a:lnTo>
                <a:lnTo>
                  <a:pt x="6163449" y="2669823"/>
                </a:lnTo>
                <a:lnTo>
                  <a:pt x="6168609" y="2669823"/>
                </a:lnTo>
                <a:lnTo>
                  <a:pt x="6173371" y="2669426"/>
                </a:lnTo>
                <a:lnTo>
                  <a:pt x="6178531" y="2668632"/>
                </a:lnTo>
                <a:lnTo>
                  <a:pt x="6182897" y="2667838"/>
                </a:lnTo>
                <a:lnTo>
                  <a:pt x="6187659" y="2666250"/>
                </a:lnTo>
                <a:lnTo>
                  <a:pt x="6191629" y="2664663"/>
                </a:lnTo>
                <a:lnTo>
                  <a:pt x="6195201" y="2663075"/>
                </a:lnTo>
                <a:lnTo>
                  <a:pt x="6198376" y="2660296"/>
                </a:lnTo>
                <a:lnTo>
                  <a:pt x="6201154" y="2657914"/>
                </a:lnTo>
                <a:lnTo>
                  <a:pt x="6197979" y="2655136"/>
                </a:lnTo>
                <a:lnTo>
                  <a:pt x="6194804" y="2652755"/>
                </a:lnTo>
                <a:lnTo>
                  <a:pt x="6191629" y="2651564"/>
                </a:lnTo>
                <a:lnTo>
                  <a:pt x="6188851" y="2650770"/>
                </a:lnTo>
                <a:lnTo>
                  <a:pt x="6186072" y="2650770"/>
                </a:lnTo>
                <a:lnTo>
                  <a:pt x="6182500" y="2650770"/>
                </a:lnTo>
                <a:lnTo>
                  <a:pt x="6176547" y="2651961"/>
                </a:lnTo>
                <a:lnTo>
                  <a:pt x="6170593" y="2654343"/>
                </a:lnTo>
                <a:lnTo>
                  <a:pt x="6163845" y="2655533"/>
                </a:lnTo>
                <a:lnTo>
                  <a:pt x="6160273" y="2655930"/>
                </a:lnTo>
                <a:lnTo>
                  <a:pt x="6156305" y="2655930"/>
                </a:lnTo>
                <a:lnTo>
                  <a:pt x="6152335" y="2655533"/>
                </a:lnTo>
                <a:lnTo>
                  <a:pt x="6147573" y="2654739"/>
                </a:lnTo>
                <a:lnTo>
                  <a:pt x="6148367" y="2649976"/>
                </a:lnTo>
                <a:lnTo>
                  <a:pt x="6149954" y="2646404"/>
                </a:lnTo>
                <a:lnTo>
                  <a:pt x="6151939" y="2642832"/>
                </a:lnTo>
                <a:lnTo>
                  <a:pt x="6154320" y="2640053"/>
                </a:lnTo>
                <a:lnTo>
                  <a:pt x="6157099" y="2637671"/>
                </a:lnTo>
                <a:lnTo>
                  <a:pt x="6160671" y="2635289"/>
                </a:lnTo>
                <a:lnTo>
                  <a:pt x="6164243" y="2633703"/>
                </a:lnTo>
                <a:lnTo>
                  <a:pt x="6167815" y="2632511"/>
                </a:lnTo>
                <a:lnTo>
                  <a:pt x="6172181" y="2631321"/>
                </a:lnTo>
                <a:lnTo>
                  <a:pt x="6176149" y="2630527"/>
                </a:lnTo>
                <a:lnTo>
                  <a:pt x="6180913" y="2630130"/>
                </a:lnTo>
                <a:lnTo>
                  <a:pt x="6184881" y="2630130"/>
                </a:lnTo>
                <a:lnTo>
                  <a:pt x="6193216" y="2630130"/>
                </a:lnTo>
                <a:lnTo>
                  <a:pt x="6201154" y="2631321"/>
                </a:lnTo>
                <a:lnTo>
                  <a:pt x="6205123" y="2628940"/>
                </a:lnTo>
                <a:lnTo>
                  <a:pt x="6207107" y="2626955"/>
                </a:lnTo>
                <a:lnTo>
                  <a:pt x="6208299" y="2625367"/>
                </a:lnTo>
                <a:lnTo>
                  <a:pt x="6209489" y="2623382"/>
                </a:lnTo>
                <a:lnTo>
                  <a:pt x="6210283" y="2621001"/>
                </a:lnTo>
                <a:lnTo>
                  <a:pt x="6210680" y="2617826"/>
                </a:lnTo>
                <a:lnTo>
                  <a:pt x="6210283" y="2614253"/>
                </a:lnTo>
                <a:lnTo>
                  <a:pt x="6222983" y="2613063"/>
                </a:lnTo>
                <a:lnTo>
                  <a:pt x="6228937" y="2612665"/>
                </a:lnTo>
                <a:lnTo>
                  <a:pt x="6234097" y="2612665"/>
                </a:lnTo>
                <a:lnTo>
                  <a:pt x="6240051" y="2613063"/>
                </a:lnTo>
                <a:lnTo>
                  <a:pt x="6245607" y="2613856"/>
                </a:lnTo>
                <a:lnTo>
                  <a:pt x="6251163" y="2615443"/>
                </a:lnTo>
                <a:lnTo>
                  <a:pt x="6257514" y="2617826"/>
                </a:lnTo>
                <a:lnTo>
                  <a:pt x="6261086" y="2612665"/>
                </a:lnTo>
                <a:lnTo>
                  <a:pt x="6265452" y="2607505"/>
                </a:lnTo>
                <a:lnTo>
                  <a:pt x="6269421" y="2602742"/>
                </a:lnTo>
                <a:lnTo>
                  <a:pt x="6274183" y="2598376"/>
                </a:lnTo>
                <a:lnTo>
                  <a:pt x="6278947" y="2594803"/>
                </a:lnTo>
                <a:lnTo>
                  <a:pt x="6284900" y="2591628"/>
                </a:lnTo>
                <a:lnTo>
                  <a:pt x="6287679" y="2590438"/>
                </a:lnTo>
                <a:lnTo>
                  <a:pt x="6291251" y="2589247"/>
                </a:lnTo>
                <a:lnTo>
                  <a:pt x="6294425" y="2588453"/>
                </a:lnTo>
                <a:lnTo>
                  <a:pt x="6298395" y="2587659"/>
                </a:lnTo>
                <a:lnTo>
                  <a:pt x="6298395" y="2581705"/>
                </a:lnTo>
                <a:lnTo>
                  <a:pt x="6298791" y="2577339"/>
                </a:lnTo>
                <a:lnTo>
                  <a:pt x="6299585" y="2573369"/>
                </a:lnTo>
                <a:lnTo>
                  <a:pt x="6300776" y="2570194"/>
                </a:lnTo>
                <a:lnTo>
                  <a:pt x="6303554" y="2563447"/>
                </a:lnTo>
                <a:lnTo>
                  <a:pt x="6307920" y="2554318"/>
                </a:lnTo>
                <a:lnTo>
                  <a:pt x="6310301" y="2556302"/>
                </a:lnTo>
                <a:lnTo>
                  <a:pt x="6313080" y="2557493"/>
                </a:lnTo>
                <a:lnTo>
                  <a:pt x="6316255" y="2558286"/>
                </a:lnTo>
                <a:lnTo>
                  <a:pt x="6319033" y="2558684"/>
                </a:lnTo>
                <a:lnTo>
                  <a:pt x="6321811" y="2558684"/>
                </a:lnTo>
                <a:lnTo>
                  <a:pt x="6325383" y="2558684"/>
                </a:lnTo>
                <a:lnTo>
                  <a:pt x="6331734" y="2557096"/>
                </a:lnTo>
                <a:lnTo>
                  <a:pt x="6338085" y="2555508"/>
                </a:lnTo>
                <a:lnTo>
                  <a:pt x="6344832" y="2554318"/>
                </a:lnTo>
                <a:lnTo>
                  <a:pt x="6348404" y="2553921"/>
                </a:lnTo>
                <a:lnTo>
                  <a:pt x="6351579" y="2553523"/>
                </a:lnTo>
                <a:lnTo>
                  <a:pt x="6354754" y="2553523"/>
                </a:lnTo>
                <a:lnTo>
                  <a:pt x="6358327" y="2554318"/>
                </a:lnTo>
                <a:lnTo>
                  <a:pt x="6360707" y="2555508"/>
                </a:lnTo>
                <a:lnTo>
                  <a:pt x="6362692" y="2557096"/>
                </a:lnTo>
                <a:lnTo>
                  <a:pt x="6365073" y="2559080"/>
                </a:lnTo>
                <a:lnTo>
                  <a:pt x="6366661" y="2562255"/>
                </a:lnTo>
                <a:lnTo>
                  <a:pt x="6369837" y="2567019"/>
                </a:lnTo>
                <a:lnTo>
                  <a:pt x="6371424" y="2569400"/>
                </a:lnTo>
                <a:lnTo>
                  <a:pt x="6373805" y="2570988"/>
                </a:lnTo>
                <a:lnTo>
                  <a:pt x="6376187" y="2572179"/>
                </a:lnTo>
                <a:lnTo>
                  <a:pt x="6378568" y="2572973"/>
                </a:lnTo>
                <a:lnTo>
                  <a:pt x="6384125" y="2574163"/>
                </a:lnTo>
                <a:lnTo>
                  <a:pt x="6390079" y="2574958"/>
                </a:lnTo>
                <a:lnTo>
                  <a:pt x="6396032" y="2576148"/>
                </a:lnTo>
                <a:lnTo>
                  <a:pt x="6398810" y="2577339"/>
                </a:lnTo>
                <a:lnTo>
                  <a:pt x="6401589" y="2578133"/>
                </a:lnTo>
                <a:lnTo>
                  <a:pt x="6403970" y="2579324"/>
                </a:lnTo>
                <a:lnTo>
                  <a:pt x="6405955" y="2580912"/>
                </a:lnTo>
                <a:lnTo>
                  <a:pt x="6408335" y="2582499"/>
                </a:lnTo>
                <a:lnTo>
                  <a:pt x="6409923" y="2584880"/>
                </a:lnTo>
                <a:lnTo>
                  <a:pt x="6410717" y="2587659"/>
                </a:lnTo>
                <a:lnTo>
                  <a:pt x="6411511" y="2590834"/>
                </a:lnTo>
                <a:lnTo>
                  <a:pt x="6409527" y="2590041"/>
                </a:lnTo>
                <a:lnTo>
                  <a:pt x="6407939" y="2590041"/>
                </a:lnTo>
                <a:lnTo>
                  <a:pt x="6405955" y="2590041"/>
                </a:lnTo>
                <a:lnTo>
                  <a:pt x="6404367" y="2590834"/>
                </a:lnTo>
                <a:lnTo>
                  <a:pt x="6403176" y="2591628"/>
                </a:lnTo>
                <a:lnTo>
                  <a:pt x="6401985" y="2592421"/>
                </a:lnTo>
                <a:lnTo>
                  <a:pt x="6400001" y="2595598"/>
                </a:lnTo>
                <a:lnTo>
                  <a:pt x="6396429" y="2602742"/>
                </a:lnTo>
                <a:lnTo>
                  <a:pt x="6394444" y="2605521"/>
                </a:lnTo>
                <a:lnTo>
                  <a:pt x="6392857" y="2607505"/>
                </a:lnTo>
                <a:lnTo>
                  <a:pt x="6391666" y="2607902"/>
                </a:lnTo>
                <a:lnTo>
                  <a:pt x="6390872" y="2607902"/>
                </a:lnTo>
                <a:lnTo>
                  <a:pt x="6387697" y="2607505"/>
                </a:lnTo>
                <a:lnTo>
                  <a:pt x="6385315" y="2607108"/>
                </a:lnTo>
                <a:lnTo>
                  <a:pt x="6384125" y="2607108"/>
                </a:lnTo>
                <a:lnTo>
                  <a:pt x="6383331" y="2607505"/>
                </a:lnTo>
                <a:lnTo>
                  <a:pt x="6381743" y="2609490"/>
                </a:lnTo>
                <a:lnTo>
                  <a:pt x="6380949" y="2611474"/>
                </a:lnTo>
                <a:lnTo>
                  <a:pt x="6381347" y="2615047"/>
                </a:lnTo>
                <a:lnTo>
                  <a:pt x="6380949" y="2616634"/>
                </a:lnTo>
                <a:lnTo>
                  <a:pt x="6379759" y="2618222"/>
                </a:lnTo>
                <a:lnTo>
                  <a:pt x="6377775" y="2620207"/>
                </a:lnTo>
                <a:lnTo>
                  <a:pt x="6373805" y="2621397"/>
                </a:lnTo>
                <a:lnTo>
                  <a:pt x="6371821" y="2621794"/>
                </a:lnTo>
                <a:lnTo>
                  <a:pt x="6370630" y="2622192"/>
                </a:lnTo>
                <a:lnTo>
                  <a:pt x="6368645" y="2624176"/>
                </a:lnTo>
                <a:lnTo>
                  <a:pt x="6367058" y="2626161"/>
                </a:lnTo>
                <a:lnTo>
                  <a:pt x="6365867" y="2628543"/>
                </a:lnTo>
                <a:lnTo>
                  <a:pt x="6365073" y="2630923"/>
                </a:lnTo>
                <a:lnTo>
                  <a:pt x="6364280" y="2632511"/>
                </a:lnTo>
                <a:lnTo>
                  <a:pt x="6364280" y="2634496"/>
                </a:lnTo>
                <a:lnTo>
                  <a:pt x="6363089" y="2634496"/>
                </a:lnTo>
                <a:lnTo>
                  <a:pt x="6361501" y="2634496"/>
                </a:lnTo>
                <a:lnTo>
                  <a:pt x="6356739" y="2633703"/>
                </a:lnTo>
                <a:lnTo>
                  <a:pt x="6349991" y="2633703"/>
                </a:lnTo>
                <a:lnTo>
                  <a:pt x="6346023" y="2633703"/>
                </a:lnTo>
                <a:lnTo>
                  <a:pt x="6342451" y="2634496"/>
                </a:lnTo>
                <a:lnTo>
                  <a:pt x="6336497" y="2636084"/>
                </a:lnTo>
                <a:lnTo>
                  <a:pt x="6332131" y="2638069"/>
                </a:lnTo>
                <a:lnTo>
                  <a:pt x="6327765" y="2640053"/>
                </a:lnTo>
                <a:lnTo>
                  <a:pt x="6323796" y="2641641"/>
                </a:lnTo>
                <a:lnTo>
                  <a:pt x="6319033" y="2642832"/>
                </a:lnTo>
                <a:lnTo>
                  <a:pt x="6316652" y="2643229"/>
                </a:lnTo>
                <a:lnTo>
                  <a:pt x="6313873" y="2643229"/>
                </a:lnTo>
                <a:lnTo>
                  <a:pt x="6310301" y="2643229"/>
                </a:lnTo>
                <a:lnTo>
                  <a:pt x="6307127" y="2642832"/>
                </a:lnTo>
                <a:lnTo>
                  <a:pt x="6302761" y="2642037"/>
                </a:lnTo>
                <a:lnTo>
                  <a:pt x="6298395" y="2641244"/>
                </a:lnTo>
                <a:lnTo>
                  <a:pt x="6294029" y="2639656"/>
                </a:lnTo>
                <a:lnTo>
                  <a:pt x="6290457" y="2637671"/>
                </a:lnTo>
                <a:lnTo>
                  <a:pt x="6286885" y="2635687"/>
                </a:lnTo>
                <a:lnTo>
                  <a:pt x="6283709" y="2634099"/>
                </a:lnTo>
                <a:lnTo>
                  <a:pt x="6280534" y="2633305"/>
                </a:lnTo>
                <a:lnTo>
                  <a:pt x="6278549" y="2633305"/>
                </a:lnTo>
                <a:lnTo>
                  <a:pt x="6276565" y="2633305"/>
                </a:lnTo>
                <a:lnTo>
                  <a:pt x="6274581" y="2633703"/>
                </a:lnTo>
                <a:lnTo>
                  <a:pt x="6272596" y="2634496"/>
                </a:lnTo>
                <a:lnTo>
                  <a:pt x="6269818" y="2636084"/>
                </a:lnTo>
                <a:lnTo>
                  <a:pt x="6267039" y="2638069"/>
                </a:lnTo>
                <a:lnTo>
                  <a:pt x="6265055" y="2639656"/>
                </a:lnTo>
                <a:lnTo>
                  <a:pt x="6263071" y="2641244"/>
                </a:lnTo>
                <a:lnTo>
                  <a:pt x="6259499" y="2644419"/>
                </a:lnTo>
                <a:lnTo>
                  <a:pt x="6256720" y="2647992"/>
                </a:lnTo>
                <a:lnTo>
                  <a:pt x="6253942" y="2650770"/>
                </a:lnTo>
                <a:lnTo>
                  <a:pt x="6252354" y="2651564"/>
                </a:lnTo>
                <a:lnTo>
                  <a:pt x="6250369" y="2652358"/>
                </a:lnTo>
                <a:lnTo>
                  <a:pt x="6248385" y="2652755"/>
                </a:lnTo>
                <a:lnTo>
                  <a:pt x="6246401" y="2652755"/>
                </a:lnTo>
                <a:lnTo>
                  <a:pt x="6243225" y="2652358"/>
                </a:lnTo>
                <a:lnTo>
                  <a:pt x="6240447" y="2651167"/>
                </a:lnTo>
                <a:lnTo>
                  <a:pt x="6236875" y="2649976"/>
                </a:lnTo>
                <a:lnTo>
                  <a:pt x="6232509" y="2647992"/>
                </a:lnTo>
                <a:lnTo>
                  <a:pt x="6231715" y="2647198"/>
                </a:lnTo>
                <a:lnTo>
                  <a:pt x="6230921" y="2646404"/>
                </a:lnTo>
                <a:lnTo>
                  <a:pt x="6229731" y="2644022"/>
                </a:lnTo>
                <a:lnTo>
                  <a:pt x="6226953" y="2638862"/>
                </a:lnTo>
                <a:lnTo>
                  <a:pt x="6225762" y="2636878"/>
                </a:lnTo>
                <a:lnTo>
                  <a:pt x="6224968" y="2635687"/>
                </a:lnTo>
                <a:lnTo>
                  <a:pt x="6224175" y="2635289"/>
                </a:lnTo>
                <a:lnTo>
                  <a:pt x="6223381" y="2635289"/>
                </a:lnTo>
                <a:lnTo>
                  <a:pt x="6222587" y="2635687"/>
                </a:lnTo>
                <a:lnTo>
                  <a:pt x="6221396" y="2636084"/>
                </a:lnTo>
                <a:lnTo>
                  <a:pt x="6220205" y="2638069"/>
                </a:lnTo>
                <a:lnTo>
                  <a:pt x="6218221" y="2638466"/>
                </a:lnTo>
                <a:lnTo>
                  <a:pt x="6217427" y="2639259"/>
                </a:lnTo>
                <a:lnTo>
                  <a:pt x="6216633" y="2640053"/>
                </a:lnTo>
                <a:lnTo>
                  <a:pt x="6216237" y="2640847"/>
                </a:lnTo>
                <a:lnTo>
                  <a:pt x="6216237" y="2642832"/>
                </a:lnTo>
                <a:lnTo>
                  <a:pt x="6217030" y="2645214"/>
                </a:lnTo>
                <a:lnTo>
                  <a:pt x="6219809" y="2649976"/>
                </a:lnTo>
                <a:lnTo>
                  <a:pt x="6220205" y="2651961"/>
                </a:lnTo>
                <a:lnTo>
                  <a:pt x="6220205" y="2653151"/>
                </a:lnTo>
                <a:lnTo>
                  <a:pt x="6220205" y="2654739"/>
                </a:lnTo>
                <a:lnTo>
                  <a:pt x="6217824" y="2656327"/>
                </a:lnTo>
                <a:lnTo>
                  <a:pt x="6216237" y="2656724"/>
                </a:lnTo>
                <a:lnTo>
                  <a:pt x="6214252" y="2656327"/>
                </a:lnTo>
                <a:lnTo>
                  <a:pt x="6212665" y="2655930"/>
                </a:lnTo>
                <a:lnTo>
                  <a:pt x="6210283" y="2655533"/>
                </a:lnTo>
                <a:lnTo>
                  <a:pt x="6208695" y="2655136"/>
                </a:lnTo>
                <a:lnTo>
                  <a:pt x="6206711" y="2655930"/>
                </a:lnTo>
                <a:lnTo>
                  <a:pt x="6204329" y="2657914"/>
                </a:lnTo>
                <a:lnTo>
                  <a:pt x="6205520" y="2668235"/>
                </a:lnTo>
                <a:lnTo>
                  <a:pt x="6205520" y="2672999"/>
                </a:lnTo>
                <a:lnTo>
                  <a:pt x="6205123" y="2676572"/>
                </a:lnTo>
                <a:lnTo>
                  <a:pt x="6204727" y="2678160"/>
                </a:lnTo>
                <a:lnTo>
                  <a:pt x="6203933" y="2680144"/>
                </a:lnTo>
                <a:lnTo>
                  <a:pt x="6203139" y="2681335"/>
                </a:lnTo>
                <a:lnTo>
                  <a:pt x="6201551" y="2682526"/>
                </a:lnTo>
                <a:lnTo>
                  <a:pt x="6199567" y="2683320"/>
                </a:lnTo>
                <a:lnTo>
                  <a:pt x="6197582" y="2684114"/>
                </a:lnTo>
                <a:lnTo>
                  <a:pt x="6195201" y="2684511"/>
                </a:lnTo>
                <a:lnTo>
                  <a:pt x="6191629" y="2684511"/>
                </a:lnTo>
                <a:lnTo>
                  <a:pt x="6196789" y="2693641"/>
                </a:lnTo>
                <a:lnTo>
                  <a:pt x="6199567" y="2699199"/>
                </a:lnTo>
                <a:lnTo>
                  <a:pt x="6201551" y="2705153"/>
                </a:lnTo>
                <a:lnTo>
                  <a:pt x="6201948" y="2707932"/>
                </a:lnTo>
                <a:lnTo>
                  <a:pt x="6202742" y="2711108"/>
                </a:lnTo>
                <a:lnTo>
                  <a:pt x="6202742" y="2714284"/>
                </a:lnTo>
                <a:lnTo>
                  <a:pt x="6201948" y="2717062"/>
                </a:lnTo>
                <a:lnTo>
                  <a:pt x="6201154" y="2719841"/>
                </a:lnTo>
                <a:lnTo>
                  <a:pt x="6199567" y="2723016"/>
                </a:lnTo>
                <a:lnTo>
                  <a:pt x="6197582" y="2725398"/>
                </a:lnTo>
                <a:lnTo>
                  <a:pt x="6195201" y="2728177"/>
                </a:lnTo>
                <a:lnTo>
                  <a:pt x="6193613" y="2728574"/>
                </a:lnTo>
                <a:lnTo>
                  <a:pt x="6192025" y="2728574"/>
                </a:lnTo>
                <a:lnTo>
                  <a:pt x="6188851" y="2728177"/>
                </a:lnTo>
                <a:lnTo>
                  <a:pt x="6184881" y="2727779"/>
                </a:lnTo>
                <a:lnTo>
                  <a:pt x="6183294" y="2727779"/>
                </a:lnTo>
                <a:lnTo>
                  <a:pt x="6182103" y="2728177"/>
                </a:lnTo>
                <a:lnTo>
                  <a:pt x="6180119" y="2729367"/>
                </a:lnTo>
                <a:lnTo>
                  <a:pt x="6178531" y="2731750"/>
                </a:lnTo>
                <a:lnTo>
                  <a:pt x="6174165" y="2736911"/>
                </a:lnTo>
                <a:lnTo>
                  <a:pt x="6170196" y="2741673"/>
                </a:lnTo>
                <a:lnTo>
                  <a:pt x="6168609" y="2743658"/>
                </a:lnTo>
                <a:lnTo>
                  <a:pt x="6166624" y="2744848"/>
                </a:lnTo>
                <a:lnTo>
                  <a:pt x="6162655" y="2746040"/>
                </a:lnTo>
                <a:lnTo>
                  <a:pt x="6158289" y="2746834"/>
                </a:lnTo>
                <a:lnTo>
                  <a:pt x="6153923" y="2746834"/>
                </a:lnTo>
                <a:lnTo>
                  <a:pt x="6149161" y="2746437"/>
                </a:lnTo>
                <a:lnTo>
                  <a:pt x="6139238" y="2745245"/>
                </a:lnTo>
                <a:lnTo>
                  <a:pt x="6129315" y="2743262"/>
                </a:lnTo>
                <a:lnTo>
                  <a:pt x="6120187" y="2741673"/>
                </a:lnTo>
                <a:lnTo>
                  <a:pt x="6115424" y="2741276"/>
                </a:lnTo>
                <a:lnTo>
                  <a:pt x="6111852" y="2741673"/>
                </a:lnTo>
                <a:lnTo>
                  <a:pt x="6107883" y="2742070"/>
                </a:lnTo>
                <a:lnTo>
                  <a:pt x="6105105" y="2743262"/>
                </a:lnTo>
                <a:lnTo>
                  <a:pt x="6103914" y="2744055"/>
                </a:lnTo>
                <a:lnTo>
                  <a:pt x="6102723" y="2745245"/>
                </a:lnTo>
                <a:lnTo>
                  <a:pt x="6101533" y="2746437"/>
                </a:lnTo>
                <a:lnTo>
                  <a:pt x="6100739" y="2748420"/>
                </a:lnTo>
                <a:lnTo>
                  <a:pt x="6098357" y="2753581"/>
                </a:lnTo>
                <a:lnTo>
                  <a:pt x="6096373" y="2759536"/>
                </a:lnTo>
                <a:lnTo>
                  <a:pt x="6093197" y="2769459"/>
                </a:lnTo>
                <a:lnTo>
                  <a:pt x="6092007" y="2774223"/>
                </a:lnTo>
                <a:lnTo>
                  <a:pt x="6089625" y="2777399"/>
                </a:lnTo>
                <a:lnTo>
                  <a:pt x="6088831" y="2778986"/>
                </a:lnTo>
                <a:lnTo>
                  <a:pt x="6087641" y="2779780"/>
                </a:lnTo>
                <a:lnTo>
                  <a:pt x="6086451" y="2780971"/>
                </a:lnTo>
                <a:lnTo>
                  <a:pt x="6085259" y="2781764"/>
                </a:lnTo>
                <a:lnTo>
                  <a:pt x="6082481" y="2782162"/>
                </a:lnTo>
                <a:lnTo>
                  <a:pt x="6080893" y="2782162"/>
                </a:lnTo>
                <a:lnTo>
                  <a:pt x="6079703" y="2781764"/>
                </a:lnTo>
                <a:lnTo>
                  <a:pt x="6078909" y="2780177"/>
                </a:lnTo>
                <a:lnTo>
                  <a:pt x="6076528" y="2777796"/>
                </a:lnTo>
                <a:lnTo>
                  <a:pt x="6074941" y="2776207"/>
                </a:lnTo>
                <a:lnTo>
                  <a:pt x="6072162" y="2775017"/>
                </a:lnTo>
                <a:lnTo>
                  <a:pt x="6071368" y="2777399"/>
                </a:lnTo>
                <a:lnTo>
                  <a:pt x="6069781" y="2779383"/>
                </a:lnTo>
                <a:lnTo>
                  <a:pt x="6067796" y="2780971"/>
                </a:lnTo>
                <a:lnTo>
                  <a:pt x="6065415" y="2782956"/>
                </a:lnTo>
                <a:lnTo>
                  <a:pt x="6063033" y="2783749"/>
                </a:lnTo>
                <a:lnTo>
                  <a:pt x="6060652" y="2784146"/>
                </a:lnTo>
                <a:lnTo>
                  <a:pt x="6058271" y="2784543"/>
                </a:lnTo>
                <a:lnTo>
                  <a:pt x="6055095" y="2784146"/>
                </a:lnTo>
                <a:lnTo>
                  <a:pt x="6052317" y="2783749"/>
                </a:lnTo>
                <a:lnTo>
                  <a:pt x="6049935" y="2783352"/>
                </a:lnTo>
                <a:lnTo>
                  <a:pt x="6043982" y="2780971"/>
                </a:lnTo>
                <a:lnTo>
                  <a:pt x="6038823" y="2778192"/>
                </a:lnTo>
                <a:lnTo>
                  <a:pt x="6036838" y="2776605"/>
                </a:lnTo>
                <a:lnTo>
                  <a:pt x="6034853" y="2775017"/>
                </a:lnTo>
                <a:lnTo>
                  <a:pt x="6036838" y="2779780"/>
                </a:lnTo>
                <a:lnTo>
                  <a:pt x="6039219" y="2784543"/>
                </a:lnTo>
                <a:lnTo>
                  <a:pt x="6041997" y="2788512"/>
                </a:lnTo>
                <a:lnTo>
                  <a:pt x="6044776" y="2792878"/>
                </a:lnTo>
                <a:lnTo>
                  <a:pt x="6047951" y="2796452"/>
                </a:lnTo>
                <a:lnTo>
                  <a:pt x="6051523" y="2800422"/>
                </a:lnTo>
                <a:lnTo>
                  <a:pt x="6058271" y="2807171"/>
                </a:lnTo>
                <a:lnTo>
                  <a:pt x="6065018" y="2813520"/>
                </a:lnTo>
                <a:lnTo>
                  <a:pt x="6072162" y="2819475"/>
                </a:lnTo>
                <a:lnTo>
                  <a:pt x="6078909" y="2825826"/>
                </a:lnTo>
                <a:lnTo>
                  <a:pt x="6085259" y="2831781"/>
                </a:lnTo>
                <a:lnTo>
                  <a:pt x="6086451" y="2833765"/>
                </a:lnTo>
                <a:lnTo>
                  <a:pt x="6087641" y="2836147"/>
                </a:lnTo>
                <a:lnTo>
                  <a:pt x="6090023" y="2842101"/>
                </a:lnTo>
                <a:lnTo>
                  <a:pt x="6092007" y="2844879"/>
                </a:lnTo>
                <a:lnTo>
                  <a:pt x="6093595" y="2847658"/>
                </a:lnTo>
                <a:lnTo>
                  <a:pt x="6095182" y="2850437"/>
                </a:lnTo>
                <a:lnTo>
                  <a:pt x="6097563" y="2852024"/>
                </a:lnTo>
                <a:lnTo>
                  <a:pt x="6101135" y="2853612"/>
                </a:lnTo>
                <a:lnTo>
                  <a:pt x="6104707" y="2854803"/>
                </a:lnTo>
                <a:lnTo>
                  <a:pt x="6108677" y="2855597"/>
                </a:lnTo>
                <a:lnTo>
                  <a:pt x="6112249" y="2855994"/>
                </a:lnTo>
                <a:lnTo>
                  <a:pt x="6120187" y="2855994"/>
                </a:lnTo>
                <a:lnTo>
                  <a:pt x="6128521" y="2855597"/>
                </a:lnTo>
                <a:lnTo>
                  <a:pt x="6136459" y="2855200"/>
                </a:lnTo>
                <a:lnTo>
                  <a:pt x="6144795" y="2855200"/>
                </a:lnTo>
                <a:lnTo>
                  <a:pt x="6148763" y="2855597"/>
                </a:lnTo>
                <a:lnTo>
                  <a:pt x="6152733" y="2855994"/>
                </a:lnTo>
                <a:lnTo>
                  <a:pt x="6156305" y="2857185"/>
                </a:lnTo>
                <a:lnTo>
                  <a:pt x="6160671" y="2858773"/>
                </a:lnTo>
                <a:lnTo>
                  <a:pt x="6162258" y="2859567"/>
                </a:lnTo>
                <a:lnTo>
                  <a:pt x="6163845" y="2860757"/>
                </a:lnTo>
                <a:lnTo>
                  <a:pt x="6167418" y="2863933"/>
                </a:lnTo>
                <a:lnTo>
                  <a:pt x="6171387" y="2868300"/>
                </a:lnTo>
                <a:lnTo>
                  <a:pt x="6174959" y="2872666"/>
                </a:lnTo>
                <a:lnTo>
                  <a:pt x="6178928" y="2877430"/>
                </a:lnTo>
                <a:lnTo>
                  <a:pt x="6182897" y="2881399"/>
                </a:lnTo>
                <a:lnTo>
                  <a:pt x="6187263" y="2885766"/>
                </a:lnTo>
                <a:lnTo>
                  <a:pt x="6189644" y="2887353"/>
                </a:lnTo>
                <a:lnTo>
                  <a:pt x="6191629" y="2888544"/>
                </a:lnTo>
                <a:lnTo>
                  <a:pt x="6194407" y="2889338"/>
                </a:lnTo>
                <a:lnTo>
                  <a:pt x="6196789" y="2890132"/>
                </a:lnTo>
                <a:lnTo>
                  <a:pt x="6201948" y="2890529"/>
                </a:lnTo>
                <a:lnTo>
                  <a:pt x="6206711" y="2890529"/>
                </a:lnTo>
                <a:lnTo>
                  <a:pt x="6208695" y="2890926"/>
                </a:lnTo>
                <a:lnTo>
                  <a:pt x="6210283" y="2891720"/>
                </a:lnTo>
                <a:lnTo>
                  <a:pt x="6212665" y="2894498"/>
                </a:lnTo>
                <a:lnTo>
                  <a:pt x="6215045" y="2898071"/>
                </a:lnTo>
                <a:lnTo>
                  <a:pt x="6220999" y="2907598"/>
                </a:lnTo>
                <a:lnTo>
                  <a:pt x="6224175" y="2912759"/>
                </a:lnTo>
                <a:lnTo>
                  <a:pt x="6227349" y="2917125"/>
                </a:lnTo>
                <a:lnTo>
                  <a:pt x="6229731" y="2919110"/>
                </a:lnTo>
                <a:lnTo>
                  <a:pt x="6231319" y="2920698"/>
                </a:lnTo>
                <a:lnTo>
                  <a:pt x="6233303" y="2921491"/>
                </a:lnTo>
                <a:lnTo>
                  <a:pt x="6235685" y="2922285"/>
                </a:lnTo>
                <a:lnTo>
                  <a:pt x="6241638" y="2922682"/>
                </a:lnTo>
                <a:lnTo>
                  <a:pt x="6247591" y="2922682"/>
                </a:lnTo>
                <a:lnTo>
                  <a:pt x="6252354" y="2923476"/>
                </a:lnTo>
                <a:lnTo>
                  <a:pt x="6255133" y="2924270"/>
                </a:lnTo>
                <a:lnTo>
                  <a:pt x="6257514" y="2925461"/>
                </a:lnTo>
                <a:lnTo>
                  <a:pt x="6259101" y="2926651"/>
                </a:lnTo>
                <a:lnTo>
                  <a:pt x="6260292" y="2928239"/>
                </a:lnTo>
                <a:lnTo>
                  <a:pt x="6263467" y="2931812"/>
                </a:lnTo>
                <a:lnTo>
                  <a:pt x="6266245" y="2936179"/>
                </a:lnTo>
                <a:lnTo>
                  <a:pt x="6268230" y="2937766"/>
                </a:lnTo>
                <a:lnTo>
                  <a:pt x="6269818" y="2938957"/>
                </a:lnTo>
                <a:lnTo>
                  <a:pt x="6275771" y="2940545"/>
                </a:lnTo>
                <a:lnTo>
                  <a:pt x="6281725" y="2941736"/>
                </a:lnTo>
                <a:lnTo>
                  <a:pt x="6287679" y="2942529"/>
                </a:lnTo>
                <a:lnTo>
                  <a:pt x="6293632" y="2943323"/>
                </a:lnTo>
                <a:lnTo>
                  <a:pt x="6304745" y="2944118"/>
                </a:lnTo>
                <a:lnTo>
                  <a:pt x="6309905" y="2944515"/>
                </a:lnTo>
                <a:lnTo>
                  <a:pt x="6314271" y="2945706"/>
                </a:lnTo>
                <a:lnTo>
                  <a:pt x="6320224" y="2948087"/>
                </a:lnTo>
                <a:lnTo>
                  <a:pt x="6326177" y="2950865"/>
                </a:lnTo>
                <a:lnTo>
                  <a:pt x="6331337" y="2954834"/>
                </a:lnTo>
                <a:lnTo>
                  <a:pt x="6335306" y="2958804"/>
                </a:lnTo>
                <a:lnTo>
                  <a:pt x="6338879" y="2963567"/>
                </a:lnTo>
                <a:lnTo>
                  <a:pt x="6341657" y="2968331"/>
                </a:lnTo>
                <a:lnTo>
                  <a:pt x="6343641" y="2973889"/>
                </a:lnTo>
                <a:lnTo>
                  <a:pt x="6344832" y="2979842"/>
                </a:lnTo>
                <a:lnTo>
                  <a:pt x="6345229" y="2986193"/>
                </a:lnTo>
                <a:lnTo>
                  <a:pt x="6344832" y="2992148"/>
                </a:lnTo>
                <a:lnTo>
                  <a:pt x="6343641" y="2998896"/>
                </a:lnTo>
                <a:lnTo>
                  <a:pt x="6341657" y="3005644"/>
                </a:lnTo>
                <a:lnTo>
                  <a:pt x="6338085" y="3012392"/>
                </a:lnTo>
                <a:lnTo>
                  <a:pt x="6334513" y="3018743"/>
                </a:lnTo>
                <a:lnTo>
                  <a:pt x="6329353" y="3025492"/>
                </a:lnTo>
                <a:lnTo>
                  <a:pt x="6323796" y="3032637"/>
                </a:lnTo>
                <a:lnTo>
                  <a:pt x="6319033" y="3030255"/>
                </a:lnTo>
                <a:lnTo>
                  <a:pt x="6314271" y="3028667"/>
                </a:lnTo>
                <a:lnTo>
                  <a:pt x="6309507" y="3026683"/>
                </a:lnTo>
                <a:lnTo>
                  <a:pt x="6304348" y="3025888"/>
                </a:lnTo>
                <a:lnTo>
                  <a:pt x="6294425" y="3024697"/>
                </a:lnTo>
                <a:lnTo>
                  <a:pt x="6284900" y="3023506"/>
                </a:lnTo>
                <a:lnTo>
                  <a:pt x="6280534" y="3022713"/>
                </a:lnTo>
                <a:lnTo>
                  <a:pt x="6276168" y="3021919"/>
                </a:lnTo>
                <a:lnTo>
                  <a:pt x="6272596" y="3020331"/>
                </a:lnTo>
                <a:lnTo>
                  <a:pt x="6269024" y="3017949"/>
                </a:lnTo>
                <a:lnTo>
                  <a:pt x="6266245" y="3015170"/>
                </a:lnTo>
                <a:lnTo>
                  <a:pt x="6263865" y="3011995"/>
                </a:lnTo>
                <a:lnTo>
                  <a:pt x="6261880" y="3007629"/>
                </a:lnTo>
                <a:lnTo>
                  <a:pt x="6260689" y="3002071"/>
                </a:lnTo>
                <a:lnTo>
                  <a:pt x="6257911" y="3003262"/>
                </a:lnTo>
                <a:lnTo>
                  <a:pt x="6255927" y="3004453"/>
                </a:lnTo>
                <a:lnTo>
                  <a:pt x="6251561" y="3007629"/>
                </a:lnTo>
                <a:lnTo>
                  <a:pt x="6249576" y="3008820"/>
                </a:lnTo>
                <a:lnTo>
                  <a:pt x="6246797" y="3009614"/>
                </a:lnTo>
                <a:lnTo>
                  <a:pt x="6243225" y="3010011"/>
                </a:lnTo>
                <a:lnTo>
                  <a:pt x="6238859" y="3008820"/>
                </a:lnTo>
                <a:lnTo>
                  <a:pt x="6237272" y="3005644"/>
                </a:lnTo>
                <a:lnTo>
                  <a:pt x="6235685" y="3002071"/>
                </a:lnTo>
                <a:lnTo>
                  <a:pt x="6233303" y="2994926"/>
                </a:lnTo>
                <a:lnTo>
                  <a:pt x="6231715" y="2991353"/>
                </a:lnTo>
                <a:lnTo>
                  <a:pt x="6229731" y="2988575"/>
                </a:lnTo>
                <a:lnTo>
                  <a:pt x="6228541" y="2987781"/>
                </a:lnTo>
                <a:lnTo>
                  <a:pt x="6226556" y="2986988"/>
                </a:lnTo>
                <a:lnTo>
                  <a:pt x="6224968" y="2986193"/>
                </a:lnTo>
                <a:lnTo>
                  <a:pt x="6222983" y="2985399"/>
                </a:lnTo>
                <a:lnTo>
                  <a:pt x="6221793" y="2986193"/>
                </a:lnTo>
                <a:lnTo>
                  <a:pt x="6220603" y="2986988"/>
                </a:lnTo>
                <a:lnTo>
                  <a:pt x="6220205" y="2987781"/>
                </a:lnTo>
                <a:lnTo>
                  <a:pt x="6219809" y="2988575"/>
                </a:lnTo>
                <a:lnTo>
                  <a:pt x="6219809" y="2990560"/>
                </a:lnTo>
                <a:lnTo>
                  <a:pt x="6220603" y="2992544"/>
                </a:lnTo>
                <a:lnTo>
                  <a:pt x="6222587" y="2997705"/>
                </a:lnTo>
                <a:lnTo>
                  <a:pt x="6223381" y="3000087"/>
                </a:lnTo>
                <a:lnTo>
                  <a:pt x="6223381" y="3000881"/>
                </a:lnTo>
                <a:lnTo>
                  <a:pt x="6222983" y="3002071"/>
                </a:lnTo>
                <a:lnTo>
                  <a:pt x="6221396" y="3002468"/>
                </a:lnTo>
                <a:lnTo>
                  <a:pt x="6219015" y="3003262"/>
                </a:lnTo>
                <a:lnTo>
                  <a:pt x="6217824" y="3003262"/>
                </a:lnTo>
                <a:lnTo>
                  <a:pt x="6216633" y="3002468"/>
                </a:lnTo>
                <a:lnTo>
                  <a:pt x="6214649" y="3001278"/>
                </a:lnTo>
                <a:lnTo>
                  <a:pt x="6213061" y="2999690"/>
                </a:lnTo>
                <a:lnTo>
                  <a:pt x="6211473" y="2998102"/>
                </a:lnTo>
                <a:lnTo>
                  <a:pt x="6209489" y="2996514"/>
                </a:lnTo>
                <a:lnTo>
                  <a:pt x="6208695" y="2996117"/>
                </a:lnTo>
                <a:lnTo>
                  <a:pt x="6207505" y="2995720"/>
                </a:lnTo>
                <a:lnTo>
                  <a:pt x="6205917" y="2995720"/>
                </a:lnTo>
                <a:lnTo>
                  <a:pt x="6204329" y="2995720"/>
                </a:lnTo>
                <a:lnTo>
                  <a:pt x="6204329" y="2992148"/>
                </a:lnTo>
                <a:lnTo>
                  <a:pt x="6205123" y="2989766"/>
                </a:lnTo>
                <a:lnTo>
                  <a:pt x="6206314" y="2987781"/>
                </a:lnTo>
                <a:lnTo>
                  <a:pt x="6207901" y="2986590"/>
                </a:lnTo>
                <a:lnTo>
                  <a:pt x="6209886" y="2984606"/>
                </a:lnTo>
                <a:lnTo>
                  <a:pt x="6211871" y="2983414"/>
                </a:lnTo>
                <a:lnTo>
                  <a:pt x="6213061" y="2981429"/>
                </a:lnTo>
                <a:lnTo>
                  <a:pt x="6213855" y="2979048"/>
                </a:lnTo>
                <a:lnTo>
                  <a:pt x="6211871" y="2977856"/>
                </a:lnTo>
                <a:lnTo>
                  <a:pt x="6209886" y="2976666"/>
                </a:lnTo>
                <a:lnTo>
                  <a:pt x="6207901" y="2976666"/>
                </a:lnTo>
                <a:lnTo>
                  <a:pt x="6205520" y="2976270"/>
                </a:lnTo>
                <a:lnTo>
                  <a:pt x="6200757" y="2977461"/>
                </a:lnTo>
                <a:lnTo>
                  <a:pt x="6195995" y="2978254"/>
                </a:lnTo>
                <a:lnTo>
                  <a:pt x="6190835" y="2978652"/>
                </a:lnTo>
                <a:lnTo>
                  <a:pt x="6188453" y="2978652"/>
                </a:lnTo>
                <a:lnTo>
                  <a:pt x="6186469" y="2978254"/>
                </a:lnTo>
                <a:lnTo>
                  <a:pt x="6184087" y="2977461"/>
                </a:lnTo>
                <a:lnTo>
                  <a:pt x="6182103" y="2975873"/>
                </a:lnTo>
                <a:lnTo>
                  <a:pt x="6180515" y="2974286"/>
                </a:lnTo>
                <a:lnTo>
                  <a:pt x="6179325" y="2972302"/>
                </a:lnTo>
                <a:lnTo>
                  <a:pt x="6177737" y="2972698"/>
                </a:lnTo>
                <a:lnTo>
                  <a:pt x="6176547" y="2973491"/>
                </a:lnTo>
                <a:lnTo>
                  <a:pt x="6175753" y="2974286"/>
                </a:lnTo>
                <a:lnTo>
                  <a:pt x="6175356" y="2975079"/>
                </a:lnTo>
                <a:lnTo>
                  <a:pt x="6175356" y="2977461"/>
                </a:lnTo>
                <a:lnTo>
                  <a:pt x="6176149" y="2979444"/>
                </a:lnTo>
                <a:lnTo>
                  <a:pt x="6178928" y="2984209"/>
                </a:lnTo>
                <a:lnTo>
                  <a:pt x="6179325" y="2986988"/>
                </a:lnTo>
                <a:lnTo>
                  <a:pt x="6179325" y="2987781"/>
                </a:lnTo>
                <a:lnTo>
                  <a:pt x="6179325" y="2988972"/>
                </a:lnTo>
                <a:lnTo>
                  <a:pt x="6176547" y="2988575"/>
                </a:lnTo>
                <a:lnTo>
                  <a:pt x="6174959" y="2988972"/>
                </a:lnTo>
                <a:lnTo>
                  <a:pt x="6173371" y="2988972"/>
                </a:lnTo>
                <a:lnTo>
                  <a:pt x="6172181" y="2989766"/>
                </a:lnTo>
                <a:lnTo>
                  <a:pt x="6169403" y="2990957"/>
                </a:lnTo>
                <a:lnTo>
                  <a:pt x="6166624" y="2992148"/>
                </a:lnTo>
                <a:lnTo>
                  <a:pt x="6158686" y="2988178"/>
                </a:lnTo>
                <a:lnTo>
                  <a:pt x="6152335" y="2984606"/>
                </a:lnTo>
                <a:lnTo>
                  <a:pt x="6144001" y="2981827"/>
                </a:lnTo>
                <a:lnTo>
                  <a:pt x="6132094" y="2979048"/>
                </a:lnTo>
                <a:lnTo>
                  <a:pt x="6130109" y="2978254"/>
                </a:lnTo>
                <a:lnTo>
                  <a:pt x="6128521" y="2976666"/>
                </a:lnTo>
                <a:lnTo>
                  <a:pt x="6124949" y="2973889"/>
                </a:lnTo>
                <a:lnTo>
                  <a:pt x="6121775" y="2970714"/>
                </a:lnTo>
                <a:lnTo>
                  <a:pt x="6120583" y="2969522"/>
                </a:lnTo>
                <a:lnTo>
                  <a:pt x="6119790" y="2969126"/>
                </a:lnTo>
                <a:lnTo>
                  <a:pt x="6118203" y="2969126"/>
                </a:lnTo>
                <a:lnTo>
                  <a:pt x="6116218" y="2969126"/>
                </a:lnTo>
                <a:lnTo>
                  <a:pt x="6112645" y="2970316"/>
                </a:lnTo>
                <a:lnTo>
                  <a:pt x="6109471" y="2971904"/>
                </a:lnTo>
                <a:lnTo>
                  <a:pt x="6107883" y="2972302"/>
                </a:lnTo>
                <a:lnTo>
                  <a:pt x="6106692" y="2972302"/>
                </a:lnTo>
                <a:lnTo>
                  <a:pt x="6103914" y="2971507"/>
                </a:lnTo>
                <a:lnTo>
                  <a:pt x="6099548" y="2969919"/>
                </a:lnTo>
                <a:lnTo>
                  <a:pt x="6089625" y="2964362"/>
                </a:lnTo>
                <a:lnTo>
                  <a:pt x="6078513" y="2958011"/>
                </a:lnTo>
                <a:lnTo>
                  <a:pt x="6073353" y="2955231"/>
                </a:lnTo>
                <a:lnTo>
                  <a:pt x="6069383" y="2952452"/>
                </a:lnTo>
                <a:lnTo>
                  <a:pt x="6068193" y="2950865"/>
                </a:lnTo>
                <a:lnTo>
                  <a:pt x="6067003" y="2949277"/>
                </a:lnTo>
                <a:lnTo>
                  <a:pt x="6064621" y="2945308"/>
                </a:lnTo>
                <a:lnTo>
                  <a:pt x="6062637" y="2941338"/>
                </a:lnTo>
                <a:lnTo>
                  <a:pt x="6061445" y="2939751"/>
                </a:lnTo>
                <a:lnTo>
                  <a:pt x="6059858" y="2938957"/>
                </a:lnTo>
                <a:lnTo>
                  <a:pt x="6057477" y="2937766"/>
                </a:lnTo>
                <a:lnTo>
                  <a:pt x="6055095" y="2936971"/>
                </a:lnTo>
                <a:lnTo>
                  <a:pt x="6052714" y="2936971"/>
                </a:lnTo>
                <a:lnTo>
                  <a:pt x="6050333" y="2936575"/>
                </a:lnTo>
                <a:lnTo>
                  <a:pt x="6045173" y="2936575"/>
                </a:lnTo>
                <a:lnTo>
                  <a:pt x="6043189" y="2936179"/>
                </a:lnTo>
                <a:lnTo>
                  <a:pt x="6041204" y="2935781"/>
                </a:lnTo>
                <a:lnTo>
                  <a:pt x="6039616" y="2934194"/>
                </a:lnTo>
                <a:lnTo>
                  <a:pt x="6038425" y="2933003"/>
                </a:lnTo>
                <a:lnTo>
                  <a:pt x="6036441" y="2930223"/>
                </a:lnTo>
                <a:lnTo>
                  <a:pt x="6034457" y="2927445"/>
                </a:lnTo>
                <a:lnTo>
                  <a:pt x="6033266" y="2926651"/>
                </a:lnTo>
                <a:lnTo>
                  <a:pt x="6031678" y="2925461"/>
                </a:lnTo>
                <a:lnTo>
                  <a:pt x="6025725" y="2923476"/>
                </a:lnTo>
                <a:lnTo>
                  <a:pt x="6019771" y="2922682"/>
                </a:lnTo>
                <a:lnTo>
                  <a:pt x="6009055" y="2921491"/>
                </a:lnTo>
                <a:lnTo>
                  <a:pt x="6003499" y="2920698"/>
                </a:lnTo>
                <a:lnTo>
                  <a:pt x="5998735" y="2919110"/>
                </a:lnTo>
                <a:lnTo>
                  <a:pt x="5995561" y="2917919"/>
                </a:lnTo>
                <a:lnTo>
                  <a:pt x="5993179" y="2916331"/>
                </a:lnTo>
                <a:lnTo>
                  <a:pt x="5990797" y="2914346"/>
                </a:lnTo>
                <a:lnTo>
                  <a:pt x="5987623" y="2911964"/>
                </a:lnTo>
                <a:lnTo>
                  <a:pt x="5987623" y="2910377"/>
                </a:lnTo>
                <a:lnTo>
                  <a:pt x="5988019" y="2908392"/>
                </a:lnTo>
                <a:lnTo>
                  <a:pt x="5989607" y="2905613"/>
                </a:lnTo>
                <a:lnTo>
                  <a:pt x="5992782" y="2900056"/>
                </a:lnTo>
                <a:lnTo>
                  <a:pt x="5993576" y="2897674"/>
                </a:lnTo>
                <a:lnTo>
                  <a:pt x="5993576" y="2896880"/>
                </a:lnTo>
                <a:lnTo>
                  <a:pt x="5993179" y="2895689"/>
                </a:lnTo>
                <a:lnTo>
                  <a:pt x="5992782" y="2894895"/>
                </a:lnTo>
                <a:lnTo>
                  <a:pt x="5991591" y="2893705"/>
                </a:lnTo>
                <a:lnTo>
                  <a:pt x="5990004" y="2892910"/>
                </a:lnTo>
                <a:lnTo>
                  <a:pt x="5987623" y="2891720"/>
                </a:lnTo>
                <a:lnTo>
                  <a:pt x="5986431" y="2892910"/>
                </a:lnTo>
                <a:lnTo>
                  <a:pt x="5985638" y="2894102"/>
                </a:lnTo>
                <a:lnTo>
                  <a:pt x="5984844" y="2895293"/>
                </a:lnTo>
                <a:lnTo>
                  <a:pt x="5984844" y="2897277"/>
                </a:lnTo>
                <a:lnTo>
                  <a:pt x="5984844" y="2901644"/>
                </a:lnTo>
                <a:lnTo>
                  <a:pt x="5984447" y="2905216"/>
                </a:lnTo>
                <a:lnTo>
                  <a:pt x="5982859" y="2905216"/>
                </a:lnTo>
                <a:lnTo>
                  <a:pt x="5981272" y="2904820"/>
                </a:lnTo>
                <a:lnTo>
                  <a:pt x="5978097" y="2903629"/>
                </a:lnTo>
                <a:lnTo>
                  <a:pt x="5976113" y="2902041"/>
                </a:lnTo>
                <a:lnTo>
                  <a:pt x="5974128" y="2900056"/>
                </a:lnTo>
                <a:lnTo>
                  <a:pt x="5972143" y="2898071"/>
                </a:lnTo>
                <a:lnTo>
                  <a:pt x="5969365" y="2896484"/>
                </a:lnTo>
                <a:lnTo>
                  <a:pt x="5966587" y="2895689"/>
                </a:lnTo>
                <a:lnTo>
                  <a:pt x="5964603" y="2895293"/>
                </a:lnTo>
                <a:lnTo>
                  <a:pt x="5962618" y="2895293"/>
                </a:lnTo>
                <a:lnTo>
                  <a:pt x="5960633" y="2895689"/>
                </a:lnTo>
                <a:lnTo>
                  <a:pt x="5959443" y="2896484"/>
                </a:lnTo>
                <a:lnTo>
                  <a:pt x="5958252" y="2897277"/>
                </a:lnTo>
                <a:lnTo>
                  <a:pt x="5957458" y="2898468"/>
                </a:lnTo>
                <a:lnTo>
                  <a:pt x="5957061" y="2900056"/>
                </a:lnTo>
                <a:lnTo>
                  <a:pt x="5956665" y="2901644"/>
                </a:lnTo>
                <a:lnTo>
                  <a:pt x="5956665" y="2904820"/>
                </a:lnTo>
                <a:lnTo>
                  <a:pt x="5957061" y="2908392"/>
                </a:lnTo>
                <a:lnTo>
                  <a:pt x="5957855" y="2912361"/>
                </a:lnTo>
                <a:lnTo>
                  <a:pt x="5959443" y="2918713"/>
                </a:lnTo>
                <a:lnTo>
                  <a:pt x="5958252" y="2920300"/>
                </a:lnTo>
                <a:lnTo>
                  <a:pt x="5957458" y="2921094"/>
                </a:lnTo>
                <a:lnTo>
                  <a:pt x="5955871" y="2921491"/>
                </a:lnTo>
                <a:lnTo>
                  <a:pt x="5954283" y="2921491"/>
                </a:lnTo>
                <a:lnTo>
                  <a:pt x="5951505" y="2920698"/>
                </a:lnTo>
                <a:lnTo>
                  <a:pt x="5948727" y="2919903"/>
                </a:lnTo>
                <a:lnTo>
                  <a:pt x="5946345" y="2919507"/>
                </a:lnTo>
                <a:lnTo>
                  <a:pt x="5945154" y="2919903"/>
                </a:lnTo>
                <a:lnTo>
                  <a:pt x="5944361" y="2920300"/>
                </a:lnTo>
                <a:lnTo>
                  <a:pt x="5943567" y="2921491"/>
                </a:lnTo>
                <a:lnTo>
                  <a:pt x="5943567" y="2923079"/>
                </a:lnTo>
                <a:lnTo>
                  <a:pt x="5943567" y="2925461"/>
                </a:lnTo>
                <a:lnTo>
                  <a:pt x="5943567" y="2929033"/>
                </a:lnTo>
                <a:lnTo>
                  <a:pt x="5938804" y="2924667"/>
                </a:lnTo>
                <a:lnTo>
                  <a:pt x="5934438" y="2921888"/>
                </a:lnTo>
                <a:lnTo>
                  <a:pt x="5932453" y="2921094"/>
                </a:lnTo>
                <a:lnTo>
                  <a:pt x="5930866" y="2920698"/>
                </a:lnTo>
                <a:lnTo>
                  <a:pt x="5926897" y="2920300"/>
                </a:lnTo>
                <a:lnTo>
                  <a:pt x="5922928" y="2921094"/>
                </a:lnTo>
                <a:lnTo>
                  <a:pt x="5918165" y="2922285"/>
                </a:lnTo>
                <a:lnTo>
                  <a:pt x="5913005" y="2923476"/>
                </a:lnTo>
                <a:lnTo>
                  <a:pt x="5906258" y="2925461"/>
                </a:lnTo>
                <a:lnTo>
                  <a:pt x="5903480" y="2922682"/>
                </a:lnTo>
                <a:lnTo>
                  <a:pt x="5900304" y="2919903"/>
                </a:lnTo>
                <a:lnTo>
                  <a:pt x="5895542" y="2913552"/>
                </a:lnTo>
                <a:lnTo>
                  <a:pt x="5892366" y="2910774"/>
                </a:lnTo>
                <a:lnTo>
                  <a:pt x="5889191" y="2907995"/>
                </a:lnTo>
                <a:lnTo>
                  <a:pt x="5885222" y="2906407"/>
                </a:lnTo>
                <a:lnTo>
                  <a:pt x="5883238" y="2905613"/>
                </a:lnTo>
                <a:lnTo>
                  <a:pt x="5881253" y="2905216"/>
                </a:lnTo>
                <a:lnTo>
                  <a:pt x="5879269" y="2905216"/>
                </a:lnTo>
                <a:lnTo>
                  <a:pt x="5877284" y="2905613"/>
                </a:lnTo>
                <a:lnTo>
                  <a:pt x="5874109" y="2906407"/>
                </a:lnTo>
                <a:lnTo>
                  <a:pt x="5872124" y="2907995"/>
                </a:lnTo>
                <a:lnTo>
                  <a:pt x="5870140" y="2910377"/>
                </a:lnTo>
                <a:lnTo>
                  <a:pt x="5867362" y="2911964"/>
                </a:lnTo>
                <a:lnTo>
                  <a:pt x="5865377" y="2913552"/>
                </a:lnTo>
                <a:lnTo>
                  <a:pt x="5862599" y="2914743"/>
                </a:lnTo>
                <a:lnTo>
                  <a:pt x="5861011" y="2915140"/>
                </a:lnTo>
                <a:lnTo>
                  <a:pt x="5859027" y="2915140"/>
                </a:lnTo>
                <a:lnTo>
                  <a:pt x="5857836" y="2913552"/>
                </a:lnTo>
                <a:lnTo>
                  <a:pt x="5857042" y="2911964"/>
                </a:lnTo>
                <a:lnTo>
                  <a:pt x="5855455" y="2907598"/>
                </a:lnTo>
                <a:lnTo>
                  <a:pt x="5854661" y="2902834"/>
                </a:lnTo>
                <a:lnTo>
                  <a:pt x="5853867" y="2897674"/>
                </a:lnTo>
                <a:lnTo>
                  <a:pt x="5852676" y="2887353"/>
                </a:lnTo>
                <a:lnTo>
                  <a:pt x="5851089" y="2882590"/>
                </a:lnTo>
                <a:lnTo>
                  <a:pt x="5849501" y="2878620"/>
                </a:lnTo>
                <a:lnTo>
                  <a:pt x="5844738" y="2880605"/>
                </a:lnTo>
                <a:lnTo>
                  <a:pt x="5839579" y="2882590"/>
                </a:lnTo>
                <a:lnTo>
                  <a:pt x="5829656" y="2887353"/>
                </a:lnTo>
                <a:lnTo>
                  <a:pt x="5824497" y="2889338"/>
                </a:lnTo>
                <a:lnTo>
                  <a:pt x="5818940" y="2890926"/>
                </a:lnTo>
                <a:lnTo>
                  <a:pt x="5812590" y="2891720"/>
                </a:lnTo>
                <a:lnTo>
                  <a:pt x="5805842" y="2891720"/>
                </a:lnTo>
                <a:lnTo>
                  <a:pt x="5806239" y="2904422"/>
                </a:lnTo>
                <a:lnTo>
                  <a:pt x="5806239" y="2918713"/>
                </a:lnTo>
                <a:lnTo>
                  <a:pt x="5806636" y="2925461"/>
                </a:lnTo>
                <a:lnTo>
                  <a:pt x="5807033" y="2932605"/>
                </a:lnTo>
                <a:lnTo>
                  <a:pt x="5807827" y="2939751"/>
                </a:lnTo>
                <a:lnTo>
                  <a:pt x="5809414" y="2946499"/>
                </a:lnTo>
                <a:lnTo>
                  <a:pt x="5811002" y="2952850"/>
                </a:lnTo>
                <a:lnTo>
                  <a:pt x="5813383" y="2958407"/>
                </a:lnTo>
                <a:lnTo>
                  <a:pt x="5814574" y="2961582"/>
                </a:lnTo>
                <a:lnTo>
                  <a:pt x="5816162" y="2963965"/>
                </a:lnTo>
                <a:lnTo>
                  <a:pt x="5818543" y="2965950"/>
                </a:lnTo>
                <a:lnTo>
                  <a:pt x="5820528" y="2967934"/>
                </a:lnTo>
                <a:lnTo>
                  <a:pt x="5822512" y="2970316"/>
                </a:lnTo>
                <a:lnTo>
                  <a:pt x="5824893" y="2971507"/>
                </a:lnTo>
                <a:lnTo>
                  <a:pt x="5828069" y="2973095"/>
                </a:lnTo>
                <a:lnTo>
                  <a:pt x="5831244" y="2973889"/>
                </a:lnTo>
                <a:lnTo>
                  <a:pt x="5834419" y="2974683"/>
                </a:lnTo>
                <a:lnTo>
                  <a:pt x="5838388" y="2975475"/>
                </a:lnTo>
                <a:lnTo>
                  <a:pt x="5841960" y="2975475"/>
                </a:lnTo>
                <a:lnTo>
                  <a:pt x="5846723" y="2975475"/>
                </a:lnTo>
                <a:lnTo>
                  <a:pt x="5846723" y="2981429"/>
                </a:lnTo>
                <a:lnTo>
                  <a:pt x="5845929" y="2986988"/>
                </a:lnTo>
                <a:lnTo>
                  <a:pt x="5845135" y="2992148"/>
                </a:lnTo>
                <a:lnTo>
                  <a:pt x="5843945" y="2996912"/>
                </a:lnTo>
                <a:lnTo>
                  <a:pt x="5840373" y="3005644"/>
                </a:lnTo>
                <a:lnTo>
                  <a:pt x="5837594" y="3013185"/>
                </a:lnTo>
                <a:lnTo>
                  <a:pt x="5836404" y="3016759"/>
                </a:lnTo>
                <a:lnTo>
                  <a:pt x="5836007" y="3020331"/>
                </a:lnTo>
                <a:lnTo>
                  <a:pt x="5836007" y="3023904"/>
                </a:lnTo>
                <a:lnTo>
                  <a:pt x="5836800" y="3027079"/>
                </a:lnTo>
                <a:lnTo>
                  <a:pt x="5838388" y="3031049"/>
                </a:lnTo>
                <a:lnTo>
                  <a:pt x="5840769" y="3034621"/>
                </a:lnTo>
                <a:lnTo>
                  <a:pt x="5844738" y="3038589"/>
                </a:lnTo>
                <a:lnTo>
                  <a:pt x="5849501" y="3042562"/>
                </a:lnTo>
                <a:lnTo>
                  <a:pt x="5851089" y="3040577"/>
                </a:lnTo>
                <a:lnTo>
                  <a:pt x="5852280" y="3038589"/>
                </a:lnTo>
                <a:lnTo>
                  <a:pt x="5852280" y="3036211"/>
                </a:lnTo>
                <a:lnTo>
                  <a:pt x="5851486" y="3034225"/>
                </a:lnTo>
                <a:lnTo>
                  <a:pt x="5850692" y="3032240"/>
                </a:lnTo>
                <a:lnTo>
                  <a:pt x="5849501" y="3029858"/>
                </a:lnTo>
                <a:lnTo>
                  <a:pt x="5847120" y="3025492"/>
                </a:lnTo>
                <a:lnTo>
                  <a:pt x="5844342" y="3021125"/>
                </a:lnTo>
                <a:lnTo>
                  <a:pt x="5842754" y="3018743"/>
                </a:lnTo>
                <a:lnTo>
                  <a:pt x="5841960" y="3016759"/>
                </a:lnTo>
                <a:lnTo>
                  <a:pt x="5841563" y="3014773"/>
                </a:lnTo>
                <a:lnTo>
                  <a:pt x="5841563" y="3012789"/>
                </a:lnTo>
                <a:lnTo>
                  <a:pt x="5841960" y="3010804"/>
                </a:lnTo>
                <a:lnTo>
                  <a:pt x="5843151" y="3008820"/>
                </a:lnTo>
                <a:lnTo>
                  <a:pt x="5846723" y="3009614"/>
                </a:lnTo>
                <a:lnTo>
                  <a:pt x="5849104" y="3010804"/>
                </a:lnTo>
                <a:lnTo>
                  <a:pt x="5854661" y="3013979"/>
                </a:lnTo>
                <a:lnTo>
                  <a:pt x="5859424" y="3016759"/>
                </a:lnTo>
                <a:lnTo>
                  <a:pt x="5862599" y="3017949"/>
                </a:lnTo>
                <a:lnTo>
                  <a:pt x="5865377" y="3018743"/>
                </a:lnTo>
                <a:lnTo>
                  <a:pt x="5865774" y="3025095"/>
                </a:lnTo>
                <a:lnTo>
                  <a:pt x="5866171" y="3031049"/>
                </a:lnTo>
                <a:lnTo>
                  <a:pt x="5866965" y="3035812"/>
                </a:lnTo>
                <a:lnTo>
                  <a:pt x="5868552" y="3040972"/>
                </a:lnTo>
                <a:lnTo>
                  <a:pt x="5869743" y="3042562"/>
                </a:lnTo>
                <a:lnTo>
                  <a:pt x="5870934" y="3044147"/>
                </a:lnTo>
                <a:lnTo>
                  <a:pt x="5872124" y="3045734"/>
                </a:lnTo>
                <a:lnTo>
                  <a:pt x="5873315" y="3046924"/>
                </a:lnTo>
                <a:lnTo>
                  <a:pt x="5874903" y="3047324"/>
                </a:lnTo>
                <a:lnTo>
                  <a:pt x="5876887" y="3047324"/>
                </a:lnTo>
                <a:lnTo>
                  <a:pt x="5878872" y="3046924"/>
                </a:lnTo>
                <a:lnTo>
                  <a:pt x="5881253" y="3046131"/>
                </a:lnTo>
                <a:lnTo>
                  <a:pt x="5882047" y="3049308"/>
                </a:lnTo>
                <a:lnTo>
                  <a:pt x="5881650" y="3051690"/>
                </a:lnTo>
                <a:lnTo>
                  <a:pt x="5880856" y="3053277"/>
                </a:lnTo>
                <a:lnTo>
                  <a:pt x="5880062" y="3054468"/>
                </a:lnTo>
                <a:lnTo>
                  <a:pt x="5876490" y="3056453"/>
                </a:lnTo>
                <a:lnTo>
                  <a:pt x="5875300" y="3057643"/>
                </a:lnTo>
                <a:lnTo>
                  <a:pt x="5874903" y="3059232"/>
                </a:lnTo>
                <a:lnTo>
                  <a:pt x="5875697" y="3060422"/>
                </a:lnTo>
                <a:lnTo>
                  <a:pt x="5876887" y="3061217"/>
                </a:lnTo>
                <a:lnTo>
                  <a:pt x="5878475" y="3061613"/>
                </a:lnTo>
                <a:lnTo>
                  <a:pt x="5879666" y="3062010"/>
                </a:lnTo>
                <a:lnTo>
                  <a:pt x="5882047" y="3061613"/>
                </a:lnTo>
                <a:lnTo>
                  <a:pt x="5884428" y="3061217"/>
                </a:lnTo>
                <a:lnTo>
                  <a:pt x="5887207" y="3061217"/>
                </a:lnTo>
                <a:lnTo>
                  <a:pt x="5889191" y="3061217"/>
                </a:lnTo>
                <a:lnTo>
                  <a:pt x="5890382" y="3062010"/>
                </a:lnTo>
                <a:lnTo>
                  <a:pt x="5891573" y="3063201"/>
                </a:lnTo>
                <a:lnTo>
                  <a:pt x="5892366" y="3064392"/>
                </a:lnTo>
                <a:lnTo>
                  <a:pt x="5893557" y="3065980"/>
                </a:lnTo>
                <a:lnTo>
                  <a:pt x="5890382" y="3069553"/>
                </a:lnTo>
                <a:lnTo>
                  <a:pt x="5888794" y="3073918"/>
                </a:lnTo>
                <a:lnTo>
                  <a:pt x="5887604" y="3077491"/>
                </a:lnTo>
                <a:lnTo>
                  <a:pt x="5887604" y="3081461"/>
                </a:lnTo>
                <a:lnTo>
                  <a:pt x="5888000" y="3084636"/>
                </a:lnTo>
                <a:lnTo>
                  <a:pt x="5889191" y="3088606"/>
                </a:lnTo>
                <a:lnTo>
                  <a:pt x="5890779" y="3092179"/>
                </a:lnTo>
                <a:lnTo>
                  <a:pt x="5892366" y="3095751"/>
                </a:lnTo>
                <a:lnTo>
                  <a:pt x="5897526" y="3103294"/>
                </a:lnTo>
                <a:lnTo>
                  <a:pt x="5902289" y="3111232"/>
                </a:lnTo>
                <a:lnTo>
                  <a:pt x="5904670" y="3115598"/>
                </a:lnTo>
                <a:lnTo>
                  <a:pt x="5906655" y="3119965"/>
                </a:lnTo>
                <a:lnTo>
                  <a:pt x="5908242" y="3124728"/>
                </a:lnTo>
                <a:lnTo>
                  <a:pt x="5909036" y="3129095"/>
                </a:lnTo>
                <a:lnTo>
                  <a:pt x="5909830" y="3137033"/>
                </a:lnTo>
                <a:lnTo>
                  <a:pt x="5909830" y="3145766"/>
                </a:lnTo>
                <a:lnTo>
                  <a:pt x="5909433" y="3154896"/>
                </a:lnTo>
                <a:lnTo>
                  <a:pt x="5909036" y="3165216"/>
                </a:lnTo>
                <a:lnTo>
                  <a:pt x="5907449" y="3183872"/>
                </a:lnTo>
                <a:lnTo>
                  <a:pt x="5906655" y="3192605"/>
                </a:lnTo>
                <a:lnTo>
                  <a:pt x="5906258" y="3199751"/>
                </a:lnTo>
                <a:lnTo>
                  <a:pt x="5905861" y="3199353"/>
                </a:lnTo>
                <a:lnTo>
                  <a:pt x="5905464" y="3199353"/>
                </a:lnTo>
                <a:lnTo>
                  <a:pt x="5903480" y="3200544"/>
                </a:lnTo>
                <a:lnTo>
                  <a:pt x="5899907" y="3202927"/>
                </a:lnTo>
                <a:lnTo>
                  <a:pt x="5899114" y="3206499"/>
                </a:lnTo>
                <a:lnTo>
                  <a:pt x="5898717" y="3210072"/>
                </a:lnTo>
                <a:lnTo>
                  <a:pt x="5898717" y="3213248"/>
                </a:lnTo>
                <a:lnTo>
                  <a:pt x="5899511" y="3216423"/>
                </a:lnTo>
                <a:lnTo>
                  <a:pt x="5900701" y="3219201"/>
                </a:lnTo>
                <a:lnTo>
                  <a:pt x="5902686" y="3221583"/>
                </a:lnTo>
                <a:lnTo>
                  <a:pt x="5905861" y="3223964"/>
                </a:lnTo>
                <a:lnTo>
                  <a:pt x="5909036" y="3226346"/>
                </a:lnTo>
                <a:lnTo>
                  <a:pt x="5906655" y="3227536"/>
                </a:lnTo>
                <a:lnTo>
                  <a:pt x="5904273" y="3228728"/>
                </a:lnTo>
                <a:lnTo>
                  <a:pt x="5902289" y="3230315"/>
                </a:lnTo>
                <a:lnTo>
                  <a:pt x="5901098" y="3232300"/>
                </a:lnTo>
                <a:lnTo>
                  <a:pt x="5900304" y="3235077"/>
                </a:lnTo>
                <a:lnTo>
                  <a:pt x="5900304" y="3237459"/>
                </a:lnTo>
                <a:lnTo>
                  <a:pt x="5900304" y="3239841"/>
                </a:lnTo>
                <a:lnTo>
                  <a:pt x="5900701" y="3243018"/>
                </a:lnTo>
                <a:lnTo>
                  <a:pt x="5901495" y="3245399"/>
                </a:lnTo>
                <a:lnTo>
                  <a:pt x="5902686" y="3248178"/>
                </a:lnTo>
                <a:lnTo>
                  <a:pt x="5904273" y="3250957"/>
                </a:lnTo>
                <a:lnTo>
                  <a:pt x="5905464" y="3253339"/>
                </a:lnTo>
                <a:lnTo>
                  <a:pt x="5907052" y="3255323"/>
                </a:lnTo>
                <a:lnTo>
                  <a:pt x="5908639" y="3257309"/>
                </a:lnTo>
                <a:lnTo>
                  <a:pt x="5910624" y="3258896"/>
                </a:lnTo>
                <a:lnTo>
                  <a:pt x="5912608" y="3260087"/>
                </a:lnTo>
                <a:lnTo>
                  <a:pt x="5909433" y="3262468"/>
                </a:lnTo>
                <a:lnTo>
                  <a:pt x="5907052" y="3265644"/>
                </a:lnTo>
                <a:lnTo>
                  <a:pt x="5905067" y="3269613"/>
                </a:lnTo>
                <a:lnTo>
                  <a:pt x="5903480" y="3273185"/>
                </a:lnTo>
                <a:lnTo>
                  <a:pt x="5900304" y="3281918"/>
                </a:lnTo>
                <a:lnTo>
                  <a:pt x="5897526" y="3290651"/>
                </a:lnTo>
                <a:lnTo>
                  <a:pt x="5894351" y="3299383"/>
                </a:lnTo>
                <a:lnTo>
                  <a:pt x="5892763" y="3303353"/>
                </a:lnTo>
                <a:lnTo>
                  <a:pt x="5890779" y="3306925"/>
                </a:lnTo>
                <a:lnTo>
                  <a:pt x="5888397" y="3310498"/>
                </a:lnTo>
                <a:lnTo>
                  <a:pt x="5885222" y="3313276"/>
                </a:lnTo>
                <a:lnTo>
                  <a:pt x="5882047" y="3315261"/>
                </a:lnTo>
                <a:lnTo>
                  <a:pt x="5878078" y="3316452"/>
                </a:lnTo>
                <a:lnTo>
                  <a:pt x="5878078" y="3321611"/>
                </a:lnTo>
                <a:lnTo>
                  <a:pt x="5877284" y="3325581"/>
                </a:lnTo>
                <a:lnTo>
                  <a:pt x="5876093" y="3329550"/>
                </a:lnTo>
                <a:lnTo>
                  <a:pt x="5874903" y="3332726"/>
                </a:lnTo>
                <a:lnTo>
                  <a:pt x="5873712" y="3336297"/>
                </a:lnTo>
                <a:lnTo>
                  <a:pt x="5871728" y="3339078"/>
                </a:lnTo>
                <a:lnTo>
                  <a:pt x="5869743" y="3341459"/>
                </a:lnTo>
                <a:lnTo>
                  <a:pt x="5867362" y="3344237"/>
                </a:lnTo>
                <a:lnTo>
                  <a:pt x="5862599" y="3348207"/>
                </a:lnTo>
                <a:lnTo>
                  <a:pt x="5857042" y="3352573"/>
                </a:lnTo>
                <a:lnTo>
                  <a:pt x="5851486" y="3356146"/>
                </a:lnTo>
                <a:lnTo>
                  <a:pt x="5846723" y="3360116"/>
                </a:lnTo>
                <a:lnTo>
                  <a:pt x="5846723" y="3347016"/>
                </a:lnTo>
                <a:lnTo>
                  <a:pt x="5843151" y="3349002"/>
                </a:lnTo>
                <a:lnTo>
                  <a:pt x="5840769" y="3350192"/>
                </a:lnTo>
                <a:lnTo>
                  <a:pt x="5838785" y="3350589"/>
                </a:lnTo>
                <a:lnTo>
                  <a:pt x="5836404" y="3350986"/>
                </a:lnTo>
                <a:lnTo>
                  <a:pt x="5830847" y="3350589"/>
                </a:lnTo>
                <a:lnTo>
                  <a:pt x="5821321" y="3350192"/>
                </a:lnTo>
                <a:lnTo>
                  <a:pt x="5821321" y="3348207"/>
                </a:lnTo>
                <a:lnTo>
                  <a:pt x="5821718" y="3347016"/>
                </a:lnTo>
                <a:lnTo>
                  <a:pt x="5822512" y="3345824"/>
                </a:lnTo>
                <a:lnTo>
                  <a:pt x="5823306" y="3344633"/>
                </a:lnTo>
                <a:lnTo>
                  <a:pt x="5825290" y="3342649"/>
                </a:lnTo>
                <a:lnTo>
                  <a:pt x="5828069" y="3341855"/>
                </a:lnTo>
                <a:lnTo>
                  <a:pt x="5830847" y="3341459"/>
                </a:lnTo>
                <a:lnTo>
                  <a:pt x="5833228" y="3341459"/>
                </a:lnTo>
                <a:lnTo>
                  <a:pt x="5835610" y="3342253"/>
                </a:lnTo>
                <a:lnTo>
                  <a:pt x="5837197" y="3343840"/>
                </a:lnTo>
                <a:lnTo>
                  <a:pt x="5836007" y="3341459"/>
                </a:lnTo>
                <a:lnTo>
                  <a:pt x="5834419" y="3339871"/>
                </a:lnTo>
                <a:lnTo>
                  <a:pt x="5833228" y="3338680"/>
                </a:lnTo>
                <a:lnTo>
                  <a:pt x="5831641" y="3337490"/>
                </a:lnTo>
                <a:lnTo>
                  <a:pt x="5828466" y="3335901"/>
                </a:lnTo>
                <a:lnTo>
                  <a:pt x="5824100" y="3334710"/>
                </a:lnTo>
                <a:lnTo>
                  <a:pt x="5820131" y="3334314"/>
                </a:lnTo>
                <a:lnTo>
                  <a:pt x="5815368" y="3334314"/>
                </a:lnTo>
                <a:lnTo>
                  <a:pt x="5810605" y="3334710"/>
                </a:lnTo>
                <a:lnTo>
                  <a:pt x="5805445" y="3335901"/>
                </a:lnTo>
                <a:lnTo>
                  <a:pt x="5795126" y="3337490"/>
                </a:lnTo>
                <a:lnTo>
                  <a:pt x="5784410" y="3338680"/>
                </a:lnTo>
                <a:lnTo>
                  <a:pt x="5779250" y="3339078"/>
                </a:lnTo>
                <a:lnTo>
                  <a:pt x="5774090" y="3338680"/>
                </a:lnTo>
                <a:lnTo>
                  <a:pt x="5769328" y="3338283"/>
                </a:lnTo>
                <a:lnTo>
                  <a:pt x="5764962" y="3337092"/>
                </a:lnTo>
                <a:lnTo>
                  <a:pt x="5765755" y="3334314"/>
                </a:lnTo>
                <a:lnTo>
                  <a:pt x="5767343" y="3332329"/>
                </a:lnTo>
                <a:lnTo>
                  <a:pt x="5768931" y="3331138"/>
                </a:lnTo>
                <a:lnTo>
                  <a:pt x="5770915" y="3329948"/>
                </a:lnTo>
                <a:lnTo>
                  <a:pt x="5772900" y="3328758"/>
                </a:lnTo>
                <a:lnTo>
                  <a:pt x="5775678" y="3327963"/>
                </a:lnTo>
                <a:lnTo>
                  <a:pt x="5780441" y="3326772"/>
                </a:lnTo>
                <a:lnTo>
                  <a:pt x="5780044" y="3318833"/>
                </a:lnTo>
                <a:lnTo>
                  <a:pt x="5779250" y="3312085"/>
                </a:lnTo>
                <a:lnTo>
                  <a:pt x="5778059" y="3306925"/>
                </a:lnTo>
                <a:lnTo>
                  <a:pt x="5776472" y="3302956"/>
                </a:lnTo>
                <a:lnTo>
                  <a:pt x="5773693" y="3299383"/>
                </a:lnTo>
                <a:lnTo>
                  <a:pt x="5770518" y="3296604"/>
                </a:lnTo>
                <a:lnTo>
                  <a:pt x="5766946" y="3293429"/>
                </a:lnTo>
                <a:lnTo>
                  <a:pt x="5761786" y="3289857"/>
                </a:lnTo>
                <a:lnTo>
                  <a:pt x="5759802" y="3289857"/>
                </a:lnTo>
                <a:lnTo>
                  <a:pt x="5757421" y="3289857"/>
                </a:lnTo>
                <a:lnTo>
                  <a:pt x="5755833" y="3290651"/>
                </a:lnTo>
                <a:lnTo>
                  <a:pt x="5754245" y="3291047"/>
                </a:lnTo>
                <a:lnTo>
                  <a:pt x="5753055" y="3292238"/>
                </a:lnTo>
                <a:lnTo>
                  <a:pt x="5752261" y="3293429"/>
                </a:lnTo>
                <a:lnTo>
                  <a:pt x="5750673" y="3296208"/>
                </a:lnTo>
                <a:lnTo>
                  <a:pt x="5747101" y="3302162"/>
                </a:lnTo>
                <a:lnTo>
                  <a:pt x="5745514" y="3304543"/>
                </a:lnTo>
                <a:lnTo>
                  <a:pt x="5744323" y="3305735"/>
                </a:lnTo>
                <a:lnTo>
                  <a:pt x="5743132" y="3306528"/>
                </a:lnTo>
                <a:lnTo>
                  <a:pt x="5738369" y="3302162"/>
                </a:lnTo>
                <a:lnTo>
                  <a:pt x="5736385" y="3299781"/>
                </a:lnTo>
                <a:lnTo>
                  <a:pt x="5734004" y="3298192"/>
                </a:lnTo>
                <a:lnTo>
                  <a:pt x="5730828" y="3296604"/>
                </a:lnTo>
                <a:lnTo>
                  <a:pt x="5727256" y="3295811"/>
                </a:lnTo>
                <a:lnTo>
                  <a:pt x="5722890" y="3295811"/>
                </a:lnTo>
                <a:lnTo>
                  <a:pt x="5718128" y="3296604"/>
                </a:lnTo>
                <a:lnTo>
                  <a:pt x="5718128" y="3291047"/>
                </a:lnTo>
                <a:lnTo>
                  <a:pt x="5718524" y="3286681"/>
                </a:lnTo>
                <a:lnTo>
                  <a:pt x="5720112" y="3282315"/>
                </a:lnTo>
                <a:lnTo>
                  <a:pt x="5721700" y="3279140"/>
                </a:lnTo>
                <a:lnTo>
                  <a:pt x="5724478" y="3276361"/>
                </a:lnTo>
                <a:lnTo>
                  <a:pt x="5727256" y="3273582"/>
                </a:lnTo>
                <a:lnTo>
                  <a:pt x="5730035" y="3271598"/>
                </a:lnTo>
                <a:lnTo>
                  <a:pt x="5733607" y="3270010"/>
                </a:lnTo>
                <a:lnTo>
                  <a:pt x="5735194" y="3261674"/>
                </a:lnTo>
                <a:lnTo>
                  <a:pt x="5736782" y="3253339"/>
                </a:lnTo>
                <a:lnTo>
                  <a:pt x="5740354" y="3237857"/>
                </a:lnTo>
                <a:lnTo>
                  <a:pt x="5744323" y="3223171"/>
                </a:lnTo>
                <a:lnTo>
                  <a:pt x="5745911" y="3216423"/>
                </a:lnTo>
                <a:lnTo>
                  <a:pt x="5747498" y="3209279"/>
                </a:lnTo>
                <a:lnTo>
                  <a:pt x="5748292" y="3202529"/>
                </a:lnTo>
                <a:lnTo>
                  <a:pt x="5748689" y="3195384"/>
                </a:lnTo>
                <a:lnTo>
                  <a:pt x="5748689" y="3188239"/>
                </a:lnTo>
                <a:lnTo>
                  <a:pt x="5748292" y="3181889"/>
                </a:lnTo>
                <a:lnTo>
                  <a:pt x="5746704" y="3174743"/>
                </a:lnTo>
                <a:lnTo>
                  <a:pt x="5744323" y="3167597"/>
                </a:lnTo>
                <a:lnTo>
                  <a:pt x="5741148" y="3160056"/>
                </a:lnTo>
                <a:lnTo>
                  <a:pt x="5736782" y="3152911"/>
                </a:lnTo>
                <a:lnTo>
                  <a:pt x="5734004" y="3153705"/>
                </a:lnTo>
                <a:lnTo>
                  <a:pt x="5731225" y="3154499"/>
                </a:lnTo>
                <a:lnTo>
                  <a:pt x="5729241" y="3156483"/>
                </a:lnTo>
                <a:lnTo>
                  <a:pt x="5727256" y="3157674"/>
                </a:lnTo>
                <a:lnTo>
                  <a:pt x="5723287" y="3160850"/>
                </a:lnTo>
                <a:lnTo>
                  <a:pt x="5720509" y="3165216"/>
                </a:lnTo>
                <a:lnTo>
                  <a:pt x="5717731" y="3169583"/>
                </a:lnTo>
                <a:lnTo>
                  <a:pt x="5714555" y="3175140"/>
                </a:lnTo>
                <a:lnTo>
                  <a:pt x="5708602" y="3186254"/>
                </a:lnTo>
                <a:lnTo>
                  <a:pt x="5703442" y="3194590"/>
                </a:lnTo>
                <a:lnTo>
                  <a:pt x="5699076" y="3202529"/>
                </a:lnTo>
                <a:lnTo>
                  <a:pt x="5694711" y="3211660"/>
                </a:lnTo>
                <a:lnTo>
                  <a:pt x="5689948" y="3222774"/>
                </a:lnTo>
                <a:lnTo>
                  <a:pt x="5687963" y="3227536"/>
                </a:lnTo>
                <a:lnTo>
                  <a:pt x="5686773" y="3233889"/>
                </a:lnTo>
                <a:lnTo>
                  <a:pt x="5684788" y="3239445"/>
                </a:lnTo>
                <a:lnTo>
                  <a:pt x="5683994" y="3241827"/>
                </a:lnTo>
                <a:lnTo>
                  <a:pt x="5683597" y="3243414"/>
                </a:lnTo>
                <a:lnTo>
                  <a:pt x="5679231" y="3246987"/>
                </a:lnTo>
                <a:lnTo>
                  <a:pt x="5674469" y="3250163"/>
                </a:lnTo>
                <a:lnTo>
                  <a:pt x="5669309" y="3252942"/>
                </a:lnTo>
                <a:lnTo>
                  <a:pt x="5663355" y="3254926"/>
                </a:lnTo>
                <a:lnTo>
                  <a:pt x="5657799" y="3256911"/>
                </a:lnTo>
                <a:lnTo>
                  <a:pt x="5651448" y="3258896"/>
                </a:lnTo>
                <a:lnTo>
                  <a:pt x="5639145" y="3261674"/>
                </a:lnTo>
                <a:lnTo>
                  <a:pt x="5627238" y="3264850"/>
                </a:lnTo>
                <a:lnTo>
                  <a:pt x="5622078" y="3267232"/>
                </a:lnTo>
                <a:lnTo>
                  <a:pt x="5616918" y="3269216"/>
                </a:lnTo>
                <a:lnTo>
                  <a:pt x="5612949" y="3271995"/>
                </a:lnTo>
                <a:lnTo>
                  <a:pt x="5609377" y="3274773"/>
                </a:lnTo>
                <a:lnTo>
                  <a:pt x="5607790" y="3277155"/>
                </a:lnTo>
                <a:lnTo>
                  <a:pt x="5606599" y="3278743"/>
                </a:lnTo>
                <a:lnTo>
                  <a:pt x="5605805" y="3280727"/>
                </a:lnTo>
                <a:lnTo>
                  <a:pt x="5605011" y="3283109"/>
                </a:lnTo>
                <a:lnTo>
                  <a:pt x="5605011" y="3284697"/>
                </a:lnTo>
                <a:lnTo>
                  <a:pt x="5605011" y="3286285"/>
                </a:lnTo>
                <a:lnTo>
                  <a:pt x="5605805" y="3290651"/>
                </a:lnTo>
                <a:lnTo>
                  <a:pt x="5607393" y="3296604"/>
                </a:lnTo>
                <a:lnTo>
                  <a:pt x="5609377" y="3302956"/>
                </a:lnTo>
                <a:lnTo>
                  <a:pt x="5611362" y="3308910"/>
                </a:lnTo>
                <a:lnTo>
                  <a:pt x="5613743" y="3314069"/>
                </a:lnTo>
                <a:lnTo>
                  <a:pt x="5615728" y="3318436"/>
                </a:lnTo>
                <a:lnTo>
                  <a:pt x="5616521" y="3319627"/>
                </a:lnTo>
                <a:lnTo>
                  <a:pt x="5617315" y="3320023"/>
                </a:lnTo>
                <a:lnTo>
                  <a:pt x="5616918" y="3319627"/>
                </a:lnTo>
                <a:lnTo>
                  <a:pt x="5617315" y="3318833"/>
                </a:lnTo>
                <a:lnTo>
                  <a:pt x="5618506" y="3318436"/>
                </a:lnTo>
                <a:lnTo>
                  <a:pt x="5620093" y="3317643"/>
                </a:lnTo>
                <a:lnTo>
                  <a:pt x="5625650" y="3316452"/>
                </a:lnTo>
                <a:lnTo>
                  <a:pt x="5632000" y="3315261"/>
                </a:lnTo>
                <a:lnTo>
                  <a:pt x="5637954" y="3314069"/>
                </a:lnTo>
                <a:lnTo>
                  <a:pt x="5643114" y="3312878"/>
                </a:lnTo>
                <a:lnTo>
                  <a:pt x="5644701" y="3312085"/>
                </a:lnTo>
                <a:lnTo>
                  <a:pt x="5645892" y="3311687"/>
                </a:lnTo>
                <a:lnTo>
                  <a:pt x="5646289" y="3310894"/>
                </a:lnTo>
                <a:lnTo>
                  <a:pt x="5645495" y="3310100"/>
                </a:lnTo>
                <a:lnTo>
                  <a:pt x="5648670" y="3311687"/>
                </a:lnTo>
                <a:lnTo>
                  <a:pt x="5651448" y="3312878"/>
                </a:lnTo>
                <a:lnTo>
                  <a:pt x="5657799" y="3314864"/>
                </a:lnTo>
                <a:lnTo>
                  <a:pt x="5663355" y="3316054"/>
                </a:lnTo>
                <a:lnTo>
                  <a:pt x="5669706" y="3316848"/>
                </a:lnTo>
                <a:lnTo>
                  <a:pt x="5675262" y="3316848"/>
                </a:lnTo>
                <a:lnTo>
                  <a:pt x="5680025" y="3316848"/>
                </a:lnTo>
                <a:lnTo>
                  <a:pt x="5686376" y="3316452"/>
                </a:lnTo>
                <a:lnTo>
                  <a:pt x="5686376" y="3322405"/>
                </a:lnTo>
                <a:lnTo>
                  <a:pt x="5686773" y="3326772"/>
                </a:lnTo>
                <a:lnTo>
                  <a:pt x="5687169" y="3329948"/>
                </a:lnTo>
                <a:lnTo>
                  <a:pt x="5687566" y="3332726"/>
                </a:lnTo>
                <a:lnTo>
                  <a:pt x="5687169" y="3335504"/>
                </a:lnTo>
                <a:lnTo>
                  <a:pt x="5685979" y="3338283"/>
                </a:lnTo>
                <a:lnTo>
                  <a:pt x="5683994" y="3341855"/>
                </a:lnTo>
                <a:lnTo>
                  <a:pt x="5680025" y="3347016"/>
                </a:lnTo>
                <a:lnTo>
                  <a:pt x="5680422" y="3348207"/>
                </a:lnTo>
                <a:lnTo>
                  <a:pt x="5681613" y="3348603"/>
                </a:lnTo>
                <a:lnTo>
                  <a:pt x="5682407" y="3348603"/>
                </a:lnTo>
                <a:lnTo>
                  <a:pt x="5683597" y="3348207"/>
                </a:lnTo>
                <a:lnTo>
                  <a:pt x="5685979" y="3347016"/>
                </a:lnTo>
                <a:lnTo>
                  <a:pt x="5687566" y="3346619"/>
                </a:lnTo>
                <a:lnTo>
                  <a:pt x="5689948" y="3347016"/>
                </a:lnTo>
                <a:lnTo>
                  <a:pt x="5687963" y="3351382"/>
                </a:lnTo>
                <a:lnTo>
                  <a:pt x="5686376" y="3355749"/>
                </a:lnTo>
                <a:lnTo>
                  <a:pt x="5682804" y="3363688"/>
                </a:lnTo>
                <a:lnTo>
                  <a:pt x="5678835" y="3370833"/>
                </a:lnTo>
                <a:lnTo>
                  <a:pt x="5675659" y="3377183"/>
                </a:lnTo>
                <a:lnTo>
                  <a:pt x="5674072" y="3380756"/>
                </a:lnTo>
                <a:lnTo>
                  <a:pt x="5672881" y="3383931"/>
                </a:lnTo>
                <a:lnTo>
                  <a:pt x="5671690" y="3387503"/>
                </a:lnTo>
                <a:lnTo>
                  <a:pt x="5670897" y="3391075"/>
                </a:lnTo>
                <a:lnTo>
                  <a:pt x="5670897" y="3395044"/>
                </a:lnTo>
                <a:lnTo>
                  <a:pt x="5671293" y="3398618"/>
                </a:lnTo>
                <a:lnTo>
                  <a:pt x="5672087" y="3402586"/>
                </a:lnTo>
                <a:lnTo>
                  <a:pt x="5674072" y="3406953"/>
                </a:lnTo>
                <a:lnTo>
                  <a:pt x="5675262" y="3409334"/>
                </a:lnTo>
                <a:lnTo>
                  <a:pt x="5676453" y="3411319"/>
                </a:lnTo>
                <a:lnTo>
                  <a:pt x="5680025" y="3416479"/>
                </a:lnTo>
                <a:lnTo>
                  <a:pt x="5685185" y="3421638"/>
                </a:lnTo>
                <a:lnTo>
                  <a:pt x="5691138" y="3426006"/>
                </a:lnTo>
                <a:lnTo>
                  <a:pt x="5694314" y="3427990"/>
                </a:lnTo>
                <a:lnTo>
                  <a:pt x="5697489" y="3429974"/>
                </a:lnTo>
                <a:lnTo>
                  <a:pt x="5701061" y="3431562"/>
                </a:lnTo>
                <a:lnTo>
                  <a:pt x="5704236" y="3432753"/>
                </a:lnTo>
                <a:lnTo>
                  <a:pt x="5707808" y="3433547"/>
                </a:lnTo>
                <a:lnTo>
                  <a:pt x="5710983" y="3433944"/>
                </a:lnTo>
                <a:lnTo>
                  <a:pt x="5714555" y="3434341"/>
                </a:lnTo>
                <a:lnTo>
                  <a:pt x="5718128" y="3433547"/>
                </a:lnTo>
                <a:lnTo>
                  <a:pt x="5719318" y="3433150"/>
                </a:lnTo>
                <a:lnTo>
                  <a:pt x="5720509" y="3432356"/>
                </a:lnTo>
                <a:lnTo>
                  <a:pt x="5722097" y="3430371"/>
                </a:lnTo>
                <a:lnTo>
                  <a:pt x="5724478" y="3427990"/>
                </a:lnTo>
                <a:lnTo>
                  <a:pt x="5726066" y="3427195"/>
                </a:lnTo>
                <a:lnTo>
                  <a:pt x="5727256" y="3426799"/>
                </a:lnTo>
                <a:lnTo>
                  <a:pt x="5729241" y="3427195"/>
                </a:lnTo>
                <a:lnTo>
                  <a:pt x="5730828" y="3427990"/>
                </a:lnTo>
                <a:lnTo>
                  <a:pt x="5735194" y="3430371"/>
                </a:lnTo>
                <a:lnTo>
                  <a:pt x="5739163" y="3432753"/>
                </a:lnTo>
                <a:lnTo>
                  <a:pt x="5741148" y="3433547"/>
                </a:lnTo>
                <a:lnTo>
                  <a:pt x="5743132" y="3433547"/>
                </a:lnTo>
                <a:lnTo>
                  <a:pt x="5744323" y="3433547"/>
                </a:lnTo>
                <a:lnTo>
                  <a:pt x="5745117" y="3432356"/>
                </a:lnTo>
                <a:lnTo>
                  <a:pt x="5746307" y="3429974"/>
                </a:lnTo>
                <a:lnTo>
                  <a:pt x="5747498" y="3428386"/>
                </a:lnTo>
                <a:lnTo>
                  <a:pt x="5748292" y="3427594"/>
                </a:lnTo>
                <a:lnTo>
                  <a:pt x="5750276" y="3426799"/>
                </a:lnTo>
                <a:lnTo>
                  <a:pt x="5752261" y="3426799"/>
                </a:lnTo>
                <a:lnTo>
                  <a:pt x="5752261" y="3430371"/>
                </a:lnTo>
                <a:lnTo>
                  <a:pt x="5752261" y="3433547"/>
                </a:lnTo>
                <a:lnTo>
                  <a:pt x="5754245" y="3433944"/>
                </a:lnTo>
                <a:lnTo>
                  <a:pt x="5756627" y="3433547"/>
                </a:lnTo>
                <a:lnTo>
                  <a:pt x="5762183" y="3433150"/>
                </a:lnTo>
                <a:lnTo>
                  <a:pt x="5768534" y="3432753"/>
                </a:lnTo>
                <a:lnTo>
                  <a:pt x="5771312" y="3433150"/>
                </a:lnTo>
                <a:lnTo>
                  <a:pt x="5774090" y="3433547"/>
                </a:lnTo>
                <a:lnTo>
                  <a:pt x="5778059" y="3434737"/>
                </a:lnTo>
                <a:lnTo>
                  <a:pt x="5781631" y="3435134"/>
                </a:lnTo>
                <a:lnTo>
                  <a:pt x="5789173" y="3436325"/>
                </a:lnTo>
                <a:lnTo>
                  <a:pt x="5796317" y="3437913"/>
                </a:lnTo>
                <a:lnTo>
                  <a:pt x="5799492" y="3439104"/>
                </a:lnTo>
                <a:lnTo>
                  <a:pt x="5802667" y="3440295"/>
                </a:lnTo>
                <a:lnTo>
                  <a:pt x="5804652" y="3437913"/>
                </a:lnTo>
                <a:lnTo>
                  <a:pt x="5806636" y="3434737"/>
                </a:lnTo>
                <a:lnTo>
                  <a:pt x="5809811" y="3427990"/>
                </a:lnTo>
                <a:lnTo>
                  <a:pt x="5814971" y="3413700"/>
                </a:lnTo>
                <a:lnTo>
                  <a:pt x="5825687" y="3412906"/>
                </a:lnTo>
                <a:lnTo>
                  <a:pt x="5837594" y="3412113"/>
                </a:lnTo>
                <a:lnTo>
                  <a:pt x="5849104" y="3410525"/>
                </a:lnTo>
                <a:lnTo>
                  <a:pt x="5861408" y="3409732"/>
                </a:lnTo>
                <a:lnTo>
                  <a:pt x="5873315" y="3409334"/>
                </a:lnTo>
                <a:lnTo>
                  <a:pt x="5884825" y="3409732"/>
                </a:lnTo>
                <a:lnTo>
                  <a:pt x="5890382" y="3410128"/>
                </a:lnTo>
                <a:lnTo>
                  <a:pt x="5895938" y="3410922"/>
                </a:lnTo>
                <a:lnTo>
                  <a:pt x="5901098" y="3412509"/>
                </a:lnTo>
                <a:lnTo>
                  <a:pt x="5906258" y="3413700"/>
                </a:lnTo>
                <a:lnTo>
                  <a:pt x="5911021" y="3416082"/>
                </a:lnTo>
                <a:lnTo>
                  <a:pt x="5917768" y="3419258"/>
                </a:lnTo>
                <a:lnTo>
                  <a:pt x="5921340" y="3420845"/>
                </a:lnTo>
                <a:lnTo>
                  <a:pt x="5924912" y="3421638"/>
                </a:lnTo>
                <a:lnTo>
                  <a:pt x="5928087" y="3421638"/>
                </a:lnTo>
                <a:lnTo>
                  <a:pt x="5930072" y="3421241"/>
                </a:lnTo>
                <a:lnTo>
                  <a:pt x="5931262" y="3420050"/>
                </a:lnTo>
                <a:lnTo>
                  <a:pt x="5932453" y="3419258"/>
                </a:lnTo>
                <a:lnTo>
                  <a:pt x="5933247" y="3417670"/>
                </a:lnTo>
                <a:lnTo>
                  <a:pt x="5935231" y="3414891"/>
                </a:lnTo>
                <a:lnTo>
                  <a:pt x="5936025" y="3414493"/>
                </a:lnTo>
                <a:lnTo>
                  <a:pt x="5936423" y="3414493"/>
                </a:lnTo>
                <a:lnTo>
                  <a:pt x="5936819" y="3414891"/>
                </a:lnTo>
                <a:lnTo>
                  <a:pt x="5937613" y="3416479"/>
                </a:lnTo>
                <a:lnTo>
                  <a:pt x="5937613" y="3420050"/>
                </a:lnTo>
                <a:lnTo>
                  <a:pt x="5939597" y="3419258"/>
                </a:lnTo>
                <a:lnTo>
                  <a:pt x="5940789" y="3418067"/>
                </a:lnTo>
                <a:lnTo>
                  <a:pt x="5941582" y="3416875"/>
                </a:lnTo>
                <a:lnTo>
                  <a:pt x="5941582" y="3415684"/>
                </a:lnTo>
                <a:lnTo>
                  <a:pt x="5940789" y="3414097"/>
                </a:lnTo>
                <a:lnTo>
                  <a:pt x="5939995" y="3412509"/>
                </a:lnTo>
                <a:lnTo>
                  <a:pt x="5938010" y="3409334"/>
                </a:lnTo>
                <a:lnTo>
                  <a:pt x="5935629" y="3406953"/>
                </a:lnTo>
                <a:lnTo>
                  <a:pt x="5935231" y="3405762"/>
                </a:lnTo>
                <a:lnTo>
                  <a:pt x="5934835" y="3404968"/>
                </a:lnTo>
                <a:lnTo>
                  <a:pt x="5935231" y="3404175"/>
                </a:lnTo>
                <a:lnTo>
                  <a:pt x="5936025" y="3403777"/>
                </a:lnTo>
                <a:lnTo>
                  <a:pt x="5938010" y="3403777"/>
                </a:lnTo>
                <a:lnTo>
                  <a:pt x="5940789" y="3403777"/>
                </a:lnTo>
                <a:lnTo>
                  <a:pt x="5941185" y="3406555"/>
                </a:lnTo>
                <a:lnTo>
                  <a:pt x="5941979" y="3409334"/>
                </a:lnTo>
                <a:lnTo>
                  <a:pt x="5943169" y="3411319"/>
                </a:lnTo>
                <a:lnTo>
                  <a:pt x="5944757" y="3414097"/>
                </a:lnTo>
                <a:lnTo>
                  <a:pt x="5947139" y="3415684"/>
                </a:lnTo>
                <a:lnTo>
                  <a:pt x="5949520" y="3417670"/>
                </a:lnTo>
                <a:lnTo>
                  <a:pt x="5952299" y="3418861"/>
                </a:lnTo>
                <a:lnTo>
                  <a:pt x="5955473" y="3420845"/>
                </a:lnTo>
                <a:lnTo>
                  <a:pt x="5961824" y="3422829"/>
                </a:lnTo>
                <a:lnTo>
                  <a:pt x="5969762" y="3424417"/>
                </a:lnTo>
                <a:lnTo>
                  <a:pt x="5978493" y="3425608"/>
                </a:lnTo>
                <a:lnTo>
                  <a:pt x="5987225" y="3426402"/>
                </a:lnTo>
                <a:lnTo>
                  <a:pt x="6007071" y="3427195"/>
                </a:lnTo>
                <a:lnTo>
                  <a:pt x="6026121" y="3427594"/>
                </a:lnTo>
                <a:lnTo>
                  <a:pt x="6044379" y="3428386"/>
                </a:lnTo>
                <a:lnTo>
                  <a:pt x="6052714" y="3429577"/>
                </a:lnTo>
                <a:lnTo>
                  <a:pt x="6059858" y="3430371"/>
                </a:lnTo>
                <a:lnTo>
                  <a:pt x="6061049" y="3429974"/>
                </a:lnTo>
                <a:lnTo>
                  <a:pt x="6061843" y="3429577"/>
                </a:lnTo>
                <a:lnTo>
                  <a:pt x="6062637" y="3427990"/>
                </a:lnTo>
                <a:lnTo>
                  <a:pt x="6063033" y="3426799"/>
                </a:lnTo>
                <a:lnTo>
                  <a:pt x="6063430" y="3424020"/>
                </a:lnTo>
                <a:lnTo>
                  <a:pt x="6063430" y="3420845"/>
                </a:lnTo>
                <a:lnTo>
                  <a:pt x="6063430" y="3417272"/>
                </a:lnTo>
                <a:lnTo>
                  <a:pt x="6063430" y="3414493"/>
                </a:lnTo>
                <a:lnTo>
                  <a:pt x="6063827" y="3412906"/>
                </a:lnTo>
                <a:lnTo>
                  <a:pt x="6064224" y="3412113"/>
                </a:lnTo>
                <a:lnTo>
                  <a:pt x="6065018" y="3410922"/>
                </a:lnTo>
                <a:lnTo>
                  <a:pt x="6066209" y="3410128"/>
                </a:lnTo>
                <a:lnTo>
                  <a:pt x="6078909" y="3410128"/>
                </a:lnTo>
                <a:lnTo>
                  <a:pt x="6080100" y="3412509"/>
                </a:lnTo>
                <a:lnTo>
                  <a:pt x="6080893" y="3414097"/>
                </a:lnTo>
                <a:lnTo>
                  <a:pt x="6081291" y="3416479"/>
                </a:lnTo>
                <a:lnTo>
                  <a:pt x="6081687" y="3418463"/>
                </a:lnTo>
                <a:lnTo>
                  <a:pt x="6081291" y="3421241"/>
                </a:lnTo>
                <a:lnTo>
                  <a:pt x="6080893" y="3423227"/>
                </a:lnTo>
                <a:lnTo>
                  <a:pt x="6080100" y="3425211"/>
                </a:lnTo>
                <a:lnTo>
                  <a:pt x="6078909" y="3426799"/>
                </a:lnTo>
                <a:lnTo>
                  <a:pt x="6087641" y="3429577"/>
                </a:lnTo>
                <a:lnTo>
                  <a:pt x="6097167" y="3431165"/>
                </a:lnTo>
                <a:lnTo>
                  <a:pt x="6106692" y="3432356"/>
                </a:lnTo>
                <a:lnTo>
                  <a:pt x="6116218" y="3433547"/>
                </a:lnTo>
                <a:lnTo>
                  <a:pt x="6126537" y="3434341"/>
                </a:lnTo>
                <a:lnTo>
                  <a:pt x="6136459" y="3434737"/>
                </a:lnTo>
                <a:lnTo>
                  <a:pt x="6156701" y="3435531"/>
                </a:lnTo>
                <a:lnTo>
                  <a:pt x="6177341" y="3435531"/>
                </a:lnTo>
                <a:lnTo>
                  <a:pt x="6197979" y="3434737"/>
                </a:lnTo>
                <a:lnTo>
                  <a:pt x="6238859" y="3433547"/>
                </a:lnTo>
                <a:lnTo>
                  <a:pt x="6237669" y="3432753"/>
                </a:lnTo>
                <a:lnTo>
                  <a:pt x="6236081" y="3431959"/>
                </a:lnTo>
                <a:lnTo>
                  <a:pt x="6233303" y="3430768"/>
                </a:lnTo>
                <a:lnTo>
                  <a:pt x="6226556" y="3428386"/>
                </a:lnTo>
                <a:lnTo>
                  <a:pt x="6223777" y="3426799"/>
                </a:lnTo>
                <a:lnTo>
                  <a:pt x="6222587" y="3426006"/>
                </a:lnTo>
                <a:lnTo>
                  <a:pt x="6221396" y="3424815"/>
                </a:lnTo>
                <a:lnTo>
                  <a:pt x="6220603" y="3423227"/>
                </a:lnTo>
                <a:lnTo>
                  <a:pt x="6220205" y="3421638"/>
                </a:lnTo>
                <a:lnTo>
                  <a:pt x="6219809" y="3419258"/>
                </a:lnTo>
                <a:lnTo>
                  <a:pt x="6220205" y="3416875"/>
                </a:lnTo>
                <a:lnTo>
                  <a:pt x="6222587" y="3416082"/>
                </a:lnTo>
                <a:lnTo>
                  <a:pt x="6224571" y="3414891"/>
                </a:lnTo>
                <a:lnTo>
                  <a:pt x="6228937" y="3412113"/>
                </a:lnTo>
                <a:lnTo>
                  <a:pt x="6232509" y="3408143"/>
                </a:lnTo>
                <a:lnTo>
                  <a:pt x="6235287" y="3404571"/>
                </a:lnTo>
                <a:lnTo>
                  <a:pt x="6238066" y="3399809"/>
                </a:lnTo>
                <a:lnTo>
                  <a:pt x="6240051" y="3395441"/>
                </a:lnTo>
                <a:lnTo>
                  <a:pt x="6243623" y="3385519"/>
                </a:lnTo>
                <a:lnTo>
                  <a:pt x="6247591" y="3376787"/>
                </a:lnTo>
                <a:lnTo>
                  <a:pt x="6249576" y="3372817"/>
                </a:lnTo>
                <a:lnTo>
                  <a:pt x="6251957" y="3369642"/>
                </a:lnTo>
                <a:lnTo>
                  <a:pt x="6255133" y="3366466"/>
                </a:lnTo>
                <a:lnTo>
                  <a:pt x="6256720" y="3365672"/>
                </a:lnTo>
                <a:lnTo>
                  <a:pt x="6258307" y="3364878"/>
                </a:lnTo>
                <a:lnTo>
                  <a:pt x="6260292" y="3364084"/>
                </a:lnTo>
                <a:lnTo>
                  <a:pt x="6262673" y="3363688"/>
                </a:lnTo>
                <a:lnTo>
                  <a:pt x="6264658" y="3363688"/>
                </a:lnTo>
                <a:lnTo>
                  <a:pt x="6267039" y="3363688"/>
                </a:lnTo>
                <a:lnTo>
                  <a:pt x="6269818" y="3364084"/>
                </a:lnTo>
                <a:lnTo>
                  <a:pt x="6272596" y="3365275"/>
                </a:lnTo>
                <a:lnTo>
                  <a:pt x="6274581" y="3366863"/>
                </a:lnTo>
                <a:lnTo>
                  <a:pt x="6276168" y="3368847"/>
                </a:lnTo>
                <a:lnTo>
                  <a:pt x="6277756" y="3371626"/>
                </a:lnTo>
                <a:lnTo>
                  <a:pt x="6279741" y="3374008"/>
                </a:lnTo>
                <a:lnTo>
                  <a:pt x="6282121" y="3379961"/>
                </a:lnTo>
                <a:lnTo>
                  <a:pt x="6284900" y="3385519"/>
                </a:lnTo>
                <a:lnTo>
                  <a:pt x="6286885" y="3388694"/>
                </a:lnTo>
                <a:lnTo>
                  <a:pt x="6289266" y="3391075"/>
                </a:lnTo>
                <a:lnTo>
                  <a:pt x="6291251" y="3393060"/>
                </a:lnTo>
                <a:lnTo>
                  <a:pt x="6294029" y="3395044"/>
                </a:lnTo>
                <a:lnTo>
                  <a:pt x="6297601" y="3396235"/>
                </a:lnTo>
                <a:lnTo>
                  <a:pt x="6301569" y="3397030"/>
                </a:lnTo>
                <a:lnTo>
                  <a:pt x="6301569" y="3416875"/>
                </a:lnTo>
                <a:lnTo>
                  <a:pt x="6303951" y="3418067"/>
                </a:lnTo>
                <a:lnTo>
                  <a:pt x="6307127" y="3419258"/>
                </a:lnTo>
                <a:lnTo>
                  <a:pt x="6309905" y="3419654"/>
                </a:lnTo>
                <a:lnTo>
                  <a:pt x="6313080" y="3420050"/>
                </a:lnTo>
                <a:lnTo>
                  <a:pt x="6320224" y="3420845"/>
                </a:lnTo>
                <a:lnTo>
                  <a:pt x="6327765" y="3420845"/>
                </a:lnTo>
                <a:lnTo>
                  <a:pt x="6335306" y="3420845"/>
                </a:lnTo>
                <a:lnTo>
                  <a:pt x="6342847" y="3421241"/>
                </a:lnTo>
                <a:lnTo>
                  <a:pt x="6346023" y="3421241"/>
                </a:lnTo>
                <a:lnTo>
                  <a:pt x="6349197" y="3422036"/>
                </a:lnTo>
                <a:lnTo>
                  <a:pt x="6352373" y="3422829"/>
                </a:lnTo>
                <a:lnTo>
                  <a:pt x="6354754" y="3423624"/>
                </a:lnTo>
                <a:lnTo>
                  <a:pt x="6354357" y="3425211"/>
                </a:lnTo>
                <a:lnTo>
                  <a:pt x="6353167" y="3426006"/>
                </a:lnTo>
                <a:lnTo>
                  <a:pt x="6351579" y="3426402"/>
                </a:lnTo>
                <a:lnTo>
                  <a:pt x="6349991" y="3426799"/>
                </a:lnTo>
                <a:lnTo>
                  <a:pt x="6357135" y="3426799"/>
                </a:lnTo>
                <a:lnTo>
                  <a:pt x="6373011" y="3426402"/>
                </a:lnTo>
                <a:lnTo>
                  <a:pt x="6409129" y="3424417"/>
                </a:lnTo>
                <a:lnTo>
                  <a:pt x="6428181" y="3423624"/>
                </a:lnTo>
                <a:lnTo>
                  <a:pt x="6448025" y="3422829"/>
                </a:lnTo>
                <a:lnTo>
                  <a:pt x="6469061" y="3422829"/>
                </a:lnTo>
                <a:lnTo>
                  <a:pt x="6489700" y="3423624"/>
                </a:lnTo>
                <a:lnTo>
                  <a:pt x="6488509" y="3426006"/>
                </a:lnTo>
                <a:lnTo>
                  <a:pt x="6486525" y="3428386"/>
                </a:lnTo>
                <a:lnTo>
                  <a:pt x="6483747" y="3430768"/>
                </a:lnTo>
                <a:lnTo>
                  <a:pt x="6480571" y="3432753"/>
                </a:lnTo>
                <a:lnTo>
                  <a:pt x="6477396" y="3434341"/>
                </a:lnTo>
                <a:lnTo>
                  <a:pt x="6473030" y="3435531"/>
                </a:lnTo>
                <a:lnTo>
                  <a:pt x="6464695" y="3438310"/>
                </a:lnTo>
                <a:lnTo>
                  <a:pt x="6455567" y="3440295"/>
                </a:lnTo>
                <a:lnTo>
                  <a:pt x="6446438" y="3441486"/>
                </a:lnTo>
                <a:lnTo>
                  <a:pt x="6430165" y="3443470"/>
                </a:lnTo>
                <a:lnTo>
                  <a:pt x="6412701" y="3446249"/>
                </a:lnTo>
                <a:lnTo>
                  <a:pt x="6394444" y="3448631"/>
                </a:lnTo>
                <a:lnTo>
                  <a:pt x="6355945" y="3452203"/>
                </a:lnTo>
                <a:lnTo>
                  <a:pt x="6316652" y="3455379"/>
                </a:lnTo>
                <a:lnTo>
                  <a:pt x="6275771" y="3457761"/>
                </a:lnTo>
                <a:lnTo>
                  <a:pt x="6192423" y="3462127"/>
                </a:lnTo>
                <a:lnTo>
                  <a:pt x="6150748" y="3464906"/>
                </a:lnTo>
                <a:lnTo>
                  <a:pt x="6110265" y="3467287"/>
                </a:lnTo>
                <a:lnTo>
                  <a:pt x="6080100" y="3469272"/>
                </a:lnTo>
                <a:lnTo>
                  <a:pt x="6051523" y="3471654"/>
                </a:lnTo>
                <a:lnTo>
                  <a:pt x="6037235" y="3473241"/>
                </a:lnTo>
                <a:lnTo>
                  <a:pt x="6023741" y="3475226"/>
                </a:lnTo>
                <a:lnTo>
                  <a:pt x="6010245" y="3477608"/>
                </a:lnTo>
                <a:lnTo>
                  <a:pt x="5997545" y="3480784"/>
                </a:lnTo>
                <a:lnTo>
                  <a:pt x="5997942" y="3486738"/>
                </a:lnTo>
                <a:lnTo>
                  <a:pt x="5999133" y="3492295"/>
                </a:lnTo>
                <a:lnTo>
                  <a:pt x="6000720" y="3496661"/>
                </a:lnTo>
                <a:lnTo>
                  <a:pt x="6002705" y="3501028"/>
                </a:lnTo>
                <a:lnTo>
                  <a:pt x="6007071" y="3507776"/>
                </a:lnTo>
                <a:lnTo>
                  <a:pt x="6008658" y="3510952"/>
                </a:lnTo>
                <a:lnTo>
                  <a:pt x="6009849" y="3513730"/>
                </a:lnTo>
                <a:lnTo>
                  <a:pt x="6009849" y="3515715"/>
                </a:lnTo>
                <a:lnTo>
                  <a:pt x="6009452" y="3516509"/>
                </a:lnTo>
                <a:lnTo>
                  <a:pt x="6008261" y="3518097"/>
                </a:lnTo>
                <a:lnTo>
                  <a:pt x="6007467" y="3519288"/>
                </a:lnTo>
                <a:lnTo>
                  <a:pt x="6007467" y="3520875"/>
                </a:lnTo>
                <a:lnTo>
                  <a:pt x="6008261" y="3523654"/>
                </a:lnTo>
                <a:lnTo>
                  <a:pt x="6009849" y="3527226"/>
                </a:lnTo>
                <a:lnTo>
                  <a:pt x="6011039" y="3531990"/>
                </a:lnTo>
                <a:lnTo>
                  <a:pt x="6012230" y="3537150"/>
                </a:lnTo>
                <a:lnTo>
                  <a:pt x="6012627" y="3539135"/>
                </a:lnTo>
                <a:lnTo>
                  <a:pt x="6012627" y="3539929"/>
                </a:lnTo>
                <a:lnTo>
                  <a:pt x="6012230" y="3539929"/>
                </a:lnTo>
                <a:lnTo>
                  <a:pt x="6011437" y="3537944"/>
                </a:lnTo>
                <a:lnTo>
                  <a:pt x="6009849" y="3533975"/>
                </a:lnTo>
                <a:lnTo>
                  <a:pt x="6010643" y="3537150"/>
                </a:lnTo>
                <a:lnTo>
                  <a:pt x="6011039" y="3541914"/>
                </a:lnTo>
                <a:lnTo>
                  <a:pt x="6011039" y="3546280"/>
                </a:lnTo>
                <a:lnTo>
                  <a:pt x="6010643" y="3551837"/>
                </a:lnTo>
                <a:lnTo>
                  <a:pt x="6009849" y="3556998"/>
                </a:lnTo>
                <a:lnTo>
                  <a:pt x="6008261" y="3562158"/>
                </a:lnTo>
                <a:lnTo>
                  <a:pt x="6006277" y="3566921"/>
                </a:lnTo>
                <a:lnTo>
                  <a:pt x="6003499" y="3570891"/>
                </a:lnTo>
                <a:lnTo>
                  <a:pt x="6006277" y="3570891"/>
                </a:lnTo>
                <a:lnTo>
                  <a:pt x="6008261" y="3570891"/>
                </a:lnTo>
                <a:lnTo>
                  <a:pt x="6009849" y="3570494"/>
                </a:lnTo>
                <a:lnTo>
                  <a:pt x="6011039" y="3570494"/>
                </a:lnTo>
                <a:lnTo>
                  <a:pt x="6011437" y="3570891"/>
                </a:lnTo>
                <a:lnTo>
                  <a:pt x="6011437" y="3571288"/>
                </a:lnTo>
                <a:lnTo>
                  <a:pt x="6011437" y="3574066"/>
                </a:lnTo>
                <a:lnTo>
                  <a:pt x="6011039" y="3578036"/>
                </a:lnTo>
                <a:lnTo>
                  <a:pt x="6009849" y="3584387"/>
                </a:lnTo>
                <a:lnTo>
                  <a:pt x="6011039" y="3585181"/>
                </a:lnTo>
                <a:lnTo>
                  <a:pt x="6013024" y="3585975"/>
                </a:lnTo>
                <a:lnTo>
                  <a:pt x="6017787" y="3587166"/>
                </a:lnTo>
                <a:lnTo>
                  <a:pt x="6022549" y="3587960"/>
                </a:lnTo>
                <a:lnTo>
                  <a:pt x="6028106" y="3588357"/>
                </a:lnTo>
                <a:lnTo>
                  <a:pt x="6033663" y="3588357"/>
                </a:lnTo>
                <a:lnTo>
                  <a:pt x="6038029" y="3588357"/>
                </a:lnTo>
                <a:lnTo>
                  <a:pt x="6041997" y="3587960"/>
                </a:lnTo>
                <a:lnTo>
                  <a:pt x="6044379" y="3587563"/>
                </a:lnTo>
                <a:lnTo>
                  <a:pt x="6044379" y="3583990"/>
                </a:lnTo>
                <a:lnTo>
                  <a:pt x="6043982" y="3580815"/>
                </a:lnTo>
                <a:lnTo>
                  <a:pt x="6043189" y="3578433"/>
                </a:lnTo>
                <a:lnTo>
                  <a:pt x="6042395" y="3576448"/>
                </a:lnTo>
                <a:lnTo>
                  <a:pt x="6041601" y="3574066"/>
                </a:lnTo>
                <a:lnTo>
                  <a:pt x="6040807" y="3571288"/>
                </a:lnTo>
                <a:lnTo>
                  <a:pt x="6040807" y="3568112"/>
                </a:lnTo>
                <a:lnTo>
                  <a:pt x="6041204" y="3564143"/>
                </a:lnTo>
                <a:lnTo>
                  <a:pt x="6045569" y="3560967"/>
                </a:lnTo>
                <a:lnTo>
                  <a:pt x="6049935" y="3558188"/>
                </a:lnTo>
                <a:lnTo>
                  <a:pt x="6057873" y="3551837"/>
                </a:lnTo>
                <a:lnTo>
                  <a:pt x="6065018" y="3545089"/>
                </a:lnTo>
                <a:lnTo>
                  <a:pt x="6072559" y="3539135"/>
                </a:lnTo>
                <a:lnTo>
                  <a:pt x="6076925" y="3536753"/>
                </a:lnTo>
                <a:lnTo>
                  <a:pt x="6080893" y="3534372"/>
                </a:lnTo>
                <a:lnTo>
                  <a:pt x="6085259" y="3532387"/>
                </a:lnTo>
                <a:lnTo>
                  <a:pt x="6090023" y="3530402"/>
                </a:lnTo>
                <a:lnTo>
                  <a:pt x="6095182" y="3528814"/>
                </a:lnTo>
                <a:lnTo>
                  <a:pt x="6100739" y="3528020"/>
                </a:lnTo>
                <a:lnTo>
                  <a:pt x="6106692" y="3527226"/>
                </a:lnTo>
                <a:lnTo>
                  <a:pt x="6113439" y="3527226"/>
                </a:lnTo>
                <a:lnTo>
                  <a:pt x="6111852" y="3527623"/>
                </a:lnTo>
                <a:lnTo>
                  <a:pt x="6111455" y="3528814"/>
                </a:lnTo>
                <a:lnTo>
                  <a:pt x="6111058" y="3530005"/>
                </a:lnTo>
                <a:lnTo>
                  <a:pt x="6111455" y="3531990"/>
                </a:lnTo>
                <a:lnTo>
                  <a:pt x="6112249" y="3533578"/>
                </a:lnTo>
                <a:lnTo>
                  <a:pt x="6113043" y="3535165"/>
                </a:lnTo>
                <a:lnTo>
                  <a:pt x="6114630" y="3536753"/>
                </a:lnTo>
                <a:lnTo>
                  <a:pt x="6116218" y="3537547"/>
                </a:lnTo>
                <a:lnTo>
                  <a:pt x="6119790" y="3537944"/>
                </a:lnTo>
                <a:lnTo>
                  <a:pt x="6123362" y="3538341"/>
                </a:lnTo>
                <a:lnTo>
                  <a:pt x="6131300" y="3538341"/>
                </a:lnTo>
                <a:lnTo>
                  <a:pt x="6139635" y="3537944"/>
                </a:lnTo>
                <a:lnTo>
                  <a:pt x="6148367" y="3537150"/>
                </a:lnTo>
                <a:lnTo>
                  <a:pt x="6157099" y="3536753"/>
                </a:lnTo>
                <a:lnTo>
                  <a:pt x="6165830" y="3537150"/>
                </a:lnTo>
                <a:lnTo>
                  <a:pt x="6170196" y="3537547"/>
                </a:lnTo>
                <a:lnTo>
                  <a:pt x="6174165" y="3537944"/>
                </a:lnTo>
                <a:lnTo>
                  <a:pt x="6178531" y="3539135"/>
                </a:lnTo>
                <a:lnTo>
                  <a:pt x="6182103" y="3540723"/>
                </a:lnTo>
                <a:lnTo>
                  <a:pt x="6190438" y="3545089"/>
                </a:lnTo>
                <a:lnTo>
                  <a:pt x="6201154" y="3551043"/>
                </a:lnTo>
                <a:lnTo>
                  <a:pt x="6203535" y="3553028"/>
                </a:lnTo>
                <a:lnTo>
                  <a:pt x="6208695" y="3557792"/>
                </a:lnTo>
                <a:lnTo>
                  <a:pt x="6212267" y="3559776"/>
                </a:lnTo>
                <a:lnTo>
                  <a:pt x="6215443" y="3561761"/>
                </a:lnTo>
                <a:lnTo>
                  <a:pt x="6219015" y="3563349"/>
                </a:lnTo>
                <a:lnTo>
                  <a:pt x="6222983" y="3564143"/>
                </a:lnTo>
                <a:lnTo>
                  <a:pt x="6220205" y="3567318"/>
                </a:lnTo>
                <a:lnTo>
                  <a:pt x="6215839" y="3570097"/>
                </a:lnTo>
                <a:lnTo>
                  <a:pt x="6211473" y="3572479"/>
                </a:lnTo>
                <a:lnTo>
                  <a:pt x="6205917" y="3575257"/>
                </a:lnTo>
                <a:lnTo>
                  <a:pt x="6200361" y="3576845"/>
                </a:lnTo>
                <a:lnTo>
                  <a:pt x="6194407" y="3578433"/>
                </a:lnTo>
                <a:lnTo>
                  <a:pt x="6188453" y="3580021"/>
                </a:lnTo>
                <a:lnTo>
                  <a:pt x="6182103" y="3580815"/>
                </a:lnTo>
                <a:lnTo>
                  <a:pt x="6172181" y="3581608"/>
                </a:lnTo>
                <a:lnTo>
                  <a:pt x="6162258" y="3581608"/>
                </a:lnTo>
                <a:lnTo>
                  <a:pt x="6151939" y="3581211"/>
                </a:lnTo>
                <a:lnTo>
                  <a:pt x="6141619" y="3580418"/>
                </a:lnTo>
                <a:lnTo>
                  <a:pt x="6131697" y="3578830"/>
                </a:lnTo>
                <a:lnTo>
                  <a:pt x="6122568" y="3576845"/>
                </a:lnTo>
                <a:lnTo>
                  <a:pt x="6114233" y="3574066"/>
                </a:lnTo>
                <a:lnTo>
                  <a:pt x="6106692" y="3570891"/>
                </a:lnTo>
                <a:lnTo>
                  <a:pt x="6106692" y="3568112"/>
                </a:lnTo>
                <a:lnTo>
                  <a:pt x="6107089" y="3566127"/>
                </a:lnTo>
                <a:lnTo>
                  <a:pt x="6107883" y="3564540"/>
                </a:lnTo>
                <a:lnTo>
                  <a:pt x="6109867" y="3563746"/>
                </a:lnTo>
                <a:lnTo>
                  <a:pt x="6113439" y="3562555"/>
                </a:lnTo>
                <a:lnTo>
                  <a:pt x="6115027" y="3561761"/>
                </a:lnTo>
                <a:lnTo>
                  <a:pt x="6116218" y="3560967"/>
                </a:lnTo>
                <a:lnTo>
                  <a:pt x="6116218" y="3558585"/>
                </a:lnTo>
                <a:lnTo>
                  <a:pt x="6115424" y="3556998"/>
                </a:lnTo>
                <a:lnTo>
                  <a:pt x="6113837" y="3555807"/>
                </a:lnTo>
                <a:lnTo>
                  <a:pt x="6112249" y="3555013"/>
                </a:lnTo>
                <a:lnTo>
                  <a:pt x="6110661" y="3554616"/>
                </a:lnTo>
                <a:lnTo>
                  <a:pt x="6109073" y="3553822"/>
                </a:lnTo>
                <a:lnTo>
                  <a:pt x="6107486" y="3552631"/>
                </a:lnTo>
                <a:lnTo>
                  <a:pt x="6107089" y="3551837"/>
                </a:lnTo>
                <a:lnTo>
                  <a:pt x="6106692" y="3551043"/>
                </a:lnTo>
                <a:lnTo>
                  <a:pt x="6105899" y="3551837"/>
                </a:lnTo>
                <a:lnTo>
                  <a:pt x="6105105" y="3552631"/>
                </a:lnTo>
                <a:lnTo>
                  <a:pt x="6103914" y="3555013"/>
                </a:lnTo>
                <a:lnTo>
                  <a:pt x="6102327" y="3560570"/>
                </a:lnTo>
                <a:lnTo>
                  <a:pt x="6100739" y="3562952"/>
                </a:lnTo>
                <a:lnTo>
                  <a:pt x="6099548" y="3563746"/>
                </a:lnTo>
                <a:lnTo>
                  <a:pt x="6098357" y="3564143"/>
                </a:lnTo>
                <a:lnTo>
                  <a:pt x="6097167" y="3564540"/>
                </a:lnTo>
                <a:lnTo>
                  <a:pt x="6095579" y="3565334"/>
                </a:lnTo>
                <a:lnTo>
                  <a:pt x="6093595" y="3564540"/>
                </a:lnTo>
                <a:lnTo>
                  <a:pt x="6091610" y="3564143"/>
                </a:lnTo>
                <a:lnTo>
                  <a:pt x="6092801" y="3569303"/>
                </a:lnTo>
                <a:lnTo>
                  <a:pt x="6093197" y="3574066"/>
                </a:lnTo>
                <a:lnTo>
                  <a:pt x="6093197" y="3577639"/>
                </a:lnTo>
                <a:lnTo>
                  <a:pt x="6092404" y="3581211"/>
                </a:lnTo>
                <a:lnTo>
                  <a:pt x="6091610" y="3584387"/>
                </a:lnTo>
                <a:lnTo>
                  <a:pt x="6089625" y="3587166"/>
                </a:lnTo>
                <a:lnTo>
                  <a:pt x="6088038" y="3589547"/>
                </a:lnTo>
                <a:lnTo>
                  <a:pt x="6085657" y="3591929"/>
                </a:lnTo>
                <a:lnTo>
                  <a:pt x="6083275" y="3593914"/>
                </a:lnTo>
                <a:lnTo>
                  <a:pt x="6080497" y="3595899"/>
                </a:lnTo>
                <a:lnTo>
                  <a:pt x="6074941" y="3599868"/>
                </a:lnTo>
                <a:lnTo>
                  <a:pt x="6068987" y="3603441"/>
                </a:lnTo>
                <a:lnTo>
                  <a:pt x="6063033" y="3607410"/>
                </a:lnTo>
                <a:lnTo>
                  <a:pt x="6074941" y="3614158"/>
                </a:lnTo>
                <a:lnTo>
                  <a:pt x="6086451" y="3620906"/>
                </a:lnTo>
                <a:lnTo>
                  <a:pt x="6109867" y="3635196"/>
                </a:lnTo>
                <a:lnTo>
                  <a:pt x="6132887" y="3648693"/>
                </a:lnTo>
                <a:lnTo>
                  <a:pt x="6156305" y="3662586"/>
                </a:lnTo>
                <a:lnTo>
                  <a:pt x="6167815" y="3668937"/>
                </a:lnTo>
                <a:lnTo>
                  <a:pt x="6180119" y="3674891"/>
                </a:lnTo>
                <a:lnTo>
                  <a:pt x="6192025" y="3680846"/>
                </a:lnTo>
                <a:lnTo>
                  <a:pt x="6204727" y="3686403"/>
                </a:lnTo>
                <a:lnTo>
                  <a:pt x="6217427" y="3690769"/>
                </a:lnTo>
                <a:lnTo>
                  <a:pt x="6230525" y="3695136"/>
                </a:lnTo>
                <a:lnTo>
                  <a:pt x="6243623" y="3698311"/>
                </a:lnTo>
                <a:lnTo>
                  <a:pt x="6257514" y="3701090"/>
                </a:lnTo>
                <a:lnTo>
                  <a:pt x="6254339" y="3705059"/>
                </a:lnTo>
                <a:lnTo>
                  <a:pt x="6250369" y="3707838"/>
                </a:lnTo>
                <a:lnTo>
                  <a:pt x="6246797" y="3710220"/>
                </a:lnTo>
                <a:lnTo>
                  <a:pt x="6242829" y="3711014"/>
                </a:lnTo>
                <a:lnTo>
                  <a:pt x="6238859" y="3711014"/>
                </a:lnTo>
                <a:lnTo>
                  <a:pt x="6234097" y="3710617"/>
                </a:lnTo>
                <a:lnTo>
                  <a:pt x="6230128" y="3709029"/>
                </a:lnTo>
                <a:lnTo>
                  <a:pt x="6224968" y="3707838"/>
                </a:lnTo>
                <a:lnTo>
                  <a:pt x="6214649" y="3703869"/>
                </a:lnTo>
                <a:lnTo>
                  <a:pt x="6203535" y="3698708"/>
                </a:lnTo>
                <a:lnTo>
                  <a:pt x="6197185" y="3696723"/>
                </a:lnTo>
                <a:lnTo>
                  <a:pt x="6190438" y="3694739"/>
                </a:lnTo>
                <a:lnTo>
                  <a:pt x="6183294" y="3692357"/>
                </a:lnTo>
                <a:lnTo>
                  <a:pt x="6175753" y="3691166"/>
                </a:lnTo>
                <a:lnTo>
                  <a:pt x="6167815" y="3689578"/>
                </a:lnTo>
                <a:lnTo>
                  <a:pt x="6160671" y="3687594"/>
                </a:lnTo>
                <a:lnTo>
                  <a:pt x="6145191" y="3682433"/>
                </a:lnTo>
                <a:lnTo>
                  <a:pt x="6130506" y="3678067"/>
                </a:lnTo>
                <a:lnTo>
                  <a:pt x="6123362" y="3675685"/>
                </a:lnTo>
                <a:lnTo>
                  <a:pt x="6116218" y="3674494"/>
                </a:lnTo>
                <a:lnTo>
                  <a:pt x="6106692" y="3672907"/>
                </a:lnTo>
                <a:lnTo>
                  <a:pt x="6097563" y="3670922"/>
                </a:lnTo>
                <a:lnTo>
                  <a:pt x="6088435" y="3668540"/>
                </a:lnTo>
                <a:lnTo>
                  <a:pt x="6079703" y="3665761"/>
                </a:lnTo>
                <a:lnTo>
                  <a:pt x="6063033" y="3660601"/>
                </a:lnTo>
                <a:lnTo>
                  <a:pt x="6047157" y="3654647"/>
                </a:lnTo>
                <a:lnTo>
                  <a:pt x="6044776" y="3657426"/>
                </a:lnTo>
                <a:lnTo>
                  <a:pt x="6042791" y="3660601"/>
                </a:lnTo>
                <a:lnTo>
                  <a:pt x="6041204" y="3663380"/>
                </a:lnTo>
                <a:lnTo>
                  <a:pt x="6039616" y="3666555"/>
                </a:lnTo>
                <a:lnTo>
                  <a:pt x="6038823" y="3669731"/>
                </a:lnTo>
                <a:lnTo>
                  <a:pt x="6038029" y="3672510"/>
                </a:lnTo>
                <a:lnTo>
                  <a:pt x="6037235" y="3678861"/>
                </a:lnTo>
                <a:lnTo>
                  <a:pt x="6037235" y="3685212"/>
                </a:lnTo>
                <a:lnTo>
                  <a:pt x="6038029" y="3690769"/>
                </a:lnTo>
                <a:lnTo>
                  <a:pt x="6039219" y="3697120"/>
                </a:lnTo>
                <a:lnTo>
                  <a:pt x="6040807" y="3703472"/>
                </a:lnTo>
                <a:lnTo>
                  <a:pt x="6043585" y="3715777"/>
                </a:lnTo>
                <a:lnTo>
                  <a:pt x="6044776" y="3722128"/>
                </a:lnTo>
                <a:lnTo>
                  <a:pt x="6045173" y="3728479"/>
                </a:lnTo>
                <a:lnTo>
                  <a:pt x="6045173" y="3734830"/>
                </a:lnTo>
                <a:lnTo>
                  <a:pt x="6044379" y="3738006"/>
                </a:lnTo>
                <a:lnTo>
                  <a:pt x="6043982" y="3741182"/>
                </a:lnTo>
                <a:lnTo>
                  <a:pt x="6042791" y="3744754"/>
                </a:lnTo>
                <a:lnTo>
                  <a:pt x="6041601" y="3747930"/>
                </a:lnTo>
                <a:lnTo>
                  <a:pt x="6039616" y="3751105"/>
                </a:lnTo>
                <a:lnTo>
                  <a:pt x="6038029" y="3754678"/>
                </a:lnTo>
                <a:lnTo>
                  <a:pt x="6038425" y="3755869"/>
                </a:lnTo>
                <a:lnTo>
                  <a:pt x="6038823" y="3756663"/>
                </a:lnTo>
                <a:lnTo>
                  <a:pt x="6039616" y="3757060"/>
                </a:lnTo>
                <a:lnTo>
                  <a:pt x="6040807" y="3757060"/>
                </a:lnTo>
                <a:lnTo>
                  <a:pt x="6042395" y="3755869"/>
                </a:lnTo>
                <a:lnTo>
                  <a:pt x="6043982" y="3753487"/>
                </a:lnTo>
                <a:lnTo>
                  <a:pt x="6045173" y="3750311"/>
                </a:lnTo>
                <a:lnTo>
                  <a:pt x="6046363" y="3747136"/>
                </a:lnTo>
                <a:lnTo>
                  <a:pt x="6047157" y="3744357"/>
                </a:lnTo>
                <a:lnTo>
                  <a:pt x="6047157" y="3741182"/>
                </a:lnTo>
                <a:lnTo>
                  <a:pt x="6047554" y="3745151"/>
                </a:lnTo>
                <a:lnTo>
                  <a:pt x="6047554" y="3748327"/>
                </a:lnTo>
                <a:lnTo>
                  <a:pt x="6047157" y="3751899"/>
                </a:lnTo>
                <a:lnTo>
                  <a:pt x="6046363" y="3755869"/>
                </a:lnTo>
                <a:lnTo>
                  <a:pt x="6045173" y="3759441"/>
                </a:lnTo>
                <a:lnTo>
                  <a:pt x="6043585" y="3763808"/>
                </a:lnTo>
                <a:lnTo>
                  <a:pt x="6040410" y="3771747"/>
                </a:lnTo>
                <a:lnTo>
                  <a:pt x="6032472" y="3787228"/>
                </a:lnTo>
                <a:lnTo>
                  <a:pt x="6028503" y="3794373"/>
                </a:lnTo>
                <a:lnTo>
                  <a:pt x="6025328" y="3801518"/>
                </a:lnTo>
                <a:lnTo>
                  <a:pt x="6024534" y="3799930"/>
                </a:lnTo>
                <a:lnTo>
                  <a:pt x="6023741" y="3798739"/>
                </a:lnTo>
                <a:lnTo>
                  <a:pt x="6023741" y="3796754"/>
                </a:lnTo>
                <a:lnTo>
                  <a:pt x="6023741" y="3794770"/>
                </a:lnTo>
                <a:lnTo>
                  <a:pt x="6024931" y="3791197"/>
                </a:lnTo>
                <a:lnTo>
                  <a:pt x="6026915" y="3787625"/>
                </a:lnTo>
                <a:lnTo>
                  <a:pt x="6031678" y="3779289"/>
                </a:lnTo>
                <a:lnTo>
                  <a:pt x="6033663" y="3775319"/>
                </a:lnTo>
                <a:lnTo>
                  <a:pt x="6034853" y="3771747"/>
                </a:lnTo>
                <a:lnTo>
                  <a:pt x="6032869" y="3772938"/>
                </a:lnTo>
                <a:lnTo>
                  <a:pt x="6030885" y="3774128"/>
                </a:lnTo>
                <a:lnTo>
                  <a:pt x="6028106" y="3777304"/>
                </a:lnTo>
                <a:lnTo>
                  <a:pt x="6025725" y="3781670"/>
                </a:lnTo>
                <a:lnTo>
                  <a:pt x="6024137" y="3785640"/>
                </a:lnTo>
                <a:lnTo>
                  <a:pt x="6020168" y="3795564"/>
                </a:lnTo>
                <a:lnTo>
                  <a:pt x="6018581" y="3799930"/>
                </a:lnTo>
                <a:lnTo>
                  <a:pt x="6016199" y="3805090"/>
                </a:lnTo>
                <a:lnTo>
                  <a:pt x="6015405" y="3805884"/>
                </a:lnTo>
                <a:lnTo>
                  <a:pt x="6013818" y="3807075"/>
                </a:lnTo>
                <a:lnTo>
                  <a:pt x="6011039" y="3808663"/>
                </a:lnTo>
                <a:lnTo>
                  <a:pt x="6008261" y="3810251"/>
                </a:lnTo>
                <a:lnTo>
                  <a:pt x="6007467" y="3810648"/>
                </a:lnTo>
                <a:lnTo>
                  <a:pt x="6006673" y="3811442"/>
                </a:lnTo>
                <a:lnTo>
                  <a:pt x="6006277" y="3813029"/>
                </a:lnTo>
                <a:lnTo>
                  <a:pt x="6006673" y="3814220"/>
                </a:lnTo>
                <a:lnTo>
                  <a:pt x="6007071" y="3815411"/>
                </a:lnTo>
                <a:lnTo>
                  <a:pt x="6007467" y="3816602"/>
                </a:lnTo>
                <a:lnTo>
                  <a:pt x="6009055" y="3817793"/>
                </a:lnTo>
                <a:lnTo>
                  <a:pt x="6009452" y="3818190"/>
                </a:lnTo>
                <a:lnTo>
                  <a:pt x="6009849" y="3818190"/>
                </a:lnTo>
                <a:lnTo>
                  <a:pt x="6007467" y="3822556"/>
                </a:lnTo>
                <a:lnTo>
                  <a:pt x="6004689" y="3825732"/>
                </a:lnTo>
                <a:lnTo>
                  <a:pt x="5999927" y="3831686"/>
                </a:lnTo>
                <a:lnTo>
                  <a:pt x="5997942" y="3834465"/>
                </a:lnTo>
                <a:lnTo>
                  <a:pt x="5995957" y="3837243"/>
                </a:lnTo>
                <a:lnTo>
                  <a:pt x="5994767" y="3841213"/>
                </a:lnTo>
                <a:lnTo>
                  <a:pt x="5993973" y="3844785"/>
                </a:lnTo>
                <a:lnTo>
                  <a:pt x="5992385" y="3843991"/>
                </a:lnTo>
                <a:lnTo>
                  <a:pt x="5991591" y="3842800"/>
                </a:lnTo>
                <a:lnTo>
                  <a:pt x="5991591" y="3842007"/>
                </a:lnTo>
                <a:lnTo>
                  <a:pt x="5991989" y="3840816"/>
                </a:lnTo>
                <a:lnTo>
                  <a:pt x="5993179" y="3838037"/>
                </a:lnTo>
                <a:lnTo>
                  <a:pt x="5993576" y="3836449"/>
                </a:lnTo>
                <a:lnTo>
                  <a:pt x="5993973" y="3834861"/>
                </a:lnTo>
                <a:lnTo>
                  <a:pt x="5991195" y="3837243"/>
                </a:lnTo>
                <a:lnTo>
                  <a:pt x="5989210" y="3840022"/>
                </a:lnTo>
                <a:lnTo>
                  <a:pt x="5988019" y="3842007"/>
                </a:lnTo>
                <a:lnTo>
                  <a:pt x="5987623" y="3843594"/>
                </a:lnTo>
                <a:lnTo>
                  <a:pt x="5988019" y="3844785"/>
                </a:lnTo>
                <a:lnTo>
                  <a:pt x="5989210" y="3845976"/>
                </a:lnTo>
                <a:lnTo>
                  <a:pt x="5990401" y="3847564"/>
                </a:lnTo>
                <a:lnTo>
                  <a:pt x="5991989" y="3848755"/>
                </a:lnTo>
                <a:lnTo>
                  <a:pt x="5995957" y="3850739"/>
                </a:lnTo>
                <a:lnTo>
                  <a:pt x="6000323" y="3852724"/>
                </a:lnTo>
                <a:lnTo>
                  <a:pt x="6002307" y="3853915"/>
                </a:lnTo>
                <a:lnTo>
                  <a:pt x="6003895" y="3855503"/>
                </a:lnTo>
                <a:lnTo>
                  <a:pt x="6005483" y="3857091"/>
                </a:lnTo>
                <a:lnTo>
                  <a:pt x="6006673" y="3858678"/>
                </a:lnTo>
                <a:lnTo>
                  <a:pt x="6008261" y="3863045"/>
                </a:lnTo>
                <a:lnTo>
                  <a:pt x="6009849" y="3869396"/>
                </a:lnTo>
                <a:lnTo>
                  <a:pt x="6012627" y="3882098"/>
                </a:lnTo>
                <a:lnTo>
                  <a:pt x="6017390" y="3902740"/>
                </a:lnTo>
                <a:lnTo>
                  <a:pt x="6021756" y="3926954"/>
                </a:lnTo>
                <a:lnTo>
                  <a:pt x="6025725" y="3951961"/>
                </a:lnTo>
                <a:lnTo>
                  <a:pt x="6027313" y="3963870"/>
                </a:lnTo>
                <a:lnTo>
                  <a:pt x="6028503" y="3975778"/>
                </a:lnTo>
                <a:lnTo>
                  <a:pt x="6028503" y="3979748"/>
                </a:lnTo>
                <a:lnTo>
                  <a:pt x="6028503" y="3984114"/>
                </a:lnTo>
                <a:lnTo>
                  <a:pt x="6027709" y="3992847"/>
                </a:lnTo>
                <a:lnTo>
                  <a:pt x="6027709" y="3997213"/>
                </a:lnTo>
                <a:lnTo>
                  <a:pt x="6027313" y="4001580"/>
                </a:lnTo>
                <a:lnTo>
                  <a:pt x="6027709" y="4005152"/>
                </a:lnTo>
                <a:lnTo>
                  <a:pt x="6028503" y="4009122"/>
                </a:lnTo>
                <a:lnTo>
                  <a:pt x="6030091" y="4013091"/>
                </a:lnTo>
                <a:lnTo>
                  <a:pt x="6032472" y="4015870"/>
                </a:lnTo>
                <a:lnTo>
                  <a:pt x="6034457" y="4018649"/>
                </a:lnTo>
                <a:lnTo>
                  <a:pt x="6037235" y="4020633"/>
                </a:lnTo>
                <a:lnTo>
                  <a:pt x="6042395" y="4023809"/>
                </a:lnTo>
                <a:lnTo>
                  <a:pt x="6044776" y="4026191"/>
                </a:lnTo>
                <a:lnTo>
                  <a:pt x="6047157" y="4028969"/>
                </a:lnTo>
                <a:lnTo>
                  <a:pt x="6048745" y="4030954"/>
                </a:lnTo>
                <a:lnTo>
                  <a:pt x="6048745" y="4033336"/>
                </a:lnTo>
                <a:lnTo>
                  <a:pt x="6048745" y="4035717"/>
                </a:lnTo>
                <a:lnTo>
                  <a:pt x="6047951" y="4037702"/>
                </a:lnTo>
                <a:lnTo>
                  <a:pt x="6047951" y="4039687"/>
                </a:lnTo>
                <a:lnTo>
                  <a:pt x="6047951" y="4041672"/>
                </a:lnTo>
                <a:lnTo>
                  <a:pt x="6049142" y="4044053"/>
                </a:lnTo>
                <a:lnTo>
                  <a:pt x="6050729" y="4045641"/>
                </a:lnTo>
                <a:lnTo>
                  <a:pt x="6053111" y="4047229"/>
                </a:lnTo>
                <a:lnTo>
                  <a:pt x="6056286" y="4048817"/>
                </a:lnTo>
                <a:lnTo>
                  <a:pt x="6060652" y="4050008"/>
                </a:lnTo>
                <a:lnTo>
                  <a:pt x="6065018" y="4051595"/>
                </a:lnTo>
                <a:lnTo>
                  <a:pt x="6070575" y="4052389"/>
                </a:lnTo>
                <a:lnTo>
                  <a:pt x="6076131" y="4053183"/>
                </a:lnTo>
                <a:lnTo>
                  <a:pt x="6081291" y="4053580"/>
                </a:lnTo>
                <a:lnTo>
                  <a:pt x="6087244" y="4053580"/>
                </a:lnTo>
                <a:lnTo>
                  <a:pt x="6092801" y="4053580"/>
                </a:lnTo>
                <a:lnTo>
                  <a:pt x="6097961" y="4052786"/>
                </a:lnTo>
                <a:lnTo>
                  <a:pt x="6103120" y="4051992"/>
                </a:lnTo>
                <a:lnTo>
                  <a:pt x="6107486" y="4050008"/>
                </a:lnTo>
                <a:lnTo>
                  <a:pt x="6111852" y="4048023"/>
                </a:lnTo>
                <a:lnTo>
                  <a:pt x="6115027" y="4045641"/>
                </a:lnTo>
                <a:lnTo>
                  <a:pt x="6116615" y="4044450"/>
                </a:lnTo>
                <a:lnTo>
                  <a:pt x="6118203" y="4042862"/>
                </a:lnTo>
                <a:lnTo>
                  <a:pt x="6118996" y="4040878"/>
                </a:lnTo>
                <a:lnTo>
                  <a:pt x="6119790" y="4038893"/>
                </a:lnTo>
                <a:lnTo>
                  <a:pt x="6119790" y="4036511"/>
                </a:lnTo>
                <a:lnTo>
                  <a:pt x="6119393" y="4034130"/>
                </a:lnTo>
                <a:lnTo>
                  <a:pt x="6118203" y="4030954"/>
                </a:lnTo>
                <a:lnTo>
                  <a:pt x="6116218" y="4027778"/>
                </a:lnTo>
                <a:lnTo>
                  <a:pt x="6111852" y="4021030"/>
                </a:lnTo>
                <a:lnTo>
                  <a:pt x="6106692" y="4013488"/>
                </a:lnTo>
                <a:lnTo>
                  <a:pt x="6101533" y="4005549"/>
                </a:lnTo>
                <a:lnTo>
                  <a:pt x="6099151" y="4001977"/>
                </a:lnTo>
                <a:lnTo>
                  <a:pt x="6097563" y="3997610"/>
                </a:lnTo>
                <a:lnTo>
                  <a:pt x="6096769" y="3994038"/>
                </a:lnTo>
                <a:lnTo>
                  <a:pt x="6095976" y="3989671"/>
                </a:lnTo>
                <a:lnTo>
                  <a:pt x="6096373" y="3986099"/>
                </a:lnTo>
                <a:lnTo>
                  <a:pt x="6097563" y="3982129"/>
                </a:lnTo>
                <a:lnTo>
                  <a:pt x="6098357" y="3981335"/>
                </a:lnTo>
                <a:lnTo>
                  <a:pt x="6101135" y="3980145"/>
                </a:lnTo>
                <a:lnTo>
                  <a:pt x="6103914" y="3978954"/>
                </a:lnTo>
                <a:lnTo>
                  <a:pt x="6103914" y="3977763"/>
                </a:lnTo>
                <a:lnTo>
                  <a:pt x="6103120" y="3976572"/>
                </a:lnTo>
                <a:lnTo>
                  <a:pt x="6101533" y="3973000"/>
                </a:lnTo>
                <a:lnTo>
                  <a:pt x="6100739" y="3971412"/>
                </a:lnTo>
                <a:lnTo>
                  <a:pt x="6100342" y="3969427"/>
                </a:lnTo>
                <a:lnTo>
                  <a:pt x="6100342" y="3967442"/>
                </a:lnTo>
                <a:lnTo>
                  <a:pt x="6100739" y="3965854"/>
                </a:lnTo>
                <a:lnTo>
                  <a:pt x="6101533" y="3964267"/>
                </a:lnTo>
                <a:lnTo>
                  <a:pt x="6102723" y="3963473"/>
                </a:lnTo>
                <a:lnTo>
                  <a:pt x="6106295" y="3962282"/>
                </a:lnTo>
                <a:lnTo>
                  <a:pt x="6110265" y="3961091"/>
                </a:lnTo>
                <a:lnTo>
                  <a:pt x="6111852" y="3960297"/>
                </a:lnTo>
                <a:lnTo>
                  <a:pt x="6113439" y="3958709"/>
                </a:lnTo>
                <a:lnTo>
                  <a:pt x="6114630" y="3956328"/>
                </a:lnTo>
                <a:lnTo>
                  <a:pt x="6116218" y="3953549"/>
                </a:lnTo>
                <a:lnTo>
                  <a:pt x="6120187" y="3946404"/>
                </a:lnTo>
                <a:lnTo>
                  <a:pt x="6122171" y="3942831"/>
                </a:lnTo>
                <a:lnTo>
                  <a:pt x="6124156" y="3939259"/>
                </a:lnTo>
                <a:lnTo>
                  <a:pt x="6126537" y="3936877"/>
                </a:lnTo>
                <a:lnTo>
                  <a:pt x="6127728" y="3936083"/>
                </a:lnTo>
                <a:lnTo>
                  <a:pt x="6128919" y="3935289"/>
                </a:lnTo>
                <a:lnTo>
                  <a:pt x="6132094" y="3934892"/>
                </a:lnTo>
                <a:lnTo>
                  <a:pt x="6138444" y="3934892"/>
                </a:lnTo>
                <a:lnTo>
                  <a:pt x="6147176" y="3935289"/>
                </a:lnTo>
                <a:lnTo>
                  <a:pt x="6156305" y="3936083"/>
                </a:lnTo>
                <a:lnTo>
                  <a:pt x="6161067" y="3936480"/>
                </a:lnTo>
                <a:lnTo>
                  <a:pt x="6165037" y="3937671"/>
                </a:lnTo>
                <a:lnTo>
                  <a:pt x="6169403" y="3938465"/>
                </a:lnTo>
                <a:lnTo>
                  <a:pt x="6172975" y="3940450"/>
                </a:lnTo>
                <a:lnTo>
                  <a:pt x="6175753" y="3942038"/>
                </a:lnTo>
                <a:lnTo>
                  <a:pt x="6178134" y="3944022"/>
                </a:lnTo>
                <a:lnTo>
                  <a:pt x="6178531" y="3944816"/>
                </a:lnTo>
                <a:lnTo>
                  <a:pt x="6179325" y="3946007"/>
                </a:lnTo>
                <a:lnTo>
                  <a:pt x="6179325" y="3947198"/>
                </a:lnTo>
                <a:lnTo>
                  <a:pt x="6179325" y="3948786"/>
                </a:lnTo>
                <a:lnTo>
                  <a:pt x="6178134" y="3954343"/>
                </a:lnTo>
                <a:lnTo>
                  <a:pt x="6177341" y="3956725"/>
                </a:lnTo>
                <a:lnTo>
                  <a:pt x="6176149" y="3959106"/>
                </a:lnTo>
                <a:lnTo>
                  <a:pt x="6174959" y="3961091"/>
                </a:lnTo>
                <a:lnTo>
                  <a:pt x="6173768" y="3963076"/>
                </a:lnTo>
                <a:lnTo>
                  <a:pt x="6171783" y="3964267"/>
                </a:lnTo>
                <a:lnTo>
                  <a:pt x="6169799" y="3965854"/>
                </a:lnTo>
                <a:lnTo>
                  <a:pt x="6170196" y="3969030"/>
                </a:lnTo>
                <a:lnTo>
                  <a:pt x="6170990" y="3971412"/>
                </a:lnTo>
                <a:lnTo>
                  <a:pt x="6172577" y="3973793"/>
                </a:lnTo>
                <a:lnTo>
                  <a:pt x="6174165" y="3976175"/>
                </a:lnTo>
                <a:lnTo>
                  <a:pt x="6175753" y="3977763"/>
                </a:lnTo>
                <a:lnTo>
                  <a:pt x="6178134" y="3978954"/>
                </a:lnTo>
                <a:lnTo>
                  <a:pt x="6182103" y="3982129"/>
                </a:lnTo>
                <a:lnTo>
                  <a:pt x="6180119" y="3985702"/>
                </a:lnTo>
                <a:lnTo>
                  <a:pt x="6178928" y="3988877"/>
                </a:lnTo>
                <a:lnTo>
                  <a:pt x="6178134" y="3992450"/>
                </a:lnTo>
                <a:lnTo>
                  <a:pt x="6178134" y="3995626"/>
                </a:lnTo>
                <a:lnTo>
                  <a:pt x="6178531" y="3998801"/>
                </a:lnTo>
                <a:lnTo>
                  <a:pt x="6179325" y="4001977"/>
                </a:lnTo>
                <a:lnTo>
                  <a:pt x="6180913" y="4005152"/>
                </a:lnTo>
                <a:lnTo>
                  <a:pt x="6182500" y="4007931"/>
                </a:lnTo>
                <a:lnTo>
                  <a:pt x="6186866" y="4013885"/>
                </a:lnTo>
                <a:lnTo>
                  <a:pt x="6191629" y="4019443"/>
                </a:lnTo>
                <a:lnTo>
                  <a:pt x="6201154" y="4028969"/>
                </a:lnTo>
                <a:lnTo>
                  <a:pt x="6200757" y="4030954"/>
                </a:lnTo>
                <a:lnTo>
                  <a:pt x="6200361" y="4032939"/>
                </a:lnTo>
                <a:lnTo>
                  <a:pt x="6199963" y="4034923"/>
                </a:lnTo>
                <a:lnTo>
                  <a:pt x="6199169" y="4036114"/>
                </a:lnTo>
                <a:lnTo>
                  <a:pt x="6197185" y="4038496"/>
                </a:lnTo>
                <a:lnTo>
                  <a:pt x="6195201" y="4040878"/>
                </a:lnTo>
                <a:lnTo>
                  <a:pt x="6192819" y="4043259"/>
                </a:lnTo>
                <a:lnTo>
                  <a:pt x="6192025" y="4044847"/>
                </a:lnTo>
                <a:lnTo>
                  <a:pt x="6191231" y="4046435"/>
                </a:lnTo>
                <a:lnTo>
                  <a:pt x="6190835" y="4048023"/>
                </a:lnTo>
                <a:lnTo>
                  <a:pt x="6190835" y="4050008"/>
                </a:lnTo>
                <a:lnTo>
                  <a:pt x="6191231" y="4052786"/>
                </a:lnTo>
                <a:lnTo>
                  <a:pt x="6191629" y="4055565"/>
                </a:lnTo>
                <a:lnTo>
                  <a:pt x="6197979" y="4059931"/>
                </a:lnTo>
                <a:lnTo>
                  <a:pt x="6203535" y="4064298"/>
                </a:lnTo>
                <a:lnTo>
                  <a:pt x="6214252" y="4073427"/>
                </a:lnTo>
                <a:lnTo>
                  <a:pt x="6220205" y="4077794"/>
                </a:lnTo>
                <a:lnTo>
                  <a:pt x="6222983" y="4079779"/>
                </a:lnTo>
                <a:lnTo>
                  <a:pt x="6226159" y="4081366"/>
                </a:lnTo>
                <a:lnTo>
                  <a:pt x="6230128" y="4082954"/>
                </a:lnTo>
                <a:lnTo>
                  <a:pt x="6233700" y="4084145"/>
                </a:lnTo>
                <a:lnTo>
                  <a:pt x="6237669" y="4085336"/>
                </a:lnTo>
                <a:lnTo>
                  <a:pt x="6242035" y="4086130"/>
                </a:lnTo>
                <a:lnTo>
                  <a:pt x="6238066" y="4094069"/>
                </a:lnTo>
                <a:lnTo>
                  <a:pt x="6232906" y="4102405"/>
                </a:lnTo>
                <a:lnTo>
                  <a:pt x="6228541" y="4111138"/>
                </a:lnTo>
                <a:lnTo>
                  <a:pt x="6226159" y="4115504"/>
                </a:lnTo>
                <a:lnTo>
                  <a:pt x="6224175" y="4119870"/>
                </a:lnTo>
                <a:lnTo>
                  <a:pt x="6222983" y="4124237"/>
                </a:lnTo>
                <a:lnTo>
                  <a:pt x="6221793" y="4129000"/>
                </a:lnTo>
                <a:lnTo>
                  <a:pt x="6221396" y="4133367"/>
                </a:lnTo>
                <a:lnTo>
                  <a:pt x="6221396" y="4138130"/>
                </a:lnTo>
                <a:lnTo>
                  <a:pt x="6222190" y="4142497"/>
                </a:lnTo>
                <a:lnTo>
                  <a:pt x="6223381" y="4147260"/>
                </a:lnTo>
                <a:lnTo>
                  <a:pt x="6225762" y="4151626"/>
                </a:lnTo>
                <a:lnTo>
                  <a:pt x="6229334" y="4155993"/>
                </a:lnTo>
                <a:lnTo>
                  <a:pt x="6228937" y="4157581"/>
                </a:lnTo>
                <a:lnTo>
                  <a:pt x="6227349" y="4158374"/>
                </a:lnTo>
                <a:lnTo>
                  <a:pt x="6225762" y="4158374"/>
                </a:lnTo>
                <a:lnTo>
                  <a:pt x="6223777" y="4158374"/>
                </a:lnTo>
                <a:lnTo>
                  <a:pt x="6220205" y="4158374"/>
                </a:lnTo>
                <a:lnTo>
                  <a:pt x="6218221" y="4158771"/>
                </a:lnTo>
                <a:lnTo>
                  <a:pt x="6216633" y="4159168"/>
                </a:lnTo>
                <a:lnTo>
                  <a:pt x="6215839" y="4161153"/>
                </a:lnTo>
                <a:lnTo>
                  <a:pt x="6215045" y="4164726"/>
                </a:lnTo>
                <a:lnTo>
                  <a:pt x="6213855" y="4169489"/>
                </a:lnTo>
                <a:lnTo>
                  <a:pt x="6212267" y="4169886"/>
                </a:lnTo>
                <a:lnTo>
                  <a:pt x="6210283" y="4169886"/>
                </a:lnTo>
                <a:lnTo>
                  <a:pt x="6207107" y="4169489"/>
                </a:lnTo>
                <a:lnTo>
                  <a:pt x="6203933" y="4168695"/>
                </a:lnTo>
                <a:lnTo>
                  <a:pt x="6200757" y="4168695"/>
                </a:lnTo>
                <a:lnTo>
                  <a:pt x="6199169" y="4168695"/>
                </a:lnTo>
                <a:lnTo>
                  <a:pt x="6197979" y="4169092"/>
                </a:lnTo>
                <a:lnTo>
                  <a:pt x="6197185" y="4169886"/>
                </a:lnTo>
                <a:lnTo>
                  <a:pt x="6196391" y="4171474"/>
                </a:lnTo>
                <a:lnTo>
                  <a:pt x="6195597" y="4173458"/>
                </a:lnTo>
                <a:lnTo>
                  <a:pt x="6195201" y="4175840"/>
                </a:lnTo>
                <a:lnTo>
                  <a:pt x="6194804" y="4179016"/>
                </a:lnTo>
                <a:lnTo>
                  <a:pt x="6195201" y="4182985"/>
                </a:lnTo>
                <a:lnTo>
                  <a:pt x="6204727" y="4189336"/>
                </a:lnTo>
                <a:lnTo>
                  <a:pt x="6209092" y="4192512"/>
                </a:lnTo>
                <a:lnTo>
                  <a:pt x="6213855" y="4196481"/>
                </a:lnTo>
                <a:lnTo>
                  <a:pt x="6213855" y="4198466"/>
                </a:lnTo>
                <a:lnTo>
                  <a:pt x="6213458" y="4200054"/>
                </a:lnTo>
                <a:lnTo>
                  <a:pt x="6212267" y="4202833"/>
                </a:lnTo>
                <a:lnTo>
                  <a:pt x="6210680" y="4206008"/>
                </a:lnTo>
                <a:lnTo>
                  <a:pt x="6210283" y="4207596"/>
                </a:lnTo>
                <a:lnTo>
                  <a:pt x="6210283" y="4209581"/>
                </a:lnTo>
                <a:lnTo>
                  <a:pt x="6213061" y="4211962"/>
                </a:lnTo>
                <a:lnTo>
                  <a:pt x="6215443" y="4214741"/>
                </a:lnTo>
                <a:lnTo>
                  <a:pt x="6221793" y="4218314"/>
                </a:lnTo>
                <a:lnTo>
                  <a:pt x="6224968" y="4220298"/>
                </a:lnTo>
                <a:lnTo>
                  <a:pt x="6228541" y="4223077"/>
                </a:lnTo>
                <a:lnTo>
                  <a:pt x="6232113" y="4225856"/>
                </a:lnTo>
                <a:lnTo>
                  <a:pt x="6235685" y="4229428"/>
                </a:lnTo>
                <a:lnTo>
                  <a:pt x="6239257" y="4234192"/>
                </a:lnTo>
                <a:lnTo>
                  <a:pt x="6242432" y="4239749"/>
                </a:lnTo>
                <a:lnTo>
                  <a:pt x="6248385" y="4251657"/>
                </a:lnTo>
                <a:lnTo>
                  <a:pt x="6251163" y="4257612"/>
                </a:lnTo>
                <a:lnTo>
                  <a:pt x="6254735" y="4262375"/>
                </a:lnTo>
                <a:lnTo>
                  <a:pt x="6257514" y="4267138"/>
                </a:lnTo>
                <a:lnTo>
                  <a:pt x="6259101" y="4268329"/>
                </a:lnTo>
                <a:lnTo>
                  <a:pt x="6260689" y="4269520"/>
                </a:lnTo>
                <a:lnTo>
                  <a:pt x="6261880" y="4269917"/>
                </a:lnTo>
                <a:lnTo>
                  <a:pt x="6264261" y="4269917"/>
                </a:lnTo>
                <a:lnTo>
                  <a:pt x="6268627" y="4269520"/>
                </a:lnTo>
                <a:lnTo>
                  <a:pt x="6273787" y="4268726"/>
                </a:lnTo>
                <a:lnTo>
                  <a:pt x="6275375" y="4269123"/>
                </a:lnTo>
                <a:lnTo>
                  <a:pt x="6276565" y="4269520"/>
                </a:lnTo>
                <a:lnTo>
                  <a:pt x="6278549" y="4273093"/>
                </a:lnTo>
                <a:lnTo>
                  <a:pt x="6280931" y="4277062"/>
                </a:lnTo>
                <a:lnTo>
                  <a:pt x="6282915" y="4281428"/>
                </a:lnTo>
                <a:lnTo>
                  <a:pt x="6284106" y="4285795"/>
                </a:lnTo>
                <a:lnTo>
                  <a:pt x="6284503" y="4290955"/>
                </a:lnTo>
                <a:lnTo>
                  <a:pt x="6284503" y="4292940"/>
                </a:lnTo>
                <a:lnTo>
                  <a:pt x="6284106" y="4295322"/>
                </a:lnTo>
                <a:lnTo>
                  <a:pt x="6283709" y="4297306"/>
                </a:lnTo>
                <a:lnTo>
                  <a:pt x="6282519" y="4299688"/>
                </a:lnTo>
                <a:lnTo>
                  <a:pt x="6281328" y="4301673"/>
                </a:lnTo>
                <a:lnTo>
                  <a:pt x="6279741" y="4303261"/>
                </a:lnTo>
                <a:lnTo>
                  <a:pt x="6282915" y="4307230"/>
                </a:lnTo>
                <a:lnTo>
                  <a:pt x="6285297" y="4310803"/>
                </a:lnTo>
                <a:lnTo>
                  <a:pt x="6287281" y="4315169"/>
                </a:lnTo>
                <a:lnTo>
                  <a:pt x="6288869" y="4319536"/>
                </a:lnTo>
                <a:lnTo>
                  <a:pt x="6290059" y="4324299"/>
                </a:lnTo>
                <a:lnTo>
                  <a:pt x="6290457" y="4329062"/>
                </a:lnTo>
                <a:lnTo>
                  <a:pt x="6291251" y="4338986"/>
                </a:lnTo>
                <a:lnTo>
                  <a:pt x="6291647" y="4349704"/>
                </a:lnTo>
                <a:lnTo>
                  <a:pt x="6291647" y="4360024"/>
                </a:lnTo>
                <a:lnTo>
                  <a:pt x="6292044" y="4365185"/>
                </a:lnTo>
                <a:lnTo>
                  <a:pt x="6292838" y="4370345"/>
                </a:lnTo>
                <a:lnTo>
                  <a:pt x="6293632" y="4375505"/>
                </a:lnTo>
                <a:lnTo>
                  <a:pt x="6295219" y="4380269"/>
                </a:lnTo>
                <a:lnTo>
                  <a:pt x="6293632" y="4381063"/>
                </a:lnTo>
                <a:lnTo>
                  <a:pt x="6292044" y="4381856"/>
                </a:lnTo>
                <a:lnTo>
                  <a:pt x="6288869" y="4382650"/>
                </a:lnTo>
                <a:lnTo>
                  <a:pt x="6285694" y="4382650"/>
                </a:lnTo>
                <a:lnTo>
                  <a:pt x="6283313" y="4382253"/>
                </a:lnTo>
                <a:lnTo>
                  <a:pt x="6280931" y="4381856"/>
                </a:lnTo>
                <a:lnTo>
                  <a:pt x="6278153" y="4382253"/>
                </a:lnTo>
                <a:lnTo>
                  <a:pt x="6276962" y="4383444"/>
                </a:lnTo>
                <a:lnTo>
                  <a:pt x="6275771" y="4384238"/>
                </a:lnTo>
                <a:lnTo>
                  <a:pt x="6274581" y="4385429"/>
                </a:lnTo>
                <a:lnTo>
                  <a:pt x="6273390" y="4387017"/>
                </a:lnTo>
                <a:lnTo>
                  <a:pt x="6273390" y="4392177"/>
                </a:lnTo>
                <a:lnTo>
                  <a:pt x="6273390" y="4394162"/>
                </a:lnTo>
                <a:lnTo>
                  <a:pt x="6274183" y="4396146"/>
                </a:lnTo>
                <a:lnTo>
                  <a:pt x="6274977" y="4397734"/>
                </a:lnTo>
                <a:lnTo>
                  <a:pt x="6276168" y="4398925"/>
                </a:lnTo>
                <a:lnTo>
                  <a:pt x="6277756" y="4399719"/>
                </a:lnTo>
                <a:lnTo>
                  <a:pt x="6279741" y="4400513"/>
                </a:lnTo>
                <a:lnTo>
                  <a:pt x="6278947" y="4401704"/>
                </a:lnTo>
                <a:lnTo>
                  <a:pt x="6278153" y="4402895"/>
                </a:lnTo>
                <a:lnTo>
                  <a:pt x="6277359" y="4403291"/>
                </a:lnTo>
                <a:lnTo>
                  <a:pt x="6276565" y="4403291"/>
                </a:lnTo>
                <a:lnTo>
                  <a:pt x="6274581" y="4402895"/>
                </a:lnTo>
                <a:lnTo>
                  <a:pt x="6272596" y="4402101"/>
                </a:lnTo>
                <a:lnTo>
                  <a:pt x="6269818" y="4400910"/>
                </a:lnTo>
                <a:lnTo>
                  <a:pt x="6267833" y="4400513"/>
                </a:lnTo>
                <a:lnTo>
                  <a:pt x="6266643" y="4400910"/>
                </a:lnTo>
                <a:lnTo>
                  <a:pt x="6265849" y="4401307"/>
                </a:lnTo>
                <a:lnTo>
                  <a:pt x="6265055" y="4402101"/>
                </a:lnTo>
                <a:lnTo>
                  <a:pt x="6263865" y="4403688"/>
                </a:lnTo>
                <a:lnTo>
                  <a:pt x="6265055" y="4405673"/>
                </a:lnTo>
                <a:lnTo>
                  <a:pt x="6266245" y="4407658"/>
                </a:lnTo>
                <a:lnTo>
                  <a:pt x="6266643" y="4410437"/>
                </a:lnTo>
                <a:lnTo>
                  <a:pt x="6267039" y="4413612"/>
                </a:lnTo>
                <a:lnTo>
                  <a:pt x="6269024" y="4415200"/>
                </a:lnTo>
                <a:lnTo>
                  <a:pt x="6271405" y="4416391"/>
                </a:lnTo>
                <a:lnTo>
                  <a:pt x="6276565" y="4418376"/>
                </a:lnTo>
                <a:lnTo>
                  <a:pt x="6279741" y="4419169"/>
                </a:lnTo>
                <a:lnTo>
                  <a:pt x="6282121" y="4419963"/>
                </a:lnTo>
                <a:lnTo>
                  <a:pt x="6284106" y="4421551"/>
                </a:lnTo>
                <a:lnTo>
                  <a:pt x="6285694" y="4423536"/>
                </a:lnTo>
                <a:lnTo>
                  <a:pt x="6284900" y="4427108"/>
                </a:lnTo>
                <a:lnTo>
                  <a:pt x="6283313" y="4429887"/>
                </a:lnTo>
                <a:lnTo>
                  <a:pt x="6279741" y="4435444"/>
                </a:lnTo>
                <a:lnTo>
                  <a:pt x="6277756" y="4437826"/>
                </a:lnTo>
                <a:lnTo>
                  <a:pt x="6276565" y="4441002"/>
                </a:lnTo>
                <a:lnTo>
                  <a:pt x="6275771" y="4445368"/>
                </a:lnTo>
                <a:lnTo>
                  <a:pt x="6276168" y="4447750"/>
                </a:lnTo>
                <a:lnTo>
                  <a:pt x="6276565" y="4450131"/>
                </a:lnTo>
                <a:lnTo>
                  <a:pt x="6280137" y="4452513"/>
                </a:lnTo>
                <a:lnTo>
                  <a:pt x="6282915" y="4454498"/>
                </a:lnTo>
                <a:lnTo>
                  <a:pt x="6286091" y="4456880"/>
                </a:lnTo>
                <a:lnTo>
                  <a:pt x="6288869" y="4459261"/>
                </a:lnTo>
                <a:lnTo>
                  <a:pt x="6291251" y="4462437"/>
                </a:lnTo>
                <a:lnTo>
                  <a:pt x="6293632" y="4465215"/>
                </a:lnTo>
                <a:lnTo>
                  <a:pt x="6298395" y="4471567"/>
                </a:lnTo>
                <a:lnTo>
                  <a:pt x="6301967" y="4478712"/>
                </a:lnTo>
                <a:lnTo>
                  <a:pt x="6305539" y="4485857"/>
                </a:lnTo>
                <a:lnTo>
                  <a:pt x="6311889" y="4500941"/>
                </a:lnTo>
                <a:lnTo>
                  <a:pt x="6315461" y="4508483"/>
                </a:lnTo>
                <a:lnTo>
                  <a:pt x="6319033" y="4516025"/>
                </a:lnTo>
                <a:lnTo>
                  <a:pt x="6323003" y="4522773"/>
                </a:lnTo>
                <a:lnTo>
                  <a:pt x="6326971" y="4529521"/>
                </a:lnTo>
                <a:lnTo>
                  <a:pt x="6329353" y="4532300"/>
                </a:lnTo>
                <a:lnTo>
                  <a:pt x="6332131" y="4535078"/>
                </a:lnTo>
                <a:lnTo>
                  <a:pt x="6334909" y="4537857"/>
                </a:lnTo>
                <a:lnTo>
                  <a:pt x="6337687" y="4540239"/>
                </a:lnTo>
                <a:lnTo>
                  <a:pt x="6340863" y="4542223"/>
                </a:lnTo>
                <a:lnTo>
                  <a:pt x="6344038" y="4544208"/>
                </a:lnTo>
                <a:lnTo>
                  <a:pt x="6348007" y="4546193"/>
                </a:lnTo>
                <a:lnTo>
                  <a:pt x="6351579" y="4547384"/>
                </a:lnTo>
                <a:lnTo>
                  <a:pt x="6355548" y="4558101"/>
                </a:lnTo>
                <a:lnTo>
                  <a:pt x="6358327" y="4563262"/>
                </a:lnTo>
                <a:lnTo>
                  <a:pt x="6359517" y="4565246"/>
                </a:lnTo>
                <a:lnTo>
                  <a:pt x="6361105" y="4567231"/>
                </a:lnTo>
                <a:lnTo>
                  <a:pt x="6368645" y="4567231"/>
                </a:lnTo>
                <a:lnTo>
                  <a:pt x="6375790" y="4566834"/>
                </a:lnTo>
                <a:lnTo>
                  <a:pt x="6388887" y="4566040"/>
                </a:lnTo>
                <a:lnTo>
                  <a:pt x="6395238" y="4566040"/>
                </a:lnTo>
                <a:lnTo>
                  <a:pt x="6401589" y="4566834"/>
                </a:lnTo>
                <a:lnTo>
                  <a:pt x="6408335" y="4568025"/>
                </a:lnTo>
                <a:lnTo>
                  <a:pt x="6411114" y="4569216"/>
                </a:lnTo>
                <a:lnTo>
                  <a:pt x="6414289" y="4570804"/>
                </a:lnTo>
                <a:lnTo>
                  <a:pt x="6415480" y="4571995"/>
                </a:lnTo>
                <a:lnTo>
                  <a:pt x="6417067" y="4573582"/>
                </a:lnTo>
                <a:lnTo>
                  <a:pt x="6418258" y="4577155"/>
                </a:lnTo>
                <a:lnTo>
                  <a:pt x="6419449" y="4581521"/>
                </a:lnTo>
                <a:lnTo>
                  <a:pt x="6419845" y="4583109"/>
                </a:lnTo>
                <a:lnTo>
                  <a:pt x="6420639" y="4584300"/>
                </a:lnTo>
                <a:lnTo>
                  <a:pt x="6425005" y="4586285"/>
                </a:lnTo>
                <a:lnTo>
                  <a:pt x="6430165" y="4589460"/>
                </a:lnTo>
                <a:lnTo>
                  <a:pt x="6436913" y="4591445"/>
                </a:lnTo>
                <a:lnTo>
                  <a:pt x="6444057" y="4593033"/>
                </a:lnTo>
                <a:lnTo>
                  <a:pt x="6447232" y="4593430"/>
                </a:lnTo>
                <a:lnTo>
                  <a:pt x="6450804" y="4593827"/>
                </a:lnTo>
                <a:lnTo>
                  <a:pt x="6453582" y="4593430"/>
                </a:lnTo>
                <a:lnTo>
                  <a:pt x="6456361" y="4592636"/>
                </a:lnTo>
                <a:lnTo>
                  <a:pt x="6458345" y="4591445"/>
                </a:lnTo>
                <a:lnTo>
                  <a:pt x="6460329" y="4589857"/>
                </a:lnTo>
                <a:lnTo>
                  <a:pt x="6461520" y="4587079"/>
                </a:lnTo>
                <a:lnTo>
                  <a:pt x="6461520" y="4584300"/>
                </a:lnTo>
                <a:lnTo>
                  <a:pt x="6463901" y="4584300"/>
                </a:lnTo>
                <a:lnTo>
                  <a:pt x="6466283" y="4585094"/>
                </a:lnTo>
                <a:lnTo>
                  <a:pt x="6468665" y="4585888"/>
                </a:lnTo>
                <a:lnTo>
                  <a:pt x="6470649" y="4587873"/>
                </a:lnTo>
                <a:lnTo>
                  <a:pt x="6472633" y="4589460"/>
                </a:lnTo>
                <a:lnTo>
                  <a:pt x="6474618" y="4591048"/>
                </a:lnTo>
                <a:lnTo>
                  <a:pt x="6478190" y="4595415"/>
                </a:lnTo>
                <a:lnTo>
                  <a:pt x="6480968" y="4600972"/>
                </a:lnTo>
                <a:lnTo>
                  <a:pt x="6483349" y="4606926"/>
                </a:lnTo>
                <a:lnTo>
                  <a:pt x="6485334" y="4612483"/>
                </a:lnTo>
                <a:lnTo>
                  <a:pt x="6486128" y="4618834"/>
                </a:lnTo>
                <a:lnTo>
                  <a:pt x="6486525" y="4625186"/>
                </a:lnTo>
                <a:lnTo>
                  <a:pt x="6485731" y="4631537"/>
                </a:lnTo>
                <a:lnTo>
                  <a:pt x="6485334" y="4634315"/>
                </a:lnTo>
                <a:lnTo>
                  <a:pt x="6484143" y="4636697"/>
                </a:lnTo>
                <a:lnTo>
                  <a:pt x="6482953" y="4639476"/>
                </a:lnTo>
                <a:lnTo>
                  <a:pt x="6481762" y="4641857"/>
                </a:lnTo>
                <a:lnTo>
                  <a:pt x="6480175" y="4643842"/>
                </a:lnTo>
                <a:lnTo>
                  <a:pt x="6478587" y="4645827"/>
                </a:lnTo>
                <a:lnTo>
                  <a:pt x="6476603" y="4647812"/>
                </a:lnTo>
                <a:lnTo>
                  <a:pt x="6473824" y="4649003"/>
                </a:lnTo>
                <a:lnTo>
                  <a:pt x="6471443" y="4650193"/>
                </a:lnTo>
                <a:lnTo>
                  <a:pt x="6468665" y="4650590"/>
                </a:lnTo>
                <a:lnTo>
                  <a:pt x="6465092" y="4650987"/>
                </a:lnTo>
                <a:lnTo>
                  <a:pt x="6461520" y="4650987"/>
                </a:lnTo>
                <a:lnTo>
                  <a:pt x="6461917" y="4647812"/>
                </a:lnTo>
                <a:lnTo>
                  <a:pt x="6461917" y="4644636"/>
                </a:lnTo>
                <a:lnTo>
                  <a:pt x="6461520" y="4642254"/>
                </a:lnTo>
                <a:lnTo>
                  <a:pt x="6461123" y="4640270"/>
                </a:lnTo>
                <a:lnTo>
                  <a:pt x="6460329" y="4637888"/>
                </a:lnTo>
                <a:lnTo>
                  <a:pt x="6459535" y="4636697"/>
                </a:lnTo>
                <a:lnTo>
                  <a:pt x="6458345" y="4635506"/>
                </a:lnTo>
                <a:lnTo>
                  <a:pt x="6457155" y="4634712"/>
                </a:lnTo>
                <a:lnTo>
                  <a:pt x="6454773" y="4633125"/>
                </a:lnTo>
                <a:lnTo>
                  <a:pt x="6451995" y="4632331"/>
                </a:lnTo>
                <a:lnTo>
                  <a:pt x="6446041" y="4631140"/>
                </a:lnTo>
                <a:lnTo>
                  <a:pt x="6444453" y="4631934"/>
                </a:lnTo>
                <a:lnTo>
                  <a:pt x="6443263" y="4633125"/>
                </a:lnTo>
                <a:lnTo>
                  <a:pt x="6442469" y="4634712"/>
                </a:lnTo>
                <a:lnTo>
                  <a:pt x="6441279" y="4635903"/>
                </a:lnTo>
                <a:lnTo>
                  <a:pt x="6440087" y="4640270"/>
                </a:lnTo>
                <a:lnTo>
                  <a:pt x="6439691" y="4644239"/>
                </a:lnTo>
                <a:lnTo>
                  <a:pt x="6437706" y="4644239"/>
                </a:lnTo>
                <a:lnTo>
                  <a:pt x="6436119" y="4643842"/>
                </a:lnTo>
                <a:lnTo>
                  <a:pt x="6434531" y="4643445"/>
                </a:lnTo>
                <a:lnTo>
                  <a:pt x="6432943" y="4642651"/>
                </a:lnTo>
                <a:lnTo>
                  <a:pt x="6430959" y="4641064"/>
                </a:lnTo>
                <a:lnTo>
                  <a:pt x="6429371" y="4638285"/>
                </a:lnTo>
                <a:lnTo>
                  <a:pt x="6427783" y="4636300"/>
                </a:lnTo>
                <a:lnTo>
                  <a:pt x="6425799" y="4633919"/>
                </a:lnTo>
                <a:lnTo>
                  <a:pt x="6423418" y="4632331"/>
                </a:lnTo>
                <a:lnTo>
                  <a:pt x="6422227" y="4631537"/>
                </a:lnTo>
                <a:lnTo>
                  <a:pt x="6420639" y="4631140"/>
                </a:lnTo>
                <a:lnTo>
                  <a:pt x="6418258" y="4632331"/>
                </a:lnTo>
                <a:lnTo>
                  <a:pt x="6417067" y="4633125"/>
                </a:lnTo>
                <a:lnTo>
                  <a:pt x="6415877" y="4634315"/>
                </a:lnTo>
                <a:lnTo>
                  <a:pt x="6415083" y="4635506"/>
                </a:lnTo>
                <a:lnTo>
                  <a:pt x="6414686" y="4637094"/>
                </a:lnTo>
                <a:lnTo>
                  <a:pt x="6414289" y="4639079"/>
                </a:lnTo>
                <a:lnTo>
                  <a:pt x="6414289" y="4641064"/>
                </a:lnTo>
                <a:lnTo>
                  <a:pt x="6406351" y="4637888"/>
                </a:lnTo>
                <a:lnTo>
                  <a:pt x="6398810" y="4635506"/>
                </a:lnTo>
                <a:lnTo>
                  <a:pt x="6391666" y="4633522"/>
                </a:lnTo>
                <a:lnTo>
                  <a:pt x="6384521" y="4632728"/>
                </a:lnTo>
                <a:lnTo>
                  <a:pt x="6380949" y="4632728"/>
                </a:lnTo>
                <a:lnTo>
                  <a:pt x="6377377" y="4633125"/>
                </a:lnTo>
                <a:lnTo>
                  <a:pt x="6374203" y="4633522"/>
                </a:lnTo>
                <a:lnTo>
                  <a:pt x="6370630" y="4634315"/>
                </a:lnTo>
                <a:lnTo>
                  <a:pt x="6367455" y="4635506"/>
                </a:lnTo>
                <a:lnTo>
                  <a:pt x="6364280" y="4636697"/>
                </a:lnTo>
                <a:lnTo>
                  <a:pt x="6361105" y="4639079"/>
                </a:lnTo>
                <a:lnTo>
                  <a:pt x="6358327" y="4641064"/>
                </a:lnTo>
                <a:lnTo>
                  <a:pt x="6355548" y="4636697"/>
                </a:lnTo>
                <a:lnTo>
                  <a:pt x="6353563" y="4632728"/>
                </a:lnTo>
                <a:lnTo>
                  <a:pt x="6350785" y="4628361"/>
                </a:lnTo>
                <a:lnTo>
                  <a:pt x="6348007" y="4625186"/>
                </a:lnTo>
                <a:lnTo>
                  <a:pt x="6342053" y="4617644"/>
                </a:lnTo>
                <a:lnTo>
                  <a:pt x="6336497" y="4610499"/>
                </a:lnTo>
                <a:lnTo>
                  <a:pt x="6334115" y="4606529"/>
                </a:lnTo>
                <a:lnTo>
                  <a:pt x="6331734" y="4602163"/>
                </a:lnTo>
                <a:lnTo>
                  <a:pt x="6329353" y="4597796"/>
                </a:lnTo>
                <a:lnTo>
                  <a:pt x="6327765" y="4593033"/>
                </a:lnTo>
                <a:lnTo>
                  <a:pt x="6326575" y="4587079"/>
                </a:lnTo>
                <a:lnTo>
                  <a:pt x="6326177" y="4581521"/>
                </a:lnTo>
                <a:lnTo>
                  <a:pt x="6326177" y="4574773"/>
                </a:lnTo>
                <a:lnTo>
                  <a:pt x="6326575" y="4567231"/>
                </a:lnTo>
                <a:lnTo>
                  <a:pt x="6323399" y="4568422"/>
                </a:lnTo>
                <a:lnTo>
                  <a:pt x="6319827" y="4569613"/>
                </a:lnTo>
                <a:lnTo>
                  <a:pt x="6317049" y="4571995"/>
                </a:lnTo>
                <a:lnTo>
                  <a:pt x="6314667" y="4573582"/>
                </a:lnTo>
                <a:lnTo>
                  <a:pt x="6309507" y="4577949"/>
                </a:lnTo>
                <a:lnTo>
                  <a:pt x="6304745" y="4582712"/>
                </a:lnTo>
                <a:lnTo>
                  <a:pt x="6302363" y="4584697"/>
                </a:lnTo>
                <a:lnTo>
                  <a:pt x="6299585" y="4586682"/>
                </a:lnTo>
                <a:lnTo>
                  <a:pt x="6296807" y="4588666"/>
                </a:lnTo>
                <a:lnTo>
                  <a:pt x="6293632" y="4589857"/>
                </a:lnTo>
                <a:lnTo>
                  <a:pt x="6290059" y="4591048"/>
                </a:lnTo>
                <a:lnTo>
                  <a:pt x="6285694" y="4591445"/>
                </a:lnTo>
                <a:lnTo>
                  <a:pt x="6281725" y="4591445"/>
                </a:lnTo>
                <a:lnTo>
                  <a:pt x="6276565" y="4591048"/>
                </a:lnTo>
                <a:lnTo>
                  <a:pt x="6276168" y="4594224"/>
                </a:lnTo>
                <a:lnTo>
                  <a:pt x="6276565" y="4597399"/>
                </a:lnTo>
                <a:lnTo>
                  <a:pt x="6277359" y="4599781"/>
                </a:lnTo>
                <a:lnTo>
                  <a:pt x="6278549" y="4601766"/>
                </a:lnTo>
                <a:lnTo>
                  <a:pt x="6280137" y="4603353"/>
                </a:lnTo>
                <a:lnTo>
                  <a:pt x="6282121" y="4605338"/>
                </a:lnTo>
                <a:lnTo>
                  <a:pt x="6285694" y="4607720"/>
                </a:lnTo>
                <a:lnTo>
                  <a:pt x="6277756" y="4612880"/>
                </a:lnTo>
                <a:lnTo>
                  <a:pt x="6269421" y="4618438"/>
                </a:lnTo>
                <a:lnTo>
                  <a:pt x="6261483" y="4624392"/>
                </a:lnTo>
                <a:lnTo>
                  <a:pt x="6257911" y="4627567"/>
                </a:lnTo>
                <a:lnTo>
                  <a:pt x="6254735" y="4631140"/>
                </a:lnTo>
                <a:lnTo>
                  <a:pt x="6255133" y="4634315"/>
                </a:lnTo>
                <a:lnTo>
                  <a:pt x="6256323" y="4637094"/>
                </a:lnTo>
                <a:lnTo>
                  <a:pt x="6259499" y="4642651"/>
                </a:lnTo>
                <a:lnTo>
                  <a:pt x="6260292" y="4645430"/>
                </a:lnTo>
                <a:lnTo>
                  <a:pt x="6260689" y="4646621"/>
                </a:lnTo>
                <a:lnTo>
                  <a:pt x="6260689" y="4648209"/>
                </a:lnTo>
                <a:lnTo>
                  <a:pt x="6260292" y="4649796"/>
                </a:lnTo>
                <a:lnTo>
                  <a:pt x="6259895" y="4650987"/>
                </a:lnTo>
                <a:lnTo>
                  <a:pt x="6259101" y="4652575"/>
                </a:lnTo>
                <a:lnTo>
                  <a:pt x="6257514" y="4654163"/>
                </a:lnTo>
                <a:lnTo>
                  <a:pt x="6253942" y="4650987"/>
                </a:lnTo>
                <a:lnTo>
                  <a:pt x="6250767" y="4647018"/>
                </a:lnTo>
                <a:lnTo>
                  <a:pt x="6249179" y="4643445"/>
                </a:lnTo>
                <a:lnTo>
                  <a:pt x="6247989" y="4639476"/>
                </a:lnTo>
                <a:lnTo>
                  <a:pt x="6247195" y="4635506"/>
                </a:lnTo>
                <a:lnTo>
                  <a:pt x="6247591" y="4631537"/>
                </a:lnTo>
                <a:lnTo>
                  <a:pt x="6248385" y="4626773"/>
                </a:lnTo>
                <a:lnTo>
                  <a:pt x="6249179" y="4622804"/>
                </a:lnTo>
                <a:lnTo>
                  <a:pt x="6250767" y="4618438"/>
                </a:lnTo>
                <a:lnTo>
                  <a:pt x="6252751" y="4614071"/>
                </a:lnTo>
                <a:lnTo>
                  <a:pt x="6257514" y="4605338"/>
                </a:lnTo>
                <a:lnTo>
                  <a:pt x="6262673" y="4596605"/>
                </a:lnTo>
                <a:lnTo>
                  <a:pt x="6267039" y="4587873"/>
                </a:lnTo>
                <a:lnTo>
                  <a:pt x="6260689" y="4583109"/>
                </a:lnTo>
                <a:lnTo>
                  <a:pt x="6255133" y="4577552"/>
                </a:lnTo>
                <a:lnTo>
                  <a:pt x="6249179" y="4572788"/>
                </a:lnTo>
                <a:lnTo>
                  <a:pt x="6243623" y="4567628"/>
                </a:lnTo>
                <a:lnTo>
                  <a:pt x="6237669" y="4563262"/>
                </a:lnTo>
                <a:lnTo>
                  <a:pt x="6234494" y="4560880"/>
                </a:lnTo>
                <a:lnTo>
                  <a:pt x="6231319" y="4559689"/>
                </a:lnTo>
                <a:lnTo>
                  <a:pt x="6227747" y="4558498"/>
                </a:lnTo>
                <a:lnTo>
                  <a:pt x="6224571" y="4557704"/>
                </a:lnTo>
                <a:lnTo>
                  <a:pt x="6220999" y="4557307"/>
                </a:lnTo>
                <a:lnTo>
                  <a:pt x="6216633" y="4557307"/>
                </a:lnTo>
                <a:lnTo>
                  <a:pt x="6215045" y="4558101"/>
                </a:lnTo>
                <a:lnTo>
                  <a:pt x="6213855" y="4558895"/>
                </a:lnTo>
                <a:lnTo>
                  <a:pt x="6213061" y="4560086"/>
                </a:lnTo>
                <a:lnTo>
                  <a:pt x="6212665" y="4561674"/>
                </a:lnTo>
                <a:lnTo>
                  <a:pt x="6212267" y="4564849"/>
                </a:lnTo>
                <a:lnTo>
                  <a:pt x="6211871" y="4566437"/>
                </a:lnTo>
                <a:lnTo>
                  <a:pt x="6210283" y="4567231"/>
                </a:lnTo>
                <a:lnTo>
                  <a:pt x="6207901" y="4568819"/>
                </a:lnTo>
                <a:lnTo>
                  <a:pt x="6205123" y="4569613"/>
                </a:lnTo>
                <a:lnTo>
                  <a:pt x="6197979" y="4571598"/>
                </a:lnTo>
                <a:lnTo>
                  <a:pt x="6194407" y="4572392"/>
                </a:lnTo>
                <a:lnTo>
                  <a:pt x="6190835" y="4573582"/>
                </a:lnTo>
                <a:lnTo>
                  <a:pt x="6188057" y="4575170"/>
                </a:lnTo>
                <a:lnTo>
                  <a:pt x="6185675" y="4577155"/>
                </a:lnTo>
                <a:lnTo>
                  <a:pt x="6182103" y="4573185"/>
                </a:lnTo>
                <a:lnTo>
                  <a:pt x="6178928" y="4569613"/>
                </a:lnTo>
                <a:lnTo>
                  <a:pt x="6174562" y="4566834"/>
                </a:lnTo>
                <a:lnTo>
                  <a:pt x="6170593" y="4564849"/>
                </a:lnTo>
                <a:lnTo>
                  <a:pt x="6166227" y="4563262"/>
                </a:lnTo>
                <a:lnTo>
                  <a:pt x="6161861" y="4561277"/>
                </a:lnTo>
                <a:lnTo>
                  <a:pt x="6152733" y="4559292"/>
                </a:lnTo>
                <a:lnTo>
                  <a:pt x="6143604" y="4557307"/>
                </a:lnTo>
                <a:lnTo>
                  <a:pt x="6138841" y="4556117"/>
                </a:lnTo>
                <a:lnTo>
                  <a:pt x="6134872" y="4554926"/>
                </a:lnTo>
                <a:lnTo>
                  <a:pt x="6130506" y="4552544"/>
                </a:lnTo>
                <a:lnTo>
                  <a:pt x="6126537" y="4550559"/>
                </a:lnTo>
                <a:lnTo>
                  <a:pt x="6122965" y="4547781"/>
                </a:lnTo>
                <a:lnTo>
                  <a:pt x="6119790" y="4543811"/>
                </a:lnTo>
                <a:lnTo>
                  <a:pt x="6119790" y="4546193"/>
                </a:lnTo>
                <a:lnTo>
                  <a:pt x="6118996" y="4547781"/>
                </a:lnTo>
                <a:lnTo>
                  <a:pt x="6117805" y="4548972"/>
                </a:lnTo>
                <a:lnTo>
                  <a:pt x="6115424" y="4550559"/>
                </a:lnTo>
                <a:lnTo>
                  <a:pt x="6113043" y="4551353"/>
                </a:lnTo>
                <a:lnTo>
                  <a:pt x="6110265" y="4552147"/>
                </a:lnTo>
                <a:lnTo>
                  <a:pt x="6103914" y="4553735"/>
                </a:lnTo>
                <a:lnTo>
                  <a:pt x="6096769" y="4554132"/>
                </a:lnTo>
                <a:lnTo>
                  <a:pt x="6089625" y="4553735"/>
                </a:lnTo>
                <a:lnTo>
                  <a:pt x="6083672" y="4552544"/>
                </a:lnTo>
                <a:lnTo>
                  <a:pt x="6080893" y="4551750"/>
                </a:lnTo>
                <a:lnTo>
                  <a:pt x="6078909" y="4550559"/>
                </a:lnTo>
                <a:lnTo>
                  <a:pt x="6077321" y="4549369"/>
                </a:lnTo>
                <a:lnTo>
                  <a:pt x="6075734" y="4548178"/>
                </a:lnTo>
                <a:lnTo>
                  <a:pt x="6074543" y="4546193"/>
                </a:lnTo>
                <a:lnTo>
                  <a:pt x="6072559" y="4543811"/>
                </a:lnTo>
                <a:lnTo>
                  <a:pt x="6070177" y="4538651"/>
                </a:lnTo>
                <a:lnTo>
                  <a:pt x="6068193" y="4532300"/>
                </a:lnTo>
                <a:lnTo>
                  <a:pt x="6066209" y="4525155"/>
                </a:lnTo>
                <a:lnTo>
                  <a:pt x="6063827" y="4517216"/>
                </a:lnTo>
                <a:lnTo>
                  <a:pt x="6060255" y="4500544"/>
                </a:lnTo>
                <a:lnTo>
                  <a:pt x="6056683" y="4483872"/>
                </a:lnTo>
                <a:lnTo>
                  <a:pt x="6055095" y="4476330"/>
                </a:lnTo>
                <a:lnTo>
                  <a:pt x="6053111" y="4469185"/>
                </a:lnTo>
                <a:lnTo>
                  <a:pt x="6051523" y="4462834"/>
                </a:lnTo>
                <a:lnTo>
                  <a:pt x="6049539" y="4457276"/>
                </a:lnTo>
                <a:lnTo>
                  <a:pt x="6046761" y="4453307"/>
                </a:lnTo>
                <a:lnTo>
                  <a:pt x="6045569" y="4451719"/>
                </a:lnTo>
                <a:lnTo>
                  <a:pt x="6044379" y="4450131"/>
                </a:lnTo>
                <a:lnTo>
                  <a:pt x="6041997" y="4448941"/>
                </a:lnTo>
                <a:lnTo>
                  <a:pt x="6039616" y="4448147"/>
                </a:lnTo>
                <a:lnTo>
                  <a:pt x="6037631" y="4447750"/>
                </a:lnTo>
                <a:lnTo>
                  <a:pt x="6035647" y="4447750"/>
                </a:lnTo>
                <a:lnTo>
                  <a:pt x="6034059" y="4447750"/>
                </a:lnTo>
                <a:lnTo>
                  <a:pt x="6032075" y="4448147"/>
                </a:lnTo>
                <a:lnTo>
                  <a:pt x="6027709" y="4449734"/>
                </a:lnTo>
                <a:lnTo>
                  <a:pt x="6024137" y="4451719"/>
                </a:lnTo>
                <a:lnTo>
                  <a:pt x="6020168" y="4452910"/>
                </a:lnTo>
                <a:lnTo>
                  <a:pt x="6016596" y="4454101"/>
                </a:lnTo>
                <a:lnTo>
                  <a:pt x="6015009" y="4454101"/>
                </a:lnTo>
                <a:lnTo>
                  <a:pt x="6012627" y="4453704"/>
                </a:lnTo>
                <a:lnTo>
                  <a:pt x="6010643" y="4453307"/>
                </a:lnTo>
                <a:lnTo>
                  <a:pt x="6008658" y="4452513"/>
                </a:lnTo>
                <a:lnTo>
                  <a:pt x="6005086" y="4449734"/>
                </a:lnTo>
                <a:lnTo>
                  <a:pt x="6002307" y="4446956"/>
                </a:lnTo>
                <a:lnTo>
                  <a:pt x="5999529" y="4443780"/>
                </a:lnTo>
                <a:lnTo>
                  <a:pt x="5993973" y="4436635"/>
                </a:lnTo>
                <a:lnTo>
                  <a:pt x="5991195" y="4433063"/>
                </a:lnTo>
                <a:lnTo>
                  <a:pt x="5987623" y="4430284"/>
                </a:lnTo>
                <a:lnTo>
                  <a:pt x="5986431" y="4429887"/>
                </a:lnTo>
                <a:lnTo>
                  <a:pt x="5985241" y="4429490"/>
                </a:lnTo>
                <a:lnTo>
                  <a:pt x="5981669" y="4428696"/>
                </a:lnTo>
                <a:lnTo>
                  <a:pt x="5977303" y="4428299"/>
                </a:lnTo>
                <a:lnTo>
                  <a:pt x="5972937" y="4427505"/>
                </a:lnTo>
                <a:lnTo>
                  <a:pt x="5970556" y="4426711"/>
                </a:lnTo>
                <a:lnTo>
                  <a:pt x="5968968" y="4425124"/>
                </a:lnTo>
                <a:lnTo>
                  <a:pt x="5967381" y="4423933"/>
                </a:lnTo>
                <a:lnTo>
                  <a:pt x="5966190" y="4422345"/>
                </a:lnTo>
                <a:lnTo>
                  <a:pt x="5965396" y="4419963"/>
                </a:lnTo>
                <a:lnTo>
                  <a:pt x="5964999" y="4417582"/>
                </a:lnTo>
                <a:lnTo>
                  <a:pt x="5964999" y="4414009"/>
                </a:lnTo>
                <a:lnTo>
                  <a:pt x="5965793" y="4410437"/>
                </a:lnTo>
                <a:lnTo>
                  <a:pt x="5984447" y="4410437"/>
                </a:lnTo>
                <a:lnTo>
                  <a:pt x="5986829" y="4399322"/>
                </a:lnTo>
                <a:lnTo>
                  <a:pt x="5988416" y="4387017"/>
                </a:lnTo>
                <a:lnTo>
                  <a:pt x="5990004" y="4372727"/>
                </a:lnTo>
                <a:lnTo>
                  <a:pt x="5991195" y="4356452"/>
                </a:lnTo>
                <a:lnTo>
                  <a:pt x="5996354" y="4353276"/>
                </a:lnTo>
                <a:lnTo>
                  <a:pt x="5999529" y="4352085"/>
                </a:lnTo>
                <a:lnTo>
                  <a:pt x="6002705" y="4350894"/>
                </a:lnTo>
                <a:lnTo>
                  <a:pt x="6006277" y="4350497"/>
                </a:lnTo>
                <a:lnTo>
                  <a:pt x="6010245" y="4349704"/>
                </a:lnTo>
                <a:lnTo>
                  <a:pt x="6014611" y="4349704"/>
                </a:lnTo>
                <a:lnTo>
                  <a:pt x="6018977" y="4350101"/>
                </a:lnTo>
                <a:lnTo>
                  <a:pt x="6021756" y="4346925"/>
                </a:lnTo>
                <a:lnTo>
                  <a:pt x="6023741" y="4343749"/>
                </a:lnTo>
                <a:lnTo>
                  <a:pt x="6024931" y="4340971"/>
                </a:lnTo>
                <a:lnTo>
                  <a:pt x="6025725" y="4337795"/>
                </a:lnTo>
                <a:lnTo>
                  <a:pt x="6025725" y="4335016"/>
                </a:lnTo>
                <a:lnTo>
                  <a:pt x="6025328" y="4332238"/>
                </a:lnTo>
                <a:lnTo>
                  <a:pt x="6024534" y="4329062"/>
                </a:lnTo>
                <a:lnTo>
                  <a:pt x="6023741" y="4326284"/>
                </a:lnTo>
                <a:lnTo>
                  <a:pt x="6020565" y="4319932"/>
                </a:lnTo>
                <a:lnTo>
                  <a:pt x="6018183" y="4313581"/>
                </a:lnTo>
                <a:lnTo>
                  <a:pt x="6017390" y="4310406"/>
                </a:lnTo>
                <a:lnTo>
                  <a:pt x="6016596" y="4307230"/>
                </a:lnTo>
                <a:lnTo>
                  <a:pt x="6016199" y="4303658"/>
                </a:lnTo>
                <a:lnTo>
                  <a:pt x="6016199" y="4300085"/>
                </a:lnTo>
                <a:lnTo>
                  <a:pt x="6020962" y="4300482"/>
                </a:lnTo>
                <a:lnTo>
                  <a:pt x="6025725" y="4300085"/>
                </a:lnTo>
                <a:lnTo>
                  <a:pt x="6029297" y="4299291"/>
                </a:lnTo>
                <a:lnTo>
                  <a:pt x="6032869" y="4297306"/>
                </a:lnTo>
                <a:lnTo>
                  <a:pt x="6034059" y="4296512"/>
                </a:lnTo>
                <a:lnTo>
                  <a:pt x="6035251" y="4295322"/>
                </a:lnTo>
                <a:lnTo>
                  <a:pt x="6036441" y="4294131"/>
                </a:lnTo>
                <a:lnTo>
                  <a:pt x="6036838" y="4292543"/>
                </a:lnTo>
                <a:lnTo>
                  <a:pt x="6037631" y="4290558"/>
                </a:lnTo>
                <a:lnTo>
                  <a:pt x="6038029" y="4288177"/>
                </a:lnTo>
                <a:lnTo>
                  <a:pt x="6038029" y="4283413"/>
                </a:lnTo>
                <a:lnTo>
                  <a:pt x="6036441" y="4282619"/>
                </a:lnTo>
                <a:lnTo>
                  <a:pt x="6035251" y="4282619"/>
                </a:lnTo>
                <a:lnTo>
                  <a:pt x="6034059" y="4282619"/>
                </a:lnTo>
                <a:lnTo>
                  <a:pt x="6032472" y="4283016"/>
                </a:lnTo>
                <a:lnTo>
                  <a:pt x="6029693" y="4285001"/>
                </a:lnTo>
                <a:lnTo>
                  <a:pt x="6026519" y="4287383"/>
                </a:lnTo>
                <a:lnTo>
                  <a:pt x="6020168" y="4294131"/>
                </a:lnTo>
                <a:lnTo>
                  <a:pt x="6016596" y="4297306"/>
                </a:lnTo>
                <a:lnTo>
                  <a:pt x="6012627" y="4300085"/>
                </a:lnTo>
                <a:lnTo>
                  <a:pt x="6011437" y="4300482"/>
                </a:lnTo>
                <a:lnTo>
                  <a:pt x="6009849" y="4300482"/>
                </a:lnTo>
                <a:lnTo>
                  <a:pt x="6005086" y="4299688"/>
                </a:lnTo>
                <a:lnTo>
                  <a:pt x="6001117" y="4299291"/>
                </a:lnTo>
                <a:lnTo>
                  <a:pt x="5999133" y="4299291"/>
                </a:lnTo>
                <a:lnTo>
                  <a:pt x="5997545" y="4300085"/>
                </a:lnTo>
                <a:lnTo>
                  <a:pt x="5993973" y="4301673"/>
                </a:lnTo>
                <a:lnTo>
                  <a:pt x="5991195" y="4303658"/>
                </a:lnTo>
                <a:lnTo>
                  <a:pt x="5985241" y="4309215"/>
                </a:lnTo>
                <a:lnTo>
                  <a:pt x="5980478" y="4313978"/>
                </a:lnTo>
                <a:lnTo>
                  <a:pt x="5977700" y="4316360"/>
                </a:lnTo>
                <a:lnTo>
                  <a:pt x="5975319" y="4317948"/>
                </a:lnTo>
                <a:lnTo>
                  <a:pt x="5972937" y="4319536"/>
                </a:lnTo>
                <a:lnTo>
                  <a:pt x="5970556" y="4320329"/>
                </a:lnTo>
                <a:lnTo>
                  <a:pt x="5968175" y="4320329"/>
                </a:lnTo>
                <a:lnTo>
                  <a:pt x="5966190" y="4319932"/>
                </a:lnTo>
                <a:lnTo>
                  <a:pt x="5963809" y="4318345"/>
                </a:lnTo>
                <a:lnTo>
                  <a:pt x="5961030" y="4315566"/>
                </a:lnTo>
                <a:lnTo>
                  <a:pt x="5959045" y="4311597"/>
                </a:lnTo>
                <a:lnTo>
                  <a:pt x="5956665" y="4306833"/>
                </a:lnTo>
                <a:lnTo>
                  <a:pt x="5955473" y="4308421"/>
                </a:lnTo>
                <a:lnTo>
                  <a:pt x="5955077" y="4310009"/>
                </a:lnTo>
                <a:lnTo>
                  <a:pt x="5954283" y="4311597"/>
                </a:lnTo>
                <a:lnTo>
                  <a:pt x="5954283" y="4313184"/>
                </a:lnTo>
                <a:lnTo>
                  <a:pt x="5955077" y="4315963"/>
                </a:lnTo>
                <a:lnTo>
                  <a:pt x="5956267" y="4318345"/>
                </a:lnTo>
                <a:lnTo>
                  <a:pt x="5957458" y="4320726"/>
                </a:lnTo>
                <a:lnTo>
                  <a:pt x="5958649" y="4323902"/>
                </a:lnTo>
                <a:lnTo>
                  <a:pt x="5959443" y="4326681"/>
                </a:lnTo>
                <a:lnTo>
                  <a:pt x="5959443" y="4328268"/>
                </a:lnTo>
                <a:lnTo>
                  <a:pt x="5959443" y="4329856"/>
                </a:lnTo>
                <a:lnTo>
                  <a:pt x="5958252" y="4334620"/>
                </a:lnTo>
                <a:lnTo>
                  <a:pt x="5957855" y="4336207"/>
                </a:lnTo>
                <a:lnTo>
                  <a:pt x="5957061" y="4337795"/>
                </a:lnTo>
                <a:lnTo>
                  <a:pt x="5955077" y="4339780"/>
                </a:lnTo>
                <a:lnTo>
                  <a:pt x="5952299" y="4341368"/>
                </a:lnTo>
                <a:lnTo>
                  <a:pt x="5947139" y="4342955"/>
                </a:lnTo>
                <a:lnTo>
                  <a:pt x="5943963" y="4344543"/>
                </a:lnTo>
                <a:lnTo>
                  <a:pt x="5940789" y="4346528"/>
                </a:lnTo>
                <a:lnTo>
                  <a:pt x="5934835" y="4352085"/>
                </a:lnTo>
                <a:lnTo>
                  <a:pt x="5932453" y="4354864"/>
                </a:lnTo>
                <a:lnTo>
                  <a:pt x="5930866" y="4357246"/>
                </a:lnTo>
                <a:lnTo>
                  <a:pt x="5929278" y="4360421"/>
                </a:lnTo>
                <a:lnTo>
                  <a:pt x="5927690" y="4363200"/>
                </a:lnTo>
                <a:lnTo>
                  <a:pt x="5926500" y="4366375"/>
                </a:lnTo>
                <a:lnTo>
                  <a:pt x="5926103" y="4369551"/>
                </a:lnTo>
                <a:lnTo>
                  <a:pt x="5925706" y="4372330"/>
                </a:lnTo>
                <a:lnTo>
                  <a:pt x="5925706" y="4376299"/>
                </a:lnTo>
                <a:lnTo>
                  <a:pt x="5925706" y="4379872"/>
                </a:lnTo>
                <a:lnTo>
                  <a:pt x="5926103" y="4384238"/>
                </a:lnTo>
                <a:lnTo>
                  <a:pt x="5928087" y="4392971"/>
                </a:lnTo>
                <a:lnTo>
                  <a:pt x="5931262" y="4403688"/>
                </a:lnTo>
                <a:lnTo>
                  <a:pt x="5927690" y="4404085"/>
                </a:lnTo>
                <a:lnTo>
                  <a:pt x="5924912" y="4404482"/>
                </a:lnTo>
                <a:lnTo>
                  <a:pt x="5921737" y="4405673"/>
                </a:lnTo>
                <a:lnTo>
                  <a:pt x="5918562" y="4406864"/>
                </a:lnTo>
                <a:lnTo>
                  <a:pt x="5916180" y="4408452"/>
                </a:lnTo>
                <a:lnTo>
                  <a:pt x="5913799" y="4410437"/>
                </a:lnTo>
                <a:lnTo>
                  <a:pt x="5911021" y="4412421"/>
                </a:lnTo>
                <a:lnTo>
                  <a:pt x="5909036" y="4414803"/>
                </a:lnTo>
                <a:lnTo>
                  <a:pt x="5905067" y="4420360"/>
                </a:lnTo>
                <a:lnTo>
                  <a:pt x="5901495" y="4426315"/>
                </a:lnTo>
                <a:lnTo>
                  <a:pt x="5898717" y="4432666"/>
                </a:lnTo>
                <a:lnTo>
                  <a:pt x="5896335" y="4439414"/>
                </a:lnTo>
                <a:lnTo>
                  <a:pt x="5894351" y="4446559"/>
                </a:lnTo>
                <a:lnTo>
                  <a:pt x="5892763" y="4453704"/>
                </a:lnTo>
                <a:lnTo>
                  <a:pt x="5891969" y="4460849"/>
                </a:lnTo>
                <a:lnTo>
                  <a:pt x="5891573" y="4466803"/>
                </a:lnTo>
                <a:lnTo>
                  <a:pt x="5891573" y="4473154"/>
                </a:lnTo>
                <a:lnTo>
                  <a:pt x="5891969" y="4478712"/>
                </a:lnTo>
                <a:lnTo>
                  <a:pt x="5892366" y="4483475"/>
                </a:lnTo>
                <a:lnTo>
                  <a:pt x="5893557" y="4487445"/>
                </a:lnTo>
                <a:lnTo>
                  <a:pt x="5895542" y="4491017"/>
                </a:lnTo>
                <a:lnTo>
                  <a:pt x="5897923" y="4494590"/>
                </a:lnTo>
                <a:lnTo>
                  <a:pt x="5900701" y="4497765"/>
                </a:lnTo>
                <a:lnTo>
                  <a:pt x="5904273" y="4500544"/>
                </a:lnTo>
                <a:lnTo>
                  <a:pt x="5908242" y="4503719"/>
                </a:lnTo>
                <a:lnTo>
                  <a:pt x="5912608" y="4506101"/>
                </a:lnTo>
                <a:lnTo>
                  <a:pt x="5917371" y="4507689"/>
                </a:lnTo>
                <a:lnTo>
                  <a:pt x="5922134" y="4509277"/>
                </a:lnTo>
                <a:lnTo>
                  <a:pt x="5927293" y="4510468"/>
                </a:lnTo>
                <a:lnTo>
                  <a:pt x="5932850" y="4511658"/>
                </a:lnTo>
                <a:lnTo>
                  <a:pt x="5938407" y="4512055"/>
                </a:lnTo>
                <a:lnTo>
                  <a:pt x="5943567" y="4512055"/>
                </a:lnTo>
                <a:lnTo>
                  <a:pt x="5949520" y="4511658"/>
                </a:lnTo>
                <a:lnTo>
                  <a:pt x="5955077" y="4510468"/>
                </a:lnTo>
                <a:lnTo>
                  <a:pt x="5960237" y="4509277"/>
                </a:lnTo>
                <a:lnTo>
                  <a:pt x="5965793" y="4507292"/>
                </a:lnTo>
                <a:lnTo>
                  <a:pt x="5968571" y="4505704"/>
                </a:lnTo>
                <a:lnTo>
                  <a:pt x="5970953" y="4503322"/>
                </a:lnTo>
                <a:lnTo>
                  <a:pt x="5973334" y="4500544"/>
                </a:lnTo>
                <a:lnTo>
                  <a:pt x="5975319" y="4498162"/>
                </a:lnTo>
                <a:lnTo>
                  <a:pt x="5977303" y="4495780"/>
                </a:lnTo>
                <a:lnTo>
                  <a:pt x="5979287" y="4493002"/>
                </a:lnTo>
                <a:lnTo>
                  <a:pt x="5982066" y="4491414"/>
                </a:lnTo>
                <a:lnTo>
                  <a:pt x="5984447" y="4490620"/>
                </a:lnTo>
                <a:lnTo>
                  <a:pt x="5988416" y="4490223"/>
                </a:lnTo>
                <a:lnTo>
                  <a:pt x="5992385" y="4490223"/>
                </a:lnTo>
                <a:lnTo>
                  <a:pt x="5996354" y="4491017"/>
                </a:lnTo>
                <a:lnTo>
                  <a:pt x="6000720" y="4492208"/>
                </a:lnTo>
                <a:lnTo>
                  <a:pt x="6009452" y="4494987"/>
                </a:lnTo>
                <a:lnTo>
                  <a:pt x="6013818" y="4496177"/>
                </a:lnTo>
                <a:lnTo>
                  <a:pt x="6018977" y="4497368"/>
                </a:lnTo>
                <a:lnTo>
                  <a:pt x="6016596" y="4500941"/>
                </a:lnTo>
                <a:lnTo>
                  <a:pt x="6015009" y="4504910"/>
                </a:lnTo>
                <a:lnTo>
                  <a:pt x="6013818" y="4508086"/>
                </a:lnTo>
                <a:lnTo>
                  <a:pt x="6013818" y="4512055"/>
                </a:lnTo>
                <a:lnTo>
                  <a:pt x="6014611" y="4515231"/>
                </a:lnTo>
                <a:lnTo>
                  <a:pt x="6015803" y="4518010"/>
                </a:lnTo>
                <a:lnTo>
                  <a:pt x="6016993" y="4521582"/>
                </a:lnTo>
                <a:lnTo>
                  <a:pt x="6018977" y="4524361"/>
                </a:lnTo>
                <a:lnTo>
                  <a:pt x="6021359" y="4527139"/>
                </a:lnTo>
                <a:lnTo>
                  <a:pt x="6024137" y="4530315"/>
                </a:lnTo>
                <a:lnTo>
                  <a:pt x="6029693" y="4535475"/>
                </a:lnTo>
                <a:lnTo>
                  <a:pt x="6035647" y="4541430"/>
                </a:lnTo>
                <a:lnTo>
                  <a:pt x="6041204" y="4547384"/>
                </a:lnTo>
                <a:lnTo>
                  <a:pt x="6047951" y="4556117"/>
                </a:lnTo>
                <a:lnTo>
                  <a:pt x="6055095" y="4565643"/>
                </a:lnTo>
                <a:lnTo>
                  <a:pt x="6068987" y="4584697"/>
                </a:lnTo>
                <a:lnTo>
                  <a:pt x="6081291" y="4602957"/>
                </a:lnTo>
                <a:lnTo>
                  <a:pt x="6091610" y="4617644"/>
                </a:lnTo>
                <a:lnTo>
                  <a:pt x="6085657" y="4620422"/>
                </a:lnTo>
                <a:lnTo>
                  <a:pt x="6079703" y="4623995"/>
                </a:lnTo>
                <a:lnTo>
                  <a:pt x="6074543" y="4627170"/>
                </a:lnTo>
                <a:lnTo>
                  <a:pt x="6069383" y="4631140"/>
                </a:lnTo>
                <a:lnTo>
                  <a:pt x="6069383" y="4632331"/>
                </a:lnTo>
                <a:lnTo>
                  <a:pt x="6069383" y="4633522"/>
                </a:lnTo>
                <a:lnTo>
                  <a:pt x="6069781" y="4634712"/>
                </a:lnTo>
                <a:lnTo>
                  <a:pt x="6070177" y="4635506"/>
                </a:lnTo>
                <a:lnTo>
                  <a:pt x="6072162" y="4637491"/>
                </a:lnTo>
                <a:lnTo>
                  <a:pt x="6075337" y="4639873"/>
                </a:lnTo>
                <a:lnTo>
                  <a:pt x="6078513" y="4641461"/>
                </a:lnTo>
                <a:lnTo>
                  <a:pt x="6082085" y="4643048"/>
                </a:lnTo>
                <a:lnTo>
                  <a:pt x="6091610" y="4646224"/>
                </a:lnTo>
                <a:lnTo>
                  <a:pt x="6100739" y="4649003"/>
                </a:lnTo>
                <a:lnTo>
                  <a:pt x="6109073" y="4651781"/>
                </a:lnTo>
                <a:lnTo>
                  <a:pt x="6112645" y="4652972"/>
                </a:lnTo>
                <a:lnTo>
                  <a:pt x="6115821" y="4654560"/>
                </a:lnTo>
                <a:lnTo>
                  <a:pt x="6118203" y="4656148"/>
                </a:lnTo>
                <a:lnTo>
                  <a:pt x="6119790" y="4657735"/>
                </a:lnTo>
                <a:lnTo>
                  <a:pt x="6120981" y="4660514"/>
                </a:lnTo>
                <a:lnTo>
                  <a:pt x="6121775" y="4662896"/>
                </a:lnTo>
                <a:lnTo>
                  <a:pt x="6122171" y="4665674"/>
                </a:lnTo>
                <a:lnTo>
                  <a:pt x="6122568" y="4668056"/>
                </a:lnTo>
                <a:lnTo>
                  <a:pt x="6122171" y="4670438"/>
                </a:lnTo>
                <a:lnTo>
                  <a:pt x="6121775" y="4672423"/>
                </a:lnTo>
                <a:lnTo>
                  <a:pt x="6120981" y="4675201"/>
                </a:lnTo>
                <a:lnTo>
                  <a:pt x="6120187" y="4677186"/>
                </a:lnTo>
                <a:lnTo>
                  <a:pt x="6117409" y="4681552"/>
                </a:lnTo>
                <a:lnTo>
                  <a:pt x="6113439" y="4685522"/>
                </a:lnTo>
                <a:lnTo>
                  <a:pt x="6109073" y="4689491"/>
                </a:lnTo>
                <a:lnTo>
                  <a:pt x="6103914" y="4693461"/>
                </a:lnTo>
                <a:lnTo>
                  <a:pt x="6093991" y="4701003"/>
                </a:lnTo>
                <a:lnTo>
                  <a:pt x="6088831" y="4704575"/>
                </a:lnTo>
                <a:lnTo>
                  <a:pt x="6084069" y="4708545"/>
                </a:lnTo>
                <a:lnTo>
                  <a:pt x="6079703" y="4712117"/>
                </a:lnTo>
                <a:lnTo>
                  <a:pt x="6076528" y="4716484"/>
                </a:lnTo>
                <a:lnTo>
                  <a:pt x="6073749" y="4720453"/>
                </a:lnTo>
                <a:lnTo>
                  <a:pt x="6072956" y="4722438"/>
                </a:lnTo>
                <a:lnTo>
                  <a:pt x="6072162" y="4724820"/>
                </a:lnTo>
                <a:lnTo>
                  <a:pt x="6071765" y="4729583"/>
                </a:lnTo>
                <a:lnTo>
                  <a:pt x="6072162" y="4734743"/>
                </a:lnTo>
                <a:lnTo>
                  <a:pt x="6072956" y="4740301"/>
                </a:lnTo>
                <a:lnTo>
                  <a:pt x="6074543" y="4746255"/>
                </a:lnTo>
                <a:lnTo>
                  <a:pt x="6076131" y="4752209"/>
                </a:lnTo>
                <a:lnTo>
                  <a:pt x="6078115" y="4758560"/>
                </a:lnTo>
                <a:lnTo>
                  <a:pt x="6082481" y="4771263"/>
                </a:lnTo>
                <a:lnTo>
                  <a:pt x="6087641" y="4784759"/>
                </a:lnTo>
                <a:lnTo>
                  <a:pt x="6089625" y="4791110"/>
                </a:lnTo>
                <a:lnTo>
                  <a:pt x="6091610" y="4797461"/>
                </a:lnTo>
                <a:lnTo>
                  <a:pt x="6093197" y="4803812"/>
                </a:lnTo>
                <a:lnTo>
                  <a:pt x="6093991" y="4810164"/>
                </a:lnTo>
                <a:lnTo>
                  <a:pt x="6094785" y="4815721"/>
                </a:lnTo>
                <a:lnTo>
                  <a:pt x="6094389" y="4821675"/>
                </a:lnTo>
                <a:lnTo>
                  <a:pt x="6093595" y="4828423"/>
                </a:lnTo>
                <a:lnTo>
                  <a:pt x="6092404" y="4833981"/>
                </a:lnTo>
                <a:lnTo>
                  <a:pt x="6090023" y="4839141"/>
                </a:lnTo>
                <a:lnTo>
                  <a:pt x="6087641" y="4843904"/>
                </a:lnTo>
                <a:lnTo>
                  <a:pt x="6084466" y="4847874"/>
                </a:lnTo>
                <a:lnTo>
                  <a:pt x="6080100" y="4852240"/>
                </a:lnTo>
                <a:lnTo>
                  <a:pt x="6075337" y="4856607"/>
                </a:lnTo>
                <a:lnTo>
                  <a:pt x="6069383" y="4861767"/>
                </a:lnTo>
                <a:lnTo>
                  <a:pt x="6069383" y="4873278"/>
                </a:lnTo>
                <a:lnTo>
                  <a:pt x="6068590" y="4881217"/>
                </a:lnTo>
                <a:lnTo>
                  <a:pt x="6066209" y="4895508"/>
                </a:lnTo>
                <a:lnTo>
                  <a:pt x="6061445" y="4895111"/>
                </a:lnTo>
                <a:lnTo>
                  <a:pt x="6056683" y="4895111"/>
                </a:lnTo>
                <a:lnTo>
                  <a:pt x="6048745" y="4895904"/>
                </a:lnTo>
                <a:lnTo>
                  <a:pt x="6040807" y="4896698"/>
                </a:lnTo>
                <a:lnTo>
                  <a:pt x="6033266" y="4897889"/>
                </a:lnTo>
                <a:lnTo>
                  <a:pt x="6029297" y="4897889"/>
                </a:lnTo>
                <a:lnTo>
                  <a:pt x="6026121" y="4897889"/>
                </a:lnTo>
                <a:lnTo>
                  <a:pt x="6022549" y="4897492"/>
                </a:lnTo>
                <a:lnTo>
                  <a:pt x="6019375" y="4897095"/>
                </a:lnTo>
                <a:lnTo>
                  <a:pt x="6016199" y="4895904"/>
                </a:lnTo>
                <a:lnTo>
                  <a:pt x="6012627" y="4893920"/>
                </a:lnTo>
                <a:lnTo>
                  <a:pt x="6009849" y="4891538"/>
                </a:lnTo>
                <a:lnTo>
                  <a:pt x="6006673" y="4888362"/>
                </a:lnTo>
                <a:lnTo>
                  <a:pt x="6006277" y="4887172"/>
                </a:lnTo>
                <a:lnTo>
                  <a:pt x="6005483" y="4884393"/>
                </a:lnTo>
                <a:lnTo>
                  <a:pt x="6005086" y="4877645"/>
                </a:lnTo>
                <a:lnTo>
                  <a:pt x="6004689" y="4872881"/>
                </a:lnTo>
                <a:lnTo>
                  <a:pt x="6003499" y="4867721"/>
                </a:lnTo>
                <a:lnTo>
                  <a:pt x="6002307" y="4863355"/>
                </a:lnTo>
                <a:lnTo>
                  <a:pt x="6000323" y="4858194"/>
                </a:lnTo>
                <a:lnTo>
                  <a:pt x="5996751" y="4852637"/>
                </a:lnTo>
                <a:lnTo>
                  <a:pt x="5992782" y="4846286"/>
                </a:lnTo>
                <a:lnTo>
                  <a:pt x="5988416" y="4839538"/>
                </a:lnTo>
                <a:lnTo>
                  <a:pt x="5984447" y="4831996"/>
                </a:lnTo>
                <a:lnTo>
                  <a:pt x="5980875" y="4824057"/>
                </a:lnTo>
                <a:lnTo>
                  <a:pt x="5978891" y="4820087"/>
                </a:lnTo>
                <a:lnTo>
                  <a:pt x="5977700" y="4815324"/>
                </a:lnTo>
                <a:lnTo>
                  <a:pt x="5976509" y="4810958"/>
                </a:lnTo>
                <a:lnTo>
                  <a:pt x="5975715" y="4805797"/>
                </a:lnTo>
                <a:lnTo>
                  <a:pt x="5975319" y="4800240"/>
                </a:lnTo>
                <a:lnTo>
                  <a:pt x="5975319" y="4795080"/>
                </a:lnTo>
                <a:lnTo>
                  <a:pt x="5972937" y="4795873"/>
                </a:lnTo>
                <a:lnTo>
                  <a:pt x="5972143" y="4796270"/>
                </a:lnTo>
                <a:lnTo>
                  <a:pt x="5971349" y="4797064"/>
                </a:lnTo>
                <a:lnTo>
                  <a:pt x="5972143" y="4798255"/>
                </a:lnTo>
                <a:lnTo>
                  <a:pt x="5972937" y="4799843"/>
                </a:lnTo>
                <a:lnTo>
                  <a:pt x="5974128" y="4801828"/>
                </a:lnTo>
                <a:lnTo>
                  <a:pt x="5975319" y="4803812"/>
                </a:lnTo>
                <a:lnTo>
                  <a:pt x="5975715" y="4805797"/>
                </a:lnTo>
                <a:lnTo>
                  <a:pt x="5975715" y="4806988"/>
                </a:lnTo>
                <a:lnTo>
                  <a:pt x="5975319" y="4808179"/>
                </a:lnTo>
                <a:lnTo>
                  <a:pt x="5972540" y="4808179"/>
                </a:lnTo>
                <a:lnTo>
                  <a:pt x="5969365" y="4808179"/>
                </a:lnTo>
                <a:lnTo>
                  <a:pt x="5967381" y="4807782"/>
                </a:lnTo>
                <a:lnTo>
                  <a:pt x="5965396" y="4806591"/>
                </a:lnTo>
                <a:lnTo>
                  <a:pt x="5964205" y="4805400"/>
                </a:lnTo>
                <a:lnTo>
                  <a:pt x="5963411" y="4803812"/>
                </a:lnTo>
                <a:lnTo>
                  <a:pt x="5962221" y="4801431"/>
                </a:lnTo>
                <a:lnTo>
                  <a:pt x="5962618" y="4798255"/>
                </a:lnTo>
                <a:lnTo>
                  <a:pt x="5959045" y="4801034"/>
                </a:lnTo>
                <a:lnTo>
                  <a:pt x="5955473" y="4802622"/>
                </a:lnTo>
                <a:lnTo>
                  <a:pt x="5951901" y="4803415"/>
                </a:lnTo>
                <a:lnTo>
                  <a:pt x="5948727" y="4803415"/>
                </a:lnTo>
                <a:lnTo>
                  <a:pt x="5945154" y="4802622"/>
                </a:lnTo>
                <a:lnTo>
                  <a:pt x="5942376" y="4801431"/>
                </a:lnTo>
                <a:lnTo>
                  <a:pt x="5939201" y="4799446"/>
                </a:lnTo>
                <a:lnTo>
                  <a:pt x="5936025" y="4797064"/>
                </a:lnTo>
                <a:lnTo>
                  <a:pt x="5933247" y="4794683"/>
                </a:lnTo>
                <a:lnTo>
                  <a:pt x="5930469" y="4791507"/>
                </a:lnTo>
                <a:lnTo>
                  <a:pt x="5925309" y="4785950"/>
                </a:lnTo>
                <a:lnTo>
                  <a:pt x="5920546" y="4779996"/>
                </a:lnTo>
                <a:lnTo>
                  <a:pt x="5915387" y="4774438"/>
                </a:lnTo>
                <a:lnTo>
                  <a:pt x="5912608" y="4777614"/>
                </a:lnTo>
                <a:lnTo>
                  <a:pt x="5910227" y="4780392"/>
                </a:lnTo>
                <a:lnTo>
                  <a:pt x="5908639" y="4783965"/>
                </a:lnTo>
                <a:lnTo>
                  <a:pt x="5907449" y="4787141"/>
                </a:lnTo>
                <a:lnTo>
                  <a:pt x="5907052" y="4790713"/>
                </a:lnTo>
                <a:lnTo>
                  <a:pt x="5907052" y="4795080"/>
                </a:lnTo>
                <a:lnTo>
                  <a:pt x="5907449" y="4799049"/>
                </a:lnTo>
                <a:lnTo>
                  <a:pt x="5907845" y="4803812"/>
                </a:lnTo>
                <a:lnTo>
                  <a:pt x="5911021" y="4822469"/>
                </a:lnTo>
                <a:lnTo>
                  <a:pt x="5912211" y="4827232"/>
                </a:lnTo>
                <a:lnTo>
                  <a:pt x="5912608" y="4831996"/>
                </a:lnTo>
                <a:lnTo>
                  <a:pt x="5913005" y="4837156"/>
                </a:lnTo>
                <a:lnTo>
                  <a:pt x="5912608" y="4841523"/>
                </a:lnTo>
                <a:lnTo>
                  <a:pt x="5910624" y="4842713"/>
                </a:lnTo>
                <a:lnTo>
                  <a:pt x="5909036" y="4843904"/>
                </a:lnTo>
                <a:lnTo>
                  <a:pt x="5907052" y="4844698"/>
                </a:lnTo>
                <a:lnTo>
                  <a:pt x="5904670" y="4845095"/>
                </a:lnTo>
                <a:lnTo>
                  <a:pt x="5899114" y="4845492"/>
                </a:lnTo>
                <a:lnTo>
                  <a:pt x="5893557" y="4845095"/>
                </a:lnTo>
                <a:lnTo>
                  <a:pt x="5893160" y="4847080"/>
                </a:lnTo>
                <a:lnTo>
                  <a:pt x="5893160" y="4848668"/>
                </a:lnTo>
                <a:lnTo>
                  <a:pt x="5893954" y="4850255"/>
                </a:lnTo>
                <a:lnTo>
                  <a:pt x="5894351" y="4851446"/>
                </a:lnTo>
                <a:lnTo>
                  <a:pt x="5895938" y="4852637"/>
                </a:lnTo>
                <a:lnTo>
                  <a:pt x="5897129" y="4853431"/>
                </a:lnTo>
                <a:lnTo>
                  <a:pt x="5899511" y="4854622"/>
                </a:lnTo>
                <a:lnTo>
                  <a:pt x="5905464" y="4856607"/>
                </a:lnTo>
                <a:lnTo>
                  <a:pt x="5907845" y="4857400"/>
                </a:lnTo>
                <a:lnTo>
                  <a:pt x="5909036" y="4858194"/>
                </a:lnTo>
                <a:lnTo>
                  <a:pt x="5908639" y="4859782"/>
                </a:lnTo>
                <a:lnTo>
                  <a:pt x="5907052" y="4863752"/>
                </a:lnTo>
                <a:lnTo>
                  <a:pt x="5906258" y="4865736"/>
                </a:lnTo>
                <a:lnTo>
                  <a:pt x="5905861" y="4867721"/>
                </a:lnTo>
                <a:lnTo>
                  <a:pt x="5905861" y="4870103"/>
                </a:lnTo>
                <a:lnTo>
                  <a:pt x="5906258" y="4871691"/>
                </a:lnTo>
                <a:lnTo>
                  <a:pt x="5907845" y="4874469"/>
                </a:lnTo>
                <a:lnTo>
                  <a:pt x="5909830" y="4876057"/>
                </a:lnTo>
                <a:lnTo>
                  <a:pt x="5912211" y="4877645"/>
                </a:lnTo>
                <a:lnTo>
                  <a:pt x="5914990" y="4878439"/>
                </a:lnTo>
                <a:lnTo>
                  <a:pt x="5917768" y="4878836"/>
                </a:lnTo>
                <a:lnTo>
                  <a:pt x="5920943" y="4879233"/>
                </a:lnTo>
                <a:lnTo>
                  <a:pt x="5927293" y="4878439"/>
                </a:lnTo>
                <a:lnTo>
                  <a:pt x="5933644" y="4876851"/>
                </a:lnTo>
                <a:lnTo>
                  <a:pt x="5939995" y="4875660"/>
                </a:lnTo>
                <a:lnTo>
                  <a:pt x="5945551" y="4874866"/>
                </a:lnTo>
                <a:lnTo>
                  <a:pt x="5947933" y="4874866"/>
                </a:lnTo>
                <a:lnTo>
                  <a:pt x="5949917" y="4874866"/>
                </a:lnTo>
                <a:lnTo>
                  <a:pt x="5954283" y="4876454"/>
                </a:lnTo>
                <a:lnTo>
                  <a:pt x="5958649" y="4878439"/>
                </a:lnTo>
                <a:lnTo>
                  <a:pt x="5961824" y="4880027"/>
                </a:lnTo>
                <a:lnTo>
                  <a:pt x="5965396" y="4882408"/>
                </a:lnTo>
                <a:lnTo>
                  <a:pt x="5967777" y="4884790"/>
                </a:lnTo>
                <a:lnTo>
                  <a:pt x="5970159" y="4887569"/>
                </a:lnTo>
                <a:lnTo>
                  <a:pt x="5972937" y="4890347"/>
                </a:lnTo>
                <a:lnTo>
                  <a:pt x="5974921" y="4893126"/>
                </a:lnTo>
                <a:lnTo>
                  <a:pt x="5978493" y="4899477"/>
                </a:lnTo>
                <a:lnTo>
                  <a:pt x="5982463" y="4905828"/>
                </a:lnTo>
                <a:lnTo>
                  <a:pt x="5986035" y="4912576"/>
                </a:lnTo>
                <a:lnTo>
                  <a:pt x="5991195" y="4918531"/>
                </a:lnTo>
                <a:lnTo>
                  <a:pt x="5981272" y="4918531"/>
                </a:lnTo>
                <a:lnTo>
                  <a:pt x="5976509" y="4918531"/>
                </a:lnTo>
                <a:lnTo>
                  <a:pt x="5972540" y="4918134"/>
                </a:lnTo>
                <a:lnTo>
                  <a:pt x="5970159" y="4917737"/>
                </a:lnTo>
                <a:lnTo>
                  <a:pt x="5968571" y="4916943"/>
                </a:lnTo>
                <a:lnTo>
                  <a:pt x="5967381" y="4915752"/>
                </a:lnTo>
                <a:lnTo>
                  <a:pt x="5966587" y="4914561"/>
                </a:lnTo>
                <a:lnTo>
                  <a:pt x="5965793" y="4912973"/>
                </a:lnTo>
                <a:lnTo>
                  <a:pt x="5965396" y="4910592"/>
                </a:lnTo>
                <a:lnTo>
                  <a:pt x="5965396" y="4908210"/>
                </a:lnTo>
                <a:lnTo>
                  <a:pt x="5965793" y="4905431"/>
                </a:lnTo>
                <a:lnTo>
                  <a:pt x="5961824" y="4905828"/>
                </a:lnTo>
                <a:lnTo>
                  <a:pt x="5957855" y="4905828"/>
                </a:lnTo>
                <a:lnTo>
                  <a:pt x="5950711" y="4905828"/>
                </a:lnTo>
                <a:lnTo>
                  <a:pt x="5936423" y="4904240"/>
                </a:lnTo>
                <a:lnTo>
                  <a:pt x="5930072" y="4903843"/>
                </a:lnTo>
                <a:lnTo>
                  <a:pt x="5922531" y="4904240"/>
                </a:lnTo>
                <a:lnTo>
                  <a:pt x="5918562" y="4904637"/>
                </a:lnTo>
                <a:lnTo>
                  <a:pt x="5914593" y="4905828"/>
                </a:lnTo>
                <a:lnTo>
                  <a:pt x="5910227" y="4907019"/>
                </a:lnTo>
                <a:lnTo>
                  <a:pt x="5906258" y="4908607"/>
                </a:lnTo>
                <a:lnTo>
                  <a:pt x="5906258" y="4911782"/>
                </a:lnTo>
                <a:lnTo>
                  <a:pt x="5906655" y="4914164"/>
                </a:lnTo>
                <a:lnTo>
                  <a:pt x="5907449" y="4916546"/>
                </a:lnTo>
                <a:lnTo>
                  <a:pt x="5908242" y="4918927"/>
                </a:lnTo>
                <a:lnTo>
                  <a:pt x="5909830" y="4923294"/>
                </a:lnTo>
                <a:lnTo>
                  <a:pt x="5912608" y="4926866"/>
                </a:lnTo>
                <a:lnTo>
                  <a:pt x="5914990" y="4930836"/>
                </a:lnTo>
                <a:lnTo>
                  <a:pt x="5916577" y="4934805"/>
                </a:lnTo>
                <a:lnTo>
                  <a:pt x="5917371" y="4937187"/>
                </a:lnTo>
                <a:lnTo>
                  <a:pt x="5918165" y="4939569"/>
                </a:lnTo>
                <a:lnTo>
                  <a:pt x="5918562" y="4942347"/>
                </a:lnTo>
                <a:lnTo>
                  <a:pt x="5918562" y="4945127"/>
                </a:lnTo>
                <a:lnTo>
                  <a:pt x="5914196" y="4946317"/>
                </a:lnTo>
                <a:lnTo>
                  <a:pt x="5909830" y="4947508"/>
                </a:lnTo>
                <a:lnTo>
                  <a:pt x="5905861" y="4949493"/>
                </a:lnTo>
                <a:lnTo>
                  <a:pt x="5902289" y="4951478"/>
                </a:lnTo>
                <a:lnTo>
                  <a:pt x="5899114" y="4954256"/>
                </a:lnTo>
                <a:lnTo>
                  <a:pt x="5896335" y="4956638"/>
                </a:lnTo>
                <a:lnTo>
                  <a:pt x="5890382" y="4961798"/>
                </a:lnTo>
                <a:lnTo>
                  <a:pt x="5889191" y="4959417"/>
                </a:lnTo>
                <a:lnTo>
                  <a:pt x="5888000" y="4956638"/>
                </a:lnTo>
                <a:lnTo>
                  <a:pt x="5885619" y="4950287"/>
                </a:lnTo>
                <a:lnTo>
                  <a:pt x="5884031" y="4947905"/>
                </a:lnTo>
                <a:lnTo>
                  <a:pt x="5882841" y="4945127"/>
                </a:lnTo>
                <a:lnTo>
                  <a:pt x="5880856" y="4943141"/>
                </a:lnTo>
                <a:lnTo>
                  <a:pt x="5878078" y="4941950"/>
                </a:lnTo>
                <a:lnTo>
                  <a:pt x="5875697" y="4943141"/>
                </a:lnTo>
                <a:lnTo>
                  <a:pt x="5873712" y="4944332"/>
                </a:lnTo>
                <a:lnTo>
                  <a:pt x="5871331" y="4945127"/>
                </a:lnTo>
                <a:lnTo>
                  <a:pt x="5868155" y="4945127"/>
                </a:lnTo>
                <a:lnTo>
                  <a:pt x="5867759" y="4947508"/>
                </a:lnTo>
                <a:lnTo>
                  <a:pt x="5867759" y="4949493"/>
                </a:lnTo>
                <a:lnTo>
                  <a:pt x="5867759" y="4950684"/>
                </a:lnTo>
                <a:lnTo>
                  <a:pt x="5868155" y="4952272"/>
                </a:lnTo>
                <a:lnTo>
                  <a:pt x="5869743" y="4954653"/>
                </a:lnTo>
                <a:lnTo>
                  <a:pt x="5870934" y="4956241"/>
                </a:lnTo>
                <a:lnTo>
                  <a:pt x="5872521" y="4957829"/>
                </a:lnTo>
                <a:lnTo>
                  <a:pt x="5874109" y="4959417"/>
                </a:lnTo>
                <a:lnTo>
                  <a:pt x="5874903" y="4961798"/>
                </a:lnTo>
                <a:lnTo>
                  <a:pt x="5874903" y="4963783"/>
                </a:lnTo>
                <a:lnTo>
                  <a:pt x="5874903" y="4965371"/>
                </a:lnTo>
                <a:lnTo>
                  <a:pt x="5872918" y="4966562"/>
                </a:lnTo>
                <a:lnTo>
                  <a:pt x="5870537" y="4968150"/>
                </a:lnTo>
                <a:lnTo>
                  <a:pt x="5865774" y="4972516"/>
                </a:lnTo>
                <a:lnTo>
                  <a:pt x="5861011" y="4977279"/>
                </a:lnTo>
                <a:lnTo>
                  <a:pt x="5855455" y="4982043"/>
                </a:lnTo>
                <a:lnTo>
                  <a:pt x="5852676" y="4984028"/>
                </a:lnTo>
                <a:lnTo>
                  <a:pt x="5849898" y="4985218"/>
                </a:lnTo>
                <a:lnTo>
                  <a:pt x="5847120" y="4986012"/>
                </a:lnTo>
                <a:lnTo>
                  <a:pt x="5844738" y="4986012"/>
                </a:lnTo>
                <a:lnTo>
                  <a:pt x="5841563" y="4984821"/>
                </a:lnTo>
                <a:lnTo>
                  <a:pt x="5839182" y="4983234"/>
                </a:lnTo>
                <a:lnTo>
                  <a:pt x="5836800" y="4980058"/>
                </a:lnTo>
                <a:lnTo>
                  <a:pt x="5834022" y="4975295"/>
                </a:lnTo>
                <a:lnTo>
                  <a:pt x="5833625" y="4974104"/>
                </a:lnTo>
                <a:lnTo>
                  <a:pt x="5833625" y="4972119"/>
                </a:lnTo>
                <a:lnTo>
                  <a:pt x="5835213" y="4966959"/>
                </a:lnTo>
                <a:lnTo>
                  <a:pt x="5836800" y="4961798"/>
                </a:lnTo>
                <a:lnTo>
                  <a:pt x="5837197" y="4959814"/>
                </a:lnTo>
                <a:lnTo>
                  <a:pt x="5837197" y="4958623"/>
                </a:lnTo>
                <a:lnTo>
                  <a:pt x="5836007" y="4954653"/>
                </a:lnTo>
                <a:lnTo>
                  <a:pt x="5833625" y="4950287"/>
                </a:lnTo>
                <a:lnTo>
                  <a:pt x="5830847" y="4945920"/>
                </a:lnTo>
                <a:lnTo>
                  <a:pt x="5827672" y="4941157"/>
                </a:lnTo>
                <a:lnTo>
                  <a:pt x="5820131" y="4930836"/>
                </a:lnTo>
                <a:lnTo>
                  <a:pt x="5815765" y="4924882"/>
                </a:lnTo>
                <a:lnTo>
                  <a:pt x="5812193" y="4918531"/>
                </a:lnTo>
                <a:lnTo>
                  <a:pt x="5811399" y="4916546"/>
                </a:lnTo>
                <a:lnTo>
                  <a:pt x="5811002" y="4914561"/>
                </a:lnTo>
                <a:lnTo>
                  <a:pt x="5810605" y="4910195"/>
                </a:lnTo>
                <a:lnTo>
                  <a:pt x="5810208" y="4906225"/>
                </a:lnTo>
                <a:lnTo>
                  <a:pt x="5809811" y="4904240"/>
                </a:lnTo>
                <a:lnTo>
                  <a:pt x="5808621" y="4901859"/>
                </a:lnTo>
                <a:lnTo>
                  <a:pt x="5807827" y="4900668"/>
                </a:lnTo>
                <a:lnTo>
                  <a:pt x="5806636" y="4899477"/>
                </a:lnTo>
                <a:lnTo>
                  <a:pt x="5804255" y="4898286"/>
                </a:lnTo>
                <a:lnTo>
                  <a:pt x="5801873" y="4897095"/>
                </a:lnTo>
                <a:lnTo>
                  <a:pt x="5800286" y="4896301"/>
                </a:lnTo>
                <a:lnTo>
                  <a:pt x="5799492" y="4895508"/>
                </a:lnTo>
                <a:lnTo>
                  <a:pt x="5797904" y="4892332"/>
                </a:lnTo>
                <a:lnTo>
                  <a:pt x="5796714" y="4889553"/>
                </a:lnTo>
                <a:lnTo>
                  <a:pt x="5795523" y="4883599"/>
                </a:lnTo>
                <a:lnTo>
                  <a:pt x="5794332" y="4878439"/>
                </a:lnTo>
                <a:lnTo>
                  <a:pt x="5793935" y="4876057"/>
                </a:lnTo>
                <a:lnTo>
                  <a:pt x="5793142" y="4874866"/>
                </a:lnTo>
                <a:lnTo>
                  <a:pt x="5789966" y="4872088"/>
                </a:lnTo>
                <a:lnTo>
                  <a:pt x="5787188" y="4869706"/>
                </a:lnTo>
                <a:lnTo>
                  <a:pt x="5784410" y="4866927"/>
                </a:lnTo>
                <a:lnTo>
                  <a:pt x="5781235" y="4865339"/>
                </a:lnTo>
                <a:lnTo>
                  <a:pt x="5778456" y="4864149"/>
                </a:lnTo>
                <a:lnTo>
                  <a:pt x="5775678" y="4862958"/>
                </a:lnTo>
                <a:lnTo>
                  <a:pt x="5772503" y="4862164"/>
                </a:lnTo>
                <a:lnTo>
                  <a:pt x="5769724" y="4861370"/>
                </a:lnTo>
                <a:lnTo>
                  <a:pt x="5763374" y="4860973"/>
                </a:lnTo>
                <a:lnTo>
                  <a:pt x="5756627" y="4860973"/>
                </a:lnTo>
                <a:lnTo>
                  <a:pt x="5743132" y="4861767"/>
                </a:lnTo>
                <a:lnTo>
                  <a:pt x="5739957" y="4857004"/>
                </a:lnTo>
                <a:lnTo>
                  <a:pt x="5738766" y="4855813"/>
                </a:lnTo>
                <a:lnTo>
                  <a:pt x="5738369" y="4854622"/>
                </a:lnTo>
                <a:lnTo>
                  <a:pt x="5737973" y="4853034"/>
                </a:lnTo>
                <a:lnTo>
                  <a:pt x="5737973" y="4850652"/>
                </a:lnTo>
                <a:lnTo>
                  <a:pt x="5739560" y="4845095"/>
                </a:lnTo>
                <a:lnTo>
                  <a:pt x="5738369" y="4847477"/>
                </a:lnTo>
                <a:lnTo>
                  <a:pt x="5736385" y="4849858"/>
                </a:lnTo>
                <a:lnTo>
                  <a:pt x="5734400" y="4851446"/>
                </a:lnTo>
                <a:lnTo>
                  <a:pt x="5732019" y="4853431"/>
                </a:lnTo>
                <a:lnTo>
                  <a:pt x="5729638" y="4855019"/>
                </a:lnTo>
                <a:lnTo>
                  <a:pt x="5726859" y="4856210"/>
                </a:lnTo>
                <a:lnTo>
                  <a:pt x="5720906" y="4858194"/>
                </a:lnTo>
                <a:lnTo>
                  <a:pt x="5722097" y="4860576"/>
                </a:lnTo>
                <a:lnTo>
                  <a:pt x="5723287" y="4862958"/>
                </a:lnTo>
                <a:lnTo>
                  <a:pt x="5724081" y="4865339"/>
                </a:lnTo>
                <a:lnTo>
                  <a:pt x="5724478" y="4868118"/>
                </a:lnTo>
                <a:lnTo>
                  <a:pt x="5724081" y="4871294"/>
                </a:lnTo>
                <a:lnTo>
                  <a:pt x="5723287" y="4874072"/>
                </a:lnTo>
                <a:lnTo>
                  <a:pt x="5722097" y="4876454"/>
                </a:lnTo>
                <a:lnTo>
                  <a:pt x="5720906" y="4878439"/>
                </a:lnTo>
                <a:lnTo>
                  <a:pt x="5719318" y="4879233"/>
                </a:lnTo>
                <a:lnTo>
                  <a:pt x="5718128" y="4879233"/>
                </a:lnTo>
                <a:lnTo>
                  <a:pt x="5715349" y="4879233"/>
                </a:lnTo>
                <a:lnTo>
                  <a:pt x="5712174" y="4878439"/>
                </a:lnTo>
                <a:lnTo>
                  <a:pt x="5709396" y="4877645"/>
                </a:lnTo>
                <a:lnTo>
                  <a:pt x="5708205" y="4877645"/>
                </a:lnTo>
                <a:lnTo>
                  <a:pt x="5707411" y="4877645"/>
                </a:lnTo>
                <a:lnTo>
                  <a:pt x="5705824" y="4878439"/>
                </a:lnTo>
                <a:lnTo>
                  <a:pt x="5705030" y="4879233"/>
                </a:lnTo>
                <a:lnTo>
                  <a:pt x="5703839" y="4880423"/>
                </a:lnTo>
                <a:lnTo>
                  <a:pt x="5703442" y="4882408"/>
                </a:lnTo>
                <a:lnTo>
                  <a:pt x="5702648" y="4884790"/>
                </a:lnTo>
                <a:lnTo>
                  <a:pt x="5702252" y="4888362"/>
                </a:lnTo>
                <a:lnTo>
                  <a:pt x="5698283" y="4887569"/>
                </a:lnTo>
                <a:lnTo>
                  <a:pt x="5693917" y="4886378"/>
                </a:lnTo>
                <a:lnTo>
                  <a:pt x="5690345" y="4884393"/>
                </a:lnTo>
                <a:lnTo>
                  <a:pt x="5686773" y="4882408"/>
                </a:lnTo>
                <a:lnTo>
                  <a:pt x="5683200" y="4880027"/>
                </a:lnTo>
                <a:lnTo>
                  <a:pt x="5680025" y="4876851"/>
                </a:lnTo>
                <a:lnTo>
                  <a:pt x="5674072" y="4871294"/>
                </a:lnTo>
                <a:lnTo>
                  <a:pt x="5661371" y="4858988"/>
                </a:lnTo>
                <a:lnTo>
                  <a:pt x="5655814" y="4853431"/>
                </a:lnTo>
                <a:lnTo>
                  <a:pt x="5652242" y="4850652"/>
                </a:lnTo>
                <a:lnTo>
                  <a:pt x="5649067" y="4848271"/>
                </a:lnTo>
                <a:lnTo>
                  <a:pt x="5646289" y="4847080"/>
                </a:lnTo>
                <a:lnTo>
                  <a:pt x="5643511" y="4845889"/>
                </a:lnTo>
                <a:lnTo>
                  <a:pt x="5637954" y="4843904"/>
                </a:lnTo>
                <a:lnTo>
                  <a:pt x="5632000" y="4841919"/>
                </a:lnTo>
                <a:lnTo>
                  <a:pt x="5626444" y="4839935"/>
                </a:lnTo>
                <a:lnTo>
                  <a:pt x="5623666" y="4838744"/>
                </a:lnTo>
                <a:lnTo>
                  <a:pt x="5621284" y="4837156"/>
                </a:lnTo>
                <a:lnTo>
                  <a:pt x="5618506" y="4835568"/>
                </a:lnTo>
                <a:lnTo>
                  <a:pt x="5616521" y="4833187"/>
                </a:lnTo>
                <a:lnTo>
                  <a:pt x="5614934" y="4831202"/>
                </a:lnTo>
                <a:lnTo>
                  <a:pt x="5613346" y="4828423"/>
                </a:lnTo>
                <a:lnTo>
                  <a:pt x="5611759" y="4825248"/>
                </a:lnTo>
                <a:lnTo>
                  <a:pt x="5610965" y="4821675"/>
                </a:lnTo>
                <a:lnTo>
                  <a:pt x="5609377" y="4823660"/>
                </a:lnTo>
                <a:lnTo>
                  <a:pt x="5608186" y="4825645"/>
                </a:lnTo>
                <a:lnTo>
                  <a:pt x="5607393" y="4828026"/>
                </a:lnTo>
                <a:lnTo>
                  <a:pt x="5606996" y="4830011"/>
                </a:lnTo>
                <a:lnTo>
                  <a:pt x="5607393" y="4831996"/>
                </a:lnTo>
                <a:lnTo>
                  <a:pt x="5607790" y="4833981"/>
                </a:lnTo>
                <a:lnTo>
                  <a:pt x="5608186" y="4835965"/>
                </a:lnTo>
                <a:lnTo>
                  <a:pt x="5608980" y="4837950"/>
                </a:lnTo>
                <a:lnTo>
                  <a:pt x="5611362" y="4841523"/>
                </a:lnTo>
                <a:lnTo>
                  <a:pt x="5614537" y="4844698"/>
                </a:lnTo>
                <a:lnTo>
                  <a:pt x="5617712" y="4847080"/>
                </a:lnTo>
                <a:lnTo>
                  <a:pt x="5620490" y="4848271"/>
                </a:lnTo>
                <a:lnTo>
                  <a:pt x="5620490" y="4850255"/>
                </a:lnTo>
                <a:lnTo>
                  <a:pt x="5620093" y="4852240"/>
                </a:lnTo>
                <a:lnTo>
                  <a:pt x="5618903" y="4855019"/>
                </a:lnTo>
                <a:lnTo>
                  <a:pt x="5617712" y="4857797"/>
                </a:lnTo>
                <a:lnTo>
                  <a:pt x="5617315" y="4859385"/>
                </a:lnTo>
                <a:lnTo>
                  <a:pt x="5617315" y="4861767"/>
                </a:lnTo>
                <a:lnTo>
                  <a:pt x="5614537" y="4862164"/>
                </a:lnTo>
                <a:lnTo>
                  <a:pt x="5611759" y="4862164"/>
                </a:lnTo>
                <a:lnTo>
                  <a:pt x="5609774" y="4861370"/>
                </a:lnTo>
                <a:lnTo>
                  <a:pt x="5608186" y="4859782"/>
                </a:lnTo>
                <a:lnTo>
                  <a:pt x="5606202" y="4858988"/>
                </a:lnTo>
                <a:lnTo>
                  <a:pt x="5604614" y="4858194"/>
                </a:lnTo>
                <a:lnTo>
                  <a:pt x="5601836" y="4857797"/>
                </a:lnTo>
                <a:lnTo>
                  <a:pt x="5598661" y="4858194"/>
                </a:lnTo>
                <a:lnTo>
                  <a:pt x="5597073" y="4860576"/>
                </a:lnTo>
                <a:lnTo>
                  <a:pt x="5596279" y="4862164"/>
                </a:lnTo>
                <a:lnTo>
                  <a:pt x="5595883" y="4863752"/>
                </a:lnTo>
                <a:lnTo>
                  <a:pt x="5595883" y="4865339"/>
                </a:lnTo>
                <a:lnTo>
                  <a:pt x="5596676" y="4866927"/>
                </a:lnTo>
                <a:lnTo>
                  <a:pt x="5597470" y="4868118"/>
                </a:lnTo>
                <a:lnTo>
                  <a:pt x="5599852" y="4870500"/>
                </a:lnTo>
                <a:lnTo>
                  <a:pt x="5605408" y="4874469"/>
                </a:lnTo>
                <a:lnTo>
                  <a:pt x="5607393" y="4876454"/>
                </a:lnTo>
                <a:lnTo>
                  <a:pt x="5607790" y="4877645"/>
                </a:lnTo>
                <a:lnTo>
                  <a:pt x="5608186" y="4878439"/>
                </a:lnTo>
                <a:lnTo>
                  <a:pt x="5607393" y="4881217"/>
                </a:lnTo>
                <a:lnTo>
                  <a:pt x="5606599" y="4883202"/>
                </a:lnTo>
                <a:lnTo>
                  <a:pt x="5605805" y="4884790"/>
                </a:lnTo>
                <a:lnTo>
                  <a:pt x="5604217" y="4886775"/>
                </a:lnTo>
                <a:lnTo>
                  <a:pt x="5602630" y="4887569"/>
                </a:lnTo>
                <a:lnTo>
                  <a:pt x="5600645" y="4888362"/>
                </a:lnTo>
                <a:lnTo>
                  <a:pt x="5597073" y="4889950"/>
                </a:lnTo>
                <a:lnTo>
                  <a:pt x="5592310" y="4891141"/>
                </a:lnTo>
                <a:lnTo>
                  <a:pt x="5587548" y="4892332"/>
                </a:lnTo>
                <a:lnTo>
                  <a:pt x="5581991" y="4895111"/>
                </a:lnTo>
                <a:lnTo>
                  <a:pt x="5579610" y="4896698"/>
                </a:lnTo>
                <a:lnTo>
                  <a:pt x="5576435" y="4898683"/>
                </a:lnTo>
                <a:lnTo>
                  <a:pt x="5580404" y="4899080"/>
                </a:lnTo>
                <a:lnTo>
                  <a:pt x="5583976" y="4899874"/>
                </a:lnTo>
                <a:lnTo>
                  <a:pt x="5587151" y="4901065"/>
                </a:lnTo>
                <a:lnTo>
                  <a:pt x="5590326" y="4902653"/>
                </a:lnTo>
                <a:lnTo>
                  <a:pt x="5593104" y="4905034"/>
                </a:lnTo>
                <a:lnTo>
                  <a:pt x="5595883" y="4907416"/>
                </a:lnTo>
                <a:lnTo>
                  <a:pt x="5597867" y="4909798"/>
                </a:lnTo>
                <a:lnTo>
                  <a:pt x="5599852" y="4912973"/>
                </a:lnTo>
                <a:lnTo>
                  <a:pt x="5601042" y="4916149"/>
                </a:lnTo>
                <a:lnTo>
                  <a:pt x="5602233" y="4919324"/>
                </a:lnTo>
                <a:lnTo>
                  <a:pt x="5603424" y="4922897"/>
                </a:lnTo>
                <a:lnTo>
                  <a:pt x="5604217" y="4926470"/>
                </a:lnTo>
                <a:lnTo>
                  <a:pt x="5604217" y="4930439"/>
                </a:lnTo>
                <a:lnTo>
                  <a:pt x="5603424" y="4934012"/>
                </a:lnTo>
                <a:lnTo>
                  <a:pt x="5602630" y="4938378"/>
                </a:lnTo>
                <a:lnTo>
                  <a:pt x="5601836" y="4941950"/>
                </a:lnTo>
                <a:lnTo>
                  <a:pt x="5602630" y="4943141"/>
                </a:lnTo>
                <a:lnTo>
                  <a:pt x="5603424" y="4943935"/>
                </a:lnTo>
                <a:lnTo>
                  <a:pt x="5605011" y="4944332"/>
                </a:lnTo>
                <a:lnTo>
                  <a:pt x="5605805" y="4944729"/>
                </a:lnTo>
                <a:lnTo>
                  <a:pt x="5608583" y="4943935"/>
                </a:lnTo>
                <a:lnTo>
                  <a:pt x="5610965" y="4942744"/>
                </a:lnTo>
                <a:lnTo>
                  <a:pt x="5614537" y="4941157"/>
                </a:lnTo>
                <a:lnTo>
                  <a:pt x="5617315" y="4939569"/>
                </a:lnTo>
                <a:lnTo>
                  <a:pt x="5620490" y="4938775"/>
                </a:lnTo>
                <a:lnTo>
                  <a:pt x="5622475" y="4938775"/>
                </a:lnTo>
                <a:lnTo>
                  <a:pt x="5623666" y="4938775"/>
                </a:lnTo>
                <a:lnTo>
                  <a:pt x="5623666" y="4935599"/>
                </a:lnTo>
                <a:lnTo>
                  <a:pt x="5623269" y="4933615"/>
                </a:lnTo>
                <a:lnTo>
                  <a:pt x="5622078" y="4932027"/>
                </a:lnTo>
                <a:lnTo>
                  <a:pt x="5620093" y="4930836"/>
                </a:lnTo>
                <a:lnTo>
                  <a:pt x="5618109" y="4930042"/>
                </a:lnTo>
                <a:lnTo>
                  <a:pt x="5615728" y="4929645"/>
                </a:lnTo>
                <a:lnTo>
                  <a:pt x="5610965" y="4928851"/>
                </a:lnTo>
                <a:lnTo>
                  <a:pt x="5611759" y="4923691"/>
                </a:lnTo>
                <a:lnTo>
                  <a:pt x="5612155" y="4921309"/>
                </a:lnTo>
                <a:lnTo>
                  <a:pt x="5613346" y="4918927"/>
                </a:lnTo>
                <a:lnTo>
                  <a:pt x="5614537" y="4917340"/>
                </a:lnTo>
                <a:lnTo>
                  <a:pt x="5615728" y="4916149"/>
                </a:lnTo>
                <a:lnTo>
                  <a:pt x="5617712" y="4915355"/>
                </a:lnTo>
                <a:lnTo>
                  <a:pt x="5620490" y="4915355"/>
                </a:lnTo>
                <a:lnTo>
                  <a:pt x="5620093" y="4913767"/>
                </a:lnTo>
                <a:lnTo>
                  <a:pt x="5619697" y="4912576"/>
                </a:lnTo>
                <a:lnTo>
                  <a:pt x="5618903" y="4910989"/>
                </a:lnTo>
                <a:lnTo>
                  <a:pt x="5618109" y="4910195"/>
                </a:lnTo>
                <a:lnTo>
                  <a:pt x="5615728" y="4909004"/>
                </a:lnTo>
                <a:lnTo>
                  <a:pt x="5613346" y="4907813"/>
                </a:lnTo>
                <a:lnTo>
                  <a:pt x="5610568" y="4907019"/>
                </a:lnTo>
                <a:lnTo>
                  <a:pt x="5609774" y="4906225"/>
                </a:lnTo>
                <a:lnTo>
                  <a:pt x="5608980" y="4905034"/>
                </a:lnTo>
                <a:lnTo>
                  <a:pt x="5608186" y="4904240"/>
                </a:lnTo>
                <a:lnTo>
                  <a:pt x="5607790" y="4902256"/>
                </a:lnTo>
                <a:lnTo>
                  <a:pt x="5607790" y="4900668"/>
                </a:lnTo>
                <a:lnTo>
                  <a:pt x="5608186" y="4898683"/>
                </a:lnTo>
                <a:lnTo>
                  <a:pt x="5610965" y="4899080"/>
                </a:lnTo>
                <a:lnTo>
                  <a:pt x="5614140" y="4899477"/>
                </a:lnTo>
                <a:lnTo>
                  <a:pt x="5616918" y="4899874"/>
                </a:lnTo>
                <a:lnTo>
                  <a:pt x="5619300" y="4899477"/>
                </a:lnTo>
                <a:lnTo>
                  <a:pt x="5621681" y="4899080"/>
                </a:lnTo>
                <a:lnTo>
                  <a:pt x="5623269" y="4898286"/>
                </a:lnTo>
                <a:lnTo>
                  <a:pt x="5626444" y="4896698"/>
                </a:lnTo>
                <a:lnTo>
                  <a:pt x="5629222" y="4893920"/>
                </a:lnTo>
                <a:lnTo>
                  <a:pt x="5631604" y="4891141"/>
                </a:lnTo>
                <a:lnTo>
                  <a:pt x="5635969" y="4884790"/>
                </a:lnTo>
                <a:lnTo>
                  <a:pt x="5639938" y="4886378"/>
                </a:lnTo>
                <a:lnTo>
                  <a:pt x="5642320" y="4887966"/>
                </a:lnTo>
                <a:lnTo>
                  <a:pt x="5644304" y="4889553"/>
                </a:lnTo>
                <a:lnTo>
                  <a:pt x="5645495" y="4891141"/>
                </a:lnTo>
                <a:lnTo>
                  <a:pt x="5647083" y="4892729"/>
                </a:lnTo>
                <a:lnTo>
                  <a:pt x="5647479" y="4895111"/>
                </a:lnTo>
                <a:lnTo>
                  <a:pt x="5647479" y="4897492"/>
                </a:lnTo>
                <a:lnTo>
                  <a:pt x="5647083" y="4899477"/>
                </a:lnTo>
                <a:lnTo>
                  <a:pt x="5645495" y="4904240"/>
                </a:lnTo>
                <a:lnTo>
                  <a:pt x="5643511" y="4909004"/>
                </a:lnTo>
                <a:lnTo>
                  <a:pt x="5641526" y="4913767"/>
                </a:lnTo>
                <a:lnTo>
                  <a:pt x="5639542" y="4918531"/>
                </a:lnTo>
                <a:lnTo>
                  <a:pt x="5639938" y="4919721"/>
                </a:lnTo>
                <a:lnTo>
                  <a:pt x="5641129" y="4920912"/>
                </a:lnTo>
                <a:lnTo>
                  <a:pt x="5641923" y="4921309"/>
                </a:lnTo>
                <a:lnTo>
                  <a:pt x="5643114" y="4921309"/>
                </a:lnTo>
                <a:lnTo>
                  <a:pt x="5645892" y="4920912"/>
                </a:lnTo>
                <a:lnTo>
                  <a:pt x="5649464" y="4919324"/>
                </a:lnTo>
                <a:lnTo>
                  <a:pt x="5652639" y="4918531"/>
                </a:lnTo>
                <a:lnTo>
                  <a:pt x="5656211" y="4918134"/>
                </a:lnTo>
                <a:lnTo>
                  <a:pt x="5657799" y="4918531"/>
                </a:lnTo>
                <a:lnTo>
                  <a:pt x="5658990" y="4918927"/>
                </a:lnTo>
                <a:lnTo>
                  <a:pt x="5660180" y="4920515"/>
                </a:lnTo>
                <a:lnTo>
                  <a:pt x="5661371" y="4922103"/>
                </a:lnTo>
                <a:lnTo>
                  <a:pt x="5661768" y="4924882"/>
                </a:lnTo>
                <a:lnTo>
                  <a:pt x="5661768" y="4926866"/>
                </a:lnTo>
                <a:lnTo>
                  <a:pt x="5661371" y="4929248"/>
                </a:lnTo>
                <a:lnTo>
                  <a:pt x="5660577" y="4930836"/>
                </a:lnTo>
                <a:lnTo>
                  <a:pt x="5659386" y="4932424"/>
                </a:lnTo>
                <a:lnTo>
                  <a:pt x="5658196" y="4933218"/>
                </a:lnTo>
                <a:lnTo>
                  <a:pt x="5656608" y="4934012"/>
                </a:lnTo>
                <a:lnTo>
                  <a:pt x="5654624" y="4934805"/>
                </a:lnTo>
                <a:lnTo>
                  <a:pt x="5650655" y="4935996"/>
                </a:lnTo>
                <a:lnTo>
                  <a:pt x="5646289" y="4936393"/>
                </a:lnTo>
                <a:lnTo>
                  <a:pt x="5642717" y="4937584"/>
                </a:lnTo>
                <a:lnTo>
                  <a:pt x="5639542" y="4938775"/>
                </a:lnTo>
                <a:lnTo>
                  <a:pt x="5623269" y="4946714"/>
                </a:lnTo>
                <a:lnTo>
                  <a:pt x="5606599" y="4954256"/>
                </a:lnTo>
                <a:lnTo>
                  <a:pt x="5598661" y="4958226"/>
                </a:lnTo>
                <a:lnTo>
                  <a:pt x="5590723" y="4962989"/>
                </a:lnTo>
                <a:lnTo>
                  <a:pt x="5583182" y="4967356"/>
                </a:lnTo>
                <a:lnTo>
                  <a:pt x="5576435" y="4972119"/>
                </a:lnTo>
                <a:lnTo>
                  <a:pt x="5572862" y="4971325"/>
                </a:lnTo>
                <a:lnTo>
                  <a:pt x="5569290" y="4969340"/>
                </a:lnTo>
                <a:lnTo>
                  <a:pt x="5566512" y="4967753"/>
                </a:lnTo>
                <a:lnTo>
                  <a:pt x="5563734" y="4965768"/>
                </a:lnTo>
                <a:lnTo>
                  <a:pt x="5561749" y="4963386"/>
                </a:lnTo>
                <a:lnTo>
                  <a:pt x="5559765" y="4959814"/>
                </a:lnTo>
                <a:lnTo>
                  <a:pt x="5558574" y="4956241"/>
                </a:lnTo>
                <a:lnTo>
                  <a:pt x="5557780" y="4951875"/>
                </a:lnTo>
                <a:lnTo>
                  <a:pt x="5555796" y="4951875"/>
                </a:lnTo>
                <a:lnTo>
                  <a:pt x="5554208" y="4952272"/>
                </a:lnTo>
                <a:lnTo>
                  <a:pt x="5553017" y="4952669"/>
                </a:lnTo>
                <a:lnTo>
                  <a:pt x="5551430" y="4953462"/>
                </a:lnTo>
                <a:lnTo>
                  <a:pt x="5549445" y="4955844"/>
                </a:lnTo>
                <a:lnTo>
                  <a:pt x="5547858" y="4958226"/>
                </a:lnTo>
                <a:lnTo>
                  <a:pt x="5545476" y="4964180"/>
                </a:lnTo>
                <a:lnTo>
                  <a:pt x="5543889" y="4966562"/>
                </a:lnTo>
                <a:lnTo>
                  <a:pt x="5541904" y="4968547"/>
                </a:lnTo>
                <a:lnTo>
                  <a:pt x="5537141" y="4968943"/>
                </a:lnTo>
                <a:lnTo>
                  <a:pt x="5531982" y="4968943"/>
                </a:lnTo>
                <a:lnTo>
                  <a:pt x="5528013" y="4968150"/>
                </a:lnTo>
                <a:lnTo>
                  <a:pt x="5524441" y="4966562"/>
                </a:lnTo>
                <a:lnTo>
                  <a:pt x="5521266" y="4964974"/>
                </a:lnTo>
                <a:lnTo>
                  <a:pt x="5518090" y="4962989"/>
                </a:lnTo>
                <a:lnTo>
                  <a:pt x="5512931" y="4958226"/>
                </a:lnTo>
                <a:lnTo>
                  <a:pt x="5507771" y="4953066"/>
                </a:lnTo>
                <a:lnTo>
                  <a:pt x="5504993" y="4950684"/>
                </a:lnTo>
                <a:lnTo>
                  <a:pt x="5502214" y="4949096"/>
                </a:lnTo>
                <a:lnTo>
                  <a:pt x="5498642" y="4947508"/>
                </a:lnTo>
                <a:lnTo>
                  <a:pt x="5495070" y="4946317"/>
                </a:lnTo>
                <a:lnTo>
                  <a:pt x="5490307" y="4945127"/>
                </a:lnTo>
                <a:lnTo>
                  <a:pt x="5485941" y="4945127"/>
                </a:lnTo>
                <a:lnTo>
                  <a:pt x="5483957" y="4941950"/>
                </a:lnTo>
                <a:lnTo>
                  <a:pt x="5483560" y="4939172"/>
                </a:lnTo>
                <a:lnTo>
                  <a:pt x="5483560" y="4936393"/>
                </a:lnTo>
                <a:lnTo>
                  <a:pt x="5483560" y="4934012"/>
                </a:lnTo>
                <a:lnTo>
                  <a:pt x="5483957" y="4932027"/>
                </a:lnTo>
                <a:lnTo>
                  <a:pt x="5483957" y="4930042"/>
                </a:lnTo>
                <a:lnTo>
                  <a:pt x="5483560" y="4927660"/>
                </a:lnTo>
                <a:lnTo>
                  <a:pt x="5482369" y="4925279"/>
                </a:lnTo>
                <a:lnTo>
                  <a:pt x="5480385" y="4924882"/>
                </a:lnTo>
                <a:lnTo>
                  <a:pt x="5478400" y="4924882"/>
                </a:lnTo>
                <a:lnTo>
                  <a:pt x="5474828" y="4925676"/>
                </a:lnTo>
                <a:lnTo>
                  <a:pt x="5472447" y="4926866"/>
                </a:lnTo>
                <a:lnTo>
                  <a:pt x="5470066" y="4928851"/>
                </a:lnTo>
                <a:lnTo>
                  <a:pt x="5467684" y="4930439"/>
                </a:lnTo>
                <a:lnTo>
                  <a:pt x="5464906" y="4931630"/>
                </a:lnTo>
                <a:lnTo>
                  <a:pt x="5461731" y="4932027"/>
                </a:lnTo>
                <a:lnTo>
                  <a:pt x="5459746" y="4932027"/>
                </a:lnTo>
                <a:lnTo>
                  <a:pt x="5457365" y="4932027"/>
                </a:lnTo>
                <a:lnTo>
                  <a:pt x="5457365" y="4927660"/>
                </a:lnTo>
                <a:lnTo>
                  <a:pt x="5457365" y="4924088"/>
                </a:lnTo>
                <a:lnTo>
                  <a:pt x="5456571" y="4915355"/>
                </a:lnTo>
                <a:lnTo>
                  <a:pt x="5454983" y="4907019"/>
                </a:lnTo>
                <a:lnTo>
                  <a:pt x="5452999" y="4898286"/>
                </a:lnTo>
                <a:lnTo>
                  <a:pt x="5448236" y="4882011"/>
                </a:lnTo>
                <a:lnTo>
                  <a:pt x="5446252" y="4874866"/>
                </a:lnTo>
                <a:lnTo>
                  <a:pt x="5445061" y="4868118"/>
                </a:lnTo>
                <a:lnTo>
                  <a:pt x="5443076" y="4867721"/>
                </a:lnTo>
                <a:lnTo>
                  <a:pt x="5440695" y="4867721"/>
                </a:lnTo>
                <a:lnTo>
                  <a:pt x="5439504" y="4867721"/>
                </a:lnTo>
                <a:lnTo>
                  <a:pt x="5438314" y="4868118"/>
                </a:lnTo>
                <a:lnTo>
                  <a:pt x="5436329" y="4869706"/>
                </a:lnTo>
                <a:lnTo>
                  <a:pt x="5434741" y="4871294"/>
                </a:lnTo>
                <a:lnTo>
                  <a:pt x="5433551" y="4872881"/>
                </a:lnTo>
                <a:lnTo>
                  <a:pt x="5431169" y="4874072"/>
                </a:lnTo>
                <a:lnTo>
                  <a:pt x="5430376" y="4874866"/>
                </a:lnTo>
                <a:lnTo>
                  <a:pt x="5429185" y="4874866"/>
                </a:lnTo>
                <a:lnTo>
                  <a:pt x="5427597" y="4875263"/>
                </a:lnTo>
                <a:lnTo>
                  <a:pt x="5426010" y="4874866"/>
                </a:lnTo>
                <a:lnTo>
                  <a:pt x="5425613" y="4870897"/>
                </a:lnTo>
                <a:lnTo>
                  <a:pt x="5424025" y="4866927"/>
                </a:lnTo>
                <a:lnTo>
                  <a:pt x="5423231" y="4865339"/>
                </a:lnTo>
                <a:lnTo>
                  <a:pt x="5422438" y="4863752"/>
                </a:lnTo>
                <a:lnTo>
                  <a:pt x="5421247" y="4862561"/>
                </a:lnTo>
                <a:lnTo>
                  <a:pt x="5419659" y="4861767"/>
                </a:lnTo>
                <a:lnTo>
                  <a:pt x="5418072" y="4862958"/>
                </a:lnTo>
                <a:lnTo>
                  <a:pt x="5417278" y="4864149"/>
                </a:lnTo>
                <a:lnTo>
                  <a:pt x="5416484" y="4865339"/>
                </a:lnTo>
                <a:lnTo>
                  <a:pt x="5415690" y="4866133"/>
                </a:lnTo>
                <a:lnTo>
                  <a:pt x="5416484" y="4867324"/>
                </a:lnTo>
                <a:lnTo>
                  <a:pt x="5416484" y="4868515"/>
                </a:lnTo>
                <a:lnTo>
                  <a:pt x="5418072" y="4871294"/>
                </a:lnTo>
                <a:lnTo>
                  <a:pt x="5420056" y="4873278"/>
                </a:lnTo>
                <a:lnTo>
                  <a:pt x="5422438" y="4875263"/>
                </a:lnTo>
                <a:lnTo>
                  <a:pt x="5426010" y="4878439"/>
                </a:lnTo>
                <a:lnTo>
                  <a:pt x="5425216" y="4880820"/>
                </a:lnTo>
                <a:lnTo>
                  <a:pt x="5424025" y="4882805"/>
                </a:lnTo>
                <a:lnTo>
                  <a:pt x="5422835" y="4884393"/>
                </a:lnTo>
                <a:lnTo>
                  <a:pt x="5421644" y="4885584"/>
                </a:lnTo>
                <a:lnTo>
                  <a:pt x="5420056" y="4887172"/>
                </a:lnTo>
                <a:lnTo>
                  <a:pt x="5418866" y="4887966"/>
                </a:lnTo>
                <a:lnTo>
                  <a:pt x="5417278" y="4888362"/>
                </a:lnTo>
                <a:lnTo>
                  <a:pt x="5415293" y="4888759"/>
                </a:lnTo>
                <a:lnTo>
                  <a:pt x="5412118" y="4888759"/>
                </a:lnTo>
                <a:lnTo>
                  <a:pt x="5408546" y="4887966"/>
                </a:lnTo>
                <a:lnTo>
                  <a:pt x="5404577" y="4886775"/>
                </a:lnTo>
                <a:lnTo>
                  <a:pt x="5401402" y="4884393"/>
                </a:lnTo>
                <a:lnTo>
                  <a:pt x="5397830" y="4881614"/>
                </a:lnTo>
                <a:lnTo>
                  <a:pt x="5395052" y="4878836"/>
                </a:lnTo>
                <a:lnTo>
                  <a:pt x="5393067" y="4875263"/>
                </a:lnTo>
                <a:lnTo>
                  <a:pt x="5391083" y="4872088"/>
                </a:lnTo>
                <a:lnTo>
                  <a:pt x="5389495" y="4868515"/>
                </a:lnTo>
                <a:lnTo>
                  <a:pt x="5389098" y="4864942"/>
                </a:lnTo>
                <a:lnTo>
                  <a:pt x="5389892" y="4861767"/>
                </a:lnTo>
                <a:lnTo>
                  <a:pt x="5390686" y="4859782"/>
                </a:lnTo>
                <a:lnTo>
                  <a:pt x="5391479" y="4858194"/>
                </a:lnTo>
                <a:lnTo>
                  <a:pt x="5391083" y="4857004"/>
                </a:lnTo>
                <a:lnTo>
                  <a:pt x="5389892" y="4855813"/>
                </a:lnTo>
                <a:lnTo>
                  <a:pt x="5387510" y="4854225"/>
                </a:lnTo>
                <a:lnTo>
                  <a:pt x="5385129" y="4853034"/>
                </a:lnTo>
                <a:lnTo>
                  <a:pt x="5381954" y="4852240"/>
                </a:lnTo>
                <a:lnTo>
                  <a:pt x="5377985" y="4851446"/>
                </a:lnTo>
                <a:lnTo>
                  <a:pt x="5374413" y="4851446"/>
                </a:lnTo>
                <a:lnTo>
                  <a:pt x="5366475" y="4851446"/>
                </a:lnTo>
                <a:lnTo>
                  <a:pt x="5366475" y="4849462"/>
                </a:lnTo>
                <a:lnTo>
                  <a:pt x="5366872" y="4847874"/>
                </a:lnTo>
                <a:lnTo>
                  <a:pt x="5368062" y="4845095"/>
                </a:lnTo>
                <a:lnTo>
                  <a:pt x="5369253" y="4841919"/>
                </a:lnTo>
                <a:lnTo>
                  <a:pt x="5369650" y="4840332"/>
                </a:lnTo>
                <a:lnTo>
                  <a:pt x="5369650" y="4838347"/>
                </a:lnTo>
                <a:lnTo>
                  <a:pt x="5366475" y="4836759"/>
                </a:lnTo>
                <a:lnTo>
                  <a:pt x="5363300" y="4835171"/>
                </a:lnTo>
                <a:lnTo>
                  <a:pt x="5360521" y="4833187"/>
                </a:lnTo>
                <a:lnTo>
                  <a:pt x="5357346" y="4832393"/>
                </a:lnTo>
                <a:lnTo>
                  <a:pt x="5350996" y="4830805"/>
                </a:lnTo>
                <a:lnTo>
                  <a:pt x="5344248" y="4830408"/>
                </a:lnTo>
                <a:lnTo>
                  <a:pt x="5337898" y="4830408"/>
                </a:lnTo>
                <a:lnTo>
                  <a:pt x="5332341" y="4831599"/>
                </a:lnTo>
                <a:lnTo>
                  <a:pt x="5326388" y="4833584"/>
                </a:lnTo>
                <a:lnTo>
                  <a:pt x="5321228" y="4836362"/>
                </a:lnTo>
                <a:lnTo>
                  <a:pt x="5316862" y="4839141"/>
                </a:lnTo>
                <a:lnTo>
                  <a:pt x="5312497" y="4843507"/>
                </a:lnTo>
                <a:lnTo>
                  <a:pt x="5309718" y="4847477"/>
                </a:lnTo>
                <a:lnTo>
                  <a:pt x="5308528" y="4849858"/>
                </a:lnTo>
                <a:lnTo>
                  <a:pt x="5307734" y="4852240"/>
                </a:lnTo>
                <a:lnTo>
                  <a:pt x="5306940" y="4855019"/>
                </a:lnTo>
                <a:lnTo>
                  <a:pt x="5306543" y="4857400"/>
                </a:lnTo>
                <a:lnTo>
                  <a:pt x="5306146" y="4860576"/>
                </a:lnTo>
                <a:lnTo>
                  <a:pt x="5306543" y="4862958"/>
                </a:lnTo>
                <a:lnTo>
                  <a:pt x="5306940" y="4865736"/>
                </a:lnTo>
                <a:lnTo>
                  <a:pt x="5307337" y="4869309"/>
                </a:lnTo>
                <a:lnTo>
                  <a:pt x="5308528" y="4872088"/>
                </a:lnTo>
                <a:lnTo>
                  <a:pt x="5309718" y="4874866"/>
                </a:lnTo>
                <a:lnTo>
                  <a:pt x="5308924" y="4876454"/>
                </a:lnTo>
                <a:lnTo>
                  <a:pt x="5308131" y="4878042"/>
                </a:lnTo>
                <a:lnTo>
                  <a:pt x="5306940" y="4878042"/>
                </a:lnTo>
                <a:lnTo>
                  <a:pt x="5305749" y="4877645"/>
                </a:lnTo>
                <a:lnTo>
                  <a:pt x="5304559" y="4876454"/>
                </a:lnTo>
                <a:lnTo>
                  <a:pt x="5303765" y="4875263"/>
                </a:lnTo>
                <a:lnTo>
                  <a:pt x="5303368" y="4873675"/>
                </a:lnTo>
                <a:lnTo>
                  <a:pt x="5303368" y="4871691"/>
                </a:lnTo>
                <a:lnTo>
                  <a:pt x="5301383" y="4873675"/>
                </a:lnTo>
                <a:lnTo>
                  <a:pt x="5300193" y="4876057"/>
                </a:lnTo>
                <a:lnTo>
                  <a:pt x="5298605" y="4878836"/>
                </a:lnTo>
                <a:lnTo>
                  <a:pt x="5297414" y="4881614"/>
                </a:lnTo>
                <a:lnTo>
                  <a:pt x="5298208" y="4883202"/>
                </a:lnTo>
                <a:lnTo>
                  <a:pt x="5298605" y="4883599"/>
                </a:lnTo>
                <a:lnTo>
                  <a:pt x="5299399" y="4883599"/>
                </a:lnTo>
                <a:lnTo>
                  <a:pt x="5300590" y="4883202"/>
                </a:lnTo>
                <a:lnTo>
                  <a:pt x="5302971" y="4882011"/>
                </a:lnTo>
                <a:lnTo>
                  <a:pt x="5304559" y="4881614"/>
                </a:lnTo>
                <a:lnTo>
                  <a:pt x="5306940" y="4881614"/>
                </a:lnTo>
                <a:lnTo>
                  <a:pt x="5305352" y="4884393"/>
                </a:lnTo>
                <a:lnTo>
                  <a:pt x="5303765" y="4887569"/>
                </a:lnTo>
                <a:lnTo>
                  <a:pt x="5303368" y="4889950"/>
                </a:lnTo>
                <a:lnTo>
                  <a:pt x="5302971" y="4892332"/>
                </a:lnTo>
                <a:lnTo>
                  <a:pt x="5303368" y="4897889"/>
                </a:lnTo>
                <a:lnTo>
                  <a:pt x="5303765" y="4903446"/>
                </a:lnTo>
                <a:lnTo>
                  <a:pt x="5304559" y="4908607"/>
                </a:lnTo>
                <a:lnTo>
                  <a:pt x="5304559" y="4911782"/>
                </a:lnTo>
                <a:lnTo>
                  <a:pt x="5304559" y="4914958"/>
                </a:lnTo>
                <a:lnTo>
                  <a:pt x="5304162" y="4917737"/>
                </a:lnTo>
                <a:lnTo>
                  <a:pt x="5303368" y="4921309"/>
                </a:lnTo>
                <a:lnTo>
                  <a:pt x="5302177" y="4924882"/>
                </a:lnTo>
                <a:lnTo>
                  <a:pt x="5300590" y="4928851"/>
                </a:lnTo>
                <a:lnTo>
                  <a:pt x="5301383" y="4928057"/>
                </a:lnTo>
                <a:lnTo>
                  <a:pt x="5302177" y="4927263"/>
                </a:lnTo>
                <a:lnTo>
                  <a:pt x="5302971" y="4925676"/>
                </a:lnTo>
                <a:lnTo>
                  <a:pt x="5304162" y="4921309"/>
                </a:lnTo>
                <a:lnTo>
                  <a:pt x="5305352" y="4918927"/>
                </a:lnTo>
                <a:lnTo>
                  <a:pt x="5306146" y="4918134"/>
                </a:lnTo>
                <a:lnTo>
                  <a:pt x="5306940" y="4917737"/>
                </a:lnTo>
                <a:lnTo>
                  <a:pt x="5307734" y="4917340"/>
                </a:lnTo>
                <a:lnTo>
                  <a:pt x="5309321" y="4917340"/>
                </a:lnTo>
                <a:lnTo>
                  <a:pt x="5310909" y="4917737"/>
                </a:lnTo>
                <a:lnTo>
                  <a:pt x="5312893" y="4918531"/>
                </a:lnTo>
                <a:lnTo>
                  <a:pt x="5313687" y="4922103"/>
                </a:lnTo>
                <a:lnTo>
                  <a:pt x="5312893" y="4924485"/>
                </a:lnTo>
                <a:lnTo>
                  <a:pt x="5312497" y="4926470"/>
                </a:lnTo>
                <a:lnTo>
                  <a:pt x="5311306" y="4928851"/>
                </a:lnTo>
                <a:lnTo>
                  <a:pt x="5310512" y="4930439"/>
                </a:lnTo>
                <a:lnTo>
                  <a:pt x="5309718" y="4932424"/>
                </a:lnTo>
                <a:lnTo>
                  <a:pt x="5309321" y="4935202"/>
                </a:lnTo>
                <a:lnTo>
                  <a:pt x="5309718" y="4938775"/>
                </a:lnTo>
                <a:lnTo>
                  <a:pt x="5311703" y="4936393"/>
                </a:lnTo>
                <a:lnTo>
                  <a:pt x="5313687" y="4934012"/>
                </a:lnTo>
                <a:lnTo>
                  <a:pt x="5315275" y="4931630"/>
                </a:lnTo>
                <a:lnTo>
                  <a:pt x="5316069" y="4928851"/>
                </a:lnTo>
                <a:lnTo>
                  <a:pt x="5317259" y="4930042"/>
                </a:lnTo>
                <a:lnTo>
                  <a:pt x="5317656" y="4930836"/>
                </a:lnTo>
                <a:lnTo>
                  <a:pt x="5318053" y="4932027"/>
                </a:lnTo>
                <a:lnTo>
                  <a:pt x="5318053" y="4933218"/>
                </a:lnTo>
                <a:lnTo>
                  <a:pt x="5317259" y="4935202"/>
                </a:lnTo>
                <a:lnTo>
                  <a:pt x="5316466" y="4937584"/>
                </a:lnTo>
                <a:lnTo>
                  <a:pt x="5315275" y="4939966"/>
                </a:lnTo>
                <a:lnTo>
                  <a:pt x="5314084" y="4942347"/>
                </a:lnTo>
                <a:lnTo>
                  <a:pt x="5312893" y="4945127"/>
                </a:lnTo>
                <a:lnTo>
                  <a:pt x="5312893" y="4948699"/>
                </a:lnTo>
                <a:lnTo>
                  <a:pt x="5313687" y="4949890"/>
                </a:lnTo>
                <a:lnTo>
                  <a:pt x="5314481" y="4950684"/>
                </a:lnTo>
                <a:lnTo>
                  <a:pt x="5316466" y="4952669"/>
                </a:lnTo>
                <a:lnTo>
                  <a:pt x="5318450" y="4954653"/>
                </a:lnTo>
                <a:lnTo>
                  <a:pt x="5319244" y="4955447"/>
                </a:lnTo>
                <a:lnTo>
                  <a:pt x="5318847" y="4955844"/>
                </a:lnTo>
                <a:lnTo>
                  <a:pt x="5317656" y="4956241"/>
                </a:lnTo>
                <a:lnTo>
                  <a:pt x="5316069" y="4957035"/>
                </a:lnTo>
                <a:lnTo>
                  <a:pt x="5314481" y="4958226"/>
                </a:lnTo>
                <a:lnTo>
                  <a:pt x="5312893" y="4959814"/>
                </a:lnTo>
                <a:lnTo>
                  <a:pt x="5312497" y="4961005"/>
                </a:lnTo>
                <a:lnTo>
                  <a:pt x="5312497" y="4962195"/>
                </a:lnTo>
                <a:lnTo>
                  <a:pt x="5312893" y="4963783"/>
                </a:lnTo>
                <a:lnTo>
                  <a:pt x="5313687" y="4964974"/>
                </a:lnTo>
                <a:lnTo>
                  <a:pt x="5314878" y="4966959"/>
                </a:lnTo>
                <a:lnTo>
                  <a:pt x="5316069" y="4968547"/>
                </a:lnTo>
                <a:lnTo>
                  <a:pt x="5316862" y="4968943"/>
                </a:lnTo>
                <a:lnTo>
                  <a:pt x="5318053" y="4969340"/>
                </a:lnTo>
                <a:lnTo>
                  <a:pt x="5320831" y="4970134"/>
                </a:lnTo>
                <a:lnTo>
                  <a:pt x="5324007" y="4971325"/>
                </a:lnTo>
                <a:lnTo>
                  <a:pt x="5325197" y="4971722"/>
                </a:lnTo>
                <a:lnTo>
                  <a:pt x="5325594" y="4972119"/>
                </a:lnTo>
                <a:lnTo>
                  <a:pt x="5326785" y="4974898"/>
                </a:lnTo>
                <a:lnTo>
                  <a:pt x="5327182" y="4976089"/>
                </a:lnTo>
                <a:lnTo>
                  <a:pt x="5326785" y="4977279"/>
                </a:lnTo>
                <a:lnTo>
                  <a:pt x="5326388" y="4977279"/>
                </a:lnTo>
                <a:lnTo>
                  <a:pt x="5324800" y="4977676"/>
                </a:lnTo>
                <a:lnTo>
                  <a:pt x="5324800" y="4978073"/>
                </a:lnTo>
                <a:lnTo>
                  <a:pt x="5325594" y="4978470"/>
                </a:lnTo>
                <a:lnTo>
                  <a:pt x="5327976" y="4980852"/>
                </a:lnTo>
                <a:lnTo>
                  <a:pt x="5329563" y="4982837"/>
                </a:lnTo>
                <a:lnTo>
                  <a:pt x="5331151" y="4984821"/>
                </a:lnTo>
                <a:lnTo>
                  <a:pt x="5331945" y="4986409"/>
                </a:lnTo>
                <a:lnTo>
                  <a:pt x="5331945" y="4988394"/>
                </a:lnTo>
                <a:lnTo>
                  <a:pt x="5331945" y="4989982"/>
                </a:lnTo>
                <a:lnTo>
                  <a:pt x="5331548" y="4991570"/>
                </a:lnTo>
                <a:lnTo>
                  <a:pt x="5331151" y="4992760"/>
                </a:lnTo>
                <a:lnTo>
                  <a:pt x="5328769" y="4995539"/>
                </a:lnTo>
                <a:lnTo>
                  <a:pt x="5327182" y="4998318"/>
                </a:lnTo>
                <a:lnTo>
                  <a:pt x="5325991" y="5000302"/>
                </a:lnTo>
                <a:lnTo>
                  <a:pt x="5325594" y="5001096"/>
                </a:lnTo>
                <a:lnTo>
                  <a:pt x="5325594" y="5002287"/>
                </a:lnTo>
                <a:lnTo>
                  <a:pt x="5325991" y="5003081"/>
                </a:lnTo>
                <a:lnTo>
                  <a:pt x="5326388" y="5003875"/>
                </a:lnTo>
                <a:lnTo>
                  <a:pt x="5328372" y="5005860"/>
                </a:lnTo>
                <a:lnTo>
                  <a:pt x="5330754" y="5007051"/>
                </a:lnTo>
                <a:lnTo>
                  <a:pt x="5331945" y="5009035"/>
                </a:lnTo>
                <a:lnTo>
                  <a:pt x="5332738" y="5010623"/>
                </a:lnTo>
                <a:lnTo>
                  <a:pt x="5333532" y="5013005"/>
                </a:lnTo>
                <a:lnTo>
                  <a:pt x="5334723" y="5018165"/>
                </a:lnTo>
                <a:lnTo>
                  <a:pt x="5335517" y="5024119"/>
                </a:lnTo>
                <a:lnTo>
                  <a:pt x="5336707" y="5029677"/>
                </a:lnTo>
                <a:lnTo>
                  <a:pt x="5338295" y="5035234"/>
                </a:lnTo>
                <a:lnTo>
                  <a:pt x="5339883" y="5037616"/>
                </a:lnTo>
                <a:lnTo>
                  <a:pt x="5341073" y="5039997"/>
                </a:lnTo>
                <a:lnTo>
                  <a:pt x="5343058" y="5041982"/>
                </a:lnTo>
                <a:lnTo>
                  <a:pt x="5345042" y="5043570"/>
                </a:lnTo>
                <a:lnTo>
                  <a:pt x="5347821" y="5044761"/>
                </a:lnTo>
                <a:lnTo>
                  <a:pt x="5350599" y="5045555"/>
                </a:lnTo>
                <a:lnTo>
                  <a:pt x="5345836" y="5045555"/>
                </a:lnTo>
                <a:lnTo>
                  <a:pt x="5344248" y="5045951"/>
                </a:lnTo>
                <a:lnTo>
                  <a:pt x="5343058" y="5046348"/>
                </a:lnTo>
                <a:lnTo>
                  <a:pt x="5342264" y="5046745"/>
                </a:lnTo>
                <a:lnTo>
                  <a:pt x="5341867" y="5047539"/>
                </a:lnTo>
                <a:lnTo>
                  <a:pt x="5341470" y="5049921"/>
                </a:lnTo>
                <a:lnTo>
                  <a:pt x="5342264" y="5055081"/>
                </a:lnTo>
                <a:lnTo>
                  <a:pt x="5342264" y="5058654"/>
                </a:lnTo>
                <a:lnTo>
                  <a:pt x="5341867" y="5060639"/>
                </a:lnTo>
                <a:lnTo>
                  <a:pt x="5341867" y="5059448"/>
                </a:lnTo>
                <a:lnTo>
                  <a:pt x="5341470" y="5059051"/>
                </a:lnTo>
                <a:lnTo>
                  <a:pt x="5341073" y="5058654"/>
                </a:lnTo>
                <a:lnTo>
                  <a:pt x="5340279" y="5058654"/>
                </a:lnTo>
                <a:lnTo>
                  <a:pt x="5338692" y="5059051"/>
                </a:lnTo>
                <a:lnTo>
                  <a:pt x="5337104" y="5060242"/>
                </a:lnTo>
                <a:lnTo>
                  <a:pt x="5335517" y="5061432"/>
                </a:lnTo>
                <a:lnTo>
                  <a:pt x="5335120" y="5062226"/>
                </a:lnTo>
                <a:lnTo>
                  <a:pt x="5335517" y="5062623"/>
                </a:lnTo>
                <a:lnTo>
                  <a:pt x="5335914" y="5063020"/>
                </a:lnTo>
                <a:lnTo>
                  <a:pt x="5337104" y="5063020"/>
                </a:lnTo>
                <a:lnTo>
                  <a:pt x="5338692" y="5063020"/>
                </a:lnTo>
                <a:lnTo>
                  <a:pt x="5341470" y="5062226"/>
                </a:lnTo>
                <a:lnTo>
                  <a:pt x="5341470" y="5067784"/>
                </a:lnTo>
                <a:lnTo>
                  <a:pt x="5342264" y="5071753"/>
                </a:lnTo>
                <a:lnTo>
                  <a:pt x="5343455" y="5076120"/>
                </a:lnTo>
                <a:lnTo>
                  <a:pt x="5345439" y="5079295"/>
                </a:lnTo>
                <a:lnTo>
                  <a:pt x="5347821" y="5082471"/>
                </a:lnTo>
                <a:lnTo>
                  <a:pt x="5350202" y="5084852"/>
                </a:lnTo>
                <a:lnTo>
                  <a:pt x="5355759" y="5089616"/>
                </a:lnTo>
                <a:lnTo>
                  <a:pt x="5361315" y="5093982"/>
                </a:lnTo>
                <a:lnTo>
                  <a:pt x="5364093" y="5096364"/>
                </a:lnTo>
                <a:lnTo>
                  <a:pt x="5366475" y="5099143"/>
                </a:lnTo>
                <a:lnTo>
                  <a:pt x="5368062" y="5101524"/>
                </a:lnTo>
                <a:lnTo>
                  <a:pt x="5369253" y="5104700"/>
                </a:lnTo>
                <a:lnTo>
                  <a:pt x="5369650" y="5108669"/>
                </a:lnTo>
                <a:lnTo>
                  <a:pt x="5369650" y="5112639"/>
                </a:lnTo>
                <a:lnTo>
                  <a:pt x="5371238" y="5112242"/>
                </a:lnTo>
                <a:lnTo>
                  <a:pt x="5372825" y="5111051"/>
                </a:lnTo>
                <a:lnTo>
                  <a:pt x="5374016" y="5109860"/>
                </a:lnTo>
                <a:lnTo>
                  <a:pt x="5375207" y="5108272"/>
                </a:lnTo>
                <a:lnTo>
                  <a:pt x="5376000" y="5106685"/>
                </a:lnTo>
                <a:lnTo>
                  <a:pt x="5377588" y="5105891"/>
                </a:lnTo>
                <a:lnTo>
                  <a:pt x="5379176" y="5105494"/>
                </a:lnTo>
                <a:lnTo>
                  <a:pt x="5382351" y="5105891"/>
                </a:lnTo>
                <a:lnTo>
                  <a:pt x="5379969" y="5106685"/>
                </a:lnTo>
                <a:lnTo>
                  <a:pt x="5378382" y="5108669"/>
                </a:lnTo>
                <a:lnTo>
                  <a:pt x="5377191" y="5110257"/>
                </a:lnTo>
                <a:lnTo>
                  <a:pt x="5376397" y="5111845"/>
                </a:lnTo>
                <a:lnTo>
                  <a:pt x="5376000" y="5113830"/>
                </a:lnTo>
                <a:lnTo>
                  <a:pt x="5375603" y="5116211"/>
                </a:lnTo>
                <a:lnTo>
                  <a:pt x="5375207" y="5120578"/>
                </a:lnTo>
                <a:lnTo>
                  <a:pt x="5375207" y="5124944"/>
                </a:lnTo>
                <a:lnTo>
                  <a:pt x="5374413" y="5128517"/>
                </a:lnTo>
                <a:lnTo>
                  <a:pt x="5373619" y="5129708"/>
                </a:lnTo>
                <a:lnTo>
                  <a:pt x="5372428" y="5130898"/>
                </a:lnTo>
                <a:lnTo>
                  <a:pt x="5371238" y="5132089"/>
                </a:lnTo>
                <a:lnTo>
                  <a:pt x="5369650" y="5132486"/>
                </a:lnTo>
                <a:lnTo>
                  <a:pt x="5369650" y="5134074"/>
                </a:lnTo>
                <a:lnTo>
                  <a:pt x="5370444" y="5135265"/>
                </a:lnTo>
                <a:lnTo>
                  <a:pt x="5370841" y="5135662"/>
                </a:lnTo>
                <a:lnTo>
                  <a:pt x="5371635" y="5136059"/>
                </a:lnTo>
                <a:lnTo>
                  <a:pt x="5372825" y="5136059"/>
                </a:lnTo>
                <a:lnTo>
                  <a:pt x="5374016" y="5136059"/>
                </a:lnTo>
                <a:lnTo>
                  <a:pt x="5376000" y="5135265"/>
                </a:lnTo>
                <a:lnTo>
                  <a:pt x="5377588" y="5133280"/>
                </a:lnTo>
                <a:lnTo>
                  <a:pt x="5378779" y="5130898"/>
                </a:lnTo>
                <a:lnTo>
                  <a:pt x="5379176" y="5128517"/>
                </a:lnTo>
                <a:lnTo>
                  <a:pt x="5379176" y="5127326"/>
                </a:lnTo>
                <a:lnTo>
                  <a:pt x="5378779" y="5126135"/>
                </a:lnTo>
                <a:lnTo>
                  <a:pt x="5381954" y="5128517"/>
                </a:lnTo>
                <a:lnTo>
                  <a:pt x="5382351" y="5129311"/>
                </a:lnTo>
                <a:lnTo>
                  <a:pt x="5382748" y="5130105"/>
                </a:lnTo>
                <a:lnTo>
                  <a:pt x="5382748" y="5130898"/>
                </a:lnTo>
                <a:lnTo>
                  <a:pt x="5382351" y="5131692"/>
                </a:lnTo>
                <a:lnTo>
                  <a:pt x="5381160" y="5133280"/>
                </a:lnTo>
                <a:lnTo>
                  <a:pt x="5377985" y="5135265"/>
                </a:lnTo>
                <a:lnTo>
                  <a:pt x="5376794" y="5136853"/>
                </a:lnTo>
                <a:lnTo>
                  <a:pt x="5376000" y="5138044"/>
                </a:lnTo>
                <a:lnTo>
                  <a:pt x="5376000" y="5139234"/>
                </a:lnTo>
                <a:lnTo>
                  <a:pt x="5376000" y="5141219"/>
                </a:lnTo>
                <a:lnTo>
                  <a:pt x="5376000" y="5143601"/>
                </a:lnTo>
                <a:lnTo>
                  <a:pt x="5377191" y="5147967"/>
                </a:lnTo>
                <a:lnTo>
                  <a:pt x="5380366" y="5156700"/>
                </a:lnTo>
                <a:lnTo>
                  <a:pt x="5381160" y="5160273"/>
                </a:lnTo>
                <a:lnTo>
                  <a:pt x="5380763" y="5161463"/>
                </a:lnTo>
                <a:lnTo>
                  <a:pt x="5380366" y="5161860"/>
                </a:lnTo>
                <a:lnTo>
                  <a:pt x="5379176" y="5162257"/>
                </a:lnTo>
                <a:lnTo>
                  <a:pt x="5377985" y="5161860"/>
                </a:lnTo>
                <a:lnTo>
                  <a:pt x="5375603" y="5161067"/>
                </a:lnTo>
                <a:lnTo>
                  <a:pt x="5372428" y="5159479"/>
                </a:lnTo>
                <a:lnTo>
                  <a:pt x="5372031" y="5162257"/>
                </a:lnTo>
                <a:lnTo>
                  <a:pt x="5372825" y="5164242"/>
                </a:lnTo>
                <a:lnTo>
                  <a:pt x="5374016" y="5165433"/>
                </a:lnTo>
                <a:lnTo>
                  <a:pt x="5375603" y="5166227"/>
                </a:lnTo>
                <a:lnTo>
                  <a:pt x="5379176" y="5167815"/>
                </a:lnTo>
                <a:lnTo>
                  <a:pt x="5380763" y="5168609"/>
                </a:lnTo>
                <a:lnTo>
                  <a:pt x="5382351" y="5169402"/>
                </a:lnTo>
                <a:lnTo>
                  <a:pt x="5381954" y="5171784"/>
                </a:lnTo>
                <a:lnTo>
                  <a:pt x="5381160" y="5172181"/>
                </a:lnTo>
                <a:lnTo>
                  <a:pt x="5380763" y="5172181"/>
                </a:lnTo>
                <a:lnTo>
                  <a:pt x="5379572" y="5171784"/>
                </a:lnTo>
                <a:lnTo>
                  <a:pt x="5377985" y="5170990"/>
                </a:lnTo>
                <a:lnTo>
                  <a:pt x="5376397" y="5169799"/>
                </a:lnTo>
                <a:lnTo>
                  <a:pt x="5374413" y="5168609"/>
                </a:lnTo>
                <a:lnTo>
                  <a:pt x="5373619" y="5168609"/>
                </a:lnTo>
                <a:lnTo>
                  <a:pt x="5372031" y="5168609"/>
                </a:lnTo>
                <a:lnTo>
                  <a:pt x="5370841" y="5169005"/>
                </a:lnTo>
                <a:lnTo>
                  <a:pt x="5369650" y="5169402"/>
                </a:lnTo>
                <a:lnTo>
                  <a:pt x="5371238" y="5170990"/>
                </a:lnTo>
                <a:lnTo>
                  <a:pt x="5372825" y="5172578"/>
                </a:lnTo>
                <a:lnTo>
                  <a:pt x="5374016" y="5174166"/>
                </a:lnTo>
                <a:lnTo>
                  <a:pt x="5374810" y="5176151"/>
                </a:lnTo>
                <a:lnTo>
                  <a:pt x="5375207" y="5178135"/>
                </a:lnTo>
                <a:lnTo>
                  <a:pt x="5375207" y="5180120"/>
                </a:lnTo>
                <a:lnTo>
                  <a:pt x="5375207" y="5183693"/>
                </a:lnTo>
                <a:lnTo>
                  <a:pt x="5374413" y="5190838"/>
                </a:lnTo>
                <a:lnTo>
                  <a:pt x="5374810" y="5194013"/>
                </a:lnTo>
                <a:lnTo>
                  <a:pt x="5375207" y="5195204"/>
                </a:lnTo>
                <a:lnTo>
                  <a:pt x="5376000" y="5195998"/>
                </a:lnTo>
                <a:lnTo>
                  <a:pt x="5377985" y="5198380"/>
                </a:lnTo>
                <a:lnTo>
                  <a:pt x="5380366" y="5199571"/>
                </a:lnTo>
                <a:lnTo>
                  <a:pt x="5382748" y="5200364"/>
                </a:lnTo>
                <a:lnTo>
                  <a:pt x="5384732" y="5200761"/>
                </a:lnTo>
                <a:lnTo>
                  <a:pt x="5386717" y="5200364"/>
                </a:lnTo>
                <a:lnTo>
                  <a:pt x="5388304" y="5199571"/>
                </a:lnTo>
                <a:lnTo>
                  <a:pt x="5390686" y="5198380"/>
                </a:lnTo>
                <a:lnTo>
                  <a:pt x="5392273" y="5196395"/>
                </a:lnTo>
                <a:lnTo>
                  <a:pt x="5393464" y="5194410"/>
                </a:lnTo>
                <a:lnTo>
                  <a:pt x="5394655" y="5191235"/>
                </a:lnTo>
                <a:lnTo>
                  <a:pt x="5395845" y="5188059"/>
                </a:lnTo>
                <a:lnTo>
                  <a:pt x="5396639" y="5184486"/>
                </a:lnTo>
                <a:lnTo>
                  <a:pt x="5397036" y="5180120"/>
                </a:lnTo>
                <a:lnTo>
                  <a:pt x="5397433" y="5176151"/>
                </a:lnTo>
                <a:lnTo>
                  <a:pt x="5397830" y="5170990"/>
                </a:lnTo>
                <a:lnTo>
                  <a:pt x="5397433" y="5165830"/>
                </a:lnTo>
                <a:lnTo>
                  <a:pt x="5401402" y="5166227"/>
                </a:lnTo>
                <a:lnTo>
                  <a:pt x="5404974" y="5166624"/>
                </a:lnTo>
                <a:lnTo>
                  <a:pt x="5408149" y="5167815"/>
                </a:lnTo>
                <a:lnTo>
                  <a:pt x="5410928" y="5169005"/>
                </a:lnTo>
                <a:lnTo>
                  <a:pt x="5413309" y="5170593"/>
                </a:lnTo>
                <a:lnTo>
                  <a:pt x="5414897" y="5172578"/>
                </a:lnTo>
                <a:lnTo>
                  <a:pt x="5416484" y="5175754"/>
                </a:lnTo>
                <a:lnTo>
                  <a:pt x="5416881" y="5179326"/>
                </a:lnTo>
                <a:lnTo>
                  <a:pt x="5420056" y="5179723"/>
                </a:lnTo>
                <a:lnTo>
                  <a:pt x="5422835" y="5179723"/>
                </a:lnTo>
                <a:lnTo>
                  <a:pt x="5425613" y="5179326"/>
                </a:lnTo>
                <a:lnTo>
                  <a:pt x="5428391" y="5178532"/>
                </a:lnTo>
                <a:lnTo>
                  <a:pt x="5430376" y="5177341"/>
                </a:lnTo>
                <a:lnTo>
                  <a:pt x="5432757" y="5176151"/>
                </a:lnTo>
                <a:lnTo>
                  <a:pt x="5436726" y="5172975"/>
                </a:lnTo>
                <a:lnTo>
                  <a:pt x="5440298" y="5170196"/>
                </a:lnTo>
                <a:lnTo>
                  <a:pt x="5444267" y="5167815"/>
                </a:lnTo>
                <a:lnTo>
                  <a:pt x="5445855" y="5166624"/>
                </a:lnTo>
                <a:lnTo>
                  <a:pt x="5447442" y="5165830"/>
                </a:lnTo>
                <a:lnTo>
                  <a:pt x="5449030" y="5165830"/>
                </a:lnTo>
                <a:lnTo>
                  <a:pt x="5451411" y="5165830"/>
                </a:lnTo>
                <a:lnTo>
                  <a:pt x="5452999" y="5166227"/>
                </a:lnTo>
                <a:lnTo>
                  <a:pt x="5454586" y="5167418"/>
                </a:lnTo>
                <a:lnTo>
                  <a:pt x="5457762" y="5169402"/>
                </a:lnTo>
                <a:lnTo>
                  <a:pt x="5460540" y="5171784"/>
                </a:lnTo>
                <a:lnTo>
                  <a:pt x="5462921" y="5174960"/>
                </a:lnTo>
                <a:lnTo>
                  <a:pt x="5464509" y="5178532"/>
                </a:lnTo>
                <a:lnTo>
                  <a:pt x="5466493" y="5182502"/>
                </a:lnTo>
                <a:lnTo>
                  <a:pt x="5470462" y="5190044"/>
                </a:lnTo>
                <a:lnTo>
                  <a:pt x="5472844" y="5194013"/>
                </a:lnTo>
                <a:lnTo>
                  <a:pt x="5475225" y="5197189"/>
                </a:lnTo>
                <a:lnTo>
                  <a:pt x="5478400" y="5199967"/>
                </a:lnTo>
                <a:lnTo>
                  <a:pt x="5481972" y="5202349"/>
                </a:lnTo>
                <a:lnTo>
                  <a:pt x="5483957" y="5203540"/>
                </a:lnTo>
                <a:lnTo>
                  <a:pt x="5486338" y="5203937"/>
                </a:lnTo>
                <a:lnTo>
                  <a:pt x="5488720" y="5204334"/>
                </a:lnTo>
                <a:lnTo>
                  <a:pt x="5491101" y="5204731"/>
                </a:lnTo>
                <a:lnTo>
                  <a:pt x="5494276" y="5204731"/>
                </a:lnTo>
                <a:lnTo>
                  <a:pt x="5497452" y="5204334"/>
                </a:lnTo>
                <a:lnTo>
                  <a:pt x="5504596" y="5203143"/>
                </a:lnTo>
                <a:lnTo>
                  <a:pt x="5504993" y="5198777"/>
                </a:lnTo>
                <a:lnTo>
                  <a:pt x="5504596" y="5195204"/>
                </a:lnTo>
                <a:lnTo>
                  <a:pt x="5504199" y="5192028"/>
                </a:lnTo>
                <a:lnTo>
                  <a:pt x="5503008" y="5189250"/>
                </a:lnTo>
                <a:lnTo>
                  <a:pt x="5500230" y="5184486"/>
                </a:lnTo>
                <a:lnTo>
                  <a:pt x="5499039" y="5181708"/>
                </a:lnTo>
                <a:lnTo>
                  <a:pt x="5498245" y="5179326"/>
                </a:lnTo>
                <a:lnTo>
                  <a:pt x="5496261" y="5180914"/>
                </a:lnTo>
                <a:lnTo>
                  <a:pt x="5494276" y="5181708"/>
                </a:lnTo>
                <a:lnTo>
                  <a:pt x="5491498" y="5182502"/>
                </a:lnTo>
                <a:lnTo>
                  <a:pt x="5488720" y="5182502"/>
                </a:lnTo>
                <a:lnTo>
                  <a:pt x="5482369" y="5182899"/>
                </a:lnTo>
                <a:lnTo>
                  <a:pt x="5476416" y="5182502"/>
                </a:lnTo>
                <a:lnTo>
                  <a:pt x="5474828" y="5178532"/>
                </a:lnTo>
                <a:lnTo>
                  <a:pt x="5473638" y="5174563"/>
                </a:lnTo>
                <a:lnTo>
                  <a:pt x="5471653" y="5171387"/>
                </a:lnTo>
                <a:lnTo>
                  <a:pt x="5469669" y="5168212"/>
                </a:lnTo>
                <a:lnTo>
                  <a:pt x="5468081" y="5164639"/>
                </a:lnTo>
                <a:lnTo>
                  <a:pt x="5465700" y="5161067"/>
                </a:lnTo>
                <a:lnTo>
                  <a:pt x="5464509" y="5157097"/>
                </a:lnTo>
                <a:lnTo>
                  <a:pt x="5463715" y="5152731"/>
                </a:lnTo>
                <a:lnTo>
                  <a:pt x="5464509" y="5150746"/>
                </a:lnTo>
                <a:lnTo>
                  <a:pt x="5465700" y="5148761"/>
                </a:lnTo>
                <a:lnTo>
                  <a:pt x="5467684" y="5147570"/>
                </a:lnTo>
                <a:lnTo>
                  <a:pt x="5469669" y="5146379"/>
                </a:lnTo>
                <a:lnTo>
                  <a:pt x="5474035" y="5144792"/>
                </a:lnTo>
                <a:lnTo>
                  <a:pt x="5479194" y="5143998"/>
                </a:lnTo>
                <a:lnTo>
                  <a:pt x="5483560" y="5143204"/>
                </a:lnTo>
                <a:lnTo>
                  <a:pt x="5488720" y="5141219"/>
                </a:lnTo>
                <a:lnTo>
                  <a:pt x="5490307" y="5140425"/>
                </a:lnTo>
                <a:lnTo>
                  <a:pt x="5492292" y="5139234"/>
                </a:lnTo>
                <a:lnTo>
                  <a:pt x="5493879" y="5137647"/>
                </a:lnTo>
                <a:lnTo>
                  <a:pt x="5495070" y="5136059"/>
                </a:lnTo>
                <a:lnTo>
                  <a:pt x="5497055" y="5137250"/>
                </a:lnTo>
                <a:lnTo>
                  <a:pt x="5499039" y="5138440"/>
                </a:lnTo>
                <a:lnTo>
                  <a:pt x="5500230" y="5140028"/>
                </a:lnTo>
                <a:lnTo>
                  <a:pt x="5501817" y="5142013"/>
                </a:lnTo>
                <a:lnTo>
                  <a:pt x="5502611" y="5143601"/>
                </a:lnTo>
                <a:lnTo>
                  <a:pt x="5503405" y="5145189"/>
                </a:lnTo>
                <a:lnTo>
                  <a:pt x="5503405" y="5149158"/>
                </a:lnTo>
                <a:lnTo>
                  <a:pt x="5503008" y="5153524"/>
                </a:lnTo>
                <a:lnTo>
                  <a:pt x="5501817" y="5157891"/>
                </a:lnTo>
                <a:lnTo>
                  <a:pt x="5499833" y="5162257"/>
                </a:lnTo>
                <a:lnTo>
                  <a:pt x="5498245" y="5165830"/>
                </a:lnTo>
                <a:lnTo>
                  <a:pt x="5499833" y="5168609"/>
                </a:lnTo>
                <a:lnTo>
                  <a:pt x="5501817" y="5170196"/>
                </a:lnTo>
                <a:lnTo>
                  <a:pt x="5503405" y="5170990"/>
                </a:lnTo>
                <a:lnTo>
                  <a:pt x="5504993" y="5171387"/>
                </a:lnTo>
                <a:lnTo>
                  <a:pt x="5506580" y="5170990"/>
                </a:lnTo>
                <a:lnTo>
                  <a:pt x="5508565" y="5170593"/>
                </a:lnTo>
                <a:lnTo>
                  <a:pt x="5513724" y="5169402"/>
                </a:lnTo>
                <a:lnTo>
                  <a:pt x="5515709" y="5171784"/>
                </a:lnTo>
                <a:lnTo>
                  <a:pt x="5517297" y="5174563"/>
                </a:lnTo>
                <a:lnTo>
                  <a:pt x="5520472" y="5180914"/>
                </a:lnTo>
                <a:lnTo>
                  <a:pt x="5522456" y="5187662"/>
                </a:lnTo>
                <a:lnTo>
                  <a:pt x="5525235" y="5194013"/>
                </a:lnTo>
                <a:lnTo>
                  <a:pt x="5526822" y="5196792"/>
                </a:lnTo>
                <a:lnTo>
                  <a:pt x="5528807" y="5199571"/>
                </a:lnTo>
                <a:lnTo>
                  <a:pt x="5530791" y="5201952"/>
                </a:lnTo>
                <a:lnTo>
                  <a:pt x="5533173" y="5203937"/>
                </a:lnTo>
                <a:lnTo>
                  <a:pt x="5536348" y="5205128"/>
                </a:lnTo>
                <a:lnTo>
                  <a:pt x="5539920" y="5206319"/>
                </a:lnTo>
                <a:lnTo>
                  <a:pt x="5543492" y="5206319"/>
                </a:lnTo>
                <a:lnTo>
                  <a:pt x="5548255" y="5206319"/>
                </a:lnTo>
                <a:lnTo>
                  <a:pt x="5548255" y="5207509"/>
                </a:lnTo>
                <a:lnTo>
                  <a:pt x="5547858" y="5208700"/>
                </a:lnTo>
                <a:lnTo>
                  <a:pt x="5547064" y="5209891"/>
                </a:lnTo>
                <a:lnTo>
                  <a:pt x="5546270" y="5210685"/>
                </a:lnTo>
                <a:lnTo>
                  <a:pt x="5544683" y="5211876"/>
                </a:lnTo>
                <a:lnTo>
                  <a:pt x="5541904" y="5213067"/>
                </a:lnTo>
                <a:lnTo>
                  <a:pt x="5539920" y="5213861"/>
                </a:lnTo>
                <a:lnTo>
                  <a:pt x="5537935" y="5215051"/>
                </a:lnTo>
                <a:lnTo>
                  <a:pt x="5537141" y="5215845"/>
                </a:lnTo>
                <a:lnTo>
                  <a:pt x="5536745" y="5216639"/>
                </a:lnTo>
                <a:lnTo>
                  <a:pt x="5536348" y="5217830"/>
                </a:lnTo>
                <a:lnTo>
                  <a:pt x="5535951" y="5219815"/>
                </a:lnTo>
                <a:lnTo>
                  <a:pt x="5536745" y="5221403"/>
                </a:lnTo>
                <a:lnTo>
                  <a:pt x="5537935" y="5222594"/>
                </a:lnTo>
                <a:lnTo>
                  <a:pt x="5538729" y="5224181"/>
                </a:lnTo>
                <a:lnTo>
                  <a:pt x="5539126" y="5226166"/>
                </a:lnTo>
                <a:lnTo>
                  <a:pt x="5544683" y="5222990"/>
                </a:lnTo>
                <a:lnTo>
                  <a:pt x="5549842" y="5221006"/>
                </a:lnTo>
                <a:lnTo>
                  <a:pt x="5551827" y="5220212"/>
                </a:lnTo>
                <a:lnTo>
                  <a:pt x="5554605" y="5219815"/>
                </a:lnTo>
                <a:lnTo>
                  <a:pt x="5556590" y="5219418"/>
                </a:lnTo>
                <a:lnTo>
                  <a:pt x="5558177" y="5219815"/>
                </a:lnTo>
                <a:lnTo>
                  <a:pt x="5560162" y="5220609"/>
                </a:lnTo>
                <a:lnTo>
                  <a:pt x="5561749" y="5221800"/>
                </a:lnTo>
                <a:lnTo>
                  <a:pt x="5563337" y="5222990"/>
                </a:lnTo>
                <a:lnTo>
                  <a:pt x="5564528" y="5225372"/>
                </a:lnTo>
                <a:lnTo>
                  <a:pt x="5565321" y="5228151"/>
                </a:lnTo>
                <a:lnTo>
                  <a:pt x="5566115" y="5231326"/>
                </a:lnTo>
                <a:lnTo>
                  <a:pt x="5566909" y="5234899"/>
                </a:lnTo>
                <a:lnTo>
                  <a:pt x="5567306" y="5239662"/>
                </a:lnTo>
                <a:lnTo>
                  <a:pt x="5565718" y="5239662"/>
                </a:lnTo>
                <a:lnTo>
                  <a:pt x="5564528" y="5240059"/>
                </a:lnTo>
                <a:lnTo>
                  <a:pt x="5562543" y="5241250"/>
                </a:lnTo>
                <a:lnTo>
                  <a:pt x="5560955" y="5242838"/>
                </a:lnTo>
                <a:lnTo>
                  <a:pt x="5559368" y="5244823"/>
                </a:lnTo>
                <a:lnTo>
                  <a:pt x="5558177" y="5246807"/>
                </a:lnTo>
                <a:lnTo>
                  <a:pt x="5556590" y="5248395"/>
                </a:lnTo>
                <a:lnTo>
                  <a:pt x="5554605" y="5249189"/>
                </a:lnTo>
                <a:lnTo>
                  <a:pt x="5553414" y="5249586"/>
                </a:lnTo>
                <a:lnTo>
                  <a:pt x="5551430" y="5249586"/>
                </a:lnTo>
                <a:lnTo>
                  <a:pt x="5553414" y="5253555"/>
                </a:lnTo>
                <a:lnTo>
                  <a:pt x="5553811" y="5256731"/>
                </a:lnTo>
                <a:lnTo>
                  <a:pt x="5553811" y="5259907"/>
                </a:lnTo>
                <a:lnTo>
                  <a:pt x="5553017" y="5263082"/>
                </a:lnTo>
                <a:lnTo>
                  <a:pt x="5551430" y="5270227"/>
                </a:lnTo>
                <a:lnTo>
                  <a:pt x="5551033" y="5274594"/>
                </a:lnTo>
                <a:lnTo>
                  <a:pt x="5551430" y="5279754"/>
                </a:lnTo>
                <a:lnTo>
                  <a:pt x="5549445" y="5280151"/>
                </a:lnTo>
                <a:lnTo>
                  <a:pt x="5547461" y="5280151"/>
                </a:lnTo>
                <a:lnTo>
                  <a:pt x="5545873" y="5279754"/>
                </a:lnTo>
                <a:lnTo>
                  <a:pt x="5544683" y="5278960"/>
                </a:lnTo>
                <a:lnTo>
                  <a:pt x="5541904" y="5277372"/>
                </a:lnTo>
                <a:lnTo>
                  <a:pt x="5539126" y="5276182"/>
                </a:lnTo>
                <a:lnTo>
                  <a:pt x="5540714" y="5278166"/>
                </a:lnTo>
                <a:lnTo>
                  <a:pt x="5541904" y="5279754"/>
                </a:lnTo>
                <a:lnTo>
                  <a:pt x="5542698" y="5281739"/>
                </a:lnTo>
                <a:lnTo>
                  <a:pt x="5543492" y="5283724"/>
                </a:lnTo>
                <a:lnTo>
                  <a:pt x="5545079" y="5288884"/>
                </a:lnTo>
                <a:lnTo>
                  <a:pt x="5545476" y="5294441"/>
                </a:lnTo>
                <a:lnTo>
                  <a:pt x="5545476" y="5300792"/>
                </a:lnTo>
                <a:lnTo>
                  <a:pt x="5545476" y="5307144"/>
                </a:lnTo>
                <a:lnTo>
                  <a:pt x="5545476" y="5313892"/>
                </a:lnTo>
                <a:lnTo>
                  <a:pt x="5545476" y="5319846"/>
                </a:lnTo>
                <a:lnTo>
                  <a:pt x="5540317" y="5321434"/>
                </a:lnTo>
                <a:lnTo>
                  <a:pt x="5535157" y="5322625"/>
                </a:lnTo>
                <a:lnTo>
                  <a:pt x="5526028" y="5326197"/>
                </a:lnTo>
                <a:lnTo>
                  <a:pt x="5521266" y="5327388"/>
                </a:lnTo>
                <a:lnTo>
                  <a:pt x="5516106" y="5329373"/>
                </a:lnTo>
                <a:lnTo>
                  <a:pt x="5510946" y="5329770"/>
                </a:lnTo>
                <a:lnTo>
                  <a:pt x="5504596" y="5330167"/>
                </a:lnTo>
                <a:lnTo>
                  <a:pt x="5502611" y="5327785"/>
                </a:lnTo>
                <a:lnTo>
                  <a:pt x="5500627" y="5325006"/>
                </a:lnTo>
                <a:lnTo>
                  <a:pt x="5499436" y="5322228"/>
                </a:lnTo>
                <a:lnTo>
                  <a:pt x="5498642" y="5318258"/>
                </a:lnTo>
                <a:lnTo>
                  <a:pt x="5498245" y="5314289"/>
                </a:lnTo>
                <a:lnTo>
                  <a:pt x="5498245" y="5309922"/>
                </a:lnTo>
                <a:lnTo>
                  <a:pt x="5498245" y="5301586"/>
                </a:lnTo>
                <a:lnTo>
                  <a:pt x="5497848" y="5292853"/>
                </a:lnTo>
                <a:lnTo>
                  <a:pt x="5497452" y="5289281"/>
                </a:lnTo>
                <a:lnTo>
                  <a:pt x="5496658" y="5285311"/>
                </a:lnTo>
                <a:lnTo>
                  <a:pt x="5495467" y="5282533"/>
                </a:lnTo>
                <a:lnTo>
                  <a:pt x="5493879" y="5279754"/>
                </a:lnTo>
                <a:lnTo>
                  <a:pt x="5491498" y="5277372"/>
                </a:lnTo>
                <a:lnTo>
                  <a:pt x="5490307" y="5276975"/>
                </a:lnTo>
                <a:lnTo>
                  <a:pt x="5488720" y="5276182"/>
                </a:lnTo>
                <a:lnTo>
                  <a:pt x="5489514" y="5273403"/>
                </a:lnTo>
                <a:lnTo>
                  <a:pt x="5490704" y="5270624"/>
                </a:lnTo>
                <a:lnTo>
                  <a:pt x="5492292" y="5268640"/>
                </a:lnTo>
                <a:lnTo>
                  <a:pt x="5495070" y="5267052"/>
                </a:lnTo>
                <a:lnTo>
                  <a:pt x="5497452" y="5265464"/>
                </a:lnTo>
                <a:lnTo>
                  <a:pt x="5499833" y="5264670"/>
                </a:lnTo>
                <a:lnTo>
                  <a:pt x="5505786" y="5263082"/>
                </a:lnTo>
                <a:lnTo>
                  <a:pt x="5511740" y="5261494"/>
                </a:lnTo>
                <a:lnTo>
                  <a:pt x="5514518" y="5259907"/>
                </a:lnTo>
                <a:lnTo>
                  <a:pt x="5516900" y="5258716"/>
                </a:lnTo>
                <a:lnTo>
                  <a:pt x="5519281" y="5257128"/>
                </a:lnTo>
                <a:lnTo>
                  <a:pt x="5521266" y="5255143"/>
                </a:lnTo>
                <a:lnTo>
                  <a:pt x="5522456" y="5252762"/>
                </a:lnTo>
                <a:lnTo>
                  <a:pt x="5523250" y="5249586"/>
                </a:lnTo>
                <a:lnTo>
                  <a:pt x="5514518" y="5247998"/>
                </a:lnTo>
                <a:lnTo>
                  <a:pt x="5505390" y="5246807"/>
                </a:lnTo>
                <a:lnTo>
                  <a:pt x="5495864" y="5246410"/>
                </a:lnTo>
                <a:lnTo>
                  <a:pt x="5486338" y="5246807"/>
                </a:lnTo>
                <a:lnTo>
                  <a:pt x="5481576" y="5247204"/>
                </a:lnTo>
                <a:lnTo>
                  <a:pt x="5477607" y="5247998"/>
                </a:lnTo>
                <a:lnTo>
                  <a:pt x="5473241" y="5248792"/>
                </a:lnTo>
                <a:lnTo>
                  <a:pt x="5470066" y="5249983"/>
                </a:lnTo>
                <a:lnTo>
                  <a:pt x="5466493" y="5251968"/>
                </a:lnTo>
                <a:lnTo>
                  <a:pt x="5464112" y="5254349"/>
                </a:lnTo>
                <a:lnTo>
                  <a:pt x="5462128" y="5256731"/>
                </a:lnTo>
                <a:lnTo>
                  <a:pt x="5460540" y="5259510"/>
                </a:lnTo>
                <a:lnTo>
                  <a:pt x="5458952" y="5256334"/>
                </a:lnTo>
                <a:lnTo>
                  <a:pt x="5457365" y="5253159"/>
                </a:lnTo>
                <a:lnTo>
                  <a:pt x="5456968" y="5249189"/>
                </a:lnTo>
                <a:lnTo>
                  <a:pt x="5456968" y="5245220"/>
                </a:lnTo>
                <a:lnTo>
                  <a:pt x="5456968" y="5240853"/>
                </a:lnTo>
                <a:lnTo>
                  <a:pt x="5457762" y="5236487"/>
                </a:lnTo>
                <a:lnTo>
                  <a:pt x="5459349" y="5228151"/>
                </a:lnTo>
                <a:lnTo>
                  <a:pt x="5460540" y="5219815"/>
                </a:lnTo>
                <a:lnTo>
                  <a:pt x="5460540" y="5215845"/>
                </a:lnTo>
                <a:lnTo>
                  <a:pt x="5460143" y="5212273"/>
                </a:lnTo>
                <a:lnTo>
                  <a:pt x="5458952" y="5209097"/>
                </a:lnTo>
                <a:lnTo>
                  <a:pt x="5456968" y="5206319"/>
                </a:lnTo>
                <a:lnTo>
                  <a:pt x="5455777" y="5205525"/>
                </a:lnTo>
                <a:lnTo>
                  <a:pt x="5454586" y="5204334"/>
                </a:lnTo>
                <a:lnTo>
                  <a:pt x="5451411" y="5203143"/>
                </a:lnTo>
                <a:lnTo>
                  <a:pt x="5450617" y="5203540"/>
                </a:lnTo>
                <a:lnTo>
                  <a:pt x="5449427" y="5204334"/>
                </a:lnTo>
                <a:lnTo>
                  <a:pt x="5449427" y="5206319"/>
                </a:lnTo>
                <a:lnTo>
                  <a:pt x="5449824" y="5207906"/>
                </a:lnTo>
                <a:lnTo>
                  <a:pt x="5451014" y="5210288"/>
                </a:lnTo>
                <a:lnTo>
                  <a:pt x="5453396" y="5214655"/>
                </a:lnTo>
                <a:lnTo>
                  <a:pt x="5454190" y="5217036"/>
                </a:lnTo>
                <a:lnTo>
                  <a:pt x="5454190" y="5219815"/>
                </a:lnTo>
                <a:lnTo>
                  <a:pt x="5453793" y="5220609"/>
                </a:lnTo>
                <a:lnTo>
                  <a:pt x="5452602" y="5221006"/>
                </a:lnTo>
                <a:lnTo>
                  <a:pt x="5449427" y="5221800"/>
                </a:lnTo>
                <a:lnTo>
                  <a:pt x="5446252" y="5222197"/>
                </a:lnTo>
                <a:lnTo>
                  <a:pt x="5445458" y="5222594"/>
                </a:lnTo>
                <a:lnTo>
                  <a:pt x="5445061" y="5222990"/>
                </a:lnTo>
                <a:lnTo>
                  <a:pt x="5444664" y="5224578"/>
                </a:lnTo>
                <a:lnTo>
                  <a:pt x="5444664" y="5226960"/>
                </a:lnTo>
                <a:lnTo>
                  <a:pt x="5444664" y="5231723"/>
                </a:lnTo>
                <a:lnTo>
                  <a:pt x="5445061" y="5237281"/>
                </a:lnTo>
                <a:lnTo>
                  <a:pt x="5445458" y="5242441"/>
                </a:lnTo>
                <a:lnTo>
                  <a:pt x="5445061" y="5245220"/>
                </a:lnTo>
                <a:lnTo>
                  <a:pt x="5445061" y="5247204"/>
                </a:lnTo>
                <a:lnTo>
                  <a:pt x="5444267" y="5249189"/>
                </a:lnTo>
                <a:lnTo>
                  <a:pt x="5443473" y="5250777"/>
                </a:lnTo>
                <a:lnTo>
                  <a:pt x="5442283" y="5251968"/>
                </a:lnTo>
                <a:lnTo>
                  <a:pt x="5440298" y="5253159"/>
                </a:lnTo>
                <a:lnTo>
                  <a:pt x="5437917" y="5253555"/>
                </a:lnTo>
                <a:lnTo>
                  <a:pt x="5435535" y="5253159"/>
                </a:lnTo>
                <a:lnTo>
                  <a:pt x="5434741" y="5248395"/>
                </a:lnTo>
                <a:lnTo>
                  <a:pt x="5433948" y="5244426"/>
                </a:lnTo>
                <a:lnTo>
                  <a:pt x="5431963" y="5240456"/>
                </a:lnTo>
                <a:lnTo>
                  <a:pt x="5430376" y="5237281"/>
                </a:lnTo>
                <a:lnTo>
                  <a:pt x="5428788" y="5234105"/>
                </a:lnTo>
                <a:lnTo>
                  <a:pt x="5426407" y="5231326"/>
                </a:lnTo>
                <a:lnTo>
                  <a:pt x="5421644" y="5225769"/>
                </a:lnTo>
                <a:lnTo>
                  <a:pt x="5416881" y="5220609"/>
                </a:lnTo>
                <a:lnTo>
                  <a:pt x="5411721" y="5215448"/>
                </a:lnTo>
                <a:lnTo>
                  <a:pt x="5409737" y="5212670"/>
                </a:lnTo>
                <a:lnTo>
                  <a:pt x="5407752" y="5209891"/>
                </a:lnTo>
                <a:lnTo>
                  <a:pt x="5405371" y="5206319"/>
                </a:lnTo>
                <a:lnTo>
                  <a:pt x="5404180" y="5203143"/>
                </a:lnTo>
                <a:lnTo>
                  <a:pt x="5402990" y="5203937"/>
                </a:lnTo>
                <a:lnTo>
                  <a:pt x="5401402" y="5204731"/>
                </a:lnTo>
                <a:lnTo>
                  <a:pt x="5397433" y="5205922"/>
                </a:lnTo>
                <a:lnTo>
                  <a:pt x="5393861" y="5207113"/>
                </a:lnTo>
                <a:lnTo>
                  <a:pt x="5392670" y="5208303"/>
                </a:lnTo>
                <a:lnTo>
                  <a:pt x="5391479" y="5209891"/>
                </a:lnTo>
                <a:lnTo>
                  <a:pt x="5391479" y="5211479"/>
                </a:lnTo>
                <a:lnTo>
                  <a:pt x="5391479" y="5214258"/>
                </a:lnTo>
                <a:lnTo>
                  <a:pt x="5392670" y="5221800"/>
                </a:lnTo>
                <a:lnTo>
                  <a:pt x="5394258" y="5229739"/>
                </a:lnTo>
                <a:lnTo>
                  <a:pt x="5395052" y="5235693"/>
                </a:lnTo>
                <a:lnTo>
                  <a:pt x="5394655" y="5236090"/>
                </a:lnTo>
                <a:lnTo>
                  <a:pt x="5394655" y="5236487"/>
                </a:lnTo>
                <a:lnTo>
                  <a:pt x="5395052" y="5236487"/>
                </a:lnTo>
                <a:lnTo>
                  <a:pt x="5395052" y="5235693"/>
                </a:lnTo>
                <a:lnTo>
                  <a:pt x="5395845" y="5234502"/>
                </a:lnTo>
                <a:lnTo>
                  <a:pt x="5397036" y="5234105"/>
                </a:lnTo>
                <a:lnTo>
                  <a:pt x="5401005" y="5232914"/>
                </a:lnTo>
                <a:lnTo>
                  <a:pt x="5404974" y="5232914"/>
                </a:lnTo>
                <a:lnTo>
                  <a:pt x="5407752" y="5232914"/>
                </a:lnTo>
                <a:lnTo>
                  <a:pt x="5409340" y="5233311"/>
                </a:lnTo>
                <a:lnTo>
                  <a:pt x="5411324" y="5234105"/>
                </a:lnTo>
                <a:lnTo>
                  <a:pt x="5412515" y="5235693"/>
                </a:lnTo>
                <a:lnTo>
                  <a:pt x="5413309" y="5237281"/>
                </a:lnTo>
                <a:lnTo>
                  <a:pt x="5413706" y="5239265"/>
                </a:lnTo>
                <a:lnTo>
                  <a:pt x="5413309" y="5241647"/>
                </a:lnTo>
                <a:lnTo>
                  <a:pt x="5412118" y="5245220"/>
                </a:lnTo>
                <a:lnTo>
                  <a:pt x="5410134" y="5248792"/>
                </a:lnTo>
                <a:lnTo>
                  <a:pt x="5406959" y="5253159"/>
                </a:lnTo>
                <a:lnTo>
                  <a:pt x="5409737" y="5255143"/>
                </a:lnTo>
                <a:lnTo>
                  <a:pt x="5410928" y="5257128"/>
                </a:lnTo>
                <a:lnTo>
                  <a:pt x="5412515" y="5261494"/>
                </a:lnTo>
                <a:lnTo>
                  <a:pt x="5413309" y="5263082"/>
                </a:lnTo>
                <a:lnTo>
                  <a:pt x="5414897" y="5264670"/>
                </a:lnTo>
                <a:lnTo>
                  <a:pt x="5418072" y="5265464"/>
                </a:lnTo>
                <a:lnTo>
                  <a:pt x="5422835" y="5266258"/>
                </a:lnTo>
                <a:lnTo>
                  <a:pt x="5422835" y="5273006"/>
                </a:lnTo>
                <a:lnTo>
                  <a:pt x="5422835" y="5279754"/>
                </a:lnTo>
                <a:lnTo>
                  <a:pt x="5422438" y="5282930"/>
                </a:lnTo>
                <a:lnTo>
                  <a:pt x="5422041" y="5285311"/>
                </a:lnTo>
                <a:lnTo>
                  <a:pt x="5421247" y="5288090"/>
                </a:lnTo>
                <a:lnTo>
                  <a:pt x="5419659" y="5289678"/>
                </a:lnTo>
                <a:lnTo>
                  <a:pt x="5421247" y="5290472"/>
                </a:lnTo>
                <a:lnTo>
                  <a:pt x="5422438" y="5290472"/>
                </a:lnTo>
                <a:lnTo>
                  <a:pt x="5423628" y="5289678"/>
                </a:lnTo>
                <a:lnTo>
                  <a:pt x="5425216" y="5288090"/>
                </a:lnTo>
                <a:lnTo>
                  <a:pt x="5426010" y="5286899"/>
                </a:lnTo>
                <a:lnTo>
                  <a:pt x="5426407" y="5284914"/>
                </a:lnTo>
                <a:lnTo>
                  <a:pt x="5426407" y="5284121"/>
                </a:lnTo>
                <a:lnTo>
                  <a:pt x="5428391" y="5289281"/>
                </a:lnTo>
                <a:lnTo>
                  <a:pt x="5432757" y="5302380"/>
                </a:lnTo>
                <a:lnTo>
                  <a:pt x="5437123" y="5316273"/>
                </a:lnTo>
                <a:lnTo>
                  <a:pt x="5438314" y="5321037"/>
                </a:lnTo>
                <a:lnTo>
                  <a:pt x="5438314" y="5323418"/>
                </a:lnTo>
                <a:lnTo>
                  <a:pt x="5439504" y="5322228"/>
                </a:lnTo>
                <a:lnTo>
                  <a:pt x="5441092" y="5321831"/>
                </a:lnTo>
                <a:lnTo>
                  <a:pt x="5442679" y="5321037"/>
                </a:lnTo>
                <a:lnTo>
                  <a:pt x="5444267" y="5321037"/>
                </a:lnTo>
                <a:lnTo>
                  <a:pt x="5447045" y="5321037"/>
                </a:lnTo>
                <a:lnTo>
                  <a:pt x="5450617" y="5321831"/>
                </a:lnTo>
                <a:lnTo>
                  <a:pt x="5457365" y="5324212"/>
                </a:lnTo>
                <a:lnTo>
                  <a:pt x="5463715" y="5326594"/>
                </a:lnTo>
                <a:lnTo>
                  <a:pt x="5463715" y="5331357"/>
                </a:lnTo>
                <a:lnTo>
                  <a:pt x="5462921" y="5335327"/>
                </a:lnTo>
                <a:lnTo>
                  <a:pt x="5462524" y="5339296"/>
                </a:lnTo>
                <a:lnTo>
                  <a:pt x="5462128" y="5342075"/>
                </a:lnTo>
                <a:lnTo>
                  <a:pt x="5462524" y="5343266"/>
                </a:lnTo>
                <a:lnTo>
                  <a:pt x="5462524" y="5344060"/>
                </a:lnTo>
                <a:lnTo>
                  <a:pt x="5463318" y="5344854"/>
                </a:lnTo>
                <a:lnTo>
                  <a:pt x="5464509" y="5345648"/>
                </a:lnTo>
                <a:lnTo>
                  <a:pt x="5465700" y="5346441"/>
                </a:lnTo>
                <a:lnTo>
                  <a:pt x="5468081" y="5346838"/>
                </a:lnTo>
                <a:lnTo>
                  <a:pt x="5472844" y="5346838"/>
                </a:lnTo>
                <a:lnTo>
                  <a:pt x="5473241" y="5350014"/>
                </a:lnTo>
                <a:lnTo>
                  <a:pt x="5473241" y="5352396"/>
                </a:lnTo>
                <a:lnTo>
                  <a:pt x="5472447" y="5354777"/>
                </a:lnTo>
                <a:lnTo>
                  <a:pt x="5471653" y="5356762"/>
                </a:lnTo>
                <a:lnTo>
                  <a:pt x="5470462" y="5358747"/>
                </a:lnTo>
                <a:lnTo>
                  <a:pt x="5469669" y="5360732"/>
                </a:lnTo>
                <a:lnTo>
                  <a:pt x="5469669" y="5363510"/>
                </a:lnTo>
                <a:lnTo>
                  <a:pt x="5470066" y="5366686"/>
                </a:lnTo>
                <a:lnTo>
                  <a:pt x="5470859" y="5365098"/>
                </a:lnTo>
                <a:lnTo>
                  <a:pt x="5472050" y="5363907"/>
                </a:lnTo>
                <a:lnTo>
                  <a:pt x="5473241" y="5362716"/>
                </a:lnTo>
                <a:lnTo>
                  <a:pt x="5474035" y="5362319"/>
                </a:lnTo>
                <a:lnTo>
                  <a:pt x="5475225" y="5362319"/>
                </a:lnTo>
                <a:lnTo>
                  <a:pt x="5476416" y="5362319"/>
                </a:lnTo>
                <a:lnTo>
                  <a:pt x="5477210" y="5362319"/>
                </a:lnTo>
                <a:lnTo>
                  <a:pt x="5477607" y="5363510"/>
                </a:lnTo>
                <a:lnTo>
                  <a:pt x="5478004" y="5363907"/>
                </a:lnTo>
                <a:lnTo>
                  <a:pt x="5478400" y="5365098"/>
                </a:lnTo>
                <a:lnTo>
                  <a:pt x="5478400" y="5365892"/>
                </a:lnTo>
                <a:lnTo>
                  <a:pt x="5478004" y="5367083"/>
                </a:lnTo>
                <a:lnTo>
                  <a:pt x="5477210" y="5368671"/>
                </a:lnTo>
                <a:lnTo>
                  <a:pt x="5476416" y="5369861"/>
                </a:lnTo>
                <a:lnTo>
                  <a:pt x="5474828" y="5371846"/>
                </a:lnTo>
                <a:lnTo>
                  <a:pt x="5472844" y="5373434"/>
                </a:lnTo>
                <a:lnTo>
                  <a:pt x="5474035" y="5374228"/>
                </a:lnTo>
                <a:lnTo>
                  <a:pt x="5476019" y="5374625"/>
                </a:lnTo>
                <a:lnTo>
                  <a:pt x="5479988" y="5375022"/>
                </a:lnTo>
                <a:lnTo>
                  <a:pt x="5485545" y="5375419"/>
                </a:lnTo>
                <a:lnTo>
                  <a:pt x="5488323" y="5375816"/>
                </a:lnTo>
                <a:lnTo>
                  <a:pt x="5491895" y="5376610"/>
                </a:lnTo>
                <a:lnTo>
                  <a:pt x="5491101" y="5380579"/>
                </a:lnTo>
                <a:lnTo>
                  <a:pt x="5490704" y="5383755"/>
                </a:lnTo>
                <a:lnTo>
                  <a:pt x="5491101" y="5386533"/>
                </a:lnTo>
                <a:lnTo>
                  <a:pt x="5491895" y="5389312"/>
                </a:lnTo>
                <a:lnTo>
                  <a:pt x="5494276" y="5394075"/>
                </a:lnTo>
                <a:lnTo>
                  <a:pt x="5497055" y="5400426"/>
                </a:lnTo>
                <a:lnTo>
                  <a:pt x="5496658" y="5400029"/>
                </a:lnTo>
                <a:lnTo>
                  <a:pt x="5495864" y="5399633"/>
                </a:lnTo>
                <a:lnTo>
                  <a:pt x="5495467" y="5400426"/>
                </a:lnTo>
                <a:lnTo>
                  <a:pt x="5495467" y="5401617"/>
                </a:lnTo>
                <a:lnTo>
                  <a:pt x="5495070" y="5404396"/>
                </a:lnTo>
                <a:lnTo>
                  <a:pt x="5495467" y="5408762"/>
                </a:lnTo>
                <a:lnTo>
                  <a:pt x="5496261" y="5412732"/>
                </a:lnTo>
                <a:lnTo>
                  <a:pt x="5497055" y="5414717"/>
                </a:lnTo>
                <a:lnTo>
                  <a:pt x="5498245" y="5416304"/>
                </a:lnTo>
                <a:lnTo>
                  <a:pt x="5499436" y="5417098"/>
                </a:lnTo>
                <a:lnTo>
                  <a:pt x="5500627" y="5417892"/>
                </a:lnTo>
                <a:lnTo>
                  <a:pt x="5502611" y="5417495"/>
                </a:lnTo>
                <a:lnTo>
                  <a:pt x="5504596" y="5417098"/>
                </a:lnTo>
                <a:lnTo>
                  <a:pt x="5505390" y="5419083"/>
                </a:lnTo>
                <a:lnTo>
                  <a:pt x="5505786" y="5420671"/>
                </a:lnTo>
                <a:lnTo>
                  <a:pt x="5505786" y="5421465"/>
                </a:lnTo>
                <a:lnTo>
                  <a:pt x="5504993" y="5421862"/>
                </a:lnTo>
                <a:lnTo>
                  <a:pt x="5504199" y="5421862"/>
                </a:lnTo>
                <a:lnTo>
                  <a:pt x="5502611" y="5421465"/>
                </a:lnTo>
                <a:lnTo>
                  <a:pt x="5498642" y="5419480"/>
                </a:lnTo>
                <a:lnTo>
                  <a:pt x="5495070" y="5416304"/>
                </a:lnTo>
                <a:lnTo>
                  <a:pt x="5493483" y="5413923"/>
                </a:lnTo>
                <a:lnTo>
                  <a:pt x="5491498" y="5411938"/>
                </a:lnTo>
                <a:lnTo>
                  <a:pt x="5489910" y="5409953"/>
                </a:lnTo>
                <a:lnTo>
                  <a:pt x="5489117" y="5407968"/>
                </a:lnTo>
                <a:lnTo>
                  <a:pt x="5488720" y="5405984"/>
                </a:lnTo>
                <a:lnTo>
                  <a:pt x="5488720" y="5403205"/>
                </a:lnTo>
                <a:lnTo>
                  <a:pt x="5487926" y="5403999"/>
                </a:lnTo>
                <a:lnTo>
                  <a:pt x="5487132" y="5404793"/>
                </a:lnTo>
                <a:lnTo>
                  <a:pt x="5485941" y="5407175"/>
                </a:lnTo>
                <a:lnTo>
                  <a:pt x="5485545" y="5408365"/>
                </a:lnTo>
                <a:lnTo>
                  <a:pt x="5484751" y="5409159"/>
                </a:lnTo>
                <a:lnTo>
                  <a:pt x="5483560" y="5409953"/>
                </a:lnTo>
                <a:lnTo>
                  <a:pt x="5483957" y="5409953"/>
                </a:lnTo>
                <a:lnTo>
                  <a:pt x="5485941" y="5410747"/>
                </a:lnTo>
                <a:lnTo>
                  <a:pt x="5486735" y="5411541"/>
                </a:lnTo>
                <a:lnTo>
                  <a:pt x="5487132" y="5413129"/>
                </a:lnTo>
                <a:lnTo>
                  <a:pt x="5487132" y="5415510"/>
                </a:lnTo>
                <a:lnTo>
                  <a:pt x="5486735" y="5417495"/>
                </a:lnTo>
                <a:lnTo>
                  <a:pt x="5486338" y="5419480"/>
                </a:lnTo>
                <a:lnTo>
                  <a:pt x="5485545" y="5421465"/>
                </a:lnTo>
                <a:lnTo>
                  <a:pt x="5483957" y="5423846"/>
                </a:lnTo>
                <a:lnTo>
                  <a:pt x="5482766" y="5425831"/>
                </a:lnTo>
                <a:lnTo>
                  <a:pt x="5481576" y="5427419"/>
                </a:lnTo>
                <a:lnTo>
                  <a:pt x="5479988" y="5428610"/>
                </a:lnTo>
                <a:lnTo>
                  <a:pt x="5478400" y="5429007"/>
                </a:lnTo>
                <a:lnTo>
                  <a:pt x="5476813" y="5429007"/>
                </a:lnTo>
                <a:lnTo>
                  <a:pt x="5474828" y="5428213"/>
                </a:lnTo>
                <a:lnTo>
                  <a:pt x="5472844" y="5427022"/>
                </a:lnTo>
                <a:lnTo>
                  <a:pt x="5472447" y="5428610"/>
                </a:lnTo>
                <a:lnTo>
                  <a:pt x="5472447" y="5429801"/>
                </a:lnTo>
                <a:lnTo>
                  <a:pt x="5472447" y="5431388"/>
                </a:lnTo>
                <a:lnTo>
                  <a:pt x="5472844" y="5432182"/>
                </a:lnTo>
                <a:lnTo>
                  <a:pt x="5473638" y="5432579"/>
                </a:lnTo>
                <a:lnTo>
                  <a:pt x="5474431" y="5432976"/>
                </a:lnTo>
                <a:lnTo>
                  <a:pt x="5476416" y="5433770"/>
                </a:lnTo>
                <a:lnTo>
                  <a:pt x="5478004" y="5434167"/>
                </a:lnTo>
                <a:lnTo>
                  <a:pt x="5478797" y="5434564"/>
                </a:lnTo>
                <a:lnTo>
                  <a:pt x="5479591" y="5434961"/>
                </a:lnTo>
                <a:lnTo>
                  <a:pt x="5479988" y="5435755"/>
                </a:lnTo>
                <a:lnTo>
                  <a:pt x="5479988" y="5436946"/>
                </a:lnTo>
                <a:lnTo>
                  <a:pt x="5479988" y="5438137"/>
                </a:lnTo>
                <a:lnTo>
                  <a:pt x="5479591" y="5440518"/>
                </a:lnTo>
                <a:lnTo>
                  <a:pt x="5477607" y="5438137"/>
                </a:lnTo>
                <a:lnTo>
                  <a:pt x="5475225" y="5436946"/>
                </a:lnTo>
                <a:lnTo>
                  <a:pt x="5473241" y="5436946"/>
                </a:lnTo>
                <a:lnTo>
                  <a:pt x="5471653" y="5436946"/>
                </a:lnTo>
                <a:lnTo>
                  <a:pt x="5470066" y="5437740"/>
                </a:lnTo>
                <a:lnTo>
                  <a:pt x="5468478" y="5438930"/>
                </a:lnTo>
                <a:lnTo>
                  <a:pt x="5465303" y="5441709"/>
                </a:lnTo>
                <a:lnTo>
                  <a:pt x="5462524" y="5444091"/>
                </a:lnTo>
                <a:lnTo>
                  <a:pt x="5460937" y="5444885"/>
                </a:lnTo>
                <a:lnTo>
                  <a:pt x="5459746" y="5445282"/>
                </a:lnTo>
                <a:lnTo>
                  <a:pt x="5458159" y="5445282"/>
                </a:lnTo>
                <a:lnTo>
                  <a:pt x="5456968" y="5444488"/>
                </a:lnTo>
                <a:lnTo>
                  <a:pt x="5455380" y="5442900"/>
                </a:lnTo>
                <a:lnTo>
                  <a:pt x="5454190" y="5440518"/>
                </a:lnTo>
                <a:lnTo>
                  <a:pt x="5453793" y="5442503"/>
                </a:lnTo>
                <a:lnTo>
                  <a:pt x="5452999" y="5444885"/>
                </a:lnTo>
                <a:lnTo>
                  <a:pt x="5451014" y="5449648"/>
                </a:lnTo>
                <a:lnTo>
                  <a:pt x="5446252" y="5459175"/>
                </a:lnTo>
                <a:lnTo>
                  <a:pt x="5444267" y="5463938"/>
                </a:lnTo>
                <a:lnTo>
                  <a:pt x="5443473" y="5466320"/>
                </a:lnTo>
                <a:lnTo>
                  <a:pt x="5443076" y="5468702"/>
                </a:lnTo>
                <a:lnTo>
                  <a:pt x="5443076" y="5470686"/>
                </a:lnTo>
                <a:lnTo>
                  <a:pt x="5443076" y="5472671"/>
                </a:lnTo>
                <a:lnTo>
                  <a:pt x="5443870" y="5475053"/>
                </a:lnTo>
                <a:lnTo>
                  <a:pt x="5445061" y="5477037"/>
                </a:lnTo>
                <a:lnTo>
                  <a:pt x="5444664" y="5478625"/>
                </a:lnTo>
                <a:lnTo>
                  <a:pt x="5444267" y="5479816"/>
                </a:lnTo>
                <a:lnTo>
                  <a:pt x="5443473" y="5480213"/>
                </a:lnTo>
                <a:lnTo>
                  <a:pt x="5443076" y="5480610"/>
                </a:lnTo>
                <a:lnTo>
                  <a:pt x="5442283" y="5481007"/>
                </a:lnTo>
                <a:lnTo>
                  <a:pt x="5441092" y="5480610"/>
                </a:lnTo>
                <a:lnTo>
                  <a:pt x="5439901" y="5479816"/>
                </a:lnTo>
                <a:lnTo>
                  <a:pt x="5438710" y="5477831"/>
                </a:lnTo>
                <a:lnTo>
                  <a:pt x="5437917" y="5475847"/>
                </a:lnTo>
                <a:lnTo>
                  <a:pt x="5437917" y="5472671"/>
                </a:lnTo>
                <a:lnTo>
                  <a:pt x="5437917" y="5471480"/>
                </a:lnTo>
                <a:lnTo>
                  <a:pt x="5438314" y="5470289"/>
                </a:lnTo>
                <a:lnTo>
                  <a:pt x="5437520" y="5470686"/>
                </a:lnTo>
                <a:lnTo>
                  <a:pt x="5436726" y="5471083"/>
                </a:lnTo>
                <a:lnTo>
                  <a:pt x="5435932" y="5471877"/>
                </a:lnTo>
                <a:lnTo>
                  <a:pt x="5435535" y="5473068"/>
                </a:lnTo>
                <a:lnTo>
                  <a:pt x="5435138" y="5475450"/>
                </a:lnTo>
                <a:lnTo>
                  <a:pt x="5435138" y="5478228"/>
                </a:lnTo>
                <a:lnTo>
                  <a:pt x="5435138" y="5481007"/>
                </a:lnTo>
                <a:lnTo>
                  <a:pt x="5434741" y="5483786"/>
                </a:lnTo>
                <a:lnTo>
                  <a:pt x="5433948" y="5485770"/>
                </a:lnTo>
                <a:lnTo>
                  <a:pt x="5433551" y="5486564"/>
                </a:lnTo>
                <a:lnTo>
                  <a:pt x="5431963" y="5486961"/>
                </a:lnTo>
                <a:lnTo>
                  <a:pt x="5433948" y="5486961"/>
                </a:lnTo>
                <a:lnTo>
                  <a:pt x="5434741" y="5486961"/>
                </a:lnTo>
                <a:lnTo>
                  <a:pt x="5435535" y="5487358"/>
                </a:lnTo>
                <a:lnTo>
                  <a:pt x="5436329" y="5487755"/>
                </a:lnTo>
                <a:lnTo>
                  <a:pt x="5437123" y="5489343"/>
                </a:lnTo>
                <a:lnTo>
                  <a:pt x="5437123" y="5491725"/>
                </a:lnTo>
                <a:lnTo>
                  <a:pt x="5437123" y="5494900"/>
                </a:lnTo>
                <a:lnTo>
                  <a:pt x="5437520" y="5495297"/>
                </a:lnTo>
                <a:lnTo>
                  <a:pt x="5438314" y="5493709"/>
                </a:lnTo>
                <a:lnTo>
                  <a:pt x="5439901" y="5494106"/>
                </a:lnTo>
                <a:lnTo>
                  <a:pt x="5441092" y="5494503"/>
                </a:lnTo>
                <a:lnTo>
                  <a:pt x="5441092" y="5495297"/>
                </a:lnTo>
                <a:lnTo>
                  <a:pt x="5441092" y="5496091"/>
                </a:lnTo>
                <a:lnTo>
                  <a:pt x="5440695" y="5496885"/>
                </a:lnTo>
                <a:lnTo>
                  <a:pt x="5439901" y="5498076"/>
                </a:lnTo>
                <a:lnTo>
                  <a:pt x="5437917" y="5499664"/>
                </a:lnTo>
                <a:lnTo>
                  <a:pt x="5435138" y="5500457"/>
                </a:lnTo>
                <a:lnTo>
                  <a:pt x="5433948" y="5500457"/>
                </a:lnTo>
                <a:lnTo>
                  <a:pt x="5432757" y="5500457"/>
                </a:lnTo>
                <a:lnTo>
                  <a:pt x="5431963" y="5499664"/>
                </a:lnTo>
                <a:lnTo>
                  <a:pt x="5431566" y="5498076"/>
                </a:lnTo>
                <a:lnTo>
                  <a:pt x="5431566" y="5496091"/>
                </a:lnTo>
                <a:lnTo>
                  <a:pt x="5431963" y="5493709"/>
                </a:lnTo>
                <a:lnTo>
                  <a:pt x="5430772" y="5496885"/>
                </a:lnTo>
                <a:lnTo>
                  <a:pt x="5429979" y="5500854"/>
                </a:lnTo>
                <a:lnTo>
                  <a:pt x="5429582" y="5504030"/>
                </a:lnTo>
                <a:lnTo>
                  <a:pt x="5429582" y="5507206"/>
                </a:lnTo>
                <a:lnTo>
                  <a:pt x="5429979" y="5511175"/>
                </a:lnTo>
                <a:lnTo>
                  <a:pt x="5430376" y="5514351"/>
                </a:lnTo>
                <a:lnTo>
                  <a:pt x="5431169" y="5517923"/>
                </a:lnTo>
                <a:lnTo>
                  <a:pt x="5432360" y="5520702"/>
                </a:lnTo>
                <a:lnTo>
                  <a:pt x="5433948" y="5523480"/>
                </a:lnTo>
                <a:lnTo>
                  <a:pt x="5435535" y="5526656"/>
                </a:lnTo>
                <a:lnTo>
                  <a:pt x="5437520" y="5529038"/>
                </a:lnTo>
                <a:lnTo>
                  <a:pt x="5439107" y="5531419"/>
                </a:lnTo>
                <a:lnTo>
                  <a:pt x="5441092" y="5533007"/>
                </a:lnTo>
                <a:lnTo>
                  <a:pt x="5443473" y="5534992"/>
                </a:lnTo>
                <a:lnTo>
                  <a:pt x="5445855" y="5536580"/>
                </a:lnTo>
                <a:lnTo>
                  <a:pt x="5447839" y="5537374"/>
                </a:lnTo>
                <a:lnTo>
                  <a:pt x="5445061" y="5539755"/>
                </a:lnTo>
                <a:lnTo>
                  <a:pt x="5443076" y="5542534"/>
                </a:lnTo>
                <a:lnTo>
                  <a:pt x="5441886" y="5544519"/>
                </a:lnTo>
                <a:lnTo>
                  <a:pt x="5441092" y="5546503"/>
                </a:lnTo>
                <a:lnTo>
                  <a:pt x="5441092" y="5547694"/>
                </a:lnTo>
                <a:lnTo>
                  <a:pt x="5441886" y="5548885"/>
                </a:lnTo>
                <a:lnTo>
                  <a:pt x="5442679" y="5549679"/>
                </a:lnTo>
                <a:lnTo>
                  <a:pt x="5444267" y="5550076"/>
                </a:lnTo>
                <a:lnTo>
                  <a:pt x="5445855" y="5550076"/>
                </a:lnTo>
                <a:lnTo>
                  <a:pt x="5447442" y="5550076"/>
                </a:lnTo>
                <a:lnTo>
                  <a:pt x="5452205" y="5548885"/>
                </a:lnTo>
                <a:lnTo>
                  <a:pt x="5454190" y="5548091"/>
                </a:lnTo>
                <a:lnTo>
                  <a:pt x="5456571" y="5546900"/>
                </a:lnTo>
                <a:lnTo>
                  <a:pt x="5458952" y="5545710"/>
                </a:lnTo>
                <a:lnTo>
                  <a:pt x="5460540" y="5544122"/>
                </a:lnTo>
                <a:lnTo>
                  <a:pt x="5461334" y="5545313"/>
                </a:lnTo>
                <a:lnTo>
                  <a:pt x="5461731" y="5546900"/>
                </a:lnTo>
                <a:lnTo>
                  <a:pt x="5462128" y="5548091"/>
                </a:lnTo>
                <a:lnTo>
                  <a:pt x="5461731" y="5549679"/>
                </a:lnTo>
                <a:lnTo>
                  <a:pt x="5461731" y="5551267"/>
                </a:lnTo>
                <a:lnTo>
                  <a:pt x="5460937" y="5552458"/>
                </a:lnTo>
                <a:lnTo>
                  <a:pt x="5459349" y="5554839"/>
                </a:lnTo>
                <a:lnTo>
                  <a:pt x="5456571" y="5556030"/>
                </a:lnTo>
                <a:lnTo>
                  <a:pt x="5455380" y="5556427"/>
                </a:lnTo>
                <a:lnTo>
                  <a:pt x="5453793" y="5556824"/>
                </a:lnTo>
                <a:lnTo>
                  <a:pt x="5452602" y="5556427"/>
                </a:lnTo>
                <a:lnTo>
                  <a:pt x="5451014" y="5556030"/>
                </a:lnTo>
                <a:lnTo>
                  <a:pt x="5449030" y="5555236"/>
                </a:lnTo>
                <a:lnTo>
                  <a:pt x="5447839" y="5554045"/>
                </a:lnTo>
                <a:lnTo>
                  <a:pt x="5446648" y="5556824"/>
                </a:lnTo>
                <a:lnTo>
                  <a:pt x="5446648" y="5559603"/>
                </a:lnTo>
                <a:lnTo>
                  <a:pt x="5447045" y="5561587"/>
                </a:lnTo>
                <a:lnTo>
                  <a:pt x="5448236" y="5563572"/>
                </a:lnTo>
                <a:lnTo>
                  <a:pt x="5449824" y="5565160"/>
                </a:lnTo>
                <a:lnTo>
                  <a:pt x="5452602" y="5566351"/>
                </a:lnTo>
                <a:lnTo>
                  <a:pt x="5457365" y="5569526"/>
                </a:lnTo>
                <a:lnTo>
                  <a:pt x="5463318" y="5572702"/>
                </a:lnTo>
                <a:lnTo>
                  <a:pt x="5466097" y="5574290"/>
                </a:lnTo>
                <a:lnTo>
                  <a:pt x="5468478" y="5576672"/>
                </a:lnTo>
                <a:lnTo>
                  <a:pt x="5470462" y="5578656"/>
                </a:lnTo>
                <a:lnTo>
                  <a:pt x="5472050" y="5581038"/>
                </a:lnTo>
                <a:lnTo>
                  <a:pt x="5472844" y="5583817"/>
                </a:lnTo>
                <a:lnTo>
                  <a:pt x="5472844" y="5587389"/>
                </a:lnTo>
                <a:lnTo>
                  <a:pt x="5475225" y="5584214"/>
                </a:lnTo>
                <a:lnTo>
                  <a:pt x="5476813" y="5582626"/>
                </a:lnTo>
                <a:lnTo>
                  <a:pt x="5477607" y="5582626"/>
                </a:lnTo>
                <a:lnTo>
                  <a:pt x="5478400" y="5583023"/>
                </a:lnTo>
                <a:lnTo>
                  <a:pt x="5478797" y="5583817"/>
                </a:lnTo>
                <a:lnTo>
                  <a:pt x="5480385" y="5585404"/>
                </a:lnTo>
                <a:lnTo>
                  <a:pt x="5482369" y="5586595"/>
                </a:lnTo>
                <a:lnTo>
                  <a:pt x="5485941" y="5587389"/>
                </a:lnTo>
                <a:lnTo>
                  <a:pt x="5483957" y="5590168"/>
                </a:lnTo>
                <a:lnTo>
                  <a:pt x="5483163" y="5591359"/>
                </a:lnTo>
                <a:lnTo>
                  <a:pt x="5482369" y="5592152"/>
                </a:lnTo>
                <a:lnTo>
                  <a:pt x="5481179" y="5593343"/>
                </a:lnTo>
                <a:lnTo>
                  <a:pt x="5479988" y="5593740"/>
                </a:lnTo>
                <a:lnTo>
                  <a:pt x="5478400" y="5594137"/>
                </a:lnTo>
                <a:lnTo>
                  <a:pt x="5476416" y="5594137"/>
                </a:lnTo>
                <a:lnTo>
                  <a:pt x="5477607" y="5597313"/>
                </a:lnTo>
                <a:lnTo>
                  <a:pt x="5479194" y="5598901"/>
                </a:lnTo>
                <a:lnTo>
                  <a:pt x="5480782" y="5599298"/>
                </a:lnTo>
                <a:lnTo>
                  <a:pt x="5481972" y="5599298"/>
                </a:lnTo>
                <a:lnTo>
                  <a:pt x="5483560" y="5599298"/>
                </a:lnTo>
                <a:lnTo>
                  <a:pt x="5485545" y="5599695"/>
                </a:lnTo>
                <a:lnTo>
                  <a:pt x="5487132" y="5600885"/>
                </a:lnTo>
                <a:lnTo>
                  <a:pt x="5488720" y="5604061"/>
                </a:lnTo>
                <a:lnTo>
                  <a:pt x="5487926" y="5606840"/>
                </a:lnTo>
                <a:lnTo>
                  <a:pt x="5487529" y="5607633"/>
                </a:lnTo>
                <a:lnTo>
                  <a:pt x="5486735" y="5607633"/>
                </a:lnTo>
                <a:lnTo>
                  <a:pt x="5486338" y="5607633"/>
                </a:lnTo>
                <a:lnTo>
                  <a:pt x="5485545" y="5607633"/>
                </a:lnTo>
                <a:lnTo>
                  <a:pt x="5483560" y="5606840"/>
                </a:lnTo>
                <a:lnTo>
                  <a:pt x="5481972" y="5605252"/>
                </a:lnTo>
                <a:lnTo>
                  <a:pt x="5480385" y="5604458"/>
                </a:lnTo>
                <a:lnTo>
                  <a:pt x="5478400" y="5603664"/>
                </a:lnTo>
                <a:lnTo>
                  <a:pt x="5477607" y="5603664"/>
                </a:lnTo>
                <a:lnTo>
                  <a:pt x="5476416" y="5604061"/>
                </a:lnTo>
                <a:lnTo>
                  <a:pt x="5478004" y="5605649"/>
                </a:lnTo>
                <a:lnTo>
                  <a:pt x="5479591" y="5607237"/>
                </a:lnTo>
                <a:lnTo>
                  <a:pt x="5481179" y="5608824"/>
                </a:lnTo>
                <a:lnTo>
                  <a:pt x="5481972" y="5611603"/>
                </a:lnTo>
                <a:lnTo>
                  <a:pt x="5482766" y="5613985"/>
                </a:lnTo>
                <a:lnTo>
                  <a:pt x="5482766" y="5616763"/>
                </a:lnTo>
                <a:lnTo>
                  <a:pt x="5482766" y="5620336"/>
                </a:lnTo>
                <a:lnTo>
                  <a:pt x="5482369" y="5624305"/>
                </a:lnTo>
                <a:lnTo>
                  <a:pt x="5479988" y="5623908"/>
                </a:lnTo>
                <a:lnTo>
                  <a:pt x="5478400" y="5624702"/>
                </a:lnTo>
                <a:lnTo>
                  <a:pt x="5477210" y="5625893"/>
                </a:lnTo>
                <a:lnTo>
                  <a:pt x="5476416" y="5627878"/>
                </a:lnTo>
                <a:lnTo>
                  <a:pt x="5474431" y="5627878"/>
                </a:lnTo>
                <a:lnTo>
                  <a:pt x="5472844" y="5627878"/>
                </a:lnTo>
                <a:lnTo>
                  <a:pt x="5472050" y="5626687"/>
                </a:lnTo>
                <a:lnTo>
                  <a:pt x="5471256" y="5625893"/>
                </a:lnTo>
                <a:lnTo>
                  <a:pt x="5470859" y="5625099"/>
                </a:lnTo>
                <a:lnTo>
                  <a:pt x="5470462" y="5623908"/>
                </a:lnTo>
                <a:lnTo>
                  <a:pt x="5470066" y="5621130"/>
                </a:lnTo>
                <a:lnTo>
                  <a:pt x="5470066" y="5624702"/>
                </a:lnTo>
                <a:lnTo>
                  <a:pt x="5469272" y="5627878"/>
                </a:lnTo>
                <a:lnTo>
                  <a:pt x="5468478" y="5630260"/>
                </a:lnTo>
                <a:lnTo>
                  <a:pt x="5466493" y="5632244"/>
                </a:lnTo>
                <a:lnTo>
                  <a:pt x="5464906" y="5633435"/>
                </a:lnTo>
                <a:lnTo>
                  <a:pt x="5462921" y="5634626"/>
                </a:lnTo>
                <a:lnTo>
                  <a:pt x="5458159" y="5636611"/>
                </a:lnTo>
                <a:lnTo>
                  <a:pt x="5456174" y="5637802"/>
                </a:lnTo>
                <a:lnTo>
                  <a:pt x="5454190" y="5638992"/>
                </a:lnTo>
                <a:lnTo>
                  <a:pt x="5452205" y="5640580"/>
                </a:lnTo>
                <a:lnTo>
                  <a:pt x="5450617" y="5642168"/>
                </a:lnTo>
                <a:lnTo>
                  <a:pt x="5449030" y="5645344"/>
                </a:lnTo>
                <a:lnTo>
                  <a:pt x="5448236" y="5648519"/>
                </a:lnTo>
                <a:lnTo>
                  <a:pt x="5447839" y="5652489"/>
                </a:lnTo>
                <a:lnTo>
                  <a:pt x="5447839" y="5657649"/>
                </a:lnTo>
                <a:lnTo>
                  <a:pt x="5444267" y="5653283"/>
                </a:lnTo>
                <a:lnTo>
                  <a:pt x="5443076" y="5652092"/>
                </a:lnTo>
                <a:lnTo>
                  <a:pt x="5442283" y="5651695"/>
                </a:lnTo>
                <a:lnTo>
                  <a:pt x="5441092" y="5651695"/>
                </a:lnTo>
                <a:lnTo>
                  <a:pt x="5440695" y="5652489"/>
                </a:lnTo>
                <a:lnTo>
                  <a:pt x="5440298" y="5654473"/>
                </a:lnTo>
                <a:lnTo>
                  <a:pt x="5439901" y="5656458"/>
                </a:lnTo>
                <a:lnTo>
                  <a:pt x="5439504" y="5657252"/>
                </a:lnTo>
                <a:lnTo>
                  <a:pt x="5439107" y="5657649"/>
                </a:lnTo>
                <a:lnTo>
                  <a:pt x="5438710" y="5657649"/>
                </a:lnTo>
                <a:lnTo>
                  <a:pt x="5437917" y="5657252"/>
                </a:lnTo>
                <a:lnTo>
                  <a:pt x="5435535" y="5654473"/>
                </a:lnTo>
                <a:lnTo>
                  <a:pt x="5434345" y="5653679"/>
                </a:lnTo>
                <a:lnTo>
                  <a:pt x="5432757" y="5653283"/>
                </a:lnTo>
                <a:lnTo>
                  <a:pt x="5431169" y="5653679"/>
                </a:lnTo>
                <a:lnTo>
                  <a:pt x="5429582" y="5654076"/>
                </a:lnTo>
                <a:lnTo>
                  <a:pt x="5426803" y="5654473"/>
                </a:lnTo>
                <a:lnTo>
                  <a:pt x="5426010" y="5654870"/>
                </a:lnTo>
                <a:lnTo>
                  <a:pt x="5426010" y="5654473"/>
                </a:lnTo>
                <a:lnTo>
                  <a:pt x="5425216" y="5656061"/>
                </a:lnTo>
                <a:lnTo>
                  <a:pt x="5424819" y="5658046"/>
                </a:lnTo>
                <a:lnTo>
                  <a:pt x="5425613" y="5662412"/>
                </a:lnTo>
                <a:lnTo>
                  <a:pt x="5425613" y="5665191"/>
                </a:lnTo>
                <a:lnTo>
                  <a:pt x="5425613" y="5668367"/>
                </a:lnTo>
                <a:lnTo>
                  <a:pt x="5424819" y="5672733"/>
                </a:lnTo>
                <a:lnTo>
                  <a:pt x="5422835" y="5677496"/>
                </a:lnTo>
                <a:lnTo>
                  <a:pt x="5420056" y="5673924"/>
                </a:lnTo>
                <a:lnTo>
                  <a:pt x="5417278" y="5670748"/>
                </a:lnTo>
                <a:lnTo>
                  <a:pt x="5413706" y="5667176"/>
                </a:lnTo>
                <a:lnTo>
                  <a:pt x="5410531" y="5664397"/>
                </a:lnTo>
                <a:lnTo>
                  <a:pt x="5408943" y="5666382"/>
                </a:lnTo>
                <a:lnTo>
                  <a:pt x="5406562" y="5667970"/>
                </a:lnTo>
                <a:lnTo>
                  <a:pt x="5404577" y="5669557"/>
                </a:lnTo>
                <a:lnTo>
                  <a:pt x="5402990" y="5671542"/>
                </a:lnTo>
                <a:lnTo>
                  <a:pt x="5401799" y="5673924"/>
                </a:lnTo>
                <a:lnTo>
                  <a:pt x="5400608" y="5676306"/>
                </a:lnTo>
                <a:lnTo>
                  <a:pt x="5400608" y="5680275"/>
                </a:lnTo>
                <a:lnTo>
                  <a:pt x="5401005" y="5684245"/>
                </a:lnTo>
                <a:lnTo>
                  <a:pt x="5400211" y="5684245"/>
                </a:lnTo>
                <a:lnTo>
                  <a:pt x="5399417" y="5683848"/>
                </a:lnTo>
                <a:lnTo>
                  <a:pt x="5397830" y="5682260"/>
                </a:lnTo>
                <a:lnTo>
                  <a:pt x="5397433" y="5680672"/>
                </a:lnTo>
                <a:lnTo>
                  <a:pt x="5397036" y="5677893"/>
                </a:lnTo>
                <a:lnTo>
                  <a:pt x="5396639" y="5673924"/>
                </a:lnTo>
                <a:lnTo>
                  <a:pt x="5395845" y="5672336"/>
                </a:lnTo>
                <a:lnTo>
                  <a:pt x="5395448" y="5671542"/>
                </a:lnTo>
                <a:lnTo>
                  <a:pt x="5394655" y="5671145"/>
                </a:lnTo>
                <a:lnTo>
                  <a:pt x="5393067" y="5671939"/>
                </a:lnTo>
                <a:lnTo>
                  <a:pt x="5391876" y="5673130"/>
                </a:lnTo>
                <a:lnTo>
                  <a:pt x="5390686" y="5673924"/>
                </a:lnTo>
                <a:lnTo>
                  <a:pt x="5389098" y="5674321"/>
                </a:lnTo>
                <a:lnTo>
                  <a:pt x="5388304" y="5674321"/>
                </a:lnTo>
                <a:lnTo>
                  <a:pt x="5386717" y="5675115"/>
                </a:lnTo>
                <a:lnTo>
                  <a:pt x="5385526" y="5675909"/>
                </a:lnTo>
                <a:lnTo>
                  <a:pt x="5385129" y="5676703"/>
                </a:lnTo>
                <a:lnTo>
                  <a:pt x="5385129" y="5677893"/>
                </a:lnTo>
                <a:lnTo>
                  <a:pt x="5385129" y="5679084"/>
                </a:lnTo>
                <a:lnTo>
                  <a:pt x="5385526" y="5679878"/>
                </a:lnTo>
                <a:lnTo>
                  <a:pt x="5387114" y="5681466"/>
                </a:lnTo>
                <a:lnTo>
                  <a:pt x="5389098" y="5683451"/>
                </a:lnTo>
                <a:lnTo>
                  <a:pt x="5391083" y="5685435"/>
                </a:lnTo>
                <a:lnTo>
                  <a:pt x="5391876" y="5687023"/>
                </a:lnTo>
                <a:lnTo>
                  <a:pt x="5391876" y="5688214"/>
                </a:lnTo>
                <a:lnTo>
                  <a:pt x="5391876" y="5689802"/>
                </a:lnTo>
                <a:lnTo>
                  <a:pt x="5391479" y="5690993"/>
                </a:lnTo>
                <a:lnTo>
                  <a:pt x="5386320" y="5687420"/>
                </a:lnTo>
                <a:lnTo>
                  <a:pt x="5381954" y="5683054"/>
                </a:lnTo>
                <a:lnTo>
                  <a:pt x="5377588" y="5678687"/>
                </a:lnTo>
                <a:lnTo>
                  <a:pt x="5372428" y="5674321"/>
                </a:lnTo>
                <a:lnTo>
                  <a:pt x="5370444" y="5674718"/>
                </a:lnTo>
                <a:lnTo>
                  <a:pt x="5368856" y="5675909"/>
                </a:lnTo>
                <a:lnTo>
                  <a:pt x="5367666" y="5677496"/>
                </a:lnTo>
                <a:lnTo>
                  <a:pt x="5366872" y="5679878"/>
                </a:lnTo>
                <a:lnTo>
                  <a:pt x="5366475" y="5682260"/>
                </a:lnTo>
                <a:lnTo>
                  <a:pt x="5366475" y="5685038"/>
                </a:lnTo>
                <a:lnTo>
                  <a:pt x="5366475" y="5690993"/>
                </a:lnTo>
                <a:lnTo>
                  <a:pt x="5363697" y="5689802"/>
                </a:lnTo>
                <a:lnTo>
                  <a:pt x="5362506" y="5689008"/>
                </a:lnTo>
                <a:lnTo>
                  <a:pt x="5361712" y="5687817"/>
                </a:lnTo>
                <a:lnTo>
                  <a:pt x="5360918" y="5686229"/>
                </a:lnTo>
                <a:lnTo>
                  <a:pt x="5360521" y="5684641"/>
                </a:lnTo>
                <a:lnTo>
                  <a:pt x="5360124" y="5683054"/>
                </a:lnTo>
                <a:lnTo>
                  <a:pt x="5360124" y="5681069"/>
                </a:lnTo>
                <a:lnTo>
                  <a:pt x="5358934" y="5683848"/>
                </a:lnTo>
                <a:lnTo>
                  <a:pt x="5357743" y="5687023"/>
                </a:lnTo>
                <a:lnTo>
                  <a:pt x="5354568" y="5691787"/>
                </a:lnTo>
                <a:lnTo>
                  <a:pt x="5352980" y="5694565"/>
                </a:lnTo>
                <a:lnTo>
                  <a:pt x="5351790" y="5697741"/>
                </a:lnTo>
                <a:lnTo>
                  <a:pt x="5350996" y="5700519"/>
                </a:lnTo>
                <a:lnTo>
                  <a:pt x="5350599" y="5704489"/>
                </a:lnTo>
                <a:lnTo>
                  <a:pt x="5347821" y="5702504"/>
                </a:lnTo>
                <a:lnTo>
                  <a:pt x="5345836" y="5701710"/>
                </a:lnTo>
                <a:lnTo>
                  <a:pt x="5344248" y="5701313"/>
                </a:lnTo>
                <a:lnTo>
                  <a:pt x="5342661" y="5701313"/>
                </a:lnTo>
                <a:lnTo>
                  <a:pt x="5341867" y="5701710"/>
                </a:lnTo>
                <a:lnTo>
                  <a:pt x="5341470" y="5702107"/>
                </a:lnTo>
                <a:lnTo>
                  <a:pt x="5341073" y="5702901"/>
                </a:lnTo>
                <a:lnTo>
                  <a:pt x="5341073" y="5704489"/>
                </a:lnTo>
                <a:lnTo>
                  <a:pt x="5341470" y="5707664"/>
                </a:lnTo>
                <a:lnTo>
                  <a:pt x="5339883" y="5706871"/>
                </a:lnTo>
                <a:lnTo>
                  <a:pt x="5338692" y="5705680"/>
                </a:lnTo>
                <a:lnTo>
                  <a:pt x="5338692" y="5704886"/>
                </a:lnTo>
                <a:lnTo>
                  <a:pt x="5338692" y="5703298"/>
                </a:lnTo>
                <a:lnTo>
                  <a:pt x="5340279" y="5700519"/>
                </a:lnTo>
                <a:lnTo>
                  <a:pt x="5341073" y="5699329"/>
                </a:lnTo>
                <a:lnTo>
                  <a:pt x="5341470" y="5697741"/>
                </a:lnTo>
                <a:lnTo>
                  <a:pt x="5339486" y="5697344"/>
                </a:lnTo>
                <a:lnTo>
                  <a:pt x="5337104" y="5696947"/>
                </a:lnTo>
                <a:lnTo>
                  <a:pt x="5335517" y="5696947"/>
                </a:lnTo>
                <a:lnTo>
                  <a:pt x="5333929" y="5697741"/>
                </a:lnTo>
                <a:lnTo>
                  <a:pt x="5331151" y="5699329"/>
                </a:lnTo>
                <a:lnTo>
                  <a:pt x="5327976" y="5701313"/>
                </a:lnTo>
                <a:lnTo>
                  <a:pt x="5325197" y="5703298"/>
                </a:lnTo>
                <a:lnTo>
                  <a:pt x="5323610" y="5704489"/>
                </a:lnTo>
                <a:lnTo>
                  <a:pt x="5321625" y="5705283"/>
                </a:lnTo>
                <a:lnTo>
                  <a:pt x="5319641" y="5705680"/>
                </a:lnTo>
                <a:lnTo>
                  <a:pt x="5317656" y="5705680"/>
                </a:lnTo>
                <a:lnTo>
                  <a:pt x="5315672" y="5705283"/>
                </a:lnTo>
                <a:lnTo>
                  <a:pt x="5312893" y="5704489"/>
                </a:lnTo>
                <a:lnTo>
                  <a:pt x="5311306" y="5703298"/>
                </a:lnTo>
                <a:lnTo>
                  <a:pt x="5310115" y="5702504"/>
                </a:lnTo>
                <a:lnTo>
                  <a:pt x="5307734" y="5700122"/>
                </a:lnTo>
                <a:lnTo>
                  <a:pt x="5303765" y="5695756"/>
                </a:lnTo>
                <a:lnTo>
                  <a:pt x="5302177" y="5694168"/>
                </a:lnTo>
                <a:lnTo>
                  <a:pt x="5300986" y="5693771"/>
                </a:lnTo>
                <a:lnTo>
                  <a:pt x="5300193" y="5693771"/>
                </a:lnTo>
                <a:lnTo>
                  <a:pt x="5299002" y="5694168"/>
                </a:lnTo>
                <a:lnTo>
                  <a:pt x="5297811" y="5694565"/>
                </a:lnTo>
                <a:lnTo>
                  <a:pt x="5294239" y="5697741"/>
                </a:lnTo>
                <a:lnTo>
                  <a:pt x="5294636" y="5698535"/>
                </a:lnTo>
                <a:lnTo>
                  <a:pt x="5295033" y="5698932"/>
                </a:lnTo>
                <a:lnTo>
                  <a:pt x="5297017" y="5699329"/>
                </a:lnTo>
                <a:lnTo>
                  <a:pt x="5298605" y="5699726"/>
                </a:lnTo>
                <a:lnTo>
                  <a:pt x="5300590" y="5700122"/>
                </a:lnTo>
                <a:lnTo>
                  <a:pt x="5302177" y="5700916"/>
                </a:lnTo>
                <a:lnTo>
                  <a:pt x="5302971" y="5701710"/>
                </a:lnTo>
                <a:lnTo>
                  <a:pt x="5303368" y="5702901"/>
                </a:lnTo>
                <a:lnTo>
                  <a:pt x="5303765" y="5704489"/>
                </a:lnTo>
                <a:lnTo>
                  <a:pt x="5303765" y="5706077"/>
                </a:lnTo>
                <a:lnTo>
                  <a:pt x="5303368" y="5710840"/>
                </a:lnTo>
                <a:lnTo>
                  <a:pt x="5300590" y="5709252"/>
                </a:lnTo>
                <a:lnTo>
                  <a:pt x="5297811" y="5708458"/>
                </a:lnTo>
                <a:lnTo>
                  <a:pt x="5295033" y="5708458"/>
                </a:lnTo>
                <a:lnTo>
                  <a:pt x="5292652" y="5708855"/>
                </a:lnTo>
                <a:lnTo>
                  <a:pt x="5290270" y="5709252"/>
                </a:lnTo>
                <a:lnTo>
                  <a:pt x="5287889" y="5709649"/>
                </a:lnTo>
                <a:lnTo>
                  <a:pt x="5284714" y="5709252"/>
                </a:lnTo>
                <a:lnTo>
                  <a:pt x="5281935" y="5707664"/>
                </a:lnTo>
                <a:lnTo>
                  <a:pt x="5282729" y="5709649"/>
                </a:lnTo>
                <a:lnTo>
                  <a:pt x="5283920" y="5711237"/>
                </a:lnTo>
                <a:lnTo>
                  <a:pt x="5285110" y="5712031"/>
                </a:lnTo>
                <a:lnTo>
                  <a:pt x="5286301" y="5713222"/>
                </a:lnTo>
                <a:lnTo>
                  <a:pt x="5289476" y="5713619"/>
                </a:lnTo>
                <a:lnTo>
                  <a:pt x="5292255" y="5714016"/>
                </a:lnTo>
                <a:lnTo>
                  <a:pt x="5293445" y="5714413"/>
                </a:lnTo>
                <a:lnTo>
                  <a:pt x="5294636" y="5715206"/>
                </a:lnTo>
                <a:lnTo>
                  <a:pt x="5295430" y="5716000"/>
                </a:lnTo>
                <a:lnTo>
                  <a:pt x="5296621" y="5717191"/>
                </a:lnTo>
                <a:lnTo>
                  <a:pt x="5297414" y="5718779"/>
                </a:lnTo>
                <a:lnTo>
                  <a:pt x="5297811" y="5721161"/>
                </a:lnTo>
                <a:lnTo>
                  <a:pt x="5297811" y="5724336"/>
                </a:lnTo>
                <a:lnTo>
                  <a:pt x="5297414" y="5727909"/>
                </a:lnTo>
                <a:lnTo>
                  <a:pt x="5296621" y="5727512"/>
                </a:lnTo>
                <a:lnTo>
                  <a:pt x="5295430" y="5727115"/>
                </a:lnTo>
                <a:lnTo>
                  <a:pt x="5295033" y="5726321"/>
                </a:lnTo>
                <a:lnTo>
                  <a:pt x="5294636" y="5725527"/>
                </a:lnTo>
                <a:lnTo>
                  <a:pt x="5294239" y="5721558"/>
                </a:lnTo>
                <a:lnTo>
                  <a:pt x="5291858" y="5719970"/>
                </a:lnTo>
                <a:lnTo>
                  <a:pt x="5289079" y="5719573"/>
                </a:lnTo>
                <a:lnTo>
                  <a:pt x="5283523" y="5718382"/>
                </a:lnTo>
                <a:lnTo>
                  <a:pt x="5280745" y="5717588"/>
                </a:lnTo>
                <a:lnTo>
                  <a:pt x="5277569" y="5716000"/>
                </a:lnTo>
                <a:lnTo>
                  <a:pt x="5274791" y="5714016"/>
                </a:lnTo>
                <a:lnTo>
                  <a:pt x="5272410" y="5710840"/>
                </a:lnTo>
                <a:lnTo>
                  <a:pt x="5270028" y="5711634"/>
                </a:lnTo>
                <a:lnTo>
                  <a:pt x="5269631" y="5712031"/>
                </a:lnTo>
                <a:lnTo>
                  <a:pt x="5269631" y="5712825"/>
                </a:lnTo>
                <a:lnTo>
                  <a:pt x="5269631" y="5714016"/>
                </a:lnTo>
                <a:lnTo>
                  <a:pt x="5270822" y="5715206"/>
                </a:lnTo>
                <a:lnTo>
                  <a:pt x="5271616" y="5716397"/>
                </a:lnTo>
                <a:lnTo>
                  <a:pt x="5271616" y="5717985"/>
                </a:lnTo>
                <a:lnTo>
                  <a:pt x="5271616" y="5718382"/>
                </a:lnTo>
                <a:lnTo>
                  <a:pt x="5271219" y="5719176"/>
                </a:lnTo>
                <a:lnTo>
                  <a:pt x="5268838" y="5721558"/>
                </a:lnTo>
                <a:lnTo>
                  <a:pt x="5267647" y="5717985"/>
                </a:lnTo>
                <a:lnTo>
                  <a:pt x="5266456" y="5715603"/>
                </a:lnTo>
                <a:lnTo>
                  <a:pt x="5265265" y="5714413"/>
                </a:lnTo>
                <a:lnTo>
                  <a:pt x="5264472" y="5713619"/>
                </a:lnTo>
                <a:lnTo>
                  <a:pt x="5263281" y="5713222"/>
                </a:lnTo>
                <a:lnTo>
                  <a:pt x="5262487" y="5713619"/>
                </a:lnTo>
                <a:lnTo>
                  <a:pt x="5260900" y="5714413"/>
                </a:lnTo>
                <a:lnTo>
                  <a:pt x="5259312" y="5715206"/>
                </a:lnTo>
                <a:lnTo>
                  <a:pt x="5258518" y="5715206"/>
                </a:lnTo>
                <a:lnTo>
                  <a:pt x="5257724" y="5714810"/>
                </a:lnTo>
                <a:lnTo>
                  <a:pt x="5256931" y="5713619"/>
                </a:lnTo>
                <a:lnTo>
                  <a:pt x="5255740" y="5711237"/>
                </a:lnTo>
                <a:lnTo>
                  <a:pt x="5253755" y="5704489"/>
                </a:lnTo>
                <a:lnTo>
                  <a:pt x="5251374" y="5705680"/>
                </a:lnTo>
                <a:lnTo>
                  <a:pt x="5248993" y="5707664"/>
                </a:lnTo>
                <a:lnTo>
                  <a:pt x="5244627" y="5712031"/>
                </a:lnTo>
                <a:lnTo>
                  <a:pt x="5240261" y="5717588"/>
                </a:lnTo>
                <a:lnTo>
                  <a:pt x="5235895" y="5722352"/>
                </a:lnTo>
                <a:lnTo>
                  <a:pt x="5233910" y="5724336"/>
                </a:lnTo>
                <a:lnTo>
                  <a:pt x="5232323" y="5725924"/>
                </a:lnTo>
                <a:lnTo>
                  <a:pt x="5230338" y="5726718"/>
                </a:lnTo>
                <a:lnTo>
                  <a:pt x="5229148" y="5726718"/>
                </a:lnTo>
                <a:lnTo>
                  <a:pt x="5227560" y="5726321"/>
                </a:lnTo>
                <a:lnTo>
                  <a:pt x="5226369" y="5724733"/>
                </a:lnTo>
                <a:lnTo>
                  <a:pt x="5225576" y="5721955"/>
                </a:lnTo>
                <a:lnTo>
                  <a:pt x="5225179" y="5717985"/>
                </a:lnTo>
                <a:lnTo>
                  <a:pt x="5224385" y="5717588"/>
                </a:lnTo>
                <a:lnTo>
                  <a:pt x="5223988" y="5717985"/>
                </a:lnTo>
                <a:lnTo>
                  <a:pt x="5223591" y="5719573"/>
                </a:lnTo>
                <a:lnTo>
                  <a:pt x="5223591" y="5722352"/>
                </a:lnTo>
                <a:lnTo>
                  <a:pt x="5223988" y="5725130"/>
                </a:lnTo>
                <a:lnTo>
                  <a:pt x="5224782" y="5727909"/>
                </a:lnTo>
                <a:lnTo>
                  <a:pt x="5225576" y="5731084"/>
                </a:lnTo>
                <a:lnTo>
                  <a:pt x="5226766" y="5733466"/>
                </a:lnTo>
                <a:lnTo>
                  <a:pt x="5228354" y="5734657"/>
                </a:lnTo>
                <a:lnTo>
                  <a:pt x="5227560" y="5736642"/>
                </a:lnTo>
                <a:lnTo>
                  <a:pt x="5226766" y="5738230"/>
                </a:lnTo>
                <a:lnTo>
                  <a:pt x="5225576" y="5738626"/>
                </a:lnTo>
                <a:lnTo>
                  <a:pt x="5224385" y="5738230"/>
                </a:lnTo>
                <a:lnTo>
                  <a:pt x="5223194" y="5737039"/>
                </a:lnTo>
                <a:lnTo>
                  <a:pt x="5222400" y="5735451"/>
                </a:lnTo>
                <a:lnTo>
                  <a:pt x="5221607" y="5733466"/>
                </a:lnTo>
                <a:lnTo>
                  <a:pt x="5221210" y="5731481"/>
                </a:lnTo>
                <a:lnTo>
                  <a:pt x="5220416" y="5733466"/>
                </a:lnTo>
                <a:lnTo>
                  <a:pt x="5219622" y="5735054"/>
                </a:lnTo>
                <a:lnTo>
                  <a:pt x="5218034" y="5736245"/>
                </a:lnTo>
                <a:lnTo>
                  <a:pt x="5216844" y="5737039"/>
                </a:lnTo>
                <a:lnTo>
                  <a:pt x="5214065" y="5738626"/>
                </a:lnTo>
                <a:lnTo>
                  <a:pt x="5210493" y="5739817"/>
                </a:lnTo>
                <a:lnTo>
                  <a:pt x="5207715" y="5741405"/>
                </a:lnTo>
                <a:lnTo>
                  <a:pt x="5206524" y="5742199"/>
                </a:lnTo>
                <a:lnTo>
                  <a:pt x="5205334" y="5743787"/>
                </a:lnTo>
                <a:lnTo>
                  <a:pt x="5204540" y="5745375"/>
                </a:lnTo>
                <a:lnTo>
                  <a:pt x="5203746" y="5748153"/>
                </a:lnTo>
                <a:lnTo>
                  <a:pt x="5203349" y="5750932"/>
                </a:lnTo>
                <a:lnTo>
                  <a:pt x="5203349" y="5754504"/>
                </a:lnTo>
                <a:lnTo>
                  <a:pt x="5205731" y="5751726"/>
                </a:lnTo>
                <a:lnTo>
                  <a:pt x="5207318" y="5750535"/>
                </a:lnTo>
                <a:lnTo>
                  <a:pt x="5208509" y="5749741"/>
                </a:lnTo>
                <a:lnTo>
                  <a:pt x="5208906" y="5750138"/>
                </a:lnTo>
                <a:lnTo>
                  <a:pt x="5209303" y="5750535"/>
                </a:lnTo>
                <a:lnTo>
                  <a:pt x="5208906" y="5751726"/>
                </a:lnTo>
                <a:lnTo>
                  <a:pt x="5207318" y="5754504"/>
                </a:lnTo>
                <a:lnTo>
                  <a:pt x="5206524" y="5756489"/>
                </a:lnTo>
                <a:lnTo>
                  <a:pt x="5205334" y="5757283"/>
                </a:lnTo>
                <a:lnTo>
                  <a:pt x="5204143" y="5758077"/>
                </a:lnTo>
                <a:lnTo>
                  <a:pt x="5202952" y="5758077"/>
                </a:lnTo>
                <a:lnTo>
                  <a:pt x="5201762" y="5757283"/>
                </a:lnTo>
                <a:lnTo>
                  <a:pt x="5200968" y="5755298"/>
                </a:lnTo>
                <a:lnTo>
                  <a:pt x="5200174" y="5752123"/>
                </a:lnTo>
                <a:lnTo>
                  <a:pt x="5199777" y="5748153"/>
                </a:lnTo>
                <a:lnTo>
                  <a:pt x="5198983" y="5751726"/>
                </a:lnTo>
                <a:lnTo>
                  <a:pt x="5197396" y="5755298"/>
                </a:lnTo>
                <a:lnTo>
                  <a:pt x="5194221" y="5761253"/>
                </a:lnTo>
                <a:lnTo>
                  <a:pt x="5190252" y="5767604"/>
                </a:lnTo>
                <a:lnTo>
                  <a:pt x="5188664" y="5770779"/>
                </a:lnTo>
                <a:lnTo>
                  <a:pt x="5187473" y="5774749"/>
                </a:lnTo>
                <a:lnTo>
                  <a:pt x="5189855" y="5776734"/>
                </a:lnTo>
                <a:lnTo>
                  <a:pt x="5190648" y="5777130"/>
                </a:lnTo>
                <a:lnTo>
                  <a:pt x="5191045" y="5777130"/>
                </a:lnTo>
                <a:lnTo>
                  <a:pt x="5191442" y="5775543"/>
                </a:lnTo>
                <a:lnTo>
                  <a:pt x="5191442" y="5773558"/>
                </a:lnTo>
                <a:lnTo>
                  <a:pt x="5191442" y="5770779"/>
                </a:lnTo>
                <a:lnTo>
                  <a:pt x="5191839" y="5769588"/>
                </a:lnTo>
                <a:lnTo>
                  <a:pt x="5192236" y="5768795"/>
                </a:lnTo>
                <a:lnTo>
                  <a:pt x="5192633" y="5768001"/>
                </a:lnTo>
                <a:lnTo>
                  <a:pt x="5194221" y="5767604"/>
                </a:lnTo>
                <a:lnTo>
                  <a:pt x="5195411" y="5767604"/>
                </a:lnTo>
                <a:lnTo>
                  <a:pt x="5196999" y="5768001"/>
                </a:lnTo>
                <a:lnTo>
                  <a:pt x="5197793" y="5769985"/>
                </a:lnTo>
                <a:lnTo>
                  <a:pt x="5198190" y="5771573"/>
                </a:lnTo>
                <a:lnTo>
                  <a:pt x="5198190" y="5773955"/>
                </a:lnTo>
                <a:lnTo>
                  <a:pt x="5197793" y="5775940"/>
                </a:lnTo>
                <a:lnTo>
                  <a:pt x="5196205" y="5779909"/>
                </a:lnTo>
                <a:lnTo>
                  <a:pt x="5193824" y="5784276"/>
                </a:lnTo>
                <a:lnTo>
                  <a:pt x="5191839" y="5788245"/>
                </a:lnTo>
                <a:lnTo>
                  <a:pt x="5191442" y="5790627"/>
                </a:lnTo>
                <a:lnTo>
                  <a:pt x="5191442" y="5792611"/>
                </a:lnTo>
                <a:lnTo>
                  <a:pt x="5191839" y="5794596"/>
                </a:lnTo>
                <a:lnTo>
                  <a:pt x="5192633" y="5796978"/>
                </a:lnTo>
                <a:lnTo>
                  <a:pt x="5194617" y="5799360"/>
                </a:lnTo>
                <a:lnTo>
                  <a:pt x="5196999" y="5801344"/>
                </a:lnTo>
                <a:lnTo>
                  <a:pt x="5198190" y="5800947"/>
                </a:lnTo>
                <a:lnTo>
                  <a:pt x="5198983" y="5800153"/>
                </a:lnTo>
                <a:lnTo>
                  <a:pt x="5198983" y="5799360"/>
                </a:lnTo>
                <a:lnTo>
                  <a:pt x="5198983" y="5798566"/>
                </a:lnTo>
                <a:lnTo>
                  <a:pt x="5198190" y="5796184"/>
                </a:lnTo>
                <a:lnTo>
                  <a:pt x="5196602" y="5793802"/>
                </a:lnTo>
                <a:lnTo>
                  <a:pt x="5195411" y="5791421"/>
                </a:lnTo>
                <a:lnTo>
                  <a:pt x="5194617" y="5789436"/>
                </a:lnTo>
                <a:lnTo>
                  <a:pt x="5194617" y="5787848"/>
                </a:lnTo>
                <a:lnTo>
                  <a:pt x="5195014" y="5786657"/>
                </a:lnTo>
                <a:lnTo>
                  <a:pt x="5195808" y="5785466"/>
                </a:lnTo>
                <a:lnTo>
                  <a:pt x="5196999" y="5784672"/>
                </a:lnTo>
                <a:lnTo>
                  <a:pt x="5198190" y="5784672"/>
                </a:lnTo>
                <a:lnTo>
                  <a:pt x="5199380" y="5785466"/>
                </a:lnTo>
                <a:lnTo>
                  <a:pt x="5200174" y="5787054"/>
                </a:lnTo>
                <a:lnTo>
                  <a:pt x="5200968" y="5788642"/>
                </a:lnTo>
                <a:lnTo>
                  <a:pt x="5202555" y="5793405"/>
                </a:lnTo>
                <a:lnTo>
                  <a:pt x="5203746" y="5798566"/>
                </a:lnTo>
                <a:lnTo>
                  <a:pt x="5204937" y="5802535"/>
                </a:lnTo>
                <a:lnTo>
                  <a:pt x="5205334" y="5804123"/>
                </a:lnTo>
                <a:lnTo>
                  <a:pt x="5206128" y="5804917"/>
                </a:lnTo>
                <a:lnTo>
                  <a:pt x="5206524" y="5805314"/>
                </a:lnTo>
                <a:lnTo>
                  <a:pt x="5207318" y="5804917"/>
                </a:lnTo>
                <a:lnTo>
                  <a:pt x="5208112" y="5803726"/>
                </a:lnTo>
                <a:lnTo>
                  <a:pt x="5209303" y="5801344"/>
                </a:lnTo>
                <a:lnTo>
                  <a:pt x="5211287" y="5802932"/>
                </a:lnTo>
                <a:lnTo>
                  <a:pt x="5212081" y="5804520"/>
                </a:lnTo>
                <a:lnTo>
                  <a:pt x="5212081" y="5806505"/>
                </a:lnTo>
                <a:lnTo>
                  <a:pt x="5212081" y="5808092"/>
                </a:lnTo>
                <a:lnTo>
                  <a:pt x="5211684" y="5810077"/>
                </a:lnTo>
                <a:lnTo>
                  <a:pt x="5211287" y="5811665"/>
                </a:lnTo>
                <a:lnTo>
                  <a:pt x="5208906" y="5815237"/>
                </a:lnTo>
                <a:lnTo>
                  <a:pt x="5206524" y="5818810"/>
                </a:lnTo>
                <a:lnTo>
                  <a:pt x="5204540" y="5822780"/>
                </a:lnTo>
                <a:lnTo>
                  <a:pt x="5203746" y="5825161"/>
                </a:lnTo>
                <a:lnTo>
                  <a:pt x="5203349" y="5827146"/>
                </a:lnTo>
                <a:lnTo>
                  <a:pt x="5203349" y="5829131"/>
                </a:lnTo>
                <a:lnTo>
                  <a:pt x="5203349" y="5831909"/>
                </a:lnTo>
                <a:lnTo>
                  <a:pt x="5201762" y="5829528"/>
                </a:lnTo>
                <a:lnTo>
                  <a:pt x="5200571" y="5828734"/>
                </a:lnTo>
                <a:lnTo>
                  <a:pt x="5199380" y="5827940"/>
                </a:lnTo>
                <a:lnTo>
                  <a:pt x="5198586" y="5827940"/>
                </a:lnTo>
                <a:lnTo>
                  <a:pt x="5197396" y="5828337"/>
                </a:lnTo>
                <a:lnTo>
                  <a:pt x="5196205" y="5828734"/>
                </a:lnTo>
                <a:lnTo>
                  <a:pt x="5194221" y="5830322"/>
                </a:lnTo>
                <a:lnTo>
                  <a:pt x="5191839" y="5832306"/>
                </a:lnTo>
                <a:lnTo>
                  <a:pt x="5189855" y="5833497"/>
                </a:lnTo>
                <a:lnTo>
                  <a:pt x="5189458" y="5833894"/>
                </a:lnTo>
                <a:lnTo>
                  <a:pt x="5188664" y="5833497"/>
                </a:lnTo>
                <a:lnTo>
                  <a:pt x="5187870" y="5833100"/>
                </a:lnTo>
                <a:lnTo>
                  <a:pt x="5187473" y="5831909"/>
                </a:lnTo>
                <a:lnTo>
                  <a:pt x="5187870" y="5834688"/>
                </a:lnTo>
                <a:lnTo>
                  <a:pt x="5187473" y="5836673"/>
                </a:lnTo>
                <a:lnTo>
                  <a:pt x="5186679" y="5837864"/>
                </a:lnTo>
                <a:lnTo>
                  <a:pt x="5185489" y="5839054"/>
                </a:lnTo>
                <a:lnTo>
                  <a:pt x="5181520" y="5842230"/>
                </a:lnTo>
                <a:lnTo>
                  <a:pt x="5178741" y="5844612"/>
                </a:lnTo>
                <a:lnTo>
                  <a:pt x="5174772" y="5848184"/>
                </a:lnTo>
                <a:lnTo>
                  <a:pt x="5172788" y="5850963"/>
                </a:lnTo>
                <a:lnTo>
                  <a:pt x="5171597" y="5853345"/>
                </a:lnTo>
                <a:lnTo>
                  <a:pt x="5170803" y="5856123"/>
                </a:lnTo>
                <a:lnTo>
                  <a:pt x="5170407" y="5858505"/>
                </a:lnTo>
                <a:lnTo>
                  <a:pt x="5170010" y="5862474"/>
                </a:lnTo>
                <a:lnTo>
                  <a:pt x="5169613" y="5864062"/>
                </a:lnTo>
                <a:lnTo>
                  <a:pt x="5168819" y="5864856"/>
                </a:lnTo>
                <a:lnTo>
                  <a:pt x="5168422" y="5864856"/>
                </a:lnTo>
                <a:lnTo>
                  <a:pt x="5166834" y="5864459"/>
                </a:lnTo>
                <a:lnTo>
                  <a:pt x="5164850" y="5862474"/>
                </a:lnTo>
                <a:lnTo>
                  <a:pt x="5162865" y="5860093"/>
                </a:lnTo>
                <a:lnTo>
                  <a:pt x="5162469" y="5859299"/>
                </a:lnTo>
                <a:lnTo>
                  <a:pt x="5162469" y="5858505"/>
                </a:lnTo>
                <a:lnTo>
                  <a:pt x="5161675" y="5860490"/>
                </a:lnTo>
                <a:lnTo>
                  <a:pt x="5161278" y="5862474"/>
                </a:lnTo>
                <a:lnTo>
                  <a:pt x="5161278" y="5868429"/>
                </a:lnTo>
                <a:lnTo>
                  <a:pt x="5161278" y="5870810"/>
                </a:lnTo>
                <a:lnTo>
                  <a:pt x="5161278" y="5873589"/>
                </a:lnTo>
                <a:lnTo>
                  <a:pt x="5160484" y="5876368"/>
                </a:lnTo>
                <a:lnTo>
                  <a:pt x="5158896" y="5878352"/>
                </a:lnTo>
                <a:lnTo>
                  <a:pt x="5157309" y="5877558"/>
                </a:lnTo>
                <a:lnTo>
                  <a:pt x="5155324" y="5877161"/>
                </a:lnTo>
                <a:lnTo>
                  <a:pt x="5153737" y="5877558"/>
                </a:lnTo>
                <a:lnTo>
                  <a:pt x="5151752" y="5878352"/>
                </a:lnTo>
                <a:lnTo>
                  <a:pt x="5149768" y="5879543"/>
                </a:lnTo>
                <a:lnTo>
                  <a:pt x="5147783" y="5880734"/>
                </a:lnTo>
                <a:lnTo>
                  <a:pt x="5144608" y="5884307"/>
                </a:lnTo>
                <a:lnTo>
                  <a:pt x="5141036" y="5887482"/>
                </a:lnTo>
                <a:lnTo>
                  <a:pt x="5139845" y="5888276"/>
                </a:lnTo>
                <a:lnTo>
                  <a:pt x="5138655" y="5889070"/>
                </a:lnTo>
                <a:lnTo>
                  <a:pt x="5137067" y="5889070"/>
                </a:lnTo>
                <a:lnTo>
                  <a:pt x="5136273" y="5888673"/>
                </a:lnTo>
                <a:lnTo>
                  <a:pt x="5135083" y="5887482"/>
                </a:lnTo>
                <a:lnTo>
                  <a:pt x="5134289" y="5885100"/>
                </a:lnTo>
                <a:lnTo>
                  <a:pt x="5132701" y="5886291"/>
                </a:lnTo>
                <a:lnTo>
                  <a:pt x="5131510" y="5888276"/>
                </a:lnTo>
                <a:lnTo>
                  <a:pt x="5130320" y="5890658"/>
                </a:lnTo>
                <a:lnTo>
                  <a:pt x="5129129" y="5893833"/>
                </a:lnTo>
                <a:lnTo>
                  <a:pt x="5128335" y="5896612"/>
                </a:lnTo>
                <a:lnTo>
                  <a:pt x="5128335" y="5898994"/>
                </a:lnTo>
                <a:lnTo>
                  <a:pt x="5128732" y="5900184"/>
                </a:lnTo>
                <a:lnTo>
                  <a:pt x="5129129" y="5900978"/>
                </a:lnTo>
                <a:lnTo>
                  <a:pt x="5129923" y="5901375"/>
                </a:lnTo>
                <a:lnTo>
                  <a:pt x="5131114" y="5901772"/>
                </a:lnTo>
                <a:lnTo>
                  <a:pt x="5127541" y="5902963"/>
                </a:lnTo>
                <a:lnTo>
                  <a:pt x="5125557" y="5904154"/>
                </a:lnTo>
                <a:lnTo>
                  <a:pt x="5123176" y="5905345"/>
                </a:lnTo>
                <a:lnTo>
                  <a:pt x="5121588" y="5907330"/>
                </a:lnTo>
                <a:lnTo>
                  <a:pt x="5120000" y="5910505"/>
                </a:lnTo>
                <a:lnTo>
                  <a:pt x="5118810" y="5913681"/>
                </a:lnTo>
                <a:lnTo>
                  <a:pt x="5118413" y="5918444"/>
                </a:lnTo>
                <a:lnTo>
                  <a:pt x="5117222" y="5918047"/>
                </a:lnTo>
                <a:lnTo>
                  <a:pt x="5116031" y="5917253"/>
                </a:lnTo>
                <a:lnTo>
                  <a:pt x="5115238" y="5916062"/>
                </a:lnTo>
                <a:lnTo>
                  <a:pt x="5115238" y="5915665"/>
                </a:lnTo>
                <a:lnTo>
                  <a:pt x="5115634" y="5914078"/>
                </a:lnTo>
                <a:lnTo>
                  <a:pt x="5116428" y="5912093"/>
                </a:lnTo>
                <a:lnTo>
                  <a:pt x="5117619" y="5910505"/>
                </a:lnTo>
                <a:lnTo>
                  <a:pt x="5118016" y="5908917"/>
                </a:lnTo>
                <a:lnTo>
                  <a:pt x="5118016" y="5907726"/>
                </a:lnTo>
                <a:lnTo>
                  <a:pt x="5117619" y="5906536"/>
                </a:lnTo>
                <a:lnTo>
                  <a:pt x="5116428" y="5905742"/>
                </a:lnTo>
                <a:lnTo>
                  <a:pt x="5115238" y="5904948"/>
                </a:lnTo>
                <a:lnTo>
                  <a:pt x="5114841" y="5906536"/>
                </a:lnTo>
                <a:lnTo>
                  <a:pt x="5114047" y="5908123"/>
                </a:lnTo>
                <a:lnTo>
                  <a:pt x="5111665" y="5911696"/>
                </a:lnTo>
                <a:lnTo>
                  <a:pt x="5109284" y="5916062"/>
                </a:lnTo>
                <a:lnTo>
                  <a:pt x="5105712" y="5921620"/>
                </a:lnTo>
                <a:lnTo>
                  <a:pt x="5104521" y="5921223"/>
                </a:lnTo>
                <a:lnTo>
                  <a:pt x="5103331" y="5920429"/>
                </a:lnTo>
                <a:lnTo>
                  <a:pt x="5101346" y="5918444"/>
                </a:lnTo>
                <a:lnTo>
                  <a:pt x="5098965" y="5916062"/>
                </a:lnTo>
                <a:lnTo>
                  <a:pt x="5097774" y="5915665"/>
                </a:lnTo>
                <a:lnTo>
                  <a:pt x="5096583" y="5914872"/>
                </a:lnTo>
                <a:lnTo>
                  <a:pt x="5097377" y="5916459"/>
                </a:lnTo>
                <a:lnTo>
                  <a:pt x="5098171" y="5918047"/>
                </a:lnTo>
                <a:lnTo>
                  <a:pt x="5098568" y="5919238"/>
                </a:lnTo>
                <a:lnTo>
                  <a:pt x="5098965" y="5920032"/>
                </a:lnTo>
                <a:lnTo>
                  <a:pt x="5098965" y="5922414"/>
                </a:lnTo>
                <a:lnTo>
                  <a:pt x="5098171" y="5924795"/>
                </a:lnTo>
                <a:lnTo>
                  <a:pt x="5096980" y="5927971"/>
                </a:lnTo>
                <a:lnTo>
                  <a:pt x="5096186" y="5930749"/>
                </a:lnTo>
                <a:lnTo>
                  <a:pt x="5096186" y="5934719"/>
                </a:lnTo>
                <a:lnTo>
                  <a:pt x="5096583" y="5938688"/>
                </a:lnTo>
                <a:lnTo>
                  <a:pt x="5094996" y="5934719"/>
                </a:lnTo>
                <a:lnTo>
                  <a:pt x="5093408" y="5931940"/>
                </a:lnTo>
                <a:lnTo>
                  <a:pt x="5092614" y="5931146"/>
                </a:lnTo>
                <a:lnTo>
                  <a:pt x="5091424" y="5930749"/>
                </a:lnTo>
                <a:lnTo>
                  <a:pt x="5090233" y="5930749"/>
                </a:lnTo>
                <a:lnTo>
                  <a:pt x="5089439" y="5930749"/>
                </a:lnTo>
                <a:lnTo>
                  <a:pt x="5087852" y="5931940"/>
                </a:lnTo>
                <a:lnTo>
                  <a:pt x="5085867" y="5933528"/>
                </a:lnTo>
                <a:lnTo>
                  <a:pt x="5081898" y="5939085"/>
                </a:lnTo>
                <a:lnTo>
                  <a:pt x="5079517" y="5941467"/>
                </a:lnTo>
                <a:lnTo>
                  <a:pt x="5077532" y="5944643"/>
                </a:lnTo>
                <a:lnTo>
                  <a:pt x="5075151" y="5946627"/>
                </a:lnTo>
                <a:lnTo>
                  <a:pt x="5071976" y="5948215"/>
                </a:lnTo>
                <a:lnTo>
                  <a:pt x="5069197" y="5949406"/>
                </a:lnTo>
                <a:lnTo>
                  <a:pt x="5067610" y="5949406"/>
                </a:lnTo>
                <a:lnTo>
                  <a:pt x="5066022" y="5949009"/>
                </a:lnTo>
                <a:lnTo>
                  <a:pt x="5064038" y="5948612"/>
                </a:lnTo>
                <a:lnTo>
                  <a:pt x="5062450" y="5947818"/>
                </a:lnTo>
                <a:lnTo>
                  <a:pt x="5060862" y="5947024"/>
                </a:lnTo>
                <a:lnTo>
                  <a:pt x="5058878" y="5945437"/>
                </a:lnTo>
                <a:lnTo>
                  <a:pt x="5057687" y="5946230"/>
                </a:lnTo>
                <a:lnTo>
                  <a:pt x="5056496" y="5947421"/>
                </a:lnTo>
                <a:lnTo>
                  <a:pt x="5056496" y="5948215"/>
                </a:lnTo>
                <a:lnTo>
                  <a:pt x="5057290" y="5949009"/>
                </a:lnTo>
                <a:lnTo>
                  <a:pt x="5059275" y="5951391"/>
                </a:lnTo>
                <a:lnTo>
                  <a:pt x="5062053" y="5952979"/>
                </a:lnTo>
                <a:lnTo>
                  <a:pt x="5064831" y="5954963"/>
                </a:lnTo>
                <a:lnTo>
                  <a:pt x="5066419" y="5955757"/>
                </a:lnTo>
                <a:lnTo>
                  <a:pt x="5067213" y="5956948"/>
                </a:lnTo>
                <a:lnTo>
                  <a:pt x="5067610" y="5958139"/>
                </a:lnTo>
                <a:lnTo>
                  <a:pt x="5067610" y="5958933"/>
                </a:lnTo>
                <a:lnTo>
                  <a:pt x="5066816" y="5960918"/>
                </a:lnTo>
                <a:lnTo>
                  <a:pt x="5064831" y="5962108"/>
                </a:lnTo>
                <a:lnTo>
                  <a:pt x="5064038" y="5960918"/>
                </a:lnTo>
                <a:lnTo>
                  <a:pt x="5062847" y="5960521"/>
                </a:lnTo>
                <a:lnTo>
                  <a:pt x="5060862" y="5960124"/>
                </a:lnTo>
                <a:lnTo>
                  <a:pt x="5059275" y="5960124"/>
                </a:lnTo>
                <a:lnTo>
                  <a:pt x="5058084" y="5960521"/>
                </a:lnTo>
                <a:lnTo>
                  <a:pt x="5056496" y="5960918"/>
                </a:lnTo>
                <a:lnTo>
                  <a:pt x="5056496" y="5960521"/>
                </a:lnTo>
                <a:lnTo>
                  <a:pt x="5057290" y="5958536"/>
                </a:lnTo>
                <a:lnTo>
                  <a:pt x="5058878" y="5955360"/>
                </a:lnTo>
                <a:lnTo>
                  <a:pt x="5054115" y="5957345"/>
                </a:lnTo>
                <a:lnTo>
                  <a:pt x="5050543" y="5958933"/>
                </a:lnTo>
                <a:lnTo>
                  <a:pt x="5046574" y="5960124"/>
                </a:lnTo>
                <a:lnTo>
                  <a:pt x="5043399" y="5960521"/>
                </a:lnTo>
                <a:lnTo>
                  <a:pt x="5039430" y="5960521"/>
                </a:lnTo>
                <a:lnTo>
                  <a:pt x="5035858" y="5960521"/>
                </a:lnTo>
                <a:lnTo>
                  <a:pt x="5027523" y="5958536"/>
                </a:lnTo>
                <a:lnTo>
                  <a:pt x="5026332" y="5961711"/>
                </a:lnTo>
                <a:lnTo>
                  <a:pt x="5024348" y="5964490"/>
                </a:lnTo>
                <a:lnTo>
                  <a:pt x="5021966" y="5966475"/>
                </a:lnTo>
                <a:lnTo>
                  <a:pt x="5019585" y="5968857"/>
                </a:lnTo>
                <a:lnTo>
                  <a:pt x="5016807" y="5970444"/>
                </a:lnTo>
                <a:lnTo>
                  <a:pt x="5013234" y="5971635"/>
                </a:lnTo>
                <a:lnTo>
                  <a:pt x="5010059" y="5972429"/>
                </a:lnTo>
                <a:lnTo>
                  <a:pt x="5006884" y="5972826"/>
                </a:lnTo>
                <a:lnTo>
                  <a:pt x="5003312" y="5973223"/>
                </a:lnTo>
                <a:lnTo>
                  <a:pt x="4999740" y="5973223"/>
                </a:lnTo>
                <a:lnTo>
                  <a:pt x="4996168" y="5972429"/>
                </a:lnTo>
                <a:lnTo>
                  <a:pt x="4993389" y="5972032"/>
                </a:lnTo>
                <a:lnTo>
                  <a:pt x="4990611" y="5970841"/>
                </a:lnTo>
                <a:lnTo>
                  <a:pt x="4987436" y="5969253"/>
                </a:lnTo>
                <a:lnTo>
                  <a:pt x="4985452" y="5967269"/>
                </a:lnTo>
                <a:lnTo>
                  <a:pt x="4983467" y="5965284"/>
                </a:lnTo>
                <a:lnTo>
                  <a:pt x="4981483" y="5967269"/>
                </a:lnTo>
                <a:lnTo>
                  <a:pt x="4978704" y="5969650"/>
                </a:lnTo>
                <a:lnTo>
                  <a:pt x="4976323" y="5971238"/>
                </a:lnTo>
                <a:lnTo>
                  <a:pt x="4973545" y="5972429"/>
                </a:lnTo>
                <a:lnTo>
                  <a:pt x="4970766" y="5973223"/>
                </a:lnTo>
                <a:lnTo>
                  <a:pt x="4967988" y="5973223"/>
                </a:lnTo>
                <a:lnTo>
                  <a:pt x="4964813" y="5972826"/>
                </a:lnTo>
                <a:lnTo>
                  <a:pt x="4961241" y="5972032"/>
                </a:lnTo>
                <a:lnTo>
                  <a:pt x="4959653" y="5970841"/>
                </a:lnTo>
                <a:lnTo>
                  <a:pt x="4957272" y="5969253"/>
                </a:lnTo>
                <a:lnTo>
                  <a:pt x="4951715" y="5964490"/>
                </a:lnTo>
                <a:lnTo>
                  <a:pt x="4947746" y="5960521"/>
                </a:lnTo>
                <a:lnTo>
                  <a:pt x="4946158" y="5958536"/>
                </a:lnTo>
                <a:lnTo>
                  <a:pt x="4942983" y="5958139"/>
                </a:lnTo>
                <a:lnTo>
                  <a:pt x="4939808" y="5958139"/>
                </a:lnTo>
                <a:lnTo>
                  <a:pt x="4936236" y="5958933"/>
                </a:lnTo>
                <a:lnTo>
                  <a:pt x="4933061" y="5960124"/>
                </a:lnTo>
                <a:lnTo>
                  <a:pt x="4926710" y="5961315"/>
                </a:lnTo>
                <a:lnTo>
                  <a:pt x="4923535" y="5962108"/>
                </a:lnTo>
                <a:lnTo>
                  <a:pt x="4920757" y="5962108"/>
                </a:lnTo>
                <a:lnTo>
                  <a:pt x="4918376" y="5961711"/>
                </a:lnTo>
                <a:lnTo>
                  <a:pt x="4915994" y="5961315"/>
                </a:lnTo>
                <a:lnTo>
                  <a:pt x="4911231" y="5959727"/>
                </a:lnTo>
                <a:lnTo>
                  <a:pt x="4903293" y="5955757"/>
                </a:lnTo>
                <a:lnTo>
                  <a:pt x="4899721" y="5954566"/>
                </a:lnTo>
                <a:lnTo>
                  <a:pt x="4898134" y="5954169"/>
                </a:lnTo>
                <a:lnTo>
                  <a:pt x="4896943" y="5954169"/>
                </a:lnTo>
                <a:lnTo>
                  <a:pt x="4895752" y="5954566"/>
                </a:lnTo>
                <a:lnTo>
                  <a:pt x="4894165" y="5955360"/>
                </a:lnTo>
                <a:lnTo>
                  <a:pt x="4893371" y="5956551"/>
                </a:lnTo>
                <a:lnTo>
                  <a:pt x="4892577" y="5958536"/>
                </a:lnTo>
                <a:lnTo>
                  <a:pt x="4889799" y="5958139"/>
                </a:lnTo>
                <a:lnTo>
                  <a:pt x="4887417" y="5957345"/>
                </a:lnTo>
                <a:lnTo>
                  <a:pt x="4885036" y="5956551"/>
                </a:lnTo>
                <a:lnTo>
                  <a:pt x="4883448" y="5954963"/>
                </a:lnTo>
                <a:lnTo>
                  <a:pt x="4881861" y="5953376"/>
                </a:lnTo>
                <a:lnTo>
                  <a:pt x="4881067" y="5950597"/>
                </a:lnTo>
                <a:lnTo>
                  <a:pt x="4880273" y="5948215"/>
                </a:lnTo>
                <a:lnTo>
                  <a:pt x="4879876" y="5945437"/>
                </a:lnTo>
                <a:lnTo>
                  <a:pt x="4878686" y="5945437"/>
                </a:lnTo>
                <a:lnTo>
                  <a:pt x="4877892" y="5945834"/>
                </a:lnTo>
                <a:lnTo>
                  <a:pt x="4877098" y="5946230"/>
                </a:lnTo>
                <a:lnTo>
                  <a:pt x="4876701" y="5947024"/>
                </a:lnTo>
                <a:lnTo>
                  <a:pt x="4876304" y="5948612"/>
                </a:lnTo>
                <a:lnTo>
                  <a:pt x="4877098" y="5950597"/>
                </a:lnTo>
                <a:lnTo>
                  <a:pt x="4878686" y="5952979"/>
                </a:lnTo>
                <a:lnTo>
                  <a:pt x="4879876" y="5954169"/>
                </a:lnTo>
                <a:lnTo>
                  <a:pt x="4881464" y="5955360"/>
                </a:lnTo>
                <a:lnTo>
                  <a:pt x="4883051" y="5955360"/>
                </a:lnTo>
                <a:lnTo>
                  <a:pt x="4883051" y="5956551"/>
                </a:lnTo>
                <a:lnTo>
                  <a:pt x="4882655" y="5957345"/>
                </a:lnTo>
                <a:lnTo>
                  <a:pt x="4882258" y="5957742"/>
                </a:lnTo>
                <a:lnTo>
                  <a:pt x="4881464" y="5957345"/>
                </a:lnTo>
                <a:lnTo>
                  <a:pt x="4879083" y="5956948"/>
                </a:lnTo>
                <a:lnTo>
                  <a:pt x="4876304" y="5955757"/>
                </a:lnTo>
                <a:lnTo>
                  <a:pt x="4873526" y="5954963"/>
                </a:lnTo>
                <a:lnTo>
                  <a:pt x="4872335" y="5954963"/>
                </a:lnTo>
                <a:lnTo>
                  <a:pt x="4871541" y="5955360"/>
                </a:lnTo>
                <a:lnTo>
                  <a:pt x="4870748" y="5956154"/>
                </a:lnTo>
                <a:lnTo>
                  <a:pt x="4870351" y="5957345"/>
                </a:lnTo>
                <a:lnTo>
                  <a:pt x="4870351" y="5959727"/>
                </a:lnTo>
                <a:lnTo>
                  <a:pt x="4870748" y="5962108"/>
                </a:lnTo>
                <a:lnTo>
                  <a:pt x="4869160" y="5961315"/>
                </a:lnTo>
                <a:lnTo>
                  <a:pt x="4867969" y="5960124"/>
                </a:lnTo>
                <a:lnTo>
                  <a:pt x="4867969" y="5958536"/>
                </a:lnTo>
                <a:lnTo>
                  <a:pt x="4867969" y="5957345"/>
                </a:lnTo>
                <a:lnTo>
                  <a:pt x="4869557" y="5954963"/>
                </a:lnTo>
                <a:lnTo>
                  <a:pt x="4870351" y="5953376"/>
                </a:lnTo>
                <a:lnTo>
                  <a:pt x="4870748" y="5952185"/>
                </a:lnTo>
                <a:lnTo>
                  <a:pt x="4870748" y="5951391"/>
                </a:lnTo>
                <a:lnTo>
                  <a:pt x="4870351" y="5950597"/>
                </a:lnTo>
                <a:lnTo>
                  <a:pt x="4869954" y="5950200"/>
                </a:lnTo>
                <a:lnTo>
                  <a:pt x="4869160" y="5949803"/>
                </a:lnTo>
                <a:lnTo>
                  <a:pt x="4866382" y="5949803"/>
                </a:lnTo>
                <a:lnTo>
                  <a:pt x="4863603" y="5950200"/>
                </a:lnTo>
                <a:lnTo>
                  <a:pt x="4861222" y="5951788"/>
                </a:lnTo>
                <a:lnTo>
                  <a:pt x="4858841" y="5953772"/>
                </a:lnTo>
                <a:lnTo>
                  <a:pt x="4858047" y="5954566"/>
                </a:lnTo>
                <a:lnTo>
                  <a:pt x="4857650" y="5955757"/>
                </a:lnTo>
                <a:lnTo>
                  <a:pt x="4857650" y="5956948"/>
                </a:lnTo>
                <a:lnTo>
                  <a:pt x="4858047" y="5958536"/>
                </a:lnTo>
                <a:lnTo>
                  <a:pt x="4854078" y="5956154"/>
                </a:lnTo>
                <a:lnTo>
                  <a:pt x="4852490" y="5954963"/>
                </a:lnTo>
                <a:lnTo>
                  <a:pt x="4850506" y="5952979"/>
                </a:lnTo>
                <a:lnTo>
                  <a:pt x="4849315" y="5950597"/>
                </a:lnTo>
                <a:lnTo>
                  <a:pt x="4848521" y="5948215"/>
                </a:lnTo>
                <a:lnTo>
                  <a:pt x="4848124" y="5945437"/>
                </a:lnTo>
                <a:lnTo>
                  <a:pt x="4848521" y="5941864"/>
                </a:lnTo>
                <a:lnTo>
                  <a:pt x="4845743" y="5945834"/>
                </a:lnTo>
                <a:lnTo>
                  <a:pt x="4843362" y="5948215"/>
                </a:lnTo>
                <a:lnTo>
                  <a:pt x="4840583" y="5949406"/>
                </a:lnTo>
                <a:lnTo>
                  <a:pt x="4838202" y="5949803"/>
                </a:lnTo>
                <a:lnTo>
                  <a:pt x="4835424" y="5949406"/>
                </a:lnTo>
                <a:lnTo>
                  <a:pt x="4831851" y="5948612"/>
                </a:lnTo>
                <a:lnTo>
                  <a:pt x="4823517" y="5945437"/>
                </a:lnTo>
                <a:lnTo>
                  <a:pt x="4821135" y="5946230"/>
                </a:lnTo>
                <a:lnTo>
                  <a:pt x="4820738" y="5946627"/>
                </a:lnTo>
                <a:lnTo>
                  <a:pt x="4821135" y="5947024"/>
                </a:lnTo>
                <a:lnTo>
                  <a:pt x="4821929" y="5947818"/>
                </a:lnTo>
                <a:lnTo>
                  <a:pt x="4823914" y="5949009"/>
                </a:lnTo>
                <a:lnTo>
                  <a:pt x="4826295" y="5950200"/>
                </a:lnTo>
                <a:lnTo>
                  <a:pt x="4827089" y="5951391"/>
                </a:lnTo>
                <a:lnTo>
                  <a:pt x="4827486" y="5952582"/>
                </a:lnTo>
                <a:lnTo>
                  <a:pt x="4827882" y="5953772"/>
                </a:lnTo>
                <a:lnTo>
                  <a:pt x="4827882" y="5954963"/>
                </a:lnTo>
                <a:lnTo>
                  <a:pt x="4827486" y="5956551"/>
                </a:lnTo>
                <a:lnTo>
                  <a:pt x="4826692" y="5958536"/>
                </a:lnTo>
                <a:lnTo>
                  <a:pt x="4823120" y="5956154"/>
                </a:lnTo>
                <a:lnTo>
                  <a:pt x="4819151" y="5954169"/>
                </a:lnTo>
                <a:lnTo>
                  <a:pt x="4814388" y="5952582"/>
                </a:lnTo>
                <a:lnTo>
                  <a:pt x="4809228" y="5951788"/>
                </a:lnTo>
                <a:lnTo>
                  <a:pt x="4803275" y="5951391"/>
                </a:lnTo>
                <a:lnTo>
                  <a:pt x="4796924" y="5951788"/>
                </a:lnTo>
                <a:lnTo>
                  <a:pt x="4789780" y="5952979"/>
                </a:lnTo>
                <a:lnTo>
                  <a:pt x="4782636" y="5955360"/>
                </a:lnTo>
                <a:lnTo>
                  <a:pt x="4781445" y="5956154"/>
                </a:lnTo>
                <a:lnTo>
                  <a:pt x="4780255" y="5957345"/>
                </a:lnTo>
                <a:lnTo>
                  <a:pt x="4778667" y="5960918"/>
                </a:lnTo>
                <a:lnTo>
                  <a:pt x="4777476" y="5963696"/>
                </a:lnTo>
                <a:lnTo>
                  <a:pt x="4777079" y="5964887"/>
                </a:lnTo>
                <a:lnTo>
                  <a:pt x="4776682" y="5965284"/>
                </a:lnTo>
                <a:lnTo>
                  <a:pt x="4775492" y="5965284"/>
                </a:lnTo>
                <a:lnTo>
                  <a:pt x="4774301" y="5965284"/>
                </a:lnTo>
                <a:lnTo>
                  <a:pt x="4773904" y="5964887"/>
                </a:lnTo>
                <a:lnTo>
                  <a:pt x="4773507" y="5964490"/>
                </a:lnTo>
                <a:lnTo>
                  <a:pt x="4773110" y="5962902"/>
                </a:lnTo>
                <a:lnTo>
                  <a:pt x="4772713" y="5961315"/>
                </a:lnTo>
                <a:lnTo>
                  <a:pt x="4772317" y="5960124"/>
                </a:lnTo>
                <a:lnTo>
                  <a:pt x="4771920" y="5959727"/>
                </a:lnTo>
                <a:lnTo>
                  <a:pt x="4771523" y="5958933"/>
                </a:lnTo>
                <a:lnTo>
                  <a:pt x="4770729" y="5959727"/>
                </a:lnTo>
                <a:lnTo>
                  <a:pt x="4769935" y="5960124"/>
                </a:lnTo>
                <a:lnTo>
                  <a:pt x="4767157" y="5962108"/>
                </a:lnTo>
                <a:lnTo>
                  <a:pt x="4764379" y="5964490"/>
                </a:lnTo>
                <a:lnTo>
                  <a:pt x="4763188" y="5965681"/>
                </a:lnTo>
                <a:lnTo>
                  <a:pt x="4763188" y="5965284"/>
                </a:lnTo>
                <a:lnTo>
                  <a:pt x="4763188" y="5964093"/>
                </a:lnTo>
                <a:lnTo>
                  <a:pt x="4762394" y="5963299"/>
                </a:lnTo>
                <a:lnTo>
                  <a:pt x="4760807" y="5962108"/>
                </a:lnTo>
                <a:lnTo>
                  <a:pt x="4754456" y="5962505"/>
                </a:lnTo>
                <a:lnTo>
                  <a:pt x="4741755" y="5963299"/>
                </a:lnTo>
                <a:lnTo>
                  <a:pt x="4716751" y="5965284"/>
                </a:lnTo>
                <a:lnTo>
                  <a:pt x="4719132" y="5966872"/>
                </a:lnTo>
                <a:lnTo>
                  <a:pt x="4721117" y="5968460"/>
                </a:lnTo>
                <a:lnTo>
                  <a:pt x="4721910" y="5968857"/>
                </a:lnTo>
                <a:lnTo>
                  <a:pt x="4722704" y="5968857"/>
                </a:lnTo>
                <a:lnTo>
                  <a:pt x="4712385" y="5970444"/>
                </a:lnTo>
                <a:lnTo>
                  <a:pt x="4707622" y="5971238"/>
                </a:lnTo>
                <a:lnTo>
                  <a:pt x="4702859" y="5971238"/>
                </a:lnTo>
                <a:lnTo>
                  <a:pt x="4698890" y="5970841"/>
                </a:lnTo>
                <a:lnTo>
                  <a:pt x="4696509" y="5970047"/>
                </a:lnTo>
                <a:lnTo>
                  <a:pt x="4694921" y="5969253"/>
                </a:lnTo>
                <a:lnTo>
                  <a:pt x="4693334" y="5967666"/>
                </a:lnTo>
                <a:lnTo>
                  <a:pt x="4691746" y="5966078"/>
                </a:lnTo>
                <a:lnTo>
                  <a:pt x="4690158" y="5964490"/>
                </a:lnTo>
                <a:lnTo>
                  <a:pt x="4688571" y="5962108"/>
                </a:lnTo>
                <a:lnTo>
                  <a:pt x="4686983" y="5962505"/>
                </a:lnTo>
                <a:lnTo>
                  <a:pt x="4686586" y="5963299"/>
                </a:lnTo>
                <a:lnTo>
                  <a:pt x="4686586" y="5964093"/>
                </a:lnTo>
                <a:lnTo>
                  <a:pt x="4686983" y="5965284"/>
                </a:lnTo>
                <a:lnTo>
                  <a:pt x="4688174" y="5968460"/>
                </a:lnTo>
                <a:lnTo>
                  <a:pt x="4688571" y="5970047"/>
                </a:lnTo>
                <a:lnTo>
                  <a:pt x="4688571" y="5972032"/>
                </a:lnTo>
                <a:lnTo>
                  <a:pt x="4684602" y="5972032"/>
                </a:lnTo>
                <a:lnTo>
                  <a:pt x="4681030" y="5972032"/>
                </a:lnTo>
                <a:lnTo>
                  <a:pt x="4677061" y="5971635"/>
                </a:lnTo>
                <a:lnTo>
                  <a:pt x="4674282" y="5970841"/>
                </a:lnTo>
                <a:lnTo>
                  <a:pt x="4668329" y="5969253"/>
                </a:lnTo>
                <a:lnTo>
                  <a:pt x="4662772" y="5966872"/>
                </a:lnTo>
                <a:lnTo>
                  <a:pt x="4657613" y="5965284"/>
                </a:lnTo>
                <a:lnTo>
                  <a:pt x="4655231" y="5964490"/>
                </a:lnTo>
                <a:lnTo>
                  <a:pt x="4652056" y="5964093"/>
                </a:lnTo>
                <a:lnTo>
                  <a:pt x="4648881" y="5963696"/>
                </a:lnTo>
                <a:lnTo>
                  <a:pt x="4645706" y="5963696"/>
                </a:lnTo>
                <a:lnTo>
                  <a:pt x="4642134" y="5964490"/>
                </a:lnTo>
                <a:lnTo>
                  <a:pt x="4638562" y="5965284"/>
                </a:lnTo>
                <a:lnTo>
                  <a:pt x="4639752" y="5963299"/>
                </a:lnTo>
                <a:lnTo>
                  <a:pt x="4640546" y="5960918"/>
                </a:lnTo>
                <a:lnTo>
                  <a:pt x="4641340" y="5958536"/>
                </a:lnTo>
                <a:lnTo>
                  <a:pt x="4641737" y="5956948"/>
                </a:lnTo>
                <a:lnTo>
                  <a:pt x="4641340" y="5955360"/>
                </a:lnTo>
                <a:lnTo>
                  <a:pt x="4641340" y="5958139"/>
                </a:lnTo>
                <a:lnTo>
                  <a:pt x="4640546" y="5960918"/>
                </a:lnTo>
                <a:lnTo>
                  <a:pt x="4639752" y="5961711"/>
                </a:lnTo>
                <a:lnTo>
                  <a:pt x="4638958" y="5962505"/>
                </a:lnTo>
                <a:lnTo>
                  <a:pt x="4637371" y="5962902"/>
                </a:lnTo>
                <a:lnTo>
                  <a:pt x="4636180" y="5963299"/>
                </a:lnTo>
                <a:lnTo>
                  <a:pt x="4633799" y="5963299"/>
                </a:lnTo>
                <a:lnTo>
                  <a:pt x="4631020" y="5962505"/>
                </a:lnTo>
                <a:lnTo>
                  <a:pt x="4628242" y="5961711"/>
                </a:lnTo>
                <a:lnTo>
                  <a:pt x="4626258" y="5960521"/>
                </a:lnTo>
                <a:lnTo>
                  <a:pt x="4625464" y="5958933"/>
                </a:lnTo>
                <a:lnTo>
                  <a:pt x="4625464" y="5958536"/>
                </a:lnTo>
                <a:lnTo>
                  <a:pt x="4623876" y="5959727"/>
                </a:lnTo>
                <a:lnTo>
                  <a:pt x="4622289" y="5960918"/>
                </a:lnTo>
                <a:lnTo>
                  <a:pt x="4619113" y="5963299"/>
                </a:lnTo>
                <a:lnTo>
                  <a:pt x="4615938" y="5966078"/>
                </a:lnTo>
                <a:lnTo>
                  <a:pt x="4613160" y="5968857"/>
                </a:lnTo>
                <a:lnTo>
                  <a:pt x="4611175" y="5970047"/>
                </a:lnTo>
                <a:lnTo>
                  <a:pt x="4609985" y="5970444"/>
                </a:lnTo>
                <a:lnTo>
                  <a:pt x="4608397" y="5970841"/>
                </a:lnTo>
                <a:lnTo>
                  <a:pt x="4606413" y="5970841"/>
                </a:lnTo>
                <a:lnTo>
                  <a:pt x="4604428" y="5970444"/>
                </a:lnTo>
                <a:lnTo>
                  <a:pt x="4602047" y="5969253"/>
                </a:lnTo>
                <a:lnTo>
                  <a:pt x="4600062" y="5967269"/>
                </a:lnTo>
                <a:lnTo>
                  <a:pt x="4597681" y="5965284"/>
                </a:lnTo>
                <a:lnTo>
                  <a:pt x="4598872" y="5967666"/>
                </a:lnTo>
                <a:lnTo>
                  <a:pt x="4599665" y="5970047"/>
                </a:lnTo>
                <a:lnTo>
                  <a:pt x="4600062" y="5971635"/>
                </a:lnTo>
                <a:lnTo>
                  <a:pt x="4600062" y="5972826"/>
                </a:lnTo>
                <a:lnTo>
                  <a:pt x="4599269" y="5973620"/>
                </a:lnTo>
                <a:lnTo>
                  <a:pt x="4598475" y="5974017"/>
                </a:lnTo>
                <a:lnTo>
                  <a:pt x="4597681" y="5974017"/>
                </a:lnTo>
                <a:lnTo>
                  <a:pt x="4596093" y="5974017"/>
                </a:lnTo>
                <a:lnTo>
                  <a:pt x="4592918" y="5972826"/>
                </a:lnTo>
                <a:lnTo>
                  <a:pt x="4589743" y="5970841"/>
                </a:lnTo>
                <a:lnTo>
                  <a:pt x="4586965" y="5968460"/>
                </a:lnTo>
                <a:lnTo>
                  <a:pt x="4585774" y="5966475"/>
                </a:lnTo>
                <a:lnTo>
                  <a:pt x="4584980" y="5965284"/>
                </a:lnTo>
                <a:lnTo>
                  <a:pt x="4583393" y="5965681"/>
                </a:lnTo>
                <a:lnTo>
                  <a:pt x="4582599" y="5966475"/>
                </a:lnTo>
                <a:lnTo>
                  <a:pt x="4580614" y="5968460"/>
                </a:lnTo>
                <a:lnTo>
                  <a:pt x="4579424" y="5970444"/>
                </a:lnTo>
                <a:lnTo>
                  <a:pt x="4578630" y="5973223"/>
                </a:lnTo>
                <a:lnTo>
                  <a:pt x="4577042" y="5979574"/>
                </a:lnTo>
                <a:lnTo>
                  <a:pt x="4575455" y="5985528"/>
                </a:lnTo>
                <a:lnTo>
                  <a:pt x="4574264" y="5982353"/>
                </a:lnTo>
                <a:lnTo>
                  <a:pt x="4572676" y="5980368"/>
                </a:lnTo>
                <a:lnTo>
                  <a:pt x="4570692" y="5979177"/>
                </a:lnTo>
                <a:lnTo>
                  <a:pt x="4567913" y="5978780"/>
                </a:lnTo>
                <a:lnTo>
                  <a:pt x="4565929" y="5978780"/>
                </a:lnTo>
                <a:lnTo>
                  <a:pt x="4563548" y="5979574"/>
                </a:lnTo>
                <a:lnTo>
                  <a:pt x="4560769" y="5980765"/>
                </a:lnTo>
                <a:lnTo>
                  <a:pt x="4558388" y="5982353"/>
                </a:lnTo>
                <a:lnTo>
                  <a:pt x="4556006" y="5984338"/>
                </a:lnTo>
                <a:lnTo>
                  <a:pt x="4554419" y="5986719"/>
                </a:lnTo>
                <a:lnTo>
                  <a:pt x="4552038" y="5989101"/>
                </a:lnTo>
                <a:lnTo>
                  <a:pt x="4550847" y="5991086"/>
                </a:lnTo>
                <a:lnTo>
                  <a:pt x="4550053" y="5993070"/>
                </a:lnTo>
                <a:lnTo>
                  <a:pt x="4549656" y="5995452"/>
                </a:lnTo>
                <a:lnTo>
                  <a:pt x="4549656" y="5997437"/>
                </a:lnTo>
                <a:lnTo>
                  <a:pt x="4550450" y="5998628"/>
                </a:lnTo>
                <a:lnTo>
                  <a:pt x="4546878" y="5999422"/>
                </a:lnTo>
                <a:lnTo>
                  <a:pt x="4543306" y="6000612"/>
                </a:lnTo>
                <a:lnTo>
                  <a:pt x="4540527" y="6001803"/>
                </a:lnTo>
                <a:lnTo>
                  <a:pt x="4537749" y="6003788"/>
                </a:lnTo>
                <a:lnTo>
                  <a:pt x="4534971" y="6005376"/>
                </a:lnTo>
                <a:lnTo>
                  <a:pt x="4532589" y="6007361"/>
                </a:lnTo>
                <a:lnTo>
                  <a:pt x="4530208" y="6009345"/>
                </a:lnTo>
                <a:lnTo>
                  <a:pt x="4528224" y="6011727"/>
                </a:lnTo>
                <a:lnTo>
                  <a:pt x="4524255" y="6016887"/>
                </a:lnTo>
                <a:lnTo>
                  <a:pt x="4521079" y="6022842"/>
                </a:lnTo>
                <a:lnTo>
                  <a:pt x="4518698" y="6029193"/>
                </a:lnTo>
                <a:lnTo>
                  <a:pt x="4515920" y="6035544"/>
                </a:lnTo>
                <a:lnTo>
                  <a:pt x="4514332" y="6033956"/>
                </a:lnTo>
                <a:lnTo>
                  <a:pt x="4512348" y="6033559"/>
                </a:lnTo>
                <a:lnTo>
                  <a:pt x="4510363" y="6033162"/>
                </a:lnTo>
                <a:lnTo>
                  <a:pt x="4507982" y="6033559"/>
                </a:lnTo>
                <a:lnTo>
                  <a:pt x="4505997" y="6033956"/>
                </a:lnTo>
                <a:lnTo>
                  <a:pt x="4503616" y="6035147"/>
                </a:lnTo>
                <a:lnTo>
                  <a:pt x="4499250" y="6037926"/>
                </a:lnTo>
                <a:lnTo>
                  <a:pt x="4495281" y="6041101"/>
                </a:lnTo>
                <a:lnTo>
                  <a:pt x="4492106" y="6044277"/>
                </a:lnTo>
                <a:lnTo>
                  <a:pt x="4490518" y="6047452"/>
                </a:lnTo>
                <a:lnTo>
                  <a:pt x="4490518" y="6048246"/>
                </a:lnTo>
                <a:lnTo>
                  <a:pt x="4490915" y="6049040"/>
                </a:lnTo>
                <a:lnTo>
                  <a:pt x="4489327" y="6050231"/>
                </a:lnTo>
                <a:lnTo>
                  <a:pt x="4488137" y="6051025"/>
                </a:lnTo>
                <a:lnTo>
                  <a:pt x="4486946" y="6051422"/>
                </a:lnTo>
                <a:lnTo>
                  <a:pt x="4486152" y="6051422"/>
                </a:lnTo>
                <a:lnTo>
                  <a:pt x="4485358" y="6051422"/>
                </a:lnTo>
                <a:lnTo>
                  <a:pt x="4484565" y="6050628"/>
                </a:lnTo>
                <a:lnTo>
                  <a:pt x="4483374" y="6049834"/>
                </a:lnTo>
                <a:lnTo>
                  <a:pt x="4482977" y="6049040"/>
                </a:lnTo>
                <a:lnTo>
                  <a:pt x="4482977" y="6046261"/>
                </a:lnTo>
                <a:lnTo>
                  <a:pt x="4483374" y="6043483"/>
                </a:lnTo>
                <a:lnTo>
                  <a:pt x="4484565" y="6041895"/>
                </a:lnTo>
                <a:lnTo>
                  <a:pt x="4485358" y="6040704"/>
                </a:lnTo>
                <a:lnTo>
                  <a:pt x="4486549" y="6039910"/>
                </a:lnTo>
                <a:lnTo>
                  <a:pt x="4487740" y="6039116"/>
                </a:lnTo>
                <a:lnTo>
                  <a:pt x="4485358" y="6039910"/>
                </a:lnTo>
                <a:lnTo>
                  <a:pt x="4483374" y="6041498"/>
                </a:lnTo>
                <a:lnTo>
                  <a:pt x="4481389" y="6042689"/>
                </a:lnTo>
                <a:lnTo>
                  <a:pt x="4479802" y="6045071"/>
                </a:lnTo>
                <a:lnTo>
                  <a:pt x="4477420" y="6049040"/>
                </a:lnTo>
                <a:lnTo>
                  <a:pt x="4475039" y="6054200"/>
                </a:lnTo>
                <a:lnTo>
                  <a:pt x="4471070" y="6064124"/>
                </a:lnTo>
                <a:lnTo>
                  <a:pt x="4468689" y="6068491"/>
                </a:lnTo>
                <a:lnTo>
                  <a:pt x="4467498" y="6070475"/>
                </a:lnTo>
                <a:lnTo>
                  <a:pt x="4465513" y="6072460"/>
                </a:lnTo>
                <a:lnTo>
                  <a:pt x="4464720" y="6074048"/>
                </a:lnTo>
                <a:lnTo>
                  <a:pt x="4463926" y="6074842"/>
                </a:lnTo>
                <a:lnTo>
                  <a:pt x="4463132" y="6074842"/>
                </a:lnTo>
                <a:lnTo>
                  <a:pt x="4462735" y="6074445"/>
                </a:lnTo>
                <a:lnTo>
                  <a:pt x="4461941" y="6073651"/>
                </a:lnTo>
                <a:lnTo>
                  <a:pt x="4461544" y="6072460"/>
                </a:lnTo>
                <a:lnTo>
                  <a:pt x="4460354" y="6068888"/>
                </a:lnTo>
                <a:lnTo>
                  <a:pt x="4459560" y="6065315"/>
                </a:lnTo>
                <a:lnTo>
                  <a:pt x="4459163" y="6062139"/>
                </a:lnTo>
                <a:lnTo>
                  <a:pt x="4459163" y="6059361"/>
                </a:lnTo>
                <a:lnTo>
                  <a:pt x="4459163" y="6058964"/>
                </a:lnTo>
                <a:lnTo>
                  <a:pt x="4459560" y="6058964"/>
                </a:lnTo>
                <a:lnTo>
                  <a:pt x="4458766" y="6058567"/>
                </a:lnTo>
                <a:lnTo>
                  <a:pt x="4457972" y="6058567"/>
                </a:lnTo>
                <a:lnTo>
                  <a:pt x="4456385" y="6059361"/>
                </a:lnTo>
                <a:lnTo>
                  <a:pt x="4455591" y="6060949"/>
                </a:lnTo>
                <a:lnTo>
                  <a:pt x="4454797" y="6063330"/>
                </a:lnTo>
                <a:lnTo>
                  <a:pt x="4453606" y="6066903"/>
                </a:lnTo>
                <a:lnTo>
                  <a:pt x="4453210" y="6068888"/>
                </a:lnTo>
                <a:lnTo>
                  <a:pt x="4450828" y="6066903"/>
                </a:lnTo>
                <a:lnTo>
                  <a:pt x="4443684" y="6062139"/>
                </a:lnTo>
                <a:lnTo>
                  <a:pt x="4439318" y="6059361"/>
                </a:lnTo>
                <a:lnTo>
                  <a:pt x="4435349" y="6057376"/>
                </a:lnTo>
                <a:lnTo>
                  <a:pt x="4430983" y="6056185"/>
                </a:lnTo>
                <a:lnTo>
                  <a:pt x="4429396" y="6055788"/>
                </a:lnTo>
                <a:lnTo>
                  <a:pt x="4428205" y="6055788"/>
                </a:lnTo>
                <a:lnTo>
                  <a:pt x="4427411" y="6056185"/>
                </a:lnTo>
                <a:lnTo>
                  <a:pt x="4427014" y="6056582"/>
                </a:lnTo>
                <a:lnTo>
                  <a:pt x="4425824" y="6058964"/>
                </a:lnTo>
                <a:lnTo>
                  <a:pt x="4425030" y="6060949"/>
                </a:lnTo>
                <a:lnTo>
                  <a:pt x="4425030" y="6062139"/>
                </a:lnTo>
                <a:lnTo>
                  <a:pt x="4425030" y="6062536"/>
                </a:lnTo>
                <a:lnTo>
                  <a:pt x="4420664" y="6060949"/>
                </a:lnTo>
                <a:lnTo>
                  <a:pt x="4416695" y="6058964"/>
                </a:lnTo>
                <a:lnTo>
                  <a:pt x="4412329" y="6056979"/>
                </a:lnTo>
                <a:lnTo>
                  <a:pt x="4409154" y="6054994"/>
                </a:lnTo>
                <a:lnTo>
                  <a:pt x="4402406" y="6051025"/>
                </a:lnTo>
                <a:lnTo>
                  <a:pt x="4399628" y="6049834"/>
                </a:lnTo>
                <a:lnTo>
                  <a:pt x="4396453" y="6049040"/>
                </a:lnTo>
                <a:lnTo>
                  <a:pt x="4395659" y="6049040"/>
                </a:lnTo>
                <a:lnTo>
                  <a:pt x="4394865" y="6049040"/>
                </a:lnTo>
                <a:lnTo>
                  <a:pt x="4394468" y="6049834"/>
                </a:lnTo>
                <a:lnTo>
                  <a:pt x="4394468" y="6050628"/>
                </a:lnTo>
                <a:lnTo>
                  <a:pt x="4394072" y="6054597"/>
                </a:lnTo>
                <a:lnTo>
                  <a:pt x="4392881" y="6054200"/>
                </a:lnTo>
                <a:lnTo>
                  <a:pt x="4389706" y="6053803"/>
                </a:lnTo>
                <a:lnTo>
                  <a:pt x="4384149" y="6053803"/>
                </a:lnTo>
                <a:lnTo>
                  <a:pt x="4381768" y="6054200"/>
                </a:lnTo>
                <a:lnTo>
                  <a:pt x="4380577" y="6054597"/>
                </a:lnTo>
                <a:lnTo>
                  <a:pt x="4380577" y="6054994"/>
                </a:lnTo>
                <a:lnTo>
                  <a:pt x="4380974" y="6054994"/>
                </a:lnTo>
                <a:lnTo>
                  <a:pt x="4384149" y="6055788"/>
                </a:lnTo>
                <a:lnTo>
                  <a:pt x="4376211" y="6054597"/>
                </a:lnTo>
                <a:lnTo>
                  <a:pt x="4371845" y="6053803"/>
                </a:lnTo>
                <a:lnTo>
                  <a:pt x="4370258" y="6053407"/>
                </a:lnTo>
                <a:lnTo>
                  <a:pt x="4368670" y="6052216"/>
                </a:lnTo>
                <a:lnTo>
                  <a:pt x="4365892" y="6050231"/>
                </a:lnTo>
                <a:lnTo>
                  <a:pt x="4362717" y="6047452"/>
                </a:lnTo>
                <a:lnTo>
                  <a:pt x="4357160" y="6041101"/>
                </a:lnTo>
                <a:lnTo>
                  <a:pt x="4353985" y="6037926"/>
                </a:lnTo>
                <a:lnTo>
                  <a:pt x="4350810" y="6034353"/>
                </a:lnTo>
                <a:lnTo>
                  <a:pt x="4347634" y="6031574"/>
                </a:lnTo>
                <a:lnTo>
                  <a:pt x="4343268" y="6028796"/>
                </a:lnTo>
                <a:lnTo>
                  <a:pt x="4342872" y="6028796"/>
                </a:lnTo>
                <a:lnTo>
                  <a:pt x="4341681" y="6028796"/>
                </a:lnTo>
                <a:lnTo>
                  <a:pt x="4339696" y="6029590"/>
                </a:lnTo>
                <a:lnTo>
                  <a:pt x="4336918" y="6029590"/>
                </a:lnTo>
                <a:lnTo>
                  <a:pt x="4335331" y="6029590"/>
                </a:lnTo>
                <a:lnTo>
                  <a:pt x="4334140" y="6028796"/>
                </a:lnTo>
                <a:lnTo>
                  <a:pt x="4331362" y="6027208"/>
                </a:lnTo>
                <a:lnTo>
                  <a:pt x="4327393" y="6026017"/>
                </a:lnTo>
                <a:lnTo>
                  <a:pt x="4319851" y="6023635"/>
                </a:lnTo>
                <a:lnTo>
                  <a:pt x="4311913" y="6021254"/>
                </a:lnTo>
                <a:lnTo>
                  <a:pt x="4305960" y="6018475"/>
                </a:lnTo>
                <a:lnTo>
                  <a:pt x="4301197" y="6016490"/>
                </a:lnTo>
                <a:lnTo>
                  <a:pt x="4298022" y="6014506"/>
                </a:lnTo>
                <a:lnTo>
                  <a:pt x="4295244" y="6011727"/>
                </a:lnTo>
                <a:lnTo>
                  <a:pt x="4293259" y="6008948"/>
                </a:lnTo>
                <a:lnTo>
                  <a:pt x="4289290" y="6002994"/>
                </a:lnTo>
                <a:lnTo>
                  <a:pt x="4286512" y="5999025"/>
                </a:lnTo>
                <a:lnTo>
                  <a:pt x="4283734" y="5995452"/>
                </a:lnTo>
                <a:lnTo>
                  <a:pt x="4282940" y="5997437"/>
                </a:lnTo>
                <a:lnTo>
                  <a:pt x="4282543" y="5999025"/>
                </a:lnTo>
                <a:lnTo>
                  <a:pt x="4282146" y="6001803"/>
                </a:lnTo>
                <a:lnTo>
                  <a:pt x="4282146" y="6003391"/>
                </a:lnTo>
                <a:lnTo>
                  <a:pt x="4281352" y="6004185"/>
                </a:lnTo>
                <a:lnTo>
                  <a:pt x="4279765" y="6004979"/>
                </a:lnTo>
                <a:lnTo>
                  <a:pt x="4277383" y="6005376"/>
                </a:lnTo>
                <a:lnTo>
                  <a:pt x="4275796" y="6004582"/>
                </a:lnTo>
                <a:lnTo>
                  <a:pt x="4275002" y="6003391"/>
                </a:lnTo>
                <a:lnTo>
                  <a:pt x="4275002" y="6002597"/>
                </a:lnTo>
                <a:lnTo>
                  <a:pt x="4275002" y="6001009"/>
                </a:lnTo>
                <a:lnTo>
                  <a:pt x="4276193" y="5998231"/>
                </a:lnTo>
                <a:lnTo>
                  <a:pt x="4276986" y="5997040"/>
                </a:lnTo>
                <a:lnTo>
                  <a:pt x="4277383" y="5995452"/>
                </a:lnTo>
                <a:lnTo>
                  <a:pt x="4275002" y="5996643"/>
                </a:lnTo>
                <a:lnTo>
                  <a:pt x="4273017" y="5997437"/>
                </a:lnTo>
                <a:lnTo>
                  <a:pt x="4271033" y="5997834"/>
                </a:lnTo>
                <a:lnTo>
                  <a:pt x="4268255" y="5997834"/>
                </a:lnTo>
                <a:lnTo>
                  <a:pt x="4266270" y="5997437"/>
                </a:lnTo>
                <a:lnTo>
                  <a:pt x="4264286" y="5996643"/>
                </a:lnTo>
                <a:lnTo>
                  <a:pt x="4259523" y="5994658"/>
                </a:lnTo>
                <a:lnTo>
                  <a:pt x="4249997" y="5989498"/>
                </a:lnTo>
                <a:lnTo>
                  <a:pt x="4245234" y="5987116"/>
                </a:lnTo>
                <a:lnTo>
                  <a:pt x="4242456" y="5986322"/>
                </a:lnTo>
                <a:lnTo>
                  <a:pt x="4239678" y="5985528"/>
                </a:lnTo>
                <a:lnTo>
                  <a:pt x="4238090" y="5985528"/>
                </a:lnTo>
                <a:lnTo>
                  <a:pt x="4236503" y="5985925"/>
                </a:lnTo>
                <a:lnTo>
                  <a:pt x="4232930" y="5987116"/>
                </a:lnTo>
                <a:lnTo>
                  <a:pt x="4230152" y="5988307"/>
                </a:lnTo>
                <a:lnTo>
                  <a:pt x="4228565" y="5988704"/>
                </a:lnTo>
                <a:lnTo>
                  <a:pt x="4226977" y="5988704"/>
                </a:lnTo>
                <a:lnTo>
                  <a:pt x="4226183" y="5988307"/>
                </a:lnTo>
                <a:lnTo>
                  <a:pt x="4225389" y="5987513"/>
                </a:lnTo>
                <a:lnTo>
                  <a:pt x="4224199" y="5985528"/>
                </a:lnTo>
                <a:lnTo>
                  <a:pt x="4223008" y="5983544"/>
                </a:lnTo>
                <a:lnTo>
                  <a:pt x="4222214" y="5982750"/>
                </a:lnTo>
                <a:lnTo>
                  <a:pt x="4221024" y="5981956"/>
                </a:lnTo>
                <a:lnTo>
                  <a:pt x="4217055" y="5980368"/>
                </a:lnTo>
                <a:lnTo>
                  <a:pt x="4214276" y="5978383"/>
                </a:lnTo>
                <a:lnTo>
                  <a:pt x="4212292" y="5976002"/>
                </a:lnTo>
                <a:lnTo>
                  <a:pt x="4209910" y="5973620"/>
                </a:lnTo>
                <a:lnTo>
                  <a:pt x="4207926" y="5971635"/>
                </a:lnTo>
                <a:lnTo>
                  <a:pt x="4205148" y="5969253"/>
                </a:lnTo>
                <a:lnTo>
                  <a:pt x="4201179" y="5966872"/>
                </a:lnTo>
                <a:lnTo>
                  <a:pt x="4196019" y="5965284"/>
                </a:lnTo>
                <a:lnTo>
                  <a:pt x="4198400" y="5960124"/>
                </a:lnTo>
                <a:lnTo>
                  <a:pt x="4200385" y="5954169"/>
                </a:lnTo>
                <a:lnTo>
                  <a:pt x="4204751" y="5940673"/>
                </a:lnTo>
                <a:lnTo>
                  <a:pt x="4206735" y="5934322"/>
                </a:lnTo>
                <a:lnTo>
                  <a:pt x="4208720" y="5927574"/>
                </a:lnTo>
                <a:lnTo>
                  <a:pt x="4211895" y="5920826"/>
                </a:lnTo>
                <a:lnTo>
                  <a:pt x="4214673" y="5914872"/>
                </a:lnTo>
                <a:lnTo>
                  <a:pt x="4215070" y="5914872"/>
                </a:lnTo>
                <a:lnTo>
                  <a:pt x="4215864" y="5914872"/>
                </a:lnTo>
                <a:lnTo>
                  <a:pt x="4217848" y="5914872"/>
                </a:lnTo>
                <a:lnTo>
                  <a:pt x="4220230" y="5915268"/>
                </a:lnTo>
                <a:lnTo>
                  <a:pt x="4220627" y="5915268"/>
                </a:lnTo>
                <a:lnTo>
                  <a:pt x="4221024" y="5914872"/>
                </a:lnTo>
                <a:lnTo>
                  <a:pt x="4221420" y="5913681"/>
                </a:lnTo>
                <a:lnTo>
                  <a:pt x="4221817" y="5912093"/>
                </a:lnTo>
                <a:lnTo>
                  <a:pt x="4222214" y="5907726"/>
                </a:lnTo>
                <a:lnTo>
                  <a:pt x="4222611" y="5903360"/>
                </a:lnTo>
                <a:lnTo>
                  <a:pt x="4223405" y="5898994"/>
                </a:lnTo>
                <a:lnTo>
                  <a:pt x="4224199" y="5897009"/>
                </a:lnTo>
                <a:lnTo>
                  <a:pt x="4224993" y="5895421"/>
                </a:lnTo>
                <a:lnTo>
                  <a:pt x="4226183" y="5893833"/>
                </a:lnTo>
                <a:lnTo>
                  <a:pt x="4228168" y="5892642"/>
                </a:lnTo>
                <a:lnTo>
                  <a:pt x="4230549" y="5891849"/>
                </a:lnTo>
                <a:lnTo>
                  <a:pt x="4232930" y="5891055"/>
                </a:lnTo>
                <a:lnTo>
                  <a:pt x="4235709" y="5891055"/>
                </a:lnTo>
                <a:lnTo>
                  <a:pt x="4239678" y="5891849"/>
                </a:lnTo>
                <a:lnTo>
                  <a:pt x="4238884" y="5889467"/>
                </a:lnTo>
                <a:lnTo>
                  <a:pt x="4237693" y="5887879"/>
                </a:lnTo>
                <a:lnTo>
                  <a:pt x="4234915" y="5885100"/>
                </a:lnTo>
                <a:lnTo>
                  <a:pt x="4234121" y="5883910"/>
                </a:lnTo>
                <a:lnTo>
                  <a:pt x="4234121" y="5882322"/>
                </a:lnTo>
                <a:lnTo>
                  <a:pt x="4234915" y="5880337"/>
                </a:lnTo>
                <a:lnTo>
                  <a:pt x="4236899" y="5878352"/>
                </a:lnTo>
                <a:lnTo>
                  <a:pt x="4238090" y="5879940"/>
                </a:lnTo>
                <a:lnTo>
                  <a:pt x="4239281" y="5881131"/>
                </a:lnTo>
                <a:lnTo>
                  <a:pt x="4240472" y="5881925"/>
                </a:lnTo>
                <a:lnTo>
                  <a:pt x="4242059" y="5882322"/>
                </a:lnTo>
                <a:lnTo>
                  <a:pt x="4244441" y="5883116"/>
                </a:lnTo>
                <a:lnTo>
                  <a:pt x="4247616" y="5882322"/>
                </a:lnTo>
                <a:lnTo>
                  <a:pt x="4249997" y="5881528"/>
                </a:lnTo>
                <a:lnTo>
                  <a:pt x="4251982" y="5880337"/>
                </a:lnTo>
                <a:lnTo>
                  <a:pt x="4255554" y="5878352"/>
                </a:lnTo>
                <a:lnTo>
                  <a:pt x="4257935" y="5876765"/>
                </a:lnTo>
                <a:lnTo>
                  <a:pt x="4260317" y="5874780"/>
                </a:lnTo>
                <a:lnTo>
                  <a:pt x="4262698" y="5872001"/>
                </a:lnTo>
                <a:lnTo>
                  <a:pt x="4264286" y="5869619"/>
                </a:lnTo>
                <a:lnTo>
                  <a:pt x="4267461" y="5864062"/>
                </a:lnTo>
                <a:lnTo>
                  <a:pt x="4271430" y="5858505"/>
                </a:lnTo>
                <a:lnTo>
                  <a:pt x="4271827" y="5856123"/>
                </a:lnTo>
                <a:lnTo>
                  <a:pt x="4272620" y="5852948"/>
                </a:lnTo>
                <a:lnTo>
                  <a:pt x="4273017" y="5849772"/>
                </a:lnTo>
                <a:lnTo>
                  <a:pt x="4273811" y="5846596"/>
                </a:lnTo>
                <a:lnTo>
                  <a:pt x="4274208" y="5846993"/>
                </a:lnTo>
                <a:lnTo>
                  <a:pt x="4275002" y="5846993"/>
                </a:lnTo>
                <a:lnTo>
                  <a:pt x="4276986" y="5847390"/>
                </a:lnTo>
                <a:lnTo>
                  <a:pt x="4280558" y="5846993"/>
                </a:lnTo>
                <a:lnTo>
                  <a:pt x="4283734" y="5846199"/>
                </a:lnTo>
                <a:lnTo>
                  <a:pt x="4287703" y="5845009"/>
                </a:lnTo>
                <a:lnTo>
                  <a:pt x="4291275" y="5843024"/>
                </a:lnTo>
                <a:lnTo>
                  <a:pt x="4294053" y="5841039"/>
                </a:lnTo>
                <a:lnTo>
                  <a:pt x="4295244" y="5839451"/>
                </a:lnTo>
                <a:lnTo>
                  <a:pt x="4296434" y="5838261"/>
                </a:lnTo>
                <a:lnTo>
                  <a:pt x="4294847" y="5840642"/>
                </a:lnTo>
                <a:lnTo>
                  <a:pt x="4294053" y="5842627"/>
                </a:lnTo>
                <a:lnTo>
                  <a:pt x="4293259" y="5845009"/>
                </a:lnTo>
                <a:lnTo>
                  <a:pt x="4293259" y="5848184"/>
                </a:lnTo>
                <a:lnTo>
                  <a:pt x="4295244" y="5845406"/>
                </a:lnTo>
                <a:lnTo>
                  <a:pt x="4298022" y="5843024"/>
                </a:lnTo>
                <a:lnTo>
                  <a:pt x="4300800" y="5841039"/>
                </a:lnTo>
                <a:lnTo>
                  <a:pt x="4303182" y="5839451"/>
                </a:lnTo>
                <a:lnTo>
                  <a:pt x="4305166" y="5839054"/>
                </a:lnTo>
                <a:lnTo>
                  <a:pt x="4306357" y="5839054"/>
                </a:lnTo>
                <a:lnTo>
                  <a:pt x="4307944" y="5839054"/>
                </a:lnTo>
                <a:lnTo>
                  <a:pt x="4309135" y="5839451"/>
                </a:lnTo>
                <a:lnTo>
                  <a:pt x="4310723" y="5840642"/>
                </a:lnTo>
                <a:lnTo>
                  <a:pt x="4311913" y="5841833"/>
                </a:lnTo>
                <a:lnTo>
                  <a:pt x="4313898" y="5843024"/>
                </a:lnTo>
                <a:lnTo>
                  <a:pt x="4315089" y="5845009"/>
                </a:lnTo>
                <a:lnTo>
                  <a:pt x="4315882" y="5841833"/>
                </a:lnTo>
                <a:lnTo>
                  <a:pt x="4315486" y="5839451"/>
                </a:lnTo>
                <a:lnTo>
                  <a:pt x="4315089" y="5837467"/>
                </a:lnTo>
                <a:lnTo>
                  <a:pt x="4314295" y="5835879"/>
                </a:lnTo>
                <a:lnTo>
                  <a:pt x="4312707" y="5834688"/>
                </a:lnTo>
                <a:lnTo>
                  <a:pt x="4312310" y="5833100"/>
                </a:lnTo>
                <a:lnTo>
                  <a:pt x="4311517" y="5830718"/>
                </a:lnTo>
                <a:lnTo>
                  <a:pt x="4311913" y="5828337"/>
                </a:lnTo>
                <a:lnTo>
                  <a:pt x="4314692" y="5829131"/>
                </a:lnTo>
                <a:lnTo>
                  <a:pt x="4317073" y="5829528"/>
                </a:lnTo>
                <a:lnTo>
                  <a:pt x="4319058" y="5829925"/>
                </a:lnTo>
                <a:lnTo>
                  <a:pt x="4321042" y="5829528"/>
                </a:lnTo>
                <a:lnTo>
                  <a:pt x="4323424" y="5829131"/>
                </a:lnTo>
                <a:lnTo>
                  <a:pt x="4325408" y="5828337"/>
                </a:lnTo>
                <a:lnTo>
                  <a:pt x="4327393" y="5827146"/>
                </a:lnTo>
                <a:lnTo>
                  <a:pt x="4328980" y="5825558"/>
                </a:lnTo>
                <a:lnTo>
                  <a:pt x="4330965" y="5823573"/>
                </a:lnTo>
                <a:lnTo>
                  <a:pt x="4332949" y="5820795"/>
                </a:lnTo>
                <a:lnTo>
                  <a:pt x="4336124" y="5815237"/>
                </a:lnTo>
                <a:lnTo>
                  <a:pt x="4340093" y="5807695"/>
                </a:lnTo>
                <a:lnTo>
                  <a:pt x="4343268" y="5798169"/>
                </a:lnTo>
                <a:lnTo>
                  <a:pt x="4344856" y="5798963"/>
                </a:lnTo>
                <a:lnTo>
                  <a:pt x="4345650" y="5799360"/>
                </a:lnTo>
                <a:lnTo>
                  <a:pt x="4346444" y="5800153"/>
                </a:lnTo>
                <a:lnTo>
                  <a:pt x="4346444" y="5800947"/>
                </a:lnTo>
                <a:lnTo>
                  <a:pt x="4346047" y="5802535"/>
                </a:lnTo>
                <a:lnTo>
                  <a:pt x="4345253" y="5804123"/>
                </a:lnTo>
                <a:lnTo>
                  <a:pt x="4344062" y="5806902"/>
                </a:lnTo>
                <a:lnTo>
                  <a:pt x="4342872" y="5809283"/>
                </a:lnTo>
                <a:lnTo>
                  <a:pt x="4342475" y="5810474"/>
                </a:lnTo>
                <a:lnTo>
                  <a:pt x="4342475" y="5811665"/>
                </a:lnTo>
                <a:lnTo>
                  <a:pt x="4342872" y="5813253"/>
                </a:lnTo>
                <a:lnTo>
                  <a:pt x="4343268" y="5814841"/>
                </a:lnTo>
                <a:lnTo>
                  <a:pt x="4346841" y="5810474"/>
                </a:lnTo>
                <a:lnTo>
                  <a:pt x="4350413" y="5805314"/>
                </a:lnTo>
                <a:lnTo>
                  <a:pt x="4353191" y="5800550"/>
                </a:lnTo>
                <a:lnTo>
                  <a:pt x="4355572" y="5794596"/>
                </a:lnTo>
                <a:lnTo>
                  <a:pt x="4361526" y="5796581"/>
                </a:lnTo>
                <a:lnTo>
                  <a:pt x="4363510" y="5796978"/>
                </a:lnTo>
                <a:lnTo>
                  <a:pt x="4365495" y="5796978"/>
                </a:lnTo>
                <a:lnTo>
                  <a:pt x="4367082" y="5796581"/>
                </a:lnTo>
                <a:lnTo>
                  <a:pt x="4368273" y="5795390"/>
                </a:lnTo>
                <a:lnTo>
                  <a:pt x="4369861" y="5793802"/>
                </a:lnTo>
                <a:lnTo>
                  <a:pt x="4371448" y="5791421"/>
                </a:lnTo>
                <a:lnTo>
                  <a:pt x="4370655" y="5789833"/>
                </a:lnTo>
                <a:lnTo>
                  <a:pt x="4369464" y="5788642"/>
                </a:lnTo>
                <a:lnTo>
                  <a:pt x="4368670" y="5788245"/>
                </a:lnTo>
                <a:lnTo>
                  <a:pt x="4367479" y="5788642"/>
                </a:lnTo>
                <a:lnTo>
                  <a:pt x="4366289" y="5789833"/>
                </a:lnTo>
                <a:lnTo>
                  <a:pt x="4365892" y="5791421"/>
                </a:lnTo>
                <a:lnTo>
                  <a:pt x="4365495" y="5793008"/>
                </a:lnTo>
                <a:lnTo>
                  <a:pt x="4365495" y="5794596"/>
                </a:lnTo>
                <a:lnTo>
                  <a:pt x="4364701" y="5791818"/>
                </a:lnTo>
                <a:lnTo>
                  <a:pt x="4364701" y="5789833"/>
                </a:lnTo>
                <a:lnTo>
                  <a:pt x="4365098" y="5787451"/>
                </a:lnTo>
                <a:lnTo>
                  <a:pt x="4365892" y="5785863"/>
                </a:lnTo>
                <a:lnTo>
                  <a:pt x="4367479" y="5784672"/>
                </a:lnTo>
                <a:lnTo>
                  <a:pt x="4369067" y="5783482"/>
                </a:lnTo>
                <a:lnTo>
                  <a:pt x="4371448" y="5782688"/>
                </a:lnTo>
                <a:lnTo>
                  <a:pt x="4374227" y="5781894"/>
                </a:lnTo>
                <a:lnTo>
                  <a:pt x="4385737" y="5779115"/>
                </a:lnTo>
                <a:lnTo>
                  <a:pt x="4391690" y="5777527"/>
                </a:lnTo>
                <a:lnTo>
                  <a:pt x="4394468" y="5776337"/>
                </a:lnTo>
                <a:lnTo>
                  <a:pt x="4396453" y="5774749"/>
                </a:lnTo>
                <a:lnTo>
                  <a:pt x="4399231" y="5773161"/>
                </a:lnTo>
                <a:lnTo>
                  <a:pt x="4400819" y="5770779"/>
                </a:lnTo>
                <a:lnTo>
                  <a:pt x="4403994" y="5767207"/>
                </a:lnTo>
                <a:lnTo>
                  <a:pt x="4406375" y="5762840"/>
                </a:lnTo>
                <a:lnTo>
                  <a:pt x="4409154" y="5758474"/>
                </a:lnTo>
                <a:lnTo>
                  <a:pt x="4411535" y="5754504"/>
                </a:lnTo>
                <a:lnTo>
                  <a:pt x="4414313" y="5750535"/>
                </a:lnTo>
                <a:lnTo>
                  <a:pt x="4417886" y="5747359"/>
                </a:lnTo>
                <a:lnTo>
                  <a:pt x="4419473" y="5745772"/>
                </a:lnTo>
                <a:lnTo>
                  <a:pt x="4421855" y="5744581"/>
                </a:lnTo>
                <a:lnTo>
                  <a:pt x="4420664" y="5746962"/>
                </a:lnTo>
                <a:lnTo>
                  <a:pt x="4419473" y="5748947"/>
                </a:lnTo>
                <a:lnTo>
                  <a:pt x="4419076" y="5751329"/>
                </a:lnTo>
                <a:lnTo>
                  <a:pt x="4418679" y="5754504"/>
                </a:lnTo>
                <a:lnTo>
                  <a:pt x="4421458" y="5753710"/>
                </a:lnTo>
                <a:lnTo>
                  <a:pt x="4423839" y="5752520"/>
                </a:lnTo>
                <a:lnTo>
                  <a:pt x="4425824" y="5750932"/>
                </a:lnTo>
                <a:lnTo>
                  <a:pt x="4427014" y="5748550"/>
                </a:lnTo>
                <a:lnTo>
                  <a:pt x="4428205" y="5745772"/>
                </a:lnTo>
                <a:lnTo>
                  <a:pt x="4429396" y="5743390"/>
                </a:lnTo>
                <a:lnTo>
                  <a:pt x="4430983" y="5738230"/>
                </a:lnTo>
                <a:lnTo>
                  <a:pt x="4434158" y="5740611"/>
                </a:lnTo>
                <a:lnTo>
                  <a:pt x="4436143" y="5741802"/>
                </a:lnTo>
                <a:lnTo>
                  <a:pt x="4437334" y="5742596"/>
                </a:lnTo>
                <a:lnTo>
                  <a:pt x="4438524" y="5742199"/>
                </a:lnTo>
                <a:lnTo>
                  <a:pt x="4441700" y="5740611"/>
                </a:lnTo>
                <a:lnTo>
                  <a:pt x="4443684" y="5739420"/>
                </a:lnTo>
                <a:lnTo>
                  <a:pt x="4446859" y="5738230"/>
                </a:lnTo>
                <a:lnTo>
                  <a:pt x="4446065" y="5739817"/>
                </a:lnTo>
                <a:lnTo>
                  <a:pt x="4445272" y="5741008"/>
                </a:lnTo>
                <a:lnTo>
                  <a:pt x="4444081" y="5742596"/>
                </a:lnTo>
                <a:lnTo>
                  <a:pt x="4443684" y="5744581"/>
                </a:lnTo>
                <a:lnTo>
                  <a:pt x="4445668" y="5744581"/>
                </a:lnTo>
                <a:lnTo>
                  <a:pt x="4447256" y="5743787"/>
                </a:lnTo>
                <a:lnTo>
                  <a:pt x="4448844" y="5742596"/>
                </a:lnTo>
                <a:lnTo>
                  <a:pt x="4450431" y="5741008"/>
                </a:lnTo>
                <a:lnTo>
                  <a:pt x="4452813" y="5737039"/>
                </a:lnTo>
                <a:lnTo>
                  <a:pt x="4454400" y="5735451"/>
                </a:lnTo>
                <a:lnTo>
                  <a:pt x="4456385" y="5734657"/>
                </a:lnTo>
                <a:lnTo>
                  <a:pt x="4458766" y="5733863"/>
                </a:lnTo>
                <a:lnTo>
                  <a:pt x="4460354" y="5734260"/>
                </a:lnTo>
                <a:lnTo>
                  <a:pt x="4461148" y="5735054"/>
                </a:lnTo>
                <a:lnTo>
                  <a:pt x="4461148" y="5736642"/>
                </a:lnTo>
                <a:lnTo>
                  <a:pt x="4461148" y="5738230"/>
                </a:lnTo>
                <a:lnTo>
                  <a:pt x="4460751" y="5739817"/>
                </a:lnTo>
                <a:lnTo>
                  <a:pt x="4460354" y="5740611"/>
                </a:lnTo>
                <a:lnTo>
                  <a:pt x="4459560" y="5741405"/>
                </a:lnTo>
                <a:lnTo>
                  <a:pt x="4461544" y="5740611"/>
                </a:lnTo>
                <a:lnTo>
                  <a:pt x="4462338" y="5739420"/>
                </a:lnTo>
                <a:lnTo>
                  <a:pt x="4463132" y="5738230"/>
                </a:lnTo>
                <a:lnTo>
                  <a:pt x="4463529" y="5736245"/>
                </a:lnTo>
                <a:lnTo>
                  <a:pt x="4463926" y="5733466"/>
                </a:lnTo>
                <a:lnTo>
                  <a:pt x="4464720" y="5732275"/>
                </a:lnTo>
                <a:lnTo>
                  <a:pt x="4465513" y="5731481"/>
                </a:lnTo>
                <a:lnTo>
                  <a:pt x="4469879" y="5729100"/>
                </a:lnTo>
                <a:lnTo>
                  <a:pt x="4474245" y="5727512"/>
                </a:lnTo>
                <a:lnTo>
                  <a:pt x="4479405" y="5727115"/>
                </a:lnTo>
                <a:lnTo>
                  <a:pt x="4484565" y="5726718"/>
                </a:lnTo>
                <a:lnTo>
                  <a:pt x="4489327" y="5726718"/>
                </a:lnTo>
                <a:lnTo>
                  <a:pt x="4494487" y="5727115"/>
                </a:lnTo>
                <a:lnTo>
                  <a:pt x="4503616" y="5727909"/>
                </a:lnTo>
                <a:lnTo>
                  <a:pt x="4502028" y="5725130"/>
                </a:lnTo>
                <a:lnTo>
                  <a:pt x="4500837" y="5723145"/>
                </a:lnTo>
                <a:lnTo>
                  <a:pt x="4500837" y="5721955"/>
                </a:lnTo>
                <a:lnTo>
                  <a:pt x="4501631" y="5721161"/>
                </a:lnTo>
                <a:lnTo>
                  <a:pt x="4502822" y="5719970"/>
                </a:lnTo>
                <a:lnTo>
                  <a:pt x="4504013" y="5719970"/>
                </a:lnTo>
                <a:lnTo>
                  <a:pt x="4506791" y="5720367"/>
                </a:lnTo>
                <a:lnTo>
                  <a:pt x="4510760" y="5720367"/>
                </a:lnTo>
                <a:lnTo>
                  <a:pt x="4512348" y="5719970"/>
                </a:lnTo>
                <a:lnTo>
                  <a:pt x="4513935" y="5719573"/>
                </a:lnTo>
                <a:lnTo>
                  <a:pt x="4514729" y="5718382"/>
                </a:lnTo>
                <a:lnTo>
                  <a:pt x="4515523" y="5716794"/>
                </a:lnTo>
                <a:lnTo>
                  <a:pt x="4515920" y="5714413"/>
                </a:lnTo>
                <a:lnTo>
                  <a:pt x="4515920" y="5710840"/>
                </a:lnTo>
                <a:lnTo>
                  <a:pt x="4517507" y="5709252"/>
                </a:lnTo>
                <a:lnTo>
                  <a:pt x="4517904" y="5708855"/>
                </a:lnTo>
                <a:lnTo>
                  <a:pt x="4519095" y="5708855"/>
                </a:lnTo>
                <a:lnTo>
                  <a:pt x="4519492" y="5708855"/>
                </a:lnTo>
                <a:lnTo>
                  <a:pt x="4519889" y="5709252"/>
                </a:lnTo>
                <a:lnTo>
                  <a:pt x="4520682" y="5710840"/>
                </a:lnTo>
                <a:lnTo>
                  <a:pt x="4521079" y="5713619"/>
                </a:lnTo>
                <a:lnTo>
                  <a:pt x="4520682" y="5716000"/>
                </a:lnTo>
                <a:lnTo>
                  <a:pt x="4520286" y="5718382"/>
                </a:lnTo>
                <a:lnTo>
                  <a:pt x="4519095" y="5721558"/>
                </a:lnTo>
                <a:lnTo>
                  <a:pt x="4521476" y="5721161"/>
                </a:lnTo>
                <a:lnTo>
                  <a:pt x="4522270" y="5720367"/>
                </a:lnTo>
                <a:lnTo>
                  <a:pt x="4522667" y="5719573"/>
                </a:lnTo>
                <a:lnTo>
                  <a:pt x="4523064" y="5718382"/>
                </a:lnTo>
                <a:lnTo>
                  <a:pt x="4522667" y="5716397"/>
                </a:lnTo>
                <a:lnTo>
                  <a:pt x="4522667" y="5714413"/>
                </a:lnTo>
                <a:lnTo>
                  <a:pt x="4522667" y="5711634"/>
                </a:lnTo>
                <a:lnTo>
                  <a:pt x="4523461" y="5709649"/>
                </a:lnTo>
                <a:lnTo>
                  <a:pt x="4524255" y="5708855"/>
                </a:lnTo>
                <a:lnTo>
                  <a:pt x="4525048" y="5707664"/>
                </a:lnTo>
                <a:lnTo>
                  <a:pt x="4528224" y="5706474"/>
                </a:lnTo>
                <a:lnTo>
                  <a:pt x="4529811" y="5705680"/>
                </a:lnTo>
                <a:lnTo>
                  <a:pt x="4530605" y="5705680"/>
                </a:lnTo>
                <a:lnTo>
                  <a:pt x="4531002" y="5706077"/>
                </a:lnTo>
                <a:lnTo>
                  <a:pt x="4531399" y="5706474"/>
                </a:lnTo>
                <a:lnTo>
                  <a:pt x="4531796" y="5704489"/>
                </a:lnTo>
                <a:lnTo>
                  <a:pt x="4532589" y="5702107"/>
                </a:lnTo>
                <a:lnTo>
                  <a:pt x="4534177" y="5700519"/>
                </a:lnTo>
                <a:lnTo>
                  <a:pt x="4536558" y="5699329"/>
                </a:lnTo>
                <a:lnTo>
                  <a:pt x="4538940" y="5697741"/>
                </a:lnTo>
                <a:lnTo>
                  <a:pt x="4543306" y="5694565"/>
                </a:lnTo>
                <a:lnTo>
                  <a:pt x="4545687" y="5692977"/>
                </a:lnTo>
                <a:lnTo>
                  <a:pt x="4547275" y="5690993"/>
                </a:lnTo>
                <a:lnTo>
                  <a:pt x="4549656" y="5685832"/>
                </a:lnTo>
                <a:lnTo>
                  <a:pt x="4552831" y="5679481"/>
                </a:lnTo>
                <a:lnTo>
                  <a:pt x="4558388" y="5664000"/>
                </a:lnTo>
                <a:lnTo>
                  <a:pt x="4561563" y="5657252"/>
                </a:lnTo>
                <a:lnTo>
                  <a:pt x="4562754" y="5654870"/>
                </a:lnTo>
                <a:lnTo>
                  <a:pt x="4564341" y="5653283"/>
                </a:lnTo>
                <a:lnTo>
                  <a:pt x="4565532" y="5651695"/>
                </a:lnTo>
                <a:lnTo>
                  <a:pt x="4566723" y="5651298"/>
                </a:lnTo>
                <a:lnTo>
                  <a:pt x="4567913" y="5652092"/>
                </a:lnTo>
                <a:lnTo>
                  <a:pt x="4569104" y="5654473"/>
                </a:lnTo>
                <a:lnTo>
                  <a:pt x="4568310" y="5650901"/>
                </a:lnTo>
                <a:lnTo>
                  <a:pt x="4567913" y="5647725"/>
                </a:lnTo>
                <a:lnTo>
                  <a:pt x="4568310" y="5644947"/>
                </a:lnTo>
                <a:lnTo>
                  <a:pt x="4568707" y="5641771"/>
                </a:lnTo>
                <a:lnTo>
                  <a:pt x="4569898" y="5638992"/>
                </a:lnTo>
                <a:lnTo>
                  <a:pt x="4571089" y="5636611"/>
                </a:lnTo>
                <a:lnTo>
                  <a:pt x="4574264" y="5631053"/>
                </a:lnTo>
                <a:lnTo>
                  <a:pt x="4577439" y="5625893"/>
                </a:lnTo>
                <a:lnTo>
                  <a:pt x="4581011" y="5620336"/>
                </a:lnTo>
                <a:lnTo>
                  <a:pt x="4582202" y="5617160"/>
                </a:lnTo>
                <a:lnTo>
                  <a:pt x="4583393" y="5614382"/>
                </a:lnTo>
                <a:lnTo>
                  <a:pt x="4584186" y="5611206"/>
                </a:lnTo>
                <a:lnTo>
                  <a:pt x="4584980" y="5607237"/>
                </a:lnTo>
                <a:lnTo>
                  <a:pt x="4584980" y="5604458"/>
                </a:lnTo>
                <a:lnTo>
                  <a:pt x="4584980" y="5601282"/>
                </a:lnTo>
                <a:lnTo>
                  <a:pt x="4584186" y="5595725"/>
                </a:lnTo>
                <a:lnTo>
                  <a:pt x="4582599" y="5589771"/>
                </a:lnTo>
                <a:lnTo>
                  <a:pt x="4580614" y="5583817"/>
                </a:lnTo>
                <a:lnTo>
                  <a:pt x="4579027" y="5578259"/>
                </a:lnTo>
                <a:lnTo>
                  <a:pt x="4577042" y="5572305"/>
                </a:lnTo>
                <a:lnTo>
                  <a:pt x="4575851" y="5566351"/>
                </a:lnTo>
                <a:lnTo>
                  <a:pt x="4575455" y="5563572"/>
                </a:lnTo>
                <a:lnTo>
                  <a:pt x="4575455" y="5561191"/>
                </a:lnTo>
                <a:lnTo>
                  <a:pt x="4576248" y="5558412"/>
                </a:lnTo>
                <a:lnTo>
                  <a:pt x="4577836" y="5548488"/>
                </a:lnTo>
                <a:lnTo>
                  <a:pt x="4580217" y="5537374"/>
                </a:lnTo>
                <a:lnTo>
                  <a:pt x="4581805" y="5530625"/>
                </a:lnTo>
                <a:lnTo>
                  <a:pt x="4583393" y="5528244"/>
                </a:lnTo>
                <a:lnTo>
                  <a:pt x="4585377" y="5526656"/>
                </a:lnTo>
                <a:lnTo>
                  <a:pt x="4588155" y="5524671"/>
                </a:lnTo>
                <a:lnTo>
                  <a:pt x="4590934" y="5523480"/>
                </a:lnTo>
                <a:lnTo>
                  <a:pt x="4596490" y="5520702"/>
                </a:lnTo>
                <a:lnTo>
                  <a:pt x="4598872" y="5519114"/>
                </a:lnTo>
                <a:lnTo>
                  <a:pt x="4600459" y="5517129"/>
                </a:lnTo>
                <a:lnTo>
                  <a:pt x="4601650" y="5514748"/>
                </a:lnTo>
                <a:lnTo>
                  <a:pt x="4602444" y="5512763"/>
                </a:lnTo>
                <a:lnTo>
                  <a:pt x="4604428" y="5507206"/>
                </a:lnTo>
                <a:lnTo>
                  <a:pt x="4605222" y="5501648"/>
                </a:lnTo>
                <a:lnTo>
                  <a:pt x="4606016" y="5495694"/>
                </a:lnTo>
                <a:lnTo>
                  <a:pt x="4606810" y="5493312"/>
                </a:lnTo>
                <a:lnTo>
                  <a:pt x="4607603" y="5490534"/>
                </a:lnTo>
                <a:lnTo>
                  <a:pt x="4608794" y="5488549"/>
                </a:lnTo>
                <a:lnTo>
                  <a:pt x="4609985" y="5486961"/>
                </a:lnTo>
                <a:lnTo>
                  <a:pt x="4611572" y="5485373"/>
                </a:lnTo>
                <a:lnTo>
                  <a:pt x="4613954" y="5484183"/>
                </a:lnTo>
                <a:lnTo>
                  <a:pt x="4616335" y="5483786"/>
                </a:lnTo>
                <a:lnTo>
                  <a:pt x="4619510" y="5483786"/>
                </a:lnTo>
                <a:lnTo>
                  <a:pt x="4619907" y="5482595"/>
                </a:lnTo>
                <a:lnTo>
                  <a:pt x="4619907" y="5481007"/>
                </a:lnTo>
                <a:lnTo>
                  <a:pt x="4619510" y="5480213"/>
                </a:lnTo>
                <a:lnTo>
                  <a:pt x="4619113" y="5479022"/>
                </a:lnTo>
                <a:lnTo>
                  <a:pt x="4617526" y="5477434"/>
                </a:lnTo>
                <a:lnTo>
                  <a:pt x="4615144" y="5475847"/>
                </a:lnTo>
                <a:lnTo>
                  <a:pt x="4609985" y="5472671"/>
                </a:lnTo>
                <a:lnTo>
                  <a:pt x="4608000" y="5471480"/>
                </a:lnTo>
                <a:lnTo>
                  <a:pt x="4606810" y="5470289"/>
                </a:lnTo>
                <a:lnTo>
                  <a:pt x="4606810" y="5469495"/>
                </a:lnTo>
                <a:lnTo>
                  <a:pt x="4606810" y="5468305"/>
                </a:lnTo>
                <a:lnTo>
                  <a:pt x="4607207" y="5465526"/>
                </a:lnTo>
                <a:lnTo>
                  <a:pt x="4607603" y="5461953"/>
                </a:lnTo>
                <a:lnTo>
                  <a:pt x="4607207" y="5461160"/>
                </a:lnTo>
                <a:lnTo>
                  <a:pt x="4606810" y="5460366"/>
                </a:lnTo>
                <a:lnTo>
                  <a:pt x="4606016" y="5459969"/>
                </a:lnTo>
                <a:lnTo>
                  <a:pt x="4604428" y="5459969"/>
                </a:lnTo>
                <a:lnTo>
                  <a:pt x="4600459" y="5460366"/>
                </a:lnTo>
                <a:lnTo>
                  <a:pt x="4597284" y="5461160"/>
                </a:lnTo>
                <a:lnTo>
                  <a:pt x="4595696" y="5460763"/>
                </a:lnTo>
                <a:lnTo>
                  <a:pt x="4594109" y="5460366"/>
                </a:lnTo>
                <a:lnTo>
                  <a:pt x="4593712" y="5459572"/>
                </a:lnTo>
                <a:lnTo>
                  <a:pt x="4593712" y="5458381"/>
                </a:lnTo>
                <a:lnTo>
                  <a:pt x="4594109" y="5455205"/>
                </a:lnTo>
                <a:lnTo>
                  <a:pt x="4594506" y="5452427"/>
                </a:lnTo>
                <a:lnTo>
                  <a:pt x="4594506" y="5451236"/>
                </a:lnTo>
                <a:lnTo>
                  <a:pt x="4594109" y="5450442"/>
                </a:lnTo>
                <a:lnTo>
                  <a:pt x="4592918" y="5449251"/>
                </a:lnTo>
                <a:lnTo>
                  <a:pt x="4590934" y="5448457"/>
                </a:lnTo>
                <a:lnTo>
                  <a:pt x="4588552" y="5447266"/>
                </a:lnTo>
                <a:lnTo>
                  <a:pt x="4585377" y="5446869"/>
                </a:lnTo>
                <a:lnTo>
                  <a:pt x="4580614" y="5446472"/>
                </a:lnTo>
                <a:lnTo>
                  <a:pt x="4579027" y="5446472"/>
                </a:lnTo>
                <a:lnTo>
                  <a:pt x="4579424" y="5445679"/>
                </a:lnTo>
                <a:lnTo>
                  <a:pt x="4580614" y="5443694"/>
                </a:lnTo>
                <a:lnTo>
                  <a:pt x="4581805" y="5441709"/>
                </a:lnTo>
                <a:lnTo>
                  <a:pt x="4582202" y="5440915"/>
                </a:lnTo>
                <a:lnTo>
                  <a:pt x="4581805" y="5440518"/>
                </a:lnTo>
                <a:lnTo>
                  <a:pt x="4578630" y="5438930"/>
                </a:lnTo>
                <a:lnTo>
                  <a:pt x="4574661" y="5438137"/>
                </a:lnTo>
                <a:lnTo>
                  <a:pt x="4570692" y="5438137"/>
                </a:lnTo>
                <a:lnTo>
                  <a:pt x="4565929" y="5438137"/>
                </a:lnTo>
                <a:lnTo>
                  <a:pt x="4557594" y="5437740"/>
                </a:lnTo>
                <a:lnTo>
                  <a:pt x="4553625" y="5437740"/>
                </a:lnTo>
                <a:lnTo>
                  <a:pt x="4550450" y="5436946"/>
                </a:lnTo>
                <a:lnTo>
                  <a:pt x="4550847" y="5435755"/>
                </a:lnTo>
                <a:lnTo>
                  <a:pt x="4552038" y="5433770"/>
                </a:lnTo>
                <a:lnTo>
                  <a:pt x="4553625" y="5431785"/>
                </a:lnTo>
                <a:lnTo>
                  <a:pt x="4554022" y="5430594"/>
                </a:lnTo>
                <a:lnTo>
                  <a:pt x="4553625" y="5430198"/>
                </a:lnTo>
                <a:lnTo>
                  <a:pt x="4552038" y="5430198"/>
                </a:lnTo>
                <a:lnTo>
                  <a:pt x="4550053" y="5430198"/>
                </a:lnTo>
                <a:lnTo>
                  <a:pt x="4547275" y="5430594"/>
                </a:lnTo>
                <a:lnTo>
                  <a:pt x="4544496" y="5431388"/>
                </a:lnTo>
                <a:lnTo>
                  <a:pt x="4541718" y="5430594"/>
                </a:lnTo>
                <a:lnTo>
                  <a:pt x="4540527" y="5430198"/>
                </a:lnTo>
                <a:lnTo>
                  <a:pt x="4540131" y="5429404"/>
                </a:lnTo>
                <a:lnTo>
                  <a:pt x="4539734" y="5428610"/>
                </a:lnTo>
                <a:lnTo>
                  <a:pt x="4539734" y="5427419"/>
                </a:lnTo>
                <a:lnTo>
                  <a:pt x="4540131" y="5425831"/>
                </a:lnTo>
                <a:lnTo>
                  <a:pt x="4540924" y="5423846"/>
                </a:lnTo>
                <a:lnTo>
                  <a:pt x="4539734" y="5424243"/>
                </a:lnTo>
                <a:lnTo>
                  <a:pt x="4538940" y="5425037"/>
                </a:lnTo>
                <a:lnTo>
                  <a:pt x="4538543" y="5425831"/>
                </a:lnTo>
                <a:lnTo>
                  <a:pt x="4538543" y="5427419"/>
                </a:lnTo>
                <a:lnTo>
                  <a:pt x="4538146" y="5433770"/>
                </a:lnTo>
                <a:lnTo>
                  <a:pt x="4533383" y="5432579"/>
                </a:lnTo>
                <a:lnTo>
                  <a:pt x="4529017" y="5431388"/>
                </a:lnTo>
                <a:lnTo>
                  <a:pt x="4525048" y="5429404"/>
                </a:lnTo>
                <a:lnTo>
                  <a:pt x="4521476" y="5427816"/>
                </a:lnTo>
                <a:lnTo>
                  <a:pt x="4513935" y="5424243"/>
                </a:lnTo>
                <a:lnTo>
                  <a:pt x="4506394" y="5420274"/>
                </a:lnTo>
                <a:lnTo>
                  <a:pt x="4505203" y="5420274"/>
                </a:lnTo>
                <a:lnTo>
                  <a:pt x="4504410" y="5420671"/>
                </a:lnTo>
                <a:lnTo>
                  <a:pt x="4504013" y="5421068"/>
                </a:lnTo>
                <a:lnTo>
                  <a:pt x="4503616" y="5421465"/>
                </a:lnTo>
                <a:lnTo>
                  <a:pt x="4504013" y="5423052"/>
                </a:lnTo>
                <a:lnTo>
                  <a:pt x="4505203" y="5424640"/>
                </a:lnTo>
                <a:lnTo>
                  <a:pt x="4506394" y="5425831"/>
                </a:lnTo>
                <a:lnTo>
                  <a:pt x="4508379" y="5427022"/>
                </a:lnTo>
                <a:lnTo>
                  <a:pt x="4510760" y="5427419"/>
                </a:lnTo>
                <a:lnTo>
                  <a:pt x="4511951" y="5427022"/>
                </a:lnTo>
                <a:lnTo>
                  <a:pt x="4512744" y="5427022"/>
                </a:lnTo>
                <a:lnTo>
                  <a:pt x="4509966" y="5428213"/>
                </a:lnTo>
                <a:lnTo>
                  <a:pt x="4507188" y="5429007"/>
                </a:lnTo>
                <a:lnTo>
                  <a:pt x="4504806" y="5429007"/>
                </a:lnTo>
                <a:lnTo>
                  <a:pt x="4502028" y="5429007"/>
                </a:lnTo>
                <a:lnTo>
                  <a:pt x="4499250" y="5428213"/>
                </a:lnTo>
                <a:lnTo>
                  <a:pt x="4496869" y="5427419"/>
                </a:lnTo>
                <a:lnTo>
                  <a:pt x="4492106" y="5425831"/>
                </a:lnTo>
                <a:lnTo>
                  <a:pt x="4487343" y="5424243"/>
                </a:lnTo>
                <a:lnTo>
                  <a:pt x="4485358" y="5423449"/>
                </a:lnTo>
                <a:lnTo>
                  <a:pt x="4482580" y="5423052"/>
                </a:lnTo>
                <a:lnTo>
                  <a:pt x="4480199" y="5423449"/>
                </a:lnTo>
                <a:lnTo>
                  <a:pt x="4477420" y="5423846"/>
                </a:lnTo>
                <a:lnTo>
                  <a:pt x="4474642" y="5425037"/>
                </a:lnTo>
                <a:lnTo>
                  <a:pt x="4471864" y="5427022"/>
                </a:lnTo>
                <a:lnTo>
                  <a:pt x="4469879" y="5424640"/>
                </a:lnTo>
                <a:lnTo>
                  <a:pt x="4467895" y="5422259"/>
                </a:lnTo>
                <a:lnTo>
                  <a:pt x="4465117" y="5421068"/>
                </a:lnTo>
                <a:lnTo>
                  <a:pt x="4462735" y="5420671"/>
                </a:lnTo>
                <a:lnTo>
                  <a:pt x="4460354" y="5420274"/>
                </a:lnTo>
                <a:lnTo>
                  <a:pt x="4457575" y="5420274"/>
                </a:lnTo>
                <a:lnTo>
                  <a:pt x="4452019" y="5421068"/>
                </a:lnTo>
                <a:lnTo>
                  <a:pt x="4445668" y="5422259"/>
                </a:lnTo>
                <a:lnTo>
                  <a:pt x="4438921" y="5423846"/>
                </a:lnTo>
                <a:lnTo>
                  <a:pt x="4435746" y="5424243"/>
                </a:lnTo>
                <a:lnTo>
                  <a:pt x="4432174" y="5424640"/>
                </a:lnTo>
                <a:lnTo>
                  <a:pt x="4428602" y="5424243"/>
                </a:lnTo>
                <a:lnTo>
                  <a:pt x="4425030" y="5423846"/>
                </a:lnTo>
                <a:lnTo>
                  <a:pt x="4428205" y="5432579"/>
                </a:lnTo>
                <a:lnTo>
                  <a:pt x="4428999" y="5436152"/>
                </a:lnTo>
                <a:lnTo>
                  <a:pt x="4429396" y="5440121"/>
                </a:lnTo>
                <a:lnTo>
                  <a:pt x="4428999" y="5443297"/>
                </a:lnTo>
                <a:lnTo>
                  <a:pt x="4427411" y="5446472"/>
                </a:lnTo>
                <a:lnTo>
                  <a:pt x="4425427" y="5450045"/>
                </a:lnTo>
                <a:lnTo>
                  <a:pt x="4421855" y="5453617"/>
                </a:lnTo>
                <a:lnTo>
                  <a:pt x="4424633" y="5458778"/>
                </a:lnTo>
                <a:lnTo>
                  <a:pt x="4427808" y="5463541"/>
                </a:lnTo>
                <a:lnTo>
                  <a:pt x="4430983" y="5469098"/>
                </a:lnTo>
                <a:lnTo>
                  <a:pt x="4434555" y="5474259"/>
                </a:lnTo>
                <a:lnTo>
                  <a:pt x="4436937" y="5479419"/>
                </a:lnTo>
                <a:lnTo>
                  <a:pt x="4438127" y="5482595"/>
                </a:lnTo>
                <a:lnTo>
                  <a:pt x="4438524" y="5484976"/>
                </a:lnTo>
                <a:lnTo>
                  <a:pt x="4438921" y="5487755"/>
                </a:lnTo>
                <a:lnTo>
                  <a:pt x="4438921" y="5490534"/>
                </a:lnTo>
                <a:lnTo>
                  <a:pt x="4438524" y="5494106"/>
                </a:lnTo>
                <a:lnTo>
                  <a:pt x="4437334" y="5496885"/>
                </a:lnTo>
                <a:lnTo>
                  <a:pt x="4434952" y="5496885"/>
                </a:lnTo>
                <a:lnTo>
                  <a:pt x="4432968" y="5496488"/>
                </a:lnTo>
                <a:lnTo>
                  <a:pt x="4430189" y="5495297"/>
                </a:lnTo>
                <a:lnTo>
                  <a:pt x="4429396" y="5494900"/>
                </a:lnTo>
                <a:lnTo>
                  <a:pt x="4428205" y="5494900"/>
                </a:lnTo>
                <a:lnTo>
                  <a:pt x="4427014" y="5495694"/>
                </a:lnTo>
                <a:lnTo>
                  <a:pt x="4425030" y="5496885"/>
                </a:lnTo>
                <a:lnTo>
                  <a:pt x="4426220" y="5501648"/>
                </a:lnTo>
                <a:lnTo>
                  <a:pt x="4427411" y="5504824"/>
                </a:lnTo>
                <a:lnTo>
                  <a:pt x="4428999" y="5509984"/>
                </a:lnTo>
                <a:lnTo>
                  <a:pt x="4429396" y="5512366"/>
                </a:lnTo>
                <a:lnTo>
                  <a:pt x="4429396" y="5515144"/>
                </a:lnTo>
                <a:lnTo>
                  <a:pt x="4428999" y="5519114"/>
                </a:lnTo>
                <a:lnTo>
                  <a:pt x="4428205" y="5523877"/>
                </a:lnTo>
                <a:lnTo>
                  <a:pt x="4428205" y="5524671"/>
                </a:lnTo>
                <a:lnTo>
                  <a:pt x="4428205" y="5525465"/>
                </a:lnTo>
                <a:lnTo>
                  <a:pt x="4428602" y="5525862"/>
                </a:lnTo>
                <a:lnTo>
                  <a:pt x="4429396" y="5526259"/>
                </a:lnTo>
                <a:lnTo>
                  <a:pt x="4430983" y="5526259"/>
                </a:lnTo>
                <a:lnTo>
                  <a:pt x="4433762" y="5525465"/>
                </a:lnTo>
                <a:lnTo>
                  <a:pt x="4436143" y="5524274"/>
                </a:lnTo>
                <a:lnTo>
                  <a:pt x="4438127" y="5523083"/>
                </a:lnTo>
                <a:lnTo>
                  <a:pt x="4439715" y="5521893"/>
                </a:lnTo>
                <a:lnTo>
                  <a:pt x="4440509" y="5520702"/>
                </a:lnTo>
                <a:lnTo>
                  <a:pt x="4442890" y="5524671"/>
                </a:lnTo>
                <a:lnTo>
                  <a:pt x="4444081" y="5529435"/>
                </a:lnTo>
                <a:lnTo>
                  <a:pt x="4444478" y="5534198"/>
                </a:lnTo>
                <a:lnTo>
                  <a:pt x="4444478" y="5538168"/>
                </a:lnTo>
                <a:lnTo>
                  <a:pt x="4443684" y="5542931"/>
                </a:lnTo>
                <a:lnTo>
                  <a:pt x="4442890" y="5547297"/>
                </a:lnTo>
                <a:lnTo>
                  <a:pt x="4440112" y="5556427"/>
                </a:lnTo>
                <a:lnTo>
                  <a:pt x="4438921" y="5561191"/>
                </a:lnTo>
                <a:lnTo>
                  <a:pt x="4437731" y="5565954"/>
                </a:lnTo>
                <a:lnTo>
                  <a:pt x="4436937" y="5571114"/>
                </a:lnTo>
                <a:lnTo>
                  <a:pt x="4436937" y="5576275"/>
                </a:lnTo>
                <a:lnTo>
                  <a:pt x="4437334" y="5581038"/>
                </a:lnTo>
                <a:lnTo>
                  <a:pt x="4438524" y="5586595"/>
                </a:lnTo>
                <a:lnTo>
                  <a:pt x="4440509" y="5591756"/>
                </a:lnTo>
                <a:lnTo>
                  <a:pt x="4443684" y="5597313"/>
                </a:lnTo>
                <a:lnTo>
                  <a:pt x="4446462" y="5600488"/>
                </a:lnTo>
                <a:lnTo>
                  <a:pt x="4447653" y="5601282"/>
                </a:lnTo>
                <a:lnTo>
                  <a:pt x="4448844" y="5602870"/>
                </a:lnTo>
                <a:lnTo>
                  <a:pt x="4452416" y="5603664"/>
                </a:lnTo>
                <a:lnTo>
                  <a:pt x="4456385" y="5604061"/>
                </a:lnTo>
                <a:lnTo>
                  <a:pt x="4456782" y="5608030"/>
                </a:lnTo>
                <a:lnTo>
                  <a:pt x="4456782" y="5611603"/>
                </a:lnTo>
                <a:lnTo>
                  <a:pt x="4456782" y="5617954"/>
                </a:lnTo>
                <a:lnTo>
                  <a:pt x="4455591" y="5623511"/>
                </a:lnTo>
                <a:lnTo>
                  <a:pt x="4454003" y="5628672"/>
                </a:lnTo>
                <a:lnTo>
                  <a:pt x="4450431" y="5637802"/>
                </a:lnTo>
                <a:lnTo>
                  <a:pt x="4448050" y="5642168"/>
                </a:lnTo>
                <a:lnTo>
                  <a:pt x="4446859" y="5647725"/>
                </a:lnTo>
                <a:lnTo>
                  <a:pt x="4417489" y="5647328"/>
                </a:lnTo>
                <a:lnTo>
                  <a:pt x="4387324" y="5646931"/>
                </a:lnTo>
                <a:lnTo>
                  <a:pt x="4372242" y="5647328"/>
                </a:lnTo>
                <a:lnTo>
                  <a:pt x="4357557" y="5648122"/>
                </a:lnTo>
                <a:lnTo>
                  <a:pt x="4342475" y="5649313"/>
                </a:lnTo>
                <a:lnTo>
                  <a:pt x="4327393" y="5650901"/>
                </a:lnTo>
                <a:lnTo>
                  <a:pt x="4323424" y="5652092"/>
                </a:lnTo>
                <a:lnTo>
                  <a:pt x="4318264" y="5654076"/>
                </a:lnTo>
                <a:lnTo>
                  <a:pt x="4313501" y="5656061"/>
                </a:lnTo>
                <a:lnTo>
                  <a:pt x="4307944" y="5658046"/>
                </a:lnTo>
                <a:lnTo>
                  <a:pt x="4302785" y="5658840"/>
                </a:lnTo>
                <a:lnTo>
                  <a:pt x="4300403" y="5659237"/>
                </a:lnTo>
                <a:lnTo>
                  <a:pt x="4298419" y="5659237"/>
                </a:lnTo>
                <a:lnTo>
                  <a:pt x="4295641" y="5658840"/>
                </a:lnTo>
                <a:lnTo>
                  <a:pt x="4293656" y="5657649"/>
                </a:lnTo>
                <a:lnTo>
                  <a:pt x="4291672" y="5656458"/>
                </a:lnTo>
                <a:lnTo>
                  <a:pt x="4290084" y="5654473"/>
                </a:lnTo>
                <a:lnTo>
                  <a:pt x="4285321" y="5648519"/>
                </a:lnTo>
                <a:lnTo>
                  <a:pt x="4280955" y="5643359"/>
                </a:lnTo>
                <a:lnTo>
                  <a:pt x="4275796" y="5638992"/>
                </a:lnTo>
                <a:lnTo>
                  <a:pt x="4271033" y="5634626"/>
                </a:lnTo>
                <a:lnTo>
                  <a:pt x="4259126" y="5626290"/>
                </a:lnTo>
                <a:lnTo>
                  <a:pt x="4246028" y="5617557"/>
                </a:lnTo>
                <a:lnTo>
                  <a:pt x="4243647" y="5617557"/>
                </a:lnTo>
                <a:lnTo>
                  <a:pt x="4241662" y="5619145"/>
                </a:lnTo>
                <a:lnTo>
                  <a:pt x="4240075" y="5620336"/>
                </a:lnTo>
                <a:lnTo>
                  <a:pt x="4238884" y="5621924"/>
                </a:lnTo>
                <a:lnTo>
                  <a:pt x="4236503" y="5625893"/>
                </a:lnTo>
                <a:lnTo>
                  <a:pt x="4234121" y="5630260"/>
                </a:lnTo>
                <a:lnTo>
                  <a:pt x="4231740" y="5634229"/>
                </a:lnTo>
                <a:lnTo>
                  <a:pt x="4230549" y="5635420"/>
                </a:lnTo>
                <a:lnTo>
                  <a:pt x="4229358" y="5636611"/>
                </a:lnTo>
                <a:lnTo>
                  <a:pt x="4227771" y="5637405"/>
                </a:lnTo>
                <a:lnTo>
                  <a:pt x="4225389" y="5637008"/>
                </a:lnTo>
                <a:lnTo>
                  <a:pt x="4223405" y="5636214"/>
                </a:lnTo>
                <a:lnTo>
                  <a:pt x="4221024" y="5634229"/>
                </a:lnTo>
                <a:lnTo>
                  <a:pt x="4219833" y="5639389"/>
                </a:lnTo>
                <a:lnTo>
                  <a:pt x="4217848" y="5643359"/>
                </a:lnTo>
                <a:lnTo>
                  <a:pt x="4216261" y="5647725"/>
                </a:lnTo>
                <a:lnTo>
                  <a:pt x="4214276" y="5650901"/>
                </a:lnTo>
                <a:lnTo>
                  <a:pt x="4209910" y="5657649"/>
                </a:lnTo>
                <a:lnTo>
                  <a:pt x="4205941" y="5663206"/>
                </a:lnTo>
                <a:lnTo>
                  <a:pt x="4201575" y="5667573"/>
                </a:lnTo>
                <a:lnTo>
                  <a:pt x="4198797" y="5672733"/>
                </a:lnTo>
                <a:lnTo>
                  <a:pt x="4197606" y="5675512"/>
                </a:lnTo>
                <a:lnTo>
                  <a:pt x="4196416" y="5677893"/>
                </a:lnTo>
                <a:lnTo>
                  <a:pt x="4196019" y="5681069"/>
                </a:lnTo>
                <a:lnTo>
                  <a:pt x="4196019" y="5684245"/>
                </a:lnTo>
                <a:lnTo>
                  <a:pt x="4196813" y="5689802"/>
                </a:lnTo>
                <a:lnTo>
                  <a:pt x="4198797" y="5697741"/>
                </a:lnTo>
                <a:lnTo>
                  <a:pt x="4201575" y="5706474"/>
                </a:lnTo>
                <a:lnTo>
                  <a:pt x="4203560" y="5710443"/>
                </a:lnTo>
                <a:lnTo>
                  <a:pt x="4205148" y="5714413"/>
                </a:lnTo>
                <a:lnTo>
                  <a:pt x="4206338" y="5716397"/>
                </a:lnTo>
                <a:lnTo>
                  <a:pt x="4207529" y="5717588"/>
                </a:lnTo>
                <a:lnTo>
                  <a:pt x="4208720" y="5717985"/>
                </a:lnTo>
                <a:lnTo>
                  <a:pt x="4209513" y="5718382"/>
                </a:lnTo>
                <a:lnTo>
                  <a:pt x="4211101" y="5717985"/>
                </a:lnTo>
                <a:lnTo>
                  <a:pt x="4211895" y="5717985"/>
                </a:lnTo>
                <a:lnTo>
                  <a:pt x="4214276" y="5720367"/>
                </a:lnTo>
                <a:lnTo>
                  <a:pt x="4215864" y="5722749"/>
                </a:lnTo>
                <a:lnTo>
                  <a:pt x="4216658" y="5724733"/>
                </a:lnTo>
                <a:lnTo>
                  <a:pt x="4217055" y="5726321"/>
                </a:lnTo>
                <a:lnTo>
                  <a:pt x="4217055" y="5729100"/>
                </a:lnTo>
                <a:lnTo>
                  <a:pt x="4217055" y="5730687"/>
                </a:lnTo>
                <a:lnTo>
                  <a:pt x="4217848" y="5731481"/>
                </a:lnTo>
                <a:lnTo>
                  <a:pt x="4218642" y="5731481"/>
                </a:lnTo>
                <a:lnTo>
                  <a:pt x="4220230" y="5731084"/>
                </a:lnTo>
                <a:lnTo>
                  <a:pt x="4224199" y="5730291"/>
                </a:lnTo>
                <a:lnTo>
                  <a:pt x="4226580" y="5730291"/>
                </a:lnTo>
                <a:lnTo>
                  <a:pt x="4228961" y="5730687"/>
                </a:lnTo>
                <a:lnTo>
                  <a:pt x="4231343" y="5732275"/>
                </a:lnTo>
                <a:lnTo>
                  <a:pt x="4232534" y="5733069"/>
                </a:lnTo>
                <a:lnTo>
                  <a:pt x="4233327" y="5734657"/>
                </a:lnTo>
                <a:lnTo>
                  <a:pt x="4234121" y="5736245"/>
                </a:lnTo>
                <a:lnTo>
                  <a:pt x="4234518" y="5738230"/>
                </a:lnTo>
                <a:lnTo>
                  <a:pt x="4234518" y="5739420"/>
                </a:lnTo>
                <a:lnTo>
                  <a:pt x="4234121" y="5740611"/>
                </a:lnTo>
                <a:lnTo>
                  <a:pt x="4233327" y="5742596"/>
                </a:lnTo>
                <a:lnTo>
                  <a:pt x="4232930" y="5743390"/>
                </a:lnTo>
                <a:lnTo>
                  <a:pt x="4233327" y="5744581"/>
                </a:lnTo>
                <a:lnTo>
                  <a:pt x="4234915" y="5747359"/>
                </a:lnTo>
                <a:lnTo>
                  <a:pt x="4237296" y="5748947"/>
                </a:lnTo>
                <a:lnTo>
                  <a:pt x="4240472" y="5752123"/>
                </a:lnTo>
                <a:lnTo>
                  <a:pt x="4242059" y="5754107"/>
                </a:lnTo>
                <a:lnTo>
                  <a:pt x="4243647" y="5756886"/>
                </a:lnTo>
                <a:lnTo>
                  <a:pt x="4245234" y="5760062"/>
                </a:lnTo>
                <a:lnTo>
                  <a:pt x="4246028" y="5764825"/>
                </a:lnTo>
                <a:lnTo>
                  <a:pt x="4247219" y="5771573"/>
                </a:lnTo>
                <a:lnTo>
                  <a:pt x="4247219" y="5779115"/>
                </a:lnTo>
                <a:lnTo>
                  <a:pt x="4246822" y="5787054"/>
                </a:lnTo>
                <a:lnTo>
                  <a:pt x="4246028" y="5795787"/>
                </a:lnTo>
                <a:lnTo>
                  <a:pt x="4244044" y="5815634"/>
                </a:lnTo>
                <a:lnTo>
                  <a:pt x="4243250" y="5826352"/>
                </a:lnTo>
                <a:lnTo>
                  <a:pt x="4242853" y="5838261"/>
                </a:lnTo>
                <a:lnTo>
                  <a:pt x="4240472" y="5834688"/>
                </a:lnTo>
                <a:lnTo>
                  <a:pt x="4238090" y="5830718"/>
                </a:lnTo>
                <a:lnTo>
                  <a:pt x="4235709" y="5826749"/>
                </a:lnTo>
                <a:lnTo>
                  <a:pt x="4234121" y="5822383"/>
                </a:lnTo>
                <a:lnTo>
                  <a:pt x="4232930" y="5818016"/>
                </a:lnTo>
                <a:lnTo>
                  <a:pt x="4232137" y="5813253"/>
                </a:lnTo>
                <a:lnTo>
                  <a:pt x="4232534" y="5808886"/>
                </a:lnTo>
                <a:lnTo>
                  <a:pt x="4233327" y="5804520"/>
                </a:lnTo>
                <a:lnTo>
                  <a:pt x="4230549" y="5806902"/>
                </a:lnTo>
                <a:lnTo>
                  <a:pt x="4228168" y="5808886"/>
                </a:lnTo>
                <a:lnTo>
                  <a:pt x="4226183" y="5810871"/>
                </a:lnTo>
                <a:lnTo>
                  <a:pt x="4224596" y="5812856"/>
                </a:lnTo>
                <a:lnTo>
                  <a:pt x="4223405" y="5815237"/>
                </a:lnTo>
                <a:lnTo>
                  <a:pt x="4223008" y="5817619"/>
                </a:lnTo>
                <a:lnTo>
                  <a:pt x="4221817" y="5821986"/>
                </a:lnTo>
                <a:lnTo>
                  <a:pt x="4220627" y="5826352"/>
                </a:lnTo>
                <a:lnTo>
                  <a:pt x="4220230" y="5828337"/>
                </a:lnTo>
                <a:lnTo>
                  <a:pt x="4219436" y="5829925"/>
                </a:lnTo>
                <a:lnTo>
                  <a:pt x="4217848" y="5831909"/>
                </a:lnTo>
                <a:lnTo>
                  <a:pt x="4216261" y="5833100"/>
                </a:lnTo>
                <a:lnTo>
                  <a:pt x="4214276" y="5834291"/>
                </a:lnTo>
                <a:lnTo>
                  <a:pt x="4211895" y="5835085"/>
                </a:lnTo>
                <a:lnTo>
                  <a:pt x="4209513" y="5835085"/>
                </a:lnTo>
                <a:lnTo>
                  <a:pt x="4207926" y="5834291"/>
                </a:lnTo>
                <a:lnTo>
                  <a:pt x="4204354" y="5831909"/>
                </a:lnTo>
                <a:lnTo>
                  <a:pt x="4202766" y="5829925"/>
                </a:lnTo>
                <a:lnTo>
                  <a:pt x="4200385" y="5828734"/>
                </a:lnTo>
                <a:lnTo>
                  <a:pt x="4198400" y="5828337"/>
                </a:lnTo>
                <a:lnTo>
                  <a:pt x="4196019" y="5828337"/>
                </a:lnTo>
                <a:lnTo>
                  <a:pt x="4189272" y="5829528"/>
                </a:lnTo>
                <a:lnTo>
                  <a:pt x="4182921" y="5830718"/>
                </a:lnTo>
                <a:lnTo>
                  <a:pt x="4170221" y="5834291"/>
                </a:lnTo>
                <a:lnTo>
                  <a:pt x="4163870" y="5835085"/>
                </a:lnTo>
                <a:lnTo>
                  <a:pt x="4157520" y="5835879"/>
                </a:lnTo>
                <a:lnTo>
                  <a:pt x="4151566" y="5835879"/>
                </a:lnTo>
                <a:lnTo>
                  <a:pt x="4148391" y="5835482"/>
                </a:lnTo>
                <a:lnTo>
                  <a:pt x="4145613" y="5835085"/>
                </a:lnTo>
                <a:lnTo>
                  <a:pt x="4147597" y="5843024"/>
                </a:lnTo>
                <a:lnTo>
                  <a:pt x="4147200" y="5843421"/>
                </a:lnTo>
                <a:lnTo>
                  <a:pt x="4147200" y="5843818"/>
                </a:lnTo>
                <a:lnTo>
                  <a:pt x="4146010" y="5842627"/>
                </a:lnTo>
                <a:lnTo>
                  <a:pt x="4144025" y="5841039"/>
                </a:lnTo>
                <a:lnTo>
                  <a:pt x="4141247" y="5839054"/>
                </a:lnTo>
                <a:lnTo>
                  <a:pt x="4139262" y="5838657"/>
                </a:lnTo>
                <a:lnTo>
                  <a:pt x="4137675" y="5838261"/>
                </a:lnTo>
                <a:lnTo>
                  <a:pt x="4135690" y="5837864"/>
                </a:lnTo>
                <a:lnTo>
                  <a:pt x="4132912" y="5838261"/>
                </a:lnTo>
                <a:lnTo>
                  <a:pt x="4124577" y="5850169"/>
                </a:lnTo>
                <a:lnTo>
                  <a:pt x="4121799" y="5854535"/>
                </a:lnTo>
                <a:lnTo>
                  <a:pt x="4119814" y="5858902"/>
                </a:lnTo>
                <a:lnTo>
                  <a:pt x="4118624" y="5862871"/>
                </a:lnTo>
                <a:lnTo>
                  <a:pt x="4118624" y="5867238"/>
                </a:lnTo>
                <a:lnTo>
                  <a:pt x="4119021" y="5872001"/>
                </a:lnTo>
                <a:lnTo>
                  <a:pt x="4120608" y="5878352"/>
                </a:lnTo>
                <a:lnTo>
                  <a:pt x="4121402" y="5881131"/>
                </a:lnTo>
                <a:lnTo>
                  <a:pt x="4122990" y="5883910"/>
                </a:lnTo>
                <a:lnTo>
                  <a:pt x="4124577" y="5886291"/>
                </a:lnTo>
                <a:lnTo>
                  <a:pt x="4126959" y="5888276"/>
                </a:lnTo>
                <a:lnTo>
                  <a:pt x="4131324" y="5893039"/>
                </a:lnTo>
                <a:lnTo>
                  <a:pt x="4136087" y="5897009"/>
                </a:lnTo>
                <a:lnTo>
                  <a:pt x="4137675" y="5898994"/>
                </a:lnTo>
                <a:lnTo>
                  <a:pt x="4139659" y="5901772"/>
                </a:lnTo>
                <a:lnTo>
                  <a:pt x="4140850" y="5904154"/>
                </a:lnTo>
                <a:lnTo>
                  <a:pt x="4141644" y="5906933"/>
                </a:lnTo>
                <a:lnTo>
                  <a:pt x="4142438" y="5910505"/>
                </a:lnTo>
                <a:lnTo>
                  <a:pt x="4141644" y="5913681"/>
                </a:lnTo>
                <a:lnTo>
                  <a:pt x="4140850" y="5917650"/>
                </a:lnTo>
                <a:lnTo>
                  <a:pt x="4139262" y="5921620"/>
                </a:lnTo>
                <a:lnTo>
                  <a:pt x="4138469" y="5922811"/>
                </a:lnTo>
                <a:lnTo>
                  <a:pt x="4137278" y="5923207"/>
                </a:lnTo>
                <a:lnTo>
                  <a:pt x="4136484" y="5923604"/>
                </a:lnTo>
                <a:lnTo>
                  <a:pt x="4135293" y="5923604"/>
                </a:lnTo>
                <a:lnTo>
                  <a:pt x="4132912" y="5923207"/>
                </a:lnTo>
                <a:lnTo>
                  <a:pt x="4130531" y="5922811"/>
                </a:lnTo>
                <a:lnTo>
                  <a:pt x="4128546" y="5922414"/>
                </a:lnTo>
                <a:lnTo>
                  <a:pt x="4127752" y="5922811"/>
                </a:lnTo>
                <a:lnTo>
                  <a:pt x="4126562" y="5923207"/>
                </a:lnTo>
                <a:lnTo>
                  <a:pt x="4125768" y="5923604"/>
                </a:lnTo>
                <a:lnTo>
                  <a:pt x="4124577" y="5924795"/>
                </a:lnTo>
                <a:lnTo>
                  <a:pt x="4124180" y="5926780"/>
                </a:lnTo>
                <a:lnTo>
                  <a:pt x="4123386" y="5928765"/>
                </a:lnTo>
                <a:lnTo>
                  <a:pt x="4125371" y="5930749"/>
                </a:lnTo>
                <a:lnTo>
                  <a:pt x="4126959" y="5932337"/>
                </a:lnTo>
                <a:lnTo>
                  <a:pt x="4128546" y="5933131"/>
                </a:lnTo>
                <a:lnTo>
                  <a:pt x="4130134" y="5933528"/>
                </a:lnTo>
                <a:lnTo>
                  <a:pt x="4132118" y="5933528"/>
                </a:lnTo>
                <a:lnTo>
                  <a:pt x="4134500" y="5933131"/>
                </a:lnTo>
                <a:lnTo>
                  <a:pt x="4139262" y="5931940"/>
                </a:lnTo>
                <a:lnTo>
                  <a:pt x="4138469" y="5937101"/>
                </a:lnTo>
                <a:lnTo>
                  <a:pt x="4136881" y="5941467"/>
                </a:lnTo>
                <a:lnTo>
                  <a:pt x="4134896" y="5945834"/>
                </a:lnTo>
                <a:lnTo>
                  <a:pt x="4132515" y="5949406"/>
                </a:lnTo>
                <a:lnTo>
                  <a:pt x="4130134" y="5953772"/>
                </a:lnTo>
                <a:lnTo>
                  <a:pt x="4128546" y="5957742"/>
                </a:lnTo>
                <a:lnTo>
                  <a:pt x="4127355" y="5962902"/>
                </a:lnTo>
                <a:lnTo>
                  <a:pt x="4126959" y="5965681"/>
                </a:lnTo>
                <a:lnTo>
                  <a:pt x="4126959" y="5968857"/>
                </a:lnTo>
                <a:lnTo>
                  <a:pt x="4124180" y="5970841"/>
                </a:lnTo>
                <a:lnTo>
                  <a:pt x="4122196" y="5971238"/>
                </a:lnTo>
                <a:lnTo>
                  <a:pt x="4120608" y="5971238"/>
                </a:lnTo>
                <a:lnTo>
                  <a:pt x="4118624" y="5970841"/>
                </a:lnTo>
                <a:lnTo>
                  <a:pt x="4117036" y="5970047"/>
                </a:lnTo>
                <a:lnTo>
                  <a:pt x="4115052" y="5970047"/>
                </a:lnTo>
                <a:lnTo>
                  <a:pt x="4113067" y="5970444"/>
                </a:lnTo>
                <a:lnTo>
                  <a:pt x="4111083" y="5972032"/>
                </a:lnTo>
                <a:lnTo>
                  <a:pt x="4109495" y="5975605"/>
                </a:lnTo>
                <a:lnTo>
                  <a:pt x="4109098" y="5978780"/>
                </a:lnTo>
                <a:lnTo>
                  <a:pt x="4109098" y="5980765"/>
                </a:lnTo>
                <a:lnTo>
                  <a:pt x="4109892" y="5982750"/>
                </a:lnTo>
                <a:lnTo>
                  <a:pt x="4111876" y="5986322"/>
                </a:lnTo>
                <a:lnTo>
                  <a:pt x="4113067" y="5988704"/>
                </a:lnTo>
                <a:lnTo>
                  <a:pt x="4114258" y="5991880"/>
                </a:lnTo>
                <a:lnTo>
                  <a:pt x="4111876" y="5993864"/>
                </a:lnTo>
                <a:lnTo>
                  <a:pt x="4109495" y="5994658"/>
                </a:lnTo>
                <a:lnTo>
                  <a:pt x="4107114" y="5994658"/>
                </a:lnTo>
                <a:lnTo>
                  <a:pt x="4105526" y="5994658"/>
                </a:lnTo>
                <a:lnTo>
                  <a:pt x="4103938" y="5994261"/>
                </a:lnTo>
                <a:lnTo>
                  <a:pt x="4102351" y="5993070"/>
                </a:lnTo>
                <a:lnTo>
                  <a:pt x="4101160" y="5991880"/>
                </a:lnTo>
                <a:lnTo>
                  <a:pt x="4099969" y="5990689"/>
                </a:lnTo>
                <a:lnTo>
                  <a:pt x="4097588" y="5987910"/>
                </a:lnTo>
                <a:lnTo>
                  <a:pt x="4096397" y="5984734"/>
                </a:lnTo>
                <a:lnTo>
                  <a:pt x="4095603" y="5981956"/>
                </a:lnTo>
                <a:lnTo>
                  <a:pt x="4094016" y="5981559"/>
                </a:lnTo>
                <a:lnTo>
                  <a:pt x="4092428" y="5981956"/>
                </a:lnTo>
                <a:lnTo>
                  <a:pt x="4089253" y="5983147"/>
                </a:lnTo>
                <a:lnTo>
                  <a:pt x="4086475" y="5984338"/>
                </a:lnTo>
                <a:lnTo>
                  <a:pt x="4084887" y="5985528"/>
                </a:lnTo>
                <a:lnTo>
                  <a:pt x="4082903" y="5985528"/>
                </a:lnTo>
                <a:lnTo>
                  <a:pt x="4080124" y="5984734"/>
                </a:lnTo>
                <a:lnTo>
                  <a:pt x="4077743" y="5983941"/>
                </a:lnTo>
                <a:lnTo>
                  <a:pt x="4075759" y="5982750"/>
                </a:lnTo>
                <a:lnTo>
                  <a:pt x="4074171" y="5981559"/>
                </a:lnTo>
                <a:lnTo>
                  <a:pt x="4070599" y="5979574"/>
                </a:lnTo>
                <a:lnTo>
                  <a:pt x="4069011" y="5978780"/>
                </a:lnTo>
                <a:lnTo>
                  <a:pt x="4067821" y="5978780"/>
                </a:lnTo>
                <a:lnTo>
                  <a:pt x="4067821" y="5979177"/>
                </a:lnTo>
                <a:lnTo>
                  <a:pt x="4064645" y="5980765"/>
                </a:lnTo>
                <a:lnTo>
                  <a:pt x="4053135" y="5985925"/>
                </a:lnTo>
                <a:lnTo>
                  <a:pt x="4040831" y="5990689"/>
                </a:lnTo>
                <a:lnTo>
                  <a:pt x="4036862" y="5991880"/>
                </a:lnTo>
                <a:lnTo>
                  <a:pt x="4035672" y="5992276"/>
                </a:lnTo>
                <a:lnTo>
                  <a:pt x="4035672" y="5991880"/>
                </a:lnTo>
                <a:lnTo>
                  <a:pt x="4033687" y="5993864"/>
                </a:lnTo>
                <a:lnTo>
                  <a:pt x="4030512" y="5995849"/>
                </a:lnTo>
                <a:lnTo>
                  <a:pt x="4028924" y="5997040"/>
                </a:lnTo>
                <a:lnTo>
                  <a:pt x="4027734" y="5998231"/>
                </a:lnTo>
                <a:lnTo>
                  <a:pt x="4026940" y="5999819"/>
                </a:lnTo>
                <a:lnTo>
                  <a:pt x="4026543" y="6001803"/>
                </a:lnTo>
                <a:lnTo>
                  <a:pt x="4026146" y="6004185"/>
                </a:lnTo>
                <a:lnTo>
                  <a:pt x="4026543" y="6006567"/>
                </a:lnTo>
                <a:lnTo>
                  <a:pt x="4027337" y="6012918"/>
                </a:lnTo>
                <a:lnTo>
                  <a:pt x="4028924" y="6020063"/>
                </a:lnTo>
                <a:lnTo>
                  <a:pt x="4031306" y="6026811"/>
                </a:lnTo>
                <a:lnTo>
                  <a:pt x="4033290" y="6033559"/>
                </a:lnTo>
                <a:lnTo>
                  <a:pt x="4035672" y="6039513"/>
                </a:lnTo>
                <a:lnTo>
                  <a:pt x="4037259" y="6043483"/>
                </a:lnTo>
                <a:lnTo>
                  <a:pt x="4038053" y="6045071"/>
                </a:lnTo>
                <a:lnTo>
                  <a:pt x="4038847" y="6045865"/>
                </a:lnTo>
                <a:lnTo>
                  <a:pt x="4049563" y="6047849"/>
                </a:lnTo>
                <a:lnTo>
                  <a:pt x="4056310" y="6048643"/>
                </a:lnTo>
                <a:lnTo>
                  <a:pt x="4059486" y="6049040"/>
                </a:lnTo>
                <a:lnTo>
                  <a:pt x="4061073" y="6049040"/>
                </a:lnTo>
                <a:lnTo>
                  <a:pt x="4063058" y="6048246"/>
                </a:lnTo>
                <a:lnTo>
                  <a:pt x="4065439" y="6047055"/>
                </a:lnTo>
                <a:lnTo>
                  <a:pt x="4066630" y="6045865"/>
                </a:lnTo>
                <a:lnTo>
                  <a:pt x="4067424" y="6044277"/>
                </a:lnTo>
                <a:lnTo>
                  <a:pt x="4068614" y="6043086"/>
                </a:lnTo>
                <a:lnTo>
                  <a:pt x="4069408" y="6042292"/>
                </a:lnTo>
                <a:lnTo>
                  <a:pt x="4070996" y="6041895"/>
                </a:lnTo>
                <a:lnTo>
                  <a:pt x="4073377" y="6042292"/>
                </a:lnTo>
                <a:lnTo>
                  <a:pt x="4075362" y="6042689"/>
                </a:lnTo>
                <a:lnTo>
                  <a:pt x="4077346" y="6043880"/>
                </a:lnTo>
                <a:lnTo>
                  <a:pt x="4081315" y="6047452"/>
                </a:lnTo>
                <a:lnTo>
                  <a:pt x="4086475" y="6051025"/>
                </a:lnTo>
                <a:lnTo>
                  <a:pt x="4092031" y="6054994"/>
                </a:lnTo>
                <a:lnTo>
                  <a:pt x="4094413" y="6056582"/>
                </a:lnTo>
                <a:lnTo>
                  <a:pt x="4097191" y="6057773"/>
                </a:lnTo>
                <a:lnTo>
                  <a:pt x="4100366" y="6058567"/>
                </a:lnTo>
                <a:lnTo>
                  <a:pt x="4103145" y="6058964"/>
                </a:lnTo>
                <a:lnTo>
                  <a:pt x="4105923" y="6058567"/>
                </a:lnTo>
                <a:lnTo>
                  <a:pt x="4109098" y="6057376"/>
                </a:lnTo>
                <a:lnTo>
                  <a:pt x="4111479" y="6055391"/>
                </a:lnTo>
                <a:lnTo>
                  <a:pt x="4114258" y="6052216"/>
                </a:lnTo>
                <a:lnTo>
                  <a:pt x="4117830" y="6053803"/>
                </a:lnTo>
                <a:lnTo>
                  <a:pt x="4120608" y="6055391"/>
                </a:lnTo>
                <a:lnTo>
                  <a:pt x="4122990" y="6056979"/>
                </a:lnTo>
                <a:lnTo>
                  <a:pt x="4125371" y="6059361"/>
                </a:lnTo>
                <a:lnTo>
                  <a:pt x="4126562" y="6061346"/>
                </a:lnTo>
                <a:lnTo>
                  <a:pt x="4127752" y="6064521"/>
                </a:lnTo>
                <a:lnTo>
                  <a:pt x="4128546" y="6067300"/>
                </a:lnTo>
                <a:lnTo>
                  <a:pt x="4129340" y="6070475"/>
                </a:lnTo>
                <a:lnTo>
                  <a:pt x="4130134" y="6076827"/>
                </a:lnTo>
                <a:lnTo>
                  <a:pt x="4130531" y="6083972"/>
                </a:lnTo>
                <a:lnTo>
                  <a:pt x="4131324" y="6091514"/>
                </a:lnTo>
                <a:lnTo>
                  <a:pt x="4132118" y="6095086"/>
                </a:lnTo>
                <a:lnTo>
                  <a:pt x="4132912" y="6099056"/>
                </a:lnTo>
                <a:lnTo>
                  <a:pt x="4133309" y="6100643"/>
                </a:lnTo>
                <a:lnTo>
                  <a:pt x="4134500" y="6101834"/>
                </a:lnTo>
                <a:lnTo>
                  <a:pt x="4136484" y="6103819"/>
                </a:lnTo>
                <a:lnTo>
                  <a:pt x="4138469" y="6106201"/>
                </a:lnTo>
                <a:lnTo>
                  <a:pt x="4138865" y="6107392"/>
                </a:lnTo>
                <a:lnTo>
                  <a:pt x="4139262" y="6108979"/>
                </a:lnTo>
                <a:lnTo>
                  <a:pt x="4139262" y="6112552"/>
                </a:lnTo>
                <a:lnTo>
                  <a:pt x="4139262" y="6116521"/>
                </a:lnTo>
                <a:lnTo>
                  <a:pt x="4138469" y="6124460"/>
                </a:lnTo>
                <a:lnTo>
                  <a:pt x="4136881" y="6132399"/>
                </a:lnTo>
                <a:lnTo>
                  <a:pt x="4135293" y="6140735"/>
                </a:lnTo>
                <a:lnTo>
                  <a:pt x="4133309" y="6149468"/>
                </a:lnTo>
                <a:lnTo>
                  <a:pt x="4132515" y="6157407"/>
                </a:lnTo>
                <a:lnTo>
                  <a:pt x="4132118" y="6161377"/>
                </a:lnTo>
                <a:lnTo>
                  <a:pt x="4132118" y="6165346"/>
                </a:lnTo>
                <a:lnTo>
                  <a:pt x="4132515" y="6168919"/>
                </a:lnTo>
                <a:lnTo>
                  <a:pt x="4132912" y="6172888"/>
                </a:lnTo>
                <a:lnTo>
                  <a:pt x="4133309" y="6173682"/>
                </a:lnTo>
                <a:lnTo>
                  <a:pt x="4134500" y="6174873"/>
                </a:lnTo>
                <a:lnTo>
                  <a:pt x="4136484" y="6176858"/>
                </a:lnTo>
                <a:lnTo>
                  <a:pt x="4139262" y="6179239"/>
                </a:lnTo>
                <a:lnTo>
                  <a:pt x="4139262" y="6182018"/>
                </a:lnTo>
                <a:lnTo>
                  <a:pt x="4138469" y="6184796"/>
                </a:lnTo>
                <a:lnTo>
                  <a:pt x="4136087" y="6191148"/>
                </a:lnTo>
                <a:lnTo>
                  <a:pt x="4134103" y="6197499"/>
                </a:lnTo>
                <a:lnTo>
                  <a:pt x="4132912" y="6200674"/>
                </a:lnTo>
                <a:lnTo>
                  <a:pt x="4132912" y="6202659"/>
                </a:lnTo>
                <a:lnTo>
                  <a:pt x="4133309" y="6203453"/>
                </a:lnTo>
                <a:lnTo>
                  <a:pt x="4134500" y="6204644"/>
                </a:lnTo>
                <a:lnTo>
                  <a:pt x="4136484" y="6207026"/>
                </a:lnTo>
                <a:lnTo>
                  <a:pt x="4138469" y="6209010"/>
                </a:lnTo>
                <a:lnTo>
                  <a:pt x="4139262" y="6209407"/>
                </a:lnTo>
                <a:lnTo>
                  <a:pt x="4138865" y="6210995"/>
                </a:lnTo>
                <a:lnTo>
                  <a:pt x="4137675" y="6212980"/>
                </a:lnTo>
                <a:lnTo>
                  <a:pt x="4134896" y="6218140"/>
                </a:lnTo>
                <a:lnTo>
                  <a:pt x="4131721" y="6223300"/>
                </a:lnTo>
                <a:lnTo>
                  <a:pt x="4130531" y="6226476"/>
                </a:lnTo>
                <a:lnTo>
                  <a:pt x="4130134" y="6229255"/>
                </a:lnTo>
                <a:lnTo>
                  <a:pt x="4129737" y="6233621"/>
                </a:lnTo>
                <a:lnTo>
                  <a:pt x="4130531" y="6236797"/>
                </a:lnTo>
                <a:lnTo>
                  <a:pt x="4132515" y="6242751"/>
                </a:lnTo>
                <a:lnTo>
                  <a:pt x="4133309" y="6245133"/>
                </a:lnTo>
                <a:lnTo>
                  <a:pt x="4133309" y="6247514"/>
                </a:lnTo>
                <a:lnTo>
                  <a:pt x="4132912" y="6248705"/>
                </a:lnTo>
                <a:lnTo>
                  <a:pt x="4132118" y="6250293"/>
                </a:lnTo>
                <a:lnTo>
                  <a:pt x="4131324" y="6251484"/>
                </a:lnTo>
                <a:lnTo>
                  <a:pt x="4130134" y="6253072"/>
                </a:lnTo>
                <a:lnTo>
                  <a:pt x="4130531" y="6255056"/>
                </a:lnTo>
                <a:lnTo>
                  <a:pt x="4131324" y="6256644"/>
                </a:lnTo>
                <a:lnTo>
                  <a:pt x="4132515" y="6257438"/>
                </a:lnTo>
                <a:lnTo>
                  <a:pt x="4133309" y="6258629"/>
                </a:lnTo>
                <a:lnTo>
                  <a:pt x="4134896" y="6259026"/>
                </a:lnTo>
                <a:lnTo>
                  <a:pt x="4136484" y="6259026"/>
                </a:lnTo>
                <a:lnTo>
                  <a:pt x="4138865" y="6258232"/>
                </a:lnTo>
                <a:lnTo>
                  <a:pt x="4145613" y="6255850"/>
                </a:lnTo>
                <a:lnTo>
                  <a:pt x="4148788" y="6255453"/>
                </a:lnTo>
                <a:lnTo>
                  <a:pt x="4149979" y="6255850"/>
                </a:lnTo>
                <a:lnTo>
                  <a:pt x="4151963" y="6256247"/>
                </a:lnTo>
                <a:lnTo>
                  <a:pt x="4155138" y="6258232"/>
                </a:lnTo>
                <a:lnTo>
                  <a:pt x="4158710" y="6261408"/>
                </a:lnTo>
                <a:lnTo>
                  <a:pt x="4163076" y="6265377"/>
                </a:lnTo>
                <a:lnTo>
                  <a:pt x="4167045" y="6270934"/>
                </a:lnTo>
                <a:lnTo>
                  <a:pt x="4171014" y="6276889"/>
                </a:lnTo>
                <a:lnTo>
                  <a:pt x="4174983" y="6283637"/>
                </a:lnTo>
                <a:lnTo>
                  <a:pt x="4178952" y="6290385"/>
                </a:lnTo>
                <a:lnTo>
                  <a:pt x="4182524" y="6297927"/>
                </a:lnTo>
                <a:lnTo>
                  <a:pt x="4185700" y="6305469"/>
                </a:lnTo>
                <a:lnTo>
                  <a:pt x="4187684" y="6313011"/>
                </a:lnTo>
                <a:lnTo>
                  <a:pt x="4189272" y="6320553"/>
                </a:lnTo>
                <a:lnTo>
                  <a:pt x="4189669" y="6327698"/>
                </a:lnTo>
                <a:lnTo>
                  <a:pt x="4189669" y="6330873"/>
                </a:lnTo>
                <a:lnTo>
                  <a:pt x="4189272" y="6334049"/>
                </a:lnTo>
                <a:lnTo>
                  <a:pt x="4188478" y="6337622"/>
                </a:lnTo>
                <a:lnTo>
                  <a:pt x="4187684" y="6340400"/>
                </a:lnTo>
                <a:lnTo>
                  <a:pt x="4186493" y="6343179"/>
                </a:lnTo>
                <a:lnTo>
                  <a:pt x="4184509" y="6345561"/>
                </a:lnTo>
                <a:lnTo>
                  <a:pt x="4182524" y="6347942"/>
                </a:lnTo>
                <a:lnTo>
                  <a:pt x="4180143" y="6349927"/>
                </a:lnTo>
                <a:lnTo>
                  <a:pt x="4182921" y="6363423"/>
                </a:lnTo>
                <a:lnTo>
                  <a:pt x="4186890" y="6378110"/>
                </a:lnTo>
                <a:lnTo>
                  <a:pt x="4190462" y="6392797"/>
                </a:lnTo>
                <a:lnTo>
                  <a:pt x="4194034" y="6407881"/>
                </a:lnTo>
                <a:lnTo>
                  <a:pt x="4196813" y="6422966"/>
                </a:lnTo>
                <a:lnTo>
                  <a:pt x="4198003" y="6430904"/>
                </a:lnTo>
                <a:lnTo>
                  <a:pt x="4198797" y="6438447"/>
                </a:lnTo>
                <a:lnTo>
                  <a:pt x="4199194" y="6445592"/>
                </a:lnTo>
                <a:lnTo>
                  <a:pt x="4199591" y="6452737"/>
                </a:lnTo>
                <a:lnTo>
                  <a:pt x="4199591" y="6459882"/>
                </a:lnTo>
                <a:lnTo>
                  <a:pt x="4198797" y="6467027"/>
                </a:lnTo>
                <a:lnTo>
                  <a:pt x="4198400" y="6470996"/>
                </a:lnTo>
                <a:lnTo>
                  <a:pt x="4197210" y="6474966"/>
                </a:lnTo>
                <a:lnTo>
                  <a:pt x="4193638" y="6482905"/>
                </a:lnTo>
                <a:lnTo>
                  <a:pt x="4189669" y="6491638"/>
                </a:lnTo>
                <a:lnTo>
                  <a:pt x="4188081" y="6495607"/>
                </a:lnTo>
                <a:lnTo>
                  <a:pt x="4186493" y="6500370"/>
                </a:lnTo>
                <a:lnTo>
                  <a:pt x="4186493" y="6502355"/>
                </a:lnTo>
                <a:lnTo>
                  <a:pt x="4186493" y="6504340"/>
                </a:lnTo>
                <a:lnTo>
                  <a:pt x="4186890" y="6509103"/>
                </a:lnTo>
                <a:lnTo>
                  <a:pt x="4187287" y="6513073"/>
                </a:lnTo>
                <a:lnTo>
                  <a:pt x="4187287" y="6515454"/>
                </a:lnTo>
                <a:lnTo>
                  <a:pt x="4186493" y="6517042"/>
                </a:lnTo>
                <a:lnTo>
                  <a:pt x="4185303" y="6518630"/>
                </a:lnTo>
                <a:lnTo>
                  <a:pt x="4182524" y="6520218"/>
                </a:lnTo>
                <a:lnTo>
                  <a:pt x="4176968" y="6523790"/>
                </a:lnTo>
                <a:lnTo>
                  <a:pt x="4173396" y="6525775"/>
                </a:lnTo>
                <a:lnTo>
                  <a:pt x="4170221" y="6527760"/>
                </a:lnTo>
                <a:lnTo>
                  <a:pt x="4167045" y="6530935"/>
                </a:lnTo>
                <a:lnTo>
                  <a:pt x="4164267" y="6533714"/>
                </a:lnTo>
                <a:lnTo>
                  <a:pt x="4162679" y="6536890"/>
                </a:lnTo>
                <a:lnTo>
                  <a:pt x="4161489" y="6540462"/>
                </a:lnTo>
                <a:lnTo>
                  <a:pt x="4158710" y="6546813"/>
                </a:lnTo>
                <a:lnTo>
                  <a:pt x="4157123" y="6553958"/>
                </a:lnTo>
                <a:lnTo>
                  <a:pt x="4155932" y="6561104"/>
                </a:lnTo>
                <a:lnTo>
                  <a:pt x="4154741" y="6568249"/>
                </a:lnTo>
                <a:lnTo>
                  <a:pt x="4153154" y="6574600"/>
                </a:lnTo>
                <a:lnTo>
                  <a:pt x="4151566" y="6579760"/>
                </a:lnTo>
                <a:lnTo>
                  <a:pt x="4149979" y="6582142"/>
                </a:lnTo>
                <a:lnTo>
                  <a:pt x="4148788" y="6584127"/>
                </a:lnTo>
                <a:lnTo>
                  <a:pt x="4145613" y="6586905"/>
                </a:lnTo>
                <a:lnTo>
                  <a:pt x="4142438" y="6589287"/>
                </a:lnTo>
                <a:lnTo>
                  <a:pt x="4138469" y="6591669"/>
                </a:lnTo>
                <a:lnTo>
                  <a:pt x="4134500" y="6593256"/>
                </a:lnTo>
                <a:lnTo>
                  <a:pt x="4129737" y="6594844"/>
                </a:lnTo>
                <a:lnTo>
                  <a:pt x="4125371" y="6596035"/>
                </a:lnTo>
                <a:lnTo>
                  <a:pt x="4115845" y="6598020"/>
                </a:lnTo>
                <a:lnTo>
                  <a:pt x="4106717" y="6600401"/>
                </a:lnTo>
                <a:lnTo>
                  <a:pt x="4102748" y="6601989"/>
                </a:lnTo>
                <a:lnTo>
                  <a:pt x="4098382" y="6603577"/>
                </a:lnTo>
                <a:lnTo>
                  <a:pt x="4094810" y="6605165"/>
                </a:lnTo>
                <a:lnTo>
                  <a:pt x="4091634" y="6607943"/>
                </a:lnTo>
                <a:lnTo>
                  <a:pt x="4088459" y="6610722"/>
                </a:lnTo>
                <a:lnTo>
                  <a:pt x="4086078" y="6613898"/>
                </a:lnTo>
                <a:lnTo>
                  <a:pt x="4081712" y="6621837"/>
                </a:lnTo>
                <a:lnTo>
                  <a:pt x="4079727" y="6625806"/>
                </a:lnTo>
                <a:lnTo>
                  <a:pt x="4077346" y="6629379"/>
                </a:lnTo>
                <a:lnTo>
                  <a:pt x="4074965" y="6632951"/>
                </a:lnTo>
                <a:lnTo>
                  <a:pt x="4070996" y="6635730"/>
                </a:lnTo>
                <a:lnTo>
                  <a:pt x="4066630" y="6638509"/>
                </a:lnTo>
                <a:lnTo>
                  <a:pt x="4061073" y="6640493"/>
                </a:lnTo>
                <a:lnTo>
                  <a:pt x="4059486" y="6639699"/>
                </a:lnTo>
                <a:lnTo>
                  <a:pt x="4057898" y="6638905"/>
                </a:lnTo>
                <a:lnTo>
                  <a:pt x="4056310" y="6637715"/>
                </a:lnTo>
                <a:lnTo>
                  <a:pt x="4055517" y="6636524"/>
                </a:lnTo>
                <a:lnTo>
                  <a:pt x="4054326" y="6634142"/>
                </a:lnTo>
                <a:lnTo>
                  <a:pt x="4053929" y="6630570"/>
                </a:lnTo>
                <a:lnTo>
                  <a:pt x="4053135" y="6623424"/>
                </a:lnTo>
                <a:lnTo>
                  <a:pt x="4052738" y="6620646"/>
                </a:lnTo>
                <a:lnTo>
                  <a:pt x="4051548" y="6617470"/>
                </a:lnTo>
                <a:lnTo>
                  <a:pt x="4049563" y="6614295"/>
                </a:lnTo>
                <a:lnTo>
                  <a:pt x="4046785" y="6611516"/>
                </a:lnTo>
                <a:lnTo>
                  <a:pt x="4040434" y="6605165"/>
                </a:lnTo>
                <a:lnTo>
                  <a:pt x="4036862" y="6601989"/>
                </a:lnTo>
                <a:lnTo>
                  <a:pt x="4034084" y="6598814"/>
                </a:lnTo>
                <a:lnTo>
                  <a:pt x="4031703" y="6594844"/>
                </a:lnTo>
                <a:lnTo>
                  <a:pt x="4029321" y="6590875"/>
                </a:lnTo>
                <a:lnTo>
                  <a:pt x="4028527" y="6586111"/>
                </a:lnTo>
                <a:lnTo>
                  <a:pt x="4028131" y="6581745"/>
                </a:lnTo>
                <a:lnTo>
                  <a:pt x="4028527" y="6576585"/>
                </a:lnTo>
                <a:lnTo>
                  <a:pt x="4028924" y="6571027"/>
                </a:lnTo>
                <a:lnTo>
                  <a:pt x="4029718" y="6560707"/>
                </a:lnTo>
                <a:lnTo>
                  <a:pt x="4029718" y="6555149"/>
                </a:lnTo>
                <a:lnTo>
                  <a:pt x="4029321" y="6550386"/>
                </a:lnTo>
                <a:lnTo>
                  <a:pt x="4028924" y="6548401"/>
                </a:lnTo>
                <a:lnTo>
                  <a:pt x="4027734" y="6546020"/>
                </a:lnTo>
                <a:lnTo>
                  <a:pt x="4025352" y="6542447"/>
                </a:lnTo>
                <a:lnTo>
                  <a:pt x="4022971" y="6538478"/>
                </a:lnTo>
                <a:lnTo>
                  <a:pt x="4020986" y="6536493"/>
                </a:lnTo>
                <a:lnTo>
                  <a:pt x="4020193" y="6533714"/>
                </a:lnTo>
                <a:lnTo>
                  <a:pt x="4018208" y="6527363"/>
                </a:lnTo>
                <a:lnTo>
                  <a:pt x="4017017" y="6520615"/>
                </a:lnTo>
                <a:lnTo>
                  <a:pt x="4016224" y="6514264"/>
                </a:lnTo>
                <a:lnTo>
                  <a:pt x="4015827" y="6507119"/>
                </a:lnTo>
                <a:lnTo>
                  <a:pt x="4015430" y="6499577"/>
                </a:lnTo>
                <a:lnTo>
                  <a:pt x="4015430" y="6492431"/>
                </a:lnTo>
                <a:lnTo>
                  <a:pt x="4016224" y="6477347"/>
                </a:lnTo>
                <a:lnTo>
                  <a:pt x="4016621" y="6462660"/>
                </a:lnTo>
                <a:lnTo>
                  <a:pt x="4017017" y="6448370"/>
                </a:lnTo>
                <a:lnTo>
                  <a:pt x="4016621" y="6441622"/>
                </a:lnTo>
                <a:lnTo>
                  <a:pt x="4016224" y="6435271"/>
                </a:lnTo>
                <a:lnTo>
                  <a:pt x="4015430" y="6429317"/>
                </a:lnTo>
                <a:lnTo>
                  <a:pt x="4014239" y="6423362"/>
                </a:lnTo>
                <a:lnTo>
                  <a:pt x="4012652" y="6418996"/>
                </a:lnTo>
                <a:lnTo>
                  <a:pt x="4012255" y="6414630"/>
                </a:lnTo>
                <a:lnTo>
                  <a:pt x="4011858" y="6405897"/>
                </a:lnTo>
                <a:lnTo>
                  <a:pt x="4011461" y="6398355"/>
                </a:lnTo>
                <a:lnTo>
                  <a:pt x="4011461" y="6395576"/>
                </a:lnTo>
                <a:lnTo>
                  <a:pt x="4010667" y="6393194"/>
                </a:lnTo>
                <a:lnTo>
                  <a:pt x="4008286" y="6389622"/>
                </a:lnTo>
                <a:lnTo>
                  <a:pt x="4005904" y="6386446"/>
                </a:lnTo>
                <a:lnTo>
                  <a:pt x="4003126" y="6382874"/>
                </a:lnTo>
                <a:lnTo>
                  <a:pt x="4000348" y="6380492"/>
                </a:lnTo>
                <a:lnTo>
                  <a:pt x="3993997" y="6375729"/>
                </a:lnTo>
                <a:lnTo>
                  <a:pt x="3987647" y="6371759"/>
                </a:lnTo>
                <a:lnTo>
                  <a:pt x="3982090" y="6367790"/>
                </a:lnTo>
                <a:lnTo>
                  <a:pt x="3976137" y="6364217"/>
                </a:lnTo>
                <a:lnTo>
                  <a:pt x="3973755" y="6361835"/>
                </a:lnTo>
                <a:lnTo>
                  <a:pt x="3971374" y="6359057"/>
                </a:lnTo>
                <a:lnTo>
                  <a:pt x="3968596" y="6356278"/>
                </a:lnTo>
                <a:lnTo>
                  <a:pt x="3966611" y="6353500"/>
                </a:lnTo>
                <a:lnTo>
                  <a:pt x="3965024" y="6349530"/>
                </a:lnTo>
                <a:lnTo>
                  <a:pt x="3963833" y="6346354"/>
                </a:lnTo>
                <a:lnTo>
                  <a:pt x="3961055" y="6338812"/>
                </a:lnTo>
                <a:lnTo>
                  <a:pt x="3959467" y="6331270"/>
                </a:lnTo>
                <a:lnTo>
                  <a:pt x="3958276" y="6323728"/>
                </a:lnTo>
                <a:lnTo>
                  <a:pt x="3957086" y="6315789"/>
                </a:lnTo>
                <a:lnTo>
                  <a:pt x="3955895" y="6308247"/>
                </a:lnTo>
                <a:lnTo>
                  <a:pt x="3953514" y="6300705"/>
                </a:lnTo>
                <a:lnTo>
                  <a:pt x="3951132" y="6293163"/>
                </a:lnTo>
                <a:lnTo>
                  <a:pt x="3943194" y="6295942"/>
                </a:lnTo>
                <a:lnTo>
                  <a:pt x="3935653" y="6297927"/>
                </a:lnTo>
                <a:lnTo>
                  <a:pt x="3928112" y="6299118"/>
                </a:lnTo>
                <a:lnTo>
                  <a:pt x="3920968" y="6299912"/>
                </a:lnTo>
                <a:lnTo>
                  <a:pt x="3913824" y="6300705"/>
                </a:lnTo>
                <a:lnTo>
                  <a:pt x="3906679" y="6299912"/>
                </a:lnTo>
                <a:lnTo>
                  <a:pt x="3899535" y="6299912"/>
                </a:lnTo>
                <a:lnTo>
                  <a:pt x="3892788" y="6299118"/>
                </a:lnTo>
                <a:lnTo>
                  <a:pt x="3878896" y="6297530"/>
                </a:lnTo>
                <a:lnTo>
                  <a:pt x="3864608" y="6296339"/>
                </a:lnTo>
                <a:lnTo>
                  <a:pt x="3857464" y="6295942"/>
                </a:lnTo>
                <a:lnTo>
                  <a:pt x="3849923" y="6295545"/>
                </a:lnTo>
                <a:lnTo>
                  <a:pt x="3842382" y="6295942"/>
                </a:lnTo>
                <a:lnTo>
                  <a:pt x="3835238" y="6296339"/>
                </a:lnTo>
                <a:lnTo>
                  <a:pt x="3833650" y="6288400"/>
                </a:lnTo>
                <a:lnTo>
                  <a:pt x="3833253" y="6282843"/>
                </a:lnTo>
                <a:lnTo>
                  <a:pt x="3833650" y="6277682"/>
                </a:lnTo>
                <a:lnTo>
                  <a:pt x="3835238" y="6269743"/>
                </a:lnTo>
                <a:lnTo>
                  <a:pt x="3838016" y="6273713"/>
                </a:lnTo>
                <a:lnTo>
                  <a:pt x="3840794" y="6276889"/>
                </a:lnTo>
                <a:lnTo>
                  <a:pt x="3841985" y="6277682"/>
                </a:lnTo>
                <a:lnTo>
                  <a:pt x="3843969" y="6278476"/>
                </a:lnTo>
                <a:lnTo>
                  <a:pt x="3845557" y="6278873"/>
                </a:lnTo>
                <a:lnTo>
                  <a:pt x="3846748" y="6279270"/>
                </a:lnTo>
                <a:lnTo>
                  <a:pt x="3849923" y="6278873"/>
                </a:lnTo>
                <a:lnTo>
                  <a:pt x="3852701" y="6277682"/>
                </a:lnTo>
                <a:lnTo>
                  <a:pt x="3855479" y="6276095"/>
                </a:lnTo>
                <a:lnTo>
                  <a:pt x="3857861" y="6273316"/>
                </a:lnTo>
                <a:lnTo>
                  <a:pt x="3860242" y="6270537"/>
                </a:lnTo>
                <a:lnTo>
                  <a:pt x="3862227" y="6267362"/>
                </a:lnTo>
                <a:lnTo>
                  <a:pt x="3863814" y="6263789"/>
                </a:lnTo>
                <a:lnTo>
                  <a:pt x="3864608" y="6260217"/>
                </a:lnTo>
                <a:lnTo>
                  <a:pt x="3865005" y="6256247"/>
                </a:lnTo>
                <a:lnTo>
                  <a:pt x="3865005" y="6252675"/>
                </a:lnTo>
                <a:lnTo>
                  <a:pt x="3864608" y="6249499"/>
                </a:lnTo>
                <a:lnTo>
                  <a:pt x="3863417" y="6246323"/>
                </a:lnTo>
                <a:lnTo>
                  <a:pt x="3861830" y="6247117"/>
                </a:lnTo>
                <a:lnTo>
                  <a:pt x="3860639" y="6247911"/>
                </a:lnTo>
                <a:lnTo>
                  <a:pt x="3858655" y="6249499"/>
                </a:lnTo>
                <a:lnTo>
                  <a:pt x="3857861" y="6249499"/>
                </a:lnTo>
                <a:lnTo>
                  <a:pt x="3857067" y="6249896"/>
                </a:lnTo>
                <a:lnTo>
                  <a:pt x="3855479" y="6250690"/>
                </a:lnTo>
                <a:lnTo>
                  <a:pt x="3854289" y="6251881"/>
                </a:lnTo>
                <a:lnTo>
                  <a:pt x="3853892" y="6253072"/>
                </a:lnTo>
                <a:lnTo>
                  <a:pt x="3853495" y="6254262"/>
                </a:lnTo>
                <a:lnTo>
                  <a:pt x="3853495" y="6257041"/>
                </a:lnTo>
                <a:lnTo>
                  <a:pt x="3854686" y="6260217"/>
                </a:lnTo>
                <a:lnTo>
                  <a:pt x="3855479" y="6262995"/>
                </a:lnTo>
                <a:lnTo>
                  <a:pt x="3855876" y="6265377"/>
                </a:lnTo>
                <a:lnTo>
                  <a:pt x="3855876" y="6266965"/>
                </a:lnTo>
                <a:lnTo>
                  <a:pt x="3855479" y="6268156"/>
                </a:lnTo>
                <a:lnTo>
                  <a:pt x="3855083" y="6268950"/>
                </a:lnTo>
                <a:lnTo>
                  <a:pt x="3853892" y="6269743"/>
                </a:lnTo>
                <a:lnTo>
                  <a:pt x="3851907" y="6269346"/>
                </a:lnTo>
                <a:lnTo>
                  <a:pt x="3850320" y="6268553"/>
                </a:lnTo>
                <a:lnTo>
                  <a:pt x="3849129" y="6267362"/>
                </a:lnTo>
                <a:lnTo>
                  <a:pt x="3848335" y="6265377"/>
                </a:lnTo>
                <a:lnTo>
                  <a:pt x="3847541" y="6263392"/>
                </a:lnTo>
                <a:lnTo>
                  <a:pt x="3847541" y="6261408"/>
                </a:lnTo>
                <a:lnTo>
                  <a:pt x="3847541" y="6256247"/>
                </a:lnTo>
                <a:lnTo>
                  <a:pt x="3842382" y="6256247"/>
                </a:lnTo>
                <a:lnTo>
                  <a:pt x="3838016" y="6256644"/>
                </a:lnTo>
                <a:lnTo>
                  <a:pt x="3834047" y="6258232"/>
                </a:lnTo>
                <a:lnTo>
                  <a:pt x="3830475" y="6259820"/>
                </a:lnTo>
                <a:lnTo>
                  <a:pt x="3823331" y="6263392"/>
                </a:lnTo>
                <a:lnTo>
                  <a:pt x="3820155" y="6264980"/>
                </a:lnTo>
                <a:lnTo>
                  <a:pt x="3816186" y="6266568"/>
                </a:lnTo>
                <a:lnTo>
                  <a:pt x="3812614" y="6265774"/>
                </a:lnTo>
                <a:lnTo>
                  <a:pt x="3809836" y="6264583"/>
                </a:lnTo>
                <a:lnTo>
                  <a:pt x="3807455" y="6262995"/>
                </a:lnTo>
                <a:lnTo>
                  <a:pt x="3805867" y="6260614"/>
                </a:lnTo>
                <a:lnTo>
                  <a:pt x="3804279" y="6258232"/>
                </a:lnTo>
                <a:lnTo>
                  <a:pt x="3803089" y="6255056"/>
                </a:lnTo>
                <a:lnTo>
                  <a:pt x="3800707" y="6249896"/>
                </a:lnTo>
                <a:lnTo>
                  <a:pt x="3793960" y="6249499"/>
                </a:lnTo>
                <a:lnTo>
                  <a:pt x="3788007" y="6247911"/>
                </a:lnTo>
                <a:lnTo>
                  <a:pt x="3782450" y="6246720"/>
                </a:lnTo>
                <a:lnTo>
                  <a:pt x="3777687" y="6244736"/>
                </a:lnTo>
                <a:lnTo>
                  <a:pt x="3772924" y="6242354"/>
                </a:lnTo>
                <a:lnTo>
                  <a:pt x="3768955" y="6239178"/>
                </a:lnTo>
                <a:lnTo>
                  <a:pt x="3764986" y="6236003"/>
                </a:lnTo>
                <a:lnTo>
                  <a:pt x="3761811" y="6232827"/>
                </a:lnTo>
                <a:lnTo>
                  <a:pt x="3759033" y="6228858"/>
                </a:lnTo>
                <a:lnTo>
                  <a:pt x="3756651" y="6224888"/>
                </a:lnTo>
                <a:lnTo>
                  <a:pt x="3754667" y="6220125"/>
                </a:lnTo>
                <a:lnTo>
                  <a:pt x="3753079" y="6215758"/>
                </a:lnTo>
                <a:lnTo>
                  <a:pt x="3751889" y="6210995"/>
                </a:lnTo>
                <a:lnTo>
                  <a:pt x="3751095" y="6205835"/>
                </a:lnTo>
                <a:lnTo>
                  <a:pt x="3750301" y="6201071"/>
                </a:lnTo>
                <a:lnTo>
                  <a:pt x="3750301" y="6195911"/>
                </a:lnTo>
                <a:lnTo>
                  <a:pt x="3751095" y="6189163"/>
                </a:lnTo>
                <a:lnTo>
                  <a:pt x="3752286" y="6181224"/>
                </a:lnTo>
                <a:lnTo>
                  <a:pt x="3754667" y="6171300"/>
                </a:lnTo>
                <a:lnTo>
                  <a:pt x="3757842" y="6161377"/>
                </a:lnTo>
                <a:lnTo>
                  <a:pt x="3761414" y="6152247"/>
                </a:lnTo>
                <a:lnTo>
                  <a:pt x="3763399" y="6148277"/>
                </a:lnTo>
                <a:lnTo>
                  <a:pt x="3765383" y="6144308"/>
                </a:lnTo>
                <a:lnTo>
                  <a:pt x="3768162" y="6141132"/>
                </a:lnTo>
                <a:lnTo>
                  <a:pt x="3770146" y="6138750"/>
                </a:lnTo>
                <a:lnTo>
                  <a:pt x="3772527" y="6136766"/>
                </a:lnTo>
                <a:lnTo>
                  <a:pt x="3775306" y="6135575"/>
                </a:lnTo>
                <a:lnTo>
                  <a:pt x="3776893" y="6135972"/>
                </a:lnTo>
                <a:lnTo>
                  <a:pt x="3778481" y="6136369"/>
                </a:lnTo>
                <a:lnTo>
                  <a:pt x="3781656" y="6138750"/>
                </a:lnTo>
                <a:lnTo>
                  <a:pt x="3783641" y="6139941"/>
                </a:lnTo>
                <a:lnTo>
                  <a:pt x="3784831" y="6140735"/>
                </a:lnTo>
                <a:lnTo>
                  <a:pt x="3785228" y="6141926"/>
                </a:lnTo>
                <a:lnTo>
                  <a:pt x="3784831" y="6142720"/>
                </a:lnTo>
                <a:lnTo>
                  <a:pt x="3787213" y="6140338"/>
                </a:lnTo>
                <a:lnTo>
                  <a:pt x="3788800" y="6137957"/>
                </a:lnTo>
                <a:lnTo>
                  <a:pt x="3789594" y="6135972"/>
                </a:lnTo>
                <a:lnTo>
                  <a:pt x="3790388" y="6133590"/>
                </a:lnTo>
                <a:lnTo>
                  <a:pt x="3791182" y="6128430"/>
                </a:lnTo>
                <a:lnTo>
                  <a:pt x="3792769" y="6125651"/>
                </a:lnTo>
                <a:lnTo>
                  <a:pt x="3794357" y="6122476"/>
                </a:lnTo>
                <a:lnTo>
                  <a:pt x="3796341" y="6119697"/>
                </a:lnTo>
                <a:lnTo>
                  <a:pt x="3799120" y="6116521"/>
                </a:lnTo>
                <a:lnTo>
                  <a:pt x="3808248" y="6108582"/>
                </a:lnTo>
                <a:lnTo>
                  <a:pt x="3818965" y="6099453"/>
                </a:lnTo>
                <a:lnTo>
                  <a:pt x="3823727" y="6094292"/>
                </a:lnTo>
                <a:lnTo>
                  <a:pt x="3828887" y="6089132"/>
                </a:lnTo>
                <a:lnTo>
                  <a:pt x="3832856" y="6083972"/>
                </a:lnTo>
                <a:lnTo>
                  <a:pt x="3837222" y="6077620"/>
                </a:lnTo>
                <a:lnTo>
                  <a:pt x="3841985" y="6072063"/>
                </a:lnTo>
                <a:lnTo>
                  <a:pt x="3847145" y="6066109"/>
                </a:lnTo>
                <a:lnTo>
                  <a:pt x="3849923" y="6063727"/>
                </a:lnTo>
                <a:lnTo>
                  <a:pt x="3853098" y="6060949"/>
                </a:lnTo>
                <a:lnTo>
                  <a:pt x="3855876" y="6059361"/>
                </a:lnTo>
                <a:lnTo>
                  <a:pt x="3858655" y="6058170"/>
                </a:lnTo>
                <a:lnTo>
                  <a:pt x="3862227" y="6057376"/>
                </a:lnTo>
                <a:lnTo>
                  <a:pt x="3865402" y="6056979"/>
                </a:lnTo>
                <a:lnTo>
                  <a:pt x="3869371" y="6057773"/>
                </a:lnTo>
                <a:lnTo>
                  <a:pt x="3872546" y="6058964"/>
                </a:lnTo>
                <a:lnTo>
                  <a:pt x="3874134" y="6058567"/>
                </a:lnTo>
                <a:lnTo>
                  <a:pt x="3874927" y="6058170"/>
                </a:lnTo>
                <a:lnTo>
                  <a:pt x="3876118" y="6057773"/>
                </a:lnTo>
                <a:lnTo>
                  <a:pt x="3877309" y="6056979"/>
                </a:lnTo>
                <a:lnTo>
                  <a:pt x="3878103" y="6054994"/>
                </a:lnTo>
                <a:lnTo>
                  <a:pt x="3878896" y="6051819"/>
                </a:lnTo>
                <a:lnTo>
                  <a:pt x="3879293" y="6049040"/>
                </a:lnTo>
                <a:lnTo>
                  <a:pt x="3879293" y="6045865"/>
                </a:lnTo>
                <a:lnTo>
                  <a:pt x="3878896" y="6039116"/>
                </a:lnTo>
                <a:lnTo>
                  <a:pt x="3883262" y="6036735"/>
                </a:lnTo>
                <a:lnTo>
                  <a:pt x="3888819" y="6035147"/>
                </a:lnTo>
                <a:lnTo>
                  <a:pt x="3899535" y="6032368"/>
                </a:lnTo>
                <a:lnTo>
                  <a:pt x="3905092" y="6031177"/>
                </a:lnTo>
                <a:lnTo>
                  <a:pt x="3909458" y="6029193"/>
                </a:lnTo>
                <a:lnTo>
                  <a:pt x="3911839" y="6028002"/>
                </a:lnTo>
                <a:lnTo>
                  <a:pt x="3913824" y="6026017"/>
                </a:lnTo>
                <a:lnTo>
                  <a:pt x="3915411" y="6024032"/>
                </a:lnTo>
                <a:lnTo>
                  <a:pt x="3916602" y="6022048"/>
                </a:lnTo>
                <a:lnTo>
                  <a:pt x="3912236" y="6016490"/>
                </a:lnTo>
                <a:lnTo>
                  <a:pt x="3910252" y="6013712"/>
                </a:lnTo>
                <a:lnTo>
                  <a:pt x="3908664" y="6010933"/>
                </a:lnTo>
                <a:lnTo>
                  <a:pt x="3907870" y="6007361"/>
                </a:lnTo>
                <a:lnTo>
                  <a:pt x="3907473" y="6003788"/>
                </a:lnTo>
                <a:lnTo>
                  <a:pt x="3908267" y="5999819"/>
                </a:lnTo>
                <a:lnTo>
                  <a:pt x="3910252" y="5995452"/>
                </a:lnTo>
                <a:lnTo>
                  <a:pt x="3905886" y="5997834"/>
                </a:lnTo>
                <a:lnTo>
                  <a:pt x="3900329" y="6000215"/>
                </a:lnTo>
                <a:lnTo>
                  <a:pt x="3894772" y="6001803"/>
                </a:lnTo>
                <a:lnTo>
                  <a:pt x="3888819" y="6003391"/>
                </a:lnTo>
                <a:lnTo>
                  <a:pt x="3882072" y="6004185"/>
                </a:lnTo>
                <a:lnTo>
                  <a:pt x="3875324" y="6004582"/>
                </a:lnTo>
                <a:lnTo>
                  <a:pt x="3869371" y="6004185"/>
                </a:lnTo>
                <a:lnTo>
                  <a:pt x="3862624" y="6003788"/>
                </a:lnTo>
                <a:lnTo>
                  <a:pt x="3856273" y="6002597"/>
                </a:lnTo>
                <a:lnTo>
                  <a:pt x="3850320" y="6000215"/>
                </a:lnTo>
                <a:lnTo>
                  <a:pt x="3845160" y="5997834"/>
                </a:lnTo>
                <a:lnTo>
                  <a:pt x="3840000" y="5995055"/>
                </a:lnTo>
                <a:lnTo>
                  <a:pt x="3838016" y="5992673"/>
                </a:lnTo>
                <a:lnTo>
                  <a:pt x="3836031" y="5991086"/>
                </a:lnTo>
                <a:lnTo>
                  <a:pt x="3834047" y="5988704"/>
                </a:lnTo>
                <a:lnTo>
                  <a:pt x="3832459" y="5986719"/>
                </a:lnTo>
                <a:lnTo>
                  <a:pt x="3831269" y="5983941"/>
                </a:lnTo>
                <a:lnTo>
                  <a:pt x="3830078" y="5981162"/>
                </a:lnTo>
                <a:lnTo>
                  <a:pt x="3829284" y="5978383"/>
                </a:lnTo>
                <a:lnTo>
                  <a:pt x="3828887" y="5975208"/>
                </a:lnTo>
                <a:lnTo>
                  <a:pt x="3826903" y="5977192"/>
                </a:lnTo>
                <a:lnTo>
                  <a:pt x="3824521" y="5977986"/>
                </a:lnTo>
                <a:lnTo>
                  <a:pt x="3822140" y="5978780"/>
                </a:lnTo>
                <a:lnTo>
                  <a:pt x="3819362" y="5978780"/>
                </a:lnTo>
                <a:lnTo>
                  <a:pt x="3816186" y="5978780"/>
                </a:lnTo>
                <a:lnTo>
                  <a:pt x="3813805" y="5977986"/>
                </a:lnTo>
                <a:lnTo>
                  <a:pt x="3811820" y="5977192"/>
                </a:lnTo>
                <a:lnTo>
                  <a:pt x="3809836" y="5975208"/>
                </a:lnTo>
                <a:lnTo>
                  <a:pt x="3810630" y="5970841"/>
                </a:lnTo>
                <a:lnTo>
                  <a:pt x="3811424" y="5966872"/>
                </a:lnTo>
                <a:lnTo>
                  <a:pt x="3813011" y="5963696"/>
                </a:lnTo>
                <a:lnTo>
                  <a:pt x="3814996" y="5960918"/>
                </a:lnTo>
                <a:lnTo>
                  <a:pt x="3816980" y="5958139"/>
                </a:lnTo>
                <a:lnTo>
                  <a:pt x="3819758" y="5955757"/>
                </a:lnTo>
                <a:lnTo>
                  <a:pt x="3825315" y="5951788"/>
                </a:lnTo>
                <a:lnTo>
                  <a:pt x="3830872" y="5947818"/>
                </a:lnTo>
                <a:lnTo>
                  <a:pt x="3836825" y="5943849"/>
                </a:lnTo>
                <a:lnTo>
                  <a:pt x="3838810" y="5941070"/>
                </a:lnTo>
                <a:lnTo>
                  <a:pt x="3841191" y="5938292"/>
                </a:lnTo>
                <a:lnTo>
                  <a:pt x="3843176" y="5935513"/>
                </a:lnTo>
                <a:lnTo>
                  <a:pt x="3844366" y="5931940"/>
                </a:lnTo>
                <a:lnTo>
                  <a:pt x="3844763" y="5929559"/>
                </a:lnTo>
                <a:lnTo>
                  <a:pt x="3844366" y="5927971"/>
                </a:lnTo>
                <a:lnTo>
                  <a:pt x="3843969" y="5926383"/>
                </a:lnTo>
                <a:lnTo>
                  <a:pt x="3843176" y="5924795"/>
                </a:lnTo>
                <a:lnTo>
                  <a:pt x="3841985" y="5924001"/>
                </a:lnTo>
                <a:lnTo>
                  <a:pt x="3840794" y="5922811"/>
                </a:lnTo>
                <a:lnTo>
                  <a:pt x="3838016" y="5921620"/>
                </a:lnTo>
                <a:lnTo>
                  <a:pt x="3835238" y="5920826"/>
                </a:lnTo>
                <a:lnTo>
                  <a:pt x="3831665" y="5920429"/>
                </a:lnTo>
                <a:lnTo>
                  <a:pt x="3828490" y="5919635"/>
                </a:lnTo>
                <a:lnTo>
                  <a:pt x="3825315" y="5918444"/>
                </a:lnTo>
                <a:lnTo>
                  <a:pt x="3826109" y="5906536"/>
                </a:lnTo>
                <a:lnTo>
                  <a:pt x="3826109" y="5894230"/>
                </a:lnTo>
                <a:lnTo>
                  <a:pt x="3825315" y="5881528"/>
                </a:lnTo>
                <a:lnTo>
                  <a:pt x="3826109" y="5868826"/>
                </a:lnTo>
                <a:lnTo>
                  <a:pt x="3826506" y="5862474"/>
                </a:lnTo>
                <a:lnTo>
                  <a:pt x="3827300" y="5855726"/>
                </a:lnTo>
                <a:lnTo>
                  <a:pt x="3828093" y="5850169"/>
                </a:lnTo>
                <a:lnTo>
                  <a:pt x="3829681" y="5843818"/>
                </a:lnTo>
                <a:lnTo>
                  <a:pt x="3831665" y="5837864"/>
                </a:lnTo>
                <a:lnTo>
                  <a:pt x="3834047" y="5832306"/>
                </a:lnTo>
                <a:lnTo>
                  <a:pt x="3837619" y="5826749"/>
                </a:lnTo>
                <a:lnTo>
                  <a:pt x="3841191" y="5821192"/>
                </a:lnTo>
                <a:lnTo>
                  <a:pt x="3840397" y="5819604"/>
                </a:lnTo>
                <a:lnTo>
                  <a:pt x="3839603" y="5818413"/>
                </a:lnTo>
                <a:lnTo>
                  <a:pt x="3838413" y="5816825"/>
                </a:lnTo>
                <a:lnTo>
                  <a:pt x="3838016" y="5814841"/>
                </a:lnTo>
                <a:lnTo>
                  <a:pt x="3834841" y="5813253"/>
                </a:lnTo>
                <a:lnTo>
                  <a:pt x="3831665" y="5811268"/>
                </a:lnTo>
                <a:lnTo>
                  <a:pt x="3829681" y="5808886"/>
                </a:lnTo>
                <a:lnTo>
                  <a:pt x="3828093" y="5806505"/>
                </a:lnTo>
                <a:lnTo>
                  <a:pt x="3823727" y="5798963"/>
                </a:lnTo>
                <a:lnTo>
                  <a:pt x="3820552" y="5793802"/>
                </a:lnTo>
                <a:lnTo>
                  <a:pt x="3816186" y="5787848"/>
                </a:lnTo>
                <a:lnTo>
                  <a:pt x="3813805" y="5786260"/>
                </a:lnTo>
                <a:lnTo>
                  <a:pt x="3811424" y="5784672"/>
                </a:lnTo>
                <a:lnTo>
                  <a:pt x="3809042" y="5783085"/>
                </a:lnTo>
                <a:lnTo>
                  <a:pt x="3807455" y="5782291"/>
                </a:lnTo>
                <a:lnTo>
                  <a:pt x="3806661" y="5781497"/>
                </a:lnTo>
                <a:lnTo>
                  <a:pt x="3806264" y="5780306"/>
                </a:lnTo>
                <a:lnTo>
                  <a:pt x="3806264" y="5779115"/>
                </a:lnTo>
                <a:lnTo>
                  <a:pt x="3806661" y="5776337"/>
                </a:lnTo>
                <a:lnTo>
                  <a:pt x="3807058" y="5773558"/>
                </a:lnTo>
                <a:lnTo>
                  <a:pt x="3807058" y="5772367"/>
                </a:lnTo>
                <a:lnTo>
                  <a:pt x="3806661" y="5771176"/>
                </a:lnTo>
                <a:lnTo>
                  <a:pt x="3804279" y="5768398"/>
                </a:lnTo>
                <a:lnTo>
                  <a:pt x="3801501" y="5766016"/>
                </a:lnTo>
                <a:lnTo>
                  <a:pt x="3798723" y="5764031"/>
                </a:lnTo>
                <a:lnTo>
                  <a:pt x="3796738" y="5762443"/>
                </a:lnTo>
                <a:lnTo>
                  <a:pt x="3794357" y="5761253"/>
                </a:lnTo>
                <a:lnTo>
                  <a:pt x="3791976" y="5760856"/>
                </a:lnTo>
                <a:lnTo>
                  <a:pt x="3789197" y="5760459"/>
                </a:lnTo>
                <a:lnTo>
                  <a:pt x="3786419" y="5760459"/>
                </a:lnTo>
                <a:lnTo>
                  <a:pt x="3780465" y="5760856"/>
                </a:lnTo>
                <a:lnTo>
                  <a:pt x="3773718" y="5762046"/>
                </a:lnTo>
                <a:lnTo>
                  <a:pt x="3766177" y="5763237"/>
                </a:lnTo>
                <a:lnTo>
                  <a:pt x="3756255" y="5764825"/>
                </a:lnTo>
                <a:lnTo>
                  <a:pt x="3753079" y="5759665"/>
                </a:lnTo>
                <a:lnTo>
                  <a:pt x="3749904" y="5754504"/>
                </a:lnTo>
                <a:lnTo>
                  <a:pt x="3743554" y="5743390"/>
                </a:lnTo>
                <a:lnTo>
                  <a:pt x="3737600" y="5732275"/>
                </a:lnTo>
                <a:lnTo>
                  <a:pt x="3734822" y="5726321"/>
                </a:lnTo>
                <a:lnTo>
                  <a:pt x="3731250" y="5721161"/>
                </a:lnTo>
                <a:lnTo>
                  <a:pt x="3728075" y="5716000"/>
                </a:lnTo>
                <a:lnTo>
                  <a:pt x="3724503" y="5711237"/>
                </a:lnTo>
                <a:lnTo>
                  <a:pt x="3720137" y="5706871"/>
                </a:lnTo>
                <a:lnTo>
                  <a:pt x="3715771" y="5702901"/>
                </a:lnTo>
                <a:lnTo>
                  <a:pt x="3710214" y="5699726"/>
                </a:lnTo>
                <a:lnTo>
                  <a:pt x="3704261" y="5697344"/>
                </a:lnTo>
                <a:lnTo>
                  <a:pt x="3698307" y="5695756"/>
                </a:lnTo>
                <a:lnTo>
                  <a:pt x="3690766" y="5694168"/>
                </a:lnTo>
                <a:lnTo>
                  <a:pt x="3690766" y="5691787"/>
                </a:lnTo>
                <a:lnTo>
                  <a:pt x="3690369" y="5689802"/>
                </a:lnTo>
                <a:lnTo>
                  <a:pt x="3689576" y="5688214"/>
                </a:lnTo>
                <a:lnTo>
                  <a:pt x="3688385" y="5686229"/>
                </a:lnTo>
                <a:lnTo>
                  <a:pt x="3687591" y="5685038"/>
                </a:lnTo>
                <a:lnTo>
                  <a:pt x="3686797" y="5683054"/>
                </a:lnTo>
                <a:lnTo>
                  <a:pt x="3686797" y="5681069"/>
                </a:lnTo>
                <a:lnTo>
                  <a:pt x="3687194" y="5677496"/>
                </a:lnTo>
                <a:lnTo>
                  <a:pt x="3679256" y="5679481"/>
                </a:lnTo>
                <a:lnTo>
                  <a:pt x="3676478" y="5679878"/>
                </a:lnTo>
                <a:lnTo>
                  <a:pt x="3673303" y="5679878"/>
                </a:lnTo>
                <a:lnTo>
                  <a:pt x="3670127" y="5679878"/>
                </a:lnTo>
                <a:lnTo>
                  <a:pt x="3667349" y="5679481"/>
                </a:lnTo>
                <a:lnTo>
                  <a:pt x="3659411" y="5677496"/>
                </a:lnTo>
                <a:lnTo>
                  <a:pt x="3660205" y="5681863"/>
                </a:lnTo>
                <a:lnTo>
                  <a:pt x="3662189" y="5687023"/>
                </a:lnTo>
                <a:lnTo>
                  <a:pt x="3667746" y="5698138"/>
                </a:lnTo>
                <a:lnTo>
                  <a:pt x="3670524" y="5704092"/>
                </a:lnTo>
                <a:lnTo>
                  <a:pt x="3672906" y="5709649"/>
                </a:lnTo>
                <a:lnTo>
                  <a:pt x="3674493" y="5715603"/>
                </a:lnTo>
                <a:lnTo>
                  <a:pt x="3674890" y="5718382"/>
                </a:lnTo>
                <a:lnTo>
                  <a:pt x="3674890" y="5721558"/>
                </a:lnTo>
                <a:lnTo>
                  <a:pt x="3674890" y="5723145"/>
                </a:lnTo>
                <a:lnTo>
                  <a:pt x="3674493" y="5725130"/>
                </a:lnTo>
                <a:lnTo>
                  <a:pt x="3672906" y="5728703"/>
                </a:lnTo>
                <a:lnTo>
                  <a:pt x="3670524" y="5733069"/>
                </a:lnTo>
                <a:lnTo>
                  <a:pt x="3667746" y="5736642"/>
                </a:lnTo>
                <a:lnTo>
                  <a:pt x="3665365" y="5741008"/>
                </a:lnTo>
                <a:lnTo>
                  <a:pt x="3662586" y="5744978"/>
                </a:lnTo>
                <a:lnTo>
                  <a:pt x="3660602" y="5749741"/>
                </a:lnTo>
                <a:lnTo>
                  <a:pt x="3659411" y="5754504"/>
                </a:lnTo>
                <a:lnTo>
                  <a:pt x="3658617" y="5758871"/>
                </a:lnTo>
                <a:lnTo>
                  <a:pt x="3658220" y="5762840"/>
                </a:lnTo>
                <a:lnTo>
                  <a:pt x="3658220" y="5769985"/>
                </a:lnTo>
                <a:lnTo>
                  <a:pt x="3659014" y="5783879"/>
                </a:lnTo>
                <a:lnTo>
                  <a:pt x="3658617" y="5790627"/>
                </a:lnTo>
                <a:lnTo>
                  <a:pt x="3658220" y="5794199"/>
                </a:lnTo>
                <a:lnTo>
                  <a:pt x="3657427" y="5798169"/>
                </a:lnTo>
                <a:lnTo>
                  <a:pt x="3656236" y="5801741"/>
                </a:lnTo>
                <a:lnTo>
                  <a:pt x="3654251" y="5805711"/>
                </a:lnTo>
                <a:lnTo>
                  <a:pt x="3652267" y="5810077"/>
                </a:lnTo>
                <a:lnTo>
                  <a:pt x="3649886" y="5814841"/>
                </a:lnTo>
                <a:lnTo>
                  <a:pt x="3648695" y="5816031"/>
                </a:lnTo>
                <a:lnTo>
                  <a:pt x="3647504" y="5817222"/>
                </a:lnTo>
                <a:lnTo>
                  <a:pt x="3643932" y="5819207"/>
                </a:lnTo>
                <a:lnTo>
                  <a:pt x="3640360" y="5821192"/>
                </a:lnTo>
                <a:lnTo>
                  <a:pt x="3638772" y="5822780"/>
                </a:lnTo>
                <a:lnTo>
                  <a:pt x="3637185" y="5824764"/>
                </a:lnTo>
                <a:lnTo>
                  <a:pt x="3633614" y="5831115"/>
                </a:lnTo>
                <a:lnTo>
                  <a:pt x="3632422" y="5833497"/>
                </a:lnTo>
                <a:lnTo>
                  <a:pt x="3630834" y="5835085"/>
                </a:lnTo>
                <a:lnTo>
                  <a:pt x="3628850" y="5836673"/>
                </a:lnTo>
                <a:lnTo>
                  <a:pt x="3626865" y="5838657"/>
                </a:lnTo>
                <a:lnTo>
                  <a:pt x="3618134" y="5845009"/>
                </a:lnTo>
                <a:lnTo>
                  <a:pt x="3612975" y="5848978"/>
                </a:lnTo>
                <a:lnTo>
                  <a:pt x="3606624" y="5851757"/>
                </a:lnTo>
                <a:lnTo>
                  <a:pt x="3599480" y="5854138"/>
                </a:lnTo>
                <a:lnTo>
                  <a:pt x="3592336" y="5855726"/>
                </a:lnTo>
                <a:lnTo>
                  <a:pt x="3584794" y="5857711"/>
                </a:lnTo>
                <a:lnTo>
                  <a:pt x="3576856" y="5858505"/>
                </a:lnTo>
                <a:lnTo>
                  <a:pt x="3568521" y="5858505"/>
                </a:lnTo>
                <a:lnTo>
                  <a:pt x="3560186" y="5858505"/>
                </a:lnTo>
                <a:lnTo>
                  <a:pt x="3551851" y="5857711"/>
                </a:lnTo>
                <a:lnTo>
                  <a:pt x="3543914" y="5856123"/>
                </a:lnTo>
                <a:lnTo>
                  <a:pt x="3535975" y="5854138"/>
                </a:lnTo>
                <a:lnTo>
                  <a:pt x="3528038" y="5852154"/>
                </a:lnTo>
                <a:lnTo>
                  <a:pt x="3520100" y="5849375"/>
                </a:lnTo>
                <a:lnTo>
                  <a:pt x="3512558" y="5846199"/>
                </a:lnTo>
                <a:lnTo>
                  <a:pt x="3505811" y="5842627"/>
                </a:lnTo>
                <a:lnTo>
                  <a:pt x="3499065" y="5838261"/>
                </a:lnTo>
                <a:lnTo>
                  <a:pt x="3499065" y="5836276"/>
                </a:lnTo>
                <a:lnTo>
                  <a:pt x="3499065" y="5835085"/>
                </a:lnTo>
                <a:lnTo>
                  <a:pt x="3499461" y="5833894"/>
                </a:lnTo>
                <a:lnTo>
                  <a:pt x="3500255" y="5833100"/>
                </a:lnTo>
                <a:lnTo>
                  <a:pt x="3501842" y="5832306"/>
                </a:lnTo>
                <a:lnTo>
                  <a:pt x="3503033" y="5832306"/>
                </a:lnTo>
                <a:lnTo>
                  <a:pt x="3505414" y="5831909"/>
                </a:lnTo>
                <a:lnTo>
                  <a:pt x="3503431" y="5827146"/>
                </a:lnTo>
                <a:lnTo>
                  <a:pt x="3500255" y="5822780"/>
                </a:lnTo>
                <a:lnTo>
                  <a:pt x="3497476" y="5819604"/>
                </a:lnTo>
                <a:lnTo>
                  <a:pt x="3494301" y="5816031"/>
                </a:lnTo>
                <a:lnTo>
                  <a:pt x="3490729" y="5812459"/>
                </a:lnTo>
                <a:lnTo>
                  <a:pt x="3487951" y="5809283"/>
                </a:lnTo>
                <a:lnTo>
                  <a:pt x="3485570" y="5805314"/>
                </a:lnTo>
                <a:lnTo>
                  <a:pt x="3483188" y="5801344"/>
                </a:lnTo>
                <a:lnTo>
                  <a:pt x="3483188" y="5799757"/>
                </a:lnTo>
                <a:lnTo>
                  <a:pt x="3483188" y="5798169"/>
                </a:lnTo>
                <a:lnTo>
                  <a:pt x="3484379" y="5794596"/>
                </a:lnTo>
                <a:lnTo>
                  <a:pt x="3485966" y="5791818"/>
                </a:lnTo>
                <a:lnTo>
                  <a:pt x="3486363" y="5791421"/>
                </a:lnTo>
                <a:lnTo>
                  <a:pt x="3486760" y="5791421"/>
                </a:lnTo>
                <a:lnTo>
                  <a:pt x="3484379" y="5786657"/>
                </a:lnTo>
                <a:lnTo>
                  <a:pt x="3480806" y="5782688"/>
                </a:lnTo>
                <a:lnTo>
                  <a:pt x="3474059" y="5774352"/>
                </a:lnTo>
                <a:lnTo>
                  <a:pt x="3471678" y="5769588"/>
                </a:lnTo>
                <a:lnTo>
                  <a:pt x="3470487" y="5767207"/>
                </a:lnTo>
                <a:lnTo>
                  <a:pt x="3469297" y="5764428"/>
                </a:lnTo>
                <a:lnTo>
                  <a:pt x="3468504" y="5761649"/>
                </a:lnTo>
                <a:lnTo>
                  <a:pt x="3468106" y="5758474"/>
                </a:lnTo>
                <a:lnTo>
                  <a:pt x="3467709" y="5755298"/>
                </a:lnTo>
                <a:lnTo>
                  <a:pt x="3468106" y="5751329"/>
                </a:lnTo>
                <a:lnTo>
                  <a:pt x="3468900" y="5748153"/>
                </a:lnTo>
                <a:lnTo>
                  <a:pt x="3470090" y="5746168"/>
                </a:lnTo>
                <a:lnTo>
                  <a:pt x="3471678" y="5745375"/>
                </a:lnTo>
                <a:lnTo>
                  <a:pt x="3473662" y="5744978"/>
                </a:lnTo>
                <a:lnTo>
                  <a:pt x="3476044" y="5745772"/>
                </a:lnTo>
                <a:lnTo>
                  <a:pt x="3478426" y="5746168"/>
                </a:lnTo>
                <a:lnTo>
                  <a:pt x="3480806" y="5747359"/>
                </a:lnTo>
                <a:lnTo>
                  <a:pt x="3483188" y="5748153"/>
                </a:lnTo>
                <a:lnTo>
                  <a:pt x="3482394" y="5743390"/>
                </a:lnTo>
                <a:lnTo>
                  <a:pt x="3481203" y="5740214"/>
                </a:lnTo>
                <a:lnTo>
                  <a:pt x="3479616" y="5735054"/>
                </a:lnTo>
                <a:lnTo>
                  <a:pt x="3478822" y="5732672"/>
                </a:lnTo>
                <a:lnTo>
                  <a:pt x="3478822" y="5729894"/>
                </a:lnTo>
                <a:lnTo>
                  <a:pt x="3479219" y="5725924"/>
                </a:lnTo>
                <a:lnTo>
                  <a:pt x="3480410" y="5721558"/>
                </a:lnTo>
                <a:lnTo>
                  <a:pt x="3468106" y="5721558"/>
                </a:lnTo>
                <a:lnTo>
                  <a:pt x="3466915" y="5722749"/>
                </a:lnTo>
                <a:lnTo>
                  <a:pt x="3465724" y="5723939"/>
                </a:lnTo>
                <a:lnTo>
                  <a:pt x="3465327" y="5725130"/>
                </a:lnTo>
                <a:lnTo>
                  <a:pt x="3465327" y="5725924"/>
                </a:lnTo>
                <a:lnTo>
                  <a:pt x="3465724" y="5726718"/>
                </a:lnTo>
                <a:lnTo>
                  <a:pt x="3466121" y="5727512"/>
                </a:lnTo>
                <a:lnTo>
                  <a:pt x="3467709" y="5729100"/>
                </a:lnTo>
                <a:lnTo>
                  <a:pt x="3469297" y="5731481"/>
                </a:lnTo>
                <a:lnTo>
                  <a:pt x="3470884" y="5733863"/>
                </a:lnTo>
                <a:lnTo>
                  <a:pt x="3471281" y="5735054"/>
                </a:lnTo>
                <a:lnTo>
                  <a:pt x="3471281" y="5736642"/>
                </a:lnTo>
                <a:lnTo>
                  <a:pt x="3471281" y="5739023"/>
                </a:lnTo>
                <a:lnTo>
                  <a:pt x="3470884" y="5741405"/>
                </a:lnTo>
                <a:lnTo>
                  <a:pt x="3468504" y="5741008"/>
                </a:lnTo>
                <a:lnTo>
                  <a:pt x="3466121" y="5740611"/>
                </a:lnTo>
                <a:lnTo>
                  <a:pt x="3464534" y="5739817"/>
                </a:lnTo>
                <a:lnTo>
                  <a:pt x="3463343" y="5738626"/>
                </a:lnTo>
                <a:lnTo>
                  <a:pt x="3461755" y="5737039"/>
                </a:lnTo>
                <a:lnTo>
                  <a:pt x="3460962" y="5735451"/>
                </a:lnTo>
                <a:lnTo>
                  <a:pt x="3459375" y="5732275"/>
                </a:lnTo>
                <a:lnTo>
                  <a:pt x="3456199" y="5724336"/>
                </a:lnTo>
                <a:lnTo>
                  <a:pt x="3454611" y="5720367"/>
                </a:lnTo>
                <a:lnTo>
                  <a:pt x="3453420" y="5719176"/>
                </a:lnTo>
                <a:lnTo>
                  <a:pt x="3452231" y="5717985"/>
                </a:lnTo>
                <a:lnTo>
                  <a:pt x="3449848" y="5717588"/>
                </a:lnTo>
                <a:lnTo>
                  <a:pt x="3447467" y="5717985"/>
                </a:lnTo>
                <a:lnTo>
                  <a:pt x="3446276" y="5718779"/>
                </a:lnTo>
                <a:lnTo>
                  <a:pt x="3444689" y="5719970"/>
                </a:lnTo>
                <a:lnTo>
                  <a:pt x="3443498" y="5721161"/>
                </a:lnTo>
                <a:lnTo>
                  <a:pt x="3441910" y="5721955"/>
                </a:lnTo>
                <a:lnTo>
                  <a:pt x="3439132" y="5721955"/>
                </a:lnTo>
                <a:lnTo>
                  <a:pt x="3436354" y="5721558"/>
                </a:lnTo>
                <a:lnTo>
                  <a:pt x="3433575" y="5718779"/>
                </a:lnTo>
                <a:lnTo>
                  <a:pt x="3430400" y="5716397"/>
                </a:lnTo>
                <a:lnTo>
                  <a:pt x="3425637" y="5711634"/>
                </a:lnTo>
                <a:lnTo>
                  <a:pt x="3421272" y="5707664"/>
                </a:lnTo>
                <a:lnTo>
                  <a:pt x="3417700" y="5704092"/>
                </a:lnTo>
                <a:lnTo>
                  <a:pt x="3415715" y="5702107"/>
                </a:lnTo>
                <a:lnTo>
                  <a:pt x="3413334" y="5700916"/>
                </a:lnTo>
                <a:lnTo>
                  <a:pt x="3411349" y="5700122"/>
                </a:lnTo>
                <a:lnTo>
                  <a:pt x="3408968" y="5699726"/>
                </a:lnTo>
                <a:lnTo>
                  <a:pt x="3405793" y="5699329"/>
                </a:lnTo>
                <a:lnTo>
                  <a:pt x="3403014" y="5699329"/>
                </a:lnTo>
                <a:lnTo>
                  <a:pt x="3399839" y="5700122"/>
                </a:lnTo>
                <a:lnTo>
                  <a:pt x="3395473" y="5700916"/>
                </a:lnTo>
                <a:lnTo>
                  <a:pt x="3393489" y="5702107"/>
                </a:lnTo>
                <a:lnTo>
                  <a:pt x="3391504" y="5702901"/>
                </a:lnTo>
                <a:lnTo>
                  <a:pt x="3389123" y="5704886"/>
                </a:lnTo>
                <a:lnTo>
                  <a:pt x="3387138" y="5706474"/>
                </a:lnTo>
                <a:lnTo>
                  <a:pt x="3383963" y="5710046"/>
                </a:lnTo>
                <a:lnTo>
                  <a:pt x="3380788" y="5714016"/>
                </a:lnTo>
                <a:lnTo>
                  <a:pt x="3378406" y="5717588"/>
                </a:lnTo>
                <a:lnTo>
                  <a:pt x="3375628" y="5721161"/>
                </a:lnTo>
                <a:lnTo>
                  <a:pt x="3373248" y="5723542"/>
                </a:lnTo>
                <a:lnTo>
                  <a:pt x="3371659" y="5724336"/>
                </a:lnTo>
                <a:lnTo>
                  <a:pt x="3370468" y="5724733"/>
                </a:lnTo>
                <a:lnTo>
                  <a:pt x="3367690" y="5724733"/>
                </a:lnTo>
                <a:lnTo>
                  <a:pt x="3364515" y="5723939"/>
                </a:lnTo>
                <a:lnTo>
                  <a:pt x="3360546" y="5723145"/>
                </a:lnTo>
                <a:lnTo>
                  <a:pt x="3356577" y="5721955"/>
                </a:lnTo>
                <a:lnTo>
                  <a:pt x="3352609" y="5719970"/>
                </a:lnTo>
                <a:lnTo>
                  <a:pt x="3349830" y="5717985"/>
                </a:lnTo>
                <a:lnTo>
                  <a:pt x="3346655" y="5716397"/>
                </a:lnTo>
                <a:lnTo>
                  <a:pt x="3345465" y="5714413"/>
                </a:lnTo>
                <a:lnTo>
                  <a:pt x="3345067" y="5713222"/>
                </a:lnTo>
                <a:lnTo>
                  <a:pt x="3345465" y="5710840"/>
                </a:lnTo>
                <a:lnTo>
                  <a:pt x="3347448" y="5707268"/>
                </a:lnTo>
                <a:lnTo>
                  <a:pt x="3349036" y="5703298"/>
                </a:lnTo>
                <a:lnTo>
                  <a:pt x="3349433" y="5702107"/>
                </a:lnTo>
                <a:lnTo>
                  <a:pt x="3349036" y="5701313"/>
                </a:lnTo>
                <a:lnTo>
                  <a:pt x="3348639" y="5700916"/>
                </a:lnTo>
                <a:lnTo>
                  <a:pt x="3345465" y="5699329"/>
                </a:lnTo>
                <a:lnTo>
                  <a:pt x="3341892" y="5697741"/>
                </a:lnTo>
                <a:lnTo>
                  <a:pt x="3337129" y="5696153"/>
                </a:lnTo>
                <a:lnTo>
                  <a:pt x="3332366" y="5694962"/>
                </a:lnTo>
                <a:lnTo>
                  <a:pt x="3326810" y="5694962"/>
                </a:lnTo>
                <a:lnTo>
                  <a:pt x="3324031" y="5695756"/>
                </a:lnTo>
                <a:lnTo>
                  <a:pt x="3320856" y="5696153"/>
                </a:lnTo>
                <a:lnTo>
                  <a:pt x="3318475" y="5696947"/>
                </a:lnTo>
                <a:lnTo>
                  <a:pt x="3316093" y="5697741"/>
                </a:lnTo>
                <a:lnTo>
                  <a:pt x="3313712" y="5699329"/>
                </a:lnTo>
                <a:lnTo>
                  <a:pt x="3310934" y="5700916"/>
                </a:lnTo>
                <a:lnTo>
                  <a:pt x="3312124" y="5702901"/>
                </a:lnTo>
                <a:lnTo>
                  <a:pt x="3314109" y="5704886"/>
                </a:lnTo>
                <a:lnTo>
                  <a:pt x="3316093" y="5705680"/>
                </a:lnTo>
                <a:lnTo>
                  <a:pt x="3317682" y="5706474"/>
                </a:lnTo>
                <a:lnTo>
                  <a:pt x="3319665" y="5706871"/>
                </a:lnTo>
                <a:lnTo>
                  <a:pt x="3322047" y="5706871"/>
                </a:lnTo>
                <a:lnTo>
                  <a:pt x="3326016" y="5706474"/>
                </a:lnTo>
                <a:lnTo>
                  <a:pt x="3330779" y="5705680"/>
                </a:lnTo>
                <a:lnTo>
                  <a:pt x="3334748" y="5705283"/>
                </a:lnTo>
                <a:lnTo>
                  <a:pt x="3336732" y="5705680"/>
                </a:lnTo>
                <a:lnTo>
                  <a:pt x="3338717" y="5706077"/>
                </a:lnTo>
                <a:lnTo>
                  <a:pt x="3340701" y="5706871"/>
                </a:lnTo>
                <a:lnTo>
                  <a:pt x="3342289" y="5707664"/>
                </a:lnTo>
                <a:lnTo>
                  <a:pt x="3340701" y="5711634"/>
                </a:lnTo>
                <a:lnTo>
                  <a:pt x="3338717" y="5715206"/>
                </a:lnTo>
                <a:lnTo>
                  <a:pt x="3335938" y="5717588"/>
                </a:lnTo>
                <a:lnTo>
                  <a:pt x="3333160" y="5719176"/>
                </a:lnTo>
                <a:lnTo>
                  <a:pt x="3330382" y="5720367"/>
                </a:lnTo>
                <a:lnTo>
                  <a:pt x="3326810" y="5721558"/>
                </a:lnTo>
                <a:lnTo>
                  <a:pt x="3323237" y="5721955"/>
                </a:lnTo>
                <a:lnTo>
                  <a:pt x="3319268" y="5721955"/>
                </a:lnTo>
                <a:lnTo>
                  <a:pt x="3311331" y="5721955"/>
                </a:lnTo>
                <a:lnTo>
                  <a:pt x="3307362" y="5721955"/>
                </a:lnTo>
                <a:lnTo>
                  <a:pt x="3303394" y="5722352"/>
                </a:lnTo>
                <a:lnTo>
                  <a:pt x="3299424" y="5722749"/>
                </a:lnTo>
                <a:lnTo>
                  <a:pt x="3295455" y="5723939"/>
                </a:lnTo>
                <a:lnTo>
                  <a:pt x="3292279" y="5725527"/>
                </a:lnTo>
                <a:lnTo>
                  <a:pt x="3289104" y="5727909"/>
                </a:lnTo>
                <a:lnTo>
                  <a:pt x="3287913" y="5726321"/>
                </a:lnTo>
                <a:lnTo>
                  <a:pt x="3287517" y="5725130"/>
                </a:lnTo>
                <a:lnTo>
                  <a:pt x="3286723" y="5723939"/>
                </a:lnTo>
                <a:lnTo>
                  <a:pt x="3286723" y="5723145"/>
                </a:lnTo>
                <a:lnTo>
                  <a:pt x="3287913" y="5721161"/>
                </a:lnTo>
                <a:lnTo>
                  <a:pt x="3289104" y="5717985"/>
                </a:lnTo>
                <a:lnTo>
                  <a:pt x="3286723" y="5717191"/>
                </a:lnTo>
                <a:lnTo>
                  <a:pt x="3285135" y="5717191"/>
                </a:lnTo>
                <a:lnTo>
                  <a:pt x="3283944" y="5717588"/>
                </a:lnTo>
                <a:lnTo>
                  <a:pt x="3283151" y="5717985"/>
                </a:lnTo>
                <a:lnTo>
                  <a:pt x="3282357" y="5718779"/>
                </a:lnTo>
                <a:lnTo>
                  <a:pt x="3281563" y="5719970"/>
                </a:lnTo>
                <a:lnTo>
                  <a:pt x="3280769" y="5722749"/>
                </a:lnTo>
                <a:lnTo>
                  <a:pt x="3280372" y="5725130"/>
                </a:lnTo>
                <a:lnTo>
                  <a:pt x="3279579" y="5727512"/>
                </a:lnTo>
                <a:lnTo>
                  <a:pt x="3277991" y="5730291"/>
                </a:lnTo>
                <a:lnTo>
                  <a:pt x="3277197" y="5730687"/>
                </a:lnTo>
                <a:lnTo>
                  <a:pt x="3276404" y="5731481"/>
                </a:lnTo>
                <a:lnTo>
                  <a:pt x="3274022" y="5731878"/>
                </a:lnTo>
                <a:lnTo>
                  <a:pt x="3272037" y="5731878"/>
                </a:lnTo>
                <a:lnTo>
                  <a:pt x="3270450" y="5731878"/>
                </a:lnTo>
                <a:lnTo>
                  <a:pt x="3268465" y="5731084"/>
                </a:lnTo>
                <a:lnTo>
                  <a:pt x="3267275" y="5730291"/>
                </a:lnTo>
                <a:lnTo>
                  <a:pt x="3266482" y="5729100"/>
                </a:lnTo>
                <a:lnTo>
                  <a:pt x="3264893" y="5726718"/>
                </a:lnTo>
                <a:lnTo>
                  <a:pt x="3263703" y="5723939"/>
                </a:lnTo>
                <a:lnTo>
                  <a:pt x="3262512" y="5721558"/>
                </a:lnTo>
                <a:lnTo>
                  <a:pt x="3261718" y="5719970"/>
                </a:lnTo>
                <a:lnTo>
                  <a:pt x="3260130" y="5718779"/>
                </a:lnTo>
                <a:lnTo>
                  <a:pt x="3258940" y="5718382"/>
                </a:lnTo>
                <a:lnTo>
                  <a:pt x="3257352" y="5717985"/>
                </a:lnTo>
                <a:lnTo>
                  <a:pt x="3251796" y="5717985"/>
                </a:lnTo>
                <a:lnTo>
                  <a:pt x="3246239" y="5718779"/>
                </a:lnTo>
                <a:lnTo>
                  <a:pt x="3233935" y="5721161"/>
                </a:lnTo>
                <a:lnTo>
                  <a:pt x="3228379" y="5722352"/>
                </a:lnTo>
                <a:lnTo>
                  <a:pt x="3222425" y="5722749"/>
                </a:lnTo>
                <a:lnTo>
                  <a:pt x="3216075" y="5722352"/>
                </a:lnTo>
                <a:lnTo>
                  <a:pt x="3213296" y="5721955"/>
                </a:lnTo>
                <a:lnTo>
                  <a:pt x="3210518" y="5721558"/>
                </a:lnTo>
                <a:lnTo>
                  <a:pt x="3208534" y="5719970"/>
                </a:lnTo>
                <a:lnTo>
                  <a:pt x="3207343" y="5718779"/>
                </a:lnTo>
                <a:lnTo>
                  <a:pt x="3204565" y="5714413"/>
                </a:lnTo>
                <a:lnTo>
                  <a:pt x="3202977" y="5711634"/>
                </a:lnTo>
                <a:lnTo>
                  <a:pt x="3200596" y="5709252"/>
                </a:lnTo>
                <a:lnTo>
                  <a:pt x="3197817" y="5706871"/>
                </a:lnTo>
                <a:lnTo>
                  <a:pt x="3195039" y="5704489"/>
                </a:lnTo>
                <a:lnTo>
                  <a:pt x="3192261" y="5703298"/>
                </a:lnTo>
                <a:lnTo>
                  <a:pt x="3189879" y="5702901"/>
                </a:lnTo>
                <a:lnTo>
                  <a:pt x="3185117" y="5702504"/>
                </a:lnTo>
                <a:lnTo>
                  <a:pt x="3179957" y="5702107"/>
                </a:lnTo>
                <a:lnTo>
                  <a:pt x="3177972" y="5701710"/>
                </a:lnTo>
                <a:lnTo>
                  <a:pt x="3175591" y="5700916"/>
                </a:lnTo>
                <a:lnTo>
                  <a:pt x="3174797" y="5700122"/>
                </a:lnTo>
                <a:lnTo>
                  <a:pt x="3174004" y="5698932"/>
                </a:lnTo>
                <a:lnTo>
                  <a:pt x="3172019" y="5694565"/>
                </a:lnTo>
                <a:lnTo>
                  <a:pt x="3169638" y="5690596"/>
                </a:lnTo>
                <a:lnTo>
                  <a:pt x="3168447" y="5689008"/>
                </a:lnTo>
                <a:lnTo>
                  <a:pt x="3166462" y="5687817"/>
                </a:lnTo>
                <a:lnTo>
                  <a:pt x="3163684" y="5687023"/>
                </a:lnTo>
                <a:lnTo>
                  <a:pt x="3160906" y="5686229"/>
                </a:lnTo>
                <a:lnTo>
                  <a:pt x="3158127" y="5686229"/>
                </a:lnTo>
                <a:lnTo>
                  <a:pt x="3156143" y="5685832"/>
                </a:lnTo>
                <a:lnTo>
                  <a:pt x="3154555" y="5685038"/>
                </a:lnTo>
                <a:lnTo>
                  <a:pt x="3153761" y="5684245"/>
                </a:lnTo>
                <a:lnTo>
                  <a:pt x="3152968" y="5683054"/>
                </a:lnTo>
                <a:lnTo>
                  <a:pt x="3151777" y="5679878"/>
                </a:lnTo>
                <a:lnTo>
                  <a:pt x="3150983" y="5674321"/>
                </a:lnTo>
                <a:lnTo>
                  <a:pt x="3148205" y="5674718"/>
                </a:lnTo>
                <a:lnTo>
                  <a:pt x="3145824" y="5674718"/>
                </a:lnTo>
                <a:lnTo>
                  <a:pt x="3139473" y="5673924"/>
                </a:lnTo>
                <a:lnTo>
                  <a:pt x="3136695" y="5673924"/>
                </a:lnTo>
                <a:lnTo>
                  <a:pt x="3134710" y="5674321"/>
                </a:lnTo>
                <a:lnTo>
                  <a:pt x="3133520" y="5674718"/>
                </a:lnTo>
                <a:lnTo>
                  <a:pt x="3132726" y="5675512"/>
                </a:lnTo>
                <a:lnTo>
                  <a:pt x="3131933" y="5676306"/>
                </a:lnTo>
                <a:lnTo>
                  <a:pt x="3131933" y="5677496"/>
                </a:lnTo>
                <a:lnTo>
                  <a:pt x="3130741" y="5677099"/>
                </a:lnTo>
                <a:lnTo>
                  <a:pt x="3129948" y="5676703"/>
                </a:lnTo>
                <a:lnTo>
                  <a:pt x="3129551" y="5675909"/>
                </a:lnTo>
                <a:lnTo>
                  <a:pt x="3129155" y="5675115"/>
                </a:lnTo>
                <a:lnTo>
                  <a:pt x="3128757" y="5672733"/>
                </a:lnTo>
                <a:lnTo>
                  <a:pt x="3128360" y="5669557"/>
                </a:lnTo>
                <a:lnTo>
                  <a:pt x="3128360" y="5666779"/>
                </a:lnTo>
                <a:lnTo>
                  <a:pt x="3127963" y="5664397"/>
                </a:lnTo>
                <a:lnTo>
                  <a:pt x="3127566" y="5662412"/>
                </a:lnTo>
                <a:lnTo>
                  <a:pt x="3126772" y="5661618"/>
                </a:lnTo>
                <a:lnTo>
                  <a:pt x="3125979" y="5660825"/>
                </a:lnTo>
                <a:lnTo>
                  <a:pt x="3121216" y="5663603"/>
                </a:lnTo>
                <a:lnTo>
                  <a:pt x="3117247" y="5664794"/>
                </a:lnTo>
                <a:lnTo>
                  <a:pt x="3112881" y="5665191"/>
                </a:lnTo>
                <a:lnTo>
                  <a:pt x="3109706" y="5664794"/>
                </a:lnTo>
                <a:lnTo>
                  <a:pt x="3106134" y="5663603"/>
                </a:lnTo>
                <a:lnTo>
                  <a:pt x="3103355" y="5661618"/>
                </a:lnTo>
                <a:lnTo>
                  <a:pt x="3100577" y="5658840"/>
                </a:lnTo>
                <a:lnTo>
                  <a:pt x="3097799" y="5656458"/>
                </a:lnTo>
                <a:lnTo>
                  <a:pt x="3092242" y="5649710"/>
                </a:lnTo>
                <a:lnTo>
                  <a:pt x="3086686" y="5643359"/>
                </a:lnTo>
                <a:lnTo>
                  <a:pt x="3083511" y="5640580"/>
                </a:lnTo>
                <a:lnTo>
                  <a:pt x="3079938" y="5637802"/>
                </a:lnTo>
                <a:lnTo>
                  <a:pt x="3076366" y="5635420"/>
                </a:lnTo>
                <a:lnTo>
                  <a:pt x="3072397" y="5634229"/>
                </a:lnTo>
                <a:lnTo>
                  <a:pt x="3073191" y="5630656"/>
                </a:lnTo>
                <a:lnTo>
                  <a:pt x="3074382" y="5627878"/>
                </a:lnTo>
                <a:lnTo>
                  <a:pt x="3074382" y="5624702"/>
                </a:lnTo>
                <a:lnTo>
                  <a:pt x="3073191" y="5622321"/>
                </a:lnTo>
                <a:lnTo>
                  <a:pt x="3072397" y="5619939"/>
                </a:lnTo>
                <a:lnTo>
                  <a:pt x="3071206" y="5617557"/>
                </a:lnTo>
                <a:lnTo>
                  <a:pt x="3069619" y="5615572"/>
                </a:lnTo>
                <a:lnTo>
                  <a:pt x="3067634" y="5613985"/>
                </a:lnTo>
                <a:lnTo>
                  <a:pt x="3063665" y="5610412"/>
                </a:lnTo>
                <a:lnTo>
                  <a:pt x="3059696" y="5607237"/>
                </a:lnTo>
                <a:lnTo>
                  <a:pt x="3055727" y="5604061"/>
                </a:lnTo>
                <a:lnTo>
                  <a:pt x="3054537" y="5602473"/>
                </a:lnTo>
                <a:lnTo>
                  <a:pt x="3053346" y="5600488"/>
                </a:lnTo>
                <a:lnTo>
                  <a:pt x="3052552" y="5598504"/>
                </a:lnTo>
                <a:lnTo>
                  <a:pt x="3051758" y="5596122"/>
                </a:lnTo>
                <a:lnTo>
                  <a:pt x="3050965" y="5590962"/>
                </a:lnTo>
                <a:lnTo>
                  <a:pt x="3049774" y="5581038"/>
                </a:lnTo>
                <a:lnTo>
                  <a:pt x="3048980" y="5576672"/>
                </a:lnTo>
                <a:lnTo>
                  <a:pt x="3047392" y="5571908"/>
                </a:lnTo>
                <a:lnTo>
                  <a:pt x="3046202" y="5569923"/>
                </a:lnTo>
                <a:lnTo>
                  <a:pt x="3045011" y="5567939"/>
                </a:lnTo>
                <a:lnTo>
                  <a:pt x="3043028" y="5565557"/>
                </a:lnTo>
                <a:lnTo>
                  <a:pt x="3041042" y="5563969"/>
                </a:lnTo>
                <a:lnTo>
                  <a:pt x="3044217" y="5564366"/>
                </a:lnTo>
                <a:lnTo>
                  <a:pt x="3046996" y="5563969"/>
                </a:lnTo>
                <a:lnTo>
                  <a:pt x="3049377" y="5563572"/>
                </a:lnTo>
                <a:lnTo>
                  <a:pt x="3051361" y="5562778"/>
                </a:lnTo>
                <a:lnTo>
                  <a:pt x="3052950" y="5561587"/>
                </a:lnTo>
                <a:lnTo>
                  <a:pt x="3054537" y="5560000"/>
                </a:lnTo>
                <a:lnTo>
                  <a:pt x="3056918" y="5556427"/>
                </a:lnTo>
                <a:lnTo>
                  <a:pt x="3058903" y="5552458"/>
                </a:lnTo>
                <a:lnTo>
                  <a:pt x="3061284" y="5548091"/>
                </a:lnTo>
                <a:lnTo>
                  <a:pt x="3062872" y="5546106"/>
                </a:lnTo>
                <a:lnTo>
                  <a:pt x="3064459" y="5544122"/>
                </a:lnTo>
                <a:lnTo>
                  <a:pt x="3066841" y="5542534"/>
                </a:lnTo>
                <a:lnTo>
                  <a:pt x="3069222" y="5540549"/>
                </a:lnTo>
                <a:lnTo>
                  <a:pt x="3068428" y="5541740"/>
                </a:lnTo>
                <a:lnTo>
                  <a:pt x="3068031" y="5543328"/>
                </a:lnTo>
                <a:lnTo>
                  <a:pt x="3067634" y="5546106"/>
                </a:lnTo>
                <a:lnTo>
                  <a:pt x="3067238" y="5553252"/>
                </a:lnTo>
                <a:lnTo>
                  <a:pt x="3066445" y="5556427"/>
                </a:lnTo>
                <a:lnTo>
                  <a:pt x="3066047" y="5557618"/>
                </a:lnTo>
                <a:lnTo>
                  <a:pt x="3065253" y="5559206"/>
                </a:lnTo>
                <a:lnTo>
                  <a:pt x="3064062" y="5560000"/>
                </a:lnTo>
                <a:lnTo>
                  <a:pt x="3062872" y="5560397"/>
                </a:lnTo>
                <a:lnTo>
                  <a:pt x="3061681" y="5560794"/>
                </a:lnTo>
                <a:lnTo>
                  <a:pt x="3062078" y="5560794"/>
                </a:lnTo>
                <a:lnTo>
                  <a:pt x="3064062" y="5560397"/>
                </a:lnTo>
                <a:lnTo>
                  <a:pt x="3066445" y="5560000"/>
                </a:lnTo>
                <a:lnTo>
                  <a:pt x="3068031" y="5559206"/>
                </a:lnTo>
                <a:lnTo>
                  <a:pt x="3069619" y="5557618"/>
                </a:lnTo>
                <a:lnTo>
                  <a:pt x="3071206" y="5556427"/>
                </a:lnTo>
                <a:lnTo>
                  <a:pt x="3074382" y="5552855"/>
                </a:lnTo>
                <a:lnTo>
                  <a:pt x="3076763" y="5548488"/>
                </a:lnTo>
                <a:lnTo>
                  <a:pt x="3078748" y="5543725"/>
                </a:lnTo>
                <a:lnTo>
                  <a:pt x="3082717" y="5532213"/>
                </a:lnTo>
                <a:lnTo>
                  <a:pt x="3086289" y="5520305"/>
                </a:lnTo>
                <a:lnTo>
                  <a:pt x="3088273" y="5514351"/>
                </a:lnTo>
                <a:lnTo>
                  <a:pt x="3090258" y="5509190"/>
                </a:lnTo>
                <a:lnTo>
                  <a:pt x="3093433" y="5504030"/>
                </a:lnTo>
                <a:lnTo>
                  <a:pt x="3096211" y="5500060"/>
                </a:lnTo>
                <a:lnTo>
                  <a:pt x="3097799" y="5497679"/>
                </a:lnTo>
                <a:lnTo>
                  <a:pt x="3099783" y="5496091"/>
                </a:lnTo>
                <a:lnTo>
                  <a:pt x="3101768" y="5494900"/>
                </a:lnTo>
                <a:lnTo>
                  <a:pt x="3103752" y="5493709"/>
                </a:lnTo>
                <a:lnTo>
                  <a:pt x="3103355" y="5498076"/>
                </a:lnTo>
                <a:lnTo>
                  <a:pt x="3103355" y="5502045"/>
                </a:lnTo>
                <a:lnTo>
                  <a:pt x="3103752" y="5504824"/>
                </a:lnTo>
                <a:lnTo>
                  <a:pt x="3104943" y="5507206"/>
                </a:lnTo>
                <a:lnTo>
                  <a:pt x="3106530" y="5509587"/>
                </a:lnTo>
                <a:lnTo>
                  <a:pt x="3108912" y="5511175"/>
                </a:lnTo>
                <a:lnTo>
                  <a:pt x="3110896" y="5512763"/>
                </a:lnTo>
                <a:lnTo>
                  <a:pt x="3113278" y="5513557"/>
                </a:lnTo>
                <a:lnTo>
                  <a:pt x="3118438" y="5515541"/>
                </a:lnTo>
                <a:lnTo>
                  <a:pt x="3123597" y="5517923"/>
                </a:lnTo>
                <a:lnTo>
                  <a:pt x="3126375" y="5518717"/>
                </a:lnTo>
                <a:lnTo>
                  <a:pt x="3128360" y="5520305"/>
                </a:lnTo>
                <a:lnTo>
                  <a:pt x="3130344" y="5521893"/>
                </a:lnTo>
                <a:lnTo>
                  <a:pt x="3131933" y="5523877"/>
                </a:lnTo>
                <a:lnTo>
                  <a:pt x="3132726" y="5523083"/>
                </a:lnTo>
                <a:lnTo>
                  <a:pt x="3132726" y="5522290"/>
                </a:lnTo>
                <a:lnTo>
                  <a:pt x="3132726" y="5521496"/>
                </a:lnTo>
                <a:lnTo>
                  <a:pt x="3132329" y="5520305"/>
                </a:lnTo>
                <a:lnTo>
                  <a:pt x="3131535" y="5517923"/>
                </a:lnTo>
                <a:lnTo>
                  <a:pt x="3130344" y="5514748"/>
                </a:lnTo>
                <a:lnTo>
                  <a:pt x="3130344" y="5513557"/>
                </a:lnTo>
                <a:lnTo>
                  <a:pt x="3130344" y="5512366"/>
                </a:lnTo>
                <a:lnTo>
                  <a:pt x="3130741" y="5511175"/>
                </a:lnTo>
                <a:lnTo>
                  <a:pt x="3131535" y="5510381"/>
                </a:lnTo>
                <a:lnTo>
                  <a:pt x="3132726" y="5509984"/>
                </a:lnTo>
                <a:lnTo>
                  <a:pt x="3135107" y="5509984"/>
                </a:lnTo>
                <a:lnTo>
                  <a:pt x="3137886" y="5509984"/>
                </a:lnTo>
                <a:lnTo>
                  <a:pt x="3141458" y="5510381"/>
                </a:lnTo>
                <a:lnTo>
                  <a:pt x="3142251" y="5505221"/>
                </a:lnTo>
                <a:lnTo>
                  <a:pt x="3141458" y="5500854"/>
                </a:lnTo>
                <a:lnTo>
                  <a:pt x="3140664" y="5497282"/>
                </a:lnTo>
                <a:lnTo>
                  <a:pt x="3139870" y="5494106"/>
                </a:lnTo>
                <a:lnTo>
                  <a:pt x="3137092" y="5487755"/>
                </a:lnTo>
                <a:lnTo>
                  <a:pt x="3135901" y="5484183"/>
                </a:lnTo>
                <a:lnTo>
                  <a:pt x="3135107" y="5480213"/>
                </a:lnTo>
                <a:lnTo>
                  <a:pt x="3137886" y="5481007"/>
                </a:lnTo>
                <a:lnTo>
                  <a:pt x="3140267" y="5481007"/>
                </a:lnTo>
                <a:lnTo>
                  <a:pt x="3142648" y="5481007"/>
                </a:lnTo>
                <a:lnTo>
                  <a:pt x="3144236" y="5480610"/>
                </a:lnTo>
                <a:lnTo>
                  <a:pt x="3145824" y="5479816"/>
                </a:lnTo>
                <a:lnTo>
                  <a:pt x="3147014" y="5479022"/>
                </a:lnTo>
                <a:lnTo>
                  <a:pt x="3147808" y="5478228"/>
                </a:lnTo>
                <a:lnTo>
                  <a:pt x="3148999" y="5476641"/>
                </a:lnTo>
                <a:lnTo>
                  <a:pt x="3150586" y="5473465"/>
                </a:lnTo>
                <a:lnTo>
                  <a:pt x="3151777" y="5470289"/>
                </a:lnTo>
                <a:lnTo>
                  <a:pt x="3152968" y="5467114"/>
                </a:lnTo>
                <a:lnTo>
                  <a:pt x="3154158" y="5463541"/>
                </a:lnTo>
                <a:lnTo>
                  <a:pt x="3160906" y="5470289"/>
                </a:lnTo>
                <a:lnTo>
                  <a:pt x="3167256" y="5477831"/>
                </a:lnTo>
                <a:lnTo>
                  <a:pt x="3181148" y="5494503"/>
                </a:lnTo>
                <a:lnTo>
                  <a:pt x="3188292" y="5503236"/>
                </a:lnTo>
                <a:lnTo>
                  <a:pt x="3195833" y="5511572"/>
                </a:lnTo>
                <a:lnTo>
                  <a:pt x="3202977" y="5519908"/>
                </a:lnTo>
                <a:lnTo>
                  <a:pt x="3210518" y="5527450"/>
                </a:lnTo>
                <a:lnTo>
                  <a:pt x="3213296" y="5530625"/>
                </a:lnTo>
                <a:lnTo>
                  <a:pt x="3216075" y="5534992"/>
                </a:lnTo>
                <a:lnTo>
                  <a:pt x="3218060" y="5538564"/>
                </a:lnTo>
                <a:lnTo>
                  <a:pt x="3220044" y="5540549"/>
                </a:lnTo>
                <a:lnTo>
                  <a:pt x="3222425" y="5541343"/>
                </a:lnTo>
                <a:lnTo>
                  <a:pt x="3224806" y="5542534"/>
                </a:lnTo>
                <a:lnTo>
                  <a:pt x="3230363" y="5542931"/>
                </a:lnTo>
                <a:lnTo>
                  <a:pt x="3235523" y="5542931"/>
                </a:lnTo>
                <a:lnTo>
                  <a:pt x="3241477" y="5542534"/>
                </a:lnTo>
                <a:lnTo>
                  <a:pt x="3247033" y="5542534"/>
                </a:lnTo>
                <a:lnTo>
                  <a:pt x="3252589" y="5542931"/>
                </a:lnTo>
                <a:lnTo>
                  <a:pt x="3255765" y="5543725"/>
                </a:lnTo>
                <a:lnTo>
                  <a:pt x="3258146" y="5544519"/>
                </a:lnTo>
                <a:lnTo>
                  <a:pt x="3260924" y="5545710"/>
                </a:lnTo>
                <a:lnTo>
                  <a:pt x="3264099" y="5547297"/>
                </a:lnTo>
                <a:lnTo>
                  <a:pt x="3265290" y="5546503"/>
                </a:lnTo>
                <a:lnTo>
                  <a:pt x="3266878" y="5545313"/>
                </a:lnTo>
                <a:lnTo>
                  <a:pt x="3268068" y="5544519"/>
                </a:lnTo>
                <a:lnTo>
                  <a:pt x="3268862" y="5544122"/>
                </a:lnTo>
                <a:lnTo>
                  <a:pt x="3270450" y="5544122"/>
                </a:lnTo>
                <a:lnTo>
                  <a:pt x="3268465" y="5538168"/>
                </a:lnTo>
                <a:lnTo>
                  <a:pt x="3266482" y="5532213"/>
                </a:lnTo>
                <a:lnTo>
                  <a:pt x="3262116" y="5521099"/>
                </a:lnTo>
                <a:lnTo>
                  <a:pt x="3256558" y="5510381"/>
                </a:lnTo>
                <a:lnTo>
                  <a:pt x="3250208" y="5500060"/>
                </a:lnTo>
                <a:lnTo>
                  <a:pt x="3243461" y="5489343"/>
                </a:lnTo>
                <a:lnTo>
                  <a:pt x="3237110" y="5479419"/>
                </a:lnTo>
                <a:lnTo>
                  <a:pt x="3223219" y="5460366"/>
                </a:lnTo>
                <a:lnTo>
                  <a:pt x="3220441" y="5455999"/>
                </a:lnTo>
                <a:lnTo>
                  <a:pt x="3218456" y="5451633"/>
                </a:lnTo>
                <a:lnTo>
                  <a:pt x="3217265" y="5446869"/>
                </a:lnTo>
                <a:lnTo>
                  <a:pt x="3216868" y="5442106"/>
                </a:lnTo>
                <a:lnTo>
                  <a:pt x="3216472" y="5436549"/>
                </a:lnTo>
                <a:lnTo>
                  <a:pt x="3216472" y="5431388"/>
                </a:lnTo>
                <a:lnTo>
                  <a:pt x="3217662" y="5419083"/>
                </a:lnTo>
                <a:lnTo>
                  <a:pt x="3218456" y="5406381"/>
                </a:lnTo>
                <a:lnTo>
                  <a:pt x="3219647" y="5399236"/>
                </a:lnTo>
                <a:lnTo>
                  <a:pt x="3219647" y="5392090"/>
                </a:lnTo>
                <a:lnTo>
                  <a:pt x="3219647" y="5384548"/>
                </a:lnTo>
                <a:lnTo>
                  <a:pt x="3219250" y="5376610"/>
                </a:lnTo>
                <a:lnTo>
                  <a:pt x="3218060" y="5368274"/>
                </a:lnTo>
                <a:lnTo>
                  <a:pt x="3216868" y="5359938"/>
                </a:lnTo>
                <a:lnTo>
                  <a:pt x="3206152" y="5358350"/>
                </a:lnTo>
                <a:lnTo>
                  <a:pt x="3195436" y="5357159"/>
                </a:lnTo>
                <a:lnTo>
                  <a:pt x="3185117" y="5356762"/>
                </a:lnTo>
                <a:lnTo>
                  <a:pt x="3174004" y="5356365"/>
                </a:lnTo>
                <a:lnTo>
                  <a:pt x="3163684" y="5356365"/>
                </a:lnTo>
                <a:lnTo>
                  <a:pt x="3153365" y="5357159"/>
                </a:lnTo>
                <a:lnTo>
                  <a:pt x="3143045" y="5357953"/>
                </a:lnTo>
                <a:lnTo>
                  <a:pt x="3132726" y="5359144"/>
                </a:lnTo>
                <a:lnTo>
                  <a:pt x="3122406" y="5360335"/>
                </a:lnTo>
                <a:lnTo>
                  <a:pt x="3112484" y="5362319"/>
                </a:lnTo>
                <a:lnTo>
                  <a:pt x="3092639" y="5366686"/>
                </a:lnTo>
                <a:lnTo>
                  <a:pt x="3072397" y="5371052"/>
                </a:lnTo>
                <a:lnTo>
                  <a:pt x="3053346" y="5376610"/>
                </a:lnTo>
                <a:lnTo>
                  <a:pt x="3049377" y="5378197"/>
                </a:lnTo>
                <a:lnTo>
                  <a:pt x="3044217" y="5380579"/>
                </a:lnTo>
                <a:lnTo>
                  <a:pt x="3040248" y="5382167"/>
                </a:lnTo>
                <a:lnTo>
                  <a:pt x="3037867" y="5383358"/>
                </a:lnTo>
                <a:lnTo>
                  <a:pt x="3035089" y="5385739"/>
                </a:lnTo>
                <a:lnTo>
                  <a:pt x="3033104" y="5389312"/>
                </a:lnTo>
                <a:lnTo>
                  <a:pt x="3030326" y="5392884"/>
                </a:lnTo>
                <a:lnTo>
                  <a:pt x="3028738" y="5397648"/>
                </a:lnTo>
                <a:lnTo>
                  <a:pt x="3025167" y="5407175"/>
                </a:lnTo>
                <a:lnTo>
                  <a:pt x="3021594" y="5417892"/>
                </a:lnTo>
                <a:lnTo>
                  <a:pt x="3018419" y="5429404"/>
                </a:lnTo>
                <a:lnTo>
                  <a:pt x="3014450" y="5440915"/>
                </a:lnTo>
                <a:lnTo>
                  <a:pt x="3012068" y="5446075"/>
                </a:lnTo>
                <a:lnTo>
                  <a:pt x="3009687" y="5451236"/>
                </a:lnTo>
                <a:lnTo>
                  <a:pt x="3006909" y="5455602"/>
                </a:lnTo>
                <a:lnTo>
                  <a:pt x="3003337" y="5460366"/>
                </a:lnTo>
                <a:lnTo>
                  <a:pt x="3002146" y="5461556"/>
                </a:lnTo>
                <a:lnTo>
                  <a:pt x="3000558" y="5462350"/>
                </a:lnTo>
                <a:lnTo>
                  <a:pt x="2996986" y="5463541"/>
                </a:lnTo>
                <a:lnTo>
                  <a:pt x="2993017" y="5465526"/>
                </a:lnTo>
                <a:lnTo>
                  <a:pt x="2991828" y="5466320"/>
                </a:lnTo>
                <a:lnTo>
                  <a:pt x="2991033" y="5467114"/>
                </a:lnTo>
                <a:lnTo>
                  <a:pt x="2990239" y="5468702"/>
                </a:lnTo>
                <a:lnTo>
                  <a:pt x="2989445" y="5471083"/>
                </a:lnTo>
                <a:lnTo>
                  <a:pt x="2989048" y="5475847"/>
                </a:lnTo>
                <a:lnTo>
                  <a:pt x="2989048" y="5480213"/>
                </a:lnTo>
                <a:lnTo>
                  <a:pt x="2988651" y="5482595"/>
                </a:lnTo>
                <a:lnTo>
                  <a:pt x="2987462" y="5483786"/>
                </a:lnTo>
                <a:lnTo>
                  <a:pt x="2986270" y="5484976"/>
                </a:lnTo>
                <a:lnTo>
                  <a:pt x="2985079" y="5485373"/>
                </a:lnTo>
                <a:lnTo>
                  <a:pt x="2983492" y="5485770"/>
                </a:lnTo>
                <a:lnTo>
                  <a:pt x="2981904" y="5485770"/>
                </a:lnTo>
                <a:lnTo>
                  <a:pt x="2977935" y="5485770"/>
                </a:lnTo>
                <a:lnTo>
                  <a:pt x="2976348" y="5486167"/>
                </a:lnTo>
                <a:lnTo>
                  <a:pt x="2975157" y="5486961"/>
                </a:lnTo>
                <a:lnTo>
                  <a:pt x="2967219" y="5499664"/>
                </a:lnTo>
                <a:lnTo>
                  <a:pt x="2961662" y="5507602"/>
                </a:lnTo>
                <a:lnTo>
                  <a:pt x="2960075" y="5509984"/>
                </a:lnTo>
                <a:lnTo>
                  <a:pt x="2959679" y="5510778"/>
                </a:lnTo>
                <a:lnTo>
                  <a:pt x="2959281" y="5510381"/>
                </a:lnTo>
                <a:lnTo>
                  <a:pt x="2959281" y="5513160"/>
                </a:lnTo>
                <a:lnTo>
                  <a:pt x="2959281" y="5515938"/>
                </a:lnTo>
                <a:lnTo>
                  <a:pt x="2959679" y="5519114"/>
                </a:lnTo>
                <a:lnTo>
                  <a:pt x="2960472" y="5522290"/>
                </a:lnTo>
                <a:lnTo>
                  <a:pt x="2962059" y="5525862"/>
                </a:lnTo>
                <a:lnTo>
                  <a:pt x="2964045" y="5528641"/>
                </a:lnTo>
                <a:lnTo>
                  <a:pt x="2966028" y="5531419"/>
                </a:lnTo>
                <a:lnTo>
                  <a:pt x="2968806" y="5534198"/>
                </a:lnTo>
                <a:lnTo>
                  <a:pt x="2970394" y="5532610"/>
                </a:lnTo>
                <a:lnTo>
                  <a:pt x="2972379" y="5531816"/>
                </a:lnTo>
                <a:lnTo>
                  <a:pt x="2973172" y="5530625"/>
                </a:lnTo>
                <a:lnTo>
                  <a:pt x="2973967" y="5529435"/>
                </a:lnTo>
                <a:lnTo>
                  <a:pt x="2974363" y="5528244"/>
                </a:lnTo>
                <a:lnTo>
                  <a:pt x="2974363" y="5526656"/>
                </a:lnTo>
                <a:lnTo>
                  <a:pt x="2974363" y="5523480"/>
                </a:lnTo>
                <a:lnTo>
                  <a:pt x="2973967" y="5517129"/>
                </a:lnTo>
                <a:lnTo>
                  <a:pt x="2973967" y="5513557"/>
                </a:lnTo>
                <a:lnTo>
                  <a:pt x="2974363" y="5511969"/>
                </a:lnTo>
                <a:lnTo>
                  <a:pt x="2975157" y="5510381"/>
                </a:lnTo>
                <a:lnTo>
                  <a:pt x="2975951" y="5509587"/>
                </a:lnTo>
                <a:lnTo>
                  <a:pt x="2977141" y="5508396"/>
                </a:lnTo>
                <a:lnTo>
                  <a:pt x="2980318" y="5506412"/>
                </a:lnTo>
                <a:lnTo>
                  <a:pt x="2983889" y="5504824"/>
                </a:lnTo>
                <a:lnTo>
                  <a:pt x="2987462" y="5502839"/>
                </a:lnTo>
                <a:lnTo>
                  <a:pt x="2989445" y="5501648"/>
                </a:lnTo>
                <a:lnTo>
                  <a:pt x="2990636" y="5500457"/>
                </a:lnTo>
                <a:lnTo>
                  <a:pt x="2991828" y="5498473"/>
                </a:lnTo>
                <a:lnTo>
                  <a:pt x="2992620" y="5496885"/>
                </a:lnTo>
                <a:lnTo>
                  <a:pt x="2993017" y="5494900"/>
                </a:lnTo>
                <a:lnTo>
                  <a:pt x="2992620" y="5492915"/>
                </a:lnTo>
                <a:lnTo>
                  <a:pt x="2992223" y="5490137"/>
                </a:lnTo>
                <a:lnTo>
                  <a:pt x="2991033" y="5486961"/>
                </a:lnTo>
                <a:lnTo>
                  <a:pt x="2993811" y="5487755"/>
                </a:lnTo>
                <a:lnTo>
                  <a:pt x="2996986" y="5488549"/>
                </a:lnTo>
                <a:lnTo>
                  <a:pt x="2999765" y="5489343"/>
                </a:lnTo>
                <a:lnTo>
                  <a:pt x="3001750" y="5491328"/>
                </a:lnTo>
                <a:lnTo>
                  <a:pt x="3003734" y="5492518"/>
                </a:lnTo>
                <a:lnTo>
                  <a:pt x="3005718" y="5494503"/>
                </a:lnTo>
                <a:lnTo>
                  <a:pt x="3006909" y="5496488"/>
                </a:lnTo>
                <a:lnTo>
                  <a:pt x="3008099" y="5498473"/>
                </a:lnTo>
                <a:lnTo>
                  <a:pt x="3008894" y="5501251"/>
                </a:lnTo>
                <a:lnTo>
                  <a:pt x="3009687" y="5504030"/>
                </a:lnTo>
                <a:lnTo>
                  <a:pt x="3010084" y="5509984"/>
                </a:lnTo>
                <a:lnTo>
                  <a:pt x="3009687" y="5515938"/>
                </a:lnTo>
                <a:lnTo>
                  <a:pt x="3008894" y="5522687"/>
                </a:lnTo>
                <a:lnTo>
                  <a:pt x="3007306" y="5529435"/>
                </a:lnTo>
                <a:lnTo>
                  <a:pt x="3005321" y="5536580"/>
                </a:lnTo>
                <a:lnTo>
                  <a:pt x="3002940" y="5543725"/>
                </a:lnTo>
                <a:lnTo>
                  <a:pt x="3000161" y="5550076"/>
                </a:lnTo>
                <a:lnTo>
                  <a:pt x="2997384" y="5556824"/>
                </a:lnTo>
                <a:lnTo>
                  <a:pt x="2993811" y="5563175"/>
                </a:lnTo>
                <a:lnTo>
                  <a:pt x="2990636" y="5569129"/>
                </a:lnTo>
                <a:lnTo>
                  <a:pt x="2987462" y="5573893"/>
                </a:lnTo>
                <a:lnTo>
                  <a:pt x="2987064" y="5574290"/>
                </a:lnTo>
                <a:lnTo>
                  <a:pt x="2986270" y="5574290"/>
                </a:lnTo>
                <a:lnTo>
                  <a:pt x="2984682" y="5573893"/>
                </a:lnTo>
                <a:lnTo>
                  <a:pt x="2982698" y="5573496"/>
                </a:lnTo>
                <a:lnTo>
                  <a:pt x="2981904" y="5573893"/>
                </a:lnTo>
                <a:lnTo>
                  <a:pt x="2981507" y="5573893"/>
                </a:lnTo>
                <a:lnTo>
                  <a:pt x="2980713" y="5575481"/>
                </a:lnTo>
                <a:lnTo>
                  <a:pt x="2980318" y="5577465"/>
                </a:lnTo>
                <a:lnTo>
                  <a:pt x="2980318" y="5580641"/>
                </a:lnTo>
                <a:lnTo>
                  <a:pt x="2979920" y="5584214"/>
                </a:lnTo>
                <a:lnTo>
                  <a:pt x="2978729" y="5586198"/>
                </a:lnTo>
                <a:lnTo>
                  <a:pt x="2977935" y="5587389"/>
                </a:lnTo>
                <a:lnTo>
                  <a:pt x="2976348" y="5588977"/>
                </a:lnTo>
                <a:lnTo>
                  <a:pt x="2974363" y="5590565"/>
                </a:lnTo>
                <a:lnTo>
                  <a:pt x="2969600" y="5593343"/>
                </a:lnTo>
                <a:lnTo>
                  <a:pt x="2965234" y="5595328"/>
                </a:lnTo>
                <a:lnTo>
                  <a:pt x="2963647" y="5596519"/>
                </a:lnTo>
                <a:lnTo>
                  <a:pt x="2962853" y="5597313"/>
                </a:lnTo>
                <a:lnTo>
                  <a:pt x="2961265" y="5599695"/>
                </a:lnTo>
                <a:lnTo>
                  <a:pt x="2960075" y="5602473"/>
                </a:lnTo>
                <a:lnTo>
                  <a:pt x="2958090" y="5608427"/>
                </a:lnTo>
                <a:lnTo>
                  <a:pt x="2955709" y="5614779"/>
                </a:lnTo>
                <a:lnTo>
                  <a:pt x="2954915" y="5617954"/>
                </a:lnTo>
                <a:lnTo>
                  <a:pt x="2952930" y="5621130"/>
                </a:lnTo>
                <a:lnTo>
                  <a:pt x="2945786" y="5633832"/>
                </a:lnTo>
                <a:lnTo>
                  <a:pt x="2937055" y="5648122"/>
                </a:lnTo>
                <a:lnTo>
                  <a:pt x="2927529" y="5663206"/>
                </a:lnTo>
                <a:lnTo>
                  <a:pt x="2918401" y="5677496"/>
                </a:lnTo>
                <a:lnTo>
                  <a:pt x="2909272" y="5694168"/>
                </a:lnTo>
                <a:lnTo>
                  <a:pt x="2900540" y="5712031"/>
                </a:lnTo>
                <a:lnTo>
                  <a:pt x="2891808" y="5730291"/>
                </a:lnTo>
                <a:lnTo>
                  <a:pt x="2883473" y="5748550"/>
                </a:lnTo>
                <a:lnTo>
                  <a:pt x="2866803" y="5785466"/>
                </a:lnTo>
                <a:lnTo>
                  <a:pt x="2858072" y="5803726"/>
                </a:lnTo>
                <a:lnTo>
                  <a:pt x="2849340" y="5821192"/>
                </a:lnTo>
                <a:lnTo>
                  <a:pt x="2846958" y="5826352"/>
                </a:lnTo>
                <a:lnTo>
                  <a:pt x="2844180" y="5830322"/>
                </a:lnTo>
                <a:lnTo>
                  <a:pt x="2837830" y="5838261"/>
                </a:lnTo>
                <a:lnTo>
                  <a:pt x="2834654" y="5842230"/>
                </a:lnTo>
                <a:lnTo>
                  <a:pt x="2831876" y="5846199"/>
                </a:lnTo>
                <a:lnTo>
                  <a:pt x="2829496" y="5850566"/>
                </a:lnTo>
                <a:lnTo>
                  <a:pt x="2827907" y="5854932"/>
                </a:lnTo>
                <a:lnTo>
                  <a:pt x="2815206" y="5895421"/>
                </a:lnTo>
                <a:lnTo>
                  <a:pt x="2809253" y="5915665"/>
                </a:lnTo>
                <a:lnTo>
                  <a:pt x="2802903" y="5936307"/>
                </a:lnTo>
                <a:lnTo>
                  <a:pt x="2796155" y="5956551"/>
                </a:lnTo>
                <a:lnTo>
                  <a:pt x="2788614" y="5976796"/>
                </a:lnTo>
                <a:lnTo>
                  <a:pt x="2780279" y="5996246"/>
                </a:lnTo>
                <a:lnTo>
                  <a:pt x="2775913" y="6005773"/>
                </a:lnTo>
                <a:lnTo>
                  <a:pt x="2771152" y="6015299"/>
                </a:lnTo>
                <a:lnTo>
                  <a:pt x="2769960" y="6014903"/>
                </a:lnTo>
                <a:lnTo>
                  <a:pt x="2769166" y="6014109"/>
                </a:lnTo>
                <a:lnTo>
                  <a:pt x="2768769" y="6013315"/>
                </a:lnTo>
                <a:lnTo>
                  <a:pt x="2768372" y="6011727"/>
                </a:lnTo>
                <a:lnTo>
                  <a:pt x="2767975" y="6005376"/>
                </a:lnTo>
                <a:lnTo>
                  <a:pt x="2754084" y="6041498"/>
                </a:lnTo>
                <a:lnTo>
                  <a:pt x="2739796" y="6077620"/>
                </a:lnTo>
                <a:lnTo>
                  <a:pt x="2733048" y="6095483"/>
                </a:lnTo>
                <a:lnTo>
                  <a:pt x="2725110" y="6112552"/>
                </a:lnTo>
                <a:lnTo>
                  <a:pt x="2717172" y="6129621"/>
                </a:lnTo>
                <a:lnTo>
                  <a:pt x="2708441" y="6145896"/>
                </a:lnTo>
                <a:lnTo>
                  <a:pt x="2708044" y="6140338"/>
                </a:lnTo>
                <a:lnTo>
                  <a:pt x="2707647" y="6134384"/>
                </a:lnTo>
                <a:lnTo>
                  <a:pt x="2708044" y="6128827"/>
                </a:lnTo>
                <a:lnTo>
                  <a:pt x="2708441" y="6123269"/>
                </a:lnTo>
                <a:lnTo>
                  <a:pt x="2710028" y="6110964"/>
                </a:lnTo>
                <a:lnTo>
                  <a:pt x="2712806" y="6099453"/>
                </a:lnTo>
                <a:lnTo>
                  <a:pt x="2716379" y="6087544"/>
                </a:lnTo>
                <a:lnTo>
                  <a:pt x="2719554" y="6075239"/>
                </a:lnTo>
                <a:lnTo>
                  <a:pt x="2727096" y="6052216"/>
                </a:lnTo>
                <a:lnTo>
                  <a:pt x="2734636" y="6030780"/>
                </a:lnTo>
                <a:lnTo>
                  <a:pt x="2742574" y="6008948"/>
                </a:lnTo>
                <a:lnTo>
                  <a:pt x="2750909" y="5987116"/>
                </a:lnTo>
                <a:lnTo>
                  <a:pt x="2758847" y="5965284"/>
                </a:lnTo>
                <a:lnTo>
                  <a:pt x="2763213" y="5952185"/>
                </a:lnTo>
                <a:lnTo>
                  <a:pt x="2768372" y="5938688"/>
                </a:lnTo>
                <a:lnTo>
                  <a:pt x="2778692" y="5913284"/>
                </a:lnTo>
                <a:lnTo>
                  <a:pt x="2789408" y="5887879"/>
                </a:lnTo>
                <a:lnTo>
                  <a:pt x="2800918" y="5862474"/>
                </a:lnTo>
                <a:lnTo>
                  <a:pt x="2811634" y="5837070"/>
                </a:lnTo>
                <a:lnTo>
                  <a:pt x="2821557" y="5811665"/>
                </a:lnTo>
                <a:lnTo>
                  <a:pt x="2826716" y="5798566"/>
                </a:lnTo>
                <a:lnTo>
                  <a:pt x="2831479" y="5785069"/>
                </a:lnTo>
                <a:lnTo>
                  <a:pt x="2836242" y="5771573"/>
                </a:lnTo>
                <a:lnTo>
                  <a:pt x="2840211" y="5758077"/>
                </a:lnTo>
                <a:lnTo>
                  <a:pt x="2841402" y="5754107"/>
                </a:lnTo>
                <a:lnTo>
                  <a:pt x="2843784" y="5750932"/>
                </a:lnTo>
                <a:lnTo>
                  <a:pt x="2848149" y="5744184"/>
                </a:lnTo>
                <a:lnTo>
                  <a:pt x="2852912" y="5737436"/>
                </a:lnTo>
                <a:lnTo>
                  <a:pt x="2854499" y="5734657"/>
                </a:lnTo>
                <a:lnTo>
                  <a:pt x="2855690" y="5731481"/>
                </a:lnTo>
                <a:lnTo>
                  <a:pt x="2856087" y="5729100"/>
                </a:lnTo>
                <a:lnTo>
                  <a:pt x="2856087" y="5727115"/>
                </a:lnTo>
                <a:lnTo>
                  <a:pt x="2855690" y="5723145"/>
                </a:lnTo>
                <a:lnTo>
                  <a:pt x="2855293" y="5718382"/>
                </a:lnTo>
                <a:lnTo>
                  <a:pt x="2855293" y="5716397"/>
                </a:lnTo>
                <a:lnTo>
                  <a:pt x="2855690" y="5714413"/>
                </a:lnTo>
                <a:lnTo>
                  <a:pt x="2867994" y="5674321"/>
                </a:lnTo>
                <a:lnTo>
                  <a:pt x="2881092" y="5631847"/>
                </a:lnTo>
                <a:lnTo>
                  <a:pt x="2893396" y="5586992"/>
                </a:lnTo>
                <a:lnTo>
                  <a:pt x="2906096" y="5540549"/>
                </a:lnTo>
                <a:lnTo>
                  <a:pt x="2900540" y="5539358"/>
                </a:lnTo>
                <a:lnTo>
                  <a:pt x="2895777" y="5539358"/>
                </a:lnTo>
                <a:lnTo>
                  <a:pt x="2890617" y="5539755"/>
                </a:lnTo>
                <a:lnTo>
                  <a:pt x="2886251" y="5540946"/>
                </a:lnTo>
                <a:lnTo>
                  <a:pt x="2881885" y="5542931"/>
                </a:lnTo>
                <a:lnTo>
                  <a:pt x="2877916" y="5544916"/>
                </a:lnTo>
                <a:lnTo>
                  <a:pt x="2873551" y="5547297"/>
                </a:lnTo>
                <a:lnTo>
                  <a:pt x="2869979" y="5550076"/>
                </a:lnTo>
                <a:lnTo>
                  <a:pt x="2862437" y="5556824"/>
                </a:lnTo>
                <a:lnTo>
                  <a:pt x="2855293" y="5563969"/>
                </a:lnTo>
                <a:lnTo>
                  <a:pt x="2847752" y="5571114"/>
                </a:lnTo>
                <a:lnTo>
                  <a:pt x="2844180" y="5574290"/>
                </a:lnTo>
                <a:lnTo>
                  <a:pt x="2840211" y="5577465"/>
                </a:lnTo>
                <a:lnTo>
                  <a:pt x="2834654" y="5581038"/>
                </a:lnTo>
                <a:lnTo>
                  <a:pt x="2828304" y="5584214"/>
                </a:lnTo>
                <a:lnTo>
                  <a:pt x="2816001" y="5590565"/>
                </a:lnTo>
                <a:lnTo>
                  <a:pt x="2810047" y="5593740"/>
                </a:lnTo>
                <a:lnTo>
                  <a:pt x="2803696" y="5596519"/>
                </a:lnTo>
                <a:lnTo>
                  <a:pt x="2798140" y="5600091"/>
                </a:lnTo>
                <a:lnTo>
                  <a:pt x="2793377" y="5604061"/>
                </a:lnTo>
                <a:lnTo>
                  <a:pt x="2789011" y="5608030"/>
                </a:lnTo>
                <a:lnTo>
                  <a:pt x="2785042" y="5612794"/>
                </a:lnTo>
                <a:lnTo>
                  <a:pt x="2777501" y="5622321"/>
                </a:lnTo>
                <a:lnTo>
                  <a:pt x="2769960" y="5632244"/>
                </a:lnTo>
                <a:lnTo>
                  <a:pt x="2765991" y="5637008"/>
                </a:lnTo>
                <a:lnTo>
                  <a:pt x="2761625" y="5640977"/>
                </a:lnTo>
                <a:lnTo>
                  <a:pt x="2756465" y="5645344"/>
                </a:lnTo>
                <a:lnTo>
                  <a:pt x="2750909" y="5649313"/>
                </a:lnTo>
                <a:lnTo>
                  <a:pt x="2739399" y="5657252"/>
                </a:lnTo>
                <a:lnTo>
                  <a:pt x="2733842" y="5660825"/>
                </a:lnTo>
                <a:lnTo>
                  <a:pt x="2728285" y="5665191"/>
                </a:lnTo>
                <a:lnTo>
                  <a:pt x="2723126" y="5669557"/>
                </a:lnTo>
                <a:lnTo>
                  <a:pt x="2717966" y="5674321"/>
                </a:lnTo>
                <a:lnTo>
                  <a:pt x="2714791" y="5677099"/>
                </a:lnTo>
                <a:lnTo>
                  <a:pt x="2710822" y="5680275"/>
                </a:lnTo>
                <a:lnTo>
                  <a:pt x="2702487" y="5685435"/>
                </a:lnTo>
                <a:lnTo>
                  <a:pt x="2692962" y="5691390"/>
                </a:lnTo>
                <a:lnTo>
                  <a:pt x="2683436" y="5697741"/>
                </a:lnTo>
                <a:lnTo>
                  <a:pt x="2681848" y="5698932"/>
                </a:lnTo>
                <a:lnTo>
                  <a:pt x="2680658" y="5700519"/>
                </a:lnTo>
                <a:lnTo>
                  <a:pt x="2678674" y="5704092"/>
                </a:lnTo>
                <a:lnTo>
                  <a:pt x="2676689" y="5707268"/>
                </a:lnTo>
                <a:lnTo>
                  <a:pt x="2675498" y="5709252"/>
                </a:lnTo>
                <a:lnTo>
                  <a:pt x="2673910" y="5710840"/>
                </a:lnTo>
                <a:lnTo>
                  <a:pt x="2672323" y="5712031"/>
                </a:lnTo>
                <a:lnTo>
                  <a:pt x="2670338" y="5713222"/>
                </a:lnTo>
                <a:lnTo>
                  <a:pt x="2665972" y="5714810"/>
                </a:lnTo>
                <a:lnTo>
                  <a:pt x="2661209" y="5716000"/>
                </a:lnTo>
                <a:lnTo>
                  <a:pt x="2659622" y="5716794"/>
                </a:lnTo>
                <a:lnTo>
                  <a:pt x="2658035" y="5717985"/>
                </a:lnTo>
                <a:lnTo>
                  <a:pt x="2635411" y="5737436"/>
                </a:lnTo>
                <a:lnTo>
                  <a:pt x="2624298" y="5747756"/>
                </a:lnTo>
                <a:lnTo>
                  <a:pt x="2613186" y="5757680"/>
                </a:lnTo>
                <a:lnTo>
                  <a:pt x="2602072" y="5768398"/>
                </a:lnTo>
                <a:lnTo>
                  <a:pt x="2597309" y="5774352"/>
                </a:lnTo>
                <a:lnTo>
                  <a:pt x="2592547" y="5779512"/>
                </a:lnTo>
                <a:lnTo>
                  <a:pt x="2588180" y="5785863"/>
                </a:lnTo>
                <a:lnTo>
                  <a:pt x="2583814" y="5791818"/>
                </a:lnTo>
                <a:lnTo>
                  <a:pt x="2580242" y="5798566"/>
                </a:lnTo>
                <a:lnTo>
                  <a:pt x="2576274" y="5804520"/>
                </a:lnTo>
                <a:lnTo>
                  <a:pt x="2574685" y="5801741"/>
                </a:lnTo>
                <a:lnTo>
                  <a:pt x="2573495" y="5798169"/>
                </a:lnTo>
                <a:lnTo>
                  <a:pt x="2573098" y="5794199"/>
                </a:lnTo>
                <a:lnTo>
                  <a:pt x="2572701" y="5790627"/>
                </a:lnTo>
                <a:lnTo>
                  <a:pt x="2573098" y="5787054"/>
                </a:lnTo>
                <a:lnTo>
                  <a:pt x="2573892" y="5783879"/>
                </a:lnTo>
                <a:lnTo>
                  <a:pt x="2575082" y="5780306"/>
                </a:lnTo>
                <a:lnTo>
                  <a:pt x="2576274" y="5777924"/>
                </a:lnTo>
                <a:lnTo>
                  <a:pt x="2584211" y="5768795"/>
                </a:lnTo>
                <a:lnTo>
                  <a:pt x="2593340" y="5758474"/>
                </a:lnTo>
                <a:lnTo>
                  <a:pt x="2614375" y="5735054"/>
                </a:lnTo>
                <a:lnTo>
                  <a:pt x="2638189" y="5709252"/>
                </a:lnTo>
                <a:lnTo>
                  <a:pt x="2649699" y="5695756"/>
                </a:lnTo>
                <a:lnTo>
                  <a:pt x="2661209" y="5681069"/>
                </a:lnTo>
                <a:lnTo>
                  <a:pt x="2662003" y="5679878"/>
                </a:lnTo>
                <a:lnTo>
                  <a:pt x="2662400" y="5677893"/>
                </a:lnTo>
                <a:lnTo>
                  <a:pt x="2662797" y="5674321"/>
                </a:lnTo>
                <a:lnTo>
                  <a:pt x="2663591" y="5671145"/>
                </a:lnTo>
                <a:lnTo>
                  <a:pt x="2663988" y="5669160"/>
                </a:lnTo>
                <a:lnTo>
                  <a:pt x="2664782" y="5667573"/>
                </a:lnTo>
                <a:lnTo>
                  <a:pt x="2667957" y="5662809"/>
                </a:lnTo>
                <a:lnTo>
                  <a:pt x="2672323" y="5657649"/>
                </a:lnTo>
                <a:lnTo>
                  <a:pt x="2676292" y="5653283"/>
                </a:lnTo>
                <a:lnTo>
                  <a:pt x="2680658" y="5648916"/>
                </a:lnTo>
                <a:lnTo>
                  <a:pt x="2689389" y="5641374"/>
                </a:lnTo>
                <a:lnTo>
                  <a:pt x="2698518" y="5634229"/>
                </a:lnTo>
                <a:lnTo>
                  <a:pt x="2707647" y="5627878"/>
                </a:lnTo>
                <a:lnTo>
                  <a:pt x="2715982" y="5621130"/>
                </a:lnTo>
                <a:lnTo>
                  <a:pt x="2723920" y="5614382"/>
                </a:lnTo>
                <a:lnTo>
                  <a:pt x="2727096" y="5611206"/>
                </a:lnTo>
                <a:lnTo>
                  <a:pt x="2730270" y="5607237"/>
                </a:lnTo>
                <a:lnTo>
                  <a:pt x="2732651" y="5604855"/>
                </a:lnTo>
                <a:lnTo>
                  <a:pt x="2734240" y="5602473"/>
                </a:lnTo>
                <a:lnTo>
                  <a:pt x="2736620" y="5597710"/>
                </a:lnTo>
                <a:lnTo>
                  <a:pt x="2738208" y="5595328"/>
                </a:lnTo>
                <a:lnTo>
                  <a:pt x="2739796" y="5592549"/>
                </a:lnTo>
                <a:lnTo>
                  <a:pt x="2742574" y="5590168"/>
                </a:lnTo>
                <a:lnTo>
                  <a:pt x="2746146" y="5587389"/>
                </a:lnTo>
                <a:lnTo>
                  <a:pt x="2750513" y="5583817"/>
                </a:lnTo>
                <a:lnTo>
                  <a:pt x="2754481" y="5580244"/>
                </a:lnTo>
                <a:lnTo>
                  <a:pt x="2762816" y="5571908"/>
                </a:lnTo>
                <a:lnTo>
                  <a:pt x="2771547" y="5562381"/>
                </a:lnTo>
                <a:lnTo>
                  <a:pt x="2779882" y="5552458"/>
                </a:lnTo>
                <a:lnTo>
                  <a:pt x="2796552" y="5531816"/>
                </a:lnTo>
                <a:lnTo>
                  <a:pt x="2804490" y="5522290"/>
                </a:lnTo>
                <a:lnTo>
                  <a:pt x="2812031" y="5513954"/>
                </a:lnTo>
                <a:lnTo>
                  <a:pt x="2818779" y="5506412"/>
                </a:lnTo>
                <a:lnTo>
                  <a:pt x="2824732" y="5499664"/>
                </a:lnTo>
                <a:lnTo>
                  <a:pt x="2827907" y="5495694"/>
                </a:lnTo>
                <a:lnTo>
                  <a:pt x="2830685" y="5491725"/>
                </a:lnTo>
                <a:lnTo>
                  <a:pt x="2833067" y="5487358"/>
                </a:lnTo>
                <a:lnTo>
                  <a:pt x="2835448" y="5483786"/>
                </a:lnTo>
                <a:lnTo>
                  <a:pt x="2836640" y="5479419"/>
                </a:lnTo>
                <a:lnTo>
                  <a:pt x="2837433" y="5476244"/>
                </a:lnTo>
                <a:lnTo>
                  <a:pt x="2837036" y="5474656"/>
                </a:lnTo>
                <a:lnTo>
                  <a:pt x="2837036" y="5472671"/>
                </a:lnTo>
                <a:lnTo>
                  <a:pt x="2836242" y="5471480"/>
                </a:lnTo>
                <a:lnTo>
                  <a:pt x="2835448" y="5470289"/>
                </a:lnTo>
                <a:lnTo>
                  <a:pt x="2833464" y="5469098"/>
                </a:lnTo>
                <a:lnTo>
                  <a:pt x="2831876" y="5468305"/>
                </a:lnTo>
                <a:lnTo>
                  <a:pt x="2829892" y="5467511"/>
                </a:lnTo>
                <a:lnTo>
                  <a:pt x="2827907" y="5467114"/>
                </a:lnTo>
                <a:lnTo>
                  <a:pt x="2821160" y="5466717"/>
                </a:lnTo>
                <a:lnTo>
                  <a:pt x="2814810" y="5466717"/>
                </a:lnTo>
                <a:lnTo>
                  <a:pt x="2808062" y="5467114"/>
                </a:lnTo>
                <a:lnTo>
                  <a:pt x="2801713" y="5468305"/>
                </a:lnTo>
                <a:lnTo>
                  <a:pt x="2795362" y="5469892"/>
                </a:lnTo>
                <a:lnTo>
                  <a:pt x="2788614" y="5471480"/>
                </a:lnTo>
                <a:lnTo>
                  <a:pt x="2775516" y="5476641"/>
                </a:lnTo>
                <a:lnTo>
                  <a:pt x="2749321" y="5486564"/>
                </a:lnTo>
                <a:lnTo>
                  <a:pt x="2742971" y="5488946"/>
                </a:lnTo>
                <a:lnTo>
                  <a:pt x="2736620" y="5490534"/>
                </a:lnTo>
                <a:lnTo>
                  <a:pt x="2730270" y="5492518"/>
                </a:lnTo>
                <a:lnTo>
                  <a:pt x="2724316" y="5493709"/>
                </a:lnTo>
                <a:lnTo>
                  <a:pt x="2724316" y="5488152"/>
                </a:lnTo>
                <a:lnTo>
                  <a:pt x="2725110" y="5483786"/>
                </a:lnTo>
                <a:lnTo>
                  <a:pt x="2726698" y="5479816"/>
                </a:lnTo>
                <a:lnTo>
                  <a:pt x="2729079" y="5476641"/>
                </a:lnTo>
                <a:lnTo>
                  <a:pt x="2732254" y="5473068"/>
                </a:lnTo>
                <a:lnTo>
                  <a:pt x="2735033" y="5470289"/>
                </a:lnTo>
                <a:lnTo>
                  <a:pt x="2742971" y="5463541"/>
                </a:lnTo>
                <a:lnTo>
                  <a:pt x="2746543" y="5459969"/>
                </a:lnTo>
                <a:lnTo>
                  <a:pt x="2748924" y="5457984"/>
                </a:lnTo>
                <a:lnTo>
                  <a:pt x="2749718" y="5457587"/>
                </a:lnTo>
                <a:lnTo>
                  <a:pt x="2750909" y="5457190"/>
                </a:lnTo>
                <a:lnTo>
                  <a:pt x="2755275" y="5457190"/>
                </a:lnTo>
                <a:lnTo>
                  <a:pt x="2756465" y="5456396"/>
                </a:lnTo>
                <a:lnTo>
                  <a:pt x="2758053" y="5455999"/>
                </a:lnTo>
                <a:lnTo>
                  <a:pt x="2759244" y="5453617"/>
                </a:lnTo>
                <a:lnTo>
                  <a:pt x="2760435" y="5451633"/>
                </a:lnTo>
                <a:lnTo>
                  <a:pt x="2761228" y="5450839"/>
                </a:lnTo>
                <a:lnTo>
                  <a:pt x="2761625" y="5450442"/>
                </a:lnTo>
                <a:lnTo>
                  <a:pt x="2765197" y="5449648"/>
                </a:lnTo>
                <a:lnTo>
                  <a:pt x="2768769" y="5449251"/>
                </a:lnTo>
                <a:lnTo>
                  <a:pt x="2776310" y="5448854"/>
                </a:lnTo>
                <a:lnTo>
                  <a:pt x="2783454" y="5448457"/>
                </a:lnTo>
                <a:lnTo>
                  <a:pt x="2786630" y="5447663"/>
                </a:lnTo>
                <a:lnTo>
                  <a:pt x="2789805" y="5446869"/>
                </a:lnTo>
                <a:lnTo>
                  <a:pt x="2804887" y="5441709"/>
                </a:lnTo>
                <a:lnTo>
                  <a:pt x="2819175" y="5435358"/>
                </a:lnTo>
                <a:lnTo>
                  <a:pt x="2833464" y="5428610"/>
                </a:lnTo>
                <a:lnTo>
                  <a:pt x="2847355" y="5420671"/>
                </a:lnTo>
                <a:lnTo>
                  <a:pt x="2861645" y="5412732"/>
                </a:lnTo>
                <a:lnTo>
                  <a:pt x="2875138" y="5404396"/>
                </a:lnTo>
                <a:lnTo>
                  <a:pt x="2903318" y="5386533"/>
                </a:lnTo>
                <a:lnTo>
                  <a:pt x="2904906" y="5384945"/>
                </a:lnTo>
                <a:lnTo>
                  <a:pt x="2906493" y="5383358"/>
                </a:lnTo>
                <a:lnTo>
                  <a:pt x="2907684" y="5381770"/>
                </a:lnTo>
                <a:lnTo>
                  <a:pt x="2909272" y="5379785"/>
                </a:lnTo>
                <a:lnTo>
                  <a:pt x="2914034" y="5376213"/>
                </a:lnTo>
                <a:lnTo>
                  <a:pt x="2920385" y="5372640"/>
                </a:lnTo>
                <a:lnTo>
                  <a:pt x="2927132" y="5367877"/>
                </a:lnTo>
                <a:lnTo>
                  <a:pt x="2935467" y="5363907"/>
                </a:lnTo>
                <a:lnTo>
                  <a:pt x="2952534" y="5355174"/>
                </a:lnTo>
                <a:lnTo>
                  <a:pt x="2968806" y="5346838"/>
                </a:lnTo>
                <a:lnTo>
                  <a:pt x="2974760" y="5343663"/>
                </a:lnTo>
                <a:lnTo>
                  <a:pt x="2981111" y="5341281"/>
                </a:lnTo>
                <a:lnTo>
                  <a:pt x="2987064" y="5338899"/>
                </a:lnTo>
                <a:lnTo>
                  <a:pt x="2993017" y="5335724"/>
                </a:lnTo>
                <a:lnTo>
                  <a:pt x="2995796" y="5333739"/>
                </a:lnTo>
                <a:lnTo>
                  <a:pt x="2998574" y="5331754"/>
                </a:lnTo>
                <a:lnTo>
                  <a:pt x="3000558" y="5329770"/>
                </a:lnTo>
                <a:lnTo>
                  <a:pt x="3002543" y="5326991"/>
                </a:lnTo>
                <a:lnTo>
                  <a:pt x="3004130" y="5324212"/>
                </a:lnTo>
                <a:lnTo>
                  <a:pt x="3005718" y="5321037"/>
                </a:lnTo>
                <a:lnTo>
                  <a:pt x="3006512" y="5317067"/>
                </a:lnTo>
                <a:lnTo>
                  <a:pt x="3006512" y="5313495"/>
                </a:lnTo>
                <a:lnTo>
                  <a:pt x="2995002" y="5318655"/>
                </a:lnTo>
                <a:lnTo>
                  <a:pt x="2983492" y="5324609"/>
                </a:lnTo>
                <a:lnTo>
                  <a:pt x="2961265" y="5336915"/>
                </a:lnTo>
                <a:lnTo>
                  <a:pt x="2939833" y="5349617"/>
                </a:lnTo>
                <a:lnTo>
                  <a:pt x="2918003" y="5362716"/>
                </a:lnTo>
                <a:lnTo>
                  <a:pt x="2896968" y="5375816"/>
                </a:lnTo>
                <a:lnTo>
                  <a:pt x="2875138" y="5389312"/>
                </a:lnTo>
                <a:lnTo>
                  <a:pt x="2853309" y="5401617"/>
                </a:lnTo>
                <a:lnTo>
                  <a:pt x="2841799" y="5407571"/>
                </a:lnTo>
                <a:lnTo>
                  <a:pt x="2830685" y="5413526"/>
                </a:lnTo>
                <a:lnTo>
                  <a:pt x="2830289" y="5411541"/>
                </a:lnTo>
                <a:lnTo>
                  <a:pt x="2829892" y="5409953"/>
                </a:lnTo>
                <a:lnTo>
                  <a:pt x="2829892" y="5408762"/>
                </a:lnTo>
                <a:lnTo>
                  <a:pt x="2830289" y="5407571"/>
                </a:lnTo>
                <a:lnTo>
                  <a:pt x="2830685" y="5406381"/>
                </a:lnTo>
                <a:lnTo>
                  <a:pt x="2831479" y="5405190"/>
                </a:lnTo>
                <a:lnTo>
                  <a:pt x="2833464" y="5403999"/>
                </a:lnTo>
                <a:lnTo>
                  <a:pt x="2836242" y="5402808"/>
                </a:lnTo>
                <a:lnTo>
                  <a:pt x="2839020" y="5402014"/>
                </a:lnTo>
                <a:lnTo>
                  <a:pt x="2841006" y="5401220"/>
                </a:lnTo>
                <a:lnTo>
                  <a:pt x="2843386" y="5400029"/>
                </a:lnTo>
                <a:lnTo>
                  <a:pt x="2854103" y="5392884"/>
                </a:lnTo>
                <a:lnTo>
                  <a:pt x="2867201" y="5383358"/>
                </a:lnTo>
                <a:lnTo>
                  <a:pt x="2893396" y="5363510"/>
                </a:lnTo>
                <a:lnTo>
                  <a:pt x="2894586" y="5362716"/>
                </a:lnTo>
                <a:lnTo>
                  <a:pt x="2895777" y="5362716"/>
                </a:lnTo>
                <a:lnTo>
                  <a:pt x="2898555" y="5363510"/>
                </a:lnTo>
                <a:lnTo>
                  <a:pt x="2900937" y="5363907"/>
                </a:lnTo>
                <a:lnTo>
                  <a:pt x="2902128" y="5363907"/>
                </a:lnTo>
                <a:lnTo>
                  <a:pt x="2903318" y="5363510"/>
                </a:lnTo>
                <a:lnTo>
                  <a:pt x="2906493" y="5359144"/>
                </a:lnTo>
                <a:lnTo>
                  <a:pt x="2906493" y="5359541"/>
                </a:lnTo>
                <a:lnTo>
                  <a:pt x="2906493" y="5360335"/>
                </a:lnTo>
                <a:lnTo>
                  <a:pt x="2906493" y="5361129"/>
                </a:lnTo>
                <a:lnTo>
                  <a:pt x="2906493" y="5361525"/>
                </a:lnTo>
                <a:lnTo>
                  <a:pt x="2906890" y="5361922"/>
                </a:lnTo>
                <a:lnTo>
                  <a:pt x="2907684" y="5361922"/>
                </a:lnTo>
                <a:lnTo>
                  <a:pt x="2908875" y="5361525"/>
                </a:lnTo>
                <a:lnTo>
                  <a:pt x="2912447" y="5359938"/>
                </a:lnTo>
                <a:lnTo>
                  <a:pt x="2916416" y="5357556"/>
                </a:lnTo>
                <a:lnTo>
                  <a:pt x="2921179" y="5353586"/>
                </a:lnTo>
                <a:lnTo>
                  <a:pt x="2932292" y="5344060"/>
                </a:lnTo>
                <a:lnTo>
                  <a:pt x="2944596" y="5334136"/>
                </a:lnTo>
                <a:lnTo>
                  <a:pt x="2950550" y="5330167"/>
                </a:lnTo>
                <a:lnTo>
                  <a:pt x="2956503" y="5326594"/>
                </a:lnTo>
                <a:lnTo>
                  <a:pt x="2964045" y="5322625"/>
                </a:lnTo>
                <a:lnTo>
                  <a:pt x="2971982" y="5319052"/>
                </a:lnTo>
                <a:lnTo>
                  <a:pt x="2988651" y="5312304"/>
                </a:lnTo>
                <a:lnTo>
                  <a:pt x="3005718" y="5305953"/>
                </a:lnTo>
                <a:lnTo>
                  <a:pt x="3022389" y="5299602"/>
                </a:lnTo>
                <a:lnTo>
                  <a:pt x="3020006" y="5297617"/>
                </a:lnTo>
                <a:lnTo>
                  <a:pt x="3018419" y="5295235"/>
                </a:lnTo>
                <a:lnTo>
                  <a:pt x="3015641" y="5289281"/>
                </a:lnTo>
                <a:lnTo>
                  <a:pt x="3011672" y="5282930"/>
                </a:lnTo>
                <a:lnTo>
                  <a:pt x="3009290" y="5279754"/>
                </a:lnTo>
                <a:lnTo>
                  <a:pt x="3006512" y="5276182"/>
                </a:lnTo>
                <a:lnTo>
                  <a:pt x="3005718" y="5275785"/>
                </a:lnTo>
                <a:lnTo>
                  <a:pt x="3004528" y="5275388"/>
                </a:lnTo>
                <a:lnTo>
                  <a:pt x="3001750" y="5274594"/>
                </a:lnTo>
                <a:lnTo>
                  <a:pt x="2998972" y="5274197"/>
                </a:lnTo>
                <a:lnTo>
                  <a:pt x="2997780" y="5273403"/>
                </a:lnTo>
                <a:lnTo>
                  <a:pt x="2997384" y="5273006"/>
                </a:lnTo>
                <a:lnTo>
                  <a:pt x="2996986" y="5272609"/>
                </a:lnTo>
                <a:lnTo>
                  <a:pt x="2997384" y="5271815"/>
                </a:lnTo>
                <a:lnTo>
                  <a:pt x="2998972" y="5270227"/>
                </a:lnTo>
                <a:lnTo>
                  <a:pt x="3000161" y="5268243"/>
                </a:lnTo>
                <a:lnTo>
                  <a:pt x="3000558" y="5267052"/>
                </a:lnTo>
                <a:lnTo>
                  <a:pt x="3000161" y="5266258"/>
                </a:lnTo>
                <a:lnTo>
                  <a:pt x="2995399" y="5259907"/>
                </a:lnTo>
                <a:lnTo>
                  <a:pt x="2985476" y="5247998"/>
                </a:lnTo>
                <a:lnTo>
                  <a:pt x="2975157" y="5236487"/>
                </a:lnTo>
                <a:lnTo>
                  <a:pt x="2971585" y="5231723"/>
                </a:lnTo>
                <a:lnTo>
                  <a:pt x="2968806" y="5229739"/>
                </a:lnTo>
                <a:lnTo>
                  <a:pt x="2967219" y="5228945"/>
                </a:lnTo>
                <a:lnTo>
                  <a:pt x="2965631" y="5228548"/>
                </a:lnTo>
                <a:lnTo>
                  <a:pt x="2962059" y="5228151"/>
                </a:lnTo>
                <a:lnTo>
                  <a:pt x="2958884" y="5228151"/>
                </a:lnTo>
                <a:lnTo>
                  <a:pt x="2957694" y="5227357"/>
                </a:lnTo>
                <a:lnTo>
                  <a:pt x="2956503" y="5226166"/>
                </a:lnTo>
                <a:lnTo>
                  <a:pt x="2955709" y="5224578"/>
                </a:lnTo>
                <a:lnTo>
                  <a:pt x="2955312" y="5222990"/>
                </a:lnTo>
                <a:lnTo>
                  <a:pt x="2954915" y="5218624"/>
                </a:lnTo>
                <a:lnTo>
                  <a:pt x="2954518" y="5213464"/>
                </a:lnTo>
                <a:lnTo>
                  <a:pt x="2954121" y="5211479"/>
                </a:lnTo>
                <a:lnTo>
                  <a:pt x="2952930" y="5209891"/>
                </a:lnTo>
                <a:lnTo>
                  <a:pt x="2951343" y="5207113"/>
                </a:lnTo>
                <a:lnTo>
                  <a:pt x="2950152" y="5205922"/>
                </a:lnTo>
                <a:lnTo>
                  <a:pt x="2947374" y="5203937"/>
                </a:lnTo>
                <a:lnTo>
                  <a:pt x="2945786" y="5203143"/>
                </a:lnTo>
                <a:lnTo>
                  <a:pt x="2943802" y="5201952"/>
                </a:lnTo>
                <a:lnTo>
                  <a:pt x="2942214" y="5199174"/>
                </a:lnTo>
                <a:lnTo>
                  <a:pt x="2940628" y="5195998"/>
                </a:lnTo>
                <a:lnTo>
                  <a:pt x="2937848" y="5190838"/>
                </a:lnTo>
                <a:lnTo>
                  <a:pt x="2935070" y="5187265"/>
                </a:lnTo>
                <a:lnTo>
                  <a:pt x="2932292" y="5183296"/>
                </a:lnTo>
                <a:lnTo>
                  <a:pt x="2930307" y="5180517"/>
                </a:lnTo>
                <a:lnTo>
                  <a:pt x="2928720" y="5177738"/>
                </a:lnTo>
                <a:lnTo>
                  <a:pt x="2928323" y="5176151"/>
                </a:lnTo>
                <a:lnTo>
                  <a:pt x="2928323" y="5174166"/>
                </a:lnTo>
                <a:lnTo>
                  <a:pt x="2928720" y="5172578"/>
                </a:lnTo>
                <a:lnTo>
                  <a:pt x="2929118" y="5170593"/>
                </a:lnTo>
                <a:lnTo>
                  <a:pt x="2929911" y="5168609"/>
                </a:lnTo>
                <a:lnTo>
                  <a:pt x="2931101" y="5165830"/>
                </a:lnTo>
                <a:lnTo>
                  <a:pt x="2933482" y="5164639"/>
                </a:lnTo>
                <a:lnTo>
                  <a:pt x="2935467" y="5163845"/>
                </a:lnTo>
                <a:lnTo>
                  <a:pt x="2937848" y="5163845"/>
                </a:lnTo>
                <a:lnTo>
                  <a:pt x="2940230" y="5164242"/>
                </a:lnTo>
                <a:lnTo>
                  <a:pt x="2942214" y="5165036"/>
                </a:lnTo>
                <a:lnTo>
                  <a:pt x="2944199" y="5166227"/>
                </a:lnTo>
                <a:lnTo>
                  <a:pt x="2946580" y="5168212"/>
                </a:lnTo>
                <a:lnTo>
                  <a:pt x="2948961" y="5169799"/>
                </a:lnTo>
                <a:lnTo>
                  <a:pt x="2952930" y="5174166"/>
                </a:lnTo>
                <a:lnTo>
                  <a:pt x="2957296" y="5179326"/>
                </a:lnTo>
                <a:lnTo>
                  <a:pt x="2965631" y="5189250"/>
                </a:lnTo>
                <a:lnTo>
                  <a:pt x="2974760" y="5199571"/>
                </a:lnTo>
                <a:lnTo>
                  <a:pt x="2986270" y="5213067"/>
                </a:lnTo>
                <a:lnTo>
                  <a:pt x="2998177" y="5227754"/>
                </a:lnTo>
                <a:lnTo>
                  <a:pt x="3002543" y="5233708"/>
                </a:lnTo>
                <a:lnTo>
                  <a:pt x="3006512" y="5239662"/>
                </a:lnTo>
                <a:lnTo>
                  <a:pt x="3006909" y="5240456"/>
                </a:lnTo>
                <a:lnTo>
                  <a:pt x="3006909" y="5241647"/>
                </a:lnTo>
                <a:lnTo>
                  <a:pt x="3006512" y="5244823"/>
                </a:lnTo>
                <a:lnTo>
                  <a:pt x="3006115" y="5247601"/>
                </a:lnTo>
                <a:lnTo>
                  <a:pt x="3006115" y="5248792"/>
                </a:lnTo>
                <a:lnTo>
                  <a:pt x="3006512" y="5249586"/>
                </a:lnTo>
                <a:lnTo>
                  <a:pt x="3008894" y="5251571"/>
                </a:lnTo>
                <a:lnTo>
                  <a:pt x="3011672" y="5253555"/>
                </a:lnTo>
                <a:lnTo>
                  <a:pt x="3014450" y="5254746"/>
                </a:lnTo>
                <a:lnTo>
                  <a:pt x="3017228" y="5255143"/>
                </a:lnTo>
                <a:lnTo>
                  <a:pt x="3019611" y="5255937"/>
                </a:lnTo>
                <a:lnTo>
                  <a:pt x="3021594" y="5256731"/>
                </a:lnTo>
                <a:lnTo>
                  <a:pt x="3023975" y="5257922"/>
                </a:lnTo>
                <a:lnTo>
                  <a:pt x="3025563" y="5259510"/>
                </a:lnTo>
                <a:lnTo>
                  <a:pt x="3026754" y="5262288"/>
                </a:lnTo>
                <a:lnTo>
                  <a:pt x="3027944" y="5266258"/>
                </a:lnTo>
                <a:lnTo>
                  <a:pt x="3031120" y="5276975"/>
                </a:lnTo>
                <a:lnTo>
                  <a:pt x="3033898" y="5289678"/>
                </a:lnTo>
                <a:lnTo>
                  <a:pt x="3034295" y="5295235"/>
                </a:lnTo>
                <a:lnTo>
                  <a:pt x="3034692" y="5299602"/>
                </a:lnTo>
                <a:lnTo>
                  <a:pt x="3029135" y="5301586"/>
                </a:lnTo>
                <a:lnTo>
                  <a:pt x="3026754" y="5302380"/>
                </a:lnTo>
                <a:lnTo>
                  <a:pt x="3024769" y="5303968"/>
                </a:lnTo>
                <a:lnTo>
                  <a:pt x="3022785" y="5305556"/>
                </a:lnTo>
                <a:lnTo>
                  <a:pt x="3020800" y="5307540"/>
                </a:lnTo>
                <a:lnTo>
                  <a:pt x="3019611" y="5309922"/>
                </a:lnTo>
                <a:lnTo>
                  <a:pt x="3018816" y="5313495"/>
                </a:lnTo>
                <a:lnTo>
                  <a:pt x="3023579" y="5314686"/>
                </a:lnTo>
                <a:lnTo>
                  <a:pt x="3027548" y="5315082"/>
                </a:lnTo>
                <a:lnTo>
                  <a:pt x="3031517" y="5315082"/>
                </a:lnTo>
                <a:lnTo>
                  <a:pt x="3035486" y="5314289"/>
                </a:lnTo>
                <a:lnTo>
                  <a:pt x="3039455" y="5313098"/>
                </a:lnTo>
                <a:lnTo>
                  <a:pt x="3043028" y="5311113"/>
                </a:lnTo>
                <a:lnTo>
                  <a:pt x="3046599" y="5309128"/>
                </a:lnTo>
                <a:lnTo>
                  <a:pt x="3050172" y="5307144"/>
                </a:lnTo>
                <a:lnTo>
                  <a:pt x="3056918" y="5301586"/>
                </a:lnTo>
                <a:lnTo>
                  <a:pt x="3063268" y="5296426"/>
                </a:lnTo>
                <a:lnTo>
                  <a:pt x="3069619" y="5290869"/>
                </a:lnTo>
                <a:lnTo>
                  <a:pt x="3075572" y="5286105"/>
                </a:lnTo>
                <a:lnTo>
                  <a:pt x="3072794" y="5282930"/>
                </a:lnTo>
                <a:lnTo>
                  <a:pt x="3071206" y="5279754"/>
                </a:lnTo>
                <a:lnTo>
                  <a:pt x="3070811" y="5276182"/>
                </a:lnTo>
                <a:lnTo>
                  <a:pt x="3070811" y="5273403"/>
                </a:lnTo>
                <a:lnTo>
                  <a:pt x="3071603" y="5270624"/>
                </a:lnTo>
                <a:lnTo>
                  <a:pt x="3072794" y="5267449"/>
                </a:lnTo>
                <a:lnTo>
                  <a:pt x="3075175" y="5265067"/>
                </a:lnTo>
                <a:lnTo>
                  <a:pt x="3077160" y="5262288"/>
                </a:lnTo>
                <a:lnTo>
                  <a:pt x="3082320" y="5257128"/>
                </a:lnTo>
                <a:lnTo>
                  <a:pt x="3087082" y="5251571"/>
                </a:lnTo>
                <a:lnTo>
                  <a:pt x="3089464" y="5248792"/>
                </a:lnTo>
                <a:lnTo>
                  <a:pt x="3091845" y="5246013"/>
                </a:lnTo>
                <a:lnTo>
                  <a:pt x="3093433" y="5242838"/>
                </a:lnTo>
                <a:lnTo>
                  <a:pt x="3094228" y="5239662"/>
                </a:lnTo>
                <a:lnTo>
                  <a:pt x="3092639" y="5238868"/>
                </a:lnTo>
                <a:lnTo>
                  <a:pt x="3090258" y="5238075"/>
                </a:lnTo>
                <a:lnTo>
                  <a:pt x="3085892" y="5237678"/>
                </a:lnTo>
                <a:lnTo>
                  <a:pt x="3080335" y="5237281"/>
                </a:lnTo>
                <a:lnTo>
                  <a:pt x="3074382" y="5237281"/>
                </a:lnTo>
                <a:lnTo>
                  <a:pt x="3068428" y="5237281"/>
                </a:lnTo>
                <a:lnTo>
                  <a:pt x="3062078" y="5236884"/>
                </a:lnTo>
                <a:lnTo>
                  <a:pt x="3055727" y="5234899"/>
                </a:lnTo>
                <a:lnTo>
                  <a:pt x="3053346" y="5234105"/>
                </a:lnTo>
                <a:lnTo>
                  <a:pt x="3050568" y="5232914"/>
                </a:lnTo>
                <a:lnTo>
                  <a:pt x="3050172" y="5232120"/>
                </a:lnTo>
                <a:lnTo>
                  <a:pt x="3049774" y="5231326"/>
                </a:lnTo>
                <a:lnTo>
                  <a:pt x="3048980" y="5228151"/>
                </a:lnTo>
                <a:lnTo>
                  <a:pt x="3048583" y="5224578"/>
                </a:lnTo>
                <a:lnTo>
                  <a:pt x="3048186" y="5223387"/>
                </a:lnTo>
                <a:lnTo>
                  <a:pt x="3046996" y="5222990"/>
                </a:lnTo>
                <a:lnTo>
                  <a:pt x="3044217" y="5221006"/>
                </a:lnTo>
                <a:lnTo>
                  <a:pt x="3040645" y="5219021"/>
                </a:lnTo>
                <a:lnTo>
                  <a:pt x="3031913" y="5215051"/>
                </a:lnTo>
                <a:lnTo>
                  <a:pt x="3023182" y="5211082"/>
                </a:lnTo>
                <a:lnTo>
                  <a:pt x="3019213" y="5208303"/>
                </a:lnTo>
                <a:lnTo>
                  <a:pt x="3016038" y="5206319"/>
                </a:lnTo>
                <a:lnTo>
                  <a:pt x="3015245" y="5205128"/>
                </a:lnTo>
                <a:lnTo>
                  <a:pt x="3014847" y="5203937"/>
                </a:lnTo>
                <a:lnTo>
                  <a:pt x="3014450" y="5201555"/>
                </a:lnTo>
                <a:lnTo>
                  <a:pt x="3014053" y="5198380"/>
                </a:lnTo>
                <a:lnTo>
                  <a:pt x="3013259" y="5197189"/>
                </a:lnTo>
                <a:lnTo>
                  <a:pt x="3012465" y="5195998"/>
                </a:lnTo>
                <a:lnTo>
                  <a:pt x="3009687" y="5192822"/>
                </a:lnTo>
                <a:lnTo>
                  <a:pt x="3006115" y="5189250"/>
                </a:lnTo>
                <a:lnTo>
                  <a:pt x="2997780" y="5183296"/>
                </a:lnTo>
                <a:lnTo>
                  <a:pt x="2989842" y="5177738"/>
                </a:lnTo>
                <a:lnTo>
                  <a:pt x="2986667" y="5174960"/>
                </a:lnTo>
                <a:lnTo>
                  <a:pt x="2984682" y="5172578"/>
                </a:lnTo>
                <a:lnTo>
                  <a:pt x="2983492" y="5170990"/>
                </a:lnTo>
                <a:lnTo>
                  <a:pt x="2983095" y="5169402"/>
                </a:lnTo>
                <a:lnTo>
                  <a:pt x="2983095" y="5167815"/>
                </a:lnTo>
                <a:lnTo>
                  <a:pt x="2983095" y="5165830"/>
                </a:lnTo>
                <a:lnTo>
                  <a:pt x="2983889" y="5163051"/>
                </a:lnTo>
                <a:lnTo>
                  <a:pt x="2984286" y="5162654"/>
                </a:lnTo>
                <a:lnTo>
                  <a:pt x="2984682" y="5162654"/>
                </a:lnTo>
                <a:lnTo>
                  <a:pt x="2982698" y="5159479"/>
                </a:lnTo>
                <a:lnTo>
                  <a:pt x="2980713" y="5155509"/>
                </a:lnTo>
                <a:lnTo>
                  <a:pt x="2975554" y="5148761"/>
                </a:lnTo>
                <a:lnTo>
                  <a:pt x="2969997" y="5142410"/>
                </a:lnTo>
                <a:lnTo>
                  <a:pt x="2964837" y="5134868"/>
                </a:lnTo>
                <a:lnTo>
                  <a:pt x="2961662" y="5130898"/>
                </a:lnTo>
                <a:lnTo>
                  <a:pt x="2959679" y="5126929"/>
                </a:lnTo>
                <a:lnTo>
                  <a:pt x="2957694" y="5122166"/>
                </a:lnTo>
                <a:lnTo>
                  <a:pt x="2955709" y="5117799"/>
                </a:lnTo>
                <a:lnTo>
                  <a:pt x="2954518" y="5113036"/>
                </a:lnTo>
                <a:lnTo>
                  <a:pt x="2953328" y="5107875"/>
                </a:lnTo>
                <a:lnTo>
                  <a:pt x="2952930" y="5101921"/>
                </a:lnTo>
                <a:lnTo>
                  <a:pt x="2952930" y="5095570"/>
                </a:lnTo>
                <a:lnTo>
                  <a:pt x="2947374" y="5100333"/>
                </a:lnTo>
                <a:lnTo>
                  <a:pt x="2941420" y="5104303"/>
                </a:lnTo>
                <a:lnTo>
                  <a:pt x="2929911" y="5111845"/>
                </a:lnTo>
                <a:lnTo>
                  <a:pt x="2918797" y="5118990"/>
                </a:lnTo>
                <a:lnTo>
                  <a:pt x="2913637" y="5122563"/>
                </a:lnTo>
                <a:lnTo>
                  <a:pt x="2908479" y="5126532"/>
                </a:lnTo>
                <a:lnTo>
                  <a:pt x="2903715" y="5130501"/>
                </a:lnTo>
                <a:lnTo>
                  <a:pt x="2898952" y="5135265"/>
                </a:lnTo>
                <a:lnTo>
                  <a:pt x="2894984" y="5140028"/>
                </a:lnTo>
                <a:lnTo>
                  <a:pt x="2891411" y="5145982"/>
                </a:lnTo>
                <a:lnTo>
                  <a:pt x="2888236" y="5152334"/>
                </a:lnTo>
                <a:lnTo>
                  <a:pt x="2885062" y="5159479"/>
                </a:lnTo>
                <a:lnTo>
                  <a:pt x="2882679" y="5167418"/>
                </a:lnTo>
                <a:lnTo>
                  <a:pt x="2881092" y="5176151"/>
                </a:lnTo>
                <a:lnTo>
                  <a:pt x="2880696" y="5179326"/>
                </a:lnTo>
                <a:lnTo>
                  <a:pt x="2880696" y="5182105"/>
                </a:lnTo>
                <a:lnTo>
                  <a:pt x="2881092" y="5184883"/>
                </a:lnTo>
                <a:lnTo>
                  <a:pt x="2881489" y="5187265"/>
                </a:lnTo>
                <a:lnTo>
                  <a:pt x="2882282" y="5189250"/>
                </a:lnTo>
                <a:lnTo>
                  <a:pt x="2883473" y="5191235"/>
                </a:lnTo>
                <a:lnTo>
                  <a:pt x="2886648" y="5195601"/>
                </a:lnTo>
                <a:lnTo>
                  <a:pt x="2889427" y="5198777"/>
                </a:lnTo>
                <a:lnTo>
                  <a:pt x="2892999" y="5202349"/>
                </a:lnTo>
                <a:lnTo>
                  <a:pt x="2896571" y="5205922"/>
                </a:lnTo>
                <a:lnTo>
                  <a:pt x="2899746" y="5209891"/>
                </a:lnTo>
                <a:lnTo>
                  <a:pt x="2901335" y="5212670"/>
                </a:lnTo>
                <a:lnTo>
                  <a:pt x="2903318" y="5215845"/>
                </a:lnTo>
                <a:lnTo>
                  <a:pt x="2904509" y="5219815"/>
                </a:lnTo>
                <a:lnTo>
                  <a:pt x="2906096" y="5222990"/>
                </a:lnTo>
                <a:lnTo>
                  <a:pt x="2911256" y="5229739"/>
                </a:lnTo>
                <a:lnTo>
                  <a:pt x="2916019" y="5236487"/>
                </a:lnTo>
                <a:lnTo>
                  <a:pt x="2921179" y="5242838"/>
                </a:lnTo>
                <a:lnTo>
                  <a:pt x="2925545" y="5249983"/>
                </a:lnTo>
                <a:lnTo>
                  <a:pt x="2927529" y="5253952"/>
                </a:lnTo>
                <a:lnTo>
                  <a:pt x="2929911" y="5257525"/>
                </a:lnTo>
                <a:lnTo>
                  <a:pt x="2931498" y="5261494"/>
                </a:lnTo>
                <a:lnTo>
                  <a:pt x="2932689" y="5265067"/>
                </a:lnTo>
                <a:lnTo>
                  <a:pt x="2933482" y="5269036"/>
                </a:lnTo>
                <a:lnTo>
                  <a:pt x="2934276" y="5273800"/>
                </a:lnTo>
                <a:lnTo>
                  <a:pt x="2934276" y="5278563"/>
                </a:lnTo>
                <a:lnTo>
                  <a:pt x="2934276" y="5282930"/>
                </a:lnTo>
                <a:lnTo>
                  <a:pt x="2931498" y="5281739"/>
                </a:lnTo>
                <a:lnTo>
                  <a:pt x="2928323" y="5280548"/>
                </a:lnTo>
                <a:lnTo>
                  <a:pt x="2920782" y="5278960"/>
                </a:lnTo>
                <a:lnTo>
                  <a:pt x="2916416" y="5278166"/>
                </a:lnTo>
                <a:lnTo>
                  <a:pt x="2912845" y="5276579"/>
                </a:lnTo>
                <a:lnTo>
                  <a:pt x="2908875" y="5274991"/>
                </a:lnTo>
                <a:lnTo>
                  <a:pt x="2906096" y="5273006"/>
                </a:lnTo>
                <a:lnTo>
                  <a:pt x="2905699" y="5272609"/>
                </a:lnTo>
                <a:lnTo>
                  <a:pt x="2905699" y="5271418"/>
                </a:lnTo>
                <a:lnTo>
                  <a:pt x="2906096" y="5268243"/>
                </a:lnTo>
                <a:lnTo>
                  <a:pt x="2906096" y="5265067"/>
                </a:lnTo>
                <a:lnTo>
                  <a:pt x="2906096" y="5263082"/>
                </a:lnTo>
                <a:lnTo>
                  <a:pt x="2905303" y="5261891"/>
                </a:lnTo>
                <a:lnTo>
                  <a:pt x="2903715" y="5261098"/>
                </a:lnTo>
                <a:lnTo>
                  <a:pt x="2901730" y="5261098"/>
                </a:lnTo>
                <a:lnTo>
                  <a:pt x="2899746" y="5261098"/>
                </a:lnTo>
                <a:lnTo>
                  <a:pt x="2896174" y="5261098"/>
                </a:lnTo>
                <a:lnTo>
                  <a:pt x="2894984" y="5260304"/>
                </a:lnTo>
                <a:lnTo>
                  <a:pt x="2893396" y="5259510"/>
                </a:lnTo>
                <a:lnTo>
                  <a:pt x="2892999" y="5258319"/>
                </a:lnTo>
                <a:lnTo>
                  <a:pt x="2892602" y="5257128"/>
                </a:lnTo>
                <a:lnTo>
                  <a:pt x="2892206" y="5253555"/>
                </a:lnTo>
                <a:lnTo>
                  <a:pt x="2891411" y="5249586"/>
                </a:lnTo>
                <a:lnTo>
                  <a:pt x="2891014" y="5247601"/>
                </a:lnTo>
                <a:lnTo>
                  <a:pt x="2890220" y="5246410"/>
                </a:lnTo>
                <a:lnTo>
                  <a:pt x="2888236" y="5243235"/>
                </a:lnTo>
                <a:lnTo>
                  <a:pt x="2886251" y="5241250"/>
                </a:lnTo>
                <a:lnTo>
                  <a:pt x="2883473" y="5239662"/>
                </a:lnTo>
                <a:lnTo>
                  <a:pt x="2881489" y="5238075"/>
                </a:lnTo>
                <a:lnTo>
                  <a:pt x="2877123" y="5235693"/>
                </a:lnTo>
                <a:lnTo>
                  <a:pt x="2872757" y="5233311"/>
                </a:lnTo>
                <a:lnTo>
                  <a:pt x="2871169" y="5232517"/>
                </a:lnTo>
                <a:lnTo>
                  <a:pt x="2869582" y="5231326"/>
                </a:lnTo>
                <a:lnTo>
                  <a:pt x="2867994" y="5229739"/>
                </a:lnTo>
                <a:lnTo>
                  <a:pt x="2866803" y="5228151"/>
                </a:lnTo>
                <a:lnTo>
                  <a:pt x="2866010" y="5225769"/>
                </a:lnTo>
                <a:lnTo>
                  <a:pt x="2865216" y="5222990"/>
                </a:lnTo>
                <a:lnTo>
                  <a:pt x="2865216" y="5220212"/>
                </a:lnTo>
                <a:lnTo>
                  <a:pt x="2865216" y="5216242"/>
                </a:lnTo>
                <a:lnTo>
                  <a:pt x="2860850" y="5218624"/>
                </a:lnTo>
                <a:lnTo>
                  <a:pt x="2856087" y="5221006"/>
                </a:lnTo>
                <a:lnTo>
                  <a:pt x="2847355" y="5225769"/>
                </a:lnTo>
                <a:lnTo>
                  <a:pt x="2842196" y="5228151"/>
                </a:lnTo>
                <a:lnTo>
                  <a:pt x="2836640" y="5230136"/>
                </a:lnTo>
                <a:lnTo>
                  <a:pt x="2829496" y="5231723"/>
                </a:lnTo>
                <a:lnTo>
                  <a:pt x="2821557" y="5232914"/>
                </a:lnTo>
                <a:lnTo>
                  <a:pt x="2822352" y="5235693"/>
                </a:lnTo>
                <a:lnTo>
                  <a:pt x="2822747" y="5237678"/>
                </a:lnTo>
                <a:lnTo>
                  <a:pt x="2823145" y="5242044"/>
                </a:lnTo>
                <a:lnTo>
                  <a:pt x="2822747" y="5246013"/>
                </a:lnTo>
                <a:lnTo>
                  <a:pt x="2822352" y="5248792"/>
                </a:lnTo>
                <a:lnTo>
                  <a:pt x="2822747" y="5250777"/>
                </a:lnTo>
                <a:lnTo>
                  <a:pt x="2823145" y="5251174"/>
                </a:lnTo>
                <a:lnTo>
                  <a:pt x="2823541" y="5251571"/>
                </a:lnTo>
                <a:lnTo>
                  <a:pt x="2824732" y="5251571"/>
                </a:lnTo>
                <a:lnTo>
                  <a:pt x="2826320" y="5251174"/>
                </a:lnTo>
                <a:lnTo>
                  <a:pt x="2830685" y="5249586"/>
                </a:lnTo>
                <a:lnTo>
                  <a:pt x="2829496" y="5251968"/>
                </a:lnTo>
                <a:lnTo>
                  <a:pt x="2828304" y="5254349"/>
                </a:lnTo>
                <a:lnTo>
                  <a:pt x="2824732" y="5258319"/>
                </a:lnTo>
                <a:lnTo>
                  <a:pt x="2823541" y="5261098"/>
                </a:lnTo>
                <a:lnTo>
                  <a:pt x="2822352" y="5263479"/>
                </a:lnTo>
                <a:lnTo>
                  <a:pt x="2821557" y="5266258"/>
                </a:lnTo>
                <a:lnTo>
                  <a:pt x="2821557" y="5269830"/>
                </a:lnTo>
                <a:lnTo>
                  <a:pt x="2822747" y="5269830"/>
                </a:lnTo>
                <a:lnTo>
                  <a:pt x="2823938" y="5270227"/>
                </a:lnTo>
                <a:lnTo>
                  <a:pt x="2825129" y="5270624"/>
                </a:lnTo>
                <a:lnTo>
                  <a:pt x="2826320" y="5271418"/>
                </a:lnTo>
                <a:lnTo>
                  <a:pt x="2827113" y="5273403"/>
                </a:lnTo>
                <a:lnTo>
                  <a:pt x="2827907" y="5275785"/>
                </a:lnTo>
                <a:lnTo>
                  <a:pt x="2829098" y="5281739"/>
                </a:lnTo>
                <a:lnTo>
                  <a:pt x="2829496" y="5284121"/>
                </a:lnTo>
                <a:lnTo>
                  <a:pt x="2830685" y="5286105"/>
                </a:lnTo>
                <a:lnTo>
                  <a:pt x="2833067" y="5288884"/>
                </a:lnTo>
                <a:lnTo>
                  <a:pt x="2835845" y="5290472"/>
                </a:lnTo>
                <a:lnTo>
                  <a:pt x="2841402" y="5293250"/>
                </a:lnTo>
                <a:lnTo>
                  <a:pt x="2844180" y="5294441"/>
                </a:lnTo>
                <a:lnTo>
                  <a:pt x="2846562" y="5296823"/>
                </a:lnTo>
                <a:lnTo>
                  <a:pt x="2847355" y="5298014"/>
                </a:lnTo>
                <a:lnTo>
                  <a:pt x="2848149" y="5299602"/>
                </a:lnTo>
                <a:lnTo>
                  <a:pt x="2848943" y="5301189"/>
                </a:lnTo>
                <a:lnTo>
                  <a:pt x="2849340" y="5302777"/>
                </a:lnTo>
                <a:lnTo>
                  <a:pt x="2850530" y="5300792"/>
                </a:lnTo>
                <a:lnTo>
                  <a:pt x="2850928" y="5297617"/>
                </a:lnTo>
                <a:lnTo>
                  <a:pt x="2851721" y="5294044"/>
                </a:lnTo>
                <a:lnTo>
                  <a:pt x="2850928" y="5290869"/>
                </a:lnTo>
                <a:lnTo>
                  <a:pt x="2850530" y="5287296"/>
                </a:lnTo>
                <a:lnTo>
                  <a:pt x="2849737" y="5284121"/>
                </a:lnTo>
                <a:lnTo>
                  <a:pt x="2848149" y="5281739"/>
                </a:lnTo>
                <a:lnTo>
                  <a:pt x="2846562" y="5279754"/>
                </a:lnTo>
                <a:lnTo>
                  <a:pt x="2845768" y="5279754"/>
                </a:lnTo>
                <a:lnTo>
                  <a:pt x="2844180" y="5279754"/>
                </a:lnTo>
                <a:lnTo>
                  <a:pt x="2839814" y="5280151"/>
                </a:lnTo>
                <a:lnTo>
                  <a:pt x="2835845" y="5280151"/>
                </a:lnTo>
                <a:lnTo>
                  <a:pt x="2834654" y="5280151"/>
                </a:lnTo>
                <a:lnTo>
                  <a:pt x="2834258" y="5279754"/>
                </a:lnTo>
                <a:lnTo>
                  <a:pt x="2835051" y="5278166"/>
                </a:lnTo>
                <a:lnTo>
                  <a:pt x="2837433" y="5273403"/>
                </a:lnTo>
                <a:lnTo>
                  <a:pt x="2838623" y="5270624"/>
                </a:lnTo>
                <a:lnTo>
                  <a:pt x="2839418" y="5267052"/>
                </a:lnTo>
                <a:lnTo>
                  <a:pt x="2840211" y="5263479"/>
                </a:lnTo>
                <a:lnTo>
                  <a:pt x="2840211" y="5259510"/>
                </a:lnTo>
                <a:lnTo>
                  <a:pt x="2841799" y="5262685"/>
                </a:lnTo>
                <a:lnTo>
                  <a:pt x="2843784" y="5263876"/>
                </a:lnTo>
                <a:lnTo>
                  <a:pt x="2844974" y="5264670"/>
                </a:lnTo>
                <a:lnTo>
                  <a:pt x="2846958" y="5264273"/>
                </a:lnTo>
                <a:lnTo>
                  <a:pt x="2848546" y="5263876"/>
                </a:lnTo>
                <a:lnTo>
                  <a:pt x="2850530" y="5263876"/>
                </a:lnTo>
                <a:lnTo>
                  <a:pt x="2853309" y="5264670"/>
                </a:lnTo>
                <a:lnTo>
                  <a:pt x="2855690" y="5266258"/>
                </a:lnTo>
                <a:lnTo>
                  <a:pt x="2855293" y="5263479"/>
                </a:lnTo>
                <a:lnTo>
                  <a:pt x="2854499" y="5261494"/>
                </a:lnTo>
                <a:lnTo>
                  <a:pt x="2853309" y="5259510"/>
                </a:lnTo>
                <a:lnTo>
                  <a:pt x="2852118" y="5258319"/>
                </a:lnTo>
                <a:lnTo>
                  <a:pt x="2850530" y="5257525"/>
                </a:lnTo>
                <a:lnTo>
                  <a:pt x="2848943" y="5256731"/>
                </a:lnTo>
                <a:lnTo>
                  <a:pt x="2846958" y="5256731"/>
                </a:lnTo>
                <a:lnTo>
                  <a:pt x="2845371" y="5256731"/>
                </a:lnTo>
                <a:lnTo>
                  <a:pt x="2841799" y="5257525"/>
                </a:lnTo>
                <a:lnTo>
                  <a:pt x="2838623" y="5258319"/>
                </a:lnTo>
                <a:lnTo>
                  <a:pt x="2835845" y="5259113"/>
                </a:lnTo>
                <a:lnTo>
                  <a:pt x="2834258" y="5259510"/>
                </a:lnTo>
                <a:lnTo>
                  <a:pt x="2832273" y="5257525"/>
                </a:lnTo>
                <a:lnTo>
                  <a:pt x="2831876" y="5256334"/>
                </a:lnTo>
                <a:lnTo>
                  <a:pt x="2831479" y="5254746"/>
                </a:lnTo>
                <a:lnTo>
                  <a:pt x="2831876" y="5253952"/>
                </a:lnTo>
                <a:lnTo>
                  <a:pt x="2832670" y="5252762"/>
                </a:lnTo>
                <a:lnTo>
                  <a:pt x="2833464" y="5251968"/>
                </a:lnTo>
                <a:lnTo>
                  <a:pt x="2836640" y="5251174"/>
                </a:lnTo>
                <a:lnTo>
                  <a:pt x="2840211" y="5250777"/>
                </a:lnTo>
                <a:lnTo>
                  <a:pt x="2844180" y="5251174"/>
                </a:lnTo>
                <a:lnTo>
                  <a:pt x="2847355" y="5251968"/>
                </a:lnTo>
                <a:lnTo>
                  <a:pt x="2849340" y="5253159"/>
                </a:lnTo>
                <a:lnTo>
                  <a:pt x="2847355" y="5248395"/>
                </a:lnTo>
                <a:lnTo>
                  <a:pt x="2846958" y="5247204"/>
                </a:lnTo>
                <a:lnTo>
                  <a:pt x="2846958" y="5246410"/>
                </a:lnTo>
                <a:lnTo>
                  <a:pt x="2847355" y="5245617"/>
                </a:lnTo>
                <a:lnTo>
                  <a:pt x="2847752" y="5245220"/>
                </a:lnTo>
                <a:lnTo>
                  <a:pt x="2849340" y="5245220"/>
                </a:lnTo>
                <a:lnTo>
                  <a:pt x="2850530" y="5244823"/>
                </a:lnTo>
                <a:lnTo>
                  <a:pt x="2850928" y="5244426"/>
                </a:lnTo>
                <a:lnTo>
                  <a:pt x="2851721" y="5243235"/>
                </a:lnTo>
                <a:lnTo>
                  <a:pt x="2851721" y="5242441"/>
                </a:lnTo>
                <a:lnTo>
                  <a:pt x="2851721" y="5240853"/>
                </a:lnTo>
                <a:lnTo>
                  <a:pt x="2849340" y="5236487"/>
                </a:lnTo>
                <a:lnTo>
                  <a:pt x="2852118" y="5234899"/>
                </a:lnTo>
                <a:lnTo>
                  <a:pt x="2853706" y="5234502"/>
                </a:lnTo>
                <a:lnTo>
                  <a:pt x="2855293" y="5234502"/>
                </a:lnTo>
                <a:lnTo>
                  <a:pt x="2856484" y="5234899"/>
                </a:lnTo>
                <a:lnTo>
                  <a:pt x="2857675" y="5236090"/>
                </a:lnTo>
                <a:lnTo>
                  <a:pt x="2858468" y="5237281"/>
                </a:lnTo>
                <a:lnTo>
                  <a:pt x="2858865" y="5238471"/>
                </a:lnTo>
                <a:lnTo>
                  <a:pt x="2859262" y="5239662"/>
                </a:lnTo>
                <a:lnTo>
                  <a:pt x="2860057" y="5243235"/>
                </a:lnTo>
                <a:lnTo>
                  <a:pt x="2859262" y="5246807"/>
                </a:lnTo>
                <a:lnTo>
                  <a:pt x="2858865" y="5253159"/>
                </a:lnTo>
                <a:lnTo>
                  <a:pt x="2858865" y="5254349"/>
                </a:lnTo>
                <a:lnTo>
                  <a:pt x="2859262" y="5254746"/>
                </a:lnTo>
                <a:lnTo>
                  <a:pt x="2860057" y="5255143"/>
                </a:lnTo>
                <a:lnTo>
                  <a:pt x="2860850" y="5255143"/>
                </a:lnTo>
                <a:lnTo>
                  <a:pt x="2862041" y="5254349"/>
                </a:lnTo>
                <a:lnTo>
                  <a:pt x="2862437" y="5253952"/>
                </a:lnTo>
                <a:lnTo>
                  <a:pt x="2865613" y="5262288"/>
                </a:lnTo>
                <a:lnTo>
                  <a:pt x="2868788" y="5268243"/>
                </a:lnTo>
                <a:lnTo>
                  <a:pt x="2870772" y="5273403"/>
                </a:lnTo>
                <a:lnTo>
                  <a:pt x="2871169" y="5276182"/>
                </a:lnTo>
                <a:lnTo>
                  <a:pt x="2871567" y="5279754"/>
                </a:lnTo>
                <a:lnTo>
                  <a:pt x="2870772" y="5279754"/>
                </a:lnTo>
                <a:lnTo>
                  <a:pt x="2868788" y="5279754"/>
                </a:lnTo>
                <a:lnTo>
                  <a:pt x="2866406" y="5280151"/>
                </a:lnTo>
                <a:lnTo>
                  <a:pt x="2865216" y="5279754"/>
                </a:lnTo>
                <a:lnTo>
                  <a:pt x="2866406" y="5282136"/>
                </a:lnTo>
                <a:lnTo>
                  <a:pt x="2868788" y="5284121"/>
                </a:lnTo>
                <a:lnTo>
                  <a:pt x="2870772" y="5285708"/>
                </a:lnTo>
                <a:lnTo>
                  <a:pt x="2872757" y="5287693"/>
                </a:lnTo>
                <a:lnTo>
                  <a:pt x="2877520" y="5290075"/>
                </a:lnTo>
                <a:lnTo>
                  <a:pt x="2879504" y="5291266"/>
                </a:lnTo>
                <a:lnTo>
                  <a:pt x="2881092" y="5292853"/>
                </a:lnTo>
                <a:lnTo>
                  <a:pt x="2881489" y="5294441"/>
                </a:lnTo>
                <a:lnTo>
                  <a:pt x="2881489" y="5295632"/>
                </a:lnTo>
                <a:lnTo>
                  <a:pt x="2881092" y="5296823"/>
                </a:lnTo>
                <a:lnTo>
                  <a:pt x="2880298" y="5297617"/>
                </a:lnTo>
                <a:lnTo>
                  <a:pt x="2878711" y="5299205"/>
                </a:lnTo>
                <a:lnTo>
                  <a:pt x="2877916" y="5299602"/>
                </a:lnTo>
                <a:lnTo>
                  <a:pt x="2879107" y="5302777"/>
                </a:lnTo>
                <a:lnTo>
                  <a:pt x="2881092" y="5305953"/>
                </a:lnTo>
                <a:lnTo>
                  <a:pt x="2883076" y="5308731"/>
                </a:lnTo>
                <a:lnTo>
                  <a:pt x="2886251" y="5311510"/>
                </a:lnTo>
                <a:lnTo>
                  <a:pt x="2890617" y="5316273"/>
                </a:lnTo>
                <a:lnTo>
                  <a:pt x="2892602" y="5318258"/>
                </a:lnTo>
                <a:lnTo>
                  <a:pt x="2893396" y="5319846"/>
                </a:lnTo>
                <a:lnTo>
                  <a:pt x="2893396" y="5321037"/>
                </a:lnTo>
                <a:lnTo>
                  <a:pt x="2892999" y="5321831"/>
                </a:lnTo>
                <a:lnTo>
                  <a:pt x="2891808" y="5322228"/>
                </a:lnTo>
                <a:lnTo>
                  <a:pt x="2890617" y="5322625"/>
                </a:lnTo>
                <a:lnTo>
                  <a:pt x="2888236" y="5323021"/>
                </a:lnTo>
                <a:lnTo>
                  <a:pt x="2887442" y="5323418"/>
                </a:lnTo>
                <a:lnTo>
                  <a:pt x="2887840" y="5325006"/>
                </a:lnTo>
                <a:lnTo>
                  <a:pt x="2889030" y="5326197"/>
                </a:lnTo>
                <a:lnTo>
                  <a:pt x="2891808" y="5328579"/>
                </a:lnTo>
                <a:lnTo>
                  <a:pt x="2894984" y="5330960"/>
                </a:lnTo>
                <a:lnTo>
                  <a:pt x="2896174" y="5332151"/>
                </a:lnTo>
                <a:lnTo>
                  <a:pt x="2896571" y="5333342"/>
                </a:lnTo>
                <a:lnTo>
                  <a:pt x="2896968" y="5334136"/>
                </a:lnTo>
                <a:lnTo>
                  <a:pt x="2896571" y="5335327"/>
                </a:lnTo>
                <a:lnTo>
                  <a:pt x="2895777" y="5338899"/>
                </a:lnTo>
                <a:lnTo>
                  <a:pt x="2894586" y="5342075"/>
                </a:lnTo>
                <a:lnTo>
                  <a:pt x="2893396" y="5345251"/>
                </a:lnTo>
                <a:lnTo>
                  <a:pt x="2892602" y="5348823"/>
                </a:lnTo>
                <a:lnTo>
                  <a:pt x="2892999" y="5350014"/>
                </a:lnTo>
                <a:lnTo>
                  <a:pt x="2893396" y="5351205"/>
                </a:lnTo>
                <a:lnTo>
                  <a:pt x="2894586" y="5352396"/>
                </a:lnTo>
                <a:lnTo>
                  <a:pt x="2895777" y="5352793"/>
                </a:lnTo>
                <a:lnTo>
                  <a:pt x="2897365" y="5353190"/>
                </a:lnTo>
                <a:lnTo>
                  <a:pt x="2899746" y="5353190"/>
                </a:lnTo>
                <a:lnTo>
                  <a:pt x="2898952" y="5354777"/>
                </a:lnTo>
                <a:lnTo>
                  <a:pt x="2897762" y="5355968"/>
                </a:lnTo>
                <a:lnTo>
                  <a:pt x="2896571" y="5356365"/>
                </a:lnTo>
                <a:lnTo>
                  <a:pt x="2894984" y="5356762"/>
                </a:lnTo>
                <a:lnTo>
                  <a:pt x="2891014" y="5356365"/>
                </a:lnTo>
                <a:lnTo>
                  <a:pt x="2887045" y="5355174"/>
                </a:lnTo>
                <a:lnTo>
                  <a:pt x="2878313" y="5351999"/>
                </a:lnTo>
                <a:lnTo>
                  <a:pt x="2874345" y="5350411"/>
                </a:lnTo>
                <a:lnTo>
                  <a:pt x="2871567" y="5350014"/>
                </a:lnTo>
                <a:lnTo>
                  <a:pt x="2869185" y="5350014"/>
                </a:lnTo>
                <a:lnTo>
                  <a:pt x="2867994" y="5350411"/>
                </a:lnTo>
                <a:lnTo>
                  <a:pt x="2867597" y="5350808"/>
                </a:lnTo>
                <a:lnTo>
                  <a:pt x="2867201" y="5351999"/>
                </a:lnTo>
                <a:lnTo>
                  <a:pt x="2867597" y="5353190"/>
                </a:lnTo>
                <a:lnTo>
                  <a:pt x="2865216" y="5350014"/>
                </a:lnTo>
                <a:lnTo>
                  <a:pt x="2863628" y="5348029"/>
                </a:lnTo>
                <a:lnTo>
                  <a:pt x="2862041" y="5347235"/>
                </a:lnTo>
                <a:lnTo>
                  <a:pt x="2860850" y="5346441"/>
                </a:lnTo>
                <a:lnTo>
                  <a:pt x="2859262" y="5346441"/>
                </a:lnTo>
                <a:lnTo>
                  <a:pt x="2856484" y="5345251"/>
                </a:lnTo>
                <a:lnTo>
                  <a:pt x="2854896" y="5344457"/>
                </a:lnTo>
                <a:lnTo>
                  <a:pt x="2852912" y="5343266"/>
                </a:lnTo>
                <a:lnTo>
                  <a:pt x="2852118" y="5342075"/>
                </a:lnTo>
                <a:lnTo>
                  <a:pt x="2851721" y="5340487"/>
                </a:lnTo>
                <a:lnTo>
                  <a:pt x="2850928" y="5336121"/>
                </a:lnTo>
                <a:lnTo>
                  <a:pt x="2850530" y="5332548"/>
                </a:lnTo>
                <a:lnTo>
                  <a:pt x="2850135" y="5330960"/>
                </a:lnTo>
                <a:lnTo>
                  <a:pt x="2849340" y="5330167"/>
                </a:lnTo>
                <a:lnTo>
                  <a:pt x="2847355" y="5328579"/>
                </a:lnTo>
                <a:lnTo>
                  <a:pt x="2845371" y="5327388"/>
                </a:lnTo>
                <a:lnTo>
                  <a:pt x="2841402" y="5326197"/>
                </a:lnTo>
                <a:lnTo>
                  <a:pt x="2839814" y="5325403"/>
                </a:lnTo>
                <a:lnTo>
                  <a:pt x="2838227" y="5324212"/>
                </a:lnTo>
                <a:lnTo>
                  <a:pt x="2836242" y="5322625"/>
                </a:lnTo>
                <a:lnTo>
                  <a:pt x="2834258" y="5319846"/>
                </a:lnTo>
                <a:lnTo>
                  <a:pt x="2832273" y="5317464"/>
                </a:lnTo>
                <a:lnTo>
                  <a:pt x="2831082" y="5315479"/>
                </a:lnTo>
                <a:lnTo>
                  <a:pt x="2829892" y="5310716"/>
                </a:lnTo>
                <a:lnTo>
                  <a:pt x="2828701" y="5306747"/>
                </a:lnTo>
                <a:lnTo>
                  <a:pt x="2827907" y="5302777"/>
                </a:lnTo>
                <a:lnTo>
                  <a:pt x="2826716" y="5300792"/>
                </a:lnTo>
                <a:lnTo>
                  <a:pt x="2825129" y="5299205"/>
                </a:lnTo>
                <a:lnTo>
                  <a:pt x="2822352" y="5295235"/>
                </a:lnTo>
                <a:lnTo>
                  <a:pt x="2816397" y="5288884"/>
                </a:lnTo>
                <a:lnTo>
                  <a:pt x="2814810" y="5286899"/>
                </a:lnTo>
                <a:lnTo>
                  <a:pt x="2814413" y="5285708"/>
                </a:lnTo>
                <a:lnTo>
                  <a:pt x="2814810" y="5285311"/>
                </a:lnTo>
                <a:lnTo>
                  <a:pt x="2815206" y="5284914"/>
                </a:lnTo>
                <a:lnTo>
                  <a:pt x="2816397" y="5285311"/>
                </a:lnTo>
                <a:lnTo>
                  <a:pt x="2821557" y="5286105"/>
                </a:lnTo>
                <a:lnTo>
                  <a:pt x="2821954" y="5284914"/>
                </a:lnTo>
                <a:lnTo>
                  <a:pt x="2822352" y="5283724"/>
                </a:lnTo>
                <a:lnTo>
                  <a:pt x="2822352" y="5282533"/>
                </a:lnTo>
                <a:lnTo>
                  <a:pt x="2821954" y="5281342"/>
                </a:lnTo>
                <a:lnTo>
                  <a:pt x="2821160" y="5280548"/>
                </a:lnTo>
                <a:lnTo>
                  <a:pt x="2820367" y="5279754"/>
                </a:lnTo>
                <a:lnTo>
                  <a:pt x="2817985" y="5278166"/>
                </a:lnTo>
                <a:lnTo>
                  <a:pt x="2812428" y="5275388"/>
                </a:lnTo>
                <a:lnTo>
                  <a:pt x="2810047" y="5274197"/>
                </a:lnTo>
                <a:lnTo>
                  <a:pt x="2809650" y="5273800"/>
                </a:lnTo>
                <a:lnTo>
                  <a:pt x="2808857" y="5273006"/>
                </a:lnTo>
                <a:lnTo>
                  <a:pt x="2808857" y="5272609"/>
                </a:lnTo>
                <a:lnTo>
                  <a:pt x="2809253" y="5271815"/>
                </a:lnTo>
                <a:lnTo>
                  <a:pt x="2810841" y="5269830"/>
                </a:lnTo>
                <a:lnTo>
                  <a:pt x="2812031" y="5267846"/>
                </a:lnTo>
                <a:lnTo>
                  <a:pt x="2812428" y="5267052"/>
                </a:lnTo>
                <a:lnTo>
                  <a:pt x="2812031" y="5266258"/>
                </a:lnTo>
                <a:lnTo>
                  <a:pt x="2811237" y="5265861"/>
                </a:lnTo>
                <a:lnTo>
                  <a:pt x="2810047" y="5265861"/>
                </a:lnTo>
                <a:lnTo>
                  <a:pt x="2806872" y="5266258"/>
                </a:lnTo>
                <a:lnTo>
                  <a:pt x="2804093" y="5266655"/>
                </a:lnTo>
                <a:lnTo>
                  <a:pt x="2803299" y="5266655"/>
                </a:lnTo>
                <a:lnTo>
                  <a:pt x="2802506" y="5266258"/>
                </a:lnTo>
                <a:lnTo>
                  <a:pt x="2800918" y="5263082"/>
                </a:lnTo>
                <a:lnTo>
                  <a:pt x="2799330" y="5259113"/>
                </a:lnTo>
                <a:lnTo>
                  <a:pt x="2797346" y="5251571"/>
                </a:lnTo>
                <a:lnTo>
                  <a:pt x="2796552" y="5247998"/>
                </a:lnTo>
                <a:lnTo>
                  <a:pt x="2794965" y="5244426"/>
                </a:lnTo>
                <a:lnTo>
                  <a:pt x="2794171" y="5242838"/>
                </a:lnTo>
                <a:lnTo>
                  <a:pt x="2792980" y="5241647"/>
                </a:lnTo>
                <a:lnTo>
                  <a:pt x="2791789" y="5240456"/>
                </a:lnTo>
                <a:lnTo>
                  <a:pt x="2789805" y="5239662"/>
                </a:lnTo>
                <a:lnTo>
                  <a:pt x="2788218" y="5238868"/>
                </a:lnTo>
                <a:lnTo>
                  <a:pt x="2786630" y="5238868"/>
                </a:lnTo>
                <a:lnTo>
                  <a:pt x="2783058" y="5238868"/>
                </a:lnTo>
                <a:lnTo>
                  <a:pt x="2779089" y="5239662"/>
                </a:lnTo>
                <a:lnTo>
                  <a:pt x="2775120" y="5240853"/>
                </a:lnTo>
                <a:lnTo>
                  <a:pt x="2771152" y="5241647"/>
                </a:lnTo>
                <a:lnTo>
                  <a:pt x="2767182" y="5242044"/>
                </a:lnTo>
                <a:lnTo>
                  <a:pt x="2764801" y="5242044"/>
                </a:lnTo>
                <a:lnTo>
                  <a:pt x="2762816" y="5241647"/>
                </a:lnTo>
                <a:lnTo>
                  <a:pt x="2760831" y="5240853"/>
                </a:lnTo>
                <a:lnTo>
                  <a:pt x="2758847" y="5239662"/>
                </a:lnTo>
                <a:lnTo>
                  <a:pt x="2756068" y="5240059"/>
                </a:lnTo>
                <a:lnTo>
                  <a:pt x="2754879" y="5241250"/>
                </a:lnTo>
                <a:lnTo>
                  <a:pt x="2753687" y="5242838"/>
                </a:lnTo>
                <a:lnTo>
                  <a:pt x="2752893" y="5245617"/>
                </a:lnTo>
                <a:lnTo>
                  <a:pt x="2752496" y="5247998"/>
                </a:lnTo>
                <a:lnTo>
                  <a:pt x="2752496" y="5250380"/>
                </a:lnTo>
                <a:lnTo>
                  <a:pt x="2752099" y="5255937"/>
                </a:lnTo>
                <a:lnTo>
                  <a:pt x="2751306" y="5261494"/>
                </a:lnTo>
                <a:lnTo>
                  <a:pt x="2750909" y="5263479"/>
                </a:lnTo>
                <a:lnTo>
                  <a:pt x="2749718" y="5265067"/>
                </a:lnTo>
                <a:lnTo>
                  <a:pt x="2748130" y="5266258"/>
                </a:lnTo>
                <a:lnTo>
                  <a:pt x="2746146" y="5267052"/>
                </a:lnTo>
                <a:lnTo>
                  <a:pt x="2743369" y="5267052"/>
                </a:lnTo>
                <a:lnTo>
                  <a:pt x="2739399" y="5266258"/>
                </a:lnTo>
                <a:lnTo>
                  <a:pt x="2739002" y="5264273"/>
                </a:lnTo>
                <a:lnTo>
                  <a:pt x="2739002" y="5262288"/>
                </a:lnTo>
                <a:lnTo>
                  <a:pt x="2739002" y="5261098"/>
                </a:lnTo>
                <a:lnTo>
                  <a:pt x="2739399" y="5259113"/>
                </a:lnTo>
                <a:lnTo>
                  <a:pt x="2740986" y="5257128"/>
                </a:lnTo>
                <a:lnTo>
                  <a:pt x="2742177" y="5255540"/>
                </a:lnTo>
                <a:lnTo>
                  <a:pt x="2743765" y="5253952"/>
                </a:lnTo>
                <a:lnTo>
                  <a:pt x="2745352" y="5251968"/>
                </a:lnTo>
                <a:lnTo>
                  <a:pt x="2746146" y="5249586"/>
                </a:lnTo>
                <a:lnTo>
                  <a:pt x="2746146" y="5247998"/>
                </a:lnTo>
                <a:lnTo>
                  <a:pt x="2746146" y="5246410"/>
                </a:lnTo>
                <a:lnTo>
                  <a:pt x="2744955" y="5244823"/>
                </a:lnTo>
                <a:lnTo>
                  <a:pt x="2744162" y="5243235"/>
                </a:lnTo>
                <a:lnTo>
                  <a:pt x="2742971" y="5242441"/>
                </a:lnTo>
                <a:lnTo>
                  <a:pt x="2741780" y="5242441"/>
                </a:lnTo>
                <a:lnTo>
                  <a:pt x="2740589" y="5242044"/>
                </a:lnTo>
                <a:lnTo>
                  <a:pt x="2739002" y="5242441"/>
                </a:lnTo>
                <a:lnTo>
                  <a:pt x="2736223" y="5243235"/>
                </a:lnTo>
                <a:lnTo>
                  <a:pt x="2733445" y="5244823"/>
                </a:lnTo>
                <a:lnTo>
                  <a:pt x="2730270" y="5246013"/>
                </a:lnTo>
                <a:lnTo>
                  <a:pt x="2727096" y="5246807"/>
                </a:lnTo>
                <a:lnTo>
                  <a:pt x="2725507" y="5246807"/>
                </a:lnTo>
                <a:lnTo>
                  <a:pt x="2724316" y="5246410"/>
                </a:lnTo>
                <a:lnTo>
                  <a:pt x="2721935" y="5240853"/>
                </a:lnTo>
                <a:lnTo>
                  <a:pt x="2720347" y="5235693"/>
                </a:lnTo>
                <a:lnTo>
                  <a:pt x="2719554" y="5230532"/>
                </a:lnTo>
                <a:lnTo>
                  <a:pt x="2718363" y="5225372"/>
                </a:lnTo>
                <a:lnTo>
                  <a:pt x="2717966" y="5220609"/>
                </a:lnTo>
                <a:lnTo>
                  <a:pt x="2717569" y="5215845"/>
                </a:lnTo>
                <a:lnTo>
                  <a:pt x="2717569" y="5206319"/>
                </a:lnTo>
                <a:lnTo>
                  <a:pt x="2717966" y="5196792"/>
                </a:lnTo>
                <a:lnTo>
                  <a:pt x="2719157" y="5186868"/>
                </a:lnTo>
                <a:lnTo>
                  <a:pt x="2719952" y="5176944"/>
                </a:lnTo>
                <a:lnTo>
                  <a:pt x="2720745" y="5165830"/>
                </a:lnTo>
                <a:lnTo>
                  <a:pt x="2715585" y="5169402"/>
                </a:lnTo>
                <a:lnTo>
                  <a:pt x="2710425" y="5172975"/>
                </a:lnTo>
                <a:lnTo>
                  <a:pt x="2705265" y="5176548"/>
                </a:lnTo>
                <a:lnTo>
                  <a:pt x="2701296" y="5180120"/>
                </a:lnTo>
                <a:lnTo>
                  <a:pt x="2697724" y="5184486"/>
                </a:lnTo>
                <a:lnTo>
                  <a:pt x="2693755" y="5188059"/>
                </a:lnTo>
                <a:lnTo>
                  <a:pt x="2690977" y="5192028"/>
                </a:lnTo>
                <a:lnTo>
                  <a:pt x="2687802" y="5196792"/>
                </a:lnTo>
                <a:lnTo>
                  <a:pt x="2685420" y="5201555"/>
                </a:lnTo>
                <a:lnTo>
                  <a:pt x="2683436" y="5205922"/>
                </a:lnTo>
                <a:lnTo>
                  <a:pt x="2681452" y="5211082"/>
                </a:lnTo>
                <a:lnTo>
                  <a:pt x="2679864" y="5216242"/>
                </a:lnTo>
                <a:lnTo>
                  <a:pt x="2678674" y="5221800"/>
                </a:lnTo>
                <a:lnTo>
                  <a:pt x="2677879" y="5227357"/>
                </a:lnTo>
                <a:lnTo>
                  <a:pt x="2677085" y="5233311"/>
                </a:lnTo>
                <a:lnTo>
                  <a:pt x="2677085" y="5239662"/>
                </a:lnTo>
                <a:lnTo>
                  <a:pt x="2677085" y="5244823"/>
                </a:lnTo>
                <a:lnTo>
                  <a:pt x="2677879" y="5249983"/>
                </a:lnTo>
                <a:lnTo>
                  <a:pt x="2678674" y="5255143"/>
                </a:lnTo>
                <a:lnTo>
                  <a:pt x="2679864" y="5259907"/>
                </a:lnTo>
                <a:lnTo>
                  <a:pt x="2682642" y="5269036"/>
                </a:lnTo>
                <a:lnTo>
                  <a:pt x="2683436" y="5273800"/>
                </a:lnTo>
                <a:lnTo>
                  <a:pt x="2684230" y="5278563"/>
                </a:lnTo>
                <a:lnTo>
                  <a:pt x="2684627" y="5282533"/>
                </a:lnTo>
                <a:lnTo>
                  <a:pt x="2684230" y="5286105"/>
                </a:lnTo>
                <a:lnTo>
                  <a:pt x="2683436" y="5289678"/>
                </a:lnTo>
                <a:lnTo>
                  <a:pt x="2681848" y="5292853"/>
                </a:lnTo>
                <a:lnTo>
                  <a:pt x="2679070" y="5296426"/>
                </a:lnTo>
                <a:lnTo>
                  <a:pt x="2675498" y="5298808"/>
                </a:lnTo>
                <a:lnTo>
                  <a:pt x="2670338" y="5301189"/>
                </a:lnTo>
                <a:lnTo>
                  <a:pt x="2664782" y="5302777"/>
                </a:lnTo>
                <a:lnTo>
                  <a:pt x="2660019" y="5304365"/>
                </a:lnTo>
                <a:lnTo>
                  <a:pt x="2656050" y="5304762"/>
                </a:lnTo>
                <a:lnTo>
                  <a:pt x="2651684" y="5304762"/>
                </a:lnTo>
                <a:lnTo>
                  <a:pt x="2648113" y="5304365"/>
                </a:lnTo>
                <a:lnTo>
                  <a:pt x="2640969" y="5303571"/>
                </a:lnTo>
                <a:lnTo>
                  <a:pt x="2634220" y="5301983"/>
                </a:lnTo>
                <a:lnTo>
                  <a:pt x="2627076" y="5301189"/>
                </a:lnTo>
                <a:lnTo>
                  <a:pt x="2623901" y="5300792"/>
                </a:lnTo>
                <a:lnTo>
                  <a:pt x="2620726" y="5301189"/>
                </a:lnTo>
                <a:lnTo>
                  <a:pt x="2616757" y="5301586"/>
                </a:lnTo>
                <a:lnTo>
                  <a:pt x="2613186" y="5302380"/>
                </a:lnTo>
                <a:lnTo>
                  <a:pt x="2608819" y="5304365"/>
                </a:lnTo>
                <a:lnTo>
                  <a:pt x="2604850" y="5306747"/>
                </a:lnTo>
                <a:lnTo>
                  <a:pt x="2602072" y="5308334"/>
                </a:lnTo>
                <a:lnTo>
                  <a:pt x="2600087" y="5310716"/>
                </a:lnTo>
                <a:lnTo>
                  <a:pt x="2598499" y="5313495"/>
                </a:lnTo>
                <a:lnTo>
                  <a:pt x="2597309" y="5315876"/>
                </a:lnTo>
                <a:lnTo>
                  <a:pt x="2596118" y="5318655"/>
                </a:lnTo>
                <a:lnTo>
                  <a:pt x="2593737" y="5321434"/>
                </a:lnTo>
                <a:lnTo>
                  <a:pt x="2591752" y="5324212"/>
                </a:lnTo>
                <a:lnTo>
                  <a:pt x="2589371" y="5326594"/>
                </a:lnTo>
                <a:lnTo>
                  <a:pt x="2587386" y="5326594"/>
                </a:lnTo>
                <a:lnTo>
                  <a:pt x="2583417" y="5326594"/>
                </a:lnTo>
                <a:lnTo>
                  <a:pt x="2581036" y="5326991"/>
                </a:lnTo>
                <a:lnTo>
                  <a:pt x="2578654" y="5327388"/>
                </a:lnTo>
                <a:lnTo>
                  <a:pt x="2575876" y="5328182"/>
                </a:lnTo>
                <a:lnTo>
                  <a:pt x="2573495" y="5330167"/>
                </a:lnTo>
                <a:lnTo>
                  <a:pt x="2568732" y="5333342"/>
                </a:lnTo>
                <a:lnTo>
                  <a:pt x="2564764" y="5337709"/>
                </a:lnTo>
                <a:lnTo>
                  <a:pt x="2562382" y="5339693"/>
                </a:lnTo>
                <a:lnTo>
                  <a:pt x="2560000" y="5341281"/>
                </a:lnTo>
                <a:lnTo>
                  <a:pt x="2557222" y="5342472"/>
                </a:lnTo>
                <a:lnTo>
                  <a:pt x="2554840" y="5343266"/>
                </a:lnTo>
                <a:lnTo>
                  <a:pt x="2551665" y="5343663"/>
                </a:lnTo>
                <a:lnTo>
                  <a:pt x="2546506" y="5344060"/>
                </a:lnTo>
                <a:lnTo>
                  <a:pt x="2542537" y="5344457"/>
                </a:lnTo>
                <a:lnTo>
                  <a:pt x="2539361" y="5344457"/>
                </a:lnTo>
                <a:lnTo>
                  <a:pt x="2536186" y="5344060"/>
                </a:lnTo>
                <a:lnTo>
                  <a:pt x="2532614" y="5343266"/>
                </a:lnTo>
                <a:lnTo>
                  <a:pt x="2530630" y="5342472"/>
                </a:lnTo>
                <a:lnTo>
                  <a:pt x="2529042" y="5341281"/>
                </a:lnTo>
                <a:lnTo>
                  <a:pt x="2525470" y="5338899"/>
                </a:lnTo>
                <a:lnTo>
                  <a:pt x="2523089" y="5335327"/>
                </a:lnTo>
                <a:lnTo>
                  <a:pt x="2520708" y="5332151"/>
                </a:lnTo>
                <a:lnTo>
                  <a:pt x="2518723" y="5328182"/>
                </a:lnTo>
                <a:lnTo>
                  <a:pt x="2516341" y="5325006"/>
                </a:lnTo>
                <a:lnTo>
                  <a:pt x="2513960" y="5322228"/>
                </a:lnTo>
                <a:lnTo>
                  <a:pt x="2512372" y="5321037"/>
                </a:lnTo>
                <a:lnTo>
                  <a:pt x="2510786" y="5319846"/>
                </a:lnTo>
                <a:lnTo>
                  <a:pt x="2505625" y="5317861"/>
                </a:lnTo>
                <a:lnTo>
                  <a:pt x="2498084" y="5315876"/>
                </a:lnTo>
                <a:lnTo>
                  <a:pt x="2490543" y="5314289"/>
                </a:lnTo>
                <a:lnTo>
                  <a:pt x="2485781" y="5313495"/>
                </a:lnTo>
                <a:lnTo>
                  <a:pt x="2480223" y="5313098"/>
                </a:lnTo>
                <a:lnTo>
                  <a:pt x="2474667" y="5313495"/>
                </a:lnTo>
                <a:lnTo>
                  <a:pt x="2469508" y="5314686"/>
                </a:lnTo>
                <a:lnTo>
                  <a:pt x="2463951" y="5315876"/>
                </a:lnTo>
                <a:lnTo>
                  <a:pt x="2458791" y="5317464"/>
                </a:lnTo>
                <a:lnTo>
                  <a:pt x="2452837" y="5319846"/>
                </a:lnTo>
                <a:lnTo>
                  <a:pt x="2441725" y="5324609"/>
                </a:lnTo>
                <a:lnTo>
                  <a:pt x="2429817" y="5330167"/>
                </a:lnTo>
                <a:lnTo>
                  <a:pt x="2418308" y="5335327"/>
                </a:lnTo>
                <a:lnTo>
                  <a:pt x="2406798" y="5340090"/>
                </a:lnTo>
                <a:lnTo>
                  <a:pt x="2400447" y="5341678"/>
                </a:lnTo>
                <a:lnTo>
                  <a:pt x="2394493" y="5343266"/>
                </a:lnTo>
                <a:lnTo>
                  <a:pt x="2388937" y="5344060"/>
                </a:lnTo>
                <a:lnTo>
                  <a:pt x="2383381" y="5344457"/>
                </a:lnTo>
                <a:lnTo>
                  <a:pt x="2377427" y="5344457"/>
                </a:lnTo>
                <a:lnTo>
                  <a:pt x="2370679" y="5344060"/>
                </a:lnTo>
                <a:lnTo>
                  <a:pt x="2357582" y="5343663"/>
                </a:lnTo>
                <a:lnTo>
                  <a:pt x="2343690" y="5343266"/>
                </a:lnTo>
                <a:lnTo>
                  <a:pt x="2336546" y="5343266"/>
                </a:lnTo>
                <a:lnTo>
                  <a:pt x="2330592" y="5343663"/>
                </a:lnTo>
                <a:lnTo>
                  <a:pt x="2324242" y="5344457"/>
                </a:lnTo>
                <a:lnTo>
                  <a:pt x="2318289" y="5346441"/>
                </a:lnTo>
                <a:lnTo>
                  <a:pt x="2313129" y="5348426"/>
                </a:lnTo>
                <a:lnTo>
                  <a:pt x="2310351" y="5349617"/>
                </a:lnTo>
                <a:lnTo>
                  <a:pt x="2307969" y="5351205"/>
                </a:lnTo>
                <a:lnTo>
                  <a:pt x="2305985" y="5353190"/>
                </a:lnTo>
                <a:lnTo>
                  <a:pt x="2303603" y="5355571"/>
                </a:lnTo>
                <a:lnTo>
                  <a:pt x="2302016" y="5357556"/>
                </a:lnTo>
                <a:lnTo>
                  <a:pt x="2300428" y="5359938"/>
                </a:lnTo>
                <a:lnTo>
                  <a:pt x="2300032" y="5361129"/>
                </a:lnTo>
                <a:lnTo>
                  <a:pt x="2300032" y="5362716"/>
                </a:lnTo>
                <a:lnTo>
                  <a:pt x="2300428" y="5367083"/>
                </a:lnTo>
                <a:lnTo>
                  <a:pt x="2300825" y="5370655"/>
                </a:lnTo>
                <a:lnTo>
                  <a:pt x="2300825" y="5372640"/>
                </a:lnTo>
                <a:lnTo>
                  <a:pt x="2300428" y="5373434"/>
                </a:lnTo>
                <a:lnTo>
                  <a:pt x="2294078" y="5378594"/>
                </a:lnTo>
                <a:lnTo>
                  <a:pt x="2285346" y="5385342"/>
                </a:lnTo>
                <a:lnTo>
                  <a:pt x="2280981" y="5388915"/>
                </a:lnTo>
                <a:lnTo>
                  <a:pt x="2275820" y="5391694"/>
                </a:lnTo>
                <a:lnTo>
                  <a:pt x="2271058" y="5394472"/>
                </a:lnTo>
                <a:lnTo>
                  <a:pt x="2265898" y="5396457"/>
                </a:lnTo>
                <a:lnTo>
                  <a:pt x="2264707" y="5396854"/>
                </a:lnTo>
                <a:lnTo>
                  <a:pt x="2263120" y="5396854"/>
                </a:lnTo>
                <a:lnTo>
                  <a:pt x="2259547" y="5396457"/>
                </a:lnTo>
                <a:lnTo>
                  <a:pt x="2256372" y="5396060"/>
                </a:lnTo>
                <a:lnTo>
                  <a:pt x="2254785" y="5396060"/>
                </a:lnTo>
                <a:lnTo>
                  <a:pt x="2253594" y="5396457"/>
                </a:lnTo>
                <a:lnTo>
                  <a:pt x="2248434" y="5399633"/>
                </a:lnTo>
                <a:lnTo>
                  <a:pt x="2243671" y="5402411"/>
                </a:lnTo>
                <a:lnTo>
                  <a:pt x="2234940" y="5408762"/>
                </a:lnTo>
                <a:lnTo>
                  <a:pt x="2228193" y="5413923"/>
                </a:lnTo>
                <a:lnTo>
                  <a:pt x="2224620" y="5415907"/>
                </a:lnTo>
                <a:lnTo>
                  <a:pt x="2221842" y="5417098"/>
                </a:lnTo>
                <a:lnTo>
                  <a:pt x="2218271" y="5417495"/>
                </a:lnTo>
                <a:lnTo>
                  <a:pt x="2214698" y="5417892"/>
                </a:lnTo>
                <a:lnTo>
                  <a:pt x="2211127" y="5417892"/>
                </a:lnTo>
                <a:lnTo>
                  <a:pt x="2207554" y="5417495"/>
                </a:lnTo>
                <a:lnTo>
                  <a:pt x="2200806" y="5416701"/>
                </a:lnTo>
                <a:lnTo>
                  <a:pt x="2194456" y="5415510"/>
                </a:lnTo>
                <a:lnTo>
                  <a:pt x="2187710" y="5414717"/>
                </a:lnTo>
                <a:lnTo>
                  <a:pt x="2184533" y="5414717"/>
                </a:lnTo>
                <a:lnTo>
                  <a:pt x="2181359" y="5415113"/>
                </a:lnTo>
                <a:lnTo>
                  <a:pt x="2178183" y="5415510"/>
                </a:lnTo>
                <a:lnTo>
                  <a:pt x="2175008" y="5416701"/>
                </a:lnTo>
                <a:lnTo>
                  <a:pt x="2171833" y="5417892"/>
                </a:lnTo>
                <a:lnTo>
                  <a:pt x="2168657" y="5420274"/>
                </a:lnTo>
                <a:lnTo>
                  <a:pt x="2171436" y="5415907"/>
                </a:lnTo>
                <a:lnTo>
                  <a:pt x="2173817" y="5411541"/>
                </a:lnTo>
                <a:lnTo>
                  <a:pt x="2176993" y="5407968"/>
                </a:lnTo>
                <a:lnTo>
                  <a:pt x="2179771" y="5403999"/>
                </a:lnTo>
                <a:lnTo>
                  <a:pt x="2186121" y="5398045"/>
                </a:lnTo>
                <a:lnTo>
                  <a:pt x="2192471" y="5392090"/>
                </a:lnTo>
                <a:lnTo>
                  <a:pt x="2199616" y="5386930"/>
                </a:lnTo>
                <a:lnTo>
                  <a:pt x="2206760" y="5382961"/>
                </a:lnTo>
                <a:lnTo>
                  <a:pt x="2214301" y="5378991"/>
                </a:lnTo>
                <a:lnTo>
                  <a:pt x="2222239" y="5375816"/>
                </a:lnTo>
                <a:lnTo>
                  <a:pt x="2237718" y="5369861"/>
                </a:lnTo>
                <a:lnTo>
                  <a:pt x="2253991" y="5364701"/>
                </a:lnTo>
                <a:lnTo>
                  <a:pt x="2261929" y="5361129"/>
                </a:lnTo>
                <a:lnTo>
                  <a:pt x="2269471" y="5357953"/>
                </a:lnTo>
                <a:lnTo>
                  <a:pt x="2277011" y="5353983"/>
                </a:lnTo>
                <a:lnTo>
                  <a:pt x="2284552" y="5350014"/>
                </a:lnTo>
                <a:lnTo>
                  <a:pt x="2290110" y="5346441"/>
                </a:lnTo>
                <a:lnTo>
                  <a:pt x="2295665" y="5341678"/>
                </a:lnTo>
                <a:lnTo>
                  <a:pt x="2300428" y="5336518"/>
                </a:lnTo>
                <a:lnTo>
                  <a:pt x="2305588" y="5330960"/>
                </a:lnTo>
                <a:lnTo>
                  <a:pt x="2309557" y="5325006"/>
                </a:lnTo>
                <a:lnTo>
                  <a:pt x="2313526" y="5318655"/>
                </a:lnTo>
                <a:lnTo>
                  <a:pt x="2316701" y="5312701"/>
                </a:lnTo>
                <a:lnTo>
                  <a:pt x="2319082" y="5306747"/>
                </a:lnTo>
                <a:lnTo>
                  <a:pt x="2319876" y="5305159"/>
                </a:lnTo>
                <a:lnTo>
                  <a:pt x="2321861" y="5303571"/>
                </a:lnTo>
                <a:lnTo>
                  <a:pt x="2325433" y="5300792"/>
                </a:lnTo>
                <a:lnTo>
                  <a:pt x="2329402" y="5298411"/>
                </a:lnTo>
                <a:lnTo>
                  <a:pt x="2330989" y="5297617"/>
                </a:lnTo>
                <a:lnTo>
                  <a:pt x="2331783" y="5296426"/>
                </a:lnTo>
                <a:lnTo>
                  <a:pt x="2338530" y="5284121"/>
                </a:lnTo>
                <a:lnTo>
                  <a:pt x="2344087" y="5272609"/>
                </a:lnTo>
                <a:lnTo>
                  <a:pt x="2349644" y="5261891"/>
                </a:lnTo>
                <a:lnTo>
                  <a:pt x="2354803" y="5251174"/>
                </a:lnTo>
                <a:lnTo>
                  <a:pt x="2360757" y="5240853"/>
                </a:lnTo>
                <a:lnTo>
                  <a:pt x="2364329" y="5236487"/>
                </a:lnTo>
                <a:lnTo>
                  <a:pt x="2367504" y="5231326"/>
                </a:lnTo>
                <a:lnTo>
                  <a:pt x="2371076" y="5226960"/>
                </a:lnTo>
                <a:lnTo>
                  <a:pt x="2375442" y="5221800"/>
                </a:lnTo>
                <a:lnTo>
                  <a:pt x="2379808" y="5217036"/>
                </a:lnTo>
                <a:lnTo>
                  <a:pt x="2384968" y="5213067"/>
                </a:lnTo>
                <a:lnTo>
                  <a:pt x="2397669" y="5202349"/>
                </a:lnTo>
                <a:lnTo>
                  <a:pt x="2405209" y="5196792"/>
                </a:lnTo>
                <a:lnTo>
                  <a:pt x="2413147" y="5191235"/>
                </a:lnTo>
                <a:lnTo>
                  <a:pt x="2421482" y="5186074"/>
                </a:lnTo>
                <a:lnTo>
                  <a:pt x="2430611" y="5180914"/>
                </a:lnTo>
                <a:lnTo>
                  <a:pt x="2440533" y="5176548"/>
                </a:lnTo>
                <a:lnTo>
                  <a:pt x="2451250" y="5172578"/>
                </a:lnTo>
                <a:lnTo>
                  <a:pt x="2454028" y="5171784"/>
                </a:lnTo>
                <a:lnTo>
                  <a:pt x="2456806" y="5171784"/>
                </a:lnTo>
                <a:lnTo>
                  <a:pt x="2463157" y="5171784"/>
                </a:lnTo>
                <a:lnTo>
                  <a:pt x="2470301" y="5172181"/>
                </a:lnTo>
                <a:lnTo>
                  <a:pt x="2477445" y="5172975"/>
                </a:lnTo>
                <a:lnTo>
                  <a:pt x="2484589" y="5173769"/>
                </a:lnTo>
                <a:lnTo>
                  <a:pt x="2488161" y="5173769"/>
                </a:lnTo>
                <a:lnTo>
                  <a:pt x="2491734" y="5173372"/>
                </a:lnTo>
                <a:lnTo>
                  <a:pt x="2496099" y="5172975"/>
                </a:lnTo>
                <a:lnTo>
                  <a:pt x="2499671" y="5172181"/>
                </a:lnTo>
                <a:lnTo>
                  <a:pt x="2503640" y="5170990"/>
                </a:lnTo>
                <a:lnTo>
                  <a:pt x="2507609" y="5169402"/>
                </a:lnTo>
                <a:lnTo>
                  <a:pt x="2509991" y="5168212"/>
                </a:lnTo>
                <a:lnTo>
                  <a:pt x="2511975" y="5166624"/>
                </a:lnTo>
                <a:lnTo>
                  <a:pt x="2513564" y="5165036"/>
                </a:lnTo>
                <a:lnTo>
                  <a:pt x="2514754" y="5163448"/>
                </a:lnTo>
                <a:lnTo>
                  <a:pt x="2517135" y="5159876"/>
                </a:lnTo>
                <a:lnTo>
                  <a:pt x="2519516" y="5155509"/>
                </a:lnTo>
                <a:lnTo>
                  <a:pt x="2521104" y="5150746"/>
                </a:lnTo>
                <a:lnTo>
                  <a:pt x="2522295" y="5145189"/>
                </a:lnTo>
                <a:lnTo>
                  <a:pt x="2524279" y="5139234"/>
                </a:lnTo>
                <a:lnTo>
                  <a:pt x="2526661" y="5132486"/>
                </a:lnTo>
                <a:lnTo>
                  <a:pt x="2548491" y="5132486"/>
                </a:lnTo>
                <a:lnTo>
                  <a:pt x="2550078" y="5135265"/>
                </a:lnTo>
                <a:lnTo>
                  <a:pt x="2550871" y="5137250"/>
                </a:lnTo>
                <a:lnTo>
                  <a:pt x="2550475" y="5139234"/>
                </a:lnTo>
                <a:lnTo>
                  <a:pt x="2550078" y="5141219"/>
                </a:lnTo>
                <a:lnTo>
                  <a:pt x="2549681" y="5143204"/>
                </a:lnTo>
                <a:lnTo>
                  <a:pt x="2549284" y="5145189"/>
                </a:lnTo>
                <a:lnTo>
                  <a:pt x="2549681" y="5147173"/>
                </a:lnTo>
                <a:lnTo>
                  <a:pt x="2551269" y="5149158"/>
                </a:lnTo>
                <a:lnTo>
                  <a:pt x="2554840" y="5149158"/>
                </a:lnTo>
                <a:lnTo>
                  <a:pt x="2557222" y="5148761"/>
                </a:lnTo>
                <a:lnTo>
                  <a:pt x="2558809" y="5147173"/>
                </a:lnTo>
                <a:lnTo>
                  <a:pt x="2560000" y="5145189"/>
                </a:lnTo>
                <a:lnTo>
                  <a:pt x="2560794" y="5142807"/>
                </a:lnTo>
                <a:lnTo>
                  <a:pt x="2561191" y="5139234"/>
                </a:lnTo>
                <a:lnTo>
                  <a:pt x="2561191" y="5132486"/>
                </a:lnTo>
                <a:lnTo>
                  <a:pt x="2563572" y="5131295"/>
                </a:lnTo>
                <a:lnTo>
                  <a:pt x="2565557" y="5130501"/>
                </a:lnTo>
                <a:lnTo>
                  <a:pt x="2567541" y="5130501"/>
                </a:lnTo>
                <a:lnTo>
                  <a:pt x="2569923" y="5130898"/>
                </a:lnTo>
                <a:lnTo>
                  <a:pt x="2571908" y="5131692"/>
                </a:lnTo>
                <a:lnTo>
                  <a:pt x="2573495" y="5132486"/>
                </a:lnTo>
                <a:lnTo>
                  <a:pt x="2577067" y="5135265"/>
                </a:lnTo>
                <a:lnTo>
                  <a:pt x="2581036" y="5137250"/>
                </a:lnTo>
                <a:lnTo>
                  <a:pt x="2583020" y="5138044"/>
                </a:lnTo>
                <a:lnTo>
                  <a:pt x="2585005" y="5138837"/>
                </a:lnTo>
                <a:lnTo>
                  <a:pt x="2587386" y="5138837"/>
                </a:lnTo>
                <a:lnTo>
                  <a:pt x="2589769" y="5138440"/>
                </a:lnTo>
                <a:lnTo>
                  <a:pt x="2592547" y="5137647"/>
                </a:lnTo>
                <a:lnTo>
                  <a:pt x="2595721" y="5136059"/>
                </a:lnTo>
                <a:lnTo>
                  <a:pt x="2597309" y="5134471"/>
                </a:lnTo>
                <a:lnTo>
                  <a:pt x="2599293" y="5132486"/>
                </a:lnTo>
                <a:lnTo>
                  <a:pt x="2602865" y="5128120"/>
                </a:lnTo>
                <a:lnTo>
                  <a:pt x="2607231" y="5122166"/>
                </a:lnTo>
                <a:lnTo>
                  <a:pt x="2610803" y="5116608"/>
                </a:lnTo>
                <a:lnTo>
                  <a:pt x="2615169" y="5110654"/>
                </a:lnTo>
                <a:lnTo>
                  <a:pt x="2618741" y="5104700"/>
                </a:lnTo>
                <a:lnTo>
                  <a:pt x="2622710" y="5099936"/>
                </a:lnTo>
                <a:lnTo>
                  <a:pt x="2626679" y="5095570"/>
                </a:lnTo>
                <a:lnTo>
                  <a:pt x="2627870" y="5095173"/>
                </a:lnTo>
                <a:lnTo>
                  <a:pt x="2629854" y="5094776"/>
                </a:lnTo>
                <a:lnTo>
                  <a:pt x="2633427" y="5095570"/>
                </a:lnTo>
                <a:lnTo>
                  <a:pt x="2636602" y="5095967"/>
                </a:lnTo>
                <a:lnTo>
                  <a:pt x="2638586" y="5095967"/>
                </a:lnTo>
                <a:lnTo>
                  <a:pt x="2639380" y="5095570"/>
                </a:lnTo>
                <a:lnTo>
                  <a:pt x="2644937" y="5091601"/>
                </a:lnTo>
                <a:lnTo>
                  <a:pt x="2649699" y="5087234"/>
                </a:lnTo>
                <a:lnTo>
                  <a:pt x="2656844" y="5079692"/>
                </a:lnTo>
                <a:lnTo>
                  <a:pt x="2660019" y="5076517"/>
                </a:lnTo>
                <a:lnTo>
                  <a:pt x="2663591" y="5073738"/>
                </a:lnTo>
                <a:lnTo>
                  <a:pt x="2666766" y="5070959"/>
                </a:lnTo>
                <a:lnTo>
                  <a:pt x="2670735" y="5068974"/>
                </a:lnTo>
                <a:lnTo>
                  <a:pt x="2675896" y="5070165"/>
                </a:lnTo>
                <a:lnTo>
                  <a:pt x="2678276" y="5070959"/>
                </a:lnTo>
                <a:lnTo>
                  <a:pt x="2680658" y="5071753"/>
                </a:lnTo>
                <a:lnTo>
                  <a:pt x="2682642" y="5072944"/>
                </a:lnTo>
                <a:lnTo>
                  <a:pt x="2684230" y="5074929"/>
                </a:lnTo>
                <a:lnTo>
                  <a:pt x="2685420" y="5076913"/>
                </a:lnTo>
                <a:lnTo>
                  <a:pt x="2686214" y="5078898"/>
                </a:lnTo>
                <a:lnTo>
                  <a:pt x="2689786" y="5075723"/>
                </a:lnTo>
                <a:lnTo>
                  <a:pt x="2692565" y="5071356"/>
                </a:lnTo>
                <a:lnTo>
                  <a:pt x="2695343" y="5066990"/>
                </a:lnTo>
                <a:lnTo>
                  <a:pt x="2698121" y="5062226"/>
                </a:lnTo>
                <a:lnTo>
                  <a:pt x="2699709" y="5057066"/>
                </a:lnTo>
                <a:lnTo>
                  <a:pt x="2701296" y="5051509"/>
                </a:lnTo>
                <a:lnTo>
                  <a:pt x="2702487" y="5045951"/>
                </a:lnTo>
                <a:lnTo>
                  <a:pt x="2702884" y="5040791"/>
                </a:lnTo>
                <a:lnTo>
                  <a:pt x="2702487" y="5035234"/>
                </a:lnTo>
                <a:lnTo>
                  <a:pt x="2701693" y="5030074"/>
                </a:lnTo>
                <a:lnTo>
                  <a:pt x="2700503" y="5025310"/>
                </a:lnTo>
                <a:lnTo>
                  <a:pt x="2698121" y="5020547"/>
                </a:lnTo>
                <a:lnTo>
                  <a:pt x="2696535" y="5018562"/>
                </a:lnTo>
                <a:lnTo>
                  <a:pt x="2694946" y="5016974"/>
                </a:lnTo>
                <a:lnTo>
                  <a:pt x="2692962" y="5015386"/>
                </a:lnTo>
                <a:lnTo>
                  <a:pt x="2690977" y="5013402"/>
                </a:lnTo>
                <a:lnTo>
                  <a:pt x="2688992" y="5011814"/>
                </a:lnTo>
                <a:lnTo>
                  <a:pt x="2685818" y="5010623"/>
                </a:lnTo>
                <a:lnTo>
                  <a:pt x="2683436" y="5009829"/>
                </a:lnTo>
                <a:lnTo>
                  <a:pt x="2679864" y="5009035"/>
                </a:lnTo>
                <a:lnTo>
                  <a:pt x="2681452" y="5004669"/>
                </a:lnTo>
                <a:lnTo>
                  <a:pt x="2682642" y="5001493"/>
                </a:lnTo>
                <a:lnTo>
                  <a:pt x="2684627" y="4998715"/>
                </a:lnTo>
                <a:lnTo>
                  <a:pt x="2687008" y="4995936"/>
                </a:lnTo>
                <a:lnTo>
                  <a:pt x="2690183" y="4993951"/>
                </a:lnTo>
                <a:lnTo>
                  <a:pt x="2693358" y="4992760"/>
                </a:lnTo>
                <a:lnTo>
                  <a:pt x="2697724" y="4992363"/>
                </a:lnTo>
                <a:lnTo>
                  <a:pt x="2702091" y="4991966"/>
                </a:lnTo>
                <a:lnTo>
                  <a:pt x="2706059" y="5000699"/>
                </a:lnTo>
                <a:lnTo>
                  <a:pt x="2710822" y="5010226"/>
                </a:lnTo>
                <a:lnTo>
                  <a:pt x="2713203" y="5015386"/>
                </a:lnTo>
                <a:lnTo>
                  <a:pt x="2716379" y="5019753"/>
                </a:lnTo>
                <a:lnTo>
                  <a:pt x="2719554" y="5024516"/>
                </a:lnTo>
                <a:lnTo>
                  <a:pt x="2723126" y="5028486"/>
                </a:lnTo>
                <a:lnTo>
                  <a:pt x="2726698" y="5032058"/>
                </a:lnTo>
                <a:lnTo>
                  <a:pt x="2730270" y="5034440"/>
                </a:lnTo>
                <a:lnTo>
                  <a:pt x="2734240" y="5036425"/>
                </a:lnTo>
                <a:lnTo>
                  <a:pt x="2736223" y="5037219"/>
                </a:lnTo>
                <a:lnTo>
                  <a:pt x="2738208" y="5037219"/>
                </a:lnTo>
                <a:lnTo>
                  <a:pt x="2740589" y="5037616"/>
                </a:lnTo>
                <a:lnTo>
                  <a:pt x="2742574" y="5037219"/>
                </a:lnTo>
                <a:lnTo>
                  <a:pt x="2744558" y="5036822"/>
                </a:lnTo>
                <a:lnTo>
                  <a:pt x="2746543" y="5036028"/>
                </a:lnTo>
                <a:lnTo>
                  <a:pt x="2748924" y="5034837"/>
                </a:lnTo>
                <a:lnTo>
                  <a:pt x="2750909" y="5033249"/>
                </a:lnTo>
                <a:lnTo>
                  <a:pt x="2753290" y="5031264"/>
                </a:lnTo>
                <a:lnTo>
                  <a:pt x="2755275" y="5028883"/>
                </a:lnTo>
                <a:lnTo>
                  <a:pt x="2753290" y="5024516"/>
                </a:lnTo>
                <a:lnTo>
                  <a:pt x="2750513" y="5020547"/>
                </a:lnTo>
                <a:lnTo>
                  <a:pt x="2747337" y="5017371"/>
                </a:lnTo>
                <a:lnTo>
                  <a:pt x="2744558" y="5014196"/>
                </a:lnTo>
                <a:lnTo>
                  <a:pt x="2738208" y="5008241"/>
                </a:lnTo>
                <a:lnTo>
                  <a:pt x="2732651" y="5001890"/>
                </a:lnTo>
                <a:lnTo>
                  <a:pt x="2729476" y="4998715"/>
                </a:lnTo>
                <a:lnTo>
                  <a:pt x="2727096" y="4994745"/>
                </a:lnTo>
                <a:lnTo>
                  <a:pt x="2724713" y="4990776"/>
                </a:lnTo>
                <a:lnTo>
                  <a:pt x="2723126" y="4985615"/>
                </a:lnTo>
                <a:lnTo>
                  <a:pt x="2721538" y="4980455"/>
                </a:lnTo>
                <a:lnTo>
                  <a:pt x="2720745" y="4974104"/>
                </a:lnTo>
                <a:lnTo>
                  <a:pt x="2720347" y="4966959"/>
                </a:lnTo>
                <a:lnTo>
                  <a:pt x="2720745" y="4958623"/>
                </a:lnTo>
                <a:lnTo>
                  <a:pt x="2713997" y="4958623"/>
                </a:lnTo>
                <a:lnTo>
                  <a:pt x="2710822" y="4959020"/>
                </a:lnTo>
                <a:lnTo>
                  <a:pt x="2708044" y="4959814"/>
                </a:lnTo>
                <a:lnTo>
                  <a:pt x="2705265" y="4961005"/>
                </a:lnTo>
                <a:lnTo>
                  <a:pt x="2703678" y="4962989"/>
                </a:lnTo>
                <a:lnTo>
                  <a:pt x="2702884" y="4964180"/>
                </a:lnTo>
                <a:lnTo>
                  <a:pt x="2702487" y="4965371"/>
                </a:lnTo>
                <a:lnTo>
                  <a:pt x="2702091" y="4968547"/>
                </a:lnTo>
                <a:lnTo>
                  <a:pt x="2700899" y="4967356"/>
                </a:lnTo>
                <a:lnTo>
                  <a:pt x="2699313" y="4966165"/>
                </a:lnTo>
                <a:lnTo>
                  <a:pt x="2696137" y="4964577"/>
                </a:lnTo>
                <a:lnTo>
                  <a:pt x="2693358" y="4964180"/>
                </a:lnTo>
                <a:lnTo>
                  <a:pt x="2690580" y="4963783"/>
                </a:lnTo>
                <a:lnTo>
                  <a:pt x="2687008" y="4963783"/>
                </a:lnTo>
                <a:lnTo>
                  <a:pt x="2684230" y="4962989"/>
                </a:lnTo>
                <a:lnTo>
                  <a:pt x="2680658" y="4961401"/>
                </a:lnTo>
                <a:lnTo>
                  <a:pt x="2678674" y="4960211"/>
                </a:lnTo>
                <a:lnTo>
                  <a:pt x="2677085" y="4958623"/>
                </a:lnTo>
                <a:lnTo>
                  <a:pt x="2677879" y="4962989"/>
                </a:lnTo>
                <a:lnTo>
                  <a:pt x="2679070" y="4966165"/>
                </a:lnTo>
                <a:lnTo>
                  <a:pt x="2681452" y="4972119"/>
                </a:lnTo>
                <a:lnTo>
                  <a:pt x="2682245" y="4974898"/>
                </a:lnTo>
                <a:lnTo>
                  <a:pt x="2682642" y="4977676"/>
                </a:lnTo>
                <a:lnTo>
                  <a:pt x="2681848" y="4981646"/>
                </a:lnTo>
                <a:lnTo>
                  <a:pt x="2679864" y="4985218"/>
                </a:lnTo>
                <a:lnTo>
                  <a:pt x="2673513" y="4983631"/>
                </a:lnTo>
                <a:lnTo>
                  <a:pt x="2667163" y="4982043"/>
                </a:lnTo>
                <a:lnTo>
                  <a:pt x="2661606" y="4979264"/>
                </a:lnTo>
                <a:lnTo>
                  <a:pt x="2659622" y="4978073"/>
                </a:lnTo>
                <a:lnTo>
                  <a:pt x="2657637" y="4976486"/>
                </a:lnTo>
                <a:lnTo>
                  <a:pt x="2656050" y="4974898"/>
                </a:lnTo>
                <a:lnTo>
                  <a:pt x="2654859" y="4972913"/>
                </a:lnTo>
                <a:lnTo>
                  <a:pt x="2653668" y="4970134"/>
                </a:lnTo>
                <a:lnTo>
                  <a:pt x="2653272" y="4967356"/>
                </a:lnTo>
                <a:lnTo>
                  <a:pt x="2652875" y="4964180"/>
                </a:lnTo>
                <a:lnTo>
                  <a:pt x="2653272" y="4960608"/>
                </a:lnTo>
                <a:lnTo>
                  <a:pt x="2653668" y="4956638"/>
                </a:lnTo>
                <a:lnTo>
                  <a:pt x="2655257" y="4951875"/>
                </a:lnTo>
                <a:lnTo>
                  <a:pt x="2656447" y="4954653"/>
                </a:lnTo>
                <a:lnTo>
                  <a:pt x="2658035" y="4956638"/>
                </a:lnTo>
                <a:lnTo>
                  <a:pt x="2659622" y="4958226"/>
                </a:lnTo>
                <a:lnTo>
                  <a:pt x="2661606" y="4959814"/>
                </a:lnTo>
                <a:lnTo>
                  <a:pt x="2666369" y="4962195"/>
                </a:lnTo>
                <a:lnTo>
                  <a:pt x="2670735" y="4965371"/>
                </a:lnTo>
                <a:lnTo>
                  <a:pt x="2673513" y="4963386"/>
                </a:lnTo>
                <a:lnTo>
                  <a:pt x="2675498" y="4960211"/>
                </a:lnTo>
                <a:lnTo>
                  <a:pt x="2677085" y="4957829"/>
                </a:lnTo>
                <a:lnTo>
                  <a:pt x="2678276" y="4955050"/>
                </a:lnTo>
                <a:lnTo>
                  <a:pt x="2679070" y="4951875"/>
                </a:lnTo>
                <a:lnTo>
                  <a:pt x="2679467" y="4948699"/>
                </a:lnTo>
                <a:lnTo>
                  <a:pt x="2679467" y="4945920"/>
                </a:lnTo>
                <a:lnTo>
                  <a:pt x="2679070" y="4942744"/>
                </a:lnTo>
                <a:lnTo>
                  <a:pt x="2678276" y="4939966"/>
                </a:lnTo>
                <a:lnTo>
                  <a:pt x="2677085" y="4937187"/>
                </a:lnTo>
                <a:lnTo>
                  <a:pt x="2675498" y="4934408"/>
                </a:lnTo>
                <a:lnTo>
                  <a:pt x="2673513" y="4932027"/>
                </a:lnTo>
                <a:lnTo>
                  <a:pt x="2670735" y="4930042"/>
                </a:lnTo>
                <a:lnTo>
                  <a:pt x="2667957" y="4927660"/>
                </a:lnTo>
                <a:lnTo>
                  <a:pt x="2665179" y="4926470"/>
                </a:lnTo>
                <a:lnTo>
                  <a:pt x="2661209" y="4925279"/>
                </a:lnTo>
                <a:lnTo>
                  <a:pt x="2662003" y="4921706"/>
                </a:lnTo>
                <a:lnTo>
                  <a:pt x="2662003" y="4917737"/>
                </a:lnTo>
                <a:lnTo>
                  <a:pt x="2661606" y="4914561"/>
                </a:lnTo>
                <a:lnTo>
                  <a:pt x="2660416" y="4911782"/>
                </a:lnTo>
                <a:lnTo>
                  <a:pt x="2658828" y="4908607"/>
                </a:lnTo>
                <a:lnTo>
                  <a:pt x="2657241" y="4905828"/>
                </a:lnTo>
                <a:lnTo>
                  <a:pt x="2652478" y="4899874"/>
                </a:lnTo>
                <a:lnTo>
                  <a:pt x="2647715" y="4893920"/>
                </a:lnTo>
                <a:lnTo>
                  <a:pt x="2645334" y="4891141"/>
                </a:lnTo>
                <a:lnTo>
                  <a:pt x="2643349" y="4887966"/>
                </a:lnTo>
                <a:lnTo>
                  <a:pt x="2641761" y="4884393"/>
                </a:lnTo>
                <a:lnTo>
                  <a:pt x="2640571" y="4880423"/>
                </a:lnTo>
                <a:lnTo>
                  <a:pt x="2639777" y="4876057"/>
                </a:lnTo>
                <a:lnTo>
                  <a:pt x="2639380" y="4871691"/>
                </a:lnTo>
                <a:lnTo>
                  <a:pt x="2628267" y="4874072"/>
                </a:lnTo>
                <a:lnTo>
                  <a:pt x="2617154" y="4878042"/>
                </a:lnTo>
                <a:lnTo>
                  <a:pt x="2604453" y="4882408"/>
                </a:lnTo>
                <a:lnTo>
                  <a:pt x="2589371" y="4888362"/>
                </a:lnTo>
                <a:lnTo>
                  <a:pt x="2576274" y="4893523"/>
                </a:lnTo>
                <a:lnTo>
                  <a:pt x="2563572" y="4899080"/>
                </a:lnTo>
                <a:lnTo>
                  <a:pt x="2550871" y="4905034"/>
                </a:lnTo>
                <a:lnTo>
                  <a:pt x="2544918" y="4908210"/>
                </a:lnTo>
                <a:lnTo>
                  <a:pt x="2538965" y="4912179"/>
                </a:lnTo>
                <a:lnTo>
                  <a:pt x="2536583" y="4914164"/>
                </a:lnTo>
                <a:lnTo>
                  <a:pt x="2532614" y="4918531"/>
                </a:lnTo>
                <a:lnTo>
                  <a:pt x="2528645" y="4923294"/>
                </a:lnTo>
                <a:lnTo>
                  <a:pt x="2526661" y="4925279"/>
                </a:lnTo>
                <a:lnTo>
                  <a:pt x="2519516" y="4928057"/>
                </a:lnTo>
                <a:lnTo>
                  <a:pt x="2512372" y="4930439"/>
                </a:lnTo>
                <a:lnTo>
                  <a:pt x="2496893" y="4934408"/>
                </a:lnTo>
                <a:lnTo>
                  <a:pt x="2488955" y="4936393"/>
                </a:lnTo>
                <a:lnTo>
                  <a:pt x="2481017" y="4938775"/>
                </a:lnTo>
                <a:lnTo>
                  <a:pt x="2473476" y="4941554"/>
                </a:lnTo>
                <a:lnTo>
                  <a:pt x="2470301" y="4943141"/>
                </a:lnTo>
                <a:lnTo>
                  <a:pt x="2467126" y="4945127"/>
                </a:lnTo>
                <a:lnTo>
                  <a:pt x="2462364" y="4947905"/>
                </a:lnTo>
                <a:lnTo>
                  <a:pt x="2457600" y="4949890"/>
                </a:lnTo>
                <a:lnTo>
                  <a:pt x="2446884" y="4954256"/>
                </a:lnTo>
                <a:lnTo>
                  <a:pt x="2435374" y="4959020"/>
                </a:lnTo>
                <a:lnTo>
                  <a:pt x="2429023" y="4961798"/>
                </a:lnTo>
                <a:lnTo>
                  <a:pt x="2422673" y="4965371"/>
                </a:lnTo>
                <a:lnTo>
                  <a:pt x="2418704" y="4968150"/>
                </a:lnTo>
                <a:lnTo>
                  <a:pt x="2414338" y="4971722"/>
                </a:lnTo>
                <a:lnTo>
                  <a:pt x="2406798" y="4978867"/>
                </a:lnTo>
                <a:lnTo>
                  <a:pt x="2399256" y="4986409"/>
                </a:lnTo>
                <a:lnTo>
                  <a:pt x="2395287" y="4989585"/>
                </a:lnTo>
                <a:lnTo>
                  <a:pt x="2391715" y="4991966"/>
                </a:lnTo>
                <a:lnTo>
                  <a:pt x="2390921" y="4992363"/>
                </a:lnTo>
                <a:lnTo>
                  <a:pt x="2390127" y="4991966"/>
                </a:lnTo>
                <a:lnTo>
                  <a:pt x="2388540" y="4990379"/>
                </a:lnTo>
                <a:lnTo>
                  <a:pt x="2386952" y="4989188"/>
                </a:lnTo>
                <a:lnTo>
                  <a:pt x="2386159" y="4988791"/>
                </a:lnTo>
                <a:lnTo>
                  <a:pt x="2384968" y="4988791"/>
                </a:lnTo>
                <a:lnTo>
                  <a:pt x="2376237" y="4993157"/>
                </a:lnTo>
                <a:lnTo>
                  <a:pt x="2362344" y="5000699"/>
                </a:lnTo>
                <a:lnTo>
                  <a:pt x="2348454" y="5009035"/>
                </a:lnTo>
                <a:lnTo>
                  <a:pt x="2337737" y="5015783"/>
                </a:lnTo>
                <a:lnTo>
                  <a:pt x="2333371" y="5018959"/>
                </a:lnTo>
                <a:lnTo>
                  <a:pt x="2330196" y="5022532"/>
                </a:lnTo>
                <a:lnTo>
                  <a:pt x="2324639" y="5027295"/>
                </a:lnTo>
                <a:lnTo>
                  <a:pt x="2321464" y="5029280"/>
                </a:lnTo>
                <a:lnTo>
                  <a:pt x="2317893" y="5031661"/>
                </a:lnTo>
                <a:lnTo>
                  <a:pt x="2313129" y="5033646"/>
                </a:lnTo>
                <a:lnTo>
                  <a:pt x="2306778" y="5035631"/>
                </a:lnTo>
                <a:lnTo>
                  <a:pt x="2305588" y="5035631"/>
                </a:lnTo>
                <a:lnTo>
                  <a:pt x="2303603" y="5035631"/>
                </a:lnTo>
                <a:lnTo>
                  <a:pt x="2300428" y="5035234"/>
                </a:lnTo>
                <a:lnTo>
                  <a:pt x="2297254" y="5035234"/>
                </a:lnTo>
                <a:lnTo>
                  <a:pt x="2295665" y="5035234"/>
                </a:lnTo>
                <a:lnTo>
                  <a:pt x="2294078" y="5035631"/>
                </a:lnTo>
                <a:lnTo>
                  <a:pt x="2291696" y="5037219"/>
                </a:lnTo>
                <a:lnTo>
                  <a:pt x="2289315" y="5038806"/>
                </a:lnTo>
                <a:lnTo>
                  <a:pt x="2284949" y="5043570"/>
                </a:lnTo>
                <a:lnTo>
                  <a:pt x="2282568" y="5045555"/>
                </a:lnTo>
                <a:lnTo>
                  <a:pt x="2279789" y="5048333"/>
                </a:lnTo>
                <a:lnTo>
                  <a:pt x="2276217" y="5050318"/>
                </a:lnTo>
                <a:lnTo>
                  <a:pt x="2272248" y="5052303"/>
                </a:lnTo>
                <a:lnTo>
                  <a:pt x="2269073" y="5053890"/>
                </a:lnTo>
                <a:lnTo>
                  <a:pt x="2267089" y="5055875"/>
                </a:lnTo>
                <a:lnTo>
                  <a:pt x="2265501" y="5058654"/>
                </a:lnTo>
                <a:lnTo>
                  <a:pt x="2264310" y="5061036"/>
                </a:lnTo>
                <a:lnTo>
                  <a:pt x="2261929" y="5065799"/>
                </a:lnTo>
                <a:lnTo>
                  <a:pt x="2260738" y="5067784"/>
                </a:lnTo>
                <a:lnTo>
                  <a:pt x="2259547" y="5068974"/>
                </a:lnTo>
                <a:lnTo>
                  <a:pt x="2251213" y="5075326"/>
                </a:lnTo>
                <a:lnTo>
                  <a:pt x="2240893" y="5082471"/>
                </a:lnTo>
                <a:lnTo>
                  <a:pt x="2235337" y="5085646"/>
                </a:lnTo>
                <a:lnTo>
                  <a:pt x="2229780" y="5088425"/>
                </a:lnTo>
                <a:lnTo>
                  <a:pt x="2224223" y="5090807"/>
                </a:lnTo>
                <a:lnTo>
                  <a:pt x="2219064" y="5092394"/>
                </a:lnTo>
                <a:lnTo>
                  <a:pt x="2214698" y="5093188"/>
                </a:lnTo>
                <a:lnTo>
                  <a:pt x="2208744" y="5093188"/>
                </a:lnTo>
                <a:lnTo>
                  <a:pt x="2201998" y="5092791"/>
                </a:lnTo>
                <a:lnTo>
                  <a:pt x="2194854" y="5091997"/>
                </a:lnTo>
                <a:lnTo>
                  <a:pt x="2187710" y="5090807"/>
                </a:lnTo>
                <a:lnTo>
                  <a:pt x="2184533" y="5089219"/>
                </a:lnTo>
                <a:lnTo>
                  <a:pt x="2181359" y="5088425"/>
                </a:lnTo>
                <a:lnTo>
                  <a:pt x="2179374" y="5087234"/>
                </a:lnTo>
                <a:lnTo>
                  <a:pt x="2177389" y="5085646"/>
                </a:lnTo>
                <a:lnTo>
                  <a:pt x="2175405" y="5084455"/>
                </a:lnTo>
                <a:lnTo>
                  <a:pt x="2174611" y="5082471"/>
                </a:lnTo>
                <a:lnTo>
                  <a:pt x="2174215" y="5079692"/>
                </a:lnTo>
                <a:lnTo>
                  <a:pt x="2174215" y="5077310"/>
                </a:lnTo>
                <a:lnTo>
                  <a:pt x="2174611" y="5074929"/>
                </a:lnTo>
                <a:lnTo>
                  <a:pt x="2175405" y="5072547"/>
                </a:lnTo>
                <a:lnTo>
                  <a:pt x="2176993" y="5070959"/>
                </a:lnTo>
                <a:lnTo>
                  <a:pt x="2178183" y="5069371"/>
                </a:lnTo>
                <a:lnTo>
                  <a:pt x="2181359" y="5066593"/>
                </a:lnTo>
                <a:lnTo>
                  <a:pt x="2185724" y="5063814"/>
                </a:lnTo>
                <a:lnTo>
                  <a:pt x="2189693" y="5061829"/>
                </a:lnTo>
                <a:lnTo>
                  <a:pt x="2196837" y="5059051"/>
                </a:lnTo>
                <a:lnTo>
                  <a:pt x="2199219" y="5057463"/>
                </a:lnTo>
                <a:lnTo>
                  <a:pt x="2202394" y="5054684"/>
                </a:lnTo>
                <a:lnTo>
                  <a:pt x="2205569" y="5051509"/>
                </a:lnTo>
                <a:lnTo>
                  <a:pt x="2209141" y="5049127"/>
                </a:lnTo>
                <a:lnTo>
                  <a:pt x="2231368" y="5035631"/>
                </a:lnTo>
                <a:lnTo>
                  <a:pt x="2234543" y="5034837"/>
                </a:lnTo>
                <a:lnTo>
                  <a:pt x="2239703" y="5033646"/>
                </a:lnTo>
                <a:lnTo>
                  <a:pt x="2253198" y="5031264"/>
                </a:lnTo>
                <a:lnTo>
                  <a:pt x="2260342" y="5029280"/>
                </a:lnTo>
                <a:lnTo>
                  <a:pt x="2267882" y="5027692"/>
                </a:lnTo>
                <a:lnTo>
                  <a:pt x="2275027" y="5025310"/>
                </a:lnTo>
                <a:lnTo>
                  <a:pt x="2281774" y="5022532"/>
                </a:lnTo>
                <a:lnTo>
                  <a:pt x="2283759" y="5020547"/>
                </a:lnTo>
                <a:lnTo>
                  <a:pt x="2286140" y="5018959"/>
                </a:lnTo>
                <a:lnTo>
                  <a:pt x="2291696" y="5014593"/>
                </a:lnTo>
                <a:lnTo>
                  <a:pt x="2303603" y="5002684"/>
                </a:lnTo>
                <a:lnTo>
                  <a:pt x="2309954" y="4997127"/>
                </a:lnTo>
                <a:lnTo>
                  <a:pt x="2316701" y="4991966"/>
                </a:lnTo>
                <a:lnTo>
                  <a:pt x="2319479" y="4989585"/>
                </a:lnTo>
                <a:lnTo>
                  <a:pt x="2323051" y="4987600"/>
                </a:lnTo>
                <a:lnTo>
                  <a:pt x="2325830" y="4986409"/>
                </a:lnTo>
                <a:lnTo>
                  <a:pt x="2328608" y="4985218"/>
                </a:lnTo>
                <a:lnTo>
                  <a:pt x="2334959" y="4984028"/>
                </a:lnTo>
                <a:lnTo>
                  <a:pt x="2340912" y="4982043"/>
                </a:lnTo>
                <a:lnTo>
                  <a:pt x="2353216" y="4977279"/>
                </a:lnTo>
                <a:lnTo>
                  <a:pt x="2365520" y="4972119"/>
                </a:lnTo>
                <a:lnTo>
                  <a:pt x="2377030" y="4966165"/>
                </a:lnTo>
                <a:lnTo>
                  <a:pt x="2397669" y="4955447"/>
                </a:lnTo>
                <a:lnTo>
                  <a:pt x="2406798" y="4951081"/>
                </a:lnTo>
                <a:lnTo>
                  <a:pt x="2413147" y="4948699"/>
                </a:lnTo>
                <a:lnTo>
                  <a:pt x="2414338" y="4948699"/>
                </a:lnTo>
                <a:lnTo>
                  <a:pt x="2415926" y="4948699"/>
                </a:lnTo>
                <a:lnTo>
                  <a:pt x="2417910" y="4949890"/>
                </a:lnTo>
                <a:lnTo>
                  <a:pt x="2419498" y="4951081"/>
                </a:lnTo>
                <a:lnTo>
                  <a:pt x="2419895" y="4951478"/>
                </a:lnTo>
                <a:lnTo>
                  <a:pt x="2419498" y="4951875"/>
                </a:lnTo>
                <a:lnTo>
                  <a:pt x="2421482" y="4950287"/>
                </a:lnTo>
                <a:lnTo>
                  <a:pt x="2423070" y="4948699"/>
                </a:lnTo>
                <a:lnTo>
                  <a:pt x="2424261" y="4947111"/>
                </a:lnTo>
                <a:lnTo>
                  <a:pt x="2425054" y="4944729"/>
                </a:lnTo>
                <a:lnTo>
                  <a:pt x="2426642" y="4941157"/>
                </a:lnTo>
                <a:lnTo>
                  <a:pt x="2427437" y="4939966"/>
                </a:lnTo>
                <a:lnTo>
                  <a:pt x="2429023" y="4938775"/>
                </a:lnTo>
                <a:lnTo>
                  <a:pt x="2429817" y="4938775"/>
                </a:lnTo>
                <a:lnTo>
                  <a:pt x="2430611" y="4939172"/>
                </a:lnTo>
                <a:lnTo>
                  <a:pt x="2432992" y="4940760"/>
                </a:lnTo>
                <a:lnTo>
                  <a:pt x="2435771" y="4941950"/>
                </a:lnTo>
                <a:lnTo>
                  <a:pt x="2436961" y="4942347"/>
                </a:lnTo>
                <a:lnTo>
                  <a:pt x="2438549" y="4941950"/>
                </a:lnTo>
                <a:lnTo>
                  <a:pt x="2442121" y="4939966"/>
                </a:lnTo>
                <a:lnTo>
                  <a:pt x="2446090" y="4936393"/>
                </a:lnTo>
                <a:lnTo>
                  <a:pt x="2456013" y="4927660"/>
                </a:lnTo>
                <a:lnTo>
                  <a:pt x="2467523" y="4917340"/>
                </a:lnTo>
                <a:lnTo>
                  <a:pt x="2473079" y="4912973"/>
                </a:lnTo>
                <a:lnTo>
                  <a:pt x="2479430" y="4908607"/>
                </a:lnTo>
                <a:lnTo>
                  <a:pt x="2480223" y="4908210"/>
                </a:lnTo>
                <a:lnTo>
                  <a:pt x="2481414" y="4908210"/>
                </a:lnTo>
                <a:lnTo>
                  <a:pt x="2484192" y="4908607"/>
                </a:lnTo>
                <a:lnTo>
                  <a:pt x="2486574" y="4909004"/>
                </a:lnTo>
                <a:lnTo>
                  <a:pt x="2487765" y="4909004"/>
                </a:lnTo>
                <a:lnTo>
                  <a:pt x="2488558" y="4908607"/>
                </a:lnTo>
                <a:lnTo>
                  <a:pt x="2492925" y="4905828"/>
                </a:lnTo>
                <a:lnTo>
                  <a:pt x="2496099" y="4902256"/>
                </a:lnTo>
                <a:lnTo>
                  <a:pt x="2503244" y="4895904"/>
                </a:lnTo>
                <a:lnTo>
                  <a:pt x="2506022" y="4892332"/>
                </a:lnTo>
                <a:lnTo>
                  <a:pt x="2509991" y="4889553"/>
                </a:lnTo>
                <a:lnTo>
                  <a:pt x="2513166" y="4887172"/>
                </a:lnTo>
                <a:lnTo>
                  <a:pt x="2516738" y="4884790"/>
                </a:lnTo>
                <a:lnTo>
                  <a:pt x="2521501" y="4883202"/>
                </a:lnTo>
                <a:lnTo>
                  <a:pt x="2525867" y="4882011"/>
                </a:lnTo>
                <a:lnTo>
                  <a:pt x="2536186" y="4879233"/>
                </a:lnTo>
                <a:lnTo>
                  <a:pt x="2545712" y="4875660"/>
                </a:lnTo>
                <a:lnTo>
                  <a:pt x="2550078" y="4874072"/>
                </a:lnTo>
                <a:lnTo>
                  <a:pt x="2554840" y="4871691"/>
                </a:lnTo>
                <a:lnTo>
                  <a:pt x="2555635" y="4870897"/>
                </a:lnTo>
                <a:lnTo>
                  <a:pt x="2556428" y="4869706"/>
                </a:lnTo>
                <a:lnTo>
                  <a:pt x="2558016" y="4866133"/>
                </a:lnTo>
                <a:lnTo>
                  <a:pt x="2560794" y="4862164"/>
                </a:lnTo>
                <a:lnTo>
                  <a:pt x="2561986" y="4860576"/>
                </a:lnTo>
                <a:lnTo>
                  <a:pt x="2563969" y="4858194"/>
                </a:lnTo>
                <a:lnTo>
                  <a:pt x="2565954" y="4857004"/>
                </a:lnTo>
                <a:lnTo>
                  <a:pt x="2568335" y="4856607"/>
                </a:lnTo>
                <a:lnTo>
                  <a:pt x="2571113" y="4856210"/>
                </a:lnTo>
                <a:lnTo>
                  <a:pt x="2573892" y="4856210"/>
                </a:lnTo>
                <a:lnTo>
                  <a:pt x="2579052" y="4855813"/>
                </a:lnTo>
                <a:lnTo>
                  <a:pt x="2581036" y="4855813"/>
                </a:lnTo>
                <a:lnTo>
                  <a:pt x="2582623" y="4855019"/>
                </a:lnTo>
                <a:lnTo>
                  <a:pt x="2589371" y="4851049"/>
                </a:lnTo>
                <a:lnTo>
                  <a:pt x="2595324" y="4847080"/>
                </a:lnTo>
                <a:lnTo>
                  <a:pt x="2600484" y="4842713"/>
                </a:lnTo>
                <a:lnTo>
                  <a:pt x="2605247" y="4839141"/>
                </a:lnTo>
                <a:lnTo>
                  <a:pt x="2608819" y="4835568"/>
                </a:lnTo>
                <a:lnTo>
                  <a:pt x="2611994" y="4832393"/>
                </a:lnTo>
                <a:lnTo>
                  <a:pt x="2613582" y="4830011"/>
                </a:lnTo>
                <a:lnTo>
                  <a:pt x="2614375" y="4828423"/>
                </a:lnTo>
                <a:lnTo>
                  <a:pt x="2613979" y="4825248"/>
                </a:lnTo>
                <a:lnTo>
                  <a:pt x="2612788" y="4821278"/>
                </a:lnTo>
                <a:lnTo>
                  <a:pt x="2610406" y="4816912"/>
                </a:lnTo>
                <a:lnTo>
                  <a:pt x="2608819" y="4814927"/>
                </a:lnTo>
                <a:lnTo>
                  <a:pt x="2607231" y="4812942"/>
                </a:lnTo>
                <a:lnTo>
                  <a:pt x="2605644" y="4811354"/>
                </a:lnTo>
                <a:lnTo>
                  <a:pt x="2603659" y="4809767"/>
                </a:lnTo>
                <a:lnTo>
                  <a:pt x="2600881" y="4808179"/>
                </a:lnTo>
                <a:lnTo>
                  <a:pt x="2598499" y="4807385"/>
                </a:lnTo>
                <a:lnTo>
                  <a:pt x="2595721" y="4806591"/>
                </a:lnTo>
                <a:lnTo>
                  <a:pt x="2592547" y="4806591"/>
                </a:lnTo>
                <a:lnTo>
                  <a:pt x="2589371" y="4806988"/>
                </a:lnTo>
                <a:lnTo>
                  <a:pt x="2585799" y="4808179"/>
                </a:lnTo>
                <a:lnTo>
                  <a:pt x="2585403" y="4805400"/>
                </a:lnTo>
                <a:lnTo>
                  <a:pt x="2584608" y="4803019"/>
                </a:lnTo>
                <a:lnTo>
                  <a:pt x="2583814" y="4800240"/>
                </a:lnTo>
                <a:lnTo>
                  <a:pt x="2582623" y="4797858"/>
                </a:lnTo>
                <a:lnTo>
                  <a:pt x="2579845" y="4793492"/>
                </a:lnTo>
                <a:lnTo>
                  <a:pt x="2575876" y="4789522"/>
                </a:lnTo>
                <a:lnTo>
                  <a:pt x="2571908" y="4785950"/>
                </a:lnTo>
                <a:lnTo>
                  <a:pt x="2566747" y="4782774"/>
                </a:lnTo>
                <a:lnTo>
                  <a:pt x="2561588" y="4780392"/>
                </a:lnTo>
                <a:lnTo>
                  <a:pt x="2555237" y="4778408"/>
                </a:lnTo>
                <a:lnTo>
                  <a:pt x="2548887" y="4777217"/>
                </a:lnTo>
                <a:lnTo>
                  <a:pt x="2542140" y="4776026"/>
                </a:lnTo>
                <a:lnTo>
                  <a:pt x="2535789" y="4774835"/>
                </a:lnTo>
                <a:lnTo>
                  <a:pt x="2528645" y="4774835"/>
                </a:lnTo>
                <a:lnTo>
                  <a:pt x="2521898" y="4774835"/>
                </a:lnTo>
                <a:lnTo>
                  <a:pt x="2514754" y="4776026"/>
                </a:lnTo>
                <a:lnTo>
                  <a:pt x="2507609" y="4776820"/>
                </a:lnTo>
                <a:lnTo>
                  <a:pt x="2501259" y="4778011"/>
                </a:lnTo>
                <a:lnTo>
                  <a:pt x="2499671" y="4778805"/>
                </a:lnTo>
                <a:lnTo>
                  <a:pt x="2498878" y="4779996"/>
                </a:lnTo>
                <a:lnTo>
                  <a:pt x="2497687" y="4782774"/>
                </a:lnTo>
                <a:lnTo>
                  <a:pt x="2496496" y="4786347"/>
                </a:lnTo>
                <a:lnTo>
                  <a:pt x="2496099" y="4787538"/>
                </a:lnTo>
                <a:lnTo>
                  <a:pt x="2494909" y="4787935"/>
                </a:lnTo>
                <a:lnTo>
                  <a:pt x="2494115" y="4788331"/>
                </a:lnTo>
                <a:lnTo>
                  <a:pt x="2492527" y="4788728"/>
                </a:lnTo>
                <a:lnTo>
                  <a:pt x="2488558" y="4789125"/>
                </a:lnTo>
                <a:lnTo>
                  <a:pt x="2477842" y="4788331"/>
                </a:lnTo>
                <a:lnTo>
                  <a:pt x="2465538" y="4787538"/>
                </a:lnTo>
                <a:lnTo>
                  <a:pt x="2459982" y="4787538"/>
                </a:lnTo>
                <a:lnTo>
                  <a:pt x="2454028" y="4787935"/>
                </a:lnTo>
                <a:lnTo>
                  <a:pt x="2445693" y="4789522"/>
                </a:lnTo>
                <a:lnTo>
                  <a:pt x="2438152" y="4791110"/>
                </a:lnTo>
                <a:lnTo>
                  <a:pt x="2425054" y="4795080"/>
                </a:lnTo>
                <a:lnTo>
                  <a:pt x="2418704" y="4796667"/>
                </a:lnTo>
                <a:lnTo>
                  <a:pt x="2413544" y="4797858"/>
                </a:lnTo>
                <a:lnTo>
                  <a:pt x="2408782" y="4798255"/>
                </a:lnTo>
                <a:lnTo>
                  <a:pt x="2404020" y="4798255"/>
                </a:lnTo>
                <a:lnTo>
                  <a:pt x="2394493" y="4796270"/>
                </a:lnTo>
                <a:lnTo>
                  <a:pt x="2382983" y="4793889"/>
                </a:lnTo>
                <a:lnTo>
                  <a:pt x="2376633" y="4793095"/>
                </a:lnTo>
                <a:lnTo>
                  <a:pt x="2370679" y="4793095"/>
                </a:lnTo>
                <a:lnTo>
                  <a:pt x="2365123" y="4793492"/>
                </a:lnTo>
                <a:lnTo>
                  <a:pt x="2362344" y="4793889"/>
                </a:lnTo>
                <a:lnTo>
                  <a:pt x="2359964" y="4795080"/>
                </a:lnTo>
                <a:lnTo>
                  <a:pt x="2357978" y="4795873"/>
                </a:lnTo>
                <a:lnTo>
                  <a:pt x="2355994" y="4797461"/>
                </a:lnTo>
                <a:lnTo>
                  <a:pt x="2351628" y="4801828"/>
                </a:lnTo>
                <a:lnTo>
                  <a:pt x="2348056" y="4806194"/>
                </a:lnTo>
                <a:lnTo>
                  <a:pt x="2343293" y="4810958"/>
                </a:lnTo>
                <a:lnTo>
                  <a:pt x="2341310" y="4812545"/>
                </a:lnTo>
                <a:lnTo>
                  <a:pt x="2338927" y="4814530"/>
                </a:lnTo>
                <a:lnTo>
                  <a:pt x="2335752" y="4815721"/>
                </a:lnTo>
                <a:lnTo>
                  <a:pt x="2333371" y="4816515"/>
                </a:lnTo>
                <a:lnTo>
                  <a:pt x="2330196" y="4816912"/>
                </a:lnTo>
                <a:lnTo>
                  <a:pt x="2326623" y="4816912"/>
                </a:lnTo>
                <a:lnTo>
                  <a:pt x="2323448" y="4816118"/>
                </a:lnTo>
                <a:lnTo>
                  <a:pt x="2319082" y="4814927"/>
                </a:lnTo>
                <a:lnTo>
                  <a:pt x="2317893" y="4813736"/>
                </a:lnTo>
                <a:lnTo>
                  <a:pt x="2316304" y="4810958"/>
                </a:lnTo>
                <a:lnTo>
                  <a:pt x="2314320" y="4806988"/>
                </a:lnTo>
                <a:lnTo>
                  <a:pt x="2313129" y="4803019"/>
                </a:lnTo>
                <a:lnTo>
                  <a:pt x="2312335" y="4801034"/>
                </a:lnTo>
                <a:lnTo>
                  <a:pt x="2311938" y="4798652"/>
                </a:lnTo>
                <a:lnTo>
                  <a:pt x="2312335" y="4796667"/>
                </a:lnTo>
                <a:lnTo>
                  <a:pt x="2313526" y="4795080"/>
                </a:lnTo>
                <a:lnTo>
                  <a:pt x="2314716" y="4793889"/>
                </a:lnTo>
                <a:lnTo>
                  <a:pt x="2316701" y="4792698"/>
                </a:lnTo>
                <a:lnTo>
                  <a:pt x="2319082" y="4791507"/>
                </a:lnTo>
                <a:lnTo>
                  <a:pt x="2322654" y="4791507"/>
                </a:lnTo>
                <a:lnTo>
                  <a:pt x="2319876" y="4781980"/>
                </a:lnTo>
                <a:lnTo>
                  <a:pt x="2319479" y="4779599"/>
                </a:lnTo>
                <a:lnTo>
                  <a:pt x="2318289" y="4777614"/>
                </a:lnTo>
                <a:lnTo>
                  <a:pt x="2317495" y="4776026"/>
                </a:lnTo>
                <a:lnTo>
                  <a:pt x="2316304" y="4774438"/>
                </a:lnTo>
                <a:lnTo>
                  <a:pt x="2313923" y="4773644"/>
                </a:lnTo>
                <a:lnTo>
                  <a:pt x="2311542" y="4773247"/>
                </a:lnTo>
                <a:lnTo>
                  <a:pt x="2309557" y="4772850"/>
                </a:lnTo>
                <a:lnTo>
                  <a:pt x="2307572" y="4772850"/>
                </a:lnTo>
                <a:lnTo>
                  <a:pt x="2305588" y="4772850"/>
                </a:lnTo>
                <a:lnTo>
                  <a:pt x="2303206" y="4773247"/>
                </a:lnTo>
                <a:lnTo>
                  <a:pt x="2299634" y="4774835"/>
                </a:lnTo>
                <a:lnTo>
                  <a:pt x="2296062" y="4777614"/>
                </a:lnTo>
                <a:lnTo>
                  <a:pt x="2292490" y="4780392"/>
                </a:lnTo>
                <a:lnTo>
                  <a:pt x="2289315" y="4783965"/>
                </a:lnTo>
                <a:lnTo>
                  <a:pt x="2285743" y="4787935"/>
                </a:lnTo>
                <a:lnTo>
                  <a:pt x="2280583" y="4795873"/>
                </a:lnTo>
                <a:lnTo>
                  <a:pt x="2275820" y="4804209"/>
                </a:lnTo>
                <a:lnTo>
                  <a:pt x="2272248" y="4810958"/>
                </a:lnTo>
                <a:lnTo>
                  <a:pt x="2270661" y="4813339"/>
                </a:lnTo>
                <a:lnTo>
                  <a:pt x="2269073" y="4814927"/>
                </a:lnTo>
                <a:lnTo>
                  <a:pt x="2268676" y="4814927"/>
                </a:lnTo>
                <a:lnTo>
                  <a:pt x="2267882" y="4814530"/>
                </a:lnTo>
                <a:lnTo>
                  <a:pt x="2265898" y="4812942"/>
                </a:lnTo>
                <a:lnTo>
                  <a:pt x="2263913" y="4811751"/>
                </a:lnTo>
                <a:lnTo>
                  <a:pt x="2263516" y="4811354"/>
                </a:lnTo>
                <a:lnTo>
                  <a:pt x="2262723" y="4811751"/>
                </a:lnTo>
                <a:lnTo>
                  <a:pt x="2260342" y="4815721"/>
                </a:lnTo>
                <a:lnTo>
                  <a:pt x="2258754" y="4820484"/>
                </a:lnTo>
                <a:lnTo>
                  <a:pt x="2257563" y="4824851"/>
                </a:lnTo>
                <a:lnTo>
                  <a:pt x="2256372" y="4829614"/>
                </a:lnTo>
                <a:lnTo>
                  <a:pt x="2254785" y="4839141"/>
                </a:lnTo>
                <a:lnTo>
                  <a:pt x="2253991" y="4848668"/>
                </a:lnTo>
                <a:lnTo>
                  <a:pt x="2252403" y="4867721"/>
                </a:lnTo>
                <a:lnTo>
                  <a:pt x="2251609" y="4876454"/>
                </a:lnTo>
                <a:lnTo>
                  <a:pt x="2250816" y="4881217"/>
                </a:lnTo>
                <a:lnTo>
                  <a:pt x="2250022" y="4884790"/>
                </a:lnTo>
                <a:lnTo>
                  <a:pt x="2249228" y="4887172"/>
                </a:lnTo>
                <a:lnTo>
                  <a:pt x="2248434" y="4888362"/>
                </a:lnTo>
                <a:lnTo>
                  <a:pt x="2247244" y="4889156"/>
                </a:lnTo>
                <a:lnTo>
                  <a:pt x="2246054" y="4889553"/>
                </a:lnTo>
                <a:lnTo>
                  <a:pt x="2242878" y="4889950"/>
                </a:lnTo>
                <a:lnTo>
                  <a:pt x="2241688" y="4890744"/>
                </a:lnTo>
                <a:lnTo>
                  <a:pt x="2240893" y="4891935"/>
                </a:lnTo>
                <a:lnTo>
                  <a:pt x="2241290" y="4893126"/>
                </a:lnTo>
                <a:lnTo>
                  <a:pt x="2242481" y="4895904"/>
                </a:lnTo>
                <a:lnTo>
                  <a:pt x="2243671" y="4899080"/>
                </a:lnTo>
                <a:lnTo>
                  <a:pt x="2243671" y="4900271"/>
                </a:lnTo>
                <a:lnTo>
                  <a:pt x="2243671" y="4901859"/>
                </a:lnTo>
                <a:lnTo>
                  <a:pt x="2242481" y="4902653"/>
                </a:lnTo>
                <a:lnTo>
                  <a:pt x="2239306" y="4904637"/>
                </a:lnTo>
                <a:lnTo>
                  <a:pt x="2236527" y="4906622"/>
                </a:lnTo>
                <a:lnTo>
                  <a:pt x="2234940" y="4907416"/>
                </a:lnTo>
                <a:lnTo>
                  <a:pt x="2234543" y="4908607"/>
                </a:lnTo>
                <a:lnTo>
                  <a:pt x="2233749" y="4911782"/>
                </a:lnTo>
                <a:lnTo>
                  <a:pt x="2233352" y="4914958"/>
                </a:lnTo>
                <a:lnTo>
                  <a:pt x="2233352" y="4918134"/>
                </a:lnTo>
                <a:lnTo>
                  <a:pt x="2232955" y="4921309"/>
                </a:lnTo>
                <a:lnTo>
                  <a:pt x="2232161" y="4923294"/>
                </a:lnTo>
                <a:lnTo>
                  <a:pt x="2231368" y="4924088"/>
                </a:lnTo>
                <a:lnTo>
                  <a:pt x="2230574" y="4924485"/>
                </a:lnTo>
                <a:lnTo>
                  <a:pt x="2229780" y="4924485"/>
                </a:lnTo>
                <a:lnTo>
                  <a:pt x="2228589" y="4924088"/>
                </a:lnTo>
                <a:lnTo>
                  <a:pt x="2226605" y="4923294"/>
                </a:lnTo>
                <a:lnTo>
                  <a:pt x="2225017" y="4922103"/>
                </a:lnTo>
                <a:lnTo>
                  <a:pt x="2219461" y="4937981"/>
                </a:lnTo>
                <a:lnTo>
                  <a:pt x="2214301" y="4953462"/>
                </a:lnTo>
                <a:lnTo>
                  <a:pt x="2203983" y="4984028"/>
                </a:lnTo>
                <a:lnTo>
                  <a:pt x="2198822" y="4998715"/>
                </a:lnTo>
                <a:lnTo>
                  <a:pt x="2193662" y="5012211"/>
                </a:lnTo>
                <a:lnTo>
                  <a:pt x="2187710" y="5026104"/>
                </a:lnTo>
                <a:lnTo>
                  <a:pt x="2180961" y="5038806"/>
                </a:lnTo>
                <a:lnTo>
                  <a:pt x="2171436" y="5038409"/>
                </a:lnTo>
                <a:lnTo>
                  <a:pt x="2160720" y="5038013"/>
                </a:lnTo>
                <a:lnTo>
                  <a:pt x="2136510" y="5036822"/>
                </a:lnTo>
                <a:lnTo>
                  <a:pt x="2123808" y="5036425"/>
                </a:lnTo>
                <a:lnTo>
                  <a:pt x="2111505" y="5036425"/>
                </a:lnTo>
                <a:lnTo>
                  <a:pt x="2099200" y="5037219"/>
                </a:lnTo>
                <a:lnTo>
                  <a:pt x="2092850" y="5038013"/>
                </a:lnTo>
                <a:lnTo>
                  <a:pt x="2086896" y="5038806"/>
                </a:lnTo>
                <a:lnTo>
                  <a:pt x="2087690" y="5040394"/>
                </a:lnTo>
                <a:lnTo>
                  <a:pt x="2088484" y="5041585"/>
                </a:lnTo>
                <a:lnTo>
                  <a:pt x="2090071" y="5041982"/>
                </a:lnTo>
                <a:lnTo>
                  <a:pt x="2092056" y="5042379"/>
                </a:lnTo>
                <a:lnTo>
                  <a:pt x="2095628" y="5042379"/>
                </a:lnTo>
                <a:lnTo>
                  <a:pt x="2099597" y="5042379"/>
                </a:lnTo>
                <a:lnTo>
                  <a:pt x="2095628" y="5045158"/>
                </a:lnTo>
                <a:lnTo>
                  <a:pt x="2092453" y="5047142"/>
                </a:lnTo>
                <a:lnTo>
                  <a:pt x="2089674" y="5048730"/>
                </a:lnTo>
                <a:lnTo>
                  <a:pt x="2087293" y="5049127"/>
                </a:lnTo>
                <a:lnTo>
                  <a:pt x="2085705" y="5048730"/>
                </a:lnTo>
                <a:lnTo>
                  <a:pt x="2084118" y="5047142"/>
                </a:lnTo>
                <a:lnTo>
                  <a:pt x="2082927" y="5045158"/>
                </a:lnTo>
                <a:lnTo>
                  <a:pt x="2082133" y="5042776"/>
                </a:lnTo>
                <a:lnTo>
                  <a:pt x="2080944" y="5039600"/>
                </a:lnTo>
                <a:lnTo>
                  <a:pt x="2080149" y="5035234"/>
                </a:lnTo>
                <a:lnTo>
                  <a:pt x="2078958" y="5025310"/>
                </a:lnTo>
                <a:lnTo>
                  <a:pt x="2076974" y="5013005"/>
                </a:lnTo>
                <a:lnTo>
                  <a:pt x="2074593" y="4999112"/>
                </a:lnTo>
                <a:lnTo>
                  <a:pt x="2073402" y="4993951"/>
                </a:lnTo>
                <a:lnTo>
                  <a:pt x="2071417" y="4989585"/>
                </a:lnTo>
                <a:lnTo>
                  <a:pt x="2067845" y="4980058"/>
                </a:lnTo>
                <a:lnTo>
                  <a:pt x="2063876" y="4970531"/>
                </a:lnTo>
                <a:lnTo>
                  <a:pt x="2062685" y="4966165"/>
                </a:lnTo>
                <a:lnTo>
                  <a:pt x="2061892" y="4961798"/>
                </a:lnTo>
                <a:lnTo>
                  <a:pt x="2061495" y="4957035"/>
                </a:lnTo>
                <a:lnTo>
                  <a:pt x="2061892" y="4952272"/>
                </a:lnTo>
                <a:lnTo>
                  <a:pt x="2062685" y="4947905"/>
                </a:lnTo>
                <a:lnTo>
                  <a:pt x="2063876" y="4943935"/>
                </a:lnTo>
                <a:lnTo>
                  <a:pt x="2066654" y="4936393"/>
                </a:lnTo>
                <a:lnTo>
                  <a:pt x="2067449" y="4932424"/>
                </a:lnTo>
                <a:lnTo>
                  <a:pt x="2068242" y="4928851"/>
                </a:lnTo>
                <a:lnTo>
                  <a:pt x="2070623" y="4900668"/>
                </a:lnTo>
                <a:lnTo>
                  <a:pt x="2071814" y="4887172"/>
                </a:lnTo>
                <a:lnTo>
                  <a:pt x="2073800" y="4873675"/>
                </a:lnTo>
                <a:lnTo>
                  <a:pt x="2075386" y="4861370"/>
                </a:lnTo>
                <a:lnTo>
                  <a:pt x="2077371" y="4849858"/>
                </a:lnTo>
                <a:lnTo>
                  <a:pt x="2078561" y="4845095"/>
                </a:lnTo>
                <a:lnTo>
                  <a:pt x="2080149" y="4839935"/>
                </a:lnTo>
                <a:lnTo>
                  <a:pt x="2082133" y="4835568"/>
                </a:lnTo>
                <a:lnTo>
                  <a:pt x="2084118" y="4831599"/>
                </a:lnTo>
                <a:lnTo>
                  <a:pt x="2084912" y="4831996"/>
                </a:lnTo>
                <a:lnTo>
                  <a:pt x="2086499" y="4833187"/>
                </a:lnTo>
                <a:lnTo>
                  <a:pt x="2088484" y="4834377"/>
                </a:lnTo>
                <a:lnTo>
                  <a:pt x="2089278" y="4835171"/>
                </a:lnTo>
                <a:lnTo>
                  <a:pt x="2090071" y="4835171"/>
                </a:lnTo>
                <a:lnTo>
                  <a:pt x="2091262" y="4833981"/>
                </a:lnTo>
                <a:lnTo>
                  <a:pt x="2092056" y="4833187"/>
                </a:lnTo>
                <a:lnTo>
                  <a:pt x="2094040" y="4830011"/>
                </a:lnTo>
                <a:lnTo>
                  <a:pt x="2095628" y="4825645"/>
                </a:lnTo>
                <a:lnTo>
                  <a:pt x="2097216" y="4821278"/>
                </a:lnTo>
                <a:lnTo>
                  <a:pt x="2099994" y="4813736"/>
                </a:lnTo>
                <a:lnTo>
                  <a:pt x="2099994" y="4811751"/>
                </a:lnTo>
                <a:lnTo>
                  <a:pt x="2100391" y="4811354"/>
                </a:lnTo>
                <a:lnTo>
                  <a:pt x="2100788" y="4811751"/>
                </a:lnTo>
                <a:lnTo>
                  <a:pt x="2101978" y="4813736"/>
                </a:lnTo>
                <a:lnTo>
                  <a:pt x="2102772" y="4816515"/>
                </a:lnTo>
                <a:lnTo>
                  <a:pt x="2102772" y="4817309"/>
                </a:lnTo>
                <a:lnTo>
                  <a:pt x="2102772" y="4818500"/>
                </a:lnTo>
                <a:lnTo>
                  <a:pt x="2104361" y="4816515"/>
                </a:lnTo>
                <a:lnTo>
                  <a:pt x="2105551" y="4814133"/>
                </a:lnTo>
                <a:lnTo>
                  <a:pt x="2106741" y="4811751"/>
                </a:lnTo>
                <a:lnTo>
                  <a:pt x="2107932" y="4808576"/>
                </a:lnTo>
                <a:lnTo>
                  <a:pt x="2109916" y="4802225"/>
                </a:lnTo>
                <a:lnTo>
                  <a:pt x="2112298" y="4795080"/>
                </a:lnTo>
                <a:lnTo>
                  <a:pt x="2116664" y="4783965"/>
                </a:lnTo>
                <a:lnTo>
                  <a:pt x="2119045" y="4776423"/>
                </a:lnTo>
                <a:lnTo>
                  <a:pt x="2121427" y="4768087"/>
                </a:lnTo>
                <a:lnTo>
                  <a:pt x="2123411" y="4759354"/>
                </a:lnTo>
                <a:lnTo>
                  <a:pt x="2125000" y="4750224"/>
                </a:lnTo>
                <a:lnTo>
                  <a:pt x="2125395" y="4745461"/>
                </a:lnTo>
                <a:lnTo>
                  <a:pt x="2125395" y="4740301"/>
                </a:lnTo>
                <a:lnTo>
                  <a:pt x="2125395" y="4735934"/>
                </a:lnTo>
                <a:lnTo>
                  <a:pt x="2125000" y="4731171"/>
                </a:lnTo>
                <a:lnTo>
                  <a:pt x="2123808" y="4726804"/>
                </a:lnTo>
                <a:lnTo>
                  <a:pt x="2122220" y="4721644"/>
                </a:lnTo>
                <a:lnTo>
                  <a:pt x="2120633" y="4716484"/>
                </a:lnTo>
                <a:lnTo>
                  <a:pt x="2118649" y="4710927"/>
                </a:lnTo>
                <a:lnTo>
                  <a:pt x="2113488" y="4700209"/>
                </a:lnTo>
                <a:lnTo>
                  <a:pt x="2107932" y="4689094"/>
                </a:lnTo>
                <a:lnTo>
                  <a:pt x="2101583" y="4679171"/>
                </a:lnTo>
                <a:lnTo>
                  <a:pt x="2095628" y="4670835"/>
                </a:lnTo>
                <a:lnTo>
                  <a:pt x="2090866" y="4664880"/>
                </a:lnTo>
                <a:lnTo>
                  <a:pt x="2088484" y="4662102"/>
                </a:lnTo>
                <a:lnTo>
                  <a:pt x="2086896" y="4660911"/>
                </a:lnTo>
                <a:lnTo>
                  <a:pt x="2082530" y="4658132"/>
                </a:lnTo>
                <a:lnTo>
                  <a:pt x="2079355" y="4654560"/>
                </a:lnTo>
                <a:lnTo>
                  <a:pt x="2076974" y="4651384"/>
                </a:lnTo>
                <a:lnTo>
                  <a:pt x="2075783" y="4648606"/>
                </a:lnTo>
                <a:lnTo>
                  <a:pt x="2073800" y="4642651"/>
                </a:lnTo>
                <a:lnTo>
                  <a:pt x="2072608" y="4640270"/>
                </a:lnTo>
                <a:lnTo>
                  <a:pt x="2071417" y="4637491"/>
                </a:lnTo>
                <a:lnTo>
                  <a:pt x="2069433" y="4635506"/>
                </a:lnTo>
                <a:lnTo>
                  <a:pt x="2067449" y="4633919"/>
                </a:lnTo>
                <a:lnTo>
                  <a:pt x="2062685" y="4631537"/>
                </a:lnTo>
                <a:lnTo>
                  <a:pt x="2058716" y="4629552"/>
                </a:lnTo>
                <a:lnTo>
                  <a:pt x="2057129" y="4628758"/>
                </a:lnTo>
                <a:lnTo>
                  <a:pt x="2055541" y="4627567"/>
                </a:lnTo>
                <a:lnTo>
                  <a:pt x="2055144" y="4624789"/>
                </a:lnTo>
                <a:lnTo>
                  <a:pt x="2054350" y="4622010"/>
                </a:lnTo>
                <a:lnTo>
                  <a:pt x="2053557" y="4618438"/>
                </a:lnTo>
                <a:lnTo>
                  <a:pt x="2052366" y="4615262"/>
                </a:lnTo>
                <a:lnTo>
                  <a:pt x="2050381" y="4611689"/>
                </a:lnTo>
                <a:lnTo>
                  <a:pt x="2048794" y="4610499"/>
                </a:lnTo>
                <a:lnTo>
                  <a:pt x="2046810" y="4609308"/>
                </a:lnTo>
                <a:lnTo>
                  <a:pt x="2045222" y="4608117"/>
                </a:lnTo>
                <a:lnTo>
                  <a:pt x="2043237" y="4607720"/>
                </a:lnTo>
                <a:lnTo>
                  <a:pt x="2040459" y="4608117"/>
                </a:lnTo>
                <a:lnTo>
                  <a:pt x="2032522" y="4609308"/>
                </a:lnTo>
                <a:lnTo>
                  <a:pt x="2021011" y="4610896"/>
                </a:lnTo>
                <a:lnTo>
                  <a:pt x="2018630" y="4613674"/>
                </a:lnTo>
                <a:lnTo>
                  <a:pt x="2016645" y="4616453"/>
                </a:lnTo>
                <a:lnTo>
                  <a:pt x="2015057" y="4618834"/>
                </a:lnTo>
                <a:lnTo>
                  <a:pt x="2013867" y="4622010"/>
                </a:lnTo>
                <a:lnTo>
                  <a:pt x="2012676" y="4624789"/>
                </a:lnTo>
                <a:lnTo>
                  <a:pt x="2012676" y="4627567"/>
                </a:lnTo>
                <a:lnTo>
                  <a:pt x="2012279" y="4631140"/>
                </a:lnTo>
                <a:lnTo>
                  <a:pt x="2012676" y="4633919"/>
                </a:lnTo>
                <a:lnTo>
                  <a:pt x="2014264" y="4640667"/>
                </a:lnTo>
                <a:lnTo>
                  <a:pt x="2016249" y="4648209"/>
                </a:lnTo>
                <a:lnTo>
                  <a:pt x="2021011" y="4664087"/>
                </a:lnTo>
                <a:lnTo>
                  <a:pt x="2021408" y="4666468"/>
                </a:lnTo>
                <a:lnTo>
                  <a:pt x="2021408" y="4668453"/>
                </a:lnTo>
                <a:lnTo>
                  <a:pt x="2021011" y="4672423"/>
                </a:lnTo>
                <a:lnTo>
                  <a:pt x="2020614" y="4677186"/>
                </a:lnTo>
                <a:lnTo>
                  <a:pt x="2020614" y="4679171"/>
                </a:lnTo>
                <a:lnTo>
                  <a:pt x="2021011" y="4680758"/>
                </a:lnTo>
                <a:lnTo>
                  <a:pt x="2022995" y="4684728"/>
                </a:lnTo>
                <a:lnTo>
                  <a:pt x="2024980" y="4688697"/>
                </a:lnTo>
                <a:lnTo>
                  <a:pt x="2029346" y="4696636"/>
                </a:lnTo>
                <a:lnTo>
                  <a:pt x="2032124" y="4701400"/>
                </a:lnTo>
                <a:lnTo>
                  <a:pt x="2034109" y="4706163"/>
                </a:lnTo>
                <a:lnTo>
                  <a:pt x="2035696" y="4711720"/>
                </a:lnTo>
                <a:lnTo>
                  <a:pt x="2036888" y="4718072"/>
                </a:lnTo>
                <a:lnTo>
                  <a:pt x="2037284" y="4729583"/>
                </a:lnTo>
                <a:lnTo>
                  <a:pt x="2037681" y="4745461"/>
                </a:lnTo>
                <a:lnTo>
                  <a:pt x="2037681" y="4764118"/>
                </a:lnTo>
                <a:lnTo>
                  <a:pt x="2037284" y="4784362"/>
                </a:lnTo>
                <a:lnTo>
                  <a:pt x="2036490" y="4803415"/>
                </a:lnTo>
                <a:lnTo>
                  <a:pt x="2035299" y="4820484"/>
                </a:lnTo>
                <a:lnTo>
                  <a:pt x="2034505" y="4828026"/>
                </a:lnTo>
                <a:lnTo>
                  <a:pt x="2033315" y="4833584"/>
                </a:lnTo>
                <a:lnTo>
                  <a:pt x="2032124" y="4838744"/>
                </a:lnTo>
                <a:lnTo>
                  <a:pt x="2030933" y="4841523"/>
                </a:lnTo>
                <a:lnTo>
                  <a:pt x="2030140" y="4841126"/>
                </a:lnTo>
                <a:lnTo>
                  <a:pt x="2029346" y="4841126"/>
                </a:lnTo>
                <a:lnTo>
                  <a:pt x="2025774" y="4841126"/>
                </a:lnTo>
                <a:lnTo>
                  <a:pt x="2023392" y="4841523"/>
                </a:lnTo>
                <a:lnTo>
                  <a:pt x="2020217" y="4842316"/>
                </a:lnTo>
                <a:lnTo>
                  <a:pt x="2017439" y="4843904"/>
                </a:lnTo>
                <a:lnTo>
                  <a:pt x="2015057" y="4845095"/>
                </a:lnTo>
                <a:lnTo>
                  <a:pt x="2011088" y="4838347"/>
                </a:lnTo>
                <a:lnTo>
                  <a:pt x="2008310" y="4831599"/>
                </a:lnTo>
                <a:lnTo>
                  <a:pt x="2006326" y="4824454"/>
                </a:lnTo>
                <a:lnTo>
                  <a:pt x="2004341" y="4818103"/>
                </a:lnTo>
                <a:lnTo>
                  <a:pt x="2003547" y="4810561"/>
                </a:lnTo>
                <a:lnTo>
                  <a:pt x="2002754" y="4803415"/>
                </a:lnTo>
                <a:lnTo>
                  <a:pt x="2002357" y="4788728"/>
                </a:lnTo>
                <a:lnTo>
                  <a:pt x="2001563" y="4774438"/>
                </a:lnTo>
                <a:lnTo>
                  <a:pt x="2001166" y="4767690"/>
                </a:lnTo>
                <a:lnTo>
                  <a:pt x="2000769" y="4760545"/>
                </a:lnTo>
                <a:lnTo>
                  <a:pt x="1999578" y="4753797"/>
                </a:lnTo>
                <a:lnTo>
                  <a:pt x="1997991" y="4747049"/>
                </a:lnTo>
                <a:lnTo>
                  <a:pt x="1995610" y="4740698"/>
                </a:lnTo>
                <a:lnTo>
                  <a:pt x="1992831" y="4734743"/>
                </a:lnTo>
                <a:lnTo>
                  <a:pt x="1992037" y="4733950"/>
                </a:lnTo>
                <a:lnTo>
                  <a:pt x="1990847" y="4733156"/>
                </a:lnTo>
                <a:lnTo>
                  <a:pt x="1988068" y="4732759"/>
                </a:lnTo>
                <a:lnTo>
                  <a:pt x="1985290" y="4731965"/>
                </a:lnTo>
                <a:lnTo>
                  <a:pt x="1984100" y="4731965"/>
                </a:lnTo>
                <a:lnTo>
                  <a:pt x="1983305" y="4731171"/>
                </a:lnTo>
                <a:lnTo>
                  <a:pt x="1982512" y="4729186"/>
                </a:lnTo>
                <a:lnTo>
                  <a:pt x="1982512" y="4727995"/>
                </a:lnTo>
                <a:lnTo>
                  <a:pt x="1982512" y="4726804"/>
                </a:lnTo>
                <a:lnTo>
                  <a:pt x="1982909" y="4725614"/>
                </a:lnTo>
                <a:lnTo>
                  <a:pt x="1983702" y="4723629"/>
                </a:lnTo>
                <a:lnTo>
                  <a:pt x="1983702" y="4722438"/>
                </a:lnTo>
                <a:lnTo>
                  <a:pt x="1983305" y="4721247"/>
                </a:lnTo>
                <a:lnTo>
                  <a:pt x="1981718" y="4718072"/>
                </a:lnTo>
                <a:lnTo>
                  <a:pt x="1979336" y="4715690"/>
                </a:lnTo>
                <a:lnTo>
                  <a:pt x="1976558" y="4713705"/>
                </a:lnTo>
                <a:lnTo>
                  <a:pt x="1974178" y="4711720"/>
                </a:lnTo>
                <a:lnTo>
                  <a:pt x="1971795" y="4709736"/>
                </a:lnTo>
                <a:lnTo>
                  <a:pt x="1969017" y="4707354"/>
                </a:lnTo>
                <a:lnTo>
                  <a:pt x="1966636" y="4702988"/>
                </a:lnTo>
                <a:lnTo>
                  <a:pt x="1964651" y="4697827"/>
                </a:lnTo>
                <a:lnTo>
                  <a:pt x="1963064" y="4693858"/>
                </a:lnTo>
                <a:lnTo>
                  <a:pt x="1960683" y="4690682"/>
                </a:lnTo>
                <a:lnTo>
                  <a:pt x="1958698" y="4687507"/>
                </a:lnTo>
                <a:lnTo>
                  <a:pt x="1955919" y="4684728"/>
                </a:lnTo>
                <a:lnTo>
                  <a:pt x="1950363" y="4679171"/>
                </a:lnTo>
                <a:lnTo>
                  <a:pt x="1947981" y="4677186"/>
                </a:lnTo>
                <a:lnTo>
                  <a:pt x="1945997" y="4674407"/>
                </a:lnTo>
                <a:lnTo>
                  <a:pt x="1945997" y="4674010"/>
                </a:lnTo>
                <a:lnTo>
                  <a:pt x="1946395" y="4673216"/>
                </a:lnTo>
                <a:lnTo>
                  <a:pt x="1947585" y="4671232"/>
                </a:lnTo>
                <a:lnTo>
                  <a:pt x="1949172" y="4669247"/>
                </a:lnTo>
                <a:lnTo>
                  <a:pt x="1949172" y="4668453"/>
                </a:lnTo>
                <a:lnTo>
                  <a:pt x="1949172" y="4667659"/>
                </a:lnTo>
                <a:lnTo>
                  <a:pt x="1946791" y="4666071"/>
                </a:lnTo>
                <a:lnTo>
                  <a:pt x="1944012" y="4664880"/>
                </a:lnTo>
                <a:lnTo>
                  <a:pt x="1941631" y="4663293"/>
                </a:lnTo>
                <a:lnTo>
                  <a:pt x="1939647" y="4662499"/>
                </a:lnTo>
                <a:lnTo>
                  <a:pt x="1934884" y="4662102"/>
                </a:lnTo>
                <a:lnTo>
                  <a:pt x="1930915" y="4662102"/>
                </a:lnTo>
                <a:lnTo>
                  <a:pt x="1921786" y="4662499"/>
                </a:lnTo>
                <a:lnTo>
                  <a:pt x="1916627" y="4662102"/>
                </a:lnTo>
                <a:lnTo>
                  <a:pt x="1914245" y="4661705"/>
                </a:lnTo>
                <a:lnTo>
                  <a:pt x="1911467" y="4660911"/>
                </a:lnTo>
                <a:lnTo>
                  <a:pt x="1908688" y="4656545"/>
                </a:lnTo>
                <a:lnTo>
                  <a:pt x="1906307" y="4652972"/>
                </a:lnTo>
                <a:lnTo>
                  <a:pt x="1905117" y="4650987"/>
                </a:lnTo>
                <a:lnTo>
                  <a:pt x="1901941" y="4650193"/>
                </a:lnTo>
                <a:lnTo>
                  <a:pt x="1899163" y="4649400"/>
                </a:lnTo>
                <a:lnTo>
                  <a:pt x="1892812" y="4648606"/>
                </a:lnTo>
                <a:lnTo>
                  <a:pt x="1886859" y="4648606"/>
                </a:lnTo>
                <a:lnTo>
                  <a:pt x="1884478" y="4648209"/>
                </a:lnTo>
                <a:lnTo>
                  <a:pt x="1882890" y="4647812"/>
                </a:lnTo>
                <a:lnTo>
                  <a:pt x="1882890" y="4646621"/>
                </a:lnTo>
                <a:lnTo>
                  <a:pt x="1882890" y="4644239"/>
                </a:lnTo>
                <a:lnTo>
                  <a:pt x="1883287" y="4642254"/>
                </a:lnTo>
                <a:lnTo>
                  <a:pt x="1882890" y="4641064"/>
                </a:lnTo>
                <a:lnTo>
                  <a:pt x="1874158" y="4639079"/>
                </a:lnTo>
                <a:lnTo>
                  <a:pt x="1869792" y="4637888"/>
                </a:lnTo>
                <a:lnTo>
                  <a:pt x="1864634" y="4637491"/>
                </a:lnTo>
                <a:lnTo>
                  <a:pt x="1859076" y="4637491"/>
                </a:lnTo>
                <a:lnTo>
                  <a:pt x="1853917" y="4637888"/>
                </a:lnTo>
                <a:lnTo>
                  <a:pt x="1847963" y="4639476"/>
                </a:lnTo>
                <a:lnTo>
                  <a:pt x="1842009" y="4641064"/>
                </a:lnTo>
                <a:lnTo>
                  <a:pt x="1841217" y="4641461"/>
                </a:lnTo>
                <a:lnTo>
                  <a:pt x="1840422" y="4642254"/>
                </a:lnTo>
                <a:lnTo>
                  <a:pt x="1840422" y="4642651"/>
                </a:lnTo>
                <a:lnTo>
                  <a:pt x="1840422" y="4643445"/>
                </a:lnTo>
                <a:lnTo>
                  <a:pt x="1840819" y="4644239"/>
                </a:lnTo>
                <a:lnTo>
                  <a:pt x="1841612" y="4644239"/>
                </a:lnTo>
                <a:lnTo>
                  <a:pt x="1842009" y="4644239"/>
                </a:lnTo>
                <a:lnTo>
                  <a:pt x="1836056" y="4645827"/>
                </a:lnTo>
                <a:lnTo>
                  <a:pt x="1828515" y="4647812"/>
                </a:lnTo>
                <a:lnTo>
                  <a:pt x="1824943" y="4649003"/>
                </a:lnTo>
                <a:lnTo>
                  <a:pt x="1821371" y="4650193"/>
                </a:lnTo>
                <a:lnTo>
                  <a:pt x="1817798" y="4652178"/>
                </a:lnTo>
                <a:lnTo>
                  <a:pt x="1813829" y="4654163"/>
                </a:lnTo>
                <a:lnTo>
                  <a:pt x="1811845" y="4658132"/>
                </a:lnTo>
                <a:lnTo>
                  <a:pt x="1811051" y="4660117"/>
                </a:lnTo>
                <a:lnTo>
                  <a:pt x="1810654" y="4660911"/>
                </a:lnTo>
                <a:lnTo>
                  <a:pt x="1811051" y="4660911"/>
                </a:lnTo>
                <a:lnTo>
                  <a:pt x="1805098" y="4662102"/>
                </a:lnTo>
                <a:lnTo>
                  <a:pt x="1799939" y="4662499"/>
                </a:lnTo>
                <a:lnTo>
                  <a:pt x="1794381" y="4662896"/>
                </a:lnTo>
                <a:lnTo>
                  <a:pt x="1788825" y="4662896"/>
                </a:lnTo>
                <a:lnTo>
                  <a:pt x="1777712" y="4661705"/>
                </a:lnTo>
                <a:lnTo>
                  <a:pt x="1766598" y="4660117"/>
                </a:lnTo>
                <a:lnTo>
                  <a:pt x="1755088" y="4658132"/>
                </a:lnTo>
                <a:lnTo>
                  <a:pt x="1743578" y="4656148"/>
                </a:lnTo>
                <a:lnTo>
                  <a:pt x="1732069" y="4654560"/>
                </a:lnTo>
                <a:lnTo>
                  <a:pt x="1726115" y="4654163"/>
                </a:lnTo>
                <a:lnTo>
                  <a:pt x="1719764" y="4654163"/>
                </a:lnTo>
                <a:lnTo>
                  <a:pt x="1718971" y="4654560"/>
                </a:lnTo>
                <a:lnTo>
                  <a:pt x="1717780" y="4655354"/>
                </a:lnTo>
                <a:lnTo>
                  <a:pt x="1715002" y="4657735"/>
                </a:lnTo>
                <a:lnTo>
                  <a:pt x="1712223" y="4659720"/>
                </a:lnTo>
                <a:lnTo>
                  <a:pt x="1711429" y="4660514"/>
                </a:lnTo>
                <a:lnTo>
                  <a:pt x="1710239" y="4660911"/>
                </a:lnTo>
                <a:lnTo>
                  <a:pt x="1703095" y="4661705"/>
                </a:lnTo>
                <a:lnTo>
                  <a:pt x="1695951" y="4662102"/>
                </a:lnTo>
                <a:lnTo>
                  <a:pt x="1688807" y="4661705"/>
                </a:lnTo>
                <a:lnTo>
                  <a:pt x="1681266" y="4661308"/>
                </a:lnTo>
                <a:lnTo>
                  <a:pt x="1666183" y="4660514"/>
                </a:lnTo>
                <a:lnTo>
                  <a:pt x="1658245" y="4660514"/>
                </a:lnTo>
                <a:lnTo>
                  <a:pt x="1650704" y="4660911"/>
                </a:lnTo>
                <a:lnTo>
                  <a:pt x="1651101" y="4659323"/>
                </a:lnTo>
                <a:lnTo>
                  <a:pt x="1651498" y="4658132"/>
                </a:lnTo>
                <a:lnTo>
                  <a:pt x="1651101" y="4656545"/>
                </a:lnTo>
                <a:lnTo>
                  <a:pt x="1650704" y="4654957"/>
                </a:lnTo>
                <a:lnTo>
                  <a:pt x="1649910" y="4653766"/>
                </a:lnTo>
                <a:lnTo>
                  <a:pt x="1649117" y="4652972"/>
                </a:lnTo>
                <a:lnTo>
                  <a:pt x="1646338" y="4650987"/>
                </a:lnTo>
                <a:lnTo>
                  <a:pt x="1642369" y="4649400"/>
                </a:lnTo>
                <a:lnTo>
                  <a:pt x="1638400" y="4648209"/>
                </a:lnTo>
                <a:lnTo>
                  <a:pt x="1633240" y="4646621"/>
                </a:lnTo>
                <a:lnTo>
                  <a:pt x="1627684" y="4645827"/>
                </a:lnTo>
                <a:lnTo>
                  <a:pt x="1616571" y="4644636"/>
                </a:lnTo>
                <a:lnTo>
                  <a:pt x="1605458" y="4643842"/>
                </a:lnTo>
                <a:lnTo>
                  <a:pt x="1595535" y="4642651"/>
                </a:lnTo>
                <a:lnTo>
                  <a:pt x="1591169" y="4641857"/>
                </a:lnTo>
                <a:lnTo>
                  <a:pt x="1587994" y="4641064"/>
                </a:lnTo>
                <a:lnTo>
                  <a:pt x="1582040" y="4638285"/>
                </a:lnTo>
                <a:lnTo>
                  <a:pt x="1574896" y="4634315"/>
                </a:lnTo>
                <a:lnTo>
                  <a:pt x="1562989" y="4627567"/>
                </a:lnTo>
                <a:lnTo>
                  <a:pt x="1562593" y="4626773"/>
                </a:lnTo>
                <a:lnTo>
                  <a:pt x="1562196" y="4625583"/>
                </a:lnTo>
                <a:lnTo>
                  <a:pt x="1561799" y="4621216"/>
                </a:lnTo>
                <a:lnTo>
                  <a:pt x="1561005" y="4616850"/>
                </a:lnTo>
                <a:lnTo>
                  <a:pt x="1560608" y="4615262"/>
                </a:lnTo>
                <a:lnTo>
                  <a:pt x="1559814" y="4614468"/>
                </a:lnTo>
                <a:lnTo>
                  <a:pt x="1557830" y="4612483"/>
                </a:lnTo>
                <a:lnTo>
                  <a:pt x="1555845" y="4611689"/>
                </a:lnTo>
                <a:lnTo>
                  <a:pt x="1554258" y="4611292"/>
                </a:lnTo>
                <a:lnTo>
                  <a:pt x="1552670" y="4610896"/>
                </a:lnTo>
                <a:lnTo>
                  <a:pt x="1550686" y="4610896"/>
                </a:lnTo>
                <a:lnTo>
                  <a:pt x="1548701" y="4611292"/>
                </a:lnTo>
                <a:lnTo>
                  <a:pt x="1545526" y="4612483"/>
                </a:lnTo>
                <a:lnTo>
                  <a:pt x="1541557" y="4614071"/>
                </a:lnTo>
                <a:lnTo>
                  <a:pt x="1537984" y="4614865"/>
                </a:lnTo>
                <a:lnTo>
                  <a:pt x="1536000" y="4615262"/>
                </a:lnTo>
                <a:lnTo>
                  <a:pt x="1533222" y="4615262"/>
                </a:lnTo>
                <a:lnTo>
                  <a:pt x="1530840" y="4614865"/>
                </a:lnTo>
                <a:lnTo>
                  <a:pt x="1528459" y="4614468"/>
                </a:lnTo>
                <a:lnTo>
                  <a:pt x="1528856" y="4613674"/>
                </a:lnTo>
                <a:lnTo>
                  <a:pt x="1530443" y="4611689"/>
                </a:lnTo>
                <a:lnTo>
                  <a:pt x="1532825" y="4610896"/>
                </a:lnTo>
                <a:lnTo>
                  <a:pt x="1533619" y="4610499"/>
                </a:lnTo>
                <a:lnTo>
                  <a:pt x="1534809" y="4610896"/>
                </a:lnTo>
                <a:lnTo>
                  <a:pt x="1533222" y="4610102"/>
                </a:lnTo>
                <a:lnTo>
                  <a:pt x="1532031" y="4610102"/>
                </a:lnTo>
                <a:lnTo>
                  <a:pt x="1529253" y="4610896"/>
                </a:lnTo>
                <a:lnTo>
                  <a:pt x="1525681" y="4611292"/>
                </a:lnTo>
                <a:lnTo>
                  <a:pt x="1524093" y="4611292"/>
                </a:lnTo>
                <a:lnTo>
                  <a:pt x="1522109" y="4610896"/>
                </a:lnTo>
                <a:lnTo>
                  <a:pt x="1520521" y="4608514"/>
                </a:lnTo>
                <a:lnTo>
                  <a:pt x="1516155" y="4602957"/>
                </a:lnTo>
                <a:lnTo>
                  <a:pt x="1513774" y="4600178"/>
                </a:lnTo>
                <a:lnTo>
                  <a:pt x="1511393" y="4597796"/>
                </a:lnTo>
                <a:lnTo>
                  <a:pt x="1508614" y="4595415"/>
                </a:lnTo>
                <a:lnTo>
                  <a:pt x="1506233" y="4594224"/>
                </a:lnTo>
                <a:lnTo>
                  <a:pt x="1503057" y="4593430"/>
                </a:lnTo>
                <a:lnTo>
                  <a:pt x="1498691" y="4593033"/>
                </a:lnTo>
                <a:lnTo>
                  <a:pt x="1495119" y="4593430"/>
                </a:lnTo>
                <a:lnTo>
                  <a:pt x="1490753" y="4593827"/>
                </a:lnTo>
                <a:lnTo>
                  <a:pt x="1486388" y="4594224"/>
                </a:lnTo>
                <a:lnTo>
                  <a:pt x="1481625" y="4594621"/>
                </a:lnTo>
                <a:lnTo>
                  <a:pt x="1477259" y="4594621"/>
                </a:lnTo>
                <a:lnTo>
                  <a:pt x="1471703" y="4594224"/>
                </a:lnTo>
                <a:lnTo>
                  <a:pt x="1467337" y="4592239"/>
                </a:lnTo>
                <a:lnTo>
                  <a:pt x="1458208" y="4588269"/>
                </a:lnTo>
                <a:lnTo>
                  <a:pt x="1452651" y="4585888"/>
                </a:lnTo>
                <a:lnTo>
                  <a:pt x="1447888" y="4584697"/>
                </a:lnTo>
                <a:lnTo>
                  <a:pt x="1443522" y="4583903"/>
                </a:lnTo>
                <a:lnTo>
                  <a:pt x="1441935" y="4583903"/>
                </a:lnTo>
                <a:lnTo>
                  <a:pt x="1440744" y="4584300"/>
                </a:lnTo>
                <a:lnTo>
                  <a:pt x="1439553" y="4584697"/>
                </a:lnTo>
                <a:lnTo>
                  <a:pt x="1439157" y="4585888"/>
                </a:lnTo>
                <a:lnTo>
                  <a:pt x="1437966" y="4589460"/>
                </a:lnTo>
                <a:lnTo>
                  <a:pt x="1437569" y="4594224"/>
                </a:lnTo>
                <a:lnTo>
                  <a:pt x="1436378" y="4593827"/>
                </a:lnTo>
                <a:lnTo>
                  <a:pt x="1435188" y="4593430"/>
                </a:lnTo>
                <a:lnTo>
                  <a:pt x="1434394" y="4592239"/>
                </a:lnTo>
                <a:lnTo>
                  <a:pt x="1433600" y="4591048"/>
                </a:lnTo>
                <a:lnTo>
                  <a:pt x="1432409" y="4589063"/>
                </a:lnTo>
                <a:lnTo>
                  <a:pt x="1431616" y="4587873"/>
                </a:lnTo>
                <a:lnTo>
                  <a:pt x="1430822" y="4587873"/>
                </a:lnTo>
                <a:lnTo>
                  <a:pt x="1429631" y="4588269"/>
                </a:lnTo>
                <a:lnTo>
                  <a:pt x="1426853" y="4589857"/>
                </a:lnTo>
                <a:lnTo>
                  <a:pt x="1422487" y="4591842"/>
                </a:lnTo>
                <a:lnTo>
                  <a:pt x="1417724" y="4593827"/>
                </a:lnTo>
                <a:lnTo>
                  <a:pt x="1411771" y="4595811"/>
                </a:lnTo>
                <a:lnTo>
                  <a:pt x="1408992" y="4596605"/>
                </a:lnTo>
                <a:lnTo>
                  <a:pt x="1405420" y="4597002"/>
                </a:lnTo>
                <a:lnTo>
                  <a:pt x="1402642" y="4597002"/>
                </a:lnTo>
                <a:lnTo>
                  <a:pt x="1399864" y="4596605"/>
                </a:lnTo>
                <a:lnTo>
                  <a:pt x="1396291" y="4595415"/>
                </a:lnTo>
                <a:lnTo>
                  <a:pt x="1393513" y="4594224"/>
                </a:lnTo>
                <a:lnTo>
                  <a:pt x="1393513" y="4595811"/>
                </a:lnTo>
                <a:lnTo>
                  <a:pt x="1393513" y="4597796"/>
                </a:lnTo>
                <a:lnTo>
                  <a:pt x="1393116" y="4598987"/>
                </a:lnTo>
                <a:lnTo>
                  <a:pt x="1392322" y="4599781"/>
                </a:lnTo>
                <a:lnTo>
                  <a:pt x="1390735" y="4601369"/>
                </a:lnTo>
                <a:lnTo>
                  <a:pt x="1387957" y="4602560"/>
                </a:lnTo>
                <a:lnTo>
                  <a:pt x="1382797" y="4604941"/>
                </a:lnTo>
                <a:lnTo>
                  <a:pt x="1380019" y="4606132"/>
                </a:lnTo>
                <a:lnTo>
                  <a:pt x="1377638" y="4607720"/>
                </a:lnTo>
                <a:lnTo>
                  <a:pt x="1377638" y="4608117"/>
                </a:lnTo>
                <a:lnTo>
                  <a:pt x="1378034" y="4608911"/>
                </a:lnTo>
                <a:lnTo>
                  <a:pt x="1379622" y="4610102"/>
                </a:lnTo>
                <a:lnTo>
                  <a:pt x="1382400" y="4610896"/>
                </a:lnTo>
                <a:lnTo>
                  <a:pt x="1383591" y="4610896"/>
                </a:lnTo>
                <a:lnTo>
                  <a:pt x="1383988" y="4610896"/>
                </a:lnTo>
                <a:lnTo>
                  <a:pt x="1378828" y="4613674"/>
                </a:lnTo>
                <a:lnTo>
                  <a:pt x="1373669" y="4615262"/>
                </a:lnTo>
                <a:lnTo>
                  <a:pt x="1367715" y="4616056"/>
                </a:lnTo>
                <a:lnTo>
                  <a:pt x="1361364" y="4616453"/>
                </a:lnTo>
                <a:lnTo>
                  <a:pt x="1347870" y="4616850"/>
                </a:lnTo>
                <a:lnTo>
                  <a:pt x="1339932" y="4616850"/>
                </a:lnTo>
                <a:lnTo>
                  <a:pt x="1330803" y="4617644"/>
                </a:lnTo>
                <a:lnTo>
                  <a:pt x="1333185" y="4608514"/>
                </a:lnTo>
                <a:lnTo>
                  <a:pt x="1334772" y="4600575"/>
                </a:lnTo>
                <a:lnTo>
                  <a:pt x="1335566" y="4594224"/>
                </a:lnTo>
                <a:lnTo>
                  <a:pt x="1336360" y="4591842"/>
                </a:lnTo>
                <a:lnTo>
                  <a:pt x="1337154" y="4589460"/>
                </a:lnTo>
                <a:lnTo>
                  <a:pt x="1338344" y="4587873"/>
                </a:lnTo>
                <a:lnTo>
                  <a:pt x="1339932" y="4585491"/>
                </a:lnTo>
                <a:lnTo>
                  <a:pt x="1341520" y="4584300"/>
                </a:lnTo>
                <a:lnTo>
                  <a:pt x="1343504" y="4583109"/>
                </a:lnTo>
                <a:lnTo>
                  <a:pt x="1346282" y="4582315"/>
                </a:lnTo>
                <a:lnTo>
                  <a:pt x="1349854" y="4581521"/>
                </a:lnTo>
                <a:lnTo>
                  <a:pt x="1353823" y="4581124"/>
                </a:lnTo>
                <a:lnTo>
                  <a:pt x="1358983" y="4580727"/>
                </a:lnTo>
                <a:lnTo>
                  <a:pt x="1355808" y="4579537"/>
                </a:lnTo>
                <a:lnTo>
                  <a:pt x="1353426" y="4577949"/>
                </a:lnTo>
                <a:lnTo>
                  <a:pt x="1351839" y="4577155"/>
                </a:lnTo>
                <a:lnTo>
                  <a:pt x="1351442" y="4576361"/>
                </a:lnTo>
                <a:lnTo>
                  <a:pt x="1351442" y="4575567"/>
                </a:lnTo>
                <a:lnTo>
                  <a:pt x="1351839" y="4574773"/>
                </a:lnTo>
                <a:lnTo>
                  <a:pt x="1354220" y="4573979"/>
                </a:lnTo>
                <a:lnTo>
                  <a:pt x="1358189" y="4573185"/>
                </a:lnTo>
                <a:lnTo>
                  <a:pt x="1361761" y="4572392"/>
                </a:lnTo>
                <a:lnTo>
                  <a:pt x="1365730" y="4571598"/>
                </a:lnTo>
                <a:lnTo>
                  <a:pt x="1368509" y="4570804"/>
                </a:lnTo>
                <a:lnTo>
                  <a:pt x="1369700" y="4570010"/>
                </a:lnTo>
                <a:lnTo>
                  <a:pt x="1370493" y="4568819"/>
                </a:lnTo>
                <a:lnTo>
                  <a:pt x="1372874" y="4566040"/>
                </a:lnTo>
                <a:lnTo>
                  <a:pt x="1375256" y="4563262"/>
                </a:lnTo>
                <a:lnTo>
                  <a:pt x="1376447" y="4561674"/>
                </a:lnTo>
                <a:lnTo>
                  <a:pt x="1377638" y="4560483"/>
                </a:lnTo>
                <a:lnTo>
                  <a:pt x="1380416" y="4559292"/>
                </a:lnTo>
                <a:lnTo>
                  <a:pt x="1383591" y="4558895"/>
                </a:lnTo>
                <a:lnTo>
                  <a:pt x="1386369" y="4558498"/>
                </a:lnTo>
                <a:lnTo>
                  <a:pt x="1388750" y="4558895"/>
                </a:lnTo>
                <a:lnTo>
                  <a:pt x="1391132" y="4558895"/>
                </a:lnTo>
                <a:lnTo>
                  <a:pt x="1392719" y="4559689"/>
                </a:lnTo>
                <a:lnTo>
                  <a:pt x="1393513" y="4560086"/>
                </a:lnTo>
                <a:lnTo>
                  <a:pt x="1393513" y="4560483"/>
                </a:lnTo>
                <a:lnTo>
                  <a:pt x="1394704" y="4559689"/>
                </a:lnTo>
                <a:lnTo>
                  <a:pt x="1395101" y="4558498"/>
                </a:lnTo>
                <a:lnTo>
                  <a:pt x="1395498" y="4557307"/>
                </a:lnTo>
                <a:lnTo>
                  <a:pt x="1395498" y="4556117"/>
                </a:lnTo>
                <a:lnTo>
                  <a:pt x="1395498" y="4553735"/>
                </a:lnTo>
                <a:lnTo>
                  <a:pt x="1395895" y="4552147"/>
                </a:lnTo>
                <a:lnTo>
                  <a:pt x="1396688" y="4550559"/>
                </a:lnTo>
                <a:lnTo>
                  <a:pt x="1397085" y="4549765"/>
                </a:lnTo>
                <a:lnTo>
                  <a:pt x="1398276" y="4549369"/>
                </a:lnTo>
                <a:lnTo>
                  <a:pt x="1399864" y="4548972"/>
                </a:lnTo>
                <a:lnTo>
                  <a:pt x="1403833" y="4548575"/>
                </a:lnTo>
                <a:lnTo>
                  <a:pt x="1405420" y="4548178"/>
                </a:lnTo>
                <a:lnTo>
                  <a:pt x="1407405" y="4546987"/>
                </a:lnTo>
                <a:lnTo>
                  <a:pt x="1408198" y="4546193"/>
                </a:lnTo>
                <a:lnTo>
                  <a:pt x="1408595" y="4544208"/>
                </a:lnTo>
                <a:lnTo>
                  <a:pt x="1409390" y="4540636"/>
                </a:lnTo>
                <a:lnTo>
                  <a:pt x="1409390" y="4533491"/>
                </a:lnTo>
                <a:lnTo>
                  <a:pt x="1409390" y="4524758"/>
                </a:lnTo>
                <a:lnTo>
                  <a:pt x="1408198" y="4505704"/>
                </a:lnTo>
                <a:lnTo>
                  <a:pt x="1408198" y="4496177"/>
                </a:lnTo>
                <a:lnTo>
                  <a:pt x="1408595" y="4486651"/>
                </a:lnTo>
                <a:lnTo>
                  <a:pt x="1408992" y="4481887"/>
                </a:lnTo>
                <a:lnTo>
                  <a:pt x="1409786" y="4477918"/>
                </a:lnTo>
                <a:lnTo>
                  <a:pt x="1410977" y="4473948"/>
                </a:lnTo>
                <a:lnTo>
                  <a:pt x="1412167" y="4470376"/>
                </a:lnTo>
                <a:lnTo>
                  <a:pt x="1412962" y="4469582"/>
                </a:lnTo>
                <a:lnTo>
                  <a:pt x="1414152" y="4467994"/>
                </a:lnTo>
                <a:lnTo>
                  <a:pt x="1417724" y="4466009"/>
                </a:lnTo>
                <a:lnTo>
                  <a:pt x="1426853" y="4461643"/>
                </a:lnTo>
                <a:lnTo>
                  <a:pt x="1431616" y="4458467"/>
                </a:lnTo>
                <a:lnTo>
                  <a:pt x="1436775" y="4455292"/>
                </a:lnTo>
                <a:lnTo>
                  <a:pt x="1438760" y="4453704"/>
                </a:lnTo>
                <a:lnTo>
                  <a:pt x="1440744" y="4451719"/>
                </a:lnTo>
                <a:lnTo>
                  <a:pt x="1442332" y="4449338"/>
                </a:lnTo>
                <a:lnTo>
                  <a:pt x="1443919" y="4446956"/>
                </a:lnTo>
                <a:lnTo>
                  <a:pt x="1443919" y="4446559"/>
                </a:lnTo>
                <a:lnTo>
                  <a:pt x="1443126" y="4445368"/>
                </a:lnTo>
                <a:lnTo>
                  <a:pt x="1441935" y="4442986"/>
                </a:lnTo>
                <a:lnTo>
                  <a:pt x="1441141" y="4441399"/>
                </a:lnTo>
                <a:lnTo>
                  <a:pt x="1439950" y="4439811"/>
                </a:lnTo>
                <a:lnTo>
                  <a:pt x="1439950" y="4438223"/>
                </a:lnTo>
                <a:lnTo>
                  <a:pt x="1440744" y="4437032"/>
                </a:lnTo>
                <a:lnTo>
                  <a:pt x="1441538" y="4436635"/>
                </a:lnTo>
                <a:lnTo>
                  <a:pt x="1443126" y="4436238"/>
                </a:lnTo>
                <a:lnTo>
                  <a:pt x="1446698" y="4435444"/>
                </a:lnTo>
                <a:lnTo>
                  <a:pt x="1451064" y="4435047"/>
                </a:lnTo>
                <a:lnTo>
                  <a:pt x="1452254" y="4434650"/>
                </a:lnTo>
                <a:lnTo>
                  <a:pt x="1453048" y="4433460"/>
                </a:lnTo>
                <a:lnTo>
                  <a:pt x="1453048" y="4432666"/>
                </a:lnTo>
                <a:lnTo>
                  <a:pt x="1452651" y="4431872"/>
                </a:lnTo>
                <a:lnTo>
                  <a:pt x="1451064" y="4429490"/>
                </a:lnTo>
                <a:lnTo>
                  <a:pt x="1450270" y="4428299"/>
                </a:lnTo>
                <a:lnTo>
                  <a:pt x="1449873" y="4426711"/>
                </a:lnTo>
                <a:lnTo>
                  <a:pt x="1449873" y="4424727"/>
                </a:lnTo>
                <a:lnTo>
                  <a:pt x="1450270" y="4423536"/>
                </a:lnTo>
                <a:lnTo>
                  <a:pt x="1451064" y="4423933"/>
                </a:lnTo>
                <a:lnTo>
                  <a:pt x="1452651" y="4425124"/>
                </a:lnTo>
                <a:lnTo>
                  <a:pt x="1454636" y="4427108"/>
                </a:lnTo>
                <a:lnTo>
                  <a:pt x="1455429" y="4427108"/>
                </a:lnTo>
                <a:lnTo>
                  <a:pt x="1456223" y="4427108"/>
                </a:lnTo>
                <a:lnTo>
                  <a:pt x="1458605" y="4424330"/>
                </a:lnTo>
                <a:lnTo>
                  <a:pt x="1460590" y="4421948"/>
                </a:lnTo>
                <a:lnTo>
                  <a:pt x="1462177" y="4419169"/>
                </a:lnTo>
                <a:lnTo>
                  <a:pt x="1463367" y="4415597"/>
                </a:lnTo>
                <a:lnTo>
                  <a:pt x="1464162" y="4412024"/>
                </a:lnTo>
                <a:lnTo>
                  <a:pt x="1464559" y="4408055"/>
                </a:lnTo>
                <a:lnTo>
                  <a:pt x="1464955" y="4404482"/>
                </a:lnTo>
                <a:lnTo>
                  <a:pt x="1464559" y="4400513"/>
                </a:lnTo>
                <a:lnTo>
                  <a:pt x="1464162" y="4396543"/>
                </a:lnTo>
                <a:lnTo>
                  <a:pt x="1463367" y="4392574"/>
                </a:lnTo>
                <a:lnTo>
                  <a:pt x="1462574" y="4388208"/>
                </a:lnTo>
                <a:lnTo>
                  <a:pt x="1461383" y="4384635"/>
                </a:lnTo>
                <a:lnTo>
                  <a:pt x="1459795" y="4380666"/>
                </a:lnTo>
                <a:lnTo>
                  <a:pt x="1457414" y="4377093"/>
                </a:lnTo>
                <a:lnTo>
                  <a:pt x="1455429" y="4373124"/>
                </a:lnTo>
                <a:lnTo>
                  <a:pt x="1453048" y="4369948"/>
                </a:lnTo>
                <a:lnTo>
                  <a:pt x="1452254" y="4369551"/>
                </a:lnTo>
                <a:lnTo>
                  <a:pt x="1451064" y="4368757"/>
                </a:lnTo>
                <a:lnTo>
                  <a:pt x="1448285" y="4368360"/>
                </a:lnTo>
                <a:lnTo>
                  <a:pt x="1445507" y="4367963"/>
                </a:lnTo>
                <a:lnTo>
                  <a:pt x="1444713" y="4367566"/>
                </a:lnTo>
                <a:lnTo>
                  <a:pt x="1443919" y="4366772"/>
                </a:lnTo>
                <a:lnTo>
                  <a:pt x="1443919" y="4366375"/>
                </a:lnTo>
                <a:lnTo>
                  <a:pt x="1443919" y="4365185"/>
                </a:lnTo>
                <a:lnTo>
                  <a:pt x="1445507" y="4363597"/>
                </a:lnTo>
                <a:lnTo>
                  <a:pt x="1446698" y="4361612"/>
                </a:lnTo>
                <a:lnTo>
                  <a:pt x="1447095" y="4360818"/>
                </a:lnTo>
                <a:lnTo>
                  <a:pt x="1446698" y="4360024"/>
                </a:lnTo>
                <a:lnTo>
                  <a:pt x="1443522" y="4356849"/>
                </a:lnTo>
                <a:lnTo>
                  <a:pt x="1440744" y="4355261"/>
                </a:lnTo>
                <a:lnTo>
                  <a:pt x="1438363" y="4354467"/>
                </a:lnTo>
                <a:lnTo>
                  <a:pt x="1436378" y="4354467"/>
                </a:lnTo>
                <a:lnTo>
                  <a:pt x="1430822" y="4354467"/>
                </a:lnTo>
                <a:lnTo>
                  <a:pt x="1426853" y="4354467"/>
                </a:lnTo>
                <a:lnTo>
                  <a:pt x="1421693" y="4353276"/>
                </a:lnTo>
                <a:lnTo>
                  <a:pt x="1421693" y="4352482"/>
                </a:lnTo>
                <a:lnTo>
                  <a:pt x="1421693" y="4350101"/>
                </a:lnTo>
                <a:lnTo>
                  <a:pt x="1421693" y="4347719"/>
                </a:lnTo>
                <a:lnTo>
                  <a:pt x="1421693" y="4346528"/>
                </a:lnTo>
                <a:lnTo>
                  <a:pt x="1416931" y="4346131"/>
                </a:lnTo>
                <a:lnTo>
                  <a:pt x="1410580" y="4346131"/>
                </a:lnTo>
                <a:lnTo>
                  <a:pt x="1395498" y="4346528"/>
                </a:lnTo>
                <a:lnTo>
                  <a:pt x="1386766" y="4346528"/>
                </a:lnTo>
                <a:lnTo>
                  <a:pt x="1378034" y="4346528"/>
                </a:lnTo>
                <a:lnTo>
                  <a:pt x="1368509" y="4345337"/>
                </a:lnTo>
                <a:lnTo>
                  <a:pt x="1364143" y="4344543"/>
                </a:lnTo>
                <a:lnTo>
                  <a:pt x="1358983" y="4343352"/>
                </a:lnTo>
                <a:lnTo>
                  <a:pt x="1357395" y="4342559"/>
                </a:lnTo>
                <a:lnTo>
                  <a:pt x="1355411" y="4341765"/>
                </a:lnTo>
                <a:lnTo>
                  <a:pt x="1351442" y="4338192"/>
                </a:lnTo>
                <a:lnTo>
                  <a:pt x="1347473" y="4335016"/>
                </a:lnTo>
                <a:lnTo>
                  <a:pt x="1345092" y="4334223"/>
                </a:lnTo>
                <a:lnTo>
                  <a:pt x="1343107" y="4333429"/>
                </a:lnTo>
                <a:lnTo>
                  <a:pt x="1337154" y="4332635"/>
                </a:lnTo>
                <a:lnTo>
                  <a:pt x="1331200" y="4331444"/>
                </a:lnTo>
                <a:lnTo>
                  <a:pt x="1318102" y="4330253"/>
                </a:lnTo>
                <a:lnTo>
                  <a:pt x="1291907" y="4329459"/>
                </a:lnTo>
                <a:lnTo>
                  <a:pt x="1278810" y="4328665"/>
                </a:lnTo>
                <a:lnTo>
                  <a:pt x="1272459" y="4327871"/>
                </a:lnTo>
                <a:lnTo>
                  <a:pt x="1266108" y="4327078"/>
                </a:lnTo>
                <a:lnTo>
                  <a:pt x="1259758" y="4325887"/>
                </a:lnTo>
                <a:lnTo>
                  <a:pt x="1254202" y="4324299"/>
                </a:lnTo>
                <a:lnTo>
                  <a:pt x="1248248" y="4322314"/>
                </a:lnTo>
                <a:lnTo>
                  <a:pt x="1242692" y="4319932"/>
                </a:lnTo>
                <a:lnTo>
                  <a:pt x="1242692" y="4319536"/>
                </a:lnTo>
                <a:lnTo>
                  <a:pt x="1243089" y="4319139"/>
                </a:lnTo>
                <a:lnTo>
                  <a:pt x="1245073" y="4317551"/>
                </a:lnTo>
                <a:lnTo>
                  <a:pt x="1247455" y="4316360"/>
                </a:lnTo>
                <a:lnTo>
                  <a:pt x="1248645" y="4316360"/>
                </a:lnTo>
                <a:lnTo>
                  <a:pt x="1247455" y="4315169"/>
                </a:lnTo>
                <a:lnTo>
                  <a:pt x="1245867" y="4313581"/>
                </a:lnTo>
                <a:lnTo>
                  <a:pt x="1243486" y="4312787"/>
                </a:lnTo>
                <a:lnTo>
                  <a:pt x="1241898" y="4312390"/>
                </a:lnTo>
                <a:lnTo>
                  <a:pt x="1237929" y="4311993"/>
                </a:lnTo>
                <a:lnTo>
                  <a:pt x="1235945" y="4311200"/>
                </a:lnTo>
                <a:lnTo>
                  <a:pt x="1233166" y="4310009"/>
                </a:lnTo>
                <a:lnTo>
                  <a:pt x="1232372" y="4309215"/>
                </a:lnTo>
                <a:lnTo>
                  <a:pt x="1231976" y="4308024"/>
                </a:lnTo>
                <a:lnTo>
                  <a:pt x="1231578" y="4304848"/>
                </a:lnTo>
                <a:lnTo>
                  <a:pt x="1231578" y="4302070"/>
                </a:lnTo>
                <a:lnTo>
                  <a:pt x="1231181" y="4300879"/>
                </a:lnTo>
                <a:lnTo>
                  <a:pt x="1230388" y="4300085"/>
                </a:lnTo>
                <a:lnTo>
                  <a:pt x="1229594" y="4299688"/>
                </a:lnTo>
                <a:lnTo>
                  <a:pt x="1228403" y="4299688"/>
                </a:lnTo>
                <a:lnTo>
                  <a:pt x="1225228" y="4300085"/>
                </a:lnTo>
                <a:lnTo>
                  <a:pt x="1222846" y="4300482"/>
                </a:lnTo>
                <a:lnTo>
                  <a:pt x="1221656" y="4300482"/>
                </a:lnTo>
                <a:lnTo>
                  <a:pt x="1220862" y="4300085"/>
                </a:lnTo>
                <a:lnTo>
                  <a:pt x="1220862" y="4299291"/>
                </a:lnTo>
                <a:lnTo>
                  <a:pt x="1220465" y="4297703"/>
                </a:lnTo>
                <a:lnTo>
                  <a:pt x="1220862" y="4294925"/>
                </a:lnTo>
                <a:lnTo>
                  <a:pt x="1221259" y="4292146"/>
                </a:lnTo>
                <a:lnTo>
                  <a:pt x="1221259" y="4290955"/>
                </a:lnTo>
                <a:lnTo>
                  <a:pt x="1220862" y="4290161"/>
                </a:lnTo>
                <a:lnTo>
                  <a:pt x="1218877" y="4287780"/>
                </a:lnTo>
                <a:lnTo>
                  <a:pt x="1215702" y="4286192"/>
                </a:lnTo>
                <a:lnTo>
                  <a:pt x="1209352" y="4283016"/>
                </a:lnTo>
                <a:lnTo>
                  <a:pt x="1203399" y="4279841"/>
                </a:lnTo>
                <a:lnTo>
                  <a:pt x="1200620" y="4278253"/>
                </a:lnTo>
                <a:lnTo>
                  <a:pt x="1199033" y="4276665"/>
                </a:lnTo>
                <a:lnTo>
                  <a:pt x="1198239" y="4275077"/>
                </a:lnTo>
                <a:lnTo>
                  <a:pt x="1197842" y="4273093"/>
                </a:lnTo>
                <a:lnTo>
                  <a:pt x="1197048" y="4269917"/>
                </a:lnTo>
                <a:lnTo>
                  <a:pt x="1195858" y="4267535"/>
                </a:lnTo>
                <a:lnTo>
                  <a:pt x="1194270" y="4264757"/>
                </a:lnTo>
                <a:lnTo>
                  <a:pt x="1193079" y="4263169"/>
                </a:lnTo>
                <a:lnTo>
                  <a:pt x="1191491" y="4261978"/>
                </a:lnTo>
                <a:lnTo>
                  <a:pt x="1189904" y="4261184"/>
                </a:lnTo>
                <a:lnTo>
                  <a:pt x="1187919" y="4260390"/>
                </a:lnTo>
                <a:lnTo>
                  <a:pt x="1185935" y="4259993"/>
                </a:lnTo>
                <a:lnTo>
                  <a:pt x="1183157" y="4259596"/>
                </a:lnTo>
                <a:lnTo>
                  <a:pt x="1182760" y="4256024"/>
                </a:lnTo>
                <a:lnTo>
                  <a:pt x="1182363" y="4252848"/>
                </a:lnTo>
                <a:lnTo>
                  <a:pt x="1181569" y="4249276"/>
                </a:lnTo>
                <a:lnTo>
                  <a:pt x="1181569" y="4247688"/>
                </a:lnTo>
                <a:lnTo>
                  <a:pt x="1181569" y="4245306"/>
                </a:lnTo>
                <a:lnTo>
                  <a:pt x="1181966" y="4242924"/>
                </a:lnTo>
                <a:lnTo>
                  <a:pt x="1183157" y="4239749"/>
                </a:lnTo>
                <a:lnTo>
                  <a:pt x="1181966" y="4240543"/>
                </a:lnTo>
                <a:lnTo>
                  <a:pt x="1180378" y="4241337"/>
                </a:lnTo>
                <a:lnTo>
                  <a:pt x="1177997" y="4241734"/>
                </a:lnTo>
                <a:lnTo>
                  <a:pt x="1174822" y="4241734"/>
                </a:lnTo>
                <a:lnTo>
                  <a:pt x="1172837" y="4240543"/>
                </a:lnTo>
                <a:lnTo>
                  <a:pt x="1171646" y="4239749"/>
                </a:lnTo>
                <a:lnTo>
                  <a:pt x="1171646" y="4238955"/>
                </a:lnTo>
                <a:lnTo>
                  <a:pt x="1171646" y="4238558"/>
                </a:lnTo>
                <a:lnTo>
                  <a:pt x="1172043" y="4237367"/>
                </a:lnTo>
                <a:lnTo>
                  <a:pt x="1173234" y="4236970"/>
                </a:lnTo>
                <a:lnTo>
                  <a:pt x="1177203" y="4236176"/>
                </a:lnTo>
                <a:lnTo>
                  <a:pt x="1176806" y="4234985"/>
                </a:lnTo>
                <a:lnTo>
                  <a:pt x="1176012" y="4234192"/>
                </a:lnTo>
                <a:lnTo>
                  <a:pt x="1174822" y="4233398"/>
                </a:lnTo>
                <a:lnTo>
                  <a:pt x="1173631" y="4233001"/>
                </a:lnTo>
                <a:lnTo>
                  <a:pt x="1171250" y="4232604"/>
                </a:lnTo>
                <a:lnTo>
                  <a:pt x="1168074" y="4232604"/>
                </a:lnTo>
                <a:lnTo>
                  <a:pt x="1160930" y="4233398"/>
                </a:lnTo>
                <a:lnTo>
                  <a:pt x="1157755" y="4233398"/>
                </a:lnTo>
                <a:lnTo>
                  <a:pt x="1154977" y="4233001"/>
                </a:lnTo>
                <a:lnTo>
                  <a:pt x="1160137" y="4236176"/>
                </a:lnTo>
                <a:lnTo>
                  <a:pt x="1161327" y="4236970"/>
                </a:lnTo>
                <a:lnTo>
                  <a:pt x="1162121" y="4238558"/>
                </a:lnTo>
                <a:lnTo>
                  <a:pt x="1162518" y="4239352"/>
                </a:lnTo>
                <a:lnTo>
                  <a:pt x="1162121" y="4239749"/>
                </a:lnTo>
                <a:lnTo>
                  <a:pt x="1161327" y="4240146"/>
                </a:lnTo>
                <a:lnTo>
                  <a:pt x="1160533" y="4240543"/>
                </a:lnTo>
                <a:lnTo>
                  <a:pt x="1153389" y="4242528"/>
                </a:lnTo>
                <a:lnTo>
                  <a:pt x="1149420" y="4244115"/>
                </a:lnTo>
                <a:lnTo>
                  <a:pt x="1147436" y="4244909"/>
                </a:lnTo>
                <a:lnTo>
                  <a:pt x="1145451" y="4246100"/>
                </a:lnTo>
                <a:lnTo>
                  <a:pt x="1148229" y="4247291"/>
                </a:lnTo>
                <a:lnTo>
                  <a:pt x="1150611" y="4248085"/>
                </a:lnTo>
                <a:lnTo>
                  <a:pt x="1151802" y="4248879"/>
                </a:lnTo>
                <a:lnTo>
                  <a:pt x="1152199" y="4249673"/>
                </a:lnTo>
                <a:lnTo>
                  <a:pt x="1152199" y="4250466"/>
                </a:lnTo>
                <a:lnTo>
                  <a:pt x="1151802" y="4251657"/>
                </a:lnTo>
                <a:lnTo>
                  <a:pt x="1149420" y="4253642"/>
                </a:lnTo>
                <a:lnTo>
                  <a:pt x="1142673" y="4259199"/>
                </a:lnTo>
                <a:lnTo>
                  <a:pt x="1139101" y="4262375"/>
                </a:lnTo>
                <a:lnTo>
                  <a:pt x="1137513" y="4264757"/>
                </a:lnTo>
                <a:lnTo>
                  <a:pt x="1136322" y="4266344"/>
                </a:lnTo>
                <a:lnTo>
                  <a:pt x="1135529" y="4267932"/>
                </a:lnTo>
                <a:lnTo>
                  <a:pt x="1135132" y="4269123"/>
                </a:lnTo>
                <a:lnTo>
                  <a:pt x="1135132" y="4271505"/>
                </a:lnTo>
                <a:lnTo>
                  <a:pt x="1134735" y="4273886"/>
                </a:lnTo>
                <a:lnTo>
                  <a:pt x="1133941" y="4275077"/>
                </a:lnTo>
                <a:lnTo>
                  <a:pt x="1133147" y="4276665"/>
                </a:lnTo>
                <a:lnTo>
                  <a:pt x="1131560" y="4277459"/>
                </a:lnTo>
                <a:lnTo>
                  <a:pt x="1130369" y="4277856"/>
                </a:lnTo>
                <a:lnTo>
                  <a:pt x="1128781" y="4277856"/>
                </a:lnTo>
                <a:lnTo>
                  <a:pt x="1127591" y="4277856"/>
                </a:lnTo>
                <a:lnTo>
                  <a:pt x="1124812" y="4277062"/>
                </a:lnTo>
                <a:lnTo>
                  <a:pt x="1123622" y="4276665"/>
                </a:lnTo>
                <a:lnTo>
                  <a:pt x="1122034" y="4279841"/>
                </a:lnTo>
                <a:lnTo>
                  <a:pt x="1121637" y="4283810"/>
                </a:lnTo>
                <a:lnTo>
                  <a:pt x="1121240" y="4286986"/>
                </a:lnTo>
                <a:lnTo>
                  <a:pt x="1121240" y="4290955"/>
                </a:lnTo>
                <a:lnTo>
                  <a:pt x="1121240" y="4298497"/>
                </a:lnTo>
                <a:lnTo>
                  <a:pt x="1121240" y="4302467"/>
                </a:lnTo>
                <a:lnTo>
                  <a:pt x="1120447" y="4306833"/>
                </a:lnTo>
                <a:lnTo>
                  <a:pt x="1119256" y="4308024"/>
                </a:lnTo>
                <a:lnTo>
                  <a:pt x="1118065" y="4308421"/>
                </a:lnTo>
                <a:lnTo>
                  <a:pt x="1116875" y="4308818"/>
                </a:lnTo>
                <a:lnTo>
                  <a:pt x="1116081" y="4308818"/>
                </a:lnTo>
                <a:lnTo>
                  <a:pt x="1113699" y="4308024"/>
                </a:lnTo>
                <a:lnTo>
                  <a:pt x="1110921" y="4306833"/>
                </a:lnTo>
                <a:lnTo>
                  <a:pt x="1111715" y="4310009"/>
                </a:lnTo>
                <a:lnTo>
                  <a:pt x="1112112" y="4313184"/>
                </a:lnTo>
                <a:lnTo>
                  <a:pt x="1112112" y="4316360"/>
                </a:lnTo>
                <a:lnTo>
                  <a:pt x="1111715" y="4319139"/>
                </a:lnTo>
                <a:lnTo>
                  <a:pt x="1110921" y="4321520"/>
                </a:lnTo>
                <a:lnTo>
                  <a:pt x="1109731" y="4324696"/>
                </a:lnTo>
                <a:lnTo>
                  <a:pt x="1106555" y="4329459"/>
                </a:lnTo>
                <a:lnTo>
                  <a:pt x="1100205" y="4338986"/>
                </a:lnTo>
                <a:lnTo>
                  <a:pt x="1097029" y="4344543"/>
                </a:lnTo>
                <a:lnTo>
                  <a:pt x="1096236" y="4346925"/>
                </a:lnTo>
                <a:lnTo>
                  <a:pt x="1095442" y="4350101"/>
                </a:lnTo>
                <a:lnTo>
                  <a:pt x="1094252" y="4356452"/>
                </a:lnTo>
                <a:lnTo>
                  <a:pt x="1093457" y="4363200"/>
                </a:lnTo>
                <a:lnTo>
                  <a:pt x="1093060" y="4369948"/>
                </a:lnTo>
                <a:lnTo>
                  <a:pt x="1093060" y="4377093"/>
                </a:lnTo>
                <a:lnTo>
                  <a:pt x="1093457" y="4390589"/>
                </a:lnTo>
                <a:lnTo>
                  <a:pt x="1094648" y="4405276"/>
                </a:lnTo>
                <a:lnTo>
                  <a:pt x="1095442" y="4419963"/>
                </a:lnTo>
                <a:lnTo>
                  <a:pt x="1096236" y="4435444"/>
                </a:lnTo>
                <a:lnTo>
                  <a:pt x="1096633" y="4442986"/>
                </a:lnTo>
                <a:lnTo>
                  <a:pt x="1096236" y="4450528"/>
                </a:lnTo>
                <a:lnTo>
                  <a:pt x="1096236" y="4458864"/>
                </a:lnTo>
                <a:lnTo>
                  <a:pt x="1095442" y="4466803"/>
                </a:lnTo>
                <a:lnTo>
                  <a:pt x="1096236" y="4466803"/>
                </a:lnTo>
                <a:lnTo>
                  <a:pt x="1097029" y="4466406"/>
                </a:lnTo>
                <a:lnTo>
                  <a:pt x="1098220" y="4465215"/>
                </a:lnTo>
                <a:lnTo>
                  <a:pt x="1099014" y="4463231"/>
                </a:lnTo>
                <a:lnTo>
                  <a:pt x="1099411" y="4461246"/>
                </a:lnTo>
                <a:lnTo>
                  <a:pt x="1099808" y="4456483"/>
                </a:lnTo>
                <a:lnTo>
                  <a:pt x="1100601" y="4454895"/>
                </a:lnTo>
                <a:lnTo>
                  <a:pt x="1100998" y="4454101"/>
                </a:lnTo>
                <a:lnTo>
                  <a:pt x="1101793" y="4453704"/>
                </a:lnTo>
                <a:lnTo>
                  <a:pt x="1104570" y="4468788"/>
                </a:lnTo>
                <a:lnTo>
                  <a:pt x="1105762" y="4475139"/>
                </a:lnTo>
                <a:lnTo>
                  <a:pt x="1106158" y="4482284"/>
                </a:lnTo>
                <a:lnTo>
                  <a:pt x="1106555" y="4489032"/>
                </a:lnTo>
                <a:lnTo>
                  <a:pt x="1106555" y="4496574"/>
                </a:lnTo>
                <a:lnTo>
                  <a:pt x="1105762" y="4504910"/>
                </a:lnTo>
                <a:lnTo>
                  <a:pt x="1104570" y="4514040"/>
                </a:lnTo>
                <a:lnTo>
                  <a:pt x="1102983" y="4514040"/>
                </a:lnTo>
                <a:lnTo>
                  <a:pt x="1101793" y="4514040"/>
                </a:lnTo>
                <a:lnTo>
                  <a:pt x="1100601" y="4513643"/>
                </a:lnTo>
                <a:lnTo>
                  <a:pt x="1099808" y="4512849"/>
                </a:lnTo>
                <a:lnTo>
                  <a:pt x="1099411" y="4511658"/>
                </a:lnTo>
                <a:lnTo>
                  <a:pt x="1099014" y="4510071"/>
                </a:lnTo>
                <a:lnTo>
                  <a:pt x="1098220" y="4507292"/>
                </a:lnTo>
                <a:lnTo>
                  <a:pt x="1097029" y="4508086"/>
                </a:lnTo>
                <a:lnTo>
                  <a:pt x="1096236" y="4508880"/>
                </a:lnTo>
                <a:lnTo>
                  <a:pt x="1095442" y="4510071"/>
                </a:lnTo>
                <a:lnTo>
                  <a:pt x="1095442" y="4511261"/>
                </a:lnTo>
                <a:lnTo>
                  <a:pt x="1095442" y="4512452"/>
                </a:lnTo>
                <a:lnTo>
                  <a:pt x="1096236" y="4513643"/>
                </a:lnTo>
                <a:lnTo>
                  <a:pt x="1097426" y="4515628"/>
                </a:lnTo>
                <a:lnTo>
                  <a:pt x="1099411" y="4518407"/>
                </a:lnTo>
                <a:lnTo>
                  <a:pt x="1100998" y="4521185"/>
                </a:lnTo>
                <a:lnTo>
                  <a:pt x="1101793" y="4523964"/>
                </a:lnTo>
                <a:lnTo>
                  <a:pt x="1101793" y="4525552"/>
                </a:lnTo>
                <a:lnTo>
                  <a:pt x="1101793" y="4527139"/>
                </a:lnTo>
                <a:lnTo>
                  <a:pt x="1100601" y="4526742"/>
                </a:lnTo>
                <a:lnTo>
                  <a:pt x="1100205" y="4526346"/>
                </a:lnTo>
                <a:lnTo>
                  <a:pt x="1099808" y="4525552"/>
                </a:lnTo>
                <a:lnTo>
                  <a:pt x="1099411" y="4524758"/>
                </a:lnTo>
                <a:lnTo>
                  <a:pt x="1098220" y="4520788"/>
                </a:lnTo>
                <a:lnTo>
                  <a:pt x="1096236" y="4523567"/>
                </a:lnTo>
                <a:lnTo>
                  <a:pt x="1094648" y="4525949"/>
                </a:lnTo>
                <a:lnTo>
                  <a:pt x="1093060" y="4529521"/>
                </a:lnTo>
                <a:lnTo>
                  <a:pt x="1091870" y="4532300"/>
                </a:lnTo>
                <a:lnTo>
                  <a:pt x="1090282" y="4538651"/>
                </a:lnTo>
                <a:lnTo>
                  <a:pt x="1088298" y="4544605"/>
                </a:lnTo>
                <a:lnTo>
                  <a:pt x="1086313" y="4556911"/>
                </a:lnTo>
                <a:lnTo>
                  <a:pt x="1085122" y="4562865"/>
                </a:lnTo>
                <a:lnTo>
                  <a:pt x="1083932" y="4565246"/>
                </a:lnTo>
                <a:lnTo>
                  <a:pt x="1083138" y="4567231"/>
                </a:lnTo>
                <a:lnTo>
                  <a:pt x="1081947" y="4568819"/>
                </a:lnTo>
                <a:lnTo>
                  <a:pt x="1079963" y="4569613"/>
                </a:lnTo>
                <a:lnTo>
                  <a:pt x="1076391" y="4571201"/>
                </a:lnTo>
                <a:lnTo>
                  <a:pt x="1072422" y="4572392"/>
                </a:lnTo>
                <a:lnTo>
                  <a:pt x="1071231" y="4573185"/>
                </a:lnTo>
                <a:lnTo>
                  <a:pt x="1070040" y="4573979"/>
                </a:lnTo>
                <a:lnTo>
                  <a:pt x="1070040" y="4574773"/>
                </a:lnTo>
                <a:lnTo>
                  <a:pt x="1070437" y="4575567"/>
                </a:lnTo>
                <a:lnTo>
                  <a:pt x="1071231" y="4576361"/>
                </a:lnTo>
                <a:lnTo>
                  <a:pt x="1072422" y="4576758"/>
                </a:lnTo>
                <a:lnTo>
                  <a:pt x="1075200" y="4577552"/>
                </a:lnTo>
                <a:lnTo>
                  <a:pt x="1076391" y="4577155"/>
                </a:lnTo>
                <a:lnTo>
                  <a:pt x="1075597" y="4578743"/>
                </a:lnTo>
                <a:lnTo>
                  <a:pt x="1074009" y="4579934"/>
                </a:lnTo>
                <a:lnTo>
                  <a:pt x="1070040" y="4581521"/>
                </a:lnTo>
                <a:lnTo>
                  <a:pt x="1066468" y="4582712"/>
                </a:lnTo>
                <a:lnTo>
                  <a:pt x="1065278" y="4583506"/>
                </a:lnTo>
                <a:lnTo>
                  <a:pt x="1063690" y="4584300"/>
                </a:lnTo>
                <a:lnTo>
                  <a:pt x="1062103" y="4587079"/>
                </a:lnTo>
                <a:lnTo>
                  <a:pt x="1060912" y="4590651"/>
                </a:lnTo>
                <a:lnTo>
                  <a:pt x="1060118" y="4594224"/>
                </a:lnTo>
                <a:lnTo>
                  <a:pt x="1059324" y="4598193"/>
                </a:lnTo>
                <a:lnTo>
                  <a:pt x="1058927" y="4602163"/>
                </a:lnTo>
                <a:lnTo>
                  <a:pt x="1058134" y="4606529"/>
                </a:lnTo>
                <a:lnTo>
                  <a:pt x="1056943" y="4610102"/>
                </a:lnTo>
                <a:lnTo>
                  <a:pt x="1054562" y="4614468"/>
                </a:lnTo>
                <a:lnTo>
                  <a:pt x="1052974" y="4612086"/>
                </a:lnTo>
                <a:lnTo>
                  <a:pt x="1051386" y="4610896"/>
                </a:lnTo>
                <a:lnTo>
                  <a:pt x="1049798" y="4610499"/>
                </a:lnTo>
                <a:lnTo>
                  <a:pt x="1047020" y="4610896"/>
                </a:lnTo>
                <a:lnTo>
                  <a:pt x="1045036" y="4611689"/>
                </a:lnTo>
                <a:lnTo>
                  <a:pt x="1042654" y="4612880"/>
                </a:lnTo>
                <a:lnTo>
                  <a:pt x="1040273" y="4614865"/>
                </a:lnTo>
                <a:lnTo>
                  <a:pt x="1037495" y="4616850"/>
                </a:lnTo>
                <a:lnTo>
                  <a:pt x="1032335" y="4622407"/>
                </a:lnTo>
                <a:lnTo>
                  <a:pt x="1027572" y="4628361"/>
                </a:lnTo>
                <a:lnTo>
                  <a:pt x="1023603" y="4634712"/>
                </a:lnTo>
                <a:lnTo>
                  <a:pt x="1020031" y="4641064"/>
                </a:lnTo>
                <a:lnTo>
                  <a:pt x="1018444" y="4640667"/>
                </a:lnTo>
                <a:lnTo>
                  <a:pt x="1017650" y="4639873"/>
                </a:lnTo>
                <a:lnTo>
                  <a:pt x="1015665" y="4637491"/>
                </a:lnTo>
                <a:lnTo>
                  <a:pt x="1013681" y="4635506"/>
                </a:lnTo>
                <a:lnTo>
                  <a:pt x="1012093" y="4634712"/>
                </a:lnTo>
                <a:lnTo>
                  <a:pt x="1010505" y="4634315"/>
                </a:lnTo>
                <a:lnTo>
                  <a:pt x="1006933" y="4638285"/>
                </a:lnTo>
                <a:lnTo>
                  <a:pt x="1003759" y="4642651"/>
                </a:lnTo>
                <a:lnTo>
                  <a:pt x="999392" y="4649400"/>
                </a:lnTo>
                <a:lnTo>
                  <a:pt x="995423" y="4654163"/>
                </a:lnTo>
                <a:lnTo>
                  <a:pt x="993836" y="4656545"/>
                </a:lnTo>
                <a:lnTo>
                  <a:pt x="991851" y="4657735"/>
                </a:lnTo>
                <a:lnTo>
                  <a:pt x="989867" y="4658926"/>
                </a:lnTo>
                <a:lnTo>
                  <a:pt x="987088" y="4659323"/>
                </a:lnTo>
                <a:lnTo>
                  <a:pt x="983119" y="4659720"/>
                </a:lnTo>
                <a:lnTo>
                  <a:pt x="975182" y="4659323"/>
                </a:lnTo>
                <a:lnTo>
                  <a:pt x="973594" y="4659323"/>
                </a:lnTo>
                <a:lnTo>
                  <a:pt x="972006" y="4659720"/>
                </a:lnTo>
                <a:lnTo>
                  <a:pt x="970816" y="4660514"/>
                </a:lnTo>
                <a:lnTo>
                  <a:pt x="969625" y="4661308"/>
                </a:lnTo>
                <a:lnTo>
                  <a:pt x="969228" y="4662896"/>
                </a:lnTo>
                <a:lnTo>
                  <a:pt x="968831" y="4665277"/>
                </a:lnTo>
                <a:lnTo>
                  <a:pt x="969228" y="4667659"/>
                </a:lnTo>
                <a:lnTo>
                  <a:pt x="969625" y="4670835"/>
                </a:lnTo>
                <a:lnTo>
                  <a:pt x="968831" y="4671232"/>
                </a:lnTo>
                <a:lnTo>
                  <a:pt x="967641" y="4670835"/>
                </a:lnTo>
                <a:lnTo>
                  <a:pt x="966053" y="4669644"/>
                </a:lnTo>
                <a:lnTo>
                  <a:pt x="964068" y="4667262"/>
                </a:lnTo>
                <a:lnTo>
                  <a:pt x="962877" y="4664880"/>
                </a:lnTo>
                <a:lnTo>
                  <a:pt x="960100" y="4660514"/>
                </a:lnTo>
                <a:lnTo>
                  <a:pt x="958908" y="4659323"/>
                </a:lnTo>
                <a:lnTo>
                  <a:pt x="958841" y="4659323"/>
                </a:lnTo>
                <a:lnTo>
                  <a:pt x="957263" y="4664056"/>
                </a:lnTo>
                <a:lnTo>
                  <a:pt x="958057" y="4660880"/>
                </a:lnTo>
                <a:lnTo>
                  <a:pt x="958836" y="4659323"/>
                </a:lnTo>
                <a:lnTo>
                  <a:pt x="958512" y="4659323"/>
                </a:lnTo>
                <a:lnTo>
                  <a:pt x="958115" y="4659323"/>
                </a:lnTo>
                <a:lnTo>
                  <a:pt x="964068" y="4633125"/>
                </a:lnTo>
                <a:lnTo>
                  <a:pt x="966846" y="4620422"/>
                </a:lnTo>
                <a:lnTo>
                  <a:pt x="968434" y="4615262"/>
                </a:lnTo>
                <a:lnTo>
                  <a:pt x="969625" y="4610896"/>
                </a:lnTo>
                <a:lnTo>
                  <a:pt x="970022" y="4610896"/>
                </a:lnTo>
                <a:lnTo>
                  <a:pt x="970816" y="4611292"/>
                </a:lnTo>
                <a:lnTo>
                  <a:pt x="972006" y="4612880"/>
                </a:lnTo>
                <a:lnTo>
                  <a:pt x="972800" y="4615659"/>
                </a:lnTo>
                <a:lnTo>
                  <a:pt x="973197" y="4616850"/>
                </a:lnTo>
                <a:lnTo>
                  <a:pt x="973197" y="4617644"/>
                </a:lnTo>
                <a:lnTo>
                  <a:pt x="973594" y="4615262"/>
                </a:lnTo>
                <a:lnTo>
                  <a:pt x="973594" y="4613674"/>
                </a:lnTo>
                <a:lnTo>
                  <a:pt x="973197" y="4612483"/>
                </a:lnTo>
                <a:lnTo>
                  <a:pt x="972403" y="4612086"/>
                </a:lnTo>
                <a:lnTo>
                  <a:pt x="971610" y="4611292"/>
                </a:lnTo>
                <a:lnTo>
                  <a:pt x="970816" y="4610896"/>
                </a:lnTo>
                <a:lnTo>
                  <a:pt x="969625" y="4609705"/>
                </a:lnTo>
                <a:lnTo>
                  <a:pt x="969625" y="4607720"/>
                </a:lnTo>
                <a:lnTo>
                  <a:pt x="972403" y="4605338"/>
                </a:lnTo>
                <a:lnTo>
                  <a:pt x="977960" y="4597796"/>
                </a:lnTo>
                <a:lnTo>
                  <a:pt x="984310" y="4588666"/>
                </a:lnTo>
                <a:lnTo>
                  <a:pt x="986691" y="4584300"/>
                </a:lnTo>
                <a:lnTo>
                  <a:pt x="988676" y="4580727"/>
                </a:lnTo>
                <a:lnTo>
                  <a:pt x="990264" y="4581521"/>
                </a:lnTo>
                <a:lnTo>
                  <a:pt x="990660" y="4581918"/>
                </a:lnTo>
                <a:lnTo>
                  <a:pt x="990660" y="4582712"/>
                </a:lnTo>
                <a:lnTo>
                  <a:pt x="990264" y="4583506"/>
                </a:lnTo>
                <a:lnTo>
                  <a:pt x="989470" y="4585094"/>
                </a:lnTo>
                <a:lnTo>
                  <a:pt x="989073" y="4585888"/>
                </a:lnTo>
                <a:lnTo>
                  <a:pt x="988676" y="4587873"/>
                </a:lnTo>
                <a:lnTo>
                  <a:pt x="990264" y="4586682"/>
                </a:lnTo>
                <a:lnTo>
                  <a:pt x="992645" y="4585094"/>
                </a:lnTo>
                <a:lnTo>
                  <a:pt x="994629" y="4583506"/>
                </a:lnTo>
                <a:lnTo>
                  <a:pt x="996614" y="4581521"/>
                </a:lnTo>
                <a:lnTo>
                  <a:pt x="997408" y="4579934"/>
                </a:lnTo>
                <a:lnTo>
                  <a:pt x="997805" y="4578743"/>
                </a:lnTo>
                <a:lnTo>
                  <a:pt x="997408" y="4577949"/>
                </a:lnTo>
                <a:lnTo>
                  <a:pt x="996614" y="4577552"/>
                </a:lnTo>
                <a:lnTo>
                  <a:pt x="995423" y="4577155"/>
                </a:lnTo>
                <a:lnTo>
                  <a:pt x="993836" y="4577155"/>
                </a:lnTo>
                <a:lnTo>
                  <a:pt x="991851" y="4577155"/>
                </a:lnTo>
                <a:lnTo>
                  <a:pt x="994629" y="4576361"/>
                </a:lnTo>
                <a:lnTo>
                  <a:pt x="997408" y="4574773"/>
                </a:lnTo>
                <a:lnTo>
                  <a:pt x="999392" y="4573185"/>
                </a:lnTo>
                <a:lnTo>
                  <a:pt x="1000980" y="4571598"/>
                </a:lnTo>
                <a:lnTo>
                  <a:pt x="1002567" y="4569613"/>
                </a:lnTo>
                <a:lnTo>
                  <a:pt x="1003759" y="4567628"/>
                </a:lnTo>
                <a:lnTo>
                  <a:pt x="1005743" y="4563659"/>
                </a:lnTo>
                <a:lnTo>
                  <a:pt x="1006933" y="4558895"/>
                </a:lnTo>
                <a:lnTo>
                  <a:pt x="1008124" y="4554926"/>
                </a:lnTo>
                <a:lnTo>
                  <a:pt x="1008918" y="4550559"/>
                </a:lnTo>
                <a:lnTo>
                  <a:pt x="1010505" y="4547384"/>
                </a:lnTo>
                <a:lnTo>
                  <a:pt x="1011300" y="4546987"/>
                </a:lnTo>
                <a:lnTo>
                  <a:pt x="1012093" y="4546987"/>
                </a:lnTo>
                <a:lnTo>
                  <a:pt x="1014872" y="4547384"/>
                </a:lnTo>
                <a:lnTo>
                  <a:pt x="1017650" y="4547781"/>
                </a:lnTo>
                <a:lnTo>
                  <a:pt x="1018444" y="4547781"/>
                </a:lnTo>
                <a:lnTo>
                  <a:pt x="1019237" y="4547781"/>
                </a:lnTo>
                <a:lnTo>
                  <a:pt x="1019237" y="4546590"/>
                </a:lnTo>
                <a:lnTo>
                  <a:pt x="1019237" y="4544208"/>
                </a:lnTo>
                <a:lnTo>
                  <a:pt x="1019237" y="4538651"/>
                </a:lnTo>
                <a:lnTo>
                  <a:pt x="1020031" y="4530712"/>
                </a:lnTo>
                <a:lnTo>
                  <a:pt x="1022016" y="4527139"/>
                </a:lnTo>
                <a:lnTo>
                  <a:pt x="1023603" y="4522773"/>
                </a:lnTo>
                <a:lnTo>
                  <a:pt x="1025191" y="4517216"/>
                </a:lnTo>
                <a:lnTo>
                  <a:pt x="1026778" y="4511658"/>
                </a:lnTo>
                <a:lnTo>
                  <a:pt x="1028366" y="4505704"/>
                </a:lnTo>
                <a:lnTo>
                  <a:pt x="1029160" y="4499750"/>
                </a:lnTo>
                <a:lnTo>
                  <a:pt x="1029557" y="4494987"/>
                </a:lnTo>
                <a:lnTo>
                  <a:pt x="1029160" y="4490620"/>
                </a:lnTo>
                <a:lnTo>
                  <a:pt x="1029160" y="4489826"/>
                </a:lnTo>
                <a:lnTo>
                  <a:pt x="1028366" y="4489032"/>
                </a:lnTo>
                <a:lnTo>
                  <a:pt x="1026382" y="4488238"/>
                </a:lnTo>
                <a:lnTo>
                  <a:pt x="1024397" y="4487445"/>
                </a:lnTo>
                <a:lnTo>
                  <a:pt x="1023206" y="4487445"/>
                </a:lnTo>
                <a:lnTo>
                  <a:pt x="1023603" y="4485857"/>
                </a:lnTo>
                <a:lnTo>
                  <a:pt x="1024397" y="4485063"/>
                </a:lnTo>
                <a:lnTo>
                  <a:pt x="1025191" y="4484666"/>
                </a:lnTo>
                <a:lnTo>
                  <a:pt x="1025985" y="4484666"/>
                </a:lnTo>
                <a:lnTo>
                  <a:pt x="1027969" y="4484666"/>
                </a:lnTo>
                <a:lnTo>
                  <a:pt x="1028763" y="4484269"/>
                </a:lnTo>
                <a:lnTo>
                  <a:pt x="1029160" y="4483872"/>
                </a:lnTo>
                <a:lnTo>
                  <a:pt x="1029160" y="4467597"/>
                </a:lnTo>
                <a:lnTo>
                  <a:pt x="1029160" y="4450131"/>
                </a:lnTo>
                <a:lnTo>
                  <a:pt x="1027175" y="4446559"/>
                </a:lnTo>
                <a:lnTo>
                  <a:pt x="1025985" y="4444971"/>
                </a:lnTo>
                <a:lnTo>
                  <a:pt x="1024794" y="4441399"/>
                </a:lnTo>
                <a:lnTo>
                  <a:pt x="1023206" y="4433460"/>
                </a:lnTo>
                <a:lnTo>
                  <a:pt x="1023206" y="4430284"/>
                </a:lnTo>
                <a:lnTo>
                  <a:pt x="1023206" y="4427505"/>
                </a:lnTo>
                <a:lnTo>
                  <a:pt x="1024000" y="4423933"/>
                </a:lnTo>
                <a:lnTo>
                  <a:pt x="1024794" y="4420360"/>
                </a:lnTo>
                <a:lnTo>
                  <a:pt x="1026778" y="4412024"/>
                </a:lnTo>
                <a:lnTo>
                  <a:pt x="1028366" y="4406467"/>
                </a:lnTo>
                <a:lnTo>
                  <a:pt x="1029160" y="4400513"/>
                </a:lnTo>
                <a:lnTo>
                  <a:pt x="1030747" y="4392177"/>
                </a:lnTo>
                <a:lnTo>
                  <a:pt x="1031144" y="4382650"/>
                </a:lnTo>
                <a:lnTo>
                  <a:pt x="1030747" y="4364788"/>
                </a:lnTo>
                <a:lnTo>
                  <a:pt x="1030747" y="4356055"/>
                </a:lnTo>
                <a:lnTo>
                  <a:pt x="1030747" y="4347719"/>
                </a:lnTo>
                <a:lnTo>
                  <a:pt x="1031541" y="4339780"/>
                </a:lnTo>
                <a:lnTo>
                  <a:pt x="1032732" y="4333429"/>
                </a:lnTo>
                <a:lnTo>
                  <a:pt x="1033526" y="4333826"/>
                </a:lnTo>
                <a:lnTo>
                  <a:pt x="1035510" y="4335413"/>
                </a:lnTo>
                <a:lnTo>
                  <a:pt x="1037495" y="4336604"/>
                </a:lnTo>
                <a:lnTo>
                  <a:pt x="1038288" y="4337001"/>
                </a:lnTo>
                <a:lnTo>
                  <a:pt x="1039082" y="4336604"/>
                </a:lnTo>
                <a:lnTo>
                  <a:pt x="1040670" y="4332635"/>
                </a:lnTo>
                <a:lnTo>
                  <a:pt x="1042257" y="4327871"/>
                </a:lnTo>
                <a:lnTo>
                  <a:pt x="1044242" y="4317948"/>
                </a:lnTo>
                <a:lnTo>
                  <a:pt x="1045829" y="4308024"/>
                </a:lnTo>
                <a:lnTo>
                  <a:pt x="1046623" y="4303658"/>
                </a:lnTo>
                <a:lnTo>
                  <a:pt x="1048608" y="4300085"/>
                </a:lnTo>
                <a:lnTo>
                  <a:pt x="1048608" y="4299688"/>
                </a:lnTo>
                <a:lnTo>
                  <a:pt x="1049401" y="4300085"/>
                </a:lnTo>
                <a:lnTo>
                  <a:pt x="1050195" y="4302070"/>
                </a:lnTo>
                <a:lnTo>
                  <a:pt x="1051386" y="4304451"/>
                </a:lnTo>
                <a:lnTo>
                  <a:pt x="1051386" y="4306833"/>
                </a:lnTo>
                <a:lnTo>
                  <a:pt x="1052577" y="4300085"/>
                </a:lnTo>
                <a:lnTo>
                  <a:pt x="1053767" y="4293734"/>
                </a:lnTo>
                <a:lnTo>
                  <a:pt x="1055355" y="4286986"/>
                </a:lnTo>
                <a:lnTo>
                  <a:pt x="1057737" y="4281428"/>
                </a:lnTo>
                <a:lnTo>
                  <a:pt x="1058927" y="4278650"/>
                </a:lnTo>
                <a:lnTo>
                  <a:pt x="1060515" y="4276665"/>
                </a:lnTo>
                <a:lnTo>
                  <a:pt x="1061706" y="4275474"/>
                </a:lnTo>
                <a:lnTo>
                  <a:pt x="1063293" y="4274680"/>
                </a:lnTo>
                <a:lnTo>
                  <a:pt x="1065278" y="4275077"/>
                </a:lnTo>
                <a:lnTo>
                  <a:pt x="1067262" y="4276665"/>
                </a:lnTo>
                <a:lnTo>
                  <a:pt x="1066865" y="4271902"/>
                </a:lnTo>
                <a:lnTo>
                  <a:pt x="1067262" y="4268329"/>
                </a:lnTo>
                <a:lnTo>
                  <a:pt x="1067659" y="4265551"/>
                </a:lnTo>
                <a:lnTo>
                  <a:pt x="1068453" y="4261978"/>
                </a:lnTo>
                <a:lnTo>
                  <a:pt x="1070040" y="4259199"/>
                </a:lnTo>
                <a:lnTo>
                  <a:pt x="1071628" y="4256421"/>
                </a:lnTo>
                <a:lnTo>
                  <a:pt x="1076391" y="4249673"/>
                </a:lnTo>
                <a:lnTo>
                  <a:pt x="1078375" y="4246497"/>
                </a:lnTo>
                <a:lnTo>
                  <a:pt x="1079963" y="4243321"/>
                </a:lnTo>
                <a:lnTo>
                  <a:pt x="1081947" y="4239749"/>
                </a:lnTo>
                <a:lnTo>
                  <a:pt x="1083138" y="4235382"/>
                </a:lnTo>
                <a:lnTo>
                  <a:pt x="1085519" y="4226650"/>
                </a:lnTo>
                <a:lnTo>
                  <a:pt x="1087107" y="4216329"/>
                </a:lnTo>
                <a:lnTo>
                  <a:pt x="1090680" y="4194497"/>
                </a:lnTo>
                <a:lnTo>
                  <a:pt x="1092664" y="4183779"/>
                </a:lnTo>
                <a:lnTo>
                  <a:pt x="1095442" y="4173062"/>
                </a:lnTo>
                <a:lnTo>
                  <a:pt x="1096236" y="4172665"/>
                </a:lnTo>
                <a:lnTo>
                  <a:pt x="1098220" y="4173062"/>
                </a:lnTo>
                <a:lnTo>
                  <a:pt x="1100601" y="4173062"/>
                </a:lnTo>
                <a:lnTo>
                  <a:pt x="1101793" y="4173062"/>
                </a:lnTo>
                <a:lnTo>
                  <a:pt x="1102586" y="4168298"/>
                </a:lnTo>
                <a:lnTo>
                  <a:pt x="1103380" y="4163535"/>
                </a:lnTo>
                <a:lnTo>
                  <a:pt x="1104174" y="4153611"/>
                </a:lnTo>
                <a:lnTo>
                  <a:pt x="1104968" y="4148054"/>
                </a:lnTo>
                <a:lnTo>
                  <a:pt x="1106158" y="4142893"/>
                </a:lnTo>
                <a:lnTo>
                  <a:pt x="1108143" y="4137733"/>
                </a:lnTo>
                <a:lnTo>
                  <a:pt x="1109731" y="4134954"/>
                </a:lnTo>
                <a:lnTo>
                  <a:pt x="1110921" y="4132573"/>
                </a:lnTo>
                <a:lnTo>
                  <a:pt x="1111715" y="4132176"/>
                </a:lnTo>
                <a:lnTo>
                  <a:pt x="1112906" y="4131779"/>
                </a:lnTo>
                <a:lnTo>
                  <a:pt x="1116081" y="4131382"/>
                </a:lnTo>
                <a:lnTo>
                  <a:pt x="1118859" y="4130588"/>
                </a:lnTo>
                <a:lnTo>
                  <a:pt x="1119653" y="4130191"/>
                </a:lnTo>
                <a:lnTo>
                  <a:pt x="1120447" y="4129397"/>
                </a:lnTo>
                <a:lnTo>
                  <a:pt x="1120843" y="4128206"/>
                </a:lnTo>
                <a:lnTo>
                  <a:pt x="1120843" y="4126619"/>
                </a:lnTo>
                <a:lnTo>
                  <a:pt x="1120447" y="4125428"/>
                </a:lnTo>
                <a:lnTo>
                  <a:pt x="1119653" y="4124634"/>
                </a:lnTo>
                <a:lnTo>
                  <a:pt x="1118462" y="4123046"/>
                </a:lnTo>
                <a:lnTo>
                  <a:pt x="1117668" y="4122649"/>
                </a:lnTo>
                <a:lnTo>
                  <a:pt x="1119653" y="4117886"/>
                </a:lnTo>
                <a:lnTo>
                  <a:pt x="1122034" y="4114313"/>
                </a:lnTo>
                <a:lnTo>
                  <a:pt x="1126797" y="4107565"/>
                </a:lnTo>
                <a:lnTo>
                  <a:pt x="1128781" y="4104389"/>
                </a:lnTo>
                <a:lnTo>
                  <a:pt x="1130369" y="4100817"/>
                </a:lnTo>
                <a:lnTo>
                  <a:pt x="1131957" y="4096847"/>
                </a:lnTo>
                <a:lnTo>
                  <a:pt x="1133147" y="4092481"/>
                </a:lnTo>
                <a:lnTo>
                  <a:pt x="1134338" y="4084542"/>
                </a:lnTo>
                <a:lnTo>
                  <a:pt x="1134735" y="4077000"/>
                </a:lnTo>
                <a:lnTo>
                  <a:pt x="1134338" y="4069458"/>
                </a:lnTo>
                <a:lnTo>
                  <a:pt x="1133941" y="4061916"/>
                </a:lnTo>
                <a:lnTo>
                  <a:pt x="1131957" y="4046832"/>
                </a:lnTo>
                <a:lnTo>
                  <a:pt x="1129972" y="4032145"/>
                </a:lnTo>
                <a:lnTo>
                  <a:pt x="1129178" y="4027381"/>
                </a:lnTo>
                <a:lnTo>
                  <a:pt x="1127988" y="4022221"/>
                </a:lnTo>
                <a:lnTo>
                  <a:pt x="1125209" y="4012694"/>
                </a:lnTo>
                <a:lnTo>
                  <a:pt x="1121240" y="4001977"/>
                </a:lnTo>
                <a:lnTo>
                  <a:pt x="1119256" y="3995626"/>
                </a:lnTo>
                <a:lnTo>
                  <a:pt x="1117668" y="3988877"/>
                </a:lnTo>
                <a:lnTo>
                  <a:pt x="1116081" y="3983717"/>
                </a:lnTo>
                <a:lnTo>
                  <a:pt x="1114493" y="3980542"/>
                </a:lnTo>
                <a:lnTo>
                  <a:pt x="1114096" y="3976969"/>
                </a:lnTo>
                <a:lnTo>
                  <a:pt x="1114096" y="3969030"/>
                </a:lnTo>
                <a:lnTo>
                  <a:pt x="1112906" y="3961091"/>
                </a:lnTo>
                <a:lnTo>
                  <a:pt x="1112112" y="3955931"/>
                </a:lnTo>
                <a:lnTo>
                  <a:pt x="1110921" y="3952358"/>
                </a:lnTo>
                <a:lnTo>
                  <a:pt x="1108540" y="3946007"/>
                </a:lnTo>
                <a:lnTo>
                  <a:pt x="1105762" y="3941641"/>
                </a:lnTo>
                <a:lnTo>
                  <a:pt x="1102983" y="3937671"/>
                </a:lnTo>
                <a:lnTo>
                  <a:pt x="1099411" y="3935289"/>
                </a:lnTo>
                <a:lnTo>
                  <a:pt x="1095045" y="3933305"/>
                </a:lnTo>
                <a:lnTo>
                  <a:pt x="1090282" y="3931717"/>
                </a:lnTo>
                <a:lnTo>
                  <a:pt x="1076391" y="3928541"/>
                </a:lnTo>
                <a:lnTo>
                  <a:pt x="1068056" y="3926557"/>
                </a:lnTo>
                <a:lnTo>
                  <a:pt x="1056943" y="3923778"/>
                </a:lnTo>
                <a:lnTo>
                  <a:pt x="1050592" y="3922190"/>
                </a:lnTo>
                <a:lnTo>
                  <a:pt x="1043845" y="3921396"/>
                </a:lnTo>
                <a:lnTo>
                  <a:pt x="1036701" y="3921396"/>
                </a:lnTo>
                <a:lnTo>
                  <a:pt x="1029160" y="3921793"/>
                </a:lnTo>
                <a:lnTo>
                  <a:pt x="1028763" y="3918221"/>
                </a:lnTo>
                <a:lnTo>
                  <a:pt x="1027572" y="3915045"/>
                </a:lnTo>
                <a:lnTo>
                  <a:pt x="1026382" y="3911869"/>
                </a:lnTo>
                <a:lnTo>
                  <a:pt x="1024794" y="3909091"/>
                </a:lnTo>
                <a:lnTo>
                  <a:pt x="1022810" y="3907106"/>
                </a:lnTo>
                <a:lnTo>
                  <a:pt x="1020428" y="3904327"/>
                </a:lnTo>
                <a:lnTo>
                  <a:pt x="1018047" y="3902740"/>
                </a:lnTo>
                <a:lnTo>
                  <a:pt x="1015665" y="3900755"/>
                </a:lnTo>
                <a:lnTo>
                  <a:pt x="1012490" y="3899564"/>
                </a:lnTo>
                <a:lnTo>
                  <a:pt x="1009712" y="3898373"/>
                </a:lnTo>
                <a:lnTo>
                  <a:pt x="1003361" y="3895992"/>
                </a:lnTo>
                <a:lnTo>
                  <a:pt x="996614" y="3894404"/>
                </a:lnTo>
                <a:lnTo>
                  <a:pt x="989073" y="3893213"/>
                </a:lnTo>
                <a:lnTo>
                  <a:pt x="973594" y="3891625"/>
                </a:lnTo>
                <a:lnTo>
                  <a:pt x="958512" y="3890037"/>
                </a:lnTo>
                <a:lnTo>
                  <a:pt x="950970" y="3888450"/>
                </a:lnTo>
                <a:lnTo>
                  <a:pt x="944223" y="3886862"/>
                </a:lnTo>
                <a:lnTo>
                  <a:pt x="937873" y="3884877"/>
                </a:lnTo>
                <a:lnTo>
                  <a:pt x="934698" y="3883686"/>
                </a:lnTo>
                <a:lnTo>
                  <a:pt x="932317" y="3882098"/>
                </a:lnTo>
                <a:lnTo>
                  <a:pt x="932317" y="3878526"/>
                </a:lnTo>
                <a:lnTo>
                  <a:pt x="932713" y="3875747"/>
                </a:lnTo>
                <a:lnTo>
                  <a:pt x="933507" y="3873365"/>
                </a:lnTo>
                <a:lnTo>
                  <a:pt x="934301" y="3870587"/>
                </a:lnTo>
                <a:lnTo>
                  <a:pt x="935095" y="3868602"/>
                </a:lnTo>
                <a:lnTo>
                  <a:pt x="936682" y="3866617"/>
                </a:lnTo>
                <a:lnTo>
                  <a:pt x="939460" y="3862648"/>
                </a:lnTo>
                <a:lnTo>
                  <a:pt x="943033" y="3859869"/>
                </a:lnTo>
                <a:lnTo>
                  <a:pt x="947002" y="3857091"/>
                </a:lnTo>
                <a:lnTo>
                  <a:pt x="950970" y="3855106"/>
                </a:lnTo>
                <a:lnTo>
                  <a:pt x="955733" y="3852724"/>
                </a:lnTo>
                <a:lnTo>
                  <a:pt x="964068" y="3848755"/>
                </a:lnTo>
                <a:lnTo>
                  <a:pt x="968037" y="3845976"/>
                </a:lnTo>
                <a:lnTo>
                  <a:pt x="971610" y="3843594"/>
                </a:lnTo>
                <a:lnTo>
                  <a:pt x="974388" y="3840816"/>
                </a:lnTo>
                <a:lnTo>
                  <a:pt x="976769" y="3837243"/>
                </a:lnTo>
                <a:lnTo>
                  <a:pt x="977563" y="3835258"/>
                </a:lnTo>
                <a:lnTo>
                  <a:pt x="978357" y="3833274"/>
                </a:lnTo>
                <a:lnTo>
                  <a:pt x="979151" y="3830892"/>
                </a:lnTo>
                <a:lnTo>
                  <a:pt x="979547" y="3828113"/>
                </a:lnTo>
                <a:lnTo>
                  <a:pt x="983913" y="3825732"/>
                </a:lnTo>
                <a:lnTo>
                  <a:pt x="987088" y="3823350"/>
                </a:lnTo>
                <a:lnTo>
                  <a:pt x="990264" y="3820174"/>
                </a:lnTo>
                <a:lnTo>
                  <a:pt x="992248" y="3816999"/>
                </a:lnTo>
                <a:lnTo>
                  <a:pt x="993439" y="3813426"/>
                </a:lnTo>
                <a:lnTo>
                  <a:pt x="994233" y="3809854"/>
                </a:lnTo>
                <a:lnTo>
                  <a:pt x="994233" y="3806281"/>
                </a:lnTo>
                <a:lnTo>
                  <a:pt x="993836" y="3801915"/>
                </a:lnTo>
                <a:lnTo>
                  <a:pt x="992645" y="3798342"/>
                </a:lnTo>
                <a:lnTo>
                  <a:pt x="991454" y="3793976"/>
                </a:lnTo>
                <a:lnTo>
                  <a:pt x="989470" y="3790403"/>
                </a:lnTo>
                <a:lnTo>
                  <a:pt x="987088" y="3786037"/>
                </a:lnTo>
                <a:lnTo>
                  <a:pt x="984707" y="3782464"/>
                </a:lnTo>
                <a:lnTo>
                  <a:pt x="981929" y="3778892"/>
                </a:lnTo>
                <a:lnTo>
                  <a:pt x="975975" y="3771747"/>
                </a:lnTo>
                <a:lnTo>
                  <a:pt x="973991" y="3768968"/>
                </a:lnTo>
                <a:lnTo>
                  <a:pt x="971213" y="3766983"/>
                </a:lnTo>
                <a:lnTo>
                  <a:pt x="965656" y="3763411"/>
                </a:lnTo>
                <a:lnTo>
                  <a:pt x="959305" y="3759044"/>
                </a:lnTo>
                <a:lnTo>
                  <a:pt x="956527" y="3757060"/>
                </a:lnTo>
                <a:lnTo>
                  <a:pt x="954146" y="3754678"/>
                </a:lnTo>
                <a:lnTo>
                  <a:pt x="951367" y="3751502"/>
                </a:lnTo>
                <a:lnTo>
                  <a:pt x="948986" y="3748327"/>
                </a:lnTo>
                <a:lnTo>
                  <a:pt x="945811" y="3741976"/>
                </a:lnTo>
                <a:lnTo>
                  <a:pt x="943429" y="3737609"/>
                </a:lnTo>
                <a:lnTo>
                  <a:pt x="942636" y="3736021"/>
                </a:lnTo>
                <a:lnTo>
                  <a:pt x="941445" y="3734434"/>
                </a:lnTo>
                <a:lnTo>
                  <a:pt x="940254" y="3734037"/>
                </a:lnTo>
                <a:lnTo>
                  <a:pt x="939064" y="3734037"/>
                </a:lnTo>
                <a:lnTo>
                  <a:pt x="935095" y="3734830"/>
                </a:lnTo>
                <a:lnTo>
                  <a:pt x="931523" y="3735227"/>
                </a:lnTo>
                <a:lnTo>
                  <a:pt x="930332" y="3735227"/>
                </a:lnTo>
                <a:lnTo>
                  <a:pt x="929141" y="3734434"/>
                </a:lnTo>
                <a:lnTo>
                  <a:pt x="928348" y="3733640"/>
                </a:lnTo>
                <a:lnTo>
                  <a:pt x="927951" y="3732052"/>
                </a:lnTo>
                <a:lnTo>
                  <a:pt x="927157" y="3728082"/>
                </a:lnTo>
                <a:lnTo>
                  <a:pt x="926760" y="3723716"/>
                </a:lnTo>
                <a:lnTo>
                  <a:pt x="926363" y="3722525"/>
                </a:lnTo>
                <a:lnTo>
                  <a:pt x="925966" y="3721334"/>
                </a:lnTo>
                <a:lnTo>
                  <a:pt x="925172" y="3721334"/>
                </a:lnTo>
                <a:lnTo>
                  <a:pt x="923982" y="3720937"/>
                </a:lnTo>
                <a:lnTo>
                  <a:pt x="921203" y="3721731"/>
                </a:lnTo>
                <a:lnTo>
                  <a:pt x="918028" y="3721731"/>
                </a:lnTo>
                <a:lnTo>
                  <a:pt x="917234" y="3721731"/>
                </a:lnTo>
                <a:lnTo>
                  <a:pt x="916440" y="3721334"/>
                </a:lnTo>
                <a:lnTo>
                  <a:pt x="915646" y="3719746"/>
                </a:lnTo>
                <a:lnTo>
                  <a:pt x="915250" y="3717762"/>
                </a:lnTo>
                <a:lnTo>
                  <a:pt x="915250" y="3714189"/>
                </a:lnTo>
                <a:lnTo>
                  <a:pt x="915250" y="3712601"/>
                </a:lnTo>
                <a:lnTo>
                  <a:pt x="914853" y="3711014"/>
                </a:lnTo>
                <a:lnTo>
                  <a:pt x="914456" y="3709029"/>
                </a:lnTo>
                <a:lnTo>
                  <a:pt x="913265" y="3707838"/>
                </a:lnTo>
                <a:lnTo>
                  <a:pt x="911677" y="3706647"/>
                </a:lnTo>
                <a:lnTo>
                  <a:pt x="909296" y="3705456"/>
                </a:lnTo>
                <a:lnTo>
                  <a:pt x="904533" y="3704265"/>
                </a:lnTo>
                <a:lnTo>
                  <a:pt x="898977" y="3703472"/>
                </a:lnTo>
                <a:lnTo>
                  <a:pt x="893023" y="3702678"/>
                </a:lnTo>
                <a:lnTo>
                  <a:pt x="887467" y="3701884"/>
                </a:lnTo>
                <a:lnTo>
                  <a:pt x="881117" y="3700296"/>
                </a:lnTo>
                <a:lnTo>
                  <a:pt x="878338" y="3699105"/>
                </a:lnTo>
                <a:lnTo>
                  <a:pt x="875163" y="3697914"/>
                </a:lnTo>
                <a:lnTo>
                  <a:pt x="872384" y="3696723"/>
                </a:lnTo>
                <a:lnTo>
                  <a:pt x="869607" y="3694739"/>
                </a:lnTo>
                <a:lnTo>
                  <a:pt x="867225" y="3692357"/>
                </a:lnTo>
                <a:lnTo>
                  <a:pt x="865240" y="3689975"/>
                </a:lnTo>
                <a:lnTo>
                  <a:pt x="863256" y="3686800"/>
                </a:lnTo>
                <a:lnTo>
                  <a:pt x="861668" y="3683227"/>
                </a:lnTo>
                <a:lnTo>
                  <a:pt x="858096" y="3675288"/>
                </a:lnTo>
                <a:lnTo>
                  <a:pt x="855318" y="3666555"/>
                </a:lnTo>
                <a:lnTo>
                  <a:pt x="852143" y="3658219"/>
                </a:lnTo>
                <a:lnTo>
                  <a:pt x="848571" y="3651074"/>
                </a:lnTo>
                <a:lnTo>
                  <a:pt x="846983" y="3647502"/>
                </a:lnTo>
                <a:lnTo>
                  <a:pt x="845395" y="3644723"/>
                </a:lnTo>
                <a:lnTo>
                  <a:pt x="843411" y="3642738"/>
                </a:lnTo>
                <a:lnTo>
                  <a:pt x="841030" y="3640754"/>
                </a:lnTo>
                <a:lnTo>
                  <a:pt x="839839" y="3640357"/>
                </a:lnTo>
                <a:lnTo>
                  <a:pt x="838251" y="3639960"/>
                </a:lnTo>
                <a:lnTo>
                  <a:pt x="834282" y="3639960"/>
                </a:lnTo>
                <a:lnTo>
                  <a:pt x="828726" y="3639960"/>
                </a:lnTo>
                <a:lnTo>
                  <a:pt x="822772" y="3640357"/>
                </a:lnTo>
                <a:lnTo>
                  <a:pt x="810865" y="3641548"/>
                </a:lnTo>
                <a:lnTo>
                  <a:pt x="804912" y="3641548"/>
                </a:lnTo>
                <a:lnTo>
                  <a:pt x="800546" y="3640754"/>
                </a:lnTo>
                <a:lnTo>
                  <a:pt x="793402" y="3639563"/>
                </a:lnTo>
                <a:lnTo>
                  <a:pt x="788639" y="3638372"/>
                </a:lnTo>
                <a:lnTo>
                  <a:pt x="783479" y="3637975"/>
                </a:lnTo>
                <a:lnTo>
                  <a:pt x="777526" y="3637578"/>
                </a:lnTo>
                <a:lnTo>
                  <a:pt x="771175" y="3637975"/>
                </a:lnTo>
                <a:lnTo>
                  <a:pt x="764031" y="3639166"/>
                </a:lnTo>
                <a:lnTo>
                  <a:pt x="756093" y="3640754"/>
                </a:lnTo>
                <a:lnTo>
                  <a:pt x="743789" y="3654647"/>
                </a:lnTo>
                <a:lnTo>
                  <a:pt x="742599" y="3654647"/>
                </a:lnTo>
                <a:lnTo>
                  <a:pt x="741011" y="3654647"/>
                </a:lnTo>
                <a:lnTo>
                  <a:pt x="737439" y="3654250"/>
                </a:lnTo>
                <a:lnTo>
                  <a:pt x="734263" y="3653853"/>
                </a:lnTo>
                <a:lnTo>
                  <a:pt x="732676" y="3653853"/>
                </a:lnTo>
                <a:lnTo>
                  <a:pt x="731485" y="3654647"/>
                </a:lnTo>
                <a:lnTo>
                  <a:pt x="717991" y="3661395"/>
                </a:lnTo>
                <a:lnTo>
                  <a:pt x="711640" y="3664174"/>
                </a:lnTo>
                <a:lnTo>
                  <a:pt x="704893" y="3666555"/>
                </a:lnTo>
                <a:lnTo>
                  <a:pt x="697749" y="3668540"/>
                </a:lnTo>
                <a:lnTo>
                  <a:pt x="693780" y="3668937"/>
                </a:lnTo>
                <a:lnTo>
                  <a:pt x="689414" y="3669334"/>
                </a:lnTo>
                <a:lnTo>
                  <a:pt x="684651" y="3669334"/>
                </a:lnTo>
                <a:lnTo>
                  <a:pt x="679888" y="3669334"/>
                </a:lnTo>
                <a:lnTo>
                  <a:pt x="674332" y="3668937"/>
                </a:lnTo>
                <a:lnTo>
                  <a:pt x="668378" y="3668143"/>
                </a:lnTo>
                <a:lnTo>
                  <a:pt x="665997" y="3661792"/>
                </a:lnTo>
                <a:lnTo>
                  <a:pt x="663219" y="3656632"/>
                </a:lnTo>
                <a:lnTo>
                  <a:pt x="659647" y="3653059"/>
                </a:lnTo>
                <a:lnTo>
                  <a:pt x="656472" y="3649090"/>
                </a:lnTo>
                <a:lnTo>
                  <a:pt x="652106" y="3645914"/>
                </a:lnTo>
                <a:lnTo>
                  <a:pt x="647739" y="3642738"/>
                </a:lnTo>
                <a:lnTo>
                  <a:pt x="642580" y="3638769"/>
                </a:lnTo>
                <a:lnTo>
                  <a:pt x="637420" y="3634403"/>
                </a:lnTo>
                <a:lnTo>
                  <a:pt x="637817" y="3632815"/>
                </a:lnTo>
                <a:lnTo>
                  <a:pt x="638214" y="3632021"/>
                </a:lnTo>
                <a:lnTo>
                  <a:pt x="639008" y="3631227"/>
                </a:lnTo>
                <a:lnTo>
                  <a:pt x="639801" y="3630830"/>
                </a:lnTo>
                <a:lnTo>
                  <a:pt x="640595" y="3630830"/>
                </a:lnTo>
                <a:lnTo>
                  <a:pt x="641389" y="3630830"/>
                </a:lnTo>
                <a:lnTo>
                  <a:pt x="643374" y="3632021"/>
                </a:lnTo>
                <a:lnTo>
                  <a:pt x="644962" y="3634006"/>
                </a:lnTo>
                <a:lnTo>
                  <a:pt x="646549" y="3635990"/>
                </a:lnTo>
                <a:lnTo>
                  <a:pt x="647343" y="3638372"/>
                </a:lnTo>
                <a:lnTo>
                  <a:pt x="646946" y="3639563"/>
                </a:lnTo>
                <a:lnTo>
                  <a:pt x="646946" y="3640754"/>
                </a:lnTo>
                <a:lnTo>
                  <a:pt x="648136" y="3638372"/>
                </a:lnTo>
                <a:lnTo>
                  <a:pt x="649327" y="3635990"/>
                </a:lnTo>
                <a:lnTo>
                  <a:pt x="650121" y="3632815"/>
                </a:lnTo>
                <a:lnTo>
                  <a:pt x="651312" y="3631624"/>
                </a:lnTo>
                <a:lnTo>
                  <a:pt x="652503" y="3630433"/>
                </a:lnTo>
                <a:lnTo>
                  <a:pt x="655281" y="3629242"/>
                </a:lnTo>
                <a:lnTo>
                  <a:pt x="659250" y="3627654"/>
                </a:lnTo>
                <a:lnTo>
                  <a:pt x="660441" y="3627257"/>
                </a:lnTo>
                <a:lnTo>
                  <a:pt x="661234" y="3626067"/>
                </a:lnTo>
                <a:lnTo>
                  <a:pt x="662822" y="3622494"/>
                </a:lnTo>
                <a:lnTo>
                  <a:pt x="664013" y="3619715"/>
                </a:lnTo>
                <a:lnTo>
                  <a:pt x="664806" y="3618525"/>
                </a:lnTo>
                <a:lnTo>
                  <a:pt x="665600" y="3617731"/>
                </a:lnTo>
                <a:lnTo>
                  <a:pt x="667188" y="3617334"/>
                </a:lnTo>
                <a:lnTo>
                  <a:pt x="668775" y="3616937"/>
                </a:lnTo>
                <a:lnTo>
                  <a:pt x="673141" y="3616540"/>
                </a:lnTo>
                <a:lnTo>
                  <a:pt x="675522" y="3615746"/>
                </a:lnTo>
                <a:lnTo>
                  <a:pt x="677904" y="3614555"/>
                </a:lnTo>
                <a:lnTo>
                  <a:pt x="681079" y="3613364"/>
                </a:lnTo>
                <a:lnTo>
                  <a:pt x="684254" y="3610983"/>
                </a:lnTo>
                <a:lnTo>
                  <a:pt x="691398" y="3605822"/>
                </a:lnTo>
                <a:lnTo>
                  <a:pt x="700924" y="3598677"/>
                </a:lnTo>
                <a:lnTo>
                  <a:pt x="712434" y="3591135"/>
                </a:lnTo>
                <a:lnTo>
                  <a:pt x="717594" y="3588753"/>
                </a:lnTo>
                <a:lnTo>
                  <a:pt x="722753" y="3587563"/>
                </a:lnTo>
                <a:lnTo>
                  <a:pt x="727913" y="3586372"/>
                </a:lnTo>
                <a:lnTo>
                  <a:pt x="733073" y="3585975"/>
                </a:lnTo>
                <a:lnTo>
                  <a:pt x="742996" y="3585181"/>
                </a:lnTo>
                <a:lnTo>
                  <a:pt x="752521" y="3585181"/>
                </a:lnTo>
                <a:lnTo>
                  <a:pt x="762046" y="3585181"/>
                </a:lnTo>
                <a:lnTo>
                  <a:pt x="771175" y="3584784"/>
                </a:lnTo>
                <a:lnTo>
                  <a:pt x="775542" y="3584387"/>
                </a:lnTo>
                <a:lnTo>
                  <a:pt x="779907" y="3583593"/>
                </a:lnTo>
                <a:lnTo>
                  <a:pt x="783876" y="3582402"/>
                </a:lnTo>
                <a:lnTo>
                  <a:pt x="787845" y="3580815"/>
                </a:lnTo>
                <a:lnTo>
                  <a:pt x="788242" y="3580418"/>
                </a:lnTo>
                <a:lnTo>
                  <a:pt x="788639" y="3579624"/>
                </a:lnTo>
                <a:lnTo>
                  <a:pt x="789830" y="3577242"/>
                </a:lnTo>
                <a:lnTo>
                  <a:pt x="791020" y="3574463"/>
                </a:lnTo>
                <a:lnTo>
                  <a:pt x="795386" y="3574066"/>
                </a:lnTo>
                <a:lnTo>
                  <a:pt x="799752" y="3574066"/>
                </a:lnTo>
                <a:lnTo>
                  <a:pt x="808484" y="3574463"/>
                </a:lnTo>
                <a:lnTo>
                  <a:pt x="817612" y="3575257"/>
                </a:lnTo>
                <a:lnTo>
                  <a:pt x="821581" y="3574860"/>
                </a:lnTo>
                <a:lnTo>
                  <a:pt x="825550" y="3574463"/>
                </a:lnTo>
                <a:lnTo>
                  <a:pt x="827138" y="3573272"/>
                </a:lnTo>
                <a:lnTo>
                  <a:pt x="827932" y="3572082"/>
                </a:lnTo>
                <a:lnTo>
                  <a:pt x="829917" y="3568906"/>
                </a:lnTo>
                <a:lnTo>
                  <a:pt x="832298" y="3565730"/>
                </a:lnTo>
                <a:lnTo>
                  <a:pt x="833886" y="3564540"/>
                </a:lnTo>
                <a:lnTo>
                  <a:pt x="835076" y="3564143"/>
                </a:lnTo>
                <a:lnTo>
                  <a:pt x="838648" y="3564143"/>
                </a:lnTo>
                <a:lnTo>
                  <a:pt x="842617" y="3565730"/>
                </a:lnTo>
                <a:lnTo>
                  <a:pt x="845792" y="3566921"/>
                </a:lnTo>
                <a:lnTo>
                  <a:pt x="848967" y="3568906"/>
                </a:lnTo>
                <a:lnTo>
                  <a:pt x="856112" y="3572082"/>
                </a:lnTo>
                <a:lnTo>
                  <a:pt x="859684" y="3573272"/>
                </a:lnTo>
                <a:lnTo>
                  <a:pt x="863256" y="3574463"/>
                </a:lnTo>
                <a:lnTo>
                  <a:pt x="866035" y="3574066"/>
                </a:lnTo>
                <a:lnTo>
                  <a:pt x="869209" y="3572876"/>
                </a:lnTo>
                <a:lnTo>
                  <a:pt x="871988" y="3571288"/>
                </a:lnTo>
                <a:lnTo>
                  <a:pt x="874766" y="3569700"/>
                </a:lnTo>
                <a:lnTo>
                  <a:pt x="881513" y="3566524"/>
                </a:lnTo>
                <a:lnTo>
                  <a:pt x="885086" y="3565334"/>
                </a:lnTo>
                <a:lnTo>
                  <a:pt x="888261" y="3564143"/>
                </a:lnTo>
                <a:lnTo>
                  <a:pt x="890245" y="3564143"/>
                </a:lnTo>
                <a:lnTo>
                  <a:pt x="892230" y="3564540"/>
                </a:lnTo>
                <a:lnTo>
                  <a:pt x="893817" y="3566127"/>
                </a:lnTo>
                <a:lnTo>
                  <a:pt x="895405" y="3567318"/>
                </a:lnTo>
                <a:lnTo>
                  <a:pt x="897786" y="3569700"/>
                </a:lnTo>
                <a:lnTo>
                  <a:pt x="899374" y="3570494"/>
                </a:lnTo>
                <a:lnTo>
                  <a:pt x="900564" y="3570891"/>
                </a:lnTo>
                <a:lnTo>
                  <a:pt x="903739" y="3570494"/>
                </a:lnTo>
                <a:lnTo>
                  <a:pt x="906518" y="3569700"/>
                </a:lnTo>
                <a:lnTo>
                  <a:pt x="910090" y="3568509"/>
                </a:lnTo>
                <a:lnTo>
                  <a:pt x="914059" y="3567318"/>
                </a:lnTo>
                <a:lnTo>
                  <a:pt x="921203" y="3563349"/>
                </a:lnTo>
                <a:lnTo>
                  <a:pt x="925966" y="3560967"/>
                </a:lnTo>
                <a:lnTo>
                  <a:pt x="927157" y="3559776"/>
                </a:lnTo>
                <a:lnTo>
                  <a:pt x="927951" y="3558982"/>
                </a:lnTo>
                <a:lnTo>
                  <a:pt x="927157" y="3557792"/>
                </a:lnTo>
                <a:lnTo>
                  <a:pt x="926363" y="3556998"/>
                </a:lnTo>
                <a:lnTo>
                  <a:pt x="925569" y="3555410"/>
                </a:lnTo>
                <a:lnTo>
                  <a:pt x="925172" y="3554219"/>
                </a:lnTo>
                <a:lnTo>
                  <a:pt x="925172" y="3552631"/>
                </a:lnTo>
                <a:lnTo>
                  <a:pt x="925966" y="3551043"/>
                </a:lnTo>
                <a:lnTo>
                  <a:pt x="926760" y="3550249"/>
                </a:lnTo>
                <a:lnTo>
                  <a:pt x="928744" y="3549059"/>
                </a:lnTo>
                <a:lnTo>
                  <a:pt x="933110" y="3546677"/>
                </a:lnTo>
                <a:lnTo>
                  <a:pt x="938667" y="3543898"/>
                </a:lnTo>
                <a:lnTo>
                  <a:pt x="942636" y="3542311"/>
                </a:lnTo>
                <a:lnTo>
                  <a:pt x="947002" y="3541517"/>
                </a:lnTo>
                <a:lnTo>
                  <a:pt x="950970" y="3540723"/>
                </a:lnTo>
                <a:lnTo>
                  <a:pt x="955733" y="3540723"/>
                </a:lnTo>
                <a:lnTo>
                  <a:pt x="964465" y="3541120"/>
                </a:lnTo>
                <a:lnTo>
                  <a:pt x="973594" y="3541914"/>
                </a:lnTo>
                <a:lnTo>
                  <a:pt x="977563" y="3542311"/>
                </a:lnTo>
                <a:lnTo>
                  <a:pt x="981929" y="3542311"/>
                </a:lnTo>
                <a:lnTo>
                  <a:pt x="985898" y="3541914"/>
                </a:lnTo>
                <a:lnTo>
                  <a:pt x="990264" y="3541120"/>
                </a:lnTo>
                <a:lnTo>
                  <a:pt x="993836" y="3539929"/>
                </a:lnTo>
                <a:lnTo>
                  <a:pt x="997805" y="3537547"/>
                </a:lnTo>
                <a:lnTo>
                  <a:pt x="1000980" y="3534768"/>
                </a:lnTo>
                <a:lnTo>
                  <a:pt x="1004155" y="3530402"/>
                </a:lnTo>
                <a:lnTo>
                  <a:pt x="1004949" y="3532784"/>
                </a:lnTo>
                <a:lnTo>
                  <a:pt x="1006139" y="3534372"/>
                </a:lnTo>
                <a:lnTo>
                  <a:pt x="1007727" y="3535165"/>
                </a:lnTo>
                <a:lnTo>
                  <a:pt x="1009315" y="3535562"/>
                </a:lnTo>
                <a:lnTo>
                  <a:pt x="1011300" y="3535959"/>
                </a:lnTo>
                <a:lnTo>
                  <a:pt x="1014077" y="3535959"/>
                </a:lnTo>
                <a:lnTo>
                  <a:pt x="1018841" y="3534768"/>
                </a:lnTo>
                <a:lnTo>
                  <a:pt x="1024397" y="3533181"/>
                </a:lnTo>
                <a:lnTo>
                  <a:pt x="1029160" y="3530799"/>
                </a:lnTo>
                <a:lnTo>
                  <a:pt x="1033129" y="3528814"/>
                </a:lnTo>
                <a:lnTo>
                  <a:pt x="1035510" y="3527226"/>
                </a:lnTo>
                <a:lnTo>
                  <a:pt x="1035113" y="3526036"/>
                </a:lnTo>
                <a:lnTo>
                  <a:pt x="1033526" y="3523257"/>
                </a:lnTo>
                <a:lnTo>
                  <a:pt x="1032335" y="3519684"/>
                </a:lnTo>
                <a:lnTo>
                  <a:pt x="1032335" y="3518494"/>
                </a:lnTo>
                <a:lnTo>
                  <a:pt x="1032732" y="3517303"/>
                </a:lnTo>
                <a:lnTo>
                  <a:pt x="1033129" y="3517303"/>
                </a:lnTo>
                <a:lnTo>
                  <a:pt x="1033526" y="3517700"/>
                </a:lnTo>
                <a:lnTo>
                  <a:pt x="1035510" y="3519288"/>
                </a:lnTo>
                <a:lnTo>
                  <a:pt x="1037098" y="3520478"/>
                </a:lnTo>
                <a:lnTo>
                  <a:pt x="1037891" y="3520875"/>
                </a:lnTo>
                <a:lnTo>
                  <a:pt x="1039082" y="3520478"/>
                </a:lnTo>
                <a:lnTo>
                  <a:pt x="1040670" y="3517303"/>
                </a:lnTo>
                <a:lnTo>
                  <a:pt x="1043845" y="3510555"/>
                </a:lnTo>
                <a:lnTo>
                  <a:pt x="1048608" y="3500631"/>
                </a:lnTo>
                <a:lnTo>
                  <a:pt x="1048211" y="3496264"/>
                </a:lnTo>
                <a:lnTo>
                  <a:pt x="1047020" y="3490707"/>
                </a:lnTo>
                <a:lnTo>
                  <a:pt x="1045433" y="3483165"/>
                </a:lnTo>
                <a:lnTo>
                  <a:pt x="1043051" y="3475226"/>
                </a:lnTo>
                <a:lnTo>
                  <a:pt x="1040273" y="3467287"/>
                </a:lnTo>
                <a:lnTo>
                  <a:pt x="1036701" y="3460142"/>
                </a:lnTo>
                <a:lnTo>
                  <a:pt x="1035113" y="3456967"/>
                </a:lnTo>
                <a:lnTo>
                  <a:pt x="1033129" y="3454585"/>
                </a:lnTo>
                <a:lnTo>
                  <a:pt x="1031541" y="3451806"/>
                </a:lnTo>
                <a:lnTo>
                  <a:pt x="1029160" y="3450615"/>
                </a:lnTo>
                <a:lnTo>
                  <a:pt x="1027969" y="3450218"/>
                </a:lnTo>
                <a:lnTo>
                  <a:pt x="1026778" y="3450218"/>
                </a:lnTo>
                <a:lnTo>
                  <a:pt x="1023206" y="3450615"/>
                </a:lnTo>
                <a:lnTo>
                  <a:pt x="1019237" y="3451012"/>
                </a:lnTo>
                <a:lnTo>
                  <a:pt x="1018047" y="3451012"/>
                </a:lnTo>
                <a:lnTo>
                  <a:pt x="1016856" y="3450615"/>
                </a:lnTo>
                <a:lnTo>
                  <a:pt x="1016459" y="3449425"/>
                </a:lnTo>
                <a:lnTo>
                  <a:pt x="1016459" y="3448234"/>
                </a:lnTo>
                <a:lnTo>
                  <a:pt x="1017253" y="3446646"/>
                </a:lnTo>
                <a:lnTo>
                  <a:pt x="1018047" y="3444661"/>
                </a:lnTo>
                <a:lnTo>
                  <a:pt x="1020031" y="3442280"/>
                </a:lnTo>
                <a:lnTo>
                  <a:pt x="1020031" y="3441089"/>
                </a:lnTo>
                <a:lnTo>
                  <a:pt x="1020031" y="3440295"/>
                </a:lnTo>
                <a:lnTo>
                  <a:pt x="1019237" y="3439898"/>
                </a:lnTo>
                <a:lnTo>
                  <a:pt x="1018047" y="3439898"/>
                </a:lnTo>
                <a:lnTo>
                  <a:pt x="1014872" y="3439104"/>
                </a:lnTo>
                <a:lnTo>
                  <a:pt x="1010505" y="3438707"/>
                </a:lnTo>
                <a:lnTo>
                  <a:pt x="1006933" y="3438310"/>
                </a:lnTo>
                <a:lnTo>
                  <a:pt x="1004949" y="3437913"/>
                </a:lnTo>
                <a:lnTo>
                  <a:pt x="1003361" y="3436722"/>
                </a:lnTo>
                <a:lnTo>
                  <a:pt x="1002171" y="3435928"/>
                </a:lnTo>
                <a:lnTo>
                  <a:pt x="1001377" y="3434737"/>
                </a:lnTo>
                <a:lnTo>
                  <a:pt x="1001377" y="3433547"/>
                </a:lnTo>
                <a:lnTo>
                  <a:pt x="1001774" y="3431562"/>
                </a:lnTo>
                <a:lnTo>
                  <a:pt x="1002567" y="3429577"/>
                </a:lnTo>
                <a:lnTo>
                  <a:pt x="1004155" y="3426799"/>
                </a:lnTo>
                <a:lnTo>
                  <a:pt x="997805" y="3427195"/>
                </a:lnTo>
                <a:lnTo>
                  <a:pt x="991454" y="3426799"/>
                </a:lnTo>
                <a:lnTo>
                  <a:pt x="985898" y="3426006"/>
                </a:lnTo>
                <a:lnTo>
                  <a:pt x="981532" y="3424417"/>
                </a:lnTo>
                <a:lnTo>
                  <a:pt x="976769" y="3422433"/>
                </a:lnTo>
                <a:lnTo>
                  <a:pt x="973197" y="3420050"/>
                </a:lnTo>
                <a:lnTo>
                  <a:pt x="965656" y="3414891"/>
                </a:lnTo>
                <a:lnTo>
                  <a:pt x="958115" y="3409732"/>
                </a:lnTo>
                <a:lnTo>
                  <a:pt x="954146" y="3407350"/>
                </a:lnTo>
                <a:lnTo>
                  <a:pt x="949383" y="3405762"/>
                </a:lnTo>
                <a:lnTo>
                  <a:pt x="945017" y="3404175"/>
                </a:lnTo>
                <a:lnTo>
                  <a:pt x="939064" y="3402984"/>
                </a:lnTo>
                <a:lnTo>
                  <a:pt x="932713" y="3402984"/>
                </a:lnTo>
                <a:lnTo>
                  <a:pt x="925966" y="3403777"/>
                </a:lnTo>
                <a:lnTo>
                  <a:pt x="929141" y="3398618"/>
                </a:lnTo>
                <a:lnTo>
                  <a:pt x="929538" y="3397030"/>
                </a:lnTo>
                <a:lnTo>
                  <a:pt x="929538" y="3395839"/>
                </a:lnTo>
                <a:lnTo>
                  <a:pt x="929538" y="3394251"/>
                </a:lnTo>
                <a:lnTo>
                  <a:pt x="928744" y="3393853"/>
                </a:lnTo>
                <a:lnTo>
                  <a:pt x="927951" y="3393457"/>
                </a:lnTo>
                <a:lnTo>
                  <a:pt x="926363" y="3393457"/>
                </a:lnTo>
                <a:lnTo>
                  <a:pt x="923982" y="3393853"/>
                </a:lnTo>
                <a:lnTo>
                  <a:pt x="921203" y="3394251"/>
                </a:lnTo>
                <a:lnTo>
                  <a:pt x="918028" y="3394251"/>
                </a:lnTo>
                <a:lnTo>
                  <a:pt x="917234" y="3393853"/>
                </a:lnTo>
                <a:lnTo>
                  <a:pt x="916440" y="3393457"/>
                </a:lnTo>
                <a:lnTo>
                  <a:pt x="915646" y="3391869"/>
                </a:lnTo>
                <a:lnTo>
                  <a:pt x="915250" y="3389885"/>
                </a:lnTo>
                <a:lnTo>
                  <a:pt x="915250" y="3385122"/>
                </a:lnTo>
                <a:lnTo>
                  <a:pt x="915250" y="3382740"/>
                </a:lnTo>
                <a:lnTo>
                  <a:pt x="915250" y="3380756"/>
                </a:lnTo>
                <a:lnTo>
                  <a:pt x="914456" y="3378770"/>
                </a:lnTo>
                <a:lnTo>
                  <a:pt x="913662" y="3377183"/>
                </a:lnTo>
                <a:lnTo>
                  <a:pt x="913265" y="3377183"/>
                </a:lnTo>
                <a:lnTo>
                  <a:pt x="912074" y="3377183"/>
                </a:lnTo>
                <a:lnTo>
                  <a:pt x="905327" y="3375992"/>
                </a:lnTo>
                <a:lnTo>
                  <a:pt x="900961" y="3374801"/>
                </a:lnTo>
                <a:lnTo>
                  <a:pt x="897389" y="3373611"/>
                </a:lnTo>
                <a:lnTo>
                  <a:pt x="894214" y="3372022"/>
                </a:lnTo>
                <a:lnTo>
                  <a:pt x="891436" y="3370435"/>
                </a:lnTo>
                <a:lnTo>
                  <a:pt x="890245" y="3368847"/>
                </a:lnTo>
                <a:lnTo>
                  <a:pt x="889848" y="3367657"/>
                </a:lnTo>
                <a:lnTo>
                  <a:pt x="889848" y="3366466"/>
                </a:lnTo>
                <a:lnTo>
                  <a:pt x="889848" y="3365275"/>
                </a:lnTo>
                <a:lnTo>
                  <a:pt x="890642" y="3364084"/>
                </a:lnTo>
                <a:lnTo>
                  <a:pt x="891436" y="3363688"/>
                </a:lnTo>
                <a:lnTo>
                  <a:pt x="889848" y="3361306"/>
                </a:lnTo>
                <a:lnTo>
                  <a:pt x="887864" y="3358925"/>
                </a:lnTo>
                <a:lnTo>
                  <a:pt x="883498" y="3355352"/>
                </a:lnTo>
                <a:lnTo>
                  <a:pt x="881513" y="3352971"/>
                </a:lnTo>
                <a:lnTo>
                  <a:pt x="880323" y="3349398"/>
                </a:lnTo>
                <a:lnTo>
                  <a:pt x="879132" y="3345428"/>
                </a:lnTo>
                <a:lnTo>
                  <a:pt x="878735" y="3340269"/>
                </a:lnTo>
                <a:lnTo>
                  <a:pt x="876751" y="3340269"/>
                </a:lnTo>
                <a:lnTo>
                  <a:pt x="874766" y="3340269"/>
                </a:lnTo>
                <a:lnTo>
                  <a:pt x="871591" y="3339474"/>
                </a:lnTo>
                <a:lnTo>
                  <a:pt x="868812" y="3338283"/>
                </a:lnTo>
                <a:lnTo>
                  <a:pt x="866035" y="3336695"/>
                </a:lnTo>
                <a:lnTo>
                  <a:pt x="864050" y="3335504"/>
                </a:lnTo>
                <a:lnTo>
                  <a:pt x="861271" y="3333519"/>
                </a:lnTo>
                <a:lnTo>
                  <a:pt x="857699" y="3333122"/>
                </a:lnTo>
                <a:lnTo>
                  <a:pt x="855715" y="3333122"/>
                </a:lnTo>
                <a:lnTo>
                  <a:pt x="853730" y="3333122"/>
                </a:lnTo>
                <a:lnTo>
                  <a:pt x="855318" y="3330345"/>
                </a:lnTo>
                <a:lnTo>
                  <a:pt x="856112" y="3327963"/>
                </a:lnTo>
                <a:lnTo>
                  <a:pt x="856112" y="3325184"/>
                </a:lnTo>
                <a:lnTo>
                  <a:pt x="855715" y="3323200"/>
                </a:lnTo>
                <a:lnTo>
                  <a:pt x="854921" y="3321611"/>
                </a:lnTo>
                <a:lnTo>
                  <a:pt x="853333" y="3320023"/>
                </a:lnTo>
                <a:lnTo>
                  <a:pt x="851746" y="3318833"/>
                </a:lnTo>
                <a:lnTo>
                  <a:pt x="849364" y="3317245"/>
                </a:lnTo>
                <a:lnTo>
                  <a:pt x="845395" y="3315657"/>
                </a:lnTo>
                <a:lnTo>
                  <a:pt x="840633" y="3314466"/>
                </a:lnTo>
                <a:lnTo>
                  <a:pt x="835076" y="3313276"/>
                </a:lnTo>
                <a:lnTo>
                  <a:pt x="836664" y="3310100"/>
                </a:lnTo>
                <a:lnTo>
                  <a:pt x="837855" y="3307719"/>
                </a:lnTo>
                <a:lnTo>
                  <a:pt x="837855" y="3306528"/>
                </a:lnTo>
                <a:lnTo>
                  <a:pt x="835870" y="3306528"/>
                </a:lnTo>
                <a:lnTo>
                  <a:pt x="834282" y="3306925"/>
                </a:lnTo>
                <a:lnTo>
                  <a:pt x="833091" y="3308116"/>
                </a:lnTo>
                <a:lnTo>
                  <a:pt x="832298" y="3309703"/>
                </a:lnTo>
                <a:lnTo>
                  <a:pt x="831504" y="3310894"/>
                </a:lnTo>
                <a:lnTo>
                  <a:pt x="830313" y="3312085"/>
                </a:lnTo>
                <a:lnTo>
                  <a:pt x="828329" y="3312878"/>
                </a:lnTo>
                <a:lnTo>
                  <a:pt x="825550" y="3313276"/>
                </a:lnTo>
                <a:lnTo>
                  <a:pt x="829917" y="3304146"/>
                </a:lnTo>
                <a:lnTo>
                  <a:pt x="835076" y="3295017"/>
                </a:lnTo>
                <a:lnTo>
                  <a:pt x="837458" y="3290651"/>
                </a:lnTo>
                <a:lnTo>
                  <a:pt x="839839" y="3287476"/>
                </a:lnTo>
                <a:lnTo>
                  <a:pt x="841823" y="3285093"/>
                </a:lnTo>
                <a:lnTo>
                  <a:pt x="844602" y="3283109"/>
                </a:lnTo>
                <a:lnTo>
                  <a:pt x="846586" y="3281918"/>
                </a:lnTo>
                <a:lnTo>
                  <a:pt x="848174" y="3281918"/>
                </a:lnTo>
                <a:lnTo>
                  <a:pt x="848967" y="3282315"/>
                </a:lnTo>
                <a:lnTo>
                  <a:pt x="849364" y="3283109"/>
                </a:lnTo>
                <a:lnTo>
                  <a:pt x="849364" y="3285888"/>
                </a:lnTo>
                <a:lnTo>
                  <a:pt x="849761" y="3286285"/>
                </a:lnTo>
                <a:lnTo>
                  <a:pt x="850952" y="3286681"/>
                </a:lnTo>
                <a:lnTo>
                  <a:pt x="852143" y="3286285"/>
                </a:lnTo>
                <a:lnTo>
                  <a:pt x="852539" y="3285490"/>
                </a:lnTo>
                <a:lnTo>
                  <a:pt x="852936" y="3284697"/>
                </a:lnTo>
                <a:lnTo>
                  <a:pt x="852936" y="3283109"/>
                </a:lnTo>
                <a:lnTo>
                  <a:pt x="852936" y="3281124"/>
                </a:lnTo>
                <a:lnTo>
                  <a:pt x="853333" y="3280331"/>
                </a:lnTo>
                <a:lnTo>
                  <a:pt x="853730" y="3279934"/>
                </a:lnTo>
                <a:lnTo>
                  <a:pt x="856905" y="3279140"/>
                </a:lnTo>
                <a:lnTo>
                  <a:pt x="860477" y="3278345"/>
                </a:lnTo>
                <a:lnTo>
                  <a:pt x="863653" y="3278345"/>
                </a:lnTo>
                <a:lnTo>
                  <a:pt x="866828" y="3278345"/>
                </a:lnTo>
                <a:lnTo>
                  <a:pt x="873575" y="3279140"/>
                </a:lnTo>
                <a:lnTo>
                  <a:pt x="880323" y="3281124"/>
                </a:lnTo>
                <a:lnTo>
                  <a:pt x="887467" y="3282712"/>
                </a:lnTo>
                <a:lnTo>
                  <a:pt x="895008" y="3285093"/>
                </a:lnTo>
                <a:lnTo>
                  <a:pt x="902549" y="3286285"/>
                </a:lnTo>
                <a:lnTo>
                  <a:pt x="906121" y="3286681"/>
                </a:lnTo>
                <a:lnTo>
                  <a:pt x="910090" y="3286681"/>
                </a:lnTo>
                <a:lnTo>
                  <a:pt x="911677" y="3286285"/>
                </a:lnTo>
                <a:lnTo>
                  <a:pt x="912471" y="3285888"/>
                </a:lnTo>
                <a:lnTo>
                  <a:pt x="912471" y="3285490"/>
                </a:lnTo>
                <a:lnTo>
                  <a:pt x="912471" y="3284697"/>
                </a:lnTo>
                <a:lnTo>
                  <a:pt x="911281" y="3283109"/>
                </a:lnTo>
                <a:lnTo>
                  <a:pt x="910884" y="3283109"/>
                </a:lnTo>
                <a:lnTo>
                  <a:pt x="910090" y="3283109"/>
                </a:lnTo>
                <a:lnTo>
                  <a:pt x="912868" y="3281124"/>
                </a:lnTo>
                <a:lnTo>
                  <a:pt x="915250" y="3279934"/>
                </a:lnTo>
                <a:lnTo>
                  <a:pt x="918028" y="3278743"/>
                </a:lnTo>
                <a:lnTo>
                  <a:pt x="921203" y="3278345"/>
                </a:lnTo>
                <a:lnTo>
                  <a:pt x="924379" y="3278345"/>
                </a:lnTo>
                <a:lnTo>
                  <a:pt x="927157" y="3278345"/>
                </a:lnTo>
                <a:lnTo>
                  <a:pt x="933507" y="3279140"/>
                </a:lnTo>
                <a:lnTo>
                  <a:pt x="939460" y="3280331"/>
                </a:lnTo>
                <a:lnTo>
                  <a:pt x="945017" y="3281124"/>
                </a:lnTo>
                <a:lnTo>
                  <a:pt x="947795" y="3281521"/>
                </a:lnTo>
                <a:lnTo>
                  <a:pt x="949780" y="3281124"/>
                </a:lnTo>
                <a:lnTo>
                  <a:pt x="952161" y="3280727"/>
                </a:lnTo>
                <a:lnTo>
                  <a:pt x="954146" y="3279934"/>
                </a:lnTo>
                <a:lnTo>
                  <a:pt x="952161" y="3281918"/>
                </a:lnTo>
                <a:lnTo>
                  <a:pt x="951367" y="3283506"/>
                </a:lnTo>
                <a:lnTo>
                  <a:pt x="950970" y="3285093"/>
                </a:lnTo>
                <a:lnTo>
                  <a:pt x="950970" y="3286285"/>
                </a:lnTo>
                <a:lnTo>
                  <a:pt x="951367" y="3287078"/>
                </a:lnTo>
                <a:lnTo>
                  <a:pt x="952161" y="3287872"/>
                </a:lnTo>
                <a:lnTo>
                  <a:pt x="954939" y="3288666"/>
                </a:lnTo>
                <a:lnTo>
                  <a:pt x="962084" y="3290254"/>
                </a:lnTo>
                <a:lnTo>
                  <a:pt x="964862" y="3291445"/>
                </a:lnTo>
                <a:lnTo>
                  <a:pt x="966053" y="3292238"/>
                </a:lnTo>
                <a:lnTo>
                  <a:pt x="966450" y="3293033"/>
                </a:lnTo>
                <a:lnTo>
                  <a:pt x="966053" y="3293429"/>
                </a:lnTo>
                <a:lnTo>
                  <a:pt x="965259" y="3294620"/>
                </a:lnTo>
                <a:lnTo>
                  <a:pt x="964862" y="3296604"/>
                </a:lnTo>
                <a:lnTo>
                  <a:pt x="964862" y="3299781"/>
                </a:lnTo>
                <a:lnTo>
                  <a:pt x="965259" y="3303750"/>
                </a:lnTo>
                <a:lnTo>
                  <a:pt x="966053" y="3307322"/>
                </a:lnTo>
                <a:lnTo>
                  <a:pt x="967244" y="3310894"/>
                </a:lnTo>
                <a:lnTo>
                  <a:pt x="968434" y="3312085"/>
                </a:lnTo>
                <a:lnTo>
                  <a:pt x="969625" y="3313276"/>
                </a:lnTo>
                <a:lnTo>
                  <a:pt x="973991" y="3316054"/>
                </a:lnTo>
                <a:lnTo>
                  <a:pt x="977960" y="3318436"/>
                </a:lnTo>
                <a:lnTo>
                  <a:pt x="987882" y="3322009"/>
                </a:lnTo>
                <a:lnTo>
                  <a:pt x="992248" y="3323993"/>
                </a:lnTo>
                <a:lnTo>
                  <a:pt x="996614" y="3326772"/>
                </a:lnTo>
                <a:lnTo>
                  <a:pt x="1000583" y="3329550"/>
                </a:lnTo>
                <a:lnTo>
                  <a:pt x="1002567" y="3331138"/>
                </a:lnTo>
                <a:lnTo>
                  <a:pt x="1004155" y="3333122"/>
                </a:lnTo>
                <a:lnTo>
                  <a:pt x="1005346" y="3334314"/>
                </a:lnTo>
                <a:lnTo>
                  <a:pt x="1005743" y="3336695"/>
                </a:lnTo>
                <a:lnTo>
                  <a:pt x="1007331" y="3341062"/>
                </a:lnTo>
                <a:lnTo>
                  <a:pt x="1008521" y="3347413"/>
                </a:lnTo>
                <a:lnTo>
                  <a:pt x="1010108" y="3353368"/>
                </a:lnTo>
                <a:lnTo>
                  <a:pt x="1011300" y="3356146"/>
                </a:lnTo>
                <a:lnTo>
                  <a:pt x="1012490" y="3358925"/>
                </a:lnTo>
                <a:lnTo>
                  <a:pt x="1014475" y="3361703"/>
                </a:lnTo>
                <a:lnTo>
                  <a:pt x="1016062" y="3363688"/>
                </a:lnTo>
                <a:lnTo>
                  <a:pt x="1018047" y="3365275"/>
                </a:lnTo>
                <a:lnTo>
                  <a:pt x="1020428" y="3366466"/>
                </a:lnTo>
                <a:lnTo>
                  <a:pt x="1023206" y="3366863"/>
                </a:lnTo>
                <a:lnTo>
                  <a:pt x="1026382" y="3366863"/>
                </a:lnTo>
                <a:lnTo>
                  <a:pt x="1024000" y="3364482"/>
                </a:lnTo>
                <a:lnTo>
                  <a:pt x="1023206" y="3362895"/>
                </a:lnTo>
                <a:lnTo>
                  <a:pt x="1023206" y="3362100"/>
                </a:lnTo>
                <a:lnTo>
                  <a:pt x="1023206" y="3361703"/>
                </a:lnTo>
                <a:lnTo>
                  <a:pt x="1024397" y="3360909"/>
                </a:lnTo>
                <a:lnTo>
                  <a:pt x="1026382" y="3359718"/>
                </a:lnTo>
                <a:lnTo>
                  <a:pt x="1028763" y="3359321"/>
                </a:lnTo>
                <a:lnTo>
                  <a:pt x="1035510" y="3359718"/>
                </a:lnTo>
                <a:lnTo>
                  <a:pt x="1043448" y="3361306"/>
                </a:lnTo>
                <a:lnTo>
                  <a:pt x="1050989" y="3362895"/>
                </a:lnTo>
                <a:lnTo>
                  <a:pt x="1057339" y="3364878"/>
                </a:lnTo>
                <a:lnTo>
                  <a:pt x="1059324" y="3365672"/>
                </a:lnTo>
                <a:lnTo>
                  <a:pt x="1060912" y="3366863"/>
                </a:lnTo>
                <a:lnTo>
                  <a:pt x="1060912" y="3366070"/>
                </a:lnTo>
                <a:lnTo>
                  <a:pt x="1060118" y="3365275"/>
                </a:lnTo>
                <a:lnTo>
                  <a:pt x="1058531" y="3364084"/>
                </a:lnTo>
                <a:lnTo>
                  <a:pt x="1056546" y="3363688"/>
                </a:lnTo>
                <a:lnTo>
                  <a:pt x="1054562" y="3363688"/>
                </a:lnTo>
                <a:lnTo>
                  <a:pt x="1061309" y="3360909"/>
                </a:lnTo>
                <a:lnTo>
                  <a:pt x="1068056" y="3356939"/>
                </a:lnTo>
                <a:lnTo>
                  <a:pt x="1070834" y="3354955"/>
                </a:lnTo>
                <a:lnTo>
                  <a:pt x="1074009" y="3352573"/>
                </a:lnTo>
                <a:lnTo>
                  <a:pt x="1076788" y="3349795"/>
                </a:lnTo>
                <a:lnTo>
                  <a:pt x="1079566" y="3347016"/>
                </a:lnTo>
                <a:lnTo>
                  <a:pt x="1082344" y="3344237"/>
                </a:lnTo>
                <a:lnTo>
                  <a:pt x="1084329" y="3340269"/>
                </a:lnTo>
                <a:lnTo>
                  <a:pt x="1086313" y="3337092"/>
                </a:lnTo>
                <a:lnTo>
                  <a:pt x="1087901" y="3332726"/>
                </a:lnTo>
                <a:lnTo>
                  <a:pt x="1089488" y="3328758"/>
                </a:lnTo>
                <a:lnTo>
                  <a:pt x="1091076" y="3323596"/>
                </a:lnTo>
                <a:lnTo>
                  <a:pt x="1091870" y="3318833"/>
                </a:lnTo>
                <a:lnTo>
                  <a:pt x="1092267" y="3313276"/>
                </a:lnTo>
                <a:lnTo>
                  <a:pt x="1092267" y="3311291"/>
                </a:lnTo>
                <a:lnTo>
                  <a:pt x="1091473" y="3308512"/>
                </a:lnTo>
                <a:lnTo>
                  <a:pt x="1089091" y="3302162"/>
                </a:lnTo>
                <a:lnTo>
                  <a:pt x="1087107" y="3294620"/>
                </a:lnTo>
                <a:lnTo>
                  <a:pt x="1086313" y="3290651"/>
                </a:lnTo>
                <a:lnTo>
                  <a:pt x="1085916" y="3286681"/>
                </a:lnTo>
                <a:lnTo>
                  <a:pt x="1085916" y="3283109"/>
                </a:lnTo>
                <a:lnTo>
                  <a:pt x="1086313" y="3280331"/>
                </a:lnTo>
                <a:lnTo>
                  <a:pt x="1087504" y="3275170"/>
                </a:lnTo>
                <a:lnTo>
                  <a:pt x="1088695" y="3270804"/>
                </a:lnTo>
                <a:lnTo>
                  <a:pt x="1089091" y="3268819"/>
                </a:lnTo>
                <a:lnTo>
                  <a:pt x="1089091" y="3266437"/>
                </a:lnTo>
                <a:lnTo>
                  <a:pt x="1088298" y="3262070"/>
                </a:lnTo>
                <a:lnTo>
                  <a:pt x="1087504" y="3257309"/>
                </a:lnTo>
                <a:lnTo>
                  <a:pt x="1086313" y="3253339"/>
                </a:lnTo>
                <a:lnTo>
                  <a:pt x="1084726" y="3249369"/>
                </a:lnTo>
                <a:lnTo>
                  <a:pt x="1083535" y="3247781"/>
                </a:lnTo>
                <a:lnTo>
                  <a:pt x="1082344" y="3246590"/>
                </a:lnTo>
                <a:lnTo>
                  <a:pt x="1080360" y="3245399"/>
                </a:lnTo>
                <a:lnTo>
                  <a:pt x="1078772" y="3244606"/>
                </a:lnTo>
                <a:lnTo>
                  <a:pt x="1077184" y="3243812"/>
                </a:lnTo>
                <a:lnTo>
                  <a:pt x="1075200" y="3243414"/>
                </a:lnTo>
                <a:lnTo>
                  <a:pt x="1073216" y="3243018"/>
                </a:lnTo>
                <a:lnTo>
                  <a:pt x="1070040" y="3243414"/>
                </a:lnTo>
                <a:lnTo>
                  <a:pt x="1070437" y="3239047"/>
                </a:lnTo>
                <a:lnTo>
                  <a:pt x="1070437" y="3235871"/>
                </a:lnTo>
                <a:lnTo>
                  <a:pt x="1069644" y="3233093"/>
                </a:lnTo>
                <a:lnTo>
                  <a:pt x="1068850" y="3230315"/>
                </a:lnTo>
                <a:lnTo>
                  <a:pt x="1067262" y="3228330"/>
                </a:lnTo>
                <a:lnTo>
                  <a:pt x="1066072" y="3226346"/>
                </a:lnTo>
                <a:lnTo>
                  <a:pt x="1062500" y="3222377"/>
                </a:lnTo>
                <a:lnTo>
                  <a:pt x="1059324" y="3219201"/>
                </a:lnTo>
                <a:lnTo>
                  <a:pt x="1057737" y="3217216"/>
                </a:lnTo>
                <a:lnTo>
                  <a:pt x="1056546" y="3214835"/>
                </a:lnTo>
                <a:lnTo>
                  <a:pt x="1054958" y="3212455"/>
                </a:lnTo>
                <a:lnTo>
                  <a:pt x="1054562" y="3210072"/>
                </a:lnTo>
                <a:lnTo>
                  <a:pt x="1054164" y="3206499"/>
                </a:lnTo>
                <a:lnTo>
                  <a:pt x="1054562" y="3202927"/>
                </a:lnTo>
                <a:lnTo>
                  <a:pt x="1053767" y="3205309"/>
                </a:lnTo>
                <a:lnTo>
                  <a:pt x="1052974" y="3206897"/>
                </a:lnTo>
                <a:lnTo>
                  <a:pt x="1051783" y="3207691"/>
                </a:lnTo>
                <a:lnTo>
                  <a:pt x="1050592" y="3207691"/>
                </a:lnTo>
                <a:lnTo>
                  <a:pt x="1049401" y="3206102"/>
                </a:lnTo>
                <a:lnTo>
                  <a:pt x="1048211" y="3204515"/>
                </a:lnTo>
                <a:lnTo>
                  <a:pt x="1045036" y="3200147"/>
                </a:lnTo>
                <a:lnTo>
                  <a:pt x="1042257" y="3194590"/>
                </a:lnTo>
                <a:lnTo>
                  <a:pt x="1039876" y="3188636"/>
                </a:lnTo>
                <a:lnTo>
                  <a:pt x="1035510" y="3179506"/>
                </a:lnTo>
                <a:lnTo>
                  <a:pt x="1029954" y="3166407"/>
                </a:lnTo>
                <a:lnTo>
                  <a:pt x="1025588" y="3154896"/>
                </a:lnTo>
                <a:lnTo>
                  <a:pt x="1024000" y="3149735"/>
                </a:lnTo>
                <a:lnTo>
                  <a:pt x="1022413" y="3144178"/>
                </a:lnTo>
                <a:lnTo>
                  <a:pt x="1020825" y="3138621"/>
                </a:lnTo>
                <a:lnTo>
                  <a:pt x="1020031" y="3133063"/>
                </a:lnTo>
                <a:lnTo>
                  <a:pt x="1022413" y="3130285"/>
                </a:lnTo>
                <a:lnTo>
                  <a:pt x="1024794" y="3128698"/>
                </a:lnTo>
                <a:lnTo>
                  <a:pt x="1026778" y="3127506"/>
                </a:lnTo>
                <a:lnTo>
                  <a:pt x="1029160" y="3127109"/>
                </a:lnTo>
                <a:lnTo>
                  <a:pt x="1031541" y="3126713"/>
                </a:lnTo>
                <a:lnTo>
                  <a:pt x="1033526" y="3126713"/>
                </a:lnTo>
                <a:lnTo>
                  <a:pt x="1037098" y="3127109"/>
                </a:lnTo>
                <a:lnTo>
                  <a:pt x="1040273" y="3127109"/>
                </a:lnTo>
                <a:lnTo>
                  <a:pt x="1041464" y="3127109"/>
                </a:lnTo>
                <a:lnTo>
                  <a:pt x="1042257" y="3126713"/>
                </a:lnTo>
                <a:lnTo>
                  <a:pt x="1042654" y="3125522"/>
                </a:lnTo>
                <a:lnTo>
                  <a:pt x="1043051" y="3124331"/>
                </a:lnTo>
                <a:lnTo>
                  <a:pt x="1042654" y="3122346"/>
                </a:lnTo>
                <a:lnTo>
                  <a:pt x="1042257" y="3119171"/>
                </a:lnTo>
                <a:lnTo>
                  <a:pt x="1054958" y="3119965"/>
                </a:lnTo>
                <a:lnTo>
                  <a:pt x="1067262" y="3120362"/>
                </a:lnTo>
                <a:lnTo>
                  <a:pt x="1072422" y="3120362"/>
                </a:lnTo>
                <a:lnTo>
                  <a:pt x="1077581" y="3119965"/>
                </a:lnTo>
                <a:lnTo>
                  <a:pt x="1082741" y="3119568"/>
                </a:lnTo>
                <a:lnTo>
                  <a:pt x="1087107" y="3118774"/>
                </a:lnTo>
                <a:lnTo>
                  <a:pt x="1091473" y="3117187"/>
                </a:lnTo>
                <a:lnTo>
                  <a:pt x="1095045" y="3115598"/>
                </a:lnTo>
                <a:lnTo>
                  <a:pt x="1098220" y="3112820"/>
                </a:lnTo>
                <a:lnTo>
                  <a:pt x="1101396" y="3109644"/>
                </a:lnTo>
                <a:lnTo>
                  <a:pt x="1103380" y="3106071"/>
                </a:lnTo>
                <a:lnTo>
                  <a:pt x="1105365" y="3101308"/>
                </a:lnTo>
                <a:lnTo>
                  <a:pt x="1107349" y="3095751"/>
                </a:lnTo>
                <a:lnTo>
                  <a:pt x="1108143" y="3089400"/>
                </a:lnTo>
                <a:lnTo>
                  <a:pt x="1107349" y="3088606"/>
                </a:lnTo>
                <a:lnTo>
                  <a:pt x="1106555" y="3088209"/>
                </a:lnTo>
                <a:lnTo>
                  <a:pt x="1105365" y="3088209"/>
                </a:lnTo>
                <a:lnTo>
                  <a:pt x="1104570" y="3088209"/>
                </a:lnTo>
                <a:lnTo>
                  <a:pt x="1102189" y="3089400"/>
                </a:lnTo>
                <a:lnTo>
                  <a:pt x="1099411" y="3091384"/>
                </a:lnTo>
                <a:lnTo>
                  <a:pt x="1096236" y="3092972"/>
                </a:lnTo>
                <a:lnTo>
                  <a:pt x="1093060" y="3094957"/>
                </a:lnTo>
                <a:lnTo>
                  <a:pt x="1089488" y="3095751"/>
                </a:lnTo>
                <a:lnTo>
                  <a:pt x="1087504" y="3096147"/>
                </a:lnTo>
                <a:lnTo>
                  <a:pt x="1085916" y="3095751"/>
                </a:lnTo>
                <a:lnTo>
                  <a:pt x="1083535" y="3092972"/>
                </a:lnTo>
                <a:lnTo>
                  <a:pt x="1081153" y="3089797"/>
                </a:lnTo>
                <a:lnTo>
                  <a:pt x="1079169" y="3085828"/>
                </a:lnTo>
                <a:lnTo>
                  <a:pt x="1077581" y="3082254"/>
                </a:lnTo>
                <a:lnTo>
                  <a:pt x="1074406" y="3074316"/>
                </a:lnTo>
                <a:lnTo>
                  <a:pt x="1072025" y="3070346"/>
                </a:lnTo>
                <a:lnTo>
                  <a:pt x="1070437" y="3066774"/>
                </a:lnTo>
                <a:lnTo>
                  <a:pt x="1068056" y="3063598"/>
                </a:lnTo>
                <a:lnTo>
                  <a:pt x="1065675" y="3060422"/>
                </a:lnTo>
                <a:lnTo>
                  <a:pt x="1062500" y="3058438"/>
                </a:lnTo>
                <a:lnTo>
                  <a:pt x="1059324" y="3056850"/>
                </a:lnTo>
                <a:lnTo>
                  <a:pt x="1054958" y="3056056"/>
                </a:lnTo>
                <a:lnTo>
                  <a:pt x="1050592" y="3056056"/>
                </a:lnTo>
                <a:lnTo>
                  <a:pt x="1045036" y="3057247"/>
                </a:lnTo>
                <a:lnTo>
                  <a:pt x="1039082" y="3059232"/>
                </a:lnTo>
                <a:lnTo>
                  <a:pt x="1041464" y="3061217"/>
                </a:lnTo>
                <a:lnTo>
                  <a:pt x="1044639" y="3063201"/>
                </a:lnTo>
                <a:lnTo>
                  <a:pt x="1048211" y="3064392"/>
                </a:lnTo>
                <a:lnTo>
                  <a:pt x="1051783" y="3065583"/>
                </a:lnTo>
                <a:lnTo>
                  <a:pt x="1059721" y="3067171"/>
                </a:lnTo>
                <a:lnTo>
                  <a:pt x="1063293" y="3067965"/>
                </a:lnTo>
                <a:lnTo>
                  <a:pt x="1067262" y="3069156"/>
                </a:lnTo>
                <a:lnTo>
                  <a:pt x="1066468" y="3071935"/>
                </a:lnTo>
                <a:lnTo>
                  <a:pt x="1065278" y="3074316"/>
                </a:lnTo>
                <a:lnTo>
                  <a:pt x="1063690" y="3075903"/>
                </a:lnTo>
                <a:lnTo>
                  <a:pt x="1062500" y="3077491"/>
                </a:lnTo>
                <a:lnTo>
                  <a:pt x="1061309" y="3078682"/>
                </a:lnTo>
                <a:lnTo>
                  <a:pt x="1059721" y="3079873"/>
                </a:lnTo>
                <a:lnTo>
                  <a:pt x="1058134" y="3080667"/>
                </a:lnTo>
                <a:lnTo>
                  <a:pt x="1056943" y="3081064"/>
                </a:lnTo>
                <a:lnTo>
                  <a:pt x="1052974" y="3081461"/>
                </a:lnTo>
                <a:lnTo>
                  <a:pt x="1049798" y="3081461"/>
                </a:lnTo>
                <a:lnTo>
                  <a:pt x="1045829" y="3080667"/>
                </a:lnTo>
                <a:lnTo>
                  <a:pt x="1041860" y="3079079"/>
                </a:lnTo>
                <a:lnTo>
                  <a:pt x="1034319" y="3076698"/>
                </a:lnTo>
                <a:lnTo>
                  <a:pt x="1029954" y="3075506"/>
                </a:lnTo>
                <a:lnTo>
                  <a:pt x="1026382" y="3074713"/>
                </a:lnTo>
                <a:lnTo>
                  <a:pt x="1023206" y="3074713"/>
                </a:lnTo>
                <a:lnTo>
                  <a:pt x="1019634" y="3075110"/>
                </a:lnTo>
                <a:lnTo>
                  <a:pt x="1018047" y="3075903"/>
                </a:lnTo>
                <a:lnTo>
                  <a:pt x="1016459" y="3076698"/>
                </a:lnTo>
                <a:lnTo>
                  <a:pt x="1015268" y="3077889"/>
                </a:lnTo>
                <a:lnTo>
                  <a:pt x="1014077" y="3079079"/>
                </a:lnTo>
                <a:lnTo>
                  <a:pt x="1011696" y="3075903"/>
                </a:lnTo>
                <a:lnTo>
                  <a:pt x="1011300" y="3074316"/>
                </a:lnTo>
                <a:lnTo>
                  <a:pt x="1010903" y="3072728"/>
                </a:lnTo>
                <a:lnTo>
                  <a:pt x="1011300" y="3071140"/>
                </a:lnTo>
                <a:lnTo>
                  <a:pt x="1011696" y="3069156"/>
                </a:lnTo>
                <a:lnTo>
                  <a:pt x="1012490" y="3067567"/>
                </a:lnTo>
                <a:lnTo>
                  <a:pt x="1014077" y="3065980"/>
                </a:lnTo>
                <a:lnTo>
                  <a:pt x="1011696" y="3065583"/>
                </a:lnTo>
                <a:lnTo>
                  <a:pt x="1010108" y="3065583"/>
                </a:lnTo>
                <a:lnTo>
                  <a:pt x="1008918" y="3065583"/>
                </a:lnTo>
                <a:lnTo>
                  <a:pt x="1008124" y="3066377"/>
                </a:lnTo>
                <a:lnTo>
                  <a:pt x="1007331" y="3067171"/>
                </a:lnTo>
                <a:lnTo>
                  <a:pt x="1006536" y="3067965"/>
                </a:lnTo>
                <a:lnTo>
                  <a:pt x="1005743" y="3070346"/>
                </a:lnTo>
                <a:lnTo>
                  <a:pt x="1004949" y="3073125"/>
                </a:lnTo>
                <a:lnTo>
                  <a:pt x="1003361" y="3075110"/>
                </a:lnTo>
                <a:lnTo>
                  <a:pt x="1002567" y="3075506"/>
                </a:lnTo>
                <a:lnTo>
                  <a:pt x="1001377" y="3075903"/>
                </a:lnTo>
                <a:lnTo>
                  <a:pt x="999789" y="3076300"/>
                </a:lnTo>
                <a:lnTo>
                  <a:pt x="998202" y="3075903"/>
                </a:lnTo>
                <a:lnTo>
                  <a:pt x="996217" y="3075506"/>
                </a:lnTo>
                <a:lnTo>
                  <a:pt x="994233" y="3074713"/>
                </a:lnTo>
                <a:lnTo>
                  <a:pt x="991851" y="3072331"/>
                </a:lnTo>
                <a:lnTo>
                  <a:pt x="989470" y="3069553"/>
                </a:lnTo>
                <a:lnTo>
                  <a:pt x="988279" y="3066774"/>
                </a:lnTo>
                <a:lnTo>
                  <a:pt x="987088" y="3063201"/>
                </a:lnTo>
                <a:lnTo>
                  <a:pt x="987088" y="3059629"/>
                </a:lnTo>
                <a:lnTo>
                  <a:pt x="987882" y="3056056"/>
                </a:lnTo>
                <a:lnTo>
                  <a:pt x="988676" y="3052484"/>
                </a:lnTo>
                <a:lnTo>
                  <a:pt x="985104" y="3054865"/>
                </a:lnTo>
                <a:lnTo>
                  <a:pt x="981532" y="3056056"/>
                </a:lnTo>
                <a:lnTo>
                  <a:pt x="977960" y="3057247"/>
                </a:lnTo>
                <a:lnTo>
                  <a:pt x="974388" y="3058041"/>
                </a:lnTo>
                <a:lnTo>
                  <a:pt x="971213" y="3058438"/>
                </a:lnTo>
                <a:lnTo>
                  <a:pt x="967641" y="3058041"/>
                </a:lnTo>
                <a:lnTo>
                  <a:pt x="964465" y="3058041"/>
                </a:lnTo>
                <a:lnTo>
                  <a:pt x="960893" y="3057247"/>
                </a:lnTo>
                <a:lnTo>
                  <a:pt x="957718" y="3056453"/>
                </a:lnTo>
                <a:lnTo>
                  <a:pt x="954939" y="3055263"/>
                </a:lnTo>
                <a:lnTo>
                  <a:pt x="948192" y="3051690"/>
                </a:lnTo>
                <a:lnTo>
                  <a:pt x="942239" y="3048116"/>
                </a:lnTo>
                <a:lnTo>
                  <a:pt x="935889" y="3042955"/>
                </a:lnTo>
                <a:lnTo>
                  <a:pt x="930332" y="3038196"/>
                </a:lnTo>
                <a:lnTo>
                  <a:pt x="924379" y="3032637"/>
                </a:lnTo>
                <a:lnTo>
                  <a:pt x="913265" y="3021522"/>
                </a:lnTo>
                <a:lnTo>
                  <a:pt x="907708" y="3015964"/>
                </a:lnTo>
                <a:lnTo>
                  <a:pt x="902549" y="3010804"/>
                </a:lnTo>
                <a:lnTo>
                  <a:pt x="896992" y="3006438"/>
                </a:lnTo>
                <a:lnTo>
                  <a:pt x="891436" y="3002071"/>
                </a:lnTo>
                <a:lnTo>
                  <a:pt x="892626" y="3000087"/>
                </a:lnTo>
                <a:lnTo>
                  <a:pt x="893817" y="2998102"/>
                </a:lnTo>
                <a:lnTo>
                  <a:pt x="894214" y="2996117"/>
                </a:lnTo>
                <a:lnTo>
                  <a:pt x="893817" y="2994530"/>
                </a:lnTo>
                <a:lnTo>
                  <a:pt x="893023" y="2992544"/>
                </a:lnTo>
                <a:lnTo>
                  <a:pt x="891833" y="2991353"/>
                </a:lnTo>
                <a:lnTo>
                  <a:pt x="890642" y="2989766"/>
                </a:lnTo>
                <a:lnTo>
                  <a:pt x="889054" y="2988972"/>
                </a:lnTo>
                <a:lnTo>
                  <a:pt x="887070" y="2987781"/>
                </a:lnTo>
                <a:lnTo>
                  <a:pt x="885086" y="2986988"/>
                </a:lnTo>
                <a:lnTo>
                  <a:pt x="879926" y="2985399"/>
                </a:lnTo>
                <a:lnTo>
                  <a:pt x="874766" y="2985002"/>
                </a:lnTo>
                <a:lnTo>
                  <a:pt x="869607" y="2985399"/>
                </a:lnTo>
                <a:lnTo>
                  <a:pt x="870797" y="2981032"/>
                </a:lnTo>
                <a:lnTo>
                  <a:pt x="871194" y="2977461"/>
                </a:lnTo>
                <a:lnTo>
                  <a:pt x="871194" y="2975475"/>
                </a:lnTo>
                <a:lnTo>
                  <a:pt x="870797" y="2974286"/>
                </a:lnTo>
                <a:lnTo>
                  <a:pt x="870400" y="2973095"/>
                </a:lnTo>
                <a:lnTo>
                  <a:pt x="869607" y="2972302"/>
                </a:lnTo>
                <a:lnTo>
                  <a:pt x="867225" y="2971110"/>
                </a:lnTo>
                <a:lnTo>
                  <a:pt x="864843" y="2970316"/>
                </a:lnTo>
                <a:lnTo>
                  <a:pt x="862065" y="2969522"/>
                </a:lnTo>
                <a:lnTo>
                  <a:pt x="858890" y="2969126"/>
                </a:lnTo>
                <a:lnTo>
                  <a:pt x="852539" y="2967538"/>
                </a:lnTo>
                <a:lnTo>
                  <a:pt x="849364" y="2966744"/>
                </a:lnTo>
                <a:lnTo>
                  <a:pt x="846586" y="2965552"/>
                </a:lnTo>
                <a:lnTo>
                  <a:pt x="844602" y="2963567"/>
                </a:lnTo>
                <a:lnTo>
                  <a:pt x="843411" y="2962377"/>
                </a:lnTo>
                <a:lnTo>
                  <a:pt x="842617" y="2960789"/>
                </a:lnTo>
                <a:lnTo>
                  <a:pt x="841823" y="2958804"/>
                </a:lnTo>
                <a:lnTo>
                  <a:pt x="841427" y="2956820"/>
                </a:lnTo>
                <a:lnTo>
                  <a:pt x="841030" y="2952452"/>
                </a:lnTo>
                <a:lnTo>
                  <a:pt x="839045" y="2952452"/>
                </a:lnTo>
                <a:lnTo>
                  <a:pt x="837458" y="2952850"/>
                </a:lnTo>
                <a:lnTo>
                  <a:pt x="836267" y="2953247"/>
                </a:lnTo>
                <a:lnTo>
                  <a:pt x="834679" y="2954437"/>
                </a:lnTo>
                <a:lnTo>
                  <a:pt x="831901" y="2956422"/>
                </a:lnTo>
                <a:lnTo>
                  <a:pt x="829917" y="2958804"/>
                </a:lnTo>
                <a:lnTo>
                  <a:pt x="827932" y="2961186"/>
                </a:lnTo>
                <a:lnTo>
                  <a:pt x="826741" y="2961582"/>
                </a:lnTo>
                <a:lnTo>
                  <a:pt x="825550" y="2961980"/>
                </a:lnTo>
                <a:lnTo>
                  <a:pt x="823963" y="2961980"/>
                </a:lnTo>
                <a:lnTo>
                  <a:pt x="822375" y="2961582"/>
                </a:lnTo>
                <a:lnTo>
                  <a:pt x="821184" y="2960789"/>
                </a:lnTo>
                <a:lnTo>
                  <a:pt x="819200" y="2958804"/>
                </a:lnTo>
                <a:lnTo>
                  <a:pt x="819200" y="2956820"/>
                </a:lnTo>
                <a:lnTo>
                  <a:pt x="819597" y="2955231"/>
                </a:lnTo>
                <a:lnTo>
                  <a:pt x="819994" y="2953643"/>
                </a:lnTo>
                <a:lnTo>
                  <a:pt x="820788" y="2952055"/>
                </a:lnTo>
                <a:lnTo>
                  <a:pt x="822375" y="2949675"/>
                </a:lnTo>
                <a:lnTo>
                  <a:pt x="824360" y="2947690"/>
                </a:lnTo>
                <a:lnTo>
                  <a:pt x="826741" y="2946102"/>
                </a:lnTo>
                <a:lnTo>
                  <a:pt x="829122" y="2944118"/>
                </a:lnTo>
                <a:lnTo>
                  <a:pt x="830710" y="2941736"/>
                </a:lnTo>
                <a:lnTo>
                  <a:pt x="831107" y="2940148"/>
                </a:lnTo>
                <a:lnTo>
                  <a:pt x="831504" y="2938957"/>
                </a:lnTo>
                <a:lnTo>
                  <a:pt x="828726" y="2927445"/>
                </a:lnTo>
                <a:lnTo>
                  <a:pt x="825550" y="2915934"/>
                </a:lnTo>
                <a:lnTo>
                  <a:pt x="818406" y="2895293"/>
                </a:lnTo>
                <a:lnTo>
                  <a:pt x="815628" y="2885369"/>
                </a:lnTo>
                <a:lnTo>
                  <a:pt x="813643" y="2875445"/>
                </a:lnTo>
                <a:lnTo>
                  <a:pt x="812850" y="2870284"/>
                </a:lnTo>
                <a:lnTo>
                  <a:pt x="812850" y="2865124"/>
                </a:lnTo>
                <a:lnTo>
                  <a:pt x="812453" y="2860360"/>
                </a:lnTo>
                <a:lnTo>
                  <a:pt x="812850" y="2855200"/>
                </a:lnTo>
                <a:lnTo>
                  <a:pt x="811659" y="2858773"/>
                </a:lnTo>
                <a:lnTo>
                  <a:pt x="809674" y="2861551"/>
                </a:lnTo>
                <a:lnTo>
                  <a:pt x="807293" y="2863933"/>
                </a:lnTo>
                <a:lnTo>
                  <a:pt x="804912" y="2866712"/>
                </a:lnTo>
                <a:lnTo>
                  <a:pt x="802530" y="2869093"/>
                </a:lnTo>
                <a:lnTo>
                  <a:pt x="800546" y="2871872"/>
                </a:lnTo>
                <a:lnTo>
                  <a:pt x="798561" y="2874651"/>
                </a:lnTo>
                <a:lnTo>
                  <a:pt x="796974" y="2878620"/>
                </a:lnTo>
                <a:lnTo>
                  <a:pt x="793005" y="2878224"/>
                </a:lnTo>
                <a:lnTo>
                  <a:pt x="788242" y="2876636"/>
                </a:lnTo>
                <a:lnTo>
                  <a:pt x="784273" y="2874651"/>
                </a:lnTo>
                <a:lnTo>
                  <a:pt x="780304" y="2872269"/>
                </a:lnTo>
                <a:lnTo>
                  <a:pt x="779114" y="2871078"/>
                </a:lnTo>
                <a:lnTo>
                  <a:pt x="777922" y="2869490"/>
                </a:lnTo>
                <a:lnTo>
                  <a:pt x="777129" y="2867903"/>
                </a:lnTo>
                <a:lnTo>
                  <a:pt x="776335" y="2865918"/>
                </a:lnTo>
                <a:lnTo>
                  <a:pt x="776335" y="2864330"/>
                </a:lnTo>
                <a:lnTo>
                  <a:pt x="776732" y="2862345"/>
                </a:lnTo>
                <a:lnTo>
                  <a:pt x="777129" y="2860757"/>
                </a:lnTo>
                <a:lnTo>
                  <a:pt x="778319" y="2858773"/>
                </a:lnTo>
                <a:lnTo>
                  <a:pt x="776732" y="2858376"/>
                </a:lnTo>
                <a:lnTo>
                  <a:pt x="775542" y="2858773"/>
                </a:lnTo>
                <a:lnTo>
                  <a:pt x="774350" y="2859170"/>
                </a:lnTo>
                <a:lnTo>
                  <a:pt x="773160" y="2859964"/>
                </a:lnTo>
                <a:lnTo>
                  <a:pt x="772763" y="2861154"/>
                </a:lnTo>
                <a:lnTo>
                  <a:pt x="772366" y="2862345"/>
                </a:lnTo>
                <a:lnTo>
                  <a:pt x="771969" y="2865124"/>
                </a:lnTo>
                <a:lnTo>
                  <a:pt x="770778" y="2861551"/>
                </a:lnTo>
                <a:lnTo>
                  <a:pt x="769984" y="2858773"/>
                </a:lnTo>
                <a:lnTo>
                  <a:pt x="770381" y="2856391"/>
                </a:lnTo>
                <a:lnTo>
                  <a:pt x="770778" y="2855200"/>
                </a:lnTo>
                <a:lnTo>
                  <a:pt x="771969" y="2854406"/>
                </a:lnTo>
                <a:lnTo>
                  <a:pt x="774350" y="2854009"/>
                </a:lnTo>
                <a:lnTo>
                  <a:pt x="776335" y="2853612"/>
                </a:lnTo>
                <a:lnTo>
                  <a:pt x="778319" y="2854009"/>
                </a:lnTo>
                <a:lnTo>
                  <a:pt x="784273" y="2855200"/>
                </a:lnTo>
                <a:lnTo>
                  <a:pt x="789830" y="2856788"/>
                </a:lnTo>
                <a:lnTo>
                  <a:pt x="795386" y="2858376"/>
                </a:lnTo>
                <a:lnTo>
                  <a:pt x="798165" y="2858773"/>
                </a:lnTo>
                <a:lnTo>
                  <a:pt x="800546" y="2858773"/>
                </a:lnTo>
                <a:lnTo>
                  <a:pt x="803721" y="2857582"/>
                </a:lnTo>
                <a:lnTo>
                  <a:pt x="806102" y="2856391"/>
                </a:lnTo>
                <a:lnTo>
                  <a:pt x="811659" y="2853612"/>
                </a:lnTo>
                <a:lnTo>
                  <a:pt x="814437" y="2852421"/>
                </a:lnTo>
                <a:lnTo>
                  <a:pt x="816025" y="2852421"/>
                </a:lnTo>
                <a:lnTo>
                  <a:pt x="818009" y="2852421"/>
                </a:lnTo>
                <a:lnTo>
                  <a:pt x="819597" y="2852421"/>
                </a:lnTo>
                <a:lnTo>
                  <a:pt x="821184" y="2852818"/>
                </a:lnTo>
                <a:lnTo>
                  <a:pt x="823169" y="2854009"/>
                </a:lnTo>
                <a:lnTo>
                  <a:pt x="825550" y="2855200"/>
                </a:lnTo>
                <a:lnTo>
                  <a:pt x="826344" y="2853215"/>
                </a:lnTo>
                <a:lnTo>
                  <a:pt x="827138" y="2851628"/>
                </a:lnTo>
                <a:lnTo>
                  <a:pt x="830313" y="2846467"/>
                </a:lnTo>
                <a:lnTo>
                  <a:pt x="834282" y="2841704"/>
                </a:lnTo>
                <a:lnTo>
                  <a:pt x="837855" y="2835352"/>
                </a:lnTo>
                <a:lnTo>
                  <a:pt x="839442" y="2836543"/>
                </a:lnTo>
                <a:lnTo>
                  <a:pt x="840236" y="2837734"/>
                </a:lnTo>
                <a:lnTo>
                  <a:pt x="841030" y="2839322"/>
                </a:lnTo>
                <a:lnTo>
                  <a:pt x="841030" y="2840513"/>
                </a:lnTo>
                <a:lnTo>
                  <a:pt x="841030" y="2842497"/>
                </a:lnTo>
                <a:lnTo>
                  <a:pt x="840633" y="2844086"/>
                </a:lnTo>
                <a:lnTo>
                  <a:pt x="839045" y="2847261"/>
                </a:lnTo>
                <a:lnTo>
                  <a:pt x="837061" y="2850437"/>
                </a:lnTo>
                <a:lnTo>
                  <a:pt x="835076" y="2853215"/>
                </a:lnTo>
                <a:lnTo>
                  <a:pt x="832695" y="2855994"/>
                </a:lnTo>
                <a:lnTo>
                  <a:pt x="831504" y="2858773"/>
                </a:lnTo>
                <a:lnTo>
                  <a:pt x="836267" y="2855994"/>
                </a:lnTo>
                <a:lnTo>
                  <a:pt x="840236" y="2853612"/>
                </a:lnTo>
                <a:lnTo>
                  <a:pt x="844205" y="2850437"/>
                </a:lnTo>
                <a:lnTo>
                  <a:pt x="847777" y="2846864"/>
                </a:lnTo>
                <a:lnTo>
                  <a:pt x="850952" y="2843689"/>
                </a:lnTo>
                <a:lnTo>
                  <a:pt x="854127" y="2839322"/>
                </a:lnTo>
                <a:lnTo>
                  <a:pt x="860081" y="2831383"/>
                </a:lnTo>
                <a:lnTo>
                  <a:pt x="870400" y="2814314"/>
                </a:lnTo>
                <a:lnTo>
                  <a:pt x="875957" y="2805979"/>
                </a:lnTo>
                <a:lnTo>
                  <a:pt x="879132" y="2802008"/>
                </a:lnTo>
                <a:lnTo>
                  <a:pt x="881910" y="2798040"/>
                </a:lnTo>
                <a:lnTo>
                  <a:pt x="883498" y="2798833"/>
                </a:lnTo>
                <a:lnTo>
                  <a:pt x="885086" y="2799231"/>
                </a:lnTo>
                <a:lnTo>
                  <a:pt x="885879" y="2800024"/>
                </a:lnTo>
                <a:lnTo>
                  <a:pt x="886673" y="2800819"/>
                </a:lnTo>
                <a:lnTo>
                  <a:pt x="887070" y="2801613"/>
                </a:lnTo>
                <a:lnTo>
                  <a:pt x="887467" y="2802804"/>
                </a:lnTo>
                <a:lnTo>
                  <a:pt x="887070" y="2805184"/>
                </a:lnTo>
                <a:lnTo>
                  <a:pt x="886276" y="2808361"/>
                </a:lnTo>
                <a:lnTo>
                  <a:pt x="885482" y="2810742"/>
                </a:lnTo>
                <a:lnTo>
                  <a:pt x="883498" y="2813123"/>
                </a:lnTo>
                <a:lnTo>
                  <a:pt x="881910" y="2814711"/>
                </a:lnTo>
                <a:lnTo>
                  <a:pt x="883895" y="2818284"/>
                </a:lnTo>
                <a:lnTo>
                  <a:pt x="886673" y="2820269"/>
                </a:lnTo>
                <a:lnTo>
                  <a:pt x="888658" y="2822253"/>
                </a:lnTo>
                <a:lnTo>
                  <a:pt x="890642" y="2824238"/>
                </a:lnTo>
                <a:lnTo>
                  <a:pt x="892230" y="2825032"/>
                </a:lnTo>
                <a:lnTo>
                  <a:pt x="894611" y="2825826"/>
                </a:lnTo>
                <a:lnTo>
                  <a:pt x="896595" y="2826223"/>
                </a:lnTo>
                <a:lnTo>
                  <a:pt x="898580" y="2826223"/>
                </a:lnTo>
                <a:lnTo>
                  <a:pt x="902946" y="2826223"/>
                </a:lnTo>
                <a:lnTo>
                  <a:pt x="906915" y="2825428"/>
                </a:lnTo>
                <a:lnTo>
                  <a:pt x="911677" y="2825032"/>
                </a:lnTo>
                <a:lnTo>
                  <a:pt x="916440" y="2825428"/>
                </a:lnTo>
                <a:lnTo>
                  <a:pt x="918822" y="2823047"/>
                </a:lnTo>
                <a:lnTo>
                  <a:pt x="920806" y="2820666"/>
                </a:lnTo>
                <a:lnTo>
                  <a:pt x="921997" y="2817887"/>
                </a:lnTo>
                <a:lnTo>
                  <a:pt x="922394" y="2814711"/>
                </a:lnTo>
                <a:lnTo>
                  <a:pt x="921997" y="2811536"/>
                </a:lnTo>
                <a:lnTo>
                  <a:pt x="921600" y="2808361"/>
                </a:lnTo>
                <a:lnTo>
                  <a:pt x="920012" y="2801613"/>
                </a:lnTo>
                <a:lnTo>
                  <a:pt x="922394" y="2801613"/>
                </a:lnTo>
                <a:lnTo>
                  <a:pt x="924379" y="2801215"/>
                </a:lnTo>
                <a:lnTo>
                  <a:pt x="926363" y="2800422"/>
                </a:lnTo>
                <a:lnTo>
                  <a:pt x="928744" y="2799628"/>
                </a:lnTo>
                <a:lnTo>
                  <a:pt x="931920" y="2797245"/>
                </a:lnTo>
                <a:lnTo>
                  <a:pt x="934698" y="2794466"/>
                </a:lnTo>
                <a:lnTo>
                  <a:pt x="940651" y="2788909"/>
                </a:lnTo>
                <a:lnTo>
                  <a:pt x="943826" y="2786528"/>
                </a:lnTo>
                <a:lnTo>
                  <a:pt x="947795" y="2784940"/>
                </a:lnTo>
                <a:lnTo>
                  <a:pt x="950177" y="2795657"/>
                </a:lnTo>
                <a:lnTo>
                  <a:pt x="952955" y="2805583"/>
                </a:lnTo>
                <a:lnTo>
                  <a:pt x="955336" y="2810742"/>
                </a:lnTo>
                <a:lnTo>
                  <a:pt x="956924" y="2815901"/>
                </a:lnTo>
                <a:lnTo>
                  <a:pt x="959305" y="2819872"/>
                </a:lnTo>
                <a:lnTo>
                  <a:pt x="961290" y="2824238"/>
                </a:lnTo>
                <a:lnTo>
                  <a:pt x="964465" y="2828207"/>
                </a:lnTo>
                <a:lnTo>
                  <a:pt x="966846" y="2831383"/>
                </a:lnTo>
                <a:lnTo>
                  <a:pt x="970022" y="2834559"/>
                </a:lnTo>
                <a:lnTo>
                  <a:pt x="973594" y="2836941"/>
                </a:lnTo>
                <a:lnTo>
                  <a:pt x="976769" y="2838925"/>
                </a:lnTo>
                <a:lnTo>
                  <a:pt x="980738" y="2840513"/>
                </a:lnTo>
                <a:lnTo>
                  <a:pt x="984310" y="2841704"/>
                </a:lnTo>
                <a:lnTo>
                  <a:pt x="988676" y="2842101"/>
                </a:lnTo>
                <a:lnTo>
                  <a:pt x="988676" y="2844482"/>
                </a:lnTo>
                <a:lnTo>
                  <a:pt x="988676" y="2846070"/>
                </a:lnTo>
                <a:lnTo>
                  <a:pt x="987882" y="2846864"/>
                </a:lnTo>
                <a:lnTo>
                  <a:pt x="987088" y="2846864"/>
                </a:lnTo>
                <a:lnTo>
                  <a:pt x="985104" y="2846070"/>
                </a:lnTo>
                <a:lnTo>
                  <a:pt x="983913" y="2845674"/>
                </a:lnTo>
                <a:lnTo>
                  <a:pt x="982326" y="2845276"/>
                </a:lnTo>
                <a:lnTo>
                  <a:pt x="981929" y="2846864"/>
                </a:lnTo>
                <a:lnTo>
                  <a:pt x="981929" y="2848055"/>
                </a:lnTo>
                <a:lnTo>
                  <a:pt x="981929" y="2849643"/>
                </a:lnTo>
                <a:lnTo>
                  <a:pt x="982326" y="2850437"/>
                </a:lnTo>
                <a:lnTo>
                  <a:pt x="983119" y="2850834"/>
                </a:lnTo>
                <a:lnTo>
                  <a:pt x="983516" y="2851231"/>
                </a:lnTo>
                <a:lnTo>
                  <a:pt x="985501" y="2852024"/>
                </a:lnTo>
                <a:lnTo>
                  <a:pt x="987088" y="2852421"/>
                </a:lnTo>
                <a:lnTo>
                  <a:pt x="988279" y="2852818"/>
                </a:lnTo>
                <a:lnTo>
                  <a:pt x="989073" y="2853612"/>
                </a:lnTo>
                <a:lnTo>
                  <a:pt x="989470" y="2854009"/>
                </a:lnTo>
                <a:lnTo>
                  <a:pt x="989470" y="2855200"/>
                </a:lnTo>
                <a:lnTo>
                  <a:pt x="989470" y="2856788"/>
                </a:lnTo>
                <a:lnTo>
                  <a:pt x="988676" y="2858773"/>
                </a:lnTo>
                <a:lnTo>
                  <a:pt x="990264" y="2855597"/>
                </a:lnTo>
                <a:lnTo>
                  <a:pt x="991057" y="2853215"/>
                </a:lnTo>
                <a:lnTo>
                  <a:pt x="992248" y="2848452"/>
                </a:lnTo>
                <a:lnTo>
                  <a:pt x="992248" y="2844879"/>
                </a:lnTo>
                <a:lnTo>
                  <a:pt x="991851" y="2841307"/>
                </a:lnTo>
                <a:lnTo>
                  <a:pt x="991454" y="2838131"/>
                </a:lnTo>
                <a:lnTo>
                  <a:pt x="991851" y="2834956"/>
                </a:lnTo>
                <a:lnTo>
                  <a:pt x="991851" y="2833765"/>
                </a:lnTo>
                <a:lnTo>
                  <a:pt x="992645" y="2831781"/>
                </a:lnTo>
                <a:lnTo>
                  <a:pt x="993439" y="2830192"/>
                </a:lnTo>
                <a:lnTo>
                  <a:pt x="994629" y="2828605"/>
                </a:lnTo>
                <a:lnTo>
                  <a:pt x="984310" y="2829002"/>
                </a:lnTo>
                <a:lnTo>
                  <a:pt x="982723" y="2828605"/>
                </a:lnTo>
                <a:lnTo>
                  <a:pt x="982723" y="2828207"/>
                </a:lnTo>
                <a:lnTo>
                  <a:pt x="983119" y="2827811"/>
                </a:lnTo>
                <a:lnTo>
                  <a:pt x="986691" y="2824635"/>
                </a:lnTo>
                <a:lnTo>
                  <a:pt x="989073" y="2821856"/>
                </a:lnTo>
                <a:lnTo>
                  <a:pt x="990264" y="2820269"/>
                </a:lnTo>
                <a:lnTo>
                  <a:pt x="991057" y="2818681"/>
                </a:lnTo>
                <a:lnTo>
                  <a:pt x="990264" y="2818681"/>
                </a:lnTo>
                <a:lnTo>
                  <a:pt x="989470" y="2818681"/>
                </a:lnTo>
                <a:lnTo>
                  <a:pt x="985501" y="2818284"/>
                </a:lnTo>
                <a:lnTo>
                  <a:pt x="983913" y="2816697"/>
                </a:lnTo>
                <a:lnTo>
                  <a:pt x="983119" y="2814711"/>
                </a:lnTo>
                <a:lnTo>
                  <a:pt x="983516" y="2813123"/>
                </a:lnTo>
                <a:lnTo>
                  <a:pt x="983913" y="2811536"/>
                </a:lnTo>
                <a:lnTo>
                  <a:pt x="985104" y="2810344"/>
                </a:lnTo>
                <a:lnTo>
                  <a:pt x="986295" y="2808758"/>
                </a:lnTo>
                <a:lnTo>
                  <a:pt x="989867" y="2805583"/>
                </a:lnTo>
                <a:lnTo>
                  <a:pt x="992645" y="2802804"/>
                </a:lnTo>
                <a:lnTo>
                  <a:pt x="993439" y="2801613"/>
                </a:lnTo>
                <a:lnTo>
                  <a:pt x="993836" y="2800024"/>
                </a:lnTo>
                <a:lnTo>
                  <a:pt x="993836" y="2798833"/>
                </a:lnTo>
                <a:lnTo>
                  <a:pt x="993042" y="2797245"/>
                </a:lnTo>
                <a:lnTo>
                  <a:pt x="991454" y="2796055"/>
                </a:lnTo>
                <a:lnTo>
                  <a:pt x="988676" y="2794864"/>
                </a:lnTo>
                <a:lnTo>
                  <a:pt x="990264" y="2792878"/>
                </a:lnTo>
                <a:lnTo>
                  <a:pt x="991851" y="2791291"/>
                </a:lnTo>
                <a:lnTo>
                  <a:pt x="993439" y="2790100"/>
                </a:lnTo>
                <a:lnTo>
                  <a:pt x="996217" y="2788909"/>
                </a:lnTo>
                <a:lnTo>
                  <a:pt x="998202" y="2788512"/>
                </a:lnTo>
                <a:lnTo>
                  <a:pt x="1000187" y="2788909"/>
                </a:lnTo>
                <a:lnTo>
                  <a:pt x="1002567" y="2790100"/>
                </a:lnTo>
                <a:lnTo>
                  <a:pt x="1004155" y="2791688"/>
                </a:lnTo>
                <a:lnTo>
                  <a:pt x="1004949" y="2785734"/>
                </a:lnTo>
                <a:lnTo>
                  <a:pt x="1005743" y="2780177"/>
                </a:lnTo>
                <a:lnTo>
                  <a:pt x="1006933" y="2774620"/>
                </a:lnTo>
                <a:lnTo>
                  <a:pt x="1008918" y="2769063"/>
                </a:lnTo>
                <a:lnTo>
                  <a:pt x="1011300" y="2763505"/>
                </a:lnTo>
                <a:lnTo>
                  <a:pt x="1014077" y="2758743"/>
                </a:lnTo>
                <a:lnTo>
                  <a:pt x="1019634" y="2748420"/>
                </a:lnTo>
                <a:lnTo>
                  <a:pt x="1022413" y="2742865"/>
                </a:lnTo>
                <a:lnTo>
                  <a:pt x="1024794" y="2737308"/>
                </a:lnTo>
                <a:lnTo>
                  <a:pt x="1026382" y="2732543"/>
                </a:lnTo>
                <a:lnTo>
                  <a:pt x="1027969" y="2726986"/>
                </a:lnTo>
                <a:lnTo>
                  <a:pt x="1028763" y="2721826"/>
                </a:lnTo>
                <a:lnTo>
                  <a:pt x="1028763" y="2716268"/>
                </a:lnTo>
                <a:lnTo>
                  <a:pt x="1027969" y="2710314"/>
                </a:lnTo>
                <a:lnTo>
                  <a:pt x="1026382" y="2704756"/>
                </a:lnTo>
                <a:lnTo>
                  <a:pt x="1025588" y="2703169"/>
                </a:lnTo>
                <a:lnTo>
                  <a:pt x="1024397" y="2701581"/>
                </a:lnTo>
                <a:lnTo>
                  <a:pt x="1020825" y="2698802"/>
                </a:lnTo>
                <a:lnTo>
                  <a:pt x="1016459" y="2695626"/>
                </a:lnTo>
                <a:lnTo>
                  <a:pt x="1010505" y="2693245"/>
                </a:lnTo>
                <a:lnTo>
                  <a:pt x="1004155" y="2691259"/>
                </a:lnTo>
                <a:lnTo>
                  <a:pt x="997011" y="2688877"/>
                </a:lnTo>
                <a:lnTo>
                  <a:pt x="989470" y="2686893"/>
                </a:lnTo>
                <a:lnTo>
                  <a:pt x="981135" y="2685305"/>
                </a:lnTo>
                <a:lnTo>
                  <a:pt x="964068" y="2682129"/>
                </a:lnTo>
                <a:lnTo>
                  <a:pt x="947398" y="2680144"/>
                </a:lnTo>
                <a:lnTo>
                  <a:pt x="931920" y="2678557"/>
                </a:lnTo>
                <a:lnTo>
                  <a:pt x="920012" y="2677762"/>
                </a:lnTo>
                <a:lnTo>
                  <a:pt x="910884" y="2677366"/>
                </a:lnTo>
                <a:lnTo>
                  <a:pt x="900961" y="2676572"/>
                </a:lnTo>
                <a:lnTo>
                  <a:pt x="881117" y="2674587"/>
                </a:lnTo>
                <a:lnTo>
                  <a:pt x="871591" y="2674190"/>
                </a:lnTo>
                <a:lnTo>
                  <a:pt x="862462" y="2674190"/>
                </a:lnTo>
                <a:lnTo>
                  <a:pt x="858096" y="2674984"/>
                </a:lnTo>
                <a:lnTo>
                  <a:pt x="854524" y="2675381"/>
                </a:lnTo>
                <a:lnTo>
                  <a:pt x="850952" y="2676572"/>
                </a:lnTo>
                <a:lnTo>
                  <a:pt x="847380" y="2677762"/>
                </a:lnTo>
                <a:lnTo>
                  <a:pt x="844205" y="2680144"/>
                </a:lnTo>
                <a:lnTo>
                  <a:pt x="840633" y="2682526"/>
                </a:lnTo>
                <a:lnTo>
                  <a:pt x="837855" y="2685702"/>
                </a:lnTo>
                <a:lnTo>
                  <a:pt x="834679" y="2689671"/>
                </a:lnTo>
                <a:lnTo>
                  <a:pt x="828329" y="2698405"/>
                </a:lnTo>
                <a:lnTo>
                  <a:pt x="821581" y="2708329"/>
                </a:lnTo>
                <a:lnTo>
                  <a:pt x="815231" y="2718253"/>
                </a:lnTo>
                <a:lnTo>
                  <a:pt x="808881" y="2728177"/>
                </a:lnTo>
                <a:lnTo>
                  <a:pt x="805309" y="2732940"/>
                </a:lnTo>
                <a:lnTo>
                  <a:pt x="801737" y="2736911"/>
                </a:lnTo>
                <a:lnTo>
                  <a:pt x="797768" y="2741276"/>
                </a:lnTo>
                <a:lnTo>
                  <a:pt x="794196" y="2744848"/>
                </a:lnTo>
                <a:lnTo>
                  <a:pt x="793799" y="2744848"/>
                </a:lnTo>
                <a:lnTo>
                  <a:pt x="793005" y="2744848"/>
                </a:lnTo>
                <a:lnTo>
                  <a:pt x="791020" y="2744848"/>
                </a:lnTo>
                <a:lnTo>
                  <a:pt x="789036" y="2744451"/>
                </a:lnTo>
                <a:lnTo>
                  <a:pt x="788242" y="2744451"/>
                </a:lnTo>
                <a:lnTo>
                  <a:pt x="787845" y="2744848"/>
                </a:lnTo>
                <a:lnTo>
                  <a:pt x="785860" y="2746437"/>
                </a:lnTo>
                <a:lnTo>
                  <a:pt x="784273" y="2749214"/>
                </a:lnTo>
                <a:lnTo>
                  <a:pt x="781098" y="2753581"/>
                </a:lnTo>
                <a:lnTo>
                  <a:pt x="778319" y="2758346"/>
                </a:lnTo>
                <a:lnTo>
                  <a:pt x="776732" y="2759933"/>
                </a:lnTo>
                <a:lnTo>
                  <a:pt x="775542" y="2761521"/>
                </a:lnTo>
                <a:lnTo>
                  <a:pt x="774747" y="2761918"/>
                </a:lnTo>
                <a:lnTo>
                  <a:pt x="773160" y="2761918"/>
                </a:lnTo>
                <a:lnTo>
                  <a:pt x="770778" y="2761521"/>
                </a:lnTo>
                <a:lnTo>
                  <a:pt x="768000" y="2761124"/>
                </a:lnTo>
                <a:lnTo>
                  <a:pt x="766809" y="2761124"/>
                </a:lnTo>
                <a:lnTo>
                  <a:pt x="766015" y="2761521"/>
                </a:lnTo>
                <a:lnTo>
                  <a:pt x="762840" y="2763505"/>
                </a:lnTo>
                <a:lnTo>
                  <a:pt x="759665" y="2766284"/>
                </a:lnTo>
                <a:lnTo>
                  <a:pt x="752124" y="2772239"/>
                </a:lnTo>
                <a:lnTo>
                  <a:pt x="745774" y="2777399"/>
                </a:lnTo>
                <a:lnTo>
                  <a:pt x="744186" y="2778589"/>
                </a:lnTo>
                <a:lnTo>
                  <a:pt x="743789" y="2778589"/>
                </a:lnTo>
                <a:lnTo>
                  <a:pt x="743789" y="2778192"/>
                </a:lnTo>
                <a:lnTo>
                  <a:pt x="743392" y="2780177"/>
                </a:lnTo>
                <a:lnTo>
                  <a:pt x="742996" y="2782162"/>
                </a:lnTo>
                <a:lnTo>
                  <a:pt x="742599" y="2786131"/>
                </a:lnTo>
                <a:lnTo>
                  <a:pt x="742996" y="2790497"/>
                </a:lnTo>
                <a:lnTo>
                  <a:pt x="743789" y="2794466"/>
                </a:lnTo>
                <a:lnTo>
                  <a:pt x="744980" y="2801215"/>
                </a:lnTo>
                <a:lnTo>
                  <a:pt x="744583" y="2803597"/>
                </a:lnTo>
                <a:lnTo>
                  <a:pt x="744583" y="2804390"/>
                </a:lnTo>
                <a:lnTo>
                  <a:pt x="743789" y="2804787"/>
                </a:lnTo>
                <a:lnTo>
                  <a:pt x="747361" y="2804390"/>
                </a:lnTo>
                <a:lnTo>
                  <a:pt x="750537" y="2803597"/>
                </a:lnTo>
                <a:lnTo>
                  <a:pt x="752521" y="2802008"/>
                </a:lnTo>
                <a:lnTo>
                  <a:pt x="754506" y="2799628"/>
                </a:lnTo>
                <a:lnTo>
                  <a:pt x="755696" y="2796452"/>
                </a:lnTo>
                <a:lnTo>
                  <a:pt x="756093" y="2793276"/>
                </a:lnTo>
                <a:lnTo>
                  <a:pt x="756887" y="2789306"/>
                </a:lnTo>
                <a:lnTo>
                  <a:pt x="756093" y="2784940"/>
                </a:lnTo>
                <a:lnTo>
                  <a:pt x="759665" y="2785337"/>
                </a:lnTo>
                <a:lnTo>
                  <a:pt x="762443" y="2785337"/>
                </a:lnTo>
                <a:lnTo>
                  <a:pt x="764825" y="2784940"/>
                </a:lnTo>
                <a:lnTo>
                  <a:pt x="767206" y="2784543"/>
                </a:lnTo>
                <a:lnTo>
                  <a:pt x="769191" y="2783749"/>
                </a:lnTo>
                <a:lnTo>
                  <a:pt x="770778" y="2782956"/>
                </a:lnTo>
                <a:lnTo>
                  <a:pt x="772366" y="2781764"/>
                </a:lnTo>
                <a:lnTo>
                  <a:pt x="773953" y="2779780"/>
                </a:lnTo>
                <a:lnTo>
                  <a:pt x="776335" y="2776605"/>
                </a:lnTo>
                <a:lnTo>
                  <a:pt x="777922" y="2773032"/>
                </a:lnTo>
                <a:lnTo>
                  <a:pt x="781495" y="2765094"/>
                </a:lnTo>
                <a:lnTo>
                  <a:pt x="784670" y="2767872"/>
                </a:lnTo>
                <a:lnTo>
                  <a:pt x="787448" y="2771047"/>
                </a:lnTo>
                <a:lnTo>
                  <a:pt x="789036" y="2774223"/>
                </a:lnTo>
                <a:lnTo>
                  <a:pt x="791020" y="2777399"/>
                </a:lnTo>
                <a:lnTo>
                  <a:pt x="792211" y="2780574"/>
                </a:lnTo>
                <a:lnTo>
                  <a:pt x="792608" y="2784146"/>
                </a:lnTo>
                <a:lnTo>
                  <a:pt x="793005" y="2787718"/>
                </a:lnTo>
                <a:lnTo>
                  <a:pt x="792608" y="2791291"/>
                </a:lnTo>
                <a:lnTo>
                  <a:pt x="791814" y="2794466"/>
                </a:lnTo>
                <a:lnTo>
                  <a:pt x="791020" y="2798040"/>
                </a:lnTo>
                <a:lnTo>
                  <a:pt x="789432" y="2801613"/>
                </a:lnTo>
                <a:lnTo>
                  <a:pt x="787845" y="2805184"/>
                </a:lnTo>
                <a:lnTo>
                  <a:pt x="783876" y="2812329"/>
                </a:lnTo>
                <a:lnTo>
                  <a:pt x="779114" y="2819475"/>
                </a:lnTo>
                <a:lnTo>
                  <a:pt x="773160" y="2826223"/>
                </a:lnTo>
                <a:lnTo>
                  <a:pt x="767206" y="2832971"/>
                </a:lnTo>
                <a:lnTo>
                  <a:pt x="760856" y="2839322"/>
                </a:lnTo>
                <a:lnTo>
                  <a:pt x="754109" y="2845276"/>
                </a:lnTo>
                <a:lnTo>
                  <a:pt x="741805" y="2856391"/>
                </a:lnTo>
                <a:lnTo>
                  <a:pt x="731485" y="2865124"/>
                </a:lnTo>
                <a:lnTo>
                  <a:pt x="724738" y="2871475"/>
                </a:lnTo>
                <a:lnTo>
                  <a:pt x="718388" y="2878224"/>
                </a:lnTo>
                <a:lnTo>
                  <a:pt x="712037" y="2885369"/>
                </a:lnTo>
                <a:lnTo>
                  <a:pt x="706084" y="2892910"/>
                </a:lnTo>
                <a:lnTo>
                  <a:pt x="694177" y="2907201"/>
                </a:lnTo>
                <a:lnTo>
                  <a:pt x="687429" y="2914743"/>
                </a:lnTo>
                <a:lnTo>
                  <a:pt x="681476" y="2922285"/>
                </a:lnTo>
                <a:lnTo>
                  <a:pt x="675126" y="2928239"/>
                </a:lnTo>
                <a:lnTo>
                  <a:pt x="668775" y="2933797"/>
                </a:lnTo>
                <a:lnTo>
                  <a:pt x="655678" y="2945308"/>
                </a:lnTo>
                <a:lnTo>
                  <a:pt x="642580" y="2956820"/>
                </a:lnTo>
                <a:lnTo>
                  <a:pt x="636626" y="2962774"/>
                </a:lnTo>
                <a:lnTo>
                  <a:pt x="631070" y="2969126"/>
                </a:lnTo>
                <a:lnTo>
                  <a:pt x="627498" y="2972698"/>
                </a:lnTo>
                <a:lnTo>
                  <a:pt x="625116" y="2977461"/>
                </a:lnTo>
                <a:lnTo>
                  <a:pt x="620354" y="2985399"/>
                </a:lnTo>
                <a:lnTo>
                  <a:pt x="615194" y="2994530"/>
                </a:lnTo>
                <a:lnTo>
                  <a:pt x="612416" y="2998498"/>
                </a:lnTo>
                <a:lnTo>
                  <a:pt x="608844" y="3002071"/>
                </a:lnTo>
                <a:lnTo>
                  <a:pt x="606859" y="3004453"/>
                </a:lnTo>
                <a:lnTo>
                  <a:pt x="604874" y="3006041"/>
                </a:lnTo>
                <a:lnTo>
                  <a:pt x="599318" y="3008820"/>
                </a:lnTo>
                <a:lnTo>
                  <a:pt x="594555" y="3012392"/>
                </a:lnTo>
                <a:lnTo>
                  <a:pt x="592174" y="3013979"/>
                </a:lnTo>
                <a:lnTo>
                  <a:pt x="590189" y="3015568"/>
                </a:lnTo>
                <a:lnTo>
                  <a:pt x="586617" y="3020728"/>
                </a:lnTo>
                <a:lnTo>
                  <a:pt x="582648" y="3025095"/>
                </a:lnTo>
                <a:lnTo>
                  <a:pt x="575901" y="3035415"/>
                </a:lnTo>
                <a:lnTo>
                  <a:pt x="569551" y="3046131"/>
                </a:lnTo>
                <a:lnTo>
                  <a:pt x="565582" y="3050895"/>
                </a:lnTo>
                <a:lnTo>
                  <a:pt x="562010" y="3056056"/>
                </a:lnTo>
                <a:lnTo>
                  <a:pt x="559231" y="3058041"/>
                </a:lnTo>
                <a:lnTo>
                  <a:pt x="556850" y="3060025"/>
                </a:lnTo>
                <a:lnTo>
                  <a:pt x="550499" y="3063995"/>
                </a:lnTo>
                <a:lnTo>
                  <a:pt x="544943" y="3067965"/>
                </a:lnTo>
                <a:lnTo>
                  <a:pt x="542164" y="3069950"/>
                </a:lnTo>
                <a:lnTo>
                  <a:pt x="539783" y="3072728"/>
                </a:lnTo>
                <a:lnTo>
                  <a:pt x="538195" y="3075506"/>
                </a:lnTo>
                <a:lnTo>
                  <a:pt x="536608" y="3078285"/>
                </a:lnTo>
                <a:lnTo>
                  <a:pt x="533829" y="3085430"/>
                </a:lnTo>
                <a:lnTo>
                  <a:pt x="531051" y="3092576"/>
                </a:lnTo>
                <a:lnTo>
                  <a:pt x="529464" y="3096147"/>
                </a:lnTo>
                <a:lnTo>
                  <a:pt x="527479" y="3099324"/>
                </a:lnTo>
                <a:lnTo>
                  <a:pt x="523113" y="3104087"/>
                </a:lnTo>
                <a:lnTo>
                  <a:pt x="518747" y="3109644"/>
                </a:lnTo>
                <a:lnTo>
                  <a:pt x="508031" y="3120758"/>
                </a:lnTo>
                <a:lnTo>
                  <a:pt x="503268" y="3126713"/>
                </a:lnTo>
                <a:lnTo>
                  <a:pt x="498108" y="3133063"/>
                </a:lnTo>
                <a:lnTo>
                  <a:pt x="493743" y="3139415"/>
                </a:lnTo>
                <a:lnTo>
                  <a:pt x="489774" y="3146163"/>
                </a:lnTo>
                <a:lnTo>
                  <a:pt x="488186" y="3150132"/>
                </a:lnTo>
                <a:lnTo>
                  <a:pt x="486995" y="3154102"/>
                </a:lnTo>
                <a:lnTo>
                  <a:pt x="485408" y="3162834"/>
                </a:lnTo>
                <a:lnTo>
                  <a:pt x="484614" y="3167597"/>
                </a:lnTo>
                <a:lnTo>
                  <a:pt x="483820" y="3171567"/>
                </a:lnTo>
                <a:lnTo>
                  <a:pt x="481836" y="3175933"/>
                </a:lnTo>
                <a:lnTo>
                  <a:pt x="480248" y="3179506"/>
                </a:lnTo>
                <a:lnTo>
                  <a:pt x="476279" y="3185858"/>
                </a:lnTo>
                <a:lnTo>
                  <a:pt x="471516" y="3191415"/>
                </a:lnTo>
                <a:lnTo>
                  <a:pt x="467150" y="3195781"/>
                </a:lnTo>
                <a:lnTo>
                  <a:pt x="462388" y="3200147"/>
                </a:lnTo>
                <a:lnTo>
                  <a:pt x="457625" y="3204117"/>
                </a:lnTo>
                <a:lnTo>
                  <a:pt x="452465" y="3208882"/>
                </a:lnTo>
                <a:lnTo>
                  <a:pt x="447305" y="3213645"/>
                </a:lnTo>
                <a:lnTo>
                  <a:pt x="442543" y="3219598"/>
                </a:lnTo>
                <a:lnTo>
                  <a:pt x="441749" y="3219598"/>
                </a:lnTo>
                <a:lnTo>
                  <a:pt x="440955" y="3219201"/>
                </a:lnTo>
                <a:lnTo>
                  <a:pt x="440558" y="3218406"/>
                </a:lnTo>
                <a:lnTo>
                  <a:pt x="439764" y="3218010"/>
                </a:lnTo>
                <a:lnTo>
                  <a:pt x="440558" y="3216423"/>
                </a:lnTo>
                <a:lnTo>
                  <a:pt x="441749" y="3214041"/>
                </a:lnTo>
                <a:lnTo>
                  <a:pt x="444527" y="3210072"/>
                </a:lnTo>
                <a:lnTo>
                  <a:pt x="445321" y="3208485"/>
                </a:lnTo>
                <a:lnTo>
                  <a:pt x="445718" y="3206102"/>
                </a:lnTo>
                <a:lnTo>
                  <a:pt x="423491" y="3237459"/>
                </a:lnTo>
                <a:lnTo>
                  <a:pt x="400868" y="3269216"/>
                </a:lnTo>
                <a:lnTo>
                  <a:pt x="378245" y="3299781"/>
                </a:lnTo>
                <a:lnTo>
                  <a:pt x="366735" y="3315261"/>
                </a:lnTo>
                <a:lnTo>
                  <a:pt x="354431" y="3329948"/>
                </a:lnTo>
                <a:lnTo>
                  <a:pt x="352843" y="3327168"/>
                </a:lnTo>
                <a:lnTo>
                  <a:pt x="352050" y="3323596"/>
                </a:lnTo>
                <a:lnTo>
                  <a:pt x="351653" y="3320818"/>
                </a:lnTo>
                <a:lnTo>
                  <a:pt x="351653" y="3317643"/>
                </a:lnTo>
                <a:lnTo>
                  <a:pt x="352050" y="3315261"/>
                </a:lnTo>
                <a:lnTo>
                  <a:pt x="352843" y="3312482"/>
                </a:lnTo>
                <a:lnTo>
                  <a:pt x="353637" y="3310100"/>
                </a:lnTo>
                <a:lnTo>
                  <a:pt x="355622" y="3307322"/>
                </a:lnTo>
                <a:lnTo>
                  <a:pt x="358797" y="3302559"/>
                </a:lnTo>
                <a:lnTo>
                  <a:pt x="362766" y="3297002"/>
                </a:lnTo>
                <a:lnTo>
                  <a:pt x="366735" y="3291842"/>
                </a:lnTo>
                <a:lnTo>
                  <a:pt x="370307" y="3286681"/>
                </a:lnTo>
                <a:lnTo>
                  <a:pt x="378642" y="3273582"/>
                </a:lnTo>
                <a:lnTo>
                  <a:pt x="387771" y="3259689"/>
                </a:lnTo>
                <a:lnTo>
                  <a:pt x="396899" y="3245797"/>
                </a:lnTo>
                <a:lnTo>
                  <a:pt x="404837" y="3233093"/>
                </a:lnTo>
                <a:lnTo>
                  <a:pt x="405234" y="3231903"/>
                </a:lnTo>
                <a:lnTo>
                  <a:pt x="405234" y="3230712"/>
                </a:lnTo>
                <a:lnTo>
                  <a:pt x="404837" y="3227933"/>
                </a:lnTo>
                <a:lnTo>
                  <a:pt x="404440" y="3225552"/>
                </a:lnTo>
                <a:lnTo>
                  <a:pt x="404440" y="3223964"/>
                </a:lnTo>
                <a:lnTo>
                  <a:pt x="404837" y="3222774"/>
                </a:lnTo>
                <a:lnTo>
                  <a:pt x="421110" y="3196972"/>
                </a:lnTo>
                <a:lnTo>
                  <a:pt x="437780" y="3170376"/>
                </a:lnTo>
                <a:lnTo>
                  <a:pt x="446512" y="3157278"/>
                </a:lnTo>
                <a:lnTo>
                  <a:pt x="455243" y="3144178"/>
                </a:lnTo>
                <a:lnTo>
                  <a:pt x="464372" y="3131873"/>
                </a:lnTo>
                <a:lnTo>
                  <a:pt x="473898" y="3119171"/>
                </a:lnTo>
                <a:lnTo>
                  <a:pt x="477867" y="3115202"/>
                </a:lnTo>
                <a:lnTo>
                  <a:pt x="481439" y="3110835"/>
                </a:lnTo>
                <a:lnTo>
                  <a:pt x="489774" y="3102896"/>
                </a:lnTo>
                <a:lnTo>
                  <a:pt x="498108" y="3094560"/>
                </a:lnTo>
                <a:lnTo>
                  <a:pt x="502077" y="3090590"/>
                </a:lnTo>
                <a:lnTo>
                  <a:pt x="505253" y="3085828"/>
                </a:lnTo>
                <a:lnTo>
                  <a:pt x="507237" y="3082651"/>
                </a:lnTo>
                <a:lnTo>
                  <a:pt x="509222" y="3079079"/>
                </a:lnTo>
                <a:lnTo>
                  <a:pt x="511603" y="3072728"/>
                </a:lnTo>
                <a:lnTo>
                  <a:pt x="514381" y="3065583"/>
                </a:lnTo>
                <a:lnTo>
                  <a:pt x="515969" y="3062010"/>
                </a:lnTo>
                <a:lnTo>
                  <a:pt x="517953" y="3059232"/>
                </a:lnTo>
                <a:lnTo>
                  <a:pt x="523510" y="3052086"/>
                </a:lnTo>
                <a:lnTo>
                  <a:pt x="529464" y="3044940"/>
                </a:lnTo>
                <a:lnTo>
                  <a:pt x="541370" y="3032240"/>
                </a:lnTo>
                <a:lnTo>
                  <a:pt x="547721" y="3025888"/>
                </a:lnTo>
                <a:lnTo>
                  <a:pt x="554071" y="3019140"/>
                </a:lnTo>
                <a:lnTo>
                  <a:pt x="559628" y="3012789"/>
                </a:lnTo>
                <a:lnTo>
                  <a:pt x="565185" y="3005644"/>
                </a:lnTo>
                <a:lnTo>
                  <a:pt x="566375" y="3003262"/>
                </a:lnTo>
                <a:lnTo>
                  <a:pt x="567566" y="3000087"/>
                </a:lnTo>
                <a:lnTo>
                  <a:pt x="569948" y="2993736"/>
                </a:lnTo>
                <a:lnTo>
                  <a:pt x="571932" y="2987781"/>
                </a:lnTo>
                <a:lnTo>
                  <a:pt x="573123" y="2984606"/>
                </a:lnTo>
                <a:lnTo>
                  <a:pt x="574313" y="2982223"/>
                </a:lnTo>
                <a:lnTo>
                  <a:pt x="575901" y="2980239"/>
                </a:lnTo>
                <a:lnTo>
                  <a:pt x="578282" y="2978652"/>
                </a:lnTo>
                <a:lnTo>
                  <a:pt x="582251" y="2975475"/>
                </a:lnTo>
                <a:lnTo>
                  <a:pt x="587014" y="2972698"/>
                </a:lnTo>
                <a:lnTo>
                  <a:pt x="588601" y="2971110"/>
                </a:lnTo>
                <a:lnTo>
                  <a:pt x="590189" y="2969126"/>
                </a:lnTo>
                <a:lnTo>
                  <a:pt x="593364" y="2963171"/>
                </a:lnTo>
                <a:lnTo>
                  <a:pt x="596936" y="2956820"/>
                </a:lnTo>
                <a:lnTo>
                  <a:pt x="602493" y="2942529"/>
                </a:lnTo>
                <a:lnTo>
                  <a:pt x="608446" y="2928636"/>
                </a:lnTo>
                <a:lnTo>
                  <a:pt x="612019" y="2921888"/>
                </a:lnTo>
                <a:lnTo>
                  <a:pt x="615194" y="2915140"/>
                </a:lnTo>
                <a:lnTo>
                  <a:pt x="615988" y="2914346"/>
                </a:lnTo>
                <a:lnTo>
                  <a:pt x="617179" y="2913552"/>
                </a:lnTo>
                <a:lnTo>
                  <a:pt x="620354" y="2911964"/>
                </a:lnTo>
                <a:lnTo>
                  <a:pt x="622735" y="2910774"/>
                </a:lnTo>
                <a:lnTo>
                  <a:pt x="623926" y="2909980"/>
                </a:lnTo>
                <a:lnTo>
                  <a:pt x="624719" y="2908392"/>
                </a:lnTo>
                <a:lnTo>
                  <a:pt x="625513" y="2906010"/>
                </a:lnTo>
                <a:lnTo>
                  <a:pt x="626307" y="2903232"/>
                </a:lnTo>
                <a:lnTo>
                  <a:pt x="627498" y="2896880"/>
                </a:lnTo>
                <a:lnTo>
                  <a:pt x="629085" y="2890529"/>
                </a:lnTo>
                <a:lnTo>
                  <a:pt x="629879" y="2887750"/>
                </a:lnTo>
                <a:lnTo>
                  <a:pt x="631070" y="2885369"/>
                </a:lnTo>
                <a:lnTo>
                  <a:pt x="632260" y="2884178"/>
                </a:lnTo>
                <a:lnTo>
                  <a:pt x="633451" y="2882590"/>
                </a:lnTo>
                <a:lnTo>
                  <a:pt x="636626" y="2880605"/>
                </a:lnTo>
                <a:lnTo>
                  <a:pt x="640595" y="2878224"/>
                </a:lnTo>
                <a:lnTo>
                  <a:pt x="642183" y="2877033"/>
                </a:lnTo>
                <a:lnTo>
                  <a:pt x="643374" y="2875445"/>
                </a:lnTo>
                <a:lnTo>
                  <a:pt x="644962" y="2871872"/>
                </a:lnTo>
                <a:lnTo>
                  <a:pt x="646549" y="2868300"/>
                </a:lnTo>
                <a:lnTo>
                  <a:pt x="648534" y="2859964"/>
                </a:lnTo>
                <a:lnTo>
                  <a:pt x="650518" y="2852024"/>
                </a:lnTo>
                <a:lnTo>
                  <a:pt x="651312" y="2848055"/>
                </a:lnTo>
                <a:lnTo>
                  <a:pt x="652899" y="2845276"/>
                </a:lnTo>
                <a:lnTo>
                  <a:pt x="657265" y="2838131"/>
                </a:lnTo>
                <a:lnTo>
                  <a:pt x="664013" y="2828207"/>
                </a:lnTo>
                <a:lnTo>
                  <a:pt x="671553" y="2816697"/>
                </a:lnTo>
                <a:lnTo>
                  <a:pt x="677904" y="2804787"/>
                </a:lnTo>
                <a:lnTo>
                  <a:pt x="678698" y="2803994"/>
                </a:lnTo>
                <a:lnTo>
                  <a:pt x="682270" y="2800024"/>
                </a:lnTo>
                <a:lnTo>
                  <a:pt x="685445" y="2795657"/>
                </a:lnTo>
                <a:lnTo>
                  <a:pt x="686636" y="2794864"/>
                </a:lnTo>
                <a:lnTo>
                  <a:pt x="687032" y="2794864"/>
                </a:lnTo>
                <a:lnTo>
                  <a:pt x="687429" y="2794864"/>
                </a:lnTo>
                <a:lnTo>
                  <a:pt x="686636" y="2793673"/>
                </a:lnTo>
                <a:lnTo>
                  <a:pt x="685445" y="2792482"/>
                </a:lnTo>
                <a:lnTo>
                  <a:pt x="684254" y="2791291"/>
                </a:lnTo>
                <a:lnTo>
                  <a:pt x="682667" y="2790497"/>
                </a:lnTo>
                <a:lnTo>
                  <a:pt x="678698" y="2789306"/>
                </a:lnTo>
                <a:lnTo>
                  <a:pt x="674332" y="2788909"/>
                </a:lnTo>
                <a:lnTo>
                  <a:pt x="668775" y="2789306"/>
                </a:lnTo>
                <a:lnTo>
                  <a:pt x="663616" y="2790497"/>
                </a:lnTo>
                <a:lnTo>
                  <a:pt x="657265" y="2792085"/>
                </a:lnTo>
                <a:lnTo>
                  <a:pt x="650915" y="2793673"/>
                </a:lnTo>
                <a:lnTo>
                  <a:pt x="637817" y="2798040"/>
                </a:lnTo>
                <a:lnTo>
                  <a:pt x="624719" y="2803200"/>
                </a:lnTo>
                <a:lnTo>
                  <a:pt x="612813" y="2807963"/>
                </a:lnTo>
                <a:lnTo>
                  <a:pt x="602493" y="2811536"/>
                </a:lnTo>
                <a:lnTo>
                  <a:pt x="593364" y="2815505"/>
                </a:lnTo>
                <a:lnTo>
                  <a:pt x="583839" y="2819078"/>
                </a:lnTo>
                <a:lnTo>
                  <a:pt x="564391" y="2828207"/>
                </a:lnTo>
                <a:lnTo>
                  <a:pt x="545736" y="2837338"/>
                </a:lnTo>
                <a:lnTo>
                  <a:pt x="530654" y="2845276"/>
                </a:lnTo>
                <a:lnTo>
                  <a:pt x="509222" y="2855994"/>
                </a:lnTo>
                <a:lnTo>
                  <a:pt x="486995" y="2867109"/>
                </a:lnTo>
                <a:lnTo>
                  <a:pt x="465166" y="2877826"/>
                </a:lnTo>
                <a:lnTo>
                  <a:pt x="443336" y="2887750"/>
                </a:lnTo>
                <a:lnTo>
                  <a:pt x="421110" y="2897674"/>
                </a:lnTo>
                <a:lnTo>
                  <a:pt x="398487" y="2907201"/>
                </a:lnTo>
                <a:lnTo>
                  <a:pt x="375467" y="2916331"/>
                </a:lnTo>
                <a:lnTo>
                  <a:pt x="351653" y="2925461"/>
                </a:lnTo>
                <a:lnTo>
                  <a:pt x="348875" y="2927048"/>
                </a:lnTo>
                <a:lnTo>
                  <a:pt x="345699" y="2928239"/>
                </a:lnTo>
                <a:lnTo>
                  <a:pt x="340143" y="2932209"/>
                </a:lnTo>
                <a:lnTo>
                  <a:pt x="334189" y="2937369"/>
                </a:lnTo>
                <a:lnTo>
                  <a:pt x="328236" y="2942133"/>
                </a:lnTo>
                <a:lnTo>
                  <a:pt x="316725" y="2953247"/>
                </a:lnTo>
                <a:lnTo>
                  <a:pt x="310375" y="2958011"/>
                </a:lnTo>
                <a:lnTo>
                  <a:pt x="304819" y="2962377"/>
                </a:lnTo>
                <a:lnTo>
                  <a:pt x="303231" y="2958011"/>
                </a:lnTo>
                <a:lnTo>
                  <a:pt x="303231" y="2954437"/>
                </a:lnTo>
                <a:lnTo>
                  <a:pt x="304025" y="2950468"/>
                </a:lnTo>
                <a:lnTo>
                  <a:pt x="305216" y="2947293"/>
                </a:lnTo>
                <a:lnTo>
                  <a:pt x="306803" y="2944515"/>
                </a:lnTo>
                <a:lnTo>
                  <a:pt x="309184" y="2941338"/>
                </a:lnTo>
                <a:lnTo>
                  <a:pt x="311566" y="2938957"/>
                </a:lnTo>
                <a:lnTo>
                  <a:pt x="315138" y="2936575"/>
                </a:lnTo>
                <a:lnTo>
                  <a:pt x="322679" y="2931414"/>
                </a:lnTo>
                <a:lnTo>
                  <a:pt x="331014" y="2926651"/>
                </a:lnTo>
                <a:lnTo>
                  <a:pt x="340143" y="2921094"/>
                </a:lnTo>
                <a:lnTo>
                  <a:pt x="348478" y="2915140"/>
                </a:lnTo>
                <a:lnTo>
                  <a:pt x="353240" y="2911567"/>
                </a:lnTo>
                <a:lnTo>
                  <a:pt x="358003" y="2907201"/>
                </a:lnTo>
                <a:lnTo>
                  <a:pt x="365941" y="2898865"/>
                </a:lnTo>
                <a:lnTo>
                  <a:pt x="373483" y="2890926"/>
                </a:lnTo>
                <a:lnTo>
                  <a:pt x="376657" y="2887750"/>
                </a:lnTo>
                <a:lnTo>
                  <a:pt x="379832" y="2885369"/>
                </a:lnTo>
                <a:lnTo>
                  <a:pt x="384596" y="2882193"/>
                </a:lnTo>
                <a:lnTo>
                  <a:pt x="389358" y="2879811"/>
                </a:lnTo>
                <a:lnTo>
                  <a:pt x="399678" y="2875842"/>
                </a:lnTo>
                <a:lnTo>
                  <a:pt x="404440" y="2873460"/>
                </a:lnTo>
                <a:lnTo>
                  <a:pt x="409203" y="2871475"/>
                </a:lnTo>
                <a:lnTo>
                  <a:pt x="413569" y="2868697"/>
                </a:lnTo>
                <a:lnTo>
                  <a:pt x="417538" y="2865124"/>
                </a:lnTo>
                <a:lnTo>
                  <a:pt x="419125" y="2863139"/>
                </a:lnTo>
                <a:lnTo>
                  <a:pt x="420316" y="2861154"/>
                </a:lnTo>
                <a:lnTo>
                  <a:pt x="421904" y="2856391"/>
                </a:lnTo>
                <a:lnTo>
                  <a:pt x="424285" y="2852421"/>
                </a:lnTo>
                <a:lnTo>
                  <a:pt x="425476" y="2850437"/>
                </a:lnTo>
                <a:lnTo>
                  <a:pt x="427063" y="2848452"/>
                </a:lnTo>
                <a:lnTo>
                  <a:pt x="428651" y="2847261"/>
                </a:lnTo>
                <a:lnTo>
                  <a:pt x="431033" y="2846467"/>
                </a:lnTo>
                <a:lnTo>
                  <a:pt x="436986" y="2844482"/>
                </a:lnTo>
                <a:lnTo>
                  <a:pt x="442146" y="2843292"/>
                </a:lnTo>
                <a:lnTo>
                  <a:pt x="445718" y="2842101"/>
                </a:lnTo>
                <a:lnTo>
                  <a:pt x="454053" y="2836941"/>
                </a:lnTo>
                <a:lnTo>
                  <a:pt x="461991" y="2831781"/>
                </a:lnTo>
                <a:lnTo>
                  <a:pt x="469929" y="2826620"/>
                </a:lnTo>
                <a:lnTo>
                  <a:pt x="477073" y="2821460"/>
                </a:lnTo>
                <a:lnTo>
                  <a:pt x="501284" y="2807567"/>
                </a:lnTo>
                <a:lnTo>
                  <a:pt x="524701" y="2793673"/>
                </a:lnTo>
                <a:lnTo>
                  <a:pt x="548912" y="2778589"/>
                </a:lnTo>
                <a:lnTo>
                  <a:pt x="561613" y="2770254"/>
                </a:lnTo>
                <a:lnTo>
                  <a:pt x="574313" y="2761521"/>
                </a:lnTo>
                <a:lnTo>
                  <a:pt x="579076" y="2758743"/>
                </a:lnTo>
                <a:lnTo>
                  <a:pt x="583839" y="2755965"/>
                </a:lnTo>
                <a:lnTo>
                  <a:pt x="593761" y="2750406"/>
                </a:lnTo>
                <a:lnTo>
                  <a:pt x="603684" y="2745245"/>
                </a:lnTo>
                <a:lnTo>
                  <a:pt x="612813" y="2740483"/>
                </a:lnTo>
                <a:lnTo>
                  <a:pt x="616385" y="2737308"/>
                </a:lnTo>
                <a:lnTo>
                  <a:pt x="620354" y="2734925"/>
                </a:lnTo>
                <a:lnTo>
                  <a:pt x="623529" y="2732146"/>
                </a:lnTo>
                <a:lnTo>
                  <a:pt x="626307" y="2728971"/>
                </a:lnTo>
                <a:lnTo>
                  <a:pt x="628688" y="2725795"/>
                </a:lnTo>
                <a:lnTo>
                  <a:pt x="630276" y="2722620"/>
                </a:lnTo>
                <a:lnTo>
                  <a:pt x="631070" y="2718650"/>
                </a:lnTo>
                <a:lnTo>
                  <a:pt x="631070" y="2714680"/>
                </a:lnTo>
                <a:lnTo>
                  <a:pt x="630673" y="2711902"/>
                </a:lnTo>
                <a:lnTo>
                  <a:pt x="629482" y="2709123"/>
                </a:lnTo>
                <a:lnTo>
                  <a:pt x="627894" y="2707138"/>
                </a:lnTo>
                <a:lnTo>
                  <a:pt x="626307" y="2705153"/>
                </a:lnTo>
                <a:lnTo>
                  <a:pt x="624322" y="2703169"/>
                </a:lnTo>
                <a:lnTo>
                  <a:pt x="621941" y="2701977"/>
                </a:lnTo>
                <a:lnTo>
                  <a:pt x="619163" y="2700786"/>
                </a:lnTo>
                <a:lnTo>
                  <a:pt x="616385" y="2699596"/>
                </a:lnTo>
                <a:lnTo>
                  <a:pt x="609241" y="2698405"/>
                </a:lnTo>
                <a:lnTo>
                  <a:pt x="601699" y="2697611"/>
                </a:lnTo>
                <a:lnTo>
                  <a:pt x="593364" y="2697611"/>
                </a:lnTo>
                <a:lnTo>
                  <a:pt x="584632" y="2697611"/>
                </a:lnTo>
                <a:lnTo>
                  <a:pt x="566772" y="2699199"/>
                </a:lnTo>
                <a:lnTo>
                  <a:pt x="548912" y="2700786"/>
                </a:lnTo>
                <a:lnTo>
                  <a:pt x="540577" y="2701581"/>
                </a:lnTo>
                <a:lnTo>
                  <a:pt x="533036" y="2701977"/>
                </a:lnTo>
                <a:lnTo>
                  <a:pt x="526685" y="2701977"/>
                </a:lnTo>
                <a:lnTo>
                  <a:pt x="521129" y="2701184"/>
                </a:lnTo>
                <a:lnTo>
                  <a:pt x="521129" y="2698405"/>
                </a:lnTo>
                <a:lnTo>
                  <a:pt x="521129" y="2695229"/>
                </a:lnTo>
                <a:lnTo>
                  <a:pt x="521923" y="2692848"/>
                </a:lnTo>
                <a:lnTo>
                  <a:pt x="522716" y="2690862"/>
                </a:lnTo>
                <a:lnTo>
                  <a:pt x="523907" y="2688877"/>
                </a:lnTo>
                <a:lnTo>
                  <a:pt x="525495" y="2686893"/>
                </a:lnTo>
                <a:lnTo>
                  <a:pt x="527479" y="2685305"/>
                </a:lnTo>
                <a:lnTo>
                  <a:pt x="529067" y="2684114"/>
                </a:lnTo>
                <a:lnTo>
                  <a:pt x="533036" y="2682129"/>
                </a:lnTo>
                <a:lnTo>
                  <a:pt x="537798" y="2680541"/>
                </a:lnTo>
                <a:lnTo>
                  <a:pt x="546133" y="2677762"/>
                </a:lnTo>
                <a:lnTo>
                  <a:pt x="552087" y="2676572"/>
                </a:lnTo>
                <a:lnTo>
                  <a:pt x="558437" y="2674984"/>
                </a:lnTo>
                <a:lnTo>
                  <a:pt x="575107" y="2672602"/>
                </a:lnTo>
                <a:lnTo>
                  <a:pt x="612416" y="2667838"/>
                </a:lnTo>
                <a:lnTo>
                  <a:pt x="625513" y="2665854"/>
                </a:lnTo>
                <a:lnTo>
                  <a:pt x="639405" y="2663869"/>
                </a:lnTo>
                <a:lnTo>
                  <a:pt x="652899" y="2661090"/>
                </a:lnTo>
                <a:lnTo>
                  <a:pt x="666791" y="2658311"/>
                </a:lnTo>
                <a:lnTo>
                  <a:pt x="680682" y="2655533"/>
                </a:lnTo>
                <a:lnTo>
                  <a:pt x="694177" y="2651961"/>
                </a:lnTo>
                <a:lnTo>
                  <a:pt x="721960" y="2644419"/>
                </a:lnTo>
                <a:lnTo>
                  <a:pt x="733073" y="2641244"/>
                </a:lnTo>
                <a:lnTo>
                  <a:pt x="743789" y="2637274"/>
                </a:lnTo>
                <a:lnTo>
                  <a:pt x="764428" y="2629336"/>
                </a:lnTo>
                <a:lnTo>
                  <a:pt x="774747" y="2625367"/>
                </a:lnTo>
                <a:lnTo>
                  <a:pt x="784670" y="2622192"/>
                </a:lnTo>
                <a:lnTo>
                  <a:pt x="794196" y="2619810"/>
                </a:lnTo>
                <a:lnTo>
                  <a:pt x="803721" y="2617826"/>
                </a:lnTo>
                <a:lnTo>
                  <a:pt x="808484" y="2617428"/>
                </a:lnTo>
                <a:lnTo>
                  <a:pt x="813643" y="2617428"/>
                </a:lnTo>
                <a:lnTo>
                  <a:pt x="818803" y="2617428"/>
                </a:lnTo>
                <a:lnTo>
                  <a:pt x="823169" y="2617031"/>
                </a:lnTo>
                <a:lnTo>
                  <a:pt x="825550" y="2616634"/>
                </a:lnTo>
                <a:lnTo>
                  <a:pt x="827535" y="2615841"/>
                </a:lnTo>
                <a:lnTo>
                  <a:pt x="829519" y="2615047"/>
                </a:lnTo>
                <a:lnTo>
                  <a:pt x="830710" y="2613856"/>
                </a:lnTo>
                <a:lnTo>
                  <a:pt x="832298" y="2612268"/>
                </a:lnTo>
                <a:lnTo>
                  <a:pt x="833886" y="2609887"/>
                </a:lnTo>
                <a:lnTo>
                  <a:pt x="834679" y="2607505"/>
                </a:lnTo>
                <a:lnTo>
                  <a:pt x="835076" y="2604330"/>
                </a:lnTo>
                <a:lnTo>
                  <a:pt x="830710" y="2604330"/>
                </a:lnTo>
                <a:lnTo>
                  <a:pt x="826741" y="2604330"/>
                </a:lnTo>
                <a:lnTo>
                  <a:pt x="816819" y="2605521"/>
                </a:lnTo>
                <a:lnTo>
                  <a:pt x="804912" y="2607902"/>
                </a:lnTo>
                <a:lnTo>
                  <a:pt x="792608" y="2611078"/>
                </a:lnTo>
                <a:lnTo>
                  <a:pt x="765619" y="2617826"/>
                </a:lnTo>
                <a:lnTo>
                  <a:pt x="751727" y="2621397"/>
                </a:lnTo>
                <a:lnTo>
                  <a:pt x="737439" y="2624574"/>
                </a:lnTo>
                <a:lnTo>
                  <a:pt x="739820" y="2622192"/>
                </a:lnTo>
                <a:lnTo>
                  <a:pt x="741805" y="2619810"/>
                </a:lnTo>
                <a:lnTo>
                  <a:pt x="744583" y="2617031"/>
                </a:lnTo>
                <a:lnTo>
                  <a:pt x="747758" y="2615047"/>
                </a:lnTo>
                <a:lnTo>
                  <a:pt x="755299" y="2611078"/>
                </a:lnTo>
                <a:lnTo>
                  <a:pt x="763634" y="2607108"/>
                </a:lnTo>
                <a:lnTo>
                  <a:pt x="771969" y="2604330"/>
                </a:lnTo>
                <a:lnTo>
                  <a:pt x="780304" y="2601154"/>
                </a:lnTo>
                <a:lnTo>
                  <a:pt x="787845" y="2599170"/>
                </a:lnTo>
                <a:lnTo>
                  <a:pt x="794196" y="2597582"/>
                </a:lnTo>
                <a:lnTo>
                  <a:pt x="798165" y="2597186"/>
                </a:lnTo>
                <a:lnTo>
                  <a:pt x="802927" y="2596788"/>
                </a:lnTo>
                <a:lnTo>
                  <a:pt x="812453" y="2596391"/>
                </a:lnTo>
                <a:lnTo>
                  <a:pt x="822375" y="2595994"/>
                </a:lnTo>
                <a:lnTo>
                  <a:pt x="827138" y="2595201"/>
                </a:lnTo>
                <a:lnTo>
                  <a:pt x="831504" y="2594406"/>
                </a:lnTo>
                <a:lnTo>
                  <a:pt x="839045" y="2592421"/>
                </a:lnTo>
                <a:lnTo>
                  <a:pt x="847380" y="2590834"/>
                </a:lnTo>
                <a:lnTo>
                  <a:pt x="852143" y="2590041"/>
                </a:lnTo>
                <a:lnTo>
                  <a:pt x="856905" y="2590041"/>
                </a:lnTo>
                <a:lnTo>
                  <a:pt x="861668" y="2590041"/>
                </a:lnTo>
                <a:lnTo>
                  <a:pt x="866035" y="2590834"/>
                </a:lnTo>
                <a:lnTo>
                  <a:pt x="865637" y="2592421"/>
                </a:lnTo>
                <a:lnTo>
                  <a:pt x="864843" y="2594009"/>
                </a:lnTo>
                <a:lnTo>
                  <a:pt x="863653" y="2594803"/>
                </a:lnTo>
                <a:lnTo>
                  <a:pt x="862462" y="2595598"/>
                </a:lnTo>
                <a:lnTo>
                  <a:pt x="859684" y="2596391"/>
                </a:lnTo>
                <a:lnTo>
                  <a:pt x="856508" y="2597186"/>
                </a:lnTo>
                <a:lnTo>
                  <a:pt x="853333" y="2597979"/>
                </a:lnTo>
                <a:lnTo>
                  <a:pt x="850158" y="2599170"/>
                </a:lnTo>
                <a:lnTo>
                  <a:pt x="849364" y="2599964"/>
                </a:lnTo>
                <a:lnTo>
                  <a:pt x="848174" y="2601154"/>
                </a:lnTo>
                <a:lnTo>
                  <a:pt x="847777" y="2602742"/>
                </a:lnTo>
                <a:lnTo>
                  <a:pt x="847380" y="2604330"/>
                </a:lnTo>
                <a:lnTo>
                  <a:pt x="849761" y="2606712"/>
                </a:lnTo>
                <a:lnTo>
                  <a:pt x="852936" y="2608299"/>
                </a:lnTo>
                <a:lnTo>
                  <a:pt x="856112" y="2609093"/>
                </a:lnTo>
                <a:lnTo>
                  <a:pt x="860081" y="2609490"/>
                </a:lnTo>
                <a:lnTo>
                  <a:pt x="863653" y="2609490"/>
                </a:lnTo>
                <a:lnTo>
                  <a:pt x="868019" y="2608696"/>
                </a:lnTo>
                <a:lnTo>
                  <a:pt x="871988" y="2607505"/>
                </a:lnTo>
                <a:lnTo>
                  <a:pt x="876751" y="2606315"/>
                </a:lnTo>
                <a:lnTo>
                  <a:pt x="885879" y="2603139"/>
                </a:lnTo>
                <a:lnTo>
                  <a:pt x="894611" y="2598773"/>
                </a:lnTo>
                <a:lnTo>
                  <a:pt x="910090" y="2590834"/>
                </a:lnTo>
                <a:lnTo>
                  <a:pt x="907312" y="2586865"/>
                </a:lnTo>
                <a:lnTo>
                  <a:pt x="906121" y="2584880"/>
                </a:lnTo>
                <a:lnTo>
                  <a:pt x="905724" y="2583690"/>
                </a:lnTo>
                <a:lnTo>
                  <a:pt x="905327" y="2582102"/>
                </a:lnTo>
                <a:lnTo>
                  <a:pt x="905327" y="2580117"/>
                </a:lnTo>
                <a:lnTo>
                  <a:pt x="906915" y="2574163"/>
                </a:lnTo>
                <a:lnTo>
                  <a:pt x="912471" y="2572576"/>
                </a:lnTo>
                <a:lnTo>
                  <a:pt x="916837" y="2570591"/>
                </a:lnTo>
                <a:lnTo>
                  <a:pt x="921600" y="2567813"/>
                </a:lnTo>
                <a:lnTo>
                  <a:pt x="925172" y="2565035"/>
                </a:lnTo>
                <a:lnTo>
                  <a:pt x="929141" y="2562255"/>
                </a:lnTo>
                <a:lnTo>
                  <a:pt x="932317" y="2558286"/>
                </a:lnTo>
                <a:lnTo>
                  <a:pt x="938667" y="2550745"/>
                </a:lnTo>
                <a:lnTo>
                  <a:pt x="932713" y="2548760"/>
                </a:lnTo>
                <a:lnTo>
                  <a:pt x="926760" y="2547173"/>
                </a:lnTo>
                <a:lnTo>
                  <a:pt x="915250" y="2544394"/>
                </a:lnTo>
                <a:lnTo>
                  <a:pt x="909296" y="2542013"/>
                </a:lnTo>
                <a:lnTo>
                  <a:pt x="904136" y="2540028"/>
                </a:lnTo>
                <a:lnTo>
                  <a:pt x="898977" y="2537646"/>
                </a:lnTo>
                <a:lnTo>
                  <a:pt x="894611" y="2534471"/>
                </a:lnTo>
                <a:lnTo>
                  <a:pt x="894214" y="2533281"/>
                </a:lnTo>
                <a:lnTo>
                  <a:pt x="894214" y="2532089"/>
                </a:lnTo>
                <a:lnTo>
                  <a:pt x="894611" y="2529311"/>
                </a:lnTo>
                <a:lnTo>
                  <a:pt x="895008" y="2526531"/>
                </a:lnTo>
                <a:lnTo>
                  <a:pt x="895008" y="2524945"/>
                </a:lnTo>
                <a:lnTo>
                  <a:pt x="894611" y="2524149"/>
                </a:lnTo>
                <a:lnTo>
                  <a:pt x="891833" y="2520974"/>
                </a:lnTo>
                <a:lnTo>
                  <a:pt x="888658" y="2518194"/>
                </a:lnTo>
                <a:lnTo>
                  <a:pt x="882307" y="2513433"/>
                </a:lnTo>
                <a:lnTo>
                  <a:pt x="879132" y="2511447"/>
                </a:lnTo>
                <a:lnTo>
                  <a:pt x="875560" y="2508271"/>
                </a:lnTo>
                <a:lnTo>
                  <a:pt x="872384" y="2505096"/>
                </a:lnTo>
                <a:lnTo>
                  <a:pt x="869607" y="2500729"/>
                </a:lnTo>
                <a:lnTo>
                  <a:pt x="856508" y="2478896"/>
                </a:lnTo>
                <a:lnTo>
                  <a:pt x="850952" y="2468178"/>
                </a:lnTo>
                <a:lnTo>
                  <a:pt x="848571" y="2463811"/>
                </a:lnTo>
                <a:lnTo>
                  <a:pt x="847380" y="2460635"/>
                </a:lnTo>
                <a:lnTo>
                  <a:pt x="846189" y="2455078"/>
                </a:lnTo>
                <a:lnTo>
                  <a:pt x="846189" y="2451505"/>
                </a:lnTo>
                <a:lnTo>
                  <a:pt x="846189" y="2450711"/>
                </a:lnTo>
                <a:lnTo>
                  <a:pt x="846586" y="2449917"/>
                </a:lnTo>
                <a:lnTo>
                  <a:pt x="846983" y="2449917"/>
                </a:lnTo>
                <a:lnTo>
                  <a:pt x="847380" y="2450711"/>
                </a:lnTo>
                <a:lnTo>
                  <a:pt x="841823" y="2438405"/>
                </a:lnTo>
                <a:lnTo>
                  <a:pt x="838251" y="2428481"/>
                </a:lnTo>
                <a:lnTo>
                  <a:pt x="835870" y="2420145"/>
                </a:lnTo>
                <a:lnTo>
                  <a:pt x="834282" y="2412205"/>
                </a:lnTo>
                <a:lnTo>
                  <a:pt x="833091" y="2404663"/>
                </a:lnTo>
                <a:lnTo>
                  <a:pt x="832695" y="2396327"/>
                </a:lnTo>
                <a:lnTo>
                  <a:pt x="831504" y="2376875"/>
                </a:lnTo>
                <a:lnTo>
                  <a:pt x="829519" y="2376875"/>
                </a:lnTo>
                <a:lnTo>
                  <a:pt x="827535" y="2376875"/>
                </a:lnTo>
                <a:lnTo>
                  <a:pt x="823963" y="2378066"/>
                </a:lnTo>
                <a:lnTo>
                  <a:pt x="820788" y="2379654"/>
                </a:lnTo>
                <a:lnTo>
                  <a:pt x="817612" y="2382035"/>
                </a:lnTo>
                <a:lnTo>
                  <a:pt x="810865" y="2386402"/>
                </a:lnTo>
                <a:lnTo>
                  <a:pt x="807293" y="2388387"/>
                </a:lnTo>
                <a:lnTo>
                  <a:pt x="803721" y="2390372"/>
                </a:lnTo>
                <a:lnTo>
                  <a:pt x="800546" y="2391166"/>
                </a:lnTo>
                <a:lnTo>
                  <a:pt x="797371" y="2391166"/>
                </a:lnTo>
                <a:lnTo>
                  <a:pt x="791814" y="2390372"/>
                </a:lnTo>
                <a:lnTo>
                  <a:pt x="788639" y="2389975"/>
                </a:lnTo>
                <a:lnTo>
                  <a:pt x="786258" y="2389578"/>
                </a:lnTo>
                <a:lnTo>
                  <a:pt x="783876" y="2389975"/>
                </a:lnTo>
                <a:lnTo>
                  <a:pt x="781495" y="2390372"/>
                </a:lnTo>
                <a:lnTo>
                  <a:pt x="776335" y="2393945"/>
                </a:lnTo>
                <a:lnTo>
                  <a:pt x="768794" y="2399502"/>
                </a:lnTo>
                <a:lnTo>
                  <a:pt x="761650" y="2405457"/>
                </a:lnTo>
                <a:lnTo>
                  <a:pt x="756093" y="2410617"/>
                </a:lnTo>
                <a:lnTo>
                  <a:pt x="755299" y="2411808"/>
                </a:lnTo>
                <a:lnTo>
                  <a:pt x="754902" y="2413793"/>
                </a:lnTo>
                <a:lnTo>
                  <a:pt x="754506" y="2418557"/>
                </a:lnTo>
                <a:lnTo>
                  <a:pt x="754506" y="2422923"/>
                </a:lnTo>
                <a:lnTo>
                  <a:pt x="754109" y="2425305"/>
                </a:lnTo>
                <a:lnTo>
                  <a:pt x="753315" y="2427290"/>
                </a:lnTo>
                <a:lnTo>
                  <a:pt x="750934" y="2430068"/>
                </a:lnTo>
                <a:lnTo>
                  <a:pt x="748552" y="2433244"/>
                </a:lnTo>
                <a:lnTo>
                  <a:pt x="745377" y="2435627"/>
                </a:lnTo>
                <a:lnTo>
                  <a:pt x="742201" y="2438008"/>
                </a:lnTo>
                <a:lnTo>
                  <a:pt x="735057" y="2443169"/>
                </a:lnTo>
                <a:lnTo>
                  <a:pt x="727516" y="2447536"/>
                </a:lnTo>
                <a:lnTo>
                  <a:pt x="724341" y="2450314"/>
                </a:lnTo>
                <a:lnTo>
                  <a:pt x="720769" y="2452696"/>
                </a:lnTo>
                <a:lnTo>
                  <a:pt x="717991" y="2455475"/>
                </a:lnTo>
                <a:lnTo>
                  <a:pt x="715212" y="2458651"/>
                </a:lnTo>
                <a:lnTo>
                  <a:pt x="712831" y="2461826"/>
                </a:lnTo>
                <a:lnTo>
                  <a:pt x="711244" y="2465399"/>
                </a:lnTo>
                <a:lnTo>
                  <a:pt x="710053" y="2469368"/>
                </a:lnTo>
                <a:lnTo>
                  <a:pt x="709259" y="2473735"/>
                </a:lnTo>
                <a:lnTo>
                  <a:pt x="707672" y="2474926"/>
                </a:lnTo>
                <a:lnTo>
                  <a:pt x="706084" y="2475323"/>
                </a:lnTo>
                <a:lnTo>
                  <a:pt x="701718" y="2475720"/>
                </a:lnTo>
                <a:lnTo>
                  <a:pt x="696558" y="2475323"/>
                </a:lnTo>
                <a:lnTo>
                  <a:pt x="691398" y="2474132"/>
                </a:lnTo>
                <a:lnTo>
                  <a:pt x="686239" y="2473735"/>
                </a:lnTo>
                <a:lnTo>
                  <a:pt x="681079" y="2473735"/>
                </a:lnTo>
                <a:lnTo>
                  <a:pt x="678301" y="2474132"/>
                </a:lnTo>
                <a:lnTo>
                  <a:pt x="675919" y="2474926"/>
                </a:lnTo>
                <a:lnTo>
                  <a:pt x="673935" y="2476117"/>
                </a:lnTo>
                <a:lnTo>
                  <a:pt x="671950" y="2477307"/>
                </a:lnTo>
                <a:lnTo>
                  <a:pt x="673538" y="2479690"/>
                </a:lnTo>
                <a:lnTo>
                  <a:pt x="674729" y="2482071"/>
                </a:lnTo>
                <a:lnTo>
                  <a:pt x="675522" y="2484850"/>
                </a:lnTo>
                <a:lnTo>
                  <a:pt x="675522" y="2486835"/>
                </a:lnTo>
                <a:lnTo>
                  <a:pt x="675522" y="2489217"/>
                </a:lnTo>
                <a:lnTo>
                  <a:pt x="674729" y="2491202"/>
                </a:lnTo>
                <a:lnTo>
                  <a:pt x="673141" y="2495568"/>
                </a:lnTo>
                <a:lnTo>
                  <a:pt x="667981" y="2503508"/>
                </a:lnTo>
                <a:lnTo>
                  <a:pt x="665997" y="2507080"/>
                </a:lnTo>
                <a:lnTo>
                  <a:pt x="665600" y="2509066"/>
                </a:lnTo>
                <a:lnTo>
                  <a:pt x="665600" y="2510654"/>
                </a:lnTo>
                <a:lnTo>
                  <a:pt x="665600" y="2511844"/>
                </a:lnTo>
                <a:lnTo>
                  <a:pt x="666394" y="2512638"/>
                </a:lnTo>
                <a:lnTo>
                  <a:pt x="667981" y="2513829"/>
                </a:lnTo>
                <a:lnTo>
                  <a:pt x="669966" y="2515417"/>
                </a:lnTo>
                <a:lnTo>
                  <a:pt x="671553" y="2516210"/>
                </a:lnTo>
                <a:lnTo>
                  <a:pt x="671950" y="2517797"/>
                </a:lnTo>
                <a:lnTo>
                  <a:pt x="672347" y="2518987"/>
                </a:lnTo>
                <a:lnTo>
                  <a:pt x="672347" y="2520576"/>
                </a:lnTo>
                <a:lnTo>
                  <a:pt x="671950" y="2524149"/>
                </a:lnTo>
                <a:lnTo>
                  <a:pt x="671553" y="2527722"/>
                </a:lnTo>
                <a:lnTo>
                  <a:pt x="671553" y="2529311"/>
                </a:lnTo>
                <a:lnTo>
                  <a:pt x="671950" y="2530898"/>
                </a:lnTo>
                <a:lnTo>
                  <a:pt x="673141" y="2532089"/>
                </a:lnTo>
                <a:lnTo>
                  <a:pt x="674729" y="2533678"/>
                </a:lnTo>
                <a:lnTo>
                  <a:pt x="679094" y="2537646"/>
                </a:lnTo>
                <a:lnTo>
                  <a:pt x="681476" y="2539632"/>
                </a:lnTo>
                <a:lnTo>
                  <a:pt x="683063" y="2542013"/>
                </a:lnTo>
                <a:lnTo>
                  <a:pt x="684254" y="2544791"/>
                </a:lnTo>
                <a:lnTo>
                  <a:pt x="684254" y="2545982"/>
                </a:lnTo>
                <a:lnTo>
                  <a:pt x="684254" y="2547570"/>
                </a:lnTo>
                <a:lnTo>
                  <a:pt x="687032" y="2543997"/>
                </a:lnTo>
                <a:lnTo>
                  <a:pt x="689017" y="2540028"/>
                </a:lnTo>
                <a:lnTo>
                  <a:pt x="689811" y="2537249"/>
                </a:lnTo>
                <a:lnTo>
                  <a:pt x="689414" y="2534867"/>
                </a:lnTo>
                <a:lnTo>
                  <a:pt x="689017" y="2532883"/>
                </a:lnTo>
                <a:lnTo>
                  <a:pt x="687826" y="2531692"/>
                </a:lnTo>
                <a:lnTo>
                  <a:pt x="687429" y="2530898"/>
                </a:lnTo>
                <a:lnTo>
                  <a:pt x="685445" y="2528913"/>
                </a:lnTo>
                <a:lnTo>
                  <a:pt x="684254" y="2527326"/>
                </a:lnTo>
                <a:lnTo>
                  <a:pt x="681873" y="2524149"/>
                </a:lnTo>
                <a:lnTo>
                  <a:pt x="680682" y="2523356"/>
                </a:lnTo>
                <a:lnTo>
                  <a:pt x="679094" y="2522958"/>
                </a:lnTo>
                <a:lnTo>
                  <a:pt x="677110" y="2523356"/>
                </a:lnTo>
                <a:lnTo>
                  <a:pt x="674729" y="2524149"/>
                </a:lnTo>
                <a:lnTo>
                  <a:pt x="678698" y="2519780"/>
                </a:lnTo>
                <a:lnTo>
                  <a:pt x="680682" y="2517797"/>
                </a:lnTo>
                <a:lnTo>
                  <a:pt x="681476" y="2515417"/>
                </a:lnTo>
                <a:lnTo>
                  <a:pt x="682270" y="2513829"/>
                </a:lnTo>
                <a:lnTo>
                  <a:pt x="682667" y="2511844"/>
                </a:lnTo>
                <a:lnTo>
                  <a:pt x="683063" y="2508271"/>
                </a:lnTo>
                <a:lnTo>
                  <a:pt x="682270" y="2504698"/>
                </a:lnTo>
                <a:lnTo>
                  <a:pt x="681079" y="2501523"/>
                </a:lnTo>
                <a:lnTo>
                  <a:pt x="677904" y="2493981"/>
                </a:lnTo>
                <a:lnTo>
                  <a:pt x="681079" y="2493981"/>
                </a:lnTo>
                <a:lnTo>
                  <a:pt x="683063" y="2494378"/>
                </a:lnTo>
                <a:lnTo>
                  <a:pt x="684651" y="2495568"/>
                </a:lnTo>
                <a:lnTo>
                  <a:pt x="685842" y="2497156"/>
                </a:lnTo>
                <a:lnTo>
                  <a:pt x="687032" y="2498744"/>
                </a:lnTo>
                <a:lnTo>
                  <a:pt x="687429" y="2501523"/>
                </a:lnTo>
                <a:lnTo>
                  <a:pt x="688621" y="2506287"/>
                </a:lnTo>
                <a:lnTo>
                  <a:pt x="689414" y="2511050"/>
                </a:lnTo>
                <a:lnTo>
                  <a:pt x="690208" y="2513433"/>
                </a:lnTo>
                <a:lnTo>
                  <a:pt x="691001" y="2515017"/>
                </a:lnTo>
                <a:lnTo>
                  <a:pt x="692589" y="2516608"/>
                </a:lnTo>
                <a:lnTo>
                  <a:pt x="694177" y="2517797"/>
                </a:lnTo>
                <a:lnTo>
                  <a:pt x="696558" y="2518194"/>
                </a:lnTo>
                <a:lnTo>
                  <a:pt x="700130" y="2517797"/>
                </a:lnTo>
                <a:lnTo>
                  <a:pt x="696161" y="2510256"/>
                </a:lnTo>
                <a:lnTo>
                  <a:pt x="694177" y="2505096"/>
                </a:lnTo>
                <a:lnTo>
                  <a:pt x="692986" y="2501523"/>
                </a:lnTo>
                <a:lnTo>
                  <a:pt x="692986" y="2500332"/>
                </a:lnTo>
                <a:lnTo>
                  <a:pt x="693383" y="2498744"/>
                </a:lnTo>
                <a:lnTo>
                  <a:pt x="694177" y="2496362"/>
                </a:lnTo>
                <a:lnTo>
                  <a:pt x="696161" y="2493583"/>
                </a:lnTo>
                <a:lnTo>
                  <a:pt x="699734" y="2489614"/>
                </a:lnTo>
                <a:lnTo>
                  <a:pt x="702909" y="2484056"/>
                </a:lnTo>
                <a:lnTo>
                  <a:pt x="706878" y="2486042"/>
                </a:lnTo>
                <a:lnTo>
                  <a:pt x="708465" y="2487232"/>
                </a:lnTo>
                <a:lnTo>
                  <a:pt x="709656" y="2488423"/>
                </a:lnTo>
                <a:lnTo>
                  <a:pt x="710847" y="2490011"/>
                </a:lnTo>
                <a:lnTo>
                  <a:pt x="711640" y="2492392"/>
                </a:lnTo>
                <a:lnTo>
                  <a:pt x="712434" y="2494775"/>
                </a:lnTo>
                <a:lnTo>
                  <a:pt x="712434" y="2497156"/>
                </a:lnTo>
                <a:lnTo>
                  <a:pt x="710847" y="2497554"/>
                </a:lnTo>
                <a:lnTo>
                  <a:pt x="709656" y="2497156"/>
                </a:lnTo>
                <a:lnTo>
                  <a:pt x="708465" y="2496759"/>
                </a:lnTo>
                <a:lnTo>
                  <a:pt x="707672" y="2495965"/>
                </a:lnTo>
                <a:lnTo>
                  <a:pt x="705687" y="2494775"/>
                </a:lnTo>
                <a:lnTo>
                  <a:pt x="704496" y="2494378"/>
                </a:lnTo>
                <a:lnTo>
                  <a:pt x="702909" y="2493981"/>
                </a:lnTo>
                <a:lnTo>
                  <a:pt x="710053" y="2526928"/>
                </a:lnTo>
                <a:lnTo>
                  <a:pt x="713228" y="2541615"/>
                </a:lnTo>
                <a:lnTo>
                  <a:pt x="716403" y="2555904"/>
                </a:lnTo>
                <a:lnTo>
                  <a:pt x="718784" y="2570194"/>
                </a:lnTo>
                <a:lnTo>
                  <a:pt x="720372" y="2583690"/>
                </a:lnTo>
                <a:lnTo>
                  <a:pt x="721563" y="2597186"/>
                </a:lnTo>
                <a:lnTo>
                  <a:pt x="721960" y="2611474"/>
                </a:lnTo>
                <a:lnTo>
                  <a:pt x="721563" y="2611871"/>
                </a:lnTo>
                <a:lnTo>
                  <a:pt x="721166" y="2611871"/>
                </a:lnTo>
                <a:lnTo>
                  <a:pt x="719578" y="2612268"/>
                </a:lnTo>
                <a:lnTo>
                  <a:pt x="716800" y="2612268"/>
                </a:lnTo>
                <a:lnTo>
                  <a:pt x="713228" y="2611871"/>
                </a:lnTo>
                <a:lnTo>
                  <a:pt x="709656" y="2611474"/>
                </a:lnTo>
                <a:lnTo>
                  <a:pt x="706084" y="2610283"/>
                </a:lnTo>
                <a:lnTo>
                  <a:pt x="702512" y="2609093"/>
                </a:lnTo>
                <a:lnTo>
                  <a:pt x="700130" y="2607505"/>
                </a:lnTo>
                <a:lnTo>
                  <a:pt x="699734" y="2607108"/>
                </a:lnTo>
                <a:lnTo>
                  <a:pt x="699734" y="2606712"/>
                </a:lnTo>
                <a:lnTo>
                  <a:pt x="700130" y="2604330"/>
                </a:lnTo>
                <a:lnTo>
                  <a:pt x="700130" y="2601948"/>
                </a:lnTo>
                <a:lnTo>
                  <a:pt x="700130" y="2601154"/>
                </a:lnTo>
                <a:lnTo>
                  <a:pt x="700130" y="2600757"/>
                </a:lnTo>
                <a:lnTo>
                  <a:pt x="698939" y="2600757"/>
                </a:lnTo>
                <a:lnTo>
                  <a:pt x="697749" y="2600757"/>
                </a:lnTo>
                <a:lnTo>
                  <a:pt x="695367" y="2601948"/>
                </a:lnTo>
                <a:lnTo>
                  <a:pt x="693780" y="2603536"/>
                </a:lnTo>
                <a:lnTo>
                  <a:pt x="693383" y="2603933"/>
                </a:lnTo>
                <a:lnTo>
                  <a:pt x="693780" y="2604330"/>
                </a:lnTo>
                <a:lnTo>
                  <a:pt x="691795" y="2602742"/>
                </a:lnTo>
                <a:lnTo>
                  <a:pt x="689414" y="2599567"/>
                </a:lnTo>
                <a:lnTo>
                  <a:pt x="683460" y="2590834"/>
                </a:lnTo>
                <a:lnTo>
                  <a:pt x="676713" y="2579721"/>
                </a:lnTo>
                <a:lnTo>
                  <a:pt x="669966" y="2566622"/>
                </a:lnTo>
                <a:lnTo>
                  <a:pt x="664409" y="2553523"/>
                </a:lnTo>
                <a:lnTo>
                  <a:pt x="661234" y="2546775"/>
                </a:lnTo>
                <a:lnTo>
                  <a:pt x="659250" y="2540424"/>
                </a:lnTo>
                <a:lnTo>
                  <a:pt x="657662" y="2534867"/>
                </a:lnTo>
                <a:lnTo>
                  <a:pt x="656472" y="2529311"/>
                </a:lnTo>
                <a:lnTo>
                  <a:pt x="656075" y="2524547"/>
                </a:lnTo>
                <a:lnTo>
                  <a:pt x="656075" y="2520974"/>
                </a:lnTo>
                <a:lnTo>
                  <a:pt x="656868" y="2521767"/>
                </a:lnTo>
                <a:lnTo>
                  <a:pt x="659250" y="2522560"/>
                </a:lnTo>
                <a:lnTo>
                  <a:pt x="662028" y="2524149"/>
                </a:lnTo>
                <a:lnTo>
                  <a:pt x="661631" y="2521767"/>
                </a:lnTo>
                <a:lnTo>
                  <a:pt x="661234" y="2519780"/>
                </a:lnTo>
                <a:lnTo>
                  <a:pt x="659647" y="2515814"/>
                </a:lnTo>
                <a:lnTo>
                  <a:pt x="656075" y="2509462"/>
                </a:lnTo>
                <a:lnTo>
                  <a:pt x="654884" y="2506684"/>
                </a:lnTo>
                <a:lnTo>
                  <a:pt x="654487" y="2505096"/>
                </a:lnTo>
                <a:lnTo>
                  <a:pt x="654884" y="2503905"/>
                </a:lnTo>
                <a:lnTo>
                  <a:pt x="655281" y="2502317"/>
                </a:lnTo>
                <a:lnTo>
                  <a:pt x="656075" y="2500729"/>
                </a:lnTo>
                <a:lnTo>
                  <a:pt x="657265" y="2499141"/>
                </a:lnTo>
                <a:lnTo>
                  <a:pt x="659250" y="2497156"/>
                </a:lnTo>
                <a:lnTo>
                  <a:pt x="657265" y="2498347"/>
                </a:lnTo>
                <a:lnTo>
                  <a:pt x="655281" y="2499538"/>
                </a:lnTo>
                <a:lnTo>
                  <a:pt x="653693" y="2501920"/>
                </a:lnTo>
                <a:lnTo>
                  <a:pt x="652899" y="2503905"/>
                </a:lnTo>
                <a:lnTo>
                  <a:pt x="652106" y="2499141"/>
                </a:lnTo>
                <a:lnTo>
                  <a:pt x="651312" y="2495172"/>
                </a:lnTo>
                <a:lnTo>
                  <a:pt x="650121" y="2491202"/>
                </a:lnTo>
                <a:lnTo>
                  <a:pt x="648534" y="2487629"/>
                </a:lnTo>
                <a:lnTo>
                  <a:pt x="646946" y="2484453"/>
                </a:lnTo>
                <a:lnTo>
                  <a:pt x="644564" y="2481278"/>
                </a:lnTo>
                <a:lnTo>
                  <a:pt x="642580" y="2478499"/>
                </a:lnTo>
                <a:lnTo>
                  <a:pt x="639801" y="2476117"/>
                </a:lnTo>
                <a:lnTo>
                  <a:pt x="637420" y="2473735"/>
                </a:lnTo>
                <a:lnTo>
                  <a:pt x="634245" y="2471750"/>
                </a:lnTo>
                <a:lnTo>
                  <a:pt x="631070" y="2470163"/>
                </a:lnTo>
                <a:lnTo>
                  <a:pt x="627498" y="2468574"/>
                </a:lnTo>
                <a:lnTo>
                  <a:pt x="620354" y="2466193"/>
                </a:lnTo>
                <a:lnTo>
                  <a:pt x="612416" y="2463811"/>
                </a:lnTo>
                <a:lnTo>
                  <a:pt x="609241" y="2463811"/>
                </a:lnTo>
                <a:lnTo>
                  <a:pt x="607256" y="2464605"/>
                </a:lnTo>
                <a:lnTo>
                  <a:pt x="606065" y="2466193"/>
                </a:lnTo>
                <a:lnTo>
                  <a:pt x="604874" y="2467781"/>
                </a:lnTo>
                <a:lnTo>
                  <a:pt x="604081" y="2469765"/>
                </a:lnTo>
                <a:lnTo>
                  <a:pt x="603684" y="2472147"/>
                </a:lnTo>
                <a:lnTo>
                  <a:pt x="602493" y="2477307"/>
                </a:lnTo>
                <a:lnTo>
                  <a:pt x="601699" y="2482071"/>
                </a:lnTo>
                <a:lnTo>
                  <a:pt x="600905" y="2484453"/>
                </a:lnTo>
                <a:lnTo>
                  <a:pt x="599715" y="2486042"/>
                </a:lnTo>
                <a:lnTo>
                  <a:pt x="598127" y="2487232"/>
                </a:lnTo>
                <a:lnTo>
                  <a:pt x="596143" y="2488026"/>
                </a:lnTo>
                <a:lnTo>
                  <a:pt x="593364" y="2488026"/>
                </a:lnTo>
                <a:lnTo>
                  <a:pt x="590189" y="2487232"/>
                </a:lnTo>
                <a:lnTo>
                  <a:pt x="588998" y="2486042"/>
                </a:lnTo>
                <a:lnTo>
                  <a:pt x="588601" y="2484850"/>
                </a:lnTo>
                <a:lnTo>
                  <a:pt x="588205" y="2483263"/>
                </a:lnTo>
                <a:lnTo>
                  <a:pt x="588205" y="2481675"/>
                </a:lnTo>
                <a:lnTo>
                  <a:pt x="588601" y="2480484"/>
                </a:lnTo>
                <a:lnTo>
                  <a:pt x="589395" y="2479293"/>
                </a:lnTo>
                <a:lnTo>
                  <a:pt x="590983" y="2477307"/>
                </a:lnTo>
                <a:lnTo>
                  <a:pt x="595746" y="2472147"/>
                </a:lnTo>
                <a:lnTo>
                  <a:pt x="598127" y="2469765"/>
                </a:lnTo>
                <a:lnTo>
                  <a:pt x="599318" y="2467384"/>
                </a:lnTo>
                <a:lnTo>
                  <a:pt x="599318" y="2466193"/>
                </a:lnTo>
                <a:lnTo>
                  <a:pt x="598524" y="2465002"/>
                </a:lnTo>
                <a:lnTo>
                  <a:pt x="597730" y="2464208"/>
                </a:lnTo>
                <a:lnTo>
                  <a:pt x="596539" y="2463811"/>
                </a:lnTo>
                <a:lnTo>
                  <a:pt x="593364" y="2463414"/>
                </a:lnTo>
                <a:lnTo>
                  <a:pt x="590586" y="2463414"/>
                </a:lnTo>
                <a:lnTo>
                  <a:pt x="583442" y="2464208"/>
                </a:lnTo>
                <a:lnTo>
                  <a:pt x="580267" y="2464208"/>
                </a:lnTo>
                <a:lnTo>
                  <a:pt x="577885" y="2463811"/>
                </a:lnTo>
                <a:lnTo>
                  <a:pt x="576298" y="2459048"/>
                </a:lnTo>
                <a:lnTo>
                  <a:pt x="575901" y="2453490"/>
                </a:lnTo>
                <a:lnTo>
                  <a:pt x="575901" y="2448329"/>
                </a:lnTo>
                <a:lnTo>
                  <a:pt x="575901" y="2443566"/>
                </a:lnTo>
                <a:lnTo>
                  <a:pt x="576695" y="2438405"/>
                </a:lnTo>
                <a:lnTo>
                  <a:pt x="577885" y="2433641"/>
                </a:lnTo>
                <a:lnTo>
                  <a:pt x="579870" y="2423717"/>
                </a:lnTo>
                <a:lnTo>
                  <a:pt x="585823" y="2403472"/>
                </a:lnTo>
                <a:lnTo>
                  <a:pt x="588205" y="2393548"/>
                </a:lnTo>
                <a:lnTo>
                  <a:pt x="590189" y="2383623"/>
                </a:lnTo>
                <a:lnTo>
                  <a:pt x="586220" y="2384418"/>
                </a:lnTo>
                <a:lnTo>
                  <a:pt x="581854" y="2386005"/>
                </a:lnTo>
                <a:lnTo>
                  <a:pt x="577885" y="2387594"/>
                </a:lnTo>
                <a:lnTo>
                  <a:pt x="572726" y="2390372"/>
                </a:lnTo>
                <a:lnTo>
                  <a:pt x="567963" y="2393548"/>
                </a:lnTo>
                <a:lnTo>
                  <a:pt x="563597" y="2396724"/>
                </a:lnTo>
                <a:lnTo>
                  <a:pt x="558834" y="2400693"/>
                </a:lnTo>
                <a:lnTo>
                  <a:pt x="554469" y="2404663"/>
                </a:lnTo>
                <a:lnTo>
                  <a:pt x="549705" y="2409030"/>
                </a:lnTo>
                <a:lnTo>
                  <a:pt x="546133" y="2413396"/>
                </a:lnTo>
                <a:lnTo>
                  <a:pt x="542164" y="2418557"/>
                </a:lnTo>
                <a:lnTo>
                  <a:pt x="538592" y="2423717"/>
                </a:lnTo>
                <a:lnTo>
                  <a:pt x="535814" y="2428481"/>
                </a:lnTo>
                <a:lnTo>
                  <a:pt x="533433" y="2433641"/>
                </a:lnTo>
                <a:lnTo>
                  <a:pt x="531448" y="2438802"/>
                </a:lnTo>
                <a:lnTo>
                  <a:pt x="530654" y="2443963"/>
                </a:lnTo>
                <a:lnTo>
                  <a:pt x="530257" y="2447536"/>
                </a:lnTo>
                <a:lnTo>
                  <a:pt x="529861" y="2451902"/>
                </a:lnTo>
                <a:lnTo>
                  <a:pt x="530257" y="2461032"/>
                </a:lnTo>
                <a:lnTo>
                  <a:pt x="531051" y="2470163"/>
                </a:lnTo>
                <a:lnTo>
                  <a:pt x="531051" y="2474926"/>
                </a:lnTo>
                <a:lnTo>
                  <a:pt x="530654" y="2478896"/>
                </a:lnTo>
                <a:lnTo>
                  <a:pt x="530257" y="2483660"/>
                </a:lnTo>
                <a:lnTo>
                  <a:pt x="529067" y="2487232"/>
                </a:lnTo>
                <a:lnTo>
                  <a:pt x="527876" y="2490805"/>
                </a:lnTo>
                <a:lnTo>
                  <a:pt x="525098" y="2493981"/>
                </a:lnTo>
                <a:lnTo>
                  <a:pt x="522320" y="2496362"/>
                </a:lnTo>
                <a:lnTo>
                  <a:pt x="518747" y="2498347"/>
                </a:lnTo>
                <a:lnTo>
                  <a:pt x="513984" y="2500332"/>
                </a:lnTo>
                <a:lnTo>
                  <a:pt x="508428" y="2500729"/>
                </a:lnTo>
                <a:lnTo>
                  <a:pt x="506046" y="2500729"/>
                </a:lnTo>
                <a:lnTo>
                  <a:pt x="503665" y="2500332"/>
                </a:lnTo>
                <a:lnTo>
                  <a:pt x="497712" y="2498347"/>
                </a:lnTo>
                <a:lnTo>
                  <a:pt x="483820" y="2493583"/>
                </a:lnTo>
                <a:lnTo>
                  <a:pt x="476279" y="2490805"/>
                </a:lnTo>
                <a:lnTo>
                  <a:pt x="468738" y="2488423"/>
                </a:lnTo>
                <a:lnTo>
                  <a:pt x="465166" y="2487629"/>
                </a:lnTo>
                <a:lnTo>
                  <a:pt x="461594" y="2487232"/>
                </a:lnTo>
                <a:lnTo>
                  <a:pt x="458419" y="2487232"/>
                </a:lnTo>
                <a:lnTo>
                  <a:pt x="455243" y="2487232"/>
                </a:lnTo>
                <a:lnTo>
                  <a:pt x="451671" y="2488026"/>
                </a:lnTo>
                <a:lnTo>
                  <a:pt x="448099" y="2488820"/>
                </a:lnTo>
                <a:lnTo>
                  <a:pt x="444924" y="2490011"/>
                </a:lnTo>
                <a:lnTo>
                  <a:pt x="442146" y="2491996"/>
                </a:lnTo>
                <a:lnTo>
                  <a:pt x="435399" y="2495172"/>
                </a:lnTo>
                <a:lnTo>
                  <a:pt x="429445" y="2498744"/>
                </a:lnTo>
                <a:lnTo>
                  <a:pt x="423491" y="2502714"/>
                </a:lnTo>
                <a:lnTo>
                  <a:pt x="417141" y="2506287"/>
                </a:lnTo>
                <a:lnTo>
                  <a:pt x="411188" y="2509066"/>
                </a:lnTo>
                <a:lnTo>
                  <a:pt x="408012" y="2510256"/>
                </a:lnTo>
                <a:lnTo>
                  <a:pt x="404837" y="2510654"/>
                </a:lnTo>
                <a:lnTo>
                  <a:pt x="401265" y="2511050"/>
                </a:lnTo>
                <a:lnTo>
                  <a:pt x="396502" y="2511050"/>
                </a:lnTo>
                <a:lnTo>
                  <a:pt x="391343" y="2510654"/>
                </a:lnTo>
                <a:lnTo>
                  <a:pt x="385389" y="2509859"/>
                </a:lnTo>
                <a:lnTo>
                  <a:pt x="379832" y="2508271"/>
                </a:lnTo>
                <a:lnTo>
                  <a:pt x="374673" y="2507080"/>
                </a:lnTo>
                <a:lnTo>
                  <a:pt x="370307" y="2505493"/>
                </a:lnTo>
                <a:lnTo>
                  <a:pt x="367529" y="2503905"/>
                </a:lnTo>
                <a:lnTo>
                  <a:pt x="365544" y="2502714"/>
                </a:lnTo>
                <a:lnTo>
                  <a:pt x="364353" y="2501126"/>
                </a:lnTo>
                <a:lnTo>
                  <a:pt x="361178" y="2497156"/>
                </a:lnTo>
                <a:lnTo>
                  <a:pt x="359194" y="2493186"/>
                </a:lnTo>
                <a:lnTo>
                  <a:pt x="357606" y="2488820"/>
                </a:lnTo>
                <a:lnTo>
                  <a:pt x="355622" y="2484850"/>
                </a:lnTo>
                <a:lnTo>
                  <a:pt x="353637" y="2480484"/>
                </a:lnTo>
                <a:lnTo>
                  <a:pt x="351256" y="2476911"/>
                </a:lnTo>
                <a:lnTo>
                  <a:pt x="350065" y="2475323"/>
                </a:lnTo>
                <a:lnTo>
                  <a:pt x="348478" y="2473735"/>
                </a:lnTo>
                <a:lnTo>
                  <a:pt x="347684" y="2473338"/>
                </a:lnTo>
                <a:lnTo>
                  <a:pt x="346890" y="2473338"/>
                </a:lnTo>
                <a:lnTo>
                  <a:pt x="343715" y="2473735"/>
                </a:lnTo>
                <a:lnTo>
                  <a:pt x="341334" y="2474132"/>
                </a:lnTo>
                <a:lnTo>
                  <a:pt x="340143" y="2474132"/>
                </a:lnTo>
                <a:lnTo>
                  <a:pt x="339349" y="2473735"/>
                </a:lnTo>
                <a:lnTo>
                  <a:pt x="336570" y="2472544"/>
                </a:lnTo>
                <a:lnTo>
                  <a:pt x="334586" y="2470956"/>
                </a:lnTo>
                <a:lnTo>
                  <a:pt x="330617" y="2466987"/>
                </a:lnTo>
                <a:lnTo>
                  <a:pt x="327442" y="2464605"/>
                </a:lnTo>
                <a:lnTo>
                  <a:pt x="324267" y="2463017"/>
                </a:lnTo>
                <a:lnTo>
                  <a:pt x="319504" y="2461429"/>
                </a:lnTo>
                <a:lnTo>
                  <a:pt x="313947" y="2460635"/>
                </a:lnTo>
                <a:lnTo>
                  <a:pt x="310375" y="2460635"/>
                </a:lnTo>
                <a:lnTo>
                  <a:pt x="307597" y="2461032"/>
                </a:lnTo>
                <a:lnTo>
                  <a:pt x="304422" y="2462223"/>
                </a:lnTo>
                <a:lnTo>
                  <a:pt x="301247" y="2463017"/>
                </a:lnTo>
                <a:lnTo>
                  <a:pt x="295293" y="2465399"/>
                </a:lnTo>
                <a:lnTo>
                  <a:pt x="291721" y="2466987"/>
                </a:lnTo>
                <a:lnTo>
                  <a:pt x="288943" y="2467384"/>
                </a:lnTo>
                <a:lnTo>
                  <a:pt x="282195" y="2468178"/>
                </a:lnTo>
                <a:lnTo>
                  <a:pt x="274257" y="2468574"/>
                </a:lnTo>
                <a:lnTo>
                  <a:pt x="256794" y="2468971"/>
                </a:lnTo>
                <a:lnTo>
                  <a:pt x="238933" y="2468574"/>
                </a:lnTo>
                <a:lnTo>
                  <a:pt x="223057" y="2467384"/>
                </a:lnTo>
                <a:lnTo>
                  <a:pt x="217501" y="2466590"/>
                </a:lnTo>
                <a:lnTo>
                  <a:pt x="212341" y="2465399"/>
                </a:lnTo>
                <a:lnTo>
                  <a:pt x="202815" y="2462620"/>
                </a:lnTo>
                <a:lnTo>
                  <a:pt x="193290" y="2459841"/>
                </a:lnTo>
                <a:lnTo>
                  <a:pt x="184161" y="2456665"/>
                </a:lnTo>
                <a:lnTo>
                  <a:pt x="179398" y="2455475"/>
                </a:lnTo>
                <a:lnTo>
                  <a:pt x="174636" y="2454681"/>
                </a:lnTo>
                <a:lnTo>
                  <a:pt x="170270" y="2454284"/>
                </a:lnTo>
                <a:lnTo>
                  <a:pt x="165110" y="2454284"/>
                </a:lnTo>
                <a:lnTo>
                  <a:pt x="160744" y="2455078"/>
                </a:lnTo>
                <a:lnTo>
                  <a:pt x="155187" y="2455872"/>
                </a:lnTo>
                <a:lnTo>
                  <a:pt x="150425" y="2458254"/>
                </a:lnTo>
                <a:lnTo>
                  <a:pt x="144471" y="2460635"/>
                </a:lnTo>
                <a:lnTo>
                  <a:pt x="140105" y="2463414"/>
                </a:lnTo>
                <a:lnTo>
                  <a:pt x="136136" y="2466987"/>
                </a:lnTo>
                <a:lnTo>
                  <a:pt x="128198" y="2473735"/>
                </a:lnTo>
                <a:lnTo>
                  <a:pt x="123436" y="2477307"/>
                </a:lnTo>
                <a:lnTo>
                  <a:pt x="118276" y="2480086"/>
                </a:lnTo>
                <a:lnTo>
                  <a:pt x="115101" y="2481278"/>
                </a:lnTo>
                <a:lnTo>
                  <a:pt x="111925" y="2482468"/>
                </a:lnTo>
                <a:lnTo>
                  <a:pt x="107956" y="2483660"/>
                </a:lnTo>
                <a:lnTo>
                  <a:pt x="103591" y="2484056"/>
                </a:lnTo>
                <a:lnTo>
                  <a:pt x="81761" y="2486438"/>
                </a:lnTo>
                <a:lnTo>
                  <a:pt x="72236" y="2488026"/>
                </a:lnTo>
                <a:lnTo>
                  <a:pt x="67870" y="2489217"/>
                </a:lnTo>
                <a:lnTo>
                  <a:pt x="62710" y="2490408"/>
                </a:lnTo>
                <a:lnTo>
                  <a:pt x="54772" y="2493186"/>
                </a:lnTo>
                <a:lnTo>
                  <a:pt x="52787" y="2493583"/>
                </a:lnTo>
                <a:lnTo>
                  <a:pt x="51597" y="2493583"/>
                </a:lnTo>
                <a:lnTo>
                  <a:pt x="48422" y="2491202"/>
                </a:lnTo>
                <a:lnTo>
                  <a:pt x="45246" y="2489217"/>
                </a:lnTo>
                <a:lnTo>
                  <a:pt x="40881" y="2487232"/>
                </a:lnTo>
                <a:lnTo>
                  <a:pt x="35324" y="2485644"/>
                </a:lnTo>
                <a:lnTo>
                  <a:pt x="30164" y="2484850"/>
                </a:lnTo>
                <a:lnTo>
                  <a:pt x="24608" y="2484453"/>
                </a:lnTo>
                <a:lnTo>
                  <a:pt x="19051" y="2484453"/>
                </a:lnTo>
                <a:lnTo>
                  <a:pt x="9129" y="2484850"/>
                </a:lnTo>
                <a:lnTo>
                  <a:pt x="4763" y="2484850"/>
                </a:lnTo>
                <a:lnTo>
                  <a:pt x="0" y="2484056"/>
                </a:lnTo>
                <a:lnTo>
                  <a:pt x="1191" y="2481278"/>
                </a:lnTo>
                <a:lnTo>
                  <a:pt x="2778" y="2479293"/>
                </a:lnTo>
                <a:lnTo>
                  <a:pt x="4763" y="2477307"/>
                </a:lnTo>
                <a:lnTo>
                  <a:pt x="6350" y="2475323"/>
                </a:lnTo>
                <a:lnTo>
                  <a:pt x="10319" y="2471353"/>
                </a:lnTo>
                <a:lnTo>
                  <a:pt x="15876" y="2468574"/>
                </a:lnTo>
                <a:lnTo>
                  <a:pt x="21036" y="2465399"/>
                </a:lnTo>
                <a:lnTo>
                  <a:pt x="27386" y="2463414"/>
                </a:lnTo>
                <a:lnTo>
                  <a:pt x="34133" y="2461429"/>
                </a:lnTo>
                <a:lnTo>
                  <a:pt x="41277" y="2459841"/>
                </a:lnTo>
                <a:lnTo>
                  <a:pt x="56360" y="2456665"/>
                </a:lnTo>
                <a:lnTo>
                  <a:pt x="71442" y="2454681"/>
                </a:lnTo>
                <a:lnTo>
                  <a:pt x="86524" y="2452696"/>
                </a:lnTo>
                <a:lnTo>
                  <a:pt x="100812" y="2450711"/>
                </a:lnTo>
                <a:lnTo>
                  <a:pt x="102400" y="2450314"/>
                </a:lnTo>
                <a:lnTo>
                  <a:pt x="103987" y="2449520"/>
                </a:lnTo>
                <a:lnTo>
                  <a:pt x="107560" y="2446741"/>
                </a:lnTo>
                <a:lnTo>
                  <a:pt x="110338" y="2445153"/>
                </a:lnTo>
                <a:lnTo>
                  <a:pt x="111529" y="2444359"/>
                </a:lnTo>
                <a:lnTo>
                  <a:pt x="113116" y="2443963"/>
                </a:lnTo>
                <a:lnTo>
                  <a:pt x="114307" y="2443963"/>
                </a:lnTo>
                <a:lnTo>
                  <a:pt x="116292" y="2444359"/>
                </a:lnTo>
                <a:lnTo>
                  <a:pt x="119467" y="2445550"/>
                </a:lnTo>
                <a:lnTo>
                  <a:pt x="122642" y="2447139"/>
                </a:lnTo>
                <a:lnTo>
                  <a:pt x="124626" y="2447139"/>
                </a:lnTo>
                <a:lnTo>
                  <a:pt x="125817" y="2447139"/>
                </a:lnTo>
                <a:lnTo>
                  <a:pt x="131770" y="2445153"/>
                </a:lnTo>
                <a:lnTo>
                  <a:pt x="137724" y="2442772"/>
                </a:lnTo>
                <a:lnTo>
                  <a:pt x="143281" y="2439993"/>
                </a:lnTo>
                <a:lnTo>
                  <a:pt x="148440" y="2437214"/>
                </a:lnTo>
                <a:lnTo>
                  <a:pt x="153997" y="2434038"/>
                </a:lnTo>
                <a:lnTo>
                  <a:pt x="159156" y="2430068"/>
                </a:lnTo>
                <a:lnTo>
                  <a:pt x="163920" y="2426496"/>
                </a:lnTo>
                <a:lnTo>
                  <a:pt x="168682" y="2422526"/>
                </a:lnTo>
                <a:lnTo>
                  <a:pt x="177811" y="2414190"/>
                </a:lnTo>
                <a:lnTo>
                  <a:pt x="186543" y="2405457"/>
                </a:lnTo>
                <a:lnTo>
                  <a:pt x="194877" y="2395929"/>
                </a:lnTo>
                <a:lnTo>
                  <a:pt x="203213" y="2386799"/>
                </a:lnTo>
                <a:lnTo>
                  <a:pt x="211547" y="2377272"/>
                </a:lnTo>
                <a:lnTo>
                  <a:pt x="219882" y="2368142"/>
                </a:lnTo>
                <a:lnTo>
                  <a:pt x="228614" y="2359411"/>
                </a:lnTo>
                <a:lnTo>
                  <a:pt x="238139" y="2351076"/>
                </a:lnTo>
                <a:lnTo>
                  <a:pt x="242505" y="2347500"/>
                </a:lnTo>
                <a:lnTo>
                  <a:pt x="247665" y="2343533"/>
                </a:lnTo>
                <a:lnTo>
                  <a:pt x="253222" y="2339960"/>
                </a:lnTo>
                <a:lnTo>
                  <a:pt x="258382" y="2336785"/>
                </a:lnTo>
                <a:lnTo>
                  <a:pt x="264335" y="2334006"/>
                </a:lnTo>
                <a:lnTo>
                  <a:pt x="270288" y="2331227"/>
                </a:lnTo>
                <a:lnTo>
                  <a:pt x="276242" y="2328845"/>
                </a:lnTo>
                <a:lnTo>
                  <a:pt x="282592" y="2326860"/>
                </a:lnTo>
                <a:lnTo>
                  <a:pt x="291721" y="2324478"/>
                </a:lnTo>
                <a:lnTo>
                  <a:pt x="301644" y="2322493"/>
                </a:lnTo>
                <a:lnTo>
                  <a:pt x="312756" y="2320509"/>
                </a:lnTo>
                <a:lnTo>
                  <a:pt x="323473" y="2319317"/>
                </a:lnTo>
                <a:lnTo>
                  <a:pt x="334983" y="2318921"/>
                </a:lnTo>
                <a:lnTo>
                  <a:pt x="346890" y="2319317"/>
                </a:lnTo>
                <a:lnTo>
                  <a:pt x="352447" y="2320111"/>
                </a:lnTo>
                <a:lnTo>
                  <a:pt x="358400" y="2321302"/>
                </a:lnTo>
                <a:lnTo>
                  <a:pt x="364750" y="2322096"/>
                </a:lnTo>
                <a:lnTo>
                  <a:pt x="370307" y="2323684"/>
                </a:lnTo>
                <a:lnTo>
                  <a:pt x="372688" y="2324478"/>
                </a:lnTo>
                <a:lnTo>
                  <a:pt x="375070" y="2325670"/>
                </a:lnTo>
                <a:lnTo>
                  <a:pt x="377451" y="2327257"/>
                </a:lnTo>
                <a:lnTo>
                  <a:pt x="380229" y="2328845"/>
                </a:lnTo>
                <a:lnTo>
                  <a:pt x="383405" y="2330434"/>
                </a:lnTo>
                <a:lnTo>
                  <a:pt x="384992" y="2330434"/>
                </a:lnTo>
                <a:lnTo>
                  <a:pt x="386977" y="2330434"/>
                </a:lnTo>
                <a:lnTo>
                  <a:pt x="388565" y="2330036"/>
                </a:lnTo>
                <a:lnTo>
                  <a:pt x="390946" y="2329242"/>
                </a:lnTo>
                <a:lnTo>
                  <a:pt x="393327" y="2328052"/>
                </a:lnTo>
                <a:lnTo>
                  <a:pt x="395312" y="2326860"/>
                </a:lnTo>
                <a:lnTo>
                  <a:pt x="395312" y="2324478"/>
                </a:lnTo>
                <a:lnTo>
                  <a:pt x="395709" y="2322096"/>
                </a:lnTo>
                <a:lnTo>
                  <a:pt x="396106" y="2319317"/>
                </a:lnTo>
                <a:lnTo>
                  <a:pt x="396899" y="2317333"/>
                </a:lnTo>
                <a:lnTo>
                  <a:pt x="398090" y="2315348"/>
                </a:lnTo>
                <a:lnTo>
                  <a:pt x="399281" y="2313761"/>
                </a:lnTo>
                <a:lnTo>
                  <a:pt x="401662" y="2310188"/>
                </a:lnTo>
                <a:lnTo>
                  <a:pt x="405234" y="2307408"/>
                </a:lnTo>
                <a:lnTo>
                  <a:pt x="409203" y="2305424"/>
                </a:lnTo>
                <a:lnTo>
                  <a:pt x="412775" y="2303440"/>
                </a:lnTo>
                <a:lnTo>
                  <a:pt x="417141" y="2302646"/>
                </a:lnTo>
                <a:lnTo>
                  <a:pt x="420713" y="2302249"/>
                </a:lnTo>
                <a:lnTo>
                  <a:pt x="424682" y="2302249"/>
                </a:lnTo>
                <a:lnTo>
                  <a:pt x="427858" y="2303044"/>
                </a:lnTo>
                <a:lnTo>
                  <a:pt x="429842" y="2304631"/>
                </a:lnTo>
                <a:lnTo>
                  <a:pt x="431033" y="2305822"/>
                </a:lnTo>
                <a:lnTo>
                  <a:pt x="431430" y="2306615"/>
                </a:lnTo>
                <a:lnTo>
                  <a:pt x="432620" y="2307807"/>
                </a:lnTo>
                <a:lnTo>
                  <a:pt x="432620" y="2309393"/>
                </a:lnTo>
                <a:lnTo>
                  <a:pt x="432620" y="2310983"/>
                </a:lnTo>
                <a:lnTo>
                  <a:pt x="432223" y="2312967"/>
                </a:lnTo>
                <a:lnTo>
                  <a:pt x="431033" y="2314952"/>
                </a:lnTo>
                <a:lnTo>
                  <a:pt x="429842" y="2316936"/>
                </a:lnTo>
                <a:lnTo>
                  <a:pt x="431033" y="2318525"/>
                </a:lnTo>
                <a:lnTo>
                  <a:pt x="433017" y="2320111"/>
                </a:lnTo>
                <a:lnTo>
                  <a:pt x="434208" y="2321700"/>
                </a:lnTo>
                <a:lnTo>
                  <a:pt x="435796" y="2322096"/>
                </a:lnTo>
                <a:lnTo>
                  <a:pt x="437383" y="2322493"/>
                </a:lnTo>
                <a:lnTo>
                  <a:pt x="439368" y="2322493"/>
                </a:lnTo>
                <a:lnTo>
                  <a:pt x="441352" y="2321700"/>
                </a:lnTo>
                <a:lnTo>
                  <a:pt x="442543" y="2320111"/>
                </a:lnTo>
                <a:lnTo>
                  <a:pt x="443733" y="2319714"/>
                </a:lnTo>
                <a:lnTo>
                  <a:pt x="444527" y="2319317"/>
                </a:lnTo>
                <a:lnTo>
                  <a:pt x="444527" y="2318921"/>
                </a:lnTo>
                <a:lnTo>
                  <a:pt x="444924" y="2318127"/>
                </a:lnTo>
                <a:lnTo>
                  <a:pt x="444527" y="2316539"/>
                </a:lnTo>
                <a:lnTo>
                  <a:pt x="443733" y="2314952"/>
                </a:lnTo>
                <a:lnTo>
                  <a:pt x="443336" y="2312967"/>
                </a:lnTo>
                <a:lnTo>
                  <a:pt x="442940" y="2310585"/>
                </a:lnTo>
                <a:lnTo>
                  <a:pt x="443336" y="2309393"/>
                </a:lnTo>
                <a:lnTo>
                  <a:pt x="443733" y="2308599"/>
                </a:lnTo>
                <a:lnTo>
                  <a:pt x="444527" y="2307807"/>
                </a:lnTo>
                <a:lnTo>
                  <a:pt x="445718" y="2306615"/>
                </a:lnTo>
                <a:lnTo>
                  <a:pt x="448099" y="2307408"/>
                </a:lnTo>
                <a:lnTo>
                  <a:pt x="450877" y="2308203"/>
                </a:lnTo>
                <a:lnTo>
                  <a:pt x="454846" y="2310585"/>
                </a:lnTo>
                <a:lnTo>
                  <a:pt x="461991" y="2316143"/>
                </a:lnTo>
                <a:lnTo>
                  <a:pt x="466357" y="2318525"/>
                </a:lnTo>
                <a:lnTo>
                  <a:pt x="468341" y="2319317"/>
                </a:lnTo>
                <a:lnTo>
                  <a:pt x="470722" y="2320111"/>
                </a:lnTo>
                <a:lnTo>
                  <a:pt x="473501" y="2320509"/>
                </a:lnTo>
                <a:lnTo>
                  <a:pt x="476676" y="2320509"/>
                </a:lnTo>
                <a:lnTo>
                  <a:pt x="479851" y="2320509"/>
                </a:lnTo>
                <a:lnTo>
                  <a:pt x="483423" y="2320111"/>
                </a:lnTo>
                <a:lnTo>
                  <a:pt x="484217" y="2323684"/>
                </a:lnTo>
                <a:lnTo>
                  <a:pt x="483820" y="2326464"/>
                </a:lnTo>
                <a:lnTo>
                  <a:pt x="482630" y="2328448"/>
                </a:lnTo>
                <a:lnTo>
                  <a:pt x="481836" y="2330434"/>
                </a:lnTo>
                <a:lnTo>
                  <a:pt x="479058" y="2333212"/>
                </a:lnTo>
                <a:lnTo>
                  <a:pt x="477867" y="2334800"/>
                </a:lnTo>
                <a:lnTo>
                  <a:pt x="477073" y="2336785"/>
                </a:lnTo>
                <a:lnTo>
                  <a:pt x="479058" y="2336388"/>
                </a:lnTo>
                <a:lnTo>
                  <a:pt x="480645" y="2336388"/>
                </a:lnTo>
                <a:lnTo>
                  <a:pt x="482233" y="2336785"/>
                </a:lnTo>
                <a:lnTo>
                  <a:pt x="483820" y="2337579"/>
                </a:lnTo>
                <a:lnTo>
                  <a:pt x="486599" y="2339564"/>
                </a:lnTo>
                <a:lnTo>
                  <a:pt x="488980" y="2341946"/>
                </a:lnTo>
                <a:lnTo>
                  <a:pt x="490964" y="2343533"/>
                </a:lnTo>
                <a:lnTo>
                  <a:pt x="492552" y="2344326"/>
                </a:lnTo>
                <a:lnTo>
                  <a:pt x="493743" y="2344326"/>
                </a:lnTo>
                <a:lnTo>
                  <a:pt x="494933" y="2344326"/>
                </a:lnTo>
                <a:lnTo>
                  <a:pt x="496124" y="2343533"/>
                </a:lnTo>
                <a:lnTo>
                  <a:pt x="497712" y="2342343"/>
                </a:lnTo>
                <a:lnTo>
                  <a:pt x="498902" y="2340357"/>
                </a:lnTo>
                <a:lnTo>
                  <a:pt x="498505" y="2338770"/>
                </a:lnTo>
                <a:lnTo>
                  <a:pt x="498108" y="2337182"/>
                </a:lnTo>
                <a:lnTo>
                  <a:pt x="496918" y="2336388"/>
                </a:lnTo>
                <a:lnTo>
                  <a:pt x="496124" y="2335594"/>
                </a:lnTo>
                <a:lnTo>
                  <a:pt x="493346" y="2334006"/>
                </a:lnTo>
                <a:lnTo>
                  <a:pt x="490567" y="2332021"/>
                </a:lnTo>
                <a:lnTo>
                  <a:pt x="489377" y="2331227"/>
                </a:lnTo>
                <a:lnTo>
                  <a:pt x="488186" y="2329242"/>
                </a:lnTo>
                <a:lnTo>
                  <a:pt x="486995" y="2327655"/>
                </a:lnTo>
                <a:lnTo>
                  <a:pt x="486202" y="2326066"/>
                </a:lnTo>
                <a:lnTo>
                  <a:pt x="485805" y="2323684"/>
                </a:lnTo>
                <a:lnTo>
                  <a:pt x="485805" y="2320509"/>
                </a:lnTo>
                <a:lnTo>
                  <a:pt x="485805" y="2317333"/>
                </a:lnTo>
                <a:lnTo>
                  <a:pt x="486599" y="2313761"/>
                </a:lnTo>
                <a:lnTo>
                  <a:pt x="488583" y="2313364"/>
                </a:lnTo>
                <a:lnTo>
                  <a:pt x="490567" y="2312967"/>
                </a:lnTo>
                <a:lnTo>
                  <a:pt x="492949" y="2311776"/>
                </a:lnTo>
                <a:lnTo>
                  <a:pt x="494933" y="2310585"/>
                </a:lnTo>
                <a:lnTo>
                  <a:pt x="498902" y="2307807"/>
                </a:lnTo>
                <a:lnTo>
                  <a:pt x="503268" y="2303836"/>
                </a:lnTo>
                <a:lnTo>
                  <a:pt x="507237" y="2299866"/>
                </a:lnTo>
                <a:lnTo>
                  <a:pt x="511603" y="2296295"/>
                </a:lnTo>
                <a:lnTo>
                  <a:pt x="515969" y="2292720"/>
                </a:lnTo>
                <a:lnTo>
                  <a:pt x="518747" y="2291133"/>
                </a:lnTo>
                <a:lnTo>
                  <a:pt x="521129" y="2289940"/>
                </a:lnTo>
                <a:lnTo>
                  <a:pt x="523113" y="2289544"/>
                </a:lnTo>
                <a:lnTo>
                  <a:pt x="525098" y="2289544"/>
                </a:lnTo>
                <a:lnTo>
                  <a:pt x="527082" y="2289940"/>
                </a:lnTo>
                <a:lnTo>
                  <a:pt x="528273" y="2290733"/>
                </a:lnTo>
                <a:lnTo>
                  <a:pt x="530654" y="2292720"/>
                </a:lnTo>
                <a:lnTo>
                  <a:pt x="532242" y="2293118"/>
                </a:lnTo>
                <a:lnTo>
                  <a:pt x="533433" y="2293118"/>
                </a:lnTo>
                <a:lnTo>
                  <a:pt x="537401" y="2292720"/>
                </a:lnTo>
                <a:lnTo>
                  <a:pt x="540974" y="2291531"/>
                </a:lnTo>
                <a:lnTo>
                  <a:pt x="544546" y="2289544"/>
                </a:lnTo>
                <a:lnTo>
                  <a:pt x="547721" y="2287557"/>
                </a:lnTo>
                <a:lnTo>
                  <a:pt x="554071" y="2282796"/>
                </a:lnTo>
                <a:lnTo>
                  <a:pt x="559231" y="2278832"/>
                </a:lnTo>
                <a:lnTo>
                  <a:pt x="562010" y="2277247"/>
                </a:lnTo>
                <a:lnTo>
                  <a:pt x="564788" y="2276057"/>
                </a:lnTo>
                <a:lnTo>
                  <a:pt x="567169" y="2276057"/>
                </a:lnTo>
                <a:lnTo>
                  <a:pt x="569948" y="2276448"/>
                </a:lnTo>
                <a:lnTo>
                  <a:pt x="572329" y="2278041"/>
                </a:lnTo>
                <a:lnTo>
                  <a:pt x="575107" y="2280814"/>
                </a:lnTo>
                <a:lnTo>
                  <a:pt x="577885" y="2284381"/>
                </a:lnTo>
                <a:lnTo>
                  <a:pt x="580664" y="2289940"/>
                </a:lnTo>
                <a:lnTo>
                  <a:pt x="585823" y="2284381"/>
                </a:lnTo>
                <a:lnTo>
                  <a:pt x="590983" y="2278832"/>
                </a:lnTo>
                <a:lnTo>
                  <a:pt x="596539" y="2272879"/>
                </a:lnTo>
                <a:lnTo>
                  <a:pt x="598921" y="2269305"/>
                </a:lnTo>
                <a:lnTo>
                  <a:pt x="600905" y="2266129"/>
                </a:lnTo>
                <a:lnTo>
                  <a:pt x="602493" y="2262953"/>
                </a:lnTo>
                <a:lnTo>
                  <a:pt x="604477" y="2258983"/>
                </a:lnTo>
                <a:lnTo>
                  <a:pt x="605668" y="2255013"/>
                </a:lnTo>
                <a:lnTo>
                  <a:pt x="606065" y="2250647"/>
                </a:lnTo>
                <a:lnTo>
                  <a:pt x="606462" y="2246280"/>
                </a:lnTo>
                <a:lnTo>
                  <a:pt x="605668" y="2241121"/>
                </a:lnTo>
                <a:lnTo>
                  <a:pt x="604874" y="2235563"/>
                </a:lnTo>
                <a:lnTo>
                  <a:pt x="602493" y="2230007"/>
                </a:lnTo>
                <a:lnTo>
                  <a:pt x="601302" y="2226831"/>
                </a:lnTo>
                <a:lnTo>
                  <a:pt x="600112" y="2224847"/>
                </a:lnTo>
                <a:lnTo>
                  <a:pt x="598921" y="2223257"/>
                </a:lnTo>
                <a:lnTo>
                  <a:pt x="597730" y="2222066"/>
                </a:lnTo>
                <a:lnTo>
                  <a:pt x="596143" y="2221273"/>
                </a:lnTo>
                <a:lnTo>
                  <a:pt x="594555" y="2220877"/>
                </a:lnTo>
                <a:lnTo>
                  <a:pt x="590189" y="2220083"/>
                </a:lnTo>
                <a:lnTo>
                  <a:pt x="591380" y="2216510"/>
                </a:lnTo>
                <a:lnTo>
                  <a:pt x="592967" y="2213731"/>
                </a:lnTo>
                <a:lnTo>
                  <a:pt x="595746" y="2212144"/>
                </a:lnTo>
                <a:lnTo>
                  <a:pt x="598921" y="2210952"/>
                </a:lnTo>
                <a:lnTo>
                  <a:pt x="602096" y="2209762"/>
                </a:lnTo>
                <a:lnTo>
                  <a:pt x="606462" y="2209365"/>
                </a:lnTo>
                <a:lnTo>
                  <a:pt x="610431" y="2209365"/>
                </a:lnTo>
                <a:lnTo>
                  <a:pt x="615194" y="2209762"/>
                </a:lnTo>
                <a:lnTo>
                  <a:pt x="615988" y="2216510"/>
                </a:lnTo>
                <a:lnTo>
                  <a:pt x="617179" y="2224847"/>
                </a:lnTo>
                <a:lnTo>
                  <a:pt x="619560" y="2233975"/>
                </a:lnTo>
                <a:lnTo>
                  <a:pt x="622338" y="2243105"/>
                </a:lnTo>
                <a:lnTo>
                  <a:pt x="624322" y="2247869"/>
                </a:lnTo>
                <a:lnTo>
                  <a:pt x="625910" y="2251839"/>
                </a:lnTo>
                <a:lnTo>
                  <a:pt x="627894" y="2255807"/>
                </a:lnTo>
                <a:lnTo>
                  <a:pt x="630276" y="2258983"/>
                </a:lnTo>
                <a:lnTo>
                  <a:pt x="632657" y="2262159"/>
                </a:lnTo>
                <a:lnTo>
                  <a:pt x="635039" y="2264541"/>
                </a:lnTo>
                <a:lnTo>
                  <a:pt x="637817" y="2265731"/>
                </a:lnTo>
                <a:lnTo>
                  <a:pt x="640198" y="2266526"/>
                </a:lnTo>
                <a:lnTo>
                  <a:pt x="642183" y="2266526"/>
                </a:lnTo>
                <a:lnTo>
                  <a:pt x="644564" y="2265731"/>
                </a:lnTo>
                <a:lnTo>
                  <a:pt x="650518" y="2262953"/>
                </a:lnTo>
                <a:lnTo>
                  <a:pt x="656472" y="2259381"/>
                </a:lnTo>
                <a:lnTo>
                  <a:pt x="658059" y="2257792"/>
                </a:lnTo>
                <a:lnTo>
                  <a:pt x="659250" y="2256602"/>
                </a:lnTo>
                <a:lnTo>
                  <a:pt x="658853" y="2255412"/>
                </a:lnTo>
                <a:lnTo>
                  <a:pt x="657662" y="2253427"/>
                </a:lnTo>
                <a:lnTo>
                  <a:pt x="653693" y="2247473"/>
                </a:lnTo>
                <a:lnTo>
                  <a:pt x="646946" y="2236755"/>
                </a:lnTo>
                <a:lnTo>
                  <a:pt x="642183" y="2229214"/>
                </a:lnTo>
                <a:lnTo>
                  <a:pt x="639405" y="2222860"/>
                </a:lnTo>
                <a:lnTo>
                  <a:pt x="637817" y="2216908"/>
                </a:lnTo>
                <a:lnTo>
                  <a:pt x="636626" y="2211746"/>
                </a:lnTo>
                <a:lnTo>
                  <a:pt x="636626" y="2205793"/>
                </a:lnTo>
                <a:lnTo>
                  <a:pt x="637420" y="2199442"/>
                </a:lnTo>
                <a:lnTo>
                  <a:pt x="640198" y="2182772"/>
                </a:lnTo>
                <a:lnTo>
                  <a:pt x="639801" y="2181978"/>
                </a:lnTo>
                <a:lnTo>
                  <a:pt x="639008" y="2181184"/>
                </a:lnTo>
                <a:lnTo>
                  <a:pt x="637420" y="2180390"/>
                </a:lnTo>
                <a:lnTo>
                  <a:pt x="635436" y="2179594"/>
                </a:lnTo>
                <a:lnTo>
                  <a:pt x="631863" y="2178802"/>
                </a:lnTo>
                <a:lnTo>
                  <a:pt x="627498" y="2179198"/>
                </a:lnTo>
                <a:lnTo>
                  <a:pt x="625910" y="2179198"/>
                </a:lnTo>
                <a:lnTo>
                  <a:pt x="624322" y="2179990"/>
                </a:lnTo>
                <a:lnTo>
                  <a:pt x="622735" y="2180787"/>
                </a:lnTo>
                <a:lnTo>
                  <a:pt x="621544" y="2181978"/>
                </a:lnTo>
                <a:lnTo>
                  <a:pt x="620750" y="2183168"/>
                </a:lnTo>
                <a:lnTo>
                  <a:pt x="620750" y="2185550"/>
                </a:lnTo>
                <a:lnTo>
                  <a:pt x="620750" y="2187138"/>
                </a:lnTo>
                <a:lnTo>
                  <a:pt x="620354" y="2186741"/>
                </a:lnTo>
                <a:lnTo>
                  <a:pt x="619163" y="2185550"/>
                </a:lnTo>
                <a:lnTo>
                  <a:pt x="617972" y="2183962"/>
                </a:lnTo>
                <a:lnTo>
                  <a:pt x="615591" y="2182375"/>
                </a:lnTo>
                <a:lnTo>
                  <a:pt x="612416" y="2180787"/>
                </a:lnTo>
                <a:lnTo>
                  <a:pt x="609241" y="2179594"/>
                </a:lnTo>
                <a:lnTo>
                  <a:pt x="606859" y="2178007"/>
                </a:lnTo>
                <a:lnTo>
                  <a:pt x="604477" y="2175625"/>
                </a:lnTo>
                <a:lnTo>
                  <a:pt x="603684" y="2174435"/>
                </a:lnTo>
                <a:lnTo>
                  <a:pt x="602493" y="2172849"/>
                </a:lnTo>
                <a:lnTo>
                  <a:pt x="601302" y="2173642"/>
                </a:lnTo>
                <a:lnTo>
                  <a:pt x="600508" y="2174435"/>
                </a:lnTo>
                <a:lnTo>
                  <a:pt x="599715" y="2175625"/>
                </a:lnTo>
                <a:lnTo>
                  <a:pt x="599318" y="2177213"/>
                </a:lnTo>
                <a:lnTo>
                  <a:pt x="599318" y="2180390"/>
                </a:lnTo>
                <a:lnTo>
                  <a:pt x="599318" y="2184359"/>
                </a:lnTo>
                <a:lnTo>
                  <a:pt x="599318" y="2188328"/>
                </a:lnTo>
                <a:lnTo>
                  <a:pt x="599318" y="2191504"/>
                </a:lnTo>
                <a:lnTo>
                  <a:pt x="598921" y="2193489"/>
                </a:lnTo>
                <a:lnTo>
                  <a:pt x="598524" y="2194679"/>
                </a:lnTo>
                <a:lnTo>
                  <a:pt x="597730" y="2195870"/>
                </a:lnTo>
                <a:lnTo>
                  <a:pt x="596539" y="2196267"/>
                </a:lnTo>
                <a:lnTo>
                  <a:pt x="590189" y="2194282"/>
                </a:lnTo>
                <a:lnTo>
                  <a:pt x="584236" y="2191107"/>
                </a:lnTo>
                <a:lnTo>
                  <a:pt x="581854" y="2189520"/>
                </a:lnTo>
                <a:lnTo>
                  <a:pt x="579870" y="2187534"/>
                </a:lnTo>
                <a:lnTo>
                  <a:pt x="577885" y="2185550"/>
                </a:lnTo>
                <a:lnTo>
                  <a:pt x="575504" y="2183168"/>
                </a:lnTo>
                <a:lnTo>
                  <a:pt x="574313" y="2180787"/>
                </a:lnTo>
                <a:lnTo>
                  <a:pt x="573520" y="2178405"/>
                </a:lnTo>
                <a:lnTo>
                  <a:pt x="572726" y="2175625"/>
                </a:lnTo>
                <a:lnTo>
                  <a:pt x="572726" y="2172849"/>
                </a:lnTo>
                <a:lnTo>
                  <a:pt x="573123" y="2170070"/>
                </a:lnTo>
                <a:lnTo>
                  <a:pt x="573916" y="2166497"/>
                </a:lnTo>
                <a:lnTo>
                  <a:pt x="575504" y="2163322"/>
                </a:lnTo>
                <a:lnTo>
                  <a:pt x="577885" y="2159749"/>
                </a:lnTo>
                <a:lnTo>
                  <a:pt x="579076" y="2162130"/>
                </a:lnTo>
                <a:lnTo>
                  <a:pt x="580664" y="2164115"/>
                </a:lnTo>
                <a:lnTo>
                  <a:pt x="584236" y="2166895"/>
                </a:lnTo>
                <a:lnTo>
                  <a:pt x="586617" y="2168880"/>
                </a:lnTo>
                <a:lnTo>
                  <a:pt x="588205" y="2170865"/>
                </a:lnTo>
                <a:lnTo>
                  <a:pt x="589395" y="2173245"/>
                </a:lnTo>
                <a:lnTo>
                  <a:pt x="590189" y="2176024"/>
                </a:lnTo>
                <a:lnTo>
                  <a:pt x="590983" y="2175228"/>
                </a:lnTo>
                <a:lnTo>
                  <a:pt x="592174" y="2174834"/>
                </a:lnTo>
                <a:lnTo>
                  <a:pt x="596143" y="2173642"/>
                </a:lnTo>
                <a:lnTo>
                  <a:pt x="599715" y="2172056"/>
                </a:lnTo>
                <a:lnTo>
                  <a:pt x="601302" y="2170865"/>
                </a:lnTo>
                <a:lnTo>
                  <a:pt x="602493" y="2169674"/>
                </a:lnTo>
                <a:lnTo>
                  <a:pt x="602096" y="2169674"/>
                </a:lnTo>
                <a:lnTo>
                  <a:pt x="602493" y="2168483"/>
                </a:lnTo>
                <a:lnTo>
                  <a:pt x="603287" y="2163718"/>
                </a:lnTo>
                <a:lnTo>
                  <a:pt x="604081" y="2157762"/>
                </a:lnTo>
                <a:lnTo>
                  <a:pt x="605272" y="2154190"/>
                </a:lnTo>
                <a:lnTo>
                  <a:pt x="605668" y="2155382"/>
                </a:lnTo>
                <a:lnTo>
                  <a:pt x="606065" y="2156176"/>
                </a:lnTo>
                <a:lnTo>
                  <a:pt x="605668" y="2153794"/>
                </a:lnTo>
                <a:lnTo>
                  <a:pt x="605272" y="2154190"/>
                </a:lnTo>
                <a:lnTo>
                  <a:pt x="604081" y="2151808"/>
                </a:lnTo>
                <a:lnTo>
                  <a:pt x="602493" y="2149426"/>
                </a:lnTo>
                <a:lnTo>
                  <a:pt x="598127" y="2145058"/>
                </a:lnTo>
                <a:lnTo>
                  <a:pt x="596143" y="2142676"/>
                </a:lnTo>
                <a:lnTo>
                  <a:pt x="593364" y="2139898"/>
                </a:lnTo>
                <a:lnTo>
                  <a:pt x="591777" y="2136722"/>
                </a:lnTo>
                <a:lnTo>
                  <a:pt x="590189" y="2132752"/>
                </a:lnTo>
                <a:lnTo>
                  <a:pt x="590189" y="2131561"/>
                </a:lnTo>
                <a:lnTo>
                  <a:pt x="590586" y="2130369"/>
                </a:lnTo>
                <a:lnTo>
                  <a:pt x="591380" y="2129575"/>
                </a:lnTo>
                <a:lnTo>
                  <a:pt x="592570" y="2128782"/>
                </a:lnTo>
                <a:lnTo>
                  <a:pt x="595349" y="2127592"/>
                </a:lnTo>
                <a:lnTo>
                  <a:pt x="596143" y="2126799"/>
                </a:lnTo>
                <a:lnTo>
                  <a:pt x="596539" y="2126401"/>
                </a:lnTo>
                <a:lnTo>
                  <a:pt x="596539" y="2124813"/>
                </a:lnTo>
                <a:lnTo>
                  <a:pt x="595746" y="2123624"/>
                </a:lnTo>
                <a:lnTo>
                  <a:pt x="594952" y="2122830"/>
                </a:lnTo>
                <a:lnTo>
                  <a:pt x="593364" y="2122036"/>
                </a:lnTo>
                <a:lnTo>
                  <a:pt x="591380" y="2120847"/>
                </a:lnTo>
                <a:lnTo>
                  <a:pt x="590586" y="2120053"/>
                </a:lnTo>
                <a:lnTo>
                  <a:pt x="590189" y="2119655"/>
                </a:lnTo>
                <a:lnTo>
                  <a:pt x="590189" y="2118861"/>
                </a:lnTo>
                <a:lnTo>
                  <a:pt x="590586" y="2117672"/>
                </a:lnTo>
                <a:lnTo>
                  <a:pt x="592174" y="2115290"/>
                </a:lnTo>
                <a:lnTo>
                  <a:pt x="592570" y="2113703"/>
                </a:lnTo>
                <a:lnTo>
                  <a:pt x="593364" y="2112511"/>
                </a:lnTo>
                <a:lnTo>
                  <a:pt x="593364" y="2110924"/>
                </a:lnTo>
                <a:lnTo>
                  <a:pt x="592967" y="2109734"/>
                </a:lnTo>
                <a:lnTo>
                  <a:pt x="592570" y="2108940"/>
                </a:lnTo>
                <a:lnTo>
                  <a:pt x="591380" y="2107749"/>
                </a:lnTo>
                <a:lnTo>
                  <a:pt x="588205" y="2106559"/>
                </a:lnTo>
                <a:lnTo>
                  <a:pt x="585029" y="2105764"/>
                </a:lnTo>
                <a:lnTo>
                  <a:pt x="584236" y="2105764"/>
                </a:lnTo>
                <a:lnTo>
                  <a:pt x="583839" y="2106160"/>
                </a:lnTo>
                <a:lnTo>
                  <a:pt x="583442" y="2101793"/>
                </a:lnTo>
                <a:lnTo>
                  <a:pt x="583442" y="2097427"/>
                </a:lnTo>
                <a:lnTo>
                  <a:pt x="584236" y="2094251"/>
                </a:lnTo>
                <a:lnTo>
                  <a:pt x="585029" y="2090679"/>
                </a:lnTo>
                <a:lnTo>
                  <a:pt x="586617" y="2087900"/>
                </a:lnTo>
                <a:lnTo>
                  <a:pt x="588205" y="2085122"/>
                </a:lnTo>
                <a:lnTo>
                  <a:pt x="590586" y="2081946"/>
                </a:lnTo>
                <a:lnTo>
                  <a:pt x="592967" y="2079167"/>
                </a:lnTo>
                <a:lnTo>
                  <a:pt x="594555" y="2079167"/>
                </a:lnTo>
                <a:lnTo>
                  <a:pt x="595349" y="2079564"/>
                </a:lnTo>
                <a:lnTo>
                  <a:pt x="597730" y="2080358"/>
                </a:lnTo>
                <a:lnTo>
                  <a:pt x="599715" y="2082740"/>
                </a:lnTo>
                <a:lnTo>
                  <a:pt x="601699" y="2084725"/>
                </a:lnTo>
                <a:lnTo>
                  <a:pt x="605272" y="2088297"/>
                </a:lnTo>
                <a:lnTo>
                  <a:pt x="606065" y="2089091"/>
                </a:lnTo>
                <a:lnTo>
                  <a:pt x="606462" y="2090679"/>
                </a:lnTo>
                <a:lnTo>
                  <a:pt x="606859" y="2092267"/>
                </a:lnTo>
                <a:lnTo>
                  <a:pt x="606859" y="2093060"/>
                </a:lnTo>
                <a:lnTo>
                  <a:pt x="606859" y="2093854"/>
                </a:lnTo>
                <a:lnTo>
                  <a:pt x="606065" y="2095045"/>
                </a:lnTo>
                <a:lnTo>
                  <a:pt x="606065" y="2095839"/>
                </a:lnTo>
                <a:lnTo>
                  <a:pt x="607653" y="2100603"/>
                </a:lnTo>
                <a:lnTo>
                  <a:pt x="610034" y="2104970"/>
                </a:lnTo>
                <a:lnTo>
                  <a:pt x="615988" y="2114099"/>
                </a:lnTo>
                <a:lnTo>
                  <a:pt x="619163" y="2118463"/>
                </a:lnTo>
                <a:lnTo>
                  <a:pt x="621941" y="2122432"/>
                </a:lnTo>
                <a:lnTo>
                  <a:pt x="623529" y="2126401"/>
                </a:lnTo>
                <a:lnTo>
                  <a:pt x="624719" y="2129575"/>
                </a:lnTo>
                <a:lnTo>
                  <a:pt x="624719" y="2131163"/>
                </a:lnTo>
                <a:lnTo>
                  <a:pt x="623926" y="2133152"/>
                </a:lnTo>
                <a:lnTo>
                  <a:pt x="622735" y="2138706"/>
                </a:lnTo>
                <a:lnTo>
                  <a:pt x="621941" y="2141487"/>
                </a:lnTo>
                <a:lnTo>
                  <a:pt x="621147" y="2144662"/>
                </a:lnTo>
                <a:lnTo>
                  <a:pt x="621147" y="2147043"/>
                </a:lnTo>
                <a:lnTo>
                  <a:pt x="621544" y="2149426"/>
                </a:lnTo>
                <a:lnTo>
                  <a:pt x="622338" y="2151014"/>
                </a:lnTo>
                <a:lnTo>
                  <a:pt x="622735" y="2151808"/>
                </a:lnTo>
                <a:lnTo>
                  <a:pt x="624719" y="2152999"/>
                </a:lnTo>
                <a:lnTo>
                  <a:pt x="629879" y="2155382"/>
                </a:lnTo>
                <a:lnTo>
                  <a:pt x="631863" y="2156573"/>
                </a:lnTo>
                <a:lnTo>
                  <a:pt x="633451" y="2157762"/>
                </a:lnTo>
                <a:lnTo>
                  <a:pt x="634245" y="2158955"/>
                </a:lnTo>
                <a:lnTo>
                  <a:pt x="634245" y="2160146"/>
                </a:lnTo>
                <a:lnTo>
                  <a:pt x="634245" y="2161733"/>
                </a:lnTo>
                <a:lnTo>
                  <a:pt x="633848" y="2162924"/>
                </a:lnTo>
                <a:lnTo>
                  <a:pt x="635039" y="2161336"/>
                </a:lnTo>
                <a:lnTo>
                  <a:pt x="636229" y="2158955"/>
                </a:lnTo>
                <a:lnTo>
                  <a:pt x="636626" y="2156969"/>
                </a:lnTo>
                <a:lnTo>
                  <a:pt x="637420" y="2154587"/>
                </a:lnTo>
                <a:lnTo>
                  <a:pt x="637817" y="2149029"/>
                </a:lnTo>
                <a:lnTo>
                  <a:pt x="638214" y="2143868"/>
                </a:lnTo>
                <a:lnTo>
                  <a:pt x="637817" y="2137912"/>
                </a:lnTo>
                <a:lnTo>
                  <a:pt x="638214" y="2132357"/>
                </a:lnTo>
                <a:lnTo>
                  <a:pt x="639008" y="2127592"/>
                </a:lnTo>
                <a:lnTo>
                  <a:pt x="639405" y="2124813"/>
                </a:lnTo>
                <a:lnTo>
                  <a:pt x="640198" y="2122830"/>
                </a:lnTo>
                <a:lnTo>
                  <a:pt x="640595" y="2124019"/>
                </a:lnTo>
                <a:lnTo>
                  <a:pt x="641786" y="2126401"/>
                </a:lnTo>
                <a:lnTo>
                  <a:pt x="643374" y="2128782"/>
                </a:lnTo>
                <a:lnTo>
                  <a:pt x="644962" y="2130767"/>
                </a:lnTo>
                <a:lnTo>
                  <a:pt x="646946" y="2131957"/>
                </a:lnTo>
                <a:lnTo>
                  <a:pt x="647739" y="2131957"/>
                </a:lnTo>
                <a:lnTo>
                  <a:pt x="648136" y="2131163"/>
                </a:lnTo>
                <a:lnTo>
                  <a:pt x="648136" y="2130369"/>
                </a:lnTo>
                <a:lnTo>
                  <a:pt x="648136" y="2128782"/>
                </a:lnTo>
                <a:lnTo>
                  <a:pt x="646946" y="2122830"/>
                </a:lnTo>
                <a:lnTo>
                  <a:pt x="650518" y="2127194"/>
                </a:lnTo>
                <a:lnTo>
                  <a:pt x="653296" y="2131957"/>
                </a:lnTo>
                <a:lnTo>
                  <a:pt x="656472" y="2137117"/>
                </a:lnTo>
                <a:lnTo>
                  <a:pt x="658059" y="2142676"/>
                </a:lnTo>
                <a:lnTo>
                  <a:pt x="659647" y="2147838"/>
                </a:lnTo>
                <a:lnTo>
                  <a:pt x="660837" y="2153396"/>
                </a:lnTo>
                <a:lnTo>
                  <a:pt x="661631" y="2158955"/>
                </a:lnTo>
                <a:lnTo>
                  <a:pt x="662822" y="2164909"/>
                </a:lnTo>
                <a:lnTo>
                  <a:pt x="664409" y="2188328"/>
                </a:lnTo>
                <a:lnTo>
                  <a:pt x="665203" y="2194282"/>
                </a:lnTo>
                <a:lnTo>
                  <a:pt x="665997" y="2199442"/>
                </a:lnTo>
                <a:lnTo>
                  <a:pt x="666791" y="2204602"/>
                </a:lnTo>
                <a:lnTo>
                  <a:pt x="668378" y="2209762"/>
                </a:lnTo>
                <a:lnTo>
                  <a:pt x="667188" y="2207777"/>
                </a:lnTo>
                <a:lnTo>
                  <a:pt x="666791" y="2207381"/>
                </a:lnTo>
                <a:lnTo>
                  <a:pt x="666394" y="2207381"/>
                </a:lnTo>
                <a:lnTo>
                  <a:pt x="665997" y="2207381"/>
                </a:lnTo>
                <a:lnTo>
                  <a:pt x="665600" y="2207777"/>
                </a:lnTo>
                <a:lnTo>
                  <a:pt x="664806" y="2209365"/>
                </a:lnTo>
                <a:lnTo>
                  <a:pt x="664013" y="2212540"/>
                </a:lnTo>
                <a:lnTo>
                  <a:pt x="663616" y="2215715"/>
                </a:lnTo>
                <a:lnTo>
                  <a:pt x="663219" y="2224449"/>
                </a:lnTo>
                <a:lnTo>
                  <a:pt x="662822" y="2233975"/>
                </a:lnTo>
                <a:lnTo>
                  <a:pt x="663219" y="2243105"/>
                </a:lnTo>
                <a:lnTo>
                  <a:pt x="664013" y="2251045"/>
                </a:lnTo>
                <a:lnTo>
                  <a:pt x="664806" y="2254617"/>
                </a:lnTo>
                <a:lnTo>
                  <a:pt x="665600" y="2256602"/>
                </a:lnTo>
                <a:lnTo>
                  <a:pt x="666791" y="2258587"/>
                </a:lnTo>
                <a:lnTo>
                  <a:pt x="668775" y="2260174"/>
                </a:lnTo>
                <a:lnTo>
                  <a:pt x="671950" y="2262555"/>
                </a:lnTo>
                <a:lnTo>
                  <a:pt x="675126" y="2264145"/>
                </a:lnTo>
                <a:lnTo>
                  <a:pt x="682270" y="2267321"/>
                </a:lnTo>
                <a:lnTo>
                  <a:pt x="689811" y="2271289"/>
                </a:lnTo>
                <a:lnTo>
                  <a:pt x="692986" y="2273275"/>
                </a:lnTo>
                <a:lnTo>
                  <a:pt x="696161" y="2275263"/>
                </a:lnTo>
                <a:lnTo>
                  <a:pt x="698939" y="2277639"/>
                </a:lnTo>
                <a:lnTo>
                  <a:pt x="700924" y="2280423"/>
                </a:lnTo>
                <a:lnTo>
                  <a:pt x="702115" y="2282796"/>
                </a:lnTo>
                <a:lnTo>
                  <a:pt x="702512" y="2284381"/>
                </a:lnTo>
                <a:lnTo>
                  <a:pt x="702512" y="2285971"/>
                </a:lnTo>
                <a:lnTo>
                  <a:pt x="702115" y="2287956"/>
                </a:lnTo>
                <a:lnTo>
                  <a:pt x="701718" y="2289544"/>
                </a:lnTo>
                <a:lnTo>
                  <a:pt x="700130" y="2293118"/>
                </a:lnTo>
                <a:lnTo>
                  <a:pt x="701321" y="2294309"/>
                </a:lnTo>
                <a:lnTo>
                  <a:pt x="702512" y="2294706"/>
                </a:lnTo>
                <a:lnTo>
                  <a:pt x="703703" y="2294309"/>
                </a:lnTo>
                <a:lnTo>
                  <a:pt x="704893" y="2293515"/>
                </a:lnTo>
                <a:lnTo>
                  <a:pt x="707275" y="2291133"/>
                </a:lnTo>
                <a:lnTo>
                  <a:pt x="709656" y="2287956"/>
                </a:lnTo>
                <a:lnTo>
                  <a:pt x="712434" y="2283989"/>
                </a:lnTo>
                <a:lnTo>
                  <a:pt x="714419" y="2282796"/>
                </a:lnTo>
                <a:lnTo>
                  <a:pt x="716006" y="2281216"/>
                </a:lnTo>
                <a:lnTo>
                  <a:pt x="717991" y="2280423"/>
                </a:lnTo>
                <a:lnTo>
                  <a:pt x="719975" y="2279622"/>
                </a:lnTo>
                <a:lnTo>
                  <a:pt x="722753" y="2279622"/>
                </a:lnTo>
                <a:lnTo>
                  <a:pt x="725135" y="2280024"/>
                </a:lnTo>
                <a:lnTo>
                  <a:pt x="725135" y="2284381"/>
                </a:lnTo>
                <a:lnTo>
                  <a:pt x="725135" y="2288357"/>
                </a:lnTo>
                <a:lnTo>
                  <a:pt x="725929" y="2291925"/>
                </a:lnTo>
                <a:lnTo>
                  <a:pt x="726722" y="2295104"/>
                </a:lnTo>
                <a:lnTo>
                  <a:pt x="728310" y="2298674"/>
                </a:lnTo>
                <a:lnTo>
                  <a:pt x="729898" y="2301455"/>
                </a:lnTo>
                <a:lnTo>
                  <a:pt x="733867" y="2307807"/>
                </a:lnTo>
                <a:lnTo>
                  <a:pt x="737439" y="2314158"/>
                </a:lnTo>
                <a:lnTo>
                  <a:pt x="741805" y="2320509"/>
                </a:lnTo>
                <a:lnTo>
                  <a:pt x="743392" y="2324081"/>
                </a:lnTo>
                <a:lnTo>
                  <a:pt x="744980" y="2328052"/>
                </a:lnTo>
                <a:lnTo>
                  <a:pt x="746171" y="2332418"/>
                </a:lnTo>
                <a:lnTo>
                  <a:pt x="746965" y="2336785"/>
                </a:lnTo>
                <a:lnTo>
                  <a:pt x="749346" y="2337182"/>
                </a:lnTo>
                <a:lnTo>
                  <a:pt x="751330" y="2337182"/>
                </a:lnTo>
                <a:lnTo>
                  <a:pt x="752918" y="2336785"/>
                </a:lnTo>
                <a:lnTo>
                  <a:pt x="754902" y="2335991"/>
                </a:lnTo>
                <a:lnTo>
                  <a:pt x="756887" y="2335197"/>
                </a:lnTo>
                <a:lnTo>
                  <a:pt x="758474" y="2333610"/>
                </a:lnTo>
                <a:lnTo>
                  <a:pt x="761253" y="2330830"/>
                </a:lnTo>
                <a:lnTo>
                  <a:pt x="763634" y="2327257"/>
                </a:lnTo>
                <a:lnTo>
                  <a:pt x="766015" y="2324081"/>
                </a:lnTo>
                <a:lnTo>
                  <a:pt x="767603" y="2321700"/>
                </a:lnTo>
                <a:lnTo>
                  <a:pt x="769191" y="2320111"/>
                </a:lnTo>
                <a:lnTo>
                  <a:pt x="770381" y="2319317"/>
                </a:lnTo>
                <a:lnTo>
                  <a:pt x="772366" y="2318921"/>
                </a:lnTo>
                <a:lnTo>
                  <a:pt x="775938" y="2318921"/>
                </a:lnTo>
                <a:lnTo>
                  <a:pt x="777922" y="2318921"/>
                </a:lnTo>
                <a:lnTo>
                  <a:pt x="779114" y="2318525"/>
                </a:lnTo>
                <a:lnTo>
                  <a:pt x="780304" y="2318127"/>
                </a:lnTo>
                <a:lnTo>
                  <a:pt x="781495" y="2316936"/>
                </a:lnTo>
                <a:lnTo>
                  <a:pt x="781891" y="2314952"/>
                </a:lnTo>
                <a:lnTo>
                  <a:pt x="782686" y="2312174"/>
                </a:lnTo>
                <a:lnTo>
                  <a:pt x="781891" y="2307014"/>
                </a:lnTo>
                <a:lnTo>
                  <a:pt x="779907" y="2293515"/>
                </a:lnTo>
                <a:lnTo>
                  <a:pt x="779510" y="2287956"/>
                </a:lnTo>
                <a:lnTo>
                  <a:pt x="779907" y="2285572"/>
                </a:lnTo>
                <a:lnTo>
                  <a:pt x="780304" y="2283587"/>
                </a:lnTo>
                <a:lnTo>
                  <a:pt x="781495" y="2282408"/>
                </a:lnTo>
                <a:lnTo>
                  <a:pt x="783082" y="2282007"/>
                </a:lnTo>
                <a:lnTo>
                  <a:pt x="785067" y="2282408"/>
                </a:lnTo>
                <a:lnTo>
                  <a:pt x="787845" y="2283199"/>
                </a:lnTo>
                <a:lnTo>
                  <a:pt x="786655" y="2279622"/>
                </a:lnTo>
                <a:lnTo>
                  <a:pt x="785067" y="2276057"/>
                </a:lnTo>
                <a:lnTo>
                  <a:pt x="783479" y="2273275"/>
                </a:lnTo>
                <a:lnTo>
                  <a:pt x="781098" y="2270496"/>
                </a:lnTo>
                <a:lnTo>
                  <a:pt x="776732" y="2264938"/>
                </a:lnTo>
                <a:lnTo>
                  <a:pt x="771969" y="2259778"/>
                </a:lnTo>
                <a:lnTo>
                  <a:pt x="767603" y="2255013"/>
                </a:lnTo>
                <a:lnTo>
                  <a:pt x="762840" y="2249853"/>
                </a:lnTo>
                <a:lnTo>
                  <a:pt x="760856" y="2247074"/>
                </a:lnTo>
                <a:lnTo>
                  <a:pt x="759268" y="2243503"/>
                </a:lnTo>
                <a:lnTo>
                  <a:pt x="757681" y="2240327"/>
                </a:lnTo>
                <a:lnTo>
                  <a:pt x="756093" y="2236755"/>
                </a:lnTo>
                <a:lnTo>
                  <a:pt x="763237" y="2238342"/>
                </a:lnTo>
                <a:lnTo>
                  <a:pt x="766015" y="2239137"/>
                </a:lnTo>
                <a:lnTo>
                  <a:pt x="767603" y="2239930"/>
                </a:lnTo>
                <a:lnTo>
                  <a:pt x="769191" y="2240724"/>
                </a:lnTo>
                <a:lnTo>
                  <a:pt x="770381" y="2241914"/>
                </a:lnTo>
                <a:lnTo>
                  <a:pt x="771175" y="2243899"/>
                </a:lnTo>
                <a:lnTo>
                  <a:pt x="771969" y="2246679"/>
                </a:lnTo>
                <a:lnTo>
                  <a:pt x="775144" y="2245487"/>
                </a:lnTo>
                <a:lnTo>
                  <a:pt x="777922" y="2244694"/>
                </a:lnTo>
                <a:lnTo>
                  <a:pt x="780701" y="2243899"/>
                </a:lnTo>
                <a:lnTo>
                  <a:pt x="783876" y="2243899"/>
                </a:lnTo>
                <a:lnTo>
                  <a:pt x="786655" y="2244694"/>
                </a:lnTo>
                <a:lnTo>
                  <a:pt x="789432" y="2245090"/>
                </a:lnTo>
                <a:lnTo>
                  <a:pt x="792211" y="2246280"/>
                </a:lnTo>
                <a:lnTo>
                  <a:pt x="794989" y="2247473"/>
                </a:lnTo>
                <a:lnTo>
                  <a:pt x="797371" y="2248663"/>
                </a:lnTo>
                <a:lnTo>
                  <a:pt x="800149" y="2250647"/>
                </a:lnTo>
                <a:lnTo>
                  <a:pt x="804515" y="2255013"/>
                </a:lnTo>
                <a:lnTo>
                  <a:pt x="809277" y="2260174"/>
                </a:lnTo>
                <a:lnTo>
                  <a:pt x="812850" y="2266129"/>
                </a:lnTo>
                <a:lnTo>
                  <a:pt x="815628" y="2272480"/>
                </a:lnTo>
                <a:lnTo>
                  <a:pt x="818406" y="2279622"/>
                </a:lnTo>
                <a:lnTo>
                  <a:pt x="820391" y="2285971"/>
                </a:lnTo>
                <a:lnTo>
                  <a:pt x="821184" y="2293515"/>
                </a:lnTo>
                <a:lnTo>
                  <a:pt x="821581" y="2300660"/>
                </a:lnTo>
                <a:lnTo>
                  <a:pt x="821184" y="2303836"/>
                </a:lnTo>
                <a:lnTo>
                  <a:pt x="820788" y="2307408"/>
                </a:lnTo>
                <a:lnTo>
                  <a:pt x="819994" y="2310585"/>
                </a:lnTo>
                <a:lnTo>
                  <a:pt x="819200" y="2314158"/>
                </a:lnTo>
                <a:lnTo>
                  <a:pt x="817612" y="2317333"/>
                </a:lnTo>
                <a:lnTo>
                  <a:pt x="816025" y="2320111"/>
                </a:lnTo>
                <a:lnTo>
                  <a:pt x="818009" y="2320509"/>
                </a:lnTo>
                <a:lnTo>
                  <a:pt x="819597" y="2321302"/>
                </a:lnTo>
                <a:lnTo>
                  <a:pt x="821184" y="2321302"/>
                </a:lnTo>
                <a:lnTo>
                  <a:pt x="822375" y="2321302"/>
                </a:lnTo>
                <a:lnTo>
                  <a:pt x="824757" y="2320111"/>
                </a:lnTo>
                <a:lnTo>
                  <a:pt x="827535" y="2318525"/>
                </a:lnTo>
                <a:lnTo>
                  <a:pt x="830313" y="2316936"/>
                </a:lnTo>
                <a:lnTo>
                  <a:pt x="833091" y="2315348"/>
                </a:lnTo>
                <a:lnTo>
                  <a:pt x="837061" y="2314158"/>
                </a:lnTo>
                <a:lnTo>
                  <a:pt x="839045" y="2313761"/>
                </a:lnTo>
                <a:lnTo>
                  <a:pt x="841030" y="2313761"/>
                </a:lnTo>
                <a:lnTo>
                  <a:pt x="843411" y="2313761"/>
                </a:lnTo>
                <a:lnTo>
                  <a:pt x="845792" y="2314555"/>
                </a:lnTo>
                <a:lnTo>
                  <a:pt x="851349" y="2316936"/>
                </a:lnTo>
                <a:lnTo>
                  <a:pt x="856508" y="2319317"/>
                </a:lnTo>
                <a:lnTo>
                  <a:pt x="858493" y="2319714"/>
                </a:lnTo>
                <a:lnTo>
                  <a:pt x="860081" y="2320111"/>
                </a:lnTo>
                <a:lnTo>
                  <a:pt x="862859" y="2319317"/>
                </a:lnTo>
                <a:lnTo>
                  <a:pt x="865240" y="2318127"/>
                </a:lnTo>
                <a:lnTo>
                  <a:pt x="868019" y="2316539"/>
                </a:lnTo>
                <a:lnTo>
                  <a:pt x="870400" y="2314952"/>
                </a:lnTo>
                <a:lnTo>
                  <a:pt x="874369" y="2310585"/>
                </a:lnTo>
                <a:lnTo>
                  <a:pt x="878735" y="2306218"/>
                </a:lnTo>
                <a:lnTo>
                  <a:pt x="887467" y="2296295"/>
                </a:lnTo>
                <a:lnTo>
                  <a:pt x="892230" y="2291133"/>
                </a:lnTo>
                <a:lnTo>
                  <a:pt x="897786" y="2286374"/>
                </a:lnTo>
                <a:lnTo>
                  <a:pt x="901358" y="2283989"/>
                </a:lnTo>
                <a:lnTo>
                  <a:pt x="906915" y="2281604"/>
                </a:lnTo>
                <a:lnTo>
                  <a:pt x="919615" y="2275263"/>
                </a:lnTo>
                <a:lnTo>
                  <a:pt x="932317" y="2269305"/>
                </a:lnTo>
                <a:lnTo>
                  <a:pt x="937873" y="2267715"/>
                </a:lnTo>
                <a:lnTo>
                  <a:pt x="941445" y="2266526"/>
                </a:lnTo>
                <a:lnTo>
                  <a:pt x="943033" y="2266526"/>
                </a:lnTo>
                <a:lnTo>
                  <a:pt x="944223" y="2266922"/>
                </a:lnTo>
                <a:lnTo>
                  <a:pt x="947002" y="2268511"/>
                </a:lnTo>
                <a:lnTo>
                  <a:pt x="948986" y="2269701"/>
                </a:lnTo>
                <a:lnTo>
                  <a:pt x="949780" y="2270496"/>
                </a:lnTo>
                <a:lnTo>
                  <a:pt x="950970" y="2269701"/>
                </a:lnTo>
                <a:lnTo>
                  <a:pt x="953749" y="2268511"/>
                </a:lnTo>
                <a:lnTo>
                  <a:pt x="956130" y="2266922"/>
                </a:lnTo>
                <a:lnTo>
                  <a:pt x="960100" y="2263350"/>
                </a:lnTo>
                <a:lnTo>
                  <a:pt x="964068" y="2258983"/>
                </a:lnTo>
                <a:lnTo>
                  <a:pt x="966846" y="2255013"/>
                </a:lnTo>
                <a:lnTo>
                  <a:pt x="973197" y="2246679"/>
                </a:lnTo>
                <a:lnTo>
                  <a:pt x="975975" y="2242708"/>
                </a:lnTo>
                <a:lnTo>
                  <a:pt x="979547" y="2239930"/>
                </a:lnTo>
                <a:lnTo>
                  <a:pt x="980738" y="2239137"/>
                </a:lnTo>
                <a:lnTo>
                  <a:pt x="982723" y="2238342"/>
                </a:lnTo>
                <a:lnTo>
                  <a:pt x="986691" y="2236755"/>
                </a:lnTo>
                <a:lnTo>
                  <a:pt x="991454" y="2234770"/>
                </a:lnTo>
                <a:lnTo>
                  <a:pt x="993439" y="2233975"/>
                </a:lnTo>
                <a:lnTo>
                  <a:pt x="994629" y="2233182"/>
                </a:lnTo>
                <a:lnTo>
                  <a:pt x="1000583" y="2229214"/>
                </a:lnTo>
                <a:lnTo>
                  <a:pt x="1005346" y="2224847"/>
                </a:lnTo>
                <a:lnTo>
                  <a:pt x="1014077" y="2217304"/>
                </a:lnTo>
                <a:lnTo>
                  <a:pt x="1018444" y="2214128"/>
                </a:lnTo>
                <a:lnTo>
                  <a:pt x="1023603" y="2210952"/>
                </a:lnTo>
                <a:lnTo>
                  <a:pt x="1028763" y="2208174"/>
                </a:lnTo>
                <a:lnTo>
                  <a:pt x="1035510" y="2206190"/>
                </a:lnTo>
                <a:lnTo>
                  <a:pt x="1044639" y="2204999"/>
                </a:lnTo>
                <a:lnTo>
                  <a:pt x="1056943" y="2204206"/>
                </a:lnTo>
                <a:lnTo>
                  <a:pt x="1066865" y="2203411"/>
                </a:lnTo>
                <a:lnTo>
                  <a:pt x="1070040" y="2203411"/>
                </a:lnTo>
                <a:lnTo>
                  <a:pt x="1075994" y="2203411"/>
                </a:lnTo>
                <a:lnTo>
                  <a:pt x="1079963" y="2203411"/>
                </a:lnTo>
                <a:lnTo>
                  <a:pt x="1083138" y="2203411"/>
                </a:lnTo>
                <a:lnTo>
                  <a:pt x="1083535" y="2202617"/>
                </a:lnTo>
                <a:lnTo>
                  <a:pt x="1083932" y="2201427"/>
                </a:lnTo>
                <a:lnTo>
                  <a:pt x="1085122" y="2199442"/>
                </a:lnTo>
                <a:lnTo>
                  <a:pt x="1085916" y="2196267"/>
                </a:lnTo>
                <a:lnTo>
                  <a:pt x="1087504" y="2196664"/>
                </a:lnTo>
                <a:lnTo>
                  <a:pt x="1088695" y="2197061"/>
                </a:lnTo>
                <a:lnTo>
                  <a:pt x="1090282" y="2198252"/>
                </a:lnTo>
                <a:lnTo>
                  <a:pt x="1091473" y="2199046"/>
                </a:lnTo>
                <a:lnTo>
                  <a:pt x="1093457" y="2199442"/>
                </a:lnTo>
                <a:lnTo>
                  <a:pt x="1096236" y="2199442"/>
                </a:lnTo>
                <a:lnTo>
                  <a:pt x="1100205" y="2198649"/>
                </a:lnTo>
                <a:lnTo>
                  <a:pt x="1104570" y="2196267"/>
                </a:lnTo>
                <a:lnTo>
                  <a:pt x="1108540" y="2194282"/>
                </a:lnTo>
                <a:lnTo>
                  <a:pt x="1113303" y="2190710"/>
                </a:lnTo>
                <a:lnTo>
                  <a:pt x="1116875" y="2187932"/>
                </a:lnTo>
                <a:lnTo>
                  <a:pt x="1117668" y="2186741"/>
                </a:lnTo>
                <a:lnTo>
                  <a:pt x="1117668" y="2186343"/>
                </a:lnTo>
                <a:lnTo>
                  <a:pt x="1122431" y="2187534"/>
                </a:lnTo>
                <a:lnTo>
                  <a:pt x="1127194" y="2189520"/>
                </a:lnTo>
                <a:lnTo>
                  <a:pt x="1130369" y="2191901"/>
                </a:lnTo>
                <a:lnTo>
                  <a:pt x="1133544" y="2195076"/>
                </a:lnTo>
                <a:lnTo>
                  <a:pt x="1135529" y="2198252"/>
                </a:lnTo>
                <a:lnTo>
                  <a:pt x="1136719" y="2202221"/>
                </a:lnTo>
                <a:lnTo>
                  <a:pt x="1137116" y="2205793"/>
                </a:lnTo>
                <a:lnTo>
                  <a:pt x="1136719" y="2209762"/>
                </a:lnTo>
                <a:lnTo>
                  <a:pt x="1135926" y="2213731"/>
                </a:lnTo>
                <a:lnTo>
                  <a:pt x="1133941" y="2217304"/>
                </a:lnTo>
                <a:lnTo>
                  <a:pt x="1131163" y="2220877"/>
                </a:lnTo>
                <a:lnTo>
                  <a:pt x="1127988" y="2223654"/>
                </a:lnTo>
                <a:lnTo>
                  <a:pt x="1124415" y="2226037"/>
                </a:lnTo>
                <a:lnTo>
                  <a:pt x="1119256" y="2228419"/>
                </a:lnTo>
                <a:lnTo>
                  <a:pt x="1113699" y="2229610"/>
                </a:lnTo>
                <a:lnTo>
                  <a:pt x="1108143" y="2230007"/>
                </a:lnTo>
                <a:lnTo>
                  <a:pt x="1106555" y="2235166"/>
                </a:lnTo>
                <a:lnTo>
                  <a:pt x="1106158" y="2238342"/>
                </a:lnTo>
                <a:lnTo>
                  <a:pt x="1106555" y="2241121"/>
                </a:lnTo>
                <a:lnTo>
                  <a:pt x="1108143" y="2246679"/>
                </a:lnTo>
                <a:lnTo>
                  <a:pt x="1104968" y="2247473"/>
                </a:lnTo>
                <a:lnTo>
                  <a:pt x="1102189" y="2248265"/>
                </a:lnTo>
                <a:lnTo>
                  <a:pt x="1099411" y="2249456"/>
                </a:lnTo>
                <a:lnTo>
                  <a:pt x="1096236" y="2251441"/>
                </a:lnTo>
                <a:lnTo>
                  <a:pt x="1093854" y="2253822"/>
                </a:lnTo>
                <a:lnTo>
                  <a:pt x="1091076" y="2256205"/>
                </a:lnTo>
                <a:lnTo>
                  <a:pt x="1088298" y="2259381"/>
                </a:lnTo>
                <a:lnTo>
                  <a:pt x="1085916" y="2263350"/>
                </a:lnTo>
                <a:lnTo>
                  <a:pt x="1086313" y="2265731"/>
                </a:lnTo>
                <a:lnTo>
                  <a:pt x="1087107" y="2268114"/>
                </a:lnTo>
                <a:lnTo>
                  <a:pt x="1088298" y="2270496"/>
                </a:lnTo>
                <a:lnTo>
                  <a:pt x="1089488" y="2272085"/>
                </a:lnTo>
                <a:lnTo>
                  <a:pt x="1093060" y="2274864"/>
                </a:lnTo>
                <a:lnTo>
                  <a:pt x="1096236" y="2277247"/>
                </a:lnTo>
                <a:lnTo>
                  <a:pt x="1099808" y="2280024"/>
                </a:lnTo>
                <a:lnTo>
                  <a:pt x="1101396" y="2281604"/>
                </a:lnTo>
                <a:lnTo>
                  <a:pt x="1102586" y="2283199"/>
                </a:lnTo>
                <a:lnTo>
                  <a:pt x="1103380" y="2285181"/>
                </a:lnTo>
                <a:lnTo>
                  <a:pt x="1104174" y="2287557"/>
                </a:lnTo>
                <a:lnTo>
                  <a:pt x="1104570" y="2290340"/>
                </a:lnTo>
                <a:lnTo>
                  <a:pt x="1104570" y="2293118"/>
                </a:lnTo>
                <a:lnTo>
                  <a:pt x="1108143" y="2293515"/>
                </a:lnTo>
                <a:lnTo>
                  <a:pt x="1110921" y="2293118"/>
                </a:lnTo>
                <a:lnTo>
                  <a:pt x="1112906" y="2292324"/>
                </a:lnTo>
                <a:lnTo>
                  <a:pt x="1114890" y="2291531"/>
                </a:lnTo>
                <a:lnTo>
                  <a:pt x="1116478" y="2289940"/>
                </a:lnTo>
                <a:lnTo>
                  <a:pt x="1117668" y="2288357"/>
                </a:lnTo>
                <a:lnTo>
                  <a:pt x="1119653" y="2283587"/>
                </a:lnTo>
                <a:lnTo>
                  <a:pt x="1121240" y="2279232"/>
                </a:lnTo>
                <a:lnTo>
                  <a:pt x="1122431" y="2276448"/>
                </a:lnTo>
                <a:lnTo>
                  <a:pt x="1123622" y="2274072"/>
                </a:lnTo>
                <a:lnTo>
                  <a:pt x="1125606" y="2272085"/>
                </a:lnTo>
                <a:lnTo>
                  <a:pt x="1127591" y="2269701"/>
                </a:lnTo>
                <a:lnTo>
                  <a:pt x="1129972" y="2268114"/>
                </a:lnTo>
                <a:lnTo>
                  <a:pt x="1133147" y="2266526"/>
                </a:lnTo>
                <a:lnTo>
                  <a:pt x="1134338" y="2266526"/>
                </a:lnTo>
                <a:lnTo>
                  <a:pt x="1135926" y="2267321"/>
                </a:lnTo>
                <a:lnTo>
                  <a:pt x="1140688" y="2269305"/>
                </a:lnTo>
                <a:lnTo>
                  <a:pt x="1145451" y="2272085"/>
                </a:lnTo>
                <a:lnTo>
                  <a:pt x="1147436" y="2272879"/>
                </a:lnTo>
                <a:lnTo>
                  <a:pt x="1148627" y="2273275"/>
                </a:lnTo>
                <a:lnTo>
                  <a:pt x="1152199" y="2272879"/>
                </a:lnTo>
                <a:lnTo>
                  <a:pt x="1156565" y="2271687"/>
                </a:lnTo>
                <a:lnTo>
                  <a:pt x="1167281" y="2268114"/>
                </a:lnTo>
                <a:lnTo>
                  <a:pt x="1179981" y="2263350"/>
                </a:lnTo>
                <a:lnTo>
                  <a:pt x="1181966" y="2260174"/>
                </a:lnTo>
                <a:lnTo>
                  <a:pt x="1183157" y="2256998"/>
                </a:lnTo>
                <a:lnTo>
                  <a:pt x="1183553" y="2253427"/>
                </a:lnTo>
                <a:lnTo>
                  <a:pt x="1183553" y="2249059"/>
                </a:lnTo>
                <a:lnTo>
                  <a:pt x="1183157" y="2244694"/>
                </a:lnTo>
                <a:lnTo>
                  <a:pt x="1182363" y="2239930"/>
                </a:lnTo>
                <a:lnTo>
                  <a:pt x="1179981" y="2229610"/>
                </a:lnTo>
                <a:lnTo>
                  <a:pt x="1176806" y="2219290"/>
                </a:lnTo>
                <a:lnTo>
                  <a:pt x="1173631" y="2208571"/>
                </a:lnTo>
                <a:lnTo>
                  <a:pt x="1172440" y="2203808"/>
                </a:lnTo>
                <a:lnTo>
                  <a:pt x="1171646" y="2198649"/>
                </a:lnTo>
                <a:lnTo>
                  <a:pt x="1170853" y="2194282"/>
                </a:lnTo>
                <a:lnTo>
                  <a:pt x="1170853" y="2189520"/>
                </a:lnTo>
                <a:lnTo>
                  <a:pt x="1172837" y="2189916"/>
                </a:lnTo>
                <a:lnTo>
                  <a:pt x="1174822" y="2189916"/>
                </a:lnTo>
                <a:lnTo>
                  <a:pt x="1176806" y="2189520"/>
                </a:lnTo>
                <a:lnTo>
                  <a:pt x="1177997" y="2189122"/>
                </a:lnTo>
                <a:lnTo>
                  <a:pt x="1179188" y="2188328"/>
                </a:lnTo>
                <a:lnTo>
                  <a:pt x="1179981" y="2187138"/>
                </a:lnTo>
                <a:lnTo>
                  <a:pt x="1181569" y="2184359"/>
                </a:lnTo>
                <a:lnTo>
                  <a:pt x="1183553" y="2178405"/>
                </a:lnTo>
                <a:lnTo>
                  <a:pt x="1184745" y="2175228"/>
                </a:lnTo>
                <a:lnTo>
                  <a:pt x="1186332" y="2172849"/>
                </a:lnTo>
                <a:lnTo>
                  <a:pt x="1185935" y="2171659"/>
                </a:lnTo>
                <a:lnTo>
                  <a:pt x="1185538" y="2170865"/>
                </a:lnTo>
                <a:lnTo>
                  <a:pt x="1184745" y="2170467"/>
                </a:lnTo>
                <a:lnTo>
                  <a:pt x="1184347" y="2170467"/>
                </a:lnTo>
                <a:lnTo>
                  <a:pt x="1182363" y="2171262"/>
                </a:lnTo>
                <a:lnTo>
                  <a:pt x="1180378" y="2172452"/>
                </a:lnTo>
                <a:lnTo>
                  <a:pt x="1178394" y="2174038"/>
                </a:lnTo>
                <a:lnTo>
                  <a:pt x="1176012" y="2175625"/>
                </a:lnTo>
                <a:lnTo>
                  <a:pt x="1173234" y="2176817"/>
                </a:lnTo>
                <a:lnTo>
                  <a:pt x="1172043" y="2176817"/>
                </a:lnTo>
                <a:lnTo>
                  <a:pt x="1170853" y="2176024"/>
                </a:lnTo>
                <a:lnTo>
                  <a:pt x="1170456" y="2173245"/>
                </a:lnTo>
                <a:lnTo>
                  <a:pt x="1170853" y="2170865"/>
                </a:lnTo>
                <a:lnTo>
                  <a:pt x="1171250" y="2168880"/>
                </a:lnTo>
                <a:lnTo>
                  <a:pt x="1172043" y="2166497"/>
                </a:lnTo>
                <a:lnTo>
                  <a:pt x="1173234" y="2164909"/>
                </a:lnTo>
                <a:lnTo>
                  <a:pt x="1174425" y="2163322"/>
                </a:lnTo>
                <a:lnTo>
                  <a:pt x="1177997" y="2161336"/>
                </a:lnTo>
                <a:lnTo>
                  <a:pt x="1181569" y="2158955"/>
                </a:lnTo>
                <a:lnTo>
                  <a:pt x="1185935" y="2156969"/>
                </a:lnTo>
                <a:lnTo>
                  <a:pt x="1189507" y="2155382"/>
                </a:lnTo>
                <a:lnTo>
                  <a:pt x="1192286" y="2152999"/>
                </a:lnTo>
                <a:lnTo>
                  <a:pt x="1196651" y="2148235"/>
                </a:lnTo>
                <a:lnTo>
                  <a:pt x="1200224" y="2143868"/>
                </a:lnTo>
                <a:lnTo>
                  <a:pt x="1207368" y="2133942"/>
                </a:lnTo>
                <a:lnTo>
                  <a:pt x="1211336" y="2128782"/>
                </a:lnTo>
                <a:lnTo>
                  <a:pt x="1214908" y="2124019"/>
                </a:lnTo>
                <a:lnTo>
                  <a:pt x="1219274" y="2120053"/>
                </a:lnTo>
                <a:lnTo>
                  <a:pt x="1224037" y="2116084"/>
                </a:lnTo>
                <a:lnTo>
                  <a:pt x="1225625" y="2118463"/>
                </a:lnTo>
                <a:lnTo>
                  <a:pt x="1226022" y="2120053"/>
                </a:lnTo>
                <a:lnTo>
                  <a:pt x="1226022" y="2121242"/>
                </a:lnTo>
                <a:lnTo>
                  <a:pt x="1225228" y="2122830"/>
                </a:lnTo>
                <a:lnTo>
                  <a:pt x="1224831" y="2124417"/>
                </a:lnTo>
                <a:lnTo>
                  <a:pt x="1224037" y="2126799"/>
                </a:lnTo>
                <a:lnTo>
                  <a:pt x="1223640" y="2129180"/>
                </a:lnTo>
                <a:lnTo>
                  <a:pt x="1224037" y="2132752"/>
                </a:lnTo>
                <a:lnTo>
                  <a:pt x="1233166" y="2132752"/>
                </a:lnTo>
                <a:lnTo>
                  <a:pt x="1236738" y="2131561"/>
                </a:lnTo>
                <a:lnTo>
                  <a:pt x="1238326" y="2130369"/>
                </a:lnTo>
                <a:lnTo>
                  <a:pt x="1238722" y="2129575"/>
                </a:lnTo>
                <a:lnTo>
                  <a:pt x="1238722" y="2129180"/>
                </a:lnTo>
                <a:lnTo>
                  <a:pt x="1238326" y="2127194"/>
                </a:lnTo>
                <a:lnTo>
                  <a:pt x="1237135" y="2122830"/>
                </a:lnTo>
                <a:lnTo>
                  <a:pt x="1236738" y="2119655"/>
                </a:lnTo>
                <a:lnTo>
                  <a:pt x="1236738" y="2116084"/>
                </a:lnTo>
                <a:lnTo>
                  <a:pt x="1239914" y="2119655"/>
                </a:lnTo>
                <a:lnTo>
                  <a:pt x="1241501" y="2120847"/>
                </a:lnTo>
                <a:lnTo>
                  <a:pt x="1242692" y="2121242"/>
                </a:lnTo>
                <a:lnTo>
                  <a:pt x="1244676" y="2121638"/>
                </a:lnTo>
                <a:lnTo>
                  <a:pt x="1245867" y="2121638"/>
                </a:lnTo>
                <a:lnTo>
                  <a:pt x="1248645" y="2120847"/>
                </a:lnTo>
                <a:lnTo>
                  <a:pt x="1256186" y="2117274"/>
                </a:lnTo>
                <a:lnTo>
                  <a:pt x="1261743" y="2114892"/>
                </a:lnTo>
                <a:lnTo>
                  <a:pt x="1267696" y="2112909"/>
                </a:lnTo>
                <a:lnTo>
                  <a:pt x="1273253" y="2111717"/>
                </a:lnTo>
                <a:lnTo>
                  <a:pt x="1278412" y="2111717"/>
                </a:lnTo>
                <a:lnTo>
                  <a:pt x="1281984" y="2112115"/>
                </a:lnTo>
                <a:lnTo>
                  <a:pt x="1285160" y="2112511"/>
                </a:lnTo>
                <a:lnTo>
                  <a:pt x="1288732" y="2113305"/>
                </a:lnTo>
                <a:lnTo>
                  <a:pt x="1291113" y="2113703"/>
                </a:lnTo>
                <a:lnTo>
                  <a:pt x="1293495" y="2113703"/>
                </a:lnTo>
                <a:lnTo>
                  <a:pt x="1296273" y="2112909"/>
                </a:lnTo>
                <a:lnTo>
                  <a:pt x="1299448" y="2110924"/>
                </a:lnTo>
                <a:lnTo>
                  <a:pt x="1302226" y="2107353"/>
                </a:lnTo>
                <a:lnTo>
                  <a:pt x="1305798" y="2104176"/>
                </a:lnTo>
                <a:lnTo>
                  <a:pt x="1308974" y="2100206"/>
                </a:lnTo>
                <a:lnTo>
                  <a:pt x="1311752" y="2095442"/>
                </a:lnTo>
                <a:lnTo>
                  <a:pt x="1314530" y="2091473"/>
                </a:lnTo>
                <a:lnTo>
                  <a:pt x="1316515" y="2086709"/>
                </a:lnTo>
                <a:lnTo>
                  <a:pt x="1318102" y="2082740"/>
                </a:lnTo>
                <a:lnTo>
                  <a:pt x="1318499" y="2080358"/>
                </a:lnTo>
                <a:lnTo>
                  <a:pt x="1318499" y="2077976"/>
                </a:lnTo>
                <a:lnTo>
                  <a:pt x="1318102" y="2075992"/>
                </a:lnTo>
                <a:lnTo>
                  <a:pt x="1317308" y="2074404"/>
                </a:lnTo>
                <a:lnTo>
                  <a:pt x="1315721" y="2071229"/>
                </a:lnTo>
                <a:lnTo>
                  <a:pt x="1315325" y="2069244"/>
                </a:lnTo>
                <a:lnTo>
                  <a:pt x="1315325" y="2066068"/>
                </a:lnTo>
                <a:lnTo>
                  <a:pt x="1316118" y="2062893"/>
                </a:lnTo>
                <a:lnTo>
                  <a:pt x="1317705" y="2060114"/>
                </a:lnTo>
                <a:lnTo>
                  <a:pt x="1318897" y="2057335"/>
                </a:lnTo>
                <a:lnTo>
                  <a:pt x="1322469" y="2051381"/>
                </a:lnTo>
                <a:lnTo>
                  <a:pt x="1323659" y="2048999"/>
                </a:lnTo>
                <a:lnTo>
                  <a:pt x="1324453" y="2045824"/>
                </a:lnTo>
                <a:lnTo>
                  <a:pt x="1325246" y="2038679"/>
                </a:lnTo>
                <a:lnTo>
                  <a:pt x="1326041" y="2031931"/>
                </a:lnTo>
                <a:lnTo>
                  <a:pt x="1326438" y="2024389"/>
                </a:lnTo>
                <a:lnTo>
                  <a:pt x="1327628" y="2017244"/>
                </a:lnTo>
                <a:lnTo>
                  <a:pt x="1328422" y="2013671"/>
                </a:lnTo>
                <a:lnTo>
                  <a:pt x="1330010" y="2010893"/>
                </a:lnTo>
                <a:lnTo>
                  <a:pt x="1331597" y="2008114"/>
                </a:lnTo>
                <a:lnTo>
                  <a:pt x="1333185" y="2005335"/>
                </a:lnTo>
                <a:lnTo>
                  <a:pt x="1335566" y="2003351"/>
                </a:lnTo>
                <a:lnTo>
                  <a:pt x="1338741" y="2001366"/>
                </a:lnTo>
                <a:lnTo>
                  <a:pt x="1342313" y="2000175"/>
                </a:lnTo>
                <a:lnTo>
                  <a:pt x="1346282" y="1999381"/>
                </a:lnTo>
                <a:lnTo>
                  <a:pt x="1345885" y="2001763"/>
                </a:lnTo>
                <a:lnTo>
                  <a:pt x="1346282" y="2004542"/>
                </a:lnTo>
                <a:lnTo>
                  <a:pt x="1346282" y="2006923"/>
                </a:lnTo>
                <a:lnTo>
                  <a:pt x="1347473" y="2009305"/>
                </a:lnTo>
                <a:lnTo>
                  <a:pt x="1349060" y="2012877"/>
                </a:lnTo>
                <a:lnTo>
                  <a:pt x="1351045" y="2016450"/>
                </a:lnTo>
                <a:lnTo>
                  <a:pt x="1356602" y="2023595"/>
                </a:lnTo>
                <a:lnTo>
                  <a:pt x="1359380" y="2027564"/>
                </a:lnTo>
                <a:lnTo>
                  <a:pt x="1362158" y="2032725"/>
                </a:lnTo>
                <a:lnTo>
                  <a:pt x="1364540" y="2031931"/>
                </a:lnTo>
                <a:lnTo>
                  <a:pt x="1366127" y="2030740"/>
                </a:lnTo>
                <a:lnTo>
                  <a:pt x="1366921" y="2029946"/>
                </a:lnTo>
                <a:lnTo>
                  <a:pt x="1367715" y="2028755"/>
                </a:lnTo>
                <a:lnTo>
                  <a:pt x="1367715" y="2027564"/>
                </a:lnTo>
                <a:lnTo>
                  <a:pt x="1367715" y="2025977"/>
                </a:lnTo>
                <a:lnTo>
                  <a:pt x="1366921" y="2022404"/>
                </a:lnTo>
                <a:lnTo>
                  <a:pt x="1366127" y="2018832"/>
                </a:lnTo>
                <a:lnTo>
                  <a:pt x="1365730" y="2015656"/>
                </a:lnTo>
                <a:lnTo>
                  <a:pt x="1365730" y="2013671"/>
                </a:lnTo>
                <a:lnTo>
                  <a:pt x="1366127" y="2012083"/>
                </a:lnTo>
                <a:lnTo>
                  <a:pt x="1366921" y="2010496"/>
                </a:lnTo>
                <a:lnTo>
                  <a:pt x="1368509" y="2009305"/>
                </a:lnTo>
                <a:lnTo>
                  <a:pt x="1373272" y="2011290"/>
                </a:lnTo>
                <a:lnTo>
                  <a:pt x="1378034" y="2013274"/>
                </a:lnTo>
                <a:lnTo>
                  <a:pt x="1382797" y="2014068"/>
                </a:lnTo>
                <a:lnTo>
                  <a:pt x="1384782" y="2014068"/>
                </a:lnTo>
                <a:lnTo>
                  <a:pt x="1386766" y="2014068"/>
                </a:lnTo>
                <a:lnTo>
                  <a:pt x="1388750" y="2013671"/>
                </a:lnTo>
                <a:lnTo>
                  <a:pt x="1391132" y="2013274"/>
                </a:lnTo>
                <a:lnTo>
                  <a:pt x="1392719" y="2012083"/>
                </a:lnTo>
                <a:lnTo>
                  <a:pt x="1394307" y="2010893"/>
                </a:lnTo>
                <a:lnTo>
                  <a:pt x="1395895" y="2009305"/>
                </a:lnTo>
                <a:lnTo>
                  <a:pt x="1397482" y="2007717"/>
                </a:lnTo>
                <a:lnTo>
                  <a:pt x="1399070" y="2004938"/>
                </a:lnTo>
                <a:lnTo>
                  <a:pt x="1399864" y="2002557"/>
                </a:lnTo>
                <a:lnTo>
                  <a:pt x="1405023" y="2006129"/>
                </a:lnTo>
                <a:lnTo>
                  <a:pt x="1410977" y="2010099"/>
                </a:lnTo>
                <a:lnTo>
                  <a:pt x="1416931" y="2014862"/>
                </a:lnTo>
                <a:lnTo>
                  <a:pt x="1422884" y="2019229"/>
                </a:lnTo>
                <a:lnTo>
                  <a:pt x="1426059" y="2020816"/>
                </a:lnTo>
                <a:lnTo>
                  <a:pt x="1428837" y="2022404"/>
                </a:lnTo>
                <a:lnTo>
                  <a:pt x="1431219" y="2023595"/>
                </a:lnTo>
                <a:lnTo>
                  <a:pt x="1434394" y="2023992"/>
                </a:lnTo>
                <a:lnTo>
                  <a:pt x="1436775" y="2023992"/>
                </a:lnTo>
                <a:lnTo>
                  <a:pt x="1439157" y="2023198"/>
                </a:lnTo>
                <a:lnTo>
                  <a:pt x="1441935" y="2021610"/>
                </a:lnTo>
                <a:lnTo>
                  <a:pt x="1443919" y="2019229"/>
                </a:lnTo>
                <a:lnTo>
                  <a:pt x="1446301" y="2021610"/>
                </a:lnTo>
                <a:lnTo>
                  <a:pt x="1449476" y="2023992"/>
                </a:lnTo>
                <a:lnTo>
                  <a:pt x="1452254" y="2024786"/>
                </a:lnTo>
                <a:lnTo>
                  <a:pt x="1454636" y="2025183"/>
                </a:lnTo>
                <a:lnTo>
                  <a:pt x="1457414" y="2024786"/>
                </a:lnTo>
                <a:lnTo>
                  <a:pt x="1460193" y="2023595"/>
                </a:lnTo>
                <a:lnTo>
                  <a:pt x="1462574" y="2022007"/>
                </a:lnTo>
                <a:lnTo>
                  <a:pt x="1464955" y="2020419"/>
                </a:lnTo>
                <a:lnTo>
                  <a:pt x="1469718" y="2016847"/>
                </a:lnTo>
                <a:lnTo>
                  <a:pt x="1474084" y="2012877"/>
                </a:lnTo>
                <a:lnTo>
                  <a:pt x="1478053" y="2010099"/>
                </a:lnTo>
                <a:lnTo>
                  <a:pt x="1479640" y="2009305"/>
                </a:lnTo>
                <a:lnTo>
                  <a:pt x="1481228" y="2009305"/>
                </a:lnTo>
                <a:lnTo>
                  <a:pt x="1482815" y="2010496"/>
                </a:lnTo>
                <a:lnTo>
                  <a:pt x="1484006" y="2012083"/>
                </a:lnTo>
                <a:lnTo>
                  <a:pt x="1484403" y="2013671"/>
                </a:lnTo>
                <a:lnTo>
                  <a:pt x="1484403" y="2015259"/>
                </a:lnTo>
                <a:lnTo>
                  <a:pt x="1484006" y="2016847"/>
                </a:lnTo>
                <a:lnTo>
                  <a:pt x="1482815" y="2018038"/>
                </a:lnTo>
                <a:lnTo>
                  <a:pt x="1480434" y="2020816"/>
                </a:lnTo>
                <a:lnTo>
                  <a:pt x="1475275" y="2026373"/>
                </a:lnTo>
                <a:lnTo>
                  <a:pt x="1472893" y="2029152"/>
                </a:lnTo>
                <a:lnTo>
                  <a:pt x="1472099" y="2030740"/>
                </a:lnTo>
                <a:lnTo>
                  <a:pt x="1471703" y="2032725"/>
                </a:lnTo>
                <a:lnTo>
                  <a:pt x="1473290" y="2035900"/>
                </a:lnTo>
                <a:lnTo>
                  <a:pt x="1475671" y="2038679"/>
                </a:lnTo>
                <a:lnTo>
                  <a:pt x="1478450" y="2041061"/>
                </a:lnTo>
                <a:lnTo>
                  <a:pt x="1481228" y="2042648"/>
                </a:lnTo>
                <a:lnTo>
                  <a:pt x="1484006" y="2041854"/>
                </a:lnTo>
                <a:lnTo>
                  <a:pt x="1485991" y="2041061"/>
                </a:lnTo>
                <a:lnTo>
                  <a:pt x="1489563" y="2037885"/>
                </a:lnTo>
                <a:lnTo>
                  <a:pt x="1493532" y="2035106"/>
                </a:lnTo>
                <a:lnTo>
                  <a:pt x="1496707" y="2032328"/>
                </a:lnTo>
                <a:lnTo>
                  <a:pt x="1499883" y="2028755"/>
                </a:lnTo>
                <a:lnTo>
                  <a:pt x="1503852" y="2026373"/>
                </a:lnTo>
                <a:lnTo>
                  <a:pt x="1507821" y="2023992"/>
                </a:lnTo>
                <a:lnTo>
                  <a:pt x="1510202" y="2023198"/>
                </a:lnTo>
                <a:lnTo>
                  <a:pt x="1512583" y="2022404"/>
                </a:lnTo>
                <a:lnTo>
                  <a:pt x="1514171" y="2022404"/>
                </a:lnTo>
                <a:lnTo>
                  <a:pt x="1514965" y="2023198"/>
                </a:lnTo>
                <a:lnTo>
                  <a:pt x="1515362" y="2023595"/>
                </a:lnTo>
                <a:lnTo>
                  <a:pt x="1515362" y="2023992"/>
                </a:lnTo>
                <a:lnTo>
                  <a:pt x="1514965" y="2025183"/>
                </a:lnTo>
                <a:lnTo>
                  <a:pt x="1514171" y="2026770"/>
                </a:lnTo>
                <a:lnTo>
                  <a:pt x="1513377" y="2027961"/>
                </a:lnTo>
                <a:lnTo>
                  <a:pt x="1513377" y="2028755"/>
                </a:lnTo>
                <a:lnTo>
                  <a:pt x="1513377" y="2029152"/>
                </a:lnTo>
                <a:lnTo>
                  <a:pt x="1514171" y="2029549"/>
                </a:lnTo>
                <a:lnTo>
                  <a:pt x="1514965" y="2029549"/>
                </a:lnTo>
                <a:lnTo>
                  <a:pt x="1519330" y="2029152"/>
                </a:lnTo>
                <a:lnTo>
                  <a:pt x="1519330" y="2030740"/>
                </a:lnTo>
                <a:lnTo>
                  <a:pt x="1518934" y="2032328"/>
                </a:lnTo>
                <a:lnTo>
                  <a:pt x="1518537" y="2033519"/>
                </a:lnTo>
                <a:lnTo>
                  <a:pt x="1517743" y="2034709"/>
                </a:lnTo>
                <a:lnTo>
                  <a:pt x="1515758" y="2035900"/>
                </a:lnTo>
                <a:lnTo>
                  <a:pt x="1513774" y="2036694"/>
                </a:lnTo>
                <a:lnTo>
                  <a:pt x="1511393" y="2037488"/>
                </a:lnTo>
                <a:lnTo>
                  <a:pt x="1509408" y="2038679"/>
                </a:lnTo>
                <a:lnTo>
                  <a:pt x="1507424" y="2040267"/>
                </a:lnTo>
                <a:lnTo>
                  <a:pt x="1506629" y="2041458"/>
                </a:lnTo>
                <a:lnTo>
                  <a:pt x="1506233" y="2042648"/>
                </a:lnTo>
                <a:lnTo>
                  <a:pt x="1507424" y="2044633"/>
                </a:lnTo>
                <a:lnTo>
                  <a:pt x="1509408" y="2046618"/>
                </a:lnTo>
                <a:lnTo>
                  <a:pt x="1510996" y="2048206"/>
                </a:lnTo>
                <a:lnTo>
                  <a:pt x="1512980" y="2050190"/>
                </a:lnTo>
                <a:lnTo>
                  <a:pt x="1517743" y="2053366"/>
                </a:lnTo>
                <a:lnTo>
                  <a:pt x="1522109" y="2056542"/>
                </a:lnTo>
                <a:lnTo>
                  <a:pt x="1526474" y="2060114"/>
                </a:lnTo>
                <a:lnTo>
                  <a:pt x="1528062" y="2061702"/>
                </a:lnTo>
                <a:lnTo>
                  <a:pt x="1529253" y="2063290"/>
                </a:lnTo>
                <a:lnTo>
                  <a:pt x="1529650" y="2065671"/>
                </a:lnTo>
                <a:lnTo>
                  <a:pt x="1530047" y="2067656"/>
                </a:lnTo>
                <a:lnTo>
                  <a:pt x="1529650" y="2070038"/>
                </a:lnTo>
                <a:lnTo>
                  <a:pt x="1528459" y="2072419"/>
                </a:lnTo>
                <a:lnTo>
                  <a:pt x="1526474" y="2073213"/>
                </a:lnTo>
                <a:lnTo>
                  <a:pt x="1524887" y="2073213"/>
                </a:lnTo>
                <a:lnTo>
                  <a:pt x="1523696" y="2072816"/>
                </a:lnTo>
                <a:lnTo>
                  <a:pt x="1522902" y="2072419"/>
                </a:lnTo>
                <a:lnTo>
                  <a:pt x="1522506" y="2071625"/>
                </a:lnTo>
                <a:lnTo>
                  <a:pt x="1522506" y="2070434"/>
                </a:lnTo>
                <a:lnTo>
                  <a:pt x="1522109" y="2067656"/>
                </a:lnTo>
                <a:lnTo>
                  <a:pt x="1522109" y="2064877"/>
                </a:lnTo>
                <a:lnTo>
                  <a:pt x="1521712" y="2063686"/>
                </a:lnTo>
                <a:lnTo>
                  <a:pt x="1521315" y="2062893"/>
                </a:lnTo>
                <a:lnTo>
                  <a:pt x="1520521" y="2062099"/>
                </a:lnTo>
                <a:lnTo>
                  <a:pt x="1519330" y="2061702"/>
                </a:lnTo>
                <a:lnTo>
                  <a:pt x="1518140" y="2062099"/>
                </a:lnTo>
                <a:lnTo>
                  <a:pt x="1515758" y="2062496"/>
                </a:lnTo>
                <a:lnTo>
                  <a:pt x="1513774" y="2064877"/>
                </a:lnTo>
                <a:lnTo>
                  <a:pt x="1512583" y="2067259"/>
                </a:lnTo>
                <a:lnTo>
                  <a:pt x="1512186" y="2068847"/>
                </a:lnTo>
                <a:lnTo>
                  <a:pt x="1512186" y="2070434"/>
                </a:lnTo>
                <a:lnTo>
                  <a:pt x="1512980" y="2071625"/>
                </a:lnTo>
                <a:lnTo>
                  <a:pt x="1514171" y="2072816"/>
                </a:lnTo>
                <a:lnTo>
                  <a:pt x="1516949" y="2075595"/>
                </a:lnTo>
                <a:lnTo>
                  <a:pt x="1520521" y="2077976"/>
                </a:lnTo>
                <a:lnTo>
                  <a:pt x="1522109" y="2079564"/>
                </a:lnTo>
                <a:lnTo>
                  <a:pt x="1523299" y="2080755"/>
                </a:lnTo>
                <a:lnTo>
                  <a:pt x="1524490" y="2083137"/>
                </a:lnTo>
                <a:lnTo>
                  <a:pt x="1525284" y="2084725"/>
                </a:lnTo>
                <a:lnTo>
                  <a:pt x="1525681" y="2086709"/>
                </a:lnTo>
                <a:lnTo>
                  <a:pt x="1525284" y="2089091"/>
                </a:lnTo>
                <a:lnTo>
                  <a:pt x="1524887" y="2090679"/>
                </a:lnTo>
                <a:lnTo>
                  <a:pt x="1524093" y="2092267"/>
                </a:lnTo>
                <a:lnTo>
                  <a:pt x="1522109" y="2094251"/>
                </a:lnTo>
                <a:lnTo>
                  <a:pt x="1519727" y="2095839"/>
                </a:lnTo>
                <a:lnTo>
                  <a:pt x="1516552" y="2097427"/>
                </a:lnTo>
                <a:lnTo>
                  <a:pt x="1514171" y="2099810"/>
                </a:lnTo>
                <a:lnTo>
                  <a:pt x="1512980" y="2101397"/>
                </a:lnTo>
                <a:lnTo>
                  <a:pt x="1511790" y="2102985"/>
                </a:lnTo>
                <a:lnTo>
                  <a:pt x="1510996" y="2104572"/>
                </a:lnTo>
                <a:lnTo>
                  <a:pt x="1510202" y="2106955"/>
                </a:lnTo>
                <a:lnTo>
                  <a:pt x="1509805" y="2109734"/>
                </a:lnTo>
                <a:lnTo>
                  <a:pt x="1509805" y="2112909"/>
                </a:lnTo>
                <a:lnTo>
                  <a:pt x="1511393" y="2114099"/>
                </a:lnTo>
                <a:lnTo>
                  <a:pt x="1512980" y="2114892"/>
                </a:lnTo>
                <a:lnTo>
                  <a:pt x="1514568" y="2115290"/>
                </a:lnTo>
                <a:lnTo>
                  <a:pt x="1516552" y="2115686"/>
                </a:lnTo>
                <a:lnTo>
                  <a:pt x="1521315" y="2115290"/>
                </a:lnTo>
                <a:lnTo>
                  <a:pt x="1525681" y="2114099"/>
                </a:lnTo>
                <a:lnTo>
                  <a:pt x="1530840" y="2112909"/>
                </a:lnTo>
                <a:lnTo>
                  <a:pt x="1536397" y="2112115"/>
                </a:lnTo>
                <a:lnTo>
                  <a:pt x="1538778" y="2111717"/>
                </a:lnTo>
                <a:lnTo>
                  <a:pt x="1541557" y="2111717"/>
                </a:lnTo>
                <a:lnTo>
                  <a:pt x="1544732" y="2112115"/>
                </a:lnTo>
                <a:lnTo>
                  <a:pt x="1547114" y="2112909"/>
                </a:lnTo>
                <a:lnTo>
                  <a:pt x="1547510" y="2107353"/>
                </a:lnTo>
                <a:lnTo>
                  <a:pt x="1547114" y="2102985"/>
                </a:lnTo>
                <a:lnTo>
                  <a:pt x="1545922" y="2099015"/>
                </a:lnTo>
                <a:lnTo>
                  <a:pt x="1544335" y="2095839"/>
                </a:lnTo>
                <a:lnTo>
                  <a:pt x="1538778" y="2097030"/>
                </a:lnTo>
                <a:lnTo>
                  <a:pt x="1536794" y="2097825"/>
                </a:lnTo>
                <a:lnTo>
                  <a:pt x="1534015" y="2099015"/>
                </a:lnTo>
                <a:lnTo>
                  <a:pt x="1532428" y="2100603"/>
                </a:lnTo>
                <a:lnTo>
                  <a:pt x="1530840" y="2102191"/>
                </a:lnTo>
                <a:lnTo>
                  <a:pt x="1529650" y="2103778"/>
                </a:lnTo>
                <a:lnTo>
                  <a:pt x="1528459" y="2106160"/>
                </a:lnTo>
                <a:lnTo>
                  <a:pt x="1527665" y="2104176"/>
                </a:lnTo>
                <a:lnTo>
                  <a:pt x="1527268" y="2102191"/>
                </a:lnTo>
                <a:lnTo>
                  <a:pt x="1527268" y="2100206"/>
                </a:lnTo>
                <a:lnTo>
                  <a:pt x="1527665" y="2097825"/>
                </a:lnTo>
                <a:lnTo>
                  <a:pt x="1528459" y="2095839"/>
                </a:lnTo>
                <a:lnTo>
                  <a:pt x="1529650" y="2093854"/>
                </a:lnTo>
                <a:lnTo>
                  <a:pt x="1530840" y="2091870"/>
                </a:lnTo>
                <a:lnTo>
                  <a:pt x="1532428" y="2089488"/>
                </a:lnTo>
                <a:lnTo>
                  <a:pt x="1536794" y="2085915"/>
                </a:lnTo>
                <a:lnTo>
                  <a:pt x="1541160" y="2083137"/>
                </a:lnTo>
                <a:lnTo>
                  <a:pt x="1545922" y="2080358"/>
                </a:lnTo>
                <a:lnTo>
                  <a:pt x="1550288" y="2079167"/>
                </a:lnTo>
                <a:lnTo>
                  <a:pt x="1549495" y="2076389"/>
                </a:lnTo>
                <a:lnTo>
                  <a:pt x="1549098" y="2072816"/>
                </a:lnTo>
                <a:lnTo>
                  <a:pt x="1549098" y="2070038"/>
                </a:lnTo>
                <a:lnTo>
                  <a:pt x="1549495" y="2066862"/>
                </a:lnTo>
                <a:lnTo>
                  <a:pt x="1550288" y="2060908"/>
                </a:lnTo>
                <a:lnTo>
                  <a:pt x="1552273" y="2054954"/>
                </a:lnTo>
                <a:lnTo>
                  <a:pt x="1553464" y="2049396"/>
                </a:lnTo>
                <a:lnTo>
                  <a:pt x="1553860" y="2045824"/>
                </a:lnTo>
                <a:lnTo>
                  <a:pt x="1554258" y="2043045"/>
                </a:lnTo>
                <a:lnTo>
                  <a:pt x="1553860" y="2039473"/>
                </a:lnTo>
                <a:lnTo>
                  <a:pt x="1553464" y="2036297"/>
                </a:lnTo>
                <a:lnTo>
                  <a:pt x="1552273" y="2032725"/>
                </a:lnTo>
                <a:lnTo>
                  <a:pt x="1550288" y="2029152"/>
                </a:lnTo>
                <a:lnTo>
                  <a:pt x="1546319" y="2031137"/>
                </a:lnTo>
                <a:lnTo>
                  <a:pt x="1543541" y="2032725"/>
                </a:lnTo>
                <a:lnTo>
                  <a:pt x="1540763" y="2033519"/>
                </a:lnTo>
                <a:lnTo>
                  <a:pt x="1538381" y="2033519"/>
                </a:lnTo>
                <a:lnTo>
                  <a:pt x="1536397" y="2032725"/>
                </a:lnTo>
                <a:lnTo>
                  <a:pt x="1534015" y="2030740"/>
                </a:lnTo>
                <a:lnTo>
                  <a:pt x="1528459" y="2025977"/>
                </a:lnTo>
                <a:lnTo>
                  <a:pt x="1530443" y="2021610"/>
                </a:lnTo>
                <a:lnTo>
                  <a:pt x="1532031" y="2017641"/>
                </a:lnTo>
                <a:lnTo>
                  <a:pt x="1532825" y="2012877"/>
                </a:lnTo>
                <a:lnTo>
                  <a:pt x="1533222" y="2008114"/>
                </a:lnTo>
                <a:lnTo>
                  <a:pt x="1532825" y="2002954"/>
                </a:lnTo>
                <a:lnTo>
                  <a:pt x="1532428" y="1998190"/>
                </a:lnTo>
                <a:lnTo>
                  <a:pt x="1531237" y="1993030"/>
                </a:lnTo>
                <a:lnTo>
                  <a:pt x="1529650" y="1987870"/>
                </a:lnTo>
                <a:lnTo>
                  <a:pt x="1527665" y="1983106"/>
                </a:lnTo>
                <a:lnTo>
                  <a:pt x="1525284" y="1977946"/>
                </a:lnTo>
                <a:lnTo>
                  <a:pt x="1522506" y="1973580"/>
                </a:lnTo>
                <a:lnTo>
                  <a:pt x="1519727" y="1968816"/>
                </a:lnTo>
                <a:lnTo>
                  <a:pt x="1516552" y="1965244"/>
                </a:lnTo>
                <a:lnTo>
                  <a:pt x="1513377" y="1961274"/>
                </a:lnTo>
                <a:lnTo>
                  <a:pt x="1510202" y="1958099"/>
                </a:lnTo>
                <a:lnTo>
                  <a:pt x="1506233" y="1955717"/>
                </a:lnTo>
                <a:lnTo>
                  <a:pt x="1502264" y="1952939"/>
                </a:lnTo>
                <a:lnTo>
                  <a:pt x="1497501" y="1951748"/>
                </a:lnTo>
                <a:lnTo>
                  <a:pt x="1493532" y="1950557"/>
                </a:lnTo>
                <a:lnTo>
                  <a:pt x="1488769" y="1950160"/>
                </a:lnTo>
                <a:lnTo>
                  <a:pt x="1480037" y="1949763"/>
                </a:lnTo>
                <a:lnTo>
                  <a:pt x="1476068" y="1949366"/>
                </a:lnTo>
                <a:lnTo>
                  <a:pt x="1471703" y="1948969"/>
                </a:lnTo>
                <a:lnTo>
                  <a:pt x="1471703" y="1947778"/>
                </a:lnTo>
                <a:lnTo>
                  <a:pt x="1471703" y="1945396"/>
                </a:lnTo>
                <a:lnTo>
                  <a:pt x="1472099" y="1943412"/>
                </a:lnTo>
                <a:lnTo>
                  <a:pt x="1471703" y="1942221"/>
                </a:lnTo>
                <a:lnTo>
                  <a:pt x="1470115" y="1941824"/>
                </a:lnTo>
                <a:lnTo>
                  <a:pt x="1468527" y="1942221"/>
                </a:lnTo>
                <a:lnTo>
                  <a:pt x="1467337" y="1943015"/>
                </a:lnTo>
                <a:lnTo>
                  <a:pt x="1465749" y="1943809"/>
                </a:lnTo>
                <a:lnTo>
                  <a:pt x="1464162" y="1944603"/>
                </a:lnTo>
                <a:lnTo>
                  <a:pt x="1462971" y="1945396"/>
                </a:lnTo>
                <a:lnTo>
                  <a:pt x="1461383" y="1945794"/>
                </a:lnTo>
                <a:lnTo>
                  <a:pt x="1459398" y="1945396"/>
                </a:lnTo>
                <a:lnTo>
                  <a:pt x="1456621" y="1944206"/>
                </a:lnTo>
                <a:lnTo>
                  <a:pt x="1454636" y="1943015"/>
                </a:lnTo>
                <a:lnTo>
                  <a:pt x="1450270" y="1939046"/>
                </a:lnTo>
                <a:lnTo>
                  <a:pt x="1445507" y="1935076"/>
                </a:lnTo>
                <a:lnTo>
                  <a:pt x="1443126" y="1933488"/>
                </a:lnTo>
                <a:lnTo>
                  <a:pt x="1440744" y="1932297"/>
                </a:lnTo>
                <a:lnTo>
                  <a:pt x="1437966" y="1931900"/>
                </a:lnTo>
                <a:lnTo>
                  <a:pt x="1434791" y="1932297"/>
                </a:lnTo>
                <a:lnTo>
                  <a:pt x="1431219" y="1932297"/>
                </a:lnTo>
                <a:lnTo>
                  <a:pt x="1428044" y="1932297"/>
                </a:lnTo>
                <a:lnTo>
                  <a:pt x="1419709" y="1930710"/>
                </a:lnTo>
                <a:lnTo>
                  <a:pt x="1411771" y="1929519"/>
                </a:lnTo>
                <a:lnTo>
                  <a:pt x="1396688" y="1927534"/>
                </a:lnTo>
                <a:lnTo>
                  <a:pt x="1381606" y="1926343"/>
                </a:lnTo>
                <a:lnTo>
                  <a:pt x="1365333" y="1925549"/>
                </a:lnTo>
                <a:lnTo>
                  <a:pt x="1365730" y="1925549"/>
                </a:lnTo>
                <a:lnTo>
                  <a:pt x="1364936" y="1925152"/>
                </a:lnTo>
                <a:lnTo>
                  <a:pt x="1361364" y="1923961"/>
                </a:lnTo>
                <a:lnTo>
                  <a:pt x="1356205" y="1922374"/>
                </a:lnTo>
                <a:lnTo>
                  <a:pt x="1354220" y="1921183"/>
                </a:lnTo>
                <a:lnTo>
                  <a:pt x="1353426" y="1919198"/>
                </a:lnTo>
                <a:lnTo>
                  <a:pt x="1351839" y="1916023"/>
                </a:lnTo>
                <a:lnTo>
                  <a:pt x="1350648" y="1912847"/>
                </a:lnTo>
                <a:lnTo>
                  <a:pt x="1350251" y="1908481"/>
                </a:lnTo>
                <a:lnTo>
                  <a:pt x="1349854" y="1904908"/>
                </a:lnTo>
                <a:lnTo>
                  <a:pt x="1349060" y="1900939"/>
                </a:lnTo>
                <a:lnTo>
                  <a:pt x="1348267" y="1898160"/>
                </a:lnTo>
                <a:lnTo>
                  <a:pt x="1347473" y="1896572"/>
                </a:lnTo>
                <a:lnTo>
                  <a:pt x="1346282" y="1895778"/>
                </a:lnTo>
                <a:lnTo>
                  <a:pt x="1342313" y="1891412"/>
                </a:lnTo>
                <a:lnTo>
                  <a:pt x="1338741" y="1889030"/>
                </a:lnTo>
                <a:lnTo>
                  <a:pt x="1334772" y="1887045"/>
                </a:lnTo>
                <a:lnTo>
                  <a:pt x="1331200" y="1885458"/>
                </a:lnTo>
                <a:lnTo>
                  <a:pt x="1322865" y="1883076"/>
                </a:lnTo>
                <a:lnTo>
                  <a:pt x="1317705" y="1881091"/>
                </a:lnTo>
                <a:lnTo>
                  <a:pt x="1311752" y="1878710"/>
                </a:lnTo>
                <a:lnTo>
                  <a:pt x="1312546" y="1875137"/>
                </a:lnTo>
                <a:lnTo>
                  <a:pt x="1313340" y="1872358"/>
                </a:lnTo>
                <a:lnTo>
                  <a:pt x="1314133" y="1869977"/>
                </a:lnTo>
                <a:lnTo>
                  <a:pt x="1315325" y="1867595"/>
                </a:lnTo>
                <a:lnTo>
                  <a:pt x="1316912" y="1865610"/>
                </a:lnTo>
                <a:lnTo>
                  <a:pt x="1318499" y="1864022"/>
                </a:lnTo>
                <a:lnTo>
                  <a:pt x="1320087" y="1862434"/>
                </a:lnTo>
                <a:lnTo>
                  <a:pt x="1322469" y="1861244"/>
                </a:lnTo>
                <a:lnTo>
                  <a:pt x="1326438" y="1859259"/>
                </a:lnTo>
                <a:lnTo>
                  <a:pt x="1331200" y="1857671"/>
                </a:lnTo>
                <a:lnTo>
                  <a:pt x="1340726" y="1855289"/>
                </a:lnTo>
                <a:lnTo>
                  <a:pt x="1345488" y="1854098"/>
                </a:lnTo>
                <a:lnTo>
                  <a:pt x="1350251" y="1852114"/>
                </a:lnTo>
                <a:lnTo>
                  <a:pt x="1353823" y="1850129"/>
                </a:lnTo>
                <a:lnTo>
                  <a:pt x="1356205" y="1848541"/>
                </a:lnTo>
                <a:lnTo>
                  <a:pt x="1357792" y="1846953"/>
                </a:lnTo>
                <a:lnTo>
                  <a:pt x="1358983" y="1845366"/>
                </a:lnTo>
                <a:lnTo>
                  <a:pt x="1360174" y="1842587"/>
                </a:lnTo>
                <a:lnTo>
                  <a:pt x="1360967" y="1840205"/>
                </a:lnTo>
                <a:lnTo>
                  <a:pt x="1361761" y="1837427"/>
                </a:lnTo>
                <a:lnTo>
                  <a:pt x="1362158" y="1833854"/>
                </a:lnTo>
                <a:lnTo>
                  <a:pt x="1362555" y="1830679"/>
                </a:lnTo>
                <a:lnTo>
                  <a:pt x="1362555" y="1826312"/>
                </a:lnTo>
                <a:lnTo>
                  <a:pt x="1362158" y="1821946"/>
                </a:lnTo>
                <a:lnTo>
                  <a:pt x="1367715" y="1820358"/>
                </a:lnTo>
                <a:lnTo>
                  <a:pt x="1372874" y="1819167"/>
                </a:lnTo>
                <a:lnTo>
                  <a:pt x="1377638" y="1818770"/>
                </a:lnTo>
                <a:lnTo>
                  <a:pt x="1382797" y="1817976"/>
                </a:lnTo>
                <a:lnTo>
                  <a:pt x="1387163" y="1817976"/>
                </a:lnTo>
                <a:lnTo>
                  <a:pt x="1391529" y="1817976"/>
                </a:lnTo>
                <a:lnTo>
                  <a:pt x="1399864" y="1819167"/>
                </a:lnTo>
                <a:lnTo>
                  <a:pt x="1416534" y="1821549"/>
                </a:lnTo>
                <a:lnTo>
                  <a:pt x="1425265" y="1821946"/>
                </a:lnTo>
                <a:lnTo>
                  <a:pt x="1429631" y="1821946"/>
                </a:lnTo>
                <a:lnTo>
                  <a:pt x="1434394" y="1821946"/>
                </a:lnTo>
                <a:lnTo>
                  <a:pt x="1435981" y="1821549"/>
                </a:lnTo>
                <a:lnTo>
                  <a:pt x="1437966" y="1820755"/>
                </a:lnTo>
                <a:lnTo>
                  <a:pt x="1441141" y="1818770"/>
                </a:lnTo>
                <a:lnTo>
                  <a:pt x="1443919" y="1816388"/>
                </a:lnTo>
                <a:lnTo>
                  <a:pt x="1445507" y="1815594"/>
                </a:lnTo>
                <a:lnTo>
                  <a:pt x="1446698" y="1815198"/>
                </a:lnTo>
                <a:lnTo>
                  <a:pt x="1451460" y="1814006"/>
                </a:lnTo>
                <a:lnTo>
                  <a:pt x="1455429" y="1813610"/>
                </a:lnTo>
                <a:lnTo>
                  <a:pt x="1459795" y="1813213"/>
                </a:lnTo>
                <a:lnTo>
                  <a:pt x="1463367" y="1812816"/>
                </a:lnTo>
                <a:lnTo>
                  <a:pt x="1470115" y="1813213"/>
                </a:lnTo>
                <a:lnTo>
                  <a:pt x="1476465" y="1814403"/>
                </a:lnTo>
                <a:lnTo>
                  <a:pt x="1487975" y="1816785"/>
                </a:lnTo>
                <a:lnTo>
                  <a:pt x="1493929" y="1817976"/>
                </a:lnTo>
                <a:lnTo>
                  <a:pt x="1499883" y="1818770"/>
                </a:lnTo>
                <a:lnTo>
                  <a:pt x="1501867" y="1817976"/>
                </a:lnTo>
                <a:lnTo>
                  <a:pt x="1503455" y="1817579"/>
                </a:lnTo>
                <a:lnTo>
                  <a:pt x="1507424" y="1816388"/>
                </a:lnTo>
                <a:lnTo>
                  <a:pt x="1511790" y="1815198"/>
                </a:lnTo>
                <a:lnTo>
                  <a:pt x="1513774" y="1814800"/>
                </a:lnTo>
                <a:lnTo>
                  <a:pt x="1515758" y="1815198"/>
                </a:lnTo>
                <a:lnTo>
                  <a:pt x="1518140" y="1815594"/>
                </a:lnTo>
                <a:lnTo>
                  <a:pt x="1519727" y="1816785"/>
                </a:lnTo>
                <a:lnTo>
                  <a:pt x="1521315" y="1818770"/>
                </a:lnTo>
                <a:lnTo>
                  <a:pt x="1522902" y="1820358"/>
                </a:lnTo>
                <a:lnTo>
                  <a:pt x="1525284" y="1823136"/>
                </a:lnTo>
                <a:lnTo>
                  <a:pt x="1527268" y="1824327"/>
                </a:lnTo>
                <a:lnTo>
                  <a:pt x="1528459" y="1825121"/>
                </a:lnTo>
                <a:lnTo>
                  <a:pt x="1532428" y="1825915"/>
                </a:lnTo>
                <a:lnTo>
                  <a:pt x="1538381" y="1826312"/>
                </a:lnTo>
                <a:lnTo>
                  <a:pt x="1545129" y="1825915"/>
                </a:lnTo>
                <a:lnTo>
                  <a:pt x="1552273" y="1825915"/>
                </a:lnTo>
                <a:lnTo>
                  <a:pt x="1567355" y="1825121"/>
                </a:lnTo>
                <a:lnTo>
                  <a:pt x="1574896" y="1825121"/>
                </a:lnTo>
                <a:lnTo>
                  <a:pt x="1581643" y="1825121"/>
                </a:lnTo>
                <a:lnTo>
                  <a:pt x="1585216" y="1825518"/>
                </a:lnTo>
                <a:lnTo>
                  <a:pt x="1589184" y="1827106"/>
                </a:lnTo>
                <a:lnTo>
                  <a:pt x="1593153" y="1827900"/>
                </a:lnTo>
                <a:lnTo>
                  <a:pt x="1597520" y="1828694"/>
                </a:lnTo>
                <a:lnTo>
                  <a:pt x="1601886" y="1829091"/>
                </a:lnTo>
                <a:lnTo>
                  <a:pt x="1606648" y="1829091"/>
                </a:lnTo>
                <a:lnTo>
                  <a:pt x="1616571" y="1828694"/>
                </a:lnTo>
                <a:lnTo>
                  <a:pt x="1626096" y="1828297"/>
                </a:lnTo>
                <a:lnTo>
                  <a:pt x="1630859" y="1828297"/>
                </a:lnTo>
                <a:lnTo>
                  <a:pt x="1635225" y="1828694"/>
                </a:lnTo>
                <a:lnTo>
                  <a:pt x="1639591" y="1829487"/>
                </a:lnTo>
                <a:lnTo>
                  <a:pt x="1643957" y="1831075"/>
                </a:lnTo>
                <a:lnTo>
                  <a:pt x="1653086" y="1835045"/>
                </a:lnTo>
                <a:lnTo>
                  <a:pt x="1658245" y="1837824"/>
                </a:lnTo>
                <a:lnTo>
                  <a:pt x="1663405" y="1839808"/>
                </a:lnTo>
                <a:lnTo>
                  <a:pt x="1668167" y="1840999"/>
                </a:lnTo>
                <a:lnTo>
                  <a:pt x="1672930" y="1841793"/>
                </a:lnTo>
                <a:lnTo>
                  <a:pt x="1676105" y="1841793"/>
                </a:lnTo>
                <a:lnTo>
                  <a:pt x="1679678" y="1840999"/>
                </a:lnTo>
                <a:lnTo>
                  <a:pt x="1687616" y="1839014"/>
                </a:lnTo>
                <a:lnTo>
                  <a:pt x="1695951" y="1837030"/>
                </a:lnTo>
                <a:lnTo>
                  <a:pt x="1700316" y="1835839"/>
                </a:lnTo>
                <a:lnTo>
                  <a:pt x="1703888" y="1835045"/>
                </a:lnTo>
                <a:lnTo>
                  <a:pt x="1717780" y="1834251"/>
                </a:lnTo>
                <a:lnTo>
                  <a:pt x="1729290" y="1833854"/>
                </a:lnTo>
                <a:lnTo>
                  <a:pt x="1738419" y="1833060"/>
                </a:lnTo>
                <a:lnTo>
                  <a:pt x="1742388" y="1832663"/>
                </a:lnTo>
                <a:lnTo>
                  <a:pt x="1744769" y="1831869"/>
                </a:lnTo>
                <a:lnTo>
                  <a:pt x="1749532" y="1829884"/>
                </a:lnTo>
                <a:lnTo>
                  <a:pt x="1753898" y="1827503"/>
                </a:lnTo>
                <a:lnTo>
                  <a:pt x="1758264" y="1824327"/>
                </a:lnTo>
                <a:lnTo>
                  <a:pt x="1762234" y="1821152"/>
                </a:lnTo>
                <a:lnTo>
                  <a:pt x="1766598" y="1817182"/>
                </a:lnTo>
                <a:lnTo>
                  <a:pt x="1770171" y="1813213"/>
                </a:lnTo>
                <a:lnTo>
                  <a:pt x="1773743" y="1808449"/>
                </a:lnTo>
                <a:lnTo>
                  <a:pt x="1777315" y="1803686"/>
                </a:lnTo>
                <a:lnTo>
                  <a:pt x="1780490" y="1798525"/>
                </a:lnTo>
                <a:lnTo>
                  <a:pt x="1783268" y="1793365"/>
                </a:lnTo>
                <a:lnTo>
                  <a:pt x="1785253" y="1787411"/>
                </a:lnTo>
                <a:lnTo>
                  <a:pt x="1787237" y="1781457"/>
                </a:lnTo>
                <a:lnTo>
                  <a:pt x="1788429" y="1775105"/>
                </a:lnTo>
                <a:lnTo>
                  <a:pt x="1789222" y="1768754"/>
                </a:lnTo>
                <a:lnTo>
                  <a:pt x="1789222" y="1762006"/>
                </a:lnTo>
                <a:lnTo>
                  <a:pt x="1788825" y="1754861"/>
                </a:lnTo>
                <a:lnTo>
                  <a:pt x="1788429" y="1753273"/>
                </a:lnTo>
                <a:lnTo>
                  <a:pt x="1787634" y="1752082"/>
                </a:lnTo>
                <a:lnTo>
                  <a:pt x="1785651" y="1749701"/>
                </a:lnTo>
                <a:lnTo>
                  <a:pt x="1783665" y="1747716"/>
                </a:lnTo>
                <a:lnTo>
                  <a:pt x="1783268" y="1746525"/>
                </a:lnTo>
                <a:lnTo>
                  <a:pt x="1782871" y="1744937"/>
                </a:lnTo>
                <a:lnTo>
                  <a:pt x="1782078" y="1736998"/>
                </a:lnTo>
                <a:lnTo>
                  <a:pt x="1782078" y="1728265"/>
                </a:lnTo>
                <a:lnTo>
                  <a:pt x="1782078" y="1719136"/>
                </a:lnTo>
                <a:lnTo>
                  <a:pt x="1781681" y="1710005"/>
                </a:lnTo>
                <a:lnTo>
                  <a:pt x="1780887" y="1700876"/>
                </a:lnTo>
                <a:lnTo>
                  <a:pt x="1779300" y="1691746"/>
                </a:lnTo>
                <a:lnTo>
                  <a:pt x="1778505" y="1686982"/>
                </a:lnTo>
                <a:lnTo>
                  <a:pt x="1776918" y="1683013"/>
                </a:lnTo>
                <a:lnTo>
                  <a:pt x="1775330" y="1678646"/>
                </a:lnTo>
                <a:lnTo>
                  <a:pt x="1772949" y="1674677"/>
                </a:lnTo>
                <a:lnTo>
                  <a:pt x="1770567" y="1670707"/>
                </a:lnTo>
                <a:lnTo>
                  <a:pt x="1767790" y="1666341"/>
                </a:lnTo>
                <a:lnTo>
                  <a:pt x="1763820" y="1661577"/>
                </a:lnTo>
                <a:lnTo>
                  <a:pt x="1759851" y="1656814"/>
                </a:lnTo>
                <a:lnTo>
                  <a:pt x="1755088" y="1652051"/>
                </a:lnTo>
                <a:lnTo>
                  <a:pt x="1750724" y="1647684"/>
                </a:lnTo>
                <a:lnTo>
                  <a:pt x="1745960" y="1644112"/>
                </a:lnTo>
                <a:lnTo>
                  <a:pt x="1741991" y="1641333"/>
                </a:lnTo>
                <a:lnTo>
                  <a:pt x="1741197" y="1640936"/>
                </a:lnTo>
                <a:lnTo>
                  <a:pt x="1740007" y="1640936"/>
                </a:lnTo>
                <a:lnTo>
                  <a:pt x="1736831" y="1641333"/>
                </a:lnTo>
                <a:lnTo>
                  <a:pt x="1734450" y="1641730"/>
                </a:lnTo>
                <a:lnTo>
                  <a:pt x="1733259" y="1641730"/>
                </a:lnTo>
                <a:lnTo>
                  <a:pt x="1732466" y="1641333"/>
                </a:lnTo>
                <a:lnTo>
                  <a:pt x="1726909" y="1636570"/>
                </a:lnTo>
                <a:lnTo>
                  <a:pt x="1720558" y="1631409"/>
                </a:lnTo>
                <a:lnTo>
                  <a:pt x="1713414" y="1625455"/>
                </a:lnTo>
                <a:lnTo>
                  <a:pt x="1706270" y="1619898"/>
                </a:lnTo>
                <a:lnTo>
                  <a:pt x="1702301" y="1617516"/>
                </a:lnTo>
                <a:lnTo>
                  <a:pt x="1698729" y="1615134"/>
                </a:lnTo>
                <a:lnTo>
                  <a:pt x="1694363" y="1613150"/>
                </a:lnTo>
                <a:lnTo>
                  <a:pt x="1690791" y="1611562"/>
                </a:lnTo>
                <a:lnTo>
                  <a:pt x="1686822" y="1610371"/>
                </a:lnTo>
                <a:lnTo>
                  <a:pt x="1683250" y="1609974"/>
                </a:lnTo>
                <a:lnTo>
                  <a:pt x="1679281" y="1610371"/>
                </a:lnTo>
                <a:lnTo>
                  <a:pt x="1676105" y="1611165"/>
                </a:lnTo>
                <a:lnTo>
                  <a:pt x="1674121" y="1611959"/>
                </a:lnTo>
                <a:lnTo>
                  <a:pt x="1672136" y="1613150"/>
                </a:lnTo>
                <a:lnTo>
                  <a:pt x="1668564" y="1616722"/>
                </a:lnTo>
                <a:lnTo>
                  <a:pt x="1666183" y="1619501"/>
                </a:lnTo>
                <a:lnTo>
                  <a:pt x="1664595" y="1620295"/>
                </a:lnTo>
                <a:lnTo>
                  <a:pt x="1663405" y="1621089"/>
                </a:lnTo>
                <a:lnTo>
                  <a:pt x="1663405" y="1617913"/>
                </a:lnTo>
                <a:lnTo>
                  <a:pt x="1663405" y="1614738"/>
                </a:lnTo>
                <a:lnTo>
                  <a:pt x="1662214" y="1614738"/>
                </a:lnTo>
                <a:lnTo>
                  <a:pt x="1661420" y="1615134"/>
                </a:lnTo>
                <a:lnTo>
                  <a:pt x="1659833" y="1616325"/>
                </a:lnTo>
                <a:lnTo>
                  <a:pt x="1657054" y="1620692"/>
                </a:lnTo>
                <a:lnTo>
                  <a:pt x="1655467" y="1623073"/>
                </a:lnTo>
                <a:lnTo>
                  <a:pt x="1653086" y="1624661"/>
                </a:lnTo>
                <a:lnTo>
                  <a:pt x="1651895" y="1625058"/>
                </a:lnTo>
                <a:lnTo>
                  <a:pt x="1650704" y="1625058"/>
                </a:lnTo>
                <a:lnTo>
                  <a:pt x="1649514" y="1625058"/>
                </a:lnTo>
                <a:lnTo>
                  <a:pt x="1647926" y="1624661"/>
                </a:lnTo>
                <a:lnTo>
                  <a:pt x="1644353" y="1620295"/>
                </a:lnTo>
                <a:lnTo>
                  <a:pt x="1641179" y="1616325"/>
                </a:lnTo>
                <a:lnTo>
                  <a:pt x="1635225" y="1607592"/>
                </a:lnTo>
                <a:lnTo>
                  <a:pt x="1632050" y="1603623"/>
                </a:lnTo>
                <a:lnTo>
                  <a:pt x="1628081" y="1600050"/>
                </a:lnTo>
                <a:lnTo>
                  <a:pt x="1624112" y="1596478"/>
                </a:lnTo>
                <a:lnTo>
                  <a:pt x="1622127" y="1595287"/>
                </a:lnTo>
                <a:lnTo>
                  <a:pt x="1619349" y="1594493"/>
                </a:lnTo>
                <a:lnTo>
                  <a:pt x="1617364" y="1596478"/>
                </a:lnTo>
                <a:lnTo>
                  <a:pt x="1614983" y="1598462"/>
                </a:lnTo>
                <a:lnTo>
                  <a:pt x="1612999" y="1600050"/>
                </a:lnTo>
                <a:lnTo>
                  <a:pt x="1610220" y="1601241"/>
                </a:lnTo>
                <a:lnTo>
                  <a:pt x="1608236" y="1602432"/>
                </a:lnTo>
                <a:lnTo>
                  <a:pt x="1605855" y="1602829"/>
                </a:lnTo>
                <a:lnTo>
                  <a:pt x="1601092" y="1603623"/>
                </a:lnTo>
                <a:lnTo>
                  <a:pt x="1596726" y="1603623"/>
                </a:lnTo>
                <a:lnTo>
                  <a:pt x="1591566" y="1602432"/>
                </a:lnTo>
                <a:lnTo>
                  <a:pt x="1587200" y="1600844"/>
                </a:lnTo>
                <a:lnTo>
                  <a:pt x="1582040" y="1598860"/>
                </a:lnTo>
                <a:lnTo>
                  <a:pt x="1577674" y="1596081"/>
                </a:lnTo>
                <a:lnTo>
                  <a:pt x="1572912" y="1593699"/>
                </a:lnTo>
                <a:lnTo>
                  <a:pt x="1563783" y="1587348"/>
                </a:lnTo>
                <a:lnTo>
                  <a:pt x="1555448" y="1582188"/>
                </a:lnTo>
                <a:lnTo>
                  <a:pt x="1551083" y="1579409"/>
                </a:lnTo>
                <a:lnTo>
                  <a:pt x="1547114" y="1577424"/>
                </a:lnTo>
                <a:lnTo>
                  <a:pt x="1549098" y="1576233"/>
                </a:lnTo>
                <a:lnTo>
                  <a:pt x="1550288" y="1574248"/>
                </a:lnTo>
                <a:lnTo>
                  <a:pt x="1551876" y="1571867"/>
                </a:lnTo>
                <a:lnTo>
                  <a:pt x="1552670" y="1569088"/>
                </a:lnTo>
                <a:lnTo>
                  <a:pt x="1554258" y="1564325"/>
                </a:lnTo>
                <a:lnTo>
                  <a:pt x="1555052" y="1562340"/>
                </a:lnTo>
                <a:lnTo>
                  <a:pt x="1556639" y="1560752"/>
                </a:lnTo>
                <a:lnTo>
                  <a:pt x="1558227" y="1560355"/>
                </a:lnTo>
                <a:lnTo>
                  <a:pt x="1559417" y="1559561"/>
                </a:lnTo>
                <a:lnTo>
                  <a:pt x="1562989" y="1559561"/>
                </a:lnTo>
                <a:lnTo>
                  <a:pt x="1565768" y="1559958"/>
                </a:lnTo>
                <a:lnTo>
                  <a:pt x="1569736" y="1560752"/>
                </a:lnTo>
                <a:lnTo>
                  <a:pt x="1576484" y="1563134"/>
                </a:lnTo>
                <a:lnTo>
                  <a:pt x="1580850" y="1563928"/>
                </a:lnTo>
                <a:lnTo>
                  <a:pt x="1584819" y="1564325"/>
                </a:lnTo>
                <a:lnTo>
                  <a:pt x="1585612" y="1564325"/>
                </a:lnTo>
                <a:lnTo>
                  <a:pt x="1587200" y="1563531"/>
                </a:lnTo>
                <a:lnTo>
                  <a:pt x="1589184" y="1560752"/>
                </a:lnTo>
                <a:lnTo>
                  <a:pt x="1591169" y="1557577"/>
                </a:lnTo>
                <a:lnTo>
                  <a:pt x="1596329" y="1558371"/>
                </a:lnTo>
                <a:lnTo>
                  <a:pt x="1601489" y="1559561"/>
                </a:lnTo>
                <a:lnTo>
                  <a:pt x="1612205" y="1562340"/>
                </a:lnTo>
                <a:lnTo>
                  <a:pt x="1622921" y="1566309"/>
                </a:lnTo>
                <a:lnTo>
                  <a:pt x="1633637" y="1569882"/>
                </a:lnTo>
                <a:lnTo>
                  <a:pt x="1644353" y="1573851"/>
                </a:lnTo>
                <a:lnTo>
                  <a:pt x="1649910" y="1575042"/>
                </a:lnTo>
                <a:lnTo>
                  <a:pt x="1655467" y="1576233"/>
                </a:lnTo>
                <a:lnTo>
                  <a:pt x="1660230" y="1577424"/>
                </a:lnTo>
                <a:lnTo>
                  <a:pt x="1665786" y="1577821"/>
                </a:lnTo>
                <a:lnTo>
                  <a:pt x="1670549" y="1577821"/>
                </a:lnTo>
                <a:lnTo>
                  <a:pt x="1676105" y="1577424"/>
                </a:lnTo>
                <a:lnTo>
                  <a:pt x="1676899" y="1577027"/>
                </a:lnTo>
                <a:lnTo>
                  <a:pt x="1678090" y="1576233"/>
                </a:lnTo>
                <a:lnTo>
                  <a:pt x="1679281" y="1573058"/>
                </a:lnTo>
                <a:lnTo>
                  <a:pt x="1680868" y="1569485"/>
                </a:lnTo>
                <a:lnTo>
                  <a:pt x="1681266" y="1568294"/>
                </a:lnTo>
                <a:lnTo>
                  <a:pt x="1682456" y="1567500"/>
                </a:lnTo>
                <a:lnTo>
                  <a:pt x="1686425" y="1566707"/>
                </a:lnTo>
                <a:lnTo>
                  <a:pt x="1690791" y="1566309"/>
                </a:lnTo>
                <a:lnTo>
                  <a:pt x="1694760" y="1566309"/>
                </a:lnTo>
                <a:lnTo>
                  <a:pt x="1699126" y="1566707"/>
                </a:lnTo>
                <a:lnTo>
                  <a:pt x="1707064" y="1567897"/>
                </a:lnTo>
                <a:lnTo>
                  <a:pt x="1710239" y="1567897"/>
                </a:lnTo>
                <a:lnTo>
                  <a:pt x="1713414" y="1567500"/>
                </a:lnTo>
                <a:lnTo>
                  <a:pt x="1717383" y="1566309"/>
                </a:lnTo>
                <a:lnTo>
                  <a:pt x="1721352" y="1564722"/>
                </a:lnTo>
                <a:lnTo>
                  <a:pt x="1725321" y="1562340"/>
                </a:lnTo>
                <a:lnTo>
                  <a:pt x="1728893" y="1559561"/>
                </a:lnTo>
                <a:lnTo>
                  <a:pt x="1733259" y="1556783"/>
                </a:lnTo>
                <a:lnTo>
                  <a:pt x="1736831" y="1552813"/>
                </a:lnTo>
                <a:lnTo>
                  <a:pt x="1743975" y="1545271"/>
                </a:lnTo>
                <a:lnTo>
                  <a:pt x="1751119" y="1536538"/>
                </a:lnTo>
                <a:lnTo>
                  <a:pt x="1757470" y="1527805"/>
                </a:lnTo>
                <a:lnTo>
                  <a:pt x="1762629" y="1519072"/>
                </a:lnTo>
                <a:lnTo>
                  <a:pt x="1766995" y="1510736"/>
                </a:lnTo>
                <a:lnTo>
                  <a:pt x="1766995" y="1509943"/>
                </a:lnTo>
                <a:lnTo>
                  <a:pt x="1766598" y="1509149"/>
                </a:lnTo>
                <a:lnTo>
                  <a:pt x="1765012" y="1506767"/>
                </a:lnTo>
                <a:lnTo>
                  <a:pt x="1763820" y="1503988"/>
                </a:lnTo>
                <a:lnTo>
                  <a:pt x="1763423" y="1502004"/>
                </a:lnTo>
                <a:lnTo>
                  <a:pt x="1763820" y="1500813"/>
                </a:lnTo>
                <a:lnTo>
                  <a:pt x="1764614" y="1498431"/>
                </a:lnTo>
                <a:lnTo>
                  <a:pt x="1765805" y="1496446"/>
                </a:lnTo>
                <a:lnTo>
                  <a:pt x="1768186" y="1492080"/>
                </a:lnTo>
                <a:lnTo>
                  <a:pt x="1771361" y="1488507"/>
                </a:lnTo>
                <a:lnTo>
                  <a:pt x="1775330" y="1484935"/>
                </a:lnTo>
                <a:lnTo>
                  <a:pt x="1782871" y="1478584"/>
                </a:lnTo>
                <a:lnTo>
                  <a:pt x="1786047" y="1474615"/>
                </a:lnTo>
                <a:lnTo>
                  <a:pt x="1788825" y="1470645"/>
                </a:lnTo>
                <a:lnTo>
                  <a:pt x="1793191" y="1462706"/>
                </a:lnTo>
                <a:lnTo>
                  <a:pt x="1795969" y="1455164"/>
                </a:lnTo>
                <a:lnTo>
                  <a:pt x="1798747" y="1448019"/>
                </a:lnTo>
                <a:lnTo>
                  <a:pt x="1801526" y="1441271"/>
                </a:lnTo>
                <a:lnTo>
                  <a:pt x="1804701" y="1435316"/>
                </a:lnTo>
                <a:lnTo>
                  <a:pt x="1806685" y="1432141"/>
                </a:lnTo>
                <a:lnTo>
                  <a:pt x="1809464" y="1428966"/>
                </a:lnTo>
                <a:lnTo>
                  <a:pt x="1811845" y="1425789"/>
                </a:lnTo>
                <a:lnTo>
                  <a:pt x="1815020" y="1423011"/>
                </a:lnTo>
                <a:lnTo>
                  <a:pt x="1818990" y="1420232"/>
                </a:lnTo>
                <a:lnTo>
                  <a:pt x="1823356" y="1417057"/>
                </a:lnTo>
                <a:lnTo>
                  <a:pt x="1825736" y="1415469"/>
                </a:lnTo>
                <a:lnTo>
                  <a:pt x="1827721" y="1413485"/>
                </a:lnTo>
                <a:lnTo>
                  <a:pt x="1829705" y="1411104"/>
                </a:lnTo>
                <a:lnTo>
                  <a:pt x="1831293" y="1407928"/>
                </a:lnTo>
                <a:lnTo>
                  <a:pt x="1834865" y="1402371"/>
                </a:lnTo>
                <a:lnTo>
                  <a:pt x="1837644" y="1395225"/>
                </a:lnTo>
                <a:lnTo>
                  <a:pt x="1840819" y="1388477"/>
                </a:lnTo>
                <a:lnTo>
                  <a:pt x="1844788" y="1381729"/>
                </a:lnTo>
                <a:lnTo>
                  <a:pt x="1846773" y="1378553"/>
                </a:lnTo>
                <a:lnTo>
                  <a:pt x="1849154" y="1375775"/>
                </a:lnTo>
                <a:lnTo>
                  <a:pt x="1851932" y="1372599"/>
                </a:lnTo>
                <a:lnTo>
                  <a:pt x="1854710" y="1370217"/>
                </a:lnTo>
                <a:lnTo>
                  <a:pt x="1856298" y="1369423"/>
                </a:lnTo>
                <a:lnTo>
                  <a:pt x="1857885" y="1369027"/>
                </a:lnTo>
                <a:lnTo>
                  <a:pt x="1859870" y="1369027"/>
                </a:lnTo>
                <a:lnTo>
                  <a:pt x="1861457" y="1369027"/>
                </a:lnTo>
                <a:lnTo>
                  <a:pt x="1863839" y="1369821"/>
                </a:lnTo>
                <a:lnTo>
                  <a:pt x="1864236" y="1370217"/>
                </a:lnTo>
                <a:lnTo>
                  <a:pt x="1866617" y="1369027"/>
                </a:lnTo>
                <a:lnTo>
                  <a:pt x="1868998" y="1368233"/>
                </a:lnTo>
                <a:lnTo>
                  <a:pt x="1874158" y="1366248"/>
                </a:lnTo>
                <a:lnTo>
                  <a:pt x="1879318" y="1365057"/>
                </a:lnTo>
                <a:lnTo>
                  <a:pt x="1884081" y="1363469"/>
                </a:lnTo>
                <a:lnTo>
                  <a:pt x="1886462" y="1362279"/>
                </a:lnTo>
                <a:lnTo>
                  <a:pt x="1888844" y="1361088"/>
                </a:lnTo>
                <a:lnTo>
                  <a:pt x="1890828" y="1359500"/>
                </a:lnTo>
                <a:lnTo>
                  <a:pt x="1892812" y="1357118"/>
                </a:lnTo>
                <a:lnTo>
                  <a:pt x="1894797" y="1354736"/>
                </a:lnTo>
                <a:lnTo>
                  <a:pt x="1896385" y="1351561"/>
                </a:lnTo>
                <a:lnTo>
                  <a:pt x="1897575" y="1347988"/>
                </a:lnTo>
                <a:lnTo>
                  <a:pt x="1898766" y="1343622"/>
                </a:lnTo>
                <a:lnTo>
                  <a:pt x="1898766" y="1341637"/>
                </a:lnTo>
                <a:lnTo>
                  <a:pt x="1898766" y="1338858"/>
                </a:lnTo>
                <a:lnTo>
                  <a:pt x="1897575" y="1332904"/>
                </a:lnTo>
                <a:lnTo>
                  <a:pt x="1896385" y="1326553"/>
                </a:lnTo>
                <a:lnTo>
                  <a:pt x="1895988" y="1322980"/>
                </a:lnTo>
                <a:lnTo>
                  <a:pt x="1895591" y="1320201"/>
                </a:lnTo>
                <a:lnTo>
                  <a:pt x="1895591" y="1312659"/>
                </a:lnTo>
                <a:lnTo>
                  <a:pt x="1894400" y="1305911"/>
                </a:lnTo>
                <a:lnTo>
                  <a:pt x="1892812" y="1299956"/>
                </a:lnTo>
                <a:lnTo>
                  <a:pt x="1890828" y="1294399"/>
                </a:lnTo>
                <a:lnTo>
                  <a:pt x="1888447" y="1288842"/>
                </a:lnTo>
                <a:lnTo>
                  <a:pt x="1885668" y="1284078"/>
                </a:lnTo>
                <a:lnTo>
                  <a:pt x="1882096" y="1279315"/>
                </a:lnTo>
                <a:lnTo>
                  <a:pt x="1878922" y="1274948"/>
                </a:lnTo>
                <a:lnTo>
                  <a:pt x="1871380" y="1266215"/>
                </a:lnTo>
                <a:lnTo>
                  <a:pt x="1863442" y="1257482"/>
                </a:lnTo>
                <a:lnTo>
                  <a:pt x="1859870" y="1252719"/>
                </a:lnTo>
                <a:lnTo>
                  <a:pt x="1855504" y="1247956"/>
                </a:lnTo>
                <a:lnTo>
                  <a:pt x="1852329" y="1242400"/>
                </a:lnTo>
                <a:lnTo>
                  <a:pt x="1848360" y="1236446"/>
                </a:lnTo>
                <a:lnTo>
                  <a:pt x="1848360" y="1235652"/>
                </a:lnTo>
                <a:lnTo>
                  <a:pt x="1848360" y="1234461"/>
                </a:lnTo>
                <a:lnTo>
                  <a:pt x="1848757" y="1231682"/>
                </a:lnTo>
                <a:lnTo>
                  <a:pt x="1848757" y="1228506"/>
                </a:lnTo>
                <a:lnTo>
                  <a:pt x="1848757" y="1227316"/>
                </a:lnTo>
                <a:lnTo>
                  <a:pt x="1848360" y="1226523"/>
                </a:lnTo>
                <a:lnTo>
                  <a:pt x="1845978" y="1224141"/>
                </a:lnTo>
                <a:lnTo>
                  <a:pt x="1843995" y="1221362"/>
                </a:lnTo>
                <a:lnTo>
                  <a:pt x="1842803" y="1219775"/>
                </a:lnTo>
                <a:lnTo>
                  <a:pt x="1842009" y="1219377"/>
                </a:lnTo>
                <a:lnTo>
                  <a:pt x="1842009" y="1219775"/>
                </a:lnTo>
                <a:lnTo>
                  <a:pt x="1840819" y="1215409"/>
                </a:lnTo>
                <a:lnTo>
                  <a:pt x="1840025" y="1209851"/>
                </a:lnTo>
                <a:lnTo>
                  <a:pt x="1839231" y="1199927"/>
                </a:lnTo>
                <a:lnTo>
                  <a:pt x="1838437" y="1195561"/>
                </a:lnTo>
                <a:lnTo>
                  <a:pt x="1837644" y="1191988"/>
                </a:lnTo>
                <a:lnTo>
                  <a:pt x="1836056" y="1188018"/>
                </a:lnTo>
                <a:lnTo>
                  <a:pt x="1834468" y="1184049"/>
                </a:lnTo>
                <a:lnTo>
                  <a:pt x="1830500" y="1176904"/>
                </a:lnTo>
                <a:lnTo>
                  <a:pt x="1826134" y="1169759"/>
                </a:lnTo>
                <a:lnTo>
                  <a:pt x="1816212" y="1156659"/>
                </a:lnTo>
                <a:lnTo>
                  <a:pt x="1811845" y="1149911"/>
                </a:lnTo>
                <a:lnTo>
                  <a:pt x="1807479" y="1142766"/>
                </a:lnTo>
                <a:lnTo>
                  <a:pt x="1803907" y="1135224"/>
                </a:lnTo>
                <a:lnTo>
                  <a:pt x="1799939" y="1125300"/>
                </a:lnTo>
                <a:lnTo>
                  <a:pt x="1792397" y="1106247"/>
                </a:lnTo>
                <a:lnTo>
                  <a:pt x="1788429" y="1095528"/>
                </a:lnTo>
                <a:lnTo>
                  <a:pt x="1786840" y="1090368"/>
                </a:lnTo>
                <a:lnTo>
                  <a:pt x="1786047" y="1089177"/>
                </a:lnTo>
                <a:lnTo>
                  <a:pt x="1785651" y="1089574"/>
                </a:lnTo>
                <a:lnTo>
                  <a:pt x="1786443" y="1085208"/>
                </a:lnTo>
                <a:lnTo>
                  <a:pt x="1787634" y="1081636"/>
                </a:lnTo>
                <a:lnTo>
                  <a:pt x="1789222" y="1078063"/>
                </a:lnTo>
                <a:lnTo>
                  <a:pt x="1791603" y="1074094"/>
                </a:lnTo>
                <a:lnTo>
                  <a:pt x="1794381" y="1070521"/>
                </a:lnTo>
                <a:lnTo>
                  <a:pt x="1797557" y="1066948"/>
                </a:lnTo>
                <a:lnTo>
                  <a:pt x="1804701" y="1060597"/>
                </a:lnTo>
                <a:lnTo>
                  <a:pt x="1812242" y="1053850"/>
                </a:lnTo>
                <a:lnTo>
                  <a:pt x="1819783" y="1047100"/>
                </a:lnTo>
                <a:lnTo>
                  <a:pt x="1823356" y="1043924"/>
                </a:lnTo>
                <a:lnTo>
                  <a:pt x="1826927" y="1039955"/>
                </a:lnTo>
                <a:lnTo>
                  <a:pt x="1830102" y="1036382"/>
                </a:lnTo>
                <a:lnTo>
                  <a:pt x="1832881" y="1032413"/>
                </a:lnTo>
                <a:lnTo>
                  <a:pt x="1836056" y="1026855"/>
                </a:lnTo>
                <a:lnTo>
                  <a:pt x="1838834" y="1019710"/>
                </a:lnTo>
                <a:lnTo>
                  <a:pt x="1841217" y="1012962"/>
                </a:lnTo>
                <a:lnTo>
                  <a:pt x="1842009" y="1009390"/>
                </a:lnTo>
                <a:lnTo>
                  <a:pt x="1842009" y="1007008"/>
                </a:lnTo>
                <a:lnTo>
                  <a:pt x="1842009" y="1005817"/>
                </a:lnTo>
                <a:lnTo>
                  <a:pt x="1841612" y="1005420"/>
                </a:lnTo>
                <a:lnTo>
                  <a:pt x="1841217" y="1005420"/>
                </a:lnTo>
                <a:lnTo>
                  <a:pt x="1839629" y="1006214"/>
                </a:lnTo>
                <a:lnTo>
                  <a:pt x="1838437" y="1007405"/>
                </a:lnTo>
                <a:lnTo>
                  <a:pt x="1836851" y="1010183"/>
                </a:lnTo>
                <a:lnTo>
                  <a:pt x="1839231" y="1005817"/>
                </a:lnTo>
                <a:lnTo>
                  <a:pt x="1839231" y="1003832"/>
                </a:lnTo>
                <a:lnTo>
                  <a:pt x="1839629" y="1002245"/>
                </a:lnTo>
                <a:lnTo>
                  <a:pt x="1840422" y="1001451"/>
                </a:lnTo>
                <a:lnTo>
                  <a:pt x="1841217" y="1001054"/>
                </a:lnTo>
                <a:lnTo>
                  <a:pt x="1842009" y="1001054"/>
                </a:lnTo>
                <a:lnTo>
                  <a:pt x="1843597" y="1001451"/>
                </a:lnTo>
                <a:lnTo>
                  <a:pt x="1846375" y="1003038"/>
                </a:lnTo>
                <a:lnTo>
                  <a:pt x="1852329" y="1008199"/>
                </a:lnTo>
                <a:lnTo>
                  <a:pt x="1855107" y="1010977"/>
                </a:lnTo>
                <a:lnTo>
                  <a:pt x="1857885" y="1012565"/>
                </a:lnTo>
                <a:lnTo>
                  <a:pt x="1859076" y="1012962"/>
                </a:lnTo>
                <a:lnTo>
                  <a:pt x="1861061" y="1012962"/>
                </a:lnTo>
                <a:lnTo>
                  <a:pt x="1864236" y="1012565"/>
                </a:lnTo>
                <a:lnTo>
                  <a:pt x="1867412" y="1012168"/>
                </a:lnTo>
                <a:lnTo>
                  <a:pt x="1869395" y="1012168"/>
                </a:lnTo>
                <a:lnTo>
                  <a:pt x="1870586" y="1012565"/>
                </a:lnTo>
                <a:lnTo>
                  <a:pt x="1871778" y="1013359"/>
                </a:lnTo>
                <a:lnTo>
                  <a:pt x="1872967" y="1014947"/>
                </a:lnTo>
                <a:lnTo>
                  <a:pt x="1874952" y="1018916"/>
                </a:lnTo>
                <a:lnTo>
                  <a:pt x="1877333" y="1022886"/>
                </a:lnTo>
                <a:lnTo>
                  <a:pt x="1878524" y="1024474"/>
                </a:lnTo>
                <a:lnTo>
                  <a:pt x="1880112" y="1025664"/>
                </a:lnTo>
                <a:lnTo>
                  <a:pt x="1882493" y="1027649"/>
                </a:lnTo>
                <a:lnTo>
                  <a:pt x="1884874" y="1028840"/>
                </a:lnTo>
                <a:lnTo>
                  <a:pt x="1890828" y="1031222"/>
                </a:lnTo>
                <a:lnTo>
                  <a:pt x="1896781" y="1032809"/>
                </a:lnTo>
                <a:lnTo>
                  <a:pt x="1903132" y="1034794"/>
                </a:lnTo>
                <a:lnTo>
                  <a:pt x="1908688" y="1035985"/>
                </a:lnTo>
                <a:lnTo>
                  <a:pt x="1914245" y="1037573"/>
                </a:lnTo>
                <a:lnTo>
                  <a:pt x="1919802" y="1039955"/>
                </a:lnTo>
                <a:lnTo>
                  <a:pt x="1921786" y="1041145"/>
                </a:lnTo>
                <a:lnTo>
                  <a:pt x="1923771" y="1042336"/>
                </a:lnTo>
                <a:lnTo>
                  <a:pt x="1925756" y="1044718"/>
                </a:lnTo>
                <a:lnTo>
                  <a:pt x="1928136" y="1046703"/>
                </a:lnTo>
                <a:lnTo>
                  <a:pt x="1931312" y="1051864"/>
                </a:lnTo>
                <a:lnTo>
                  <a:pt x="1934487" y="1057025"/>
                </a:lnTo>
                <a:lnTo>
                  <a:pt x="1938059" y="1063376"/>
                </a:lnTo>
                <a:lnTo>
                  <a:pt x="1940837" y="1069330"/>
                </a:lnTo>
                <a:lnTo>
                  <a:pt x="1944012" y="1075284"/>
                </a:lnTo>
                <a:lnTo>
                  <a:pt x="1947981" y="1081239"/>
                </a:lnTo>
                <a:lnTo>
                  <a:pt x="1951950" y="1086399"/>
                </a:lnTo>
                <a:lnTo>
                  <a:pt x="1962667" y="1096720"/>
                </a:lnTo>
                <a:lnTo>
                  <a:pt x="1972986" y="1108628"/>
                </a:lnTo>
                <a:lnTo>
                  <a:pt x="1978146" y="1114979"/>
                </a:lnTo>
                <a:lnTo>
                  <a:pt x="1983305" y="1121728"/>
                </a:lnTo>
                <a:lnTo>
                  <a:pt x="1988466" y="1128873"/>
                </a:lnTo>
                <a:lnTo>
                  <a:pt x="1992831" y="1136018"/>
                </a:lnTo>
                <a:lnTo>
                  <a:pt x="1991640" y="1138399"/>
                </a:lnTo>
                <a:lnTo>
                  <a:pt x="1990847" y="1140781"/>
                </a:lnTo>
                <a:lnTo>
                  <a:pt x="1990053" y="1143163"/>
                </a:lnTo>
                <a:lnTo>
                  <a:pt x="1989656" y="1146338"/>
                </a:lnTo>
                <a:lnTo>
                  <a:pt x="1989656" y="1152293"/>
                </a:lnTo>
                <a:lnTo>
                  <a:pt x="1990847" y="1159041"/>
                </a:lnTo>
                <a:lnTo>
                  <a:pt x="1992434" y="1166583"/>
                </a:lnTo>
                <a:lnTo>
                  <a:pt x="1994817" y="1174522"/>
                </a:lnTo>
                <a:lnTo>
                  <a:pt x="1997991" y="1182858"/>
                </a:lnTo>
                <a:lnTo>
                  <a:pt x="2001563" y="1191194"/>
                </a:lnTo>
                <a:lnTo>
                  <a:pt x="2005532" y="1199133"/>
                </a:lnTo>
                <a:lnTo>
                  <a:pt x="2009898" y="1207073"/>
                </a:lnTo>
                <a:lnTo>
                  <a:pt x="2014661" y="1214614"/>
                </a:lnTo>
                <a:lnTo>
                  <a:pt x="2019027" y="1220965"/>
                </a:lnTo>
                <a:lnTo>
                  <a:pt x="2023789" y="1227316"/>
                </a:lnTo>
                <a:lnTo>
                  <a:pt x="2028155" y="1232873"/>
                </a:lnTo>
                <a:lnTo>
                  <a:pt x="2032918" y="1236842"/>
                </a:lnTo>
                <a:lnTo>
                  <a:pt x="2036888" y="1240017"/>
                </a:lnTo>
                <a:lnTo>
                  <a:pt x="2041253" y="1242002"/>
                </a:lnTo>
                <a:lnTo>
                  <a:pt x="2046810" y="1243590"/>
                </a:lnTo>
                <a:lnTo>
                  <a:pt x="2053954" y="1245178"/>
                </a:lnTo>
                <a:lnTo>
                  <a:pt x="2061495" y="1246766"/>
                </a:lnTo>
                <a:lnTo>
                  <a:pt x="2078164" y="1250338"/>
                </a:lnTo>
                <a:lnTo>
                  <a:pt x="2093247" y="1253116"/>
                </a:lnTo>
                <a:lnTo>
                  <a:pt x="2096025" y="1254307"/>
                </a:lnTo>
                <a:lnTo>
                  <a:pt x="2099994" y="1257086"/>
                </a:lnTo>
                <a:lnTo>
                  <a:pt x="2103169" y="1259070"/>
                </a:lnTo>
                <a:lnTo>
                  <a:pt x="2104757" y="1259864"/>
                </a:lnTo>
                <a:lnTo>
                  <a:pt x="2105551" y="1259864"/>
                </a:lnTo>
                <a:lnTo>
                  <a:pt x="2107138" y="1259864"/>
                </a:lnTo>
                <a:lnTo>
                  <a:pt x="2108727" y="1258674"/>
                </a:lnTo>
                <a:lnTo>
                  <a:pt x="2111107" y="1255101"/>
                </a:lnTo>
                <a:lnTo>
                  <a:pt x="2113092" y="1251926"/>
                </a:lnTo>
                <a:lnTo>
                  <a:pt x="2114282" y="1250734"/>
                </a:lnTo>
                <a:lnTo>
                  <a:pt x="2115076" y="1249941"/>
                </a:lnTo>
                <a:lnTo>
                  <a:pt x="2117457" y="1249941"/>
                </a:lnTo>
                <a:lnTo>
                  <a:pt x="2119045" y="1249941"/>
                </a:lnTo>
                <a:lnTo>
                  <a:pt x="2123014" y="1250338"/>
                </a:lnTo>
                <a:lnTo>
                  <a:pt x="2127380" y="1251926"/>
                </a:lnTo>
                <a:lnTo>
                  <a:pt x="2131746" y="1253911"/>
                </a:lnTo>
                <a:lnTo>
                  <a:pt x="2140875" y="1257879"/>
                </a:lnTo>
                <a:lnTo>
                  <a:pt x="2145240" y="1259467"/>
                </a:lnTo>
                <a:lnTo>
                  <a:pt x="2149606" y="1259864"/>
                </a:lnTo>
                <a:lnTo>
                  <a:pt x="2151194" y="1259864"/>
                </a:lnTo>
                <a:lnTo>
                  <a:pt x="2152385" y="1259070"/>
                </a:lnTo>
                <a:lnTo>
                  <a:pt x="2154766" y="1256292"/>
                </a:lnTo>
                <a:lnTo>
                  <a:pt x="2155957" y="1254704"/>
                </a:lnTo>
                <a:lnTo>
                  <a:pt x="2157544" y="1253911"/>
                </a:lnTo>
                <a:lnTo>
                  <a:pt x="2159927" y="1253116"/>
                </a:lnTo>
                <a:lnTo>
                  <a:pt x="2162307" y="1253116"/>
                </a:lnTo>
                <a:lnTo>
                  <a:pt x="2165085" y="1253911"/>
                </a:lnTo>
                <a:lnTo>
                  <a:pt x="2169849" y="1255101"/>
                </a:lnTo>
                <a:lnTo>
                  <a:pt x="2172626" y="1255498"/>
                </a:lnTo>
                <a:lnTo>
                  <a:pt x="2175405" y="1255498"/>
                </a:lnTo>
                <a:lnTo>
                  <a:pt x="2178580" y="1254704"/>
                </a:lnTo>
                <a:lnTo>
                  <a:pt x="2180961" y="1253116"/>
                </a:lnTo>
                <a:lnTo>
                  <a:pt x="2182152" y="1252323"/>
                </a:lnTo>
                <a:lnTo>
                  <a:pt x="2182946" y="1251131"/>
                </a:lnTo>
                <a:lnTo>
                  <a:pt x="2184930" y="1248750"/>
                </a:lnTo>
                <a:lnTo>
                  <a:pt x="2186121" y="1245178"/>
                </a:lnTo>
                <a:lnTo>
                  <a:pt x="2186518" y="1241605"/>
                </a:lnTo>
                <a:lnTo>
                  <a:pt x="2187312" y="1235652"/>
                </a:lnTo>
                <a:lnTo>
                  <a:pt x="2187710" y="1233271"/>
                </a:lnTo>
                <a:lnTo>
                  <a:pt x="2187710" y="1233667"/>
                </a:lnTo>
                <a:lnTo>
                  <a:pt x="2188899" y="1234064"/>
                </a:lnTo>
                <a:lnTo>
                  <a:pt x="2190488" y="1233667"/>
                </a:lnTo>
                <a:lnTo>
                  <a:pt x="2192075" y="1233271"/>
                </a:lnTo>
                <a:lnTo>
                  <a:pt x="2193265" y="1232476"/>
                </a:lnTo>
                <a:lnTo>
                  <a:pt x="2194059" y="1231682"/>
                </a:lnTo>
                <a:lnTo>
                  <a:pt x="2194456" y="1230094"/>
                </a:lnTo>
                <a:lnTo>
                  <a:pt x="2194854" y="1228904"/>
                </a:lnTo>
                <a:lnTo>
                  <a:pt x="2195250" y="1227316"/>
                </a:lnTo>
                <a:lnTo>
                  <a:pt x="2194854" y="1225331"/>
                </a:lnTo>
                <a:lnTo>
                  <a:pt x="2194456" y="1222950"/>
                </a:lnTo>
                <a:lnTo>
                  <a:pt x="2194059" y="1219775"/>
                </a:lnTo>
                <a:lnTo>
                  <a:pt x="2192471" y="1217790"/>
                </a:lnTo>
                <a:lnTo>
                  <a:pt x="2191281" y="1215805"/>
                </a:lnTo>
                <a:lnTo>
                  <a:pt x="2189296" y="1213027"/>
                </a:lnTo>
                <a:lnTo>
                  <a:pt x="2186915" y="1210645"/>
                </a:lnTo>
                <a:lnTo>
                  <a:pt x="2180564" y="1205881"/>
                </a:lnTo>
                <a:lnTo>
                  <a:pt x="2173420" y="1201118"/>
                </a:lnTo>
                <a:lnTo>
                  <a:pt x="2165879" y="1196751"/>
                </a:lnTo>
                <a:lnTo>
                  <a:pt x="2158338" y="1192385"/>
                </a:lnTo>
                <a:lnTo>
                  <a:pt x="2151988" y="1189209"/>
                </a:lnTo>
                <a:lnTo>
                  <a:pt x="2146432" y="1186430"/>
                </a:lnTo>
                <a:lnTo>
                  <a:pt x="2145240" y="1186034"/>
                </a:lnTo>
                <a:lnTo>
                  <a:pt x="2143653" y="1186034"/>
                </a:lnTo>
                <a:lnTo>
                  <a:pt x="2142066" y="1186430"/>
                </a:lnTo>
                <a:lnTo>
                  <a:pt x="2140081" y="1187224"/>
                </a:lnTo>
                <a:lnTo>
                  <a:pt x="2137699" y="1188812"/>
                </a:lnTo>
                <a:lnTo>
                  <a:pt x="2137302" y="1189606"/>
                </a:lnTo>
                <a:lnTo>
                  <a:pt x="2137302" y="1190003"/>
                </a:lnTo>
                <a:lnTo>
                  <a:pt x="2134921" y="1188812"/>
                </a:lnTo>
                <a:lnTo>
                  <a:pt x="2132540" y="1186827"/>
                </a:lnTo>
                <a:lnTo>
                  <a:pt x="2128968" y="1182858"/>
                </a:lnTo>
                <a:lnTo>
                  <a:pt x="2125395" y="1178888"/>
                </a:lnTo>
                <a:lnTo>
                  <a:pt x="2123411" y="1177300"/>
                </a:lnTo>
                <a:lnTo>
                  <a:pt x="2121427" y="1176507"/>
                </a:lnTo>
                <a:lnTo>
                  <a:pt x="2119442" y="1175713"/>
                </a:lnTo>
                <a:lnTo>
                  <a:pt x="2117457" y="1175316"/>
                </a:lnTo>
                <a:lnTo>
                  <a:pt x="2113488" y="1175713"/>
                </a:lnTo>
                <a:lnTo>
                  <a:pt x="2110710" y="1176507"/>
                </a:lnTo>
                <a:lnTo>
                  <a:pt x="2109916" y="1176507"/>
                </a:lnTo>
                <a:lnTo>
                  <a:pt x="2109123" y="1176507"/>
                </a:lnTo>
                <a:lnTo>
                  <a:pt x="2105551" y="1173728"/>
                </a:lnTo>
                <a:lnTo>
                  <a:pt x="2102772" y="1170552"/>
                </a:lnTo>
                <a:lnTo>
                  <a:pt x="2100391" y="1166979"/>
                </a:lnTo>
                <a:lnTo>
                  <a:pt x="2097613" y="1163804"/>
                </a:lnTo>
                <a:lnTo>
                  <a:pt x="2092850" y="1156262"/>
                </a:lnTo>
                <a:lnTo>
                  <a:pt x="2089674" y="1152690"/>
                </a:lnTo>
                <a:lnTo>
                  <a:pt x="2086896" y="1149514"/>
                </a:lnTo>
                <a:lnTo>
                  <a:pt x="2081340" y="1145544"/>
                </a:lnTo>
                <a:lnTo>
                  <a:pt x="2076180" y="1141972"/>
                </a:lnTo>
                <a:lnTo>
                  <a:pt x="2071020" y="1139193"/>
                </a:lnTo>
                <a:lnTo>
                  <a:pt x="2066257" y="1136415"/>
                </a:lnTo>
                <a:lnTo>
                  <a:pt x="2061098" y="1134430"/>
                </a:lnTo>
                <a:lnTo>
                  <a:pt x="2057129" y="1132048"/>
                </a:lnTo>
                <a:lnTo>
                  <a:pt x="2052763" y="1129666"/>
                </a:lnTo>
                <a:lnTo>
                  <a:pt x="2049588" y="1126094"/>
                </a:lnTo>
                <a:lnTo>
                  <a:pt x="2044825" y="1120537"/>
                </a:lnTo>
                <a:lnTo>
                  <a:pt x="2039666" y="1112201"/>
                </a:lnTo>
                <a:lnTo>
                  <a:pt x="2034109" y="1103468"/>
                </a:lnTo>
                <a:lnTo>
                  <a:pt x="2030933" y="1096323"/>
                </a:lnTo>
                <a:lnTo>
                  <a:pt x="2030140" y="1095131"/>
                </a:lnTo>
                <a:lnTo>
                  <a:pt x="2030140" y="1093544"/>
                </a:lnTo>
                <a:lnTo>
                  <a:pt x="2030933" y="1092353"/>
                </a:lnTo>
                <a:lnTo>
                  <a:pt x="2031727" y="1091162"/>
                </a:lnTo>
                <a:lnTo>
                  <a:pt x="2032918" y="1089971"/>
                </a:lnTo>
                <a:lnTo>
                  <a:pt x="2033712" y="1089574"/>
                </a:lnTo>
                <a:lnTo>
                  <a:pt x="2033315" y="1088780"/>
                </a:lnTo>
                <a:lnTo>
                  <a:pt x="2032124" y="1088383"/>
                </a:lnTo>
                <a:lnTo>
                  <a:pt x="2029744" y="1087987"/>
                </a:lnTo>
                <a:lnTo>
                  <a:pt x="2027758" y="1087590"/>
                </a:lnTo>
                <a:lnTo>
                  <a:pt x="2027361" y="1087193"/>
                </a:lnTo>
                <a:lnTo>
                  <a:pt x="2027361" y="1086399"/>
                </a:lnTo>
                <a:lnTo>
                  <a:pt x="2028949" y="1084017"/>
                </a:lnTo>
                <a:lnTo>
                  <a:pt x="2030933" y="1082429"/>
                </a:lnTo>
                <a:lnTo>
                  <a:pt x="2032522" y="1081239"/>
                </a:lnTo>
                <a:lnTo>
                  <a:pt x="2034902" y="1080842"/>
                </a:lnTo>
                <a:lnTo>
                  <a:pt x="2036888" y="1080445"/>
                </a:lnTo>
                <a:lnTo>
                  <a:pt x="2040062" y="1080445"/>
                </a:lnTo>
                <a:lnTo>
                  <a:pt x="2042444" y="1081239"/>
                </a:lnTo>
                <a:lnTo>
                  <a:pt x="2045222" y="1082032"/>
                </a:lnTo>
                <a:lnTo>
                  <a:pt x="2051572" y="1084414"/>
                </a:lnTo>
                <a:lnTo>
                  <a:pt x="2058319" y="1088383"/>
                </a:lnTo>
                <a:lnTo>
                  <a:pt x="2065464" y="1092353"/>
                </a:lnTo>
                <a:lnTo>
                  <a:pt x="2072608" y="1097514"/>
                </a:lnTo>
                <a:lnTo>
                  <a:pt x="2086896" y="1108231"/>
                </a:lnTo>
                <a:lnTo>
                  <a:pt x="2100788" y="1118155"/>
                </a:lnTo>
                <a:lnTo>
                  <a:pt x="2106741" y="1122522"/>
                </a:lnTo>
                <a:lnTo>
                  <a:pt x="2112695" y="1126094"/>
                </a:lnTo>
                <a:lnTo>
                  <a:pt x="2117457" y="1128475"/>
                </a:lnTo>
                <a:lnTo>
                  <a:pt x="2119839" y="1129269"/>
                </a:lnTo>
                <a:lnTo>
                  <a:pt x="2121427" y="1129666"/>
                </a:lnTo>
                <a:lnTo>
                  <a:pt x="2123411" y="1129666"/>
                </a:lnTo>
                <a:lnTo>
                  <a:pt x="2125793" y="1128873"/>
                </a:lnTo>
                <a:lnTo>
                  <a:pt x="2127777" y="1127682"/>
                </a:lnTo>
                <a:lnTo>
                  <a:pt x="2129364" y="1126094"/>
                </a:lnTo>
                <a:lnTo>
                  <a:pt x="2131746" y="1123712"/>
                </a:lnTo>
                <a:lnTo>
                  <a:pt x="2133333" y="1123315"/>
                </a:lnTo>
                <a:lnTo>
                  <a:pt x="2134127" y="1122918"/>
                </a:lnTo>
                <a:lnTo>
                  <a:pt x="2135318" y="1123315"/>
                </a:lnTo>
                <a:lnTo>
                  <a:pt x="2136112" y="1124109"/>
                </a:lnTo>
                <a:lnTo>
                  <a:pt x="2136906" y="1126094"/>
                </a:lnTo>
                <a:lnTo>
                  <a:pt x="2138096" y="1128475"/>
                </a:lnTo>
                <a:lnTo>
                  <a:pt x="2138890" y="1129269"/>
                </a:lnTo>
                <a:lnTo>
                  <a:pt x="2140081" y="1129666"/>
                </a:lnTo>
                <a:lnTo>
                  <a:pt x="2142066" y="1129666"/>
                </a:lnTo>
                <a:lnTo>
                  <a:pt x="2143653" y="1129666"/>
                </a:lnTo>
                <a:lnTo>
                  <a:pt x="2146828" y="1128475"/>
                </a:lnTo>
                <a:lnTo>
                  <a:pt x="2150797" y="1126888"/>
                </a:lnTo>
                <a:lnTo>
                  <a:pt x="2153178" y="1126491"/>
                </a:lnTo>
                <a:lnTo>
                  <a:pt x="2155957" y="1126094"/>
                </a:lnTo>
                <a:lnTo>
                  <a:pt x="2159529" y="1126094"/>
                </a:lnTo>
                <a:lnTo>
                  <a:pt x="2162705" y="1126888"/>
                </a:lnTo>
                <a:lnTo>
                  <a:pt x="2169849" y="1128475"/>
                </a:lnTo>
                <a:lnTo>
                  <a:pt x="2176993" y="1130460"/>
                </a:lnTo>
                <a:lnTo>
                  <a:pt x="2183740" y="1132445"/>
                </a:lnTo>
                <a:lnTo>
                  <a:pt x="2190488" y="1134430"/>
                </a:lnTo>
                <a:lnTo>
                  <a:pt x="2196440" y="1136018"/>
                </a:lnTo>
                <a:lnTo>
                  <a:pt x="2199219" y="1136415"/>
                </a:lnTo>
                <a:lnTo>
                  <a:pt x="2201998" y="1137209"/>
                </a:lnTo>
                <a:lnTo>
                  <a:pt x="2204378" y="1136415"/>
                </a:lnTo>
                <a:lnTo>
                  <a:pt x="2206363" y="1136018"/>
                </a:lnTo>
                <a:lnTo>
                  <a:pt x="2209538" y="1134430"/>
                </a:lnTo>
                <a:lnTo>
                  <a:pt x="2213110" y="1132842"/>
                </a:lnTo>
                <a:lnTo>
                  <a:pt x="2215493" y="1130460"/>
                </a:lnTo>
                <a:lnTo>
                  <a:pt x="2218271" y="1127285"/>
                </a:lnTo>
                <a:lnTo>
                  <a:pt x="2220651" y="1124109"/>
                </a:lnTo>
                <a:lnTo>
                  <a:pt x="2222239" y="1120537"/>
                </a:lnTo>
                <a:lnTo>
                  <a:pt x="2223826" y="1116567"/>
                </a:lnTo>
                <a:lnTo>
                  <a:pt x="2225017" y="1112995"/>
                </a:lnTo>
                <a:lnTo>
                  <a:pt x="2227795" y="1114185"/>
                </a:lnTo>
                <a:lnTo>
                  <a:pt x="2229780" y="1114979"/>
                </a:lnTo>
                <a:lnTo>
                  <a:pt x="2231368" y="1115376"/>
                </a:lnTo>
                <a:lnTo>
                  <a:pt x="2232955" y="1115376"/>
                </a:lnTo>
                <a:lnTo>
                  <a:pt x="2234146" y="1114979"/>
                </a:lnTo>
                <a:lnTo>
                  <a:pt x="2236130" y="1114582"/>
                </a:lnTo>
                <a:lnTo>
                  <a:pt x="2238115" y="1112995"/>
                </a:lnTo>
                <a:lnTo>
                  <a:pt x="2240099" y="1110613"/>
                </a:lnTo>
                <a:lnTo>
                  <a:pt x="2242084" y="1108231"/>
                </a:lnTo>
                <a:lnTo>
                  <a:pt x="2244465" y="1105453"/>
                </a:lnTo>
                <a:lnTo>
                  <a:pt x="2247244" y="1103071"/>
                </a:lnTo>
                <a:lnTo>
                  <a:pt x="2249228" y="1101484"/>
                </a:lnTo>
                <a:lnTo>
                  <a:pt x="2251213" y="1100293"/>
                </a:lnTo>
                <a:lnTo>
                  <a:pt x="2256769" y="1099102"/>
                </a:lnTo>
                <a:lnTo>
                  <a:pt x="2261929" y="1097911"/>
                </a:lnTo>
                <a:lnTo>
                  <a:pt x="2264310" y="1097117"/>
                </a:lnTo>
                <a:lnTo>
                  <a:pt x="2265898" y="1096323"/>
                </a:lnTo>
                <a:lnTo>
                  <a:pt x="2272645" y="1090368"/>
                </a:lnTo>
                <a:lnTo>
                  <a:pt x="2277805" y="1084017"/>
                </a:lnTo>
                <a:lnTo>
                  <a:pt x="2282964" y="1078063"/>
                </a:lnTo>
                <a:lnTo>
                  <a:pt x="2286537" y="1070918"/>
                </a:lnTo>
                <a:lnTo>
                  <a:pt x="2290110" y="1063773"/>
                </a:lnTo>
                <a:lnTo>
                  <a:pt x="2292887" y="1056231"/>
                </a:lnTo>
                <a:lnTo>
                  <a:pt x="2295665" y="1047894"/>
                </a:lnTo>
                <a:lnTo>
                  <a:pt x="2297254" y="1039161"/>
                </a:lnTo>
                <a:lnTo>
                  <a:pt x="2298047" y="1034794"/>
                </a:lnTo>
                <a:lnTo>
                  <a:pt x="2298840" y="1030428"/>
                </a:lnTo>
                <a:lnTo>
                  <a:pt x="2299634" y="1023283"/>
                </a:lnTo>
                <a:lnTo>
                  <a:pt x="2300428" y="1020107"/>
                </a:lnTo>
                <a:lnTo>
                  <a:pt x="2301620" y="1016535"/>
                </a:lnTo>
                <a:lnTo>
                  <a:pt x="2303603" y="1013359"/>
                </a:lnTo>
                <a:lnTo>
                  <a:pt x="2306778" y="1009390"/>
                </a:lnTo>
                <a:lnTo>
                  <a:pt x="2321861" y="990336"/>
                </a:lnTo>
                <a:lnTo>
                  <a:pt x="2329402" y="981206"/>
                </a:lnTo>
                <a:lnTo>
                  <a:pt x="2334959" y="976046"/>
                </a:lnTo>
                <a:lnTo>
                  <a:pt x="2336149" y="974458"/>
                </a:lnTo>
                <a:lnTo>
                  <a:pt x="2337737" y="974061"/>
                </a:lnTo>
                <a:lnTo>
                  <a:pt x="2341310" y="974061"/>
                </a:lnTo>
                <a:lnTo>
                  <a:pt x="2344484" y="973664"/>
                </a:lnTo>
                <a:lnTo>
                  <a:pt x="2346071" y="973267"/>
                </a:lnTo>
                <a:lnTo>
                  <a:pt x="2347659" y="972473"/>
                </a:lnTo>
                <a:lnTo>
                  <a:pt x="2350437" y="968901"/>
                </a:lnTo>
                <a:lnTo>
                  <a:pt x="2352820" y="965328"/>
                </a:lnTo>
                <a:lnTo>
                  <a:pt x="2357185" y="958977"/>
                </a:lnTo>
                <a:lnTo>
                  <a:pt x="2360757" y="952229"/>
                </a:lnTo>
                <a:lnTo>
                  <a:pt x="2363535" y="945481"/>
                </a:lnTo>
                <a:lnTo>
                  <a:pt x="2367107" y="938336"/>
                </a:lnTo>
                <a:lnTo>
                  <a:pt x="2370679" y="931191"/>
                </a:lnTo>
                <a:lnTo>
                  <a:pt x="2375839" y="924046"/>
                </a:lnTo>
                <a:lnTo>
                  <a:pt x="2378617" y="919679"/>
                </a:lnTo>
                <a:lnTo>
                  <a:pt x="2382189" y="915710"/>
                </a:lnTo>
                <a:lnTo>
                  <a:pt x="2384968" y="912534"/>
                </a:lnTo>
                <a:lnTo>
                  <a:pt x="2387349" y="910550"/>
                </a:lnTo>
                <a:lnTo>
                  <a:pt x="2390127" y="908962"/>
                </a:lnTo>
                <a:lnTo>
                  <a:pt x="2392509" y="907771"/>
                </a:lnTo>
                <a:lnTo>
                  <a:pt x="2396876" y="906183"/>
                </a:lnTo>
                <a:lnTo>
                  <a:pt x="2400844" y="905389"/>
                </a:lnTo>
                <a:lnTo>
                  <a:pt x="2404416" y="904198"/>
                </a:lnTo>
                <a:lnTo>
                  <a:pt x="2408782" y="901817"/>
                </a:lnTo>
                <a:lnTo>
                  <a:pt x="2413147" y="899435"/>
                </a:lnTo>
                <a:lnTo>
                  <a:pt x="2418308" y="895862"/>
                </a:lnTo>
                <a:lnTo>
                  <a:pt x="2428230" y="887527"/>
                </a:lnTo>
                <a:lnTo>
                  <a:pt x="2438549" y="878794"/>
                </a:lnTo>
                <a:lnTo>
                  <a:pt x="2445296" y="872840"/>
                </a:lnTo>
                <a:lnTo>
                  <a:pt x="2450456" y="868076"/>
                </a:lnTo>
                <a:lnTo>
                  <a:pt x="2453234" y="866091"/>
                </a:lnTo>
                <a:lnTo>
                  <a:pt x="2456409" y="863710"/>
                </a:lnTo>
                <a:lnTo>
                  <a:pt x="2467126" y="858549"/>
                </a:lnTo>
                <a:lnTo>
                  <a:pt x="2468316" y="857755"/>
                </a:lnTo>
                <a:lnTo>
                  <a:pt x="2469904" y="856565"/>
                </a:lnTo>
                <a:lnTo>
                  <a:pt x="2472682" y="852992"/>
                </a:lnTo>
                <a:lnTo>
                  <a:pt x="2474667" y="850213"/>
                </a:lnTo>
                <a:lnTo>
                  <a:pt x="2476254" y="848626"/>
                </a:lnTo>
                <a:lnTo>
                  <a:pt x="2477048" y="848626"/>
                </a:lnTo>
                <a:lnTo>
                  <a:pt x="2477842" y="849420"/>
                </a:lnTo>
                <a:lnTo>
                  <a:pt x="2479033" y="851801"/>
                </a:lnTo>
                <a:lnTo>
                  <a:pt x="2480223" y="854183"/>
                </a:lnTo>
                <a:lnTo>
                  <a:pt x="2481414" y="854977"/>
                </a:lnTo>
                <a:lnTo>
                  <a:pt x="2482208" y="854977"/>
                </a:lnTo>
                <a:lnTo>
                  <a:pt x="2485781" y="854977"/>
                </a:lnTo>
                <a:lnTo>
                  <a:pt x="2488161" y="854580"/>
                </a:lnTo>
                <a:lnTo>
                  <a:pt x="2490147" y="854183"/>
                </a:lnTo>
                <a:lnTo>
                  <a:pt x="2492527" y="853389"/>
                </a:lnTo>
                <a:lnTo>
                  <a:pt x="2493718" y="852198"/>
                </a:lnTo>
                <a:lnTo>
                  <a:pt x="2494909" y="851404"/>
                </a:lnTo>
                <a:lnTo>
                  <a:pt x="2496893" y="848626"/>
                </a:lnTo>
                <a:lnTo>
                  <a:pt x="2499671" y="842275"/>
                </a:lnTo>
                <a:lnTo>
                  <a:pt x="2501656" y="838702"/>
                </a:lnTo>
                <a:lnTo>
                  <a:pt x="2502847" y="836717"/>
                </a:lnTo>
                <a:lnTo>
                  <a:pt x="2504434" y="835129"/>
                </a:lnTo>
                <a:lnTo>
                  <a:pt x="2504831" y="835129"/>
                </a:lnTo>
                <a:lnTo>
                  <a:pt x="2505228" y="835526"/>
                </a:lnTo>
                <a:lnTo>
                  <a:pt x="2507213" y="836717"/>
                </a:lnTo>
                <a:lnTo>
                  <a:pt x="2508800" y="837908"/>
                </a:lnTo>
                <a:lnTo>
                  <a:pt x="2509991" y="838702"/>
                </a:lnTo>
                <a:lnTo>
                  <a:pt x="2510786" y="838702"/>
                </a:lnTo>
                <a:lnTo>
                  <a:pt x="2512372" y="837908"/>
                </a:lnTo>
                <a:lnTo>
                  <a:pt x="2513166" y="836717"/>
                </a:lnTo>
                <a:lnTo>
                  <a:pt x="2513166" y="835526"/>
                </a:lnTo>
                <a:lnTo>
                  <a:pt x="2513166" y="833939"/>
                </a:lnTo>
                <a:lnTo>
                  <a:pt x="2512769" y="830763"/>
                </a:lnTo>
                <a:lnTo>
                  <a:pt x="2513166" y="829175"/>
                </a:lnTo>
                <a:lnTo>
                  <a:pt x="2513960" y="828381"/>
                </a:lnTo>
                <a:lnTo>
                  <a:pt x="2517135" y="827984"/>
                </a:lnTo>
                <a:lnTo>
                  <a:pt x="2523882" y="827984"/>
                </a:lnTo>
                <a:lnTo>
                  <a:pt x="2532614" y="828381"/>
                </a:lnTo>
                <a:lnTo>
                  <a:pt x="2534203" y="827587"/>
                </a:lnTo>
                <a:lnTo>
                  <a:pt x="2536186" y="826794"/>
                </a:lnTo>
                <a:lnTo>
                  <a:pt x="2539361" y="824412"/>
                </a:lnTo>
                <a:lnTo>
                  <a:pt x="2542140" y="820839"/>
                </a:lnTo>
                <a:lnTo>
                  <a:pt x="2545315" y="817267"/>
                </a:lnTo>
                <a:lnTo>
                  <a:pt x="2550871" y="809328"/>
                </a:lnTo>
                <a:lnTo>
                  <a:pt x="2554047" y="805358"/>
                </a:lnTo>
                <a:lnTo>
                  <a:pt x="2557619" y="801786"/>
                </a:lnTo>
                <a:lnTo>
                  <a:pt x="2559206" y="800595"/>
                </a:lnTo>
                <a:lnTo>
                  <a:pt x="2561588" y="799801"/>
                </a:lnTo>
                <a:lnTo>
                  <a:pt x="2565557" y="798213"/>
                </a:lnTo>
                <a:lnTo>
                  <a:pt x="2569923" y="797022"/>
                </a:lnTo>
                <a:lnTo>
                  <a:pt x="2571908" y="796229"/>
                </a:lnTo>
                <a:lnTo>
                  <a:pt x="2573495" y="795038"/>
                </a:lnTo>
                <a:lnTo>
                  <a:pt x="2579052" y="791068"/>
                </a:lnTo>
                <a:lnTo>
                  <a:pt x="2583417" y="787099"/>
                </a:lnTo>
                <a:lnTo>
                  <a:pt x="2587783" y="783129"/>
                </a:lnTo>
                <a:lnTo>
                  <a:pt x="2590561" y="778366"/>
                </a:lnTo>
                <a:lnTo>
                  <a:pt x="2591752" y="775984"/>
                </a:lnTo>
                <a:lnTo>
                  <a:pt x="2592547" y="773602"/>
                </a:lnTo>
                <a:lnTo>
                  <a:pt x="2593340" y="771221"/>
                </a:lnTo>
                <a:lnTo>
                  <a:pt x="2593737" y="768045"/>
                </a:lnTo>
                <a:lnTo>
                  <a:pt x="2593737" y="765267"/>
                </a:lnTo>
                <a:lnTo>
                  <a:pt x="2593340" y="762488"/>
                </a:lnTo>
                <a:lnTo>
                  <a:pt x="2592943" y="758519"/>
                </a:lnTo>
                <a:lnTo>
                  <a:pt x="2592149" y="754946"/>
                </a:lnTo>
                <a:lnTo>
                  <a:pt x="2597706" y="751770"/>
                </a:lnTo>
                <a:lnTo>
                  <a:pt x="2599691" y="750183"/>
                </a:lnTo>
                <a:lnTo>
                  <a:pt x="2601675" y="748595"/>
                </a:lnTo>
                <a:lnTo>
                  <a:pt x="2602865" y="747007"/>
                </a:lnTo>
                <a:lnTo>
                  <a:pt x="2604453" y="745022"/>
                </a:lnTo>
                <a:lnTo>
                  <a:pt x="2605247" y="743038"/>
                </a:lnTo>
                <a:lnTo>
                  <a:pt x="2606040" y="741053"/>
                </a:lnTo>
                <a:lnTo>
                  <a:pt x="2607231" y="735893"/>
                </a:lnTo>
                <a:lnTo>
                  <a:pt x="2607628" y="731129"/>
                </a:lnTo>
                <a:lnTo>
                  <a:pt x="2608025" y="718030"/>
                </a:lnTo>
                <a:lnTo>
                  <a:pt x="2608819" y="717236"/>
                </a:lnTo>
                <a:lnTo>
                  <a:pt x="2610803" y="716442"/>
                </a:lnTo>
                <a:lnTo>
                  <a:pt x="2614375" y="714854"/>
                </a:lnTo>
                <a:lnTo>
                  <a:pt x="2614772" y="707709"/>
                </a:lnTo>
                <a:lnTo>
                  <a:pt x="2615963" y="701755"/>
                </a:lnTo>
                <a:lnTo>
                  <a:pt x="2617154" y="696595"/>
                </a:lnTo>
                <a:lnTo>
                  <a:pt x="2619138" y="691037"/>
                </a:lnTo>
                <a:lnTo>
                  <a:pt x="2622313" y="686274"/>
                </a:lnTo>
                <a:lnTo>
                  <a:pt x="2625885" y="680717"/>
                </a:lnTo>
                <a:lnTo>
                  <a:pt x="2630648" y="674762"/>
                </a:lnTo>
                <a:lnTo>
                  <a:pt x="2636205" y="668411"/>
                </a:lnTo>
                <a:lnTo>
                  <a:pt x="2639380" y="671587"/>
                </a:lnTo>
                <a:lnTo>
                  <a:pt x="2641365" y="674762"/>
                </a:lnTo>
                <a:lnTo>
                  <a:pt x="2642952" y="677938"/>
                </a:lnTo>
                <a:lnTo>
                  <a:pt x="2644143" y="680320"/>
                </a:lnTo>
                <a:lnTo>
                  <a:pt x="2644937" y="683098"/>
                </a:lnTo>
                <a:lnTo>
                  <a:pt x="2645334" y="685877"/>
                </a:lnTo>
                <a:lnTo>
                  <a:pt x="2645334" y="691434"/>
                </a:lnTo>
                <a:lnTo>
                  <a:pt x="2645730" y="692625"/>
                </a:lnTo>
                <a:lnTo>
                  <a:pt x="2646921" y="693816"/>
                </a:lnTo>
                <a:lnTo>
                  <a:pt x="2648906" y="695801"/>
                </a:lnTo>
                <a:lnTo>
                  <a:pt x="2650891" y="696992"/>
                </a:lnTo>
                <a:lnTo>
                  <a:pt x="2651684" y="697785"/>
                </a:lnTo>
                <a:lnTo>
                  <a:pt x="2651684" y="698182"/>
                </a:lnTo>
                <a:lnTo>
                  <a:pt x="2651684" y="700564"/>
                </a:lnTo>
                <a:lnTo>
                  <a:pt x="2651287" y="702549"/>
                </a:lnTo>
                <a:lnTo>
                  <a:pt x="2650493" y="704137"/>
                </a:lnTo>
                <a:lnTo>
                  <a:pt x="2649303" y="705724"/>
                </a:lnTo>
                <a:lnTo>
                  <a:pt x="2647318" y="708106"/>
                </a:lnTo>
                <a:lnTo>
                  <a:pt x="2646524" y="709694"/>
                </a:lnTo>
                <a:lnTo>
                  <a:pt x="2645334" y="711679"/>
                </a:lnTo>
                <a:lnTo>
                  <a:pt x="2645334" y="713663"/>
                </a:lnTo>
                <a:lnTo>
                  <a:pt x="2645334" y="715251"/>
                </a:lnTo>
                <a:lnTo>
                  <a:pt x="2646921" y="718030"/>
                </a:lnTo>
                <a:lnTo>
                  <a:pt x="2648509" y="721205"/>
                </a:lnTo>
                <a:lnTo>
                  <a:pt x="2648906" y="722793"/>
                </a:lnTo>
                <a:lnTo>
                  <a:pt x="2648906" y="724778"/>
                </a:lnTo>
                <a:lnTo>
                  <a:pt x="2646921" y="729938"/>
                </a:lnTo>
                <a:lnTo>
                  <a:pt x="2642555" y="738671"/>
                </a:lnTo>
                <a:lnTo>
                  <a:pt x="2638586" y="748198"/>
                </a:lnTo>
                <a:lnTo>
                  <a:pt x="2636602" y="752167"/>
                </a:lnTo>
                <a:lnTo>
                  <a:pt x="2636205" y="754946"/>
                </a:lnTo>
                <a:lnTo>
                  <a:pt x="2635808" y="763679"/>
                </a:lnTo>
                <a:lnTo>
                  <a:pt x="2635808" y="768442"/>
                </a:lnTo>
                <a:lnTo>
                  <a:pt x="2636205" y="772015"/>
                </a:lnTo>
                <a:lnTo>
                  <a:pt x="2637792" y="775984"/>
                </a:lnTo>
                <a:lnTo>
                  <a:pt x="2639777" y="779954"/>
                </a:lnTo>
                <a:lnTo>
                  <a:pt x="2642158" y="783526"/>
                </a:lnTo>
                <a:lnTo>
                  <a:pt x="2644937" y="786702"/>
                </a:lnTo>
                <a:lnTo>
                  <a:pt x="2648509" y="790274"/>
                </a:lnTo>
                <a:lnTo>
                  <a:pt x="2651684" y="793053"/>
                </a:lnTo>
                <a:lnTo>
                  <a:pt x="2659225" y="799007"/>
                </a:lnTo>
                <a:lnTo>
                  <a:pt x="2666369" y="804961"/>
                </a:lnTo>
                <a:lnTo>
                  <a:pt x="2673513" y="810916"/>
                </a:lnTo>
                <a:lnTo>
                  <a:pt x="2676292" y="814488"/>
                </a:lnTo>
                <a:lnTo>
                  <a:pt x="2679070" y="817664"/>
                </a:lnTo>
                <a:lnTo>
                  <a:pt x="2681452" y="821633"/>
                </a:lnTo>
                <a:lnTo>
                  <a:pt x="2683436" y="825206"/>
                </a:lnTo>
                <a:lnTo>
                  <a:pt x="2684230" y="828381"/>
                </a:lnTo>
                <a:lnTo>
                  <a:pt x="2685023" y="831954"/>
                </a:lnTo>
                <a:lnTo>
                  <a:pt x="2686214" y="839496"/>
                </a:lnTo>
                <a:lnTo>
                  <a:pt x="2686611" y="847435"/>
                </a:lnTo>
                <a:lnTo>
                  <a:pt x="2686611" y="855771"/>
                </a:lnTo>
                <a:lnTo>
                  <a:pt x="2686611" y="863710"/>
                </a:lnTo>
                <a:lnTo>
                  <a:pt x="2687008" y="871649"/>
                </a:lnTo>
                <a:lnTo>
                  <a:pt x="2687802" y="878794"/>
                </a:lnTo>
                <a:lnTo>
                  <a:pt x="2688992" y="882366"/>
                </a:lnTo>
                <a:lnTo>
                  <a:pt x="2689786" y="885542"/>
                </a:lnTo>
                <a:lnTo>
                  <a:pt x="2690183" y="886336"/>
                </a:lnTo>
                <a:lnTo>
                  <a:pt x="2690580" y="887130"/>
                </a:lnTo>
                <a:lnTo>
                  <a:pt x="2691374" y="887527"/>
                </a:lnTo>
                <a:lnTo>
                  <a:pt x="2691771" y="887527"/>
                </a:lnTo>
                <a:lnTo>
                  <a:pt x="2692401" y="886898"/>
                </a:lnTo>
                <a:lnTo>
                  <a:pt x="2692565" y="886733"/>
                </a:lnTo>
                <a:lnTo>
                  <a:pt x="2692565" y="886336"/>
                </a:lnTo>
                <a:lnTo>
                  <a:pt x="2692962" y="887130"/>
                </a:lnTo>
                <a:lnTo>
                  <a:pt x="2692962" y="888717"/>
                </a:lnTo>
                <a:lnTo>
                  <a:pt x="2692962" y="892290"/>
                </a:lnTo>
                <a:lnTo>
                  <a:pt x="2692565" y="895466"/>
                </a:lnTo>
                <a:lnTo>
                  <a:pt x="2692565" y="899038"/>
                </a:lnTo>
                <a:lnTo>
                  <a:pt x="2693755" y="903404"/>
                </a:lnTo>
                <a:lnTo>
                  <a:pt x="2695740" y="907771"/>
                </a:lnTo>
                <a:lnTo>
                  <a:pt x="2698518" y="911344"/>
                </a:lnTo>
                <a:lnTo>
                  <a:pt x="2701296" y="914519"/>
                </a:lnTo>
                <a:lnTo>
                  <a:pt x="2704472" y="917695"/>
                </a:lnTo>
                <a:lnTo>
                  <a:pt x="2708441" y="920473"/>
                </a:lnTo>
                <a:lnTo>
                  <a:pt x="2712013" y="922458"/>
                </a:lnTo>
                <a:lnTo>
                  <a:pt x="2716379" y="924840"/>
                </a:lnTo>
                <a:lnTo>
                  <a:pt x="2720347" y="926428"/>
                </a:lnTo>
                <a:lnTo>
                  <a:pt x="2725110" y="928015"/>
                </a:lnTo>
                <a:lnTo>
                  <a:pt x="2729079" y="928809"/>
                </a:lnTo>
                <a:lnTo>
                  <a:pt x="2733842" y="929603"/>
                </a:lnTo>
                <a:lnTo>
                  <a:pt x="2737811" y="929603"/>
                </a:lnTo>
                <a:lnTo>
                  <a:pt x="2742177" y="930000"/>
                </a:lnTo>
                <a:lnTo>
                  <a:pt x="2745749" y="929603"/>
                </a:lnTo>
                <a:lnTo>
                  <a:pt x="2749321" y="928809"/>
                </a:lnTo>
                <a:lnTo>
                  <a:pt x="2752099" y="928015"/>
                </a:lnTo>
                <a:lnTo>
                  <a:pt x="2754481" y="926824"/>
                </a:lnTo>
                <a:lnTo>
                  <a:pt x="2756465" y="925237"/>
                </a:lnTo>
                <a:lnTo>
                  <a:pt x="2758847" y="923252"/>
                </a:lnTo>
                <a:lnTo>
                  <a:pt x="2762419" y="919679"/>
                </a:lnTo>
                <a:lnTo>
                  <a:pt x="2764801" y="917695"/>
                </a:lnTo>
                <a:lnTo>
                  <a:pt x="2767975" y="915710"/>
                </a:lnTo>
                <a:lnTo>
                  <a:pt x="2773532" y="911344"/>
                </a:lnTo>
                <a:lnTo>
                  <a:pt x="2779089" y="906183"/>
                </a:lnTo>
                <a:lnTo>
                  <a:pt x="2789805" y="895466"/>
                </a:lnTo>
                <a:lnTo>
                  <a:pt x="2798140" y="887527"/>
                </a:lnTo>
                <a:lnTo>
                  <a:pt x="2806079" y="880382"/>
                </a:lnTo>
                <a:lnTo>
                  <a:pt x="2824335" y="865694"/>
                </a:lnTo>
                <a:lnTo>
                  <a:pt x="2830289" y="860137"/>
                </a:lnTo>
                <a:lnTo>
                  <a:pt x="2836242" y="854183"/>
                </a:lnTo>
                <a:lnTo>
                  <a:pt x="2846958" y="843068"/>
                </a:lnTo>
                <a:lnTo>
                  <a:pt x="2855690" y="833939"/>
                </a:lnTo>
                <a:lnTo>
                  <a:pt x="2859262" y="830763"/>
                </a:lnTo>
                <a:lnTo>
                  <a:pt x="2862041" y="828381"/>
                </a:lnTo>
                <a:lnTo>
                  <a:pt x="2864819" y="826794"/>
                </a:lnTo>
                <a:lnTo>
                  <a:pt x="2867597" y="824809"/>
                </a:lnTo>
                <a:lnTo>
                  <a:pt x="2873551" y="819648"/>
                </a:lnTo>
                <a:lnTo>
                  <a:pt x="2879107" y="814488"/>
                </a:lnTo>
                <a:lnTo>
                  <a:pt x="2883870" y="808534"/>
                </a:lnTo>
                <a:lnTo>
                  <a:pt x="2892999" y="797816"/>
                </a:lnTo>
                <a:lnTo>
                  <a:pt x="2896571" y="793847"/>
                </a:lnTo>
                <a:lnTo>
                  <a:pt x="2898158" y="792656"/>
                </a:lnTo>
                <a:lnTo>
                  <a:pt x="2899746" y="791862"/>
                </a:lnTo>
                <a:lnTo>
                  <a:pt x="2903318" y="791068"/>
                </a:lnTo>
                <a:lnTo>
                  <a:pt x="2907287" y="790274"/>
                </a:lnTo>
                <a:lnTo>
                  <a:pt x="2917606" y="790274"/>
                </a:lnTo>
                <a:lnTo>
                  <a:pt x="2929513" y="789877"/>
                </a:lnTo>
                <a:lnTo>
                  <a:pt x="2935070" y="789480"/>
                </a:lnTo>
                <a:lnTo>
                  <a:pt x="2940628" y="788687"/>
                </a:lnTo>
                <a:lnTo>
                  <a:pt x="2942214" y="787893"/>
                </a:lnTo>
                <a:lnTo>
                  <a:pt x="2943406" y="786702"/>
                </a:lnTo>
                <a:lnTo>
                  <a:pt x="2946580" y="784717"/>
                </a:lnTo>
                <a:lnTo>
                  <a:pt x="2948961" y="782732"/>
                </a:lnTo>
                <a:lnTo>
                  <a:pt x="2950152" y="781938"/>
                </a:lnTo>
                <a:lnTo>
                  <a:pt x="2954518" y="781938"/>
                </a:lnTo>
                <a:lnTo>
                  <a:pt x="2959281" y="782335"/>
                </a:lnTo>
                <a:lnTo>
                  <a:pt x="2964441" y="783526"/>
                </a:lnTo>
                <a:lnTo>
                  <a:pt x="2969203" y="784717"/>
                </a:lnTo>
                <a:lnTo>
                  <a:pt x="2977935" y="787099"/>
                </a:lnTo>
                <a:lnTo>
                  <a:pt x="2981904" y="788290"/>
                </a:lnTo>
                <a:lnTo>
                  <a:pt x="2984682" y="788687"/>
                </a:lnTo>
                <a:lnTo>
                  <a:pt x="2985476" y="788290"/>
                </a:lnTo>
                <a:lnTo>
                  <a:pt x="2985873" y="787099"/>
                </a:lnTo>
                <a:lnTo>
                  <a:pt x="2987064" y="785114"/>
                </a:lnTo>
                <a:lnTo>
                  <a:pt x="2987462" y="781938"/>
                </a:lnTo>
                <a:lnTo>
                  <a:pt x="2989445" y="782335"/>
                </a:lnTo>
                <a:lnTo>
                  <a:pt x="2990239" y="783129"/>
                </a:lnTo>
                <a:lnTo>
                  <a:pt x="2990239" y="784717"/>
                </a:lnTo>
                <a:lnTo>
                  <a:pt x="2990239" y="785908"/>
                </a:lnTo>
                <a:lnTo>
                  <a:pt x="2989842" y="789480"/>
                </a:lnTo>
                <a:lnTo>
                  <a:pt x="2990239" y="790671"/>
                </a:lnTo>
                <a:lnTo>
                  <a:pt x="2991033" y="791862"/>
                </a:lnTo>
                <a:lnTo>
                  <a:pt x="2991828" y="792259"/>
                </a:lnTo>
                <a:lnTo>
                  <a:pt x="2993017" y="792656"/>
                </a:lnTo>
                <a:lnTo>
                  <a:pt x="2995002" y="792259"/>
                </a:lnTo>
                <a:lnTo>
                  <a:pt x="2998177" y="791068"/>
                </a:lnTo>
                <a:lnTo>
                  <a:pt x="3000558" y="789877"/>
                </a:lnTo>
                <a:lnTo>
                  <a:pt x="3004528" y="786305"/>
                </a:lnTo>
                <a:lnTo>
                  <a:pt x="3006512" y="785114"/>
                </a:lnTo>
                <a:lnTo>
                  <a:pt x="3007306" y="785114"/>
                </a:lnTo>
                <a:lnTo>
                  <a:pt x="3007703" y="785908"/>
                </a:lnTo>
                <a:lnTo>
                  <a:pt x="3009290" y="788290"/>
                </a:lnTo>
                <a:lnTo>
                  <a:pt x="3010084" y="790274"/>
                </a:lnTo>
                <a:lnTo>
                  <a:pt x="3010084" y="791465"/>
                </a:lnTo>
                <a:lnTo>
                  <a:pt x="3009687" y="791862"/>
                </a:lnTo>
                <a:lnTo>
                  <a:pt x="3013259" y="789480"/>
                </a:lnTo>
                <a:lnTo>
                  <a:pt x="3016831" y="786305"/>
                </a:lnTo>
                <a:lnTo>
                  <a:pt x="3018816" y="783129"/>
                </a:lnTo>
                <a:lnTo>
                  <a:pt x="3020403" y="779954"/>
                </a:lnTo>
                <a:lnTo>
                  <a:pt x="3021594" y="775984"/>
                </a:lnTo>
                <a:lnTo>
                  <a:pt x="3022389" y="772412"/>
                </a:lnTo>
                <a:lnTo>
                  <a:pt x="3022785" y="768045"/>
                </a:lnTo>
                <a:lnTo>
                  <a:pt x="3022389" y="764076"/>
                </a:lnTo>
                <a:lnTo>
                  <a:pt x="3020800" y="755343"/>
                </a:lnTo>
                <a:lnTo>
                  <a:pt x="3018816" y="745816"/>
                </a:lnTo>
                <a:lnTo>
                  <a:pt x="3017228" y="735495"/>
                </a:lnTo>
                <a:lnTo>
                  <a:pt x="3016434" y="730335"/>
                </a:lnTo>
                <a:lnTo>
                  <a:pt x="3016038" y="724778"/>
                </a:lnTo>
                <a:lnTo>
                  <a:pt x="3014053" y="727160"/>
                </a:lnTo>
                <a:lnTo>
                  <a:pt x="3012862" y="729541"/>
                </a:lnTo>
                <a:lnTo>
                  <a:pt x="3012465" y="730335"/>
                </a:lnTo>
                <a:lnTo>
                  <a:pt x="3012465" y="731526"/>
                </a:lnTo>
                <a:lnTo>
                  <a:pt x="3012068" y="728747"/>
                </a:lnTo>
                <a:lnTo>
                  <a:pt x="3012465" y="726366"/>
                </a:lnTo>
                <a:lnTo>
                  <a:pt x="3012862" y="724381"/>
                </a:lnTo>
                <a:lnTo>
                  <a:pt x="3012465" y="721602"/>
                </a:lnTo>
                <a:lnTo>
                  <a:pt x="3011672" y="718030"/>
                </a:lnTo>
                <a:lnTo>
                  <a:pt x="3009687" y="715251"/>
                </a:lnTo>
                <a:lnTo>
                  <a:pt x="3007703" y="712472"/>
                </a:lnTo>
                <a:lnTo>
                  <a:pt x="3005321" y="709297"/>
                </a:lnTo>
                <a:lnTo>
                  <a:pt x="3000558" y="704137"/>
                </a:lnTo>
                <a:lnTo>
                  <a:pt x="2998574" y="700961"/>
                </a:lnTo>
                <a:lnTo>
                  <a:pt x="2997384" y="698182"/>
                </a:lnTo>
                <a:lnTo>
                  <a:pt x="2996192" y="695801"/>
                </a:lnTo>
                <a:lnTo>
                  <a:pt x="2996192" y="694213"/>
                </a:lnTo>
                <a:lnTo>
                  <a:pt x="2996986" y="692228"/>
                </a:lnTo>
                <a:lnTo>
                  <a:pt x="2997384" y="691037"/>
                </a:lnTo>
                <a:lnTo>
                  <a:pt x="2997780" y="689449"/>
                </a:lnTo>
                <a:lnTo>
                  <a:pt x="2997780" y="688259"/>
                </a:lnTo>
                <a:lnTo>
                  <a:pt x="2997780" y="686671"/>
                </a:lnTo>
                <a:lnTo>
                  <a:pt x="2997384" y="684686"/>
                </a:lnTo>
                <a:lnTo>
                  <a:pt x="2990636" y="669999"/>
                </a:lnTo>
                <a:lnTo>
                  <a:pt x="2985476" y="658885"/>
                </a:lnTo>
                <a:lnTo>
                  <a:pt x="2981507" y="651739"/>
                </a:lnTo>
                <a:lnTo>
                  <a:pt x="2976348" y="643801"/>
                </a:lnTo>
                <a:lnTo>
                  <a:pt x="2970394" y="636655"/>
                </a:lnTo>
                <a:lnTo>
                  <a:pt x="2964441" y="629907"/>
                </a:lnTo>
                <a:lnTo>
                  <a:pt x="2957296" y="623159"/>
                </a:lnTo>
                <a:lnTo>
                  <a:pt x="2950152" y="617205"/>
                </a:lnTo>
                <a:lnTo>
                  <a:pt x="2942611" y="611251"/>
                </a:lnTo>
                <a:lnTo>
                  <a:pt x="2927132" y="598945"/>
                </a:lnTo>
                <a:lnTo>
                  <a:pt x="2911653" y="587037"/>
                </a:lnTo>
                <a:lnTo>
                  <a:pt x="2903318" y="580686"/>
                </a:lnTo>
                <a:lnTo>
                  <a:pt x="2895380" y="573938"/>
                </a:lnTo>
                <a:lnTo>
                  <a:pt x="2887442" y="567587"/>
                </a:lnTo>
                <a:lnTo>
                  <a:pt x="2879901" y="560441"/>
                </a:lnTo>
                <a:lnTo>
                  <a:pt x="2872360" y="552503"/>
                </a:lnTo>
                <a:lnTo>
                  <a:pt x="2865216" y="544564"/>
                </a:lnTo>
                <a:lnTo>
                  <a:pt x="2865216" y="546151"/>
                </a:lnTo>
                <a:lnTo>
                  <a:pt x="2866010" y="548136"/>
                </a:lnTo>
                <a:lnTo>
                  <a:pt x="2866803" y="550518"/>
                </a:lnTo>
                <a:lnTo>
                  <a:pt x="2867994" y="552503"/>
                </a:lnTo>
                <a:lnTo>
                  <a:pt x="2871963" y="556869"/>
                </a:lnTo>
                <a:lnTo>
                  <a:pt x="2877123" y="561235"/>
                </a:lnTo>
                <a:lnTo>
                  <a:pt x="2887442" y="569968"/>
                </a:lnTo>
                <a:lnTo>
                  <a:pt x="2892206" y="573938"/>
                </a:lnTo>
                <a:lnTo>
                  <a:pt x="2896571" y="577907"/>
                </a:lnTo>
                <a:lnTo>
                  <a:pt x="2892999" y="577510"/>
                </a:lnTo>
                <a:lnTo>
                  <a:pt x="2889823" y="576716"/>
                </a:lnTo>
                <a:lnTo>
                  <a:pt x="2887045" y="575525"/>
                </a:lnTo>
                <a:lnTo>
                  <a:pt x="2883473" y="573541"/>
                </a:lnTo>
                <a:lnTo>
                  <a:pt x="2880696" y="571953"/>
                </a:lnTo>
                <a:lnTo>
                  <a:pt x="2877916" y="569968"/>
                </a:lnTo>
                <a:lnTo>
                  <a:pt x="2875138" y="567587"/>
                </a:lnTo>
                <a:lnTo>
                  <a:pt x="2872360" y="564808"/>
                </a:lnTo>
                <a:lnTo>
                  <a:pt x="2867201" y="559648"/>
                </a:lnTo>
                <a:lnTo>
                  <a:pt x="2862834" y="552899"/>
                </a:lnTo>
                <a:lnTo>
                  <a:pt x="2858468" y="545754"/>
                </a:lnTo>
                <a:lnTo>
                  <a:pt x="2854499" y="538212"/>
                </a:lnTo>
                <a:lnTo>
                  <a:pt x="2850928" y="530273"/>
                </a:lnTo>
                <a:lnTo>
                  <a:pt x="2847752" y="522334"/>
                </a:lnTo>
                <a:lnTo>
                  <a:pt x="2841799" y="507250"/>
                </a:lnTo>
                <a:lnTo>
                  <a:pt x="2837433" y="492563"/>
                </a:lnTo>
                <a:lnTo>
                  <a:pt x="2834258" y="481052"/>
                </a:lnTo>
                <a:lnTo>
                  <a:pt x="2833464" y="477876"/>
                </a:lnTo>
                <a:lnTo>
                  <a:pt x="2833464" y="474701"/>
                </a:lnTo>
                <a:lnTo>
                  <a:pt x="2834258" y="470731"/>
                </a:lnTo>
                <a:lnTo>
                  <a:pt x="2833067" y="467556"/>
                </a:lnTo>
                <a:lnTo>
                  <a:pt x="2831876" y="464777"/>
                </a:lnTo>
                <a:lnTo>
                  <a:pt x="2830289" y="461601"/>
                </a:lnTo>
                <a:lnTo>
                  <a:pt x="2828701" y="459220"/>
                </a:lnTo>
                <a:lnTo>
                  <a:pt x="2825129" y="454456"/>
                </a:lnTo>
                <a:lnTo>
                  <a:pt x="2821954" y="451281"/>
                </a:lnTo>
                <a:lnTo>
                  <a:pt x="2819969" y="448502"/>
                </a:lnTo>
                <a:lnTo>
                  <a:pt x="2819572" y="447708"/>
                </a:lnTo>
                <a:lnTo>
                  <a:pt x="2819572" y="446120"/>
                </a:lnTo>
                <a:lnTo>
                  <a:pt x="2820367" y="445327"/>
                </a:lnTo>
                <a:lnTo>
                  <a:pt x="2821954" y="444930"/>
                </a:lnTo>
                <a:lnTo>
                  <a:pt x="2824335" y="444136"/>
                </a:lnTo>
                <a:lnTo>
                  <a:pt x="2827907" y="443739"/>
                </a:lnTo>
                <a:lnTo>
                  <a:pt x="2825923" y="440563"/>
                </a:lnTo>
                <a:lnTo>
                  <a:pt x="2824732" y="436594"/>
                </a:lnTo>
                <a:lnTo>
                  <a:pt x="2823938" y="432624"/>
                </a:lnTo>
                <a:lnTo>
                  <a:pt x="2823938" y="428655"/>
                </a:lnTo>
                <a:lnTo>
                  <a:pt x="2824335" y="424685"/>
                </a:lnTo>
                <a:lnTo>
                  <a:pt x="2824732" y="420319"/>
                </a:lnTo>
                <a:lnTo>
                  <a:pt x="2827113" y="411983"/>
                </a:lnTo>
                <a:lnTo>
                  <a:pt x="2831876" y="396899"/>
                </a:lnTo>
                <a:lnTo>
                  <a:pt x="2833464" y="389754"/>
                </a:lnTo>
                <a:lnTo>
                  <a:pt x="2834258" y="386578"/>
                </a:lnTo>
                <a:lnTo>
                  <a:pt x="2834258" y="383800"/>
                </a:lnTo>
                <a:lnTo>
                  <a:pt x="2833464" y="382609"/>
                </a:lnTo>
                <a:lnTo>
                  <a:pt x="2833067" y="381815"/>
                </a:lnTo>
                <a:lnTo>
                  <a:pt x="2832670" y="381815"/>
                </a:lnTo>
                <a:lnTo>
                  <a:pt x="2832273" y="381815"/>
                </a:lnTo>
                <a:lnTo>
                  <a:pt x="2831082" y="382609"/>
                </a:lnTo>
                <a:lnTo>
                  <a:pt x="2830685" y="383800"/>
                </a:lnTo>
                <a:lnTo>
                  <a:pt x="2829892" y="370303"/>
                </a:lnTo>
                <a:lnTo>
                  <a:pt x="2829892" y="365540"/>
                </a:lnTo>
                <a:lnTo>
                  <a:pt x="2830685" y="360380"/>
                </a:lnTo>
                <a:lnTo>
                  <a:pt x="2831082" y="359983"/>
                </a:lnTo>
                <a:lnTo>
                  <a:pt x="2831479" y="360380"/>
                </a:lnTo>
                <a:lnTo>
                  <a:pt x="2832670" y="363158"/>
                </a:lnTo>
                <a:lnTo>
                  <a:pt x="2834258" y="365937"/>
                </a:lnTo>
                <a:lnTo>
                  <a:pt x="2834258" y="366731"/>
                </a:lnTo>
                <a:lnTo>
                  <a:pt x="2834258" y="367128"/>
                </a:lnTo>
                <a:lnTo>
                  <a:pt x="2835051" y="367128"/>
                </a:lnTo>
                <a:lnTo>
                  <a:pt x="2835845" y="367128"/>
                </a:lnTo>
                <a:lnTo>
                  <a:pt x="2836640" y="366334"/>
                </a:lnTo>
                <a:lnTo>
                  <a:pt x="2837036" y="365937"/>
                </a:lnTo>
                <a:lnTo>
                  <a:pt x="2837433" y="363555"/>
                </a:lnTo>
                <a:lnTo>
                  <a:pt x="2837036" y="360777"/>
                </a:lnTo>
                <a:lnTo>
                  <a:pt x="2836242" y="358395"/>
                </a:lnTo>
                <a:lnTo>
                  <a:pt x="2835051" y="356013"/>
                </a:lnTo>
                <a:lnTo>
                  <a:pt x="2833464" y="354425"/>
                </a:lnTo>
                <a:lnTo>
                  <a:pt x="2833067" y="354425"/>
                </a:lnTo>
                <a:lnTo>
                  <a:pt x="2832273" y="354425"/>
                </a:lnTo>
                <a:lnTo>
                  <a:pt x="2834654" y="351250"/>
                </a:lnTo>
                <a:lnTo>
                  <a:pt x="2836640" y="348471"/>
                </a:lnTo>
                <a:lnTo>
                  <a:pt x="2838623" y="346090"/>
                </a:lnTo>
                <a:lnTo>
                  <a:pt x="2841006" y="343708"/>
                </a:lnTo>
                <a:lnTo>
                  <a:pt x="2843386" y="342120"/>
                </a:lnTo>
                <a:lnTo>
                  <a:pt x="2845371" y="340929"/>
                </a:lnTo>
                <a:lnTo>
                  <a:pt x="2847752" y="340532"/>
                </a:lnTo>
                <a:lnTo>
                  <a:pt x="2849340" y="340135"/>
                </a:lnTo>
                <a:lnTo>
                  <a:pt x="2848546" y="342120"/>
                </a:lnTo>
                <a:lnTo>
                  <a:pt x="2848149" y="343708"/>
                </a:lnTo>
                <a:lnTo>
                  <a:pt x="2848149" y="346090"/>
                </a:lnTo>
                <a:lnTo>
                  <a:pt x="2848943" y="348074"/>
                </a:lnTo>
                <a:lnTo>
                  <a:pt x="2850135" y="350059"/>
                </a:lnTo>
                <a:lnTo>
                  <a:pt x="2852118" y="352044"/>
                </a:lnTo>
                <a:lnTo>
                  <a:pt x="2855690" y="356410"/>
                </a:lnTo>
                <a:lnTo>
                  <a:pt x="2864819" y="365143"/>
                </a:lnTo>
                <a:lnTo>
                  <a:pt x="2868788" y="369113"/>
                </a:lnTo>
                <a:lnTo>
                  <a:pt x="2870375" y="371891"/>
                </a:lnTo>
                <a:lnTo>
                  <a:pt x="2871567" y="373876"/>
                </a:lnTo>
                <a:lnTo>
                  <a:pt x="2871963" y="374670"/>
                </a:lnTo>
                <a:lnTo>
                  <a:pt x="2871567" y="375464"/>
                </a:lnTo>
                <a:lnTo>
                  <a:pt x="2870375" y="375861"/>
                </a:lnTo>
                <a:lnTo>
                  <a:pt x="2869185" y="376258"/>
                </a:lnTo>
                <a:lnTo>
                  <a:pt x="2866406" y="376655"/>
                </a:lnTo>
                <a:lnTo>
                  <a:pt x="2865613" y="376655"/>
                </a:lnTo>
                <a:lnTo>
                  <a:pt x="2865216" y="377052"/>
                </a:lnTo>
                <a:lnTo>
                  <a:pt x="2865613" y="379036"/>
                </a:lnTo>
                <a:lnTo>
                  <a:pt x="2867201" y="381815"/>
                </a:lnTo>
                <a:lnTo>
                  <a:pt x="2871567" y="388960"/>
                </a:lnTo>
                <a:lnTo>
                  <a:pt x="2875932" y="395708"/>
                </a:lnTo>
                <a:lnTo>
                  <a:pt x="2877520" y="397296"/>
                </a:lnTo>
                <a:lnTo>
                  <a:pt x="2877916" y="397296"/>
                </a:lnTo>
                <a:lnTo>
                  <a:pt x="2877916" y="398487"/>
                </a:lnTo>
                <a:lnTo>
                  <a:pt x="2877123" y="399678"/>
                </a:lnTo>
                <a:lnTo>
                  <a:pt x="2874345" y="402059"/>
                </a:lnTo>
                <a:lnTo>
                  <a:pt x="2873154" y="402853"/>
                </a:lnTo>
                <a:lnTo>
                  <a:pt x="2872360" y="404441"/>
                </a:lnTo>
                <a:lnTo>
                  <a:pt x="2871567" y="405632"/>
                </a:lnTo>
                <a:lnTo>
                  <a:pt x="2871567" y="407220"/>
                </a:lnTo>
                <a:lnTo>
                  <a:pt x="2871963" y="408410"/>
                </a:lnTo>
                <a:lnTo>
                  <a:pt x="2872757" y="409204"/>
                </a:lnTo>
                <a:lnTo>
                  <a:pt x="2874345" y="410395"/>
                </a:lnTo>
                <a:lnTo>
                  <a:pt x="2876329" y="411586"/>
                </a:lnTo>
                <a:lnTo>
                  <a:pt x="2877520" y="412777"/>
                </a:lnTo>
                <a:lnTo>
                  <a:pt x="2877916" y="413968"/>
                </a:lnTo>
                <a:lnTo>
                  <a:pt x="2878711" y="418334"/>
                </a:lnTo>
                <a:lnTo>
                  <a:pt x="2879107" y="423097"/>
                </a:lnTo>
                <a:lnTo>
                  <a:pt x="2879504" y="428258"/>
                </a:lnTo>
                <a:lnTo>
                  <a:pt x="2879901" y="433418"/>
                </a:lnTo>
                <a:lnTo>
                  <a:pt x="2880696" y="438578"/>
                </a:lnTo>
                <a:lnTo>
                  <a:pt x="2881489" y="440960"/>
                </a:lnTo>
                <a:lnTo>
                  <a:pt x="2882679" y="442945"/>
                </a:lnTo>
                <a:lnTo>
                  <a:pt x="2883870" y="444930"/>
                </a:lnTo>
                <a:lnTo>
                  <a:pt x="2885854" y="447311"/>
                </a:lnTo>
                <a:lnTo>
                  <a:pt x="2887840" y="449296"/>
                </a:lnTo>
                <a:lnTo>
                  <a:pt x="2890220" y="450884"/>
                </a:lnTo>
                <a:lnTo>
                  <a:pt x="2889823" y="455250"/>
                </a:lnTo>
                <a:lnTo>
                  <a:pt x="2888633" y="458823"/>
                </a:lnTo>
                <a:lnTo>
                  <a:pt x="2887840" y="460411"/>
                </a:lnTo>
                <a:lnTo>
                  <a:pt x="2887045" y="461998"/>
                </a:lnTo>
                <a:lnTo>
                  <a:pt x="2885854" y="462792"/>
                </a:lnTo>
                <a:lnTo>
                  <a:pt x="2883870" y="464380"/>
                </a:lnTo>
                <a:lnTo>
                  <a:pt x="2884267" y="465174"/>
                </a:lnTo>
                <a:lnTo>
                  <a:pt x="2884664" y="465968"/>
                </a:lnTo>
                <a:lnTo>
                  <a:pt x="2885062" y="466365"/>
                </a:lnTo>
                <a:lnTo>
                  <a:pt x="2885854" y="466365"/>
                </a:lnTo>
                <a:lnTo>
                  <a:pt x="2887442" y="465968"/>
                </a:lnTo>
                <a:lnTo>
                  <a:pt x="2889030" y="465571"/>
                </a:lnTo>
                <a:lnTo>
                  <a:pt x="2891014" y="464777"/>
                </a:lnTo>
                <a:lnTo>
                  <a:pt x="2892999" y="464777"/>
                </a:lnTo>
                <a:lnTo>
                  <a:pt x="2894189" y="464777"/>
                </a:lnTo>
                <a:lnTo>
                  <a:pt x="2894984" y="465174"/>
                </a:lnTo>
                <a:lnTo>
                  <a:pt x="2895777" y="466365"/>
                </a:lnTo>
                <a:lnTo>
                  <a:pt x="2896571" y="467556"/>
                </a:lnTo>
                <a:lnTo>
                  <a:pt x="2894984" y="467556"/>
                </a:lnTo>
                <a:lnTo>
                  <a:pt x="2893396" y="468350"/>
                </a:lnTo>
                <a:lnTo>
                  <a:pt x="2892602" y="469143"/>
                </a:lnTo>
                <a:lnTo>
                  <a:pt x="2891808" y="470334"/>
                </a:lnTo>
                <a:lnTo>
                  <a:pt x="2891808" y="471525"/>
                </a:lnTo>
                <a:lnTo>
                  <a:pt x="2891808" y="473510"/>
                </a:lnTo>
                <a:lnTo>
                  <a:pt x="2892999" y="476685"/>
                </a:lnTo>
                <a:lnTo>
                  <a:pt x="2895380" y="480258"/>
                </a:lnTo>
                <a:lnTo>
                  <a:pt x="2897762" y="484624"/>
                </a:lnTo>
                <a:lnTo>
                  <a:pt x="2900143" y="487800"/>
                </a:lnTo>
                <a:lnTo>
                  <a:pt x="2903318" y="490976"/>
                </a:lnTo>
                <a:lnTo>
                  <a:pt x="2909668" y="496930"/>
                </a:lnTo>
                <a:lnTo>
                  <a:pt x="2918003" y="503678"/>
                </a:lnTo>
                <a:lnTo>
                  <a:pt x="2937055" y="517174"/>
                </a:lnTo>
                <a:lnTo>
                  <a:pt x="2946580" y="524319"/>
                </a:lnTo>
                <a:lnTo>
                  <a:pt x="2956503" y="531464"/>
                </a:lnTo>
                <a:lnTo>
                  <a:pt x="2966028" y="539403"/>
                </a:lnTo>
                <a:lnTo>
                  <a:pt x="2975157" y="547342"/>
                </a:lnTo>
                <a:lnTo>
                  <a:pt x="2982301" y="555281"/>
                </a:lnTo>
                <a:lnTo>
                  <a:pt x="2988651" y="562823"/>
                </a:lnTo>
                <a:lnTo>
                  <a:pt x="2998972" y="577113"/>
                </a:lnTo>
                <a:lnTo>
                  <a:pt x="3004130" y="583861"/>
                </a:lnTo>
                <a:lnTo>
                  <a:pt x="3010084" y="589816"/>
                </a:lnTo>
                <a:lnTo>
                  <a:pt x="3013259" y="592991"/>
                </a:lnTo>
                <a:lnTo>
                  <a:pt x="3017228" y="595770"/>
                </a:lnTo>
                <a:lnTo>
                  <a:pt x="3020800" y="598548"/>
                </a:lnTo>
                <a:lnTo>
                  <a:pt x="3025563" y="601327"/>
                </a:lnTo>
                <a:lnTo>
                  <a:pt x="3024769" y="602518"/>
                </a:lnTo>
                <a:lnTo>
                  <a:pt x="3023975" y="603312"/>
                </a:lnTo>
                <a:lnTo>
                  <a:pt x="3023182" y="602915"/>
                </a:lnTo>
                <a:lnTo>
                  <a:pt x="3022389" y="602518"/>
                </a:lnTo>
                <a:lnTo>
                  <a:pt x="3019213" y="601327"/>
                </a:lnTo>
                <a:lnTo>
                  <a:pt x="3018023" y="601327"/>
                </a:lnTo>
                <a:lnTo>
                  <a:pt x="3016038" y="601327"/>
                </a:lnTo>
                <a:lnTo>
                  <a:pt x="3017625" y="602518"/>
                </a:lnTo>
                <a:lnTo>
                  <a:pt x="3019611" y="604503"/>
                </a:lnTo>
                <a:lnTo>
                  <a:pt x="3024769" y="610457"/>
                </a:lnTo>
                <a:lnTo>
                  <a:pt x="3029929" y="617999"/>
                </a:lnTo>
                <a:lnTo>
                  <a:pt x="3035486" y="625144"/>
                </a:lnTo>
                <a:lnTo>
                  <a:pt x="3039851" y="632686"/>
                </a:lnTo>
                <a:lnTo>
                  <a:pt x="3041042" y="635862"/>
                </a:lnTo>
                <a:lnTo>
                  <a:pt x="3041836" y="638243"/>
                </a:lnTo>
                <a:lnTo>
                  <a:pt x="3042233" y="640228"/>
                </a:lnTo>
                <a:lnTo>
                  <a:pt x="3041836" y="641022"/>
                </a:lnTo>
                <a:lnTo>
                  <a:pt x="3041439" y="641419"/>
                </a:lnTo>
                <a:lnTo>
                  <a:pt x="3041042" y="641816"/>
                </a:lnTo>
                <a:lnTo>
                  <a:pt x="3040248" y="641816"/>
                </a:lnTo>
                <a:lnTo>
                  <a:pt x="3037867" y="641022"/>
                </a:lnTo>
                <a:lnTo>
                  <a:pt x="3039851" y="644991"/>
                </a:lnTo>
                <a:lnTo>
                  <a:pt x="3041836" y="648167"/>
                </a:lnTo>
                <a:lnTo>
                  <a:pt x="3044217" y="651343"/>
                </a:lnTo>
                <a:lnTo>
                  <a:pt x="3046599" y="654121"/>
                </a:lnTo>
                <a:lnTo>
                  <a:pt x="3049377" y="656900"/>
                </a:lnTo>
                <a:lnTo>
                  <a:pt x="3051361" y="659282"/>
                </a:lnTo>
                <a:lnTo>
                  <a:pt x="3052950" y="662060"/>
                </a:lnTo>
                <a:lnTo>
                  <a:pt x="3053346" y="664839"/>
                </a:lnTo>
                <a:lnTo>
                  <a:pt x="3053346" y="666030"/>
                </a:lnTo>
                <a:lnTo>
                  <a:pt x="3052950" y="667617"/>
                </a:lnTo>
                <a:lnTo>
                  <a:pt x="3051758" y="670396"/>
                </a:lnTo>
                <a:lnTo>
                  <a:pt x="3050568" y="672778"/>
                </a:lnTo>
                <a:lnTo>
                  <a:pt x="3050172" y="673572"/>
                </a:lnTo>
                <a:lnTo>
                  <a:pt x="3050568" y="674762"/>
                </a:lnTo>
                <a:lnTo>
                  <a:pt x="3053743" y="683098"/>
                </a:lnTo>
                <a:lnTo>
                  <a:pt x="3058109" y="691434"/>
                </a:lnTo>
                <a:lnTo>
                  <a:pt x="3062078" y="699770"/>
                </a:lnTo>
                <a:lnTo>
                  <a:pt x="3066841" y="707709"/>
                </a:lnTo>
                <a:lnTo>
                  <a:pt x="3076763" y="723587"/>
                </a:lnTo>
                <a:lnTo>
                  <a:pt x="3087082" y="739465"/>
                </a:lnTo>
                <a:lnTo>
                  <a:pt x="3097006" y="755343"/>
                </a:lnTo>
                <a:lnTo>
                  <a:pt x="3106927" y="770824"/>
                </a:lnTo>
                <a:lnTo>
                  <a:pt x="3111294" y="777969"/>
                </a:lnTo>
                <a:lnTo>
                  <a:pt x="3115262" y="785908"/>
                </a:lnTo>
                <a:lnTo>
                  <a:pt x="3119231" y="793847"/>
                </a:lnTo>
                <a:lnTo>
                  <a:pt x="3122406" y="801786"/>
                </a:lnTo>
                <a:lnTo>
                  <a:pt x="3124391" y="807343"/>
                </a:lnTo>
                <a:lnTo>
                  <a:pt x="3125979" y="812503"/>
                </a:lnTo>
                <a:lnTo>
                  <a:pt x="3128360" y="823618"/>
                </a:lnTo>
                <a:lnTo>
                  <a:pt x="3129551" y="828778"/>
                </a:lnTo>
                <a:lnTo>
                  <a:pt x="3131535" y="834336"/>
                </a:lnTo>
                <a:lnTo>
                  <a:pt x="3134710" y="839893"/>
                </a:lnTo>
                <a:lnTo>
                  <a:pt x="3138282" y="845053"/>
                </a:lnTo>
                <a:lnTo>
                  <a:pt x="3144236" y="852198"/>
                </a:lnTo>
                <a:lnTo>
                  <a:pt x="3151380" y="859343"/>
                </a:lnTo>
                <a:lnTo>
                  <a:pt x="3154952" y="862916"/>
                </a:lnTo>
                <a:lnTo>
                  <a:pt x="3158524" y="866488"/>
                </a:lnTo>
                <a:lnTo>
                  <a:pt x="3162494" y="869267"/>
                </a:lnTo>
                <a:lnTo>
                  <a:pt x="3166462" y="872046"/>
                </a:lnTo>
                <a:lnTo>
                  <a:pt x="3167256" y="872046"/>
                </a:lnTo>
                <a:lnTo>
                  <a:pt x="3168844" y="872046"/>
                </a:lnTo>
                <a:lnTo>
                  <a:pt x="3171225" y="871649"/>
                </a:lnTo>
                <a:lnTo>
                  <a:pt x="3173606" y="871649"/>
                </a:lnTo>
                <a:lnTo>
                  <a:pt x="3174797" y="871649"/>
                </a:lnTo>
                <a:lnTo>
                  <a:pt x="3175591" y="872046"/>
                </a:lnTo>
                <a:lnTo>
                  <a:pt x="3179957" y="875221"/>
                </a:lnTo>
                <a:lnTo>
                  <a:pt x="3183529" y="878397"/>
                </a:lnTo>
                <a:lnTo>
                  <a:pt x="3190277" y="885145"/>
                </a:lnTo>
                <a:lnTo>
                  <a:pt x="3193848" y="887924"/>
                </a:lnTo>
                <a:lnTo>
                  <a:pt x="3197024" y="891099"/>
                </a:lnTo>
                <a:lnTo>
                  <a:pt x="3200596" y="893481"/>
                </a:lnTo>
                <a:lnTo>
                  <a:pt x="3204168" y="895466"/>
                </a:lnTo>
                <a:lnTo>
                  <a:pt x="3208138" y="896656"/>
                </a:lnTo>
                <a:lnTo>
                  <a:pt x="3212106" y="897450"/>
                </a:lnTo>
                <a:lnTo>
                  <a:pt x="3220838" y="899038"/>
                </a:lnTo>
                <a:lnTo>
                  <a:pt x="3228775" y="900229"/>
                </a:lnTo>
                <a:lnTo>
                  <a:pt x="3232348" y="901023"/>
                </a:lnTo>
                <a:lnTo>
                  <a:pt x="3235523" y="902214"/>
                </a:lnTo>
                <a:lnTo>
                  <a:pt x="3236317" y="902611"/>
                </a:lnTo>
                <a:lnTo>
                  <a:pt x="3236317" y="903801"/>
                </a:lnTo>
                <a:lnTo>
                  <a:pt x="3237110" y="906977"/>
                </a:lnTo>
                <a:lnTo>
                  <a:pt x="3237904" y="910153"/>
                </a:lnTo>
                <a:lnTo>
                  <a:pt x="3238301" y="911344"/>
                </a:lnTo>
                <a:lnTo>
                  <a:pt x="3238699" y="912137"/>
                </a:lnTo>
                <a:lnTo>
                  <a:pt x="3242270" y="914916"/>
                </a:lnTo>
                <a:lnTo>
                  <a:pt x="3246636" y="917298"/>
                </a:lnTo>
                <a:lnTo>
                  <a:pt x="3250605" y="918885"/>
                </a:lnTo>
                <a:lnTo>
                  <a:pt x="3255368" y="920076"/>
                </a:lnTo>
                <a:lnTo>
                  <a:pt x="3259338" y="920473"/>
                </a:lnTo>
                <a:lnTo>
                  <a:pt x="3264099" y="920870"/>
                </a:lnTo>
                <a:lnTo>
                  <a:pt x="3268465" y="920473"/>
                </a:lnTo>
                <a:lnTo>
                  <a:pt x="3273228" y="919679"/>
                </a:lnTo>
                <a:lnTo>
                  <a:pt x="3277197" y="918489"/>
                </a:lnTo>
                <a:lnTo>
                  <a:pt x="3281960" y="916901"/>
                </a:lnTo>
                <a:lnTo>
                  <a:pt x="3285929" y="914916"/>
                </a:lnTo>
                <a:lnTo>
                  <a:pt x="3290295" y="912534"/>
                </a:lnTo>
                <a:lnTo>
                  <a:pt x="3294265" y="910550"/>
                </a:lnTo>
                <a:lnTo>
                  <a:pt x="3298233" y="908168"/>
                </a:lnTo>
                <a:lnTo>
                  <a:pt x="3301408" y="904992"/>
                </a:lnTo>
                <a:lnTo>
                  <a:pt x="3304980" y="902214"/>
                </a:lnTo>
                <a:lnTo>
                  <a:pt x="3310140" y="895862"/>
                </a:lnTo>
                <a:lnTo>
                  <a:pt x="3314904" y="891099"/>
                </a:lnTo>
                <a:lnTo>
                  <a:pt x="3318078" y="887130"/>
                </a:lnTo>
                <a:lnTo>
                  <a:pt x="3321650" y="883954"/>
                </a:lnTo>
                <a:lnTo>
                  <a:pt x="3323237" y="882763"/>
                </a:lnTo>
                <a:lnTo>
                  <a:pt x="3324826" y="881572"/>
                </a:lnTo>
                <a:lnTo>
                  <a:pt x="3326810" y="880382"/>
                </a:lnTo>
                <a:lnTo>
                  <a:pt x="3328794" y="879588"/>
                </a:lnTo>
                <a:lnTo>
                  <a:pt x="3334748" y="878794"/>
                </a:lnTo>
                <a:lnTo>
                  <a:pt x="3342289" y="878794"/>
                </a:lnTo>
                <a:lnTo>
                  <a:pt x="3346655" y="878397"/>
                </a:lnTo>
                <a:lnTo>
                  <a:pt x="3351020" y="877603"/>
                </a:lnTo>
                <a:lnTo>
                  <a:pt x="3354593" y="876809"/>
                </a:lnTo>
                <a:lnTo>
                  <a:pt x="3358562" y="875221"/>
                </a:lnTo>
                <a:lnTo>
                  <a:pt x="3361340" y="873236"/>
                </a:lnTo>
                <a:lnTo>
                  <a:pt x="3364515" y="870855"/>
                </a:lnTo>
                <a:lnTo>
                  <a:pt x="3366896" y="868076"/>
                </a:lnTo>
                <a:lnTo>
                  <a:pt x="3369278" y="865694"/>
                </a:lnTo>
                <a:lnTo>
                  <a:pt x="3374437" y="859740"/>
                </a:lnTo>
                <a:lnTo>
                  <a:pt x="3379200" y="853389"/>
                </a:lnTo>
                <a:lnTo>
                  <a:pt x="3382375" y="850610"/>
                </a:lnTo>
                <a:lnTo>
                  <a:pt x="3385154" y="847435"/>
                </a:lnTo>
                <a:lnTo>
                  <a:pt x="3388726" y="844656"/>
                </a:lnTo>
                <a:lnTo>
                  <a:pt x="3392695" y="841878"/>
                </a:lnTo>
                <a:lnTo>
                  <a:pt x="3393489" y="841084"/>
                </a:lnTo>
                <a:lnTo>
                  <a:pt x="3394282" y="839893"/>
                </a:lnTo>
                <a:lnTo>
                  <a:pt x="3396267" y="836320"/>
                </a:lnTo>
                <a:lnTo>
                  <a:pt x="3397458" y="833542"/>
                </a:lnTo>
                <a:lnTo>
                  <a:pt x="3399045" y="831954"/>
                </a:lnTo>
                <a:lnTo>
                  <a:pt x="3399443" y="831954"/>
                </a:lnTo>
                <a:lnTo>
                  <a:pt x="3400236" y="832351"/>
                </a:lnTo>
                <a:lnTo>
                  <a:pt x="3401824" y="833939"/>
                </a:lnTo>
                <a:lnTo>
                  <a:pt x="3403411" y="835129"/>
                </a:lnTo>
                <a:lnTo>
                  <a:pt x="3404205" y="835526"/>
                </a:lnTo>
                <a:lnTo>
                  <a:pt x="3404999" y="835129"/>
                </a:lnTo>
                <a:lnTo>
                  <a:pt x="3405396" y="834733"/>
                </a:lnTo>
                <a:lnTo>
                  <a:pt x="3405396" y="833542"/>
                </a:lnTo>
                <a:lnTo>
                  <a:pt x="3404999" y="830366"/>
                </a:lnTo>
                <a:lnTo>
                  <a:pt x="3404602" y="826794"/>
                </a:lnTo>
                <a:lnTo>
                  <a:pt x="3404602" y="826000"/>
                </a:lnTo>
                <a:lnTo>
                  <a:pt x="3404999" y="825206"/>
                </a:lnTo>
                <a:lnTo>
                  <a:pt x="3405396" y="825206"/>
                </a:lnTo>
                <a:lnTo>
                  <a:pt x="3406189" y="826000"/>
                </a:lnTo>
                <a:lnTo>
                  <a:pt x="3408968" y="827984"/>
                </a:lnTo>
                <a:lnTo>
                  <a:pt x="3410158" y="828778"/>
                </a:lnTo>
                <a:lnTo>
                  <a:pt x="3411349" y="829175"/>
                </a:lnTo>
                <a:lnTo>
                  <a:pt x="3412937" y="829175"/>
                </a:lnTo>
                <a:lnTo>
                  <a:pt x="3414127" y="828381"/>
                </a:lnTo>
                <a:lnTo>
                  <a:pt x="3415715" y="827587"/>
                </a:lnTo>
                <a:lnTo>
                  <a:pt x="3416906" y="825603"/>
                </a:lnTo>
                <a:lnTo>
                  <a:pt x="3418097" y="823618"/>
                </a:lnTo>
                <a:lnTo>
                  <a:pt x="3418097" y="822824"/>
                </a:lnTo>
                <a:lnTo>
                  <a:pt x="3417700" y="822030"/>
                </a:lnTo>
                <a:lnTo>
                  <a:pt x="3422065" y="825603"/>
                </a:lnTo>
                <a:lnTo>
                  <a:pt x="3425637" y="827984"/>
                </a:lnTo>
                <a:lnTo>
                  <a:pt x="3426828" y="828381"/>
                </a:lnTo>
                <a:lnTo>
                  <a:pt x="3427226" y="828778"/>
                </a:lnTo>
                <a:lnTo>
                  <a:pt x="3427226" y="828381"/>
                </a:lnTo>
                <a:lnTo>
                  <a:pt x="3427622" y="831954"/>
                </a:lnTo>
                <a:lnTo>
                  <a:pt x="3428416" y="835923"/>
                </a:lnTo>
                <a:lnTo>
                  <a:pt x="3428813" y="846244"/>
                </a:lnTo>
                <a:lnTo>
                  <a:pt x="3428813" y="852198"/>
                </a:lnTo>
                <a:lnTo>
                  <a:pt x="3428416" y="857358"/>
                </a:lnTo>
                <a:lnTo>
                  <a:pt x="3428019" y="861725"/>
                </a:lnTo>
                <a:lnTo>
                  <a:pt x="3427226" y="865694"/>
                </a:lnTo>
                <a:lnTo>
                  <a:pt x="3426431" y="866885"/>
                </a:lnTo>
                <a:lnTo>
                  <a:pt x="3425241" y="867679"/>
                </a:lnTo>
                <a:lnTo>
                  <a:pt x="3421669" y="869664"/>
                </a:lnTo>
                <a:lnTo>
                  <a:pt x="3420082" y="870855"/>
                </a:lnTo>
                <a:lnTo>
                  <a:pt x="3418890" y="872046"/>
                </a:lnTo>
                <a:lnTo>
                  <a:pt x="3418097" y="873633"/>
                </a:lnTo>
                <a:lnTo>
                  <a:pt x="3417700" y="875618"/>
                </a:lnTo>
                <a:lnTo>
                  <a:pt x="3417700" y="878397"/>
                </a:lnTo>
                <a:lnTo>
                  <a:pt x="3418097" y="881572"/>
                </a:lnTo>
                <a:lnTo>
                  <a:pt x="3418890" y="884351"/>
                </a:lnTo>
                <a:lnTo>
                  <a:pt x="3419684" y="886733"/>
                </a:lnTo>
                <a:lnTo>
                  <a:pt x="3421272" y="891099"/>
                </a:lnTo>
                <a:lnTo>
                  <a:pt x="3423653" y="895069"/>
                </a:lnTo>
                <a:lnTo>
                  <a:pt x="3425637" y="898641"/>
                </a:lnTo>
                <a:lnTo>
                  <a:pt x="3427226" y="902214"/>
                </a:lnTo>
                <a:lnTo>
                  <a:pt x="3427622" y="903801"/>
                </a:lnTo>
                <a:lnTo>
                  <a:pt x="3427622" y="905389"/>
                </a:lnTo>
                <a:lnTo>
                  <a:pt x="3427622" y="907374"/>
                </a:lnTo>
                <a:lnTo>
                  <a:pt x="3427226" y="908962"/>
                </a:lnTo>
                <a:lnTo>
                  <a:pt x="3430797" y="908962"/>
                </a:lnTo>
                <a:lnTo>
                  <a:pt x="3435163" y="908962"/>
                </a:lnTo>
                <a:lnTo>
                  <a:pt x="3436751" y="908962"/>
                </a:lnTo>
                <a:lnTo>
                  <a:pt x="3437941" y="909756"/>
                </a:lnTo>
                <a:lnTo>
                  <a:pt x="3439132" y="910550"/>
                </a:lnTo>
                <a:lnTo>
                  <a:pt x="3439529" y="912137"/>
                </a:lnTo>
                <a:lnTo>
                  <a:pt x="3440721" y="911740"/>
                </a:lnTo>
                <a:lnTo>
                  <a:pt x="3441514" y="910946"/>
                </a:lnTo>
                <a:lnTo>
                  <a:pt x="3441514" y="909756"/>
                </a:lnTo>
                <a:lnTo>
                  <a:pt x="3440721" y="908962"/>
                </a:lnTo>
                <a:lnTo>
                  <a:pt x="3439529" y="905786"/>
                </a:lnTo>
                <a:lnTo>
                  <a:pt x="3439132" y="904198"/>
                </a:lnTo>
                <a:lnTo>
                  <a:pt x="3439529" y="902214"/>
                </a:lnTo>
                <a:lnTo>
                  <a:pt x="3441514" y="903404"/>
                </a:lnTo>
                <a:lnTo>
                  <a:pt x="3443101" y="904198"/>
                </a:lnTo>
                <a:lnTo>
                  <a:pt x="3447467" y="905389"/>
                </a:lnTo>
                <a:lnTo>
                  <a:pt x="3451833" y="906977"/>
                </a:lnTo>
                <a:lnTo>
                  <a:pt x="3453420" y="907771"/>
                </a:lnTo>
                <a:lnTo>
                  <a:pt x="3455405" y="908962"/>
                </a:lnTo>
                <a:lnTo>
                  <a:pt x="3456596" y="908962"/>
                </a:lnTo>
                <a:lnTo>
                  <a:pt x="3457787" y="908168"/>
                </a:lnTo>
                <a:lnTo>
                  <a:pt x="3458977" y="907771"/>
                </a:lnTo>
                <a:lnTo>
                  <a:pt x="3459771" y="906977"/>
                </a:lnTo>
                <a:lnTo>
                  <a:pt x="3460565" y="904595"/>
                </a:lnTo>
                <a:lnTo>
                  <a:pt x="3461358" y="901817"/>
                </a:lnTo>
                <a:lnTo>
                  <a:pt x="3462549" y="896259"/>
                </a:lnTo>
                <a:lnTo>
                  <a:pt x="3463343" y="893878"/>
                </a:lnTo>
                <a:lnTo>
                  <a:pt x="3464534" y="892290"/>
                </a:lnTo>
                <a:lnTo>
                  <a:pt x="3466121" y="894275"/>
                </a:lnTo>
                <a:lnTo>
                  <a:pt x="3468106" y="895862"/>
                </a:lnTo>
                <a:lnTo>
                  <a:pt x="3469693" y="896656"/>
                </a:lnTo>
                <a:lnTo>
                  <a:pt x="3470884" y="896656"/>
                </a:lnTo>
                <a:lnTo>
                  <a:pt x="3472075" y="896259"/>
                </a:lnTo>
                <a:lnTo>
                  <a:pt x="3473265" y="895466"/>
                </a:lnTo>
                <a:lnTo>
                  <a:pt x="3474853" y="893878"/>
                </a:lnTo>
                <a:lnTo>
                  <a:pt x="3476441" y="892290"/>
                </a:lnTo>
                <a:lnTo>
                  <a:pt x="3481997" y="882366"/>
                </a:lnTo>
                <a:lnTo>
                  <a:pt x="3485570" y="876809"/>
                </a:lnTo>
                <a:lnTo>
                  <a:pt x="3487554" y="874427"/>
                </a:lnTo>
                <a:lnTo>
                  <a:pt x="3489538" y="872046"/>
                </a:lnTo>
                <a:lnTo>
                  <a:pt x="3491126" y="870855"/>
                </a:lnTo>
                <a:lnTo>
                  <a:pt x="3493110" y="870855"/>
                </a:lnTo>
                <a:lnTo>
                  <a:pt x="3494698" y="870855"/>
                </a:lnTo>
                <a:lnTo>
                  <a:pt x="3496287" y="871252"/>
                </a:lnTo>
                <a:lnTo>
                  <a:pt x="3499461" y="872046"/>
                </a:lnTo>
                <a:lnTo>
                  <a:pt x="3501445" y="872840"/>
                </a:lnTo>
                <a:lnTo>
                  <a:pt x="3502636" y="872046"/>
                </a:lnTo>
                <a:lnTo>
                  <a:pt x="3503827" y="870855"/>
                </a:lnTo>
                <a:lnTo>
                  <a:pt x="3505017" y="869664"/>
                </a:lnTo>
                <a:lnTo>
                  <a:pt x="3506605" y="866885"/>
                </a:lnTo>
                <a:lnTo>
                  <a:pt x="3508193" y="863313"/>
                </a:lnTo>
                <a:lnTo>
                  <a:pt x="3508986" y="859740"/>
                </a:lnTo>
                <a:lnTo>
                  <a:pt x="3510575" y="852992"/>
                </a:lnTo>
                <a:lnTo>
                  <a:pt x="3511368" y="850610"/>
                </a:lnTo>
                <a:lnTo>
                  <a:pt x="3511765" y="848626"/>
                </a:lnTo>
                <a:lnTo>
                  <a:pt x="3512162" y="849023"/>
                </a:lnTo>
                <a:lnTo>
                  <a:pt x="3513353" y="849420"/>
                </a:lnTo>
                <a:lnTo>
                  <a:pt x="3514543" y="850213"/>
                </a:lnTo>
                <a:lnTo>
                  <a:pt x="3515734" y="850610"/>
                </a:lnTo>
                <a:lnTo>
                  <a:pt x="3516924" y="850213"/>
                </a:lnTo>
                <a:lnTo>
                  <a:pt x="3516924" y="849817"/>
                </a:lnTo>
                <a:lnTo>
                  <a:pt x="3516924" y="849023"/>
                </a:lnTo>
                <a:lnTo>
                  <a:pt x="3516527" y="846244"/>
                </a:lnTo>
                <a:lnTo>
                  <a:pt x="3514940" y="841878"/>
                </a:lnTo>
                <a:lnTo>
                  <a:pt x="3516131" y="841878"/>
                </a:lnTo>
                <a:lnTo>
                  <a:pt x="3516924" y="842275"/>
                </a:lnTo>
                <a:lnTo>
                  <a:pt x="3517719" y="842671"/>
                </a:lnTo>
                <a:lnTo>
                  <a:pt x="3518909" y="843068"/>
                </a:lnTo>
                <a:lnTo>
                  <a:pt x="3519704" y="844656"/>
                </a:lnTo>
                <a:lnTo>
                  <a:pt x="3520100" y="846244"/>
                </a:lnTo>
                <a:lnTo>
                  <a:pt x="3520893" y="848626"/>
                </a:lnTo>
                <a:lnTo>
                  <a:pt x="3521290" y="850213"/>
                </a:lnTo>
                <a:lnTo>
                  <a:pt x="3522481" y="851404"/>
                </a:lnTo>
                <a:lnTo>
                  <a:pt x="3523275" y="851801"/>
                </a:lnTo>
                <a:lnTo>
                  <a:pt x="3524070" y="851801"/>
                </a:lnTo>
                <a:lnTo>
                  <a:pt x="3526053" y="850610"/>
                </a:lnTo>
                <a:lnTo>
                  <a:pt x="3527641" y="849023"/>
                </a:lnTo>
                <a:lnTo>
                  <a:pt x="3528434" y="848229"/>
                </a:lnTo>
                <a:lnTo>
                  <a:pt x="3528434" y="846641"/>
                </a:lnTo>
                <a:lnTo>
                  <a:pt x="3528038" y="845847"/>
                </a:lnTo>
                <a:lnTo>
                  <a:pt x="3527641" y="845053"/>
                </a:lnTo>
                <a:lnTo>
                  <a:pt x="3524862" y="843465"/>
                </a:lnTo>
                <a:lnTo>
                  <a:pt x="3522084" y="842275"/>
                </a:lnTo>
                <a:lnTo>
                  <a:pt x="3519704" y="840687"/>
                </a:lnTo>
                <a:lnTo>
                  <a:pt x="3518909" y="839496"/>
                </a:lnTo>
                <a:lnTo>
                  <a:pt x="3517719" y="837908"/>
                </a:lnTo>
                <a:lnTo>
                  <a:pt x="3517719" y="836717"/>
                </a:lnTo>
                <a:lnTo>
                  <a:pt x="3517719" y="835129"/>
                </a:lnTo>
                <a:lnTo>
                  <a:pt x="3520100" y="836320"/>
                </a:lnTo>
                <a:lnTo>
                  <a:pt x="3522084" y="836717"/>
                </a:lnTo>
                <a:lnTo>
                  <a:pt x="3524465" y="836717"/>
                </a:lnTo>
                <a:lnTo>
                  <a:pt x="3526848" y="836320"/>
                </a:lnTo>
                <a:lnTo>
                  <a:pt x="3529228" y="835923"/>
                </a:lnTo>
                <a:lnTo>
                  <a:pt x="3531214" y="834733"/>
                </a:lnTo>
                <a:lnTo>
                  <a:pt x="3535975" y="831954"/>
                </a:lnTo>
                <a:lnTo>
                  <a:pt x="3539548" y="828381"/>
                </a:lnTo>
                <a:lnTo>
                  <a:pt x="3541929" y="824809"/>
                </a:lnTo>
                <a:lnTo>
                  <a:pt x="3542723" y="823221"/>
                </a:lnTo>
                <a:lnTo>
                  <a:pt x="3543120" y="821633"/>
                </a:lnTo>
                <a:lnTo>
                  <a:pt x="3543914" y="819648"/>
                </a:lnTo>
                <a:lnTo>
                  <a:pt x="3543120" y="818458"/>
                </a:lnTo>
                <a:lnTo>
                  <a:pt x="3547487" y="816473"/>
                </a:lnTo>
                <a:lnTo>
                  <a:pt x="3548676" y="816076"/>
                </a:lnTo>
                <a:lnTo>
                  <a:pt x="3549470" y="816473"/>
                </a:lnTo>
                <a:lnTo>
                  <a:pt x="3549867" y="816870"/>
                </a:lnTo>
                <a:lnTo>
                  <a:pt x="3550264" y="817664"/>
                </a:lnTo>
                <a:lnTo>
                  <a:pt x="3549867" y="820045"/>
                </a:lnTo>
                <a:lnTo>
                  <a:pt x="3548676" y="826397"/>
                </a:lnTo>
                <a:lnTo>
                  <a:pt x="3548280" y="829572"/>
                </a:lnTo>
                <a:lnTo>
                  <a:pt x="3548676" y="831160"/>
                </a:lnTo>
                <a:lnTo>
                  <a:pt x="3549470" y="831954"/>
                </a:lnTo>
                <a:lnTo>
                  <a:pt x="3551455" y="829572"/>
                </a:lnTo>
                <a:lnTo>
                  <a:pt x="3553439" y="827587"/>
                </a:lnTo>
                <a:lnTo>
                  <a:pt x="3555027" y="825206"/>
                </a:lnTo>
                <a:lnTo>
                  <a:pt x="3556217" y="822824"/>
                </a:lnTo>
                <a:lnTo>
                  <a:pt x="3557805" y="817267"/>
                </a:lnTo>
                <a:lnTo>
                  <a:pt x="3558997" y="811313"/>
                </a:lnTo>
                <a:lnTo>
                  <a:pt x="3560186" y="806549"/>
                </a:lnTo>
                <a:lnTo>
                  <a:pt x="3562171" y="801786"/>
                </a:lnTo>
                <a:lnTo>
                  <a:pt x="3563362" y="799801"/>
                </a:lnTo>
                <a:lnTo>
                  <a:pt x="3564553" y="797816"/>
                </a:lnTo>
                <a:lnTo>
                  <a:pt x="3566140" y="796625"/>
                </a:lnTo>
                <a:lnTo>
                  <a:pt x="3568124" y="795038"/>
                </a:lnTo>
                <a:lnTo>
                  <a:pt x="3571300" y="794244"/>
                </a:lnTo>
                <a:lnTo>
                  <a:pt x="3574078" y="794244"/>
                </a:lnTo>
                <a:lnTo>
                  <a:pt x="3576856" y="795038"/>
                </a:lnTo>
                <a:lnTo>
                  <a:pt x="3580031" y="796229"/>
                </a:lnTo>
                <a:lnTo>
                  <a:pt x="3582810" y="797816"/>
                </a:lnTo>
                <a:lnTo>
                  <a:pt x="3585588" y="799801"/>
                </a:lnTo>
                <a:lnTo>
                  <a:pt x="3591541" y="803374"/>
                </a:lnTo>
                <a:lnTo>
                  <a:pt x="3597098" y="806946"/>
                </a:lnTo>
                <a:lnTo>
                  <a:pt x="3599480" y="807740"/>
                </a:lnTo>
                <a:lnTo>
                  <a:pt x="3601861" y="808137"/>
                </a:lnTo>
                <a:lnTo>
                  <a:pt x="3604242" y="808137"/>
                </a:lnTo>
                <a:lnTo>
                  <a:pt x="3606227" y="806946"/>
                </a:lnTo>
                <a:lnTo>
                  <a:pt x="3607814" y="804961"/>
                </a:lnTo>
                <a:lnTo>
                  <a:pt x="3609005" y="801786"/>
                </a:lnTo>
                <a:lnTo>
                  <a:pt x="3610989" y="803374"/>
                </a:lnTo>
                <a:lnTo>
                  <a:pt x="3613768" y="805358"/>
                </a:lnTo>
                <a:lnTo>
                  <a:pt x="3616149" y="806549"/>
                </a:lnTo>
                <a:lnTo>
                  <a:pt x="3619324" y="807343"/>
                </a:lnTo>
                <a:lnTo>
                  <a:pt x="3625675" y="808137"/>
                </a:lnTo>
                <a:lnTo>
                  <a:pt x="3632422" y="808534"/>
                </a:lnTo>
                <a:lnTo>
                  <a:pt x="3637980" y="809328"/>
                </a:lnTo>
                <a:lnTo>
                  <a:pt x="3640360" y="809725"/>
                </a:lnTo>
                <a:lnTo>
                  <a:pt x="3642344" y="810122"/>
                </a:lnTo>
                <a:lnTo>
                  <a:pt x="3643535" y="810916"/>
                </a:lnTo>
                <a:lnTo>
                  <a:pt x="3644329" y="812106"/>
                </a:lnTo>
                <a:lnTo>
                  <a:pt x="3644329" y="813694"/>
                </a:lnTo>
                <a:lnTo>
                  <a:pt x="3643535" y="815282"/>
                </a:lnTo>
                <a:lnTo>
                  <a:pt x="3647107" y="813694"/>
                </a:lnTo>
                <a:lnTo>
                  <a:pt x="3649489" y="812106"/>
                </a:lnTo>
                <a:lnTo>
                  <a:pt x="3651473" y="810916"/>
                </a:lnTo>
                <a:lnTo>
                  <a:pt x="3652664" y="809328"/>
                </a:lnTo>
                <a:lnTo>
                  <a:pt x="3653061" y="808931"/>
                </a:lnTo>
                <a:lnTo>
                  <a:pt x="3653061" y="808137"/>
                </a:lnTo>
                <a:lnTo>
                  <a:pt x="3653061" y="807343"/>
                </a:lnTo>
                <a:lnTo>
                  <a:pt x="3652267" y="806549"/>
                </a:lnTo>
                <a:lnTo>
                  <a:pt x="3651473" y="805755"/>
                </a:lnTo>
                <a:lnTo>
                  <a:pt x="3649886" y="805358"/>
                </a:lnTo>
                <a:lnTo>
                  <a:pt x="3652664" y="805358"/>
                </a:lnTo>
                <a:lnTo>
                  <a:pt x="3656236" y="805755"/>
                </a:lnTo>
                <a:lnTo>
                  <a:pt x="3659411" y="806946"/>
                </a:lnTo>
                <a:lnTo>
                  <a:pt x="3662586" y="808534"/>
                </a:lnTo>
                <a:lnTo>
                  <a:pt x="3669731" y="812503"/>
                </a:lnTo>
                <a:lnTo>
                  <a:pt x="3676875" y="817664"/>
                </a:lnTo>
                <a:lnTo>
                  <a:pt x="3684019" y="822824"/>
                </a:lnTo>
                <a:lnTo>
                  <a:pt x="3690766" y="826794"/>
                </a:lnTo>
                <a:lnTo>
                  <a:pt x="3693941" y="828778"/>
                </a:lnTo>
                <a:lnTo>
                  <a:pt x="3697117" y="830763"/>
                </a:lnTo>
                <a:lnTo>
                  <a:pt x="3700292" y="831557"/>
                </a:lnTo>
                <a:lnTo>
                  <a:pt x="3703070" y="831954"/>
                </a:lnTo>
                <a:lnTo>
                  <a:pt x="3705848" y="819648"/>
                </a:lnTo>
                <a:lnTo>
                  <a:pt x="3709817" y="807343"/>
                </a:lnTo>
                <a:lnTo>
                  <a:pt x="3713786" y="794244"/>
                </a:lnTo>
                <a:lnTo>
                  <a:pt x="3716565" y="788290"/>
                </a:lnTo>
                <a:lnTo>
                  <a:pt x="3718946" y="781938"/>
                </a:lnTo>
                <a:lnTo>
                  <a:pt x="3721724" y="775984"/>
                </a:lnTo>
                <a:lnTo>
                  <a:pt x="3724900" y="770030"/>
                </a:lnTo>
                <a:lnTo>
                  <a:pt x="3728472" y="764473"/>
                </a:lnTo>
                <a:lnTo>
                  <a:pt x="3732441" y="759312"/>
                </a:lnTo>
                <a:lnTo>
                  <a:pt x="3736013" y="754549"/>
                </a:lnTo>
                <a:lnTo>
                  <a:pt x="3740776" y="749389"/>
                </a:lnTo>
                <a:lnTo>
                  <a:pt x="3745141" y="745419"/>
                </a:lnTo>
                <a:lnTo>
                  <a:pt x="3750301" y="741450"/>
                </a:lnTo>
                <a:lnTo>
                  <a:pt x="3750698" y="743038"/>
                </a:lnTo>
                <a:lnTo>
                  <a:pt x="3751492" y="743831"/>
                </a:lnTo>
                <a:lnTo>
                  <a:pt x="3753476" y="745816"/>
                </a:lnTo>
                <a:lnTo>
                  <a:pt x="3755461" y="747007"/>
                </a:lnTo>
                <a:lnTo>
                  <a:pt x="3758636" y="748198"/>
                </a:lnTo>
                <a:lnTo>
                  <a:pt x="3761017" y="748992"/>
                </a:lnTo>
                <a:lnTo>
                  <a:pt x="3763002" y="750183"/>
                </a:lnTo>
                <a:lnTo>
                  <a:pt x="3764589" y="752167"/>
                </a:lnTo>
                <a:lnTo>
                  <a:pt x="3765383" y="753755"/>
                </a:lnTo>
                <a:lnTo>
                  <a:pt x="3766177" y="754946"/>
                </a:lnTo>
                <a:lnTo>
                  <a:pt x="3768558" y="753755"/>
                </a:lnTo>
                <a:lnTo>
                  <a:pt x="3769749" y="752564"/>
                </a:lnTo>
                <a:lnTo>
                  <a:pt x="3770543" y="751373"/>
                </a:lnTo>
                <a:lnTo>
                  <a:pt x="3771337" y="750183"/>
                </a:lnTo>
                <a:lnTo>
                  <a:pt x="3771734" y="748992"/>
                </a:lnTo>
                <a:lnTo>
                  <a:pt x="3772131" y="747007"/>
                </a:lnTo>
                <a:lnTo>
                  <a:pt x="3772131" y="745022"/>
                </a:lnTo>
                <a:lnTo>
                  <a:pt x="3774909" y="746213"/>
                </a:lnTo>
                <a:lnTo>
                  <a:pt x="3776893" y="747801"/>
                </a:lnTo>
                <a:lnTo>
                  <a:pt x="3778084" y="749389"/>
                </a:lnTo>
                <a:lnTo>
                  <a:pt x="3778878" y="751770"/>
                </a:lnTo>
                <a:lnTo>
                  <a:pt x="3779275" y="754549"/>
                </a:lnTo>
                <a:lnTo>
                  <a:pt x="3779275" y="757328"/>
                </a:lnTo>
                <a:lnTo>
                  <a:pt x="3779275" y="760106"/>
                </a:lnTo>
                <a:lnTo>
                  <a:pt x="3778481" y="763679"/>
                </a:lnTo>
                <a:lnTo>
                  <a:pt x="3777290" y="770030"/>
                </a:lnTo>
                <a:lnTo>
                  <a:pt x="3775306" y="777572"/>
                </a:lnTo>
                <a:lnTo>
                  <a:pt x="3773321" y="784717"/>
                </a:lnTo>
                <a:lnTo>
                  <a:pt x="3772131" y="791862"/>
                </a:lnTo>
                <a:lnTo>
                  <a:pt x="3772131" y="797022"/>
                </a:lnTo>
                <a:lnTo>
                  <a:pt x="3772131" y="801786"/>
                </a:lnTo>
                <a:lnTo>
                  <a:pt x="3772527" y="806946"/>
                </a:lnTo>
                <a:lnTo>
                  <a:pt x="3772131" y="811709"/>
                </a:lnTo>
                <a:lnTo>
                  <a:pt x="3771337" y="814488"/>
                </a:lnTo>
                <a:lnTo>
                  <a:pt x="3770146" y="817267"/>
                </a:lnTo>
                <a:lnTo>
                  <a:pt x="3767765" y="822824"/>
                </a:lnTo>
                <a:lnTo>
                  <a:pt x="3767368" y="825206"/>
                </a:lnTo>
                <a:lnTo>
                  <a:pt x="3767368" y="826000"/>
                </a:lnTo>
                <a:lnTo>
                  <a:pt x="3767368" y="826794"/>
                </a:lnTo>
                <a:lnTo>
                  <a:pt x="3768162" y="827587"/>
                </a:lnTo>
                <a:lnTo>
                  <a:pt x="3768955" y="827984"/>
                </a:lnTo>
                <a:lnTo>
                  <a:pt x="3770543" y="828381"/>
                </a:lnTo>
                <a:lnTo>
                  <a:pt x="3772131" y="828381"/>
                </a:lnTo>
                <a:lnTo>
                  <a:pt x="3770940" y="832748"/>
                </a:lnTo>
                <a:lnTo>
                  <a:pt x="3768955" y="835923"/>
                </a:lnTo>
                <a:lnTo>
                  <a:pt x="3764986" y="843068"/>
                </a:lnTo>
                <a:lnTo>
                  <a:pt x="3763399" y="846244"/>
                </a:lnTo>
                <a:lnTo>
                  <a:pt x="3761811" y="850213"/>
                </a:lnTo>
                <a:lnTo>
                  <a:pt x="3760620" y="854183"/>
                </a:lnTo>
                <a:lnTo>
                  <a:pt x="3759827" y="858549"/>
                </a:lnTo>
                <a:lnTo>
                  <a:pt x="3762208" y="857755"/>
                </a:lnTo>
                <a:lnTo>
                  <a:pt x="3764986" y="856962"/>
                </a:lnTo>
                <a:lnTo>
                  <a:pt x="3767765" y="856962"/>
                </a:lnTo>
                <a:lnTo>
                  <a:pt x="3770543" y="856962"/>
                </a:lnTo>
                <a:lnTo>
                  <a:pt x="3776100" y="857358"/>
                </a:lnTo>
                <a:lnTo>
                  <a:pt x="3780862" y="858946"/>
                </a:lnTo>
                <a:lnTo>
                  <a:pt x="3790785" y="862519"/>
                </a:lnTo>
                <a:lnTo>
                  <a:pt x="3795945" y="864504"/>
                </a:lnTo>
                <a:lnTo>
                  <a:pt x="3800707" y="865694"/>
                </a:lnTo>
                <a:lnTo>
                  <a:pt x="3802295" y="865694"/>
                </a:lnTo>
                <a:lnTo>
                  <a:pt x="3803882" y="865297"/>
                </a:lnTo>
                <a:lnTo>
                  <a:pt x="3806661" y="863710"/>
                </a:lnTo>
                <a:lnTo>
                  <a:pt x="3809439" y="862519"/>
                </a:lnTo>
                <a:lnTo>
                  <a:pt x="3809836" y="862122"/>
                </a:lnTo>
                <a:lnTo>
                  <a:pt x="3811027" y="862519"/>
                </a:lnTo>
                <a:lnTo>
                  <a:pt x="3811820" y="862916"/>
                </a:lnTo>
                <a:lnTo>
                  <a:pt x="3812217" y="863710"/>
                </a:lnTo>
                <a:lnTo>
                  <a:pt x="3812217" y="865297"/>
                </a:lnTo>
                <a:lnTo>
                  <a:pt x="3812217" y="867282"/>
                </a:lnTo>
                <a:lnTo>
                  <a:pt x="3812217" y="868076"/>
                </a:lnTo>
                <a:lnTo>
                  <a:pt x="3813011" y="868870"/>
                </a:lnTo>
                <a:lnTo>
                  <a:pt x="3814599" y="869267"/>
                </a:lnTo>
                <a:lnTo>
                  <a:pt x="3816583" y="869267"/>
                </a:lnTo>
                <a:lnTo>
                  <a:pt x="3821346" y="869267"/>
                </a:lnTo>
                <a:lnTo>
                  <a:pt x="3826109" y="868473"/>
                </a:lnTo>
                <a:lnTo>
                  <a:pt x="3827696" y="868473"/>
                </a:lnTo>
                <a:lnTo>
                  <a:pt x="3828887" y="868870"/>
                </a:lnTo>
                <a:lnTo>
                  <a:pt x="3828887" y="869267"/>
                </a:lnTo>
                <a:lnTo>
                  <a:pt x="3828490" y="869664"/>
                </a:lnTo>
                <a:lnTo>
                  <a:pt x="3826506" y="871252"/>
                </a:lnTo>
                <a:lnTo>
                  <a:pt x="3823727" y="872046"/>
                </a:lnTo>
                <a:lnTo>
                  <a:pt x="3822934" y="872046"/>
                </a:lnTo>
                <a:lnTo>
                  <a:pt x="3822537" y="872046"/>
                </a:lnTo>
                <a:lnTo>
                  <a:pt x="3822537" y="872840"/>
                </a:lnTo>
                <a:lnTo>
                  <a:pt x="3823331" y="873633"/>
                </a:lnTo>
                <a:lnTo>
                  <a:pt x="3826506" y="875221"/>
                </a:lnTo>
                <a:lnTo>
                  <a:pt x="3830078" y="877206"/>
                </a:lnTo>
                <a:lnTo>
                  <a:pt x="3834047" y="879191"/>
                </a:lnTo>
                <a:lnTo>
                  <a:pt x="3841588" y="881969"/>
                </a:lnTo>
                <a:lnTo>
                  <a:pt x="3843922" y="882636"/>
                </a:lnTo>
                <a:lnTo>
                  <a:pt x="3844366" y="882763"/>
                </a:lnTo>
                <a:lnTo>
                  <a:pt x="3841588" y="887130"/>
                </a:lnTo>
                <a:lnTo>
                  <a:pt x="3839603" y="892687"/>
                </a:lnTo>
                <a:lnTo>
                  <a:pt x="3838413" y="898641"/>
                </a:lnTo>
                <a:lnTo>
                  <a:pt x="3836825" y="904198"/>
                </a:lnTo>
                <a:lnTo>
                  <a:pt x="3835634" y="910946"/>
                </a:lnTo>
                <a:lnTo>
                  <a:pt x="3833650" y="918092"/>
                </a:lnTo>
                <a:lnTo>
                  <a:pt x="3831665" y="925237"/>
                </a:lnTo>
                <a:lnTo>
                  <a:pt x="3828887" y="931985"/>
                </a:lnTo>
                <a:lnTo>
                  <a:pt x="3827696" y="933176"/>
                </a:lnTo>
                <a:lnTo>
                  <a:pt x="3825315" y="934366"/>
                </a:lnTo>
                <a:lnTo>
                  <a:pt x="3822537" y="935557"/>
                </a:lnTo>
                <a:lnTo>
                  <a:pt x="3822537" y="936351"/>
                </a:lnTo>
                <a:lnTo>
                  <a:pt x="3822934" y="937542"/>
                </a:lnTo>
                <a:lnTo>
                  <a:pt x="3824521" y="939924"/>
                </a:lnTo>
                <a:lnTo>
                  <a:pt x="3825315" y="941511"/>
                </a:lnTo>
                <a:lnTo>
                  <a:pt x="3826109" y="942702"/>
                </a:lnTo>
                <a:lnTo>
                  <a:pt x="3826109" y="944290"/>
                </a:lnTo>
                <a:lnTo>
                  <a:pt x="3825315" y="945481"/>
                </a:lnTo>
                <a:lnTo>
                  <a:pt x="3824918" y="945878"/>
                </a:lnTo>
                <a:lnTo>
                  <a:pt x="3823727" y="946275"/>
                </a:lnTo>
                <a:lnTo>
                  <a:pt x="3820949" y="947069"/>
                </a:lnTo>
                <a:lnTo>
                  <a:pt x="3818171" y="947863"/>
                </a:lnTo>
                <a:lnTo>
                  <a:pt x="3816583" y="948260"/>
                </a:lnTo>
                <a:lnTo>
                  <a:pt x="3816186" y="948657"/>
                </a:lnTo>
                <a:lnTo>
                  <a:pt x="3815393" y="951435"/>
                </a:lnTo>
                <a:lnTo>
                  <a:pt x="3814996" y="953817"/>
                </a:lnTo>
                <a:lnTo>
                  <a:pt x="3814599" y="955802"/>
                </a:lnTo>
                <a:lnTo>
                  <a:pt x="3814202" y="957389"/>
                </a:lnTo>
                <a:lnTo>
                  <a:pt x="3813011" y="959374"/>
                </a:lnTo>
                <a:lnTo>
                  <a:pt x="3812217" y="959771"/>
                </a:lnTo>
                <a:lnTo>
                  <a:pt x="3811424" y="960168"/>
                </a:lnTo>
                <a:lnTo>
                  <a:pt x="3807851" y="960168"/>
                </a:lnTo>
                <a:lnTo>
                  <a:pt x="3803486" y="958977"/>
                </a:lnTo>
                <a:lnTo>
                  <a:pt x="3804676" y="961756"/>
                </a:lnTo>
                <a:lnTo>
                  <a:pt x="3805867" y="962947"/>
                </a:lnTo>
                <a:lnTo>
                  <a:pt x="3806661" y="963741"/>
                </a:lnTo>
                <a:lnTo>
                  <a:pt x="3807851" y="964534"/>
                </a:lnTo>
                <a:lnTo>
                  <a:pt x="3809439" y="965328"/>
                </a:lnTo>
                <a:lnTo>
                  <a:pt x="3811027" y="965328"/>
                </a:lnTo>
                <a:lnTo>
                  <a:pt x="3813011" y="965328"/>
                </a:lnTo>
                <a:lnTo>
                  <a:pt x="3813011" y="967710"/>
                </a:lnTo>
                <a:lnTo>
                  <a:pt x="3813011" y="968901"/>
                </a:lnTo>
                <a:lnTo>
                  <a:pt x="3812217" y="970092"/>
                </a:lnTo>
                <a:lnTo>
                  <a:pt x="3811424" y="970489"/>
                </a:lnTo>
                <a:lnTo>
                  <a:pt x="3810630" y="970886"/>
                </a:lnTo>
                <a:lnTo>
                  <a:pt x="3809439" y="970886"/>
                </a:lnTo>
                <a:lnTo>
                  <a:pt x="3807058" y="970489"/>
                </a:lnTo>
                <a:lnTo>
                  <a:pt x="3805073" y="969298"/>
                </a:lnTo>
                <a:lnTo>
                  <a:pt x="3803486" y="967710"/>
                </a:lnTo>
                <a:lnTo>
                  <a:pt x="3802692" y="966519"/>
                </a:lnTo>
                <a:lnTo>
                  <a:pt x="3803089" y="965725"/>
                </a:lnTo>
                <a:lnTo>
                  <a:pt x="3803486" y="965328"/>
                </a:lnTo>
                <a:lnTo>
                  <a:pt x="3800310" y="966916"/>
                </a:lnTo>
                <a:lnTo>
                  <a:pt x="3796341" y="968901"/>
                </a:lnTo>
                <a:lnTo>
                  <a:pt x="3793563" y="970886"/>
                </a:lnTo>
                <a:lnTo>
                  <a:pt x="3790388" y="973664"/>
                </a:lnTo>
                <a:lnTo>
                  <a:pt x="3787610" y="977237"/>
                </a:lnTo>
                <a:lnTo>
                  <a:pt x="3784831" y="980412"/>
                </a:lnTo>
                <a:lnTo>
                  <a:pt x="3779672" y="987954"/>
                </a:lnTo>
                <a:lnTo>
                  <a:pt x="3774115" y="996290"/>
                </a:lnTo>
                <a:lnTo>
                  <a:pt x="3768955" y="1003832"/>
                </a:lnTo>
                <a:lnTo>
                  <a:pt x="3766574" y="1007008"/>
                </a:lnTo>
                <a:lnTo>
                  <a:pt x="3763002" y="1010581"/>
                </a:lnTo>
                <a:lnTo>
                  <a:pt x="3760224" y="1013359"/>
                </a:lnTo>
                <a:lnTo>
                  <a:pt x="3756255" y="1015741"/>
                </a:lnTo>
                <a:lnTo>
                  <a:pt x="3754667" y="1014947"/>
                </a:lnTo>
                <a:lnTo>
                  <a:pt x="3754270" y="1014550"/>
                </a:lnTo>
                <a:lnTo>
                  <a:pt x="3753873" y="1014153"/>
                </a:lnTo>
                <a:lnTo>
                  <a:pt x="3754270" y="1012962"/>
                </a:lnTo>
                <a:lnTo>
                  <a:pt x="3754667" y="1012168"/>
                </a:lnTo>
                <a:lnTo>
                  <a:pt x="3755461" y="1010581"/>
                </a:lnTo>
                <a:lnTo>
                  <a:pt x="3755858" y="1009390"/>
                </a:lnTo>
                <a:lnTo>
                  <a:pt x="3755064" y="1007405"/>
                </a:lnTo>
                <a:lnTo>
                  <a:pt x="3753476" y="1005817"/>
                </a:lnTo>
                <a:lnTo>
                  <a:pt x="3751492" y="1006214"/>
                </a:lnTo>
                <a:lnTo>
                  <a:pt x="3750301" y="1007008"/>
                </a:lnTo>
                <a:lnTo>
                  <a:pt x="3749110" y="1008199"/>
                </a:lnTo>
                <a:lnTo>
                  <a:pt x="3747523" y="1010183"/>
                </a:lnTo>
                <a:lnTo>
                  <a:pt x="3747126" y="1011771"/>
                </a:lnTo>
                <a:lnTo>
                  <a:pt x="3746729" y="1014153"/>
                </a:lnTo>
                <a:lnTo>
                  <a:pt x="3747126" y="1019313"/>
                </a:lnTo>
                <a:lnTo>
                  <a:pt x="3743951" y="1017726"/>
                </a:lnTo>
                <a:lnTo>
                  <a:pt x="3741172" y="1015741"/>
                </a:lnTo>
                <a:lnTo>
                  <a:pt x="3737600" y="1014153"/>
                </a:lnTo>
                <a:lnTo>
                  <a:pt x="3734822" y="1012565"/>
                </a:lnTo>
                <a:lnTo>
                  <a:pt x="3733631" y="1012565"/>
                </a:lnTo>
                <a:lnTo>
                  <a:pt x="3732838" y="1012565"/>
                </a:lnTo>
                <a:lnTo>
                  <a:pt x="3732441" y="1012962"/>
                </a:lnTo>
                <a:lnTo>
                  <a:pt x="3732044" y="1013756"/>
                </a:lnTo>
                <a:lnTo>
                  <a:pt x="3732441" y="1014947"/>
                </a:lnTo>
                <a:lnTo>
                  <a:pt x="3732838" y="1016932"/>
                </a:lnTo>
                <a:lnTo>
                  <a:pt x="3734028" y="1018916"/>
                </a:lnTo>
                <a:lnTo>
                  <a:pt x="3735219" y="1020901"/>
                </a:lnTo>
                <a:lnTo>
                  <a:pt x="3736410" y="1022092"/>
                </a:lnTo>
                <a:lnTo>
                  <a:pt x="3737600" y="1022489"/>
                </a:lnTo>
                <a:lnTo>
                  <a:pt x="3732441" y="1023283"/>
                </a:lnTo>
                <a:lnTo>
                  <a:pt x="3729662" y="1023680"/>
                </a:lnTo>
                <a:lnTo>
                  <a:pt x="3727678" y="1024474"/>
                </a:lnTo>
                <a:lnTo>
                  <a:pt x="3725693" y="1025664"/>
                </a:lnTo>
                <a:lnTo>
                  <a:pt x="3723709" y="1027252"/>
                </a:lnTo>
                <a:lnTo>
                  <a:pt x="3721724" y="1028443"/>
                </a:lnTo>
                <a:lnTo>
                  <a:pt x="3720137" y="1030031"/>
                </a:lnTo>
                <a:lnTo>
                  <a:pt x="3717358" y="1034000"/>
                </a:lnTo>
                <a:lnTo>
                  <a:pt x="3714977" y="1039558"/>
                </a:lnTo>
                <a:lnTo>
                  <a:pt x="3712199" y="1045512"/>
                </a:lnTo>
                <a:lnTo>
                  <a:pt x="3709420" y="1052658"/>
                </a:lnTo>
                <a:lnTo>
                  <a:pt x="3708230" y="1052261"/>
                </a:lnTo>
                <a:lnTo>
                  <a:pt x="3707436" y="1051071"/>
                </a:lnTo>
                <a:lnTo>
                  <a:pt x="3707039" y="1050277"/>
                </a:lnTo>
                <a:lnTo>
                  <a:pt x="3707039" y="1048689"/>
                </a:lnTo>
                <a:lnTo>
                  <a:pt x="3706642" y="1042336"/>
                </a:lnTo>
                <a:lnTo>
                  <a:pt x="3705055" y="1046703"/>
                </a:lnTo>
                <a:lnTo>
                  <a:pt x="3703467" y="1049880"/>
                </a:lnTo>
                <a:lnTo>
                  <a:pt x="3701879" y="1053452"/>
                </a:lnTo>
                <a:lnTo>
                  <a:pt x="3700292" y="1056628"/>
                </a:lnTo>
                <a:lnTo>
                  <a:pt x="3698307" y="1059406"/>
                </a:lnTo>
                <a:lnTo>
                  <a:pt x="3695926" y="1062185"/>
                </a:lnTo>
                <a:lnTo>
                  <a:pt x="3691163" y="1066552"/>
                </a:lnTo>
                <a:lnTo>
                  <a:pt x="3686003" y="1070918"/>
                </a:lnTo>
                <a:lnTo>
                  <a:pt x="3681241" y="1074491"/>
                </a:lnTo>
                <a:lnTo>
                  <a:pt x="3669731" y="1080842"/>
                </a:lnTo>
                <a:lnTo>
                  <a:pt x="3664571" y="1083620"/>
                </a:lnTo>
                <a:lnTo>
                  <a:pt x="3659014" y="1087193"/>
                </a:lnTo>
                <a:lnTo>
                  <a:pt x="3653855" y="1090765"/>
                </a:lnTo>
                <a:lnTo>
                  <a:pt x="3649489" y="1095131"/>
                </a:lnTo>
                <a:lnTo>
                  <a:pt x="3645123" y="1099499"/>
                </a:lnTo>
                <a:lnTo>
                  <a:pt x="3643535" y="1102278"/>
                </a:lnTo>
                <a:lnTo>
                  <a:pt x="3641948" y="1105453"/>
                </a:lnTo>
                <a:lnTo>
                  <a:pt x="3640360" y="1108231"/>
                </a:lnTo>
                <a:lnTo>
                  <a:pt x="3639169" y="1111804"/>
                </a:lnTo>
                <a:lnTo>
                  <a:pt x="3638376" y="1115376"/>
                </a:lnTo>
                <a:lnTo>
                  <a:pt x="3637185" y="1119346"/>
                </a:lnTo>
                <a:lnTo>
                  <a:pt x="3635994" y="1118949"/>
                </a:lnTo>
                <a:lnTo>
                  <a:pt x="3635200" y="1118155"/>
                </a:lnTo>
                <a:lnTo>
                  <a:pt x="3634803" y="1116964"/>
                </a:lnTo>
                <a:lnTo>
                  <a:pt x="3634407" y="1115773"/>
                </a:lnTo>
                <a:lnTo>
                  <a:pt x="3634010" y="1109422"/>
                </a:lnTo>
                <a:lnTo>
                  <a:pt x="3633614" y="1111804"/>
                </a:lnTo>
                <a:lnTo>
                  <a:pt x="3632819" y="1113789"/>
                </a:lnTo>
                <a:lnTo>
                  <a:pt x="3631628" y="1115376"/>
                </a:lnTo>
                <a:lnTo>
                  <a:pt x="3630438" y="1116964"/>
                </a:lnTo>
                <a:lnTo>
                  <a:pt x="3627263" y="1119346"/>
                </a:lnTo>
                <a:lnTo>
                  <a:pt x="3623690" y="1121330"/>
                </a:lnTo>
                <a:lnTo>
                  <a:pt x="3620912" y="1122522"/>
                </a:lnTo>
                <a:lnTo>
                  <a:pt x="3617737" y="1122918"/>
                </a:lnTo>
                <a:lnTo>
                  <a:pt x="3615753" y="1122918"/>
                </a:lnTo>
                <a:lnTo>
                  <a:pt x="3615355" y="1122918"/>
                </a:lnTo>
                <a:lnTo>
                  <a:pt x="3613768" y="1125300"/>
                </a:lnTo>
                <a:lnTo>
                  <a:pt x="3612577" y="1127682"/>
                </a:lnTo>
                <a:lnTo>
                  <a:pt x="3611386" y="1130460"/>
                </a:lnTo>
                <a:lnTo>
                  <a:pt x="3610593" y="1132842"/>
                </a:lnTo>
                <a:lnTo>
                  <a:pt x="3610197" y="1135224"/>
                </a:lnTo>
                <a:lnTo>
                  <a:pt x="3609799" y="1138003"/>
                </a:lnTo>
                <a:lnTo>
                  <a:pt x="3610197" y="1142766"/>
                </a:lnTo>
                <a:lnTo>
                  <a:pt x="3611386" y="1147529"/>
                </a:lnTo>
                <a:lnTo>
                  <a:pt x="3613768" y="1152293"/>
                </a:lnTo>
                <a:lnTo>
                  <a:pt x="3616149" y="1157056"/>
                </a:lnTo>
                <a:lnTo>
                  <a:pt x="3619721" y="1161025"/>
                </a:lnTo>
                <a:lnTo>
                  <a:pt x="3624087" y="1164995"/>
                </a:lnTo>
                <a:lnTo>
                  <a:pt x="3628453" y="1168171"/>
                </a:lnTo>
                <a:lnTo>
                  <a:pt x="3634010" y="1171346"/>
                </a:lnTo>
                <a:lnTo>
                  <a:pt x="3639566" y="1173728"/>
                </a:lnTo>
                <a:lnTo>
                  <a:pt x="3645520" y="1175316"/>
                </a:lnTo>
                <a:lnTo>
                  <a:pt x="3651870" y="1176507"/>
                </a:lnTo>
                <a:lnTo>
                  <a:pt x="3658617" y="1176904"/>
                </a:lnTo>
                <a:lnTo>
                  <a:pt x="3665762" y="1176507"/>
                </a:lnTo>
                <a:lnTo>
                  <a:pt x="3667746" y="1175713"/>
                </a:lnTo>
                <a:lnTo>
                  <a:pt x="3669334" y="1175316"/>
                </a:lnTo>
                <a:lnTo>
                  <a:pt x="3670524" y="1174125"/>
                </a:lnTo>
                <a:lnTo>
                  <a:pt x="3671318" y="1173331"/>
                </a:lnTo>
                <a:lnTo>
                  <a:pt x="3673303" y="1171346"/>
                </a:lnTo>
                <a:lnTo>
                  <a:pt x="3674096" y="1170156"/>
                </a:lnTo>
                <a:lnTo>
                  <a:pt x="3674890" y="1169361"/>
                </a:lnTo>
                <a:lnTo>
                  <a:pt x="3676081" y="1169759"/>
                </a:lnTo>
                <a:lnTo>
                  <a:pt x="3676478" y="1170156"/>
                </a:lnTo>
                <a:lnTo>
                  <a:pt x="3677272" y="1171743"/>
                </a:lnTo>
                <a:lnTo>
                  <a:pt x="3677669" y="1172934"/>
                </a:lnTo>
                <a:lnTo>
                  <a:pt x="3678065" y="1175316"/>
                </a:lnTo>
                <a:lnTo>
                  <a:pt x="3678065" y="1176507"/>
                </a:lnTo>
                <a:lnTo>
                  <a:pt x="3680050" y="1175316"/>
                </a:lnTo>
                <a:lnTo>
                  <a:pt x="3682034" y="1174125"/>
                </a:lnTo>
                <a:lnTo>
                  <a:pt x="3685210" y="1170552"/>
                </a:lnTo>
                <a:lnTo>
                  <a:pt x="3687591" y="1167774"/>
                </a:lnTo>
                <a:lnTo>
                  <a:pt x="3689576" y="1166979"/>
                </a:lnTo>
                <a:lnTo>
                  <a:pt x="3690766" y="1166186"/>
                </a:lnTo>
                <a:lnTo>
                  <a:pt x="3692354" y="1166583"/>
                </a:lnTo>
                <a:lnTo>
                  <a:pt x="3693545" y="1166979"/>
                </a:lnTo>
                <a:lnTo>
                  <a:pt x="3694735" y="1167774"/>
                </a:lnTo>
                <a:lnTo>
                  <a:pt x="3695926" y="1168964"/>
                </a:lnTo>
                <a:lnTo>
                  <a:pt x="3696720" y="1170156"/>
                </a:lnTo>
                <a:lnTo>
                  <a:pt x="3697117" y="1171743"/>
                </a:lnTo>
                <a:lnTo>
                  <a:pt x="3697117" y="1172537"/>
                </a:lnTo>
                <a:lnTo>
                  <a:pt x="3696720" y="1172934"/>
                </a:lnTo>
                <a:lnTo>
                  <a:pt x="3699101" y="1172140"/>
                </a:lnTo>
                <a:lnTo>
                  <a:pt x="3701086" y="1170552"/>
                </a:lnTo>
                <a:lnTo>
                  <a:pt x="3704261" y="1167377"/>
                </a:lnTo>
                <a:lnTo>
                  <a:pt x="3710214" y="1160231"/>
                </a:lnTo>
                <a:lnTo>
                  <a:pt x="3712993" y="1157453"/>
                </a:lnTo>
                <a:lnTo>
                  <a:pt x="3714977" y="1156262"/>
                </a:lnTo>
                <a:lnTo>
                  <a:pt x="3716565" y="1155468"/>
                </a:lnTo>
                <a:lnTo>
                  <a:pt x="3718152" y="1155072"/>
                </a:lnTo>
                <a:lnTo>
                  <a:pt x="3720137" y="1155072"/>
                </a:lnTo>
                <a:lnTo>
                  <a:pt x="3722518" y="1155468"/>
                </a:lnTo>
                <a:lnTo>
                  <a:pt x="3725296" y="1156262"/>
                </a:lnTo>
                <a:lnTo>
                  <a:pt x="3724503" y="1150705"/>
                </a:lnTo>
                <a:lnTo>
                  <a:pt x="3724900" y="1151499"/>
                </a:lnTo>
                <a:lnTo>
                  <a:pt x="3725693" y="1152293"/>
                </a:lnTo>
                <a:lnTo>
                  <a:pt x="3726884" y="1152690"/>
                </a:lnTo>
                <a:lnTo>
                  <a:pt x="3728075" y="1152690"/>
                </a:lnTo>
                <a:lnTo>
                  <a:pt x="3730456" y="1152293"/>
                </a:lnTo>
                <a:lnTo>
                  <a:pt x="3732044" y="1151499"/>
                </a:lnTo>
                <a:lnTo>
                  <a:pt x="3733234" y="1150308"/>
                </a:lnTo>
                <a:lnTo>
                  <a:pt x="3734028" y="1148720"/>
                </a:lnTo>
                <a:lnTo>
                  <a:pt x="3735616" y="1145544"/>
                </a:lnTo>
                <a:lnTo>
                  <a:pt x="3736410" y="1143957"/>
                </a:lnTo>
                <a:lnTo>
                  <a:pt x="3737600" y="1142766"/>
                </a:lnTo>
                <a:lnTo>
                  <a:pt x="3738394" y="1142766"/>
                </a:lnTo>
                <a:lnTo>
                  <a:pt x="3739188" y="1143560"/>
                </a:lnTo>
                <a:lnTo>
                  <a:pt x="3739585" y="1144354"/>
                </a:lnTo>
                <a:lnTo>
                  <a:pt x="3739982" y="1145941"/>
                </a:lnTo>
                <a:lnTo>
                  <a:pt x="3741172" y="1148323"/>
                </a:lnTo>
                <a:lnTo>
                  <a:pt x="3741172" y="1149514"/>
                </a:lnTo>
                <a:lnTo>
                  <a:pt x="3745141" y="1147529"/>
                </a:lnTo>
                <a:lnTo>
                  <a:pt x="3748317" y="1145544"/>
                </a:lnTo>
                <a:lnTo>
                  <a:pt x="3751492" y="1142766"/>
                </a:lnTo>
                <a:lnTo>
                  <a:pt x="3754270" y="1139987"/>
                </a:lnTo>
                <a:lnTo>
                  <a:pt x="3759827" y="1133636"/>
                </a:lnTo>
                <a:lnTo>
                  <a:pt x="3766177" y="1126094"/>
                </a:lnTo>
                <a:lnTo>
                  <a:pt x="3766574" y="1129269"/>
                </a:lnTo>
                <a:lnTo>
                  <a:pt x="3767368" y="1131255"/>
                </a:lnTo>
                <a:lnTo>
                  <a:pt x="3767765" y="1132445"/>
                </a:lnTo>
                <a:lnTo>
                  <a:pt x="3768558" y="1132842"/>
                </a:lnTo>
                <a:lnTo>
                  <a:pt x="3769352" y="1133239"/>
                </a:lnTo>
                <a:lnTo>
                  <a:pt x="3770146" y="1132842"/>
                </a:lnTo>
                <a:lnTo>
                  <a:pt x="3771734" y="1131255"/>
                </a:lnTo>
                <a:lnTo>
                  <a:pt x="3775306" y="1125697"/>
                </a:lnTo>
                <a:lnTo>
                  <a:pt x="3776893" y="1123712"/>
                </a:lnTo>
                <a:lnTo>
                  <a:pt x="3777687" y="1123315"/>
                </a:lnTo>
                <a:lnTo>
                  <a:pt x="3778481" y="1122918"/>
                </a:lnTo>
                <a:lnTo>
                  <a:pt x="3779275" y="1123315"/>
                </a:lnTo>
                <a:lnTo>
                  <a:pt x="3780069" y="1123712"/>
                </a:lnTo>
                <a:lnTo>
                  <a:pt x="3782053" y="1126094"/>
                </a:lnTo>
                <a:lnTo>
                  <a:pt x="3783244" y="1127285"/>
                </a:lnTo>
                <a:lnTo>
                  <a:pt x="3784434" y="1128475"/>
                </a:lnTo>
                <a:lnTo>
                  <a:pt x="3786022" y="1129269"/>
                </a:lnTo>
                <a:lnTo>
                  <a:pt x="3788007" y="1129666"/>
                </a:lnTo>
                <a:lnTo>
                  <a:pt x="3790785" y="1129269"/>
                </a:lnTo>
                <a:lnTo>
                  <a:pt x="3794754" y="1127682"/>
                </a:lnTo>
                <a:lnTo>
                  <a:pt x="3803089" y="1124109"/>
                </a:lnTo>
                <a:lnTo>
                  <a:pt x="3807455" y="1122522"/>
                </a:lnTo>
                <a:lnTo>
                  <a:pt x="3812614" y="1121728"/>
                </a:lnTo>
                <a:lnTo>
                  <a:pt x="3814996" y="1121330"/>
                </a:lnTo>
                <a:lnTo>
                  <a:pt x="3817774" y="1121728"/>
                </a:lnTo>
                <a:lnTo>
                  <a:pt x="3820155" y="1122125"/>
                </a:lnTo>
                <a:lnTo>
                  <a:pt x="3822537" y="1122918"/>
                </a:lnTo>
                <a:lnTo>
                  <a:pt x="3822934" y="1120140"/>
                </a:lnTo>
                <a:lnTo>
                  <a:pt x="3823331" y="1117361"/>
                </a:lnTo>
                <a:lnTo>
                  <a:pt x="3822934" y="1114979"/>
                </a:lnTo>
                <a:lnTo>
                  <a:pt x="3822537" y="1112995"/>
                </a:lnTo>
                <a:lnTo>
                  <a:pt x="3821743" y="1111407"/>
                </a:lnTo>
                <a:lnTo>
                  <a:pt x="3820552" y="1109025"/>
                </a:lnTo>
                <a:lnTo>
                  <a:pt x="3817774" y="1105850"/>
                </a:lnTo>
                <a:lnTo>
                  <a:pt x="3811027" y="1099499"/>
                </a:lnTo>
                <a:lnTo>
                  <a:pt x="3808248" y="1096720"/>
                </a:lnTo>
                <a:lnTo>
                  <a:pt x="3807058" y="1094735"/>
                </a:lnTo>
                <a:lnTo>
                  <a:pt x="3806661" y="1092750"/>
                </a:lnTo>
                <a:lnTo>
                  <a:pt x="3806264" y="1089971"/>
                </a:lnTo>
                <a:lnTo>
                  <a:pt x="3806264" y="1087193"/>
                </a:lnTo>
                <a:lnTo>
                  <a:pt x="3806661" y="1084017"/>
                </a:lnTo>
                <a:lnTo>
                  <a:pt x="3807455" y="1081636"/>
                </a:lnTo>
                <a:lnTo>
                  <a:pt x="3809042" y="1075682"/>
                </a:lnTo>
                <a:lnTo>
                  <a:pt x="3809836" y="1072903"/>
                </a:lnTo>
                <a:lnTo>
                  <a:pt x="3809836" y="1069727"/>
                </a:lnTo>
                <a:lnTo>
                  <a:pt x="3809836" y="1068140"/>
                </a:lnTo>
                <a:lnTo>
                  <a:pt x="3809042" y="1067345"/>
                </a:lnTo>
                <a:lnTo>
                  <a:pt x="3806661" y="1066155"/>
                </a:lnTo>
                <a:lnTo>
                  <a:pt x="3804676" y="1064963"/>
                </a:lnTo>
                <a:lnTo>
                  <a:pt x="3803882" y="1064170"/>
                </a:lnTo>
                <a:lnTo>
                  <a:pt x="3803486" y="1062582"/>
                </a:lnTo>
                <a:lnTo>
                  <a:pt x="3803089" y="1055437"/>
                </a:lnTo>
                <a:lnTo>
                  <a:pt x="3803486" y="1048689"/>
                </a:lnTo>
                <a:lnTo>
                  <a:pt x="3803882" y="1036382"/>
                </a:lnTo>
                <a:lnTo>
                  <a:pt x="3804676" y="1024871"/>
                </a:lnTo>
                <a:lnTo>
                  <a:pt x="3804279" y="1020504"/>
                </a:lnTo>
                <a:lnTo>
                  <a:pt x="3803486" y="1015741"/>
                </a:lnTo>
                <a:lnTo>
                  <a:pt x="3805867" y="1012962"/>
                </a:lnTo>
                <a:lnTo>
                  <a:pt x="3806661" y="1012168"/>
                </a:lnTo>
                <a:lnTo>
                  <a:pt x="3807455" y="1012168"/>
                </a:lnTo>
                <a:lnTo>
                  <a:pt x="3807851" y="1012565"/>
                </a:lnTo>
                <a:lnTo>
                  <a:pt x="3808248" y="1013359"/>
                </a:lnTo>
                <a:lnTo>
                  <a:pt x="3809042" y="1015344"/>
                </a:lnTo>
                <a:lnTo>
                  <a:pt x="3809439" y="1021298"/>
                </a:lnTo>
                <a:lnTo>
                  <a:pt x="3809836" y="1024077"/>
                </a:lnTo>
                <a:lnTo>
                  <a:pt x="3809836" y="1025664"/>
                </a:lnTo>
                <a:lnTo>
                  <a:pt x="3811424" y="1028840"/>
                </a:lnTo>
                <a:lnTo>
                  <a:pt x="3813408" y="1030825"/>
                </a:lnTo>
                <a:lnTo>
                  <a:pt x="3816583" y="1033603"/>
                </a:lnTo>
                <a:lnTo>
                  <a:pt x="3818171" y="1035588"/>
                </a:lnTo>
                <a:lnTo>
                  <a:pt x="3818568" y="1036382"/>
                </a:lnTo>
                <a:lnTo>
                  <a:pt x="3818568" y="1037573"/>
                </a:lnTo>
                <a:lnTo>
                  <a:pt x="3818171" y="1041145"/>
                </a:lnTo>
                <a:lnTo>
                  <a:pt x="3816186" y="1045909"/>
                </a:lnTo>
                <a:lnTo>
                  <a:pt x="3818568" y="1045512"/>
                </a:lnTo>
                <a:lnTo>
                  <a:pt x="3820155" y="1044321"/>
                </a:lnTo>
                <a:lnTo>
                  <a:pt x="3821743" y="1043527"/>
                </a:lnTo>
                <a:lnTo>
                  <a:pt x="3822934" y="1041542"/>
                </a:lnTo>
                <a:lnTo>
                  <a:pt x="3823727" y="1039955"/>
                </a:lnTo>
                <a:lnTo>
                  <a:pt x="3824124" y="1038367"/>
                </a:lnTo>
                <a:lnTo>
                  <a:pt x="3824521" y="1034794"/>
                </a:lnTo>
                <a:lnTo>
                  <a:pt x="3824918" y="1031222"/>
                </a:lnTo>
                <a:lnTo>
                  <a:pt x="3824918" y="1027649"/>
                </a:lnTo>
                <a:lnTo>
                  <a:pt x="3824918" y="1024474"/>
                </a:lnTo>
                <a:lnTo>
                  <a:pt x="3825315" y="1022489"/>
                </a:lnTo>
                <a:lnTo>
                  <a:pt x="3827300" y="1020107"/>
                </a:lnTo>
                <a:lnTo>
                  <a:pt x="3828887" y="1018519"/>
                </a:lnTo>
                <a:lnTo>
                  <a:pt x="3830475" y="1016932"/>
                </a:lnTo>
                <a:lnTo>
                  <a:pt x="3831665" y="1016138"/>
                </a:lnTo>
                <a:lnTo>
                  <a:pt x="3833253" y="1015741"/>
                </a:lnTo>
                <a:lnTo>
                  <a:pt x="3834841" y="1015741"/>
                </a:lnTo>
                <a:lnTo>
                  <a:pt x="3837619" y="1016138"/>
                </a:lnTo>
                <a:lnTo>
                  <a:pt x="3840794" y="1017726"/>
                </a:lnTo>
                <a:lnTo>
                  <a:pt x="3844763" y="1018916"/>
                </a:lnTo>
                <a:lnTo>
                  <a:pt x="3848732" y="1019710"/>
                </a:lnTo>
                <a:lnTo>
                  <a:pt x="3851114" y="1019710"/>
                </a:lnTo>
                <a:lnTo>
                  <a:pt x="3853892" y="1019313"/>
                </a:lnTo>
                <a:lnTo>
                  <a:pt x="3855876" y="1018916"/>
                </a:lnTo>
                <a:lnTo>
                  <a:pt x="3857861" y="1017726"/>
                </a:lnTo>
                <a:lnTo>
                  <a:pt x="3862624" y="1014550"/>
                </a:lnTo>
                <a:lnTo>
                  <a:pt x="3866989" y="1011771"/>
                </a:lnTo>
                <a:lnTo>
                  <a:pt x="3870165" y="1010581"/>
                </a:lnTo>
                <a:lnTo>
                  <a:pt x="3872546" y="1009390"/>
                </a:lnTo>
                <a:lnTo>
                  <a:pt x="3872546" y="1009787"/>
                </a:lnTo>
                <a:lnTo>
                  <a:pt x="3872943" y="1010183"/>
                </a:lnTo>
                <a:lnTo>
                  <a:pt x="3876118" y="1011374"/>
                </a:lnTo>
                <a:lnTo>
                  <a:pt x="3882072" y="1012565"/>
                </a:lnTo>
                <a:lnTo>
                  <a:pt x="3884056" y="1009390"/>
                </a:lnTo>
                <a:lnTo>
                  <a:pt x="3885247" y="1006611"/>
                </a:lnTo>
                <a:lnTo>
                  <a:pt x="3885247" y="1006214"/>
                </a:lnTo>
                <a:lnTo>
                  <a:pt x="3884850" y="1005817"/>
                </a:lnTo>
                <a:lnTo>
                  <a:pt x="3888819" y="1007008"/>
                </a:lnTo>
                <a:lnTo>
                  <a:pt x="3891994" y="1007802"/>
                </a:lnTo>
                <a:lnTo>
                  <a:pt x="3895963" y="1008596"/>
                </a:lnTo>
                <a:lnTo>
                  <a:pt x="3898741" y="1008596"/>
                </a:lnTo>
                <a:lnTo>
                  <a:pt x="3899932" y="1008199"/>
                </a:lnTo>
                <a:lnTo>
                  <a:pt x="3900726" y="1007802"/>
                </a:lnTo>
                <a:lnTo>
                  <a:pt x="3900726" y="1007008"/>
                </a:lnTo>
                <a:lnTo>
                  <a:pt x="3900329" y="1005817"/>
                </a:lnTo>
                <a:lnTo>
                  <a:pt x="3899535" y="1004626"/>
                </a:lnTo>
                <a:lnTo>
                  <a:pt x="3897948" y="1002642"/>
                </a:lnTo>
                <a:lnTo>
                  <a:pt x="3898345" y="1001451"/>
                </a:lnTo>
                <a:lnTo>
                  <a:pt x="3898741" y="1000657"/>
                </a:lnTo>
                <a:lnTo>
                  <a:pt x="3899138" y="999863"/>
                </a:lnTo>
                <a:lnTo>
                  <a:pt x="3899932" y="999863"/>
                </a:lnTo>
                <a:lnTo>
                  <a:pt x="3901520" y="1000657"/>
                </a:lnTo>
                <a:lnTo>
                  <a:pt x="3903901" y="1002245"/>
                </a:lnTo>
                <a:lnTo>
                  <a:pt x="3905886" y="1003832"/>
                </a:lnTo>
                <a:lnTo>
                  <a:pt x="3908267" y="1005420"/>
                </a:lnTo>
                <a:lnTo>
                  <a:pt x="3910648" y="1006214"/>
                </a:lnTo>
                <a:lnTo>
                  <a:pt x="3912236" y="1006214"/>
                </a:lnTo>
                <a:lnTo>
                  <a:pt x="3913427" y="1005817"/>
                </a:lnTo>
                <a:lnTo>
                  <a:pt x="3919380" y="996687"/>
                </a:lnTo>
                <a:lnTo>
                  <a:pt x="3921762" y="993115"/>
                </a:lnTo>
                <a:lnTo>
                  <a:pt x="3923349" y="989542"/>
                </a:lnTo>
                <a:lnTo>
                  <a:pt x="3924540" y="986367"/>
                </a:lnTo>
                <a:lnTo>
                  <a:pt x="3925334" y="983588"/>
                </a:lnTo>
                <a:lnTo>
                  <a:pt x="3925731" y="979619"/>
                </a:lnTo>
                <a:lnTo>
                  <a:pt x="3925731" y="976046"/>
                </a:lnTo>
                <a:lnTo>
                  <a:pt x="3925334" y="971283"/>
                </a:lnTo>
                <a:lnTo>
                  <a:pt x="3924143" y="967313"/>
                </a:lnTo>
                <a:lnTo>
                  <a:pt x="3922158" y="962947"/>
                </a:lnTo>
                <a:lnTo>
                  <a:pt x="3920174" y="959374"/>
                </a:lnTo>
                <a:lnTo>
                  <a:pt x="3916999" y="955802"/>
                </a:lnTo>
                <a:lnTo>
                  <a:pt x="3914617" y="952626"/>
                </a:lnTo>
                <a:lnTo>
                  <a:pt x="3908664" y="946275"/>
                </a:lnTo>
                <a:lnTo>
                  <a:pt x="3906283" y="943099"/>
                </a:lnTo>
                <a:lnTo>
                  <a:pt x="3903901" y="939924"/>
                </a:lnTo>
                <a:lnTo>
                  <a:pt x="3901917" y="936748"/>
                </a:lnTo>
                <a:lnTo>
                  <a:pt x="3900726" y="933573"/>
                </a:lnTo>
                <a:lnTo>
                  <a:pt x="3899932" y="930000"/>
                </a:lnTo>
                <a:lnTo>
                  <a:pt x="3900329" y="926824"/>
                </a:lnTo>
                <a:lnTo>
                  <a:pt x="3901520" y="922855"/>
                </a:lnTo>
                <a:lnTo>
                  <a:pt x="3904298" y="918885"/>
                </a:lnTo>
                <a:lnTo>
                  <a:pt x="3904695" y="918489"/>
                </a:lnTo>
                <a:lnTo>
                  <a:pt x="3905489" y="918092"/>
                </a:lnTo>
                <a:lnTo>
                  <a:pt x="3907473" y="918489"/>
                </a:lnTo>
                <a:lnTo>
                  <a:pt x="3912633" y="920870"/>
                </a:lnTo>
                <a:lnTo>
                  <a:pt x="3913427" y="921267"/>
                </a:lnTo>
                <a:lnTo>
                  <a:pt x="3914617" y="921664"/>
                </a:lnTo>
                <a:lnTo>
                  <a:pt x="3915411" y="921267"/>
                </a:lnTo>
                <a:lnTo>
                  <a:pt x="3915808" y="920870"/>
                </a:lnTo>
                <a:lnTo>
                  <a:pt x="3916602" y="919679"/>
                </a:lnTo>
                <a:lnTo>
                  <a:pt x="3916602" y="918092"/>
                </a:lnTo>
                <a:lnTo>
                  <a:pt x="3916602" y="915710"/>
                </a:lnTo>
                <a:lnTo>
                  <a:pt x="3916602" y="912137"/>
                </a:lnTo>
                <a:lnTo>
                  <a:pt x="3915808" y="910550"/>
                </a:lnTo>
                <a:lnTo>
                  <a:pt x="3915411" y="909359"/>
                </a:lnTo>
                <a:lnTo>
                  <a:pt x="3914617" y="908962"/>
                </a:lnTo>
                <a:lnTo>
                  <a:pt x="3913824" y="908565"/>
                </a:lnTo>
                <a:lnTo>
                  <a:pt x="3913030" y="908565"/>
                </a:lnTo>
                <a:lnTo>
                  <a:pt x="3912236" y="908565"/>
                </a:lnTo>
                <a:lnTo>
                  <a:pt x="3909855" y="909359"/>
                </a:lnTo>
                <a:lnTo>
                  <a:pt x="3905489" y="911740"/>
                </a:lnTo>
                <a:lnTo>
                  <a:pt x="3903107" y="912137"/>
                </a:lnTo>
                <a:lnTo>
                  <a:pt x="3901917" y="912534"/>
                </a:lnTo>
                <a:lnTo>
                  <a:pt x="3900726" y="912137"/>
                </a:lnTo>
                <a:lnTo>
                  <a:pt x="3901917" y="906977"/>
                </a:lnTo>
                <a:lnTo>
                  <a:pt x="3903901" y="902214"/>
                </a:lnTo>
                <a:lnTo>
                  <a:pt x="3907870" y="893084"/>
                </a:lnTo>
                <a:lnTo>
                  <a:pt x="3909855" y="888320"/>
                </a:lnTo>
                <a:lnTo>
                  <a:pt x="3911839" y="883954"/>
                </a:lnTo>
                <a:lnTo>
                  <a:pt x="3913030" y="878397"/>
                </a:lnTo>
                <a:lnTo>
                  <a:pt x="3913427" y="872046"/>
                </a:lnTo>
                <a:lnTo>
                  <a:pt x="3915411" y="870458"/>
                </a:lnTo>
                <a:lnTo>
                  <a:pt x="3917396" y="869664"/>
                </a:lnTo>
                <a:lnTo>
                  <a:pt x="3918983" y="870061"/>
                </a:lnTo>
                <a:lnTo>
                  <a:pt x="3920968" y="870855"/>
                </a:lnTo>
                <a:lnTo>
                  <a:pt x="3922952" y="871252"/>
                </a:lnTo>
                <a:lnTo>
                  <a:pt x="3924540" y="871252"/>
                </a:lnTo>
                <a:lnTo>
                  <a:pt x="3926524" y="870458"/>
                </a:lnTo>
                <a:lnTo>
                  <a:pt x="3929303" y="868870"/>
                </a:lnTo>
                <a:lnTo>
                  <a:pt x="3929700" y="866488"/>
                </a:lnTo>
                <a:lnTo>
                  <a:pt x="3930096" y="864504"/>
                </a:lnTo>
                <a:lnTo>
                  <a:pt x="3930096" y="862519"/>
                </a:lnTo>
                <a:lnTo>
                  <a:pt x="3930096" y="861328"/>
                </a:lnTo>
                <a:lnTo>
                  <a:pt x="3928906" y="858946"/>
                </a:lnTo>
                <a:lnTo>
                  <a:pt x="3927318" y="857358"/>
                </a:lnTo>
                <a:lnTo>
                  <a:pt x="3925731" y="855771"/>
                </a:lnTo>
                <a:lnTo>
                  <a:pt x="3924143" y="853786"/>
                </a:lnTo>
                <a:lnTo>
                  <a:pt x="3923349" y="851801"/>
                </a:lnTo>
                <a:lnTo>
                  <a:pt x="3922952" y="850213"/>
                </a:lnTo>
                <a:lnTo>
                  <a:pt x="3922952" y="849817"/>
                </a:lnTo>
                <a:lnTo>
                  <a:pt x="3923349" y="850610"/>
                </a:lnTo>
                <a:lnTo>
                  <a:pt x="3924143" y="851007"/>
                </a:lnTo>
                <a:lnTo>
                  <a:pt x="3924937" y="851404"/>
                </a:lnTo>
                <a:lnTo>
                  <a:pt x="3927318" y="851007"/>
                </a:lnTo>
                <a:lnTo>
                  <a:pt x="3930493" y="850213"/>
                </a:lnTo>
                <a:lnTo>
                  <a:pt x="3933669" y="849023"/>
                </a:lnTo>
                <a:lnTo>
                  <a:pt x="3936447" y="848229"/>
                </a:lnTo>
                <a:lnTo>
                  <a:pt x="3939622" y="847832"/>
                </a:lnTo>
                <a:lnTo>
                  <a:pt x="3940813" y="848229"/>
                </a:lnTo>
                <a:lnTo>
                  <a:pt x="3941607" y="848626"/>
                </a:lnTo>
                <a:lnTo>
                  <a:pt x="3943988" y="851404"/>
                </a:lnTo>
                <a:lnTo>
                  <a:pt x="3944782" y="852992"/>
                </a:lnTo>
                <a:lnTo>
                  <a:pt x="3944782" y="854183"/>
                </a:lnTo>
                <a:lnTo>
                  <a:pt x="3944782" y="854977"/>
                </a:lnTo>
                <a:lnTo>
                  <a:pt x="3944782" y="855771"/>
                </a:lnTo>
                <a:lnTo>
                  <a:pt x="3946369" y="855771"/>
                </a:lnTo>
                <a:lnTo>
                  <a:pt x="3954307" y="854977"/>
                </a:lnTo>
                <a:lnTo>
                  <a:pt x="3957086" y="855771"/>
                </a:lnTo>
                <a:lnTo>
                  <a:pt x="3959467" y="856565"/>
                </a:lnTo>
                <a:lnTo>
                  <a:pt x="3961848" y="857755"/>
                </a:lnTo>
                <a:lnTo>
                  <a:pt x="3964230" y="858946"/>
                </a:lnTo>
                <a:lnTo>
                  <a:pt x="3967802" y="860931"/>
                </a:lnTo>
                <a:lnTo>
                  <a:pt x="3968993" y="861725"/>
                </a:lnTo>
                <a:lnTo>
                  <a:pt x="3969786" y="862122"/>
                </a:lnTo>
                <a:lnTo>
                  <a:pt x="3971374" y="861328"/>
                </a:lnTo>
                <a:lnTo>
                  <a:pt x="3972565" y="860534"/>
                </a:lnTo>
                <a:lnTo>
                  <a:pt x="3975740" y="857755"/>
                </a:lnTo>
                <a:lnTo>
                  <a:pt x="3980106" y="853786"/>
                </a:lnTo>
                <a:lnTo>
                  <a:pt x="3984075" y="850213"/>
                </a:lnTo>
                <a:lnTo>
                  <a:pt x="3989234" y="846641"/>
                </a:lnTo>
                <a:lnTo>
                  <a:pt x="3991616" y="845053"/>
                </a:lnTo>
                <a:lnTo>
                  <a:pt x="3993997" y="844259"/>
                </a:lnTo>
                <a:lnTo>
                  <a:pt x="3996379" y="843465"/>
                </a:lnTo>
                <a:lnTo>
                  <a:pt x="3999157" y="843465"/>
                </a:lnTo>
                <a:lnTo>
                  <a:pt x="4001935" y="843862"/>
                </a:lnTo>
                <a:lnTo>
                  <a:pt x="4004317" y="845053"/>
                </a:lnTo>
                <a:lnTo>
                  <a:pt x="4005507" y="839893"/>
                </a:lnTo>
                <a:lnTo>
                  <a:pt x="4006301" y="834336"/>
                </a:lnTo>
                <a:lnTo>
                  <a:pt x="4006698" y="828778"/>
                </a:lnTo>
                <a:lnTo>
                  <a:pt x="4006698" y="823618"/>
                </a:lnTo>
                <a:lnTo>
                  <a:pt x="4006698" y="818458"/>
                </a:lnTo>
                <a:lnTo>
                  <a:pt x="4005904" y="813694"/>
                </a:lnTo>
                <a:lnTo>
                  <a:pt x="4004317" y="808931"/>
                </a:lnTo>
                <a:lnTo>
                  <a:pt x="4003126" y="804168"/>
                </a:lnTo>
                <a:lnTo>
                  <a:pt x="4001141" y="800595"/>
                </a:lnTo>
                <a:lnTo>
                  <a:pt x="3998760" y="797419"/>
                </a:lnTo>
                <a:lnTo>
                  <a:pt x="3995585" y="793847"/>
                </a:lnTo>
                <a:lnTo>
                  <a:pt x="3992410" y="791465"/>
                </a:lnTo>
                <a:lnTo>
                  <a:pt x="3988441" y="789877"/>
                </a:lnTo>
                <a:lnTo>
                  <a:pt x="3983678" y="788687"/>
                </a:lnTo>
                <a:lnTo>
                  <a:pt x="3978518" y="788290"/>
                </a:lnTo>
                <a:lnTo>
                  <a:pt x="3973358" y="788687"/>
                </a:lnTo>
                <a:lnTo>
                  <a:pt x="3970580" y="789083"/>
                </a:lnTo>
                <a:lnTo>
                  <a:pt x="3968596" y="790274"/>
                </a:lnTo>
                <a:lnTo>
                  <a:pt x="3965421" y="792656"/>
                </a:lnTo>
                <a:lnTo>
                  <a:pt x="3964230" y="793847"/>
                </a:lnTo>
                <a:lnTo>
                  <a:pt x="3962245" y="795038"/>
                </a:lnTo>
                <a:lnTo>
                  <a:pt x="3960261" y="795435"/>
                </a:lnTo>
                <a:lnTo>
                  <a:pt x="3957483" y="795038"/>
                </a:lnTo>
                <a:lnTo>
                  <a:pt x="3954307" y="793847"/>
                </a:lnTo>
                <a:lnTo>
                  <a:pt x="3951132" y="792259"/>
                </a:lnTo>
                <a:lnTo>
                  <a:pt x="3948354" y="790671"/>
                </a:lnTo>
                <a:lnTo>
                  <a:pt x="3945972" y="788687"/>
                </a:lnTo>
                <a:lnTo>
                  <a:pt x="3940813" y="784320"/>
                </a:lnTo>
                <a:lnTo>
                  <a:pt x="3938431" y="782732"/>
                </a:lnTo>
                <a:lnTo>
                  <a:pt x="3935256" y="781938"/>
                </a:lnTo>
                <a:lnTo>
                  <a:pt x="3934462" y="780747"/>
                </a:lnTo>
                <a:lnTo>
                  <a:pt x="3933272" y="780351"/>
                </a:lnTo>
                <a:lnTo>
                  <a:pt x="3932478" y="780351"/>
                </a:lnTo>
                <a:lnTo>
                  <a:pt x="3931684" y="780351"/>
                </a:lnTo>
                <a:lnTo>
                  <a:pt x="3929700" y="781145"/>
                </a:lnTo>
                <a:lnTo>
                  <a:pt x="3927715" y="782732"/>
                </a:lnTo>
                <a:lnTo>
                  <a:pt x="3923746" y="786305"/>
                </a:lnTo>
                <a:lnTo>
                  <a:pt x="3921762" y="788290"/>
                </a:lnTo>
                <a:lnTo>
                  <a:pt x="3920968" y="788290"/>
                </a:lnTo>
                <a:lnTo>
                  <a:pt x="3919380" y="788687"/>
                </a:lnTo>
                <a:lnTo>
                  <a:pt x="3917793" y="788290"/>
                </a:lnTo>
                <a:lnTo>
                  <a:pt x="3916205" y="787893"/>
                </a:lnTo>
                <a:lnTo>
                  <a:pt x="3913030" y="785908"/>
                </a:lnTo>
                <a:lnTo>
                  <a:pt x="3909855" y="783526"/>
                </a:lnTo>
                <a:lnTo>
                  <a:pt x="3907076" y="780351"/>
                </a:lnTo>
                <a:lnTo>
                  <a:pt x="3904298" y="775984"/>
                </a:lnTo>
                <a:lnTo>
                  <a:pt x="3901520" y="771221"/>
                </a:lnTo>
                <a:lnTo>
                  <a:pt x="3899138" y="765267"/>
                </a:lnTo>
                <a:lnTo>
                  <a:pt x="3896757" y="759312"/>
                </a:lnTo>
                <a:lnTo>
                  <a:pt x="3895169" y="752564"/>
                </a:lnTo>
                <a:lnTo>
                  <a:pt x="3892788" y="745816"/>
                </a:lnTo>
                <a:lnTo>
                  <a:pt x="3891597" y="738671"/>
                </a:lnTo>
                <a:lnTo>
                  <a:pt x="3890407" y="731129"/>
                </a:lnTo>
                <a:lnTo>
                  <a:pt x="3889216" y="723587"/>
                </a:lnTo>
                <a:lnTo>
                  <a:pt x="3888819" y="716045"/>
                </a:lnTo>
                <a:lnTo>
                  <a:pt x="3888422" y="708503"/>
                </a:lnTo>
                <a:lnTo>
                  <a:pt x="3888422" y="701358"/>
                </a:lnTo>
                <a:lnTo>
                  <a:pt x="3888819" y="697389"/>
                </a:lnTo>
                <a:lnTo>
                  <a:pt x="3889613" y="693022"/>
                </a:lnTo>
                <a:lnTo>
                  <a:pt x="3891994" y="685877"/>
                </a:lnTo>
                <a:lnTo>
                  <a:pt x="3893185" y="681908"/>
                </a:lnTo>
                <a:lnTo>
                  <a:pt x="3894376" y="678335"/>
                </a:lnTo>
                <a:lnTo>
                  <a:pt x="3895169" y="674762"/>
                </a:lnTo>
                <a:lnTo>
                  <a:pt x="3894772" y="671587"/>
                </a:lnTo>
                <a:lnTo>
                  <a:pt x="3894376" y="670793"/>
                </a:lnTo>
                <a:lnTo>
                  <a:pt x="3893185" y="669999"/>
                </a:lnTo>
                <a:lnTo>
                  <a:pt x="3891200" y="669205"/>
                </a:lnTo>
                <a:lnTo>
                  <a:pt x="3889216" y="668411"/>
                </a:lnTo>
                <a:lnTo>
                  <a:pt x="3888422" y="668411"/>
                </a:lnTo>
                <a:lnTo>
                  <a:pt x="3888025" y="658488"/>
                </a:lnTo>
                <a:lnTo>
                  <a:pt x="3888025" y="649755"/>
                </a:lnTo>
                <a:lnTo>
                  <a:pt x="3888025" y="635068"/>
                </a:lnTo>
                <a:lnTo>
                  <a:pt x="3887628" y="628320"/>
                </a:lnTo>
                <a:lnTo>
                  <a:pt x="3886834" y="622762"/>
                </a:lnTo>
                <a:lnTo>
                  <a:pt x="3886041" y="620381"/>
                </a:lnTo>
                <a:lnTo>
                  <a:pt x="3884850" y="618396"/>
                </a:lnTo>
                <a:lnTo>
                  <a:pt x="3883659" y="616014"/>
                </a:lnTo>
                <a:lnTo>
                  <a:pt x="3882072" y="614426"/>
                </a:lnTo>
                <a:lnTo>
                  <a:pt x="3878500" y="619984"/>
                </a:lnTo>
                <a:lnTo>
                  <a:pt x="3873737" y="624747"/>
                </a:lnTo>
                <a:lnTo>
                  <a:pt x="3868974" y="629510"/>
                </a:lnTo>
                <a:lnTo>
                  <a:pt x="3863814" y="633480"/>
                </a:lnTo>
                <a:lnTo>
                  <a:pt x="3858258" y="638243"/>
                </a:lnTo>
                <a:lnTo>
                  <a:pt x="3853495" y="643404"/>
                </a:lnTo>
                <a:lnTo>
                  <a:pt x="3848335" y="648564"/>
                </a:lnTo>
                <a:lnTo>
                  <a:pt x="3846351" y="651739"/>
                </a:lnTo>
                <a:lnTo>
                  <a:pt x="3844366" y="654915"/>
                </a:lnTo>
                <a:lnTo>
                  <a:pt x="3843969" y="656503"/>
                </a:lnTo>
                <a:lnTo>
                  <a:pt x="3843572" y="658091"/>
                </a:lnTo>
                <a:lnTo>
                  <a:pt x="3843176" y="662854"/>
                </a:lnTo>
                <a:lnTo>
                  <a:pt x="3842382" y="667617"/>
                </a:lnTo>
                <a:lnTo>
                  <a:pt x="3841985" y="669602"/>
                </a:lnTo>
                <a:lnTo>
                  <a:pt x="3841191" y="671587"/>
                </a:lnTo>
                <a:lnTo>
                  <a:pt x="3840397" y="671984"/>
                </a:lnTo>
                <a:lnTo>
                  <a:pt x="3839603" y="672381"/>
                </a:lnTo>
                <a:lnTo>
                  <a:pt x="3836825" y="672778"/>
                </a:lnTo>
                <a:lnTo>
                  <a:pt x="3833253" y="673572"/>
                </a:lnTo>
                <a:lnTo>
                  <a:pt x="3832459" y="673969"/>
                </a:lnTo>
                <a:lnTo>
                  <a:pt x="3831665" y="674762"/>
                </a:lnTo>
                <a:lnTo>
                  <a:pt x="3829681" y="680320"/>
                </a:lnTo>
                <a:lnTo>
                  <a:pt x="3828093" y="683495"/>
                </a:lnTo>
                <a:lnTo>
                  <a:pt x="3827300" y="685480"/>
                </a:lnTo>
                <a:lnTo>
                  <a:pt x="3825315" y="687068"/>
                </a:lnTo>
                <a:lnTo>
                  <a:pt x="3819362" y="691434"/>
                </a:lnTo>
                <a:lnTo>
                  <a:pt x="3814202" y="695801"/>
                </a:lnTo>
                <a:lnTo>
                  <a:pt x="3811424" y="698182"/>
                </a:lnTo>
                <a:lnTo>
                  <a:pt x="3809042" y="700564"/>
                </a:lnTo>
                <a:lnTo>
                  <a:pt x="3806264" y="704137"/>
                </a:lnTo>
                <a:lnTo>
                  <a:pt x="3804279" y="707312"/>
                </a:lnTo>
                <a:lnTo>
                  <a:pt x="3802295" y="711282"/>
                </a:lnTo>
                <a:lnTo>
                  <a:pt x="3800707" y="714854"/>
                </a:lnTo>
                <a:lnTo>
                  <a:pt x="3799120" y="714060"/>
                </a:lnTo>
                <a:lnTo>
                  <a:pt x="3797929" y="713266"/>
                </a:lnTo>
                <a:lnTo>
                  <a:pt x="3795151" y="712472"/>
                </a:lnTo>
                <a:lnTo>
                  <a:pt x="3793960" y="711679"/>
                </a:lnTo>
                <a:lnTo>
                  <a:pt x="3792769" y="710885"/>
                </a:lnTo>
                <a:lnTo>
                  <a:pt x="3791976" y="709694"/>
                </a:lnTo>
                <a:lnTo>
                  <a:pt x="3790785" y="708106"/>
                </a:lnTo>
                <a:lnTo>
                  <a:pt x="3788403" y="712472"/>
                </a:lnTo>
                <a:lnTo>
                  <a:pt x="3785625" y="716045"/>
                </a:lnTo>
                <a:lnTo>
                  <a:pt x="3782053" y="719618"/>
                </a:lnTo>
                <a:lnTo>
                  <a:pt x="3778878" y="721999"/>
                </a:lnTo>
                <a:lnTo>
                  <a:pt x="3775703" y="723984"/>
                </a:lnTo>
                <a:lnTo>
                  <a:pt x="3772527" y="725175"/>
                </a:lnTo>
                <a:lnTo>
                  <a:pt x="3770543" y="725572"/>
                </a:lnTo>
                <a:lnTo>
                  <a:pt x="3769749" y="725175"/>
                </a:lnTo>
                <a:lnTo>
                  <a:pt x="3768955" y="724778"/>
                </a:lnTo>
                <a:lnTo>
                  <a:pt x="3767368" y="724381"/>
                </a:lnTo>
                <a:lnTo>
                  <a:pt x="3766177" y="723984"/>
                </a:lnTo>
                <a:lnTo>
                  <a:pt x="3764986" y="723190"/>
                </a:lnTo>
                <a:lnTo>
                  <a:pt x="3764986" y="722396"/>
                </a:lnTo>
                <a:lnTo>
                  <a:pt x="3764986" y="721999"/>
                </a:lnTo>
                <a:lnTo>
                  <a:pt x="3765383" y="721205"/>
                </a:lnTo>
                <a:lnTo>
                  <a:pt x="3767368" y="720014"/>
                </a:lnTo>
                <a:lnTo>
                  <a:pt x="3769749" y="718427"/>
                </a:lnTo>
                <a:lnTo>
                  <a:pt x="3771734" y="718030"/>
                </a:lnTo>
                <a:lnTo>
                  <a:pt x="3773321" y="718030"/>
                </a:lnTo>
                <a:lnTo>
                  <a:pt x="3773718" y="718030"/>
                </a:lnTo>
                <a:lnTo>
                  <a:pt x="3773718" y="718824"/>
                </a:lnTo>
                <a:lnTo>
                  <a:pt x="3775703" y="715251"/>
                </a:lnTo>
                <a:lnTo>
                  <a:pt x="3777290" y="711679"/>
                </a:lnTo>
                <a:lnTo>
                  <a:pt x="3778878" y="707709"/>
                </a:lnTo>
                <a:lnTo>
                  <a:pt x="3780069" y="706121"/>
                </a:lnTo>
                <a:lnTo>
                  <a:pt x="3781656" y="704931"/>
                </a:lnTo>
                <a:lnTo>
                  <a:pt x="3783244" y="704137"/>
                </a:lnTo>
                <a:lnTo>
                  <a:pt x="3784434" y="703740"/>
                </a:lnTo>
                <a:lnTo>
                  <a:pt x="3787610" y="703343"/>
                </a:lnTo>
                <a:lnTo>
                  <a:pt x="3790785" y="702946"/>
                </a:lnTo>
                <a:lnTo>
                  <a:pt x="3792769" y="702549"/>
                </a:lnTo>
                <a:lnTo>
                  <a:pt x="3794357" y="701358"/>
                </a:lnTo>
                <a:lnTo>
                  <a:pt x="3794754" y="700564"/>
                </a:lnTo>
                <a:lnTo>
                  <a:pt x="3794754" y="699373"/>
                </a:lnTo>
                <a:lnTo>
                  <a:pt x="3794357" y="698182"/>
                </a:lnTo>
                <a:lnTo>
                  <a:pt x="3793960" y="696992"/>
                </a:lnTo>
                <a:lnTo>
                  <a:pt x="3792372" y="695404"/>
                </a:lnTo>
                <a:lnTo>
                  <a:pt x="3791182" y="695007"/>
                </a:lnTo>
                <a:lnTo>
                  <a:pt x="3790785" y="695007"/>
                </a:lnTo>
                <a:lnTo>
                  <a:pt x="3792372" y="694213"/>
                </a:lnTo>
                <a:lnTo>
                  <a:pt x="3793563" y="693816"/>
                </a:lnTo>
                <a:lnTo>
                  <a:pt x="3797135" y="693022"/>
                </a:lnTo>
                <a:lnTo>
                  <a:pt x="3800707" y="692625"/>
                </a:lnTo>
                <a:lnTo>
                  <a:pt x="3802295" y="692228"/>
                </a:lnTo>
                <a:lnTo>
                  <a:pt x="3803486" y="691434"/>
                </a:lnTo>
                <a:lnTo>
                  <a:pt x="3804279" y="690243"/>
                </a:lnTo>
                <a:lnTo>
                  <a:pt x="3804279" y="689053"/>
                </a:lnTo>
                <a:lnTo>
                  <a:pt x="3803882" y="684686"/>
                </a:lnTo>
                <a:lnTo>
                  <a:pt x="3803089" y="681114"/>
                </a:lnTo>
                <a:lnTo>
                  <a:pt x="3803089" y="679526"/>
                </a:lnTo>
                <a:lnTo>
                  <a:pt x="3803486" y="678335"/>
                </a:lnTo>
                <a:lnTo>
                  <a:pt x="3804279" y="677541"/>
                </a:lnTo>
                <a:lnTo>
                  <a:pt x="3805470" y="677144"/>
                </a:lnTo>
                <a:lnTo>
                  <a:pt x="3808248" y="676350"/>
                </a:lnTo>
                <a:lnTo>
                  <a:pt x="3811424" y="675953"/>
                </a:lnTo>
                <a:lnTo>
                  <a:pt x="3812217" y="675159"/>
                </a:lnTo>
                <a:lnTo>
                  <a:pt x="3813011" y="674762"/>
                </a:lnTo>
                <a:lnTo>
                  <a:pt x="3814202" y="671190"/>
                </a:lnTo>
                <a:lnTo>
                  <a:pt x="3814599" y="667617"/>
                </a:lnTo>
                <a:lnTo>
                  <a:pt x="3814996" y="660869"/>
                </a:lnTo>
                <a:lnTo>
                  <a:pt x="3815393" y="656900"/>
                </a:lnTo>
                <a:lnTo>
                  <a:pt x="3815789" y="653724"/>
                </a:lnTo>
                <a:lnTo>
                  <a:pt x="3816980" y="650549"/>
                </a:lnTo>
                <a:lnTo>
                  <a:pt x="3819362" y="647770"/>
                </a:lnTo>
                <a:lnTo>
                  <a:pt x="3823727" y="644197"/>
                </a:lnTo>
                <a:lnTo>
                  <a:pt x="3828887" y="639037"/>
                </a:lnTo>
                <a:lnTo>
                  <a:pt x="3831269" y="636258"/>
                </a:lnTo>
                <a:lnTo>
                  <a:pt x="3833650" y="632686"/>
                </a:lnTo>
                <a:lnTo>
                  <a:pt x="3836031" y="629113"/>
                </a:lnTo>
                <a:lnTo>
                  <a:pt x="3838016" y="624350"/>
                </a:lnTo>
                <a:lnTo>
                  <a:pt x="3837619" y="622365"/>
                </a:lnTo>
                <a:lnTo>
                  <a:pt x="3837222" y="621968"/>
                </a:lnTo>
                <a:lnTo>
                  <a:pt x="3836825" y="621571"/>
                </a:lnTo>
                <a:lnTo>
                  <a:pt x="3835634" y="621968"/>
                </a:lnTo>
                <a:lnTo>
                  <a:pt x="3834047" y="622762"/>
                </a:lnTo>
                <a:lnTo>
                  <a:pt x="3832856" y="624350"/>
                </a:lnTo>
                <a:lnTo>
                  <a:pt x="3831665" y="627129"/>
                </a:lnTo>
                <a:lnTo>
                  <a:pt x="3831269" y="629113"/>
                </a:lnTo>
                <a:lnTo>
                  <a:pt x="3831665" y="631098"/>
                </a:lnTo>
                <a:lnTo>
                  <a:pt x="3830475" y="629510"/>
                </a:lnTo>
                <a:lnTo>
                  <a:pt x="3829681" y="627923"/>
                </a:lnTo>
                <a:lnTo>
                  <a:pt x="3829681" y="626335"/>
                </a:lnTo>
                <a:lnTo>
                  <a:pt x="3830078" y="624350"/>
                </a:lnTo>
                <a:lnTo>
                  <a:pt x="3830475" y="622762"/>
                </a:lnTo>
                <a:lnTo>
                  <a:pt x="3831665" y="621174"/>
                </a:lnTo>
                <a:lnTo>
                  <a:pt x="3834047" y="617602"/>
                </a:lnTo>
                <a:lnTo>
                  <a:pt x="3836428" y="614029"/>
                </a:lnTo>
                <a:lnTo>
                  <a:pt x="3836825" y="612442"/>
                </a:lnTo>
                <a:lnTo>
                  <a:pt x="3837222" y="610854"/>
                </a:lnTo>
                <a:lnTo>
                  <a:pt x="3836825" y="609266"/>
                </a:lnTo>
                <a:lnTo>
                  <a:pt x="3836031" y="607281"/>
                </a:lnTo>
                <a:lnTo>
                  <a:pt x="3834047" y="605694"/>
                </a:lnTo>
                <a:lnTo>
                  <a:pt x="3831665" y="604503"/>
                </a:lnTo>
                <a:lnTo>
                  <a:pt x="3835238" y="604503"/>
                </a:lnTo>
                <a:lnTo>
                  <a:pt x="3837222" y="604503"/>
                </a:lnTo>
                <a:lnTo>
                  <a:pt x="3837619" y="604106"/>
                </a:lnTo>
                <a:lnTo>
                  <a:pt x="3837619" y="603709"/>
                </a:lnTo>
                <a:lnTo>
                  <a:pt x="3837619" y="602518"/>
                </a:lnTo>
                <a:lnTo>
                  <a:pt x="3837222" y="600533"/>
                </a:lnTo>
                <a:lnTo>
                  <a:pt x="3836825" y="597755"/>
                </a:lnTo>
                <a:lnTo>
                  <a:pt x="3837222" y="594976"/>
                </a:lnTo>
                <a:lnTo>
                  <a:pt x="3838016" y="591006"/>
                </a:lnTo>
                <a:lnTo>
                  <a:pt x="3839603" y="588625"/>
                </a:lnTo>
                <a:lnTo>
                  <a:pt x="3841191" y="586640"/>
                </a:lnTo>
                <a:lnTo>
                  <a:pt x="3843572" y="585449"/>
                </a:lnTo>
                <a:lnTo>
                  <a:pt x="3845557" y="584258"/>
                </a:lnTo>
                <a:lnTo>
                  <a:pt x="3847541" y="583068"/>
                </a:lnTo>
                <a:lnTo>
                  <a:pt x="3849129" y="581480"/>
                </a:lnTo>
                <a:lnTo>
                  <a:pt x="3849923" y="579892"/>
                </a:lnTo>
                <a:lnTo>
                  <a:pt x="3850320" y="577907"/>
                </a:lnTo>
                <a:lnTo>
                  <a:pt x="3850320" y="574732"/>
                </a:lnTo>
                <a:lnTo>
                  <a:pt x="3849526" y="571159"/>
                </a:lnTo>
                <a:lnTo>
                  <a:pt x="3848335" y="568380"/>
                </a:lnTo>
                <a:lnTo>
                  <a:pt x="3847145" y="565205"/>
                </a:lnTo>
                <a:lnTo>
                  <a:pt x="3843572" y="559251"/>
                </a:lnTo>
                <a:lnTo>
                  <a:pt x="3838810" y="553296"/>
                </a:lnTo>
                <a:lnTo>
                  <a:pt x="3834047" y="547342"/>
                </a:lnTo>
                <a:lnTo>
                  <a:pt x="3830078" y="541388"/>
                </a:lnTo>
                <a:lnTo>
                  <a:pt x="3828490" y="537815"/>
                </a:lnTo>
                <a:lnTo>
                  <a:pt x="3827300" y="534640"/>
                </a:lnTo>
                <a:lnTo>
                  <a:pt x="3826109" y="531067"/>
                </a:lnTo>
                <a:lnTo>
                  <a:pt x="3825315" y="527495"/>
                </a:lnTo>
                <a:lnTo>
                  <a:pt x="3826109" y="524319"/>
                </a:lnTo>
                <a:lnTo>
                  <a:pt x="3826903" y="520747"/>
                </a:lnTo>
                <a:lnTo>
                  <a:pt x="3828490" y="517571"/>
                </a:lnTo>
                <a:lnTo>
                  <a:pt x="3830078" y="513999"/>
                </a:lnTo>
                <a:lnTo>
                  <a:pt x="3831665" y="510823"/>
                </a:lnTo>
                <a:lnTo>
                  <a:pt x="3833253" y="507647"/>
                </a:lnTo>
                <a:lnTo>
                  <a:pt x="3834841" y="504075"/>
                </a:lnTo>
                <a:lnTo>
                  <a:pt x="3835238" y="500899"/>
                </a:lnTo>
                <a:lnTo>
                  <a:pt x="3834841" y="496930"/>
                </a:lnTo>
                <a:lnTo>
                  <a:pt x="3834047" y="493357"/>
                </a:lnTo>
                <a:lnTo>
                  <a:pt x="3832062" y="485418"/>
                </a:lnTo>
                <a:lnTo>
                  <a:pt x="3829284" y="476685"/>
                </a:lnTo>
                <a:lnTo>
                  <a:pt x="3826109" y="467953"/>
                </a:lnTo>
                <a:lnTo>
                  <a:pt x="3818568" y="449296"/>
                </a:lnTo>
                <a:lnTo>
                  <a:pt x="3815393" y="440166"/>
                </a:lnTo>
                <a:lnTo>
                  <a:pt x="3813011" y="430639"/>
                </a:lnTo>
                <a:lnTo>
                  <a:pt x="3812614" y="427067"/>
                </a:lnTo>
                <a:lnTo>
                  <a:pt x="3812217" y="423891"/>
                </a:lnTo>
                <a:lnTo>
                  <a:pt x="3812614" y="416746"/>
                </a:lnTo>
                <a:lnTo>
                  <a:pt x="3813011" y="409998"/>
                </a:lnTo>
                <a:lnTo>
                  <a:pt x="3813011" y="406823"/>
                </a:lnTo>
                <a:lnTo>
                  <a:pt x="3813011" y="403647"/>
                </a:lnTo>
                <a:lnTo>
                  <a:pt x="3812614" y="402059"/>
                </a:lnTo>
                <a:lnTo>
                  <a:pt x="3811820" y="400471"/>
                </a:lnTo>
                <a:lnTo>
                  <a:pt x="3809836" y="397296"/>
                </a:lnTo>
                <a:lnTo>
                  <a:pt x="3807455" y="394914"/>
                </a:lnTo>
                <a:lnTo>
                  <a:pt x="3806661" y="393723"/>
                </a:lnTo>
                <a:lnTo>
                  <a:pt x="3806661" y="388960"/>
                </a:lnTo>
                <a:lnTo>
                  <a:pt x="3807058" y="384197"/>
                </a:lnTo>
                <a:lnTo>
                  <a:pt x="3808248" y="375861"/>
                </a:lnTo>
                <a:lnTo>
                  <a:pt x="3810630" y="367922"/>
                </a:lnTo>
                <a:lnTo>
                  <a:pt x="3813011" y="360380"/>
                </a:lnTo>
                <a:lnTo>
                  <a:pt x="3814996" y="353235"/>
                </a:lnTo>
                <a:lnTo>
                  <a:pt x="3816980" y="345296"/>
                </a:lnTo>
                <a:lnTo>
                  <a:pt x="3818965" y="336563"/>
                </a:lnTo>
                <a:lnTo>
                  <a:pt x="3819362" y="331799"/>
                </a:lnTo>
                <a:lnTo>
                  <a:pt x="3819362" y="326639"/>
                </a:lnTo>
                <a:lnTo>
                  <a:pt x="3822537" y="325051"/>
                </a:lnTo>
                <a:lnTo>
                  <a:pt x="3824918" y="323067"/>
                </a:lnTo>
                <a:lnTo>
                  <a:pt x="3828093" y="321082"/>
                </a:lnTo>
                <a:lnTo>
                  <a:pt x="3830078" y="319097"/>
                </a:lnTo>
                <a:lnTo>
                  <a:pt x="3834047" y="313937"/>
                </a:lnTo>
                <a:lnTo>
                  <a:pt x="3837619" y="308380"/>
                </a:lnTo>
                <a:lnTo>
                  <a:pt x="3840000" y="302822"/>
                </a:lnTo>
                <a:lnTo>
                  <a:pt x="3842382" y="296471"/>
                </a:lnTo>
                <a:lnTo>
                  <a:pt x="3846748" y="284166"/>
                </a:lnTo>
                <a:lnTo>
                  <a:pt x="3848732" y="278211"/>
                </a:lnTo>
                <a:lnTo>
                  <a:pt x="3850717" y="271860"/>
                </a:lnTo>
                <a:lnTo>
                  <a:pt x="3853892" y="265906"/>
                </a:lnTo>
                <a:lnTo>
                  <a:pt x="3857067" y="260746"/>
                </a:lnTo>
                <a:lnTo>
                  <a:pt x="3861036" y="255188"/>
                </a:lnTo>
                <a:lnTo>
                  <a:pt x="3863417" y="253204"/>
                </a:lnTo>
                <a:lnTo>
                  <a:pt x="3865799" y="250822"/>
                </a:lnTo>
                <a:lnTo>
                  <a:pt x="3868974" y="248440"/>
                </a:lnTo>
                <a:lnTo>
                  <a:pt x="3871752" y="246853"/>
                </a:lnTo>
                <a:lnTo>
                  <a:pt x="3874927" y="244868"/>
                </a:lnTo>
                <a:lnTo>
                  <a:pt x="3878896" y="243677"/>
                </a:lnTo>
                <a:lnTo>
                  <a:pt x="3880484" y="243280"/>
                </a:lnTo>
                <a:lnTo>
                  <a:pt x="3882469" y="243280"/>
                </a:lnTo>
                <a:lnTo>
                  <a:pt x="3887231" y="243677"/>
                </a:lnTo>
                <a:lnTo>
                  <a:pt x="3891200" y="244074"/>
                </a:lnTo>
                <a:lnTo>
                  <a:pt x="3892788" y="244074"/>
                </a:lnTo>
                <a:lnTo>
                  <a:pt x="3894772" y="243677"/>
                </a:lnTo>
                <a:lnTo>
                  <a:pt x="3897154" y="241295"/>
                </a:lnTo>
                <a:lnTo>
                  <a:pt x="3899138" y="238914"/>
                </a:lnTo>
                <a:lnTo>
                  <a:pt x="3904298" y="232959"/>
                </a:lnTo>
                <a:lnTo>
                  <a:pt x="3908664" y="226211"/>
                </a:lnTo>
                <a:lnTo>
                  <a:pt x="3913824" y="218669"/>
                </a:lnTo>
                <a:lnTo>
                  <a:pt x="3918586" y="211524"/>
                </a:lnTo>
                <a:lnTo>
                  <a:pt x="3923349" y="205173"/>
                </a:lnTo>
                <a:lnTo>
                  <a:pt x="3925334" y="203188"/>
                </a:lnTo>
                <a:lnTo>
                  <a:pt x="3927715" y="201600"/>
                </a:lnTo>
                <a:lnTo>
                  <a:pt x="3930096" y="200410"/>
                </a:lnTo>
                <a:close/>
                <a:moveTo>
                  <a:pt x="3727465" y="87313"/>
                </a:moveTo>
                <a:lnTo>
                  <a:pt x="3729867" y="93294"/>
                </a:lnTo>
                <a:lnTo>
                  <a:pt x="3732670" y="98877"/>
                </a:lnTo>
                <a:lnTo>
                  <a:pt x="3735874" y="104061"/>
                </a:lnTo>
                <a:lnTo>
                  <a:pt x="3739478" y="109643"/>
                </a:lnTo>
                <a:lnTo>
                  <a:pt x="3747087" y="119612"/>
                </a:lnTo>
                <a:lnTo>
                  <a:pt x="3755496" y="129581"/>
                </a:lnTo>
                <a:lnTo>
                  <a:pt x="3759501" y="134765"/>
                </a:lnTo>
                <a:lnTo>
                  <a:pt x="3762704" y="139550"/>
                </a:lnTo>
                <a:lnTo>
                  <a:pt x="3765908" y="144734"/>
                </a:lnTo>
                <a:lnTo>
                  <a:pt x="3767910" y="149519"/>
                </a:lnTo>
                <a:lnTo>
                  <a:pt x="3769512" y="154703"/>
                </a:lnTo>
                <a:lnTo>
                  <a:pt x="3770313" y="160286"/>
                </a:lnTo>
                <a:lnTo>
                  <a:pt x="3770313" y="163077"/>
                </a:lnTo>
                <a:lnTo>
                  <a:pt x="3769912" y="165469"/>
                </a:lnTo>
                <a:lnTo>
                  <a:pt x="3769512" y="168659"/>
                </a:lnTo>
                <a:lnTo>
                  <a:pt x="3768711" y="171451"/>
                </a:lnTo>
                <a:lnTo>
                  <a:pt x="3764706" y="170653"/>
                </a:lnTo>
                <a:lnTo>
                  <a:pt x="3761503" y="169058"/>
                </a:lnTo>
                <a:lnTo>
                  <a:pt x="3758299" y="166666"/>
                </a:lnTo>
                <a:lnTo>
                  <a:pt x="3755496" y="164273"/>
                </a:lnTo>
                <a:lnTo>
                  <a:pt x="3753093" y="161482"/>
                </a:lnTo>
                <a:lnTo>
                  <a:pt x="3751091" y="157893"/>
                </a:lnTo>
                <a:lnTo>
                  <a:pt x="3749089" y="154304"/>
                </a:lnTo>
                <a:lnTo>
                  <a:pt x="3747087" y="150715"/>
                </a:lnTo>
                <a:lnTo>
                  <a:pt x="3744684" y="142341"/>
                </a:lnTo>
                <a:lnTo>
                  <a:pt x="3742281" y="133968"/>
                </a:lnTo>
                <a:lnTo>
                  <a:pt x="3739478" y="125593"/>
                </a:lnTo>
                <a:lnTo>
                  <a:pt x="3737075" y="117618"/>
                </a:lnTo>
                <a:lnTo>
                  <a:pt x="3735474" y="113631"/>
                </a:lnTo>
                <a:lnTo>
                  <a:pt x="3733071" y="109643"/>
                </a:lnTo>
                <a:lnTo>
                  <a:pt x="3728666" y="102466"/>
                </a:lnTo>
                <a:lnTo>
                  <a:pt x="3727064" y="98877"/>
                </a:lnTo>
                <a:lnTo>
                  <a:pt x="3725863" y="94889"/>
                </a:lnTo>
                <a:lnTo>
                  <a:pt x="3725863" y="93294"/>
                </a:lnTo>
                <a:lnTo>
                  <a:pt x="3726263" y="91300"/>
                </a:lnTo>
                <a:lnTo>
                  <a:pt x="3726664" y="89307"/>
                </a:lnTo>
                <a:close/>
                <a:moveTo>
                  <a:pt x="5491519" y="73025"/>
                </a:moveTo>
                <a:lnTo>
                  <a:pt x="5500673" y="73025"/>
                </a:lnTo>
                <a:lnTo>
                  <a:pt x="5503062" y="78984"/>
                </a:lnTo>
                <a:lnTo>
                  <a:pt x="5504654" y="85737"/>
                </a:lnTo>
                <a:lnTo>
                  <a:pt x="5505450" y="92491"/>
                </a:lnTo>
                <a:lnTo>
                  <a:pt x="5505450" y="99245"/>
                </a:lnTo>
                <a:lnTo>
                  <a:pt x="5505052" y="106395"/>
                </a:lnTo>
                <a:lnTo>
                  <a:pt x="5504256" y="113149"/>
                </a:lnTo>
                <a:lnTo>
                  <a:pt x="5503062" y="120300"/>
                </a:lnTo>
                <a:lnTo>
                  <a:pt x="5501469" y="127450"/>
                </a:lnTo>
                <a:lnTo>
                  <a:pt x="5499081" y="134999"/>
                </a:lnTo>
                <a:lnTo>
                  <a:pt x="5496693" y="142547"/>
                </a:lnTo>
                <a:lnTo>
                  <a:pt x="5491121" y="158040"/>
                </a:lnTo>
                <a:lnTo>
                  <a:pt x="5479180" y="189821"/>
                </a:lnTo>
                <a:lnTo>
                  <a:pt x="5471617" y="210877"/>
                </a:lnTo>
                <a:lnTo>
                  <a:pt x="5464452" y="231534"/>
                </a:lnTo>
                <a:lnTo>
                  <a:pt x="5450919" y="272850"/>
                </a:lnTo>
                <a:lnTo>
                  <a:pt x="5443755" y="293905"/>
                </a:lnTo>
                <a:lnTo>
                  <a:pt x="5436192" y="314166"/>
                </a:lnTo>
                <a:lnTo>
                  <a:pt x="5427833" y="334029"/>
                </a:lnTo>
                <a:lnTo>
                  <a:pt x="5419077" y="354290"/>
                </a:lnTo>
                <a:lnTo>
                  <a:pt x="5414698" y="364222"/>
                </a:lnTo>
                <a:lnTo>
                  <a:pt x="5411116" y="374153"/>
                </a:lnTo>
                <a:lnTo>
                  <a:pt x="5407534" y="384085"/>
                </a:lnTo>
                <a:lnTo>
                  <a:pt x="5403554" y="394016"/>
                </a:lnTo>
                <a:lnTo>
                  <a:pt x="5399573" y="403551"/>
                </a:lnTo>
                <a:lnTo>
                  <a:pt x="5395195" y="413085"/>
                </a:lnTo>
                <a:lnTo>
                  <a:pt x="5386040" y="432154"/>
                </a:lnTo>
                <a:lnTo>
                  <a:pt x="5377283" y="452017"/>
                </a:lnTo>
                <a:lnTo>
                  <a:pt x="5373303" y="462744"/>
                </a:lnTo>
                <a:lnTo>
                  <a:pt x="5368925" y="474662"/>
                </a:lnTo>
                <a:lnTo>
                  <a:pt x="5368925" y="466319"/>
                </a:lnTo>
                <a:lnTo>
                  <a:pt x="5369323" y="457977"/>
                </a:lnTo>
                <a:lnTo>
                  <a:pt x="5370517" y="449237"/>
                </a:lnTo>
                <a:lnTo>
                  <a:pt x="5372905" y="440894"/>
                </a:lnTo>
                <a:lnTo>
                  <a:pt x="5374895" y="432154"/>
                </a:lnTo>
                <a:lnTo>
                  <a:pt x="5377283" y="423812"/>
                </a:lnTo>
                <a:lnTo>
                  <a:pt x="5383254" y="406729"/>
                </a:lnTo>
                <a:lnTo>
                  <a:pt x="5390418" y="389250"/>
                </a:lnTo>
                <a:lnTo>
                  <a:pt x="5396787" y="372167"/>
                </a:lnTo>
                <a:lnTo>
                  <a:pt x="5403554" y="354687"/>
                </a:lnTo>
                <a:lnTo>
                  <a:pt x="5407136" y="345947"/>
                </a:lnTo>
                <a:lnTo>
                  <a:pt x="5409922" y="337207"/>
                </a:lnTo>
                <a:lnTo>
                  <a:pt x="5412310" y="328467"/>
                </a:lnTo>
                <a:lnTo>
                  <a:pt x="5414300" y="319728"/>
                </a:lnTo>
                <a:lnTo>
                  <a:pt x="5418679" y="302248"/>
                </a:lnTo>
                <a:lnTo>
                  <a:pt x="5423057" y="283974"/>
                </a:lnTo>
                <a:lnTo>
                  <a:pt x="5425843" y="275234"/>
                </a:lnTo>
                <a:lnTo>
                  <a:pt x="5428630" y="266891"/>
                </a:lnTo>
                <a:lnTo>
                  <a:pt x="5434600" y="251000"/>
                </a:lnTo>
                <a:lnTo>
                  <a:pt x="5441367" y="235110"/>
                </a:lnTo>
                <a:lnTo>
                  <a:pt x="5447735" y="219219"/>
                </a:lnTo>
                <a:lnTo>
                  <a:pt x="5453706" y="203329"/>
                </a:lnTo>
                <a:lnTo>
                  <a:pt x="5464452" y="172739"/>
                </a:lnTo>
                <a:lnTo>
                  <a:pt x="5469627" y="157643"/>
                </a:lnTo>
                <a:lnTo>
                  <a:pt x="5474403" y="142150"/>
                </a:lnTo>
                <a:lnTo>
                  <a:pt x="5479180" y="126259"/>
                </a:lnTo>
                <a:lnTo>
                  <a:pt x="5483160" y="109573"/>
                </a:lnTo>
                <a:lnTo>
                  <a:pt x="5487538" y="91696"/>
                </a:lnTo>
                <a:close/>
                <a:moveTo>
                  <a:pt x="2579788" y="73013"/>
                </a:moveTo>
                <a:lnTo>
                  <a:pt x="2580988" y="73013"/>
                </a:lnTo>
                <a:lnTo>
                  <a:pt x="2581788" y="73410"/>
                </a:lnTo>
                <a:lnTo>
                  <a:pt x="2582588" y="74204"/>
                </a:lnTo>
                <a:lnTo>
                  <a:pt x="2582988" y="74998"/>
                </a:lnTo>
                <a:lnTo>
                  <a:pt x="2583388" y="76585"/>
                </a:lnTo>
                <a:lnTo>
                  <a:pt x="2582988" y="78966"/>
                </a:lnTo>
                <a:lnTo>
                  <a:pt x="2582188" y="81348"/>
                </a:lnTo>
                <a:lnTo>
                  <a:pt x="2581388" y="83332"/>
                </a:lnTo>
                <a:lnTo>
                  <a:pt x="2579788" y="86110"/>
                </a:lnTo>
                <a:lnTo>
                  <a:pt x="2580188" y="87301"/>
                </a:lnTo>
                <a:lnTo>
                  <a:pt x="2580988" y="88095"/>
                </a:lnTo>
                <a:lnTo>
                  <a:pt x="2581388" y="88095"/>
                </a:lnTo>
                <a:lnTo>
                  <a:pt x="2582188" y="88095"/>
                </a:lnTo>
                <a:lnTo>
                  <a:pt x="2583789" y="86904"/>
                </a:lnTo>
                <a:lnTo>
                  <a:pt x="2585788" y="85316"/>
                </a:lnTo>
                <a:lnTo>
                  <a:pt x="2588588" y="83729"/>
                </a:lnTo>
                <a:lnTo>
                  <a:pt x="2589388" y="82935"/>
                </a:lnTo>
                <a:lnTo>
                  <a:pt x="2590588" y="82935"/>
                </a:lnTo>
                <a:lnTo>
                  <a:pt x="2591788" y="82935"/>
                </a:lnTo>
                <a:lnTo>
                  <a:pt x="2592988" y="83332"/>
                </a:lnTo>
                <a:lnTo>
                  <a:pt x="2594188" y="84523"/>
                </a:lnTo>
                <a:lnTo>
                  <a:pt x="2595788" y="86110"/>
                </a:lnTo>
                <a:lnTo>
                  <a:pt x="2595788" y="79363"/>
                </a:lnTo>
                <a:lnTo>
                  <a:pt x="2596588" y="81745"/>
                </a:lnTo>
                <a:lnTo>
                  <a:pt x="2597389" y="84523"/>
                </a:lnTo>
                <a:lnTo>
                  <a:pt x="2597788" y="87301"/>
                </a:lnTo>
                <a:lnTo>
                  <a:pt x="2597788" y="90873"/>
                </a:lnTo>
                <a:lnTo>
                  <a:pt x="2597389" y="93651"/>
                </a:lnTo>
                <a:lnTo>
                  <a:pt x="2596588" y="96032"/>
                </a:lnTo>
                <a:lnTo>
                  <a:pt x="2595788" y="97620"/>
                </a:lnTo>
                <a:lnTo>
                  <a:pt x="2594988" y="98413"/>
                </a:lnTo>
                <a:lnTo>
                  <a:pt x="2593388" y="99207"/>
                </a:lnTo>
                <a:lnTo>
                  <a:pt x="2592188" y="99604"/>
                </a:lnTo>
                <a:lnTo>
                  <a:pt x="2597389" y="101191"/>
                </a:lnTo>
                <a:lnTo>
                  <a:pt x="2599388" y="101985"/>
                </a:lnTo>
                <a:lnTo>
                  <a:pt x="2600588" y="103176"/>
                </a:lnTo>
                <a:lnTo>
                  <a:pt x="2601788" y="105954"/>
                </a:lnTo>
                <a:lnTo>
                  <a:pt x="2602188" y="109129"/>
                </a:lnTo>
                <a:lnTo>
                  <a:pt x="2602188" y="113495"/>
                </a:lnTo>
                <a:lnTo>
                  <a:pt x="2601788" y="119448"/>
                </a:lnTo>
                <a:lnTo>
                  <a:pt x="2602588" y="119448"/>
                </a:lnTo>
                <a:lnTo>
                  <a:pt x="2603788" y="119051"/>
                </a:lnTo>
                <a:lnTo>
                  <a:pt x="2604188" y="118257"/>
                </a:lnTo>
                <a:lnTo>
                  <a:pt x="2604588" y="117463"/>
                </a:lnTo>
                <a:lnTo>
                  <a:pt x="2604989" y="112701"/>
                </a:lnTo>
                <a:lnTo>
                  <a:pt x="2606588" y="113495"/>
                </a:lnTo>
                <a:lnTo>
                  <a:pt x="2607388" y="115082"/>
                </a:lnTo>
                <a:lnTo>
                  <a:pt x="2608188" y="115876"/>
                </a:lnTo>
                <a:lnTo>
                  <a:pt x="2608188" y="117066"/>
                </a:lnTo>
                <a:lnTo>
                  <a:pt x="2607788" y="118257"/>
                </a:lnTo>
                <a:lnTo>
                  <a:pt x="2607388" y="119051"/>
                </a:lnTo>
                <a:lnTo>
                  <a:pt x="2605388" y="121035"/>
                </a:lnTo>
                <a:lnTo>
                  <a:pt x="2602588" y="122226"/>
                </a:lnTo>
                <a:lnTo>
                  <a:pt x="2601388" y="123019"/>
                </a:lnTo>
                <a:lnTo>
                  <a:pt x="2599788" y="123019"/>
                </a:lnTo>
                <a:lnTo>
                  <a:pt x="2598588" y="122226"/>
                </a:lnTo>
                <a:lnTo>
                  <a:pt x="2597389" y="121829"/>
                </a:lnTo>
                <a:lnTo>
                  <a:pt x="2596588" y="121035"/>
                </a:lnTo>
                <a:lnTo>
                  <a:pt x="2595788" y="119448"/>
                </a:lnTo>
                <a:lnTo>
                  <a:pt x="2595788" y="143260"/>
                </a:lnTo>
                <a:lnTo>
                  <a:pt x="2596988" y="142863"/>
                </a:lnTo>
                <a:lnTo>
                  <a:pt x="2597788" y="142466"/>
                </a:lnTo>
                <a:lnTo>
                  <a:pt x="2598588" y="141673"/>
                </a:lnTo>
                <a:lnTo>
                  <a:pt x="2598588" y="140879"/>
                </a:lnTo>
                <a:lnTo>
                  <a:pt x="2598989" y="137704"/>
                </a:lnTo>
                <a:lnTo>
                  <a:pt x="2598588" y="134926"/>
                </a:lnTo>
                <a:lnTo>
                  <a:pt x="2598588" y="132148"/>
                </a:lnTo>
                <a:lnTo>
                  <a:pt x="2598989" y="130560"/>
                </a:lnTo>
                <a:lnTo>
                  <a:pt x="2599388" y="129369"/>
                </a:lnTo>
                <a:lnTo>
                  <a:pt x="2600188" y="128973"/>
                </a:lnTo>
                <a:lnTo>
                  <a:pt x="2601388" y="128576"/>
                </a:lnTo>
                <a:lnTo>
                  <a:pt x="2602588" y="128973"/>
                </a:lnTo>
                <a:lnTo>
                  <a:pt x="2604989" y="129369"/>
                </a:lnTo>
                <a:lnTo>
                  <a:pt x="2603788" y="134926"/>
                </a:lnTo>
                <a:lnTo>
                  <a:pt x="2602988" y="137307"/>
                </a:lnTo>
                <a:lnTo>
                  <a:pt x="2603788" y="137704"/>
                </a:lnTo>
                <a:lnTo>
                  <a:pt x="2604188" y="138101"/>
                </a:lnTo>
                <a:lnTo>
                  <a:pt x="2604989" y="138101"/>
                </a:lnTo>
                <a:lnTo>
                  <a:pt x="2606188" y="137704"/>
                </a:lnTo>
                <a:lnTo>
                  <a:pt x="2606588" y="138101"/>
                </a:lnTo>
                <a:lnTo>
                  <a:pt x="2606588" y="138498"/>
                </a:lnTo>
                <a:lnTo>
                  <a:pt x="2606588" y="141276"/>
                </a:lnTo>
                <a:lnTo>
                  <a:pt x="2604989" y="146435"/>
                </a:lnTo>
                <a:lnTo>
                  <a:pt x="2606988" y="145244"/>
                </a:lnTo>
                <a:lnTo>
                  <a:pt x="2608988" y="144054"/>
                </a:lnTo>
                <a:lnTo>
                  <a:pt x="2610188" y="142069"/>
                </a:lnTo>
                <a:lnTo>
                  <a:pt x="2610989" y="139291"/>
                </a:lnTo>
                <a:lnTo>
                  <a:pt x="2612588" y="144451"/>
                </a:lnTo>
                <a:lnTo>
                  <a:pt x="2612588" y="148023"/>
                </a:lnTo>
                <a:lnTo>
                  <a:pt x="2612188" y="151198"/>
                </a:lnTo>
                <a:lnTo>
                  <a:pt x="2610588" y="153976"/>
                </a:lnTo>
                <a:lnTo>
                  <a:pt x="2608988" y="155960"/>
                </a:lnTo>
                <a:lnTo>
                  <a:pt x="2606988" y="157548"/>
                </a:lnTo>
                <a:lnTo>
                  <a:pt x="2604588" y="158738"/>
                </a:lnTo>
                <a:lnTo>
                  <a:pt x="2601788" y="159929"/>
                </a:lnTo>
                <a:lnTo>
                  <a:pt x="2602588" y="161516"/>
                </a:lnTo>
                <a:lnTo>
                  <a:pt x="2604588" y="162707"/>
                </a:lnTo>
                <a:lnTo>
                  <a:pt x="2606188" y="163898"/>
                </a:lnTo>
                <a:lnTo>
                  <a:pt x="2607788" y="165088"/>
                </a:lnTo>
                <a:lnTo>
                  <a:pt x="2609788" y="165882"/>
                </a:lnTo>
                <a:lnTo>
                  <a:pt x="2612588" y="166279"/>
                </a:lnTo>
                <a:lnTo>
                  <a:pt x="2614988" y="166676"/>
                </a:lnTo>
                <a:lnTo>
                  <a:pt x="2617388" y="166676"/>
                </a:lnTo>
                <a:lnTo>
                  <a:pt x="2616588" y="169454"/>
                </a:lnTo>
                <a:lnTo>
                  <a:pt x="2615788" y="171835"/>
                </a:lnTo>
                <a:lnTo>
                  <a:pt x="2615388" y="174216"/>
                </a:lnTo>
                <a:lnTo>
                  <a:pt x="2615388" y="176201"/>
                </a:lnTo>
                <a:lnTo>
                  <a:pt x="2615788" y="179376"/>
                </a:lnTo>
                <a:lnTo>
                  <a:pt x="2616588" y="181757"/>
                </a:lnTo>
                <a:lnTo>
                  <a:pt x="2617388" y="184932"/>
                </a:lnTo>
                <a:lnTo>
                  <a:pt x="2617788" y="187710"/>
                </a:lnTo>
                <a:lnTo>
                  <a:pt x="2617388" y="189298"/>
                </a:lnTo>
                <a:lnTo>
                  <a:pt x="2616989" y="191679"/>
                </a:lnTo>
                <a:lnTo>
                  <a:pt x="2615788" y="194060"/>
                </a:lnTo>
                <a:lnTo>
                  <a:pt x="2614588" y="196441"/>
                </a:lnTo>
                <a:lnTo>
                  <a:pt x="2613388" y="199616"/>
                </a:lnTo>
                <a:lnTo>
                  <a:pt x="2612988" y="200013"/>
                </a:lnTo>
                <a:lnTo>
                  <a:pt x="2612588" y="199616"/>
                </a:lnTo>
                <a:lnTo>
                  <a:pt x="2611388" y="198029"/>
                </a:lnTo>
                <a:lnTo>
                  <a:pt x="2610989" y="195647"/>
                </a:lnTo>
                <a:lnTo>
                  <a:pt x="2610989" y="188504"/>
                </a:lnTo>
                <a:lnTo>
                  <a:pt x="2610989" y="183344"/>
                </a:lnTo>
                <a:lnTo>
                  <a:pt x="2609788" y="184138"/>
                </a:lnTo>
                <a:lnTo>
                  <a:pt x="2608588" y="185329"/>
                </a:lnTo>
                <a:lnTo>
                  <a:pt x="2606988" y="188504"/>
                </a:lnTo>
                <a:lnTo>
                  <a:pt x="2605788" y="189694"/>
                </a:lnTo>
                <a:lnTo>
                  <a:pt x="2604188" y="190488"/>
                </a:lnTo>
                <a:lnTo>
                  <a:pt x="2601788" y="190488"/>
                </a:lnTo>
                <a:lnTo>
                  <a:pt x="2598588" y="189694"/>
                </a:lnTo>
                <a:lnTo>
                  <a:pt x="2600588" y="184535"/>
                </a:lnTo>
                <a:lnTo>
                  <a:pt x="2600988" y="182154"/>
                </a:lnTo>
                <a:lnTo>
                  <a:pt x="2600988" y="180963"/>
                </a:lnTo>
                <a:lnTo>
                  <a:pt x="2600988" y="180169"/>
                </a:lnTo>
                <a:lnTo>
                  <a:pt x="2600188" y="179376"/>
                </a:lnTo>
                <a:lnTo>
                  <a:pt x="2598989" y="178582"/>
                </a:lnTo>
                <a:lnTo>
                  <a:pt x="2597389" y="177788"/>
                </a:lnTo>
                <a:lnTo>
                  <a:pt x="2596988" y="177391"/>
                </a:lnTo>
                <a:lnTo>
                  <a:pt x="2596188" y="176201"/>
                </a:lnTo>
                <a:lnTo>
                  <a:pt x="2595788" y="174613"/>
                </a:lnTo>
                <a:lnTo>
                  <a:pt x="2595388" y="172629"/>
                </a:lnTo>
                <a:lnTo>
                  <a:pt x="2595388" y="169851"/>
                </a:lnTo>
                <a:lnTo>
                  <a:pt x="2595788" y="166676"/>
                </a:lnTo>
                <a:lnTo>
                  <a:pt x="2593388" y="169057"/>
                </a:lnTo>
                <a:lnTo>
                  <a:pt x="2591788" y="170248"/>
                </a:lnTo>
                <a:lnTo>
                  <a:pt x="2590588" y="170644"/>
                </a:lnTo>
                <a:lnTo>
                  <a:pt x="2589388" y="169851"/>
                </a:lnTo>
                <a:lnTo>
                  <a:pt x="2588588" y="168660"/>
                </a:lnTo>
                <a:lnTo>
                  <a:pt x="2587788" y="166676"/>
                </a:lnTo>
                <a:lnTo>
                  <a:pt x="2585788" y="160723"/>
                </a:lnTo>
                <a:lnTo>
                  <a:pt x="2584988" y="153579"/>
                </a:lnTo>
                <a:lnTo>
                  <a:pt x="2584188" y="145641"/>
                </a:lnTo>
                <a:lnTo>
                  <a:pt x="2583388" y="138498"/>
                </a:lnTo>
                <a:lnTo>
                  <a:pt x="2582588" y="132941"/>
                </a:lnTo>
                <a:lnTo>
                  <a:pt x="2587388" y="136513"/>
                </a:lnTo>
                <a:lnTo>
                  <a:pt x="2588588" y="137307"/>
                </a:lnTo>
                <a:lnTo>
                  <a:pt x="2589388" y="137307"/>
                </a:lnTo>
                <a:lnTo>
                  <a:pt x="2589789" y="137307"/>
                </a:lnTo>
                <a:lnTo>
                  <a:pt x="2590588" y="136513"/>
                </a:lnTo>
                <a:lnTo>
                  <a:pt x="2590988" y="133735"/>
                </a:lnTo>
                <a:lnTo>
                  <a:pt x="2592188" y="123019"/>
                </a:lnTo>
                <a:lnTo>
                  <a:pt x="2590988" y="124607"/>
                </a:lnTo>
                <a:lnTo>
                  <a:pt x="2590188" y="125798"/>
                </a:lnTo>
                <a:lnTo>
                  <a:pt x="2589388" y="125798"/>
                </a:lnTo>
                <a:lnTo>
                  <a:pt x="2588588" y="125798"/>
                </a:lnTo>
                <a:lnTo>
                  <a:pt x="2587788" y="125401"/>
                </a:lnTo>
                <a:lnTo>
                  <a:pt x="2586988" y="124607"/>
                </a:lnTo>
                <a:lnTo>
                  <a:pt x="2585389" y="122226"/>
                </a:lnTo>
                <a:lnTo>
                  <a:pt x="2584588" y="120638"/>
                </a:lnTo>
                <a:lnTo>
                  <a:pt x="2584188" y="120241"/>
                </a:lnTo>
                <a:lnTo>
                  <a:pt x="2583789" y="120241"/>
                </a:lnTo>
                <a:lnTo>
                  <a:pt x="2583388" y="120638"/>
                </a:lnTo>
                <a:lnTo>
                  <a:pt x="2583388" y="121829"/>
                </a:lnTo>
                <a:lnTo>
                  <a:pt x="2582588" y="126194"/>
                </a:lnTo>
                <a:lnTo>
                  <a:pt x="2581388" y="127385"/>
                </a:lnTo>
                <a:lnTo>
                  <a:pt x="2580588" y="127385"/>
                </a:lnTo>
                <a:lnTo>
                  <a:pt x="2580188" y="126988"/>
                </a:lnTo>
                <a:lnTo>
                  <a:pt x="2580188" y="126194"/>
                </a:lnTo>
                <a:lnTo>
                  <a:pt x="2580588" y="123416"/>
                </a:lnTo>
                <a:lnTo>
                  <a:pt x="2581388" y="119448"/>
                </a:lnTo>
                <a:lnTo>
                  <a:pt x="2581788" y="115082"/>
                </a:lnTo>
                <a:lnTo>
                  <a:pt x="2581788" y="112701"/>
                </a:lnTo>
                <a:lnTo>
                  <a:pt x="2581388" y="110716"/>
                </a:lnTo>
                <a:lnTo>
                  <a:pt x="2580988" y="109129"/>
                </a:lnTo>
                <a:lnTo>
                  <a:pt x="2580188" y="107938"/>
                </a:lnTo>
                <a:lnTo>
                  <a:pt x="2578588" y="106748"/>
                </a:lnTo>
                <a:lnTo>
                  <a:pt x="2576188" y="106351"/>
                </a:lnTo>
                <a:lnTo>
                  <a:pt x="2573788" y="107145"/>
                </a:lnTo>
                <a:lnTo>
                  <a:pt x="2573389" y="107938"/>
                </a:lnTo>
                <a:lnTo>
                  <a:pt x="2572988" y="108335"/>
                </a:lnTo>
                <a:lnTo>
                  <a:pt x="2572988" y="109923"/>
                </a:lnTo>
                <a:lnTo>
                  <a:pt x="2574188" y="111510"/>
                </a:lnTo>
                <a:lnTo>
                  <a:pt x="2575388" y="113098"/>
                </a:lnTo>
                <a:lnTo>
                  <a:pt x="2576188" y="115479"/>
                </a:lnTo>
                <a:lnTo>
                  <a:pt x="2576988" y="117463"/>
                </a:lnTo>
                <a:lnTo>
                  <a:pt x="2576588" y="118654"/>
                </a:lnTo>
                <a:lnTo>
                  <a:pt x="2576188" y="119448"/>
                </a:lnTo>
                <a:lnTo>
                  <a:pt x="2574188" y="118257"/>
                </a:lnTo>
                <a:lnTo>
                  <a:pt x="2570988" y="116273"/>
                </a:lnTo>
                <a:lnTo>
                  <a:pt x="2569388" y="115082"/>
                </a:lnTo>
                <a:lnTo>
                  <a:pt x="2567788" y="113098"/>
                </a:lnTo>
                <a:lnTo>
                  <a:pt x="2566988" y="111510"/>
                </a:lnTo>
                <a:lnTo>
                  <a:pt x="2566988" y="109526"/>
                </a:lnTo>
                <a:lnTo>
                  <a:pt x="2567388" y="108732"/>
                </a:lnTo>
                <a:lnTo>
                  <a:pt x="2568588" y="107541"/>
                </a:lnTo>
                <a:lnTo>
                  <a:pt x="2571789" y="105954"/>
                </a:lnTo>
                <a:lnTo>
                  <a:pt x="2574988" y="103970"/>
                </a:lnTo>
                <a:lnTo>
                  <a:pt x="2575788" y="103573"/>
                </a:lnTo>
                <a:lnTo>
                  <a:pt x="2576188" y="102779"/>
                </a:lnTo>
                <a:lnTo>
                  <a:pt x="2573788" y="98810"/>
                </a:lnTo>
                <a:lnTo>
                  <a:pt x="2571789" y="94841"/>
                </a:lnTo>
                <a:lnTo>
                  <a:pt x="2570188" y="90873"/>
                </a:lnTo>
                <a:lnTo>
                  <a:pt x="2569788" y="89285"/>
                </a:lnTo>
                <a:lnTo>
                  <a:pt x="2569388" y="86904"/>
                </a:lnTo>
                <a:lnTo>
                  <a:pt x="2569788" y="85316"/>
                </a:lnTo>
                <a:lnTo>
                  <a:pt x="2570188" y="84126"/>
                </a:lnTo>
                <a:lnTo>
                  <a:pt x="2571388" y="82935"/>
                </a:lnTo>
                <a:lnTo>
                  <a:pt x="2573389" y="82538"/>
                </a:lnTo>
                <a:lnTo>
                  <a:pt x="2576188" y="82538"/>
                </a:lnTo>
                <a:lnTo>
                  <a:pt x="2579788" y="82935"/>
                </a:lnTo>
                <a:lnTo>
                  <a:pt x="2578588" y="80951"/>
                </a:lnTo>
                <a:lnTo>
                  <a:pt x="2576988" y="78570"/>
                </a:lnTo>
                <a:lnTo>
                  <a:pt x="2575388" y="76982"/>
                </a:lnTo>
                <a:lnTo>
                  <a:pt x="2574588" y="76585"/>
                </a:lnTo>
                <a:lnTo>
                  <a:pt x="2573389" y="76188"/>
                </a:lnTo>
                <a:lnTo>
                  <a:pt x="2573788" y="74998"/>
                </a:lnTo>
                <a:lnTo>
                  <a:pt x="2574588" y="74601"/>
                </a:lnTo>
                <a:lnTo>
                  <a:pt x="2575388" y="74601"/>
                </a:lnTo>
                <a:lnTo>
                  <a:pt x="2576588" y="74998"/>
                </a:lnTo>
                <a:lnTo>
                  <a:pt x="2577789" y="75395"/>
                </a:lnTo>
                <a:lnTo>
                  <a:pt x="2578588" y="75395"/>
                </a:lnTo>
                <a:lnTo>
                  <a:pt x="2579389" y="74601"/>
                </a:lnTo>
                <a:close/>
                <a:moveTo>
                  <a:pt x="2783649" y="30151"/>
                </a:moveTo>
                <a:lnTo>
                  <a:pt x="2784820" y="30548"/>
                </a:lnTo>
                <a:lnTo>
                  <a:pt x="2785600" y="31342"/>
                </a:lnTo>
                <a:lnTo>
                  <a:pt x="2785600" y="32136"/>
                </a:lnTo>
                <a:lnTo>
                  <a:pt x="2785600" y="33326"/>
                </a:lnTo>
                <a:lnTo>
                  <a:pt x="2785600" y="35311"/>
                </a:lnTo>
                <a:lnTo>
                  <a:pt x="2785990" y="36105"/>
                </a:lnTo>
                <a:lnTo>
                  <a:pt x="2786770" y="36898"/>
                </a:lnTo>
                <a:lnTo>
                  <a:pt x="2787161" y="36501"/>
                </a:lnTo>
                <a:lnTo>
                  <a:pt x="2787940" y="36105"/>
                </a:lnTo>
                <a:lnTo>
                  <a:pt x="2790282" y="34517"/>
                </a:lnTo>
                <a:lnTo>
                  <a:pt x="2791841" y="33723"/>
                </a:lnTo>
                <a:lnTo>
                  <a:pt x="2793401" y="33326"/>
                </a:lnTo>
                <a:lnTo>
                  <a:pt x="2794572" y="32930"/>
                </a:lnTo>
                <a:lnTo>
                  <a:pt x="2795742" y="33326"/>
                </a:lnTo>
                <a:lnTo>
                  <a:pt x="2798862" y="36501"/>
                </a:lnTo>
                <a:lnTo>
                  <a:pt x="2803933" y="42455"/>
                </a:lnTo>
                <a:lnTo>
                  <a:pt x="2809004" y="49201"/>
                </a:lnTo>
                <a:lnTo>
                  <a:pt x="2810566" y="51583"/>
                </a:lnTo>
                <a:lnTo>
                  <a:pt x="2811345" y="53567"/>
                </a:lnTo>
                <a:lnTo>
                  <a:pt x="2810955" y="55155"/>
                </a:lnTo>
                <a:lnTo>
                  <a:pt x="2809394" y="57933"/>
                </a:lnTo>
                <a:lnTo>
                  <a:pt x="2808224" y="60711"/>
                </a:lnTo>
                <a:lnTo>
                  <a:pt x="2806274" y="64283"/>
                </a:lnTo>
                <a:lnTo>
                  <a:pt x="2805884" y="65870"/>
                </a:lnTo>
                <a:lnTo>
                  <a:pt x="2805884" y="67458"/>
                </a:lnTo>
                <a:lnTo>
                  <a:pt x="2805884" y="69045"/>
                </a:lnTo>
                <a:lnTo>
                  <a:pt x="2806664" y="70236"/>
                </a:lnTo>
                <a:lnTo>
                  <a:pt x="2807444" y="71426"/>
                </a:lnTo>
                <a:lnTo>
                  <a:pt x="2809394" y="72617"/>
                </a:lnTo>
                <a:lnTo>
                  <a:pt x="2811736" y="73411"/>
                </a:lnTo>
                <a:lnTo>
                  <a:pt x="2814075" y="73808"/>
                </a:lnTo>
                <a:lnTo>
                  <a:pt x="2812515" y="75792"/>
                </a:lnTo>
                <a:lnTo>
                  <a:pt x="2810955" y="78173"/>
                </a:lnTo>
                <a:lnTo>
                  <a:pt x="2810174" y="79761"/>
                </a:lnTo>
                <a:lnTo>
                  <a:pt x="2810174" y="82142"/>
                </a:lnTo>
                <a:lnTo>
                  <a:pt x="2810174" y="84126"/>
                </a:lnTo>
                <a:lnTo>
                  <a:pt x="2810566" y="85714"/>
                </a:lnTo>
                <a:lnTo>
                  <a:pt x="2812125" y="88889"/>
                </a:lnTo>
                <a:lnTo>
                  <a:pt x="2817196" y="96826"/>
                </a:lnTo>
                <a:lnTo>
                  <a:pt x="2819146" y="101589"/>
                </a:lnTo>
                <a:lnTo>
                  <a:pt x="2819927" y="103970"/>
                </a:lnTo>
                <a:lnTo>
                  <a:pt x="2820706" y="107145"/>
                </a:lnTo>
                <a:lnTo>
                  <a:pt x="2818366" y="107145"/>
                </a:lnTo>
                <a:lnTo>
                  <a:pt x="2817196" y="107542"/>
                </a:lnTo>
                <a:lnTo>
                  <a:pt x="2815636" y="108336"/>
                </a:lnTo>
                <a:lnTo>
                  <a:pt x="2814855" y="109526"/>
                </a:lnTo>
                <a:lnTo>
                  <a:pt x="2813685" y="112305"/>
                </a:lnTo>
                <a:lnTo>
                  <a:pt x="2812905" y="113098"/>
                </a:lnTo>
                <a:lnTo>
                  <a:pt x="2811345" y="113495"/>
                </a:lnTo>
                <a:lnTo>
                  <a:pt x="2812125" y="115876"/>
                </a:lnTo>
                <a:lnTo>
                  <a:pt x="2812515" y="116273"/>
                </a:lnTo>
                <a:lnTo>
                  <a:pt x="2812905" y="116670"/>
                </a:lnTo>
                <a:lnTo>
                  <a:pt x="2813685" y="116273"/>
                </a:lnTo>
                <a:lnTo>
                  <a:pt x="2814855" y="115480"/>
                </a:lnTo>
                <a:lnTo>
                  <a:pt x="2816416" y="114686"/>
                </a:lnTo>
                <a:lnTo>
                  <a:pt x="2817586" y="114289"/>
                </a:lnTo>
                <a:lnTo>
                  <a:pt x="2818366" y="114686"/>
                </a:lnTo>
                <a:lnTo>
                  <a:pt x="2819146" y="115480"/>
                </a:lnTo>
                <a:lnTo>
                  <a:pt x="2820706" y="117067"/>
                </a:lnTo>
                <a:lnTo>
                  <a:pt x="2817976" y="119845"/>
                </a:lnTo>
                <a:lnTo>
                  <a:pt x="2816416" y="121433"/>
                </a:lnTo>
                <a:lnTo>
                  <a:pt x="2814855" y="122623"/>
                </a:lnTo>
                <a:lnTo>
                  <a:pt x="2814075" y="125004"/>
                </a:lnTo>
                <a:lnTo>
                  <a:pt x="2813685" y="127386"/>
                </a:lnTo>
                <a:lnTo>
                  <a:pt x="2813685" y="130164"/>
                </a:lnTo>
                <a:lnTo>
                  <a:pt x="2814075" y="133736"/>
                </a:lnTo>
                <a:lnTo>
                  <a:pt x="2816416" y="133736"/>
                </a:lnTo>
                <a:lnTo>
                  <a:pt x="2817976" y="133736"/>
                </a:lnTo>
                <a:lnTo>
                  <a:pt x="2819146" y="132942"/>
                </a:lnTo>
                <a:lnTo>
                  <a:pt x="2820316" y="131751"/>
                </a:lnTo>
                <a:lnTo>
                  <a:pt x="2821487" y="130958"/>
                </a:lnTo>
                <a:lnTo>
                  <a:pt x="2822267" y="129767"/>
                </a:lnTo>
                <a:lnTo>
                  <a:pt x="2823437" y="126989"/>
                </a:lnTo>
                <a:lnTo>
                  <a:pt x="2823827" y="126195"/>
                </a:lnTo>
                <a:lnTo>
                  <a:pt x="2824997" y="126195"/>
                </a:lnTo>
                <a:lnTo>
                  <a:pt x="2824997" y="126592"/>
                </a:lnTo>
                <a:lnTo>
                  <a:pt x="2825387" y="127783"/>
                </a:lnTo>
                <a:lnTo>
                  <a:pt x="2824997" y="131354"/>
                </a:lnTo>
                <a:lnTo>
                  <a:pt x="2824217" y="136117"/>
                </a:lnTo>
                <a:lnTo>
                  <a:pt x="2823047" y="140879"/>
                </a:lnTo>
                <a:lnTo>
                  <a:pt x="2821487" y="144848"/>
                </a:lnTo>
                <a:lnTo>
                  <a:pt x="2820706" y="146436"/>
                </a:lnTo>
                <a:lnTo>
                  <a:pt x="2819927" y="147229"/>
                </a:lnTo>
                <a:lnTo>
                  <a:pt x="2818757" y="147626"/>
                </a:lnTo>
                <a:lnTo>
                  <a:pt x="2817586" y="147229"/>
                </a:lnTo>
                <a:lnTo>
                  <a:pt x="2817976" y="148023"/>
                </a:lnTo>
                <a:lnTo>
                  <a:pt x="2818366" y="148817"/>
                </a:lnTo>
                <a:lnTo>
                  <a:pt x="2819927" y="150801"/>
                </a:lnTo>
                <a:lnTo>
                  <a:pt x="2823437" y="152389"/>
                </a:lnTo>
                <a:lnTo>
                  <a:pt x="2825387" y="153183"/>
                </a:lnTo>
                <a:lnTo>
                  <a:pt x="2826558" y="154770"/>
                </a:lnTo>
                <a:lnTo>
                  <a:pt x="2826948" y="155961"/>
                </a:lnTo>
                <a:lnTo>
                  <a:pt x="2827338" y="157151"/>
                </a:lnTo>
                <a:lnTo>
                  <a:pt x="2826948" y="158739"/>
                </a:lnTo>
                <a:lnTo>
                  <a:pt x="2826948" y="160723"/>
                </a:lnTo>
                <a:lnTo>
                  <a:pt x="2818757" y="160723"/>
                </a:lnTo>
                <a:lnTo>
                  <a:pt x="2819927" y="161120"/>
                </a:lnTo>
                <a:lnTo>
                  <a:pt x="2820706" y="161517"/>
                </a:lnTo>
                <a:lnTo>
                  <a:pt x="2821878" y="162707"/>
                </a:lnTo>
                <a:lnTo>
                  <a:pt x="2823047" y="164692"/>
                </a:lnTo>
                <a:lnTo>
                  <a:pt x="2824217" y="167470"/>
                </a:lnTo>
                <a:lnTo>
                  <a:pt x="2826168" y="171042"/>
                </a:lnTo>
                <a:lnTo>
                  <a:pt x="2826558" y="171836"/>
                </a:lnTo>
                <a:lnTo>
                  <a:pt x="2826948" y="170645"/>
                </a:lnTo>
                <a:lnTo>
                  <a:pt x="2826558" y="173820"/>
                </a:lnTo>
                <a:lnTo>
                  <a:pt x="2826948" y="176201"/>
                </a:lnTo>
                <a:lnTo>
                  <a:pt x="2826948" y="176995"/>
                </a:lnTo>
                <a:lnTo>
                  <a:pt x="2826558" y="176995"/>
                </a:lnTo>
                <a:lnTo>
                  <a:pt x="2825387" y="177392"/>
                </a:lnTo>
                <a:lnTo>
                  <a:pt x="2823437" y="178186"/>
                </a:lnTo>
                <a:lnTo>
                  <a:pt x="2820706" y="180567"/>
                </a:lnTo>
                <a:lnTo>
                  <a:pt x="2824997" y="180567"/>
                </a:lnTo>
                <a:lnTo>
                  <a:pt x="2826168" y="180964"/>
                </a:lnTo>
                <a:lnTo>
                  <a:pt x="2826948" y="181361"/>
                </a:lnTo>
                <a:lnTo>
                  <a:pt x="2826948" y="182154"/>
                </a:lnTo>
                <a:lnTo>
                  <a:pt x="2826558" y="182948"/>
                </a:lnTo>
                <a:lnTo>
                  <a:pt x="2825387" y="185726"/>
                </a:lnTo>
                <a:lnTo>
                  <a:pt x="2822657" y="188504"/>
                </a:lnTo>
                <a:lnTo>
                  <a:pt x="2820316" y="192473"/>
                </a:lnTo>
                <a:lnTo>
                  <a:pt x="2818366" y="196045"/>
                </a:lnTo>
                <a:lnTo>
                  <a:pt x="2817976" y="198426"/>
                </a:lnTo>
                <a:lnTo>
                  <a:pt x="2817586" y="200807"/>
                </a:lnTo>
                <a:lnTo>
                  <a:pt x="2817976" y="201601"/>
                </a:lnTo>
                <a:lnTo>
                  <a:pt x="2818366" y="203189"/>
                </a:lnTo>
                <a:lnTo>
                  <a:pt x="2820316" y="206364"/>
                </a:lnTo>
                <a:lnTo>
                  <a:pt x="2822657" y="209539"/>
                </a:lnTo>
                <a:lnTo>
                  <a:pt x="2823437" y="210729"/>
                </a:lnTo>
                <a:lnTo>
                  <a:pt x="2823047" y="212317"/>
                </a:lnTo>
                <a:lnTo>
                  <a:pt x="2822267" y="213904"/>
                </a:lnTo>
                <a:lnTo>
                  <a:pt x="2819927" y="216286"/>
                </a:lnTo>
                <a:lnTo>
                  <a:pt x="2814465" y="220651"/>
                </a:lnTo>
                <a:lnTo>
                  <a:pt x="2812905" y="223032"/>
                </a:lnTo>
                <a:lnTo>
                  <a:pt x="2812515" y="223826"/>
                </a:lnTo>
                <a:lnTo>
                  <a:pt x="2812125" y="225017"/>
                </a:lnTo>
                <a:lnTo>
                  <a:pt x="2812515" y="226604"/>
                </a:lnTo>
                <a:lnTo>
                  <a:pt x="2813685" y="227795"/>
                </a:lnTo>
                <a:lnTo>
                  <a:pt x="2815245" y="229382"/>
                </a:lnTo>
                <a:lnTo>
                  <a:pt x="2817586" y="230573"/>
                </a:lnTo>
                <a:lnTo>
                  <a:pt x="2814855" y="230176"/>
                </a:lnTo>
                <a:lnTo>
                  <a:pt x="2812905" y="229779"/>
                </a:lnTo>
                <a:lnTo>
                  <a:pt x="2811736" y="230176"/>
                </a:lnTo>
                <a:lnTo>
                  <a:pt x="2810566" y="230970"/>
                </a:lnTo>
                <a:lnTo>
                  <a:pt x="2810174" y="231764"/>
                </a:lnTo>
                <a:lnTo>
                  <a:pt x="2809785" y="232954"/>
                </a:lnTo>
                <a:lnTo>
                  <a:pt x="2809394" y="235732"/>
                </a:lnTo>
                <a:lnTo>
                  <a:pt x="2808615" y="238114"/>
                </a:lnTo>
                <a:lnTo>
                  <a:pt x="2808224" y="238907"/>
                </a:lnTo>
                <a:lnTo>
                  <a:pt x="2807054" y="239701"/>
                </a:lnTo>
                <a:lnTo>
                  <a:pt x="2805884" y="239701"/>
                </a:lnTo>
                <a:lnTo>
                  <a:pt x="2803933" y="239701"/>
                </a:lnTo>
                <a:lnTo>
                  <a:pt x="2801983" y="238907"/>
                </a:lnTo>
                <a:lnTo>
                  <a:pt x="2798862" y="237717"/>
                </a:lnTo>
                <a:lnTo>
                  <a:pt x="2798862" y="236526"/>
                </a:lnTo>
                <a:lnTo>
                  <a:pt x="2799642" y="235732"/>
                </a:lnTo>
                <a:lnTo>
                  <a:pt x="2800424" y="235336"/>
                </a:lnTo>
                <a:lnTo>
                  <a:pt x="2800813" y="235336"/>
                </a:lnTo>
                <a:lnTo>
                  <a:pt x="2801594" y="236129"/>
                </a:lnTo>
                <a:lnTo>
                  <a:pt x="2801983" y="237717"/>
                </a:lnTo>
                <a:lnTo>
                  <a:pt x="2803153" y="237320"/>
                </a:lnTo>
                <a:lnTo>
                  <a:pt x="2803933" y="237320"/>
                </a:lnTo>
                <a:lnTo>
                  <a:pt x="2804713" y="236526"/>
                </a:lnTo>
                <a:lnTo>
                  <a:pt x="2805104" y="235732"/>
                </a:lnTo>
                <a:lnTo>
                  <a:pt x="2805494" y="233351"/>
                </a:lnTo>
                <a:lnTo>
                  <a:pt x="2805494" y="230970"/>
                </a:lnTo>
                <a:lnTo>
                  <a:pt x="2804713" y="225414"/>
                </a:lnTo>
                <a:lnTo>
                  <a:pt x="2804713" y="222636"/>
                </a:lnTo>
                <a:lnTo>
                  <a:pt x="2805104" y="220651"/>
                </a:lnTo>
                <a:lnTo>
                  <a:pt x="2803543" y="222636"/>
                </a:lnTo>
                <a:lnTo>
                  <a:pt x="2802373" y="224620"/>
                </a:lnTo>
                <a:lnTo>
                  <a:pt x="2800424" y="228986"/>
                </a:lnTo>
                <a:lnTo>
                  <a:pt x="2798862" y="230573"/>
                </a:lnTo>
                <a:lnTo>
                  <a:pt x="2798082" y="230573"/>
                </a:lnTo>
                <a:lnTo>
                  <a:pt x="2797302" y="230970"/>
                </a:lnTo>
                <a:lnTo>
                  <a:pt x="2796522" y="230573"/>
                </a:lnTo>
                <a:lnTo>
                  <a:pt x="2795352" y="229779"/>
                </a:lnTo>
                <a:lnTo>
                  <a:pt x="2793011" y="227398"/>
                </a:lnTo>
                <a:lnTo>
                  <a:pt x="2793011" y="226604"/>
                </a:lnTo>
                <a:lnTo>
                  <a:pt x="2793401" y="225414"/>
                </a:lnTo>
                <a:lnTo>
                  <a:pt x="2794181" y="225017"/>
                </a:lnTo>
                <a:lnTo>
                  <a:pt x="2794572" y="225017"/>
                </a:lnTo>
                <a:lnTo>
                  <a:pt x="2795352" y="226207"/>
                </a:lnTo>
                <a:lnTo>
                  <a:pt x="2795742" y="227398"/>
                </a:lnTo>
                <a:lnTo>
                  <a:pt x="2797692" y="225017"/>
                </a:lnTo>
                <a:lnTo>
                  <a:pt x="2798862" y="223032"/>
                </a:lnTo>
                <a:lnTo>
                  <a:pt x="2800033" y="221445"/>
                </a:lnTo>
                <a:lnTo>
                  <a:pt x="2800424" y="219461"/>
                </a:lnTo>
                <a:lnTo>
                  <a:pt x="2800424" y="217873"/>
                </a:lnTo>
                <a:lnTo>
                  <a:pt x="2800424" y="215492"/>
                </a:lnTo>
                <a:lnTo>
                  <a:pt x="2798862" y="212317"/>
                </a:lnTo>
                <a:lnTo>
                  <a:pt x="2796912" y="209539"/>
                </a:lnTo>
                <a:lnTo>
                  <a:pt x="2794962" y="206364"/>
                </a:lnTo>
                <a:lnTo>
                  <a:pt x="2793791" y="203586"/>
                </a:lnTo>
                <a:lnTo>
                  <a:pt x="2793011" y="201998"/>
                </a:lnTo>
                <a:lnTo>
                  <a:pt x="2793011" y="200807"/>
                </a:lnTo>
                <a:lnTo>
                  <a:pt x="2793011" y="199220"/>
                </a:lnTo>
                <a:lnTo>
                  <a:pt x="2793791" y="197632"/>
                </a:lnTo>
                <a:lnTo>
                  <a:pt x="2796132" y="194457"/>
                </a:lnTo>
                <a:lnTo>
                  <a:pt x="2798082" y="190489"/>
                </a:lnTo>
                <a:lnTo>
                  <a:pt x="2798862" y="188901"/>
                </a:lnTo>
                <a:lnTo>
                  <a:pt x="2798862" y="187314"/>
                </a:lnTo>
                <a:lnTo>
                  <a:pt x="2798473" y="186123"/>
                </a:lnTo>
                <a:lnTo>
                  <a:pt x="2797692" y="184932"/>
                </a:lnTo>
                <a:lnTo>
                  <a:pt x="2796132" y="182948"/>
                </a:lnTo>
                <a:lnTo>
                  <a:pt x="2794572" y="181757"/>
                </a:lnTo>
                <a:lnTo>
                  <a:pt x="2792621" y="180567"/>
                </a:lnTo>
                <a:lnTo>
                  <a:pt x="2790671" y="179376"/>
                </a:lnTo>
                <a:lnTo>
                  <a:pt x="2789891" y="178582"/>
                </a:lnTo>
                <a:lnTo>
                  <a:pt x="2789501" y="177392"/>
                </a:lnTo>
                <a:lnTo>
                  <a:pt x="2789110" y="176201"/>
                </a:lnTo>
                <a:lnTo>
                  <a:pt x="2789110" y="175011"/>
                </a:lnTo>
                <a:lnTo>
                  <a:pt x="2789110" y="172629"/>
                </a:lnTo>
                <a:lnTo>
                  <a:pt x="2789501" y="170645"/>
                </a:lnTo>
                <a:lnTo>
                  <a:pt x="2791452" y="170645"/>
                </a:lnTo>
                <a:lnTo>
                  <a:pt x="2792621" y="170645"/>
                </a:lnTo>
                <a:lnTo>
                  <a:pt x="2793791" y="171042"/>
                </a:lnTo>
                <a:lnTo>
                  <a:pt x="2794572" y="171836"/>
                </a:lnTo>
                <a:lnTo>
                  <a:pt x="2796522" y="173026"/>
                </a:lnTo>
                <a:lnTo>
                  <a:pt x="2797302" y="173423"/>
                </a:lnTo>
                <a:lnTo>
                  <a:pt x="2798862" y="173820"/>
                </a:lnTo>
                <a:lnTo>
                  <a:pt x="2800033" y="170248"/>
                </a:lnTo>
                <a:lnTo>
                  <a:pt x="2800033" y="169057"/>
                </a:lnTo>
                <a:lnTo>
                  <a:pt x="2799642" y="168264"/>
                </a:lnTo>
                <a:lnTo>
                  <a:pt x="2798862" y="167470"/>
                </a:lnTo>
                <a:lnTo>
                  <a:pt x="2798473" y="167470"/>
                </a:lnTo>
                <a:lnTo>
                  <a:pt x="2796912" y="167073"/>
                </a:lnTo>
                <a:lnTo>
                  <a:pt x="2794962" y="167470"/>
                </a:lnTo>
                <a:lnTo>
                  <a:pt x="2793011" y="167470"/>
                </a:lnTo>
                <a:lnTo>
                  <a:pt x="2792231" y="167073"/>
                </a:lnTo>
                <a:lnTo>
                  <a:pt x="2790671" y="165882"/>
                </a:lnTo>
                <a:lnTo>
                  <a:pt x="2790282" y="165089"/>
                </a:lnTo>
                <a:lnTo>
                  <a:pt x="2789501" y="163898"/>
                </a:lnTo>
                <a:lnTo>
                  <a:pt x="2788720" y="160326"/>
                </a:lnTo>
                <a:lnTo>
                  <a:pt x="2789110" y="157945"/>
                </a:lnTo>
                <a:lnTo>
                  <a:pt x="2789891" y="155167"/>
                </a:lnTo>
                <a:lnTo>
                  <a:pt x="2791452" y="153579"/>
                </a:lnTo>
                <a:lnTo>
                  <a:pt x="2794181" y="150801"/>
                </a:lnTo>
                <a:lnTo>
                  <a:pt x="2795352" y="148817"/>
                </a:lnTo>
                <a:lnTo>
                  <a:pt x="2795742" y="147229"/>
                </a:lnTo>
                <a:lnTo>
                  <a:pt x="2795742" y="145642"/>
                </a:lnTo>
                <a:lnTo>
                  <a:pt x="2794962" y="145245"/>
                </a:lnTo>
                <a:lnTo>
                  <a:pt x="2793791" y="145245"/>
                </a:lnTo>
                <a:lnTo>
                  <a:pt x="2792621" y="145642"/>
                </a:lnTo>
                <a:lnTo>
                  <a:pt x="2791452" y="146833"/>
                </a:lnTo>
                <a:lnTo>
                  <a:pt x="2790282" y="147626"/>
                </a:lnTo>
                <a:lnTo>
                  <a:pt x="2789501" y="149611"/>
                </a:lnTo>
                <a:lnTo>
                  <a:pt x="2789501" y="150801"/>
                </a:lnTo>
                <a:lnTo>
                  <a:pt x="2784040" y="134926"/>
                </a:lnTo>
                <a:lnTo>
                  <a:pt x="2781699" y="129767"/>
                </a:lnTo>
                <a:lnTo>
                  <a:pt x="2780140" y="126989"/>
                </a:lnTo>
                <a:lnTo>
                  <a:pt x="2779749" y="125401"/>
                </a:lnTo>
                <a:lnTo>
                  <a:pt x="2779359" y="123814"/>
                </a:lnTo>
                <a:lnTo>
                  <a:pt x="2779359" y="120639"/>
                </a:lnTo>
                <a:lnTo>
                  <a:pt x="2780140" y="117067"/>
                </a:lnTo>
                <a:lnTo>
                  <a:pt x="2780140" y="116670"/>
                </a:lnTo>
                <a:lnTo>
                  <a:pt x="2779359" y="116670"/>
                </a:lnTo>
                <a:lnTo>
                  <a:pt x="2777019" y="117067"/>
                </a:lnTo>
                <a:lnTo>
                  <a:pt x="2773898" y="117464"/>
                </a:lnTo>
                <a:lnTo>
                  <a:pt x="2771557" y="117464"/>
                </a:lnTo>
                <a:lnTo>
                  <a:pt x="2770387" y="117464"/>
                </a:lnTo>
                <a:lnTo>
                  <a:pt x="2769607" y="117067"/>
                </a:lnTo>
                <a:lnTo>
                  <a:pt x="2769217" y="116273"/>
                </a:lnTo>
                <a:lnTo>
                  <a:pt x="2768828" y="115480"/>
                </a:lnTo>
                <a:lnTo>
                  <a:pt x="2769217" y="113892"/>
                </a:lnTo>
                <a:lnTo>
                  <a:pt x="2770387" y="112305"/>
                </a:lnTo>
                <a:lnTo>
                  <a:pt x="2771947" y="109923"/>
                </a:lnTo>
                <a:lnTo>
                  <a:pt x="2773898" y="107145"/>
                </a:lnTo>
                <a:lnTo>
                  <a:pt x="2771947" y="108733"/>
                </a:lnTo>
                <a:lnTo>
                  <a:pt x="2770387" y="109526"/>
                </a:lnTo>
                <a:lnTo>
                  <a:pt x="2769217" y="109526"/>
                </a:lnTo>
                <a:lnTo>
                  <a:pt x="2768437" y="108733"/>
                </a:lnTo>
                <a:lnTo>
                  <a:pt x="2768047" y="106748"/>
                </a:lnTo>
                <a:lnTo>
                  <a:pt x="2768047" y="103970"/>
                </a:lnTo>
                <a:lnTo>
                  <a:pt x="2768047" y="96826"/>
                </a:lnTo>
                <a:lnTo>
                  <a:pt x="2768437" y="96430"/>
                </a:lnTo>
                <a:lnTo>
                  <a:pt x="2768828" y="97223"/>
                </a:lnTo>
                <a:lnTo>
                  <a:pt x="2770387" y="99605"/>
                </a:lnTo>
                <a:lnTo>
                  <a:pt x="2771167" y="102383"/>
                </a:lnTo>
                <a:lnTo>
                  <a:pt x="2771557" y="103176"/>
                </a:lnTo>
                <a:lnTo>
                  <a:pt x="2771167" y="103573"/>
                </a:lnTo>
                <a:lnTo>
                  <a:pt x="2773117" y="103573"/>
                </a:lnTo>
                <a:lnTo>
                  <a:pt x="2774678" y="103573"/>
                </a:lnTo>
                <a:lnTo>
                  <a:pt x="2775458" y="103176"/>
                </a:lnTo>
                <a:lnTo>
                  <a:pt x="2775848" y="102383"/>
                </a:lnTo>
                <a:lnTo>
                  <a:pt x="2775848" y="101589"/>
                </a:lnTo>
                <a:lnTo>
                  <a:pt x="2775848" y="100795"/>
                </a:lnTo>
                <a:lnTo>
                  <a:pt x="2773898" y="98811"/>
                </a:lnTo>
                <a:lnTo>
                  <a:pt x="2771947" y="96430"/>
                </a:lnTo>
                <a:lnTo>
                  <a:pt x="2770387" y="94842"/>
                </a:lnTo>
                <a:lnTo>
                  <a:pt x="2768828" y="94048"/>
                </a:lnTo>
                <a:lnTo>
                  <a:pt x="2768047" y="93651"/>
                </a:lnTo>
                <a:lnTo>
                  <a:pt x="2767656" y="89683"/>
                </a:lnTo>
                <a:lnTo>
                  <a:pt x="2767656" y="85317"/>
                </a:lnTo>
                <a:lnTo>
                  <a:pt x="2767656" y="81348"/>
                </a:lnTo>
                <a:lnTo>
                  <a:pt x="2767656" y="76586"/>
                </a:lnTo>
                <a:lnTo>
                  <a:pt x="2767266" y="72617"/>
                </a:lnTo>
                <a:lnTo>
                  <a:pt x="2766486" y="70236"/>
                </a:lnTo>
                <a:lnTo>
                  <a:pt x="2765316" y="68251"/>
                </a:lnTo>
                <a:lnTo>
                  <a:pt x="2764146" y="66267"/>
                </a:lnTo>
                <a:lnTo>
                  <a:pt x="2762975" y="64283"/>
                </a:lnTo>
                <a:lnTo>
                  <a:pt x="2761025" y="61901"/>
                </a:lnTo>
                <a:lnTo>
                  <a:pt x="2759075" y="60314"/>
                </a:lnTo>
                <a:lnTo>
                  <a:pt x="2761415" y="59123"/>
                </a:lnTo>
                <a:lnTo>
                  <a:pt x="2763366" y="57536"/>
                </a:lnTo>
                <a:lnTo>
                  <a:pt x="2764926" y="55948"/>
                </a:lnTo>
                <a:lnTo>
                  <a:pt x="2766096" y="53567"/>
                </a:lnTo>
                <a:lnTo>
                  <a:pt x="2766877" y="51583"/>
                </a:lnTo>
                <a:lnTo>
                  <a:pt x="2767266" y="49598"/>
                </a:lnTo>
                <a:lnTo>
                  <a:pt x="2767266" y="45233"/>
                </a:lnTo>
                <a:lnTo>
                  <a:pt x="2767266" y="41661"/>
                </a:lnTo>
                <a:lnTo>
                  <a:pt x="2767656" y="38883"/>
                </a:lnTo>
                <a:lnTo>
                  <a:pt x="2768047" y="37692"/>
                </a:lnTo>
                <a:lnTo>
                  <a:pt x="2768437" y="36898"/>
                </a:lnTo>
                <a:lnTo>
                  <a:pt x="2769607" y="36501"/>
                </a:lnTo>
                <a:lnTo>
                  <a:pt x="2771167" y="36898"/>
                </a:lnTo>
                <a:lnTo>
                  <a:pt x="2772727" y="36898"/>
                </a:lnTo>
                <a:lnTo>
                  <a:pt x="2774678" y="36105"/>
                </a:lnTo>
                <a:lnTo>
                  <a:pt x="2776238" y="34914"/>
                </a:lnTo>
                <a:lnTo>
                  <a:pt x="2778189" y="33723"/>
                </a:lnTo>
                <a:lnTo>
                  <a:pt x="2780919" y="31342"/>
                </a:lnTo>
                <a:lnTo>
                  <a:pt x="2782089" y="30548"/>
                </a:lnTo>
                <a:close/>
                <a:moveTo>
                  <a:pt x="3706178" y="0"/>
                </a:moveTo>
                <a:lnTo>
                  <a:pt x="3715914" y="0"/>
                </a:lnTo>
                <a:lnTo>
                  <a:pt x="3718031" y="9815"/>
                </a:lnTo>
                <a:lnTo>
                  <a:pt x="3719724" y="18845"/>
                </a:lnTo>
                <a:lnTo>
                  <a:pt x="3720994" y="27875"/>
                </a:lnTo>
                <a:lnTo>
                  <a:pt x="3721841" y="36513"/>
                </a:lnTo>
                <a:lnTo>
                  <a:pt x="3722688" y="45150"/>
                </a:lnTo>
                <a:lnTo>
                  <a:pt x="3722688" y="54180"/>
                </a:lnTo>
                <a:lnTo>
                  <a:pt x="3722688" y="63603"/>
                </a:lnTo>
                <a:lnTo>
                  <a:pt x="3722264" y="73025"/>
                </a:lnTo>
                <a:lnTo>
                  <a:pt x="3720571" y="72632"/>
                </a:lnTo>
                <a:lnTo>
                  <a:pt x="3719301" y="72240"/>
                </a:lnTo>
                <a:lnTo>
                  <a:pt x="3718031" y="71847"/>
                </a:lnTo>
                <a:lnTo>
                  <a:pt x="3717608" y="70669"/>
                </a:lnTo>
                <a:lnTo>
                  <a:pt x="3717184" y="69884"/>
                </a:lnTo>
                <a:lnTo>
                  <a:pt x="3717184" y="68706"/>
                </a:lnTo>
                <a:lnTo>
                  <a:pt x="3717608" y="66743"/>
                </a:lnTo>
                <a:lnTo>
                  <a:pt x="3719301" y="61247"/>
                </a:lnTo>
                <a:lnTo>
                  <a:pt x="3719724" y="58891"/>
                </a:lnTo>
                <a:lnTo>
                  <a:pt x="3719301" y="57713"/>
                </a:lnTo>
                <a:lnTo>
                  <a:pt x="3719301" y="56536"/>
                </a:lnTo>
                <a:lnTo>
                  <a:pt x="3718454" y="54572"/>
                </a:lnTo>
                <a:lnTo>
                  <a:pt x="3717184" y="54180"/>
                </a:lnTo>
                <a:lnTo>
                  <a:pt x="3715914" y="53787"/>
                </a:lnTo>
                <a:lnTo>
                  <a:pt x="3714221" y="53787"/>
                </a:lnTo>
                <a:lnTo>
                  <a:pt x="3711258" y="53787"/>
                </a:lnTo>
                <a:lnTo>
                  <a:pt x="3709988" y="53787"/>
                </a:lnTo>
                <a:lnTo>
                  <a:pt x="3709141" y="53002"/>
                </a:lnTo>
                <a:lnTo>
                  <a:pt x="3707871" y="50254"/>
                </a:lnTo>
                <a:lnTo>
                  <a:pt x="3706601" y="47506"/>
                </a:lnTo>
                <a:lnTo>
                  <a:pt x="3704484" y="41224"/>
                </a:lnTo>
                <a:lnTo>
                  <a:pt x="3703638" y="34157"/>
                </a:lnTo>
                <a:lnTo>
                  <a:pt x="3703638" y="27090"/>
                </a:lnTo>
                <a:lnTo>
                  <a:pt x="3703638" y="19630"/>
                </a:lnTo>
                <a:lnTo>
                  <a:pt x="3704061" y="12956"/>
                </a:lnTo>
                <a:close/>
              </a:path>
            </a:pathLst>
          </a:custGeom>
          <a:solidFill>
            <a:srgbClr val="4472C4"/>
          </a:solidFill>
        </p:spPr>
      </p:pic>
    </p:spTree>
    <p:extLst>
      <p:ext uri="{BB962C8B-B14F-4D97-AF65-F5344CB8AC3E}">
        <p14:creationId xmlns:p14="http://schemas.microsoft.com/office/powerpoint/2010/main" val="231930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FED5D-1543-428F-8608-32C6083A6A66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39D88-7EFE-44CA-B567-CDE66EC2192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3"/>
          <a:srcRect l="19923" t="12594" r="25840" b="81500"/>
          <a:stretch/>
        </p:blipFill>
        <p:spPr>
          <a:xfrm>
            <a:off x="-8022" y="5975320"/>
            <a:ext cx="12192000" cy="102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1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FED5D-1543-428F-8608-32C6083A6A66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39D88-7EFE-44CA-B567-CDE66EC2192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3"/>
          <a:srcRect l="19923" t="12594" r="25840" b="81500"/>
          <a:stretch/>
        </p:blipFill>
        <p:spPr>
          <a:xfrm>
            <a:off x="-8022" y="5975320"/>
            <a:ext cx="12192000" cy="1026695"/>
          </a:xfrm>
          <a:prstGeom prst="rect">
            <a:avLst/>
          </a:prstGeom>
        </p:spPr>
      </p:pic>
      <p:sp>
        <p:nvSpPr>
          <p:cNvPr id="8" name="CuadroTexto 7"/>
          <p:cNvSpPr txBox="1"/>
          <p:nvPr userDrawn="1"/>
        </p:nvSpPr>
        <p:spPr>
          <a:xfrm>
            <a:off x="5005137" y="6208295"/>
            <a:ext cx="279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>
                <a:solidFill>
                  <a:srgbClr val="993366"/>
                </a:solidFill>
                <a:latin typeface="Comic Sans MS" panose="030F0702030302020204" pitchFamily="66" charset="0"/>
              </a:rPr>
              <a:t>Chiclayo - 2015</a:t>
            </a:r>
          </a:p>
        </p:txBody>
      </p:sp>
    </p:spTree>
    <p:extLst>
      <p:ext uri="{BB962C8B-B14F-4D97-AF65-F5344CB8AC3E}">
        <p14:creationId xmlns:p14="http://schemas.microsoft.com/office/powerpoint/2010/main" val="316165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20688"/>
          </a:xfrm>
          <a:prstGeom prst="rect">
            <a:avLst/>
          </a:prstGeom>
          <a:solidFill>
            <a:srgbClr val="1D2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0688"/>
            <a:ext cx="12192000" cy="288032"/>
          </a:xfrm>
          <a:prstGeom prst="rect">
            <a:avLst/>
          </a:prstGeom>
          <a:solidFill>
            <a:srgbClr val="9EB3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0" y="620688"/>
            <a:ext cx="12192000" cy="0"/>
          </a:xfrm>
          <a:prstGeom prst="line">
            <a:avLst/>
          </a:prstGeom>
          <a:ln>
            <a:solidFill>
              <a:srgbClr val="CBDB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887755" y="3076"/>
            <a:ext cx="7694645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1D2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016213" y="6597352"/>
            <a:ext cx="414585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work is licensed under a 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3"/>
              </a:rPr>
              <a:t>Creative Commons Attribution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5400000">
            <a:off x="11604686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Showeet.com</a:t>
            </a:r>
          </a:p>
        </p:txBody>
      </p:sp>
      <p:sp>
        <p:nvSpPr>
          <p:cNvPr id="15" name="Rectangle 14">
            <a:hlinkClick r:id="rId14"/>
          </p:cNvPr>
          <p:cNvSpPr/>
          <p:nvPr userDrawn="1"/>
        </p:nvSpPr>
        <p:spPr>
          <a:xfrm>
            <a:off x="0" y="6597352"/>
            <a:ext cx="414585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118683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2000" b="1" kern="1200" cap="small" normalizeH="0" baseline="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7B1371-D999-4596-99D3-4DF32607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8ADF3-23B9-4D2D-9652-8FD88A8F3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0847"/>
            <a:ext cx="10515600" cy="411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0D980-5CB4-42CE-99CF-A8114F49E5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06BCC-AE84-4505-A903-D9967DD944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754D9-607B-4A5A-A969-B3B81F333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C22B4-381E-481C-AFD8-67FB4DE2ED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525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5252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3F006-1434-4427-9164-A20D11AC35E5}"/>
              </a:ext>
            </a:extLst>
          </p:cNvPr>
          <p:cNvSpPr/>
          <p:nvPr userDrawn="1"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298101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  <p:sldLayoutId id="2147483727" r:id="rId31"/>
    <p:sldLayoutId id="2147483728" r:id="rId32"/>
    <p:sldLayoutId id="2147483729" r:id="rId33"/>
    <p:sldLayoutId id="2147483730" r:id="rId34"/>
    <p:sldLayoutId id="2147483731" r:id="rId35"/>
    <p:sldLayoutId id="2147483732" r:id="rId36"/>
    <p:sldLayoutId id="2147483733" r:id="rId37"/>
    <p:sldLayoutId id="2147483734" r:id="rId38"/>
    <p:sldLayoutId id="2147483735" r:id="rId39"/>
    <p:sldLayoutId id="2147483736" r:id="rId40"/>
    <p:sldLayoutId id="2147483738" r:id="rId41"/>
    <p:sldLayoutId id="2147483739" r:id="rId42"/>
    <p:sldLayoutId id="2147483740" r:id="rId43"/>
    <p:sldLayoutId id="2147483741" r:id="rId44"/>
    <p:sldLayoutId id="2147483742" r:id="rId45"/>
    <p:sldLayoutId id="2147483743" r:id="rId46"/>
    <p:sldLayoutId id="2147483744" r:id="rId47"/>
    <p:sldLayoutId id="2147483745" r:id="rId48"/>
    <p:sldLayoutId id="2147483746" r:id="rId49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2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236419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DBD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887755" y="3076"/>
            <a:ext cx="7694645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21006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xStyles>
    <p:titleStyle>
      <a:lvl1pPr algn="r" defTabSz="914400" rtl="0" eaLnBrk="1" latinLnBrk="0" hangingPunct="1">
        <a:spcBef>
          <a:spcPct val="0"/>
        </a:spcBef>
        <a:buNone/>
        <a:defRPr sz="2000" b="1" kern="1200" cap="small" normalizeH="0" baseline="0">
          <a:solidFill>
            <a:schemeClr val="accent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1381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50937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2" r:id="rId4"/>
    <p:sldLayoutId id="2147483773" r:id="rId5"/>
    <p:sldLayoutId id="2147483774" r:id="rId6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 /><Relationship Id="rId2" Type="http://schemas.openxmlformats.org/officeDocument/2006/relationships/image" Target="../media/image52.png" /><Relationship Id="rId1" Type="http://schemas.openxmlformats.org/officeDocument/2006/relationships/slideLayout" Target="../slideLayouts/slideLayout17.xml" /><Relationship Id="rId5" Type="http://schemas.openxmlformats.org/officeDocument/2006/relationships/image" Target="../media/image55.png" /><Relationship Id="rId4" Type="http://schemas.openxmlformats.org/officeDocument/2006/relationships/image" Target="../media/image54.pn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 /><Relationship Id="rId1" Type="http://schemas.openxmlformats.org/officeDocument/2006/relationships/slideLayout" Target="../slideLayouts/slideLayout18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8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 /><Relationship Id="rId7" Type="http://schemas.microsoft.com/office/2007/relationships/hdphoto" Target="../media/hdphoto2.wdp" /><Relationship Id="rId2" Type="http://schemas.openxmlformats.org/officeDocument/2006/relationships/image" Target="../media/image52.png" /><Relationship Id="rId1" Type="http://schemas.openxmlformats.org/officeDocument/2006/relationships/slideLayout" Target="../slideLayouts/slideLayout17.xml" /><Relationship Id="rId6" Type="http://schemas.openxmlformats.org/officeDocument/2006/relationships/image" Target="../media/image56.png" /><Relationship Id="rId5" Type="http://schemas.openxmlformats.org/officeDocument/2006/relationships/image" Target="../media/image55.png" /><Relationship Id="rId4" Type="http://schemas.openxmlformats.org/officeDocument/2006/relationships/image" Target="../media/image54.pn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 /><Relationship Id="rId1" Type="http://schemas.openxmlformats.org/officeDocument/2006/relationships/slideLayout" Target="../slideLayouts/slideLayout119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8"/>
          <p:cNvSpPr txBox="1"/>
          <p:nvPr/>
        </p:nvSpPr>
        <p:spPr>
          <a:xfrm>
            <a:off x="1447800" y="1905000"/>
            <a:ext cx="8382000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Evaluando las evidencias a partir de los criterios de evaluación.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1"/>
          <p:cNvSpPr>
            <a:spLocks noChangeArrowheads="1"/>
          </p:cNvSpPr>
          <p:nvPr/>
        </p:nvSpPr>
        <p:spPr bwMode="auto">
          <a:xfrm rot="1044074">
            <a:off x="5257800" y="1143000"/>
            <a:ext cx="6799296" cy="509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5" name="Groupe 2200"/>
          <p:cNvGrpSpPr/>
          <p:nvPr/>
        </p:nvGrpSpPr>
        <p:grpSpPr>
          <a:xfrm rot="1044074">
            <a:off x="3152628" y="722718"/>
            <a:ext cx="5405339" cy="5920639"/>
            <a:chOff x="2631490" y="1362788"/>
            <a:chExt cx="4846926" cy="5006742"/>
          </a:xfrm>
        </p:grpSpPr>
        <p:sp>
          <p:nvSpPr>
            <p:cNvPr id="96" name="Freeform 8"/>
            <p:cNvSpPr>
              <a:spLocks/>
            </p:cNvSpPr>
            <p:nvPr/>
          </p:nvSpPr>
          <p:spPr bwMode="auto">
            <a:xfrm>
              <a:off x="3413091" y="3919847"/>
              <a:ext cx="142336" cy="147331"/>
            </a:xfrm>
            <a:custGeom>
              <a:avLst/>
              <a:gdLst>
                <a:gd name="T0" fmla="*/ 112 w 114"/>
                <a:gd name="T1" fmla="*/ 84 h 118"/>
                <a:gd name="T2" fmla="*/ 112 w 114"/>
                <a:gd name="T3" fmla="*/ 84 h 118"/>
                <a:gd name="T4" fmla="*/ 114 w 114"/>
                <a:gd name="T5" fmla="*/ 86 h 118"/>
                <a:gd name="T6" fmla="*/ 114 w 114"/>
                <a:gd name="T7" fmla="*/ 90 h 118"/>
                <a:gd name="T8" fmla="*/ 114 w 114"/>
                <a:gd name="T9" fmla="*/ 92 h 118"/>
                <a:gd name="T10" fmla="*/ 112 w 114"/>
                <a:gd name="T11" fmla="*/ 94 h 118"/>
                <a:gd name="T12" fmla="*/ 88 w 114"/>
                <a:gd name="T13" fmla="*/ 116 h 118"/>
                <a:gd name="T14" fmla="*/ 88 w 114"/>
                <a:gd name="T15" fmla="*/ 116 h 118"/>
                <a:gd name="T16" fmla="*/ 84 w 114"/>
                <a:gd name="T17" fmla="*/ 118 h 118"/>
                <a:gd name="T18" fmla="*/ 82 w 114"/>
                <a:gd name="T19" fmla="*/ 118 h 118"/>
                <a:gd name="T20" fmla="*/ 78 w 114"/>
                <a:gd name="T21" fmla="*/ 118 h 118"/>
                <a:gd name="T22" fmla="*/ 76 w 114"/>
                <a:gd name="T23" fmla="*/ 116 h 118"/>
                <a:gd name="T24" fmla="*/ 2 w 114"/>
                <a:gd name="T25" fmla="*/ 34 h 118"/>
                <a:gd name="T26" fmla="*/ 2 w 114"/>
                <a:gd name="T27" fmla="*/ 34 h 118"/>
                <a:gd name="T28" fmla="*/ 0 w 114"/>
                <a:gd name="T29" fmla="*/ 32 h 118"/>
                <a:gd name="T30" fmla="*/ 0 w 114"/>
                <a:gd name="T31" fmla="*/ 28 h 118"/>
                <a:gd name="T32" fmla="*/ 0 w 114"/>
                <a:gd name="T33" fmla="*/ 26 h 118"/>
                <a:gd name="T34" fmla="*/ 2 w 114"/>
                <a:gd name="T35" fmla="*/ 22 h 118"/>
                <a:gd name="T36" fmla="*/ 26 w 114"/>
                <a:gd name="T37" fmla="*/ 2 h 118"/>
                <a:gd name="T38" fmla="*/ 26 w 114"/>
                <a:gd name="T39" fmla="*/ 2 h 118"/>
                <a:gd name="T40" fmla="*/ 30 w 114"/>
                <a:gd name="T41" fmla="*/ 0 h 118"/>
                <a:gd name="T42" fmla="*/ 32 w 114"/>
                <a:gd name="T43" fmla="*/ 0 h 118"/>
                <a:gd name="T44" fmla="*/ 36 w 114"/>
                <a:gd name="T45" fmla="*/ 0 h 118"/>
                <a:gd name="T46" fmla="*/ 38 w 114"/>
                <a:gd name="T47" fmla="*/ 2 h 118"/>
                <a:gd name="T48" fmla="*/ 112 w 114"/>
                <a:gd name="T49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118">
                  <a:moveTo>
                    <a:pt x="112" y="84"/>
                  </a:moveTo>
                  <a:lnTo>
                    <a:pt x="112" y="84"/>
                  </a:lnTo>
                  <a:lnTo>
                    <a:pt x="114" y="86"/>
                  </a:lnTo>
                  <a:lnTo>
                    <a:pt x="114" y="90"/>
                  </a:lnTo>
                  <a:lnTo>
                    <a:pt x="114" y="92"/>
                  </a:lnTo>
                  <a:lnTo>
                    <a:pt x="112" y="94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84" y="118"/>
                  </a:lnTo>
                  <a:lnTo>
                    <a:pt x="82" y="118"/>
                  </a:lnTo>
                  <a:lnTo>
                    <a:pt x="78" y="118"/>
                  </a:lnTo>
                  <a:lnTo>
                    <a:pt x="76" y="116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38" y="2"/>
                  </a:lnTo>
                  <a:lnTo>
                    <a:pt x="112" y="84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Freeform 9"/>
            <p:cNvSpPr>
              <a:spLocks/>
            </p:cNvSpPr>
            <p:nvPr/>
          </p:nvSpPr>
          <p:spPr bwMode="auto">
            <a:xfrm>
              <a:off x="3115933" y="3590226"/>
              <a:ext cx="139839" cy="149828"/>
            </a:xfrm>
            <a:custGeom>
              <a:avLst/>
              <a:gdLst>
                <a:gd name="T0" fmla="*/ 110 w 112"/>
                <a:gd name="T1" fmla="*/ 84 h 120"/>
                <a:gd name="T2" fmla="*/ 110 w 112"/>
                <a:gd name="T3" fmla="*/ 84 h 120"/>
                <a:gd name="T4" fmla="*/ 112 w 112"/>
                <a:gd name="T5" fmla="*/ 88 h 120"/>
                <a:gd name="T6" fmla="*/ 112 w 112"/>
                <a:gd name="T7" fmla="*/ 90 h 120"/>
                <a:gd name="T8" fmla="*/ 112 w 112"/>
                <a:gd name="T9" fmla="*/ 94 h 120"/>
                <a:gd name="T10" fmla="*/ 110 w 112"/>
                <a:gd name="T11" fmla="*/ 96 h 120"/>
                <a:gd name="T12" fmla="*/ 86 w 112"/>
                <a:gd name="T13" fmla="*/ 118 h 120"/>
                <a:gd name="T14" fmla="*/ 86 w 112"/>
                <a:gd name="T15" fmla="*/ 118 h 120"/>
                <a:gd name="T16" fmla="*/ 84 w 112"/>
                <a:gd name="T17" fmla="*/ 118 h 120"/>
                <a:gd name="T18" fmla="*/ 80 w 112"/>
                <a:gd name="T19" fmla="*/ 120 h 120"/>
                <a:gd name="T20" fmla="*/ 78 w 112"/>
                <a:gd name="T21" fmla="*/ 118 h 120"/>
                <a:gd name="T22" fmla="*/ 76 w 112"/>
                <a:gd name="T23" fmla="*/ 116 h 120"/>
                <a:gd name="T24" fmla="*/ 2 w 112"/>
                <a:gd name="T25" fmla="*/ 36 h 120"/>
                <a:gd name="T26" fmla="*/ 2 w 112"/>
                <a:gd name="T27" fmla="*/ 36 h 120"/>
                <a:gd name="T28" fmla="*/ 0 w 112"/>
                <a:gd name="T29" fmla="*/ 32 h 120"/>
                <a:gd name="T30" fmla="*/ 0 w 112"/>
                <a:gd name="T31" fmla="*/ 30 h 120"/>
                <a:gd name="T32" fmla="*/ 0 w 112"/>
                <a:gd name="T33" fmla="*/ 26 h 120"/>
                <a:gd name="T34" fmla="*/ 2 w 112"/>
                <a:gd name="T35" fmla="*/ 24 h 120"/>
                <a:gd name="T36" fmla="*/ 26 w 112"/>
                <a:gd name="T37" fmla="*/ 2 h 120"/>
                <a:gd name="T38" fmla="*/ 26 w 112"/>
                <a:gd name="T39" fmla="*/ 2 h 120"/>
                <a:gd name="T40" fmla="*/ 28 w 112"/>
                <a:gd name="T41" fmla="*/ 0 h 120"/>
                <a:gd name="T42" fmla="*/ 32 w 112"/>
                <a:gd name="T43" fmla="*/ 0 h 120"/>
                <a:gd name="T44" fmla="*/ 34 w 112"/>
                <a:gd name="T45" fmla="*/ 2 h 120"/>
                <a:gd name="T46" fmla="*/ 36 w 112"/>
                <a:gd name="T47" fmla="*/ 4 h 120"/>
                <a:gd name="T48" fmla="*/ 110 w 112"/>
                <a:gd name="T49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20">
                  <a:moveTo>
                    <a:pt x="110" y="84"/>
                  </a:moveTo>
                  <a:lnTo>
                    <a:pt x="110" y="84"/>
                  </a:lnTo>
                  <a:lnTo>
                    <a:pt x="112" y="88"/>
                  </a:lnTo>
                  <a:lnTo>
                    <a:pt x="112" y="90"/>
                  </a:lnTo>
                  <a:lnTo>
                    <a:pt x="112" y="94"/>
                  </a:lnTo>
                  <a:lnTo>
                    <a:pt x="110" y="96"/>
                  </a:lnTo>
                  <a:lnTo>
                    <a:pt x="86" y="118"/>
                  </a:lnTo>
                  <a:lnTo>
                    <a:pt x="86" y="118"/>
                  </a:lnTo>
                  <a:lnTo>
                    <a:pt x="84" y="118"/>
                  </a:lnTo>
                  <a:lnTo>
                    <a:pt x="80" y="120"/>
                  </a:lnTo>
                  <a:lnTo>
                    <a:pt x="78" y="118"/>
                  </a:lnTo>
                  <a:lnTo>
                    <a:pt x="76" y="11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110" y="84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 10"/>
            <p:cNvSpPr>
              <a:spLocks/>
            </p:cNvSpPr>
            <p:nvPr/>
          </p:nvSpPr>
          <p:spPr bwMode="auto">
            <a:xfrm>
              <a:off x="2756346" y="3200674"/>
              <a:ext cx="192279" cy="202267"/>
            </a:xfrm>
            <a:custGeom>
              <a:avLst/>
              <a:gdLst>
                <a:gd name="T0" fmla="*/ 26 w 154"/>
                <a:gd name="T1" fmla="*/ 8 h 162"/>
                <a:gd name="T2" fmla="*/ 26 w 154"/>
                <a:gd name="T3" fmla="*/ 8 h 162"/>
                <a:gd name="T4" fmla="*/ 34 w 154"/>
                <a:gd name="T5" fmla="*/ 0 h 162"/>
                <a:gd name="T6" fmla="*/ 38 w 154"/>
                <a:gd name="T7" fmla="*/ 0 h 162"/>
                <a:gd name="T8" fmla="*/ 42 w 154"/>
                <a:gd name="T9" fmla="*/ 2 h 162"/>
                <a:gd name="T10" fmla="*/ 150 w 154"/>
                <a:gd name="T11" fmla="*/ 122 h 162"/>
                <a:gd name="T12" fmla="*/ 150 w 154"/>
                <a:gd name="T13" fmla="*/ 122 h 162"/>
                <a:gd name="T14" fmla="*/ 154 w 154"/>
                <a:gd name="T15" fmla="*/ 126 h 162"/>
                <a:gd name="T16" fmla="*/ 152 w 154"/>
                <a:gd name="T17" fmla="*/ 130 h 162"/>
                <a:gd name="T18" fmla="*/ 144 w 154"/>
                <a:gd name="T19" fmla="*/ 138 h 162"/>
                <a:gd name="T20" fmla="*/ 124 w 154"/>
                <a:gd name="T21" fmla="*/ 158 h 162"/>
                <a:gd name="T22" fmla="*/ 124 w 154"/>
                <a:gd name="T23" fmla="*/ 158 h 162"/>
                <a:gd name="T24" fmla="*/ 120 w 154"/>
                <a:gd name="T25" fmla="*/ 160 h 162"/>
                <a:gd name="T26" fmla="*/ 118 w 154"/>
                <a:gd name="T27" fmla="*/ 162 h 162"/>
                <a:gd name="T28" fmla="*/ 116 w 154"/>
                <a:gd name="T29" fmla="*/ 160 h 162"/>
                <a:gd name="T30" fmla="*/ 112 w 154"/>
                <a:gd name="T31" fmla="*/ 156 h 162"/>
                <a:gd name="T32" fmla="*/ 4 w 154"/>
                <a:gd name="T33" fmla="*/ 38 h 162"/>
                <a:gd name="T34" fmla="*/ 4 w 154"/>
                <a:gd name="T35" fmla="*/ 38 h 162"/>
                <a:gd name="T36" fmla="*/ 2 w 154"/>
                <a:gd name="T37" fmla="*/ 34 h 162"/>
                <a:gd name="T38" fmla="*/ 0 w 154"/>
                <a:gd name="T39" fmla="*/ 32 h 162"/>
                <a:gd name="T40" fmla="*/ 2 w 154"/>
                <a:gd name="T41" fmla="*/ 30 h 162"/>
                <a:gd name="T42" fmla="*/ 4 w 154"/>
                <a:gd name="T43" fmla="*/ 26 h 162"/>
                <a:gd name="T44" fmla="*/ 26 w 154"/>
                <a:gd name="T45" fmla="*/ 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4" h="162">
                  <a:moveTo>
                    <a:pt x="26" y="8"/>
                  </a:moveTo>
                  <a:lnTo>
                    <a:pt x="26" y="8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150" y="122"/>
                  </a:lnTo>
                  <a:lnTo>
                    <a:pt x="150" y="122"/>
                  </a:lnTo>
                  <a:lnTo>
                    <a:pt x="154" y="126"/>
                  </a:lnTo>
                  <a:lnTo>
                    <a:pt x="152" y="130"/>
                  </a:lnTo>
                  <a:lnTo>
                    <a:pt x="144" y="138"/>
                  </a:lnTo>
                  <a:lnTo>
                    <a:pt x="124" y="158"/>
                  </a:lnTo>
                  <a:lnTo>
                    <a:pt x="124" y="158"/>
                  </a:lnTo>
                  <a:lnTo>
                    <a:pt x="120" y="160"/>
                  </a:lnTo>
                  <a:lnTo>
                    <a:pt x="118" y="162"/>
                  </a:lnTo>
                  <a:lnTo>
                    <a:pt x="116" y="160"/>
                  </a:lnTo>
                  <a:lnTo>
                    <a:pt x="112" y="156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2" y="30"/>
                  </a:lnTo>
                  <a:lnTo>
                    <a:pt x="4" y="26"/>
                  </a:lnTo>
                  <a:lnTo>
                    <a:pt x="26" y="8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Freeform 12"/>
            <p:cNvSpPr>
              <a:spLocks/>
            </p:cNvSpPr>
            <p:nvPr/>
          </p:nvSpPr>
          <p:spPr bwMode="auto">
            <a:xfrm>
              <a:off x="3710249" y="1477656"/>
              <a:ext cx="312141" cy="292164"/>
            </a:xfrm>
            <a:custGeom>
              <a:avLst/>
              <a:gdLst>
                <a:gd name="T0" fmla="*/ 242 w 250"/>
                <a:gd name="T1" fmla="*/ 26 h 234"/>
                <a:gd name="T2" fmla="*/ 242 w 250"/>
                <a:gd name="T3" fmla="*/ 26 h 234"/>
                <a:gd name="T4" fmla="*/ 250 w 250"/>
                <a:gd name="T5" fmla="*/ 34 h 234"/>
                <a:gd name="T6" fmla="*/ 250 w 250"/>
                <a:gd name="T7" fmla="*/ 38 h 234"/>
                <a:gd name="T8" fmla="*/ 248 w 250"/>
                <a:gd name="T9" fmla="*/ 42 h 234"/>
                <a:gd name="T10" fmla="*/ 40 w 250"/>
                <a:gd name="T11" fmla="*/ 232 h 234"/>
                <a:gd name="T12" fmla="*/ 40 w 250"/>
                <a:gd name="T13" fmla="*/ 232 h 234"/>
                <a:gd name="T14" fmla="*/ 36 w 250"/>
                <a:gd name="T15" fmla="*/ 234 h 234"/>
                <a:gd name="T16" fmla="*/ 32 w 250"/>
                <a:gd name="T17" fmla="*/ 232 h 234"/>
                <a:gd name="T18" fmla="*/ 24 w 250"/>
                <a:gd name="T19" fmla="*/ 224 h 234"/>
                <a:gd name="T20" fmla="*/ 4 w 250"/>
                <a:gd name="T21" fmla="*/ 204 h 234"/>
                <a:gd name="T22" fmla="*/ 4 w 250"/>
                <a:gd name="T23" fmla="*/ 204 h 234"/>
                <a:gd name="T24" fmla="*/ 2 w 250"/>
                <a:gd name="T25" fmla="*/ 200 h 234"/>
                <a:gd name="T26" fmla="*/ 0 w 250"/>
                <a:gd name="T27" fmla="*/ 198 h 234"/>
                <a:gd name="T28" fmla="*/ 2 w 250"/>
                <a:gd name="T29" fmla="*/ 196 h 234"/>
                <a:gd name="T30" fmla="*/ 6 w 250"/>
                <a:gd name="T31" fmla="*/ 192 h 234"/>
                <a:gd name="T32" fmla="*/ 212 w 250"/>
                <a:gd name="T33" fmla="*/ 4 h 234"/>
                <a:gd name="T34" fmla="*/ 212 w 250"/>
                <a:gd name="T35" fmla="*/ 4 h 234"/>
                <a:gd name="T36" fmla="*/ 216 w 250"/>
                <a:gd name="T37" fmla="*/ 2 h 234"/>
                <a:gd name="T38" fmla="*/ 218 w 250"/>
                <a:gd name="T39" fmla="*/ 0 h 234"/>
                <a:gd name="T40" fmla="*/ 220 w 250"/>
                <a:gd name="T41" fmla="*/ 2 h 234"/>
                <a:gd name="T42" fmla="*/ 224 w 250"/>
                <a:gd name="T43" fmla="*/ 4 h 234"/>
                <a:gd name="T44" fmla="*/ 242 w 250"/>
                <a:gd name="T45" fmla="*/ 2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0" h="234">
                  <a:moveTo>
                    <a:pt x="242" y="26"/>
                  </a:moveTo>
                  <a:lnTo>
                    <a:pt x="242" y="26"/>
                  </a:lnTo>
                  <a:lnTo>
                    <a:pt x="250" y="34"/>
                  </a:lnTo>
                  <a:lnTo>
                    <a:pt x="250" y="38"/>
                  </a:lnTo>
                  <a:lnTo>
                    <a:pt x="248" y="42"/>
                  </a:lnTo>
                  <a:lnTo>
                    <a:pt x="40" y="232"/>
                  </a:lnTo>
                  <a:lnTo>
                    <a:pt x="40" y="232"/>
                  </a:lnTo>
                  <a:lnTo>
                    <a:pt x="36" y="234"/>
                  </a:lnTo>
                  <a:lnTo>
                    <a:pt x="32" y="232"/>
                  </a:lnTo>
                  <a:lnTo>
                    <a:pt x="24" y="224"/>
                  </a:lnTo>
                  <a:lnTo>
                    <a:pt x="4" y="204"/>
                  </a:lnTo>
                  <a:lnTo>
                    <a:pt x="4" y="204"/>
                  </a:lnTo>
                  <a:lnTo>
                    <a:pt x="2" y="200"/>
                  </a:lnTo>
                  <a:lnTo>
                    <a:pt x="0" y="198"/>
                  </a:lnTo>
                  <a:lnTo>
                    <a:pt x="2" y="196"/>
                  </a:lnTo>
                  <a:lnTo>
                    <a:pt x="6" y="192"/>
                  </a:lnTo>
                  <a:lnTo>
                    <a:pt x="212" y="4"/>
                  </a:lnTo>
                  <a:lnTo>
                    <a:pt x="212" y="4"/>
                  </a:lnTo>
                  <a:lnTo>
                    <a:pt x="216" y="2"/>
                  </a:lnTo>
                  <a:lnTo>
                    <a:pt x="218" y="0"/>
                  </a:lnTo>
                  <a:lnTo>
                    <a:pt x="220" y="2"/>
                  </a:lnTo>
                  <a:lnTo>
                    <a:pt x="224" y="4"/>
                  </a:lnTo>
                  <a:lnTo>
                    <a:pt x="242" y="26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Freeform 14"/>
            <p:cNvSpPr>
              <a:spLocks/>
            </p:cNvSpPr>
            <p:nvPr/>
          </p:nvSpPr>
          <p:spPr bwMode="auto">
            <a:xfrm>
              <a:off x="2631490" y="1362788"/>
              <a:ext cx="4846926" cy="5006742"/>
            </a:xfrm>
            <a:custGeom>
              <a:avLst/>
              <a:gdLst>
                <a:gd name="T0" fmla="*/ 3798 w 3882"/>
                <a:gd name="T1" fmla="*/ 2550 h 4010"/>
                <a:gd name="T2" fmla="*/ 3836 w 3882"/>
                <a:gd name="T3" fmla="*/ 2602 h 4010"/>
                <a:gd name="T4" fmla="*/ 3864 w 3882"/>
                <a:gd name="T5" fmla="*/ 2658 h 4010"/>
                <a:gd name="T6" fmla="*/ 3878 w 3882"/>
                <a:gd name="T7" fmla="*/ 2718 h 4010"/>
                <a:gd name="T8" fmla="*/ 3882 w 3882"/>
                <a:gd name="T9" fmla="*/ 2780 h 4010"/>
                <a:gd name="T10" fmla="*/ 3872 w 3882"/>
                <a:gd name="T11" fmla="*/ 2840 h 4010"/>
                <a:gd name="T12" fmla="*/ 3852 w 3882"/>
                <a:gd name="T13" fmla="*/ 2900 h 4010"/>
                <a:gd name="T14" fmla="*/ 3820 w 3882"/>
                <a:gd name="T15" fmla="*/ 2954 h 4010"/>
                <a:gd name="T16" fmla="*/ 3776 w 3882"/>
                <a:gd name="T17" fmla="*/ 3002 h 4010"/>
                <a:gd name="T18" fmla="*/ 2758 w 3882"/>
                <a:gd name="T19" fmla="*/ 3928 h 4010"/>
                <a:gd name="T20" fmla="*/ 2706 w 3882"/>
                <a:gd name="T21" fmla="*/ 3966 h 4010"/>
                <a:gd name="T22" fmla="*/ 2650 w 3882"/>
                <a:gd name="T23" fmla="*/ 3992 h 4010"/>
                <a:gd name="T24" fmla="*/ 2590 w 3882"/>
                <a:gd name="T25" fmla="*/ 4008 h 4010"/>
                <a:gd name="T26" fmla="*/ 2528 w 3882"/>
                <a:gd name="T27" fmla="*/ 4010 h 4010"/>
                <a:gd name="T28" fmla="*/ 2468 w 3882"/>
                <a:gd name="T29" fmla="*/ 4002 h 4010"/>
                <a:gd name="T30" fmla="*/ 2408 w 3882"/>
                <a:gd name="T31" fmla="*/ 3980 h 4010"/>
                <a:gd name="T32" fmla="*/ 2354 w 3882"/>
                <a:gd name="T33" fmla="*/ 3948 h 4010"/>
                <a:gd name="T34" fmla="*/ 2306 w 3882"/>
                <a:gd name="T35" fmla="*/ 3906 h 4010"/>
                <a:gd name="T36" fmla="*/ 84 w 3882"/>
                <a:gd name="T37" fmla="*/ 1460 h 4010"/>
                <a:gd name="T38" fmla="*/ 46 w 3882"/>
                <a:gd name="T39" fmla="*/ 1408 h 4010"/>
                <a:gd name="T40" fmla="*/ 18 w 3882"/>
                <a:gd name="T41" fmla="*/ 1352 h 4010"/>
                <a:gd name="T42" fmla="*/ 4 w 3882"/>
                <a:gd name="T43" fmla="*/ 1292 h 4010"/>
                <a:gd name="T44" fmla="*/ 0 w 3882"/>
                <a:gd name="T45" fmla="*/ 1230 h 4010"/>
                <a:gd name="T46" fmla="*/ 8 w 3882"/>
                <a:gd name="T47" fmla="*/ 1170 h 4010"/>
                <a:gd name="T48" fmla="*/ 28 w 3882"/>
                <a:gd name="T49" fmla="*/ 1114 h 4010"/>
                <a:gd name="T50" fmla="*/ 58 w 3882"/>
                <a:gd name="T51" fmla="*/ 1060 h 4010"/>
                <a:gd name="T52" fmla="*/ 100 w 3882"/>
                <a:gd name="T53" fmla="*/ 1014 h 4010"/>
                <a:gd name="T54" fmla="*/ 1118 w 3882"/>
                <a:gd name="T55" fmla="*/ 88 h 4010"/>
                <a:gd name="T56" fmla="*/ 1172 w 3882"/>
                <a:gd name="T57" fmla="*/ 48 h 4010"/>
                <a:gd name="T58" fmla="*/ 1230 w 3882"/>
                <a:gd name="T59" fmla="*/ 20 h 4010"/>
                <a:gd name="T60" fmla="*/ 1292 w 3882"/>
                <a:gd name="T61" fmla="*/ 4 h 4010"/>
                <a:gd name="T62" fmla="*/ 1354 w 3882"/>
                <a:gd name="T63" fmla="*/ 0 h 4010"/>
                <a:gd name="T64" fmla="*/ 1414 w 3882"/>
                <a:gd name="T65" fmla="*/ 10 h 4010"/>
                <a:gd name="T66" fmla="*/ 1474 w 3882"/>
                <a:gd name="T67" fmla="*/ 30 h 4010"/>
                <a:gd name="T68" fmla="*/ 1528 w 3882"/>
                <a:gd name="T69" fmla="*/ 62 h 4010"/>
                <a:gd name="T70" fmla="*/ 1576 w 3882"/>
                <a:gd name="T71" fmla="*/ 104 h 4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82" h="4010">
                  <a:moveTo>
                    <a:pt x="3798" y="2550"/>
                  </a:moveTo>
                  <a:lnTo>
                    <a:pt x="3798" y="2550"/>
                  </a:lnTo>
                  <a:lnTo>
                    <a:pt x="3820" y="2574"/>
                  </a:lnTo>
                  <a:lnTo>
                    <a:pt x="3836" y="2602"/>
                  </a:lnTo>
                  <a:lnTo>
                    <a:pt x="3852" y="2630"/>
                  </a:lnTo>
                  <a:lnTo>
                    <a:pt x="3864" y="2658"/>
                  </a:lnTo>
                  <a:lnTo>
                    <a:pt x="3872" y="2688"/>
                  </a:lnTo>
                  <a:lnTo>
                    <a:pt x="3878" y="2718"/>
                  </a:lnTo>
                  <a:lnTo>
                    <a:pt x="3882" y="2750"/>
                  </a:lnTo>
                  <a:lnTo>
                    <a:pt x="3882" y="2780"/>
                  </a:lnTo>
                  <a:lnTo>
                    <a:pt x="3878" y="2810"/>
                  </a:lnTo>
                  <a:lnTo>
                    <a:pt x="3872" y="2840"/>
                  </a:lnTo>
                  <a:lnTo>
                    <a:pt x="3864" y="2870"/>
                  </a:lnTo>
                  <a:lnTo>
                    <a:pt x="3852" y="2900"/>
                  </a:lnTo>
                  <a:lnTo>
                    <a:pt x="3838" y="2926"/>
                  </a:lnTo>
                  <a:lnTo>
                    <a:pt x="3820" y="2954"/>
                  </a:lnTo>
                  <a:lnTo>
                    <a:pt x="3800" y="2978"/>
                  </a:lnTo>
                  <a:lnTo>
                    <a:pt x="3776" y="3002"/>
                  </a:lnTo>
                  <a:lnTo>
                    <a:pt x="2758" y="3928"/>
                  </a:lnTo>
                  <a:lnTo>
                    <a:pt x="2758" y="3928"/>
                  </a:lnTo>
                  <a:lnTo>
                    <a:pt x="2734" y="3948"/>
                  </a:lnTo>
                  <a:lnTo>
                    <a:pt x="2706" y="3966"/>
                  </a:lnTo>
                  <a:lnTo>
                    <a:pt x="2678" y="3980"/>
                  </a:lnTo>
                  <a:lnTo>
                    <a:pt x="2650" y="3992"/>
                  </a:lnTo>
                  <a:lnTo>
                    <a:pt x="2620" y="4002"/>
                  </a:lnTo>
                  <a:lnTo>
                    <a:pt x="2590" y="4008"/>
                  </a:lnTo>
                  <a:lnTo>
                    <a:pt x="2558" y="4010"/>
                  </a:lnTo>
                  <a:lnTo>
                    <a:pt x="2528" y="4010"/>
                  </a:lnTo>
                  <a:lnTo>
                    <a:pt x="2498" y="4008"/>
                  </a:lnTo>
                  <a:lnTo>
                    <a:pt x="2468" y="4002"/>
                  </a:lnTo>
                  <a:lnTo>
                    <a:pt x="2438" y="3992"/>
                  </a:lnTo>
                  <a:lnTo>
                    <a:pt x="2408" y="3980"/>
                  </a:lnTo>
                  <a:lnTo>
                    <a:pt x="2382" y="3966"/>
                  </a:lnTo>
                  <a:lnTo>
                    <a:pt x="2354" y="3948"/>
                  </a:lnTo>
                  <a:lnTo>
                    <a:pt x="2330" y="3928"/>
                  </a:lnTo>
                  <a:lnTo>
                    <a:pt x="2306" y="3906"/>
                  </a:lnTo>
                  <a:lnTo>
                    <a:pt x="84" y="1460"/>
                  </a:lnTo>
                  <a:lnTo>
                    <a:pt x="84" y="1460"/>
                  </a:lnTo>
                  <a:lnTo>
                    <a:pt x="64" y="1436"/>
                  </a:lnTo>
                  <a:lnTo>
                    <a:pt x="46" y="1408"/>
                  </a:lnTo>
                  <a:lnTo>
                    <a:pt x="30" y="1380"/>
                  </a:lnTo>
                  <a:lnTo>
                    <a:pt x="18" y="1352"/>
                  </a:lnTo>
                  <a:lnTo>
                    <a:pt x="10" y="1322"/>
                  </a:lnTo>
                  <a:lnTo>
                    <a:pt x="4" y="1292"/>
                  </a:lnTo>
                  <a:lnTo>
                    <a:pt x="0" y="1262"/>
                  </a:lnTo>
                  <a:lnTo>
                    <a:pt x="0" y="1230"/>
                  </a:lnTo>
                  <a:lnTo>
                    <a:pt x="4" y="1200"/>
                  </a:lnTo>
                  <a:lnTo>
                    <a:pt x="8" y="1170"/>
                  </a:lnTo>
                  <a:lnTo>
                    <a:pt x="16" y="1142"/>
                  </a:lnTo>
                  <a:lnTo>
                    <a:pt x="28" y="1114"/>
                  </a:lnTo>
                  <a:lnTo>
                    <a:pt x="42" y="1086"/>
                  </a:lnTo>
                  <a:lnTo>
                    <a:pt x="58" y="1060"/>
                  </a:lnTo>
                  <a:lnTo>
                    <a:pt x="78" y="1036"/>
                  </a:lnTo>
                  <a:lnTo>
                    <a:pt x="100" y="1014"/>
                  </a:lnTo>
                  <a:lnTo>
                    <a:pt x="1118" y="88"/>
                  </a:lnTo>
                  <a:lnTo>
                    <a:pt x="1118" y="88"/>
                  </a:lnTo>
                  <a:lnTo>
                    <a:pt x="1144" y="66"/>
                  </a:lnTo>
                  <a:lnTo>
                    <a:pt x="1172" y="48"/>
                  </a:lnTo>
                  <a:lnTo>
                    <a:pt x="1200" y="32"/>
                  </a:lnTo>
                  <a:lnTo>
                    <a:pt x="1230" y="20"/>
                  </a:lnTo>
                  <a:lnTo>
                    <a:pt x="1260" y="10"/>
                  </a:lnTo>
                  <a:lnTo>
                    <a:pt x="1292" y="4"/>
                  </a:lnTo>
                  <a:lnTo>
                    <a:pt x="1322" y="2"/>
                  </a:lnTo>
                  <a:lnTo>
                    <a:pt x="1354" y="0"/>
                  </a:lnTo>
                  <a:lnTo>
                    <a:pt x="1384" y="4"/>
                  </a:lnTo>
                  <a:lnTo>
                    <a:pt x="1414" y="10"/>
                  </a:lnTo>
                  <a:lnTo>
                    <a:pt x="1444" y="18"/>
                  </a:lnTo>
                  <a:lnTo>
                    <a:pt x="1474" y="30"/>
                  </a:lnTo>
                  <a:lnTo>
                    <a:pt x="1502" y="44"/>
                  </a:lnTo>
                  <a:lnTo>
                    <a:pt x="1528" y="62"/>
                  </a:lnTo>
                  <a:lnTo>
                    <a:pt x="1552" y="82"/>
                  </a:lnTo>
                  <a:lnTo>
                    <a:pt x="1576" y="104"/>
                  </a:lnTo>
                  <a:lnTo>
                    <a:pt x="3798" y="2550"/>
                  </a:lnTo>
                  <a:close/>
                </a:path>
              </a:pathLst>
            </a:custGeom>
            <a:solidFill>
              <a:srgbClr val="BEBF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Freeform 15"/>
            <p:cNvSpPr>
              <a:spLocks/>
            </p:cNvSpPr>
            <p:nvPr/>
          </p:nvSpPr>
          <p:spPr bwMode="auto">
            <a:xfrm>
              <a:off x="2631490" y="1362788"/>
              <a:ext cx="4846926" cy="5006742"/>
            </a:xfrm>
            <a:custGeom>
              <a:avLst/>
              <a:gdLst>
                <a:gd name="T0" fmla="*/ 3798 w 3882"/>
                <a:gd name="T1" fmla="*/ 2550 h 4010"/>
                <a:gd name="T2" fmla="*/ 3836 w 3882"/>
                <a:gd name="T3" fmla="*/ 2602 h 4010"/>
                <a:gd name="T4" fmla="*/ 3864 w 3882"/>
                <a:gd name="T5" fmla="*/ 2658 h 4010"/>
                <a:gd name="T6" fmla="*/ 3878 w 3882"/>
                <a:gd name="T7" fmla="*/ 2718 h 4010"/>
                <a:gd name="T8" fmla="*/ 3882 w 3882"/>
                <a:gd name="T9" fmla="*/ 2780 h 4010"/>
                <a:gd name="T10" fmla="*/ 3872 w 3882"/>
                <a:gd name="T11" fmla="*/ 2840 h 4010"/>
                <a:gd name="T12" fmla="*/ 3852 w 3882"/>
                <a:gd name="T13" fmla="*/ 2900 h 4010"/>
                <a:gd name="T14" fmla="*/ 3820 w 3882"/>
                <a:gd name="T15" fmla="*/ 2954 h 4010"/>
                <a:gd name="T16" fmla="*/ 3776 w 3882"/>
                <a:gd name="T17" fmla="*/ 3002 h 4010"/>
                <a:gd name="T18" fmla="*/ 2758 w 3882"/>
                <a:gd name="T19" fmla="*/ 3928 h 4010"/>
                <a:gd name="T20" fmla="*/ 2706 w 3882"/>
                <a:gd name="T21" fmla="*/ 3966 h 4010"/>
                <a:gd name="T22" fmla="*/ 2650 w 3882"/>
                <a:gd name="T23" fmla="*/ 3992 h 4010"/>
                <a:gd name="T24" fmla="*/ 2590 w 3882"/>
                <a:gd name="T25" fmla="*/ 4008 h 4010"/>
                <a:gd name="T26" fmla="*/ 2528 w 3882"/>
                <a:gd name="T27" fmla="*/ 4010 h 4010"/>
                <a:gd name="T28" fmla="*/ 2468 w 3882"/>
                <a:gd name="T29" fmla="*/ 4002 h 4010"/>
                <a:gd name="T30" fmla="*/ 2408 w 3882"/>
                <a:gd name="T31" fmla="*/ 3980 h 4010"/>
                <a:gd name="T32" fmla="*/ 2354 w 3882"/>
                <a:gd name="T33" fmla="*/ 3948 h 4010"/>
                <a:gd name="T34" fmla="*/ 2306 w 3882"/>
                <a:gd name="T35" fmla="*/ 3906 h 4010"/>
                <a:gd name="T36" fmla="*/ 84 w 3882"/>
                <a:gd name="T37" fmla="*/ 1460 h 4010"/>
                <a:gd name="T38" fmla="*/ 46 w 3882"/>
                <a:gd name="T39" fmla="*/ 1408 h 4010"/>
                <a:gd name="T40" fmla="*/ 18 w 3882"/>
                <a:gd name="T41" fmla="*/ 1352 h 4010"/>
                <a:gd name="T42" fmla="*/ 4 w 3882"/>
                <a:gd name="T43" fmla="*/ 1292 h 4010"/>
                <a:gd name="T44" fmla="*/ 0 w 3882"/>
                <a:gd name="T45" fmla="*/ 1230 h 4010"/>
                <a:gd name="T46" fmla="*/ 8 w 3882"/>
                <a:gd name="T47" fmla="*/ 1170 h 4010"/>
                <a:gd name="T48" fmla="*/ 28 w 3882"/>
                <a:gd name="T49" fmla="*/ 1114 h 4010"/>
                <a:gd name="T50" fmla="*/ 58 w 3882"/>
                <a:gd name="T51" fmla="*/ 1060 h 4010"/>
                <a:gd name="T52" fmla="*/ 100 w 3882"/>
                <a:gd name="T53" fmla="*/ 1014 h 4010"/>
                <a:gd name="T54" fmla="*/ 1118 w 3882"/>
                <a:gd name="T55" fmla="*/ 88 h 4010"/>
                <a:gd name="T56" fmla="*/ 1172 w 3882"/>
                <a:gd name="T57" fmla="*/ 48 h 4010"/>
                <a:gd name="T58" fmla="*/ 1230 w 3882"/>
                <a:gd name="T59" fmla="*/ 20 h 4010"/>
                <a:gd name="T60" fmla="*/ 1292 w 3882"/>
                <a:gd name="T61" fmla="*/ 4 h 4010"/>
                <a:gd name="T62" fmla="*/ 1354 w 3882"/>
                <a:gd name="T63" fmla="*/ 0 h 4010"/>
                <a:gd name="T64" fmla="*/ 1414 w 3882"/>
                <a:gd name="T65" fmla="*/ 10 h 4010"/>
                <a:gd name="T66" fmla="*/ 1474 w 3882"/>
                <a:gd name="T67" fmla="*/ 30 h 4010"/>
                <a:gd name="T68" fmla="*/ 1528 w 3882"/>
                <a:gd name="T69" fmla="*/ 62 h 4010"/>
                <a:gd name="T70" fmla="*/ 1576 w 3882"/>
                <a:gd name="T71" fmla="*/ 104 h 4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82" h="4010">
                  <a:moveTo>
                    <a:pt x="3798" y="2550"/>
                  </a:moveTo>
                  <a:lnTo>
                    <a:pt x="3798" y="2550"/>
                  </a:lnTo>
                  <a:lnTo>
                    <a:pt x="3820" y="2574"/>
                  </a:lnTo>
                  <a:lnTo>
                    <a:pt x="3836" y="2602"/>
                  </a:lnTo>
                  <a:lnTo>
                    <a:pt x="3852" y="2630"/>
                  </a:lnTo>
                  <a:lnTo>
                    <a:pt x="3864" y="2658"/>
                  </a:lnTo>
                  <a:lnTo>
                    <a:pt x="3872" y="2688"/>
                  </a:lnTo>
                  <a:lnTo>
                    <a:pt x="3878" y="2718"/>
                  </a:lnTo>
                  <a:lnTo>
                    <a:pt x="3882" y="2750"/>
                  </a:lnTo>
                  <a:lnTo>
                    <a:pt x="3882" y="2780"/>
                  </a:lnTo>
                  <a:lnTo>
                    <a:pt x="3878" y="2810"/>
                  </a:lnTo>
                  <a:lnTo>
                    <a:pt x="3872" y="2840"/>
                  </a:lnTo>
                  <a:lnTo>
                    <a:pt x="3864" y="2870"/>
                  </a:lnTo>
                  <a:lnTo>
                    <a:pt x="3852" y="2900"/>
                  </a:lnTo>
                  <a:lnTo>
                    <a:pt x="3838" y="2926"/>
                  </a:lnTo>
                  <a:lnTo>
                    <a:pt x="3820" y="2954"/>
                  </a:lnTo>
                  <a:lnTo>
                    <a:pt x="3800" y="2978"/>
                  </a:lnTo>
                  <a:lnTo>
                    <a:pt x="3776" y="3002"/>
                  </a:lnTo>
                  <a:lnTo>
                    <a:pt x="2758" y="3928"/>
                  </a:lnTo>
                  <a:lnTo>
                    <a:pt x="2758" y="3928"/>
                  </a:lnTo>
                  <a:lnTo>
                    <a:pt x="2734" y="3948"/>
                  </a:lnTo>
                  <a:lnTo>
                    <a:pt x="2706" y="3966"/>
                  </a:lnTo>
                  <a:lnTo>
                    <a:pt x="2678" y="3980"/>
                  </a:lnTo>
                  <a:lnTo>
                    <a:pt x="2650" y="3992"/>
                  </a:lnTo>
                  <a:lnTo>
                    <a:pt x="2620" y="4002"/>
                  </a:lnTo>
                  <a:lnTo>
                    <a:pt x="2590" y="4008"/>
                  </a:lnTo>
                  <a:lnTo>
                    <a:pt x="2558" y="4010"/>
                  </a:lnTo>
                  <a:lnTo>
                    <a:pt x="2528" y="4010"/>
                  </a:lnTo>
                  <a:lnTo>
                    <a:pt x="2498" y="4008"/>
                  </a:lnTo>
                  <a:lnTo>
                    <a:pt x="2468" y="4002"/>
                  </a:lnTo>
                  <a:lnTo>
                    <a:pt x="2438" y="3992"/>
                  </a:lnTo>
                  <a:lnTo>
                    <a:pt x="2408" y="3980"/>
                  </a:lnTo>
                  <a:lnTo>
                    <a:pt x="2382" y="3966"/>
                  </a:lnTo>
                  <a:lnTo>
                    <a:pt x="2354" y="3948"/>
                  </a:lnTo>
                  <a:lnTo>
                    <a:pt x="2330" y="3928"/>
                  </a:lnTo>
                  <a:lnTo>
                    <a:pt x="2306" y="3906"/>
                  </a:lnTo>
                  <a:lnTo>
                    <a:pt x="84" y="1460"/>
                  </a:lnTo>
                  <a:lnTo>
                    <a:pt x="84" y="1460"/>
                  </a:lnTo>
                  <a:lnTo>
                    <a:pt x="64" y="1436"/>
                  </a:lnTo>
                  <a:lnTo>
                    <a:pt x="46" y="1408"/>
                  </a:lnTo>
                  <a:lnTo>
                    <a:pt x="30" y="1380"/>
                  </a:lnTo>
                  <a:lnTo>
                    <a:pt x="18" y="1352"/>
                  </a:lnTo>
                  <a:lnTo>
                    <a:pt x="10" y="1322"/>
                  </a:lnTo>
                  <a:lnTo>
                    <a:pt x="4" y="1292"/>
                  </a:lnTo>
                  <a:lnTo>
                    <a:pt x="0" y="1262"/>
                  </a:lnTo>
                  <a:lnTo>
                    <a:pt x="0" y="1230"/>
                  </a:lnTo>
                  <a:lnTo>
                    <a:pt x="4" y="1200"/>
                  </a:lnTo>
                  <a:lnTo>
                    <a:pt x="8" y="1170"/>
                  </a:lnTo>
                  <a:lnTo>
                    <a:pt x="16" y="1142"/>
                  </a:lnTo>
                  <a:lnTo>
                    <a:pt x="28" y="1114"/>
                  </a:lnTo>
                  <a:lnTo>
                    <a:pt x="42" y="1086"/>
                  </a:lnTo>
                  <a:lnTo>
                    <a:pt x="58" y="1060"/>
                  </a:lnTo>
                  <a:lnTo>
                    <a:pt x="78" y="1036"/>
                  </a:lnTo>
                  <a:lnTo>
                    <a:pt x="100" y="1014"/>
                  </a:lnTo>
                  <a:lnTo>
                    <a:pt x="1118" y="88"/>
                  </a:lnTo>
                  <a:lnTo>
                    <a:pt x="1118" y="88"/>
                  </a:lnTo>
                  <a:lnTo>
                    <a:pt x="1144" y="66"/>
                  </a:lnTo>
                  <a:lnTo>
                    <a:pt x="1172" y="48"/>
                  </a:lnTo>
                  <a:lnTo>
                    <a:pt x="1200" y="32"/>
                  </a:lnTo>
                  <a:lnTo>
                    <a:pt x="1230" y="20"/>
                  </a:lnTo>
                  <a:lnTo>
                    <a:pt x="1260" y="10"/>
                  </a:lnTo>
                  <a:lnTo>
                    <a:pt x="1292" y="4"/>
                  </a:lnTo>
                  <a:lnTo>
                    <a:pt x="1322" y="2"/>
                  </a:lnTo>
                  <a:lnTo>
                    <a:pt x="1354" y="0"/>
                  </a:lnTo>
                  <a:lnTo>
                    <a:pt x="1384" y="4"/>
                  </a:lnTo>
                  <a:lnTo>
                    <a:pt x="1414" y="10"/>
                  </a:lnTo>
                  <a:lnTo>
                    <a:pt x="1444" y="18"/>
                  </a:lnTo>
                  <a:lnTo>
                    <a:pt x="1474" y="30"/>
                  </a:lnTo>
                  <a:lnTo>
                    <a:pt x="1502" y="44"/>
                  </a:lnTo>
                  <a:lnTo>
                    <a:pt x="1528" y="62"/>
                  </a:lnTo>
                  <a:lnTo>
                    <a:pt x="1552" y="82"/>
                  </a:lnTo>
                  <a:lnTo>
                    <a:pt x="1576" y="104"/>
                  </a:lnTo>
                  <a:lnTo>
                    <a:pt x="3798" y="25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Freeform 20"/>
            <p:cNvSpPr>
              <a:spLocks/>
            </p:cNvSpPr>
            <p:nvPr/>
          </p:nvSpPr>
          <p:spPr bwMode="auto">
            <a:xfrm>
              <a:off x="2651467" y="1387759"/>
              <a:ext cx="4801977" cy="4961794"/>
            </a:xfrm>
            <a:custGeom>
              <a:avLst/>
              <a:gdLst>
                <a:gd name="T0" fmla="*/ 3766 w 3846"/>
                <a:gd name="T1" fmla="*/ 2542 h 3974"/>
                <a:gd name="T2" fmla="*/ 3804 w 3846"/>
                <a:gd name="T3" fmla="*/ 2592 h 3974"/>
                <a:gd name="T4" fmla="*/ 3828 w 3846"/>
                <a:gd name="T5" fmla="*/ 2646 h 3974"/>
                <a:gd name="T6" fmla="*/ 3842 w 3846"/>
                <a:gd name="T7" fmla="*/ 2702 h 3974"/>
                <a:gd name="T8" fmla="*/ 3846 w 3846"/>
                <a:gd name="T9" fmla="*/ 2760 h 3974"/>
                <a:gd name="T10" fmla="*/ 3836 w 3846"/>
                <a:gd name="T11" fmla="*/ 2818 h 3974"/>
                <a:gd name="T12" fmla="*/ 3818 w 3846"/>
                <a:gd name="T13" fmla="*/ 2874 h 3974"/>
                <a:gd name="T14" fmla="*/ 3788 w 3846"/>
                <a:gd name="T15" fmla="*/ 2926 h 3974"/>
                <a:gd name="T16" fmla="*/ 3746 w 3846"/>
                <a:gd name="T17" fmla="*/ 2972 h 3974"/>
                <a:gd name="T18" fmla="*/ 2730 w 3846"/>
                <a:gd name="T19" fmla="*/ 3894 h 3974"/>
                <a:gd name="T20" fmla="*/ 2682 w 3846"/>
                <a:gd name="T21" fmla="*/ 3930 h 3974"/>
                <a:gd name="T22" fmla="*/ 2628 w 3846"/>
                <a:gd name="T23" fmla="*/ 3956 h 3974"/>
                <a:gd name="T24" fmla="*/ 2570 w 3846"/>
                <a:gd name="T25" fmla="*/ 3970 h 3974"/>
                <a:gd name="T26" fmla="*/ 2512 w 3846"/>
                <a:gd name="T27" fmla="*/ 3974 h 3974"/>
                <a:gd name="T28" fmla="*/ 2454 w 3846"/>
                <a:gd name="T29" fmla="*/ 3964 h 3974"/>
                <a:gd name="T30" fmla="*/ 2398 w 3846"/>
                <a:gd name="T31" fmla="*/ 3946 h 3974"/>
                <a:gd name="T32" fmla="*/ 2348 w 3846"/>
                <a:gd name="T33" fmla="*/ 3916 h 3974"/>
                <a:gd name="T34" fmla="*/ 2302 w 3846"/>
                <a:gd name="T35" fmla="*/ 3874 h 3974"/>
                <a:gd name="T36" fmla="*/ 80 w 3846"/>
                <a:gd name="T37" fmla="*/ 1430 h 3974"/>
                <a:gd name="T38" fmla="*/ 44 w 3846"/>
                <a:gd name="T39" fmla="*/ 1380 h 3974"/>
                <a:gd name="T40" fmla="*/ 18 w 3846"/>
                <a:gd name="T41" fmla="*/ 1326 h 3974"/>
                <a:gd name="T42" fmla="*/ 4 w 3846"/>
                <a:gd name="T43" fmla="*/ 1270 h 3974"/>
                <a:gd name="T44" fmla="*/ 0 w 3846"/>
                <a:gd name="T45" fmla="*/ 1212 h 3974"/>
                <a:gd name="T46" fmla="*/ 8 w 3846"/>
                <a:gd name="T47" fmla="*/ 1154 h 3974"/>
                <a:gd name="T48" fmla="*/ 26 w 3846"/>
                <a:gd name="T49" fmla="*/ 1100 h 3974"/>
                <a:gd name="T50" fmla="*/ 56 w 3846"/>
                <a:gd name="T51" fmla="*/ 1050 h 3974"/>
                <a:gd name="T52" fmla="*/ 94 w 3846"/>
                <a:gd name="T53" fmla="*/ 1006 h 3974"/>
                <a:gd name="T54" fmla="*/ 1110 w 3846"/>
                <a:gd name="T55" fmla="*/ 84 h 3974"/>
                <a:gd name="T56" fmla="*/ 1162 w 3846"/>
                <a:gd name="T57" fmla="*/ 44 h 3974"/>
                <a:gd name="T58" fmla="*/ 1216 w 3846"/>
                <a:gd name="T59" fmla="*/ 18 h 3974"/>
                <a:gd name="T60" fmla="*/ 1274 w 3846"/>
                <a:gd name="T61" fmla="*/ 4 h 3974"/>
                <a:gd name="T62" fmla="*/ 1334 w 3846"/>
                <a:gd name="T63" fmla="*/ 0 h 3974"/>
                <a:gd name="T64" fmla="*/ 1392 w 3846"/>
                <a:gd name="T65" fmla="*/ 8 h 3974"/>
                <a:gd name="T66" fmla="*/ 1448 w 3846"/>
                <a:gd name="T67" fmla="*/ 26 h 3974"/>
                <a:gd name="T68" fmla="*/ 1500 w 3846"/>
                <a:gd name="T69" fmla="*/ 56 h 3974"/>
                <a:gd name="T70" fmla="*/ 1546 w 3846"/>
                <a:gd name="T71" fmla="*/ 98 h 3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46" h="3974">
                  <a:moveTo>
                    <a:pt x="3766" y="2542"/>
                  </a:moveTo>
                  <a:lnTo>
                    <a:pt x="3766" y="2542"/>
                  </a:lnTo>
                  <a:lnTo>
                    <a:pt x="3786" y="2566"/>
                  </a:lnTo>
                  <a:lnTo>
                    <a:pt x="3804" y="2592"/>
                  </a:lnTo>
                  <a:lnTo>
                    <a:pt x="3818" y="2618"/>
                  </a:lnTo>
                  <a:lnTo>
                    <a:pt x="3828" y="2646"/>
                  </a:lnTo>
                  <a:lnTo>
                    <a:pt x="3836" y="2674"/>
                  </a:lnTo>
                  <a:lnTo>
                    <a:pt x="3842" y="2702"/>
                  </a:lnTo>
                  <a:lnTo>
                    <a:pt x="3846" y="2732"/>
                  </a:lnTo>
                  <a:lnTo>
                    <a:pt x="3846" y="2760"/>
                  </a:lnTo>
                  <a:lnTo>
                    <a:pt x="3842" y="2790"/>
                  </a:lnTo>
                  <a:lnTo>
                    <a:pt x="3836" y="2818"/>
                  </a:lnTo>
                  <a:lnTo>
                    <a:pt x="3828" y="2846"/>
                  </a:lnTo>
                  <a:lnTo>
                    <a:pt x="3818" y="2874"/>
                  </a:lnTo>
                  <a:lnTo>
                    <a:pt x="3804" y="2900"/>
                  </a:lnTo>
                  <a:lnTo>
                    <a:pt x="3788" y="2926"/>
                  </a:lnTo>
                  <a:lnTo>
                    <a:pt x="3768" y="2950"/>
                  </a:lnTo>
                  <a:lnTo>
                    <a:pt x="3746" y="2972"/>
                  </a:lnTo>
                  <a:lnTo>
                    <a:pt x="2730" y="3894"/>
                  </a:lnTo>
                  <a:lnTo>
                    <a:pt x="2730" y="3894"/>
                  </a:lnTo>
                  <a:lnTo>
                    <a:pt x="2706" y="3914"/>
                  </a:lnTo>
                  <a:lnTo>
                    <a:pt x="2682" y="3930"/>
                  </a:lnTo>
                  <a:lnTo>
                    <a:pt x="2654" y="3944"/>
                  </a:lnTo>
                  <a:lnTo>
                    <a:pt x="2628" y="3956"/>
                  </a:lnTo>
                  <a:lnTo>
                    <a:pt x="2598" y="3964"/>
                  </a:lnTo>
                  <a:lnTo>
                    <a:pt x="2570" y="3970"/>
                  </a:lnTo>
                  <a:lnTo>
                    <a:pt x="2542" y="3972"/>
                  </a:lnTo>
                  <a:lnTo>
                    <a:pt x="2512" y="3974"/>
                  </a:lnTo>
                  <a:lnTo>
                    <a:pt x="2482" y="3970"/>
                  </a:lnTo>
                  <a:lnTo>
                    <a:pt x="2454" y="3964"/>
                  </a:lnTo>
                  <a:lnTo>
                    <a:pt x="2426" y="3956"/>
                  </a:lnTo>
                  <a:lnTo>
                    <a:pt x="2398" y="3946"/>
                  </a:lnTo>
                  <a:lnTo>
                    <a:pt x="2372" y="3932"/>
                  </a:lnTo>
                  <a:lnTo>
                    <a:pt x="2348" y="3916"/>
                  </a:lnTo>
                  <a:lnTo>
                    <a:pt x="2324" y="3896"/>
                  </a:lnTo>
                  <a:lnTo>
                    <a:pt x="2302" y="3874"/>
                  </a:lnTo>
                  <a:lnTo>
                    <a:pt x="80" y="1430"/>
                  </a:lnTo>
                  <a:lnTo>
                    <a:pt x="80" y="1430"/>
                  </a:lnTo>
                  <a:lnTo>
                    <a:pt x="60" y="1406"/>
                  </a:lnTo>
                  <a:lnTo>
                    <a:pt x="44" y="1380"/>
                  </a:lnTo>
                  <a:lnTo>
                    <a:pt x="30" y="1354"/>
                  </a:lnTo>
                  <a:lnTo>
                    <a:pt x="18" y="1326"/>
                  </a:lnTo>
                  <a:lnTo>
                    <a:pt x="10" y="1298"/>
                  </a:lnTo>
                  <a:lnTo>
                    <a:pt x="4" y="1270"/>
                  </a:lnTo>
                  <a:lnTo>
                    <a:pt x="0" y="1240"/>
                  </a:lnTo>
                  <a:lnTo>
                    <a:pt x="0" y="1212"/>
                  </a:lnTo>
                  <a:lnTo>
                    <a:pt x="2" y="1182"/>
                  </a:lnTo>
                  <a:lnTo>
                    <a:pt x="8" y="1154"/>
                  </a:lnTo>
                  <a:lnTo>
                    <a:pt x="16" y="1126"/>
                  </a:lnTo>
                  <a:lnTo>
                    <a:pt x="26" y="1100"/>
                  </a:lnTo>
                  <a:lnTo>
                    <a:pt x="40" y="1074"/>
                  </a:lnTo>
                  <a:lnTo>
                    <a:pt x="56" y="1050"/>
                  </a:lnTo>
                  <a:lnTo>
                    <a:pt x="74" y="1028"/>
                  </a:lnTo>
                  <a:lnTo>
                    <a:pt x="94" y="1006"/>
                  </a:lnTo>
                  <a:lnTo>
                    <a:pt x="1110" y="84"/>
                  </a:lnTo>
                  <a:lnTo>
                    <a:pt x="1110" y="84"/>
                  </a:lnTo>
                  <a:lnTo>
                    <a:pt x="1134" y="62"/>
                  </a:lnTo>
                  <a:lnTo>
                    <a:pt x="1162" y="44"/>
                  </a:lnTo>
                  <a:lnTo>
                    <a:pt x="1188" y="30"/>
                  </a:lnTo>
                  <a:lnTo>
                    <a:pt x="1216" y="18"/>
                  </a:lnTo>
                  <a:lnTo>
                    <a:pt x="1246" y="10"/>
                  </a:lnTo>
                  <a:lnTo>
                    <a:pt x="1274" y="4"/>
                  </a:lnTo>
                  <a:lnTo>
                    <a:pt x="1304" y="0"/>
                  </a:lnTo>
                  <a:lnTo>
                    <a:pt x="1334" y="0"/>
                  </a:lnTo>
                  <a:lnTo>
                    <a:pt x="1364" y="2"/>
                  </a:lnTo>
                  <a:lnTo>
                    <a:pt x="1392" y="8"/>
                  </a:lnTo>
                  <a:lnTo>
                    <a:pt x="1420" y="16"/>
                  </a:lnTo>
                  <a:lnTo>
                    <a:pt x="1448" y="26"/>
                  </a:lnTo>
                  <a:lnTo>
                    <a:pt x="1474" y="40"/>
                  </a:lnTo>
                  <a:lnTo>
                    <a:pt x="1500" y="56"/>
                  </a:lnTo>
                  <a:lnTo>
                    <a:pt x="1522" y="76"/>
                  </a:lnTo>
                  <a:lnTo>
                    <a:pt x="1546" y="98"/>
                  </a:lnTo>
                  <a:lnTo>
                    <a:pt x="3766" y="2542"/>
                  </a:lnTo>
                  <a:close/>
                </a:path>
              </a:pathLst>
            </a:cu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21"/>
            <p:cNvSpPr>
              <a:spLocks/>
            </p:cNvSpPr>
            <p:nvPr/>
          </p:nvSpPr>
          <p:spPr bwMode="auto">
            <a:xfrm>
              <a:off x="2651467" y="1387759"/>
              <a:ext cx="4801977" cy="4961794"/>
            </a:xfrm>
            <a:custGeom>
              <a:avLst/>
              <a:gdLst>
                <a:gd name="T0" fmla="*/ 3766 w 3846"/>
                <a:gd name="T1" fmla="*/ 2542 h 3974"/>
                <a:gd name="T2" fmla="*/ 3804 w 3846"/>
                <a:gd name="T3" fmla="*/ 2592 h 3974"/>
                <a:gd name="T4" fmla="*/ 3828 w 3846"/>
                <a:gd name="T5" fmla="*/ 2646 h 3974"/>
                <a:gd name="T6" fmla="*/ 3842 w 3846"/>
                <a:gd name="T7" fmla="*/ 2702 h 3974"/>
                <a:gd name="T8" fmla="*/ 3846 w 3846"/>
                <a:gd name="T9" fmla="*/ 2760 h 3974"/>
                <a:gd name="T10" fmla="*/ 3836 w 3846"/>
                <a:gd name="T11" fmla="*/ 2818 h 3974"/>
                <a:gd name="T12" fmla="*/ 3818 w 3846"/>
                <a:gd name="T13" fmla="*/ 2874 h 3974"/>
                <a:gd name="T14" fmla="*/ 3788 w 3846"/>
                <a:gd name="T15" fmla="*/ 2926 h 3974"/>
                <a:gd name="T16" fmla="*/ 3746 w 3846"/>
                <a:gd name="T17" fmla="*/ 2972 h 3974"/>
                <a:gd name="T18" fmla="*/ 2730 w 3846"/>
                <a:gd name="T19" fmla="*/ 3894 h 3974"/>
                <a:gd name="T20" fmla="*/ 2682 w 3846"/>
                <a:gd name="T21" fmla="*/ 3930 h 3974"/>
                <a:gd name="T22" fmla="*/ 2628 w 3846"/>
                <a:gd name="T23" fmla="*/ 3956 h 3974"/>
                <a:gd name="T24" fmla="*/ 2570 w 3846"/>
                <a:gd name="T25" fmla="*/ 3970 h 3974"/>
                <a:gd name="T26" fmla="*/ 2512 w 3846"/>
                <a:gd name="T27" fmla="*/ 3974 h 3974"/>
                <a:gd name="T28" fmla="*/ 2454 w 3846"/>
                <a:gd name="T29" fmla="*/ 3964 h 3974"/>
                <a:gd name="T30" fmla="*/ 2398 w 3846"/>
                <a:gd name="T31" fmla="*/ 3946 h 3974"/>
                <a:gd name="T32" fmla="*/ 2348 w 3846"/>
                <a:gd name="T33" fmla="*/ 3916 h 3974"/>
                <a:gd name="T34" fmla="*/ 2302 w 3846"/>
                <a:gd name="T35" fmla="*/ 3874 h 3974"/>
                <a:gd name="T36" fmla="*/ 80 w 3846"/>
                <a:gd name="T37" fmla="*/ 1430 h 3974"/>
                <a:gd name="T38" fmla="*/ 44 w 3846"/>
                <a:gd name="T39" fmla="*/ 1380 h 3974"/>
                <a:gd name="T40" fmla="*/ 18 w 3846"/>
                <a:gd name="T41" fmla="*/ 1326 h 3974"/>
                <a:gd name="T42" fmla="*/ 4 w 3846"/>
                <a:gd name="T43" fmla="*/ 1270 h 3974"/>
                <a:gd name="T44" fmla="*/ 0 w 3846"/>
                <a:gd name="T45" fmla="*/ 1212 h 3974"/>
                <a:gd name="T46" fmla="*/ 8 w 3846"/>
                <a:gd name="T47" fmla="*/ 1154 h 3974"/>
                <a:gd name="T48" fmla="*/ 26 w 3846"/>
                <a:gd name="T49" fmla="*/ 1100 h 3974"/>
                <a:gd name="T50" fmla="*/ 56 w 3846"/>
                <a:gd name="T51" fmla="*/ 1050 h 3974"/>
                <a:gd name="T52" fmla="*/ 94 w 3846"/>
                <a:gd name="T53" fmla="*/ 1006 h 3974"/>
                <a:gd name="T54" fmla="*/ 1110 w 3846"/>
                <a:gd name="T55" fmla="*/ 84 h 3974"/>
                <a:gd name="T56" fmla="*/ 1162 w 3846"/>
                <a:gd name="T57" fmla="*/ 44 h 3974"/>
                <a:gd name="T58" fmla="*/ 1216 w 3846"/>
                <a:gd name="T59" fmla="*/ 18 h 3974"/>
                <a:gd name="T60" fmla="*/ 1274 w 3846"/>
                <a:gd name="T61" fmla="*/ 4 h 3974"/>
                <a:gd name="T62" fmla="*/ 1334 w 3846"/>
                <a:gd name="T63" fmla="*/ 0 h 3974"/>
                <a:gd name="T64" fmla="*/ 1392 w 3846"/>
                <a:gd name="T65" fmla="*/ 8 h 3974"/>
                <a:gd name="T66" fmla="*/ 1448 w 3846"/>
                <a:gd name="T67" fmla="*/ 26 h 3974"/>
                <a:gd name="T68" fmla="*/ 1500 w 3846"/>
                <a:gd name="T69" fmla="*/ 56 h 3974"/>
                <a:gd name="T70" fmla="*/ 1546 w 3846"/>
                <a:gd name="T71" fmla="*/ 98 h 3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46" h="3974">
                  <a:moveTo>
                    <a:pt x="3766" y="2542"/>
                  </a:moveTo>
                  <a:lnTo>
                    <a:pt x="3766" y="2542"/>
                  </a:lnTo>
                  <a:lnTo>
                    <a:pt x="3786" y="2566"/>
                  </a:lnTo>
                  <a:lnTo>
                    <a:pt x="3804" y="2592"/>
                  </a:lnTo>
                  <a:lnTo>
                    <a:pt x="3818" y="2618"/>
                  </a:lnTo>
                  <a:lnTo>
                    <a:pt x="3828" y="2646"/>
                  </a:lnTo>
                  <a:lnTo>
                    <a:pt x="3836" y="2674"/>
                  </a:lnTo>
                  <a:lnTo>
                    <a:pt x="3842" y="2702"/>
                  </a:lnTo>
                  <a:lnTo>
                    <a:pt x="3846" y="2732"/>
                  </a:lnTo>
                  <a:lnTo>
                    <a:pt x="3846" y="2760"/>
                  </a:lnTo>
                  <a:lnTo>
                    <a:pt x="3842" y="2790"/>
                  </a:lnTo>
                  <a:lnTo>
                    <a:pt x="3836" y="2818"/>
                  </a:lnTo>
                  <a:lnTo>
                    <a:pt x="3828" y="2846"/>
                  </a:lnTo>
                  <a:lnTo>
                    <a:pt x="3818" y="2874"/>
                  </a:lnTo>
                  <a:lnTo>
                    <a:pt x="3804" y="2900"/>
                  </a:lnTo>
                  <a:lnTo>
                    <a:pt x="3788" y="2926"/>
                  </a:lnTo>
                  <a:lnTo>
                    <a:pt x="3768" y="2950"/>
                  </a:lnTo>
                  <a:lnTo>
                    <a:pt x="3746" y="2972"/>
                  </a:lnTo>
                  <a:lnTo>
                    <a:pt x="2730" y="3894"/>
                  </a:lnTo>
                  <a:lnTo>
                    <a:pt x="2730" y="3894"/>
                  </a:lnTo>
                  <a:lnTo>
                    <a:pt x="2706" y="3914"/>
                  </a:lnTo>
                  <a:lnTo>
                    <a:pt x="2682" y="3930"/>
                  </a:lnTo>
                  <a:lnTo>
                    <a:pt x="2654" y="3944"/>
                  </a:lnTo>
                  <a:lnTo>
                    <a:pt x="2628" y="3956"/>
                  </a:lnTo>
                  <a:lnTo>
                    <a:pt x="2598" y="3964"/>
                  </a:lnTo>
                  <a:lnTo>
                    <a:pt x="2570" y="3970"/>
                  </a:lnTo>
                  <a:lnTo>
                    <a:pt x="2542" y="3972"/>
                  </a:lnTo>
                  <a:lnTo>
                    <a:pt x="2512" y="3974"/>
                  </a:lnTo>
                  <a:lnTo>
                    <a:pt x="2482" y="3970"/>
                  </a:lnTo>
                  <a:lnTo>
                    <a:pt x="2454" y="3964"/>
                  </a:lnTo>
                  <a:lnTo>
                    <a:pt x="2426" y="3956"/>
                  </a:lnTo>
                  <a:lnTo>
                    <a:pt x="2398" y="3946"/>
                  </a:lnTo>
                  <a:lnTo>
                    <a:pt x="2372" y="3932"/>
                  </a:lnTo>
                  <a:lnTo>
                    <a:pt x="2348" y="3916"/>
                  </a:lnTo>
                  <a:lnTo>
                    <a:pt x="2324" y="3896"/>
                  </a:lnTo>
                  <a:lnTo>
                    <a:pt x="2302" y="3874"/>
                  </a:lnTo>
                  <a:lnTo>
                    <a:pt x="80" y="1430"/>
                  </a:lnTo>
                  <a:lnTo>
                    <a:pt x="80" y="1430"/>
                  </a:lnTo>
                  <a:lnTo>
                    <a:pt x="60" y="1406"/>
                  </a:lnTo>
                  <a:lnTo>
                    <a:pt x="44" y="1380"/>
                  </a:lnTo>
                  <a:lnTo>
                    <a:pt x="30" y="1354"/>
                  </a:lnTo>
                  <a:lnTo>
                    <a:pt x="18" y="1326"/>
                  </a:lnTo>
                  <a:lnTo>
                    <a:pt x="10" y="1298"/>
                  </a:lnTo>
                  <a:lnTo>
                    <a:pt x="4" y="1270"/>
                  </a:lnTo>
                  <a:lnTo>
                    <a:pt x="0" y="1240"/>
                  </a:lnTo>
                  <a:lnTo>
                    <a:pt x="0" y="1212"/>
                  </a:lnTo>
                  <a:lnTo>
                    <a:pt x="2" y="1182"/>
                  </a:lnTo>
                  <a:lnTo>
                    <a:pt x="8" y="1154"/>
                  </a:lnTo>
                  <a:lnTo>
                    <a:pt x="16" y="1126"/>
                  </a:lnTo>
                  <a:lnTo>
                    <a:pt x="26" y="1100"/>
                  </a:lnTo>
                  <a:lnTo>
                    <a:pt x="40" y="1074"/>
                  </a:lnTo>
                  <a:lnTo>
                    <a:pt x="56" y="1050"/>
                  </a:lnTo>
                  <a:lnTo>
                    <a:pt x="74" y="1028"/>
                  </a:lnTo>
                  <a:lnTo>
                    <a:pt x="94" y="1006"/>
                  </a:lnTo>
                  <a:lnTo>
                    <a:pt x="1110" y="84"/>
                  </a:lnTo>
                  <a:lnTo>
                    <a:pt x="1110" y="84"/>
                  </a:lnTo>
                  <a:lnTo>
                    <a:pt x="1134" y="62"/>
                  </a:lnTo>
                  <a:lnTo>
                    <a:pt x="1162" y="44"/>
                  </a:lnTo>
                  <a:lnTo>
                    <a:pt x="1188" y="30"/>
                  </a:lnTo>
                  <a:lnTo>
                    <a:pt x="1216" y="18"/>
                  </a:lnTo>
                  <a:lnTo>
                    <a:pt x="1246" y="10"/>
                  </a:lnTo>
                  <a:lnTo>
                    <a:pt x="1274" y="4"/>
                  </a:lnTo>
                  <a:lnTo>
                    <a:pt x="1304" y="0"/>
                  </a:lnTo>
                  <a:lnTo>
                    <a:pt x="1334" y="0"/>
                  </a:lnTo>
                  <a:lnTo>
                    <a:pt x="1364" y="2"/>
                  </a:lnTo>
                  <a:lnTo>
                    <a:pt x="1392" y="8"/>
                  </a:lnTo>
                  <a:lnTo>
                    <a:pt x="1420" y="16"/>
                  </a:lnTo>
                  <a:lnTo>
                    <a:pt x="1448" y="26"/>
                  </a:lnTo>
                  <a:lnTo>
                    <a:pt x="1474" y="40"/>
                  </a:lnTo>
                  <a:lnTo>
                    <a:pt x="1500" y="56"/>
                  </a:lnTo>
                  <a:lnTo>
                    <a:pt x="1522" y="76"/>
                  </a:lnTo>
                  <a:lnTo>
                    <a:pt x="1546" y="98"/>
                  </a:lnTo>
                  <a:lnTo>
                    <a:pt x="3766" y="25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4" name="Picture 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999" y="2161869"/>
              <a:ext cx="412026" cy="389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0456" y="2201823"/>
              <a:ext cx="337112" cy="31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" name="Picture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223" y="2571398"/>
              <a:ext cx="157319" cy="157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" name="Freeform 25"/>
            <p:cNvSpPr>
              <a:spLocks/>
            </p:cNvSpPr>
            <p:nvPr/>
          </p:nvSpPr>
          <p:spPr bwMode="auto">
            <a:xfrm>
              <a:off x="3338177" y="2608855"/>
              <a:ext cx="84902" cy="82405"/>
            </a:xfrm>
            <a:custGeom>
              <a:avLst/>
              <a:gdLst>
                <a:gd name="T0" fmla="*/ 58 w 68"/>
                <a:gd name="T1" fmla="*/ 10 h 66"/>
                <a:gd name="T2" fmla="*/ 58 w 68"/>
                <a:gd name="T3" fmla="*/ 10 h 66"/>
                <a:gd name="T4" fmla="*/ 54 w 68"/>
                <a:gd name="T5" fmla="*/ 6 h 66"/>
                <a:gd name="T6" fmla="*/ 48 w 68"/>
                <a:gd name="T7" fmla="*/ 2 h 66"/>
                <a:gd name="T8" fmla="*/ 42 w 68"/>
                <a:gd name="T9" fmla="*/ 0 h 66"/>
                <a:gd name="T10" fmla="*/ 34 w 68"/>
                <a:gd name="T11" fmla="*/ 0 h 66"/>
                <a:gd name="T12" fmla="*/ 28 w 68"/>
                <a:gd name="T13" fmla="*/ 0 h 66"/>
                <a:gd name="T14" fmla="*/ 22 w 68"/>
                <a:gd name="T15" fmla="*/ 2 h 66"/>
                <a:gd name="T16" fmla="*/ 16 w 68"/>
                <a:gd name="T17" fmla="*/ 4 h 66"/>
                <a:gd name="T18" fmla="*/ 10 w 68"/>
                <a:gd name="T19" fmla="*/ 8 h 66"/>
                <a:gd name="T20" fmla="*/ 10 w 68"/>
                <a:gd name="T21" fmla="*/ 8 h 66"/>
                <a:gd name="T22" fmla="*/ 6 w 68"/>
                <a:gd name="T23" fmla="*/ 14 h 66"/>
                <a:gd name="T24" fmla="*/ 2 w 68"/>
                <a:gd name="T25" fmla="*/ 18 h 66"/>
                <a:gd name="T26" fmla="*/ 0 w 68"/>
                <a:gd name="T27" fmla="*/ 26 h 66"/>
                <a:gd name="T28" fmla="*/ 0 w 68"/>
                <a:gd name="T29" fmla="*/ 32 h 66"/>
                <a:gd name="T30" fmla="*/ 0 w 68"/>
                <a:gd name="T31" fmla="*/ 38 h 66"/>
                <a:gd name="T32" fmla="*/ 2 w 68"/>
                <a:gd name="T33" fmla="*/ 44 h 66"/>
                <a:gd name="T34" fmla="*/ 4 w 68"/>
                <a:gd name="T35" fmla="*/ 50 h 66"/>
                <a:gd name="T36" fmla="*/ 8 w 68"/>
                <a:gd name="T37" fmla="*/ 56 h 66"/>
                <a:gd name="T38" fmla="*/ 8 w 68"/>
                <a:gd name="T39" fmla="*/ 56 h 66"/>
                <a:gd name="T40" fmla="*/ 14 w 68"/>
                <a:gd name="T41" fmla="*/ 60 h 66"/>
                <a:gd name="T42" fmla="*/ 18 w 68"/>
                <a:gd name="T43" fmla="*/ 64 h 66"/>
                <a:gd name="T44" fmla="*/ 26 w 68"/>
                <a:gd name="T45" fmla="*/ 66 h 66"/>
                <a:gd name="T46" fmla="*/ 32 w 68"/>
                <a:gd name="T47" fmla="*/ 66 h 66"/>
                <a:gd name="T48" fmla="*/ 38 w 68"/>
                <a:gd name="T49" fmla="*/ 66 h 66"/>
                <a:gd name="T50" fmla="*/ 44 w 68"/>
                <a:gd name="T51" fmla="*/ 66 h 66"/>
                <a:gd name="T52" fmla="*/ 50 w 68"/>
                <a:gd name="T53" fmla="*/ 62 h 66"/>
                <a:gd name="T54" fmla="*/ 56 w 68"/>
                <a:gd name="T55" fmla="*/ 58 h 66"/>
                <a:gd name="T56" fmla="*/ 56 w 68"/>
                <a:gd name="T57" fmla="*/ 58 h 66"/>
                <a:gd name="T58" fmla="*/ 60 w 68"/>
                <a:gd name="T59" fmla="*/ 54 h 66"/>
                <a:gd name="T60" fmla="*/ 64 w 68"/>
                <a:gd name="T61" fmla="*/ 48 h 66"/>
                <a:gd name="T62" fmla="*/ 66 w 68"/>
                <a:gd name="T63" fmla="*/ 42 h 66"/>
                <a:gd name="T64" fmla="*/ 68 w 68"/>
                <a:gd name="T65" fmla="*/ 34 h 66"/>
                <a:gd name="T66" fmla="*/ 66 w 68"/>
                <a:gd name="T67" fmla="*/ 28 h 66"/>
                <a:gd name="T68" fmla="*/ 66 w 68"/>
                <a:gd name="T69" fmla="*/ 22 h 66"/>
                <a:gd name="T70" fmla="*/ 62 w 68"/>
                <a:gd name="T71" fmla="*/ 16 h 66"/>
                <a:gd name="T72" fmla="*/ 58 w 68"/>
                <a:gd name="T73" fmla="*/ 10 h 66"/>
                <a:gd name="T74" fmla="*/ 58 w 68"/>
                <a:gd name="T75" fmla="*/ 1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8" h="66">
                  <a:moveTo>
                    <a:pt x="58" y="10"/>
                  </a:moveTo>
                  <a:lnTo>
                    <a:pt x="58" y="10"/>
                  </a:lnTo>
                  <a:lnTo>
                    <a:pt x="54" y="6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14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4" y="50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4" y="60"/>
                  </a:lnTo>
                  <a:lnTo>
                    <a:pt x="18" y="64"/>
                  </a:lnTo>
                  <a:lnTo>
                    <a:pt x="26" y="66"/>
                  </a:lnTo>
                  <a:lnTo>
                    <a:pt x="32" y="66"/>
                  </a:lnTo>
                  <a:lnTo>
                    <a:pt x="38" y="66"/>
                  </a:lnTo>
                  <a:lnTo>
                    <a:pt x="44" y="66"/>
                  </a:lnTo>
                  <a:lnTo>
                    <a:pt x="50" y="62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60" y="54"/>
                  </a:lnTo>
                  <a:lnTo>
                    <a:pt x="64" y="48"/>
                  </a:lnTo>
                  <a:lnTo>
                    <a:pt x="66" y="42"/>
                  </a:lnTo>
                  <a:lnTo>
                    <a:pt x="68" y="34"/>
                  </a:lnTo>
                  <a:lnTo>
                    <a:pt x="66" y="28"/>
                  </a:lnTo>
                  <a:lnTo>
                    <a:pt x="66" y="22"/>
                  </a:lnTo>
                  <a:lnTo>
                    <a:pt x="62" y="16"/>
                  </a:lnTo>
                  <a:lnTo>
                    <a:pt x="58" y="10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Freeform 26"/>
            <p:cNvSpPr>
              <a:spLocks/>
            </p:cNvSpPr>
            <p:nvPr/>
          </p:nvSpPr>
          <p:spPr bwMode="auto">
            <a:xfrm>
              <a:off x="3348166" y="2618843"/>
              <a:ext cx="64925" cy="64925"/>
            </a:xfrm>
            <a:custGeom>
              <a:avLst/>
              <a:gdLst>
                <a:gd name="T0" fmla="*/ 44 w 52"/>
                <a:gd name="T1" fmla="*/ 8 h 52"/>
                <a:gd name="T2" fmla="*/ 44 w 52"/>
                <a:gd name="T3" fmla="*/ 8 h 52"/>
                <a:gd name="T4" fmla="*/ 36 w 52"/>
                <a:gd name="T5" fmla="*/ 2 h 52"/>
                <a:gd name="T6" fmla="*/ 28 w 52"/>
                <a:gd name="T7" fmla="*/ 0 h 52"/>
                <a:gd name="T8" fmla="*/ 18 w 52"/>
                <a:gd name="T9" fmla="*/ 2 h 52"/>
                <a:gd name="T10" fmla="*/ 8 w 52"/>
                <a:gd name="T11" fmla="*/ 8 h 52"/>
                <a:gd name="T12" fmla="*/ 8 w 52"/>
                <a:gd name="T13" fmla="*/ 8 h 52"/>
                <a:gd name="T14" fmla="*/ 2 w 52"/>
                <a:gd name="T15" fmla="*/ 16 h 52"/>
                <a:gd name="T16" fmla="*/ 0 w 52"/>
                <a:gd name="T17" fmla="*/ 24 h 52"/>
                <a:gd name="T18" fmla="*/ 2 w 52"/>
                <a:gd name="T19" fmla="*/ 34 h 52"/>
                <a:gd name="T20" fmla="*/ 8 w 52"/>
                <a:gd name="T21" fmla="*/ 42 h 52"/>
                <a:gd name="T22" fmla="*/ 8 w 52"/>
                <a:gd name="T23" fmla="*/ 42 h 52"/>
                <a:gd name="T24" fmla="*/ 16 w 52"/>
                <a:gd name="T25" fmla="*/ 48 h 52"/>
                <a:gd name="T26" fmla="*/ 24 w 52"/>
                <a:gd name="T27" fmla="*/ 52 h 52"/>
                <a:gd name="T28" fmla="*/ 34 w 52"/>
                <a:gd name="T29" fmla="*/ 50 h 52"/>
                <a:gd name="T30" fmla="*/ 42 w 52"/>
                <a:gd name="T31" fmla="*/ 44 h 52"/>
                <a:gd name="T32" fmla="*/ 42 w 52"/>
                <a:gd name="T33" fmla="*/ 44 h 52"/>
                <a:gd name="T34" fmla="*/ 48 w 52"/>
                <a:gd name="T35" fmla="*/ 36 h 52"/>
                <a:gd name="T36" fmla="*/ 52 w 52"/>
                <a:gd name="T37" fmla="*/ 28 h 52"/>
                <a:gd name="T38" fmla="*/ 50 w 52"/>
                <a:gd name="T39" fmla="*/ 18 h 52"/>
                <a:gd name="T40" fmla="*/ 44 w 52"/>
                <a:gd name="T41" fmla="*/ 8 h 52"/>
                <a:gd name="T42" fmla="*/ 44 w 52"/>
                <a:gd name="T4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" h="52">
                  <a:moveTo>
                    <a:pt x="44" y="8"/>
                  </a:moveTo>
                  <a:lnTo>
                    <a:pt x="44" y="8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4" y="52"/>
                  </a:lnTo>
                  <a:lnTo>
                    <a:pt x="34" y="50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8" y="36"/>
                  </a:lnTo>
                  <a:lnTo>
                    <a:pt x="52" y="28"/>
                  </a:lnTo>
                  <a:lnTo>
                    <a:pt x="50" y="18"/>
                  </a:lnTo>
                  <a:lnTo>
                    <a:pt x="44" y="8"/>
                  </a:lnTo>
                  <a:lnTo>
                    <a:pt x="44" y="8"/>
                  </a:lnTo>
                  <a:close/>
                </a:path>
              </a:pathLst>
            </a:custGeom>
            <a:solidFill>
              <a:srgbClr val="0D2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Freeform 27"/>
            <p:cNvSpPr>
              <a:spLocks/>
            </p:cNvSpPr>
            <p:nvPr/>
          </p:nvSpPr>
          <p:spPr bwMode="auto">
            <a:xfrm>
              <a:off x="3378131" y="2636323"/>
              <a:ext cx="29966" cy="29966"/>
            </a:xfrm>
            <a:custGeom>
              <a:avLst/>
              <a:gdLst>
                <a:gd name="T0" fmla="*/ 22 w 24"/>
                <a:gd name="T1" fmla="*/ 4 h 24"/>
                <a:gd name="T2" fmla="*/ 22 w 24"/>
                <a:gd name="T3" fmla="*/ 4 h 24"/>
                <a:gd name="T4" fmla="*/ 18 w 24"/>
                <a:gd name="T5" fmla="*/ 0 h 24"/>
                <a:gd name="T6" fmla="*/ 12 w 24"/>
                <a:gd name="T7" fmla="*/ 0 h 24"/>
                <a:gd name="T8" fmla="*/ 8 w 24"/>
                <a:gd name="T9" fmla="*/ 0 h 24"/>
                <a:gd name="T10" fmla="*/ 4 w 24"/>
                <a:gd name="T11" fmla="*/ 2 h 24"/>
                <a:gd name="T12" fmla="*/ 4 w 24"/>
                <a:gd name="T13" fmla="*/ 2 h 24"/>
                <a:gd name="T14" fmla="*/ 2 w 24"/>
                <a:gd name="T15" fmla="*/ 6 h 24"/>
                <a:gd name="T16" fmla="*/ 0 w 24"/>
                <a:gd name="T17" fmla="*/ 10 h 24"/>
                <a:gd name="T18" fmla="*/ 0 w 24"/>
                <a:gd name="T19" fmla="*/ 16 h 24"/>
                <a:gd name="T20" fmla="*/ 4 w 24"/>
                <a:gd name="T21" fmla="*/ 20 h 24"/>
                <a:gd name="T22" fmla="*/ 4 w 24"/>
                <a:gd name="T23" fmla="*/ 20 h 24"/>
                <a:gd name="T24" fmla="*/ 8 w 24"/>
                <a:gd name="T25" fmla="*/ 22 h 24"/>
                <a:gd name="T26" fmla="*/ 12 w 24"/>
                <a:gd name="T27" fmla="*/ 24 h 24"/>
                <a:gd name="T28" fmla="*/ 16 w 24"/>
                <a:gd name="T29" fmla="*/ 22 h 24"/>
                <a:gd name="T30" fmla="*/ 20 w 24"/>
                <a:gd name="T31" fmla="*/ 20 h 24"/>
                <a:gd name="T32" fmla="*/ 20 w 24"/>
                <a:gd name="T33" fmla="*/ 20 h 24"/>
                <a:gd name="T34" fmla="*/ 24 w 24"/>
                <a:gd name="T35" fmla="*/ 16 h 24"/>
                <a:gd name="T36" fmla="*/ 24 w 24"/>
                <a:gd name="T37" fmla="*/ 12 h 24"/>
                <a:gd name="T38" fmla="*/ 24 w 24"/>
                <a:gd name="T39" fmla="*/ 8 h 24"/>
                <a:gd name="T40" fmla="*/ 22 w 24"/>
                <a:gd name="T41" fmla="*/ 4 h 24"/>
                <a:gd name="T42" fmla="*/ 22 w 24"/>
                <a:gd name="T43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2" y="4"/>
                  </a:moveTo>
                  <a:lnTo>
                    <a:pt x="22" y="4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2"/>
                  </a:lnTo>
                  <a:lnTo>
                    <a:pt x="12" y="24"/>
                  </a:lnTo>
                  <a:lnTo>
                    <a:pt x="16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0D2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Freeform 28"/>
            <p:cNvSpPr>
              <a:spLocks/>
            </p:cNvSpPr>
            <p:nvPr/>
          </p:nvSpPr>
          <p:spPr bwMode="auto">
            <a:xfrm>
              <a:off x="6187400" y="5125960"/>
              <a:ext cx="469460" cy="466963"/>
            </a:xfrm>
            <a:custGeom>
              <a:avLst/>
              <a:gdLst>
                <a:gd name="T0" fmla="*/ 328 w 376"/>
                <a:gd name="T1" fmla="*/ 60 h 374"/>
                <a:gd name="T2" fmla="*/ 300 w 376"/>
                <a:gd name="T3" fmla="*/ 36 h 374"/>
                <a:gd name="T4" fmla="*/ 268 w 376"/>
                <a:gd name="T5" fmla="*/ 16 h 374"/>
                <a:gd name="T6" fmla="*/ 234 w 376"/>
                <a:gd name="T7" fmla="*/ 4 h 374"/>
                <a:gd name="T8" fmla="*/ 198 w 376"/>
                <a:gd name="T9" fmla="*/ 0 h 374"/>
                <a:gd name="T10" fmla="*/ 162 w 376"/>
                <a:gd name="T11" fmla="*/ 2 h 374"/>
                <a:gd name="T12" fmla="*/ 126 w 376"/>
                <a:gd name="T13" fmla="*/ 10 h 374"/>
                <a:gd name="T14" fmla="*/ 92 w 376"/>
                <a:gd name="T15" fmla="*/ 26 h 374"/>
                <a:gd name="T16" fmla="*/ 62 w 376"/>
                <a:gd name="T17" fmla="*/ 48 h 374"/>
                <a:gd name="T18" fmla="*/ 48 w 376"/>
                <a:gd name="T19" fmla="*/ 62 h 374"/>
                <a:gd name="T20" fmla="*/ 26 w 376"/>
                <a:gd name="T21" fmla="*/ 92 h 374"/>
                <a:gd name="T22" fmla="*/ 10 w 376"/>
                <a:gd name="T23" fmla="*/ 126 h 374"/>
                <a:gd name="T24" fmla="*/ 2 w 376"/>
                <a:gd name="T25" fmla="*/ 160 h 374"/>
                <a:gd name="T26" fmla="*/ 0 w 376"/>
                <a:gd name="T27" fmla="*/ 196 h 374"/>
                <a:gd name="T28" fmla="*/ 6 w 376"/>
                <a:gd name="T29" fmla="*/ 232 h 374"/>
                <a:gd name="T30" fmla="*/ 18 w 376"/>
                <a:gd name="T31" fmla="*/ 266 h 374"/>
                <a:gd name="T32" fmla="*/ 38 w 376"/>
                <a:gd name="T33" fmla="*/ 298 h 374"/>
                <a:gd name="T34" fmla="*/ 50 w 376"/>
                <a:gd name="T35" fmla="*/ 314 h 374"/>
                <a:gd name="T36" fmla="*/ 78 w 376"/>
                <a:gd name="T37" fmla="*/ 338 h 374"/>
                <a:gd name="T38" fmla="*/ 110 w 376"/>
                <a:gd name="T39" fmla="*/ 358 h 374"/>
                <a:gd name="T40" fmla="*/ 144 w 376"/>
                <a:gd name="T41" fmla="*/ 370 h 374"/>
                <a:gd name="T42" fmla="*/ 180 w 376"/>
                <a:gd name="T43" fmla="*/ 374 h 374"/>
                <a:gd name="T44" fmla="*/ 216 w 376"/>
                <a:gd name="T45" fmla="*/ 374 h 374"/>
                <a:gd name="T46" fmla="*/ 250 w 376"/>
                <a:gd name="T47" fmla="*/ 364 h 374"/>
                <a:gd name="T48" fmla="*/ 284 w 376"/>
                <a:gd name="T49" fmla="*/ 348 h 374"/>
                <a:gd name="T50" fmla="*/ 314 w 376"/>
                <a:gd name="T51" fmla="*/ 326 h 374"/>
                <a:gd name="T52" fmla="*/ 328 w 376"/>
                <a:gd name="T53" fmla="*/ 312 h 374"/>
                <a:gd name="T54" fmla="*/ 350 w 376"/>
                <a:gd name="T55" fmla="*/ 282 h 374"/>
                <a:gd name="T56" fmla="*/ 366 w 376"/>
                <a:gd name="T57" fmla="*/ 250 h 374"/>
                <a:gd name="T58" fmla="*/ 374 w 376"/>
                <a:gd name="T59" fmla="*/ 214 h 374"/>
                <a:gd name="T60" fmla="*/ 376 w 376"/>
                <a:gd name="T61" fmla="*/ 178 h 374"/>
                <a:gd name="T62" fmla="*/ 370 w 376"/>
                <a:gd name="T63" fmla="*/ 142 h 374"/>
                <a:gd name="T64" fmla="*/ 358 w 376"/>
                <a:gd name="T65" fmla="*/ 108 h 374"/>
                <a:gd name="T66" fmla="*/ 340 w 376"/>
                <a:gd name="T67" fmla="*/ 7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6" h="374">
                  <a:moveTo>
                    <a:pt x="328" y="60"/>
                  </a:moveTo>
                  <a:lnTo>
                    <a:pt x="328" y="60"/>
                  </a:lnTo>
                  <a:lnTo>
                    <a:pt x="314" y="48"/>
                  </a:lnTo>
                  <a:lnTo>
                    <a:pt x="300" y="36"/>
                  </a:lnTo>
                  <a:lnTo>
                    <a:pt x="284" y="24"/>
                  </a:lnTo>
                  <a:lnTo>
                    <a:pt x="268" y="16"/>
                  </a:lnTo>
                  <a:lnTo>
                    <a:pt x="250" y="10"/>
                  </a:lnTo>
                  <a:lnTo>
                    <a:pt x="234" y="4"/>
                  </a:lnTo>
                  <a:lnTo>
                    <a:pt x="216" y="0"/>
                  </a:lnTo>
                  <a:lnTo>
                    <a:pt x="198" y="0"/>
                  </a:lnTo>
                  <a:lnTo>
                    <a:pt x="180" y="0"/>
                  </a:lnTo>
                  <a:lnTo>
                    <a:pt x="162" y="2"/>
                  </a:lnTo>
                  <a:lnTo>
                    <a:pt x="144" y="4"/>
                  </a:lnTo>
                  <a:lnTo>
                    <a:pt x="126" y="10"/>
                  </a:lnTo>
                  <a:lnTo>
                    <a:pt x="108" y="16"/>
                  </a:lnTo>
                  <a:lnTo>
                    <a:pt x="92" y="26"/>
                  </a:lnTo>
                  <a:lnTo>
                    <a:pt x="76" y="36"/>
                  </a:lnTo>
                  <a:lnTo>
                    <a:pt x="62" y="48"/>
                  </a:lnTo>
                  <a:lnTo>
                    <a:pt x="62" y="48"/>
                  </a:lnTo>
                  <a:lnTo>
                    <a:pt x="48" y="62"/>
                  </a:lnTo>
                  <a:lnTo>
                    <a:pt x="36" y="76"/>
                  </a:lnTo>
                  <a:lnTo>
                    <a:pt x="26" y="92"/>
                  </a:lnTo>
                  <a:lnTo>
                    <a:pt x="18" y="108"/>
                  </a:lnTo>
                  <a:lnTo>
                    <a:pt x="10" y="126"/>
                  </a:lnTo>
                  <a:lnTo>
                    <a:pt x="6" y="142"/>
                  </a:lnTo>
                  <a:lnTo>
                    <a:pt x="2" y="160"/>
                  </a:lnTo>
                  <a:lnTo>
                    <a:pt x="0" y="178"/>
                  </a:lnTo>
                  <a:lnTo>
                    <a:pt x="0" y="196"/>
                  </a:lnTo>
                  <a:lnTo>
                    <a:pt x="2" y="214"/>
                  </a:lnTo>
                  <a:lnTo>
                    <a:pt x="6" y="232"/>
                  </a:lnTo>
                  <a:lnTo>
                    <a:pt x="10" y="250"/>
                  </a:lnTo>
                  <a:lnTo>
                    <a:pt x="18" y="266"/>
                  </a:lnTo>
                  <a:lnTo>
                    <a:pt x="26" y="282"/>
                  </a:lnTo>
                  <a:lnTo>
                    <a:pt x="38" y="298"/>
                  </a:lnTo>
                  <a:lnTo>
                    <a:pt x="50" y="314"/>
                  </a:lnTo>
                  <a:lnTo>
                    <a:pt x="50" y="314"/>
                  </a:lnTo>
                  <a:lnTo>
                    <a:pt x="62" y="328"/>
                  </a:lnTo>
                  <a:lnTo>
                    <a:pt x="78" y="338"/>
                  </a:lnTo>
                  <a:lnTo>
                    <a:pt x="94" y="350"/>
                  </a:lnTo>
                  <a:lnTo>
                    <a:pt x="110" y="358"/>
                  </a:lnTo>
                  <a:lnTo>
                    <a:pt x="126" y="364"/>
                  </a:lnTo>
                  <a:lnTo>
                    <a:pt x="144" y="370"/>
                  </a:lnTo>
                  <a:lnTo>
                    <a:pt x="162" y="374"/>
                  </a:lnTo>
                  <a:lnTo>
                    <a:pt x="180" y="374"/>
                  </a:lnTo>
                  <a:lnTo>
                    <a:pt x="198" y="374"/>
                  </a:lnTo>
                  <a:lnTo>
                    <a:pt x="216" y="374"/>
                  </a:lnTo>
                  <a:lnTo>
                    <a:pt x="234" y="370"/>
                  </a:lnTo>
                  <a:lnTo>
                    <a:pt x="250" y="364"/>
                  </a:lnTo>
                  <a:lnTo>
                    <a:pt x="268" y="358"/>
                  </a:lnTo>
                  <a:lnTo>
                    <a:pt x="284" y="348"/>
                  </a:lnTo>
                  <a:lnTo>
                    <a:pt x="300" y="338"/>
                  </a:lnTo>
                  <a:lnTo>
                    <a:pt x="314" y="326"/>
                  </a:lnTo>
                  <a:lnTo>
                    <a:pt x="314" y="326"/>
                  </a:lnTo>
                  <a:lnTo>
                    <a:pt x="328" y="312"/>
                  </a:lnTo>
                  <a:lnTo>
                    <a:pt x="340" y="298"/>
                  </a:lnTo>
                  <a:lnTo>
                    <a:pt x="350" y="282"/>
                  </a:lnTo>
                  <a:lnTo>
                    <a:pt x="360" y="266"/>
                  </a:lnTo>
                  <a:lnTo>
                    <a:pt x="366" y="250"/>
                  </a:lnTo>
                  <a:lnTo>
                    <a:pt x="372" y="232"/>
                  </a:lnTo>
                  <a:lnTo>
                    <a:pt x="374" y="214"/>
                  </a:lnTo>
                  <a:lnTo>
                    <a:pt x="376" y="196"/>
                  </a:lnTo>
                  <a:lnTo>
                    <a:pt x="376" y="178"/>
                  </a:lnTo>
                  <a:lnTo>
                    <a:pt x="374" y="160"/>
                  </a:lnTo>
                  <a:lnTo>
                    <a:pt x="370" y="142"/>
                  </a:lnTo>
                  <a:lnTo>
                    <a:pt x="366" y="124"/>
                  </a:lnTo>
                  <a:lnTo>
                    <a:pt x="358" y="108"/>
                  </a:lnTo>
                  <a:lnTo>
                    <a:pt x="350" y="92"/>
                  </a:lnTo>
                  <a:lnTo>
                    <a:pt x="340" y="76"/>
                  </a:lnTo>
                  <a:lnTo>
                    <a:pt x="328" y="60"/>
                  </a:lnTo>
                  <a:close/>
                </a:path>
              </a:pathLst>
            </a:custGeom>
            <a:solidFill>
              <a:srgbClr val="49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Freeform 29"/>
            <p:cNvSpPr>
              <a:spLocks/>
            </p:cNvSpPr>
            <p:nvPr/>
          </p:nvSpPr>
          <p:spPr bwMode="auto">
            <a:xfrm>
              <a:off x="6187400" y="5125960"/>
              <a:ext cx="469460" cy="466963"/>
            </a:xfrm>
            <a:custGeom>
              <a:avLst/>
              <a:gdLst>
                <a:gd name="T0" fmla="*/ 328 w 376"/>
                <a:gd name="T1" fmla="*/ 60 h 374"/>
                <a:gd name="T2" fmla="*/ 300 w 376"/>
                <a:gd name="T3" fmla="*/ 36 h 374"/>
                <a:gd name="T4" fmla="*/ 268 w 376"/>
                <a:gd name="T5" fmla="*/ 16 h 374"/>
                <a:gd name="T6" fmla="*/ 234 w 376"/>
                <a:gd name="T7" fmla="*/ 4 h 374"/>
                <a:gd name="T8" fmla="*/ 198 w 376"/>
                <a:gd name="T9" fmla="*/ 0 h 374"/>
                <a:gd name="T10" fmla="*/ 162 w 376"/>
                <a:gd name="T11" fmla="*/ 2 h 374"/>
                <a:gd name="T12" fmla="*/ 126 w 376"/>
                <a:gd name="T13" fmla="*/ 10 h 374"/>
                <a:gd name="T14" fmla="*/ 92 w 376"/>
                <a:gd name="T15" fmla="*/ 26 h 374"/>
                <a:gd name="T16" fmla="*/ 62 w 376"/>
                <a:gd name="T17" fmla="*/ 48 h 374"/>
                <a:gd name="T18" fmla="*/ 48 w 376"/>
                <a:gd name="T19" fmla="*/ 62 h 374"/>
                <a:gd name="T20" fmla="*/ 26 w 376"/>
                <a:gd name="T21" fmla="*/ 92 h 374"/>
                <a:gd name="T22" fmla="*/ 10 w 376"/>
                <a:gd name="T23" fmla="*/ 126 h 374"/>
                <a:gd name="T24" fmla="*/ 2 w 376"/>
                <a:gd name="T25" fmla="*/ 160 h 374"/>
                <a:gd name="T26" fmla="*/ 0 w 376"/>
                <a:gd name="T27" fmla="*/ 196 h 374"/>
                <a:gd name="T28" fmla="*/ 6 w 376"/>
                <a:gd name="T29" fmla="*/ 232 h 374"/>
                <a:gd name="T30" fmla="*/ 18 w 376"/>
                <a:gd name="T31" fmla="*/ 266 h 374"/>
                <a:gd name="T32" fmla="*/ 38 w 376"/>
                <a:gd name="T33" fmla="*/ 298 h 374"/>
                <a:gd name="T34" fmla="*/ 50 w 376"/>
                <a:gd name="T35" fmla="*/ 314 h 374"/>
                <a:gd name="T36" fmla="*/ 78 w 376"/>
                <a:gd name="T37" fmla="*/ 338 h 374"/>
                <a:gd name="T38" fmla="*/ 110 w 376"/>
                <a:gd name="T39" fmla="*/ 358 h 374"/>
                <a:gd name="T40" fmla="*/ 144 w 376"/>
                <a:gd name="T41" fmla="*/ 370 h 374"/>
                <a:gd name="T42" fmla="*/ 180 w 376"/>
                <a:gd name="T43" fmla="*/ 374 h 374"/>
                <a:gd name="T44" fmla="*/ 216 w 376"/>
                <a:gd name="T45" fmla="*/ 374 h 374"/>
                <a:gd name="T46" fmla="*/ 250 w 376"/>
                <a:gd name="T47" fmla="*/ 364 h 374"/>
                <a:gd name="T48" fmla="*/ 284 w 376"/>
                <a:gd name="T49" fmla="*/ 348 h 374"/>
                <a:gd name="T50" fmla="*/ 314 w 376"/>
                <a:gd name="T51" fmla="*/ 326 h 374"/>
                <a:gd name="T52" fmla="*/ 328 w 376"/>
                <a:gd name="T53" fmla="*/ 312 h 374"/>
                <a:gd name="T54" fmla="*/ 350 w 376"/>
                <a:gd name="T55" fmla="*/ 282 h 374"/>
                <a:gd name="T56" fmla="*/ 366 w 376"/>
                <a:gd name="T57" fmla="*/ 250 h 374"/>
                <a:gd name="T58" fmla="*/ 374 w 376"/>
                <a:gd name="T59" fmla="*/ 214 h 374"/>
                <a:gd name="T60" fmla="*/ 376 w 376"/>
                <a:gd name="T61" fmla="*/ 178 h 374"/>
                <a:gd name="T62" fmla="*/ 370 w 376"/>
                <a:gd name="T63" fmla="*/ 142 h 374"/>
                <a:gd name="T64" fmla="*/ 358 w 376"/>
                <a:gd name="T65" fmla="*/ 108 h 374"/>
                <a:gd name="T66" fmla="*/ 340 w 376"/>
                <a:gd name="T67" fmla="*/ 7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6" h="374">
                  <a:moveTo>
                    <a:pt x="328" y="60"/>
                  </a:moveTo>
                  <a:lnTo>
                    <a:pt x="328" y="60"/>
                  </a:lnTo>
                  <a:lnTo>
                    <a:pt x="314" y="48"/>
                  </a:lnTo>
                  <a:lnTo>
                    <a:pt x="300" y="36"/>
                  </a:lnTo>
                  <a:lnTo>
                    <a:pt x="284" y="24"/>
                  </a:lnTo>
                  <a:lnTo>
                    <a:pt x="268" y="16"/>
                  </a:lnTo>
                  <a:lnTo>
                    <a:pt x="250" y="10"/>
                  </a:lnTo>
                  <a:lnTo>
                    <a:pt x="234" y="4"/>
                  </a:lnTo>
                  <a:lnTo>
                    <a:pt x="216" y="0"/>
                  </a:lnTo>
                  <a:lnTo>
                    <a:pt x="198" y="0"/>
                  </a:lnTo>
                  <a:lnTo>
                    <a:pt x="180" y="0"/>
                  </a:lnTo>
                  <a:lnTo>
                    <a:pt x="162" y="2"/>
                  </a:lnTo>
                  <a:lnTo>
                    <a:pt x="144" y="4"/>
                  </a:lnTo>
                  <a:lnTo>
                    <a:pt x="126" y="10"/>
                  </a:lnTo>
                  <a:lnTo>
                    <a:pt x="108" y="16"/>
                  </a:lnTo>
                  <a:lnTo>
                    <a:pt x="92" y="26"/>
                  </a:lnTo>
                  <a:lnTo>
                    <a:pt x="76" y="36"/>
                  </a:lnTo>
                  <a:lnTo>
                    <a:pt x="62" y="48"/>
                  </a:lnTo>
                  <a:lnTo>
                    <a:pt x="62" y="48"/>
                  </a:lnTo>
                  <a:lnTo>
                    <a:pt x="48" y="62"/>
                  </a:lnTo>
                  <a:lnTo>
                    <a:pt x="36" y="76"/>
                  </a:lnTo>
                  <a:lnTo>
                    <a:pt x="26" y="92"/>
                  </a:lnTo>
                  <a:lnTo>
                    <a:pt x="18" y="108"/>
                  </a:lnTo>
                  <a:lnTo>
                    <a:pt x="10" y="126"/>
                  </a:lnTo>
                  <a:lnTo>
                    <a:pt x="6" y="142"/>
                  </a:lnTo>
                  <a:lnTo>
                    <a:pt x="2" y="160"/>
                  </a:lnTo>
                  <a:lnTo>
                    <a:pt x="0" y="178"/>
                  </a:lnTo>
                  <a:lnTo>
                    <a:pt x="0" y="196"/>
                  </a:lnTo>
                  <a:lnTo>
                    <a:pt x="2" y="214"/>
                  </a:lnTo>
                  <a:lnTo>
                    <a:pt x="6" y="232"/>
                  </a:lnTo>
                  <a:lnTo>
                    <a:pt x="10" y="250"/>
                  </a:lnTo>
                  <a:lnTo>
                    <a:pt x="18" y="266"/>
                  </a:lnTo>
                  <a:lnTo>
                    <a:pt x="26" y="282"/>
                  </a:lnTo>
                  <a:lnTo>
                    <a:pt x="38" y="298"/>
                  </a:lnTo>
                  <a:lnTo>
                    <a:pt x="50" y="314"/>
                  </a:lnTo>
                  <a:lnTo>
                    <a:pt x="50" y="314"/>
                  </a:lnTo>
                  <a:lnTo>
                    <a:pt x="62" y="328"/>
                  </a:lnTo>
                  <a:lnTo>
                    <a:pt x="78" y="338"/>
                  </a:lnTo>
                  <a:lnTo>
                    <a:pt x="94" y="350"/>
                  </a:lnTo>
                  <a:lnTo>
                    <a:pt x="110" y="358"/>
                  </a:lnTo>
                  <a:lnTo>
                    <a:pt x="126" y="364"/>
                  </a:lnTo>
                  <a:lnTo>
                    <a:pt x="144" y="370"/>
                  </a:lnTo>
                  <a:lnTo>
                    <a:pt x="162" y="374"/>
                  </a:lnTo>
                  <a:lnTo>
                    <a:pt x="180" y="374"/>
                  </a:lnTo>
                  <a:lnTo>
                    <a:pt x="198" y="374"/>
                  </a:lnTo>
                  <a:lnTo>
                    <a:pt x="216" y="374"/>
                  </a:lnTo>
                  <a:lnTo>
                    <a:pt x="234" y="370"/>
                  </a:lnTo>
                  <a:lnTo>
                    <a:pt x="250" y="364"/>
                  </a:lnTo>
                  <a:lnTo>
                    <a:pt x="268" y="358"/>
                  </a:lnTo>
                  <a:lnTo>
                    <a:pt x="284" y="348"/>
                  </a:lnTo>
                  <a:lnTo>
                    <a:pt x="300" y="338"/>
                  </a:lnTo>
                  <a:lnTo>
                    <a:pt x="314" y="326"/>
                  </a:lnTo>
                  <a:lnTo>
                    <a:pt x="314" y="326"/>
                  </a:lnTo>
                  <a:lnTo>
                    <a:pt x="328" y="312"/>
                  </a:lnTo>
                  <a:lnTo>
                    <a:pt x="340" y="298"/>
                  </a:lnTo>
                  <a:lnTo>
                    <a:pt x="350" y="282"/>
                  </a:lnTo>
                  <a:lnTo>
                    <a:pt x="360" y="266"/>
                  </a:lnTo>
                  <a:lnTo>
                    <a:pt x="366" y="250"/>
                  </a:lnTo>
                  <a:lnTo>
                    <a:pt x="372" y="232"/>
                  </a:lnTo>
                  <a:lnTo>
                    <a:pt x="374" y="214"/>
                  </a:lnTo>
                  <a:lnTo>
                    <a:pt x="376" y="196"/>
                  </a:lnTo>
                  <a:lnTo>
                    <a:pt x="376" y="178"/>
                  </a:lnTo>
                  <a:lnTo>
                    <a:pt x="374" y="160"/>
                  </a:lnTo>
                  <a:lnTo>
                    <a:pt x="370" y="142"/>
                  </a:lnTo>
                  <a:lnTo>
                    <a:pt x="366" y="124"/>
                  </a:lnTo>
                  <a:lnTo>
                    <a:pt x="358" y="108"/>
                  </a:lnTo>
                  <a:lnTo>
                    <a:pt x="350" y="92"/>
                  </a:lnTo>
                  <a:lnTo>
                    <a:pt x="340" y="76"/>
                  </a:lnTo>
                  <a:lnTo>
                    <a:pt x="328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Freeform 31"/>
            <p:cNvSpPr>
              <a:spLocks/>
            </p:cNvSpPr>
            <p:nvPr/>
          </p:nvSpPr>
          <p:spPr bwMode="auto">
            <a:xfrm>
              <a:off x="3183355" y="1952110"/>
              <a:ext cx="3743195" cy="3815612"/>
            </a:xfrm>
            <a:custGeom>
              <a:avLst/>
              <a:gdLst>
                <a:gd name="T0" fmla="*/ 2998 w 2998"/>
                <a:gd name="T1" fmla="*/ 1904 h 3056"/>
                <a:gd name="T2" fmla="*/ 1732 w 2998"/>
                <a:gd name="T3" fmla="*/ 3056 h 3056"/>
                <a:gd name="T4" fmla="*/ 0 w 2998"/>
                <a:gd name="T5" fmla="*/ 1152 h 3056"/>
                <a:gd name="T6" fmla="*/ 1268 w 2998"/>
                <a:gd name="T7" fmla="*/ 0 h 3056"/>
                <a:gd name="T8" fmla="*/ 2998 w 2998"/>
                <a:gd name="T9" fmla="*/ 1904 h 3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8" h="3056">
                  <a:moveTo>
                    <a:pt x="2998" y="1904"/>
                  </a:moveTo>
                  <a:lnTo>
                    <a:pt x="1732" y="3056"/>
                  </a:lnTo>
                  <a:lnTo>
                    <a:pt x="0" y="1152"/>
                  </a:lnTo>
                  <a:lnTo>
                    <a:pt x="1268" y="0"/>
                  </a:lnTo>
                  <a:lnTo>
                    <a:pt x="2998" y="1904"/>
                  </a:lnTo>
                  <a:close/>
                </a:path>
              </a:pathLst>
            </a:custGeom>
            <a:solidFill>
              <a:srgbClr val="5A0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Freeform 32"/>
            <p:cNvSpPr>
              <a:spLocks/>
            </p:cNvSpPr>
            <p:nvPr/>
          </p:nvSpPr>
          <p:spPr bwMode="auto">
            <a:xfrm>
              <a:off x="3183355" y="1952110"/>
              <a:ext cx="1670579" cy="1535734"/>
            </a:xfrm>
            <a:custGeom>
              <a:avLst/>
              <a:gdLst>
                <a:gd name="T0" fmla="*/ 1338 w 1338"/>
                <a:gd name="T1" fmla="*/ 78 h 1230"/>
                <a:gd name="T2" fmla="*/ 72 w 1338"/>
                <a:gd name="T3" fmla="*/ 1230 h 1230"/>
                <a:gd name="T4" fmla="*/ 0 w 1338"/>
                <a:gd name="T5" fmla="*/ 1152 h 1230"/>
                <a:gd name="T6" fmla="*/ 1268 w 1338"/>
                <a:gd name="T7" fmla="*/ 0 h 1230"/>
                <a:gd name="T8" fmla="*/ 1338 w 1338"/>
                <a:gd name="T9" fmla="*/ 78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8" h="1230">
                  <a:moveTo>
                    <a:pt x="1338" y="78"/>
                  </a:moveTo>
                  <a:lnTo>
                    <a:pt x="72" y="1230"/>
                  </a:lnTo>
                  <a:lnTo>
                    <a:pt x="0" y="1152"/>
                  </a:lnTo>
                  <a:lnTo>
                    <a:pt x="1268" y="0"/>
                  </a:lnTo>
                  <a:lnTo>
                    <a:pt x="1338" y="78"/>
                  </a:lnTo>
                  <a:close/>
                </a:path>
              </a:pathLst>
            </a:custGeom>
            <a:solidFill>
              <a:srgbClr val="330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Rectangle 33"/>
            <p:cNvSpPr>
              <a:spLocks noChangeArrowheads="1"/>
            </p:cNvSpPr>
            <p:nvPr/>
          </p:nvSpPr>
          <p:spPr bwMode="auto">
            <a:xfrm rot="19020000">
              <a:off x="3238292" y="3311797"/>
              <a:ext cx="187285" cy="72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1200" cap="none" spc="0" normalizeH="0" baseline="0" noProof="0">
                  <a:ln>
                    <a:noFill/>
                  </a:ln>
                  <a:solidFill>
                    <a:srgbClr val="888787"/>
                  </a:solidFill>
                  <a:effectLst/>
                  <a:uLnTx/>
                  <a:uFillTx/>
                  <a:latin typeface="Helvetica Neue" charset="0"/>
                  <a:ea typeface="+mn-ea"/>
                  <a:cs typeface="Arial" pitchFamily="34" charset="0"/>
                </a:rPr>
                <a:t>iPhone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5" name="Rectangle 34"/>
            <p:cNvSpPr>
              <a:spLocks noChangeArrowheads="1"/>
            </p:cNvSpPr>
            <p:nvPr/>
          </p:nvSpPr>
          <p:spPr bwMode="auto">
            <a:xfrm rot="19020000">
              <a:off x="3865071" y="2718728"/>
              <a:ext cx="242221" cy="72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1200" cap="none" spc="0" normalizeH="0" baseline="0" noProof="0">
                  <a:ln>
                    <a:noFill/>
                  </a:ln>
                  <a:solidFill>
                    <a:srgbClr val="BFBEBE"/>
                  </a:solidFill>
                  <a:effectLst/>
                  <a:uLnTx/>
                  <a:uFillTx/>
                  <a:latin typeface="Helvetica Neue" charset="0"/>
                  <a:ea typeface="+mn-ea"/>
                  <a:cs typeface="Arial" pitchFamily="34" charset="0"/>
                </a:rPr>
                <a:t>10:20 AM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6" name="Freeform 35"/>
            <p:cNvSpPr>
              <a:spLocks/>
            </p:cNvSpPr>
            <p:nvPr/>
          </p:nvSpPr>
          <p:spPr bwMode="auto">
            <a:xfrm>
              <a:off x="4666649" y="2109429"/>
              <a:ext cx="34960" cy="34960"/>
            </a:xfrm>
            <a:custGeom>
              <a:avLst/>
              <a:gdLst>
                <a:gd name="T0" fmla="*/ 20 w 28"/>
                <a:gd name="T1" fmla="*/ 28 h 28"/>
                <a:gd name="T2" fmla="*/ 28 w 28"/>
                <a:gd name="T3" fmla="*/ 22 h 28"/>
                <a:gd name="T4" fmla="*/ 6 w 28"/>
                <a:gd name="T5" fmla="*/ 0 h 28"/>
                <a:gd name="T6" fmla="*/ 0 w 28"/>
                <a:gd name="T7" fmla="*/ 6 h 28"/>
                <a:gd name="T8" fmla="*/ 20 w 28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0" y="28"/>
                  </a:moveTo>
                  <a:lnTo>
                    <a:pt x="28" y="22"/>
                  </a:lnTo>
                  <a:lnTo>
                    <a:pt x="6" y="0"/>
                  </a:lnTo>
                  <a:lnTo>
                    <a:pt x="0" y="6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88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Freeform 36"/>
            <p:cNvSpPr>
              <a:spLocks/>
            </p:cNvSpPr>
            <p:nvPr/>
          </p:nvSpPr>
          <p:spPr bwMode="auto">
            <a:xfrm>
              <a:off x="4659158" y="2124412"/>
              <a:ext cx="29966" cy="32463"/>
            </a:xfrm>
            <a:custGeom>
              <a:avLst/>
              <a:gdLst>
                <a:gd name="T0" fmla="*/ 16 w 24"/>
                <a:gd name="T1" fmla="*/ 26 h 26"/>
                <a:gd name="T2" fmla="*/ 24 w 24"/>
                <a:gd name="T3" fmla="*/ 20 h 26"/>
                <a:gd name="T4" fmla="*/ 6 w 24"/>
                <a:gd name="T5" fmla="*/ 0 h 26"/>
                <a:gd name="T6" fmla="*/ 0 w 24"/>
                <a:gd name="T7" fmla="*/ 6 h 26"/>
                <a:gd name="T8" fmla="*/ 16 w 24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16" y="26"/>
                  </a:moveTo>
                  <a:lnTo>
                    <a:pt x="24" y="20"/>
                  </a:lnTo>
                  <a:lnTo>
                    <a:pt x="6" y="0"/>
                  </a:lnTo>
                  <a:lnTo>
                    <a:pt x="0" y="6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88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Freeform 37"/>
            <p:cNvSpPr>
              <a:spLocks/>
            </p:cNvSpPr>
            <p:nvPr/>
          </p:nvSpPr>
          <p:spPr bwMode="auto">
            <a:xfrm>
              <a:off x="4651667" y="2141892"/>
              <a:ext cx="24971" cy="24971"/>
            </a:xfrm>
            <a:custGeom>
              <a:avLst/>
              <a:gdLst>
                <a:gd name="T0" fmla="*/ 14 w 20"/>
                <a:gd name="T1" fmla="*/ 20 h 20"/>
                <a:gd name="T2" fmla="*/ 20 w 20"/>
                <a:gd name="T3" fmla="*/ 14 h 20"/>
                <a:gd name="T4" fmla="*/ 8 w 20"/>
                <a:gd name="T5" fmla="*/ 0 h 20"/>
                <a:gd name="T6" fmla="*/ 0 w 20"/>
                <a:gd name="T7" fmla="*/ 6 h 20"/>
                <a:gd name="T8" fmla="*/ 14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4" y="20"/>
                  </a:moveTo>
                  <a:lnTo>
                    <a:pt x="20" y="14"/>
                  </a:lnTo>
                  <a:lnTo>
                    <a:pt x="8" y="0"/>
                  </a:lnTo>
                  <a:lnTo>
                    <a:pt x="0" y="6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88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Freeform 38"/>
            <p:cNvSpPr>
              <a:spLocks/>
            </p:cNvSpPr>
            <p:nvPr/>
          </p:nvSpPr>
          <p:spPr bwMode="auto">
            <a:xfrm>
              <a:off x="4646672" y="2156874"/>
              <a:ext cx="19977" cy="19977"/>
            </a:xfrm>
            <a:custGeom>
              <a:avLst/>
              <a:gdLst>
                <a:gd name="T0" fmla="*/ 8 w 16"/>
                <a:gd name="T1" fmla="*/ 16 h 16"/>
                <a:gd name="T2" fmla="*/ 16 w 16"/>
                <a:gd name="T3" fmla="*/ 10 h 16"/>
                <a:gd name="T4" fmla="*/ 6 w 16"/>
                <a:gd name="T5" fmla="*/ 0 h 16"/>
                <a:gd name="T6" fmla="*/ 0 w 16"/>
                <a:gd name="T7" fmla="*/ 8 h 16"/>
                <a:gd name="T8" fmla="*/ 8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lnTo>
                    <a:pt x="16" y="10"/>
                  </a:lnTo>
                  <a:lnTo>
                    <a:pt x="6" y="0"/>
                  </a:lnTo>
                  <a:lnTo>
                    <a:pt x="0" y="8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88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Freeform 39"/>
            <p:cNvSpPr>
              <a:spLocks/>
            </p:cNvSpPr>
            <p:nvPr/>
          </p:nvSpPr>
          <p:spPr bwMode="auto">
            <a:xfrm>
              <a:off x="4639181" y="2174354"/>
              <a:ext cx="14983" cy="12486"/>
            </a:xfrm>
            <a:custGeom>
              <a:avLst/>
              <a:gdLst>
                <a:gd name="T0" fmla="*/ 4 w 12"/>
                <a:gd name="T1" fmla="*/ 10 h 10"/>
                <a:gd name="T2" fmla="*/ 12 w 12"/>
                <a:gd name="T3" fmla="*/ 4 h 10"/>
                <a:gd name="T4" fmla="*/ 8 w 12"/>
                <a:gd name="T5" fmla="*/ 0 h 10"/>
                <a:gd name="T6" fmla="*/ 0 w 12"/>
                <a:gd name="T7" fmla="*/ 6 h 10"/>
                <a:gd name="T8" fmla="*/ 4 w 1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4" y="10"/>
                  </a:moveTo>
                  <a:lnTo>
                    <a:pt x="12" y="4"/>
                  </a:lnTo>
                  <a:lnTo>
                    <a:pt x="8" y="0"/>
                  </a:lnTo>
                  <a:lnTo>
                    <a:pt x="0" y="6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88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Freeform 40"/>
            <p:cNvSpPr>
              <a:spLocks noEditPoints="1"/>
            </p:cNvSpPr>
            <p:nvPr/>
          </p:nvSpPr>
          <p:spPr bwMode="auto">
            <a:xfrm>
              <a:off x="4706603" y="2032018"/>
              <a:ext cx="77411" cy="77411"/>
            </a:xfrm>
            <a:custGeom>
              <a:avLst/>
              <a:gdLst>
                <a:gd name="T0" fmla="*/ 40 w 62"/>
                <a:gd name="T1" fmla="*/ 2 h 62"/>
                <a:gd name="T2" fmla="*/ 40 w 62"/>
                <a:gd name="T3" fmla="*/ 2 h 62"/>
                <a:gd name="T4" fmla="*/ 42 w 62"/>
                <a:gd name="T5" fmla="*/ 0 h 62"/>
                <a:gd name="T6" fmla="*/ 44 w 62"/>
                <a:gd name="T7" fmla="*/ 2 h 62"/>
                <a:gd name="T8" fmla="*/ 62 w 62"/>
                <a:gd name="T9" fmla="*/ 20 h 62"/>
                <a:gd name="T10" fmla="*/ 62 w 62"/>
                <a:gd name="T11" fmla="*/ 20 h 62"/>
                <a:gd name="T12" fmla="*/ 62 w 62"/>
                <a:gd name="T13" fmla="*/ 22 h 62"/>
                <a:gd name="T14" fmla="*/ 62 w 62"/>
                <a:gd name="T15" fmla="*/ 24 h 62"/>
                <a:gd name="T16" fmla="*/ 22 w 62"/>
                <a:gd name="T17" fmla="*/ 62 h 62"/>
                <a:gd name="T18" fmla="*/ 22 w 62"/>
                <a:gd name="T19" fmla="*/ 62 h 62"/>
                <a:gd name="T20" fmla="*/ 20 w 62"/>
                <a:gd name="T21" fmla="*/ 62 h 62"/>
                <a:gd name="T22" fmla="*/ 16 w 62"/>
                <a:gd name="T23" fmla="*/ 60 h 62"/>
                <a:gd name="T24" fmla="*/ 0 w 62"/>
                <a:gd name="T25" fmla="*/ 42 h 62"/>
                <a:gd name="T26" fmla="*/ 0 w 62"/>
                <a:gd name="T27" fmla="*/ 42 h 62"/>
                <a:gd name="T28" fmla="*/ 0 w 62"/>
                <a:gd name="T29" fmla="*/ 40 h 62"/>
                <a:gd name="T30" fmla="*/ 0 w 62"/>
                <a:gd name="T31" fmla="*/ 38 h 62"/>
                <a:gd name="T32" fmla="*/ 40 w 62"/>
                <a:gd name="T33" fmla="*/ 2 h 62"/>
                <a:gd name="T34" fmla="*/ 42 w 62"/>
                <a:gd name="T35" fmla="*/ 4 h 62"/>
                <a:gd name="T36" fmla="*/ 42 w 62"/>
                <a:gd name="T37" fmla="*/ 4 h 62"/>
                <a:gd name="T38" fmla="*/ 2 w 62"/>
                <a:gd name="T39" fmla="*/ 40 h 62"/>
                <a:gd name="T40" fmla="*/ 20 w 62"/>
                <a:gd name="T41" fmla="*/ 58 h 62"/>
                <a:gd name="T42" fmla="*/ 60 w 62"/>
                <a:gd name="T43" fmla="*/ 22 h 62"/>
                <a:gd name="T44" fmla="*/ 42 w 62"/>
                <a:gd name="T45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2" h="62">
                  <a:moveTo>
                    <a:pt x="40" y="2"/>
                  </a:moveTo>
                  <a:lnTo>
                    <a:pt x="40" y="2"/>
                  </a:lnTo>
                  <a:lnTo>
                    <a:pt x="42" y="0"/>
                  </a:lnTo>
                  <a:lnTo>
                    <a:pt x="44" y="2"/>
                  </a:lnTo>
                  <a:lnTo>
                    <a:pt x="62" y="20"/>
                  </a:lnTo>
                  <a:lnTo>
                    <a:pt x="62" y="20"/>
                  </a:lnTo>
                  <a:lnTo>
                    <a:pt x="62" y="22"/>
                  </a:lnTo>
                  <a:lnTo>
                    <a:pt x="62" y="2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0" y="62"/>
                  </a:lnTo>
                  <a:lnTo>
                    <a:pt x="16" y="6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40" y="2"/>
                  </a:lnTo>
                  <a:close/>
                  <a:moveTo>
                    <a:pt x="42" y="4"/>
                  </a:moveTo>
                  <a:lnTo>
                    <a:pt x="42" y="4"/>
                  </a:lnTo>
                  <a:lnTo>
                    <a:pt x="2" y="40"/>
                  </a:lnTo>
                  <a:lnTo>
                    <a:pt x="20" y="58"/>
                  </a:lnTo>
                  <a:lnTo>
                    <a:pt x="60" y="22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Freeform 41"/>
            <p:cNvSpPr>
              <a:spLocks/>
            </p:cNvSpPr>
            <p:nvPr/>
          </p:nvSpPr>
          <p:spPr bwMode="auto">
            <a:xfrm>
              <a:off x="4706603" y="2032018"/>
              <a:ext cx="77411" cy="77411"/>
            </a:xfrm>
            <a:custGeom>
              <a:avLst/>
              <a:gdLst>
                <a:gd name="T0" fmla="*/ 40 w 62"/>
                <a:gd name="T1" fmla="*/ 2 h 62"/>
                <a:gd name="T2" fmla="*/ 40 w 62"/>
                <a:gd name="T3" fmla="*/ 2 h 62"/>
                <a:gd name="T4" fmla="*/ 42 w 62"/>
                <a:gd name="T5" fmla="*/ 0 h 62"/>
                <a:gd name="T6" fmla="*/ 44 w 62"/>
                <a:gd name="T7" fmla="*/ 2 h 62"/>
                <a:gd name="T8" fmla="*/ 62 w 62"/>
                <a:gd name="T9" fmla="*/ 20 h 62"/>
                <a:gd name="T10" fmla="*/ 62 w 62"/>
                <a:gd name="T11" fmla="*/ 20 h 62"/>
                <a:gd name="T12" fmla="*/ 62 w 62"/>
                <a:gd name="T13" fmla="*/ 22 h 62"/>
                <a:gd name="T14" fmla="*/ 62 w 62"/>
                <a:gd name="T15" fmla="*/ 24 h 62"/>
                <a:gd name="T16" fmla="*/ 22 w 62"/>
                <a:gd name="T17" fmla="*/ 62 h 62"/>
                <a:gd name="T18" fmla="*/ 22 w 62"/>
                <a:gd name="T19" fmla="*/ 62 h 62"/>
                <a:gd name="T20" fmla="*/ 20 w 62"/>
                <a:gd name="T21" fmla="*/ 62 h 62"/>
                <a:gd name="T22" fmla="*/ 16 w 62"/>
                <a:gd name="T23" fmla="*/ 60 h 62"/>
                <a:gd name="T24" fmla="*/ 0 w 62"/>
                <a:gd name="T25" fmla="*/ 42 h 62"/>
                <a:gd name="T26" fmla="*/ 0 w 62"/>
                <a:gd name="T27" fmla="*/ 42 h 62"/>
                <a:gd name="T28" fmla="*/ 0 w 62"/>
                <a:gd name="T29" fmla="*/ 40 h 62"/>
                <a:gd name="T30" fmla="*/ 0 w 62"/>
                <a:gd name="T31" fmla="*/ 38 h 62"/>
                <a:gd name="T32" fmla="*/ 40 w 62"/>
                <a:gd name="T33" fmla="*/ 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62">
                  <a:moveTo>
                    <a:pt x="40" y="2"/>
                  </a:moveTo>
                  <a:lnTo>
                    <a:pt x="40" y="2"/>
                  </a:lnTo>
                  <a:lnTo>
                    <a:pt x="42" y="0"/>
                  </a:lnTo>
                  <a:lnTo>
                    <a:pt x="44" y="2"/>
                  </a:lnTo>
                  <a:lnTo>
                    <a:pt x="62" y="20"/>
                  </a:lnTo>
                  <a:lnTo>
                    <a:pt x="62" y="20"/>
                  </a:lnTo>
                  <a:lnTo>
                    <a:pt x="62" y="22"/>
                  </a:lnTo>
                  <a:lnTo>
                    <a:pt x="62" y="2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0" y="62"/>
                  </a:lnTo>
                  <a:lnTo>
                    <a:pt x="16" y="6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4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Freeform 42"/>
            <p:cNvSpPr>
              <a:spLocks/>
            </p:cNvSpPr>
            <p:nvPr/>
          </p:nvSpPr>
          <p:spPr bwMode="auto">
            <a:xfrm>
              <a:off x="4709100" y="2037012"/>
              <a:ext cx="72417" cy="67422"/>
            </a:xfrm>
            <a:custGeom>
              <a:avLst/>
              <a:gdLst>
                <a:gd name="T0" fmla="*/ 40 w 58"/>
                <a:gd name="T1" fmla="*/ 0 h 54"/>
                <a:gd name="T2" fmla="*/ 40 w 58"/>
                <a:gd name="T3" fmla="*/ 0 h 54"/>
                <a:gd name="T4" fmla="*/ 0 w 58"/>
                <a:gd name="T5" fmla="*/ 36 h 54"/>
                <a:gd name="T6" fmla="*/ 18 w 58"/>
                <a:gd name="T7" fmla="*/ 54 h 54"/>
                <a:gd name="T8" fmla="*/ 58 w 58"/>
                <a:gd name="T9" fmla="*/ 18 h 54"/>
                <a:gd name="T10" fmla="*/ 40 w 58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4">
                  <a:moveTo>
                    <a:pt x="40" y="0"/>
                  </a:moveTo>
                  <a:lnTo>
                    <a:pt x="40" y="0"/>
                  </a:lnTo>
                  <a:lnTo>
                    <a:pt x="0" y="36"/>
                  </a:lnTo>
                  <a:lnTo>
                    <a:pt x="18" y="54"/>
                  </a:lnTo>
                  <a:lnTo>
                    <a:pt x="58" y="18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Freeform 43"/>
            <p:cNvSpPr>
              <a:spLocks/>
            </p:cNvSpPr>
            <p:nvPr/>
          </p:nvSpPr>
          <p:spPr bwMode="auto">
            <a:xfrm>
              <a:off x="4714095" y="2042007"/>
              <a:ext cx="59931" cy="57434"/>
            </a:xfrm>
            <a:custGeom>
              <a:avLst/>
              <a:gdLst>
                <a:gd name="T0" fmla="*/ 36 w 48"/>
                <a:gd name="T1" fmla="*/ 0 h 46"/>
                <a:gd name="T2" fmla="*/ 36 w 48"/>
                <a:gd name="T3" fmla="*/ 0 h 46"/>
                <a:gd name="T4" fmla="*/ 0 w 48"/>
                <a:gd name="T5" fmla="*/ 32 h 46"/>
                <a:gd name="T6" fmla="*/ 14 w 48"/>
                <a:gd name="T7" fmla="*/ 46 h 46"/>
                <a:gd name="T8" fmla="*/ 48 w 48"/>
                <a:gd name="T9" fmla="*/ 14 h 46"/>
                <a:gd name="T10" fmla="*/ 36 w 48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46">
                  <a:moveTo>
                    <a:pt x="36" y="0"/>
                  </a:moveTo>
                  <a:lnTo>
                    <a:pt x="36" y="0"/>
                  </a:lnTo>
                  <a:lnTo>
                    <a:pt x="0" y="32"/>
                  </a:lnTo>
                  <a:lnTo>
                    <a:pt x="14" y="46"/>
                  </a:lnTo>
                  <a:lnTo>
                    <a:pt x="48" y="1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Freeform 44"/>
            <p:cNvSpPr>
              <a:spLocks/>
            </p:cNvSpPr>
            <p:nvPr/>
          </p:nvSpPr>
          <p:spPr bwMode="auto">
            <a:xfrm>
              <a:off x="4766534" y="2037012"/>
              <a:ext cx="14983" cy="14983"/>
            </a:xfrm>
            <a:custGeom>
              <a:avLst/>
              <a:gdLst>
                <a:gd name="T0" fmla="*/ 4 w 12"/>
                <a:gd name="T1" fmla="*/ 0 h 12"/>
                <a:gd name="T2" fmla="*/ 0 w 12"/>
                <a:gd name="T3" fmla="*/ 2 h 12"/>
                <a:gd name="T4" fmla="*/ 2 w 12"/>
                <a:gd name="T5" fmla="*/ 4 h 12"/>
                <a:gd name="T6" fmla="*/ 6 w 12"/>
                <a:gd name="T7" fmla="*/ 2 h 12"/>
                <a:gd name="T8" fmla="*/ 10 w 12"/>
                <a:gd name="T9" fmla="*/ 8 h 12"/>
                <a:gd name="T10" fmla="*/ 8 w 12"/>
                <a:gd name="T11" fmla="*/ 10 h 12"/>
                <a:gd name="T12" fmla="*/ 10 w 12"/>
                <a:gd name="T13" fmla="*/ 12 h 12"/>
                <a:gd name="T14" fmla="*/ 12 w 12"/>
                <a:gd name="T15" fmla="*/ 10 h 12"/>
                <a:gd name="T16" fmla="*/ 12 w 12"/>
                <a:gd name="T17" fmla="*/ 10 h 12"/>
                <a:gd name="T18" fmla="*/ 12 w 12"/>
                <a:gd name="T19" fmla="*/ 8 h 12"/>
                <a:gd name="T20" fmla="*/ 12 w 12"/>
                <a:gd name="T21" fmla="*/ 4 h 12"/>
                <a:gd name="T22" fmla="*/ 8 w 12"/>
                <a:gd name="T23" fmla="*/ 0 h 12"/>
                <a:gd name="T24" fmla="*/ 8 w 12"/>
                <a:gd name="T25" fmla="*/ 0 h 12"/>
                <a:gd name="T26" fmla="*/ 6 w 12"/>
                <a:gd name="T27" fmla="*/ 0 h 12"/>
                <a:gd name="T28" fmla="*/ 4 w 12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2">
                  <a:moveTo>
                    <a:pt x="4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Freeform 45"/>
            <p:cNvSpPr>
              <a:spLocks/>
            </p:cNvSpPr>
            <p:nvPr/>
          </p:nvSpPr>
          <p:spPr bwMode="auto">
            <a:xfrm>
              <a:off x="4766534" y="2037012"/>
              <a:ext cx="14983" cy="14983"/>
            </a:xfrm>
            <a:custGeom>
              <a:avLst/>
              <a:gdLst>
                <a:gd name="T0" fmla="*/ 4 w 12"/>
                <a:gd name="T1" fmla="*/ 0 h 12"/>
                <a:gd name="T2" fmla="*/ 0 w 12"/>
                <a:gd name="T3" fmla="*/ 2 h 12"/>
                <a:gd name="T4" fmla="*/ 2 w 12"/>
                <a:gd name="T5" fmla="*/ 4 h 12"/>
                <a:gd name="T6" fmla="*/ 6 w 12"/>
                <a:gd name="T7" fmla="*/ 2 h 12"/>
                <a:gd name="T8" fmla="*/ 10 w 12"/>
                <a:gd name="T9" fmla="*/ 8 h 12"/>
                <a:gd name="T10" fmla="*/ 8 w 12"/>
                <a:gd name="T11" fmla="*/ 10 h 12"/>
                <a:gd name="T12" fmla="*/ 10 w 12"/>
                <a:gd name="T13" fmla="*/ 12 h 12"/>
                <a:gd name="T14" fmla="*/ 12 w 12"/>
                <a:gd name="T15" fmla="*/ 10 h 12"/>
                <a:gd name="T16" fmla="*/ 12 w 12"/>
                <a:gd name="T17" fmla="*/ 10 h 12"/>
                <a:gd name="T18" fmla="*/ 12 w 12"/>
                <a:gd name="T19" fmla="*/ 8 h 12"/>
                <a:gd name="T20" fmla="*/ 12 w 12"/>
                <a:gd name="T21" fmla="*/ 4 h 12"/>
                <a:gd name="T22" fmla="*/ 8 w 12"/>
                <a:gd name="T23" fmla="*/ 0 h 12"/>
                <a:gd name="T24" fmla="*/ 8 w 12"/>
                <a:gd name="T25" fmla="*/ 0 h 12"/>
                <a:gd name="T26" fmla="*/ 6 w 12"/>
                <a:gd name="T27" fmla="*/ 0 h 12"/>
                <a:gd name="T28" fmla="*/ 4 w 12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2">
                  <a:moveTo>
                    <a:pt x="4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Freeform 46"/>
            <p:cNvSpPr>
              <a:spLocks/>
            </p:cNvSpPr>
            <p:nvPr/>
          </p:nvSpPr>
          <p:spPr bwMode="auto">
            <a:xfrm>
              <a:off x="3448051" y="3253114"/>
              <a:ext cx="19977" cy="17480"/>
            </a:xfrm>
            <a:custGeom>
              <a:avLst/>
              <a:gdLst>
                <a:gd name="T0" fmla="*/ 4 w 16"/>
                <a:gd name="T1" fmla="*/ 4 h 14"/>
                <a:gd name="T2" fmla="*/ 4 w 16"/>
                <a:gd name="T3" fmla="*/ 4 h 14"/>
                <a:gd name="T4" fmla="*/ 2 w 16"/>
                <a:gd name="T5" fmla="*/ 6 h 14"/>
                <a:gd name="T6" fmla="*/ 0 w 16"/>
                <a:gd name="T7" fmla="*/ 10 h 14"/>
                <a:gd name="T8" fmla="*/ 0 w 16"/>
                <a:gd name="T9" fmla="*/ 14 h 14"/>
                <a:gd name="T10" fmla="*/ 10 w 16"/>
                <a:gd name="T11" fmla="*/ 14 h 14"/>
                <a:gd name="T12" fmla="*/ 14 w 16"/>
                <a:gd name="T13" fmla="*/ 8 h 14"/>
                <a:gd name="T14" fmla="*/ 16 w 16"/>
                <a:gd name="T15" fmla="*/ 0 h 14"/>
                <a:gd name="T16" fmla="*/ 16 w 16"/>
                <a:gd name="T17" fmla="*/ 0 h 14"/>
                <a:gd name="T18" fmla="*/ 12 w 16"/>
                <a:gd name="T19" fmla="*/ 0 h 14"/>
                <a:gd name="T20" fmla="*/ 8 w 16"/>
                <a:gd name="T21" fmla="*/ 0 h 14"/>
                <a:gd name="T22" fmla="*/ 4 w 16"/>
                <a:gd name="T2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4">
                  <a:moveTo>
                    <a:pt x="4" y="4"/>
                  </a:move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Freeform 47"/>
            <p:cNvSpPr>
              <a:spLocks/>
            </p:cNvSpPr>
            <p:nvPr/>
          </p:nvSpPr>
          <p:spPr bwMode="auto">
            <a:xfrm>
              <a:off x="3448051" y="3253114"/>
              <a:ext cx="19977" cy="17480"/>
            </a:xfrm>
            <a:custGeom>
              <a:avLst/>
              <a:gdLst>
                <a:gd name="T0" fmla="*/ 4 w 16"/>
                <a:gd name="T1" fmla="*/ 4 h 14"/>
                <a:gd name="T2" fmla="*/ 4 w 16"/>
                <a:gd name="T3" fmla="*/ 4 h 14"/>
                <a:gd name="T4" fmla="*/ 2 w 16"/>
                <a:gd name="T5" fmla="*/ 6 h 14"/>
                <a:gd name="T6" fmla="*/ 0 w 16"/>
                <a:gd name="T7" fmla="*/ 10 h 14"/>
                <a:gd name="T8" fmla="*/ 0 w 16"/>
                <a:gd name="T9" fmla="*/ 14 h 14"/>
                <a:gd name="T10" fmla="*/ 10 w 16"/>
                <a:gd name="T11" fmla="*/ 14 h 14"/>
                <a:gd name="T12" fmla="*/ 14 w 16"/>
                <a:gd name="T13" fmla="*/ 8 h 14"/>
                <a:gd name="T14" fmla="*/ 16 w 16"/>
                <a:gd name="T15" fmla="*/ 0 h 14"/>
                <a:gd name="T16" fmla="*/ 16 w 16"/>
                <a:gd name="T17" fmla="*/ 0 h 14"/>
                <a:gd name="T18" fmla="*/ 12 w 16"/>
                <a:gd name="T19" fmla="*/ 0 h 14"/>
                <a:gd name="T20" fmla="*/ 8 w 16"/>
                <a:gd name="T21" fmla="*/ 0 h 14"/>
                <a:gd name="T22" fmla="*/ 4 w 16"/>
                <a:gd name="T2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4">
                  <a:moveTo>
                    <a:pt x="4" y="4"/>
                  </a:move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Freeform 48"/>
            <p:cNvSpPr>
              <a:spLocks/>
            </p:cNvSpPr>
            <p:nvPr/>
          </p:nvSpPr>
          <p:spPr bwMode="auto">
            <a:xfrm>
              <a:off x="3408097" y="3213160"/>
              <a:ext cx="59931" cy="54937"/>
            </a:xfrm>
            <a:custGeom>
              <a:avLst/>
              <a:gdLst>
                <a:gd name="T0" fmla="*/ 14 w 48"/>
                <a:gd name="T1" fmla="*/ 10 h 44"/>
                <a:gd name="T2" fmla="*/ 14 w 48"/>
                <a:gd name="T3" fmla="*/ 10 h 44"/>
                <a:gd name="T4" fmla="*/ 6 w 48"/>
                <a:gd name="T5" fmla="*/ 20 h 44"/>
                <a:gd name="T6" fmla="*/ 2 w 48"/>
                <a:gd name="T7" fmla="*/ 30 h 44"/>
                <a:gd name="T8" fmla="*/ 0 w 48"/>
                <a:gd name="T9" fmla="*/ 38 h 44"/>
                <a:gd name="T10" fmla="*/ 0 w 48"/>
                <a:gd name="T11" fmla="*/ 44 h 44"/>
                <a:gd name="T12" fmla="*/ 8 w 48"/>
                <a:gd name="T13" fmla="*/ 44 h 44"/>
                <a:gd name="T14" fmla="*/ 8 w 48"/>
                <a:gd name="T15" fmla="*/ 44 h 44"/>
                <a:gd name="T16" fmla="*/ 8 w 48"/>
                <a:gd name="T17" fmla="*/ 42 h 44"/>
                <a:gd name="T18" fmla="*/ 8 w 48"/>
                <a:gd name="T19" fmla="*/ 42 h 44"/>
                <a:gd name="T20" fmla="*/ 10 w 48"/>
                <a:gd name="T21" fmla="*/ 30 h 44"/>
                <a:gd name="T22" fmla="*/ 14 w 48"/>
                <a:gd name="T23" fmla="*/ 24 h 44"/>
                <a:gd name="T24" fmla="*/ 20 w 48"/>
                <a:gd name="T25" fmla="*/ 16 h 44"/>
                <a:gd name="T26" fmla="*/ 20 w 48"/>
                <a:gd name="T27" fmla="*/ 16 h 44"/>
                <a:gd name="T28" fmla="*/ 30 w 48"/>
                <a:gd name="T29" fmla="*/ 12 h 44"/>
                <a:gd name="T30" fmla="*/ 38 w 48"/>
                <a:gd name="T31" fmla="*/ 8 h 44"/>
                <a:gd name="T32" fmla="*/ 38 w 48"/>
                <a:gd name="T33" fmla="*/ 8 h 44"/>
                <a:gd name="T34" fmla="*/ 46 w 48"/>
                <a:gd name="T35" fmla="*/ 8 h 44"/>
                <a:gd name="T36" fmla="*/ 46 w 48"/>
                <a:gd name="T37" fmla="*/ 8 h 44"/>
                <a:gd name="T38" fmla="*/ 48 w 48"/>
                <a:gd name="T39" fmla="*/ 8 h 44"/>
                <a:gd name="T40" fmla="*/ 48 w 48"/>
                <a:gd name="T41" fmla="*/ 0 h 44"/>
                <a:gd name="T42" fmla="*/ 48 w 48"/>
                <a:gd name="T43" fmla="*/ 0 h 44"/>
                <a:gd name="T44" fmla="*/ 44 w 48"/>
                <a:gd name="T45" fmla="*/ 0 h 44"/>
                <a:gd name="T46" fmla="*/ 36 w 48"/>
                <a:gd name="T47" fmla="*/ 0 h 44"/>
                <a:gd name="T48" fmla="*/ 24 w 48"/>
                <a:gd name="T49" fmla="*/ 4 h 44"/>
                <a:gd name="T50" fmla="*/ 14 w 48"/>
                <a:gd name="T51" fmla="*/ 1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" h="44">
                  <a:moveTo>
                    <a:pt x="14" y="10"/>
                  </a:moveTo>
                  <a:lnTo>
                    <a:pt x="14" y="10"/>
                  </a:lnTo>
                  <a:lnTo>
                    <a:pt x="6" y="20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30"/>
                  </a:lnTo>
                  <a:lnTo>
                    <a:pt x="14" y="24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30" y="12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4" y="4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88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Freeform 49"/>
            <p:cNvSpPr>
              <a:spLocks/>
            </p:cNvSpPr>
            <p:nvPr/>
          </p:nvSpPr>
          <p:spPr bwMode="auto">
            <a:xfrm>
              <a:off x="3408097" y="3213160"/>
              <a:ext cx="59931" cy="54937"/>
            </a:xfrm>
            <a:custGeom>
              <a:avLst/>
              <a:gdLst>
                <a:gd name="T0" fmla="*/ 14 w 48"/>
                <a:gd name="T1" fmla="*/ 10 h 44"/>
                <a:gd name="T2" fmla="*/ 14 w 48"/>
                <a:gd name="T3" fmla="*/ 10 h 44"/>
                <a:gd name="T4" fmla="*/ 6 w 48"/>
                <a:gd name="T5" fmla="*/ 20 h 44"/>
                <a:gd name="T6" fmla="*/ 2 w 48"/>
                <a:gd name="T7" fmla="*/ 30 h 44"/>
                <a:gd name="T8" fmla="*/ 0 w 48"/>
                <a:gd name="T9" fmla="*/ 38 h 44"/>
                <a:gd name="T10" fmla="*/ 0 w 48"/>
                <a:gd name="T11" fmla="*/ 44 h 44"/>
                <a:gd name="T12" fmla="*/ 8 w 48"/>
                <a:gd name="T13" fmla="*/ 44 h 44"/>
                <a:gd name="T14" fmla="*/ 8 w 48"/>
                <a:gd name="T15" fmla="*/ 44 h 44"/>
                <a:gd name="T16" fmla="*/ 8 w 48"/>
                <a:gd name="T17" fmla="*/ 42 h 44"/>
                <a:gd name="T18" fmla="*/ 8 w 48"/>
                <a:gd name="T19" fmla="*/ 42 h 44"/>
                <a:gd name="T20" fmla="*/ 10 w 48"/>
                <a:gd name="T21" fmla="*/ 30 h 44"/>
                <a:gd name="T22" fmla="*/ 14 w 48"/>
                <a:gd name="T23" fmla="*/ 24 h 44"/>
                <a:gd name="T24" fmla="*/ 20 w 48"/>
                <a:gd name="T25" fmla="*/ 16 h 44"/>
                <a:gd name="T26" fmla="*/ 20 w 48"/>
                <a:gd name="T27" fmla="*/ 16 h 44"/>
                <a:gd name="T28" fmla="*/ 30 w 48"/>
                <a:gd name="T29" fmla="*/ 12 h 44"/>
                <a:gd name="T30" fmla="*/ 38 w 48"/>
                <a:gd name="T31" fmla="*/ 8 h 44"/>
                <a:gd name="T32" fmla="*/ 38 w 48"/>
                <a:gd name="T33" fmla="*/ 8 h 44"/>
                <a:gd name="T34" fmla="*/ 46 w 48"/>
                <a:gd name="T35" fmla="*/ 8 h 44"/>
                <a:gd name="T36" fmla="*/ 46 w 48"/>
                <a:gd name="T37" fmla="*/ 8 h 44"/>
                <a:gd name="T38" fmla="*/ 48 w 48"/>
                <a:gd name="T39" fmla="*/ 8 h 44"/>
                <a:gd name="T40" fmla="*/ 48 w 48"/>
                <a:gd name="T41" fmla="*/ 0 h 44"/>
                <a:gd name="T42" fmla="*/ 48 w 48"/>
                <a:gd name="T43" fmla="*/ 0 h 44"/>
                <a:gd name="T44" fmla="*/ 44 w 48"/>
                <a:gd name="T45" fmla="*/ 0 h 44"/>
                <a:gd name="T46" fmla="*/ 36 w 48"/>
                <a:gd name="T47" fmla="*/ 0 h 44"/>
                <a:gd name="T48" fmla="*/ 24 w 48"/>
                <a:gd name="T49" fmla="*/ 4 h 44"/>
                <a:gd name="T50" fmla="*/ 14 w 48"/>
                <a:gd name="T51" fmla="*/ 1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" h="44">
                  <a:moveTo>
                    <a:pt x="14" y="10"/>
                  </a:moveTo>
                  <a:lnTo>
                    <a:pt x="14" y="10"/>
                  </a:lnTo>
                  <a:lnTo>
                    <a:pt x="6" y="20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30"/>
                  </a:lnTo>
                  <a:lnTo>
                    <a:pt x="14" y="24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30" y="12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4" y="4"/>
                  </a:lnTo>
                  <a:lnTo>
                    <a:pt x="14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Freeform 50"/>
            <p:cNvSpPr>
              <a:spLocks/>
            </p:cNvSpPr>
            <p:nvPr/>
          </p:nvSpPr>
          <p:spPr bwMode="auto">
            <a:xfrm>
              <a:off x="3430571" y="3233137"/>
              <a:ext cx="37457" cy="34960"/>
            </a:xfrm>
            <a:custGeom>
              <a:avLst/>
              <a:gdLst>
                <a:gd name="T0" fmla="*/ 8 w 30"/>
                <a:gd name="T1" fmla="*/ 8 h 28"/>
                <a:gd name="T2" fmla="*/ 8 w 30"/>
                <a:gd name="T3" fmla="*/ 8 h 28"/>
                <a:gd name="T4" fmla="*/ 4 w 30"/>
                <a:gd name="T5" fmla="*/ 14 h 28"/>
                <a:gd name="T6" fmla="*/ 0 w 30"/>
                <a:gd name="T7" fmla="*/ 20 h 28"/>
                <a:gd name="T8" fmla="*/ 0 w 30"/>
                <a:gd name="T9" fmla="*/ 28 h 28"/>
                <a:gd name="T10" fmla="*/ 8 w 30"/>
                <a:gd name="T11" fmla="*/ 28 h 28"/>
                <a:gd name="T12" fmla="*/ 8 w 30"/>
                <a:gd name="T13" fmla="*/ 28 h 28"/>
                <a:gd name="T14" fmla="*/ 8 w 30"/>
                <a:gd name="T15" fmla="*/ 22 h 28"/>
                <a:gd name="T16" fmla="*/ 10 w 30"/>
                <a:gd name="T17" fmla="*/ 18 h 28"/>
                <a:gd name="T18" fmla="*/ 14 w 30"/>
                <a:gd name="T19" fmla="*/ 12 h 28"/>
                <a:gd name="T20" fmla="*/ 14 w 30"/>
                <a:gd name="T21" fmla="*/ 12 h 28"/>
                <a:gd name="T22" fmla="*/ 18 w 30"/>
                <a:gd name="T23" fmla="*/ 10 h 28"/>
                <a:gd name="T24" fmla="*/ 24 w 30"/>
                <a:gd name="T25" fmla="*/ 8 h 28"/>
                <a:gd name="T26" fmla="*/ 30 w 30"/>
                <a:gd name="T27" fmla="*/ 8 h 28"/>
                <a:gd name="T28" fmla="*/ 30 w 30"/>
                <a:gd name="T29" fmla="*/ 0 h 28"/>
                <a:gd name="T30" fmla="*/ 30 w 30"/>
                <a:gd name="T31" fmla="*/ 0 h 28"/>
                <a:gd name="T32" fmla="*/ 22 w 30"/>
                <a:gd name="T33" fmla="*/ 2 h 28"/>
                <a:gd name="T34" fmla="*/ 14 w 30"/>
                <a:gd name="T35" fmla="*/ 2 h 28"/>
                <a:gd name="T36" fmla="*/ 8 w 30"/>
                <a:gd name="T37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28">
                  <a:moveTo>
                    <a:pt x="8" y="8"/>
                  </a:moveTo>
                  <a:lnTo>
                    <a:pt x="8" y="8"/>
                  </a:lnTo>
                  <a:lnTo>
                    <a:pt x="4" y="14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2"/>
                  </a:lnTo>
                  <a:lnTo>
                    <a:pt x="10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8" y="10"/>
                  </a:lnTo>
                  <a:lnTo>
                    <a:pt x="24" y="8"/>
                  </a:lnTo>
                  <a:lnTo>
                    <a:pt x="30" y="8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4" y="2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Freeform 51"/>
            <p:cNvSpPr>
              <a:spLocks/>
            </p:cNvSpPr>
            <p:nvPr/>
          </p:nvSpPr>
          <p:spPr bwMode="auto">
            <a:xfrm>
              <a:off x="3430571" y="3233137"/>
              <a:ext cx="37457" cy="34960"/>
            </a:xfrm>
            <a:custGeom>
              <a:avLst/>
              <a:gdLst>
                <a:gd name="T0" fmla="*/ 8 w 30"/>
                <a:gd name="T1" fmla="*/ 8 h 28"/>
                <a:gd name="T2" fmla="*/ 8 w 30"/>
                <a:gd name="T3" fmla="*/ 8 h 28"/>
                <a:gd name="T4" fmla="*/ 4 w 30"/>
                <a:gd name="T5" fmla="*/ 14 h 28"/>
                <a:gd name="T6" fmla="*/ 0 w 30"/>
                <a:gd name="T7" fmla="*/ 20 h 28"/>
                <a:gd name="T8" fmla="*/ 0 w 30"/>
                <a:gd name="T9" fmla="*/ 28 h 28"/>
                <a:gd name="T10" fmla="*/ 8 w 30"/>
                <a:gd name="T11" fmla="*/ 28 h 28"/>
                <a:gd name="T12" fmla="*/ 8 w 30"/>
                <a:gd name="T13" fmla="*/ 28 h 28"/>
                <a:gd name="T14" fmla="*/ 8 w 30"/>
                <a:gd name="T15" fmla="*/ 22 h 28"/>
                <a:gd name="T16" fmla="*/ 10 w 30"/>
                <a:gd name="T17" fmla="*/ 18 h 28"/>
                <a:gd name="T18" fmla="*/ 14 w 30"/>
                <a:gd name="T19" fmla="*/ 12 h 28"/>
                <a:gd name="T20" fmla="*/ 14 w 30"/>
                <a:gd name="T21" fmla="*/ 12 h 28"/>
                <a:gd name="T22" fmla="*/ 18 w 30"/>
                <a:gd name="T23" fmla="*/ 10 h 28"/>
                <a:gd name="T24" fmla="*/ 24 w 30"/>
                <a:gd name="T25" fmla="*/ 8 h 28"/>
                <a:gd name="T26" fmla="*/ 30 w 30"/>
                <a:gd name="T27" fmla="*/ 8 h 28"/>
                <a:gd name="T28" fmla="*/ 30 w 30"/>
                <a:gd name="T29" fmla="*/ 0 h 28"/>
                <a:gd name="T30" fmla="*/ 30 w 30"/>
                <a:gd name="T31" fmla="*/ 0 h 28"/>
                <a:gd name="T32" fmla="*/ 22 w 30"/>
                <a:gd name="T33" fmla="*/ 2 h 28"/>
                <a:gd name="T34" fmla="*/ 14 w 30"/>
                <a:gd name="T35" fmla="*/ 2 h 28"/>
                <a:gd name="T36" fmla="*/ 8 w 30"/>
                <a:gd name="T37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28">
                  <a:moveTo>
                    <a:pt x="8" y="8"/>
                  </a:moveTo>
                  <a:lnTo>
                    <a:pt x="8" y="8"/>
                  </a:lnTo>
                  <a:lnTo>
                    <a:pt x="4" y="14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2"/>
                  </a:lnTo>
                  <a:lnTo>
                    <a:pt x="10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8" y="10"/>
                  </a:lnTo>
                  <a:lnTo>
                    <a:pt x="24" y="8"/>
                  </a:lnTo>
                  <a:lnTo>
                    <a:pt x="30" y="8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4" y="2"/>
                  </a:lnTo>
                  <a:lnTo>
                    <a:pt x="8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Freeform 52"/>
            <p:cNvSpPr>
              <a:spLocks noEditPoints="1"/>
            </p:cNvSpPr>
            <p:nvPr/>
          </p:nvSpPr>
          <p:spPr bwMode="auto">
            <a:xfrm>
              <a:off x="4531804" y="2191834"/>
              <a:ext cx="77411" cy="74914"/>
            </a:xfrm>
            <a:custGeom>
              <a:avLst/>
              <a:gdLst>
                <a:gd name="T0" fmla="*/ 52 w 62"/>
                <a:gd name="T1" fmla="*/ 4 h 60"/>
                <a:gd name="T2" fmla="*/ 50 w 62"/>
                <a:gd name="T3" fmla="*/ 6 h 60"/>
                <a:gd name="T4" fmla="*/ 44 w 62"/>
                <a:gd name="T5" fmla="*/ 0 h 60"/>
                <a:gd name="T6" fmla="*/ 44 w 62"/>
                <a:gd name="T7" fmla="*/ 0 h 60"/>
                <a:gd name="T8" fmla="*/ 42 w 62"/>
                <a:gd name="T9" fmla="*/ 0 h 60"/>
                <a:gd name="T10" fmla="*/ 40 w 62"/>
                <a:gd name="T11" fmla="*/ 0 h 60"/>
                <a:gd name="T12" fmla="*/ 0 w 62"/>
                <a:gd name="T13" fmla="*/ 36 h 60"/>
                <a:gd name="T14" fmla="*/ 0 w 62"/>
                <a:gd name="T15" fmla="*/ 36 h 60"/>
                <a:gd name="T16" fmla="*/ 0 w 62"/>
                <a:gd name="T17" fmla="*/ 38 h 60"/>
                <a:gd name="T18" fmla="*/ 0 w 62"/>
                <a:gd name="T19" fmla="*/ 40 h 60"/>
                <a:gd name="T20" fmla="*/ 18 w 62"/>
                <a:gd name="T21" fmla="*/ 60 h 60"/>
                <a:gd name="T22" fmla="*/ 18 w 62"/>
                <a:gd name="T23" fmla="*/ 60 h 60"/>
                <a:gd name="T24" fmla="*/ 20 w 62"/>
                <a:gd name="T25" fmla="*/ 60 h 60"/>
                <a:gd name="T26" fmla="*/ 22 w 62"/>
                <a:gd name="T27" fmla="*/ 60 h 60"/>
                <a:gd name="T28" fmla="*/ 62 w 62"/>
                <a:gd name="T29" fmla="*/ 24 h 60"/>
                <a:gd name="T30" fmla="*/ 62 w 62"/>
                <a:gd name="T31" fmla="*/ 24 h 60"/>
                <a:gd name="T32" fmla="*/ 62 w 62"/>
                <a:gd name="T33" fmla="*/ 22 h 60"/>
                <a:gd name="T34" fmla="*/ 62 w 62"/>
                <a:gd name="T35" fmla="*/ 20 h 60"/>
                <a:gd name="T36" fmla="*/ 58 w 62"/>
                <a:gd name="T37" fmla="*/ 14 h 60"/>
                <a:gd name="T38" fmla="*/ 60 w 62"/>
                <a:gd name="T39" fmla="*/ 12 h 60"/>
                <a:gd name="T40" fmla="*/ 60 w 62"/>
                <a:gd name="T41" fmla="*/ 12 h 60"/>
                <a:gd name="T42" fmla="*/ 60 w 62"/>
                <a:gd name="T43" fmla="*/ 10 h 60"/>
                <a:gd name="T44" fmla="*/ 60 w 62"/>
                <a:gd name="T45" fmla="*/ 8 h 60"/>
                <a:gd name="T46" fmla="*/ 56 w 62"/>
                <a:gd name="T47" fmla="*/ 4 h 60"/>
                <a:gd name="T48" fmla="*/ 56 w 62"/>
                <a:gd name="T49" fmla="*/ 4 h 60"/>
                <a:gd name="T50" fmla="*/ 54 w 62"/>
                <a:gd name="T51" fmla="*/ 2 h 60"/>
                <a:gd name="T52" fmla="*/ 52 w 62"/>
                <a:gd name="T53" fmla="*/ 4 h 60"/>
                <a:gd name="T54" fmla="*/ 42 w 62"/>
                <a:gd name="T55" fmla="*/ 16 h 60"/>
                <a:gd name="T56" fmla="*/ 38 w 62"/>
                <a:gd name="T57" fmla="*/ 20 h 60"/>
                <a:gd name="T58" fmla="*/ 42 w 62"/>
                <a:gd name="T59" fmla="*/ 24 h 60"/>
                <a:gd name="T60" fmla="*/ 46 w 62"/>
                <a:gd name="T61" fmla="*/ 20 h 60"/>
                <a:gd name="T62" fmla="*/ 48 w 62"/>
                <a:gd name="T63" fmla="*/ 22 h 60"/>
                <a:gd name="T64" fmla="*/ 44 w 62"/>
                <a:gd name="T65" fmla="*/ 26 h 60"/>
                <a:gd name="T66" fmla="*/ 46 w 62"/>
                <a:gd name="T67" fmla="*/ 30 h 60"/>
                <a:gd name="T68" fmla="*/ 40 w 62"/>
                <a:gd name="T69" fmla="*/ 36 h 60"/>
                <a:gd name="T70" fmla="*/ 40 w 62"/>
                <a:gd name="T71" fmla="*/ 36 h 60"/>
                <a:gd name="T72" fmla="*/ 34 w 62"/>
                <a:gd name="T73" fmla="*/ 38 h 60"/>
                <a:gd name="T74" fmla="*/ 28 w 62"/>
                <a:gd name="T75" fmla="*/ 36 h 60"/>
                <a:gd name="T76" fmla="*/ 18 w 62"/>
                <a:gd name="T77" fmla="*/ 46 h 60"/>
                <a:gd name="T78" fmla="*/ 14 w 62"/>
                <a:gd name="T79" fmla="*/ 42 h 60"/>
                <a:gd name="T80" fmla="*/ 24 w 62"/>
                <a:gd name="T81" fmla="*/ 32 h 60"/>
                <a:gd name="T82" fmla="*/ 24 w 62"/>
                <a:gd name="T83" fmla="*/ 32 h 60"/>
                <a:gd name="T84" fmla="*/ 24 w 62"/>
                <a:gd name="T85" fmla="*/ 26 h 60"/>
                <a:gd name="T86" fmla="*/ 26 w 62"/>
                <a:gd name="T87" fmla="*/ 22 h 60"/>
                <a:gd name="T88" fmla="*/ 34 w 62"/>
                <a:gd name="T89" fmla="*/ 16 h 60"/>
                <a:gd name="T90" fmla="*/ 36 w 62"/>
                <a:gd name="T91" fmla="*/ 18 h 60"/>
                <a:gd name="T92" fmla="*/ 40 w 62"/>
                <a:gd name="T93" fmla="*/ 14 h 60"/>
                <a:gd name="T94" fmla="*/ 42 w 62"/>
                <a:gd name="T95" fmla="*/ 16 h 60"/>
                <a:gd name="T96" fmla="*/ 58 w 62"/>
                <a:gd name="T97" fmla="*/ 10 h 60"/>
                <a:gd name="T98" fmla="*/ 56 w 62"/>
                <a:gd name="T99" fmla="*/ 12 h 60"/>
                <a:gd name="T100" fmla="*/ 52 w 62"/>
                <a:gd name="T101" fmla="*/ 8 h 60"/>
                <a:gd name="T102" fmla="*/ 54 w 62"/>
                <a:gd name="T103" fmla="*/ 6 h 60"/>
                <a:gd name="T104" fmla="*/ 58 w 62"/>
                <a:gd name="T105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60">
                  <a:moveTo>
                    <a:pt x="52" y="4"/>
                  </a:moveTo>
                  <a:lnTo>
                    <a:pt x="50" y="6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0" y="60"/>
                  </a:lnTo>
                  <a:lnTo>
                    <a:pt x="22" y="60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62" y="20"/>
                  </a:lnTo>
                  <a:lnTo>
                    <a:pt x="58" y="14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0"/>
                  </a:lnTo>
                  <a:lnTo>
                    <a:pt x="60" y="8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4" y="2"/>
                  </a:lnTo>
                  <a:lnTo>
                    <a:pt x="52" y="4"/>
                  </a:lnTo>
                  <a:close/>
                  <a:moveTo>
                    <a:pt x="42" y="16"/>
                  </a:moveTo>
                  <a:lnTo>
                    <a:pt x="38" y="20"/>
                  </a:lnTo>
                  <a:lnTo>
                    <a:pt x="42" y="24"/>
                  </a:lnTo>
                  <a:lnTo>
                    <a:pt x="46" y="20"/>
                  </a:lnTo>
                  <a:lnTo>
                    <a:pt x="48" y="22"/>
                  </a:lnTo>
                  <a:lnTo>
                    <a:pt x="44" y="26"/>
                  </a:lnTo>
                  <a:lnTo>
                    <a:pt x="46" y="30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4" y="38"/>
                  </a:lnTo>
                  <a:lnTo>
                    <a:pt x="28" y="36"/>
                  </a:lnTo>
                  <a:lnTo>
                    <a:pt x="18" y="46"/>
                  </a:lnTo>
                  <a:lnTo>
                    <a:pt x="14" y="4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26"/>
                  </a:lnTo>
                  <a:lnTo>
                    <a:pt x="26" y="22"/>
                  </a:lnTo>
                  <a:lnTo>
                    <a:pt x="34" y="16"/>
                  </a:lnTo>
                  <a:lnTo>
                    <a:pt x="36" y="18"/>
                  </a:lnTo>
                  <a:lnTo>
                    <a:pt x="40" y="14"/>
                  </a:lnTo>
                  <a:lnTo>
                    <a:pt x="42" y="16"/>
                  </a:lnTo>
                  <a:close/>
                  <a:moveTo>
                    <a:pt x="58" y="10"/>
                  </a:moveTo>
                  <a:lnTo>
                    <a:pt x="56" y="12"/>
                  </a:lnTo>
                  <a:lnTo>
                    <a:pt x="52" y="8"/>
                  </a:lnTo>
                  <a:lnTo>
                    <a:pt x="54" y="6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88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Freeform 53"/>
            <p:cNvSpPr>
              <a:spLocks/>
            </p:cNvSpPr>
            <p:nvPr/>
          </p:nvSpPr>
          <p:spPr bwMode="auto">
            <a:xfrm>
              <a:off x="4531804" y="2191834"/>
              <a:ext cx="77411" cy="74914"/>
            </a:xfrm>
            <a:custGeom>
              <a:avLst/>
              <a:gdLst>
                <a:gd name="T0" fmla="*/ 52 w 62"/>
                <a:gd name="T1" fmla="*/ 4 h 60"/>
                <a:gd name="T2" fmla="*/ 50 w 62"/>
                <a:gd name="T3" fmla="*/ 6 h 60"/>
                <a:gd name="T4" fmla="*/ 44 w 62"/>
                <a:gd name="T5" fmla="*/ 0 h 60"/>
                <a:gd name="T6" fmla="*/ 44 w 62"/>
                <a:gd name="T7" fmla="*/ 0 h 60"/>
                <a:gd name="T8" fmla="*/ 42 w 62"/>
                <a:gd name="T9" fmla="*/ 0 h 60"/>
                <a:gd name="T10" fmla="*/ 40 w 62"/>
                <a:gd name="T11" fmla="*/ 0 h 60"/>
                <a:gd name="T12" fmla="*/ 0 w 62"/>
                <a:gd name="T13" fmla="*/ 36 h 60"/>
                <a:gd name="T14" fmla="*/ 0 w 62"/>
                <a:gd name="T15" fmla="*/ 36 h 60"/>
                <a:gd name="T16" fmla="*/ 0 w 62"/>
                <a:gd name="T17" fmla="*/ 38 h 60"/>
                <a:gd name="T18" fmla="*/ 0 w 62"/>
                <a:gd name="T19" fmla="*/ 40 h 60"/>
                <a:gd name="T20" fmla="*/ 18 w 62"/>
                <a:gd name="T21" fmla="*/ 60 h 60"/>
                <a:gd name="T22" fmla="*/ 18 w 62"/>
                <a:gd name="T23" fmla="*/ 60 h 60"/>
                <a:gd name="T24" fmla="*/ 20 w 62"/>
                <a:gd name="T25" fmla="*/ 60 h 60"/>
                <a:gd name="T26" fmla="*/ 22 w 62"/>
                <a:gd name="T27" fmla="*/ 60 h 60"/>
                <a:gd name="T28" fmla="*/ 62 w 62"/>
                <a:gd name="T29" fmla="*/ 24 h 60"/>
                <a:gd name="T30" fmla="*/ 62 w 62"/>
                <a:gd name="T31" fmla="*/ 24 h 60"/>
                <a:gd name="T32" fmla="*/ 62 w 62"/>
                <a:gd name="T33" fmla="*/ 22 h 60"/>
                <a:gd name="T34" fmla="*/ 62 w 62"/>
                <a:gd name="T35" fmla="*/ 20 h 60"/>
                <a:gd name="T36" fmla="*/ 58 w 62"/>
                <a:gd name="T37" fmla="*/ 14 h 60"/>
                <a:gd name="T38" fmla="*/ 60 w 62"/>
                <a:gd name="T39" fmla="*/ 12 h 60"/>
                <a:gd name="T40" fmla="*/ 60 w 62"/>
                <a:gd name="T41" fmla="*/ 12 h 60"/>
                <a:gd name="T42" fmla="*/ 60 w 62"/>
                <a:gd name="T43" fmla="*/ 10 h 60"/>
                <a:gd name="T44" fmla="*/ 60 w 62"/>
                <a:gd name="T45" fmla="*/ 8 h 60"/>
                <a:gd name="T46" fmla="*/ 56 w 62"/>
                <a:gd name="T47" fmla="*/ 4 h 60"/>
                <a:gd name="T48" fmla="*/ 56 w 62"/>
                <a:gd name="T49" fmla="*/ 4 h 60"/>
                <a:gd name="T50" fmla="*/ 54 w 62"/>
                <a:gd name="T51" fmla="*/ 2 h 60"/>
                <a:gd name="T52" fmla="*/ 52 w 62"/>
                <a:gd name="T5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" h="60">
                  <a:moveTo>
                    <a:pt x="52" y="4"/>
                  </a:moveTo>
                  <a:lnTo>
                    <a:pt x="50" y="6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0" y="60"/>
                  </a:lnTo>
                  <a:lnTo>
                    <a:pt x="22" y="60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62" y="20"/>
                  </a:lnTo>
                  <a:lnTo>
                    <a:pt x="58" y="14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0"/>
                  </a:lnTo>
                  <a:lnTo>
                    <a:pt x="60" y="8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4" y="2"/>
                  </a:lnTo>
                  <a:lnTo>
                    <a:pt x="5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Freeform 54"/>
            <p:cNvSpPr>
              <a:spLocks/>
            </p:cNvSpPr>
            <p:nvPr/>
          </p:nvSpPr>
          <p:spPr bwMode="auto">
            <a:xfrm>
              <a:off x="4549284" y="2209314"/>
              <a:ext cx="42451" cy="39954"/>
            </a:xfrm>
            <a:custGeom>
              <a:avLst/>
              <a:gdLst>
                <a:gd name="T0" fmla="*/ 28 w 34"/>
                <a:gd name="T1" fmla="*/ 2 h 32"/>
                <a:gd name="T2" fmla="*/ 24 w 34"/>
                <a:gd name="T3" fmla="*/ 6 h 32"/>
                <a:gd name="T4" fmla="*/ 28 w 34"/>
                <a:gd name="T5" fmla="*/ 10 h 32"/>
                <a:gd name="T6" fmla="*/ 32 w 34"/>
                <a:gd name="T7" fmla="*/ 6 h 32"/>
                <a:gd name="T8" fmla="*/ 34 w 34"/>
                <a:gd name="T9" fmla="*/ 8 h 32"/>
                <a:gd name="T10" fmla="*/ 30 w 34"/>
                <a:gd name="T11" fmla="*/ 12 h 32"/>
                <a:gd name="T12" fmla="*/ 32 w 34"/>
                <a:gd name="T13" fmla="*/ 16 h 32"/>
                <a:gd name="T14" fmla="*/ 26 w 34"/>
                <a:gd name="T15" fmla="*/ 22 h 32"/>
                <a:gd name="T16" fmla="*/ 26 w 34"/>
                <a:gd name="T17" fmla="*/ 22 h 32"/>
                <a:gd name="T18" fmla="*/ 20 w 34"/>
                <a:gd name="T19" fmla="*/ 24 h 32"/>
                <a:gd name="T20" fmla="*/ 14 w 34"/>
                <a:gd name="T21" fmla="*/ 22 h 32"/>
                <a:gd name="T22" fmla="*/ 4 w 34"/>
                <a:gd name="T23" fmla="*/ 32 h 32"/>
                <a:gd name="T24" fmla="*/ 0 w 34"/>
                <a:gd name="T25" fmla="*/ 28 h 32"/>
                <a:gd name="T26" fmla="*/ 10 w 34"/>
                <a:gd name="T27" fmla="*/ 18 h 32"/>
                <a:gd name="T28" fmla="*/ 10 w 34"/>
                <a:gd name="T29" fmla="*/ 18 h 32"/>
                <a:gd name="T30" fmla="*/ 10 w 34"/>
                <a:gd name="T31" fmla="*/ 12 h 32"/>
                <a:gd name="T32" fmla="*/ 12 w 34"/>
                <a:gd name="T33" fmla="*/ 8 h 32"/>
                <a:gd name="T34" fmla="*/ 20 w 34"/>
                <a:gd name="T35" fmla="*/ 2 h 32"/>
                <a:gd name="T36" fmla="*/ 22 w 34"/>
                <a:gd name="T37" fmla="*/ 4 h 32"/>
                <a:gd name="T38" fmla="*/ 26 w 34"/>
                <a:gd name="T39" fmla="*/ 0 h 32"/>
                <a:gd name="T40" fmla="*/ 28 w 34"/>
                <a:gd name="T41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32">
                  <a:moveTo>
                    <a:pt x="28" y="2"/>
                  </a:moveTo>
                  <a:lnTo>
                    <a:pt x="24" y="6"/>
                  </a:lnTo>
                  <a:lnTo>
                    <a:pt x="28" y="10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0" y="12"/>
                  </a:lnTo>
                  <a:lnTo>
                    <a:pt x="32" y="16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0" y="24"/>
                  </a:lnTo>
                  <a:lnTo>
                    <a:pt x="14" y="22"/>
                  </a:lnTo>
                  <a:lnTo>
                    <a:pt x="4" y="32"/>
                  </a:lnTo>
                  <a:lnTo>
                    <a:pt x="0" y="2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2"/>
                  </a:lnTo>
                  <a:lnTo>
                    <a:pt x="12" y="8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28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Freeform 55"/>
            <p:cNvSpPr>
              <a:spLocks/>
            </p:cNvSpPr>
            <p:nvPr/>
          </p:nvSpPr>
          <p:spPr bwMode="auto">
            <a:xfrm>
              <a:off x="4596730" y="2199326"/>
              <a:ext cx="7491" cy="7491"/>
            </a:xfrm>
            <a:custGeom>
              <a:avLst/>
              <a:gdLst>
                <a:gd name="T0" fmla="*/ 6 w 6"/>
                <a:gd name="T1" fmla="*/ 4 h 6"/>
                <a:gd name="T2" fmla="*/ 4 w 6"/>
                <a:gd name="T3" fmla="*/ 6 h 6"/>
                <a:gd name="T4" fmla="*/ 0 w 6"/>
                <a:gd name="T5" fmla="*/ 2 h 6"/>
                <a:gd name="T6" fmla="*/ 2 w 6"/>
                <a:gd name="T7" fmla="*/ 0 h 6"/>
                <a:gd name="T8" fmla="*/ 6 w 6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lnTo>
                    <a:pt x="4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Freeform 56"/>
            <p:cNvSpPr>
              <a:spLocks noEditPoints="1"/>
            </p:cNvSpPr>
            <p:nvPr/>
          </p:nvSpPr>
          <p:spPr bwMode="auto">
            <a:xfrm>
              <a:off x="4486856" y="2261754"/>
              <a:ext cx="42451" cy="42451"/>
            </a:xfrm>
            <a:custGeom>
              <a:avLst/>
              <a:gdLst>
                <a:gd name="T0" fmla="*/ 34 w 34"/>
                <a:gd name="T1" fmla="*/ 14 h 34"/>
                <a:gd name="T2" fmla="*/ 20 w 34"/>
                <a:gd name="T3" fmla="*/ 14 h 34"/>
                <a:gd name="T4" fmla="*/ 20 w 34"/>
                <a:gd name="T5" fmla="*/ 0 h 34"/>
                <a:gd name="T6" fmla="*/ 0 w 34"/>
                <a:gd name="T7" fmla="*/ 0 h 34"/>
                <a:gd name="T8" fmla="*/ 14 w 34"/>
                <a:gd name="T9" fmla="*/ 14 h 34"/>
                <a:gd name="T10" fmla="*/ 2 w 34"/>
                <a:gd name="T11" fmla="*/ 14 h 34"/>
                <a:gd name="T12" fmla="*/ 2 w 34"/>
                <a:gd name="T13" fmla="*/ 18 h 34"/>
                <a:gd name="T14" fmla="*/ 16 w 34"/>
                <a:gd name="T15" fmla="*/ 18 h 34"/>
                <a:gd name="T16" fmla="*/ 14 w 34"/>
                <a:gd name="T17" fmla="*/ 32 h 34"/>
                <a:gd name="T18" fmla="*/ 18 w 34"/>
                <a:gd name="T19" fmla="*/ 32 h 34"/>
                <a:gd name="T20" fmla="*/ 20 w 34"/>
                <a:gd name="T21" fmla="*/ 20 h 34"/>
                <a:gd name="T22" fmla="*/ 32 w 34"/>
                <a:gd name="T23" fmla="*/ 34 h 34"/>
                <a:gd name="T24" fmla="*/ 34 w 34"/>
                <a:gd name="T25" fmla="*/ 14 h 34"/>
                <a:gd name="T26" fmla="*/ 10 w 34"/>
                <a:gd name="T27" fmla="*/ 4 h 34"/>
                <a:gd name="T28" fmla="*/ 16 w 34"/>
                <a:gd name="T29" fmla="*/ 4 h 34"/>
                <a:gd name="T30" fmla="*/ 16 w 34"/>
                <a:gd name="T31" fmla="*/ 12 h 34"/>
                <a:gd name="T32" fmla="*/ 10 w 34"/>
                <a:gd name="T33" fmla="*/ 4 h 34"/>
                <a:gd name="T34" fmla="*/ 22 w 34"/>
                <a:gd name="T35" fmla="*/ 18 h 34"/>
                <a:gd name="T36" fmla="*/ 28 w 34"/>
                <a:gd name="T37" fmla="*/ 18 h 34"/>
                <a:gd name="T38" fmla="*/ 28 w 34"/>
                <a:gd name="T39" fmla="*/ 26 h 34"/>
                <a:gd name="T40" fmla="*/ 22 w 34"/>
                <a:gd name="T41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34">
                  <a:moveTo>
                    <a:pt x="34" y="14"/>
                  </a:moveTo>
                  <a:lnTo>
                    <a:pt x="20" y="14"/>
                  </a:lnTo>
                  <a:lnTo>
                    <a:pt x="20" y="0"/>
                  </a:lnTo>
                  <a:lnTo>
                    <a:pt x="0" y="0"/>
                  </a:lnTo>
                  <a:lnTo>
                    <a:pt x="14" y="14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16" y="18"/>
                  </a:lnTo>
                  <a:lnTo>
                    <a:pt x="14" y="32"/>
                  </a:lnTo>
                  <a:lnTo>
                    <a:pt x="18" y="32"/>
                  </a:lnTo>
                  <a:lnTo>
                    <a:pt x="20" y="20"/>
                  </a:lnTo>
                  <a:lnTo>
                    <a:pt x="32" y="34"/>
                  </a:lnTo>
                  <a:lnTo>
                    <a:pt x="34" y="14"/>
                  </a:lnTo>
                  <a:close/>
                  <a:moveTo>
                    <a:pt x="10" y="4"/>
                  </a:moveTo>
                  <a:lnTo>
                    <a:pt x="16" y="4"/>
                  </a:lnTo>
                  <a:lnTo>
                    <a:pt x="16" y="12"/>
                  </a:lnTo>
                  <a:lnTo>
                    <a:pt x="10" y="4"/>
                  </a:lnTo>
                  <a:close/>
                  <a:moveTo>
                    <a:pt x="22" y="18"/>
                  </a:moveTo>
                  <a:lnTo>
                    <a:pt x="28" y="18"/>
                  </a:lnTo>
                  <a:lnTo>
                    <a:pt x="28" y="26"/>
                  </a:lnTo>
                  <a:lnTo>
                    <a:pt x="22" y="18"/>
                  </a:lnTo>
                  <a:close/>
                </a:path>
              </a:pathLst>
            </a:custGeom>
            <a:solidFill>
              <a:srgbClr val="88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Freeform 57"/>
            <p:cNvSpPr>
              <a:spLocks noEditPoints="1"/>
            </p:cNvSpPr>
            <p:nvPr/>
          </p:nvSpPr>
          <p:spPr bwMode="auto">
            <a:xfrm>
              <a:off x="4074830" y="2636323"/>
              <a:ext cx="54937" cy="54937"/>
            </a:xfrm>
            <a:custGeom>
              <a:avLst/>
              <a:gdLst>
                <a:gd name="T0" fmla="*/ 26 w 44"/>
                <a:gd name="T1" fmla="*/ 10 h 44"/>
                <a:gd name="T2" fmla="*/ 22 w 44"/>
                <a:gd name="T3" fmla="*/ 4 h 44"/>
                <a:gd name="T4" fmla="*/ 22 w 44"/>
                <a:gd name="T5" fmla="*/ 4 h 44"/>
                <a:gd name="T6" fmla="*/ 18 w 44"/>
                <a:gd name="T7" fmla="*/ 2 h 44"/>
                <a:gd name="T8" fmla="*/ 12 w 44"/>
                <a:gd name="T9" fmla="*/ 0 h 44"/>
                <a:gd name="T10" fmla="*/ 8 w 44"/>
                <a:gd name="T11" fmla="*/ 2 h 44"/>
                <a:gd name="T12" fmla="*/ 4 w 44"/>
                <a:gd name="T13" fmla="*/ 4 h 44"/>
                <a:gd name="T14" fmla="*/ 4 w 44"/>
                <a:gd name="T15" fmla="*/ 4 h 44"/>
                <a:gd name="T16" fmla="*/ 2 w 44"/>
                <a:gd name="T17" fmla="*/ 8 h 44"/>
                <a:gd name="T18" fmla="*/ 0 w 44"/>
                <a:gd name="T19" fmla="*/ 12 h 44"/>
                <a:gd name="T20" fmla="*/ 2 w 44"/>
                <a:gd name="T21" fmla="*/ 16 h 44"/>
                <a:gd name="T22" fmla="*/ 4 w 44"/>
                <a:gd name="T23" fmla="*/ 20 h 44"/>
                <a:gd name="T24" fmla="*/ 8 w 44"/>
                <a:gd name="T25" fmla="*/ 26 h 44"/>
                <a:gd name="T26" fmla="*/ 4 w 44"/>
                <a:gd name="T27" fmla="*/ 28 h 44"/>
                <a:gd name="T28" fmla="*/ 20 w 44"/>
                <a:gd name="T29" fmla="*/ 44 h 44"/>
                <a:gd name="T30" fmla="*/ 44 w 44"/>
                <a:gd name="T31" fmla="*/ 22 h 44"/>
                <a:gd name="T32" fmla="*/ 28 w 44"/>
                <a:gd name="T33" fmla="*/ 6 h 44"/>
                <a:gd name="T34" fmla="*/ 26 w 44"/>
                <a:gd name="T35" fmla="*/ 10 h 44"/>
                <a:gd name="T36" fmla="*/ 6 w 44"/>
                <a:gd name="T37" fmla="*/ 18 h 44"/>
                <a:gd name="T38" fmla="*/ 6 w 44"/>
                <a:gd name="T39" fmla="*/ 18 h 44"/>
                <a:gd name="T40" fmla="*/ 6 w 44"/>
                <a:gd name="T41" fmla="*/ 12 h 44"/>
                <a:gd name="T42" fmla="*/ 8 w 44"/>
                <a:gd name="T43" fmla="*/ 8 h 44"/>
                <a:gd name="T44" fmla="*/ 8 w 44"/>
                <a:gd name="T45" fmla="*/ 8 h 44"/>
                <a:gd name="T46" fmla="*/ 12 w 44"/>
                <a:gd name="T47" fmla="*/ 6 h 44"/>
                <a:gd name="T48" fmla="*/ 18 w 44"/>
                <a:gd name="T49" fmla="*/ 8 h 44"/>
                <a:gd name="T50" fmla="*/ 22 w 44"/>
                <a:gd name="T51" fmla="*/ 12 h 44"/>
                <a:gd name="T52" fmla="*/ 12 w 44"/>
                <a:gd name="T53" fmla="*/ 22 h 44"/>
                <a:gd name="T54" fmla="*/ 6 w 44"/>
                <a:gd name="T55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" h="44">
                  <a:moveTo>
                    <a:pt x="26" y="10"/>
                  </a:move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8" y="26"/>
                  </a:lnTo>
                  <a:lnTo>
                    <a:pt x="4" y="28"/>
                  </a:lnTo>
                  <a:lnTo>
                    <a:pt x="20" y="44"/>
                  </a:lnTo>
                  <a:lnTo>
                    <a:pt x="44" y="22"/>
                  </a:lnTo>
                  <a:lnTo>
                    <a:pt x="28" y="6"/>
                  </a:lnTo>
                  <a:lnTo>
                    <a:pt x="26" y="10"/>
                  </a:lnTo>
                  <a:close/>
                  <a:moveTo>
                    <a:pt x="6" y="18"/>
                  </a:moveTo>
                  <a:lnTo>
                    <a:pt x="6" y="18"/>
                  </a:lnTo>
                  <a:lnTo>
                    <a:pt x="6" y="12"/>
                  </a:lnTo>
                  <a:lnTo>
                    <a:pt x="8" y="8"/>
                  </a:lnTo>
                  <a:lnTo>
                    <a:pt x="8" y="8"/>
                  </a:lnTo>
                  <a:lnTo>
                    <a:pt x="12" y="6"/>
                  </a:lnTo>
                  <a:lnTo>
                    <a:pt x="18" y="8"/>
                  </a:lnTo>
                  <a:lnTo>
                    <a:pt x="22" y="12"/>
                  </a:lnTo>
                  <a:lnTo>
                    <a:pt x="12" y="22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88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7" name="Rectangle 108">
            <a:extLst>
              <a:ext uri="{FF2B5EF4-FFF2-40B4-BE49-F238E27FC236}">
                <a16:creationId xmlns:a16="http://schemas.microsoft.com/office/drawing/2014/main" id="{1DF69936-E851-4335-BCAB-A81955E4EE36}"/>
              </a:ext>
            </a:extLst>
          </p:cNvPr>
          <p:cNvSpPr/>
          <p:nvPr/>
        </p:nvSpPr>
        <p:spPr>
          <a:xfrm rot="20175478">
            <a:off x="4686957" y="1766276"/>
            <a:ext cx="2490950" cy="40010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rIns="0">
            <a:spAutoFit/>
          </a:bodyPr>
          <a:lstStyle/>
          <a:p>
            <a:pPr marL="0" marR="0" lvl="0" indent="0" algn="just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Son herramientas que nos permiten determinar el nivel de logro de los aprendizajes de nuestros estudiantes, respecto a un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</a:t>
            </a:r>
            <a:r>
              <a:rPr lang="es-ES" dirty="0" err="1">
                <a:solidFill>
                  <a:prstClr val="black"/>
                </a:solidFill>
                <a:latin typeface="Calibri"/>
              </a:rPr>
              <a:t>ósito</a:t>
            </a:r>
            <a:r>
              <a:rPr lang="es-ES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0" marR="0" lvl="0" indent="0" algn="just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Éstos, recogen información respecto al desempeño del estudiante para tomar decisiones como retroalimentar, hacer reajustes y otros.</a:t>
            </a:r>
            <a:endParaRPr lang="es-ES" dirty="0">
              <a:solidFill>
                <a:prstClr val="black"/>
              </a:solidFill>
              <a:latin typeface="Calibri"/>
            </a:endParaRPr>
          </a:p>
          <a:p>
            <a:pPr marL="0" marR="0" lvl="0" indent="0" algn="just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9" name="Groupe 2199"/>
          <p:cNvGrpSpPr/>
          <p:nvPr/>
        </p:nvGrpSpPr>
        <p:grpSpPr>
          <a:xfrm rot="1044074">
            <a:off x="6379143" y="3636843"/>
            <a:ext cx="3223792" cy="3226290"/>
            <a:chOff x="5920208" y="3323033"/>
            <a:chExt cx="3223792" cy="3226290"/>
          </a:xfrm>
        </p:grpSpPr>
        <p:sp>
          <p:nvSpPr>
            <p:cNvPr id="140" name="Freeform 30"/>
            <p:cNvSpPr>
              <a:spLocks/>
            </p:cNvSpPr>
            <p:nvPr/>
          </p:nvSpPr>
          <p:spPr bwMode="auto">
            <a:xfrm>
              <a:off x="6322245" y="5258308"/>
              <a:ext cx="199770" cy="202267"/>
            </a:xfrm>
            <a:custGeom>
              <a:avLst/>
              <a:gdLst>
                <a:gd name="T0" fmla="*/ 144 w 160"/>
                <a:gd name="T1" fmla="*/ 70 h 162"/>
                <a:gd name="T2" fmla="*/ 148 w 160"/>
                <a:gd name="T3" fmla="*/ 76 h 162"/>
                <a:gd name="T4" fmla="*/ 148 w 160"/>
                <a:gd name="T5" fmla="*/ 82 h 162"/>
                <a:gd name="T6" fmla="*/ 142 w 160"/>
                <a:gd name="T7" fmla="*/ 96 h 162"/>
                <a:gd name="T8" fmla="*/ 90 w 160"/>
                <a:gd name="T9" fmla="*/ 144 h 162"/>
                <a:gd name="T10" fmla="*/ 78 w 160"/>
                <a:gd name="T11" fmla="*/ 150 h 162"/>
                <a:gd name="T12" fmla="*/ 70 w 160"/>
                <a:gd name="T13" fmla="*/ 148 h 162"/>
                <a:gd name="T14" fmla="*/ 16 w 160"/>
                <a:gd name="T15" fmla="*/ 92 h 162"/>
                <a:gd name="T16" fmla="*/ 14 w 160"/>
                <a:gd name="T17" fmla="*/ 86 h 162"/>
                <a:gd name="T18" fmla="*/ 12 w 160"/>
                <a:gd name="T19" fmla="*/ 80 h 162"/>
                <a:gd name="T20" fmla="*/ 18 w 160"/>
                <a:gd name="T21" fmla="*/ 66 h 162"/>
                <a:gd name="T22" fmla="*/ 72 w 160"/>
                <a:gd name="T23" fmla="*/ 18 h 162"/>
                <a:gd name="T24" fmla="*/ 84 w 160"/>
                <a:gd name="T25" fmla="*/ 12 h 162"/>
                <a:gd name="T26" fmla="*/ 90 w 160"/>
                <a:gd name="T27" fmla="*/ 14 h 162"/>
                <a:gd name="T28" fmla="*/ 144 w 160"/>
                <a:gd name="T29" fmla="*/ 70 h 162"/>
                <a:gd name="T30" fmla="*/ 152 w 160"/>
                <a:gd name="T31" fmla="*/ 62 h 162"/>
                <a:gd name="T32" fmla="*/ 106 w 160"/>
                <a:gd name="T33" fmla="*/ 10 h 162"/>
                <a:gd name="T34" fmla="*/ 96 w 160"/>
                <a:gd name="T35" fmla="*/ 4 h 162"/>
                <a:gd name="T36" fmla="*/ 84 w 160"/>
                <a:gd name="T37" fmla="*/ 0 h 162"/>
                <a:gd name="T38" fmla="*/ 72 w 160"/>
                <a:gd name="T39" fmla="*/ 2 h 162"/>
                <a:gd name="T40" fmla="*/ 10 w 160"/>
                <a:gd name="T41" fmla="*/ 56 h 162"/>
                <a:gd name="T42" fmla="*/ 6 w 160"/>
                <a:gd name="T43" fmla="*/ 62 h 162"/>
                <a:gd name="T44" fmla="*/ 0 w 160"/>
                <a:gd name="T45" fmla="*/ 74 h 162"/>
                <a:gd name="T46" fmla="*/ 0 w 160"/>
                <a:gd name="T47" fmla="*/ 80 h 162"/>
                <a:gd name="T48" fmla="*/ 8 w 160"/>
                <a:gd name="T49" fmla="*/ 100 h 162"/>
                <a:gd name="T50" fmla="*/ 56 w 160"/>
                <a:gd name="T51" fmla="*/ 152 h 162"/>
                <a:gd name="T52" fmla="*/ 66 w 160"/>
                <a:gd name="T53" fmla="*/ 158 h 162"/>
                <a:gd name="T54" fmla="*/ 78 w 160"/>
                <a:gd name="T55" fmla="*/ 162 h 162"/>
                <a:gd name="T56" fmla="*/ 88 w 160"/>
                <a:gd name="T57" fmla="*/ 160 h 162"/>
                <a:gd name="T58" fmla="*/ 150 w 160"/>
                <a:gd name="T59" fmla="*/ 106 h 162"/>
                <a:gd name="T60" fmla="*/ 156 w 160"/>
                <a:gd name="T61" fmla="*/ 100 h 162"/>
                <a:gd name="T62" fmla="*/ 160 w 160"/>
                <a:gd name="T63" fmla="*/ 90 h 162"/>
                <a:gd name="T64" fmla="*/ 160 w 160"/>
                <a:gd name="T65" fmla="*/ 82 h 162"/>
                <a:gd name="T66" fmla="*/ 152 w 160"/>
                <a:gd name="T67" fmla="*/ 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0" h="162">
                  <a:moveTo>
                    <a:pt x="148" y="66"/>
                  </a:moveTo>
                  <a:lnTo>
                    <a:pt x="144" y="70"/>
                  </a:lnTo>
                  <a:lnTo>
                    <a:pt x="144" y="70"/>
                  </a:lnTo>
                  <a:lnTo>
                    <a:pt x="148" y="76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48" y="90"/>
                  </a:lnTo>
                  <a:lnTo>
                    <a:pt x="142" y="96"/>
                  </a:lnTo>
                  <a:lnTo>
                    <a:pt x="90" y="144"/>
                  </a:lnTo>
                  <a:lnTo>
                    <a:pt x="90" y="144"/>
                  </a:lnTo>
                  <a:lnTo>
                    <a:pt x="84" y="148"/>
                  </a:lnTo>
                  <a:lnTo>
                    <a:pt x="78" y="150"/>
                  </a:lnTo>
                  <a:lnTo>
                    <a:pt x="78" y="150"/>
                  </a:lnTo>
                  <a:lnTo>
                    <a:pt x="70" y="148"/>
                  </a:lnTo>
                  <a:lnTo>
                    <a:pt x="64" y="144"/>
                  </a:lnTo>
                  <a:lnTo>
                    <a:pt x="16" y="92"/>
                  </a:lnTo>
                  <a:lnTo>
                    <a:pt x="16" y="92"/>
                  </a:lnTo>
                  <a:lnTo>
                    <a:pt x="14" y="86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4" y="72"/>
                  </a:lnTo>
                  <a:lnTo>
                    <a:pt x="18" y="66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76" y="14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90" y="14"/>
                  </a:lnTo>
                  <a:lnTo>
                    <a:pt x="96" y="18"/>
                  </a:lnTo>
                  <a:lnTo>
                    <a:pt x="144" y="70"/>
                  </a:lnTo>
                  <a:lnTo>
                    <a:pt x="148" y="66"/>
                  </a:lnTo>
                  <a:lnTo>
                    <a:pt x="152" y="62"/>
                  </a:lnTo>
                  <a:lnTo>
                    <a:pt x="106" y="10"/>
                  </a:lnTo>
                  <a:lnTo>
                    <a:pt x="106" y="10"/>
                  </a:lnTo>
                  <a:lnTo>
                    <a:pt x="100" y="6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72" y="2"/>
                  </a:lnTo>
                  <a:lnTo>
                    <a:pt x="64" y="8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6" y="62"/>
                  </a:lnTo>
                  <a:lnTo>
                    <a:pt x="2" y="68"/>
                  </a:lnTo>
                  <a:lnTo>
                    <a:pt x="0" y="74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2" y="90"/>
                  </a:lnTo>
                  <a:lnTo>
                    <a:pt x="8" y="100"/>
                  </a:lnTo>
                  <a:lnTo>
                    <a:pt x="56" y="152"/>
                  </a:lnTo>
                  <a:lnTo>
                    <a:pt x="56" y="152"/>
                  </a:lnTo>
                  <a:lnTo>
                    <a:pt x="60" y="156"/>
                  </a:lnTo>
                  <a:lnTo>
                    <a:pt x="66" y="158"/>
                  </a:lnTo>
                  <a:lnTo>
                    <a:pt x="72" y="160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88" y="160"/>
                  </a:lnTo>
                  <a:lnTo>
                    <a:pt x="98" y="154"/>
                  </a:lnTo>
                  <a:lnTo>
                    <a:pt x="150" y="106"/>
                  </a:lnTo>
                  <a:lnTo>
                    <a:pt x="150" y="106"/>
                  </a:lnTo>
                  <a:lnTo>
                    <a:pt x="156" y="100"/>
                  </a:lnTo>
                  <a:lnTo>
                    <a:pt x="158" y="94"/>
                  </a:lnTo>
                  <a:lnTo>
                    <a:pt x="160" y="90"/>
                  </a:lnTo>
                  <a:lnTo>
                    <a:pt x="160" y="82"/>
                  </a:lnTo>
                  <a:lnTo>
                    <a:pt x="160" y="82"/>
                  </a:lnTo>
                  <a:lnTo>
                    <a:pt x="158" y="72"/>
                  </a:lnTo>
                  <a:lnTo>
                    <a:pt x="152" y="62"/>
                  </a:lnTo>
                  <a:lnTo>
                    <a:pt x="148" y="66"/>
                  </a:lnTo>
                  <a:close/>
                </a:path>
              </a:pathLst>
            </a:custGeom>
            <a:solidFill>
              <a:srgbClr val="A9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Freeform 58"/>
            <p:cNvSpPr>
              <a:spLocks/>
            </p:cNvSpPr>
            <p:nvPr/>
          </p:nvSpPr>
          <p:spPr bwMode="auto">
            <a:xfrm>
              <a:off x="5920208" y="3335519"/>
              <a:ext cx="3223792" cy="3213804"/>
            </a:xfrm>
            <a:custGeom>
              <a:avLst/>
              <a:gdLst>
                <a:gd name="T0" fmla="*/ 938 w 2582"/>
                <a:gd name="T1" fmla="*/ 750 h 2574"/>
                <a:gd name="T2" fmla="*/ 1146 w 2582"/>
                <a:gd name="T3" fmla="*/ 1074 h 2574"/>
                <a:gd name="T4" fmla="*/ 1166 w 2582"/>
                <a:gd name="T5" fmla="*/ 1174 h 2574"/>
                <a:gd name="T6" fmla="*/ 1222 w 2582"/>
                <a:gd name="T7" fmla="*/ 1334 h 2574"/>
                <a:gd name="T8" fmla="*/ 1188 w 2582"/>
                <a:gd name="T9" fmla="*/ 1368 h 2574"/>
                <a:gd name="T10" fmla="*/ 1166 w 2582"/>
                <a:gd name="T11" fmla="*/ 1422 h 2574"/>
                <a:gd name="T12" fmla="*/ 1130 w 2582"/>
                <a:gd name="T13" fmla="*/ 1434 h 2574"/>
                <a:gd name="T14" fmla="*/ 1088 w 2582"/>
                <a:gd name="T15" fmla="*/ 1466 h 2574"/>
                <a:gd name="T16" fmla="*/ 1066 w 2582"/>
                <a:gd name="T17" fmla="*/ 1522 h 2574"/>
                <a:gd name="T18" fmla="*/ 1070 w 2582"/>
                <a:gd name="T19" fmla="*/ 1586 h 2574"/>
                <a:gd name="T20" fmla="*/ 978 w 2582"/>
                <a:gd name="T21" fmla="*/ 1592 h 2574"/>
                <a:gd name="T22" fmla="*/ 950 w 2582"/>
                <a:gd name="T23" fmla="*/ 1598 h 2574"/>
                <a:gd name="T24" fmla="*/ 932 w 2582"/>
                <a:gd name="T25" fmla="*/ 1614 h 2574"/>
                <a:gd name="T26" fmla="*/ 804 w 2582"/>
                <a:gd name="T27" fmla="*/ 1538 h 2574"/>
                <a:gd name="T28" fmla="*/ 714 w 2582"/>
                <a:gd name="T29" fmla="*/ 1512 h 2574"/>
                <a:gd name="T30" fmla="*/ 646 w 2582"/>
                <a:gd name="T31" fmla="*/ 1502 h 2574"/>
                <a:gd name="T32" fmla="*/ 536 w 2582"/>
                <a:gd name="T33" fmla="*/ 1426 h 2574"/>
                <a:gd name="T34" fmla="*/ 360 w 2582"/>
                <a:gd name="T35" fmla="*/ 1356 h 2574"/>
                <a:gd name="T36" fmla="*/ 242 w 2582"/>
                <a:gd name="T37" fmla="*/ 1322 h 2574"/>
                <a:gd name="T38" fmla="*/ 94 w 2582"/>
                <a:gd name="T39" fmla="*/ 1314 h 2574"/>
                <a:gd name="T40" fmla="*/ 38 w 2582"/>
                <a:gd name="T41" fmla="*/ 1334 h 2574"/>
                <a:gd name="T42" fmla="*/ 6 w 2582"/>
                <a:gd name="T43" fmla="*/ 1368 h 2574"/>
                <a:gd name="T44" fmla="*/ 6 w 2582"/>
                <a:gd name="T45" fmla="*/ 1430 h 2574"/>
                <a:gd name="T46" fmla="*/ 54 w 2582"/>
                <a:gd name="T47" fmla="*/ 1504 h 2574"/>
                <a:gd name="T48" fmla="*/ 108 w 2582"/>
                <a:gd name="T49" fmla="*/ 1550 h 2574"/>
                <a:gd name="T50" fmla="*/ 196 w 2582"/>
                <a:gd name="T51" fmla="*/ 1622 h 2574"/>
                <a:gd name="T52" fmla="*/ 356 w 2582"/>
                <a:gd name="T53" fmla="*/ 1780 h 2574"/>
                <a:gd name="T54" fmla="*/ 484 w 2582"/>
                <a:gd name="T55" fmla="*/ 1856 h 2574"/>
                <a:gd name="T56" fmla="*/ 752 w 2582"/>
                <a:gd name="T57" fmla="*/ 1972 h 2574"/>
                <a:gd name="T58" fmla="*/ 1028 w 2582"/>
                <a:gd name="T59" fmla="*/ 2092 h 2574"/>
                <a:gd name="T60" fmla="*/ 1250 w 2582"/>
                <a:gd name="T61" fmla="*/ 2158 h 2574"/>
                <a:gd name="T62" fmla="*/ 1512 w 2582"/>
                <a:gd name="T63" fmla="*/ 2210 h 2574"/>
                <a:gd name="T64" fmla="*/ 1764 w 2582"/>
                <a:gd name="T65" fmla="*/ 2244 h 2574"/>
                <a:gd name="T66" fmla="*/ 1996 w 2582"/>
                <a:gd name="T67" fmla="*/ 2298 h 2574"/>
                <a:gd name="T68" fmla="*/ 2204 w 2582"/>
                <a:gd name="T69" fmla="*/ 2398 h 2574"/>
                <a:gd name="T70" fmla="*/ 2582 w 2582"/>
                <a:gd name="T71" fmla="*/ 1540 h 2574"/>
                <a:gd name="T72" fmla="*/ 2520 w 2582"/>
                <a:gd name="T73" fmla="*/ 1486 h 2574"/>
                <a:gd name="T74" fmla="*/ 2350 w 2582"/>
                <a:gd name="T75" fmla="*/ 1256 h 2574"/>
                <a:gd name="T76" fmla="*/ 2106 w 2582"/>
                <a:gd name="T77" fmla="*/ 892 h 2574"/>
                <a:gd name="T78" fmla="*/ 1966 w 2582"/>
                <a:gd name="T79" fmla="*/ 634 h 2574"/>
                <a:gd name="T80" fmla="*/ 1894 w 2582"/>
                <a:gd name="T81" fmla="*/ 522 h 2574"/>
                <a:gd name="T82" fmla="*/ 1790 w 2582"/>
                <a:gd name="T83" fmla="*/ 456 h 2574"/>
                <a:gd name="T84" fmla="*/ 1614 w 2582"/>
                <a:gd name="T85" fmla="*/ 344 h 2574"/>
                <a:gd name="T86" fmla="*/ 1410 w 2582"/>
                <a:gd name="T87" fmla="*/ 212 h 2574"/>
                <a:gd name="T88" fmla="*/ 1144 w 2582"/>
                <a:gd name="T89" fmla="*/ 68 h 2574"/>
                <a:gd name="T90" fmla="*/ 1046 w 2582"/>
                <a:gd name="T91" fmla="*/ 34 h 2574"/>
                <a:gd name="T92" fmla="*/ 996 w 2582"/>
                <a:gd name="T93" fmla="*/ 40 h 2574"/>
                <a:gd name="T94" fmla="*/ 914 w 2582"/>
                <a:gd name="T95" fmla="*/ 20 h 2574"/>
                <a:gd name="T96" fmla="*/ 818 w 2582"/>
                <a:gd name="T97" fmla="*/ 0 h 2574"/>
                <a:gd name="T98" fmla="*/ 774 w 2582"/>
                <a:gd name="T99" fmla="*/ 18 h 2574"/>
                <a:gd name="T100" fmla="*/ 680 w 2582"/>
                <a:gd name="T101" fmla="*/ 86 h 2574"/>
                <a:gd name="T102" fmla="*/ 510 w 2582"/>
                <a:gd name="T103" fmla="*/ 36 h 2574"/>
                <a:gd name="T104" fmla="*/ 358 w 2582"/>
                <a:gd name="T105" fmla="*/ 12 h 2574"/>
                <a:gd name="T106" fmla="*/ 302 w 2582"/>
                <a:gd name="T107" fmla="*/ 14 h 2574"/>
                <a:gd name="T108" fmla="*/ 428 w 2582"/>
                <a:gd name="T109" fmla="*/ 188 h 2574"/>
                <a:gd name="T110" fmla="*/ 608 w 2582"/>
                <a:gd name="T111" fmla="*/ 382 h 2574"/>
                <a:gd name="T112" fmla="*/ 898 w 2582"/>
                <a:gd name="T113" fmla="*/ 704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82" h="2574">
                  <a:moveTo>
                    <a:pt x="898" y="704"/>
                  </a:moveTo>
                  <a:lnTo>
                    <a:pt x="898" y="704"/>
                  </a:lnTo>
                  <a:lnTo>
                    <a:pt x="922" y="732"/>
                  </a:lnTo>
                  <a:lnTo>
                    <a:pt x="938" y="750"/>
                  </a:lnTo>
                  <a:lnTo>
                    <a:pt x="1146" y="1006"/>
                  </a:lnTo>
                  <a:lnTo>
                    <a:pt x="1146" y="1006"/>
                  </a:lnTo>
                  <a:lnTo>
                    <a:pt x="1146" y="1026"/>
                  </a:lnTo>
                  <a:lnTo>
                    <a:pt x="1146" y="1074"/>
                  </a:lnTo>
                  <a:lnTo>
                    <a:pt x="1148" y="1102"/>
                  </a:lnTo>
                  <a:lnTo>
                    <a:pt x="1152" y="1128"/>
                  </a:lnTo>
                  <a:lnTo>
                    <a:pt x="1158" y="1154"/>
                  </a:lnTo>
                  <a:lnTo>
                    <a:pt x="1166" y="1174"/>
                  </a:lnTo>
                  <a:lnTo>
                    <a:pt x="1166" y="1174"/>
                  </a:lnTo>
                  <a:lnTo>
                    <a:pt x="1206" y="1248"/>
                  </a:lnTo>
                  <a:lnTo>
                    <a:pt x="1228" y="1286"/>
                  </a:lnTo>
                  <a:lnTo>
                    <a:pt x="1222" y="1334"/>
                  </a:lnTo>
                  <a:lnTo>
                    <a:pt x="1222" y="1334"/>
                  </a:lnTo>
                  <a:lnTo>
                    <a:pt x="1206" y="1348"/>
                  </a:lnTo>
                  <a:lnTo>
                    <a:pt x="1192" y="1360"/>
                  </a:lnTo>
                  <a:lnTo>
                    <a:pt x="1188" y="1368"/>
                  </a:lnTo>
                  <a:lnTo>
                    <a:pt x="1184" y="1374"/>
                  </a:lnTo>
                  <a:lnTo>
                    <a:pt x="1184" y="1374"/>
                  </a:lnTo>
                  <a:lnTo>
                    <a:pt x="1174" y="1406"/>
                  </a:lnTo>
                  <a:lnTo>
                    <a:pt x="1166" y="1422"/>
                  </a:lnTo>
                  <a:lnTo>
                    <a:pt x="1166" y="1422"/>
                  </a:lnTo>
                  <a:lnTo>
                    <a:pt x="1160" y="1424"/>
                  </a:lnTo>
                  <a:lnTo>
                    <a:pt x="1142" y="1428"/>
                  </a:lnTo>
                  <a:lnTo>
                    <a:pt x="1130" y="1434"/>
                  </a:lnTo>
                  <a:lnTo>
                    <a:pt x="1116" y="1442"/>
                  </a:lnTo>
                  <a:lnTo>
                    <a:pt x="1102" y="1452"/>
                  </a:lnTo>
                  <a:lnTo>
                    <a:pt x="1088" y="1466"/>
                  </a:lnTo>
                  <a:lnTo>
                    <a:pt x="1088" y="1466"/>
                  </a:lnTo>
                  <a:lnTo>
                    <a:pt x="1082" y="1474"/>
                  </a:lnTo>
                  <a:lnTo>
                    <a:pt x="1076" y="1484"/>
                  </a:lnTo>
                  <a:lnTo>
                    <a:pt x="1070" y="1502"/>
                  </a:lnTo>
                  <a:lnTo>
                    <a:pt x="1066" y="1522"/>
                  </a:lnTo>
                  <a:lnTo>
                    <a:pt x="1064" y="1542"/>
                  </a:lnTo>
                  <a:lnTo>
                    <a:pt x="1066" y="1560"/>
                  </a:lnTo>
                  <a:lnTo>
                    <a:pt x="1068" y="1574"/>
                  </a:lnTo>
                  <a:lnTo>
                    <a:pt x="1070" y="1586"/>
                  </a:lnTo>
                  <a:lnTo>
                    <a:pt x="1070" y="1586"/>
                  </a:lnTo>
                  <a:lnTo>
                    <a:pt x="1036" y="1590"/>
                  </a:lnTo>
                  <a:lnTo>
                    <a:pt x="1006" y="1592"/>
                  </a:lnTo>
                  <a:lnTo>
                    <a:pt x="978" y="1592"/>
                  </a:lnTo>
                  <a:lnTo>
                    <a:pt x="978" y="1592"/>
                  </a:lnTo>
                  <a:lnTo>
                    <a:pt x="968" y="1592"/>
                  </a:lnTo>
                  <a:lnTo>
                    <a:pt x="958" y="1596"/>
                  </a:lnTo>
                  <a:lnTo>
                    <a:pt x="950" y="1598"/>
                  </a:lnTo>
                  <a:lnTo>
                    <a:pt x="944" y="1604"/>
                  </a:lnTo>
                  <a:lnTo>
                    <a:pt x="936" y="1612"/>
                  </a:lnTo>
                  <a:lnTo>
                    <a:pt x="932" y="1614"/>
                  </a:lnTo>
                  <a:lnTo>
                    <a:pt x="932" y="1614"/>
                  </a:lnTo>
                  <a:lnTo>
                    <a:pt x="888" y="1584"/>
                  </a:lnTo>
                  <a:lnTo>
                    <a:pt x="846" y="1558"/>
                  </a:lnTo>
                  <a:lnTo>
                    <a:pt x="824" y="1548"/>
                  </a:lnTo>
                  <a:lnTo>
                    <a:pt x="804" y="1538"/>
                  </a:lnTo>
                  <a:lnTo>
                    <a:pt x="804" y="1538"/>
                  </a:lnTo>
                  <a:lnTo>
                    <a:pt x="772" y="1526"/>
                  </a:lnTo>
                  <a:lnTo>
                    <a:pt x="742" y="1518"/>
                  </a:lnTo>
                  <a:lnTo>
                    <a:pt x="714" y="1512"/>
                  </a:lnTo>
                  <a:lnTo>
                    <a:pt x="692" y="1506"/>
                  </a:lnTo>
                  <a:lnTo>
                    <a:pt x="658" y="1502"/>
                  </a:lnTo>
                  <a:lnTo>
                    <a:pt x="646" y="1502"/>
                  </a:lnTo>
                  <a:lnTo>
                    <a:pt x="646" y="1502"/>
                  </a:lnTo>
                  <a:lnTo>
                    <a:pt x="606" y="1472"/>
                  </a:lnTo>
                  <a:lnTo>
                    <a:pt x="570" y="1446"/>
                  </a:lnTo>
                  <a:lnTo>
                    <a:pt x="552" y="1436"/>
                  </a:lnTo>
                  <a:lnTo>
                    <a:pt x="536" y="1426"/>
                  </a:lnTo>
                  <a:lnTo>
                    <a:pt x="536" y="1426"/>
                  </a:lnTo>
                  <a:lnTo>
                    <a:pt x="492" y="1408"/>
                  </a:lnTo>
                  <a:lnTo>
                    <a:pt x="432" y="1382"/>
                  </a:lnTo>
                  <a:lnTo>
                    <a:pt x="360" y="1356"/>
                  </a:lnTo>
                  <a:lnTo>
                    <a:pt x="322" y="1342"/>
                  </a:lnTo>
                  <a:lnTo>
                    <a:pt x="282" y="1332"/>
                  </a:lnTo>
                  <a:lnTo>
                    <a:pt x="282" y="1332"/>
                  </a:lnTo>
                  <a:lnTo>
                    <a:pt x="242" y="1322"/>
                  </a:lnTo>
                  <a:lnTo>
                    <a:pt x="204" y="1314"/>
                  </a:lnTo>
                  <a:lnTo>
                    <a:pt x="166" y="1310"/>
                  </a:lnTo>
                  <a:lnTo>
                    <a:pt x="128" y="1310"/>
                  </a:lnTo>
                  <a:lnTo>
                    <a:pt x="94" y="1314"/>
                  </a:lnTo>
                  <a:lnTo>
                    <a:pt x="78" y="1316"/>
                  </a:lnTo>
                  <a:lnTo>
                    <a:pt x="64" y="1322"/>
                  </a:lnTo>
                  <a:lnTo>
                    <a:pt x="50" y="1328"/>
                  </a:lnTo>
                  <a:lnTo>
                    <a:pt x="38" y="1334"/>
                  </a:lnTo>
                  <a:lnTo>
                    <a:pt x="26" y="1344"/>
                  </a:lnTo>
                  <a:lnTo>
                    <a:pt x="16" y="1354"/>
                  </a:lnTo>
                  <a:lnTo>
                    <a:pt x="16" y="1354"/>
                  </a:lnTo>
                  <a:lnTo>
                    <a:pt x="6" y="1368"/>
                  </a:lnTo>
                  <a:lnTo>
                    <a:pt x="0" y="1382"/>
                  </a:lnTo>
                  <a:lnTo>
                    <a:pt x="0" y="1398"/>
                  </a:lnTo>
                  <a:lnTo>
                    <a:pt x="2" y="1414"/>
                  </a:lnTo>
                  <a:lnTo>
                    <a:pt x="6" y="1430"/>
                  </a:lnTo>
                  <a:lnTo>
                    <a:pt x="12" y="1446"/>
                  </a:lnTo>
                  <a:lnTo>
                    <a:pt x="22" y="1460"/>
                  </a:lnTo>
                  <a:lnTo>
                    <a:pt x="32" y="1476"/>
                  </a:lnTo>
                  <a:lnTo>
                    <a:pt x="54" y="1504"/>
                  </a:lnTo>
                  <a:lnTo>
                    <a:pt x="76" y="1526"/>
                  </a:lnTo>
                  <a:lnTo>
                    <a:pt x="96" y="1544"/>
                  </a:lnTo>
                  <a:lnTo>
                    <a:pt x="108" y="1550"/>
                  </a:lnTo>
                  <a:lnTo>
                    <a:pt x="108" y="1550"/>
                  </a:lnTo>
                  <a:lnTo>
                    <a:pt x="118" y="1556"/>
                  </a:lnTo>
                  <a:lnTo>
                    <a:pt x="130" y="1564"/>
                  </a:lnTo>
                  <a:lnTo>
                    <a:pt x="160" y="1588"/>
                  </a:lnTo>
                  <a:lnTo>
                    <a:pt x="196" y="1622"/>
                  </a:lnTo>
                  <a:lnTo>
                    <a:pt x="196" y="1622"/>
                  </a:lnTo>
                  <a:lnTo>
                    <a:pt x="262" y="1688"/>
                  </a:lnTo>
                  <a:lnTo>
                    <a:pt x="356" y="1780"/>
                  </a:lnTo>
                  <a:lnTo>
                    <a:pt x="356" y="1780"/>
                  </a:lnTo>
                  <a:lnTo>
                    <a:pt x="374" y="1794"/>
                  </a:lnTo>
                  <a:lnTo>
                    <a:pt x="404" y="1814"/>
                  </a:lnTo>
                  <a:lnTo>
                    <a:pt x="442" y="1834"/>
                  </a:lnTo>
                  <a:lnTo>
                    <a:pt x="484" y="1856"/>
                  </a:lnTo>
                  <a:lnTo>
                    <a:pt x="576" y="1898"/>
                  </a:lnTo>
                  <a:lnTo>
                    <a:pt x="664" y="1936"/>
                  </a:lnTo>
                  <a:lnTo>
                    <a:pt x="664" y="1936"/>
                  </a:lnTo>
                  <a:lnTo>
                    <a:pt x="752" y="1972"/>
                  </a:lnTo>
                  <a:lnTo>
                    <a:pt x="850" y="2014"/>
                  </a:lnTo>
                  <a:lnTo>
                    <a:pt x="944" y="2056"/>
                  </a:lnTo>
                  <a:lnTo>
                    <a:pt x="1028" y="2092"/>
                  </a:lnTo>
                  <a:lnTo>
                    <a:pt x="1028" y="2092"/>
                  </a:lnTo>
                  <a:lnTo>
                    <a:pt x="1072" y="2108"/>
                  </a:lnTo>
                  <a:lnTo>
                    <a:pt x="1124" y="2124"/>
                  </a:lnTo>
                  <a:lnTo>
                    <a:pt x="1186" y="2142"/>
                  </a:lnTo>
                  <a:lnTo>
                    <a:pt x="1250" y="2158"/>
                  </a:lnTo>
                  <a:lnTo>
                    <a:pt x="1318" y="2176"/>
                  </a:lnTo>
                  <a:lnTo>
                    <a:pt x="1386" y="2190"/>
                  </a:lnTo>
                  <a:lnTo>
                    <a:pt x="1452" y="2202"/>
                  </a:lnTo>
                  <a:lnTo>
                    <a:pt x="1512" y="2210"/>
                  </a:lnTo>
                  <a:lnTo>
                    <a:pt x="1512" y="2210"/>
                  </a:lnTo>
                  <a:lnTo>
                    <a:pt x="1628" y="2224"/>
                  </a:lnTo>
                  <a:lnTo>
                    <a:pt x="1694" y="2234"/>
                  </a:lnTo>
                  <a:lnTo>
                    <a:pt x="1764" y="2244"/>
                  </a:lnTo>
                  <a:lnTo>
                    <a:pt x="1834" y="2256"/>
                  </a:lnTo>
                  <a:lnTo>
                    <a:pt x="1902" y="2272"/>
                  </a:lnTo>
                  <a:lnTo>
                    <a:pt x="1966" y="2288"/>
                  </a:lnTo>
                  <a:lnTo>
                    <a:pt x="1996" y="2298"/>
                  </a:lnTo>
                  <a:lnTo>
                    <a:pt x="2024" y="2310"/>
                  </a:lnTo>
                  <a:lnTo>
                    <a:pt x="2024" y="2310"/>
                  </a:lnTo>
                  <a:lnTo>
                    <a:pt x="2090" y="2340"/>
                  </a:lnTo>
                  <a:lnTo>
                    <a:pt x="2204" y="2398"/>
                  </a:lnTo>
                  <a:lnTo>
                    <a:pt x="2356" y="2478"/>
                  </a:lnTo>
                  <a:lnTo>
                    <a:pt x="2532" y="2574"/>
                  </a:lnTo>
                  <a:lnTo>
                    <a:pt x="2582" y="2574"/>
                  </a:lnTo>
                  <a:lnTo>
                    <a:pt x="2582" y="1540"/>
                  </a:lnTo>
                  <a:lnTo>
                    <a:pt x="2582" y="1540"/>
                  </a:lnTo>
                  <a:lnTo>
                    <a:pt x="2546" y="1512"/>
                  </a:lnTo>
                  <a:lnTo>
                    <a:pt x="2530" y="1498"/>
                  </a:lnTo>
                  <a:lnTo>
                    <a:pt x="2520" y="1486"/>
                  </a:lnTo>
                  <a:lnTo>
                    <a:pt x="2520" y="1486"/>
                  </a:lnTo>
                  <a:lnTo>
                    <a:pt x="2468" y="1420"/>
                  </a:lnTo>
                  <a:lnTo>
                    <a:pt x="2410" y="1342"/>
                  </a:lnTo>
                  <a:lnTo>
                    <a:pt x="2350" y="1256"/>
                  </a:lnTo>
                  <a:lnTo>
                    <a:pt x="2290" y="1170"/>
                  </a:lnTo>
                  <a:lnTo>
                    <a:pt x="2180" y="1010"/>
                  </a:lnTo>
                  <a:lnTo>
                    <a:pt x="2106" y="892"/>
                  </a:lnTo>
                  <a:lnTo>
                    <a:pt x="2106" y="892"/>
                  </a:lnTo>
                  <a:lnTo>
                    <a:pt x="2078" y="848"/>
                  </a:lnTo>
                  <a:lnTo>
                    <a:pt x="2050" y="796"/>
                  </a:lnTo>
                  <a:lnTo>
                    <a:pt x="1994" y="686"/>
                  </a:lnTo>
                  <a:lnTo>
                    <a:pt x="1966" y="634"/>
                  </a:lnTo>
                  <a:lnTo>
                    <a:pt x="1940" y="586"/>
                  </a:lnTo>
                  <a:lnTo>
                    <a:pt x="1916" y="548"/>
                  </a:lnTo>
                  <a:lnTo>
                    <a:pt x="1904" y="534"/>
                  </a:lnTo>
                  <a:lnTo>
                    <a:pt x="1894" y="522"/>
                  </a:lnTo>
                  <a:lnTo>
                    <a:pt x="1894" y="522"/>
                  </a:lnTo>
                  <a:lnTo>
                    <a:pt x="1872" y="504"/>
                  </a:lnTo>
                  <a:lnTo>
                    <a:pt x="1848" y="488"/>
                  </a:lnTo>
                  <a:lnTo>
                    <a:pt x="1790" y="456"/>
                  </a:lnTo>
                  <a:lnTo>
                    <a:pt x="1754" y="434"/>
                  </a:lnTo>
                  <a:lnTo>
                    <a:pt x="1712" y="410"/>
                  </a:lnTo>
                  <a:lnTo>
                    <a:pt x="1666" y="380"/>
                  </a:lnTo>
                  <a:lnTo>
                    <a:pt x="1614" y="344"/>
                  </a:lnTo>
                  <a:lnTo>
                    <a:pt x="1614" y="344"/>
                  </a:lnTo>
                  <a:lnTo>
                    <a:pt x="1552" y="302"/>
                  </a:lnTo>
                  <a:lnTo>
                    <a:pt x="1484" y="258"/>
                  </a:lnTo>
                  <a:lnTo>
                    <a:pt x="1410" y="212"/>
                  </a:lnTo>
                  <a:lnTo>
                    <a:pt x="1336" y="170"/>
                  </a:lnTo>
                  <a:lnTo>
                    <a:pt x="1264" y="130"/>
                  </a:lnTo>
                  <a:lnTo>
                    <a:pt x="1200" y="96"/>
                  </a:lnTo>
                  <a:lnTo>
                    <a:pt x="1144" y="68"/>
                  </a:lnTo>
                  <a:lnTo>
                    <a:pt x="1102" y="50"/>
                  </a:lnTo>
                  <a:lnTo>
                    <a:pt x="1102" y="50"/>
                  </a:lnTo>
                  <a:lnTo>
                    <a:pt x="1070" y="40"/>
                  </a:lnTo>
                  <a:lnTo>
                    <a:pt x="1046" y="34"/>
                  </a:lnTo>
                  <a:lnTo>
                    <a:pt x="1026" y="32"/>
                  </a:lnTo>
                  <a:lnTo>
                    <a:pt x="1012" y="34"/>
                  </a:lnTo>
                  <a:lnTo>
                    <a:pt x="1002" y="38"/>
                  </a:lnTo>
                  <a:lnTo>
                    <a:pt x="996" y="40"/>
                  </a:lnTo>
                  <a:lnTo>
                    <a:pt x="990" y="46"/>
                  </a:lnTo>
                  <a:lnTo>
                    <a:pt x="990" y="46"/>
                  </a:lnTo>
                  <a:lnTo>
                    <a:pt x="968" y="38"/>
                  </a:lnTo>
                  <a:lnTo>
                    <a:pt x="914" y="20"/>
                  </a:lnTo>
                  <a:lnTo>
                    <a:pt x="884" y="12"/>
                  </a:lnTo>
                  <a:lnTo>
                    <a:pt x="854" y="4"/>
                  </a:lnTo>
                  <a:lnTo>
                    <a:pt x="828" y="0"/>
                  </a:lnTo>
                  <a:lnTo>
                    <a:pt x="818" y="0"/>
                  </a:lnTo>
                  <a:lnTo>
                    <a:pt x="810" y="2"/>
                  </a:lnTo>
                  <a:lnTo>
                    <a:pt x="810" y="2"/>
                  </a:lnTo>
                  <a:lnTo>
                    <a:pt x="794" y="8"/>
                  </a:lnTo>
                  <a:lnTo>
                    <a:pt x="774" y="18"/>
                  </a:lnTo>
                  <a:lnTo>
                    <a:pt x="752" y="32"/>
                  </a:lnTo>
                  <a:lnTo>
                    <a:pt x="732" y="46"/>
                  </a:lnTo>
                  <a:lnTo>
                    <a:pt x="696" y="74"/>
                  </a:lnTo>
                  <a:lnTo>
                    <a:pt x="680" y="86"/>
                  </a:lnTo>
                  <a:lnTo>
                    <a:pt x="680" y="86"/>
                  </a:lnTo>
                  <a:lnTo>
                    <a:pt x="646" y="74"/>
                  </a:lnTo>
                  <a:lnTo>
                    <a:pt x="562" y="50"/>
                  </a:lnTo>
                  <a:lnTo>
                    <a:pt x="510" y="36"/>
                  </a:lnTo>
                  <a:lnTo>
                    <a:pt x="456" y="24"/>
                  </a:lnTo>
                  <a:lnTo>
                    <a:pt x="404" y="16"/>
                  </a:lnTo>
                  <a:lnTo>
                    <a:pt x="380" y="12"/>
                  </a:lnTo>
                  <a:lnTo>
                    <a:pt x="358" y="12"/>
                  </a:lnTo>
                  <a:lnTo>
                    <a:pt x="358" y="12"/>
                  </a:lnTo>
                  <a:lnTo>
                    <a:pt x="338" y="12"/>
                  </a:lnTo>
                  <a:lnTo>
                    <a:pt x="320" y="12"/>
                  </a:lnTo>
                  <a:lnTo>
                    <a:pt x="302" y="14"/>
                  </a:lnTo>
                  <a:lnTo>
                    <a:pt x="286" y="18"/>
                  </a:lnTo>
                  <a:lnTo>
                    <a:pt x="286" y="18"/>
                  </a:lnTo>
                  <a:lnTo>
                    <a:pt x="350" y="94"/>
                  </a:lnTo>
                  <a:lnTo>
                    <a:pt x="428" y="188"/>
                  </a:lnTo>
                  <a:lnTo>
                    <a:pt x="516" y="286"/>
                  </a:lnTo>
                  <a:lnTo>
                    <a:pt x="562" y="334"/>
                  </a:lnTo>
                  <a:lnTo>
                    <a:pt x="608" y="382"/>
                  </a:lnTo>
                  <a:lnTo>
                    <a:pt x="608" y="382"/>
                  </a:lnTo>
                  <a:lnTo>
                    <a:pt x="678" y="454"/>
                  </a:lnTo>
                  <a:lnTo>
                    <a:pt x="752" y="536"/>
                  </a:lnTo>
                  <a:lnTo>
                    <a:pt x="828" y="622"/>
                  </a:lnTo>
                  <a:lnTo>
                    <a:pt x="898" y="704"/>
                  </a:lnTo>
                  <a:close/>
                </a:path>
              </a:pathLst>
            </a:custGeom>
            <a:solidFill>
              <a:srgbClr val="FBE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Freeform 59"/>
            <p:cNvSpPr>
              <a:spLocks/>
            </p:cNvSpPr>
            <p:nvPr/>
          </p:nvSpPr>
          <p:spPr bwMode="auto">
            <a:xfrm>
              <a:off x="5920208" y="3335519"/>
              <a:ext cx="3223792" cy="3213804"/>
            </a:xfrm>
            <a:custGeom>
              <a:avLst/>
              <a:gdLst>
                <a:gd name="T0" fmla="*/ 938 w 2582"/>
                <a:gd name="T1" fmla="*/ 750 h 2574"/>
                <a:gd name="T2" fmla="*/ 1146 w 2582"/>
                <a:gd name="T3" fmla="*/ 1074 h 2574"/>
                <a:gd name="T4" fmla="*/ 1166 w 2582"/>
                <a:gd name="T5" fmla="*/ 1174 h 2574"/>
                <a:gd name="T6" fmla="*/ 1222 w 2582"/>
                <a:gd name="T7" fmla="*/ 1334 h 2574"/>
                <a:gd name="T8" fmla="*/ 1188 w 2582"/>
                <a:gd name="T9" fmla="*/ 1368 h 2574"/>
                <a:gd name="T10" fmla="*/ 1166 w 2582"/>
                <a:gd name="T11" fmla="*/ 1422 h 2574"/>
                <a:gd name="T12" fmla="*/ 1130 w 2582"/>
                <a:gd name="T13" fmla="*/ 1434 h 2574"/>
                <a:gd name="T14" fmla="*/ 1088 w 2582"/>
                <a:gd name="T15" fmla="*/ 1466 h 2574"/>
                <a:gd name="T16" fmla="*/ 1066 w 2582"/>
                <a:gd name="T17" fmla="*/ 1522 h 2574"/>
                <a:gd name="T18" fmla="*/ 1070 w 2582"/>
                <a:gd name="T19" fmla="*/ 1586 h 2574"/>
                <a:gd name="T20" fmla="*/ 978 w 2582"/>
                <a:gd name="T21" fmla="*/ 1592 h 2574"/>
                <a:gd name="T22" fmla="*/ 950 w 2582"/>
                <a:gd name="T23" fmla="*/ 1598 h 2574"/>
                <a:gd name="T24" fmla="*/ 932 w 2582"/>
                <a:gd name="T25" fmla="*/ 1614 h 2574"/>
                <a:gd name="T26" fmla="*/ 804 w 2582"/>
                <a:gd name="T27" fmla="*/ 1538 h 2574"/>
                <a:gd name="T28" fmla="*/ 714 w 2582"/>
                <a:gd name="T29" fmla="*/ 1512 h 2574"/>
                <a:gd name="T30" fmla="*/ 646 w 2582"/>
                <a:gd name="T31" fmla="*/ 1502 h 2574"/>
                <a:gd name="T32" fmla="*/ 536 w 2582"/>
                <a:gd name="T33" fmla="*/ 1426 h 2574"/>
                <a:gd name="T34" fmla="*/ 360 w 2582"/>
                <a:gd name="T35" fmla="*/ 1356 h 2574"/>
                <a:gd name="T36" fmla="*/ 242 w 2582"/>
                <a:gd name="T37" fmla="*/ 1322 h 2574"/>
                <a:gd name="T38" fmla="*/ 94 w 2582"/>
                <a:gd name="T39" fmla="*/ 1314 h 2574"/>
                <a:gd name="T40" fmla="*/ 38 w 2582"/>
                <a:gd name="T41" fmla="*/ 1334 h 2574"/>
                <a:gd name="T42" fmla="*/ 6 w 2582"/>
                <a:gd name="T43" fmla="*/ 1368 h 2574"/>
                <a:gd name="T44" fmla="*/ 6 w 2582"/>
                <a:gd name="T45" fmla="*/ 1430 h 2574"/>
                <a:gd name="T46" fmla="*/ 54 w 2582"/>
                <a:gd name="T47" fmla="*/ 1504 h 2574"/>
                <a:gd name="T48" fmla="*/ 108 w 2582"/>
                <a:gd name="T49" fmla="*/ 1550 h 2574"/>
                <a:gd name="T50" fmla="*/ 196 w 2582"/>
                <a:gd name="T51" fmla="*/ 1622 h 2574"/>
                <a:gd name="T52" fmla="*/ 356 w 2582"/>
                <a:gd name="T53" fmla="*/ 1780 h 2574"/>
                <a:gd name="T54" fmla="*/ 484 w 2582"/>
                <a:gd name="T55" fmla="*/ 1856 h 2574"/>
                <a:gd name="T56" fmla="*/ 752 w 2582"/>
                <a:gd name="T57" fmla="*/ 1972 h 2574"/>
                <a:gd name="T58" fmla="*/ 1028 w 2582"/>
                <a:gd name="T59" fmla="*/ 2092 h 2574"/>
                <a:gd name="T60" fmla="*/ 1250 w 2582"/>
                <a:gd name="T61" fmla="*/ 2158 h 2574"/>
                <a:gd name="T62" fmla="*/ 1512 w 2582"/>
                <a:gd name="T63" fmla="*/ 2210 h 2574"/>
                <a:gd name="T64" fmla="*/ 1764 w 2582"/>
                <a:gd name="T65" fmla="*/ 2244 h 2574"/>
                <a:gd name="T66" fmla="*/ 1996 w 2582"/>
                <a:gd name="T67" fmla="*/ 2298 h 2574"/>
                <a:gd name="T68" fmla="*/ 2204 w 2582"/>
                <a:gd name="T69" fmla="*/ 2398 h 2574"/>
                <a:gd name="T70" fmla="*/ 2582 w 2582"/>
                <a:gd name="T71" fmla="*/ 1540 h 2574"/>
                <a:gd name="T72" fmla="*/ 2520 w 2582"/>
                <a:gd name="T73" fmla="*/ 1486 h 2574"/>
                <a:gd name="T74" fmla="*/ 2350 w 2582"/>
                <a:gd name="T75" fmla="*/ 1256 h 2574"/>
                <a:gd name="T76" fmla="*/ 2106 w 2582"/>
                <a:gd name="T77" fmla="*/ 892 h 2574"/>
                <a:gd name="T78" fmla="*/ 1966 w 2582"/>
                <a:gd name="T79" fmla="*/ 634 h 2574"/>
                <a:gd name="T80" fmla="*/ 1894 w 2582"/>
                <a:gd name="T81" fmla="*/ 522 h 2574"/>
                <a:gd name="T82" fmla="*/ 1790 w 2582"/>
                <a:gd name="T83" fmla="*/ 456 h 2574"/>
                <a:gd name="T84" fmla="*/ 1614 w 2582"/>
                <a:gd name="T85" fmla="*/ 344 h 2574"/>
                <a:gd name="T86" fmla="*/ 1410 w 2582"/>
                <a:gd name="T87" fmla="*/ 212 h 2574"/>
                <a:gd name="T88" fmla="*/ 1144 w 2582"/>
                <a:gd name="T89" fmla="*/ 68 h 2574"/>
                <a:gd name="T90" fmla="*/ 1046 w 2582"/>
                <a:gd name="T91" fmla="*/ 34 h 2574"/>
                <a:gd name="T92" fmla="*/ 996 w 2582"/>
                <a:gd name="T93" fmla="*/ 40 h 2574"/>
                <a:gd name="T94" fmla="*/ 914 w 2582"/>
                <a:gd name="T95" fmla="*/ 20 h 2574"/>
                <a:gd name="T96" fmla="*/ 818 w 2582"/>
                <a:gd name="T97" fmla="*/ 0 h 2574"/>
                <a:gd name="T98" fmla="*/ 774 w 2582"/>
                <a:gd name="T99" fmla="*/ 18 h 2574"/>
                <a:gd name="T100" fmla="*/ 680 w 2582"/>
                <a:gd name="T101" fmla="*/ 86 h 2574"/>
                <a:gd name="T102" fmla="*/ 510 w 2582"/>
                <a:gd name="T103" fmla="*/ 36 h 2574"/>
                <a:gd name="T104" fmla="*/ 358 w 2582"/>
                <a:gd name="T105" fmla="*/ 12 h 2574"/>
                <a:gd name="T106" fmla="*/ 302 w 2582"/>
                <a:gd name="T107" fmla="*/ 14 h 2574"/>
                <a:gd name="T108" fmla="*/ 428 w 2582"/>
                <a:gd name="T109" fmla="*/ 188 h 2574"/>
                <a:gd name="T110" fmla="*/ 608 w 2582"/>
                <a:gd name="T111" fmla="*/ 382 h 2574"/>
                <a:gd name="T112" fmla="*/ 898 w 2582"/>
                <a:gd name="T113" fmla="*/ 704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82" h="2574">
                  <a:moveTo>
                    <a:pt x="898" y="704"/>
                  </a:moveTo>
                  <a:lnTo>
                    <a:pt x="898" y="704"/>
                  </a:lnTo>
                  <a:lnTo>
                    <a:pt x="922" y="732"/>
                  </a:lnTo>
                  <a:lnTo>
                    <a:pt x="938" y="750"/>
                  </a:lnTo>
                  <a:lnTo>
                    <a:pt x="1146" y="1006"/>
                  </a:lnTo>
                  <a:lnTo>
                    <a:pt x="1146" y="1006"/>
                  </a:lnTo>
                  <a:lnTo>
                    <a:pt x="1146" y="1026"/>
                  </a:lnTo>
                  <a:lnTo>
                    <a:pt x="1146" y="1074"/>
                  </a:lnTo>
                  <a:lnTo>
                    <a:pt x="1148" y="1102"/>
                  </a:lnTo>
                  <a:lnTo>
                    <a:pt x="1152" y="1128"/>
                  </a:lnTo>
                  <a:lnTo>
                    <a:pt x="1158" y="1154"/>
                  </a:lnTo>
                  <a:lnTo>
                    <a:pt x="1166" y="1174"/>
                  </a:lnTo>
                  <a:lnTo>
                    <a:pt x="1166" y="1174"/>
                  </a:lnTo>
                  <a:lnTo>
                    <a:pt x="1206" y="1248"/>
                  </a:lnTo>
                  <a:lnTo>
                    <a:pt x="1228" y="1286"/>
                  </a:lnTo>
                  <a:lnTo>
                    <a:pt x="1222" y="1334"/>
                  </a:lnTo>
                  <a:lnTo>
                    <a:pt x="1222" y="1334"/>
                  </a:lnTo>
                  <a:lnTo>
                    <a:pt x="1206" y="1348"/>
                  </a:lnTo>
                  <a:lnTo>
                    <a:pt x="1192" y="1360"/>
                  </a:lnTo>
                  <a:lnTo>
                    <a:pt x="1188" y="1368"/>
                  </a:lnTo>
                  <a:lnTo>
                    <a:pt x="1184" y="1374"/>
                  </a:lnTo>
                  <a:lnTo>
                    <a:pt x="1184" y="1374"/>
                  </a:lnTo>
                  <a:lnTo>
                    <a:pt x="1174" y="1406"/>
                  </a:lnTo>
                  <a:lnTo>
                    <a:pt x="1166" y="1422"/>
                  </a:lnTo>
                  <a:lnTo>
                    <a:pt x="1166" y="1422"/>
                  </a:lnTo>
                  <a:lnTo>
                    <a:pt x="1160" y="1424"/>
                  </a:lnTo>
                  <a:lnTo>
                    <a:pt x="1142" y="1428"/>
                  </a:lnTo>
                  <a:lnTo>
                    <a:pt x="1130" y="1434"/>
                  </a:lnTo>
                  <a:lnTo>
                    <a:pt x="1116" y="1442"/>
                  </a:lnTo>
                  <a:lnTo>
                    <a:pt x="1102" y="1452"/>
                  </a:lnTo>
                  <a:lnTo>
                    <a:pt x="1088" y="1466"/>
                  </a:lnTo>
                  <a:lnTo>
                    <a:pt x="1088" y="1466"/>
                  </a:lnTo>
                  <a:lnTo>
                    <a:pt x="1082" y="1474"/>
                  </a:lnTo>
                  <a:lnTo>
                    <a:pt x="1076" y="1484"/>
                  </a:lnTo>
                  <a:lnTo>
                    <a:pt x="1070" y="1502"/>
                  </a:lnTo>
                  <a:lnTo>
                    <a:pt x="1066" y="1522"/>
                  </a:lnTo>
                  <a:lnTo>
                    <a:pt x="1064" y="1542"/>
                  </a:lnTo>
                  <a:lnTo>
                    <a:pt x="1066" y="1560"/>
                  </a:lnTo>
                  <a:lnTo>
                    <a:pt x="1068" y="1574"/>
                  </a:lnTo>
                  <a:lnTo>
                    <a:pt x="1070" y="1586"/>
                  </a:lnTo>
                  <a:lnTo>
                    <a:pt x="1070" y="1586"/>
                  </a:lnTo>
                  <a:lnTo>
                    <a:pt x="1036" y="1590"/>
                  </a:lnTo>
                  <a:lnTo>
                    <a:pt x="1006" y="1592"/>
                  </a:lnTo>
                  <a:lnTo>
                    <a:pt x="978" y="1592"/>
                  </a:lnTo>
                  <a:lnTo>
                    <a:pt x="978" y="1592"/>
                  </a:lnTo>
                  <a:lnTo>
                    <a:pt x="968" y="1592"/>
                  </a:lnTo>
                  <a:lnTo>
                    <a:pt x="958" y="1596"/>
                  </a:lnTo>
                  <a:lnTo>
                    <a:pt x="950" y="1598"/>
                  </a:lnTo>
                  <a:lnTo>
                    <a:pt x="944" y="1604"/>
                  </a:lnTo>
                  <a:lnTo>
                    <a:pt x="936" y="1612"/>
                  </a:lnTo>
                  <a:lnTo>
                    <a:pt x="932" y="1614"/>
                  </a:lnTo>
                  <a:lnTo>
                    <a:pt x="932" y="1614"/>
                  </a:lnTo>
                  <a:lnTo>
                    <a:pt x="888" y="1584"/>
                  </a:lnTo>
                  <a:lnTo>
                    <a:pt x="846" y="1558"/>
                  </a:lnTo>
                  <a:lnTo>
                    <a:pt x="824" y="1548"/>
                  </a:lnTo>
                  <a:lnTo>
                    <a:pt x="804" y="1538"/>
                  </a:lnTo>
                  <a:lnTo>
                    <a:pt x="804" y="1538"/>
                  </a:lnTo>
                  <a:lnTo>
                    <a:pt x="772" y="1526"/>
                  </a:lnTo>
                  <a:lnTo>
                    <a:pt x="742" y="1518"/>
                  </a:lnTo>
                  <a:lnTo>
                    <a:pt x="714" y="1512"/>
                  </a:lnTo>
                  <a:lnTo>
                    <a:pt x="692" y="1506"/>
                  </a:lnTo>
                  <a:lnTo>
                    <a:pt x="658" y="1502"/>
                  </a:lnTo>
                  <a:lnTo>
                    <a:pt x="646" y="1502"/>
                  </a:lnTo>
                  <a:lnTo>
                    <a:pt x="646" y="1502"/>
                  </a:lnTo>
                  <a:lnTo>
                    <a:pt x="606" y="1472"/>
                  </a:lnTo>
                  <a:lnTo>
                    <a:pt x="570" y="1446"/>
                  </a:lnTo>
                  <a:lnTo>
                    <a:pt x="552" y="1436"/>
                  </a:lnTo>
                  <a:lnTo>
                    <a:pt x="536" y="1426"/>
                  </a:lnTo>
                  <a:lnTo>
                    <a:pt x="536" y="1426"/>
                  </a:lnTo>
                  <a:lnTo>
                    <a:pt x="492" y="1408"/>
                  </a:lnTo>
                  <a:lnTo>
                    <a:pt x="432" y="1382"/>
                  </a:lnTo>
                  <a:lnTo>
                    <a:pt x="360" y="1356"/>
                  </a:lnTo>
                  <a:lnTo>
                    <a:pt x="322" y="1342"/>
                  </a:lnTo>
                  <a:lnTo>
                    <a:pt x="282" y="1332"/>
                  </a:lnTo>
                  <a:lnTo>
                    <a:pt x="282" y="1332"/>
                  </a:lnTo>
                  <a:lnTo>
                    <a:pt x="242" y="1322"/>
                  </a:lnTo>
                  <a:lnTo>
                    <a:pt x="204" y="1314"/>
                  </a:lnTo>
                  <a:lnTo>
                    <a:pt x="166" y="1310"/>
                  </a:lnTo>
                  <a:lnTo>
                    <a:pt x="128" y="1310"/>
                  </a:lnTo>
                  <a:lnTo>
                    <a:pt x="94" y="1314"/>
                  </a:lnTo>
                  <a:lnTo>
                    <a:pt x="78" y="1316"/>
                  </a:lnTo>
                  <a:lnTo>
                    <a:pt x="64" y="1322"/>
                  </a:lnTo>
                  <a:lnTo>
                    <a:pt x="50" y="1328"/>
                  </a:lnTo>
                  <a:lnTo>
                    <a:pt x="38" y="1334"/>
                  </a:lnTo>
                  <a:lnTo>
                    <a:pt x="26" y="1344"/>
                  </a:lnTo>
                  <a:lnTo>
                    <a:pt x="16" y="1354"/>
                  </a:lnTo>
                  <a:lnTo>
                    <a:pt x="16" y="1354"/>
                  </a:lnTo>
                  <a:lnTo>
                    <a:pt x="6" y="1368"/>
                  </a:lnTo>
                  <a:lnTo>
                    <a:pt x="0" y="1382"/>
                  </a:lnTo>
                  <a:lnTo>
                    <a:pt x="0" y="1398"/>
                  </a:lnTo>
                  <a:lnTo>
                    <a:pt x="2" y="1414"/>
                  </a:lnTo>
                  <a:lnTo>
                    <a:pt x="6" y="1430"/>
                  </a:lnTo>
                  <a:lnTo>
                    <a:pt x="12" y="1446"/>
                  </a:lnTo>
                  <a:lnTo>
                    <a:pt x="22" y="1460"/>
                  </a:lnTo>
                  <a:lnTo>
                    <a:pt x="32" y="1476"/>
                  </a:lnTo>
                  <a:lnTo>
                    <a:pt x="54" y="1504"/>
                  </a:lnTo>
                  <a:lnTo>
                    <a:pt x="76" y="1526"/>
                  </a:lnTo>
                  <a:lnTo>
                    <a:pt x="96" y="1544"/>
                  </a:lnTo>
                  <a:lnTo>
                    <a:pt x="108" y="1550"/>
                  </a:lnTo>
                  <a:lnTo>
                    <a:pt x="108" y="1550"/>
                  </a:lnTo>
                  <a:lnTo>
                    <a:pt x="118" y="1556"/>
                  </a:lnTo>
                  <a:lnTo>
                    <a:pt x="130" y="1564"/>
                  </a:lnTo>
                  <a:lnTo>
                    <a:pt x="160" y="1588"/>
                  </a:lnTo>
                  <a:lnTo>
                    <a:pt x="196" y="1622"/>
                  </a:lnTo>
                  <a:lnTo>
                    <a:pt x="196" y="1622"/>
                  </a:lnTo>
                  <a:lnTo>
                    <a:pt x="262" y="1688"/>
                  </a:lnTo>
                  <a:lnTo>
                    <a:pt x="356" y="1780"/>
                  </a:lnTo>
                  <a:lnTo>
                    <a:pt x="356" y="1780"/>
                  </a:lnTo>
                  <a:lnTo>
                    <a:pt x="374" y="1794"/>
                  </a:lnTo>
                  <a:lnTo>
                    <a:pt x="404" y="1814"/>
                  </a:lnTo>
                  <a:lnTo>
                    <a:pt x="442" y="1834"/>
                  </a:lnTo>
                  <a:lnTo>
                    <a:pt x="484" y="1856"/>
                  </a:lnTo>
                  <a:lnTo>
                    <a:pt x="576" y="1898"/>
                  </a:lnTo>
                  <a:lnTo>
                    <a:pt x="664" y="1936"/>
                  </a:lnTo>
                  <a:lnTo>
                    <a:pt x="664" y="1936"/>
                  </a:lnTo>
                  <a:lnTo>
                    <a:pt x="752" y="1972"/>
                  </a:lnTo>
                  <a:lnTo>
                    <a:pt x="850" y="2014"/>
                  </a:lnTo>
                  <a:lnTo>
                    <a:pt x="944" y="2056"/>
                  </a:lnTo>
                  <a:lnTo>
                    <a:pt x="1028" y="2092"/>
                  </a:lnTo>
                  <a:lnTo>
                    <a:pt x="1028" y="2092"/>
                  </a:lnTo>
                  <a:lnTo>
                    <a:pt x="1072" y="2108"/>
                  </a:lnTo>
                  <a:lnTo>
                    <a:pt x="1124" y="2124"/>
                  </a:lnTo>
                  <a:lnTo>
                    <a:pt x="1186" y="2142"/>
                  </a:lnTo>
                  <a:lnTo>
                    <a:pt x="1250" y="2158"/>
                  </a:lnTo>
                  <a:lnTo>
                    <a:pt x="1318" y="2176"/>
                  </a:lnTo>
                  <a:lnTo>
                    <a:pt x="1386" y="2190"/>
                  </a:lnTo>
                  <a:lnTo>
                    <a:pt x="1452" y="2202"/>
                  </a:lnTo>
                  <a:lnTo>
                    <a:pt x="1512" y="2210"/>
                  </a:lnTo>
                  <a:lnTo>
                    <a:pt x="1512" y="2210"/>
                  </a:lnTo>
                  <a:lnTo>
                    <a:pt x="1628" y="2224"/>
                  </a:lnTo>
                  <a:lnTo>
                    <a:pt x="1694" y="2234"/>
                  </a:lnTo>
                  <a:lnTo>
                    <a:pt x="1764" y="2244"/>
                  </a:lnTo>
                  <a:lnTo>
                    <a:pt x="1834" y="2256"/>
                  </a:lnTo>
                  <a:lnTo>
                    <a:pt x="1902" y="2272"/>
                  </a:lnTo>
                  <a:lnTo>
                    <a:pt x="1966" y="2288"/>
                  </a:lnTo>
                  <a:lnTo>
                    <a:pt x="1996" y="2298"/>
                  </a:lnTo>
                  <a:lnTo>
                    <a:pt x="2024" y="2310"/>
                  </a:lnTo>
                  <a:lnTo>
                    <a:pt x="2024" y="2310"/>
                  </a:lnTo>
                  <a:lnTo>
                    <a:pt x="2090" y="2340"/>
                  </a:lnTo>
                  <a:lnTo>
                    <a:pt x="2204" y="2398"/>
                  </a:lnTo>
                  <a:lnTo>
                    <a:pt x="2356" y="2478"/>
                  </a:lnTo>
                  <a:lnTo>
                    <a:pt x="2532" y="2574"/>
                  </a:lnTo>
                  <a:lnTo>
                    <a:pt x="2582" y="2574"/>
                  </a:lnTo>
                  <a:lnTo>
                    <a:pt x="2582" y="1540"/>
                  </a:lnTo>
                  <a:lnTo>
                    <a:pt x="2582" y="1540"/>
                  </a:lnTo>
                  <a:lnTo>
                    <a:pt x="2546" y="1512"/>
                  </a:lnTo>
                  <a:lnTo>
                    <a:pt x="2530" y="1498"/>
                  </a:lnTo>
                  <a:lnTo>
                    <a:pt x="2520" y="1486"/>
                  </a:lnTo>
                  <a:lnTo>
                    <a:pt x="2520" y="1486"/>
                  </a:lnTo>
                  <a:lnTo>
                    <a:pt x="2468" y="1420"/>
                  </a:lnTo>
                  <a:lnTo>
                    <a:pt x="2410" y="1342"/>
                  </a:lnTo>
                  <a:lnTo>
                    <a:pt x="2350" y="1256"/>
                  </a:lnTo>
                  <a:lnTo>
                    <a:pt x="2290" y="1170"/>
                  </a:lnTo>
                  <a:lnTo>
                    <a:pt x="2180" y="1010"/>
                  </a:lnTo>
                  <a:lnTo>
                    <a:pt x="2106" y="892"/>
                  </a:lnTo>
                  <a:lnTo>
                    <a:pt x="2106" y="892"/>
                  </a:lnTo>
                  <a:lnTo>
                    <a:pt x="2078" y="848"/>
                  </a:lnTo>
                  <a:lnTo>
                    <a:pt x="2050" y="796"/>
                  </a:lnTo>
                  <a:lnTo>
                    <a:pt x="1994" y="686"/>
                  </a:lnTo>
                  <a:lnTo>
                    <a:pt x="1966" y="634"/>
                  </a:lnTo>
                  <a:lnTo>
                    <a:pt x="1940" y="586"/>
                  </a:lnTo>
                  <a:lnTo>
                    <a:pt x="1916" y="548"/>
                  </a:lnTo>
                  <a:lnTo>
                    <a:pt x="1904" y="534"/>
                  </a:lnTo>
                  <a:lnTo>
                    <a:pt x="1894" y="522"/>
                  </a:lnTo>
                  <a:lnTo>
                    <a:pt x="1894" y="522"/>
                  </a:lnTo>
                  <a:lnTo>
                    <a:pt x="1872" y="504"/>
                  </a:lnTo>
                  <a:lnTo>
                    <a:pt x="1848" y="488"/>
                  </a:lnTo>
                  <a:lnTo>
                    <a:pt x="1790" y="456"/>
                  </a:lnTo>
                  <a:lnTo>
                    <a:pt x="1754" y="434"/>
                  </a:lnTo>
                  <a:lnTo>
                    <a:pt x="1712" y="410"/>
                  </a:lnTo>
                  <a:lnTo>
                    <a:pt x="1666" y="380"/>
                  </a:lnTo>
                  <a:lnTo>
                    <a:pt x="1614" y="344"/>
                  </a:lnTo>
                  <a:lnTo>
                    <a:pt x="1614" y="344"/>
                  </a:lnTo>
                  <a:lnTo>
                    <a:pt x="1552" y="302"/>
                  </a:lnTo>
                  <a:lnTo>
                    <a:pt x="1484" y="258"/>
                  </a:lnTo>
                  <a:lnTo>
                    <a:pt x="1410" y="212"/>
                  </a:lnTo>
                  <a:lnTo>
                    <a:pt x="1336" y="170"/>
                  </a:lnTo>
                  <a:lnTo>
                    <a:pt x="1264" y="130"/>
                  </a:lnTo>
                  <a:lnTo>
                    <a:pt x="1200" y="96"/>
                  </a:lnTo>
                  <a:lnTo>
                    <a:pt x="1144" y="68"/>
                  </a:lnTo>
                  <a:lnTo>
                    <a:pt x="1102" y="50"/>
                  </a:lnTo>
                  <a:lnTo>
                    <a:pt x="1102" y="50"/>
                  </a:lnTo>
                  <a:lnTo>
                    <a:pt x="1070" y="40"/>
                  </a:lnTo>
                  <a:lnTo>
                    <a:pt x="1046" y="34"/>
                  </a:lnTo>
                  <a:lnTo>
                    <a:pt x="1026" y="32"/>
                  </a:lnTo>
                  <a:lnTo>
                    <a:pt x="1012" y="34"/>
                  </a:lnTo>
                  <a:lnTo>
                    <a:pt x="1002" y="38"/>
                  </a:lnTo>
                  <a:lnTo>
                    <a:pt x="996" y="40"/>
                  </a:lnTo>
                  <a:lnTo>
                    <a:pt x="990" y="46"/>
                  </a:lnTo>
                  <a:lnTo>
                    <a:pt x="990" y="46"/>
                  </a:lnTo>
                  <a:lnTo>
                    <a:pt x="968" y="38"/>
                  </a:lnTo>
                  <a:lnTo>
                    <a:pt x="914" y="20"/>
                  </a:lnTo>
                  <a:lnTo>
                    <a:pt x="884" y="12"/>
                  </a:lnTo>
                  <a:lnTo>
                    <a:pt x="854" y="4"/>
                  </a:lnTo>
                  <a:lnTo>
                    <a:pt x="828" y="0"/>
                  </a:lnTo>
                  <a:lnTo>
                    <a:pt x="818" y="0"/>
                  </a:lnTo>
                  <a:lnTo>
                    <a:pt x="810" y="2"/>
                  </a:lnTo>
                  <a:lnTo>
                    <a:pt x="810" y="2"/>
                  </a:lnTo>
                  <a:lnTo>
                    <a:pt x="794" y="8"/>
                  </a:lnTo>
                  <a:lnTo>
                    <a:pt x="774" y="18"/>
                  </a:lnTo>
                  <a:lnTo>
                    <a:pt x="752" y="32"/>
                  </a:lnTo>
                  <a:lnTo>
                    <a:pt x="732" y="46"/>
                  </a:lnTo>
                  <a:lnTo>
                    <a:pt x="696" y="74"/>
                  </a:lnTo>
                  <a:lnTo>
                    <a:pt x="680" y="86"/>
                  </a:lnTo>
                  <a:lnTo>
                    <a:pt x="680" y="86"/>
                  </a:lnTo>
                  <a:lnTo>
                    <a:pt x="646" y="74"/>
                  </a:lnTo>
                  <a:lnTo>
                    <a:pt x="562" y="50"/>
                  </a:lnTo>
                  <a:lnTo>
                    <a:pt x="510" y="36"/>
                  </a:lnTo>
                  <a:lnTo>
                    <a:pt x="456" y="24"/>
                  </a:lnTo>
                  <a:lnTo>
                    <a:pt x="404" y="16"/>
                  </a:lnTo>
                  <a:lnTo>
                    <a:pt x="380" y="12"/>
                  </a:lnTo>
                  <a:lnTo>
                    <a:pt x="358" y="12"/>
                  </a:lnTo>
                  <a:lnTo>
                    <a:pt x="358" y="12"/>
                  </a:lnTo>
                  <a:lnTo>
                    <a:pt x="338" y="12"/>
                  </a:lnTo>
                  <a:lnTo>
                    <a:pt x="320" y="12"/>
                  </a:lnTo>
                  <a:lnTo>
                    <a:pt x="302" y="14"/>
                  </a:lnTo>
                  <a:lnTo>
                    <a:pt x="286" y="18"/>
                  </a:lnTo>
                  <a:lnTo>
                    <a:pt x="286" y="18"/>
                  </a:lnTo>
                  <a:lnTo>
                    <a:pt x="350" y="94"/>
                  </a:lnTo>
                  <a:lnTo>
                    <a:pt x="428" y="188"/>
                  </a:lnTo>
                  <a:lnTo>
                    <a:pt x="516" y="286"/>
                  </a:lnTo>
                  <a:lnTo>
                    <a:pt x="562" y="334"/>
                  </a:lnTo>
                  <a:lnTo>
                    <a:pt x="608" y="382"/>
                  </a:lnTo>
                  <a:lnTo>
                    <a:pt x="608" y="382"/>
                  </a:lnTo>
                  <a:lnTo>
                    <a:pt x="678" y="454"/>
                  </a:lnTo>
                  <a:lnTo>
                    <a:pt x="752" y="536"/>
                  </a:lnTo>
                  <a:lnTo>
                    <a:pt x="828" y="622"/>
                  </a:lnTo>
                  <a:lnTo>
                    <a:pt x="898" y="7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Freeform 129"/>
            <p:cNvSpPr>
              <a:spLocks/>
            </p:cNvSpPr>
            <p:nvPr/>
          </p:nvSpPr>
          <p:spPr bwMode="auto">
            <a:xfrm>
              <a:off x="7405999" y="4661494"/>
              <a:ext cx="681716" cy="881486"/>
            </a:xfrm>
            <a:custGeom>
              <a:avLst/>
              <a:gdLst>
                <a:gd name="T0" fmla="*/ 4 w 546"/>
                <a:gd name="T1" fmla="*/ 0 h 706"/>
                <a:gd name="T2" fmla="*/ 4 w 546"/>
                <a:gd name="T3" fmla="*/ 0 h 706"/>
                <a:gd name="T4" fmla="*/ 0 w 546"/>
                <a:gd name="T5" fmla="*/ 20 h 706"/>
                <a:gd name="T6" fmla="*/ 0 w 546"/>
                <a:gd name="T7" fmla="*/ 40 h 706"/>
                <a:gd name="T8" fmla="*/ 2 w 546"/>
                <a:gd name="T9" fmla="*/ 64 h 706"/>
                <a:gd name="T10" fmla="*/ 8 w 546"/>
                <a:gd name="T11" fmla="*/ 88 h 706"/>
                <a:gd name="T12" fmla="*/ 18 w 546"/>
                <a:gd name="T13" fmla="*/ 114 h 706"/>
                <a:gd name="T14" fmla="*/ 28 w 546"/>
                <a:gd name="T15" fmla="*/ 140 h 706"/>
                <a:gd name="T16" fmla="*/ 42 w 546"/>
                <a:gd name="T17" fmla="*/ 168 h 706"/>
                <a:gd name="T18" fmla="*/ 58 w 546"/>
                <a:gd name="T19" fmla="*/ 196 h 706"/>
                <a:gd name="T20" fmla="*/ 58 w 546"/>
                <a:gd name="T21" fmla="*/ 196 h 706"/>
                <a:gd name="T22" fmla="*/ 92 w 546"/>
                <a:gd name="T23" fmla="*/ 262 h 706"/>
                <a:gd name="T24" fmla="*/ 128 w 546"/>
                <a:gd name="T25" fmla="*/ 330 h 706"/>
                <a:gd name="T26" fmla="*/ 168 w 546"/>
                <a:gd name="T27" fmla="*/ 404 h 706"/>
                <a:gd name="T28" fmla="*/ 208 w 546"/>
                <a:gd name="T29" fmla="*/ 474 h 706"/>
                <a:gd name="T30" fmla="*/ 230 w 546"/>
                <a:gd name="T31" fmla="*/ 508 h 706"/>
                <a:gd name="T32" fmla="*/ 250 w 546"/>
                <a:gd name="T33" fmla="*/ 542 h 706"/>
                <a:gd name="T34" fmla="*/ 274 w 546"/>
                <a:gd name="T35" fmla="*/ 572 h 706"/>
                <a:gd name="T36" fmla="*/ 296 w 546"/>
                <a:gd name="T37" fmla="*/ 600 h 706"/>
                <a:gd name="T38" fmla="*/ 320 w 546"/>
                <a:gd name="T39" fmla="*/ 626 h 706"/>
                <a:gd name="T40" fmla="*/ 344 w 546"/>
                <a:gd name="T41" fmla="*/ 650 h 706"/>
                <a:gd name="T42" fmla="*/ 368 w 546"/>
                <a:gd name="T43" fmla="*/ 668 h 706"/>
                <a:gd name="T44" fmla="*/ 394 w 546"/>
                <a:gd name="T45" fmla="*/ 684 h 706"/>
                <a:gd name="T46" fmla="*/ 394 w 546"/>
                <a:gd name="T47" fmla="*/ 684 h 706"/>
                <a:gd name="T48" fmla="*/ 420 w 546"/>
                <a:gd name="T49" fmla="*/ 696 h 706"/>
                <a:gd name="T50" fmla="*/ 444 w 546"/>
                <a:gd name="T51" fmla="*/ 702 h 706"/>
                <a:gd name="T52" fmla="*/ 466 w 546"/>
                <a:gd name="T53" fmla="*/ 706 h 706"/>
                <a:gd name="T54" fmla="*/ 484 w 546"/>
                <a:gd name="T55" fmla="*/ 706 h 706"/>
                <a:gd name="T56" fmla="*/ 502 w 546"/>
                <a:gd name="T57" fmla="*/ 704 h 706"/>
                <a:gd name="T58" fmla="*/ 516 w 546"/>
                <a:gd name="T59" fmla="*/ 696 h 706"/>
                <a:gd name="T60" fmla="*/ 528 w 546"/>
                <a:gd name="T61" fmla="*/ 686 h 706"/>
                <a:gd name="T62" fmla="*/ 538 w 546"/>
                <a:gd name="T63" fmla="*/ 674 h 706"/>
                <a:gd name="T64" fmla="*/ 544 w 546"/>
                <a:gd name="T65" fmla="*/ 660 h 706"/>
                <a:gd name="T66" fmla="*/ 546 w 546"/>
                <a:gd name="T67" fmla="*/ 642 h 706"/>
                <a:gd name="T68" fmla="*/ 544 w 546"/>
                <a:gd name="T69" fmla="*/ 622 h 706"/>
                <a:gd name="T70" fmla="*/ 538 w 546"/>
                <a:gd name="T71" fmla="*/ 600 h 706"/>
                <a:gd name="T72" fmla="*/ 530 w 546"/>
                <a:gd name="T73" fmla="*/ 574 h 706"/>
                <a:gd name="T74" fmla="*/ 516 w 546"/>
                <a:gd name="T75" fmla="*/ 548 h 706"/>
                <a:gd name="T76" fmla="*/ 496 w 546"/>
                <a:gd name="T77" fmla="*/ 520 h 706"/>
                <a:gd name="T78" fmla="*/ 474 w 546"/>
                <a:gd name="T79" fmla="*/ 492 h 706"/>
                <a:gd name="T80" fmla="*/ 474 w 546"/>
                <a:gd name="T81" fmla="*/ 492 h 706"/>
                <a:gd name="T82" fmla="*/ 426 w 546"/>
                <a:gd name="T83" fmla="*/ 438 h 706"/>
                <a:gd name="T84" fmla="*/ 388 w 546"/>
                <a:gd name="T85" fmla="*/ 398 h 706"/>
                <a:gd name="T86" fmla="*/ 354 w 546"/>
                <a:gd name="T87" fmla="*/ 364 h 706"/>
                <a:gd name="T88" fmla="*/ 320 w 546"/>
                <a:gd name="T89" fmla="*/ 336 h 706"/>
                <a:gd name="T90" fmla="*/ 244 w 546"/>
                <a:gd name="T91" fmla="*/ 276 h 706"/>
                <a:gd name="T92" fmla="*/ 196 w 546"/>
                <a:gd name="T93" fmla="*/ 238 h 706"/>
                <a:gd name="T94" fmla="*/ 136 w 546"/>
                <a:gd name="T95" fmla="*/ 188 h 706"/>
                <a:gd name="T96" fmla="*/ 136 w 546"/>
                <a:gd name="T97" fmla="*/ 188 h 706"/>
                <a:gd name="T98" fmla="*/ 126 w 546"/>
                <a:gd name="T99" fmla="*/ 180 h 706"/>
                <a:gd name="T100" fmla="*/ 116 w 546"/>
                <a:gd name="T101" fmla="*/ 168 h 706"/>
                <a:gd name="T102" fmla="*/ 96 w 546"/>
                <a:gd name="T103" fmla="*/ 140 h 706"/>
                <a:gd name="T104" fmla="*/ 80 w 546"/>
                <a:gd name="T105" fmla="*/ 110 h 706"/>
                <a:gd name="T106" fmla="*/ 62 w 546"/>
                <a:gd name="T107" fmla="*/ 80 h 706"/>
                <a:gd name="T108" fmla="*/ 46 w 546"/>
                <a:gd name="T109" fmla="*/ 50 h 706"/>
                <a:gd name="T110" fmla="*/ 32 w 546"/>
                <a:gd name="T111" fmla="*/ 26 h 706"/>
                <a:gd name="T112" fmla="*/ 24 w 546"/>
                <a:gd name="T113" fmla="*/ 16 h 706"/>
                <a:gd name="T114" fmla="*/ 18 w 546"/>
                <a:gd name="T115" fmla="*/ 8 h 706"/>
                <a:gd name="T116" fmla="*/ 10 w 546"/>
                <a:gd name="T117" fmla="*/ 2 h 706"/>
                <a:gd name="T118" fmla="*/ 4 w 546"/>
                <a:gd name="T119" fmla="*/ 0 h 706"/>
                <a:gd name="T120" fmla="*/ 4 w 546"/>
                <a:gd name="T121" fmla="*/ 0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6" h="706">
                  <a:moveTo>
                    <a:pt x="4" y="0"/>
                  </a:moveTo>
                  <a:lnTo>
                    <a:pt x="4" y="0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2" y="64"/>
                  </a:lnTo>
                  <a:lnTo>
                    <a:pt x="8" y="88"/>
                  </a:lnTo>
                  <a:lnTo>
                    <a:pt x="18" y="114"/>
                  </a:lnTo>
                  <a:lnTo>
                    <a:pt x="28" y="140"/>
                  </a:lnTo>
                  <a:lnTo>
                    <a:pt x="42" y="168"/>
                  </a:lnTo>
                  <a:lnTo>
                    <a:pt x="58" y="196"/>
                  </a:lnTo>
                  <a:lnTo>
                    <a:pt x="58" y="196"/>
                  </a:lnTo>
                  <a:lnTo>
                    <a:pt x="92" y="262"/>
                  </a:lnTo>
                  <a:lnTo>
                    <a:pt x="128" y="330"/>
                  </a:lnTo>
                  <a:lnTo>
                    <a:pt x="168" y="404"/>
                  </a:lnTo>
                  <a:lnTo>
                    <a:pt x="208" y="474"/>
                  </a:lnTo>
                  <a:lnTo>
                    <a:pt x="230" y="508"/>
                  </a:lnTo>
                  <a:lnTo>
                    <a:pt x="250" y="542"/>
                  </a:lnTo>
                  <a:lnTo>
                    <a:pt x="274" y="572"/>
                  </a:lnTo>
                  <a:lnTo>
                    <a:pt x="296" y="600"/>
                  </a:lnTo>
                  <a:lnTo>
                    <a:pt x="320" y="626"/>
                  </a:lnTo>
                  <a:lnTo>
                    <a:pt x="344" y="650"/>
                  </a:lnTo>
                  <a:lnTo>
                    <a:pt x="368" y="668"/>
                  </a:lnTo>
                  <a:lnTo>
                    <a:pt x="394" y="684"/>
                  </a:lnTo>
                  <a:lnTo>
                    <a:pt x="394" y="684"/>
                  </a:lnTo>
                  <a:lnTo>
                    <a:pt x="420" y="696"/>
                  </a:lnTo>
                  <a:lnTo>
                    <a:pt x="444" y="702"/>
                  </a:lnTo>
                  <a:lnTo>
                    <a:pt x="466" y="706"/>
                  </a:lnTo>
                  <a:lnTo>
                    <a:pt x="484" y="706"/>
                  </a:lnTo>
                  <a:lnTo>
                    <a:pt x="502" y="704"/>
                  </a:lnTo>
                  <a:lnTo>
                    <a:pt x="516" y="696"/>
                  </a:lnTo>
                  <a:lnTo>
                    <a:pt x="528" y="686"/>
                  </a:lnTo>
                  <a:lnTo>
                    <a:pt x="538" y="674"/>
                  </a:lnTo>
                  <a:lnTo>
                    <a:pt x="544" y="660"/>
                  </a:lnTo>
                  <a:lnTo>
                    <a:pt x="546" y="642"/>
                  </a:lnTo>
                  <a:lnTo>
                    <a:pt x="544" y="622"/>
                  </a:lnTo>
                  <a:lnTo>
                    <a:pt x="538" y="600"/>
                  </a:lnTo>
                  <a:lnTo>
                    <a:pt x="530" y="574"/>
                  </a:lnTo>
                  <a:lnTo>
                    <a:pt x="516" y="548"/>
                  </a:lnTo>
                  <a:lnTo>
                    <a:pt x="496" y="520"/>
                  </a:lnTo>
                  <a:lnTo>
                    <a:pt x="474" y="492"/>
                  </a:lnTo>
                  <a:lnTo>
                    <a:pt x="474" y="492"/>
                  </a:lnTo>
                  <a:lnTo>
                    <a:pt x="426" y="438"/>
                  </a:lnTo>
                  <a:lnTo>
                    <a:pt x="388" y="398"/>
                  </a:lnTo>
                  <a:lnTo>
                    <a:pt x="354" y="364"/>
                  </a:lnTo>
                  <a:lnTo>
                    <a:pt x="320" y="336"/>
                  </a:lnTo>
                  <a:lnTo>
                    <a:pt x="244" y="276"/>
                  </a:lnTo>
                  <a:lnTo>
                    <a:pt x="196" y="238"/>
                  </a:lnTo>
                  <a:lnTo>
                    <a:pt x="136" y="188"/>
                  </a:lnTo>
                  <a:lnTo>
                    <a:pt x="136" y="188"/>
                  </a:lnTo>
                  <a:lnTo>
                    <a:pt x="126" y="180"/>
                  </a:lnTo>
                  <a:lnTo>
                    <a:pt x="116" y="168"/>
                  </a:lnTo>
                  <a:lnTo>
                    <a:pt x="96" y="140"/>
                  </a:lnTo>
                  <a:lnTo>
                    <a:pt x="80" y="110"/>
                  </a:lnTo>
                  <a:lnTo>
                    <a:pt x="62" y="80"/>
                  </a:lnTo>
                  <a:lnTo>
                    <a:pt x="46" y="50"/>
                  </a:lnTo>
                  <a:lnTo>
                    <a:pt x="32" y="26"/>
                  </a:lnTo>
                  <a:lnTo>
                    <a:pt x="24" y="16"/>
                  </a:lnTo>
                  <a:lnTo>
                    <a:pt x="18" y="8"/>
                  </a:lnTo>
                  <a:lnTo>
                    <a:pt x="1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Freeform 130"/>
            <p:cNvSpPr>
              <a:spLocks/>
            </p:cNvSpPr>
            <p:nvPr/>
          </p:nvSpPr>
          <p:spPr bwMode="auto">
            <a:xfrm>
              <a:off x="6524513" y="5473061"/>
              <a:ext cx="2579533" cy="978874"/>
            </a:xfrm>
            <a:custGeom>
              <a:avLst/>
              <a:gdLst>
                <a:gd name="T0" fmla="*/ 0 w 2066"/>
                <a:gd name="T1" fmla="*/ 6 h 784"/>
                <a:gd name="T2" fmla="*/ 8 w 2066"/>
                <a:gd name="T3" fmla="*/ 24 h 784"/>
                <a:gd name="T4" fmla="*/ 60 w 2066"/>
                <a:gd name="T5" fmla="*/ 68 h 784"/>
                <a:gd name="T6" fmla="*/ 192 w 2066"/>
                <a:gd name="T7" fmla="*/ 148 h 784"/>
                <a:gd name="T8" fmla="*/ 288 w 2066"/>
                <a:gd name="T9" fmla="*/ 198 h 784"/>
                <a:gd name="T10" fmla="*/ 368 w 2066"/>
                <a:gd name="T11" fmla="*/ 208 h 784"/>
                <a:gd name="T12" fmla="*/ 454 w 2066"/>
                <a:gd name="T13" fmla="*/ 236 h 784"/>
                <a:gd name="T14" fmla="*/ 690 w 2066"/>
                <a:gd name="T15" fmla="*/ 334 h 784"/>
                <a:gd name="T16" fmla="*/ 746 w 2066"/>
                <a:gd name="T17" fmla="*/ 352 h 784"/>
                <a:gd name="T18" fmla="*/ 944 w 2066"/>
                <a:gd name="T19" fmla="*/ 420 h 784"/>
                <a:gd name="T20" fmla="*/ 1068 w 2066"/>
                <a:gd name="T21" fmla="*/ 454 h 784"/>
                <a:gd name="T22" fmla="*/ 1152 w 2066"/>
                <a:gd name="T23" fmla="*/ 462 h 784"/>
                <a:gd name="T24" fmla="*/ 1268 w 2066"/>
                <a:gd name="T25" fmla="*/ 466 h 784"/>
                <a:gd name="T26" fmla="*/ 1448 w 2066"/>
                <a:gd name="T27" fmla="*/ 488 h 784"/>
                <a:gd name="T28" fmla="*/ 1580 w 2066"/>
                <a:gd name="T29" fmla="*/ 526 h 784"/>
                <a:gd name="T30" fmla="*/ 1650 w 2066"/>
                <a:gd name="T31" fmla="*/ 554 h 784"/>
                <a:gd name="T32" fmla="*/ 1784 w 2066"/>
                <a:gd name="T33" fmla="*/ 628 h 784"/>
                <a:gd name="T34" fmla="*/ 1948 w 2066"/>
                <a:gd name="T35" fmla="*/ 736 h 784"/>
                <a:gd name="T36" fmla="*/ 2026 w 2066"/>
                <a:gd name="T37" fmla="*/ 778 h 784"/>
                <a:gd name="T38" fmla="*/ 2056 w 2066"/>
                <a:gd name="T39" fmla="*/ 784 h 784"/>
                <a:gd name="T40" fmla="*/ 2066 w 2066"/>
                <a:gd name="T41" fmla="*/ 778 h 784"/>
                <a:gd name="T42" fmla="*/ 2042 w 2066"/>
                <a:gd name="T43" fmla="*/ 746 h 784"/>
                <a:gd name="T44" fmla="*/ 1932 w 2066"/>
                <a:gd name="T45" fmla="*/ 660 h 784"/>
                <a:gd name="T46" fmla="*/ 1706 w 2066"/>
                <a:gd name="T47" fmla="*/ 512 h 784"/>
                <a:gd name="T48" fmla="*/ 1612 w 2066"/>
                <a:gd name="T49" fmla="*/ 460 h 784"/>
                <a:gd name="T50" fmla="*/ 1506 w 2066"/>
                <a:gd name="T51" fmla="*/ 416 h 784"/>
                <a:gd name="T52" fmla="*/ 1386 w 2066"/>
                <a:gd name="T53" fmla="*/ 380 h 784"/>
                <a:gd name="T54" fmla="*/ 1266 w 2066"/>
                <a:gd name="T55" fmla="*/ 356 h 784"/>
                <a:gd name="T56" fmla="*/ 1158 w 2066"/>
                <a:gd name="T57" fmla="*/ 346 h 784"/>
                <a:gd name="T58" fmla="*/ 1076 w 2066"/>
                <a:gd name="T59" fmla="*/ 354 h 784"/>
                <a:gd name="T60" fmla="*/ 1028 w 2066"/>
                <a:gd name="T61" fmla="*/ 362 h 784"/>
                <a:gd name="T62" fmla="*/ 950 w 2066"/>
                <a:gd name="T63" fmla="*/ 358 h 784"/>
                <a:gd name="T64" fmla="*/ 866 w 2066"/>
                <a:gd name="T65" fmla="*/ 340 h 784"/>
                <a:gd name="T66" fmla="*/ 784 w 2066"/>
                <a:gd name="T67" fmla="*/ 308 h 784"/>
                <a:gd name="T68" fmla="*/ 710 w 2066"/>
                <a:gd name="T69" fmla="*/ 266 h 784"/>
                <a:gd name="T70" fmla="*/ 668 w 2066"/>
                <a:gd name="T71" fmla="*/ 232 h 784"/>
                <a:gd name="T72" fmla="*/ 594 w 2066"/>
                <a:gd name="T73" fmla="*/ 184 h 784"/>
                <a:gd name="T74" fmla="*/ 504 w 2066"/>
                <a:gd name="T75" fmla="*/ 146 h 784"/>
                <a:gd name="T76" fmla="*/ 334 w 2066"/>
                <a:gd name="T77" fmla="*/ 94 h 784"/>
                <a:gd name="T78" fmla="*/ 278 w 2066"/>
                <a:gd name="T79" fmla="*/ 78 h 784"/>
                <a:gd name="T80" fmla="*/ 252 w 2066"/>
                <a:gd name="T81" fmla="*/ 82 h 784"/>
                <a:gd name="T82" fmla="*/ 168 w 2066"/>
                <a:gd name="T83" fmla="*/ 60 h 784"/>
                <a:gd name="T84" fmla="*/ 38 w 2066"/>
                <a:gd name="T85" fmla="*/ 8 h 784"/>
                <a:gd name="T86" fmla="*/ 2 w 2066"/>
                <a:gd name="T87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66" h="784">
                  <a:moveTo>
                    <a:pt x="2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2" y="12"/>
                  </a:lnTo>
                  <a:lnTo>
                    <a:pt x="4" y="18"/>
                  </a:lnTo>
                  <a:lnTo>
                    <a:pt x="8" y="24"/>
                  </a:lnTo>
                  <a:lnTo>
                    <a:pt x="20" y="38"/>
                  </a:lnTo>
                  <a:lnTo>
                    <a:pt x="38" y="52"/>
                  </a:lnTo>
                  <a:lnTo>
                    <a:pt x="60" y="68"/>
                  </a:lnTo>
                  <a:lnTo>
                    <a:pt x="84" y="86"/>
                  </a:lnTo>
                  <a:lnTo>
                    <a:pt x="138" y="118"/>
                  </a:lnTo>
                  <a:lnTo>
                    <a:pt x="192" y="148"/>
                  </a:lnTo>
                  <a:lnTo>
                    <a:pt x="240" y="174"/>
                  </a:lnTo>
                  <a:lnTo>
                    <a:pt x="288" y="198"/>
                  </a:lnTo>
                  <a:lnTo>
                    <a:pt x="288" y="198"/>
                  </a:lnTo>
                  <a:lnTo>
                    <a:pt x="314" y="198"/>
                  </a:lnTo>
                  <a:lnTo>
                    <a:pt x="340" y="202"/>
                  </a:lnTo>
                  <a:lnTo>
                    <a:pt x="368" y="208"/>
                  </a:lnTo>
                  <a:lnTo>
                    <a:pt x="396" y="216"/>
                  </a:lnTo>
                  <a:lnTo>
                    <a:pt x="426" y="224"/>
                  </a:lnTo>
                  <a:lnTo>
                    <a:pt x="454" y="236"/>
                  </a:lnTo>
                  <a:lnTo>
                    <a:pt x="514" y="260"/>
                  </a:lnTo>
                  <a:lnTo>
                    <a:pt x="632" y="312"/>
                  </a:lnTo>
                  <a:lnTo>
                    <a:pt x="690" y="334"/>
                  </a:lnTo>
                  <a:lnTo>
                    <a:pt x="718" y="344"/>
                  </a:lnTo>
                  <a:lnTo>
                    <a:pt x="746" y="352"/>
                  </a:lnTo>
                  <a:lnTo>
                    <a:pt x="746" y="352"/>
                  </a:lnTo>
                  <a:lnTo>
                    <a:pt x="798" y="366"/>
                  </a:lnTo>
                  <a:lnTo>
                    <a:pt x="848" y="384"/>
                  </a:lnTo>
                  <a:lnTo>
                    <a:pt x="944" y="420"/>
                  </a:lnTo>
                  <a:lnTo>
                    <a:pt x="992" y="436"/>
                  </a:lnTo>
                  <a:lnTo>
                    <a:pt x="1042" y="450"/>
                  </a:lnTo>
                  <a:lnTo>
                    <a:pt x="1068" y="454"/>
                  </a:lnTo>
                  <a:lnTo>
                    <a:pt x="1096" y="458"/>
                  </a:lnTo>
                  <a:lnTo>
                    <a:pt x="1124" y="462"/>
                  </a:lnTo>
                  <a:lnTo>
                    <a:pt x="1152" y="462"/>
                  </a:lnTo>
                  <a:lnTo>
                    <a:pt x="1152" y="462"/>
                  </a:lnTo>
                  <a:lnTo>
                    <a:pt x="1210" y="464"/>
                  </a:lnTo>
                  <a:lnTo>
                    <a:pt x="1268" y="466"/>
                  </a:lnTo>
                  <a:lnTo>
                    <a:pt x="1326" y="470"/>
                  </a:lnTo>
                  <a:lnTo>
                    <a:pt x="1386" y="478"/>
                  </a:lnTo>
                  <a:lnTo>
                    <a:pt x="1448" y="488"/>
                  </a:lnTo>
                  <a:lnTo>
                    <a:pt x="1512" y="504"/>
                  </a:lnTo>
                  <a:lnTo>
                    <a:pt x="1546" y="514"/>
                  </a:lnTo>
                  <a:lnTo>
                    <a:pt x="1580" y="526"/>
                  </a:lnTo>
                  <a:lnTo>
                    <a:pt x="1614" y="540"/>
                  </a:lnTo>
                  <a:lnTo>
                    <a:pt x="1650" y="554"/>
                  </a:lnTo>
                  <a:lnTo>
                    <a:pt x="1650" y="554"/>
                  </a:lnTo>
                  <a:lnTo>
                    <a:pt x="1686" y="572"/>
                  </a:lnTo>
                  <a:lnTo>
                    <a:pt x="1720" y="590"/>
                  </a:lnTo>
                  <a:lnTo>
                    <a:pt x="1784" y="628"/>
                  </a:lnTo>
                  <a:lnTo>
                    <a:pt x="1844" y="666"/>
                  </a:lnTo>
                  <a:lnTo>
                    <a:pt x="1898" y="702"/>
                  </a:lnTo>
                  <a:lnTo>
                    <a:pt x="1948" y="736"/>
                  </a:lnTo>
                  <a:lnTo>
                    <a:pt x="1990" y="762"/>
                  </a:lnTo>
                  <a:lnTo>
                    <a:pt x="2008" y="772"/>
                  </a:lnTo>
                  <a:lnTo>
                    <a:pt x="2026" y="778"/>
                  </a:lnTo>
                  <a:lnTo>
                    <a:pt x="2042" y="782"/>
                  </a:lnTo>
                  <a:lnTo>
                    <a:pt x="2056" y="784"/>
                  </a:lnTo>
                  <a:lnTo>
                    <a:pt x="2056" y="784"/>
                  </a:lnTo>
                  <a:lnTo>
                    <a:pt x="2062" y="782"/>
                  </a:lnTo>
                  <a:lnTo>
                    <a:pt x="2064" y="780"/>
                  </a:lnTo>
                  <a:lnTo>
                    <a:pt x="2066" y="778"/>
                  </a:lnTo>
                  <a:lnTo>
                    <a:pt x="2064" y="774"/>
                  </a:lnTo>
                  <a:lnTo>
                    <a:pt x="2056" y="762"/>
                  </a:lnTo>
                  <a:lnTo>
                    <a:pt x="2042" y="746"/>
                  </a:lnTo>
                  <a:lnTo>
                    <a:pt x="2020" y="728"/>
                  </a:lnTo>
                  <a:lnTo>
                    <a:pt x="1994" y="706"/>
                  </a:lnTo>
                  <a:lnTo>
                    <a:pt x="1932" y="660"/>
                  </a:lnTo>
                  <a:lnTo>
                    <a:pt x="1858" y="608"/>
                  </a:lnTo>
                  <a:lnTo>
                    <a:pt x="1780" y="558"/>
                  </a:lnTo>
                  <a:lnTo>
                    <a:pt x="1706" y="512"/>
                  </a:lnTo>
                  <a:lnTo>
                    <a:pt x="1642" y="476"/>
                  </a:lnTo>
                  <a:lnTo>
                    <a:pt x="1642" y="476"/>
                  </a:lnTo>
                  <a:lnTo>
                    <a:pt x="1612" y="460"/>
                  </a:lnTo>
                  <a:lnTo>
                    <a:pt x="1578" y="444"/>
                  </a:lnTo>
                  <a:lnTo>
                    <a:pt x="1544" y="430"/>
                  </a:lnTo>
                  <a:lnTo>
                    <a:pt x="1506" y="416"/>
                  </a:lnTo>
                  <a:lnTo>
                    <a:pt x="1466" y="404"/>
                  </a:lnTo>
                  <a:lnTo>
                    <a:pt x="1426" y="392"/>
                  </a:lnTo>
                  <a:lnTo>
                    <a:pt x="1386" y="380"/>
                  </a:lnTo>
                  <a:lnTo>
                    <a:pt x="1346" y="372"/>
                  </a:lnTo>
                  <a:lnTo>
                    <a:pt x="1306" y="364"/>
                  </a:lnTo>
                  <a:lnTo>
                    <a:pt x="1266" y="356"/>
                  </a:lnTo>
                  <a:lnTo>
                    <a:pt x="1228" y="352"/>
                  </a:lnTo>
                  <a:lnTo>
                    <a:pt x="1192" y="348"/>
                  </a:lnTo>
                  <a:lnTo>
                    <a:pt x="1158" y="346"/>
                  </a:lnTo>
                  <a:lnTo>
                    <a:pt x="1126" y="346"/>
                  </a:lnTo>
                  <a:lnTo>
                    <a:pt x="1100" y="350"/>
                  </a:lnTo>
                  <a:lnTo>
                    <a:pt x="1076" y="354"/>
                  </a:lnTo>
                  <a:lnTo>
                    <a:pt x="1076" y="354"/>
                  </a:lnTo>
                  <a:lnTo>
                    <a:pt x="1052" y="358"/>
                  </a:lnTo>
                  <a:lnTo>
                    <a:pt x="1028" y="362"/>
                  </a:lnTo>
                  <a:lnTo>
                    <a:pt x="1004" y="362"/>
                  </a:lnTo>
                  <a:lnTo>
                    <a:pt x="978" y="362"/>
                  </a:lnTo>
                  <a:lnTo>
                    <a:pt x="950" y="358"/>
                  </a:lnTo>
                  <a:lnTo>
                    <a:pt x="922" y="354"/>
                  </a:lnTo>
                  <a:lnTo>
                    <a:pt x="894" y="348"/>
                  </a:lnTo>
                  <a:lnTo>
                    <a:pt x="866" y="340"/>
                  </a:lnTo>
                  <a:lnTo>
                    <a:pt x="838" y="332"/>
                  </a:lnTo>
                  <a:lnTo>
                    <a:pt x="812" y="320"/>
                  </a:lnTo>
                  <a:lnTo>
                    <a:pt x="784" y="308"/>
                  </a:lnTo>
                  <a:lnTo>
                    <a:pt x="758" y="296"/>
                  </a:lnTo>
                  <a:lnTo>
                    <a:pt x="734" y="282"/>
                  </a:lnTo>
                  <a:lnTo>
                    <a:pt x="710" y="266"/>
                  </a:lnTo>
                  <a:lnTo>
                    <a:pt x="688" y="250"/>
                  </a:lnTo>
                  <a:lnTo>
                    <a:pt x="668" y="232"/>
                  </a:lnTo>
                  <a:lnTo>
                    <a:pt x="668" y="232"/>
                  </a:lnTo>
                  <a:lnTo>
                    <a:pt x="646" y="216"/>
                  </a:lnTo>
                  <a:lnTo>
                    <a:pt x="622" y="200"/>
                  </a:lnTo>
                  <a:lnTo>
                    <a:pt x="594" y="184"/>
                  </a:lnTo>
                  <a:lnTo>
                    <a:pt x="566" y="172"/>
                  </a:lnTo>
                  <a:lnTo>
                    <a:pt x="536" y="158"/>
                  </a:lnTo>
                  <a:lnTo>
                    <a:pt x="504" y="146"/>
                  </a:lnTo>
                  <a:lnTo>
                    <a:pt x="442" y="126"/>
                  </a:lnTo>
                  <a:lnTo>
                    <a:pt x="384" y="108"/>
                  </a:lnTo>
                  <a:lnTo>
                    <a:pt x="334" y="94"/>
                  </a:lnTo>
                  <a:lnTo>
                    <a:pt x="296" y="84"/>
                  </a:lnTo>
                  <a:lnTo>
                    <a:pt x="278" y="78"/>
                  </a:lnTo>
                  <a:lnTo>
                    <a:pt x="278" y="78"/>
                  </a:lnTo>
                  <a:lnTo>
                    <a:pt x="272" y="80"/>
                  </a:lnTo>
                  <a:lnTo>
                    <a:pt x="268" y="82"/>
                  </a:lnTo>
                  <a:lnTo>
                    <a:pt x="252" y="82"/>
                  </a:lnTo>
                  <a:lnTo>
                    <a:pt x="236" y="80"/>
                  </a:lnTo>
                  <a:lnTo>
                    <a:pt x="214" y="74"/>
                  </a:lnTo>
                  <a:lnTo>
                    <a:pt x="168" y="60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38" y="8"/>
                  </a:lnTo>
                  <a:lnTo>
                    <a:pt x="12" y="0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Freeform 131"/>
            <p:cNvSpPr>
              <a:spLocks/>
            </p:cNvSpPr>
            <p:nvPr/>
          </p:nvSpPr>
          <p:spPr bwMode="auto">
            <a:xfrm>
              <a:off x="6524513" y="5473061"/>
              <a:ext cx="2579533" cy="978874"/>
            </a:xfrm>
            <a:custGeom>
              <a:avLst/>
              <a:gdLst>
                <a:gd name="T0" fmla="*/ 0 w 2066"/>
                <a:gd name="T1" fmla="*/ 6 h 784"/>
                <a:gd name="T2" fmla="*/ 8 w 2066"/>
                <a:gd name="T3" fmla="*/ 24 h 784"/>
                <a:gd name="T4" fmla="*/ 60 w 2066"/>
                <a:gd name="T5" fmla="*/ 68 h 784"/>
                <a:gd name="T6" fmla="*/ 192 w 2066"/>
                <a:gd name="T7" fmla="*/ 148 h 784"/>
                <a:gd name="T8" fmla="*/ 288 w 2066"/>
                <a:gd name="T9" fmla="*/ 198 h 784"/>
                <a:gd name="T10" fmla="*/ 368 w 2066"/>
                <a:gd name="T11" fmla="*/ 208 h 784"/>
                <a:gd name="T12" fmla="*/ 454 w 2066"/>
                <a:gd name="T13" fmla="*/ 236 h 784"/>
                <a:gd name="T14" fmla="*/ 690 w 2066"/>
                <a:gd name="T15" fmla="*/ 334 h 784"/>
                <a:gd name="T16" fmla="*/ 746 w 2066"/>
                <a:gd name="T17" fmla="*/ 352 h 784"/>
                <a:gd name="T18" fmla="*/ 944 w 2066"/>
                <a:gd name="T19" fmla="*/ 420 h 784"/>
                <a:gd name="T20" fmla="*/ 1068 w 2066"/>
                <a:gd name="T21" fmla="*/ 454 h 784"/>
                <a:gd name="T22" fmla="*/ 1152 w 2066"/>
                <a:gd name="T23" fmla="*/ 462 h 784"/>
                <a:gd name="T24" fmla="*/ 1268 w 2066"/>
                <a:gd name="T25" fmla="*/ 466 h 784"/>
                <a:gd name="T26" fmla="*/ 1448 w 2066"/>
                <a:gd name="T27" fmla="*/ 488 h 784"/>
                <a:gd name="T28" fmla="*/ 1580 w 2066"/>
                <a:gd name="T29" fmla="*/ 526 h 784"/>
                <a:gd name="T30" fmla="*/ 1650 w 2066"/>
                <a:gd name="T31" fmla="*/ 554 h 784"/>
                <a:gd name="T32" fmla="*/ 1784 w 2066"/>
                <a:gd name="T33" fmla="*/ 628 h 784"/>
                <a:gd name="T34" fmla="*/ 1948 w 2066"/>
                <a:gd name="T35" fmla="*/ 736 h 784"/>
                <a:gd name="T36" fmla="*/ 2026 w 2066"/>
                <a:gd name="T37" fmla="*/ 778 h 784"/>
                <a:gd name="T38" fmla="*/ 2056 w 2066"/>
                <a:gd name="T39" fmla="*/ 784 h 784"/>
                <a:gd name="T40" fmla="*/ 2066 w 2066"/>
                <a:gd name="T41" fmla="*/ 778 h 784"/>
                <a:gd name="T42" fmla="*/ 2042 w 2066"/>
                <a:gd name="T43" fmla="*/ 746 h 784"/>
                <a:gd name="T44" fmla="*/ 1932 w 2066"/>
                <a:gd name="T45" fmla="*/ 660 h 784"/>
                <a:gd name="T46" fmla="*/ 1706 w 2066"/>
                <a:gd name="T47" fmla="*/ 512 h 784"/>
                <a:gd name="T48" fmla="*/ 1612 w 2066"/>
                <a:gd name="T49" fmla="*/ 460 h 784"/>
                <a:gd name="T50" fmla="*/ 1506 w 2066"/>
                <a:gd name="T51" fmla="*/ 416 h 784"/>
                <a:gd name="T52" fmla="*/ 1386 w 2066"/>
                <a:gd name="T53" fmla="*/ 380 h 784"/>
                <a:gd name="T54" fmla="*/ 1266 w 2066"/>
                <a:gd name="T55" fmla="*/ 356 h 784"/>
                <a:gd name="T56" fmla="*/ 1158 w 2066"/>
                <a:gd name="T57" fmla="*/ 346 h 784"/>
                <a:gd name="T58" fmla="*/ 1076 w 2066"/>
                <a:gd name="T59" fmla="*/ 354 h 784"/>
                <a:gd name="T60" fmla="*/ 1028 w 2066"/>
                <a:gd name="T61" fmla="*/ 362 h 784"/>
                <a:gd name="T62" fmla="*/ 950 w 2066"/>
                <a:gd name="T63" fmla="*/ 358 h 784"/>
                <a:gd name="T64" fmla="*/ 866 w 2066"/>
                <a:gd name="T65" fmla="*/ 340 h 784"/>
                <a:gd name="T66" fmla="*/ 784 w 2066"/>
                <a:gd name="T67" fmla="*/ 308 h 784"/>
                <a:gd name="T68" fmla="*/ 710 w 2066"/>
                <a:gd name="T69" fmla="*/ 266 h 784"/>
                <a:gd name="T70" fmla="*/ 668 w 2066"/>
                <a:gd name="T71" fmla="*/ 232 h 784"/>
                <a:gd name="T72" fmla="*/ 594 w 2066"/>
                <a:gd name="T73" fmla="*/ 184 h 784"/>
                <a:gd name="T74" fmla="*/ 504 w 2066"/>
                <a:gd name="T75" fmla="*/ 146 h 784"/>
                <a:gd name="T76" fmla="*/ 334 w 2066"/>
                <a:gd name="T77" fmla="*/ 94 h 784"/>
                <a:gd name="T78" fmla="*/ 278 w 2066"/>
                <a:gd name="T79" fmla="*/ 78 h 784"/>
                <a:gd name="T80" fmla="*/ 252 w 2066"/>
                <a:gd name="T81" fmla="*/ 82 h 784"/>
                <a:gd name="T82" fmla="*/ 168 w 2066"/>
                <a:gd name="T83" fmla="*/ 60 h 784"/>
                <a:gd name="T84" fmla="*/ 38 w 2066"/>
                <a:gd name="T85" fmla="*/ 8 h 784"/>
                <a:gd name="T86" fmla="*/ 2 w 2066"/>
                <a:gd name="T87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66" h="784">
                  <a:moveTo>
                    <a:pt x="2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2" y="12"/>
                  </a:lnTo>
                  <a:lnTo>
                    <a:pt x="4" y="18"/>
                  </a:lnTo>
                  <a:lnTo>
                    <a:pt x="8" y="24"/>
                  </a:lnTo>
                  <a:lnTo>
                    <a:pt x="20" y="38"/>
                  </a:lnTo>
                  <a:lnTo>
                    <a:pt x="38" y="52"/>
                  </a:lnTo>
                  <a:lnTo>
                    <a:pt x="60" y="68"/>
                  </a:lnTo>
                  <a:lnTo>
                    <a:pt x="84" y="86"/>
                  </a:lnTo>
                  <a:lnTo>
                    <a:pt x="138" y="118"/>
                  </a:lnTo>
                  <a:lnTo>
                    <a:pt x="192" y="148"/>
                  </a:lnTo>
                  <a:lnTo>
                    <a:pt x="240" y="174"/>
                  </a:lnTo>
                  <a:lnTo>
                    <a:pt x="288" y="198"/>
                  </a:lnTo>
                  <a:lnTo>
                    <a:pt x="288" y="198"/>
                  </a:lnTo>
                  <a:lnTo>
                    <a:pt x="314" y="198"/>
                  </a:lnTo>
                  <a:lnTo>
                    <a:pt x="340" y="202"/>
                  </a:lnTo>
                  <a:lnTo>
                    <a:pt x="368" y="208"/>
                  </a:lnTo>
                  <a:lnTo>
                    <a:pt x="396" y="216"/>
                  </a:lnTo>
                  <a:lnTo>
                    <a:pt x="426" y="224"/>
                  </a:lnTo>
                  <a:lnTo>
                    <a:pt x="454" y="236"/>
                  </a:lnTo>
                  <a:lnTo>
                    <a:pt x="514" y="260"/>
                  </a:lnTo>
                  <a:lnTo>
                    <a:pt x="632" y="312"/>
                  </a:lnTo>
                  <a:lnTo>
                    <a:pt x="690" y="334"/>
                  </a:lnTo>
                  <a:lnTo>
                    <a:pt x="718" y="344"/>
                  </a:lnTo>
                  <a:lnTo>
                    <a:pt x="746" y="352"/>
                  </a:lnTo>
                  <a:lnTo>
                    <a:pt x="746" y="352"/>
                  </a:lnTo>
                  <a:lnTo>
                    <a:pt x="798" y="366"/>
                  </a:lnTo>
                  <a:lnTo>
                    <a:pt x="848" y="384"/>
                  </a:lnTo>
                  <a:lnTo>
                    <a:pt x="944" y="420"/>
                  </a:lnTo>
                  <a:lnTo>
                    <a:pt x="992" y="436"/>
                  </a:lnTo>
                  <a:lnTo>
                    <a:pt x="1042" y="450"/>
                  </a:lnTo>
                  <a:lnTo>
                    <a:pt x="1068" y="454"/>
                  </a:lnTo>
                  <a:lnTo>
                    <a:pt x="1096" y="458"/>
                  </a:lnTo>
                  <a:lnTo>
                    <a:pt x="1124" y="462"/>
                  </a:lnTo>
                  <a:lnTo>
                    <a:pt x="1152" y="462"/>
                  </a:lnTo>
                  <a:lnTo>
                    <a:pt x="1152" y="462"/>
                  </a:lnTo>
                  <a:lnTo>
                    <a:pt x="1210" y="464"/>
                  </a:lnTo>
                  <a:lnTo>
                    <a:pt x="1268" y="466"/>
                  </a:lnTo>
                  <a:lnTo>
                    <a:pt x="1326" y="470"/>
                  </a:lnTo>
                  <a:lnTo>
                    <a:pt x="1386" y="478"/>
                  </a:lnTo>
                  <a:lnTo>
                    <a:pt x="1448" y="488"/>
                  </a:lnTo>
                  <a:lnTo>
                    <a:pt x="1512" y="504"/>
                  </a:lnTo>
                  <a:lnTo>
                    <a:pt x="1546" y="514"/>
                  </a:lnTo>
                  <a:lnTo>
                    <a:pt x="1580" y="526"/>
                  </a:lnTo>
                  <a:lnTo>
                    <a:pt x="1614" y="540"/>
                  </a:lnTo>
                  <a:lnTo>
                    <a:pt x="1650" y="554"/>
                  </a:lnTo>
                  <a:lnTo>
                    <a:pt x="1650" y="554"/>
                  </a:lnTo>
                  <a:lnTo>
                    <a:pt x="1686" y="572"/>
                  </a:lnTo>
                  <a:lnTo>
                    <a:pt x="1720" y="590"/>
                  </a:lnTo>
                  <a:lnTo>
                    <a:pt x="1784" y="628"/>
                  </a:lnTo>
                  <a:lnTo>
                    <a:pt x="1844" y="666"/>
                  </a:lnTo>
                  <a:lnTo>
                    <a:pt x="1898" y="702"/>
                  </a:lnTo>
                  <a:lnTo>
                    <a:pt x="1948" y="736"/>
                  </a:lnTo>
                  <a:lnTo>
                    <a:pt x="1990" y="762"/>
                  </a:lnTo>
                  <a:lnTo>
                    <a:pt x="2008" y="772"/>
                  </a:lnTo>
                  <a:lnTo>
                    <a:pt x="2026" y="778"/>
                  </a:lnTo>
                  <a:lnTo>
                    <a:pt x="2042" y="782"/>
                  </a:lnTo>
                  <a:lnTo>
                    <a:pt x="2056" y="784"/>
                  </a:lnTo>
                  <a:lnTo>
                    <a:pt x="2056" y="784"/>
                  </a:lnTo>
                  <a:lnTo>
                    <a:pt x="2062" y="782"/>
                  </a:lnTo>
                  <a:lnTo>
                    <a:pt x="2064" y="780"/>
                  </a:lnTo>
                  <a:lnTo>
                    <a:pt x="2066" y="778"/>
                  </a:lnTo>
                  <a:lnTo>
                    <a:pt x="2064" y="774"/>
                  </a:lnTo>
                  <a:lnTo>
                    <a:pt x="2056" y="762"/>
                  </a:lnTo>
                  <a:lnTo>
                    <a:pt x="2042" y="746"/>
                  </a:lnTo>
                  <a:lnTo>
                    <a:pt x="2020" y="728"/>
                  </a:lnTo>
                  <a:lnTo>
                    <a:pt x="1994" y="706"/>
                  </a:lnTo>
                  <a:lnTo>
                    <a:pt x="1932" y="660"/>
                  </a:lnTo>
                  <a:lnTo>
                    <a:pt x="1858" y="608"/>
                  </a:lnTo>
                  <a:lnTo>
                    <a:pt x="1780" y="558"/>
                  </a:lnTo>
                  <a:lnTo>
                    <a:pt x="1706" y="512"/>
                  </a:lnTo>
                  <a:lnTo>
                    <a:pt x="1642" y="476"/>
                  </a:lnTo>
                  <a:lnTo>
                    <a:pt x="1642" y="476"/>
                  </a:lnTo>
                  <a:lnTo>
                    <a:pt x="1612" y="460"/>
                  </a:lnTo>
                  <a:lnTo>
                    <a:pt x="1578" y="444"/>
                  </a:lnTo>
                  <a:lnTo>
                    <a:pt x="1544" y="430"/>
                  </a:lnTo>
                  <a:lnTo>
                    <a:pt x="1506" y="416"/>
                  </a:lnTo>
                  <a:lnTo>
                    <a:pt x="1466" y="404"/>
                  </a:lnTo>
                  <a:lnTo>
                    <a:pt x="1426" y="392"/>
                  </a:lnTo>
                  <a:lnTo>
                    <a:pt x="1386" y="380"/>
                  </a:lnTo>
                  <a:lnTo>
                    <a:pt x="1346" y="372"/>
                  </a:lnTo>
                  <a:lnTo>
                    <a:pt x="1306" y="364"/>
                  </a:lnTo>
                  <a:lnTo>
                    <a:pt x="1266" y="356"/>
                  </a:lnTo>
                  <a:lnTo>
                    <a:pt x="1228" y="352"/>
                  </a:lnTo>
                  <a:lnTo>
                    <a:pt x="1192" y="348"/>
                  </a:lnTo>
                  <a:lnTo>
                    <a:pt x="1158" y="346"/>
                  </a:lnTo>
                  <a:lnTo>
                    <a:pt x="1126" y="346"/>
                  </a:lnTo>
                  <a:lnTo>
                    <a:pt x="1100" y="350"/>
                  </a:lnTo>
                  <a:lnTo>
                    <a:pt x="1076" y="354"/>
                  </a:lnTo>
                  <a:lnTo>
                    <a:pt x="1076" y="354"/>
                  </a:lnTo>
                  <a:lnTo>
                    <a:pt x="1052" y="358"/>
                  </a:lnTo>
                  <a:lnTo>
                    <a:pt x="1028" y="362"/>
                  </a:lnTo>
                  <a:lnTo>
                    <a:pt x="1004" y="362"/>
                  </a:lnTo>
                  <a:lnTo>
                    <a:pt x="978" y="362"/>
                  </a:lnTo>
                  <a:lnTo>
                    <a:pt x="950" y="358"/>
                  </a:lnTo>
                  <a:lnTo>
                    <a:pt x="922" y="354"/>
                  </a:lnTo>
                  <a:lnTo>
                    <a:pt x="894" y="348"/>
                  </a:lnTo>
                  <a:lnTo>
                    <a:pt x="866" y="340"/>
                  </a:lnTo>
                  <a:lnTo>
                    <a:pt x="838" y="332"/>
                  </a:lnTo>
                  <a:lnTo>
                    <a:pt x="812" y="320"/>
                  </a:lnTo>
                  <a:lnTo>
                    <a:pt x="784" y="308"/>
                  </a:lnTo>
                  <a:lnTo>
                    <a:pt x="758" y="296"/>
                  </a:lnTo>
                  <a:lnTo>
                    <a:pt x="734" y="282"/>
                  </a:lnTo>
                  <a:lnTo>
                    <a:pt x="710" y="266"/>
                  </a:lnTo>
                  <a:lnTo>
                    <a:pt x="688" y="250"/>
                  </a:lnTo>
                  <a:lnTo>
                    <a:pt x="668" y="232"/>
                  </a:lnTo>
                  <a:lnTo>
                    <a:pt x="668" y="232"/>
                  </a:lnTo>
                  <a:lnTo>
                    <a:pt x="646" y="216"/>
                  </a:lnTo>
                  <a:lnTo>
                    <a:pt x="622" y="200"/>
                  </a:lnTo>
                  <a:lnTo>
                    <a:pt x="594" y="184"/>
                  </a:lnTo>
                  <a:lnTo>
                    <a:pt x="566" y="172"/>
                  </a:lnTo>
                  <a:lnTo>
                    <a:pt x="536" y="158"/>
                  </a:lnTo>
                  <a:lnTo>
                    <a:pt x="504" y="146"/>
                  </a:lnTo>
                  <a:lnTo>
                    <a:pt x="442" y="126"/>
                  </a:lnTo>
                  <a:lnTo>
                    <a:pt x="384" y="108"/>
                  </a:lnTo>
                  <a:lnTo>
                    <a:pt x="334" y="94"/>
                  </a:lnTo>
                  <a:lnTo>
                    <a:pt x="296" y="84"/>
                  </a:lnTo>
                  <a:lnTo>
                    <a:pt x="278" y="78"/>
                  </a:lnTo>
                  <a:lnTo>
                    <a:pt x="278" y="78"/>
                  </a:lnTo>
                  <a:lnTo>
                    <a:pt x="272" y="80"/>
                  </a:lnTo>
                  <a:lnTo>
                    <a:pt x="268" y="82"/>
                  </a:lnTo>
                  <a:lnTo>
                    <a:pt x="252" y="82"/>
                  </a:lnTo>
                  <a:lnTo>
                    <a:pt x="236" y="80"/>
                  </a:lnTo>
                  <a:lnTo>
                    <a:pt x="214" y="74"/>
                  </a:lnTo>
                  <a:lnTo>
                    <a:pt x="168" y="60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38" y="8"/>
                  </a:lnTo>
                  <a:lnTo>
                    <a:pt x="12" y="0"/>
                  </a:lnTo>
                  <a:lnTo>
                    <a:pt x="6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Freeform 133"/>
            <p:cNvSpPr>
              <a:spLocks/>
            </p:cNvSpPr>
            <p:nvPr/>
          </p:nvSpPr>
          <p:spPr bwMode="auto">
            <a:xfrm>
              <a:off x="7545838" y="5940024"/>
              <a:ext cx="154822" cy="47445"/>
            </a:xfrm>
            <a:custGeom>
              <a:avLst/>
              <a:gdLst>
                <a:gd name="T0" fmla="*/ 0 w 124"/>
                <a:gd name="T1" fmla="*/ 0 h 38"/>
                <a:gd name="T2" fmla="*/ 0 w 124"/>
                <a:gd name="T3" fmla="*/ 0 h 38"/>
                <a:gd name="T4" fmla="*/ 52 w 124"/>
                <a:gd name="T5" fmla="*/ 18 h 38"/>
                <a:gd name="T6" fmla="*/ 104 w 124"/>
                <a:gd name="T7" fmla="*/ 38 h 38"/>
                <a:gd name="T8" fmla="*/ 104 w 124"/>
                <a:gd name="T9" fmla="*/ 38 h 38"/>
                <a:gd name="T10" fmla="*/ 118 w 124"/>
                <a:gd name="T11" fmla="*/ 32 h 38"/>
                <a:gd name="T12" fmla="*/ 118 w 124"/>
                <a:gd name="T13" fmla="*/ 32 h 38"/>
                <a:gd name="T14" fmla="*/ 122 w 124"/>
                <a:gd name="T15" fmla="*/ 28 h 38"/>
                <a:gd name="T16" fmla="*/ 124 w 124"/>
                <a:gd name="T17" fmla="*/ 26 h 38"/>
                <a:gd name="T18" fmla="*/ 124 w 124"/>
                <a:gd name="T19" fmla="*/ 24 h 38"/>
                <a:gd name="T20" fmla="*/ 122 w 124"/>
                <a:gd name="T21" fmla="*/ 22 h 38"/>
                <a:gd name="T22" fmla="*/ 112 w 124"/>
                <a:gd name="T23" fmla="*/ 18 h 38"/>
                <a:gd name="T24" fmla="*/ 96 w 124"/>
                <a:gd name="T25" fmla="*/ 14 h 38"/>
                <a:gd name="T26" fmla="*/ 54 w 124"/>
                <a:gd name="T27" fmla="*/ 8 h 38"/>
                <a:gd name="T28" fmla="*/ 0 w 124"/>
                <a:gd name="T2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" h="38">
                  <a:moveTo>
                    <a:pt x="0" y="0"/>
                  </a:moveTo>
                  <a:lnTo>
                    <a:pt x="0" y="0"/>
                  </a:lnTo>
                  <a:lnTo>
                    <a:pt x="52" y="1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18" y="32"/>
                  </a:lnTo>
                  <a:lnTo>
                    <a:pt x="118" y="32"/>
                  </a:lnTo>
                  <a:lnTo>
                    <a:pt x="122" y="28"/>
                  </a:lnTo>
                  <a:lnTo>
                    <a:pt x="124" y="26"/>
                  </a:lnTo>
                  <a:lnTo>
                    <a:pt x="124" y="24"/>
                  </a:lnTo>
                  <a:lnTo>
                    <a:pt x="122" y="22"/>
                  </a:lnTo>
                  <a:lnTo>
                    <a:pt x="112" y="18"/>
                  </a:lnTo>
                  <a:lnTo>
                    <a:pt x="96" y="14"/>
                  </a:lnTo>
                  <a:lnTo>
                    <a:pt x="5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Freeform 134"/>
            <p:cNvSpPr>
              <a:spLocks/>
            </p:cNvSpPr>
            <p:nvPr/>
          </p:nvSpPr>
          <p:spPr bwMode="auto">
            <a:xfrm>
              <a:off x="7545838" y="5940024"/>
              <a:ext cx="154822" cy="47445"/>
            </a:xfrm>
            <a:custGeom>
              <a:avLst/>
              <a:gdLst>
                <a:gd name="T0" fmla="*/ 0 w 124"/>
                <a:gd name="T1" fmla="*/ 0 h 38"/>
                <a:gd name="T2" fmla="*/ 0 w 124"/>
                <a:gd name="T3" fmla="*/ 0 h 38"/>
                <a:gd name="T4" fmla="*/ 52 w 124"/>
                <a:gd name="T5" fmla="*/ 18 h 38"/>
                <a:gd name="T6" fmla="*/ 104 w 124"/>
                <a:gd name="T7" fmla="*/ 38 h 38"/>
                <a:gd name="T8" fmla="*/ 104 w 124"/>
                <a:gd name="T9" fmla="*/ 38 h 38"/>
                <a:gd name="T10" fmla="*/ 118 w 124"/>
                <a:gd name="T11" fmla="*/ 32 h 38"/>
                <a:gd name="T12" fmla="*/ 118 w 124"/>
                <a:gd name="T13" fmla="*/ 32 h 38"/>
                <a:gd name="T14" fmla="*/ 122 w 124"/>
                <a:gd name="T15" fmla="*/ 28 h 38"/>
                <a:gd name="T16" fmla="*/ 124 w 124"/>
                <a:gd name="T17" fmla="*/ 26 h 38"/>
                <a:gd name="T18" fmla="*/ 124 w 124"/>
                <a:gd name="T19" fmla="*/ 24 h 38"/>
                <a:gd name="T20" fmla="*/ 122 w 124"/>
                <a:gd name="T21" fmla="*/ 22 h 38"/>
                <a:gd name="T22" fmla="*/ 112 w 124"/>
                <a:gd name="T23" fmla="*/ 18 h 38"/>
                <a:gd name="T24" fmla="*/ 96 w 124"/>
                <a:gd name="T25" fmla="*/ 14 h 38"/>
                <a:gd name="T26" fmla="*/ 54 w 124"/>
                <a:gd name="T27" fmla="*/ 8 h 38"/>
                <a:gd name="T28" fmla="*/ 0 w 124"/>
                <a:gd name="T2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" h="38">
                  <a:moveTo>
                    <a:pt x="0" y="0"/>
                  </a:moveTo>
                  <a:lnTo>
                    <a:pt x="0" y="0"/>
                  </a:lnTo>
                  <a:lnTo>
                    <a:pt x="52" y="1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18" y="32"/>
                  </a:lnTo>
                  <a:lnTo>
                    <a:pt x="118" y="32"/>
                  </a:lnTo>
                  <a:lnTo>
                    <a:pt x="122" y="28"/>
                  </a:lnTo>
                  <a:lnTo>
                    <a:pt x="124" y="26"/>
                  </a:lnTo>
                  <a:lnTo>
                    <a:pt x="124" y="24"/>
                  </a:lnTo>
                  <a:lnTo>
                    <a:pt x="122" y="22"/>
                  </a:lnTo>
                  <a:lnTo>
                    <a:pt x="112" y="18"/>
                  </a:lnTo>
                  <a:lnTo>
                    <a:pt x="96" y="14"/>
                  </a:lnTo>
                  <a:lnTo>
                    <a:pt x="54" y="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Freeform 135"/>
            <p:cNvSpPr>
              <a:spLocks/>
            </p:cNvSpPr>
            <p:nvPr/>
          </p:nvSpPr>
          <p:spPr bwMode="auto">
            <a:xfrm>
              <a:off x="6751751" y="3437901"/>
              <a:ext cx="1161165" cy="791590"/>
            </a:xfrm>
            <a:custGeom>
              <a:avLst/>
              <a:gdLst>
                <a:gd name="T0" fmla="*/ 916 w 930"/>
                <a:gd name="T1" fmla="*/ 634 h 634"/>
                <a:gd name="T2" fmla="*/ 928 w 930"/>
                <a:gd name="T3" fmla="*/ 626 h 634"/>
                <a:gd name="T4" fmla="*/ 928 w 930"/>
                <a:gd name="T5" fmla="*/ 610 h 634"/>
                <a:gd name="T6" fmla="*/ 914 w 930"/>
                <a:gd name="T7" fmla="*/ 588 h 634"/>
                <a:gd name="T8" fmla="*/ 864 w 930"/>
                <a:gd name="T9" fmla="*/ 534 h 634"/>
                <a:gd name="T10" fmla="*/ 794 w 930"/>
                <a:gd name="T11" fmla="*/ 476 h 634"/>
                <a:gd name="T12" fmla="*/ 760 w 930"/>
                <a:gd name="T13" fmla="*/ 450 h 634"/>
                <a:gd name="T14" fmla="*/ 680 w 930"/>
                <a:gd name="T15" fmla="*/ 388 h 634"/>
                <a:gd name="T16" fmla="*/ 500 w 930"/>
                <a:gd name="T17" fmla="*/ 230 h 634"/>
                <a:gd name="T18" fmla="*/ 432 w 930"/>
                <a:gd name="T19" fmla="*/ 162 h 634"/>
                <a:gd name="T20" fmla="*/ 402 w 930"/>
                <a:gd name="T21" fmla="*/ 134 h 634"/>
                <a:gd name="T22" fmla="*/ 328 w 930"/>
                <a:gd name="T23" fmla="*/ 80 h 634"/>
                <a:gd name="T24" fmla="*/ 250 w 930"/>
                <a:gd name="T25" fmla="*/ 36 h 634"/>
                <a:gd name="T26" fmla="*/ 186 w 930"/>
                <a:gd name="T27" fmla="*/ 8 h 634"/>
                <a:gd name="T28" fmla="*/ 162 w 930"/>
                <a:gd name="T29" fmla="*/ 2 h 634"/>
                <a:gd name="T30" fmla="*/ 118 w 930"/>
                <a:gd name="T31" fmla="*/ 0 h 634"/>
                <a:gd name="T32" fmla="*/ 20 w 930"/>
                <a:gd name="T33" fmla="*/ 12 h 634"/>
                <a:gd name="T34" fmla="*/ 0 w 930"/>
                <a:gd name="T35" fmla="*/ 16 h 634"/>
                <a:gd name="T36" fmla="*/ 76 w 930"/>
                <a:gd name="T37" fmla="*/ 28 h 634"/>
                <a:gd name="T38" fmla="*/ 174 w 930"/>
                <a:gd name="T39" fmla="*/ 50 h 634"/>
                <a:gd name="T40" fmla="*/ 246 w 930"/>
                <a:gd name="T41" fmla="*/ 74 h 634"/>
                <a:gd name="T42" fmla="*/ 288 w 930"/>
                <a:gd name="T43" fmla="*/ 94 h 634"/>
                <a:gd name="T44" fmla="*/ 304 w 930"/>
                <a:gd name="T45" fmla="*/ 106 h 634"/>
                <a:gd name="T46" fmla="*/ 336 w 930"/>
                <a:gd name="T47" fmla="*/ 138 h 634"/>
                <a:gd name="T48" fmla="*/ 458 w 930"/>
                <a:gd name="T49" fmla="*/ 274 h 634"/>
                <a:gd name="T50" fmla="*/ 540 w 930"/>
                <a:gd name="T51" fmla="*/ 366 h 634"/>
                <a:gd name="T52" fmla="*/ 578 w 930"/>
                <a:gd name="T53" fmla="*/ 400 h 634"/>
                <a:gd name="T54" fmla="*/ 608 w 930"/>
                <a:gd name="T55" fmla="*/ 420 h 634"/>
                <a:gd name="T56" fmla="*/ 624 w 930"/>
                <a:gd name="T57" fmla="*/ 428 h 634"/>
                <a:gd name="T58" fmla="*/ 682 w 930"/>
                <a:gd name="T59" fmla="*/ 470 h 634"/>
                <a:gd name="T60" fmla="*/ 816 w 930"/>
                <a:gd name="T61" fmla="*/ 580 h 634"/>
                <a:gd name="T62" fmla="*/ 876 w 930"/>
                <a:gd name="T63" fmla="*/ 620 h 634"/>
                <a:gd name="T64" fmla="*/ 904 w 930"/>
                <a:gd name="T65" fmla="*/ 634 h 634"/>
                <a:gd name="T66" fmla="*/ 916 w 930"/>
                <a:gd name="T67" fmla="*/ 634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30" h="634">
                  <a:moveTo>
                    <a:pt x="916" y="634"/>
                  </a:moveTo>
                  <a:lnTo>
                    <a:pt x="916" y="634"/>
                  </a:lnTo>
                  <a:lnTo>
                    <a:pt x="924" y="630"/>
                  </a:lnTo>
                  <a:lnTo>
                    <a:pt x="928" y="626"/>
                  </a:lnTo>
                  <a:lnTo>
                    <a:pt x="930" y="618"/>
                  </a:lnTo>
                  <a:lnTo>
                    <a:pt x="928" y="610"/>
                  </a:lnTo>
                  <a:lnTo>
                    <a:pt x="922" y="600"/>
                  </a:lnTo>
                  <a:lnTo>
                    <a:pt x="914" y="588"/>
                  </a:lnTo>
                  <a:lnTo>
                    <a:pt x="892" y="562"/>
                  </a:lnTo>
                  <a:lnTo>
                    <a:pt x="864" y="534"/>
                  </a:lnTo>
                  <a:lnTo>
                    <a:pt x="830" y="506"/>
                  </a:lnTo>
                  <a:lnTo>
                    <a:pt x="794" y="476"/>
                  </a:lnTo>
                  <a:lnTo>
                    <a:pt x="760" y="450"/>
                  </a:lnTo>
                  <a:lnTo>
                    <a:pt x="760" y="450"/>
                  </a:lnTo>
                  <a:lnTo>
                    <a:pt x="724" y="422"/>
                  </a:lnTo>
                  <a:lnTo>
                    <a:pt x="680" y="388"/>
                  </a:lnTo>
                  <a:lnTo>
                    <a:pt x="588" y="310"/>
                  </a:lnTo>
                  <a:lnTo>
                    <a:pt x="500" y="230"/>
                  </a:lnTo>
                  <a:lnTo>
                    <a:pt x="462" y="194"/>
                  </a:lnTo>
                  <a:lnTo>
                    <a:pt x="432" y="162"/>
                  </a:lnTo>
                  <a:lnTo>
                    <a:pt x="432" y="162"/>
                  </a:lnTo>
                  <a:lnTo>
                    <a:pt x="402" y="134"/>
                  </a:lnTo>
                  <a:lnTo>
                    <a:pt x="366" y="106"/>
                  </a:lnTo>
                  <a:lnTo>
                    <a:pt x="328" y="80"/>
                  </a:lnTo>
                  <a:lnTo>
                    <a:pt x="288" y="56"/>
                  </a:lnTo>
                  <a:lnTo>
                    <a:pt x="250" y="36"/>
                  </a:lnTo>
                  <a:lnTo>
                    <a:pt x="216" y="20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62" y="2"/>
                  </a:lnTo>
                  <a:lnTo>
                    <a:pt x="142" y="0"/>
                  </a:lnTo>
                  <a:lnTo>
                    <a:pt x="118" y="0"/>
                  </a:lnTo>
                  <a:lnTo>
                    <a:pt x="64" y="6"/>
                  </a:lnTo>
                  <a:lnTo>
                    <a:pt x="20" y="1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38" y="20"/>
                  </a:lnTo>
                  <a:lnTo>
                    <a:pt x="76" y="28"/>
                  </a:lnTo>
                  <a:lnTo>
                    <a:pt x="124" y="36"/>
                  </a:lnTo>
                  <a:lnTo>
                    <a:pt x="174" y="50"/>
                  </a:lnTo>
                  <a:lnTo>
                    <a:pt x="224" y="64"/>
                  </a:lnTo>
                  <a:lnTo>
                    <a:pt x="246" y="74"/>
                  </a:lnTo>
                  <a:lnTo>
                    <a:pt x="268" y="84"/>
                  </a:lnTo>
                  <a:lnTo>
                    <a:pt x="288" y="94"/>
                  </a:lnTo>
                  <a:lnTo>
                    <a:pt x="304" y="106"/>
                  </a:lnTo>
                  <a:lnTo>
                    <a:pt x="304" y="106"/>
                  </a:lnTo>
                  <a:lnTo>
                    <a:pt x="320" y="120"/>
                  </a:lnTo>
                  <a:lnTo>
                    <a:pt x="336" y="138"/>
                  </a:lnTo>
                  <a:lnTo>
                    <a:pt x="374" y="178"/>
                  </a:lnTo>
                  <a:lnTo>
                    <a:pt x="458" y="274"/>
                  </a:lnTo>
                  <a:lnTo>
                    <a:pt x="500" y="322"/>
                  </a:lnTo>
                  <a:lnTo>
                    <a:pt x="540" y="366"/>
                  </a:lnTo>
                  <a:lnTo>
                    <a:pt x="560" y="384"/>
                  </a:lnTo>
                  <a:lnTo>
                    <a:pt x="578" y="400"/>
                  </a:lnTo>
                  <a:lnTo>
                    <a:pt x="594" y="412"/>
                  </a:lnTo>
                  <a:lnTo>
                    <a:pt x="608" y="420"/>
                  </a:lnTo>
                  <a:lnTo>
                    <a:pt x="608" y="420"/>
                  </a:lnTo>
                  <a:lnTo>
                    <a:pt x="624" y="428"/>
                  </a:lnTo>
                  <a:lnTo>
                    <a:pt x="642" y="440"/>
                  </a:lnTo>
                  <a:lnTo>
                    <a:pt x="682" y="470"/>
                  </a:lnTo>
                  <a:lnTo>
                    <a:pt x="772" y="544"/>
                  </a:lnTo>
                  <a:lnTo>
                    <a:pt x="816" y="580"/>
                  </a:lnTo>
                  <a:lnTo>
                    <a:pt x="858" y="610"/>
                  </a:lnTo>
                  <a:lnTo>
                    <a:pt x="876" y="620"/>
                  </a:lnTo>
                  <a:lnTo>
                    <a:pt x="890" y="630"/>
                  </a:lnTo>
                  <a:lnTo>
                    <a:pt x="904" y="634"/>
                  </a:lnTo>
                  <a:lnTo>
                    <a:pt x="916" y="634"/>
                  </a:lnTo>
                  <a:lnTo>
                    <a:pt x="916" y="634"/>
                  </a:lnTo>
                  <a:close/>
                </a:path>
              </a:pathLst>
            </a:custGeom>
            <a:solidFill>
              <a:srgbClr val="ECBD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Freeform 136"/>
            <p:cNvSpPr>
              <a:spLocks/>
            </p:cNvSpPr>
            <p:nvPr/>
          </p:nvSpPr>
          <p:spPr bwMode="auto">
            <a:xfrm>
              <a:off x="7188749" y="3410433"/>
              <a:ext cx="1131199" cy="799081"/>
            </a:xfrm>
            <a:custGeom>
              <a:avLst/>
              <a:gdLst>
                <a:gd name="T0" fmla="*/ 906 w 906"/>
                <a:gd name="T1" fmla="*/ 640 h 640"/>
                <a:gd name="T2" fmla="*/ 906 w 906"/>
                <a:gd name="T3" fmla="*/ 640 h 640"/>
                <a:gd name="T4" fmla="*/ 892 w 906"/>
                <a:gd name="T5" fmla="*/ 612 h 640"/>
                <a:gd name="T6" fmla="*/ 874 w 906"/>
                <a:gd name="T7" fmla="*/ 582 h 640"/>
                <a:gd name="T8" fmla="*/ 852 w 906"/>
                <a:gd name="T9" fmla="*/ 548 h 640"/>
                <a:gd name="T10" fmla="*/ 826 w 906"/>
                <a:gd name="T11" fmla="*/ 510 h 640"/>
                <a:gd name="T12" fmla="*/ 812 w 906"/>
                <a:gd name="T13" fmla="*/ 492 h 640"/>
                <a:gd name="T14" fmla="*/ 796 w 906"/>
                <a:gd name="T15" fmla="*/ 474 h 640"/>
                <a:gd name="T16" fmla="*/ 780 w 906"/>
                <a:gd name="T17" fmla="*/ 458 h 640"/>
                <a:gd name="T18" fmla="*/ 762 w 906"/>
                <a:gd name="T19" fmla="*/ 444 h 640"/>
                <a:gd name="T20" fmla="*/ 744 w 906"/>
                <a:gd name="T21" fmla="*/ 432 h 640"/>
                <a:gd name="T22" fmla="*/ 726 w 906"/>
                <a:gd name="T23" fmla="*/ 422 h 640"/>
                <a:gd name="T24" fmla="*/ 726 w 906"/>
                <a:gd name="T25" fmla="*/ 422 h 640"/>
                <a:gd name="T26" fmla="*/ 656 w 906"/>
                <a:gd name="T27" fmla="*/ 388 h 640"/>
                <a:gd name="T28" fmla="*/ 586 w 906"/>
                <a:gd name="T29" fmla="*/ 352 h 640"/>
                <a:gd name="T30" fmla="*/ 552 w 906"/>
                <a:gd name="T31" fmla="*/ 332 h 640"/>
                <a:gd name="T32" fmla="*/ 518 w 906"/>
                <a:gd name="T33" fmla="*/ 312 h 640"/>
                <a:gd name="T34" fmla="*/ 484 w 906"/>
                <a:gd name="T35" fmla="*/ 288 h 640"/>
                <a:gd name="T36" fmla="*/ 450 w 906"/>
                <a:gd name="T37" fmla="*/ 262 h 640"/>
                <a:gd name="T38" fmla="*/ 450 w 906"/>
                <a:gd name="T39" fmla="*/ 262 h 640"/>
                <a:gd name="T40" fmla="*/ 408 w 906"/>
                <a:gd name="T41" fmla="*/ 230 h 640"/>
                <a:gd name="T42" fmla="*/ 356 w 906"/>
                <a:gd name="T43" fmla="*/ 194 h 640"/>
                <a:gd name="T44" fmla="*/ 244 w 906"/>
                <a:gd name="T45" fmla="*/ 118 h 640"/>
                <a:gd name="T46" fmla="*/ 142 w 906"/>
                <a:gd name="T47" fmla="*/ 54 h 640"/>
                <a:gd name="T48" fmla="*/ 108 w 906"/>
                <a:gd name="T49" fmla="*/ 34 h 640"/>
                <a:gd name="T50" fmla="*/ 88 w 906"/>
                <a:gd name="T51" fmla="*/ 24 h 640"/>
                <a:gd name="T52" fmla="*/ 88 w 906"/>
                <a:gd name="T53" fmla="*/ 24 h 640"/>
                <a:gd name="T54" fmla="*/ 62 w 906"/>
                <a:gd name="T55" fmla="*/ 16 h 640"/>
                <a:gd name="T56" fmla="*/ 32 w 906"/>
                <a:gd name="T57" fmla="*/ 8 h 640"/>
                <a:gd name="T58" fmla="*/ 0 w 906"/>
                <a:gd name="T59" fmla="*/ 0 h 640"/>
                <a:gd name="T60" fmla="*/ 0 w 906"/>
                <a:gd name="T61" fmla="*/ 0 h 640"/>
                <a:gd name="T62" fmla="*/ 100 w 906"/>
                <a:gd name="T63" fmla="*/ 64 h 640"/>
                <a:gd name="T64" fmla="*/ 210 w 906"/>
                <a:gd name="T65" fmla="*/ 134 h 640"/>
                <a:gd name="T66" fmla="*/ 344 w 906"/>
                <a:gd name="T67" fmla="*/ 222 h 640"/>
                <a:gd name="T68" fmla="*/ 490 w 906"/>
                <a:gd name="T69" fmla="*/ 324 h 640"/>
                <a:gd name="T70" fmla="*/ 640 w 906"/>
                <a:gd name="T71" fmla="*/ 430 h 640"/>
                <a:gd name="T72" fmla="*/ 714 w 906"/>
                <a:gd name="T73" fmla="*/ 484 h 640"/>
                <a:gd name="T74" fmla="*/ 784 w 906"/>
                <a:gd name="T75" fmla="*/ 538 h 640"/>
                <a:gd name="T76" fmla="*/ 848 w 906"/>
                <a:gd name="T77" fmla="*/ 590 h 640"/>
                <a:gd name="T78" fmla="*/ 906 w 906"/>
                <a:gd name="T79" fmla="*/ 640 h 640"/>
                <a:gd name="T80" fmla="*/ 906 w 906"/>
                <a:gd name="T81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6" h="640">
                  <a:moveTo>
                    <a:pt x="906" y="640"/>
                  </a:moveTo>
                  <a:lnTo>
                    <a:pt x="906" y="640"/>
                  </a:lnTo>
                  <a:lnTo>
                    <a:pt x="892" y="612"/>
                  </a:lnTo>
                  <a:lnTo>
                    <a:pt x="874" y="582"/>
                  </a:lnTo>
                  <a:lnTo>
                    <a:pt x="852" y="548"/>
                  </a:lnTo>
                  <a:lnTo>
                    <a:pt x="826" y="510"/>
                  </a:lnTo>
                  <a:lnTo>
                    <a:pt x="812" y="492"/>
                  </a:lnTo>
                  <a:lnTo>
                    <a:pt x="796" y="474"/>
                  </a:lnTo>
                  <a:lnTo>
                    <a:pt x="780" y="458"/>
                  </a:lnTo>
                  <a:lnTo>
                    <a:pt x="762" y="444"/>
                  </a:lnTo>
                  <a:lnTo>
                    <a:pt x="744" y="432"/>
                  </a:lnTo>
                  <a:lnTo>
                    <a:pt x="726" y="422"/>
                  </a:lnTo>
                  <a:lnTo>
                    <a:pt x="726" y="422"/>
                  </a:lnTo>
                  <a:lnTo>
                    <a:pt x="656" y="388"/>
                  </a:lnTo>
                  <a:lnTo>
                    <a:pt x="586" y="352"/>
                  </a:lnTo>
                  <a:lnTo>
                    <a:pt x="552" y="332"/>
                  </a:lnTo>
                  <a:lnTo>
                    <a:pt x="518" y="312"/>
                  </a:lnTo>
                  <a:lnTo>
                    <a:pt x="484" y="288"/>
                  </a:lnTo>
                  <a:lnTo>
                    <a:pt x="450" y="262"/>
                  </a:lnTo>
                  <a:lnTo>
                    <a:pt x="450" y="262"/>
                  </a:lnTo>
                  <a:lnTo>
                    <a:pt x="408" y="230"/>
                  </a:lnTo>
                  <a:lnTo>
                    <a:pt x="356" y="194"/>
                  </a:lnTo>
                  <a:lnTo>
                    <a:pt x="244" y="118"/>
                  </a:lnTo>
                  <a:lnTo>
                    <a:pt x="142" y="54"/>
                  </a:lnTo>
                  <a:lnTo>
                    <a:pt x="108" y="34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62" y="16"/>
                  </a:lnTo>
                  <a:lnTo>
                    <a:pt x="32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0" y="64"/>
                  </a:lnTo>
                  <a:lnTo>
                    <a:pt x="210" y="134"/>
                  </a:lnTo>
                  <a:lnTo>
                    <a:pt x="344" y="222"/>
                  </a:lnTo>
                  <a:lnTo>
                    <a:pt x="490" y="324"/>
                  </a:lnTo>
                  <a:lnTo>
                    <a:pt x="640" y="430"/>
                  </a:lnTo>
                  <a:lnTo>
                    <a:pt x="714" y="484"/>
                  </a:lnTo>
                  <a:lnTo>
                    <a:pt x="784" y="538"/>
                  </a:lnTo>
                  <a:lnTo>
                    <a:pt x="848" y="590"/>
                  </a:lnTo>
                  <a:lnTo>
                    <a:pt x="906" y="640"/>
                  </a:lnTo>
                  <a:lnTo>
                    <a:pt x="906" y="640"/>
                  </a:lnTo>
                  <a:close/>
                </a:path>
              </a:pathLst>
            </a:custGeom>
            <a:solidFill>
              <a:srgbClr val="ECBD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Freeform 137"/>
            <p:cNvSpPr>
              <a:spLocks/>
            </p:cNvSpPr>
            <p:nvPr/>
          </p:nvSpPr>
          <p:spPr bwMode="auto">
            <a:xfrm>
              <a:off x="6761740" y="3445393"/>
              <a:ext cx="1046297" cy="741647"/>
            </a:xfrm>
            <a:custGeom>
              <a:avLst/>
              <a:gdLst>
                <a:gd name="T0" fmla="*/ 838 w 838"/>
                <a:gd name="T1" fmla="*/ 594 h 594"/>
                <a:gd name="T2" fmla="*/ 838 w 838"/>
                <a:gd name="T3" fmla="*/ 594 h 594"/>
                <a:gd name="T4" fmla="*/ 810 w 838"/>
                <a:gd name="T5" fmla="*/ 570 h 594"/>
                <a:gd name="T6" fmla="*/ 774 w 838"/>
                <a:gd name="T7" fmla="*/ 544 h 594"/>
                <a:gd name="T8" fmla="*/ 696 w 838"/>
                <a:gd name="T9" fmla="*/ 486 h 594"/>
                <a:gd name="T10" fmla="*/ 620 w 838"/>
                <a:gd name="T11" fmla="*/ 430 h 594"/>
                <a:gd name="T12" fmla="*/ 590 w 838"/>
                <a:gd name="T13" fmla="*/ 406 h 594"/>
                <a:gd name="T14" fmla="*/ 570 w 838"/>
                <a:gd name="T15" fmla="*/ 388 h 594"/>
                <a:gd name="T16" fmla="*/ 570 w 838"/>
                <a:gd name="T17" fmla="*/ 388 h 594"/>
                <a:gd name="T18" fmla="*/ 530 w 838"/>
                <a:gd name="T19" fmla="*/ 348 h 594"/>
                <a:gd name="T20" fmla="*/ 484 w 838"/>
                <a:gd name="T21" fmla="*/ 298 h 594"/>
                <a:gd name="T22" fmla="*/ 432 w 838"/>
                <a:gd name="T23" fmla="*/ 244 h 594"/>
                <a:gd name="T24" fmla="*/ 404 w 838"/>
                <a:gd name="T25" fmla="*/ 218 h 594"/>
                <a:gd name="T26" fmla="*/ 376 w 838"/>
                <a:gd name="T27" fmla="*/ 194 h 594"/>
                <a:gd name="T28" fmla="*/ 376 w 838"/>
                <a:gd name="T29" fmla="*/ 194 h 594"/>
                <a:gd name="T30" fmla="*/ 352 w 838"/>
                <a:gd name="T31" fmla="*/ 172 h 594"/>
                <a:gd name="T32" fmla="*/ 330 w 838"/>
                <a:gd name="T33" fmla="*/ 152 h 594"/>
                <a:gd name="T34" fmla="*/ 294 w 838"/>
                <a:gd name="T35" fmla="*/ 112 h 594"/>
                <a:gd name="T36" fmla="*/ 276 w 838"/>
                <a:gd name="T37" fmla="*/ 94 h 594"/>
                <a:gd name="T38" fmla="*/ 258 w 838"/>
                <a:gd name="T39" fmla="*/ 78 h 594"/>
                <a:gd name="T40" fmla="*/ 236 w 838"/>
                <a:gd name="T41" fmla="*/ 66 h 594"/>
                <a:gd name="T42" fmla="*/ 222 w 838"/>
                <a:gd name="T43" fmla="*/ 62 h 594"/>
                <a:gd name="T44" fmla="*/ 208 w 838"/>
                <a:gd name="T45" fmla="*/ 58 h 594"/>
                <a:gd name="T46" fmla="*/ 208 w 838"/>
                <a:gd name="T47" fmla="*/ 58 h 594"/>
                <a:gd name="T48" fmla="*/ 148 w 838"/>
                <a:gd name="T49" fmla="*/ 44 h 594"/>
                <a:gd name="T50" fmla="*/ 86 w 838"/>
                <a:gd name="T51" fmla="*/ 34 h 594"/>
                <a:gd name="T52" fmla="*/ 36 w 838"/>
                <a:gd name="T53" fmla="*/ 26 h 594"/>
                <a:gd name="T54" fmla="*/ 18 w 838"/>
                <a:gd name="T55" fmla="*/ 22 h 594"/>
                <a:gd name="T56" fmla="*/ 4 w 838"/>
                <a:gd name="T57" fmla="*/ 18 h 594"/>
                <a:gd name="T58" fmla="*/ 4 w 838"/>
                <a:gd name="T59" fmla="*/ 18 h 594"/>
                <a:gd name="T60" fmla="*/ 0 w 838"/>
                <a:gd name="T61" fmla="*/ 14 h 594"/>
                <a:gd name="T62" fmla="*/ 0 w 838"/>
                <a:gd name="T63" fmla="*/ 14 h 594"/>
                <a:gd name="T64" fmla="*/ 0 w 838"/>
                <a:gd name="T65" fmla="*/ 12 h 594"/>
                <a:gd name="T66" fmla="*/ 4 w 838"/>
                <a:gd name="T67" fmla="*/ 10 h 594"/>
                <a:gd name="T68" fmla="*/ 12 w 838"/>
                <a:gd name="T69" fmla="*/ 8 h 594"/>
                <a:gd name="T70" fmla="*/ 38 w 838"/>
                <a:gd name="T71" fmla="*/ 6 h 594"/>
                <a:gd name="T72" fmla="*/ 38 w 838"/>
                <a:gd name="T73" fmla="*/ 6 h 594"/>
                <a:gd name="T74" fmla="*/ 56 w 838"/>
                <a:gd name="T75" fmla="*/ 2 h 594"/>
                <a:gd name="T76" fmla="*/ 76 w 838"/>
                <a:gd name="T77" fmla="*/ 0 h 594"/>
                <a:gd name="T78" fmla="*/ 102 w 838"/>
                <a:gd name="T79" fmla="*/ 0 h 594"/>
                <a:gd name="T80" fmla="*/ 132 w 838"/>
                <a:gd name="T81" fmla="*/ 2 h 594"/>
                <a:gd name="T82" fmla="*/ 150 w 838"/>
                <a:gd name="T83" fmla="*/ 6 h 594"/>
                <a:gd name="T84" fmla="*/ 166 w 838"/>
                <a:gd name="T85" fmla="*/ 10 h 594"/>
                <a:gd name="T86" fmla="*/ 184 w 838"/>
                <a:gd name="T87" fmla="*/ 16 h 594"/>
                <a:gd name="T88" fmla="*/ 200 w 838"/>
                <a:gd name="T89" fmla="*/ 24 h 594"/>
                <a:gd name="T90" fmla="*/ 218 w 838"/>
                <a:gd name="T91" fmla="*/ 32 h 594"/>
                <a:gd name="T92" fmla="*/ 234 w 838"/>
                <a:gd name="T93" fmla="*/ 44 h 594"/>
                <a:gd name="T94" fmla="*/ 234 w 838"/>
                <a:gd name="T95" fmla="*/ 44 h 594"/>
                <a:gd name="T96" fmla="*/ 292 w 838"/>
                <a:gd name="T97" fmla="*/ 88 h 594"/>
                <a:gd name="T98" fmla="*/ 334 w 838"/>
                <a:gd name="T99" fmla="*/ 122 h 594"/>
                <a:gd name="T100" fmla="*/ 370 w 838"/>
                <a:gd name="T101" fmla="*/ 154 h 594"/>
                <a:gd name="T102" fmla="*/ 408 w 838"/>
                <a:gd name="T103" fmla="*/ 194 h 594"/>
                <a:gd name="T104" fmla="*/ 408 w 838"/>
                <a:gd name="T105" fmla="*/ 194 h 594"/>
                <a:gd name="T106" fmla="*/ 442 w 838"/>
                <a:gd name="T107" fmla="*/ 228 h 594"/>
                <a:gd name="T108" fmla="*/ 498 w 838"/>
                <a:gd name="T109" fmla="*/ 282 h 594"/>
                <a:gd name="T110" fmla="*/ 644 w 838"/>
                <a:gd name="T111" fmla="*/ 416 h 594"/>
                <a:gd name="T112" fmla="*/ 838 w 838"/>
                <a:gd name="T113" fmla="*/ 594 h 594"/>
                <a:gd name="T114" fmla="*/ 838 w 838"/>
                <a:gd name="T115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8" h="594">
                  <a:moveTo>
                    <a:pt x="838" y="594"/>
                  </a:moveTo>
                  <a:lnTo>
                    <a:pt x="838" y="594"/>
                  </a:lnTo>
                  <a:lnTo>
                    <a:pt x="810" y="570"/>
                  </a:lnTo>
                  <a:lnTo>
                    <a:pt x="774" y="544"/>
                  </a:lnTo>
                  <a:lnTo>
                    <a:pt x="696" y="486"/>
                  </a:lnTo>
                  <a:lnTo>
                    <a:pt x="620" y="430"/>
                  </a:lnTo>
                  <a:lnTo>
                    <a:pt x="590" y="406"/>
                  </a:lnTo>
                  <a:lnTo>
                    <a:pt x="570" y="388"/>
                  </a:lnTo>
                  <a:lnTo>
                    <a:pt x="570" y="388"/>
                  </a:lnTo>
                  <a:lnTo>
                    <a:pt x="530" y="348"/>
                  </a:lnTo>
                  <a:lnTo>
                    <a:pt x="484" y="298"/>
                  </a:lnTo>
                  <a:lnTo>
                    <a:pt x="432" y="244"/>
                  </a:lnTo>
                  <a:lnTo>
                    <a:pt x="404" y="218"/>
                  </a:lnTo>
                  <a:lnTo>
                    <a:pt x="376" y="194"/>
                  </a:lnTo>
                  <a:lnTo>
                    <a:pt x="376" y="194"/>
                  </a:lnTo>
                  <a:lnTo>
                    <a:pt x="352" y="172"/>
                  </a:lnTo>
                  <a:lnTo>
                    <a:pt x="330" y="152"/>
                  </a:lnTo>
                  <a:lnTo>
                    <a:pt x="294" y="112"/>
                  </a:lnTo>
                  <a:lnTo>
                    <a:pt x="276" y="94"/>
                  </a:lnTo>
                  <a:lnTo>
                    <a:pt x="258" y="78"/>
                  </a:lnTo>
                  <a:lnTo>
                    <a:pt x="236" y="66"/>
                  </a:lnTo>
                  <a:lnTo>
                    <a:pt x="222" y="62"/>
                  </a:lnTo>
                  <a:lnTo>
                    <a:pt x="208" y="58"/>
                  </a:lnTo>
                  <a:lnTo>
                    <a:pt x="208" y="58"/>
                  </a:lnTo>
                  <a:lnTo>
                    <a:pt x="148" y="44"/>
                  </a:lnTo>
                  <a:lnTo>
                    <a:pt x="86" y="34"/>
                  </a:lnTo>
                  <a:lnTo>
                    <a:pt x="36" y="26"/>
                  </a:lnTo>
                  <a:lnTo>
                    <a:pt x="18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4" y="10"/>
                  </a:lnTo>
                  <a:lnTo>
                    <a:pt x="12" y="8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56" y="2"/>
                  </a:lnTo>
                  <a:lnTo>
                    <a:pt x="76" y="0"/>
                  </a:lnTo>
                  <a:lnTo>
                    <a:pt x="102" y="0"/>
                  </a:lnTo>
                  <a:lnTo>
                    <a:pt x="132" y="2"/>
                  </a:lnTo>
                  <a:lnTo>
                    <a:pt x="150" y="6"/>
                  </a:lnTo>
                  <a:lnTo>
                    <a:pt x="166" y="10"/>
                  </a:lnTo>
                  <a:lnTo>
                    <a:pt x="184" y="16"/>
                  </a:lnTo>
                  <a:lnTo>
                    <a:pt x="200" y="24"/>
                  </a:lnTo>
                  <a:lnTo>
                    <a:pt x="218" y="32"/>
                  </a:lnTo>
                  <a:lnTo>
                    <a:pt x="234" y="44"/>
                  </a:lnTo>
                  <a:lnTo>
                    <a:pt x="234" y="44"/>
                  </a:lnTo>
                  <a:lnTo>
                    <a:pt x="292" y="88"/>
                  </a:lnTo>
                  <a:lnTo>
                    <a:pt x="334" y="122"/>
                  </a:lnTo>
                  <a:lnTo>
                    <a:pt x="370" y="154"/>
                  </a:lnTo>
                  <a:lnTo>
                    <a:pt x="408" y="194"/>
                  </a:lnTo>
                  <a:lnTo>
                    <a:pt x="408" y="194"/>
                  </a:lnTo>
                  <a:lnTo>
                    <a:pt x="442" y="228"/>
                  </a:lnTo>
                  <a:lnTo>
                    <a:pt x="498" y="282"/>
                  </a:lnTo>
                  <a:lnTo>
                    <a:pt x="644" y="416"/>
                  </a:lnTo>
                  <a:lnTo>
                    <a:pt x="838" y="594"/>
                  </a:lnTo>
                  <a:lnTo>
                    <a:pt x="838" y="594"/>
                  </a:lnTo>
                  <a:close/>
                </a:path>
              </a:pathLst>
            </a:custGeom>
            <a:solidFill>
              <a:srgbClr val="E2A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Freeform 138"/>
            <p:cNvSpPr>
              <a:spLocks/>
            </p:cNvSpPr>
            <p:nvPr/>
          </p:nvSpPr>
          <p:spPr bwMode="auto">
            <a:xfrm>
              <a:off x="7196240" y="3420421"/>
              <a:ext cx="1148679" cy="859012"/>
            </a:xfrm>
            <a:custGeom>
              <a:avLst/>
              <a:gdLst>
                <a:gd name="T0" fmla="*/ 280 w 920"/>
                <a:gd name="T1" fmla="*/ 146 h 688"/>
                <a:gd name="T2" fmla="*/ 280 w 920"/>
                <a:gd name="T3" fmla="*/ 146 h 688"/>
                <a:gd name="T4" fmla="*/ 238 w 920"/>
                <a:gd name="T5" fmla="*/ 118 h 688"/>
                <a:gd name="T6" fmla="*/ 194 w 920"/>
                <a:gd name="T7" fmla="*/ 92 h 688"/>
                <a:gd name="T8" fmla="*/ 146 w 920"/>
                <a:gd name="T9" fmla="*/ 66 h 688"/>
                <a:gd name="T10" fmla="*/ 102 w 920"/>
                <a:gd name="T11" fmla="*/ 44 h 688"/>
                <a:gd name="T12" fmla="*/ 30 w 920"/>
                <a:gd name="T13" fmla="*/ 12 h 688"/>
                <a:gd name="T14" fmla="*/ 0 w 920"/>
                <a:gd name="T15" fmla="*/ 0 h 688"/>
                <a:gd name="T16" fmla="*/ 0 w 920"/>
                <a:gd name="T17" fmla="*/ 0 h 688"/>
                <a:gd name="T18" fmla="*/ 98 w 920"/>
                <a:gd name="T19" fmla="*/ 56 h 688"/>
                <a:gd name="T20" fmla="*/ 172 w 920"/>
                <a:gd name="T21" fmla="*/ 100 h 688"/>
                <a:gd name="T22" fmla="*/ 220 w 920"/>
                <a:gd name="T23" fmla="*/ 130 h 688"/>
                <a:gd name="T24" fmla="*/ 220 w 920"/>
                <a:gd name="T25" fmla="*/ 130 h 688"/>
                <a:gd name="T26" fmla="*/ 302 w 920"/>
                <a:gd name="T27" fmla="*/ 184 h 688"/>
                <a:gd name="T28" fmla="*/ 352 w 920"/>
                <a:gd name="T29" fmla="*/ 218 h 688"/>
                <a:gd name="T30" fmla="*/ 374 w 920"/>
                <a:gd name="T31" fmla="*/ 234 h 688"/>
                <a:gd name="T32" fmla="*/ 394 w 920"/>
                <a:gd name="T33" fmla="*/ 252 h 688"/>
                <a:gd name="T34" fmla="*/ 626 w 920"/>
                <a:gd name="T35" fmla="*/ 406 h 688"/>
                <a:gd name="T36" fmla="*/ 626 w 920"/>
                <a:gd name="T37" fmla="*/ 406 h 688"/>
                <a:gd name="T38" fmla="*/ 672 w 920"/>
                <a:gd name="T39" fmla="*/ 428 h 688"/>
                <a:gd name="T40" fmla="*/ 722 w 920"/>
                <a:gd name="T41" fmla="*/ 456 h 688"/>
                <a:gd name="T42" fmla="*/ 784 w 920"/>
                <a:gd name="T43" fmla="*/ 494 h 688"/>
                <a:gd name="T44" fmla="*/ 784 w 920"/>
                <a:gd name="T45" fmla="*/ 494 h 688"/>
                <a:gd name="T46" fmla="*/ 802 w 920"/>
                <a:gd name="T47" fmla="*/ 504 h 688"/>
                <a:gd name="T48" fmla="*/ 816 w 920"/>
                <a:gd name="T49" fmla="*/ 518 h 688"/>
                <a:gd name="T50" fmla="*/ 830 w 920"/>
                <a:gd name="T51" fmla="*/ 532 h 688"/>
                <a:gd name="T52" fmla="*/ 844 w 920"/>
                <a:gd name="T53" fmla="*/ 546 h 688"/>
                <a:gd name="T54" fmla="*/ 868 w 920"/>
                <a:gd name="T55" fmla="*/ 578 h 688"/>
                <a:gd name="T56" fmla="*/ 886 w 920"/>
                <a:gd name="T57" fmla="*/ 612 h 688"/>
                <a:gd name="T58" fmla="*/ 902 w 920"/>
                <a:gd name="T59" fmla="*/ 640 h 688"/>
                <a:gd name="T60" fmla="*/ 912 w 920"/>
                <a:gd name="T61" fmla="*/ 666 h 688"/>
                <a:gd name="T62" fmla="*/ 920 w 920"/>
                <a:gd name="T63" fmla="*/ 688 h 688"/>
                <a:gd name="T64" fmla="*/ 920 w 920"/>
                <a:gd name="T65" fmla="*/ 688 h 688"/>
                <a:gd name="T66" fmla="*/ 910 w 920"/>
                <a:gd name="T67" fmla="*/ 674 h 688"/>
                <a:gd name="T68" fmla="*/ 880 w 920"/>
                <a:gd name="T69" fmla="*/ 638 h 688"/>
                <a:gd name="T70" fmla="*/ 860 w 920"/>
                <a:gd name="T71" fmla="*/ 616 h 688"/>
                <a:gd name="T72" fmla="*/ 838 w 920"/>
                <a:gd name="T73" fmla="*/ 594 h 688"/>
                <a:gd name="T74" fmla="*/ 814 w 920"/>
                <a:gd name="T75" fmla="*/ 574 h 688"/>
                <a:gd name="T76" fmla="*/ 792 w 920"/>
                <a:gd name="T77" fmla="*/ 556 h 688"/>
                <a:gd name="T78" fmla="*/ 280 w 920"/>
                <a:gd name="T79" fmla="*/ 146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20" h="688">
                  <a:moveTo>
                    <a:pt x="280" y="146"/>
                  </a:moveTo>
                  <a:lnTo>
                    <a:pt x="280" y="146"/>
                  </a:lnTo>
                  <a:lnTo>
                    <a:pt x="238" y="118"/>
                  </a:lnTo>
                  <a:lnTo>
                    <a:pt x="194" y="92"/>
                  </a:lnTo>
                  <a:lnTo>
                    <a:pt x="146" y="66"/>
                  </a:lnTo>
                  <a:lnTo>
                    <a:pt x="102" y="44"/>
                  </a:lnTo>
                  <a:lnTo>
                    <a:pt x="30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98" y="56"/>
                  </a:lnTo>
                  <a:lnTo>
                    <a:pt x="172" y="100"/>
                  </a:lnTo>
                  <a:lnTo>
                    <a:pt x="220" y="130"/>
                  </a:lnTo>
                  <a:lnTo>
                    <a:pt x="220" y="130"/>
                  </a:lnTo>
                  <a:lnTo>
                    <a:pt x="302" y="184"/>
                  </a:lnTo>
                  <a:lnTo>
                    <a:pt x="352" y="218"/>
                  </a:lnTo>
                  <a:lnTo>
                    <a:pt x="374" y="234"/>
                  </a:lnTo>
                  <a:lnTo>
                    <a:pt x="394" y="252"/>
                  </a:lnTo>
                  <a:lnTo>
                    <a:pt x="626" y="406"/>
                  </a:lnTo>
                  <a:lnTo>
                    <a:pt x="626" y="406"/>
                  </a:lnTo>
                  <a:lnTo>
                    <a:pt x="672" y="428"/>
                  </a:lnTo>
                  <a:lnTo>
                    <a:pt x="722" y="456"/>
                  </a:lnTo>
                  <a:lnTo>
                    <a:pt x="784" y="494"/>
                  </a:lnTo>
                  <a:lnTo>
                    <a:pt x="784" y="494"/>
                  </a:lnTo>
                  <a:lnTo>
                    <a:pt x="802" y="504"/>
                  </a:lnTo>
                  <a:lnTo>
                    <a:pt x="816" y="518"/>
                  </a:lnTo>
                  <a:lnTo>
                    <a:pt x="830" y="532"/>
                  </a:lnTo>
                  <a:lnTo>
                    <a:pt x="844" y="546"/>
                  </a:lnTo>
                  <a:lnTo>
                    <a:pt x="868" y="578"/>
                  </a:lnTo>
                  <a:lnTo>
                    <a:pt x="886" y="612"/>
                  </a:lnTo>
                  <a:lnTo>
                    <a:pt x="902" y="640"/>
                  </a:lnTo>
                  <a:lnTo>
                    <a:pt x="912" y="666"/>
                  </a:lnTo>
                  <a:lnTo>
                    <a:pt x="920" y="688"/>
                  </a:lnTo>
                  <a:lnTo>
                    <a:pt x="920" y="688"/>
                  </a:lnTo>
                  <a:lnTo>
                    <a:pt x="910" y="674"/>
                  </a:lnTo>
                  <a:lnTo>
                    <a:pt x="880" y="638"/>
                  </a:lnTo>
                  <a:lnTo>
                    <a:pt x="860" y="616"/>
                  </a:lnTo>
                  <a:lnTo>
                    <a:pt x="838" y="594"/>
                  </a:lnTo>
                  <a:lnTo>
                    <a:pt x="814" y="574"/>
                  </a:lnTo>
                  <a:lnTo>
                    <a:pt x="792" y="556"/>
                  </a:lnTo>
                  <a:lnTo>
                    <a:pt x="280" y="146"/>
                  </a:lnTo>
                  <a:close/>
                </a:path>
              </a:pathLst>
            </a:custGeom>
            <a:solidFill>
              <a:srgbClr val="E2A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Freeform 139"/>
            <p:cNvSpPr>
              <a:spLocks/>
            </p:cNvSpPr>
            <p:nvPr/>
          </p:nvSpPr>
          <p:spPr bwMode="auto">
            <a:xfrm>
              <a:off x="7196240" y="3420421"/>
              <a:ext cx="1148679" cy="859012"/>
            </a:xfrm>
            <a:custGeom>
              <a:avLst/>
              <a:gdLst>
                <a:gd name="T0" fmla="*/ 280 w 920"/>
                <a:gd name="T1" fmla="*/ 146 h 688"/>
                <a:gd name="T2" fmla="*/ 280 w 920"/>
                <a:gd name="T3" fmla="*/ 146 h 688"/>
                <a:gd name="T4" fmla="*/ 238 w 920"/>
                <a:gd name="T5" fmla="*/ 118 h 688"/>
                <a:gd name="T6" fmla="*/ 194 w 920"/>
                <a:gd name="T7" fmla="*/ 92 h 688"/>
                <a:gd name="T8" fmla="*/ 146 w 920"/>
                <a:gd name="T9" fmla="*/ 66 h 688"/>
                <a:gd name="T10" fmla="*/ 102 w 920"/>
                <a:gd name="T11" fmla="*/ 44 h 688"/>
                <a:gd name="T12" fmla="*/ 30 w 920"/>
                <a:gd name="T13" fmla="*/ 12 h 688"/>
                <a:gd name="T14" fmla="*/ 0 w 920"/>
                <a:gd name="T15" fmla="*/ 0 h 688"/>
                <a:gd name="T16" fmla="*/ 0 w 920"/>
                <a:gd name="T17" fmla="*/ 0 h 688"/>
                <a:gd name="T18" fmla="*/ 98 w 920"/>
                <a:gd name="T19" fmla="*/ 56 h 688"/>
                <a:gd name="T20" fmla="*/ 172 w 920"/>
                <a:gd name="T21" fmla="*/ 100 h 688"/>
                <a:gd name="T22" fmla="*/ 220 w 920"/>
                <a:gd name="T23" fmla="*/ 130 h 688"/>
                <a:gd name="T24" fmla="*/ 220 w 920"/>
                <a:gd name="T25" fmla="*/ 130 h 688"/>
                <a:gd name="T26" fmla="*/ 302 w 920"/>
                <a:gd name="T27" fmla="*/ 184 h 688"/>
                <a:gd name="T28" fmla="*/ 352 w 920"/>
                <a:gd name="T29" fmla="*/ 218 h 688"/>
                <a:gd name="T30" fmla="*/ 374 w 920"/>
                <a:gd name="T31" fmla="*/ 234 h 688"/>
                <a:gd name="T32" fmla="*/ 394 w 920"/>
                <a:gd name="T33" fmla="*/ 252 h 688"/>
                <a:gd name="T34" fmla="*/ 626 w 920"/>
                <a:gd name="T35" fmla="*/ 406 h 688"/>
                <a:gd name="T36" fmla="*/ 626 w 920"/>
                <a:gd name="T37" fmla="*/ 406 h 688"/>
                <a:gd name="T38" fmla="*/ 672 w 920"/>
                <a:gd name="T39" fmla="*/ 428 h 688"/>
                <a:gd name="T40" fmla="*/ 722 w 920"/>
                <a:gd name="T41" fmla="*/ 456 h 688"/>
                <a:gd name="T42" fmla="*/ 784 w 920"/>
                <a:gd name="T43" fmla="*/ 494 h 688"/>
                <a:gd name="T44" fmla="*/ 784 w 920"/>
                <a:gd name="T45" fmla="*/ 494 h 688"/>
                <a:gd name="T46" fmla="*/ 802 w 920"/>
                <a:gd name="T47" fmla="*/ 504 h 688"/>
                <a:gd name="T48" fmla="*/ 816 w 920"/>
                <a:gd name="T49" fmla="*/ 518 h 688"/>
                <a:gd name="T50" fmla="*/ 830 w 920"/>
                <a:gd name="T51" fmla="*/ 532 h 688"/>
                <a:gd name="T52" fmla="*/ 844 w 920"/>
                <a:gd name="T53" fmla="*/ 546 h 688"/>
                <a:gd name="T54" fmla="*/ 868 w 920"/>
                <a:gd name="T55" fmla="*/ 578 h 688"/>
                <a:gd name="T56" fmla="*/ 886 w 920"/>
                <a:gd name="T57" fmla="*/ 612 h 688"/>
                <a:gd name="T58" fmla="*/ 902 w 920"/>
                <a:gd name="T59" fmla="*/ 640 h 688"/>
                <a:gd name="T60" fmla="*/ 912 w 920"/>
                <a:gd name="T61" fmla="*/ 666 h 688"/>
                <a:gd name="T62" fmla="*/ 920 w 920"/>
                <a:gd name="T63" fmla="*/ 688 h 688"/>
                <a:gd name="T64" fmla="*/ 920 w 920"/>
                <a:gd name="T65" fmla="*/ 688 h 688"/>
                <a:gd name="T66" fmla="*/ 910 w 920"/>
                <a:gd name="T67" fmla="*/ 674 h 688"/>
                <a:gd name="T68" fmla="*/ 880 w 920"/>
                <a:gd name="T69" fmla="*/ 638 h 688"/>
                <a:gd name="T70" fmla="*/ 860 w 920"/>
                <a:gd name="T71" fmla="*/ 616 h 688"/>
                <a:gd name="T72" fmla="*/ 838 w 920"/>
                <a:gd name="T73" fmla="*/ 594 h 688"/>
                <a:gd name="T74" fmla="*/ 814 w 920"/>
                <a:gd name="T75" fmla="*/ 574 h 688"/>
                <a:gd name="T76" fmla="*/ 792 w 920"/>
                <a:gd name="T77" fmla="*/ 556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20" h="688">
                  <a:moveTo>
                    <a:pt x="280" y="146"/>
                  </a:moveTo>
                  <a:lnTo>
                    <a:pt x="280" y="146"/>
                  </a:lnTo>
                  <a:lnTo>
                    <a:pt x="238" y="118"/>
                  </a:lnTo>
                  <a:lnTo>
                    <a:pt x="194" y="92"/>
                  </a:lnTo>
                  <a:lnTo>
                    <a:pt x="146" y="66"/>
                  </a:lnTo>
                  <a:lnTo>
                    <a:pt x="102" y="44"/>
                  </a:lnTo>
                  <a:lnTo>
                    <a:pt x="30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98" y="56"/>
                  </a:lnTo>
                  <a:lnTo>
                    <a:pt x="172" y="100"/>
                  </a:lnTo>
                  <a:lnTo>
                    <a:pt x="220" y="130"/>
                  </a:lnTo>
                  <a:lnTo>
                    <a:pt x="220" y="130"/>
                  </a:lnTo>
                  <a:lnTo>
                    <a:pt x="302" y="184"/>
                  </a:lnTo>
                  <a:lnTo>
                    <a:pt x="352" y="218"/>
                  </a:lnTo>
                  <a:lnTo>
                    <a:pt x="374" y="234"/>
                  </a:lnTo>
                  <a:lnTo>
                    <a:pt x="394" y="252"/>
                  </a:lnTo>
                  <a:lnTo>
                    <a:pt x="626" y="406"/>
                  </a:lnTo>
                  <a:lnTo>
                    <a:pt x="626" y="406"/>
                  </a:lnTo>
                  <a:lnTo>
                    <a:pt x="672" y="428"/>
                  </a:lnTo>
                  <a:lnTo>
                    <a:pt x="722" y="456"/>
                  </a:lnTo>
                  <a:lnTo>
                    <a:pt x="784" y="494"/>
                  </a:lnTo>
                  <a:lnTo>
                    <a:pt x="784" y="494"/>
                  </a:lnTo>
                  <a:lnTo>
                    <a:pt x="802" y="504"/>
                  </a:lnTo>
                  <a:lnTo>
                    <a:pt x="816" y="518"/>
                  </a:lnTo>
                  <a:lnTo>
                    <a:pt x="830" y="532"/>
                  </a:lnTo>
                  <a:lnTo>
                    <a:pt x="844" y="546"/>
                  </a:lnTo>
                  <a:lnTo>
                    <a:pt x="868" y="578"/>
                  </a:lnTo>
                  <a:lnTo>
                    <a:pt x="886" y="612"/>
                  </a:lnTo>
                  <a:lnTo>
                    <a:pt x="902" y="640"/>
                  </a:lnTo>
                  <a:lnTo>
                    <a:pt x="912" y="666"/>
                  </a:lnTo>
                  <a:lnTo>
                    <a:pt x="920" y="688"/>
                  </a:lnTo>
                  <a:lnTo>
                    <a:pt x="920" y="688"/>
                  </a:lnTo>
                  <a:lnTo>
                    <a:pt x="910" y="674"/>
                  </a:lnTo>
                  <a:lnTo>
                    <a:pt x="880" y="638"/>
                  </a:lnTo>
                  <a:lnTo>
                    <a:pt x="860" y="616"/>
                  </a:lnTo>
                  <a:lnTo>
                    <a:pt x="838" y="594"/>
                  </a:lnTo>
                  <a:lnTo>
                    <a:pt x="814" y="574"/>
                  </a:lnTo>
                  <a:lnTo>
                    <a:pt x="792" y="5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Freeform 140"/>
            <p:cNvSpPr>
              <a:spLocks/>
            </p:cNvSpPr>
            <p:nvPr/>
          </p:nvSpPr>
          <p:spPr bwMode="auto">
            <a:xfrm>
              <a:off x="7058898" y="3637671"/>
              <a:ext cx="104879" cy="89897"/>
            </a:xfrm>
            <a:custGeom>
              <a:avLst/>
              <a:gdLst>
                <a:gd name="T0" fmla="*/ 84 w 84"/>
                <a:gd name="T1" fmla="*/ 0 h 72"/>
                <a:gd name="T2" fmla="*/ 84 w 84"/>
                <a:gd name="T3" fmla="*/ 0 h 72"/>
                <a:gd name="T4" fmla="*/ 76 w 84"/>
                <a:gd name="T5" fmla="*/ 8 h 72"/>
                <a:gd name="T6" fmla="*/ 54 w 84"/>
                <a:gd name="T7" fmla="*/ 30 h 72"/>
                <a:gd name="T8" fmla="*/ 26 w 84"/>
                <a:gd name="T9" fmla="*/ 54 h 72"/>
                <a:gd name="T10" fmla="*/ 12 w 84"/>
                <a:gd name="T11" fmla="*/ 66 h 72"/>
                <a:gd name="T12" fmla="*/ 0 w 84"/>
                <a:gd name="T13" fmla="*/ 72 h 72"/>
                <a:gd name="T14" fmla="*/ 84 w 84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72">
                  <a:moveTo>
                    <a:pt x="84" y="0"/>
                  </a:moveTo>
                  <a:lnTo>
                    <a:pt x="84" y="0"/>
                  </a:lnTo>
                  <a:lnTo>
                    <a:pt x="76" y="8"/>
                  </a:lnTo>
                  <a:lnTo>
                    <a:pt x="54" y="30"/>
                  </a:lnTo>
                  <a:lnTo>
                    <a:pt x="26" y="54"/>
                  </a:lnTo>
                  <a:lnTo>
                    <a:pt x="12" y="66"/>
                  </a:lnTo>
                  <a:lnTo>
                    <a:pt x="0" y="7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CBD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Freeform 141"/>
            <p:cNvSpPr>
              <a:spLocks/>
            </p:cNvSpPr>
            <p:nvPr/>
          </p:nvSpPr>
          <p:spPr bwMode="auto">
            <a:xfrm>
              <a:off x="7058898" y="3637671"/>
              <a:ext cx="104879" cy="89897"/>
            </a:xfrm>
            <a:custGeom>
              <a:avLst/>
              <a:gdLst>
                <a:gd name="T0" fmla="*/ 84 w 84"/>
                <a:gd name="T1" fmla="*/ 0 h 72"/>
                <a:gd name="T2" fmla="*/ 84 w 84"/>
                <a:gd name="T3" fmla="*/ 0 h 72"/>
                <a:gd name="T4" fmla="*/ 76 w 84"/>
                <a:gd name="T5" fmla="*/ 8 h 72"/>
                <a:gd name="T6" fmla="*/ 54 w 84"/>
                <a:gd name="T7" fmla="*/ 30 h 72"/>
                <a:gd name="T8" fmla="*/ 26 w 84"/>
                <a:gd name="T9" fmla="*/ 54 h 72"/>
                <a:gd name="T10" fmla="*/ 12 w 84"/>
                <a:gd name="T11" fmla="*/ 66 h 72"/>
                <a:gd name="T12" fmla="*/ 0 w 84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84" y="0"/>
                  </a:moveTo>
                  <a:lnTo>
                    <a:pt x="84" y="0"/>
                  </a:lnTo>
                  <a:lnTo>
                    <a:pt x="76" y="8"/>
                  </a:lnTo>
                  <a:lnTo>
                    <a:pt x="54" y="30"/>
                  </a:lnTo>
                  <a:lnTo>
                    <a:pt x="26" y="54"/>
                  </a:lnTo>
                  <a:lnTo>
                    <a:pt x="12" y="66"/>
                  </a:lnTo>
                  <a:lnTo>
                    <a:pt x="0" y="7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Freeform 142"/>
            <p:cNvSpPr>
              <a:spLocks/>
            </p:cNvSpPr>
            <p:nvPr/>
          </p:nvSpPr>
          <p:spPr bwMode="auto">
            <a:xfrm>
              <a:off x="6993973" y="3565255"/>
              <a:ext cx="97388" cy="64925"/>
            </a:xfrm>
            <a:custGeom>
              <a:avLst/>
              <a:gdLst>
                <a:gd name="T0" fmla="*/ 78 w 78"/>
                <a:gd name="T1" fmla="*/ 0 h 52"/>
                <a:gd name="T2" fmla="*/ 78 w 78"/>
                <a:gd name="T3" fmla="*/ 0 h 52"/>
                <a:gd name="T4" fmla="*/ 70 w 78"/>
                <a:gd name="T5" fmla="*/ 2 h 52"/>
                <a:gd name="T6" fmla="*/ 50 w 78"/>
                <a:gd name="T7" fmla="*/ 10 h 52"/>
                <a:gd name="T8" fmla="*/ 38 w 78"/>
                <a:gd name="T9" fmla="*/ 18 h 52"/>
                <a:gd name="T10" fmla="*/ 24 w 78"/>
                <a:gd name="T11" fmla="*/ 28 h 52"/>
                <a:gd name="T12" fmla="*/ 12 w 78"/>
                <a:gd name="T13" fmla="*/ 38 h 52"/>
                <a:gd name="T14" fmla="*/ 0 w 78"/>
                <a:gd name="T15" fmla="*/ 52 h 52"/>
                <a:gd name="T16" fmla="*/ 78 w 78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52">
                  <a:moveTo>
                    <a:pt x="78" y="0"/>
                  </a:moveTo>
                  <a:lnTo>
                    <a:pt x="78" y="0"/>
                  </a:lnTo>
                  <a:lnTo>
                    <a:pt x="70" y="2"/>
                  </a:lnTo>
                  <a:lnTo>
                    <a:pt x="50" y="10"/>
                  </a:lnTo>
                  <a:lnTo>
                    <a:pt x="38" y="18"/>
                  </a:lnTo>
                  <a:lnTo>
                    <a:pt x="24" y="28"/>
                  </a:lnTo>
                  <a:lnTo>
                    <a:pt x="12" y="38"/>
                  </a:lnTo>
                  <a:lnTo>
                    <a:pt x="0" y="5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ECBD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Freeform 143"/>
            <p:cNvSpPr>
              <a:spLocks/>
            </p:cNvSpPr>
            <p:nvPr/>
          </p:nvSpPr>
          <p:spPr bwMode="auto">
            <a:xfrm>
              <a:off x="6993973" y="3565255"/>
              <a:ext cx="97388" cy="64925"/>
            </a:xfrm>
            <a:custGeom>
              <a:avLst/>
              <a:gdLst>
                <a:gd name="T0" fmla="*/ 78 w 78"/>
                <a:gd name="T1" fmla="*/ 0 h 52"/>
                <a:gd name="T2" fmla="*/ 78 w 78"/>
                <a:gd name="T3" fmla="*/ 0 h 52"/>
                <a:gd name="T4" fmla="*/ 70 w 78"/>
                <a:gd name="T5" fmla="*/ 2 h 52"/>
                <a:gd name="T6" fmla="*/ 50 w 78"/>
                <a:gd name="T7" fmla="*/ 10 h 52"/>
                <a:gd name="T8" fmla="*/ 38 w 78"/>
                <a:gd name="T9" fmla="*/ 18 h 52"/>
                <a:gd name="T10" fmla="*/ 24 w 78"/>
                <a:gd name="T11" fmla="*/ 28 h 52"/>
                <a:gd name="T12" fmla="*/ 12 w 78"/>
                <a:gd name="T13" fmla="*/ 38 h 52"/>
                <a:gd name="T14" fmla="*/ 0 w 78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52">
                  <a:moveTo>
                    <a:pt x="78" y="0"/>
                  </a:moveTo>
                  <a:lnTo>
                    <a:pt x="78" y="0"/>
                  </a:lnTo>
                  <a:lnTo>
                    <a:pt x="70" y="2"/>
                  </a:lnTo>
                  <a:lnTo>
                    <a:pt x="50" y="10"/>
                  </a:lnTo>
                  <a:lnTo>
                    <a:pt x="38" y="18"/>
                  </a:lnTo>
                  <a:lnTo>
                    <a:pt x="24" y="28"/>
                  </a:lnTo>
                  <a:lnTo>
                    <a:pt x="12" y="38"/>
                  </a:lnTo>
                  <a:lnTo>
                    <a:pt x="0" y="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Freeform 144"/>
            <p:cNvSpPr>
              <a:spLocks/>
            </p:cNvSpPr>
            <p:nvPr/>
          </p:nvSpPr>
          <p:spPr bwMode="auto">
            <a:xfrm>
              <a:off x="6834156" y="3512815"/>
              <a:ext cx="127354" cy="159816"/>
            </a:xfrm>
            <a:custGeom>
              <a:avLst/>
              <a:gdLst>
                <a:gd name="T0" fmla="*/ 102 w 102"/>
                <a:gd name="T1" fmla="*/ 0 h 128"/>
                <a:gd name="T2" fmla="*/ 102 w 102"/>
                <a:gd name="T3" fmla="*/ 0 h 128"/>
                <a:gd name="T4" fmla="*/ 96 w 102"/>
                <a:gd name="T5" fmla="*/ 0 h 128"/>
                <a:gd name="T6" fmla="*/ 86 w 102"/>
                <a:gd name="T7" fmla="*/ 2 h 128"/>
                <a:gd name="T8" fmla="*/ 76 w 102"/>
                <a:gd name="T9" fmla="*/ 6 h 128"/>
                <a:gd name="T10" fmla="*/ 66 w 102"/>
                <a:gd name="T11" fmla="*/ 14 h 128"/>
                <a:gd name="T12" fmla="*/ 54 w 102"/>
                <a:gd name="T13" fmla="*/ 24 h 128"/>
                <a:gd name="T14" fmla="*/ 42 w 102"/>
                <a:gd name="T15" fmla="*/ 38 h 128"/>
                <a:gd name="T16" fmla="*/ 32 w 102"/>
                <a:gd name="T17" fmla="*/ 56 h 128"/>
                <a:gd name="T18" fmla="*/ 32 w 102"/>
                <a:gd name="T19" fmla="*/ 56 h 128"/>
                <a:gd name="T20" fmla="*/ 0 w 102"/>
                <a:gd name="T21" fmla="*/ 128 h 128"/>
                <a:gd name="T22" fmla="*/ 102 w 102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" h="128">
                  <a:moveTo>
                    <a:pt x="102" y="0"/>
                  </a:moveTo>
                  <a:lnTo>
                    <a:pt x="102" y="0"/>
                  </a:lnTo>
                  <a:lnTo>
                    <a:pt x="96" y="0"/>
                  </a:lnTo>
                  <a:lnTo>
                    <a:pt x="86" y="2"/>
                  </a:lnTo>
                  <a:lnTo>
                    <a:pt x="76" y="6"/>
                  </a:lnTo>
                  <a:lnTo>
                    <a:pt x="66" y="14"/>
                  </a:lnTo>
                  <a:lnTo>
                    <a:pt x="54" y="24"/>
                  </a:lnTo>
                  <a:lnTo>
                    <a:pt x="42" y="38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0" y="128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ECBD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Freeform 145"/>
            <p:cNvSpPr>
              <a:spLocks/>
            </p:cNvSpPr>
            <p:nvPr/>
          </p:nvSpPr>
          <p:spPr bwMode="auto">
            <a:xfrm>
              <a:off x="6834156" y="3512815"/>
              <a:ext cx="127354" cy="159816"/>
            </a:xfrm>
            <a:custGeom>
              <a:avLst/>
              <a:gdLst>
                <a:gd name="T0" fmla="*/ 102 w 102"/>
                <a:gd name="T1" fmla="*/ 0 h 128"/>
                <a:gd name="T2" fmla="*/ 102 w 102"/>
                <a:gd name="T3" fmla="*/ 0 h 128"/>
                <a:gd name="T4" fmla="*/ 96 w 102"/>
                <a:gd name="T5" fmla="*/ 0 h 128"/>
                <a:gd name="T6" fmla="*/ 86 w 102"/>
                <a:gd name="T7" fmla="*/ 2 h 128"/>
                <a:gd name="T8" fmla="*/ 76 w 102"/>
                <a:gd name="T9" fmla="*/ 6 h 128"/>
                <a:gd name="T10" fmla="*/ 66 w 102"/>
                <a:gd name="T11" fmla="*/ 14 h 128"/>
                <a:gd name="T12" fmla="*/ 54 w 102"/>
                <a:gd name="T13" fmla="*/ 24 h 128"/>
                <a:gd name="T14" fmla="*/ 42 w 102"/>
                <a:gd name="T15" fmla="*/ 38 h 128"/>
                <a:gd name="T16" fmla="*/ 32 w 102"/>
                <a:gd name="T17" fmla="*/ 56 h 128"/>
                <a:gd name="T18" fmla="*/ 32 w 102"/>
                <a:gd name="T19" fmla="*/ 56 h 128"/>
                <a:gd name="T20" fmla="*/ 0 w 102"/>
                <a:gd name="T2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28">
                  <a:moveTo>
                    <a:pt x="102" y="0"/>
                  </a:moveTo>
                  <a:lnTo>
                    <a:pt x="102" y="0"/>
                  </a:lnTo>
                  <a:lnTo>
                    <a:pt x="96" y="0"/>
                  </a:lnTo>
                  <a:lnTo>
                    <a:pt x="86" y="2"/>
                  </a:lnTo>
                  <a:lnTo>
                    <a:pt x="76" y="6"/>
                  </a:lnTo>
                  <a:lnTo>
                    <a:pt x="66" y="14"/>
                  </a:lnTo>
                  <a:lnTo>
                    <a:pt x="54" y="24"/>
                  </a:lnTo>
                  <a:lnTo>
                    <a:pt x="42" y="38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0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Freeform 146"/>
            <p:cNvSpPr>
              <a:spLocks noEditPoints="1"/>
            </p:cNvSpPr>
            <p:nvPr/>
          </p:nvSpPr>
          <p:spPr bwMode="auto">
            <a:xfrm>
              <a:off x="7246183" y="4978629"/>
              <a:ext cx="202267" cy="327124"/>
            </a:xfrm>
            <a:custGeom>
              <a:avLst/>
              <a:gdLst>
                <a:gd name="T0" fmla="*/ 18 w 162"/>
                <a:gd name="T1" fmla="*/ 164 h 262"/>
                <a:gd name="T2" fmla="*/ 10 w 162"/>
                <a:gd name="T3" fmla="*/ 170 h 262"/>
                <a:gd name="T4" fmla="*/ 10 w 162"/>
                <a:gd name="T5" fmla="*/ 170 h 262"/>
                <a:gd name="T6" fmla="*/ 6 w 162"/>
                <a:gd name="T7" fmla="*/ 190 h 262"/>
                <a:gd name="T8" fmla="*/ 2 w 162"/>
                <a:gd name="T9" fmla="*/ 208 h 262"/>
                <a:gd name="T10" fmla="*/ 0 w 162"/>
                <a:gd name="T11" fmla="*/ 236 h 262"/>
                <a:gd name="T12" fmla="*/ 0 w 162"/>
                <a:gd name="T13" fmla="*/ 256 h 262"/>
                <a:gd name="T14" fmla="*/ 2 w 162"/>
                <a:gd name="T15" fmla="*/ 262 h 262"/>
                <a:gd name="T16" fmla="*/ 2 w 162"/>
                <a:gd name="T17" fmla="*/ 262 h 262"/>
                <a:gd name="T18" fmla="*/ 6 w 162"/>
                <a:gd name="T19" fmla="*/ 260 h 262"/>
                <a:gd name="T20" fmla="*/ 6 w 162"/>
                <a:gd name="T21" fmla="*/ 260 h 262"/>
                <a:gd name="T22" fmla="*/ 4 w 162"/>
                <a:gd name="T23" fmla="*/ 240 h 262"/>
                <a:gd name="T24" fmla="*/ 4 w 162"/>
                <a:gd name="T25" fmla="*/ 216 h 262"/>
                <a:gd name="T26" fmla="*/ 4 w 162"/>
                <a:gd name="T27" fmla="*/ 202 h 262"/>
                <a:gd name="T28" fmla="*/ 6 w 162"/>
                <a:gd name="T29" fmla="*/ 190 h 262"/>
                <a:gd name="T30" fmla="*/ 12 w 162"/>
                <a:gd name="T31" fmla="*/ 176 h 262"/>
                <a:gd name="T32" fmla="*/ 18 w 162"/>
                <a:gd name="T33" fmla="*/ 164 h 262"/>
                <a:gd name="T34" fmla="*/ 122 w 162"/>
                <a:gd name="T35" fmla="*/ 60 h 262"/>
                <a:gd name="T36" fmla="*/ 122 w 162"/>
                <a:gd name="T37" fmla="*/ 60 h 262"/>
                <a:gd name="T38" fmla="*/ 102 w 162"/>
                <a:gd name="T39" fmla="*/ 84 h 262"/>
                <a:gd name="T40" fmla="*/ 102 w 162"/>
                <a:gd name="T41" fmla="*/ 84 h 262"/>
                <a:gd name="T42" fmla="*/ 102 w 162"/>
                <a:gd name="T43" fmla="*/ 98 h 262"/>
                <a:gd name="T44" fmla="*/ 102 w 162"/>
                <a:gd name="T45" fmla="*/ 104 h 262"/>
                <a:gd name="T46" fmla="*/ 102 w 162"/>
                <a:gd name="T47" fmla="*/ 104 h 262"/>
                <a:gd name="T48" fmla="*/ 94 w 162"/>
                <a:gd name="T49" fmla="*/ 104 h 262"/>
                <a:gd name="T50" fmla="*/ 94 w 162"/>
                <a:gd name="T51" fmla="*/ 104 h 262"/>
                <a:gd name="T52" fmla="*/ 82 w 162"/>
                <a:gd name="T53" fmla="*/ 104 h 262"/>
                <a:gd name="T54" fmla="*/ 82 w 162"/>
                <a:gd name="T55" fmla="*/ 104 h 262"/>
                <a:gd name="T56" fmla="*/ 80 w 162"/>
                <a:gd name="T57" fmla="*/ 106 h 262"/>
                <a:gd name="T58" fmla="*/ 66 w 162"/>
                <a:gd name="T59" fmla="*/ 118 h 262"/>
                <a:gd name="T60" fmla="*/ 66 w 162"/>
                <a:gd name="T61" fmla="*/ 118 h 262"/>
                <a:gd name="T62" fmla="*/ 82 w 162"/>
                <a:gd name="T63" fmla="*/ 112 h 262"/>
                <a:gd name="T64" fmla="*/ 94 w 162"/>
                <a:gd name="T65" fmla="*/ 108 h 262"/>
                <a:gd name="T66" fmla="*/ 104 w 162"/>
                <a:gd name="T67" fmla="*/ 106 h 262"/>
                <a:gd name="T68" fmla="*/ 104 w 162"/>
                <a:gd name="T69" fmla="*/ 106 h 262"/>
                <a:gd name="T70" fmla="*/ 112 w 162"/>
                <a:gd name="T71" fmla="*/ 90 h 262"/>
                <a:gd name="T72" fmla="*/ 122 w 162"/>
                <a:gd name="T73" fmla="*/ 60 h 262"/>
                <a:gd name="T74" fmla="*/ 162 w 162"/>
                <a:gd name="T75" fmla="*/ 0 h 262"/>
                <a:gd name="T76" fmla="*/ 162 w 162"/>
                <a:gd name="T77" fmla="*/ 0 h 262"/>
                <a:gd name="T78" fmla="*/ 156 w 162"/>
                <a:gd name="T79" fmla="*/ 14 h 262"/>
                <a:gd name="T80" fmla="*/ 152 w 162"/>
                <a:gd name="T81" fmla="*/ 20 h 262"/>
                <a:gd name="T82" fmla="*/ 144 w 162"/>
                <a:gd name="T83" fmla="*/ 26 h 262"/>
                <a:gd name="T84" fmla="*/ 144 w 162"/>
                <a:gd name="T85" fmla="*/ 26 h 262"/>
                <a:gd name="T86" fmla="*/ 138 w 162"/>
                <a:gd name="T87" fmla="*/ 36 h 262"/>
                <a:gd name="T88" fmla="*/ 138 w 162"/>
                <a:gd name="T89" fmla="*/ 36 h 262"/>
                <a:gd name="T90" fmla="*/ 152 w 162"/>
                <a:gd name="T91" fmla="*/ 24 h 262"/>
                <a:gd name="T92" fmla="*/ 160 w 162"/>
                <a:gd name="T93" fmla="*/ 18 h 262"/>
                <a:gd name="T94" fmla="*/ 162 w 162"/>
                <a:gd name="T9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2" h="262">
                  <a:moveTo>
                    <a:pt x="18" y="164"/>
                  </a:moveTo>
                  <a:lnTo>
                    <a:pt x="10" y="170"/>
                  </a:lnTo>
                  <a:lnTo>
                    <a:pt x="10" y="170"/>
                  </a:lnTo>
                  <a:lnTo>
                    <a:pt x="6" y="190"/>
                  </a:lnTo>
                  <a:lnTo>
                    <a:pt x="2" y="208"/>
                  </a:lnTo>
                  <a:lnTo>
                    <a:pt x="0" y="236"/>
                  </a:lnTo>
                  <a:lnTo>
                    <a:pt x="0" y="256"/>
                  </a:lnTo>
                  <a:lnTo>
                    <a:pt x="2" y="262"/>
                  </a:lnTo>
                  <a:lnTo>
                    <a:pt x="2" y="262"/>
                  </a:lnTo>
                  <a:lnTo>
                    <a:pt x="6" y="260"/>
                  </a:lnTo>
                  <a:lnTo>
                    <a:pt x="6" y="260"/>
                  </a:lnTo>
                  <a:lnTo>
                    <a:pt x="4" y="240"/>
                  </a:lnTo>
                  <a:lnTo>
                    <a:pt x="4" y="216"/>
                  </a:lnTo>
                  <a:lnTo>
                    <a:pt x="4" y="202"/>
                  </a:lnTo>
                  <a:lnTo>
                    <a:pt x="6" y="190"/>
                  </a:lnTo>
                  <a:lnTo>
                    <a:pt x="12" y="176"/>
                  </a:lnTo>
                  <a:lnTo>
                    <a:pt x="18" y="164"/>
                  </a:lnTo>
                  <a:close/>
                  <a:moveTo>
                    <a:pt x="122" y="60"/>
                  </a:moveTo>
                  <a:lnTo>
                    <a:pt x="122" y="60"/>
                  </a:lnTo>
                  <a:lnTo>
                    <a:pt x="102" y="84"/>
                  </a:lnTo>
                  <a:lnTo>
                    <a:pt x="102" y="84"/>
                  </a:lnTo>
                  <a:lnTo>
                    <a:pt x="102" y="98"/>
                  </a:lnTo>
                  <a:lnTo>
                    <a:pt x="102" y="104"/>
                  </a:lnTo>
                  <a:lnTo>
                    <a:pt x="102" y="104"/>
                  </a:lnTo>
                  <a:lnTo>
                    <a:pt x="94" y="104"/>
                  </a:lnTo>
                  <a:lnTo>
                    <a:pt x="94" y="104"/>
                  </a:lnTo>
                  <a:lnTo>
                    <a:pt x="82" y="104"/>
                  </a:lnTo>
                  <a:lnTo>
                    <a:pt x="82" y="104"/>
                  </a:lnTo>
                  <a:lnTo>
                    <a:pt x="80" y="106"/>
                  </a:lnTo>
                  <a:lnTo>
                    <a:pt x="66" y="118"/>
                  </a:lnTo>
                  <a:lnTo>
                    <a:pt x="66" y="118"/>
                  </a:lnTo>
                  <a:lnTo>
                    <a:pt x="82" y="112"/>
                  </a:lnTo>
                  <a:lnTo>
                    <a:pt x="94" y="108"/>
                  </a:lnTo>
                  <a:lnTo>
                    <a:pt x="104" y="106"/>
                  </a:lnTo>
                  <a:lnTo>
                    <a:pt x="104" y="106"/>
                  </a:lnTo>
                  <a:lnTo>
                    <a:pt x="112" y="90"/>
                  </a:lnTo>
                  <a:lnTo>
                    <a:pt x="122" y="60"/>
                  </a:lnTo>
                  <a:close/>
                  <a:moveTo>
                    <a:pt x="162" y="0"/>
                  </a:moveTo>
                  <a:lnTo>
                    <a:pt x="162" y="0"/>
                  </a:lnTo>
                  <a:lnTo>
                    <a:pt x="156" y="14"/>
                  </a:lnTo>
                  <a:lnTo>
                    <a:pt x="152" y="20"/>
                  </a:lnTo>
                  <a:lnTo>
                    <a:pt x="144" y="26"/>
                  </a:lnTo>
                  <a:lnTo>
                    <a:pt x="144" y="26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52" y="24"/>
                  </a:lnTo>
                  <a:lnTo>
                    <a:pt x="160" y="18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907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Freeform 147"/>
            <p:cNvSpPr>
              <a:spLocks/>
            </p:cNvSpPr>
            <p:nvPr/>
          </p:nvSpPr>
          <p:spPr bwMode="auto">
            <a:xfrm>
              <a:off x="7246183" y="5183394"/>
              <a:ext cx="22474" cy="122359"/>
            </a:xfrm>
            <a:custGeom>
              <a:avLst/>
              <a:gdLst>
                <a:gd name="T0" fmla="*/ 18 w 18"/>
                <a:gd name="T1" fmla="*/ 0 h 98"/>
                <a:gd name="T2" fmla="*/ 10 w 18"/>
                <a:gd name="T3" fmla="*/ 6 h 98"/>
                <a:gd name="T4" fmla="*/ 10 w 18"/>
                <a:gd name="T5" fmla="*/ 6 h 98"/>
                <a:gd name="T6" fmla="*/ 6 w 18"/>
                <a:gd name="T7" fmla="*/ 26 h 98"/>
                <a:gd name="T8" fmla="*/ 2 w 18"/>
                <a:gd name="T9" fmla="*/ 44 h 98"/>
                <a:gd name="T10" fmla="*/ 0 w 18"/>
                <a:gd name="T11" fmla="*/ 72 h 98"/>
                <a:gd name="T12" fmla="*/ 0 w 18"/>
                <a:gd name="T13" fmla="*/ 92 h 98"/>
                <a:gd name="T14" fmla="*/ 2 w 18"/>
                <a:gd name="T15" fmla="*/ 98 h 98"/>
                <a:gd name="T16" fmla="*/ 2 w 18"/>
                <a:gd name="T17" fmla="*/ 98 h 98"/>
                <a:gd name="T18" fmla="*/ 6 w 18"/>
                <a:gd name="T19" fmla="*/ 96 h 98"/>
                <a:gd name="T20" fmla="*/ 6 w 18"/>
                <a:gd name="T21" fmla="*/ 96 h 98"/>
                <a:gd name="T22" fmla="*/ 4 w 18"/>
                <a:gd name="T23" fmla="*/ 76 h 98"/>
                <a:gd name="T24" fmla="*/ 4 w 18"/>
                <a:gd name="T25" fmla="*/ 52 h 98"/>
                <a:gd name="T26" fmla="*/ 4 w 18"/>
                <a:gd name="T27" fmla="*/ 38 h 98"/>
                <a:gd name="T28" fmla="*/ 6 w 18"/>
                <a:gd name="T29" fmla="*/ 26 h 98"/>
                <a:gd name="T30" fmla="*/ 12 w 18"/>
                <a:gd name="T31" fmla="*/ 12 h 98"/>
                <a:gd name="T32" fmla="*/ 18 w 18"/>
                <a:gd name="T3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98">
                  <a:moveTo>
                    <a:pt x="18" y="0"/>
                  </a:moveTo>
                  <a:lnTo>
                    <a:pt x="10" y="6"/>
                  </a:lnTo>
                  <a:lnTo>
                    <a:pt x="10" y="6"/>
                  </a:lnTo>
                  <a:lnTo>
                    <a:pt x="6" y="26"/>
                  </a:lnTo>
                  <a:lnTo>
                    <a:pt x="2" y="44"/>
                  </a:lnTo>
                  <a:lnTo>
                    <a:pt x="0" y="72"/>
                  </a:lnTo>
                  <a:lnTo>
                    <a:pt x="0" y="92"/>
                  </a:lnTo>
                  <a:lnTo>
                    <a:pt x="2" y="98"/>
                  </a:lnTo>
                  <a:lnTo>
                    <a:pt x="2" y="98"/>
                  </a:lnTo>
                  <a:lnTo>
                    <a:pt x="6" y="96"/>
                  </a:lnTo>
                  <a:lnTo>
                    <a:pt x="6" y="96"/>
                  </a:lnTo>
                  <a:lnTo>
                    <a:pt x="4" y="76"/>
                  </a:lnTo>
                  <a:lnTo>
                    <a:pt x="4" y="52"/>
                  </a:lnTo>
                  <a:lnTo>
                    <a:pt x="4" y="38"/>
                  </a:lnTo>
                  <a:lnTo>
                    <a:pt x="6" y="26"/>
                  </a:lnTo>
                  <a:lnTo>
                    <a:pt x="12" y="12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Freeform 148"/>
            <p:cNvSpPr>
              <a:spLocks/>
            </p:cNvSpPr>
            <p:nvPr/>
          </p:nvSpPr>
          <p:spPr bwMode="auto">
            <a:xfrm>
              <a:off x="7328588" y="5053543"/>
              <a:ext cx="69920" cy="72417"/>
            </a:xfrm>
            <a:custGeom>
              <a:avLst/>
              <a:gdLst>
                <a:gd name="T0" fmla="*/ 56 w 56"/>
                <a:gd name="T1" fmla="*/ 0 h 58"/>
                <a:gd name="T2" fmla="*/ 56 w 56"/>
                <a:gd name="T3" fmla="*/ 0 h 58"/>
                <a:gd name="T4" fmla="*/ 36 w 56"/>
                <a:gd name="T5" fmla="*/ 24 h 58"/>
                <a:gd name="T6" fmla="*/ 36 w 56"/>
                <a:gd name="T7" fmla="*/ 24 h 58"/>
                <a:gd name="T8" fmla="*/ 36 w 56"/>
                <a:gd name="T9" fmla="*/ 38 h 58"/>
                <a:gd name="T10" fmla="*/ 36 w 56"/>
                <a:gd name="T11" fmla="*/ 44 h 58"/>
                <a:gd name="T12" fmla="*/ 36 w 56"/>
                <a:gd name="T13" fmla="*/ 44 h 58"/>
                <a:gd name="T14" fmla="*/ 28 w 56"/>
                <a:gd name="T15" fmla="*/ 44 h 58"/>
                <a:gd name="T16" fmla="*/ 28 w 56"/>
                <a:gd name="T17" fmla="*/ 44 h 58"/>
                <a:gd name="T18" fmla="*/ 16 w 56"/>
                <a:gd name="T19" fmla="*/ 44 h 58"/>
                <a:gd name="T20" fmla="*/ 16 w 56"/>
                <a:gd name="T21" fmla="*/ 44 h 58"/>
                <a:gd name="T22" fmla="*/ 14 w 56"/>
                <a:gd name="T23" fmla="*/ 46 h 58"/>
                <a:gd name="T24" fmla="*/ 0 w 56"/>
                <a:gd name="T25" fmla="*/ 58 h 58"/>
                <a:gd name="T26" fmla="*/ 0 w 56"/>
                <a:gd name="T27" fmla="*/ 58 h 58"/>
                <a:gd name="T28" fmla="*/ 16 w 56"/>
                <a:gd name="T29" fmla="*/ 52 h 58"/>
                <a:gd name="T30" fmla="*/ 28 w 56"/>
                <a:gd name="T31" fmla="*/ 48 h 58"/>
                <a:gd name="T32" fmla="*/ 38 w 56"/>
                <a:gd name="T33" fmla="*/ 46 h 58"/>
                <a:gd name="T34" fmla="*/ 38 w 56"/>
                <a:gd name="T35" fmla="*/ 46 h 58"/>
                <a:gd name="T36" fmla="*/ 46 w 56"/>
                <a:gd name="T37" fmla="*/ 30 h 58"/>
                <a:gd name="T38" fmla="*/ 56 w 56"/>
                <a:gd name="T3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" h="58">
                  <a:moveTo>
                    <a:pt x="56" y="0"/>
                  </a:moveTo>
                  <a:lnTo>
                    <a:pt x="56" y="0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38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4" y="4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6" y="52"/>
                  </a:lnTo>
                  <a:lnTo>
                    <a:pt x="28" y="48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46" y="30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Freeform 149"/>
            <p:cNvSpPr>
              <a:spLocks/>
            </p:cNvSpPr>
            <p:nvPr/>
          </p:nvSpPr>
          <p:spPr bwMode="auto">
            <a:xfrm>
              <a:off x="7418484" y="4978629"/>
              <a:ext cx="29966" cy="44948"/>
            </a:xfrm>
            <a:custGeom>
              <a:avLst/>
              <a:gdLst>
                <a:gd name="T0" fmla="*/ 24 w 24"/>
                <a:gd name="T1" fmla="*/ 0 h 36"/>
                <a:gd name="T2" fmla="*/ 24 w 24"/>
                <a:gd name="T3" fmla="*/ 0 h 36"/>
                <a:gd name="T4" fmla="*/ 18 w 24"/>
                <a:gd name="T5" fmla="*/ 14 h 36"/>
                <a:gd name="T6" fmla="*/ 14 w 24"/>
                <a:gd name="T7" fmla="*/ 20 h 36"/>
                <a:gd name="T8" fmla="*/ 6 w 24"/>
                <a:gd name="T9" fmla="*/ 26 h 36"/>
                <a:gd name="T10" fmla="*/ 6 w 24"/>
                <a:gd name="T11" fmla="*/ 26 h 36"/>
                <a:gd name="T12" fmla="*/ 0 w 24"/>
                <a:gd name="T13" fmla="*/ 36 h 36"/>
                <a:gd name="T14" fmla="*/ 0 w 24"/>
                <a:gd name="T15" fmla="*/ 36 h 36"/>
                <a:gd name="T16" fmla="*/ 14 w 24"/>
                <a:gd name="T17" fmla="*/ 24 h 36"/>
                <a:gd name="T18" fmla="*/ 22 w 24"/>
                <a:gd name="T19" fmla="*/ 18 h 36"/>
                <a:gd name="T20" fmla="*/ 24 w 24"/>
                <a:gd name="T2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6">
                  <a:moveTo>
                    <a:pt x="24" y="0"/>
                  </a:moveTo>
                  <a:lnTo>
                    <a:pt x="24" y="0"/>
                  </a:lnTo>
                  <a:lnTo>
                    <a:pt x="18" y="14"/>
                  </a:lnTo>
                  <a:lnTo>
                    <a:pt x="14" y="20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4" y="24"/>
                  </a:lnTo>
                  <a:lnTo>
                    <a:pt x="22" y="18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Freeform 150"/>
            <p:cNvSpPr>
              <a:spLocks noEditPoints="1"/>
            </p:cNvSpPr>
            <p:nvPr/>
          </p:nvSpPr>
          <p:spPr bwMode="auto">
            <a:xfrm>
              <a:off x="7258668" y="4938675"/>
              <a:ext cx="194776" cy="252210"/>
            </a:xfrm>
            <a:custGeom>
              <a:avLst/>
              <a:gdLst>
                <a:gd name="T0" fmla="*/ 72 w 156"/>
                <a:gd name="T1" fmla="*/ 136 h 202"/>
                <a:gd name="T2" fmla="*/ 72 w 156"/>
                <a:gd name="T3" fmla="*/ 136 h 202"/>
                <a:gd name="T4" fmla="*/ 56 w 156"/>
                <a:gd name="T5" fmla="*/ 140 h 202"/>
                <a:gd name="T6" fmla="*/ 6 w 156"/>
                <a:gd name="T7" fmla="*/ 186 h 202"/>
                <a:gd name="T8" fmla="*/ 6 w 156"/>
                <a:gd name="T9" fmla="*/ 186 h 202"/>
                <a:gd name="T10" fmla="*/ 4 w 156"/>
                <a:gd name="T11" fmla="*/ 190 h 202"/>
                <a:gd name="T12" fmla="*/ 4 w 156"/>
                <a:gd name="T13" fmla="*/ 190 h 202"/>
                <a:gd name="T14" fmla="*/ 0 w 156"/>
                <a:gd name="T15" fmla="*/ 202 h 202"/>
                <a:gd name="T16" fmla="*/ 8 w 156"/>
                <a:gd name="T17" fmla="*/ 196 h 202"/>
                <a:gd name="T18" fmla="*/ 8 w 156"/>
                <a:gd name="T19" fmla="*/ 196 h 202"/>
                <a:gd name="T20" fmla="*/ 16 w 156"/>
                <a:gd name="T21" fmla="*/ 182 h 202"/>
                <a:gd name="T22" fmla="*/ 16 w 156"/>
                <a:gd name="T23" fmla="*/ 182 h 202"/>
                <a:gd name="T24" fmla="*/ 26 w 156"/>
                <a:gd name="T25" fmla="*/ 172 h 202"/>
                <a:gd name="T26" fmla="*/ 38 w 156"/>
                <a:gd name="T27" fmla="*/ 162 h 202"/>
                <a:gd name="T28" fmla="*/ 56 w 156"/>
                <a:gd name="T29" fmla="*/ 150 h 202"/>
                <a:gd name="T30" fmla="*/ 70 w 156"/>
                <a:gd name="T31" fmla="*/ 138 h 202"/>
                <a:gd name="T32" fmla="*/ 70 w 156"/>
                <a:gd name="T33" fmla="*/ 138 h 202"/>
                <a:gd name="T34" fmla="*/ 72 w 156"/>
                <a:gd name="T35" fmla="*/ 136 h 202"/>
                <a:gd name="T36" fmla="*/ 134 w 156"/>
                <a:gd name="T37" fmla="*/ 58 h 202"/>
                <a:gd name="T38" fmla="*/ 134 w 156"/>
                <a:gd name="T39" fmla="*/ 58 h 202"/>
                <a:gd name="T40" fmla="*/ 120 w 156"/>
                <a:gd name="T41" fmla="*/ 66 h 202"/>
                <a:gd name="T42" fmla="*/ 120 w 156"/>
                <a:gd name="T43" fmla="*/ 66 h 202"/>
                <a:gd name="T44" fmla="*/ 116 w 156"/>
                <a:gd name="T45" fmla="*/ 68 h 202"/>
                <a:gd name="T46" fmla="*/ 116 w 156"/>
                <a:gd name="T47" fmla="*/ 68 h 202"/>
                <a:gd name="T48" fmla="*/ 96 w 156"/>
                <a:gd name="T49" fmla="*/ 98 h 202"/>
                <a:gd name="T50" fmla="*/ 96 w 156"/>
                <a:gd name="T51" fmla="*/ 98 h 202"/>
                <a:gd name="T52" fmla="*/ 92 w 156"/>
                <a:gd name="T53" fmla="*/ 116 h 202"/>
                <a:gd name="T54" fmla="*/ 92 w 156"/>
                <a:gd name="T55" fmla="*/ 116 h 202"/>
                <a:gd name="T56" fmla="*/ 112 w 156"/>
                <a:gd name="T57" fmla="*/ 92 h 202"/>
                <a:gd name="T58" fmla="*/ 112 w 156"/>
                <a:gd name="T59" fmla="*/ 92 h 202"/>
                <a:gd name="T60" fmla="*/ 112 w 156"/>
                <a:gd name="T61" fmla="*/ 90 h 202"/>
                <a:gd name="T62" fmla="*/ 112 w 156"/>
                <a:gd name="T63" fmla="*/ 90 h 202"/>
                <a:gd name="T64" fmla="*/ 118 w 156"/>
                <a:gd name="T65" fmla="*/ 80 h 202"/>
                <a:gd name="T66" fmla="*/ 128 w 156"/>
                <a:gd name="T67" fmla="*/ 68 h 202"/>
                <a:gd name="T68" fmla="*/ 128 w 156"/>
                <a:gd name="T69" fmla="*/ 68 h 202"/>
                <a:gd name="T70" fmla="*/ 134 w 156"/>
                <a:gd name="T71" fmla="*/ 58 h 202"/>
                <a:gd name="T72" fmla="*/ 154 w 156"/>
                <a:gd name="T73" fmla="*/ 0 h 202"/>
                <a:gd name="T74" fmla="*/ 154 w 156"/>
                <a:gd name="T75" fmla="*/ 0 h 202"/>
                <a:gd name="T76" fmla="*/ 156 w 156"/>
                <a:gd name="T77" fmla="*/ 6 h 202"/>
                <a:gd name="T78" fmla="*/ 156 w 156"/>
                <a:gd name="T79" fmla="*/ 4 h 202"/>
                <a:gd name="T80" fmla="*/ 154 w 156"/>
                <a:gd name="T8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6" h="202">
                  <a:moveTo>
                    <a:pt x="72" y="136"/>
                  </a:moveTo>
                  <a:lnTo>
                    <a:pt x="72" y="136"/>
                  </a:lnTo>
                  <a:lnTo>
                    <a:pt x="56" y="140"/>
                  </a:lnTo>
                  <a:lnTo>
                    <a:pt x="6" y="186"/>
                  </a:lnTo>
                  <a:lnTo>
                    <a:pt x="6" y="186"/>
                  </a:lnTo>
                  <a:lnTo>
                    <a:pt x="4" y="190"/>
                  </a:lnTo>
                  <a:lnTo>
                    <a:pt x="4" y="190"/>
                  </a:lnTo>
                  <a:lnTo>
                    <a:pt x="0" y="202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16" y="182"/>
                  </a:lnTo>
                  <a:lnTo>
                    <a:pt x="16" y="182"/>
                  </a:lnTo>
                  <a:lnTo>
                    <a:pt x="26" y="172"/>
                  </a:lnTo>
                  <a:lnTo>
                    <a:pt x="38" y="162"/>
                  </a:lnTo>
                  <a:lnTo>
                    <a:pt x="56" y="150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72" y="136"/>
                  </a:lnTo>
                  <a:close/>
                  <a:moveTo>
                    <a:pt x="134" y="58"/>
                  </a:moveTo>
                  <a:lnTo>
                    <a:pt x="134" y="58"/>
                  </a:lnTo>
                  <a:lnTo>
                    <a:pt x="120" y="66"/>
                  </a:lnTo>
                  <a:lnTo>
                    <a:pt x="120" y="66"/>
                  </a:lnTo>
                  <a:lnTo>
                    <a:pt x="116" y="68"/>
                  </a:lnTo>
                  <a:lnTo>
                    <a:pt x="116" y="68"/>
                  </a:lnTo>
                  <a:lnTo>
                    <a:pt x="96" y="98"/>
                  </a:lnTo>
                  <a:lnTo>
                    <a:pt x="96" y="98"/>
                  </a:lnTo>
                  <a:lnTo>
                    <a:pt x="92" y="116"/>
                  </a:lnTo>
                  <a:lnTo>
                    <a:pt x="92" y="116"/>
                  </a:lnTo>
                  <a:lnTo>
                    <a:pt x="112" y="92"/>
                  </a:lnTo>
                  <a:lnTo>
                    <a:pt x="112" y="92"/>
                  </a:lnTo>
                  <a:lnTo>
                    <a:pt x="112" y="90"/>
                  </a:lnTo>
                  <a:lnTo>
                    <a:pt x="112" y="90"/>
                  </a:lnTo>
                  <a:lnTo>
                    <a:pt x="118" y="80"/>
                  </a:lnTo>
                  <a:lnTo>
                    <a:pt x="128" y="68"/>
                  </a:lnTo>
                  <a:lnTo>
                    <a:pt x="128" y="68"/>
                  </a:lnTo>
                  <a:lnTo>
                    <a:pt x="134" y="58"/>
                  </a:lnTo>
                  <a:close/>
                  <a:moveTo>
                    <a:pt x="154" y="0"/>
                  </a:moveTo>
                  <a:lnTo>
                    <a:pt x="154" y="0"/>
                  </a:lnTo>
                  <a:lnTo>
                    <a:pt x="156" y="6"/>
                  </a:lnTo>
                  <a:lnTo>
                    <a:pt x="156" y="4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B79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Freeform 151"/>
            <p:cNvSpPr>
              <a:spLocks/>
            </p:cNvSpPr>
            <p:nvPr/>
          </p:nvSpPr>
          <p:spPr bwMode="auto">
            <a:xfrm>
              <a:off x="7258668" y="5108480"/>
              <a:ext cx="89897" cy="82405"/>
            </a:xfrm>
            <a:custGeom>
              <a:avLst/>
              <a:gdLst>
                <a:gd name="T0" fmla="*/ 72 w 72"/>
                <a:gd name="T1" fmla="*/ 0 h 66"/>
                <a:gd name="T2" fmla="*/ 72 w 72"/>
                <a:gd name="T3" fmla="*/ 0 h 66"/>
                <a:gd name="T4" fmla="*/ 56 w 72"/>
                <a:gd name="T5" fmla="*/ 4 h 66"/>
                <a:gd name="T6" fmla="*/ 6 w 72"/>
                <a:gd name="T7" fmla="*/ 50 h 66"/>
                <a:gd name="T8" fmla="*/ 6 w 72"/>
                <a:gd name="T9" fmla="*/ 50 h 66"/>
                <a:gd name="T10" fmla="*/ 4 w 72"/>
                <a:gd name="T11" fmla="*/ 54 h 66"/>
                <a:gd name="T12" fmla="*/ 4 w 72"/>
                <a:gd name="T13" fmla="*/ 54 h 66"/>
                <a:gd name="T14" fmla="*/ 0 w 72"/>
                <a:gd name="T15" fmla="*/ 66 h 66"/>
                <a:gd name="T16" fmla="*/ 8 w 72"/>
                <a:gd name="T17" fmla="*/ 60 h 66"/>
                <a:gd name="T18" fmla="*/ 8 w 72"/>
                <a:gd name="T19" fmla="*/ 60 h 66"/>
                <a:gd name="T20" fmla="*/ 16 w 72"/>
                <a:gd name="T21" fmla="*/ 46 h 66"/>
                <a:gd name="T22" fmla="*/ 16 w 72"/>
                <a:gd name="T23" fmla="*/ 46 h 66"/>
                <a:gd name="T24" fmla="*/ 26 w 72"/>
                <a:gd name="T25" fmla="*/ 36 h 66"/>
                <a:gd name="T26" fmla="*/ 38 w 72"/>
                <a:gd name="T27" fmla="*/ 26 h 66"/>
                <a:gd name="T28" fmla="*/ 56 w 72"/>
                <a:gd name="T29" fmla="*/ 14 h 66"/>
                <a:gd name="T30" fmla="*/ 70 w 72"/>
                <a:gd name="T31" fmla="*/ 2 h 66"/>
                <a:gd name="T32" fmla="*/ 70 w 72"/>
                <a:gd name="T33" fmla="*/ 2 h 66"/>
                <a:gd name="T34" fmla="*/ 72 w 72"/>
                <a:gd name="T3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66">
                  <a:moveTo>
                    <a:pt x="72" y="0"/>
                  </a:moveTo>
                  <a:lnTo>
                    <a:pt x="72" y="0"/>
                  </a:lnTo>
                  <a:lnTo>
                    <a:pt x="56" y="4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0" y="66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26" y="36"/>
                  </a:lnTo>
                  <a:lnTo>
                    <a:pt x="38" y="26"/>
                  </a:lnTo>
                  <a:lnTo>
                    <a:pt x="56" y="14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Freeform 152"/>
            <p:cNvSpPr>
              <a:spLocks/>
            </p:cNvSpPr>
            <p:nvPr/>
          </p:nvSpPr>
          <p:spPr bwMode="auto">
            <a:xfrm>
              <a:off x="7373536" y="5011092"/>
              <a:ext cx="52440" cy="72417"/>
            </a:xfrm>
            <a:custGeom>
              <a:avLst/>
              <a:gdLst>
                <a:gd name="T0" fmla="*/ 42 w 42"/>
                <a:gd name="T1" fmla="*/ 0 h 58"/>
                <a:gd name="T2" fmla="*/ 42 w 42"/>
                <a:gd name="T3" fmla="*/ 0 h 58"/>
                <a:gd name="T4" fmla="*/ 28 w 42"/>
                <a:gd name="T5" fmla="*/ 8 h 58"/>
                <a:gd name="T6" fmla="*/ 28 w 42"/>
                <a:gd name="T7" fmla="*/ 8 h 58"/>
                <a:gd name="T8" fmla="*/ 24 w 42"/>
                <a:gd name="T9" fmla="*/ 10 h 58"/>
                <a:gd name="T10" fmla="*/ 24 w 42"/>
                <a:gd name="T11" fmla="*/ 10 h 58"/>
                <a:gd name="T12" fmla="*/ 4 w 42"/>
                <a:gd name="T13" fmla="*/ 40 h 58"/>
                <a:gd name="T14" fmla="*/ 4 w 42"/>
                <a:gd name="T15" fmla="*/ 40 h 58"/>
                <a:gd name="T16" fmla="*/ 0 w 42"/>
                <a:gd name="T17" fmla="*/ 58 h 58"/>
                <a:gd name="T18" fmla="*/ 0 w 42"/>
                <a:gd name="T19" fmla="*/ 58 h 58"/>
                <a:gd name="T20" fmla="*/ 20 w 42"/>
                <a:gd name="T21" fmla="*/ 34 h 58"/>
                <a:gd name="T22" fmla="*/ 20 w 42"/>
                <a:gd name="T23" fmla="*/ 34 h 58"/>
                <a:gd name="T24" fmla="*/ 20 w 42"/>
                <a:gd name="T25" fmla="*/ 32 h 58"/>
                <a:gd name="T26" fmla="*/ 20 w 42"/>
                <a:gd name="T27" fmla="*/ 32 h 58"/>
                <a:gd name="T28" fmla="*/ 26 w 42"/>
                <a:gd name="T29" fmla="*/ 22 h 58"/>
                <a:gd name="T30" fmla="*/ 36 w 42"/>
                <a:gd name="T31" fmla="*/ 10 h 58"/>
                <a:gd name="T32" fmla="*/ 36 w 42"/>
                <a:gd name="T33" fmla="*/ 10 h 58"/>
                <a:gd name="T34" fmla="*/ 42 w 42"/>
                <a:gd name="T3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58">
                  <a:moveTo>
                    <a:pt x="42" y="0"/>
                  </a:moveTo>
                  <a:lnTo>
                    <a:pt x="42" y="0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6" y="22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Freeform 153"/>
            <p:cNvSpPr>
              <a:spLocks/>
            </p:cNvSpPr>
            <p:nvPr/>
          </p:nvSpPr>
          <p:spPr bwMode="auto">
            <a:xfrm>
              <a:off x="7450947" y="4938675"/>
              <a:ext cx="2497" cy="7491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0 h 6"/>
                <a:gd name="T4" fmla="*/ 2 w 2"/>
                <a:gd name="T5" fmla="*/ 6 h 6"/>
                <a:gd name="T6" fmla="*/ 2 w 2"/>
                <a:gd name="T7" fmla="*/ 4 h 6"/>
                <a:gd name="T8" fmla="*/ 0 w 2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7" name="Picture 15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3674" y="5013589"/>
              <a:ext cx="157319" cy="164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8" name="Freeform 155"/>
            <p:cNvSpPr>
              <a:spLocks/>
            </p:cNvSpPr>
            <p:nvPr/>
          </p:nvSpPr>
          <p:spPr bwMode="auto">
            <a:xfrm>
              <a:off x="7251177" y="4943670"/>
              <a:ext cx="299655" cy="359586"/>
            </a:xfrm>
            <a:custGeom>
              <a:avLst/>
              <a:gdLst>
                <a:gd name="T0" fmla="*/ 162 w 240"/>
                <a:gd name="T1" fmla="*/ 0 h 288"/>
                <a:gd name="T2" fmla="*/ 162 w 240"/>
                <a:gd name="T3" fmla="*/ 2 h 288"/>
                <a:gd name="T4" fmla="*/ 162 w 240"/>
                <a:gd name="T5" fmla="*/ 2 h 288"/>
                <a:gd name="T6" fmla="*/ 162 w 240"/>
                <a:gd name="T7" fmla="*/ 14 h 288"/>
                <a:gd name="T8" fmla="*/ 158 w 240"/>
                <a:gd name="T9" fmla="*/ 28 h 288"/>
                <a:gd name="T10" fmla="*/ 156 w 240"/>
                <a:gd name="T11" fmla="*/ 46 h 288"/>
                <a:gd name="T12" fmla="*/ 156 w 240"/>
                <a:gd name="T13" fmla="*/ 46 h 288"/>
                <a:gd name="T14" fmla="*/ 148 w 240"/>
                <a:gd name="T15" fmla="*/ 52 h 288"/>
                <a:gd name="T16" fmla="*/ 134 w 240"/>
                <a:gd name="T17" fmla="*/ 64 h 288"/>
                <a:gd name="T18" fmla="*/ 134 w 240"/>
                <a:gd name="T19" fmla="*/ 64 h 288"/>
                <a:gd name="T20" fmla="*/ 124 w 240"/>
                <a:gd name="T21" fmla="*/ 76 h 288"/>
                <a:gd name="T22" fmla="*/ 118 w 240"/>
                <a:gd name="T23" fmla="*/ 86 h 288"/>
                <a:gd name="T24" fmla="*/ 118 w 240"/>
                <a:gd name="T25" fmla="*/ 86 h 288"/>
                <a:gd name="T26" fmla="*/ 118 w 240"/>
                <a:gd name="T27" fmla="*/ 88 h 288"/>
                <a:gd name="T28" fmla="*/ 118 w 240"/>
                <a:gd name="T29" fmla="*/ 88 h 288"/>
                <a:gd name="T30" fmla="*/ 108 w 240"/>
                <a:gd name="T31" fmla="*/ 118 h 288"/>
                <a:gd name="T32" fmla="*/ 100 w 240"/>
                <a:gd name="T33" fmla="*/ 134 h 288"/>
                <a:gd name="T34" fmla="*/ 100 w 240"/>
                <a:gd name="T35" fmla="*/ 134 h 288"/>
                <a:gd name="T36" fmla="*/ 90 w 240"/>
                <a:gd name="T37" fmla="*/ 136 h 288"/>
                <a:gd name="T38" fmla="*/ 78 w 240"/>
                <a:gd name="T39" fmla="*/ 140 h 288"/>
                <a:gd name="T40" fmla="*/ 62 w 240"/>
                <a:gd name="T41" fmla="*/ 146 h 288"/>
                <a:gd name="T42" fmla="*/ 62 w 240"/>
                <a:gd name="T43" fmla="*/ 146 h 288"/>
                <a:gd name="T44" fmla="*/ 44 w 240"/>
                <a:gd name="T45" fmla="*/ 158 h 288"/>
                <a:gd name="T46" fmla="*/ 32 w 240"/>
                <a:gd name="T47" fmla="*/ 168 h 288"/>
                <a:gd name="T48" fmla="*/ 22 w 240"/>
                <a:gd name="T49" fmla="*/ 178 h 288"/>
                <a:gd name="T50" fmla="*/ 22 w 240"/>
                <a:gd name="T51" fmla="*/ 178 h 288"/>
                <a:gd name="T52" fmla="*/ 14 w 240"/>
                <a:gd name="T53" fmla="*/ 192 h 288"/>
                <a:gd name="T54" fmla="*/ 14 w 240"/>
                <a:gd name="T55" fmla="*/ 192 h 288"/>
                <a:gd name="T56" fmla="*/ 8 w 240"/>
                <a:gd name="T57" fmla="*/ 204 h 288"/>
                <a:gd name="T58" fmla="*/ 2 w 240"/>
                <a:gd name="T59" fmla="*/ 218 h 288"/>
                <a:gd name="T60" fmla="*/ 0 w 240"/>
                <a:gd name="T61" fmla="*/ 230 h 288"/>
                <a:gd name="T62" fmla="*/ 0 w 240"/>
                <a:gd name="T63" fmla="*/ 244 h 288"/>
                <a:gd name="T64" fmla="*/ 0 w 240"/>
                <a:gd name="T65" fmla="*/ 268 h 288"/>
                <a:gd name="T66" fmla="*/ 2 w 240"/>
                <a:gd name="T67" fmla="*/ 288 h 288"/>
                <a:gd name="T68" fmla="*/ 2 w 240"/>
                <a:gd name="T69" fmla="*/ 288 h 288"/>
                <a:gd name="T70" fmla="*/ 28 w 240"/>
                <a:gd name="T71" fmla="*/ 274 h 288"/>
                <a:gd name="T72" fmla="*/ 68 w 240"/>
                <a:gd name="T73" fmla="*/ 256 h 288"/>
                <a:gd name="T74" fmla="*/ 94 w 240"/>
                <a:gd name="T75" fmla="*/ 248 h 288"/>
                <a:gd name="T76" fmla="*/ 118 w 240"/>
                <a:gd name="T77" fmla="*/ 240 h 288"/>
                <a:gd name="T78" fmla="*/ 144 w 240"/>
                <a:gd name="T79" fmla="*/ 234 h 288"/>
                <a:gd name="T80" fmla="*/ 168 w 240"/>
                <a:gd name="T81" fmla="*/ 234 h 288"/>
                <a:gd name="T82" fmla="*/ 168 w 240"/>
                <a:gd name="T83" fmla="*/ 234 h 288"/>
                <a:gd name="T84" fmla="*/ 190 w 240"/>
                <a:gd name="T85" fmla="*/ 236 h 288"/>
                <a:gd name="T86" fmla="*/ 200 w 240"/>
                <a:gd name="T87" fmla="*/ 238 h 288"/>
                <a:gd name="T88" fmla="*/ 208 w 240"/>
                <a:gd name="T89" fmla="*/ 242 h 288"/>
                <a:gd name="T90" fmla="*/ 240 w 240"/>
                <a:gd name="T91" fmla="*/ 264 h 288"/>
                <a:gd name="T92" fmla="*/ 162 w 240"/>
                <a:gd name="T93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" h="288">
                  <a:moveTo>
                    <a:pt x="162" y="0"/>
                  </a:moveTo>
                  <a:lnTo>
                    <a:pt x="162" y="2"/>
                  </a:lnTo>
                  <a:lnTo>
                    <a:pt x="162" y="2"/>
                  </a:lnTo>
                  <a:lnTo>
                    <a:pt x="162" y="14"/>
                  </a:lnTo>
                  <a:lnTo>
                    <a:pt x="158" y="28"/>
                  </a:lnTo>
                  <a:lnTo>
                    <a:pt x="156" y="46"/>
                  </a:lnTo>
                  <a:lnTo>
                    <a:pt x="156" y="46"/>
                  </a:lnTo>
                  <a:lnTo>
                    <a:pt x="148" y="52"/>
                  </a:lnTo>
                  <a:lnTo>
                    <a:pt x="134" y="64"/>
                  </a:lnTo>
                  <a:lnTo>
                    <a:pt x="134" y="64"/>
                  </a:lnTo>
                  <a:lnTo>
                    <a:pt x="124" y="76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18" y="88"/>
                  </a:lnTo>
                  <a:lnTo>
                    <a:pt x="118" y="88"/>
                  </a:lnTo>
                  <a:lnTo>
                    <a:pt x="108" y="118"/>
                  </a:lnTo>
                  <a:lnTo>
                    <a:pt x="100" y="134"/>
                  </a:lnTo>
                  <a:lnTo>
                    <a:pt x="100" y="134"/>
                  </a:lnTo>
                  <a:lnTo>
                    <a:pt x="90" y="136"/>
                  </a:lnTo>
                  <a:lnTo>
                    <a:pt x="78" y="140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44" y="158"/>
                  </a:lnTo>
                  <a:lnTo>
                    <a:pt x="32" y="168"/>
                  </a:lnTo>
                  <a:lnTo>
                    <a:pt x="22" y="178"/>
                  </a:lnTo>
                  <a:lnTo>
                    <a:pt x="22" y="178"/>
                  </a:lnTo>
                  <a:lnTo>
                    <a:pt x="14" y="192"/>
                  </a:lnTo>
                  <a:lnTo>
                    <a:pt x="14" y="192"/>
                  </a:lnTo>
                  <a:lnTo>
                    <a:pt x="8" y="204"/>
                  </a:lnTo>
                  <a:lnTo>
                    <a:pt x="2" y="218"/>
                  </a:lnTo>
                  <a:lnTo>
                    <a:pt x="0" y="230"/>
                  </a:lnTo>
                  <a:lnTo>
                    <a:pt x="0" y="244"/>
                  </a:lnTo>
                  <a:lnTo>
                    <a:pt x="0" y="268"/>
                  </a:lnTo>
                  <a:lnTo>
                    <a:pt x="2" y="288"/>
                  </a:lnTo>
                  <a:lnTo>
                    <a:pt x="2" y="288"/>
                  </a:lnTo>
                  <a:lnTo>
                    <a:pt x="28" y="274"/>
                  </a:lnTo>
                  <a:lnTo>
                    <a:pt x="68" y="256"/>
                  </a:lnTo>
                  <a:lnTo>
                    <a:pt x="94" y="248"/>
                  </a:lnTo>
                  <a:lnTo>
                    <a:pt x="118" y="240"/>
                  </a:lnTo>
                  <a:lnTo>
                    <a:pt x="144" y="234"/>
                  </a:lnTo>
                  <a:lnTo>
                    <a:pt x="168" y="234"/>
                  </a:lnTo>
                  <a:lnTo>
                    <a:pt x="168" y="234"/>
                  </a:lnTo>
                  <a:lnTo>
                    <a:pt x="190" y="236"/>
                  </a:lnTo>
                  <a:lnTo>
                    <a:pt x="200" y="238"/>
                  </a:lnTo>
                  <a:lnTo>
                    <a:pt x="208" y="242"/>
                  </a:lnTo>
                  <a:lnTo>
                    <a:pt x="240" y="26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EFB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Freeform 156"/>
            <p:cNvSpPr>
              <a:spLocks/>
            </p:cNvSpPr>
            <p:nvPr/>
          </p:nvSpPr>
          <p:spPr bwMode="auto">
            <a:xfrm>
              <a:off x="7251177" y="4943670"/>
              <a:ext cx="299655" cy="359586"/>
            </a:xfrm>
            <a:custGeom>
              <a:avLst/>
              <a:gdLst>
                <a:gd name="T0" fmla="*/ 162 w 240"/>
                <a:gd name="T1" fmla="*/ 0 h 288"/>
                <a:gd name="T2" fmla="*/ 162 w 240"/>
                <a:gd name="T3" fmla="*/ 2 h 288"/>
                <a:gd name="T4" fmla="*/ 162 w 240"/>
                <a:gd name="T5" fmla="*/ 2 h 288"/>
                <a:gd name="T6" fmla="*/ 162 w 240"/>
                <a:gd name="T7" fmla="*/ 14 h 288"/>
                <a:gd name="T8" fmla="*/ 158 w 240"/>
                <a:gd name="T9" fmla="*/ 28 h 288"/>
                <a:gd name="T10" fmla="*/ 156 w 240"/>
                <a:gd name="T11" fmla="*/ 46 h 288"/>
                <a:gd name="T12" fmla="*/ 156 w 240"/>
                <a:gd name="T13" fmla="*/ 46 h 288"/>
                <a:gd name="T14" fmla="*/ 148 w 240"/>
                <a:gd name="T15" fmla="*/ 52 h 288"/>
                <a:gd name="T16" fmla="*/ 134 w 240"/>
                <a:gd name="T17" fmla="*/ 64 h 288"/>
                <a:gd name="T18" fmla="*/ 134 w 240"/>
                <a:gd name="T19" fmla="*/ 64 h 288"/>
                <a:gd name="T20" fmla="*/ 124 w 240"/>
                <a:gd name="T21" fmla="*/ 76 h 288"/>
                <a:gd name="T22" fmla="*/ 118 w 240"/>
                <a:gd name="T23" fmla="*/ 86 h 288"/>
                <a:gd name="T24" fmla="*/ 118 w 240"/>
                <a:gd name="T25" fmla="*/ 86 h 288"/>
                <a:gd name="T26" fmla="*/ 118 w 240"/>
                <a:gd name="T27" fmla="*/ 88 h 288"/>
                <a:gd name="T28" fmla="*/ 118 w 240"/>
                <a:gd name="T29" fmla="*/ 88 h 288"/>
                <a:gd name="T30" fmla="*/ 108 w 240"/>
                <a:gd name="T31" fmla="*/ 118 h 288"/>
                <a:gd name="T32" fmla="*/ 100 w 240"/>
                <a:gd name="T33" fmla="*/ 134 h 288"/>
                <a:gd name="T34" fmla="*/ 100 w 240"/>
                <a:gd name="T35" fmla="*/ 134 h 288"/>
                <a:gd name="T36" fmla="*/ 90 w 240"/>
                <a:gd name="T37" fmla="*/ 136 h 288"/>
                <a:gd name="T38" fmla="*/ 78 w 240"/>
                <a:gd name="T39" fmla="*/ 140 h 288"/>
                <a:gd name="T40" fmla="*/ 62 w 240"/>
                <a:gd name="T41" fmla="*/ 146 h 288"/>
                <a:gd name="T42" fmla="*/ 62 w 240"/>
                <a:gd name="T43" fmla="*/ 146 h 288"/>
                <a:gd name="T44" fmla="*/ 44 w 240"/>
                <a:gd name="T45" fmla="*/ 158 h 288"/>
                <a:gd name="T46" fmla="*/ 32 w 240"/>
                <a:gd name="T47" fmla="*/ 168 h 288"/>
                <a:gd name="T48" fmla="*/ 22 w 240"/>
                <a:gd name="T49" fmla="*/ 178 h 288"/>
                <a:gd name="T50" fmla="*/ 22 w 240"/>
                <a:gd name="T51" fmla="*/ 178 h 288"/>
                <a:gd name="T52" fmla="*/ 14 w 240"/>
                <a:gd name="T53" fmla="*/ 192 h 288"/>
                <a:gd name="T54" fmla="*/ 14 w 240"/>
                <a:gd name="T55" fmla="*/ 192 h 288"/>
                <a:gd name="T56" fmla="*/ 8 w 240"/>
                <a:gd name="T57" fmla="*/ 204 h 288"/>
                <a:gd name="T58" fmla="*/ 2 w 240"/>
                <a:gd name="T59" fmla="*/ 218 h 288"/>
                <a:gd name="T60" fmla="*/ 0 w 240"/>
                <a:gd name="T61" fmla="*/ 230 h 288"/>
                <a:gd name="T62" fmla="*/ 0 w 240"/>
                <a:gd name="T63" fmla="*/ 244 h 288"/>
                <a:gd name="T64" fmla="*/ 0 w 240"/>
                <a:gd name="T65" fmla="*/ 268 h 288"/>
                <a:gd name="T66" fmla="*/ 2 w 240"/>
                <a:gd name="T67" fmla="*/ 288 h 288"/>
                <a:gd name="T68" fmla="*/ 2 w 240"/>
                <a:gd name="T69" fmla="*/ 288 h 288"/>
                <a:gd name="T70" fmla="*/ 28 w 240"/>
                <a:gd name="T71" fmla="*/ 274 h 288"/>
                <a:gd name="T72" fmla="*/ 68 w 240"/>
                <a:gd name="T73" fmla="*/ 256 h 288"/>
                <a:gd name="T74" fmla="*/ 94 w 240"/>
                <a:gd name="T75" fmla="*/ 248 h 288"/>
                <a:gd name="T76" fmla="*/ 118 w 240"/>
                <a:gd name="T77" fmla="*/ 240 h 288"/>
                <a:gd name="T78" fmla="*/ 144 w 240"/>
                <a:gd name="T79" fmla="*/ 234 h 288"/>
                <a:gd name="T80" fmla="*/ 168 w 240"/>
                <a:gd name="T81" fmla="*/ 234 h 288"/>
                <a:gd name="T82" fmla="*/ 168 w 240"/>
                <a:gd name="T83" fmla="*/ 234 h 288"/>
                <a:gd name="T84" fmla="*/ 190 w 240"/>
                <a:gd name="T85" fmla="*/ 236 h 288"/>
                <a:gd name="T86" fmla="*/ 200 w 240"/>
                <a:gd name="T87" fmla="*/ 238 h 288"/>
                <a:gd name="T88" fmla="*/ 208 w 240"/>
                <a:gd name="T89" fmla="*/ 242 h 288"/>
                <a:gd name="T90" fmla="*/ 240 w 240"/>
                <a:gd name="T91" fmla="*/ 264 h 288"/>
                <a:gd name="T92" fmla="*/ 162 w 240"/>
                <a:gd name="T93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" h="288">
                  <a:moveTo>
                    <a:pt x="162" y="0"/>
                  </a:moveTo>
                  <a:lnTo>
                    <a:pt x="162" y="2"/>
                  </a:lnTo>
                  <a:lnTo>
                    <a:pt x="162" y="2"/>
                  </a:lnTo>
                  <a:lnTo>
                    <a:pt x="162" y="14"/>
                  </a:lnTo>
                  <a:lnTo>
                    <a:pt x="158" y="28"/>
                  </a:lnTo>
                  <a:lnTo>
                    <a:pt x="156" y="46"/>
                  </a:lnTo>
                  <a:lnTo>
                    <a:pt x="156" y="46"/>
                  </a:lnTo>
                  <a:lnTo>
                    <a:pt x="148" y="52"/>
                  </a:lnTo>
                  <a:lnTo>
                    <a:pt x="134" y="64"/>
                  </a:lnTo>
                  <a:lnTo>
                    <a:pt x="134" y="64"/>
                  </a:lnTo>
                  <a:lnTo>
                    <a:pt x="124" y="76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18" y="88"/>
                  </a:lnTo>
                  <a:lnTo>
                    <a:pt x="118" y="88"/>
                  </a:lnTo>
                  <a:lnTo>
                    <a:pt x="108" y="118"/>
                  </a:lnTo>
                  <a:lnTo>
                    <a:pt x="100" y="134"/>
                  </a:lnTo>
                  <a:lnTo>
                    <a:pt x="100" y="134"/>
                  </a:lnTo>
                  <a:lnTo>
                    <a:pt x="90" y="136"/>
                  </a:lnTo>
                  <a:lnTo>
                    <a:pt x="78" y="140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44" y="158"/>
                  </a:lnTo>
                  <a:lnTo>
                    <a:pt x="32" y="168"/>
                  </a:lnTo>
                  <a:lnTo>
                    <a:pt x="22" y="178"/>
                  </a:lnTo>
                  <a:lnTo>
                    <a:pt x="22" y="178"/>
                  </a:lnTo>
                  <a:lnTo>
                    <a:pt x="14" y="192"/>
                  </a:lnTo>
                  <a:lnTo>
                    <a:pt x="14" y="192"/>
                  </a:lnTo>
                  <a:lnTo>
                    <a:pt x="8" y="204"/>
                  </a:lnTo>
                  <a:lnTo>
                    <a:pt x="2" y="218"/>
                  </a:lnTo>
                  <a:lnTo>
                    <a:pt x="0" y="230"/>
                  </a:lnTo>
                  <a:lnTo>
                    <a:pt x="0" y="244"/>
                  </a:lnTo>
                  <a:lnTo>
                    <a:pt x="0" y="268"/>
                  </a:lnTo>
                  <a:lnTo>
                    <a:pt x="2" y="288"/>
                  </a:lnTo>
                  <a:lnTo>
                    <a:pt x="2" y="288"/>
                  </a:lnTo>
                  <a:lnTo>
                    <a:pt x="28" y="274"/>
                  </a:lnTo>
                  <a:lnTo>
                    <a:pt x="68" y="256"/>
                  </a:lnTo>
                  <a:lnTo>
                    <a:pt x="94" y="248"/>
                  </a:lnTo>
                  <a:lnTo>
                    <a:pt x="118" y="240"/>
                  </a:lnTo>
                  <a:lnTo>
                    <a:pt x="144" y="234"/>
                  </a:lnTo>
                  <a:lnTo>
                    <a:pt x="168" y="234"/>
                  </a:lnTo>
                  <a:lnTo>
                    <a:pt x="168" y="234"/>
                  </a:lnTo>
                  <a:lnTo>
                    <a:pt x="190" y="236"/>
                  </a:lnTo>
                  <a:lnTo>
                    <a:pt x="200" y="238"/>
                  </a:lnTo>
                  <a:lnTo>
                    <a:pt x="208" y="242"/>
                  </a:lnTo>
                  <a:lnTo>
                    <a:pt x="240" y="264"/>
                  </a:lnTo>
                  <a:lnTo>
                    <a:pt x="1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Freeform 157"/>
            <p:cNvSpPr>
              <a:spLocks/>
            </p:cNvSpPr>
            <p:nvPr/>
          </p:nvSpPr>
          <p:spPr bwMode="auto">
            <a:xfrm>
              <a:off x="5945179" y="5056040"/>
              <a:ext cx="322130" cy="279678"/>
            </a:xfrm>
            <a:custGeom>
              <a:avLst/>
              <a:gdLst>
                <a:gd name="T0" fmla="*/ 206 w 258"/>
                <a:gd name="T1" fmla="*/ 224 h 224"/>
                <a:gd name="T2" fmla="*/ 206 w 258"/>
                <a:gd name="T3" fmla="*/ 224 h 224"/>
                <a:gd name="T4" fmla="*/ 216 w 258"/>
                <a:gd name="T5" fmla="*/ 194 h 224"/>
                <a:gd name="T6" fmla="*/ 228 w 258"/>
                <a:gd name="T7" fmla="*/ 170 h 224"/>
                <a:gd name="T8" fmla="*/ 236 w 258"/>
                <a:gd name="T9" fmla="*/ 158 h 224"/>
                <a:gd name="T10" fmla="*/ 244 w 258"/>
                <a:gd name="T11" fmla="*/ 148 h 224"/>
                <a:gd name="T12" fmla="*/ 244 w 258"/>
                <a:gd name="T13" fmla="*/ 148 h 224"/>
                <a:gd name="T14" fmla="*/ 248 w 258"/>
                <a:gd name="T15" fmla="*/ 140 h 224"/>
                <a:gd name="T16" fmla="*/ 254 w 258"/>
                <a:gd name="T17" fmla="*/ 130 h 224"/>
                <a:gd name="T18" fmla="*/ 256 w 258"/>
                <a:gd name="T19" fmla="*/ 120 h 224"/>
                <a:gd name="T20" fmla="*/ 258 w 258"/>
                <a:gd name="T21" fmla="*/ 108 h 224"/>
                <a:gd name="T22" fmla="*/ 256 w 258"/>
                <a:gd name="T23" fmla="*/ 96 h 224"/>
                <a:gd name="T24" fmla="*/ 252 w 258"/>
                <a:gd name="T25" fmla="*/ 82 h 224"/>
                <a:gd name="T26" fmla="*/ 246 w 258"/>
                <a:gd name="T27" fmla="*/ 70 h 224"/>
                <a:gd name="T28" fmla="*/ 236 w 258"/>
                <a:gd name="T29" fmla="*/ 58 h 224"/>
                <a:gd name="T30" fmla="*/ 236 w 258"/>
                <a:gd name="T31" fmla="*/ 58 h 224"/>
                <a:gd name="T32" fmla="*/ 224 w 258"/>
                <a:gd name="T33" fmla="*/ 46 h 224"/>
                <a:gd name="T34" fmla="*/ 210 w 258"/>
                <a:gd name="T35" fmla="*/ 34 h 224"/>
                <a:gd name="T36" fmla="*/ 196 w 258"/>
                <a:gd name="T37" fmla="*/ 24 h 224"/>
                <a:gd name="T38" fmla="*/ 180 w 258"/>
                <a:gd name="T39" fmla="*/ 16 h 224"/>
                <a:gd name="T40" fmla="*/ 162 w 258"/>
                <a:gd name="T41" fmla="*/ 8 h 224"/>
                <a:gd name="T42" fmla="*/ 142 w 258"/>
                <a:gd name="T43" fmla="*/ 2 h 224"/>
                <a:gd name="T44" fmla="*/ 118 w 258"/>
                <a:gd name="T45" fmla="*/ 0 h 224"/>
                <a:gd name="T46" fmla="*/ 94 w 258"/>
                <a:gd name="T47" fmla="*/ 0 h 224"/>
                <a:gd name="T48" fmla="*/ 94 w 258"/>
                <a:gd name="T49" fmla="*/ 0 h 224"/>
                <a:gd name="T50" fmla="*/ 68 w 258"/>
                <a:gd name="T51" fmla="*/ 2 h 224"/>
                <a:gd name="T52" fmla="*/ 48 w 258"/>
                <a:gd name="T53" fmla="*/ 4 h 224"/>
                <a:gd name="T54" fmla="*/ 30 w 258"/>
                <a:gd name="T55" fmla="*/ 10 h 224"/>
                <a:gd name="T56" fmla="*/ 18 w 258"/>
                <a:gd name="T57" fmla="*/ 16 h 224"/>
                <a:gd name="T58" fmla="*/ 8 w 258"/>
                <a:gd name="T59" fmla="*/ 24 h 224"/>
                <a:gd name="T60" fmla="*/ 2 w 258"/>
                <a:gd name="T61" fmla="*/ 34 h 224"/>
                <a:gd name="T62" fmla="*/ 0 w 258"/>
                <a:gd name="T63" fmla="*/ 44 h 224"/>
                <a:gd name="T64" fmla="*/ 0 w 258"/>
                <a:gd name="T65" fmla="*/ 54 h 224"/>
                <a:gd name="T66" fmla="*/ 0 w 258"/>
                <a:gd name="T67" fmla="*/ 54 h 224"/>
                <a:gd name="T68" fmla="*/ 4 w 258"/>
                <a:gd name="T69" fmla="*/ 60 h 224"/>
                <a:gd name="T70" fmla="*/ 10 w 258"/>
                <a:gd name="T71" fmla="*/ 70 h 224"/>
                <a:gd name="T72" fmla="*/ 32 w 258"/>
                <a:gd name="T73" fmla="*/ 92 h 224"/>
                <a:gd name="T74" fmla="*/ 60 w 258"/>
                <a:gd name="T75" fmla="*/ 118 h 224"/>
                <a:gd name="T76" fmla="*/ 94 w 258"/>
                <a:gd name="T77" fmla="*/ 148 h 224"/>
                <a:gd name="T78" fmla="*/ 156 w 258"/>
                <a:gd name="T79" fmla="*/ 198 h 224"/>
                <a:gd name="T80" fmla="*/ 180 w 258"/>
                <a:gd name="T81" fmla="*/ 216 h 224"/>
                <a:gd name="T82" fmla="*/ 192 w 258"/>
                <a:gd name="T83" fmla="*/ 222 h 224"/>
                <a:gd name="T84" fmla="*/ 206 w 258"/>
                <a:gd name="T85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8" h="224">
                  <a:moveTo>
                    <a:pt x="206" y="224"/>
                  </a:moveTo>
                  <a:lnTo>
                    <a:pt x="206" y="224"/>
                  </a:lnTo>
                  <a:lnTo>
                    <a:pt x="216" y="194"/>
                  </a:lnTo>
                  <a:lnTo>
                    <a:pt x="228" y="170"/>
                  </a:lnTo>
                  <a:lnTo>
                    <a:pt x="236" y="158"/>
                  </a:lnTo>
                  <a:lnTo>
                    <a:pt x="244" y="148"/>
                  </a:lnTo>
                  <a:lnTo>
                    <a:pt x="244" y="148"/>
                  </a:lnTo>
                  <a:lnTo>
                    <a:pt x="248" y="140"/>
                  </a:lnTo>
                  <a:lnTo>
                    <a:pt x="254" y="130"/>
                  </a:lnTo>
                  <a:lnTo>
                    <a:pt x="256" y="120"/>
                  </a:lnTo>
                  <a:lnTo>
                    <a:pt x="258" y="108"/>
                  </a:lnTo>
                  <a:lnTo>
                    <a:pt x="256" y="96"/>
                  </a:lnTo>
                  <a:lnTo>
                    <a:pt x="252" y="82"/>
                  </a:lnTo>
                  <a:lnTo>
                    <a:pt x="246" y="70"/>
                  </a:lnTo>
                  <a:lnTo>
                    <a:pt x="236" y="58"/>
                  </a:lnTo>
                  <a:lnTo>
                    <a:pt x="236" y="58"/>
                  </a:lnTo>
                  <a:lnTo>
                    <a:pt x="224" y="46"/>
                  </a:lnTo>
                  <a:lnTo>
                    <a:pt x="210" y="34"/>
                  </a:lnTo>
                  <a:lnTo>
                    <a:pt x="196" y="24"/>
                  </a:lnTo>
                  <a:lnTo>
                    <a:pt x="180" y="16"/>
                  </a:lnTo>
                  <a:lnTo>
                    <a:pt x="162" y="8"/>
                  </a:lnTo>
                  <a:lnTo>
                    <a:pt x="142" y="2"/>
                  </a:lnTo>
                  <a:lnTo>
                    <a:pt x="118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68" y="2"/>
                  </a:lnTo>
                  <a:lnTo>
                    <a:pt x="48" y="4"/>
                  </a:lnTo>
                  <a:lnTo>
                    <a:pt x="30" y="10"/>
                  </a:lnTo>
                  <a:lnTo>
                    <a:pt x="18" y="16"/>
                  </a:lnTo>
                  <a:lnTo>
                    <a:pt x="8" y="24"/>
                  </a:lnTo>
                  <a:lnTo>
                    <a:pt x="2" y="34"/>
                  </a:lnTo>
                  <a:lnTo>
                    <a:pt x="0" y="4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4" y="60"/>
                  </a:lnTo>
                  <a:lnTo>
                    <a:pt x="10" y="70"/>
                  </a:lnTo>
                  <a:lnTo>
                    <a:pt x="32" y="92"/>
                  </a:lnTo>
                  <a:lnTo>
                    <a:pt x="60" y="118"/>
                  </a:lnTo>
                  <a:lnTo>
                    <a:pt x="94" y="148"/>
                  </a:lnTo>
                  <a:lnTo>
                    <a:pt x="156" y="198"/>
                  </a:lnTo>
                  <a:lnTo>
                    <a:pt x="180" y="216"/>
                  </a:lnTo>
                  <a:lnTo>
                    <a:pt x="192" y="222"/>
                  </a:lnTo>
                  <a:lnTo>
                    <a:pt x="206" y="224"/>
                  </a:lnTo>
                  <a:close/>
                </a:path>
              </a:pathLst>
            </a:custGeom>
            <a:solidFill>
              <a:srgbClr val="FFF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Freeform 158"/>
            <p:cNvSpPr>
              <a:spLocks/>
            </p:cNvSpPr>
            <p:nvPr/>
          </p:nvSpPr>
          <p:spPr bwMode="auto">
            <a:xfrm>
              <a:off x="5945179" y="5056040"/>
              <a:ext cx="322130" cy="279678"/>
            </a:xfrm>
            <a:custGeom>
              <a:avLst/>
              <a:gdLst>
                <a:gd name="T0" fmla="*/ 206 w 258"/>
                <a:gd name="T1" fmla="*/ 224 h 224"/>
                <a:gd name="T2" fmla="*/ 206 w 258"/>
                <a:gd name="T3" fmla="*/ 224 h 224"/>
                <a:gd name="T4" fmla="*/ 216 w 258"/>
                <a:gd name="T5" fmla="*/ 194 h 224"/>
                <a:gd name="T6" fmla="*/ 228 w 258"/>
                <a:gd name="T7" fmla="*/ 170 h 224"/>
                <a:gd name="T8" fmla="*/ 236 w 258"/>
                <a:gd name="T9" fmla="*/ 158 h 224"/>
                <a:gd name="T10" fmla="*/ 244 w 258"/>
                <a:gd name="T11" fmla="*/ 148 h 224"/>
                <a:gd name="T12" fmla="*/ 244 w 258"/>
                <a:gd name="T13" fmla="*/ 148 h 224"/>
                <a:gd name="T14" fmla="*/ 248 w 258"/>
                <a:gd name="T15" fmla="*/ 140 h 224"/>
                <a:gd name="T16" fmla="*/ 254 w 258"/>
                <a:gd name="T17" fmla="*/ 130 h 224"/>
                <a:gd name="T18" fmla="*/ 256 w 258"/>
                <a:gd name="T19" fmla="*/ 120 h 224"/>
                <a:gd name="T20" fmla="*/ 258 w 258"/>
                <a:gd name="T21" fmla="*/ 108 h 224"/>
                <a:gd name="T22" fmla="*/ 256 w 258"/>
                <a:gd name="T23" fmla="*/ 96 h 224"/>
                <a:gd name="T24" fmla="*/ 252 w 258"/>
                <a:gd name="T25" fmla="*/ 82 h 224"/>
                <a:gd name="T26" fmla="*/ 246 w 258"/>
                <a:gd name="T27" fmla="*/ 70 h 224"/>
                <a:gd name="T28" fmla="*/ 236 w 258"/>
                <a:gd name="T29" fmla="*/ 58 h 224"/>
                <a:gd name="T30" fmla="*/ 236 w 258"/>
                <a:gd name="T31" fmla="*/ 58 h 224"/>
                <a:gd name="T32" fmla="*/ 224 w 258"/>
                <a:gd name="T33" fmla="*/ 46 h 224"/>
                <a:gd name="T34" fmla="*/ 210 w 258"/>
                <a:gd name="T35" fmla="*/ 34 h 224"/>
                <a:gd name="T36" fmla="*/ 196 w 258"/>
                <a:gd name="T37" fmla="*/ 24 h 224"/>
                <a:gd name="T38" fmla="*/ 180 w 258"/>
                <a:gd name="T39" fmla="*/ 16 h 224"/>
                <a:gd name="T40" fmla="*/ 162 w 258"/>
                <a:gd name="T41" fmla="*/ 8 h 224"/>
                <a:gd name="T42" fmla="*/ 142 w 258"/>
                <a:gd name="T43" fmla="*/ 2 h 224"/>
                <a:gd name="T44" fmla="*/ 118 w 258"/>
                <a:gd name="T45" fmla="*/ 0 h 224"/>
                <a:gd name="T46" fmla="*/ 94 w 258"/>
                <a:gd name="T47" fmla="*/ 0 h 224"/>
                <a:gd name="T48" fmla="*/ 94 w 258"/>
                <a:gd name="T49" fmla="*/ 0 h 224"/>
                <a:gd name="T50" fmla="*/ 68 w 258"/>
                <a:gd name="T51" fmla="*/ 2 h 224"/>
                <a:gd name="T52" fmla="*/ 48 w 258"/>
                <a:gd name="T53" fmla="*/ 4 h 224"/>
                <a:gd name="T54" fmla="*/ 30 w 258"/>
                <a:gd name="T55" fmla="*/ 10 h 224"/>
                <a:gd name="T56" fmla="*/ 18 w 258"/>
                <a:gd name="T57" fmla="*/ 16 h 224"/>
                <a:gd name="T58" fmla="*/ 8 w 258"/>
                <a:gd name="T59" fmla="*/ 24 h 224"/>
                <a:gd name="T60" fmla="*/ 2 w 258"/>
                <a:gd name="T61" fmla="*/ 34 h 224"/>
                <a:gd name="T62" fmla="*/ 0 w 258"/>
                <a:gd name="T63" fmla="*/ 44 h 224"/>
                <a:gd name="T64" fmla="*/ 0 w 258"/>
                <a:gd name="T65" fmla="*/ 54 h 224"/>
                <a:gd name="T66" fmla="*/ 0 w 258"/>
                <a:gd name="T67" fmla="*/ 54 h 224"/>
                <a:gd name="T68" fmla="*/ 4 w 258"/>
                <a:gd name="T69" fmla="*/ 60 h 224"/>
                <a:gd name="T70" fmla="*/ 10 w 258"/>
                <a:gd name="T71" fmla="*/ 70 h 224"/>
                <a:gd name="T72" fmla="*/ 32 w 258"/>
                <a:gd name="T73" fmla="*/ 92 h 224"/>
                <a:gd name="T74" fmla="*/ 60 w 258"/>
                <a:gd name="T75" fmla="*/ 118 h 224"/>
                <a:gd name="T76" fmla="*/ 94 w 258"/>
                <a:gd name="T77" fmla="*/ 148 h 224"/>
                <a:gd name="T78" fmla="*/ 156 w 258"/>
                <a:gd name="T79" fmla="*/ 198 h 224"/>
                <a:gd name="T80" fmla="*/ 180 w 258"/>
                <a:gd name="T81" fmla="*/ 216 h 224"/>
                <a:gd name="T82" fmla="*/ 192 w 258"/>
                <a:gd name="T83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8" h="224">
                  <a:moveTo>
                    <a:pt x="206" y="224"/>
                  </a:moveTo>
                  <a:lnTo>
                    <a:pt x="206" y="224"/>
                  </a:lnTo>
                  <a:lnTo>
                    <a:pt x="216" y="194"/>
                  </a:lnTo>
                  <a:lnTo>
                    <a:pt x="228" y="170"/>
                  </a:lnTo>
                  <a:lnTo>
                    <a:pt x="236" y="158"/>
                  </a:lnTo>
                  <a:lnTo>
                    <a:pt x="244" y="148"/>
                  </a:lnTo>
                  <a:lnTo>
                    <a:pt x="244" y="148"/>
                  </a:lnTo>
                  <a:lnTo>
                    <a:pt x="248" y="140"/>
                  </a:lnTo>
                  <a:lnTo>
                    <a:pt x="254" y="130"/>
                  </a:lnTo>
                  <a:lnTo>
                    <a:pt x="256" y="120"/>
                  </a:lnTo>
                  <a:lnTo>
                    <a:pt x="258" y="108"/>
                  </a:lnTo>
                  <a:lnTo>
                    <a:pt x="256" y="96"/>
                  </a:lnTo>
                  <a:lnTo>
                    <a:pt x="252" y="82"/>
                  </a:lnTo>
                  <a:lnTo>
                    <a:pt x="246" y="70"/>
                  </a:lnTo>
                  <a:lnTo>
                    <a:pt x="236" y="58"/>
                  </a:lnTo>
                  <a:lnTo>
                    <a:pt x="236" y="58"/>
                  </a:lnTo>
                  <a:lnTo>
                    <a:pt x="224" y="46"/>
                  </a:lnTo>
                  <a:lnTo>
                    <a:pt x="210" y="34"/>
                  </a:lnTo>
                  <a:lnTo>
                    <a:pt x="196" y="24"/>
                  </a:lnTo>
                  <a:lnTo>
                    <a:pt x="180" y="16"/>
                  </a:lnTo>
                  <a:lnTo>
                    <a:pt x="162" y="8"/>
                  </a:lnTo>
                  <a:lnTo>
                    <a:pt x="142" y="2"/>
                  </a:lnTo>
                  <a:lnTo>
                    <a:pt x="118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68" y="2"/>
                  </a:lnTo>
                  <a:lnTo>
                    <a:pt x="48" y="4"/>
                  </a:lnTo>
                  <a:lnTo>
                    <a:pt x="30" y="10"/>
                  </a:lnTo>
                  <a:lnTo>
                    <a:pt x="18" y="16"/>
                  </a:lnTo>
                  <a:lnTo>
                    <a:pt x="8" y="24"/>
                  </a:lnTo>
                  <a:lnTo>
                    <a:pt x="2" y="34"/>
                  </a:lnTo>
                  <a:lnTo>
                    <a:pt x="0" y="4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4" y="60"/>
                  </a:lnTo>
                  <a:lnTo>
                    <a:pt x="10" y="70"/>
                  </a:lnTo>
                  <a:lnTo>
                    <a:pt x="32" y="92"/>
                  </a:lnTo>
                  <a:lnTo>
                    <a:pt x="60" y="118"/>
                  </a:lnTo>
                  <a:lnTo>
                    <a:pt x="94" y="148"/>
                  </a:lnTo>
                  <a:lnTo>
                    <a:pt x="156" y="198"/>
                  </a:lnTo>
                  <a:lnTo>
                    <a:pt x="180" y="216"/>
                  </a:lnTo>
                  <a:lnTo>
                    <a:pt x="192" y="2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Freeform 159"/>
            <p:cNvSpPr>
              <a:spLocks/>
            </p:cNvSpPr>
            <p:nvPr/>
          </p:nvSpPr>
          <p:spPr bwMode="auto">
            <a:xfrm>
              <a:off x="6447102" y="5445592"/>
              <a:ext cx="74914" cy="142336"/>
            </a:xfrm>
            <a:custGeom>
              <a:avLst/>
              <a:gdLst>
                <a:gd name="T0" fmla="*/ 60 w 60"/>
                <a:gd name="T1" fmla="*/ 0 h 114"/>
                <a:gd name="T2" fmla="*/ 60 w 60"/>
                <a:gd name="T3" fmla="*/ 0 h 114"/>
                <a:gd name="T4" fmla="*/ 42 w 60"/>
                <a:gd name="T5" fmla="*/ 18 h 114"/>
                <a:gd name="T6" fmla="*/ 28 w 60"/>
                <a:gd name="T7" fmla="*/ 36 h 114"/>
                <a:gd name="T8" fmla="*/ 18 w 60"/>
                <a:gd name="T9" fmla="*/ 56 h 114"/>
                <a:gd name="T10" fmla="*/ 10 w 60"/>
                <a:gd name="T11" fmla="*/ 74 h 114"/>
                <a:gd name="T12" fmla="*/ 4 w 60"/>
                <a:gd name="T13" fmla="*/ 90 h 114"/>
                <a:gd name="T14" fmla="*/ 2 w 60"/>
                <a:gd name="T15" fmla="*/ 102 h 114"/>
                <a:gd name="T16" fmla="*/ 0 w 60"/>
                <a:gd name="T17" fmla="*/ 114 h 114"/>
                <a:gd name="T18" fmla="*/ 60 w 60"/>
                <a:gd name="T1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114">
                  <a:moveTo>
                    <a:pt x="60" y="0"/>
                  </a:moveTo>
                  <a:lnTo>
                    <a:pt x="60" y="0"/>
                  </a:lnTo>
                  <a:lnTo>
                    <a:pt x="42" y="18"/>
                  </a:lnTo>
                  <a:lnTo>
                    <a:pt x="28" y="36"/>
                  </a:lnTo>
                  <a:lnTo>
                    <a:pt x="18" y="56"/>
                  </a:lnTo>
                  <a:lnTo>
                    <a:pt x="10" y="74"/>
                  </a:lnTo>
                  <a:lnTo>
                    <a:pt x="4" y="90"/>
                  </a:lnTo>
                  <a:lnTo>
                    <a:pt x="2" y="102"/>
                  </a:lnTo>
                  <a:lnTo>
                    <a:pt x="0" y="1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7D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" name="Freeform 160"/>
            <p:cNvSpPr>
              <a:spLocks/>
            </p:cNvSpPr>
            <p:nvPr/>
          </p:nvSpPr>
          <p:spPr bwMode="auto">
            <a:xfrm>
              <a:off x="6447102" y="5445592"/>
              <a:ext cx="74914" cy="142336"/>
            </a:xfrm>
            <a:custGeom>
              <a:avLst/>
              <a:gdLst>
                <a:gd name="T0" fmla="*/ 60 w 60"/>
                <a:gd name="T1" fmla="*/ 0 h 114"/>
                <a:gd name="T2" fmla="*/ 60 w 60"/>
                <a:gd name="T3" fmla="*/ 0 h 114"/>
                <a:gd name="T4" fmla="*/ 42 w 60"/>
                <a:gd name="T5" fmla="*/ 18 h 114"/>
                <a:gd name="T6" fmla="*/ 28 w 60"/>
                <a:gd name="T7" fmla="*/ 36 h 114"/>
                <a:gd name="T8" fmla="*/ 18 w 60"/>
                <a:gd name="T9" fmla="*/ 56 h 114"/>
                <a:gd name="T10" fmla="*/ 10 w 60"/>
                <a:gd name="T11" fmla="*/ 74 h 114"/>
                <a:gd name="T12" fmla="*/ 4 w 60"/>
                <a:gd name="T13" fmla="*/ 90 h 114"/>
                <a:gd name="T14" fmla="*/ 2 w 60"/>
                <a:gd name="T15" fmla="*/ 102 h 114"/>
                <a:gd name="T16" fmla="*/ 0 w 60"/>
                <a:gd name="T17" fmla="*/ 114 h 114"/>
                <a:gd name="T18" fmla="*/ 60 w 60"/>
                <a:gd name="T1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114">
                  <a:moveTo>
                    <a:pt x="60" y="0"/>
                  </a:moveTo>
                  <a:lnTo>
                    <a:pt x="60" y="0"/>
                  </a:lnTo>
                  <a:lnTo>
                    <a:pt x="42" y="18"/>
                  </a:lnTo>
                  <a:lnTo>
                    <a:pt x="28" y="36"/>
                  </a:lnTo>
                  <a:lnTo>
                    <a:pt x="18" y="56"/>
                  </a:lnTo>
                  <a:lnTo>
                    <a:pt x="10" y="74"/>
                  </a:lnTo>
                  <a:lnTo>
                    <a:pt x="4" y="90"/>
                  </a:lnTo>
                  <a:lnTo>
                    <a:pt x="2" y="102"/>
                  </a:lnTo>
                  <a:lnTo>
                    <a:pt x="0" y="114"/>
                  </a:lnTo>
                  <a:lnTo>
                    <a:pt x="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Freeform 161"/>
            <p:cNvSpPr>
              <a:spLocks noEditPoints="1"/>
            </p:cNvSpPr>
            <p:nvPr/>
          </p:nvSpPr>
          <p:spPr bwMode="auto">
            <a:xfrm>
              <a:off x="6604421" y="5385661"/>
              <a:ext cx="109874" cy="282175"/>
            </a:xfrm>
            <a:custGeom>
              <a:avLst/>
              <a:gdLst>
                <a:gd name="T0" fmla="*/ 26 w 88"/>
                <a:gd name="T1" fmla="*/ 160 h 226"/>
                <a:gd name="T2" fmla="*/ 0 w 88"/>
                <a:gd name="T3" fmla="*/ 226 h 226"/>
                <a:gd name="T4" fmla="*/ 0 w 88"/>
                <a:gd name="T5" fmla="*/ 226 h 226"/>
                <a:gd name="T6" fmla="*/ 6 w 88"/>
                <a:gd name="T7" fmla="*/ 222 h 226"/>
                <a:gd name="T8" fmla="*/ 18 w 88"/>
                <a:gd name="T9" fmla="*/ 212 h 226"/>
                <a:gd name="T10" fmla="*/ 34 w 88"/>
                <a:gd name="T11" fmla="*/ 196 h 226"/>
                <a:gd name="T12" fmla="*/ 42 w 88"/>
                <a:gd name="T13" fmla="*/ 186 h 226"/>
                <a:gd name="T14" fmla="*/ 50 w 88"/>
                <a:gd name="T15" fmla="*/ 174 h 226"/>
                <a:gd name="T16" fmla="*/ 50 w 88"/>
                <a:gd name="T17" fmla="*/ 174 h 226"/>
                <a:gd name="T18" fmla="*/ 26 w 88"/>
                <a:gd name="T19" fmla="*/ 160 h 226"/>
                <a:gd name="T20" fmla="*/ 88 w 88"/>
                <a:gd name="T21" fmla="*/ 0 h 226"/>
                <a:gd name="T22" fmla="*/ 46 w 88"/>
                <a:gd name="T23" fmla="*/ 108 h 226"/>
                <a:gd name="T24" fmla="*/ 46 w 88"/>
                <a:gd name="T25" fmla="*/ 108 h 226"/>
                <a:gd name="T26" fmla="*/ 54 w 88"/>
                <a:gd name="T27" fmla="*/ 110 h 226"/>
                <a:gd name="T28" fmla="*/ 54 w 88"/>
                <a:gd name="T29" fmla="*/ 110 h 226"/>
                <a:gd name="T30" fmla="*/ 70 w 88"/>
                <a:gd name="T31" fmla="*/ 116 h 226"/>
                <a:gd name="T32" fmla="*/ 70 w 88"/>
                <a:gd name="T33" fmla="*/ 116 h 226"/>
                <a:gd name="T34" fmla="*/ 78 w 88"/>
                <a:gd name="T35" fmla="*/ 76 h 226"/>
                <a:gd name="T36" fmla="*/ 84 w 88"/>
                <a:gd name="T37" fmla="*/ 38 h 226"/>
                <a:gd name="T38" fmla="*/ 88 w 88"/>
                <a:gd name="T3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226">
                  <a:moveTo>
                    <a:pt x="26" y="160"/>
                  </a:moveTo>
                  <a:lnTo>
                    <a:pt x="0" y="226"/>
                  </a:lnTo>
                  <a:lnTo>
                    <a:pt x="0" y="226"/>
                  </a:lnTo>
                  <a:lnTo>
                    <a:pt x="6" y="222"/>
                  </a:lnTo>
                  <a:lnTo>
                    <a:pt x="18" y="212"/>
                  </a:lnTo>
                  <a:lnTo>
                    <a:pt x="34" y="196"/>
                  </a:lnTo>
                  <a:lnTo>
                    <a:pt x="42" y="186"/>
                  </a:lnTo>
                  <a:lnTo>
                    <a:pt x="50" y="174"/>
                  </a:lnTo>
                  <a:lnTo>
                    <a:pt x="50" y="174"/>
                  </a:lnTo>
                  <a:lnTo>
                    <a:pt x="26" y="160"/>
                  </a:lnTo>
                  <a:close/>
                  <a:moveTo>
                    <a:pt x="88" y="0"/>
                  </a:moveTo>
                  <a:lnTo>
                    <a:pt x="46" y="108"/>
                  </a:lnTo>
                  <a:lnTo>
                    <a:pt x="46" y="108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70" y="116"/>
                  </a:lnTo>
                  <a:lnTo>
                    <a:pt x="70" y="116"/>
                  </a:lnTo>
                  <a:lnTo>
                    <a:pt x="78" y="76"/>
                  </a:lnTo>
                  <a:lnTo>
                    <a:pt x="84" y="38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7D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Freeform 162"/>
            <p:cNvSpPr>
              <a:spLocks/>
            </p:cNvSpPr>
            <p:nvPr/>
          </p:nvSpPr>
          <p:spPr bwMode="auto">
            <a:xfrm>
              <a:off x="6604421" y="5585431"/>
              <a:ext cx="62428" cy="82405"/>
            </a:xfrm>
            <a:custGeom>
              <a:avLst/>
              <a:gdLst>
                <a:gd name="T0" fmla="*/ 26 w 50"/>
                <a:gd name="T1" fmla="*/ 0 h 66"/>
                <a:gd name="T2" fmla="*/ 0 w 50"/>
                <a:gd name="T3" fmla="*/ 66 h 66"/>
                <a:gd name="T4" fmla="*/ 0 w 50"/>
                <a:gd name="T5" fmla="*/ 66 h 66"/>
                <a:gd name="T6" fmla="*/ 6 w 50"/>
                <a:gd name="T7" fmla="*/ 62 h 66"/>
                <a:gd name="T8" fmla="*/ 18 w 50"/>
                <a:gd name="T9" fmla="*/ 52 h 66"/>
                <a:gd name="T10" fmla="*/ 34 w 50"/>
                <a:gd name="T11" fmla="*/ 36 h 66"/>
                <a:gd name="T12" fmla="*/ 42 w 50"/>
                <a:gd name="T13" fmla="*/ 26 h 66"/>
                <a:gd name="T14" fmla="*/ 50 w 50"/>
                <a:gd name="T15" fmla="*/ 14 h 66"/>
                <a:gd name="T16" fmla="*/ 50 w 50"/>
                <a:gd name="T17" fmla="*/ 14 h 66"/>
                <a:gd name="T18" fmla="*/ 26 w 50"/>
                <a:gd name="T1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66">
                  <a:moveTo>
                    <a:pt x="26" y="0"/>
                  </a:moveTo>
                  <a:lnTo>
                    <a:pt x="0" y="66"/>
                  </a:lnTo>
                  <a:lnTo>
                    <a:pt x="0" y="66"/>
                  </a:lnTo>
                  <a:lnTo>
                    <a:pt x="6" y="62"/>
                  </a:lnTo>
                  <a:lnTo>
                    <a:pt x="18" y="52"/>
                  </a:lnTo>
                  <a:lnTo>
                    <a:pt x="34" y="36"/>
                  </a:lnTo>
                  <a:lnTo>
                    <a:pt x="42" y="26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Freeform 163"/>
            <p:cNvSpPr>
              <a:spLocks/>
            </p:cNvSpPr>
            <p:nvPr/>
          </p:nvSpPr>
          <p:spPr bwMode="auto">
            <a:xfrm>
              <a:off x="6661855" y="5385661"/>
              <a:ext cx="52440" cy="144833"/>
            </a:xfrm>
            <a:custGeom>
              <a:avLst/>
              <a:gdLst>
                <a:gd name="T0" fmla="*/ 42 w 42"/>
                <a:gd name="T1" fmla="*/ 0 h 116"/>
                <a:gd name="T2" fmla="*/ 0 w 42"/>
                <a:gd name="T3" fmla="*/ 108 h 116"/>
                <a:gd name="T4" fmla="*/ 0 w 42"/>
                <a:gd name="T5" fmla="*/ 108 h 116"/>
                <a:gd name="T6" fmla="*/ 8 w 42"/>
                <a:gd name="T7" fmla="*/ 110 h 116"/>
                <a:gd name="T8" fmla="*/ 8 w 42"/>
                <a:gd name="T9" fmla="*/ 110 h 116"/>
                <a:gd name="T10" fmla="*/ 24 w 42"/>
                <a:gd name="T11" fmla="*/ 116 h 116"/>
                <a:gd name="T12" fmla="*/ 24 w 42"/>
                <a:gd name="T13" fmla="*/ 116 h 116"/>
                <a:gd name="T14" fmla="*/ 32 w 42"/>
                <a:gd name="T15" fmla="*/ 76 h 116"/>
                <a:gd name="T16" fmla="*/ 38 w 42"/>
                <a:gd name="T17" fmla="*/ 38 h 116"/>
                <a:gd name="T18" fmla="*/ 42 w 42"/>
                <a:gd name="T1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116">
                  <a:moveTo>
                    <a:pt x="42" y="0"/>
                  </a:moveTo>
                  <a:lnTo>
                    <a:pt x="0" y="108"/>
                  </a:lnTo>
                  <a:lnTo>
                    <a:pt x="0" y="108"/>
                  </a:lnTo>
                  <a:lnTo>
                    <a:pt x="8" y="110"/>
                  </a:lnTo>
                  <a:lnTo>
                    <a:pt x="8" y="110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32" y="76"/>
                  </a:lnTo>
                  <a:lnTo>
                    <a:pt x="38" y="38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Freeform 164"/>
            <p:cNvSpPr>
              <a:spLocks/>
            </p:cNvSpPr>
            <p:nvPr/>
          </p:nvSpPr>
          <p:spPr bwMode="auto">
            <a:xfrm>
              <a:off x="6636883" y="5520506"/>
              <a:ext cx="54937" cy="82405"/>
            </a:xfrm>
            <a:custGeom>
              <a:avLst/>
              <a:gdLst>
                <a:gd name="T0" fmla="*/ 20 w 44"/>
                <a:gd name="T1" fmla="*/ 0 h 66"/>
                <a:gd name="T2" fmla="*/ 0 w 44"/>
                <a:gd name="T3" fmla="*/ 52 h 66"/>
                <a:gd name="T4" fmla="*/ 0 w 44"/>
                <a:gd name="T5" fmla="*/ 52 h 66"/>
                <a:gd name="T6" fmla="*/ 24 w 44"/>
                <a:gd name="T7" fmla="*/ 66 h 66"/>
                <a:gd name="T8" fmla="*/ 24 w 44"/>
                <a:gd name="T9" fmla="*/ 66 h 66"/>
                <a:gd name="T10" fmla="*/ 34 w 44"/>
                <a:gd name="T11" fmla="*/ 48 h 66"/>
                <a:gd name="T12" fmla="*/ 40 w 44"/>
                <a:gd name="T13" fmla="*/ 28 h 66"/>
                <a:gd name="T14" fmla="*/ 40 w 44"/>
                <a:gd name="T15" fmla="*/ 28 h 66"/>
                <a:gd name="T16" fmla="*/ 44 w 44"/>
                <a:gd name="T17" fmla="*/ 8 h 66"/>
                <a:gd name="T18" fmla="*/ 44 w 44"/>
                <a:gd name="T19" fmla="*/ 8 h 66"/>
                <a:gd name="T20" fmla="*/ 28 w 44"/>
                <a:gd name="T21" fmla="*/ 2 h 66"/>
                <a:gd name="T22" fmla="*/ 28 w 44"/>
                <a:gd name="T23" fmla="*/ 2 h 66"/>
                <a:gd name="T24" fmla="*/ 20 w 44"/>
                <a:gd name="T2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66">
                  <a:moveTo>
                    <a:pt x="20" y="0"/>
                  </a:moveTo>
                  <a:lnTo>
                    <a:pt x="0" y="52"/>
                  </a:lnTo>
                  <a:lnTo>
                    <a:pt x="0" y="52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34" y="4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9E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Freeform 165"/>
            <p:cNvSpPr>
              <a:spLocks/>
            </p:cNvSpPr>
            <p:nvPr/>
          </p:nvSpPr>
          <p:spPr bwMode="auto">
            <a:xfrm>
              <a:off x="6636883" y="5520506"/>
              <a:ext cx="54937" cy="82405"/>
            </a:xfrm>
            <a:custGeom>
              <a:avLst/>
              <a:gdLst>
                <a:gd name="T0" fmla="*/ 20 w 44"/>
                <a:gd name="T1" fmla="*/ 0 h 66"/>
                <a:gd name="T2" fmla="*/ 0 w 44"/>
                <a:gd name="T3" fmla="*/ 52 h 66"/>
                <a:gd name="T4" fmla="*/ 0 w 44"/>
                <a:gd name="T5" fmla="*/ 52 h 66"/>
                <a:gd name="T6" fmla="*/ 24 w 44"/>
                <a:gd name="T7" fmla="*/ 66 h 66"/>
                <a:gd name="T8" fmla="*/ 24 w 44"/>
                <a:gd name="T9" fmla="*/ 66 h 66"/>
                <a:gd name="T10" fmla="*/ 34 w 44"/>
                <a:gd name="T11" fmla="*/ 48 h 66"/>
                <a:gd name="T12" fmla="*/ 40 w 44"/>
                <a:gd name="T13" fmla="*/ 28 h 66"/>
                <a:gd name="T14" fmla="*/ 40 w 44"/>
                <a:gd name="T15" fmla="*/ 28 h 66"/>
                <a:gd name="T16" fmla="*/ 44 w 44"/>
                <a:gd name="T17" fmla="*/ 8 h 66"/>
                <a:gd name="T18" fmla="*/ 44 w 44"/>
                <a:gd name="T19" fmla="*/ 8 h 66"/>
                <a:gd name="T20" fmla="*/ 28 w 44"/>
                <a:gd name="T21" fmla="*/ 2 h 66"/>
                <a:gd name="T22" fmla="*/ 28 w 44"/>
                <a:gd name="T23" fmla="*/ 2 h 66"/>
                <a:gd name="T24" fmla="*/ 20 w 44"/>
                <a:gd name="T2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66">
                  <a:moveTo>
                    <a:pt x="20" y="0"/>
                  </a:moveTo>
                  <a:lnTo>
                    <a:pt x="0" y="52"/>
                  </a:lnTo>
                  <a:lnTo>
                    <a:pt x="0" y="52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34" y="4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Freeform 166"/>
            <p:cNvSpPr>
              <a:spLocks noEditPoints="1"/>
            </p:cNvSpPr>
            <p:nvPr/>
          </p:nvSpPr>
          <p:spPr bwMode="auto">
            <a:xfrm>
              <a:off x="6729277" y="5350701"/>
              <a:ext cx="124856" cy="369575"/>
            </a:xfrm>
            <a:custGeom>
              <a:avLst/>
              <a:gdLst>
                <a:gd name="T0" fmla="*/ 46 w 100"/>
                <a:gd name="T1" fmla="*/ 256 h 296"/>
                <a:gd name="T2" fmla="*/ 46 w 100"/>
                <a:gd name="T3" fmla="*/ 256 h 296"/>
                <a:gd name="T4" fmla="*/ 28 w 100"/>
                <a:gd name="T5" fmla="*/ 272 h 296"/>
                <a:gd name="T6" fmla="*/ 14 w 100"/>
                <a:gd name="T7" fmla="*/ 284 h 296"/>
                <a:gd name="T8" fmla="*/ 0 w 100"/>
                <a:gd name="T9" fmla="*/ 294 h 296"/>
                <a:gd name="T10" fmla="*/ 14 w 100"/>
                <a:gd name="T11" fmla="*/ 296 h 296"/>
                <a:gd name="T12" fmla="*/ 14 w 100"/>
                <a:gd name="T13" fmla="*/ 296 h 296"/>
                <a:gd name="T14" fmla="*/ 28 w 100"/>
                <a:gd name="T15" fmla="*/ 288 h 296"/>
                <a:gd name="T16" fmla="*/ 44 w 100"/>
                <a:gd name="T17" fmla="*/ 278 h 296"/>
                <a:gd name="T18" fmla="*/ 60 w 100"/>
                <a:gd name="T19" fmla="*/ 264 h 296"/>
                <a:gd name="T20" fmla="*/ 60 w 100"/>
                <a:gd name="T21" fmla="*/ 264 h 296"/>
                <a:gd name="T22" fmla="*/ 46 w 100"/>
                <a:gd name="T23" fmla="*/ 256 h 296"/>
                <a:gd name="T24" fmla="*/ 76 w 100"/>
                <a:gd name="T25" fmla="*/ 0 h 296"/>
                <a:gd name="T26" fmla="*/ 76 w 100"/>
                <a:gd name="T27" fmla="*/ 0 h 296"/>
                <a:gd name="T28" fmla="*/ 78 w 100"/>
                <a:gd name="T29" fmla="*/ 62 h 296"/>
                <a:gd name="T30" fmla="*/ 78 w 100"/>
                <a:gd name="T31" fmla="*/ 120 h 296"/>
                <a:gd name="T32" fmla="*/ 76 w 100"/>
                <a:gd name="T33" fmla="*/ 178 h 296"/>
                <a:gd name="T34" fmla="*/ 76 w 100"/>
                <a:gd name="T35" fmla="*/ 178 h 296"/>
                <a:gd name="T36" fmla="*/ 94 w 100"/>
                <a:gd name="T37" fmla="*/ 180 h 296"/>
                <a:gd name="T38" fmla="*/ 94 w 100"/>
                <a:gd name="T39" fmla="*/ 180 h 296"/>
                <a:gd name="T40" fmla="*/ 100 w 100"/>
                <a:gd name="T41" fmla="*/ 180 h 296"/>
                <a:gd name="T42" fmla="*/ 100 w 100"/>
                <a:gd name="T43" fmla="*/ 180 h 296"/>
                <a:gd name="T44" fmla="*/ 100 w 100"/>
                <a:gd name="T45" fmla="*/ 152 h 296"/>
                <a:gd name="T46" fmla="*/ 98 w 100"/>
                <a:gd name="T47" fmla="*/ 124 h 296"/>
                <a:gd name="T48" fmla="*/ 90 w 100"/>
                <a:gd name="T49" fmla="*/ 64 h 296"/>
                <a:gd name="T50" fmla="*/ 80 w 100"/>
                <a:gd name="T51" fmla="*/ 18 h 296"/>
                <a:gd name="T52" fmla="*/ 76 w 100"/>
                <a:gd name="T53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0" h="296">
                  <a:moveTo>
                    <a:pt x="46" y="256"/>
                  </a:moveTo>
                  <a:lnTo>
                    <a:pt x="46" y="256"/>
                  </a:lnTo>
                  <a:lnTo>
                    <a:pt x="28" y="272"/>
                  </a:lnTo>
                  <a:lnTo>
                    <a:pt x="14" y="284"/>
                  </a:lnTo>
                  <a:lnTo>
                    <a:pt x="0" y="294"/>
                  </a:lnTo>
                  <a:lnTo>
                    <a:pt x="14" y="296"/>
                  </a:lnTo>
                  <a:lnTo>
                    <a:pt x="14" y="296"/>
                  </a:lnTo>
                  <a:lnTo>
                    <a:pt x="28" y="288"/>
                  </a:lnTo>
                  <a:lnTo>
                    <a:pt x="44" y="278"/>
                  </a:lnTo>
                  <a:lnTo>
                    <a:pt x="60" y="264"/>
                  </a:lnTo>
                  <a:lnTo>
                    <a:pt x="60" y="264"/>
                  </a:lnTo>
                  <a:lnTo>
                    <a:pt x="46" y="256"/>
                  </a:lnTo>
                  <a:close/>
                  <a:moveTo>
                    <a:pt x="76" y="0"/>
                  </a:moveTo>
                  <a:lnTo>
                    <a:pt x="76" y="0"/>
                  </a:lnTo>
                  <a:lnTo>
                    <a:pt x="78" y="62"/>
                  </a:lnTo>
                  <a:lnTo>
                    <a:pt x="78" y="120"/>
                  </a:lnTo>
                  <a:lnTo>
                    <a:pt x="76" y="178"/>
                  </a:lnTo>
                  <a:lnTo>
                    <a:pt x="76" y="178"/>
                  </a:lnTo>
                  <a:lnTo>
                    <a:pt x="94" y="180"/>
                  </a:lnTo>
                  <a:lnTo>
                    <a:pt x="94" y="180"/>
                  </a:lnTo>
                  <a:lnTo>
                    <a:pt x="100" y="180"/>
                  </a:lnTo>
                  <a:lnTo>
                    <a:pt x="100" y="180"/>
                  </a:lnTo>
                  <a:lnTo>
                    <a:pt x="100" y="152"/>
                  </a:lnTo>
                  <a:lnTo>
                    <a:pt x="98" y="124"/>
                  </a:lnTo>
                  <a:lnTo>
                    <a:pt x="90" y="64"/>
                  </a:lnTo>
                  <a:lnTo>
                    <a:pt x="80" y="18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7D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Freeform 167"/>
            <p:cNvSpPr>
              <a:spLocks/>
            </p:cNvSpPr>
            <p:nvPr/>
          </p:nvSpPr>
          <p:spPr bwMode="auto">
            <a:xfrm>
              <a:off x="6729277" y="5670334"/>
              <a:ext cx="74914" cy="49943"/>
            </a:xfrm>
            <a:custGeom>
              <a:avLst/>
              <a:gdLst>
                <a:gd name="T0" fmla="*/ 46 w 60"/>
                <a:gd name="T1" fmla="*/ 0 h 40"/>
                <a:gd name="T2" fmla="*/ 46 w 60"/>
                <a:gd name="T3" fmla="*/ 0 h 40"/>
                <a:gd name="T4" fmla="*/ 28 w 60"/>
                <a:gd name="T5" fmla="*/ 16 h 40"/>
                <a:gd name="T6" fmla="*/ 14 w 60"/>
                <a:gd name="T7" fmla="*/ 28 h 40"/>
                <a:gd name="T8" fmla="*/ 0 w 60"/>
                <a:gd name="T9" fmla="*/ 38 h 40"/>
                <a:gd name="T10" fmla="*/ 14 w 60"/>
                <a:gd name="T11" fmla="*/ 40 h 40"/>
                <a:gd name="T12" fmla="*/ 14 w 60"/>
                <a:gd name="T13" fmla="*/ 40 h 40"/>
                <a:gd name="T14" fmla="*/ 28 w 60"/>
                <a:gd name="T15" fmla="*/ 32 h 40"/>
                <a:gd name="T16" fmla="*/ 44 w 60"/>
                <a:gd name="T17" fmla="*/ 22 h 40"/>
                <a:gd name="T18" fmla="*/ 60 w 60"/>
                <a:gd name="T19" fmla="*/ 8 h 40"/>
                <a:gd name="T20" fmla="*/ 60 w 60"/>
                <a:gd name="T21" fmla="*/ 8 h 40"/>
                <a:gd name="T22" fmla="*/ 46 w 60"/>
                <a:gd name="T2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40">
                  <a:moveTo>
                    <a:pt x="46" y="0"/>
                  </a:moveTo>
                  <a:lnTo>
                    <a:pt x="46" y="0"/>
                  </a:lnTo>
                  <a:lnTo>
                    <a:pt x="28" y="16"/>
                  </a:lnTo>
                  <a:lnTo>
                    <a:pt x="14" y="28"/>
                  </a:lnTo>
                  <a:lnTo>
                    <a:pt x="0" y="38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28" y="32"/>
                  </a:lnTo>
                  <a:lnTo>
                    <a:pt x="44" y="22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Freeform 168"/>
            <p:cNvSpPr>
              <a:spLocks/>
            </p:cNvSpPr>
            <p:nvPr/>
          </p:nvSpPr>
          <p:spPr bwMode="auto">
            <a:xfrm>
              <a:off x="6824168" y="5350701"/>
              <a:ext cx="29966" cy="224742"/>
            </a:xfrm>
            <a:custGeom>
              <a:avLst/>
              <a:gdLst>
                <a:gd name="T0" fmla="*/ 0 w 24"/>
                <a:gd name="T1" fmla="*/ 0 h 180"/>
                <a:gd name="T2" fmla="*/ 0 w 24"/>
                <a:gd name="T3" fmla="*/ 0 h 180"/>
                <a:gd name="T4" fmla="*/ 2 w 24"/>
                <a:gd name="T5" fmla="*/ 62 h 180"/>
                <a:gd name="T6" fmla="*/ 2 w 24"/>
                <a:gd name="T7" fmla="*/ 120 h 180"/>
                <a:gd name="T8" fmla="*/ 0 w 24"/>
                <a:gd name="T9" fmla="*/ 178 h 180"/>
                <a:gd name="T10" fmla="*/ 0 w 24"/>
                <a:gd name="T11" fmla="*/ 178 h 180"/>
                <a:gd name="T12" fmla="*/ 18 w 24"/>
                <a:gd name="T13" fmla="*/ 180 h 180"/>
                <a:gd name="T14" fmla="*/ 18 w 24"/>
                <a:gd name="T15" fmla="*/ 180 h 180"/>
                <a:gd name="T16" fmla="*/ 24 w 24"/>
                <a:gd name="T17" fmla="*/ 180 h 180"/>
                <a:gd name="T18" fmla="*/ 24 w 24"/>
                <a:gd name="T19" fmla="*/ 180 h 180"/>
                <a:gd name="T20" fmla="*/ 24 w 24"/>
                <a:gd name="T21" fmla="*/ 152 h 180"/>
                <a:gd name="T22" fmla="*/ 22 w 24"/>
                <a:gd name="T23" fmla="*/ 124 h 180"/>
                <a:gd name="T24" fmla="*/ 14 w 24"/>
                <a:gd name="T25" fmla="*/ 64 h 180"/>
                <a:gd name="T26" fmla="*/ 4 w 24"/>
                <a:gd name="T27" fmla="*/ 18 h 180"/>
                <a:gd name="T28" fmla="*/ 0 w 24"/>
                <a:gd name="T2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80">
                  <a:moveTo>
                    <a:pt x="0" y="0"/>
                  </a:moveTo>
                  <a:lnTo>
                    <a:pt x="0" y="0"/>
                  </a:lnTo>
                  <a:lnTo>
                    <a:pt x="2" y="62"/>
                  </a:lnTo>
                  <a:lnTo>
                    <a:pt x="2" y="120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18" y="180"/>
                  </a:lnTo>
                  <a:lnTo>
                    <a:pt x="18" y="180"/>
                  </a:lnTo>
                  <a:lnTo>
                    <a:pt x="24" y="180"/>
                  </a:lnTo>
                  <a:lnTo>
                    <a:pt x="24" y="180"/>
                  </a:lnTo>
                  <a:lnTo>
                    <a:pt x="24" y="152"/>
                  </a:lnTo>
                  <a:lnTo>
                    <a:pt x="22" y="124"/>
                  </a:lnTo>
                  <a:lnTo>
                    <a:pt x="14" y="64"/>
                  </a:lnTo>
                  <a:lnTo>
                    <a:pt x="4" y="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Freeform 169"/>
            <p:cNvSpPr>
              <a:spLocks/>
            </p:cNvSpPr>
            <p:nvPr/>
          </p:nvSpPr>
          <p:spPr bwMode="auto">
            <a:xfrm>
              <a:off x="6786711" y="5572946"/>
              <a:ext cx="67422" cy="107377"/>
            </a:xfrm>
            <a:custGeom>
              <a:avLst/>
              <a:gdLst>
                <a:gd name="T0" fmla="*/ 30 w 54"/>
                <a:gd name="T1" fmla="*/ 0 h 86"/>
                <a:gd name="T2" fmla="*/ 30 w 54"/>
                <a:gd name="T3" fmla="*/ 0 h 86"/>
                <a:gd name="T4" fmla="*/ 26 w 54"/>
                <a:gd name="T5" fmla="*/ 22 h 86"/>
                <a:gd name="T6" fmla="*/ 22 w 54"/>
                <a:gd name="T7" fmla="*/ 42 h 86"/>
                <a:gd name="T8" fmla="*/ 18 w 54"/>
                <a:gd name="T9" fmla="*/ 56 h 86"/>
                <a:gd name="T10" fmla="*/ 12 w 54"/>
                <a:gd name="T11" fmla="*/ 68 h 86"/>
                <a:gd name="T12" fmla="*/ 12 w 54"/>
                <a:gd name="T13" fmla="*/ 68 h 86"/>
                <a:gd name="T14" fmla="*/ 0 w 54"/>
                <a:gd name="T15" fmla="*/ 78 h 86"/>
                <a:gd name="T16" fmla="*/ 0 w 54"/>
                <a:gd name="T17" fmla="*/ 78 h 86"/>
                <a:gd name="T18" fmla="*/ 14 w 54"/>
                <a:gd name="T19" fmla="*/ 86 h 86"/>
                <a:gd name="T20" fmla="*/ 14 w 54"/>
                <a:gd name="T21" fmla="*/ 86 h 86"/>
                <a:gd name="T22" fmla="*/ 26 w 54"/>
                <a:gd name="T23" fmla="*/ 72 h 86"/>
                <a:gd name="T24" fmla="*/ 38 w 54"/>
                <a:gd name="T25" fmla="*/ 56 h 86"/>
                <a:gd name="T26" fmla="*/ 48 w 54"/>
                <a:gd name="T27" fmla="*/ 38 h 86"/>
                <a:gd name="T28" fmla="*/ 52 w 54"/>
                <a:gd name="T29" fmla="*/ 18 h 86"/>
                <a:gd name="T30" fmla="*/ 52 w 54"/>
                <a:gd name="T31" fmla="*/ 18 h 86"/>
                <a:gd name="T32" fmla="*/ 54 w 54"/>
                <a:gd name="T33" fmla="*/ 2 h 86"/>
                <a:gd name="T34" fmla="*/ 54 w 54"/>
                <a:gd name="T35" fmla="*/ 2 h 86"/>
                <a:gd name="T36" fmla="*/ 48 w 54"/>
                <a:gd name="T37" fmla="*/ 2 h 86"/>
                <a:gd name="T38" fmla="*/ 48 w 54"/>
                <a:gd name="T39" fmla="*/ 2 h 86"/>
                <a:gd name="T40" fmla="*/ 30 w 54"/>
                <a:gd name="T4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86">
                  <a:moveTo>
                    <a:pt x="30" y="0"/>
                  </a:moveTo>
                  <a:lnTo>
                    <a:pt x="30" y="0"/>
                  </a:lnTo>
                  <a:lnTo>
                    <a:pt x="26" y="22"/>
                  </a:lnTo>
                  <a:lnTo>
                    <a:pt x="22" y="42"/>
                  </a:lnTo>
                  <a:lnTo>
                    <a:pt x="18" y="56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26" y="72"/>
                  </a:lnTo>
                  <a:lnTo>
                    <a:pt x="38" y="56"/>
                  </a:lnTo>
                  <a:lnTo>
                    <a:pt x="48" y="3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9E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Freeform 170"/>
            <p:cNvSpPr>
              <a:spLocks/>
            </p:cNvSpPr>
            <p:nvPr/>
          </p:nvSpPr>
          <p:spPr bwMode="auto">
            <a:xfrm>
              <a:off x="6786711" y="5572946"/>
              <a:ext cx="67422" cy="107377"/>
            </a:xfrm>
            <a:custGeom>
              <a:avLst/>
              <a:gdLst>
                <a:gd name="T0" fmla="*/ 30 w 54"/>
                <a:gd name="T1" fmla="*/ 0 h 86"/>
                <a:gd name="T2" fmla="*/ 30 w 54"/>
                <a:gd name="T3" fmla="*/ 0 h 86"/>
                <a:gd name="T4" fmla="*/ 26 w 54"/>
                <a:gd name="T5" fmla="*/ 22 h 86"/>
                <a:gd name="T6" fmla="*/ 22 w 54"/>
                <a:gd name="T7" fmla="*/ 42 h 86"/>
                <a:gd name="T8" fmla="*/ 18 w 54"/>
                <a:gd name="T9" fmla="*/ 56 h 86"/>
                <a:gd name="T10" fmla="*/ 12 w 54"/>
                <a:gd name="T11" fmla="*/ 68 h 86"/>
                <a:gd name="T12" fmla="*/ 12 w 54"/>
                <a:gd name="T13" fmla="*/ 68 h 86"/>
                <a:gd name="T14" fmla="*/ 0 w 54"/>
                <a:gd name="T15" fmla="*/ 78 h 86"/>
                <a:gd name="T16" fmla="*/ 0 w 54"/>
                <a:gd name="T17" fmla="*/ 78 h 86"/>
                <a:gd name="T18" fmla="*/ 14 w 54"/>
                <a:gd name="T19" fmla="*/ 86 h 86"/>
                <a:gd name="T20" fmla="*/ 14 w 54"/>
                <a:gd name="T21" fmla="*/ 86 h 86"/>
                <a:gd name="T22" fmla="*/ 26 w 54"/>
                <a:gd name="T23" fmla="*/ 72 h 86"/>
                <a:gd name="T24" fmla="*/ 38 w 54"/>
                <a:gd name="T25" fmla="*/ 56 h 86"/>
                <a:gd name="T26" fmla="*/ 48 w 54"/>
                <a:gd name="T27" fmla="*/ 38 h 86"/>
                <a:gd name="T28" fmla="*/ 52 w 54"/>
                <a:gd name="T29" fmla="*/ 18 h 86"/>
                <a:gd name="T30" fmla="*/ 52 w 54"/>
                <a:gd name="T31" fmla="*/ 18 h 86"/>
                <a:gd name="T32" fmla="*/ 54 w 54"/>
                <a:gd name="T33" fmla="*/ 2 h 86"/>
                <a:gd name="T34" fmla="*/ 54 w 54"/>
                <a:gd name="T35" fmla="*/ 2 h 86"/>
                <a:gd name="T36" fmla="*/ 48 w 54"/>
                <a:gd name="T37" fmla="*/ 2 h 86"/>
                <a:gd name="T38" fmla="*/ 48 w 54"/>
                <a:gd name="T39" fmla="*/ 2 h 86"/>
                <a:gd name="T40" fmla="*/ 30 w 54"/>
                <a:gd name="T4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86">
                  <a:moveTo>
                    <a:pt x="30" y="0"/>
                  </a:moveTo>
                  <a:lnTo>
                    <a:pt x="30" y="0"/>
                  </a:lnTo>
                  <a:lnTo>
                    <a:pt x="26" y="22"/>
                  </a:lnTo>
                  <a:lnTo>
                    <a:pt x="22" y="42"/>
                  </a:lnTo>
                  <a:lnTo>
                    <a:pt x="18" y="56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26" y="72"/>
                  </a:lnTo>
                  <a:lnTo>
                    <a:pt x="38" y="56"/>
                  </a:lnTo>
                  <a:lnTo>
                    <a:pt x="48" y="3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Freeform 175"/>
            <p:cNvSpPr>
              <a:spLocks/>
            </p:cNvSpPr>
            <p:nvPr/>
          </p:nvSpPr>
          <p:spPr bwMode="auto">
            <a:xfrm>
              <a:off x="6274800" y="3323033"/>
              <a:ext cx="2869200" cy="1955251"/>
            </a:xfrm>
            <a:custGeom>
              <a:avLst/>
              <a:gdLst>
                <a:gd name="T0" fmla="*/ 332 w 2298"/>
                <a:gd name="T1" fmla="*/ 74 h 1566"/>
                <a:gd name="T2" fmla="*/ 410 w 2298"/>
                <a:gd name="T3" fmla="*/ 86 h 1566"/>
                <a:gd name="T4" fmla="*/ 478 w 2298"/>
                <a:gd name="T5" fmla="*/ 36 h 1566"/>
                <a:gd name="T6" fmla="*/ 498 w 2298"/>
                <a:gd name="T7" fmla="*/ 28 h 1566"/>
                <a:gd name="T8" fmla="*/ 542 w 2298"/>
                <a:gd name="T9" fmla="*/ 20 h 1566"/>
                <a:gd name="T10" fmla="*/ 600 w 2298"/>
                <a:gd name="T11" fmla="*/ 28 h 1566"/>
                <a:gd name="T12" fmla="*/ 716 w 2298"/>
                <a:gd name="T13" fmla="*/ 64 h 1566"/>
                <a:gd name="T14" fmla="*/ 744 w 2298"/>
                <a:gd name="T15" fmla="*/ 56 h 1566"/>
                <a:gd name="T16" fmla="*/ 802 w 2298"/>
                <a:gd name="T17" fmla="*/ 60 h 1566"/>
                <a:gd name="T18" fmla="*/ 876 w 2298"/>
                <a:gd name="T19" fmla="*/ 84 h 1566"/>
                <a:gd name="T20" fmla="*/ 980 w 2298"/>
                <a:gd name="T21" fmla="*/ 134 h 1566"/>
                <a:gd name="T22" fmla="*/ 1142 w 2298"/>
                <a:gd name="T23" fmla="*/ 228 h 1566"/>
                <a:gd name="T24" fmla="*/ 1422 w 2298"/>
                <a:gd name="T25" fmla="*/ 408 h 1566"/>
                <a:gd name="T26" fmla="*/ 1558 w 2298"/>
                <a:gd name="T27" fmla="*/ 496 h 1566"/>
                <a:gd name="T28" fmla="*/ 1612 w 2298"/>
                <a:gd name="T29" fmla="*/ 530 h 1566"/>
                <a:gd name="T30" fmla="*/ 1628 w 2298"/>
                <a:gd name="T31" fmla="*/ 548 h 1566"/>
                <a:gd name="T32" fmla="*/ 1776 w 2298"/>
                <a:gd name="T33" fmla="*/ 824 h 1566"/>
                <a:gd name="T34" fmla="*/ 1916 w 2298"/>
                <a:gd name="T35" fmla="*/ 1068 h 1566"/>
                <a:gd name="T36" fmla="*/ 2078 w 2298"/>
                <a:gd name="T37" fmla="*/ 1316 h 1566"/>
                <a:gd name="T38" fmla="*/ 2218 w 2298"/>
                <a:gd name="T39" fmla="*/ 1490 h 1566"/>
                <a:gd name="T40" fmla="*/ 2298 w 2298"/>
                <a:gd name="T41" fmla="*/ 1566 h 1566"/>
                <a:gd name="T42" fmla="*/ 2266 w 2298"/>
                <a:gd name="T43" fmla="*/ 1514 h 1566"/>
                <a:gd name="T44" fmla="*/ 2164 w 2298"/>
                <a:gd name="T45" fmla="*/ 1402 h 1566"/>
                <a:gd name="T46" fmla="*/ 2076 w 2298"/>
                <a:gd name="T47" fmla="*/ 1282 h 1566"/>
                <a:gd name="T48" fmla="*/ 2022 w 2298"/>
                <a:gd name="T49" fmla="*/ 1188 h 1566"/>
                <a:gd name="T50" fmla="*/ 1806 w 2298"/>
                <a:gd name="T51" fmla="*/ 850 h 1566"/>
                <a:gd name="T52" fmla="*/ 1700 w 2298"/>
                <a:gd name="T53" fmla="*/ 668 h 1566"/>
                <a:gd name="T54" fmla="*/ 1672 w 2298"/>
                <a:gd name="T55" fmla="*/ 606 h 1566"/>
                <a:gd name="T56" fmla="*/ 1622 w 2298"/>
                <a:gd name="T57" fmla="*/ 524 h 1566"/>
                <a:gd name="T58" fmla="*/ 1560 w 2298"/>
                <a:gd name="T59" fmla="*/ 474 h 1566"/>
                <a:gd name="T60" fmla="*/ 1504 w 2298"/>
                <a:gd name="T61" fmla="*/ 440 h 1566"/>
                <a:gd name="T62" fmla="*/ 1312 w 2298"/>
                <a:gd name="T63" fmla="*/ 316 h 1566"/>
                <a:gd name="T64" fmla="*/ 1242 w 2298"/>
                <a:gd name="T65" fmla="*/ 272 h 1566"/>
                <a:gd name="T66" fmla="*/ 990 w 2298"/>
                <a:gd name="T67" fmla="*/ 132 h 1566"/>
                <a:gd name="T68" fmla="*/ 858 w 2298"/>
                <a:gd name="T69" fmla="*/ 70 h 1566"/>
                <a:gd name="T70" fmla="*/ 756 w 2298"/>
                <a:gd name="T71" fmla="*/ 42 h 1566"/>
                <a:gd name="T72" fmla="*/ 680 w 2298"/>
                <a:gd name="T73" fmla="*/ 24 h 1566"/>
                <a:gd name="T74" fmla="*/ 534 w 2298"/>
                <a:gd name="T75" fmla="*/ 2 h 1566"/>
                <a:gd name="T76" fmla="*/ 482 w 2298"/>
                <a:gd name="T77" fmla="*/ 2 h 1566"/>
                <a:gd name="T78" fmla="*/ 450 w 2298"/>
                <a:gd name="T79" fmla="*/ 18 h 1566"/>
                <a:gd name="T80" fmla="*/ 398 w 2298"/>
                <a:gd name="T81" fmla="*/ 60 h 1566"/>
                <a:gd name="T82" fmla="*/ 344 w 2298"/>
                <a:gd name="T83" fmla="*/ 58 h 1566"/>
                <a:gd name="T84" fmla="*/ 126 w 2298"/>
                <a:gd name="T85" fmla="*/ 12 h 1566"/>
                <a:gd name="T86" fmla="*/ 50 w 2298"/>
                <a:gd name="T87" fmla="*/ 6 h 1566"/>
                <a:gd name="T88" fmla="*/ 24 w 2298"/>
                <a:gd name="T89" fmla="*/ 14 h 1566"/>
                <a:gd name="T90" fmla="*/ 12 w 2298"/>
                <a:gd name="T91" fmla="*/ 40 h 1566"/>
                <a:gd name="T92" fmla="*/ 50 w 2298"/>
                <a:gd name="T93" fmla="*/ 30 h 1566"/>
                <a:gd name="T94" fmla="*/ 124 w 2298"/>
                <a:gd name="T95" fmla="*/ 32 h 1566"/>
                <a:gd name="T96" fmla="*/ 236 w 2298"/>
                <a:gd name="T97" fmla="*/ 54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98" h="1566">
                  <a:moveTo>
                    <a:pt x="236" y="54"/>
                  </a:moveTo>
                  <a:lnTo>
                    <a:pt x="236" y="54"/>
                  </a:lnTo>
                  <a:lnTo>
                    <a:pt x="332" y="74"/>
                  </a:lnTo>
                  <a:lnTo>
                    <a:pt x="384" y="84"/>
                  </a:lnTo>
                  <a:lnTo>
                    <a:pt x="406" y="86"/>
                  </a:lnTo>
                  <a:lnTo>
                    <a:pt x="410" y="86"/>
                  </a:lnTo>
                  <a:lnTo>
                    <a:pt x="410" y="86"/>
                  </a:lnTo>
                  <a:lnTo>
                    <a:pt x="436" y="66"/>
                  </a:lnTo>
                  <a:lnTo>
                    <a:pt x="478" y="36"/>
                  </a:lnTo>
                  <a:lnTo>
                    <a:pt x="478" y="36"/>
                  </a:lnTo>
                  <a:lnTo>
                    <a:pt x="486" y="32"/>
                  </a:lnTo>
                  <a:lnTo>
                    <a:pt x="498" y="28"/>
                  </a:lnTo>
                  <a:lnTo>
                    <a:pt x="510" y="24"/>
                  </a:lnTo>
                  <a:lnTo>
                    <a:pt x="526" y="20"/>
                  </a:lnTo>
                  <a:lnTo>
                    <a:pt x="542" y="20"/>
                  </a:lnTo>
                  <a:lnTo>
                    <a:pt x="560" y="20"/>
                  </a:lnTo>
                  <a:lnTo>
                    <a:pt x="580" y="22"/>
                  </a:lnTo>
                  <a:lnTo>
                    <a:pt x="600" y="28"/>
                  </a:lnTo>
                  <a:lnTo>
                    <a:pt x="600" y="28"/>
                  </a:lnTo>
                  <a:lnTo>
                    <a:pt x="716" y="64"/>
                  </a:lnTo>
                  <a:lnTo>
                    <a:pt x="716" y="64"/>
                  </a:lnTo>
                  <a:lnTo>
                    <a:pt x="720" y="62"/>
                  </a:lnTo>
                  <a:lnTo>
                    <a:pt x="728" y="58"/>
                  </a:lnTo>
                  <a:lnTo>
                    <a:pt x="744" y="56"/>
                  </a:lnTo>
                  <a:lnTo>
                    <a:pt x="768" y="56"/>
                  </a:lnTo>
                  <a:lnTo>
                    <a:pt x="784" y="58"/>
                  </a:lnTo>
                  <a:lnTo>
                    <a:pt x="802" y="60"/>
                  </a:lnTo>
                  <a:lnTo>
                    <a:pt x="824" y="66"/>
                  </a:lnTo>
                  <a:lnTo>
                    <a:pt x="848" y="74"/>
                  </a:lnTo>
                  <a:lnTo>
                    <a:pt x="876" y="84"/>
                  </a:lnTo>
                  <a:lnTo>
                    <a:pt x="906" y="98"/>
                  </a:lnTo>
                  <a:lnTo>
                    <a:pt x="942" y="114"/>
                  </a:lnTo>
                  <a:lnTo>
                    <a:pt x="980" y="134"/>
                  </a:lnTo>
                  <a:lnTo>
                    <a:pt x="980" y="134"/>
                  </a:lnTo>
                  <a:lnTo>
                    <a:pt x="1062" y="180"/>
                  </a:lnTo>
                  <a:lnTo>
                    <a:pt x="1142" y="228"/>
                  </a:lnTo>
                  <a:lnTo>
                    <a:pt x="1220" y="276"/>
                  </a:lnTo>
                  <a:lnTo>
                    <a:pt x="1294" y="324"/>
                  </a:lnTo>
                  <a:lnTo>
                    <a:pt x="1422" y="408"/>
                  </a:lnTo>
                  <a:lnTo>
                    <a:pt x="1508" y="466"/>
                  </a:lnTo>
                  <a:lnTo>
                    <a:pt x="1508" y="466"/>
                  </a:lnTo>
                  <a:lnTo>
                    <a:pt x="1558" y="496"/>
                  </a:lnTo>
                  <a:lnTo>
                    <a:pt x="1590" y="516"/>
                  </a:lnTo>
                  <a:lnTo>
                    <a:pt x="1602" y="522"/>
                  </a:lnTo>
                  <a:lnTo>
                    <a:pt x="1612" y="530"/>
                  </a:lnTo>
                  <a:lnTo>
                    <a:pt x="1620" y="538"/>
                  </a:lnTo>
                  <a:lnTo>
                    <a:pt x="1628" y="548"/>
                  </a:lnTo>
                  <a:lnTo>
                    <a:pt x="1628" y="548"/>
                  </a:lnTo>
                  <a:lnTo>
                    <a:pt x="1652" y="592"/>
                  </a:lnTo>
                  <a:lnTo>
                    <a:pt x="1702" y="688"/>
                  </a:lnTo>
                  <a:lnTo>
                    <a:pt x="1776" y="824"/>
                  </a:lnTo>
                  <a:lnTo>
                    <a:pt x="1818" y="902"/>
                  </a:lnTo>
                  <a:lnTo>
                    <a:pt x="1866" y="984"/>
                  </a:lnTo>
                  <a:lnTo>
                    <a:pt x="1916" y="1068"/>
                  </a:lnTo>
                  <a:lnTo>
                    <a:pt x="1968" y="1152"/>
                  </a:lnTo>
                  <a:lnTo>
                    <a:pt x="2024" y="1236"/>
                  </a:lnTo>
                  <a:lnTo>
                    <a:pt x="2078" y="1316"/>
                  </a:lnTo>
                  <a:lnTo>
                    <a:pt x="2134" y="1392"/>
                  </a:lnTo>
                  <a:lnTo>
                    <a:pt x="2190" y="1460"/>
                  </a:lnTo>
                  <a:lnTo>
                    <a:pt x="2218" y="1490"/>
                  </a:lnTo>
                  <a:lnTo>
                    <a:pt x="2246" y="1518"/>
                  </a:lnTo>
                  <a:lnTo>
                    <a:pt x="2272" y="1544"/>
                  </a:lnTo>
                  <a:lnTo>
                    <a:pt x="2298" y="1566"/>
                  </a:lnTo>
                  <a:lnTo>
                    <a:pt x="2298" y="1546"/>
                  </a:lnTo>
                  <a:lnTo>
                    <a:pt x="2298" y="1546"/>
                  </a:lnTo>
                  <a:lnTo>
                    <a:pt x="2266" y="1514"/>
                  </a:lnTo>
                  <a:lnTo>
                    <a:pt x="2232" y="1478"/>
                  </a:lnTo>
                  <a:lnTo>
                    <a:pt x="2198" y="1442"/>
                  </a:lnTo>
                  <a:lnTo>
                    <a:pt x="2164" y="1402"/>
                  </a:lnTo>
                  <a:lnTo>
                    <a:pt x="2132" y="1362"/>
                  </a:lnTo>
                  <a:lnTo>
                    <a:pt x="2104" y="1322"/>
                  </a:lnTo>
                  <a:lnTo>
                    <a:pt x="2076" y="1282"/>
                  </a:lnTo>
                  <a:lnTo>
                    <a:pt x="2054" y="1244"/>
                  </a:lnTo>
                  <a:lnTo>
                    <a:pt x="2054" y="1244"/>
                  </a:lnTo>
                  <a:lnTo>
                    <a:pt x="2022" y="1188"/>
                  </a:lnTo>
                  <a:lnTo>
                    <a:pt x="1976" y="1116"/>
                  </a:lnTo>
                  <a:lnTo>
                    <a:pt x="1862" y="940"/>
                  </a:lnTo>
                  <a:lnTo>
                    <a:pt x="1806" y="850"/>
                  </a:lnTo>
                  <a:lnTo>
                    <a:pt x="1754" y="768"/>
                  </a:lnTo>
                  <a:lnTo>
                    <a:pt x="1714" y="696"/>
                  </a:lnTo>
                  <a:lnTo>
                    <a:pt x="1700" y="668"/>
                  </a:lnTo>
                  <a:lnTo>
                    <a:pt x="1688" y="644"/>
                  </a:lnTo>
                  <a:lnTo>
                    <a:pt x="1688" y="644"/>
                  </a:lnTo>
                  <a:lnTo>
                    <a:pt x="1672" y="606"/>
                  </a:lnTo>
                  <a:lnTo>
                    <a:pt x="1656" y="574"/>
                  </a:lnTo>
                  <a:lnTo>
                    <a:pt x="1640" y="548"/>
                  </a:lnTo>
                  <a:lnTo>
                    <a:pt x="1622" y="524"/>
                  </a:lnTo>
                  <a:lnTo>
                    <a:pt x="1604" y="506"/>
                  </a:lnTo>
                  <a:lnTo>
                    <a:pt x="1584" y="488"/>
                  </a:lnTo>
                  <a:lnTo>
                    <a:pt x="1560" y="474"/>
                  </a:lnTo>
                  <a:lnTo>
                    <a:pt x="1534" y="458"/>
                  </a:lnTo>
                  <a:lnTo>
                    <a:pt x="1534" y="458"/>
                  </a:lnTo>
                  <a:lnTo>
                    <a:pt x="1504" y="440"/>
                  </a:lnTo>
                  <a:lnTo>
                    <a:pt x="1470" y="418"/>
                  </a:lnTo>
                  <a:lnTo>
                    <a:pt x="1392" y="368"/>
                  </a:lnTo>
                  <a:lnTo>
                    <a:pt x="1312" y="316"/>
                  </a:lnTo>
                  <a:lnTo>
                    <a:pt x="1276" y="292"/>
                  </a:lnTo>
                  <a:lnTo>
                    <a:pt x="1242" y="272"/>
                  </a:lnTo>
                  <a:lnTo>
                    <a:pt x="1242" y="272"/>
                  </a:lnTo>
                  <a:lnTo>
                    <a:pt x="1156" y="224"/>
                  </a:lnTo>
                  <a:lnTo>
                    <a:pt x="1046" y="162"/>
                  </a:lnTo>
                  <a:lnTo>
                    <a:pt x="990" y="132"/>
                  </a:lnTo>
                  <a:lnTo>
                    <a:pt x="938" y="106"/>
                  </a:lnTo>
                  <a:lnTo>
                    <a:pt x="892" y="84"/>
                  </a:lnTo>
                  <a:lnTo>
                    <a:pt x="858" y="70"/>
                  </a:lnTo>
                  <a:lnTo>
                    <a:pt x="858" y="70"/>
                  </a:lnTo>
                  <a:lnTo>
                    <a:pt x="802" y="54"/>
                  </a:lnTo>
                  <a:lnTo>
                    <a:pt x="756" y="42"/>
                  </a:lnTo>
                  <a:lnTo>
                    <a:pt x="710" y="30"/>
                  </a:lnTo>
                  <a:lnTo>
                    <a:pt x="710" y="30"/>
                  </a:lnTo>
                  <a:lnTo>
                    <a:pt x="680" y="24"/>
                  </a:lnTo>
                  <a:lnTo>
                    <a:pt x="610" y="12"/>
                  </a:lnTo>
                  <a:lnTo>
                    <a:pt x="570" y="6"/>
                  </a:lnTo>
                  <a:lnTo>
                    <a:pt x="534" y="2"/>
                  </a:lnTo>
                  <a:lnTo>
                    <a:pt x="502" y="0"/>
                  </a:lnTo>
                  <a:lnTo>
                    <a:pt x="490" y="2"/>
                  </a:lnTo>
                  <a:lnTo>
                    <a:pt x="482" y="2"/>
                  </a:lnTo>
                  <a:lnTo>
                    <a:pt x="482" y="2"/>
                  </a:lnTo>
                  <a:lnTo>
                    <a:pt x="466" y="8"/>
                  </a:lnTo>
                  <a:lnTo>
                    <a:pt x="450" y="18"/>
                  </a:lnTo>
                  <a:lnTo>
                    <a:pt x="436" y="28"/>
                  </a:lnTo>
                  <a:lnTo>
                    <a:pt x="420" y="40"/>
                  </a:lnTo>
                  <a:lnTo>
                    <a:pt x="398" y="60"/>
                  </a:lnTo>
                  <a:lnTo>
                    <a:pt x="388" y="68"/>
                  </a:lnTo>
                  <a:lnTo>
                    <a:pt x="388" y="68"/>
                  </a:lnTo>
                  <a:lnTo>
                    <a:pt x="344" y="58"/>
                  </a:lnTo>
                  <a:lnTo>
                    <a:pt x="240" y="34"/>
                  </a:lnTo>
                  <a:lnTo>
                    <a:pt x="182" y="22"/>
                  </a:lnTo>
                  <a:lnTo>
                    <a:pt x="126" y="12"/>
                  </a:lnTo>
                  <a:lnTo>
                    <a:pt x="80" y="6"/>
                  </a:lnTo>
                  <a:lnTo>
                    <a:pt x="62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36" y="10"/>
                  </a:lnTo>
                  <a:lnTo>
                    <a:pt x="24" y="1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30" y="34"/>
                  </a:lnTo>
                  <a:lnTo>
                    <a:pt x="50" y="30"/>
                  </a:lnTo>
                  <a:lnTo>
                    <a:pt x="72" y="28"/>
                  </a:lnTo>
                  <a:lnTo>
                    <a:pt x="96" y="28"/>
                  </a:lnTo>
                  <a:lnTo>
                    <a:pt x="124" y="32"/>
                  </a:lnTo>
                  <a:lnTo>
                    <a:pt x="156" y="36"/>
                  </a:lnTo>
                  <a:lnTo>
                    <a:pt x="194" y="44"/>
                  </a:lnTo>
                  <a:lnTo>
                    <a:pt x="236" y="54"/>
                  </a:lnTo>
                  <a:lnTo>
                    <a:pt x="236" y="54"/>
                  </a:lnTo>
                  <a:close/>
                </a:path>
              </a:pathLst>
            </a:custGeom>
            <a:solidFill>
              <a:srgbClr val="E2A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5" name="Title 1">
            <a:extLst>
              <a:ext uri="{FF2B5EF4-FFF2-40B4-BE49-F238E27FC236}">
                <a16:creationId xmlns:a16="http://schemas.microsoft.com/office/drawing/2014/main" id="{4DFC61AE-DA9F-5E43-81BA-7881497704C6}"/>
              </a:ext>
            </a:extLst>
          </p:cNvPr>
          <p:cNvSpPr txBox="1">
            <a:spLocks/>
          </p:cNvSpPr>
          <p:nvPr/>
        </p:nvSpPr>
        <p:spPr>
          <a:xfrm>
            <a:off x="274598" y="-25395"/>
            <a:ext cx="9797831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</a:rPr>
              <a:t>INSTRUMENTOS DE EVALUACIÓN</a:t>
            </a:r>
          </a:p>
        </p:txBody>
      </p:sp>
    </p:spTree>
    <p:extLst>
      <p:ext uri="{BB962C8B-B14F-4D97-AF65-F5344CB8AC3E}">
        <p14:creationId xmlns:p14="http://schemas.microsoft.com/office/powerpoint/2010/main" val="66893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1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C61AE-DA9F-5E43-81BA-7881497704C6}"/>
              </a:ext>
            </a:extLst>
          </p:cNvPr>
          <p:cNvSpPr txBox="1">
            <a:spLocks/>
          </p:cNvSpPr>
          <p:nvPr/>
        </p:nvSpPr>
        <p:spPr>
          <a:xfrm>
            <a:off x="274598" y="-25395"/>
            <a:ext cx="9797831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>
                <a:solidFill>
                  <a:prstClr val="white"/>
                </a:solidFill>
              </a:rPr>
              <a:t>¿</a:t>
            </a:r>
            <a:r>
              <a:rPr lang="en-US" noProof="0" dirty="0" err="1">
                <a:solidFill>
                  <a:prstClr val="white"/>
                </a:solidFill>
              </a:rPr>
              <a:t>Qué</a:t>
            </a:r>
            <a:r>
              <a:rPr lang="en-US" noProof="0" dirty="0">
                <a:solidFill>
                  <a:prstClr val="white"/>
                </a:solidFill>
              </a:rPr>
              <a:t> </a:t>
            </a:r>
            <a:r>
              <a:rPr lang="en-US" noProof="0" dirty="0" err="1">
                <a:solidFill>
                  <a:prstClr val="white"/>
                </a:solidFill>
              </a:rPr>
              <a:t>es</a:t>
            </a:r>
            <a:r>
              <a:rPr lang="en-US" noProof="0" dirty="0">
                <a:solidFill>
                  <a:prstClr val="white"/>
                </a:solidFill>
              </a:rPr>
              <a:t> </a:t>
            </a:r>
            <a:r>
              <a:rPr lang="en-US" noProof="0" dirty="0" err="1">
                <a:solidFill>
                  <a:prstClr val="white"/>
                </a:solidFill>
              </a:rPr>
              <a:t>una</a:t>
            </a:r>
            <a:r>
              <a:rPr lang="en-US" noProof="0" dirty="0">
                <a:solidFill>
                  <a:prstClr val="white"/>
                </a:solidFill>
              </a:rPr>
              <a:t> </a:t>
            </a:r>
            <a:r>
              <a:rPr lang="en-US" noProof="0" dirty="0" err="1">
                <a:solidFill>
                  <a:prstClr val="white"/>
                </a:solidFill>
              </a:rPr>
              <a:t>lista</a:t>
            </a:r>
            <a:r>
              <a:rPr lang="en-US" noProof="0" dirty="0">
                <a:solidFill>
                  <a:prstClr val="white"/>
                </a:solidFill>
              </a:rPr>
              <a:t> de </a:t>
            </a:r>
            <a:r>
              <a:rPr lang="en-US" noProof="0" dirty="0" err="1">
                <a:solidFill>
                  <a:prstClr val="white"/>
                </a:solidFill>
              </a:rPr>
              <a:t>cotejo</a:t>
            </a:r>
            <a:r>
              <a:rPr lang="en-US" noProof="0" dirty="0">
                <a:solidFill>
                  <a:prstClr val="white"/>
                </a:solidFill>
              </a:rPr>
              <a:t>?</a:t>
            </a: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609600" y="1447800"/>
            <a:ext cx="3810000" cy="46482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800" dirty="0"/>
              <a:t>Es una lista de criterios relevantes de evaluación que señalan con precisión, detalle y pertinencia lo que se quiere valorar en una actividad, tarea, procesos o producción.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7086600" y="1422400"/>
            <a:ext cx="3810000" cy="4648200"/>
          </a:xfrm>
          <a:prstGeom prst="roundRect">
            <a:avLst/>
          </a:prstGeom>
          <a:pattFill prst="pct5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/>
              <a:t>Lo que se desea evaluar ( evidencia de aprendizaje que da cuenta de acciones, comportamientos, habilidades, actitudes)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/>
              <a:t>Criterios claros y concretos (evitando ambigüedades)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/>
              <a:t>La escala de presencia o ausencia. (SI/NO)</a:t>
            </a:r>
          </a:p>
        </p:txBody>
      </p:sp>
      <p:sp>
        <p:nvSpPr>
          <p:cNvPr id="5" name="Flecha derecha 4"/>
          <p:cNvSpPr/>
          <p:nvPr/>
        </p:nvSpPr>
        <p:spPr>
          <a:xfrm>
            <a:off x="4533900" y="2286000"/>
            <a:ext cx="2438400" cy="2438400"/>
          </a:xfrm>
          <a:prstGeom prst="rightArrow">
            <a:avLst>
              <a:gd name="adj1" fmla="val 50000"/>
              <a:gd name="adj2" fmla="val 2604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Sus elementos son:</a:t>
            </a:r>
          </a:p>
        </p:txBody>
      </p:sp>
    </p:spTree>
    <p:extLst>
      <p:ext uri="{BB962C8B-B14F-4D97-AF65-F5344CB8AC3E}">
        <p14:creationId xmlns:p14="http://schemas.microsoft.com/office/powerpoint/2010/main" val="109233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B851C-029A-492F-ADE9-614675176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" y="15240"/>
            <a:ext cx="12187646" cy="646331"/>
          </a:xfrm>
          <a:solidFill>
            <a:schemeClr val="accent2"/>
          </a:solidFill>
        </p:spPr>
        <p:txBody>
          <a:bodyPr/>
          <a:lstStyle/>
          <a:p>
            <a:r>
              <a:rPr lang="es-ES" sz="3600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Lista de cotejo</a:t>
            </a:r>
            <a:endParaRPr lang="es-PE" sz="3600" dirty="0">
              <a:ln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D101C68-EF0C-4FCB-8933-5F51FC6CBA54}"/>
              </a:ext>
            </a:extLst>
          </p:cNvPr>
          <p:cNvGrpSpPr/>
          <p:nvPr/>
        </p:nvGrpSpPr>
        <p:grpSpPr>
          <a:xfrm>
            <a:off x="144983" y="2057400"/>
            <a:ext cx="1857470" cy="4420638"/>
            <a:chOff x="4683521" y="845304"/>
            <a:chExt cx="2855116" cy="601269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BBF35DA-F97A-4DE4-89D7-84927B01B568}"/>
                </a:ext>
              </a:extLst>
            </p:cNvPr>
            <p:cNvGrpSpPr/>
            <p:nvPr/>
          </p:nvGrpSpPr>
          <p:grpSpPr>
            <a:xfrm>
              <a:off x="4683521" y="845304"/>
              <a:ext cx="2855116" cy="2307220"/>
              <a:chOff x="6559031" y="2236417"/>
              <a:chExt cx="1646237" cy="1330325"/>
            </a:xfrm>
          </p:grpSpPr>
          <p:sp>
            <p:nvSpPr>
              <p:cNvPr id="124" name="Freeform 3736">
                <a:extLst>
                  <a:ext uri="{FF2B5EF4-FFF2-40B4-BE49-F238E27FC236}">
                    <a16:creationId xmlns:a16="http://schemas.microsoft.com/office/drawing/2014/main" id="{4507FAD9-6223-490B-9C6E-7E4DF5890E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6559031" y="2926979"/>
                <a:ext cx="269875" cy="71438"/>
              </a:xfrm>
              <a:custGeom>
                <a:avLst/>
                <a:gdLst>
                  <a:gd name="T0" fmla="*/ 0 w 526"/>
                  <a:gd name="T1" fmla="*/ 69 h 139"/>
                  <a:gd name="T2" fmla="*/ 71 w 526"/>
                  <a:gd name="T3" fmla="*/ 139 h 139"/>
                  <a:gd name="T4" fmla="*/ 455 w 526"/>
                  <a:gd name="T5" fmla="*/ 139 h 139"/>
                  <a:gd name="T6" fmla="*/ 526 w 526"/>
                  <a:gd name="T7" fmla="*/ 69 h 139"/>
                  <a:gd name="T8" fmla="*/ 455 w 526"/>
                  <a:gd name="T9" fmla="*/ 0 h 139"/>
                  <a:gd name="T10" fmla="*/ 71 w 526"/>
                  <a:gd name="T11" fmla="*/ 0 h 139"/>
                  <a:gd name="T12" fmla="*/ 0 w 526"/>
                  <a:gd name="T13" fmla="*/ 6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6" h="139">
                    <a:moveTo>
                      <a:pt x="0" y="69"/>
                    </a:moveTo>
                    <a:cubicBezTo>
                      <a:pt x="0" y="108"/>
                      <a:pt x="32" y="139"/>
                      <a:pt x="71" y="139"/>
                    </a:cubicBezTo>
                    <a:lnTo>
                      <a:pt x="455" y="139"/>
                    </a:lnTo>
                    <a:cubicBezTo>
                      <a:pt x="494" y="139"/>
                      <a:pt x="526" y="108"/>
                      <a:pt x="526" y="69"/>
                    </a:cubicBezTo>
                    <a:cubicBezTo>
                      <a:pt x="526" y="31"/>
                      <a:pt x="494" y="0"/>
                      <a:pt x="455" y="0"/>
                    </a:cubicBezTo>
                    <a:lnTo>
                      <a:pt x="71" y="0"/>
                    </a:lnTo>
                    <a:cubicBezTo>
                      <a:pt x="32" y="0"/>
                      <a:pt x="0" y="31"/>
                      <a:pt x="0" y="69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" name="Freeform 3737">
                <a:extLst>
                  <a:ext uri="{FF2B5EF4-FFF2-40B4-BE49-F238E27FC236}">
                    <a16:creationId xmlns:a16="http://schemas.microsoft.com/office/drawing/2014/main" id="{CA1096F5-B222-4EF8-8CBB-4234F86620B7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7337611" y="2236417"/>
                <a:ext cx="73025" cy="261938"/>
              </a:xfrm>
              <a:custGeom>
                <a:avLst/>
                <a:gdLst>
                  <a:gd name="T0" fmla="*/ 71 w 142"/>
                  <a:gd name="T1" fmla="*/ 0 h 513"/>
                  <a:gd name="T2" fmla="*/ 0 w 142"/>
                  <a:gd name="T3" fmla="*/ 69 h 513"/>
                  <a:gd name="T4" fmla="*/ 0 w 142"/>
                  <a:gd name="T5" fmla="*/ 443 h 513"/>
                  <a:gd name="T6" fmla="*/ 71 w 142"/>
                  <a:gd name="T7" fmla="*/ 513 h 513"/>
                  <a:gd name="T8" fmla="*/ 142 w 142"/>
                  <a:gd name="T9" fmla="*/ 443 h 513"/>
                  <a:gd name="T10" fmla="*/ 142 w 142"/>
                  <a:gd name="T11" fmla="*/ 69 h 513"/>
                  <a:gd name="T12" fmla="*/ 71 w 142"/>
                  <a:gd name="T13" fmla="*/ 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" h="513">
                    <a:moveTo>
                      <a:pt x="71" y="0"/>
                    </a:moveTo>
                    <a:cubicBezTo>
                      <a:pt x="32" y="0"/>
                      <a:pt x="0" y="31"/>
                      <a:pt x="0" y="69"/>
                    </a:cubicBezTo>
                    <a:lnTo>
                      <a:pt x="0" y="443"/>
                    </a:lnTo>
                    <a:cubicBezTo>
                      <a:pt x="0" y="482"/>
                      <a:pt x="32" y="513"/>
                      <a:pt x="71" y="513"/>
                    </a:cubicBezTo>
                    <a:cubicBezTo>
                      <a:pt x="110" y="513"/>
                      <a:pt x="142" y="482"/>
                      <a:pt x="142" y="443"/>
                    </a:cubicBezTo>
                    <a:lnTo>
                      <a:pt x="142" y="69"/>
                    </a:lnTo>
                    <a:cubicBezTo>
                      <a:pt x="142" y="31"/>
                      <a:pt x="110" y="0"/>
                      <a:pt x="71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" name="Freeform 3738">
                <a:extLst>
                  <a:ext uri="{FF2B5EF4-FFF2-40B4-BE49-F238E27FC236}">
                    <a16:creationId xmlns:a16="http://schemas.microsoft.com/office/drawing/2014/main" id="{AB6CEDC8-08A3-4D50-A88B-06B36B8323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7935393" y="2960317"/>
                <a:ext cx="269875" cy="71438"/>
              </a:xfrm>
              <a:custGeom>
                <a:avLst/>
                <a:gdLst>
                  <a:gd name="T0" fmla="*/ 71 w 526"/>
                  <a:gd name="T1" fmla="*/ 138 h 138"/>
                  <a:gd name="T2" fmla="*/ 455 w 526"/>
                  <a:gd name="T3" fmla="*/ 138 h 138"/>
                  <a:gd name="T4" fmla="*/ 526 w 526"/>
                  <a:gd name="T5" fmla="*/ 69 h 138"/>
                  <a:gd name="T6" fmla="*/ 455 w 526"/>
                  <a:gd name="T7" fmla="*/ 0 h 138"/>
                  <a:gd name="T8" fmla="*/ 71 w 526"/>
                  <a:gd name="T9" fmla="*/ 0 h 138"/>
                  <a:gd name="T10" fmla="*/ 0 w 526"/>
                  <a:gd name="T11" fmla="*/ 69 h 138"/>
                  <a:gd name="T12" fmla="*/ 71 w 526"/>
                  <a:gd name="T13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6" h="138">
                    <a:moveTo>
                      <a:pt x="71" y="138"/>
                    </a:moveTo>
                    <a:lnTo>
                      <a:pt x="455" y="138"/>
                    </a:lnTo>
                    <a:cubicBezTo>
                      <a:pt x="494" y="138"/>
                      <a:pt x="526" y="107"/>
                      <a:pt x="526" y="69"/>
                    </a:cubicBezTo>
                    <a:cubicBezTo>
                      <a:pt x="526" y="31"/>
                      <a:pt x="494" y="0"/>
                      <a:pt x="455" y="0"/>
                    </a:cubicBezTo>
                    <a:lnTo>
                      <a:pt x="71" y="0"/>
                    </a:lnTo>
                    <a:cubicBezTo>
                      <a:pt x="32" y="0"/>
                      <a:pt x="0" y="31"/>
                      <a:pt x="0" y="69"/>
                    </a:cubicBezTo>
                    <a:cubicBezTo>
                      <a:pt x="0" y="107"/>
                      <a:pt x="32" y="138"/>
                      <a:pt x="71" y="138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Freeform 3739">
                <a:extLst>
                  <a:ext uri="{FF2B5EF4-FFF2-40B4-BE49-F238E27FC236}">
                    <a16:creationId xmlns:a16="http://schemas.microsoft.com/office/drawing/2014/main" id="{64EF36E5-ED7B-40B1-9C87-2E0FBF13E2F4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7808393" y="3374654"/>
                <a:ext cx="239713" cy="192088"/>
              </a:xfrm>
              <a:custGeom>
                <a:avLst/>
                <a:gdLst>
                  <a:gd name="T0" fmla="*/ 38 w 467"/>
                  <a:gd name="T1" fmla="*/ 125 h 374"/>
                  <a:gd name="T2" fmla="*/ 344 w 467"/>
                  <a:gd name="T3" fmla="*/ 351 h 374"/>
                  <a:gd name="T4" fmla="*/ 443 w 467"/>
                  <a:gd name="T5" fmla="*/ 337 h 374"/>
                  <a:gd name="T6" fmla="*/ 429 w 467"/>
                  <a:gd name="T7" fmla="*/ 241 h 374"/>
                  <a:gd name="T8" fmla="*/ 123 w 467"/>
                  <a:gd name="T9" fmla="*/ 14 h 374"/>
                  <a:gd name="T10" fmla="*/ 81 w 467"/>
                  <a:gd name="T11" fmla="*/ 0 h 374"/>
                  <a:gd name="T12" fmla="*/ 24 w 467"/>
                  <a:gd name="T13" fmla="*/ 28 h 374"/>
                  <a:gd name="T14" fmla="*/ 38 w 467"/>
                  <a:gd name="T15" fmla="*/ 125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7" h="374">
                    <a:moveTo>
                      <a:pt x="38" y="125"/>
                    </a:moveTo>
                    <a:lnTo>
                      <a:pt x="344" y="351"/>
                    </a:lnTo>
                    <a:cubicBezTo>
                      <a:pt x="375" y="374"/>
                      <a:pt x="419" y="368"/>
                      <a:pt x="443" y="337"/>
                    </a:cubicBezTo>
                    <a:cubicBezTo>
                      <a:pt x="467" y="307"/>
                      <a:pt x="460" y="264"/>
                      <a:pt x="429" y="241"/>
                    </a:cubicBezTo>
                    <a:lnTo>
                      <a:pt x="123" y="14"/>
                    </a:lnTo>
                    <a:cubicBezTo>
                      <a:pt x="111" y="5"/>
                      <a:pt x="96" y="0"/>
                      <a:pt x="81" y="0"/>
                    </a:cubicBezTo>
                    <a:cubicBezTo>
                      <a:pt x="59" y="0"/>
                      <a:pt x="38" y="10"/>
                      <a:pt x="24" y="28"/>
                    </a:cubicBezTo>
                    <a:cubicBezTo>
                      <a:pt x="0" y="58"/>
                      <a:pt x="7" y="102"/>
                      <a:pt x="38" y="125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Freeform 3740">
                <a:extLst>
                  <a:ext uri="{FF2B5EF4-FFF2-40B4-BE49-F238E27FC236}">
                    <a16:creationId xmlns:a16="http://schemas.microsoft.com/office/drawing/2014/main" id="{0F8C10B6-86B1-4246-A985-E51CCFC41B79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6709843" y="3374654"/>
                <a:ext cx="238125" cy="192088"/>
              </a:xfrm>
              <a:custGeom>
                <a:avLst/>
                <a:gdLst>
                  <a:gd name="T0" fmla="*/ 123 w 466"/>
                  <a:gd name="T1" fmla="*/ 351 h 374"/>
                  <a:gd name="T2" fmla="*/ 429 w 466"/>
                  <a:gd name="T3" fmla="*/ 125 h 374"/>
                  <a:gd name="T4" fmla="*/ 442 w 466"/>
                  <a:gd name="T5" fmla="*/ 28 h 374"/>
                  <a:gd name="T6" fmla="*/ 386 w 466"/>
                  <a:gd name="T7" fmla="*/ 0 h 374"/>
                  <a:gd name="T8" fmla="*/ 343 w 466"/>
                  <a:gd name="T9" fmla="*/ 14 h 374"/>
                  <a:gd name="T10" fmla="*/ 37 w 466"/>
                  <a:gd name="T11" fmla="*/ 241 h 374"/>
                  <a:gd name="T12" fmla="*/ 23 w 466"/>
                  <a:gd name="T13" fmla="*/ 337 h 374"/>
                  <a:gd name="T14" fmla="*/ 123 w 466"/>
                  <a:gd name="T15" fmla="*/ 351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6" h="374">
                    <a:moveTo>
                      <a:pt x="123" y="351"/>
                    </a:moveTo>
                    <a:lnTo>
                      <a:pt x="429" y="125"/>
                    </a:lnTo>
                    <a:cubicBezTo>
                      <a:pt x="460" y="102"/>
                      <a:pt x="466" y="58"/>
                      <a:pt x="442" y="28"/>
                    </a:cubicBezTo>
                    <a:cubicBezTo>
                      <a:pt x="428" y="10"/>
                      <a:pt x="407" y="0"/>
                      <a:pt x="386" y="0"/>
                    </a:cubicBezTo>
                    <a:cubicBezTo>
                      <a:pt x="371" y="0"/>
                      <a:pt x="356" y="5"/>
                      <a:pt x="343" y="14"/>
                    </a:cubicBezTo>
                    <a:lnTo>
                      <a:pt x="37" y="241"/>
                    </a:lnTo>
                    <a:cubicBezTo>
                      <a:pt x="6" y="264"/>
                      <a:pt x="0" y="307"/>
                      <a:pt x="23" y="337"/>
                    </a:cubicBezTo>
                    <a:cubicBezTo>
                      <a:pt x="47" y="368"/>
                      <a:pt x="92" y="374"/>
                      <a:pt x="123" y="351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" name="Freeform 3741">
                <a:extLst>
                  <a:ext uri="{FF2B5EF4-FFF2-40B4-BE49-F238E27FC236}">
                    <a16:creationId xmlns:a16="http://schemas.microsoft.com/office/drawing/2014/main" id="{8AFC57E0-4283-4A1A-9341-A67C1130266F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7782993" y="2401517"/>
                <a:ext cx="219075" cy="211138"/>
              </a:xfrm>
              <a:custGeom>
                <a:avLst/>
                <a:gdLst>
                  <a:gd name="T0" fmla="*/ 349 w 427"/>
                  <a:gd name="T1" fmla="*/ 0 h 410"/>
                  <a:gd name="T2" fmla="*/ 299 w 427"/>
                  <a:gd name="T3" fmla="*/ 20 h 410"/>
                  <a:gd name="T4" fmla="*/ 27 w 427"/>
                  <a:gd name="T5" fmla="*/ 285 h 410"/>
                  <a:gd name="T6" fmla="*/ 27 w 427"/>
                  <a:gd name="T7" fmla="*/ 383 h 410"/>
                  <a:gd name="T8" fmla="*/ 128 w 427"/>
                  <a:gd name="T9" fmla="*/ 383 h 410"/>
                  <a:gd name="T10" fmla="*/ 399 w 427"/>
                  <a:gd name="T11" fmla="*/ 118 h 410"/>
                  <a:gd name="T12" fmla="*/ 399 w 427"/>
                  <a:gd name="T13" fmla="*/ 20 h 410"/>
                  <a:gd name="T14" fmla="*/ 349 w 427"/>
                  <a:gd name="T15" fmla="*/ 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7" h="410">
                    <a:moveTo>
                      <a:pt x="349" y="0"/>
                    </a:moveTo>
                    <a:cubicBezTo>
                      <a:pt x="331" y="0"/>
                      <a:pt x="313" y="7"/>
                      <a:pt x="299" y="20"/>
                    </a:cubicBezTo>
                    <a:lnTo>
                      <a:pt x="27" y="285"/>
                    </a:lnTo>
                    <a:cubicBezTo>
                      <a:pt x="0" y="312"/>
                      <a:pt x="0" y="356"/>
                      <a:pt x="27" y="383"/>
                    </a:cubicBezTo>
                    <a:cubicBezTo>
                      <a:pt x="55" y="410"/>
                      <a:pt x="100" y="410"/>
                      <a:pt x="128" y="383"/>
                    </a:cubicBezTo>
                    <a:lnTo>
                      <a:pt x="399" y="118"/>
                    </a:lnTo>
                    <a:cubicBezTo>
                      <a:pt x="427" y="91"/>
                      <a:pt x="427" y="47"/>
                      <a:pt x="399" y="20"/>
                    </a:cubicBezTo>
                    <a:cubicBezTo>
                      <a:pt x="385" y="7"/>
                      <a:pt x="367" y="0"/>
                      <a:pt x="349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" name="Freeform 3742">
                <a:extLst>
                  <a:ext uri="{FF2B5EF4-FFF2-40B4-BE49-F238E27FC236}">
                    <a16:creationId xmlns:a16="http://schemas.microsoft.com/office/drawing/2014/main" id="{E73EA6FF-D4E2-4525-A415-AF4F008CE4F8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6778106" y="2401517"/>
                <a:ext cx="219075" cy="211138"/>
              </a:xfrm>
              <a:custGeom>
                <a:avLst/>
                <a:gdLst>
                  <a:gd name="T0" fmla="*/ 128 w 427"/>
                  <a:gd name="T1" fmla="*/ 20 h 410"/>
                  <a:gd name="T2" fmla="*/ 78 w 427"/>
                  <a:gd name="T3" fmla="*/ 0 h 410"/>
                  <a:gd name="T4" fmla="*/ 28 w 427"/>
                  <a:gd name="T5" fmla="*/ 20 h 410"/>
                  <a:gd name="T6" fmla="*/ 28 w 427"/>
                  <a:gd name="T7" fmla="*/ 118 h 410"/>
                  <a:gd name="T8" fmla="*/ 299 w 427"/>
                  <a:gd name="T9" fmla="*/ 383 h 410"/>
                  <a:gd name="T10" fmla="*/ 399 w 427"/>
                  <a:gd name="T11" fmla="*/ 383 h 410"/>
                  <a:gd name="T12" fmla="*/ 399 w 427"/>
                  <a:gd name="T13" fmla="*/ 285 h 410"/>
                  <a:gd name="T14" fmla="*/ 128 w 427"/>
                  <a:gd name="T15" fmla="*/ 2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7" h="410">
                    <a:moveTo>
                      <a:pt x="128" y="20"/>
                    </a:moveTo>
                    <a:cubicBezTo>
                      <a:pt x="114" y="7"/>
                      <a:pt x="96" y="0"/>
                      <a:pt x="78" y="0"/>
                    </a:cubicBezTo>
                    <a:cubicBezTo>
                      <a:pt x="60" y="0"/>
                      <a:pt x="42" y="7"/>
                      <a:pt x="28" y="20"/>
                    </a:cubicBezTo>
                    <a:cubicBezTo>
                      <a:pt x="0" y="47"/>
                      <a:pt x="0" y="91"/>
                      <a:pt x="28" y="118"/>
                    </a:cubicBezTo>
                    <a:lnTo>
                      <a:pt x="299" y="383"/>
                    </a:lnTo>
                    <a:cubicBezTo>
                      <a:pt x="327" y="410"/>
                      <a:pt x="372" y="410"/>
                      <a:pt x="399" y="383"/>
                    </a:cubicBezTo>
                    <a:cubicBezTo>
                      <a:pt x="427" y="356"/>
                      <a:pt x="427" y="312"/>
                      <a:pt x="399" y="285"/>
                    </a:cubicBezTo>
                    <a:lnTo>
                      <a:pt x="128" y="20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32" name="Freeform 22">
              <a:extLst>
                <a:ext uri="{FF2B5EF4-FFF2-40B4-BE49-F238E27FC236}">
                  <a16:creationId xmlns:a16="http://schemas.microsoft.com/office/drawing/2014/main" id="{944F7DD3-02A0-4C0E-9E7A-86DFF81AE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3234" y="6081994"/>
              <a:ext cx="187372" cy="176964"/>
            </a:xfrm>
            <a:custGeom>
              <a:avLst/>
              <a:gdLst>
                <a:gd name="T0" fmla="*/ 0 w 359"/>
                <a:gd name="T1" fmla="*/ 196 h 340"/>
                <a:gd name="T2" fmla="*/ 13 w 359"/>
                <a:gd name="T3" fmla="*/ 222 h 340"/>
                <a:gd name="T4" fmla="*/ 18 w 359"/>
                <a:gd name="T5" fmla="*/ 245 h 340"/>
                <a:gd name="T6" fmla="*/ 44 w 359"/>
                <a:gd name="T7" fmla="*/ 225 h 340"/>
                <a:gd name="T8" fmla="*/ 101 w 359"/>
                <a:gd name="T9" fmla="*/ 186 h 340"/>
                <a:gd name="T10" fmla="*/ 131 w 359"/>
                <a:gd name="T11" fmla="*/ 168 h 340"/>
                <a:gd name="T12" fmla="*/ 123 w 359"/>
                <a:gd name="T13" fmla="*/ 152 h 340"/>
                <a:gd name="T14" fmla="*/ 118 w 359"/>
                <a:gd name="T15" fmla="*/ 121 h 340"/>
                <a:gd name="T16" fmla="*/ 124 w 359"/>
                <a:gd name="T17" fmla="*/ 92 h 340"/>
                <a:gd name="T18" fmla="*/ 142 w 359"/>
                <a:gd name="T19" fmla="*/ 67 h 340"/>
                <a:gd name="T20" fmla="*/ 171 w 359"/>
                <a:gd name="T21" fmla="*/ 45 h 340"/>
                <a:gd name="T22" fmla="*/ 212 w 359"/>
                <a:gd name="T23" fmla="*/ 26 h 340"/>
                <a:gd name="T24" fmla="*/ 263 w 359"/>
                <a:gd name="T25" fmla="*/ 12 h 340"/>
                <a:gd name="T26" fmla="*/ 324 w 359"/>
                <a:gd name="T27" fmla="*/ 3 h 340"/>
                <a:gd name="T28" fmla="*/ 359 w 359"/>
                <a:gd name="T29" fmla="*/ 0 h 340"/>
                <a:gd name="T30" fmla="*/ 359 w 359"/>
                <a:gd name="T31" fmla="*/ 115 h 340"/>
                <a:gd name="T32" fmla="*/ 285 w 359"/>
                <a:gd name="T33" fmla="*/ 134 h 340"/>
                <a:gd name="T34" fmla="*/ 225 w 359"/>
                <a:gd name="T35" fmla="*/ 152 h 340"/>
                <a:gd name="T36" fmla="*/ 185 w 359"/>
                <a:gd name="T37" fmla="*/ 172 h 340"/>
                <a:gd name="T38" fmla="*/ 120 w 359"/>
                <a:gd name="T39" fmla="*/ 216 h 340"/>
                <a:gd name="T40" fmla="*/ 45 w 359"/>
                <a:gd name="T41" fmla="*/ 288 h 340"/>
                <a:gd name="T42" fmla="*/ 0 w 359"/>
                <a:gd name="T43" fmla="*/ 340 h 340"/>
                <a:gd name="T44" fmla="*/ 0 w 359"/>
                <a:gd name="T45" fmla="*/ 19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9" h="340">
                  <a:moveTo>
                    <a:pt x="0" y="196"/>
                  </a:moveTo>
                  <a:lnTo>
                    <a:pt x="13" y="222"/>
                  </a:lnTo>
                  <a:lnTo>
                    <a:pt x="18" y="245"/>
                  </a:lnTo>
                  <a:lnTo>
                    <a:pt x="44" y="225"/>
                  </a:lnTo>
                  <a:lnTo>
                    <a:pt x="101" y="186"/>
                  </a:lnTo>
                  <a:lnTo>
                    <a:pt x="131" y="168"/>
                  </a:lnTo>
                  <a:lnTo>
                    <a:pt x="123" y="152"/>
                  </a:lnTo>
                  <a:lnTo>
                    <a:pt x="118" y="121"/>
                  </a:lnTo>
                  <a:lnTo>
                    <a:pt x="124" y="92"/>
                  </a:lnTo>
                  <a:lnTo>
                    <a:pt x="142" y="67"/>
                  </a:lnTo>
                  <a:lnTo>
                    <a:pt x="171" y="45"/>
                  </a:lnTo>
                  <a:lnTo>
                    <a:pt x="212" y="26"/>
                  </a:lnTo>
                  <a:lnTo>
                    <a:pt x="263" y="12"/>
                  </a:lnTo>
                  <a:lnTo>
                    <a:pt x="324" y="3"/>
                  </a:lnTo>
                  <a:lnTo>
                    <a:pt x="359" y="0"/>
                  </a:lnTo>
                  <a:lnTo>
                    <a:pt x="359" y="115"/>
                  </a:lnTo>
                  <a:lnTo>
                    <a:pt x="285" y="134"/>
                  </a:lnTo>
                  <a:lnTo>
                    <a:pt x="225" y="152"/>
                  </a:lnTo>
                  <a:lnTo>
                    <a:pt x="185" y="172"/>
                  </a:lnTo>
                  <a:lnTo>
                    <a:pt x="120" y="216"/>
                  </a:lnTo>
                  <a:lnTo>
                    <a:pt x="45" y="288"/>
                  </a:lnTo>
                  <a:lnTo>
                    <a:pt x="0" y="34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E66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Freeform 28">
              <a:extLst>
                <a:ext uri="{FF2B5EF4-FFF2-40B4-BE49-F238E27FC236}">
                  <a16:creationId xmlns:a16="http://schemas.microsoft.com/office/drawing/2014/main" id="{42C6BD04-A8E9-4142-89C4-A584278EA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606" y="6081994"/>
              <a:ext cx="274813" cy="60376"/>
            </a:xfrm>
            <a:custGeom>
              <a:avLst/>
              <a:gdLst>
                <a:gd name="T0" fmla="*/ 0 w 529"/>
                <a:gd name="T1" fmla="*/ 1 h 116"/>
                <a:gd name="T2" fmla="*/ 50 w 529"/>
                <a:gd name="T3" fmla="*/ 0 h 116"/>
                <a:gd name="T4" fmla="*/ 166 w 529"/>
                <a:gd name="T5" fmla="*/ 5 h 116"/>
                <a:gd name="T6" fmla="*/ 298 w 529"/>
                <a:gd name="T7" fmla="*/ 23 h 116"/>
                <a:gd name="T8" fmla="*/ 448 w 529"/>
                <a:gd name="T9" fmla="*/ 55 h 116"/>
                <a:gd name="T10" fmla="*/ 529 w 529"/>
                <a:gd name="T11" fmla="*/ 75 h 116"/>
                <a:gd name="T12" fmla="*/ 448 w 529"/>
                <a:gd name="T13" fmla="*/ 71 h 116"/>
                <a:gd name="T14" fmla="*/ 300 w 529"/>
                <a:gd name="T15" fmla="*/ 73 h 116"/>
                <a:gd name="T16" fmla="*/ 167 w 529"/>
                <a:gd name="T17" fmla="*/ 86 h 116"/>
                <a:gd name="T18" fmla="*/ 52 w 529"/>
                <a:gd name="T19" fmla="*/ 104 h 116"/>
                <a:gd name="T20" fmla="*/ 0 w 529"/>
                <a:gd name="T21" fmla="*/ 116 h 116"/>
                <a:gd name="T22" fmla="*/ 0 w 529"/>
                <a:gd name="T23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9" h="116">
                  <a:moveTo>
                    <a:pt x="0" y="1"/>
                  </a:moveTo>
                  <a:lnTo>
                    <a:pt x="50" y="0"/>
                  </a:lnTo>
                  <a:lnTo>
                    <a:pt x="166" y="5"/>
                  </a:lnTo>
                  <a:lnTo>
                    <a:pt x="298" y="23"/>
                  </a:lnTo>
                  <a:lnTo>
                    <a:pt x="448" y="55"/>
                  </a:lnTo>
                  <a:lnTo>
                    <a:pt x="529" y="75"/>
                  </a:lnTo>
                  <a:lnTo>
                    <a:pt x="448" y="71"/>
                  </a:lnTo>
                  <a:lnTo>
                    <a:pt x="300" y="73"/>
                  </a:lnTo>
                  <a:lnTo>
                    <a:pt x="167" y="86"/>
                  </a:lnTo>
                  <a:lnTo>
                    <a:pt x="52" y="104"/>
                  </a:lnTo>
                  <a:lnTo>
                    <a:pt x="0" y="1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6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1BE1D244-191F-4F27-8306-B6FB51EE3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0398" y="5657282"/>
              <a:ext cx="1948677" cy="1200718"/>
            </a:xfrm>
            <a:custGeom>
              <a:avLst/>
              <a:gdLst>
                <a:gd name="connsiteX0" fmla="*/ 0 w 1948677"/>
                <a:gd name="connsiteY0" fmla="*/ 0 h 1200718"/>
                <a:gd name="connsiteX1" fmla="*/ 1948677 w 1948677"/>
                <a:gd name="connsiteY1" fmla="*/ 0 h 1200718"/>
                <a:gd name="connsiteX2" fmla="*/ 1675371 w 1948677"/>
                <a:gd name="connsiteY2" fmla="*/ 1200718 h 1200718"/>
                <a:gd name="connsiteX3" fmla="*/ 273306 w 1948677"/>
                <a:gd name="connsiteY3" fmla="*/ 1200718 h 120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8677" h="1200718">
                  <a:moveTo>
                    <a:pt x="0" y="0"/>
                  </a:moveTo>
                  <a:lnTo>
                    <a:pt x="1948677" y="0"/>
                  </a:lnTo>
                  <a:lnTo>
                    <a:pt x="1675371" y="1200718"/>
                  </a:lnTo>
                  <a:lnTo>
                    <a:pt x="273306" y="120071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Freeform 33">
              <a:extLst>
                <a:ext uri="{FF2B5EF4-FFF2-40B4-BE49-F238E27FC236}">
                  <a16:creationId xmlns:a16="http://schemas.microsoft.com/office/drawing/2014/main" id="{DB5DE3A6-133C-4424-B226-D7BC7CD28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217" y="5748886"/>
              <a:ext cx="1907038" cy="495497"/>
            </a:xfrm>
            <a:custGeom>
              <a:avLst/>
              <a:gdLst>
                <a:gd name="T0" fmla="*/ 3663 w 3663"/>
                <a:gd name="T1" fmla="*/ 0 h 951"/>
                <a:gd name="T2" fmla="*/ 3497 w 3663"/>
                <a:gd name="T3" fmla="*/ 733 h 951"/>
                <a:gd name="T4" fmla="*/ 3461 w 3663"/>
                <a:gd name="T5" fmla="*/ 756 h 951"/>
                <a:gd name="T6" fmla="*/ 3351 w 3663"/>
                <a:gd name="T7" fmla="*/ 799 h 951"/>
                <a:gd name="T8" fmla="*/ 3200 w 3663"/>
                <a:gd name="T9" fmla="*/ 839 h 951"/>
                <a:gd name="T10" fmla="*/ 3013 w 3663"/>
                <a:gd name="T11" fmla="*/ 874 h 951"/>
                <a:gd name="T12" fmla="*/ 2792 w 3663"/>
                <a:gd name="T13" fmla="*/ 903 h 951"/>
                <a:gd name="T14" fmla="*/ 2545 w 3663"/>
                <a:gd name="T15" fmla="*/ 926 h 951"/>
                <a:gd name="T16" fmla="*/ 2274 w 3663"/>
                <a:gd name="T17" fmla="*/ 941 h 951"/>
                <a:gd name="T18" fmla="*/ 1983 w 3663"/>
                <a:gd name="T19" fmla="*/ 951 h 951"/>
                <a:gd name="T20" fmla="*/ 1832 w 3663"/>
                <a:gd name="T21" fmla="*/ 951 h 951"/>
                <a:gd name="T22" fmla="*/ 1680 w 3663"/>
                <a:gd name="T23" fmla="*/ 951 h 951"/>
                <a:gd name="T24" fmla="*/ 1390 w 3663"/>
                <a:gd name="T25" fmla="*/ 941 h 951"/>
                <a:gd name="T26" fmla="*/ 1119 w 3663"/>
                <a:gd name="T27" fmla="*/ 926 h 951"/>
                <a:gd name="T28" fmla="*/ 871 w 3663"/>
                <a:gd name="T29" fmla="*/ 903 h 951"/>
                <a:gd name="T30" fmla="*/ 651 w 3663"/>
                <a:gd name="T31" fmla="*/ 874 h 951"/>
                <a:gd name="T32" fmla="*/ 463 w 3663"/>
                <a:gd name="T33" fmla="*/ 839 h 951"/>
                <a:gd name="T34" fmla="*/ 312 w 3663"/>
                <a:gd name="T35" fmla="*/ 799 h 951"/>
                <a:gd name="T36" fmla="*/ 202 w 3663"/>
                <a:gd name="T37" fmla="*/ 756 h 951"/>
                <a:gd name="T38" fmla="*/ 166 w 3663"/>
                <a:gd name="T39" fmla="*/ 733 h 951"/>
                <a:gd name="T40" fmla="*/ 0 w 3663"/>
                <a:gd name="T41" fmla="*/ 0 h 951"/>
                <a:gd name="T42" fmla="*/ 3663 w 3663"/>
                <a:gd name="T43" fmla="*/ 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63" h="951">
                  <a:moveTo>
                    <a:pt x="3663" y="0"/>
                  </a:moveTo>
                  <a:lnTo>
                    <a:pt x="3497" y="733"/>
                  </a:lnTo>
                  <a:lnTo>
                    <a:pt x="3461" y="756"/>
                  </a:lnTo>
                  <a:lnTo>
                    <a:pt x="3351" y="799"/>
                  </a:lnTo>
                  <a:lnTo>
                    <a:pt x="3200" y="839"/>
                  </a:lnTo>
                  <a:lnTo>
                    <a:pt x="3013" y="874"/>
                  </a:lnTo>
                  <a:lnTo>
                    <a:pt x="2792" y="903"/>
                  </a:lnTo>
                  <a:lnTo>
                    <a:pt x="2545" y="926"/>
                  </a:lnTo>
                  <a:lnTo>
                    <a:pt x="2274" y="941"/>
                  </a:lnTo>
                  <a:lnTo>
                    <a:pt x="1983" y="951"/>
                  </a:lnTo>
                  <a:lnTo>
                    <a:pt x="1832" y="951"/>
                  </a:lnTo>
                  <a:lnTo>
                    <a:pt x="1680" y="951"/>
                  </a:lnTo>
                  <a:lnTo>
                    <a:pt x="1390" y="941"/>
                  </a:lnTo>
                  <a:lnTo>
                    <a:pt x="1119" y="926"/>
                  </a:lnTo>
                  <a:lnTo>
                    <a:pt x="871" y="903"/>
                  </a:lnTo>
                  <a:lnTo>
                    <a:pt x="651" y="874"/>
                  </a:lnTo>
                  <a:lnTo>
                    <a:pt x="463" y="839"/>
                  </a:lnTo>
                  <a:lnTo>
                    <a:pt x="312" y="799"/>
                  </a:lnTo>
                  <a:lnTo>
                    <a:pt x="202" y="756"/>
                  </a:lnTo>
                  <a:lnTo>
                    <a:pt x="166" y="733"/>
                  </a:lnTo>
                  <a:lnTo>
                    <a:pt x="0" y="0"/>
                  </a:lnTo>
                  <a:lnTo>
                    <a:pt x="3663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Freeform 34">
              <a:hlinkClick r:id="" action="ppaction://noaction"/>
              <a:extLst>
                <a:ext uri="{FF2B5EF4-FFF2-40B4-BE49-F238E27FC236}">
                  <a16:creationId xmlns:a16="http://schemas.microsoft.com/office/drawing/2014/main" id="{7EAED2BC-31BF-40F2-BE5E-CEB492A2C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595" y="5663528"/>
              <a:ext cx="2042364" cy="512152"/>
            </a:xfrm>
            <a:custGeom>
              <a:avLst/>
              <a:gdLst>
                <a:gd name="T0" fmla="*/ 0 w 3925"/>
                <a:gd name="T1" fmla="*/ 0 h 982"/>
                <a:gd name="T2" fmla="*/ 3925 w 3925"/>
                <a:gd name="T3" fmla="*/ 0 h 982"/>
                <a:gd name="T4" fmla="*/ 3768 w 3925"/>
                <a:gd name="T5" fmla="*/ 691 h 982"/>
                <a:gd name="T6" fmla="*/ 3770 w 3925"/>
                <a:gd name="T7" fmla="*/ 692 h 982"/>
                <a:gd name="T8" fmla="*/ 3770 w 3925"/>
                <a:gd name="T9" fmla="*/ 693 h 982"/>
                <a:gd name="T10" fmla="*/ 3768 w 3925"/>
                <a:gd name="T11" fmla="*/ 705 h 982"/>
                <a:gd name="T12" fmla="*/ 3763 w 3925"/>
                <a:gd name="T13" fmla="*/ 717 h 982"/>
                <a:gd name="T14" fmla="*/ 3763 w 3925"/>
                <a:gd name="T15" fmla="*/ 717 h 982"/>
                <a:gd name="T16" fmla="*/ 3763 w 3925"/>
                <a:gd name="T17" fmla="*/ 717 h 982"/>
                <a:gd name="T18" fmla="*/ 3754 w 3925"/>
                <a:gd name="T19" fmla="*/ 731 h 982"/>
                <a:gd name="T20" fmla="*/ 3724 w 3925"/>
                <a:gd name="T21" fmla="*/ 758 h 982"/>
                <a:gd name="T22" fmla="*/ 3678 w 3925"/>
                <a:gd name="T23" fmla="*/ 784 h 982"/>
                <a:gd name="T24" fmla="*/ 3618 w 3925"/>
                <a:gd name="T25" fmla="*/ 809 h 982"/>
                <a:gd name="T26" fmla="*/ 3504 w 3925"/>
                <a:gd name="T27" fmla="*/ 845 h 982"/>
                <a:gd name="T28" fmla="*/ 3306 w 3925"/>
                <a:gd name="T29" fmla="*/ 886 h 982"/>
                <a:gd name="T30" fmla="*/ 3064 w 3925"/>
                <a:gd name="T31" fmla="*/ 923 h 982"/>
                <a:gd name="T32" fmla="*/ 2786 w 3925"/>
                <a:gd name="T33" fmla="*/ 951 h 982"/>
                <a:gd name="T34" fmla="*/ 2475 w 3925"/>
                <a:gd name="T35" fmla="*/ 971 h 982"/>
                <a:gd name="T36" fmla="*/ 2139 w 3925"/>
                <a:gd name="T37" fmla="*/ 981 h 982"/>
                <a:gd name="T38" fmla="*/ 1963 w 3925"/>
                <a:gd name="T39" fmla="*/ 982 h 982"/>
                <a:gd name="T40" fmla="*/ 1786 w 3925"/>
                <a:gd name="T41" fmla="*/ 981 h 982"/>
                <a:gd name="T42" fmla="*/ 1451 w 3925"/>
                <a:gd name="T43" fmla="*/ 971 h 982"/>
                <a:gd name="T44" fmla="*/ 1140 w 3925"/>
                <a:gd name="T45" fmla="*/ 951 h 982"/>
                <a:gd name="T46" fmla="*/ 861 w 3925"/>
                <a:gd name="T47" fmla="*/ 923 h 982"/>
                <a:gd name="T48" fmla="*/ 620 w 3925"/>
                <a:gd name="T49" fmla="*/ 886 h 982"/>
                <a:gd name="T50" fmla="*/ 421 w 3925"/>
                <a:gd name="T51" fmla="*/ 845 h 982"/>
                <a:gd name="T52" fmla="*/ 307 w 3925"/>
                <a:gd name="T53" fmla="*/ 809 h 982"/>
                <a:gd name="T54" fmla="*/ 248 w 3925"/>
                <a:gd name="T55" fmla="*/ 784 h 982"/>
                <a:gd name="T56" fmla="*/ 201 w 3925"/>
                <a:gd name="T57" fmla="*/ 758 h 982"/>
                <a:gd name="T58" fmla="*/ 171 w 3925"/>
                <a:gd name="T59" fmla="*/ 731 h 982"/>
                <a:gd name="T60" fmla="*/ 162 w 3925"/>
                <a:gd name="T61" fmla="*/ 717 h 982"/>
                <a:gd name="T62" fmla="*/ 162 w 3925"/>
                <a:gd name="T63" fmla="*/ 717 h 982"/>
                <a:gd name="T64" fmla="*/ 162 w 3925"/>
                <a:gd name="T65" fmla="*/ 717 h 982"/>
                <a:gd name="T66" fmla="*/ 157 w 3925"/>
                <a:gd name="T67" fmla="*/ 705 h 982"/>
                <a:gd name="T68" fmla="*/ 156 w 3925"/>
                <a:gd name="T69" fmla="*/ 693 h 982"/>
                <a:gd name="T70" fmla="*/ 156 w 3925"/>
                <a:gd name="T71" fmla="*/ 692 h 982"/>
                <a:gd name="T72" fmla="*/ 156 w 3925"/>
                <a:gd name="T73" fmla="*/ 691 h 982"/>
                <a:gd name="T74" fmla="*/ 0 w 3925"/>
                <a:gd name="T75" fmla="*/ 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25" h="982">
                  <a:moveTo>
                    <a:pt x="0" y="0"/>
                  </a:moveTo>
                  <a:lnTo>
                    <a:pt x="3925" y="0"/>
                  </a:lnTo>
                  <a:lnTo>
                    <a:pt x="3768" y="691"/>
                  </a:lnTo>
                  <a:lnTo>
                    <a:pt x="3770" y="692"/>
                  </a:lnTo>
                  <a:lnTo>
                    <a:pt x="3770" y="693"/>
                  </a:lnTo>
                  <a:lnTo>
                    <a:pt x="3768" y="705"/>
                  </a:lnTo>
                  <a:lnTo>
                    <a:pt x="3763" y="717"/>
                  </a:lnTo>
                  <a:lnTo>
                    <a:pt x="3763" y="717"/>
                  </a:lnTo>
                  <a:lnTo>
                    <a:pt x="3763" y="717"/>
                  </a:lnTo>
                  <a:lnTo>
                    <a:pt x="3754" y="731"/>
                  </a:lnTo>
                  <a:lnTo>
                    <a:pt x="3724" y="758"/>
                  </a:lnTo>
                  <a:lnTo>
                    <a:pt x="3678" y="784"/>
                  </a:lnTo>
                  <a:lnTo>
                    <a:pt x="3618" y="809"/>
                  </a:lnTo>
                  <a:lnTo>
                    <a:pt x="3504" y="845"/>
                  </a:lnTo>
                  <a:lnTo>
                    <a:pt x="3306" y="886"/>
                  </a:lnTo>
                  <a:lnTo>
                    <a:pt x="3064" y="923"/>
                  </a:lnTo>
                  <a:lnTo>
                    <a:pt x="2786" y="951"/>
                  </a:lnTo>
                  <a:lnTo>
                    <a:pt x="2475" y="971"/>
                  </a:lnTo>
                  <a:lnTo>
                    <a:pt x="2139" y="981"/>
                  </a:lnTo>
                  <a:lnTo>
                    <a:pt x="1963" y="982"/>
                  </a:lnTo>
                  <a:lnTo>
                    <a:pt x="1786" y="981"/>
                  </a:lnTo>
                  <a:lnTo>
                    <a:pt x="1451" y="971"/>
                  </a:lnTo>
                  <a:lnTo>
                    <a:pt x="1140" y="951"/>
                  </a:lnTo>
                  <a:lnTo>
                    <a:pt x="861" y="923"/>
                  </a:lnTo>
                  <a:lnTo>
                    <a:pt x="620" y="886"/>
                  </a:lnTo>
                  <a:lnTo>
                    <a:pt x="421" y="845"/>
                  </a:lnTo>
                  <a:lnTo>
                    <a:pt x="307" y="809"/>
                  </a:lnTo>
                  <a:lnTo>
                    <a:pt x="248" y="784"/>
                  </a:lnTo>
                  <a:lnTo>
                    <a:pt x="201" y="758"/>
                  </a:lnTo>
                  <a:lnTo>
                    <a:pt x="171" y="731"/>
                  </a:lnTo>
                  <a:lnTo>
                    <a:pt x="162" y="717"/>
                  </a:lnTo>
                  <a:lnTo>
                    <a:pt x="162" y="717"/>
                  </a:lnTo>
                  <a:lnTo>
                    <a:pt x="162" y="717"/>
                  </a:lnTo>
                  <a:lnTo>
                    <a:pt x="157" y="705"/>
                  </a:lnTo>
                  <a:lnTo>
                    <a:pt x="156" y="693"/>
                  </a:lnTo>
                  <a:lnTo>
                    <a:pt x="156" y="692"/>
                  </a:lnTo>
                  <a:lnTo>
                    <a:pt x="156" y="6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Freeform 35">
              <a:extLst>
                <a:ext uri="{FF2B5EF4-FFF2-40B4-BE49-F238E27FC236}">
                  <a16:creationId xmlns:a16="http://schemas.microsoft.com/office/drawing/2014/main" id="{07E8AE18-4036-4F06-BB86-9AAEF2787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595" y="5499055"/>
              <a:ext cx="2042364" cy="328943"/>
            </a:xfrm>
            <a:custGeom>
              <a:avLst/>
              <a:gdLst>
                <a:gd name="T0" fmla="*/ 1963 w 3925"/>
                <a:gd name="T1" fmla="*/ 628 h 628"/>
                <a:gd name="T2" fmla="*/ 2164 w 3925"/>
                <a:gd name="T3" fmla="*/ 628 h 628"/>
                <a:gd name="T4" fmla="*/ 2546 w 3925"/>
                <a:gd name="T5" fmla="*/ 615 h 628"/>
                <a:gd name="T6" fmla="*/ 2899 w 3925"/>
                <a:gd name="T7" fmla="*/ 591 h 628"/>
                <a:gd name="T8" fmla="*/ 3212 w 3925"/>
                <a:gd name="T9" fmla="*/ 557 h 628"/>
                <a:gd name="T10" fmla="*/ 3478 w 3925"/>
                <a:gd name="T11" fmla="*/ 514 h 628"/>
                <a:gd name="T12" fmla="*/ 3691 w 3925"/>
                <a:gd name="T13" fmla="*/ 464 h 628"/>
                <a:gd name="T14" fmla="*/ 3807 w 3925"/>
                <a:gd name="T15" fmla="*/ 422 h 628"/>
                <a:gd name="T16" fmla="*/ 3864 w 3925"/>
                <a:gd name="T17" fmla="*/ 393 h 628"/>
                <a:gd name="T18" fmla="*/ 3903 w 3925"/>
                <a:gd name="T19" fmla="*/ 361 h 628"/>
                <a:gd name="T20" fmla="*/ 3924 w 3925"/>
                <a:gd name="T21" fmla="*/ 330 h 628"/>
                <a:gd name="T22" fmla="*/ 3925 w 3925"/>
                <a:gd name="T23" fmla="*/ 315 h 628"/>
                <a:gd name="T24" fmla="*/ 3924 w 3925"/>
                <a:gd name="T25" fmla="*/ 298 h 628"/>
                <a:gd name="T26" fmla="*/ 3903 w 3925"/>
                <a:gd name="T27" fmla="*/ 267 h 628"/>
                <a:gd name="T28" fmla="*/ 3864 w 3925"/>
                <a:gd name="T29" fmla="*/ 236 h 628"/>
                <a:gd name="T30" fmla="*/ 3807 w 3925"/>
                <a:gd name="T31" fmla="*/ 206 h 628"/>
                <a:gd name="T32" fmla="*/ 3691 w 3925"/>
                <a:gd name="T33" fmla="*/ 164 h 628"/>
                <a:gd name="T34" fmla="*/ 3478 w 3925"/>
                <a:gd name="T35" fmla="*/ 114 h 628"/>
                <a:gd name="T36" fmla="*/ 3212 w 3925"/>
                <a:gd name="T37" fmla="*/ 71 h 628"/>
                <a:gd name="T38" fmla="*/ 2899 w 3925"/>
                <a:gd name="T39" fmla="*/ 37 h 628"/>
                <a:gd name="T40" fmla="*/ 2546 w 3925"/>
                <a:gd name="T41" fmla="*/ 13 h 628"/>
                <a:gd name="T42" fmla="*/ 2164 w 3925"/>
                <a:gd name="T43" fmla="*/ 0 h 628"/>
                <a:gd name="T44" fmla="*/ 1963 w 3925"/>
                <a:gd name="T45" fmla="*/ 0 h 628"/>
                <a:gd name="T46" fmla="*/ 1762 w 3925"/>
                <a:gd name="T47" fmla="*/ 0 h 628"/>
                <a:gd name="T48" fmla="*/ 1379 w 3925"/>
                <a:gd name="T49" fmla="*/ 13 h 628"/>
                <a:gd name="T50" fmla="*/ 1027 w 3925"/>
                <a:gd name="T51" fmla="*/ 37 h 628"/>
                <a:gd name="T52" fmla="*/ 713 w 3925"/>
                <a:gd name="T53" fmla="*/ 71 h 628"/>
                <a:gd name="T54" fmla="*/ 447 w 3925"/>
                <a:gd name="T55" fmla="*/ 114 h 628"/>
                <a:gd name="T56" fmla="*/ 235 w 3925"/>
                <a:gd name="T57" fmla="*/ 164 h 628"/>
                <a:gd name="T58" fmla="*/ 118 w 3925"/>
                <a:gd name="T59" fmla="*/ 206 h 628"/>
                <a:gd name="T60" fmla="*/ 61 w 3925"/>
                <a:gd name="T61" fmla="*/ 236 h 628"/>
                <a:gd name="T62" fmla="*/ 22 w 3925"/>
                <a:gd name="T63" fmla="*/ 267 h 628"/>
                <a:gd name="T64" fmla="*/ 1 w 3925"/>
                <a:gd name="T65" fmla="*/ 298 h 628"/>
                <a:gd name="T66" fmla="*/ 0 w 3925"/>
                <a:gd name="T67" fmla="*/ 315 h 628"/>
                <a:gd name="T68" fmla="*/ 1 w 3925"/>
                <a:gd name="T69" fmla="*/ 330 h 628"/>
                <a:gd name="T70" fmla="*/ 22 w 3925"/>
                <a:gd name="T71" fmla="*/ 361 h 628"/>
                <a:gd name="T72" fmla="*/ 61 w 3925"/>
                <a:gd name="T73" fmla="*/ 393 h 628"/>
                <a:gd name="T74" fmla="*/ 118 w 3925"/>
                <a:gd name="T75" fmla="*/ 422 h 628"/>
                <a:gd name="T76" fmla="*/ 235 w 3925"/>
                <a:gd name="T77" fmla="*/ 464 h 628"/>
                <a:gd name="T78" fmla="*/ 447 w 3925"/>
                <a:gd name="T79" fmla="*/ 514 h 628"/>
                <a:gd name="T80" fmla="*/ 713 w 3925"/>
                <a:gd name="T81" fmla="*/ 557 h 628"/>
                <a:gd name="T82" fmla="*/ 1027 w 3925"/>
                <a:gd name="T83" fmla="*/ 591 h 628"/>
                <a:gd name="T84" fmla="*/ 1379 w 3925"/>
                <a:gd name="T85" fmla="*/ 615 h 628"/>
                <a:gd name="T86" fmla="*/ 1762 w 3925"/>
                <a:gd name="T87" fmla="*/ 628 h 628"/>
                <a:gd name="T88" fmla="*/ 1963 w 3925"/>
                <a:gd name="T89" fmla="*/ 628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25" h="628">
                  <a:moveTo>
                    <a:pt x="1963" y="628"/>
                  </a:moveTo>
                  <a:lnTo>
                    <a:pt x="2164" y="628"/>
                  </a:lnTo>
                  <a:lnTo>
                    <a:pt x="2546" y="615"/>
                  </a:lnTo>
                  <a:lnTo>
                    <a:pt x="2899" y="591"/>
                  </a:lnTo>
                  <a:lnTo>
                    <a:pt x="3212" y="557"/>
                  </a:lnTo>
                  <a:lnTo>
                    <a:pt x="3478" y="514"/>
                  </a:lnTo>
                  <a:lnTo>
                    <a:pt x="3691" y="464"/>
                  </a:lnTo>
                  <a:lnTo>
                    <a:pt x="3807" y="422"/>
                  </a:lnTo>
                  <a:lnTo>
                    <a:pt x="3864" y="393"/>
                  </a:lnTo>
                  <a:lnTo>
                    <a:pt x="3903" y="361"/>
                  </a:lnTo>
                  <a:lnTo>
                    <a:pt x="3924" y="330"/>
                  </a:lnTo>
                  <a:lnTo>
                    <a:pt x="3925" y="315"/>
                  </a:lnTo>
                  <a:lnTo>
                    <a:pt x="3924" y="298"/>
                  </a:lnTo>
                  <a:lnTo>
                    <a:pt x="3903" y="267"/>
                  </a:lnTo>
                  <a:lnTo>
                    <a:pt x="3864" y="236"/>
                  </a:lnTo>
                  <a:lnTo>
                    <a:pt x="3807" y="206"/>
                  </a:lnTo>
                  <a:lnTo>
                    <a:pt x="3691" y="164"/>
                  </a:lnTo>
                  <a:lnTo>
                    <a:pt x="3478" y="114"/>
                  </a:lnTo>
                  <a:lnTo>
                    <a:pt x="3212" y="71"/>
                  </a:lnTo>
                  <a:lnTo>
                    <a:pt x="2899" y="37"/>
                  </a:lnTo>
                  <a:lnTo>
                    <a:pt x="2546" y="13"/>
                  </a:lnTo>
                  <a:lnTo>
                    <a:pt x="2164" y="0"/>
                  </a:lnTo>
                  <a:lnTo>
                    <a:pt x="1963" y="0"/>
                  </a:lnTo>
                  <a:lnTo>
                    <a:pt x="1762" y="0"/>
                  </a:lnTo>
                  <a:lnTo>
                    <a:pt x="1379" y="13"/>
                  </a:lnTo>
                  <a:lnTo>
                    <a:pt x="1027" y="37"/>
                  </a:lnTo>
                  <a:lnTo>
                    <a:pt x="713" y="71"/>
                  </a:lnTo>
                  <a:lnTo>
                    <a:pt x="447" y="114"/>
                  </a:lnTo>
                  <a:lnTo>
                    <a:pt x="235" y="164"/>
                  </a:lnTo>
                  <a:lnTo>
                    <a:pt x="118" y="206"/>
                  </a:lnTo>
                  <a:lnTo>
                    <a:pt x="61" y="236"/>
                  </a:lnTo>
                  <a:lnTo>
                    <a:pt x="22" y="267"/>
                  </a:lnTo>
                  <a:lnTo>
                    <a:pt x="1" y="298"/>
                  </a:lnTo>
                  <a:lnTo>
                    <a:pt x="0" y="315"/>
                  </a:lnTo>
                  <a:lnTo>
                    <a:pt x="1" y="330"/>
                  </a:lnTo>
                  <a:lnTo>
                    <a:pt x="22" y="361"/>
                  </a:lnTo>
                  <a:lnTo>
                    <a:pt x="61" y="393"/>
                  </a:lnTo>
                  <a:lnTo>
                    <a:pt x="118" y="422"/>
                  </a:lnTo>
                  <a:lnTo>
                    <a:pt x="235" y="464"/>
                  </a:lnTo>
                  <a:lnTo>
                    <a:pt x="447" y="514"/>
                  </a:lnTo>
                  <a:lnTo>
                    <a:pt x="713" y="557"/>
                  </a:lnTo>
                  <a:lnTo>
                    <a:pt x="1027" y="591"/>
                  </a:lnTo>
                  <a:lnTo>
                    <a:pt x="1379" y="615"/>
                  </a:lnTo>
                  <a:lnTo>
                    <a:pt x="1762" y="628"/>
                  </a:lnTo>
                  <a:lnTo>
                    <a:pt x="1963" y="628"/>
                  </a:lnTo>
                  <a:close/>
                </a:path>
              </a:pathLst>
            </a:custGeom>
            <a:solidFill>
              <a:srgbClr val="26AB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Freeform 36">
              <a:extLst>
                <a:ext uri="{FF2B5EF4-FFF2-40B4-BE49-F238E27FC236}">
                  <a16:creationId xmlns:a16="http://schemas.microsoft.com/office/drawing/2014/main" id="{E11C0EDD-46E0-4C5B-A7F4-C9FA07F78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561" y="5536531"/>
              <a:ext cx="1940348" cy="253994"/>
            </a:xfrm>
            <a:custGeom>
              <a:avLst/>
              <a:gdLst>
                <a:gd name="T0" fmla="*/ 1863 w 3725"/>
                <a:gd name="T1" fmla="*/ 492 h 492"/>
                <a:gd name="T2" fmla="*/ 2053 w 3725"/>
                <a:gd name="T3" fmla="*/ 492 h 492"/>
                <a:gd name="T4" fmla="*/ 2416 w 3725"/>
                <a:gd name="T5" fmla="*/ 481 h 492"/>
                <a:gd name="T6" fmla="*/ 2751 w 3725"/>
                <a:gd name="T7" fmla="*/ 463 h 492"/>
                <a:gd name="T8" fmla="*/ 3049 w 3725"/>
                <a:gd name="T9" fmla="*/ 436 h 492"/>
                <a:gd name="T10" fmla="*/ 3301 w 3725"/>
                <a:gd name="T11" fmla="*/ 402 h 492"/>
                <a:gd name="T12" fmla="*/ 3502 w 3725"/>
                <a:gd name="T13" fmla="*/ 363 h 492"/>
                <a:gd name="T14" fmla="*/ 3613 w 3725"/>
                <a:gd name="T15" fmla="*/ 331 h 492"/>
                <a:gd name="T16" fmla="*/ 3667 w 3725"/>
                <a:gd name="T17" fmla="*/ 308 h 492"/>
                <a:gd name="T18" fmla="*/ 3705 w 3725"/>
                <a:gd name="T19" fmla="*/ 283 h 492"/>
                <a:gd name="T20" fmla="*/ 3724 w 3725"/>
                <a:gd name="T21" fmla="*/ 258 h 492"/>
                <a:gd name="T22" fmla="*/ 3725 w 3725"/>
                <a:gd name="T23" fmla="*/ 247 h 492"/>
                <a:gd name="T24" fmla="*/ 3724 w 3725"/>
                <a:gd name="T25" fmla="*/ 234 h 492"/>
                <a:gd name="T26" fmla="*/ 3705 w 3725"/>
                <a:gd name="T27" fmla="*/ 209 h 492"/>
                <a:gd name="T28" fmla="*/ 3667 w 3725"/>
                <a:gd name="T29" fmla="*/ 185 h 492"/>
                <a:gd name="T30" fmla="*/ 3613 w 3725"/>
                <a:gd name="T31" fmla="*/ 161 h 492"/>
                <a:gd name="T32" fmla="*/ 3502 w 3725"/>
                <a:gd name="T33" fmla="*/ 129 h 492"/>
                <a:gd name="T34" fmla="*/ 3301 w 3725"/>
                <a:gd name="T35" fmla="*/ 90 h 492"/>
                <a:gd name="T36" fmla="*/ 3049 w 3725"/>
                <a:gd name="T37" fmla="*/ 56 h 492"/>
                <a:gd name="T38" fmla="*/ 2751 w 3725"/>
                <a:gd name="T39" fmla="*/ 29 h 492"/>
                <a:gd name="T40" fmla="*/ 2416 w 3725"/>
                <a:gd name="T41" fmla="*/ 11 h 492"/>
                <a:gd name="T42" fmla="*/ 2053 w 3725"/>
                <a:gd name="T43" fmla="*/ 0 h 492"/>
                <a:gd name="T44" fmla="*/ 1863 w 3725"/>
                <a:gd name="T45" fmla="*/ 0 h 492"/>
                <a:gd name="T46" fmla="*/ 1672 w 3725"/>
                <a:gd name="T47" fmla="*/ 0 h 492"/>
                <a:gd name="T48" fmla="*/ 1309 w 3725"/>
                <a:gd name="T49" fmla="*/ 11 h 492"/>
                <a:gd name="T50" fmla="*/ 975 w 3725"/>
                <a:gd name="T51" fmla="*/ 29 h 492"/>
                <a:gd name="T52" fmla="*/ 677 w 3725"/>
                <a:gd name="T53" fmla="*/ 56 h 492"/>
                <a:gd name="T54" fmla="*/ 424 w 3725"/>
                <a:gd name="T55" fmla="*/ 90 h 492"/>
                <a:gd name="T56" fmla="*/ 223 w 3725"/>
                <a:gd name="T57" fmla="*/ 129 h 492"/>
                <a:gd name="T58" fmla="*/ 113 w 3725"/>
                <a:gd name="T59" fmla="*/ 161 h 492"/>
                <a:gd name="T60" fmla="*/ 58 w 3725"/>
                <a:gd name="T61" fmla="*/ 185 h 492"/>
                <a:gd name="T62" fmla="*/ 21 w 3725"/>
                <a:gd name="T63" fmla="*/ 209 h 492"/>
                <a:gd name="T64" fmla="*/ 1 w 3725"/>
                <a:gd name="T65" fmla="*/ 234 h 492"/>
                <a:gd name="T66" fmla="*/ 0 w 3725"/>
                <a:gd name="T67" fmla="*/ 247 h 492"/>
                <a:gd name="T68" fmla="*/ 1 w 3725"/>
                <a:gd name="T69" fmla="*/ 258 h 492"/>
                <a:gd name="T70" fmla="*/ 21 w 3725"/>
                <a:gd name="T71" fmla="*/ 283 h 492"/>
                <a:gd name="T72" fmla="*/ 58 w 3725"/>
                <a:gd name="T73" fmla="*/ 308 h 492"/>
                <a:gd name="T74" fmla="*/ 113 w 3725"/>
                <a:gd name="T75" fmla="*/ 331 h 492"/>
                <a:gd name="T76" fmla="*/ 223 w 3725"/>
                <a:gd name="T77" fmla="*/ 363 h 492"/>
                <a:gd name="T78" fmla="*/ 424 w 3725"/>
                <a:gd name="T79" fmla="*/ 402 h 492"/>
                <a:gd name="T80" fmla="*/ 677 w 3725"/>
                <a:gd name="T81" fmla="*/ 436 h 492"/>
                <a:gd name="T82" fmla="*/ 975 w 3725"/>
                <a:gd name="T83" fmla="*/ 463 h 492"/>
                <a:gd name="T84" fmla="*/ 1309 w 3725"/>
                <a:gd name="T85" fmla="*/ 481 h 492"/>
                <a:gd name="T86" fmla="*/ 1672 w 3725"/>
                <a:gd name="T87" fmla="*/ 492 h 492"/>
                <a:gd name="T88" fmla="*/ 1863 w 3725"/>
                <a:gd name="T89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725" h="492">
                  <a:moveTo>
                    <a:pt x="1863" y="492"/>
                  </a:moveTo>
                  <a:lnTo>
                    <a:pt x="2053" y="492"/>
                  </a:lnTo>
                  <a:lnTo>
                    <a:pt x="2416" y="481"/>
                  </a:lnTo>
                  <a:lnTo>
                    <a:pt x="2751" y="463"/>
                  </a:lnTo>
                  <a:lnTo>
                    <a:pt x="3049" y="436"/>
                  </a:lnTo>
                  <a:lnTo>
                    <a:pt x="3301" y="402"/>
                  </a:lnTo>
                  <a:lnTo>
                    <a:pt x="3502" y="363"/>
                  </a:lnTo>
                  <a:lnTo>
                    <a:pt x="3613" y="331"/>
                  </a:lnTo>
                  <a:lnTo>
                    <a:pt x="3667" y="308"/>
                  </a:lnTo>
                  <a:lnTo>
                    <a:pt x="3705" y="283"/>
                  </a:lnTo>
                  <a:lnTo>
                    <a:pt x="3724" y="258"/>
                  </a:lnTo>
                  <a:lnTo>
                    <a:pt x="3725" y="247"/>
                  </a:lnTo>
                  <a:lnTo>
                    <a:pt x="3724" y="234"/>
                  </a:lnTo>
                  <a:lnTo>
                    <a:pt x="3705" y="209"/>
                  </a:lnTo>
                  <a:lnTo>
                    <a:pt x="3667" y="185"/>
                  </a:lnTo>
                  <a:lnTo>
                    <a:pt x="3613" y="161"/>
                  </a:lnTo>
                  <a:lnTo>
                    <a:pt x="3502" y="129"/>
                  </a:lnTo>
                  <a:lnTo>
                    <a:pt x="3301" y="90"/>
                  </a:lnTo>
                  <a:lnTo>
                    <a:pt x="3049" y="56"/>
                  </a:lnTo>
                  <a:lnTo>
                    <a:pt x="2751" y="29"/>
                  </a:lnTo>
                  <a:lnTo>
                    <a:pt x="2416" y="11"/>
                  </a:lnTo>
                  <a:lnTo>
                    <a:pt x="2053" y="0"/>
                  </a:lnTo>
                  <a:lnTo>
                    <a:pt x="1863" y="0"/>
                  </a:lnTo>
                  <a:lnTo>
                    <a:pt x="1672" y="0"/>
                  </a:lnTo>
                  <a:lnTo>
                    <a:pt x="1309" y="11"/>
                  </a:lnTo>
                  <a:lnTo>
                    <a:pt x="975" y="29"/>
                  </a:lnTo>
                  <a:lnTo>
                    <a:pt x="677" y="56"/>
                  </a:lnTo>
                  <a:lnTo>
                    <a:pt x="424" y="90"/>
                  </a:lnTo>
                  <a:lnTo>
                    <a:pt x="223" y="129"/>
                  </a:lnTo>
                  <a:lnTo>
                    <a:pt x="113" y="161"/>
                  </a:lnTo>
                  <a:lnTo>
                    <a:pt x="58" y="185"/>
                  </a:lnTo>
                  <a:lnTo>
                    <a:pt x="21" y="209"/>
                  </a:lnTo>
                  <a:lnTo>
                    <a:pt x="1" y="234"/>
                  </a:lnTo>
                  <a:lnTo>
                    <a:pt x="0" y="247"/>
                  </a:lnTo>
                  <a:lnTo>
                    <a:pt x="1" y="258"/>
                  </a:lnTo>
                  <a:lnTo>
                    <a:pt x="21" y="283"/>
                  </a:lnTo>
                  <a:lnTo>
                    <a:pt x="58" y="308"/>
                  </a:lnTo>
                  <a:lnTo>
                    <a:pt x="113" y="331"/>
                  </a:lnTo>
                  <a:lnTo>
                    <a:pt x="223" y="363"/>
                  </a:lnTo>
                  <a:lnTo>
                    <a:pt x="424" y="402"/>
                  </a:lnTo>
                  <a:lnTo>
                    <a:pt x="677" y="436"/>
                  </a:lnTo>
                  <a:lnTo>
                    <a:pt x="975" y="463"/>
                  </a:lnTo>
                  <a:lnTo>
                    <a:pt x="1309" y="481"/>
                  </a:lnTo>
                  <a:lnTo>
                    <a:pt x="1672" y="492"/>
                  </a:lnTo>
                  <a:lnTo>
                    <a:pt x="1863" y="49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Freeform 40">
              <a:extLst>
                <a:ext uri="{FF2B5EF4-FFF2-40B4-BE49-F238E27FC236}">
                  <a16:creationId xmlns:a16="http://schemas.microsoft.com/office/drawing/2014/main" id="{D0028DBB-42AF-42B9-BB85-F50FAE879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305" y="5638545"/>
              <a:ext cx="999321" cy="151981"/>
            </a:xfrm>
            <a:custGeom>
              <a:avLst/>
              <a:gdLst>
                <a:gd name="T0" fmla="*/ 0 w 1919"/>
                <a:gd name="T1" fmla="*/ 263 h 293"/>
                <a:gd name="T2" fmla="*/ 28 w 1919"/>
                <a:gd name="T3" fmla="*/ 221 h 293"/>
                <a:gd name="T4" fmla="*/ 80 w 1919"/>
                <a:gd name="T5" fmla="*/ 154 h 293"/>
                <a:gd name="T6" fmla="*/ 101 w 1919"/>
                <a:gd name="T7" fmla="*/ 133 h 293"/>
                <a:gd name="T8" fmla="*/ 118 w 1919"/>
                <a:gd name="T9" fmla="*/ 119 h 293"/>
                <a:gd name="T10" fmla="*/ 158 w 1919"/>
                <a:gd name="T11" fmla="*/ 93 h 293"/>
                <a:gd name="T12" fmla="*/ 202 w 1919"/>
                <a:gd name="T13" fmla="*/ 74 h 293"/>
                <a:gd name="T14" fmla="*/ 250 w 1919"/>
                <a:gd name="T15" fmla="*/ 59 h 293"/>
                <a:gd name="T16" fmla="*/ 298 w 1919"/>
                <a:gd name="T17" fmla="*/ 52 h 293"/>
                <a:gd name="T18" fmla="*/ 346 w 1919"/>
                <a:gd name="T19" fmla="*/ 50 h 293"/>
                <a:gd name="T20" fmla="*/ 390 w 1919"/>
                <a:gd name="T21" fmla="*/ 58 h 293"/>
                <a:gd name="T22" fmla="*/ 430 w 1919"/>
                <a:gd name="T23" fmla="*/ 74 h 293"/>
                <a:gd name="T24" fmla="*/ 447 w 1919"/>
                <a:gd name="T25" fmla="*/ 87 h 293"/>
                <a:gd name="T26" fmla="*/ 465 w 1919"/>
                <a:gd name="T27" fmla="*/ 97 h 293"/>
                <a:gd name="T28" fmla="*/ 498 w 1919"/>
                <a:gd name="T29" fmla="*/ 101 h 293"/>
                <a:gd name="T30" fmla="*/ 544 w 1919"/>
                <a:gd name="T31" fmla="*/ 78 h 293"/>
                <a:gd name="T32" fmla="*/ 592 w 1919"/>
                <a:gd name="T33" fmla="*/ 37 h 293"/>
                <a:gd name="T34" fmla="*/ 627 w 1919"/>
                <a:gd name="T35" fmla="*/ 14 h 293"/>
                <a:gd name="T36" fmla="*/ 665 w 1919"/>
                <a:gd name="T37" fmla="*/ 0 h 293"/>
                <a:gd name="T38" fmla="*/ 706 w 1919"/>
                <a:gd name="T39" fmla="*/ 2 h 293"/>
                <a:gd name="T40" fmla="*/ 730 w 1919"/>
                <a:gd name="T41" fmla="*/ 13 h 293"/>
                <a:gd name="T42" fmla="*/ 761 w 1919"/>
                <a:gd name="T43" fmla="*/ 27 h 293"/>
                <a:gd name="T44" fmla="*/ 823 w 1919"/>
                <a:gd name="T45" fmla="*/ 43 h 293"/>
                <a:gd name="T46" fmla="*/ 885 w 1919"/>
                <a:gd name="T47" fmla="*/ 46 h 293"/>
                <a:gd name="T48" fmla="*/ 947 w 1919"/>
                <a:gd name="T49" fmla="*/ 40 h 293"/>
                <a:gd name="T50" fmla="*/ 1041 w 1919"/>
                <a:gd name="T51" fmla="*/ 23 h 293"/>
                <a:gd name="T52" fmla="*/ 1138 w 1919"/>
                <a:gd name="T53" fmla="*/ 9 h 293"/>
                <a:gd name="T54" fmla="*/ 1203 w 1919"/>
                <a:gd name="T55" fmla="*/ 8 h 293"/>
                <a:gd name="T56" fmla="*/ 1235 w 1919"/>
                <a:gd name="T57" fmla="*/ 10 h 293"/>
                <a:gd name="T58" fmla="*/ 1267 w 1919"/>
                <a:gd name="T59" fmla="*/ 15 h 293"/>
                <a:gd name="T60" fmla="*/ 1322 w 1919"/>
                <a:gd name="T61" fmla="*/ 28 h 293"/>
                <a:gd name="T62" fmla="*/ 1388 w 1919"/>
                <a:gd name="T63" fmla="*/ 56 h 293"/>
                <a:gd name="T64" fmla="*/ 1463 w 1919"/>
                <a:gd name="T65" fmla="*/ 101 h 293"/>
                <a:gd name="T66" fmla="*/ 1546 w 1919"/>
                <a:gd name="T67" fmla="*/ 151 h 293"/>
                <a:gd name="T68" fmla="*/ 1599 w 1919"/>
                <a:gd name="T69" fmla="*/ 177 h 293"/>
                <a:gd name="T70" fmla="*/ 1629 w 1919"/>
                <a:gd name="T71" fmla="*/ 189 h 293"/>
                <a:gd name="T72" fmla="*/ 1700 w 1919"/>
                <a:gd name="T73" fmla="*/ 210 h 293"/>
                <a:gd name="T74" fmla="*/ 1829 w 1919"/>
                <a:gd name="T75" fmla="*/ 238 h 293"/>
                <a:gd name="T76" fmla="*/ 1919 w 1919"/>
                <a:gd name="T77" fmla="*/ 253 h 293"/>
                <a:gd name="T78" fmla="*/ 1693 w 1919"/>
                <a:gd name="T79" fmla="*/ 271 h 293"/>
                <a:gd name="T80" fmla="*/ 1179 w 1919"/>
                <a:gd name="T81" fmla="*/ 291 h 293"/>
                <a:gd name="T82" fmla="*/ 901 w 1919"/>
                <a:gd name="T83" fmla="*/ 293 h 293"/>
                <a:gd name="T84" fmla="*/ 658 w 1919"/>
                <a:gd name="T85" fmla="*/ 291 h 293"/>
                <a:gd name="T86" fmla="*/ 205 w 1919"/>
                <a:gd name="T87" fmla="*/ 276 h 293"/>
                <a:gd name="T88" fmla="*/ 0 w 1919"/>
                <a:gd name="T89" fmla="*/ 26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19" h="293">
                  <a:moveTo>
                    <a:pt x="0" y="263"/>
                  </a:moveTo>
                  <a:lnTo>
                    <a:pt x="28" y="221"/>
                  </a:lnTo>
                  <a:lnTo>
                    <a:pt x="80" y="154"/>
                  </a:lnTo>
                  <a:lnTo>
                    <a:pt x="101" y="133"/>
                  </a:lnTo>
                  <a:lnTo>
                    <a:pt x="118" y="119"/>
                  </a:lnTo>
                  <a:lnTo>
                    <a:pt x="158" y="93"/>
                  </a:lnTo>
                  <a:lnTo>
                    <a:pt x="202" y="74"/>
                  </a:lnTo>
                  <a:lnTo>
                    <a:pt x="250" y="59"/>
                  </a:lnTo>
                  <a:lnTo>
                    <a:pt x="298" y="52"/>
                  </a:lnTo>
                  <a:lnTo>
                    <a:pt x="346" y="50"/>
                  </a:lnTo>
                  <a:lnTo>
                    <a:pt x="390" y="58"/>
                  </a:lnTo>
                  <a:lnTo>
                    <a:pt x="430" y="74"/>
                  </a:lnTo>
                  <a:lnTo>
                    <a:pt x="447" y="87"/>
                  </a:lnTo>
                  <a:lnTo>
                    <a:pt x="465" y="97"/>
                  </a:lnTo>
                  <a:lnTo>
                    <a:pt x="498" y="101"/>
                  </a:lnTo>
                  <a:lnTo>
                    <a:pt x="544" y="78"/>
                  </a:lnTo>
                  <a:lnTo>
                    <a:pt x="592" y="37"/>
                  </a:lnTo>
                  <a:lnTo>
                    <a:pt x="627" y="14"/>
                  </a:lnTo>
                  <a:lnTo>
                    <a:pt x="665" y="0"/>
                  </a:lnTo>
                  <a:lnTo>
                    <a:pt x="706" y="2"/>
                  </a:lnTo>
                  <a:lnTo>
                    <a:pt x="730" y="13"/>
                  </a:lnTo>
                  <a:lnTo>
                    <a:pt x="761" y="27"/>
                  </a:lnTo>
                  <a:lnTo>
                    <a:pt x="823" y="43"/>
                  </a:lnTo>
                  <a:lnTo>
                    <a:pt x="885" y="46"/>
                  </a:lnTo>
                  <a:lnTo>
                    <a:pt x="947" y="40"/>
                  </a:lnTo>
                  <a:lnTo>
                    <a:pt x="1041" y="23"/>
                  </a:lnTo>
                  <a:lnTo>
                    <a:pt x="1138" y="9"/>
                  </a:lnTo>
                  <a:lnTo>
                    <a:pt x="1203" y="8"/>
                  </a:lnTo>
                  <a:lnTo>
                    <a:pt x="1235" y="10"/>
                  </a:lnTo>
                  <a:lnTo>
                    <a:pt x="1267" y="15"/>
                  </a:lnTo>
                  <a:lnTo>
                    <a:pt x="1322" y="28"/>
                  </a:lnTo>
                  <a:lnTo>
                    <a:pt x="1388" y="56"/>
                  </a:lnTo>
                  <a:lnTo>
                    <a:pt x="1463" y="101"/>
                  </a:lnTo>
                  <a:lnTo>
                    <a:pt x="1546" y="151"/>
                  </a:lnTo>
                  <a:lnTo>
                    <a:pt x="1599" y="177"/>
                  </a:lnTo>
                  <a:lnTo>
                    <a:pt x="1629" y="189"/>
                  </a:lnTo>
                  <a:lnTo>
                    <a:pt x="1700" y="210"/>
                  </a:lnTo>
                  <a:lnTo>
                    <a:pt x="1829" y="238"/>
                  </a:lnTo>
                  <a:lnTo>
                    <a:pt x="1919" y="253"/>
                  </a:lnTo>
                  <a:lnTo>
                    <a:pt x="1693" y="271"/>
                  </a:lnTo>
                  <a:lnTo>
                    <a:pt x="1179" y="291"/>
                  </a:lnTo>
                  <a:lnTo>
                    <a:pt x="901" y="293"/>
                  </a:lnTo>
                  <a:lnTo>
                    <a:pt x="658" y="291"/>
                  </a:lnTo>
                  <a:lnTo>
                    <a:pt x="205" y="276"/>
                  </a:lnTo>
                  <a:lnTo>
                    <a:pt x="0" y="263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37">
              <a:extLst>
                <a:ext uri="{FF2B5EF4-FFF2-40B4-BE49-F238E27FC236}">
                  <a16:creationId xmlns:a16="http://schemas.microsoft.com/office/drawing/2014/main" id="{62C76374-01ED-4C31-92C3-A047D43B0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7737" y="4943184"/>
              <a:ext cx="736999" cy="576692"/>
            </a:xfrm>
            <a:custGeom>
              <a:avLst/>
              <a:gdLst>
                <a:gd name="T0" fmla="*/ 1417 w 1417"/>
                <a:gd name="T1" fmla="*/ 1057 h 1108"/>
                <a:gd name="T2" fmla="*/ 1413 w 1417"/>
                <a:gd name="T3" fmla="*/ 999 h 1108"/>
                <a:gd name="T4" fmla="*/ 1390 w 1417"/>
                <a:gd name="T5" fmla="*/ 885 h 1108"/>
                <a:gd name="T6" fmla="*/ 1348 w 1417"/>
                <a:gd name="T7" fmla="*/ 774 h 1108"/>
                <a:gd name="T8" fmla="*/ 1289 w 1417"/>
                <a:gd name="T9" fmla="*/ 665 h 1108"/>
                <a:gd name="T10" fmla="*/ 1216 w 1417"/>
                <a:gd name="T11" fmla="*/ 561 h 1108"/>
                <a:gd name="T12" fmla="*/ 1129 w 1417"/>
                <a:gd name="T13" fmla="*/ 462 h 1108"/>
                <a:gd name="T14" fmla="*/ 1033 w 1417"/>
                <a:gd name="T15" fmla="*/ 370 h 1108"/>
                <a:gd name="T16" fmla="*/ 930 w 1417"/>
                <a:gd name="T17" fmla="*/ 285 h 1108"/>
                <a:gd name="T18" fmla="*/ 818 w 1417"/>
                <a:gd name="T19" fmla="*/ 209 h 1108"/>
                <a:gd name="T20" fmla="*/ 703 w 1417"/>
                <a:gd name="T21" fmla="*/ 143 h 1108"/>
                <a:gd name="T22" fmla="*/ 586 w 1417"/>
                <a:gd name="T23" fmla="*/ 88 h 1108"/>
                <a:gd name="T24" fmla="*/ 469 w 1417"/>
                <a:gd name="T25" fmla="*/ 45 h 1108"/>
                <a:gd name="T26" fmla="*/ 355 w 1417"/>
                <a:gd name="T27" fmla="*/ 16 h 1108"/>
                <a:gd name="T28" fmla="*/ 244 w 1417"/>
                <a:gd name="T29" fmla="*/ 0 h 1108"/>
                <a:gd name="T30" fmla="*/ 140 w 1417"/>
                <a:gd name="T31" fmla="*/ 1 h 1108"/>
                <a:gd name="T32" fmla="*/ 44 w 1417"/>
                <a:gd name="T33" fmla="*/ 18 h 1108"/>
                <a:gd name="T34" fmla="*/ 0 w 1417"/>
                <a:gd name="T35" fmla="*/ 35 h 1108"/>
                <a:gd name="T36" fmla="*/ 38 w 1417"/>
                <a:gd name="T37" fmla="*/ 29 h 1108"/>
                <a:gd name="T38" fmla="*/ 125 w 1417"/>
                <a:gd name="T39" fmla="*/ 27 h 1108"/>
                <a:gd name="T40" fmla="*/ 219 w 1417"/>
                <a:gd name="T41" fmla="*/ 40 h 1108"/>
                <a:gd name="T42" fmla="*/ 320 w 1417"/>
                <a:gd name="T43" fmla="*/ 65 h 1108"/>
                <a:gd name="T44" fmla="*/ 427 w 1417"/>
                <a:gd name="T45" fmla="*/ 101 h 1108"/>
                <a:gd name="T46" fmla="*/ 534 w 1417"/>
                <a:gd name="T47" fmla="*/ 148 h 1108"/>
                <a:gd name="T48" fmla="*/ 644 w 1417"/>
                <a:gd name="T49" fmla="*/ 205 h 1108"/>
                <a:gd name="T50" fmla="*/ 751 w 1417"/>
                <a:gd name="T51" fmla="*/ 270 h 1108"/>
                <a:gd name="T52" fmla="*/ 856 w 1417"/>
                <a:gd name="T53" fmla="*/ 344 h 1108"/>
                <a:gd name="T54" fmla="*/ 953 w 1417"/>
                <a:gd name="T55" fmla="*/ 423 h 1108"/>
                <a:gd name="T56" fmla="*/ 1044 w 1417"/>
                <a:gd name="T57" fmla="*/ 510 h 1108"/>
                <a:gd name="T58" fmla="*/ 1124 w 1417"/>
                <a:gd name="T59" fmla="*/ 600 h 1108"/>
                <a:gd name="T60" fmla="*/ 1191 w 1417"/>
                <a:gd name="T61" fmla="*/ 696 h 1108"/>
                <a:gd name="T62" fmla="*/ 1246 w 1417"/>
                <a:gd name="T63" fmla="*/ 795 h 1108"/>
                <a:gd name="T64" fmla="*/ 1285 w 1417"/>
                <a:gd name="T65" fmla="*/ 896 h 1108"/>
                <a:gd name="T66" fmla="*/ 1304 w 1417"/>
                <a:gd name="T67" fmla="*/ 998 h 1108"/>
                <a:gd name="T68" fmla="*/ 1305 w 1417"/>
                <a:gd name="T69" fmla="*/ 1049 h 1108"/>
                <a:gd name="T70" fmla="*/ 1305 w 1417"/>
                <a:gd name="T71" fmla="*/ 1060 h 1108"/>
                <a:gd name="T72" fmla="*/ 1311 w 1417"/>
                <a:gd name="T73" fmla="*/ 1081 h 1108"/>
                <a:gd name="T74" fmla="*/ 1325 w 1417"/>
                <a:gd name="T75" fmla="*/ 1098 h 1108"/>
                <a:gd name="T76" fmla="*/ 1343 w 1417"/>
                <a:gd name="T77" fmla="*/ 1107 h 1108"/>
                <a:gd name="T78" fmla="*/ 1355 w 1417"/>
                <a:gd name="T79" fmla="*/ 1108 h 1108"/>
                <a:gd name="T80" fmla="*/ 1366 w 1417"/>
                <a:gd name="T81" fmla="*/ 1108 h 1108"/>
                <a:gd name="T82" fmla="*/ 1387 w 1417"/>
                <a:gd name="T83" fmla="*/ 1102 h 1108"/>
                <a:gd name="T84" fmla="*/ 1404 w 1417"/>
                <a:gd name="T85" fmla="*/ 1088 h 1108"/>
                <a:gd name="T86" fmla="*/ 1414 w 1417"/>
                <a:gd name="T87" fmla="*/ 1068 h 1108"/>
                <a:gd name="T88" fmla="*/ 1417 w 1417"/>
                <a:gd name="T89" fmla="*/ 1057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17" h="1108">
                  <a:moveTo>
                    <a:pt x="1417" y="1057"/>
                  </a:moveTo>
                  <a:lnTo>
                    <a:pt x="1413" y="999"/>
                  </a:lnTo>
                  <a:lnTo>
                    <a:pt x="1390" y="885"/>
                  </a:lnTo>
                  <a:lnTo>
                    <a:pt x="1348" y="774"/>
                  </a:lnTo>
                  <a:lnTo>
                    <a:pt x="1289" y="665"/>
                  </a:lnTo>
                  <a:lnTo>
                    <a:pt x="1216" y="561"/>
                  </a:lnTo>
                  <a:lnTo>
                    <a:pt x="1129" y="462"/>
                  </a:lnTo>
                  <a:lnTo>
                    <a:pt x="1033" y="370"/>
                  </a:lnTo>
                  <a:lnTo>
                    <a:pt x="930" y="285"/>
                  </a:lnTo>
                  <a:lnTo>
                    <a:pt x="818" y="209"/>
                  </a:lnTo>
                  <a:lnTo>
                    <a:pt x="703" y="143"/>
                  </a:lnTo>
                  <a:lnTo>
                    <a:pt x="586" y="88"/>
                  </a:lnTo>
                  <a:lnTo>
                    <a:pt x="469" y="45"/>
                  </a:lnTo>
                  <a:lnTo>
                    <a:pt x="355" y="16"/>
                  </a:lnTo>
                  <a:lnTo>
                    <a:pt x="244" y="0"/>
                  </a:lnTo>
                  <a:lnTo>
                    <a:pt x="140" y="1"/>
                  </a:lnTo>
                  <a:lnTo>
                    <a:pt x="44" y="18"/>
                  </a:lnTo>
                  <a:lnTo>
                    <a:pt x="0" y="35"/>
                  </a:lnTo>
                  <a:lnTo>
                    <a:pt x="38" y="29"/>
                  </a:lnTo>
                  <a:lnTo>
                    <a:pt x="125" y="27"/>
                  </a:lnTo>
                  <a:lnTo>
                    <a:pt x="219" y="40"/>
                  </a:lnTo>
                  <a:lnTo>
                    <a:pt x="320" y="65"/>
                  </a:lnTo>
                  <a:lnTo>
                    <a:pt x="427" y="101"/>
                  </a:lnTo>
                  <a:lnTo>
                    <a:pt x="534" y="148"/>
                  </a:lnTo>
                  <a:lnTo>
                    <a:pt x="644" y="205"/>
                  </a:lnTo>
                  <a:lnTo>
                    <a:pt x="751" y="270"/>
                  </a:lnTo>
                  <a:lnTo>
                    <a:pt x="856" y="344"/>
                  </a:lnTo>
                  <a:lnTo>
                    <a:pt x="953" y="423"/>
                  </a:lnTo>
                  <a:lnTo>
                    <a:pt x="1044" y="510"/>
                  </a:lnTo>
                  <a:lnTo>
                    <a:pt x="1124" y="600"/>
                  </a:lnTo>
                  <a:lnTo>
                    <a:pt x="1191" y="696"/>
                  </a:lnTo>
                  <a:lnTo>
                    <a:pt x="1246" y="795"/>
                  </a:lnTo>
                  <a:lnTo>
                    <a:pt x="1285" y="896"/>
                  </a:lnTo>
                  <a:lnTo>
                    <a:pt x="1304" y="998"/>
                  </a:lnTo>
                  <a:lnTo>
                    <a:pt x="1305" y="1049"/>
                  </a:lnTo>
                  <a:lnTo>
                    <a:pt x="1305" y="1060"/>
                  </a:lnTo>
                  <a:lnTo>
                    <a:pt x="1311" y="1081"/>
                  </a:lnTo>
                  <a:lnTo>
                    <a:pt x="1325" y="1098"/>
                  </a:lnTo>
                  <a:lnTo>
                    <a:pt x="1343" y="1107"/>
                  </a:lnTo>
                  <a:lnTo>
                    <a:pt x="1355" y="1108"/>
                  </a:lnTo>
                  <a:lnTo>
                    <a:pt x="1366" y="1108"/>
                  </a:lnTo>
                  <a:lnTo>
                    <a:pt x="1387" y="1102"/>
                  </a:lnTo>
                  <a:lnTo>
                    <a:pt x="1404" y="1088"/>
                  </a:lnTo>
                  <a:lnTo>
                    <a:pt x="1414" y="1068"/>
                  </a:lnTo>
                  <a:lnTo>
                    <a:pt x="1417" y="1057"/>
                  </a:lnTo>
                  <a:close/>
                </a:path>
              </a:pathLst>
            </a:custGeom>
            <a:solidFill>
              <a:srgbClr val="B6D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Freeform 52">
              <a:extLst>
                <a:ext uri="{FF2B5EF4-FFF2-40B4-BE49-F238E27FC236}">
                  <a16:creationId xmlns:a16="http://schemas.microsoft.com/office/drawing/2014/main" id="{B5E7EA10-3088-42D9-B428-29BA9932F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9310" y="3866831"/>
              <a:ext cx="116588" cy="299796"/>
            </a:xfrm>
            <a:custGeom>
              <a:avLst/>
              <a:gdLst>
                <a:gd name="T0" fmla="*/ 7 w 226"/>
                <a:gd name="T1" fmla="*/ 570 h 575"/>
                <a:gd name="T2" fmla="*/ 0 w 226"/>
                <a:gd name="T3" fmla="*/ 539 h 575"/>
                <a:gd name="T4" fmla="*/ 0 w 226"/>
                <a:gd name="T5" fmla="*/ 469 h 575"/>
                <a:gd name="T6" fmla="*/ 14 w 226"/>
                <a:gd name="T7" fmla="*/ 392 h 575"/>
                <a:gd name="T8" fmla="*/ 40 w 226"/>
                <a:gd name="T9" fmla="*/ 312 h 575"/>
                <a:gd name="T10" fmla="*/ 73 w 226"/>
                <a:gd name="T11" fmla="*/ 232 h 575"/>
                <a:gd name="T12" fmla="*/ 114 w 226"/>
                <a:gd name="T13" fmla="*/ 155 h 575"/>
                <a:gd name="T14" fmla="*/ 159 w 226"/>
                <a:gd name="T15" fmla="*/ 85 h 575"/>
                <a:gd name="T16" fmla="*/ 204 w 226"/>
                <a:gd name="T17" fmla="*/ 24 h 575"/>
                <a:gd name="T18" fmla="*/ 226 w 226"/>
                <a:gd name="T19" fmla="*/ 0 h 575"/>
                <a:gd name="T20" fmla="*/ 194 w 226"/>
                <a:gd name="T21" fmla="*/ 53 h 575"/>
                <a:gd name="T22" fmla="*/ 127 w 226"/>
                <a:gd name="T23" fmla="*/ 194 h 575"/>
                <a:gd name="T24" fmla="*/ 70 w 226"/>
                <a:gd name="T25" fmla="*/ 351 h 575"/>
                <a:gd name="T26" fmla="*/ 45 w 226"/>
                <a:gd name="T27" fmla="*/ 460 h 575"/>
                <a:gd name="T28" fmla="*/ 38 w 226"/>
                <a:gd name="T29" fmla="*/ 523 h 575"/>
                <a:gd name="T30" fmla="*/ 40 w 226"/>
                <a:gd name="T31" fmla="*/ 549 h 575"/>
                <a:gd name="T32" fmla="*/ 40 w 226"/>
                <a:gd name="T33" fmla="*/ 556 h 575"/>
                <a:gd name="T34" fmla="*/ 31 w 226"/>
                <a:gd name="T35" fmla="*/ 569 h 575"/>
                <a:gd name="T36" fmla="*/ 19 w 226"/>
                <a:gd name="T37" fmla="*/ 575 h 575"/>
                <a:gd name="T38" fmla="*/ 7 w 226"/>
                <a:gd name="T39" fmla="*/ 573 h 575"/>
                <a:gd name="T40" fmla="*/ 3 w 226"/>
                <a:gd name="T41" fmla="*/ 566 h 575"/>
                <a:gd name="T42" fmla="*/ 7 w 226"/>
                <a:gd name="T43" fmla="*/ 57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6" h="575">
                  <a:moveTo>
                    <a:pt x="7" y="570"/>
                  </a:moveTo>
                  <a:lnTo>
                    <a:pt x="0" y="539"/>
                  </a:lnTo>
                  <a:lnTo>
                    <a:pt x="0" y="469"/>
                  </a:lnTo>
                  <a:lnTo>
                    <a:pt x="14" y="392"/>
                  </a:lnTo>
                  <a:lnTo>
                    <a:pt x="40" y="312"/>
                  </a:lnTo>
                  <a:lnTo>
                    <a:pt x="73" y="232"/>
                  </a:lnTo>
                  <a:lnTo>
                    <a:pt x="114" y="155"/>
                  </a:lnTo>
                  <a:lnTo>
                    <a:pt x="159" y="85"/>
                  </a:lnTo>
                  <a:lnTo>
                    <a:pt x="204" y="24"/>
                  </a:lnTo>
                  <a:lnTo>
                    <a:pt x="226" y="0"/>
                  </a:lnTo>
                  <a:lnTo>
                    <a:pt x="194" y="53"/>
                  </a:lnTo>
                  <a:lnTo>
                    <a:pt x="127" y="194"/>
                  </a:lnTo>
                  <a:lnTo>
                    <a:pt x="70" y="351"/>
                  </a:lnTo>
                  <a:lnTo>
                    <a:pt x="45" y="460"/>
                  </a:lnTo>
                  <a:lnTo>
                    <a:pt x="38" y="523"/>
                  </a:lnTo>
                  <a:lnTo>
                    <a:pt x="40" y="549"/>
                  </a:lnTo>
                  <a:lnTo>
                    <a:pt x="40" y="556"/>
                  </a:lnTo>
                  <a:lnTo>
                    <a:pt x="31" y="569"/>
                  </a:lnTo>
                  <a:lnTo>
                    <a:pt x="19" y="575"/>
                  </a:lnTo>
                  <a:lnTo>
                    <a:pt x="7" y="573"/>
                  </a:lnTo>
                  <a:lnTo>
                    <a:pt x="3" y="566"/>
                  </a:lnTo>
                  <a:lnTo>
                    <a:pt x="7" y="570"/>
                  </a:lnTo>
                  <a:close/>
                </a:path>
              </a:pathLst>
            </a:custGeom>
            <a:solidFill>
              <a:srgbClr val="B6D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Freeform 53">
              <a:extLst>
                <a:ext uri="{FF2B5EF4-FFF2-40B4-BE49-F238E27FC236}">
                  <a16:creationId xmlns:a16="http://schemas.microsoft.com/office/drawing/2014/main" id="{6215BFEE-AE90-4671-BC8E-D35B67458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9310" y="3866831"/>
              <a:ext cx="116588" cy="299796"/>
            </a:xfrm>
            <a:custGeom>
              <a:avLst/>
              <a:gdLst>
                <a:gd name="T0" fmla="*/ 7 w 226"/>
                <a:gd name="T1" fmla="*/ 570 h 575"/>
                <a:gd name="T2" fmla="*/ 0 w 226"/>
                <a:gd name="T3" fmla="*/ 539 h 575"/>
                <a:gd name="T4" fmla="*/ 0 w 226"/>
                <a:gd name="T5" fmla="*/ 469 h 575"/>
                <a:gd name="T6" fmla="*/ 14 w 226"/>
                <a:gd name="T7" fmla="*/ 392 h 575"/>
                <a:gd name="T8" fmla="*/ 40 w 226"/>
                <a:gd name="T9" fmla="*/ 312 h 575"/>
                <a:gd name="T10" fmla="*/ 73 w 226"/>
                <a:gd name="T11" fmla="*/ 232 h 575"/>
                <a:gd name="T12" fmla="*/ 114 w 226"/>
                <a:gd name="T13" fmla="*/ 155 h 575"/>
                <a:gd name="T14" fmla="*/ 159 w 226"/>
                <a:gd name="T15" fmla="*/ 85 h 575"/>
                <a:gd name="T16" fmla="*/ 204 w 226"/>
                <a:gd name="T17" fmla="*/ 24 h 575"/>
                <a:gd name="T18" fmla="*/ 226 w 226"/>
                <a:gd name="T19" fmla="*/ 0 h 575"/>
                <a:gd name="T20" fmla="*/ 194 w 226"/>
                <a:gd name="T21" fmla="*/ 53 h 575"/>
                <a:gd name="T22" fmla="*/ 127 w 226"/>
                <a:gd name="T23" fmla="*/ 194 h 575"/>
                <a:gd name="T24" fmla="*/ 70 w 226"/>
                <a:gd name="T25" fmla="*/ 351 h 575"/>
                <a:gd name="T26" fmla="*/ 45 w 226"/>
                <a:gd name="T27" fmla="*/ 460 h 575"/>
                <a:gd name="T28" fmla="*/ 38 w 226"/>
                <a:gd name="T29" fmla="*/ 523 h 575"/>
                <a:gd name="T30" fmla="*/ 40 w 226"/>
                <a:gd name="T31" fmla="*/ 549 h 575"/>
                <a:gd name="T32" fmla="*/ 40 w 226"/>
                <a:gd name="T33" fmla="*/ 556 h 575"/>
                <a:gd name="T34" fmla="*/ 31 w 226"/>
                <a:gd name="T35" fmla="*/ 569 h 575"/>
                <a:gd name="T36" fmla="*/ 19 w 226"/>
                <a:gd name="T37" fmla="*/ 575 h 575"/>
                <a:gd name="T38" fmla="*/ 7 w 226"/>
                <a:gd name="T39" fmla="*/ 573 h 575"/>
                <a:gd name="T40" fmla="*/ 3 w 226"/>
                <a:gd name="T41" fmla="*/ 566 h 575"/>
                <a:gd name="T42" fmla="*/ 7 w 226"/>
                <a:gd name="T43" fmla="*/ 57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6" h="575">
                  <a:moveTo>
                    <a:pt x="7" y="570"/>
                  </a:moveTo>
                  <a:lnTo>
                    <a:pt x="0" y="539"/>
                  </a:lnTo>
                  <a:lnTo>
                    <a:pt x="0" y="469"/>
                  </a:lnTo>
                  <a:lnTo>
                    <a:pt x="14" y="392"/>
                  </a:lnTo>
                  <a:lnTo>
                    <a:pt x="40" y="312"/>
                  </a:lnTo>
                  <a:lnTo>
                    <a:pt x="73" y="232"/>
                  </a:lnTo>
                  <a:lnTo>
                    <a:pt x="114" y="155"/>
                  </a:lnTo>
                  <a:lnTo>
                    <a:pt x="159" y="85"/>
                  </a:lnTo>
                  <a:lnTo>
                    <a:pt x="204" y="24"/>
                  </a:lnTo>
                  <a:lnTo>
                    <a:pt x="226" y="0"/>
                  </a:lnTo>
                  <a:lnTo>
                    <a:pt x="194" y="53"/>
                  </a:lnTo>
                  <a:lnTo>
                    <a:pt x="127" y="194"/>
                  </a:lnTo>
                  <a:lnTo>
                    <a:pt x="70" y="351"/>
                  </a:lnTo>
                  <a:lnTo>
                    <a:pt x="45" y="460"/>
                  </a:lnTo>
                  <a:lnTo>
                    <a:pt x="38" y="523"/>
                  </a:lnTo>
                  <a:lnTo>
                    <a:pt x="40" y="549"/>
                  </a:lnTo>
                  <a:lnTo>
                    <a:pt x="40" y="556"/>
                  </a:lnTo>
                  <a:lnTo>
                    <a:pt x="31" y="569"/>
                  </a:lnTo>
                  <a:lnTo>
                    <a:pt x="19" y="575"/>
                  </a:lnTo>
                  <a:lnTo>
                    <a:pt x="7" y="573"/>
                  </a:lnTo>
                  <a:lnTo>
                    <a:pt x="3" y="566"/>
                  </a:lnTo>
                  <a:lnTo>
                    <a:pt x="7" y="570"/>
                  </a:lnTo>
                  <a:close/>
                </a:path>
              </a:pathLst>
            </a:custGeom>
            <a:noFill/>
            <a:ln w="1588">
              <a:solidFill>
                <a:srgbClr val="B6DA3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B725CF78-9EC5-45C5-8AA9-AF2376A5E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756" y="3558707"/>
              <a:ext cx="333107" cy="2181851"/>
            </a:xfrm>
            <a:custGeom>
              <a:avLst/>
              <a:gdLst>
                <a:gd name="T0" fmla="*/ 408 w 641"/>
                <a:gd name="T1" fmla="*/ 4140 h 4194"/>
                <a:gd name="T2" fmla="*/ 468 w 641"/>
                <a:gd name="T3" fmla="*/ 3967 h 4194"/>
                <a:gd name="T4" fmla="*/ 545 w 641"/>
                <a:gd name="T5" fmla="*/ 3714 h 4194"/>
                <a:gd name="T6" fmla="*/ 588 w 641"/>
                <a:gd name="T7" fmla="*/ 3547 h 4194"/>
                <a:gd name="T8" fmla="*/ 619 w 641"/>
                <a:gd name="T9" fmla="*/ 3380 h 4194"/>
                <a:gd name="T10" fmla="*/ 637 w 641"/>
                <a:gd name="T11" fmla="*/ 3212 h 4194"/>
                <a:gd name="T12" fmla="*/ 641 w 641"/>
                <a:gd name="T13" fmla="*/ 3042 h 4194"/>
                <a:gd name="T14" fmla="*/ 630 w 641"/>
                <a:gd name="T15" fmla="*/ 2868 h 4194"/>
                <a:gd name="T16" fmla="*/ 615 w 641"/>
                <a:gd name="T17" fmla="*/ 2778 h 4194"/>
                <a:gd name="T18" fmla="*/ 549 w 641"/>
                <a:gd name="T19" fmla="*/ 2402 h 4194"/>
                <a:gd name="T20" fmla="*/ 468 w 641"/>
                <a:gd name="T21" fmla="*/ 1889 h 4194"/>
                <a:gd name="T22" fmla="*/ 426 w 641"/>
                <a:gd name="T23" fmla="*/ 1561 h 4194"/>
                <a:gd name="T24" fmla="*/ 400 w 641"/>
                <a:gd name="T25" fmla="*/ 1236 h 4194"/>
                <a:gd name="T26" fmla="*/ 391 w 641"/>
                <a:gd name="T27" fmla="*/ 905 h 4194"/>
                <a:gd name="T28" fmla="*/ 403 w 641"/>
                <a:gd name="T29" fmla="*/ 560 h 4194"/>
                <a:gd name="T30" fmla="*/ 438 w 641"/>
                <a:gd name="T31" fmla="*/ 196 h 4194"/>
                <a:gd name="T32" fmla="*/ 466 w 641"/>
                <a:gd name="T33" fmla="*/ 0 h 4194"/>
                <a:gd name="T34" fmla="*/ 421 w 641"/>
                <a:gd name="T35" fmla="*/ 86 h 4194"/>
                <a:gd name="T36" fmla="*/ 344 w 641"/>
                <a:gd name="T37" fmla="*/ 258 h 4194"/>
                <a:gd name="T38" fmla="*/ 284 w 641"/>
                <a:gd name="T39" fmla="*/ 432 h 4194"/>
                <a:gd name="T40" fmla="*/ 234 w 641"/>
                <a:gd name="T41" fmla="*/ 606 h 4194"/>
                <a:gd name="T42" fmla="*/ 199 w 641"/>
                <a:gd name="T43" fmla="*/ 782 h 4194"/>
                <a:gd name="T44" fmla="*/ 173 w 641"/>
                <a:gd name="T45" fmla="*/ 958 h 4194"/>
                <a:gd name="T46" fmla="*/ 159 w 641"/>
                <a:gd name="T47" fmla="*/ 1136 h 4194"/>
                <a:gd name="T48" fmla="*/ 153 w 641"/>
                <a:gd name="T49" fmla="*/ 1312 h 4194"/>
                <a:gd name="T50" fmla="*/ 155 w 641"/>
                <a:gd name="T51" fmla="*/ 1579 h 4194"/>
                <a:gd name="T52" fmla="*/ 181 w 641"/>
                <a:gd name="T53" fmla="*/ 1933 h 4194"/>
                <a:gd name="T54" fmla="*/ 242 w 641"/>
                <a:gd name="T55" fmla="*/ 2460 h 4194"/>
                <a:gd name="T56" fmla="*/ 285 w 641"/>
                <a:gd name="T57" fmla="*/ 2804 h 4194"/>
                <a:gd name="T58" fmla="*/ 293 w 641"/>
                <a:gd name="T59" fmla="*/ 2890 h 4194"/>
                <a:gd name="T60" fmla="*/ 294 w 641"/>
                <a:gd name="T61" fmla="*/ 3057 h 4194"/>
                <a:gd name="T62" fmla="*/ 280 w 641"/>
                <a:gd name="T63" fmla="*/ 3223 h 4194"/>
                <a:gd name="T64" fmla="*/ 251 w 641"/>
                <a:gd name="T65" fmla="*/ 3387 h 4194"/>
                <a:gd name="T66" fmla="*/ 210 w 641"/>
                <a:gd name="T67" fmla="*/ 3551 h 4194"/>
                <a:gd name="T68" fmla="*/ 159 w 641"/>
                <a:gd name="T69" fmla="*/ 3717 h 4194"/>
                <a:gd name="T70" fmla="*/ 68 w 641"/>
                <a:gd name="T71" fmla="*/ 3968 h 4194"/>
                <a:gd name="T72" fmla="*/ 1 w 641"/>
                <a:gd name="T73" fmla="*/ 4140 h 4194"/>
                <a:gd name="T74" fmla="*/ 0 w 641"/>
                <a:gd name="T75" fmla="*/ 4146 h 4194"/>
                <a:gd name="T76" fmla="*/ 6 w 641"/>
                <a:gd name="T77" fmla="*/ 4156 h 4194"/>
                <a:gd name="T78" fmla="*/ 30 w 641"/>
                <a:gd name="T79" fmla="*/ 4169 h 4194"/>
                <a:gd name="T80" fmla="*/ 83 w 641"/>
                <a:gd name="T81" fmla="*/ 4182 h 4194"/>
                <a:gd name="T82" fmla="*/ 151 w 641"/>
                <a:gd name="T83" fmla="*/ 4191 h 4194"/>
                <a:gd name="T84" fmla="*/ 227 w 641"/>
                <a:gd name="T85" fmla="*/ 4194 h 4194"/>
                <a:gd name="T86" fmla="*/ 299 w 641"/>
                <a:gd name="T87" fmla="*/ 4190 h 4194"/>
                <a:gd name="T88" fmla="*/ 360 w 641"/>
                <a:gd name="T89" fmla="*/ 4177 h 4194"/>
                <a:gd name="T90" fmla="*/ 392 w 641"/>
                <a:gd name="T91" fmla="*/ 4161 h 4194"/>
                <a:gd name="T92" fmla="*/ 404 w 641"/>
                <a:gd name="T93" fmla="*/ 4148 h 4194"/>
                <a:gd name="T94" fmla="*/ 408 w 641"/>
                <a:gd name="T95" fmla="*/ 4140 h 4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1" h="4194">
                  <a:moveTo>
                    <a:pt x="408" y="4140"/>
                  </a:moveTo>
                  <a:lnTo>
                    <a:pt x="468" y="3967"/>
                  </a:lnTo>
                  <a:lnTo>
                    <a:pt x="545" y="3714"/>
                  </a:lnTo>
                  <a:lnTo>
                    <a:pt x="588" y="3547"/>
                  </a:lnTo>
                  <a:lnTo>
                    <a:pt x="619" y="3380"/>
                  </a:lnTo>
                  <a:lnTo>
                    <a:pt x="637" y="3212"/>
                  </a:lnTo>
                  <a:lnTo>
                    <a:pt x="641" y="3042"/>
                  </a:lnTo>
                  <a:lnTo>
                    <a:pt x="630" y="2868"/>
                  </a:lnTo>
                  <a:lnTo>
                    <a:pt x="615" y="2778"/>
                  </a:lnTo>
                  <a:lnTo>
                    <a:pt x="549" y="2402"/>
                  </a:lnTo>
                  <a:lnTo>
                    <a:pt x="468" y="1889"/>
                  </a:lnTo>
                  <a:lnTo>
                    <a:pt x="426" y="1561"/>
                  </a:lnTo>
                  <a:lnTo>
                    <a:pt x="400" y="1236"/>
                  </a:lnTo>
                  <a:lnTo>
                    <a:pt x="391" y="905"/>
                  </a:lnTo>
                  <a:lnTo>
                    <a:pt x="403" y="560"/>
                  </a:lnTo>
                  <a:lnTo>
                    <a:pt x="438" y="196"/>
                  </a:lnTo>
                  <a:lnTo>
                    <a:pt x="466" y="0"/>
                  </a:lnTo>
                  <a:lnTo>
                    <a:pt x="421" y="86"/>
                  </a:lnTo>
                  <a:lnTo>
                    <a:pt x="344" y="258"/>
                  </a:lnTo>
                  <a:lnTo>
                    <a:pt x="284" y="432"/>
                  </a:lnTo>
                  <a:lnTo>
                    <a:pt x="234" y="606"/>
                  </a:lnTo>
                  <a:lnTo>
                    <a:pt x="199" y="782"/>
                  </a:lnTo>
                  <a:lnTo>
                    <a:pt x="173" y="958"/>
                  </a:lnTo>
                  <a:lnTo>
                    <a:pt x="159" y="1136"/>
                  </a:lnTo>
                  <a:lnTo>
                    <a:pt x="153" y="1312"/>
                  </a:lnTo>
                  <a:lnTo>
                    <a:pt x="155" y="1579"/>
                  </a:lnTo>
                  <a:lnTo>
                    <a:pt x="181" y="1933"/>
                  </a:lnTo>
                  <a:lnTo>
                    <a:pt x="242" y="2460"/>
                  </a:lnTo>
                  <a:lnTo>
                    <a:pt x="285" y="2804"/>
                  </a:lnTo>
                  <a:lnTo>
                    <a:pt x="293" y="2890"/>
                  </a:lnTo>
                  <a:lnTo>
                    <a:pt x="294" y="3057"/>
                  </a:lnTo>
                  <a:lnTo>
                    <a:pt x="280" y="3223"/>
                  </a:lnTo>
                  <a:lnTo>
                    <a:pt x="251" y="3387"/>
                  </a:lnTo>
                  <a:lnTo>
                    <a:pt x="210" y="3551"/>
                  </a:lnTo>
                  <a:lnTo>
                    <a:pt x="159" y="3717"/>
                  </a:lnTo>
                  <a:lnTo>
                    <a:pt x="68" y="3968"/>
                  </a:lnTo>
                  <a:lnTo>
                    <a:pt x="1" y="4140"/>
                  </a:lnTo>
                  <a:lnTo>
                    <a:pt x="0" y="4146"/>
                  </a:lnTo>
                  <a:lnTo>
                    <a:pt x="6" y="4156"/>
                  </a:lnTo>
                  <a:lnTo>
                    <a:pt x="30" y="4169"/>
                  </a:lnTo>
                  <a:lnTo>
                    <a:pt x="83" y="4182"/>
                  </a:lnTo>
                  <a:lnTo>
                    <a:pt x="151" y="4191"/>
                  </a:lnTo>
                  <a:lnTo>
                    <a:pt x="227" y="4194"/>
                  </a:lnTo>
                  <a:lnTo>
                    <a:pt x="299" y="4190"/>
                  </a:lnTo>
                  <a:lnTo>
                    <a:pt x="360" y="4177"/>
                  </a:lnTo>
                  <a:lnTo>
                    <a:pt x="392" y="4161"/>
                  </a:lnTo>
                  <a:lnTo>
                    <a:pt x="404" y="4148"/>
                  </a:lnTo>
                  <a:lnTo>
                    <a:pt x="408" y="41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975081A0-8600-43CC-8052-77D8CCD21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606" y="4768303"/>
              <a:ext cx="29147" cy="39557"/>
            </a:xfrm>
            <a:custGeom>
              <a:avLst/>
              <a:gdLst>
                <a:gd name="T0" fmla="*/ 0 w 57"/>
                <a:gd name="T1" fmla="*/ 74 h 74"/>
                <a:gd name="T2" fmla="*/ 0 w 57"/>
                <a:gd name="T3" fmla="*/ 0 h 74"/>
                <a:gd name="T4" fmla="*/ 2 w 57"/>
                <a:gd name="T5" fmla="*/ 0 h 74"/>
                <a:gd name="T6" fmla="*/ 20 w 57"/>
                <a:gd name="T7" fmla="*/ 5 h 74"/>
                <a:gd name="T8" fmla="*/ 45 w 57"/>
                <a:gd name="T9" fmla="*/ 17 h 74"/>
                <a:gd name="T10" fmla="*/ 57 w 57"/>
                <a:gd name="T11" fmla="*/ 29 h 74"/>
                <a:gd name="T12" fmla="*/ 53 w 57"/>
                <a:gd name="T13" fmla="*/ 44 h 74"/>
                <a:gd name="T14" fmla="*/ 44 w 57"/>
                <a:gd name="T15" fmla="*/ 49 h 74"/>
                <a:gd name="T16" fmla="*/ 0 w 57"/>
                <a:gd name="T1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74">
                  <a:moveTo>
                    <a:pt x="0" y="7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0" y="5"/>
                  </a:lnTo>
                  <a:lnTo>
                    <a:pt x="45" y="17"/>
                  </a:lnTo>
                  <a:lnTo>
                    <a:pt x="57" y="29"/>
                  </a:lnTo>
                  <a:lnTo>
                    <a:pt x="53" y="44"/>
                  </a:lnTo>
                  <a:lnTo>
                    <a:pt x="44" y="49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E66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38">
              <a:extLst>
                <a:ext uri="{FF2B5EF4-FFF2-40B4-BE49-F238E27FC236}">
                  <a16:creationId xmlns:a16="http://schemas.microsoft.com/office/drawing/2014/main" id="{057D48CA-520C-45DA-9FB9-A8B6EF5F2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5555" y="4439359"/>
              <a:ext cx="503824" cy="597512"/>
            </a:xfrm>
            <a:custGeom>
              <a:avLst/>
              <a:gdLst>
                <a:gd name="T0" fmla="*/ 71 w 968"/>
                <a:gd name="T1" fmla="*/ 1144 h 1149"/>
                <a:gd name="T2" fmla="*/ 107 w 968"/>
                <a:gd name="T3" fmla="*/ 1118 h 1149"/>
                <a:gd name="T4" fmla="*/ 176 w 968"/>
                <a:gd name="T5" fmla="*/ 1058 h 1149"/>
                <a:gd name="T6" fmla="*/ 237 w 968"/>
                <a:gd name="T7" fmla="*/ 991 h 1149"/>
                <a:gd name="T8" fmla="*/ 293 w 968"/>
                <a:gd name="T9" fmla="*/ 918 h 1149"/>
                <a:gd name="T10" fmla="*/ 369 w 968"/>
                <a:gd name="T11" fmla="*/ 799 h 1149"/>
                <a:gd name="T12" fmla="*/ 460 w 968"/>
                <a:gd name="T13" fmla="*/ 630 h 1149"/>
                <a:gd name="T14" fmla="*/ 549 w 968"/>
                <a:gd name="T15" fmla="*/ 459 h 1149"/>
                <a:gd name="T16" fmla="*/ 644 w 968"/>
                <a:gd name="T17" fmla="*/ 297 h 1149"/>
                <a:gd name="T18" fmla="*/ 726 w 968"/>
                <a:gd name="T19" fmla="*/ 188 h 1149"/>
                <a:gd name="T20" fmla="*/ 787 w 968"/>
                <a:gd name="T21" fmla="*/ 124 h 1149"/>
                <a:gd name="T22" fmla="*/ 853 w 968"/>
                <a:gd name="T23" fmla="*/ 67 h 1149"/>
                <a:gd name="T24" fmla="*/ 928 w 968"/>
                <a:gd name="T25" fmla="*/ 20 h 1149"/>
                <a:gd name="T26" fmla="*/ 968 w 968"/>
                <a:gd name="T27" fmla="*/ 0 h 1149"/>
                <a:gd name="T28" fmla="*/ 934 w 968"/>
                <a:gd name="T29" fmla="*/ 2 h 1149"/>
                <a:gd name="T30" fmla="*/ 870 w 968"/>
                <a:gd name="T31" fmla="*/ 19 h 1149"/>
                <a:gd name="T32" fmla="*/ 806 w 968"/>
                <a:gd name="T33" fmla="*/ 52 h 1149"/>
                <a:gd name="T34" fmla="*/ 744 w 968"/>
                <a:gd name="T35" fmla="*/ 102 h 1149"/>
                <a:gd name="T36" fmla="*/ 684 w 968"/>
                <a:gd name="T37" fmla="*/ 164 h 1149"/>
                <a:gd name="T38" fmla="*/ 626 w 968"/>
                <a:gd name="T39" fmla="*/ 235 h 1149"/>
                <a:gd name="T40" fmla="*/ 540 w 968"/>
                <a:gd name="T41" fmla="*/ 358 h 1149"/>
                <a:gd name="T42" fmla="*/ 374 w 968"/>
                <a:gd name="T43" fmla="*/ 629 h 1149"/>
                <a:gd name="T44" fmla="*/ 234 w 968"/>
                <a:gd name="T45" fmla="*/ 842 h 1149"/>
                <a:gd name="T46" fmla="*/ 177 w 968"/>
                <a:gd name="T47" fmla="*/ 916 h 1149"/>
                <a:gd name="T48" fmla="*/ 119 w 968"/>
                <a:gd name="T49" fmla="*/ 979 h 1149"/>
                <a:gd name="T50" fmla="*/ 61 w 968"/>
                <a:gd name="T51" fmla="*/ 1031 h 1149"/>
                <a:gd name="T52" fmla="*/ 30 w 968"/>
                <a:gd name="T53" fmla="*/ 1052 h 1149"/>
                <a:gd name="T54" fmla="*/ 21 w 968"/>
                <a:gd name="T55" fmla="*/ 1057 h 1149"/>
                <a:gd name="T56" fmla="*/ 6 w 968"/>
                <a:gd name="T57" fmla="*/ 1072 h 1149"/>
                <a:gd name="T58" fmla="*/ 0 w 968"/>
                <a:gd name="T59" fmla="*/ 1091 h 1149"/>
                <a:gd name="T60" fmla="*/ 0 w 968"/>
                <a:gd name="T61" fmla="*/ 1110 h 1149"/>
                <a:gd name="T62" fmla="*/ 4 w 968"/>
                <a:gd name="T63" fmla="*/ 1120 h 1149"/>
                <a:gd name="T64" fmla="*/ 8 w 968"/>
                <a:gd name="T65" fmla="*/ 1129 h 1149"/>
                <a:gd name="T66" fmla="*/ 22 w 968"/>
                <a:gd name="T67" fmla="*/ 1142 h 1149"/>
                <a:gd name="T68" fmla="*/ 41 w 968"/>
                <a:gd name="T69" fmla="*/ 1149 h 1149"/>
                <a:gd name="T70" fmla="*/ 61 w 968"/>
                <a:gd name="T71" fmla="*/ 1148 h 1149"/>
                <a:gd name="T72" fmla="*/ 71 w 968"/>
                <a:gd name="T73" fmla="*/ 1144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8" h="1149">
                  <a:moveTo>
                    <a:pt x="71" y="1144"/>
                  </a:moveTo>
                  <a:lnTo>
                    <a:pt x="107" y="1118"/>
                  </a:lnTo>
                  <a:lnTo>
                    <a:pt x="176" y="1058"/>
                  </a:lnTo>
                  <a:lnTo>
                    <a:pt x="237" y="991"/>
                  </a:lnTo>
                  <a:lnTo>
                    <a:pt x="293" y="918"/>
                  </a:lnTo>
                  <a:lnTo>
                    <a:pt x="369" y="799"/>
                  </a:lnTo>
                  <a:lnTo>
                    <a:pt x="460" y="630"/>
                  </a:lnTo>
                  <a:lnTo>
                    <a:pt x="549" y="459"/>
                  </a:lnTo>
                  <a:lnTo>
                    <a:pt x="644" y="297"/>
                  </a:lnTo>
                  <a:lnTo>
                    <a:pt x="726" y="188"/>
                  </a:lnTo>
                  <a:lnTo>
                    <a:pt x="787" y="124"/>
                  </a:lnTo>
                  <a:lnTo>
                    <a:pt x="853" y="67"/>
                  </a:lnTo>
                  <a:lnTo>
                    <a:pt x="928" y="20"/>
                  </a:lnTo>
                  <a:lnTo>
                    <a:pt x="968" y="0"/>
                  </a:lnTo>
                  <a:lnTo>
                    <a:pt x="934" y="2"/>
                  </a:lnTo>
                  <a:lnTo>
                    <a:pt x="870" y="19"/>
                  </a:lnTo>
                  <a:lnTo>
                    <a:pt x="806" y="52"/>
                  </a:lnTo>
                  <a:lnTo>
                    <a:pt x="744" y="102"/>
                  </a:lnTo>
                  <a:lnTo>
                    <a:pt x="684" y="164"/>
                  </a:lnTo>
                  <a:lnTo>
                    <a:pt x="626" y="235"/>
                  </a:lnTo>
                  <a:lnTo>
                    <a:pt x="540" y="358"/>
                  </a:lnTo>
                  <a:lnTo>
                    <a:pt x="374" y="629"/>
                  </a:lnTo>
                  <a:lnTo>
                    <a:pt x="234" y="842"/>
                  </a:lnTo>
                  <a:lnTo>
                    <a:pt x="177" y="916"/>
                  </a:lnTo>
                  <a:lnTo>
                    <a:pt x="119" y="979"/>
                  </a:lnTo>
                  <a:lnTo>
                    <a:pt x="61" y="1031"/>
                  </a:lnTo>
                  <a:lnTo>
                    <a:pt x="30" y="1052"/>
                  </a:lnTo>
                  <a:lnTo>
                    <a:pt x="21" y="1057"/>
                  </a:lnTo>
                  <a:lnTo>
                    <a:pt x="6" y="1072"/>
                  </a:lnTo>
                  <a:lnTo>
                    <a:pt x="0" y="1091"/>
                  </a:lnTo>
                  <a:lnTo>
                    <a:pt x="0" y="1110"/>
                  </a:lnTo>
                  <a:lnTo>
                    <a:pt x="4" y="1120"/>
                  </a:lnTo>
                  <a:lnTo>
                    <a:pt x="8" y="1129"/>
                  </a:lnTo>
                  <a:lnTo>
                    <a:pt x="22" y="1142"/>
                  </a:lnTo>
                  <a:lnTo>
                    <a:pt x="41" y="1149"/>
                  </a:lnTo>
                  <a:lnTo>
                    <a:pt x="61" y="1148"/>
                  </a:lnTo>
                  <a:lnTo>
                    <a:pt x="71" y="11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39">
              <a:extLst>
                <a:ext uri="{FF2B5EF4-FFF2-40B4-BE49-F238E27FC236}">
                  <a16:creationId xmlns:a16="http://schemas.microsoft.com/office/drawing/2014/main" id="{3DCCD093-2D62-4D9A-8060-EDD543B52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94" y="4191610"/>
              <a:ext cx="539218" cy="297715"/>
            </a:xfrm>
            <a:custGeom>
              <a:avLst/>
              <a:gdLst>
                <a:gd name="T0" fmla="*/ 1036 w 1036"/>
                <a:gd name="T1" fmla="*/ 516 h 572"/>
                <a:gd name="T2" fmla="*/ 1028 w 1036"/>
                <a:gd name="T3" fmla="*/ 477 h 572"/>
                <a:gd name="T4" fmla="*/ 1002 w 1036"/>
                <a:gd name="T5" fmla="*/ 403 h 572"/>
                <a:gd name="T6" fmla="*/ 965 w 1036"/>
                <a:gd name="T7" fmla="*/ 335 h 572"/>
                <a:gd name="T8" fmla="*/ 917 w 1036"/>
                <a:gd name="T9" fmla="*/ 271 h 572"/>
                <a:gd name="T10" fmla="*/ 860 w 1036"/>
                <a:gd name="T11" fmla="*/ 213 h 572"/>
                <a:gd name="T12" fmla="*/ 796 w 1036"/>
                <a:gd name="T13" fmla="*/ 160 h 572"/>
                <a:gd name="T14" fmla="*/ 725 w 1036"/>
                <a:gd name="T15" fmla="*/ 114 h 572"/>
                <a:gd name="T16" fmla="*/ 650 w 1036"/>
                <a:gd name="T17" fmla="*/ 75 h 572"/>
                <a:gd name="T18" fmla="*/ 569 w 1036"/>
                <a:gd name="T19" fmla="*/ 44 h 572"/>
                <a:gd name="T20" fmla="*/ 489 w 1036"/>
                <a:gd name="T21" fmla="*/ 21 h 572"/>
                <a:gd name="T22" fmla="*/ 406 w 1036"/>
                <a:gd name="T23" fmla="*/ 7 h 572"/>
                <a:gd name="T24" fmla="*/ 324 w 1036"/>
                <a:gd name="T25" fmla="*/ 0 h 572"/>
                <a:gd name="T26" fmla="*/ 245 w 1036"/>
                <a:gd name="T27" fmla="*/ 4 h 572"/>
                <a:gd name="T28" fmla="*/ 169 w 1036"/>
                <a:gd name="T29" fmla="*/ 17 h 572"/>
                <a:gd name="T30" fmla="*/ 96 w 1036"/>
                <a:gd name="T31" fmla="*/ 40 h 572"/>
                <a:gd name="T32" fmla="*/ 30 w 1036"/>
                <a:gd name="T33" fmla="*/ 75 h 572"/>
                <a:gd name="T34" fmla="*/ 0 w 1036"/>
                <a:gd name="T35" fmla="*/ 97 h 572"/>
                <a:gd name="T36" fmla="*/ 35 w 1036"/>
                <a:gd name="T37" fmla="*/ 86 h 572"/>
                <a:gd name="T38" fmla="*/ 107 w 1036"/>
                <a:gd name="T39" fmla="*/ 70 h 572"/>
                <a:gd name="T40" fmla="*/ 180 w 1036"/>
                <a:gd name="T41" fmla="*/ 61 h 572"/>
                <a:gd name="T42" fmla="*/ 256 w 1036"/>
                <a:gd name="T43" fmla="*/ 58 h 572"/>
                <a:gd name="T44" fmla="*/ 331 w 1036"/>
                <a:gd name="T45" fmla="*/ 64 h 572"/>
                <a:gd name="T46" fmla="*/ 407 w 1036"/>
                <a:gd name="T47" fmla="*/ 75 h 572"/>
                <a:gd name="T48" fmla="*/ 481 w 1036"/>
                <a:gd name="T49" fmla="*/ 93 h 572"/>
                <a:gd name="T50" fmla="*/ 552 w 1036"/>
                <a:gd name="T51" fmla="*/ 117 h 572"/>
                <a:gd name="T52" fmla="*/ 621 w 1036"/>
                <a:gd name="T53" fmla="*/ 147 h 572"/>
                <a:gd name="T54" fmla="*/ 685 w 1036"/>
                <a:gd name="T55" fmla="*/ 180 h 572"/>
                <a:gd name="T56" fmla="*/ 744 w 1036"/>
                <a:gd name="T57" fmla="*/ 220 h 572"/>
                <a:gd name="T58" fmla="*/ 797 w 1036"/>
                <a:gd name="T59" fmla="*/ 266 h 572"/>
                <a:gd name="T60" fmla="*/ 843 w 1036"/>
                <a:gd name="T61" fmla="*/ 316 h 572"/>
                <a:gd name="T62" fmla="*/ 880 w 1036"/>
                <a:gd name="T63" fmla="*/ 370 h 572"/>
                <a:gd name="T64" fmla="*/ 909 w 1036"/>
                <a:gd name="T65" fmla="*/ 429 h 572"/>
                <a:gd name="T66" fmla="*/ 928 w 1036"/>
                <a:gd name="T67" fmla="*/ 491 h 572"/>
                <a:gd name="T68" fmla="*/ 934 w 1036"/>
                <a:gd name="T69" fmla="*/ 524 h 572"/>
                <a:gd name="T70" fmla="*/ 934 w 1036"/>
                <a:gd name="T71" fmla="*/ 534 h 572"/>
                <a:gd name="T72" fmla="*/ 943 w 1036"/>
                <a:gd name="T73" fmla="*/ 552 h 572"/>
                <a:gd name="T74" fmla="*/ 957 w 1036"/>
                <a:gd name="T75" fmla="*/ 565 h 572"/>
                <a:gd name="T76" fmla="*/ 975 w 1036"/>
                <a:gd name="T77" fmla="*/ 572 h 572"/>
                <a:gd name="T78" fmla="*/ 985 w 1036"/>
                <a:gd name="T79" fmla="*/ 570 h 572"/>
                <a:gd name="T80" fmla="*/ 996 w 1036"/>
                <a:gd name="T81" fmla="*/ 569 h 572"/>
                <a:gd name="T82" fmla="*/ 1014 w 1036"/>
                <a:gd name="T83" fmla="*/ 560 h 572"/>
                <a:gd name="T84" fmla="*/ 1028 w 1036"/>
                <a:gd name="T85" fmla="*/ 546 h 572"/>
                <a:gd name="T86" fmla="*/ 1035 w 1036"/>
                <a:gd name="T87" fmla="*/ 526 h 572"/>
                <a:gd name="T88" fmla="*/ 1036 w 1036"/>
                <a:gd name="T89" fmla="*/ 516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36" h="572">
                  <a:moveTo>
                    <a:pt x="1036" y="516"/>
                  </a:moveTo>
                  <a:lnTo>
                    <a:pt x="1028" y="477"/>
                  </a:lnTo>
                  <a:lnTo>
                    <a:pt x="1002" y="403"/>
                  </a:lnTo>
                  <a:lnTo>
                    <a:pt x="965" y="335"/>
                  </a:lnTo>
                  <a:lnTo>
                    <a:pt x="917" y="271"/>
                  </a:lnTo>
                  <a:lnTo>
                    <a:pt x="860" y="213"/>
                  </a:lnTo>
                  <a:lnTo>
                    <a:pt x="796" y="160"/>
                  </a:lnTo>
                  <a:lnTo>
                    <a:pt x="725" y="114"/>
                  </a:lnTo>
                  <a:lnTo>
                    <a:pt x="650" y="75"/>
                  </a:lnTo>
                  <a:lnTo>
                    <a:pt x="569" y="44"/>
                  </a:lnTo>
                  <a:lnTo>
                    <a:pt x="489" y="21"/>
                  </a:lnTo>
                  <a:lnTo>
                    <a:pt x="406" y="7"/>
                  </a:lnTo>
                  <a:lnTo>
                    <a:pt x="324" y="0"/>
                  </a:lnTo>
                  <a:lnTo>
                    <a:pt x="245" y="4"/>
                  </a:lnTo>
                  <a:lnTo>
                    <a:pt x="169" y="17"/>
                  </a:lnTo>
                  <a:lnTo>
                    <a:pt x="96" y="40"/>
                  </a:lnTo>
                  <a:lnTo>
                    <a:pt x="30" y="75"/>
                  </a:lnTo>
                  <a:lnTo>
                    <a:pt x="0" y="97"/>
                  </a:lnTo>
                  <a:lnTo>
                    <a:pt x="35" y="86"/>
                  </a:lnTo>
                  <a:lnTo>
                    <a:pt x="107" y="70"/>
                  </a:lnTo>
                  <a:lnTo>
                    <a:pt x="180" y="61"/>
                  </a:lnTo>
                  <a:lnTo>
                    <a:pt x="256" y="58"/>
                  </a:lnTo>
                  <a:lnTo>
                    <a:pt x="331" y="64"/>
                  </a:lnTo>
                  <a:lnTo>
                    <a:pt x="407" y="75"/>
                  </a:lnTo>
                  <a:lnTo>
                    <a:pt x="481" y="93"/>
                  </a:lnTo>
                  <a:lnTo>
                    <a:pt x="552" y="117"/>
                  </a:lnTo>
                  <a:lnTo>
                    <a:pt x="621" y="147"/>
                  </a:lnTo>
                  <a:lnTo>
                    <a:pt x="685" y="180"/>
                  </a:lnTo>
                  <a:lnTo>
                    <a:pt x="744" y="220"/>
                  </a:lnTo>
                  <a:lnTo>
                    <a:pt x="797" y="266"/>
                  </a:lnTo>
                  <a:lnTo>
                    <a:pt x="843" y="316"/>
                  </a:lnTo>
                  <a:lnTo>
                    <a:pt x="880" y="370"/>
                  </a:lnTo>
                  <a:lnTo>
                    <a:pt x="909" y="429"/>
                  </a:lnTo>
                  <a:lnTo>
                    <a:pt x="928" y="491"/>
                  </a:lnTo>
                  <a:lnTo>
                    <a:pt x="934" y="524"/>
                  </a:lnTo>
                  <a:lnTo>
                    <a:pt x="934" y="534"/>
                  </a:lnTo>
                  <a:lnTo>
                    <a:pt x="943" y="552"/>
                  </a:lnTo>
                  <a:lnTo>
                    <a:pt x="957" y="565"/>
                  </a:lnTo>
                  <a:lnTo>
                    <a:pt x="975" y="572"/>
                  </a:lnTo>
                  <a:lnTo>
                    <a:pt x="985" y="570"/>
                  </a:lnTo>
                  <a:lnTo>
                    <a:pt x="996" y="569"/>
                  </a:lnTo>
                  <a:lnTo>
                    <a:pt x="1014" y="560"/>
                  </a:lnTo>
                  <a:lnTo>
                    <a:pt x="1028" y="546"/>
                  </a:lnTo>
                  <a:lnTo>
                    <a:pt x="1035" y="526"/>
                  </a:lnTo>
                  <a:lnTo>
                    <a:pt x="1036" y="516"/>
                  </a:lnTo>
                  <a:close/>
                </a:path>
              </a:pathLst>
            </a:custGeom>
            <a:solidFill>
              <a:srgbClr val="B6D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Freeform 42">
              <a:extLst>
                <a:ext uri="{FF2B5EF4-FFF2-40B4-BE49-F238E27FC236}">
                  <a16:creationId xmlns:a16="http://schemas.microsoft.com/office/drawing/2014/main" id="{7DDD8AA5-D255-4070-88E7-42AD35694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5318" y="4170791"/>
              <a:ext cx="622495" cy="387236"/>
            </a:xfrm>
            <a:custGeom>
              <a:avLst/>
              <a:gdLst>
                <a:gd name="T0" fmla="*/ 0 w 1192"/>
                <a:gd name="T1" fmla="*/ 741 h 741"/>
                <a:gd name="T2" fmla="*/ 1 w 1192"/>
                <a:gd name="T3" fmla="*/ 681 h 741"/>
                <a:gd name="T4" fmla="*/ 14 w 1192"/>
                <a:gd name="T5" fmla="*/ 566 h 741"/>
                <a:gd name="T6" fmla="*/ 38 w 1192"/>
                <a:gd name="T7" fmla="*/ 458 h 741"/>
                <a:gd name="T8" fmla="*/ 75 w 1192"/>
                <a:gd name="T9" fmla="*/ 359 h 741"/>
                <a:gd name="T10" fmla="*/ 120 w 1192"/>
                <a:gd name="T11" fmla="*/ 268 h 741"/>
                <a:gd name="T12" fmla="*/ 176 w 1192"/>
                <a:gd name="T13" fmla="*/ 189 h 741"/>
                <a:gd name="T14" fmla="*/ 241 w 1192"/>
                <a:gd name="T15" fmla="*/ 121 h 741"/>
                <a:gd name="T16" fmla="*/ 313 w 1192"/>
                <a:gd name="T17" fmla="*/ 67 h 741"/>
                <a:gd name="T18" fmla="*/ 395 w 1192"/>
                <a:gd name="T19" fmla="*/ 28 h 741"/>
                <a:gd name="T20" fmla="*/ 483 w 1192"/>
                <a:gd name="T21" fmla="*/ 5 h 741"/>
                <a:gd name="T22" fmla="*/ 578 w 1192"/>
                <a:gd name="T23" fmla="*/ 0 h 741"/>
                <a:gd name="T24" fmla="*/ 679 w 1192"/>
                <a:gd name="T25" fmla="*/ 12 h 741"/>
                <a:gd name="T26" fmla="*/ 785 w 1192"/>
                <a:gd name="T27" fmla="*/ 45 h 741"/>
                <a:gd name="T28" fmla="*/ 897 w 1192"/>
                <a:gd name="T29" fmla="*/ 99 h 741"/>
                <a:gd name="T30" fmla="*/ 1012 w 1192"/>
                <a:gd name="T31" fmla="*/ 177 h 741"/>
                <a:gd name="T32" fmla="*/ 1131 w 1192"/>
                <a:gd name="T33" fmla="*/ 278 h 741"/>
                <a:gd name="T34" fmla="*/ 1192 w 1192"/>
                <a:gd name="T35" fmla="*/ 339 h 741"/>
                <a:gd name="T36" fmla="*/ 1143 w 1192"/>
                <a:gd name="T37" fmla="*/ 327 h 741"/>
                <a:gd name="T38" fmla="*/ 1047 w 1192"/>
                <a:gd name="T39" fmla="*/ 315 h 741"/>
                <a:gd name="T40" fmla="*/ 951 w 1192"/>
                <a:gd name="T41" fmla="*/ 312 h 741"/>
                <a:gd name="T42" fmla="*/ 859 w 1192"/>
                <a:gd name="T43" fmla="*/ 317 h 741"/>
                <a:gd name="T44" fmla="*/ 768 w 1192"/>
                <a:gd name="T45" fmla="*/ 330 h 741"/>
                <a:gd name="T46" fmla="*/ 680 w 1192"/>
                <a:gd name="T47" fmla="*/ 351 h 741"/>
                <a:gd name="T48" fmla="*/ 554 w 1192"/>
                <a:gd name="T49" fmla="*/ 392 h 741"/>
                <a:gd name="T50" fmla="*/ 399 w 1192"/>
                <a:gd name="T51" fmla="*/ 462 h 741"/>
                <a:gd name="T52" fmla="*/ 260 w 1192"/>
                <a:gd name="T53" fmla="*/ 544 h 741"/>
                <a:gd name="T54" fmla="*/ 140 w 1192"/>
                <a:gd name="T55" fmla="*/ 628 h 741"/>
                <a:gd name="T56" fmla="*/ 40 w 1192"/>
                <a:gd name="T57" fmla="*/ 706 h 741"/>
                <a:gd name="T58" fmla="*/ 0 w 1192"/>
                <a:gd name="T59" fmla="*/ 741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92" h="741">
                  <a:moveTo>
                    <a:pt x="0" y="741"/>
                  </a:moveTo>
                  <a:lnTo>
                    <a:pt x="1" y="681"/>
                  </a:lnTo>
                  <a:lnTo>
                    <a:pt x="14" y="566"/>
                  </a:lnTo>
                  <a:lnTo>
                    <a:pt x="38" y="458"/>
                  </a:lnTo>
                  <a:lnTo>
                    <a:pt x="75" y="359"/>
                  </a:lnTo>
                  <a:lnTo>
                    <a:pt x="120" y="268"/>
                  </a:lnTo>
                  <a:lnTo>
                    <a:pt x="176" y="189"/>
                  </a:lnTo>
                  <a:lnTo>
                    <a:pt x="241" y="121"/>
                  </a:lnTo>
                  <a:lnTo>
                    <a:pt x="313" y="67"/>
                  </a:lnTo>
                  <a:lnTo>
                    <a:pt x="395" y="28"/>
                  </a:lnTo>
                  <a:lnTo>
                    <a:pt x="483" y="5"/>
                  </a:lnTo>
                  <a:lnTo>
                    <a:pt x="578" y="0"/>
                  </a:lnTo>
                  <a:lnTo>
                    <a:pt x="679" y="12"/>
                  </a:lnTo>
                  <a:lnTo>
                    <a:pt x="785" y="45"/>
                  </a:lnTo>
                  <a:lnTo>
                    <a:pt x="897" y="99"/>
                  </a:lnTo>
                  <a:lnTo>
                    <a:pt x="1012" y="177"/>
                  </a:lnTo>
                  <a:lnTo>
                    <a:pt x="1131" y="278"/>
                  </a:lnTo>
                  <a:lnTo>
                    <a:pt x="1192" y="339"/>
                  </a:lnTo>
                  <a:lnTo>
                    <a:pt x="1143" y="327"/>
                  </a:lnTo>
                  <a:lnTo>
                    <a:pt x="1047" y="315"/>
                  </a:lnTo>
                  <a:lnTo>
                    <a:pt x="951" y="312"/>
                  </a:lnTo>
                  <a:lnTo>
                    <a:pt x="859" y="317"/>
                  </a:lnTo>
                  <a:lnTo>
                    <a:pt x="768" y="330"/>
                  </a:lnTo>
                  <a:lnTo>
                    <a:pt x="680" y="351"/>
                  </a:lnTo>
                  <a:lnTo>
                    <a:pt x="554" y="392"/>
                  </a:lnTo>
                  <a:lnTo>
                    <a:pt x="399" y="462"/>
                  </a:lnTo>
                  <a:lnTo>
                    <a:pt x="260" y="544"/>
                  </a:lnTo>
                  <a:lnTo>
                    <a:pt x="140" y="628"/>
                  </a:lnTo>
                  <a:lnTo>
                    <a:pt x="40" y="706"/>
                  </a:lnTo>
                  <a:lnTo>
                    <a:pt x="0" y="7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Freeform 43">
              <a:extLst>
                <a:ext uri="{FF2B5EF4-FFF2-40B4-BE49-F238E27FC236}">
                  <a16:creationId xmlns:a16="http://schemas.microsoft.com/office/drawing/2014/main" id="{FC32EB1F-5D2B-4474-899D-D14AF87E1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5318" y="4276970"/>
              <a:ext cx="622495" cy="281059"/>
            </a:xfrm>
            <a:custGeom>
              <a:avLst/>
              <a:gdLst>
                <a:gd name="T0" fmla="*/ 0 w 1192"/>
                <a:gd name="T1" fmla="*/ 539 h 539"/>
                <a:gd name="T2" fmla="*/ 38 w 1192"/>
                <a:gd name="T3" fmla="*/ 469 h 539"/>
                <a:gd name="T4" fmla="*/ 110 w 1192"/>
                <a:gd name="T5" fmla="*/ 367 h 539"/>
                <a:gd name="T6" fmla="*/ 163 w 1192"/>
                <a:gd name="T7" fmla="*/ 302 h 539"/>
                <a:gd name="T8" fmla="*/ 223 w 1192"/>
                <a:gd name="T9" fmla="*/ 241 h 539"/>
                <a:gd name="T10" fmla="*/ 287 w 1192"/>
                <a:gd name="T11" fmla="*/ 184 h 539"/>
                <a:gd name="T12" fmla="*/ 356 w 1192"/>
                <a:gd name="T13" fmla="*/ 132 h 539"/>
                <a:gd name="T14" fmla="*/ 430 w 1192"/>
                <a:gd name="T15" fmla="*/ 88 h 539"/>
                <a:gd name="T16" fmla="*/ 508 w 1192"/>
                <a:gd name="T17" fmla="*/ 52 h 539"/>
                <a:gd name="T18" fmla="*/ 589 w 1192"/>
                <a:gd name="T19" fmla="*/ 24 h 539"/>
                <a:gd name="T20" fmla="*/ 674 w 1192"/>
                <a:gd name="T21" fmla="*/ 6 h 539"/>
                <a:gd name="T22" fmla="*/ 762 w 1192"/>
                <a:gd name="T23" fmla="*/ 0 h 539"/>
                <a:gd name="T24" fmla="*/ 854 w 1192"/>
                <a:gd name="T25" fmla="*/ 6 h 539"/>
                <a:gd name="T26" fmla="*/ 947 w 1192"/>
                <a:gd name="T27" fmla="*/ 24 h 539"/>
                <a:gd name="T28" fmla="*/ 1044 w 1192"/>
                <a:gd name="T29" fmla="*/ 58 h 539"/>
                <a:gd name="T30" fmla="*/ 1143 w 1192"/>
                <a:gd name="T31" fmla="*/ 106 h 539"/>
                <a:gd name="T32" fmla="*/ 1192 w 1192"/>
                <a:gd name="T33" fmla="*/ 137 h 539"/>
                <a:gd name="T34" fmla="*/ 1143 w 1192"/>
                <a:gd name="T35" fmla="*/ 125 h 539"/>
                <a:gd name="T36" fmla="*/ 1047 w 1192"/>
                <a:gd name="T37" fmla="*/ 113 h 539"/>
                <a:gd name="T38" fmla="*/ 951 w 1192"/>
                <a:gd name="T39" fmla="*/ 110 h 539"/>
                <a:gd name="T40" fmla="*/ 859 w 1192"/>
                <a:gd name="T41" fmla="*/ 115 h 539"/>
                <a:gd name="T42" fmla="*/ 768 w 1192"/>
                <a:gd name="T43" fmla="*/ 128 h 539"/>
                <a:gd name="T44" fmla="*/ 680 w 1192"/>
                <a:gd name="T45" fmla="*/ 149 h 539"/>
                <a:gd name="T46" fmla="*/ 554 w 1192"/>
                <a:gd name="T47" fmla="*/ 190 h 539"/>
                <a:gd name="T48" fmla="*/ 399 w 1192"/>
                <a:gd name="T49" fmla="*/ 260 h 539"/>
                <a:gd name="T50" fmla="*/ 260 w 1192"/>
                <a:gd name="T51" fmla="*/ 342 h 539"/>
                <a:gd name="T52" fmla="*/ 140 w 1192"/>
                <a:gd name="T53" fmla="*/ 426 h 539"/>
                <a:gd name="T54" fmla="*/ 40 w 1192"/>
                <a:gd name="T55" fmla="*/ 504 h 539"/>
                <a:gd name="T56" fmla="*/ 0 w 1192"/>
                <a:gd name="T57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92" h="539">
                  <a:moveTo>
                    <a:pt x="0" y="539"/>
                  </a:moveTo>
                  <a:lnTo>
                    <a:pt x="38" y="469"/>
                  </a:lnTo>
                  <a:lnTo>
                    <a:pt x="110" y="367"/>
                  </a:lnTo>
                  <a:lnTo>
                    <a:pt x="163" y="302"/>
                  </a:lnTo>
                  <a:lnTo>
                    <a:pt x="223" y="241"/>
                  </a:lnTo>
                  <a:lnTo>
                    <a:pt x="287" y="184"/>
                  </a:lnTo>
                  <a:lnTo>
                    <a:pt x="356" y="132"/>
                  </a:lnTo>
                  <a:lnTo>
                    <a:pt x="430" y="88"/>
                  </a:lnTo>
                  <a:lnTo>
                    <a:pt x="508" y="52"/>
                  </a:lnTo>
                  <a:lnTo>
                    <a:pt x="589" y="24"/>
                  </a:lnTo>
                  <a:lnTo>
                    <a:pt x="674" y="6"/>
                  </a:lnTo>
                  <a:lnTo>
                    <a:pt x="762" y="0"/>
                  </a:lnTo>
                  <a:lnTo>
                    <a:pt x="854" y="6"/>
                  </a:lnTo>
                  <a:lnTo>
                    <a:pt x="947" y="24"/>
                  </a:lnTo>
                  <a:lnTo>
                    <a:pt x="1044" y="58"/>
                  </a:lnTo>
                  <a:lnTo>
                    <a:pt x="1143" y="106"/>
                  </a:lnTo>
                  <a:lnTo>
                    <a:pt x="1192" y="137"/>
                  </a:lnTo>
                  <a:lnTo>
                    <a:pt x="1143" y="125"/>
                  </a:lnTo>
                  <a:lnTo>
                    <a:pt x="1047" y="113"/>
                  </a:lnTo>
                  <a:lnTo>
                    <a:pt x="951" y="110"/>
                  </a:lnTo>
                  <a:lnTo>
                    <a:pt x="859" y="115"/>
                  </a:lnTo>
                  <a:lnTo>
                    <a:pt x="768" y="128"/>
                  </a:lnTo>
                  <a:lnTo>
                    <a:pt x="680" y="149"/>
                  </a:lnTo>
                  <a:lnTo>
                    <a:pt x="554" y="190"/>
                  </a:lnTo>
                  <a:lnTo>
                    <a:pt x="399" y="260"/>
                  </a:lnTo>
                  <a:lnTo>
                    <a:pt x="260" y="342"/>
                  </a:lnTo>
                  <a:lnTo>
                    <a:pt x="140" y="426"/>
                  </a:lnTo>
                  <a:lnTo>
                    <a:pt x="40" y="504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Freeform 44">
              <a:extLst>
                <a:ext uri="{FF2B5EF4-FFF2-40B4-BE49-F238E27FC236}">
                  <a16:creationId xmlns:a16="http://schemas.microsoft.com/office/drawing/2014/main" id="{65DF528D-09E5-44C3-85CD-E84A58304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075" y="4435196"/>
              <a:ext cx="56212" cy="312287"/>
            </a:xfrm>
            <a:custGeom>
              <a:avLst/>
              <a:gdLst>
                <a:gd name="T0" fmla="*/ 24 w 112"/>
                <a:gd name="T1" fmla="*/ 601 h 603"/>
                <a:gd name="T2" fmla="*/ 43 w 112"/>
                <a:gd name="T3" fmla="*/ 574 h 603"/>
                <a:gd name="T4" fmla="*/ 74 w 112"/>
                <a:gd name="T5" fmla="*/ 511 h 603"/>
                <a:gd name="T6" fmla="*/ 96 w 112"/>
                <a:gd name="T7" fmla="*/ 434 h 603"/>
                <a:gd name="T8" fmla="*/ 108 w 112"/>
                <a:gd name="T9" fmla="*/ 353 h 603"/>
                <a:gd name="T10" fmla="*/ 112 w 112"/>
                <a:gd name="T11" fmla="*/ 267 h 603"/>
                <a:gd name="T12" fmla="*/ 109 w 112"/>
                <a:gd name="T13" fmla="*/ 182 h 603"/>
                <a:gd name="T14" fmla="*/ 99 w 112"/>
                <a:gd name="T15" fmla="*/ 102 h 603"/>
                <a:gd name="T16" fmla="*/ 83 w 112"/>
                <a:gd name="T17" fmla="*/ 31 h 603"/>
                <a:gd name="T18" fmla="*/ 74 w 112"/>
                <a:gd name="T19" fmla="*/ 0 h 603"/>
                <a:gd name="T20" fmla="*/ 81 w 112"/>
                <a:gd name="T21" fmla="*/ 61 h 603"/>
                <a:gd name="T22" fmla="*/ 79 w 112"/>
                <a:gd name="T23" fmla="*/ 214 h 603"/>
                <a:gd name="T24" fmla="*/ 63 w 112"/>
                <a:gd name="T25" fmla="*/ 377 h 603"/>
                <a:gd name="T26" fmla="*/ 38 w 112"/>
                <a:gd name="T27" fmla="*/ 486 h 603"/>
                <a:gd name="T28" fmla="*/ 16 w 112"/>
                <a:gd name="T29" fmla="*/ 547 h 603"/>
                <a:gd name="T30" fmla="*/ 3 w 112"/>
                <a:gd name="T31" fmla="*/ 570 h 603"/>
                <a:gd name="T32" fmla="*/ 0 w 112"/>
                <a:gd name="T33" fmla="*/ 577 h 603"/>
                <a:gd name="T34" fmla="*/ 3 w 112"/>
                <a:gd name="T35" fmla="*/ 591 h 603"/>
                <a:gd name="T36" fmla="*/ 11 w 112"/>
                <a:gd name="T37" fmla="*/ 601 h 603"/>
                <a:gd name="T38" fmla="*/ 22 w 112"/>
                <a:gd name="T39" fmla="*/ 603 h 603"/>
                <a:gd name="T40" fmla="*/ 29 w 112"/>
                <a:gd name="T41" fmla="*/ 598 h 603"/>
                <a:gd name="T42" fmla="*/ 24 w 112"/>
                <a:gd name="T43" fmla="*/ 601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2" h="603">
                  <a:moveTo>
                    <a:pt x="24" y="601"/>
                  </a:moveTo>
                  <a:lnTo>
                    <a:pt x="43" y="574"/>
                  </a:lnTo>
                  <a:lnTo>
                    <a:pt x="74" y="511"/>
                  </a:lnTo>
                  <a:lnTo>
                    <a:pt x="96" y="434"/>
                  </a:lnTo>
                  <a:lnTo>
                    <a:pt x="108" y="353"/>
                  </a:lnTo>
                  <a:lnTo>
                    <a:pt x="112" y="267"/>
                  </a:lnTo>
                  <a:lnTo>
                    <a:pt x="109" y="182"/>
                  </a:lnTo>
                  <a:lnTo>
                    <a:pt x="99" y="102"/>
                  </a:lnTo>
                  <a:lnTo>
                    <a:pt x="83" y="31"/>
                  </a:lnTo>
                  <a:lnTo>
                    <a:pt x="74" y="0"/>
                  </a:lnTo>
                  <a:lnTo>
                    <a:pt x="81" y="61"/>
                  </a:lnTo>
                  <a:lnTo>
                    <a:pt x="79" y="214"/>
                  </a:lnTo>
                  <a:lnTo>
                    <a:pt x="63" y="377"/>
                  </a:lnTo>
                  <a:lnTo>
                    <a:pt x="38" y="486"/>
                  </a:lnTo>
                  <a:lnTo>
                    <a:pt x="16" y="547"/>
                  </a:lnTo>
                  <a:lnTo>
                    <a:pt x="3" y="570"/>
                  </a:lnTo>
                  <a:lnTo>
                    <a:pt x="0" y="577"/>
                  </a:lnTo>
                  <a:lnTo>
                    <a:pt x="3" y="591"/>
                  </a:lnTo>
                  <a:lnTo>
                    <a:pt x="11" y="601"/>
                  </a:lnTo>
                  <a:lnTo>
                    <a:pt x="22" y="603"/>
                  </a:lnTo>
                  <a:lnTo>
                    <a:pt x="29" y="598"/>
                  </a:lnTo>
                  <a:lnTo>
                    <a:pt x="24" y="60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Freeform 45">
              <a:extLst>
                <a:ext uri="{FF2B5EF4-FFF2-40B4-BE49-F238E27FC236}">
                  <a16:creationId xmlns:a16="http://schemas.microsoft.com/office/drawing/2014/main" id="{04EC6D77-86CB-4694-9B2E-DC97E7DB5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040" y="4006321"/>
              <a:ext cx="782801" cy="510070"/>
            </a:xfrm>
            <a:custGeom>
              <a:avLst/>
              <a:gdLst>
                <a:gd name="T0" fmla="*/ 1502 w 1502"/>
                <a:gd name="T1" fmla="*/ 424 h 979"/>
                <a:gd name="T2" fmla="*/ 1450 w 1502"/>
                <a:gd name="T3" fmla="*/ 368 h 979"/>
                <a:gd name="T4" fmla="*/ 1342 w 1502"/>
                <a:gd name="T5" fmla="*/ 267 h 979"/>
                <a:gd name="T6" fmla="*/ 1231 w 1502"/>
                <a:gd name="T7" fmla="*/ 180 h 979"/>
                <a:gd name="T8" fmla="*/ 1117 w 1502"/>
                <a:gd name="T9" fmla="*/ 110 h 979"/>
                <a:gd name="T10" fmla="*/ 1003 w 1502"/>
                <a:gd name="T11" fmla="*/ 54 h 979"/>
                <a:gd name="T12" fmla="*/ 890 w 1502"/>
                <a:gd name="T13" fmla="*/ 18 h 979"/>
                <a:gd name="T14" fmla="*/ 777 w 1502"/>
                <a:gd name="T15" fmla="*/ 0 h 979"/>
                <a:gd name="T16" fmla="*/ 667 w 1502"/>
                <a:gd name="T17" fmla="*/ 1 h 979"/>
                <a:gd name="T18" fmla="*/ 562 w 1502"/>
                <a:gd name="T19" fmla="*/ 25 h 979"/>
                <a:gd name="T20" fmla="*/ 461 w 1502"/>
                <a:gd name="T21" fmla="*/ 70 h 979"/>
                <a:gd name="T22" fmla="*/ 365 w 1502"/>
                <a:gd name="T23" fmla="*/ 137 h 979"/>
                <a:gd name="T24" fmla="*/ 277 w 1502"/>
                <a:gd name="T25" fmla="*/ 231 h 979"/>
                <a:gd name="T26" fmla="*/ 198 w 1502"/>
                <a:gd name="T27" fmla="*/ 349 h 979"/>
                <a:gd name="T28" fmla="*/ 127 w 1502"/>
                <a:gd name="T29" fmla="*/ 493 h 979"/>
                <a:gd name="T30" fmla="*/ 67 w 1502"/>
                <a:gd name="T31" fmla="*/ 665 h 979"/>
                <a:gd name="T32" fmla="*/ 18 w 1502"/>
                <a:gd name="T33" fmla="*/ 866 h 979"/>
                <a:gd name="T34" fmla="*/ 0 w 1502"/>
                <a:gd name="T35" fmla="*/ 979 h 979"/>
                <a:gd name="T36" fmla="*/ 41 w 1502"/>
                <a:gd name="T37" fmla="*/ 927 h 979"/>
                <a:gd name="T38" fmla="*/ 130 w 1502"/>
                <a:gd name="T39" fmla="*/ 835 h 979"/>
                <a:gd name="T40" fmla="*/ 226 w 1502"/>
                <a:gd name="T41" fmla="*/ 753 h 979"/>
                <a:gd name="T42" fmla="*/ 325 w 1502"/>
                <a:gd name="T43" fmla="*/ 683 h 979"/>
                <a:gd name="T44" fmla="*/ 427 w 1502"/>
                <a:gd name="T45" fmla="*/ 623 h 979"/>
                <a:gd name="T46" fmla="*/ 531 w 1502"/>
                <a:gd name="T47" fmla="*/ 573 h 979"/>
                <a:gd name="T48" fmla="*/ 636 w 1502"/>
                <a:gd name="T49" fmla="*/ 531 h 979"/>
                <a:gd name="T50" fmla="*/ 742 w 1502"/>
                <a:gd name="T51" fmla="*/ 498 h 979"/>
                <a:gd name="T52" fmla="*/ 898 w 1502"/>
                <a:gd name="T53" fmla="*/ 460 h 979"/>
                <a:gd name="T54" fmla="*/ 1099 w 1502"/>
                <a:gd name="T55" fmla="*/ 430 h 979"/>
                <a:gd name="T56" fmla="*/ 1280 w 1502"/>
                <a:gd name="T57" fmla="*/ 420 h 979"/>
                <a:gd name="T58" fmla="*/ 1437 w 1502"/>
                <a:gd name="T59" fmla="*/ 421 h 979"/>
                <a:gd name="T60" fmla="*/ 1502 w 1502"/>
                <a:gd name="T61" fmla="*/ 42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2" h="979">
                  <a:moveTo>
                    <a:pt x="1502" y="424"/>
                  </a:moveTo>
                  <a:lnTo>
                    <a:pt x="1450" y="368"/>
                  </a:lnTo>
                  <a:lnTo>
                    <a:pt x="1342" y="267"/>
                  </a:lnTo>
                  <a:lnTo>
                    <a:pt x="1231" y="180"/>
                  </a:lnTo>
                  <a:lnTo>
                    <a:pt x="1117" y="110"/>
                  </a:lnTo>
                  <a:lnTo>
                    <a:pt x="1003" y="54"/>
                  </a:lnTo>
                  <a:lnTo>
                    <a:pt x="890" y="18"/>
                  </a:lnTo>
                  <a:lnTo>
                    <a:pt x="777" y="0"/>
                  </a:lnTo>
                  <a:lnTo>
                    <a:pt x="667" y="1"/>
                  </a:lnTo>
                  <a:lnTo>
                    <a:pt x="562" y="25"/>
                  </a:lnTo>
                  <a:lnTo>
                    <a:pt x="461" y="70"/>
                  </a:lnTo>
                  <a:lnTo>
                    <a:pt x="365" y="137"/>
                  </a:lnTo>
                  <a:lnTo>
                    <a:pt x="277" y="231"/>
                  </a:lnTo>
                  <a:lnTo>
                    <a:pt x="198" y="349"/>
                  </a:lnTo>
                  <a:lnTo>
                    <a:pt x="127" y="493"/>
                  </a:lnTo>
                  <a:lnTo>
                    <a:pt x="67" y="665"/>
                  </a:lnTo>
                  <a:lnTo>
                    <a:pt x="18" y="866"/>
                  </a:lnTo>
                  <a:lnTo>
                    <a:pt x="0" y="979"/>
                  </a:lnTo>
                  <a:lnTo>
                    <a:pt x="41" y="927"/>
                  </a:lnTo>
                  <a:lnTo>
                    <a:pt x="130" y="835"/>
                  </a:lnTo>
                  <a:lnTo>
                    <a:pt x="226" y="753"/>
                  </a:lnTo>
                  <a:lnTo>
                    <a:pt x="325" y="683"/>
                  </a:lnTo>
                  <a:lnTo>
                    <a:pt x="427" y="623"/>
                  </a:lnTo>
                  <a:lnTo>
                    <a:pt x="531" y="573"/>
                  </a:lnTo>
                  <a:lnTo>
                    <a:pt x="636" y="531"/>
                  </a:lnTo>
                  <a:lnTo>
                    <a:pt x="742" y="498"/>
                  </a:lnTo>
                  <a:lnTo>
                    <a:pt x="898" y="460"/>
                  </a:lnTo>
                  <a:lnTo>
                    <a:pt x="1099" y="430"/>
                  </a:lnTo>
                  <a:lnTo>
                    <a:pt x="1280" y="420"/>
                  </a:lnTo>
                  <a:lnTo>
                    <a:pt x="1437" y="421"/>
                  </a:lnTo>
                  <a:lnTo>
                    <a:pt x="1502" y="4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Freeform 46">
              <a:extLst>
                <a:ext uri="{FF2B5EF4-FFF2-40B4-BE49-F238E27FC236}">
                  <a16:creationId xmlns:a16="http://schemas.microsoft.com/office/drawing/2014/main" id="{D7949205-1C9B-4D5F-ADC1-31DC2A39A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040" y="4156219"/>
              <a:ext cx="782801" cy="360172"/>
            </a:xfrm>
            <a:custGeom>
              <a:avLst/>
              <a:gdLst>
                <a:gd name="T0" fmla="*/ 1502 w 1502"/>
                <a:gd name="T1" fmla="*/ 136 h 691"/>
                <a:gd name="T2" fmla="*/ 1459 w 1502"/>
                <a:gd name="T3" fmla="*/ 115 h 691"/>
                <a:gd name="T4" fmla="*/ 1367 w 1502"/>
                <a:gd name="T5" fmla="*/ 77 h 691"/>
                <a:gd name="T6" fmla="*/ 1270 w 1502"/>
                <a:gd name="T7" fmla="*/ 46 h 691"/>
                <a:gd name="T8" fmla="*/ 1169 w 1502"/>
                <a:gd name="T9" fmla="*/ 23 h 691"/>
                <a:gd name="T10" fmla="*/ 1065 w 1502"/>
                <a:gd name="T11" fmla="*/ 7 h 691"/>
                <a:gd name="T12" fmla="*/ 959 w 1502"/>
                <a:gd name="T13" fmla="*/ 0 h 691"/>
                <a:gd name="T14" fmla="*/ 852 w 1502"/>
                <a:gd name="T15" fmla="*/ 4 h 691"/>
                <a:gd name="T16" fmla="*/ 745 w 1502"/>
                <a:gd name="T17" fmla="*/ 18 h 691"/>
                <a:gd name="T18" fmla="*/ 640 w 1502"/>
                <a:gd name="T19" fmla="*/ 42 h 691"/>
                <a:gd name="T20" fmla="*/ 538 w 1502"/>
                <a:gd name="T21" fmla="*/ 81 h 691"/>
                <a:gd name="T22" fmla="*/ 438 w 1502"/>
                <a:gd name="T23" fmla="*/ 132 h 691"/>
                <a:gd name="T24" fmla="*/ 343 w 1502"/>
                <a:gd name="T25" fmla="*/ 197 h 691"/>
                <a:gd name="T26" fmla="*/ 254 w 1502"/>
                <a:gd name="T27" fmla="*/ 278 h 691"/>
                <a:gd name="T28" fmla="*/ 171 w 1502"/>
                <a:gd name="T29" fmla="*/ 374 h 691"/>
                <a:gd name="T30" fmla="*/ 95 w 1502"/>
                <a:gd name="T31" fmla="*/ 487 h 691"/>
                <a:gd name="T32" fmla="*/ 28 w 1502"/>
                <a:gd name="T33" fmla="*/ 618 h 691"/>
                <a:gd name="T34" fmla="*/ 0 w 1502"/>
                <a:gd name="T35" fmla="*/ 691 h 691"/>
                <a:gd name="T36" fmla="*/ 41 w 1502"/>
                <a:gd name="T37" fmla="*/ 639 h 691"/>
                <a:gd name="T38" fmla="*/ 130 w 1502"/>
                <a:gd name="T39" fmla="*/ 547 h 691"/>
                <a:gd name="T40" fmla="*/ 226 w 1502"/>
                <a:gd name="T41" fmla="*/ 465 h 691"/>
                <a:gd name="T42" fmla="*/ 325 w 1502"/>
                <a:gd name="T43" fmla="*/ 395 h 691"/>
                <a:gd name="T44" fmla="*/ 427 w 1502"/>
                <a:gd name="T45" fmla="*/ 335 h 691"/>
                <a:gd name="T46" fmla="*/ 531 w 1502"/>
                <a:gd name="T47" fmla="*/ 285 h 691"/>
                <a:gd name="T48" fmla="*/ 636 w 1502"/>
                <a:gd name="T49" fmla="*/ 243 h 691"/>
                <a:gd name="T50" fmla="*/ 742 w 1502"/>
                <a:gd name="T51" fmla="*/ 210 h 691"/>
                <a:gd name="T52" fmla="*/ 898 w 1502"/>
                <a:gd name="T53" fmla="*/ 172 h 691"/>
                <a:gd name="T54" fmla="*/ 1099 w 1502"/>
                <a:gd name="T55" fmla="*/ 142 h 691"/>
                <a:gd name="T56" fmla="*/ 1280 w 1502"/>
                <a:gd name="T57" fmla="*/ 132 h 691"/>
                <a:gd name="T58" fmla="*/ 1437 w 1502"/>
                <a:gd name="T59" fmla="*/ 133 h 691"/>
                <a:gd name="T60" fmla="*/ 1502 w 1502"/>
                <a:gd name="T61" fmla="*/ 136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2" h="691">
                  <a:moveTo>
                    <a:pt x="1502" y="136"/>
                  </a:moveTo>
                  <a:lnTo>
                    <a:pt x="1459" y="115"/>
                  </a:lnTo>
                  <a:lnTo>
                    <a:pt x="1367" y="77"/>
                  </a:lnTo>
                  <a:lnTo>
                    <a:pt x="1270" y="46"/>
                  </a:lnTo>
                  <a:lnTo>
                    <a:pt x="1169" y="23"/>
                  </a:lnTo>
                  <a:lnTo>
                    <a:pt x="1065" y="7"/>
                  </a:lnTo>
                  <a:lnTo>
                    <a:pt x="959" y="0"/>
                  </a:lnTo>
                  <a:lnTo>
                    <a:pt x="852" y="4"/>
                  </a:lnTo>
                  <a:lnTo>
                    <a:pt x="745" y="18"/>
                  </a:lnTo>
                  <a:lnTo>
                    <a:pt x="640" y="42"/>
                  </a:lnTo>
                  <a:lnTo>
                    <a:pt x="538" y="81"/>
                  </a:lnTo>
                  <a:lnTo>
                    <a:pt x="438" y="132"/>
                  </a:lnTo>
                  <a:lnTo>
                    <a:pt x="343" y="197"/>
                  </a:lnTo>
                  <a:lnTo>
                    <a:pt x="254" y="278"/>
                  </a:lnTo>
                  <a:lnTo>
                    <a:pt x="171" y="374"/>
                  </a:lnTo>
                  <a:lnTo>
                    <a:pt x="95" y="487"/>
                  </a:lnTo>
                  <a:lnTo>
                    <a:pt x="28" y="618"/>
                  </a:lnTo>
                  <a:lnTo>
                    <a:pt x="0" y="691"/>
                  </a:lnTo>
                  <a:lnTo>
                    <a:pt x="41" y="639"/>
                  </a:lnTo>
                  <a:lnTo>
                    <a:pt x="130" y="547"/>
                  </a:lnTo>
                  <a:lnTo>
                    <a:pt x="226" y="465"/>
                  </a:lnTo>
                  <a:lnTo>
                    <a:pt x="325" y="395"/>
                  </a:lnTo>
                  <a:lnTo>
                    <a:pt x="427" y="335"/>
                  </a:lnTo>
                  <a:lnTo>
                    <a:pt x="531" y="285"/>
                  </a:lnTo>
                  <a:lnTo>
                    <a:pt x="636" y="243"/>
                  </a:lnTo>
                  <a:lnTo>
                    <a:pt x="742" y="210"/>
                  </a:lnTo>
                  <a:lnTo>
                    <a:pt x="898" y="172"/>
                  </a:lnTo>
                  <a:lnTo>
                    <a:pt x="1099" y="142"/>
                  </a:lnTo>
                  <a:lnTo>
                    <a:pt x="1280" y="132"/>
                  </a:lnTo>
                  <a:lnTo>
                    <a:pt x="1437" y="133"/>
                  </a:lnTo>
                  <a:lnTo>
                    <a:pt x="1502" y="13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Freeform 47">
              <a:extLst>
                <a:ext uri="{FF2B5EF4-FFF2-40B4-BE49-F238E27FC236}">
                  <a16:creationId xmlns:a16="http://schemas.microsoft.com/office/drawing/2014/main" id="{D8D9B43A-54EB-4A85-88A9-42CB0728B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825" y="4768303"/>
              <a:ext cx="601675" cy="272732"/>
            </a:xfrm>
            <a:custGeom>
              <a:avLst/>
              <a:gdLst>
                <a:gd name="T0" fmla="*/ 1153 w 1153"/>
                <a:gd name="T1" fmla="*/ 525 h 525"/>
                <a:gd name="T2" fmla="*/ 1139 w 1153"/>
                <a:gd name="T3" fmla="*/ 472 h 525"/>
                <a:gd name="T4" fmla="*/ 1104 w 1153"/>
                <a:gd name="T5" fmla="*/ 372 h 525"/>
                <a:gd name="T6" fmla="*/ 1060 w 1153"/>
                <a:gd name="T7" fmla="*/ 282 h 525"/>
                <a:gd name="T8" fmla="*/ 1007 w 1153"/>
                <a:gd name="T9" fmla="*/ 203 h 525"/>
                <a:gd name="T10" fmla="*/ 947 w 1153"/>
                <a:gd name="T11" fmla="*/ 134 h 525"/>
                <a:gd name="T12" fmla="*/ 880 w 1153"/>
                <a:gd name="T13" fmla="*/ 79 h 525"/>
                <a:gd name="T14" fmla="*/ 809 w 1153"/>
                <a:gd name="T15" fmla="*/ 38 h 525"/>
                <a:gd name="T16" fmla="*/ 731 w 1153"/>
                <a:gd name="T17" fmla="*/ 12 h 525"/>
                <a:gd name="T18" fmla="*/ 650 w 1153"/>
                <a:gd name="T19" fmla="*/ 0 h 525"/>
                <a:gd name="T20" fmla="*/ 566 w 1153"/>
                <a:gd name="T21" fmla="*/ 7 h 525"/>
                <a:gd name="T22" fmla="*/ 479 w 1153"/>
                <a:gd name="T23" fmla="*/ 30 h 525"/>
                <a:gd name="T24" fmla="*/ 391 w 1153"/>
                <a:gd name="T25" fmla="*/ 73 h 525"/>
                <a:gd name="T26" fmla="*/ 303 w 1153"/>
                <a:gd name="T27" fmla="*/ 135 h 525"/>
                <a:gd name="T28" fmla="*/ 215 w 1153"/>
                <a:gd name="T29" fmla="*/ 218 h 525"/>
                <a:gd name="T30" fmla="*/ 127 w 1153"/>
                <a:gd name="T31" fmla="*/ 323 h 525"/>
                <a:gd name="T32" fmla="*/ 41 w 1153"/>
                <a:gd name="T33" fmla="*/ 451 h 525"/>
                <a:gd name="T34" fmla="*/ 0 w 1153"/>
                <a:gd name="T35" fmla="*/ 525 h 525"/>
                <a:gd name="T36" fmla="*/ 41 w 1153"/>
                <a:gd name="T37" fmla="*/ 499 h 525"/>
                <a:gd name="T38" fmla="*/ 125 w 1153"/>
                <a:gd name="T39" fmla="*/ 459 h 525"/>
                <a:gd name="T40" fmla="*/ 210 w 1153"/>
                <a:gd name="T41" fmla="*/ 427 h 525"/>
                <a:gd name="T42" fmla="*/ 294 w 1153"/>
                <a:gd name="T43" fmla="*/ 404 h 525"/>
                <a:gd name="T44" fmla="*/ 378 w 1153"/>
                <a:gd name="T45" fmla="*/ 388 h 525"/>
                <a:gd name="T46" fmla="*/ 461 w 1153"/>
                <a:gd name="T47" fmla="*/ 380 h 525"/>
                <a:gd name="T48" fmla="*/ 583 w 1153"/>
                <a:gd name="T49" fmla="*/ 379 h 525"/>
                <a:gd name="T50" fmla="*/ 737 w 1153"/>
                <a:gd name="T51" fmla="*/ 396 h 525"/>
                <a:gd name="T52" fmla="*/ 880 w 1153"/>
                <a:gd name="T53" fmla="*/ 427 h 525"/>
                <a:gd name="T54" fmla="*/ 1006 w 1153"/>
                <a:gd name="T55" fmla="*/ 466 h 525"/>
                <a:gd name="T56" fmla="*/ 1111 w 1153"/>
                <a:gd name="T57" fmla="*/ 507 h 525"/>
                <a:gd name="T58" fmla="*/ 1153 w 1153"/>
                <a:gd name="T59" fmla="*/ 52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53" h="525">
                  <a:moveTo>
                    <a:pt x="1153" y="525"/>
                  </a:moveTo>
                  <a:lnTo>
                    <a:pt x="1139" y="472"/>
                  </a:lnTo>
                  <a:lnTo>
                    <a:pt x="1104" y="372"/>
                  </a:lnTo>
                  <a:lnTo>
                    <a:pt x="1060" y="282"/>
                  </a:lnTo>
                  <a:lnTo>
                    <a:pt x="1007" y="203"/>
                  </a:lnTo>
                  <a:lnTo>
                    <a:pt x="947" y="134"/>
                  </a:lnTo>
                  <a:lnTo>
                    <a:pt x="880" y="79"/>
                  </a:lnTo>
                  <a:lnTo>
                    <a:pt x="809" y="38"/>
                  </a:lnTo>
                  <a:lnTo>
                    <a:pt x="731" y="12"/>
                  </a:lnTo>
                  <a:lnTo>
                    <a:pt x="650" y="0"/>
                  </a:lnTo>
                  <a:lnTo>
                    <a:pt x="566" y="7"/>
                  </a:lnTo>
                  <a:lnTo>
                    <a:pt x="479" y="30"/>
                  </a:lnTo>
                  <a:lnTo>
                    <a:pt x="391" y="73"/>
                  </a:lnTo>
                  <a:lnTo>
                    <a:pt x="303" y="135"/>
                  </a:lnTo>
                  <a:lnTo>
                    <a:pt x="215" y="218"/>
                  </a:lnTo>
                  <a:lnTo>
                    <a:pt x="127" y="323"/>
                  </a:lnTo>
                  <a:lnTo>
                    <a:pt x="41" y="451"/>
                  </a:lnTo>
                  <a:lnTo>
                    <a:pt x="0" y="525"/>
                  </a:lnTo>
                  <a:lnTo>
                    <a:pt x="41" y="499"/>
                  </a:lnTo>
                  <a:lnTo>
                    <a:pt x="125" y="459"/>
                  </a:lnTo>
                  <a:lnTo>
                    <a:pt x="210" y="427"/>
                  </a:lnTo>
                  <a:lnTo>
                    <a:pt x="294" y="404"/>
                  </a:lnTo>
                  <a:lnTo>
                    <a:pt x="378" y="388"/>
                  </a:lnTo>
                  <a:lnTo>
                    <a:pt x="461" y="380"/>
                  </a:lnTo>
                  <a:lnTo>
                    <a:pt x="583" y="379"/>
                  </a:lnTo>
                  <a:lnTo>
                    <a:pt x="737" y="396"/>
                  </a:lnTo>
                  <a:lnTo>
                    <a:pt x="880" y="427"/>
                  </a:lnTo>
                  <a:lnTo>
                    <a:pt x="1006" y="466"/>
                  </a:lnTo>
                  <a:lnTo>
                    <a:pt x="1111" y="507"/>
                  </a:lnTo>
                  <a:lnTo>
                    <a:pt x="1153" y="5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Freeform 48">
              <a:extLst>
                <a:ext uri="{FF2B5EF4-FFF2-40B4-BE49-F238E27FC236}">
                  <a16:creationId xmlns:a16="http://schemas.microsoft.com/office/drawing/2014/main" id="{C2651E7F-7932-4AFD-8F35-76A2E16A9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825" y="4891135"/>
              <a:ext cx="601675" cy="149898"/>
            </a:xfrm>
            <a:custGeom>
              <a:avLst/>
              <a:gdLst>
                <a:gd name="T0" fmla="*/ 1153 w 1153"/>
                <a:gd name="T1" fmla="*/ 286 h 286"/>
                <a:gd name="T2" fmla="*/ 1104 w 1153"/>
                <a:gd name="T3" fmla="*/ 236 h 286"/>
                <a:gd name="T4" fmla="*/ 1020 w 1153"/>
                <a:gd name="T5" fmla="*/ 165 h 286"/>
                <a:gd name="T6" fmla="*/ 958 w 1153"/>
                <a:gd name="T7" fmla="*/ 122 h 286"/>
                <a:gd name="T8" fmla="*/ 891 w 1153"/>
                <a:gd name="T9" fmla="*/ 84 h 286"/>
                <a:gd name="T10" fmla="*/ 821 w 1153"/>
                <a:gd name="T11" fmla="*/ 53 h 286"/>
                <a:gd name="T12" fmla="*/ 749 w 1153"/>
                <a:gd name="T13" fmla="*/ 27 h 286"/>
                <a:gd name="T14" fmla="*/ 674 w 1153"/>
                <a:gd name="T15" fmla="*/ 10 h 286"/>
                <a:gd name="T16" fmla="*/ 596 w 1153"/>
                <a:gd name="T17" fmla="*/ 0 h 286"/>
                <a:gd name="T18" fmla="*/ 517 w 1153"/>
                <a:gd name="T19" fmla="*/ 0 h 286"/>
                <a:gd name="T20" fmla="*/ 438 w 1153"/>
                <a:gd name="T21" fmla="*/ 10 h 286"/>
                <a:gd name="T22" fmla="*/ 356 w 1153"/>
                <a:gd name="T23" fmla="*/ 31 h 286"/>
                <a:gd name="T24" fmla="*/ 276 w 1153"/>
                <a:gd name="T25" fmla="*/ 63 h 286"/>
                <a:gd name="T26" fmla="*/ 195 w 1153"/>
                <a:gd name="T27" fmla="*/ 110 h 286"/>
                <a:gd name="T28" fmla="*/ 116 w 1153"/>
                <a:gd name="T29" fmla="*/ 168 h 286"/>
                <a:gd name="T30" fmla="*/ 37 w 1153"/>
                <a:gd name="T31" fmla="*/ 242 h 286"/>
                <a:gd name="T32" fmla="*/ 0 w 1153"/>
                <a:gd name="T33" fmla="*/ 286 h 286"/>
                <a:gd name="T34" fmla="*/ 41 w 1153"/>
                <a:gd name="T35" fmla="*/ 260 h 286"/>
                <a:gd name="T36" fmla="*/ 125 w 1153"/>
                <a:gd name="T37" fmla="*/ 220 h 286"/>
                <a:gd name="T38" fmla="*/ 210 w 1153"/>
                <a:gd name="T39" fmla="*/ 188 h 286"/>
                <a:gd name="T40" fmla="*/ 294 w 1153"/>
                <a:gd name="T41" fmla="*/ 165 h 286"/>
                <a:gd name="T42" fmla="*/ 378 w 1153"/>
                <a:gd name="T43" fmla="*/ 149 h 286"/>
                <a:gd name="T44" fmla="*/ 461 w 1153"/>
                <a:gd name="T45" fmla="*/ 141 h 286"/>
                <a:gd name="T46" fmla="*/ 583 w 1153"/>
                <a:gd name="T47" fmla="*/ 140 h 286"/>
                <a:gd name="T48" fmla="*/ 737 w 1153"/>
                <a:gd name="T49" fmla="*/ 157 h 286"/>
                <a:gd name="T50" fmla="*/ 880 w 1153"/>
                <a:gd name="T51" fmla="*/ 188 h 286"/>
                <a:gd name="T52" fmla="*/ 1006 w 1153"/>
                <a:gd name="T53" fmla="*/ 227 h 286"/>
                <a:gd name="T54" fmla="*/ 1111 w 1153"/>
                <a:gd name="T55" fmla="*/ 268 h 286"/>
                <a:gd name="T56" fmla="*/ 1153 w 1153"/>
                <a:gd name="T57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3" h="286">
                  <a:moveTo>
                    <a:pt x="1153" y="286"/>
                  </a:moveTo>
                  <a:lnTo>
                    <a:pt x="1104" y="236"/>
                  </a:lnTo>
                  <a:lnTo>
                    <a:pt x="1020" y="165"/>
                  </a:lnTo>
                  <a:lnTo>
                    <a:pt x="958" y="122"/>
                  </a:lnTo>
                  <a:lnTo>
                    <a:pt x="891" y="84"/>
                  </a:lnTo>
                  <a:lnTo>
                    <a:pt x="821" y="53"/>
                  </a:lnTo>
                  <a:lnTo>
                    <a:pt x="749" y="27"/>
                  </a:lnTo>
                  <a:lnTo>
                    <a:pt x="674" y="10"/>
                  </a:lnTo>
                  <a:lnTo>
                    <a:pt x="596" y="0"/>
                  </a:lnTo>
                  <a:lnTo>
                    <a:pt x="517" y="0"/>
                  </a:lnTo>
                  <a:lnTo>
                    <a:pt x="438" y="10"/>
                  </a:lnTo>
                  <a:lnTo>
                    <a:pt x="356" y="31"/>
                  </a:lnTo>
                  <a:lnTo>
                    <a:pt x="276" y="63"/>
                  </a:lnTo>
                  <a:lnTo>
                    <a:pt x="195" y="110"/>
                  </a:lnTo>
                  <a:lnTo>
                    <a:pt x="116" y="168"/>
                  </a:lnTo>
                  <a:lnTo>
                    <a:pt x="37" y="242"/>
                  </a:lnTo>
                  <a:lnTo>
                    <a:pt x="0" y="286"/>
                  </a:lnTo>
                  <a:lnTo>
                    <a:pt x="41" y="260"/>
                  </a:lnTo>
                  <a:lnTo>
                    <a:pt x="125" y="220"/>
                  </a:lnTo>
                  <a:lnTo>
                    <a:pt x="210" y="188"/>
                  </a:lnTo>
                  <a:lnTo>
                    <a:pt x="294" y="165"/>
                  </a:lnTo>
                  <a:lnTo>
                    <a:pt x="378" y="149"/>
                  </a:lnTo>
                  <a:lnTo>
                    <a:pt x="461" y="141"/>
                  </a:lnTo>
                  <a:lnTo>
                    <a:pt x="583" y="140"/>
                  </a:lnTo>
                  <a:lnTo>
                    <a:pt x="737" y="157"/>
                  </a:lnTo>
                  <a:lnTo>
                    <a:pt x="880" y="188"/>
                  </a:lnTo>
                  <a:lnTo>
                    <a:pt x="1006" y="227"/>
                  </a:lnTo>
                  <a:lnTo>
                    <a:pt x="1111" y="268"/>
                  </a:lnTo>
                  <a:lnTo>
                    <a:pt x="1153" y="28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Freeform 49">
              <a:extLst>
                <a:ext uri="{FF2B5EF4-FFF2-40B4-BE49-F238E27FC236}">
                  <a16:creationId xmlns:a16="http://schemas.microsoft.com/office/drawing/2014/main" id="{B88ABBB5-D154-4599-AFDF-44D710FFA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773" y="4426869"/>
              <a:ext cx="437203" cy="622495"/>
            </a:xfrm>
            <a:custGeom>
              <a:avLst/>
              <a:gdLst>
                <a:gd name="T0" fmla="*/ 0 w 840"/>
                <a:gd name="T1" fmla="*/ 1197 h 1197"/>
                <a:gd name="T2" fmla="*/ 110 w 840"/>
                <a:gd name="T3" fmla="*/ 1150 h 1197"/>
                <a:gd name="T4" fmla="*/ 301 w 840"/>
                <a:gd name="T5" fmla="*/ 1053 h 1197"/>
                <a:gd name="T6" fmla="*/ 459 w 840"/>
                <a:gd name="T7" fmla="*/ 951 h 1197"/>
                <a:gd name="T8" fmla="*/ 586 w 840"/>
                <a:gd name="T9" fmla="*/ 847 h 1197"/>
                <a:gd name="T10" fmla="*/ 684 w 840"/>
                <a:gd name="T11" fmla="*/ 742 h 1197"/>
                <a:gd name="T12" fmla="*/ 756 w 840"/>
                <a:gd name="T13" fmla="*/ 637 h 1197"/>
                <a:gd name="T14" fmla="*/ 805 w 840"/>
                <a:gd name="T15" fmla="*/ 536 h 1197"/>
                <a:gd name="T16" fmla="*/ 832 w 840"/>
                <a:gd name="T17" fmla="*/ 437 h 1197"/>
                <a:gd name="T18" fmla="*/ 840 w 840"/>
                <a:gd name="T19" fmla="*/ 345 h 1197"/>
                <a:gd name="T20" fmla="*/ 831 w 840"/>
                <a:gd name="T21" fmla="*/ 261 h 1197"/>
                <a:gd name="T22" fmla="*/ 809 w 840"/>
                <a:gd name="T23" fmla="*/ 186 h 1197"/>
                <a:gd name="T24" fmla="*/ 774 w 840"/>
                <a:gd name="T25" fmla="*/ 121 h 1197"/>
                <a:gd name="T26" fmla="*/ 730 w 840"/>
                <a:gd name="T27" fmla="*/ 68 h 1197"/>
                <a:gd name="T28" fmla="*/ 679 w 840"/>
                <a:gd name="T29" fmla="*/ 29 h 1197"/>
                <a:gd name="T30" fmla="*/ 624 w 840"/>
                <a:gd name="T31" fmla="*/ 6 h 1197"/>
                <a:gd name="T32" fmla="*/ 565 w 840"/>
                <a:gd name="T33" fmla="*/ 0 h 1197"/>
                <a:gd name="T34" fmla="*/ 537 w 840"/>
                <a:gd name="T35" fmla="*/ 6 h 1197"/>
                <a:gd name="T36" fmla="*/ 516 w 840"/>
                <a:gd name="T37" fmla="*/ 15 h 1197"/>
                <a:gd name="T38" fmla="*/ 474 w 840"/>
                <a:gd name="T39" fmla="*/ 46 h 1197"/>
                <a:gd name="T40" fmla="*/ 433 w 840"/>
                <a:gd name="T41" fmla="*/ 87 h 1197"/>
                <a:gd name="T42" fmla="*/ 391 w 840"/>
                <a:gd name="T43" fmla="*/ 139 h 1197"/>
                <a:gd name="T44" fmla="*/ 331 w 840"/>
                <a:gd name="T45" fmla="*/ 233 h 1197"/>
                <a:gd name="T46" fmla="*/ 252 w 840"/>
                <a:gd name="T47" fmla="*/ 385 h 1197"/>
                <a:gd name="T48" fmla="*/ 178 w 840"/>
                <a:gd name="T49" fmla="*/ 558 h 1197"/>
                <a:gd name="T50" fmla="*/ 113 w 840"/>
                <a:gd name="T51" fmla="*/ 743 h 1197"/>
                <a:gd name="T52" fmla="*/ 57 w 840"/>
                <a:gd name="T53" fmla="*/ 931 h 1197"/>
                <a:gd name="T54" fmla="*/ 14 w 840"/>
                <a:gd name="T55" fmla="*/ 1113 h 1197"/>
                <a:gd name="T56" fmla="*/ 0 w 840"/>
                <a:gd name="T57" fmla="*/ 1197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0" h="1197">
                  <a:moveTo>
                    <a:pt x="0" y="1197"/>
                  </a:moveTo>
                  <a:lnTo>
                    <a:pt x="110" y="1150"/>
                  </a:lnTo>
                  <a:lnTo>
                    <a:pt x="301" y="1053"/>
                  </a:lnTo>
                  <a:lnTo>
                    <a:pt x="459" y="951"/>
                  </a:lnTo>
                  <a:lnTo>
                    <a:pt x="586" y="847"/>
                  </a:lnTo>
                  <a:lnTo>
                    <a:pt x="684" y="742"/>
                  </a:lnTo>
                  <a:lnTo>
                    <a:pt x="756" y="637"/>
                  </a:lnTo>
                  <a:lnTo>
                    <a:pt x="805" y="536"/>
                  </a:lnTo>
                  <a:lnTo>
                    <a:pt x="832" y="437"/>
                  </a:lnTo>
                  <a:lnTo>
                    <a:pt x="840" y="345"/>
                  </a:lnTo>
                  <a:lnTo>
                    <a:pt x="831" y="261"/>
                  </a:lnTo>
                  <a:lnTo>
                    <a:pt x="809" y="186"/>
                  </a:lnTo>
                  <a:lnTo>
                    <a:pt x="774" y="121"/>
                  </a:lnTo>
                  <a:lnTo>
                    <a:pt x="730" y="68"/>
                  </a:lnTo>
                  <a:lnTo>
                    <a:pt x="679" y="29"/>
                  </a:lnTo>
                  <a:lnTo>
                    <a:pt x="624" y="6"/>
                  </a:lnTo>
                  <a:lnTo>
                    <a:pt x="565" y="0"/>
                  </a:lnTo>
                  <a:lnTo>
                    <a:pt x="537" y="6"/>
                  </a:lnTo>
                  <a:lnTo>
                    <a:pt x="516" y="15"/>
                  </a:lnTo>
                  <a:lnTo>
                    <a:pt x="474" y="46"/>
                  </a:lnTo>
                  <a:lnTo>
                    <a:pt x="433" y="87"/>
                  </a:lnTo>
                  <a:lnTo>
                    <a:pt x="391" y="139"/>
                  </a:lnTo>
                  <a:lnTo>
                    <a:pt x="331" y="233"/>
                  </a:lnTo>
                  <a:lnTo>
                    <a:pt x="252" y="385"/>
                  </a:lnTo>
                  <a:lnTo>
                    <a:pt x="178" y="558"/>
                  </a:lnTo>
                  <a:lnTo>
                    <a:pt x="113" y="743"/>
                  </a:lnTo>
                  <a:lnTo>
                    <a:pt x="57" y="931"/>
                  </a:lnTo>
                  <a:lnTo>
                    <a:pt x="14" y="1113"/>
                  </a:lnTo>
                  <a:lnTo>
                    <a:pt x="0" y="1197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Freeform 51">
              <a:extLst>
                <a:ext uri="{FF2B5EF4-FFF2-40B4-BE49-F238E27FC236}">
                  <a16:creationId xmlns:a16="http://schemas.microsoft.com/office/drawing/2014/main" id="{A9CDAA9E-A21C-49DE-ACB6-2BF9EF35C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9923" y="4866152"/>
              <a:ext cx="110342" cy="320616"/>
            </a:xfrm>
            <a:custGeom>
              <a:avLst/>
              <a:gdLst>
                <a:gd name="T0" fmla="*/ 195 w 214"/>
                <a:gd name="T1" fmla="*/ 617 h 619"/>
                <a:gd name="T2" fmla="*/ 168 w 214"/>
                <a:gd name="T3" fmla="*/ 595 h 619"/>
                <a:gd name="T4" fmla="*/ 120 w 214"/>
                <a:gd name="T5" fmla="*/ 538 h 619"/>
                <a:gd name="T6" fmla="*/ 80 w 214"/>
                <a:gd name="T7" fmla="*/ 466 h 619"/>
                <a:gd name="T8" fmla="*/ 48 w 214"/>
                <a:gd name="T9" fmla="*/ 383 h 619"/>
                <a:gd name="T10" fmla="*/ 25 w 214"/>
                <a:gd name="T11" fmla="*/ 295 h 619"/>
                <a:gd name="T12" fmla="*/ 8 w 214"/>
                <a:gd name="T13" fmla="*/ 204 h 619"/>
                <a:gd name="T14" fmla="*/ 0 w 214"/>
                <a:gd name="T15" fmla="*/ 116 h 619"/>
                <a:gd name="T16" fmla="*/ 0 w 214"/>
                <a:gd name="T17" fmla="*/ 35 h 619"/>
                <a:gd name="T18" fmla="*/ 4 w 214"/>
                <a:gd name="T19" fmla="*/ 0 h 619"/>
                <a:gd name="T20" fmla="*/ 11 w 214"/>
                <a:gd name="T21" fmla="*/ 65 h 619"/>
                <a:gd name="T22" fmla="*/ 46 w 214"/>
                <a:gd name="T23" fmla="*/ 227 h 619"/>
                <a:gd name="T24" fmla="*/ 102 w 214"/>
                <a:gd name="T25" fmla="*/ 393 h 619"/>
                <a:gd name="T26" fmla="*/ 153 w 214"/>
                <a:gd name="T27" fmla="*/ 501 h 619"/>
                <a:gd name="T28" fmla="*/ 190 w 214"/>
                <a:gd name="T29" fmla="*/ 556 h 619"/>
                <a:gd name="T30" fmla="*/ 209 w 214"/>
                <a:gd name="T31" fmla="*/ 577 h 619"/>
                <a:gd name="T32" fmla="*/ 214 w 214"/>
                <a:gd name="T33" fmla="*/ 584 h 619"/>
                <a:gd name="T34" fmla="*/ 214 w 214"/>
                <a:gd name="T35" fmla="*/ 599 h 619"/>
                <a:gd name="T36" fmla="*/ 208 w 214"/>
                <a:gd name="T37" fmla="*/ 612 h 619"/>
                <a:gd name="T38" fmla="*/ 196 w 214"/>
                <a:gd name="T39" fmla="*/ 619 h 619"/>
                <a:gd name="T40" fmla="*/ 188 w 214"/>
                <a:gd name="T41" fmla="*/ 615 h 619"/>
                <a:gd name="T42" fmla="*/ 195 w 214"/>
                <a:gd name="T43" fmla="*/ 617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4" h="619">
                  <a:moveTo>
                    <a:pt x="195" y="617"/>
                  </a:moveTo>
                  <a:lnTo>
                    <a:pt x="168" y="595"/>
                  </a:lnTo>
                  <a:lnTo>
                    <a:pt x="120" y="538"/>
                  </a:lnTo>
                  <a:lnTo>
                    <a:pt x="80" y="466"/>
                  </a:lnTo>
                  <a:lnTo>
                    <a:pt x="48" y="383"/>
                  </a:lnTo>
                  <a:lnTo>
                    <a:pt x="25" y="295"/>
                  </a:lnTo>
                  <a:lnTo>
                    <a:pt x="8" y="204"/>
                  </a:lnTo>
                  <a:lnTo>
                    <a:pt x="0" y="116"/>
                  </a:lnTo>
                  <a:lnTo>
                    <a:pt x="0" y="35"/>
                  </a:lnTo>
                  <a:lnTo>
                    <a:pt x="4" y="0"/>
                  </a:lnTo>
                  <a:lnTo>
                    <a:pt x="11" y="65"/>
                  </a:lnTo>
                  <a:lnTo>
                    <a:pt x="46" y="227"/>
                  </a:lnTo>
                  <a:lnTo>
                    <a:pt x="102" y="393"/>
                  </a:lnTo>
                  <a:lnTo>
                    <a:pt x="153" y="501"/>
                  </a:lnTo>
                  <a:lnTo>
                    <a:pt x="190" y="556"/>
                  </a:lnTo>
                  <a:lnTo>
                    <a:pt x="209" y="577"/>
                  </a:lnTo>
                  <a:lnTo>
                    <a:pt x="214" y="584"/>
                  </a:lnTo>
                  <a:lnTo>
                    <a:pt x="214" y="599"/>
                  </a:lnTo>
                  <a:lnTo>
                    <a:pt x="208" y="612"/>
                  </a:lnTo>
                  <a:lnTo>
                    <a:pt x="196" y="619"/>
                  </a:lnTo>
                  <a:lnTo>
                    <a:pt x="188" y="615"/>
                  </a:lnTo>
                  <a:lnTo>
                    <a:pt x="195" y="617"/>
                  </a:lnTo>
                  <a:close/>
                </a:path>
              </a:pathLst>
            </a:custGeom>
            <a:solidFill>
              <a:srgbClr val="B6D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Freeform 50">
              <a:extLst>
                <a:ext uri="{FF2B5EF4-FFF2-40B4-BE49-F238E27FC236}">
                  <a16:creationId xmlns:a16="http://schemas.microsoft.com/office/drawing/2014/main" id="{56E89BE1-1572-43A1-AF2B-3F4F74D92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497" y="4358164"/>
              <a:ext cx="362253" cy="691198"/>
            </a:xfrm>
            <a:custGeom>
              <a:avLst/>
              <a:gdLst>
                <a:gd name="T0" fmla="*/ 162 w 699"/>
                <a:gd name="T1" fmla="*/ 1326 h 1326"/>
                <a:gd name="T2" fmla="*/ 124 w 699"/>
                <a:gd name="T3" fmla="*/ 1222 h 1326"/>
                <a:gd name="T4" fmla="*/ 66 w 699"/>
                <a:gd name="T5" fmla="*/ 1026 h 1326"/>
                <a:gd name="T6" fmla="*/ 27 w 699"/>
                <a:gd name="T7" fmla="*/ 848 h 1326"/>
                <a:gd name="T8" fmla="*/ 5 w 699"/>
                <a:gd name="T9" fmla="*/ 686 h 1326"/>
                <a:gd name="T10" fmla="*/ 0 w 699"/>
                <a:gd name="T11" fmla="*/ 540 h 1326"/>
                <a:gd name="T12" fmla="*/ 9 w 699"/>
                <a:gd name="T13" fmla="*/ 411 h 1326"/>
                <a:gd name="T14" fmla="*/ 32 w 699"/>
                <a:gd name="T15" fmla="*/ 299 h 1326"/>
                <a:gd name="T16" fmla="*/ 69 w 699"/>
                <a:gd name="T17" fmla="*/ 205 h 1326"/>
                <a:gd name="T18" fmla="*/ 115 w 699"/>
                <a:gd name="T19" fmla="*/ 128 h 1326"/>
                <a:gd name="T20" fmla="*/ 172 w 699"/>
                <a:gd name="T21" fmla="*/ 69 h 1326"/>
                <a:gd name="T22" fmla="*/ 237 w 699"/>
                <a:gd name="T23" fmla="*/ 27 h 1326"/>
                <a:gd name="T24" fmla="*/ 310 w 699"/>
                <a:gd name="T25" fmla="*/ 5 h 1326"/>
                <a:gd name="T26" fmla="*/ 389 w 699"/>
                <a:gd name="T27" fmla="*/ 0 h 1326"/>
                <a:gd name="T28" fmla="*/ 473 w 699"/>
                <a:gd name="T29" fmla="*/ 14 h 1326"/>
                <a:gd name="T30" fmla="*/ 561 w 699"/>
                <a:gd name="T31" fmla="*/ 48 h 1326"/>
                <a:gd name="T32" fmla="*/ 652 w 699"/>
                <a:gd name="T33" fmla="*/ 100 h 1326"/>
                <a:gd name="T34" fmla="*/ 699 w 699"/>
                <a:gd name="T35" fmla="*/ 135 h 1326"/>
                <a:gd name="T36" fmla="*/ 678 w 699"/>
                <a:gd name="T37" fmla="*/ 144 h 1326"/>
                <a:gd name="T38" fmla="*/ 636 w 699"/>
                <a:gd name="T39" fmla="*/ 175 h 1326"/>
                <a:gd name="T40" fmla="*/ 595 w 699"/>
                <a:gd name="T41" fmla="*/ 216 h 1326"/>
                <a:gd name="T42" fmla="*/ 553 w 699"/>
                <a:gd name="T43" fmla="*/ 268 h 1326"/>
                <a:gd name="T44" fmla="*/ 493 w 699"/>
                <a:gd name="T45" fmla="*/ 362 h 1326"/>
                <a:gd name="T46" fmla="*/ 414 w 699"/>
                <a:gd name="T47" fmla="*/ 514 h 1326"/>
                <a:gd name="T48" fmla="*/ 340 w 699"/>
                <a:gd name="T49" fmla="*/ 687 h 1326"/>
                <a:gd name="T50" fmla="*/ 275 w 699"/>
                <a:gd name="T51" fmla="*/ 872 h 1326"/>
                <a:gd name="T52" fmla="*/ 219 w 699"/>
                <a:gd name="T53" fmla="*/ 1060 h 1326"/>
                <a:gd name="T54" fmla="*/ 176 w 699"/>
                <a:gd name="T55" fmla="*/ 1242 h 1326"/>
                <a:gd name="T56" fmla="*/ 162 w 699"/>
                <a:gd name="T57" fmla="*/ 1326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9" h="1326">
                  <a:moveTo>
                    <a:pt x="162" y="1326"/>
                  </a:moveTo>
                  <a:lnTo>
                    <a:pt x="124" y="1222"/>
                  </a:lnTo>
                  <a:lnTo>
                    <a:pt x="66" y="1026"/>
                  </a:lnTo>
                  <a:lnTo>
                    <a:pt x="27" y="848"/>
                  </a:lnTo>
                  <a:lnTo>
                    <a:pt x="5" y="686"/>
                  </a:lnTo>
                  <a:lnTo>
                    <a:pt x="0" y="540"/>
                  </a:lnTo>
                  <a:lnTo>
                    <a:pt x="9" y="411"/>
                  </a:lnTo>
                  <a:lnTo>
                    <a:pt x="32" y="299"/>
                  </a:lnTo>
                  <a:lnTo>
                    <a:pt x="69" y="205"/>
                  </a:lnTo>
                  <a:lnTo>
                    <a:pt x="115" y="128"/>
                  </a:lnTo>
                  <a:lnTo>
                    <a:pt x="172" y="69"/>
                  </a:lnTo>
                  <a:lnTo>
                    <a:pt x="237" y="27"/>
                  </a:lnTo>
                  <a:lnTo>
                    <a:pt x="310" y="5"/>
                  </a:lnTo>
                  <a:lnTo>
                    <a:pt x="389" y="0"/>
                  </a:lnTo>
                  <a:lnTo>
                    <a:pt x="473" y="14"/>
                  </a:lnTo>
                  <a:lnTo>
                    <a:pt x="561" y="48"/>
                  </a:lnTo>
                  <a:lnTo>
                    <a:pt x="652" y="100"/>
                  </a:lnTo>
                  <a:lnTo>
                    <a:pt x="699" y="135"/>
                  </a:lnTo>
                  <a:lnTo>
                    <a:pt x="678" y="144"/>
                  </a:lnTo>
                  <a:lnTo>
                    <a:pt x="636" y="175"/>
                  </a:lnTo>
                  <a:lnTo>
                    <a:pt x="595" y="216"/>
                  </a:lnTo>
                  <a:lnTo>
                    <a:pt x="553" y="268"/>
                  </a:lnTo>
                  <a:lnTo>
                    <a:pt x="493" y="362"/>
                  </a:lnTo>
                  <a:lnTo>
                    <a:pt x="414" y="514"/>
                  </a:lnTo>
                  <a:lnTo>
                    <a:pt x="340" y="687"/>
                  </a:lnTo>
                  <a:lnTo>
                    <a:pt x="275" y="872"/>
                  </a:lnTo>
                  <a:lnTo>
                    <a:pt x="219" y="1060"/>
                  </a:lnTo>
                  <a:lnTo>
                    <a:pt x="176" y="1242"/>
                  </a:lnTo>
                  <a:lnTo>
                    <a:pt x="162" y="13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991AE22-B1F7-4710-A9BF-A072F0E14E20}"/>
                </a:ext>
              </a:extLst>
            </p:cNvPr>
            <p:cNvGrpSpPr/>
            <p:nvPr/>
          </p:nvGrpSpPr>
          <p:grpSpPr>
            <a:xfrm>
              <a:off x="5245030" y="1368266"/>
              <a:ext cx="1689446" cy="2648550"/>
              <a:chOff x="5124751" y="1749203"/>
              <a:chExt cx="1838716" cy="2882561"/>
            </a:xfrm>
          </p:grpSpPr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3807D587-B9E7-48D2-A9FF-7832C86BC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4751" y="1749203"/>
                <a:ext cx="1838716" cy="2312800"/>
              </a:xfrm>
              <a:custGeom>
                <a:avLst/>
                <a:gdLst>
                  <a:gd name="connsiteX0" fmla="*/ 919057 w 1838716"/>
                  <a:gd name="connsiteY0" fmla="*/ 0 h 2312800"/>
                  <a:gd name="connsiteX1" fmla="*/ 1833366 w 1838716"/>
                  <a:gd name="connsiteY1" fmla="*/ 824976 h 2312800"/>
                  <a:gd name="connsiteX2" fmla="*/ 1835336 w 1838716"/>
                  <a:gd name="connsiteY2" fmla="*/ 863943 h 2312800"/>
                  <a:gd name="connsiteX3" fmla="*/ 1835617 w 1838716"/>
                  <a:gd name="connsiteY3" fmla="*/ 865042 h 2312800"/>
                  <a:gd name="connsiteX4" fmla="*/ 1838450 w 1838716"/>
                  <a:gd name="connsiteY4" fmla="*/ 919203 h 2312800"/>
                  <a:gd name="connsiteX5" fmla="*/ 1360009 w 1838716"/>
                  <a:gd name="connsiteY5" fmla="*/ 2205682 h 2312800"/>
                  <a:gd name="connsiteX6" fmla="*/ 529064 w 1838716"/>
                  <a:gd name="connsiteY6" fmla="*/ 2162470 h 2312800"/>
                  <a:gd name="connsiteX7" fmla="*/ 0 w 1838716"/>
                  <a:gd name="connsiteY7" fmla="*/ 919203 h 2312800"/>
                  <a:gd name="connsiteX8" fmla="*/ 68 w 1838716"/>
                  <a:gd name="connsiteY8" fmla="*/ 918953 h 2312800"/>
                  <a:gd name="connsiteX9" fmla="*/ 0 w 1838716"/>
                  <a:gd name="connsiteY9" fmla="*/ 918891 h 2312800"/>
                  <a:gd name="connsiteX10" fmla="*/ 919057 w 1838716"/>
                  <a:gd name="connsiteY10" fmla="*/ 0 h 2312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38716" h="2312800">
                    <a:moveTo>
                      <a:pt x="919057" y="0"/>
                    </a:moveTo>
                    <a:cubicBezTo>
                      <a:pt x="1394710" y="0"/>
                      <a:pt x="1786278" y="361774"/>
                      <a:pt x="1833366" y="824976"/>
                    </a:cubicBezTo>
                    <a:lnTo>
                      <a:pt x="1835336" y="863943"/>
                    </a:lnTo>
                    <a:lnTo>
                      <a:pt x="1835617" y="865042"/>
                    </a:lnTo>
                    <a:cubicBezTo>
                      <a:pt x="1838261" y="882402"/>
                      <a:pt x="1839241" y="900453"/>
                      <a:pt x="1838450" y="919203"/>
                    </a:cubicBezTo>
                    <a:cubicBezTo>
                      <a:pt x="1838450" y="1321073"/>
                      <a:pt x="1435325" y="1653805"/>
                      <a:pt x="1360009" y="2205682"/>
                    </a:cubicBezTo>
                    <a:cubicBezTo>
                      <a:pt x="831562" y="2330379"/>
                      <a:pt x="856873" y="2380998"/>
                      <a:pt x="529064" y="2162470"/>
                    </a:cubicBezTo>
                    <a:cubicBezTo>
                      <a:pt x="377815" y="1563060"/>
                      <a:pt x="100627" y="1492686"/>
                      <a:pt x="0" y="919203"/>
                    </a:cubicBezTo>
                    <a:lnTo>
                      <a:pt x="68" y="918953"/>
                    </a:lnTo>
                    <a:lnTo>
                      <a:pt x="0" y="918891"/>
                    </a:lnTo>
                    <a:cubicBezTo>
                      <a:pt x="0" y="411619"/>
                      <a:pt x="411076" y="0"/>
                      <a:pt x="9190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Freeform 36">
                <a:extLst>
                  <a:ext uri="{FF2B5EF4-FFF2-40B4-BE49-F238E27FC236}">
                    <a16:creationId xmlns:a16="http://schemas.microsoft.com/office/drawing/2014/main" id="{95EA2F04-67EA-4A3B-A89F-C36E475DC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7739" y="2843522"/>
                <a:ext cx="280705" cy="1051572"/>
              </a:xfrm>
              <a:custGeom>
                <a:avLst/>
                <a:gdLst>
                  <a:gd name="T0" fmla="*/ 0 w 455"/>
                  <a:gd name="T1" fmla="*/ 0 h 1703"/>
                  <a:gd name="T2" fmla="*/ 367 w 455"/>
                  <a:gd name="T3" fmla="*/ 888 h 1703"/>
                  <a:gd name="T4" fmla="*/ 455 w 455"/>
                  <a:gd name="T5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5" h="1703">
                    <a:moveTo>
                      <a:pt x="0" y="0"/>
                    </a:moveTo>
                    <a:cubicBezTo>
                      <a:pt x="0" y="0"/>
                      <a:pt x="282" y="648"/>
                      <a:pt x="367" y="888"/>
                    </a:cubicBezTo>
                    <a:cubicBezTo>
                      <a:pt x="453" y="1129"/>
                      <a:pt x="455" y="1703"/>
                      <a:pt x="455" y="1703"/>
                    </a:cubicBezTo>
                  </a:path>
                </a:pathLst>
              </a:custGeom>
              <a:noFill/>
              <a:ln w="57150" cap="rnd">
                <a:solidFill>
                  <a:srgbClr val="403F4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Freeform 37">
                <a:extLst>
                  <a:ext uri="{FF2B5EF4-FFF2-40B4-BE49-F238E27FC236}">
                    <a16:creationId xmlns:a16="http://schemas.microsoft.com/office/drawing/2014/main" id="{B4292292-5BE4-4C06-8EDD-B61C07135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1868" y="2843522"/>
                <a:ext cx="280705" cy="1051572"/>
              </a:xfrm>
              <a:custGeom>
                <a:avLst/>
                <a:gdLst>
                  <a:gd name="T0" fmla="*/ 455 w 455"/>
                  <a:gd name="T1" fmla="*/ 0 h 1703"/>
                  <a:gd name="T2" fmla="*/ 87 w 455"/>
                  <a:gd name="T3" fmla="*/ 888 h 1703"/>
                  <a:gd name="T4" fmla="*/ 0 w 455"/>
                  <a:gd name="T5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5" h="1703">
                    <a:moveTo>
                      <a:pt x="455" y="0"/>
                    </a:moveTo>
                    <a:cubicBezTo>
                      <a:pt x="455" y="0"/>
                      <a:pt x="173" y="648"/>
                      <a:pt x="87" y="888"/>
                    </a:cubicBezTo>
                    <a:cubicBezTo>
                      <a:pt x="2" y="1129"/>
                      <a:pt x="0" y="1703"/>
                      <a:pt x="0" y="1703"/>
                    </a:cubicBezTo>
                  </a:path>
                </a:pathLst>
              </a:custGeom>
              <a:noFill/>
              <a:ln w="57150" cap="rnd">
                <a:solidFill>
                  <a:srgbClr val="403F4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Freeform 38">
                <a:extLst>
                  <a:ext uri="{FF2B5EF4-FFF2-40B4-BE49-F238E27FC236}">
                    <a16:creationId xmlns:a16="http://schemas.microsoft.com/office/drawing/2014/main" id="{E4514CD3-C88A-49D2-B5A2-5F89FEBCF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3130" y="4188622"/>
                <a:ext cx="631228" cy="443142"/>
              </a:xfrm>
              <a:custGeom>
                <a:avLst/>
                <a:gdLst>
                  <a:gd name="T0" fmla="*/ 0 w 1024"/>
                  <a:gd name="T1" fmla="*/ 0 h 716"/>
                  <a:gd name="T2" fmla="*/ 0 w 1024"/>
                  <a:gd name="T3" fmla="*/ 460 h 716"/>
                  <a:gd name="T4" fmla="*/ 205 w 1024"/>
                  <a:gd name="T5" fmla="*/ 716 h 716"/>
                  <a:gd name="T6" fmla="*/ 819 w 1024"/>
                  <a:gd name="T7" fmla="*/ 716 h 716"/>
                  <a:gd name="T8" fmla="*/ 1024 w 1024"/>
                  <a:gd name="T9" fmla="*/ 460 h 716"/>
                  <a:gd name="T10" fmla="*/ 1024 w 1024"/>
                  <a:gd name="T11" fmla="*/ 0 h 716"/>
                  <a:gd name="T12" fmla="*/ 0 w 1024"/>
                  <a:gd name="T13" fmla="*/ 0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4" h="716">
                    <a:moveTo>
                      <a:pt x="0" y="0"/>
                    </a:moveTo>
                    <a:lnTo>
                      <a:pt x="0" y="460"/>
                    </a:lnTo>
                    <a:cubicBezTo>
                      <a:pt x="0" y="601"/>
                      <a:pt x="92" y="716"/>
                      <a:pt x="205" y="716"/>
                    </a:cubicBezTo>
                    <a:lnTo>
                      <a:pt x="819" y="716"/>
                    </a:lnTo>
                    <a:cubicBezTo>
                      <a:pt x="932" y="716"/>
                      <a:pt x="1024" y="601"/>
                      <a:pt x="1024" y="460"/>
                    </a:cubicBezTo>
                    <a:lnTo>
                      <a:pt x="1024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6A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Freeform 39">
                <a:extLst>
                  <a:ext uri="{FF2B5EF4-FFF2-40B4-BE49-F238E27FC236}">
                    <a16:creationId xmlns:a16="http://schemas.microsoft.com/office/drawing/2014/main" id="{337F4B75-FC72-4C2F-9F58-37FC10D51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4966" y="3840947"/>
                <a:ext cx="947555" cy="618404"/>
              </a:xfrm>
              <a:custGeom>
                <a:avLst/>
                <a:gdLst>
                  <a:gd name="T0" fmla="*/ 0 w 1534"/>
                  <a:gd name="T1" fmla="*/ 0 h 1001"/>
                  <a:gd name="T2" fmla="*/ 0 w 1534"/>
                  <a:gd name="T3" fmla="*/ 745 h 1001"/>
                  <a:gd name="T4" fmla="*/ 256 w 1534"/>
                  <a:gd name="T5" fmla="*/ 1001 h 1001"/>
                  <a:gd name="T6" fmla="*/ 1278 w 1534"/>
                  <a:gd name="T7" fmla="*/ 1001 h 1001"/>
                  <a:gd name="T8" fmla="*/ 1534 w 1534"/>
                  <a:gd name="T9" fmla="*/ 745 h 1001"/>
                  <a:gd name="T10" fmla="*/ 1534 w 1534"/>
                  <a:gd name="T11" fmla="*/ 0 h 1001"/>
                  <a:gd name="T12" fmla="*/ 0 w 1534"/>
                  <a:gd name="T13" fmla="*/ 0 h 1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4" h="1001">
                    <a:moveTo>
                      <a:pt x="0" y="0"/>
                    </a:moveTo>
                    <a:lnTo>
                      <a:pt x="0" y="745"/>
                    </a:lnTo>
                    <a:cubicBezTo>
                      <a:pt x="0" y="886"/>
                      <a:pt x="114" y="1001"/>
                      <a:pt x="256" y="1001"/>
                    </a:cubicBezTo>
                    <a:lnTo>
                      <a:pt x="1278" y="1001"/>
                    </a:lnTo>
                    <a:cubicBezTo>
                      <a:pt x="1419" y="1001"/>
                      <a:pt x="1534" y="886"/>
                      <a:pt x="1534" y="745"/>
                    </a:cubicBezTo>
                    <a:lnTo>
                      <a:pt x="1534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221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D5EDDB4D-ADF7-4EEC-919C-BFBA118310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8957" y="2869170"/>
                <a:ext cx="182386" cy="240808"/>
              </a:xfrm>
              <a:prstGeom prst="ellipse">
                <a:avLst/>
              </a:prstGeom>
              <a:noFill/>
              <a:ln w="46038" cap="rnd">
                <a:solidFill>
                  <a:srgbClr val="403F4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3F1C6BD0-FD79-482A-AD7B-C380EA09DA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1344" y="2869170"/>
                <a:ext cx="183812" cy="240808"/>
              </a:xfrm>
              <a:prstGeom prst="ellipse">
                <a:avLst/>
              </a:prstGeom>
              <a:noFill/>
              <a:ln w="46038" cap="rnd">
                <a:solidFill>
                  <a:srgbClr val="403F4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58590ECE-31C5-4A35-8799-EDD1BA74E5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5156" y="2869170"/>
                <a:ext cx="183812" cy="240808"/>
              </a:xfrm>
              <a:prstGeom prst="ellipse">
                <a:avLst/>
              </a:prstGeom>
              <a:noFill/>
              <a:ln w="46038" cap="rnd">
                <a:solidFill>
                  <a:srgbClr val="403F4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548860AC-2F7E-4232-ACDC-67008EE6CC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8966" y="2869170"/>
                <a:ext cx="183812" cy="240808"/>
              </a:xfrm>
              <a:prstGeom prst="ellipse">
                <a:avLst/>
              </a:prstGeom>
              <a:noFill/>
              <a:ln w="46038" cap="rnd">
                <a:solidFill>
                  <a:srgbClr val="403F4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reeform 44">
                <a:extLst>
                  <a:ext uri="{FF2B5EF4-FFF2-40B4-BE49-F238E27FC236}">
                    <a16:creationId xmlns:a16="http://schemas.microsoft.com/office/drawing/2014/main" id="{5AB050D1-9588-4D46-AC9C-BDCEC7ADD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6571" y="1749203"/>
                <a:ext cx="1370748" cy="1557410"/>
              </a:xfrm>
              <a:custGeom>
                <a:avLst/>
                <a:gdLst>
                  <a:gd name="T0" fmla="*/ 366 w 2219"/>
                  <a:gd name="T1" fmla="*/ 271 h 2521"/>
                  <a:gd name="T2" fmla="*/ 1632 w 2219"/>
                  <a:gd name="T3" fmla="*/ 407 h 2521"/>
                  <a:gd name="T4" fmla="*/ 2180 w 2219"/>
                  <a:gd name="T5" fmla="*/ 1544 h 2521"/>
                  <a:gd name="T6" fmla="*/ 1855 w 2219"/>
                  <a:gd name="T7" fmla="*/ 2405 h 2521"/>
                  <a:gd name="T8" fmla="*/ 1759 w 2219"/>
                  <a:gd name="T9" fmla="*/ 1419 h 2521"/>
                  <a:gd name="T10" fmla="*/ 619 w 2219"/>
                  <a:gd name="T11" fmla="*/ 784 h 2521"/>
                  <a:gd name="T12" fmla="*/ 366 w 2219"/>
                  <a:gd name="T13" fmla="*/ 271 h 2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9" h="2521">
                    <a:moveTo>
                      <a:pt x="366" y="271"/>
                    </a:moveTo>
                    <a:cubicBezTo>
                      <a:pt x="733" y="0"/>
                      <a:pt x="1389" y="231"/>
                      <a:pt x="1632" y="407"/>
                    </a:cubicBezTo>
                    <a:cubicBezTo>
                      <a:pt x="1969" y="652"/>
                      <a:pt x="2219" y="1194"/>
                      <a:pt x="2180" y="1544"/>
                    </a:cubicBezTo>
                    <a:cubicBezTo>
                      <a:pt x="2141" y="1894"/>
                      <a:pt x="1993" y="2079"/>
                      <a:pt x="1855" y="2405"/>
                    </a:cubicBezTo>
                    <a:cubicBezTo>
                      <a:pt x="1806" y="2521"/>
                      <a:pt x="2022" y="2052"/>
                      <a:pt x="1759" y="1419"/>
                    </a:cubicBezTo>
                    <a:cubicBezTo>
                      <a:pt x="1563" y="948"/>
                      <a:pt x="995" y="827"/>
                      <a:pt x="619" y="784"/>
                    </a:cubicBezTo>
                    <a:cubicBezTo>
                      <a:pt x="356" y="753"/>
                      <a:pt x="0" y="541"/>
                      <a:pt x="366" y="271"/>
                    </a:cubicBezTo>
                  </a:path>
                </a:pathLst>
              </a:custGeom>
              <a:solidFill>
                <a:schemeClr val="bg1">
                  <a:alpha val="56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Freeform 45">
                <a:extLst>
                  <a:ext uri="{FF2B5EF4-FFF2-40B4-BE49-F238E27FC236}">
                    <a16:creationId xmlns:a16="http://schemas.microsoft.com/office/drawing/2014/main" id="{A2DB6C13-E2BD-4E4A-A4B5-4C3E917E9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9344" y="3917892"/>
                <a:ext cx="1015950" cy="84069"/>
              </a:xfrm>
              <a:custGeom>
                <a:avLst/>
                <a:gdLst>
                  <a:gd name="T0" fmla="*/ 1645 w 1645"/>
                  <a:gd name="T1" fmla="*/ 101 h 138"/>
                  <a:gd name="T2" fmla="*/ 1610 w 1645"/>
                  <a:gd name="T3" fmla="*/ 138 h 138"/>
                  <a:gd name="T4" fmla="*/ 35 w 1645"/>
                  <a:gd name="T5" fmla="*/ 138 h 138"/>
                  <a:gd name="T6" fmla="*/ 0 w 1645"/>
                  <a:gd name="T7" fmla="*/ 101 h 138"/>
                  <a:gd name="T8" fmla="*/ 0 w 1645"/>
                  <a:gd name="T9" fmla="*/ 37 h 138"/>
                  <a:gd name="T10" fmla="*/ 35 w 1645"/>
                  <a:gd name="T11" fmla="*/ 0 h 138"/>
                  <a:gd name="T12" fmla="*/ 1610 w 1645"/>
                  <a:gd name="T13" fmla="*/ 0 h 138"/>
                  <a:gd name="T14" fmla="*/ 1645 w 1645"/>
                  <a:gd name="T15" fmla="*/ 37 h 138"/>
                  <a:gd name="T16" fmla="*/ 1645 w 1645"/>
                  <a:gd name="T17" fmla="*/ 10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45" h="138">
                    <a:moveTo>
                      <a:pt x="1645" y="101"/>
                    </a:moveTo>
                    <a:cubicBezTo>
                      <a:pt x="1645" y="121"/>
                      <a:pt x="1629" y="138"/>
                      <a:pt x="1610" y="138"/>
                    </a:cubicBezTo>
                    <a:lnTo>
                      <a:pt x="35" y="138"/>
                    </a:lnTo>
                    <a:cubicBezTo>
                      <a:pt x="15" y="138"/>
                      <a:pt x="0" y="121"/>
                      <a:pt x="0" y="101"/>
                    </a:cubicBezTo>
                    <a:lnTo>
                      <a:pt x="0" y="37"/>
                    </a:lnTo>
                    <a:cubicBezTo>
                      <a:pt x="0" y="17"/>
                      <a:pt x="15" y="0"/>
                      <a:pt x="35" y="0"/>
                    </a:cubicBezTo>
                    <a:lnTo>
                      <a:pt x="1610" y="0"/>
                    </a:lnTo>
                    <a:cubicBezTo>
                      <a:pt x="1629" y="0"/>
                      <a:pt x="1645" y="17"/>
                      <a:pt x="1645" y="37"/>
                    </a:cubicBezTo>
                    <a:lnTo>
                      <a:pt x="1645" y="101"/>
                    </a:lnTo>
                    <a:close/>
                  </a:path>
                </a:pathLst>
              </a:custGeom>
              <a:solidFill>
                <a:srgbClr val="403F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Freeform 46">
                <a:extLst>
                  <a:ext uri="{FF2B5EF4-FFF2-40B4-BE49-F238E27FC236}">
                    <a16:creationId xmlns:a16="http://schemas.microsoft.com/office/drawing/2014/main" id="{60628CF8-5D35-449C-AB33-6723C586E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9344" y="4053257"/>
                <a:ext cx="1015950" cy="85494"/>
              </a:xfrm>
              <a:custGeom>
                <a:avLst/>
                <a:gdLst>
                  <a:gd name="T0" fmla="*/ 1645 w 1645"/>
                  <a:gd name="T1" fmla="*/ 101 h 138"/>
                  <a:gd name="T2" fmla="*/ 1610 w 1645"/>
                  <a:gd name="T3" fmla="*/ 138 h 138"/>
                  <a:gd name="T4" fmla="*/ 35 w 1645"/>
                  <a:gd name="T5" fmla="*/ 138 h 138"/>
                  <a:gd name="T6" fmla="*/ 0 w 1645"/>
                  <a:gd name="T7" fmla="*/ 101 h 138"/>
                  <a:gd name="T8" fmla="*/ 0 w 1645"/>
                  <a:gd name="T9" fmla="*/ 37 h 138"/>
                  <a:gd name="T10" fmla="*/ 35 w 1645"/>
                  <a:gd name="T11" fmla="*/ 0 h 138"/>
                  <a:gd name="T12" fmla="*/ 1610 w 1645"/>
                  <a:gd name="T13" fmla="*/ 0 h 138"/>
                  <a:gd name="T14" fmla="*/ 1645 w 1645"/>
                  <a:gd name="T15" fmla="*/ 37 h 138"/>
                  <a:gd name="T16" fmla="*/ 1645 w 1645"/>
                  <a:gd name="T17" fmla="*/ 10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45" h="138">
                    <a:moveTo>
                      <a:pt x="1645" y="101"/>
                    </a:moveTo>
                    <a:cubicBezTo>
                      <a:pt x="1645" y="121"/>
                      <a:pt x="1629" y="138"/>
                      <a:pt x="1610" y="138"/>
                    </a:cubicBezTo>
                    <a:lnTo>
                      <a:pt x="35" y="138"/>
                    </a:lnTo>
                    <a:cubicBezTo>
                      <a:pt x="15" y="138"/>
                      <a:pt x="0" y="121"/>
                      <a:pt x="0" y="101"/>
                    </a:cubicBezTo>
                    <a:lnTo>
                      <a:pt x="0" y="37"/>
                    </a:lnTo>
                    <a:cubicBezTo>
                      <a:pt x="0" y="17"/>
                      <a:pt x="15" y="0"/>
                      <a:pt x="35" y="0"/>
                    </a:cubicBezTo>
                    <a:lnTo>
                      <a:pt x="1610" y="0"/>
                    </a:lnTo>
                    <a:cubicBezTo>
                      <a:pt x="1629" y="0"/>
                      <a:pt x="1645" y="17"/>
                      <a:pt x="1645" y="37"/>
                    </a:cubicBezTo>
                    <a:lnTo>
                      <a:pt x="1645" y="101"/>
                    </a:lnTo>
                  </a:path>
                </a:pathLst>
              </a:custGeom>
              <a:solidFill>
                <a:srgbClr val="403F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Freeform 47">
                <a:extLst>
                  <a:ext uri="{FF2B5EF4-FFF2-40B4-BE49-F238E27FC236}">
                    <a16:creationId xmlns:a16="http://schemas.microsoft.com/office/drawing/2014/main" id="{5DA6E374-1D3F-42B8-A27A-0BF1AFF91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0768" y="4188622"/>
                <a:ext cx="1015950" cy="85494"/>
              </a:xfrm>
              <a:custGeom>
                <a:avLst/>
                <a:gdLst>
                  <a:gd name="T0" fmla="*/ 1645 w 1645"/>
                  <a:gd name="T1" fmla="*/ 101 h 138"/>
                  <a:gd name="T2" fmla="*/ 1610 w 1645"/>
                  <a:gd name="T3" fmla="*/ 138 h 138"/>
                  <a:gd name="T4" fmla="*/ 35 w 1645"/>
                  <a:gd name="T5" fmla="*/ 138 h 138"/>
                  <a:gd name="T6" fmla="*/ 0 w 1645"/>
                  <a:gd name="T7" fmla="*/ 101 h 138"/>
                  <a:gd name="T8" fmla="*/ 0 w 1645"/>
                  <a:gd name="T9" fmla="*/ 37 h 138"/>
                  <a:gd name="T10" fmla="*/ 35 w 1645"/>
                  <a:gd name="T11" fmla="*/ 0 h 138"/>
                  <a:gd name="T12" fmla="*/ 1610 w 1645"/>
                  <a:gd name="T13" fmla="*/ 0 h 138"/>
                  <a:gd name="T14" fmla="*/ 1645 w 1645"/>
                  <a:gd name="T15" fmla="*/ 37 h 138"/>
                  <a:gd name="T16" fmla="*/ 1645 w 1645"/>
                  <a:gd name="T17" fmla="*/ 10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45" h="138">
                    <a:moveTo>
                      <a:pt x="1645" y="101"/>
                    </a:moveTo>
                    <a:cubicBezTo>
                      <a:pt x="1645" y="121"/>
                      <a:pt x="1630" y="138"/>
                      <a:pt x="1610" y="138"/>
                    </a:cubicBezTo>
                    <a:lnTo>
                      <a:pt x="35" y="138"/>
                    </a:lnTo>
                    <a:cubicBezTo>
                      <a:pt x="16" y="138"/>
                      <a:pt x="0" y="121"/>
                      <a:pt x="0" y="101"/>
                    </a:cubicBezTo>
                    <a:lnTo>
                      <a:pt x="0" y="37"/>
                    </a:lnTo>
                    <a:cubicBezTo>
                      <a:pt x="0" y="17"/>
                      <a:pt x="16" y="0"/>
                      <a:pt x="35" y="0"/>
                    </a:cubicBezTo>
                    <a:lnTo>
                      <a:pt x="1610" y="0"/>
                    </a:lnTo>
                    <a:cubicBezTo>
                      <a:pt x="1630" y="0"/>
                      <a:pt x="1645" y="17"/>
                      <a:pt x="1645" y="37"/>
                    </a:cubicBezTo>
                    <a:lnTo>
                      <a:pt x="1645" y="101"/>
                    </a:lnTo>
                  </a:path>
                </a:pathLst>
              </a:custGeom>
              <a:solidFill>
                <a:srgbClr val="403F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5" name="Tabla 6">
            <a:extLst>
              <a:ext uri="{FF2B5EF4-FFF2-40B4-BE49-F238E27FC236}">
                <a16:creationId xmlns:a16="http://schemas.microsoft.com/office/drawing/2014/main" id="{44A03422-22C7-4D77-927F-4E03C1E74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870390"/>
              </p:ext>
            </p:extLst>
          </p:nvPr>
        </p:nvGraphicFramePr>
        <p:xfrm>
          <a:off x="1905019" y="1182897"/>
          <a:ext cx="9991002" cy="52528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19314">
                  <a:extLst>
                    <a:ext uri="{9D8B030D-6E8A-4147-A177-3AD203B41FA5}">
                      <a16:colId xmlns:a16="http://schemas.microsoft.com/office/drawing/2014/main" val="2570782380"/>
                    </a:ext>
                  </a:extLst>
                </a:gridCol>
                <a:gridCol w="1894842">
                  <a:extLst>
                    <a:ext uri="{9D8B030D-6E8A-4147-A177-3AD203B41FA5}">
                      <a16:colId xmlns:a16="http://schemas.microsoft.com/office/drawing/2014/main" val="2071992647"/>
                    </a:ext>
                  </a:extLst>
                </a:gridCol>
                <a:gridCol w="1476846">
                  <a:extLst>
                    <a:ext uri="{9D8B030D-6E8A-4147-A177-3AD203B41FA5}">
                      <a16:colId xmlns:a16="http://schemas.microsoft.com/office/drawing/2014/main" val="2688105458"/>
                    </a:ext>
                  </a:extLst>
                </a:gridCol>
              </a:tblGrid>
              <a:tr h="902002">
                <a:tc gridSpan="3">
                  <a:txBody>
                    <a:bodyPr/>
                    <a:lstStyle/>
                    <a:p>
                      <a:pPr algn="l"/>
                      <a:r>
                        <a:rPr lang="es-ES" sz="1800" b="1" i="0" u="none" strike="noStrike" baseline="0" dirty="0">
                          <a:latin typeface="GothamRounded-Bold"/>
                        </a:rPr>
                        <a:t>Escribe diversos tipos de textos en su lengua materna.</a:t>
                      </a:r>
                    </a:p>
                    <a:p>
                      <a:pPr algn="l"/>
                      <a:r>
                        <a:rPr lang="es-ES" sz="1800" b="0" i="0" u="none" strike="noStrike" baseline="0" dirty="0">
                          <a:latin typeface="GothamRounded-Medium"/>
                        </a:rPr>
                        <a:t>• </a:t>
                      </a:r>
                      <a:r>
                        <a:rPr lang="es-ES" sz="1800" b="0" i="0" u="none" strike="noStrike" baseline="0" dirty="0">
                          <a:solidFill>
                            <a:srgbClr val="00B050"/>
                          </a:solidFill>
                          <a:latin typeface="GothamRounded-Medium"/>
                        </a:rPr>
                        <a:t>Adecúa</a:t>
                      </a:r>
                      <a:r>
                        <a:rPr lang="es-ES" sz="1800" b="0" i="0" u="none" strike="noStrike" baseline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GothamRounded-Medium"/>
                        </a:rPr>
                        <a:t> </a:t>
                      </a:r>
                      <a:r>
                        <a:rPr lang="es-ES" sz="1800" b="0" i="0" u="none" strike="noStrike" baseline="0" dirty="0">
                          <a:latin typeface="GothamRounded-Medium"/>
                        </a:rPr>
                        <a:t>el texto a la situación comunicativa.</a:t>
                      </a:r>
                    </a:p>
                    <a:p>
                      <a:pPr algn="l"/>
                      <a:r>
                        <a:rPr lang="es-ES" sz="1800" b="0" i="0" u="none" strike="noStrike" baseline="0" dirty="0">
                          <a:latin typeface="GothamRounded-Medium"/>
                        </a:rPr>
                        <a:t>• </a:t>
                      </a:r>
                      <a:r>
                        <a:rPr lang="es-ES" sz="1800" b="0" i="0" u="none" strike="noStrike" baseline="0" dirty="0">
                          <a:solidFill>
                            <a:srgbClr val="FF0000"/>
                          </a:solidFill>
                          <a:latin typeface="GothamRounded-Medium"/>
                        </a:rPr>
                        <a:t>Organiza</a:t>
                      </a:r>
                      <a:r>
                        <a:rPr lang="es-ES" sz="1800" b="0" i="0" u="none" strike="noStrike" baseline="0" dirty="0">
                          <a:latin typeface="GothamRounded-Medium"/>
                        </a:rPr>
                        <a:t> y desarrolla las ideas de forma coherente y cohesionada.</a:t>
                      </a:r>
                    </a:p>
                    <a:p>
                      <a:pPr algn="l"/>
                      <a:r>
                        <a:rPr lang="es-ES" sz="1800" b="0" i="0" u="none" strike="noStrike" baseline="0" dirty="0">
                          <a:latin typeface="GothamRounded-Book"/>
                        </a:rPr>
                        <a:t>• Utiliza convenciones del lenguaje escrito de forma pertinente.</a:t>
                      </a:r>
                    </a:p>
                    <a:p>
                      <a:pPr algn="l"/>
                      <a:r>
                        <a:rPr lang="es-ES" sz="1800" b="0" i="0" u="none" strike="noStrike" baseline="0" dirty="0">
                          <a:latin typeface="GothamRounded-Book"/>
                        </a:rPr>
                        <a:t>• </a:t>
                      </a:r>
                      <a:r>
                        <a:rPr lang="es-ES" sz="1800" b="0" i="0" u="sng" strike="noStrike" baseline="0" dirty="0">
                          <a:latin typeface="GothamRounded-Book"/>
                        </a:rPr>
                        <a:t>Reflexiona</a:t>
                      </a:r>
                      <a:r>
                        <a:rPr lang="es-ES" sz="1800" b="0" i="0" u="none" strike="noStrike" baseline="0" dirty="0">
                          <a:latin typeface="GothamRounded-Book"/>
                        </a:rPr>
                        <a:t> y evalúa la forma, el contenido y el contexto del texto escrito.</a:t>
                      </a:r>
                      <a:endParaRPr lang="es-PE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438780"/>
                  </a:ext>
                </a:extLst>
              </a:tr>
              <a:tr h="1197732">
                <a:tc gridSpan="3">
                  <a:txBody>
                    <a:bodyPr/>
                    <a:lstStyle/>
                    <a:p>
                      <a:r>
                        <a:rPr lang="es-ES" sz="24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Estándar: </a:t>
                      </a:r>
                      <a:r>
                        <a:rPr lang="es-ES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Escribe diversos tipos de textos de forma reflexiva.</a:t>
                      </a:r>
                      <a:r>
                        <a:rPr lang="es-ES" sz="1800" b="0" i="0" u="none" strike="noStrike" baseline="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 Adecúa </a:t>
                      </a:r>
                      <a:r>
                        <a:rPr lang="es-ES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su texto al destinatario, propósito y el registro a partir de su experiencia previa y de alguna fuente de información. </a:t>
                      </a:r>
                      <a:r>
                        <a:rPr lang="es-ES" sz="1800" b="0" i="0" u="none" strike="noStrike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Organiza</a:t>
                      </a:r>
                      <a:r>
                        <a:rPr lang="es-ES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y desarrolla lógicamente las ideas en torno a un tema. </a:t>
                      </a:r>
                      <a:r>
                        <a:rPr lang="es-ES" sz="1800" b="0" i="0" u="none" strike="noStrik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Establece relaciones </a:t>
                      </a:r>
                      <a:r>
                        <a:rPr lang="es-ES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entre ideas a través del uso adecuado de algunos tipos de conectores y emplea vocabulario de uso frecuente. </a:t>
                      </a:r>
                      <a:r>
                        <a:rPr lang="es-ES" sz="1800" b="0" i="0" u="none" strike="noStrik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Separa</a:t>
                      </a:r>
                      <a:r>
                        <a:rPr lang="es-ES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adecuadamente las palabras </a:t>
                      </a:r>
                      <a:r>
                        <a:rPr lang="es-ES" sz="1800" b="0" i="0" u="none" strike="noStrik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y utiliza </a:t>
                      </a:r>
                      <a:r>
                        <a:rPr lang="es-ES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algunos recursos ortográficos básicos para darle claridad y sentido a su texto. </a:t>
                      </a:r>
                      <a:r>
                        <a:rPr lang="es-ES" sz="1800" b="0" i="0" u="sng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Reflexiona</a:t>
                      </a:r>
                      <a:r>
                        <a:rPr lang="es-ES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sobre las ideas más importantes en el texto que escribe y explica acerca del uso de algunos recursos ortográficos según la situación comunicativa. 	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545366"/>
                  </a:ext>
                </a:extLst>
              </a:tr>
              <a:tr h="432543"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No logrado</a:t>
                      </a:r>
                      <a:endParaRPr lang="es-PE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Logrado</a:t>
                      </a:r>
                      <a:endParaRPr lang="es-PE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748405"/>
                  </a:ext>
                </a:extLst>
              </a:tr>
              <a:tr h="522589">
                <a:tc>
                  <a:txBody>
                    <a:bodyPr/>
                    <a:lstStyle/>
                    <a:p>
                      <a:pPr algn="just"/>
                      <a:r>
                        <a:rPr lang="es-ES" sz="1400" b="0" i="0" u="none" strike="noStrik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othamRounded-Book"/>
                        </a:rPr>
                        <a:t>Escribe los títulos y presentación del catálogo de costumbres y</a:t>
                      </a:r>
                    </a:p>
                    <a:p>
                      <a:pPr algn="just"/>
                      <a:r>
                        <a:rPr lang="es-ES" sz="1400" b="0" i="0" u="none" strike="noStrik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othamRounded-Book"/>
                        </a:rPr>
                        <a:t>tradiciones familiares, los adecúa al propósito y destinatario, y hace uso de mayúsculas y el punto final.</a:t>
                      </a:r>
                      <a:endParaRPr lang="es-PE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092339"/>
                  </a:ext>
                </a:extLst>
              </a:tr>
              <a:tr h="522589">
                <a:tc>
                  <a:txBody>
                    <a:bodyPr/>
                    <a:lstStyle/>
                    <a:p>
                      <a:pPr algn="l"/>
                      <a:r>
                        <a:rPr lang="es-ES" sz="1400" b="0" i="0" u="none" strike="noStrik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othamRounded-Book"/>
                        </a:rPr>
                        <a:t>Reflexiona sobre las ideas más importantes del texto que escribe.</a:t>
                      </a:r>
                      <a:endParaRPr lang="es-PE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947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65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24200" y="457200"/>
            <a:ext cx="5181600" cy="1082674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PROPÓSITO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3400" y="1828800"/>
            <a:ext cx="10134600" cy="3886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4000" b="1" dirty="0"/>
              <a:t>Compartir y reflexionar sobre como estamos planteando criterios de evaluación para el análisis de las evidencias producto de las experiencias de aprendizaje desarrolladas en el marco de la estrategia Aprendo en casa.</a:t>
            </a:r>
          </a:p>
        </p:txBody>
      </p:sp>
    </p:spTree>
    <p:extLst>
      <p:ext uri="{BB962C8B-B14F-4D97-AF65-F5344CB8AC3E}">
        <p14:creationId xmlns:p14="http://schemas.microsoft.com/office/powerpoint/2010/main" val="46940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66800"/>
            <a:ext cx="9829800" cy="35814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just"/>
            <a:r>
              <a:rPr lang="es-ES" sz="4000" dirty="0">
                <a:latin typeface="Arial Black" panose="020B0A04020102020204" pitchFamily="34" charset="0"/>
              </a:rPr>
              <a:t>Muchos docentes tendemos a brindar a los estudiantes muchas </a:t>
            </a:r>
            <a:r>
              <a:rPr lang="es-ES" sz="4000" b="1" dirty="0">
                <a:latin typeface="Arial Black" panose="020B0A04020102020204" pitchFamily="34" charset="0"/>
              </a:rPr>
              <a:t>valoraciones, pocas</a:t>
            </a:r>
            <a:br>
              <a:rPr lang="es-ES" sz="4000" b="1" dirty="0">
                <a:latin typeface="Arial Black" panose="020B0A04020102020204" pitchFamily="34" charset="0"/>
              </a:rPr>
            </a:br>
            <a:r>
              <a:rPr lang="es-ES" sz="4000" b="1" dirty="0">
                <a:latin typeface="Arial Black" panose="020B0A04020102020204" pitchFamily="34" charset="0"/>
              </a:rPr>
              <a:t>orientaciones y casi nada de devoluciones.( </a:t>
            </a:r>
            <a:r>
              <a:rPr lang="es-ES" sz="4000" b="1" dirty="0" err="1">
                <a:latin typeface="Arial Black" panose="020B0A04020102020204" pitchFamily="34" charset="0"/>
              </a:rPr>
              <a:t>Wiggins</a:t>
            </a:r>
            <a:r>
              <a:rPr lang="es-ES" sz="4000" b="1" dirty="0">
                <a:latin typeface="Arial Black" panose="020B0A04020102020204" pitchFamily="34" charset="0"/>
              </a:rPr>
              <a:t>. 1998)</a:t>
            </a:r>
            <a:endParaRPr lang="es-ES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0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209800" y="1066800"/>
            <a:ext cx="7620000" cy="705757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/>
              <a:t>¿Qué son las evidencias?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219200" y="3048000"/>
            <a:ext cx="9829800" cy="12573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/>
              <a:t>¿Qué ventajas para nuestra práctica docente trae el análisis de evidencias de aprendizaje?</a:t>
            </a:r>
          </a:p>
        </p:txBody>
      </p:sp>
    </p:spTree>
    <p:extLst>
      <p:ext uri="{BB962C8B-B14F-4D97-AF65-F5344CB8AC3E}">
        <p14:creationId xmlns:p14="http://schemas.microsoft.com/office/powerpoint/2010/main" val="43100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r>
              <a:rPr lang="es-ES" dirty="0"/>
              <a:t>¿Qué estamos utilizando para evaluar las evidencias de aprendizaje?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74486" y="1981200"/>
            <a:ext cx="9829800" cy="14478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dirty="0"/>
              <a:t>¿Por qué necesitamos criterios de evaluación?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066800" y="3810000"/>
            <a:ext cx="9829800" cy="1219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/>
              <a:t>¿Qué criterios de evaluación utilizar para la evaluación de aprendizaje de los estudiantes?</a:t>
            </a:r>
          </a:p>
        </p:txBody>
      </p:sp>
    </p:spTree>
    <p:extLst>
      <p:ext uri="{BB962C8B-B14F-4D97-AF65-F5344CB8AC3E}">
        <p14:creationId xmlns:p14="http://schemas.microsoft.com/office/powerpoint/2010/main" val="288981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1"/>
          <p:cNvSpPr>
            <a:spLocks noChangeArrowheads="1"/>
          </p:cNvSpPr>
          <p:nvPr/>
        </p:nvSpPr>
        <p:spPr bwMode="auto">
          <a:xfrm rot="1044074">
            <a:off x="5257800" y="1143000"/>
            <a:ext cx="6799296" cy="509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Rectangle 108">
            <a:extLst>
              <a:ext uri="{FF2B5EF4-FFF2-40B4-BE49-F238E27FC236}">
                <a16:creationId xmlns:a16="http://schemas.microsoft.com/office/drawing/2014/main" id="{1DF69936-E851-4335-BCAB-A81955E4EE36}"/>
              </a:ext>
            </a:extLst>
          </p:cNvPr>
          <p:cNvSpPr/>
          <p:nvPr/>
        </p:nvSpPr>
        <p:spPr>
          <a:xfrm>
            <a:off x="1307137" y="2964133"/>
            <a:ext cx="4750332" cy="31700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rIns="0">
            <a:spAutoFit/>
          </a:bodyPr>
          <a:lstStyle/>
          <a:p>
            <a:pPr lvl="0" algn="just" defTabSz="914354">
              <a:spcBef>
                <a:spcPts val="1200"/>
              </a:spcBef>
              <a:defRPr/>
            </a:pPr>
            <a:r>
              <a:rPr lang="es-ES" sz="2000" dirty="0"/>
              <a:t>Son descripciones del desarrollo de la competencia en niveles de creciente complejidad, desde el inicio hasta el fin de la Educación Básica, de acuerdo a la secuencia que sigue la mayoría de estudiantes que progresan en una competencia determinada. Estas descripciones son holísticas porque hacen referencia de manera articulada a las capacidades que se ponen en acción al resolver o enfrentar situaciones auténticas.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95" name="Groupe 2200"/>
          <p:cNvGrpSpPr/>
          <p:nvPr/>
        </p:nvGrpSpPr>
        <p:grpSpPr>
          <a:xfrm rot="1044074">
            <a:off x="6275269" y="999548"/>
            <a:ext cx="5280260" cy="5064507"/>
            <a:chOff x="2631490" y="1362788"/>
            <a:chExt cx="4846926" cy="5006742"/>
          </a:xfrm>
        </p:grpSpPr>
        <p:sp>
          <p:nvSpPr>
            <p:cNvPr id="96" name="Freeform 8"/>
            <p:cNvSpPr>
              <a:spLocks/>
            </p:cNvSpPr>
            <p:nvPr/>
          </p:nvSpPr>
          <p:spPr bwMode="auto">
            <a:xfrm>
              <a:off x="3413091" y="3919847"/>
              <a:ext cx="142336" cy="147331"/>
            </a:xfrm>
            <a:custGeom>
              <a:avLst/>
              <a:gdLst>
                <a:gd name="T0" fmla="*/ 112 w 114"/>
                <a:gd name="T1" fmla="*/ 84 h 118"/>
                <a:gd name="T2" fmla="*/ 112 w 114"/>
                <a:gd name="T3" fmla="*/ 84 h 118"/>
                <a:gd name="T4" fmla="*/ 114 w 114"/>
                <a:gd name="T5" fmla="*/ 86 h 118"/>
                <a:gd name="T6" fmla="*/ 114 w 114"/>
                <a:gd name="T7" fmla="*/ 90 h 118"/>
                <a:gd name="T8" fmla="*/ 114 w 114"/>
                <a:gd name="T9" fmla="*/ 92 h 118"/>
                <a:gd name="T10" fmla="*/ 112 w 114"/>
                <a:gd name="T11" fmla="*/ 94 h 118"/>
                <a:gd name="T12" fmla="*/ 88 w 114"/>
                <a:gd name="T13" fmla="*/ 116 h 118"/>
                <a:gd name="T14" fmla="*/ 88 w 114"/>
                <a:gd name="T15" fmla="*/ 116 h 118"/>
                <a:gd name="T16" fmla="*/ 84 w 114"/>
                <a:gd name="T17" fmla="*/ 118 h 118"/>
                <a:gd name="T18" fmla="*/ 82 w 114"/>
                <a:gd name="T19" fmla="*/ 118 h 118"/>
                <a:gd name="T20" fmla="*/ 78 w 114"/>
                <a:gd name="T21" fmla="*/ 118 h 118"/>
                <a:gd name="T22" fmla="*/ 76 w 114"/>
                <a:gd name="T23" fmla="*/ 116 h 118"/>
                <a:gd name="T24" fmla="*/ 2 w 114"/>
                <a:gd name="T25" fmla="*/ 34 h 118"/>
                <a:gd name="T26" fmla="*/ 2 w 114"/>
                <a:gd name="T27" fmla="*/ 34 h 118"/>
                <a:gd name="T28" fmla="*/ 0 w 114"/>
                <a:gd name="T29" fmla="*/ 32 h 118"/>
                <a:gd name="T30" fmla="*/ 0 w 114"/>
                <a:gd name="T31" fmla="*/ 28 h 118"/>
                <a:gd name="T32" fmla="*/ 0 w 114"/>
                <a:gd name="T33" fmla="*/ 26 h 118"/>
                <a:gd name="T34" fmla="*/ 2 w 114"/>
                <a:gd name="T35" fmla="*/ 22 h 118"/>
                <a:gd name="T36" fmla="*/ 26 w 114"/>
                <a:gd name="T37" fmla="*/ 2 h 118"/>
                <a:gd name="T38" fmla="*/ 26 w 114"/>
                <a:gd name="T39" fmla="*/ 2 h 118"/>
                <a:gd name="T40" fmla="*/ 30 w 114"/>
                <a:gd name="T41" fmla="*/ 0 h 118"/>
                <a:gd name="T42" fmla="*/ 32 w 114"/>
                <a:gd name="T43" fmla="*/ 0 h 118"/>
                <a:gd name="T44" fmla="*/ 36 w 114"/>
                <a:gd name="T45" fmla="*/ 0 h 118"/>
                <a:gd name="T46" fmla="*/ 38 w 114"/>
                <a:gd name="T47" fmla="*/ 2 h 118"/>
                <a:gd name="T48" fmla="*/ 112 w 114"/>
                <a:gd name="T49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118">
                  <a:moveTo>
                    <a:pt x="112" y="84"/>
                  </a:moveTo>
                  <a:lnTo>
                    <a:pt x="112" y="84"/>
                  </a:lnTo>
                  <a:lnTo>
                    <a:pt x="114" y="86"/>
                  </a:lnTo>
                  <a:lnTo>
                    <a:pt x="114" y="90"/>
                  </a:lnTo>
                  <a:lnTo>
                    <a:pt x="114" y="92"/>
                  </a:lnTo>
                  <a:lnTo>
                    <a:pt x="112" y="94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84" y="118"/>
                  </a:lnTo>
                  <a:lnTo>
                    <a:pt x="82" y="118"/>
                  </a:lnTo>
                  <a:lnTo>
                    <a:pt x="78" y="118"/>
                  </a:lnTo>
                  <a:lnTo>
                    <a:pt x="76" y="116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38" y="2"/>
                  </a:lnTo>
                  <a:lnTo>
                    <a:pt x="112" y="84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Freeform 9"/>
            <p:cNvSpPr>
              <a:spLocks/>
            </p:cNvSpPr>
            <p:nvPr/>
          </p:nvSpPr>
          <p:spPr bwMode="auto">
            <a:xfrm>
              <a:off x="3115933" y="3590226"/>
              <a:ext cx="139839" cy="149828"/>
            </a:xfrm>
            <a:custGeom>
              <a:avLst/>
              <a:gdLst>
                <a:gd name="T0" fmla="*/ 110 w 112"/>
                <a:gd name="T1" fmla="*/ 84 h 120"/>
                <a:gd name="T2" fmla="*/ 110 w 112"/>
                <a:gd name="T3" fmla="*/ 84 h 120"/>
                <a:gd name="T4" fmla="*/ 112 w 112"/>
                <a:gd name="T5" fmla="*/ 88 h 120"/>
                <a:gd name="T6" fmla="*/ 112 w 112"/>
                <a:gd name="T7" fmla="*/ 90 h 120"/>
                <a:gd name="T8" fmla="*/ 112 w 112"/>
                <a:gd name="T9" fmla="*/ 94 h 120"/>
                <a:gd name="T10" fmla="*/ 110 w 112"/>
                <a:gd name="T11" fmla="*/ 96 h 120"/>
                <a:gd name="T12" fmla="*/ 86 w 112"/>
                <a:gd name="T13" fmla="*/ 118 h 120"/>
                <a:gd name="T14" fmla="*/ 86 w 112"/>
                <a:gd name="T15" fmla="*/ 118 h 120"/>
                <a:gd name="T16" fmla="*/ 84 w 112"/>
                <a:gd name="T17" fmla="*/ 118 h 120"/>
                <a:gd name="T18" fmla="*/ 80 w 112"/>
                <a:gd name="T19" fmla="*/ 120 h 120"/>
                <a:gd name="T20" fmla="*/ 78 w 112"/>
                <a:gd name="T21" fmla="*/ 118 h 120"/>
                <a:gd name="T22" fmla="*/ 76 w 112"/>
                <a:gd name="T23" fmla="*/ 116 h 120"/>
                <a:gd name="T24" fmla="*/ 2 w 112"/>
                <a:gd name="T25" fmla="*/ 36 h 120"/>
                <a:gd name="T26" fmla="*/ 2 w 112"/>
                <a:gd name="T27" fmla="*/ 36 h 120"/>
                <a:gd name="T28" fmla="*/ 0 w 112"/>
                <a:gd name="T29" fmla="*/ 32 h 120"/>
                <a:gd name="T30" fmla="*/ 0 w 112"/>
                <a:gd name="T31" fmla="*/ 30 h 120"/>
                <a:gd name="T32" fmla="*/ 0 w 112"/>
                <a:gd name="T33" fmla="*/ 26 h 120"/>
                <a:gd name="T34" fmla="*/ 2 w 112"/>
                <a:gd name="T35" fmla="*/ 24 h 120"/>
                <a:gd name="T36" fmla="*/ 26 w 112"/>
                <a:gd name="T37" fmla="*/ 2 h 120"/>
                <a:gd name="T38" fmla="*/ 26 w 112"/>
                <a:gd name="T39" fmla="*/ 2 h 120"/>
                <a:gd name="T40" fmla="*/ 28 w 112"/>
                <a:gd name="T41" fmla="*/ 0 h 120"/>
                <a:gd name="T42" fmla="*/ 32 w 112"/>
                <a:gd name="T43" fmla="*/ 0 h 120"/>
                <a:gd name="T44" fmla="*/ 34 w 112"/>
                <a:gd name="T45" fmla="*/ 2 h 120"/>
                <a:gd name="T46" fmla="*/ 36 w 112"/>
                <a:gd name="T47" fmla="*/ 4 h 120"/>
                <a:gd name="T48" fmla="*/ 110 w 112"/>
                <a:gd name="T49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20">
                  <a:moveTo>
                    <a:pt x="110" y="84"/>
                  </a:moveTo>
                  <a:lnTo>
                    <a:pt x="110" y="84"/>
                  </a:lnTo>
                  <a:lnTo>
                    <a:pt x="112" y="88"/>
                  </a:lnTo>
                  <a:lnTo>
                    <a:pt x="112" y="90"/>
                  </a:lnTo>
                  <a:lnTo>
                    <a:pt x="112" y="94"/>
                  </a:lnTo>
                  <a:lnTo>
                    <a:pt x="110" y="96"/>
                  </a:lnTo>
                  <a:lnTo>
                    <a:pt x="86" y="118"/>
                  </a:lnTo>
                  <a:lnTo>
                    <a:pt x="86" y="118"/>
                  </a:lnTo>
                  <a:lnTo>
                    <a:pt x="84" y="118"/>
                  </a:lnTo>
                  <a:lnTo>
                    <a:pt x="80" y="120"/>
                  </a:lnTo>
                  <a:lnTo>
                    <a:pt x="78" y="118"/>
                  </a:lnTo>
                  <a:lnTo>
                    <a:pt x="76" y="11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110" y="84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 10"/>
            <p:cNvSpPr>
              <a:spLocks/>
            </p:cNvSpPr>
            <p:nvPr/>
          </p:nvSpPr>
          <p:spPr bwMode="auto">
            <a:xfrm>
              <a:off x="2756346" y="3200674"/>
              <a:ext cx="192279" cy="202267"/>
            </a:xfrm>
            <a:custGeom>
              <a:avLst/>
              <a:gdLst>
                <a:gd name="T0" fmla="*/ 26 w 154"/>
                <a:gd name="T1" fmla="*/ 8 h 162"/>
                <a:gd name="T2" fmla="*/ 26 w 154"/>
                <a:gd name="T3" fmla="*/ 8 h 162"/>
                <a:gd name="T4" fmla="*/ 34 w 154"/>
                <a:gd name="T5" fmla="*/ 0 h 162"/>
                <a:gd name="T6" fmla="*/ 38 w 154"/>
                <a:gd name="T7" fmla="*/ 0 h 162"/>
                <a:gd name="T8" fmla="*/ 42 w 154"/>
                <a:gd name="T9" fmla="*/ 2 h 162"/>
                <a:gd name="T10" fmla="*/ 150 w 154"/>
                <a:gd name="T11" fmla="*/ 122 h 162"/>
                <a:gd name="T12" fmla="*/ 150 w 154"/>
                <a:gd name="T13" fmla="*/ 122 h 162"/>
                <a:gd name="T14" fmla="*/ 154 w 154"/>
                <a:gd name="T15" fmla="*/ 126 h 162"/>
                <a:gd name="T16" fmla="*/ 152 w 154"/>
                <a:gd name="T17" fmla="*/ 130 h 162"/>
                <a:gd name="T18" fmla="*/ 144 w 154"/>
                <a:gd name="T19" fmla="*/ 138 h 162"/>
                <a:gd name="T20" fmla="*/ 124 w 154"/>
                <a:gd name="T21" fmla="*/ 158 h 162"/>
                <a:gd name="T22" fmla="*/ 124 w 154"/>
                <a:gd name="T23" fmla="*/ 158 h 162"/>
                <a:gd name="T24" fmla="*/ 120 w 154"/>
                <a:gd name="T25" fmla="*/ 160 h 162"/>
                <a:gd name="T26" fmla="*/ 118 w 154"/>
                <a:gd name="T27" fmla="*/ 162 h 162"/>
                <a:gd name="T28" fmla="*/ 116 w 154"/>
                <a:gd name="T29" fmla="*/ 160 h 162"/>
                <a:gd name="T30" fmla="*/ 112 w 154"/>
                <a:gd name="T31" fmla="*/ 156 h 162"/>
                <a:gd name="T32" fmla="*/ 4 w 154"/>
                <a:gd name="T33" fmla="*/ 38 h 162"/>
                <a:gd name="T34" fmla="*/ 4 w 154"/>
                <a:gd name="T35" fmla="*/ 38 h 162"/>
                <a:gd name="T36" fmla="*/ 2 w 154"/>
                <a:gd name="T37" fmla="*/ 34 h 162"/>
                <a:gd name="T38" fmla="*/ 0 w 154"/>
                <a:gd name="T39" fmla="*/ 32 h 162"/>
                <a:gd name="T40" fmla="*/ 2 w 154"/>
                <a:gd name="T41" fmla="*/ 30 h 162"/>
                <a:gd name="T42" fmla="*/ 4 w 154"/>
                <a:gd name="T43" fmla="*/ 26 h 162"/>
                <a:gd name="T44" fmla="*/ 26 w 154"/>
                <a:gd name="T45" fmla="*/ 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4" h="162">
                  <a:moveTo>
                    <a:pt x="26" y="8"/>
                  </a:moveTo>
                  <a:lnTo>
                    <a:pt x="26" y="8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150" y="122"/>
                  </a:lnTo>
                  <a:lnTo>
                    <a:pt x="150" y="122"/>
                  </a:lnTo>
                  <a:lnTo>
                    <a:pt x="154" y="126"/>
                  </a:lnTo>
                  <a:lnTo>
                    <a:pt x="152" y="130"/>
                  </a:lnTo>
                  <a:lnTo>
                    <a:pt x="144" y="138"/>
                  </a:lnTo>
                  <a:lnTo>
                    <a:pt x="124" y="158"/>
                  </a:lnTo>
                  <a:lnTo>
                    <a:pt x="124" y="158"/>
                  </a:lnTo>
                  <a:lnTo>
                    <a:pt x="120" y="160"/>
                  </a:lnTo>
                  <a:lnTo>
                    <a:pt x="118" y="162"/>
                  </a:lnTo>
                  <a:lnTo>
                    <a:pt x="116" y="160"/>
                  </a:lnTo>
                  <a:lnTo>
                    <a:pt x="112" y="156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2" y="30"/>
                  </a:lnTo>
                  <a:lnTo>
                    <a:pt x="4" y="26"/>
                  </a:lnTo>
                  <a:lnTo>
                    <a:pt x="26" y="8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Freeform 12"/>
            <p:cNvSpPr>
              <a:spLocks/>
            </p:cNvSpPr>
            <p:nvPr/>
          </p:nvSpPr>
          <p:spPr bwMode="auto">
            <a:xfrm>
              <a:off x="3710249" y="1477656"/>
              <a:ext cx="312141" cy="292164"/>
            </a:xfrm>
            <a:custGeom>
              <a:avLst/>
              <a:gdLst>
                <a:gd name="T0" fmla="*/ 242 w 250"/>
                <a:gd name="T1" fmla="*/ 26 h 234"/>
                <a:gd name="T2" fmla="*/ 242 w 250"/>
                <a:gd name="T3" fmla="*/ 26 h 234"/>
                <a:gd name="T4" fmla="*/ 250 w 250"/>
                <a:gd name="T5" fmla="*/ 34 h 234"/>
                <a:gd name="T6" fmla="*/ 250 w 250"/>
                <a:gd name="T7" fmla="*/ 38 h 234"/>
                <a:gd name="T8" fmla="*/ 248 w 250"/>
                <a:gd name="T9" fmla="*/ 42 h 234"/>
                <a:gd name="T10" fmla="*/ 40 w 250"/>
                <a:gd name="T11" fmla="*/ 232 h 234"/>
                <a:gd name="T12" fmla="*/ 40 w 250"/>
                <a:gd name="T13" fmla="*/ 232 h 234"/>
                <a:gd name="T14" fmla="*/ 36 w 250"/>
                <a:gd name="T15" fmla="*/ 234 h 234"/>
                <a:gd name="T16" fmla="*/ 32 w 250"/>
                <a:gd name="T17" fmla="*/ 232 h 234"/>
                <a:gd name="T18" fmla="*/ 24 w 250"/>
                <a:gd name="T19" fmla="*/ 224 h 234"/>
                <a:gd name="T20" fmla="*/ 4 w 250"/>
                <a:gd name="T21" fmla="*/ 204 h 234"/>
                <a:gd name="T22" fmla="*/ 4 w 250"/>
                <a:gd name="T23" fmla="*/ 204 h 234"/>
                <a:gd name="T24" fmla="*/ 2 w 250"/>
                <a:gd name="T25" fmla="*/ 200 h 234"/>
                <a:gd name="T26" fmla="*/ 0 w 250"/>
                <a:gd name="T27" fmla="*/ 198 h 234"/>
                <a:gd name="T28" fmla="*/ 2 w 250"/>
                <a:gd name="T29" fmla="*/ 196 h 234"/>
                <a:gd name="T30" fmla="*/ 6 w 250"/>
                <a:gd name="T31" fmla="*/ 192 h 234"/>
                <a:gd name="T32" fmla="*/ 212 w 250"/>
                <a:gd name="T33" fmla="*/ 4 h 234"/>
                <a:gd name="T34" fmla="*/ 212 w 250"/>
                <a:gd name="T35" fmla="*/ 4 h 234"/>
                <a:gd name="T36" fmla="*/ 216 w 250"/>
                <a:gd name="T37" fmla="*/ 2 h 234"/>
                <a:gd name="T38" fmla="*/ 218 w 250"/>
                <a:gd name="T39" fmla="*/ 0 h 234"/>
                <a:gd name="T40" fmla="*/ 220 w 250"/>
                <a:gd name="T41" fmla="*/ 2 h 234"/>
                <a:gd name="T42" fmla="*/ 224 w 250"/>
                <a:gd name="T43" fmla="*/ 4 h 234"/>
                <a:gd name="T44" fmla="*/ 242 w 250"/>
                <a:gd name="T45" fmla="*/ 2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0" h="234">
                  <a:moveTo>
                    <a:pt x="242" y="26"/>
                  </a:moveTo>
                  <a:lnTo>
                    <a:pt x="242" y="26"/>
                  </a:lnTo>
                  <a:lnTo>
                    <a:pt x="250" y="34"/>
                  </a:lnTo>
                  <a:lnTo>
                    <a:pt x="250" y="38"/>
                  </a:lnTo>
                  <a:lnTo>
                    <a:pt x="248" y="42"/>
                  </a:lnTo>
                  <a:lnTo>
                    <a:pt x="40" y="232"/>
                  </a:lnTo>
                  <a:lnTo>
                    <a:pt x="40" y="232"/>
                  </a:lnTo>
                  <a:lnTo>
                    <a:pt x="36" y="234"/>
                  </a:lnTo>
                  <a:lnTo>
                    <a:pt x="32" y="232"/>
                  </a:lnTo>
                  <a:lnTo>
                    <a:pt x="24" y="224"/>
                  </a:lnTo>
                  <a:lnTo>
                    <a:pt x="4" y="204"/>
                  </a:lnTo>
                  <a:lnTo>
                    <a:pt x="4" y="204"/>
                  </a:lnTo>
                  <a:lnTo>
                    <a:pt x="2" y="200"/>
                  </a:lnTo>
                  <a:lnTo>
                    <a:pt x="0" y="198"/>
                  </a:lnTo>
                  <a:lnTo>
                    <a:pt x="2" y="196"/>
                  </a:lnTo>
                  <a:lnTo>
                    <a:pt x="6" y="192"/>
                  </a:lnTo>
                  <a:lnTo>
                    <a:pt x="212" y="4"/>
                  </a:lnTo>
                  <a:lnTo>
                    <a:pt x="212" y="4"/>
                  </a:lnTo>
                  <a:lnTo>
                    <a:pt x="216" y="2"/>
                  </a:lnTo>
                  <a:lnTo>
                    <a:pt x="218" y="0"/>
                  </a:lnTo>
                  <a:lnTo>
                    <a:pt x="220" y="2"/>
                  </a:lnTo>
                  <a:lnTo>
                    <a:pt x="224" y="4"/>
                  </a:lnTo>
                  <a:lnTo>
                    <a:pt x="242" y="26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Freeform 14"/>
            <p:cNvSpPr>
              <a:spLocks/>
            </p:cNvSpPr>
            <p:nvPr/>
          </p:nvSpPr>
          <p:spPr bwMode="auto">
            <a:xfrm>
              <a:off x="2631490" y="1362788"/>
              <a:ext cx="4846926" cy="5006742"/>
            </a:xfrm>
            <a:custGeom>
              <a:avLst/>
              <a:gdLst>
                <a:gd name="T0" fmla="*/ 3798 w 3882"/>
                <a:gd name="T1" fmla="*/ 2550 h 4010"/>
                <a:gd name="T2" fmla="*/ 3836 w 3882"/>
                <a:gd name="T3" fmla="*/ 2602 h 4010"/>
                <a:gd name="T4" fmla="*/ 3864 w 3882"/>
                <a:gd name="T5" fmla="*/ 2658 h 4010"/>
                <a:gd name="T6" fmla="*/ 3878 w 3882"/>
                <a:gd name="T7" fmla="*/ 2718 h 4010"/>
                <a:gd name="T8" fmla="*/ 3882 w 3882"/>
                <a:gd name="T9" fmla="*/ 2780 h 4010"/>
                <a:gd name="T10" fmla="*/ 3872 w 3882"/>
                <a:gd name="T11" fmla="*/ 2840 h 4010"/>
                <a:gd name="T12" fmla="*/ 3852 w 3882"/>
                <a:gd name="T13" fmla="*/ 2900 h 4010"/>
                <a:gd name="T14" fmla="*/ 3820 w 3882"/>
                <a:gd name="T15" fmla="*/ 2954 h 4010"/>
                <a:gd name="T16" fmla="*/ 3776 w 3882"/>
                <a:gd name="T17" fmla="*/ 3002 h 4010"/>
                <a:gd name="T18" fmla="*/ 2758 w 3882"/>
                <a:gd name="T19" fmla="*/ 3928 h 4010"/>
                <a:gd name="T20" fmla="*/ 2706 w 3882"/>
                <a:gd name="T21" fmla="*/ 3966 h 4010"/>
                <a:gd name="T22" fmla="*/ 2650 w 3882"/>
                <a:gd name="T23" fmla="*/ 3992 h 4010"/>
                <a:gd name="T24" fmla="*/ 2590 w 3882"/>
                <a:gd name="T25" fmla="*/ 4008 h 4010"/>
                <a:gd name="T26" fmla="*/ 2528 w 3882"/>
                <a:gd name="T27" fmla="*/ 4010 h 4010"/>
                <a:gd name="T28" fmla="*/ 2468 w 3882"/>
                <a:gd name="T29" fmla="*/ 4002 h 4010"/>
                <a:gd name="T30" fmla="*/ 2408 w 3882"/>
                <a:gd name="T31" fmla="*/ 3980 h 4010"/>
                <a:gd name="T32" fmla="*/ 2354 w 3882"/>
                <a:gd name="T33" fmla="*/ 3948 h 4010"/>
                <a:gd name="T34" fmla="*/ 2306 w 3882"/>
                <a:gd name="T35" fmla="*/ 3906 h 4010"/>
                <a:gd name="T36" fmla="*/ 84 w 3882"/>
                <a:gd name="T37" fmla="*/ 1460 h 4010"/>
                <a:gd name="T38" fmla="*/ 46 w 3882"/>
                <a:gd name="T39" fmla="*/ 1408 h 4010"/>
                <a:gd name="T40" fmla="*/ 18 w 3882"/>
                <a:gd name="T41" fmla="*/ 1352 h 4010"/>
                <a:gd name="T42" fmla="*/ 4 w 3882"/>
                <a:gd name="T43" fmla="*/ 1292 h 4010"/>
                <a:gd name="T44" fmla="*/ 0 w 3882"/>
                <a:gd name="T45" fmla="*/ 1230 h 4010"/>
                <a:gd name="T46" fmla="*/ 8 w 3882"/>
                <a:gd name="T47" fmla="*/ 1170 h 4010"/>
                <a:gd name="T48" fmla="*/ 28 w 3882"/>
                <a:gd name="T49" fmla="*/ 1114 h 4010"/>
                <a:gd name="T50" fmla="*/ 58 w 3882"/>
                <a:gd name="T51" fmla="*/ 1060 h 4010"/>
                <a:gd name="T52" fmla="*/ 100 w 3882"/>
                <a:gd name="T53" fmla="*/ 1014 h 4010"/>
                <a:gd name="T54" fmla="*/ 1118 w 3882"/>
                <a:gd name="T55" fmla="*/ 88 h 4010"/>
                <a:gd name="T56" fmla="*/ 1172 w 3882"/>
                <a:gd name="T57" fmla="*/ 48 h 4010"/>
                <a:gd name="T58" fmla="*/ 1230 w 3882"/>
                <a:gd name="T59" fmla="*/ 20 h 4010"/>
                <a:gd name="T60" fmla="*/ 1292 w 3882"/>
                <a:gd name="T61" fmla="*/ 4 h 4010"/>
                <a:gd name="T62" fmla="*/ 1354 w 3882"/>
                <a:gd name="T63" fmla="*/ 0 h 4010"/>
                <a:gd name="T64" fmla="*/ 1414 w 3882"/>
                <a:gd name="T65" fmla="*/ 10 h 4010"/>
                <a:gd name="T66" fmla="*/ 1474 w 3882"/>
                <a:gd name="T67" fmla="*/ 30 h 4010"/>
                <a:gd name="T68" fmla="*/ 1528 w 3882"/>
                <a:gd name="T69" fmla="*/ 62 h 4010"/>
                <a:gd name="T70" fmla="*/ 1576 w 3882"/>
                <a:gd name="T71" fmla="*/ 104 h 4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82" h="4010">
                  <a:moveTo>
                    <a:pt x="3798" y="2550"/>
                  </a:moveTo>
                  <a:lnTo>
                    <a:pt x="3798" y="2550"/>
                  </a:lnTo>
                  <a:lnTo>
                    <a:pt x="3820" y="2574"/>
                  </a:lnTo>
                  <a:lnTo>
                    <a:pt x="3836" y="2602"/>
                  </a:lnTo>
                  <a:lnTo>
                    <a:pt x="3852" y="2630"/>
                  </a:lnTo>
                  <a:lnTo>
                    <a:pt x="3864" y="2658"/>
                  </a:lnTo>
                  <a:lnTo>
                    <a:pt x="3872" y="2688"/>
                  </a:lnTo>
                  <a:lnTo>
                    <a:pt x="3878" y="2718"/>
                  </a:lnTo>
                  <a:lnTo>
                    <a:pt x="3882" y="2750"/>
                  </a:lnTo>
                  <a:lnTo>
                    <a:pt x="3882" y="2780"/>
                  </a:lnTo>
                  <a:lnTo>
                    <a:pt x="3878" y="2810"/>
                  </a:lnTo>
                  <a:lnTo>
                    <a:pt x="3872" y="2840"/>
                  </a:lnTo>
                  <a:lnTo>
                    <a:pt x="3864" y="2870"/>
                  </a:lnTo>
                  <a:lnTo>
                    <a:pt x="3852" y="2900"/>
                  </a:lnTo>
                  <a:lnTo>
                    <a:pt x="3838" y="2926"/>
                  </a:lnTo>
                  <a:lnTo>
                    <a:pt x="3820" y="2954"/>
                  </a:lnTo>
                  <a:lnTo>
                    <a:pt x="3800" y="2978"/>
                  </a:lnTo>
                  <a:lnTo>
                    <a:pt x="3776" y="3002"/>
                  </a:lnTo>
                  <a:lnTo>
                    <a:pt x="2758" y="3928"/>
                  </a:lnTo>
                  <a:lnTo>
                    <a:pt x="2758" y="3928"/>
                  </a:lnTo>
                  <a:lnTo>
                    <a:pt x="2734" y="3948"/>
                  </a:lnTo>
                  <a:lnTo>
                    <a:pt x="2706" y="3966"/>
                  </a:lnTo>
                  <a:lnTo>
                    <a:pt x="2678" y="3980"/>
                  </a:lnTo>
                  <a:lnTo>
                    <a:pt x="2650" y="3992"/>
                  </a:lnTo>
                  <a:lnTo>
                    <a:pt x="2620" y="4002"/>
                  </a:lnTo>
                  <a:lnTo>
                    <a:pt x="2590" y="4008"/>
                  </a:lnTo>
                  <a:lnTo>
                    <a:pt x="2558" y="4010"/>
                  </a:lnTo>
                  <a:lnTo>
                    <a:pt x="2528" y="4010"/>
                  </a:lnTo>
                  <a:lnTo>
                    <a:pt x="2498" y="4008"/>
                  </a:lnTo>
                  <a:lnTo>
                    <a:pt x="2468" y="4002"/>
                  </a:lnTo>
                  <a:lnTo>
                    <a:pt x="2438" y="3992"/>
                  </a:lnTo>
                  <a:lnTo>
                    <a:pt x="2408" y="3980"/>
                  </a:lnTo>
                  <a:lnTo>
                    <a:pt x="2382" y="3966"/>
                  </a:lnTo>
                  <a:lnTo>
                    <a:pt x="2354" y="3948"/>
                  </a:lnTo>
                  <a:lnTo>
                    <a:pt x="2330" y="3928"/>
                  </a:lnTo>
                  <a:lnTo>
                    <a:pt x="2306" y="3906"/>
                  </a:lnTo>
                  <a:lnTo>
                    <a:pt x="84" y="1460"/>
                  </a:lnTo>
                  <a:lnTo>
                    <a:pt x="84" y="1460"/>
                  </a:lnTo>
                  <a:lnTo>
                    <a:pt x="64" y="1436"/>
                  </a:lnTo>
                  <a:lnTo>
                    <a:pt x="46" y="1408"/>
                  </a:lnTo>
                  <a:lnTo>
                    <a:pt x="30" y="1380"/>
                  </a:lnTo>
                  <a:lnTo>
                    <a:pt x="18" y="1352"/>
                  </a:lnTo>
                  <a:lnTo>
                    <a:pt x="10" y="1322"/>
                  </a:lnTo>
                  <a:lnTo>
                    <a:pt x="4" y="1292"/>
                  </a:lnTo>
                  <a:lnTo>
                    <a:pt x="0" y="1262"/>
                  </a:lnTo>
                  <a:lnTo>
                    <a:pt x="0" y="1230"/>
                  </a:lnTo>
                  <a:lnTo>
                    <a:pt x="4" y="1200"/>
                  </a:lnTo>
                  <a:lnTo>
                    <a:pt x="8" y="1170"/>
                  </a:lnTo>
                  <a:lnTo>
                    <a:pt x="16" y="1142"/>
                  </a:lnTo>
                  <a:lnTo>
                    <a:pt x="28" y="1114"/>
                  </a:lnTo>
                  <a:lnTo>
                    <a:pt x="42" y="1086"/>
                  </a:lnTo>
                  <a:lnTo>
                    <a:pt x="58" y="1060"/>
                  </a:lnTo>
                  <a:lnTo>
                    <a:pt x="78" y="1036"/>
                  </a:lnTo>
                  <a:lnTo>
                    <a:pt x="100" y="1014"/>
                  </a:lnTo>
                  <a:lnTo>
                    <a:pt x="1118" y="88"/>
                  </a:lnTo>
                  <a:lnTo>
                    <a:pt x="1118" y="88"/>
                  </a:lnTo>
                  <a:lnTo>
                    <a:pt x="1144" y="66"/>
                  </a:lnTo>
                  <a:lnTo>
                    <a:pt x="1172" y="48"/>
                  </a:lnTo>
                  <a:lnTo>
                    <a:pt x="1200" y="32"/>
                  </a:lnTo>
                  <a:lnTo>
                    <a:pt x="1230" y="20"/>
                  </a:lnTo>
                  <a:lnTo>
                    <a:pt x="1260" y="10"/>
                  </a:lnTo>
                  <a:lnTo>
                    <a:pt x="1292" y="4"/>
                  </a:lnTo>
                  <a:lnTo>
                    <a:pt x="1322" y="2"/>
                  </a:lnTo>
                  <a:lnTo>
                    <a:pt x="1354" y="0"/>
                  </a:lnTo>
                  <a:lnTo>
                    <a:pt x="1384" y="4"/>
                  </a:lnTo>
                  <a:lnTo>
                    <a:pt x="1414" y="10"/>
                  </a:lnTo>
                  <a:lnTo>
                    <a:pt x="1444" y="18"/>
                  </a:lnTo>
                  <a:lnTo>
                    <a:pt x="1474" y="30"/>
                  </a:lnTo>
                  <a:lnTo>
                    <a:pt x="1502" y="44"/>
                  </a:lnTo>
                  <a:lnTo>
                    <a:pt x="1528" y="62"/>
                  </a:lnTo>
                  <a:lnTo>
                    <a:pt x="1552" y="82"/>
                  </a:lnTo>
                  <a:lnTo>
                    <a:pt x="1576" y="104"/>
                  </a:lnTo>
                  <a:lnTo>
                    <a:pt x="3798" y="2550"/>
                  </a:lnTo>
                  <a:close/>
                </a:path>
              </a:pathLst>
            </a:custGeom>
            <a:solidFill>
              <a:srgbClr val="BEBF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Freeform 15"/>
            <p:cNvSpPr>
              <a:spLocks/>
            </p:cNvSpPr>
            <p:nvPr/>
          </p:nvSpPr>
          <p:spPr bwMode="auto">
            <a:xfrm>
              <a:off x="2631490" y="1362788"/>
              <a:ext cx="4846926" cy="5006742"/>
            </a:xfrm>
            <a:custGeom>
              <a:avLst/>
              <a:gdLst>
                <a:gd name="T0" fmla="*/ 3798 w 3882"/>
                <a:gd name="T1" fmla="*/ 2550 h 4010"/>
                <a:gd name="T2" fmla="*/ 3836 w 3882"/>
                <a:gd name="T3" fmla="*/ 2602 h 4010"/>
                <a:gd name="T4" fmla="*/ 3864 w 3882"/>
                <a:gd name="T5" fmla="*/ 2658 h 4010"/>
                <a:gd name="T6" fmla="*/ 3878 w 3882"/>
                <a:gd name="T7" fmla="*/ 2718 h 4010"/>
                <a:gd name="T8" fmla="*/ 3882 w 3882"/>
                <a:gd name="T9" fmla="*/ 2780 h 4010"/>
                <a:gd name="T10" fmla="*/ 3872 w 3882"/>
                <a:gd name="T11" fmla="*/ 2840 h 4010"/>
                <a:gd name="T12" fmla="*/ 3852 w 3882"/>
                <a:gd name="T13" fmla="*/ 2900 h 4010"/>
                <a:gd name="T14" fmla="*/ 3820 w 3882"/>
                <a:gd name="T15" fmla="*/ 2954 h 4010"/>
                <a:gd name="T16" fmla="*/ 3776 w 3882"/>
                <a:gd name="T17" fmla="*/ 3002 h 4010"/>
                <a:gd name="T18" fmla="*/ 2758 w 3882"/>
                <a:gd name="T19" fmla="*/ 3928 h 4010"/>
                <a:gd name="T20" fmla="*/ 2706 w 3882"/>
                <a:gd name="T21" fmla="*/ 3966 h 4010"/>
                <a:gd name="T22" fmla="*/ 2650 w 3882"/>
                <a:gd name="T23" fmla="*/ 3992 h 4010"/>
                <a:gd name="T24" fmla="*/ 2590 w 3882"/>
                <a:gd name="T25" fmla="*/ 4008 h 4010"/>
                <a:gd name="T26" fmla="*/ 2528 w 3882"/>
                <a:gd name="T27" fmla="*/ 4010 h 4010"/>
                <a:gd name="T28" fmla="*/ 2468 w 3882"/>
                <a:gd name="T29" fmla="*/ 4002 h 4010"/>
                <a:gd name="T30" fmla="*/ 2408 w 3882"/>
                <a:gd name="T31" fmla="*/ 3980 h 4010"/>
                <a:gd name="T32" fmla="*/ 2354 w 3882"/>
                <a:gd name="T33" fmla="*/ 3948 h 4010"/>
                <a:gd name="T34" fmla="*/ 2306 w 3882"/>
                <a:gd name="T35" fmla="*/ 3906 h 4010"/>
                <a:gd name="T36" fmla="*/ 84 w 3882"/>
                <a:gd name="T37" fmla="*/ 1460 h 4010"/>
                <a:gd name="T38" fmla="*/ 46 w 3882"/>
                <a:gd name="T39" fmla="*/ 1408 h 4010"/>
                <a:gd name="T40" fmla="*/ 18 w 3882"/>
                <a:gd name="T41" fmla="*/ 1352 h 4010"/>
                <a:gd name="T42" fmla="*/ 4 w 3882"/>
                <a:gd name="T43" fmla="*/ 1292 h 4010"/>
                <a:gd name="T44" fmla="*/ 0 w 3882"/>
                <a:gd name="T45" fmla="*/ 1230 h 4010"/>
                <a:gd name="T46" fmla="*/ 8 w 3882"/>
                <a:gd name="T47" fmla="*/ 1170 h 4010"/>
                <a:gd name="T48" fmla="*/ 28 w 3882"/>
                <a:gd name="T49" fmla="*/ 1114 h 4010"/>
                <a:gd name="T50" fmla="*/ 58 w 3882"/>
                <a:gd name="T51" fmla="*/ 1060 h 4010"/>
                <a:gd name="T52" fmla="*/ 100 w 3882"/>
                <a:gd name="T53" fmla="*/ 1014 h 4010"/>
                <a:gd name="T54" fmla="*/ 1118 w 3882"/>
                <a:gd name="T55" fmla="*/ 88 h 4010"/>
                <a:gd name="T56" fmla="*/ 1172 w 3882"/>
                <a:gd name="T57" fmla="*/ 48 h 4010"/>
                <a:gd name="T58" fmla="*/ 1230 w 3882"/>
                <a:gd name="T59" fmla="*/ 20 h 4010"/>
                <a:gd name="T60" fmla="*/ 1292 w 3882"/>
                <a:gd name="T61" fmla="*/ 4 h 4010"/>
                <a:gd name="T62" fmla="*/ 1354 w 3882"/>
                <a:gd name="T63" fmla="*/ 0 h 4010"/>
                <a:gd name="T64" fmla="*/ 1414 w 3882"/>
                <a:gd name="T65" fmla="*/ 10 h 4010"/>
                <a:gd name="T66" fmla="*/ 1474 w 3882"/>
                <a:gd name="T67" fmla="*/ 30 h 4010"/>
                <a:gd name="T68" fmla="*/ 1528 w 3882"/>
                <a:gd name="T69" fmla="*/ 62 h 4010"/>
                <a:gd name="T70" fmla="*/ 1576 w 3882"/>
                <a:gd name="T71" fmla="*/ 104 h 4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82" h="4010">
                  <a:moveTo>
                    <a:pt x="3798" y="2550"/>
                  </a:moveTo>
                  <a:lnTo>
                    <a:pt x="3798" y="2550"/>
                  </a:lnTo>
                  <a:lnTo>
                    <a:pt x="3820" y="2574"/>
                  </a:lnTo>
                  <a:lnTo>
                    <a:pt x="3836" y="2602"/>
                  </a:lnTo>
                  <a:lnTo>
                    <a:pt x="3852" y="2630"/>
                  </a:lnTo>
                  <a:lnTo>
                    <a:pt x="3864" y="2658"/>
                  </a:lnTo>
                  <a:lnTo>
                    <a:pt x="3872" y="2688"/>
                  </a:lnTo>
                  <a:lnTo>
                    <a:pt x="3878" y="2718"/>
                  </a:lnTo>
                  <a:lnTo>
                    <a:pt x="3882" y="2750"/>
                  </a:lnTo>
                  <a:lnTo>
                    <a:pt x="3882" y="2780"/>
                  </a:lnTo>
                  <a:lnTo>
                    <a:pt x="3878" y="2810"/>
                  </a:lnTo>
                  <a:lnTo>
                    <a:pt x="3872" y="2840"/>
                  </a:lnTo>
                  <a:lnTo>
                    <a:pt x="3864" y="2870"/>
                  </a:lnTo>
                  <a:lnTo>
                    <a:pt x="3852" y="2900"/>
                  </a:lnTo>
                  <a:lnTo>
                    <a:pt x="3838" y="2926"/>
                  </a:lnTo>
                  <a:lnTo>
                    <a:pt x="3820" y="2954"/>
                  </a:lnTo>
                  <a:lnTo>
                    <a:pt x="3800" y="2978"/>
                  </a:lnTo>
                  <a:lnTo>
                    <a:pt x="3776" y="3002"/>
                  </a:lnTo>
                  <a:lnTo>
                    <a:pt x="2758" y="3928"/>
                  </a:lnTo>
                  <a:lnTo>
                    <a:pt x="2758" y="3928"/>
                  </a:lnTo>
                  <a:lnTo>
                    <a:pt x="2734" y="3948"/>
                  </a:lnTo>
                  <a:lnTo>
                    <a:pt x="2706" y="3966"/>
                  </a:lnTo>
                  <a:lnTo>
                    <a:pt x="2678" y="3980"/>
                  </a:lnTo>
                  <a:lnTo>
                    <a:pt x="2650" y="3992"/>
                  </a:lnTo>
                  <a:lnTo>
                    <a:pt x="2620" y="4002"/>
                  </a:lnTo>
                  <a:lnTo>
                    <a:pt x="2590" y="4008"/>
                  </a:lnTo>
                  <a:lnTo>
                    <a:pt x="2558" y="4010"/>
                  </a:lnTo>
                  <a:lnTo>
                    <a:pt x="2528" y="4010"/>
                  </a:lnTo>
                  <a:lnTo>
                    <a:pt x="2498" y="4008"/>
                  </a:lnTo>
                  <a:lnTo>
                    <a:pt x="2468" y="4002"/>
                  </a:lnTo>
                  <a:lnTo>
                    <a:pt x="2438" y="3992"/>
                  </a:lnTo>
                  <a:lnTo>
                    <a:pt x="2408" y="3980"/>
                  </a:lnTo>
                  <a:lnTo>
                    <a:pt x="2382" y="3966"/>
                  </a:lnTo>
                  <a:lnTo>
                    <a:pt x="2354" y="3948"/>
                  </a:lnTo>
                  <a:lnTo>
                    <a:pt x="2330" y="3928"/>
                  </a:lnTo>
                  <a:lnTo>
                    <a:pt x="2306" y="3906"/>
                  </a:lnTo>
                  <a:lnTo>
                    <a:pt x="84" y="1460"/>
                  </a:lnTo>
                  <a:lnTo>
                    <a:pt x="84" y="1460"/>
                  </a:lnTo>
                  <a:lnTo>
                    <a:pt x="64" y="1436"/>
                  </a:lnTo>
                  <a:lnTo>
                    <a:pt x="46" y="1408"/>
                  </a:lnTo>
                  <a:lnTo>
                    <a:pt x="30" y="1380"/>
                  </a:lnTo>
                  <a:lnTo>
                    <a:pt x="18" y="1352"/>
                  </a:lnTo>
                  <a:lnTo>
                    <a:pt x="10" y="1322"/>
                  </a:lnTo>
                  <a:lnTo>
                    <a:pt x="4" y="1292"/>
                  </a:lnTo>
                  <a:lnTo>
                    <a:pt x="0" y="1262"/>
                  </a:lnTo>
                  <a:lnTo>
                    <a:pt x="0" y="1230"/>
                  </a:lnTo>
                  <a:lnTo>
                    <a:pt x="4" y="1200"/>
                  </a:lnTo>
                  <a:lnTo>
                    <a:pt x="8" y="1170"/>
                  </a:lnTo>
                  <a:lnTo>
                    <a:pt x="16" y="1142"/>
                  </a:lnTo>
                  <a:lnTo>
                    <a:pt x="28" y="1114"/>
                  </a:lnTo>
                  <a:lnTo>
                    <a:pt x="42" y="1086"/>
                  </a:lnTo>
                  <a:lnTo>
                    <a:pt x="58" y="1060"/>
                  </a:lnTo>
                  <a:lnTo>
                    <a:pt x="78" y="1036"/>
                  </a:lnTo>
                  <a:lnTo>
                    <a:pt x="100" y="1014"/>
                  </a:lnTo>
                  <a:lnTo>
                    <a:pt x="1118" y="88"/>
                  </a:lnTo>
                  <a:lnTo>
                    <a:pt x="1118" y="88"/>
                  </a:lnTo>
                  <a:lnTo>
                    <a:pt x="1144" y="66"/>
                  </a:lnTo>
                  <a:lnTo>
                    <a:pt x="1172" y="48"/>
                  </a:lnTo>
                  <a:lnTo>
                    <a:pt x="1200" y="32"/>
                  </a:lnTo>
                  <a:lnTo>
                    <a:pt x="1230" y="20"/>
                  </a:lnTo>
                  <a:lnTo>
                    <a:pt x="1260" y="10"/>
                  </a:lnTo>
                  <a:lnTo>
                    <a:pt x="1292" y="4"/>
                  </a:lnTo>
                  <a:lnTo>
                    <a:pt x="1322" y="2"/>
                  </a:lnTo>
                  <a:lnTo>
                    <a:pt x="1354" y="0"/>
                  </a:lnTo>
                  <a:lnTo>
                    <a:pt x="1384" y="4"/>
                  </a:lnTo>
                  <a:lnTo>
                    <a:pt x="1414" y="10"/>
                  </a:lnTo>
                  <a:lnTo>
                    <a:pt x="1444" y="18"/>
                  </a:lnTo>
                  <a:lnTo>
                    <a:pt x="1474" y="30"/>
                  </a:lnTo>
                  <a:lnTo>
                    <a:pt x="1502" y="44"/>
                  </a:lnTo>
                  <a:lnTo>
                    <a:pt x="1528" y="62"/>
                  </a:lnTo>
                  <a:lnTo>
                    <a:pt x="1552" y="82"/>
                  </a:lnTo>
                  <a:lnTo>
                    <a:pt x="1576" y="104"/>
                  </a:lnTo>
                  <a:lnTo>
                    <a:pt x="3798" y="25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Freeform 20"/>
            <p:cNvSpPr>
              <a:spLocks/>
            </p:cNvSpPr>
            <p:nvPr/>
          </p:nvSpPr>
          <p:spPr bwMode="auto">
            <a:xfrm>
              <a:off x="2651467" y="1387759"/>
              <a:ext cx="4801977" cy="4961794"/>
            </a:xfrm>
            <a:custGeom>
              <a:avLst/>
              <a:gdLst>
                <a:gd name="T0" fmla="*/ 3766 w 3846"/>
                <a:gd name="T1" fmla="*/ 2542 h 3974"/>
                <a:gd name="T2" fmla="*/ 3804 w 3846"/>
                <a:gd name="T3" fmla="*/ 2592 h 3974"/>
                <a:gd name="T4" fmla="*/ 3828 w 3846"/>
                <a:gd name="T5" fmla="*/ 2646 h 3974"/>
                <a:gd name="T6" fmla="*/ 3842 w 3846"/>
                <a:gd name="T7" fmla="*/ 2702 h 3974"/>
                <a:gd name="T8" fmla="*/ 3846 w 3846"/>
                <a:gd name="T9" fmla="*/ 2760 h 3974"/>
                <a:gd name="T10" fmla="*/ 3836 w 3846"/>
                <a:gd name="T11" fmla="*/ 2818 h 3974"/>
                <a:gd name="T12" fmla="*/ 3818 w 3846"/>
                <a:gd name="T13" fmla="*/ 2874 h 3974"/>
                <a:gd name="T14" fmla="*/ 3788 w 3846"/>
                <a:gd name="T15" fmla="*/ 2926 h 3974"/>
                <a:gd name="T16" fmla="*/ 3746 w 3846"/>
                <a:gd name="T17" fmla="*/ 2972 h 3974"/>
                <a:gd name="T18" fmla="*/ 2730 w 3846"/>
                <a:gd name="T19" fmla="*/ 3894 h 3974"/>
                <a:gd name="T20" fmla="*/ 2682 w 3846"/>
                <a:gd name="T21" fmla="*/ 3930 h 3974"/>
                <a:gd name="T22" fmla="*/ 2628 w 3846"/>
                <a:gd name="T23" fmla="*/ 3956 h 3974"/>
                <a:gd name="T24" fmla="*/ 2570 w 3846"/>
                <a:gd name="T25" fmla="*/ 3970 h 3974"/>
                <a:gd name="T26" fmla="*/ 2512 w 3846"/>
                <a:gd name="T27" fmla="*/ 3974 h 3974"/>
                <a:gd name="T28" fmla="*/ 2454 w 3846"/>
                <a:gd name="T29" fmla="*/ 3964 h 3974"/>
                <a:gd name="T30" fmla="*/ 2398 w 3846"/>
                <a:gd name="T31" fmla="*/ 3946 h 3974"/>
                <a:gd name="T32" fmla="*/ 2348 w 3846"/>
                <a:gd name="T33" fmla="*/ 3916 h 3974"/>
                <a:gd name="T34" fmla="*/ 2302 w 3846"/>
                <a:gd name="T35" fmla="*/ 3874 h 3974"/>
                <a:gd name="T36" fmla="*/ 80 w 3846"/>
                <a:gd name="T37" fmla="*/ 1430 h 3974"/>
                <a:gd name="T38" fmla="*/ 44 w 3846"/>
                <a:gd name="T39" fmla="*/ 1380 h 3974"/>
                <a:gd name="T40" fmla="*/ 18 w 3846"/>
                <a:gd name="T41" fmla="*/ 1326 h 3974"/>
                <a:gd name="T42" fmla="*/ 4 w 3846"/>
                <a:gd name="T43" fmla="*/ 1270 h 3974"/>
                <a:gd name="T44" fmla="*/ 0 w 3846"/>
                <a:gd name="T45" fmla="*/ 1212 h 3974"/>
                <a:gd name="T46" fmla="*/ 8 w 3846"/>
                <a:gd name="T47" fmla="*/ 1154 h 3974"/>
                <a:gd name="T48" fmla="*/ 26 w 3846"/>
                <a:gd name="T49" fmla="*/ 1100 h 3974"/>
                <a:gd name="T50" fmla="*/ 56 w 3846"/>
                <a:gd name="T51" fmla="*/ 1050 h 3974"/>
                <a:gd name="T52" fmla="*/ 94 w 3846"/>
                <a:gd name="T53" fmla="*/ 1006 h 3974"/>
                <a:gd name="T54" fmla="*/ 1110 w 3846"/>
                <a:gd name="T55" fmla="*/ 84 h 3974"/>
                <a:gd name="T56" fmla="*/ 1162 w 3846"/>
                <a:gd name="T57" fmla="*/ 44 h 3974"/>
                <a:gd name="T58" fmla="*/ 1216 w 3846"/>
                <a:gd name="T59" fmla="*/ 18 h 3974"/>
                <a:gd name="T60" fmla="*/ 1274 w 3846"/>
                <a:gd name="T61" fmla="*/ 4 h 3974"/>
                <a:gd name="T62" fmla="*/ 1334 w 3846"/>
                <a:gd name="T63" fmla="*/ 0 h 3974"/>
                <a:gd name="T64" fmla="*/ 1392 w 3846"/>
                <a:gd name="T65" fmla="*/ 8 h 3974"/>
                <a:gd name="T66" fmla="*/ 1448 w 3846"/>
                <a:gd name="T67" fmla="*/ 26 h 3974"/>
                <a:gd name="T68" fmla="*/ 1500 w 3846"/>
                <a:gd name="T69" fmla="*/ 56 h 3974"/>
                <a:gd name="T70" fmla="*/ 1546 w 3846"/>
                <a:gd name="T71" fmla="*/ 98 h 3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46" h="3974">
                  <a:moveTo>
                    <a:pt x="3766" y="2542"/>
                  </a:moveTo>
                  <a:lnTo>
                    <a:pt x="3766" y="2542"/>
                  </a:lnTo>
                  <a:lnTo>
                    <a:pt x="3786" y="2566"/>
                  </a:lnTo>
                  <a:lnTo>
                    <a:pt x="3804" y="2592"/>
                  </a:lnTo>
                  <a:lnTo>
                    <a:pt x="3818" y="2618"/>
                  </a:lnTo>
                  <a:lnTo>
                    <a:pt x="3828" y="2646"/>
                  </a:lnTo>
                  <a:lnTo>
                    <a:pt x="3836" y="2674"/>
                  </a:lnTo>
                  <a:lnTo>
                    <a:pt x="3842" y="2702"/>
                  </a:lnTo>
                  <a:lnTo>
                    <a:pt x="3846" y="2732"/>
                  </a:lnTo>
                  <a:lnTo>
                    <a:pt x="3846" y="2760"/>
                  </a:lnTo>
                  <a:lnTo>
                    <a:pt x="3842" y="2790"/>
                  </a:lnTo>
                  <a:lnTo>
                    <a:pt x="3836" y="2818"/>
                  </a:lnTo>
                  <a:lnTo>
                    <a:pt x="3828" y="2846"/>
                  </a:lnTo>
                  <a:lnTo>
                    <a:pt x="3818" y="2874"/>
                  </a:lnTo>
                  <a:lnTo>
                    <a:pt x="3804" y="2900"/>
                  </a:lnTo>
                  <a:lnTo>
                    <a:pt x="3788" y="2926"/>
                  </a:lnTo>
                  <a:lnTo>
                    <a:pt x="3768" y="2950"/>
                  </a:lnTo>
                  <a:lnTo>
                    <a:pt x="3746" y="2972"/>
                  </a:lnTo>
                  <a:lnTo>
                    <a:pt x="2730" y="3894"/>
                  </a:lnTo>
                  <a:lnTo>
                    <a:pt x="2730" y="3894"/>
                  </a:lnTo>
                  <a:lnTo>
                    <a:pt x="2706" y="3914"/>
                  </a:lnTo>
                  <a:lnTo>
                    <a:pt x="2682" y="3930"/>
                  </a:lnTo>
                  <a:lnTo>
                    <a:pt x="2654" y="3944"/>
                  </a:lnTo>
                  <a:lnTo>
                    <a:pt x="2628" y="3956"/>
                  </a:lnTo>
                  <a:lnTo>
                    <a:pt x="2598" y="3964"/>
                  </a:lnTo>
                  <a:lnTo>
                    <a:pt x="2570" y="3970"/>
                  </a:lnTo>
                  <a:lnTo>
                    <a:pt x="2542" y="3972"/>
                  </a:lnTo>
                  <a:lnTo>
                    <a:pt x="2512" y="3974"/>
                  </a:lnTo>
                  <a:lnTo>
                    <a:pt x="2482" y="3970"/>
                  </a:lnTo>
                  <a:lnTo>
                    <a:pt x="2454" y="3964"/>
                  </a:lnTo>
                  <a:lnTo>
                    <a:pt x="2426" y="3956"/>
                  </a:lnTo>
                  <a:lnTo>
                    <a:pt x="2398" y="3946"/>
                  </a:lnTo>
                  <a:lnTo>
                    <a:pt x="2372" y="3932"/>
                  </a:lnTo>
                  <a:lnTo>
                    <a:pt x="2348" y="3916"/>
                  </a:lnTo>
                  <a:lnTo>
                    <a:pt x="2324" y="3896"/>
                  </a:lnTo>
                  <a:lnTo>
                    <a:pt x="2302" y="3874"/>
                  </a:lnTo>
                  <a:lnTo>
                    <a:pt x="80" y="1430"/>
                  </a:lnTo>
                  <a:lnTo>
                    <a:pt x="80" y="1430"/>
                  </a:lnTo>
                  <a:lnTo>
                    <a:pt x="60" y="1406"/>
                  </a:lnTo>
                  <a:lnTo>
                    <a:pt x="44" y="1380"/>
                  </a:lnTo>
                  <a:lnTo>
                    <a:pt x="30" y="1354"/>
                  </a:lnTo>
                  <a:lnTo>
                    <a:pt x="18" y="1326"/>
                  </a:lnTo>
                  <a:lnTo>
                    <a:pt x="10" y="1298"/>
                  </a:lnTo>
                  <a:lnTo>
                    <a:pt x="4" y="1270"/>
                  </a:lnTo>
                  <a:lnTo>
                    <a:pt x="0" y="1240"/>
                  </a:lnTo>
                  <a:lnTo>
                    <a:pt x="0" y="1212"/>
                  </a:lnTo>
                  <a:lnTo>
                    <a:pt x="2" y="1182"/>
                  </a:lnTo>
                  <a:lnTo>
                    <a:pt x="8" y="1154"/>
                  </a:lnTo>
                  <a:lnTo>
                    <a:pt x="16" y="1126"/>
                  </a:lnTo>
                  <a:lnTo>
                    <a:pt x="26" y="1100"/>
                  </a:lnTo>
                  <a:lnTo>
                    <a:pt x="40" y="1074"/>
                  </a:lnTo>
                  <a:lnTo>
                    <a:pt x="56" y="1050"/>
                  </a:lnTo>
                  <a:lnTo>
                    <a:pt x="74" y="1028"/>
                  </a:lnTo>
                  <a:lnTo>
                    <a:pt x="94" y="1006"/>
                  </a:lnTo>
                  <a:lnTo>
                    <a:pt x="1110" y="84"/>
                  </a:lnTo>
                  <a:lnTo>
                    <a:pt x="1110" y="84"/>
                  </a:lnTo>
                  <a:lnTo>
                    <a:pt x="1134" y="62"/>
                  </a:lnTo>
                  <a:lnTo>
                    <a:pt x="1162" y="44"/>
                  </a:lnTo>
                  <a:lnTo>
                    <a:pt x="1188" y="30"/>
                  </a:lnTo>
                  <a:lnTo>
                    <a:pt x="1216" y="18"/>
                  </a:lnTo>
                  <a:lnTo>
                    <a:pt x="1246" y="10"/>
                  </a:lnTo>
                  <a:lnTo>
                    <a:pt x="1274" y="4"/>
                  </a:lnTo>
                  <a:lnTo>
                    <a:pt x="1304" y="0"/>
                  </a:lnTo>
                  <a:lnTo>
                    <a:pt x="1334" y="0"/>
                  </a:lnTo>
                  <a:lnTo>
                    <a:pt x="1364" y="2"/>
                  </a:lnTo>
                  <a:lnTo>
                    <a:pt x="1392" y="8"/>
                  </a:lnTo>
                  <a:lnTo>
                    <a:pt x="1420" y="16"/>
                  </a:lnTo>
                  <a:lnTo>
                    <a:pt x="1448" y="26"/>
                  </a:lnTo>
                  <a:lnTo>
                    <a:pt x="1474" y="40"/>
                  </a:lnTo>
                  <a:lnTo>
                    <a:pt x="1500" y="56"/>
                  </a:lnTo>
                  <a:lnTo>
                    <a:pt x="1522" y="76"/>
                  </a:lnTo>
                  <a:lnTo>
                    <a:pt x="1546" y="98"/>
                  </a:lnTo>
                  <a:lnTo>
                    <a:pt x="3766" y="2542"/>
                  </a:lnTo>
                  <a:close/>
                </a:path>
              </a:pathLst>
            </a:cu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21"/>
            <p:cNvSpPr>
              <a:spLocks/>
            </p:cNvSpPr>
            <p:nvPr/>
          </p:nvSpPr>
          <p:spPr bwMode="auto">
            <a:xfrm>
              <a:off x="2651467" y="1387759"/>
              <a:ext cx="4801977" cy="4961794"/>
            </a:xfrm>
            <a:custGeom>
              <a:avLst/>
              <a:gdLst>
                <a:gd name="T0" fmla="*/ 3766 w 3846"/>
                <a:gd name="T1" fmla="*/ 2542 h 3974"/>
                <a:gd name="T2" fmla="*/ 3804 w 3846"/>
                <a:gd name="T3" fmla="*/ 2592 h 3974"/>
                <a:gd name="T4" fmla="*/ 3828 w 3846"/>
                <a:gd name="T5" fmla="*/ 2646 h 3974"/>
                <a:gd name="T6" fmla="*/ 3842 w 3846"/>
                <a:gd name="T7" fmla="*/ 2702 h 3974"/>
                <a:gd name="T8" fmla="*/ 3846 w 3846"/>
                <a:gd name="T9" fmla="*/ 2760 h 3974"/>
                <a:gd name="T10" fmla="*/ 3836 w 3846"/>
                <a:gd name="T11" fmla="*/ 2818 h 3974"/>
                <a:gd name="T12" fmla="*/ 3818 w 3846"/>
                <a:gd name="T13" fmla="*/ 2874 h 3974"/>
                <a:gd name="T14" fmla="*/ 3788 w 3846"/>
                <a:gd name="T15" fmla="*/ 2926 h 3974"/>
                <a:gd name="T16" fmla="*/ 3746 w 3846"/>
                <a:gd name="T17" fmla="*/ 2972 h 3974"/>
                <a:gd name="T18" fmla="*/ 2730 w 3846"/>
                <a:gd name="T19" fmla="*/ 3894 h 3974"/>
                <a:gd name="T20" fmla="*/ 2682 w 3846"/>
                <a:gd name="T21" fmla="*/ 3930 h 3974"/>
                <a:gd name="T22" fmla="*/ 2628 w 3846"/>
                <a:gd name="T23" fmla="*/ 3956 h 3974"/>
                <a:gd name="T24" fmla="*/ 2570 w 3846"/>
                <a:gd name="T25" fmla="*/ 3970 h 3974"/>
                <a:gd name="T26" fmla="*/ 2512 w 3846"/>
                <a:gd name="T27" fmla="*/ 3974 h 3974"/>
                <a:gd name="T28" fmla="*/ 2454 w 3846"/>
                <a:gd name="T29" fmla="*/ 3964 h 3974"/>
                <a:gd name="T30" fmla="*/ 2398 w 3846"/>
                <a:gd name="T31" fmla="*/ 3946 h 3974"/>
                <a:gd name="T32" fmla="*/ 2348 w 3846"/>
                <a:gd name="T33" fmla="*/ 3916 h 3974"/>
                <a:gd name="T34" fmla="*/ 2302 w 3846"/>
                <a:gd name="T35" fmla="*/ 3874 h 3974"/>
                <a:gd name="T36" fmla="*/ 80 w 3846"/>
                <a:gd name="T37" fmla="*/ 1430 h 3974"/>
                <a:gd name="T38" fmla="*/ 44 w 3846"/>
                <a:gd name="T39" fmla="*/ 1380 h 3974"/>
                <a:gd name="T40" fmla="*/ 18 w 3846"/>
                <a:gd name="T41" fmla="*/ 1326 h 3974"/>
                <a:gd name="T42" fmla="*/ 4 w 3846"/>
                <a:gd name="T43" fmla="*/ 1270 h 3974"/>
                <a:gd name="T44" fmla="*/ 0 w 3846"/>
                <a:gd name="T45" fmla="*/ 1212 h 3974"/>
                <a:gd name="T46" fmla="*/ 8 w 3846"/>
                <a:gd name="T47" fmla="*/ 1154 h 3974"/>
                <a:gd name="T48" fmla="*/ 26 w 3846"/>
                <a:gd name="T49" fmla="*/ 1100 h 3974"/>
                <a:gd name="T50" fmla="*/ 56 w 3846"/>
                <a:gd name="T51" fmla="*/ 1050 h 3974"/>
                <a:gd name="T52" fmla="*/ 94 w 3846"/>
                <a:gd name="T53" fmla="*/ 1006 h 3974"/>
                <a:gd name="T54" fmla="*/ 1110 w 3846"/>
                <a:gd name="T55" fmla="*/ 84 h 3974"/>
                <a:gd name="T56" fmla="*/ 1162 w 3846"/>
                <a:gd name="T57" fmla="*/ 44 h 3974"/>
                <a:gd name="T58" fmla="*/ 1216 w 3846"/>
                <a:gd name="T59" fmla="*/ 18 h 3974"/>
                <a:gd name="T60" fmla="*/ 1274 w 3846"/>
                <a:gd name="T61" fmla="*/ 4 h 3974"/>
                <a:gd name="T62" fmla="*/ 1334 w 3846"/>
                <a:gd name="T63" fmla="*/ 0 h 3974"/>
                <a:gd name="T64" fmla="*/ 1392 w 3846"/>
                <a:gd name="T65" fmla="*/ 8 h 3974"/>
                <a:gd name="T66" fmla="*/ 1448 w 3846"/>
                <a:gd name="T67" fmla="*/ 26 h 3974"/>
                <a:gd name="T68" fmla="*/ 1500 w 3846"/>
                <a:gd name="T69" fmla="*/ 56 h 3974"/>
                <a:gd name="T70" fmla="*/ 1546 w 3846"/>
                <a:gd name="T71" fmla="*/ 98 h 3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46" h="3974">
                  <a:moveTo>
                    <a:pt x="3766" y="2542"/>
                  </a:moveTo>
                  <a:lnTo>
                    <a:pt x="3766" y="2542"/>
                  </a:lnTo>
                  <a:lnTo>
                    <a:pt x="3786" y="2566"/>
                  </a:lnTo>
                  <a:lnTo>
                    <a:pt x="3804" y="2592"/>
                  </a:lnTo>
                  <a:lnTo>
                    <a:pt x="3818" y="2618"/>
                  </a:lnTo>
                  <a:lnTo>
                    <a:pt x="3828" y="2646"/>
                  </a:lnTo>
                  <a:lnTo>
                    <a:pt x="3836" y="2674"/>
                  </a:lnTo>
                  <a:lnTo>
                    <a:pt x="3842" y="2702"/>
                  </a:lnTo>
                  <a:lnTo>
                    <a:pt x="3846" y="2732"/>
                  </a:lnTo>
                  <a:lnTo>
                    <a:pt x="3846" y="2760"/>
                  </a:lnTo>
                  <a:lnTo>
                    <a:pt x="3842" y="2790"/>
                  </a:lnTo>
                  <a:lnTo>
                    <a:pt x="3836" y="2818"/>
                  </a:lnTo>
                  <a:lnTo>
                    <a:pt x="3828" y="2846"/>
                  </a:lnTo>
                  <a:lnTo>
                    <a:pt x="3818" y="2874"/>
                  </a:lnTo>
                  <a:lnTo>
                    <a:pt x="3804" y="2900"/>
                  </a:lnTo>
                  <a:lnTo>
                    <a:pt x="3788" y="2926"/>
                  </a:lnTo>
                  <a:lnTo>
                    <a:pt x="3768" y="2950"/>
                  </a:lnTo>
                  <a:lnTo>
                    <a:pt x="3746" y="2972"/>
                  </a:lnTo>
                  <a:lnTo>
                    <a:pt x="2730" y="3894"/>
                  </a:lnTo>
                  <a:lnTo>
                    <a:pt x="2730" y="3894"/>
                  </a:lnTo>
                  <a:lnTo>
                    <a:pt x="2706" y="3914"/>
                  </a:lnTo>
                  <a:lnTo>
                    <a:pt x="2682" y="3930"/>
                  </a:lnTo>
                  <a:lnTo>
                    <a:pt x="2654" y="3944"/>
                  </a:lnTo>
                  <a:lnTo>
                    <a:pt x="2628" y="3956"/>
                  </a:lnTo>
                  <a:lnTo>
                    <a:pt x="2598" y="3964"/>
                  </a:lnTo>
                  <a:lnTo>
                    <a:pt x="2570" y="3970"/>
                  </a:lnTo>
                  <a:lnTo>
                    <a:pt x="2542" y="3972"/>
                  </a:lnTo>
                  <a:lnTo>
                    <a:pt x="2512" y="3974"/>
                  </a:lnTo>
                  <a:lnTo>
                    <a:pt x="2482" y="3970"/>
                  </a:lnTo>
                  <a:lnTo>
                    <a:pt x="2454" y="3964"/>
                  </a:lnTo>
                  <a:lnTo>
                    <a:pt x="2426" y="3956"/>
                  </a:lnTo>
                  <a:lnTo>
                    <a:pt x="2398" y="3946"/>
                  </a:lnTo>
                  <a:lnTo>
                    <a:pt x="2372" y="3932"/>
                  </a:lnTo>
                  <a:lnTo>
                    <a:pt x="2348" y="3916"/>
                  </a:lnTo>
                  <a:lnTo>
                    <a:pt x="2324" y="3896"/>
                  </a:lnTo>
                  <a:lnTo>
                    <a:pt x="2302" y="3874"/>
                  </a:lnTo>
                  <a:lnTo>
                    <a:pt x="80" y="1430"/>
                  </a:lnTo>
                  <a:lnTo>
                    <a:pt x="80" y="1430"/>
                  </a:lnTo>
                  <a:lnTo>
                    <a:pt x="60" y="1406"/>
                  </a:lnTo>
                  <a:lnTo>
                    <a:pt x="44" y="1380"/>
                  </a:lnTo>
                  <a:lnTo>
                    <a:pt x="30" y="1354"/>
                  </a:lnTo>
                  <a:lnTo>
                    <a:pt x="18" y="1326"/>
                  </a:lnTo>
                  <a:lnTo>
                    <a:pt x="10" y="1298"/>
                  </a:lnTo>
                  <a:lnTo>
                    <a:pt x="4" y="1270"/>
                  </a:lnTo>
                  <a:lnTo>
                    <a:pt x="0" y="1240"/>
                  </a:lnTo>
                  <a:lnTo>
                    <a:pt x="0" y="1212"/>
                  </a:lnTo>
                  <a:lnTo>
                    <a:pt x="2" y="1182"/>
                  </a:lnTo>
                  <a:lnTo>
                    <a:pt x="8" y="1154"/>
                  </a:lnTo>
                  <a:lnTo>
                    <a:pt x="16" y="1126"/>
                  </a:lnTo>
                  <a:lnTo>
                    <a:pt x="26" y="1100"/>
                  </a:lnTo>
                  <a:lnTo>
                    <a:pt x="40" y="1074"/>
                  </a:lnTo>
                  <a:lnTo>
                    <a:pt x="56" y="1050"/>
                  </a:lnTo>
                  <a:lnTo>
                    <a:pt x="74" y="1028"/>
                  </a:lnTo>
                  <a:lnTo>
                    <a:pt x="94" y="1006"/>
                  </a:lnTo>
                  <a:lnTo>
                    <a:pt x="1110" y="84"/>
                  </a:lnTo>
                  <a:lnTo>
                    <a:pt x="1110" y="84"/>
                  </a:lnTo>
                  <a:lnTo>
                    <a:pt x="1134" y="62"/>
                  </a:lnTo>
                  <a:lnTo>
                    <a:pt x="1162" y="44"/>
                  </a:lnTo>
                  <a:lnTo>
                    <a:pt x="1188" y="30"/>
                  </a:lnTo>
                  <a:lnTo>
                    <a:pt x="1216" y="18"/>
                  </a:lnTo>
                  <a:lnTo>
                    <a:pt x="1246" y="10"/>
                  </a:lnTo>
                  <a:lnTo>
                    <a:pt x="1274" y="4"/>
                  </a:lnTo>
                  <a:lnTo>
                    <a:pt x="1304" y="0"/>
                  </a:lnTo>
                  <a:lnTo>
                    <a:pt x="1334" y="0"/>
                  </a:lnTo>
                  <a:lnTo>
                    <a:pt x="1364" y="2"/>
                  </a:lnTo>
                  <a:lnTo>
                    <a:pt x="1392" y="8"/>
                  </a:lnTo>
                  <a:lnTo>
                    <a:pt x="1420" y="16"/>
                  </a:lnTo>
                  <a:lnTo>
                    <a:pt x="1448" y="26"/>
                  </a:lnTo>
                  <a:lnTo>
                    <a:pt x="1474" y="40"/>
                  </a:lnTo>
                  <a:lnTo>
                    <a:pt x="1500" y="56"/>
                  </a:lnTo>
                  <a:lnTo>
                    <a:pt x="1522" y="76"/>
                  </a:lnTo>
                  <a:lnTo>
                    <a:pt x="1546" y="98"/>
                  </a:lnTo>
                  <a:lnTo>
                    <a:pt x="3766" y="25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4" name="Picture 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999" y="2161869"/>
              <a:ext cx="412026" cy="389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0456" y="2201823"/>
              <a:ext cx="337112" cy="31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" name="Picture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223" y="2571398"/>
              <a:ext cx="157319" cy="157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" name="Freeform 25"/>
            <p:cNvSpPr>
              <a:spLocks/>
            </p:cNvSpPr>
            <p:nvPr/>
          </p:nvSpPr>
          <p:spPr bwMode="auto">
            <a:xfrm>
              <a:off x="3338177" y="2608855"/>
              <a:ext cx="84902" cy="82405"/>
            </a:xfrm>
            <a:custGeom>
              <a:avLst/>
              <a:gdLst>
                <a:gd name="T0" fmla="*/ 58 w 68"/>
                <a:gd name="T1" fmla="*/ 10 h 66"/>
                <a:gd name="T2" fmla="*/ 58 w 68"/>
                <a:gd name="T3" fmla="*/ 10 h 66"/>
                <a:gd name="T4" fmla="*/ 54 w 68"/>
                <a:gd name="T5" fmla="*/ 6 h 66"/>
                <a:gd name="T6" fmla="*/ 48 w 68"/>
                <a:gd name="T7" fmla="*/ 2 h 66"/>
                <a:gd name="T8" fmla="*/ 42 w 68"/>
                <a:gd name="T9" fmla="*/ 0 h 66"/>
                <a:gd name="T10" fmla="*/ 34 w 68"/>
                <a:gd name="T11" fmla="*/ 0 h 66"/>
                <a:gd name="T12" fmla="*/ 28 w 68"/>
                <a:gd name="T13" fmla="*/ 0 h 66"/>
                <a:gd name="T14" fmla="*/ 22 w 68"/>
                <a:gd name="T15" fmla="*/ 2 h 66"/>
                <a:gd name="T16" fmla="*/ 16 w 68"/>
                <a:gd name="T17" fmla="*/ 4 h 66"/>
                <a:gd name="T18" fmla="*/ 10 w 68"/>
                <a:gd name="T19" fmla="*/ 8 h 66"/>
                <a:gd name="T20" fmla="*/ 10 w 68"/>
                <a:gd name="T21" fmla="*/ 8 h 66"/>
                <a:gd name="T22" fmla="*/ 6 w 68"/>
                <a:gd name="T23" fmla="*/ 14 h 66"/>
                <a:gd name="T24" fmla="*/ 2 w 68"/>
                <a:gd name="T25" fmla="*/ 18 h 66"/>
                <a:gd name="T26" fmla="*/ 0 w 68"/>
                <a:gd name="T27" fmla="*/ 26 h 66"/>
                <a:gd name="T28" fmla="*/ 0 w 68"/>
                <a:gd name="T29" fmla="*/ 32 h 66"/>
                <a:gd name="T30" fmla="*/ 0 w 68"/>
                <a:gd name="T31" fmla="*/ 38 h 66"/>
                <a:gd name="T32" fmla="*/ 2 w 68"/>
                <a:gd name="T33" fmla="*/ 44 h 66"/>
                <a:gd name="T34" fmla="*/ 4 w 68"/>
                <a:gd name="T35" fmla="*/ 50 h 66"/>
                <a:gd name="T36" fmla="*/ 8 w 68"/>
                <a:gd name="T37" fmla="*/ 56 h 66"/>
                <a:gd name="T38" fmla="*/ 8 w 68"/>
                <a:gd name="T39" fmla="*/ 56 h 66"/>
                <a:gd name="T40" fmla="*/ 14 w 68"/>
                <a:gd name="T41" fmla="*/ 60 h 66"/>
                <a:gd name="T42" fmla="*/ 18 w 68"/>
                <a:gd name="T43" fmla="*/ 64 h 66"/>
                <a:gd name="T44" fmla="*/ 26 w 68"/>
                <a:gd name="T45" fmla="*/ 66 h 66"/>
                <a:gd name="T46" fmla="*/ 32 w 68"/>
                <a:gd name="T47" fmla="*/ 66 h 66"/>
                <a:gd name="T48" fmla="*/ 38 w 68"/>
                <a:gd name="T49" fmla="*/ 66 h 66"/>
                <a:gd name="T50" fmla="*/ 44 w 68"/>
                <a:gd name="T51" fmla="*/ 66 h 66"/>
                <a:gd name="T52" fmla="*/ 50 w 68"/>
                <a:gd name="T53" fmla="*/ 62 h 66"/>
                <a:gd name="T54" fmla="*/ 56 w 68"/>
                <a:gd name="T55" fmla="*/ 58 h 66"/>
                <a:gd name="T56" fmla="*/ 56 w 68"/>
                <a:gd name="T57" fmla="*/ 58 h 66"/>
                <a:gd name="T58" fmla="*/ 60 w 68"/>
                <a:gd name="T59" fmla="*/ 54 h 66"/>
                <a:gd name="T60" fmla="*/ 64 w 68"/>
                <a:gd name="T61" fmla="*/ 48 h 66"/>
                <a:gd name="T62" fmla="*/ 66 w 68"/>
                <a:gd name="T63" fmla="*/ 42 h 66"/>
                <a:gd name="T64" fmla="*/ 68 w 68"/>
                <a:gd name="T65" fmla="*/ 34 h 66"/>
                <a:gd name="T66" fmla="*/ 66 w 68"/>
                <a:gd name="T67" fmla="*/ 28 h 66"/>
                <a:gd name="T68" fmla="*/ 66 w 68"/>
                <a:gd name="T69" fmla="*/ 22 h 66"/>
                <a:gd name="T70" fmla="*/ 62 w 68"/>
                <a:gd name="T71" fmla="*/ 16 h 66"/>
                <a:gd name="T72" fmla="*/ 58 w 68"/>
                <a:gd name="T73" fmla="*/ 10 h 66"/>
                <a:gd name="T74" fmla="*/ 58 w 68"/>
                <a:gd name="T75" fmla="*/ 1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8" h="66">
                  <a:moveTo>
                    <a:pt x="58" y="10"/>
                  </a:moveTo>
                  <a:lnTo>
                    <a:pt x="58" y="10"/>
                  </a:lnTo>
                  <a:lnTo>
                    <a:pt x="54" y="6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14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4" y="50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4" y="60"/>
                  </a:lnTo>
                  <a:lnTo>
                    <a:pt x="18" y="64"/>
                  </a:lnTo>
                  <a:lnTo>
                    <a:pt x="26" y="66"/>
                  </a:lnTo>
                  <a:lnTo>
                    <a:pt x="32" y="66"/>
                  </a:lnTo>
                  <a:lnTo>
                    <a:pt x="38" y="66"/>
                  </a:lnTo>
                  <a:lnTo>
                    <a:pt x="44" y="66"/>
                  </a:lnTo>
                  <a:lnTo>
                    <a:pt x="50" y="62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60" y="54"/>
                  </a:lnTo>
                  <a:lnTo>
                    <a:pt x="64" y="48"/>
                  </a:lnTo>
                  <a:lnTo>
                    <a:pt x="66" y="42"/>
                  </a:lnTo>
                  <a:lnTo>
                    <a:pt x="68" y="34"/>
                  </a:lnTo>
                  <a:lnTo>
                    <a:pt x="66" y="28"/>
                  </a:lnTo>
                  <a:lnTo>
                    <a:pt x="66" y="22"/>
                  </a:lnTo>
                  <a:lnTo>
                    <a:pt x="62" y="16"/>
                  </a:lnTo>
                  <a:lnTo>
                    <a:pt x="58" y="10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Freeform 26"/>
            <p:cNvSpPr>
              <a:spLocks/>
            </p:cNvSpPr>
            <p:nvPr/>
          </p:nvSpPr>
          <p:spPr bwMode="auto">
            <a:xfrm>
              <a:off x="3348166" y="2618843"/>
              <a:ext cx="64925" cy="64925"/>
            </a:xfrm>
            <a:custGeom>
              <a:avLst/>
              <a:gdLst>
                <a:gd name="T0" fmla="*/ 44 w 52"/>
                <a:gd name="T1" fmla="*/ 8 h 52"/>
                <a:gd name="T2" fmla="*/ 44 w 52"/>
                <a:gd name="T3" fmla="*/ 8 h 52"/>
                <a:gd name="T4" fmla="*/ 36 w 52"/>
                <a:gd name="T5" fmla="*/ 2 h 52"/>
                <a:gd name="T6" fmla="*/ 28 w 52"/>
                <a:gd name="T7" fmla="*/ 0 h 52"/>
                <a:gd name="T8" fmla="*/ 18 w 52"/>
                <a:gd name="T9" fmla="*/ 2 h 52"/>
                <a:gd name="T10" fmla="*/ 8 w 52"/>
                <a:gd name="T11" fmla="*/ 8 h 52"/>
                <a:gd name="T12" fmla="*/ 8 w 52"/>
                <a:gd name="T13" fmla="*/ 8 h 52"/>
                <a:gd name="T14" fmla="*/ 2 w 52"/>
                <a:gd name="T15" fmla="*/ 16 h 52"/>
                <a:gd name="T16" fmla="*/ 0 w 52"/>
                <a:gd name="T17" fmla="*/ 24 h 52"/>
                <a:gd name="T18" fmla="*/ 2 w 52"/>
                <a:gd name="T19" fmla="*/ 34 h 52"/>
                <a:gd name="T20" fmla="*/ 8 w 52"/>
                <a:gd name="T21" fmla="*/ 42 h 52"/>
                <a:gd name="T22" fmla="*/ 8 w 52"/>
                <a:gd name="T23" fmla="*/ 42 h 52"/>
                <a:gd name="T24" fmla="*/ 16 w 52"/>
                <a:gd name="T25" fmla="*/ 48 h 52"/>
                <a:gd name="T26" fmla="*/ 24 w 52"/>
                <a:gd name="T27" fmla="*/ 52 h 52"/>
                <a:gd name="T28" fmla="*/ 34 w 52"/>
                <a:gd name="T29" fmla="*/ 50 h 52"/>
                <a:gd name="T30" fmla="*/ 42 w 52"/>
                <a:gd name="T31" fmla="*/ 44 h 52"/>
                <a:gd name="T32" fmla="*/ 42 w 52"/>
                <a:gd name="T33" fmla="*/ 44 h 52"/>
                <a:gd name="T34" fmla="*/ 48 w 52"/>
                <a:gd name="T35" fmla="*/ 36 h 52"/>
                <a:gd name="T36" fmla="*/ 52 w 52"/>
                <a:gd name="T37" fmla="*/ 28 h 52"/>
                <a:gd name="T38" fmla="*/ 50 w 52"/>
                <a:gd name="T39" fmla="*/ 18 h 52"/>
                <a:gd name="T40" fmla="*/ 44 w 52"/>
                <a:gd name="T41" fmla="*/ 8 h 52"/>
                <a:gd name="T42" fmla="*/ 44 w 52"/>
                <a:gd name="T4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" h="52">
                  <a:moveTo>
                    <a:pt x="44" y="8"/>
                  </a:moveTo>
                  <a:lnTo>
                    <a:pt x="44" y="8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4" y="52"/>
                  </a:lnTo>
                  <a:lnTo>
                    <a:pt x="34" y="50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8" y="36"/>
                  </a:lnTo>
                  <a:lnTo>
                    <a:pt x="52" y="28"/>
                  </a:lnTo>
                  <a:lnTo>
                    <a:pt x="50" y="18"/>
                  </a:lnTo>
                  <a:lnTo>
                    <a:pt x="44" y="8"/>
                  </a:lnTo>
                  <a:lnTo>
                    <a:pt x="44" y="8"/>
                  </a:lnTo>
                  <a:close/>
                </a:path>
              </a:pathLst>
            </a:custGeom>
            <a:solidFill>
              <a:srgbClr val="0D2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Freeform 27"/>
            <p:cNvSpPr>
              <a:spLocks/>
            </p:cNvSpPr>
            <p:nvPr/>
          </p:nvSpPr>
          <p:spPr bwMode="auto">
            <a:xfrm>
              <a:off x="3378131" y="2636323"/>
              <a:ext cx="29966" cy="29966"/>
            </a:xfrm>
            <a:custGeom>
              <a:avLst/>
              <a:gdLst>
                <a:gd name="T0" fmla="*/ 22 w 24"/>
                <a:gd name="T1" fmla="*/ 4 h 24"/>
                <a:gd name="T2" fmla="*/ 22 w 24"/>
                <a:gd name="T3" fmla="*/ 4 h 24"/>
                <a:gd name="T4" fmla="*/ 18 w 24"/>
                <a:gd name="T5" fmla="*/ 0 h 24"/>
                <a:gd name="T6" fmla="*/ 12 w 24"/>
                <a:gd name="T7" fmla="*/ 0 h 24"/>
                <a:gd name="T8" fmla="*/ 8 w 24"/>
                <a:gd name="T9" fmla="*/ 0 h 24"/>
                <a:gd name="T10" fmla="*/ 4 w 24"/>
                <a:gd name="T11" fmla="*/ 2 h 24"/>
                <a:gd name="T12" fmla="*/ 4 w 24"/>
                <a:gd name="T13" fmla="*/ 2 h 24"/>
                <a:gd name="T14" fmla="*/ 2 w 24"/>
                <a:gd name="T15" fmla="*/ 6 h 24"/>
                <a:gd name="T16" fmla="*/ 0 w 24"/>
                <a:gd name="T17" fmla="*/ 10 h 24"/>
                <a:gd name="T18" fmla="*/ 0 w 24"/>
                <a:gd name="T19" fmla="*/ 16 h 24"/>
                <a:gd name="T20" fmla="*/ 4 w 24"/>
                <a:gd name="T21" fmla="*/ 20 h 24"/>
                <a:gd name="T22" fmla="*/ 4 w 24"/>
                <a:gd name="T23" fmla="*/ 20 h 24"/>
                <a:gd name="T24" fmla="*/ 8 w 24"/>
                <a:gd name="T25" fmla="*/ 22 h 24"/>
                <a:gd name="T26" fmla="*/ 12 w 24"/>
                <a:gd name="T27" fmla="*/ 24 h 24"/>
                <a:gd name="T28" fmla="*/ 16 w 24"/>
                <a:gd name="T29" fmla="*/ 22 h 24"/>
                <a:gd name="T30" fmla="*/ 20 w 24"/>
                <a:gd name="T31" fmla="*/ 20 h 24"/>
                <a:gd name="T32" fmla="*/ 20 w 24"/>
                <a:gd name="T33" fmla="*/ 20 h 24"/>
                <a:gd name="T34" fmla="*/ 24 w 24"/>
                <a:gd name="T35" fmla="*/ 16 h 24"/>
                <a:gd name="T36" fmla="*/ 24 w 24"/>
                <a:gd name="T37" fmla="*/ 12 h 24"/>
                <a:gd name="T38" fmla="*/ 24 w 24"/>
                <a:gd name="T39" fmla="*/ 8 h 24"/>
                <a:gd name="T40" fmla="*/ 22 w 24"/>
                <a:gd name="T41" fmla="*/ 4 h 24"/>
                <a:gd name="T42" fmla="*/ 22 w 24"/>
                <a:gd name="T43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2" y="4"/>
                  </a:moveTo>
                  <a:lnTo>
                    <a:pt x="22" y="4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2"/>
                  </a:lnTo>
                  <a:lnTo>
                    <a:pt x="12" y="24"/>
                  </a:lnTo>
                  <a:lnTo>
                    <a:pt x="16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0D2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Freeform 28"/>
            <p:cNvSpPr>
              <a:spLocks/>
            </p:cNvSpPr>
            <p:nvPr/>
          </p:nvSpPr>
          <p:spPr bwMode="auto">
            <a:xfrm>
              <a:off x="6187400" y="5125960"/>
              <a:ext cx="469460" cy="466963"/>
            </a:xfrm>
            <a:custGeom>
              <a:avLst/>
              <a:gdLst>
                <a:gd name="T0" fmla="*/ 328 w 376"/>
                <a:gd name="T1" fmla="*/ 60 h 374"/>
                <a:gd name="T2" fmla="*/ 300 w 376"/>
                <a:gd name="T3" fmla="*/ 36 h 374"/>
                <a:gd name="T4" fmla="*/ 268 w 376"/>
                <a:gd name="T5" fmla="*/ 16 h 374"/>
                <a:gd name="T6" fmla="*/ 234 w 376"/>
                <a:gd name="T7" fmla="*/ 4 h 374"/>
                <a:gd name="T8" fmla="*/ 198 w 376"/>
                <a:gd name="T9" fmla="*/ 0 h 374"/>
                <a:gd name="T10" fmla="*/ 162 w 376"/>
                <a:gd name="T11" fmla="*/ 2 h 374"/>
                <a:gd name="T12" fmla="*/ 126 w 376"/>
                <a:gd name="T13" fmla="*/ 10 h 374"/>
                <a:gd name="T14" fmla="*/ 92 w 376"/>
                <a:gd name="T15" fmla="*/ 26 h 374"/>
                <a:gd name="T16" fmla="*/ 62 w 376"/>
                <a:gd name="T17" fmla="*/ 48 h 374"/>
                <a:gd name="T18" fmla="*/ 48 w 376"/>
                <a:gd name="T19" fmla="*/ 62 h 374"/>
                <a:gd name="T20" fmla="*/ 26 w 376"/>
                <a:gd name="T21" fmla="*/ 92 h 374"/>
                <a:gd name="T22" fmla="*/ 10 w 376"/>
                <a:gd name="T23" fmla="*/ 126 h 374"/>
                <a:gd name="T24" fmla="*/ 2 w 376"/>
                <a:gd name="T25" fmla="*/ 160 h 374"/>
                <a:gd name="T26" fmla="*/ 0 w 376"/>
                <a:gd name="T27" fmla="*/ 196 h 374"/>
                <a:gd name="T28" fmla="*/ 6 w 376"/>
                <a:gd name="T29" fmla="*/ 232 h 374"/>
                <a:gd name="T30" fmla="*/ 18 w 376"/>
                <a:gd name="T31" fmla="*/ 266 h 374"/>
                <a:gd name="T32" fmla="*/ 38 w 376"/>
                <a:gd name="T33" fmla="*/ 298 h 374"/>
                <a:gd name="T34" fmla="*/ 50 w 376"/>
                <a:gd name="T35" fmla="*/ 314 h 374"/>
                <a:gd name="T36" fmla="*/ 78 w 376"/>
                <a:gd name="T37" fmla="*/ 338 h 374"/>
                <a:gd name="T38" fmla="*/ 110 w 376"/>
                <a:gd name="T39" fmla="*/ 358 h 374"/>
                <a:gd name="T40" fmla="*/ 144 w 376"/>
                <a:gd name="T41" fmla="*/ 370 h 374"/>
                <a:gd name="T42" fmla="*/ 180 w 376"/>
                <a:gd name="T43" fmla="*/ 374 h 374"/>
                <a:gd name="T44" fmla="*/ 216 w 376"/>
                <a:gd name="T45" fmla="*/ 374 h 374"/>
                <a:gd name="T46" fmla="*/ 250 w 376"/>
                <a:gd name="T47" fmla="*/ 364 h 374"/>
                <a:gd name="T48" fmla="*/ 284 w 376"/>
                <a:gd name="T49" fmla="*/ 348 h 374"/>
                <a:gd name="T50" fmla="*/ 314 w 376"/>
                <a:gd name="T51" fmla="*/ 326 h 374"/>
                <a:gd name="T52" fmla="*/ 328 w 376"/>
                <a:gd name="T53" fmla="*/ 312 h 374"/>
                <a:gd name="T54" fmla="*/ 350 w 376"/>
                <a:gd name="T55" fmla="*/ 282 h 374"/>
                <a:gd name="T56" fmla="*/ 366 w 376"/>
                <a:gd name="T57" fmla="*/ 250 h 374"/>
                <a:gd name="T58" fmla="*/ 374 w 376"/>
                <a:gd name="T59" fmla="*/ 214 h 374"/>
                <a:gd name="T60" fmla="*/ 376 w 376"/>
                <a:gd name="T61" fmla="*/ 178 h 374"/>
                <a:gd name="T62" fmla="*/ 370 w 376"/>
                <a:gd name="T63" fmla="*/ 142 h 374"/>
                <a:gd name="T64" fmla="*/ 358 w 376"/>
                <a:gd name="T65" fmla="*/ 108 h 374"/>
                <a:gd name="T66" fmla="*/ 340 w 376"/>
                <a:gd name="T67" fmla="*/ 7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6" h="374">
                  <a:moveTo>
                    <a:pt x="328" y="60"/>
                  </a:moveTo>
                  <a:lnTo>
                    <a:pt x="328" y="60"/>
                  </a:lnTo>
                  <a:lnTo>
                    <a:pt x="314" y="48"/>
                  </a:lnTo>
                  <a:lnTo>
                    <a:pt x="300" y="36"/>
                  </a:lnTo>
                  <a:lnTo>
                    <a:pt x="284" y="24"/>
                  </a:lnTo>
                  <a:lnTo>
                    <a:pt x="268" y="16"/>
                  </a:lnTo>
                  <a:lnTo>
                    <a:pt x="250" y="10"/>
                  </a:lnTo>
                  <a:lnTo>
                    <a:pt x="234" y="4"/>
                  </a:lnTo>
                  <a:lnTo>
                    <a:pt x="216" y="0"/>
                  </a:lnTo>
                  <a:lnTo>
                    <a:pt x="198" y="0"/>
                  </a:lnTo>
                  <a:lnTo>
                    <a:pt x="180" y="0"/>
                  </a:lnTo>
                  <a:lnTo>
                    <a:pt x="162" y="2"/>
                  </a:lnTo>
                  <a:lnTo>
                    <a:pt x="144" y="4"/>
                  </a:lnTo>
                  <a:lnTo>
                    <a:pt x="126" y="10"/>
                  </a:lnTo>
                  <a:lnTo>
                    <a:pt x="108" y="16"/>
                  </a:lnTo>
                  <a:lnTo>
                    <a:pt x="92" y="26"/>
                  </a:lnTo>
                  <a:lnTo>
                    <a:pt x="76" y="36"/>
                  </a:lnTo>
                  <a:lnTo>
                    <a:pt x="62" y="48"/>
                  </a:lnTo>
                  <a:lnTo>
                    <a:pt x="62" y="48"/>
                  </a:lnTo>
                  <a:lnTo>
                    <a:pt x="48" y="62"/>
                  </a:lnTo>
                  <a:lnTo>
                    <a:pt x="36" y="76"/>
                  </a:lnTo>
                  <a:lnTo>
                    <a:pt x="26" y="92"/>
                  </a:lnTo>
                  <a:lnTo>
                    <a:pt x="18" y="108"/>
                  </a:lnTo>
                  <a:lnTo>
                    <a:pt x="10" y="126"/>
                  </a:lnTo>
                  <a:lnTo>
                    <a:pt x="6" y="142"/>
                  </a:lnTo>
                  <a:lnTo>
                    <a:pt x="2" y="160"/>
                  </a:lnTo>
                  <a:lnTo>
                    <a:pt x="0" y="178"/>
                  </a:lnTo>
                  <a:lnTo>
                    <a:pt x="0" y="196"/>
                  </a:lnTo>
                  <a:lnTo>
                    <a:pt x="2" y="214"/>
                  </a:lnTo>
                  <a:lnTo>
                    <a:pt x="6" y="232"/>
                  </a:lnTo>
                  <a:lnTo>
                    <a:pt x="10" y="250"/>
                  </a:lnTo>
                  <a:lnTo>
                    <a:pt x="18" y="266"/>
                  </a:lnTo>
                  <a:lnTo>
                    <a:pt x="26" y="282"/>
                  </a:lnTo>
                  <a:lnTo>
                    <a:pt x="38" y="298"/>
                  </a:lnTo>
                  <a:lnTo>
                    <a:pt x="50" y="314"/>
                  </a:lnTo>
                  <a:lnTo>
                    <a:pt x="50" y="314"/>
                  </a:lnTo>
                  <a:lnTo>
                    <a:pt x="62" y="328"/>
                  </a:lnTo>
                  <a:lnTo>
                    <a:pt x="78" y="338"/>
                  </a:lnTo>
                  <a:lnTo>
                    <a:pt x="94" y="350"/>
                  </a:lnTo>
                  <a:lnTo>
                    <a:pt x="110" y="358"/>
                  </a:lnTo>
                  <a:lnTo>
                    <a:pt x="126" y="364"/>
                  </a:lnTo>
                  <a:lnTo>
                    <a:pt x="144" y="370"/>
                  </a:lnTo>
                  <a:lnTo>
                    <a:pt x="162" y="374"/>
                  </a:lnTo>
                  <a:lnTo>
                    <a:pt x="180" y="374"/>
                  </a:lnTo>
                  <a:lnTo>
                    <a:pt x="198" y="374"/>
                  </a:lnTo>
                  <a:lnTo>
                    <a:pt x="216" y="374"/>
                  </a:lnTo>
                  <a:lnTo>
                    <a:pt x="234" y="370"/>
                  </a:lnTo>
                  <a:lnTo>
                    <a:pt x="250" y="364"/>
                  </a:lnTo>
                  <a:lnTo>
                    <a:pt x="268" y="358"/>
                  </a:lnTo>
                  <a:lnTo>
                    <a:pt x="284" y="348"/>
                  </a:lnTo>
                  <a:lnTo>
                    <a:pt x="300" y="338"/>
                  </a:lnTo>
                  <a:lnTo>
                    <a:pt x="314" y="326"/>
                  </a:lnTo>
                  <a:lnTo>
                    <a:pt x="314" y="326"/>
                  </a:lnTo>
                  <a:lnTo>
                    <a:pt x="328" y="312"/>
                  </a:lnTo>
                  <a:lnTo>
                    <a:pt x="340" y="298"/>
                  </a:lnTo>
                  <a:lnTo>
                    <a:pt x="350" y="282"/>
                  </a:lnTo>
                  <a:lnTo>
                    <a:pt x="360" y="266"/>
                  </a:lnTo>
                  <a:lnTo>
                    <a:pt x="366" y="250"/>
                  </a:lnTo>
                  <a:lnTo>
                    <a:pt x="372" y="232"/>
                  </a:lnTo>
                  <a:lnTo>
                    <a:pt x="374" y="214"/>
                  </a:lnTo>
                  <a:lnTo>
                    <a:pt x="376" y="196"/>
                  </a:lnTo>
                  <a:lnTo>
                    <a:pt x="376" y="178"/>
                  </a:lnTo>
                  <a:lnTo>
                    <a:pt x="374" y="160"/>
                  </a:lnTo>
                  <a:lnTo>
                    <a:pt x="370" y="142"/>
                  </a:lnTo>
                  <a:lnTo>
                    <a:pt x="366" y="124"/>
                  </a:lnTo>
                  <a:lnTo>
                    <a:pt x="358" y="108"/>
                  </a:lnTo>
                  <a:lnTo>
                    <a:pt x="350" y="92"/>
                  </a:lnTo>
                  <a:lnTo>
                    <a:pt x="340" y="76"/>
                  </a:lnTo>
                  <a:lnTo>
                    <a:pt x="328" y="60"/>
                  </a:lnTo>
                  <a:close/>
                </a:path>
              </a:pathLst>
            </a:custGeom>
            <a:solidFill>
              <a:srgbClr val="49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Freeform 29"/>
            <p:cNvSpPr>
              <a:spLocks/>
            </p:cNvSpPr>
            <p:nvPr/>
          </p:nvSpPr>
          <p:spPr bwMode="auto">
            <a:xfrm>
              <a:off x="6187400" y="5125960"/>
              <a:ext cx="469460" cy="466963"/>
            </a:xfrm>
            <a:custGeom>
              <a:avLst/>
              <a:gdLst>
                <a:gd name="T0" fmla="*/ 328 w 376"/>
                <a:gd name="T1" fmla="*/ 60 h 374"/>
                <a:gd name="T2" fmla="*/ 300 w 376"/>
                <a:gd name="T3" fmla="*/ 36 h 374"/>
                <a:gd name="T4" fmla="*/ 268 w 376"/>
                <a:gd name="T5" fmla="*/ 16 h 374"/>
                <a:gd name="T6" fmla="*/ 234 w 376"/>
                <a:gd name="T7" fmla="*/ 4 h 374"/>
                <a:gd name="T8" fmla="*/ 198 w 376"/>
                <a:gd name="T9" fmla="*/ 0 h 374"/>
                <a:gd name="T10" fmla="*/ 162 w 376"/>
                <a:gd name="T11" fmla="*/ 2 h 374"/>
                <a:gd name="T12" fmla="*/ 126 w 376"/>
                <a:gd name="T13" fmla="*/ 10 h 374"/>
                <a:gd name="T14" fmla="*/ 92 w 376"/>
                <a:gd name="T15" fmla="*/ 26 h 374"/>
                <a:gd name="T16" fmla="*/ 62 w 376"/>
                <a:gd name="T17" fmla="*/ 48 h 374"/>
                <a:gd name="T18" fmla="*/ 48 w 376"/>
                <a:gd name="T19" fmla="*/ 62 h 374"/>
                <a:gd name="T20" fmla="*/ 26 w 376"/>
                <a:gd name="T21" fmla="*/ 92 h 374"/>
                <a:gd name="T22" fmla="*/ 10 w 376"/>
                <a:gd name="T23" fmla="*/ 126 h 374"/>
                <a:gd name="T24" fmla="*/ 2 w 376"/>
                <a:gd name="T25" fmla="*/ 160 h 374"/>
                <a:gd name="T26" fmla="*/ 0 w 376"/>
                <a:gd name="T27" fmla="*/ 196 h 374"/>
                <a:gd name="T28" fmla="*/ 6 w 376"/>
                <a:gd name="T29" fmla="*/ 232 h 374"/>
                <a:gd name="T30" fmla="*/ 18 w 376"/>
                <a:gd name="T31" fmla="*/ 266 h 374"/>
                <a:gd name="T32" fmla="*/ 38 w 376"/>
                <a:gd name="T33" fmla="*/ 298 h 374"/>
                <a:gd name="T34" fmla="*/ 50 w 376"/>
                <a:gd name="T35" fmla="*/ 314 h 374"/>
                <a:gd name="T36" fmla="*/ 78 w 376"/>
                <a:gd name="T37" fmla="*/ 338 h 374"/>
                <a:gd name="T38" fmla="*/ 110 w 376"/>
                <a:gd name="T39" fmla="*/ 358 h 374"/>
                <a:gd name="T40" fmla="*/ 144 w 376"/>
                <a:gd name="T41" fmla="*/ 370 h 374"/>
                <a:gd name="T42" fmla="*/ 180 w 376"/>
                <a:gd name="T43" fmla="*/ 374 h 374"/>
                <a:gd name="T44" fmla="*/ 216 w 376"/>
                <a:gd name="T45" fmla="*/ 374 h 374"/>
                <a:gd name="T46" fmla="*/ 250 w 376"/>
                <a:gd name="T47" fmla="*/ 364 h 374"/>
                <a:gd name="T48" fmla="*/ 284 w 376"/>
                <a:gd name="T49" fmla="*/ 348 h 374"/>
                <a:gd name="T50" fmla="*/ 314 w 376"/>
                <a:gd name="T51" fmla="*/ 326 h 374"/>
                <a:gd name="T52" fmla="*/ 328 w 376"/>
                <a:gd name="T53" fmla="*/ 312 h 374"/>
                <a:gd name="T54" fmla="*/ 350 w 376"/>
                <a:gd name="T55" fmla="*/ 282 h 374"/>
                <a:gd name="T56" fmla="*/ 366 w 376"/>
                <a:gd name="T57" fmla="*/ 250 h 374"/>
                <a:gd name="T58" fmla="*/ 374 w 376"/>
                <a:gd name="T59" fmla="*/ 214 h 374"/>
                <a:gd name="T60" fmla="*/ 376 w 376"/>
                <a:gd name="T61" fmla="*/ 178 h 374"/>
                <a:gd name="T62" fmla="*/ 370 w 376"/>
                <a:gd name="T63" fmla="*/ 142 h 374"/>
                <a:gd name="T64" fmla="*/ 358 w 376"/>
                <a:gd name="T65" fmla="*/ 108 h 374"/>
                <a:gd name="T66" fmla="*/ 340 w 376"/>
                <a:gd name="T67" fmla="*/ 7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6" h="374">
                  <a:moveTo>
                    <a:pt x="328" y="60"/>
                  </a:moveTo>
                  <a:lnTo>
                    <a:pt x="328" y="60"/>
                  </a:lnTo>
                  <a:lnTo>
                    <a:pt x="314" y="48"/>
                  </a:lnTo>
                  <a:lnTo>
                    <a:pt x="300" y="36"/>
                  </a:lnTo>
                  <a:lnTo>
                    <a:pt x="284" y="24"/>
                  </a:lnTo>
                  <a:lnTo>
                    <a:pt x="268" y="16"/>
                  </a:lnTo>
                  <a:lnTo>
                    <a:pt x="250" y="10"/>
                  </a:lnTo>
                  <a:lnTo>
                    <a:pt x="234" y="4"/>
                  </a:lnTo>
                  <a:lnTo>
                    <a:pt x="216" y="0"/>
                  </a:lnTo>
                  <a:lnTo>
                    <a:pt x="198" y="0"/>
                  </a:lnTo>
                  <a:lnTo>
                    <a:pt x="180" y="0"/>
                  </a:lnTo>
                  <a:lnTo>
                    <a:pt x="162" y="2"/>
                  </a:lnTo>
                  <a:lnTo>
                    <a:pt x="144" y="4"/>
                  </a:lnTo>
                  <a:lnTo>
                    <a:pt x="126" y="10"/>
                  </a:lnTo>
                  <a:lnTo>
                    <a:pt x="108" y="16"/>
                  </a:lnTo>
                  <a:lnTo>
                    <a:pt x="92" y="26"/>
                  </a:lnTo>
                  <a:lnTo>
                    <a:pt x="76" y="36"/>
                  </a:lnTo>
                  <a:lnTo>
                    <a:pt x="62" y="48"/>
                  </a:lnTo>
                  <a:lnTo>
                    <a:pt x="62" y="48"/>
                  </a:lnTo>
                  <a:lnTo>
                    <a:pt x="48" y="62"/>
                  </a:lnTo>
                  <a:lnTo>
                    <a:pt x="36" y="76"/>
                  </a:lnTo>
                  <a:lnTo>
                    <a:pt x="26" y="92"/>
                  </a:lnTo>
                  <a:lnTo>
                    <a:pt x="18" y="108"/>
                  </a:lnTo>
                  <a:lnTo>
                    <a:pt x="10" y="126"/>
                  </a:lnTo>
                  <a:lnTo>
                    <a:pt x="6" y="142"/>
                  </a:lnTo>
                  <a:lnTo>
                    <a:pt x="2" y="160"/>
                  </a:lnTo>
                  <a:lnTo>
                    <a:pt x="0" y="178"/>
                  </a:lnTo>
                  <a:lnTo>
                    <a:pt x="0" y="196"/>
                  </a:lnTo>
                  <a:lnTo>
                    <a:pt x="2" y="214"/>
                  </a:lnTo>
                  <a:lnTo>
                    <a:pt x="6" y="232"/>
                  </a:lnTo>
                  <a:lnTo>
                    <a:pt x="10" y="250"/>
                  </a:lnTo>
                  <a:lnTo>
                    <a:pt x="18" y="266"/>
                  </a:lnTo>
                  <a:lnTo>
                    <a:pt x="26" y="282"/>
                  </a:lnTo>
                  <a:lnTo>
                    <a:pt x="38" y="298"/>
                  </a:lnTo>
                  <a:lnTo>
                    <a:pt x="50" y="314"/>
                  </a:lnTo>
                  <a:lnTo>
                    <a:pt x="50" y="314"/>
                  </a:lnTo>
                  <a:lnTo>
                    <a:pt x="62" y="328"/>
                  </a:lnTo>
                  <a:lnTo>
                    <a:pt x="78" y="338"/>
                  </a:lnTo>
                  <a:lnTo>
                    <a:pt x="94" y="350"/>
                  </a:lnTo>
                  <a:lnTo>
                    <a:pt x="110" y="358"/>
                  </a:lnTo>
                  <a:lnTo>
                    <a:pt x="126" y="364"/>
                  </a:lnTo>
                  <a:lnTo>
                    <a:pt x="144" y="370"/>
                  </a:lnTo>
                  <a:lnTo>
                    <a:pt x="162" y="374"/>
                  </a:lnTo>
                  <a:lnTo>
                    <a:pt x="180" y="374"/>
                  </a:lnTo>
                  <a:lnTo>
                    <a:pt x="198" y="374"/>
                  </a:lnTo>
                  <a:lnTo>
                    <a:pt x="216" y="374"/>
                  </a:lnTo>
                  <a:lnTo>
                    <a:pt x="234" y="370"/>
                  </a:lnTo>
                  <a:lnTo>
                    <a:pt x="250" y="364"/>
                  </a:lnTo>
                  <a:lnTo>
                    <a:pt x="268" y="358"/>
                  </a:lnTo>
                  <a:lnTo>
                    <a:pt x="284" y="348"/>
                  </a:lnTo>
                  <a:lnTo>
                    <a:pt x="300" y="338"/>
                  </a:lnTo>
                  <a:lnTo>
                    <a:pt x="314" y="326"/>
                  </a:lnTo>
                  <a:lnTo>
                    <a:pt x="314" y="326"/>
                  </a:lnTo>
                  <a:lnTo>
                    <a:pt x="328" y="312"/>
                  </a:lnTo>
                  <a:lnTo>
                    <a:pt x="340" y="298"/>
                  </a:lnTo>
                  <a:lnTo>
                    <a:pt x="350" y="282"/>
                  </a:lnTo>
                  <a:lnTo>
                    <a:pt x="360" y="266"/>
                  </a:lnTo>
                  <a:lnTo>
                    <a:pt x="366" y="250"/>
                  </a:lnTo>
                  <a:lnTo>
                    <a:pt x="372" y="232"/>
                  </a:lnTo>
                  <a:lnTo>
                    <a:pt x="374" y="214"/>
                  </a:lnTo>
                  <a:lnTo>
                    <a:pt x="376" y="196"/>
                  </a:lnTo>
                  <a:lnTo>
                    <a:pt x="376" y="178"/>
                  </a:lnTo>
                  <a:lnTo>
                    <a:pt x="374" y="160"/>
                  </a:lnTo>
                  <a:lnTo>
                    <a:pt x="370" y="142"/>
                  </a:lnTo>
                  <a:lnTo>
                    <a:pt x="366" y="124"/>
                  </a:lnTo>
                  <a:lnTo>
                    <a:pt x="358" y="108"/>
                  </a:lnTo>
                  <a:lnTo>
                    <a:pt x="350" y="92"/>
                  </a:lnTo>
                  <a:lnTo>
                    <a:pt x="340" y="76"/>
                  </a:lnTo>
                  <a:lnTo>
                    <a:pt x="328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Freeform 31"/>
            <p:cNvSpPr>
              <a:spLocks/>
            </p:cNvSpPr>
            <p:nvPr/>
          </p:nvSpPr>
          <p:spPr bwMode="auto">
            <a:xfrm>
              <a:off x="3183355" y="1952110"/>
              <a:ext cx="3743195" cy="3815612"/>
            </a:xfrm>
            <a:custGeom>
              <a:avLst/>
              <a:gdLst>
                <a:gd name="T0" fmla="*/ 2998 w 2998"/>
                <a:gd name="T1" fmla="*/ 1904 h 3056"/>
                <a:gd name="T2" fmla="*/ 1732 w 2998"/>
                <a:gd name="T3" fmla="*/ 3056 h 3056"/>
                <a:gd name="T4" fmla="*/ 0 w 2998"/>
                <a:gd name="T5" fmla="*/ 1152 h 3056"/>
                <a:gd name="T6" fmla="*/ 1268 w 2998"/>
                <a:gd name="T7" fmla="*/ 0 h 3056"/>
                <a:gd name="T8" fmla="*/ 2998 w 2998"/>
                <a:gd name="T9" fmla="*/ 1904 h 3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8" h="3056">
                  <a:moveTo>
                    <a:pt x="2998" y="1904"/>
                  </a:moveTo>
                  <a:lnTo>
                    <a:pt x="1732" y="3056"/>
                  </a:lnTo>
                  <a:lnTo>
                    <a:pt x="0" y="1152"/>
                  </a:lnTo>
                  <a:lnTo>
                    <a:pt x="1268" y="0"/>
                  </a:lnTo>
                  <a:lnTo>
                    <a:pt x="2998" y="1904"/>
                  </a:lnTo>
                  <a:close/>
                </a:path>
              </a:pathLst>
            </a:custGeom>
            <a:solidFill>
              <a:srgbClr val="5A0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Freeform 32"/>
            <p:cNvSpPr>
              <a:spLocks/>
            </p:cNvSpPr>
            <p:nvPr/>
          </p:nvSpPr>
          <p:spPr bwMode="auto">
            <a:xfrm>
              <a:off x="3183355" y="1952110"/>
              <a:ext cx="1670579" cy="1535734"/>
            </a:xfrm>
            <a:custGeom>
              <a:avLst/>
              <a:gdLst>
                <a:gd name="T0" fmla="*/ 1338 w 1338"/>
                <a:gd name="T1" fmla="*/ 78 h 1230"/>
                <a:gd name="T2" fmla="*/ 72 w 1338"/>
                <a:gd name="T3" fmla="*/ 1230 h 1230"/>
                <a:gd name="T4" fmla="*/ 0 w 1338"/>
                <a:gd name="T5" fmla="*/ 1152 h 1230"/>
                <a:gd name="T6" fmla="*/ 1268 w 1338"/>
                <a:gd name="T7" fmla="*/ 0 h 1230"/>
                <a:gd name="T8" fmla="*/ 1338 w 1338"/>
                <a:gd name="T9" fmla="*/ 78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8" h="1230">
                  <a:moveTo>
                    <a:pt x="1338" y="78"/>
                  </a:moveTo>
                  <a:lnTo>
                    <a:pt x="72" y="1230"/>
                  </a:lnTo>
                  <a:lnTo>
                    <a:pt x="0" y="1152"/>
                  </a:lnTo>
                  <a:lnTo>
                    <a:pt x="1268" y="0"/>
                  </a:lnTo>
                  <a:lnTo>
                    <a:pt x="1338" y="78"/>
                  </a:lnTo>
                  <a:close/>
                </a:path>
              </a:pathLst>
            </a:custGeom>
            <a:solidFill>
              <a:srgbClr val="330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Rectangle 33"/>
            <p:cNvSpPr>
              <a:spLocks noChangeArrowheads="1"/>
            </p:cNvSpPr>
            <p:nvPr/>
          </p:nvSpPr>
          <p:spPr bwMode="auto">
            <a:xfrm rot="19020000">
              <a:off x="3238292" y="3311797"/>
              <a:ext cx="187285" cy="72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1200" cap="none" spc="0" normalizeH="0" baseline="0" noProof="0">
                  <a:ln>
                    <a:noFill/>
                  </a:ln>
                  <a:solidFill>
                    <a:srgbClr val="888787"/>
                  </a:solidFill>
                  <a:effectLst/>
                  <a:uLnTx/>
                  <a:uFillTx/>
                  <a:latin typeface="Helvetica Neue" charset="0"/>
                  <a:ea typeface="+mn-ea"/>
                  <a:cs typeface="Arial" pitchFamily="34" charset="0"/>
                </a:rPr>
                <a:t>iPhone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5" name="Rectangle 34"/>
            <p:cNvSpPr>
              <a:spLocks noChangeArrowheads="1"/>
            </p:cNvSpPr>
            <p:nvPr/>
          </p:nvSpPr>
          <p:spPr bwMode="auto">
            <a:xfrm rot="19020000">
              <a:off x="3865071" y="2718728"/>
              <a:ext cx="242221" cy="72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1200" cap="none" spc="0" normalizeH="0" baseline="0" noProof="0">
                  <a:ln>
                    <a:noFill/>
                  </a:ln>
                  <a:solidFill>
                    <a:srgbClr val="BFBEBE"/>
                  </a:solidFill>
                  <a:effectLst/>
                  <a:uLnTx/>
                  <a:uFillTx/>
                  <a:latin typeface="Helvetica Neue" charset="0"/>
                  <a:ea typeface="+mn-ea"/>
                  <a:cs typeface="Arial" pitchFamily="34" charset="0"/>
                </a:rPr>
                <a:t>10:20 AM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6" name="Freeform 35"/>
            <p:cNvSpPr>
              <a:spLocks/>
            </p:cNvSpPr>
            <p:nvPr/>
          </p:nvSpPr>
          <p:spPr bwMode="auto">
            <a:xfrm>
              <a:off x="4666649" y="2109429"/>
              <a:ext cx="34960" cy="34960"/>
            </a:xfrm>
            <a:custGeom>
              <a:avLst/>
              <a:gdLst>
                <a:gd name="T0" fmla="*/ 20 w 28"/>
                <a:gd name="T1" fmla="*/ 28 h 28"/>
                <a:gd name="T2" fmla="*/ 28 w 28"/>
                <a:gd name="T3" fmla="*/ 22 h 28"/>
                <a:gd name="T4" fmla="*/ 6 w 28"/>
                <a:gd name="T5" fmla="*/ 0 h 28"/>
                <a:gd name="T6" fmla="*/ 0 w 28"/>
                <a:gd name="T7" fmla="*/ 6 h 28"/>
                <a:gd name="T8" fmla="*/ 20 w 28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0" y="28"/>
                  </a:moveTo>
                  <a:lnTo>
                    <a:pt x="28" y="22"/>
                  </a:lnTo>
                  <a:lnTo>
                    <a:pt x="6" y="0"/>
                  </a:lnTo>
                  <a:lnTo>
                    <a:pt x="0" y="6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88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Freeform 36"/>
            <p:cNvSpPr>
              <a:spLocks/>
            </p:cNvSpPr>
            <p:nvPr/>
          </p:nvSpPr>
          <p:spPr bwMode="auto">
            <a:xfrm>
              <a:off x="4659158" y="2124412"/>
              <a:ext cx="29966" cy="32463"/>
            </a:xfrm>
            <a:custGeom>
              <a:avLst/>
              <a:gdLst>
                <a:gd name="T0" fmla="*/ 16 w 24"/>
                <a:gd name="T1" fmla="*/ 26 h 26"/>
                <a:gd name="T2" fmla="*/ 24 w 24"/>
                <a:gd name="T3" fmla="*/ 20 h 26"/>
                <a:gd name="T4" fmla="*/ 6 w 24"/>
                <a:gd name="T5" fmla="*/ 0 h 26"/>
                <a:gd name="T6" fmla="*/ 0 w 24"/>
                <a:gd name="T7" fmla="*/ 6 h 26"/>
                <a:gd name="T8" fmla="*/ 16 w 24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16" y="26"/>
                  </a:moveTo>
                  <a:lnTo>
                    <a:pt x="24" y="20"/>
                  </a:lnTo>
                  <a:lnTo>
                    <a:pt x="6" y="0"/>
                  </a:lnTo>
                  <a:lnTo>
                    <a:pt x="0" y="6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88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Freeform 37"/>
            <p:cNvSpPr>
              <a:spLocks/>
            </p:cNvSpPr>
            <p:nvPr/>
          </p:nvSpPr>
          <p:spPr bwMode="auto">
            <a:xfrm>
              <a:off x="4651667" y="2141892"/>
              <a:ext cx="24971" cy="24971"/>
            </a:xfrm>
            <a:custGeom>
              <a:avLst/>
              <a:gdLst>
                <a:gd name="T0" fmla="*/ 14 w 20"/>
                <a:gd name="T1" fmla="*/ 20 h 20"/>
                <a:gd name="T2" fmla="*/ 20 w 20"/>
                <a:gd name="T3" fmla="*/ 14 h 20"/>
                <a:gd name="T4" fmla="*/ 8 w 20"/>
                <a:gd name="T5" fmla="*/ 0 h 20"/>
                <a:gd name="T6" fmla="*/ 0 w 20"/>
                <a:gd name="T7" fmla="*/ 6 h 20"/>
                <a:gd name="T8" fmla="*/ 14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4" y="20"/>
                  </a:moveTo>
                  <a:lnTo>
                    <a:pt x="20" y="14"/>
                  </a:lnTo>
                  <a:lnTo>
                    <a:pt x="8" y="0"/>
                  </a:lnTo>
                  <a:lnTo>
                    <a:pt x="0" y="6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88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Freeform 38"/>
            <p:cNvSpPr>
              <a:spLocks/>
            </p:cNvSpPr>
            <p:nvPr/>
          </p:nvSpPr>
          <p:spPr bwMode="auto">
            <a:xfrm>
              <a:off x="4646672" y="2156874"/>
              <a:ext cx="19977" cy="19977"/>
            </a:xfrm>
            <a:custGeom>
              <a:avLst/>
              <a:gdLst>
                <a:gd name="T0" fmla="*/ 8 w 16"/>
                <a:gd name="T1" fmla="*/ 16 h 16"/>
                <a:gd name="T2" fmla="*/ 16 w 16"/>
                <a:gd name="T3" fmla="*/ 10 h 16"/>
                <a:gd name="T4" fmla="*/ 6 w 16"/>
                <a:gd name="T5" fmla="*/ 0 h 16"/>
                <a:gd name="T6" fmla="*/ 0 w 16"/>
                <a:gd name="T7" fmla="*/ 8 h 16"/>
                <a:gd name="T8" fmla="*/ 8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lnTo>
                    <a:pt x="16" y="10"/>
                  </a:lnTo>
                  <a:lnTo>
                    <a:pt x="6" y="0"/>
                  </a:lnTo>
                  <a:lnTo>
                    <a:pt x="0" y="8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88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Freeform 39"/>
            <p:cNvSpPr>
              <a:spLocks/>
            </p:cNvSpPr>
            <p:nvPr/>
          </p:nvSpPr>
          <p:spPr bwMode="auto">
            <a:xfrm>
              <a:off x="4639181" y="2174354"/>
              <a:ext cx="14983" cy="12486"/>
            </a:xfrm>
            <a:custGeom>
              <a:avLst/>
              <a:gdLst>
                <a:gd name="T0" fmla="*/ 4 w 12"/>
                <a:gd name="T1" fmla="*/ 10 h 10"/>
                <a:gd name="T2" fmla="*/ 12 w 12"/>
                <a:gd name="T3" fmla="*/ 4 h 10"/>
                <a:gd name="T4" fmla="*/ 8 w 12"/>
                <a:gd name="T5" fmla="*/ 0 h 10"/>
                <a:gd name="T6" fmla="*/ 0 w 12"/>
                <a:gd name="T7" fmla="*/ 6 h 10"/>
                <a:gd name="T8" fmla="*/ 4 w 1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4" y="10"/>
                  </a:moveTo>
                  <a:lnTo>
                    <a:pt x="12" y="4"/>
                  </a:lnTo>
                  <a:lnTo>
                    <a:pt x="8" y="0"/>
                  </a:lnTo>
                  <a:lnTo>
                    <a:pt x="0" y="6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88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Freeform 40"/>
            <p:cNvSpPr>
              <a:spLocks noEditPoints="1"/>
            </p:cNvSpPr>
            <p:nvPr/>
          </p:nvSpPr>
          <p:spPr bwMode="auto">
            <a:xfrm>
              <a:off x="4706603" y="2032018"/>
              <a:ext cx="77411" cy="77411"/>
            </a:xfrm>
            <a:custGeom>
              <a:avLst/>
              <a:gdLst>
                <a:gd name="T0" fmla="*/ 40 w 62"/>
                <a:gd name="T1" fmla="*/ 2 h 62"/>
                <a:gd name="T2" fmla="*/ 40 w 62"/>
                <a:gd name="T3" fmla="*/ 2 h 62"/>
                <a:gd name="T4" fmla="*/ 42 w 62"/>
                <a:gd name="T5" fmla="*/ 0 h 62"/>
                <a:gd name="T6" fmla="*/ 44 w 62"/>
                <a:gd name="T7" fmla="*/ 2 h 62"/>
                <a:gd name="T8" fmla="*/ 62 w 62"/>
                <a:gd name="T9" fmla="*/ 20 h 62"/>
                <a:gd name="T10" fmla="*/ 62 w 62"/>
                <a:gd name="T11" fmla="*/ 20 h 62"/>
                <a:gd name="T12" fmla="*/ 62 w 62"/>
                <a:gd name="T13" fmla="*/ 22 h 62"/>
                <a:gd name="T14" fmla="*/ 62 w 62"/>
                <a:gd name="T15" fmla="*/ 24 h 62"/>
                <a:gd name="T16" fmla="*/ 22 w 62"/>
                <a:gd name="T17" fmla="*/ 62 h 62"/>
                <a:gd name="T18" fmla="*/ 22 w 62"/>
                <a:gd name="T19" fmla="*/ 62 h 62"/>
                <a:gd name="T20" fmla="*/ 20 w 62"/>
                <a:gd name="T21" fmla="*/ 62 h 62"/>
                <a:gd name="T22" fmla="*/ 16 w 62"/>
                <a:gd name="T23" fmla="*/ 60 h 62"/>
                <a:gd name="T24" fmla="*/ 0 w 62"/>
                <a:gd name="T25" fmla="*/ 42 h 62"/>
                <a:gd name="T26" fmla="*/ 0 w 62"/>
                <a:gd name="T27" fmla="*/ 42 h 62"/>
                <a:gd name="T28" fmla="*/ 0 w 62"/>
                <a:gd name="T29" fmla="*/ 40 h 62"/>
                <a:gd name="T30" fmla="*/ 0 w 62"/>
                <a:gd name="T31" fmla="*/ 38 h 62"/>
                <a:gd name="T32" fmla="*/ 40 w 62"/>
                <a:gd name="T33" fmla="*/ 2 h 62"/>
                <a:gd name="T34" fmla="*/ 42 w 62"/>
                <a:gd name="T35" fmla="*/ 4 h 62"/>
                <a:gd name="T36" fmla="*/ 42 w 62"/>
                <a:gd name="T37" fmla="*/ 4 h 62"/>
                <a:gd name="T38" fmla="*/ 2 w 62"/>
                <a:gd name="T39" fmla="*/ 40 h 62"/>
                <a:gd name="T40" fmla="*/ 20 w 62"/>
                <a:gd name="T41" fmla="*/ 58 h 62"/>
                <a:gd name="T42" fmla="*/ 60 w 62"/>
                <a:gd name="T43" fmla="*/ 22 h 62"/>
                <a:gd name="T44" fmla="*/ 42 w 62"/>
                <a:gd name="T45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2" h="62">
                  <a:moveTo>
                    <a:pt x="40" y="2"/>
                  </a:moveTo>
                  <a:lnTo>
                    <a:pt x="40" y="2"/>
                  </a:lnTo>
                  <a:lnTo>
                    <a:pt x="42" y="0"/>
                  </a:lnTo>
                  <a:lnTo>
                    <a:pt x="44" y="2"/>
                  </a:lnTo>
                  <a:lnTo>
                    <a:pt x="62" y="20"/>
                  </a:lnTo>
                  <a:lnTo>
                    <a:pt x="62" y="20"/>
                  </a:lnTo>
                  <a:lnTo>
                    <a:pt x="62" y="22"/>
                  </a:lnTo>
                  <a:lnTo>
                    <a:pt x="62" y="2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0" y="62"/>
                  </a:lnTo>
                  <a:lnTo>
                    <a:pt x="16" y="6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40" y="2"/>
                  </a:lnTo>
                  <a:close/>
                  <a:moveTo>
                    <a:pt x="42" y="4"/>
                  </a:moveTo>
                  <a:lnTo>
                    <a:pt x="42" y="4"/>
                  </a:lnTo>
                  <a:lnTo>
                    <a:pt x="2" y="40"/>
                  </a:lnTo>
                  <a:lnTo>
                    <a:pt x="20" y="58"/>
                  </a:lnTo>
                  <a:lnTo>
                    <a:pt x="60" y="22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Freeform 41"/>
            <p:cNvSpPr>
              <a:spLocks/>
            </p:cNvSpPr>
            <p:nvPr/>
          </p:nvSpPr>
          <p:spPr bwMode="auto">
            <a:xfrm>
              <a:off x="4706603" y="2032018"/>
              <a:ext cx="77411" cy="77411"/>
            </a:xfrm>
            <a:custGeom>
              <a:avLst/>
              <a:gdLst>
                <a:gd name="T0" fmla="*/ 40 w 62"/>
                <a:gd name="T1" fmla="*/ 2 h 62"/>
                <a:gd name="T2" fmla="*/ 40 w 62"/>
                <a:gd name="T3" fmla="*/ 2 h 62"/>
                <a:gd name="T4" fmla="*/ 42 w 62"/>
                <a:gd name="T5" fmla="*/ 0 h 62"/>
                <a:gd name="T6" fmla="*/ 44 w 62"/>
                <a:gd name="T7" fmla="*/ 2 h 62"/>
                <a:gd name="T8" fmla="*/ 62 w 62"/>
                <a:gd name="T9" fmla="*/ 20 h 62"/>
                <a:gd name="T10" fmla="*/ 62 w 62"/>
                <a:gd name="T11" fmla="*/ 20 h 62"/>
                <a:gd name="T12" fmla="*/ 62 w 62"/>
                <a:gd name="T13" fmla="*/ 22 h 62"/>
                <a:gd name="T14" fmla="*/ 62 w 62"/>
                <a:gd name="T15" fmla="*/ 24 h 62"/>
                <a:gd name="T16" fmla="*/ 22 w 62"/>
                <a:gd name="T17" fmla="*/ 62 h 62"/>
                <a:gd name="T18" fmla="*/ 22 w 62"/>
                <a:gd name="T19" fmla="*/ 62 h 62"/>
                <a:gd name="T20" fmla="*/ 20 w 62"/>
                <a:gd name="T21" fmla="*/ 62 h 62"/>
                <a:gd name="T22" fmla="*/ 16 w 62"/>
                <a:gd name="T23" fmla="*/ 60 h 62"/>
                <a:gd name="T24" fmla="*/ 0 w 62"/>
                <a:gd name="T25" fmla="*/ 42 h 62"/>
                <a:gd name="T26" fmla="*/ 0 w 62"/>
                <a:gd name="T27" fmla="*/ 42 h 62"/>
                <a:gd name="T28" fmla="*/ 0 w 62"/>
                <a:gd name="T29" fmla="*/ 40 h 62"/>
                <a:gd name="T30" fmla="*/ 0 w 62"/>
                <a:gd name="T31" fmla="*/ 38 h 62"/>
                <a:gd name="T32" fmla="*/ 40 w 62"/>
                <a:gd name="T33" fmla="*/ 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62">
                  <a:moveTo>
                    <a:pt x="40" y="2"/>
                  </a:moveTo>
                  <a:lnTo>
                    <a:pt x="40" y="2"/>
                  </a:lnTo>
                  <a:lnTo>
                    <a:pt x="42" y="0"/>
                  </a:lnTo>
                  <a:lnTo>
                    <a:pt x="44" y="2"/>
                  </a:lnTo>
                  <a:lnTo>
                    <a:pt x="62" y="20"/>
                  </a:lnTo>
                  <a:lnTo>
                    <a:pt x="62" y="20"/>
                  </a:lnTo>
                  <a:lnTo>
                    <a:pt x="62" y="22"/>
                  </a:lnTo>
                  <a:lnTo>
                    <a:pt x="62" y="2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0" y="62"/>
                  </a:lnTo>
                  <a:lnTo>
                    <a:pt x="16" y="6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4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Freeform 42"/>
            <p:cNvSpPr>
              <a:spLocks/>
            </p:cNvSpPr>
            <p:nvPr/>
          </p:nvSpPr>
          <p:spPr bwMode="auto">
            <a:xfrm>
              <a:off x="4709100" y="2037012"/>
              <a:ext cx="72417" cy="67422"/>
            </a:xfrm>
            <a:custGeom>
              <a:avLst/>
              <a:gdLst>
                <a:gd name="T0" fmla="*/ 40 w 58"/>
                <a:gd name="T1" fmla="*/ 0 h 54"/>
                <a:gd name="T2" fmla="*/ 40 w 58"/>
                <a:gd name="T3" fmla="*/ 0 h 54"/>
                <a:gd name="T4" fmla="*/ 0 w 58"/>
                <a:gd name="T5" fmla="*/ 36 h 54"/>
                <a:gd name="T6" fmla="*/ 18 w 58"/>
                <a:gd name="T7" fmla="*/ 54 h 54"/>
                <a:gd name="T8" fmla="*/ 58 w 58"/>
                <a:gd name="T9" fmla="*/ 18 h 54"/>
                <a:gd name="T10" fmla="*/ 40 w 58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4">
                  <a:moveTo>
                    <a:pt x="40" y="0"/>
                  </a:moveTo>
                  <a:lnTo>
                    <a:pt x="40" y="0"/>
                  </a:lnTo>
                  <a:lnTo>
                    <a:pt x="0" y="36"/>
                  </a:lnTo>
                  <a:lnTo>
                    <a:pt x="18" y="54"/>
                  </a:lnTo>
                  <a:lnTo>
                    <a:pt x="58" y="18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Freeform 43"/>
            <p:cNvSpPr>
              <a:spLocks/>
            </p:cNvSpPr>
            <p:nvPr/>
          </p:nvSpPr>
          <p:spPr bwMode="auto">
            <a:xfrm>
              <a:off x="4714095" y="2042007"/>
              <a:ext cx="59931" cy="57434"/>
            </a:xfrm>
            <a:custGeom>
              <a:avLst/>
              <a:gdLst>
                <a:gd name="T0" fmla="*/ 36 w 48"/>
                <a:gd name="T1" fmla="*/ 0 h 46"/>
                <a:gd name="T2" fmla="*/ 36 w 48"/>
                <a:gd name="T3" fmla="*/ 0 h 46"/>
                <a:gd name="T4" fmla="*/ 0 w 48"/>
                <a:gd name="T5" fmla="*/ 32 h 46"/>
                <a:gd name="T6" fmla="*/ 14 w 48"/>
                <a:gd name="T7" fmla="*/ 46 h 46"/>
                <a:gd name="T8" fmla="*/ 48 w 48"/>
                <a:gd name="T9" fmla="*/ 14 h 46"/>
                <a:gd name="T10" fmla="*/ 36 w 48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46">
                  <a:moveTo>
                    <a:pt x="36" y="0"/>
                  </a:moveTo>
                  <a:lnTo>
                    <a:pt x="36" y="0"/>
                  </a:lnTo>
                  <a:lnTo>
                    <a:pt x="0" y="32"/>
                  </a:lnTo>
                  <a:lnTo>
                    <a:pt x="14" y="46"/>
                  </a:lnTo>
                  <a:lnTo>
                    <a:pt x="48" y="1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Freeform 44"/>
            <p:cNvSpPr>
              <a:spLocks/>
            </p:cNvSpPr>
            <p:nvPr/>
          </p:nvSpPr>
          <p:spPr bwMode="auto">
            <a:xfrm>
              <a:off x="4766534" y="2037012"/>
              <a:ext cx="14983" cy="14983"/>
            </a:xfrm>
            <a:custGeom>
              <a:avLst/>
              <a:gdLst>
                <a:gd name="T0" fmla="*/ 4 w 12"/>
                <a:gd name="T1" fmla="*/ 0 h 12"/>
                <a:gd name="T2" fmla="*/ 0 w 12"/>
                <a:gd name="T3" fmla="*/ 2 h 12"/>
                <a:gd name="T4" fmla="*/ 2 w 12"/>
                <a:gd name="T5" fmla="*/ 4 h 12"/>
                <a:gd name="T6" fmla="*/ 6 w 12"/>
                <a:gd name="T7" fmla="*/ 2 h 12"/>
                <a:gd name="T8" fmla="*/ 10 w 12"/>
                <a:gd name="T9" fmla="*/ 8 h 12"/>
                <a:gd name="T10" fmla="*/ 8 w 12"/>
                <a:gd name="T11" fmla="*/ 10 h 12"/>
                <a:gd name="T12" fmla="*/ 10 w 12"/>
                <a:gd name="T13" fmla="*/ 12 h 12"/>
                <a:gd name="T14" fmla="*/ 12 w 12"/>
                <a:gd name="T15" fmla="*/ 10 h 12"/>
                <a:gd name="T16" fmla="*/ 12 w 12"/>
                <a:gd name="T17" fmla="*/ 10 h 12"/>
                <a:gd name="T18" fmla="*/ 12 w 12"/>
                <a:gd name="T19" fmla="*/ 8 h 12"/>
                <a:gd name="T20" fmla="*/ 12 w 12"/>
                <a:gd name="T21" fmla="*/ 4 h 12"/>
                <a:gd name="T22" fmla="*/ 8 w 12"/>
                <a:gd name="T23" fmla="*/ 0 h 12"/>
                <a:gd name="T24" fmla="*/ 8 w 12"/>
                <a:gd name="T25" fmla="*/ 0 h 12"/>
                <a:gd name="T26" fmla="*/ 6 w 12"/>
                <a:gd name="T27" fmla="*/ 0 h 12"/>
                <a:gd name="T28" fmla="*/ 4 w 12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2">
                  <a:moveTo>
                    <a:pt x="4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Freeform 45"/>
            <p:cNvSpPr>
              <a:spLocks/>
            </p:cNvSpPr>
            <p:nvPr/>
          </p:nvSpPr>
          <p:spPr bwMode="auto">
            <a:xfrm>
              <a:off x="4766534" y="2037012"/>
              <a:ext cx="14983" cy="14983"/>
            </a:xfrm>
            <a:custGeom>
              <a:avLst/>
              <a:gdLst>
                <a:gd name="T0" fmla="*/ 4 w 12"/>
                <a:gd name="T1" fmla="*/ 0 h 12"/>
                <a:gd name="T2" fmla="*/ 0 w 12"/>
                <a:gd name="T3" fmla="*/ 2 h 12"/>
                <a:gd name="T4" fmla="*/ 2 w 12"/>
                <a:gd name="T5" fmla="*/ 4 h 12"/>
                <a:gd name="T6" fmla="*/ 6 w 12"/>
                <a:gd name="T7" fmla="*/ 2 h 12"/>
                <a:gd name="T8" fmla="*/ 10 w 12"/>
                <a:gd name="T9" fmla="*/ 8 h 12"/>
                <a:gd name="T10" fmla="*/ 8 w 12"/>
                <a:gd name="T11" fmla="*/ 10 h 12"/>
                <a:gd name="T12" fmla="*/ 10 w 12"/>
                <a:gd name="T13" fmla="*/ 12 h 12"/>
                <a:gd name="T14" fmla="*/ 12 w 12"/>
                <a:gd name="T15" fmla="*/ 10 h 12"/>
                <a:gd name="T16" fmla="*/ 12 w 12"/>
                <a:gd name="T17" fmla="*/ 10 h 12"/>
                <a:gd name="T18" fmla="*/ 12 w 12"/>
                <a:gd name="T19" fmla="*/ 8 h 12"/>
                <a:gd name="T20" fmla="*/ 12 w 12"/>
                <a:gd name="T21" fmla="*/ 4 h 12"/>
                <a:gd name="T22" fmla="*/ 8 w 12"/>
                <a:gd name="T23" fmla="*/ 0 h 12"/>
                <a:gd name="T24" fmla="*/ 8 w 12"/>
                <a:gd name="T25" fmla="*/ 0 h 12"/>
                <a:gd name="T26" fmla="*/ 6 w 12"/>
                <a:gd name="T27" fmla="*/ 0 h 12"/>
                <a:gd name="T28" fmla="*/ 4 w 12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2">
                  <a:moveTo>
                    <a:pt x="4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Freeform 46"/>
            <p:cNvSpPr>
              <a:spLocks/>
            </p:cNvSpPr>
            <p:nvPr/>
          </p:nvSpPr>
          <p:spPr bwMode="auto">
            <a:xfrm>
              <a:off x="3448051" y="3253114"/>
              <a:ext cx="19977" cy="17480"/>
            </a:xfrm>
            <a:custGeom>
              <a:avLst/>
              <a:gdLst>
                <a:gd name="T0" fmla="*/ 4 w 16"/>
                <a:gd name="T1" fmla="*/ 4 h 14"/>
                <a:gd name="T2" fmla="*/ 4 w 16"/>
                <a:gd name="T3" fmla="*/ 4 h 14"/>
                <a:gd name="T4" fmla="*/ 2 w 16"/>
                <a:gd name="T5" fmla="*/ 6 h 14"/>
                <a:gd name="T6" fmla="*/ 0 w 16"/>
                <a:gd name="T7" fmla="*/ 10 h 14"/>
                <a:gd name="T8" fmla="*/ 0 w 16"/>
                <a:gd name="T9" fmla="*/ 14 h 14"/>
                <a:gd name="T10" fmla="*/ 10 w 16"/>
                <a:gd name="T11" fmla="*/ 14 h 14"/>
                <a:gd name="T12" fmla="*/ 14 w 16"/>
                <a:gd name="T13" fmla="*/ 8 h 14"/>
                <a:gd name="T14" fmla="*/ 16 w 16"/>
                <a:gd name="T15" fmla="*/ 0 h 14"/>
                <a:gd name="T16" fmla="*/ 16 w 16"/>
                <a:gd name="T17" fmla="*/ 0 h 14"/>
                <a:gd name="T18" fmla="*/ 12 w 16"/>
                <a:gd name="T19" fmla="*/ 0 h 14"/>
                <a:gd name="T20" fmla="*/ 8 w 16"/>
                <a:gd name="T21" fmla="*/ 0 h 14"/>
                <a:gd name="T22" fmla="*/ 4 w 16"/>
                <a:gd name="T2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4">
                  <a:moveTo>
                    <a:pt x="4" y="4"/>
                  </a:move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Freeform 47"/>
            <p:cNvSpPr>
              <a:spLocks/>
            </p:cNvSpPr>
            <p:nvPr/>
          </p:nvSpPr>
          <p:spPr bwMode="auto">
            <a:xfrm>
              <a:off x="3448051" y="3253114"/>
              <a:ext cx="19977" cy="17480"/>
            </a:xfrm>
            <a:custGeom>
              <a:avLst/>
              <a:gdLst>
                <a:gd name="T0" fmla="*/ 4 w 16"/>
                <a:gd name="T1" fmla="*/ 4 h 14"/>
                <a:gd name="T2" fmla="*/ 4 w 16"/>
                <a:gd name="T3" fmla="*/ 4 h 14"/>
                <a:gd name="T4" fmla="*/ 2 w 16"/>
                <a:gd name="T5" fmla="*/ 6 h 14"/>
                <a:gd name="T6" fmla="*/ 0 w 16"/>
                <a:gd name="T7" fmla="*/ 10 h 14"/>
                <a:gd name="T8" fmla="*/ 0 w 16"/>
                <a:gd name="T9" fmla="*/ 14 h 14"/>
                <a:gd name="T10" fmla="*/ 10 w 16"/>
                <a:gd name="T11" fmla="*/ 14 h 14"/>
                <a:gd name="T12" fmla="*/ 14 w 16"/>
                <a:gd name="T13" fmla="*/ 8 h 14"/>
                <a:gd name="T14" fmla="*/ 16 w 16"/>
                <a:gd name="T15" fmla="*/ 0 h 14"/>
                <a:gd name="T16" fmla="*/ 16 w 16"/>
                <a:gd name="T17" fmla="*/ 0 h 14"/>
                <a:gd name="T18" fmla="*/ 12 w 16"/>
                <a:gd name="T19" fmla="*/ 0 h 14"/>
                <a:gd name="T20" fmla="*/ 8 w 16"/>
                <a:gd name="T21" fmla="*/ 0 h 14"/>
                <a:gd name="T22" fmla="*/ 4 w 16"/>
                <a:gd name="T2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4">
                  <a:moveTo>
                    <a:pt x="4" y="4"/>
                  </a:move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Freeform 48"/>
            <p:cNvSpPr>
              <a:spLocks/>
            </p:cNvSpPr>
            <p:nvPr/>
          </p:nvSpPr>
          <p:spPr bwMode="auto">
            <a:xfrm>
              <a:off x="3408097" y="3213160"/>
              <a:ext cx="59931" cy="54937"/>
            </a:xfrm>
            <a:custGeom>
              <a:avLst/>
              <a:gdLst>
                <a:gd name="T0" fmla="*/ 14 w 48"/>
                <a:gd name="T1" fmla="*/ 10 h 44"/>
                <a:gd name="T2" fmla="*/ 14 w 48"/>
                <a:gd name="T3" fmla="*/ 10 h 44"/>
                <a:gd name="T4" fmla="*/ 6 w 48"/>
                <a:gd name="T5" fmla="*/ 20 h 44"/>
                <a:gd name="T6" fmla="*/ 2 w 48"/>
                <a:gd name="T7" fmla="*/ 30 h 44"/>
                <a:gd name="T8" fmla="*/ 0 w 48"/>
                <a:gd name="T9" fmla="*/ 38 h 44"/>
                <a:gd name="T10" fmla="*/ 0 w 48"/>
                <a:gd name="T11" fmla="*/ 44 h 44"/>
                <a:gd name="T12" fmla="*/ 8 w 48"/>
                <a:gd name="T13" fmla="*/ 44 h 44"/>
                <a:gd name="T14" fmla="*/ 8 w 48"/>
                <a:gd name="T15" fmla="*/ 44 h 44"/>
                <a:gd name="T16" fmla="*/ 8 w 48"/>
                <a:gd name="T17" fmla="*/ 42 h 44"/>
                <a:gd name="T18" fmla="*/ 8 w 48"/>
                <a:gd name="T19" fmla="*/ 42 h 44"/>
                <a:gd name="T20" fmla="*/ 10 w 48"/>
                <a:gd name="T21" fmla="*/ 30 h 44"/>
                <a:gd name="T22" fmla="*/ 14 w 48"/>
                <a:gd name="T23" fmla="*/ 24 h 44"/>
                <a:gd name="T24" fmla="*/ 20 w 48"/>
                <a:gd name="T25" fmla="*/ 16 h 44"/>
                <a:gd name="T26" fmla="*/ 20 w 48"/>
                <a:gd name="T27" fmla="*/ 16 h 44"/>
                <a:gd name="T28" fmla="*/ 30 w 48"/>
                <a:gd name="T29" fmla="*/ 12 h 44"/>
                <a:gd name="T30" fmla="*/ 38 w 48"/>
                <a:gd name="T31" fmla="*/ 8 h 44"/>
                <a:gd name="T32" fmla="*/ 38 w 48"/>
                <a:gd name="T33" fmla="*/ 8 h 44"/>
                <a:gd name="T34" fmla="*/ 46 w 48"/>
                <a:gd name="T35" fmla="*/ 8 h 44"/>
                <a:gd name="T36" fmla="*/ 46 w 48"/>
                <a:gd name="T37" fmla="*/ 8 h 44"/>
                <a:gd name="T38" fmla="*/ 48 w 48"/>
                <a:gd name="T39" fmla="*/ 8 h 44"/>
                <a:gd name="T40" fmla="*/ 48 w 48"/>
                <a:gd name="T41" fmla="*/ 0 h 44"/>
                <a:gd name="T42" fmla="*/ 48 w 48"/>
                <a:gd name="T43" fmla="*/ 0 h 44"/>
                <a:gd name="T44" fmla="*/ 44 w 48"/>
                <a:gd name="T45" fmla="*/ 0 h 44"/>
                <a:gd name="T46" fmla="*/ 36 w 48"/>
                <a:gd name="T47" fmla="*/ 0 h 44"/>
                <a:gd name="T48" fmla="*/ 24 w 48"/>
                <a:gd name="T49" fmla="*/ 4 h 44"/>
                <a:gd name="T50" fmla="*/ 14 w 48"/>
                <a:gd name="T51" fmla="*/ 1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" h="44">
                  <a:moveTo>
                    <a:pt x="14" y="10"/>
                  </a:moveTo>
                  <a:lnTo>
                    <a:pt x="14" y="10"/>
                  </a:lnTo>
                  <a:lnTo>
                    <a:pt x="6" y="20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30"/>
                  </a:lnTo>
                  <a:lnTo>
                    <a:pt x="14" y="24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30" y="12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4" y="4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88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Freeform 49"/>
            <p:cNvSpPr>
              <a:spLocks/>
            </p:cNvSpPr>
            <p:nvPr/>
          </p:nvSpPr>
          <p:spPr bwMode="auto">
            <a:xfrm>
              <a:off x="3408097" y="3213160"/>
              <a:ext cx="59931" cy="54937"/>
            </a:xfrm>
            <a:custGeom>
              <a:avLst/>
              <a:gdLst>
                <a:gd name="T0" fmla="*/ 14 w 48"/>
                <a:gd name="T1" fmla="*/ 10 h 44"/>
                <a:gd name="T2" fmla="*/ 14 w 48"/>
                <a:gd name="T3" fmla="*/ 10 h 44"/>
                <a:gd name="T4" fmla="*/ 6 w 48"/>
                <a:gd name="T5" fmla="*/ 20 h 44"/>
                <a:gd name="T6" fmla="*/ 2 w 48"/>
                <a:gd name="T7" fmla="*/ 30 h 44"/>
                <a:gd name="T8" fmla="*/ 0 w 48"/>
                <a:gd name="T9" fmla="*/ 38 h 44"/>
                <a:gd name="T10" fmla="*/ 0 w 48"/>
                <a:gd name="T11" fmla="*/ 44 h 44"/>
                <a:gd name="T12" fmla="*/ 8 w 48"/>
                <a:gd name="T13" fmla="*/ 44 h 44"/>
                <a:gd name="T14" fmla="*/ 8 w 48"/>
                <a:gd name="T15" fmla="*/ 44 h 44"/>
                <a:gd name="T16" fmla="*/ 8 w 48"/>
                <a:gd name="T17" fmla="*/ 42 h 44"/>
                <a:gd name="T18" fmla="*/ 8 w 48"/>
                <a:gd name="T19" fmla="*/ 42 h 44"/>
                <a:gd name="T20" fmla="*/ 10 w 48"/>
                <a:gd name="T21" fmla="*/ 30 h 44"/>
                <a:gd name="T22" fmla="*/ 14 w 48"/>
                <a:gd name="T23" fmla="*/ 24 h 44"/>
                <a:gd name="T24" fmla="*/ 20 w 48"/>
                <a:gd name="T25" fmla="*/ 16 h 44"/>
                <a:gd name="T26" fmla="*/ 20 w 48"/>
                <a:gd name="T27" fmla="*/ 16 h 44"/>
                <a:gd name="T28" fmla="*/ 30 w 48"/>
                <a:gd name="T29" fmla="*/ 12 h 44"/>
                <a:gd name="T30" fmla="*/ 38 w 48"/>
                <a:gd name="T31" fmla="*/ 8 h 44"/>
                <a:gd name="T32" fmla="*/ 38 w 48"/>
                <a:gd name="T33" fmla="*/ 8 h 44"/>
                <a:gd name="T34" fmla="*/ 46 w 48"/>
                <a:gd name="T35" fmla="*/ 8 h 44"/>
                <a:gd name="T36" fmla="*/ 46 w 48"/>
                <a:gd name="T37" fmla="*/ 8 h 44"/>
                <a:gd name="T38" fmla="*/ 48 w 48"/>
                <a:gd name="T39" fmla="*/ 8 h 44"/>
                <a:gd name="T40" fmla="*/ 48 w 48"/>
                <a:gd name="T41" fmla="*/ 0 h 44"/>
                <a:gd name="T42" fmla="*/ 48 w 48"/>
                <a:gd name="T43" fmla="*/ 0 h 44"/>
                <a:gd name="T44" fmla="*/ 44 w 48"/>
                <a:gd name="T45" fmla="*/ 0 h 44"/>
                <a:gd name="T46" fmla="*/ 36 w 48"/>
                <a:gd name="T47" fmla="*/ 0 h 44"/>
                <a:gd name="T48" fmla="*/ 24 w 48"/>
                <a:gd name="T49" fmla="*/ 4 h 44"/>
                <a:gd name="T50" fmla="*/ 14 w 48"/>
                <a:gd name="T51" fmla="*/ 1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" h="44">
                  <a:moveTo>
                    <a:pt x="14" y="10"/>
                  </a:moveTo>
                  <a:lnTo>
                    <a:pt x="14" y="10"/>
                  </a:lnTo>
                  <a:lnTo>
                    <a:pt x="6" y="20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30"/>
                  </a:lnTo>
                  <a:lnTo>
                    <a:pt x="14" y="24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30" y="12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4" y="4"/>
                  </a:lnTo>
                  <a:lnTo>
                    <a:pt x="14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Freeform 50"/>
            <p:cNvSpPr>
              <a:spLocks/>
            </p:cNvSpPr>
            <p:nvPr/>
          </p:nvSpPr>
          <p:spPr bwMode="auto">
            <a:xfrm>
              <a:off x="3430571" y="3233137"/>
              <a:ext cx="37457" cy="34960"/>
            </a:xfrm>
            <a:custGeom>
              <a:avLst/>
              <a:gdLst>
                <a:gd name="T0" fmla="*/ 8 w 30"/>
                <a:gd name="T1" fmla="*/ 8 h 28"/>
                <a:gd name="T2" fmla="*/ 8 w 30"/>
                <a:gd name="T3" fmla="*/ 8 h 28"/>
                <a:gd name="T4" fmla="*/ 4 w 30"/>
                <a:gd name="T5" fmla="*/ 14 h 28"/>
                <a:gd name="T6" fmla="*/ 0 w 30"/>
                <a:gd name="T7" fmla="*/ 20 h 28"/>
                <a:gd name="T8" fmla="*/ 0 w 30"/>
                <a:gd name="T9" fmla="*/ 28 h 28"/>
                <a:gd name="T10" fmla="*/ 8 w 30"/>
                <a:gd name="T11" fmla="*/ 28 h 28"/>
                <a:gd name="T12" fmla="*/ 8 w 30"/>
                <a:gd name="T13" fmla="*/ 28 h 28"/>
                <a:gd name="T14" fmla="*/ 8 w 30"/>
                <a:gd name="T15" fmla="*/ 22 h 28"/>
                <a:gd name="T16" fmla="*/ 10 w 30"/>
                <a:gd name="T17" fmla="*/ 18 h 28"/>
                <a:gd name="T18" fmla="*/ 14 w 30"/>
                <a:gd name="T19" fmla="*/ 12 h 28"/>
                <a:gd name="T20" fmla="*/ 14 w 30"/>
                <a:gd name="T21" fmla="*/ 12 h 28"/>
                <a:gd name="T22" fmla="*/ 18 w 30"/>
                <a:gd name="T23" fmla="*/ 10 h 28"/>
                <a:gd name="T24" fmla="*/ 24 w 30"/>
                <a:gd name="T25" fmla="*/ 8 h 28"/>
                <a:gd name="T26" fmla="*/ 30 w 30"/>
                <a:gd name="T27" fmla="*/ 8 h 28"/>
                <a:gd name="T28" fmla="*/ 30 w 30"/>
                <a:gd name="T29" fmla="*/ 0 h 28"/>
                <a:gd name="T30" fmla="*/ 30 w 30"/>
                <a:gd name="T31" fmla="*/ 0 h 28"/>
                <a:gd name="T32" fmla="*/ 22 w 30"/>
                <a:gd name="T33" fmla="*/ 2 h 28"/>
                <a:gd name="T34" fmla="*/ 14 w 30"/>
                <a:gd name="T35" fmla="*/ 2 h 28"/>
                <a:gd name="T36" fmla="*/ 8 w 30"/>
                <a:gd name="T37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28">
                  <a:moveTo>
                    <a:pt x="8" y="8"/>
                  </a:moveTo>
                  <a:lnTo>
                    <a:pt x="8" y="8"/>
                  </a:lnTo>
                  <a:lnTo>
                    <a:pt x="4" y="14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2"/>
                  </a:lnTo>
                  <a:lnTo>
                    <a:pt x="10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8" y="10"/>
                  </a:lnTo>
                  <a:lnTo>
                    <a:pt x="24" y="8"/>
                  </a:lnTo>
                  <a:lnTo>
                    <a:pt x="30" y="8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4" y="2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Freeform 51"/>
            <p:cNvSpPr>
              <a:spLocks/>
            </p:cNvSpPr>
            <p:nvPr/>
          </p:nvSpPr>
          <p:spPr bwMode="auto">
            <a:xfrm>
              <a:off x="3430571" y="3233137"/>
              <a:ext cx="37457" cy="34960"/>
            </a:xfrm>
            <a:custGeom>
              <a:avLst/>
              <a:gdLst>
                <a:gd name="T0" fmla="*/ 8 w 30"/>
                <a:gd name="T1" fmla="*/ 8 h 28"/>
                <a:gd name="T2" fmla="*/ 8 w 30"/>
                <a:gd name="T3" fmla="*/ 8 h 28"/>
                <a:gd name="T4" fmla="*/ 4 w 30"/>
                <a:gd name="T5" fmla="*/ 14 h 28"/>
                <a:gd name="T6" fmla="*/ 0 w 30"/>
                <a:gd name="T7" fmla="*/ 20 h 28"/>
                <a:gd name="T8" fmla="*/ 0 w 30"/>
                <a:gd name="T9" fmla="*/ 28 h 28"/>
                <a:gd name="T10" fmla="*/ 8 w 30"/>
                <a:gd name="T11" fmla="*/ 28 h 28"/>
                <a:gd name="T12" fmla="*/ 8 w 30"/>
                <a:gd name="T13" fmla="*/ 28 h 28"/>
                <a:gd name="T14" fmla="*/ 8 w 30"/>
                <a:gd name="T15" fmla="*/ 22 h 28"/>
                <a:gd name="T16" fmla="*/ 10 w 30"/>
                <a:gd name="T17" fmla="*/ 18 h 28"/>
                <a:gd name="T18" fmla="*/ 14 w 30"/>
                <a:gd name="T19" fmla="*/ 12 h 28"/>
                <a:gd name="T20" fmla="*/ 14 w 30"/>
                <a:gd name="T21" fmla="*/ 12 h 28"/>
                <a:gd name="T22" fmla="*/ 18 w 30"/>
                <a:gd name="T23" fmla="*/ 10 h 28"/>
                <a:gd name="T24" fmla="*/ 24 w 30"/>
                <a:gd name="T25" fmla="*/ 8 h 28"/>
                <a:gd name="T26" fmla="*/ 30 w 30"/>
                <a:gd name="T27" fmla="*/ 8 h 28"/>
                <a:gd name="T28" fmla="*/ 30 w 30"/>
                <a:gd name="T29" fmla="*/ 0 h 28"/>
                <a:gd name="T30" fmla="*/ 30 w 30"/>
                <a:gd name="T31" fmla="*/ 0 h 28"/>
                <a:gd name="T32" fmla="*/ 22 w 30"/>
                <a:gd name="T33" fmla="*/ 2 h 28"/>
                <a:gd name="T34" fmla="*/ 14 w 30"/>
                <a:gd name="T35" fmla="*/ 2 h 28"/>
                <a:gd name="T36" fmla="*/ 8 w 30"/>
                <a:gd name="T37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28">
                  <a:moveTo>
                    <a:pt x="8" y="8"/>
                  </a:moveTo>
                  <a:lnTo>
                    <a:pt x="8" y="8"/>
                  </a:lnTo>
                  <a:lnTo>
                    <a:pt x="4" y="14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2"/>
                  </a:lnTo>
                  <a:lnTo>
                    <a:pt x="10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8" y="10"/>
                  </a:lnTo>
                  <a:lnTo>
                    <a:pt x="24" y="8"/>
                  </a:lnTo>
                  <a:lnTo>
                    <a:pt x="30" y="8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4" y="2"/>
                  </a:lnTo>
                  <a:lnTo>
                    <a:pt x="8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Freeform 52"/>
            <p:cNvSpPr>
              <a:spLocks noEditPoints="1"/>
            </p:cNvSpPr>
            <p:nvPr/>
          </p:nvSpPr>
          <p:spPr bwMode="auto">
            <a:xfrm>
              <a:off x="4531804" y="2191834"/>
              <a:ext cx="77411" cy="74914"/>
            </a:xfrm>
            <a:custGeom>
              <a:avLst/>
              <a:gdLst>
                <a:gd name="T0" fmla="*/ 52 w 62"/>
                <a:gd name="T1" fmla="*/ 4 h 60"/>
                <a:gd name="T2" fmla="*/ 50 w 62"/>
                <a:gd name="T3" fmla="*/ 6 h 60"/>
                <a:gd name="T4" fmla="*/ 44 w 62"/>
                <a:gd name="T5" fmla="*/ 0 h 60"/>
                <a:gd name="T6" fmla="*/ 44 w 62"/>
                <a:gd name="T7" fmla="*/ 0 h 60"/>
                <a:gd name="T8" fmla="*/ 42 w 62"/>
                <a:gd name="T9" fmla="*/ 0 h 60"/>
                <a:gd name="T10" fmla="*/ 40 w 62"/>
                <a:gd name="T11" fmla="*/ 0 h 60"/>
                <a:gd name="T12" fmla="*/ 0 w 62"/>
                <a:gd name="T13" fmla="*/ 36 h 60"/>
                <a:gd name="T14" fmla="*/ 0 w 62"/>
                <a:gd name="T15" fmla="*/ 36 h 60"/>
                <a:gd name="T16" fmla="*/ 0 w 62"/>
                <a:gd name="T17" fmla="*/ 38 h 60"/>
                <a:gd name="T18" fmla="*/ 0 w 62"/>
                <a:gd name="T19" fmla="*/ 40 h 60"/>
                <a:gd name="T20" fmla="*/ 18 w 62"/>
                <a:gd name="T21" fmla="*/ 60 h 60"/>
                <a:gd name="T22" fmla="*/ 18 w 62"/>
                <a:gd name="T23" fmla="*/ 60 h 60"/>
                <a:gd name="T24" fmla="*/ 20 w 62"/>
                <a:gd name="T25" fmla="*/ 60 h 60"/>
                <a:gd name="T26" fmla="*/ 22 w 62"/>
                <a:gd name="T27" fmla="*/ 60 h 60"/>
                <a:gd name="T28" fmla="*/ 62 w 62"/>
                <a:gd name="T29" fmla="*/ 24 h 60"/>
                <a:gd name="T30" fmla="*/ 62 w 62"/>
                <a:gd name="T31" fmla="*/ 24 h 60"/>
                <a:gd name="T32" fmla="*/ 62 w 62"/>
                <a:gd name="T33" fmla="*/ 22 h 60"/>
                <a:gd name="T34" fmla="*/ 62 w 62"/>
                <a:gd name="T35" fmla="*/ 20 h 60"/>
                <a:gd name="T36" fmla="*/ 58 w 62"/>
                <a:gd name="T37" fmla="*/ 14 h 60"/>
                <a:gd name="T38" fmla="*/ 60 w 62"/>
                <a:gd name="T39" fmla="*/ 12 h 60"/>
                <a:gd name="T40" fmla="*/ 60 w 62"/>
                <a:gd name="T41" fmla="*/ 12 h 60"/>
                <a:gd name="T42" fmla="*/ 60 w 62"/>
                <a:gd name="T43" fmla="*/ 10 h 60"/>
                <a:gd name="T44" fmla="*/ 60 w 62"/>
                <a:gd name="T45" fmla="*/ 8 h 60"/>
                <a:gd name="T46" fmla="*/ 56 w 62"/>
                <a:gd name="T47" fmla="*/ 4 h 60"/>
                <a:gd name="T48" fmla="*/ 56 w 62"/>
                <a:gd name="T49" fmla="*/ 4 h 60"/>
                <a:gd name="T50" fmla="*/ 54 w 62"/>
                <a:gd name="T51" fmla="*/ 2 h 60"/>
                <a:gd name="T52" fmla="*/ 52 w 62"/>
                <a:gd name="T53" fmla="*/ 4 h 60"/>
                <a:gd name="T54" fmla="*/ 42 w 62"/>
                <a:gd name="T55" fmla="*/ 16 h 60"/>
                <a:gd name="T56" fmla="*/ 38 w 62"/>
                <a:gd name="T57" fmla="*/ 20 h 60"/>
                <a:gd name="T58" fmla="*/ 42 w 62"/>
                <a:gd name="T59" fmla="*/ 24 h 60"/>
                <a:gd name="T60" fmla="*/ 46 w 62"/>
                <a:gd name="T61" fmla="*/ 20 h 60"/>
                <a:gd name="T62" fmla="*/ 48 w 62"/>
                <a:gd name="T63" fmla="*/ 22 h 60"/>
                <a:gd name="T64" fmla="*/ 44 w 62"/>
                <a:gd name="T65" fmla="*/ 26 h 60"/>
                <a:gd name="T66" fmla="*/ 46 w 62"/>
                <a:gd name="T67" fmla="*/ 30 h 60"/>
                <a:gd name="T68" fmla="*/ 40 w 62"/>
                <a:gd name="T69" fmla="*/ 36 h 60"/>
                <a:gd name="T70" fmla="*/ 40 w 62"/>
                <a:gd name="T71" fmla="*/ 36 h 60"/>
                <a:gd name="T72" fmla="*/ 34 w 62"/>
                <a:gd name="T73" fmla="*/ 38 h 60"/>
                <a:gd name="T74" fmla="*/ 28 w 62"/>
                <a:gd name="T75" fmla="*/ 36 h 60"/>
                <a:gd name="T76" fmla="*/ 18 w 62"/>
                <a:gd name="T77" fmla="*/ 46 h 60"/>
                <a:gd name="T78" fmla="*/ 14 w 62"/>
                <a:gd name="T79" fmla="*/ 42 h 60"/>
                <a:gd name="T80" fmla="*/ 24 w 62"/>
                <a:gd name="T81" fmla="*/ 32 h 60"/>
                <a:gd name="T82" fmla="*/ 24 w 62"/>
                <a:gd name="T83" fmla="*/ 32 h 60"/>
                <a:gd name="T84" fmla="*/ 24 w 62"/>
                <a:gd name="T85" fmla="*/ 26 h 60"/>
                <a:gd name="T86" fmla="*/ 26 w 62"/>
                <a:gd name="T87" fmla="*/ 22 h 60"/>
                <a:gd name="T88" fmla="*/ 34 w 62"/>
                <a:gd name="T89" fmla="*/ 16 h 60"/>
                <a:gd name="T90" fmla="*/ 36 w 62"/>
                <a:gd name="T91" fmla="*/ 18 h 60"/>
                <a:gd name="T92" fmla="*/ 40 w 62"/>
                <a:gd name="T93" fmla="*/ 14 h 60"/>
                <a:gd name="T94" fmla="*/ 42 w 62"/>
                <a:gd name="T95" fmla="*/ 16 h 60"/>
                <a:gd name="T96" fmla="*/ 58 w 62"/>
                <a:gd name="T97" fmla="*/ 10 h 60"/>
                <a:gd name="T98" fmla="*/ 56 w 62"/>
                <a:gd name="T99" fmla="*/ 12 h 60"/>
                <a:gd name="T100" fmla="*/ 52 w 62"/>
                <a:gd name="T101" fmla="*/ 8 h 60"/>
                <a:gd name="T102" fmla="*/ 54 w 62"/>
                <a:gd name="T103" fmla="*/ 6 h 60"/>
                <a:gd name="T104" fmla="*/ 58 w 62"/>
                <a:gd name="T105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60">
                  <a:moveTo>
                    <a:pt x="52" y="4"/>
                  </a:moveTo>
                  <a:lnTo>
                    <a:pt x="50" y="6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0" y="60"/>
                  </a:lnTo>
                  <a:lnTo>
                    <a:pt x="22" y="60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62" y="20"/>
                  </a:lnTo>
                  <a:lnTo>
                    <a:pt x="58" y="14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0"/>
                  </a:lnTo>
                  <a:lnTo>
                    <a:pt x="60" y="8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4" y="2"/>
                  </a:lnTo>
                  <a:lnTo>
                    <a:pt x="52" y="4"/>
                  </a:lnTo>
                  <a:close/>
                  <a:moveTo>
                    <a:pt x="42" y="16"/>
                  </a:moveTo>
                  <a:lnTo>
                    <a:pt x="38" y="20"/>
                  </a:lnTo>
                  <a:lnTo>
                    <a:pt x="42" y="24"/>
                  </a:lnTo>
                  <a:lnTo>
                    <a:pt x="46" y="20"/>
                  </a:lnTo>
                  <a:lnTo>
                    <a:pt x="48" y="22"/>
                  </a:lnTo>
                  <a:lnTo>
                    <a:pt x="44" y="26"/>
                  </a:lnTo>
                  <a:lnTo>
                    <a:pt x="46" y="30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4" y="38"/>
                  </a:lnTo>
                  <a:lnTo>
                    <a:pt x="28" y="36"/>
                  </a:lnTo>
                  <a:lnTo>
                    <a:pt x="18" y="46"/>
                  </a:lnTo>
                  <a:lnTo>
                    <a:pt x="14" y="4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26"/>
                  </a:lnTo>
                  <a:lnTo>
                    <a:pt x="26" y="22"/>
                  </a:lnTo>
                  <a:lnTo>
                    <a:pt x="34" y="16"/>
                  </a:lnTo>
                  <a:lnTo>
                    <a:pt x="36" y="18"/>
                  </a:lnTo>
                  <a:lnTo>
                    <a:pt x="40" y="14"/>
                  </a:lnTo>
                  <a:lnTo>
                    <a:pt x="42" y="16"/>
                  </a:lnTo>
                  <a:close/>
                  <a:moveTo>
                    <a:pt x="58" y="10"/>
                  </a:moveTo>
                  <a:lnTo>
                    <a:pt x="56" y="12"/>
                  </a:lnTo>
                  <a:lnTo>
                    <a:pt x="52" y="8"/>
                  </a:lnTo>
                  <a:lnTo>
                    <a:pt x="54" y="6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88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Freeform 53"/>
            <p:cNvSpPr>
              <a:spLocks/>
            </p:cNvSpPr>
            <p:nvPr/>
          </p:nvSpPr>
          <p:spPr bwMode="auto">
            <a:xfrm>
              <a:off x="4531804" y="2191834"/>
              <a:ext cx="77411" cy="74914"/>
            </a:xfrm>
            <a:custGeom>
              <a:avLst/>
              <a:gdLst>
                <a:gd name="T0" fmla="*/ 52 w 62"/>
                <a:gd name="T1" fmla="*/ 4 h 60"/>
                <a:gd name="T2" fmla="*/ 50 w 62"/>
                <a:gd name="T3" fmla="*/ 6 h 60"/>
                <a:gd name="T4" fmla="*/ 44 w 62"/>
                <a:gd name="T5" fmla="*/ 0 h 60"/>
                <a:gd name="T6" fmla="*/ 44 w 62"/>
                <a:gd name="T7" fmla="*/ 0 h 60"/>
                <a:gd name="T8" fmla="*/ 42 w 62"/>
                <a:gd name="T9" fmla="*/ 0 h 60"/>
                <a:gd name="T10" fmla="*/ 40 w 62"/>
                <a:gd name="T11" fmla="*/ 0 h 60"/>
                <a:gd name="T12" fmla="*/ 0 w 62"/>
                <a:gd name="T13" fmla="*/ 36 h 60"/>
                <a:gd name="T14" fmla="*/ 0 w 62"/>
                <a:gd name="T15" fmla="*/ 36 h 60"/>
                <a:gd name="T16" fmla="*/ 0 w 62"/>
                <a:gd name="T17" fmla="*/ 38 h 60"/>
                <a:gd name="T18" fmla="*/ 0 w 62"/>
                <a:gd name="T19" fmla="*/ 40 h 60"/>
                <a:gd name="T20" fmla="*/ 18 w 62"/>
                <a:gd name="T21" fmla="*/ 60 h 60"/>
                <a:gd name="T22" fmla="*/ 18 w 62"/>
                <a:gd name="T23" fmla="*/ 60 h 60"/>
                <a:gd name="T24" fmla="*/ 20 w 62"/>
                <a:gd name="T25" fmla="*/ 60 h 60"/>
                <a:gd name="T26" fmla="*/ 22 w 62"/>
                <a:gd name="T27" fmla="*/ 60 h 60"/>
                <a:gd name="T28" fmla="*/ 62 w 62"/>
                <a:gd name="T29" fmla="*/ 24 h 60"/>
                <a:gd name="T30" fmla="*/ 62 w 62"/>
                <a:gd name="T31" fmla="*/ 24 h 60"/>
                <a:gd name="T32" fmla="*/ 62 w 62"/>
                <a:gd name="T33" fmla="*/ 22 h 60"/>
                <a:gd name="T34" fmla="*/ 62 w 62"/>
                <a:gd name="T35" fmla="*/ 20 h 60"/>
                <a:gd name="T36" fmla="*/ 58 w 62"/>
                <a:gd name="T37" fmla="*/ 14 h 60"/>
                <a:gd name="T38" fmla="*/ 60 w 62"/>
                <a:gd name="T39" fmla="*/ 12 h 60"/>
                <a:gd name="T40" fmla="*/ 60 w 62"/>
                <a:gd name="T41" fmla="*/ 12 h 60"/>
                <a:gd name="T42" fmla="*/ 60 w 62"/>
                <a:gd name="T43" fmla="*/ 10 h 60"/>
                <a:gd name="T44" fmla="*/ 60 w 62"/>
                <a:gd name="T45" fmla="*/ 8 h 60"/>
                <a:gd name="T46" fmla="*/ 56 w 62"/>
                <a:gd name="T47" fmla="*/ 4 h 60"/>
                <a:gd name="T48" fmla="*/ 56 w 62"/>
                <a:gd name="T49" fmla="*/ 4 h 60"/>
                <a:gd name="T50" fmla="*/ 54 w 62"/>
                <a:gd name="T51" fmla="*/ 2 h 60"/>
                <a:gd name="T52" fmla="*/ 52 w 62"/>
                <a:gd name="T5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" h="60">
                  <a:moveTo>
                    <a:pt x="52" y="4"/>
                  </a:moveTo>
                  <a:lnTo>
                    <a:pt x="50" y="6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0" y="60"/>
                  </a:lnTo>
                  <a:lnTo>
                    <a:pt x="22" y="60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62" y="20"/>
                  </a:lnTo>
                  <a:lnTo>
                    <a:pt x="58" y="14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0"/>
                  </a:lnTo>
                  <a:lnTo>
                    <a:pt x="60" y="8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4" y="2"/>
                  </a:lnTo>
                  <a:lnTo>
                    <a:pt x="5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Freeform 54"/>
            <p:cNvSpPr>
              <a:spLocks/>
            </p:cNvSpPr>
            <p:nvPr/>
          </p:nvSpPr>
          <p:spPr bwMode="auto">
            <a:xfrm>
              <a:off x="4549284" y="2209314"/>
              <a:ext cx="42451" cy="39954"/>
            </a:xfrm>
            <a:custGeom>
              <a:avLst/>
              <a:gdLst>
                <a:gd name="T0" fmla="*/ 28 w 34"/>
                <a:gd name="T1" fmla="*/ 2 h 32"/>
                <a:gd name="T2" fmla="*/ 24 w 34"/>
                <a:gd name="T3" fmla="*/ 6 h 32"/>
                <a:gd name="T4" fmla="*/ 28 w 34"/>
                <a:gd name="T5" fmla="*/ 10 h 32"/>
                <a:gd name="T6" fmla="*/ 32 w 34"/>
                <a:gd name="T7" fmla="*/ 6 h 32"/>
                <a:gd name="T8" fmla="*/ 34 w 34"/>
                <a:gd name="T9" fmla="*/ 8 h 32"/>
                <a:gd name="T10" fmla="*/ 30 w 34"/>
                <a:gd name="T11" fmla="*/ 12 h 32"/>
                <a:gd name="T12" fmla="*/ 32 w 34"/>
                <a:gd name="T13" fmla="*/ 16 h 32"/>
                <a:gd name="T14" fmla="*/ 26 w 34"/>
                <a:gd name="T15" fmla="*/ 22 h 32"/>
                <a:gd name="T16" fmla="*/ 26 w 34"/>
                <a:gd name="T17" fmla="*/ 22 h 32"/>
                <a:gd name="T18" fmla="*/ 20 w 34"/>
                <a:gd name="T19" fmla="*/ 24 h 32"/>
                <a:gd name="T20" fmla="*/ 14 w 34"/>
                <a:gd name="T21" fmla="*/ 22 h 32"/>
                <a:gd name="T22" fmla="*/ 4 w 34"/>
                <a:gd name="T23" fmla="*/ 32 h 32"/>
                <a:gd name="T24" fmla="*/ 0 w 34"/>
                <a:gd name="T25" fmla="*/ 28 h 32"/>
                <a:gd name="T26" fmla="*/ 10 w 34"/>
                <a:gd name="T27" fmla="*/ 18 h 32"/>
                <a:gd name="T28" fmla="*/ 10 w 34"/>
                <a:gd name="T29" fmla="*/ 18 h 32"/>
                <a:gd name="T30" fmla="*/ 10 w 34"/>
                <a:gd name="T31" fmla="*/ 12 h 32"/>
                <a:gd name="T32" fmla="*/ 12 w 34"/>
                <a:gd name="T33" fmla="*/ 8 h 32"/>
                <a:gd name="T34" fmla="*/ 20 w 34"/>
                <a:gd name="T35" fmla="*/ 2 h 32"/>
                <a:gd name="T36" fmla="*/ 22 w 34"/>
                <a:gd name="T37" fmla="*/ 4 h 32"/>
                <a:gd name="T38" fmla="*/ 26 w 34"/>
                <a:gd name="T39" fmla="*/ 0 h 32"/>
                <a:gd name="T40" fmla="*/ 28 w 34"/>
                <a:gd name="T41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32">
                  <a:moveTo>
                    <a:pt x="28" y="2"/>
                  </a:moveTo>
                  <a:lnTo>
                    <a:pt x="24" y="6"/>
                  </a:lnTo>
                  <a:lnTo>
                    <a:pt x="28" y="10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0" y="12"/>
                  </a:lnTo>
                  <a:lnTo>
                    <a:pt x="32" y="16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0" y="24"/>
                  </a:lnTo>
                  <a:lnTo>
                    <a:pt x="14" y="22"/>
                  </a:lnTo>
                  <a:lnTo>
                    <a:pt x="4" y="32"/>
                  </a:lnTo>
                  <a:lnTo>
                    <a:pt x="0" y="2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2"/>
                  </a:lnTo>
                  <a:lnTo>
                    <a:pt x="12" y="8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28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Freeform 55"/>
            <p:cNvSpPr>
              <a:spLocks/>
            </p:cNvSpPr>
            <p:nvPr/>
          </p:nvSpPr>
          <p:spPr bwMode="auto">
            <a:xfrm>
              <a:off x="4596730" y="2199326"/>
              <a:ext cx="7491" cy="7491"/>
            </a:xfrm>
            <a:custGeom>
              <a:avLst/>
              <a:gdLst>
                <a:gd name="T0" fmla="*/ 6 w 6"/>
                <a:gd name="T1" fmla="*/ 4 h 6"/>
                <a:gd name="T2" fmla="*/ 4 w 6"/>
                <a:gd name="T3" fmla="*/ 6 h 6"/>
                <a:gd name="T4" fmla="*/ 0 w 6"/>
                <a:gd name="T5" fmla="*/ 2 h 6"/>
                <a:gd name="T6" fmla="*/ 2 w 6"/>
                <a:gd name="T7" fmla="*/ 0 h 6"/>
                <a:gd name="T8" fmla="*/ 6 w 6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lnTo>
                    <a:pt x="4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Freeform 56"/>
            <p:cNvSpPr>
              <a:spLocks noEditPoints="1"/>
            </p:cNvSpPr>
            <p:nvPr/>
          </p:nvSpPr>
          <p:spPr bwMode="auto">
            <a:xfrm>
              <a:off x="4486856" y="2261754"/>
              <a:ext cx="42451" cy="42451"/>
            </a:xfrm>
            <a:custGeom>
              <a:avLst/>
              <a:gdLst>
                <a:gd name="T0" fmla="*/ 34 w 34"/>
                <a:gd name="T1" fmla="*/ 14 h 34"/>
                <a:gd name="T2" fmla="*/ 20 w 34"/>
                <a:gd name="T3" fmla="*/ 14 h 34"/>
                <a:gd name="T4" fmla="*/ 20 w 34"/>
                <a:gd name="T5" fmla="*/ 0 h 34"/>
                <a:gd name="T6" fmla="*/ 0 w 34"/>
                <a:gd name="T7" fmla="*/ 0 h 34"/>
                <a:gd name="T8" fmla="*/ 14 w 34"/>
                <a:gd name="T9" fmla="*/ 14 h 34"/>
                <a:gd name="T10" fmla="*/ 2 w 34"/>
                <a:gd name="T11" fmla="*/ 14 h 34"/>
                <a:gd name="T12" fmla="*/ 2 w 34"/>
                <a:gd name="T13" fmla="*/ 18 h 34"/>
                <a:gd name="T14" fmla="*/ 16 w 34"/>
                <a:gd name="T15" fmla="*/ 18 h 34"/>
                <a:gd name="T16" fmla="*/ 14 w 34"/>
                <a:gd name="T17" fmla="*/ 32 h 34"/>
                <a:gd name="T18" fmla="*/ 18 w 34"/>
                <a:gd name="T19" fmla="*/ 32 h 34"/>
                <a:gd name="T20" fmla="*/ 20 w 34"/>
                <a:gd name="T21" fmla="*/ 20 h 34"/>
                <a:gd name="T22" fmla="*/ 32 w 34"/>
                <a:gd name="T23" fmla="*/ 34 h 34"/>
                <a:gd name="T24" fmla="*/ 34 w 34"/>
                <a:gd name="T25" fmla="*/ 14 h 34"/>
                <a:gd name="T26" fmla="*/ 10 w 34"/>
                <a:gd name="T27" fmla="*/ 4 h 34"/>
                <a:gd name="T28" fmla="*/ 16 w 34"/>
                <a:gd name="T29" fmla="*/ 4 h 34"/>
                <a:gd name="T30" fmla="*/ 16 w 34"/>
                <a:gd name="T31" fmla="*/ 12 h 34"/>
                <a:gd name="T32" fmla="*/ 10 w 34"/>
                <a:gd name="T33" fmla="*/ 4 h 34"/>
                <a:gd name="T34" fmla="*/ 22 w 34"/>
                <a:gd name="T35" fmla="*/ 18 h 34"/>
                <a:gd name="T36" fmla="*/ 28 w 34"/>
                <a:gd name="T37" fmla="*/ 18 h 34"/>
                <a:gd name="T38" fmla="*/ 28 w 34"/>
                <a:gd name="T39" fmla="*/ 26 h 34"/>
                <a:gd name="T40" fmla="*/ 22 w 34"/>
                <a:gd name="T41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34">
                  <a:moveTo>
                    <a:pt x="34" y="14"/>
                  </a:moveTo>
                  <a:lnTo>
                    <a:pt x="20" y="14"/>
                  </a:lnTo>
                  <a:lnTo>
                    <a:pt x="20" y="0"/>
                  </a:lnTo>
                  <a:lnTo>
                    <a:pt x="0" y="0"/>
                  </a:lnTo>
                  <a:lnTo>
                    <a:pt x="14" y="14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16" y="18"/>
                  </a:lnTo>
                  <a:lnTo>
                    <a:pt x="14" y="32"/>
                  </a:lnTo>
                  <a:lnTo>
                    <a:pt x="18" y="32"/>
                  </a:lnTo>
                  <a:lnTo>
                    <a:pt x="20" y="20"/>
                  </a:lnTo>
                  <a:lnTo>
                    <a:pt x="32" y="34"/>
                  </a:lnTo>
                  <a:lnTo>
                    <a:pt x="34" y="14"/>
                  </a:lnTo>
                  <a:close/>
                  <a:moveTo>
                    <a:pt x="10" y="4"/>
                  </a:moveTo>
                  <a:lnTo>
                    <a:pt x="16" y="4"/>
                  </a:lnTo>
                  <a:lnTo>
                    <a:pt x="16" y="12"/>
                  </a:lnTo>
                  <a:lnTo>
                    <a:pt x="10" y="4"/>
                  </a:lnTo>
                  <a:close/>
                  <a:moveTo>
                    <a:pt x="22" y="18"/>
                  </a:moveTo>
                  <a:lnTo>
                    <a:pt x="28" y="18"/>
                  </a:lnTo>
                  <a:lnTo>
                    <a:pt x="28" y="26"/>
                  </a:lnTo>
                  <a:lnTo>
                    <a:pt x="22" y="18"/>
                  </a:lnTo>
                  <a:close/>
                </a:path>
              </a:pathLst>
            </a:custGeom>
            <a:solidFill>
              <a:srgbClr val="88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Freeform 57"/>
            <p:cNvSpPr>
              <a:spLocks noEditPoints="1"/>
            </p:cNvSpPr>
            <p:nvPr/>
          </p:nvSpPr>
          <p:spPr bwMode="auto">
            <a:xfrm>
              <a:off x="4074830" y="2636323"/>
              <a:ext cx="54937" cy="54937"/>
            </a:xfrm>
            <a:custGeom>
              <a:avLst/>
              <a:gdLst>
                <a:gd name="T0" fmla="*/ 26 w 44"/>
                <a:gd name="T1" fmla="*/ 10 h 44"/>
                <a:gd name="T2" fmla="*/ 22 w 44"/>
                <a:gd name="T3" fmla="*/ 4 h 44"/>
                <a:gd name="T4" fmla="*/ 22 w 44"/>
                <a:gd name="T5" fmla="*/ 4 h 44"/>
                <a:gd name="T6" fmla="*/ 18 w 44"/>
                <a:gd name="T7" fmla="*/ 2 h 44"/>
                <a:gd name="T8" fmla="*/ 12 w 44"/>
                <a:gd name="T9" fmla="*/ 0 h 44"/>
                <a:gd name="T10" fmla="*/ 8 w 44"/>
                <a:gd name="T11" fmla="*/ 2 h 44"/>
                <a:gd name="T12" fmla="*/ 4 w 44"/>
                <a:gd name="T13" fmla="*/ 4 h 44"/>
                <a:gd name="T14" fmla="*/ 4 w 44"/>
                <a:gd name="T15" fmla="*/ 4 h 44"/>
                <a:gd name="T16" fmla="*/ 2 w 44"/>
                <a:gd name="T17" fmla="*/ 8 h 44"/>
                <a:gd name="T18" fmla="*/ 0 w 44"/>
                <a:gd name="T19" fmla="*/ 12 h 44"/>
                <a:gd name="T20" fmla="*/ 2 w 44"/>
                <a:gd name="T21" fmla="*/ 16 h 44"/>
                <a:gd name="T22" fmla="*/ 4 w 44"/>
                <a:gd name="T23" fmla="*/ 20 h 44"/>
                <a:gd name="T24" fmla="*/ 8 w 44"/>
                <a:gd name="T25" fmla="*/ 26 h 44"/>
                <a:gd name="T26" fmla="*/ 4 w 44"/>
                <a:gd name="T27" fmla="*/ 28 h 44"/>
                <a:gd name="T28" fmla="*/ 20 w 44"/>
                <a:gd name="T29" fmla="*/ 44 h 44"/>
                <a:gd name="T30" fmla="*/ 44 w 44"/>
                <a:gd name="T31" fmla="*/ 22 h 44"/>
                <a:gd name="T32" fmla="*/ 28 w 44"/>
                <a:gd name="T33" fmla="*/ 6 h 44"/>
                <a:gd name="T34" fmla="*/ 26 w 44"/>
                <a:gd name="T35" fmla="*/ 10 h 44"/>
                <a:gd name="T36" fmla="*/ 6 w 44"/>
                <a:gd name="T37" fmla="*/ 18 h 44"/>
                <a:gd name="T38" fmla="*/ 6 w 44"/>
                <a:gd name="T39" fmla="*/ 18 h 44"/>
                <a:gd name="T40" fmla="*/ 6 w 44"/>
                <a:gd name="T41" fmla="*/ 12 h 44"/>
                <a:gd name="T42" fmla="*/ 8 w 44"/>
                <a:gd name="T43" fmla="*/ 8 h 44"/>
                <a:gd name="T44" fmla="*/ 8 w 44"/>
                <a:gd name="T45" fmla="*/ 8 h 44"/>
                <a:gd name="T46" fmla="*/ 12 w 44"/>
                <a:gd name="T47" fmla="*/ 6 h 44"/>
                <a:gd name="T48" fmla="*/ 18 w 44"/>
                <a:gd name="T49" fmla="*/ 8 h 44"/>
                <a:gd name="T50" fmla="*/ 22 w 44"/>
                <a:gd name="T51" fmla="*/ 12 h 44"/>
                <a:gd name="T52" fmla="*/ 12 w 44"/>
                <a:gd name="T53" fmla="*/ 22 h 44"/>
                <a:gd name="T54" fmla="*/ 6 w 44"/>
                <a:gd name="T55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" h="44">
                  <a:moveTo>
                    <a:pt x="26" y="10"/>
                  </a:move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8" y="26"/>
                  </a:lnTo>
                  <a:lnTo>
                    <a:pt x="4" y="28"/>
                  </a:lnTo>
                  <a:lnTo>
                    <a:pt x="20" y="44"/>
                  </a:lnTo>
                  <a:lnTo>
                    <a:pt x="44" y="22"/>
                  </a:lnTo>
                  <a:lnTo>
                    <a:pt x="28" y="6"/>
                  </a:lnTo>
                  <a:lnTo>
                    <a:pt x="26" y="10"/>
                  </a:lnTo>
                  <a:close/>
                  <a:moveTo>
                    <a:pt x="6" y="18"/>
                  </a:moveTo>
                  <a:lnTo>
                    <a:pt x="6" y="18"/>
                  </a:lnTo>
                  <a:lnTo>
                    <a:pt x="6" y="12"/>
                  </a:lnTo>
                  <a:lnTo>
                    <a:pt x="8" y="8"/>
                  </a:lnTo>
                  <a:lnTo>
                    <a:pt x="8" y="8"/>
                  </a:lnTo>
                  <a:lnTo>
                    <a:pt x="12" y="6"/>
                  </a:lnTo>
                  <a:lnTo>
                    <a:pt x="18" y="8"/>
                  </a:lnTo>
                  <a:lnTo>
                    <a:pt x="22" y="12"/>
                  </a:lnTo>
                  <a:lnTo>
                    <a:pt x="12" y="22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88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9" name="Groupe 2199"/>
          <p:cNvGrpSpPr/>
          <p:nvPr/>
        </p:nvGrpSpPr>
        <p:grpSpPr>
          <a:xfrm rot="1044074">
            <a:off x="8765728" y="2884909"/>
            <a:ext cx="3223792" cy="3226290"/>
            <a:chOff x="5920208" y="3323033"/>
            <a:chExt cx="3223792" cy="3226290"/>
          </a:xfrm>
        </p:grpSpPr>
        <p:sp>
          <p:nvSpPr>
            <p:cNvPr id="140" name="Freeform 30"/>
            <p:cNvSpPr>
              <a:spLocks/>
            </p:cNvSpPr>
            <p:nvPr/>
          </p:nvSpPr>
          <p:spPr bwMode="auto">
            <a:xfrm>
              <a:off x="6322245" y="5258308"/>
              <a:ext cx="199770" cy="202267"/>
            </a:xfrm>
            <a:custGeom>
              <a:avLst/>
              <a:gdLst>
                <a:gd name="T0" fmla="*/ 144 w 160"/>
                <a:gd name="T1" fmla="*/ 70 h 162"/>
                <a:gd name="T2" fmla="*/ 148 w 160"/>
                <a:gd name="T3" fmla="*/ 76 h 162"/>
                <a:gd name="T4" fmla="*/ 148 w 160"/>
                <a:gd name="T5" fmla="*/ 82 h 162"/>
                <a:gd name="T6" fmla="*/ 142 w 160"/>
                <a:gd name="T7" fmla="*/ 96 h 162"/>
                <a:gd name="T8" fmla="*/ 90 w 160"/>
                <a:gd name="T9" fmla="*/ 144 h 162"/>
                <a:gd name="T10" fmla="*/ 78 w 160"/>
                <a:gd name="T11" fmla="*/ 150 h 162"/>
                <a:gd name="T12" fmla="*/ 70 w 160"/>
                <a:gd name="T13" fmla="*/ 148 h 162"/>
                <a:gd name="T14" fmla="*/ 16 w 160"/>
                <a:gd name="T15" fmla="*/ 92 h 162"/>
                <a:gd name="T16" fmla="*/ 14 w 160"/>
                <a:gd name="T17" fmla="*/ 86 h 162"/>
                <a:gd name="T18" fmla="*/ 12 w 160"/>
                <a:gd name="T19" fmla="*/ 80 h 162"/>
                <a:gd name="T20" fmla="*/ 18 w 160"/>
                <a:gd name="T21" fmla="*/ 66 h 162"/>
                <a:gd name="T22" fmla="*/ 72 w 160"/>
                <a:gd name="T23" fmla="*/ 18 h 162"/>
                <a:gd name="T24" fmla="*/ 84 w 160"/>
                <a:gd name="T25" fmla="*/ 12 h 162"/>
                <a:gd name="T26" fmla="*/ 90 w 160"/>
                <a:gd name="T27" fmla="*/ 14 h 162"/>
                <a:gd name="T28" fmla="*/ 144 w 160"/>
                <a:gd name="T29" fmla="*/ 70 h 162"/>
                <a:gd name="T30" fmla="*/ 152 w 160"/>
                <a:gd name="T31" fmla="*/ 62 h 162"/>
                <a:gd name="T32" fmla="*/ 106 w 160"/>
                <a:gd name="T33" fmla="*/ 10 h 162"/>
                <a:gd name="T34" fmla="*/ 96 w 160"/>
                <a:gd name="T35" fmla="*/ 4 h 162"/>
                <a:gd name="T36" fmla="*/ 84 w 160"/>
                <a:gd name="T37" fmla="*/ 0 h 162"/>
                <a:gd name="T38" fmla="*/ 72 w 160"/>
                <a:gd name="T39" fmla="*/ 2 h 162"/>
                <a:gd name="T40" fmla="*/ 10 w 160"/>
                <a:gd name="T41" fmla="*/ 56 h 162"/>
                <a:gd name="T42" fmla="*/ 6 w 160"/>
                <a:gd name="T43" fmla="*/ 62 h 162"/>
                <a:gd name="T44" fmla="*/ 0 w 160"/>
                <a:gd name="T45" fmla="*/ 74 h 162"/>
                <a:gd name="T46" fmla="*/ 0 w 160"/>
                <a:gd name="T47" fmla="*/ 80 h 162"/>
                <a:gd name="T48" fmla="*/ 8 w 160"/>
                <a:gd name="T49" fmla="*/ 100 h 162"/>
                <a:gd name="T50" fmla="*/ 56 w 160"/>
                <a:gd name="T51" fmla="*/ 152 h 162"/>
                <a:gd name="T52" fmla="*/ 66 w 160"/>
                <a:gd name="T53" fmla="*/ 158 h 162"/>
                <a:gd name="T54" fmla="*/ 78 w 160"/>
                <a:gd name="T55" fmla="*/ 162 h 162"/>
                <a:gd name="T56" fmla="*/ 88 w 160"/>
                <a:gd name="T57" fmla="*/ 160 h 162"/>
                <a:gd name="T58" fmla="*/ 150 w 160"/>
                <a:gd name="T59" fmla="*/ 106 h 162"/>
                <a:gd name="T60" fmla="*/ 156 w 160"/>
                <a:gd name="T61" fmla="*/ 100 h 162"/>
                <a:gd name="T62" fmla="*/ 160 w 160"/>
                <a:gd name="T63" fmla="*/ 90 h 162"/>
                <a:gd name="T64" fmla="*/ 160 w 160"/>
                <a:gd name="T65" fmla="*/ 82 h 162"/>
                <a:gd name="T66" fmla="*/ 152 w 160"/>
                <a:gd name="T67" fmla="*/ 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0" h="162">
                  <a:moveTo>
                    <a:pt x="148" y="66"/>
                  </a:moveTo>
                  <a:lnTo>
                    <a:pt x="144" y="70"/>
                  </a:lnTo>
                  <a:lnTo>
                    <a:pt x="144" y="70"/>
                  </a:lnTo>
                  <a:lnTo>
                    <a:pt x="148" y="76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48" y="90"/>
                  </a:lnTo>
                  <a:lnTo>
                    <a:pt x="142" y="96"/>
                  </a:lnTo>
                  <a:lnTo>
                    <a:pt x="90" y="144"/>
                  </a:lnTo>
                  <a:lnTo>
                    <a:pt x="90" y="144"/>
                  </a:lnTo>
                  <a:lnTo>
                    <a:pt x="84" y="148"/>
                  </a:lnTo>
                  <a:lnTo>
                    <a:pt x="78" y="150"/>
                  </a:lnTo>
                  <a:lnTo>
                    <a:pt x="78" y="150"/>
                  </a:lnTo>
                  <a:lnTo>
                    <a:pt x="70" y="148"/>
                  </a:lnTo>
                  <a:lnTo>
                    <a:pt x="64" y="144"/>
                  </a:lnTo>
                  <a:lnTo>
                    <a:pt x="16" y="92"/>
                  </a:lnTo>
                  <a:lnTo>
                    <a:pt x="16" y="92"/>
                  </a:lnTo>
                  <a:lnTo>
                    <a:pt x="14" y="86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4" y="72"/>
                  </a:lnTo>
                  <a:lnTo>
                    <a:pt x="18" y="66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76" y="14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90" y="14"/>
                  </a:lnTo>
                  <a:lnTo>
                    <a:pt x="96" y="18"/>
                  </a:lnTo>
                  <a:lnTo>
                    <a:pt x="144" y="70"/>
                  </a:lnTo>
                  <a:lnTo>
                    <a:pt x="148" y="66"/>
                  </a:lnTo>
                  <a:lnTo>
                    <a:pt x="152" y="62"/>
                  </a:lnTo>
                  <a:lnTo>
                    <a:pt x="106" y="10"/>
                  </a:lnTo>
                  <a:lnTo>
                    <a:pt x="106" y="10"/>
                  </a:lnTo>
                  <a:lnTo>
                    <a:pt x="100" y="6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72" y="2"/>
                  </a:lnTo>
                  <a:lnTo>
                    <a:pt x="64" y="8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6" y="62"/>
                  </a:lnTo>
                  <a:lnTo>
                    <a:pt x="2" y="68"/>
                  </a:lnTo>
                  <a:lnTo>
                    <a:pt x="0" y="74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2" y="90"/>
                  </a:lnTo>
                  <a:lnTo>
                    <a:pt x="8" y="100"/>
                  </a:lnTo>
                  <a:lnTo>
                    <a:pt x="56" y="152"/>
                  </a:lnTo>
                  <a:lnTo>
                    <a:pt x="56" y="152"/>
                  </a:lnTo>
                  <a:lnTo>
                    <a:pt x="60" y="156"/>
                  </a:lnTo>
                  <a:lnTo>
                    <a:pt x="66" y="158"/>
                  </a:lnTo>
                  <a:lnTo>
                    <a:pt x="72" y="160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88" y="160"/>
                  </a:lnTo>
                  <a:lnTo>
                    <a:pt x="98" y="154"/>
                  </a:lnTo>
                  <a:lnTo>
                    <a:pt x="150" y="106"/>
                  </a:lnTo>
                  <a:lnTo>
                    <a:pt x="150" y="106"/>
                  </a:lnTo>
                  <a:lnTo>
                    <a:pt x="156" y="100"/>
                  </a:lnTo>
                  <a:lnTo>
                    <a:pt x="158" y="94"/>
                  </a:lnTo>
                  <a:lnTo>
                    <a:pt x="160" y="90"/>
                  </a:lnTo>
                  <a:lnTo>
                    <a:pt x="160" y="82"/>
                  </a:lnTo>
                  <a:lnTo>
                    <a:pt x="160" y="82"/>
                  </a:lnTo>
                  <a:lnTo>
                    <a:pt x="158" y="72"/>
                  </a:lnTo>
                  <a:lnTo>
                    <a:pt x="152" y="62"/>
                  </a:lnTo>
                  <a:lnTo>
                    <a:pt x="148" y="66"/>
                  </a:lnTo>
                  <a:close/>
                </a:path>
              </a:pathLst>
            </a:custGeom>
            <a:solidFill>
              <a:srgbClr val="A9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Freeform 58"/>
            <p:cNvSpPr>
              <a:spLocks/>
            </p:cNvSpPr>
            <p:nvPr/>
          </p:nvSpPr>
          <p:spPr bwMode="auto">
            <a:xfrm>
              <a:off x="5920208" y="3335519"/>
              <a:ext cx="3223792" cy="3213804"/>
            </a:xfrm>
            <a:custGeom>
              <a:avLst/>
              <a:gdLst>
                <a:gd name="T0" fmla="*/ 938 w 2582"/>
                <a:gd name="T1" fmla="*/ 750 h 2574"/>
                <a:gd name="T2" fmla="*/ 1146 w 2582"/>
                <a:gd name="T3" fmla="*/ 1074 h 2574"/>
                <a:gd name="T4" fmla="*/ 1166 w 2582"/>
                <a:gd name="T5" fmla="*/ 1174 h 2574"/>
                <a:gd name="T6" fmla="*/ 1222 w 2582"/>
                <a:gd name="T7" fmla="*/ 1334 h 2574"/>
                <a:gd name="T8" fmla="*/ 1188 w 2582"/>
                <a:gd name="T9" fmla="*/ 1368 h 2574"/>
                <a:gd name="T10" fmla="*/ 1166 w 2582"/>
                <a:gd name="T11" fmla="*/ 1422 h 2574"/>
                <a:gd name="T12" fmla="*/ 1130 w 2582"/>
                <a:gd name="T13" fmla="*/ 1434 h 2574"/>
                <a:gd name="T14" fmla="*/ 1088 w 2582"/>
                <a:gd name="T15" fmla="*/ 1466 h 2574"/>
                <a:gd name="T16" fmla="*/ 1066 w 2582"/>
                <a:gd name="T17" fmla="*/ 1522 h 2574"/>
                <a:gd name="T18" fmla="*/ 1070 w 2582"/>
                <a:gd name="T19" fmla="*/ 1586 h 2574"/>
                <a:gd name="T20" fmla="*/ 978 w 2582"/>
                <a:gd name="T21" fmla="*/ 1592 h 2574"/>
                <a:gd name="T22" fmla="*/ 950 w 2582"/>
                <a:gd name="T23" fmla="*/ 1598 h 2574"/>
                <a:gd name="T24" fmla="*/ 932 w 2582"/>
                <a:gd name="T25" fmla="*/ 1614 h 2574"/>
                <a:gd name="T26" fmla="*/ 804 w 2582"/>
                <a:gd name="T27" fmla="*/ 1538 h 2574"/>
                <a:gd name="T28" fmla="*/ 714 w 2582"/>
                <a:gd name="T29" fmla="*/ 1512 h 2574"/>
                <a:gd name="T30" fmla="*/ 646 w 2582"/>
                <a:gd name="T31" fmla="*/ 1502 h 2574"/>
                <a:gd name="T32" fmla="*/ 536 w 2582"/>
                <a:gd name="T33" fmla="*/ 1426 h 2574"/>
                <a:gd name="T34" fmla="*/ 360 w 2582"/>
                <a:gd name="T35" fmla="*/ 1356 h 2574"/>
                <a:gd name="T36" fmla="*/ 242 w 2582"/>
                <a:gd name="T37" fmla="*/ 1322 h 2574"/>
                <a:gd name="T38" fmla="*/ 94 w 2582"/>
                <a:gd name="T39" fmla="*/ 1314 h 2574"/>
                <a:gd name="T40" fmla="*/ 38 w 2582"/>
                <a:gd name="T41" fmla="*/ 1334 h 2574"/>
                <a:gd name="T42" fmla="*/ 6 w 2582"/>
                <a:gd name="T43" fmla="*/ 1368 h 2574"/>
                <a:gd name="T44" fmla="*/ 6 w 2582"/>
                <a:gd name="T45" fmla="*/ 1430 h 2574"/>
                <a:gd name="T46" fmla="*/ 54 w 2582"/>
                <a:gd name="T47" fmla="*/ 1504 h 2574"/>
                <a:gd name="T48" fmla="*/ 108 w 2582"/>
                <a:gd name="T49" fmla="*/ 1550 h 2574"/>
                <a:gd name="T50" fmla="*/ 196 w 2582"/>
                <a:gd name="T51" fmla="*/ 1622 h 2574"/>
                <a:gd name="T52" fmla="*/ 356 w 2582"/>
                <a:gd name="T53" fmla="*/ 1780 h 2574"/>
                <a:gd name="T54" fmla="*/ 484 w 2582"/>
                <a:gd name="T55" fmla="*/ 1856 h 2574"/>
                <a:gd name="T56" fmla="*/ 752 w 2582"/>
                <a:gd name="T57" fmla="*/ 1972 h 2574"/>
                <a:gd name="T58" fmla="*/ 1028 w 2582"/>
                <a:gd name="T59" fmla="*/ 2092 h 2574"/>
                <a:gd name="T60" fmla="*/ 1250 w 2582"/>
                <a:gd name="T61" fmla="*/ 2158 h 2574"/>
                <a:gd name="T62" fmla="*/ 1512 w 2582"/>
                <a:gd name="T63" fmla="*/ 2210 h 2574"/>
                <a:gd name="T64" fmla="*/ 1764 w 2582"/>
                <a:gd name="T65" fmla="*/ 2244 h 2574"/>
                <a:gd name="T66" fmla="*/ 1996 w 2582"/>
                <a:gd name="T67" fmla="*/ 2298 h 2574"/>
                <a:gd name="T68" fmla="*/ 2204 w 2582"/>
                <a:gd name="T69" fmla="*/ 2398 h 2574"/>
                <a:gd name="T70" fmla="*/ 2582 w 2582"/>
                <a:gd name="T71" fmla="*/ 1540 h 2574"/>
                <a:gd name="T72" fmla="*/ 2520 w 2582"/>
                <a:gd name="T73" fmla="*/ 1486 h 2574"/>
                <a:gd name="T74" fmla="*/ 2350 w 2582"/>
                <a:gd name="T75" fmla="*/ 1256 h 2574"/>
                <a:gd name="T76" fmla="*/ 2106 w 2582"/>
                <a:gd name="T77" fmla="*/ 892 h 2574"/>
                <a:gd name="T78" fmla="*/ 1966 w 2582"/>
                <a:gd name="T79" fmla="*/ 634 h 2574"/>
                <a:gd name="T80" fmla="*/ 1894 w 2582"/>
                <a:gd name="T81" fmla="*/ 522 h 2574"/>
                <a:gd name="T82" fmla="*/ 1790 w 2582"/>
                <a:gd name="T83" fmla="*/ 456 h 2574"/>
                <a:gd name="T84" fmla="*/ 1614 w 2582"/>
                <a:gd name="T85" fmla="*/ 344 h 2574"/>
                <a:gd name="T86" fmla="*/ 1410 w 2582"/>
                <a:gd name="T87" fmla="*/ 212 h 2574"/>
                <a:gd name="T88" fmla="*/ 1144 w 2582"/>
                <a:gd name="T89" fmla="*/ 68 h 2574"/>
                <a:gd name="T90" fmla="*/ 1046 w 2582"/>
                <a:gd name="T91" fmla="*/ 34 h 2574"/>
                <a:gd name="T92" fmla="*/ 996 w 2582"/>
                <a:gd name="T93" fmla="*/ 40 h 2574"/>
                <a:gd name="T94" fmla="*/ 914 w 2582"/>
                <a:gd name="T95" fmla="*/ 20 h 2574"/>
                <a:gd name="T96" fmla="*/ 818 w 2582"/>
                <a:gd name="T97" fmla="*/ 0 h 2574"/>
                <a:gd name="T98" fmla="*/ 774 w 2582"/>
                <a:gd name="T99" fmla="*/ 18 h 2574"/>
                <a:gd name="T100" fmla="*/ 680 w 2582"/>
                <a:gd name="T101" fmla="*/ 86 h 2574"/>
                <a:gd name="T102" fmla="*/ 510 w 2582"/>
                <a:gd name="T103" fmla="*/ 36 h 2574"/>
                <a:gd name="T104" fmla="*/ 358 w 2582"/>
                <a:gd name="T105" fmla="*/ 12 h 2574"/>
                <a:gd name="T106" fmla="*/ 302 w 2582"/>
                <a:gd name="T107" fmla="*/ 14 h 2574"/>
                <a:gd name="T108" fmla="*/ 428 w 2582"/>
                <a:gd name="T109" fmla="*/ 188 h 2574"/>
                <a:gd name="T110" fmla="*/ 608 w 2582"/>
                <a:gd name="T111" fmla="*/ 382 h 2574"/>
                <a:gd name="T112" fmla="*/ 898 w 2582"/>
                <a:gd name="T113" fmla="*/ 704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82" h="2574">
                  <a:moveTo>
                    <a:pt x="898" y="704"/>
                  </a:moveTo>
                  <a:lnTo>
                    <a:pt x="898" y="704"/>
                  </a:lnTo>
                  <a:lnTo>
                    <a:pt x="922" y="732"/>
                  </a:lnTo>
                  <a:lnTo>
                    <a:pt x="938" y="750"/>
                  </a:lnTo>
                  <a:lnTo>
                    <a:pt x="1146" y="1006"/>
                  </a:lnTo>
                  <a:lnTo>
                    <a:pt x="1146" y="1006"/>
                  </a:lnTo>
                  <a:lnTo>
                    <a:pt x="1146" y="1026"/>
                  </a:lnTo>
                  <a:lnTo>
                    <a:pt x="1146" y="1074"/>
                  </a:lnTo>
                  <a:lnTo>
                    <a:pt x="1148" y="1102"/>
                  </a:lnTo>
                  <a:lnTo>
                    <a:pt x="1152" y="1128"/>
                  </a:lnTo>
                  <a:lnTo>
                    <a:pt x="1158" y="1154"/>
                  </a:lnTo>
                  <a:lnTo>
                    <a:pt x="1166" y="1174"/>
                  </a:lnTo>
                  <a:lnTo>
                    <a:pt x="1166" y="1174"/>
                  </a:lnTo>
                  <a:lnTo>
                    <a:pt x="1206" y="1248"/>
                  </a:lnTo>
                  <a:lnTo>
                    <a:pt x="1228" y="1286"/>
                  </a:lnTo>
                  <a:lnTo>
                    <a:pt x="1222" y="1334"/>
                  </a:lnTo>
                  <a:lnTo>
                    <a:pt x="1222" y="1334"/>
                  </a:lnTo>
                  <a:lnTo>
                    <a:pt x="1206" y="1348"/>
                  </a:lnTo>
                  <a:lnTo>
                    <a:pt x="1192" y="1360"/>
                  </a:lnTo>
                  <a:lnTo>
                    <a:pt x="1188" y="1368"/>
                  </a:lnTo>
                  <a:lnTo>
                    <a:pt x="1184" y="1374"/>
                  </a:lnTo>
                  <a:lnTo>
                    <a:pt x="1184" y="1374"/>
                  </a:lnTo>
                  <a:lnTo>
                    <a:pt x="1174" y="1406"/>
                  </a:lnTo>
                  <a:lnTo>
                    <a:pt x="1166" y="1422"/>
                  </a:lnTo>
                  <a:lnTo>
                    <a:pt x="1166" y="1422"/>
                  </a:lnTo>
                  <a:lnTo>
                    <a:pt x="1160" y="1424"/>
                  </a:lnTo>
                  <a:lnTo>
                    <a:pt x="1142" y="1428"/>
                  </a:lnTo>
                  <a:lnTo>
                    <a:pt x="1130" y="1434"/>
                  </a:lnTo>
                  <a:lnTo>
                    <a:pt x="1116" y="1442"/>
                  </a:lnTo>
                  <a:lnTo>
                    <a:pt x="1102" y="1452"/>
                  </a:lnTo>
                  <a:lnTo>
                    <a:pt x="1088" y="1466"/>
                  </a:lnTo>
                  <a:lnTo>
                    <a:pt x="1088" y="1466"/>
                  </a:lnTo>
                  <a:lnTo>
                    <a:pt x="1082" y="1474"/>
                  </a:lnTo>
                  <a:lnTo>
                    <a:pt x="1076" y="1484"/>
                  </a:lnTo>
                  <a:lnTo>
                    <a:pt x="1070" y="1502"/>
                  </a:lnTo>
                  <a:lnTo>
                    <a:pt x="1066" y="1522"/>
                  </a:lnTo>
                  <a:lnTo>
                    <a:pt x="1064" y="1542"/>
                  </a:lnTo>
                  <a:lnTo>
                    <a:pt x="1066" y="1560"/>
                  </a:lnTo>
                  <a:lnTo>
                    <a:pt x="1068" y="1574"/>
                  </a:lnTo>
                  <a:lnTo>
                    <a:pt x="1070" y="1586"/>
                  </a:lnTo>
                  <a:lnTo>
                    <a:pt x="1070" y="1586"/>
                  </a:lnTo>
                  <a:lnTo>
                    <a:pt x="1036" y="1590"/>
                  </a:lnTo>
                  <a:lnTo>
                    <a:pt x="1006" y="1592"/>
                  </a:lnTo>
                  <a:lnTo>
                    <a:pt x="978" y="1592"/>
                  </a:lnTo>
                  <a:lnTo>
                    <a:pt x="978" y="1592"/>
                  </a:lnTo>
                  <a:lnTo>
                    <a:pt x="968" y="1592"/>
                  </a:lnTo>
                  <a:lnTo>
                    <a:pt x="958" y="1596"/>
                  </a:lnTo>
                  <a:lnTo>
                    <a:pt x="950" y="1598"/>
                  </a:lnTo>
                  <a:lnTo>
                    <a:pt x="944" y="1604"/>
                  </a:lnTo>
                  <a:lnTo>
                    <a:pt x="936" y="1612"/>
                  </a:lnTo>
                  <a:lnTo>
                    <a:pt x="932" y="1614"/>
                  </a:lnTo>
                  <a:lnTo>
                    <a:pt x="932" y="1614"/>
                  </a:lnTo>
                  <a:lnTo>
                    <a:pt x="888" y="1584"/>
                  </a:lnTo>
                  <a:lnTo>
                    <a:pt x="846" y="1558"/>
                  </a:lnTo>
                  <a:lnTo>
                    <a:pt x="824" y="1548"/>
                  </a:lnTo>
                  <a:lnTo>
                    <a:pt x="804" y="1538"/>
                  </a:lnTo>
                  <a:lnTo>
                    <a:pt x="804" y="1538"/>
                  </a:lnTo>
                  <a:lnTo>
                    <a:pt x="772" y="1526"/>
                  </a:lnTo>
                  <a:lnTo>
                    <a:pt x="742" y="1518"/>
                  </a:lnTo>
                  <a:lnTo>
                    <a:pt x="714" y="1512"/>
                  </a:lnTo>
                  <a:lnTo>
                    <a:pt x="692" y="1506"/>
                  </a:lnTo>
                  <a:lnTo>
                    <a:pt x="658" y="1502"/>
                  </a:lnTo>
                  <a:lnTo>
                    <a:pt x="646" y="1502"/>
                  </a:lnTo>
                  <a:lnTo>
                    <a:pt x="646" y="1502"/>
                  </a:lnTo>
                  <a:lnTo>
                    <a:pt x="606" y="1472"/>
                  </a:lnTo>
                  <a:lnTo>
                    <a:pt x="570" y="1446"/>
                  </a:lnTo>
                  <a:lnTo>
                    <a:pt x="552" y="1436"/>
                  </a:lnTo>
                  <a:lnTo>
                    <a:pt x="536" y="1426"/>
                  </a:lnTo>
                  <a:lnTo>
                    <a:pt x="536" y="1426"/>
                  </a:lnTo>
                  <a:lnTo>
                    <a:pt x="492" y="1408"/>
                  </a:lnTo>
                  <a:lnTo>
                    <a:pt x="432" y="1382"/>
                  </a:lnTo>
                  <a:lnTo>
                    <a:pt x="360" y="1356"/>
                  </a:lnTo>
                  <a:lnTo>
                    <a:pt x="322" y="1342"/>
                  </a:lnTo>
                  <a:lnTo>
                    <a:pt x="282" y="1332"/>
                  </a:lnTo>
                  <a:lnTo>
                    <a:pt x="282" y="1332"/>
                  </a:lnTo>
                  <a:lnTo>
                    <a:pt x="242" y="1322"/>
                  </a:lnTo>
                  <a:lnTo>
                    <a:pt x="204" y="1314"/>
                  </a:lnTo>
                  <a:lnTo>
                    <a:pt x="166" y="1310"/>
                  </a:lnTo>
                  <a:lnTo>
                    <a:pt x="128" y="1310"/>
                  </a:lnTo>
                  <a:lnTo>
                    <a:pt x="94" y="1314"/>
                  </a:lnTo>
                  <a:lnTo>
                    <a:pt x="78" y="1316"/>
                  </a:lnTo>
                  <a:lnTo>
                    <a:pt x="64" y="1322"/>
                  </a:lnTo>
                  <a:lnTo>
                    <a:pt x="50" y="1328"/>
                  </a:lnTo>
                  <a:lnTo>
                    <a:pt x="38" y="1334"/>
                  </a:lnTo>
                  <a:lnTo>
                    <a:pt x="26" y="1344"/>
                  </a:lnTo>
                  <a:lnTo>
                    <a:pt x="16" y="1354"/>
                  </a:lnTo>
                  <a:lnTo>
                    <a:pt x="16" y="1354"/>
                  </a:lnTo>
                  <a:lnTo>
                    <a:pt x="6" y="1368"/>
                  </a:lnTo>
                  <a:lnTo>
                    <a:pt x="0" y="1382"/>
                  </a:lnTo>
                  <a:lnTo>
                    <a:pt x="0" y="1398"/>
                  </a:lnTo>
                  <a:lnTo>
                    <a:pt x="2" y="1414"/>
                  </a:lnTo>
                  <a:lnTo>
                    <a:pt x="6" y="1430"/>
                  </a:lnTo>
                  <a:lnTo>
                    <a:pt x="12" y="1446"/>
                  </a:lnTo>
                  <a:lnTo>
                    <a:pt x="22" y="1460"/>
                  </a:lnTo>
                  <a:lnTo>
                    <a:pt x="32" y="1476"/>
                  </a:lnTo>
                  <a:lnTo>
                    <a:pt x="54" y="1504"/>
                  </a:lnTo>
                  <a:lnTo>
                    <a:pt x="76" y="1526"/>
                  </a:lnTo>
                  <a:lnTo>
                    <a:pt x="96" y="1544"/>
                  </a:lnTo>
                  <a:lnTo>
                    <a:pt x="108" y="1550"/>
                  </a:lnTo>
                  <a:lnTo>
                    <a:pt x="108" y="1550"/>
                  </a:lnTo>
                  <a:lnTo>
                    <a:pt x="118" y="1556"/>
                  </a:lnTo>
                  <a:lnTo>
                    <a:pt x="130" y="1564"/>
                  </a:lnTo>
                  <a:lnTo>
                    <a:pt x="160" y="1588"/>
                  </a:lnTo>
                  <a:lnTo>
                    <a:pt x="196" y="1622"/>
                  </a:lnTo>
                  <a:lnTo>
                    <a:pt x="196" y="1622"/>
                  </a:lnTo>
                  <a:lnTo>
                    <a:pt x="262" y="1688"/>
                  </a:lnTo>
                  <a:lnTo>
                    <a:pt x="356" y="1780"/>
                  </a:lnTo>
                  <a:lnTo>
                    <a:pt x="356" y="1780"/>
                  </a:lnTo>
                  <a:lnTo>
                    <a:pt x="374" y="1794"/>
                  </a:lnTo>
                  <a:lnTo>
                    <a:pt x="404" y="1814"/>
                  </a:lnTo>
                  <a:lnTo>
                    <a:pt x="442" y="1834"/>
                  </a:lnTo>
                  <a:lnTo>
                    <a:pt x="484" y="1856"/>
                  </a:lnTo>
                  <a:lnTo>
                    <a:pt x="576" y="1898"/>
                  </a:lnTo>
                  <a:lnTo>
                    <a:pt x="664" y="1936"/>
                  </a:lnTo>
                  <a:lnTo>
                    <a:pt x="664" y="1936"/>
                  </a:lnTo>
                  <a:lnTo>
                    <a:pt x="752" y="1972"/>
                  </a:lnTo>
                  <a:lnTo>
                    <a:pt x="850" y="2014"/>
                  </a:lnTo>
                  <a:lnTo>
                    <a:pt x="944" y="2056"/>
                  </a:lnTo>
                  <a:lnTo>
                    <a:pt x="1028" y="2092"/>
                  </a:lnTo>
                  <a:lnTo>
                    <a:pt x="1028" y="2092"/>
                  </a:lnTo>
                  <a:lnTo>
                    <a:pt x="1072" y="2108"/>
                  </a:lnTo>
                  <a:lnTo>
                    <a:pt x="1124" y="2124"/>
                  </a:lnTo>
                  <a:lnTo>
                    <a:pt x="1186" y="2142"/>
                  </a:lnTo>
                  <a:lnTo>
                    <a:pt x="1250" y="2158"/>
                  </a:lnTo>
                  <a:lnTo>
                    <a:pt x="1318" y="2176"/>
                  </a:lnTo>
                  <a:lnTo>
                    <a:pt x="1386" y="2190"/>
                  </a:lnTo>
                  <a:lnTo>
                    <a:pt x="1452" y="2202"/>
                  </a:lnTo>
                  <a:lnTo>
                    <a:pt x="1512" y="2210"/>
                  </a:lnTo>
                  <a:lnTo>
                    <a:pt x="1512" y="2210"/>
                  </a:lnTo>
                  <a:lnTo>
                    <a:pt x="1628" y="2224"/>
                  </a:lnTo>
                  <a:lnTo>
                    <a:pt x="1694" y="2234"/>
                  </a:lnTo>
                  <a:lnTo>
                    <a:pt x="1764" y="2244"/>
                  </a:lnTo>
                  <a:lnTo>
                    <a:pt x="1834" y="2256"/>
                  </a:lnTo>
                  <a:lnTo>
                    <a:pt x="1902" y="2272"/>
                  </a:lnTo>
                  <a:lnTo>
                    <a:pt x="1966" y="2288"/>
                  </a:lnTo>
                  <a:lnTo>
                    <a:pt x="1996" y="2298"/>
                  </a:lnTo>
                  <a:lnTo>
                    <a:pt x="2024" y="2310"/>
                  </a:lnTo>
                  <a:lnTo>
                    <a:pt x="2024" y="2310"/>
                  </a:lnTo>
                  <a:lnTo>
                    <a:pt x="2090" y="2340"/>
                  </a:lnTo>
                  <a:lnTo>
                    <a:pt x="2204" y="2398"/>
                  </a:lnTo>
                  <a:lnTo>
                    <a:pt x="2356" y="2478"/>
                  </a:lnTo>
                  <a:lnTo>
                    <a:pt x="2532" y="2574"/>
                  </a:lnTo>
                  <a:lnTo>
                    <a:pt x="2582" y="2574"/>
                  </a:lnTo>
                  <a:lnTo>
                    <a:pt x="2582" y="1540"/>
                  </a:lnTo>
                  <a:lnTo>
                    <a:pt x="2582" y="1540"/>
                  </a:lnTo>
                  <a:lnTo>
                    <a:pt x="2546" y="1512"/>
                  </a:lnTo>
                  <a:lnTo>
                    <a:pt x="2530" y="1498"/>
                  </a:lnTo>
                  <a:lnTo>
                    <a:pt x="2520" y="1486"/>
                  </a:lnTo>
                  <a:lnTo>
                    <a:pt x="2520" y="1486"/>
                  </a:lnTo>
                  <a:lnTo>
                    <a:pt x="2468" y="1420"/>
                  </a:lnTo>
                  <a:lnTo>
                    <a:pt x="2410" y="1342"/>
                  </a:lnTo>
                  <a:lnTo>
                    <a:pt x="2350" y="1256"/>
                  </a:lnTo>
                  <a:lnTo>
                    <a:pt x="2290" y="1170"/>
                  </a:lnTo>
                  <a:lnTo>
                    <a:pt x="2180" y="1010"/>
                  </a:lnTo>
                  <a:lnTo>
                    <a:pt x="2106" y="892"/>
                  </a:lnTo>
                  <a:lnTo>
                    <a:pt x="2106" y="892"/>
                  </a:lnTo>
                  <a:lnTo>
                    <a:pt x="2078" y="848"/>
                  </a:lnTo>
                  <a:lnTo>
                    <a:pt x="2050" y="796"/>
                  </a:lnTo>
                  <a:lnTo>
                    <a:pt x="1994" y="686"/>
                  </a:lnTo>
                  <a:lnTo>
                    <a:pt x="1966" y="634"/>
                  </a:lnTo>
                  <a:lnTo>
                    <a:pt x="1940" y="586"/>
                  </a:lnTo>
                  <a:lnTo>
                    <a:pt x="1916" y="548"/>
                  </a:lnTo>
                  <a:lnTo>
                    <a:pt x="1904" y="534"/>
                  </a:lnTo>
                  <a:lnTo>
                    <a:pt x="1894" y="522"/>
                  </a:lnTo>
                  <a:lnTo>
                    <a:pt x="1894" y="522"/>
                  </a:lnTo>
                  <a:lnTo>
                    <a:pt x="1872" y="504"/>
                  </a:lnTo>
                  <a:lnTo>
                    <a:pt x="1848" y="488"/>
                  </a:lnTo>
                  <a:lnTo>
                    <a:pt x="1790" y="456"/>
                  </a:lnTo>
                  <a:lnTo>
                    <a:pt x="1754" y="434"/>
                  </a:lnTo>
                  <a:lnTo>
                    <a:pt x="1712" y="410"/>
                  </a:lnTo>
                  <a:lnTo>
                    <a:pt x="1666" y="380"/>
                  </a:lnTo>
                  <a:lnTo>
                    <a:pt x="1614" y="344"/>
                  </a:lnTo>
                  <a:lnTo>
                    <a:pt x="1614" y="344"/>
                  </a:lnTo>
                  <a:lnTo>
                    <a:pt x="1552" y="302"/>
                  </a:lnTo>
                  <a:lnTo>
                    <a:pt x="1484" y="258"/>
                  </a:lnTo>
                  <a:lnTo>
                    <a:pt x="1410" y="212"/>
                  </a:lnTo>
                  <a:lnTo>
                    <a:pt x="1336" y="170"/>
                  </a:lnTo>
                  <a:lnTo>
                    <a:pt x="1264" y="130"/>
                  </a:lnTo>
                  <a:lnTo>
                    <a:pt x="1200" y="96"/>
                  </a:lnTo>
                  <a:lnTo>
                    <a:pt x="1144" y="68"/>
                  </a:lnTo>
                  <a:lnTo>
                    <a:pt x="1102" y="50"/>
                  </a:lnTo>
                  <a:lnTo>
                    <a:pt x="1102" y="50"/>
                  </a:lnTo>
                  <a:lnTo>
                    <a:pt x="1070" y="40"/>
                  </a:lnTo>
                  <a:lnTo>
                    <a:pt x="1046" y="34"/>
                  </a:lnTo>
                  <a:lnTo>
                    <a:pt x="1026" y="32"/>
                  </a:lnTo>
                  <a:lnTo>
                    <a:pt x="1012" y="34"/>
                  </a:lnTo>
                  <a:lnTo>
                    <a:pt x="1002" y="38"/>
                  </a:lnTo>
                  <a:lnTo>
                    <a:pt x="996" y="40"/>
                  </a:lnTo>
                  <a:lnTo>
                    <a:pt x="990" y="46"/>
                  </a:lnTo>
                  <a:lnTo>
                    <a:pt x="990" y="46"/>
                  </a:lnTo>
                  <a:lnTo>
                    <a:pt x="968" y="38"/>
                  </a:lnTo>
                  <a:lnTo>
                    <a:pt x="914" y="20"/>
                  </a:lnTo>
                  <a:lnTo>
                    <a:pt x="884" y="12"/>
                  </a:lnTo>
                  <a:lnTo>
                    <a:pt x="854" y="4"/>
                  </a:lnTo>
                  <a:lnTo>
                    <a:pt x="828" y="0"/>
                  </a:lnTo>
                  <a:lnTo>
                    <a:pt x="818" y="0"/>
                  </a:lnTo>
                  <a:lnTo>
                    <a:pt x="810" y="2"/>
                  </a:lnTo>
                  <a:lnTo>
                    <a:pt x="810" y="2"/>
                  </a:lnTo>
                  <a:lnTo>
                    <a:pt x="794" y="8"/>
                  </a:lnTo>
                  <a:lnTo>
                    <a:pt x="774" y="18"/>
                  </a:lnTo>
                  <a:lnTo>
                    <a:pt x="752" y="32"/>
                  </a:lnTo>
                  <a:lnTo>
                    <a:pt x="732" y="46"/>
                  </a:lnTo>
                  <a:lnTo>
                    <a:pt x="696" y="74"/>
                  </a:lnTo>
                  <a:lnTo>
                    <a:pt x="680" y="86"/>
                  </a:lnTo>
                  <a:lnTo>
                    <a:pt x="680" y="86"/>
                  </a:lnTo>
                  <a:lnTo>
                    <a:pt x="646" y="74"/>
                  </a:lnTo>
                  <a:lnTo>
                    <a:pt x="562" y="50"/>
                  </a:lnTo>
                  <a:lnTo>
                    <a:pt x="510" y="36"/>
                  </a:lnTo>
                  <a:lnTo>
                    <a:pt x="456" y="24"/>
                  </a:lnTo>
                  <a:lnTo>
                    <a:pt x="404" y="16"/>
                  </a:lnTo>
                  <a:lnTo>
                    <a:pt x="380" y="12"/>
                  </a:lnTo>
                  <a:lnTo>
                    <a:pt x="358" y="12"/>
                  </a:lnTo>
                  <a:lnTo>
                    <a:pt x="358" y="12"/>
                  </a:lnTo>
                  <a:lnTo>
                    <a:pt x="338" y="12"/>
                  </a:lnTo>
                  <a:lnTo>
                    <a:pt x="320" y="12"/>
                  </a:lnTo>
                  <a:lnTo>
                    <a:pt x="302" y="14"/>
                  </a:lnTo>
                  <a:lnTo>
                    <a:pt x="286" y="18"/>
                  </a:lnTo>
                  <a:lnTo>
                    <a:pt x="286" y="18"/>
                  </a:lnTo>
                  <a:lnTo>
                    <a:pt x="350" y="94"/>
                  </a:lnTo>
                  <a:lnTo>
                    <a:pt x="428" y="188"/>
                  </a:lnTo>
                  <a:lnTo>
                    <a:pt x="516" y="286"/>
                  </a:lnTo>
                  <a:lnTo>
                    <a:pt x="562" y="334"/>
                  </a:lnTo>
                  <a:lnTo>
                    <a:pt x="608" y="382"/>
                  </a:lnTo>
                  <a:lnTo>
                    <a:pt x="608" y="382"/>
                  </a:lnTo>
                  <a:lnTo>
                    <a:pt x="678" y="454"/>
                  </a:lnTo>
                  <a:lnTo>
                    <a:pt x="752" y="536"/>
                  </a:lnTo>
                  <a:lnTo>
                    <a:pt x="828" y="622"/>
                  </a:lnTo>
                  <a:lnTo>
                    <a:pt x="898" y="704"/>
                  </a:lnTo>
                  <a:close/>
                </a:path>
              </a:pathLst>
            </a:custGeom>
            <a:solidFill>
              <a:srgbClr val="FBE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Freeform 59"/>
            <p:cNvSpPr>
              <a:spLocks/>
            </p:cNvSpPr>
            <p:nvPr/>
          </p:nvSpPr>
          <p:spPr bwMode="auto">
            <a:xfrm>
              <a:off x="5920208" y="3335519"/>
              <a:ext cx="3223792" cy="3213804"/>
            </a:xfrm>
            <a:custGeom>
              <a:avLst/>
              <a:gdLst>
                <a:gd name="T0" fmla="*/ 938 w 2582"/>
                <a:gd name="T1" fmla="*/ 750 h 2574"/>
                <a:gd name="T2" fmla="*/ 1146 w 2582"/>
                <a:gd name="T3" fmla="*/ 1074 h 2574"/>
                <a:gd name="T4" fmla="*/ 1166 w 2582"/>
                <a:gd name="T5" fmla="*/ 1174 h 2574"/>
                <a:gd name="T6" fmla="*/ 1222 w 2582"/>
                <a:gd name="T7" fmla="*/ 1334 h 2574"/>
                <a:gd name="T8" fmla="*/ 1188 w 2582"/>
                <a:gd name="T9" fmla="*/ 1368 h 2574"/>
                <a:gd name="T10" fmla="*/ 1166 w 2582"/>
                <a:gd name="T11" fmla="*/ 1422 h 2574"/>
                <a:gd name="T12" fmla="*/ 1130 w 2582"/>
                <a:gd name="T13" fmla="*/ 1434 h 2574"/>
                <a:gd name="T14" fmla="*/ 1088 w 2582"/>
                <a:gd name="T15" fmla="*/ 1466 h 2574"/>
                <a:gd name="T16" fmla="*/ 1066 w 2582"/>
                <a:gd name="T17" fmla="*/ 1522 h 2574"/>
                <a:gd name="T18" fmla="*/ 1070 w 2582"/>
                <a:gd name="T19" fmla="*/ 1586 h 2574"/>
                <a:gd name="T20" fmla="*/ 978 w 2582"/>
                <a:gd name="T21" fmla="*/ 1592 h 2574"/>
                <a:gd name="T22" fmla="*/ 950 w 2582"/>
                <a:gd name="T23" fmla="*/ 1598 h 2574"/>
                <a:gd name="T24" fmla="*/ 932 w 2582"/>
                <a:gd name="T25" fmla="*/ 1614 h 2574"/>
                <a:gd name="T26" fmla="*/ 804 w 2582"/>
                <a:gd name="T27" fmla="*/ 1538 h 2574"/>
                <a:gd name="T28" fmla="*/ 714 w 2582"/>
                <a:gd name="T29" fmla="*/ 1512 h 2574"/>
                <a:gd name="T30" fmla="*/ 646 w 2582"/>
                <a:gd name="T31" fmla="*/ 1502 h 2574"/>
                <a:gd name="T32" fmla="*/ 536 w 2582"/>
                <a:gd name="T33" fmla="*/ 1426 h 2574"/>
                <a:gd name="T34" fmla="*/ 360 w 2582"/>
                <a:gd name="T35" fmla="*/ 1356 h 2574"/>
                <a:gd name="T36" fmla="*/ 242 w 2582"/>
                <a:gd name="T37" fmla="*/ 1322 h 2574"/>
                <a:gd name="T38" fmla="*/ 94 w 2582"/>
                <a:gd name="T39" fmla="*/ 1314 h 2574"/>
                <a:gd name="T40" fmla="*/ 38 w 2582"/>
                <a:gd name="T41" fmla="*/ 1334 h 2574"/>
                <a:gd name="T42" fmla="*/ 6 w 2582"/>
                <a:gd name="T43" fmla="*/ 1368 h 2574"/>
                <a:gd name="T44" fmla="*/ 6 w 2582"/>
                <a:gd name="T45" fmla="*/ 1430 h 2574"/>
                <a:gd name="T46" fmla="*/ 54 w 2582"/>
                <a:gd name="T47" fmla="*/ 1504 h 2574"/>
                <a:gd name="T48" fmla="*/ 108 w 2582"/>
                <a:gd name="T49" fmla="*/ 1550 h 2574"/>
                <a:gd name="T50" fmla="*/ 196 w 2582"/>
                <a:gd name="T51" fmla="*/ 1622 h 2574"/>
                <a:gd name="T52" fmla="*/ 356 w 2582"/>
                <a:gd name="T53" fmla="*/ 1780 h 2574"/>
                <a:gd name="T54" fmla="*/ 484 w 2582"/>
                <a:gd name="T55" fmla="*/ 1856 h 2574"/>
                <a:gd name="T56" fmla="*/ 752 w 2582"/>
                <a:gd name="T57" fmla="*/ 1972 h 2574"/>
                <a:gd name="T58" fmla="*/ 1028 w 2582"/>
                <a:gd name="T59" fmla="*/ 2092 h 2574"/>
                <a:gd name="T60" fmla="*/ 1250 w 2582"/>
                <a:gd name="T61" fmla="*/ 2158 h 2574"/>
                <a:gd name="T62" fmla="*/ 1512 w 2582"/>
                <a:gd name="T63" fmla="*/ 2210 h 2574"/>
                <a:gd name="T64" fmla="*/ 1764 w 2582"/>
                <a:gd name="T65" fmla="*/ 2244 h 2574"/>
                <a:gd name="T66" fmla="*/ 1996 w 2582"/>
                <a:gd name="T67" fmla="*/ 2298 h 2574"/>
                <a:gd name="T68" fmla="*/ 2204 w 2582"/>
                <a:gd name="T69" fmla="*/ 2398 h 2574"/>
                <a:gd name="T70" fmla="*/ 2582 w 2582"/>
                <a:gd name="T71" fmla="*/ 1540 h 2574"/>
                <a:gd name="T72" fmla="*/ 2520 w 2582"/>
                <a:gd name="T73" fmla="*/ 1486 h 2574"/>
                <a:gd name="T74" fmla="*/ 2350 w 2582"/>
                <a:gd name="T75" fmla="*/ 1256 h 2574"/>
                <a:gd name="T76" fmla="*/ 2106 w 2582"/>
                <a:gd name="T77" fmla="*/ 892 h 2574"/>
                <a:gd name="T78" fmla="*/ 1966 w 2582"/>
                <a:gd name="T79" fmla="*/ 634 h 2574"/>
                <a:gd name="T80" fmla="*/ 1894 w 2582"/>
                <a:gd name="T81" fmla="*/ 522 h 2574"/>
                <a:gd name="T82" fmla="*/ 1790 w 2582"/>
                <a:gd name="T83" fmla="*/ 456 h 2574"/>
                <a:gd name="T84" fmla="*/ 1614 w 2582"/>
                <a:gd name="T85" fmla="*/ 344 h 2574"/>
                <a:gd name="T86" fmla="*/ 1410 w 2582"/>
                <a:gd name="T87" fmla="*/ 212 h 2574"/>
                <a:gd name="T88" fmla="*/ 1144 w 2582"/>
                <a:gd name="T89" fmla="*/ 68 h 2574"/>
                <a:gd name="T90" fmla="*/ 1046 w 2582"/>
                <a:gd name="T91" fmla="*/ 34 h 2574"/>
                <a:gd name="T92" fmla="*/ 996 w 2582"/>
                <a:gd name="T93" fmla="*/ 40 h 2574"/>
                <a:gd name="T94" fmla="*/ 914 w 2582"/>
                <a:gd name="T95" fmla="*/ 20 h 2574"/>
                <a:gd name="T96" fmla="*/ 818 w 2582"/>
                <a:gd name="T97" fmla="*/ 0 h 2574"/>
                <a:gd name="T98" fmla="*/ 774 w 2582"/>
                <a:gd name="T99" fmla="*/ 18 h 2574"/>
                <a:gd name="T100" fmla="*/ 680 w 2582"/>
                <a:gd name="T101" fmla="*/ 86 h 2574"/>
                <a:gd name="T102" fmla="*/ 510 w 2582"/>
                <a:gd name="T103" fmla="*/ 36 h 2574"/>
                <a:gd name="T104" fmla="*/ 358 w 2582"/>
                <a:gd name="T105" fmla="*/ 12 h 2574"/>
                <a:gd name="T106" fmla="*/ 302 w 2582"/>
                <a:gd name="T107" fmla="*/ 14 h 2574"/>
                <a:gd name="T108" fmla="*/ 428 w 2582"/>
                <a:gd name="T109" fmla="*/ 188 h 2574"/>
                <a:gd name="T110" fmla="*/ 608 w 2582"/>
                <a:gd name="T111" fmla="*/ 382 h 2574"/>
                <a:gd name="T112" fmla="*/ 898 w 2582"/>
                <a:gd name="T113" fmla="*/ 704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82" h="2574">
                  <a:moveTo>
                    <a:pt x="898" y="704"/>
                  </a:moveTo>
                  <a:lnTo>
                    <a:pt x="898" y="704"/>
                  </a:lnTo>
                  <a:lnTo>
                    <a:pt x="922" y="732"/>
                  </a:lnTo>
                  <a:lnTo>
                    <a:pt x="938" y="750"/>
                  </a:lnTo>
                  <a:lnTo>
                    <a:pt x="1146" y="1006"/>
                  </a:lnTo>
                  <a:lnTo>
                    <a:pt x="1146" y="1006"/>
                  </a:lnTo>
                  <a:lnTo>
                    <a:pt x="1146" y="1026"/>
                  </a:lnTo>
                  <a:lnTo>
                    <a:pt x="1146" y="1074"/>
                  </a:lnTo>
                  <a:lnTo>
                    <a:pt x="1148" y="1102"/>
                  </a:lnTo>
                  <a:lnTo>
                    <a:pt x="1152" y="1128"/>
                  </a:lnTo>
                  <a:lnTo>
                    <a:pt x="1158" y="1154"/>
                  </a:lnTo>
                  <a:lnTo>
                    <a:pt x="1166" y="1174"/>
                  </a:lnTo>
                  <a:lnTo>
                    <a:pt x="1166" y="1174"/>
                  </a:lnTo>
                  <a:lnTo>
                    <a:pt x="1206" y="1248"/>
                  </a:lnTo>
                  <a:lnTo>
                    <a:pt x="1228" y="1286"/>
                  </a:lnTo>
                  <a:lnTo>
                    <a:pt x="1222" y="1334"/>
                  </a:lnTo>
                  <a:lnTo>
                    <a:pt x="1222" y="1334"/>
                  </a:lnTo>
                  <a:lnTo>
                    <a:pt x="1206" y="1348"/>
                  </a:lnTo>
                  <a:lnTo>
                    <a:pt x="1192" y="1360"/>
                  </a:lnTo>
                  <a:lnTo>
                    <a:pt x="1188" y="1368"/>
                  </a:lnTo>
                  <a:lnTo>
                    <a:pt x="1184" y="1374"/>
                  </a:lnTo>
                  <a:lnTo>
                    <a:pt x="1184" y="1374"/>
                  </a:lnTo>
                  <a:lnTo>
                    <a:pt x="1174" y="1406"/>
                  </a:lnTo>
                  <a:lnTo>
                    <a:pt x="1166" y="1422"/>
                  </a:lnTo>
                  <a:lnTo>
                    <a:pt x="1166" y="1422"/>
                  </a:lnTo>
                  <a:lnTo>
                    <a:pt x="1160" y="1424"/>
                  </a:lnTo>
                  <a:lnTo>
                    <a:pt x="1142" y="1428"/>
                  </a:lnTo>
                  <a:lnTo>
                    <a:pt x="1130" y="1434"/>
                  </a:lnTo>
                  <a:lnTo>
                    <a:pt x="1116" y="1442"/>
                  </a:lnTo>
                  <a:lnTo>
                    <a:pt x="1102" y="1452"/>
                  </a:lnTo>
                  <a:lnTo>
                    <a:pt x="1088" y="1466"/>
                  </a:lnTo>
                  <a:lnTo>
                    <a:pt x="1088" y="1466"/>
                  </a:lnTo>
                  <a:lnTo>
                    <a:pt x="1082" y="1474"/>
                  </a:lnTo>
                  <a:lnTo>
                    <a:pt x="1076" y="1484"/>
                  </a:lnTo>
                  <a:lnTo>
                    <a:pt x="1070" y="1502"/>
                  </a:lnTo>
                  <a:lnTo>
                    <a:pt x="1066" y="1522"/>
                  </a:lnTo>
                  <a:lnTo>
                    <a:pt x="1064" y="1542"/>
                  </a:lnTo>
                  <a:lnTo>
                    <a:pt x="1066" y="1560"/>
                  </a:lnTo>
                  <a:lnTo>
                    <a:pt x="1068" y="1574"/>
                  </a:lnTo>
                  <a:lnTo>
                    <a:pt x="1070" y="1586"/>
                  </a:lnTo>
                  <a:lnTo>
                    <a:pt x="1070" y="1586"/>
                  </a:lnTo>
                  <a:lnTo>
                    <a:pt x="1036" y="1590"/>
                  </a:lnTo>
                  <a:lnTo>
                    <a:pt x="1006" y="1592"/>
                  </a:lnTo>
                  <a:lnTo>
                    <a:pt x="978" y="1592"/>
                  </a:lnTo>
                  <a:lnTo>
                    <a:pt x="978" y="1592"/>
                  </a:lnTo>
                  <a:lnTo>
                    <a:pt x="968" y="1592"/>
                  </a:lnTo>
                  <a:lnTo>
                    <a:pt x="958" y="1596"/>
                  </a:lnTo>
                  <a:lnTo>
                    <a:pt x="950" y="1598"/>
                  </a:lnTo>
                  <a:lnTo>
                    <a:pt x="944" y="1604"/>
                  </a:lnTo>
                  <a:lnTo>
                    <a:pt x="936" y="1612"/>
                  </a:lnTo>
                  <a:lnTo>
                    <a:pt x="932" y="1614"/>
                  </a:lnTo>
                  <a:lnTo>
                    <a:pt x="932" y="1614"/>
                  </a:lnTo>
                  <a:lnTo>
                    <a:pt x="888" y="1584"/>
                  </a:lnTo>
                  <a:lnTo>
                    <a:pt x="846" y="1558"/>
                  </a:lnTo>
                  <a:lnTo>
                    <a:pt x="824" y="1548"/>
                  </a:lnTo>
                  <a:lnTo>
                    <a:pt x="804" y="1538"/>
                  </a:lnTo>
                  <a:lnTo>
                    <a:pt x="804" y="1538"/>
                  </a:lnTo>
                  <a:lnTo>
                    <a:pt x="772" y="1526"/>
                  </a:lnTo>
                  <a:lnTo>
                    <a:pt x="742" y="1518"/>
                  </a:lnTo>
                  <a:lnTo>
                    <a:pt x="714" y="1512"/>
                  </a:lnTo>
                  <a:lnTo>
                    <a:pt x="692" y="1506"/>
                  </a:lnTo>
                  <a:lnTo>
                    <a:pt x="658" y="1502"/>
                  </a:lnTo>
                  <a:lnTo>
                    <a:pt x="646" y="1502"/>
                  </a:lnTo>
                  <a:lnTo>
                    <a:pt x="646" y="1502"/>
                  </a:lnTo>
                  <a:lnTo>
                    <a:pt x="606" y="1472"/>
                  </a:lnTo>
                  <a:lnTo>
                    <a:pt x="570" y="1446"/>
                  </a:lnTo>
                  <a:lnTo>
                    <a:pt x="552" y="1436"/>
                  </a:lnTo>
                  <a:lnTo>
                    <a:pt x="536" y="1426"/>
                  </a:lnTo>
                  <a:lnTo>
                    <a:pt x="536" y="1426"/>
                  </a:lnTo>
                  <a:lnTo>
                    <a:pt x="492" y="1408"/>
                  </a:lnTo>
                  <a:lnTo>
                    <a:pt x="432" y="1382"/>
                  </a:lnTo>
                  <a:lnTo>
                    <a:pt x="360" y="1356"/>
                  </a:lnTo>
                  <a:lnTo>
                    <a:pt x="322" y="1342"/>
                  </a:lnTo>
                  <a:lnTo>
                    <a:pt x="282" y="1332"/>
                  </a:lnTo>
                  <a:lnTo>
                    <a:pt x="282" y="1332"/>
                  </a:lnTo>
                  <a:lnTo>
                    <a:pt x="242" y="1322"/>
                  </a:lnTo>
                  <a:lnTo>
                    <a:pt x="204" y="1314"/>
                  </a:lnTo>
                  <a:lnTo>
                    <a:pt x="166" y="1310"/>
                  </a:lnTo>
                  <a:lnTo>
                    <a:pt x="128" y="1310"/>
                  </a:lnTo>
                  <a:lnTo>
                    <a:pt x="94" y="1314"/>
                  </a:lnTo>
                  <a:lnTo>
                    <a:pt x="78" y="1316"/>
                  </a:lnTo>
                  <a:lnTo>
                    <a:pt x="64" y="1322"/>
                  </a:lnTo>
                  <a:lnTo>
                    <a:pt x="50" y="1328"/>
                  </a:lnTo>
                  <a:lnTo>
                    <a:pt x="38" y="1334"/>
                  </a:lnTo>
                  <a:lnTo>
                    <a:pt x="26" y="1344"/>
                  </a:lnTo>
                  <a:lnTo>
                    <a:pt x="16" y="1354"/>
                  </a:lnTo>
                  <a:lnTo>
                    <a:pt x="16" y="1354"/>
                  </a:lnTo>
                  <a:lnTo>
                    <a:pt x="6" y="1368"/>
                  </a:lnTo>
                  <a:lnTo>
                    <a:pt x="0" y="1382"/>
                  </a:lnTo>
                  <a:lnTo>
                    <a:pt x="0" y="1398"/>
                  </a:lnTo>
                  <a:lnTo>
                    <a:pt x="2" y="1414"/>
                  </a:lnTo>
                  <a:lnTo>
                    <a:pt x="6" y="1430"/>
                  </a:lnTo>
                  <a:lnTo>
                    <a:pt x="12" y="1446"/>
                  </a:lnTo>
                  <a:lnTo>
                    <a:pt x="22" y="1460"/>
                  </a:lnTo>
                  <a:lnTo>
                    <a:pt x="32" y="1476"/>
                  </a:lnTo>
                  <a:lnTo>
                    <a:pt x="54" y="1504"/>
                  </a:lnTo>
                  <a:lnTo>
                    <a:pt x="76" y="1526"/>
                  </a:lnTo>
                  <a:lnTo>
                    <a:pt x="96" y="1544"/>
                  </a:lnTo>
                  <a:lnTo>
                    <a:pt x="108" y="1550"/>
                  </a:lnTo>
                  <a:lnTo>
                    <a:pt x="108" y="1550"/>
                  </a:lnTo>
                  <a:lnTo>
                    <a:pt x="118" y="1556"/>
                  </a:lnTo>
                  <a:lnTo>
                    <a:pt x="130" y="1564"/>
                  </a:lnTo>
                  <a:lnTo>
                    <a:pt x="160" y="1588"/>
                  </a:lnTo>
                  <a:lnTo>
                    <a:pt x="196" y="1622"/>
                  </a:lnTo>
                  <a:lnTo>
                    <a:pt x="196" y="1622"/>
                  </a:lnTo>
                  <a:lnTo>
                    <a:pt x="262" y="1688"/>
                  </a:lnTo>
                  <a:lnTo>
                    <a:pt x="356" y="1780"/>
                  </a:lnTo>
                  <a:lnTo>
                    <a:pt x="356" y="1780"/>
                  </a:lnTo>
                  <a:lnTo>
                    <a:pt x="374" y="1794"/>
                  </a:lnTo>
                  <a:lnTo>
                    <a:pt x="404" y="1814"/>
                  </a:lnTo>
                  <a:lnTo>
                    <a:pt x="442" y="1834"/>
                  </a:lnTo>
                  <a:lnTo>
                    <a:pt x="484" y="1856"/>
                  </a:lnTo>
                  <a:lnTo>
                    <a:pt x="576" y="1898"/>
                  </a:lnTo>
                  <a:lnTo>
                    <a:pt x="664" y="1936"/>
                  </a:lnTo>
                  <a:lnTo>
                    <a:pt x="664" y="1936"/>
                  </a:lnTo>
                  <a:lnTo>
                    <a:pt x="752" y="1972"/>
                  </a:lnTo>
                  <a:lnTo>
                    <a:pt x="850" y="2014"/>
                  </a:lnTo>
                  <a:lnTo>
                    <a:pt x="944" y="2056"/>
                  </a:lnTo>
                  <a:lnTo>
                    <a:pt x="1028" y="2092"/>
                  </a:lnTo>
                  <a:lnTo>
                    <a:pt x="1028" y="2092"/>
                  </a:lnTo>
                  <a:lnTo>
                    <a:pt x="1072" y="2108"/>
                  </a:lnTo>
                  <a:lnTo>
                    <a:pt x="1124" y="2124"/>
                  </a:lnTo>
                  <a:lnTo>
                    <a:pt x="1186" y="2142"/>
                  </a:lnTo>
                  <a:lnTo>
                    <a:pt x="1250" y="2158"/>
                  </a:lnTo>
                  <a:lnTo>
                    <a:pt x="1318" y="2176"/>
                  </a:lnTo>
                  <a:lnTo>
                    <a:pt x="1386" y="2190"/>
                  </a:lnTo>
                  <a:lnTo>
                    <a:pt x="1452" y="2202"/>
                  </a:lnTo>
                  <a:lnTo>
                    <a:pt x="1512" y="2210"/>
                  </a:lnTo>
                  <a:lnTo>
                    <a:pt x="1512" y="2210"/>
                  </a:lnTo>
                  <a:lnTo>
                    <a:pt x="1628" y="2224"/>
                  </a:lnTo>
                  <a:lnTo>
                    <a:pt x="1694" y="2234"/>
                  </a:lnTo>
                  <a:lnTo>
                    <a:pt x="1764" y="2244"/>
                  </a:lnTo>
                  <a:lnTo>
                    <a:pt x="1834" y="2256"/>
                  </a:lnTo>
                  <a:lnTo>
                    <a:pt x="1902" y="2272"/>
                  </a:lnTo>
                  <a:lnTo>
                    <a:pt x="1966" y="2288"/>
                  </a:lnTo>
                  <a:lnTo>
                    <a:pt x="1996" y="2298"/>
                  </a:lnTo>
                  <a:lnTo>
                    <a:pt x="2024" y="2310"/>
                  </a:lnTo>
                  <a:lnTo>
                    <a:pt x="2024" y="2310"/>
                  </a:lnTo>
                  <a:lnTo>
                    <a:pt x="2090" y="2340"/>
                  </a:lnTo>
                  <a:lnTo>
                    <a:pt x="2204" y="2398"/>
                  </a:lnTo>
                  <a:lnTo>
                    <a:pt x="2356" y="2478"/>
                  </a:lnTo>
                  <a:lnTo>
                    <a:pt x="2532" y="2574"/>
                  </a:lnTo>
                  <a:lnTo>
                    <a:pt x="2582" y="2574"/>
                  </a:lnTo>
                  <a:lnTo>
                    <a:pt x="2582" y="1540"/>
                  </a:lnTo>
                  <a:lnTo>
                    <a:pt x="2582" y="1540"/>
                  </a:lnTo>
                  <a:lnTo>
                    <a:pt x="2546" y="1512"/>
                  </a:lnTo>
                  <a:lnTo>
                    <a:pt x="2530" y="1498"/>
                  </a:lnTo>
                  <a:lnTo>
                    <a:pt x="2520" y="1486"/>
                  </a:lnTo>
                  <a:lnTo>
                    <a:pt x="2520" y="1486"/>
                  </a:lnTo>
                  <a:lnTo>
                    <a:pt x="2468" y="1420"/>
                  </a:lnTo>
                  <a:lnTo>
                    <a:pt x="2410" y="1342"/>
                  </a:lnTo>
                  <a:lnTo>
                    <a:pt x="2350" y="1256"/>
                  </a:lnTo>
                  <a:lnTo>
                    <a:pt x="2290" y="1170"/>
                  </a:lnTo>
                  <a:lnTo>
                    <a:pt x="2180" y="1010"/>
                  </a:lnTo>
                  <a:lnTo>
                    <a:pt x="2106" y="892"/>
                  </a:lnTo>
                  <a:lnTo>
                    <a:pt x="2106" y="892"/>
                  </a:lnTo>
                  <a:lnTo>
                    <a:pt x="2078" y="848"/>
                  </a:lnTo>
                  <a:lnTo>
                    <a:pt x="2050" y="796"/>
                  </a:lnTo>
                  <a:lnTo>
                    <a:pt x="1994" y="686"/>
                  </a:lnTo>
                  <a:lnTo>
                    <a:pt x="1966" y="634"/>
                  </a:lnTo>
                  <a:lnTo>
                    <a:pt x="1940" y="586"/>
                  </a:lnTo>
                  <a:lnTo>
                    <a:pt x="1916" y="548"/>
                  </a:lnTo>
                  <a:lnTo>
                    <a:pt x="1904" y="534"/>
                  </a:lnTo>
                  <a:lnTo>
                    <a:pt x="1894" y="522"/>
                  </a:lnTo>
                  <a:lnTo>
                    <a:pt x="1894" y="522"/>
                  </a:lnTo>
                  <a:lnTo>
                    <a:pt x="1872" y="504"/>
                  </a:lnTo>
                  <a:lnTo>
                    <a:pt x="1848" y="488"/>
                  </a:lnTo>
                  <a:lnTo>
                    <a:pt x="1790" y="456"/>
                  </a:lnTo>
                  <a:lnTo>
                    <a:pt x="1754" y="434"/>
                  </a:lnTo>
                  <a:lnTo>
                    <a:pt x="1712" y="410"/>
                  </a:lnTo>
                  <a:lnTo>
                    <a:pt x="1666" y="380"/>
                  </a:lnTo>
                  <a:lnTo>
                    <a:pt x="1614" y="344"/>
                  </a:lnTo>
                  <a:lnTo>
                    <a:pt x="1614" y="344"/>
                  </a:lnTo>
                  <a:lnTo>
                    <a:pt x="1552" y="302"/>
                  </a:lnTo>
                  <a:lnTo>
                    <a:pt x="1484" y="258"/>
                  </a:lnTo>
                  <a:lnTo>
                    <a:pt x="1410" y="212"/>
                  </a:lnTo>
                  <a:lnTo>
                    <a:pt x="1336" y="170"/>
                  </a:lnTo>
                  <a:lnTo>
                    <a:pt x="1264" y="130"/>
                  </a:lnTo>
                  <a:lnTo>
                    <a:pt x="1200" y="96"/>
                  </a:lnTo>
                  <a:lnTo>
                    <a:pt x="1144" y="68"/>
                  </a:lnTo>
                  <a:lnTo>
                    <a:pt x="1102" y="50"/>
                  </a:lnTo>
                  <a:lnTo>
                    <a:pt x="1102" y="50"/>
                  </a:lnTo>
                  <a:lnTo>
                    <a:pt x="1070" y="40"/>
                  </a:lnTo>
                  <a:lnTo>
                    <a:pt x="1046" y="34"/>
                  </a:lnTo>
                  <a:lnTo>
                    <a:pt x="1026" y="32"/>
                  </a:lnTo>
                  <a:lnTo>
                    <a:pt x="1012" y="34"/>
                  </a:lnTo>
                  <a:lnTo>
                    <a:pt x="1002" y="38"/>
                  </a:lnTo>
                  <a:lnTo>
                    <a:pt x="996" y="40"/>
                  </a:lnTo>
                  <a:lnTo>
                    <a:pt x="990" y="46"/>
                  </a:lnTo>
                  <a:lnTo>
                    <a:pt x="990" y="46"/>
                  </a:lnTo>
                  <a:lnTo>
                    <a:pt x="968" y="38"/>
                  </a:lnTo>
                  <a:lnTo>
                    <a:pt x="914" y="20"/>
                  </a:lnTo>
                  <a:lnTo>
                    <a:pt x="884" y="12"/>
                  </a:lnTo>
                  <a:lnTo>
                    <a:pt x="854" y="4"/>
                  </a:lnTo>
                  <a:lnTo>
                    <a:pt x="828" y="0"/>
                  </a:lnTo>
                  <a:lnTo>
                    <a:pt x="818" y="0"/>
                  </a:lnTo>
                  <a:lnTo>
                    <a:pt x="810" y="2"/>
                  </a:lnTo>
                  <a:lnTo>
                    <a:pt x="810" y="2"/>
                  </a:lnTo>
                  <a:lnTo>
                    <a:pt x="794" y="8"/>
                  </a:lnTo>
                  <a:lnTo>
                    <a:pt x="774" y="18"/>
                  </a:lnTo>
                  <a:lnTo>
                    <a:pt x="752" y="32"/>
                  </a:lnTo>
                  <a:lnTo>
                    <a:pt x="732" y="46"/>
                  </a:lnTo>
                  <a:lnTo>
                    <a:pt x="696" y="74"/>
                  </a:lnTo>
                  <a:lnTo>
                    <a:pt x="680" y="86"/>
                  </a:lnTo>
                  <a:lnTo>
                    <a:pt x="680" y="86"/>
                  </a:lnTo>
                  <a:lnTo>
                    <a:pt x="646" y="74"/>
                  </a:lnTo>
                  <a:lnTo>
                    <a:pt x="562" y="50"/>
                  </a:lnTo>
                  <a:lnTo>
                    <a:pt x="510" y="36"/>
                  </a:lnTo>
                  <a:lnTo>
                    <a:pt x="456" y="24"/>
                  </a:lnTo>
                  <a:lnTo>
                    <a:pt x="404" y="16"/>
                  </a:lnTo>
                  <a:lnTo>
                    <a:pt x="380" y="12"/>
                  </a:lnTo>
                  <a:lnTo>
                    <a:pt x="358" y="12"/>
                  </a:lnTo>
                  <a:lnTo>
                    <a:pt x="358" y="12"/>
                  </a:lnTo>
                  <a:lnTo>
                    <a:pt x="338" y="12"/>
                  </a:lnTo>
                  <a:lnTo>
                    <a:pt x="320" y="12"/>
                  </a:lnTo>
                  <a:lnTo>
                    <a:pt x="302" y="14"/>
                  </a:lnTo>
                  <a:lnTo>
                    <a:pt x="286" y="18"/>
                  </a:lnTo>
                  <a:lnTo>
                    <a:pt x="286" y="18"/>
                  </a:lnTo>
                  <a:lnTo>
                    <a:pt x="350" y="94"/>
                  </a:lnTo>
                  <a:lnTo>
                    <a:pt x="428" y="188"/>
                  </a:lnTo>
                  <a:lnTo>
                    <a:pt x="516" y="286"/>
                  </a:lnTo>
                  <a:lnTo>
                    <a:pt x="562" y="334"/>
                  </a:lnTo>
                  <a:lnTo>
                    <a:pt x="608" y="382"/>
                  </a:lnTo>
                  <a:lnTo>
                    <a:pt x="608" y="382"/>
                  </a:lnTo>
                  <a:lnTo>
                    <a:pt x="678" y="454"/>
                  </a:lnTo>
                  <a:lnTo>
                    <a:pt x="752" y="536"/>
                  </a:lnTo>
                  <a:lnTo>
                    <a:pt x="828" y="622"/>
                  </a:lnTo>
                  <a:lnTo>
                    <a:pt x="898" y="7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Freeform 129"/>
            <p:cNvSpPr>
              <a:spLocks/>
            </p:cNvSpPr>
            <p:nvPr/>
          </p:nvSpPr>
          <p:spPr bwMode="auto">
            <a:xfrm>
              <a:off x="7405999" y="4661494"/>
              <a:ext cx="681716" cy="881486"/>
            </a:xfrm>
            <a:custGeom>
              <a:avLst/>
              <a:gdLst>
                <a:gd name="T0" fmla="*/ 4 w 546"/>
                <a:gd name="T1" fmla="*/ 0 h 706"/>
                <a:gd name="T2" fmla="*/ 4 w 546"/>
                <a:gd name="T3" fmla="*/ 0 h 706"/>
                <a:gd name="T4" fmla="*/ 0 w 546"/>
                <a:gd name="T5" fmla="*/ 20 h 706"/>
                <a:gd name="T6" fmla="*/ 0 w 546"/>
                <a:gd name="T7" fmla="*/ 40 h 706"/>
                <a:gd name="T8" fmla="*/ 2 w 546"/>
                <a:gd name="T9" fmla="*/ 64 h 706"/>
                <a:gd name="T10" fmla="*/ 8 w 546"/>
                <a:gd name="T11" fmla="*/ 88 h 706"/>
                <a:gd name="T12" fmla="*/ 18 w 546"/>
                <a:gd name="T13" fmla="*/ 114 h 706"/>
                <a:gd name="T14" fmla="*/ 28 w 546"/>
                <a:gd name="T15" fmla="*/ 140 h 706"/>
                <a:gd name="T16" fmla="*/ 42 w 546"/>
                <a:gd name="T17" fmla="*/ 168 h 706"/>
                <a:gd name="T18" fmla="*/ 58 w 546"/>
                <a:gd name="T19" fmla="*/ 196 h 706"/>
                <a:gd name="T20" fmla="*/ 58 w 546"/>
                <a:gd name="T21" fmla="*/ 196 h 706"/>
                <a:gd name="T22" fmla="*/ 92 w 546"/>
                <a:gd name="T23" fmla="*/ 262 h 706"/>
                <a:gd name="T24" fmla="*/ 128 w 546"/>
                <a:gd name="T25" fmla="*/ 330 h 706"/>
                <a:gd name="T26" fmla="*/ 168 w 546"/>
                <a:gd name="T27" fmla="*/ 404 h 706"/>
                <a:gd name="T28" fmla="*/ 208 w 546"/>
                <a:gd name="T29" fmla="*/ 474 h 706"/>
                <a:gd name="T30" fmla="*/ 230 w 546"/>
                <a:gd name="T31" fmla="*/ 508 h 706"/>
                <a:gd name="T32" fmla="*/ 250 w 546"/>
                <a:gd name="T33" fmla="*/ 542 h 706"/>
                <a:gd name="T34" fmla="*/ 274 w 546"/>
                <a:gd name="T35" fmla="*/ 572 h 706"/>
                <a:gd name="T36" fmla="*/ 296 w 546"/>
                <a:gd name="T37" fmla="*/ 600 h 706"/>
                <a:gd name="T38" fmla="*/ 320 w 546"/>
                <a:gd name="T39" fmla="*/ 626 h 706"/>
                <a:gd name="T40" fmla="*/ 344 w 546"/>
                <a:gd name="T41" fmla="*/ 650 h 706"/>
                <a:gd name="T42" fmla="*/ 368 w 546"/>
                <a:gd name="T43" fmla="*/ 668 h 706"/>
                <a:gd name="T44" fmla="*/ 394 w 546"/>
                <a:gd name="T45" fmla="*/ 684 h 706"/>
                <a:gd name="T46" fmla="*/ 394 w 546"/>
                <a:gd name="T47" fmla="*/ 684 h 706"/>
                <a:gd name="T48" fmla="*/ 420 w 546"/>
                <a:gd name="T49" fmla="*/ 696 h 706"/>
                <a:gd name="T50" fmla="*/ 444 w 546"/>
                <a:gd name="T51" fmla="*/ 702 h 706"/>
                <a:gd name="T52" fmla="*/ 466 w 546"/>
                <a:gd name="T53" fmla="*/ 706 h 706"/>
                <a:gd name="T54" fmla="*/ 484 w 546"/>
                <a:gd name="T55" fmla="*/ 706 h 706"/>
                <a:gd name="T56" fmla="*/ 502 w 546"/>
                <a:gd name="T57" fmla="*/ 704 h 706"/>
                <a:gd name="T58" fmla="*/ 516 w 546"/>
                <a:gd name="T59" fmla="*/ 696 h 706"/>
                <a:gd name="T60" fmla="*/ 528 w 546"/>
                <a:gd name="T61" fmla="*/ 686 h 706"/>
                <a:gd name="T62" fmla="*/ 538 w 546"/>
                <a:gd name="T63" fmla="*/ 674 h 706"/>
                <a:gd name="T64" fmla="*/ 544 w 546"/>
                <a:gd name="T65" fmla="*/ 660 h 706"/>
                <a:gd name="T66" fmla="*/ 546 w 546"/>
                <a:gd name="T67" fmla="*/ 642 h 706"/>
                <a:gd name="T68" fmla="*/ 544 w 546"/>
                <a:gd name="T69" fmla="*/ 622 h 706"/>
                <a:gd name="T70" fmla="*/ 538 w 546"/>
                <a:gd name="T71" fmla="*/ 600 h 706"/>
                <a:gd name="T72" fmla="*/ 530 w 546"/>
                <a:gd name="T73" fmla="*/ 574 h 706"/>
                <a:gd name="T74" fmla="*/ 516 w 546"/>
                <a:gd name="T75" fmla="*/ 548 h 706"/>
                <a:gd name="T76" fmla="*/ 496 w 546"/>
                <a:gd name="T77" fmla="*/ 520 h 706"/>
                <a:gd name="T78" fmla="*/ 474 w 546"/>
                <a:gd name="T79" fmla="*/ 492 h 706"/>
                <a:gd name="T80" fmla="*/ 474 w 546"/>
                <a:gd name="T81" fmla="*/ 492 h 706"/>
                <a:gd name="T82" fmla="*/ 426 w 546"/>
                <a:gd name="T83" fmla="*/ 438 h 706"/>
                <a:gd name="T84" fmla="*/ 388 w 546"/>
                <a:gd name="T85" fmla="*/ 398 h 706"/>
                <a:gd name="T86" fmla="*/ 354 w 546"/>
                <a:gd name="T87" fmla="*/ 364 h 706"/>
                <a:gd name="T88" fmla="*/ 320 w 546"/>
                <a:gd name="T89" fmla="*/ 336 h 706"/>
                <a:gd name="T90" fmla="*/ 244 w 546"/>
                <a:gd name="T91" fmla="*/ 276 h 706"/>
                <a:gd name="T92" fmla="*/ 196 w 546"/>
                <a:gd name="T93" fmla="*/ 238 h 706"/>
                <a:gd name="T94" fmla="*/ 136 w 546"/>
                <a:gd name="T95" fmla="*/ 188 h 706"/>
                <a:gd name="T96" fmla="*/ 136 w 546"/>
                <a:gd name="T97" fmla="*/ 188 h 706"/>
                <a:gd name="T98" fmla="*/ 126 w 546"/>
                <a:gd name="T99" fmla="*/ 180 h 706"/>
                <a:gd name="T100" fmla="*/ 116 w 546"/>
                <a:gd name="T101" fmla="*/ 168 h 706"/>
                <a:gd name="T102" fmla="*/ 96 w 546"/>
                <a:gd name="T103" fmla="*/ 140 h 706"/>
                <a:gd name="T104" fmla="*/ 80 w 546"/>
                <a:gd name="T105" fmla="*/ 110 h 706"/>
                <a:gd name="T106" fmla="*/ 62 w 546"/>
                <a:gd name="T107" fmla="*/ 80 h 706"/>
                <a:gd name="T108" fmla="*/ 46 w 546"/>
                <a:gd name="T109" fmla="*/ 50 h 706"/>
                <a:gd name="T110" fmla="*/ 32 w 546"/>
                <a:gd name="T111" fmla="*/ 26 h 706"/>
                <a:gd name="T112" fmla="*/ 24 w 546"/>
                <a:gd name="T113" fmla="*/ 16 h 706"/>
                <a:gd name="T114" fmla="*/ 18 w 546"/>
                <a:gd name="T115" fmla="*/ 8 h 706"/>
                <a:gd name="T116" fmla="*/ 10 w 546"/>
                <a:gd name="T117" fmla="*/ 2 h 706"/>
                <a:gd name="T118" fmla="*/ 4 w 546"/>
                <a:gd name="T119" fmla="*/ 0 h 706"/>
                <a:gd name="T120" fmla="*/ 4 w 546"/>
                <a:gd name="T121" fmla="*/ 0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6" h="706">
                  <a:moveTo>
                    <a:pt x="4" y="0"/>
                  </a:moveTo>
                  <a:lnTo>
                    <a:pt x="4" y="0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2" y="64"/>
                  </a:lnTo>
                  <a:lnTo>
                    <a:pt x="8" y="88"/>
                  </a:lnTo>
                  <a:lnTo>
                    <a:pt x="18" y="114"/>
                  </a:lnTo>
                  <a:lnTo>
                    <a:pt x="28" y="140"/>
                  </a:lnTo>
                  <a:lnTo>
                    <a:pt x="42" y="168"/>
                  </a:lnTo>
                  <a:lnTo>
                    <a:pt x="58" y="196"/>
                  </a:lnTo>
                  <a:lnTo>
                    <a:pt x="58" y="196"/>
                  </a:lnTo>
                  <a:lnTo>
                    <a:pt x="92" y="262"/>
                  </a:lnTo>
                  <a:lnTo>
                    <a:pt x="128" y="330"/>
                  </a:lnTo>
                  <a:lnTo>
                    <a:pt x="168" y="404"/>
                  </a:lnTo>
                  <a:lnTo>
                    <a:pt x="208" y="474"/>
                  </a:lnTo>
                  <a:lnTo>
                    <a:pt x="230" y="508"/>
                  </a:lnTo>
                  <a:lnTo>
                    <a:pt x="250" y="542"/>
                  </a:lnTo>
                  <a:lnTo>
                    <a:pt x="274" y="572"/>
                  </a:lnTo>
                  <a:lnTo>
                    <a:pt x="296" y="600"/>
                  </a:lnTo>
                  <a:lnTo>
                    <a:pt x="320" y="626"/>
                  </a:lnTo>
                  <a:lnTo>
                    <a:pt x="344" y="650"/>
                  </a:lnTo>
                  <a:lnTo>
                    <a:pt x="368" y="668"/>
                  </a:lnTo>
                  <a:lnTo>
                    <a:pt x="394" y="684"/>
                  </a:lnTo>
                  <a:lnTo>
                    <a:pt x="394" y="684"/>
                  </a:lnTo>
                  <a:lnTo>
                    <a:pt x="420" y="696"/>
                  </a:lnTo>
                  <a:lnTo>
                    <a:pt x="444" y="702"/>
                  </a:lnTo>
                  <a:lnTo>
                    <a:pt x="466" y="706"/>
                  </a:lnTo>
                  <a:lnTo>
                    <a:pt x="484" y="706"/>
                  </a:lnTo>
                  <a:lnTo>
                    <a:pt x="502" y="704"/>
                  </a:lnTo>
                  <a:lnTo>
                    <a:pt x="516" y="696"/>
                  </a:lnTo>
                  <a:lnTo>
                    <a:pt x="528" y="686"/>
                  </a:lnTo>
                  <a:lnTo>
                    <a:pt x="538" y="674"/>
                  </a:lnTo>
                  <a:lnTo>
                    <a:pt x="544" y="660"/>
                  </a:lnTo>
                  <a:lnTo>
                    <a:pt x="546" y="642"/>
                  </a:lnTo>
                  <a:lnTo>
                    <a:pt x="544" y="622"/>
                  </a:lnTo>
                  <a:lnTo>
                    <a:pt x="538" y="600"/>
                  </a:lnTo>
                  <a:lnTo>
                    <a:pt x="530" y="574"/>
                  </a:lnTo>
                  <a:lnTo>
                    <a:pt x="516" y="548"/>
                  </a:lnTo>
                  <a:lnTo>
                    <a:pt x="496" y="520"/>
                  </a:lnTo>
                  <a:lnTo>
                    <a:pt x="474" y="492"/>
                  </a:lnTo>
                  <a:lnTo>
                    <a:pt x="474" y="492"/>
                  </a:lnTo>
                  <a:lnTo>
                    <a:pt x="426" y="438"/>
                  </a:lnTo>
                  <a:lnTo>
                    <a:pt x="388" y="398"/>
                  </a:lnTo>
                  <a:lnTo>
                    <a:pt x="354" y="364"/>
                  </a:lnTo>
                  <a:lnTo>
                    <a:pt x="320" y="336"/>
                  </a:lnTo>
                  <a:lnTo>
                    <a:pt x="244" y="276"/>
                  </a:lnTo>
                  <a:lnTo>
                    <a:pt x="196" y="238"/>
                  </a:lnTo>
                  <a:lnTo>
                    <a:pt x="136" y="188"/>
                  </a:lnTo>
                  <a:lnTo>
                    <a:pt x="136" y="188"/>
                  </a:lnTo>
                  <a:lnTo>
                    <a:pt x="126" y="180"/>
                  </a:lnTo>
                  <a:lnTo>
                    <a:pt x="116" y="168"/>
                  </a:lnTo>
                  <a:lnTo>
                    <a:pt x="96" y="140"/>
                  </a:lnTo>
                  <a:lnTo>
                    <a:pt x="80" y="110"/>
                  </a:lnTo>
                  <a:lnTo>
                    <a:pt x="62" y="80"/>
                  </a:lnTo>
                  <a:lnTo>
                    <a:pt x="46" y="50"/>
                  </a:lnTo>
                  <a:lnTo>
                    <a:pt x="32" y="26"/>
                  </a:lnTo>
                  <a:lnTo>
                    <a:pt x="24" y="16"/>
                  </a:lnTo>
                  <a:lnTo>
                    <a:pt x="18" y="8"/>
                  </a:lnTo>
                  <a:lnTo>
                    <a:pt x="1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Freeform 130"/>
            <p:cNvSpPr>
              <a:spLocks/>
            </p:cNvSpPr>
            <p:nvPr/>
          </p:nvSpPr>
          <p:spPr bwMode="auto">
            <a:xfrm>
              <a:off x="6524513" y="5473061"/>
              <a:ext cx="2579533" cy="978874"/>
            </a:xfrm>
            <a:custGeom>
              <a:avLst/>
              <a:gdLst>
                <a:gd name="T0" fmla="*/ 0 w 2066"/>
                <a:gd name="T1" fmla="*/ 6 h 784"/>
                <a:gd name="T2" fmla="*/ 8 w 2066"/>
                <a:gd name="T3" fmla="*/ 24 h 784"/>
                <a:gd name="T4" fmla="*/ 60 w 2066"/>
                <a:gd name="T5" fmla="*/ 68 h 784"/>
                <a:gd name="T6" fmla="*/ 192 w 2066"/>
                <a:gd name="T7" fmla="*/ 148 h 784"/>
                <a:gd name="T8" fmla="*/ 288 w 2066"/>
                <a:gd name="T9" fmla="*/ 198 h 784"/>
                <a:gd name="T10" fmla="*/ 368 w 2066"/>
                <a:gd name="T11" fmla="*/ 208 h 784"/>
                <a:gd name="T12" fmla="*/ 454 w 2066"/>
                <a:gd name="T13" fmla="*/ 236 h 784"/>
                <a:gd name="T14" fmla="*/ 690 w 2066"/>
                <a:gd name="T15" fmla="*/ 334 h 784"/>
                <a:gd name="T16" fmla="*/ 746 w 2066"/>
                <a:gd name="T17" fmla="*/ 352 h 784"/>
                <a:gd name="T18" fmla="*/ 944 w 2066"/>
                <a:gd name="T19" fmla="*/ 420 h 784"/>
                <a:gd name="T20" fmla="*/ 1068 w 2066"/>
                <a:gd name="T21" fmla="*/ 454 h 784"/>
                <a:gd name="T22" fmla="*/ 1152 w 2066"/>
                <a:gd name="T23" fmla="*/ 462 h 784"/>
                <a:gd name="T24" fmla="*/ 1268 w 2066"/>
                <a:gd name="T25" fmla="*/ 466 h 784"/>
                <a:gd name="T26" fmla="*/ 1448 w 2066"/>
                <a:gd name="T27" fmla="*/ 488 h 784"/>
                <a:gd name="T28" fmla="*/ 1580 w 2066"/>
                <a:gd name="T29" fmla="*/ 526 h 784"/>
                <a:gd name="T30" fmla="*/ 1650 w 2066"/>
                <a:gd name="T31" fmla="*/ 554 h 784"/>
                <a:gd name="T32" fmla="*/ 1784 w 2066"/>
                <a:gd name="T33" fmla="*/ 628 h 784"/>
                <a:gd name="T34" fmla="*/ 1948 w 2066"/>
                <a:gd name="T35" fmla="*/ 736 h 784"/>
                <a:gd name="T36" fmla="*/ 2026 w 2066"/>
                <a:gd name="T37" fmla="*/ 778 h 784"/>
                <a:gd name="T38" fmla="*/ 2056 w 2066"/>
                <a:gd name="T39" fmla="*/ 784 h 784"/>
                <a:gd name="T40" fmla="*/ 2066 w 2066"/>
                <a:gd name="T41" fmla="*/ 778 h 784"/>
                <a:gd name="T42" fmla="*/ 2042 w 2066"/>
                <a:gd name="T43" fmla="*/ 746 h 784"/>
                <a:gd name="T44" fmla="*/ 1932 w 2066"/>
                <a:gd name="T45" fmla="*/ 660 h 784"/>
                <a:gd name="T46" fmla="*/ 1706 w 2066"/>
                <a:gd name="T47" fmla="*/ 512 h 784"/>
                <a:gd name="T48" fmla="*/ 1612 w 2066"/>
                <a:gd name="T49" fmla="*/ 460 h 784"/>
                <a:gd name="T50" fmla="*/ 1506 w 2066"/>
                <a:gd name="T51" fmla="*/ 416 h 784"/>
                <a:gd name="T52" fmla="*/ 1386 w 2066"/>
                <a:gd name="T53" fmla="*/ 380 h 784"/>
                <a:gd name="T54" fmla="*/ 1266 w 2066"/>
                <a:gd name="T55" fmla="*/ 356 h 784"/>
                <a:gd name="T56" fmla="*/ 1158 w 2066"/>
                <a:gd name="T57" fmla="*/ 346 h 784"/>
                <a:gd name="T58" fmla="*/ 1076 w 2066"/>
                <a:gd name="T59" fmla="*/ 354 h 784"/>
                <a:gd name="T60" fmla="*/ 1028 w 2066"/>
                <a:gd name="T61" fmla="*/ 362 h 784"/>
                <a:gd name="T62" fmla="*/ 950 w 2066"/>
                <a:gd name="T63" fmla="*/ 358 h 784"/>
                <a:gd name="T64" fmla="*/ 866 w 2066"/>
                <a:gd name="T65" fmla="*/ 340 h 784"/>
                <a:gd name="T66" fmla="*/ 784 w 2066"/>
                <a:gd name="T67" fmla="*/ 308 h 784"/>
                <a:gd name="T68" fmla="*/ 710 w 2066"/>
                <a:gd name="T69" fmla="*/ 266 h 784"/>
                <a:gd name="T70" fmla="*/ 668 w 2066"/>
                <a:gd name="T71" fmla="*/ 232 h 784"/>
                <a:gd name="T72" fmla="*/ 594 w 2066"/>
                <a:gd name="T73" fmla="*/ 184 h 784"/>
                <a:gd name="T74" fmla="*/ 504 w 2066"/>
                <a:gd name="T75" fmla="*/ 146 h 784"/>
                <a:gd name="T76" fmla="*/ 334 w 2066"/>
                <a:gd name="T77" fmla="*/ 94 h 784"/>
                <a:gd name="T78" fmla="*/ 278 w 2066"/>
                <a:gd name="T79" fmla="*/ 78 h 784"/>
                <a:gd name="T80" fmla="*/ 252 w 2066"/>
                <a:gd name="T81" fmla="*/ 82 h 784"/>
                <a:gd name="T82" fmla="*/ 168 w 2066"/>
                <a:gd name="T83" fmla="*/ 60 h 784"/>
                <a:gd name="T84" fmla="*/ 38 w 2066"/>
                <a:gd name="T85" fmla="*/ 8 h 784"/>
                <a:gd name="T86" fmla="*/ 2 w 2066"/>
                <a:gd name="T87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66" h="784">
                  <a:moveTo>
                    <a:pt x="2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2" y="12"/>
                  </a:lnTo>
                  <a:lnTo>
                    <a:pt x="4" y="18"/>
                  </a:lnTo>
                  <a:lnTo>
                    <a:pt x="8" y="24"/>
                  </a:lnTo>
                  <a:lnTo>
                    <a:pt x="20" y="38"/>
                  </a:lnTo>
                  <a:lnTo>
                    <a:pt x="38" y="52"/>
                  </a:lnTo>
                  <a:lnTo>
                    <a:pt x="60" y="68"/>
                  </a:lnTo>
                  <a:lnTo>
                    <a:pt x="84" y="86"/>
                  </a:lnTo>
                  <a:lnTo>
                    <a:pt x="138" y="118"/>
                  </a:lnTo>
                  <a:lnTo>
                    <a:pt x="192" y="148"/>
                  </a:lnTo>
                  <a:lnTo>
                    <a:pt x="240" y="174"/>
                  </a:lnTo>
                  <a:lnTo>
                    <a:pt x="288" y="198"/>
                  </a:lnTo>
                  <a:lnTo>
                    <a:pt x="288" y="198"/>
                  </a:lnTo>
                  <a:lnTo>
                    <a:pt x="314" y="198"/>
                  </a:lnTo>
                  <a:lnTo>
                    <a:pt x="340" y="202"/>
                  </a:lnTo>
                  <a:lnTo>
                    <a:pt x="368" y="208"/>
                  </a:lnTo>
                  <a:lnTo>
                    <a:pt x="396" y="216"/>
                  </a:lnTo>
                  <a:lnTo>
                    <a:pt x="426" y="224"/>
                  </a:lnTo>
                  <a:lnTo>
                    <a:pt x="454" y="236"/>
                  </a:lnTo>
                  <a:lnTo>
                    <a:pt x="514" y="260"/>
                  </a:lnTo>
                  <a:lnTo>
                    <a:pt x="632" y="312"/>
                  </a:lnTo>
                  <a:lnTo>
                    <a:pt x="690" y="334"/>
                  </a:lnTo>
                  <a:lnTo>
                    <a:pt x="718" y="344"/>
                  </a:lnTo>
                  <a:lnTo>
                    <a:pt x="746" y="352"/>
                  </a:lnTo>
                  <a:lnTo>
                    <a:pt x="746" y="352"/>
                  </a:lnTo>
                  <a:lnTo>
                    <a:pt x="798" y="366"/>
                  </a:lnTo>
                  <a:lnTo>
                    <a:pt x="848" y="384"/>
                  </a:lnTo>
                  <a:lnTo>
                    <a:pt x="944" y="420"/>
                  </a:lnTo>
                  <a:lnTo>
                    <a:pt x="992" y="436"/>
                  </a:lnTo>
                  <a:lnTo>
                    <a:pt x="1042" y="450"/>
                  </a:lnTo>
                  <a:lnTo>
                    <a:pt x="1068" y="454"/>
                  </a:lnTo>
                  <a:lnTo>
                    <a:pt x="1096" y="458"/>
                  </a:lnTo>
                  <a:lnTo>
                    <a:pt x="1124" y="462"/>
                  </a:lnTo>
                  <a:lnTo>
                    <a:pt x="1152" y="462"/>
                  </a:lnTo>
                  <a:lnTo>
                    <a:pt x="1152" y="462"/>
                  </a:lnTo>
                  <a:lnTo>
                    <a:pt x="1210" y="464"/>
                  </a:lnTo>
                  <a:lnTo>
                    <a:pt x="1268" y="466"/>
                  </a:lnTo>
                  <a:lnTo>
                    <a:pt x="1326" y="470"/>
                  </a:lnTo>
                  <a:lnTo>
                    <a:pt x="1386" y="478"/>
                  </a:lnTo>
                  <a:lnTo>
                    <a:pt x="1448" y="488"/>
                  </a:lnTo>
                  <a:lnTo>
                    <a:pt x="1512" y="504"/>
                  </a:lnTo>
                  <a:lnTo>
                    <a:pt x="1546" y="514"/>
                  </a:lnTo>
                  <a:lnTo>
                    <a:pt x="1580" y="526"/>
                  </a:lnTo>
                  <a:lnTo>
                    <a:pt x="1614" y="540"/>
                  </a:lnTo>
                  <a:lnTo>
                    <a:pt x="1650" y="554"/>
                  </a:lnTo>
                  <a:lnTo>
                    <a:pt x="1650" y="554"/>
                  </a:lnTo>
                  <a:lnTo>
                    <a:pt x="1686" y="572"/>
                  </a:lnTo>
                  <a:lnTo>
                    <a:pt x="1720" y="590"/>
                  </a:lnTo>
                  <a:lnTo>
                    <a:pt x="1784" y="628"/>
                  </a:lnTo>
                  <a:lnTo>
                    <a:pt x="1844" y="666"/>
                  </a:lnTo>
                  <a:lnTo>
                    <a:pt x="1898" y="702"/>
                  </a:lnTo>
                  <a:lnTo>
                    <a:pt x="1948" y="736"/>
                  </a:lnTo>
                  <a:lnTo>
                    <a:pt x="1990" y="762"/>
                  </a:lnTo>
                  <a:lnTo>
                    <a:pt x="2008" y="772"/>
                  </a:lnTo>
                  <a:lnTo>
                    <a:pt x="2026" y="778"/>
                  </a:lnTo>
                  <a:lnTo>
                    <a:pt x="2042" y="782"/>
                  </a:lnTo>
                  <a:lnTo>
                    <a:pt x="2056" y="784"/>
                  </a:lnTo>
                  <a:lnTo>
                    <a:pt x="2056" y="784"/>
                  </a:lnTo>
                  <a:lnTo>
                    <a:pt x="2062" y="782"/>
                  </a:lnTo>
                  <a:lnTo>
                    <a:pt x="2064" y="780"/>
                  </a:lnTo>
                  <a:lnTo>
                    <a:pt x="2066" y="778"/>
                  </a:lnTo>
                  <a:lnTo>
                    <a:pt x="2064" y="774"/>
                  </a:lnTo>
                  <a:lnTo>
                    <a:pt x="2056" y="762"/>
                  </a:lnTo>
                  <a:lnTo>
                    <a:pt x="2042" y="746"/>
                  </a:lnTo>
                  <a:lnTo>
                    <a:pt x="2020" y="728"/>
                  </a:lnTo>
                  <a:lnTo>
                    <a:pt x="1994" y="706"/>
                  </a:lnTo>
                  <a:lnTo>
                    <a:pt x="1932" y="660"/>
                  </a:lnTo>
                  <a:lnTo>
                    <a:pt x="1858" y="608"/>
                  </a:lnTo>
                  <a:lnTo>
                    <a:pt x="1780" y="558"/>
                  </a:lnTo>
                  <a:lnTo>
                    <a:pt x="1706" y="512"/>
                  </a:lnTo>
                  <a:lnTo>
                    <a:pt x="1642" y="476"/>
                  </a:lnTo>
                  <a:lnTo>
                    <a:pt x="1642" y="476"/>
                  </a:lnTo>
                  <a:lnTo>
                    <a:pt x="1612" y="460"/>
                  </a:lnTo>
                  <a:lnTo>
                    <a:pt x="1578" y="444"/>
                  </a:lnTo>
                  <a:lnTo>
                    <a:pt x="1544" y="430"/>
                  </a:lnTo>
                  <a:lnTo>
                    <a:pt x="1506" y="416"/>
                  </a:lnTo>
                  <a:lnTo>
                    <a:pt x="1466" y="404"/>
                  </a:lnTo>
                  <a:lnTo>
                    <a:pt x="1426" y="392"/>
                  </a:lnTo>
                  <a:lnTo>
                    <a:pt x="1386" y="380"/>
                  </a:lnTo>
                  <a:lnTo>
                    <a:pt x="1346" y="372"/>
                  </a:lnTo>
                  <a:lnTo>
                    <a:pt x="1306" y="364"/>
                  </a:lnTo>
                  <a:lnTo>
                    <a:pt x="1266" y="356"/>
                  </a:lnTo>
                  <a:lnTo>
                    <a:pt x="1228" y="352"/>
                  </a:lnTo>
                  <a:lnTo>
                    <a:pt x="1192" y="348"/>
                  </a:lnTo>
                  <a:lnTo>
                    <a:pt x="1158" y="346"/>
                  </a:lnTo>
                  <a:lnTo>
                    <a:pt x="1126" y="346"/>
                  </a:lnTo>
                  <a:lnTo>
                    <a:pt x="1100" y="350"/>
                  </a:lnTo>
                  <a:lnTo>
                    <a:pt x="1076" y="354"/>
                  </a:lnTo>
                  <a:lnTo>
                    <a:pt x="1076" y="354"/>
                  </a:lnTo>
                  <a:lnTo>
                    <a:pt x="1052" y="358"/>
                  </a:lnTo>
                  <a:lnTo>
                    <a:pt x="1028" y="362"/>
                  </a:lnTo>
                  <a:lnTo>
                    <a:pt x="1004" y="362"/>
                  </a:lnTo>
                  <a:lnTo>
                    <a:pt x="978" y="362"/>
                  </a:lnTo>
                  <a:lnTo>
                    <a:pt x="950" y="358"/>
                  </a:lnTo>
                  <a:lnTo>
                    <a:pt x="922" y="354"/>
                  </a:lnTo>
                  <a:lnTo>
                    <a:pt x="894" y="348"/>
                  </a:lnTo>
                  <a:lnTo>
                    <a:pt x="866" y="340"/>
                  </a:lnTo>
                  <a:lnTo>
                    <a:pt x="838" y="332"/>
                  </a:lnTo>
                  <a:lnTo>
                    <a:pt x="812" y="320"/>
                  </a:lnTo>
                  <a:lnTo>
                    <a:pt x="784" y="308"/>
                  </a:lnTo>
                  <a:lnTo>
                    <a:pt x="758" y="296"/>
                  </a:lnTo>
                  <a:lnTo>
                    <a:pt x="734" y="282"/>
                  </a:lnTo>
                  <a:lnTo>
                    <a:pt x="710" y="266"/>
                  </a:lnTo>
                  <a:lnTo>
                    <a:pt x="688" y="250"/>
                  </a:lnTo>
                  <a:lnTo>
                    <a:pt x="668" y="232"/>
                  </a:lnTo>
                  <a:lnTo>
                    <a:pt x="668" y="232"/>
                  </a:lnTo>
                  <a:lnTo>
                    <a:pt x="646" y="216"/>
                  </a:lnTo>
                  <a:lnTo>
                    <a:pt x="622" y="200"/>
                  </a:lnTo>
                  <a:lnTo>
                    <a:pt x="594" y="184"/>
                  </a:lnTo>
                  <a:lnTo>
                    <a:pt x="566" y="172"/>
                  </a:lnTo>
                  <a:lnTo>
                    <a:pt x="536" y="158"/>
                  </a:lnTo>
                  <a:lnTo>
                    <a:pt x="504" y="146"/>
                  </a:lnTo>
                  <a:lnTo>
                    <a:pt x="442" y="126"/>
                  </a:lnTo>
                  <a:lnTo>
                    <a:pt x="384" y="108"/>
                  </a:lnTo>
                  <a:lnTo>
                    <a:pt x="334" y="94"/>
                  </a:lnTo>
                  <a:lnTo>
                    <a:pt x="296" y="84"/>
                  </a:lnTo>
                  <a:lnTo>
                    <a:pt x="278" y="78"/>
                  </a:lnTo>
                  <a:lnTo>
                    <a:pt x="278" y="78"/>
                  </a:lnTo>
                  <a:lnTo>
                    <a:pt x="272" y="80"/>
                  </a:lnTo>
                  <a:lnTo>
                    <a:pt x="268" y="82"/>
                  </a:lnTo>
                  <a:lnTo>
                    <a:pt x="252" y="82"/>
                  </a:lnTo>
                  <a:lnTo>
                    <a:pt x="236" y="80"/>
                  </a:lnTo>
                  <a:lnTo>
                    <a:pt x="214" y="74"/>
                  </a:lnTo>
                  <a:lnTo>
                    <a:pt x="168" y="60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38" y="8"/>
                  </a:lnTo>
                  <a:lnTo>
                    <a:pt x="12" y="0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Freeform 131"/>
            <p:cNvSpPr>
              <a:spLocks/>
            </p:cNvSpPr>
            <p:nvPr/>
          </p:nvSpPr>
          <p:spPr bwMode="auto">
            <a:xfrm>
              <a:off x="6524513" y="5473061"/>
              <a:ext cx="2579533" cy="978874"/>
            </a:xfrm>
            <a:custGeom>
              <a:avLst/>
              <a:gdLst>
                <a:gd name="T0" fmla="*/ 0 w 2066"/>
                <a:gd name="T1" fmla="*/ 6 h 784"/>
                <a:gd name="T2" fmla="*/ 8 w 2066"/>
                <a:gd name="T3" fmla="*/ 24 h 784"/>
                <a:gd name="T4" fmla="*/ 60 w 2066"/>
                <a:gd name="T5" fmla="*/ 68 h 784"/>
                <a:gd name="T6" fmla="*/ 192 w 2066"/>
                <a:gd name="T7" fmla="*/ 148 h 784"/>
                <a:gd name="T8" fmla="*/ 288 w 2066"/>
                <a:gd name="T9" fmla="*/ 198 h 784"/>
                <a:gd name="T10" fmla="*/ 368 w 2066"/>
                <a:gd name="T11" fmla="*/ 208 h 784"/>
                <a:gd name="T12" fmla="*/ 454 w 2066"/>
                <a:gd name="T13" fmla="*/ 236 h 784"/>
                <a:gd name="T14" fmla="*/ 690 w 2066"/>
                <a:gd name="T15" fmla="*/ 334 h 784"/>
                <a:gd name="T16" fmla="*/ 746 w 2066"/>
                <a:gd name="T17" fmla="*/ 352 h 784"/>
                <a:gd name="T18" fmla="*/ 944 w 2066"/>
                <a:gd name="T19" fmla="*/ 420 h 784"/>
                <a:gd name="T20" fmla="*/ 1068 w 2066"/>
                <a:gd name="T21" fmla="*/ 454 h 784"/>
                <a:gd name="T22" fmla="*/ 1152 w 2066"/>
                <a:gd name="T23" fmla="*/ 462 h 784"/>
                <a:gd name="T24" fmla="*/ 1268 w 2066"/>
                <a:gd name="T25" fmla="*/ 466 h 784"/>
                <a:gd name="T26" fmla="*/ 1448 w 2066"/>
                <a:gd name="T27" fmla="*/ 488 h 784"/>
                <a:gd name="T28" fmla="*/ 1580 w 2066"/>
                <a:gd name="T29" fmla="*/ 526 h 784"/>
                <a:gd name="T30" fmla="*/ 1650 w 2066"/>
                <a:gd name="T31" fmla="*/ 554 h 784"/>
                <a:gd name="T32" fmla="*/ 1784 w 2066"/>
                <a:gd name="T33" fmla="*/ 628 h 784"/>
                <a:gd name="T34" fmla="*/ 1948 w 2066"/>
                <a:gd name="T35" fmla="*/ 736 h 784"/>
                <a:gd name="T36" fmla="*/ 2026 w 2066"/>
                <a:gd name="T37" fmla="*/ 778 h 784"/>
                <a:gd name="T38" fmla="*/ 2056 w 2066"/>
                <a:gd name="T39" fmla="*/ 784 h 784"/>
                <a:gd name="T40" fmla="*/ 2066 w 2066"/>
                <a:gd name="T41" fmla="*/ 778 h 784"/>
                <a:gd name="T42" fmla="*/ 2042 w 2066"/>
                <a:gd name="T43" fmla="*/ 746 h 784"/>
                <a:gd name="T44" fmla="*/ 1932 w 2066"/>
                <a:gd name="T45" fmla="*/ 660 h 784"/>
                <a:gd name="T46" fmla="*/ 1706 w 2066"/>
                <a:gd name="T47" fmla="*/ 512 h 784"/>
                <a:gd name="T48" fmla="*/ 1612 w 2066"/>
                <a:gd name="T49" fmla="*/ 460 h 784"/>
                <a:gd name="T50" fmla="*/ 1506 w 2066"/>
                <a:gd name="T51" fmla="*/ 416 h 784"/>
                <a:gd name="T52" fmla="*/ 1386 w 2066"/>
                <a:gd name="T53" fmla="*/ 380 h 784"/>
                <a:gd name="T54" fmla="*/ 1266 w 2066"/>
                <a:gd name="T55" fmla="*/ 356 h 784"/>
                <a:gd name="T56" fmla="*/ 1158 w 2066"/>
                <a:gd name="T57" fmla="*/ 346 h 784"/>
                <a:gd name="T58" fmla="*/ 1076 w 2066"/>
                <a:gd name="T59" fmla="*/ 354 h 784"/>
                <a:gd name="T60" fmla="*/ 1028 w 2066"/>
                <a:gd name="T61" fmla="*/ 362 h 784"/>
                <a:gd name="T62" fmla="*/ 950 w 2066"/>
                <a:gd name="T63" fmla="*/ 358 h 784"/>
                <a:gd name="T64" fmla="*/ 866 w 2066"/>
                <a:gd name="T65" fmla="*/ 340 h 784"/>
                <a:gd name="T66" fmla="*/ 784 w 2066"/>
                <a:gd name="T67" fmla="*/ 308 h 784"/>
                <a:gd name="T68" fmla="*/ 710 w 2066"/>
                <a:gd name="T69" fmla="*/ 266 h 784"/>
                <a:gd name="T70" fmla="*/ 668 w 2066"/>
                <a:gd name="T71" fmla="*/ 232 h 784"/>
                <a:gd name="T72" fmla="*/ 594 w 2066"/>
                <a:gd name="T73" fmla="*/ 184 h 784"/>
                <a:gd name="T74" fmla="*/ 504 w 2066"/>
                <a:gd name="T75" fmla="*/ 146 h 784"/>
                <a:gd name="T76" fmla="*/ 334 w 2066"/>
                <a:gd name="T77" fmla="*/ 94 h 784"/>
                <a:gd name="T78" fmla="*/ 278 w 2066"/>
                <a:gd name="T79" fmla="*/ 78 h 784"/>
                <a:gd name="T80" fmla="*/ 252 w 2066"/>
                <a:gd name="T81" fmla="*/ 82 h 784"/>
                <a:gd name="T82" fmla="*/ 168 w 2066"/>
                <a:gd name="T83" fmla="*/ 60 h 784"/>
                <a:gd name="T84" fmla="*/ 38 w 2066"/>
                <a:gd name="T85" fmla="*/ 8 h 784"/>
                <a:gd name="T86" fmla="*/ 2 w 2066"/>
                <a:gd name="T87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66" h="784">
                  <a:moveTo>
                    <a:pt x="2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2" y="12"/>
                  </a:lnTo>
                  <a:lnTo>
                    <a:pt x="4" y="18"/>
                  </a:lnTo>
                  <a:lnTo>
                    <a:pt x="8" y="24"/>
                  </a:lnTo>
                  <a:lnTo>
                    <a:pt x="20" y="38"/>
                  </a:lnTo>
                  <a:lnTo>
                    <a:pt x="38" y="52"/>
                  </a:lnTo>
                  <a:lnTo>
                    <a:pt x="60" y="68"/>
                  </a:lnTo>
                  <a:lnTo>
                    <a:pt x="84" y="86"/>
                  </a:lnTo>
                  <a:lnTo>
                    <a:pt x="138" y="118"/>
                  </a:lnTo>
                  <a:lnTo>
                    <a:pt x="192" y="148"/>
                  </a:lnTo>
                  <a:lnTo>
                    <a:pt x="240" y="174"/>
                  </a:lnTo>
                  <a:lnTo>
                    <a:pt x="288" y="198"/>
                  </a:lnTo>
                  <a:lnTo>
                    <a:pt x="288" y="198"/>
                  </a:lnTo>
                  <a:lnTo>
                    <a:pt x="314" y="198"/>
                  </a:lnTo>
                  <a:lnTo>
                    <a:pt x="340" y="202"/>
                  </a:lnTo>
                  <a:lnTo>
                    <a:pt x="368" y="208"/>
                  </a:lnTo>
                  <a:lnTo>
                    <a:pt x="396" y="216"/>
                  </a:lnTo>
                  <a:lnTo>
                    <a:pt x="426" y="224"/>
                  </a:lnTo>
                  <a:lnTo>
                    <a:pt x="454" y="236"/>
                  </a:lnTo>
                  <a:lnTo>
                    <a:pt x="514" y="260"/>
                  </a:lnTo>
                  <a:lnTo>
                    <a:pt x="632" y="312"/>
                  </a:lnTo>
                  <a:lnTo>
                    <a:pt x="690" y="334"/>
                  </a:lnTo>
                  <a:lnTo>
                    <a:pt x="718" y="344"/>
                  </a:lnTo>
                  <a:lnTo>
                    <a:pt x="746" y="352"/>
                  </a:lnTo>
                  <a:lnTo>
                    <a:pt x="746" y="352"/>
                  </a:lnTo>
                  <a:lnTo>
                    <a:pt x="798" y="366"/>
                  </a:lnTo>
                  <a:lnTo>
                    <a:pt x="848" y="384"/>
                  </a:lnTo>
                  <a:lnTo>
                    <a:pt x="944" y="420"/>
                  </a:lnTo>
                  <a:lnTo>
                    <a:pt x="992" y="436"/>
                  </a:lnTo>
                  <a:lnTo>
                    <a:pt x="1042" y="450"/>
                  </a:lnTo>
                  <a:lnTo>
                    <a:pt x="1068" y="454"/>
                  </a:lnTo>
                  <a:lnTo>
                    <a:pt x="1096" y="458"/>
                  </a:lnTo>
                  <a:lnTo>
                    <a:pt x="1124" y="462"/>
                  </a:lnTo>
                  <a:lnTo>
                    <a:pt x="1152" y="462"/>
                  </a:lnTo>
                  <a:lnTo>
                    <a:pt x="1152" y="462"/>
                  </a:lnTo>
                  <a:lnTo>
                    <a:pt x="1210" y="464"/>
                  </a:lnTo>
                  <a:lnTo>
                    <a:pt x="1268" y="466"/>
                  </a:lnTo>
                  <a:lnTo>
                    <a:pt x="1326" y="470"/>
                  </a:lnTo>
                  <a:lnTo>
                    <a:pt x="1386" y="478"/>
                  </a:lnTo>
                  <a:lnTo>
                    <a:pt x="1448" y="488"/>
                  </a:lnTo>
                  <a:lnTo>
                    <a:pt x="1512" y="504"/>
                  </a:lnTo>
                  <a:lnTo>
                    <a:pt x="1546" y="514"/>
                  </a:lnTo>
                  <a:lnTo>
                    <a:pt x="1580" y="526"/>
                  </a:lnTo>
                  <a:lnTo>
                    <a:pt x="1614" y="540"/>
                  </a:lnTo>
                  <a:lnTo>
                    <a:pt x="1650" y="554"/>
                  </a:lnTo>
                  <a:lnTo>
                    <a:pt x="1650" y="554"/>
                  </a:lnTo>
                  <a:lnTo>
                    <a:pt x="1686" y="572"/>
                  </a:lnTo>
                  <a:lnTo>
                    <a:pt x="1720" y="590"/>
                  </a:lnTo>
                  <a:lnTo>
                    <a:pt x="1784" y="628"/>
                  </a:lnTo>
                  <a:lnTo>
                    <a:pt x="1844" y="666"/>
                  </a:lnTo>
                  <a:lnTo>
                    <a:pt x="1898" y="702"/>
                  </a:lnTo>
                  <a:lnTo>
                    <a:pt x="1948" y="736"/>
                  </a:lnTo>
                  <a:lnTo>
                    <a:pt x="1990" y="762"/>
                  </a:lnTo>
                  <a:lnTo>
                    <a:pt x="2008" y="772"/>
                  </a:lnTo>
                  <a:lnTo>
                    <a:pt x="2026" y="778"/>
                  </a:lnTo>
                  <a:lnTo>
                    <a:pt x="2042" y="782"/>
                  </a:lnTo>
                  <a:lnTo>
                    <a:pt x="2056" y="784"/>
                  </a:lnTo>
                  <a:lnTo>
                    <a:pt x="2056" y="784"/>
                  </a:lnTo>
                  <a:lnTo>
                    <a:pt x="2062" y="782"/>
                  </a:lnTo>
                  <a:lnTo>
                    <a:pt x="2064" y="780"/>
                  </a:lnTo>
                  <a:lnTo>
                    <a:pt x="2066" y="778"/>
                  </a:lnTo>
                  <a:lnTo>
                    <a:pt x="2064" y="774"/>
                  </a:lnTo>
                  <a:lnTo>
                    <a:pt x="2056" y="762"/>
                  </a:lnTo>
                  <a:lnTo>
                    <a:pt x="2042" y="746"/>
                  </a:lnTo>
                  <a:lnTo>
                    <a:pt x="2020" y="728"/>
                  </a:lnTo>
                  <a:lnTo>
                    <a:pt x="1994" y="706"/>
                  </a:lnTo>
                  <a:lnTo>
                    <a:pt x="1932" y="660"/>
                  </a:lnTo>
                  <a:lnTo>
                    <a:pt x="1858" y="608"/>
                  </a:lnTo>
                  <a:lnTo>
                    <a:pt x="1780" y="558"/>
                  </a:lnTo>
                  <a:lnTo>
                    <a:pt x="1706" y="512"/>
                  </a:lnTo>
                  <a:lnTo>
                    <a:pt x="1642" y="476"/>
                  </a:lnTo>
                  <a:lnTo>
                    <a:pt x="1642" y="476"/>
                  </a:lnTo>
                  <a:lnTo>
                    <a:pt x="1612" y="460"/>
                  </a:lnTo>
                  <a:lnTo>
                    <a:pt x="1578" y="444"/>
                  </a:lnTo>
                  <a:lnTo>
                    <a:pt x="1544" y="430"/>
                  </a:lnTo>
                  <a:lnTo>
                    <a:pt x="1506" y="416"/>
                  </a:lnTo>
                  <a:lnTo>
                    <a:pt x="1466" y="404"/>
                  </a:lnTo>
                  <a:lnTo>
                    <a:pt x="1426" y="392"/>
                  </a:lnTo>
                  <a:lnTo>
                    <a:pt x="1386" y="380"/>
                  </a:lnTo>
                  <a:lnTo>
                    <a:pt x="1346" y="372"/>
                  </a:lnTo>
                  <a:lnTo>
                    <a:pt x="1306" y="364"/>
                  </a:lnTo>
                  <a:lnTo>
                    <a:pt x="1266" y="356"/>
                  </a:lnTo>
                  <a:lnTo>
                    <a:pt x="1228" y="352"/>
                  </a:lnTo>
                  <a:lnTo>
                    <a:pt x="1192" y="348"/>
                  </a:lnTo>
                  <a:lnTo>
                    <a:pt x="1158" y="346"/>
                  </a:lnTo>
                  <a:lnTo>
                    <a:pt x="1126" y="346"/>
                  </a:lnTo>
                  <a:lnTo>
                    <a:pt x="1100" y="350"/>
                  </a:lnTo>
                  <a:lnTo>
                    <a:pt x="1076" y="354"/>
                  </a:lnTo>
                  <a:lnTo>
                    <a:pt x="1076" y="354"/>
                  </a:lnTo>
                  <a:lnTo>
                    <a:pt x="1052" y="358"/>
                  </a:lnTo>
                  <a:lnTo>
                    <a:pt x="1028" y="362"/>
                  </a:lnTo>
                  <a:lnTo>
                    <a:pt x="1004" y="362"/>
                  </a:lnTo>
                  <a:lnTo>
                    <a:pt x="978" y="362"/>
                  </a:lnTo>
                  <a:lnTo>
                    <a:pt x="950" y="358"/>
                  </a:lnTo>
                  <a:lnTo>
                    <a:pt x="922" y="354"/>
                  </a:lnTo>
                  <a:lnTo>
                    <a:pt x="894" y="348"/>
                  </a:lnTo>
                  <a:lnTo>
                    <a:pt x="866" y="340"/>
                  </a:lnTo>
                  <a:lnTo>
                    <a:pt x="838" y="332"/>
                  </a:lnTo>
                  <a:lnTo>
                    <a:pt x="812" y="320"/>
                  </a:lnTo>
                  <a:lnTo>
                    <a:pt x="784" y="308"/>
                  </a:lnTo>
                  <a:lnTo>
                    <a:pt x="758" y="296"/>
                  </a:lnTo>
                  <a:lnTo>
                    <a:pt x="734" y="282"/>
                  </a:lnTo>
                  <a:lnTo>
                    <a:pt x="710" y="266"/>
                  </a:lnTo>
                  <a:lnTo>
                    <a:pt x="688" y="250"/>
                  </a:lnTo>
                  <a:lnTo>
                    <a:pt x="668" y="232"/>
                  </a:lnTo>
                  <a:lnTo>
                    <a:pt x="668" y="232"/>
                  </a:lnTo>
                  <a:lnTo>
                    <a:pt x="646" y="216"/>
                  </a:lnTo>
                  <a:lnTo>
                    <a:pt x="622" y="200"/>
                  </a:lnTo>
                  <a:lnTo>
                    <a:pt x="594" y="184"/>
                  </a:lnTo>
                  <a:lnTo>
                    <a:pt x="566" y="172"/>
                  </a:lnTo>
                  <a:lnTo>
                    <a:pt x="536" y="158"/>
                  </a:lnTo>
                  <a:lnTo>
                    <a:pt x="504" y="146"/>
                  </a:lnTo>
                  <a:lnTo>
                    <a:pt x="442" y="126"/>
                  </a:lnTo>
                  <a:lnTo>
                    <a:pt x="384" y="108"/>
                  </a:lnTo>
                  <a:lnTo>
                    <a:pt x="334" y="94"/>
                  </a:lnTo>
                  <a:lnTo>
                    <a:pt x="296" y="84"/>
                  </a:lnTo>
                  <a:lnTo>
                    <a:pt x="278" y="78"/>
                  </a:lnTo>
                  <a:lnTo>
                    <a:pt x="278" y="78"/>
                  </a:lnTo>
                  <a:lnTo>
                    <a:pt x="272" y="80"/>
                  </a:lnTo>
                  <a:lnTo>
                    <a:pt x="268" y="82"/>
                  </a:lnTo>
                  <a:lnTo>
                    <a:pt x="252" y="82"/>
                  </a:lnTo>
                  <a:lnTo>
                    <a:pt x="236" y="80"/>
                  </a:lnTo>
                  <a:lnTo>
                    <a:pt x="214" y="74"/>
                  </a:lnTo>
                  <a:lnTo>
                    <a:pt x="168" y="60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38" y="8"/>
                  </a:lnTo>
                  <a:lnTo>
                    <a:pt x="12" y="0"/>
                  </a:lnTo>
                  <a:lnTo>
                    <a:pt x="6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Freeform 133"/>
            <p:cNvSpPr>
              <a:spLocks/>
            </p:cNvSpPr>
            <p:nvPr/>
          </p:nvSpPr>
          <p:spPr bwMode="auto">
            <a:xfrm>
              <a:off x="7545838" y="5940024"/>
              <a:ext cx="154822" cy="47445"/>
            </a:xfrm>
            <a:custGeom>
              <a:avLst/>
              <a:gdLst>
                <a:gd name="T0" fmla="*/ 0 w 124"/>
                <a:gd name="T1" fmla="*/ 0 h 38"/>
                <a:gd name="T2" fmla="*/ 0 w 124"/>
                <a:gd name="T3" fmla="*/ 0 h 38"/>
                <a:gd name="T4" fmla="*/ 52 w 124"/>
                <a:gd name="T5" fmla="*/ 18 h 38"/>
                <a:gd name="T6" fmla="*/ 104 w 124"/>
                <a:gd name="T7" fmla="*/ 38 h 38"/>
                <a:gd name="T8" fmla="*/ 104 w 124"/>
                <a:gd name="T9" fmla="*/ 38 h 38"/>
                <a:gd name="T10" fmla="*/ 118 w 124"/>
                <a:gd name="T11" fmla="*/ 32 h 38"/>
                <a:gd name="T12" fmla="*/ 118 w 124"/>
                <a:gd name="T13" fmla="*/ 32 h 38"/>
                <a:gd name="T14" fmla="*/ 122 w 124"/>
                <a:gd name="T15" fmla="*/ 28 h 38"/>
                <a:gd name="T16" fmla="*/ 124 w 124"/>
                <a:gd name="T17" fmla="*/ 26 h 38"/>
                <a:gd name="T18" fmla="*/ 124 w 124"/>
                <a:gd name="T19" fmla="*/ 24 h 38"/>
                <a:gd name="T20" fmla="*/ 122 w 124"/>
                <a:gd name="T21" fmla="*/ 22 h 38"/>
                <a:gd name="T22" fmla="*/ 112 w 124"/>
                <a:gd name="T23" fmla="*/ 18 h 38"/>
                <a:gd name="T24" fmla="*/ 96 w 124"/>
                <a:gd name="T25" fmla="*/ 14 h 38"/>
                <a:gd name="T26" fmla="*/ 54 w 124"/>
                <a:gd name="T27" fmla="*/ 8 h 38"/>
                <a:gd name="T28" fmla="*/ 0 w 124"/>
                <a:gd name="T2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" h="38">
                  <a:moveTo>
                    <a:pt x="0" y="0"/>
                  </a:moveTo>
                  <a:lnTo>
                    <a:pt x="0" y="0"/>
                  </a:lnTo>
                  <a:lnTo>
                    <a:pt x="52" y="1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18" y="32"/>
                  </a:lnTo>
                  <a:lnTo>
                    <a:pt x="118" y="32"/>
                  </a:lnTo>
                  <a:lnTo>
                    <a:pt x="122" y="28"/>
                  </a:lnTo>
                  <a:lnTo>
                    <a:pt x="124" y="26"/>
                  </a:lnTo>
                  <a:lnTo>
                    <a:pt x="124" y="24"/>
                  </a:lnTo>
                  <a:lnTo>
                    <a:pt x="122" y="22"/>
                  </a:lnTo>
                  <a:lnTo>
                    <a:pt x="112" y="18"/>
                  </a:lnTo>
                  <a:lnTo>
                    <a:pt x="96" y="14"/>
                  </a:lnTo>
                  <a:lnTo>
                    <a:pt x="5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Freeform 134"/>
            <p:cNvSpPr>
              <a:spLocks/>
            </p:cNvSpPr>
            <p:nvPr/>
          </p:nvSpPr>
          <p:spPr bwMode="auto">
            <a:xfrm>
              <a:off x="7545838" y="5940024"/>
              <a:ext cx="154822" cy="47445"/>
            </a:xfrm>
            <a:custGeom>
              <a:avLst/>
              <a:gdLst>
                <a:gd name="T0" fmla="*/ 0 w 124"/>
                <a:gd name="T1" fmla="*/ 0 h 38"/>
                <a:gd name="T2" fmla="*/ 0 w 124"/>
                <a:gd name="T3" fmla="*/ 0 h 38"/>
                <a:gd name="T4" fmla="*/ 52 w 124"/>
                <a:gd name="T5" fmla="*/ 18 h 38"/>
                <a:gd name="T6" fmla="*/ 104 w 124"/>
                <a:gd name="T7" fmla="*/ 38 h 38"/>
                <a:gd name="T8" fmla="*/ 104 w 124"/>
                <a:gd name="T9" fmla="*/ 38 h 38"/>
                <a:gd name="T10" fmla="*/ 118 w 124"/>
                <a:gd name="T11" fmla="*/ 32 h 38"/>
                <a:gd name="T12" fmla="*/ 118 w 124"/>
                <a:gd name="T13" fmla="*/ 32 h 38"/>
                <a:gd name="T14" fmla="*/ 122 w 124"/>
                <a:gd name="T15" fmla="*/ 28 h 38"/>
                <a:gd name="T16" fmla="*/ 124 w 124"/>
                <a:gd name="T17" fmla="*/ 26 h 38"/>
                <a:gd name="T18" fmla="*/ 124 w 124"/>
                <a:gd name="T19" fmla="*/ 24 h 38"/>
                <a:gd name="T20" fmla="*/ 122 w 124"/>
                <a:gd name="T21" fmla="*/ 22 h 38"/>
                <a:gd name="T22" fmla="*/ 112 w 124"/>
                <a:gd name="T23" fmla="*/ 18 h 38"/>
                <a:gd name="T24" fmla="*/ 96 w 124"/>
                <a:gd name="T25" fmla="*/ 14 h 38"/>
                <a:gd name="T26" fmla="*/ 54 w 124"/>
                <a:gd name="T27" fmla="*/ 8 h 38"/>
                <a:gd name="T28" fmla="*/ 0 w 124"/>
                <a:gd name="T2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" h="38">
                  <a:moveTo>
                    <a:pt x="0" y="0"/>
                  </a:moveTo>
                  <a:lnTo>
                    <a:pt x="0" y="0"/>
                  </a:lnTo>
                  <a:lnTo>
                    <a:pt x="52" y="1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18" y="32"/>
                  </a:lnTo>
                  <a:lnTo>
                    <a:pt x="118" y="32"/>
                  </a:lnTo>
                  <a:lnTo>
                    <a:pt x="122" y="28"/>
                  </a:lnTo>
                  <a:lnTo>
                    <a:pt x="124" y="26"/>
                  </a:lnTo>
                  <a:lnTo>
                    <a:pt x="124" y="24"/>
                  </a:lnTo>
                  <a:lnTo>
                    <a:pt x="122" y="22"/>
                  </a:lnTo>
                  <a:lnTo>
                    <a:pt x="112" y="18"/>
                  </a:lnTo>
                  <a:lnTo>
                    <a:pt x="96" y="14"/>
                  </a:lnTo>
                  <a:lnTo>
                    <a:pt x="54" y="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Freeform 135"/>
            <p:cNvSpPr>
              <a:spLocks/>
            </p:cNvSpPr>
            <p:nvPr/>
          </p:nvSpPr>
          <p:spPr bwMode="auto">
            <a:xfrm>
              <a:off x="6751751" y="3437901"/>
              <a:ext cx="1161165" cy="791590"/>
            </a:xfrm>
            <a:custGeom>
              <a:avLst/>
              <a:gdLst>
                <a:gd name="T0" fmla="*/ 916 w 930"/>
                <a:gd name="T1" fmla="*/ 634 h 634"/>
                <a:gd name="T2" fmla="*/ 928 w 930"/>
                <a:gd name="T3" fmla="*/ 626 h 634"/>
                <a:gd name="T4" fmla="*/ 928 w 930"/>
                <a:gd name="T5" fmla="*/ 610 h 634"/>
                <a:gd name="T6" fmla="*/ 914 w 930"/>
                <a:gd name="T7" fmla="*/ 588 h 634"/>
                <a:gd name="T8" fmla="*/ 864 w 930"/>
                <a:gd name="T9" fmla="*/ 534 h 634"/>
                <a:gd name="T10" fmla="*/ 794 w 930"/>
                <a:gd name="T11" fmla="*/ 476 h 634"/>
                <a:gd name="T12" fmla="*/ 760 w 930"/>
                <a:gd name="T13" fmla="*/ 450 h 634"/>
                <a:gd name="T14" fmla="*/ 680 w 930"/>
                <a:gd name="T15" fmla="*/ 388 h 634"/>
                <a:gd name="T16" fmla="*/ 500 w 930"/>
                <a:gd name="T17" fmla="*/ 230 h 634"/>
                <a:gd name="T18" fmla="*/ 432 w 930"/>
                <a:gd name="T19" fmla="*/ 162 h 634"/>
                <a:gd name="T20" fmla="*/ 402 w 930"/>
                <a:gd name="T21" fmla="*/ 134 h 634"/>
                <a:gd name="T22" fmla="*/ 328 w 930"/>
                <a:gd name="T23" fmla="*/ 80 h 634"/>
                <a:gd name="T24" fmla="*/ 250 w 930"/>
                <a:gd name="T25" fmla="*/ 36 h 634"/>
                <a:gd name="T26" fmla="*/ 186 w 930"/>
                <a:gd name="T27" fmla="*/ 8 h 634"/>
                <a:gd name="T28" fmla="*/ 162 w 930"/>
                <a:gd name="T29" fmla="*/ 2 h 634"/>
                <a:gd name="T30" fmla="*/ 118 w 930"/>
                <a:gd name="T31" fmla="*/ 0 h 634"/>
                <a:gd name="T32" fmla="*/ 20 w 930"/>
                <a:gd name="T33" fmla="*/ 12 h 634"/>
                <a:gd name="T34" fmla="*/ 0 w 930"/>
                <a:gd name="T35" fmla="*/ 16 h 634"/>
                <a:gd name="T36" fmla="*/ 76 w 930"/>
                <a:gd name="T37" fmla="*/ 28 h 634"/>
                <a:gd name="T38" fmla="*/ 174 w 930"/>
                <a:gd name="T39" fmla="*/ 50 h 634"/>
                <a:gd name="T40" fmla="*/ 246 w 930"/>
                <a:gd name="T41" fmla="*/ 74 h 634"/>
                <a:gd name="T42" fmla="*/ 288 w 930"/>
                <a:gd name="T43" fmla="*/ 94 h 634"/>
                <a:gd name="T44" fmla="*/ 304 w 930"/>
                <a:gd name="T45" fmla="*/ 106 h 634"/>
                <a:gd name="T46" fmla="*/ 336 w 930"/>
                <a:gd name="T47" fmla="*/ 138 h 634"/>
                <a:gd name="T48" fmla="*/ 458 w 930"/>
                <a:gd name="T49" fmla="*/ 274 h 634"/>
                <a:gd name="T50" fmla="*/ 540 w 930"/>
                <a:gd name="T51" fmla="*/ 366 h 634"/>
                <a:gd name="T52" fmla="*/ 578 w 930"/>
                <a:gd name="T53" fmla="*/ 400 h 634"/>
                <a:gd name="T54" fmla="*/ 608 w 930"/>
                <a:gd name="T55" fmla="*/ 420 h 634"/>
                <a:gd name="T56" fmla="*/ 624 w 930"/>
                <a:gd name="T57" fmla="*/ 428 h 634"/>
                <a:gd name="T58" fmla="*/ 682 w 930"/>
                <a:gd name="T59" fmla="*/ 470 h 634"/>
                <a:gd name="T60" fmla="*/ 816 w 930"/>
                <a:gd name="T61" fmla="*/ 580 h 634"/>
                <a:gd name="T62" fmla="*/ 876 w 930"/>
                <a:gd name="T63" fmla="*/ 620 h 634"/>
                <a:gd name="T64" fmla="*/ 904 w 930"/>
                <a:gd name="T65" fmla="*/ 634 h 634"/>
                <a:gd name="T66" fmla="*/ 916 w 930"/>
                <a:gd name="T67" fmla="*/ 634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30" h="634">
                  <a:moveTo>
                    <a:pt x="916" y="634"/>
                  </a:moveTo>
                  <a:lnTo>
                    <a:pt x="916" y="634"/>
                  </a:lnTo>
                  <a:lnTo>
                    <a:pt x="924" y="630"/>
                  </a:lnTo>
                  <a:lnTo>
                    <a:pt x="928" y="626"/>
                  </a:lnTo>
                  <a:lnTo>
                    <a:pt x="930" y="618"/>
                  </a:lnTo>
                  <a:lnTo>
                    <a:pt x="928" y="610"/>
                  </a:lnTo>
                  <a:lnTo>
                    <a:pt x="922" y="600"/>
                  </a:lnTo>
                  <a:lnTo>
                    <a:pt x="914" y="588"/>
                  </a:lnTo>
                  <a:lnTo>
                    <a:pt x="892" y="562"/>
                  </a:lnTo>
                  <a:lnTo>
                    <a:pt x="864" y="534"/>
                  </a:lnTo>
                  <a:lnTo>
                    <a:pt x="830" y="506"/>
                  </a:lnTo>
                  <a:lnTo>
                    <a:pt x="794" y="476"/>
                  </a:lnTo>
                  <a:lnTo>
                    <a:pt x="760" y="450"/>
                  </a:lnTo>
                  <a:lnTo>
                    <a:pt x="760" y="450"/>
                  </a:lnTo>
                  <a:lnTo>
                    <a:pt x="724" y="422"/>
                  </a:lnTo>
                  <a:lnTo>
                    <a:pt x="680" y="388"/>
                  </a:lnTo>
                  <a:lnTo>
                    <a:pt x="588" y="310"/>
                  </a:lnTo>
                  <a:lnTo>
                    <a:pt x="500" y="230"/>
                  </a:lnTo>
                  <a:lnTo>
                    <a:pt x="462" y="194"/>
                  </a:lnTo>
                  <a:lnTo>
                    <a:pt x="432" y="162"/>
                  </a:lnTo>
                  <a:lnTo>
                    <a:pt x="432" y="162"/>
                  </a:lnTo>
                  <a:lnTo>
                    <a:pt x="402" y="134"/>
                  </a:lnTo>
                  <a:lnTo>
                    <a:pt x="366" y="106"/>
                  </a:lnTo>
                  <a:lnTo>
                    <a:pt x="328" y="80"/>
                  </a:lnTo>
                  <a:lnTo>
                    <a:pt x="288" y="56"/>
                  </a:lnTo>
                  <a:lnTo>
                    <a:pt x="250" y="36"/>
                  </a:lnTo>
                  <a:lnTo>
                    <a:pt x="216" y="20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62" y="2"/>
                  </a:lnTo>
                  <a:lnTo>
                    <a:pt x="142" y="0"/>
                  </a:lnTo>
                  <a:lnTo>
                    <a:pt x="118" y="0"/>
                  </a:lnTo>
                  <a:lnTo>
                    <a:pt x="64" y="6"/>
                  </a:lnTo>
                  <a:lnTo>
                    <a:pt x="20" y="1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38" y="20"/>
                  </a:lnTo>
                  <a:lnTo>
                    <a:pt x="76" y="28"/>
                  </a:lnTo>
                  <a:lnTo>
                    <a:pt x="124" y="36"/>
                  </a:lnTo>
                  <a:lnTo>
                    <a:pt x="174" y="50"/>
                  </a:lnTo>
                  <a:lnTo>
                    <a:pt x="224" y="64"/>
                  </a:lnTo>
                  <a:lnTo>
                    <a:pt x="246" y="74"/>
                  </a:lnTo>
                  <a:lnTo>
                    <a:pt x="268" y="84"/>
                  </a:lnTo>
                  <a:lnTo>
                    <a:pt x="288" y="94"/>
                  </a:lnTo>
                  <a:lnTo>
                    <a:pt x="304" y="106"/>
                  </a:lnTo>
                  <a:lnTo>
                    <a:pt x="304" y="106"/>
                  </a:lnTo>
                  <a:lnTo>
                    <a:pt x="320" y="120"/>
                  </a:lnTo>
                  <a:lnTo>
                    <a:pt x="336" y="138"/>
                  </a:lnTo>
                  <a:lnTo>
                    <a:pt x="374" y="178"/>
                  </a:lnTo>
                  <a:lnTo>
                    <a:pt x="458" y="274"/>
                  </a:lnTo>
                  <a:lnTo>
                    <a:pt x="500" y="322"/>
                  </a:lnTo>
                  <a:lnTo>
                    <a:pt x="540" y="366"/>
                  </a:lnTo>
                  <a:lnTo>
                    <a:pt x="560" y="384"/>
                  </a:lnTo>
                  <a:lnTo>
                    <a:pt x="578" y="400"/>
                  </a:lnTo>
                  <a:lnTo>
                    <a:pt x="594" y="412"/>
                  </a:lnTo>
                  <a:lnTo>
                    <a:pt x="608" y="420"/>
                  </a:lnTo>
                  <a:lnTo>
                    <a:pt x="608" y="420"/>
                  </a:lnTo>
                  <a:lnTo>
                    <a:pt x="624" y="428"/>
                  </a:lnTo>
                  <a:lnTo>
                    <a:pt x="642" y="440"/>
                  </a:lnTo>
                  <a:lnTo>
                    <a:pt x="682" y="470"/>
                  </a:lnTo>
                  <a:lnTo>
                    <a:pt x="772" y="544"/>
                  </a:lnTo>
                  <a:lnTo>
                    <a:pt x="816" y="580"/>
                  </a:lnTo>
                  <a:lnTo>
                    <a:pt x="858" y="610"/>
                  </a:lnTo>
                  <a:lnTo>
                    <a:pt x="876" y="620"/>
                  </a:lnTo>
                  <a:lnTo>
                    <a:pt x="890" y="630"/>
                  </a:lnTo>
                  <a:lnTo>
                    <a:pt x="904" y="634"/>
                  </a:lnTo>
                  <a:lnTo>
                    <a:pt x="916" y="634"/>
                  </a:lnTo>
                  <a:lnTo>
                    <a:pt x="916" y="634"/>
                  </a:lnTo>
                  <a:close/>
                </a:path>
              </a:pathLst>
            </a:custGeom>
            <a:solidFill>
              <a:srgbClr val="ECBD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Freeform 136"/>
            <p:cNvSpPr>
              <a:spLocks/>
            </p:cNvSpPr>
            <p:nvPr/>
          </p:nvSpPr>
          <p:spPr bwMode="auto">
            <a:xfrm>
              <a:off x="7188749" y="3410433"/>
              <a:ext cx="1131199" cy="799081"/>
            </a:xfrm>
            <a:custGeom>
              <a:avLst/>
              <a:gdLst>
                <a:gd name="T0" fmla="*/ 906 w 906"/>
                <a:gd name="T1" fmla="*/ 640 h 640"/>
                <a:gd name="T2" fmla="*/ 906 w 906"/>
                <a:gd name="T3" fmla="*/ 640 h 640"/>
                <a:gd name="T4" fmla="*/ 892 w 906"/>
                <a:gd name="T5" fmla="*/ 612 h 640"/>
                <a:gd name="T6" fmla="*/ 874 w 906"/>
                <a:gd name="T7" fmla="*/ 582 h 640"/>
                <a:gd name="T8" fmla="*/ 852 w 906"/>
                <a:gd name="T9" fmla="*/ 548 h 640"/>
                <a:gd name="T10" fmla="*/ 826 w 906"/>
                <a:gd name="T11" fmla="*/ 510 h 640"/>
                <a:gd name="T12" fmla="*/ 812 w 906"/>
                <a:gd name="T13" fmla="*/ 492 h 640"/>
                <a:gd name="T14" fmla="*/ 796 w 906"/>
                <a:gd name="T15" fmla="*/ 474 h 640"/>
                <a:gd name="T16" fmla="*/ 780 w 906"/>
                <a:gd name="T17" fmla="*/ 458 h 640"/>
                <a:gd name="T18" fmla="*/ 762 w 906"/>
                <a:gd name="T19" fmla="*/ 444 h 640"/>
                <a:gd name="T20" fmla="*/ 744 w 906"/>
                <a:gd name="T21" fmla="*/ 432 h 640"/>
                <a:gd name="T22" fmla="*/ 726 w 906"/>
                <a:gd name="T23" fmla="*/ 422 h 640"/>
                <a:gd name="T24" fmla="*/ 726 w 906"/>
                <a:gd name="T25" fmla="*/ 422 h 640"/>
                <a:gd name="T26" fmla="*/ 656 w 906"/>
                <a:gd name="T27" fmla="*/ 388 h 640"/>
                <a:gd name="T28" fmla="*/ 586 w 906"/>
                <a:gd name="T29" fmla="*/ 352 h 640"/>
                <a:gd name="T30" fmla="*/ 552 w 906"/>
                <a:gd name="T31" fmla="*/ 332 h 640"/>
                <a:gd name="T32" fmla="*/ 518 w 906"/>
                <a:gd name="T33" fmla="*/ 312 h 640"/>
                <a:gd name="T34" fmla="*/ 484 w 906"/>
                <a:gd name="T35" fmla="*/ 288 h 640"/>
                <a:gd name="T36" fmla="*/ 450 w 906"/>
                <a:gd name="T37" fmla="*/ 262 h 640"/>
                <a:gd name="T38" fmla="*/ 450 w 906"/>
                <a:gd name="T39" fmla="*/ 262 h 640"/>
                <a:gd name="T40" fmla="*/ 408 w 906"/>
                <a:gd name="T41" fmla="*/ 230 h 640"/>
                <a:gd name="T42" fmla="*/ 356 w 906"/>
                <a:gd name="T43" fmla="*/ 194 h 640"/>
                <a:gd name="T44" fmla="*/ 244 w 906"/>
                <a:gd name="T45" fmla="*/ 118 h 640"/>
                <a:gd name="T46" fmla="*/ 142 w 906"/>
                <a:gd name="T47" fmla="*/ 54 h 640"/>
                <a:gd name="T48" fmla="*/ 108 w 906"/>
                <a:gd name="T49" fmla="*/ 34 h 640"/>
                <a:gd name="T50" fmla="*/ 88 w 906"/>
                <a:gd name="T51" fmla="*/ 24 h 640"/>
                <a:gd name="T52" fmla="*/ 88 w 906"/>
                <a:gd name="T53" fmla="*/ 24 h 640"/>
                <a:gd name="T54" fmla="*/ 62 w 906"/>
                <a:gd name="T55" fmla="*/ 16 h 640"/>
                <a:gd name="T56" fmla="*/ 32 w 906"/>
                <a:gd name="T57" fmla="*/ 8 h 640"/>
                <a:gd name="T58" fmla="*/ 0 w 906"/>
                <a:gd name="T59" fmla="*/ 0 h 640"/>
                <a:gd name="T60" fmla="*/ 0 w 906"/>
                <a:gd name="T61" fmla="*/ 0 h 640"/>
                <a:gd name="T62" fmla="*/ 100 w 906"/>
                <a:gd name="T63" fmla="*/ 64 h 640"/>
                <a:gd name="T64" fmla="*/ 210 w 906"/>
                <a:gd name="T65" fmla="*/ 134 h 640"/>
                <a:gd name="T66" fmla="*/ 344 w 906"/>
                <a:gd name="T67" fmla="*/ 222 h 640"/>
                <a:gd name="T68" fmla="*/ 490 w 906"/>
                <a:gd name="T69" fmla="*/ 324 h 640"/>
                <a:gd name="T70" fmla="*/ 640 w 906"/>
                <a:gd name="T71" fmla="*/ 430 h 640"/>
                <a:gd name="T72" fmla="*/ 714 w 906"/>
                <a:gd name="T73" fmla="*/ 484 h 640"/>
                <a:gd name="T74" fmla="*/ 784 w 906"/>
                <a:gd name="T75" fmla="*/ 538 h 640"/>
                <a:gd name="T76" fmla="*/ 848 w 906"/>
                <a:gd name="T77" fmla="*/ 590 h 640"/>
                <a:gd name="T78" fmla="*/ 906 w 906"/>
                <a:gd name="T79" fmla="*/ 640 h 640"/>
                <a:gd name="T80" fmla="*/ 906 w 906"/>
                <a:gd name="T81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6" h="640">
                  <a:moveTo>
                    <a:pt x="906" y="640"/>
                  </a:moveTo>
                  <a:lnTo>
                    <a:pt x="906" y="640"/>
                  </a:lnTo>
                  <a:lnTo>
                    <a:pt x="892" y="612"/>
                  </a:lnTo>
                  <a:lnTo>
                    <a:pt x="874" y="582"/>
                  </a:lnTo>
                  <a:lnTo>
                    <a:pt x="852" y="548"/>
                  </a:lnTo>
                  <a:lnTo>
                    <a:pt x="826" y="510"/>
                  </a:lnTo>
                  <a:lnTo>
                    <a:pt x="812" y="492"/>
                  </a:lnTo>
                  <a:lnTo>
                    <a:pt x="796" y="474"/>
                  </a:lnTo>
                  <a:lnTo>
                    <a:pt x="780" y="458"/>
                  </a:lnTo>
                  <a:lnTo>
                    <a:pt x="762" y="444"/>
                  </a:lnTo>
                  <a:lnTo>
                    <a:pt x="744" y="432"/>
                  </a:lnTo>
                  <a:lnTo>
                    <a:pt x="726" y="422"/>
                  </a:lnTo>
                  <a:lnTo>
                    <a:pt x="726" y="422"/>
                  </a:lnTo>
                  <a:lnTo>
                    <a:pt x="656" y="388"/>
                  </a:lnTo>
                  <a:lnTo>
                    <a:pt x="586" y="352"/>
                  </a:lnTo>
                  <a:lnTo>
                    <a:pt x="552" y="332"/>
                  </a:lnTo>
                  <a:lnTo>
                    <a:pt x="518" y="312"/>
                  </a:lnTo>
                  <a:lnTo>
                    <a:pt x="484" y="288"/>
                  </a:lnTo>
                  <a:lnTo>
                    <a:pt x="450" y="262"/>
                  </a:lnTo>
                  <a:lnTo>
                    <a:pt x="450" y="262"/>
                  </a:lnTo>
                  <a:lnTo>
                    <a:pt x="408" y="230"/>
                  </a:lnTo>
                  <a:lnTo>
                    <a:pt x="356" y="194"/>
                  </a:lnTo>
                  <a:lnTo>
                    <a:pt x="244" y="118"/>
                  </a:lnTo>
                  <a:lnTo>
                    <a:pt x="142" y="54"/>
                  </a:lnTo>
                  <a:lnTo>
                    <a:pt x="108" y="34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62" y="16"/>
                  </a:lnTo>
                  <a:lnTo>
                    <a:pt x="32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0" y="64"/>
                  </a:lnTo>
                  <a:lnTo>
                    <a:pt x="210" y="134"/>
                  </a:lnTo>
                  <a:lnTo>
                    <a:pt x="344" y="222"/>
                  </a:lnTo>
                  <a:lnTo>
                    <a:pt x="490" y="324"/>
                  </a:lnTo>
                  <a:lnTo>
                    <a:pt x="640" y="430"/>
                  </a:lnTo>
                  <a:lnTo>
                    <a:pt x="714" y="484"/>
                  </a:lnTo>
                  <a:lnTo>
                    <a:pt x="784" y="538"/>
                  </a:lnTo>
                  <a:lnTo>
                    <a:pt x="848" y="590"/>
                  </a:lnTo>
                  <a:lnTo>
                    <a:pt x="906" y="640"/>
                  </a:lnTo>
                  <a:lnTo>
                    <a:pt x="906" y="640"/>
                  </a:lnTo>
                  <a:close/>
                </a:path>
              </a:pathLst>
            </a:custGeom>
            <a:solidFill>
              <a:srgbClr val="ECBD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Freeform 137"/>
            <p:cNvSpPr>
              <a:spLocks/>
            </p:cNvSpPr>
            <p:nvPr/>
          </p:nvSpPr>
          <p:spPr bwMode="auto">
            <a:xfrm>
              <a:off x="6761740" y="3445393"/>
              <a:ext cx="1046297" cy="741647"/>
            </a:xfrm>
            <a:custGeom>
              <a:avLst/>
              <a:gdLst>
                <a:gd name="T0" fmla="*/ 838 w 838"/>
                <a:gd name="T1" fmla="*/ 594 h 594"/>
                <a:gd name="T2" fmla="*/ 838 w 838"/>
                <a:gd name="T3" fmla="*/ 594 h 594"/>
                <a:gd name="T4" fmla="*/ 810 w 838"/>
                <a:gd name="T5" fmla="*/ 570 h 594"/>
                <a:gd name="T6" fmla="*/ 774 w 838"/>
                <a:gd name="T7" fmla="*/ 544 h 594"/>
                <a:gd name="T8" fmla="*/ 696 w 838"/>
                <a:gd name="T9" fmla="*/ 486 h 594"/>
                <a:gd name="T10" fmla="*/ 620 w 838"/>
                <a:gd name="T11" fmla="*/ 430 h 594"/>
                <a:gd name="T12" fmla="*/ 590 w 838"/>
                <a:gd name="T13" fmla="*/ 406 h 594"/>
                <a:gd name="T14" fmla="*/ 570 w 838"/>
                <a:gd name="T15" fmla="*/ 388 h 594"/>
                <a:gd name="T16" fmla="*/ 570 w 838"/>
                <a:gd name="T17" fmla="*/ 388 h 594"/>
                <a:gd name="T18" fmla="*/ 530 w 838"/>
                <a:gd name="T19" fmla="*/ 348 h 594"/>
                <a:gd name="T20" fmla="*/ 484 w 838"/>
                <a:gd name="T21" fmla="*/ 298 h 594"/>
                <a:gd name="T22" fmla="*/ 432 w 838"/>
                <a:gd name="T23" fmla="*/ 244 h 594"/>
                <a:gd name="T24" fmla="*/ 404 w 838"/>
                <a:gd name="T25" fmla="*/ 218 h 594"/>
                <a:gd name="T26" fmla="*/ 376 w 838"/>
                <a:gd name="T27" fmla="*/ 194 h 594"/>
                <a:gd name="T28" fmla="*/ 376 w 838"/>
                <a:gd name="T29" fmla="*/ 194 h 594"/>
                <a:gd name="T30" fmla="*/ 352 w 838"/>
                <a:gd name="T31" fmla="*/ 172 h 594"/>
                <a:gd name="T32" fmla="*/ 330 w 838"/>
                <a:gd name="T33" fmla="*/ 152 h 594"/>
                <a:gd name="T34" fmla="*/ 294 w 838"/>
                <a:gd name="T35" fmla="*/ 112 h 594"/>
                <a:gd name="T36" fmla="*/ 276 w 838"/>
                <a:gd name="T37" fmla="*/ 94 h 594"/>
                <a:gd name="T38" fmla="*/ 258 w 838"/>
                <a:gd name="T39" fmla="*/ 78 h 594"/>
                <a:gd name="T40" fmla="*/ 236 w 838"/>
                <a:gd name="T41" fmla="*/ 66 h 594"/>
                <a:gd name="T42" fmla="*/ 222 w 838"/>
                <a:gd name="T43" fmla="*/ 62 h 594"/>
                <a:gd name="T44" fmla="*/ 208 w 838"/>
                <a:gd name="T45" fmla="*/ 58 h 594"/>
                <a:gd name="T46" fmla="*/ 208 w 838"/>
                <a:gd name="T47" fmla="*/ 58 h 594"/>
                <a:gd name="T48" fmla="*/ 148 w 838"/>
                <a:gd name="T49" fmla="*/ 44 h 594"/>
                <a:gd name="T50" fmla="*/ 86 w 838"/>
                <a:gd name="T51" fmla="*/ 34 h 594"/>
                <a:gd name="T52" fmla="*/ 36 w 838"/>
                <a:gd name="T53" fmla="*/ 26 h 594"/>
                <a:gd name="T54" fmla="*/ 18 w 838"/>
                <a:gd name="T55" fmla="*/ 22 h 594"/>
                <a:gd name="T56" fmla="*/ 4 w 838"/>
                <a:gd name="T57" fmla="*/ 18 h 594"/>
                <a:gd name="T58" fmla="*/ 4 w 838"/>
                <a:gd name="T59" fmla="*/ 18 h 594"/>
                <a:gd name="T60" fmla="*/ 0 w 838"/>
                <a:gd name="T61" fmla="*/ 14 h 594"/>
                <a:gd name="T62" fmla="*/ 0 w 838"/>
                <a:gd name="T63" fmla="*/ 14 h 594"/>
                <a:gd name="T64" fmla="*/ 0 w 838"/>
                <a:gd name="T65" fmla="*/ 12 h 594"/>
                <a:gd name="T66" fmla="*/ 4 w 838"/>
                <a:gd name="T67" fmla="*/ 10 h 594"/>
                <a:gd name="T68" fmla="*/ 12 w 838"/>
                <a:gd name="T69" fmla="*/ 8 h 594"/>
                <a:gd name="T70" fmla="*/ 38 w 838"/>
                <a:gd name="T71" fmla="*/ 6 h 594"/>
                <a:gd name="T72" fmla="*/ 38 w 838"/>
                <a:gd name="T73" fmla="*/ 6 h 594"/>
                <a:gd name="T74" fmla="*/ 56 w 838"/>
                <a:gd name="T75" fmla="*/ 2 h 594"/>
                <a:gd name="T76" fmla="*/ 76 w 838"/>
                <a:gd name="T77" fmla="*/ 0 h 594"/>
                <a:gd name="T78" fmla="*/ 102 w 838"/>
                <a:gd name="T79" fmla="*/ 0 h 594"/>
                <a:gd name="T80" fmla="*/ 132 w 838"/>
                <a:gd name="T81" fmla="*/ 2 h 594"/>
                <a:gd name="T82" fmla="*/ 150 w 838"/>
                <a:gd name="T83" fmla="*/ 6 h 594"/>
                <a:gd name="T84" fmla="*/ 166 w 838"/>
                <a:gd name="T85" fmla="*/ 10 h 594"/>
                <a:gd name="T86" fmla="*/ 184 w 838"/>
                <a:gd name="T87" fmla="*/ 16 h 594"/>
                <a:gd name="T88" fmla="*/ 200 w 838"/>
                <a:gd name="T89" fmla="*/ 24 h 594"/>
                <a:gd name="T90" fmla="*/ 218 w 838"/>
                <a:gd name="T91" fmla="*/ 32 h 594"/>
                <a:gd name="T92" fmla="*/ 234 w 838"/>
                <a:gd name="T93" fmla="*/ 44 h 594"/>
                <a:gd name="T94" fmla="*/ 234 w 838"/>
                <a:gd name="T95" fmla="*/ 44 h 594"/>
                <a:gd name="T96" fmla="*/ 292 w 838"/>
                <a:gd name="T97" fmla="*/ 88 h 594"/>
                <a:gd name="T98" fmla="*/ 334 w 838"/>
                <a:gd name="T99" fmla="*/ 122 h 594"/>
                <a:gd name="T100" fmla="*/ 370 w 838"/>
                <a:gd name="T101" fmla="*/ 154 h 594"/>
                <a:gd name="T102" fmla="*/ 408 w 838"/>
                <a:gd name="T103" fmla="*/ 194 h 594"/>
                <a:gd name="T104" fmla="*/ 408 w 838"/>
                <a:gd name="T105" fmla="*/ 194 h 594"/>
                <a:gd name="T106" fmla="*/ 442 w 838"/>
                <a:gd name="T107" fmla="*/ 228 h 594"/>
                <a:gd name="T108" fmla="*/ 498 w 838"/>
                <a:gd name="T109" fmla="*/ 282 h 594"/>
                <a:gd name="T110" fmla="*/ 644 w 838"/>
                <a:gd name="T111" fmla="*/ 416 h 594"/>
                <a:gd name="T112" fmla="*/ 838 w 838"/>
                <a:gd name="T113" fmla="*/ 594 h 594"/>
                <a:gd name="T114" fmla="*/ 838 w 838"/>
                <a:gd name="T115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8" h="594">
                  <a:moveTo>
                    <a:pt x="838" y="594"/>
                  </a:moveTo>
                  <a:lnTo>
                    <a:pt x="838" y="594"/>
                  </a:lnTo>
                  <a:lnTo>
                    <a:pt x="810" y="570"/>
                  </a:lnTo>
                  <a:lnTo>
                    <a:pt x="774" y="544"/>
                  </a:lnTo>
                  <a:lnTo>
                    <a:pt x="696" y="486"/>
                  </a:lnTo>
                  <a:lnTo>
                    <a:pt x="620" y="430"/>
                  </a:lnTo>
                  <a:lnTo>
                    <a:pt x="590" y="406"/>
                  </a:lnTo>
                  <a:lnTo>
                    <a:pt x="570" y="388"/>
                  </a:lnTo>
                  <a:lnTo>
                    <a:pt x="570" y="388"/>
                  </a:lnTo>
                  <a:lnTo>
                    <a:pt x="530" y="348"/>
                  </a:lnTo>
                  <a:lnTo>
                    <a:pt x="484" y="298"/>
                  </a:lnTo>
                  <a:lnTo>
                    <a:pt x="432" y="244"/>
                  </a:lnTo>
                  <a:lnTo>
                    <a:pt x="404" y="218"/>
                  </a:lnTo>
                  <a:lnTo>
                    <a:pt x="376" y="194"/>
                  </a:lnTo>
                  <a:lnTo>
                    <a:pt x="376" y="194"/>
                  </a:lnTo>
                  <a:lnTo>
                    <a:pt x="352" y="172"/>
                  </a:lnTo>
                  <a:lnTo>
                    <a:pt x="330" y="152"/>
                  </a:lnTo>
                  <a:lnTo>
                    <a:pt x="294" y="112"/>
                  </a:lnTo>
                  <a:lnTo>
                    <a:pt x="276" y="94"/>
                  </a:lnTo>
                  <a:lnTo>
                    <a:pt x="258" y="78"/>
                  </a:lnTo>
                  <a:lnTo>
                    <a:pt x="236" y="66"/>
                  </a:lnTo>
                  <a:lnTo>
                    <a:pt x="222" y="62"/>
                  </a:lnTo>
                  <a:lnTo>
                    <a:pt x="208" y="58"/>
                  </a:lnTo>
                  <a:lnTo>
                    <a:pt x="208" y="58"/>
                  </a:lnTo>
                  <a:lnTo>
                    <a:pt x="148" y="44"/>
                  </a:lnTo>
                  <a:lnTo>
                    <a:pt x="86" y="34"/>
                  </a:lnTo>
                  <a:lnTo>
                    <a:pt x="36" y="26"/>
                  </a:lnTo>
                  <a:lnTo>
                    <a:pt x="18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4" y="10"/>
                  </a:lnTo>
                  <a:lnTo>
                    <a:pt x="12" y="8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56" y="2"/>
                  </a:lnTo>
                  <a:lnTo>
                    <a:pt x="76" y="0"/>
                  </a:lnTo>
                  <a:lnTo>
                    <a:pt x="102" y="0"/>
                  </a:lnTo>
                  <a:lnTo>
                    <a:pt x="132" y="2"/>
                  </a:lnTo>
                  <a:lnTo>
                    <a:pt x="150" y="6"/>
                  </a:lnTo>
                  <a:lnTo>
                    <a:pt x="166" y="10"/>
                  </a:lnTo>
                  <a:lnTo>
                    <a:pt x="184" y="16"/>
                  </a:lnTo>
                  <a:lnTo>
                    <a:pt x="200" y="24"/>
                  </a:lnTo>
                  <a:lnTo>
                    <a:pt x="218" y="32"/>
                  </a:lnTo>
                  <a:lnTo>
                    <a:pt x="234" y="44"/>
                  </a:lnTo>
                  <a:lnTo>
                    <a:pt x="234" y="44"/>
                  </a:lnTo>
                  <a:lnTo>
                    <a:pt x="292" y="88"/>
                  </a:lnTo>
                  <a:lnTo>
                    <a:pt x="334" y="122"/>
                  </a:lnTo>
                  <a:lnTo>
                    <a:pt x="370" y="154"/>
                  </a:lnTo>
                  <a:lnTo>
                    <a:pt x="408" y="194"/>
                  </a:lnTo>
                  <a:lnTo>
                    <a:pt x="408" y="194"/>
                  </a:lnTo>
                  <a:lnTo>
                    <a:pt x="442" y="228"/>
                  </a:lnTo>
                  <a:lnTo>
                    <a:pt x="498" y="282"/>
                  </a:lnTo>
                  <a:lnTo>
                    <a:pt x="644" y="416"/>
                  </a:lnTo>
                  <a:lnTo>
                    <a:pt x="838" y="594"/>
                  </a:lnTo>
                  <a:lnTo>
                    <a:pt x="838" y="594"/>
                  </a:lnTo>
                  <a:close/>
                </a:path>
              </a:pathLst>
            </a:custGeom>
            <a:solidFill>
              <a:srgbClr val="E2A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Freeform 138"/>
            <p:cNvSpPr>
              <a:spLocks/>
            </p:cNvSpPr>
            <p:nvPr/>
          </p:nvSpPr>
          <p:spPr bwMode="auto">
            <a:xfrm>
              <a:off x="7196240" y="3420421"/>
              <a:ext cx="1148679" cy="859012"/>
            </a:xfrm>
            <a:custGeom>
              <a:avLst/>
              <a:gdLst>
                <a:gd name="T0" fmla="*/ 280 w 920"/>
                <a:gd name="T1" fmla="*/ 146 h 688"/>
                <a:gd name="T2" fmla="*/ 280 w 920"/>
                <a:gd name="T3" fmla="*/ 146 h 688"/>
                <a:gd name="T4" fmla="*/ 238 w 920"/>
                <a:gd name="T5" fmla="*/ 118 h 688"/>
                <a:gd name="T6" fmla="*/ 194 w 920"/>
                <a:gd name="T7" fmla="*/ 92 h 688"/>
                <a:gd name="T8" fmla="*/ 146 w 920"/>
                <a:gd name="T9" fmla="*/ 66 h 688"/>
                <a:gd name="T10" fmla="*/ 102 w 920"/>
                <a:gd name="T11" fmla="*/ 44 h 688"/>
                <a:gd name="T12" fmla="*/ 30 w 920"/>
                <a:gd name="T13" fmla="*/ 12 h 688"/>
                <a:gd name="T14" fmla="*/ 0 w 920"/>
                <a:gd name="T15" fmla="*/ 0 h 688"/>
                <a:gd name="T16" fmla="*/ 0 w 920"/>
                <a:gd name="T17" fmla="*/ 0 h 688"/>
                <a:gd name="T18" fmla="*/ 98 w 920"/>
                <a:gd name="T19" fmla="*/ 56 h 688"/>
                <a:gd name="T20" fmla="*/ 172 w 920"/>
                <a:gd name="T21" fmla="*/ 100 h 688"/>
                <a:gd name="T22" fmla="*/ 220 w 920"/>
                <a:gd name="T23" fmla="*/ 130 h 688"/>
                <a:gd name="T24" fmla="*/ 220 w 920"/>
                <a:gd name="T25" fmla="*/ 130 h 688"/>
                <a:gd name="T26" fmla="*/ 302 w 920"/>
                <a:gd name="T27" fmla="*/ 184 h 688"/>
                <a:gd name="T28" fmla="*/ 352 w 920"/>
                <a:gd name="T29" fmla="*/ 218 h 688"/>
                <a:gd name="T30" fmla="*/ 374 w 920"/>
                <a:gd name="T31" fmla="*/ 234 h 688"/>
                <a:gd name="T32" fmla="*/ 394 w 920"/>
                <a:gd name="T33" fmla="*/ 252 h 688"/>
                <a:gd name="T34" fmla="*/ 626 w 920"/>
                <a:gd name="T35" fmla="*/ 406 h 688"/>
                <a:gd name="T36" fmla="*/ 626 w 920"/>
                <a:gd name="T37" fmla="*/ 406 h 688"/>
                <a:gd name="T38" fmla="*/ 672 w 920"/>
                <a:gd name="T39" fmla="*/ 428 h 688"/>
                <a:gd name="T40" fmla="*/ 722 w 920"/>
                <a:gd name="T41" fmla="*/ 456 h 688"/>
                <a:gd name="T42" fmla="*/ 784 w 920"/>
                <a:gd name="T43" fmla="*/ 494 h 688"/>
                <a:gd name="T44" fmla="*/ 784 w 920"/>
                <a:gd name="T45" fmla="*/ 494 h 688"/>
                <a:gd name="T46" fmla="*/ 802 w 920"/>
                <a:gd name="T47" fmla="*/ 504 h 688"/>
                <a:gd name="T48" fmla="*/ 816 w 920"/>
                <a:gd name="T49" fmla="*/ 518 h 688"/>
                <a:gd name="T50" fmla="*/ 830 w 920"/>
                <a:gd name="T51" fmla="*/ 532 h 688"/>
                <a:gd name="T52" fmla="*/ 844 w 920"/>
                <a:gd name="T53" fmla="*/ 546 h 688"/>
                <a:gd name="T54" fmla="*/ 868 w 920"/>
                <a:gd name="T55" fmla="*/ 578 h 688"/>
                <a:gd name="T56" fmla="*/ 886 w 920"/>
                <a:gd name="T57" fmla="*/ 612 h 688"/>
                <a:gd name="T58" fmla="*/ 902 w 920"/>
                <a:gd name="T59" fmla="*/ 640 h 688"/>
                <a:gd name="T60" fmla="*/ 912 w 920"/>
                <a:gd name="T61" fmla="*/ 666 h 688"/>
                <a:gd name="T62" fmla="*/ 920 w 920"/>
                <a:gd name="T63" fmla="*/ 688 h 688"/>
                <a:gd name="T64" fmla="*/ 920 w 920"/>
                <a:gd name="T65" fmla="*/ 688 h 688"/>
                <a:gd name="T66" fmla="*/ 910 w 920"/>
                <a:gd name="T67" fmla="*/ 674 h 688"/>
                <a:gd name="T68" fmla="*/ 880 w 920"/>
                <a:gd name="T69" fmla="*/ 638 h 688"/>
                <a:gd name="T70" fmla="*/ 860 w 920"/>
                <a:gd name="T71" fmla="*/ 616 h 688"/>
                <a:gd name="T72" fmla="*/ 838 w 920"/>
                <a:gd name="T73" fmla="*/ 594 h 688"/>
                <a:gd name="T74" fmla="*/ 814 w 920"/>
                <a:gd name="T75" fmla="*/ 574 h 688"/>
                <a:gd name="T76" fmla="*/ 792 w 920"/>
                <a:gd name="T77" fmla="*/ 556 h 688"/>
                <a:gd name="T78" fmla="*/ 280 w 920"/>
                <a:gd name="T79" fmla="*/ 146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20" h="688">
                  <a:moveTo>
                    <a:pt x="280" y="146"/>
                  </a:moveTo>
                  <a:lnTo>
                    <a:pt x="280" y="146"/>
                  </a:lnTo>
                  <a:lnTo>
                    <a:pt x="238" y="118"/>
                  </a:lnTo>
                  <a:lnTo>
                    <a:pt x="194" y="92"/>
                  </a:lnTo>
                  <a:lnTo>
                    <a:pt x="146" y="66"/>
                  </a:lnTo>
                  <a:lnTo>
                    <a:pt x="102" y="44"/>
                  </a:lnTo>
                  <a:lnTo>
                    <a:pt x="30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98" y="56"/>
                  </a:lnTo>
                  <a:lnTo>
                    <a:pt x="172" y="100"/>
                  </a:lnTo>
                  <a:lnTo>
                    <a:pt x="220" y="130"/>
                  </a:lnTo>
                  <a:lnTo>
                    <a:pt x="220" y="130"/>
                  </a:lnTo>
                  <a:lnTo>
                    <a:pt x="302" y="184"/>
                  </a:lnTo>
                  <a:lnTo>
                    <a:pt x="352" y="218"/>
                  </a:lnTo>
                  <a:lnTo>
                    <a:pt x="374" y="234"/>
                  </a:lnTo>
                  <a:lnTo>
                    <a:pt x="394" y="252"/>
                  </a:lnTo>
                  <a:lnTo>
                    <a:pt x="626" y="406"/>
                  </a:lnTo>
                  <a:lnTo>
                    <a:pt x="626" y="406"/>
                  </a:lnTo>
                  <a:lnTo>
                    <a:pt x="672" y="428"/>
                  </a:lnTo>
                  <a:lnTo>
                    <a:pt x="722" y="456"/>
                  </a:lnTo>
                  <a:lnTo>
                    <a:pt x="784" y="494"/>
                  </a:lnTo>
                  <a:lnTo>
                    <a:pt x="784" y="494"/>
                  </a:lnTo>
                  <a:lnTo>
                    <a:pt x="802" y="504"/>
                  </a:lnTo>
                  <a:lnTo>
                    <a:pt x="816" y="518"/>
                  </a:lnTo>
                  <a:lnTo>
                    <a:pt x="830" y="532"/>
                  </a:lnTo>
                  <a:lnTo>
                    <a:pt x="844" y="546"/>
                  </a:lnTo>
                  <a:lnTo>
                    <a:pt x="868" y="578"/>
                  </a:lnTo>
                  <a:lnTo>
                    <a:pt x="886" y="612"/>
                  </a:lnTo>
                  <a:lnTo>
                    <a:pt x="902" y="640"/>
                  </a:lnTo>
                  <a:lnTo>
                    <a:pt x="912" y="666"/>
                  </a:lnTo>
                  <a:lnTo>
                    <a:pt x="920" y="688"/>
                  </a:lnTo>
                  <a:lnTo>
                    <a:pt x="920" y="688"/>
                  </a:lnTo>
                  <a:lnTo>
                    <a:pt x="910" y="674"/>
                  </a:lnTo>
                  <a:lnTo>
                    <a:pt x="880" y="638"/>
                  </a:lnTo>
                  <a:lnTo>
                    <a:pt x="860" y="616"/>
                  </a:lnTo>
                  <a:lnTo>
                    <a:pt x="838" y="594"/>
                  </a:lnTo>
                  <a:lnTo>
                    <a:pt x="814" y="574"/>
                  </a:lnTo>
                  <a:lnTo>
                    <a:pt x="792" y="556"/>
                  </a:lnTo>
                  <a:lnTo>
                    <a:pt x="280" y="146"/>
                  </a:lnTo>
                  <a:close/>
                </a:path>
              </a:pathLst>
            </a:custGeom>
            <a:solidFill>
              <a:srgbClr val="E2A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Freeform 139"/>
            <p:cNvSpPr>
              <a:spLocks/>
            </p:cNvSpPr>
            <p:nvPr/>
          </p:nvSpPr>
          <p:spPr bwMode="auto">
            <a:xfrm>
              <a:off x="7196240" y="3420421"/>
              <a:ext cx="1148679" cy="859012"/>
            </a:xfrm>
            <a:custGeom>
              <a:avLst/>
              <a:gdLst>
                <a:gd name="T0" fmla="*/ 280 w 920"/>
                <a:gd name="T1" fmla="*/ 146 h 688"/>
                <a:gd name="T2" fmla="*/ 280 w 920"/>
                <a:gd name="T3" fmla="*/ 146 h 688"/>
                <a:gd name="T4" fmla="*/ 238 w 920"/>
                <a:gd name="T5" fmla="*/ 118 h 688"/>
                <a:gd name="T6" fmla="*/ 194 w 920"/>
                <a:gd name="T7" fmla="*/ 92 h 688"/>
                <a:gd name="T8" fmla="*/ 146 w 920"/>
                <a:gd name="T9" fmla="*/ 66 h 688"/>
                <a:gd name="T10" fmla="*/ 102 w 920"/>
                <a:gd name="T11" fmla="*/ 44 h 688"/>
                <a:gd name="T12" fmla="*/ 30 w 920"/>
                <a:gd name="T13" fmla="*/ 12 h 688"/>
                <a:gd name="T14" fmla="*/ 0 w 920"/>
                <a:gd name="T15" fmla="*/ 0 h 688"/>
                <a:gd name="T16" fmla="*/ 0 w 920"/>
                <a:gd name="T17" fmla="*/ 0 h 688"/>
                <a:gd name="T18" fmla="*/ 98 w 920"/>
                <a:gd name="T19" fmla="*/ 56 h 688"/>
                <a:gd name="T20" fmla="*/ 172 w 920"/>
                <a:gd name="T21" fmla="*/ 100 h 688"/>
                <a:gd name="T22" fmla="*/ 220 w 920"/>
                <a:gd name="T23" fmla="*/ 130 h 688"/>
                <a:gd name="T24" fmla="*/ 220 w 920"/>
                <a:gd name="T25" fmla="*/ 130 h 688"/>
                <a:gd name="T26" fmla="*/ 302 w 920"/>
                <a:gd name="T27" fmla="*/ 184 h 688"/>
                <a:gd name="T28" fmla="*/ 352 w 920"/>
                <a:gd name="T29" fmla="*/ 218 h 688"/>
                <a:gd name="T30" fmla="*/ 374 w 920"/>
                <a:gd name="T31" fmla="*/ 234 h 688"/>
                <a:gd name="T32" fmla="*/ 394 w 920"/>
                <a:gd name="T33" fmla="*/ 252 h 688"/>
                <a:gd name="T34" fmla="*/ 626 w 920"/>
                <a:gd name="T35" fmla="*/ 406 h 688"/>
                <a:gd name="T36" fmla="*/ 626 w 920"/>
                <a:gd name="T37" fmla="*/ 406 h 688"/>
                <a:gd name="T38" fmla="*/ 672 w 920"/>
                <a:gd name="T39" fmla="*/ 428 h 688"/>
                <a:gd name="T40" fmla="*/ 722 w 920"/>
                <a:gd name="T41" fmla="*/ 456 h 688"/>
                <a:gd name="T42" fmla="*/ 784 w 920"/>
                <a:gd name="T43" fmla="*/ 494 h 688"/>
                <a:gd name="T44" fmla="*/ 784 w 920"/>
                <a:gd name="T45" fmla="*/ 494 h 688"/>
                <a:gd name="T46" fmla="*/ 802 w 920"/>
                <a:gd name="T47" fmla="*/ 504 h 688"/>
                <a:gd name="T48" fmla="*/ 816 w 920"/>
                <a:gd name="T49" fmla="*/ 518 h 688"/>
                <a:gd name="T50" fmla="*/ 830 w 920"/>
                <a:gd name="T51" fmla="*/ 532 h 688"/>
                <a:gd name="T52" fmla="*/ 844 w 920"/>
                <a:gd name="T53" fmla="*/ 546 h 688"/>
                <a:gd name="T54" fmla="*/ 868 w 920"/>
                <a:gd name="T55" fmla="*/ 578 h 688"/>
                <a:gd name="T56" fmla="*/ 886 w 920"/>
                <a:gd name="T57" fmla="*/ 612 h 688"/>
                <a:gd name="T58" fmla="*/ 902 w 920"/>
                <a:gd name="T59" fmla="*/ 640 h 688"/>
                <a:gd name="T60" fmla="*/ 912 w 920"/>
                <a:gd name="T61" fmla="*/ 666 h 688"/>
                <a:gd name="T62" fmla="*/ 920 w 920"/>
                <a:gd name="T63" fmla="*/ 688 h 688"/>
                <a:gd name="T64" fmla="*/ 920 w 920"/>
                <a:gd name="T65" fmla="*/ 688 h 688"/>
                <a:gd name="T66" fmla="*/ 910 w 920"/>
                <a:gd name="T67" fmla="*/ 674 h 688"/>
                <a:gd name="T68" fmla="*/ 880 w 920"/>
                <a:gd name="T69" fmla="*/ 638 h 688"/>
                <a:gd name="T70" fmla="*/ 860 w 920"/>
                <a:gd name="T71" fmla="*/ 616 h 688"/>
                <a:gd name="T72" fmla="*/ 838 w 920"/>
                <a:gd name="T73" fmla="*/ 594 h 688"/>
                <a:gd name="T74" fmla="*/ 814 w 920"/>
                <a:gd name="T75" fmla="*/ 574 h 688"/>
                <a:gd name="T76" fmla="*/ 792 w 920"/>
                <a:gd name="T77" fmla="*/ 556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20" h="688">
                  <a:moveTo>
                    <a:pt x="280" y="146"/>
                  </a:moveTo>
                  <a:lnTo>
                    <a:pt x="280" y="146"/>
                  </a:lnTo>
                  <a:lnTo>
                    <a:pt x="238" y="118"/>
                  </a:lnTo>
                  <a:lnTo>
                    <a:pt x="194" y="92"/>
                  </a:lnTo>
                  <a:lnTo>
                    <a:pt x="146" y="66"/>
                  </a:lnTo>
                  <a:lnTo>
                    <a:pt x="102" y="44"/>
                  </a:lnTo>
                  <a:lnTo>
                    <a:pt x="30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98" y="56"/>
                  </a:lnTo>
                  <a:lnTo>
                    <a:pt x="172" y="100"/>
                  </a:lnTo>
                  <a:lnTo>
                    <a:pt x="220" y="130"/>
                  </a:lnTo>
                  <a:lnTo>
                    <a:pt x="220" y="130"/>
                  </a:lnTo>
                  <a:lnTo>
                    <a:pt x="302" y="184"/>
                  </a:lnTo>
                  <a:lnTo>
                    <a:pt x="352" y="218"/>
                  </a:lnTo>
                  <a:lnTo>
                    <a:pt x="374" y="234"/>
                  </a:lnTo>
                  <a:lnTo>
                    <a:pt x="394" y="252"/>
                  </a:lnTo>
                  <a:lnTo>
                    <a:pt x="626" y="406"/>
                  </a:lnTo>
                  <a:lnTo>
                    <a:pt x="626" y="406"/>
                  </a:lnTo>
                  <a:lnTo>
                    <a:pt x="672" y="428"/>
                  </a:lnTo>
                  <a:lnTo>
                    <a:pt x="722" y="456"/>
                  </a:lnTo>
                  <a:lnTo>
                    <a:pt x="784" y="494"/>
                  </a:lnTo>
                  <a:lnTo>
                    <a:pt x="784" y="494"/>
                  </a:lnTo>
                  <a:lnTo>
                    <a:pt x="802" y="504"/>
                  </a:lnTo>
                  <a:lnTo>
                    <a:pt x="816" y="518"/>
                  </a:lnTo>
                  <a:lnTo>
                    <a:pt x="830" y="532"/>
                  </a:lnTo>
                  <a:lnTo>
                    <a:pt x="844" y="546"/>
                  </a:lnTo>
                  <a:lnTo>
                    <a:pt x="868" y="578"/>
                  </a:lnTo>
                  <a:lnTo>
                    <a:pt x="886" y="612"/>
                  </a:lnTo>
                  <a:lnTo>
                    <a:pt x="902" y="640"/>
                  </a:lnTo>
                  <a:lnTo>
                    <a:pt x="912" y="666"/>
                  </a:lnTo>
                  <a:lnTo>
                    <a:pt x="920" y="688"/>
                  </a:lnTo>
                  <a:lnTo>
                    <a:pt x="920" y="688"/>
                  </a:lnTo>
                  <a:lnTo>
                    <a:pt x="910" y="674"/>
                  </a:lnTo>
                  <a:lnTo>
                    <a:pt x="880" y="638"/>
                  </a:lnTo>
                  <a:lnTo>
                    <a:pt x="860" y="616"/>
                  </a:lnTo>
                  <a:lnTo>
                    <a:pt x="838" y="594"/>
                  </a:lnTo>
                  <a:lnTo>
                    <a:pt x="814" y="574"/>
                  </a:lnTo>
                  <a:lnTo>
                    <a:pt x="792" y="5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Freeform 140"/>
            <p:cNvSpPr>
              <a:spLocks/>
            </p:cNvSpPr>
            <p:nvPr/>
          </p:nvSpPr>
          <p:spPr bwMode="auto">
            <a:xfrm>
              <a:off x="7058898" y="3637671"/>
              <a:ext cx="104879" cy="89897"/>
            </a:xfrm>
            <a:custGeom>
              <a:avLst/>
              <a:gdLst>
                <a:gd name="T0" fmla="*/ 84 w 84"/>
                <a:gd name="T1" fmla="*/ 0 h 72"/>
                <a:gd name="T2" fmla="*/ 84 w 84"/>
                <a:gd name="T3" fmla="*/ 0 h 72"/>
                <a:gd name="T4" fmla="*/ 76 w 84"/>
                <a:gd name="T5" fmla="*/ 8 h 72"/>
                <a:gd name="T6" fmla="*/ 54 w 84"/>
                <a:gd name="T7" fmla="*/ 30 h 72"/>
                <a:gd name="T8" fmla="*/ 26 w 84"/>
                <a:gd name="T9" fmla="*/ 54 h 72"/>
                <a:gd name="T10" fmla="*/ 12 w 84"/>
                <a:gd name="T11" fmla="*/ 66 h 72"/>
                <a:gd name="T12" fmla="*/ 0 w 84"/>
                <a:gd name="T13" fmla="*/ 72 h 72"/>
                <a:gd name="T14" fmla="*/ 84 w 84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72">
                  <a:moveTo>
                    <a:pt x="84" y="0"/>
                  </a:moveTo>
                  <a:lnTo>
                    <a:pt x="84" y="0"/>
                  </a:lnTo>
                  <a:lnTo>
                    <a:pt x="76" y="8"/>
                  </a:lnTo>
                  <a:lnTo>
                    <a:pt x="54" y="30"/>
                  </a:lnTo>
                  <a:lnTo>
                    <a:pt x="26" y="54"/>
                  </a:lnTo>
                  <a:lnTo>
                    <a:pt x="12" y="66"/>
                  </a:lnTo>
                  <a:lnTo>
                    <a:pt x="0" y="7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CBD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Freeform 141"/>
            <p:cNvSpPr>
              <a:spLocks/>
            </p:cNvSpPr>
            <p:nvPr/>
          </p:nvSpPr>
          <p:spPr bwMode="auto">
            <a:xfrm>
              <a:off x="7058898" y="3637671"/>
              <a:ext cx="104879" cy="89897"/>
            </a:xfrm>
            <a:custGeom>
              <a:avLst/>
              <a:gdLst>
                <a:gd name="T0" fmla="*/ 84 w 84"/>
                <a:gd name="T1" fmla="*/ 0 h 72"/>
                <a:gd name="T2" fmla="*/ 84 w 84"/>
                <a:gd name="T3" fmla="*/ 0 h 72"/>
                <a:gd name="T4" fmla="*/ 76 w 84"/>
                <a:gd name="T5" fmla="*/ 8 h 72"/>
                <a:gd name="T6" fmla="*/ 54 w 84"/>
                <a:gd name="T7" fmla="*/ 30 h 72"/>
                <a:gd name="T8" fmla="*/ 26 w 84"/>
                <a:gd name="T9" fmla="*/ 54 h 72"/>
                <a:gd name="T10" fmla="*/ 12 w 84"/>
                <a:gd name="T11" fmla="*/ 66 h 72"/>
                <a:gd name="T12" fmla="*/ 0 w 84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84" y="0"/>
                  </a:moveTo>
                  <a:lnTo>
                    <a:pt x="84" y="0"/>
                  </a:lnTo>
                  <a:lnTo>
                    <a:pt x="76" y="8"/>
                  </a:lnTo>
                  <a:lnTo>
                    <a:pt x="54" y="30"/>
                  </a:lnTo>
                  <a:lnTo>
                    <a:pt x="26" y="54"/>
                  </a:lnTo>
                  <a:lnTo>
                    <a:pt x="12" y="66"/>
                  </a:lnTo>
                  <a:lnTo>
                    <a:pt x="0" y="7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Freeform 142"/>
            <p:cNvSpPr>
              <a:spLocks/>
            </p:cNvSpPr>
            <p:nvPr/>
          </p:nvSpPr>
          <p:spPr bwMode="auto">
            <a:xfrm>
              <a:off x="6993973" y="3565255"/>
              <a:ext cx="97388" cy="64925"/>
            </a:xfrm>
            <a:custGeom>
              <a:avLst/>
              <a:gdLst>
                <a:gd name="T0" fmla="*/ 78 w 78"/>
                <a:gd name="T1" fmla="*/ 0 h 52"/>
                <a:gd name="T2" fmla="*/ 78 w 78"/>
                <a:gd name="T3" fmla="*/ 0 h 52"/>
                <a:gd name="T4" fmla="*/ 70 w 78"/>
                <a:gd name="T5" fmla="*/ 2 h 52"/>
                <a:gd name="T6" fmla="*/ 50 w 78"/>
                <a:gd name="T7" fmla="*/ 10 h 52"/>
                <a:gd name="T8" fmla="*/ 38 w 78"/>
                <a:gd name="T9" fmla="*/ 18 h 52"/>
                <a:gd name="T10" fmla="*/ 24 w 78"/>
                <a:gd name="T11" fmla="*/ 28 h 52"/>
                <a:gd name="T12" fmla="*/ 12 w 78"/>
                <a:gd name="T13" fmla="*/ 38 h 52"/>
                <a:gd name="T14" fmla="*/ 0 w 78"/>
                <a:gd name="T15" fmla="*/ 52 h 52"/>
                <a:gd name="T16" fmla="*/ 78 w 78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52">
                  <a:moveTo>
                    <a:pt x="78" y="0"/>
                  </a:moveTo>
                  <a:lnTo>
                    <a:pt x="78" y="0"/>
                  </a:lnTo>
                  <a:lnTo>
                    <a:pt x="70" y="2"/>
                  </a:lnTo>
                  <a:lnTo>
                    <a:pt x="50" y="10"/>
                  </a:lnTo>
                  <a:lnTo>
                    <a:pt x="38" y="18"/>
                  </a:lnTo>
                  <a:lnTo>
                    <a:pt x="24" y="28"/>
                  </a:lnTo>
                  <a:lnTo>
                    <a:pt x="12" y="38"/>
                  </a:lnTo>
                  <a:lnTo>
                    <a:pt x="0" y="5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ECBD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Freeform 143"/>
            <p:cNvSpPr>
              <a:spLocks/>
            </p:cNvSpPr>
            <p:nvPr/>
          </p:nvSpPr>
          <p:spPr bwMode="auto">
            <a:xfrm>
              <a:off x="6993973" y="3565255"/>
              <a:ext cx="97388" cy="64925"/>
            </a:xfrm>
            <a:custGeom>
              <a:avLst/>
              <a:gdLst>
                <a:gd name="T0" fmla="*/ 78 w 78"/>
                <a:gd name="T1" fmla="*/ 0 h 52"/>
                <a:gd name="T2" fmla="*/ 78 w 78"/>
                <a:gd name="T3" fmla="*/ 0 h 52"/>
                <a:gd name="T4" fmla="*/ 70 w 78"/>
                <a:gd name="T5" fmla="*/ 2 h 52"/>
                <a:gd name="T6" fmla="*/ 50 w 78"/>
                <a:gd name="T7" fmla="*/ 10 h 52"/>
                <a:gd name="T8" fmla="*/ 38 w 78"/>
                <a:gd name="T9" fmla="*/ 18 h 52"/>
                <a:gd name="T10" fmla="*/ 24 w 78"/>
                <a:gd name="T11" fmla="*/ 28 h 52"/>
                <a:gd name="T12" fmla="*/ 12 w 78"/>
                <a:gd name="T13" fmla="*/ 38 h 52"/>
                <a:gd name="T14" fmla="*/ 0 w 78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52">
                  <a:moveTo>
                    <a:pt x="78" y="0"/>
                  </a:moveTo>
                  <a:lnTo>
                    <a:pt x="78" y="0"/>
                  </a:lnTo>
                  <a:lnTo>
                    <a:pt x="70" y="2"/>
                  </a:lnTo>
                  <a:lnTo>
                    <a:pt x="50" y="10"/>
                  </a:lnTo>
                  <a:lnTo>
                    <a:pt x="38" y="18"/>
                  </a:lnTo>
                  <a:lnTo>
                    <a:pt x="24" y="28"/>
                  </a:lnTo>
                  <a:lnTo>
                    <a:pt x="12" y="38"/>
                  </a:lnTo>
                  <a:lnTo>
                    <a:pt x="0" y="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Freeform 144"/>
            <p:cNvSpPr>
              <a:spLocks/>
            </p:cNvSpPr>
            <p:nvPr/>
          </p:nvSpPr>
          <p:spPr bwMode="auto">
            <a:xfrm>
              <a:off x="6834156" y="3512815"/>
              <a:ext cx="127354" cy="159816"/>
            </a:xfrm>
            <a:custGeom>
              <a:avLst/>
              <a:gdLst>
                <a:gd name="T0" fmla="*/ 102 w 102"/>
                <a:gd name="T1" fmla="*/ 0 h 128"/>
                <a:gd name="T2" fmla="*/ 102 w 102"/>
                <a:gd name="T3" fmla="*/ 0 h 128"/>
                <a:gd name="T4" fmla="*/ 96 w 102"/>
                <a:gd name="T5" fmla="*/ 0 h 128"/>
                <a:gd name="T6" fmla="*/ 86 w 102"/>
                <a:gd name="T7" fmla="*/ 2 h 128"/>
                <a:gd name="T8" fmla="*/ 76 w 102"/>
                <a:gd name="T9" fmla="*/ 6 h 128"/>
                <a:gd name="T10" fmla="*/ 66 w 102"/>
                <a:gd name="T11" fmla="*/ 14 h 128"/>
                <a:gd name="T12" fmla="*/ 54 w 102"/>
                <a:gd name="T13" fmla="*/ 24 h 128"/>
                <a:gd name="T14" fmla="*/ 42 w 102"/>
                <a:gd name="T15" fmla="*/ 38 h 128"/>
                <a:gd name="T16" fmla="*/ 32 w 102"/>
                <a:gd name="T17" fmla="*/ 56 h 128"/>
                <a:gd name="T18" fmla="*/ 32 w 102"/>
                <a:gd name="T19" fmla="*/ 56 h 128"/>
                <a:gd name="T20" fmla="*/ 0 w 102"/>
                <a:gd name="T21" fmla="*/ 128 h 128"/>
                <a:gd name="T22" fmla="*/ 102 w 102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" h="128">
                  <a:moveTo>
                    <a:pt x="102" y="0"/>
                  </a:moveTo>
                  <a:lnTo>
                    <a:pt x="102" y="0"/>
                  </a:lnTo>
                  <a:lnTo>
                    <a:pt x="96" y="0"/>
                  </a:lnTo>
                  <a:lnTo>
                    <a:pt x="86" y="2"/>
                  </a:lnTo>
                  <a:lnTo>
                    <a:pt x="76" y="6"/>
                  </a:lnTo>
                  <a:lnTo>
                    <a:pt x="66" y="14"/>
                  </a:lnTo>
                  <a:lnTo>
                    <a:pt x="54" y="24"/>
                  </a:lnTo>
                  <a:lnTo>
                    <a:pt x="42" y="38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0" y="128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ECBD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Freeform 145"/>
            <p:cNvSpPr>
              <a:spLocks/>
            </p:cNvSpPr>
            <p:nvPr/>
          </p:nvSpPr>
          <p:spPr bwMode="auto">
            <a:xfrm>
              <a:off x="6834156" y="3512815"/>
              <a:ext cx="127354" cy="159816"/>
            </a:xfrm>
            <a:custGeom>
              <a:avLst/>
              <a:gdLst>
                <a:gd name="T0" fmla="*/ 102 w 102"/>
                <a:gd name="T1" fmla="*/ 0 h 128"/>
                <a:gd name="T2" fmla="*/ 102 w 102"/>
                <a:gd name="T3" fmla="*/ 0 h 128"/>
                <a:gd name="T4" fmla="*/ 96 w 102"/>
                <a:gd name="T5" fmla="*/ 0 h 128"/>
                <a:gd name="T6" fmla="*/ 86 w 102"/>
                <a:gd name="T7" fmla="*/ 2 h 128"/>
                <a:gd name="T8" fmla="*/ 76 w 102"/>
                <a:gd name="T9" fmla="*/ 6 h 128"/>
                <a:gd name="T10" fmla="*/ 66 w 102"/>
                <a:gd name="T11" fmla="*/ 14 h 128"/>
                <a:gd name="T12" fmla="*/ 54 w 102"/>
                <a:gd name="T13" fmla="*/ 24 h 128"/>
                <a:gd name="T14" fmla="*/ 42 w 102"/>
                <a:gd name="T15" fmla="*/ 38 h 128"/>
                <a:gd name="T16" fmla="*/ 32 w 102"/>
                <a:gd name="T17" fmla="*/ 56 h 128"/>
                <a:gd name="T18" fmla="*/ 32 w 102"/>
                <a:gd name="T19" fmla="*/ 56 h 128"/>
                <a:gd name="T20" fmla="*/ 0 w 102"/>
                <a:gd name="T2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28">
                  <a:moveTo>
                    <a:pt x="102" y="0"/>
                  </a:moveTo>
                  <a:lnTo>
                    <a:pt x="102" y="0"/>
                  </a:lnTo>
                  <a:lnTo>
                    <a:pt x="96" y="0"/>
                  </a:lnTo>
                  <a:lnTo>
                    <a:pt x="86" y="2"/>
                  </a:lnTo>
                  <a:lnTo>
                    <a:pt x="76" y="6"/>
                  </a:lnTo>
                  <a:lnTo>
                    <a:pt x="66" y="14"/>
                  </a:lnTo>
                  <a:lnTo>
                    <a:pt x="54" y="24"/>
                  </a:lnTo>
                  <a:lnTo>
                    <a:pt x="42" y="38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0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Freeform 146"/>
            <p:cNvSpPr>
              <a:spLocks noEditPoints="1"/>
            </p:cNvSpPr>
            <p:nvPr/>
          </p:nvSpPr>
          <p:spPr bwMode="auto">
            <a:xfrm>
              <a:off x="7246183" y="4978629"/>
              <a:ext cx="202267" cy="327124"/>
            </a:xfrm>
            <a:custGeom>
              <a:avLst/>
              <a:gdLst>
                <a:gd name="T0" fmla="*/ 18 w 162"/>
                <a:gd name="T1" fmla="*/ 164 h 262"/>
                <a:gd name="T2" fmla="*/ 10 w 162"/>
                <a:gd name="T3" fmla="*/ 170 h 262"/>
                <a:gd name="T4" fmla="*/ 10 w 162"/>
                <a:gd name="T5" fmla="*/ 170 h 262"/>
                <a:gd name="T6" fmla="*/ 6 w 162"/>
                <a:gd name="T7" fmla="*/ 190 h 262"/>
                <a:gd name="T8" fmla="*/ 2 w 162"/>
                <a:gd name="T9" fmla="*/ 208 h 262"/>
                <a:gd name="T10" fmla="*/ 0 w 162"/>
                <a:gd name="T11" fmla="*/ 236 h 262"/>
                <a:gd name="T12" fmla="*/ 0 w 162"/>
                <a:gd name="T13" fmla="*/ 256 h 262"/>
                <a:gd name="T14" fmla="*/ 2 w 162"/>
                <a:gd name="T15" fmla="*/ 262 h 262"/>
                <a:gd name="T16" fmla="*/ 2 w 162"/>
                <a:gd name="T17" fmla="*/ 262 h 262"/>
                <a:gd name="T18" fmla="*/ 6 w 162"/>
                <a:gd name="T19" fmla="*/ 260 h 262"/>
                <a:gd name="T20" fmla="*/ 6 w 162"/>
                <a:gd name="T21" fmla="*/ 260 h 262"/>
                <a:gd name="T22" fmla="*/ 4 w 162"/>
                <a:gd name="T23" fmla="*/ 240 h 262"/>
                <a:gd name="T24" fmla="*/ 4 w 162"/>
                <a:gd name="T25" fmla="*/ 216 h 262"/>
                <a:gd name="T26" fmla="*/ 4 w 162"/>
                <a:gd name="T27" fmla="*/ 202 h 262"/>
                <a:gd name="T28" fmla="*/ 6 w 162"/>
                <a:gd name="T29" fmla="*/ 190 h 262"/>
                <a:gd name="T30" fmla="*/ 12 w 162"/>
                <a:gd name="T31" fmla="*/ 176 h 262"/>
                <a:gd name="T32" fmla="*/ 18 w 162"/>
                <a:gd name="T33" fmla="*/ 164 h 262"/>
                <a:gd name="T34" fmla="*/ 122 w 162"/>
                <a:gd name="T35" fmla="*/ 60 h 262"/>
                <a:gd name="T36" fmla="*/ 122 w 162"/>
                <a:gd name="T37" fmla="*/ 60 h 262"/>
                <a:gd name="T38" fmla="*/ 102 w 162"/>
                <a:gd name="T39" fmla="*/ 84 h 262"/>
                <a:gd name="T40" fmla="*/ 102 w 162"/>
                <a:gd name="T41" fmla="*/ 84 h 262"/>
                <a:gd name="T42" fmla="*/ 102 w 162"/>
                <a:gd name="T43" fmla="*/ 98 h 262"/>
                <a:gd name="T44" fmla="*/ 102 w 162"/>
                <a:gd name="T45" fmla="*/ 104 h 262"/>
                <a:gd name="T46" fmla="*/ 102 w 162"/>
                <a:gd name="T47" fmla="*/ 104 h 262"/>
                <a:gd name="T48" fmla="*/ 94 w 162"/>
                <a:gd name="T49" fmla="*/ 104 h 262"/>
                <a:gd name="T50" fmla="*/ 94 w 162"/>
                <a:gd name="T51" fmla="*/ 104 h 262"/>
                <a:gd name="T52" fmla="*/ 82 w 162"/>
                <a:gd name="T53" fmla="*/ 104 h 262"/>
                <a:gd name="T54" fmla="*/ 82 w 162"/>
                <a:gd name="T55" fmla="*/ 104 h 262"/>
                <a:gd name="T56" fmla="*/ 80 w 162"/>
                <a:gd name="T57" fmla="*/ 106 h 262"/>
                <a:gd name="T58" fmla="*/ 66 w 162"/>
                <a:gd name="T59" fmla="*/ 118 h 262"/>
                <a:gd name="T60" fmla="*/ 66 w 162"/>
                <a:gd name="T61" fmla="*/ 118 h 262"/>
                <a:gd name="T62" fmla="*/ 82 w 162"/>
                <a:gd name="T63" fmla="*/ 112 h 262"/>
                <a:gd name="T64" fmla="*/ 94 w 162"/>
                <a:gd name="T65" fmla="*/ 108 h 262"/>
                <a:gd name="T66" fmla="*/ 104 w 162"/>
                <a:gd name="T67" fmla="*/ 106 h 262"/>
                <a:gd name="T68" fmla="*/ 104 w 162"/>
                <a:gd name="T69" fmla="*/ 106 h 262"/>
                <a:gd name="T70" fmla="*/ 112 w 162"/>
                <a:gd name="T71" fmla="*/ 90 h 262"/>
                <a:gd name="T72" fmla="*/ 122 w 162"/>
                <a:gd name="T73" fmla="*/ 60 h 262"/>
                <a:gd name="T74" fmla="*/ 162 w 162"/>
                <a:gd name="T75" fmla="*/ 0 h 262"/>
                <a:gd name="T76" fmla="*/ 162 w 162"/>
                <a:gd name="T77" fmla="*/ 0 h 262"/>
                <a:gd name="T78" fmla="*/ 156 w 162"/>
                <a:gd name="T79" fmla="*/ 14 h 262"/>
                <a:gd name="T80" fmla="*/ 152 w 162"/>
                <a:gd name="T81" fmla="*/ 20 h 262"/>
                <a:gd name="T82" fmla="*/ 144 w 162"/>
                <a:gd name="T83" fmla="*/ 26 h 262"/>
                <a:gd name="T84" fmla="*/ 144 w 162"/>
                <a:gd name="T85" fmla="*/ 26 h 262"/>
                <a:gd name="T86" fmla="*/ 138 w 162"/>
                <a:gd name="T87" fmla="*/ 36 h 262"/>
                <a:gd name="T88" fmla="*/ 138 w 162"/>
                <a:gd name="T89" fmla="*/ 36 h 262"/>
                <a:gd name="T90" fmla="*/ 152 w 162"/>
                <a:gd name="T91" fmla="*/ 24 h 262"/>
                <a:gd name="T92" fmla="*/ 160 w 162"/>
                <a:gd name="T93" fmla="*/ 18 h 262"/>
                <a:gd name="T94" fmla="*/ 162 w 162"/>
                <a:gd name="T9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2" h="262">
                  <a:moveTo>
                    <a:pt x="18" y="164"/>
                  </a:moveTo>
                  <a:lnTo>
                    <a:pt x="10" y="170"/>
                  </a:lnTo>
                  <a:lnTo>
                    <a:pt x="10" y="170"/>
                  </a:lnTo>
                  <a:lnTo>
                    <a:pt x="6" y="190"/>
                  </a:lnTo>
                  <a:lnTo>
                    <a:pt x="2" y="208"/>
                  </a:lnTo>
                  <a:lnTo>
                    <a:pt x="0" y="236"/>
                  </a:lnTo>
                  <a:lnTo>
                    <a:pt x="0" y="256"/>
                  </a:lnTo>
                  <a:lnTo>
                    <a:pt x="2" y="262"/>
                  </a:lnTo>
                  <a:lnTo>
                    <a:pt x="2" y="262"/>
                  </a:lnTo>
                  <a:lnTo>
                    <a:pt x="6" y="260"/>
                  </a:lnTo>
                  <a:lnTo>
                    <a:pt x="6" y="260"/>
                  </a:lnTo>
                  <a:lnTo>
                    <a:pt x="4" y="240"/>
                  </a:lnTo>
                  <a:lnTo>
                    <a:pt x="4" y="216"/>
                  </a:lnTo>
                  <a:lnTo>
                    <a:pt x="4" y="202"/>
                  </a:lnTo>
                  <a:lnTo>
                    <a:pt x="6" y="190"/>
                  </a:lnTo>
                  <a:lnTo>
                    <a:pt x="12" y="176"/>
                  </a:lnTo>
                  <a:lnTo>
                    <a:pt x="18" y="164"/>
                  </a:lnTo>
                  <a:close/>
                  <a:moveTo>
                    <a:pt x="122" y="60"/>
                  </a:moveTo>
                  <a:lnTo>
                    <a:pt x="122" y="60"/>
                  </a:lnTo>
                  <a:lnTo>
                    <a:pt x="102" y="84"/>
                  </a:lnTo>
                  <a:lnTo>
                    <a:pt x="102" y="84"/>
                  </a:lnTo>
                  <a:lnTo>
                    <a:pt x="102" y="98"/>
                  </a:lnTo>
                  <a:lnTo>
                    <a:pt x="102" y="104"/>
                  </a:lnTo>
                  <a:lnTo>
                    <a:pt x="102" y="104"/>
                  </a:lnTo>
                  <a:lnTo>
                    <a:pt x="94" y="104"/>
                  </a:lnTo>
                  <a:lnTo>
                    <a:pt x="94" y="104"/>
                  </a:lnTo>
                  <a:lnTo>
                    <a:pt x="82" y="104"/>
                  </a:lnTo>
                  <a:lnTo>
                    <a:pt x="82" y="104"/>
                  </a:lnTo>
                  <a:lnTo>
                    <a:pt x="80" y="106"/>
                  </a:lnTo>
                  <a:lnTo>
                    <a:pt x="66" y="118"/>
                  </a:lnTo>
                  <a:lnTo>
                    <a:pt x="66" y="118"/>
                  </a:lnTo>
                  <a:lnTo>
                    <a:pt x="82" y="112"/>
                  </a:lnTo>
                  <a:lnTo>
                    <a:pt x="94" y="108"/>
                  </a:lnTo>
                  <a:lnTo>
                    <a:pt x="104" y="106"/>
                  </a:lnTo>
                  <a:lnTo>
                    <a:pt x="104" y="106"/>
                  </a:lnTo>
                  <a:lnTo>
                    <a:pt x="112" y="90"/>
                  </a:lnTo>
                  <a:lnTo>
                    <a:pt x="122" y="60"/>
                  </a:lnTo>
                  <a:close/>
                  <a:moveTo>
                    <a:pt x="162" y="0"/>
                  </a:moveTo>
                  <a:lnTo>
                    <a:pt x="162" y="0"/>
                  </a:lnTo>
                  <a:lnTo>
                    <a:pt x="156" y="14"/>
                  </a:lnTo>
                  <a:lnTo>
                    <a:pt x="152" y="20"/>
                  </a:lnTo>
                  <a:lnTo>
                    <a:pt x="144" y="26"/>
                  </a:lnTo>
                  <a:lnTo>
                    <a:pt x="144" y="26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52" y="24"/>
                  </a:lnTo>
                  <a:lnTo>
                    <a:pt x="160" y="18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907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Freeform 147"/>
            <p:cNvSpPr>
              <a:spLocks/>
            </p:cNvSpPr>
            <p:nvPr/>
          </p:nvSpPr>
          <p:spPr bwMode="auto">
            <a:xfrm>
              <a:off x="7246183" y="5183394"/>
              <a:ext cx="22474" cy="122359"/>
            </a:xfrm>
            <a:custGeom>
              <a:avLst/>
              <a:gdLst>
                <a:gd name="T0" fmla="*/ 18 w 18"/>
                <a:gd name="T1" fmla="*/ 0 h 98"/>
                <a:gd name="T2" fmla="*/ 10 w 18"/>
                <a:gd name="T3" fmla="*/ 6 h 98"/>
                <a:gd name="T4" fmla="*/ 10 w 18"/>
                <a:gd name="T5" fmla="*/ 6 h 98"/>
                <a:gd name="T6" fmla="*/ 6 w 18"/>
                <a:gd name="T7" fmla="*/ 26 h 98"/>
                <a:gd name="T8" fmla="*/ 2 w 18"/>
                <a:gd name="T9" fmla="*/ 44 h 98"/>
                <a:gd name="T10" fmla="*/ 0 w 18"/>
                <a:gd name="T11" fmla="*/ 72 h 98"/>
                <a:gd name="T12" fmla="*/ 0 w 18"/>
                <a:gd name="T13" fmla="*/ 92 h 98"/>
                <a:gd name="T14" fmla="*/ 2 w 18"/>
                <a:gd name="T15" fmla="*/ 98 h 98"/>
                <a:gd name="T16" fmla="*/ 2 w 18"/>
                <a:gd name="T17" fmla="*/ 98 h 98"/>
                <a:gd name="T18" fmla="*/ 6 w 18"/>
                <a:gd name="T19" fmla="*/ 96 h 98"/>
                <a:gd name="T20" fmla="*/ 6 w 18"/>
                <a:gd name="T21" fmla="*/ 96 h 98"/>
                <a:gd name="T22" fmla="*/ 4 w 18"/>
                <a:gd name="T23" fmla="*/ 76 h 98"/>
                <a:gd name="T24" fmla="*/ 4 w 18"/>
                <a:gd name="T25" fmla="*/ 52 h 98"/>
                <a:gd name="T26" fmla="*/ 4 w 18"/>
                <a:gd name="T27" fmla="*/ 38 h 98"/>
                <a:gd name="T28" fmla="*/ 6 w 18"/>
                <a:gd name="T29" fmla="*/ 26 h 98"/>
                <a:gd name="T30" fmla="*/ 12 w 18"/>
                <a:gd name="T31" fmla="*/ 12 h 98"/>
                <a:gd name="T32" fmla="*/ 18 w 18"/>
                <a:gd name="T3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98">
                  <a:moveTo>
                    <a:pt x="18" y="0"/>
                  </a:moveTo>
                  <a:lnTo>
                    <a:pt x="10" y="6"/>
                  </a:lnTo>
                  <a:lnTo>
                    <a:pt x="10" y="6"/>
                  </a:lnTo>
                  <a:lnTo>
                    <a:pt x="6" y="26"/>
                  </a:lnTo>
                  <a:lnTo>
                    <a:pt x="2" y="44"/>
                  </a:lnTo>
                  <a:lnTo>
                    <a:pt x="0" y="72"/>
                  </a:lnTo>
                  <a:lnTo>
                    <a:pt x="0" y="92"/>
                  </a:lnTo>
                  <a:lnTo>
                    <a:pt x="2" y="98"/>
                  </a:lnTo>
                  <a:lnTo>
                    <a:pt x="2" y="98"/>
                  </a:lnTo>
                  <a:lnTo>
                    <a:pt x="6" y="96"/>
                  </a:lnTo>
                  <a:lnTo>
                    <a:pt x="6" y="96"/>
                  </a:lnTo>
                  <a:lnTo>
                    <a:pt x="4" y="76"/>
                  </a:lnTo>
                  <a:lnTo>
                    <a:pt x="4" y="52"/>
                  </a:lnTo>
                  <a:lnTo>
                    <a:pt x="4" y="38"/>
                  </a:lnTo>
                  <a:lnTo>
                    <a:pt x="6" y="26"/>
                  </a:lnTo>
                  <a:lnTo>
                    <a:pt x="12" y="12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Freeform 148"/>
            <p:cNvSpPr>
              <a:spLocks/>
            </p:cNvSpPr>
            <p:nvPr/>
          </p:nvSpPr>
          <p:spPr bwMode="auto">
            <a:xfrm>
              <a:off x="7328588" y="5053543"/>
              <a:ext cx="69920" cy="72417"/>
            </a:xfrm>
            <a:custGeom>
              <a:avLst/>
              <a:gdLst>
                <a:gd name="T0" fmla="*/ 56 w 56"/>
                <a:gd name="T1" fmla="*/ 0 h 58"/>
                <a:gd name="T2" fmla="*/ 56 w 56"/>
                <a:gd name="T3" fmla="*/ 0 h 58"/>
                <a:gd name="T4" fmla="*/ 36 w 56"/>
                <a:gd name="T5" fmla="*/ 24 h 58"/>
                <a:gd name="T6" fmla="*/ 36 w 56"/>
                <a:gd name="T7" fmla="*/ 24 h 58"/>
                <a:gd name="T8" fmla="*/ 36 w 56"/>
                <a:gd name="T9" fmla="*/ 38 h 58"/>
                <a:gd name="T10" fmla="*/ 36 w 56"/>
                <a:gd name="T11" fmla="*/ 44 h 58"/>
                <a:gd name="T12" fmla="*/ 36 w 56"/>
                <a:gd name="T13" fmla="*/ 44 h 58"/>
                <a:gd name="T14" fmla="*/ 28 w 56"/>
                <a:gd name="T15" fmla="*/ 44 h 58"/>
                <a:gd name="T16" fmla="*/ 28 w 56"/>
                <a:gd name="T17" fmla="*/ 44 h 58"/>
                <a:gd name="T18" fmla="*/ 16 w 56"/>
                <a:gd name="T19" fmla="*/ 44 h 58"/>
                <a:gd name="T20" fmla="*/ 16 w 56"/>
                <a:gd name="T21" fmla="*/ 44 h 58"/>
                <a:gd name="T22" fmla="*/ 14 w 56"/>
                <a:gd name="T23" fmla="*/ 46 h 58"/>
                <a:gd name="T24" fmla="*/ 0 w 56"/>
                <a:gd name="T25" fmla="*/ 58 h 58"/>
                <a:gd name="T26" fmla="*/ 0 w 56"/>
                <a:gd name="T27" fmla="*/ 58 h 58"/>
                <a:gd name="T28" fmla="*/ 16 w 56"/>
                <a:gd name="T29" fmla="*/ 52 h 58"/>
                <a:gd name="T30" fmla="*/ 28 w 56"/>
                <a:gd name="T31" fmla="*/ 48 h 58"/>
                <a:gd name="T32" fmla="*/ 38 w 56"/>
                <a:gd name="T33" fmla="*/ 46 h 58"/>
                <a:gd name="T34" fmla="*/ 38 w 56"/>
                <a:gd name="T35" fmla="*/ 46 h 58"/>
                <a:gd name="T36" fmla="*/ 46 w 56"/>
                <a:gd name="T37" fmla="*/ 30 h 58"/>
                <a:gd name="T38" fmla="*/ 56 w 56"/>
                <a:gd name="T3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" h="58">
                  <a:moveTo>
                    <a:pt x="56" y="0"/>
                  </a:moveTo>
                  <a:lnTo>
                    <a:pt x="56" y="0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38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4" y="4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6" y="52"/>
                  </a:lnTo>
                  <a:lnTo>
                    <a:pt x="28" y="48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46" y="30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Freeform 149"/>
            <p:cNvSpPr>
              <a:spLocks/>
            </p:cNvSpPr>
            <p:nvPr/>
          </p:nvSpPr>
          <p:spPr bwMode="auto">
            <a:xfrm>
              <a:off x="7418484" y="4978629"/>
              <a:ext cx="29966" cy="44948"/>
            </a:xfrm>
            <a:custGeom>
              <a:avLst/>
              <a:gdLst>
                <a:gd name="T0" fmla="*/ 24 w 24"/>
                <a:gd name="T1" fmla="*/ 0 h 36"/>
                <a:gd name="T2" fmla="*/ 24 w 24"/>
                <a:gd name="T3" fmla="*/ 0 h 36"/>
                <a:gd name="T4" fmla="*/ 18 w 24"/>
                <a:gd name="T5" fmla="*/ 14 h 36"/>
                <a:gd name="T6" fmla="*/ 14 w 24"/>
                <a:gd name="T7" fmla="*/ 20 h 36"/>
                <a:gd name="T8" fmla="*/ 6 w 24"/>
                <a:gd name="T9" fmla="*/ 26 h 36"/>
                <a:gd name="T10" fmla="*/ 6 w 24"/>
                <a:gd name="T11" fmla="*/ 26 h 36"/>
                <a:gd name="T12" fmla="*/ 0 w 24"/>
                <a:gd name="T13" fmla="*/ 36 h 36"/>
                <a:gd name="T14" fmla="*/ 0 w 24"/>
                <a:gd name="T15" fmla="*/ 36 h 36"/>
                <a:gd name="T16" fmla="*/ 14 w 24"/>
                <a:gd name="T17" fmla="*/ 24 h 36"/>
                <a:gd name="T18" fmla="*/ 22 w 24"/>
                <a:gd name="T19" fmla="*/ 18 h 36"/>
                <a:gd name="T20" fmla="*/ 24 w 24"/>
                <a:gd name="T2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6">
                  <a:moveTo>
                    <a:pt x="24" y="0"/>
                  </a:moveTo>
                  <a:lnTo>
                    <a:pt x="24" y="0"/>
                  </a:lnTo>
                  <a:lnTo>
                    <a:pt x="18" y="14"/>
                  </a:lnTo>
                  <a:lnTo>
                    <a:pt x="14" y="20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4" y="24"/>
                  </a:lnTo>
                  <a:lnTo>
                    <a:pt x="22" y="18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Freeform 150"/>
            <p:cNvSpPr>
              <a:spLocks noEditPoints="1"/>
            </p:cNvSpPr>
            <p:nvPr/>
          </p:nvSpPr>
          <p:spPr bwMode="auto">
            <a:xfrm>
              <a:off x="7258668" y="4938675"/>
              <a:ext cx="194776" cy="252210"/>
            </a:xfrm>
            <a:custGeom>
              <a:avLst/>
              <a:gdLst>
                <a:gd name="T0" fmla="*/ 72 w 156"/>
                <a:gd name="T1" fmla="*/ 136 h 202"/>
                <a:gd name="T2" fmla="*/ 72 w 156"/>
                <a:gd name="T3" fmla="*/ 136 h 202"/>
                <a:gd name="T4" fmla="*/ 56 w 156"/>
                <a:gd name="T5" fmla="*/ 140 h 202"/>
                <a:gd name="T6" fmla="*/ 6 w 156"/>
                <a:gd name="T7" fmla="*/ 186 h 202"/>
                <a:gd name="T8" fmla="*/ 6 w 156"/>
                <a:gd name="T9" fmla="*/ 186 h 202"/>
                <a:gd name="T10" fmla="*/ 4 w 156"/>
                <a:gd name="T11" fmla="*/ 190 h 202"/>
                <a:gd name="T12" fmla="*/ 4 w 156"/>
                <a:gd name="T13" fmla="*/ 190 h 202"/>
                <a:gd name="T14" fmla="*/ 0 w 156"/>
                <a:gd name="T15" fmla="*/ 202 h 202"/>
                <a:gd name="T16" fmla="*/ 8 w 156"/>
                <a:gd name="T17" fmla="*/ 196 h 202"/>
                <a:gd name="T18" fmla="*/ 8 w 156"/>
                <a:gd name="T19" fmla="*/ 196 h 202"/>
                <a:gd name="T20" fmla="*/ 16 w 156"/>
                <a:gd name="T21" fmla="*/ 182 h 202"/>
                <a:gd name="T22" fmla="*/ 16 w 156"/>
                <a:gd name="T23" fmla="*/ 182 h 202"/>
                <a:gd name="T24" fmla="*/ 26 w 156"/>
                <a:gd name="T25" fmla="*/ 172 h 202"/>
                <a:gd name="T26" fmla="*/ 38 w 156"/>
                <a:gd name="T27" fmla="*/ 162 h 202"/>
                <a:gd name="T28" fmla="*/ 56 w 156"/>
                <a:gd name="T29" fmla="*/ 150 h 202"/>
                <a:gd name="T30" fmla="*/ 70 w 156"/>
                <a:gd name="T31" fmla="*/ 138 h 202"/>
                <a:gd name="T32" fmla="*/ 70 w 156"/>
                <a:gd name="T33" fmla="*/ 138 h 202"/>
                <a:gd name="T34" fmla="*/ 72 w 156"/>
                <a:gd name="T35" fmla="*/ 136 h 202"/>
                <a:gd name="T36" fmla="*/ 134 w 156"/>
                <a:gd name="T37" fmla="*/ 58 h 202"/>
                <a:gd name="T38" fmla="*/ 134 w 156"/>
                <a:gd name="T39" fmla="*/ 58 h 202"/>
                <a:gd name="T40" fmla="*/ 120 w 156"/>
                <a:gd name="T41" fmla="*/ 66 h 202"/>
                <a:gd name="T42" fmla="*/ 120 w 156"/>
                <a:gd name="T43" fmla="*/ 66 h 202"/>
                <a:gd name="T44" fmla="*/ 116 w 156"/>
                <a:gd name="T45" fmla="*/ 68 h 202"/>
                <a:gd name="T46" fmla="*/ 116 w 156"/>
                <a:gd name="T47" fmla="*/ 68 h 202"/>
                <a:gd name="T48" fmla="*/ 96 w 156"/>
                <a:gd name="T49" fmla="*/ 98 h 202"/>
                <a:gd name="T50" fmla="*/ 96 w 156"/>
                <a:gd name="T51" fmla="*/ 98 h 202"/>
                <a:gd name="T52" fmla="*/ 92 w 156"/>
                <a:gd name="T53" fmla="*/ 116 h 202"/>
                <a:gd name="T54" fmla="*/ 92 w 156"/>
                <a:gd name="T55" fmla="*/ 116 h 202"/>
                <a:gd name="T56" fmla="*/ 112 w 156"/>
                <a:gd name="T57" fmla="*/ 92 h 202"/>
                <a:gd name="T58" fmla="*/ 112 w 156"/>
                <a:gd name="T59" fmla="*/ 92 h 202"/>
                <a:gd name="T60" fmla="*/ 112 w 156"/>
                <a:gd name="T61" fmla="*/ 90 h 202"/>
                <a:gd name="T62" fmla="*/ 112 w 156"/>
                <a:gd name="T63" fmla="*/ 90 h 202"/>
                <a:gd name="T64" fmla="*/ 118 w 156"/>
                <a:gd name="T65" fmla="*/ 80 h 202"/>
                <a:gd name="T66" fmla="*/ 128 w 156"/>
                <a:gd name="T67" fmla="*/ 68 h 202"/>
                <a:gd name="T68" fmla="*/ 128 w 156"/>
                <a:gd name="T69" fmla="*/ 68 h 202"/>
                <a:gd name="T70" fmla="*/ 134 w 156"/>
                <a:gd name="T71" fmla="*/ 58 h 202"/>
                <a:gd name="T72" fmla="*/ 154 w 156"/>
                <a:gd name="T73" fmla="*/ 0 h 202"/>
                <a:gd name="T74" fmla="*/ 154 w 156"/>
                <a:gd name="T75" fmla="*/ 0 h 202"/>
                <a:gd name="T76" fmla="*/ 156 w 156"/>
                <a:gd name="T77" fmla="*/ 6 h 202"/>
                <a:gd name="T78" fmla="*/ 156 w 156"/>
                <a:gd name="T79" fmla="*/ 4 h 202"/>
                <a:gd name="T80" fmla="*/ 154 w 156"/>
                <a:gd name="T8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6" h="202">
                  <a:moveTo>
                    <a:pt x="72" y="136"/>
                  </a:moveTo>
                  <a:lnTo>
                    <a:pt x="72" y="136"/>
                  </a:lnTo>
                  <a:lnTo>
                    <a:pt x="56" y="140"/>
                  </a:lnTo>
                  <a:lnTo>
                    <a:pt x="6" y="186"/>
                  </a:lnTo>
                  <a:lnTo>
                    <a:pt x="6" y="186"/>
                  </a:lnTo>
                  <a:lnTo>
                    <a:pt x="4" y="190"/>
                  </a:lnTo>
                  <a:lnTo>
                    <a:pt x="4" y="190"/>
                  </a:lnTo>
                  <a:lnTo>
                    <a:pt x="0" y="202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16" y="182"/>
                  </a:lnTo>
                  <a:lnTo>
                    <a:pt x="16" y="182"/>
                  </a:lnTo>
                  <a:lnTo>
                    <a:pt x="26" y="172"/>
                  </a:lnTo>
                  <a:lnTo>
                    <a:pt x="38" y="162"/>
                  </a:lnTo>
                  <a:lnTo>
                    <a:pt x="56" y="150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72" y="136"/>
                  </a:lnTo>
                  <a:close/>
                  <a:moveTo>
                    <a:pt x="134" y="58"/>
                  </a:moveTo>
                  <a:lnTo>
                    <a:pt x="134" y="58"/>
                  </a:lnTo>
                  <a:lnTo>
                    <a:pt x="120" y="66"/>
                  </a:lnTo>
                  <a:lnTo>
                    <a:pt x="120" y="66"/>
                  </a:lnTo>
                  <a:lnTo>
                    <a:pt x="116" y="68"/>
                  </a:lnTo>
                  <a:lnTo>
                    <a:pt x="116" y="68"/>
                  </a:lnTo>
                  <a:lnTo>
                    <a:pt x="96" y="98"/>
                  </a:lnTo>
                  <a:lnTo>
                    <a:pt x="96" y="98"/>
                  </a:lnTo>
                  <a:lnTo>
                    <a:pt x="92" y="116"/>
                  </a:lnTo>
                  <a:lnTo>
                    <a:pt x="92" y="116"/>
                  </a:lnTo>
                  <a:lnTo>
                    <a:pt x="112" y="92"/>
                  </a:lnTo>
                  <a:lnTo>
                    <a:pt x="112" y="92"/>
                  </a:lnTo>
                  <a:lnTo>
                    <a:pt x="112" y="90"/>
                  </a:lnTo>
                  <a:lnTo>
                    <a:pt x="112" y="90"/>
                  </a:lnTo>
                  <a:lnTo>
                    <a:pt x="118" y="80"/>
                  </a:lnTo>
                  <a:lnTo>
                    <a:pt x="128" y="68"/>
                  </a:lnTo>
                  <a:lnTo>
                    <a:pt x="128" y="68"/>
                  </a:lnTo>
                  <a:lnTo>
                    <a:pt x="134" y="58"/>
                  </a:lnTo>
                  <a:close/>
                  <a:moveTo>
                    <a:pt x="154" y="0"/>
                  </a:moveTo>
                  <a:lnTo>
                    <a:pt x="154" y="0"/>
                  </a:lnTo>
                  <a:lnTo>
                    <a:pt x="156" y="6"/>
                  </a:lnTo>
                  <a:lnTo>
                    <a:pt x="156" y="4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B79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Freeform 151"/>
            <p:cNvSpPr>
              <a:spLocks/>
            </p:cNvSpPr>
            <p:nvPr/>
          </p:nvSpPr>
          <p:spPr bwMode="auto">
            <a:xfrm>
              <a:off x="7258668" y="5108480"/>
              <a:ext cx="89897" cy="82405"/>
            </a:xfrm>
            <a:custGeom>
              <a:avLst/>
              <a:gdLst>
                <a:gd name="T0" fmla="*/ 72 w 72"/>
                <a:gd name="T1" fmla="*/ 0 h 66"/>
                <a:gd name="T2" fmla="*/ 72 w 72"/>
                <a:gd name="T3" fmla="*/ 0 h 66"/>
                <a:gd name="T4" fmla="*/ 56 w 72"/>
                <a:gd name="T5" fmla="*/ 4 h 66"/>
                <a:gd name="T6" fmla="*/ 6 w 72"/>
                <a:gd name="T7" fmla="*/ 50 h 66"/>
                <a:gd name="T8" fmla="*/ 6 w 72"/>
                <a:gd name="T9" fmla="*/ 50 h 66"/>
                <a:gd name="T10" fmla="*/ 4 w 72"/>
                <a:gd name="T11" fmla="*/ 54 h 66"/>
                <a:gd name="T12" fmla="*/ 4 w 72"/>
                <a:gd name="T13" fmla="*/ 54 h 66"/>
                <a:gd name="T14" fmla="*/ 0 w 72"/>
                <a:gd name="T15" fmla="*/ 66 h 66"/>
                <a:gd name="T16" fmla="*/ 8 w 72"/>
                <a:gd name="T17" fmla="*/ 60 h 66"/>
                <a:gd name="T18" fmla="*/ 8 w 72"/>
                <a:gd name="T19" fmla="*/ 60 h 66"/>
                <a:gd name="T20" fmla="*/ 16 w 72"/>
                <a:gd name="T21" fmla="*/ 46 h 66"/>
                <a:gd name="T22" fmla="*/ 16 w 72"/>
                <a:gd name="T23" fmla="*/ 46 h 66"/>
                <a:gd name="T24" fmla="*/ 26 w 72"/>
                <a:gd name="T25" fmla="*/ 36 h 66"/>
                <a:gd name="T26" fmla="*/ 38 w 72"/>
                <a:gd name="T27" fmla="*/ 26 h 66"/>
                <a:gd name="T28" fmla="*/ 56 w 72"/>
                <a:gd name="T29" fmla="*/ 14 h 66"/>
                <a:gd name="T30" fmla="*/ 70 w 72"/>
                <a:gd name="T31" fmla="*/ 2 h 66"/>
                <a:gd name="T32" fmla="*/ 70 w 72"/>
                <a:gd name="T33" fmla="*/ 2 h 66"/>
                <a:gd name="T34" fmla="*/ 72 w 72"/>
                <a:gd name="T3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66">
                  <a:moveTo>
                    <a:pt x="72" y="0"/>
                  </a:moveTo>
                  <a:lnTo>
                    <a:pt x="72" y="0"/>
                  </a:lnTo>
                  <a:lnTo>
                    <a:pt x="56" y="4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0" y="66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26" y="36"/>
                  </a:lnTo>
                  <a:lnTo>
                    <a:pt x="38" y="26"/>
                  </a:lnTo>
                  <a:lnTo>
                    <a:pt x="56" y="14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Freeform 152"/>
            <p:cNvSpPr>
              <a:spLocks/>
            </p:cNvSpPr>
            <p:nvPr/>
          </p:nvSpPr>
          <p:spPr bwMode="auto">
            <a:xfrm>
              <a:off x="7373536" y="5011092"/>
              <a:ext cx="52440" cy="72417"/>
            </a:xfrm>
            <a:custGeom>
              <a:avLst/>
              <a:gdLst>
                <a:gd name="T0" fmla="*/ 42 w 42"/>
                <a:gd name="T1" fmla="*/ 0 h 58"/>
                <a:gd name="T2" fmla="*/ 42 w 42"/>
                <a:gd name="T3" fmla="*/ 0 h 58"/>
                <a:gd name="T4" fmla="*/ 28 w 42"/>
                <a:gd name="T5" fmla="*/ 8 h 58"/>
                <a:gd name="T6" fmla="*/ 28 w 42"/>
                <a:gd name="T7" fmla="*/ 8 h 58"/>
                <a:gd name="T8" fmla="*/ 24 w 42"/>
                <a:gd name="T9" fmla="*/ 10 h 58"/>
                <a:gd name="T10" fmla="*/ 24 w 42"/>
                <a:gd name="T11" fmla="*/ 10 h 58"/>
                <a:gd name="T12" fmla="*/ 4 w 42"/>
                <a:gd name="T13" fmla="*/ 40 h 58"/>
                <a:gd name="T14" fmla="*/ 4 w 42"/>
                <a:gd name="T15" fmla="*/ 40 h 58"/>
                <a:gd name="T16" fmla="*/ 0 w 42"/>
                <a:gd name="T17" fmla="*/ 58 h 58"/>
                <a:gd name="T18" fmla="*/ 0 w 42"/>
                <a:gd name="T19" fmla="*/ 58 h 58"/>
                <a:gd name="T20" fmla="*/ 20 w 42"/>
                <a:gd name="T21" fmla="*/ 34 h 58"/>
                <a:gd name="T22" fmla="*/ 20 w 42"/>
                <a:gd name="T23" fmla="*/ 34 h 58"/>
                <a:gd name="T24" fmla="*/ 20 w 42"/>
                <a:gd name="T25" fmla="*/ 32 h 58"/>
                <a:gd name="T26" fmla="*/ 20 w 42"/>
                <a:gd name="T27" fmla="*/ 32 h 58"/>
                <a:gd name="T28" fmla="*/ 26 w 42"/>
                <a:gd name="T29" fmla="*/ 22 h 58"/>
                <a:gd name="T30" fmla="*/ 36 w 42"/>
                <a:gd name="T31" fmla="*/ 10 h 58"/>
                <a:gd name="T32" fmla="*/ 36 w 42"/>
                <a:gd name="T33" fmla="*/ 10 h 58"/>
                <a:gd name="T34" fmla="*/ 42 w 42"/>
                <a:gd name="T3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58">
                  <a:moveTo>
                    <a:pt x="42" y="0"/>
                  </a:moveTo>
                  <a:lnTo>
                    <a:pt x="42" y="0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6" y="22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Freeform 153"/>
            <p:cNvSpPr>
              <a:spLocks/>
            </p:cNvSpPr>
            <p:nvPr/>
          </p:nvSpPr>
          <p:spPr bwMode="auto">
            <a:xfrm>
              <a:off x="7450947" y="4938675"/>
              <a:ext cx="2497" cy="7491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0 h 6"/>
                <a:gd name="T4" fmla="*/ 2 w 2"/>
                <a:gd name="T5" fmla="*/ 6 h 6"/>
                <a:gd name="T6" fmla="*/ 2 w 2"/>
                <a:gd name="T7" fmla="*/ 4 h 6"/>
                <a:gd name="T8" fmla="*/ 0 w 2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7" name="Picture 15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3674" y="5013589"/>
              <a:ext cx="157319" cy="164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8" name="Freeform 155"/>
            <p:cNvSpPr>
              <a:spLocks/>
            </p:cNvSpPr>
            <p:nvPr/>
          </p:nvSpPr>
          <p:spPr bwMode="auto">
            <a:xfrm>
              <a:off x="7251177" y="4943670"/>
              <a:ext cx="299655" cy="359586"/>
            </a:xfrm>
            <a:custGeom>
              <a:avLst/>
              <a:gdLst>
                <a:gd name="T0" fmla="*/ 162 w 240"/>
                <a:gd name="T1" fmla="*/ 0 h 288"/>
                <a:gd name="T2" fmla="*/ 162 w 240"/>
                <a:gd name="T3" fmla="*/ 2 h 288"/>
                <a:gd name="T4" fmla="*/ 162 w 240"/>
                <a:gd name="T5" fmla="*/ 2 h 288"/>
                <a:gd name="T6" fmla="*/ 162 w 240"/>
                <a:gd name="T7" fmla="*/ 14 h 288"/>
                <a:gd name="T8" fmla="*/ 158 w 240"/>
                <a:gd name="T9" fmla="*/ 28 h 288"/>
                <a:gd name="T10" fmla="*/ 156 w 240"/>
                <a:gd name="T11" fmla="*/ 46 h 288"/>
                <a:gd name="T12" fmla="*/ 156 w 240"/>
                <a:gd name="T13" fmla="*/ 46 h 288"/>
                <a:gd name="T14" fmla="*/ 148 w 240"/>
                <a:gd name="T15" fmla="*/ 52 h 288"/>
                <a:gd name="T16" fmla="*/ 134 w 240"/>
                <a:gd name="T17" fmla="*/ 64 h 288"/>
                <a:gd name="T18" fmla="*/ 134 w 240"/>
                <a:gd name="T19" fmla="*/ 64 h 288"/>
                <a:gd name="T20" fmla="*/ 124 w 240"/>
                <a:gd name="T21" fmla="*/ 76 h 288"/>
                <a:gd name="T22" fmla="*/ 118 w 240"/>
                <a:gd name="T23" fmla="*/ 86 h 288"/>
                <a:gd name="T24" fmla="*/ 118 w 240"/>
                <a:gd name="T25" fmla="*/ 86 h 288"/>
                <a:gd name="T26" fmla="*/ 118 w 240"/>
                <a:gd name="T27" fmla="*/ 88 h 288"/>
                <a:gd name="T28" fmla="*/ 118 w 240"/>
                <a:gd name="T29" fmla="*/ 88 h 288"/>
                <a:gd name="T30" fmla="*/ 108 w 240"/>
                <a:gd name="T31" fmla="*/ 118 h 288"/>
                <a:gd name="T32" fmla="*/ 100 w 240"/>
                <a:gd name="T33" fmla="*/ 134 h 288"/>
                <a:gd name="T34" fmla="*/ 100 w 240"/>
                <a:gd name="T35" fmla="*/ 134 h 288"/>
                <a:gd name="T36" fmla="*/ 90 w 240"/>
                <a:gd name="T37" fmla="*/ 136 h 288"/>
                <a:gd name="T38" fmla="*/ 78 w 240"/>
                <a:gd name="T39" fmla="*/ 140 h 288"/>
                <a:gd name="T40" fmla="*/ 62 w 240"/>
                <a:gd name="T41" fmla="*/ 146 h 288"/>
                <a:gd name="T42" fmla="*/ 62 w 240"/>
                <a:gd name="T43" fmla="*/ 146 h 288"/>
                <a:gd name="T44" fmla="*/ 44 w 240"/>
                <a:gd name="T45" fmla="*/ 158 h 288"/>
                <a:gd name="T46" fmla="*/ 32 w 240"/>
                <a:gd name="T47" fmla="*/ 168 h 288"/>
                <a:gd name="T48" fmla="*/ 22 w 240"/>
                <a:gd name="T49" fmla="*/ 178 h 288"/>
                <a:gd name="T50" fmla="*/ 22 w 240"/>
                <a:gd name="T51" fmla="*/ 178 h 288"/>
                <a:gd name="T52" fmla="*/ 14 w 240"/>
                <a:gd name="T53" fmla="*/ 192 h 288"/>
                <a:gd name="T54" fmla="*/ 14 w 240"/>
                <a:gd name="T55" fmla="*/ 192 h 288"/>
                <a:gd name="T56" fmla="*/ 8 w 240"/>
                <a:gd name="T57" fmla="*/ 204 h 288"/>
                <a:gd name="T58" fmla="*/ 2 w 240"/>
                <a:gd name="T59" fmla="*/ 218 h 288"/>
                <a:gd name="T60" fmla="*/ 0 w 240"/>
                <a:gd name="T61" fmla="*/ 230 h 288"/>
                <a:gd name="T62" fmla="*/ 0 w 240"/>
                <a:gd name="T63" fmla="*/ 244 h 288"/>
                <a:gd name="T64" fmla="*/ 0 w 240"/>
                <a:gd name="T65" fmla="*/ 268 h 288"/>
                <a:gd name="T66" fmla="*/ 2 w 240"/>
                <a:gd name="T67" fmla="*/ 288 h 288"/>
                <a:gd name="T68" fmla="*/ 2 w 240"/>
                <a:gd name="T69" fmla="*/ 288 h 288"/>
                <a:gd name="T70" fmla="*/ 28 w 240"/>
                <a:gd name="T71" fmla="*/ 274 h 288"/>
                <a:gd name="T72" fmla="*/ 68 w 240"/>
                <a:gd name="T73" fmla="*/ 256 h 288"/>
                <a:gd name="T74" fmla="*/ 94 w 240"/>
                <a:gd name="T75" fmla="*/ 248 h 288"/>
                <a:gd name="T76" fmla="*/ 118 w 240"/>
                <a:gd name="T77" fmla="*/ 240 h 288"/>
                <a:gd name="T78" fmla="*/ 144 w 240"/>
                <a:gd name="T79" fmla="*/ 234 h 288"/>
                <a:gd name="T80" fmla="*/ 168 w 240"/>
                <a:gd name="T81" fmla="*/ 234 h 288"/>
                <a:gd name="T82" fmla="*/ 168 w 240"/>
                <a:gd name="T83" fmla="*/ 234 h 288"/>
                <a:gd name="T84" fmla="*/ 190 w 240"/>
                <a:gd name="T85" fmla="*/ 236 h 288"/>
                <a:gd name="T86" fmla="*/ 200 w 240"/>
                <a:gd name="T87" fmla="*/ 238 h 288"/>
                <a:gd name="T88" fmla="*/ 208 w 240"/>
                <a:gd name="T89" fmla="*/ 242 h 288"/>
                <a:gd name="T90" fmla="*/ 240 w 240"/>
                <a:gd name="T91" fmla="*/ 264 h 288"/>
                <a:gd name="T92" fmla="*/ 162 w 240"/>
                <a:gd name="T93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" h="288">
                  <a:moveTo>
                    <a:pt x="162" y="0"/>
                  </a:moveTo>
                  <a:lnTo>
                    <a:pt x="162" y="2"/>
                  </a:lnTo>
                  <a:lnTo>
                    <a:pt x="162" y="2"/>
                  </a:lnTo>
                  <a:lnTo>
                    <a:pt x="162" y="14"/>
                  </a:lnTo>
                  <a:lnTo>
                    <a:pt x="158" y="28"/>
                  </a:lnTo>
                  <a:lnTo>
                    <a:pt x="156" y="46"/>
                  </a:lnTo>
                  <a:lnTo>
                    <a:pt x="156" y="46"/>
                  </a:lnTo>
                  <a:lnTo>
                    <a:pt x="148" y="52"/>
                  </a:lnTo>
                  <a:lnTo>
                    <a:pt x="134" y="64"/>
                  </a:lnTo>
                  <a:lnTo>
                    <a:pt x="134" y="64"/>
                  </a:lnTo>
                  <a:lnTo>
                    <a:pt x="124" y="76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18" y="88"/>
                  </a:lnTo>
                  <a:lnTo>
                    <a:pt x="118" y="88"/>
                  </a:lnTo>
                  <a:lnTo>
                    <a:pt x="108" y="118"/>
                  </a:lnTo>
                  <a:lnTo>
                    <a:pt x="100" y="134"/>
                  </a:lnTo>
                  <a:lnTo>
                    <a:pt x="100" y="134"/>
                  </a:lnTo>
                  <a:lnTo>
                    <a:pt x="90" y="136"/>
                  </a:lnTo>
                  <a:lnTo>
                    <a:pt x="78" y="140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44" y="158"/>
                  </a:lnTo>
                  <a:lnTo>
                    <a:pt x="32" y="168"/>
                  </a:lnTo>
                  <a:lnTo>
                    <a:pt x="22" y="178"/>
                  </a:lnTo>
                  <a:lnTo>
                    <a:pt x="22" y="178"/>
                  </a:lnTo>
                  <a:lnTo>
                    <a:pt x="14" y="192"/>
                  </a:lnTo>
                  <a:lnTo>
                    <a:pt x="14" y="192"/>
                  </a:lnTo>
                  <a:lnTo>
                    <a:pt x="8" y="204"/>
                  </a:lnTo>
                  <a:lnTo>
                    <a:pt x="2" y="218"/>
                  </a:lnTo>
                  <a:lnTo>
                    <a:pt x="0" y="230"/>
                  </a:lnTo>
                  <a:lnTo>
                    <a:pt x="0" y="244"/>
                  </a:lnTo>
                  <a:lnTo>
                    <a:pt x="0" y="268"/>
                  </a:lnTo>
                  <a:lnTo>
                    <a:pt x="2" y="288"/>
                  </a:lnTo>
                  <a:lnTo>
                    <a:pt x="2" y="288"/>
                  </a:lnTo>
                  <a:lnTo>
                    <a:pt x="28" y="274"/>
                  </a:lnTo>
                  <a:lnTo>
                    <a:pt x="68" y="256"/>
                  </a:lnTo>
                  <a:lnTo>
                    <a:pt x="94" y="248"/>
                  </a:lnTo>
                  <a:lnTo>
                    <a:pt x="118" y="240"/>
                  </a:lnTo>
                  <a:lnTo>
                    <a:pt x="144" y="234"/>
                  </a:lnTo>
                  <a:lnTo>
                    <a:pt x="168" y="234"/>
                  </a:lnTo>
                  <a:lnTo>
                    <a:pt x="168" y="234"/>
                  </a:lnTo>
                  <a:lnTo>
                    <a:pt x="190" y="236"/>
                  </a:lnTo>
                  <a:lnTo>
                    <a:pt x="200" y="238"/>
                  </a:lnTo>
                  <a:lnTo>
                    <a:pt x="208" y="242"/>
                  </a:lnTo>
                  <a:lnTo>
                    <a:pt x="240" y="26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EFB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Freeform 156"/>
            <p:cNvSpPr>
              <a:spLocks/>
            </p:cNvSpPr>
            <p:nvPr/>
          </p:nvSpPr>
          <p:spPr bwMode="auto">
            <a:xfrm>
              <a:off x="7251177" y="4943670"/>
              <a:ext cx="299655" cy="359586"/>
            </a:xfrm>
            <a:custGeom>
              <a:avLst/>
              <a:gdLst>
                <a:gd name="T0" fmla="*/ 162 w 240"/>
                <a:gd name="T1" fmla="*/ 0 h 288"/>
                <a:gd name="T2" fmla="*/ 162 w 240"/>
                <a:gd name="T3" fmla="*/ 2 h 288"/>
                <a:gd name="T4" fmla="*/ 162 w 240"/>
                <a:gd name="T5" fmla="*/ 2 h 288"/>
                <a:gd name="T6" fmla="*/ 162 w 240"/>
                <a:gd name="T7" fmla="*/ 14 h 288"/>
                <a:gd name="T8" fmla="*/ 158 w 240"/>
                <a:gd name="T9" fmla="*/ 28 h 288"/>
                <a:gd name="T10" fmla="*/ 156 w 240"/>
                <a:gd name="T11" fmla="*/ 46 h 288"/>
                <a:gd name="T12" fmla="*/ 156 w 240"/>
                <a:gd name="T13" fmla="*/ 46 h 288"/>
                <a:gd name="T14" fmla="*/ 148 w 240"/>
                <a:gd name="T15" fmla="*/ 52 h 288"/>
                <a:gd name="T16" fmla="*/ 134 w 240"/>
                <a:gd name="T17" fmla="*/ 64 h 288"/>
                <a:gd name="T18" fmla="*/ 134 w 240"/>
                <a:gd name="T19" fmla="*/ 64 h 288"/>
                <a:gd name="T20" fmla="*/ 124 w 240"/>
                <a:gd name="T21" fmla="*/ 76 h 288"/>
                <a:gd name="T22" fmla="*/ 118 w 240"/>
                <a:gd name="T23" fmla="*/ 86 h 288"/>
                <a:gd name="T24" fmla="*/ 118 w 240"/>
                <a:gd name="T25" fmla="*/ 86 h 288"/>
                <a:gd name="T26" fmla="*/ 118 w 240"/>
                <a:gd name="T27" fmla="*/ 88 h 288"/>
                <a:gd name="T28" fmla="*/ 118 w 240"/>
                <a:gd name="T29" fmla="*/ 88 h 288"/>
                <a:gd name="T30" fmla="*/ 108 w 240"/>
                <a:gd name="T31" fmla="*/ 118 h 288"/>
                <a:gd name="T32" fmla="*/ 100 w 240"/>
                <a:gd name="T33" fmla="*/ 134 h 288"/>
                <a:gd name="T34" fmla="*/ 100 w 240"/>
                <a:gd name="T35" fmla="*/ 134 h 288"/>
                <a:gd name="T36" fmla="*/ 90 w 240"/>
                <a:gd name="T37" fmla="*/ 136 h 288"/>
                <a:gd name="T38" fmla="*/ 78 w 240"/>
                <a:gd name="T39" fmla="*/ 140 h 288"/>
                <a:gd name="T40" fmla="*/ 62 w 240"/>
                <a:gd name="T41" fmla="*/ 146 h 288"/>
                <a:gd name="T42" fmla="*/ 62 w 240"/>
                <a:gd name="T43" fmla="*/ 146 h 288"/>
                <a:gd name="T44" fmla="*/ 44 w 240"/>
                <a:gd name="T45" fmla="*/ 158 h 288"/>
                <a:gd name="T46" fmla="*/ 32 w 240"/>
                <a:gd name="T47" fmla="*/ 168 h 288"/>
                <a:gd name="T48" fmla="*/ 22 w 240"/>
                <a:gd name="T49" fmla="*/ 178 h 288"/>
                <a:gd name="T50" fmla="*/ 22 w 240"/>
                <a:gd name="T51" fmla="*/ 178 h 288"/>
                <a:gd name="T52" fmla="*/ 14 w 240"/>
                <a:gd name="T53" fmla="*/ 192 h 288"/>
                <a:gd name="T54" fmla="*/ 14 w 240"/>
                <a:gd name="T55" fmla="*/ 192 h 288"/>
                <a:gd name="T56" fmla="*/ 8 w 240"/>
                <a:gd name="T57" fmla="*/ 204 h 288"/>
                <a:gd name="T58" fmla="*/ 2 w 240"/>
                <a:gd name="T59" fmla="*/ 218 h 288"/>
                <a:gd name="T60" fmla="*/ 0 w 240"/>
                <a:gd name="T61" fmla="*/ 230 h 288"/>
                <a:gd name="T62" fmla="*/ 0 w 240"/>
                <a:gd name="T63" fmla="*/ 244 h 288"/>
                <a:gd name="T64" fmla="*/ 0 w 240"/>
                <a:gd name="T65" fmla="*/ 268 h 288"/>
                <a:gd name="T66" fmla="*/ 2 w 240"/>
                <a:gd name="T67" fmla="*/ 288 h 288"/>
                <a:gd name="T68" fmla="*/ 2 w 240"/>
                <a:gd name="T69" fmla="*/ 288 h 288"/>
                <a:gd name="T70" fmla="*/ 28 w 240"/>
                <a:gd name="T71" fmla="*/ 274 h 288"/>
                <a:gd name="T72" fmla="*/ 68 w 240"/>
                <a:gd name="T73" fmla="*/ 256 h 288"/>
                <a:gd name="T74" fmla="*/ 94 w 240"/>
                <a:gd name="T75" fmla="*/ 248 h 288"/>
                <a:gd name="T76" fmla="*/ 118 w 240"/>
                <a:gd name="T77" fmla="*/ 240 h 288"/>
                <a:gd name="T78" fmla="*/ 144 w 240"/>
                <a:gd name="T79" fmla="*/ 234 h 288"/>
                <a:gd name="T80" fmla="*/ 168 w 240"/>
                <a:gd name="T81" fmla="*/ 234 h 288"/>
                <a:gd name="T82" fmla="*/ 168 w 240"/>
                <a:gd name="T83" fmla="*/ 234 h 288"/>
                <a:gd name="T84" fmla="*/ 190 w 240"/>
                <a:gd name="T85" fmla="*/ 236 h 288"/>
                <a:gd name="T86" fmla="*/ 200 w 240"/>
                <a:gd name="T87" fmla="*/ 238 h 288"/>
                <a:gd name="T88" fmla="*/ 208 w 240"/>
                <a:gd name="T89" fmla="*/ 242 h 288"/>
                <a:gd name="T90" fmla="*/ 240 w 240"/>
                <a:gd name="T91" fmla="*/ 264 h 288"/>
                <a:gd name="T92" fmla="*/ 162 w 240"/>
                <a:gd name="T93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" h="288">
                  <a:moveTo>
                    <a:pt x="162" y="0"/>
                  </a:moveTo>
                  <a:lnTo>
                    <a:pt x="162" y="2"/>
                  </a:lnTo>
                  <a:lnTo>
                    <a:pt x="162" y="2"/>
                  </a:lnTo>
                  <a:lnTo>
                    <a:pt x="162" y="14"/>
                  </a:lnTo>
                  <a:lnTo>
                    <a:pt x="158" y="28"/>
                  </a:lnTo>
                  <a:lnTo>
                    <a:pt x="156" y="46"/>
                  </a:lnTo>
                  <a:lnTo>
                    <a:pt x="156" y="46"/>
                  </a:lnTo>
                  <a:lnTo>
                    <a:pt x="148" y="52"/>
                  </a:lnTo>
                  <a:lnTo>
                    <a:pt x="134" y="64"/>
                  </a:lnTo>
                  <a:lnTo>
                    <a:pt x="134" y="64"/>
                  </a:lnTo>
                  <a:lnTo>
                    <a:pt x="124" y="76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18" y="88"/>
                  </a:lnTo>
                  <a:lnTo>
                    <a:pt x="118" y="88"/>
                  </a:lnTo>
                  <a:lnTo>
                    <a:pt x="108" y="118"/>
                  </a:lnTo>
                  <a:lnTo>
                    <a:pt x="100" y="134"/>
                  </a:lnTo>
                  <a:lnTo>
                    <a:pt x="100" y="134"/>
                  </a:lnTo>
                  <a:lnTo>
                    <a:pt x="90" y="136"/>
                  </a:lnTo>
                  <a:lnTo>
                    <a:pt x="78" y="140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44" y="158"/>
                  </a:lnTo>
                  <a:lnTo>
                    <a:pt x="32" y="168"/>
                  </a:lnTo>
                  <a:lnTo>
                    <a:pt x="22" y="178"/>
                  </a:lnTo>
                  <a:lnTo>
                    <a:pt x="22" y="178"/>
                  </a:lnTo>
                  <a:lnTo>
                    <a:pt x="14" y="192"/>
                  </a:lnTo>
                  <a:lnTo>
                    <a:pt x="14" y="192"/>
                  </a:lnTo>
                  <a:lnTo>
                    <a:pt x="8" y="204"/>
                  </a:lnTo>
                  <a:lnTo>
                    <a:pt x="2" y="218"/>
                  </a:lnTo>
                  <a:lnTo>
                    <a:pt x="0" y="230"/>
                  </a:lnTo>
                  <a:lnTo>
                    <a:pt x="0" y="244"/>
                  </a:lnTo>
                  <a:lnTo>
                    <a:pt x="0" y="268"/>
                  </a:lnTo>
                  <a:lnTo>
                    <a:pt x="2" y="288"/>
                  </a:lnTo>
                  <a:lnTo>
                    <a:pt x="2" y="288"/>
                  </a:lnTo>
                  <a:lnTo>
                    <a:pt x="28" y="274"/>
                  </a:lnTo>
                  <a:lnTo>
                    <a:pt x="68" y="256"/>
                  </a:lnTo>
                  <a:lnTo>
                    <a:pt x="94" y="248"/>
                  </a:lnTo>
                  <a:lnTo>
                    <a:pt x="118" y="240"/>
                  </a:lnTo>
                  <a:lnTo>
                    <a:pt x="144" y="234"/>
                  </a:lnTo>
                  <a:lnTo>
                    <a:pt x="168" y="234"/>
                  </a:lnTo>
                  <a:lnTo>
                    <a:pt x="168" y="234"/>
                  </a:lnTo>
                  <a:lnTo>
                    <a:pt x="190" y="236"/>
                  </a:lnTo>
                  <a:lnTo>
                    <a:pt x="200" y="238"/>
                  </a:lnTo>
                  <a:lnTo>
                    <a:pt x="208" y="242"/>
                  </a:lnTo>
                  <a:lnTo>
                    <a:pt x="240" y="264"/>
                  </a:lnTo>
                  <a:lnTo>
                    <a:pt x="1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Freeform 157"/>
            <p:cNvSpPr>
              <a:spLocks/>
            </p:cNvSpPr>
            <p:nvPr/>
          </p:nvSpPr>
          <p:spPr bwMode="auto">
            <a:xfrm>
              <a:off x="5945179" y="5056040"/>
              <a:ext cx="322130" cy="279678"/>
            </a:xfrm>
            <a:custGeom>
              <a:avLst/>
              <a:gdLst>
                <a:gd name="T0" fmla="*/ 206 w 258"/>
                <a:gd name="T1" fmla="*/ 224 h 224"/>
                <a:gd name="T2" fmla="*/ 206 w 258"/>
                <a:gd name="T3" fmla="*/ 224 h 224"/>
                <a:gd name="T4" fmla="*/ 216 w 258"/>
                <a:gd name="T5" fmla="*/ 194 h 224"/>
                <a:gd name="T6" fmla="*/ 228 w 258"/>
                <a:gd name="T7" fmla="*/ 170 h 224"/>
                <a:gd name="T8" fmla="*/ 236 w 258"/>
                <a:gd name="T9" fmla="*/ 158 h 224"/>
                <a:gd name="T10" fmla="*/ 244 w 258"/>
                <a:gd name="T11" fmla="*/ 148 h 224"/>
                <a:gd name="T12" fmla="*/ 244 w 258"/>
                <a:gd name="T13" fmla="*/ 148 h 224"/>
                <a:gd name="T14" fmla="*/ 248 w 258"/>
                <a:gd name="T15" fmla="*/ 140 h 224"/>
                <a:gd name="T16" fmla="*/ 254 w 258"/>
                <a:gd name="T17" fmla="*/ 130 h 224"/>
                <a:gd name="T18" fmla="*/ 256 w 258"/>
                <a:gd name="T19" fmla="*/ 120 h 224"/>
                <a:gd name="T20" fmla="*/ 258 w 258"/>
                <a:gd name="T21" fmla="*/ 108 h 224"/>
                <a:gd name="T22" fmla="*/ 256 w 258"/>
                <a:gd name="T23" fmla="*/ 96 h 224"/>
                <a:gd name="T24" fmla="*/ 252 w 258"/>
                <a:gd name="T25" fmla="*/ 82 h 224"/>
                <a:gd name="T26" fmla="*/ 246 w 258"/>
                <a:gd name="T27" fmla="*/ 70 h 224"/>
                <a:gd name="T28" fmla="*/ 236 w 258"/>
                <a:gd name="T29" fmla="*/ 58 h 224"/>
                <a:gd name="T30" fmla="*/ 236 w 258"/>
                <a:gd name="T31" fmla="*/ 58 h 224"/>
                <a:gd name="T32" fmla="*/ 224 w 258"/>
                <a:gd name="T33" fmla="*/ 46 h 224"/>
                <a:gd name="T34" fmla="*/ 210 w 258"/>
                <a:gd name="T35" fmla="*/ 34 h 224"/>
                <a:gd name="T36" fmla="*/ 196 w 258"/>
                <a:gd name="T37" fmla="*/ 24 h 224"/>
                <a:gd name="T38" fmla="*/ 180 w 258"/>
                <a:gd name="T39" fmla="*/ 16 h 224"/>
                <a:gd name="T40" fmla="*/ 162 w 258"/>
                <a:gd name="T41" fmla="*/ 8 h 224"/>
                <a:gd name="T42" fmla="*/ 142 w 258"/>
                <a:gd name="T43" fmla="*/ 2 h 224"/>
                <a:gd name="T44" fmla="*/ 118 w 258"/>
                <a:gd name="T45" fmla="*/ 0 h 224"/>
                <a:gd name="T46" fmla="*/ 94 w 258"/>
                <a:gd name="T47" fmla="*/ 0 h 224"/>
                <a:gd name="T48" fmla="*/ 94 w 258"/>
                <a:gd name="T49" fmla="*/ 0 h 224"/>
                <a:gd name="T50" fmla="*/ 68 w 258"/>
                <a:gd name="T51" fmla="*/ 2 h 224"/>
                <a:gd name="T52" fmla="*/ 48 w 258"/>
                <a:gd name="T53" fmla="*/ 4 h 224"/>
                <a:gd name="T54" fmla="*/ 30 w 258"/>
                <a:gd name="T55" fmla="*/ 10 h 224"/>
                <a:gd name="T56" fmla="*/ 18 w 258"/>
                <a:gd name="T57" fmla="*/ 16 h 224"/>
                <a:gd name="T58" fmla="*/ 8 w 258"/>
                <a:gd name="T59" fmla="*/ 24 h 224"/>
                <a:gd name="T60" fmla="*/ 2 w 258"/>
                <a:gd name="T61" fmla="*/ 34 h 224"/>
                <a:gd name="T62" fmla="*/ 0 w 258"/>
                <a:gd name="T63" fmla="*/ 44 h 224"/>
                <a:gd name="T64" fmla="*/ 0 w 258"/>
                <a:gd name="T65" fmla="*/ 54 h 224"/>
                <a:gd name="T66" fmla="*/ 0 w 258"/>
                <a:gd name="T67" fmla="*/ 54 h 224"/>
                <a:gd name="T68" fmla="*/ 4 w 258"/>
                <a:gd name="T69" fmla="*/ 60 h 224"/>
                <a:gd name="T70" fmla="*/ 10 w 258"/>
                <a:gd name="T71" fmla="*/ 70 h 224"/>
                <a:gd name="T72" fmla="*/ 32 w 258"/>
                <a:gd name="T73" fmla="*/ 92 h 224"/>
                <a:gd name="T74" fmla="*/ 60 w 258"/>
                <a:gd name="T75" fmla="*/ 118 h 224"/>
                <a:gd name="T76" fmla="*/ 94 w 258"/>
                <a:gd name="T77" fmla="*/ 148 h 224"/>
                <a:gd name="T78" fmla="*/ 156 w 258"/>
                <a:gd name="T79" fmla="*/ 198 h 224"/>
                <a:gd name="T80" fmla="*/ 180 w 258"/>
                <a:gd name="T81" fmla="*/ 216 h 224"/>
                <a:gd name="T82" fmla="*/ 192 w 258"/>
                <a:gd name="T83" fmla="*/ 222 h 224"/>
                <a:gd name="T84" fmla="*/ 206 w 258"/>
                <a:gd name="T85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8" h="224">
                  <a:moveTo>
                    <a:pt x="206" y="224"/>
                  </a:moveTo>
                  <a:lnTo>
                    <a:pt x="206" y="224"/>
                  </a:lnTo>
                  <a:lnTo>
                    <a:pt x="216" y="194"/>
                  </a:lnTo>
                  <a:lnTo>
                    <a:pt x="228" y="170"/>
                  </a:lnTo>
                  <a:lnTo>
                    <a:pt x="236" y="158"/>
                  </a:lnTo>
                  <a:lnTo>
                    <a:pt x="244" y="148"/>
                  </a:lnTo>
                  <a:lnTo>
                    <a:pt x="244" y="148"/>
                  </a:lnTo>
                  <a:lnTo>
                    <a:pt x="248" y="140"/>
                  </a:lnTo>
                  <a:lnTo>
                    <a:pt x="254" y="130"/>
                  </a:lnTo>
                  <a:lnTo>
                    <a:pt x="256" y="120"/>
                  </a:lnTo>
                  <a:lnTo>
                    <a:pt x="258" y="108"/>
                  </a:lnTo>
                  <a:lnTo>
                    <a:pt x="256" y="96"/>
                  </a:lnTo>
                  <a:lnTo>
                    <a:pt x="252" y="82"/>
                  </a:lnTo>
                  <a:lnTo>
                    <a:pt x="246" y="70"/>
                  </a:lnTo>
                  <a:lnTo>
                    <a:pt x="236" y="58"/>
                  </a:lnTo>
                  <a:lnTo>
                    <a:pt x="236" y="58"/>
                  </a:lnTo>
                  <a:lnTo>
                    <a:pt x="224" y="46"/>
                  </a:lnTo>
                  <a:lnTo>
                    <a:pt x="210" y="34"/>
                  </a:lnTo>
                  <a:lnTo>
                    <a:pt x="196" y="24"/>
                  </a:lnTo>
                  <a:lnTo>
                    <a:pt x="180" y="16"/>
                  </a:lnTo>
                  <a:lnTo>
                    <a:pt x="162" y="8"/>
                  </a:lnTo>
                  <a:lnTo>
                    <a:pt x="142" y="2"/>
                  </a:lnTo>
                  <a:lnTo>
                    <a:pt x="118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68" y="2"/>
                  </a:lnTo>
                  <a:lnTo>
                    <a:pt x="48" y="4"/>
                  </a:lnTo>
                  <a:lnTo>
                    <a:pt x="30" y="10"/>
                  </a:lnTo>
                  <a:lnTo>
                    <a:pt x="18" y="16"/>
                  </a:lnTo>
                  <a:lnTo>
                    <a:pt x="8" y="24"/>
                  </a:lnTo>
                  <a:lnTo>
                    <a:pt x="2" y="34"/>
                  </a:lnTo>
                  <a:lnTo>
                    <a:pt x="0" y="4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4" y="60"/>
                  </a:lnTo>
                  <a:lnTo>
                    <a:pt x="10" y="70"/>
                  </a:lnTo>
                  <a:lnTo>
                    <a:pt x="32" y="92"/>
                  </a:lnTo>
                  <a:lnTo>
                    <a:pt x="60" y="118"/>
                  </a:lnTo>
                  <a:lnTo>
                    <a:pt x="94" y="148"/>
                  </a:lnTo>
                  <a:lnTo>
                    <a:pt x="156" y="198"/>
                  </a:lnTo>
                  <a:lnTo>
                    <a:pt x="180" y="216"/>
                  </a:lnTo>
                  <a:lnTo>
                    <a:pt x="192" y="222"/>
                  </a:lnTo>
                  <a:lnTo>
                    <a:pt x="206" y="224"/>
                  </a:lnTo>
                  <a:close/>
                </a:path>
              </a:pathLst>
            </a:custGeom>
            <a:solidFill>
              <a:srgbClr val="FFF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Freeform 158"/>
            <p:cNvSpPr>
              <a:spLocks/>
            </p:cNvSpPr>
            <p:nvPr/>
          </p:nvSpPr>
          <p:spPr bwMode="auto">
            <a:xfrm>
              <a:off x="5945179" y="5056040"/>
              <a:ext cx="322130" cy="279678"/>
            </a:xfrm>
            <a:custGeom>
              <a:avLst/>
              <a:gdLst>
                <a:gd name="T0" fmla="*/ 206 w 258"/>
                <a:gd name="T1" fmla="*/ 224 h 224"/>
                <a:gd name="T2" fmla="*/ 206 w 258"/>
                <a:gd name="T3" fmla="*/ 224 h 224"/>
                <a:gd name="T4" fmla="*/ 216 w 258"/>
                <a:gd name="T5" fmla="*/ 194 h 224"/>
                <a:gd name="T6" fmla="*/ 228 w 258"/>
                <a:gd name="T7" fmla="*/ 170 h 224"/>
                <a:gd name="T8" fmla="*/ 236 w 258"/>
                <a:gd name="T9" fmla="*/ 158 h 224"/>
                <a:gd name="T10" fmla="*/ 244 w 258"/>
                <a:gd name="T11" fmla="*/ 148 h 224"/>
                <a:gd name="T12" fmla="*/ 244 w 258"/>
                <a:gd name="T13" fmla="*/ 148 h 224"/>
                <a:gd name="T14" fmla="*/ 248 w 258"/>
                <a:gd name="T15" fmla="*/ 140 h 224"/>
                <a:gd name="T16" fmla="*/ 254 w 258"/>
                <a:gd name="T17" fmla="*/ 130 h 224"/>
                <a:gd name="T18" fmla="*/ 256 w 258"/>
                <a:gd name="T19" fmla="*/ 120 h 224"/>
                <a:gd name="T20" fmla="*/ 258 w 258"/>
                <a:gd name="T21" fmla="*/ 108 h 224"/>
                <a:gd name="T22" fmla="*/ 256 w 258"/>
                <a:gd name="T23" fmla="*/ 96 h 224"/>
                <a:gd name="T24" fmla="*/ 252 w 258"/>
                <a:gd name="T25" fmla="*/ 82 h 224"/>
                <a:gd name="T26" fmla="*/ 246 w 258"/>
                <a:gd name="T27" fmla="*/ 70 h 224"/>
                <a:gd name="T28" fmla="*/ 236 w 258"/>
                <a:gd name="T29" fmla="*/ 58 h 224"/>
                <a:gd name="T30" fmla="*/ 236 w 258"/>
                <a:gd name="T31" fmla="*/ 58 h 224"/>
                <a:gd name="T32" fmla="*/ 224 w 258"/>
                <a:gd name="T33" fmla="*/ 46 h 224"/>
                <a:gd name="T34" fmla="*/ 210 w 258"/>
                <a:gd name="T35" fmla="*/ 34 h 224"/>
                <a:gd name="T36" fmla="*/ 196 w 258"/>
                <a:gd name="T37" fmla="*/ 24 h 224"/>
                <a:gd name="T38" fmla="*/ 180 w 258"/>
                <a:gd name="T39" fmla="*/ 16 h 224"/>
                <a:gd name="T40" fmla="*/ 162 w 258"/>
                <a:gd name="T41" fmla="*/ 8 h 224"/>
                <a:gd name="T42" fmla="*/ 142 w 258"/>
                <a:gd name="T43" fmla="*/ 2 h 224"/>
                <a:gd name="T44" fmla="*/ 118 w 258"/>
                <a:gd name="T45" fmla="*/ 0 h 224"/>
                <a:gd name="T46" fmla="*/ 94 w 258"/>
                <a:gd name="T47" fmla="*/ 0 h 224"/>
                <a:gd name="T48" fmla="*/ 94 w 258"/>
                <a:gd name="T49" fmla="*/ 0 h 224"/>
                <a:gd name="T50" fmla="*/ 68 w 258"/>
                <a:gd name="T51" fmla="*/ 2 h 224"/>
                <a:gd name="T52" fmla="*/ 48 w 258"/>
                <a:gd name="T53" fmla="*/ 4 h 224"/>
                <a:gd name="T54" fmla="*/ 30 w 258"/>
                <a:gd name="T55" fmla="*/ 10 h 224"/>
                <a:gd name="T56" fmla="*/ 18 w 258"/>
                <a:gd name="T57" fmla="*/ 16 h 224"/>
                <a:gd name="T58" fmla="*/ 8 w 258"/>
                <a:gd name="T59" fmla="*/ 24 h 224"/>
                <a:gd name="T60" fmla="*/ 2 w 258"/>
                <a:gd name="T61" fmla="*/ 34 h 224"/>
                <a:gd name="T62" fmla="*/ 0 w 258"/>
                <a:gd name="T63" fmla="*/ 44 h 224"/>
                <a:gd name="T64" fmla="*/ 0 w 258"/>
                <a:gd name="T65" fmla="*/ 54 h 224"/>
                <a:gd name="T66" fmla="*/ 0 w 258"/>
                <a:gd name="T67" fmla="*/ 54 h 224"/>
                <a:gd name="T68" fmla="*/ 4 w 258"/>
                <a:gd name="T69" fmla="*/ 60 h 224"/>
                <a:gd name="T70" fmla="*/ 10 w 258"/>
                <a:gd name="T71" fmla="*/ 70 h 224"/>
                <a:gd name="T72" fmla="*/ 32 w 258"/>
                <a:gd name="T73" fmla="*/ 92 h 224"/>
                <a:gd name="T74" fmla="*/ 60 w 258"/>
                <a:gd name="T75" fmla="*/ 118 h 224"/>
                <a:gd name="T76" fmla="*/ 94 w 258"/>
                <a:gd name="T77" fmla="*/ 148 h 224"/>
                <a:gd name="T78" fmla="*/ 156 w 258"/>
                <a:gd name="T79" fmla="*/ 198 h 224"/>
                <a:gd name="T80" fmla="*/ 180 w 258"/>
                <a:gd name="T81" fmla="*/ 216 h 224"/>
                <a:gd name="T82" fmla="*/ 192 w 258"/>
                <a:gd name="T83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8" h="224">
                  <a:moveTo>
                    <a:pt x="206" y="224"/>
                  </a:moveTo>
                  <a:lnTo>
                    <a:pt x="206" y="224"/>
                  </a:lnTo>
                  <a:lnTo>
                    <a:pt x="216" y="194"/>
                  </a:lnTo>
                  <a:lnTo>
                    <a:pt x="228" y="170"/>
                  </a:lnTo>
                  <a:lnTo>
                    <a:pt x="236" y="158"/>
                  </a:lnTo>
                  <a:lnTo>
                    <a:pt x="244" y="148"/>
                  </a:lnTo>
                  <a:lnTo>
                    <a:pt x="244" y="148"/>
                  </a:lnTo>
                  <a:lnTo>
                    <a:pt x="248" y="140"/>
                  </a:lnTo>
                  <a:lnTo>
                    <a:pt x="254" y="130"/>
                  </a:lnTo>
                  <a:lnTo>
                    <a:pt x="256" y="120"/>
                  </a:lnTo>
                  <a:lnTo>
                    <a:pt x="258" y="108"/>
                  </a:lnTo>
                  <a:lnTo>
                    <a:pt x="256" y="96"/>
                  </a:lnTo>
                  <a:lnTo>
                    <a:pt x="252" y="82"/>
                  </a:lnTo>
                  <a:lnTo>
                    <a:pt x="246" y="70"/>
                  </a:lnTo>
                  <a:lnTo>
                    <a:pt x="236" y="58"/>
                  </a:lnTo>
                  <a:lnTo>
                    <a:pt x="236" y="58"/>
                  </a:lnTo>
                  <a:lnTo>
                    <a:pt x="224" y="46"/>
                  </a:lnTo>
                  <a:lnTo>
                    <a:pt x="210" y="34"/>
                  </a:lnTo>
                  <a:lnTo>
                    <a:pt x="196" y="24"/>
                  </a:lnTo>
                  <a:lnTo>
                    <a:pt x="180" y="16"/>
                  </a:lnTo>
                  <a:lnTo>
                    <a:pt x="162" y="8"/>
                  </a:lnTo>
                  <a:lnTo>
                    <a:pt x="142" y="2"/>
                  </a:lnTo>
                  <a:lnTo>
                    <a:pt x="118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68" y="2"/>
                  </a:lnTo>
                  <a:lnTo>
                    <a:pt x="48" y="4"/>
                  </a:lnTo>
                  <a:lnTo>
                    <a:pt x="30" y="10"/>
                  </a:lnTo>
                  <a:lnTo>
                    <a:pt x="18" y="16"/>
                  </a:lnTo>
                  <a:lnTo>
                    <a:pt x="8" y="24"/>
                  </a:lnTo>
                  <a:lnTo>
                    <a:pt x="2" y="34"/>
                  </a:lnTo>
                  <a:lnTo>
                    <a:pt x="0" y="4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4" y="60"/>
                  </a:lnTo>
                  <a:lnTo>
                    <a:pt x="10" y="70"/>
                  </a:lnTo>
                  <a:lnTo>
                    <a:pt x="32" y="92"/>
                  </a:lnTo>
                  <a:lnTo>
                    <a:pt x="60" y="118"/>
                  </a:lnTo>
                  <a:lnTo>
                    <a:pt x="94" y="148"/>
                  </a:lnTo>
                  <a:lnTo>
                    <a:pt x="156" y="198"/>
                  </a:lnTo>
                  <a:lnTo>
                    <a:pt x="180" y="216"/>
                  </a:lnTo>
                  <a:lnTo>
                    <a:pt x="192" y="2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Freeform 159"/>
            <p:cNvSpPr>
              <a:spLocks/>
            </p:cNvSpPr>
            <p:nvPr/>
          </p:nvSpPr>
          <p:spPr bwMode="auto">
            <a:xfrm>
              <a:off x="6447102" y="5445592"/>
              <a:ext cx="74914" cy="142336"/>
            </a:xfrm>
            <a:custGeom>
              <a:avLst/>
              <a:gdLst>
                <a:gd name="T0" fmla="*/ 60 w 60"/>
                <a:gd name="T1" fmla="*/ 0 h 114"/>
                <a:gd name="T2" fmla="*/ 60 w 60"/>
                <a:gd name="T3" fmla="*/ 0 h 114"/>
                <a:gd name="T4" fmla="*/ 42 w 60"/>
                <a:gd name="T5" fmla="*/ 18 h 114"/>
                <a:gd name="T6" fmla="*/ 28 w 60"/>
                <a:gd name="T7" fmla="*/ 36 h 114"/>
                <a:gd name="T8" fmla="*/ 18 w 60"/>
                <a:gd name="T9" fmla="*/ 56 h 114"/>
                <a:gd name="T10" fmla="*/ 10 w 60"/>
                <a:gd name="T11" fmla="*/ 74 h 114"/>
                <a:gd name="T12" fmla="*/ 4 w 60"/>
                <a:gd name="T13" fmla="*/ 90 h 114"/>
                <a:gd name="T14" fmla="*/ 2 w 60"/>
                <a:gd name="T15" fmla="*/ 102 h 114"/>
                <a:gd name="T16" fmla="*/ 0 w 60"/>
                <a:gd name="T17" fmla="*/ 114 h 114"/>
                <a:gd name="T18" fmla="*/ 60 w 60"/>
                <a:gd name="T1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114">
                  <a:moveTo>
                    <a:pt x="60" y="0"/>
                  </a:moveTo>
                  <a:lnTo>
                    <a:pt x="60" y="0"/>
                  </a:lnTo>
                  <a:lnTo>
                    <a:pt x="42" y="18"/>
                  </a:lnTo>
                  <a:lnTo>
                    <a:pt x="28" y="36"/>
                  </a:lnTo>
                  <a:lnTo>
                    <a:pt x="18" y="56"/>
                  </a:lnTo>
                  <a:lnTo>
                    <a:pt x="10" y="74"/>
                  </a:lnTo>
                  <a:lnTo>
                    <a:pt x="4" y="90"/>
                  </a:lnTo>
                  <a:lnTo>
                    <a:pt x="2" y="102"/>
                  </a:lnTo>
                  <a:lnTo>
                    <a:pt x="0" y="1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7D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" name="Freeform 160"/>
            <p:cNvSpPr>
              <a:spLocks/>
            </p:cNvSpPr>
            <p:nvPr/>
          </p:nvSpPr>
          <p:spPr bwMode="auto">
            <a:xfrm>
              <a:off x="6447102" y="5445592"/>
              <a:ext cx="74914" cy="142336"/>
            </a:xfrm>
            <a:custGeom>
              <a:avLst/>
              <a:gdLst>
                <a:gd name="T0" fmla="*/ 60 w 60"/>
                <a:gd name="T1" fmla="*/ 0 h 114"/>
                <a:gd name="T2" fmla="*/ 60 w 60"/>
                <a:gd name="T3" fmla="*/ 0 h 114"/>
                <a:gd name="T4" fmla="*/ 42 w 60"/>
                <a:gd name="T5" fmla="*/ 18 h 114"/>
                <a:gd name="T6" fmla="*/ 28 w 60"/>
                <a:gd name="T7" fmla="*/ 36 h 114"/>
                <a:gd name="T8" fmla="*/ 18 w 60"/>
                <a:gd name="T9" fmla="*/ 56 h 114"/>
                <a:gd name="T10" fmla="*/ 10 w 60"/>
                <a:gd name="T11" fmla="*/ 74 h 114"/>
                <a:gd name="T12" fmla="*/ 4 w 60"/>
                <a:gd name="T13" fmla="*/ 90 h 114"/>
                <a:gd name="T14" fmla="*/ 2 w 60"/>
                <a:gd name="T15" fmla="*/ 102 h 114"/>
                <a:gd name="T16" fmla="*/ 0 w 60"/>
                <a:gd name="T17" fmla="*/ 114 h 114"/>
                <a:gd name="T18" fmla="*/ 60 w 60"/>
                <a:gd name="T1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114">
                  <a:moveTo>
                    <a:pt x="60" y="0"/>
                  </a:moveTo>
                  <a:lnTo>
                    <a:pt x="60" y="0"/>
                  </a:lnTo>
                  <a:lnTo>
                    <a:pt x="42" y="18"/>
                  </a:lnTo>
                  <a:lnTo>
                    <a:pt x="28" y="36"/>
                  </a:lnTo>
                  <a:lnTo>
                    <a:pt x="18" y="56"/>
                  </a:lnTo>
                  <a:lnTo>
                    <a:pt x="10" y="74"/>
                  </a:lnTo>
                  <a:lnTo>
                    <a:pt x="4" y="90"/>
                  </a:lnTo>
                  <a:lnTo>
                    <a:pt x="2" y="102"/>
                  </a:lnTo>
                  <a:lnTo>
                    <a:pt x="0" y="114"/>
                  </a:lnTo>
                  <a:lnTo>
                    <a:pt x="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Freeform 161"/>
            <p:cNvSpPr>
              <a:spLocks noEditPoints="1"/>
            </p:cNvSpPr>
            <p:nvPr/>
          </p:nvSpPr>
          <p:spPr bwMode="auto">
            <a:xfrm>
              <a:off x="6604421" y="5385661"/>
              <a:ext cx="109874" cy="282175"/>
            </a:xfrm>
            <a:custGeom>
              <a:avLst/>
              <a:gdLst>
                <a:gd name="T0" fmla="*/ 26 w 88"/>
                <a:gd name="T1" fmla="*/ 160 h 226"/>
                <a:gd name="T2" fmla="*/ 0 w 88"/>
                <a:gd name="T3" fmla="*/ 226 h 226"/>
                <a:gd name="T4" fmla="*/ 0 w 88"/>
                <a:gd name="T5" fmla="*/ 226 h 226"/>
                <a:gd name="T6" fmla="*/ 6 w 88"/>
                <a:gd name="T7" fmla="*/ 222 h 226"/>
                <a:gd name="T8" fmla="*/ 18 w 88"/>
                <a:gd name="T9" fmla="*/ 212 h 226"/>
                <a:gd name="T10" fmla="*/ 34 w 88"/>
                <a:gd name="T11" fmla="*/ 196 h 226"/>
                <a:gd name="T12" fmla="*/ 42 w 88"/>
                <a:gd name="T13" fmla="*/ 186 h 226"/>
                <a:gd name="T14" fmla="*/ 50 w 88"/>
                <a:gd name="T15" fmla="*/ 174 h 226"/>
                <a:gd name="T16" fmla="*/ 50 w 88"/>
                <a:gd name="T17" fmla="*/ 174 h 226"/>
                <a:gd name="T18" fmla="*/ 26 w 88"/>
                <a:gd name="T19" fmla="*/ 160 h 226"/>
                <a:gd name="T20" fmla="*/ 88 w 88"/>
                <a:gd name="T21" fmla="*/ 0 h 226"/>
                <a:gd name="T22" fmla="*/ 46 w 88"/>
                <a:gd name="T23" fmla="*/ 108 h 226"/>
                <a:gd name="T24" fmla="*/ 46 w 88"/>
                <a:gd name="T25" fmla="*/ 108 h 226"/>
                <a:gd name="T26" fmla="*/ 54 w 88"/>
                <a:gd name="T27" fmla="*/ 110 h 226"/>
                <a:gd name="T28" fmla="*/ 54 w 88"/>
                <a:gd name="T29" fmla="*/ 110 h 226"/>
                <a:gd name="T30" fmla="*/ 70 w 88"/>
                <a:gd name="T31" fmla="*/ 116 h 226"/>
                <a:gd name="T32" fmla="*/ 70 w 88"/>
                <a:gd name="T33" fmla="*/ 116 h 226"/>
                <a:gd name="T34" fmla="*/ 78 w 88"/>
                <a:gd name="T35" fmla="*/ 76 h 226"/>
                <a:gd name="T36" fmla="*/ 84 w 88"/>
                <a:gd name="T37" fmla="*/ 38 h 226"/>
                <a:gd name="T38" fmla="*/ 88 w 88"/>
                <a:gd name="T3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226">
                  <a:moveTo>
                    <a:pt x="26" y="160"/>
                  </a:moveTo>
                  <a:lnTo>
                    <a:pt x="0" y="226"/>
                  </a:lnTo>
                  <a:lnTo>
                    <a:pt x="0" y="226"/>
                  </a:lnTo>
                  <a:lnTo>
                    <a:pt x="6" y="222"/>
                  </a:lnTo>
                  <a:lnTo>
                    <a:pt x="18" y="212"/>
                  </a:lnTo>
                  <a:lnTo>
                    <a:pt x="34" y="196"/>
                  </a:lnTo>
                  <a:lnTo>
                    <a:pt x="42" y="186"/>
                  </a:lnTo>
                  <a:lnTo>
                    <a:pt x="50" y="174"/>
                  </a:lnTo>
                  <a:lnTo>
                    <a:pt x="50" y="174"/>
                  </a:lnTo>
                  <a:lnTo>
                    <a:pt x="26" y="160"/>
                  </a:lnTo>
                  <a:close/>
                  <a:moveTo>
                    <a:pt x="88" y="0"/>
                  </a:moveTo>
                  <a:lnTo>
                    <a:pt x="46" y="108"/>
                  </a:lnTo>
                  <a:lnTo>
                    <a:pt x="46" y="108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70" y="116"/>
                  </a:lnTo>
                  <a:lnTo>
                    <a:pt x="70" y="116"/>
                  </a:lnTo>
                  <a:lnTo>
                    <a:pt x="78" y="76"/>
                  </a:lnTo>
                  <a:lnTo>
                    <a:pt x="84" y="38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7D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Freeform 162"/>
            <p:cNvSpPr>
              <a:spLocks/>
            </p:cNvSpPr>
            <p:nvPr/>
          </p:nvSpPr>
          <p:spPr bwMode="auto">
            <a:xfrm>
              <a:off x="6604421" y="5585431"/>
              <a:ext cx="62428" cy="82405"/>
            </a:xfrm>
            <a:custGeom>
              <a:avLst/>
              <a:gdLst>
                <a:gd name="T0" fmla="*/ 26 w 50"/>
                <a:gd name="T1" fmla="*/ 0 h 66"/>
                <a:gd name="T2" fmla="*/ 0 w 50"/>
                <a:gd name="T3" fmla="*/ 66 h 66"/>
                <a:gd name="T4" fmla="*/ 0 w 50"/>
                <a:gd name="T5" fmla="*/ 66 h 66"/>
                <a:gd name="T6" fmla="*/ 6 w 50"/>
                <a:gd name="T7" fmla="*/ 62 h 66"/>
                <a:gd name="T8" fmla="*/ 18 w 50"/>
                <a:gd name="T9" fmla="*/ 52 h 66"/>
                <a:gd name="T10" fmla="*/ 34 w 50"/>
                <a:gd name="T11" fmla="*/ 36 h 66"/>
                <a:gd name="T12" fmla="*/ 42 w 50"/>
                <a:gd name="T13" fmla="*/ 26 h 66"/>
                <a:gd name="T14" fmla="*/ 50 w 50"/>
                <a:gd name="T15" fmla="*/ 14 h 66"/>
                <a:gd name="T16" fmla="*/ 50 w 50"/>
                <a:gd name="T17" fmla="*/ 14 h 66"/>
                <a:gd name="T18" fmla="*/ 26 w 50"/>
                <a:gd name="T1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66">
                  <a:moveTo>
                    <a:pt x="26" y="0"/>
                  </a:moveTo>
                  <a:lnTo>
                    <a:pt x="0" y="66"/>
                  </a:lnTo>
                  <a:lnTo>
                    <a:pt x="0" y="66"/>
                  </a:lnTo>
                  <a:lnTo>
                    <a:pt x="6" y="62"/>
                  </a:lnTo>
                  <a:lnTo>
                    <a:pt x="18" y="52"/>
                  </a:lnTo>
                  <a:lnTo>
                    <a:pt x="34" y="36"/>
                  </a:lnTo>
                  <a:lnTo>
                    <a:pt x="42" y="26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Freeform 163"/>
            <p:cNvSpPr>
              <a:spLocks/>
            </p:cNvSpPr>
            <p:nvPr/>
          </p:nvSpPr>
          <p:spPr bwMode="auto">
            <a:xfrm>
              <a:off x="6661855" y="5385661"/>
              <a:ext cx="52440" cy="144833"/>
            </a:xfrm>
            <a:custGeom>
              <a:avLst/>
              <a:gdLst>
                <a:gd name="T0" fmla="*/ 42 w 42"/>
                <a:gd name="T1" fmla="*/ 0 h 116"/>
                <a:gd name="T2" fmla="*/ 0 w 42"/>
                <a:gd name="T3" fmla="*/ 108 h 116"/>
                <a:gd name="T4" fmla="*/ 0 w 42"/>
                <a:gd name="T5" fmla="*/ 108 h 116"/>
                <a:gd name="T6" fmla="*/ 8 w 42"/>
                <a:gd name="T7" fmla="*/ 110 h 116"/>
                <a:gd name="T8" fmla="*/ 8 w 42"/>
                <a:gd name="T9" fmla="*/ 110 h 116"/>
                <a:gd name="T10" fmla="*/ 24 w 42"/>
                <a:gd name="T11" fmla="*/ 116 h 116"/>
                <a:gd name="T12" fmla="*/ 24 w 42"/>
                <a:gd name="T13" fmla="*/ 116 h 116"/>
                <a:gd name="T14" fmla="*/ 32 w 42"/>
                <a:gd name="T15" fmla="*/ 76 h 116"/>
                <a:gd name="T16" fmla="*/ 38 w 42"/>
                <a:gd name="T17" fmla="*/ 38 h 116"/>
                <a:gd name="T18" fmla="*/ 42 w 42"/>
                <a:gd name="T1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116">
                  <a:moveTo>
                    <a:pt x="42" y="0"/>
                  </a:moveTo>
                  <a:lnTo>
                    <a:pt x="0" y="108"/>
                  </a:lnTo>
                  <a:lnTo>
                    <a:pt x="0" y="108"/>
                  </a:lnTo>
                  <a:lnTo>
                    <a:pt x="8" y="110"/>
                  </a:lnTo>
                  <a:lnTo>
                    <a:pt x="8" y="110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32" y="76"/>
                  </a:lnTo>
                  <a:lnTo>
                    <a:pt x="38" y="38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Freeform 164"/>
            <p:cNvSpPr>
              <a:spLocks/>
            </p:cNvSpPr>
            <p:nvPr/>
          </p:nvSpPr>
          <p:spPr bwMode="auto">
            <a:xfrm>
              <a:off x="6636883" y="5520506"/>
              <a:ext cx="54937" cy="82405"/>
            </a:xfrm>
            <a:custGeom>
              <a:avLst/>
              <a:gdLst>
                <a:gd name="T0" fmla="*/ 20 w 44"/>
                <a:gd name="T1" fmla="*/ 0 h 66"/>
                <a:gd name="T2" fmla="*/ 0 w 44"/>
                <a:gd name="T3" fmla="*/ 52 h 66"/>
                <a:gd name="T4" fmla="*/ 0 w 44"/>
                <a:gd name="T5" fmla="*/ 52 h 66"/>
                <a:gd name="T6" fmla="*/ 24 w 44"/>
                <a:gd name="T7" fmla="*/ 66 h 66"/>
                <a:gd name="T8" fmla="*/ 24 w 44"/>
                <a:gd name="T9" fmla="*/ 66 h 66"/>
                <a:gd name="T10" fmla="*/ 34 w 44"/>
                <a:gd name="T11" fmla="*/ 48 h 66"/>
                <a:gd name="T12" fmla="*/ 40 w 44"/>
                <a:gd name="T13" fmla="*/ 28 h 66"/>
                <a:gd name="T14" fmla="*/ 40 w 44"/>
                <a:gd name="T15" fmla="*/ 28 h 66"/>
                <a:gd name="T16" fmla="*/ 44 w 44"/>
                <a:gd name="T17" fmla="*/ 8 h 66"/>
                <a:gd name="T18" fmla="*/ 44 w 44"/>
                <a:gd name="T19" fmla="*/ 8 h 66"/>
                <a:gd name="T20" fmla="*/ 28 w 44"/>
                <a:gd name="T21" fmla="*/ 2 h 66"/>
                <a:gd name="T22" fmla="*/ 28 w 44"/>
                <a:gd name="T23" fmla="*/ 2 h 66"/>
                <a:gd name="T24" fmla="*/ 20 w 44"/>
                <a:gd name="T2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66">
                  <a:moveTo>
                    <a:pt x="20" y="0"/>
                  </a:moveTo>
                  <a:lnTo>
                    <a:pt x="0" y="52"/>
                  </a:lnTo>
                  <a:lnTo>
                    <a:pt x="0" y="52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34" y="4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9E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Freeform 165"/>
            <p:cNvSpPr>
              <a:spLocks/>
            </p:cNvSpPr>
            <p:nvPr/>
          </p:nvSpPr>
          <p:spPr bwMode="auto">
            <a:xfrm>
              <a:off x="6636883" y="5520506"/>
              <a:ext cx="54937" cy="82405"/>
            </a:xfrm>
            <a:custGeom>
              <a:avLst/>
              <a:gdLst>
                <a:gd name="T0" fmla="*/ 20 w 44"/>
                <a:gd name="T1" fmla="*/ 0 h 66"/>
                <a:gd name="T2" fmla="*/ 0 w 44"/>
                <a:gd name="T3" fmla="*/ 52 h 66"/>
                <a:gd name="T4" fmla="*/ 0 w 44"/>
                <a:gd name="T5" fmla="*/ 52 h 66"/>
                <a:gd name="T6" fmla="*/ 24 w 44"/>
                <a:gd name="T7" fmla="*/ 66 h 66"/>
                <a:gd name="T8" fmla="*/ 24 w 44"/>
                <a:gd name="T9" fmla="*/ 66 h 66"/>
                <a:gd name="T10" fmla="*/ 34 w 44"/>
                <a:gd name="T11" fmla="*/ 48 h 66"/>
                <a:gd name="T12" fmla="*/ 40 w 44"/>
                <a:gd name="T13" fmla="*/ 28 h 66"/>
                <a:gd name="T14" fmla="*/ 40 w 44"/>
                <a:gd name="T15" fmla="*/ 28 h 66"/>
                <a:gd name="T16" fmla="*/ 44 w 44"/>
                <a:gd name="T17" fmla="*/ 8 h 66"/>
                <a:gd name="T18" fmla="*/ 44 w 44"/>
                <a:gd name="T19" fmla="*/ 8 h 66"/>
                <a:gd name="T20" fmla="*/ 28 w 44"/>
                <a:gd name="T21" fmla="*/ 2 h 66"/>
                <a:gd name="T22" fmla="*/ 28 w 44"/>
                <a:gd name="T23" fmla="*/ 2 h 66"/>
                <a:gd name="T24" fmla="*/ 20 w 44"/>
                <a:gd name="T2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66">
                  <a:moveTo>
                    <a:pt x="20" y="0"/>
                  </a:moveTo>
                  <a:lnTo>
                    <a:pt x="0" y="52"/>
                  </a:lnTo>
                  <a:lnTo>
                    <a:pt x="0" y="52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34" y="4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Freeform 166"/>
            <p:cNvSpPr>
              <a:spLocks noEditPoints="1"/>
            </p:cNvSpPr>
            <p:nvPr/>
          </p:nvSpPr>
          <p:spPr bwMode="auto">
            <a:xfrm>
              <a:off x="6729277" y="5350701"/>
              <a:ext cx="124856" cy="369575"/>
            </a:xfrm>
            <a:custGeom>
              <a:avLst/>
              <a:gdLst>
                <a:gd name="T0" fmla="*/ 46 w 100"/>
                <a:gd name="T1" fmla="*/ 256 h 296"/>
                <a:gd name="T2" fmla="*/ 46 w 100"/>
                <a:gd name="T3" fmla="*/ 256 h 296"/>
                <a:gd name="T4" fmla="*/ 28 w 100"/>
                <a:gd name="T5" fmla="*/ 272 h 296"/>
                <a:gd name="T6" fmla="*/ 14 w 100"/>
                <a:gd name="T7" fmla="*/ 284 h 296"/>
                <a:gd name="T8" fmla="*/ 0 w 100"/>
                <a:gd name="T9" fmla="*/ 294 h 296"/>
                <a:gd name="T10" fmla="*/ 14 w 100"/>
                <a:gd name="T11" fmla="*/ 296 h 296"/>
                <a:gd name="T12" fmla="*/ 14 w 100"/>
                <a:gd name="T13" fmla="*/ 296 h 296"/>
                <a:gd name="T14" fmla="*/ 28 w 100"/>
                <a:gd name="T15" fmla="*/ 288 h 296"/>
                <a:gd name="T16" fmla="*/ 44 w 100"/>
                <a:gd name="T17" fmla="*/ 278 h 296"/>
                <a:gd name="T18" fmla="*/ 60 w 100"/>
                <a:gd name="T19" fmla="*/ 264 h 296"/>
                <a:gd name="T20" fmla="*/ 60 w 100"/>
                <a:gd name="T21" fmla="*/ 264 h 296"/>
                <a:gd name="T22" fmla="*/ 46 w 100"/>
                <a:gd name="T23" fmla="*/ 256 h 296"/>
                <a:gd name="T24" fmla="*/ 76 w 100"/>
                <a:gd name="T25" fmla="*/ 0 h 296"/>
                <a:gd name="T26" fmla="*/ 76 w 100"/>
                <a:gd name="T27" fmla="*/ 0 h 296"/>
                <a:gd name="T28" fmla="*/ 78 w 100"/>
                <a:gd name="T29" fmla="*/ 62 h 296"/>
                <a:gd name="T30" fmla="*/ 78 w 100"/>
                <a:gd name="T31" fmla="*/ 120 h 296"/>
                <a:gd name="T32" fmla="*/ 76 w 100"/>
                <a:gd name="T33" fmla="*/ 178 h 296"/>
                <a:gd name="T34" fmla="*/ 76 w 100"/>
                <a:gd name="T35" fmla="*/ 178 h 296"/>
                <a:gd name="T36" fmla="*/ 94 w 100"/>
                <a:gd name="T37" fmla="*/ 180 h 296"/>
                <a:gd name="T38" fmla="*/ 94 w 100"/>
                <a:gd name="T39" fmla="*/ 180 h 296"/>
                <a:gd name="T40" fmla="*/ 100 w 100"/>
                <a:gd name="T41" fmla="*/ 180 h 296"/>
                <a:gd name="T42" fmla="*/ 100 w 100"/>
                <a:gd name="T43" fmla="*/ 180 h 296"/>
                <a:gd name="T44" fmla="*/ 100 w 100"/>
                <a:gd name="T45" fmla="*/ 152 h 296"/>
                <a:gd name="T46" fmla="*/ 98 w 100"/>
                <a:gd name="T47" fmla="*/ 124 h 296"/>
                <a:gd name="T48" fmla="*/ 90 w 100"/>
                <a:gd name="T49" fmla="*/ 64 h 296"/>
                <a:gd name="T50" fmla="*/ 80 w 100"/>
                <a:gd name="T51" fmla="*/ 18 h 296"/>
                <a:gd name="T52" fmla="*/ 76 w 100"/>
                <a:gd name="T53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0" h="296">
                  <a:moveTo>
                    <a:pt x="46" y="256"/>
                  </a:moveTo>
                  <a:lnTo>
                    <a:pt x="46" y="256"/>
                  </a:lnTo>
                  <a:lnTo>
                    <a:pt x="28" y="272"/>
                  </a:lnTo>
                  <a:lnTo>
                    <a:pt x="14" y="284"/>
                  </a:lnTo>
                  <a:lnTo>
                    <a:pt x="0" y="294"/>
                  </a:lnTo>
                  <a:lnTo>
                    <a:pt x="14" y="296"/>
                  </a:lnTo>
                  <a:lnTo>
                    <a:pt x="14" y="296"/>
                  </a:lnTo>
                  <a:lnTo>
                    <a:pt x="28" y="288"/>
                  </a:lnTo>
                  <a:lnTo>
                    <a:pt x="44" y="278"/>
                  </a:lnTo>
                  <a:lnTo>
                    <a:pt x="60" y="264"/>
                  </a:lnTo>
                  <a:lnTo>
                    <a:pt x="60" y="264"/>
                  </a:lnTo>
                  <a:lnTo>
                    <a:pt x="46" y="256"/>
                  </a:lnTo>
                  <a:close/>
                  <a:moveTo>
                    <a:pt x="76" y="0"/>
                  </a:moveTo>
                  <a:lnTo>
                    <a:pt x="76" y="0"/>
                  </a:lnTo>
                  <a:lnTo>
                    <a:pt x="78" y="62"/>
                  </a:lnTo>
                  <a:lnTo>
                    <a:pt x="78" y="120"/>
                  </a:lnTo>
                  <a:lnTo>
                    <a:pt x="76" y="178"/>
                  </a:lnTo>
                  <a:lnTo>
                    <a:pt x="76" y="178"/>
                  </a:lnTo>
                  <a:lnTo>
                    <a:pt x="94" y="180"/>
                  </a:lnTo>
                  <a:lnTo>
                    <a:pt x="94" y="180"/>
                  </a:lnTo>
                  <a:lnTo>
                    <a:pt x="100" y="180"/>
                  </a:lnTo>
                  <a:lnTo>
                    <a:pt x="100" y="180"/>
                  </a:lnTo>
                  <a:lnTo>
                    <a:pt x="100" y="152"/>
                  </a:lnTo>
                  <a:lnTo>
                    <a:pt x="98" y="124"/>
                  </a:lnTo>
                  <a:lnTo>
                    <a:pt x="90" y="64"/>
                  </a:lnTo>
                  <a:lnTo>
                    <a:pt x="80" y="18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7D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Freeform 167"/>
            <p:cNvSpPr>
              <a:spLocks/>
            </p:cNvSpPr>
            <p:nvPr/>
          </p:nvSpPr>
          <p:spPr bwMode="auto">
            <a:xfrm>
              <a:off x="6729277" y="5670334"/>
              <a:ext cx="74914" cy="49943"/>
            </a:xfrm>
            <a:custGeom>
              <a:avLst/>
              <a:gdLst>
                <a:gd name="T0" fmla="*/ 46 w 60"/>
                <a:gd name="T1" fmla="*/ 0 h 40"/>
                <a:gd name="T2" fmla="*/ 46 w 60"/>
                <a:gd name="T3" fmla="*/ 0 h 40"/>
                <a:gd name="T4" fmla="*/ 28 w 60"/>
                <a:gd name="T5" fmla="*/ 16 h 40"/>
                <a:gd name="T6" fmla="*/ 14 w 60"/>
                <a:gd name="T7" fmla="*/ 28 h 40"/>
                <a:gd name="T8" fmla="*/ 0 w 60"/>
                <a:gd name="T9" fmla="*/ 38 h 40"/>
                <a:gd name="T10" fmla="*/ 14 w 60"/>
                <a:gd name="T11" fmla="*/ 40 h 40"/>
                <a:gd name="T12" fmla="*/ 14 w 60"/>
                <a:gd name="T13" fmla="*/ 40 h 40"/>
                <a:gd name="T14" fmla="*/ 28 w 60"/>
                <a:gd name="T15" fmla="*/ 32 h 40"/>
                <a:gd name="T16" fmla="*/ 44 w 60"/>
                <a:gd name="T17" fmla="*/ 22 h 40"/>
                <a:gd name="T18" fmla="*/ 60 w 60"/>
                <a:gd name="T19" fmla="*/ 8 h 40"/>
                <a:gd name="T20" fmla="*/ 60 w 60"/>
                <a:gd name="T21" fmla="*/ 8 h 40"/>
                <a:gd name="T22" fmla="*/ 46 w 60"/>
                <a:gd name="T2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40">
                  <a:moveTo>
                    <a:pt x="46" y="0"/>
                  </a:moveTo>
                  <a:lnTo>
                    <a:pt x="46" y="0"/>
                  </a:lnTo>
                  <a:lnTo>
                    <a:pt x="28" y="16"/>
                  </a:lnTo>
                  <a:lnTo>
                    <a:pt x="14" y="28"/>
                  </a:lnTo>
                  <a:lnTo>
                    <a:pt x="0" y="38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28" y="32"/>
                  </a:lnTo>
                  <a:lnTo>
                    <a:pt x="44" y="22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Freeform 168"/>
            <p:cNvSpPr>
              <a:spLocks/>
            </p:cNvSpPr>
            <p:nvPr/>
          </p:nvSpPr>
          <p:spPr bwMode="auto">
            <a:xfrm>
              <a:off x="6824168" y="5350701"/>
              <a:ext cx="29966" cy="224742"/>
            </a:xfrm>
            <a:custGeom>
              <a:avLst/>
              <a:gdLst>
                <a:gd name="T0" fmla="*/ 0 w 24"/>
                <a:gd name="T1" fmla="*/ 0 h 180"/>
                <a:gd name="T2" fmla="*/ 0 w 24"/>
                <a:gd name="T3" fmla="*/ 0 h 180"/>
                <a:gd name="T4" fmla="*/ 2 w 24"/>
                <a:gd name="T5" fmla="*/ 62 h 180"/>
                <a:gd name="T6" fmla="*/ 2 w 24"/>
                <a:gd name="T7" fmla="*/ 120 h 180"/>
                <a:gd name="T8" fmla="*/ 0 w 24"/>
                <a:gd name="T9" fmla="*/ 178 h 180"/>
                <a:gd name="T10" fmla="*/ 0 w 24"/>
                <a:gd name="T11" fmla="*/ 178 h 180"/>
                <a:gd name="T12" fmla="*/ 18 w 24"/>
                <a:gd name="T13" fmla="*/ 180 h 180"/>
                <a:gd name="T14" fmla="*/ 18 w 24"/>
                <a:gd name="T15" fmla="*/ 180 h 180"/>
                <a:gd name="T16" fmla="*/ 24 w 24"/>
                <a:gd name="T17" fmla="*/ 180 h 180"/>
                <a:gd name="T18" fmla="*/ 24 w 24"/>
                <a:gd name="T19" fmla="*/ 180 h 180"/>
                <a:gd name="T20" fmla="*/ 24 w 24"/>
                <a:gd name="T21" fmla="*/ 152 h 180"/>
                <a:gd name="T22" fmla="*/ 22 w 24"/>
                <a:gd name="T23" fmla="*/ 124 h 180"/>
                <a:gd name="T24" fmla="*/ 14 w 24"/>
                <a:gd name="T25" fmla="*/ 64 h 180"/>
                <a:gd name="T26" fmla="*/ 4 w 24"/>
                <a:gd name="T27" fmla="*/ 18 h 180"/>
                <a:gd name="T28" fmla="*/ 0 w 24"/>
                <a:gd name="T2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80">
                  <a:moveTo>
                    <a:pt x="0" y="0"/>
                  </a:moveTo>
                  <a:lnTo>
                    <a:pt x="0" y="0"/>
                  </a:lnTo>
                  <a:lnTo>
                    <a:pt x="2" y="62"/>
                  </a:lnTo>
                  <a:lnTo>
                    <a:pt x="2" y="120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18" y="180"/>
                  </a:lnTo>
                  <a:lnTo>
                    <a:pt x="18" y="180"/>
                  </a:lnTo>
                  <a:lnTo>
                    <a:pt x="24" y="180"/>
                  </a:lnTo>
                  <a:lnTo>
                    <a:pt x="24" y="180"/>
                  </a:lnTo>
                  <a:lnTo>
                    <a:pt x="24" y="152"/>
                  </a:lnTo>
                  <a:lnTo>
                    <a:pt x="22" y="124"/>
                  </a:lnTo>
                  <a:lnTo>
                    <a:pt x="14" y="64"/>
                  </a:lnTo>
                  <a:lnTo>
                    <a:pt x="4" y="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Freeform 169"/>
            <p:cNvSpPr>
              <a:spLocks/>
            </p:cNvSpPr>
            <p:nvPr/>
          </p:nvSpPr>
          <p:spPr bwMode="auto">
            <a:xfrm>
              <a:off x="6786711" y="5572946"/>
              <a:ext cx="67422" cy="107377"/>
            </a:xfrm>
            <a:custGeom>
              <a:avLst/>
              <a:gdLst>
                <a:gd name="T0" fmla="*/ 30 w 54"/>
                <a:gd name="T1" fmla="*/ 0 h 86"/>
                <a:gd name="T2" fmla="*/ 30 w 54"/>
                <a:gd name="T3" fmla="*/ 0 h 86"/>
                <a:gd name="T4" fmla="*/ 26 w 54"/>
                <a:gd name="T5" fmla="*/ 22 h 86"/>
                <a:gd name="T6" fmla="*/ 22 w 54"/>
                <a:gd name="T7" fmla="*/ 42 h 86"/>
                <a:gd name="T8" fmla="*/ 18 w 54"/>
                <a:gd name="T9" fmla="*/ 56 h 86"/>
                <a:gd name="T10" fmla="*/ 12 w 54"/>
                <a:gd name="T11" fmla="*/ 68 h 86"/>
                <a:gd name="T12" fmla="*/ 12 w 54"/>
                <a:gd name="T13" fmla="*/ 68 h 86"/>
                <a:gd name="T14" fmla="*/ 0 w 54"/>
                <a:gd name="T15" fmla="*/ 78 h 86"/>
                <a:gd name="T16" fmla="*/ 0 w 54"/>
                <a:gd name="T17" fmla="*/ 78 h 86"/>
                <a:gd name="T18" fmla="*/ 14 w 54"/>
                <a:gd name="T19" fmla="*/ 86 h 86"/>
                <a:gd name="T20" fmla="*/ 14 w 54"/>
                <a:gd name="T21" fmla="*/ 86 h 86"/>
                <a:gd name="T22" fmla="*/ 26 w 54"/>
                <a:gd name="T23" fmla="*/ 72 h 86"/>
                <a:gd name="T24" fmla="*/ 38 w 54"/>
                <a:gd name="T25" fmla="*/ 56 h 86"/>
                <a:gd name="T26" fmla="*/ 48 w 54"/>
                <a:gd name="T27" fmla="*/ 38 h 86"/>
                <a:gd name="T28" fmla="*/ 52 w 54"/>
                <a:gd name="T29" fmla="*/ 18 h 86"/>
                <a:gd name="T30" fmla="*/ 52 w 54"/>
                <a:gd name="T31" fmla="*/ 18 h 86"/>
                <a:gd name="T32" fmla="*/ 54 w 54"/>
                <a:gd name="T33" fmla="*/ 2 h 86"/>
                <a:gd name="T34" fmla="*/ 54 w 54"/>
                <a:gd name="T35" fmla="*/ 2 h 86"/>
                <a:gd name="T36" fmla="*/ 48 w 54"/>
                <a:gd name="T37" fmla="*/ 2 h 86"/>
                <a:gd name="T38" fmla="*/ 48 w 54"/>
                <a:gd name="T39" fmla="*/ 2 h 86"/>
                <a:gd name="T40" fmla="*/ 30 w 54"/>
                <a:gd name="T4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86">
                  <a:moveTo>
                    <a:pt x="30" y="0"/>
                  </a:moveTo>
                  <a:lnTo>
                    <a:pt x="30" y="0"/>
                  </a:lnTo>
                  <a:lnTo>
                    <a:pt x="26" y="22"/>
                  </a:lnTo>
                  <a:lnTo>
                    <a:pt x="22" y="42"/>
                  </a:lnTo>
                  <a:lnTo>
                    <a:pt x="18" y="56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26" y="72"/>
                  </a:lnTo>
                  <a:lnTo>
                    <a:pt x="38" y="56"/>
                  </a:lnTo>
                  <a:lnTo>
                    <a:pt x="48" y="3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9E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Freeform 170"/>
            <p:cNvSpPr>
              <a:spLocks/>
            </p:cNvSpPr>
            <p:nvPr/>
          </p:nvSpPr>
          <p:spPr bwMode="auto">
            <a:xfrm>
              <a:off x="6786711" y="5572946"/>
              <a:ext cx="67422" cy="107377"/>
            </a:xfrm>
            <a:custGeom>
              <a:avLst/>
              <a:gdLst>
                <a:gd name="T0" fmla="*/ 30 w 54"/>
                <a:gd name="T1" fmla="*/ 0 h 86"/>
                <a:gd name="T2" fmla="*/ 30 w 54"/>
                <a:gd name="T3" fmla="*/ 0 h 86"/>
                <a:gd name="T4" fmla="*/ 26 w 54"/>
                <a:gd name="T5" fmla="*/ 22 h 86"/>
                <a:gd name="T6" fmla="*/ 22 w 54"/>
                <a:gd name="T7" fmla="*/ 42 h 86"/>
                <a:gd name="T8" fmla="*/ 18 w 54"/>
                <a:gd name="T9" fmla="*/ 56 h 86"/>
                <a:gd name="T10" fmla="*/ 12 w 54"/>
                <a:gd name="T11" fmla="*/ 68 h 86"/>
                <a:gd name="T12" fmla="*/ 12 w 54"/>
                <a:gd name="T13" fmla="*/ 68 h 86"/>
                <a:gd name="T14" fmla="*/ 0 w 54"/>
                <a:gd name="T15" fmla="*/ 78 h 86"/>
                <a:gd name="T16" fmla="*/ 0 w 54"/>
                <a:gd name="T17" fmla="*/ 78 h 86"/>
                <a:gd name="T18" fmla="*/ 14 w 54"/>
                <a:gd name="T19" fmla="*/ 86 h 86"/>
                <a:gd name="T20" fmla="*/ 14 w 54"/>
                <a:gd name="T21" fmla="*/ 86 h 86"/>
                <a:gd name="T22" fmla="*/ 26 w 54"/>
                <a:gd name="T23" fmla="*/ 72 h 86"/>
                <a:gd name="T24" fmla="*/ 38 w 54"/>
                <a:gd name="T25" fmla="*/ 56 h 86"/>
                <a:gd name="T26" fmla="*/ 48 w 54"/>
                <a:gd name="T27" fmla="*/ 38 h 86"/>
                <a:gd name="T28" fmla="*/ 52 w 54"/>
                <a:gd name="T29" fmla="*/ 18 h 86"/>
                <a:gd name="T30" fmla="*/ 52 w 54"/>
                <a:gd name="T31" fmla="*/ 18 h 86"/>
                <a:gd name="T32" fmla="*/ 54 w 54"/>
                <a:gd name="T33" fmla="*/ 2 h 86"/>
                <a:gd name="T34" fmla="*/ 54 w 54"/>
                <a:gd name="T35" fmla="*/ 2 h 86"/>
                <a:gd name="T36" fmla="*/ 48 w 54"/>
                <a:gd name="T37" fmla="*/ 2 h 86"/>
                <a:gd name="T38" fmla="*/ 48 w 54"/>
                <a:gd name="T39" fmla="*/ 2 h 86"/>
                <a:gd name="T40" fmla="*/ 30 w 54"/>
                <a:gd name="T4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86">
                  <a:moveTo>
                    <a:pt x="30" y="0"/>
                  </a:moveTo>
                  <a:lnTo>
                    <a:pt x="30" y="0"/>
                  </a:lnTo>
                  <a:lnTo>
                    <a:pt x="26" y="22"/>
                  </a:lnTo>
                  <a:lnTo>
                    <a:pt x="22" y="42"/>
                  </a:lnTo>
                  <a:lnTo>
                    <a:pt x="18" y="56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26" y="72"/>
                  </a:lnTo>
                  <a:lnTo>
                    <a:pt x="38" y="56"/>
                  </a:lnTo>
                  <a:lnTo>
                    <a:pt x="48" y="3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Freeform 175"/>
            <p:cNvSpPr>
              <a:spLocks/>
            </p:cNvSpPr>
            <p:nvPr/>
          </p:nvSpPr>
          <p:spPr bwMode="auto">
            <a:xfrm>
              <a:off x="6274800" y="3323033"/>
              <a:ext cx="2869200" cy="1955251"/>
            </a:xfrm>
            <a:custGeom>
              <a:avLst/>
              <a:gdLst>
                <a:gd name="T0" fmla="*/ 332 w 2298"/>
                <a:gd name="T1" fmla="*/ 74 h 1566"/>
                <a:gd name="T2" fmla="*/ 410 w 2298"/>
                <a:gd name="T3" fmla="*/ 86 h 1566"/>
                <a:gd name="T4" fmla="*/ 478 w 2298"/>
                <a:gd name="T5" fmla="*/ 36 h 1566"/>
                <a:gd name="T6" fmla="*/ 498 w 2298"/>
                <a:gd name="T7" fmla="*/ 28 h 1566"/>
                <a:gd name="T8" fmla="*/ 542 w 2298"/>
                <a:gd name="T9" fmla="*/ 20 h 1566"/>
                <a:gd name="T10" fmla="*/ 600 w 2298"/>
                <a:gd name="T11" fmla="*/ 28 h 1566"/>
                <a:gd name="T12" fmla="*/ 716 w 2298"/>
                <a:gd name="T13" fmla="*/ 64 h 1566"/>
                <a:gd name="T14" fmla="*/ 744 w 2298"/>
                <a:gd name="T15" fmla="*/ 56 h 1566"/>
                <a:gd name="T16" fmla="*/ 802 w 2298"/>
                <a:gd name="T17" fmla="*/ 60 h 1566"/>
                <a:gd name="T18" fmla="*/ 876 w 2298"/>
                <a:gd name="T19" fmla="*/ 84 h 1566"/>
                <a:gd name="T20" fmla="*/ 980 w 2298"/>
                <a:gd name="T21" fmla="*/ 134 h 1566"/>
                <a:gd name="T22" fmla="*/ 1142 w 2298"/>
                <a:gd name="T23" fmla="*/ 228 h 1566"/>
                <a:gd name="T24" fmla="*/ 1422 w 2298"/>
                <a:gd name="T25" fmla="*/ 408 h 1566"/>
                <a:gd name="T26" fmla="*/ 1558 w 2298"/>
                <a:gd name="T27" fmla="*/ 496 h 1566"/>
                <a:gd name="T28" fmla="*/ 1612 w 2298"/>
                <a:gd name="T29" fmla="*/ 530 h 1566"/>
                <a:gd name="T30" fmla="*/ 1628 w 2298"/>
                <a:gd name="T31" fmla="*/ 548 h 1566"/>
                <a:gd name="T32" fmla="*/ 1776 w 2298"/>
                <a:gd name="T33" fmla="*/ 824 h 1566"/>
                <a:gd name="T34" fmla="*/ 1916 w 2298"/>
                <a:gd name="T35" fmla="*/ 1068 h 1566"/>
                <a:gd name="T36" fmla="*/ 2078 w 2298"/>
                <a:gd name="T37" fmla="*/ 1316 h 1566"/>
                <a:gd name="T38" fmla="*/ 2218 w 2298"/>
                <a:gd name="T39" fmla="*/ 1490 h 1566"/>
                <a:gd name="T40" fmla="*/ 2298 w 2298"/>
                <a:gd name="T41" fmla="*/ 1566 h 1566"/>
                <a:gd name="T42" fmla="*/ 2266 w 2298"/>
                <a:gd name="T43" fmla="*/ 1514 h 1566"/>
                <a:gd name="T44" fmla="*/ 2164 w 2298"/>
                <a:gd name="T45" fmla="*/ 1402 h 1566"/>
                <a:gd name="T46" fmla="*/ 2076 w 2298"/>
                <a:gd name="T47" fmla="*/ 1282 h 1566"/>
                <a:gd name="T48" fmla="*/ 2022 w 2298"/>
                <a:gd name="T49" fmla="*/ 1188 h 1566"/>
                <a:gd name="T50" fmla="*/ 1806 w 2298"/>
                <a:gd name="T51" fmla="*/ 850 h 1566"/>
                <a:gd name="T52" fmla="*/ 1700 w 2298"/>
                <a:gd name="T53" fmla="*/ 668 h 1566"/>
                <a:gd name="T54" fmla="*/ 1672 w 2298"/>
                <a:gd name="T55" fmla="*/ 606 h 1566"/>
                <a:gd name="T56" fmla="*/ 1622 w 2298"/>
                <a:gd name="T57" fmla="*/ 524 h 1566"/>
                <a:gd name="T58" fmla="*/ 1560 w 2298"/>
                <a:gd name="T59" fmla="*/ 474 h 1566"/>
                <a:gd name="T60" fmla="*/ 1504 w 2298"/>
                <a:gd name="T61" fmla="*/ 440 h 1566"/>
                <a:gd name="T62" fmla="*/ 1312 w 2298"/>
                <a:gd name="T63" fmla="*/ 316 h 1566"/>
                <a:gd name="T64" fmla="*/ 1242 w 2298"/>
                <a:gd name="T65" fmla="*/ 272 h 1566"/>
                <a:gd name="T66" fmla="*/ 990 w 2298"/>
                <a:gd name="T67" fmla="*/ 132 h 1566"/>
                <a:gd name="T68" fmla="*/ 858 w 2298"/>
                <a:gd name="T69" fmla="*/ 70 h 1566"/>
                <a:gd name="T70" fmla="*/ 756 w 2298"/>
                <a:gd name="T71" fmla="*/ 42 h 1566"/>
                <a:gd name="T72" fmla="*/ 680 w 2298"/>
                <a:gd name="T73" fmla="*/ 24 h 1566"/>
                <a:gd name="T74" fmla="*/ 534 w 2298"/>
                <a:gd name="T75" fmla="*/ 2 h 1566"/>
                <a:gd name="T76" fmla="*/ 482 w 2298"/>
                <a:gd name="T77" fmla="*/ 2 h 1566"/>
                <a:gd name="T78" fmla="*/ 450 w 2298"/>
                <a:gd name="T79" fmla="*/ 18 h 1566"/>
                <a:gd name="T80" fmla="*/ 398 w 2298"/>
                <a:gd name="T81" fmla="*/ 60 h 1566"/>
                <a:gd name="T82" fmla="*/ 344 w 2298"/>
                <a:gd name="T83" fmla="*/ 58 h 1566"/>
                <a:gd name="T84" fmla="*/ 126 w 2298"/>
                <a:gd name="T85" fmla="*/ 12 h 1566"/>
                <a:gd name="T86" fmla="*/ 50 w 2298"/>
                <a:gd name="T87" fmla="*/ 6 h 1566"/>
                <a:gd name="T88" fmla="*/ 24 w 2298"/>
                <a:gd name="T89" fmla="*/ 14 h 1566"/>
                <a:gd name="T90" fmla="*/ 12 w 2298"/>
                <a:gd name="T91" fmla="*/ 40 h 1566"/>
                <a:gd name="T92" fmla="*/ 50 w 2298"/>
                <a:gd name="T93" fmla="*/ 30 h 1566"/>
                <a:gd name="T94" fmla="*/ 124 w 2298"/>
                <a:gd name="T95" fmla="*/ 32 h 1566"/>
                <a:gd name="T96" fmla="*/ 236 w 2298"/>
                <a:gd name="T97" fmla="*/ 54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98" h="1566">
                  <a:moveTo>
                    <a:pt x="236" y="54"/>
                  </a:moveTo>
                  <a:lnTo>
                    <a:pt x="236" y="54"/>
                  </a:lnTo>
                  <a:lnTo>
                    <a:pt x="332" y="74"/>
                  </a:lnTo>
                  <a:lnTo>
                    <a:pt x="384" y="84"/>
                  </a:lnTo>
                  <a:lnTo>
                    <a:pt x="406" y="86"/>
                  </a:lnTo>
                  <a:lnTo>
                    <a:pt x="410" y="86"/>
                  </a:lnTo>
                  <a:lnTo>
                    <a:pt x="410" y="86"/>
                  </a:lnTo>
                  <a:lnTo>
                    <a:pt x="436" y="66"/>
                  </a:lnTo>
                  <a:lnTo>
                    <a:pt x="478" y="36"/>
                  </a:lnTo>
                  <a:lnTo>
                    <a:pt x="478" y="36"/>
                  </a:lnTo>
                  <a:lnTo>
                    <a:pt x="486" y="32"/>
                  </a:lnTo>
                  <a:lnTo>
                    <a:pt x="498" y="28"/>
                  </a:lnTo>
                  <a:lnTo>
                    <a:pt x="510" y="24"/>
                  </a:lnTo>
                  <a:lnTo>
                    <a:pt x="526" y="20"/>
                  </a:lnTo>
                  <a:lnTo>
                    <a:pt x="542" y="20"/>
                  </a:lnTo>
                  <a:lnTo>
                    <a:pt x="560" y="20"/>
                  </a:lnTo>
                  <a:lnTo>
                    <a:pt x="580" y="22"/>
                  </a:lnTo>
                  <a:lnTo>
                    <a:pt x="600" y="28"/>
                  </a:lnTo>
                  <a:lnTo>
                    <a:pt x="600" y="28"/>
                  </a:lnTo>
                  <a:lnTo>
                    <a:pt x="716" y="64"/>
                  </a:lnTo>
                  <a:lnTo>
                    <a:pt x="716" y="64"/>
                  </a:lnTo>
                  <a:lnTo>
                    <a:pt x="720" y="62"/>
                  </a:lnTo>
                  <a:lnTo>
                    <a:pt x="728" y="58"/>
                  </a:lnTo>
                  <a:lnTo>
                    <a:pt x="744" y="56"/>
                  </a:lnTo>
                  <a:lnTo>
                    <a:pt x="768" y="56"/>
                  </a:lnTo>
                  <a:lnTo>
                    <a:pt x="784" y="58"/>
                  </a:lnTo>
                  <a:lnTo>
                    <a:pt x="802" y="60"/>
                  </a:lnTo>
                  <a:lnTo>
                    <a:pt x="824" y="66"/>
                  </a:lnTo>
                  <a:lnTo>
                    <a:pt x="848" y="74"/>
                  </a:lnTo>
                  <a:lnTo>
                    <a:pt x="876" y="84"/>
                  </a:lnTo>
                  <a:lnTo>
                    <a:pt x="906" y="98"/>
                  </a:lnTo>
                  <a:lnTo>
                    <a:pt x="942" y="114"/>
                  </a:lnTo>
                  <a:lnTo>
                    <a:pt x="980" y="134"/>
                  </a:lnTo>
                  <a:lnTo>
                    <a:pt x="980" y="134"/>
                  </a:lnTo>
                  <a:lnTo>
                    <a:pt x="1062" y="180"/>
                  </a:lnTo>
                  <a:lnTo>
                    <a:pt x="1142" y="228"/>
                  </a:lnTo>
                  <a:lnTo>
                    <a:pt x="1220" y="276"/>
                  </a:lnTo>
                  <a:lnTo>
                    <a:pt x="1294" y="324"/>
                  </a:lnTo>
                  <a:lnTo>
                    <a:pt x="1422" y="408"/>
                  </a:lnTo>
                  <a:lnTo>
                    <a:pt x="1508" y="466"/>
                  </a:lnTo>
                  <a:lnTo>
                    <a:pt x="1508" y="466"/>
                  </a:lnTo>
                  <a:lnTo>
                    <a:pt x="1558" y="496"/>
                  </a:lnTo>
                  <a:lnTo>
                    <a:pt x="1590" y="516"/>
                  </a:lnTo>
                  <a:lnTo>
                    <a:pt x="1602" y="522"/>
                  </a:lnTo>
                  <a:lnTo>
                    <a:pt x="1612" y="530"/>
                  </a:lnTo>
                  <a:lnTo>
                    <a:pt x="1620" y="538"/>
                  </a:lnTo>
                  <a:lnTo>
                    <a:pt x="1628" y="548"/>
                  </a:lnTo>
                  <a:lnTo>
                    <a:pt x="1628" y="548"/>
                  </a:lnTo>
                  <a:lnTo>
                    <a:pt x="1652" y="592"/>
                  </a:lnTo>
                  <a:lnTo>
                    <a:pt x="1702" y="688"/>
                  </a:lnTo>
                  <a:lnTo>
                    <a:pt x="1776" y="824"/>
                  </a:lnTo>
                  <a:lnTo>
                    <a:pt x="1818" y="902"/>
                  </a:lnTo>
                  <a:lnTo>
                    <a:pt x="1866" y="984"/>
                  </a:lnTo>
                  <a:lnTo>
                    <a:pt x="1916" y="1068"/>
                  </a:lnTo>
                  <a:lnTo>
                    <a:pt x="1968" y="1152"/>
                  </a:lnTo>
                  <a:lnTo>
                    <a:pt x="2024" y="1236"/>
                  </a:lnTo>
                  <a:lnTo>
                    <a:pt x="2078" y="1316"/>
                  </a:lnTo>
                  <a:lnTo>
                    <a:pt x="2134" y="1392"/>
                  </a:lnTo>
                  <a:lnTo>
                    <a:pt x="2190" y="1460"/>
                  </a:lnTo>
                  <a:lnTo>
                    <a:pt x="2218" y="1490"/>
                  </a:lnTo>
                  <a:lnTo>
                    <a:pt x="2246" y="1518"/>
                  </a:lnTo>
                  <a:lnTo>
                    <a:pt x="2272" y="1544"/>
                  </a:lnTo>
                  <a:lnTo>
                    <a:pt x="2298" y="1566"/>
                  </a:lnTo>
                  <a:lnTo>
                    <a:pt x="2298" y="1546"/>
                  </a:lnTo>
                  <a:lnTo>
                    <a:pt x="2298" y="1546"/>
                  </a:lnTo>
                  <a:lnTo>
                    <a:pt x="2266" y="1514"/>
                  </a:lnTo>
                  <a:lnTo>
                    <a:pt x="2232" y="1478"/>
                  </a:lnTo>
                  <a:lnTo>
                    <a:pt x="2198" y="1442"/>
                  </a:lnTo>
                  <a:lnTo>
                    <a:pt x="2164" y="1402"/>
                  </a:lnTo>
                  <a:lnTo>
                    <a:pt x="2132" y="1362"/>
                  </a:lnTo>
                  <a:lnTo>
                    <a:pt x="2104" y="1322"/>
                  </a:lnTo>
                  <a:lnTo>
                    <a:pt x="2076" y="1282"/>
                  </a:lnTo>
                  <a:lnTo>
                    <a:pt x="2054" y="1244"/>
                  </a:lnTo>
                  <a:lnTo>
                    <a:pt x="2054" y="1244"/>
                  </a:lnTo>
                  <a:lnTo>
                    <a:pt x="2022" y="1188"/>
                  </a:lnTo>
                  <a:lnTo>
                    <a:pt x="1976" y="1116"/>
                  </a:lnTo>
                  <a:lnTo>
                    <a:pt x="1862" y="940"/>
                  </a:lnTo>
                  <a:lnTo>
                    <a:pt x="1806" y="850"/>
                  </a:lnTo>
                  <a:lnTo>
                    <a:pt x="1754" y="768"/>
                  </a:lnTo>
                  <a:lnTo>
                    <a:pt x="1714" y="696"/>
                  </a:lnTo>
                  <a:lnTo>
                    <a:pt x="1700" y="668"/>
                  </a:lnTo>
                  <a:lnTo>
                    <a:pt x="1688" y="644"/>
                  </a:lnTo>
                  <a:lnTo>
                    <a:pt x="1688" y="644"/>
                  </a:lnTo>
                  <a:lnTo>
                    <a:pt x="1672" y="606"/>
                  </a:lnTo>
                  <a:lnTo>
                    <a:pt x="1656" y="574"/>
                  </a:lnTo>
                  <a:lnTo>
                    <a:pt x="1640" y="548"/>
                  </a:lnTo>
                  <a:lnTo>
                    <a:pt x="1622" y="524"/>
                  </a:lnTo>
                  <a:lnTo>
                    <a:pt x="1604" y="506"/>
                  </a:lnTo>
                  <a:lnTo>
                    <a:pt x="1584" y="488"/>
                  </a:lnTo>
                  <a:lnTo>
                    <a:pt x="1560" y="474"/>
                  </a:lnTo>
                  <a:lnTo>
                    <a:pt x="1534" y="458"/>
                  </a:lnTo>
                  <a:lnTo>
                    <a:pt x="1534" y="458"/>
                  </a:lnTo>
                  <a:lnTo>
                    <a:pt x="1504" y="440"/>
                  </a:lnTo>
                  <a:lnTo>
                    <a:pt x="1470" y="418"/>
                  </a:lnTo>
                  <a:lnTo>
                    <a:pt x="1392" y="368"/>
                  </a:lnTo>
                  <a:lnTo>
                    <a:pt x="1312" y="316"/>
                  </a:lnTo>
                  <a:lnTo>
                    <a:pt x="1276" y="292"/>
                  </a:lnTo>
                  <a:lnTo>
                    <a:pt x="1242" y="272"/>
                  </a:lnTo>
                  <a:lnTo>
                    <a:pt x="1242" y="272"/>
                  </a:lnTo>
                  <a:lnTo>
                    <a:pt x="1156" y="224"/>
                  </a:lnTo>
                  <a:lnTo>
                    <a:pt x="1046" y="162"/>
                  </a:lnTo>
                  <a:lnTo>
                    <a:pt x="990" y="132"/>
                  </a:lnTo>
                  <a:lnTo>
                    <a:pt x="938" y="106"/>
                  </a:lnTo>
                  <a:lnTo>
                    <a:pt x="892" y="84"/>
                  </a:lnTo>
                  <a:lnTo>
                    <a:pt x="858" y="70"/>
                  </a:lnTo>
                  <a:lnTo>
                    <a:pt x="858" y="70"/>
                  </a:lnTo>
                  <a:lnTo>
                    <a:pt x="802" y="54"/>
                  </a:lnTo>
                  <a:lnTo>
                    <a:pt x="756" y="42"/>
                  </a:lnTo>
                  <a:lnTo>
                    <a:pt x="710" y="30"/>
                  </a:lnTo>
                  <a:lnTo>
                    <a:pt x="710" y="30"/>
                  </a:lnTo>
                  <a:lnTo>
                    <a:pt x="680" y="24"/>
                  </a:lnTo>
                  <a:lnTo>
                    <a:pt x="610" y="12"/>
                  </a:lnTo>
                  <a:lnTo>
                    <a:pt x="570" y="6"/>
                  </a:lnTo>
                  <a:lnTo>
                    <a:pt x="534" y="2"/>
                  </a:lnTo>
                  <a:lnTo>
                    <a:pt x="502" y="0"/>
                  </a:lnTo>
                  <a:lnTo>
                    <a:pt x="490" y="2"/>
                  </a:lnTo>
                  <a:lnTo>
                    <a:pt x="482" y="2"/>
                  </a:lnTo>
                  <a:lnTo>
                    <a:pt x="482" y="2"/>
                  </a:lnTo>
                  <a:lnTo>
                    <a:pt x="466" y="8"/>
                  </a:lnTo>
                  <a:lnTo>
                    <a:pt x="450" y="18"/>
                  </a:lnTo>
                  <a:lnTo>
                    <a:pt x="436" y="28"/>
                  </a:lnTo>
                  <a:lnTo>
                    <a:pt x="420" y="40"/>
                  </a:lnTo>
                  <a:lnTo>
                    <a:pt x="398" y="60"/>
                  </a:lnTo>
                  <a:lnTo>
                    <a:pt x="388" y="68"/>
                  </a:lnTo>
                  <a:lnTo>
                    <a:pt x="388" y="68"/>
                  </a:lnTo>
                  <a:lnTo>
                    <a:pt x="344" y="58"/>
                  </a:lnTo>
                  <a:lnTo>
                    <a:pt x="240" y="34"/>
                  </a:lnTo>
                  <a:lnTo>
                    <a:pt x="182" y="22"/>
                  </a:lnTo>
                  <a:lnTo>
                    <a:pt x="126" y="12"/>
                  </a:lnTo>
                  <a:lnTo>
                    <a:pt x="80" y="6"/>
                  </a:lnTo>
                  <a:lnTo>
                    <a:pt x="62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36" y="10"/>
                  </a:lnTo>
                  <a:lnTo>
                    <a:pt x="24" y="1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30" y="34"/>
                  </a:lnTo>
                  <a:lnTo>
                    <a:pt x="50" y="30"/>
                  </a:lnTo>
                  <a:lnTo>
                    <a:pt x="72" y="28"/>
                  </a:lnTo>
                  <a:lnTo>
                    <a:pt x="96" y="28"/>
                  </a:lnTo>
                  <a:lnTo>
                    <a:pt x="124" y="32"/>
                  </a:lnTo>
                  <a:lnTo>
                    <a:pt x="156" y="36"/>
                  </a:lnTo>
                  <a:lnTo>
                    <a:pt x="194" y="44"/>
                  </a:lnTo>
                  <a:lnTo>
                    <a:pt x="236" y="54"/>
                  </a:lnTo>
                  <a:lnTo>
                    <a:pt x="236" y="54"/>
                  </a:lnTo>
                  <a:close/>
                </a:path>
              </a:pathLst>
            </a:custGeom>
            <a:solidFill>
              <a:srgbClr val="E2A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5" name="Title 1">
            <a:extLst>
              <a:ext uri="{FF2B5EF4-FFF2-40B4-BE49-F238E27FC236}">
                <a16:creationId xmlns:a16="http://schemas.microsoft.com/office/drawing/2014/main" id="{4DFC61AE-DA9F-5E43-81BA-7881497704C6}"/>
              </a:ext>
            </a:extLst>
          </p:cNvPr>
          <p:cNvSpPr txBox="1">
            <a:spLocks/>
          </p:cNvSpPr>
          <p:nvPr/>
        </p:nvSpPr>
        <p:spPr>
          <a:xfrm>
            <a:off x="274598" y="-25395"/>
            <a:ext cx="9797831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</a:rPr>
              <a:t>ESTÁNDAR</a:t>
            </a:r>
          </a:p>
        </p:txBody>
      </p:sp>
      <p:sp>
        <p:nvSpPr>
          <p:cNvPr id="187" name="Title 1">
            <a:extLst>
              <a:ext uri="{FF2B5EF4-FFF2-40B4-BE49-F238E27FC236}">
                <a16:creationId xmlns:a16="http://schemas.microsoft.com/office/drawing/2014/main" id="{4DFC61AE-DA9F-5E43-81BA-7881497704C6}"/>
              </a:ext>
            </a:extLst>
          </p:cNvPr>
          <p:cNvSpPr txBox="1">
            <a:spLocks/>
          </p:cNvSpPr>
          <p:nvPr/>
        </p:nvSpPr>
        <p:spPr>
          <a:xfrm rot="20269653">
            <a:off x="7376912" y="2523989"/>
            <a:ext cx="2816433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</a:rPr>
              <a:t>ESTÁNDAR</a:t>
            </a: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  <p:pic>
        <p:nvPicPr>
          <p:cNvPr id="1026" name="Picture 2" descr="Signos exclamaci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12" b="64103" l="20742" r="74313">
                        <a14:foregroundMark x1="35989" y1="28571" x2="35989" y2="28571"/>
                        <a14:foregroundMark x1="64286" y1="29853" x2="64286" y2="29853"/>
                        <a14:foregroundMark x1="60852" y1="58974" x2="60852" y2="58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62" t="19877" r="24993" b="31771"/>
          <a:stretch/>
        </p:blipFill>
        <p:spPr bwMode="auto">
          <a:xfrm>
            <a:off x="1890402" y="1278473"/>
            <a:ext cx="2502763" cy="165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89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1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BC350E1-A24B-404A-854C-61DE61409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261" y="122530"/>
            <a:ext cx="6753808" cy="661242"/>
          </a:xfrm>
        </p:spPr>
        <p:txBody>
          <a:bodyPr>
            <a:normAutofit/>
          </a:bodyPr>
          <a:lstStyle/>
          <a:p>
            <a:r>
              <a:rPr lang="es-PE" sz="2400" b="1" dirty="0">
                <a:solidFill>
                  <a:srgbClr val="33CCCC"/>
                </a:solidFill>
                <a:latin typeface="Square721 BT" panose="020B0504020202060204" pitchFamily="34" charset="0"/>
                <a:ea typeface="+mn-ea"/>
                <a:cs typeface="+mn-cs"/>
              </a:rPr>
              <a:t>IMPORTANCIA DE LOS ESTÁNDARES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EC58C15-C603-4BDC-BED4-C761CF0CABF7}"/>
              </a:ext>
            </a:extLst>
          </p:cNvPr>
          <p:cNvSpPr/>
          <p:nvPr/>
        </p:nvSpPr>
        <p:spPr>
          <a:xfrm>
            <a:off x="1117762" y="3733800"/>
            <a:ext cx="34717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Bahnschrift Light SemiCondensed" panose="020B0502040204020203" pitchFamily="34" charset="0"/>
              </a:rPr>
              <a:t>Nos ayuda a realizar una retroalimentación efectiva a los estudiantes sobre su aprendizaje y ayudarlos a avanzar.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Bahnschrift Light SemiCondensed" panose="020B0502040204020203" pitchFamily="34" charset="0"/>
              </a:rPr>
              <a:t>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89E1715-D8DA-49FB-A403-D451DD7D28B0}"/>
              </a:ext>
            </a:extLst>
          </p:cNvPr>
          <p:cNvSpPr/>
          <p:nvPr/>
        </p:nvSpPr>
        <p:spPr>
          <a:xfrm>
            <a:off x="1447222" y="1060626"/>
            <a:ext cx="30704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E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Bahnschrift Light SemiCondensed" panose="020B0502040204020203" pitchFamily="34" charset="0"/>
              </a:rPr>
              <a:t>Es el referente que nos permite identificar cuán cerca o lejos se encuentra el estudiante en relación con lo que se espera que logre al final de cada ciclo, respecto de una determinada competencia.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DFA464C-E552-4F95-A0BD-37FBE0EDAC1C}"/>
              </a:ext>
            </a:extLst>
          </p:cNvPr>
          <p:cNvSpPr/>
          <p:nvPr/>
        </p:nvSpPr>
        <p:spPr>
          <a:xfrm>
            <a:off x="8449207" y="3733800"/>
            <a:ext cx="3437916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Bahnschrift Light SemiCondensed" panose="020B0502040204020203" pitchFamily="34" charset="0"/>
              </a:rPr>
              <a:t>Nos motiva a emplear otras estrategias o brindar otros recursos al estudiante para que logre su aprendizaje.</a:t>
            </a:r>
          </a:p>
        </p:txBody>
      </p:sp>
      <p:pic>
        <p:nvPicPr>
          <p:cNvPr id="16" name="Marcador de posición de imagen 4">
            <a:extLst>
              <a:ext uri="{FF2B5EF4-FFF2-40B4-BE49-F238E27FC236}">
                <a16:creationId xmlns:a16="http://schemas.microsoft.com/office/drawing/2014/main" id="{B71078DE-D90D-402E-BEFB-6387D5351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98" y="1325793"/>
            <a:ext cx="2912846" cy="3481545"/>
          </a:xfrm>
          <a:custGeom>
            <a:avLst/>
            <a:gdLst>
              <a:gd name="connsiteX0" fmla="*/ 6305769 w 6435725"/>
              <a:gd name="connsiteY0" fmla="*/ 5038724 h 6857998"/>
              <a:gd name="connsiteX1" fmla="*/ 6307138 w 6435725"/>
              <a:gd name="connsiteY1" fmla="*/ 5053591 h 6857998"/>
              <a:gd name="connsiteX2" fmla="*/ 6291263 w 6435725"/>
              <a:gd name="connsiteY2" fmla="*/ 5054599 h 6857998"/>
              <a:gd name="connsiteX3" fmla="*/ 6291263 w 6435725"/>
              <a:gd name="connsiteY3" fmla="*/ 5051071 h 6857998"/>
              <a:gd name="connsiteX4" fmla="*/ 6291263 w 6435725"/>
              <a:gd name="connsiteY4" fmla="*/ 5047292 h 6857998"/>
              <a:gd name="connsiteX5" fmla="*/ 6291263 w 6435725"/>
              <a:gd name="connsiteY5" fmla="*/ 5045528 h 6857998"/>
              <a:gd name="connsiteX6" fmla="*/ 6291537 w 6435725"/>
              <a:gd name="connsiteY6" fmla="*/ 5043764 h 6857998"/>
              <a:gd name="connsiteX7" fmla="*/ 6291810 w 6435725"/>
              <a:gd name="connsiteY7" fmla="*/ 5042252 h 6857998"/>
              <a:gd name="connsiteX8" fmla="*/ 6292905 w 6435725"/>
              <a:gd name="connsiteY8" fmla="*/ 5040740 h 6857998"/>
              <a:gd name="connsiteX9" fmla="*/ 6293453 w 6435725"/>
              <a:gd name="connsiteY9" fmla="*/ 5039984 h 6857998"/>
              <a:gd name="connsiteX10" fmla="*/ 6294821 w 6435725"/>
              <a:gd name="connsiteY10" fmla="*/ 5039732 h 6857998"/>
              <a:gd name="connsiteX11" fmla="*/ 6296190 w 6435725"/>
              <a:gd name="connsiteY11" fmla="*/ 5039480 h 6857998"/>
              <a:gd name="connsiteX12" fmla="*/ 6298106 w 6435725"/>
              <a:gd name="connsiteY12" fmla="*/ 5038976 h 6857998"/>
              <a:gd name="connsiteX13" fmla="*/ 6302211 w 6435725"/>
              <a:gd name="connsiteY13" fmla="*/ 5038976 h 6857998"/>
              <a:gd name="connsiteX14" fmla="*/ 440940 w 6435725"/>
              <a:gd name="connsiteY14" fmla="*/ 4813299 h 6857998"/>
              <a:gd name="connsiteX15" fmla="*/ 443069 w 6435725"/>
              <a:gd name="connsiteY15" fmla="*/ 4813299 h 6857998"/>
              <a:gd name="connsiteX16" fmla="*/ 445198 w 6435725"/>
              <a:gd name="connsiteY16" fmla="*/ 4813563 h 6857998"/>
              <a:gd name="connsiteX17" fmla="*/ 447593 w 6435725"/>
              <a:gd name="connsiteY17" fmla="*/ 4814357 h 6857998"/>
              <a:gd name="connsiteX18" fmla="*/ 449722 w 6435725"/>
              <a:gd name="connsiteY18" fmla="*/ 4815945 h 6857998"/>
              <a:gd name="connsiteX19" fmla="*/ 452383 w 6435725"/>
              <a:gd name="connsiteY19" fmla="*/ 4817797 h 6857998"/>
              <a:gd name="connsiteX20" fmla="*/ 454778 w 6435725"/>
              <a:gd name="connsiteY20" fmla="*/ 4819913 h 6857998"/>
              <a:gd name="connsiteX21" fmla="*/ 456641 w 6435725"/>
              <a:gd name="connsiteY21" fmla="*/ 4822030 h 6857998"/>
              <a:gd name="connsiteX22" fmla="*/ 458503 w 6435725"/>
              <a:gd name="connsiteY22" fmla="*/ 4824676 h 6857998"/>
              <a:gd name="connsiteX23" fmla="*/ 459568 w 6435725"/>
              <a:gd name="connsiteY23" fmla="*/ 4826793 h 6857998"/>
              <a:gd name="connsiteX24" fmla="*/ 460633 w 6435725"/>
              <a:gd name="connsiteY24" fmla="*/ 4829174 h 6857998"/>
              <a:gd name="connsiteX25" fmla="*/ 461165 w 6435725"/>
              <a:gd name="connsiteY25" fmla="*/ 4831555 h 6857998"/>
              <a:gd name="connsiteX26" fmla="*/ 461963 w 6435725"/>
              <a:gd name="connsiteY26" fmla="*/ 4833672 h 6857998"/>
              <a:gd name="connsiteX27" fmla="*/ 461963 w 6435725"/>
              <a:gd name="connsiteY27" fmla="*/ 4836318 h 6857998"/>
              <a:gd name="connsiteX28" fmla="*/ 461431 w 6435725"/>
              <a:gd name="connsiteY28" fmla="*/ 4838699 h 6857998"/>
              <a:gd name="connsiteX29" fmla="*/ 461165 w 6435725"/>
              <a:gd name="connsiteY29" fmla="*/ 4841080 h 6857998"/>
              <a:gd name="connsiteX30" fmla="*/ 460366 w 6435725"/>
              <a:gd name="connsiteY30" fmla="*/ 4843462 h 6857998"/>
              <a:gd name="connsiteX31" fmla="*/ 459302 w 6435725"/>
              <a:gd name="connsiteY31" fmla="*/ 4846107 h 6857998"/>
              <a:gd name="connsiteX32" fmla="*/ 458238 w 6435725"/>
              <a:gd name="connsiteY32" fmla="*/ 4848489 h 6857998"/>
              <a:gd name="connsiteX33" fmla="*/ 456641 w 6435725"/>
              <a:gd name="connsiteY33" fmla="*/ 4850870 h 6857998"/>
              <a:gd name="connsiteX34" fmla="*/ 454778 w 6435725"/>
              <a:gd name="connsiteY34" fmla="*/ 4853516 h 6857998"/>
              <a:gd name="connsiteX35" fmla="*/ 452649 w 6435725"/>
              <a:gd name="connsiteY35" fmla="*/ 4855897 h 6857998"/>
              <a:gd name="connsiteX36" fmla="*/ 449456 w 6435725"/>
              <a:gd name="connsiteY36" fmla="*/ 4858014 h 6857998"/>
              <a:gd name="connsiteX37" fmla="*/ 446528 w 6435725"/>
              <a:gd name="connsiteY37" fmla="*/ 4860130 h 6857998"/>
              <a:gd name="connsiteX38" fmla="*/ 443601 w 6435725"/>
              <a:gd name="connsiteY38" fmla="*/ 4861718 h 6857998"/>
              <a:gd name="connsiteX39" fmla="*/ 440940 w 6435725"/>
              <a:gd name="connsiteY39" fmla="*/ 4863305 h 6857998"/>
              <a:gd name="connsiteX40" fmla="*/ 438013 w 6435725"/>
              <a:gd name="connsiteY40" fmla="*/ 4864099 h 6857998"/>
              <a:gd name="connsiteX41" fmla="*/ 435352 w 6435725"/>
              <a:gd name="connsiteY41" fmla="*/ 4864893 h 6857998"/>
              <a:gd name="connsiteX42" fmla="*/ 432424 w 6435725"/>
              <a:gd name="connsiteY42" fmla="*/ 4865422 h 6857998"/>
              <a:gd name="connsiteX43" fmla="*/ 430029 w 6435725"/>
              <a:gd name="connsiteY43" fmla="*/ 4865687 h 6857998"/>
              <a:gd name="connsiteX44" fmla="*/ 427368 w 6435725"/>
              <a:gd name="connsiteY44" fmla="*/ 4865687 h 6857998"/>
              <a:gd name="connsiteX45" fmla="*/ 424707 w 6435725"/>
              <a:gd name="connsiteY45" fmla="*/ 4865422 h 6857998"/>
              <a:gd name="connsiteX46" fmla="*/ 419917 w 6435725"/>
              <a:gd name="connsiteY46" fmla="*/ 4864364 h 6857998"/>
              <a:gd name="connsiteX47" fmla="*/ 414861 w 6435725"/>
              <a:gd name="connsiteY47" fmla="*/ 4863041 h 6857998"/>
              <a:gd name="connsiteX48" fmla="*/ 410071 w 6435725"/>
              <a:gd name="connsiteY48" fmla="*/ 4861189 h 6857998"/>
              <a:gd name="connsiteX49" fmla="*/ 405281 w 6435725"/>
              <a:gd name="connsiteY49" fmla="*/ 4858543 h 6857998"/>
              <a:gd name="connsiteX50" fmla="*/ 400491 w 6435725"/>
              <a:gd name="connsiteY50" fmla="*/ 4856162 h 6857998"/>
              <a:gd name="connsiteX51" fmla="*/ 390911 w 6435725"/>
              <a:gd name="connsiteY51" fmla="*/ 4850870 h 6857998"/>
              <a:gd name="connsiteX52" fmla="*/ 385589 w 6435725"/>
              <a:gd name="connsiteY52" fmla="*/ 4848753 h 6857998"/>
              <a:gd name="connsiteX53" fmla="*/ 380533 w 6435725"/>
              <a:gd name="connsiteY53" fmla="*/ 4846901 h 6857998"/>
              <a:gd name="connsiteX54" fmla="*/ 374944 w 6435725"/>
              <a:gd name="connsiteY54" fmla="*/ 4845843 h 6857998"/>
              <a:gd name="connsiteX55" fmla="*/ 372549 w 6435725"/>
              <a:gd name="connsiteY55" fmla="*/ 4845314 h 6857998"/>
              <a:gd name="connsiteX56" fmla="*/ 369888 w 6435725"/>
              <a:gd name="connsiteY56" fmla="*/ 4845049 h 6857998"/>
              <a:gd name="connsiteX57" fmla="*/ 372549 w 6435725"/>
              <a:gd name="connsiteY57" fmla="*/ 4840816 h 6857998"/>
              <a:gd name="connsiteX58" fmla="*/ 375476 w 6435725"/>
              <a:gd name="connsiteY58" fmla="*/ 4837376 h 6857998"/>
              <a:gd name="connsiteX59" fmla="*/ 378138 w 6435725"/>
              <a:gd name="connsiteY59" fmla="*/ 4834730 h 6857998"/>
              <a:gd name="connsiteX60" fmla="*/ 381331 w 6435725"/>
              <a:gd name="connsiteY60" fmla="*/ 4832614 h 6857998"/>
              <a:gd name="connsiteX61" fmla="*/ 384258 w 6435725"/>
              <a:gd name="connsiteY61" fmla="*/ 4831026 h 6857998"/>
              <a:gd name="connsiteX62" fmla="*/ 387718 w 6435725"/>
              <a:gd name="connsiteY62" fmla="*/ 4829703 h 6857998"/>
              <a:gd name="connsiteX63" fmla="*/ 390911 w 6435725"/>
              <a:gd name="connsiteY63" fmla="*/ 4828909 h 6857998"/>
              <a:gd name="connsiteX64" fmla="*/ 394104 w 6435725"/>
              <a:gd name="connsiteY64" fmla="*/ 4828116 h 6857998"/>
              <a:gd name="connsiteX65" fmla="*/ 400757 w 6435725"/>
              <a:gd name="connsiteY65" fmla="*/ 4827586 h 6857998"/>
              <a:gd name="connsiteX66" fmla="*/ 407144 w 6435725"/>
              <a:gd name="connsiteY66" fmla="*/ 4827586 h 6857998"/>
              <a:gd name="connsiteX67" fmla="*/ 413264 w 6435725"/>
              <a:gd name="connsiteY67" fmla="*/ 4827057 h 6857998"/>
              <a:gd name="connsiteX68" fmla="*/ 416191 w 6435725"/>
              <a:gd name="connsiteY68" fmla="*/ 4826263 h 6857998"/>
              <a:gd name="connsiteX69" fmla="*/ 419119 w 6435725"/>
              <a:gd name="connsiteY69" fmla="*/ 4825734 h 6857998"/>
              <a:gd name="connsiteX70" fmla="*/ 422844 w 6435725"/>
              <a:gd name="connsiteY70" fmla="*/ 4823088 h 6857998"/>
              <a:gd name="connsiteX71" fmla="*/ 426570 w 6435725"/>
              <a:gd name="connsiteY71" fmla="*/ 4819913 h 6857998"/>
              <a:gd name="connsiteX72" fmla="*/ 430562 w 6435725"/>
              <a:gd name="connsiteY72" fmla="*/ 4817268 h 6857998"/>
              <a:gd name="connsiteX73" fmla="*/ 434553 w 6435725"/>
              <a:gd name="connsiteY73" fmla="*/ 4814622 h 6857998"/>
              <a:gd name="connsiteX74" fmla="*/ 436416 w 6435725"/>
              <a:gd name="connsiteY74" fmla="*/ 4813828 h 6857998"/>
              <a:gd name="connsiteX75" fmla="*/ 438811 w 6435725"/>
              <a:gd name="connsiteY75" fmla="*/ 4813563 h 6857998"/>
              <a:gd name="connsiteX76" fmla="*/ 5927050 w 6435725"/>
              <a:gd name="connsiteY76" fmla="*/ 1804987 h 6857998"/>
              <a:gd name="connsiteX77" fmla="*/ 5928056 w 6435725"/>
              <a:gd name="connsiteY77" fmla="*/ 1809694 h 6857998"/>
              <a:gd name="connsiteX78" fmla="*/ 5929062 w 6435725"/>
              <a:gd name="connsiteY78" fmla="*/ 1814139 h 6857998"/>
              <a:gd name="connsiteX79" fmla="*/ 5929313 w 6435725"/>
              <a:gd name="connsiteY79" fmla="*/ 1818061 h 6857998"/>
              <a:gd name="connsiteX80" fmla="*/ 5929062 w 6435725"/>
              <a:gd name="connsiteY80" fmla="*/ 1821721 h 6857998"/>
              <a:gd name="connsiteX81" fmla="*/ 5928559 w 6435725"/>
              <a:gd name="connsiteY81" fmla="*/ 1824597 h 6857998"/>
              <a:gd name="connsiteX82" fmla="*/ 5927553 w 6435725"/>
              <a:gd name="connsiteY82" fmla="*/ 1827735 h 6857998"/>
              <a:gd name="connsiteX83" fmla="*/ 5926547 w 6435725"/>
              <a:gd name="connsiteY83" fmla="*/ 1830350 h 6857998"/>
              <a:gd name="connsiteX84" fmla="*/ 5925038 w 6435725"/>
              <a:gd name="connsiteY84" fmla="*/ 1832965 h 6857998"/>
              <a:gd name="connsiteX85" fmla="*/ 5923277 w 6435725"/>
              <a:gd name="connsiteY85" fmla="*/ 1835056 h 6857998"/>
              <a:gd name="connsiteX86" fmla="*/ 5921265 w 6435725"/>
              <a:gd name="connsiteY86" fmla="*/ 1837148 h 6857998"/>
              <a:gd name="connsiteX87" fmla="*/ 5916739 w 6435725"/>
              <a:gd name="connsiteY87" fmla="*/ 1841332 h 6857998"/>
              <a:gd name="connsiteX88" fmla="*/ 5911709 w 6435725"/>
              <a:gd name="connsiteY88" fmla="*/ 1845254 h 6857998"/>
              <a:gd name="connsiteX89" fmla="*/ 5906931 w 6435725"/>
              <a:gd name="connsiteY89" fmla="*/ 1849437 h 6857998"/>
              <a:gd name="connsiteX90" fmla="*/ 5905422 w 6435725"/>
              <a:gd name="connsiteY90" fmla="*/ 1845254 h 6857998"/>
              <a:gd name="connsiteX91" fmla="*/ 5904416 w 6435725"/>
              <a:gd name="connsiteY91" fmla="*/ 1841070 h 6857998"/>
              <a:gd name="connsiteX92" fmla="*/ 5903913 w 6435725"/>
              <a:gd name="connsiteY92" fmla="*/ 1837410 h 6857998"/>
              <a:gd name="connsiteX93" fmla="*/ 5903913 w 6435725"/>
              <a:gd name="connsiteY93" fmla="*/ 1834010 h 6857998"/>
              <a:gd name="connsiteX94" fmla="*/ 5904416 w 6435725"/>
              <a:gd name="connsiteY94" fmla="*/ 1831134 h 6857998"/>
              <a:gd name="connsiteX95" fmla="*/ 5905170 w 6435725"/>
              <a:gd name="connsiteY95" fmla="*/ 1827997 h 6857998"/>
              <a:gd name="connsiteX96" fmla="*/ 5906176 w 6435725"/>
              <a:gd name="connsiteY96" fmla="*/ 1825382 h 6857998"/>
              <a:gd name="connsiteX97" fmla="*/ 5907685 w 6435725"/>
              <a:gd name="connsiteY97" fmla="*/ 1822767 h 6857998"/>
              <a:gd name="connsiteX98" fmla="*/ 5909446 w 6435725"/>
              <a:gd name="connsiteY98" fmla="*/ 1820414 h 6857998"/>
              <a:gd name="connsiteX99" fmla="*/ 5911458 w 6435725"/>
              <a:gd name="connsiteY99" fmla="*/ 1818322 h 6857998"/>
              <a:gd name="connsiteX100" fmla="*/ 5916236 w 6435725"/>
              <a:gd name="connsiteY100" fmla="*/ 1814139 h 6857998"/>
              <a:gd name="connsiteX101" fmla="*/ 4891617 w 6435725"/>
              <a:gd name="connsiteY101" fmla="*/ 808037 h 6857998"/>
              <a:gd name="connsiteX102" fmla="*/ 4894527 w 6435725"/>
              <a:gd name="connsiteY102" fmla="*/ 808037 h 6857998"/>
              <a:gd name="connsiteX103" fmla="*/ 4900348 w 6435725"/>
              <a:gd name="connsiteY103" fmla="*/ 808037 h 6857998"/>
              <a:gd name="connsiteX104" fmla="*/ 4906434 w 6435725"/>
              <a:gd name="connsiteY104" fmla="*/ 808037 h 6857998"/>
              <a:gd name="connsiteX105" fmla="*/ 4913313 w 6435725"/>
              <a:gd name="connsiteY105" fmla="*/ 808037 h 6857998"/>
              <a:gd name="connsiteX106" fmla="*/ 4909873 w 6435725"/>
              <a:gd name="connsiteY106" fmla="*/ 814749 h 6857998"/>
              <a:gd name="connsiteX107" fmla="*/ 4906434 w 6435725"/>
              <a:gd name="connsiteY107" fmla="*/ 820656 h 6857998"/>
              <a:gd name="connsiteX108" fmla="*/ 4902994 w 6435725"/>
              <a:gd name="connsiteY108" fmla="*/ 825757 h 6857998"/>
              <a:gd name="connsiteX109" fmla="*/ 4899290 w 6435725"/>
              <a:gd name="connsiteY109" fmla="*/ 830590 h 6857998"/>
              <a:gd name="connsiteX110" fmla="*/ 4895586 w 6435725"/>
              <a:gd name="connsiteY110" fmla="*/ 834885 h 6857998"/>
              <a:gd name="connsiteX111" fmla="*/ 4891617 w 6435725"/>
              <a:gd name="connsiteY111" fmla="*/ 838644 h 6857998"/>
              <a:gd name="connsiteX112" fmla="*/ 4887119 w 6435725"/>
              <a:gd name="connsiteY112" fmla="*/ 841597 h 6857998"/>
              <a:gd name="connsiteX113" fmla="*/ 4882092 w 6435725"/>
              <a:gd name="connsiteY113" fmla="*/ 844550 h 6857998"/>
              <a:gd name="connsiteX114" fmla="*/ 4879975 w 6435725"/>
              <a:gd name="connsiteY114" fmla="*/ 839181 h 6857998"/>
              <a:gd name="connsiteX115" fmla="*/ 4877329 w 6435725"/>
              <a:gd name="connsiteY115" fmla="*/ 834348 h 6857998"/>
              <a:gd name="connsiteX116" fmla="*/ 4876271 w 6435725"/>
              <a:gd name="connsiteY116" fmla="*/ 831395 h 6857998"/>
              <a:gd name="connsiteX117" fmla="*/ 4875477 w 6435725"/>
              <a:gd name="connsiteY117" fmla="*/ 828979 h 6857998"/>
              <a:gd name="connsiteX118" fmla="*/ 4875213 w 6435725"/>
              <a:gd name="connsiteY118" fmla="*/ 826831 h 6857998"/>
              <a:gd name="connsiteX119" fmla="*/ 4875477 w 6435725"/>
              <a:gd name="connsiteY119" fmla="*/ 824146 h 6857998"/>
              <a:gd name="connsiteX120" fmla="*/ 4876271 w 6435725"/>
              <a:gd name="connsiteY120" fmla="*/ 820656 h 6857998"/>
              <a:gd name="connsiteX121" fmla="*/ 4877329 w 6435725"/>
              <a:gd name="connsiteY121" fmla="*/ 817434 h 6857998"/>
              <a:gd name="connsiteX122" fmla="*/ 4878917 w 6435725"/>
              <a:gd name="connsiteY122" fmla="*/ 815018 h 6857998"/>
              <a:gd name="connsiteX123" fmla="*/ 4880769 w 6435725"/>
              <a:gd name="connsiteY123" fmla="*/ 813138 h 6857998"/>
              <a:gd name="connsiteX124" fmla="*/ 4882621 w 6435725"/>
              <a:gd name="connsiteY124" fmla="*/ 811259 h 6857998"/>
              <a:gd name="connsiteX125" fmla="*/ 4884209 w 6435725"/>
              <a:gd name="connsiteY125" fmla="*/ 809917 h 6857998"/>
              <a:gd name="connsiteX126" fmla="*/ 4886854 w 6435725"/>
              <a:gd name="connsiteY126" fmla="*/ 809111 h 6857998"/>
              <a:gd name="connsiteX127" fmla="*/ 4889236 w 6435725"/>
              <a:gd name="connsiteY127" fmla="*/ 808574 h 6857998"/>
              <a:gd name="connsiteX128" fmla="*/ 4560934 w 6435725"/>
              <a:gd name="connsiteY128" fmla="*/ 474662 h 6857998"/>
              <a:gd name="connsiteX129" fmla="*/ 4563701 w 6435725"/>
              <a:gd name="connsiteY129" fmla="*/ 474937 h 6857998"/>
              <a:gd name="connsiteX130" fmla="*/ 4566216 w 6435725"/>
              <a:gd name="connsiteY130" fmla="*/ 475762 h 6857998"/>
              <a:gd name="connsiteX131" fmla="*/ 4569233 w 6435725"/>
              <a:gd name="connsiteY131" fmla="*/ 477687 h 6857998"/>
              <a:gd name="connsiteX132" fmla="*/ 4570239 w 6435725"/>
              <a:gd name="connsiteY132" fmla="*/ 479612 h 6857998"/>
              <a:gd name="connsiteX133" fmla="*/ 4570994 w 6435725"/>
              <a:gd name="connsiteY133" fmla="*/ 481262 h 6857998"/>
              <a:gd name="connsiteX134" fmla="*/ 4571497 w 6435725"/>
              <a:gd name="connsiteY134" fmla="*/ 483187 h 6857998"/>
              <a:gd name="connsiteX135" fmla="*/ 4571748 w 6435725"/>
              <a:gd name="connsiteY135" fmla="*/ 485112 h 6857998"/>
              <a:gd name="connsiteX136" fmla="*/ 4572000 w 6435725"/>
              <a:gd name="connsiteY136" fmla="*/ 486762 h 6857998"/>
              <a:gd name="connsiteX137" fmla="*/ 4571748 w 6435725"/>
              <a:gd name="connsiteY137" fmla="*/ 488687 h 6857998"/>
              <a:gd name="connsiteX138" fmla="*/ 4571245 w 6435725"/>
              <a:gd name="connsiteY138" fmla="*/ 491712 h 6857998"/>
              <a:gd name="connsiteX139" fmla="*/ 4570239 w 6435725"/>
              <a:gd name="connsiteY139" fmla="*/ 495012 h 6857998"/>
              <a:gd name="connsiteX140" fmla="*/ 4568982 w 6435725"/>
              <a:gd name="connsiteY140" fmla="*/ 498312 h 6857998"/>
              <a:gd name="connsiteX141" fmla="*/ 4567222 w 6435725"/>
              <a:gd name="connsiteY141" fmla="*/ 501337 h 6857998"/>
              <a:gd name="connsiteX142" fmla="*/ 4565210 w 6435725"/>
              <a:gd name="connsiteY142" fmla="*/ 504362 h 6857998"/>
              <a:gd name="connsiteX143" fmla="*/ 4562946 w 6435725"/>
              <a:gd name="connsiteY143" fmla="*/ 506562 h 6857998"/>
              <a:gd name="connsiteX144" fmla="*/ 4560683 w 6435725"/>
              <a:gd name="connsiteY144" fmla="*/ 508487 h 6857998"/>
              <a:gd name="connsiteX145" fmla="*/ 4558168 w 6435725"/>
              <a:gd name="connsiteY145" fmla="*/ 509312 h 6857998"/>
              <a:gd name="connsiteX146" fmla="*/ 4555653 w 6435725"/>
              <a:gd name="connsiteY146" fmla="*/ 509587 h 6857998"/>
              <a:gd name="connsiteX147" fmla="*/ 4553138 w 6435725"/>
              <a:gd name="connsiteY147" fmla="*/ 509312 h 6857998"/>
              <a:gd name="connsiteX148" fmla="*/ 4551881 w 6435725"/>
              <a:gd name="connsiteY148" fmla="*/ 508762 h 6857998"/>
              <a:gd name="connsiteX149" fmla="*/ 4550875 w 6435725"/>
              <a:gd name="connsiteY149" fmla="*/ 508212 h 6857998"/>
              <a:gd name="connsiteX150" fmla="*/ 4549869 w 6435725"/>
              <a:gd name="connsiteY150" fmla="*/ 507387 h 6857998"/>
              <a:gd name="connsiteX151" fmla="*/ 4549115 w 6435725"/>
              <a:gd name="connsiteY151" fmla="*/ 506562 h 6857998"/>
              <a:gd name="connsiteX152" fmla="*/ 4548109 w 6435725"/>
              <a:gd name="connsiteY152" fmla="*/ 505187 h 6857998"/>
              <a:gd name="connsiteX153" fmla="*/ 4547606 w 6435725"/>
              <a:gd name="connsiteY153" fmla="*/ 504087 h 6857998"/>
              <a:gd name="connsiteX154" fmla="*/ 4546600 w 6435725"/>
              <a:gd name="connsiteY154" fmla="*/ 501612 h 6857998"/>
              <a:gd name="connsiteX155" fmla="*/ 4546600 w 6435725"/>
              <a:gd name="connsiteY155" fmla="*/ 498862 h 6857998"/>
              <a:gd name="connsiteX156" fmla="*/ 4546600 w 6435725"/>
              <a:gd name="connsiteY156" fmla="*/ 496387 h 6857998"/>
              <a:gd name="connsiteX157" fmla="*/ 4547354 w 6435725"/>
              <a:gd name="connsiteY157" fmla="*/ 493362 h 6857998"/>
              <a:gd name="connsiteX158" fmla="*/ 4547857 w 6435725"/>
              <a:gd name="connsiteY158" fmla="*/ 490337 h 6857998"/>
              <a:gd name="connsiteX159" fmla="*/ 4548863 w 6435725"/>
              <a:gd name="connsiteY159" fmla="*/ 487312 h 6857998"/>
              <a:gd name="connsiteX160" fmla="*/ 4549869 w 6435725"/>
              <a:gd name="connsiteY160" fmla="*/ 484837 h 6857998"/>
              <a:gd name="connsiteX161" fmla="*/ 4551126 w 6435725"/>
              <a:gd name="connsiteY161" fmla="*/ 482362 h 6857998"/>
              <a:gd name="connsiteX162" fmla="*/ 4552635 w 6435725"/>
              <a:gd name="connsiteY162" fmla="*/ 479612 h 6857998"/>
              <a:gd name="connsiteX163" fmla="*/ 4554396 w 6435725"/>
              <a:gd name="connsiteY163" fmla="*/ 477687 h 6857998"/>
              <a:gd name="connsiteX164" fmla="*/ 4556408 w 6435725"/>
              <a:gd name="connsiteY164" fmla="*/ 476312 h 6857998"/>
              <a:gd name="connsiteX165" fmla="*/ 4558671 w 6435725"/>
              <a:gd name="connsiteY165" fmla="*/ 474937 h 6857998"/>
              <a:gd name="connsiteX166" fmla="*/ 2575454 w 6435725"/>
              <a:gd name="connsiteY166" fmla="*/ 392112 h 6857998"/>
              <a:gd name="connsiteX167" fmla="*/ 2577308 w 6435725"/>
              <a:gd name="connsiteY167" fmla="*/ 392112 h 6857998"/>
              <a:gd name="connsiteX168" fmla="*/ 2579160 w 6435725"/>
              <a:gd name="connsiteY168" fmla="*/ 392380 h 6857998"/>
              <a:gd name="connsiteX169" fmla="*/ 2580482 w 6435725"/>
              <a:gd name="connsiteY169" fmla="*/ 393720 h 6857998"/>
              <a:gd name="connsiteX170" fmla="*/ 2581805 w 6435725"/>
              <a:gd name="connsiteY170" fmla="*/ 395328 h 6857998"/>
              <a:gd name="connsiteX171" fmla="*/ 2582334 w 6435725"/>
              <a:gd name="connsiteY171" fmla="*/ 396937 h 6857998"/>
              <a:gd name="connsiteX172" fmla="*/ 2582863 w 6435725"/>
              <a:gd name="connsiteY172" fmla="*/ 398277 h 6857998"/>
              <a:gd name="connsiteX173" fmla="*/ 2582334 w 6435725"/>
              <a:gd name="connsiteY173" fmla="*/ 400153 h 6857998"/>
              <a:gd name="connsiteX174" fmla="*/ 2582069 w 6435725"/>
              <a:gd name="connsiteY174" fmla="*/ 402029 h 6857998"/>
              <a:gd name="connsiteX175" fmla="*/ 2581012 w 6435725"/>
              <a:gd name="connsiteY175" fmla="*/ 406049 h 6857998"/>
              <a:gd name="connsiteX176" fmla="*/ 2579160 w 6435725"/>
              <a:gd name="connsiteY176" fmla="*/ 409802 h 6857998"/>
              <a:gd name="connsiteX177" fmla="*/ 2578365 w 6435725"/>
              <a:gd name="connsiteY177" fmla="*/ 410606 h 6857998"/>
              <a:gd name="connsiteX178" fmla="*/ 2577571 w 6435725"/>
              <a:gd name="connsiteY178" fmla="*/ 411142 h 6857998"/>
              <a:gd name="connsiteX179" fmla="*/ 2574661 w 6435725"/>
              <a:gd name="connsiteY179" fmla="*/ 411678 h 6857998"/>
              <a:gd name="connsiteX180" fmla="*/ 2572016 w 6435725"/>
              <a:gd name="connsiteY180" fmla="*/ 412482 h 6857998"/>
              <a:gd name="connsiteX181" fmla="*/ 2568840 w 6435725"/>
              <a:gd name="connsiteY181" fmla="*/ 412750 h 6857998"/>
              <a:gd name="connsiteX182" fmla="*/ 2566988 w 6435725"/>
              <a:gd name="connsiteY182" fmla="*/ 398009 h 6857998"/>
              <a:gd name="connsiteX183" fmla="*/ 2569104 w 6435725"/>
              <a:gd name="connsiteY183" fmla="*/ 395865 h 6857998"/>
              <a:gd name="connsiteX184" fmla="*/ 2571486 w 6435725"/>
              <a:gd name="connsiteY184" fmla="*/ 394256 h 6857998"/>
              <a:gd name="connsiteX185" fmla="*/ 2573602 w 6435725"/>
              <a:gd name="connsiteY185" fmla="*/ 393184 h 6857998"/>
              <a:gd name="connsiteX186" fmla="*/ 3723640 w 6435725"/>
              <a:gd name="connsiteY186" fmla="*/ 214313 h 6857998"/>
              <a:gd name="connsiteX187" fmla="*/ 3725216 w 6435725"/>
              <a:gd name="connsiteY187" fmla="*/ 214313 h 6857998"/>
              <a:gd name="connsiteX188" fmla="*/ 3726530 w 6435725"/>
              <a:gd name="connsiteY188" fmla="*/ 214577 h 6857998"/>
              <a:gd name="connsiteX189" fmla="*/ 3728107 w 6435725"/>
              <a:gd name="connsiteY189" fmla="*/ 214842 h 6857998"/>
              <a:gd name="connsiteX190" fmla="*/ 3731260 w 6435725"/>
              <a:gd name="connsiteY190" fmla="*/ 216165 h 6857998"/>
              <a:gd name="connsiteX191" fmla="*/ 3734413 w 6435725"/>
              <a:gd name="connsiteY191" fmla="*/ 218017 h 6857998"/>
              <a:gd name="connsiteX192" fmla="*/ 3737040 w 6435725"/>
              <a:gd name="connsiteY192" fmla="*/ 220133 h 6857998"/>
              <a:gd name="connsiteX193" fmla="*/ 3739668 w 6435725"/>
              <a:gd name="connsiteY193" fmla="*/ 222779 h 6857998"/>
              <a:gd name="connsiteX194" fmla="*/ 3742296 w 6435725"/>
              <a:gd name="connsiteY194" fmla="*/ 225954 h 6857998"/>
              <a:gd name="connsiteX195" fmla="*/ 3744135 w 6435725"/>
              <a:gd name="connsiteY195" fmla="*/ 228865 h 6857998"/>
              <a:gd name="connsiteX196" fmla="*/ 3745449 w 6435725"/>
              <a:gd name="connsiteY196" fmla="*/ 232040 h 6857998"/>
              <a:gd name="connsiteX197" fmla="*/ 3746237 w 6435725"/>
              <a:gd name="connsiteY197" fmla="*/ 233627 h 6857998"/>
              <a:gd name="connsiteX198" fmla="*/ 3746500 w 6435725"/>
              <a:gd name="connsiteY198" fmla="*/ 235215 h 6857998"/>
              <a:gd name="connsiteX199" fmla="*/ 3746500 w 6435725"/>
              <a:gd name="connsiteY199" fmla="*/ 236538 h 6857998"/>
              <a:gd name="connsiteX200" fmla="*/ 3746237 w 6435725"/>
              <a:gd name="connsiteY200" fmla="*/ 238125 h 6857998"/>
              <a:gd name="connsiteX201" fmla="*/ 3745974 w 6435725"/>
              <a:gd name="connsiteY201" fmla="*/ 239448 h 6857998"/>
              <a:gd name="connsiteX202" fmla="*/ 3745186 w 6435725"/>
              <a:gd name="connsiteY202" fmla="*/ 241036 h 6857998"/>
              <a:gd name="connsiteX203" fmla="*/ 3744398 w 6435725"/>
              <a:gd name="connsiteY203" fmla="*/ 242358 h 6857998"/>
              <a:gd name="connsiteX204" fmla="*/ 3743084 w 6435725"/>
              <a:gd name="connsiteY204" fmla="*/ 243681 h 6857998"/>
              <a:gd name="connsiteX205" fmla="*/ 3742033 w 6435725"/>
              <a:gd name="connsiteY205" fmla="*/ 245004 h 6857998"/>
              <a:gd name="connsiteX206" fmla="*/ 3740194 w 6435725"/>
              <a:gd name="connsiteY206" fmla="*/ 246327 h 6857998"/>
              <a:gd name="connsiteX207" fmla="*/ 3736778 w 6435725"/>
              <a:gd name="connsiteY207" fmla="*/ 247915 h 6857998"/>
              <a:gd name="connsiteX208" fmla="*/ 3733362 w 6435725"/>
              <a:gd name="connsiteY208" fmla="*/ 248973 h 6857998"/>
              <a:gd name="connsiteX209" fmla="*/ 3729946 w 6435725"/>
              <a:gd name="connsiteY209" fmla="*/ 249238 h 6857998"/>
              <a:gd name="connsiteX210" fmla="*/ 3726530 w 6435725"/>
              <a:gd name="connsiteY210" fmla="*/ 248708 h 6857998"/>
              <a:gd name="connsiteX211" fmla="*/ 3723640 w 6435725"/>
              <a:gd name="connsiteY211" fmla="*/ 247650 h 6857998"/>
              <a:gd name="connsiteX212" fmla="*/ 3720224 w 6435725"/>
              <a:gd name="connsiteY212" fmla="*/ 246063 h 6857998"/>
              <a:gd name="connsiteX213" fmla="*/ 3717334 w 6435725"/>
              <a:gd name="connsiteY213" fmla="*/ 244211 h 6857998"/>
              <a:gd name="connsiteX214" fmla="*/ 3714443 w 6435725"/>
              <a:gd name="connsiteY214" fmla="*/ 241565 h 6857998"/>
              <a:gd name="connsiteX215" fmla="*/ 3711816 w 6435725"/>
              <a:gd name="connsiteY215" fmla="*/ 238390 h 6857998"/>
              <a:gd name="connsiteX216" fmla="*/ 3709976 w 6435725"/>
              <a:gd name="connsiteY216" fmla="*/ 235479 h 6857998"/>
              <a:gd name="connsiteX217" fmla="*/ 3709188 w 6435725"/>
              <a:gd name="connsiteY217" fmla="*/ 233892 h 6857998"/>
              <a:gd name="connsiteX218" fmla="*/ 3708663 w 6435725"/>
              <a:gd name="connsiteY218" fmla="*/ 232040 h 6857998"/>
              <a:gd name="connsiteX219" fmla="*/ 3708663 w 6435725"/>
              <a:gd name="connsiteY219" fmla="*/ 230452 h 6857998"/>
              <a:gd name="connsiteX220" fmla="*/ 3708400 w 6435725"/>
              <a:gd name="connsiteY220" fmla="*/ 228865 h 6857998"/>
              <a:gd name="connsiteX221" fmla="*/ 3708663 w 6435725"/>
              <a:gd name="connsiteY221" fmla="*/ 227277 h 6857998"/>
              <a:gd name="connsiteX222" fmla="*/ 3708925 w 6435725"/>
              <a:gd name="connsiteY222" fmla="*/ 225954 h 6857998"/>
              <a:gd name="connsiteX223" fmla="*/ 3709451 w 6435725"/>
              <a:gd name="connsiteY223" fmla="*/ 224367 h 6857998"/>
              <a:gd name="connsiteX224" fmla="*/ 3710239 w 6435725"/>
              <a:gd name="connsiteY224" fmla="*/ 223044 h 6857998"/>
              <a:gd name="connsiteX225" fmla="*/ 3711290 w 6435725"/>
              <a:gd name="connsiteY225" fmla="*/ 221456 h 6857998"/>
              <a:gd name="connsiteX226" fmla="*/ 3712341 w 6435725"/>
              <a:gd name="connsiteY226" fmla="*/ 220398 h 6857998"/>
              <a:gd name="connsiteX227" fmla="*/ 3715494 w 6435725"/>
              <a:gd name="connsiteY227" fmla="*/ 217488 h 6857998"/>
              <a:gd name="connsiteX228" fmla="*/ 3716808 w 6435725"/>
              <a:gd name="connsiteY228" fmla="*/ 216429 h 6857998"/>
              <a:gd name="connsiteX229" fmla="*/ 3718647 w 6435725"/>
              <a:gd name="connsiteY229" fmla="*/ 215371 h 6857998"/>
              <a:gd name="connsiteX230" fmla="*/ 3720224 w 6435725"/>
              <a:gd name="connsiteY230" fmla="*/ 214842 h 6857998"/>
              <a:gd name="connsiteX231" fmla="*/ 3722063 w 6435725"/>
              <a:gd name="connsiteY231" fmla="*/ 214577 h 6857998"/>
              <a:gd name="connsiteX232" fmla="*/ 3470871 w 6435725"/>
              <a:gd name="connsiteY232" fmla="*/ 95250 h 6857998"/>
              <a:gd name="connsiteX233" fmla="*/ 3472537 w 6435725"/>
              <a:gd name="connsiteY233" fmla="*/ 104086 h 6857998"/>
              <a:gd name="connsiteX234" fmla="*/ 3474204 w 6435725"/>
              <a:gd name="connsiteY234" fmla="*/ 112923 h 6857998"/>
              <a:gd name="connsiteX235" fmla="*/ 3475038 w 6435725"/>
              <a:gd name="connsiteY235" fmla="*/ 120720 h 6857998"/>
              <a:gd name="connsiteX236" fmla="*/ 3475038 w 6435725"/>
              <a:gd name="connsiteY236" fmla="*/ 124359 h 6857998"/>
              <a:gd name="connsiteX237" fmla="*/ 3475038 w 6435725"/>
              <a:gd name="connsiteY237" fmla="*/ 127997 h 6857998"/>
              <a:gd name="connsiteX238" fmla="*/ 3474760 w 6435725"/>
              <a:gd name="connsiteY238" fmla="*/ 131376 h 6857998"/>
              <a:gd name="connsiteX239" fmla="*/ 3474482 w 6435725"/>
              <a:gd name="connsiteY239" fmla="*/ 134755 h 6857998"/>
              <a:gd name="connsiteX240" fmla="*/ 3473371 w 6435725"/>
              <a:gd name="connsiteY240" fmla="*/ 137874 h 6857998"/>
              <a:gd name="connsiteX241" fmla="*/ 3472260 w 6435725"/>
              <a:gd name="connsiteY241" fmla="*/ 140993 h 6857998"/>
              <a:gd name="connsiteX242" fmla="*/ 3470593 w 6435725"/>
              <a:gd name="connsiteY242" fmla="*/ 144111 h 6857998"/>
              <a:gd name="connsiteX243" fmla="*/ 3468648 w 6435725"/>
              <a:gd name="connsiteY243" fmla="*/ 146710 h 6857998"/>
              <a:gd name="connsiteX244" fmla="*/ 3466148 w 6435725"/>
              <a:gd name="connsiteY244" fmla="*/ 149309 h 6857998"/>
              <a:gd name="connsiteX245" fmla="*/ 3463092 w 6435725"/>
              <a:gd name="connsiteY245" fmla="*/ 152168 h 6857998"/>
              <a:gd name="connsiteX246" fmla="*/ 3461980 w 6435725"/>
              <a:gd name="connsiteY246" fmla="*/ 152948 h 6857998"/>
              <a:gd name="connsiteX247" fmla="*/ 3460591 w 6435725"/>
              <a:gd name="connsiteY247" fmla="*/ 153728 h 6857998"/>
              <a:gd name="connsiteX248" fmla="*/ 3459202 w 6435725"/>
              <a:gd name="connsiteY248" fmla="*/ 153988 h 6857998"/>
              <a:gd name="connsiteX249" fmla="*/ 3458091 w 6435725"/>
              <a:gd name="connsiteY249" fmla="*/ 153988 h 6857998"/>
              <a:gd name="connsiteX250" fmla="*/ 3456702 w 6435725"/>
              <a:gd name="connsiteY250" fmla="*/ 153988 h 6857998"/>
              <a:gd name="connsiteX251" fmla="*/ 3455313 w 6435725"/>
              <a:gd name="connsiteY251" fmla="*/ 153728 h 6857998"/>
              <a:gd name="connsiteX252" fmla="*/ 3452812 w 6435725"/>
              <a:gd name="connsiteY252" fmla="*/ 152688 h 6857998"/>
              <a:gd name="connsiteX253" fmla="*/ 3450312 w 6435725"/>
              <a:gd name="connsiteY253" fmla="*/ 151129 h 6857998"/>
              <a:gd name="connsiteX254" fmla="*/ 3448367 w 6435725"/>
              <a:gd name="connsiteY254" fmla="*/ 149050 h 6857998"/>
              <a:gd name="connsiteX255" fmla="*/ 3446423 w 6435725"/>
              <a:gd name="connsiteY255" fmla="*/ 146710 h 6857998"/>
              <a:gd name="connsiteX256" fmla="*/ 3445034 w 6435725"/>
              <a:gd name="connsiteY256" fmla="*/ 144111 h 6857998"/>
              <a:gd name="connsiteX257" fmla="*/ 3443089 w 6435725"/>
              <a:gd name="connsiteY257" fmla="*/ 139953 h 6857998"/>
              <a:gd name="connsiteX258" fmla="*/ 3442255 w 6435725"/>
              <a:gd name="connsiteY258" fmla="*/ 136574 h 6857998"/>
              <a:gd name="connsiteX259" fmla="*/ 3441700 w 6435725"/>
              <a:gd name="connsiteY259" fmla="*/ 132936 h 6857998"/>
              <a:gd name="connsiteX260" fmla="*/ 3441700 w 6435725"/>
              <a:gd name="connsiteY260" fmla="*/ 129557 h 6857998"/>
              <a:gd name="connsiteX261" fmla="*/ 3441978 w 6435725"/>
              <a:gd name="connsiteY261" fmla="*/ 126178 h 6857998"/>
              <a:gd name="connsiteX262" fmla="*/ 3442533 w 6435725"/>
              <a:gd name="connsiteY262" fmla="*/ 123059 h 6857998"/>
              <a:gd name="connsiteX263" fmla="*/ 3443922 w 6435725"/>
              <a:gd name="connsiteY263" fmla="*/ 120200 h 6857998"/>
              <a:gd name="connsiteX264" fmla="*/ 3445311 w 6435725"/>
              <a:gd name="connsiteY264" fmla="*/ 117341 h 6857998"/>
              <a:gd name="connsiteX265" fmla="*/ 3447812 w 6435725"/>
              <a:gd name="connsiteY265" fmla="*/ 114483 h 6857998"/>
              <a:gd name="connsiteX266" fmla="*/ 3450034 w 6435725"/>
              <a:gd name="connsiteY266" fmla="*/ 111624 h 6857998"/>
              <a:gd name="connsiteX267" fmla="*/ 3452812 w 6435725"/>
              <a:gd name="connsiteY267" fmla="*/ 109025 h 6857998"/>
              <a:gd name="connsiteX268" fmla="*/ 3455868 w 6435725"/>
              <a:gd name="connsiteY268" fmla="*/ 106166 h 6857998"/>
              <a:gd name="connsiteX269" fmla="*/ 3462814 w 6435725"/>
              <a:gd name="connsiteY269" fmla="*/ 100968 h 6857998"/>
              <a:gd name="connsiteX270" fmla="*/ 3130550 w 6435725"/>
              <a:gd name="connsiteY270" fmla="*/ 0 h 6857998"/>
              <a:gd name="connsiteX271" fmla="*/ 3135048 w 6435725"/>
              <a:gd name="connsiteY271" fmla="*/ 5027 h 6857998"/>
              <a:gd name="connsiteX272" fmla="*/ 3139810 w 6435725"/>
              <a:gd name="connsiteY272" fmla="*/ 9260 h 6857998"/>
              <a:gd name="connsiteX273" fmla="*/ 3144838 w 6435725"/>
              <a:gd name="connsiteY273" fmla="*/ 13229 h 6857998"/>
              <a:gd name="connsiteX274" fmla="*/ 3149864 w 6435725"/>
              <a:gd name="connsiteY274" fmla="*/ 17198 h 6857998"/>
              <a:gd name="connsiteX275" fmla="*/ 3154098 w 6435725"/>
              <a:gd name="connsiteY275" fmla="*/ 19050 h 6857998"/>
              <a:gd name="connsiteX276" fmla="*/ 3158331 w 6435725"/>
              <a:gd name="connsiteY276" fmla="*/ 20637 h 6857998"/>
              <a:gd name="connsiteX277" fmla="*/ 3160183 w 6435725"/>
              <a:gd name="connsiteY277" fmla="*/ 20902 h 6857998"/>
              <a:gd name="connsiteX278" fmla="*/ 3162300 w 6435725"/>
              <a:gd name="connsiteY278" fmla="*/ 21166 h 6857998"/>
              <a:gd name="connsiteX279" fmla="*/ 3164417 w 6435725"/>
              <a:gd name="connsiteY279" fmla="*/ 21166 h 6857998"/>
              <a:gd name="connsiteX280" fmla="*/ 3166533 w 6435725"/>
              <a:gd name="connsiteY280" fmla="*/ 20902 h 6857998"/>
              <a:gd name="connsiteX281" fmla="*/ 3168385 w 6435725"/>
              <a:gd name="connsiteY281" fmla="*/ 20373 h 6857998"/>
              <a:gd name="connsiteX282" fmla="*/ 3170502 w 6435725"/>
              <a:gd name="connsiteY282" fmla="*/ 19314 h 6857998"/>
              <a:gd name="connsiteX283" fmla="*/ 3172619 w 6435725"/>
              <a:gd name="connsiteY283" fmla="*/ 17991 h 6857998"/>
              <a:gd name="connsiteX284" fmla="*/ 3174735 w 6435725"/>
              <a:gd name="connsiteY284" fmla="*/ 16404 h 6857998"/>
              <a:gd name="connsiteX285" fmla="*/ 3177118 w 6435725"/>
              <a:gd name="connsiteY285" fmla="*/ 14552 h 6857998"/>
              <a:gd name="connsiteX286" fmla="*/ 3179233 w 6435725"/>
              <a:gd name="connsiteY286" fmla="*/ 11906 h 6857998"/>
              <a:gd name="connsiteX287" fmla="*/ 3181615 w 6435725"/>
              <a:gd name="connsiteY287" fmla="*/ 9260 h 6857998"/>
              <a:gd name="connsiteX288" fmla="*/ 3183731 w 6435725"/>
              <a:gd name="connsiteY288" fmla="*/ 6085 h 6857998"/>
              <a:gd name="connsiteX289" fmla="*/ 3203047 w 6435725"/>
              <a:gd name="connsiteY289" fmla="*/ 14816 h 6857998"/>
              <a:gd name="connsiteX290" fmla="*/ 3204369 w 6435725"/>
              <a:gd name="connsiteY290" fmla="*/ 19579 h 6857998"/>
              <a:gd name="connsiteX291" fmla="*/ 3205956 w 6435725"/>
              <a:gd name="connsiteY291" fmla="*/ 24341 h 6857998"/>
              <a:gd name="connsiteX292" fmla="*/ 3207808 w 6435725"/>
              <a:gd name="connsiteY292" fmla="*/ 28839 h 6857998"/>
              <a:gd name="connsiteX293" fmla="*/ 3209925 w 6435725"/>
              <a:gd name="connsiteY293" fmla="*/ 33073 h 6857998"/>
              <a:gd name="connsiteX294" fmla="*/ 3212306 w 6435725"/>
              <a:gd name="connsiteY294" fmla="*/ 37042 h 6857998"/>
              <a:gd name="connsiteX295" fmla="*/ 3215481 w 6435725"/>
              <a:gd name="connsiteY295" fmla="*/ 41275 h 6857998"/>
              <a:gd name="connsiteX296" fmla="*/ 3221302 w 6435725"/>
              <a:gd name="connsiteY296" fmla="*/ 48419 h 6857998"/>
              <a:gd name="connsiteX297" fmla="*/ 3227917 w 6435725"/>
              <a:gd name="connsiteY297" fmla="*/ 55827 h 6857998"/>
              <a:gd name="connsiteX298" fmla="*/ 3234531 w 6435725"/>
              <a:gd name="connsiteY298" fmla="*/ 63235 h 6857998"/>
              <a:gd name="connsiteX299" fmla="*/ 3237442 w 6435725"/>
              <a:gd name="connsiteY299" fmla="*/ 67204 h 6857998"/>
              <a:gd name="connsiteX300" fmla="*/ 3240352 w 6435725"/>
              <a:gd name="connsiteY300" fmla="*/ 71173 h 6857998"/>
              <a:gd name="connsiteX301" fmla="*/ 3242998 w 6435725"/>
              <a:gd name="connsiteY301" fmla="*/ 75141 h 6857998"/>
              <a:gd name="connsiteX302" fmla="*/ 3245379 w 6435725"/>
              <a:gd name="connsiteY302" fmla="*/ 79639 h 6857998"/>
              <a:gd name="connsiteX303" fmla="*/ 3247760 w 6435725"/>
              <a:gd name="connsiteY303" fmla="*/ 82550 h 6857998"/>
              <a:gd name="connsiteX304" fmla="*/ 3250142 w 6435725"/>
              <a:gd name="connsiteY304" fmla="*/ 85460 h 6857998"/>
              <a:gd name="connsiteX305" fmla="*/ 3252787 w 6435725"/>
              <a:gd name="connsiteY305" fmla="*/ 87577 h 6857998"/>
              <a:gd name="connsiteX306" fmla="*/ 3256227 w 6435725"/>
              <a:gd name="connsiteY306" fmla="*/ 89694 h 6857998"/>
              <a:gd name="connsiteX307" fmla="*/ 3260196 w 6435725"/>
              <a:gd name="connsiteY307" fmla="*/ 91546 h 6857998"/>
              <a:gd name="connsiteX308" fmla="*/ 3264164 w 6435725"/>
              <a:gd name="connsiteY308" fmla="*/ 92869 h 6857998"/>
              <a:gd name="connsiteX309" fmla="*/ 3268662 w 6435725"/>
              <a:gd name="connsiteY309" fmla="*/ 93662 h 6857998"/>
              <a:gd name="connsiteX310" fmla="*/ 3272896 w 6435725"/>
              <a:gd name="connsiteY310" fmla="*/ 94191 h 6857998"/>
              <a:gd name="connsiteX311" fmla="*/ 3277394 w 6435725"/>
              <a:gd name="connsiteY311" fmla="*/ 94191 h 6857998"/>
              <a:gd name="connsiteX312" fmla="*/ 3282421 w 6435725"/>
              <a:gd name="connsiteY312" fmla="*/ 93662 h 6857998"/>
              <a:gd name="connsiteX313" fmla="*/ 3286919 w 6435725"/>
              <a:gd name="connsiteY313" fmla="*/ 93133 h 6857998"/>
              <a:gd name="connsiteX314" fmla="*/ 3291681 w 6435725"/>
              <a:gd name="connsiteY314" fmla="*/ 91546 h 6857998"/>
              <a:gd name="connsiteX315" fmla="*/ 3296179 w 6435725"/>
              <a:gd name="connsiteY315" fmla="*/ 89694 h 6857998"/>
              <a:gd name="connsiteX316" fmla="*/ 3300677 w 6435725"/>
              <a:gd name="connsiteY316" fmla="*/ 87312 h 6857998"/>
              <a:gd name="connsiteX317" fmla="*/ 3304910 w 6435725"/>
              <a:gd name="connsiteY317" fmla="*/ 84402 h 6857998"/>
              <a:gd name="connsiteX318" fmla="*/ 3308879 w 6435725"/>
              <a:gd name="connsiteY318" fmla="*/ 80698 h 6857998"/>
              <a:gd name="connsiteX319" fmla="*/ 3312054 w 6435725"/>
              <a:gd name="connsiteY319" fmla="*/ 77787 h 6857998"/>
              <a:gd name="connsiteX320" fmla="*/ 3315758 w 6435725"/>
              <a:gd name="connsiteY320" fmla="*/ 74877 h 6857998"/>
              <a:gd name="connsiteX321" fmla="*/ 3319198 w 6435725"/>
              <a:gd name="connsiteY321" fmla="*/ 72760 h 6857998"/>
              <a:gd name="connsiteX322" fmla="*/ 3322637 w 6435725"/>
              <a:gd name="connsiteY322" fmla="*/ 70908 h 6857998"/>
              <a:gd name="connsiteX323" fmla="*/ 3326342 w 6435725"/>
              <a:gd name="connsiteY323" fmla="*/ 69850 h 6857998"/>
              <a:gd name="connsiteX324" fmla="*/ 3329781 w 6435725"/>
              <a:gd name="connsiteY324" fmla="*/ 68791 h 6857998"/>
              <a:gd name="connsiteX325" fmla="*/ 3332956 w 6435725"/>
              <a:gd name="connsiteY325" fmla="*/ 68527 h 6857998"/>
              <a:gd name="connsiteX326" fmla="*/ 3336131 w 6435725"/>
              <a:gd name="connsiteY326" fmla="*/ 68262 h 6857998"/>
              <a:gd name="connsiteX327" fmla="*/ 3339306 w 6435725"/>
              <a:gd name="connsiteY327" fmla="*/ 68791 h 6857998"/>
              <a:gd name="connsiteX328" fmla="*/ 3341687 w 6435725"/>
              <a:gd name="connsiteY328" fmla="*/ 69850 h 6857998"/>
              <a:gd name="connsiteX329" fmla="*/ 3344069 w 6435725"/>
              <a:gd name="connsiteY329" fmla="*/ 70908 h 6857998"/>
              <a:gd name="connsiteX330" fmla="*/ 3346185 w 6435725"/>
              <a:gd name="connsiteY330" fmla="*/ 72496 h 6857998"/>
              <a:gd name="connsiteX331" fmla="*/ 3347773 w 6435725"/>
              <a:gd name="connsiteY331" fmla="*/ 74612 h 6857998"/>
              <a:gd name="connsiteX332" fmla="*/ 3349096 w 6435725"/>
              <a:gd name="connsiteY332" fmla="*/ 76994 h 6857998"/>
              <a:gd name="connsiteX333" fmla="*/ 3349625 w 6435725"/>
              <a:gd name="connsiteY333" fmla="*/ 80169 h 6857998"/>
              <a:gd name="connsiteX334" fmla="*/ 3349889 w 6435725"/>
              <a:gd name="connsiteY334" fmla="*/ 83608 h 6857998"/>
              <a:gd name="connsiteX335" fmla="*/ 3349889 w 6435725"/>
              <a:gd name="connsiteY335" fmla="*/ 89429 h 6857998"/>
              <a:gd name="connsiteX336" fmla="*/ 3350154 w 6435725"/>
              <a:gd name="connsiteY336" fmla="*/ 94721 h 6857998"/>
              <a:gd name="connsiteX337" fmla="*/ 3350948 w 6435725"/>
              <a:gd name="connsiteY337" fmla="*/ 99748 h 6857998"/>
              <a:gd name="connsiteX338" fmla="*/ 3351477 w 6435725"/>
              <a:gd name="connsiteY338" fmla="*/ 104510 h 6857998"/>
              <a:gd name="connsiteX339" fmla="*/ 3352800 w 6435725"/>
              <a:gd name="connsiteY339" fmla="*/ 109008 h 6857998"/>
              <a:gd name="connsiteX340" fmla="*/ 3353858 w 6435725"/>
              <a:gd name="connsiteY340" fmla="*/ 113241 h 6857998"/>
              <a:gd name="connsiteX341" fmla="*/ 3355446 w 6435725"/>
              <a:gd name="connsiteY341" fmla="*/ 117210 h 6857998"/>
              <a:gd name="connsiteX342" fmla="*/ 3357033 w 6435725"/>
              <a:gd name="connsiteY342" fmla="*/ 120914 h 6857998"/>
              <a:gd name="connsiteX343" fmla="*/ 3359150 w 6435725"/>
              <a:gd name="connsiteY343" fmla="*/ 124354 h 6857998"/>
              <a:gd name="connsiteX344" fmla="*/ 3361267 w 6435725"/>
              <a:gd name="connsiteY344" fmla="*/ 127794 h 6857998"/>
              <a:gd name="connsiteX345" fmla="*/ 3363383 w 6435725"/>
              <a:gd name="connsiteY345" fmla="*/ 130969 h 6857998"/>
              <a:gd name="connsiteX346" fmla="*/ 3366029 w 6435725"/>
              <a:gd name="connsiteY346" fmla="*/ 133879 h 6857998"/>
              <a:gd name="connsiteX347" fmla="*/ 3368675 w 6435725"/>
              <a:gd name="connsiteY347" fmla="*/ 136789 h 6857998"/>
              <a:gd name="connsiteX348" fmla="*/ 3371321 w 6435725"/>
              <a:gd name="connsiteY348" fmla="*/ 139171 h 6857998"/>
              <a:gd name="connsiteX349" fmla="*/ 3374231 w 6435725"/>
              <a:gd name="connsiteY349" fmla="*/ 141552 h 6857998"/>
              <a:gd name="connsiteX350" fmla="*/ 3377142 w 6435725"/>
              <a:gd name="connsiteY350" fmla="*/ 143669 h 6857998"/>
              <a:gd name="connsiteX351" fmla="*/ 3383756 w 6435725"/>
              <a:gd name="connsiteY351" fmla="*/ 147637 h 6857998"/>
              <a:gd name="connsiteX352" fmla="*/ 3390900 w 6435725"/>
              <a:gd name="connsiteY352" fmla="*/ 151341 h 6857998"/>
              <a:gd name="connsiteX353" fmla="*/ 3397779 w 6435725"/>
              <a:gd name="connsiteY353" fmla="*/ 154781 h 6857998"/>
              <a:gd name="connsiteX354" fmla="*/ 3405187 w 6435725"/>
              <a:gd name="connsiteY354" fmla="*/ 157691 h 6857998"/>
              <a:gd name="connsiteX355" fmla="*/ 3420269 w 6435725"/>
              <a:gd name="connsiteY355" fmla="*/ 162983 h 6857998"/>
              <a:gd name="connsiteX356" fmla="*/ 3435350 w 6435725"/>
              <a:gd name="connsiteY356" fmla="*/ 168539 h 6857998"/>
              <a:gd name="connsiteX357" fmla="*/ 3443552 w 6435725"/>
              <a:gd name="connsiteY357" fmla="*/ 171979 h 6857998"/>
              <a:gd name="connsiteX358" fmla="*/ 3451225 w 6435725"/>
              <a:gd name="connsiteY358" fmla="*/ 175683 h 6857998"/>
              <a:gd name="connsiteX359" fmla="*/ 3458633 w 6435725"/>
              <a:gd name="connsiteY359" fmla="*/ 179652 h 6857998"/>
              <a:gd name="connsiteX360" fmla="*/ 3462073 w 6435725"/>
              <a:gd name="connsiteY360" fmla="*/ 182033 h 6857998"/>
              <a:gd name="connsiteX361" fmla="*/ 3465512 w 6435725"/>
              <a:gd name="connsiteY361" fmla="*/ 184150 h 6857998"/>
              <a:gd name="connsiteX362" fmla="*/ 3468423 w 6435725"/>
              <a:gd name="connsiteY362" fmla="*/ 187060 h 6857998"/>
              <a:gd name="connsiteX363" fmla="*/ 3471333 w 6435725"/>
              <a:gd name="connsiteY363" fmla="*/ 189706 h 6857998"/>
              <a:gd name="connsiteX364" fmla="*/ 3474244 w 6435725"/>
              <a:gd name="connsiteY364" fmla="*/ 192616 h 6857998"/>
              <a:gd name="connsiteX365" fmla="*/ 3476889 w 6435725"/>
              <a:gd name="connsiteY365" fmla="*/ 195527 h 6857998"/>
              <a:gd name="connsiteX366" fmla="*/ 3479271 w 6435725"/>
              <a:gd name="connsiteY366" fmla="*/ 198967 h 6857998"/>
              <a:gd name="connsiteX367" fmla="*/ 3481652 w 6435725"/>
              <a:gd name="connsiteY367" fmla="*/ 202406 h 6857998"/>
              <a:gd name="connsiteX368" fmla="*/ 3483769 w 6435725"/>
              <a:gd name="connsiteY368" fmla="*/ 206375 h 6857998"/>
              <a:gd name="connsiteX369" fmla="*/ 3485621 w 6435725"/>
              <a:gd name="connsiteY369" fmla="*/ 210344 h 6857998"/>
              <a:gd name="connsiteX370" fmla="*/ 3485621 w 6435725"/>
              <a:gd name="connsiteY370" fmla="*/ 213254 h 6857998"/>
              <a:gd name="connsiteX371" fmla="*/ 3486944 w 6435725"/>
              <a:gd name="connsiteY371" fmla="*/ 214048 h 6857998"/>
              <a:gd name="connsiteX372" fmla="*/ 3488267 w 6435725"/>
              <a:gd name="connsiteY372" fmla="*/ 215106 h 6857998"/>
              <a:gd name="connsiteX373" fmla="*/ 3485621 w 6435725"/>
              <a:gd name="connsiteY373" fmla="*/ 210344 h 6857998"/>
              <a:gd name="connsiteX374" fmla="*/ 3521869 w 6435725"/>
              <a:gd name="connsiteY374" fmla="*/ 200289 h 6857998"/>
              <a:gd name="connsiteX375" fmla="*/ 3518958 w 6435725"/>
              <a:gd name="connsiteY375" fmla="*/ 196056 h 6857998"/>
              <a:gd name="connsiteX376" fmla="*/ 3517371 w 6435725"/>
              <a:gd name="connsiteY376" fmla="*/ 193675 h 6857998"/>
              <a:gd name="connsiteX377" fmla="*/ 3516312 w 6435725"/>
              <a:gd name="connsiteY377" fmla="*/ 191558 h 6857998"/>
              <a:gd name="connsiteX378" fmla="*/ 3515783 w 6435725"/>
              <a:gd name="connsiteY378" fmla="*/ 189177 h 6857998"/>
              <a:gd name="connsiteX379" fmla="*/ 3515783 w 6435725"/>
              <a:gd name="connsiteY379" fmla="*/ 188383 h 6857998"/>
              <a:gd name="connsiteX380" fmla="*/ 3516048 w 6435725"/>
              <a:gd name="connsiteY380" fmla="*/ 187060 h 6857998"/>
              <a:gd name="connsiteX381" fmla="*/ 3516577 w 6435725"/>
              <a:gd name="connsiteY381" fmla="*/ 186002 h 6857998"/>
              <a:gd name="connsiteX382" fmla="*/ 3517371 w 6435725"/>
              <a:gd name="connsiteY382" fmla="*/ 184944 h 6857998"/>
              <a:gd name="connsiteX383" fmla="*/ 3518429 w 6435725"/>
              <a:gd name="connsiteY383" fmla="*/ 183885 h 6857998"/>
              <a:gd name="connsiteX384" fmla="*/ 3520017 w 6435725"/>
              <a:gd name="connsiteY384" fmla="*/ 182827 h 6857998"/>
              <a:gd name="connsiteX385" fmla="*/ 3521339 w 6435725"/>
              <a:gd name="connsiteY385" fmla="*/ 182033 h 6857998"/>
              <a:gd name="connsiteX386" fmla="*/ 3523192 w 6435725"/>
              <a:gd name="connsiteY386" fmla="*/ 182033 h 6857998"/>
              <a:gd name="connsiteX387" fmla="*/ 3525308 w 6435725"/>
              <a:gd name="connsiteY387" fmla="*/ 182033 h 6857998"/>
              <a:gd name="connsiteX388" fmla="*/ 3527425 w 6435725"/>
              <a:gd name="connsiteY388" fmla="*/ 182562 h 6857998"/>
              <a:gd name="connsiteX389" fmla="*/ 3529542 w 6435725"/>
              <a:gd name="connsiteY389" fmla="*/ 183091 h 6857998"/>
              <a:gd name="connsiteX390" fmla="*/ 3531394 w 6435725"/>
              <a:gd name="connsiteY390" fmla="*/ 183621 h 6857998"/>
              <a:gd name="connsiteX391" fmla="*/ 3533246 w 6435725"/>
              <a:gd name="connsiteY391" fmla="*/ 184679 h 6857998"/>
              <a:gd name="connsiteX392" fmla="*/ 3534569 w 6435725"/>
              <a:gd name="connsiteY392" fmla="*/ 185737 h 6857998"/>
              <a:gd name="connsiteX393" fmla="*/ 3536156 w 6435725"/>
              <a:gd name="connsiteY393" fmla="*/ 187325 h 6857998"/>
              <a:gd name="connsiteX394" fmla="*/ 3536950 w 6435725"/>
              <a:gd name="connsiteY394" fmla="*/ 188912 h 6857998"/>
              <a:gd name="connsiteX395" fmla="*/ 3537479 w 6435725"/>
              <a:gd name="connsiteY395" fmla="*/ 190764 h 6857998"/>
              <a:gd name="connsiteX396" fmla="*/ 3538273 w 6435725"/>
              <a:gd name="connsiteY396" fmla="*/ 192352 h 6857998"/>
              <a:gd name="connsiteX397" fmla="*/ 3538273 w 6435725"/>
              <a:gd name="connsiteY397" fmla="*/ 193675 h 6857998"/>
              <a:gd name="connsiteX398" fmla="*/ 3538273 w 6435725"/>
              <a:gd name="connsiteY398" fmla="*/ 194998 h 6857998"/>
              <a:gd name="connsiteX399" fmla="*/ 3538008 w 6435725"/>
              <a:gd name="connsiteY399" fmla="*/ 196585 h 6857998"/>
              <a:gd name="connsiteX400" fmla="*/ 3537479 w 6435725"/>
              <a:gd name="connsiteY400" fmla="*/ 198173 h 6857998"/>
              <a:gd name="connsiteX401" fmla="*/ 3536156 w 6435725"/>
              <a:gd name="connsiteY401" fmla="*/ 200819 h 6857998"/>
              <a:gd name="connsiteX402" fmla="*/ 3534304 w 6435725"/>
              <a:gd name="connsiteY402" fmla="*/ 203729 h 6857998"/>
              <a:gd name="connsiteX403" fmla="*/ 3529806 w 6435725"/>
              <a:gd name="connsiteY403" fmla="*/ 209285 h 6857998"/>
              <a:gd name="connsiteX404" fmla="*/ 3533246 w 6435725"/>
              <a:gd name="connsiteY404" fmla="*/ 213254 h 6857998"/>
              <a:gd name="connsiteX405" fmla="*/ 3536950 w 6435725"/>
              <a:gd name="connsiteY405" fmla="*/ 217223 h 6857998"/>
              <a:gd name="connsiteX406" fmla="*/ 3544358 w 6435725"/>
              <a:gd name="connsiteY406" fmla="*/ 224631 h 6857998"/>
              <a:gd name="connsiteX407" fmla="*/ 3552296 w 6435725"/>
              <a:gd name="connsiteY407" fmla="*/ 231775 h 6857998"/>
              <a:gd name="connsiteX408" fmla="*/ 3560233 w 6435725"/>
              <a:gd name="connsiteY408" fmla="*/ 238919 h 6857998"/>
              <a:gd name="connsiteX409" fmla="*/ 3576373 w 6435725"/>
              <a:gd name="connsiteY409" fmla="*/ 252677 h 6857998"/>
              <a:gd name="connsiteX410" fmla="*/ 3583781 w 6435725"/>
              <a:gd name="connsiteY410" fmla="*/ 259821 h 6857998"/>
              <a:gd name="connsiteX411" fmla="*/ 3590925 w 6435725"/>
              <a:gd name="connsiteY411" fmla="*/ 267229 h 6857998"/>
              <a:gd name="connsiteX412" fmla="*/ 3594629 w 6435725"/>
              <a:gd name="connsiteY412" fmla="*/ 271198 h 6857998"/>
              <a:gd name="connsiteX413" fmla="*/ 3598598 w 6435725"/>
              <a:gd name="connsiteY413" fmla="*/ 274637 h 6857998"/>
              <a:gd name="connsiteX414" fmla="*/ 3602037 w 6435725"/>
              <a:gd name="connsiteY414" fmla="*/ 277548 h 6857998"/>
              <a:gd name="connsiteX415" fmla="*/ 3605742 w 6435725"/>
              <a:gd name="connsiteY415" fmla="*/ 280194 h 6857998"/>
              <a:gd name="connsiteX416" fmla="*/ 3609181 w 6435725"/>
              <a:gd name="connsiteY416" fmla="*/ 282046 h 6857998"/>
              <a:gd name="connsiteX417" fmla="*/ 3612621 w 6435725"/>
              <a:gd name="connsiteY417" fmla="*/ 283369 h 6857998"/>
              <a:gd name="connsiteX418" fmla="*/ 3615796 w 6435725"/>
              <a:gd name="connsiteY418" fmla="*/ 284427 h 6857998"/>
              <a:gd name="connsiteX419" fmla="*/ 3619235 w 6435725"/>
              <a:gd name="connsiteY419" fmla="*/ 284956 h 6857998"/>
              <a:gd name="connsiteX420" fmla="*/ 3622675 w 6435725"/>
              <a:gd name="connsiteY420" fmla="*/ 284956 h 6857998"/>
              <a:gd name="connsiteX421" fmla="*/ 3626114 w 6435725"/>
              <a:gd name="connsiteY421" fmla="*/ 284691 h 6857998"/>
              <a:gd name="connsiteX422" fmla="*/ 3629554 w 6435725"/>
              <a:gd name="connsiteY422" fmla="*/ 283898 h 6857998"/>
              <a:gd name="connsiteX423" fmla="*/ 3632729 w 6435725"/>
              <a:gd name="connsiteY423" fmla="*/ 282575 h 6857998"/>
              <a:gd name="connsiteX424" fmla="*/ 3636433 w 6435725"/>
              <a:gd name="connsiteY424" fmla="*/ 280987 h 6857998"/>
              <a:gd name="connsiteX425" fmla="*/ 3639873 w 6435725"/>
              <a:gd name="connsiteY425" fmla="*/ 279135 h 6857998"/>
              <a:gd name="connsiteX426" fmla="*/ 3643842 w 6435725"/>
              <a:gd name="connsiteY426" fmla="*/ 276754 h 6857998"/>
              <a:gd name="connsiteX427" fmla="*/ 3647546 w 6435725"/>
              <a:gd name="connsiteY427" fmla="*/ 273844 h 6857998"/>
              <a:gd name="connsiteX428" fmla="*/ 3648075 w 6435725"/>
              <a:gd name="connsiteY428" fmla="*/ 269346 h 6857998"/>
              <a:gd name="connsiteX429" fmla="*/ 3648869 w 6435725"/>
              <a:gd name="connsiteY429" fmla="*/ 265112 h 6857998"/>
              <a:gd name="connsiteX430" fmla="*/ 3649662 w 6435725"/>
              <a:gd name="connsiteY430" fmla="*/ 261408 h 6857998"/>
              <a:gd name="connsiteX431" fmla="*/ 3650985 w 6435725"/>
              <a:gd name="connsiteY431" fmla="*/ 258233 h 6857998"/>
              <a:gd name="connsiteX432" fmla="*/ 3652573 w 6435725"/>
              <a:gd name="connsiteY432" fmla="*/ 255852 h 6857998"/>
              <a:gd name="connsiteX433" fmla="*/ 3653896 w 6435725"/>
              <a:gd name="connsiteY433" fmla="*/ 253735 h 6857998"/>
              <a:gd name="connsiteX434" fmla="*/ 3655748 w 6435725"/>
              <a:gd name="connsiteY434" fmla="*/ 252148 h 6857998"/>
              <a:gd name="connsiteX435" fmla="*/ 3657864 w 6435725"/>
              <a:gd name="connsiteY435" fmla="*/ 251354 h 6857998"/>
              <a:gd name="connsiteX436" fmla="*/ 3660246 w 6435725"/>
              <a:gd name="connsiteY436" fmla="*/ 250560 h 6857998"/>
              <a:gd name="connsiteX437" fmla="*/ 3662627 w 6435725"/>
              <a:gd name="connsiteY437" fmla="*/ 250560 h 6857998"/>
              <a:gd name="connsiteX438" fmla="*/ 3665008 w 6435725"/>
              <a:gd name="connsiteY438" fmla="*/ 250825 h 6857998"/>
              <a:gd name="connsiteX439" fmla="*/ 3668183 w 6435725"/>
              <a:gd name="connsiteY439" fmla="*/ 251883 h 6857998"/>
              <a:gd name="connsiteX440" fmla="*/ 3671094 w 6435725"/>
              <a:gd name="connsiteY440" fmla="*/ 253471 h 6857998"/>
              <a:gd name="connsiteX441" fmla="*/ 3674269 w 6435725"/>
              <a:gd name="connsiteY441" fmla="*/ 255323 h 6857998"/>
              <a:gd name="connsiteX442" fmla="*/ 3677708 w 6435725"/>
              <a:gd name="connsiteY442" fmla="*/ 257439 h 6857998"/>
              <a:gd name="connsiteX443" fmla="*/ 3681412 w 6435725"/>
              <a:gd name="connsiteY443" fmla="*/ 260085 h 6857998"/>
              <a:gd name="connsiteX444" fmla="*/ 3684058 w 6435725"/>
              <a:gd name="connsiteY444" fmla="*/ 263525 h 6857998"/>
              <a:gd name="connsiteX445" fmla="*/ 3686969 w 6435725"/>
              <a:gd name="connsiteY445" fmla="*/ 266700 h 6857998"/>
              <a:gd name="connsiteX446" fmla="*/ 3691996 w 6435725"/>
              <a:gd name="connsiteY446" fmla="*/ 273579 h 6857998"/>
              <a:gd name="connsiteX447" fmla="*/ 3701521 w 6435725"/>
              <a:gd name="connsiteY447" fmla="*/ 288131 h 6857998"/>
              <a:gd name="connsiteX448" fmla="*/ 3706812 w 6435725"/>
              <a:gd name="connsiteY448" fmla="*/ 295275 h 6857998"/>
              <a:gd name="connsiteX449" fmla="*/ 3709458 w 6435725"/>
              <a:gd name="connsiteY449" fmla="*/ 298450 h 6857998"/>
              <a:gd name="connsiteX450" fmla="*/ 3712633 w 6435725"/>
              <a:gd name="connsiteY450" fmla="*/ 301625 h 6857998"/>
              <a:gd name="connsiteX451" fmla="*/ 3715808 w 6435725"/>
              <a:gd name="connsiteY451" fmla="*/ 304800 h 6857998"/>
              <a:gd name="connsiteX452" fmla="*/ 3718983 w 6435725"/>
              <a:gd name="connsiteY452" fmla="*/ 307446 h 6857998"/>
              <a:gd name="connsiteX453" fmla="*/ 3722687 w 6435725"/>
              <a:gd name="connsiteY453" fmla="*/ 309827 h 6857998"/>
              <a:gd name="connsiteX454" fmla="*/ 3726656 w 6435725"/>
              <a:gd name="connsiteY454" fmla="*/ 311943 h 6857998"/>
              <a:gd name="connsiteX455" fmla="*/ 3732212 w 6435725"/>
              <a:gd name="connsiteY455" fmla="*/ 319087 h 6857998"/>
              <a:gd name="connsiteX456" fmla="*/ 3738033 w 6435725"/>
              <a:gd name="connsiteY456" fmla="*/ 325173 h 6857998"/>
              <a:gd name="connsiteX457" fmla="*/ 3743854 w 6435725"/>
              <a:gd name="connsiteY457" fmla="*/ 330729 h 6857998"/>
              <a:gd name="connsiteX458" fmla="*/ 3746764 w 6435725"/>
              <a:gd name="connsiteY458" fmla="*/ 332846 h 6857998"/>
              <a:gd name="connsiteX459" fmla="*/ 3749939 w 6435725"/>
              <a:gd name="connsiteY459" fmla="*/ 334962 h 6857998"/>
              <a:gd name="connsiteX460" fmla="*/ 3752585 w 6435725"/>
              <a:gd name="connsiteY460" fmla="*/ 336814 h 6857998"/>
              <a:gd name="connsiteX461" fmla="*/ 3755760 w 6435725"/>
              <a:gd name="connsiteY461" fmla="*/ 338666 h 6857998"/>
              <a:gd name="connsiteX462" fmla="*/ 3758406 w 6435725"/>
              <a:gd name="connsiteY462" fmla="*/ 339989 h 6857998"/>
              <a:gd name="connsiteX463" fmla="*/ 3761581 w 6435725"/>
              <a:gd name="connsiteY463" fmla="*/ 341312 h 6857998"/>
              <a:gd name="connsiteX464" fmla="*/ 3764492 w 6435725"/>
              <a:gd name="connsiteY464" fmla="*/ 342106 h 6857998"/>
              <a:gd name="connsiteX465" fmla="*/ 3767667 w 6435725"/>
              <a:gd name="connsiteY465" fmla="*/ 343164 h 6857998"/>
              <a:gd name="connsiteX466" fmla="*/ 3770577 w 6435725"/>
              <a:gd name="connsiteY466" fmla="*/ 343693 h 6857998"/>
              <a:gd name="connsiteX467" fmla="*/ 3773752 w 6435725"/>
              <a:gd name="connsiteY467" fmla="*/ 343958 h 6857998"/>
              <a:gd name="connsiteX468" fmla="*/ 3776662 w 6435725"/>
              <a:gd name="connsiteY468" fmla="*/ 343958 h 6857998"/>
              <a:gd name="connsiteX469" fmla="*/ 3779573 w 6435725"/>
              <a:gd name="connsiteY469" fmla="*/ 343958 h 6857998"/>
              <a:gd name="connsiteX470" fmla="*/ 3783012 w 6435725"/>
              <a:gd name="connsiteY470" fmla="*/ 343693 h 6857998"/>
              <a:gd name="connsiteX471" fmla="*/ 3786187 w 6435725"/>
              <a:gd name="connsiteY471" fmla="*/ 343164 h 6857998"/>
              <a:gd name="connsiteX472" fmla="*/ 3789098 w 6435725"/>
              <a:gd name="connsiteY472" fmla="*/ 342106 h 6857998"/>
              <a:gd name="connsiteX473" fmla="*/ 3792273 w 6435725"/>
              <a:gd name="connsiteY473" fmla="*/ 341312 h 6857998"/>
              <a:gd name="connsiteX474" fmla="*/ 3795183 w 6435725"/>
              <a:gd name="connsiteY474" fmla="*/ 339989 h 6857998"/>
              <a:gd name="connsiteX475" fmla="*/ 3798358 w 6435725"/>
              <a:gd name="connsiteY475" fmla="*/ 338402 h 6857998"/>
              <a:gd name="connsiteX476" fmla="*/ 3801798 w 6435725"/>
              <a:gd name="connsiteY476" fmla="*/ 336550 h 6857998"/>
              <a:gd name="connsiteX477" fmla="*/ 3804708 w 6435725"/>
              <a:gd name="connsiteY477" fmla="*/ 334698 h 6857998"/>
              <a:gd name="connsiteX478" fmla="*/ 3811323 w 6435725"/>
              <a:gd name="connsiteY478" fmla="*/ 330464 h 6857998"/>
              <a:gd name="connsiteX479" fmla="*/ 3817673 w 6435725"/>
              <a:gd name="connsiteY479" fmla="*/ 324908 h 6857998"/>
              <a:gd name="connsiteX480" fmla="*/ 3824552 w 6435725"/>
              <a:gd name="connsiteY480" fmla="*/ 318823 h 6857998"/>
              <a:gd name="connsiteX481" fmla="*/ 3838575 w 6435725"/>
              <a:gd name="connsiteY481" fmla="*/ 316441 h 6857998"/>
              <a:gd name="connsiteX482" fmla="*/ 3852598 w 6435725"/>
              <a:gd name="connsiteY482" fmla="*/ 314589 h 6857998"/>
              <a:gd name="connsiteX483" fmla="*/ 3866885 w 6435725"/>
              <a:gd name="connsiteY483" fmla="*/ 313002 h 6857998"/>
              <a:gd name="connsiteX484" fmla="*/ 3880908 w 6435725"/>
              <a:gd name="connsiteY484" fmla="*/ 311943 h 6857998"/>
              <a:gd name="connsiteX485" fmla="*/ 3895196 w 6435725"/>
              <a:gd name="connsiteY485" fmla="*/ 311414 h 6857998"/>
              <a:gd name="connsiteX486" fmla="*/ 3909219 w 6435725"/>
              <a:gd name="connsiteY486" fmla="*/ 311150 h 6857998"/>
              <a:gd name="connsiteX487" fmla="*/ 3923242 w 6435725"/>
              <a:gd name="connsiteY487" fmla="*/ 311150 h 6857998"/>
              <a:gd name="connsiteX488" fmla="*/ 3937529 w 6435725"/>
              <a:gd name="connsiteY488" fmla="*/ 311414 h 6857998"/>
              <a:gd name="connsiteX489" fmla="*/ 3951552 w 6435725"/>
              <a:gd name="connsiteY489" fmla="*/ 311943 h 6857998"/>
              <a:gd name="connsiteX490" fmla="*/ 3965839 w 6435725"/>
              <a:gd name="connsiteY490" fmla="*/ 312737 h 6857998"/>
              <a:gd name="connsiteX491" fmla="*/ 3993885 w 6435725"/>
              <a:gd name="connsiteY491" fmla="*/ 314854 h 6857998"/>
              <a:gd name="connsiteX492" fmla="*/ 4022460 w 6435725"/>
              <a:gd name="connsiteY492" fmla="*/ 317235 h 6857998"/>
              <a:gd name="connsiteX493" fmla="*/ 4050771 w 6435725"/>
              <a:gd name="connsiteY493" fmla="*/ 320146 h 6857998"/>
              <a:gd name="connsiteX494" fmla="*/ 4052358 w 6435725"/>
              <a:gd name="connsiteY494" fmla="*/ 320675 h 6857998"/>
              <a:gd name="connsiteX495" fmla="*/ 4054210 w 6435725"/>
              <a:gd name="connsiteY495" fmla="*/ 321204 h 6857998"/>
              <a:gd name="connsiteX496" fmla="*/ 4055798 w 6435725"/>
              <a:gd name="connsiteY496" fmla="*/ 322527 h 6857998"/>
              <a:gd name="connsiteX497" fmla="*/ 4057650 w 6435725"/>
              <a:gd name="connsiteY497" fmla="*/ 324114 h 6857998"/>
              <a:gd name="connsiteX498" fmla="*/ 4060560 w 6435725"/>
              <a:gd name="connsiteY498" fmla="*/ 327289 h 6857998"/>
              <a:gd name="connsiteX499" fmla="*/ 4063206 w 6435725"/>
              <a:gd name="connsiteY499" fmla="*/ 330729 h 6857998"/>
              <a:gd name="connsiteX500" fmla="*/ 4065058 w 6435725"/>
              <a:gd name="connsiteY500" fmla="*/ 333904 h 6857998"/>
              <a:gd name="connsiteX501" fmla="*/ 4065852 w 6435725"/>
              <a:gd name="connsiteY501" fmla="*/ 336550 h 6857998"/>
              <a:gd name="connsiteX502" fmla="*/ 4066117 w 6435725"/>
              <a:gd name="connsiteY502" fmla="*/ 337873 h 6857998"/>
              <a:gd name="connsiteX503" fmla="*/ 4066117 w 6435725"/>
              <a:gd name="connsiteY503" fmla="*/ 338666 h 6857998"/>
              <a:gd name="connsiteX504" fmla="*/ 4065852 w 6435725"/>
              <a:gd name="connsiteY504" fmla="*/ 339989 h 6857998"/>
              <a:gd name="connsiteX505" fmla="*/ 4065587 w 6435725"/>
              <a:gd name="connsiteY505" fmla="*/ 341048 h 6857998"/>
              <a:gd name="connsiteX506" fmla="*/ 4065058 w 6435725"/>
              <a:gd name="connsiteY506" fmla="*/ 341841 h 6857998"/>
              <a:gd name="connsiteX507" fmla="*/ 4064000 w 6435725"/>
              <a:gd name="connsiteY507" fmla="*/ 342371 h 6857998"/>
              <a:gd name="connsiteX508" fmla="*/ 4061883 w 6435725"/>
              <a:gd name="connsiteY508" fmla="*/ 343958 h 6857998"/>
              <a:gd name="connsiteX509" fmla="*/ 4059237 w 6435725"/>
              <a:gd name="connsiteY509" fmla="*/ 345281 h 6857998"/>
              <a:gd name="connsiteX510" fmla="*/ 4055798 w 6435725"/>
              <a:gd name="connsiteY510" fmla="*/ 346075 h 6857998"/>
              <a:gd name="connsiteX511" fmla="*/ 4052094 w 6435725"/>
              <a:gd name="connsiteY511" fmla="*/ 346868 h 6857998"/>
              <a:gd name="connsiteX512" fmla="*/ 4047860 w 6435725"/>
              <a:gd name="connsiteY512" fmla="*/ 347398 h 6857998"/>
              <a:gd name="connsiteX513" fmla="*/ 4043362 w 6435725"/>
              <a:gd name="connsiteY513" fmla="*/ 347927 h 6857998"/>
              <a:gd name="connsiteX514" fmla="*/ 4041510 w 6435725"/>
              <a:gd name="connsiteY514" fmla="*/ 348191 h 6857998"/>
              <a:gd name="connsiteX515" fmla="*/ 4040187 w 6435725"/>
              <a:gd name="connsiteY515" fmla="*/ 348985 h 6857998"/>
              <a:gd name="connsiteX516" fmla="*/ 4038600 w 6435725"/>
              <a:gd name="connsiteY516" fmla="*/ 349779 h 6857998"/>
              <a:gd name="connsiteX517" fmla="*/ 4037542 w 6435725"/>
              <a:gd name="connsiteY517" fmla="*/ 350837 h 6857998"/>
              <a:gd name="connsiteX518" fmla="*/ 4037012 w 6435725"/>
              <a:gd name="connsiteY518" fmla="*/ 351896 h 6857998"/>
              <a:gd name="connsiteX519" fmla="*/ 4037012 w 6435725"/>
              <a:gd name="connsiteY519" fmla="*/ 353483 h 6857998"/>
              <a:gd name="connsiteX520" fmla="*/ 4037542 w 6435725"/>
              <a:gd name="connsiteY520" fmla="*/ 355335 h 6857998"/>
              <a:gd name="connsiteX521" fmla="*/ 4038864 w 6435725"/>
              <a:gd name="connsiteY521" fmla="*/ 357452 h 6857998"/>
              <a:gd name="connsiteX522" fmla="*/ 4040981 w 6435725"/>
              <a:gd name="connsiteY522" fmla="*/ 359833 h 6857998"/>
              <a:gd name="connsiteX523" fmla="*/ 4043627 w 6435725"/>
              <a:gd name="connsiteY523" fmla="*/ 362744 h 6857998"/>
              <a:gd name="connsiteX524" fmla="*/ 4045214 w 6435725"/>
              <a:gd name="connsiteY524" fmla="*/ 364596 h 6857998"/>
              <a:gd name="connsiteX525" fmla="*/ 4046537 w 6435725"/>
              <a:gd name="connsiteY525" fmla="*/ 366448 h 6857998"/>
              <a:gd name="connsiteX526" fmla="*/ 4047860 w 6435725"/>
              <a:gd name="connsiteY526" fmla="*/ 368829 h 6857998"/>
              <a:gd name="connsiteX527" fmla="*/ 4048654 w 6435725"/>
              <a:gd name="connsiteY527" fmla="*/ 371210 h 6857998"/>
              <a:gd name="connsiteX528" fmla="*/ 4050242 w 6435725"/>
              <a:gd name="connsiteY528" fmla="*/ 376766 h 6857998"/>
              <a:gd name="connsiteX529" fmla="*/ 4051829 w 6435725"/>
              <a:gd name="connsiteY529" fmla="*/ 381793 h 6857998"/>
              <a:gd name="connsiteX530" fmla="*/ 4052623 w 6435725"/>
              <a:gd name="connsiteY530" fmla="*/ 384175 h 6857998"/>
              <a:gd name="connsiteX531" fmla="*/ 4053946 w 6435725"/>
              <a:gd name="connsiteY531" fmla="*/ 386027 h 6857998"/>
              <a:gd name="connsiteX532" fmla="*/ 4055004 w 6435725"/>
              <a:gd name="connsiteY532" fmla="*/ 387879 h 6857998"/>
              <a:gd name="connsiteX533" fmla="*/ 4056592 w 6435725"/>
              <a:gd name="connsiteY533" fmla="*/ 388937 h 6857998"/>
              <a:gd name="connsiteX534" fmla="*/ 4058444 w 6435725"/>
              <a:gd name="connsiteY534" fmla="*/ 389731 h 6857998"/>
              <a:gd name="connsiteX535" fmla="*/ 4060825 w 6435725"/>
              <a:gd name="connsiteY535" fmla="*/ 389731 h 6857998"/>
              <a:gd name="connsiteX536" fmla="*/ 4063471 w 6435725"/>
              <a:gd name="connsiteY536" fmla="*/ 389202 h 6857998"/>
              <a:gd name="connsiteX537" fmla="*/ 4066910 w 6435725"/>
              <a:gd name="connsiteY537" fmla="*/ 387879 h 6857998"/>
              <a:gd name="connsiteX538" fmla="*/ 4071408 w 6435725"/>
              <a:gd name="connsiteY538" fmla="*/ 386027 h 6857998"/>
              <a:gd name="connsiteX539" fmla="*/ 4076435 w 6435725"/>
              <a:gd name="connsiteY539" fmla="*/ 384439 h 6857998"/>
              <a:gd name="connsiteX540" fmla="*/ 4081462 w 6435725"/>
              <a:gd name="connsiteY540" fmla="*/ 383646 h 6857998"/>
              <a:gd name="connsiteX541" fmla="*/ 4086754 w 6435725"/>
              <a:gd name="connsiteY541" fmla="*/ 382587 h 6857998"/>
              <a:gd name="connsiteX542" fmla="*/ 4097602 w 6435725"/>
              <a:gd name="connsiteY542" fmla="*/ 381793 h 6857998"/>
              <a:gd name="connsiteX543" fmla="*/ 4103158 w 6435725"/>
              <a:gd name="connsiteY543" fmla="*/ 380735 h 6857998"/>
              <a:gd name="connsiteX544" fmla="*/ 4108185 w 6435725"/>
              <a:gd name="connsiteY544" fmla="*/ 379941 h 6857998"/>
              <a:gd name="connsiteX545" fmla="*/ 4113477 w 6435725"/>
              <a:gd name="connsiteY545" fmla="*/ 378619 h 6857998"/>
              <a:gd name="connsiteX546" fmla="*/ 4118504 w 6435725"/>
              <a:gd name="connsiteY546" fmla="*/ 376766 h 6857998"/>
              <a:gd name="connsiteX547" fmla="*/ 4120621 w 6435725"/>
              <a:gd name="connsiteY547" fmla="*/ 375708 h 6857998"/>
              <a:gd name="connsiteX548" fmla="*/ 4123002 w 6435725"/>
              <a:gd name="connsiteY548" fmla="*/ 374385 h 6857998"/>
              <a:gd name="connsiteX549" fmla="*/ 4125119 w 6435725"/>
              <a:gd name="connsiteY549" fmla="*/ 372798 h 6857998"/>
              <a:gd name="connsiteX550" fmla="*/ 4126971 w 6435725"/>
              <a:gd name="connsiteY550" fmla="*/ 370946 h 6857998"/>
              <a:gd name="connsiteX551" fmla="*/ 4129087 w 6435725"/>
              <a:gd name="connsiteY551" fmla="*/ 369094 h 6857998"/>
              <a:gd name="connsiteX552" fmla="*/ 4130939 w 6435725"/>
              <a:gd name="connsiteY552" fmla="*/ 366977 h 6857998"/>
              <a:gd name="connsiteX553" fmla="*/ 4132792 w 6435725"/>
              <a:gd name="connsiteY553" fmla="*/ 364596 h 6857998"/>
              <a:gd name="connsiteX554" fmla="*/ 4134379 w 6435725"/>
              <a:gd name="connsiteY554" fmla="*/ 361685 h 6857998"/>
              <a:gd name="connsiteX555" fmla="*/ 4135967 w 6435725"/>
              <a:gd name="connsiteY555" fmla="*/ 358775 h 6857998"/>
              <a:gd name="connsiteX556" fmla="*/ 4137025 w 6435725"/>
              <a:gd name="connsiteY556" fmla="*/ 355335 h 6857998"/>
              <a:gd name="connsiteX557" fmla="*/ 4138348 w 6435725"/>
              <a:gd name="connsiteY557" fmla="*/ 351631 h 6857998"/>
              <a:gd name="connsiteX558" fmla="*/ 4139142 w 6435725"/>
              <a:gd name="connsiteY558" fmla="*/ 347662 h 6857998"/>
              <a:gd name="connsiteX559" fmla="*/ 4140729 w 6435725"/>
              <a:gd name="connsiteY559" fmla="*/ 341841 h 6857998"/>
              <a:gd name="connsiteX560" fmla="*/ 4141787 w 6435725"/>
              <a:gd name="connsiteY560" fmla="*/ 339725 h 6857998"/>
              <a:gd name="connsiteX561" fmla="*/ 4142581 w 6435725"/>
              <a:gd name="connsiteY561" fmla="*/ 337873 h 6857998"/>
              <a:gd name="connsiteX562" fmla="*/ 4143639 w 6435725"/>
              <a:gd name="connsiteY562" fmla="*/ 336550 h 6857998"/>
              <a:gd name="connsiteX563" fmla="*/ 4144433 w 6435725"/>
              <a:gd name="connsiteY563" fmla="*/ 335756 h 6857998"/>
              <a:gd name="connsiteX564" fmla="*/ 4145492 w 6435725"/>
              <a:gd name="connsiteY564" fmla="*/ 334962 h 6857998"/>
              <a:gd name="connsiteX565" fmla="*/ 4146285 w 6435725"/>
              <a:gd name="connsiteY565" fmla="*/ 334962 h 6857998"/>
              <a:gd name="connsiteX566" fmla="*/ 4147344 w 6435725"/>
              <a:gd name="connsiteY566" fmla="*/ 334962 h 6857998"/>
              <a:gd name="connsiteX567" fmla="*/ 4148137 w 6435725"/>
              <a:gd name="connsiteY567" fmla="*/ 335491 h 6857998"/>
              <a:gd name="connsiteX568" fmla="*/ 4150254 w 6435725"/>
              <a:gd name="connsiteY568" fmla="*/ 336814 h 6857998"/>
              <a:gd name="connsiteX569" fmla="*/ 4152371 w 6435725"/>
              <a:gd name="connsiteY569" fmla="*/ 338666 h 6857998"/>
              <a:gd name="connsiteX570" fmla="*/ 4154752 w 6435725"/>
              <a:gd name="connsiteY570" fmla="*/ 341577 h 6857998"/>
              <a:gd name="connsiteX571" fmla="*/ 4159250 w 6435725"/>
              <a:gd name="connsiteY571" fmla="*/ 347133 h 6857998"/>
              <a:gd name="connsiteX572" fmla="*/ 4161367 w 6435725"/>
              <a:gd name="connsiteY572" fmla="*/ 349514 h 6857998"/>
              <a:gd name="connsiteX573" fmla="*/ 4163748 w 6435725"/>
              <a:gd name="connsiteY573" fmla="*/ 351631 h 6857998"/>
              <a:gd name="connsiteX574" fmla="*/ 4165071 w 6435725"/>
              <a:gd name="connsiteY574" fmla="*/ 352160 h 6857998"/>
              <a:gd name="connsiteX575" fmla="*/ 4166394 w 6435725"/>
              <a:gd name="connsiteY575" fmla="*/ 352954 h 6857998"/>
              <a:gd name="connsiteX576" fmla="*/ 4167452 w 6435725"/>
              <a:gd name="connsiteY576" fmla="*/ 353218 h 6857998"/>
              <a:gd name="connsiteX577" fmla="*/ 4168775 w 6435725"/>
              <a:gd name="connsiteY577" fmla="*/ 353218 h 6857998"/>
              <a:gd name="connsiteX578" fmla="*/ 4170098 w 6435725"/>
              <a:gd name="connsiteY578" fmla="*/ 352954 h 6857998"/>
              <a:gd name="connsiteX579" fmla="*/ 4171156 w 6435725"/>
              <a:gd name="connsiteY579" fmla="*/ 352689 h 6857998"/>
              <a:gd name="connsiteX580" fmla="*/ 4172479 w 6435725"/>
              <a:gd name="connsiteY580" fmla="*/ 351366 h 6857998"/>
              <a:gd name="connsiteX581" fmla="*/ 4173537 w 6435725"/>
              <a:gd name="connsiteY581" fmla="*/ 350043 h 6857998"/>
              <a:gd name="connsiteX582" fmla="*/ 4182004 w 6435725"/>
              <a:gd name="connsiteY582" fmla="*/ 342371 h 6857998"/>
              <a:gd name="connsiteX583" fmla="*/ 4183856 w 6435725"/>
              <a:gd name="connsiteY583" fmla="*/ 336814 h 6857998"/>
              <a:gd name="connsiteX584" fmla="*/ 4185444 w 6435725"/>
              <a:gd name="connsiteY584" fmla="*/ 332052 h 6857998"/>
              <a:gd name="connsiteX585" fmla="*/ 4187560 w 6435725"/>
              <a:gd name="connsiteY585" fmla="*/ 327819 h 6857998"/>
              <a:gd name="connsiteX586" fmla="*/ 4189412 w 6435725"/>
              <a:gd name="connsiteY586" fmla="*/ 323850 h 6857998"/>
              <a:gd name="connsiteX587" fmla="*/ 4191529 w 6435725"/>
              <a:gd name="connsiteY587" fmla="*/ 320675 h 6857998"/>
              <a:gd name="connsiteX588" fmla="*/ 4193646 w 6435725"/>
              <a:gd name="connsiteY588" fmla="*/ 317764 h 6857998"/>
              <a:gd name="connsiteX589" fmla="*/ 4196027 w 6435725"/>
              <a:gd name="connsiteY589" fmla="*/ 315383 h 6857998"/>
              <a:gd name="connsiteX590" fmla="*/ 4198673 w 6435725"/>
              <a:gd name="connsiteY590" fmla="*/ 313531 h 6857998"/>
              <a:gd name="connsiteX591" fmla="*/ 4244975 w 6435725"/>
              <a:gd name="connsiteY591" fmla="*/ 335491 h 6857998"/>
              <a:gd name="connsiteX592" fmla="*/ 4292335 w 6435725"/>
              <a:gd name="connsiteY592" fmla="*/ 356923 h 6857998"/>
              <a:gd name="connsiteX593" fmla="*/ 4300802 w 6435725"/>
              <a:gd name="connsiteY593" fmla="*/ 361421 h 6857998"/>
              <a:gd name="connsiteX594" fmla="*/ 4309798 w 6435725"/>
              <a:gd name="connsiteY594" fmla="*/ 365919 h 6857998"/>
              <a:gd name="connsiteX595" fmla="*/ 4318529 w 6435725"/>
              <a:gd name="connsiteY595" fmla="*/ 369358 h 6857998"/>
              <a:gd name="connsiteX596" fmla="*/ 4328054 w 6435725"/>
              <a:gd name="connsiteY596" fmla="*/ 372798 h 6857998"/>
              <a:gd name="connsiteX597" fmla="*/ 4343400 w 6435725"/>
              <a:gd name="connsiteY597" fmla="*/ 379412 h 6857998"/>
              <a:gd name="connsiteX598" fmla="*/ 4358746 w 6435725"/>
              <a:gd name="connsiteY598" fmla="*/ 385498 h 6857998"/>
              <a:gd name="connsiteX599" fmla="*/ 4389966 w 6435725"/>
              <a:gd name="connsiteY599" fmla="*/ 397669 h 6857998"/>
              <a:gd name="connsiteX600" fmla="*/ 4390496 w 6435725"/>
              <a:gd name="connsiteY600" fmla="*/ 399785 h 6857998"/>
              <a:gd name="connsiteX601" fmla="*/ 4391025 w 6435725"/>
              <a:gd name="connsiteY601" fmla="*/ 402166 h 6857998"/>
              <a:gd name="connsiteX602" fmla="*/ 4391025 w 6435725"/>
              <a:gd name="connsiteY602" fmla="*/ 404283 h 6857998"/>
              <a:gd name="connsiteX603" fmla="*/ 4391025 w 6435725"/>
              <a:gd name="connsiteY603" fmla="*/ 406400 h 6857998"/>
              <a:gd name="connsiteX604" fmla="*/ 4390760 w 6435725"/>
              <a:gd name="connsiteY604" fmla="*/ 408781 h 6857998"/>
              <a:gd name="connsiteX605" fmla="*/ 4390231 w 6435725"/>
              <a:gd name="connsiteY605" fmla="*/ 411162 h 6857998"/>
              <a:gd name="connsiteX606" fmla="*/ 4389173 w 6435725"/>
              <a:gd name="connsiteY606" fmla="*/ 413808 h 6857998"/>
              <a:gd name="connsiteX607" fmla="*/ 4388379 w 6435725"/>
              <a:gd name="connsiteY607" fmla="*/ 416189 h 6857998"/>
              <a:gd name="connsiteX608" fmla="*/ 4387056 w 6435725"/>
              <a:gd name="connsiteY608" fmla="*/ 418571 h 6857998"/>
              <a:gd name="connsiteX609" fmla="*/ 4385469 w 6435725"/>
              <a:gd name="connsiteY609" fmla="*/ 420952 h 6857998"/>
              <a:gd name="connsiteX610" fmla="*/ 4382294 w 6435725"/>
              <a:gd name="connsiteY610" fmla="*/ 426243 h 6857998"/>
              <a:gd name="connsiteX611" fmla="*/ 4377531 w 6435725"/>
              <a:gd name="connsiteY611" fmla="*/ 431535 h 6857998"/>
              <a:gd name="connsiteX612" fmla="*/ 4371975 w 6435725"/>
              <a:gd name="connsiteY612" fmla="*/ 436827 h 6857998"/>
              <a:gd name="connsiteX613" fmla="*/ 4394994 w 6435725"/>
              <a:gd name="connsiteY613" fmla="*/ 446881 h 6857998"/>
              <a:gd name="connsiteX614" fmla="*/ 4427273 w 6435725"/>
              <a:gd name="connsiteY614" fmla="*/ 450321 h 6857998"/>
              <a:gd name="connsiteX615" fmla="*/ 4428596 w 6435725"/>
              <a:gd name="connsiteY615" fmla="*/ 445558 h 6857998"/>
              <a:gd name="connsiteX616" fmla="*/ 4430183 w 6435725"/>
              <a:gd name="connsiteY616" fmla="*/ 441325 h 6857998"/>
              <a:gd name="connsiteX617" fmla="*/ 4433094 w 6435725"/>
              <a:gd name="connsiteY617" fmla="*/ 433123 h 6857998"/>
              <a:gd name="connsiteX618" fmla="*/ 4434946 w 6435725"/>
              <a:gd name="connsiteY618" fmla="*/ 428889 h 6857998"/>
              <a:gd name="connsiteX619" fmla="*/ 4436533 w 6435725"/>
              <a:gd name="connsiteY619" fmla="*/ 424391 h 6857998"/>
              <a:gd name="connsiteX620" fmla="*/ 4437856 w 6435725"/>
              <a:gd name="connsiteY620" fmla="*/ 419893 h 6857998"/>
              <a:gd name="connsiteX621" fmla="*/ 4438385 w 6435725"/>
              <a:gd name="connsiteY621" fmla="*/ 415131 h 6857998"/>
              <a:gd name="connsiteX622" fmla="*/ 4453996 w 6435725"/>
              <a:gd name="connsiteY622" fmla="*/ 420687 h 6857998"/>
              <a:gd name="connsiteX623" fmla="*/ 4470135 w 6435725"/>
              <a:gd name="connsiteY623" fmla="*/ 425714 h 6857998"/>
              <a:gd name="connsiteX624" fmla="*/ 4485746 w 6435725"/>
              <a:gd name="connsiteY624" fmla="*/ 430477 h 6857998"/>
              <a:gd name="connsiteX625" fmla="*/ 4501621 w 6435725"/>
              <a:gd name="connsiteY625" fmla="*/ 434975 h 6857998"/>
              <a:gd name="connsiteX626" fmla="*/ 4499239 w 6435725"/>
              <a:gd name="connsiteY626" fmla="*/ 439208 h 6857998"/>
              <a:gd name="connsiteX627" fmla="*/ 4496858 w 6435725"/>
              <a:gd name="connsiteY627" fmla="*/ 443441 h 6857998"/>
              <a:gd name="connsiteX628" fmla="*/ 4491566 w 6435725"/>
              <a:gd name="connsiteY628" fmla="*/ 451379 h 6857998"/>
              <a:gd name="connsiteX629" fmla="*/ 4485746 w 6435725"/>
              <a:gd name="connsiteY629" fmla="*/ 459052 h 6857998"/>
              <a:gd name="connsiteX630" fmla="*/ 4479396 w 6435725"/>
              <a:gd name="connsiteY630" fmla="*/ 466460 h 6857998"/>
              <a:gd name="connsiteX631" fmla="*/ 4472781 w 6435725"/>
              <a:gd name="connsiteY631" fmla="*/ 473868 h 6857998"/>
              <a:gd name="connsiteX632" fmla="*/ 4466166 w 6435725"/>
              <a:gd name="connsiteY632" fmla="*/ 481012 h 6857998"/>
              <a:gd name="connsiteX633" fmla="*/ 4452673 w 6435725"/>
              <a:gd name="connsiteY633" fmla="*/ 495035 h 6857998"/>
              <a:gd name="connsiteX634" fmla="*/ 4446323 w 6435725"/>
              <a:gd name="connsiteY634" fmla="*/ 502443 h 6857998"/>
              <a:gd name="connsiteX635" fmla="*/ 4440237 w 6435725"/>
              <a:gd name="connsiteY635" fmla="*/ 509852 h 6857998"/>
              <a:gd name="connsiteX636" fmla="*/ 4434946 w 6435725"/>
              <a:gd name="connsiteY636" fmla="*/ 517525 h 6857998"/>
              <a:gd name="connsiteX637" fmla="*/ 4432564 w 6435725"/>
              <a:gd name="connsiteY637" fmla="*/ 521494 h 6857998"/>
              <a:gd name="connsiteX638" fmla="*/ 4430183 w 6435725"/>
              <a:gd name="connsiteY638" fmla="*/ 525462 h 6857998"/>
              <a:gd name="connsiteX639" fmla="*/ 4428066 w 6435725"/>
              <a:gd name="connsiteY639" fmla="*/ 529431 h 6857998"/>
              <a:gd name="connsiteX640" fmla="*/ 4426214 w 6435725"/>
              <a:gd name="connsiteY640" fmla="*/ 533929 h 6857998"/>
              <a:gd name="connsiteX641" fmla="*/ 4424627 w 6435725"/>
              <a:gd name="connsiteY641" fmla="*/ 538162 h 6857998"/>
              <a:gd name="connsiteX642" fmla="*/ 4423039 w 6435725"/>
              <a:gd name="connsiteY642" fmla="*/ 542660 h 6857998"/>
              <a:gd name="connsiteX643" fmla="*/ 4422246 w 6435725"/>
              <a:gd name="connsiteY643" fmla="*/ 547423 h 6857998"/>
              <a:gd name="connsiteX644" fmla="*/ 4421187 w 6435725"/>
              <a:gd name="connsiteY644" fmla="*/ 552185 h 6857998"/>
              <a:gd name="connsiteX645" fmla="*/ 4420658 w 6435725"/>
              <a:gd name="connsiteY645" fmla="*/ 557212 h 6857998"/>
              <a:gd name="connsiteX646" fmla="*/ 4420394 w 6435725"/>
              <a:gd name="connsiteY646" fmla="*/ 562239 h 6857998"/>
              <a:gd name="connsiteX647" fmla="*/ 4452144 w 6435725"/>
              <a:gd name="connsiteY647" fmla="*/ 582612 h 6857998"/>
              <a:gd name="connsiteX648" fmla="*/ 4451879 w 6435725"/>
              <a:gd name="connsiteY648" fmla="*/ 582083 h 6857998"/>
              <a:gd name="connsiteX649" fmla="*/ 4452144 w 6435725"/>
              <a:gd name="connsiteY649" fmla="*/ 575998 h 6857998"/>
              <a:gd name="connsiteX650" fmla="*/ 4452937 w 6435725"/>
              <a:gd name="connsiteY650" fmla="*/ 569648 h 6857998"/>
              <a:gd name="connsiteX651" fmla="*/ 4453731 w 6435725"/>
              <a:gd name="connsiteY651" fmla="*/ 563827 h 6857998"/>
              <a:gd name="connsiteX652" fmla="*/ 4454789 w 6435725"/>
              <a:gd name="connsiteY652" fmla="*/ 557741 h 6857998"/>
              <a:gd name="connsiteX653" fmla="*/ 4455848 w 6435725"/>
              <a:gd name="connsiteY653" fmla="*/ 552185 h 6857998"/>
              <a:gd name="connsiteX654" fmla="*/ 4457700 w 6435725"/>
              <a:gd name="connsiteY654" fmla="*/ 546364 h 6857998"/>
              <a:gd name="connsiteX655" fmla="*/ 4459552 w 6435725"/>
              <a:gd name="connsiteY655" fmla="*/ 541073 h 6857998"/>
              <a:gd name="connsiteX656" fmla="*/ 4462198 w 6435725"/>
              <a:gd name="connsiteY656" fmla="*/ 536046 h 6857998"/>
              <a:gd name="connsiteX657" fmla="*/ 4464579 w 6435725"/>
              <a:gd name="connsiteY657" fmla="*/ 531019 h 6857998"/>
              <a:gd name="connsiteX658" fmla="*/ 4467489 w 6435725"/>
              <a:gd name="connsiteY658" fmla="*/ 526521 h 6857998"/>
              <a:gd name="connsiteX659" fmla="*/ 4470929 w 6435725"/>
              <a:gd name="connsiteY659" fmla="*/ 521758 h 6857998"/>
              <a:gd name="connsiteX660" fmla="*/ 4474898 w 6435725"/>
              <a:gd name="connsiteY660" fmla="*/ 517789 h 6857998"/>
              <a:gd name="connsiteX661" fmla="*/ 4479396 w 6435725"/>
              <a:gd name="connsiteY661" fmla="*/ 514085 h 6857998"/>
              <a:gd name="connsiteX662" fmla="*/ 4483894 w 6435725"/>
              <a:gd name="connsiteY662" fmla="*/ 510646 h 6857998"/>
              <a:gd name="connsiteX663" fmla="*/ 4488921 w 6435725"/>
              <a:gd name="connsiteY663" fmla="*/ 507735 h 6857998"/>
              <a:gd name="connsiteX664" fmla="*/ 4494741 w 6435725"/>
              <a:gd name="connsiteY664" fmla="*/ 505354 h 6857998"/>
              <a:gd name="connsiteX665" fmla="*/ 4498710 w 6435725"/>
              <a:gd name="connsiteY665" fmla="*/ 504031 h 6857998"/>
              <a:gd name="connsiteX666" fmla="*/ 4502679 w 6435725"/>
              <a:gd name="connsiteY666" fmla="*/ 503502 h 6857998"/>
              <a:gd name="connsiteX667" fmla="*/ 4506648 w 6435725"/>
              <a:gd name="connsiteY667" fmla="*/ 502973 h 6857998"/>
              <a:gd name="connsiteX668" fmla="*/ 4510616 w 6435725"/>
              <a:gd name="connsiteY668" fmla="*/ 503766 h 6857998"/>
              <a:gd name="connsiteX669" fmla="*/ 4514321 w 6435725"/>
              <a:gd name="connsiteY669" fmla="*/ 504560 h 6857998"/>
              <a:gd name="connsiteX670" fmla="*/ 4518289 w 6435725"/>
              <a:gd name="connsiteY670" fmla="*/ 506148 h 6857998"/>
              <a:gd name="connsiteX671" fmla="*/ 4521994 w 6435725"/>
              <a:gd name="connsiteY671" fmla="*/ 508264 h 6857998"/>
              <a:gd name="connsiteX672" fmla="*/ 4525698 w 6435725"/>
              <a:gd name="connsiteY672" fmla="*/ 510646 h 6857998"/>
              <a:gd name="connsiteX673" fmla="*/ 4529137 w 6435725"/>
              <a:gd name="connsiteY673" fmla="*/ 513556 h 6857998"/>
              <a:gd name="connsiteX674" fmla="*/ 4532312 w 6435725"/>
              <a:gd name="connsiteY674" fmla="*/ 516731 h 6857998"/>
              <a:gd name="connsiteX675" fmla="*/ 4536016 w 6435725"/>
              <a:gd name="connsiteY675" fmla="*/ 519906 h 6857998"/>
              <a:gd name="connsiteX676" fmla="*/ 4539456 w 6435725"/>
              <a:gd name="connsiteY676" fmla="*/ 523610 h 6857998"/>
              <a:gd name="connsiteX677" fmla="*/ 4545806 w 6435725"/>
              <a:gd name="connsiteY677" fmla="*/ 531548 h 6857998"/>
              <a:gd name="connsiteX678" fmla="*/ 4552156 w 6435725"/>
              <a:gd name="connsiteY678" fmla="*/ 540279 h 6857998"/>
              <a:gd name="connsiteX679" fmla="*/ 4548716 w 6435725"/>
              <a:gd name="connsiteY679" fmla="*/ 541866 h 6857998"/>
              <a:gd name="connsiteX680" fmla="*/ 4545012 w 6435725"/>
              <a:gd name="connsiteY680" fmla="*/ 542925 h 6857998"/>
              <a:gd name="connsiteX681" fmla="*/ 4537604 w 6435725"/>
              <a:gd name="connsiteY681" fmla="*/ 545571 h 6857998"/>
              <a:gd name="connsiteX682" fmla="*/ 4530196 w 6435725"/>
              <a:gd name="connsiteY682" fmla="*/ 548216 h 6857998"/>
              <a:gd name="connsiteX683" fmla="*/ 4526756 w 6435725"/>
              <a:gd name="connsiteY683" fmla="*/ 549804 h 6857998"/>
              <a:gd name="connsiteX684" fmla="*/ 4523581 w 6435725"/>
              <a:gd name="connsiteY684" fmla="*/ 551391 h 6857998"/>
              <a:gd name="connsiteX685" fmla="*/ 4520141 w 6435725"/>
              <a:gd name="connsiteY685" fmla="*/ 553243 h 6857998"/>
              <a:gd name="connsiteX686" fmla="*/ 4517231 w 6435725"/>
              <a:gd name="connsiteY686" fmla="*/ 555360 h 6857998"/>
              <a:gd name="connsiteX687" fmla="*/ 4514850 w 6435725"/>
              <a:gd name="connsiteY687" fmla="*/ 558006 h 6857998"/>
              <a:gd name="connsiteX688" fmla="*/ 4512733 w 6435725"/>
              <a:gd name="connsiteY688" fmla="*/ 560916 h 6857998"/>
              <a:gd name="connsiteX689" fmla="*/ 4511146 w 6435725"/>
              <a:gd name="connsiteY689" fmla="*/ 564091 h 6857998"/>
              <a:gd name="connsiteX690" fmla="*/ 4510352 w 6435725"/>
              <a:gd name="connsiteY690" fmla="*/ 568325 h 6857998"/>
              <a:gd name="connsiteX691" fmla="*/ 4509558 w 6435725"/>
              <a:gd name="connsiteY691" fmla="*/ 572558 h 6857998"/>
              <a:gd name="connsiteX692" fmla="*/ 4509558 w 6435725"/>
              <a:gd name="connsiteY692" fmla="*/ 577850 h 6857998"/>
              <a:gd name="connsiteX693" fmla="*/ 4513262 w 6435725"/>
              <a:gd name="connsiteY693" fmla="*/ 580231 h 6857998"/>
              <a:gd name="connsiteX694" fmla="*/ 4516966 w 6435725"/>
              <a:gd name="connsiteY694" fmla="*/ 582083 h 6857998"/>
              <a:gd name="connsiteX695" fmla="*/ 4520671 w 6435725"/>
              <a:gd name="connsiteY695" fmla="*/ 583141 h 6857998"/>
              <a:gd name="connsiteX696" fmla="*/ 4524639 w 6435725"/>
              <a:gd name="connsiteY696" fmla="*/ 583935 h 6857998"/>
              <a:gd name="connsiteX697" fmla="*/ 4528608 w 6435725"/>
              <a:gd name="connsiteY697" fmla="*/ 584200 h 6857998"/>
              <a:gd name="connsiteX698" fmla="*/ 4532841 w 6435725"/>
              <a:gd name="connsiteY698" fmla="*/ 583935 h 6857998"/>
              <a:gd name="connsiteX699" fmla="*/ 4536810 w 6435725"/>
              <a:gd name="connsiteY699" fmla="*/ 582877 h 6857998"/>
              <a:gd name="connsiteX700" fmla="*/ 4540779 w 6435725"/>
              <a:gd name="connsiteY700" fmla="*/ 582083 h 6857998"/>
              <a:gd name="connsiteX701" fmla="*/ 4542631 w 6435725"/>
              <a:gd name="connsiteY701" fmla="*/ 579437 h 6857998"/>
              <a:gd name="connsiteX702" fmla="*/ 4544748 w 6435725"/>
              <a:gd name="connsiteY702" fmla="*/ 577321 h 6857998"/>
              <a:gd name="connsiteX703" fmla="*/ 4547129 w 6435725"/>
              <a:gd name="connsiteY703" fmla="*/ 575468 h 6857998"/>
              <a:gd name="connsiteX704" fmla="*/ 4549510 w 6435725"/>
              <a:gd name="connsiteY704" fmla="*/ 574146 h 6857998"/>
              <a:gd name="connsiteX705" fmla="*/ 4555066 w 6435725"/>
              <a:gd name="connsiteY705" fmla="*/ 570971 h 6857998"/>
              <a:gd name="connsiteX706" fmla="*/ 4560358 w 6435725"/>
              <a:gd name="connsiteY706" fmla="*/ 567796 h 6857998"/>
              <a:gd name="connsiteX707" fmla="*/ 4563004 w 6435725"/>
              <a:gd name="connsiteY707" fmla="*/ 566473 h 6857998"/>
              <a:gd name="connsiteX708" fmla="*/ 4565650 w 6435725"/>
              <a:gd name="connsiteY708" fmla="*/ 564885 h 6857998"/>
              <a:gd name="connsiteX709" fmla="*/ 4568031 w 6435725"/>
              <a:gd name="connsiteY709" fmla="*/ 563033 h 6857998"/>
              <a:gd name="connsiteX710" fmla="*/ 4570148 w 6435725"/>
              <a:gd name="connsiteY710" fmla="*/ 560916 h 6857998"/>
              <a:gd name="connsiteX711" fmla="*/ 4572000 w 6435725"/>
              <a:gd name="connsiteY711" fmla="*/ 558800 h 6857998"/>
              <a:gd name="connsiteX712" fmla="*/ 4573852 w 6435725"/>
              <a:gd name="connsiteY712" fmla="*/ 555889 h 6857998"/>
              <a:gd name="connsiteX713" fmla="*/ 4575175 w 6435725"/>
              <a:gd name="connsiteY713" fmla="*/ 552714 h 6857998"/>
              <a:gd name="connsiteX714" fmla="*/ 4575969 w 6435725"/>
              <a:gd name="connsiteY714" fmla="*/ 549539 h 6857998"/>
              <a:gd name="connsiteX715" fmla="*/ 4575969 w 6435725"/>
              <a:gd name="connsiteY715" fmla="*/ 530754 h 6857998"/>
              <a:gd name="connsiteX716" fmla="*/ 4578350 w 6435725"/>
              <a:gd name="connsiteY716" fmla="*/ 527579 h 6857998"/>
              <a:gd name="connsiteX717" fmla="*/ 4580996 w 6435725"/>
              <a:gd name="connsiteY717" fmla="*/ 525198 h 6857998"/>
              <a:gd name="connsiteX718" fmla="*/ 4583112 w 6435725"/>
              <a:gd name="connsiteY718" fmla="*/ 522816 h 6857998"/>
              <a:gd name="connsiteX719" fmla="*/ 4585229 w 6435725"/>
              <a:gd name="connsiteY719" fmla="*/ 520964 h 6857998"/>
              <a:gd name="connsiteX720" fmla="*/ 4587081 w 6435725"/>
              <a:gd name="connsiteY720" fmla="*/ 519377 h 6857998"/>
              <a:gd name="connsiteX721" fmla="*/ 4589198 w 6435725"/>
              <a:gd name="connsiteY721" fmla="*/ 518054 h 6857998"/>
              <a:gd name="connsiteX722" fmla="*/ 4591050 w 6435725"/>
              <a:gd name="connsiteY722" fmla="*/ 517260 h 6857998"/>
              <a:gd name="connsiteX723" fmla="*/ 4592637 w 6435725"/>
              <a:gd name="connsiteY723" fmla="*/ 516996 h 6857998"/>
              <a:gd name="connsiteX724" fmla="*/ 4594489 w 6435725"/>
              <a:gd name="connsiteY724" fmla="*/ 516731 h 6857998"/>
              <a:gd name="connsiteX725" fmla="*/ 4596077 w 6435725"/>
              <a:gd name="connsiteY725" fmla="*/ 516731 h 6857998"/>
              <a:gd name="connsiteX726" fmla="*/ 4597400 w 6435725"/>
              <a:gd name="connsiteY726" fmla="*/ 516731 h 6857998"/>
              <a:gd name="connsiteX727" fmla="*/ 4598723 w 6435725"/>
              <a:gd name="connsiteY727" fmla="*/ 517260 h 6857998"/>
              <a:gd name="connsiteX728" fmla="*/ 4600046 w 6435725"/>
              <a:gd name="connsiteY728" fmla="*/ 517789 h 6857998"/>
              <a:gd name="connsiteX729" fmla="*/ 4601633 w 6435725"/>
              <a:gd name="connsiteY729" fmla="*/ 518848 h 6857998"/>
              <a:gd name="connsiteX730" fmla="*/ 4603750 w 6435725"/>
              <a:gd name="connsiteY730" fmla="*/ 520964 h 6857998"/>
              <a:gd name="connsiteX731" fmla="*/ 4605866 w 6435725"/>
              <a:gd name="connsiteY731" fmla="*/ 523610 h 6857998"/>
              <a:gd name="connsiteX732" fmla="*/ 4607719 w 6435725"/>
              <a:gd name="connsiteY732" fmla="*/ 526785 h 6857998"/>
              <a:gd name="connsiteX733" fmla="*/ 4609306 w 6435725"/>
              <a:gd name="connsiteY733" fmla="*/ 530225 h 6857998"/>
              <a:gd name="connsiteX734" fmla="*/ 4610629 w 6435725"/>
              <a:gd name="connsiteY734" fmla="*/ 533400 h 6857998"/>
              <a:gd name="connsiteX735" fmla="*/ 4613275 w 6435725"/>
              <a:gd name="connsiteY735" fmla="*/ 540014 h 6857998"/>
              <a:gd name="connsiteX736" fmla="*/ 4615391 w 6435725"/>
              <a:gd name="connsiteY736" fmla="*/ 544777 h 6857998"/>
              <a:gd name="connsiteX737" fmla="*/ 4617244 w 6435725"/>
              <a:gd name="connsiteY737" fmla="*/ 548481 h 6857998"/>
              <a:gd name="connsiteX738" fmla="*/ 4618831 w 6435725"/>
              <a:gd name="connsiteY738" fmla="*/ 552185 h 6857998"/>
              <a:gd name="connsiteX739" fmla="*/ 4621212 w 6435725"/>
              <a:gd name="connsiteY739" fmla="*/ 559858 h 6857998"/>
              <a:gd name="connsiteX740" fmla="*/ 4623329 w 6435725"/>
              <a:gd name="connsiteY740" fmla="*/ 567796 h 6857998"/>
              <a:gd name="connsiteX741" fmla="*/ 4625181 w 6435725"/>
              <a:gd name="connsiteY741" fmla="*/ 575998 h 6857998"/>
              <a:gd name="connsiteX742" fmla="*/ 4628356 w 6435725"/>
              <a:gd name="connsiteY742" fmla="*/ 592137 h 6857998"/>
              <a:gd name="connsiteX743" fmla="*/ 4629679 w 6435725"/>
              <a:gd name="connsiteY743" fmla="*/ 600339 h 6857998"/>
              <a:gd name="connsiteX744" fmla="*/ 4631531 w 6435725"/>
              <a:gd name="connsiteY744" fmla="*/ 608541 h 6857998"/>
              <a:gd name="connsiteX745" fmla="*/ 4629944 w 6435725"/>
              <a:gd name="connsiteY745" fmla="*/ 626004 h 6857998"/>
              <a:gd name="connsiteX746" fmla="*/ 4634441 w 6435725"/>
              <a:gd name="connsiteY746" fmla="*/ 637910 h 6857998"/>
              <a:gd name="connsiteX747" fmla="*/ 4638675 w 6435725"/>
              <a:gd name="connsiteY747" fmla="*/ 649552 h 6857998"/>
              <a:gd name="connsiteX748" fmla="*/ 4641056 w 6435725"/>
              <a:gd name="connsiteY748" fmla="*/ 655108 h 6857998"/>
              <a:gd name="connsiteX749" fmla="*/ 4643702 w 6435725"/>
              <a:gd name="connsiteY749" fmla="*/ 660664 h 6857998"/>
              <a:gd name="connsiteX750" fmla="*/ 4646348 w 6435725"/>
              <a:gd name="connsiteY750" fmla="*/ 665956 h 6857998"/>
              <a:gd name="connsiteX751" fmla="*/ 4649787 w 6435725"/>
              <a:gd name="connsiteY751" fmla="*/ 670718 h 6857998"/>
              <a:gd name="connsiteX752" fmla="*/ 4653227 w 6435725"/>
              <a:gd name="connsiteY752" fmla="*/ 675745 h 6857998"/>
              <a:gd name="connsiteX753" fmla="*/ 4656666 w 6435725"/>
              <a:gd name="connsiteY753" fmla="*/ 680243 h 6857998"/>
              <a:gd name="connsiteX754" fmla="*/ 4661164 w 6435725"/>
              <a:gd name="connsiteY754" fmla="*/ 684477 h 6857998"/>
              <a:gd name="connsiteX755" fmla="*/ 4665927 w 6435725"/>
              <a:gd name="connsiteY755" fmla="*/ 688710 h 6857998"/>
              <a:gd name="connsiteX756" fmla="*/ 4671219 w 6435725"/>
              <a:gd name="connsiteY756" fmla="*/ 692679 h 6857998"/>
              <a:gd name="connsiteX757" fmla="*/ 4677039 w 6435725"/>
              <a:gd name="connsiteY757" fmla="*/ 695854 h 6857998"/>
              <a:gd name="connsiteX758" fmla="*/ 4683389 w 6435725"/>
              <a:gd name="connsiteY758" fmla="*/ 699029 h 6857998"/>
              <a:gd name="connsiteX759" fmla="*/ 4690798 w 6435725"/>
              <a:gd name="connsiteY759" fmla="*/ 701410 h 6857998"/>
              <a:gd name="connsiteX760" fmla="*/ 4695560 w 6435725"/>
              <a:gd name="connsiteY760" fmla="*/ 703262 h 6857998"/>
              <a:gd name="connsiteX761" fmla="*/ 4700058 w 6435725"/>
              <a:gd name="connsiteY761" fmla="*/ 705379 h 6857998"/>
              <a:gd name="connsiteX762" fmla="*/ 4704291 w 6435725"/>
              <a:gd name="connsiteY762" fmla="*/ 708289 h 6857998"/>
              <a:gd name="connsiteX763" fmla="*/ 4708525 w 6435725"/>
              <a:gd name="connsiteY763" fmla="*/ 711200 h 6857998"/>
              <a:gd name="connsiteX764" fmla="*/ 4711964 w 6435725"/>
              <a:gd name="connsiteY764" fmla="*/ 714639 h 6857998"/>
              <a:gd name="connsiteX765" fmla="*/ 4715404 w 6435725"/>
              <a:gd name="connsiteY765" fmla="*/ 718343 h 6857998"/>
              <a:gd name="connsiteX766" fmla="*/ 4718314 w 6435725"/>
              <a:gd name="connsiteY766" fmla="*/ 722312 h 6857998"/>
              <a:gd name="connsiteX767" fmla="*/ 4720431 w 6435725"/>
              <a:gd name="connsiteY767" fmla="*/ 726810 h 6857998"/>
              <a:gd name="connsiteX768" fmla="*/ 4722283 w 6435725"/>
              <a:gd name="connsiteY768" fmla="*/ 731308 h 6857998"/>
              <a:gd name="connsiteX769" fmla="*/ 4722812 w 6435725"/>
              <a:gd name="connsiteY769" fmla="*/ 733689 h 6857998"/>
              <a:gd name="connsiteX770" fmla="*/ 4723077 w 6435725"/>
              <a:gd name="connsiteY770" fmla="*/ 736071 h 6857998"/>
              <a:gd name="connsiteX771" fmla="*/ 4723341 w 6435725"/>
              <a:gd name="connsiteY771" fmla="*/ 738981 h 6857998"/>
              <a:gd name="connsiteX772" fmla="*/ 4723341 w 6435725"/>
              <a:gd name="connsiteY772" fmla="*/ 741362 h 6857998"/>
              <a:gd name="connsiteX773" fmla="*/ 4723341 w 6435725"/>
              <a:gd name="connsiteY773" fmla="*/ 744273 h 6857998"/>
              <a:gd name="connsiteX774" fmla="*/ 4722812 w 6435725"/>
              <a:gd name="connsiteY774" fmla="*/ 746918 h 6857998"/>
              <a:gd name="connsiteX775" fmla="*/ 4722548 w 6435725"/>
              <a:gd name="connsiteY775" fmla="*/ 749829 h 6857998"/>
              <a:gd name="connsiteX776" fmla="*/ 4721489 w 6435725"/>
              <a:gd name="connsiteY776" fmla="*/ 752739 h 6857998"/>
              <a:gd name="connsiteX777" fmla="*/ 4720696 w 6435725"/>
              <a:gd name="connsiteY777" fmla="*/ 755650 h 6857998"/>
              <a:gd name="connsiteX778" fmla="*/ 4719108 w 6435725"/>
              <a:gd name="connsiteY778" fmla="*/ 758560 h 6857998"/>
              <a:gd name="connsiteX779" fmla="*/ 4717785 w 6435725"/>
              <a:gd name="connsiteY779" fmla="*/ 761735 h 6857998"/>
              <a:gd name="connsiteX780" fmla="*/ 4716198 w 6435725"/>
              <a:gd name="connsiteY780" fmla="*/ 764646 h 6857998"/>
              <a:gd name="connsiteX781" fmla="*/ 4713816 w 6435725"/>
              <a:gd name="connsiteY781" fmla="*/ 767821 h 6857998"/>
              <a:gd name="connsiteX782" fmla="*/ 4711700 w 6435725"/>
              <a:gd name="connsiteY782" fmla="*/ 771260 h 6857998"/>
              <a:gd name="connsiteX783" fmla="*/ 4710112 w 6435725"/>
              <a:gd name="connsiteY783" fmla="*/ 773112 h 6857998"/>
              <a:gd name="connsiteX784" fmla="*/ 4709319 w 6435725"/>
              <a:gd name="connsiteY784" fmla="*/ 774964 h 6857998"/>
              <a:gd name="connsiteX785" fmla="*/ 4707466 w 6435725"/>
              <a:gd name="connsiteY785" fmla="*/ 779198 h 6857998"/>
              <a:gd name="connsiteX786" fmla="*/ 4706144 w 6435725"/>
              <a:gd name="connsiteY786" fmla="*/ 783696 h 6857998"/>
              <a:gd name="connsiteX787" fmla="*/ 4705350 w 6435725"/>
              <a:gd name="connsiteY787" fmla="*/ 788723 h 6857998"/>
              <a:gd name="connsiteX788" fmla="*/ 4704027 w 6435725"/>
              <a:gd name="connsiteY788" fmla="*/ 798777 h 6857998"/>
              <a:gd name="connsiteX789" fmla="*/ 4703233 w 6435725"/>
              <a:gd name="connsiteY789" fmla="*/ 803804 h 6857998"/>
              <a:gd name="connsiteX790" fmla="*/ 4702175 w 6435725"/>
              <a:gd name="connsiteY790" fmla="*/ 808566 h 6857998"/>
              <a:gd name="connsiteX791" fmla="*/ 4705879 w 6435725"/>
              <a:gd name="connsiteY791" fmla="*/ 814123 h 6857998"/>
              <a:gd name="connsiteX792" fmla="*/ 4709848 w 6435725"/>
              <a:gd name="connsiteY792" fmla="*/ 818885 h 6857998"/>
              <a:gd name="connsiteX793" fmla="*/ 4713816 w 6435725"/>
              <a:gd name="connsiteY793" fmla="*/ 823118 h 6857998"/>
              <a:gd name="connsiteX794" fmla="*/ 4718579 w 6435725"/>
              <a:gd name="connsiteY794" fmla="*/ 826823 h 6857998"/>
              <a:gd name="connsiteX795" fmla="*/ 4723077 w 6435725"/>
              <a:gd name="connsiteY795" fmla="*/ 830262 h 6857998"/>
              <a:gd name="connsiteX796" fmla="*/ 4728104 w 6435725"/>
              <a:gd name="connsiteY796" fmla="*/ 832908 h 6857998"/>
              <a:gd name="connsiteX797" fmla="*/ 4732866 w 6435725"/>
              <a:gd name="connsiteY797" fmla="*/ 835289 h 6857998"/>
              <a:gd name="connsiteX798" fmla="*/ 4738158 w 6435725"/>
              <a:gd name="connsiteY798" fmla="*/ 837141 h 6857998"/>
              <a:gd name="connsiteX799" fmla="*/ 4743450 w 6435725"/>
              <a:gd name="connsiteY799" fmla="*/ 838993 h 6857998"/>
              <a:gd name="connsiteX800" fmla="*/ 4749006 w 6435725"/>
              <a:gd name="connsiteY800" fmla="*/ 840581 h 6857998"/>
              <a:gd name="connsiteX801" fmla="*/ 4754562 w 6435725"/>
              <a:gd name="connsiteY801" fmla="*/ 841904 h 6857998"/>
              <a:gd name="connsiteX802" fmla="*/ 4760119 w 6435725"/>
              <a:gd name="connsiteY802" fmla="*/ 842698 h 6857998"/>
              <a:gd name="connsiteX803" fmla="*/ 4771760 w 6435725"/>
              <a:gd name="connsiteY803" fmla="*/ 844285 h 6857998"/>
              <a:gd name="connsiteX804" fmla="*/ 4783402 w 6435725"/>
              <a:gd name="connsiteY804" fmla="*/ 845608 h 6857998"/>
              <a:gd name="connsiteX805" fmla="*/ 4785783 w 6435725"/>
              <a:gd name="connsiteY805" fmla="*/ 842698 h 6857998"/>
              <a:gd name="connsiteX806" fmla="*/ 4787900 w 6435725"/>
              <a:gd name="connsiteY806" fmla="*/ 840581 h 6857998"/>
              <a:gd name="connsiteX807" fmla="*/ 4790281 w 6435725"/>
              <a:gd name="connsiteY807" fmla="*/ 838729 h 6857998"/>
              <a:gd name="connsiteX808" fmla="*/ 4793191 w 6435725"/>
              <a:gd name="connsiteY808" fmla="*/ 837141 h 6857998"/>
              <a:gd name="connsiteX809" fmla="*/ 4795573 w 6435725"/>
              <a:gd name="connsiteY809" fmla="*/ 836083 h 6857998"/>
              <a:gd name="connsiteX810" fmla="*/ 4797954 w 6435725"/>
              <a:gd name="connsiteY810" fmla="*/ 835289 h 6857998"/>
              <a:gd name="connsiteX811" fmla="*/ 4800600 w 6435725"/>
              <a:gd name="connsiteY811" fmla="*/ 834760 h 6857998"/>
              <a:gd name="connsiteX812" fmla="*/ 4802981 w 6435725"/>
              <a:gd name="connsiteY812" fmla="*/ 834495 h 6857998"/>
              <a:gd name="connsiteX813" fmla="*/ 4805362 w 6435725"/>
              <a:gd name="connsiteY813" fmla="*/ 834495 h 6857998"/>
              <a:gd name="connsiteX814" fmla="*/ 4808273 w 6435725"/>
              <a:gd name="connsiteY814" fmla="*/ 834760 h 6857998"/>
              <a:gd name="connsiteX815" fmla="*/ 4813035 w 6435725"/>
              <a:gd name="connsiteY815" fmla="*/ 836083 h 6857998"/>
              <a:gd name="connsiteX816" fmla="*/ 4818327 w 6435725"/>
              <a:gd name="connsiteY816" fmla="*/ 837670 h 6857998"/>
              <a:gd name="connsiteX817" fmla="*/ 4823354 w 6435725"/>
              <a:gd name="connsiteY817" fmla="*/ 839523 h 6857998"/>
              <a:gd name="connsiteX818" fmla="*/ 4833673 w 6435725"/>
              <a:gd name="connsiteY818" fmla="*/ 843756 h 6857998"/>
              <a:gd name="connsiteX819" fmla="*/ 4838700 w 6435725"/>
              <a:gd name="connsiteY819" fmla="*/ 845608 h 6857998"/>
              <a:gd name="connsiteX820" fmla="*/ 4843727 w 6435725"/>
              <a:gd name="connsiteY820" fmla="*/ 846666 h 6857998"/>
              <a:gd name="connsiteX821" fmla="*/ 4846373 w 6435725"/>
              <a:gd name="connsiteY821" fmla="*/ 847196 h 6857998"/>
              <a:gd name="connsiteX822" fmla="*/ 4848754 w 6435725"/>
              <a:gd name="connsiteY822" fmla="*/ 847460 h 6857998"/>
              <a:gd name="connsiteX823" fmla="*/ 4851400 w 6435725"/>
              <a:gd name="connsiteY823" fmla="*/ 847196 h 6857998"/>
              <a:gd name="connsiteX824" fmla="*/ 4854046 w 6435725"/>
              <a:gd name="connsiteY824" fmla="*/ 846666 h 6857998"/>
              <a:gd name="connsiteX825" fmla="*/ 4856427 w 6435725"/>
              <a:gd name="connsiteY825" fmla="*/ 846402 h 6857998"/>
              <a:gd name="connsiteX826" fmla="*/ 4858808 w 6435725"/>
              <a:gd name="connsiteY826" fmla="*/ 845608 h 6857998"/>
              <a:gd name="connsiteX827" fmla="*/ 4861454 w 6435725"/>
              <a:gd name="connsiteY827" fmla="*/ 844285 h 6857998"/>
              <a:gd name="connsiteX828" fmla="*/ 4863835 w 6435725"/>
              <a:gd name="connsiteY828" fmla="*/ 842433 h 6857998"/>
              <a:gd name="connsiteX829" fmla="*/ 4865687 w 6435725"/>
              <a:gd name="connsiteY829" fmla="*/ 847989 h 6857998"/>
              <a:gd name="connsiteX830" fmla="*/ 4867275 w 6435725"/>
              <a:gd name="connsiteY830" fmla="*/ 853016 h 6857998"/>
              <a:gd name="connsiteX831" fmla="*/ 4869391 w 6435725"/>
              <a:gd name="connsiteY831" fmla="*/ 857250 h 6857998"/>
              <a:gd name="connsiteX832" fmla="*/ 4871508 w 6435725"/>
              <a:gd name="connsiteY832" fmla="*/ 861218 h 6857998"/>
              <a:gd name="connsiteX833" fmla="*/ 4873625 w 6435725"/>
              <a:gd name="connsiteY833" fmla="*/ 864923 h 6857998"/>
              <a:gd name="connsiteX834" fmla="*/ 4876006 w 6435725"/>
              <a:gd name="connsiteY834" fmla="*/ 867833 h 6857998"/>
              <a:gd name="connsiteX835" fmla="*/ 4878916 w 6435725"/>
              <a:gd name="connsiteY835" fmla="*/ 870743 h 6857998"/>
              <a:gd name="connsiteX836" fmla="*/ 4881562 w 6435725"/>
              <a:gd name="connsiteY836" fmla="*/ 873125 h 6857998"/>
              <a:gd name="connsiteX837" fmla="*/ 4884473 w 6435725"/>
              <a:gd name="connsiteY837" fmla="*/ 875241 h 6857998"/>
              <a:gd name="connsiteX838" fmla="*/ 4887119 w 6435725"/>
              <a:gd name="connsiteY838" fmla="*/ 877093 h 6857998"/>
              <a:gd name="connsiteX839" fmla="*/ 4890294 w 6435725"/>
              <a:gd name="connsiteY839" fmla="*/ 878681 h 6857998"/>
              <a:gd name="connsiteX840" fmla="*/ 4893469 w 6435725"/>
              <a:gd name="connsiteY840" fmla="*/ 880004 h 6857998"/>
              <a:gd name="connsiteX841" fmla="*/ 4896644 w 6435725"/>
              <a:gd name="connsiteY841" fmla="*/ 880798 h 6857998"/>
              <a:gd name="connsiteX842" fmla="*/ 4900083 w 6435725"/>
              <a:gd name="connsiteY842" fmla="*/ 881591 h 6857998"/>
              <a:gd name="connsiteX843" fmla="*/ 4903787 w 6435725"/>
              <a:gd name="connsiteY843" fmla="*/ 882121 h 6857998"/>
              <a:gd name="connsiteX844" fmla="*/ 4907227 w 6435725"/>
              <a:gd name="connsiteY844" fmla="*/ 882385 h 6857998"/>
              <a:gd name="connsiteX845" fmla="*/ 4914106 w 6435725"/>
              <a:gd name="connsiteY845" fmla="*/ 882650 h 6857998"/>
              <a:gd name="connsiteX846" fmla="*/ 4921779 w 6435725"/>
              <a:gd name="connsiteY846" fmla="*/ 882121 h 6857998"/>
              <a:gd name="connsiteX847" fmla="*/ 4929452 w 6435725"/>
              <a:gd name="connsiteY847" fmla="*/ 881591 h 6857998"/>
              <a:gd name="connsiteX848" fmla="*/ 4937125 w 6435725"/>
              <a:gd name="connsiteY848" fmla="*/ 880268 h 6857998"/>
              <a:gd name="connsiteX849" fmla="*/ 4952471 w 6435725"/>
              <a:gd name="connsiteY849" fmla="*/ 878152 h 6857998"/>
              <a:gd name="connsiteX850" fmla="*/ 4960144 w 6435725"/>
              <a:gd name="connsiteY850" fmla="*/ 877358 h 6857998"/>
              <a:gd name="connsiteX851" fmla="*/ 4967816 w 6435725"/>
              <a:gd name="connsiteY851" fmla="*/ 876829 h 6857998"/>
              <a:gd name="connsiteX852" fmla="*/ 4967552 w 6435725"/>
              <a:gd name="connsiteY852" fmla="*/ 881062 h 6857998"/>
              <a:gd name="connsiteX853" fmla="*/ 4967023 w 6435725"/>
              <a:gd name="connsiteY853" fmla="*/ 884766 h 6857998"/>
              <a:gd name="connsiteX854" fmla="*/ 4965700 w 6435725"/>
              <a:gd name="connsiteY854" fmla="*/ 888206 h 6857998"/>
              <a:gd name="connsiteX855" fmla="*/ 4964112 w 6435725"/>
              <a:gd name="connsiteY855" fmla="*/ 891381 h 6857998"/>
              <a:gd name="connsiteX856" fmla="*/ 4961996 w 6435725"/>
              <a:gd name="connsiteY856" fmla="*/ 894027 h 6857998"/>
              <a:gd name="connsiteX857" fmla="*/ 4959879 w 6435725"/>
              <a:gd name="connsiteY857" fmla="*/ 896143 h 6857998"/>
              <a:gd name="connsiteX858" fmla="*/ 4957498 w 6435725"/>
              <a:gd name="connsiteY858" fmla="*/ 898789 h 6857998"/>
              <a:gd name="connsiteX859" fmla="*/ 4955116 w 6435725"/>
              <a:gd name="connsiteY859" fmla="*/ 900906 h 6857998"/>
              <a:gd name="connsiteX860" fmla="*/ 4949825 w 6435725"/>
              <a:gd name="connsiteY860" fmla="*/ 905139 h 6857998"/>
              <a:gd name="connsiteX861" fmla="*/ 4947444 w 6435725"/>
              <a:gd name="connsiteY861" fmla="*/ 907256 h 6857998"/>
              <a:gd name="connsiteX862" fmla="*/ 4944798 w 6435725"/>
              <a:gd name="connsiteY862" fmla="*/ 909637 h 6857998"/>
              <a:gd name="connsiteX863" fmla="*/ 4942416 w 6435725"/>
              <a:gd name="connsiteY863" fmla="*/ 912283 h 6857998"/>
              <a:gd name="connsiteX864" fmla="*/ 4940564 w 6435725"/>
              <a:gd name="connsiteY864" fmla="*/ 915193 h 6857998"/>
              <a:gd name="connsiteX865" fmla="*/ 4938977 w 6435725"/>
              <a:gd name="connsiteY865" fmla="*/ 918368 h 6857998"/>
              <a:gd name="connsiteX866" fmla="*/ 4937919 w 6435725"/>
              <a:gd name="connsiteY866" fmla="*/ 922073 h 6857998"/>
              <a:gd name="connsiteX867" fmla="*/ 4940564 w 6435725"/>
              <a:gd name="connsiteY867" fmla="*/ 921808 h 6857998"/>
              <a:gd name="connsiteX868" fmla="*/ 4943739 w 6435725"/>
              <a:gd name="connsiteY868" fmla="*/ 922073 h 6857998"/>
              <a:gd name="connsiteX869" fmla="*/ 4949296 w 6435725"/>
              <a:gd name="connsiteY869" fmla="*/ 922602 h 6857998"/>
              <a:gd name="connsiteX870" fmla="*/ 4954587 w 6435725"/>
              <a:gd name="connsiteY870" fmla="*/ 923660 h 6857998"/>
              <a:gd name="connsiteX871" fmla="*/ 4959879 w 6435725"/>
              <a:gd name="connsiteY871" fmla="*/ 925512 h 6857998"/>
              <a:gd name="connsiteX872" fmla="*/ 4964906 w 6435725"/>
              <a:gd name="connsiteY872" fmla="*/ 927364 h 6857998"/>
              <a:gd name="connsiteX873" fmla="*/ 4970198 w 6435725"/>
              <a:gd name="connsiteY873" fmla="*/ 929746 h 6857998"/>
              <a:gd name="connsiteX874" fmla="*/ 4980252 w 6435725"/>
              <a:gd name="connsiteY874" fmla="*/ 934508 h 6857998"/>
              <a:gd name="connsiteX875" fmla="*/ 4985014 w 6435725"/>
              <a:gd name="connsiteY875" fmla="*/ 936889 h 6857998"/>
              <a:gd name="connsiteX876" fmla="*/ 4990306 w 6435725"/>
              <a:gd name="connsiteY876" fmla="*/ 939271 h 6857998"/>
              <a:gd name="connsiteX877" fmla="*/ 4995598 w 6435725"/>
              <a:gd name="connsiteY877" fmla="*/ 941123 h 6857998"/>
              <a:gd name="connsiteX878" fmla="*/ 5001154 w 6435725"/>
              <a:gd name="connsiteY878" fmla="*/ 942975 h 6857998"/>
              <a:gd name="connsiteX879" fmla="*/ 5006975 w 6435725"/>
              <a:gd name="connsiteY879" fmla="*/ 943768 h 6857998"/>
              <a:gd name="connsiteX880" fmla="*/ 5012796 w 6435725"/>
              <a:gd name="connsiteY880" fmla="*/ 944562 h 6857998"/>
              <a:gd name="connsiteX881" fmla="*/ 5015706 w 6435725"/>
              <a:gd name="connsiteY881" fmla="*/ 944562 h 6857998"/>
              <a:gd name="connsiteX882" fmla="*/ 5018881 w 6435725"/>
              <a:gd name="connsiteY882" fmla="*/ 944562 h 6857998"/>
              <a:gd name="connsiteX883" fmla="*/ 5022056 w 6435725"/>
              <a:gd name="connsiteY883" fmla="*/ 944033 h 6857998"/>
              <a:gd name="connsiteX884" fmla="*/ 5025231 w 6435725"/>
              <a:gd name="connsiteY884" fmla="*/ 943504 h 6857998"/>
              <a:gd name="connsiteX885" fmla="*/ 5023908 w 6435725"/>
              <a:gd name="connsiteY885" fmla="*/ 948795 h 6857998"/>
              <a:gd name="connsiteX886" fmla="*/ 5022321 w 6435725"/>
              <a:gd name="connsiteY886" fmla="*/ 953558 h 6857998"/>
              <a:gd name="connsiteX887" fmla="*/ 5020204 w 6435725"/>
              <a:gd name="connsiteY887" fmla="*/ 958320 h 6857998"/>
              <a:gd name="connsiteX888" fmla="*/ 5018087 w 6435725"/>
              <a:gd name="connsiteY888" fmla="*/ 962554 h 6857998"/>
              <a:gd name="connsiteX889" fmla="*/ 5015441 w 6435725"/>
              <a:gd name="connsiteY889" fmla="*/ 966523 h 6857998"/>
              <a:gd name="connsiteX890" fmla="*/ 5013060 w 6435725"/>
              <a:gd name="connsiteY890" fmla="*/ 970227 h 6857998"/>
              <a:gd name="connsiteX891" fmla="*/ 5010414 w 6435725"/>
              <a:gd name="connsiteY891" fmla="*/ 973931 h 6857998"/>
              <a:gd name="connsiteX892" fmla="*/ 5007504 w 6435725"/>
              <a:gd name="connsiteY892" fmla="*/ 977371 h 6857998"/>
              <a:gd name="connsiteX893" fmla="*/ 5001419 w 6435725"/>
              <a:gd name="connsiteY893" fmla="*/ 983720 h 6857998"/>
              <a:gd name="connsiteX894" fmla="*/ 4995598 w 6435725"/>
              <a:gd name="connsiteY894" fmla="*/ 989806 h 6857998"/>
              <a:gd name="connsiteX895" fmla="*/ 4989777 w 6435725"/>
              <a:gd name="connsiteY895" fmla="*/ 996156 h 6857998"/>
              <a:gd name="connsiteX896" fmla="*/ 4984485 w 6435725"/>
              <a:gd name="connsiteY896" fmla="*/ 1002241 h 6857998"/>
              <a:gd name="connsiteX897" fmla="*/ 4983956 w 6435725"/>
              <a:gd name="connsiteY897" fmla="*/ 1005681 h 6857998"/>
              <a:gd name="connsiteX898" fmla="*/ 4983691 w 6435725"/>
              <a:gd name="connsiteY898" fmla="*/ 1008856 h 6857998"/>
              <a:gd name="connsiteX899" fmla="*/ 4984221 w 6435725"/>
              <a:gd name="connsiteY899" fmla="*/ 1012031 h 6857998"/>
              <a:gd name="connsiteX900" fmla="*/ 4984750 w 6435725"/>
              <a:gd name="connsiteY900" fmla="*/ 1015206 h 6857998"/>
              <a:gd name="connsiteX901" fmla="*/ 4986073 w 6435725"/>
              <a:gd name="connsiteY901" fmla="*/ 1017852 h 6857998"/>
              <a:gd name="connsiteX902" fmla="*/ 4987660 w 6435725"/>
              <a:gd name="connsiteY902" fmla="*/ 1020498 h 6857998"/>
              <a:gd name="connsiteX903" fmla="*/ 4990571 w 6435725"/>
              <a:gd name="connsiteY903" fmla="*/ 1025789 h 6857998"/>
              <a:gd name="connsiteX904" fmla="*/ 4994275 w 6435725"/>
              <a:gd name="connsiteY904" fmla="*/ 1031081 h 6857998"/>
              <a:gd name="connsiteX905" fmla="*/ 4997714 w 6435725"/>
              <a:gd name="connsiteY905" fmla="*/ 1036373 h 6857998"/>
              <a:gd name="connsiteX906" fmla="*/ 4999037 w 6435725"/>
              <a:gd name="connsiteY906" fmla="*/ 1039018 h 6857998"/>
              <a:gd name="connsiteX907" fmla="*/ 5000096 w 6435725"/>
              <a:gd name="connsiteY907" fmla="*/ 1042193 h 6857998"/>
              <a:gd name="connsiteX908" fmla="*/ 5000889 w 6435725"/>
              <a:gd name="connsiteY908" fmla="*/ 1044839 h 6857998"/>
              <a:gd name="connsiteX909" fmla="*/ 5001154 w 6435725"/>
              <a:gd name="connsiteY909" fmla="*/ 1048279 h 6857998"/>
              <a:gd name="connsiteX910" fmla="*/ 5064125 w 6435725"/>
              <a:gd name="connsiteY910" fmla="*/ 1083998 h 6857998"/>
              <a:gd name="connsiteX911" fmla="*/ 5068358 w 6435725"/>
              <a:gd name="connsiteY911" fmla="*/ 1083998 h 6857998"/>
              <a:gd name="connsiteX912" fmla="*/ 5072591 w 6435725"/>
              <a:gd name="connsiteY912" fmla="*/ 1084262 h 6857998"/>
              <a:gd name="connsiteX913" fmla="*/ 5076560 w 6435725"/>
              <a:gd name="connsiteY913" fmla="*/ 1084527 h 6857998"/>
              <a:gd name="connsiteX914" fmla="*/ 5080264 w 6435725"/>
              <a:gd name="connsiteY914" fmla="*/ 1085321 h 6857998"/>
              <a:gd name="connsiteX915" fmla="*/ 5083969 w 6435725"/>
              <a:gd name="connsiteY915" fmla="*/ 1086379 h 6857998"/>
              <a:gd name="connsiteX916" fmla="*/ 5087673 w 6435725"/>
              <a:gd name="connsiteY916" fmla="*/ 1087966 h 6857998"/>
              <a:gd name="connsiteX917" fmla="*/ 5091112 w 6435725"/>
              <a:gd name="connsiteY917" fmla="*/ 1089289 h 6857998"/>
              <a:gd name="connsiteX918" fmla="*/ 5094287 w 6435725"/>
              <a:gd name="connsiteY918" fmla="*/ 1091141 h 6857998"/>
              <a:gd name="connsiteX919" fmla="*/ 5097198 w 6435725"/>
              <a:gd name="connsiteY919" fmla="*/ 1093523 h 6857998"/>
              <a:gd name="connsiteX920" fmla="*/ 5100373 w 6435725"/>
              <a:gd name="connsiteY920" fmla="*/ 1095640 h 6857998"/>
              <a:gd name="connsiteX921" fmla="*/ 5103283 w 6435725"/>
              <a:gd name="connsiteY921" fmla="*/ 1098021 h 6857998"/>
              <a:gd name="connsiteX922" fmla="*/ 5106194 w 6435725"/>
              <a:gd name="connsiteY922" fmla="*/ 1100666 h 6857998"/>
              <a:gd name="connsiteX923" fmla="*/ 5111485 w 6435725"/>
              <a:gd name="connsiteY923" fmla="*/ 1106487 h 6857998"/>
              <a:gd name="connsiteX924" fmla="*/ 5116248 w 6435725"/>
              <a:gd name="connsiteY924" fmla="*/ 1113102 h 6857998"/>
              <a:gd name="connsiteX925" fmla="*/ 5119423 w 6435725"/>
              <a:gd name="connsiteY925" fmla="*/ 1116806 h 6857998"/>
              <a:gd name="connsiteX926" fmla="*/ 5122069 w 6435725"/>
              <a:gd name="connsiteY926" fmla="*/ 1119716 h 6857998"/>
              <a:gd name="connsiteX927" fmla="*/ 5124979 w 6435725"/>
              <a:gd name="connsiteY927" fmla="*/ 1122627 h 6857998"/>
              <a:gd name="connsiteX928" fmla="*/ 5127625 w 6435725"/>
              <a:gd name="connsiteY928" fmla="*/ 1124744 h 6857998"/>
              <a:gd name="connsiteX929" fmla="*/ 5130271 w 6435725"/>
              <a:gd name="connsiteY929" fmla="*/ 1126331 h 6857998"/>
              <a:gd name="connsiteX930" fmla="*/ 5133181 w 6435725"/>
              <a:gd name="connsiteY930" fmla="*/ 1127389 h 6857998"/>
              <a:gd name="connsiteX931" fmla="*/ 5135827 w 6435725"/>
              <a:gd name="connsiteY931" fmla="*/ 1128183 h 6857998"/>
              <a:gd name="connsiteX932" fmla="*/ 5138737 w 6435725"/>
              <a:gd name="connsiteY932" fmla="*/ 1128448 h 6857998"/>
              <a:gd name="connsiteX933" fmla="*/ 5141383 w 6435725"/>
              <a:gd name="connsiteY933" fmla="*/ 1128183 h 6857998"/>
              <a:gd name="connsiteX934" fmla="*/ 5144294 w 6435725"/>
              <a:gd name="connsiteY934" fmla="*/ 1127125 h 6857998"/>
              <a:gd name="connsiteX935" fmla="*/ 5146675 w 6435725"/>
              <a:gd name="connsiteY935" fmla="*/ 1125537 h 6857998"/>
              <a:gd name="connsiteX936" fmla="*/ 5149321 w 6435725"/>
              <a:gd name="connsiteY936" fmla="*/ 1123685 h 6857998"/>
              <a:gd name="connsiteX937" fmla="*/ 5151966 w 6435725"/>
              <a:gd name="connsiteY937" fmla="*/ 1121304 h 6857998"/>
              <a:gd name="connsiteX938" fmla="*/ 5154348 w 6435725"/>
              <a:gd name="connsiteY938" fmla="*/ 1118394 h 6857998"/>
              <a:gd name="connsiteX939" fmla="*/ 5156994 w 6435725"/>
              <a:gd name="connsiteY939" fmla="*/ 1114954 h 6857998"/>
              <a:gd name="connsiteX940" fmla="*/ 5159639 w 6435725"/>
              <a:gd name="connsiteY940" fmla="*/ 1110721 h 6857998"/>
              <a:gd name="connsiteX941" fmla="*/ 5160433 w 6435725"/>
              <a:gd name="connsiteY941" fmla="*/ 1107810 h 6857998"/>
              <a:gd name="connsiteX942" fmla="*/ 5161491 w 6435725"/>
              <a:gd name="connsiteY942" fmla="*/ 1105164 h 6857998"/>
              <a:gd name="connsiteX943" fmla="*/ 5163079 w 6435725"/>
              <a:gd name="connsiteY943" fmla="*/ 1103048 h 6857998"/>
              <a:gd name="connsiteX944" fmla="*/ 5164402 w 6435725"/>
              <a:gd name="connsiteY944" fmla="*/ 1101196 h 6857998"/>
              <a:gd name="connsiteX945" fmla="*/ 5165989 w 6435725"/>
              <a:gd name="connsiteY945" fmla="*/ 1099343 h 6857998"/>
              <a:gd name="connsiteX946" fmla="*/ 5167841 w 6435725"/>
              <a:gd name="connsiteY946" fmla="*/ 1098021 h 6857998"/>
              <a:gd name="connsiteX947" fmla="*/ 5169694 w 6435725"/>
              <a:gd name="connsiteY947" fmla="*/ 1096698 h 6857998"/>
              <a:gd name="connsiteX948" fmla="*/ 5171810 w 6435725"/>
              <a:gd name="connsiteY948" fmla="*/ 1095904 h 6857998"/>
              <a:gd name="connsiteX949" fmla="*/ 5174191 w 6435725"/>
              <a:gd name="connsiteY949" fmla="*/ 1094846 h 6857998"/>
              <a:gd name="connsiteX950" fmla="*/ 5176573 w 6435725"/>
              <a:gd name="connsiteY950" fmla="*/ 1094316 h 6857998"/>
              <a:gd name="connsiteX951" fmla="*/ 5181335 w 6435725"/>
              <a:gd name="connsiteY951" fmla="*/ 1093787 h 6857998"/>
              <a:gd name="connsiteX952" fmla="*/ 5186627 w 6435725"/>
              <a:gd name="connsiteY952" fmla="*/ 1092994 h 6857998"/>
              <a:gd name="connsiteX953" fmla="*/ 5191919 w 6435725"/>
              <a:gd name="connsiteY953" fmla="*/ 1092729 h 6857998"/>
              <a:gd name="connsiteX954" fmla="*/ 5196946 w 6435725"/>
              <a:gd name="connsiteY954" fmla="*/ 1092200 h 6857998"/>
              <a:gd name="connsiteX955" fmla="*/ 5201973 w 6435725"/>
              <a:gd name="connsiteY955" fmla="*/ 1091671 h 6857998"/>
              <a:gd name="connsiteX956" fmla="*/ 5206471 w 6435725"/>
              <a:gd name="connsiteY956" fmla="*/ 1090348 h 6857998"/>
              <a:gd name="connsiteX957" fmla="*/ 5209116 w 6435725"/>
              <a:gd name="connsiteY957" fmla="*/ 1089819 h 6857998"/>
              <a:gd name="connsiteX958" fmla="*/ 5211233 w 6435725"/>
              <a:gd name="connsiteY958" fmla="*/ 1088496 h 6857998"/>
              <a:gd name="connsiteX959" fmla="*/ 5213085 w 6435725"/>
              <a:gd name="connsiteY959" fmla="*/ 1087437 h 6857998"/>
              <a:gd name="connsiteX960" fmla="*/ 5214937 w 6435725"/>
              <a:gd name="connsiteY960" fmla="*/ 1086115 h 6857998"/>
              <a:gd name="connsiteX961" fmla="*/ 5216525 w 6435725"/>
              <a:gd name="connsiteY961" fmla="*/ 1084527 h 6857998"/>
              <a:gd name="connsiteX962" fmla="*/ 5217848 w 6435725"/>
              <a:gd name="connsiteY962" fmla="*/ 1082410 h 6857998"/>
              <a:gd name="connsiteX963" fmla="*/ 5219435 w 6435725"/>
              <a:gd name="connsiteY963" fmla="*/ 1080294 h 6857998"/>
              <a:gd name="connsiteX964" fmla="*/ 5220494 w 6435725"/>
              <a:gd name="connsiteY964" fmla="*/ 1077648 h 6857998"/>
              <a:gd name="connsiteX965" fmla="*/ 5221287 w 6435725"/>
              <a:gd name="connsiteY965" fmla="*/ 1074737 h 6857998"/>
              <a:gd name="connsiteX966" fmla="*/ 5221816 w 6435725"/>
              <a:gd name="connsiteY966" fmla="*/ 1071298 h 6857998"/>
              <a:gd name="connsiteX967" fmla="*/ 5197475 w 6435725"/>
              <a:gd name="connsiteY967" fmla="*/ 1046691 h 6857998"/>
              <a:gd name="connsiteX968" fmla="*/ 5194829 w 6435725"/>
              <a:gd name="connsiteY968" fmla="*/ 1044310 h 6857998"/>
              <a:gd name="connsiteX969" fmla="*/ 5192448 w 6435725"/>
              <a:gd name="connsiteY969" fmla="*/ 1042193 h 6857998"/>
              <a:gd name="connsiteX970" fmla="*/ 5186891 w 6435725"/>
              <a:gd name="connsiteY970" fmla="*/ 1037431 h 6857998"/>
              <a:gd name="connsiteX971" fmla="*/ 5181600 w 6435725"/>
              <a:gd name="connsiteY971" fmla="*/ 1032933 h 6857998"/>
              <a:gd name="connsiteX972" fmla="*/ 5179219 w 6435725"/>
              <a:gd name="connsiteY972" fmla="*/ 1030552 h 6857998"/>
              <a:gd name="connsiteX973" fmla="*/ 5177366 w 6435725"/>
              <a:gd name="connsiteY973" fmla="*/ 1027906 h 6857998"/>
              <a:gd name="connsiteX974" fmla="*/ 5175779 w 6435725"/>
              <a:gd name="connsiteY974" fmla="*/ 1025260 h 6857998"/>
              <a:gd name="connsiteX975" fmla="*/ 5174721 w 6435725"/>
              <a:gd name="connsiteY975" fmla="*/ 1022879 h 6857998"/>
              <a:gd name="connsiteX976" fmla="*/ 5174191 w 6435725"/>
              <a:gd name="connsiteY976" fmla="*/ 1019968 h 6857998"/>
              <a:gd name="connsiteX977" fmla="*/ 5174191 w 6435725"/>
              <a:gd name="connsiteY977" fmla="*/ 1018381 h 6857998"/>
              <a:gd name="connsiteX978" fmla="*/ 5174191 w 6435725"/>
              <a:gd name="connsiteY978" fmla="*/ 1016793 h 6857998"/>
              <a:gd name="connsiteX979" fmla="*/ 5174985 w 6435725"/>
              <a:gd name="connsiteY979" fmla="*/ 1015471 h 6857998"/>
              <a:gd name="connsiteX980" fmla="*/ 5175514 w 6435725"/>
              <a:gd name="connsiteY980" fmla="*/ 1013883 h 6857998"/>
              <a:gd name="connsiteX981" fmla="*/ 5177366 w 6435725"/>
              <a:gd name="connsiteY981" fmla="*/ 1010708 h 6857998"/>
              <a:gd name="connsiteX982" fmla="*/ 5180541 w 6435725"/>
              <a:gd name="connsiteY982" fmla="*/ 1007268 h 6857998"/>
              <a:gd name="connsiteX983" fmla="*/ 5184510 w 6435725"/>
              <a:gd name="connsiteY983" fmla="*/ 1004093 h 6857998"/>
              <a:gd name="connsiteX984" fmla="*/ 5186891 w 6435725"/>
              <a:gd name="connsiteY984" fmla="*/ 1002241 h 6857998"/>
              <a:gd name="connsiteX985" fmla="*/ 5189802 w 6435725"/>
              <a:gd name="connsiteY985" fmla="*/ 1000654 h 6857998"/>
              <a:gd name="connsiteX986" fmla="*/ 5192183 w 6435725"/>
              <a:gd name="connsiteY986" fmla="*/ 999595 h 6857998"/>
              <a:gd name="connsiteX987" fmla="*/ 5194564 w 6435725"/>
              <a:gd name="connsiteY987" fmla="*/ 999066 h 6857998"/>
              <a:gd name="connsiteX988" fmla="*/ 5196946 w 6435725"/>
              <a:gd name="connsiteY988" fmla="*/ 999066 h 6857998"/>
              <a:gd name="connsiteX989" fmla="*/ 5199591 w 6435725"/>
              <a:gd name="connsiteY989" fmla="*/ 999331 h 6857998"/>
              <a:gd name="connsiteX990" fmla="*/ 5201708 w 6435725"/>
              <a:gd name="connsiteY990" fmla="*/ 1000125 h 6857998"/>
              <a:gd name="connsiteX991" fmla="*/ 5203560 w 6435725"/>
              <a:gd name="connsiteY991" fmla="*/ 1001183 h 6857998"/>
              <a:gd name="connsiteX992" fmla="*/ 5205412 w 6435725"/>
              <a:gd name="connsiteY992" fmla="*/ 1002771 h 6857998"/>
              <a:gd name="connsiteX993" fmla="*/ 5207000 w 6435725"/>
              <a:gd name="connsiteY993" fmla="*/ 1004623 h 6857998"/>
              <a:gd name="connsiteX994" fmla="*/ 5208058 w 6435725"/>
              <a:gd name="connsiteY994" fmla="*/ 1006739 h 6857998"/>
              <a:gd name="connsiteX995" fmla="*/ 5209116 w 6435725"/>
              <a:gd name="connsiteY995" fmla="*/ 1009650 h 6857998"/>
              <a:gd name="connsiteX996" fmla="*/ 5209646 w 6435725"/>
              <a:gd name="connsiteY996" fmla="*/ 1012296 h 6857998"/>
              <a:gd name="connsiteX997" fmla="*/ 5209910 w 6435725"/>
              <a:gd name="connsiteY997" fmla="*/ 1015735 h 6857998"/>
              <a:gd name="connsiteX998" fmla="*/ 5209910 w 6435725"/>
              <a:gd name="connsiteY998" fmla="*/ 1019439 h 6857998"/>
              <a:gd name="connsiteX999" fmla="*/ 5209646 w 6435725"/>
              <a:gd name="connsiteY999" fmla="*/ 1023408 h 6857998"/>
              <a:gd name="connsiteX1000" fmla="*/ 5224991 w 6435725"/>
              <a:gd name="connsiteY1000" fmla="*/ 1067064 h 6857998"/>
              <a:gd name="connsiteX1001" fmla="*/ 5234781 w 6435725"/>
              <a:gd name="connsiteY1001" fmla="*/ 1094052 h 6857998"/>
              <a:gd name="connsiteX1002" fmla="*/ 5239808 w 6435725"/>
              <a:gd name="connsiteY1002" fmla="*/ 1093787 h 6857998"/>
              <a:gd name="connsiteX1003" fmla="*/ 5244041 w 6435725"/>
              <a:gd name="connsiteY1003" fmla="*/ 1092729 h 6857998"/>
              <a:gd name="connsiteX1004" fmla="*/ 5248275 w 6435725"/>
              <a:gd name="connsiteY1004" fmla="*/ 1091141 h 6857998"/>
              <a:gd name="connsiteX1005" fmla="*/ 5252244 w 6435725"/>
              <a:gd name="connsiteY1005" fmla="*/ 1089819 h 6857998"/>
              <a:gd name="connsiteX1006" fmla="*/ 5255948 w 6435725"/>
              <a:gd name="connsiteY1006" fmla="*/ 1087437 h 6857998"/>
              <a:gd name="connsiteX1007" fmla="*/ 5259387 w 6435725"/>
              <a:gd name="connsiteY1007" fmla="*/ 1085056 h 6857998"/>
              <a:gd name="connsiteX1008" fmla="*/ 5262827 w 6435725"/>
              <a:gd name="connsiteY1008" fmla="*/ 1082675 h 6857998"/>
              <a:gd name="connsiteX1009" fmla="*/ 5266266 w 6435725"/>
              <a:gd name="connsiteY1009" fmla="*/ 1079764 h 6857998"/>
              <a:gd name="connsiteX1010" fmla="*/ 5272616 w 6435725"/>
              <a:gd name="connsiteY1010" fmla="*/ 1073944 h 6857998"/>
              <a:gd name="connsiteX1011" fmla="*/ 5278966 w 6435725"/>
              <a:gd name="connsiteY1011" fmla="*/ 1068123 h 6857998"/>
              <a:gd name="connsiteX1012" fmla="*/ 5282141 w 6435725"/>
              <a:gd name="connsiteY1012" fmla="*/ 1065212 h 6857998"/>
              <a:gd name="connsiteX1013" fmla="*/ 5285581 w 6435725"/>
              <a:gd name="connsiteY1013" fmla="*/ 1062567 h 6857998"/>
              <a:gd name="connsiteX1014" fmla="*/ 5289285 w 6435725"/>
              <a:gd name="connsiteY1014" fmla="*/ 1060185 h 6857998"/>
              <a:gd name="connsiteX1015" fmla="*/ 5292989 w 6435725"/>
              <a:gd name="connsiteY1015" fmla="*/ 1058069 h 6857998"/>
              <a:gd name="connsiteX1016" fmla="*/ 5294312 w 6435725"/>
              <a:gd name="connsiteY1016" fmla="*/ 1057539 h 6857998"/>
              <a:gd name="connsiteX1017" fmla="*/ 5295635 w 6435725"/>
              <a:gd name="connsiteY1017" fmla="*/ 1056481 h 6857998"/>
              <a:gd name="connsiteX1018" fmla="*/ 5296958 w 6435725"/>
              <a:gd name="connsiteY1018" fmla="*/ 1055687 h 6857998"/>
              <a:gd name="connsiteX1019" fmla="*/ 5298016 w 6435725"/>
              <a:gd name="connsiteY1019" fmla="*/ 1054629 h 6857998"/>
              <a:gd name="connsiteX1020" fmla="*/ 5299604 w 6435725"/>
              <a:gd name="connsiteY1020" fmla="*/ 1052248 h 6857998"/>
              <a:gd name="connsiteX1021" fmla="*/ 5300927 w 6435725"/>
              <a:gd name="connsiteY1021" fmla="*/ 1049073 h 6857998"/>
              <a:gd name="connsiteX1022" fmla="*/ 5301721 w 6435725"/>
              <a:gd name="connsiteY1022" fmla="*/ 1046162 h 6857998"/>
              <a:gd name="connsiteX1023" fmla="*/ 5302514 w 6435725"/>
              <a:gd name="connsiteY1023" fmla="*/ 1042723 h 6857998"/>
              <a:gd name="connsiteX1024" fmla="*/ 5303308 w 6435725"/>
              <a:gd name="connsiteY1024" fmla="*/ 1035843 h 6857998"/>
              <a:gd name="connsiteX1025" fmla="*/ 5303573 w 6435725"/>
              <a:gd name="connsiteY1025" fmla="*/ 1032668 h 6857998"/>
              <a:gd name="connsiteX1026" fmla="*/ 5304631 w 6435725"/>
              <a:gd name="connsiteY1026" fmla="*/ 1029493 h 6857998"/>
              <a:gd name="connsiteX1027" fmla="*/ 5305425 w 6435725"/>
              <a:gd name="connsiteY1027" fmla="*/ 1027112 h 6857998"/>
              <a:gd name="connsiteX1028" fmla="*/ 5306748 w 6435725"/>
              <a:gd name="connsiteY1028" fmla="*/ 1024995 h 6857998"/>
              <a:gd name="connsiteX1029" fmla="*/ 5307541 w 6435725"/>
              <a:gd name="connsiteY1029" fmla="*/ 1023937 h 6857998"/>
              <a:gd name="connsiteX1030" fmla="*/ 5308864 w 6435725"/>
              <a:gd name="connsiteY1030" fmla="*/ 1023143 h 6857998"/>
              <a:gd name="connsiteX1031" fmla="*/ 5310187 w 6435725"/>
              <a:gd name="connsiteY1031" fmla="*/ 1022350 h 6857998"/>
              <a:gd name="connsiteX1032" fmla="*/ 5311246 w 6435725"/>
              <a:gd name="connsiteY1032" fmla="*/ 1022085 h 6857998"/>
              <a:gd name="connsiteX1033" fmla="*/ 5313098 w 6435725"/>
              <a:gd name="connsiteY1033" fmla="*/ 1022085 h 6857998"/>
              <a:gd name="connsiteX1034" fmla="*/ 5314950 w 6435725"/>
              <a:gd name="connsiteY1034" fmla="*/ 1022085 h 6857998"/>
              <a:gd name="connsiteX1035" fmla="*/ 5316802 w 6435725"/>
              <a:gd name="connsiteY1035" fmla="*/ 1022085 h 6857998"/>
              <a:gd name="connsiteX1036" fmla="*/ 5318919 w 6435725"/>
              <a:gd name="connsiteY1036" fmla="*/ 1022879 h 6857998"/>
              <a:gd name="connsiteX1037" fmla="*/ 5322358 w 6435725"/>
              <a:gd name="connsiteY1037" fmla="*/ 1023673 h 6857998"/>
              <a:gd name="connsiteX1038" fmla="*/ 5325798 w 6435725"/>
              <a:gd name="connsiteY1038" fmla="*/ 1024995 h 6857998"/>
              <a:gd name="connsiteX1039" fmla="*/ 5328444 w 6435725"/>
              <a:gd name="connsiteY1039" fmla="*/ 1026318 h 6857998"/>
              <a:gd name="connsiteX1040" fmla="*/ 5331619 w 6435725"/>
              <a:gd name="connsiteY1040" fmla="*/ 1027906 h 6857998"/>
              <a:gd name="connsiteX1041" fmla="*/ 5334000 w 6435725"/>
              <a:gd name="connsiteY1041" fmla="*/ 1030023 h 6857998"/>
              <a:gd name="connsiteX1042" fmla="*/ 5336381 w 6435725"/>
              <a:gd name="connsiteY1042" fmla="*/ 1032404 h 6857998"/>
              <a:gd name="connsiteX1043" fmla="*/ 5338762 w 6435725"/>
              <a:gd name="connsiteY1043" fmla="*/ 1034785 h 6857998"/>
              <a:gd name="connsiteX1044" fmla="*/ 5340085 w 6435725"/>
              <a:gd name="connsiteY1044" fmla="*/ 1037166 h 6857998"/>
              <a:gd name="connsiteX1045" fmla="*/ 5341408 w 6435725"/>
              <a:gd name="connsiteY1045" fmla="*/ 1040341 h 6857998"/>
              <a:gd name="connsiteX1046" fmla="*/ 5341937 w 6435725"/>
              <a:gd name="connsiteY1046" fmla="*/ 1043252 h 6857998"/>
              <a:gd name="connsiteX1047" fmla="*/ 5341937 w 6435725"/>
              <a:gd name="connsiteY1047" fmla="*/ 1046691 h 6857998"/>
              <a:gd name="connsiteX1048" fmla="*/ 5341408 w 6435725"/>
              <a:gd name="connsiteY1048" fmla="*/ 1050396 h 6857998"/>
              <a:gd name="connsiteX1049" fmla="*/ 5340085 w 6435725"/>
              <a:gd name="connsiteY1049" fmla="*/ 1054100 h 6857998"/>
              <a:gd name="connsiteX1050" fmla="*/ 5338233 w 6435725"/>
              <a:gd name="connsiteY1050" fmla="*/ 1058333 h 6857998"/>
              <a:gd name="connsiteX1051" fmla="*/ 5335587 w 6435725"/>
              <a:gd name="connsiteY1051" fmla="*/ 1062567 h 6857998"/>
              <a:gd name="connsiteX1052" fmla="*/ 5331883 w 6435725"/>
              <a:gd name="connsiteY1052" fmla="*/ 1067329 h 6857998"/>
              <a:gd name="connsiteX1053" fmla="*/ 5330560 w 6435725"/>
              <a:gd name="connsiteY1053" fmla="*/ 1068916 h 6857998"/>
              <a:gd name="connsiteX1054" fmla="*/ 5330296 w 6435725"/>
              <a:gd name="connsiteY1054" fmla="*/ 1070769 h 6857998"/>
              <a:gd name="connsiteX1055" fmla="*/ 5330296 w 6435725"/>
              <a:gd name="connsiteY1055" fmla="*/ 1072621 h 6857998"/>
              <a:gd name="connsiteX1056" fmla="*/ 5330825 w 6435725"/>
              <a:gd name="connsiteY1056" fmla="*/ 1074473 h 6857998"/>
              <a:gd name="connsiteX1057" fmla="*/ 5332148 w 6435725"/>
              <a:gd name="connsiteY1057" fmla="*/ 1076325 h 6857998"/>
              <a:gd name="connsiteX1058" fmla="*/ 5334000 w 6435725"/>
              <a:gd name="connsiteY1058" fmla="*/ 1077912 h 6857998"/>
              <a:gd name="connsiteX1059" fmla="*/ 5336116 w 6435725"/>
              <a:gd name="connsiteY1059" fmla="*/ 1079500 h 6857998"/>
              <a:gd name="connsiteX1060" fmla="*/ 5338762 w 6435725"/>
              <a:gd name="connsiteY1060" fmla="*/ 1081087 h 6857998"/>
              <a:gd name="connsiteX1061" fmla="*/ 5341408 w 6435725"/>
              <a:gd name="connsiteY1061" fmla="*/ 1082675 h 6857998"/>
              <a:gd name="connsiteX1062" fmla="*/ 5344583 w 6435725"/>
              <a:gd name="connsiteY1062" fmla="*/ 1083998 h 6857998"/>
              <a:gd name="connsiteX1063" fmla="*/ 5347494 w 6435725"/>
              <a:gd name="connsiteY1063" fmla="*/ 1085056 h 6857998"/>
              <a:gd name="connsiteX1064" fmla="*/ 5351198 w 6435725"/>
              <a:gd name="connsiteY1064" fmla="*/ 1086115 h 6857998"/>
              <a:gd name="connsiteX1065" fmla="*/ 5354637 w 6435725"/>
              <a:gd name="connsiteY1065" fmla="*/ 1086644 h 6857998"/>
              <a:gd name="connsiteX1066" fmla="*/ 5358606 w 6435725"/>
              <a:gd name="connsiteY1066" fmla="*/ 1086908 h 6857998"/>
              <a:gd name="connsiteX1067" fmla="*/ 5362310 w 6435725"/>
              <a:gd name="connsiteY1067" fmla="*/ 1087173 h 6857998"/>
              <a:gd name="connsiteX1068" fmla="*/ 5366014 w 6435725"/>
              <a:gd name="connsiteY1068" fmla="*/ 1086908 h 6857998"/>
              <a:gd name="connsiteX1069" fmla="*/ 5368396 w 6435725"/>
              <a:gd name="connsiteY1069" fmla="*/ 1086379 h 6857998"/>
              <a:gd name="connsiteX1070" fmla="*/ 5370777 w 6435725"/>
              <a:gd name="connsiteY1070" fmla="*/ 1085056 h 6857998"/>
              <a:gd name="connsiteX1071" fmla="*/ 5373158 w 6435725"/>
              <a:gd name="connsiteY1071" fmla="*/ 1083469 h 6857998"/>
              <a:gd name="connsiteX1072" fmla="*/ 5375275 w 6435725"/>
              <a:gd name="connsiteY1072" fmla="*/ 1081616 h 6857998"/>
              <a:gd name="connsiteX1073" fmla="*/ 5379244 w 6435725"/>
              <a:gd name="connsiteY1073" fmla="*/ 1077383 h 6857998"/>
              <a:gd name="connsiteX1074" fmla="*/ 5383212 w 6435725"/>
              <a:gd name="connsiteY1074" fmla="*/ 1073414 h 6857998"/>
              <a:gd name="connsiteX1075" fmla="*/ 5385329 w 6435725"/>
              <a:gd name="connsiteY1075" fmla="*/ 1071562 h 6857998"/>
              <a:gd name="connsiteX1076" fmla="*/ 5387446 w 6435725"/>
              <a:gd name="connsiteY1076" fmla="*/ 1070239 h 6857998"/>
              <a:gd name="connsiteX1077" fmla="*/ 5389562 w 6435725"/>
              <a:gd name="connsiteY1077" fmla="*/ 1069446 h 6857998"/>
              <a:gd name="connsiteX1078" fmla="*/ 5391679 w 6435725"/>
              <a:gd name="connsiteY1078" fmla="*/ 1069181 h 6857998"/>
              <a:gd name="connsiteX1079" fmla="*/ 5393002 w 6435725"/>
              <a:gd name="connsiteY1079" fmla="*/ 1069446 h 6857998"/>
              <a:gd name="connsiteX1080" fmla="*/ 5394325 w 6435725"/>
              <a:gd name="connsiteY1080" fmla="*/ 1069710 h 6857998"/>
              <a:gd name="connsiteX1081" fmla="*/ 5395648 w 6435725"/>
              <a:gd name="connsiteY1081" fmla="*/ 1070239 h 6857998"/>
              <a:gd name="connsiteX1082" fmla="*/ 5396971 w 6435725"/>
              <a:gd name="connsiteY1082" fmla="*/ 1071298 h 6857998"/>
              <a:gd name="connsiteX1083" fmla="*/ 5399881 w 6435725"/>
              <a:gd name="connsiteY1083" fmla="*/ 1073679 h 6857998"/>
              <a:gd name="connsiteX1084" fmla="*/ 5402791 w 6435725"/>
              <a:gd name="connsiteY1084" fmla="*/ 1077119 h 6857998"/>
              <a:gd name="connsiteX1085" fmla="*/ 5404644 w 6435725"/>
              <a:gd name="connsiteY1085" fmla="*/ 1079764 h 6857998"/>
              <a:gd name="connsiteX1086" fmla="*/ 5405966 w 6435725"/>
              <a:gd name="connsiteY1086" fmla="*/ 1082675 h 6857998"/>
              <a:gd name="connsiteX1087" fmla="*/ 5406231 w 6435725"/>
              <a:gd name="connsiteY1087" fmla="*/ 1085321 h 6857998"/>
              <a:gd name="connsiteX1088" fmla="*/ 5406496 w 6435725"/>
              <a:gd name="connsiteY1088" fmla="*/ 1088231 h 6857998"/>
              <a:gd name="connsiteX1089" fmla="*/ 5405966 w 6435725"/>
              <a:gd name="connsiteY1089" fmla="*/ 1090612 h 6857998"/>
              <a:gd name="connsiteX1090" fmla="*/ 5404908 w 6435725"/>
              <a:gd name="connsiteY1090" fmla="*/ 1093523 h 6857998"/>
              <a:gd name="connsiteX1091" fmla="*/ 5404114 w 6435725"/>
              <a:gd name="connsiteY1091" fmla="*/ 1095904 h 6857998"/>
              <a:gd name="connsiteX1092" fmla="*/ 5402527 w 6435725"/>
              <a:gd name="connsiteY1092" fmla="*/ 1098285 h 6857998"/>
              <a:gd name="connsiteX1093" fmla="*/ 5399087 w 6435725"/>
              <a:gd name="connsiteY1093" fmla="*/ 1103312 h 6857998"/>
              <a:gd name="connsiteX1094" fmla="*/ 5395648 w 6435725"/>
              <a:gd name="connsiteY1094" fmla="*/ 1107810 h 6857998"/>
              <a:gd name="connsiteX1095" fmla="*/ 5392737 w 6435725"/>
              <a:gd name="connsiteY1095" fmla="*/ 1113102 h 6857998"/>
              <a:gd name="connsiteX1096" fmla="*/ 5391414 w 6435725"/>
              <a:gd name="connsiteY1096" fmla="*/ 1115483 h 6857998"/>
              <a:gd name="connsiteX1097" fmla="*/ 5390621 w 6435725"/>
              <a:gd name="connsiteY1097" fmla="*/ 1117865 h 6857998"/>
              <a:gd name="connsiteX1098" fmla="*/ 5389562 w 6435725"/>
              <a:gd name="connsiteY1098" fmla="*/ 1120775 h 6857998"/>
              <a:gd name="connsiteX1099" fmla="*/ 5388504 w 6435725"/>
              <a:gd name="connsiteY1099" fmla="*/ 1123156 h 6857998"/>
              <a:gd name="connsiteX1100" fmla="*/ 5385329 w 6435725"/>
              <a:gd name="connsiteY1100" fmla="*/ 1128448 h 6857998"/>
              <a:gd name="connsiteX1101" fmla="*/ 5381889 w 6435725"/>
              <a:gd name="connsiteY1101" fmla="*/ 1134004 h 6857998"/>
              <a:gd name="connsiteX1102" fmla="*/ 5377921 w 6435725"/>
              <a:gd name="connsiteY1102" fmla="*/ 1140354 h 6857998"/>
              <a:gd name="connsiteX1103" fmla="*/ 5386652 w 6435725"/>
              <a:gd name="connsiteY1103" fmla="*/ 1143529 h 6857998"/>
              <a:gd name="connsiteX1104" fmla="*/ 5395119 w 6435725"/>
              <a:gd name="connsiteY1104" fmla="*/ 1145910 h 6857998"/>
              <a:gd name="connsiteX1105" fmla="*/ 5399087 w 6435725"/>
              <a:gd name="connsiteY1105" fmla="*/ 1146969 h 6857998"/>
              <a:gd name="connsiteX1106" fmla="*/ 5403321 w 6435725"/>
              <a:gd name="connsiteY1106" fmla="*/ 1147498 h 6857998"/>
              <a:gd name="connsiteX1107" fmla="*/ 5407554 w 6435725"/>
              <a:gd name="connsiteY1107" fmla="*/ 1148027 h 6857998"/>
              <a:gd name="connsiteX1108" fmla="*/ 5411523 w 6435725"/>
              <a:gd name="connsiteY1108" fmla="*/ 1148027 h 6857998"/>
              <a:gd name="connsiteX1109" fmla="*/ 5415756 w 6435725"/>
              <a:gd name="connsiteY1109" fmla="*/ 1148027 h 6857998"/>
              <a:gd name="connsiteX1110" fmla="*/ 5419725 w 6435725"/>
              <a:gd name="connsiteY1110" fmla="*/ 1147762 h 6857998"/>
              <a:gd name="connsiteX1111" fmla="*/ 5423694 w 6435725"/>
              <a:gd name="connsiteY1111" fmla="*/ 1147233 h 6857998"/>
              <a:gd name="connsiteX1112" fmla="*/ 5427662 w 6435725"/>
              <a:gd name="connsiteY1112" fmla="*/ 1146175 h 6857998"/>
              <a:gd name="connsiteX1113" fmla="*/ 5431631 w 6435725"/>
              <a:gd name="connsiteY1113" fmla="*/ 1144587 h 6857998"/>
              <a:gd name="connsiteX1114" fmla="*/ 5435335 w 6435725"/>
              <a:gd name="connsiteY1114" fmla="*/ 1143264 h 6857998"/>
              <a:gd name="connsiteX1115" fmla="*/ 5439304 w 6435725"/>
              <a:gd name="connsiteY1115" fmla="*/ 1140883 h 6857998"/>
              <a:gd name="connsiteX1116" fmla="*/ 5443273 w 6435725"/>
              <a:gd name="connsiteY1116" fmla="*/ 1138766 h 6857998"/>
              <a:gd name="connsiteX1117" fmla="*/ 5448300 w 6435725"/>
              <a:gd name="connsiteY1117" fmla="*/ 1135856 h 6857998"/>
              <a:gd name="connsiteX1118" fmla="*/ 5454914 w 6435725"/>
              <a:gd name="connsiteY1118" fmla="*/ 1152789 h 6857998"/>
              <a:gd name="connsiteX1119" fmla="*/ 5461794 w 6435725"/>
              <a:gd name="connsiteY1119" fmla="*/ 1169458 h 6857998"/>
              <a:gd name="connsiteX1120" fmla="*/ 5454385 w 6435725"/>
              <a:gd name="connsiteY1120" fmla="*/ 1180306 h 6857998"/>
              <a:gd name="connsiteX1121" fmla="*/ 5451475 w 6435725"/>
              <a:gd name="connsiteY1121" fmla="*/ 1184539 h 6857998"/>
              <a:gd name="connsiteX1122" fmla="*/ 5448829 w 6435725"/>
              <a:gd name="connsiteY1122" fmla="*/ 1189037 h 6857998"/>
              <a:gd name="connsiteX1123" fmla="*/ 5446977 w 6435725"/>
              <a:gd name="connsiteY1123" fmla="*/ 1192477 h 6857998"/>
              <a:gd name="connsiteX1124" fmla="*/ 5445919 w 6435725"/>
              <a:gd name="connsiteY1124" fmla="*/ 1195917 h 6857998"/>
              <a:gd name="connsiteX1125" fmla="*/ 5444860 w 6435725"/>
              <a:gd name="connsiteY1125" fmla="*/ 1199620 h 6857998"/>
              <a:gd name="connsiteX1126" fmla="*/ 5444596 w 6435725"/>
              <a:gd name="connsiteY1126" fmla="*/ 1203060 h 6857998"/>
              <a:gd name="connsiteX1127" fmla="*/ 5444860 w 6435725"/>
              <a:gd name="connsiteY1127" fmla="*/ 1206500 h 6857998"/>
              <a:gd name="connsiteX1128" fmla="*/ 5445389 w 6435725"/>
              <a:gd name="connsiteY1128" fmla="*/ 1210204 h 6857998"/>
              <a:gd name="connsiteX1129" fmla="*/ 5446712 w 6435725"/>
              <a:gd name="connsiteY1129" fmla="*/ 1213908 h 6857998"/>
              <a:gd name="connsiteX1130" fmla="*/ 5448300 w 6435725"/>
              <a:gd name="connsiteY1130" fmla="*/ 1218141 h 6857998"/>
              <a:gd name="connsiteX1131" fmla="*/ 5450416 w 6435725"/>
              <a:gd name="connsiteY1131" fmla="*/ 1222640 h 6857998"/>
              <a:gd name="connsiteX1132" fmla="*/ 5453327 w 6435725"/>
              <a:gd name="connsiteY1132" fmla="*/ 1227931 h 6857998"/>
              <a:gd name="connsiteX1133" fmla="*/ 5459677 w 6435725"/>
              <a:gd name="connsiteY1133" fmla="*/ 1240102 h 6857998"/>
              <a:gd name="connsiteX1134" fmla="*/ 5460206 w 6435725"/>
              <a:gd name="connsiteY1134" fmla="*/ 1241425 h 6857998"/>
              <a:gd name="connsiteX1135" fmla="*/ 5460206 w 6435725"/>
              <a:gd name="connsiteY1135" fmla="*/ 1242483 h 6857998"/>
              <a:gd name="connsiteX1136" fmla="*/ 5460206 w 6435725"/>
              <a:gd name="connsiteY1136" fmla="*/ 1244865 h 6857998"/>
              <a:gd name="connsiteX1137" fmla="*/ 5459941 w 6435725"/>
              <a:gd name="connsiteY1137" fmla="*/ 1247510 h 6857998"/>
              <a:gd name="connsiteX1138" fmla="*/ 5459148 w 6435725"/>
              <a:gd name="connsiteY1138" fmla="*/ 1250421 h 6857998"/>
              <a:gd name="connsiteX1139" fmla="*/ 5456766 w 6435725"/>
              <a:gd name="connsiteY1139" fmla="*/ 1256241 h 6857998"/>
              <a:gd name="connsiteX1140" fmla="*/ 5454385 w 6435725"/>
              <a:gd name="connsiteY1140" fmla="*/ 1262062 h 6857998"/>
              <a:gd name="connsiteX1141" fmla="*/ 5444331 w 6435725"/>
              <a:gd name="connsiteY1141" fmla="*/ 1288785 h 6857998"/>
              <a:gd name="connsiteX1142" fmla="*/ 5434277 w 6435725"/>
              <a:gd name="connsiteY1142" fmla="*/ 1315508 h 6857998"/>
              <a:gd name="connsiteX1143" fmla="*/ 5435071 w 6435725"/>
              <a:gd name="connsiteY1143" fmla="*/ 1324769 h 6857998"/>
              <a:gd name="connsiteX1144" fmla="*/ 5435600 w 6435725"/>
              <a:gd name="connsiteY1144" fmla="*/ 1333765 h 6857998"/>
              <a:gd name="connsiteX1145" fmla="*/ 5436923 w 6435725"/>
              <a:gd name="connsiteY1145" fmla="*/ 1352021 h 6857998"/>
              <a:gd name="connsiteX1146" fmla="*/ 5437716 w 6435725"/>
              <a:gd name="connsiteY1146" fmla="*/ 1370542 h 6857998"/>
              <a:gd name="connsiteX1147" fmla="*/ 5438775 w 6435725"/>
              <a:gd name="connsiteY1147" fmla="*/ 1379273 h 6857998"/>
              <a:gd name="connsiteX1148" fmla="*/ 5439569 w 6435725"/>
              <a:gd name="connsiteY1148" fmla="*/ 1388533 h 6857998"/>
              <a:gd name="connsiteX1149" fmla="*/ 5440891 w 6435725"/>
              <a:gd name="connsiteY1149" fmla="*/ 1397529 h 6857998"/>
              <a:gd name="connsiteX1150" fmla="*/ 5442479 w 6435725"/>
              <a:gd name="connsiteY1150" fmla="*/ 1406260 h 6857998"/>
              <a:gd name="connsiteX1151" fmla="*/ 5444331 w 6435725"/>
              <a:gd name="connsiteY1151" fmla="*/ 1415256 h 6857998"/>
              <a:gd name="connsiteX1152" fmla="*/ 5446977 w 6435725"/>
              <a:gd name="connsiteY1152" fmla="*/ 1423987 h 6857998"/>
              <a:gd name="connsiteX1153" fmla="*/ 5450152 w 6435725"/>
              <a:gd name="connsiteY1153" fmla="*/ 1432454 h 6857998"/>
              <a:gd name="connsiteX1154" fmla="*/ 5453856 w 6435725"/>
              <a:gd name="connsiteY1154" fmla="*/ 1441185 h 6857998"/>
              <a:gd name="connsiteX1155" fmla="*/ 5455973 w 6435725"/>
              <a:gd name="connsiteY1155" fmla="*/ 1445419 h 6857998"/>
              <a:gd name="connsiteX1156" fmla="*/ 5458089 w 6435725"/>
              <a:gd name="connsiteY1156" fmla="*/ 1449387 h 6857998"/>
              <a:gd name="connsiteX1157" fmla="*/ 5461000 w 6435725"/>
              <a:gd name="connsiteY1157" fmla="*/ 1453356 h 6857998"/>
              <a:gd name="connsiteX1158" fmla="*/ 5463646 w 6435725"/>
              <a:gd name="connsiteY1158" fmla="*/ 1457589 h 6857998"/>
              <a:gd name="connsiteX1159" fmla="*/ 5467350 w 6435725"/>
              <a:gd name="connsiteY1159" fmla="*/ 1453356 h 6857998"/>
              <a:gd name="connsiteX1160" fmla="*/ 5471054 w 6435725"/>
              <a:gd name="connsiteY1160" fmla="*/ 1449652 h 6857998"/>
              <a:gd name="connsiteX1161" fmla="*/ 5475023 w 6435725"/>
              <a:gd name="connsiteY1161" fmla="*/ 1446212 h 6857998"/>
              <a:gd name="connsiteX1162" fmla="*/ 5478991 w 6435725"/>
              <a:gd name="connsiteY1162" fmla="*/ 1443037 h 6857998"/>
              <a:gd name="connsiteX1163" fmla="*/ 5482696 w 6435725"/>
              <a:gd name="connsiteY1163" fmla="*/ 1439862 h 6857998"/>
              <a:gd name="connsiteX1164" fmla="*/ 5486664 w 6435725"/>
              <a:gd name="connsiteY1164" fmla="*/ 1436687 h 6857998"/>
              <a:gd name="connsiteX1165" fmla="*/ 5490633 w 6435725"/>
              <a:gd name="connsiteY1165" fmla="*/ 1434306 h 6857998"/>
              <a:gd name="connsiteX1166" fmla="*/ 5494602 w 6435725"/>
              <a:gd name="connsiteY1166" fmla="*/ 1431925 h 6857998"/>
              <a:gd name="connsiteX1167" fmla="*/ 5498571 w 6435725"/>
              <a:gd name="connsiteY1167" fmla="*/ 1429808 h 6857998"/>
              <a:gd name="connsiteX1168" fmla="*/ 5502539 w 6435725"/>
              <a:gd name="connsiteY1168" fmla="*/ 1427956 h 6857998"/>
              <a:gd name="connsiteX1169" fmla="*/ 5507037 w 6435725"/>
              <a:gd name="connsiteY1169" fmla="*/ 1426104 h 6857998"/>
              <a:gd name="connsiteX1170" fmla="*/ 5511006 w 6435725"/>
              <a:gd name="connsiteY1170" fmla="*/ 1424781 h 6857998"/>
              <a:gd name="connsiteX1171" fmla="*/ 5514975 w 6435725"/>
              <a:gd name="connsiteY1171" fmla="*/ 1423458 h 6857998"/>
              <a:gd name="connsiteX1172" fmla="*/ 5519208 w 6435725"/>
              <a:gd name="connsiteY1172" fmla="*/ 1422664 h 6857998"/>
              <a:gd name="connsiteX1173" fmla="*/ 5523177 w 6435725"/>
              <a:gd name="connsiteY1173" fmla="*/ 1421606 h 6857998"/>
              <a:gd name="connsiteX1174" fmla="*/ 5527410 w 6435725"/>
              <a:gd name="connsiteY1174" fmla="*/ 1421342 h 6857998"/>
              <a:gd name="connsiteX1175" fmla="*/ 5531908 w 6435725"/>
              <a:gd name="connsiteY1175" fmla="*/ 1421077 h 6857998"/>
              <a:gd name="connsiteX1176" fmla="*/ 5535877 w 6435725"/>
              <a:gd name="connsiteY1176" fmla="*/ 1421077 h 6857998"/>
              <a:gd name="connsiteX1177" fmla="*/ 5540110 w 6435725"/>
              <a:gd name="connsiteY1177" fmla="*/ 1421077 h 6857998"/>
              <a:gd name="connsiteX1178" fmla="*/ 5544344 w 6435725"/>
              <a:gd name="connsiteY1178" fmla="*/ 1421606 h 6857998"/>
              <a:gd name="connsiteX1179" fmla="*/ 5548842 w 6435725"/>
              <a:gd name="connsiteY1179" fmla="*/ 1422400 h 6857998"/>
              <a:gd name="connsiteX1180" fmla="*/ 5553075 w 6435725"/>
              <a:gd name="connsiteY1180" fmla="*/ 1423194 h 6857998"/>
              <a:gd name="connsiteX1181" fmla="*/ 5557308 w 6435725"/>
              <a:gd name="connsiteY1181" fmla="*/ 1424516 h 6857998"/>
              <a:gd name="connsiteX1182" fmla="*/ 5561542 w 6435725"/>
              <a:gd name="connsiteY1182" fmla="*/ 1425839 h 6857998"/>
              <a:gd name="connsiteX1183" fmla="*/ 5566040 w 6435725"/>
              <a:gd name="connsiteY1183" fmla="*/ 1427162 h 6857998"/>
              <a:gd name="connsiteX1184" fmla="*/ 5570273 w 6435725"/>
              <a:gd name="connsiteY1184" fmla="*/ 1429014 h 6857998"/>
              <a:gd name="connsiteX1185" fmla="*/ 5574771 w 6435725"/>
              <a:gd name="connsiteY1185" fmla="*/ 1431131 h 6857998"/>
              <a:gd name="connsiteX1186" fmla="*/ 5579004 w 6435725"/>
              <a:gd name="connsiteY1186" fmla="*/ 1433777 h 6857998"/>
              <a:gd name="connsiteX1187" fmla="*/ 5583502 w 6435725"/>
              <a:gd name="connsiteY1187" fmla="*/ 1436158 h 6857998"/>
              <a:gd name="connsiteX1188" fmla="*/ 5588000 w 6435725"/>
              <a:gd name="connsiteY1188" fmla="*/ 1438804 h 6857998"/>
              <a:gd name="connsiteX1189" fmla="*/ 5596996 w 6435725"/>
              <a:gd name="connsiteY1189" fmla="*/ 1445154 h 6857998"/>
              <a:gd name="connsiteX1190" fmla="*/ 5599377 w 6435725"/>
              <a:gd name="connsiteY1190" fmla="*/ 1447006 h 6857998"/>
              <a:gd name="connsiteX1191" fmla="*/ 5601758 w 6435725"/>
              <a:gd name="connsiteY1191" fmla="*/ 1448329 h 6857998"/>
              <a:gd name="connsiteX1192" fmla="*/ 5607050 w 6435725"/>
              <a:gd name="connsiteY1192" fmla="*/ 1450975 h 6857998"/>
              <a:gd name="connsiteX1193" fmla="*/ 5612871 w 6435725"/>
              <a:gd name="connsiteY1193" fmla="*/ 1453091 h 6857998"/>
              <a:gd name="connsiteX1194" fmla="*/ 5618956 w 6435725"/>
              <a:gd name="connsiteY1194" fmla="*/ 1454944 h 6857998"/>
              <a:gd name="connsiteX1195" fmla="*/ 5625571 w 6435725"/>
              <a:gd name="connsiteY1195" fmla="*/ 1456531 h 6857998"/>
              <a:gd name="connsiteX1196" fmla="*/ 5631921 w 6435725"/>
              <a:gd name="connsiteY1196" fmla="*/ 1457325 h 6857998"/>
              <a:gd name="connsiteX1197" fmla="*/ 5638271 w 6435725"/>
              <a:gd name="connsiteY1197" fmla="*/ 1457854 h 6857998"/>
              <a:gd name="connsiteX1198" fmla="*/ 5644621 w 6435725"/>
              <a:gd name="connsiteY1198" fmla="*/ 1458383 h 6857998"/>
              <a:gd name="connsiteX1199" fmla="*/ 5650706 w 6435725"/>
              <a:gd name="connsiteY1199" fmla="*/ 1458648 h 6857998"/>
              <a:gd name="connsiteX1200" fmla="*/ 5656262 w 6435725"/>
              <a:gd name="connsiteY1200" fmla="*/ 1458648 h 6857998"/>
              <a:gd name="connsiteX1201" fmla="*/ 5665788 w 6435725"/>
              <a:gd name="connsiteY1201" fmla="*/ 1457854 h 6857998"/>
              <a:gd name="connsiteX1202" fmla="*/ 5672402 w 6435725"/>
              <a:gd name="connsiteY1202" fmla="*/ 1457060 h 6857998"/>
              <a:gd name="connsiteX1203" fmla="*/ 5674519 w 6435725"/>
              <a:gd name="connsiteY1203" fmla="*/ 1456531 h 6857998"/>
              <a:gd name="connsiteX1204" fmla="*/ 5675577 w 6435725"/>
              <a:gd name="connsiteY1204" fmla="*/ 1455737 h 6857998"/>
              <a:gd name="connsiteX1205" fmla="*/ 5678752 w 6435725"/>
              <a:gd name="connsiteY1205" fmla="*/ 1452827 h 6857998"/>
              <a:gd name="connsiteX1206" fmla="*/ 5681662 w 6435725"/>
              <a:gd name="connsiteY1206" fmla="*/ 1449652 h 6857998"/>
              <a:gd name="connsiteX1207" fmla="*/ 5684838 w 6435725"/>
              <a:gd name="connsiteY1207" fmla="*/ 1447271 h 6857998"/>
              <a:gd name="connsiteX1208" fmla="*/ 5687484 w 6435725"/>
              <a:gd name="connsiteY1208" fmla="*/ 1445419 h 6857998"/>
              <a:gd name="connsiteX1209" fmla="*/ 5690394 w 6435725"/>
              <a:gd name="connsiteY1209" fmla="*/ 1443567 h 6857998"/>
              <a:gd name="connsiteX1210" fmla="*/ 5693040 w 6435725"/>
              <a:gd name="connsiteY1210" fmla="*/ 1442244 h 6857998"/>
              <a:gd name="connsiteX1211" fmla="*/ 5695421 w 6435725"/>
              <a:gd name="connsiteY1211" fmla="*/ 1441450 h 6857998"/>
              <a:gd name="connsiteX1212" fmla="*/ 5698331 w 6435725"/>
              <a:gd name="connsiteY1212" fmla="*/ 1440656 h 6857998"/>
              <a:gd name="connsiteX1213" fmla="*/ 5700712 w 6435725"/>
              <a:gd name="connsiteY1213" fmla="*/ 1440391 h 6857998"/>
              <a:gd name="connsiteX1214" fmla="*/ 5703094 w 6435725"/>
              <a:gd name="connsiteY1214" fmla="*/ 1440391 h 6857998"/>
              <a:gd name="connsiteX1215" fmla="*/ 5705475 w 6435725"/>
              <a:gd name="connsiteY1215" fmla="*/ 1440656 h 6857998"/>
              <a:gd name="connsiteX1216" fmla="*/ 5707856 w 6435725"/>
              <a:gd name="connsiteY1216" fmla="*/ 1441185 h 6857998"/>
              <a:gd name="connsiteX1217" fmla="*/ 5709973 w 6435725"/>
              <a:gd name="connsiteY1217" fmla="*/ 1441979 h 6857998"/>
              <a:gd name="connsiteX1218" fmla="*/ 5712090 w 6435725"/>
              <a:gd name="connsiteY1218" fmla="*/ 1442508 h 6857998"/>
              <a:gd name="connsiteX1219" fmla="*/ 5716323 w 6435725"/>
              <a:gd name="connsiteY1219" fmla="*/ 1445154 h 6857998"/>
              <a:gd name="connsiteX1220" fmla="*/ 5720292 w 6435725"/>
              <a:gd name="connsiteY1220" fmla="*/ 1447800 h 6857998"/>
              <a:gd name="connsiteX1221" fmla="*/ 5724790 w 6435725"/>
              <a:gd name="connsiteY1221" fmla="*/ 1450975 h 6857998"/>
              <a:gd name="connsiteX1222" fmla="*/ 5732462 w 6435725"/>
              <a:gd name="connsiteY1222" fmla="*/ 1457854 h 6857998"/>
              <a:gd name="connsiteX1223" fmla="*/ 5736431 w 6435725"/>
              <a:gd name="connsiteY1223" fmla="*/ 1461029 h 6857998"/>
              <a:gd name="connsiteX1224" fmla="*/ 5740400 w 6435725"/>
              <a:gd name="connsiteY1224" fmla="*/ 1464204 h 6857998"/>
              <a:gd name="connsiteX1225" fmla="*/ 5744634 w 6435725"/>
              <a:gd name="connsiteY1225" fmla="*/ 1466585 h 6857998"/>
              <a:gd name="connsiteX1226" fmla="*/ 5746486 w 6435725"/>
              <a:gd name="connsiteY1226" fmla="*/ 1467379 h 6857998"/>
              <a:gd name="connsiteX1227" fmla="*/ 5748602 w 6435725"/>
              <a:gd name="connsiteY1227" fmla="*/ 1468173 h 6857998"/>
              <a:gd name="connsiteX1228" fmla="*/ 5773208 w 6435725"/>
              <a:gd name="connsiteY1228" fmla="*/ 1462616 h 6857998"/>
              <a:gd name="connsiteX1229" fmla="*/ 5776119 w 6435725"/>
              <a:gd name="connsiteY1229" fmla="*/ 1460500 h 6857998"/>
              <a:gd name="connsiteX1230" fmla="*/ 5779029 w 6435725"/>
              <a:gd name="connsiteY1230" fmla="*/ 1458648 h 6857998"/>
              <a:gd name="connsiteX1231" fmla="*/ 5782204 w 6435725"/>
              <a:gd name="connsiteY1231" fmla="*/ 1457060 h 6857998"/>
              <a:gd name="connsiteX1232" fmla="*/ 5785114 w 6435725"/>
              <a:gd name="connsiteY1232" fmla="*/ 1455737 h 6857998"/>
              <a:gd name="connsiteX1233" fmla="*/ 5788290 w 6435725"/>
              <a:gd name="connsiteY1233" fmla="*/ 1455208 h 6857998"/>
              <a:gd name="connsiteX1234" fmla="*/ 5791729 w 6435725"/>
              <a:gd name="connsiteY1234" fmla="*/ 1454944 h 6857998"/>
              <a:gd name="connsiteX1235" fmla="*/ 5795169 w 6435725"/>
              <a:gd name="connsiteY1235" fmla="*/ 1455208 h 6857998"/>
              <a:gd name="connsiteX1236" fmla="*/ 5798608 w 6435725"/>
              <a:gd name="connsiteY1236" fmla="*/ 1455737 h 6857998"/>
              <a:gd name="connsiteX1237" fmla="*/ 5799931 w 6435725"/>
              <a:gd name="connsiteY1237" fmla="*/ 1455737 h 6857998"/>
              <a:gd name="connsiteX1238" fmla="*/ 5801519 w 6435725"/>
              <a:gd name="connsiteY1238" fmla="*/ 1455737 h 6857998"/>
              <a:gd name="connsiteX1239" fmla="*/ 5802842 w 6435725"/>
              <a:gd name="connsiteY1239" fmla="*/ 1455473 h 6857998"/>
              <a:gd name="connsiteX1240" fmla="*/ 5804429 w 6435725"/>
              <a:gd name="connsiteY1240" fmla="*/ 1454944 h 6857998"/>
              <a:gd name="connsiteX1241" fmla="*/ 5807869 w 6435725"/>
              <a:gd name="connsiteY1241" fmla="*/ 1453091 h 6857998"/>
              <a:gd name="connsiteX1242" fmla="*/ 5811308 w 6435725"/>
              <a:gd name="connsiteY1242" fmla="*/ 1450181 h 6857998"/>
              <a:gd name="connsiteX1243" fmla="*/ 5815277 w 6435725"/>
              <a:gd name="connsiteY1243" fmla="*/ 1447006 h 6857998"/>
              <a:gd name="connsiteX1244" fmla="*/ 5818981 w 6435725"/>
              <a:gd name="connsiteY1244" fmla="*/ 1443567 h 6857998"/>
              <a:gd name="connsiteX1245" fmla="*/ 5826919 w 6435725"/>
              <a:gd name="connsiteY1245" fmla="*/ 1436423 h 6857998"/>
              <a:gd name="connsiteX1246" fmla="*/ 5847556 w 6435725"/>
              <a:gd name="connsiteY1246" fmla="*/ 1434835 h 6857998"/>
              <a:gd name="connsiteX1247" fmla="*/ 5848086 w 6435725"/>
              <a:gd name="connsiteY1247" fmla="*/ 1437746 h 6857998"/>
              <a:gd name="connsiteX1248" fmla="*/ 5848350 w 6435725"/>
              <a:gd name="connsiteY1248" fmla="*/ 1440656 h 6857998"/>
              <a:gd name="connsiteX1249" fmla="*/ 5848879 w 6435725"/>
              <a:gd name="connsiteY1249" fmla="*/ 1444096 h 6857998"/>
              <a:gd name="connsiteX1250" fmla="*/ 5848879 w 6435725"/>
              <a:gd name="connsiteY1250" fmla="*/ 1448329 h 6857998"/>
              <a:gd name="connsiteX1251" fmla="*/ 5848350 w 6435725"/>
              <a:gd name="connsiteY1251" fmla="*/ 1458383 h 6857998"/>
              <a:gd name="connsiteX1252" fmla="*/ 5847556 w 6435725"/>
              <a:gd name="connsiteY1252" fmla="*/ 1470819 h 6857998"/>
              <a:gd name="connsiteX1253" fmla="*/ 5853112 w 6435725"/>
              <a:gd name="connsiteY1253" fmla="*/ 1473993 h 6857998"/>
              <a:gd name="connsiteX1254" fmla="*/ 5857875 w 6435725"/>
              <a:gd name="connsiteY1254" fmla="*/ 1477433 h 6857998"/>
              <a:gd name="connsiteX1255" fmla="*/ 5862638 w 6435725"/>
              <a:gd name="connsiteY1255" fmla="*/ 1480608 h 6857998"/>
              <a:gd name="connsiteX1256" fmla="*/ 5866871 w 6435725"/>
              <a:gd name="connsiteY1256" fmla="*/ 1484312 h 6857998"/>
              <a:gd name="connsiteX1257" fmla="*/ 5870840 w 6435725"/>
              <a:gd name="connsiteY1257" fmla="*/ 1488016 h 6857998"/>
              <a:gd name="connsiteX1258" fmla="*/ 5874544 w 6435725"/>
              <a:gd name="connsiteY1258" fmla="*/ 1491985 h 6857998"/>
              <a:gd name="connsiteX1259" fmla="*/ 5877719 w 6435725"/>
              <a:gd name="connsiteY1259" fmla="*/ 1495954 h 6857998"/>
              <a:gd name="connsiteX1260" fmla="*/ 5880629 w 6435725"/>
              <a:gd name="connsiteY1260" fmla="*/ 1500452 h 6857998"/>
              <a:gd name="connsiteX1261" fmla="*/ 5883540 w 6435725"/>
              <a:gd name="connsiteY1261" fmla="*/ 1504685 h 6857998"/>
              <a:gd name="connsiteX1262" fmla="*/ 5885921 w 6435725"/>
              <a:gd name="connsiteY1262" fmla="*/ 1508918 h 6857998"/>
              <a:gd name="connsiteX1263" fmla="*/ 5888038 w 6435725"/>
              <a:gd name="connsiteY1263" fmla="*/ 1513152 h 6857998"/>
              <a:gd name="connsiteX1264" fmla="*/ 5889890 w 6435725"/>
              <a:gd name="connsiteY1264" fmla="*/ 1517914 h 6857998"/>
              <a:gd name="connsiteX1265" fmla="*/ 5891477 w 6435725"/>
              <a:gd name="connsiteY1265" fmla="*/ 1522412 h 6857998"/>
              <a:gd name="connsiteX1266" fmla="*/ 5893064 w 6435725"/>
              <a:gd name="connsiteY1266" fmla="*/ 1527439 h 6857998"/>
              <a:gd name="connsiteX1267" fmla="*/ 5894652 w 6435725"/>
              <a:gd name="connsiteY1267" fmla="*/ 1531937 h 6857998"/>
              <a:gd name="connsiteX1268" fmla="*/ 5895446 w 6435725"/>
              <a:gd name="connsiteY1268" fmla="*/ 1536964 h 6857998"/>
              <a:gd name="connsiteX1269" fmla="*/ 5897298 w 6435725"/>
              <a:gd name="connsiteY1269" fmla="*/ 1547018 h 6857998"/>
              <a:gd name="connsiteX1270" fmla="*/ 5898621 w 6435725"/>
              <a:gd name="connsiteY1270" fmla="*/ 1556808 h 6857998"/>
              <a:gd name="connsiteX1271" fmla="*/ 5899414 w 6435725"/>
              <a:gd name="connsiteY1271" fmla="*/ 1567127 h 6857998"/>
              <a:gd name="connsiteX1272" fmla="*/ 5900208 w 6435725"/>
              <a:gd name="connsiteY1272" fmla="*/ 1577446 h 6857998"/>
              <a:gd name="connsiteX1273" fmla="*/ 5901266 w 6435725"/>
              <a:gd name="connsiteY1273" fmla="*/ 1597819 h 6857998"/>
              <a:gd name="connsiteX1274" fmla="*/ 5901796 w 6435725"/>
              <a:gd name="connsiteY1274" fmla="*/ 1607873 h 6857998"/>
              <a:gd name="connsiteX1275" fmla="*/ 5902854 w 6435725"/>
              <a:gd name="connsiteY1275" fmla="*/ 1617927 h 6857998"/>
              <a:gd name="connsiteX1276" fmla="*/ 5903384 w 6435725"/>
              <a:gd name="connsiteY1276" fmla="*/ 1621102 h 6857998"/>
              <a:gd name="connsiteX1277" fmla="*/ 5904442 w 6435725"/>
              <a:gd name="connsiteY1277" fmla="*/ 1623748 h 6857998"/>
              <a:gd name="connsiteX1278" fmla="*/ 5905236 w 6435725"/>
              <a:gd name="connsiteY1278" fmla="*/ 1626658 h 6857998"/>
              <a:gd name="connsiteX1279" fmla="*/ 5906558 w 6435725"/>
              <a:gd name="connsiteY1279" fmla="*/ 1629039 h 6857998"/>
              <a:gd name="connsiteX1280" fmla="*/ 5908410 w 6435725"/>
              <a:gd name="connsiteY1280" fmla="*/ 1631421 h 6857998"/>
              <a:gd name="connsiteX1281" fmla="*/ 5909998 w 6435725"/>
              <a:gd name="connsiteY1281" fmla="*/ 1634067 h 6857998"/>
              <a:gd name="connsiteX1282" fmla="*/ 5912114 w 6435725"/>
              <a:gd name="connsiteY1282" fmla="*/ 1636183 h 6857998"/>
              <a:gd name="connsiteX1283" fmla="*/ 5914231 w 6435725"/>
              <a:gd name="connsiteY1283" fmla="*/ 1638035 h 6857998"/>
              <a:gd name="connsiteX1284" fmla="*/ 5918729 w 6435725"/>
              <a:gd name="connsiteY1284" fmla="*/ 1642004 h 6857998"/>
              <a:gd name="connsiteX1285" fmla="*/ 5923492 w 6435725"/>
              <a:gd name="connsiteY1285" fmla="*/ 1645708 h 6857998"/>
              <a:gd name="connsiteX1286" fmla="*/ 5933546 w 6435725"/>
              <a:gd name="connsiteY1286" fmla="*/ 1652323 h 6857998"/>
              <a:gd name="connsiteX1287" fmla="*/ 5938044 w 6435725"/>
              <a:gd name="connsiteY1287" fmla="*/ 1656027 h 6857998"/>
              <a:gd name="connsiteX1288" fmla="*/ 5942277 w 6435725"/>
              <a:gd name="connsiteY1288" fmla="*/ 1659731 h 6857998"/>
              <a:gd name="connsiteX1289" fmla="*/ 5944129 w 6435725"/>
              <a:gd name="connsiteY1289" fmla="*/ 1661848 h 6857998"/>
              <a:gd name="connsiteX1290" fmla="*/ 5945452 w 6435725"/>
              <a:gd name="connsiteY1290" fmla="*/ 1663965 h 6857998"/>
              <a:gd name="connsiteX1291" fmla="*/ 5947040 w 6435725"/>
              <a:gd name="connsiteY1291" fmla="*/ 1666081 h 6857998"/>
              <a:gd name="connsiteX1292" fmla="*/ 5948362 w 6435725"/>
              <a:gd name="connsiteY1292" fmla="*/ 1668727 h 6857998"/>
              <a:gd name="connsiteX1293" fmla="*/ 5949156 w 6435725"/>
              <a:gd name="connsiteY1293" fmla="*/ 1671108 h 6857998"/>
              <a:gd name="connsiteX1294" fmla="*/ 5949950 w 6435725"/>
              <a:gd name="connsiteY1294" fmla="*/ 1673754 h 6857998"/>
              <a:gd name="connsiteX1295" fmla="*/ 5950214 w 6435725"/>
              <a:gd name="connsiteY1295" fmla="*/ 1676929 h 6857998"/>
              <a:gd name="connsiteX1296" fmla="*/ 5949950 w 6435725"/>
              <a:gd name="connsiteY1296" fmla="*/ 1680104 h 6857998"/>
              <a:gd name="connsiteX1297" fmla="*/ 5949421 w 6435725"/>
              <a:gd name="connsiteY1297" fmla="*/ 1683015 h 6857998"/>
              <a:gd name="connsiteX1298" fmla="*/ 5948627 w 6435725"/>
              <a:gd name="connsiteY1298" fmla="*/ 1686719 h 6857998"/>
              <a:gd name="connsiteX1299" fmla="*/ 5947304 w 6435725"/>
              <a:gd name="connsiteY1299" fmla="*/ 1690423 h 6857998"/>
              <a:gd name="connsiteX1300" fmla="*/ 5945716 w 6435725"/>
              <a:gd name="connsiteY1300" fmla="*/ 1694392 h 6857998"/>
              <a:gd name="connsiteX1301" fmla="*/ 5943600 w 6435725"/>
              <a:gd name="connsiteY1301" fmla="*/ 1698890 h 6857998"/>
              <a:gd name="connsiteX1302" fmla="*/ 5941748 w 6435725"/>
              <a:gd name="connsiteY1302" fmla="*/ 1702858 h 6857998"/>
              <a:gd name="connsiteX1303" fmla="*/ 5939631 w 6435725"/>
              <a:gd name="connsiteY1303" fmla="*/ 1706033 h 6857998"/>
              <a:gd name="connsiteX1304" fmla="*/ 5937779 w 6435725"/>
              <a:gd name="connsiteY1304" fmla="*/ 1709473 h 6857998"/>
              <a:gd name="connsiteX1305" fmla="*/ 5935927 w 6435725"/>
              <a:gd name="connsiteY1305" fmla="*/ 1711854 h 6857998"/>
              <a:gd name="connsiteX1306" fmla="*/ 5933810 w 6435725"/>
              <a:gd name="connsiteY1306" fmla="*/ 1714500 h 6857998"/>
              <a:gd name="connsiteX1307" fmla="*/ 5931958 w 6435725"/>
              <a:gd name="connsiteY1307" fmla="*/ 1716352 h 6857998"/>
              <a:gd name="connsiteX1308" fmla="*/ 5930106 w 6435725"/>
              <a:gd name="connsiteY1308" fmla="*/ 1717675 h 6857998"/>
              <a:gd name="connsiteX1309" fmla="*/ 5927990 w 6435725"/>
              <a:gd name="connsiteY1309" fmla="*/ 1718998 h 6857998"/>
              <a:gd name="connsiteX1310" fmla="*/ 5926138 w 6435725"/>
              <a:gd name="connsiteY1310" fmla="*/ 1720056 h 6857998"/>
              <a:gd name="connsiteX1311" fmla="*/ 5924286 w 6435725"/>
              <a:gd name="connsiteY1311" fmla="*/ 1720585 h 6857998"/>
              <a:gd name="connsiteX1312" fmla="*/ 5922169 w 6435725"/>
              <a:gd name="connsiteY1312" fmla="*/ 1720850 h 6857998"/>
              <a:gd name="connsiteX1313" fmla="*/ 5920316 w 6435725"/>
              <a:gd name="connsiteY1313" fmla="*/ 1720850 h 6857998"/>
              <a:gd name="connsiteX1314" fmla="*/ 5918464 w 6435725"/>
              <a:gd name="connsiteY1314" fmla="*/ 1720850 h 6857998"/>
              <a:gd name="connsiteX1315" fmla="*/ 5916612 w 6435725"/>
              <a:gd name="connsiteY1315" fmla="*/ 1720321 h 6857998"/>
              <a:gd name="connsiteX1316" fmla="*/ 5914496 w 6435725"/>
              <a:gd name="connsiteY1316" fmla="*/ 1719527 h 6857998"/>
              <a:gd name="connsiteX1317" fmla="*/ 5910792 w 6435725"/>
              <a:gd name="connsiteY1317" fmla="*/ 1717675 h 6857998"/>
              <a:gd name="connsiteX1318" fmla="*/ 5906823 w 6435725"/>
              <a:gd name="connsiteY1318" fmla="*/ 1715294 h 6857998"/>
              <a:gd name="connsiteX1319" fmla="*/ 5902854 w 6435725"/>
              <a:gd name="connsiteY1319" fmla="*/ 1712383 h 6857998"/>
              <a:gd name="connsiteX1320" fmla="*/ 5898886 w 6435725"/>
              <a:gd name="connsiteY1320" fmla="*/ 1708943 h 6857998"/>
              <a:gd name="connsiteX1321" fmla="*/ 5890948 w 6435725"/>
              <a:gd name="connsiteY1321" fmla="*/ 1701535 h 6857998"/>
              <a:gd name="connsiteX1322" fmla="*/ 5886979 w 6435725"/>
              <a:gd name="connsiteY1322" fmla="*/ 1697831 h 6857998"/>
              <a:gd name="connsiteX1323" fmla="*/ 5882481 w 6435725"/>
              <a:gd name="connsiteY1323" fmla="*/ 1694392 h 6857998"/>
              <a:gd name="connsiteX1324" fmla="*/ 5877719 w 6435725"/>
              <a:gd name="connsiteY1324" fmla="*/ 1690158 h 6857998"/>
              <a:gd name="connsiteX1325" fmla="*/ 5872692 w 6435725"/>
              <a:gd name="connsiteY1325" fmla="*/ 1685131 h 6857998"/>
              <a:gd name="connsiteX1326" fmla="*/ 5867400 w 6435725"/>
              <a:gd name="connsiteY1326" fmla="*/ 1680369 h 6857998"/>
              <a:gd name="connsiteX1327" fmla="*/ 5864754 w 6435725"/>
              <a:gd name="connsiteY1327" fmla="*/ 1678252 h 6857998"/>
              <a:gd name="connsiteX1328" fmla="*/ 5861579 w 6435725"/>
              <a:gd name="connsiteY1328" fmla="*/ 1676135 h 6857998"/>
              <a:gd name="connsiteX1329" fmla="*/ 5858934 w 6435725"/>
              <a:gd name="connsiteY1329" fmla="*/ 1674548 h 6857998"/>
              <a:gd name="connsiteX1330" fmla="*/ 5855758 w 6435725"/>
              <a:gd name="connsiteY1330" fmla="*/ 1673225 h 6857998"/>
              <a:gd name="connsiteX1331" fmla="*/ 5852848 w 6435725"/>
              <a:gd name="connsiteY1331" fmla="*/ 1672431 h 6857998"/>
              <a:gd name="connsiteX1332" fmla="*/ 5849408 w 6435725"/>
              <a:gd name="connsiteY1332" fmla="*/ 1672167 h 6857998"/>
              <a:gd name="connsiteX1333" fmla="*/ 5845704 w 6435725"/>
              <a:gd name="connsiteY1333" fmla="*/ 1672431 h 6857998"/>
              <a:gd name="connsiteX1334" fmla="*/ 5842000 w 6435725"/>
              <a:gd name="connsiteY1334" fmla="*/ 1673225 h 6857998"/>
              <a:gd name="connsiteX1335" fmla="*/ 5838296 w 6435725"/>
              <a:gd name="connsiteY1335" fmla="*/ 1675077 h 6857998"/>
              <a:gd name="connsiteX1336" fmla="*/ 5834327 w 6435725"/>
              <a:gd name="connsiteY1336" fmla="*/ 1677458 h 6857998"/>
              <a:gd name="connsiteX1337" fmla="*/ 5830094 w 6435725"/>
              <a:gd name="connsiteY1337" fmla="*/ 1680633 h 6857998"/>
              <a:gd name="connsiteX1338" fmla="*/ 5825860 w 6435725"/>
              <a:gd name="connsiteY1338" fmla="*/ 1684073 h 6857998"/>
              <a:gd name="connsiteX1339" fmla="*/ 5821362 w 6435725"/>
              <a:gd name="connsiteY1339" fmla="*/ 1687512 h 6857998"/>
              <a:gd name="connsiteX1340" fmla="*/ 5820040 w 6435725"/>
              <a:gd name="connsiteY1340" fmla="*/ 1689629 h 6857998"/>
              <a:gd name="connsiteX1341" fmla="*/ 5818452 w 6435725"/>
              <a:gd name="connsiteY1341" fmla="*/ 1691481 h 6857998"/>
              <a:gd name="connsiteX1342" fmla="*/ 5817129 w 6435725"/>
              <a:gd name="connsiteY1342" fmla="*/ 1693862 h 6857998"/>
              <a:gd name="connsiteX1343" fmla="*/ 5816336 w 6435725"/>
              <a:gd name="connsiteY1343" fmla="*/ 1695979 h 6857998"/>
              <a:gd name="connsiteX1344" fmla="*/ 5815806 w 6435725"/>
              <a:gd name="connsiteY1344" fmla="*/ 1698360 h 6857998"/>
              <a:gd name="connsiteX1345" fmla="*/ 5816336 w 6435725"/>
              <a:gd name="connsiteY1345" fmla="*/ 1701271 h 6857998"/>
              <a:gd name="connsiteX1346" fmla="*/ 5816864 w 6435725"/>
              <a:gd name="connsiteY1346" fmla="*/ 1703916 h 6857998"/>
              <a:gd name="connsiteX1347" fmla="*/ 5818188 w 6435725"/>
              <a:gd name="connsiteY1347" fmla="*/ 1706827 h 6857998"/>
              <a:gd name="connsiteX1348" fmla="*/ 5820304 w 6435725"/>
              <a:gd name="connsiteY1348" fmla="*/ 1710002 h 6857998"/>
              <a:gd name="connsiteX1349" fmla="*/ 5822950 w 6435725"/>
              <a:gd name="connsiteY1349" fmla="*/ 1713177 h 6857998"/>
              <a:gd name="connsiteX1350" fmla="*/ 5829564 w 6435725"/>
              <a:gd name="connsiteY1350" fmla="*/ 1736196 h 6857998"/>
              <a:gd name="connsiteX1351" fmla="*/ 5831681 w 6435725"/>
              <a:gd name="connsiteY1351" fmla="*/ 1737519 h 6857998"/>
              <a:gd name="connsiteX1352" fmla="*/ 5834062 w 6435725"/>
              <a:gd name="connsiteY1352" fmla="*/ 1738312 h 6857998"/>
              <a:gd name="connsiteX1353" fmla="*/ 5836708 w 6435725"/>
              <a:gd name="connsiteY1353" fmla="*/ 1739371 h 6857998"/>
              <a:gd name="connsiteX1354" fmla="*/ 5839619 w 6435725"/>
              <a:gd name="connsiteY1354" fmla="*/ 1739900 h 6857998"/>
              <a:gd name="connsiteX1355" fmla="*/ 5845440 w 6435725"/>
              <a:gd name="connsiteY1355" fmla="*/ 1740429 h 6857998"/>
              <a:gd name="connsiteX1356" fmla="*/ 5851260 w 6435725"/>
              <a:gd name="connsiteY1356" fmla="*/ 1741223 h 6857998"/>
              <a:gd name="connsiteX1357" fmla="*/ 5853906 w 6435725"/>
              <a:gd name="connsiteY1357" fmla="*/ 1741752 h 6857998"/>
              <a:gd name="connsiteX1358" fmla="*/ 5856816 w 6435725"/>
              <a:gd name="connsiteY1358" fmla="*/ 1742281 h 6857998"/>
              <a:gd name="connsiteX1359" fmla="*/ 5858934 w 6435725"/>
              <a:gd name="connsiteY1359" fmla="*/ 1743340 h 6857998"/>
              <a:gd name="connsiteX1360" fmla="*/ 5861050 w 6435725"/>
              <a:gd name="connsiteY1360" fmla="*/ 1744927 h 6857998"/>
              <a:gd name="connsiteX1361" fmla="*/ 5862902 w 6435725"/>
              <a:gd name="connsiteY1361" fmla="*/ 1746250 h 6857998"/>
              <a:gd name="connsiteX1362" fmla="*/ 5864490 w 6435725"/>
              <a:gd name="connsiteY1362" fmla="*/ 1748896 h 6857998"/>
              <a:gd name="connsiteX1363" fmla="*/ 5865284 w 6435725"/>
              <a:gd name="connsiteY1363" fmla="*/ 1751542 h 6857998"/>
              <a:gd name="connsiteX1364" fmla="*/ 5866077 w 6435725"/>
              <a:gd name="connsiteY1364" fmla="*/ 1754981 h 6857998"/>
              <a:gd name="connsiteX1365" fmla="*/ 5866077 w 6435725"/>
              <a:gd name="connsiteY1365" fmla="*/ 1758156 h 6857998"/>
              <a:gd name="connsiteX1366" fmla="*/ 5865812 w 6435725"/>
              <a:gd name="connsiteY1366" fmla="*/ 1760802 h 6857998"/>
              <a:gd name="connsiteX1367" fmla="*/ 5864754 w 6435725"/>
              <a:gd name="connsiteY1367" fmla="*/ 1763183 h 6857998"/>
              <a:gd name="connsiteX1368" fmla="*/ 5863431 w 6435725"/>
              <a:gd name="connsiteY1368" fmla="*/ 1765300 h 6857998"/>
              <a:gd name="connsiteX1369" fmla="*/ 5862373 w 6435725"/>
              <a:gd name="connsiteY1369" fmla="*/ 1767681 h 6857998"/>
              <a:gd name="connsiteX1370" fmla="*/ 5860521 w 6435725"/>
              <a:gd name="connsiteY1370" fmla="*/ 1769269 h 6857998"/>
              <a:gd name="connsiteX1371" fmla="*/ 5858404 w 6435725"/>
              <a:gd name="connsiteY1371" fmla="*/ 1771121 h 6857998"/>
              <a:gd name="connsiteX1372" fmla="*/ 5856288 w 6435725"/>
              <a:gd name="connsiteY1372" fmla="*/ 1772708 h 6857998"/>
              <a:gd name="connsiteX1373" fmla="*/ 5851260 w 6435725"/>
              <a:gd name="connsiteY1373" fmla="*/ 1775619 h 6857998"/>
              <a:gd name="connsiteX1374" fmla="*/ 5845704 w 6435725"/>
              <a:gd name="connsiteY1374" fmla="*/ 1778000 h 6857998"/>
              <a:gd name="connsiteX1375" fmla="*/ 5834856 w 6435725"/>
              <a:gd name="connsiteY1375" fmla="*/ 1782498 h 6857998"/>
              <a:gd name="connsiteX1376" fmla="*/ 5831152 w 6435725"/>
              <a:gd name="connsiteY1376" fmla="*/ 1784350 h 6857998"/>
              <a:gd name="connsiteX1377" fmla="*/ 5827712 w 6435725"/>
              <a:gd name="connsiteY1377" fmla="*/ 1786202 h 6857998"/>
              <a:gd name="connsiteX1378" fmla="*/ 5820569 w 6435725"/>
              <a:gd name="connsiteY1378" fmla="*/ 1790964 h 6857998"/>
              <a:gd name="connsiteX1379" fmla="*/ 5813690 w 6435725"/>
              <a:gd name="connsiteY1379" fmla="*/ 1795462 h 6857998"/>
              <a:gd name="connsiteX1380" fmla="*/ 5806810 w 6435725"/>
              <a:gd name="connsiteY1380" fmla="*/ 1800225 h 6857998"/>
              <a:gd name="connsiteX1381" fmla="*/ 5803636 w 6435725"/>
              <a:gd name="connsiteY1381" fmla="*/ 1803400 h 6857998"/>
              <a:gd name="connsiteX1382" fmla="*/ 5800460 w 6435725"/>
              <a:gd name="connsiteY1382" fmla="*/ 1807104 h 6857998"/>
              <a:gd name="connsiteX1383" fmla="*/ 5802048 w 6435725"/>
              <a:gd name="connsiteY1383" fmla="*/ 1809221 h 6857998"/>
              <a:gd name="connsiteX1384" fmla="*/ 5803371 w 6435725"/>
              <a:gd name="connsiteY1384" fmla="*/ 1811867 h 6857998"/>
              <a:gd name="connsiteX1385" fmla="*/ 5804429 w 6435725"/>
              <a:gd name="connsiteY1385" fmla="*/ 1814248 h 6857998"/>
              <a:gd name="connsiteX1386" fmla="*/ 5805488 w 6435725"/>
              <a:gd name="connsiteY1386" fmla="*/ 1816894 h 6857998"/>
              <a:gd name="connsiteX1387" fmla="*/ 5807869 w 6435725"/>
              <a:gd name="connsiteY1387" fmla="*/ 1817952 h 6857998"/>
              <a:gd name="connsiteX1388" fmla="*/ 5809986 w 6435725"/>
              <a:gd name="connsiteY1388" fmla="*/ 1819804 h 6857998"/>
              <a:gd name="connsiteX1389" fmla="*/ 5812366 w 6435725"/>
              <a:gd name="connsiteY1389" fmla="*/ 1821656 h 6857998"/>
              <a:gd name="connsiteX1390" fmla="*/ 5813690 w 6435725"/>
              <a:gd name="connsiteY1390" fmla="*/ 1824037 h 6857998"/>
              <a:gd name="connsiteX1391" fmla="*/ 5816336 w 6435725"/>
              <a:gd name="connsiteY1391" fmla="*/ 1824566 h 6857998"/>
              <a:gd name="connsiteX1392" fmla="*/ 5818452 w 6435725"/>
              <a:gd name="connsiteY1392" fmla="*/ 1825890 h 6857998"/>
              <a:gd name="connsiteX1393" fmla="*/ 5820304 w 6435725"/>
              <a:gd name="connsiteY1393" fmla="*/ 1827212 h 6857998"/>
              <a:gd name="connsiteX1394" fmla="*/ 5821892 w 6435725"/>
              <a:gd name="connsiteY1394" fmla="*/ 1828271 h 6857998"/>
              <a:gd name="connsiteX1395" fmla="*/ 5823214 w 6435725"/>
              <a:gd name="connsiteY1395" fmla="*/ 1830123 h 6857998"/>
              <a:gd name="connsiteX1396" fmla="*/ 5824538 w 6435725"/>
              <a:gd name="connsiteY1396" fmla="*/ 1831975 h 6857998"/>
              <a:gd name="connsiteX1397" fmla="*/ 5825331 w 6435725"/>
              <a:gd name="connsiteY1397" fmla="*/ 1834092 h 6857998"/>
              <a:gd name="connsiteX1398" fmla="*/ 5826390 w 6435725"/>
              <a:gd name="connsiteY1398" fmla="*/ 1836473 h 6857998"/>
              <a:gd name="connsiteX1399" fmla="*/ 5827712 w 6435725"/>
              <a:gd name="connsiteY1399" fmla="*/ 1841235 h 6857998"/>
              <a:gd name="connsiteX1400" fmla="*/ 5828771 w 6435725"/>
              <a:gd name="connsiteY1400" fmla="*/ 1846262 h 6857998"/>
              <a:gd name="connsiteX1401" fmla="*/ 5830623 w 6435725"/>
              <a:gd name="connsiteY1401" fmla="*/ 1856581 h 6857998"/>
              <a:gd name="connsiteX1402" fmla="*/ 5831946 w 6435725"/>
              <a:gd name="connsiteY1402" fmla="*/ 1861608 h 6857998"/>
              <a:gd name="connsiteX1403" fmla="*/ 5833534 w 6435725"/>
              <a:gd name="connsiteY1403" fmla="*/ 1866106 h 6857998"/>
              <a:gd name="connsiteX1404" fmla="*/ 5834592 w 6435725"/>
              <a:gd name="connsiteY1404" fmla="*/ 1868223 h 6857998"/>
              <a:gd name="connsiteX1405" fmla="*/ 5835914 w 6435725"/>
              <a:gd name="connsiteY1405" fmla="*/ 1870075 h 6857998"/>
              <a:gd name="connsiteX1406" fmla="*/ 5837238 w 6435725"/>
              <a:gd name="connsiteY1406" fmla="*/ 1871662 h 6857998"/>
              <a:gd name="connsiteX1407" fmla="*/ 5839090 w 6435725"/>
              <a:gd name="connsiteY1407" fmla="*/ 1873250 h 6857998"/>
              <a:gd name="connsiteX1408" fmla="*/ 5840677 w 6435725"/>
              <a:gd name="connsiteY1408" fmla="*/ 1874308 h 6857998"/>
              <a:gd name="connsiteX1409" fmla="*/ 5843058 w 6435725"/>
              <a:gd name="connsiteY1409" fmla="*/ 1875631 h 6857998"/>
              <a:gd name="connsiteX1410" fmla="*/ 5845440 w 6435725"/>
              <a:gd name="connsiteY1410" fmla="*/ 1876160 h 6857998"/>
              <a:gd name="connsiteX1411" fmla="*/ 5847821 w 6435725"/>
              <a:gd name="connsiteY1411" fmla="*/ 1876690 h 6857998"/>
              <a:gd name="connsiteX1412" fmla="*/ 5851260 w 6435725"/>
              <a:gd name="connsiteY1412" fmla="*/ 1876954 h 6857998"/>
              <a:gd name="connsiteX1413" fmla="*/ 5854700 w 6435725"/>
              <a:gd name="connsiteY1413" fmla="*/ 1876690 h 6857998"/>
              <a:gd name="connsiteX1414" fmla="*/ 5858404 w 6435725"/>
              <a:gd name="connsiteY1414" fmla="*/ 1875896 h 6857998"/>
              <a:gd name="connsiteX1415" fmla="*/ 5862638 w 6435725"/>
              <a:gd name="connsiteY1415" fmla="*/ 1874837 h 6857998"/>
              <a:gd name="connsiteX1416" fmla="*/ 5862902 w 6435725"/>
              <a:gd name="connsiteY1416" fmla="*/ 1879600 h 6857998"/>
              <a:gd name="connsiteX1417" fmla="*/ 5862902 w 6435725"/>
              <a:gd name="connsiteY1417" fmla="*/ 1884362 h 6857998"/>
              <a:gd name="connsiteX1418" fmla="*/ 5862638 w 6435725"/>
              <a:gd name="connsiteY1418" fmla="*/ 1888860 h 6857998"/>
              <a:gd name="connsiteX1419" fmla="*/ 5862108 w 6435725"/>
              <a:gd name="connsiteY1419" fmla="*/ 1893358 h 6857998"/>
              <a:gd name="connsiteX1420" fmla="*/ 5861314 w 6435725"/>
              <a:gd name="connsiteY1420" fmla="*/ 1897856 h 6857998"/>
              <a:gd name="connsiteX1421" fmla="*/ 5860521 w 6435725"/>
              <a:gd name="connsiteY1421" fmla="*/ 1902354 h 6857998"/>
              <a:gd name="connsiteX1422" fmla="*/ 5859198 w 6435725"/>
              <a:gd name="connsiteY1422" fmla="*/ 1906323 h 6857998"/>
              <a:gd name="connsiteX1423" fmla="*/ 5857875 w 6435725"/>
              <a:gd name="connsiteY1423" fmla="*/ 1910556 h 6857998"/>
              <a:gd name="connsiteX1424" fmla="*/ 5856288 w 6435725"/>
              <a:gd name="connsiteY1424" fmla="*/ 1914790 h 6857998"/>
              <a:gd name="connsiteX1425" fmla="*/ 5854436 w 6435725"/>
              <a:gd name="connsiteY1425" fmla="*/ 1918758 h 6857998"/>
              <a:gd name="connsiteX1426" fmla="*/ 5852054 w 6435725"/>
              <a:gd name="connsiteY1426" fmla="*/ 1922727 h 6857998"/>
              <a:gd name="connsiteX1427" fmla="*/ 5849673 w 6435725"/>
              <a:gd name="connsiteY1427" fmla="*/ 1926431 h 6857998"/>
              <a:gd name="connsiteX1428" fmla="*/ 5847292 w 6435725"/>
              <a:gd name="connsiteY1428" fmla="*/ 1930135 h 6857998"/>
              <a:gd name="connsiteX1429" fmla="*/ 5844381 w 6435725"/>
              <a:gd name="connsiteY1429" fmla="*/ 1933839 h 6857998"/>
              <a:gd name="connsiteX1430" fmla="*/ 5841206 w 6435725"/>
              <a:gd name="connsiteY1430" fmla="*/ 1937279 h 6857998"/>
              <a:gd name="connsiteX1431" fmla="*/ 5838031 w 6435725"/>
              <a:gd name="connsiteY1431" fmla="*/ 1940719 h 6857998"/>
              <a:gd name="connsiteX1432" fmla="*/ 5837766 w 6435725"/>
              <a:gd name="connsiteY1432" fmla="*/ 1940454 h 6857998"/>
              <a:gd name="connsiteX1433" fmla="*/ 5840148 w 6435725"/>
              <a:gd name="connsiteY1433" fmla="*/ 1943629 h 6857998"/>
              <a:gd name="connsiteX1434" fmla="*/ 5843058 w 6435725"/>
              <a:gd name="connsiteY1434" fmla="*/ 1946275 h 6857998"/>
              <a:gd name="connsiteX1435" fmla="*/ 5848879 w 6435725"/>
              <a:gd name="connsiteY1435" fmla="*/ 1951567 h 6857998"/>
              <a:gd name="connsiteX1436" fmla="*/ 5854700 w 6435725"/>
              <a:gd name="connsiteY1436" fmla="*/ 1955800 h 6857998"/>
              <a:gd name="connsiteX1437" fmla="*/ 5860786 w 6435725"/>
              <a:gd name="connsiteY1437" fmla="*/ 1959504 h 6857998"/>
              <a:gd name="connsiteX1438" fmla="*/ 5866871 w 6435725"/>
              <a:gd name="connsiteY1438" fmla="*/ 1962679 h 6857998"/>
              <a:gd name="connsiteX1439" fmla="*/ 5873486 w 6435725"/>
              <a:gd name="connsiteY1439" fmla="*/ 1965325 h 6857998"/>
              <a:gd name="connsiteX1440" fmla="*/ 5880100 w 6435725"/>
              <a:gd name="connsiteY1440" fmla="*/ 1967177 h 6857998"/>
              <a:gd name="connsiteX1441" fmla="*/ 5886979 w 6435725"/>
              <a:gd name="connsiteY1441" fmla="*/ 1968764 h 6857998"/>
              <a:gd name="connsiteX1442" fmla="*/ 5893594 w 6435725"/>
              <a:gd name="connsiteY1442" fmla="*/ 1970087 h 6857998"/>
              <a:gd name="connsiteX1443" fmla="*/ 5900738 w 6435725"/>
              <a:gd name="connsiteY1443" fmla="*/ 1970881 h 6857998"/>
              <a:gd name="connsiteX1444" fmla="*/ 5907881 w 6435725"/>
              <a:gd name="connsiteY1444" fmla="*/ 1971410 h 6857998"/>
              <a:gd name="connsiteX1445" fmla="*/ 5914760 w 6435725"/>
              <a:gd name="connsiteY1445" fmla="*/ 1971675 h 6857998"/>
              <a:gd name="connsiteX1446" fmla="*/ 5929312 w 6435725"/>
              <a:gd name="connsiteY1446" fmla="*/ 1971675 h 6857998"/>
              <a:gd name="connsiteX1447" fmla="*/ 5943600 w 6435725"/>
              <a:gd name="connsiteY1447" fmla="*/ 1971675 h 6857998"/>
              <a:gd name="connsiteX1448" fmla="*/ 5948098 w 6435725"/>
              <a:gd name="connsiteY1448" fmla="*/ 1972204 h 6857998"/>
              <a:gd name="connsiteX1449" fmla="*/ 5952331 w 6435725"/>
              <a:gd name="connsiteY1449" fmla="*/ 1972204 h 6857998"/>
              <a:gd name="connsiteX1450" fmla="*/ 5956300 w 6435725"/>
              <a:gd name="connsiteY1450" fmla="*/ 1972733 h 6857998"/>
              <a:gd name="connsiteX1451" fmla="*/ 5960269 w 6435725"/>
              <a:gd name="connsiteY1451" fmla="*/ 1973527 h 6857998"/>
              <a:gd name="connsiteX1452" fmla="*/ 5963973 w 6435725"/>
              <a:gd name="connsiteY1452" fmla="*/ 1974585 h 6857998"/>
              <a:gd name="connsiteX1453" fmla="*/ 5967412 w 6435725"/>
              <a:gd name="connsiteY1453" fmla="*/ 1975908 h 6857998"/>
              <a:gd name="connsiteX1454" fmla="*/ 5970852 w 6435725"/>
              <a:gd name="connsiteY1454" fmla="*/ 1976967 h 6857998"/>
              <a:gd name="connsiteX1455" fmla="*/ 5974027 w 6435725"/>
              <a:gd name="connsiteY1455" fmla="*/ 1978554 h 6857998"/>
              <a:gd name="connsiteX1456" fmla="*/ 5977202 w 6435725"/>
              <a:gd name="connsiteY1456" fmla="*/ 1980406 h 6857998"/>
              <a:gd name="connsiteX1457" fmla="*/ 5979848 w 6435725"/>
              <a:gd name="connsiteY1457" fmla="*/ 1982258 h 6857998"/>
              <a:gd name="connsiteX1458" fmla="*/ 5982758 w 6435725"/>
              <a:gd name="connsiteY1458" fmla="*/ 1984375 h 6857998"/>
              <a:gd name="connsiteX1459" fmla="*/ 5985404 w 6435725"/>
              <a:gd name="connsiteY1459" fmla="*/ 1986492 h 6857998"/>
              <a:gd name="connsiteX1460" fmla="*/ 5988050 w 6435725"/>
              <a:gd name="connsiteY1460" fmla="*/ 1988873 h 6857998"/>
              <a:gd name="connsiteX1461" fmla="*/ 5990166 w 6435725"/>
              <a:gd name="connsiteY1461" fmla="*/ 1991519 h 6857998"/>
              <a:gd name="connsiteX1462" fmla="*/ 5994400 w 6435725"/>
              <a:gd name="connsiteY1462" fmla="*/ 1996810 h 6857998"/>
              <a:gd name="connsiteX1463" fmla="*/ 5997840 w 6435725"/>
              <a:gd name="connsiteY1463" fmla="*/ 2002102 h 6857998"/>
              <a:gd name="connsiteX1464" fmla="*/ 6000750 w 6435725"/>
              <a:gd name="connsiteY1464" fmla="*/ 2007923 h 6857998"/>
              <a:gd name="connsiteX1465" fmla="*/ 6003660 w 6435725"/>
              <a:gd name="connsiteY1465" fmla="*/ 2014008 h 6857998"/>
              <a:gd name="connsiteX1466" fmla="*/ 6005777 w 6435725"/>
              <a:gd name="connsiteY1466" fmla="*/ 2020094 h 6857998"/>
              <a:gd name="connsiteX1467" fmla="*/ 6007364 w 6435725"/>
              <a:gd name="connsiteY1467" fmla="*/ 2025914 h 6857998"/>
              <a:gd name="connsiteX1468" fmla="*/ 6008423 w 6435725"/>
              <a:gd name="connsiteY1468" fmla="*/ 2031735 h 6857998"/>
              <a:gd name="connsiteX1469" fmla="*/ 6009481 w 6435725"/>
              <a:gd name="connsiteY1469" fmla="*/ 2037291 h 6857998"/>
              <a:gd name="connsiteX1470" fmla="*/ 6010010 w 6435725"/>
              <a:gd name="connsiteY1470" fmla="*/ 2042319 h 6857998"/>
              <a:gd name="connsiteX1471" fmla="*/ 6010010 w 6435725"/>
              <a:gd name="connsiteY1471" fmla="*/ 2046023 h 6857998"/>
              <a:gd name="connsiteX1472" fmla="*/ 6010010 w 6435725"/>
              <a:gd name="connsiteY1472" fmla="*/ 2049727 h 6857998"/>
              <a:gd name="connsiteX1473" fmla="*/ 6009746 w 6435725"/>
              <a:gd name="connsiteY1473" fmla="*/ 2052902 h 6857998"/>
              <a:gd name="connsiteX1474" fmla="*/ 6008688 w 6435725"/>
              <a:gd name="connsiteY1474" fmla="*/ 2056077 h 6857998"/>
              <a:gd name="connsiteX1475" fmla="*/ 6008158 w 6435725"/>
              <a:gd name="connsiteY1475" fmla="*/ 2058987 h 6857998"/>
              <a:gd name="connsiteX1476" fmla="*/ 6006836 w 6435725"/>
              <a:gd name="connsiteY1476" fmla="*/ 2061369 h 6857998"/>
              <a:gd name="connsiteX1477" fmla="*/ 6005777 w 6435725"/>
              <a:gd name="connsiteY1477" fmla="*/ 2064015 h 6857998"/>
              <a:gd name="connsiteX1478" fmla="*/ 6004190 w 6435725"/>
              <a:gd name="connsiteY1478" fmla="*/ 2066396 h 6857998"/>
              <a:gd name="connsiteX1479" fmla="*/ 6002602 w 6435725"/>
              <a:gd name="connsiteY1479" fmla="*/ 2068512 h 6857998"/>
              <a:gd name="connsiteX1480" fmla="*/ 6000750 w 6435725"/>
              <a:gd name="connsiteY1480" fmla="*/ 2070364 h 6857998"/>
              <a:gd name="connsiteX1481" fmla="*/ 5998634 w 6435725"/>
              <a:gd name="connsiteY1481" fmla="*/ 2072217 h 6857998"/>
              <a:gd name="connsiteX1482" fmla="*/ 5996516 w 6435725"/>
              <a:gd name="connsiteY1482" fmla="*/ 2073804 h 6857998"/>
              <a:gd name="connsiteX1483" fmla="*/ 5994136 w 6435725"/>
              <a:gd name="connsiteY1483" fmla="*/ 2075392 h 6857998"/>
              <a:gd name="connsiteX1484" fmla="*/ 5991490 w 6435725"/>
              <a:gd name="connsiteY1484" fmla="*/ 2076450 h 6857998"/>
              <a:gd name="connsiteX1485" fmla="*/ 5986462 w 6435725"/>
              <a:gd name="connsiteY1485" fmla="*/ 2078566 h 6857998"/>
              <a:gd name="connsiteX1486" fmla="*/ 5980642 w 6435725"/>
              <a:gd name="connsiteY1486" fmla="*/ 2080419 h 6857998"/>
              <a:gd name="connsiteX1487" fmla="*/ 5974292 w 6435725"/>
              <a:gd name="connsiteY1487" fmla="*/ 2081741 h 6857998"/>
              <a:gd name="connsiteX1488" fmla="*/ 5967942 w 6435725"/>
              <a:gd name="connsiteY1488" fmla="*/ 2082800 h 6857998"/>
              <a:gd name="connsiteX1489" fmla="*/ 5961592 w 6435725"/>
              <a:gd name="connsiteY1489" fmla="*/ 2083329 h 6857998"/>
              <a:gd name="connsiteX1490" fmla="*/ 5954712 w 6435725"/>
              <a:gd name="connsiteY1490" fmla="*/ 2083594 h 6857998"/>
              <a:gd name="connsiteX1491" fmla="*/ 5948362 w 6435725"/>
              <a:gd name="connsiteY1491" fmla="*/ 2083594 h 6857998"/>
              <a:gd name="connsiteX1492" fmla="*/ 5935134 w 6435725"/>
              <a:gd name="connsiteY1492" fmla="*/ 2083329 h 6857998"/>
              <a:gd name="connsiteX1493" fmla="*/ 5933546 w 6435725"/>
              <a:gd name="connsiteY1493" fmla="*/ 2081477 h 6857998"/>
              <a:gd name="connsiteX1494" fmla="*/ 5931694 w 6435725"/>
              <a:gd name="connsiteY1494" fmla="*/ 2079890 h 6857998"/>
              <a:gd name="connsiteX1495" fmla="*/ 5929577 w 6435725"/>
              <a:gd name="connsiteY1495" fmla="*/ 2079096 h 6857998"/>
              <a:gd name="connsiteX1496" fmla="*/ 5927196 w 6435725"/>
              <a:gd name="connsiteY1496" fmla="*/ 2078302 h 6857998"/>
              <a:gd name="connsiteX1497" fmla="*/ 5893594 w 6435725"/>
              <a:gd name="connsiteY1497" fmla="*/ 2107670 h 6857998"/>
              <a:gd name="connsiteX1498" fmla="*/ 5908940 w 6435725"/>
              <a:gd name="connsiteY1498" fmla="*/ 2125133 h 6857998"/>
              <a:gd name="connsiteX1499" fmla="*/ 5941219 w 6435725"/>
              <a:gd name="connsiteY1499" fmla="*/ 2127514 h 6857998"/>
              <a:gd name="connsiteX1500" fmla="*/ 6065573 w 6435725"/>
              <a:gd name="connsiteY1500" fmla="*/ 2101849 h 6857998"/>
              <a:gd name="connsiteX1501" fmla="*/ 6067160 w 6435725"/>
              <a:gd name="connsiteY1501" fmla="*/ 2104231 h 6857998"/>
              <a:gd name="connsiteX1502" fmla="*/ 6068484 w 6435725"/>
              <a:gd name="connsiteY1502" fmla="*/ 2106347 h 6857998"/>
              <a:gd name="connsiteX1503" fmla="*/ 6069012 w 6435725"/>
              <a:gd name="connsiteY1503" fmla="*/ 2108464 h 6857998"/>
              <a:gd name="connsiteX1504" fmla="*/ 6069277 w 6435725"/>
              <a:gd name="connsiteY1504" fmla="*/ 2110581 h 6857998"/>
              <a:gd name="connsiteX1505" fmla="*/ 6069277 w 6435725"/>
              <a:gd name="connsiteY1505" fmla="*/ 2112168 h 6857998"/>
              <a:gd name="connsiteX1506" fmla="*/ 6068748 w 6435725"/>
              <a:gd name="connsiteY1506" fmla="*/ 2114021 h 6857998"/>
              <a:gd name="connsiteX1507" fmla="*/ 6067690 w 6435725"/>
              <a:gd name="connsiteY1507" fmla="*/ 2115343 h 6857998"/>
              <a:gd name="connsiteX1508" fmla="*/ 6066631 w 6435725"/>
              <a:gd name="connsiteY1508" fmla="*/ 2116666 h 6857998"/>
              <a:gd name="connsiteX1509" fmla="*/ 6065044 w 6435725"/>
              <a:gd name="connsiteY1509" fmla="*/ 2117725 h 6857998"/>
              <a:gd name="connsiteX1510" fmla="*/ 6063456 w 6435725"/>
              <a:gd name="connsiteY1510" fmla="*/ 2119047 h 6857998"/>
              <a:gd name="connsiteX1511" fmla="*/ 6059752 w 6435725"/>
              <a:gd name="connsiteY1511" fmla="*/ 2121164 h 6857998"/>
              <a:gd name="connsiteX1512" fmla="*/ 6051550 w 6435725"/>
              <a:gd name="connsiteY1512" fmla="*/ 2124340 h 6857998"/>
              <a:gd name="connsiteX1513" fmla="*/ 6047581 w 6435725"/>
              <a:gd name="connsiteY1513" fmla="*/ 2126191 h 6857998"/>
              <a:gd name="connsiteX1514" fmla="*/ 6044142 w 6435725"/>
              <a:gd name="connsiteY1514" fmla="*/ 2128308 h 6857998"/>
              <a:gd name="connsiteX1515" fmla="*/ 6042554 w 6435725"/>
              <a:gd name="connsiteY1515" fmla="*/ 2129366 h 6857998"/>
              <a:gd name="connsiteX1516" fmla="*/ 6041760 w 6435725"/>
              <a:gd name="connsiteY1516" fmla="*/ 2130689 h 6857998"/>
              <a:gd name="connsiteX1517" fmla="*/ 6040702 w 6435725"/>
              <a:gd name="connsiteY1517" fmla="*/ 2131748 h 6857998"/>
              <a:gd name="connsiteX1518" fmla="*/ 6040438 w 6435725"/>
              <a:gd name="connsiteY1518" fmla="*/ 2133335 h 6857998"/>
              <a:gd name="connsiteX1519" fmla="*/ 6040173 w 6435725"/>
              <a:gd name="connsiteY1519" fmla="*/ 2134923 h 6857998"/>
              <a:gd name="connsiteX1520" fmla="*/ 6040702 w 6435725"/>
              <a:gd name="connsiteY1520" fmla="*/ 2136510 h 6857998"/>
              <a:gd name="connsiteX1521" fmla="*/ 6041231 w 6435725"/>
              <a:gd name="connsiteY1521" fmla="*/ 2138627 h 6857998"/>
              <a:gd name="connsiteX1522" fmla="*/ 6042819 w 6435725"/>
              <a:gd name="connsiteY1522" fmla="*/ 2140479 h 6857998"/>
              <a:gd name="connsiteX1523" fmla="*/ 6044671 w 6435725"/>
              <a:gd name="connsiteY1523" fmla="*/ 2142860 h 6857998"/>
              <a:gd name="connsiteX1524" fmla="*/ 6047316 w 6435725"/>
              <a:gd name="connsiteY1524" fmla="*/ 2145241 h 6857998"/>
              <a:gd name="connsiteX1525" fmla="*/ 6050227 w 6435725"/>
              <a:gd name="connsiteY1525" fmla="*/ 2148152 h 6857998"/>
              <a:gd name="connsiteX1526" fmla="*/ 6053931 w 6435725"/>
              <a:gd name="connsiteY1526" fmla="*/ 2151062 h 6857998"/>
              <a:gd name="connsiteX1527" fmla="*/ 6078008 w 6435725"/>
              <a:gd name="connsiteY1527" fmla="*/ 2160587 h 6857998"/>
              <a:gd name="connsiteX1528" fmla="*/ 6094677 w 6435725"/>
              <a:gd name="connsiteY1528" fmla="*/ 2161381 h 6857998"/>
              <a:gd name="connsiteX1529" fmla="*/ 6103144 w 6435725"/>
              <a:gd name="connsiteY1529" fmla="*/ 2161646 h 6857998"/>
              <a:gd name="connsiteX1530" fmla="*/ 6111610 w 6435725"/>
              <a:gd name="connsiteY1530" fmla="*/ 2162175 h 6857998"/>
              <a:gd name="connsiteX1531" fmla="*/ 6116902 w 6435725"/>
              <a:gd name="connsiteY1531" fmla="*/ 2162969 h 6857998"/>
              <a:gd name="connsiteX1532" fmla="*/ 6122194 w 6435725"/>
              <a:gd name="connsiteY1532" fmla="*/ 2163762 h 6857998"/>
              <a:gd name="connsiteX1533" fmla="*/ 6132777 w 6435725"/>
              <a:gd name="connsiteY1533" fmla="*/ 2165879 h 6857998"/>
              <a:gd name="connsiteX1534" fmla="*/ 6117166 w 6435725"/>
              <a:gd name="connsiteY1534" fmla="*/ 2187839 h 6857998"/>
              <a:gd name="connsiteX1535" fmla="*/ 6141244 w 6435725"/>
              <a:gd name="connsiteY1535" fmla="*/ 2200804 h 6857998"/>
              <a:gd name="connsiteX1536" fmla="*/ 6140979 w 6435725"/>
              <a:gd name="connsiteY1536" fmla="*/ 2201333 h 6857998"/>
              <a:gd name="connsiteX1537" fmla="*/ 6154738 w 6435725"/>
              <a:gd name="connsiteY1537" fmla="*/ 2205566 h 6857998"/>
              <a:gd name="connsiteX1538" fmla="*/ 6166908 w 6435725"/>
              <a:gd name="connsiteY1538" fmla="*/ 2209535 h 6857998"/>
              <a:gd name="connsiteX1539" fmla="*/ 6177756 w 6435725"/>
              <a:gd name="connsiteY1539" fmla="*/ 2213239 h 6857998"/>
              <a:gd name="connsiteX1540" fmla="*/ 6186752 w 6435725"/>
              <a:gd name="connsiteY1540" fmla="*/ 2216944 h 6857998"/>
              <a:gd name="connsiteX1541" fmla="*/ 6190721 w 6435725"/>
              <a:gd name="connsiteY1541" fmla="*/ 2218795 h 6857998"/>
              <a:gd name="connsiteX1542" fmla="*/ 6194425 w 6435725"/>
              <a:gd name="connsiteY1542" fmla="*/ 2220648 h 6857998"/>
              <a:gd name="connsiteX1543" fmla="*/ 6197336 w 6435725"/>
              <a:gd name="connsiteY1543" fmla="*/ 2222764 h 6857998"/>
              <a:gd name="connsiteX1544" fmla="*/ 6200510 w 6435725"/>
              <a:gd name="connsiteY1544" fmla="*/ 2224616 h 6857998"/>
              <a:gd name="connsiteX1545" fmla="*/ 6202892 w 6435725"/>
              <a:gd name="connsiteY1545" fmla="*/ 2226733 h 6857998"/>
              <a:gd name="connsiteX1546" fmla="*/ 6205008 w 6435725"/>
              <a:gd name="connsiteY1546" fmla="*/ 2228586 h 6857998"/>
              <a:gd name="connsiteX1547" fmla="*/ 6206860 w 6435725"/>
              <a:gd name="connsiteY1547" fmla="*/ 2230967 h 6857998"/>
              <a:gd name="connsiteX1548" fmla="*/ 6208448 w 6435725"/>
              <a:gd name="connsiteY1548" fmla="*/ 2233083 h 6857998"/>
              <a:gd name="connsiteX1549" fmla="*/ 6209771 w 6435725"/>
              <a:gd name="connsiteY1549" fmla="*/ 2235993 h 6857998"/>
              <a:gd name="connsiteX1550" fmla="*/ 6210564 w 6435725"/>
              <a:gd name="connsiteY1550" fmla="*/ 2238375 h 6857998"/>
              <a:gd name="connsiteX1551" fmla="*/ 6211094 w 6435725"/>
              <a:gd name="connsiteY1551" fmla="*/ 2241285 h 6857998"/>
              <a:gd name="connsiteX1552" fmla="*/ 6211623 w 6435725"/>
              <a:gd name="connsiteY1552" fmla="*/ 2244196 h 6857998"/>
              <a:gd name="connsiteX1553" fmla="*/ 6211623 w 6435725"/>
              <a:gd name="connsiteY1553" fmla="*/ 2247371 h 6857998"/>
              <a:gd name="connsiteX1554" fmla="*/ 6211623 w 6435725"/>
              <a:gd name="connsiteY1554" fmla="*/ 2250810 h 6857998"/>
              <a:gd name="connsiteX1555" fmla="*/ 6210829 w 6435725"/>
              <a:gd name="connsiteY1555" fmla="*/ 2254249 h 6857998"/>
              <a:gd name="connsiteX1556" fmla="*/ 6210300 w 6435725"/>
              <a:gd name="connsiteY1556" fmla="*/ 2258483 h 6857998"/>
              <a:gd name="connsiteX1557" fmla="*/ 6208448 w 6435725"/>
              <a:gd name="connsiteY1557" fmla="*/ 2266949 h 6857998"/>
              <a:gd name="connsiteX1558" fmla="*/ 6205273 w 6435725"/>
              <a:gd name="connsiteY1558" fmla="*/ 2276739 h 6857998"/>
              <a:gd name="connsiteX1559" fmla="*/ 6201569 w 6435725"/>
              <a:gd name="connsiteY1559" fmla="*/ 2287852 h 6857998"/>
              <a:gd name="connsiteX1560" fmla="*/ 6197336 w 6435725"/>
              <a:gd name="connsiteY1560" fmla="*/ 2300023 h 6857998"/>
              <a:gd name="connsiteX1561" fmla="*/ 6198394 w 6435725"/>
              <a:gd name="connsiteY1561" fmla="*/ 2304785 h 6857998"/>
              <a:gd name="connsiteX1562" fmla="*/ 6199716 w 6435725"/>
              <a:gd name="connsiteY1562" fmla="*/ 2309018 h 6857998"/>
              <a:gd name="connsiteX1563" fmla="*/ 6201569 w 6435725"/>
              <a:gd name="connsiteY1563" fmla="*/ 2313252 h 6857998"/>
              <a:gd name="connsiteX1564" fmla="*/ 6203950 w 6435725"/>
              <a:gd name="connsiteY1564" fmla="*/ 2316956 h 6857998"/>
              <a:gd name="connsiteX1565" fmla="*/ 6206331 w 6435725"/>
              <a:gd name="connsiteY1565" fmla="*/ 2320660 h 6857998"/>
              <a:gd name="connsiteX1566" fmla="*/ 6208712 w 6435725"/>
              <a:gd name="connsiteY1566" fmla="*/ 2324365 h 6857998"/>
              <a:gd name="connsiteX1567" fmla="*/ 6214534 w 6435725"/>
              <a:gd name="connsiteY1567" fmla="*/ 2331243 h 6857998"/>
              <a:gd name="connsiteX1568" fmla="*/ 6220619 w 6435725"/>
              <a:gd name="connsiteY1568" fmla="*/ 2337594 h 6857998"/>
              <a:gd name="connsiteX1569" fmla="*/ 6226440 w 6435725"/>
              <a:gd name="connsiteY1569" fmla="*/ 2344473 h 6857998"/>
              <a:gd name="connsiteX1570" fmla="*/ 6229350 w 6435725"/>
              <a:gd name="connsiteY1570" fmla="*/ 2347647 h 6857998"/>
              <a:gd name="connsiteX1571" fmla="*/ 6231731 w 6435725"/>
              <a:gd name="connsiteY1571" fmla="*/ 2351352 h 6857998"/>
              <a:gd name="connsiteX1572" fmla="*/ 6233848 w 6435725"/>
              <a:gd name="connsiteY1572" fmla="*/ 2355055 h 6857998"/>
              <a:gd name="connsiteX1573" fmla="*/ 6235700 w 6435725"/>
              <a:gd name="connsiteY1573" fmla="*/ 2359289 h 6857998"/>
              <a:gd name="connsiteX1574" fmla="*/ 6238346 w 6435725"/>
              <a:gd name="connsiteY1574" fmla="*/ 2364051 h 6857998"/>
              <a:gd name="connsiteX1575" fmla="*/ 6240198 w 6435725"/>
              <a:gd name="connsiteY1575" fmla="*/ 2368550 h 6857998"/>
              <a:gd name="connsiteX1576" fmla="*/ 6243638 w 6435725"/>
              <a:gd name="connsiteY1576" fmla="*/ 2377810 h 6857998"/>
              <a:gd name="connsiteX1577" fmla="*/ 6246548 w 6435725"/>
              <a:gd name="connsiteY1577" fmla="*/ 2387335 h 6857998"/>
              <a:gd name="connsiteX1578" fmla="*/ 6248400 w 6435725"/>
              <a:gd name="connsiteY1578" fmla="*/ 2396595 h 6857998"/>
              <a:gd name="connsiteX1579" fmla="*/ 6249988 w 6435725"/>
              <a:gd name="connsiteY1579" fmla="*/ 2405856 h 6857998"/>
              <a:gd name="connsiteX1580" fmla="*/ 6250516 w 6435725"/>
              <a:gd name="connsiteY1580" fmla="*/ 2415116 h 6857998"/>
              <a:gd name="connsiteX1581" fmla="*/ 6250516 w 6435725"/>
              <a:gd name="connsiteY1581" fmla="*/ 2423583 h 6857998"/>
              <a:gd name="connsiteX1582" fmla="*/ 6249723 w 6435725"/>
              <a:gd name="connsiteY1582" fmla="*/ 2432314 h 6857998"/>
              <a:gd name="connsiteX1583" fmla="*/ 6248929 w 6435725"/>
              <a:gd name="connsiteY1583" fmla="*/ 2436283 h 6857998"/>
              <a:gd name="connsiteX1584" fmla="*/ 6248136 w 6435725"/>
              <a:gd name="connsiteY1584" fmla="*/ 2440252 h 6857998"/>
              <a:gd name="connsiteX1585" fmla="*/ 6247077 w 6435725"/>
              <a:gd name="connsiteY1585" fmla="*/ 2444220 h 6857998"/>
              <a:gd name="connsiteX1586" fmla="*/ 6246284 w 6435725"/>
              <a:gd name="connsiteY1586" fmla="*/ 2447925 h 6857998"/>
              <a:gd name="connsiteX1587" fmla="*/ 6244696 w 6435725"/>
              <a:gd name="connsiteY1587" fmla="*/ 2451628 h 6857998"/>
              <a:gd name="connsiteX1588" fmla="*/ 6243373 w 6435725"/>
              <a:gd name="connsiteY1588" fmla="*/ 2454804 h 6857998"/>
              <a:gd name="connsiteX1589" fmla="*/ 6241521 w 6435725"/>
              <a:gd name="connsiteY1589" fmla="*/ 2458243 h 6857998"/>
              <a:gd name="connsiteX1590" fmla="*/ 6240198 w 6435725"/>
              <a:gd name="connsiteY1590" fmla="*/ 2461418 h 6857998"/>
              <a:gd name="connsiteX1591" fmla="*/ 6237816 w 6435725"/>
              <a:gd name="connsiteY1591" fmla="*/ 2464329 h 6857998"/>
              <a:gd name="connsiteX1592" fmla="*/ 6235700 w 6435725"/>
              <a:gd name="connsiteY1592" fmla="*/ 2467239 h 6857998"/>
              <a:gd name="connsiteX1593" fmla="*/ 6233584 w 6435725"/>
              <a:gd name="connsiteY1593" fmla="*/ 2469620 h 6857998"/>
              <a:gd name="connsiteX1594" fmla="*/ 6231202 w 6435725"/>
              <a:gd name="connsiteY1594" fmla="*/ 2472002 h 6857998"/>
              <a:gd name="connsiteX1595" fmla="*/ 6228821 w 6435725"/>
              <a:gd name="connsiteY1595" fmla="*/ 2474383 h 6857998"/>
              <a:gd name="connsiteX1596" fmla="*/ 6225910 w 6435725"/>
              <a:gd name="connsiteY1596" fmla="*/ 2476500 h 6857998"/>
              <a:gd name="connsiteX1597" fmla="*/ 6223264 w 6435725"/>
              <a:gd name="connsiteY1597" fmla="*/ 2478352 h 6857998"/>
              <a:gd name="connsiteX1598" fmla="*/ 6220090 w 6435725"/>
              <a:gd name="connsiteY1598" fmla="*/ 2479675 h 6857998"/>
              <a:gd name="connsiteX1599" fmla="*/ 6203421 w 6435725"/>
              <a:gd name="connsiteY1599" fmla="*/ 2492375 h 6857998"/>
              <a:gd name="connsiteX1600" fmla="*/ 6201040 w 6435725"/>
              <a:gd name="connsiteY1600" fmla="*/ 2495815 h 6857998"/>
              <a:gd name="connsiteX1601" fmla="*/ 6198923 w 6435725"/>
              <a:gd name="connsiteY1601" fmla="*/ 2498724 h 6857998"/>
              <a:gd name="connsiteX1602" fmla="*/ 6196806 w 6435725"/>
              <a:gd name="connsiteY1602" fmla="*/ 2501900 h 6857998"/>
              <a:gd name="connsiteX1603" fmla="*/ 6194954 w 6435725"/>
              <a:gd name="connsiteY1603" fmla="*/ 2505339 h 6857998"/>
              <a:gd name="connsiteX1604" fmla="*/ 6191779 w 6435725"/>
              <a:gd name="connsiteY1604" fmla="*/ 2512483 h 6857998"/>
              <a:gd name="connsiteX1605" fmla="*/ 6189134 w 6435725"/>
              <a:gd name="connsiteY1605" fmla="*/ 2519362 h 6857998"/>
              <a:gd name="connsiteX1606" fmla="*/ 6187016 w 6435725"/>
              <a:gd name="connsiteY1606" fmla="*/ 2526506 h 6857998"/>
              <a:gd name="connsiteX1607" fmla="*/ 6184900 w 6435725"/>
              <a:gd name="connsiteY1607" fmla="*/ 2533914 h 6857998"/>
              <a:gd name="connsiteX1608" fmla="*/ 6181460 w 6435725"/>
              <a:gd name="connsiteY1608" fmla="*/ 2548996 h 6857998"/>
              <a:gd name="connsiteX1609" fmla="*/ 6179608 w 6435725"/>
              <a:gd name="connsiteY1609" fmla="*/ 2556669 h 6857998"/>
              <a:gd name="connsiteX1610" fmla="*/ 6177756 w 6435725"/>
              <a:gd name="connsiteY1610" fmla="*/ 2564077 h 6857998"/>
              <a:gd name="connsiteX1611" fmla="*/ 6175640 w 6435725"/>
              <a:gd name="connsiteY1611" fmla="*/ 2571220 h 6857998"/>
              <a:gd name="connsiteX1612" fmla="*/ 6172729 w 6435725"/>
              <a:gd name="connsiteY1612" fmla="*/ 2578629 h 6857998"/>
              <a:gd name="connsiteX1613" fmla="*/ 6169819 w 6435725"/>
              <a:gd name="connsiteY1613" fmla="*/ 2586038 h 6857998"/>
              <a:gd name="connsiteX1614" fmla="*/ 6167966 w 6435725"/>
              <a:gd name="connsiteY1614" fmla="*/ 2589477 h 6857998"/>
              <a:gd name="connsiteX1615" fmla="*/ 6166114 w 6435725"/>
              <a:gd name="connsiteY1615" fmla="*/ 2592917 h 6857998"/>
              <a:gd name="connsiteX1616" fmla="*/ 6163998 w 6435725"/>
              <a:gd name="connsiteY1616" fmla="*/ 2596091 h 6857998"/>
              <a:gd name="connsiteX1617" fmla="*/ 6161352 w 6435725"/>
              <a:gd name="connsiteY1617" fmla="*/ 2599531 h 6857998"/>
              <a:gd name="connsiteX1618" fmla="*/ 6158706 w 6435725"/>
              <a:gd name="connsiteY1618" fmla="*/ 2602970 h 6857998"/>
              <a:gd name="connsiteX1619" fmla="*/ 6155796 w 6435725"/>
              <a:gd name="connsiteY1619" fmla="*/ 2606146 h 6857998"/>
              <a:gd name="connsiteX1620" fmla="*/ 6152621 w 6435725"/>
              <a:gd name="connsiteY1620" fmla="*/ 2610114 h 6857998"/>
              <a:gd name="connsiteX1621" fmla="*/ 6150504 w 6435725"/>
              <a:gd name="connsiteY1621" fmla="*/ 2613289 h 6857998"/>
              <a:gd name="connsiteX1622" fmla="*/ 6149710 w 6435725"/>
              <a:gd name="connsiteY1622" fmla="*/ 2614876 h 6857998"/>
              <a:gd name="connsiteX1623" fmla="*/ 6149181 w 6435725"/>
              <a:gd name="connsiteY1623" fmla="*/ 2616465 h 6857998"/>
              <a:gd name="connsiteX1624" fmla="*/ 6149181 w 6435725"/>
              <a:gd name="connsiteY1624" fmla="*/ 2617788 h 6857998"/>
              <a:gd name="connsiteX1625" fmla="*/ 6149181 w 6435725"/>
              <a:gd name="connsiteY1625" fmla="*/ 2618845 h 6857998"/>
              <a:gd name="connsiteX1626" fmla="*/ 6149181 w 6435725"/>
              <a:gd name="connsiteY1626" fmla="*/ 2620168 h 6857998"/>
              <a:gd name="connsiteX1627" fmla="*/ 6149710 w 6435725"/>
              <a:gd name="connsiteY1627" fmla="*/ 2621491 h 6857998"/>
              <a:gd name="connsiteX1628" fmla="*/ 6150504 w 6435725"/>
              <a:gd name="connsiteY1628" fmla="*/ 2622285 h 6857998"/>
              <a:gd name="connsiteX1629" fmla="*/ 6151034 w 6435725"/>
              <a:gd name="connsiteY1629" fmla="*/ 2623344 h 6857998"/>
              <a:gd name="connsiteX1630" fmla="*/ 6152886 w 6435725"/>
              <a:gd name="connsiteY1630" fmla="*/ 2624667 h 6857998"/>
              <a:gd name="connsiteX1631" fmla="*/ 6155531 w 6435725"/>
              <a:gd name="connsiteY1631" fmla="*/ 2626254 h 6857998"/>
              <a:gd name="connsiteX1632" fmla="*/ 6158442 w 6435725"/>
              <a:gd name="connsiteY1632" fmla="*/ 2627312 h 6857998"/>
              <a:gd name="connsiteX1633" fmla="*/ 6161881 w 6435725"/>
              <a:gd name="connsiteY1633" fmla="*/ 2628106 h 6857998"/>
              <a:gd name="connsiteX1634" fmla="*/ 6165321 w 6435725"/>
              <a:gd name="connsiteY1634" fmla="*/ 2628635 h 6857998"/>
              <a:gd name="connsiteX1635" fmla="*/ 6169025 w 6435725"/>
              <a:gd name="connsiteY1635" fmla="*/ 2629164 h 6857998"/>
              <a:gd name="connsiteX1636" fmla="*/ 6176698 w 6435725"/>
              <a:gd name="connsiteY1636" fmla="*/ 2629429 h 6857998"/>
              <a:gd name="connsiteX1637" fmla="*/ 6184106 w 6435725"/>
              <a:gd name="connsiteY1637" fmla="*/ 2629164 h 6857998"/>
              <a:gd name="connsiteX1638" fmla="*/ 6182519 w 6435725"/>
              <a:gd name="connsiteY1638" fmla="*/ 2631810 h 6857998"/>
              <a:gd name="connsiteX1639" fmla="*/ 6181196 w 6435725"/>
              <a:gd name="connsiteY1639" fmla="*/ 2634191 h 6857998"/>
              <a:gd name="connsiteX1640" fmla="*/ 6179344 w 6435725"/>
              <a:gd name="connsiteY1640" fmla="*/ 2636837 h 6857998"/>
              <a:gd name="connsiteX1641" fmla="*/ 6177492 w 6435725"/>
              <a:gd name="connsiteY1641" fmla="*/ 2639219 h 6857998"/>
              <a:gd name="connsiteX1642" fmla="*/ 6172994 w 6435725"/>
              <a:gd name="connsiteY1642" fmla="*/ 2643716 h 6857998"/>
              <a:gd name="connsiteX1643" fmla="*/ 6168231 w 6435725"/>
              <a:gd name="connsiteY1643" fmla="*/ 2648214 h 6857998"/>
              <a:gd name="connsiteX1644" fmla="*/ 6158706 w 6435725"/>
              <a:gd name="connsiteY1644" fmla="*/ 2656151 h 6857998"/>
              <a:gd name="connsiteX1645" fmla="*/ 6153679 w 6435725"/>
              <a:gd name="connsiteY1645" fmla="*/ 2660120 h 6857998"/>
              <a:gd name="connsiteX1646" fmla="*/ 6149446 w 6435725"/>
              <a:gd name="connsiteY1646" fmla="*/ 2664089 h 6857998"/>
              <a:gd name="connsiteX1647" fmla="*/ 6145477 w 6435725"/>
              <a:gd name="connsiteY1647" fmla="*/ 2668323 h 6857998"/>
              <a:gd name="connsiteX1648" fmla="*/ 6143890 w 6435725"/>
              <a:gd name="connsiteY1648" fmla="*/ 2670969 h 6857998"/>
              <a:gd name="connsiteX1649" fmla="*/ 6142302 w 6435725"/>
              <a:gd name="connsiteY1649" fmla="*/ 2673085 h 6857998"/>
              <a:gd name="connsiteX1650" fmla="*/ 6141244 w 6435725"/>
              <a:gd name="connsiteY1650" fmla="*/ 2675466 h 6857998"/>
              <a:gd name="connsiteX1651" fmla="*/ 6139921 w 6435725"/>
              <a:gd name="connsiteY1651" fmla="*/ 2677848 h 6857998"/>
              <a:gd name="connsiteX1652" fmla="*/ 6139392 w 6435725"/>
              <a:gd name="connsiteY1652" fmla="*/ 2680229 h 6857998"/>
              <a:gd name="connsiteX1653" fmla="*/ 6138598 w 6435725"/>
              <a:gd name="connsiteY1653" fmla="*/ 2683139 h 6857998"/>
              <a:gd name="connsiteX1654" fmla="*/ 6138334 w 6435725"/>
              <a:gd name="connsiteY1654" fmla="*/ 2685785 h 6857998"/>
              <a:gd name="connsiteX1655" fmla="*/ 6138598 w 6435725"/>
              <a:gd name="connsiteY1655" fmla="*/ 2688960 h 6857998"/>
              <a:gd name="connsiteX1656" fmla="*/ 6139127 w 6435725"/>
              <a:gd name="connsiteY1656" fmla="*/ 2692135 h 6857998"/>
              <a:gd name="connsiteX1657" fmla="*/ 6139921 w 6435725"/>
              <a:gd name="connsiteY1657" fmla="*/ 2695310 h 6857998"/>
              <a:gd name="connsiteX1658" fmla="*/ 6141244 w 6435725"/>
              <a:gd name="connsiteY1658" fmla="*/ 2698750 h 6857998"/>
              <a:gd name="connsiteX1659" fmla="*/ 6142831 w 6435725"/>
              <a:gd name="connsiteY1659" fmla="*/ 2702454 h 6857998"/>
              <a:gd name="connsiteX1660" fmla="*/ 6144948 w 6435725"/>
              <a:gd name="connsiteY1660" fmla="*/ 2706423 h 6857998"/>
              <a:gd name="connsiteX1661" fmla="*/ 6147329 w 6435725"/>
              <a:gd name="connsiteY1661" fmla="*/ 2710391 h 6857998"/>
              <a:gd name="connsiteX1662" fmla="*/ 6163998 w 6435725"/>
              <a:gd name="connsiteY1662" fmla="*/ 2712508 h 6857998"/>
              <a:gd name="connsiteX1663" fmla="*/ 6169025 w 6435725"/>
              <a:gd name="connsiteY1663" fmla="*/ 2710391 h 6857998"/>
              <a:gd name="connsiteX1664" fmla="*/ 6174052 w 6435725"/>
              <a:gd name="connsiteY1664" fmla="*/ 2709332 h 6857998"/>
              <a:gd name="connsiteX1665" fmla="*/ 6178550 w 6435725"/>
              <a:gd name="connsiteY1665" fmla="*/ 2708539 h 6857998"/>
              <a:gd name="connsiteX1666" fmla="*/ 6183048 w 6435725"/>
              <a:gd name="connsiteY1666" fmla="*/ 2708539 h 6857998"/>
              <a:gd name="connsiteX1667" fmla="*/ 6187281 w 6435725"/>
              <a:gd name="connsiteY1667" fmla="*/ 2709598 h 6857998"/>
              <a:gd name="connsiteX1668" fmla="*/ 6191250 w 6435725"/>
              <a:gd name="connsiteY1668" fmla="*/ 2710656 h 6857998"/>
              <a:gd name="connsiteX1669" fmla="*/ 6194954 w 6435725"/>
              <a:gd name="connsiteY1669" fmla="*/ 2712244 h 6857998"/>
              <a:gd name="connsiteX1670" fmla="*/ 6198923 w 6435725"/>
              <a:gd name="connsiteY1670" fmla="*/ 2714095 h 6857998"/>
              <a:gd name="connsiteX1671" fmla="*/ 6202627 w 6435725"/>
              <a:gd name="connsiteY1671" fmla="*/ 2716476 h 6857998"/>
              <a:gd name="connsiteX1672" fmla="*/ 6206066 w 6435725"/>
              <a:gd name="connsiteY1672" fmla="*/ 2719122 h 6857998"/>
              <a:gd name="connsiteX1673" fmla="*/ 6212946 w 6435725"/>
              <a:gd name="connsiteY1673" fmla="*/ 2724678 h 6857998"/>
              <a:gd name="connsiteX1674" fmla="*/ 6220090 w 6435725"/>
              <a:gd name="connsiteY1674" fmla="*/ 2729706 h 6857998"/>
              <a:gd name="connsiteX1675" fmla="*/ 6223529 w 6435725"/>
              <a:gd name="connsiteY1675" fmla="*/ 2732352 h 6857998"/>
              <a:gd name="connsiteX1676" fmla="*/ 6227234 w 6435725"/>
              <a:gd name="connsiteY1676" fmla="*/ 2734468 h 6857998"/>
              <a:gd name="connsiteX1677" fmla="*/ 6228821 w 6435725"/>
              <a:gd name="connsiteY1677" fmla="*/ 2734733 h 6857998"/>
              <a:gd name="connsiteX1678" fmla="*/ 6230144 w 6435725"/>
              <a:gd name="connsiteY1678" fmla="*/ 2734997 h 6857998"/>
              <a:gd name="connsiteX1679" fmla="*/ 6231731 w 6435725"/>
              <a:gd name="connsiteY1679" fmla="*/ 2734997 h 6857998"/>
              <a:gd name="connsiteX1680" fmla="*/ 6233054 w 6435725"/>
              <a:gd name="connsiteY1680" fmla="*/ 2734733 h 6857998"/>
              <a:gd name="connsiteX1681" fmla="*/ 6235700 w 6435725"/>
              <a:gd name="connsiteY1681" fmla="*/ 2733410 h 6857998"/>
              <a:gd name="connsiteX1682" fmla="*/ 6238346 w 6435725"/>
              <a:gd name="connsiteY1682" fmla="*/ 2732087 h 6857998"/>
              <a:gd name="connsiteX1683" fmla="*/ 6233319 w 6435725"/>
              <a:gd name="connsiteY1683" fmla="*/ 2732881 h 6857998"/>
              <a:gd name="connsiteX1684" fmla="*/ 6227234 w 6435725"/>
              <a:gd name="connsiteY1684" fmla="*/ 2734468 h 6857998"/>
              <a:gd name="connsiteX1685" fmla="*/ 6231731 w 6435725"/>
              <a:gd name="connsiteY1685" fmla="*/ 2732352 h 6857998"/>
              <a:gd name="connsiteX1686" fmla="*/ 6235964 w 6435725"/>
              <a:gd name="connsiteY1686" fmla="*/ 2730235 h 6857998"/>
              <a:gd name="connsiteX1687" fmla="*/ 6240462 w 6435725"/>
              <a:gd name="connsiteY1687" fmla="*/ 2727589 h 6857998"/>
              <a:gd name="connsiteX1688" fmla="*/ 6244431 w 6435725"/>
              <a:gd name="connsiteY1688" fmla="*/ 2724943 h 6857998"/>
              <a:gd name="connsiteX1689" fmla="*/ 6252104 w 6435725"/>
              <a:gd name="connsiteY1689" fmla="*/ 2719387 h 6857998"/>
              <a:gd name="connsiteX1690" fmla="*/ 6259777 w 6435725"/>
              <a:gd name="connsiteY1690" fmla="*/ 2713302 h 6857998"/>
              <a:gd name="connsiteX1691" fmla="*/ 6266921 w 6435725"/>
              <a:gd name="connsiteY1691" fmla="*/ 2706687 h 6857998"/>
              <a:gd name="connsiteX1692" fmla="*/ 6273800 w 6435725"/>
              <a:gd name="connsiteY1692" fmla="*/ 2700073 h 6857998"/>
              <a:gd name="connsiteX1693" fmla="*/ 6287558 w 6435725"/>
              <a:gd name="connsiteY1693" fmla="*/ 2686314 h 6857998"/>
              <a:gd name="connsiteX1694" fmla="*/ 6294438 w 6435725"/>
              <a:gd name="connsiteY1694" fmla="*/ 2679170 h 6857998"/>
              <a:gd name="connsiteX1695" fmla="*/ 6301581 w 6435725"/>
              <a:gd name="connsiteY1695" fmla="*/ 2672292 h 6857998"/>
              <a:gd name="connsiteX1696" fmla="*/ 6308990 w 6435725"/>
              <a:gd name="connsiteY1696" fmla="*/ 2665941 h 6857998"/>
              <a:gd name="connsiteX1697" fmla="*/ 6316662 w 6435725"/>
              <a:gd name="connsiteY1697" fmla="*/ 2659856 h 6857998"/>
              <a:gd name="connsiteX1698" fmla="*/ 6324600 w 6435725"/>
              <a:gd name="connsiteY1698" fmla="*/ 2654299 h 6857998"/>
              <a:gd name="connsiteX1699" fmla="*/ 6328834 w 6435725"/>
              <a:gd name="connsiteY1699" fmla="*/ 2651918 h 6857998"/>
              <a:gd name="connsiteX1700" fmla="*/ 6333066 w 6435725"/>
              <a:gd name="connsiteY1700" fmla="*/ 2649272 h 6857998"/>
              <a:gd name="connsiteX1701" fmla="*/ 6337564 w 6435725"/>
              <a:gd name="connsiteY1701" fmla="*/ 2647156 h 6857998"/>
              <a:gd name="connsiteX1702" fmla="*/ 6342062 w 6435725"/>
              <a:gd name="connsiteY1702" fmla="*/ 2645039 h 6857998"/>
              <a:gd name="connsiteX1703" fmla="*/ 6347090 w 6435725"/>
              <a:gd name="connsiteY1703" fmla="*/ 2643187 h 6857998"/>
              <a:gd name="connsiteX1704" fmla="*/ 6351852 w 6435725"/>
              <a:gd name="connsiteY1704" fmla="*/ 2641599 h 6857998"/>
              <a:gd name="connsiteX1705" fmla="*/ 6347619 w 6435725"/>
              <a:gd name="connsiteY1705" fmla="*/ 2650860 h 6857998"/>
              <a:gd name="connsiteX1706" fmla="*/ 6343386 w 6435725"/>
              <a:gd name="connsiteY1706" fmla="*/ 2660120 h 6857998"/>
              <a:gd name="connsiteX1707" fmla="*/ 6338623 w 6435725"/>
              <a:gd name="connsiteY1707" fmla="*/ 2668587 h 6857998"/>
              <a:gd name="connsiteX1708" fmla="*/ 6333860 w 6435725"/>
              <a:gd name="connsiteY1708" fmla="*/ 2677583 h 6857998"/>
              <a:gd name="connsiteX1709" fmla="*/ 6328569 w 6435725"/>
              <a:gd name="connsiteY1709" fmla="*/ 2685785 h 6857998"/>
              <a:gd name="connsiteX1710" fmla="*/ 6323012 w 6435725"/>
              <a:gd name="connsiteY1710" fmla="*/ 2694251 h 6857998"/>
              <a:gd name="connsiteX1711" fmla="*/ 6317192 w 6435725"/>
              <a:gd name="connsiteY1711" fmla="*/ 2701925 h 6857998"/>
              <a:gd name="connsiteX1712" fmla="*/ 6311106 w 6435725"/>
              <a:gd name="connsiteY1712" fmla="*/ 2709598 h 6857998"/>
              <a:gd name="connsiteX1713" fmla="*/ 6304492 w 6435725"/>
              <a:gd name="connsiteY1713" fmla="*/ 2717005 h 6857998"/>
              <a:gd name="connsiteX1714" fmla="*/ 6298142 w 6435725"/>
              <a:gd name="connsiteY1714" fmla="*/ 2724150 h 6857998"/>
              <a:gd name="connsiteX1715" fmla="*/ 6290998 w 6435725"/>
              <a:gd name="connsiteY1715" fmla="*/ 2731029 h 6857998"/>
              <a:gd name="connsiteX1716" fmla="*/ 6283325 w 6435725"/>
              <a:gd name="connsiteY1716" fmla="*/ 2737379 h 6857998"/>
              <a:gd name="connsiteX1717" fmla="*/ 6275652 w 6435725"/>
              <a:gd name="connsiteY1717" fmla="*/ 2743729 h 6857998"/>
              <a:gd name="connsiteX1718" fmla="*/ 6267450 w 6435725"/>
              <a:gd name="connsiteY1718" fmla="*/ 2749549 h 6857998"/>
              <a:gd name="connsiteX1719" fmla="*/ 6258719 w 6435725"/>
              <a:gd name="connsiteY1719" fmla="*/ 2755370 h 6857998"/>
              <a:gd name="connsiteX1720" fmla="*/ 6249988 w 6435725"/>
              <a:gd name="connsiteY1720" fmla="*/ 2760397 h 6857998"/>
              <a:gd name="connsiteX1721" fmla="*/ 6256602 w 6435725"/>
              <a:gd name="connsiteY1721" fmla="*/ 2764895 h 6857998"/>
              <a:gd name="connsiteX1722" fmla="*/ 6262688 w 6435725"/>
              <a:gd name="connsiteY1722" fmla="*/ 2769129 h 6857998"/>
              <a:gd name="connsiteX1723" fmla="*/ 6269038 w 6435725"/>
              <a:gd name="connsiteY1723" fmla="*/ 2773627 h 6857998"/>
              <a:gd name="connsiteX1724" fmla="*/ 6274858 w 6435725"/>
              <a:gd name="connsiteY1724" fmla="*/ 2778389 h 6857998"/>
              <a:gd name="connsiteX1725" fmla="*/ 6280414 w 6435725"/>
              <a:gd name="connsiteY1725" fmla="*/ 2783152 h 6857998"/>
              <a:gd name="connsiteX1726" fmla="*/ 6285971 w 6435725"/>
              <a:gd name="connsiteY1726" fmla="*/ 2787914 h 6857998"/>
              <a:gd name="connsiteX1727" fmla="*/ 6290998 w 6435725"/>
              <a:gd name="connsiteY1727" fmla="*/ 2793206 h 6857998"/>
              <a:gd name="connsiteX1728" fmla="*/ 6296025 w 6435725"/>
              <a:gd name="connsiteY1728" fmla="*/ 2797968 h 6857998"/>
              <a:gd name="connsiteX1729" fmla="*/ 6300523 w 6435725"/>
              <a:gd name="connsiteY1729" fmla="*/ 2803260 h 6857998"/>
              <a:gd name="connsiteX1730" fmla="*/ 6304756 w 6435725"/>
              <a:gd name="connsiteY1730" fmla="*/ 2808816 h 6857998"/>
              <a:gd name="connsiteX1731" fmla="*/ 6309254 w 6435725"/>
              <a:gd name="connsiteY1731" fmla="*/ 2813843 h 6857998"/>
              <a:gd name="connsiteX1732" fmla="*/ 6313223 w 6435725"/>
              <a:gd name="connsiteY1732" fmla="*/ 2819400 h 6857998"/>
              <a:gd name="connsiteX1733" fmla="*/ 6316927 w 6435725"/>
              <a:gd name="connsiteY1733" fmla="*/ 2825220 h 6857998"/>
              <a:gd name="connsiteX1734" fmla="*/ 6320366 w 6435725"/>
              <a:gd name="connsiteY1734" fmla="*/ 2831041 h 6857998"/>
              <a:gd name="connsiteX1735" fmla="*/ 6323542 w 6435725"/>
              <a:gd name="connsiteY1735" fmla="*/ 2837126 h 6857998"/>
              <a:gd name="connsiteX1736" fmla="*/ 6326716 w 6435725"/>
              <a:gd name="connsiteY1736" fmla="*/ 2842948 h 6857998"/>
              <a:gd name="connsiteX1737" fmla="*/ 6329362 w 6435725"/>
              <a:gd name="connsiteY1737" fmla="*/ 2849033 h 6857998"/>
              <a:gd name="connsiteX1738" fmla="*/ 6332008 w 6435725"/>
              <a:gd name="connsiteY1738" fmla="*/ 2855383 h 6857998"/>
              <a:gd name="connsiteX1739" fmla="*/ 6334390 w 6435725"/>
              <a:gd name="connsiteY1739" fmla="*/ 2861468 h 6857998"/>
              <a:gd name="connsiteX1740" fmla="*/ 6336506 w 6435725"/>
              <a:gd name="connsiteY1740" fmla="*/ 2868083 h 6857998"/>
              <a:gd name="connsiteX1741" fmla="*/ 6338358 w 6435725"/>
              <a:gd name="connsiteY1741" fmla="*/ 2874697 h 6857998"/>
              <a:gd name="connsiteX1742" fmla="*/ 6339946 w 6435725"/>
              <a:gd name="connsiteY1742" fmla="*/ 2881577 h 6857998"/>
              <a:gd name="connsiteX1743" fmla="*/ 6341534 w 6435725"/>
              <a:gd name="connsiteY1743" fmla="*/ 2888191 h 6857998"/>
              <a:gd name="connsiteX1744" fmla="*/ 6342327 w 6435725"/>
              <a:gd name="connsiteY1744" fmla="*/ 2895071 h 6857998"/>
              <a:gd name="connsiteX1745" fmla="*/ 6343386 w 6435725"/>
              <a:gd name="connsiteY1745" fmla="*/ 2902214 h 6857998"/>
              <a:gd name="connsiteX1746" fmla="*/ 6344179 w 6435725"/>
              <a:gd name="connsiteY1746" fmla="*/ 2909093 h 6857998"/>
              <a:gd name="connsiteX1747" fmla="*/ 6344444 w 6435725"/>
              <a:gd name="connsiteY1747" fmla="*/ 2916502 h 6857998"/>
              <a:gd name="connsiteX1748" fmla="*/ 6344708 w 6435725"/>
              <a:gd name="connsiteY1748" fmla="*/ 2923910 h 6857998"/>
              <a:gd name="connsiteX1749" fmla="*/ 6344708 w 6435725"/>
              <a:gd name="connsiteY1749" fmla="*/ 2931318 h 6857998"/>
              <a:gd name="connsiteX1750" fmla="*/ 6344708 w 6435725"/>
              <a:gd name="connsiteY1750" fmla="*/ 2938991 h 6857998"/>
              <a:gd name="connsiteX1751" fmla="*/ 6344179 w 6435725"/>
              <a:gd name="connsiteY1751" fmla="*/ 2946664 h 6857998"/>
              <a:gd name="connsiteX1752" fmla="*/ 6343650 w 6435725"/>
              <a:gd name="connsiteY1752" fmla="*/ 2954337 h 6857998"/>
              <a:gd name="connsiteX1753" fmla="*/ 6343650 w 6435725"/>
              <a:gd name="connsiteY1753" fmla="*/ 2955925 h 6857998"/>
              <a:gd name="connsiteX1754" fmla="*/ 6343650 w 6435725"/>
              <a:gd name="connsiteY1754" fmla="*/ 2956983 h 6857998"/>
              <a:gd name="connsiteX1755" fmla="*/ 6344179 w 6435725"/>
              <a:gd name="connsiteY1755" fmla="*/ 2958306 h 6857998"/>
              <a:gd name="connsiteX1756" fmla="*/ 6344444 w 6435725"/>
              <a:gd name="connsiteY1756" fmla="*/ 2959364 h 6857998"/>
              <a:gd name="connsiteX1757" fmla="*/ 6345502 w 6435725"/>
              <a:gd name="connsiteY1757" fmla="*/ 2960158 h 6857998"/>
              <a:gd name="connsiteX1758" fmla="*/ 6346296 w 6435725"/>
              <a:gd name="connsiteY1758" fmla="*/ 2960952 h 6857998"/>
              <a:gd name="connsiteX1759" fmla="*/ 6347354 w 6435725"/>
              <a:gd name="connsiteY1759" fmla="*/ 2961745 h 6857998"/>
              <a:gd name="connsiteX1760" fmla="*/ 6348412 w 6435725"/>
              <a:gd name="connsiteY1760" fmla="*/ 2962274 h 6857998"/>
              <a:gd name="connsiteX1761" fmla="*/ 6362436 w 6435725"/>
              <a:gd name="connsiteY1761" fmla="*/ 2969154 h 6857998"/>
              <a:gd name="connsiteX1762" fmla="*/ 6374077 w 6435725"/>
              <a:gd name="connsiteY1762" fmla="*/ 2975239 h 6857998"/>
              <a:gd name="connsiteX1763" fmla="*/ 6384131 w 6435725"/>
              <a:gd name="connsiteY1763" fmla="*/ 2981060 h 6857998"/>
              <a:gd name="connsiteX1764" fmla="*/ 6392334 w 6435725"/>
              <a:gd name="connsiteY1764" fmla="*/ 2986087 h 6857998"/>
              <a:gd name="connsiteX1765" fmla="*/ 6395773 w 6435725"/>
              <a:gd name="connsiteY1765" fmla="*/ 2988469 h 6857998"/>
              <a:gd name="connsiteX1766" fmla="*/ 6398948 w 6435725"/>
              <a:gd name="connsiteY1766" fmla="*/ 2990850 h 6857998"/>
              <a:gd name="connsiteX1767" fmla="*/ 6401594 w 6435725"/>
              <a:gd name="connsiteY1767" fmla="*/ 2993231 h 6857998"/>
              <a:gd name="connsiteX1768" fmla="*/ 6403710 w 6435725"/>
              <a:gd name="connsiteY1768" fmla="*/ 2995877 h 6857998"/>
              <a:gd name="connsiteX1769" fmla="*/ 6405562 w 6435725"/>
              <a:gd name="connsiteY1769" fmla="*/ 2997994 h 6857998"/>
              <a:gd name="connsiteX1770" fmla="*/ 6407150 w 6435725"/>
              <a:gd name="connsiteY1770" fmla="*/ 3000375 h 6857998"/>
              <a:gd name="connsiteX1771" fmla="*/ 6408208 w 6435725"/>
              <a:gd name="connsiteY1771" fmla="*/ 3002491 h 6857998"/>
              <a:gd name="connsiteX1772" fmla="*/ 6408738 w 6435725"/>
              <a:gd name="connsiteY1772" fmla="*/ 3004873 h 6857998"/>
              <a:gd name="connsiteX1773" fmla="*/ 6409002 w 6435725"/>
              <a:gd name="connsiteY1773" fmla="*/ 3007518 h 6857998"/>
              <a:gd name="connsiteX1774" fmla="*/ 6408738 w 6435725"/>
              <a:gd name="connsiteY1774" fmla="*/ 3009900 h 6857998"/>
              <a:gd name="connsiteX1775" fmla="*/ 6408208 w 6435725"/>
              <a:gd name="connsiteY1775" fmla="*/ 3012281 h 6857998"/>
              <a:gd name="connsiteX1776" fmla="*/ 6407150 w 6435725"/>
              <a:gd name="connsiteY1776" fmla="*/ 3015192 h 6857998"/>
              <a:gd name="connsiteX1777" fmla="*/ 6405562 w 6435725"/>
              <a:gd name="connsiteY1777" fmla="*/ 3017573 h 6857998"/>
              <a:gd name="connsiteX1778" fmla="*/ 6403710 w 6435725"/>
              <a:gd name="connsiteY1778" fmla="*/ 3020748 h 6857998"/>
              <a:gd name="connsiteX1779" fmla="*/ 6401329 w 6435725"/>
              <a:gd name="connsiteY1779" fmla="*/ 3023394 h 6857998"/>
              <a:gd name="connsiteX1780" fmla="*/ 6398948 w 6435725"/>
              <a:gd name="connsiteY1780" fmla="*/ 3026833 h 6857998"/>
              <a:gd name="connsiteX1781" fmla="*/ 6392334 w 6435725"/>
              <a:gd name="connsiteY1781" fmla="*/ 3033447 h 6857998"/>
              <a:gd name="connsiteX1782" fmla="*/ 6384131 w 6435725"/>
              <a:gd name="connsiteY1782" fmla="*/ 3040856 h 6857998"/>
              <a:gd name="connsiteX1783" fmla="*/ 6374606 w 6435725"/>
              <a:gd name="connsiteY1783" fmla="*/ 3049323 h 6857998"/>
              <a:gd name="connsiteX1784" fmla="*/ 6363494 w 6435725"/>
              <a:gd name="connsiteY1784" fmla="*/ 3058848 h 6857998"/>
              <a:gd name="connsiteX1785" fmla="*/ 6351588 w 6435725"/>
              <a:gd name="connsiteY1785" fmla="*/ 3068901 h 6857998"/>
              <a:gd name="connsiteX1786" fmla="*/ 6340210 w 6435725"/>
              <a:gd name="connsiteY1786" fmla="*/ 3079750 h 6857998"/>
              <a:gd name="connsiteX1787" fmla="*/ 6334654 w 6435725"/>
              <a:gd name="connsiteY1787" fmla="*/ 3084777 h 6857998"/>
              <a:gd name="connsiteX1788" fmla="*/ 6329362 w 6435725"/>
              <a:gd name="connsiteY1788" fmla="*/ 3090333 h 6857998"/>
              <a:gd name="connsiteX1789" fmla="*/ 6324600 w 6435725"/>
              <a:gd name="connsiteY1789" fmla="*/ 3096154 h 6857998"/>
              <a:gd name="connsiteX1790" fmla="*/ 6319573 w 6435725"/>
              <a:gd name="connsiteY1790" fmla="*/ 3101975 h 6857998"/>
              <a:gd name="connsiteX1791" fmla="*/ 6315075 w 6435725"/>
              <a:gd name="connsiteY1791" fmla="*/ 3107796 h 6857998"/>
              <a:gd name="connsiteX1792" fmla="*/ 6310842 w 6435725"/>
              <a:gd name="connsiteY1792" fmla="*/ 3114145 h 6857998"/>
              <a:gd name="connsiteX1793" fmla="*/ 6306608 w 6435725"/>
              <a:gd name="connsiteY1793" fmla="*/ 3120495 h 6857998"/>
              <a:gd name="connsiteX1794" fmla="*/ 6302640 w 6435725"/>
              <a:gd name="connsiteY1794" fmla="*/ 3126845 h 6857998"/>
              <a:gd name="connsiteX1795" fmla="*/ 6299464 w 6435725"/>
              <a:gd name="connsiteY1795" fmla="*/ 3133725 h 6857998"/>
              <a:gd name="connsiteX1796" fmla="*/ 6296025 w 6435725"/>
              <a:gd name="connsiteY1796" fmla="*/ 3140868 h 6857998"/>
              <a:gd name="connsiteX1797" fmla="*/ 6293114 w 6435725"/>
              <a:gd name="connsiteY1797" fmla="*/ 3148012 h 6857998"/>
              <a:gd name="connsiteX1798" fmla="*/ 6290734 w 6435725"/>
              <a:gd name="connsiteY1798" fmla="*/ 3155685 h 6857998"/>
              <a:gd name="connsiteX1799" fmla="*/ 6286500 w 6435725"/>
              <a:gd name="connsiteY1799" fmla="*/ 3154891 h 6857998"/>
              <a:gd name="connsiteX1800" fmla="*/ 6286236 w 6435725"/>
              <a:gd name="connsiteY1800" fmla="*/ 3154891 h 6857998"/>
              <a:gd name="connsiteX1801" fmla="*/ 6290734 w 6435725"/>
              <a:gd name="connsiteY1801" fmla="*/ 3155685 h 6857998"/>
              <a:gd name="connsiteX1802" fmla="*/ 6287029 w 6435725"/>
              <a:gd name="connsiteY1802" fmla="*/ 3163358 h 6857998"/>
              <a:gd name="connsiteX1803" fmla="*/ 6283325 w 6435725"/>
              <a:gd name="connsiteY1803" fmla="*/ 3170766 h 6857998"/>
              <a:gd name="connsiteX1804" fmla="*/ 6275652 w 6435725"/>
              <a:gd name="connsiteY1804" fmla="*/ 3185847 h 6857998"/>
              <a:gd name="connsiteX1805" fmla="*/ 6267714 w 6435725"/>
              <a:gd name="connsiteY1805" fmla="*/ 3200929 h 6857998"/>
              <a:gd name="connsiteX1806" fmla="*/ 6264010 w 6435725"/>
              <a:gd name="connsiteY1806" fmla="*/ 3208602 h 6857998"/>
              <a:gd name="connsiteX1807" fmla="*/ 6260571 w 6435725"/>
              <a:gd name="connsiteY1807" fmla="*/ 3216274 h 6857998"/>
              <a:gd name="connsiteX1808" fmla="*/ 6257660 w 6435725"/>
              <a:gd name="connsiteY1808" fmla="*/ 3223947 h 6857998"/>
              <a:gd name="connsiteX1809" fmla="*/ 6254486 w 6435725"/>
              <a:gd name="connsiteY1809" fmla="*/ 3231885 h 6857998"/>
              <a:gd name="connsiteX1810" fmla="*/ 6252369 w 6435725"/>
              <a:gd name="connsiteY1810" fmla="*/ 3240087 h 6857998"/>
              <a:gd name="connsiteX1811" fmla="*/ 6250516 w 6435725"/>
              <a:gd name="connsiteY1811" fmla="*/ 3248289 h 6857998"/>
              <a:gd name="connsiteX1812" fmla="*/ 6249194 w 6435725"/>
              <a:gd name="connsiteY1812" fmla="*/ 3256491 h 6857998"/>
              <a:gd name="connsiteX1813" fmla="*/ 6248929 w 6435725"/>
              <a:gd name="connsiteY1813" fmla="*/ 3260725 h 6857998"/>
              <a:gd name="connsiteX1814" fmla="*/ 6248664 w 6435725"/>
              <a:gd name="connsiteY1814" fmla="*/ 3265222 h 6857998"/>
              <a:gd name="connsiteX1815" fmla="*/ 6248929 w 6435725"/>
              <a:gd name="connsiteY1815" fmla="*/ 3269456 h 6857998"/>
              <a:gd name="connsiteX1816" fmla="*/ 6248929 w 6435725"/>
              <a:gd name="connsiteY1816" fmla="*/ 3273953 h 6857998"/>
              <a:gd name="connsiteX1817" fmla="*/ 6249723 w 6435725"/>
              <a:gd name="connsiteY1817" fmla="*/ 3278451 h 6857998"/>
              <a:gd name="connsiteX1818" fmla="*/ 6250252 w 6435725"/>
              <a:gd name="connsiteY1818" fmla="*/ 3282950 h 6857998"/>
              <a:gd name="connsiteX1819" fmla="*/ 6242844 w 6435725"/>
              <a:gd name="connsiteY1819" fmla="*/ 3282155 h 6857998"/>
              <a:gd name="connsiteX1820" fmla="*/ 6243108 w 6435725"/>
              <a:gd name="connsiteY1820" fmla="*/ 3282950 h 6857998"/>
              <a:gd name="connsiteX1821" fmla="*/ 6250252 w 6435725"/>
              <a:gd name="connsiteY1821" fmla="*/ 3283213 h 6857998"/>
              <a:gd name="connsiteX1822" fmla="*/ 6253956 w 6435725"/>
              <a:gd name="connsiteY1822" fmla="*/ 3286918 h 6857998"/>
              <a:gd name="connsiteX1823" fmla="*/ 6256602 w 6435725"/>
              <a:gd name="connsiteY1823" fmla="*/ 3290623 h 6857998"/>
              <a:gd name="connsiteX1824" fmla="*/ 6259248 w 6435725"/>
              <a:gd name="connsiteY1824" fmla="*/ 3294591 h 6857998"/>
              <a:gd name="connsiteX1825" fmla="*/ 6260571 w 6435725"/>
              <a:gd name="connsiteY1825" fmla="*/ 3298560 h 6857998"/>
              <a:gd name="connsiteX1826" fmla="*/ 6261894 w 6435725"/>
              <a:gd name="connsiteY1826" fmla="*/ 3302529 h 6857998"/>
              <a:gd name="connsiteX1827" fmla="*/ 6262423 w 6435725"/>
              <a:gd name="connsiteY1827" fmla="*/ 3306497 h 6857998"/>
              <a:gd name="connsiteX1828" fmla="*/ 6262688 w 6435725"/>
              <a:gd name="connsiteY1828" fmla="*/ 3310995 h 6857998"/>
              <a:gd name="connsiteX1829" fmla="*/ 6262688 w 6435725"/>
              <a:gd name="connsiteY1829" fmla="*/ 3315228 h 6857998"/>
              <a:gd name="connsiteX1830" fmla="*/ 6262423 w 6435725"/>
              <a:gd name="connsiteY1830" fmla="*/ 3319462 h 6857998"/>
              <a:gd name="connsiteX1831" fmla="*/ 6262158 w 6435725"/>
              <a:gd name="connsiteY1831" fmla="*/ 3323430 h 6857998"/>
              <a:gd name="connsiteX1832" fmla="*/ 6260836 w 6435725"/>
              <a:gd name="connsiteY1832" fmla="*/ 3332161 h 6857998"/>
              <a:gd name="connsiteX1833" fmla="*/ 6259777 w 6435725"/>
              <a:gd name="connsiteY1833" fmla="*/ 3340629 h 6857998"/>
              <a:gd name="connsiteX1834" fmla="*/ 6259248 w 6435725"/>
              <a:gd name="connsiteY1834" fmla="*/ 3345126 h 6857998"/>
              <a:gd name="connsiteX1835" fmla="*/ 6258719 w 6435725"/>
              <a:gd name="connsiteY1835" fmla="*/ 3349361 h 6857998"/>
              <a:gd name="connsiteX1836" fmla="*/ 6258190 w 6435725"/>
              <a:gd name="connsiteY1836" fmla="*/ 3351211 h 6857998"/>
              <a:gd name="connsiteX1837" fmla="*/ 6257925 w 6435725"/>
              <a:gd name="connsiteY1837" fmla="*/ 3353064 h 6857998"/>
              <a:gd name="connsiteX1838" fmla="*/ 6257660 w 6435725"/>
              <a:gd name="connsiteY1838" fmla="*/ 3354916 h 6857998"/>
              <a:gd name="connsiteX1839" fmla="*/ 6257660 w 6435725"/>
              <a:gd name="connsiteY1839" fmla="*/ 3356768 h 6857998"/>
              <a:gd name="connsiteX1840" fmla="*/ 6258190 w 6435725"/>
              <a:gd name="connsiteY1840" fmla="*/ 3359679 h 6857998"/>
              <a:gd name="connsiteX1841" fmla="*/ 6259248 w 6435725"/>
              <a:gd name="connsiteY1841" fmla="*/ 3362854 h 6857998"/>
              <a:gd name="connsiteX1842" fmla="*/ 6260571 w 6435725"/>
              <a:gd name="connsiteY1842" fmla="*/ 3365763 h 6857998"/>
              <a:gd name="connsiteX1843" fmla="*/ 6262423 w 6435725"/>
              <a:gd name="connsiteY1843" fmla="*/ 3368674 h 6857998"/>
              <a:gd name="connsiteX1844" fmla="*/ 6266392 w 6435725"/>
              <a:gd name="connsiteY1844" fmla="*/ 3374231 h 6857998"/>
              <a:gd name="connsiteX1845" fmla="*/ 6269302 w 6435725"/>
              <a:gd name="connsiteY1845" fmla="*/ 3377670 h 6857998"/>
              <a:gd name="connsiteX1846" fmla="*/ 6271684 w 6435725"/>
              <a:gd name="connsiteY1846" fmla="*/ 3380580 h 6857998"/>
              <a:gd name="connsiteX1847" fmla="*/ 6273800 w 6435725"/>
              <a:gd name="connsiteY1847" fmla="*/ 3383755 h 6857998"/>
              <a:gd name="connsiteX1848" fmla="*/ 6275388 w 6435725"/>
              <a:gd name="connsiteY1848" fmla="*/ 3386137 h 6857998"/>
              <a:gd name="connsiteX1849" fmla="*/ 6276446 w 6435725"/>
              <a:gd name="connsiteY1849" fmla="*/ 3388519 h 6857998"/>
              <a:gd name="connsiteX1850" fmla="*/ 6277240 w 6435725"/>
              <a:gd name="connsiteY1850" fmla="*/ 3391164 h 6857998"/>
              <a:gd name="connsiteX1851" fmla="*/ 6277504 w 6435725"/>
              <a:gd name="connsiteY1851" fmla="*/ 3393281 h 6857998"/>
              <a:gd name="connsiteX1852" fmla="*/ 6277769 w 6435725"/>
              <a:gd name="connsiteY1852" fmla="*/ 3395132 h 6857998"/>
              <a:gd name="connsiteX1853" fmla="*/ 6277504 w 6435725"/>
              <a:gd name="connsiteY1853" fmla="*/ 3396720 h 6857998"/>
              <a:gd name="connsiteX1854" fmla="*/ 6276975 w 6435725"/>
              <a:gd name="connsiteY1854" fmla="*/ 3398307 h 6857998"/>
              <a:gd name="connsiteX1855" fmla="*/ 6276446 w 6435725"/>
              <a:gd name="connsiteY1855" fmla="*/ 3399630 h 6857998"/>
              <a:gd name="connsiteX1856" fmla="*/ 6275123 w 6435725"/>
              <a:gd name="connsiteY1856" fmla="*/ 3401218 h 6857998"/>
              <a:gd name="connsiteX1857" fmla="*/ 6273800 w 6435725"/>
              <a:gd name="connsiteY1857" fmla="*/ 3402541 h 6857998"/>
              <a:gd name="connsiteX1858" fmla="*/ 6272212 w 6435725"/>
              <a:gd name="connsiteY1858" fmla="*/ 3403334 h 6857998"/>
              <a:gd name="connsiteX1859" fmla="*/ 6269038 w 6435725"/>
              <a:gd name="connsiteY1859" fmla="*/ 3405451 h 6857998"/>
              <a:gd name="connsiteX1860" fmla="*/ 6265334 w 6435725"/>
              <a:gd name="connsiteY1860" fmla="*/ 3407038 h 6857998"/>
              <a:gd name="connsiteX1861" fmla="*/ 6260836 w 6435725"/>
              <a:gd name="connsiteY1861" fmla="*/ 3408627 h 6857998"/>
              <a:gd name="connsiteX1862" fmla="*/ 6252104 w 6435725"/>
              <a:gd name="connsiteY1862" fmla="*/ 3411536 h 6857998"/>
              <a:gd name="connsiteX1863" fmla="*/ 6248136 w 6435725"/>
              <a:gd name="connsiteY1863" fmla="*/ 3413124 h 6857998"/>
              <a:gd name="connsiteX1864" fmla="*/ 6244431 w 6435725"/>
              <a:gd name="connsiteY1864" fmla="*/ 3414977 h 6857998"/>
              <a:gd name="connsiteX1865" fmla="*/ 6241256 w 6435725"/>
              <a:gd name="connsiteY1865" fmla="*/ 3417093 h 6857998"/>
              <a:gd name="connsiteX1866" fmla="*/ 6240198 w 6435725"/>
              <a:gd name="connsiteY1866" fmla="*/ 3418417 h 6857998"/>
              <a:gd name="connsiteX1867" fmla="*/ 6238875 w 6435725"/>
              <a:gd name="connsiteY1867" fmla="*/ 3419739 h 6857998"/>
              <a:gd name="connsiteX1868" fmla="*/ 6238610 w 6435725"/>
              <a:gd name="connsiteY1868" fmla="*/ 3422121 h 6857998"/>
              <a:gd name="connsiteX1869" fmla="*/ 6238346 w 6435725"/>
              <a:gd name="connsiteY1869" fmla="*/ 3424237 h 6857998"/>
              <a:gd name="connsiteX1870" fmla="*/ 6237816 w 6435725"/>
              <a:gd name="connsiteY1870" fmla="*/ 3426618 h 6857998"/>
              <a:gd name="connsiteX1871" fmla="*/ 6237816 w 6435725"/>
              <a:gd name="connsiteY1871" fmla="*/ 3429528 h 6857998"/>
              <a:gd name="connsiteX1872" fmla="*/ 6235964 w 6435725"/>
              <a:gd name="connsiteY1872" fmla="*/ 3435349 h 6857998"/>
              <a:gd name="connsiteX1873" fmla="*/ 6234642 w 6435725"/>
              <a:gd name="connsiteY1873" fmla="*/ 3440905 h 6857998"/>
              <a:gd name="connsiteX1874" fmla="*/ 6233319 w 6435725"/>
              <a:gd name="connsiteY1874" fmla="*/ 3445403 h 6857998"/>
              <a:gd name="connsiteX1875" fmla="*/ 6232790 w 6435725"/>
              <a:gd name="connsiteY1875" fmla="*/ 3449636 h 6857998"/>
              <a:gd name="connsiteX1876" fmla="*/ 6231996 w 6435725"/>
              <a:gd name="connsiteY1876" fmla="*/ 3453605 h 6857998"/>
              <a:gd name="connsiteX1877" fmla="*/ 6231731 w 6435725"/>
              <a:gd name="connsiteY1877" fmla="*/ 3457045 h 6857998"/>
              <a:gd name="connsiteX1878" fmla="*/ 6231996 w 6435725"/>
              <a:gd name="connsiteY1878" fmla="*/ 3460220 h 6857998"/>
              <a:gd name="connsiteX1879" fmla="*/ 6232525 w 6435725"/>
              <a:gd name="connsiteY1879" fmla="*/ 3462866 h 6857998"/>
              <a:gd name="connsiteX1880" fmla="*/ 6233319 w 6435725"/>
              <a:gd name="connsiteY1880" fmla="*/ 3464982 h 6857998"/>
              <a:gd name="connsiteX1881" fmla="*/ 6234112 w 6435725"/>
              <a:gd name="connsiteY1881" fmla="*/ 3466834 h 6857998"/>
              <a:gd name="connsiteX1882" fmla="*/ 6235436 w 6435725"/>
              <a:gd name="connsiteY1882" fmla="*/ 3468422 h 6857998"/>
              <a:gd name="connsiteX1883" fmla="*/ 6237023 w 6435725"/>
              <a:gd name="connsiteY1883" fmla="*/ 3469745 h 6857998"/>
              <a:gd name="connsiteX1884" fmla="*/ 6238610 w 6435725"/>
              <a:gd name="connsiteY1884" fmla="*/ 3470538 h 6857998"/>
              <a:gd name="connsiteX1885" fmla="*/ 6240462 w 6435725"/>
              <a:gd name="connsiteY1885" fmla="*/ 3471597 h 6857998"/>
              <a:gd name="connsiteX1886" fmla="*/ 6242579 w 6435725"/>
              <a:gd name="connsiteY1886" fmla="*/ 3471861 h 6857998"/>
              <a:gd name="connsiteX1887" fmla="*/ 6244960 w 6435725"/>
              <a:gd name="connsiteY1887" fmla="*/ 3472126 h 6857998"/>
              <a:gd name="connsiteX1888" fmla="*/ 6247342 w 6435725"/>
              <a:gd name="connsiteY1888" fmla="*/ 3472126 h 6857998"/>
              <a:gd name="connsiteX1889" fmla="*/ 6249988 w 6435725"/>
              <a:gd name="connsiteY1889" fmla="*/ 3471861 h 6857998"/>
              <a:gd name="connsiteX1890" fmla="*/ 6255544 w 6435725"/>
              <a:gd name="connsiteY1890" fmla="*/ 3470803 h 6857998"/>
              <a:gd name="connsiteX1891" fmla="*/ 6261629 w 6435725"/>
              <a:gd name="connsiteY1891" fmla="*/ 3469745 h 6857998"/>
              <a:gd name="connsiteX1892" fmla="*/ 6267979 w 6435725"/>
              <a:gd name="connsiteY1892" fmla="*/ 3467893 h 6857998"/>
              <a:gd name="connsiteX1893" fmla="*/ 6281473 w 6435725"/>
              <a:gd name="connsiteY1893" fmla="*/ 3464188 h 6857998"/>
              <a:gd name="connsiteX1894" fmla="*/ 6288352 w 6435725"/>
              <a:gd name="connsiteY1894" fmla="*/ 3462336 h 6857998"/>
              <a:gd name="connsiteX1895" fmla="*/ 6294966 w 6435725"/>
              <a:gd name="connsiteY1895" fmla="*/ 3461013 h 6857998"/>
              <a:gd name="connsiteX1896" fmla="*/ 6288881 w 6435725"/>
              <a:gd name="connsiteY1896" fmla="*/ 3464188 h 6857998"/>
              <a:gd name="connsiteX1897" fmla="*/ 6283325 w 6435725"/>
              <a:gd name="connsiteY1897" fmla="*/ 3467363 h 6857998"/>
              <a:gd name="connsiteX1898" fmla="*/ 6278562 w 6435725"/>
              <a:gd name="connsiteY1898" fmla="*/ 3470274 h 6857998"/>
              <a:gd name="connsiteX1899" fmla="*/ 6273800 w 6435725"/>
              <a:gd name="connsiteY1899" fmla="*/ 3473449 h 6857998"/>
              <a:gd name="connsiteX1900" fmla="*/ 6269831 w 6435725"/>
              <a:gd name="connsiteY1900" fmla="*/ 3476359 h 6857998"/>
              <a:gd name="connsiteX1901" fmla="*/ 6266392 w 6435725"/>
              <a:gd name="connsiteY1901" fmla="*/ 3479534 h 6857998"/>
              <a:gd name="connsiteX1902" fmla="*/ 6263481 w 6435725"/>
              <a:gd name="connsiteY1902" fmla="*/ 3482709 h 6857998"/>
              <a:gd name="connsiteX1903" fmla="*/ 6260836 w 6435725"/>
              <a:gd name="connsiteY1903" fmla="*/ 3485355 h 6857998"/>
              <a:gd name="connsiteX1904" fmla="*/ 6258719 w 6435725"/>
              <a:gd name="connsiteY1904" fmla="*/ 3488530 h 6857998"/>
              <a:gd name="connsiteX1905" fmla="*/ 6256866 w 6435725"/>
              <a:gd name="connsiteY1905" fmla="*/ 3491441 h 6857998"/>
              <a:gd name="connsiteX1906" fmla="*/ 6255808 w 6435725"/>
              <a:gd name="connsiteY1906" fmla="*/ 3494351 h 6857998"/>
              <a:gd name="connsiteX1907" fmla="*/ 6254750 w 6435725"/>
              <a:gd name="connsiteY1907" fmla="*/ 3497261 h 6857998"/>
              <a:gd name="connsiteX1908" fmla="*/ 6254221 w 6435725"/>
              <a:gd name="connsiteY1908" fmla="*/ 3500172 h 6857998"/>
              <a:gd name="connsiteX1909" fmla="*/ 6253956 w 6435725"/>
              <a:gd name="connsiteY1909" fmla="*/ 3503082 h 6857998"/>
              <a:gd name="connsiteX1910" fmla="*/ 6253956 w 6435725"/>
              <a:gd name="connsiteY1910" fmla="*/ 3505993 h 6857998"/>
              <a:gd name="connsiteX1911" fmla="*/ 6254221 w 6435725"/>
              <a:gd name="connsiteY1911" fmla="*/ 3508903 h 6857998"/>
              <a:gd name="connsiteX1912" fmla="*/ 6254750 w 6435725"/>
              <a:gd name="connsiteY1912" fmla="*/ 3511813 h 6857998"/>
              <a:gd name="connsiteX1913" fmla="*/ 6255808 w 6435725"/>
              <a:gd name="connsiteY1913" fmla="*/ 3514724 h 6857998"/>
              <a:gd name="connsiteX1914" fmla="*/ 6256866 w 6435725"/>
              <a:gd name="connsiteY1914" fmla="*/ 3517634 h 6857998"/>
              <a:gd name="connsiteX1915" fmla="*/ 6258454 w 6435725"/>
              <a:gd name="connsiteY1915" fmla="*/ 3520280 h 6857998"/>
              <a:gd name="connsiteX1916" fmla="*/ 6261894 w 6435725"/>
              <a:gd name="connsiteY1916" fmla="*/ 3526101 h 6857998"/>
              <a:gd name="connsiteX1917" fmla="*/ 6265862 w 6435725"/>
              <a:gd name="connsiteY1917" fmla="*/ 3531922 h 6857998"/>
              <a:gd name="connsiteX1918" fmla="*/ 6270360 w 6435725"/>
              <a:gd name="connsiteY1918" fmla="*/ 3538007 h 6857998"/>
              <a:gd name="connsiteX1919" fmla="*/ 6275388 w 6435725"/>
              <a:gd name="connsiteY1919" fmla="*/ 3543299 h 6857998"/>
              <a:gd name="connsiteX1920" fmla="*/ 6286236 w 6435725"/>
              <a:gd name="connsiteY1920" fmla="*/ 3555205 h 6857998"/>
              <a:gd name="connsiteX1921" fmla="*/ 6289146 w 6435725"/>
              <a:gd name="connsiteY1921" fmla="*/ 3558645 h 6857998"/>
              <a:gd name="connsiteX1922" fmla="*/ 6291792 w 6435725"/>
              <a:gd name="connsiteY1922" fmla="*/ 3562349 h 6857998"/>
              <a:gd name="connsiteX1923" fmla="*/ 6293644 w 6435725"/>
              <a:gd name="connsiteY1923" fmla="*/ 3566053 h 6857998"/>
              <a:gd name="connsiteX1924" fmla="*/ 6294702 w 6435725"/>
              <a:gd name="connsiteY1924" fmla="*/ 3569757 h 6857998"/>
              <a:gd name="connsiteX1925" fmla="*/ 6295496 w 6435725"/>
              <a:gd name="connsiteY1925" fmla="*/ 3573197 h 6857998"/>
              <a:gd name="connsiteX1926" fmla="*/ 6295496 w 6435725"/>
              <a:gd name="connsiteY1926" fmla="*/ 3576636 h 6857998"/>
              <a:gd name="connsiteX1927" fmla="*/ 6294966 w 6435725"/>
              <a:gd name="connsiteY1927" fmla="*/ 3580076 h 6857998"/>
              <a:gd name="connsiteX1928" fmla="*/ 6294438 w 6435725"/>
              <a:gd name="connsiteY1928" fmla="*/ 3583251 h 6857998"/>
              <a:gd name="connsiteX1929" fmla="*/ 6293114 w 6435725"/>
              <a:gd name="connsiteY1929" fmla="*/ 3586691 h 6857998"/>
              <a:gd name="connsiteX1930" fmla="*/ 6292056 w 6435725"/>
              <a:gd name="connsiteY1930" fmla="*/ 3590130 h 6857998"/>
              <a:gd name="connsiteX1931" fmla="*/ 6290204 w 6435725"/>
              <a:gd name="connsiteY1931" fmla="*/ 3593570 h 6857998"/>
              <a:gd name="connsiteX1932" fmla="*/ 6288352 w 6435725"/>
              <a:gd name="connsiteY1932" fmla="*/ 3596745 h 6857998"/>
              <a:gd name="connsiteX1933" fmla="*/ 6283590 w 6435725"/>
              <a:gd name="connsiteY1933" fmla="*/ 3603624 h 6857998"/>
              <a:gd name="connsiteX1934" fmla="*/ 6278562 w 6435725"/>
              <a:gd name="connsiteY1934" fmla="*/ 3610238 h 6857998"/>
              <a:gd name="connsiteX1935" fmla="*/ 6273271 w 6435725"/>
              <a:gd name="connsiteY1935" fmla="*/ 3617647 h 6857998"/>
              <a:gd name="connsiteX1936" fmla="*/ 6271154 w 6435725"/>
              <a:gd name="connsiteY1936" fmla="*/ 3621086 h 6857998"/>
              <a:gd name="connsiteX1937" fmla="*/ 6269038 w 6435725"/>
              <a:gd name="connsiteY1937" fmla="*/ 3624791 h 6857998"/>
              <a:gd name="connsiteX1938" fmla="*/ 6267186 w 6435725"/>
              <a:gd name="connsiteY1938" fmla="*/ 3628495 h 6857998"/>
              <a:gd name="connsiteX1939" fmla="*/ 6265598 w 6435725"/>
              <a:gd name="connsiteY1939" fmla="*/ 3631934 h 6857998"/>
              <a:gd name="connsiteX1940" fmla="*/ 6265069 w 6435725"/>
              <a:gd name="connsiteY1940" fmla="*/ 3635638 h 6857998"/>
              <a:gd name="connsiteX1941" fmla="*/ 6264275 w 6435725"/>
              <a:gd name="connsiteY1941" fmla="*/ 3638813 h 6857998"/>
              <a:gd name="connsiteX1942" fmla="*/ 6265069 w 6435725"/>
              <a:gd name="connsiteY1942" fmla="*/ 3641988 h 6857998"/>
              <a:gd name="connsiteX1943" fmla="*/ 6265334 w 6435725"/>
              <a:gd name="connsiteY1943" fmla="*/ 3643576 h 6857998"/>
              <a:gd name="connsiteX1944" fmla="*/ 6265862 w 6435725"/>
              <a:gd name="connsiteY1944" fmla="*/ 3645163 h 6857998"/>
              <a:gd name="connsiteX1945" fmla="*/ 6266392 w 6435725"/>
              <a:gd name="connsiteY1945" fmla="*/ 3646486 h 6857998"/>
              <a:gd name="connsiteX1946" fmla="*/ 6267714 w 6435725"/>
              <a:gd name="connsiteY1946" fmla="*/ 3648074 h 6857998"/>
              <a:gd name="connsiteX1947" fmla="*/ 6269038 w 6435725"/>
              <a:gd name="connsiteY1947" fmla="*/ 3649661 h 6857998"/>
              <a:gd name="connsiteX1948" fmla="*/ 6270096 w 6435725"/>
              <a:gd name="connsiteY1948" fmla="*/ 3650984 h 6857998"/>
              <a:gd name="connsiteX1949" fmla="*/ 6271948 w 6435725"/>
              <a:gd name="connsiteY1949" fmla="*/ 3652043 h 6857998"/>
              <a:gd name="connsiteX1950" fmla="*/ 6273800 w 6435725"/>
              <a:gd name="connsiteY1950" fmla="*/ 3653366 h 6857998"/>
              <a:gd name="connsiteX1951" fmla="*/ 6278562 w 6435725"/>
              <a:gd name="connsiteY1951" fmla="*/ 3655747 h 6857998"/>
              <a:gd name="connsiteX1952" fmla="*/ 6284384 w 6435725"/>
              <a:gd name="connsiteY1952" fmla="*/ 3657599 h 6857998"/>
              <a:gd name="connsiteX1953" fmla="*/ 6291262 w 6435725"/>
              <a:gd name="connsiteY1953" fmla="*/ 3659451 h 6857998"/>
              <a:gd name="connsiteX1954" fmla="*/ 6295496 w 6435725"/>
              <a:gd name="connsiteY1954" fmla="*/ 3660509 h 6857998"/>
              <a:gd name="connsiteX1955" fmla="*/ 6298936 w 6435725"/>
              <a:gd name="connsiteY1955" fmla="*/ 3661832 h 6857998"/>
              <a:gd name="connsiteX1956" fmla="*/ 6302110 w 6435725"/>
              <a:gd name="connsiteY1956" fmla="*/ 3663420 h 6857998"/>
              <a:gd name="connsiteX1957" fmla="*/ 6304756 w 6435725"/>
              <a:gd name="connsiteY1957" fmla="*/ 3665272 h 6857998"/>
              <a:gd name="connsiteX1958" fmla="*/ 6306608 w 6435725"/>
              <a:gd name="connsiteY1958" fmla="*/ 3667124 h 6857998"/>
              <a:gd name="connsiteX1959" fmla="*/ 6308196 w 6435725"/>
              <a:gd name="connsiteY1959" fmla="*/ 3669770 h 6857998"/>
              <a:gd name="connsiteX1960" fmla="*/ 6309519 w 6435725"/>
              <a:gd name="connsiteY1960" fmla="*/ 3671886 h 6857998"/>
              <a:gd name="connsiteX1961" fmla="*/ 6310048 w 6435725"/>
              <a:gd name="connsiteY1961" fmla="*/ 3674532 h 6857998"/>
              <a:gd name="connsiteX1962" fmla="*/ 6310048 w 6435725"/>
              <a:gd name="connsiteY1962" fmla="*/ 3676913 h 6857998"/>
              <a:gd name="connsiteX1963" fmla="*/ 6310048 w 6435725"/>
              <a:gd name="connsiteY1963" fmla="*/ 3680088 h 6857998"/>
              <a:gd name="connsiteX1964" fmla="*/ 6309519 w 6435725"/>
              <a:gd name="connsiteY1964" fmla="*/ 3682734 h 6857998"/>
              <a:gd name="connsiteX1965" fmla="*/ 6308196 w 6435725"/>
              <a:gd name="connsiteY1965" fmla="*/ 3685909 h 6857998"/>
              <a:gd name="connsiteX1966" fmla="*/ 6307138 w 6435725"/>
              <a:gd name="connsiteY1966" fmla="*/ 3689084 h 6857998"/>
              <a:gd name="connsiteX1967" fmla="*/ 6305550 w 6435725"/>
              <a:gd name="connsiteY1967" fmla="*/ 3691995 h 6857998"/>
              <a:gd name="connsiteX1968" fmla="*/ 6303434 w 6435725"/>
              <a:gd name="connsiteY1968" fmla="*/ 3695434 h 6857998"/>
              <a:gd name="connsiteX1969" fmla="*/ 6301316 w 6435725"/>
              <a:gd name="connsiteY1969" fmla="*/ 3698609 h 6857998"/>
              <a:gd name="connsiteX1970" fmla="*/ 6298671 w 6435725"/>
              <a:gd name="connsiteY1970" fmla="*/ 3701784 h 6857998"/>
              <a:gd name="connsiteX1971" fmla="*/ 6296290 w 6435725"/>
              <a:gd name="connsiteY1971" fmla="*/ 3705488 h 6857998"/>
              <a:gd name="connsiteX1972" fmla="*/ 6291792 w 6435725"/>
              <a:gd name="connsiteY1972" fmla="*/ 3712897 h 6857998"/>
              <a:gd name="connsiteX1973" fmla="*/ 6289146 w 6435725"/>
              <a:gd name="connsiteY1973" fmla="*/ 3716601 h 6857998"/>
              <a:gd name="connsiteX1974" fmla="*/ 6286764 w 6435725"/>
              <a:gd name="connsiteY1974" fmla="*/ 3720041 h 6857998"/>
              <a:gd name="connsiteX1975" fmla="*/ 6284119 w 6435725"/>
              <a:gd name="connsiteY1975" fmla="*/ 3722686 h 6857998"/>
              <a:gd name="connsiteX1976" fmla="*/ 6280944 w 6435725"/>
              <a:gd name="connsiteY1976" fmla="*/ 3725597 h 6857998"/>
              <a:gd name="connsiteX1977" fmla="*/ 6269302 w 6435725"/>
              <a:gd name="connsiteY1977" fmla="*/ 3734063 h 6857998"/>
              <a:gd name="connsiteX1978" fmla="*/ 6258454 w 6435725"/>
              <a:gd name="connsiteY1978" fmla="*/ 3743059 h 6857998"/>
              <a:gd name="connsiteX1979" fmla="*/ 6247871 w 6435725"/>
              <a:gd name="connsiteY1979" fmla="*/ 3752320 h 6857998"/>
              <a:gd name="connsiteX1980" fmla="*/ 6237816 w 6435725"/>
              <a:gd name="connsiteY1980" fmla="*/ 3761845 h 6857998"/>
              <a:gd name="connsiteX1981" fmla="*/ 6228821 w 6435725"/>
              <a:gd name="connsiteY1981" fmla="*/ 3771634 h 6857998"/>
              <a:gd name="connsiteX1982" fmla="*/ 6224058 w 6435725"/>
              <a:gd name="connsiteY1982" fmla="*/ 3776397 h 6857998"/>
              <a:gd name="connsiteX1983" fmla="*/ 6219825 w 6435725"/>
              <a:gd name="connsiteY1983" fmla="*/ 3781688 h 6857998"/>
              <a:gd name="connsiteX1984" fmla="*/ 6215856 w 6435725"/>
              <a:gd name="connsiteY1984" fmla="*/ 3786980 h 6857998"/>
              <a:gd name="connsiteX1985" fmla="*/ 6211888 w 6435725"/>
              <a:gd name="connsiteY1985" fmla="*/ 3792272 h 6857998"/>
              <a:gd name="connsiteX1986" fmla="*/ 6208184 w 6435725"/>
              <a:gd name="connsiteY1986" fmla="*/ 3797828 h 6857998"/>
              <a:gd name="connsiteX1987" fmla="*/ 6204479 w 6435725"/>
              <a:gd name="connsiteY1987" fmla="*/ 3803120 h 6857998"/>
              <a:gd name="connsiteX1988" fmla="*/ 6201040 w 6435725"/>
              <a:gd name="connsiteY1988" fmla="*/ 3808676 h 6857998"/>
              <a:gd name="connsiteX1989" fmla="*/ 6198129 w 6435725"/>
              <a:gd name="connsiteY1989" fmla="*/ 3814497 h 6857998"/>
              <a:gd name="connsiteX1990" fmla="*/ 6195219 w 6435725"/>
              <a:gd name="connsiteY1990" fmla="*/ 3820318 h 6857998"/>
              <a:gd name="connsiteX1991" fmla="*/ 6192573 w 6435725"/>
              <a:gd name="connsiteY1991" fmla="*/ 3826668 h 6857998"/>
              <a:gd name="connsiteX1992" fmla="*/ 6189662 w 6435725"/>
              <a:gd name="connsiteY1992" fmla="*/ 3832488 h 6857998"/>
              <a:gd name="connsiteX1993" fmla="*/ 6187546 w 6435725"/>
              <a:gd name="connsiteY1993" fmla="*/ 3838838 h 6857998"/>
              <a:gd name="connsiteX1994" fmla="*/ 6185429 w 6435725"/>
              <a:gd name="connsiteY1994" fmla="*/ 3844924 h 6857998"/>
              <a:gd name="connsiteX1995" fmla="*/ 6183577 w 6435725"/>
              <a:gd name="connsiteY1995" fmla="*/ 3851803 h 6857998"/>
              <a:gd name="connsiteX1996" fmla="*/ 6181990 w 6435725"/>
              <a:gd name="connsiteY1996" fmla="*/ 3858153 h 6857998"/>
              <a:gd name="connsiteX1997" fmla="*/ 6180931 w 6435725"/>
              <a:gd name="connsiteY1997" fmla="*/ 3865032 h 6857998"/>
              <a:gd name="connsiteX1998" fmla="*/ 6179608 w 6435725"/>
              <a:gd name="connsiteY1998" fmla="*/ 3871911 h 6857998"/>
              <a:gd name="connsiteX1999" fmla="*/ 6178550 w 6435725"/>
              <a:gd name="connsiteY1999" fmla="*/ 3879055 h 6857998"/>
              <a:gd name="connsiteX2000" fmla="*/ 6178021 w 6435725"/>
              <a:gd name="connsiteY2000" fmla="*/ 3886199 h 6857998"/>
              <a:gd name="connsiteX2001" fmla="*/ 6177756 w 6435725"/>
              <a:gd name="connsiteY2001" fmla="*/ 3893607 h 6857998"/>
              <a:gd name="connsiteX2002" fmla="*/ 6177756 w 6435725"/>
              <a:gd name="connsiteY2002" fmla="*/ 3901016 h 6857998"/>
              <a:gd name="connsiteX2003" fmla="*/ 6178021 w 6435725"/>
              <a:gd name="connsiteY2003" fmla="*/ 3908688 h 6857998"/>
              <a:gd name="connsiteX2004" fmla="*/ 6177492 w 6435725"/>
              <a:gd name="connsiteY2004" fmla="*/ 3923241 h 6857998"/>
              <a:gd name="connsiteX2005" fmla="*/ 6178550 w 6435725"/>
              <a:gd name="connsiteY2005" fmla="*/ 3927209 h 6857998"/>
              <a:gd name="connsiteX2006" fmla="*/ 6180138 w 6435725"/>
              <a:gd name="connsiteY2006" fmla="*/ 3931443 h 6857998"/>
              <a:gd name="connsiteX2007" fmla="*/ 6183842 w 6435725"/>
              <a:gd name="connsiteY2007" fmla="*/ 3939645 h 6857998"/>
              <a:gd name="connsiteX2008" fmla="*/ 6187810 w 6435725"/>
              <a:gd name="connsiteY2008" fmla="*/ 3948111 h 6857998"/>
              <a:gd name="connsiteX2009" fmla="*/ 6189134 w 6435725"/>
              <a:gd name="connsiteY2009" fmla="*/ 3952080 h 6857998"/>
              <a:gd name="connsiteX2010" fmla="*/ 6190192 w 6435725"/>
              <a:gd name="connsiteY2010" fmla="*/ 3955784 h 6857998"/>
              <a:gd name="connsiteX2011" fmla="*/ 6190192 w 6435725"/>
              <a:gd name="connsiteY2011" fmla="*/ 3958166 h 6857998"/>
              <a:gd name="connsiteX2012" fmla="*/ 6190721 w 6435725"/>
              <a:gd name="connsiteY2012" fmla="*/ 3959753 h 6857998"/>
              <a:gd name="connsiteX2013" fmla="*/ 6190192 w 6435725"/>
              <a:gd name="connsiteY2013" fmla="*/ 3961605 h 6857998"/>
              <a:gd name="connsiteX2014" fmla="*/ 6189927 w 6435725"/>
              <a:gd name="connsiteY2014" fmla="*/ 3963193 h 6857998"/>
              <a:gd name="connsiteX2015" fmla="*/ 6189398 w 6435725"/>
              <a:gd name="connsiteY2015" fmla="*/ 3965045 h 6857998"/>
              <a:gd name="connsiteX2016" fmla="*/ 6188604 w 6435725"/>
              <a:gd name="connsiteY2016" fmla="*/ 3966632 h 6857998"/>
              <a:gd name="connsiteX2017" fmla="*/ 6187281 w 6435725"/>
              <a:gd name="connsiteY2017" fmla="*/ 3968220 h 6857998"/>
              <a:gd name="connsiteX2018" fmla="*/ 6185958 w 6435725"/>
              <a:gd name="connsiteY2018" fmla="*/ 3969807 h 6857998"/>
              <a:gd name="connsiteX2019" fmla="*/ 6184106 w 6435725"/>
              <a:gd name="connsiteY2019" fmla="*/ 3971130 h 6857998"/>
              <a:gd name="connsiteX2020" fmla="*/ 6181990 w 6435725"/>
              <a:gd name="connsiteY2020" fmla="*/ 3972453 h 6857998"/>
              <a:gd name="connsiteX2021" fmla="*/ 6179344 w 6435725"/>
              <a:gd name="connsiteY2021" fmla="*/ 3973776 h 6857998"/>
              <a:gd name="connsiteX2022" fmla="*/ 6176434 w 6435725"/>
              <a:gd name="connsiteY2022" fmla="*/ 3974834 h 6857998"/>
              <a:gd name="connsiteX2023" fmla="*/ 6172994 w 6435725"/>
              <a:gd name="connsiteY2023" fmla="*/ 3975893 h 6857998"/>
              <a:gd name="connsiteX2024" fmla="*/ 6169554 w 6435725"/>
              <a:gd name="connsiteY2024" fmla="*/ 3976686 h 6857998"/>
              <a:gd name="connsiteX2025" fmla="*/ 6165056 w 6435725"/>
              <a:gd name="connsiteY2025" fmla="*/ 3977745 h 6857998"/>
              <a:gd name="connsiteX2026" fmla="*/ 6160558 w 6435725"/>
              <a:gd name="connsiteY2026" fmla="*/ 3978274 h 6857998"/>
              <a:gd name="connsiteX2027" fmla="*/ 6158177 w 6435725"/>
              <a:gd name="connsiteY2027" fmla="*/ 3978803 h 6857998"/>
              <a:gd name="connsiteX2028" fmla="*/ 6155796 w 6435725"/>
              <a:gd name="connsiteY2028" fmla="*/ 3979597 h 6857998"/>
              <a:gd name="connsiteX2029" fmla="*/ 6154208 w 6435725"/>
              <a:gd name="connsiteY2029" fmla="*/ 3980391 h 6857998"/>
              <a:gd name="connsiteX2030" fmla="*/ 6152356 w 6435725"/>
              <a:gd name="connsiteY2030" fmla="*/ 3981449 h 6857998"/>
              <a:gd name="connsiteX2031" fmla="*/ 6150769 w 6435725"/>
              <a:gd name="connsiteY2031" fmla="*/ 3982507 h 6857998"/>
              <a:gd name="connsiteX2032" fmla="*/ 6149446 w 6435725"/>
              <a:gd name="connsiteY2032" fmla="*/ 3983830 h 6857998"/>
              <a:gd name="connsiteX2033" fmla="*/ 6148652 w 6435725"/>
              <a:gd name="connsiteY2033" fmla="*/ 3985418 h 6857998"/>
              <a:gd name="connsiteX2034" fmla="*/ 6147594 w 6435725"/>
              <a:gd name="connsiteY2034" fmla="*/ 3987005 h 6857998"/>
              <a:gd name="connsiteX2035" fmla="*/ 6146271 w 6435725"/>
              <a:gd name="connsiteY2035" fmla="*/ 3990180 h 6857998"/>
              <a:gd name="connsiteX2036" fmla="*/ 6145477 w 6435725"/>
              <a:gd name="connsiteY2036" fmla="*/ 3994149 h 6857998"/>
              <a:gd name="connsiteX2037" fmla="*/ 6145212 w 6435725"/>
              <a:gd name="connsiteY2037" fmla="*/ 3998382 h 6857998"/>
              <a:gd name="connsiteX2038" fmla="*/ 6144948 w 6435725"/>
              <a:gd name="connsiteY2038" fmla="*/ 4002616 h 6857998"/>
              <a:gd name="connsiteX2039" fmla="*/ 6144684 w 6435725"/>
              <a:gd name="connsiteY2039" fmla="*/ 4011876 h 6857998"/>
              <a:gd name="connsiteX2040" fmla="*/ 6143890 w 6435725"/>
              <a:gd name="connsiteY2040" fmla="*/ 4016109 h 6857998"/>
              <a:gd name="connsiteX2041" fmla="*/ 6143360 w 6435725"/>
              <a:gd name="connsiteY2041" fmla="*/ 4020343 h 6857998"/>
              <a:gd name="connsiteX2042" fmla="*/ 6142038 w 6435725"/>
              <a:gd name="connsiteY2042" fmla="*/ 4024576 h 6857998"/>
              <a:gd name="connsiteX2043" fmla="*/ 6141244 w 6435725"/>
              <a:gd name="connsiteY2043" fmla="*/ 4026428 h 6857998"/>
              <a:gd name="connsiteX2044" fmla="*/ 6139921 w 6435725"/>
              <a:gd name="connsiteY2044" fmla="*/ 4028280 h 6857998"/>
              <a:gd name="connsiteX2045" fmla="*/ 6138598 w 6435725"/>
              <a:gd name="connsiteY2045" fmla="*/ 4030132 h 6857998"/>
              <a:gd name="connsiteX2046" fmla="*/ 6137540 w 6435725"/>
              <a:gd name="connsiteY2046" fmla="*/ 4031720 h 6857998"/>
              <a:gd name="connsiteX2047" fmla="*/ 6135688 w 6435725"/>
              <a:gd name="connsiteY2047" fmla="*/ 4033307 h 6857998"/>
              <a:gd name="connsiteX2048" fmla="*/ 6133836 w 6435725"/>
              <a:gd name="connsiteY2048" fmla="*/ 4034895 h 6857998"/>
              <a:gd name="connsiteX2049" fmla="*/ 6129866 w 6435725"/>
              <a:gd name="connsiteY2049" fmla="*/ 4033307 h 6857998"/>
              <a:gd name="connsiteX2050" fmla="*/ 6126692 w 6435725"/>
              <a:gd name="connsiteY2050" fmla="*/ 4031720 h 6857998"/>
              <a:gd name="connsiteX2051" fmla="*/ 6124310 w 6435725"/>
              <a:gd name="connsiteY2051" fmla="*/ 4029603 h 6857998"/>
              <a:gd name="connsiteX2052" fmla="*/ 6122458 w 6435725"/>
              <a:gd name="connsiteY2052" fmla="*/ 4027486 h 6857998"/>
              <a:gd name="connsiteX2053" fmla="*/ 6121136 w 6435725"/>
              <a:gd name="connsiteY2053" fmla="*/ 4025105 h 6857998"/>
              <a:gd name="connsiteX2054" fmla="*/ 6120606 w 6435725"/>
              <a:gd name="connsiteY2054" fmla="*/ 4022195 h 6857998"/>
              <a:gd name="connsiteX2055" fmla="*/ 6120077 w 6435725"/>
              <a:gd name="connsiteY2055" fmla="*/ 4019549 h 6857998"/>
              <a:gd name="connsiteX2056" fmla="*/ 6120077 w 6435725"/>
              <a:gd name="connsiteY2056" fmla="*/ 4016374 h 6857998"/>
              <a:gd name="connsiteX2057" fmla="*/ 6120342 w 6435725"/>
              <a:gd name="connsiteY2057" fmla="*/ 4010288 h 6857998"/>
              <a:gd name="connsiteX2058" fmla="*/ 6120342 w 6435725"/>
              <a:gd name="connsiteY2058" fmla="*/ 4004203 h 6857998"/>
              <a:gd name="connsiteX2059" fmla="*/ 6120342 w 6435725"/>
              <a:gd name="connsiteY2059" fmla="*/ 4001293 h 6857998"/>
              <a:gd name="connsiteX2060" fmla="*/ 6119812 w 6435725"/>
              <a:gd name="connsiteY2060" fmla="*/ 3998647 h 6857998"/>
              <a:gd name="connsiteX2061" fmla="*/ 6119019 w 6435725"/>
              <a:gd name="connsiteY2061" fmla="*/ 3995736 h 6857998"/>
              <a:gd name="connsiteX2062" fmla="*/ 6117960 w 6435725"/>
              <a:gd name="connsiteY2062" fmla="*/ 3993355 h 6857998"/>
              <a:gd name="connsiteX2063" fmla="*/ 6111346 w 6435725"/>
              <a:gd name="connsiteY2063" fmla="*/ 3992826 h 6857998"/>
              <a:gd name="connsiteX2064" fmla="*/ 6104996 w 6435725"/>
              <a:gd name="connsiteY2064" fmla="*/ 3991238 h 6857998"/>
              <a:gd name="connsiteX2065" fmla="*/ 6098381 w 6435725"/>
              <a:gd name="connsiteY2065" fmla="*/ 3989651 h 6857998"/>
              <a:gd name="connsiteX2066" fmla="*/ 6092031 w 6435725"/>
              <a:gd name="connsiteY2066" fmla="*/ 3987534 h 6857998"/>
              <a:gd name="connsiteX2067" fmla="*/ 6079066 w 6435725"/>
              <a:gd name="connsiteY2067" fmla="*/ 3983036 h 6857998"/>
              <a:gd name="connsiteX2068" fmla="*/ 6072716 w 6435725"/>
              <a:gd name="connsiteY2068" fmla="*/ 3981184 h 6857998"/>
              <a:gd name="connsiteX2069" fmla="*/ 6066366 w 6435725"/>
              <a:gd name="connsiteY2069" fmla="*/ 3979332 h 6857998"/>
              <a:gd name="connsiteX2070" fmla="*/ 6059752 w 6435725"/>
              <a:gd name="connsiteY2070" fmla="*/ 3978009 h 6857998"/>
              <a:gd name="connsiteX2071" fmla="*/ 6053402 w 6435725"/>
              <a:gd name="connsiteY2071" fmla="*/ 3976951 h 6857998"/>
              <a:gd name="connsiteX2072" fmla="*/ 6050227 w 6435725"/>
              <a:gd name="connsiteY2072" fmla="*/ 3976951 h 6857998"/>
              <a:gd name="connsiteX2073" fmla="*/ 6046788 w 6435725"/>
              <a:gd name="connsiteY2073" fmla="*/ 3977480 h 6857998"/>
              <a:gd name="connsiteX2074" fmla="*/ 6043877 w 6435725"/>
              <a:gd name="connsiteY2074" fmla="*/ 3977745 h 6857998"/>
              <a:gd name="connsiteX2075" fmla="*/ 6040702 w 6435725"/>
              <a:gd name="connsiteY2075" fmla="*/ 3978274 h 6857998"/>
              <a:gd name="connsiteX2076" fmla="*/ 6037262 w 6435725"/>
              <a:gd name="connsiteY2076" fmla="*/ 3979332 h 6857998"/>
              <a:gd name="connsiteX2077" fmla="*/ 6034352 w 6435725"/>
              <a:gd name="connsiteY2077" fmla="*/ 3980391 h 6857998"/>
              <a:gd name="connsiteX2078" fmla="*/ 6030912 w 6435725"/>
              <a:gd name="connsiteY2078" fmla="*/ 3981978 h 6857998"/>
              <a:gd name="connsiteX2079" fmla="*/ 6027738 w 6435725"/>
              <a:gd name="connsiteY2079" fmla="*/ 3983830 h 6857998"/>
              <a:gd name="connsiteX2080" fmla="*/ 6024827 w 6435725"/>
              <a:gd name="connsiteY2080" fmla="*/ 3985947 h 6857998"/>
              <a:gd name="connsiteX2081" fmla="*/ 6021388 w 6435725"/>
              <a:gd name="connsiteY2081" fmla="*/ 3988328 h 6857998"/>
              <a:gd name="connsiteX2082" fmla="*/ 6018212 w 6435725"/>
              <a:gd name="connsiteY2082" fmla="*/ 3991503 h 6857998"/>
              <a:gd name="connsiteX2083" fmla="*/ 6015302 w 6435725"/>
              <a:gd name="connsiteY2083" fmla="*/ 3994678 h 6857998"/>
              <a:gd name="connsiteX2084" fmla="*/ 6010010 w 6435725"/>
              <a:gd name="connsiteY2084" fmla="*/ 3993355 h 6857998"/>
              <a:gd name="connsiteX2085" fmla="*/ 6009746 w 6435725"/>
              <a:gd name="connsiteY2085" fmla="*/ 3993884 h 6857998"/>
              <a:gd name="connsiteX2086" fmla="*/ 6015302 w 6435725"/>
              <a:gd name="connsiteY2086" fmla="*/ 3994678 h 6857998"/>
              <a:gd name="connsiteX2087" fmla="*/ 6013186 w 6435725"/>
              <a:gd name="connsiteY2087" fmla="*/ 4003409 h 6857998"/>
              <a:gd name="connsiteX2088" fmla="*/ 6011334 w 6435725"/>
              <a:gd name="connsiteY2088" fmla="*/ 4012141 h 6857998"/>
              <a:gd name="connsiteX2089" fmla="*/ 6010010 w 6435725"/>
              <a:gd name="connsiteY2089" fmla="*/ 4020607 h 6857998"/>
              <a:gd name="connsiteX2090" fmla="*/ 6009216 w 6435725"/>
              <a:gd name="connsiteY2090" fmla="*/ 4029338 h 6857998"/>
              <a:gd name="connsiteX2091" fmla="*/ 6008423 w 6435725"/>
              <a:gd name="connsiteY2091" fmla="*/ 4037805 h 6857998"/>
              <a:gd name="connsiteX2092" fmla="*/ 6008158 w 6435725"/>
              <a:gd name="connsiteY2092" fmla="*/ 4046536 h 6857998"/>
              <a:gd name="connsiteX2093" fmla="*/ 6008158 w 6435725"/>
              <a:gd name="connsiteY2093" fmla="*/ 4055003 h 6857998"/>
              <a:gd name="connsiteX2094" fmla="*/ 6008423 w 6435725"/>
              <a:gd name="connsiteY2094" fmla="*/ 4063734 h 6857998"/>
              <a:gd name="connsiteX2095" fmla="*/ 6009481 w 6435725"/>
              <a:gd name="connsiteY2095" fmla="*/ 4081197 h 6857998"/>
              <a:gd name="connsiteX2096" fmla="*/ 6011334 w 6435725"/>
              <a:gd name="connsiteY2096" fmla="*/ 4098395 h 6857998"/>
              <a:gd name="connsiteX2097" fmla="*/ 6015038 w 6435725"/>
              <a:gd name="connsiteY2097" fmla="*/ 4132791 h 6857998"/>
              <a:gd name="connsiteX2098" fmla="*/ 6008423 w 6435725"/>
              <a:gd name="connsiteY2098" fmla="*/ 4132261 h 6857998"/>
              <a:gd name="connsiteX2099" fmla="*/ 6008688 w 6435725"/>
              <a:gd name="connsiteY2099" fmla="*/ 4133055 h 6857998"/>
              <a:gd name="connsiteX2100" fmla="*/ 6015038 w 6435725"/>
              <a:gd name="connsiteY2100" fmla="*/ 4132791 h 6857998"/>
              <a:gd name="connsiteX2101" fmla="*/ 6020594 w 6435725"/>
              <a:gd name="connsiteY2101" fmla="*/ 4143903 h 6857998"/>
              <a:gd name="connsiteX2102" fmla="*/ 6022975 w 6435725"/>
              <a:gd name="connsiteY2102" fmla="*/ 4149459 h 6857998"/>
              <a:gd name="connsiteX2103" fmla="*/ 6025092 w 6435725"/>
              <a:gd name="connsiteY2103" fmla="*/ 4155016 h 6857998"/>
              <a:gd name="connsiteX2104" fmla="*/ 6026944 w 6435725"/>
              <a:gd name="connsiteY2104" fmla="*/ 4160836 h 6857998"/>
              <a:gd name="connsiteX2105" fmla="*/ 6028796 w 6435725"/>
              <a:gd name="connsiteY2105" fmla="*/ 4166393 h 6857998"/>
              <a:gd name="connsiteX2106" fmla="*/ 6030384 w 6435725"/>
              <a:gd name="connsiteY2106" fmla="*/ 4171684 h 6857998"/>
              <a:gd name="connsiteX2107" fmla="*/ 6031442 w 6435725"/>
              <a:gd name="connsiteY2107" fmla="*/ 4177770 h 6857998"/>
              <a:gd name="connsiteX2108" fmla="*/ 6032236 w 6435725"/>
              <a:gd name="connsiteY2108" fmla="*/ 4183591 h 6857998"/>
              <a:gd name="connsiteX2109" fmla="*/ 6032764 w 6435725"/>
              <a:gd name="connsiteY2109" fmla="*/ 4189411 h 6857998"/>
              <a:gd name="connsiteX2110" fmla="*/ 6032764 w 6435725"/>
              <a:gd name="connsiteY2110" fmla="*/ 4195232 h 6857998"/>
              <a:gd name="connsiteX2111" fmla="*/ 6032500 w 6435725"/>
              <a:gd name="connsiteY2111" fmla="*/ 4201053 h 6857998"/>
              <a:gd name="connsiteX2112" fmla="*/ 6031971 w 6435725"/>
              <a:gd name="connsiteY2112" fmla="*/ 4206874 h 6857998"/>
              <a:gd name="connsiteX2113" fmla="*/ 6030648 w 6435725"/>
              <a:gd name="connsiteY2113" fmla="*/ 4212959 h 6857998"/>
              <a:gd name="connsiteX2114" fmla="*/ 6028796 w 6435725"/>
              <a:gd name="connsiteY2114" fmla="*/ 4219045 h 6857998"/>
              <a:gd name="connsiteX2115" fmla="*/ 6026679 w 6435725"/>
              <a:gd name="connsiteY2115" fmla="*/ 4225130 h 6857998"/>
              <a:gd name="connsiteX2116" fmla="*/ 6025621 w 6435725"/>
              <a:gd name="connsiteY2116" fmla="*/ 4228040 h 6857998"/>
              <a:gd name="connsiteX2117" fmla="*/ 6025356 w 6435725"/>
              <a:gd name="connsiteY2117" fmla="*/ 4230422 h 6857998"/>
              <a:gd name="connsiteX2118" fmla="*/ 6025356 w 6435725"/>
              <a:gd name="connsiteY2118" fmla="*/ 4232803 h 6857998"/>
              <a:gd name="connsiteX2119" fmla="*/ 6025621 w 6435725"/>
              <a:gd name="connsiteY2119" fmla="*/ 4235184 h 6857998"/>
              <a:gd name="connsiteX2120" fmla="*/ 6026414 w 6435725"/>
              <a:gd name="connsiteY2120" fmla="*/ 4237301 h 6857998"/>
              <a:gd name="connsiteX2121" fmla="*/ 6027208 w 6435725"/>
              <a:gd name="connsiteY2121" fmla="*/ 4239418 h 6857998"/>
              <a:gd name="connsiteX2122" fmla="*/ 6028531 w 6435725"/>
              <a:gd name="connsiteY2122" fmla="*/ 4241270 h 6857998"/>
              <a:gd name="connsiteX2123" fmla="*/ 6029590 w 6435725"/>
              <a:gd name="connsiteY2123" fmla="*/ 4243122 h 6857998"/>
              <a:gd name="connsiteX2124" fmla="*/ 6032764 w 6435725"/>
              <a:gd name="connsiteY2124" fmla="*/ 4246561 h 6857998"/>
              <a:gd name="connsiteX2125" fmla="*/ 6035940 w 6435725"/>
              <a:gd name="connsiteY2125" fmla="*/ 4249736 h 6857998"/>
              <a:gd name="connsiteX2126" fmla="*/ 6038850 w 6435725"/>
              <a:gd name="connsiteY2126" fmla="*/ 4253176 h 6857998"/>
              <a:gd name="connsiteX2127" fmla="*/ 6040173 w 6435725"/>
              <a:gd name="connsiteY2127" fmla="*/ 4255028 h 6857998"/>
              <a:gd name="connsiteX2128" fmla="*/ 6041231 w 6435725"/>
              <a:gd name="connsiteY2128" fmla="*/ 4256880 h 6857998"/>
              <a:gd name="connsiteX2129" fmla="*/ 6045994 w 6435725"/>
              <a:gd name="connsiteY2129" fmla="*/ 4262436 h 6857998"/>
              <a:gd name="connsiteX2130" fmla="*/ 6049962 w 6435725"/>
              <a:gd name="connsiteY2130" fmla="*/ 4268257 h 6857998"/>
              <a:gd name="connsiteX2131" fmla="*/ 6051550 w 6435725"/>
              <a:gd name="connsiteY2131" fmla="*/ 4271432 h 6857998"/>
              <a:gd name="connsiteX2132" fmla="*/ 6053138 w 6435725"/>
              <a:gd name="connsiteY2132" fmla="*/ 4274078 h 6857998"/>
              <a:gd name="connsiteX2133" fmla="*/ 6054460 w 6435725"/>
              <a:gd name="connsiteY2133" fmla="*/ 4277253 h 6857998"/>
              <a:gd name="connsiteX2134" fmla="*/ 6055519 w 6435725"/>
              <a:gd name="connsiteY2134" fmla="*/ 4280163 h 6857998"/>
              <a:gd name="connsiteX2135" fmla="*/ 6056312 w 6435725"/>
              <a:gd name="connsiteY2135" fmla="*/ 4283603 h 6857998"/>
              <a:gd name="connsiteX2136" fmla="*/ 6057106 w 6435725"/>
              <a:gd name="connsiteY2136" fmla="*/ 4286778 h 6857998"/>
              <a:gd name="connsiteX2137" fmla="*/ 6057371 w 6435725"/>
              <a:gd name="connsiteY2137" fmla="*/ 4289953 h 6857998"/>
              <a:gd name="connsiteX2138" fmla="*/ 6057636 w 6435725"/>
              <a:gd name="connsiteY2138" fmla="*/ 4293393 h 6857998"/>
              <a:gd name="connsiteX2139" fmla="*/ 6057371 w 6435725"/>
              <a:gd name="connsiteY2139" fmla="*/ 4296832 h 6857998"/>
              <a:gd name="connsiteX2140" fmla="*/ 6057106 w 6435725"/>
              <a:gd name="connsiteY2140" fmla="*/ 4300536 h 6857998"/>
              <a:gd name="connsiteX2141" fmla="*/ 6056048 w 6435725"/>
              <a:gd name="connsiteY2141" fmla="*/ 4303976 h 6857998"/>
              <a:gd name="connsiteX2142" fmla="*/ 6054990 w 6435725"/>
              <a:gd name="connsiteY2142" fmla="*/ 4307680 h 6857998"/>
              <a:gd name="connsiteX2143" fmla="*/ 6060810 w 6435725"/>
              <a:gd name="connsiteY2143" fmla="*/ 4312972 h 6857998"/>
              <a:gd name="connsiteX2144" fmla="*/ 6063192 w 6435725"/>
              <a:gd name="connsiteY2144" fmla="*/ 4315882 h 6857998"/>
              <a:gd name="connsiteX2145" fmla="*/ 6065573 w 6435725"/>
              <a:gd name="connsiteY2145" fmla="*/ 4318528 h 6857998"/>
              <a:gd name="connsiteX2146" fmla="*/ 6067690 w 6435725"/>
              <a:gd name="connsiteY2146" fmla="*/ 4321438 h 6857998"/>
              <a:gd name="connsiteX2147" fmla="*/ 6069542 w 6435725"/>
              <a:gd name="connsiteY2147" fmla="*/ 4324349 h 6857998"/>
              <a:gd name="connsiteX2148" fmla="*/ 6071129 w 6435725"/>
              <a:gd name="connsiteY2148" fmla="*/ 4327259 h 6857998"/>
              <a:gd name="connsiteX2149" fmla="*/ 6072452 w 6435725"/>
              <a:gd name="connsiteY2149" fmla="*/ 4330170 h 6857998"/>
              <a:gd name="connsiteX2150" fmla="*/ 6072981 w 6435725"/>
              <a:gd name="connsiteY2150" fmla="*/ 4333345 h 6857998"/>
              <a:gd name="connsiteX2151" fmla="*/ 6073510 w 6435725"/>
              <a:gd name="connsiteY2151" fmla="*/ 4336784 h 6857998"/>
              <a:gd name="connsiteX2152" fmla="*/ 6073510 w 6435725"/>
              <a:gd name="connsiteY2152" fmla="*/ 4340224 h 6857998"/>
              <a:gd name="connsiteX2153" fmla="*/ 6073246 w 6435725"/>
              <a:gd name="connsiteY2153" fmla="*/ 4343399 h 6857998"/>
              <a:gd name="connsiteX2154" fmla="*/ 6072452 w 6435725"/>
              <a:gd name="connsiteY2154" fmla="*/ 4347103 h 6857998"/>
              <a:gd name="connsiteX2155" fmla="*/ 6071129 w 6435725"/>
              <a:gd name="connsiteY2155" fmla="*/ 4350807 h 6857998"/>
              <a:gd name="connsiteX2156" fmla="*/ 6069012 w 6435725"/>
              <a:gd name="connsiteY2156" fmla="*/ 4354511 h 6857998"/>
              <a:gd name="connsiteX2157" fmla="*/ 6066896 w 6435725"/>
              <a:gd name="connsiteY2157" fmla="*/ 4358480 h 6857998"/>
              <a:gd name="connsiteX2158" fmla="*/ 6066896 w 6435725"/>
              <a:gd name="connsiteY2158" fmla="*/ 4373297 h 6857998"/>
              <a:gd name="connsiteX2159" fmla="*/ 6071394 w 6435725"/>
              <a:gd name="connsiteY2159" fmla="*/ 4379911 h 6857998"/>
              <a:gd name="connsiteX2160" fmla="*/ 6075892 w 6435725"/>
              <a:gd name="connsiteY2160" fmla="*/ 4387320 h 6857998"/>
              <a:gd name="connsiteX2161" fmla="*/ 6079331 w 6435725"/>
              <a:gd name="connsiteY2161" fmla="*/ 4394728 h 6857998"/>
              <a:gd name="connsiteX2162" fmla="*/ 6083036 w 6435725"/>
              <a:gd name="connsiteY2162" fmla="*/ 4402401 h 6857998"/>
              <a:gd name="connsiteX2163" fmla="*/ 6085946 w 6435725"/>
              <a:gd name="connsiteY2163" fmla="*/ 4410338 h 6857998"/>
              <a:gd name="connsiteX2164" fmla="*/ 6088592 w 6435725"/>
              <a:gd name="connsiteY2164" fmla="*/ 4418540 h 6857998"/>
              <a:gd name="connsiteX2165" fmla="*/ 6090708 w 6435725"/>
              <a:gd name="connsiteY2165" fmla="*/ 4427007 h 6857998"/>
              <a:gd name="connsiteX2166" fmla="*/ 6092560 w 6435725"/>
              <a:gd name="connsiteY2166" fmla="*/ 4436003 h 6857998"/>
              <a:gd name="connsiteX2167" fmla="*/ 6088062 w 6435725"/>
              <a:gd name="connsiteY2167" fmla="*/ 4433093 h 6857998"/>
              <a:gd name="connsiteX2168" fmla="*/ 6083829 w 6435725"/>
              <a:gd name="connsiteY2168" fmla="*/ 4430976 h 6857998"/>
              <a:gd name="connsiteX2169" fmla="*/ 6079860 w 6435725"/>
              <a:gd name="connsiteY2169" fmla="*/ 4430182 h 6857998"/>
              <a:gd name="connsiteX2170" fmla="*/ 6075892 w 6435725"/>
              <a:gd name="connsiteY2170" fmla="*/ 4429918 h 6857998"/>
              <a:gd name="connsiteX2171" fmla="*/ 6072188 w 6435725"/>
              <a:gd name="connsiteY2171" fmla="*/ 4429918 h 6857998"/>
              <a:gd name="connsiteX2172" fmla="*/ 6068484 w 6435725"/>
              <a:gd name="connsiteY2172" fmla="*/ 4430711 h 6857998"/>
              <a:gd name="connsiteX2173" fmla="*/ 6064779 w 6435725"/>
              <a:gd name="connsiteY2173" fmla="*/ 4432034 h 6857998"/>
              <a:gd name="connsiteX2174" fmla="*/ 6061340 w 6435725"/>
              <a:gd name="connsiteY2174" fmla="*/ 4433357 h 6857998"/>
              <a:gd name="connsiteX2175" fmla="*/ 6054460 w 6435725"/>
              <a:gd name="connsiteY2175" fmla="*/ 4437061 h 6857998"/>
              <a:gd name="connsiteX2176" fmla="*/ 6048110 w 6435725"/>
              <a:gd name="connsiteY2176" fmla="*/ 4441030 h 6857998"/>
              <a:gd name="connsiteX2177" fmla="*/ 6044671 w 6435725"/>
              <a:gd name="connsiteY2177" fmla="*/ 4442882 h 6857998"/>
              <a:gd name="connsiteX2178" fmla="*/ 6041231 w 6435725"/>
              <a:gd name="connsiteY2178" fmla="*/ 4444470 h 6857998"/>
              <a:gd name="connsiteX2179" fmla="*/ 6038056 w 6435725"/>
              <a:gd name="connsiteY2179" fmla="*/ 4445793 h 6857998"/>
              <a:gd name="connsiteX2180" fmla="*/ 6034352 w 6435725"/>
              <a:gd name="connsiteY2180" fmla="*/ 4446586 h 6857998"/>
              <a:gd name="connsiteX2181" fmla="*/ 6030912 w 6435725"/>
              <a:gd name="connsiteY2181" fmla="*/ 4449232 h 6857998"/>
              <a:gd name="connsiteX2182" fmla="*/ 6030648 w 6435725"/>
              <a:gd name="connsiteY2182" fmla="*/ 4453465 h 6857998"/>
              <a:gd name="connsiteX2183" fmla="*/ 6034088 w 6435725"/>
              <a:gd name="connsiteY2183" fmla="*/ 4465107 h 6857998"/>
              <a:gd name="connsiteX2184" fmla="*/ 6034881 w 6435725"/>
              <a:gd name="connsiteY2184" fmla="*/ 4471193 h 6857998"/>
              <a:gd name="connsiteX2185" fmla="*/ 6035940 w 6435725"/>
              <a:gd name="connsiteY2185" fmla="*/ 4477013 h 6857998"/>
              <a:gd name="connsiteX2186" fmla="*/ 6035940 w 6435725"/>
              <a:gd name="connsiteY2186" fmla="*/ 4480188 h 6857998"/>
              <a:gd name="connsiteX2187" fmla="*/ 6035410 w 6435725"/>
              <a:gd name="connsiteY2187" fmla="*/ 4482834 h 6857998"/>
              <a:gd name="connsiteX2188" fmla="*/ 6035146 w 6435725"/>
              <a:gd name="connsiteY2188" fmla="*/ 4486009 h 6857998"/>
              <a:gd name="connsiteX2189" fmla="*/ 6034881 w 6435725"/>
              <a:gd name="connsiteY2189" fmla="*/ 4489184 h 6857998"/>
              <a:gd name="connsiteX2190" fmla="*/ 6034088 w 6435725"/>
              <a:gd name="connsiteY2190" fmla="*/ 4492095 h 6857998"/>
              <a:gd name="connsiteX2191" fmla="*/ 6032764 w 6435725"/>
              <a:gd name="connsiteY2191" fmla="*/ 4495270 h 6857998"/>
              <a:gd name="connsiteX2192" fmla="*/ 6031442 w 6435725"/>
              <a:gd name="connsiteY2192" fmla="*/ 4498709 h 6857998"/>
              <a:gd name="connsiteX2193" fmla="*/ 6029590 w 6435725"/>
              <a:gd name="connsiteY2193" fmla="*/ 4501620 h 6857998"/>
              <a:gd name="connsiteX2194" fmla="*/ 6025621 w 6435725"/>
              <a:gd name="connsiteY2194" fmla="*/ 4509293 h 6857998"/>
              <a:gd name="connsiteX2195" fmla="*/ 6022975 w 6435725"/>
              <a:gd name="connsiteY2195" fmla="*/ 4515907 h 6857998"/>
              <a:gd name="connsiteX2196" fmla="*/ 6021123 w 6435725"/>
              <a:gd name="connsiteY2196" fmla="*/ 4521993 h 6857998"/>
              <a:gd name="connsiteX2197" fmla="*/ 6020594 w 6435725"/>
              <a:gd name="connsiteY2197" fmla="*/ 4524374 h 6857998"/>
              <a:gd name="connsiteX2198" fmla="*/ 6019800 w 6435725"/>
              <a:gd name="connsiteY2198" fmla="*/ 4527284 h 6857998"/>
              <a:gd name="connsiteX2199" fmla="*/ 6019800 w 6435725"/>
              <a:gd name="connsiteY2199" fmla="*/ 4529665 h 6857998"/>
              <a:gd name="connsiteX2200" fmla="*/ 6019800 w 6435725"/>
              <a:gd name="connsiteY2200" fmla="*/ 4531782 h 6857998"/>
              <a:gd name="connsiteX2201" fmla="*/ 6020064 w 6435725"/>
              <a:gd name="connsiteY2201" fmla="*/ 4533899 h 6857998"/>
              <a:gd name="connsiteX2202" fmla="*/ 6020858 w 6435725"/>
              <a:gd name="connsiteY2202" fmla="*/ 4535751 h 6857998"/>
              <a:gd name="connsiteX2203" fmla="*/ 6021388 w 6435725"/>
              <a:gd name="connsiteY2203" fmla="*/ 4537603 h 6857998"/>
              <a:gd name="connsiteX2204" fmla="*/ 6022446 w 6435725"/>
              <a:gd name="connsiteY2204" fmla="*/ 4539190 h 6857998"/>
              <a:gd name="connsiteX2205" fmla="*/ 6023240 w 6435725"/>
              <a:gd name="connsiteY2205" fmla="*/ 4540778 h 6857998"/>
              <a:gd name="connsiteX2206" fmla="*/ 6024827 w 6435725"/>
              <a:gd name="connsiteY2206" fmla="*/ 4541836 h 6857998"/>
              <a:gd name="connsiteX2207" fmla="*/ 6025886 w 6435725"/>
              <a:gd name="connsiteY2207" fmla="*/ 4543159 h 6857998"/>
              <a:gd name="connsiteX2208" fmla="*/ 6027738 w 6435725"/>
              <a:gd name="connsiteY2208" fmla="*/ 4543953 h 6857998"/>
              <a:gd name="connsiteX2209" fmla="*/ 6029325 w 6435725"/>
              <a:gd name="connsiteY2209" fmla="*/ 4545276 h 6857998"/>
              <a:gd name="connsiteX2210" fmla="*/ 6031442 w 6435725"/>
              <a:gd name="connsiteY2210" fmla="*/ 4545805 h 6857998"/>
              <a:gd name="connsiteX2211" fmla="*/ 6035940 w 6435725"/>
              <a:gd name="connsiteY2211" fmla="*/ 4547128 h 6857998"/>
              <a:gd name="connsiteX2212" fmla="*/ 6040702 w 6435725"/>
              <a:gd name="connsiteY2212" fmla="*/ 4547922 h 6857998"/>
              <a:gd name="connsiteX2213" fmla="*/ 6046258 w 6435725"/>
              <a:gd name="connsiteY2213" fmla="*/ 4548451 h 6857998"/>
              <a:gd name="connsiteX2214" fmla="*/ 6052079 w 6435725"/>
              <a:gd name="connsiteY2214" fmla="*/ 4548451 h 6857998"/>
              <a:gd name="connsiteX2215" fmla="*/ 6058694 w 6435725"/>
              <a:gd name="connsiteY2215" fmla="*/ 4547922 h 6857998"/>
              <a:gd name="connsiteX2216" fmla="*/ 6065573 w 6435725"/>
              <a:gd name="connsiteY2216" fmla="*/ 4547393 h 6857998"/>
              <a:gd name="connsiteX2217" fmla="*/ 6104202 w 6435725"/>
              <a:gd name="connsiteY2217" fmla="*/ 4568559 h 6857998"/>
              <a:gd name="connsiteX2218" fmla="*/ 6103408 w 6435725"/>
              <a:gd name="connsiteY2218" fmla="*/ 4569882 h 6857998"/>
              <a:gd name="connsiteX2219" fmla="*/ 6105525 w 6435725"/>
              <a:gd name="connsiteY2219" fmla="*/ 4570676 h 6857998"/>
              <a:gd name="connsiteX2220" fmla="*/ 6107377 w 6435725"/>
              <a:gd name="connsiteY2220" fmla="*/ 4570676 h 6857998"/>
              <a:gd name="connsiteX2221" fmla="*/ 6109229 w 6435725"/>
              <a:gd name="connsiteY2221" fmla="*/ 4570676 h 6857998"/>
              <a:gd name="connsiteX2222" fmla="*/ 6111081 w 6435725"/>
              <a:gd name="connsiteY2222" fmla="*/ 4570411 h 6857998"/>
              <a:gd name="connsiteX2223" fmla="*/ 6107112 w 6435725"/>
              <a:gd name="connsiteY2223" fmla="*/ 4570147 h 6857998"/>
              <a:gd name="connsiteX2224" fmla="*/ 6103408 w 6435725"/>
              <a:gd name="connsiteY2224" fmla="*/ 4569882 h 6857998"/>
              <a:gd name="connsiteX2225" fmla="*/ 6105525 w 6435725"/>
              <a:gd name="connsiteY2225" fmla="*/ 4568030 h 6857998"/>
              <a:gd name="connsiteX2226" fmla="*/ 6107906 w 6435725"/>
              <a:gd name="connsiteY2226" fmla="*/ 4566178 h 6857998"/>
              <a:gd name="connsiteX2227" fmla="*/ 6112934 w 6435725"/>
              <a:gd name="connsiteY2227" fmla="*/ 4562738 h 6857998"/>
              <a:gd name="connsiteX2228" fmla="*/ 6117960 w 6435725"/>
              <a:gd name="connsiteY2228" fmla="*/ 4559299 h 6857998"/>
              <a:gd name="connsiteX2229" fmla="*/ 6122723 w 6435725"/>
              <a:gd name="connsiteY2229" fmla="*/ 4555595 h 6857998"/>
              <a:gd name="connsiteX2230" fmla="*/ 6125104 w 6435725"/>
              <a:gd name="connsiteY2230" fmla="*/ 4554007 h 6857998"/>
              <a:gd name="connsiteX2231" fmla="*/ 6126956 w 6435725"/>
              <a:gd name="connsiteY2231" fmla="*/ 4551626 h 6857998"/>
              <a:gd name="connsiteX2232" fmla="*/ 6129073 w 6435725"/>
              <a:gd name="connsiteY2232" fmla="*/ 4549245 h 6857998"/>
              <a:gd name="connsiteX2233" fmla="*/ 6130660 w 6435725"/>
              <a:gd name="connsiteY2233" fmla="*/ 4546863 h 6857998"/>
              <a:gd name="connsiteX2234" fmla="*/ 6131984 w 6435725"/>
              <a:gd name="connsiteY2234" fmla="*/ 4543953 h 6857998"/>
              <a:gd name="connsiteX2235" fmla="*/ 6133306 w 6435725"/>
              <a:gd name="connsiteY2235" fmla="*/ 4541307 h 6857998"/>
              <a:gd name="connsiteX2236" fmla="*/ 6133836 w 6435725"/>
              <a:gd name="connsiteY2236" fmla="*/ 4537868 h 6857998"/>
              <a:gd name="connsiteX2237" fmla="*/ 6134100 w 6435725"/>
              <a:gd name="connsiteY2237" fmla="*/ 4534163 h 6857998"/>
              <a:gd name="connsiteX2238" fmla="*/ 6133571 w 6435725"/>
              <a:gd name="connsiteY2238" fmla="*/ 4528343 h 6857998"/>
              <a:gd name="connsiteX2239" fmla="*/ 6132512 w 6435725"/>
              <a:gd name="connsiteY2239" fmla="*/ 4522257 h 6857998"/>
              <a:gd name="connsiteX2240" fmla="*/ 6131984 w 6435725"/>
              <a:gd name="connsiteY2240" fmla="*/ 4515907 h 6857998"/>
              <a:gd name="connsiteX2241" fmla="*/ 6131719 w 6435725"/>
              <a:gd name="connsiteY2241" fmla="*/ 4510086 h 6857998"/>
              <a:gd name="connsiteX2242" fmla="*/ 6131984 w 6435725"/>
              <a:gd name="connsiteY2242" fmla="*/ 4506911 h 6857998"/>
              <a:gd name="connsiteX2243" fmla="*/ 6132248 w 6435725"/>
              <a:gd name="connsiteY2243" fmla="*/ 4504001 h 6857998"/>
              <a:gd name="connsiteX2244" fmla="*/ 6133306 w 6435725"/>
              <a:gd name="connsiteY2244" fmla="*/ 4501620 h 6857998"/>
              <a:gd name="connsiteX2245" fmla="*/ 6134100 w 6435725"/>
              <a:gd name="connsiteY2245" fmla="*/ 4499238 h 6857998"/>
              <a:gd name="connsiteX2246" fmla="*/ 6135688 w 6435725"/>
              <a:gd name="connsiteY2246" fmla="*/ 4497122 h 6857998"/>
              <a:gd name="connsiteX2247" fmla="*/ 6137540 w 6435725"/>
              <a:gd name="connsiteY2247" fmla="*/ 4495270 h 6857998"/>
              <a:gd name="connsiteX2248" fmla="*/ 6139921 w 6435725"/>
              <a:gd name="connsiteY2248" fmla="*/ 4493682 h 6857998"/>
              <a:gd name="connsiteX2249" fmla="*/ 6143096 w 6435725"/>
              <a:gd name="connsiteY2249" fmla="*/ 4492095 h 6857998"/>
              <a:gd name="connsiteX2250" fmla="*/ 6145477 w 6435725"/>
              <a:gd name="connsiteY2250" fmla="*/ 4491565 h 6857998"/>
              <a:gd name="connsiteX2251" fmla="*/ 6148123 w 6435725"/>
              <a:gd name="connsiteY2251" fmla="*/ 4491301 h 6857998"/>
              <a:gd name="connsiteX2252" fmla="*/ 6150769 w 6435725"/>
              <a:gd name="connsiteY2252" fmla="*/ 4491565 h 6857998"/>
              <a:gd name="connsiteX2253" fmla="*/ 6153150 w 6435725"/>
              <a:gd name="connsiteY2253" fmla="*/ 4492095 h 6857998"/>
              <a:gd name="connsiteX2254" fmla="*/ 6155531 w 6435725"/>
              <a:gd name="connsiteY2254" fmla="*/ 4492888 h 6857998"/>
              <a:gd name="connsiteX2255" fmla="*/ 6158177 w 6435725"/>
              <a:gd name="connsiteY2255" fmla="*/ 4493947 h 6857998"/>
              <a:gd name="connsiteX2256" fmla="*/ 6160558 w 6435725"/>
              <a:gd name="connsiteY2256" fmla="*/ 4495534 h 6857998"/>
              <a:gd name="connsiteX2257" fmla="*/ 6162940 w 6435725"/>
              <a:gd name="connsiteY2257" fmla="*/ 4497386 h 6857998"/>
              <a:gd name="connsiteX2258" fmla="*/ 6167173 w 6435725"/>
              <a:gd name="connsiteY2258" fmla="*/ 4501355 h 6857998"/>
              <a:gd name="connsiteX2259" fmla="*/ 6171671 w 6435725"/>
              <a:gd name="connsiteY2259" fmla="*/ 4505853 h 6857998"/>
              <a:gd name="connsiteX2260" fmla="*/ 6175375 w 6435725"/>
              <a:gd name="connsiteY2260" fmla="*/ 4510615 h 6857998"/>
              <a:gd name="connsiteX2261" fmla="*/ 6178286 w 6435725"/>
              <a:gd name="connsiteY2261" fmla="*/ 4515378 h 6857998"/>
              <a:gd name="connsiteX2262" fmla="*/ 6181990 w 6435725"/>
              <a:gd name="connsiteY2262" fmla="*/ 4520405 h 6857998"/>
              <a:gd name="connsiteX2263" fmla="*/ 6185694 w 6435725"/>
              <a:gd name="connsiteY2263" fmla="*/ 4525432 h 6857998"/>
              <a:gd name="connsiteX2264" fmla="*/ 6189662 w 6435725"/>
              <a:gd name="connsiteY2264" fmla="*/ 4530195 h 6857998"/>
              <a:gd name="connsiteX2265" fmla="*/ 6193896 w 6435725"/>
              <a:gd name="connsiteY2265" fmla="*/ 4534428 h 6857998"/>
              <a:gd name="connsiteX2266" fmla="*/ 6202627 w 6435725"/>
              <a:gd name="connsiteY2266" fmla="*/ 4543688 h 6857998"/>
              <a:gd name="connsiteX2267" fmla="*/ 6211094 w 6435725"/>
              <a:gd name="connsiteY2267" fmla="*/ 4552949 h 6857998"/>
              <a:gd name="connsiteX2268" fmla="*/ 6215327 w 6435725"/>
              <a:gd name="connsiteY2268" fmla="*/ 4557447 h 6857998"/>
              <a:gd name="connsiteX2269" fmla="*/ 6218766 w 6435725"/>
              <a:gd name="connsiteY2269" fmla="*/ 4562474 h 6857998"/>
              <a:gd name="connsiteX2270" fmla="*/ 6222206 w 6435725"/>
              <a:gd name="connsiteY2270" fmla="*/ 4567501 h 6857998"/>
              <a:gd name="connsiteX2271" fmla="*/ 6225381 w 6435725"/>
              <a:gd name="connsiteY2271" fmla="*/ 4572793 h 6857998"/>
              <a:gd name="connsiteX2272" fmla="*/ 6228027 w 6435725"/>
              <a:gd name="connsiteY2272" fmla="*/ 4578349 h 6857998"/>
              <a:gd name="connsiteX2273" fmla="*/ 6229879 w 6435725"/>
              <a:gd name="connsiteY2273" fmla="*/ 4584699 h 6857998"/>
              <a:gd name="connsiteX2274" fmla="*/ 6231466 w 6435725"/>
              <a:gd name="connsiteY2274" fmla="*/ 4590784 h 6857998"/>
              <a:gd name="connsiteX2275" fmla="*/ 6231996 w 6435725"/>
              <a:gd name="connsiteY2275" fmla="*/ 4594224 h 6857998"/>
              <a:gd name="connsiteX2276" fmla="*/ 6232525 w 6435725"/>
              <a:gd name="connsiteY2276" fmla="*/ 4597399 h 6857998"/>
              <a:gd name="connsiteX2277" fmla="*/ 6232790 w 6435725"/>
              <a:gd name="connsiteY2277" fmla="*/ 4600838 h 6857998"/>
              <a:gd name="connsiteX2278" fmla="*/ 6233054 w 6435725"/>
              <a:gd name="connsiteY2278" fmla="*/ 4604013 h 6857998"/>
              <a:gd name="connsiteX2279" fmla="*/ 6233848 w 6435725"/>
              <a:gd name="connsiteY2279" fmla="*/ 4606924 h 6857998"/>
              <a:gd name="connsiteX2280" fmla="*/ 6234906 w 6435725"/>
              <a:gd name="connsiteY2280" fmla="*/ 4610099 h 6857998"/>
              <a:gd name="connsiteX2281" fmla="*/ 6235700 w 6435725"/>
              <a:gd name="connsiteY2281" fmla="*/ 4612745 h 6857998"/>
              <a:gd name="connsiteX2282" fmla="*/ 6237023 w 6435725"/>
              <a:gd name="connsiteY2282" fmla="*/ 4615655 h 6857998"/>
              <a:gd name="connsiteX2283" fmla="*/ 6239669 w 6435725"/>
              <a:gd name="connsiteY2283" fmla="*/ 4621211 h 6857998"/>
              <a:gd name="connsiteX2284" fmla="*/ 6243108 w 6435725"/>
              <a:gd name="connsiteY2284" fmla="*/ 4625974 h 6857998"/>
              <a:gd name="connsiteX2285" fmla="*/ 6246812 w 6435725"/>
              <a:gd name="connsiteY2285" fmla="*/ 4631001 h 6857998"/>
              <a:gd name="connsiteX2286" fmla="*/ 6250781 w 6435725"/>
              <a:gd name="connsiteY2286" fmla="*/ 4635763 h 6857998"/>
              <a:gd name="connsiteX2287" fmla="*/ 6254750 w 6435725"/>
              <a:gd name="connsiteY2287" fmla="*/ 4640526 h 6857998"/>
              <a:gd name="connsiteX2288" fmla="*/ 6262688 w 6435725"/>
              <a:gd name="connsiteY2288" fmla="*/ 4649786 h 6857998"/>
              <a:gd name="connsiteX2289" fmla="*/ 6266392 w 6435725"/>
              <a:gd name="connsiteY2289" fmla="*/ 4654549 h 6857998"/>
              <a:gd name="connsiteX2290" fmla="*/ 6269831 w 6435725"/>
              <a:gd name="connsiteY2290" fmla="*/ 4659576 h 6857998"/>
              <a:gd name="connsiteX2291" fmla="*/ 6273006 w 6435725"/>
              <a:gd name="connsiteY2291" fmla="*/ 4664868 h 6857998"/>
              <a:gd name="connsiteX2292" fmla="*/ 6275388 w 6435725"/>
              <a:gd name="connsiteY2292" fmla="*/ 4670688 h 6857998"/>
              <a:gd name="connsiteX2293" fmla="*/ 6276446 w 6435725"/>
              <a:gd name="connsiteY2293" fmla="*/ 4673334 h 6857998"/>
              <a:gd name="connsiteX2294" fmla="*/ 6277240 w 6435725"/>
              <a:gd name="connsiteY2294" fmla="*/ 4676509 h 6857998"/>
              <a:gd name="connsiteX2295" fmla="*/ 6277769 w 6435725"/>
              <a:gd name="connsiteY2295" fmla="*/ 4679420 h 6857998"/>
              <a:gd name="connsiteX2296" fmla="*/ 6278034 w 6435725"/>
              <a:gd name="connsiteY2296" fmla="*/ 4682595 h 6857998"/>
              <a:gd name="connsiteX2297" fmla="*/ 6329098 w 6435725"/>
              <a:gd name="connsiteY2297" fmla="*/ 4758795 h 6857998"/>
              <a:gd name="connsiteX2298" fmla="*/ 6358996 w 6435725"/>
              <a:gd name="connsiteY2298" fmla="*/ 4791603 h 6857998"/>
              <a:gd name="connsiteX2299" fmla="*/ 6364552 w 6435725"/>
              <a:gd name="connsiteY2299" fmla="*/ 4792926 h 6857998"/>
              <a:gd name="connsiteX2300" fmla="*/ 6369314 w 6435725"/>
              <a:gd name="connsiteY2300" fmla="*/ 4794778 h 6857998"/>
              <a:gd name="connsiteX2301" fmla="*/ 6374342 w 6435725"/>
              <a:gd name="connsiteY2301" fmla="*/ 4796895 h 6857998"/>
              <a:gd name="connsiteX2302" fmla="*/ 6379104 w 6435725"/>
              <a:gd name="connsiteY2302" fmla="*/ 4799540 h 6857998"/>
              <a:gd name="connsiteX2303" fmla="*/ 6383602 w 6435725"/>
              <a:gd name="connsiteY2303" fmla="*/ 4802451 h 6857998"/>
              <a:gd name="connsiteX2304" fmla="*/ 6388100 w 6435725"/>
              <a:gd name="connsiteY2304" fmla="*/ 4805626 h 6857998"/>
              <a:gd name="connsiteX2305" fmla="*/ 6396831 w 6435725"/>
              <a:gd name="connsiteY2305" fmla="*/ 4812240 h 6857998"/>
              <a:gd name="connsiteX2306" fmla="*/ 6405562 w 6435725"/>
              <a:gd name="connsiteY2306" fmla="*/ 4818590 h 6857998"/>
              <a:gd name="connsiteX2307" fmla="*/ 6409796 w 6435725"/>
              <a:gd name="connsiteY2307" fmla="*/ 4821765 h 6857998"/>
              <a:gd name="connsiteX2308" fmla="*/ 6414823 w 6435725"/>
              <a:gd name="connsiteY2308" fmla="*/ 4824147 h 6857998"/>
              <a:gd name="connsiteX2309" fmla="*/ 6419321 w 6435725"/>
              <a:gd name="connsiteY2309" fmla="*/ 4826528 h 6857998"/>
              <a:gd name="connsiteX2310" fmla="*/ 6424612 w 6435725"/>
              <a:gd name="connsiteY2310" fmla="*/ 4828380 h 6857998"/>
              <a:gd name="connsiteX2311" fmla="*/ 6429904 w 6435725"/>
              <a:gd name="connsiteY2311" fmla="*/ 4829968 h 6857998"/>
              <a:gd name="connsiteX2312" fmla="*/ 6435725 w 6435725"/>
              <a:gd name="connsiteY2312" fmla="*/ 4830497 h 6857998"/>
              <a:gd name="connsiteX2313" fmla="*/ 6435725 w 6435725"/>
              <a:gd name="connsiteY2313" fmla="*/ 4833936 h 6857998"/>
              <a:gd name="connsiteX2314" fmla="*/ 6435725 w 6435725"/>
              <a:gd name="connsiteY2314" fmla="*/ 4837640 h 6857998"/>
              <a:gd name="connsiteX2315" fmla="*/ 6435196 w 6435725"/>
              <a:gd name="connsiteY2315" fmla="*/ 4841345 h 6857998"/>
              <a:gd name="connsiteX2316" fmla="*/ 6434402 w 6435725"/>
              <a:gd name="connsiteY2316" fmla="*/ 4845049 h 6857998"/>
              <a:gd name="connsiteX2317" fmla="*/ 6433873 w 6435725"/>
              <a:gd name="connsiteY2317" fmla="*/ 4848753 h 6857998"/>
              <a:gd name="connsiteX2318" fmla="*/ 6433079 w 6435725"/>
              <a:gd name="connsiteY2318" fmla="*/ 4852457 h 6857998"/>
              <a:gd name="connsiteX2319" fmla="*/ 6430169 w 6435725"/>
              <a:gd name="connsiteY2319" fmla="*/ 4859865 h 6857998"/>
              <a:gd name="connsiteX2320" fmla="*/ 6426729 w 6435725"/>
              <a:gd name="connsiteY2320" fmla="*/ 4867538 h 6857998"/>
              <a:gd name="connsiteX2321" fmla="*/ 6423025 w 6435725"/>
              <a:gd name="connsiteY2321" fmla="*/ 4874947 h 6857998"/>
              <a:gd name="connsiteX2322" fmla="*/ 6418527 w 6435725"/>
              <a:gd name="connsiteY2322" fmla="*/ 4881826 h 6857998"/>
              <a:gd name="connsiteX2323" fmla="*/ 6413500 w 6435725"/>
              <a:gd name="connsiteY2323" fmla="*/ 4888705 h 6857998"/>
              <a:gd name="connsiteX2324" fmla="*/ 6408473 w 6435725"/>
              <a:gd name="connsiteY2324" fmla="*/ 4895055 h 6857998"/>
              <a:gd name="connsiteX2325" fmla="*/ 6402652 w 6435725"/>
              <a:gd name="connsiteY2325" fmla="*/ 4900876 h 6857998"/>
              <a:gd name="connsiteX2326" fmla="*/ 6396831 w 6435725"/>
              <a:gd name="connsiteY2326" fmla="*/ 4906168 h 6857998"/>
              <a:gd name="connsiteX2327" fmla="*/ 6391010 w 6435725"/>
              <a:gd name="connsiteY2327" fmla="*/ 4910665 h 6857998"/>
              <a:gd name="connsiteX2328" fmla="*/ 6387836 w 6435725"/>
              <a:gd name="connsiteY2328" fmla="*/ 4912518 h 6857998"/>
              <a:gd name="connsiteX2329" fmla="*/ 6384660 w 6435725"/>
              <a:gd name="connsiteY2329" fmla="*/ 4914105 h 6857998"/>
              <a:gd name="connsiteX2330" fmla="*/ 6381750 w 6435725"/>
              <a:gd name="connsiteY2330" fmla="*/ 4915693 h 6857998"/>
              <a:gd name="connsiteX2331" fmla="*/ 6378575 w 6435725"/>
              <a:gd name="connsiteY2331" fmla="*/ 4917015 h 6857998"/>
              <a:gd name="connsiteX2332" fmla="*/ 6375400 w 6435725"/>
              <a:gd name="connsiteY2332" fmla="*/ 4918074 h 6857998"/>
              <a:gd name="connsiteX2333" fmla="*/ 6372490 w 6435725"/>
              <a:gd name="connsiteY2333" fmla="*/ 4918868 h 6857998"/>
              <a:gd name="connsiteX2334" fmla="*/ 6369579 w 6435725"/>
              <a:gd name="connsiteY2334" fmla="*/ 4919132 h 6857998"/>
              <a:gd name="connsiteX2335" fmla="*/ 6366669 w 6435725"/>
              <a:gd name="connsiteY2335" fmla="*/ 4919397 h 6857998"/>
              <a:gd name="connsiteX2336" fmla="*/ 6359525 w 6435725"/>
              <a:gd name="connsiteY2336" fmla="*/ 4919132 h 6857998"/>
              <a:gd name="connsiteX2337" fmla="*/ 6352381 w 6435725"/>
              <a:gd name="connsiteY2337" fmla="*/ 4918338 h 6857998"/>
              <a:gd name="connsiteX2338" fmla="*/ 6349206 w 6435725"/>
              <a:gd name="connsiteY2338" fmla="*/ 4918338 h 6857998"/>
              <a:gd name="connsiteX2339" fmla="*/ 6345766 w 6435725"/>
              <a:gd name="connsiteY2339" fmla="*/ 4918868 h 6857998"/>
              <a:gd name="connsiteX2340" fmla="*/ 6342327 w 6435725"/>
              <a:gd name="connsiteY2340" fmla="*/ 4919132 h 6857998"/>
              <a:gd name="connsiteX2341" fmla="*/ 6339152 w 6435725"/>
              <a:gd name="connsiteY2341" fmla="*/ 4919926 h 6857998"/>
              <a:gd name="connsiteX2342" fmla="*/ 6336242 w 6435725"/>
              <a:gd name="connsiteY2342" fmla="*/ 4921513 h 6857998"/>
              <a:gd name="connsiteX2343" fmla="*/ 6333066 w 6435725"/>
              <a:gd name="connsiteY2343" fmla="*/ 4923630 h 6857998"/>
              <a:gd name="connsiteX2344" fmla="*/ 6329892 w 6435725"/>
              <a:gd name="connsiteY2344" fmla="*/ 4926540 h 6857998"/>
              <a:gd name="connsiteX2345" fmla="*/ 6326452 w 6435725"/>
              <a:gd name="connsiteY2345" fmla="*/ 4929715 h 6857998"/>
              <a:gd name="connsiteX2346" fmla="*/ 6322748 w 6435725"/>
              <a:gd name="connsiteY2346" fmla="*/ 4933684 h 6857998"/>
              <a:gd name="connsiteX2347" fmla="*/ 6319044 w 6435725"/>
              <a:gd name="connsiteY2347" fmla="*/ 4938447 h 6857998"/>
              <a:gd name="connsiteX2348" fmla="*/ 6315075 w 6435725"/>
              <a:gd name="connsiteY2348" fmla="*/ 4943738 h 6857998"/>
              <a:gd name="connsiteX2349" fmla="*/ 6311106 w 6435725"/>
              <a:gd name="connsiteY2349" fmla="*/ 4948765 h 6857998"/>
              <a:gd name="connsiteX2350" fmla="*/ 6303169 w 6435725"/>
              <a:gd name="connsiteY2350" fmla="*/ 4961201 h 6857998"/>
              <a:gd name="connsiteX2351" fmla="*/ 6294702 w 6435725"/>
              <a:gd name="connsiteY2351" fmla="*/ 4974695 h 6857998"/>
              <a:gd name="connsiteX2352" fmla="*/ 6286500 w 6435725"/>
              <a:gd name="connsiteY2352" fmla="*/ 4988982 h 6857998"/>
              <a:gd name="connsiteX2353" fmla="*/ 6278827 w 6435725"/>
              <a:gd name="connsiteY2353" fmla="*/ 5004063 h 6857998"/>
              <a:gd name="connsiteX2354" fmla="*/ 6271419 w 6435725"/>
              <a:gd name="connsiteY2354" fmla="*/ 5019145 h 6857998"/>
              <a:gd name="connsiteX2355" fmla="*/ 6264275 w 6435725"/>
              <a:gd name="connsiteY2355" fmla="*/ 5034226 h 6857998"/>
              <a:gd name="connsiteX2356" fmla="*/ 6258190 w 6435725"/>
              <a:gd name="connsiteY2356" fmla="*/ 5049043 h 6857998"/>
              <a:gd name="connsiteX2357" fmla="*/ 6253162 w 6435725"/>
              <a:gd name="connsiteY2357" fmla="*/ 5062801 h 6857998"/>
              <a:gd name="connsiteX2358" fmla="*/ 6250781 w 6435725"/>
              <a:gd name="connsiteY2358" fmla="*/ 5069151 h 6857998"/>
              <a:gd name="connsiteX2359" fmla="*/ 6248929 w 6435725"/>
              <a:gd name="connsiteY2359" fmla="*/ 5075501 h 6857998"/>
              <a:gd name="connsiteX2360" fmla="*/ 6247342 w 6435725"/>
              <a:gd name="connsiteY2360" fmla="*/ 5081322 h 6857998"/>
              <a:gd name="connsiteX2361" fmla="*/ 6246284 w 6435725"/>
              <a:gd name="connsiteY2361" fmla="*/ 5086878 h 6857998"/>
              <a:gd name="connsiteX2362" fmla="*/ 6245490 w 6435725"/>
              <a:gd name="connsiteY2362" fmla="*/ 5091641 h 6857998"/>
              <a:gd name="connsiteX2363" fmla="*/ 6244960 w 6435725"/>
              <a:gd name="connsiteY2363" fmla="*/ 5095874 h 6857998"/>
              <a:gd name="connsiteX2364" fmla="*/ 6244960 w 6435725"/>
              <a:gd name="connsiteY2364" fmla="*/ 5099843 h 6857998"/>
              <a:gd name="connsiteX2365" fmla="*/ 6245225 w 6435725"/>
              <a:gd name="connsiteY2365" fmla="*/ 5103018 h 6857998"/>
              <a:gd name="connsiteX2366" fmla="*/ 6248136 w 6435725"/>
              <a:gd name="connsiteY2366" fmla="*/ 5117835 h 6857998"/>
              <a:gd name="connsiteX2367" fmla="*/ 6249194 w 6435725"/>
              <a:gd name="connsiteY2367" fmla="*/ 5125243 h 6857998"/>
              <a:gd name="connsiteX2368" fmla="*/ 6249988 w 6435725"/>
              <a:gd name="connsiteY2368" fmla="*/ 5132122 h 6857998"/>
              <a:gd name="connsiteX2369" fmla="*/ 6250252 w 6435725"/>
              <a:gd name="connsiteY2369" fmla="*/ 5139001 h 6857998"/>
              <a:gd name="connsiteX2370" fmla="*/ 6250252 w 6435725"/>
              <a:gd name="connsiteY2370" fmla="*/ 5145616 h 6857998"/>
              <a:gd name="connsiteX2371" fmla="*/ 6249194 w 6435725"/>
              <a:gd name="connsiteY2371" fmla="*/ 5152230 h 6857998"/>
              <a:gd name="connsiteX2372" fmla="*/ 6248664 w 6435725"/>
              <a:gd name="connsiteY2372" fmla="*/ 5155141 h 6857998"/>
              <a:gd name="connsiteX2373" fmla="*/ 6247871 w 6435725"/>
              <a:gd name="connsiteY2373" fmla="*/ 5158051 h 6857998"/>
              <a:gd name="connsiteX2374" fmla="*/ 6246812 w 6435725"/>
              <a:gd name="connsiteY2374" fmla="*/ 5160962 h 6857998"/>
              <a:gd name="connsiteX2375" fmla="*/ 6245490 w 6435725"/>
              <a:gd name="connsiteY2375" fmla="*/ 5163872 h 6857998"/>
              <a:gd name="connsiteX2376" fmla="*/ 6244166 w 6435725"/>
              <a:gd name="connsiteY2376" fmla="*/ 5166253 h 6857998"/>
              <a:gd name="connsiteX2377" fmla="*/ 6242579 w 6435725"/>
              <a:gd name="connsiteY2377" fmla="*/ 5168635 h 6857998"/>
              <a:gd name="connsiteX2378" fmla="*/ 6240727 w 6435725"/>
              <a:gd name="connsiteY2378" fmla="*/ 5171280 h 6857998"/>
              <a:gd name="connsiteX2379" fmla="*/ 6238610 w 6435725"/>
              <a:gd name="connsiteY2379" fmla="*/ 5173662 h 6857998"/>
              <a:gd name="connsiteX2380" fmla="*/ 6235964 w 6435725"/>
              <a:gd name="connsiteY2380" fmla="*/ 5175778 h 6857998"/>
              <a:gd name="connsiteX2381" fmla="*/ 6233584 w 6435725"/>
              <a:gd name="connsiteY2381" fmla="*/ 5177630 h 6857998"/>
              <a:gd name="connsiteX2382" fmla="*/ 6230673 w 6435725"/>
              <a:gd name="connsiteY2382" fmla="*/ 5179747 h 6857998"/>
              <a:gd name="connsiteX2383" fmla="*/ 6227498 w 6435725"/>
              <a:gd name="connsiteY2383" fmla="*/ 5181335 h 6857998"/>
              <a:gd name="connsiteX2384" fmla="*/ 6223794 w 6435725"/>
              <a:gd name="connsiteY2384" fmla="*/ 5182922 h 6857998"/>
              <a:gd name="connsiteX2385" fmla="*/ 6220090 w 6435725"/>
              <a:gd name="connsiteY2385" fmla="*/ 5184510 h 6857998"/>
              <a:gd name="connsiteX2386" fmla="*/ 6215856 w 6435725"/>
              <a:gd name="connsiteY2386" fmla="*/ 5185568 h 6857998"/>
              <a:gd name="connsiteX2387" fmla="*/ 6211623 w 6435725"/>
              <a:gd name="connsiteY2387" fmla="*/ 5186891 h 6857998"/>
              <a:gd name="connsiteX2388" fmla="*/ 6206596 w 6435725"/>
              <a:gd name="connsiteY2388" fmla="*/ 5187685 h 6857998"/>
              <a:gd name="connsiteX2389" fmla="*/ 6201304 w 6435725"/>
              <a:gd name="connsiteY2389" fmla="*/ 5188478 h 6857998"/>
              <a:gd name="connsiteX2390" fmla="*/ 6199452 w 6435725"/>
              <a:gd name="connsiteY2390" fmla="*/ 5188743 h 6857998"/>
              <a:gd name="connsiteX2391" fmla="*/ 6197600 w 6435725"/>
              <a:gd name="connsiteY2391" fmla="*/ 5189272 h 6857998"/>
              <a:gd name="connsiteX2392" fmla="*/ 6196277 w 6435725"/>
              <a:gd name="connsiteY2392" fmla="*/ 5190330 h 6857998"/>
              <a:gd name="connsiteX2393" fmla="*/ 6194690 w 6435725"/>
              <a:gd name="connsiteY2393" fmla="*/ 5190860 h 6857998"/>
              <a:gd name="connsiteX2394" fmla="*/ 6191779 w 6435725"/>
              <a:gd name="connsiteY2394" fmla="*/ 5192976 h 6857998"/>
              <a:gd name="connsiteX2395" fmla="*/ 6189662 w 6435725"/>
              <a:gd name="connsiteY2395" fmla="*/ 5195887 h 6857998"/>
              <a:gd name="connsiteX2396" fmla="*/ 6187810 w 6435725"/>
              <a:gd name="connsiteY2396" fmla="*/ 5198797 h 6857998"/>
              <a:gd name="connsiteX2397" fmla="*/ 6185958 w 6435725"/>
              <a:gd name="connsiteY2397" fmla="*/ 5201972 h 6857998"/>
              <a:gd name="connsiteX2398" fmla="*/ 6183312 w 6435725"/>
              <a:gd name="connsiteY2398" fmla="*/ 5208587 h 6857998"/>
              <a:gd name="connsiteX2399" fmla="*/ 6180138 w 6435725"/>
              <a:gd name="connsiteY2399" fmla="*/ 5215466 h 6857998"/>
              <a:gd name="connsiteX2400" fmla="*/ 6177227 w 6435725"/>
              <a:gd name="connsiteY2400" fmla="*/ 5221551 h 6857998"/>
              <a:gd name="connsiteX2401" fmla="*/ 6174052 w 6435725"/>
              <a:gd name="connsiteY2401" fmla="*/ 5227108 h 6857998"/>
              <a:gd name="connsiteX2402" fmla="*/ 6170612 w 6435725"/>
              <a:gd name="connsiteY2402" fmla="*/ 5231605 h 6857998"/>
              <a:gd name="connsiteX2403" fmla="*/ 6167702 w 6435725"/>
              <a:gd name="connsiteY2403" fmla="*/ 5236103 h 6857998"/>
              <a:gd name="connsiteX2404" fmla="*/ 6164262 w 6435725"/>
              <a:gd name="connsiteY2404" fmla="*/ 5239014 h 6857998"/>
              <a:gd name="connsiteX2405" fmla="*/ 6162675 w 6435725"/>
              <a:gd name="connsiteY2405" fmla="*/ 5240337 h 6857998"/>
              <a:gd name="connsiteX2406" fmla="*/ 6160823 w 6435725"/>
              <a:gd name="connsiteY2406" fmla="*/ 5241660 h 6857998"/>
              <a:gd name="connsiteX2407" fmla="*/ 6159236 w 6435725"/>
              <a:gd name="connsiteY2407" fmla="*/ 5242453 h 6857998"/>
              <a:gd name="connsiteX2408" fmla="*/ 6157384 w 6435725"/>
              <a:gd name="connsiteY2408" fmla="*/ 5242718 h 6857998"/>
              <a:gd name="connsiteX2409" fmla="*/ 6155796 w 6435725"/>
              <a:gd name="connsiteY2409" fmla="*/ 5243512 h 6857998"/>
              <a:gd name="connsiteX2410" fmla="*/ 6154208 w 6435725"/>
              <a:gd name="connsiteY2410" fmla="*/ 5243512 h 6857998"/>
              <a:gd name="connsiteX2411" fmla="*/ 6152356 w 6435725"/>
              <a:gd name="connsiteY2411" fmla="*/ 5242983 h 6857998"/>
              <a:gd name="connsiteX2412" fmla="*/ 6150504 w 6435725"/>
              <a:gd name="connsiteY2412" fmla="*/ 5242718 h 6857998"/>
              <a:gd name="connsiteX2413" fmla="*/ 6148652 w 6435725"/>
              <a:gd name="connsiteY2413" fmla="*/ 5241924 h 6857998"/>
              <a:gd name="connsiteX2414" fmla="*/ 6146800 w 6435725"/>
              <a:gd name="connsiteY2414" fmla="*/ 5240866 h 6857998"/>
              <a:gd name="connsiteX2415" fmla="*/ 6144948 w 6435725"/>
              <a:gd name="connsiteY2415" fmla="*/ 5239278 h 6857998"/>
              <a:gd name="connsiteX2416" fmla="*/ 6143096 w 6435725"/>
              <a:gd name="connsiteY2416" fmla="*/ 5237955 h 6857998"/>
              <a:gd name="connsiteX2417" fmla="*/ 6141244 w 6435725"/>
              <a:gd name="connsiteY2417" fmla="*/ 5236103 h 6857998"/>
              <a:gd name="connsiteX2418" fmla="*/ 6139127 w 6435725"/>
              <a:gd name="connsiteY2418" fmla="*/ 5233458 h 6857998"/>
              <a:gd name="connsiteX2419" fmla="*/ 6135158 w 6435725"/>
              <a:gd name="connsiteY2419" fmla="*/ 5228166 h 6857998"/>
              <a:gd name="connsiteX2420" fmla="*/ 6130925 w 6435725"/>
              <a:gd name="connsiteY2420" fmla="*/ 5221022 h 6857998"/>
              <a:gd name="connsiteX2421" fmla="*/ 6126427 w 6435725"/>
              <a:gd name="connsiteY2421" fmla="*/ 5212555 h 6857998"/>
              <a:gd name="connsiteX2422" fmla="*/ 6125898 w 6435725"/>
              <a:gd name="connsiteY2422" fmla="*/ 5211233 h 6857998"/>
              <a:gd name="connsiteX2423" fmla="*/ 6124840 w 6435725"/>
              <a:gd name="connsiteY2423" fmla="*/ 5209910 h 6857998"/>
              <a:gd name="connsiteX2424" fmla="*/ 6123252 w 6435725"/>
              <a:gd name="connsiteY2424" fmla="*/ 5208587 h 6857998"/>
              <a:gd name="connsiteX2425" fmla="*/ 6122194 w 6435725"/>
              <a:gd name="connsiteY2425" fmla="*/ 5207793 h 6857998"/>
              <a:gd name="connsiteX2426" fmla="*/ 6118754 w 6435725"/>
              <a:gd name="connsiteY2426" fmla="*/ 5205941 h 6857998"/>
              <a:gd name="connsiteX2427" fmla="*/ 6114521 w 6435725"/>
              <a:gd name="connsiteY2427" fmla="*/ 5204618 h 6857998"/>
              <a:gd name="connsiteX2428" fmla="*/ 6109758 w 6435725"/>
              <a:gd name="connsiteY2428" fmla="*/ 5203824 h 6857998"/>
              <a:gd name="connsiteX2429" fmla="*/ 6104996 w 6435725"/>
              <a:gd name="connsiteY2429" fmla="*/ 5203030 h 6857998"/>
              <a:gd name="connsiteX2430" fmla="*/ 6099440 w 6435725"/>
              <a:gd name="connsiteY2430" fmla="*/ 5202766 h 6857998"/>
              <a:gd name="connsiteX2431" fmla="*/ 6093884 w 6435725"/>
              <a:gd name="connsiteY2431" fmla="*/ 5203030 h 6857998"/>
              <a:gd name="connsiteX2432" fmla="*/ 6088327 w 6435725"/>
              <a:gd name="connsiteY2432" fmla="*/ 5203824 h 6857998"/>
              <a:gd name="connsiteX2433" fmla="*/ 6082771 w 6435725"/>
              <a:gd name="connsiteY2433" fmla="*/ 5204883 h 6857998"/>
              <a:gd name="connsiteX2434" fmla="*/ 6077214 w 6435725"/>
              <a:gd name="connsiteY2434" fmla="*/ 5206205 h 6857998"/>
              <a:gd name="connsiteX2435" fmla="*/ 6072188 w 6435725"/>
              <a:gd name="connsiteY2435" fmla="*/ 5208322 h 6857998"/>
              <a:gd name="connsiteX2436" fmla="*/ 6067160 w 6435725"/>
              <a:gd name="connsiteY2436" fmla="*/ 5210439 h 6857998"/>
              <a:gd name="connsiteX2437" fmla="*/ 6062927 w 6435725"/>
              <a:gd name="connsiteY2437" fmla="*/ 5213349 h 6857998"/>
              <a:gd name="connsiteX2438" fmla="*/ 6061075 w 6435725"/>
              <a:gd name="connsiteY2438" fmla="*/ 5214937 h 6857998"/>
              <a:gd name="connsiteX2439" fmla="*/ 6059223 w 6435725"/>
              <a:gd name="connsiteY2439" fmla="*/ 5216260 h 6857998"/>
              <a:gd name="connsiteX2440" fmla="*/ 6057371 w 6435725"/>
              <a:gd name="connsiteY2440" fmla="*/ 5217847 h 6857998"/>
              <a:gd name="connsiteX2441" fmla="*/ 6056048 w 6435725"/>
              <a:gd name="connsiteY2441" fmla="*/ 5219699 h 6857998"/>
              <a:gd name="connsiteX2442" fmla="*/ 6048375 w 6435725"/>
              <a:gd name="connsiteY2442" fmla="*/ 5229753 h 6857998"/>
              <a:gd name="connsiteX2443" fmla="*/ 6040702 w 6435725"/>
              <a:gd name="connsiteY2443" fmla="*/ 5239014 h 6857998"/>
              <a:gd name="connsiteX2444" fmla="*/ 6032764 w 6435725"/>
              <a:gd name="connsiteY2444" fmla="*/ 5247480 h 6857998"/>
              <a:gd name="connsiteX2445" fmla="*/ 6029060 w 6435725"/>
              <a:gd name="connsiteY2445" fmla="*/ 5251449 h 6857998"/>
              <a:gd name="connsiteX2446" fmla="*/ 6024827 w 6435725"/>
              <a:gd name="connsiteY2446" fmla="*/ 5254889 h 6857998"/>
              <a:gd name="connsiteX2447" fmla="*/ 6020858 w 6435725"/>
              <a:gd name="connsiteY2447" fmla="*/ 5258328 h 6857998"/>
              <a:gd name="connsiteX2448" fmla="*/ 6016890 w 6435725"/>
              <a:gd name="connsiteY2448" fmla="*/ 5261503 h 6857998"/>
              <a:gd name="connsiteX2449" fmla="*/ 6012392 w 6435725"/>
              <a:gd name="connsiteY2449" fmla="*/ 5264678 h 6857998"/>
              <a:gd name="connsiteX2450" fmla="*/ 6008158 w 6435725"/>
              <a:gd name="connsiteY2450" fmla="*/ 5267324 h 6857998"/>
              <a:gd name="connsiteX2451" fmla="*/ 6003925 w 6435725"/>
              <a:gd name="connsiteY2451" fmla="*/ 5269705 h 6857998"/>
              <a:gd name="connsiteX2452" fmla="*/ 5999692 w 6435725"/>
              <a:gd name="connsiteY2452" fmla="*/ 5272087 h 6857998"/>
              <a:gd name="connsiteX2453" fmla="*/ 5994929 w 6435725"/>
              <a:gd name="connsiteY2453" fmla="*/ 5274203 h 6857998"/>
              <a:gd name="connsiteX2454" fmla="*/ 5990696 w 6435725"/>
              <a:gd name="connsiteY2454" fmla="*/ 5276055 h 6857998"/>
              <a:gd name="connsiteX2455" fmla="*/ 5985669 w 6435725"/>
              <a:gd name="connsiteY2455" fmla="*/ 5277378 h 6857998"/>
              <a:gd name="connsiteX2456" fmla="*/ 5981171 w 6435725"/>
              <a:gd name="connsiteY2456" fmla="*/ 5278701 h 6857998"/>
              <a:gd name="connsiteX2457" fmla="*/ 5976144 w 6435725"/>
              <a:gd name="connsiteY2457" fmla="*/ 5280024 h 6857998"/>
              <a:gd name="connsiteX2458" fmla="*/ 5971381 w 6435725"/>
              <a:gd name="connsiteY2458" fmla="*/ 5280553 h 6857998"/>
              <a:gd name="connsiteX2459" fmla="*/ 5966090 w 6435725"/>
              <a:gd name="connsiteY2459" fmla="*/ 5281083 h 6857998"/>
              <a:gd name="connsiteX2460" fmla="*/ 5961327 w 6435725"/>
              <a:gd name="connsiteY2460" fmla="*/ 5281347 h 6857998"/>
              <a:gd name="connsiteX2461" fmla="*/ 5955771 w 6435725"/>
              <a:gd name="connsiteY2461" fmla="*/ 5281347 h 6857998"/>
              <a:gd name="connsiteX2462" fmla="*/ 5950479 w 6435725"/>
              <a:gd name="connsiteY2462" fmla="*/ 5281083 h 6857998"/>
              <a:gd name="connsiteX2463" fmla="*/ 5944658 w 6435725"/>
              <a:gd name="connsiteY2463" fmla="*/ 5280553 h 6857998"/>
              <a:gd name="connsiteX2464" fmla="*/ 5939102 w 6435725"/>
              <a:gd name="connsiteY2464" fmla="*/ 5280024 h 6857998"/>
              <a:gd name="connsiteX2465" fmla="*/ 5933281 w 6435725"/>
              <a:gd name="connsiteY2465" fmla="*/ 5278701 h 6857998"/>
              <a:gd name="connsiteX2466" fmla="*/ 5927196 w 6435725"/>
              <a:gd name="connsiteY2466" fmla="*/ 5277378 h 6857998"/>
              <a:gd name="connsiteX2467" fmla="*/ 5920846 w 6435725"/>
              <a:gd name="connsiteY2467" fmla="*/ 5275526 h 6857998"/>
              <a:gd name="connsiteX2468" fmla="*/ 5914760 w 6435725"/>
              <a:gd name="connsiteY2468" fmla="*/ 5273674 h 6857998"/>
              <a:gd name="connsiteX2469" fmla="*/ 5908410 w 6435725"/>
              <a:gd name="connsiteY2469" fmla="*/ 5271293 h 6857998"/>
              <a:gd name="connsiteX2470" fmla="*/ 5901531 w 6435725"/>
              <a:gd name="connsiteY2470" fmla="*/ 5268912 h 6857998"/>
              <a:gd name="connsiteX2471" fmla="*/ 5898356 w 6435725"/>
              <a:gd name="connsiteY2471" fmla="*/ 5267589 h 6857998"/>
              <a:gd name="connsiteX2472" fmla="*/ 5894916 w 6435725"/>
              <a:gd name="connsiteY2472" fmla="*/ 5266795 h 6857998"/>
              <a:gd name="connsiteX2473" fmla="*/ 5891477 w 6435725"/>
              <a:gd name="connsiteY2473" fmla="*/ 5265737 h 6857998"/>
              <a:gd name="connsiteX2474" fmla="*/ 5887773 w 6435725"/>
              <a:gd name="connsiteY2474" fmla="*/ 5265472 h 6857998"/>
              <a:gd name="connsiteX2475" fmla="*/ 5884334 w 6435725"/>
              <a:gd name="connsiteY2475" fmla="*/ 5265208 h 6857998"/>
              <a:gd name="connsiteX2476" fmla="*/ 5881158 w 6435725"/>
              <a:gd name="connsiteY2476" fmla="*/ 5264943 h 6857998"/>
              <a:gd name="connsiteX2477" fmla="*/ 5877719 w 6435725"/>
              <a:gd name="connsiteY2477" fmla="*/ 5265208 h 6857998"/>
              <a:gd name="connsiteX2478" fmla="*/ 5874014 w 6435725"/>
              <a:gd name="connsiteY2478" fmla="*/ 5265472 h 6857998"/>
              <a:gd name="connsiteX2479" fmla="*/ 5870575 w 6435725"/>
              <a:gd name="connsiteY2479" fmla="*/ 5266001 h 6857998"/>
              <a:gd name="connsiteX2480" fmla="*/ 5867136 w 6435725"/>
              <a:gd name="connsiteY2480" fmla="*/ 5266795 h 6857998"/>
              <a:gd name="connsiteX2481" fmla="*/ 5864225 w 6435725"/>
              <a:gd name="connsiteY2481" fmla="*/ 5267589 h 6857998"/>
              <a:gd name="connsiteX2482" fmla="*/ 5860786 w 6435725"/>
              <a:gd name="connsiteY2482" fmla="*/ 5268912 h 6857998"/>
              <a:gd name="connsiteX2483" fmla="*/ 5857346 w 6435725"/>
              <a:gd name="connsiteY2483" fmla="*/ 5270499 h 6857998"/>
              <a:gd name="connsiteX2484" fmla="*/ 5854436 w 6435725"/>
              <a:gd name="connsiteY2484" fmla="*/ 5272087 h 6857998"/>
              <a:gd name="connsiteX2485" fmla="*/ 5851260 w 6435725"/>
              <a:gd name="connsiteY2485" fmla="*/ 5273674 h 6857998"/>
              <a:gd name="connsiteX2486" fmla="*/ 5847821 w 6435725"/>
              <a:gd name="connsiteY2486" fmla="*/ 5275526 h 6857998"/>
              <a:gd name="connsiteX2487" fmla="*/ 5845175 w 6435725"/>
              <a:gd name="connsiteY2487" fmla="*/ 5277908 h 6857998"/>
              <a:gd name="connsiteX2488" fmla="*/ 5842000 w 6435725"/>
              <a:gd name="connsiteY2488" fmla="*/ 5280289 h 6857998"/>
              <a:gd name="connsiteX2489" fmla="*/ 5836444 w 6435725"/>
              <a:gd name="connsiteY2489" fmla="*/ 5285051 h 6857998"/>
              <a:gd name="connsiteX2490" fmla="*/ 5830888 w 6435725"/>
              <a:gd name="connsiteY2490" fmla="*/ 5290872 h 6857998"/>
              <a:gd name="connsiteX2491" fmla="*/ 5826125 w 6435725"/>
              <a:gd name="connsiteY2491" fmla="*/ 5297487 h 6857998"/>
              <a:gd name="connsiteX2492" fmla="*/ 5821892 w 6435725"/>
              <a:gd name="connsiteY2492" fmla="*/ 5304630 h 6857998"/>
              <a:gd name="connsiteX2493" fmla="*/ 5817658 w 6435725"/>
              <a:gd name="connsiteY2493" fmla="*/ 5312303 h 6857998"/>
              <a:gd name="connsiteX2494" fmla="*/ 5814484 w 6435725"/>
              <a:gd name="connsiteY2494" fmla="*/ 5320241 h 6857998"/>
              <a:gd name="connsiteX2495" fmla="*/ 5811308 w 6435725"/>
              <a:gd name="connsiteY2495" fmla="*/ 5328708 h 6857998"/>
              <a:gd name="connsiteX2496" fmla="*/ 5809192 w 6435725"/>
              <a:gd name="connsiteY2496" fmla="*/ 5337439 h 6857998"/>
              <a:gd name="connsiteX2497" fmla="*/ 5807340 w 6435725"/>
              <a:gd name="connsiteY2497" fmla="*/ 5346699 h 6857998"/>
              <a:gd name="connsiteX2498" fmla="*/ 5806016 w 6435725"/>
              <a:gd name="connsiteY2498" fmla="*/ 5350933 h 6857998"/>
              <a:gd name="connsiteX2499" fmla="*/ 5804429 w 6435725"/>
              <a:gd name="connsiteY2499" fmla="*/ 5355166 h 6857998"/>
              <a:gd name="connsiteX2500" fmla="*/ 5802842 w 6435725"/>
              <a:gd name="connsiteY2500" fmla="*/ 5358870 h 6857998"/>
              <a:gd name="connsiteX2501" fmla="*/ 5800990 w 6435725"/>
              <a:gd name="connsiteY2501" fmla="*/ 5362574 h 6857998"/>
              <a:gd name="connsiteX2502" fmla="*/ 5799666 w 6435725"/>
              <a:gd name="connsiteY2502" fmla="*/ 5364162 h 6857998"/>
              <a:gd name="connsiteX2503" fmla="*/ 5798079 w 6435725"/>
              <a:gd name="connsiteY2503" fmla="*/ 5365220 h 6857998"/>
              <a:gd name="connsiteX2504" fmla="*/ 5796756 w 6435725"/>
              <a:gd name="connsiteY2504" fmla="*/ 5366543 h 6857998"/>
              <a:gd name="connsiteX2505" fmla="*/ 5795169 w 6435725"/>
              <a:gd name="connsiteY2505" fmla="*/ 5367866 h 6857998"/>
              <a:gd name="connsiteX2506" fmla="*/ 5793581 w 6435725"/>
              <a:gd name="connsiteY2506" fmla="*/ 5368660 h 6857998"/>
              <a:gd name="connsiteX2507" fmla="*/ 5791464 w 6435725"/>
              <a:gd name="connsiteY2507" fmla="*/ 5369189 h 6857998"/>
              <a:gd name="connsiteX2508" fmla="*/ 5789612 w 6435725"/>
              <a:gd name="connsiteY2508" fmla="*/ 5369983 h 6857998"/>
              <a:gd name="connsiteX2509" fmla="*/ 5786966 w 6435725"/>
              <a:gd name="connsiteY2509" fmla="*/ 5369983 h 6857998"/>
              <a:gd name="connsiteX2510" fmla="*/ 5784586 w 6435725"/>
              <a:gd name="connsiteY2510" fmla="*/ 5369983 h 6857998"/>
              <a:gd name="connsiteX2511" fmla="*/ 5782204 w 6435725"/>
              <a:gd name="connsiteY2511" fmla="*/ 5369983 h 6857998"/>
              <a:gd name="connsiteX2512" fmla="*/ 5779294 w 6435725"/>
              <a:gd name="connsiteY2512" fmla="*/ 5369189 h 6857998"/>
              <a:gd name="connsiteX2513" fmla="*/ 5776384 w 6435725"/>
              <a:gd name="connsiteY2513" fmla="*/ 5368395 h 6857998"/>
              <a:gd name="connsiteX2514" fmla="*/ 5772944 w 6435725"/>
              <a:gd name="connsiteY2514" fmla="*/ 5367601 h 6857998"/>
              <a:gd name="connsiteX2515" fmla="*/ 5769240 w 6435725"/>
              <a:gd name="connsiteY2515" fmla="*/ 5366014 h 6857998"/>
              <a:gd name="connsiteX2516" fmla="*/ 5765536 w 6435725"/>
              <a:gd name="connsiteY2516" fmla="*/ 5364426 h 6857998"/>
              <a:gd name="connsiteX2517" fmla="*/ 5761566 w 6435725"/>
              <a:gd name="connsiteY2517" fmla="*/ 5362310 h 6857998"/>
              <a:gd name="connsiteX2518" fmla="*/ 5759450 w 6435725"/>
              <a:gd name="connsiteY2518" fmla="*/ 5361516 h 6857998"/>
              <a:gd name="connsiteX2519" fmla="*/ 5757334 w 6435725"/>
              <a:gd name="connsiteY2519" fmla="*/ 5361516 h 6857998"/>
              <a:gd name="connsiteX2520" fmla="*/ 5754423 w 6435725"/>
              <a:gd name="connsiteY2520" fmla="*/ 5362045 h 6857998"/>
              <a:gd name="connsiteX2521" fmla="*/ 5751512 w 6435725"/>
              <a:gd name="connsiteY2521" fmla="*/ 5362839 h 6857998"/>
              <a:gd name="connsiteX2522" fmla="*/ 5748338 w 6435725"/>
              <a:gd name="connsiteY2522" fmla="*/ 5364162 h 6857998"/>
              <a:gd name="connsiteX2523" fmla="*/ 5744898 w 6435725"/>
              <a:gd name="connsiteY2523" fmla="*/ 5366014 h 6857998"/>
              <a:gd name="connsiteX2524" fmla="*/ 5741194 w 6435725"/>
              <a:gd name="connsiteY2524" fmla="*/ 5368395 h 6857998"/>
              <a:gd name="connsiteX2525" fmla="*/ 5737490 w 6435725"/>
              <a:gd name="connsiteY2525" fmla="*/ 5370776 h 6857998"/>
              <a:gd name="connsiteX2526" fmla="*/ 5734050 w 6435725"/>
              <a:gd name="connsiteY2526" fmla="*/ 5373951 h 6857998"/>
              <a:gd name="connsiteX2527" fmla="*/ 5729816 w 6435725"/>
              <a:gd name="connsiteY2527" fmla="*/ 5377391 h 6857998"/>
              <a:gd name="connsiteX2528" fmla="*/ 5721614 w 6435725"/>
              <a:gd name="connsiteY2528" fmla="*/ 5384799 h 6857998"/>
              <a:gd name="connsiteX2529" fmla="*/ 5713677 w 6435725"/>
              <a:gd name="connsiteY2529" fmla="*/ 5393266 h 6857998"/>
              <a:gd name="connsiteX2530" fmla="*/ 5705475 w 6435725"/>
              <a:gd name="connsiteY2530" fmla="*/ 5402262 h 6857998"/>
              <a:gd name="connsiteX2531" fmla="*/ 5697273 w 6435725"/>
              <a:gd name="connsiteY2531" fmla="*/ 5411787 h 6857998"/>
              <a:gd name="connsiteX2532" fmla="*/ 5690129 w 6435725"/>
              <a:gd name="connsiteY2532" fmla="*/ 5421576 h 6857998"/>
              <a:gd name="connsiteX2533" fmla="*/ 5683250 w 6435725"/>
              <a:gd name="connsiteY2533" fmla="*/ 5431101 h 6857998"/>
              <a:gd name="connsiteX2534" fmla="*/ 5677429 w 6435725"/>
              <a:gd name="connsiteY2534" fmla="*/ 5440362 h 6857998"/>
              <a:gd name="connsiteX2535" fmla="*/ 5672402 w 6435725"/>
              <a:gd name="connsiteY2535" fmla="*/ 5448828 h 6857998"/>
              <a:gd name="connsiteX2536" fmla="*/ 5670550 w 6435725"/>
              <a:gd name="connsiteY2536" fmla="*/ 5452797 h 6857998"/>
              <a:gd name="connsiteX2537" fmla="*/ 5668698 w 6435725"/>
              <a:gd name="connsiteY2537" fmla="*/ 5456766 h 6857998"/>
              <a:gd name="connsiteX2538" fmla="*/ 5667640 w 6435725"/>
              <a:gd name="connsiteY2538" fmla="*/ 5460205 h 6857998"/>
              <a:gd name="connsiteX2539" fmla="*/ 5666846 w 6435725"/>
              <a:gd name="connsiteY2539" fmla="*/ 5463645 h 6857998"/>
              <a:gd name="connsiteX2540" fmla="*/ 5666316 w 6435725"/>
              <a:gd name="connsiteY2540" fmla="*/ 5466291 h 6857998"/>
              <a:gd name="connsiteX2541" fmla="*/ 5666316 w 6435725"/>
              <a:gd name="connsiteY2541" fmla="*/ 5469201 h 6857998"/>
              <a:gd name="connsiteX2542" fmla="*/ 5667375 w 6435725"/>
              <a:gd name="connsiteY2542" fmla="*/ 5476610 h 6857998"/>
              <a:gd name="connsiteX2543" fmla="*/ 5668434 w 6435725"/>
              <a:gd name="connsiteY2543" fmla="*/ 5483753 h 6857998"/>
              <a:gd name="connsiteX2544" fmla="*/ 5670550 w 6435725"/>
              <a:gd name="connsiteY2544" fmla="*/ 5499364 h 6857998"/>
              <a:gd name="connsiteX2545" fmla="*/ 5671608 w 6435725"/>
              <a:gd name="connsiteY2545" fmla="*/ 5506508 h 6857998"/>
              <a:gd name="connsiteX2546" fmla="*/ 5671873 w 6435725"/>
              <a:gd name="connsiteY2546" fmla="*/ 5513651 h 6857998"/>
              <a:gd name="connsiteX2547" fmla="*/ 5671608 w 6435725"/>
              <a:gd name="connsiteY2547" fmla="*/ 5520530 h 6857998"/>
              <a:gd name="connsiteX2548" fmla="*/ 5671344 w 6435725"/>
              <a:gd name="connsiteY2548" fmla="*/ 5523705 h 6857998"/>
              <a:gd name="connsiteX2549" fmla="*/ 5670550 w 6435725"/>
              <a:gd name="connsiteY2549" fmla="*/ 5526880 h 6857998"/>
              <a:gd name="connsiteX2550" fmla="*/ 5669756 w 6435725"/>
              <a:gd name="connsiteY2550" fmla="*/ 5529526 h 6857998"/>
              <a:gd name="connsiteX2551" fmla="*/ 5668434 w 6435725"/>
              <a:gd name="connsiteY2551" fmla="*/ 5532437 h 6857998"/>
              <a:gd name="connsiteX2552" fmla="*/ 5667375 w 6435725"/>
              <a:gd name="connsiteY2552" fmla="*/ 5535083 h 6857998"/>
              <a:gd name="connsiteX2553" fmla="*/ 5665523 w 6435725"/>
              <a:gd name="connsiteY2553" fmla="*/ 5537728 h 6857998"/>
              <a:gd name="connsiteX2554" fmla="*/ 5663671 w 6435725"/>
              <a:gd name="connsiteY2554" fmla="*/ 5539845 h 6857998"/>
              <a:gd name="connsiteX2555" fmla="*/ 5661025 w 6435725"/>
              <a:gd name="connsiteY2555" fmla="*/ 5541697 h 6857998"/>
              <a:gd name="connsiteX2556" fmla="*/ 5658644 w 6435725"/>
              <a:gd name="connsiteY2556" fmla="*/ 5543549 h 6857998"/>
              <a:gd name="connsiteX2557" fmla="*/ 5655469 w 6435725"/>
              <a:gd name="connsiteY2557" fmla="*/ 5544608 h 6857998"/>
              <a:gd name="connsiteX2558" fmla="*/ 5652029 w 6435725"/>
              <a:gd name="connsiteY2558" fmla="*/ 5545930 h 6857998"/>
              <a:gd name="connsiteX2559" fmla="*/ 5648325 w 6435725"/>
              <a:gd name="connsiteY2559" fmla="*/ 5546724 h 6857998"/>
              <a:gd name="connsiteX2560" fmla="*/ 5643827 w 6435725"/>
              <a:gd name="connsiteY2560" fmla="*/ 5547518 h 6857998"/>
              <a:gd name="connsiteX2561" fmla="*/ 5639064 w 6435725"/>
              <a:gd name="connsiteY2561" fmla="*/ 5547783 h 6857998"/>
              <a:gd name="connsiteX2562" fmla="*/ 5633773 w 6435725"/>
              <a:gd name="connsiteY2562" fmla="*/ 5547783 h 6857998"/>
              <a:gd name="connsiteX2563" fmla="*/ 5628216 w 6435725"/>
              <a:gd name="connsiteY2563" fmla="*/ 5547518 h 6857998"/>
              <a:gd name="connsiteX2564" fmla="*/ 5621866 w 6435725"/>
              <a:gd name="connsiteY2564" fmla="*/ 5546724 h 6857998"/>
              <a:gd name="connsiteX2565" fmla="*/ 5614988 w 6435725"/>
              <a:gd name="connsiteY2565" fmla="*/ 5545666 h 6857998"/>
              <a:gd name="connsiteX2566" fmla="*/ 5613136 w 6435725"/>
              <a:gd name="connsiteY2566" fmla="*/ 5545666 h 6857998"/>
              <a:gd name="connsiteX2567" fmla="*/ 5611284 w 6435725"/>
              <a:gd name="connsiteY2567" fmla="*/ 5545930 h 6857998"/>
              <a:gd name="connsiteX2568" fmla="*/ 5609431 w 6435725"/>
              <a:gd name="connsiteY2568" fmla="*/ 5546195 h 6857998"/>
              <a:gd name="connsiteX2569" fmla="*/ 5607314 w 6435725"/>
              <a:gd name="connsiteY2569" fmla="*/ 5547253 h 6857998"/>
              <a:gd name="connsiteX2570" fmla="*/ 5603610 w 6435725"/>
              <a:gd name="connsiteY2570" fmla="*/ 5549370 h 6857998"/>
              <a:gd name="connsiteX2571" fmla="*/ 5599906 w 6435725"/>
              <a:gd name="connsiteY2571" fmla="*/ 5551751 h 6857998"/>
              <a:gd name="connsiteX2572" fmla="*/ 5582708 w 6435725"/>
              <a:gd name="connsiteY2572" fmla="*/ 5563393 h 6857998"/>
              <a:gd name="connsiteX2573" fmla="*/ 5575829 w 6435725"/>
              <a:gd name="connsiteY2573" fmla="*/ 5568155 h 6857998"/>
              <a:gd name="connsiteX2574" fmla="*/ 5569214 w 6435725"/>
              <a:gd name="connsiteY2574" fmla="*/ 5571595 h 6857998"/>
              <a:gd name="connsiteX2575" fmla="*/ 5563658 w 6435725"/>
              <a:gd name="connsiteY2575" fmla="*/ 5574505 h 6857998"/>
              <a:gd name="connsiteX2576" fmla="*/ 5561012 w 6435725"/>
              <a:gd name="connsiteY2576" fmla="*/ 5575828 h 6857998"/>
              <a:gd name="connsiteX2577" fmla="*/ 5558631 w 6435725"/>
              <a:gd name="connsiteY2577" fmla="*/ 5576358 h 6857998"/>
              <a:gd name="connsiteX2578" fmla="*/ 5555721 w 6435725"/>
              <a:gd name="connsiteY2578" fmla="*/ 5576887 h 6857998"/>
              <a:gd name="connsiteX2579" fmla="*/ 5553604 w 6435725"/>
              <a:gd name="connsiteY2579" fmla="*/ 5577151 h 6857998"/>
              <a:gd name="connsiteX2580" fmla="*/ 5551223 w 6435725"/>
              <a:gd name="connsiteY2580" fmla="*/ 5577151 h 6857998"/>
              <a:gd name="connsiteX2581" fmla="*/ 5548842 w 6435725"/>
              <a:gd name="connsiteY2581" fmla="*/ 5576887 h 6857998"/>
              <a:gd name="connsiteX2582" fmla="*/ 5546196 w 6435725"/>
              <a:gd name="connsiteY2582" fmla="*/ 5576358 h 6857998"/>
              <a:gd name="connsiteX2583" fmla="*/ 5544079 w 6435725"/>
              <a:gd name="connsiteY2583" fmla="*/ 5575828 h 6857998"/>
              <a:gd name="connsiteX2584" fmla="*/ 5541698 w 6435725"/>
              <a:gd name="connsiteY2584" fmla="*/ 5574505 h 6857998"/>
              <a:gd name="connsiteX2585" fmla="*/ 5539316 w 6435725"/>
              <a:gd name="connsiteY2585" fmla="*/ 5573183 h 6857998"/>
              <a:gd name="connsiteX2586" fmla="*/ 5536406 w 6435725"/>
              <a:gd name="connsiteY2586" fmla="*/ 5571595 h 6857998"/>
              <a:gd name="connsiteX2587" fmla="*/ 5534025 w 6435725"/>
              <a:gd name="connsiteY2587" fmla="*/ 5570008 h 6857998"/>
              <a:gd name="connsiteX2588" fmla="*/ 5528469 w 6435725"/>
              <a:gd name="connsiteY2588" fmla="*/ 5565245 h 6857998"/>
              <a:gd name="connsiteX2589" fmla="*/ 5522384 w 6435725"/>
              <a:gd name="connsiteY2589" fmla="*/ 5559424 h 6857998"/>
              <a:gd name="connsiteX2590" fmla="*/ 5515504 w 6435725"/>
              <a:gd name="connsiteY2590" fmla="*/ 5552810 h 6857998"/>
              <a:gd name="connsiteX2591" fmla="*/ 5499364 w 6435725"/>
              <a:gd name="connsiteY2591" fmla="*/ 5535083 h 6857998"/>
              <a:gd name="connsiteX2592" fmla="*/ 5496454 w 6435725"/>
              <a:gd name="connsiteY2592" fmla="*/ 5532701 h 6857998"/>
              <a:gd name="connsiteX2593" fmla="*/ 5494073 w 6435725"/>
              <a:gd name="connsiteY2593" fmla="*/ 5531114 h 6857998"/>
              <a:gd name="connsiteX2594" fmla="*/ 5491956 w 6435725"/>
              <a:gd name="connsiteY2594" fmla="*/ 5530320 h 6857998"/>
              <a:gd name="connsiteX2595" fmla="*/ 5489839 w 6435725"/>
              <a:gd name="connsiteY2595" fmla="*/ 5530320 h 6857998"/>
              <a:gd name="connsiteX2596" fmla="*/ 5487723 w 6435725"/>
              <a:gd name="connsiteY2596" fmla="*/ 5530849 h 6857998"/>
              <a:gd name="connsiteX2597" fmla="*/ 5485341 w 6435725"/>
              <a:gd name="connsiteY2597" fmla="*/ 5532172 h 6857998"/>
              <a:gd name="connsiteX2598" fmla="*/ 5483225 w 6435725"/>
              <a:gd name="connsiteY2598" fmla="*/ 5533760 h 6857998"/>
              <a:gd name="connsiteX2599" fmla="*/ 5480844 w 6435725"/>
              <a:gd name="connsiteY2599" fmla="*/ 5535347 h 6857998"/>
              <a:gd name="connsiteX2600" fmla="*/ 5476610 w 6435725"/>
              <a:gd name="connsiteY2600" fmla="*/ 5539051 h 6857998"/>
              <a:gd name="connsiteX2601" fmla="*/ 5471848 w 6435725"/>
              <a:gd name="connsiteY2601" fmla="*/ 5543549 h 6857998"/>
              <a:gd name="connsiteX2602" fmla="*/ 5467350 w 6435725"/>
              <a:gd name="connsiteY2602" fmla="*/ 5547783 h 6857998"/>
              <a:gd name="connsiteX2603" fmla="*/ 5462587 w 6435725"/>
              <a:gd name="connsiteY2603" fmla="*/ 5552016 h 6857998"/>
              <a:gd name="connsiteX2604" fmla="*/ 5458089 w 6435725"/>
              <a:gd name="connsiteY2604" fmla="*/ 5555455 h 6857998"/>
              <a:gd name="connsiteX2605" fmla="*/ 5455708 w 6435725"/>
              <a:gd name="connsiteY2605" fmla="*/ 5557308 h 6857998"/>
              <a:gd name="connsiteX2606" fmla="*/ 5453591 w 6435725"/>
              <a:gd name="connsiteY2606" fmla="*/ 5558630 h 6857998"/>
              <a:gd name="connsiteX2607" fmla="*/ 5450946 w 6435725"/>
              <a:gd name="connsiteY2607" fmla="*/ 5559424 h 6857998"/>
              <a:gd name="connsiteX2608" fmla="*/ 5448829 w 6435725"/>
              <a:gd name="connsiteY2608" fmla="*/ 5560483 h 6857998"/>
              <a:gd name="connsiteX2609" fmla="*/ 5446712 w 6435725"/>
              <a:gd name="connsiteY2609" fmla="*/ 5560747 h 6857998"/>
              <a:gd name="connsiteX2610" fmla="*/ 5444596 w 6435725"/>
              <a:gd name="connsiteY2610" fmla="*/ 5561012 h 6857998"/>
              <a:gd name="connsiteX2611" fmla="*/ 5441421 w 6435725"/>
              <a:gd name="connsiteY2611" fmla="*/ 5561012 h 6857998"/>
              <a:gd name="connsiteX2612" fmla="*/ 5438775 w 6435725"/>
              <a:gd name="connsiteY2612" fmla="*/ 5561541 h 6857998"/>
              <a:gd name="connsiteX2613" fmla="*/ 5436658 w 6435725"/>
              <a:gd name="connsiteY2613" fmla="*/ 5562599 h 6857998"/>
              <a:gd name="connsiteX2614" fmla="*/ 5434541 w 6435725"/>
              <a:gd name="connsiteY2614" fmla="*/ 5563922 h 6857998"/>
              <a:gd name="connsiteX2615" fmla="*/ 5432689 w 6435725"/>
              <a:gd name="connsiteY2615" fmla="*/ 5565774 h 6857998"/>
              <a:gd name="connsiteX2616" fmla="*/ 5431102 w 6435725"/>
              <a:gd name="connsiteY2616" fmla="*/ 5568155 h 6857998"/>
              <a:gd name="connsiteX2617" fmla="*/ 5429514 w 6435725"/>
              <a:gd name="connsiteY2617" fmla="*/ 5570801 h 6857998"/>
              <a:gd name="connsiteX2618" fmla="*/ 5427927 w 6435725"/>
              <a:gd name="connsiteY2618" fmla="*/ 5573447 h 6857998"/>
              <a:gd name="connsiteX2619" fmla="*/ 5425810 w 6435725"/>
              <a:gd name="connsiteY2619" fmla="*/ 5579797 h 6857998"/>
              <a:gd name="connsiteX2620" fmla="*/ 5423694 w 6435725"/>
              <a:gd name="connsiteY2620" fmla="*/ 5586147 h 6857998"/>
              <a:gd name="connsiteX2621" fmla="*/ 5421841 w 6435725"/>
              <a:gd name="connsiteY2621" fmla="*/ 5593026 h 6857998"/>
              <a:gd name="connsiteX2622" fmla="*/ 5419725 w 6435725"/>
              <a:gd name="connsiteY2622" fmla="*/ 5599376 h 6857998"/>
              <a:gd name="connsiteX2623" fmla="*/ 5418402 w 6435725"/>
              <a:gd name="connsiteY2623" fmla="*/ 5602551 h 6857998"/>
              <a:gd name="connsiteX2624" fmla="*/ 5417344 w 6435725"/>
              <a:gd name="connsiteY2624" fmla="*/ 5605197 h 6857998"/>
              <a:gd name="connsiteX2625" fmla="*/ 5415756 w 6435725"/>
              <a:gd name="connsiteY2625" fmla="*/ 5607843 h 6857998"/>
              <a:gd name="connsiteX2626" fmla="*/ 5414169 w 6435725"/>
              <a:gd name="connsiteY2626" fmla="*/ 5610224 h 6857998"/>
              <a:gd name="connsiteX2627" fmla="*/ 5412316 w 6435725"/>
              <a:gd name="connsiteY2627" fmla="*/ 5612341 h 6857998"/>
              <a:gd name="connsiteX2628" fmla="*/ 5410200 w 6435725"/>
              <a:gd name="connsiteY2628" fmla="*/ 5613928 h 6857998"/>
              <a:gd name="connsiteX2629" fmla="*/ 5408083 w 6435725"/>
              <a:gd name="connsiteY2629" fmla="*/ 5614987 h 6857998"/>
              <a:gd name="connsiteX2630" fmla="*/ 5405702 w 6435725"/>
              <a:gd name="connsiteY2630" fmla="*/ 5616045 h 6857998"/>
              <a:gd name="connsiteX2631" fmla="*/ 5402527 w 6435725"/>
              <a:gd name="connsiteY2631" fmla="*/ 5616310 h 6857998"/>
              <a:gd name="connsiteX2632" fmla="*/ 5399352 w 6435725"/>
              <a:gd name="connsiteY2632" fmla="*/ 5616045 h 6857998"/>
              <a:gd name="connsiteX2633" fmla="*/ 5395648 w 6435725"/>
              <a:gd name="connsiteY2633" fmla="*/ 5614987 h 6857998"/>
              <a:gd name="connsiteX2634" fmla="*/ 5391679 w 6435725"/>
              <a:gd name="connsiteY2634" fmla="*/ 5613928 h 6857998"/>
              <a:gd name="connsiteX2635" fmla="*/ 5387446 w 6435725"/>
              <a:gd name="connsiteY2635" fmla="*/ 5611547 h 6857998"/>
              <a:gd name="connsiteX2636" fmla="*/ 5382683 w 6435725"/>
              <a:gd name="connsiteY2636" fmla="*/ 5608637 h 6857998"/>
              <a:gd name="connsiteX2637" fmla="*/ 5377391 w 6435725"/>
              <a:gd name="connsiteY2637" fmla="*/ 5605197 h 6857998"/>
              <a:gd name="connsiteX2638" fmla="*/ 5371571 w 6435725"/>
              <a:gd name="connsiteY2638" fmla="*/ 5600699 h 6857998"/>
              <a:gd name="connsiteX2639" fmla="*/ 5367602 w 6435725"/>
              <a:gd name="connsiteY2639" fmla="*/ 5597524 h 6857998"/>
              <a:gd name="connsiteX2640" fmla="*/ 5362575 w 6435725"/>
              <a:gd name="connsiteY2640" fmla="*/ 5595408 h 6857998"/>
              <a:gd name="connsiteX2641" fmla="*/ 5357548 w 6435725"/>
              <a:gd name="connsiteY2641" fmla="*/ 5593291 h 6857998"/>
              <a:gd name="connsiteX2642" fmla="*/ 5352521 w 6435725"/>
              <a:gd name="connsiteY2642" fmla="*/ 5591439 h 6857998"/>
              <a:gd name="connsiteX2643" fmla="*/ 5346964 w 6435725"/>
              <a:gd name="connsiteY2643" fmla="*/ 5589851 h 6857998"/>
              <a:gd name="connsiteX2644" fmla="*/ 5341144 w 6435725"/>
              <a:gd name="connsiteY2644" fmla="*/ 5588528 h 6857998"/>
              <a:gd name="connsiteX2645" fmla="*/ 5329502 w 6435725"/>
              <a:gd name="connsiteY2645" fmla="*/ 5585883 h 6857998"/>
              <a:gd name="connsiteX2646" fmla="*/ 5323681 w 6435725"/>
              <a:gd name="connsiteY2646" fmla="*/ 5584030 h 6857998"/>
              <a:gd name="connsiteX2647" fmla="*/ 5317860 w 6435725"/>
              <a:gd name="connsiteY2647" fmla="*/ 5582178 h 6857998"/>
              <a:gd name="connsiteX2648" fmla="*/ 5312039 w 6435725"/>
              <a:gd name="connsiteY2648" fmla="*/ 5579797 h 6857998"/>
              <a:gd name="connsiteX2649" fmla="*/ 5306748 w 6435725"/>
              <a:gd name="connsiteY2649" fmla="*/ 5576887 h 6857998"/>
              <a:gd name="connsiteX2650" fmla="*/ 5301456 w 6435725"/>
              <a:gd name="connsiteY2650" fmla="*/ 5573447 h 6857998"/>
              <a:gd name="connsiteX2651" fmla="*/ 5299075 w 6435725"/>
              <a:gd name="connsiteY2651" fmla="*/ 5571595 h 6857998"/>
              <a:gd name="connsiteX2652" fmla="*/ 5296429 w 6435725"/>
              <a:gd name="connsiteY2652" fmla="*/ 5569478 h 6857998"/>
              <a:gd name="connsiteX2653" fmla="*/ 5294048 w 6435725"/>
              <a:gd name="connsiteY2653" fmla="*/ 5567097 h 6857998"/>
              <a:gd name="connsiteX2654" fmla="*/ 5291931 w 6435725"/>
              <a:gd name="connsiteY2654" fmla="*/ 5564716 h 6857998"/>
              <a:gd name="connsiteX2655" fmla="*/ 5289814 w 6435725"/>
              <a:gd name="connsiteY2655" fmla="*/ 5561805 h 6857998"/>
              <a:gd name="connsiteX2656" fmla="*/ 5287962 w 6435725"/>
              <a:gd name="connsiteY2656" fmla="*/ 5559160 h 6857998"/>
              <a:gd name="connsiteX2657" fmla="*/ 5285316 w 6435725"/>
              <a:gd name="connsiteY2657" fmla="*/ 5555191 h 6857998"/>
              <a:gd name="connsiteX2658" fmla="*/ 5281612 w 6435725"/>
              <a:gd name="connsiteY2658" fmla="*/ 5551222 h 6857998"/>
              <a:gd name="connsiteX2659" fmla="*/ 5277644 w 6435725"/>
              <a:gd name="connsiteY2659" fmla="*/ 5547518 h 6857998"/>
              <a:gd name="connsiteX2660" fmla="*/ 5272881 w 6435725"/>
              <a:gd name="connsiteY2660" fmla="*/ 5544078 h 6857998"/>
              <a:gd name="connsiteX2661" fmla="*/ 5268383 w 6435725"/>
              <a:gd name="connsiteY2661" fmla="*/ 5541433 h 6857998"/>
              <a:gd name="connsiteX2662" fmla="*/ 5263621 w 6435725"/>
              <a:gd name="connsiteY2662" fmla="*/ 5539051 h 6857998"/>
              <a:gd name="connsiteX2663" fmla="*/ 5261504 w 6435725"/>
              <a:gd name="connsiteY2663" fmla="*/ 5538522 h 6857998"/>
              <a:gd name="connsiteX2664" fmla="*/ 5259387 w 6435725"/>
              <a:gd name="connsiteY2664" fmla="*/ 5538258 h 6857998"/>
              <a:gd name="connsiteX2665" fmla="*/ 5257535 w 6435725"/>
              <a:gd name="connsiteY2665" fmla="*/ 5538258 h 6857998"/>
              <a:gd name="connsiteX2666" fmla="*/ 5255683 w 6435725"/>
              <a:gd name="connsiteY2666" fmla="*/ 5538258 h 6857998"/>
              <a:gd name="connsiteX2667" fmla="*/ 5247481 w 6435725"/>
              <a:gd name="connsiteY2667" fmla="*/ 5539845 h 6857998"/>
              <a:gd name="connsiteX2668" fmla="*/ 5244041 w 6435725"/>
              <a:gd name="connsiteY2668" fmla="*/ 5540374 h 6857998"/>
              <a:gd name="connsiteX2669" fmla="*/ 5241396 w 6435725"/>
              <a:gd name="connsiteY2669" fmla="*/ 5540374 h 6857998"/>
              <a:gd name="connsiteX2670" fmla="*/ 5238750 w 6435725"/>
              <a:gd name="connsiteY2670" fmla="*/ 5540110 h 6857998"/>
              <a:gd name="connsiteX2671" fmla="*/ 5236633 w 6435725"/>
              <a:gd name="connsiteY2671" fmla="*/ 5539845 h 6857998"/>
              <a:gd name="connsiteX2672" fmla="*/ 5235046 w 6435725"/>
              <a:gd name="connsiteY2672" fmla="*/ 5538787 h 6857998"/>
              <a:gd name="connsiteX2673" fmla="*/ 5233987 w 6435725"/>
              <a:gd name="connsiteY2673" fmla="*/ 5537728 h 6857998"/>
              <a:gd name="connsiteX2674" fmla="*/ 5232664 w 6435725"/>
              <a:gd name="connsiteY2674" fmla="*/ 5536141 h 6857998"/>
              <a:gd name="connsiteX2675" fmla="*/ 5232135 w 6435725"/>
              <a:gd name="connsiteY2675" fmla="*/ 5534289 h 6857998"/>
              <a:gd name="connsiteX2676" fmla="*/ 5231341 w 6435725"/>
              <a:gd name="connsiteY2676" fmla="*/ 5532172 h 6857998"/>
              <a:gd name="connsiteX2677" fmla="*/ 5231077 w 6435725"/>
              <a:gd name="connsiteY2677" fmla="*/ 5529262 h 6857998"/>
              <a:gd name="connsiteX2678" fmla="*/ 5230548 w 6435725"/>
              <a:gd name="connsiteY2678" fmla="*/ 5522912 h 6857998"/>
              <a:gd name="connsiteX2679" fmla="*/ 5230283 w 6435725"/>
              <a:gd name="connsiteY2679" fmla="*/ 5514710 h 6857998"/>
              <a:gd name="connsiteX2680" fmla="*/ 5230019 w 6435725"/>
              <a:gd name="connsiteY2680" fmla="*/ 5508095 h 6857998"/>
              <a:gd name="connsiteX2681" fmla="*/ 5228696 w 6435725"/>
              <a:gd name="connsiteY2681" fmla="*/ 5501745 h 6857998"/>
              <a:gd name="connsiteX2682" fmla="*/ 5227108 w 6435725"/>
              <a:gd name="connsiteY2682" fmla="*/ 5495660 h 6857998"/>
              <a:gd name="connsiteX2683" fmla="*/ 5224991 w 6435725"/>
              <a:gd name="connsiteY2683" fmla="*/ 5489310 h 6857998"/>
              <a:gd name="connsiteX2684" fmla="*/ 5222610 w 6435725"/>
              <a:gd name="connsiteY2684" fmla="*/ 5483753 h 6857998"/>
              <a:gd name="connsiteX2685" fmla="*/ 5219435 w 6435725"/>
              <a:gd name="connsiteY2685" fmla="*/ 5477933 h 6857998"/>
              <a:gd name="connsiteX2686" fmla="*/ 5215996 w 6435725"/>
              <a:gd name="connsiteY2686" fmla="*/ 5472905 h 6857998"/>
              <a:gd name="connsiteX2687" fmla="*/ 5212291 w 6435725"/>
              <a:gd name="connsiteY2687" fmla="*/ 5467614 h 6857998"/>
              <a:gd name="connsiteX2688" fmla="*/ 5208323 w 6435725"/>
              <a:gd name="connsiteY2688" fmla="*/ 5462322 h 6857998"/>
              <a:gd name="connsiteX2689" fmla="*/ 5204089 w 6435725"/>
              <a:gd name="connsiteY2689" fmla="*/ 5457560 h 6857998"/>
              <a:gd name="connsiteX2690" fmla="*/ 5199591 w 6435725"/>
              <a:gd name="connsiteY2690" fmla="*/ 5452533 h 6857998"/>
              <a:gd name="connsiteX2691" fmla="*/ 5194829 w 6435725"/>
              <a:gd name="connsiteY2691" fmla="*/ 5448035 h 6857998"/>
              <a:gd name="connsiteX2692" fmla="*/ 5185039 w 6435725"/>
              <a:gd name="connsiteY2692" fmla="*/ 5438774 h 6857998"/>
              <a:gd name="connsiteX2693" fmla="*/ 5174721 w 6435725"/>
              <a:gd name="connsiteY2693" fmla="*/ 5430043 h 6857998"/>
              <a:gd name="connsiteX2694" fmla="*/ 5172604 w 6435725"/>
              <a:gd name="connsiteY2694" fmla="*/ 5433218 h 6857998"/>
              <a:gd name="connsiteX2695" fmla="*/ 5169958 w 6435725"/>
              <a:gd name="connsiteY2695" fmla="*/ 5435599 h 6857998"/>
              <a:gd name="connsiteX2696" fmla="*/ 5167312 w 6435725"/>
              <a:gd name="connsiteY2696" fmla="*/ 5437716 h 6857998"/>
              <a:gd name="connsiteX2697" fmla="*/ 5164666 w 6435725"/>
              <a:gd name="connsiteY2697" fmla="*/ 5439303 h 6857998"/>
              <a:gd name="connsiteX2698" fmla="*/ 5162021 w 6435725"/>
              <a:gd name="connsiteY2698" fmla="*/ 5440626 h 6857998"/>
              <a:gd name="connsiteX2699" fmla="*/ 5159639 w 6435725"/>
              <a:gd name="connsiteY2699" fmla="*/ 5441685 h 6857998"/>
              <a:gd name="connsiteX2700" fmla="*/ 5156729 w 6435725"/>
              <a:gd name="connsiteY2700" fmla="*/ 5442478 h 6857998"/>
              <a:gd name="connsiteX2701" fmla="*/ 5153819 w 6435725"/>
              <a:gd name="connsiteY2701" fmla="*/ 5443008 h 6857998"/>
              <a:gd name="connsiteX2702" fmla="*/ 5150908 w 6435725"/>
              <a:gd name="connsiteY2702" fmla="*/ 5443008 h 6857998"/>
              <a:gd name="connsiteX2703" fmla="*/ 5148262 w 6435725"/>
              <a:gd name="connsiteY2703" fmla="*/ 5443008 h 6857998"/>
              <a:gd name="connsiteX2704" fmla="*/ 5142441 w 6435725"/>
              <a:gd name="connsiteY2704" fmla="*/ 5442743 h 6857998"/>
              <a:gd name="connsiteX2705" fmla="*/ 5136356 w 6435725"/>
              <a:gd name="connsiteY2705" fmla="*/ 5441685 h 6857998"/>
              <a:gd name="connsiteX2706" fmla="*/ 5130271 w 6435725"/>
              <a:gd name="connsiteY2706" fmla="*/ 5440626 h 6857998"/>
              <a:gd name="connsiteX2707" fmla="*/ 5124185 w 6435725"/>
              <a:gd name="connsiteY2707" fmla="*/ 5439303 h 6857998"/>
              <a:gd name="connsiteX2708" fmla="*/ 5118100 w 6435725"/>
              <a:gd name="connsiteY2708" fmla="*/ 5438510 h 6857998"/>
              <a:gd name="connsiteX2709" fmla="*/ 5112014 w 6435725"/>
              <a:gd name="connsiteY2709" fmla="*/ 5438245 h 6857998"/>
              <a:gd name="connsiteX2710" fmla="*/ 5109104 w 6435725"/>
              <a:gd name="connsiteY2710" fmla="*/ 5438245 h 6857998"/>
              <a:gd name="connsiteX2711" fmla="*/ 5106194 w 6435725"/>
              <a:gd name="connsiteY2711" fmla="*/ 5438510 h 6857998"/>
              <a:gd name="connsiteX2712" fmla="*/ 5103019 w 6435725"/>
              <a:gd name="connsiteY2712" fmla="*/ 5438774 h 6857998"/>
              <a:gd name="connsiteX2713" fmla="*/ 5100108 w 6435725"/>
              <a:gd name="connsiteY2713" fmla="*/ 5439568 h 6857998"/>
              <a:gd name="connsiteX2714" fmla="*/ 5097198 w 6435725"/>
              <a:gd name="connsiteY2714" fmla="*/ 5440626 h 6857998"/>
              <a:gd name="connsiteX2715" fmla="*/ 5094287 w 6435725"/>
              <a:gd name="connsiteY2715" fmla="*/ 5442214 h 6857998"/>
              <a:gd name="connsiteX2716" fmla="*/ 5091377 w 6435725"/>
              <a:gd name="connsiteY2716" fmla="*/ 5443537 h 6857998"/>
              <a:gd name="connsiteX2717" fmla="*/ 5088731 w 6435725"/>
              <a:gd name="connsiteY2717" fmla="*/ 5445918 h 6857998"/>
              <a:gd name="connsiteX2718" fmla="*/ 5085821 w 6435725"/>
              <a:gd name="connsiteY2718" fmla="*/ 5448564 h 6857998"/>
              <a:gd name="connsiteX2719" fmla="*/ 5083175 w 6435725"/>
              <a:gd name="connsiteY2719" fmla="*/ 5451210 h 6857998"/>
              <a:gd name="connsiteX2720" fmla="*/ 5086879 w 6435725"/>
              <a:gd name="connsiteY2720" fmla="*/ 5441685 h 6857998"/>
              <a:gd name="connsiteX2721" fmla="*/ 5089525 w 6435725"/>
              <a:gd name="connsiteY2721" fmla="*/ 5432160 h 6857998"/>
              <a:gd name="connsiteX2722" fmla="*/ 5091641 w 6435725"/>
              <a:gd name="connsiteY2722" fmla="*/ 5423428 h 6857998"/>
              <a:gd name="connsiteX2723" fmla="*/ 5093229 w 6435725"/>
              <a:gd name="connsiteY2723" fmla="*/ 5414433 h 6857998"/>
              <a:gd name="connsiteX2724" fmla="*/ 5093758 w 6435725"/>
              <a:gd name="connsiteY2724" fmla="*/ 5405437 h 6857998"/>
              <a:gd name="connsiteX2725" fmla="*/ 5093758 w 6435725"/>
              <a:gd name="connsiteY2725" fmla="*/ 5397235 h 6857998"/>
              <a:gd name="connsiteX2726" fmla="*/ 5093229 w 6435725"/>
              <a:gd name="connsiteY2726" fmla="*/ 5389297 h 6857998"/>
              <a:gd name="connsiteX2727" fmla="*/ 5091641 w 6435725"/>
              <a:gd name="connsiteY2727" fmla="*/ 5381360 h 6857998"/>
              <a:gd name="connsiteX2728" fmla="*/ 5089789 w 6435725"/>
              <a:gd name="connsiteY2728" fmla="*/ 5373951 h 6857998"/>
              <a:gd name="connsiteX2729" fmla="*/ 5087144 w 6435725"/>
              <a:gd name="connsiteY2729" fmla="*/ 5366543 h 6857998"/>
              <a:gd name="connsiteX2730" fmla="*/ 5083704 w 6435725"/>
              <a:gd name="connsiteY2730" fmla="*/ 5359928 h 6857998"/>
              <a:gd name="connsiteX2731" fmla="*/ 5080000 w 6435725"/>
              <a:gd name="connsiteY2731" fmla="*/ 5353314 h 6857998"/>
              <a:gd name="connsiteX2732" fmla="*/ 5075502 w 6435725"/>
              <a:gd name="connsiteY2732" fmla="*/ 5347228 h 6857998"/>
              <a:gd name="connsiteX2733" fmla="*/ 5070210 w 6435725"/>
              <a:gd name="connsiteY2733" fmla="*/ 5341408 h 6857998"/>
              <a:gd name="connsiteX2734" fmla="*/ 5064654 w 6435725"/>
              <a:gd name="connsiteY2734" fmla="*/ 5335851 h 6857998"/>
              <a:gd name="connsiteX2735" fmla="*/ 5058304 w 6435725"/>
              <a:gd name="connsiteY2735" fmla="*/ 5330560 h 6857998"/>
              <a:gd name="connsiteX2736" fmla="*/ 5051425 w 6435725"/>
              <a:gd name="connsiteY2736" fmla="*/ 5326062 h 6857998"/>
              <a:gd name="connsiteX2737" fmla="*/ 5044281 w 6435725"/>
              <a:gd name="connsiteY2737" fmla="*/ 5321828 h 6857998"/>
              <a:gd name="connsiteX2738" fmla="*/ 5037402 w 6435725"/>
              <a:gd name="connsiteY2738" fmla="*/ 5318124 h 6857998"/>
              <a:gd name="connsiteX2739" fmla="*/ 5029994 w 6435725"/>
              <a:gd name="connsiteY2739" fmla="*/ 5314949 h 6857998"/>
              <a:gd name="connsiteX2740" fmla="*/ 5022321 w 6435725"/>
              <a:gd name="connsiteY2740" fmla="*/ 5312568 h 6857998"/>
              <a:gd name="connsiteX2741" fmla="*/ 5014383 w 6435725"/>
              <a:gd name="connsiteY2741" fmla="*/ 5310716 h 6857998"/>
              <a:gd name="connsiteX2742" fmla="*/ 5006446 w 6435725"/>
              <a:gd name="connsiteY2742" fmla="*/ 5309128 h 6857998"/>
              <a:gd name="connsiteX2743" fmla="*/ 4998244 w 6435725"/>
              <a:gd name="connsiteY2743" fmla="*/ 5308599 h 6857998"/>
              <a:gd name="connsiteX2744" fmla="*/ 4989777 w 6435725"/>
              <a:gd name="connsiteY2744" fmla="*/ 5308599 h 6857998"/>
              <a:gd name="connsiteX2745" fmla="*/ 4981046 w 6435725"/>
              <a:gd name="connsiteY2745" fmla="*/ 5309128 h 6857998"/>
              <a:gd name="connsiteX2746" fmla="*/ 4972579 w 6435725"/>
              <a:gd name="connsiteY2746" fmla="*/ 5310716 h 6857998"/>
              <a:gd name="connsiteX2747" fmla="*/ 4963583 w 6435725"/>
              <a:gd name="connsiteY2747" fmla="*/ 5312833 h 6857998"/>
              <a:gd name="connsiteX2748" fmla="*/ 4954323 w 6435725"/>
              <a:gd name="connsiteY2748" fmla="*/ 5316008 h 6857998"/>
              <a:gd name="connsiteX2749" fmla="*/ 4945062 w 6435725"/>
              <a:gd name="connsiteY2749" fmla="*/ 5319447 h 6857998"/>
              <a:gd name="connsiteX2750" fmla="*/ 4935802 w 6435725"/>
              <a:gd name="connsiteY2750" fmla="*/ 5323945 h 6857998"/>
              <a:gd name="connsiteX2751" fmla="*/ 4926277 w 6435725"/>
              <a:gd name="connsiteY2751" fmla="*/ 5328972 h 6857998"/>
              <a:gd name="connsiteX2752" fmla="*/ 4957233 w 6435725"/>
              <a:gd name="connsiteY2752" fmla="*/ 5339291 h 6857998"/>
              <a:gd name="connsiteX2753" fmla="*/ 4971521 w 6435725"/>
              <a:gd name="connsiteY2753" fmla="*/ 5343789 h 6857998"/>
              <a:gd name="connsiteX2754" fmla="*/ 4986073 w 6435725"/>
              <a:gd name="connsiteY2754" fmla="*/ 5348551 h 6857998"/>
              <a:gd name="connsiteX2755" fmla="*/ 5000096 w 6435725"/>
              <a:gd name="connsiteY2755" fmla="*/ 5352520 h 6857998"/>
              <a:gd name="connsiteX2756" fmla="*/ 5014119 w 6435725"/>
              <a:gd name="connsiteY2756" fmla="*/ 5355695 h 6857998"/>
              <a:gd name="connsiteX2757" fmla="*/ 5020998 w 6435725"/>
              <a:gd name="connsiteY2757" fmla="*/ 5357283 h 6857998"/>
              <a:gd name="connsiteX2758" fmla="*/ 5028406 w 6435725"/>
              <a:gd name="connsiteY2758" fmla="*/ 5358870 h 6857998"/>
              <a:gd name="connsiteX2759" fmla="*/ 5035550 w 6435725"/>
              <a:gd name="connsiteY2759" fmla="*/ 5359928 h 6857998"/>
              <a:gd name="connsiteX2760" fmla="*/ 5042958 w 6435725"/>
              <a:gd name="connsiteY2760" fmla="*/ 5360987 h 6857998"/>
              <a:gd name="connsiteX2761" fmla="*/ 5040841 w 6435725"/>
              <a:gd name="connsiteY2761" fmla="*/ 5360987 h 6857998"/>
              <a:gd name="connsiteX2762" fmla="*/ 5038989 w 6435725"/>
              <a:gd name="connsiteY2762" fmla="*/ 5361516 h 6857998"/>
              <a:gd name="connsiteX2763" fmla="*/ 5037402 w 6435725"/>
              <a:gd name="connsiteY2763" fmla="*/ 5362574 h 6857998"/>
              <a:gd name="connsiteX2764" fmla="*/ 5035814 w 6435725"/>
              <a:gd name="connsiteY2764" fmla="*/ 5363368 h 6857998"/>
              <a:gd name="connsiteX2765" fmla="*/ 5034491 w 6435725"/>
              <a:gd name="connsiteY2765" fmla="*/ 5364691 h 6857998"/>
              <a:gd name="connsiteX2766" fmla="*/ 5033698 w 6435725"/>
              <a:gd name="connsiteY2766" fmla="*/ 5366278 h 6857998"/>
              <a:gd name="connsiteX2767" fmla="*/ 5032904 w 6435725"/>
              <a:gd name="connsiteY2767" fmla="*/ 5367866 h 6857998"/>
              <a:gd name="connsiteX2768" fmla="*/ 5032375 w 6435725"/>
              <a:gd name="connsiteY2768" fmla="*/ 5369718 h 6857998"/>
              <a:gd name="connsiteX2769" fmla="*/ 5031581 w 6435725"/>
              <a:gd name="connsiteY2769" fmla="*/ 5373687 h 6857998"/>
              <a:gd name="connsiteX2770" fmla="*/ 5031316 w 6435725"/>
              <a:gd name="connsiteY2770" fmla="*/ 5377920 h 6857998"/>
              <a:gd name="connsiteX2771" fmla="*/ 5030523 w 6435725"/>
              <a:gd name="connsiteY2771" fmla="*/ 5386916 h 6857998"/>
              <a:gd name="connsiteX2772" fmla="*/ 5029994 w 6435725"/>
              <a:gd name="connsiteY2772" fmla="*/ 5390885 h 6857998"/>
              <a:gd name="connsiteX2773" fmla="*/ 5028935 w 6435725"/>
              <a:gd name="connsiteY2773" fmla="*/ 5394589 h 6857998"/>
              <a:gd name="connsiteX2774" fmla="*/ 5028141 w 6435725"/>
              <a:gd name="connsiteY2774" fmla="*/ 5396441 h 6857998"/>
              <a:gd name="connsiteX2775" fmla="*/ 5027083 w 6435725"/>
              <a:gd name="connsiteY2775" fmla="*/ 5397499 h 6857998"/>
              <a:gd name="connsiteX2776" fmla="*/ 5026289 w 6435725"/>
              <a:gd name="connsiteY2776" fmla="*/ 5398822 h 6857998"/>
              <a:gd name="connsiteX2777" fmla="*/ 5024702 w 6435725"/>
              <a:gd name="connsiteY2777" fmla="*/ 5400145 h 6857998"/>
              <a:gd name="connsiteX2778" fmla="*/ 5023114 w 6435725"/>
              <a:gd name="connsiteY2778" fmla="*/ 5400674 h 6857998"/>
              <a:gd name="connsiteX2779" fmla="*/ 5021262 w 6435725"/>
              <a:gd name="connsiteY2779" fmla="*/ 5401203 h 6857998"/>
              <a:gd name="connsiteX2780" fmla="*/ 5019146 w 6435725"/>
              <a:gd name="connsiteY2780" fmla="*/ 5401203 h 6857998"/>
              <a:gd name="connsiteX2781" fmla="*/ 5016764 w 6435725"/>
              <a:gd name="connsiteY2781" fmla="*/ 5401203 h 6857998"/>
              <a:gd name="connsiteX2782" fmla="*/ 5013589 w 6435725"/>
              <a:gd name="connsiteY2782" fmla="*/ 5400674 h 6857998"/>
              <a:gd name="connsiteX2783" fmla="*/ 5010679 w 6435725"/>
              <a:gd name="connsiteY2783" fmla="*/ 5399616 h 6857998"/>
              <a:gd name="connsiteX2784" fmla="*/ 5006975 w 6435725"/>
              <a:gd name="connsiteY2784" fmla="*/ 5398558 h 6857998"/>
              <a:gd name="connsiteX2785" fmla="*/ 5003006 w 6435725"/>
              <a:gd name="connsiteY2785" fmla="*/ 5396705 h 6857998"/>
              <a:gd name="connsiteX2786" fmla="*/ 5000096 w 6435725"/>
              <a:gd name="connsiteY2786" fmla="*/ 5395383 h 6857998"/>
              <a:gd name="connsiteX2787" fmla="*/ 4997185 w 6435725"/>
              <a:gd name="connsiteY2787" fmla="*/ 5394324 h 6857998"/>
              <a:gd name="connsiteX2788" fmla="*/ 4990835 w 6435725"/>
              <a:gd name="connsiteY2788" fmla="*/ 5392472 h 6857998"/>
              <a:gd name="connsiteX2789" fmla="*/ 4984750 w 6435725"/>
              <a:gd name="connsiteY2789" fmla="*/ 5390885 h 6857998"/>
              <a:gd name="connsiteX2790" fmla="*/ 4978664 w 6435725"/>
              <a:gd name="connsiteY2790" fmla="*/ 5389033 h 6857998"/>
              <a:gd name="connsiteX2791" fmla="*/ 4976019 w 6435725"/>
              <a:gd name="connsiteY2791" fmla="*/ 5387710 h 6857998"/>
              <a:gd name="connsiteX2792" fmla="*/ 4973108 w 6435725"/>
              <a:gd name="connsiteY2792" fmla="*/ 5386122 h 6857998"/>
              <a:gd name="connsiteX2793" fmla="*/ 4970727 w 6435725"/>
              <a:gd name="connsiteY2793" fmla="*/ 5384270 h 6857998"/>
              <a:gd name="connsiteX2794" fmla="*/ 4968610 w 6435725"/>
              <a:gd name="connsiteY2794" fmla="*/ 5382153 h 6857998"/>
              <a:gd name="connsiteX2795" fmla="*/ 4966758 w 6435725"/>
              <a:gd name="connsiteY2795" fmla="*/ 5379772 h 6857998"/>
              <a:gd name="connsiteX2796" fmla="*/ 4965171 w 6435725"/>
              <a:gd name="connsiteY2796" fmla="*/ 5376597 h 6857998"/>
              <a:gd name="connsiteX2797" fmla="*/ 4963848 w 6435725"/>
              <a:gd name="connsiteY2797" fmla="*/ 5372893 h 6857998"/>
              <a:gd name="connsiteX2798" fmla="*/ 4963319 w 6435725"/>
              <a:gd name="connsiteY2798" fmla="*/ 5368924 h 6857998"/>
              <a:gd name="connsiteX2799" fmla="*/ 4942416 w 6435725"/>
              <a:gd name="connsiteY2799" fmla="*/ 5362045 h 6857998"/>
              <a:gd name="connsiteX2800" fmla="*/ 4938977 w 6435725"/>
              <a:gd name="connsiteY2800" fmla="*/ 5364162 h 6857998"/>
              <a:gd name="connsiteX2801" fmla="*/ 4935802 w 6435725"/>
              <a:gd name="connsiteY2801" fmla="*/ 5366014 h 6857998"/>
              <a:gd name="connsiteX2802" fmla="*/ 4932362 w 6435725"/>
              <a:gd name="connsiteY2802" fmla="*/ 5367072 h 6857998"/>
              <a:gd name="connsiteX2803" fmla="*/ 4929187 w 6435725"/>
              <a:gd name="connsiteY2803" fmla="*/ 5367866 h 6857998"/>
              <a:gd name="connsiteX2804" fmla="*/ 4925748 w 6435725"/>
              <a:gd name="connsiteY2804" fmla="*/ 5368130 h 6857998"/>
              <a:gd name="connsiteX2805" fmla="*/ 4922837 w 6435725"/>
              <a:gd name="connsiteY2805" fmla="*/ 5367866 h 6857998"/>
              <a:gd name="connsiteX2806" fmla="*/ 4919398 w 6435725"/>
              <a:gd name="connsiteY2806" fmla="*/ 5367072 h 6857998"/>
              <a:gd name="connsiteX2807" fmla="*/ 4916223 w 6435725"/>
              <a:gd name="connsiteY2807" fmla="*/ 5366543 h 6857998"/>
              <a:gd name="connsiteX2808" fmla="*/ 4909873 w 6435725"/>
              <a:gd name="connsiteY2808" fmla="*/ 5364426 h 6857998"/>
              <a:gd name="connsiteX2809" fmla="*/ 4903787 w 6435725"/>
              <a:gd name="connsiteY2809" fmla="*/ 5362045 h 6857998"/>
              <a:gd name="connsiteX2810" fmla="*/ 4897702 w 6435725"/>
              <a:gd name="connsiteY2810" fmla="*/ 5359399 h 6857998"/>
              <a:gd name="connsiteX2811" fmla="*/ 4894262 w 6435725"/>
              <a:gd name="connsiteY2811" fmla="*/ 5358605 h 6857998"/>
              <a:gd name="connsiteX2812" fmla="*/ 4891087 w 6435725"/>
              <a:gd name="connsiteY2812" fmla="*/ 5358076 h 6857998"/>
              <a:gd name="connsiteX2813" fmla="*/ 4827852 w 6435725"/>
              <a:gd name="connsiteY2813" fmla="*/ 5336116 h 6857998"/>
              <a:gd name="connsiteX2814" fmla="*/ 4825206 w 6435725"/>
              <a:gd name="connsiteY2814" fmla="*/ 5333999 h 6857998"/>
              <a:gd name="connsiteX2815" fmla="*/ 4822031 w 6435725"/>
              <a:gd name="connsiteY2815" fmla="*/ 5331883 h 6857998"/>
              <a:gd name="connsiteX2816" fmla="*/ 4819385 w 6435725"/>
              <a:gd name="connsiteY2816" fmla="*/ 5330030 h 6857998"/>
              <a:gd name="connsiteX2817" fmla="*/ 4816210 w 6435725"/>
              <a:gd name="connsiteY2817" fmla="*/ 5328708 h 6857998"/>
              <a:gd name="connsiteX2818" fmla="*/ 4812771 w 6435725"/>
              <a:gd name="connsiteY2818" fmla="*/ 5327649 h 6857998"/>
              <a:gd name="connsiteX2819" fmla="*/ 4809331 w 6435725"/>
              <a:gd name="connsiteY2819" fmla="*/ 5326855 h 6857998"/>
              <a:gd name="connsiteX2820" fmla="*/ 4806156 w 6435725"/>
              <a:gd name="connsiteY2820" fmla="*/ 5326855 h 6857998"/>
              <a:gd name="connsiteX2821" fmla="*/ 4802187 w 6435725"/>
              <a:gd name="connsiteY2821" fmla="*/ 5327649 h 6857998"/>
              <a:gd name="connsiteX2822" fmla="*/ 4798483 w 6435725"/>
              <a:gd name="connsiteY2822" fmla="*/ 5328443 h 6857998"/>
              <a:gd name="connsiteX2823" fmla="*/ 4794779 w 6435725"/>
              <a:gd name="connsiteY2823" fmla="*/ 5329766 h 6857998"/>
              <a:gd name="connsiteX2824" fmla="*/ 4790810 w 6435725"/>
              <a:gd name="connsiteY2824" fmla="*/ 5331353 h 6857998"/>
              <a:gd name="connsiteX2825" fmla="*/ 4787106 w 6435725"/>
              <a:gd name="connsiteY2825" fmla="*/ 5333470 h 6857998"/>
              <a:gd name="connsiteX2826" fmla="*/ 4783137 w 6435725"/>
              <a:gd name="connsiteY2826" fmla="*/ 5335587 h 6857998"/>
              <a:gd name="connsiteX2827" fmla="*/ 4778904 w 6435725"/>
              <a:gd name="connsiteY2827" fmla="*/ 5338233 h 6857998"/>
              <a:gd name="connsiteX2828" fmla="*/ 4774935 w 6435725"/>
              <a:gd name="connsiteY2828" fmla="*/ 5341408 h 6857998"/>
              <a:gd name="connsiteX2829" fmla="*/ 4770966 w 6435725"/>
              <a:gd name="connsiteY2829" fmla="*/ 5344847 h 6857998"/>
              <a:gd name="connsiteX2830" fmla="*/ 4766733 w 6435725"/>
              <a:gd name="connsiteY2830" fmla="*/ 5348022 h 6857998"/>
              <a:gd name="connsiteX2831" fmla="*/ 4762764 w 6435725"/>
              <a:gd name="connsiteY2831" fmla="*/ 5351991 h 6857998"/>
              <a:gd name="connsiteX2832" fmla="*/ 4755091 w 6435725"/>
              <a:gd name="connsiteY2832" fmla="*/ 5360458 h 6857998"/>
              <a:gd name="connsiteX2833" fmla="*/ 4747419 w 6435725"/>
              <a:gd name="connsiteY2833" fmla="*/ 5369189 h 6857998"/>
              <a:gd name="connsiteX2834" fmla="*/ 4740010 w 6435725"/>
              <a:gd name="connsiteY2834" fmla="*/ 5379243 h 6857998"/>
              <a:gd name="connsiteX2835" fmla="*/ 4733660 w 6435725"/>
              <a:gd name="connsiteY2835" fmla="*/ 5389033 h 6857998"/>
              <a:gd name="connsiteX2836" fmla="*/ 4727310 w 6435725"/>
              <a:gd name="connsiteY2836" fmla="*/ 5399087 h 6857998"/>
              <a:gd name="connsiteX2837" fmla="*/ 4722019 w 6435725"/>
              <a:gd name="connsiteY2837" fmla="*/ 5409670 h 6857998"/>
              <a:gd name="connsiteX2838" fmla="*/ 4719637 w 6435725"/>
              <a:gd name="connsiteY2838" fmla="*/ 5414697 h 6857998"/>
              <a:gd name="connsiteX2839" fmla="*/ 4717521 w 6435725"/>
              <a:gd name="connsiteY2839" fmla="*/ 5419989 h 6857998"/>
              <a:gd name="connsiteX2840" fmla="*/ 4715669 w 6435725"/>
              <a:gd name="connsiteY2840" fmla="*/ 5425016 h 6857998"/>
              <a:gd name="connsiteX2841" fmla="*/ 4714346 w 6435725"/>
              <a:gd name="connsiteY2841" fmla="*/ 5429778 h 6857998"/>
              <a:gd name="connsiteX2842" fmla="*/ 4712758 w 6435725"/>
              <a:gd name="connsiteY2842" fmla="*/ 5434805 h 6857998"/>
              <a:gd name="connsiteX2843" fmla="*/ 4711700 w 6435725"/>
              <a:gd name="connsiteY2843" fmla="*/ 5439303 h 6857998"/>
              <a:gd name="connsiteX2844" fmla="*/ 4710906 w 6435725"/>
              <a:gd name="connsiteY2844" fmla="*/ 5444066 h 6857998"/>
              <a:gd name="connsiteX2845" fmla="*/ 4710641 w 6435725"/>
              <a:gd name="connsiteY2845" fmla="*/ 5448564 h 6857998"/>
              <a:gd name="connsiteX2846" fmla="*/ 4710641 w 6435725"/>
              <a:gd name="connsiteY2846" fmla="*/ 5452797 h 6857998"/>
              <a:gd name="connsiteX2847" fmla="*/ 4710906 w 6435725"/>
              <a:gd name="connsiteY2847" fmla="*/ 5456766 h 6857998"/>
              <a:gd name="connsiteX2848" fmla="*/ 4713023 w 6435725"/>
              <a:gd name="connsiteY2848" fmla="*/ 5456766 h 6857998"/>
              <a:gd name="connsiteX2849" fmla="*/ 4715139 w 6435725"/>
              <a:gd name="connsiteY2849" fmla="*/ 5456766 h 6857998"/>
              <a:gd name="connsiteX2850" fmla="*/ 4717521 w 6435725"/>
              <a:gd name="connsiteY2850" fmla="*/ 5456501 h 6857998"/>
              <a:gd name="connsiteX2851" fmla="*/ 4719637 w 6435725"/>
              <a:gd name="connsiteY2851" fmla="*/ 5455972 h 6857998"/>
              <a:gd name="connsiteX2852" fmla="*/ 4724135 w 6435725"/>
              <a:gd name="connsiteY2852" fmla="*/ 5454385 h 6857998"/>
              <a:gd name="connsiteX2853" fmla="*/ 4728104 w 6435725"/>
              <a:gd name="connsiteY2853" fmla="*/ 5452268 h 6857998"/>
              <a:gd name="connsiteX2854" fmla="*/ 4732337 w 6435725"/>
              <a:gd name="connsiteY2854" fmla="*/ 5449887 h 6857998"/>
              <a:gd name="connsiteX2855" fmla="*/ 4736306 w 6435725"/>
              <a:gd name="connsiteY2855" fmla="*/ 5446976 h 6857998"/>
              <a:gd name="connsiteX2856" fmla="*/ 4744508 w 6435725"/>
              <a:gd name="connsiteY2856" fmla="*/ 5441420 h 6857998"/>
              <a:gd name="connsiteX2857" fmla="*/ 4748741 w 6435725"/>
              <a:gd name="connsiteY2857" fmla="*/ 5439039 h 6857998"/>
              <a:gd name="connsiteX2858" fmla="*/ 4752975 w 6435725"/>
              <a:gd name="connsiteY2858" fmla="*/ 5437187 h 6857998"/>
              <a:gd name="connsiteX2859" fmla="*/ 4757208 w 6435725"/>
              <a:gd name="connsiteY2859" fmla="*/ 5435599 h 6857998"/>
              <a:gd name="connsiteX2860" fmla="*/ 4759325 w 6435725"/>
              <a:gd name="connsiteY2860" fmla="*/ 5435070 h 6857998"/>
              <a:gd name="connsiteX2861" fmla="*/ 4761441 w 6435725"/>
              <a:gd name="connsiteY2861" fmla="*/ 5435070 h 6857998"/>
              <a:gd name="connsiteX2862" fmla="*/ 4764087 w 6435725"/>
              <a:gd name="connsiteY2862" fmla="*/ 5435070 h 6857998"/>
              <a:gd name="connsiteX2863" fmla="*/ 4766204 w 6435725"/>
              <a:gd name="connsiteY2863" fmla="*/ 5435070 h 6857998"/>
              <a:gd name="connsiteX2864" fmla="*/ 4768585 w 6435725"/>
              <a:gd name="connsiteY2864" fmla="*/ 5435599 h 6857998"/>
              <a:gd name="connsiteX2865" fmla="*/ 4770966 w 6435725"/>
              <a:gd name="connsiteY2865" fmla="*/ 5436658 h 6857998"/>
              <a:gd name="connsiteX2866" fmla="*/ 4773612 w 6435725"/>
              <a:gd name="connsiteY2866" fmla="*/ 5437451 h 6857998"/>
              <a:gd name="connsiteX2867" fmla="*/ 4775994 w 6435725"/>
              <a:gd name="connsiteY2867" fmla="*/ 5439039 h 6857998"/>
              <a:gd name="connsiteX2868" fmla="*/ 4778375 w 6435725"/>
              <a:gd name="connsiteY2868" fmla="*/ 5440891 h 6857998"/>
              <a:gd name="connsiteX2869" fmla="*/ 4781285 w 6435725"/>
              <a:gd name="connsiteY2869" fmla="*/ 5443008 h 6857998"/>
              <a:gd name="connsiteX2870" fmla="*/ 4794514 w 6435725"/>
              <a:gd name="connsiteY2870" fmla="*/ 5443272 h 6857998"/>
              <a:gd name="connsiteX2871" fmla="*/ 4820708 w 6435725"/>
              <a:gd name="connsiteY2871" fmla="*/ 5410199 h 6857998"/>
              <a:gd name="connsiteX2872" fmla="*/ 4819650 w 6435725"/>
              <a:gd name="connsiteY2872" fmla="*/ 5414697 h 6857998"/>
              <a:gd name="connsiteX2873" fmla="*/ 4818327 w 6435725"/>
              <a:gd name="connsiteY2873" fmla="*/ 5419195 h 6857998"/>
              <a:gd name="connsiteX2874" fmla="*/ 4817798 w 6435725"/>
              <a:gd name="connsiteY2874" fmla="*/ 5423428 h 6857998"/>
              <a:gd name="connsiteX2875" fmla="*/ 4817533 w 6435725"/>
              <a:gd name="connsiteY2875" fmla="*/ 5427133 h 6857998"/>
              <a:gd name="connsiteX2876" fmla="*/ 4817004 w 6435725"/>
              <a:gd name="connsiteY2876" fmla="*/ 5431101 h 6857998"/>
              <a:gd name="connsiteX2877" fmla="*/ 4817533 w 6435725"/>
              <a:gd name="connsiteY2877" fmla="*/ 5434541 h 6857998"/>
              <a:gd name="connsiteX2878" fmla="*/ 4817798 w 6435725"/>
              <a:gd name="connsiteY2878" fmla="*/ 5437716 h 6857998"/>
              <a:gd name="connsiteX2879" fmla="*/ 4818327 w 6435725"/>
              <a:gd name="connsiteY2879" fmla="*/ 5441155 h 6857998"/>
              <a:gd name="connsiteX2880" fmla="*/ 4819385 w 6435725"/>
              <a:gd name="connsiteY2880" fmla="*/ 5444330 h 6857998"/>
              <a:gd name="connsiteX2881" fmla="*/ 4820179 w 6435725"/>
              <a:gd name="connsiteY2881" fmla="*/ 5447241 h 6857998"/>
              <a:gd name="connsiteX2882" fmla="*/ 4821502 w 6435725"/>
              <a:gd name="connsiteY2882" fmla="*/ 5450416 h 6857998"/>
              <a:gd name="connsiteX2883" fmla="*/ 4822560 w 6435725"/>
              <a:gd name="connsiteY2883" fmla="*/ 5453062 h 6857998"/>
              <a:gd name="connsiteX2884" fmla="*/ 4825735 w 6435725"/>
              <a:gd name="connsiteY2884" fmla="*/ 5458618 h 6857998"/>
              <a:gd name="connsiteX2885" fmla="*/ 4829439 w 6435725"/>
              <a:gd name="connsiteY2885" fmla="*/ 5463910 h 6857998"/>
              <a:gd name="connsiteX2886" fmla="*/ 4833144 w 6435725"/>
              <a:gd name="connsiteY2886" fmla="*/ 5468937 h 6857998"/>
              <a:gd name="connsiteX2887" fmla="*/ 4837112 w 6435725"/>
              <a:gd name="connsiteY2887" fmla="*/ 5473964 h 6857998"/>
              <a:gd name="connsiteX2888" fmla="*/ 4841081 w 6435725"/>
              <a:gd name="connsiteY2888" fmla="*/ 5478991 h 6857998"/>
              <a:gd name="connsiteX2889" fmla="*/ 4844785 w 6435725"/>
              <a:gd name="connsiteY2889" fmla="*/ 5484283 h 6857998"/>
              <a:gd name="connsiteX2890" fmla="*/ 4848225 w 6435725"/>
              <a:gd name="connsiteY2890" fmla="*/ 5489310 h 6857998"/>
              <a:gd name="connsiteX2891" fmla="*/ 4851135 w 6435725"/>
              <a:gd name="connsiteY2891" fmla="*/ 5495130 h 6857998"/>
              <a:gd name="connsiteX2892" fmla="*/ 4852458 w 6435725"/>
              <a:gd name="connsiteY2892" fmla="*/ 5498305 h 6857998"/>
              <a:gd name="connsiteX2893" fmla="*/ 4853252 w 6435725"/>
              <a:gd name="connsiteY2893" fmla="*/ 5501480 h 6857998"/>
              <a:gd name="connsiteX2894" fmla="*/ 4854310 w 6435725"/>
              <a:gd name="connsiteY2894" fmla="*/ 5504391 h 6857998"/>
              <a:gd name="connsiteX2895" fmla="*/ 4855104 w 6435725"/>
              <a:gd name="connsiteY2895" fmla="*/ 5507830 h 6857998"/>
              <a:gd name="connsiteX2896" fmla="*/ 4856162 w 6435725"/>
              <a:gd name="connsiteY2896" fmla="*/ 5515503 h 6857998"/>
              <a:gd name="connsiteX2897" fmla="*/ 4856691 w 6435725"/>
              <a:gd name="connsiteY2897" fmla="*/ 5522647 h 6857998"/>
              <a:gd name="connsiteX2898" fmla="*/ 4856691 w 6435725"/>
              <a:gd name="connsiteY2898" fmla="*/ 5528997 h 6857998"/>
              <a:gd name="connsiteX2899" fmla="*/ 4856427 w 6435725"/>
              <a:gd name="connsiteY2899" fmla="*/ 5535083 h 6857998"/>
              <a:gd name="connsiteX2900" fmla="*/ 4855633 w 6435725"/>
              <a:gd name="connsiteY2900" fmla="*/ 5540639 h 6857998"/>
              <a:gd name="connsiteX2901" fmla="*/ 4854046 w 6435725"/>
              <a:gd name="connsiteY2901" fmla="*/ 5545930 h 6857998"/>
              <a:gd name="connsiteX2902" fmla="*/ 4852458 w 6435725"/>
              <a:gd name="connsiteY2902" fmla="*/ 5550428 h 6857998"/>
              <a:gd name="connsiteX2903" fmla="*/ 4850077 w 6435725"/>
              <a:gd name="connsiteY2903" fmla="*/ 5555191 h 6857998"/>
              <a:gd name="connsiteX2904" fmla="*/ 4847431 w 6435725"/>
              <a:gd name="connsiteY2904" fmla="*/ 5559424 h 6857998"/>
              <a:gd name="connsiteX2905" fmla="*/ 4844521 w 6435725"/>
              <a:gd name="connsiteY2905" fmla="*/ 5563658 h 6857998"/>
              <a:gd name="connsiteX2906" fmla="*/ 4841081 w 6435725"/>
              <a:gd name="connsiteY2906" fmla="*/ 5567626 h 6857998"/>
              <a:gd name="connsiteX2907" fmla="*/ 4837641 w 6435725"/>
              <a:gd name="connsiteY2907" fmla="*/ 5571330 h 6857998"/>
              <a:gd name="connsiteX2908" fmla="*/ 4833673 w 6435725"/>
              <a:gd name="connsiteY2908" fmla="*/ 5575035 h 6857998"/>
              <a:gd name="connsiteX2909" fmla="*/ 4829439 w 6435725"/>
              <a:gd name="connsiteY2909" fmla="*/ 5579003 h 6857998"/>
              <a:gd name="connsiteX2910" fmla="*/ 4820179 w 6435725"/>
              <a:gd name="connsiteY2910" fmla="*/ 5586412 h 6857998"/>
              <a:gd name="connsiteX2911" fmla="*/ 4812241 w 6435725"/>
              <a:gd name="connsiteY2911" fmla="*/ 5592497 h 6857998"/>
              <a:gd name="connsiteX2912" fmla="*/ 4804304 w 6435725"/>
              <a:gd name="connsiteY2912" fmla="*/ 5598053 h 6857998"/>
              <a:gd name="connsiteX2913" fmla="*/ 4796102 w 6435725"/>
              <a:gd name="connsiteY2913" fmla="*/ 5603345 h 6857998"/>
              <a:gd name="connsiteX2914" fmla="*/ 4787900 w 6435725"/>
              <a:gd name="connsiteY2914" fmla="*/ 5608637 h 6857998"/>
              <a:gd name="connsiteX2915" fmla="*/ 4770966 w 6435725"/>
              <a:gd name="connsiteY2915" fmla="*/ 5618691 h 6857998"/>
              <a:gd name="connsiteX2916" fmla="*/ 4754562 w 6435725"/>
              <a:gd name="connsiteY2916" fmla="*/ 5628480 h 6857998"/>
              <a:gd name="connsiteX2917" fmla="*/ 4746096 w 6435725"/>
              <a:gd name="connsiteY2917" fmla="*/ 5634037 h 6857998"/>
              <a:gd name="connsiteX2918" fmla="*/ 4738158 w 6435725"/>
              <a:gd name="connsiteY2918" fmla="*/ 5639328 h 6857998"/>
              <a:gd name="connsiteX2919" fmla="*/ 4730485 w 6435725"/>
              <a:gd name="connsiteY2919" fmla="*/ 5645149 h 6857998"/>
              <a:gd name="connsiteX2920" fmla="*/ 4722812 w 6435725"/>
              <a:gd name="connsiteY2920" fmla="*/ 5651235 h 6857998"/>
              <a:gd name="connsiteX2921" fmla="*/ 4715669 w 6435725"/>
              <a:gd name="connsiteY2921" fmla="*/ 5658114 h 6857998"/>
              <a:gd name="connsiteX2922" fmla="*/ 4709054 w 6435725"/>
              <a:gd name="connsiteY2922" fmla="*/ 5664993 h 6857998"/>
              <a:gd name="connsiteX2923" fmla="*/ 4705879 w 6435725"/>
              <a:gd name="connsiteY2923" fmla="*/ 5668697 h 6857998"/>
              <a:gd name="connsiteX2924" fmla="*/ 4702969 w 6435725"/>
              <a:gd name="connsiteY2924" fmla="*/ 5672666 h 6857998"/>
              <a:gd name="connsiteX2925" fmla="*/ 4699794 w 6435725"/>
              <a:gd name="connsiteY2925" fmla="*/ 5676635 h 6857998"/>
              <a:gd name="connsiteX2926" fmla="*/ 4697148 w 6435725"/>
              <a:gd name="connsiteY2926" fmla="*/ 5681133 h 6857998"/>
              <a:gd name="connsiteX2927" fmla="*/ 4695296 w 6435725"/>
              <a:gd name="connsiteY2927" fmla="*/ 5683249 h 6857998"/>
              <a:gd name="connsiteX2928" fmla="*/ 4693444 w 6435725"/>
              <a:gd name="connsiteY2928" fmla="*/ 5685366 h 6857998"/>
              <a:gd name="connsiteX2929" fmla="*/ 4688681 w 6435725"/>
              <a:gd name="connsiteY2929" fmla="*/ 5690393 h 6857998"/>
              <a:gd name="connsiteX2930" fmla="*/ 4684183 w 6435725"/>
              <a:gd name="connsiteY2930" fmla="*/ 5695155 h 6857998"/>
              <a:gd name="connsiteX2931" fmla="*/ 4682331 w 6435725"/>
              <a:gd name="connsiteY2931" fmla="*/ 5697537 h 6857998"/>
              <a:gd name="connsiteX2932" fmla="*/ 4680744 w 6435725"/>
              <a:gd name="connsiteY2932" fmla="*/ 5700447 h 6857998"/>
              <a:gd name="connsiteX2933" fmla="*/ 4679950 w 6435725"/>
              <a:gd name="connsiteY2933" fmla="*/ 5703093 h 6857998"/>
              <a:gd name="connsiteX2934" fmla="*/ 4679156 w 6435725"/>
              <a:gd name="connsiteY2934" fmla="*/ 5705739 h 6857998"/>
              <a:gd name="connsiteX2935" fmla="*/ 4679421 w 6435725"/>
              <a:gd name="connsiteY2935" fmla="*/ 5707062 h 6857998"/>
              <a:gd name="connsiteX2936" fmla="*/ 4679950 w 6435725"/>
              <a:gd name="connsiteY2936" fmla="*/ 5708385 h 6857998"/>
              <a:gd name="connsiteX2937" fmla="*/ 4680214 w 6435725"/>
              <a:gd name="connsiteY2937" fmla="*/ 5709708 h 6857998"/>
              <a:gd name="connsiteX2938" fmla="*/ 4681008 w 6435725"/>
              <a:gd name="connsiteY2938" fmla="*/ 5711030 h 6857998"/>
              <a:gd name="connsiteX2939" fmla="*/ 4682066 w 6435725"/>
              <a:gd name="connsiteY2939" fmla="*/ 5712353 h 6857998"/>
              <a:gd name="connsiteX2940" fmla="*/ 4683125 w 6435725"/>
              <a:gd name="connsiteY2940" fmla="*/ 5713941 h 6857998"/>
              <a:gd name="connsiteX2941" fmla="*/ 4684977 w 6435725"/>
              <a:gd name="connsiteY2941" fmla="*/ 5715264 h 6857998"/>
              <a:gd name="connsiteX2942" fmla="*/ 4686829 w 6435725"/>
              <a:gd name="connsiteY2942" fmla="*/ 5716322 h 6857998"/>
              <a:gd name="connsiteX2943" fmla="*/ 4691591 w 6435725"/>
              <a:gd name="connsiteY2943" fmla="*/ 5719233 h 6857998"/>
              <a:gd name="connsiteX2944" fmla="*/ 4697677 w 6435725"/>
              <a:gd name="connsiteY2944" fmla="*/ 5721614 h 6857998"/>
              <a:gd name="connsiteX2945" fmla="*/ 4699264 w 6435725"/>
              <a:gd name="connsiteY2945" fmla="*/ 5722408 h 6857998"/>
              <a:gd name="connsiteX2946" fmla="*/ 4700058 w 6435725"/>
              <a:gd name="connsiteY2946" fmla="*/ 5723201 h 6857998"/>
              <a:gd name="connsiteX2947" fmla="*/ 4701116 w 6435725"/>
              <a:gd name="connsiteY2947" fmla="*/ 5723995 h 6857998"/>
              <a:gd name="connsiteX2948" fmla="*/ 4701646 w 6435725"/>
              <a:gd name="connsiteY2948" fmla="*/ 5725053 h 6857998"/>
              <a:gd name="connsiteX2949" fmla="*/ 4701646 w 6435725"/>
              <a:gd name="connsiteY2949" fmla="*/ 5725847 h 6857998"/>
              <a:gd name="connsiteX2950" fmla="*/ 4701646 w 6435725"/>
              <a:gd name="connsiteY2950" fmla="*/ 5726905 h 6857998"/>
              <a:gd name="connsiteX2951" fmla="*/ 4701381 w 6435725"/>
              <a:gd name="connsiteY2951" fmla="*/ 5727964 h 6857998"/>
              <a:gd name="connsiteX2952" fmla="*/ 4701116 w 6435725"/>
              <a:gd name="connsiteY2952" fmla="*/ 5729287 h 6857998"/>
              <a:gd name="connsiteX2953" fmla="*/ 4699529 w 6435725"/>
              <a:gd name="connsiteY2953" fmla="*/ 5731403 h 6857998"/>
              <a:gd name="connsiteX2954" fmla="*/ 4697412 w 6435725"/>
              <a:gd name="connsiteY2954" fmla="*/ 5733785 h 6857998"/>
              <a:gd name="connsiteX2955" fmla="*/ 4694766 w 6435725"/>
              <a:gd name="connsiteY2955" fmla="*/ 5736166 h 6857998"/>
              <a:gd name="connsiteX2956" fmla="*/ 4692385 w 6435725"/>
              <a:gd name="connsiteY2956" fmla="*/ 5737753 h 6857998"/>
              <a:gd name="connsiteX2957" fmla="*/ 4680744 w 6435725"/>
              <a:gd name="connsiteY2957" fmla="*/ 5746220 h 6857998"/>
              <a:gd name="connsiteX2958" fmla="*/ 4676246 w 6435725"/>
              <a:gd name="connsiteY2958" fmla="*/ 5749660 h 6857998"/>
              <a:gd name="connsiteX2959" fmla="*/ 4672541 w 6435725"/>
              <a:gd name="connsiteY2959" fmla="*/ 5752570 h 6857998"/>
              <a:gd name="connsiteX2960" fmla="*/ 4669631 w 6435725"/>
              <a:gd name="connsiteY2960" fmla="*/ 5755480 h 6857998"/>
              <a:gd name="connsiteX2961" fmla="*/ 4667514 w 6435725"/>
              <a:gd name="connsiteY2961" fmla="*/ 5757862 h 6857998"/>
              <a:gd name="connsiteX2962" fmla="*/ 4666721 w 6435725"/>
              <a:gd name="connsiteY2962" fmla="*/ 5759978 h 6857998"/>
              <a:gd name="connsiteX2963" fmla="*/ 4666191 w 6435725"/>
              <a:gd name="connsiteY2963" fmla="*/ 5761037 h 6857998"/>
              <a:gd name="connsiteX2964" fmla="*/ 4666191 w 6435725"/>
              <a:gd name="connsiteY2964" fmla="*/ 5762095 h 6857998"/>
              <a:gd name="connsiteX2965" fmla="*/ 4666191 w 6435725"/>
              <a:gd name="connsiteY2965" fmla="*/ 5763153 h 6857998"/>
              <a:gd name="connsiteX2966" fmla="*/ 4666985 w 6435725"/>
              <a:gd name="connsiteY2966" fmla="*/ 5763947 h 6857998"/>
              <a:gd name="connsiteX2967" fmla="*/ 4668573 w 6435725"/>
              <a:gd name="connsiteY2967" fmla="*/ 5766064 h 6857998"/>
              <a:gd name="connsiteX2968" fmla="*/ 4670954 w 6435725"/>
              <a:gd name="connsiteY2968" fmla="*/ 5767916 h 6857998"/>
              <a:gd name="connsiteX2969" fmla="*/ 4673864 w 6435725"/>
              <a:gd name="connsiteY2969" fmla="*/ 5770033 h 6857998"/>
              <a:gd name="connsiteX2970" fmla="*/ 4678362 w 6435725"/>
              <a:gd name="connsiteY2970" fmla="*/ 5772149 h 6857998"/>
              <a:gd name="connsiteX2971" fmla="*/ 4683389 w 6435725"/>
              <a:gd name="connsiteY2971" fmla="*/ 5774795 h 6857998"/>
              <a:gd name="connsiteX2972" fmla="*/ 4696619 w 6435725"/>
              <a:gd name="connsiteY2972" fmla="*/ 5780351 h 6857998"/>
              <a:gd name="connsiteX2973" fmla="*/ 4702175 w 6435725"/>
              <a:gd name="connsiteY2973" fmla="*/ 5782468 h 6857998"/>
              <a:gd name="connsiteX2974" fmla="*/ 4707466 w 6435725"/>
              <a:gd name="connsiteY2974" fmla="*/ 5784849 h 6857998"/>
              <a:gd name="connsiteX2975" fmla="*/ 4712494 w 6435725"/>
              <a:gd name="connsiteY2975" fmla="*/ 5787230 h 6857998"/>
              <a:gd name="connsiteX2976" fmla="*/ 4714610 w 6435725"/>
              <a:gd name="connsiteY2976" fmla="*/ 5788553 h 6857998"/>
              <a:gd name="connsiteX2977" fmla="*/ 4716462 w 6435725"/>
              <a:gd name="connsiteY2977" fmla="*/ 5790141 h 6857998"/>
              <a:gd name="connsiteX2978" fmla="*/ 4718314 w 6435725"/>
              <a:gd name="connsiteY2978" fmla="*/ 5791993 h 6857998"/>
              <a:gd name="connsiteX2979" fmla="*/ 4719637 w 6435725"/>
              <a:gd name="connsiteY2979" fmla="*/ 5793845 h 6857998"/>
              <a:gd name="connsiteX2980" fmla="*/ 4720960 w 6435725"/>
              <a:gd name="connsiteY2980" fmla="*/ 5795962 h 6857998"/>
              <a:gd name="connsiteX2981" fmla="*/ 4722019 w 6435725"/>
              <a:gd name="connsiteY2981" fmla="*/ 5798343 h 6857998"/>
              <a:gd name="connsiteX2982" fmla="*/ 4722548 w 6435725"/>
              <a:gd name="connsiteY2982" fmla="*/ 5800724 h 6857998"/>
              <a:gd name="connsiteX2983" fmla="*/ 4723077 w 6435725"/>
              <a:gd name="connsiteY2983" fmla="*/ 5803899 h 6857998"/>
              <a:gd name="connsiteX2984" fmla="*/ 4723077 w 6435725"/>
              <a:gd name="connsiteY2984" fmla="*/ 5807074 h 6857998"/>
              <a:gd name="connsiteX2985" fmla="*/ 4722548 w 6435725"/>
              <a:gd name="connsiteY2985" fmla="*/ 5810778 h 6857998"/>
              <a:gd name="connsiteX2986" fmla="*/ 4725194 w 6435725"/>
              <a:gd name="connsiteY2986" fmla="*/ 5815541 h 6857998"/>
              <a:gd name="connsiteX2987" fmla="*/ 4726781 w 6435725"/>
              <a:gd name="connsiteY2987" fmla="*/ 5817922 h 6857998"/>
              <a:gd name="connsiteX2988" fmla="*/ 4728104 w 6435725"/>
              <a:gd name="connsiteY2988" fmla="*/ 5820568 h 6857998"/>
              <a:gd name="connsiteX2989" fmla="*/ 4728633 w 6435725"/>
              <a:gd name="connsiteY2989" fmla="*/ 5822949 h 6857998"/>
              <a:gd name="connsiteX2990" fmla="*/ 4728633 w 6435725"/>
              <a:gd name="connsiteY2990" fmla="*/ 5824008 h 6857998"/>
              <a:gd name="connsiteX2991" fmla="*/ 4728369 w 6435725"/>
              <a:gd name="connsiteY2991" fmla="*/ 5825066 h 6857998"/>
              <a:gd name="connsiteX2992" fmla="*/ 4728104 w 6435725"/>
              <a:gd name="connsiteY2992" fmla="*/ 5825595 h 6857998"/>
              <a:gd name="connsiteX2993" fmla="*/ 4727046 w 6435725"/>
              <a:gd name="connsiteY2993" fmla="*/ 5826653 h 6857998"/>
              <a:gd name="connsiteX2994" fmla="*/ 4726252 w 6435725"/>
              <a:gd name="connsiteY2994" fmla="*/ 5827183 h 6857998"/>
              <a:gd name="connsiteX2995" fmla="*/ 4724664 w 6435725"/>
              <a:gd name="connsiteY2995" fmla="*/ 5827976 h 6857998"/>
              <a:gd name="connsiteX2996" fmla="*/ 4720960 w 6435725"/>
              <a:gd name="connsiteY2996" fmla="*/ 5828505 h 6857998"/>
              <a:gd name="connsiteX2997" fmla="*/ 4718314 w 6435725"/>
              <a:gd name="connsiteY2997" fmla="*/ 5828505 h 6857998"/>
              <a:gd name="connsiteX2998" fmla="*/ 4715404 w 6435725"/>
              <a:gd name="connsiteY2998" fmla="*/ 5828241 h 6857998"/>
              <a:gd name="connsiteX2999" fmla="*/ 4713287 w 6435725"/>
              <a:gd name="connsiteY2999" fmla="*/ 5826918 h 6857998"/>
              <a:gd name="connsiteX3000" fmla="*/ 4711700 w 6435725"/>
              <a:gd name="connsiteY3000" fmla="*/ 5825330 h 6857998"/>
              <a:gd name="connsiteX3001" fmla="*/ 4710112 w 6435725"/>
              <a:gd name="connsiteY3001" fmla="*/ 5823478 h 6857998"/>
              <a:gd name="connsiteX3002" fmla="*/ 4709054 w 6435725"/>
              <a:gd name="connsiteY3002" fmla="*/ 5821362 h 6857998"/>
              <a:gd name="connsiteX3003" fmla="*/ 4707731 w 6435725"/>
              <a:gd name="connsiteY3003" fmla="*/ 5819245 h 6857998"/>
              <a:gd name="connsiteX3004" fmla="*/ 4705879 w 6435725"/>
              <a:gd name="connsiteY3004" fmla="*/ 5813953 h 6857998"/>
              <a:gd name="connsiteX3005" fmla="*/ 4704027 w 6435725"/>
              <a:gd name="connsiteY3005" fmla="*/ 5809191 h 6857998"/>
              <a:gd name="connsiteX3006" fmla="*/ 4703233 w 6435725"/>
              <a:gd name="connsiteY3006" fmla="*/ 5806810 h 6857998"/>
              <a:gd name="connsiteX3007" fmla="*/ 4701646 w 6435725"/>
              <a:gd name="connsiteY3007" fmla="*/ 5804428 h 6857998"/>
              <a:gd name="connsiteX3008" fmla="*/ 4700058 w 6435725"/>
              <a:gd name="connsiteY3008" fmla="*/ 5802576 h 6857998"/>
              <a:gd name="connsiteX3009" fmla="*/ 4698206 w 6435725"/>
              <a:gd name="connsiteY3009" fmla="*/ 5801253 h 6857998"/>
              <a:gd name="connsiteX3010" fmla="*/ 4695825 w 6435725"/>
              <a:gd name="connsiteY3010" fmla="*/ 5802576 h 6857998"/>
              <a:gd name="connsiteX3011" fmla="*/ 4693444 w 6435725"/>
              <a:gd name="connsiteY3011" fmla="*/ 5804428 h 6857998"/>
              <a:gd name="connsiteX3012" fmla="*/ 4691591 w 6435725"/>
              <a:gd name="connsiteY3012" fmla="*/ 5805751 h 6857998"/>
              <a:gd name="connsiteX3013" fmla="*/ 4689739 w 6435725"/>
              <a:gd name="connsiteY3013" fmla="*/ 5806810 h 6857998"/>
              <a:gd name="connsiteX3014" fmla="*/ 4687887 w 6435725"/>
              <a:gd name="connsiteY3014" fmla="*/ 5807603 h 6857998"/>
              <a:gd name="connsiteX3015" fmla="*/ 4686035 w 6435725"/>
              <a:gd name="connsiteY3015" fmla="*/ 5807868 h 6857998"/>
              <a:gd name="connsiteX3016" fmla="*/ 4684183 w 6435725"/>
              <a:gd name="connsiteY3016" fmla="*/ 5807868 h 6857998"/>
              <a:gd name="connsiteX3017" fmla="*/ 4682331 w 6435725"/>
              <a:gd name="connsiteY3017" fmla="*/ 5807603 h 6857998"/>
              <a:gd name="connsiteX3018" fmla="*/ 4680214 w 6435725"/>
              <a:gd name="connsiteY3018" fmla="*/ 5807339 h 6857998"/>
              <a:gd name="connsiteX3019" fmla="*/ 4678362 w 6435725"/>
              <a:gd name="connsiteY3019" fmla="*/ 5806810 h 6857998"/>
              <a:gd name="connsiteX3020" fmla="*/ 4674658 w 6435725"/>
              <a:gd name="connsiteY3020" fmla="*/ 5804958 h 6857998"/>
              <a:gd name="connsiteX3021" fmla="*/ 4670689 w 6435725"/>
              <a:gd name="connsiteY3021" fmla="*/ 5802576 h 6857998"/>
              <a:gd name="connsiteX3022" fmla="*/ 4663281 w 6435725"/>
              <a:gd name="connsiteY3022" fmla="*/ 5797814 h 6857998"/>
              <a:gd name="connsiteX3023" fmla="*/ 4659577 w 6435725"/>
              <a:gd name="connsiteY3023" fmla="*/ 5795697 h 6857998"/>
              <a:gd name="connsiteX3024" fmla="*/ 4655873 w 6435725"/>
              <a:gd name="connsiteY3024" fmla="*/ 5793845 h 6857998"/>
              <a:gd name="connsiteX3025" fmla="*/ 4654021 w 6435725"/>
              <a:gd name="connsiteY3025" fmla="*/ 5792787 h 6857998"/>
              <a:gd name="connsiteX3026" fmla="*/ 4652433 w 6435725"/>
              <a:gd name="connsiteY3026" fmla="*/ 5792522 h 6857998"/>
              <a:gd name="connsiteX3027" fmla="*/ 4650581 w 6435725"/>
              <a:gd name="connsiteY3027" fmla="*/ 5792258 h 6857998"/>
              <a:gd name="connsiteX3028" fmla="*/ 4648994 w 6435725"/>
              <a:gd name="connsiteY3028" fmla="*/ 5792258 h 6857998"/>
              <a:gd name="connsiteX3029" fmla="*/ 4647141 w 6435725"/>
              <a:gd name="connsiteY3029" fmla="*/ 5792522 h 6857998"/>
              <a:gd name="connsiteX3030" fmla="*/ 4645819 w 6435725"/>
              <a:gd name="connsiteY3030" fmla="*/ 5793051 h 6857998"/>
              <a:gd name="connsiteX3031" fmla="*/ 4644231 w 6435725"/>
              <a:gd name="connsiteY3031" fmla="*/ 5794110 h 6857998"/>
              <a:gd name="connsiteX3032" fmla="*/ 4642644 w 6435725"/>
              <a:gd name="connsiteY3032" fmla="*/ 5795433 h 6857998"/>
              <a:gd name="connsiteX3033" fmla="*/ 4641056 w 6435725"/>
              <a:gd name="connsiteY3033" fmla="*/ 5797285 h 6857998"/>
              <a:gd name="connsiteX3034" fmla="*/ 4639998 w 6435725"/>
              <a:gd name="connsiteY3034" fmla="*/ 5798872 h 6857998"/>
              <a:gd name="connsiteX3035" fmla="*/ 4638410 w 6435725"/>
              <a:gd name="connsiteY3035" fmla="*/ 5801783 h 6857998"/>
              <a:gd name="connsiteX3036" fmla="*/ 4637087 w 6435725"/>
              <a:gd name="connsiteY3036" fmla="*/ 5804958 h 6857998"/>
              <a:gd name="connsiteX3037" fmla="*/ 4636294 w 6435725"/>
              <a:gd name="connsiteY3037" fmla="*/ 5807339 h 6857998"/>
              <a:gd name="connsiteX3038" fmla="*/ 4635500 w 6435725"/>
              <a:gd name="connsiteY3038" fmla="*/ 5809720 h 6857998"/>
              <a:gd name="connsiteX3039" fmla="*/ 4635500 w 6435725"/>
              <a:gd name="connsiteY3039" fmla="*/ 5811837 h 6857998"/>
              <a:gd name="connsiteX3040" fmla="*/ 4635500 w 6435725"/>
              <a:gd name="connsiteY3040" fmla="*/ 5813689 h 6857998"/>
              <a:gd name="connsiteX3041" fmla="*/ 4636029 w 6435725"/>
              <a:gd name="connsiteY3041" fmla="*/ 5815541 h 6857998"/>
              <a:gd name="connsiteX3042" fmla="*/ 4636558 w 6435725"/>
              <a:gd name="connsiteY3042" fmla="*/ 5817128 h 6857998"/>
              <a:gd name="connsiteX3043" fmla="*/ 4637352 w 6435725"/>
              <a:gd name="connsiteY3043" fmla="*/ 5818716 h 6857998"/>
              <a:gd name="connsiteX3044" fmla="*/ 4638675 w 6435725"/>
              <a:gd name="connsiteY3044" fmla="*/ 5820303 h 6857998"/>
              <a:gd name="connsiteX3045" fmla="*/ 4639998 w 6435725"/>
              <a:gd name="connsiteY3045" fmla="*/ 5821362 h 6857998"/>
              <a:gd name="connsiteX3046" fmla="*/ 4641321 w 6435725"/>
              <a:gd name="connsiteY3046" fmla="*/ 5822420 h 6857998"/>
              <a:gd name="connsiteX3047" fmla="*/ 4644760 w 6435725"/>
              <a:gd name="connsiteY3047" fmla="*/ 5824537 h 6857998"/>
              <a:gd name="connsiteX3048" fmla="*/ 4648729 w 6435725"/>
              <a:gd name="connsiteY3048" fmla="*/ 5826389 h 6857998"/>
              <a:gd name="connsiteX3049" fmla="*/ 4652698 w 6435725"/>
              <a:gd name="connsiteY3049" fmla="*/ 5828241 h 6857998"/>
              <a:gd name="connsiteX3050" fmla="*/ 4657196 w 6435725"/>
              <a:gd name="connsiteY3050" fmla="*/ 5830093 h 6857998"/>
              <a:gd name="connsiteX3051" fmla="*/ 4661164 w 6435725"/>
              <a:gd name="connsiteY3051" fmla="*/ 5832210 h 6857998"/>
              <a:gd name="connsiteX3052" fmla="*/ 4664869 w 6435725"/>
              <a:gd name="connsiteY3052" fmla="*/ 5834591 h 6857998"/>
              <a:gd name="connsiteX3053" fmla="*/ 4666191 w 6435725"/>
              <a:gd name="connsiteY3053" fmla="*/ 5835914 h 6857998"/>
              <a:gd name="connsiteX3054" fmla="*/ 4667779 w 6435725"/>
              <a:gd name="connsiteY3054" fmla="*/ 5837501 h 6857998"/>
              <a:gd name="connsiteX3055" fmla="*/ 4669102 w 6435725"/>
              <a:gd name="connsiteY3055" fmla="*/ 5838824 h 6857998"/>
              <a:gd name="connsiteX3056" fmla="*/ 4670425 w 6435725"/>
              <a:gd name="connsiteY3056" fmla="*/ 5840676 h 6857998"/>
              <a:gd name="connsiteX3057" fmla="*/ 4671219 w 6435725"/>
              <a:gd name="connsiteY3057" fmla="*/ 5842528 h 6857998"/>
              <a:gd name="connsiteX3058" fmla="*/ 4671748 w 6435725"/>
              <a:gd name="connsiteY3058" fmla="*/ 5844645 h 6857998"/>
              <a:gd name="connsiteX3059" fmla="*/ 4672541 w 6435725"/>
              <a:gd name="connsiteY3059" fmla="*/ 5847291 h 6857998"/>
              <a:gd name="connsiteX3060" fmla="*/ 4672541 w 6435725"/>
              <a:gd name="connsiteY3060" fmla="*/ 5849672 h 6857998"/>
              <a:gd name="connsiteX3061" fmla="*/ 4672541 w 6435725"/>
              <a:gd name="connsiteY3061" fmla="*/ 5852847 h 6857998"/>
              <a:gd name="connsiteX3062" fmla="*/ 4671748 w 6435725"/>
              <a:gd name="connsiteY3062" fmla="*/ 5855758 h 6857998"/>
              <a:gd name="connsiteX3063" fmla="*/ 4668044 w 6435725"/>
              <a:gd name="connsiteY3063" fmla="*/ 5855228 h 6857998"/>
              <a:gd name="connsiteX3064" fmla="*/ 4663810 w 6435725"/>
              <a:gd name="connsiteY3064" fmla="*/ 5853905 h 6857998"/>
              <a:gd name="connsiteX3065" fmla="*/ 4655079 w 6435725"/>
              <a:gd name="connsiteY3065" fmla="*/ 5851524 h 6857998"/>
              <a:gd name="connsiteX3066" fmla="*/ 4645554 w 6435725"/>
              <a:gd name="connsiteY3066" fmla="*/ 5849143 h 6857998"/>
              <a:gd name="connsiteX3067" fmla="*/ 4640791 w 6435725"/>
              <a:gd name="connsiteY3067" fmla="*/ 5848085 h 6857998"/>
              <a:gd name="connsiteX3068" fmla="*/ 4636294 w 6435725"/>
              <a:gd name="connsiteY3068" fmla="*/ 5847820 h 6857998"/>
              <a:gd name="connsiteX3069" fmla="*/ 4631796 w 6435725"/>
              <a:gd name="connsiteY3069" fmla="*/ 5847820 h 6857998"/>
              <a:gd name="connsiteX3070" fmla="*/ 4629679 w 6435725"/>
              <a:gd name="connsiteY3070" fmla="*/ 5847820 h 6857998"/>
              <a:gd name="connsiteX3071" fmla="*/ 4627562 w 6435725"/>
              <a:gd name="connsiteY3071" fmla="*/ 5848349 h 6857998"/>
              <a:gd name="connsiteX3072" fmla="*/ 4625446 w 6435725"/>
              <a:gd name="connsiteY3072" fmla="*/ 5849143 h 6857998"/>
              <a:gd name="connsiteX3073" fmla="*/ 4623594 w 6435725"/>
              <a:gd name="connsiteY3073" fmla="*/ 5849672 h 6857998"/>
              <a:gd name="connsiteX3074" fmla="*/ 4621741 w 6435725"/>
              <a:gd name="connsiteY3074" fmla="*/ 5850995 h 6857998"/>
              <a:gd name="connsiteX3075" fmla="*/ 4619889 w 6435725"/>
              <a:gd name="connsiteY3075" fmla="*/ 5852053 h 6857998"/>
              <a:gd name="connsiteX3076" fmla="*/ 4618302 w 6435725"/>
              <a:gd name="connsiteY3076" fmla="*/ 5853641 h 6857998"/>
              <a:gd name="connsiteX3077" fmla="*/ 4616450 w 6435725"/>
              <a:gd name="connsiteY3077" fmla="*/ 5855493 h 6857998"/>
              <a:gd name="connsiteX3078" fmla="*/ 4615391 w 6435725"/>
              <a:gd name="connsiteY3078" fmla="*/ 5857345 h 6857998"/>
              <a:gd name="connsiteX3079" fmla="*/ 4613804 w 6435725"/>
              <a:gd name="connsiteY3079" fmla="*/ 5859726 h 6857998"/>
              <a:gd name="connsiteX3080" fmla="*/ 4612746 w 6435725"/>
              <a:gd name="connsiteY3080" fmla="*/ 5862637 h 6857998"/>
              <a:gd name="connsiteX3081" fmla="*/ 4611687 w 6435725"/>
              <a:gd name="connsiteY3081" fmla="*/ 5865547 h 6857998"/>
              <a:gd name="connsiteX3082" fmla="*/ 4610629 w 6435725"/>
              <a:gd name="connsiteY3082" fmla="*/ 5868987 h 6857998"/>
              <a:gd name="connsiteX3083" fmla="*/ 4610100 w 6435725"/>
              <a:gd name="connsiteY3083" fmla="*/ 5872691 h 6857998"/>
              <a:gd name="connsiteX3084" fmla="*/ 4608777 w 6435725"/>
              <a:gd name="connsiteY3084" fmla="*/ 5878776 h 6857998"/>
              <a:gd name="connsiteX3085" fmla="*/ 4606925 w 6435725"/>
              <a:gd name="connsiteY3085" fmla="*/ 5885126 h 6857998"/>
              <a:gd name="connsiteX3086" fmla="*/ 4604544 w 6435725"/>
              <a:gd name="connsiteY3086" fmla="*/ 5891212 h 6857998"/>
              <a:gd name="connsiteX3087" fmla="*/ 4602162 w 6435725"/>
              <a:gd name="connsiteY3087" fmla="*/ 5897297 h 6857998"/>
              <a:gd name="connsiteX3088" fmla="*/ 4598987 w 6435725"/>
              <a:gd name="connsiteY3088" fmla="*/ 5903383 h 6857998"/>
              <a:gd name="connsiteX3089" fmla="*/ 4596341 w 6435725"/>
              <a:gd name="connsiteY3089" fmla="*/ 5909468 h 6857998"/>
              <a:gd name="connsiteX3090" fmla="*/ 4590256 w 6435725"/>
              <a:gd name="connsiteY3090" fmla="*/ 5921110 h 6857998"/>
              <a:gd name="connsiteX3091" fmla="*/ 4584700 w 6435725"/>
              <a:gd name="connsiteY3091" fmla="*/ 5931958 h 6857998"/>
              <a:gd name="connsiteX3092" fmla="*/ 4582054 w 6435725"/>
              <a:gd name="connsiteY3092" fmla="*/ 5936720 h 6857998"/>
              <a:gd name="connsiteX3093" fmla="*/ 4580202 w 6435725"/>
              <a:gd name="connsiteY3093" fmla="*/ 5941218 h 6857998"/>
              <a:gd name="connsiteX3094" fmla="*/ 4579144 w 6435725"/>
              <a:gd name="connsiteY3094" fmla="*/ 5945187 h 6857998"/>
              <a:gd name="connsiteX3095" fmla="*/ 4578350 w 6435725"/>
              <a:gd name="connsiteY3095" fmla="*/ 5948626 h 6857998"/>
              <a:gd name="connsiteX3096" fmla="*/ 4578350 w 6435725"/>
              <a:gd name="connsiteY3096" fmla="*/ 5950214 h 6857998"/>
              <a:gd name="connsiteX3097" fmla="*/ 4578350 w 6435725"/>
              <a:gd name="connsiteY3097" fmla="*/ 5951537 h 6857998"/>
              <a:gd name="connsiteX3098" fmla="*/ 4579144 w 6435725"/>
              <a:gd name="connsiteY3098" fmla="*/ 5952860 h 6857998"/>
              <a:gd name="connsiteX3099" fmla="*/ 4579673 w 6435725"/>
              <a:gd name="connsiteY3099" fmla="*/ 5953918 h 6857998"/>
              <a:gd name="connsiteX3100" fmla="*/ 4582848 w 6435725"/>
              <a:gd name="connsiteY3100" fmla="*/ 5958945 h 6857998"/>
              <a:gd name="connsiteX3101" fmla="*/ 4585758 w 6435725"/>
              <a:gd name="connsiteY3101" fmla="*/ 5963972 h 6857998"/>
              <a:gd name="connsiteX3102" fmla="*/ 4587875 w 6435725"/>
              <a:gd name="connsiteY3102" fmla="*/ 5968470 h 6857998"/>
              <a:gd name="connsiteX3103" fmla="*/ 4589727 w 6435725"/>
              <a:gd name="connsiteY3103" fmla="*/ 5973497 h 6857998"/>
              <a:gd name="connsiteX3104" fmla="*/ 4591314 w 6435725"/>
              <a:gd name="connsiteY3104" fmla="*/ 5977995 h 6857998"/>
              <a:gd name="connsiteX3105" fmla="*/ 4592373 w 6435725"/>
              <a:gd name="connsiteY3105" fmla="*/ 5982228 h 6857998"/>
              <a:gd name="connsiteX3106" fmla="*/ 4592637 w 6435725"/>
              <a:gd name="connsiteY3106" fmla="*/ 5986991 h 6857998"/>
              <a:gd name="connsiteX3107" fmla="*/ 4592902 w 6435725"/>
              <a:gd name="connsiteY3107" fmla="*/ 5991224 h 6857998"/>
              <a:gd name="connsiteX3108" fmla="*/ 4592637 w 6435725"/>
              <a:gd name="connsiteY3108" fmla="*/ 5995458 h 6857998"/>
              <a:gd name="connsiteX3109" fmla="*/ 4592373 w 6435725"/>
              <a:gd name="connsiteY3109" fmla="*/ 5999955 h 6857998"/>
              <a:gd name="connsiteX3110" fmla="*/ 4591314 w 6435725"/>
              <a:gd name="connsiteY3110" fmla="*/ 6004189 h 6857998"/>
              <a:gd name="connsiteX3111" fmla="*/ 4590521 w 6435725"/>
              <a:gd name="connsiteY3111" fmla="*/ 6008158 h 6857998"/>
              <a:gd name="connsiteX3112" fmla="*/ 4589198 w 6435725"/>
              <a:gd name="connsiteY3112" fmla="*/ 6012126 h 6857998"/>
              <a:gd name="connsiteX3113" fmla="*/ 4587610 w 6435725"/>
              <a:gd name="connsiteY3113" fmla="*/ 6016360 h 6857998"/>
              <a:gd name="connsiteX3114" fmla="*/ 4584435 w 6435725"/>
              <a:gd name="connsiteY3114" fmla="*/ 6024562 h 6857998"/>
              <a:gd name="connsiteX3115" fmla="*/ 4580731 w 6435725"/>
              <a:gd name="connsiteY3115" fmla="*/ 6032235 h 6857998"/>
              <a:gd name="connsiteX3116" fmla="*/ 4576762 w 6435725"/>
              <a:gd name="connsiteY3116" fmla="*/ 6039908 h 6857998"/>
              <a:gd name="connsiteX3117" fmla="*/ 4572529 w 6435725"/>
              <a:gd name="connsiteY3117" fmla="*/ 6047845 h 6857998"/>
              <a:gd name="connsiteX3118" fmla="*/ 4568560 w 6435725"/>
              <a:gd name="connsiteY3118" fmla="*/ 6055518 h 6857998"/>
              <a:gd name="connsiteX3119" fmla="*/ 4565385 w 6435725"/>
              <a:gd name="connsiteY3119" fmla="*/ 6063455 h 6857998"/>
              <a:gd name="connsiteX3120" fmla="*/ 4564062 w 6435725"/>
              <a:gd name="connsiteY3120" fmla="*/ 6067424 h 6857998"/>
              <a:gd name="connsiteX3121" fmla="*/ 4562475 w 6435725"/>
              <a:gd name="connsiteY3121" fmla="*/ 6071393 h 6857998"/>
              <a:gd name="connsiteX3122" fmla="*/ 4561681 w 6435725"/>
              <a:gd name="connsiteY3122" fmla="*/ 6075362 h 6857998"/>
              <a:gd name="connsiteX3123" fmla="*/ 4560887 w 6435725"/>
              <a:gd name="connsiteY3123" fmla="*/ 6079330 h 6857998"/>
              <a:gd name="connsiteX3124" fmla="*/ 4560358 w 6435725"/>
              <a:gd name="connsiteY3124" fmla="*/ 6083299 h 6857998"/>
              <a:gd name="connsiteX3125" fmla="*/ 4560358 w 6435725"/>
              <a:gd name="connsiteY3125" fmla="*/ 6087797 h 6857998"/>
              <a:gd name="connsiteX3126" fmla="*/ 4560094 w 6435725"/>
              <a:gd name="connsiteY3126" fmla="*/ 6093353 h 6857998"/>
              <a:gd name="connsiteX3127" fmla="*/ 4559035 w 6435725"/>
              <a:gd name="connsiteY3127" fmla="*/ 6099174 h 6857998"/>
              <a:gd name="connsiteX3128" fmla="*/ 4556919 w 6435725"/>
              <a:gd name="connsiteY3128" fmla="*/ 6111345 h 6857998"/>
              <a:gd name="connsiteX3129" fmla="*/ 4556389 w 6435725"/>
              <a:gd name="connsiteY3129" fmla="*/ 6117166 h 6857998"/>
              <a:gd name="connsiteX3130" fmla="*/ 4556125 w 6435725"/>
              <a:gd name="connsiteY3130" fmla="*/ 6120076 h 6857998"/>
              <a:gd name="connsiteX3131" fmla="*/ 4556125 w 6435725"/>
              <a:gd name="connsiteY3131" fmla="*/ 6122722 h 6857998"/>
              <a:gd name="connsiteX3132" fmla="*/ 4556389 w 6435725"/>
              <a:gd name="connsiteY3132" fmla="*/ 6124839 h 6857998"/>
              <a:gd name="connsiteX3133" fmla="*/ 4556919 w 6435725"/>
              <a:gd name="connsiteY3133" fmla="*/ 6126955 h 6857998"/>
              <a:gd name="connsiteX3134" fmla="*/ 4557712 w 6435725"/>
              <a:gd name="connsiteY3134" fmla="*/ 6129072 h 6857998"/>
              <a:gd name="connsiteX3135" fmla="*/ 4558771 w 6435725"/>
              <a:gd name="connsiteY3135" fmla="*/ 6130660 h 6857998"/>
              <a:gd name="connsiteX3136" fmla="*/ 4562210 w 6435725"/>
              <a:gd name="connsiteY3136" fmla="*/ 6134364 h 6857998"/>
              <a:gd name="connsiteX3137" fmla="*/ 4564856 w 6435725"/>
              <a:gd name="connsiteY3137" fmla="*/ 6138068 h 6857998"/>
              <a:gd name="connsiteX3138" fmla="*/ 4567502 w 6435725"/>
              <a:gd name="connsiteY3138" fmla="*/ 6141772 h 6857998"/>
              <a:gd name="connsiteX3139" fmla="*/ 4569354 w 6435725"/>
              <a:gd name="connsiteY3139" fmla="*/ 6145212 h 6857998"/>
              <a:gd name="connsiteX3140" fmla="*/ 4570677 w 6435725"/>
              <a:gd name="connsiteY3140" fmla="*/ 6148651 h 6857998"/>
              <a:gd name="connsiteX3141" fmla="*/ 4571735 w 6435725"/>
              <a:gd name="connsiteY3141" fmla="*/ 6151562 h 6857998"/>
              <a:gd name="connsiteX3142" fmla="*/ 4572529 w 6435725"/>
              <a:gd name="connsiteY3142" fmla="*/ 6154737 h 6857998"/>
              <a:gd name="connsiteX3143" fmla="*/ 4573058 w 6435725"/>
              <a:gd name="connsiteY3143" fmla="*/ 6157647 h 6857998"/>
              <a:gd name="connsiteX3144" fmla="*/ 4573058 w 6435725"/>
              <a:gd name="connsiteY3144" fmla="*/ 6160558 h 6857998"/>
              <a:gd name="connsiteX3145" fmla="*/ 4573058 w 6435725"/>
              <a:gd name="connsiteY3145" fmla="*/ 6163468 h 6857998"/>
              <a:gd name="connsiteX3146" fmla="*/ 4572264 w 6435725"/>
              <a:gd name="connsiteY3146" fmla="*/ 6166378 h 6857998"/>
              <a:gd name="connsiteX3147" fmla="*/ 4571735 w 6435725"/>
              <a:gd name="connsiteY3147" fmla="*/ 6168760 h 6857998"/>
              <a:gd name="connsiteX3148" fmla="*/ 4570677 w 6435725"/>
              <a:gd name="connsiteY3148" fmla="*/ 6171670 h 6857998"/>
              <a:gd name="connsiteX3149" fmla="*/ 4569619 w 6435725"/>
              <a:gd name="connsiteY3149" fmla="*/ 6174051 h 6857998"/>
              <a:gd name="connsiteX3150" fmla="*/ 4566708 w 6435725"/>
              <a:gd name="connsiteY3150" fmla="*/ 6178814 h 6857998"/>
              <a:gd name="connsiteX3151" fmla="*/ 4563004 w 6435725"/>
              <a:gd name="connsiteY3151" fmla="*/ 6183576 h 6857998"/>
              <a:gd name="connsiteX3152" fmla="*/ 4559300 w 6435725"/>
              <a:gd name="connsiteY3152" fmla="*/ 6188074 h 6857998"/>
              <a:gd name="connsiteX3153" fmla="*/ 4551098 w 6435725"/>
              <a:gd name="connsiteY3153" fmla="*/ 6197335 h 6857998"/>
              <a:gd name="connsiteX3154" fmla="*/ 4547129 w 6435725"/>
              <a:gd name="connsiteY3154" fmla="*/ 6201833 h 6857998"/>
              <a:gd name="connsiteX3155" fmla="*/ 4543425 w 6435725"/>
              <a:gd name="connsiteY3155" fmla="*/ 6206595 h 6857998"/>
              <a:gd name="connsiteX3156" fmla="*/ 4539985 w 6435725"/>
              <a:gd name="connsiteY3156" fmla="*/ 6211093 h 6857998"/>
              <a:gd name="connsiteX3157" fmla="*/ 4538662 w 6435725"/>
              <a:gd name="connsiteY3157" fmla="*/ 6213739 h 6857998"/>
              <a:gd name="connsiteX3158" fmla="*/ 4537339 w 6435725"/>
              <a:gd name="connsiteY3158" fmla="*/ 6216120 h 6857998"/>
              <a:gd name="connsiteX3159" fmla="*/ 4535223 w 6435725"/>
              <a:gd name="connsiteY3159" fmla="*/ 6229878 h 6857998"/>
              <a:gd name="connsiteX3160" fmla="*/ 4540514 w 6435725"/>
              <a:gd name="connsiteY3160" fmla="*/ 6246812 h 6857998"/>
              <a:gd name="connsiteX3161" fmla="*/ 4545806 w 6435725"/>
              <a:gd name="connsiteY3161" fmla="*/ 6263745 h 6857998"/>
              <a:gd name="connsiteX3162" fmla="*/ 4551362 w 6435725"/>
              <a:gd name="connsiteY3162" fmla="*/ 6280678 h 6857998"/>
              <a:gd name="connsiteX3163" fmla="*/ 4556389 w 6435725"/>
              <a:gd name="connsiteY3163" fmla="*/ 6297876 h 6857998"/>
              <a:gd name="connsiteX3164" fmla="*/ 4558771 w 6435725"/>
              <a:gd name="connsiteY3164" fmla="*/ 6306343 h 6857998"/>
              <a:gd name="connsiteX3165" fmla="*/ 4560887 w 6435725"/>
              <a:gd name="connsiteY3165" fmla="*/ 6315074 h 6857998"/>
              <a:gd name="connsiteX3166" fmla="*/ 4562739 w 6435725"/>
              <a:gd name="connsiteY3166" fmla="*/ 6323805 h 6857998"/>
              <a:gd name="connsiteX3167" fmla="*/ 4564327 w 6435725"/>
              <a:gd name="connsiteY3167" fmla="*/ 6332801 h 6857998"/>
              <a:gd name="connsiteX3168" fmla="*/ 4565650 w 6435725"/>
              <a:gd name="connsiteY3168" fmla="*/ 6341797 h 6857998"/>
              <a:gd name="connsiteX3169" fmla="*/ 4566444 w 6435725"/>
              <a:gd name="connsiteY3169" fmla="*/ 6350528 h 6857998"/>
              <a:gd name="connsiteX3170" fmla="*/ 4566708 w 6435725"/>
              <a:gd name="connsiteY3170" fmla="*/ 6359789 h 6857998"/>
              <a:gd name="connsiteX3171" fmla="*/ 4567237 w 6435725"/>
              <a:gd name="connsiteY3171" fmla="*/ 6369049 h 6857998"/>
              <a:gd name="connsiteX3172" fmla="*/ 4563533 w 6435725"/>
              <a:gd name="connsiteY3172" fmla="*/ 6369578 h 6857998"/>
              <a:gd name="connsiteX3173" fmla="*/ 4560358 w 6435725"/>
              <a:gd name="connsiteY3173" fmla="*/ 6369578 h 6857998"/>
              <a:gd name="connsiteX3174" fmla="*/ 4556919 w 6435725"/>
              <a:gd name="connsiteY3174" fmla="*/ 6369314 h 6857998"/>
              <a:gd name="connsiteX3175" fmla="*/ 4554273 w 6435725"/>
              <a:gd name="connsiteY3175" fmla="*/ 6368785 h 6857998"/>
              <a:gd name="connsiteX3176" fmla="*/ 4551098 w 6435725"/>
              <a:gd name="connsiteY3176" fmla="*/ 6367726 h 6857998"/>
              <a:gd name="connsiteX3177" fmla="*/ 4548452 w 6435725"/>
              <a:gd name="connsiteY3177" fmla="*/ 6366668 h 6857998"/>
              <a:gd name="connsiteX3178" fmla="*/ 4543160 w 6435725"/>
              <a:gd name="connsiteY3178" fmla="*/ 6363493 h 6857998"/>
              <a:gd name="connsiteX3179" fmla="*/ 4532841 w 6435725"/>
              <a:gd name="connsiteY3179" fmla="*/ 6356878 h 6857998"/>
              <a:gd name="connsiteX3180" fmla="*/ 4527550 w 6435725"/>
              <a:gd name="connsiteY3180" fmla="*/ 6353968 h 6857998"/>
              <a:gd name="connsiteX3181" fmla="*/ 4524639 w 6435725"/>
              <a:gd name="connsiteY3181" fmla="*/ 6352645 h 6857998"/>
              <a:gd name="connsiteX3182" fmla="*/ 4521729 w 6435725"/>
              <a:gd name="connsiteY3182" fmla="*/ 6351851 h 6857998"/>
              <a:gd name="connsiteX3183" fmla="*/ 4518289 w 6435725"/>
              <a:gd name="connsiteY3183" fmla="*/ 6351587 h 6857998"/>
              <a:gd name="connsiteX3184" fmla="*/ 4514850 w 6435725"/>
              <a:gd name="connsiteY3184" fmla="*/ 6351322 h 6857998"/>
              <a:gd name="connsiteX3185" fmla="*/ 4511939 w 6435725"/>
              <a:gd name="connsiteY3185" fmla="*/ 6351322 h 6857998"/>
              <a:gd name="connsiteX3186" fmla="*/ 4508500 w 6435725"/>
              <a:gd name="connsiteY3186" fmla="*/ 6351587 h 6857998"/>
              <a:gd name="connsiteX3187" fmla="*/ 4505325 w 6435725"/>
              <a:gd name="connsiteY3187" fmla="*/ 6351851 h 6857998"/>
              <a:gd name="connsiteX3188" fmla="*/ 4502414 w 6435725"/>
              <a:gd name="connsiteY3188" fmla="*/ 6352380 h 6857998"/>
              <a:gd name="connsiteX3189" fmla="*/ 4496064 w 6435725"/>
              <a:gd name="connsiteY3189" fmla="*/ 6353968 h 6857998"/>
              <a:gd name="connsiteX3190" fmla="*/ 4490244 w 6435725"/>
              <a:gd name="connsiteY3190" fmla="*/ 6356085 h 6857998"/>
              <a:gd name="connsiteX3191" fmla="*/ 4484687 w 6435725"/>
              <a:gd name="connsiteY3191" fmla="*/ 6359260 h 6857998"/>
              <a:gd name="connsiteX3192" fmla="*/ 4479396 w 6435725"/>
              <a:gd name="connsiteY3192" fmla="*/ 6362964 h 6857998"/>
              <a:gd name="connsiteX3193" fmla="*/ 4474104 w 6435725"/>
              <a:gd name="connsiteY3193" fmla="*/ 6366933 h 6857998"/>
              <a:gd name="connsiteX3194" fmla="*/ 4479925 w 6435725"/>
              <a:gd name="connsiteY3194" fmla="*/ 6390745 h 6857998"/>
              <a:gd name="connsiteX3195" fmla="*/ 4482041 w 6435725"/>
              <a:gd name="connsiteY3195" fmla="*/ 6395508 h 6857998"/>
              <a:gd name="connsiteX3196" fmla="*/ 4483894 w 6435725"/>
              <a:gd name="connsiteY3196" fmla="*/ 6399476 h 6857998"/>
              <a:gd name="connsiteX3197" fmla="*/ 4485216 w 6435725"/>
              <a:gd name="connsiteY3197" fmla="*/ 6403445 h 6857998"/>
              <a:gd name="connsiteX3198" fmla="*/ 4486010 w 6435725"/>
              <a:gd name="connsiteY3198" fmla="*/ 6407149 h 6857998"/>
              <a:gd name="connsiteX3199" fmla="*/ 4486539 w 6435725"/>
              <a:gd name="connsiteY3199" fmla="*/ 6410853 h 6857998"/>
              <a:gd name="connsiteX3200" fmla="*/ 4487069 w 6435725"/>
              <a:gd name="connsiteY3200" fmla="*/ 6413764 h 6857998"/>
              <a:gd name="connsiteX3201" fmla="*/ 4487333 w 6435725"/>
              <a:gd name="connsiteY3201" fmla="*/ 6416939 h 6857998"/>
              <a:gd name="connsiteX3202" fmla="*/ 4487069 w 6435725"/>
              <a:gd name="connsiteY3202" fmla="*/ 6419320 h 6857998"/>
              <a:gd name="connsiteX3203" fmla="*/ 4486275 w 6435725"/>
              <a:gd name="connsiteY3203" fmla="*/ 6421966 h 6857998"/>
              <a:gd name="connsiteX3204" fmla="*/ 4485746 w 6435725"/>
              <a:gd name="connsiteY3204" fmla="*/ 6424347 h 6857998"/>
              <a:gd name="connsiteX3205" fmla="*/ 4484423 w 6435725"/>
              <a:gd name="connsiteY3205" fmla="*/ 6426464 h 6857998"/>
              <a:gd name="connsiteX3206" fmla="*/ 4483364 w 6435725"/>
              <a:gd name="connsiteY3206" fmla="*/ 6428316 h 6857998"/>
              <a:gd name="connsiteX3207" fmla="*/ 4482041 w 6435725"/>
              <a:gd name="connsiteY3207" fmla="*/ 6429903 h 6857998"/>
              <a:gd name="connsiteX3208" fmla="*/ 4480189 w 6435725"/>
              <a:gd name="connsiteY3208" fmla="*/ 6431491 h 6857998"/>
              <a:gd name="connsiteX3209" fmla="*/ 4478337 w 6435725"/>
              <a:gd name="connsiteY3209" fmla="*/ 6432814 h 6857998"/>
              <a:gd name="connsiteX3210" fmla="*/ 4476485 w 6435725"/>
              <a:gd name="connsiteY3210" fmla="*/ 6434137 h 6857998"/>
              <a:gd name="connsiteX3211" fmla="*/ 4472252 w 6435725"/>
              <a:gd name="connsiteY3211" fmla="*/ 6436253 h 6857998"/>
              <a:gd name="connsiteX3212" fmla="*/ 4467225 w 6435725"/>
              <a:gd name="connsiteY3212" fmla="*/ 6438105 h 6857998"/>
              <a:gd name="connsiteX3213" fmla="*/ 4462198 w 6435725"/>
              <a:gd name="connsiteY3213" fmla="*/ 6439693 h 6857998"/>
              <a:gd name="connsiteX3214" fmla="*/ 4456641 w 6435725"/>
              <a:gd name="connsiteY3214" fmla="*/ 6441280 h 6857998"/>
              <a:gd name="connsiteX3215" fmla="*/ 4445529 w 6435725"/>
              <a:gd name="connsiteY3215" fmla="*/ 6443662 h 6857998"/>
              <a:gd name="connsiteX3216" fmla="*/ 4439973 w 6435725"/>
              <a:gd name="connsiteY3216" fmla="*/ 6444985 h 6857998"/>
              <a:gd name="connsiteX3217" fmla="*/ 4434681 w 6435725"/>
              <a:gd name="connsiteY3217" fmla="*/ 6446308 h 6857998"/>
              <a:gd name="connsiteX3218" fmla="*/ 4430183 w 6435725"/>
              <a:gd name="connsiteY3218" fmla="*/ 6451864 h 6857998"/>
              <a:gd name="connsiteX3219" fmla="*/ 4425421 w 6435725"/>
              <a:gd name="connsiteY3219" fmla="*/ 6457420 h 6857998"/>
              <a:gd name="connsiteX3220" fmla="*/ 4420658 w 6435725"/>
              <a:gd name="connsiteY3220" fmla="*/ 6462712 h 6857998"/>
              <a:gd name="connsiteX3221" fmla="*/ 4415631 w 6435725"/>
              <a:gd name="connsiteY3221" fmla="*/ 6467210 h 6857998"/>
              <a:gd name="connsiteX3222" fmla="*/ 4410339 w 6435725"/>
              <a:gd name="connsiteY3222" fmla="*/ 6471972 h 6857998"/>
              <a:gd name="connsiteX3223" fmla="*/ 4405048 w 6435725"/>
              <a:gd name="connsiteY3223" fmla="*/ 6476205 h 6857998"/>
              <a:gd name="connsiteX3224" fmla="*/ 4399491 w 6435725"/>
              <a:gd name="connsiteY3224" fmla="*/ 6480174 h 6857998"/>
              <a:gd name="connsiteX3225" fmla="*/ 4393935 w 6435725"/>
              <a:gd name="connsiteY3225" fmla="*/ 6483614 h 6857998"/>
              <a:gd name="connsiteX3226" fmla="*/ 4387850 w 6435725"/>
              <a:gd name="connsiteY3226" fmla="*/ 6487053 h 6857998"/>
              <a:gd name="connsiteX3227" fmla="*/ 4382029 w 6435725"/>
              <a:gd name="connsiteY3227" fmla="*/ 6489699 h 6857998"/>
              <a:gd name="connsiteX3228" fmla="*/ 4375414 w 6435725"/>
              <a:gd name="connsiteY3228" fmla="*/ 6492080 h 6857998"/>
              <a:gd name="connsiteX3229" fmla="*/ 4369064 w 6435725"/>
              <a:gd name="connsiteY3229" fmla="*/ 6494462 h 6857998"/>
              <a:gd name="connsiteX3230" fmla="*/ 4362185 w 6435725"/>
              <a:gd name="connsiteY3230" fmla="*/ 6496314 h 6857998"/>
              <a:gd name="connsiteX3231" fmla="*/ 4355306 w 6435725"/>
              <a:gd name="connsiteY3231" fmla="*/ 6497372 h 6857998"/>
              <a:gd name="connsiteX3232" fmla="*/ 4348162 w 6435725"/>
              <a:gd name="connsiteY3232" fmla="*/ 6498430 h 6857998"/>
              <a:gd name="connsiteX3233" fmla="*/ 4340489 w 6435725"/>
              <a:gd name="connsiteY3233" fmla="*/ 6498695 h 6857998"/>
              <a:gd name="connsiteX3234" fmla="*/ 4136760 w 6435725"/>
              <a:gd name="connsiteY3234" fmla="*/ 6611672 h 6857998"/>
              <a:gd name="connsiteX3235" fmla="*/ 4071144 w 6435725"/>
              <a:gd name="connsiteY3235" fmla="*/ 6638660 h 6857998"/>
              <a:gd name="connsiteX3236" fmla="*/ 4059767 w 6435725"/>
              <a:gd name="connsiteY3236" fmla="*/ 6642893 h 6857998"/>
              <a:gd name="connsiteX3237" fmla="*/ 4048919 w 6435725"/>
              <a:gd name="connsiteY3237" fmla="*/ 6646597 h 6857998"/>
              <a:gd name="connsiteX3238" fmla="*/ 4043627 w 6435725"/>
              <a:gd name="connsiteY3238" fmla="*/ 6647920 h 6857998"/>
              <a:gd name="connsiteX3239" fmla="*/ 4038864 w 6435725"/>
              <a:gd name="connsiteY3239" fmla="*/ 6649243 h 6857998"/>
              <a:gd name="connsiteX3240" fmla="*/ 4033837 w 6435725"/>
              <a:gd name="connsiteY3240" fmla="*/ 6650037 h 6857998"/>
              <a:gd name="connsiteX3241" fmla="*/ 4029339 w 6435725"/>
              <a:gd name="connsiteY3241" fmla="*/ 6651095 h 6857998"/>
              <a:gd name="connsiteX3242" fmla="*/ 4024577 w 6435725"/>
              <a:gd name="connsiteY3242" fmla="*/ 6651360 h 6857998"/>
              <a:gd name="connsiteX3243" fmla="*/ 4020079 w 6435725"/>
              <a:gd name="connsiteY3243" fmla="*/ 6651889 h 6857998"/>
              <a:gd name="connsiteX3244" fmla="*/ 4015846 w 6435725"/>
              <a:gd name="connsiteY3244" fmla="*/ 6651889 h 6857998"/>
              <a:gd name="connsiteX3245" fmla="*/ 4011612 w 6435725"/>
              <a:gd name="connsiteY3245" fmla="*/ 6651624 h 6857998"/>
              <a:gd name="connsiteX3246" fmla="*/ 4007114 w 6435725"/>
              <a:gd name="connsiteY3246" fmla="*/ 6651624 h 6857998"/>
              <a:gd name="connsiteX3247" fmla="*/ 4003146 w 6435725"/>
              <a:gd name="connsiteY3247" fmla="*/ 6651095 h 6857998"/>
              <a:gd name="connsiteX3248" fmla="*/ 3999177 w 6435725"/>
              <a:gd name="connsiteY3248" fmla="*/ 6650301 h 6857998"/>
              <a:gd name="connsiteX3249" fmla="*/ 3995208 w 6435725"/>
              <a:gd name="connsiteY3249" fmla="*/ 6649508 h 6857998"/>
              <a:gd name="connsiteX3250" fmla="*/ 3991239 w 6435725"/>
              <a:gd name="connsiteY3250" fmla="*/ 6648185 h 6857998"/>
              <a:gd name="connsiteX3251" fmla="*/ 3987271 w 6435725"/>
              <a:gd name="connsiteY3251" fmla="*/ 6647126 h 6857998"/>
              <a:gd name="connsiteX3252" fmla="*/ 3979598 w 6435725"/>
              <a:gd name="connsiteY3252" fmla="*/ 6643951 h 6857998"/>
              <a:gd name="connsiteX3253" fmla="*/ 3972189 w 6435725"/>
              <a:gd name="connsiteY3253" fmla="*/ 6640247 h 6857998"/>
              <a:gd name="connsiteX3254" fmla="*/ 3964517 w 6435725"/>
              <a:gd name="connsiteY3254" fmla="*/ 6636014 h 6857998"/>
              <a:gd name="connsiteX3255" fmla="*/ 3957108 w 6435725"/>
              <a:gd name="connsiteY3255" fmla="*/ 6630987 h 6857998"/>
              <a:gd name="connsiteX3256" fmla="*/ 3949435 w 6435725"/>
              <a:gd name="connsiteY3256" fmla="*/ 6625430 h 6857998"/>
              <a:gd name="connsiteX3257" fmla="*/ 3941498 w 6435725"/>
              <a:gd name="connsiteY3257" fmla="*/ 6619610 h 6857998"/>
              <a:gd name="connsiteX3258" fmla="*/ 3933560 w 6435725"/>
              <a:gd name="connsiteY3258" fmla="*/ 6612995 h 6857998"/>
              <a:gd name="connsiteX3259" fmla="*/ 3929062 w 6435725"/>
              <a:gd name="connsiteY3259" fmla="*/ 6609291 h 6857998"/>
              <a:gd name="connsiteX3260" fmla="*/ 3925094 w 6435725"/>
              <a:gd name="connsiteY3260" fmla="*/ 6605587 h 6857998"/>
              <a:gd name="connsiteX3261" fmla="*/ 3921125 w 6435725"/>
              <a:gd name="connsiteY3261" fmla="*/ 6601618 h 6857998"/>
              <a:gd name="connsiteX3262" fmla="*/ 3917421 w 6435725"/>
              <a:gd name="connsiteY3262" fmla="*/ 6597649 h 6857998"/>
              <a:gd name="connsiteX3263" fmla="*/ 3910806 w 6435725"/>
              <a:gd name="connsiteY3263" fmla="*/ 6589183 h 6857998"/>
              <a:gd name="connsiteX3264" fmla="*/ 3904192 w 6435725"/>
              <a:gd name="connsiteY3264" fmla="*/ 6580716 h 6857998"/>
              <a:gd name="connsiteX3265" fmla="*/ 3898106 w 6435725"/>
              <a:gd name="connsiteY3265" fmla="*/ 6571720 h 6857998"/>
              <a:gd name="connsiteX3266" fmla="*/ 3892550 w 6435725"/>
              <a:gd name="connsiteY3266" fmla="*/ 6562460 h 6857998"/>
              <a:gd name="connsiteX3267" fmla="*/ 3881702 w 6435725"/>
              <a:gd name="connsiteY3267" fmla="*/ 6544203 h 6857998"/>
              <a:gd name="connsiteX3268" fmla="*/ 3876146 w 6435725"/>
              <a:gd name="connsiteY3268" fmla="*/ 6534943 h 6857998"/>
              <a:gd name="connsiteX3269" fmla="*/ 3870589 w 6435725"/>
              <a:gd name="connsiteY3269" fmla="*/ 6525683 h 6857998"/>
              <a:gd name="connsiteX3270" fmla="*/ 3864769 w 6435725"/>
              <a:gd name="connsiteY3270" fmla="*/ 6516687 h 6857998"/>
              <a:gd name="connsiteX3271" fmla="*/ 3858419 w 6435725"/>
              <a:gd name="connsiteY3271" fmla="*/ 6508220 h 6857998"/>
              <a:gd name="connsiteX3272" fmla="*/ 3852069 w 6435725"/>
              <a:gd name="connsiteY3272" fmla="*/ 6499753 h 6857998"/>
              <a:gd name="connsiteX3273" fmla="*/ 3848364 w 6435725"/>
              <a:gd name="connsiteY3273" fmla="*/ 6495785 h 6857998"/>
              <a:gd name="connsiteX3274" fmla="*/ 3844660 w 6435725"/>
              <a:gd name="connsiteY3274" fmla="*/ 6492080 h 6857998"/>
              <a:gd name="connsiteX3275" fmla="*/ 3840956 w 6435725"/>
              <a:gd name="connsiteY3275" fmla="*/ 6488112 h 6857998"/>
              <a:gd name="connsiteX3276" fmla="*/ 3836987 w 6435725"/>
              <a:gd name="connsiteY3276" fmla="*/ 6484408 h 6857998"/>
              <a:gd name="connsiteX3277" fmla="*/ 3832754 w 6435725"/>
              <a:gd name="connsiteY3277" fmla="*/ 6481233 h 6857998"/>
              <a:gd name="connsiteX3278" fmla="*/ 3828521 w 6435725"/>
              <a:gd name="connsiteY3278" fmla="*/ 6477793 h 6857998"/>
              <a:gd name="connsiteX3279" fmla="*/ 3819260 w 6435725"/>
              <a:gd name="connsiteY3279" fmla="*/ 6471443 h 6857998"/>
              <a:gd name="connsiteX3280" fmla="*/ 3811323 w 6435725"/>
              <a:gd name="connsiteY3280" fmla="*/ 6465887 h 6857998"/>
              <a:gd name="connsiteX3281" fmla="*/ 3807619 w 6435725"/>
              <a:gd name="connsiteY3281" fmla="*/ 6463770 h 6857998"/>
              <a:gd name="connsiteX3282" fmla="*/ 3804179 w 6435725"/>
              <a:gd name="connsiteY3282" fmla="*/ 6462183 h 6857998"/>
              <a:gd name="connsiteX3283" fmla="*/ 3801004 w 6435725"/>
              <a:gd name="connsiteY3283" fmla="*/ 6461124 h 6857998"/>
              <a:gd name="connsiteX3284" fmla="*/ 3798094 w 6435725"/>
              <a:gd name="connsiteY3284" fmla="*/ 6460595 h 6857998"/>
              <a:gd name="connsiteX3285" fmla="*/ 3796506 w 6435725"/>
              <a:gd name="connsiteY3285" fmla="*/ 6460860 h 6857998"/>
              <a:gd name="connsiteX3286" fmla="*/ 3795183 w 6435725"/>
              <a:gd name="connsiteY3286" fmla="*/ 6460860 h 6857998"/>
              <a:gd name="connsiteX3287" fmla="*/ 3793860 w 6435725"/>
              <a:gd name="connsiteY3287" fmla="*/ 6461389 h 6857998"/>
              <a:gd name="connsiteX3288" fmla="*/ 3792537 w 6435725"/>
              <a:gd name="connsiteY3288" fmla="*/ 6462183 h 6857998"/>
              <a:gd name="connsiteX3289" fmla="*/ 3791214 w 6435725"/>
              <a:gd name="connsiteY3289" fmla="*/ 6462976 h 6857998"/>
              <a:gd name="connsiteX3290" fmla="*/ 3790156 w 6435725"/>
              <a:gd name="connsiteY3290" fmla="*/ 6464299 h 6857998"/>
              <a:gd name="connsiteX3291" fmla="*/ 3787775 w 6435725"/>
              <a:gd name="connsiteY3291" fmla="*/ 6466945 h 6857998"/>
              <a:gd name="connsiteX3292" fmla="*/ 3785658 w 6435725"/>
              <a:gd name="connsiteY3292" fmla="*/ 6470914 h 6857998"/>
              <a:gd name="connsiteX3293" fmla="*/ 3783542 w 6435725"/>
              <a:gd name="connsiteY3293" fmla="*/ 6475941 h 6857998"/>
              <a:gd name="connsiteX3294" fmla="*/ 3781689 w 6435725"/>
              <a:gd name="connsiteY3294" fmla="*/ 6482026 h 6857998"/>
              <a:gd name="connsiteX3295" fmla="*/ 3779573 w 6435725"/>
              <a:gd name="connsiteY3295" fmla="*/ 6489435 h 6857998"/>
              <a:gd name="connsiteX3296" fmla="*/ 3777721 w 6435725"/>
              <a:gd name="connsiteY3296" fmla="*/ 6498166 h 6857998"/>
              <a:gd name="connsiteX3297" fmla="*/ 3775339 w 6435725"/>
              <a:gd name="connsiteY3297" fmla="*/ 6506633 h 6857998"/>
              <a:gd name="connsiteX3298" fmla="*/ 3773752 w 6435725"/>
              <a:gd name="connsiteY3298" fmla="*/ 6510866 h 6857998"/>
              <a:gd name="connsiteX3299" fmla="*/ 3772164 w 6435725"/>
              <a:gd name="connsiteY3299" fmla="*/ 6514835 h 6857998"/>
              <a:gd name="connsiteX3300" fmla="*/ 3770312 w 6435725"/>
              <a:gd name="connsiteY3300" fmla="*/ 6518803 h 6857998"/>
              <a:gd name="connsiteX3301" fmla="*/ 3767931 w 6435725"/>
              <a:gd name="connsiteY3301" fmla="*/ 6522508 h 6857998"/>
              <a:gd name="connsiteX3302" fmla="*/ 3765550 w 6435725"/>
              <a:gd name="connsiteY3302" fmla="*/ 6525947 h 6857998"/>
              <a:gd name="connsiteX3303" fmla="*/ 3762375 w 6435725"/>
              <a:gd name="connsiteY3303" fmla="*/ 6529122 h 6857998"/>
              <a:gd name="connsiteX3304" fmla="*/ 3758935 w 6435725"/>
              <a:gd name="connsiteY3304" fmla="*/ 6531768 h 6857998"/>
              <a:gd name="connsiteX3305" fmla="*/ 3754967 w 6435725"/>
              <a:gd name="connsiteY3305" fmla="*/ 6533885 h 6857998"/>
              <a:gd name="connsiteX3306" fmla="*/ 3752850 w 6435725"/>
              <a:gd name="connsiteY3306" fmla="*/ 6534943 h 6857998"/>
              <a:gd name="connsiteX3307" fmla="*/ 3750469 w 6435725"/>
              <a:gd name="connsiteY3307" fmla="*/ 6535472 h 6857998"/>
              <a:gd name="connsiteX3308" fmla="*/ 3748087 w 6435725"/>
              <a:gd name="connsiteY3308" fmla="*/ 6536001 h 6857998"/>
              <a:gd name="connsiteX3309" fmla="*/ 3745442 w 6435725"/>
              <a:gd name="connsiteY3309" fmla="*/ 6536530 h 6857998"/>
              <a:gd name="connsiteX3310" fmla="*/ 3742796 w 6435725"/>
              <a:gd name="connsiteY3310" fmla="*/ 6536795 h 6857998"/>
              <a:gd name="connsiteX3311" fmla="*/ 3739885 w 6435725"/>
              <a:gd name="connsiteY3311" fmla="*/ 6536795 h 6857998"/>
              <a:gd name="connsiteX3312" fmla="*/ 3733535 w 6435725"/>
              <a:gd name="connsiteY3312" fmla="*/ 6536001 h 6857998"/>
              <a:gd name="connsiteX3313" fmla="*/ 3730096 w 6435725"/>
              <a:gd name="connsiteY3313" fmla="*/ 6536001 h 6857998"/>
              <a:gd name="connsiteX3314" fmla="*/ 3726656 w 6435725"/>
              <a:gd name="connsiteY3314" fmla="*/ 6536530 h 6857998"/>
              <a:gd name="connsiteX3315" fmla="*/ 3724010 w 6435725"/>
              <a:gd name="connsiteY3315" fmla="*/ 6537060 h 6857998"/>
              <a:gd name="connsiteX3316" fmla="*/ 3720835 w 6435725"/>
              <a:gd name="connsiteY3316" fmla="*/ 6538383 h 6857998"/>
              <a:gd name="connsiteX3317" fmla="*/ 3718454 w 6435725"/>
              <a:gd name="connsiteY3317" fmla="*/ 6539441 h 6857998"/>
              <a:gd name="connsiteX3318" fmla="*/ 3716073 w 6435725"/>
              <a:gd name="connsiteY3318" fmla="*/ 6541028 h 6857998"/>
              <a:gd name="connsiteX3319" fmla="*/ 3711046 w 6435725"/>
              <a:gd name="connsiteY3319" fmla="*/ 6544733 h 6857998"/>
              <a:gd name="connsiteX3320" fmla="*/ 3706548 w 6435725"/>
              <a:gd name="connsiteY3320" fmla="*/ 6548701 h 6857998"/>
              <a:gd name="connsiteX3321" fmla="*/ 3701785 w 6435725"/>
              <a:gd name="connsiteY3321" fmla="*/ 6552670 h 6857998"/>
              <a:gd name="connsiteX3322" fmla="*/ 3699404 w 6435725"/>
              <a:gd name="connsiteY3322" fmla="*/ 6554522 h 6857998"/>
              <a:gd name="connsiteX3323" fmla="*/ 3697023 w 6435725"/>
              <a:gd name="connsiteY3323" fmla="*/ 6556110 h 6857998"/>
              <a:gd name="connsiteX3324" fmla="*/ 3694642 w 6435725"/>
              <a:gd name="connsiteY3324" fmla="*/ 6557697 h 6857998"/>
              <a:gd name="connsiteX3325" fmla="*/ 3691731 w 6435725"/>
              <a:gd name="connsiteY3325" fmla="*/ 6558755 h 6857998"/>
              <a:gd name="connsiteX3326" fmla="*/ 3691202 w 6435725"/>
              <a:gd name="connsiteY3326" fmla="*/ 6562724 h 6857998"/>
              <a:gd name="connsiteX3327" fmla="*/ 3690937 w 6435725"/>
              <a:gd name="connsiteY3327" fmla="*/ 6566428 h 6857998"/>
              <a:gd name="connsiteX3328" fmla="*/ 3690673 w 6435725"/>
              <a:gd name="connsiteY3328" fmla="*/ 6570133 h 6857998"/>
              <a:gd name="connsiteX3329" fmla="*/ 3690673 w 6435725"/>
              <a:gd name="connsiteY3329" fmla="*/ 6574101 h 6857998"/>
              <a:gd name="connsiteX3330" fmla="*/ 3690937 w 6435725"/>
              <a:gd name="connsiteY3330" fmla="*/ 6577805 h 6857998"/>
              <a:gd name="connsiteX3331" fmla="*/ 3691202 w 6435725"/>
              <a:gd name="connsiteY3331" fmla="*/ 6581510 h 6857998"/>
              <a:gd name="connsiteX3332" fmla="*/ 3691731 w 6435725"/>
              <a:gd name="connsiteY3332" fmla="*/ 6585214 h 6857998"/>
              <a:gd name="connsiteX3333" fmla="*/ 3692260 w 6435725"/>
              <a:gd name="connsiteY3333" fmla="*/ 6588918 h 6857998"/>
              <a:gd name="connsiteX3334" fmla="*/ 3694642 w 6435725"/>
              <a:gd name="connsiteY3334" fmla="*/ 6596326 h 6857998"/>
              <a:gd name="connsiteX3335" fmla="*/ 3697023 w 6435725"/>
              <a:gd name="connsiteY3335" fmla="*/ 6603735 h 6857998"/>
              <a:gd name="connsiteX3336" fmla="*/ 3700727 w 6435725"/>
              <a:gd name="connsiteY3336" fmla="*/ 6610878 h 6857998"/>
              <a:gd name="connsiteX3337" fmla="*/ 3704696 w 6435725"/>
              <a:gd name="connsiteY3337" fmla="*/ 6617758 h 6857998"/>
              <a:gd name="connsiteX3338" fmla="*/ 3698875 w 6435725"/>
              <a:gd name="connsiteY3338" fmla="*/ 6618551 h 6857998"/>
              <a:gd name="connsiteX3339" fmla="*/ 3693583 w 6435725"/>
              <a:gd name="connsiteY3339" fmla="*/ 6617758 h 6857998"/>
              <a:gd name="connsiteX3340" fmla="*/ 3689085 w 6435725"/>
              <a:gd name="connsiteY3340" fmla="*/ 6616964 h 6857998"/>
              <a:gd name="connsiteX3341" fmla="*/ 3684587 w 6435725"/>
              <a:gd name="connsiteY3341" fmla="*/ 6615376 h 6857998"/>
              <a:gd name="connsiteX3342" fmla="*/ 3681148 w 6435725"/>
              <a:gd name="connsiteY3342" fmla="*/ 6613524 h 6857998"/>
              <a:gd name="connsiteX3343" fmla="*/ 3677708 w 6435725"/>
              <a:gd name="connsiteY3343" fmla="*/ 6611143 h 6857998"/>
              <a:gd name="connsiteX3344" fmla="*/ 3674269 w 6435725"/>
              <a:gd name="connsiteY3344" fmla="*/ 6608233 h 6857998"/>
              <a:gd name="connsiteX3345" fmla="*/ 3671623 w 6435725"/>
              <a:gd name="connsiteY3345" fmla="*/ 6605587 h 6857998"/>
              <a:gd name="connsiteX3346" fmla="*/ 3668712 w 6435725"/>
              <a:gd name="connsiteY3346" fmla="*/ 6602147 h 6857998"/>
              <a:gd name="connsiteX3347" fmla="*/ 3666067 w 6435725"/>
              <a:gd name="connsiteY3347" fmla="*/ 6598972 h 6857998"/>
              <a:gd name="connsiteX3348" fmla="*/ 3660775 w 6435725"/>
              <a:gd name="connsiteY3348" fmla="*/ 6592358 h 6857998"/>
              <a:gd name="connsiteX3349" fmla="*/ 3657864 w 6435725"/>
              <a:gd name="connsiteY3349" fmla="*/ 6589183 h 6857998"/>
              <a:gd name="connsiteX3350" fmla="*/ 3655219 w 6435725"/>
              <a:gd name="connsiteY3350" fmla="*/ 6586272 h 6857998"/>
              <a:gd name="connsiteX3351" fmla="*/ 3652573 w 6435725"/>
              <a:gd name="connsiteY3351" fmla="*/ 6583362 h 6857998"/>
              <a:gd name="connsiteX3352" fmla="*/ 3649398 w 6435725"/>
              <a:gd name="connsiteY3352" fmla="*/ 6580980 h 6857998"/>
              <a:gd name="connsiteX3353" fmla="*/ 3616589 w 6435725"/>
              <a:gd name="connsiteY3353" fmla="*/ 6579393 h 6857998"/>
              <a:gd name="connsiteX3354" fmla="*/ 3609446 w 6435725"/>
              <a:gd name="connsiteY3354" fmla="*/ 6583626 h 6857998"/>
              <a:gd name="connsiteX3355" fmla="*/ 3602831 w 6435725"/>
              <a:gd name="connsiteY3355" fmla="*/ 6588653 h 6857998"/>
              <a:gd name="connsiteX3356" fmla="*/ 3595952 w 6435725"/>
              <a:gd name="connsiteY3356" fmla="*/ 6593680 h 6857998"/>
              <a:gd name="connsiteX3357" fmla="*/ 3589602 w 6435725"/>
              <a:gd name="connsiteY3357" fmla="*/ 6598708 h 6857998"/>
              <a:gd name="connsiteX3358" fmla="*/ 3576373 w 6435725"/>
              <a:gd name="connsiteY3358" fmla="*/ 6609291 h 6857998"/>
              <a:gd name="connsiteX3359" fmla="*/ 3569758 w 6435725"/>
              <a:gd name="connsiteY3359" fmla="*/ 6614053 h 6857998"/>
              <a:gd name="connsiteX3360" fmla="*/ 3563144 w 6435725"/>
              <a:gd name="connsiteY3360" fmla="*/ 6619080 h 6857998"/>
              <a:gd name="connsiteX3361" fmla="*/ 3556000 w 6435725"/>
              <a:gd name="connsiteY3361" fmla="*/ 6623314 h 6857998"/>
              <a:gd name="connsiteX3362" fmla="*/ 3548856 w 6435725"/>
              <a:gd name="connsiteY3362" fmla="*/ 6627547 h 6857998"/>
              <a:gd name="connsiteX3363" fmla="*/ 3541712 w 6435725"/>
              <a:gd name="connsiteY3363" fmla="*/ 6630987 h 6857998"/>
              <a:gd name="connsiteX3364" fmla="*/ 3538008 w 6435725"/>
              <a:gd name="connsiteY3364" fmla="*/ 6632574 h 6857998"/>
              <a:gd name="connsiteX3365" fmla="*/ 3533775 w 6435725"/>
              <a:gd name="connsiteY3365" fmla="*/ 6634162 h 6857998"/>
              <a:gd name="connsiteX3366" fmla="*/ 3529806 w 6435725"/>
              <a:gd name="connsiteY3366" fmla="*/ 6635220 h 6857998"/>
              <a:gd name="connsiteX3367" fmla="*/ 3525837 w 6435725"/>
              <a:gd name="connsiteY3367" fmla="*/ 6636278 h 6857998"/>
              <a:gd name="connsiteX3368" fmla="*/ 3521604 w 6435725"/>
              <a:gd name="connsiteY3368" fmla="*/ 6637072 h 6857998"/>
              <a:gd name="connsiteX3369" fmla="*/ 3517635 w 6435725"/>
              <a:gd name="connsiteY3369" fmla="*/ 6637866 h 6857998"/>
              <a:gd name="connsiteX3370" fmla="*/ 3513137 w 6435725"/>
              <a:gd name="connsiteY3370" fmla="*/ 6638130 h 6857998"/>
              <a:gd name="connsiteX3371" fmla="*/ 3508639 w 6435725"/>
              <a:gd name="connsiteY3371" fmla="*/ 6638395 h 6857998"/>
              <a:gd name="connsiteX3372" fmla="*/ 3504142 w 6435725"/>
              <a:gd name="connsiteY3372" fmla="*/ 6638130 h 6857998"/>
              <a:gd name="connsiteX3373" fmla="*/ 3499114 w 6435725"/>
              <a:gd name="connsiteY3373" fmla="*/ 6637866 h 6857998"/>
              <a:gd name="connsiteX3374" fmla="*/ 3494617 w 6435725"/>
              <a:gd name="connsiteY3374" fmla="*/ 6644216 h 6857998"/>
              <a:gd name="connsiteX3375" fmla="*/ 3489325 w 6435725"/>
              <a:gd name="connsiteY3375" fmla="*/ 6649772 h 6857998"/>
              <a:gd name="connsiteX3376" fmla="*/ 3483769 w 6435725"/>
              <a:gd name="connsiteY3376" fmla="*/ 6654799 h 6857998"/>
              <a:gd name="connsiteX3377" fmla="*/ 3478212 w 6435725"/>
              <a:gd name="connsiteY3377" fmla="*/ 6659033 h 6857998"/>
              <a:gd name="connsiteX3378" fmla="*/ 3472392 w 6435725"/>
              <a:gd name="connsiteY3378" fmla="*/ 6662737 h 6857998"/>
              <a:gd name="connsiteX3379" fmla="*/ 3466571 w 6435725"/>
              <a:gd name="connsiteY3379" fmla="*/ 6665912 h 6857998"/>
              <a:gd name="connsiteX3380" fmla="*/ 3460221 w 6435725"/>
              <a:gd name="connsiteY3380" fmla="*/ 6668822 h 6857998"/>
              <a:gd name="connsiteX3381" fmla="*/ 3453871 w 6435725"/>
              <a:gd name="connsiteY3381" fmla="*/ 6671203 h 6857998"/>
              <a:gd name="connsiteX3382" fmla="*/ 3447256 w 6435725"/>
              <a:gd name="connsiteY3382" fmla="*/ 6673320 h 6857998"/>
              <a:gd name="connsiteX3383" fmla="*/ 3440642 w 6435725"/>
              <a:gd name="connsiteY3383" fmla="*/ 6674908 h 6857998"/>
              <a:gd name="connsiteX3384" fmla="*/ 3433762 w 6435725"/>
              <a:gd name="connsiteY3384" fmla="*/ 6676230 h 6857998"/>
              <a:gd name="connsiteX3385" fmla="*/ 3426619 w 6435725"/>
              <a:gd name="connsiteY3385" fmla="*/ 6677289 h 6857998"/>
              <a:gd name="connsiteX3386" fmla="*/ 3419739 w 6435725"/>
              <a:gd name="connsiteY3386" fmla="*/ 6678083 h 6857998"/>
              <a:gd name="connsiteX3387" fmla="*/ 3412596 w 6435725"/>
              <a:gd name="connsiteY3387" fmla="*/ 6678612 h 6857998"/>
              <a:gd name="connsiteX3388" fmla="*/ 3398044 w 6435725"/>
              <a:gd name="connsiteY3388" fmla="*/ 6679670 h 6857998"/>
              <a:gd name="connsiteX3389" fmla="*/ 3344598 w 6435725"/>
              <a:gd name="connsiteY3389" fmla="*/ 6739730 h 6857998"/>
              <a:gd name="connsiteX3390" fmla="*/ 3345656 w 6435725"/>
              <a:gd name="connsiteY3390" fmla="*/ 6748726 h 6857998"/>
              <a:gd name="connsiteX3391" fmla="*/ 3347244 w 6435725"/>
              <a:gd name="connsiteY3391" fmla="*/ 6758251 h 6857998"/>
              <a:gd name="connsiteX3392" fmla="*/ 3348037 w 6435725"/>
              <a:gd name="connsiteY3392" fmla="*/ 6767512 h 6857998"/>
              <a:gd name="connsiteX3393" fmla="*/ 3348302 w 6435725"/>
              <a:gd name="connsiteY3393" fmla="*/ 6772010 h 6857998"/>
              <a:gd name="connsiteX3394" fmla="*/ 3348302 w 6435725"/>
              <a:gd name="connsiteY3394" fmla="*/ 6776508 h 6857998"/>
              <a:gd name="connsiteX3395" fmla="*/ 3348037 w 6435725"/>
              <a:gd name="connsiteY3395" fmla="*/ 6781005 h 6857998"/>
              <a:gd name="connsiteX3396" fmla="*/ 3347244 w 6435725"/>
              <a:gd name="connsiteY3396" fmla="*/ 6784974 h 6857998"/>
              <a:gd name="connsiteX3397" fmla="*/ 3345921 w 6435725"/>
              <a:gd name="connsiteY3397" fmla="*/ 6788943 h 6857998"/>
              <a:gd name="connsiteX3398" fmla="*/ 3344069 w 6435725"/>
              <a:gd name="connsiteY3398" fmla="*/ 6792912 h 6857998"/>
              <a:gd name="connsiteX3399" fmla="*/ 3342746 w 6435725"/>
              <a:gd name="connsiteY3399" fmla="*/ 6794499 h 6857998"/>
              <a:gd name="connsiteX3400" fmla="*/ 3341423 w 6435725"/>
              <a:gd name="connsiteY3400" fmla="*/ 6796351 h 6857998"/>
              <a:gd name="connsiteX3401" fmla="*/ 3339835 w 6435725"/>
              <a:gd name="connsiteY3401" fmla="*/ 6797674 h 6857998"/>
              <a:gd name="connsiteX3402" fmla="*/ 3338248 w 6435725"/>
              <a:gd name="connsiteY3402" fmla="*/ 6799262 h 6857998"/>
              <a:gd name="connsiteX3403" fmla="*/ 3336131 w 6435725"/>
              <a:gd name="connsiteY3403" fmla="*/ 6800849 h 6857998"/>
              <a:gd name="connsiteX3404" fmla="*/ 3334014 w 6435725"/>
              <a:gd name="connsiteY3404" fmla="*/ 6802437 h 6857998"/>
              <a:gd name="connsiteX3405" fmla="*/ 3331898 w 6435725"/>
              <a:gd name="connsiteY3405" fmla="*/ 6803760 h 6857998"/>
              <a:gd name="connsiteX3406" fmla="*/ 3328987 w 6435725"/>
              <a:gd name="connsiteY3406" fmla="*/ 6804818 h 6857998"/>
              <a:gd name="connsiteX3407" fmla="*/ 3324225 w 6435725"/>
              <a:gd name="connsiteY3407" fmla="*/ 6806670 h 6857998"/>
              <a:gd name="connsiteX3408" fmla="*/ 3319198 w 6435725"/>
              <a:gd name="connsiteY3408" fmla="*/ 6807728 h 6857998"/>
              <a:gd name="connsiteX3409" fmla="*/ 3314700 w 6435725"/>
              <a:gd name="connsiteY3409" fmla="*/ 6808258 h 6857998"/>
              <a:gd name="connsiteX3410" fmla="*/ 3309937 w 6435725"/>
              <a:gd name="connsiteY3410" fmla="*/ 6807993 h 6857998"/>
              <a:gd name="connsiteX3411" fmla="*/ 3305969 w 6435725"/>
              <a:gd name="connsiteY3411" fmla="*/ 6806935 h 6857998"/>
              <a:gd name="connsiteX3412" fmla="*/ 3301735 w 6435725"/>
              <a:gd name="connsiteY3412" fmla="*/ 6805876 h 6857998"/>
              <a:gd name="connsiteX3413" fmla="*/ 3297767 w 6435725"/>
              <a:gd name="connsiteY3413" fmla="*/ 6804289 h 6857998"/>
              <a:gd name="connsiteX3414" fmla="*/ 3294062 w 6435725"/>
              <a:gd name="connsiteY3414" fmla="*/ 6801908 h 6857998"/>
              <a:gd name="connsiteX3415" fmla="*/ 3290358 w 6435725"/>
              <a:gd name="connsiteY3415" fmla="*/ 6799262 h 6857998"/>
              <a:gd name="connsiteX3416" fmla="*/ 3286919 w 6435725"/>
              <a:gd name="connsiteY3416" fmla="*/ 6796351 h 6857998"/>
              <a:gd name="connsiteX3417" fmla="*/ 3283479 w 6435725"/>
              <a:gd name="connsiteY3417" fmla="*/ 6793176 h 6857998"/>
              <a:gd name="connsiteX3418" fmla="*/ 3280569 w 6435725"/>
              <a:gd name="connsiteY3418" fmla="*/ 6789472 h 6857998"/>
              <a:gd name="connsiteX3419" fmla="*/ 3277394 w 6435725"/>
              <a:gd name="connsiteY3419" fmla="*/ 6785768 h 6857998"/>
              <a:gd name="connsiteX3420" fmla="*/ 3274483 w 6435725"/>
              <a:gd name="connsiteY3420" fmla="*/ 6781799 h 6857998"/>
              <a:gd name="connsiteX3421" fmla="*/ 3268927 w 6435725"/>
              <a:gd name="connsiteY3421" fmla="*/ 6773862 h 6857998"/>
              <a:gd name="connsiteX3422" fmla="*/ 3253846 w 6435725"/>
              <a:gd name="connsiteY3422" fmla="*/ 6759310 h 6857998"/>
              <a:gd name="connsiteX3423" fmla="*/ 3194844 w 6435725"/>
              <a:gd name="connsiteY3423" fmla="*/ 6765130 h 6857998"/>
              <a:gd name="connsiteX3424" fmla="*/ 3185054 w 6435725"/>
              <a:gd name="connsiteY3424" fmla="*/ 6771480 h 6857998"/>
              <a:gd name="connsiteX3425" fmla="*/ 3175264 w 6435725"/>
              <a:gd name="connsiteY3425" fmla="*/ 6777301 h 6857998"/>
              <a:gd name="connsiteX3426" fmla="*/ 3165210 w 6435725"/>
              <a:gd name="connsiteY3426" fmla="*/ 6782858 h 6857998"/>
              <a:gd name="connsiteX3427" fmla="*/ 3155156 w 6435725"/>
              <a:gd name="connsiteY3427" fmla="*/ 6787885 h 6857998"/>
              <a:gd name="connsiteX3428" fmla="*/ 3144838 w 6435725"/>
              <a:gd name="connsiteY3428" fmla="*/ 6792912 h 6857998"/>
              <a:gd name="connsiteX3429" fmla="*/ 3134254 w 6435725"/>
              <a:gd name="connsiteY3429" fmla="*/ 6796880 h 6857998"/>
              <a:gd name="connsiteX3430" fmla="*/ 3123142 w 6435725"/>
              <a:gd name="connsiteY3430" fmla="*/ 6800585 h 6857998"/>
              <a:gd name="connsiteX3431" fmla="*/ 3112294 w 6435725"/>
              <a:gd name="connsiteY3431" fmla="*/ 6803760 h 6857998"/>
              <a:gd name="connsiteX3432" fmla="*/ 3109383 w 6435725"/>
              <a:gd name="connsiteY3432" fmla="*/ 6804553 h 6857998"/>
              <a:gd name="connsiteX3433" fmla="*/ 3106473 w 6435725"/>
              <a:gd name="connsiteY3433" fmla="*/ 6805083 h 6857998"/>
              <a:gd name="connsiteX3434" fmla="*/ 3081868 w 6435725"/>
              <a:gd name="connsiteY3434" fmla="*/ 6798733 h 6857998"/>
              <a:gd name="connsiteX3435" fmla="*/ 3057260 w 6435725"/>
              <a:gd name="connsiteY3435" fmla="*/ 6792383 h 6857998"/>
              <a:gd name="connsiteX3436" fmla="*/ 3055408 w 6435725"/>
              <a:gd name="connsiteY3436" fmla="*/ 6788943 h 6857998"/>
              <a:gd name="connsiteX3437" fmla="*/ 3053821 w 6435725"/>
              <a:gd name="connsiteY3437" fmla="*/ 6784974 h 6857998"/>
              <a:gd name="connsiteX3438" fmla="*/ 3052233 w 6435725"/>
              <a:gd name="connsiteY3438" fmla="*/ 6781005 h 6857998"/>
              <a:gd name="connsiteX3439" fmla="*/ 3051440 w 6435725"/>
              <a:gd name="connsiteY3439" fmla="*/ 6777037 h 6857998"/>
              <a:gd name="connsiteX3440" fmla="*/ 3049588 w 6435725"/>
              <a:gd name="connsiteY3440" fmla="*/ 6768305 h 6857998"/>
              <a:gd name="connsiteX3441" fmla="*/ 3048000 w 6435725"/>
              <a:gd name="connsiteY3441" fmla="*/ 6759839 h 6857998"/>
              <a:gd name="connsiteX3442" fmla="*/ 3045883 w 6435725"/>
              <a:gd name="connsiteY3442" fmla="*/ 6742905 h 6857998"/>
              <a:gd name="connsiteX3443" fmla="*/ 3044560 w 6435725"/>
              <a:gd name="connsiteY3443" fmla="*/ 6735233 h 6857998"/>
              <a:gd name="connsiteX3444" fmla="*/ 3043767 w 6435725"/>
              <a:gd name="connsiteY3444" fmla="*/ 6731793 h 6857998"/>
              <a:gd name="connsiteX3445" fmla="*/ 3042708 w 6435725"/>
              <a:gd name="connsiteY3445" fmla="*/ 6728618 h 6857998"/>
              <a:gd name="connsiteX3446" fmla="*/ 3037947 w 6435725"/>
              <a:gd name="connsiteY3446" fmla="*/ 6714066 h 6857998"/>
              <a:gd name="connsiteX3447" fmla="*/ 3032655 w 6435725"/>
              <a:gd name="connsiteY3447" fmla="*/ 6700043 h 6857998"/>
              <a:gd name="connsiteX3448" fmla="*/ 3029479 w 6435725"/>
              <a:gd name="connsiteY3448" fmla="*/ 6693428 h 6857998"/>
              <a:gd name="connsiteX3449" fmla="*/ 3026833 w 6435725"/>
              <a:gd name="connsiteY3449" fmla="*/ 6687343 h 6857998"/>
              <a:gd name="connsiteX3450" fmla="*/ 3023394 w 6435725"/>
              <a:gd name="connsiteY3450" fmla="*/ 6680993 h 6857998"/>
              <a:gd name="connsiteX3451" fmla="*/ 3019955 w 6435725"/>
              <a:gd name="connsiteY3451" fmla="*/ 6675172 h 6857998"/>
              <a:gd name="connsiteX3452" fmla="*/ 3015985 w 6435725"/>
              <a:gd name="connsiteY3452" fmla="*/ 6669616 h 6857998"/>
              <a:gd name="connsiteX3453" fmla="*/ 3011752 w 6435725"/>
              <a:gd name="connsiteY3453" fmla="*/ 6664324 h 6857998"/>
              <a:gd name="connsiteX3454" fmla="*/ 3007254 w 6435725"/>
              <a:gd name="connsiteY3454" fmla="*/ 6659033 h 6857998"/>
              <a:gd name="connsiteX3455" fmla="*/ 3002227 w 6435725"/>
              <a:gd name="connsiteY3455" fmla="*/ 6654005 h 6857998"/>
              <a:gd name="connsiteX3456" fmla="*/ 2996406 w 6435725"/>
              <a:gd name="connsiteY3456" fmla="*/ 6649508 h 6857998"/>
              <a:gd name="connsiteX3457" fmla="*/ 2990322 w 6435725"/>
              <a:gd name="connsiteY3457" fmla="*/ 6645274 h 6857998"/>
              <a:gd name="connsiteX3458" fmla="*/ 2983442 w 6435725"/>
              <a:gd name="connsiteY3458" fmla="*/ 6640776 h 6857998"/>
              <a:gd name="connsiteX3459" fmla="*/ 2976034 w 6435725"/>
              <a:gd name="connsiteY3459" fmla="*/ 6636808 h 6857998"/>
              <a:gd name="connsiteX3460" fmla="*/ 2972330 w 6435725"/>
              <a:gd name="connsiteY3460" fmla="*/ 6634691 h 6857998"/>
              <a:gd name="connsiteX3461" fmla="*/ 2969154 w 6435725"/>
              <a:gd name="connsiteY3461" fmla="*/ 6632839 h 6857998"/>
              <a:gd name="connsiteX3462" fmla="*/ 2966244 w 6435725"/>
              <a:gd name="connsiteY3462" fmla="*/ 6630722 h 6857998"/>
              <a:gd name="connsiteX3463" fmla="*/ 2963862 w 6435725"/>
              <a:gd name="connsiteY3463" fmla="*/ 6628870 h 6857998"/>
              <a:gd name="connsiteX3464" fmla="*/ 2962010 w 6435725"/>
              <a:gd name="connsiteY3464" fmla="*/ 6626753 h 6857998"/>
              <a:gd name="connsiteX3465" fmla="*/ 2960158 w 6435725"/>
              <a:gd name="connsiteY3465" fmla="*/ 6624637 h 6857998"/>
              <a:gd name="connsiteX3466" fmla="*/ 2958571 w 6435725"/>
              <a:gd name="connsiteY3466" fmla="*/ 6622785 h 6857998"/>
              <a:gd name="connsiteX3467" fmla="*/ 2957777 w 6435725"/>
              <a:gd name="connsiteY3467" fmla="*/ 6620668 h 6857998"/>
              <a:gd name="connsiteX3468" fmla="*/ 2956983 w 6435725"/>
              <a:gd name="connsiteY3468" fmla="*/ 6618551 h 6857998"/>
              <a:gd name="connsiteX3469" fmla="*/ 2956454 w 6435725"/>
              <a:gd name="connsiteY3469" fmla="*/ 6616170 h 6857998"/>
              <a:gd name="connsiteX3470" fmla="*/ 2956190 w 6435725"/>
              <a:gd name="connsiteY3470" fmla="*/ 6613789 h 6857998"/>
              <a:gd name="connsiteX3471" fmla="*/ 2956190 w 6435725"/>
              <a:gd name="connsiteY3471" fmla="*/ 6611672 h 6857998"/>
              <a:gd name="connsiteX3472" fmla="*/ 2956454 w 6435725"/>
              <a:gd name="connsiteY3472" fmla="*/ 6609555 h 6857998"/>
              <a:gd name="connsiteX3473" fmla="*/ 2956983 w 6435725"/>
              <a:gd name="connsiteY3473" fmla="*/ 6607439 h 6857998"/>
              <a:gd name="connsiteX3474" fmla="*/ 2958571 w 6435725"/>
              <a:gd name="connsiteY3474" fmla="*/ 6602676 h 6857998"/>
              <a:gd name="connsiteX3475" fmla="*/ 2960687 w 6435725"/>
              <a:gd name="connsiteY3475" fmla="*/ 6598443 h 6857998"/>
              <a:gd name="connsiteX3476" fmla="*/ 2963334 w 6435725"/>
              <a:gd name="connsiteY3476" fmla="*/ 6593945 h 6857998"/>
              <a:gd name="connsiteX3477" fmla="*/ 2966244 w 6435725"/>
              <a:gd name="connsiteY3477" fmla="*/ 6589447 h 6857998"/>
              <a:gd name="connsiteX3478" fmla="*/ 2969683 w 6435725"/>
              <a:gd name="connsiteY3478" fmla="*/ 6584949 h 6857998"/>
              <a:gd name="connsiteX3479" fmla="*/ 2976562 w 6435725"/>
              <a:gd name="connsiteY3479" fmla="*/ 6576483 h 6857998"/>
              <a:gd name="connsiteX3480" fmla="*/ 2979737 w 6435725"/>
              <a:gd name="connsiteY3480" fmla="*/ 6571985 h 6857998"/>
              <a:gd name="connsiteX3481" fmla="*/ 2982648 w 6435725"/>
              <a:gd name="connsiteY3481" fmla="*/ 6567751 h 6857998"/>
              <a:gd name="connsiteX3482" fmla="*/ 2984500 w 6435725"/>
              <a:gd name="connsiteY3482" fmla="*/ 6564047 h 6857998"/>
              <a:gd name="connsiteX3483" fmla="*/ 2985294 w 6435725"/>
              <a:gd name="connsiteY3483" fmla="*/ 6560343 h 6857998"/>
              <a:gd name="connsiteX3484" fmla="*/ 2986352 w 6435725"/>
              <a:gd name="connsiteY3484" fmla="*/ 6556903 h 6857998"/>
              <a:gd name="connsiteX3485" fmla="*/ 2986352 w 6435725"/>
              <a:gd name="connsiteY3485" fmla="*/ 6553728 h 6857998"/>
              <a:gd name="connsiteX3486" fmla="*/ 2986087 w 6435725"/>
              <a:gd name="connsiteY3486" fmla="*/ 6550553 h 6857998"/>
              <a:gd name="connsiteX3487" fmla="*/ 2985294 w 6435725"/>
              <a:gd name="connsiteY3487" fmla="*/ 6547378 h 6857998"/>
              <a:gd name="connsiteX3488" fmla="*/ 2984500 w 6435725"/>
              <a:gd name="connsiteY3488" fmla="*/ 6544468 h 6857998"/>
              <a:gd name="connsiteX3489" fmla="*/ 2983178 w 6435725"/>
              <a:gd name="connsiteY3489" fmla="*/ 6541558 h 6857998"/>
              <a:gd name="connsiteX3490" fmla="*/ 2981589 w 6435725"/>
              <a:gd name="connsiteY3490" fmla="*/ 6538647 h 6857998"/>
              <a:gd name="connsiteX3491" fmla="*/ 2979737 w 6435725"/>
              <a:gd name="connsiteY3491" fmla="*/ 6535737 h 6857998"/>
              <a:gd name="connsiteX3492" fmla="*/ 2976562 w 6435725"/>
              <a:gd name="connsiteY3492" fmla="*/ 6530180 h 6857998"/>
              <a:gd name="connsiteX3493" fmla="*/ 2972858 w 6435725"/>
              <a:gd name="connsiteY3493" fmla="*/ 6524889 h 6857998"/>
              <a:gd name="connsiteX3494" fmla="*/ 2969419 w 6435725"/>
              <a:gd name="connsiteY3494" fmla="*/ 6519333 h 6857998"/>
              <a:gd name="connsiteX3495" fmla="*/ 2954073 w 6435725"/>
              <a:gd name="connsiteY3495" fmla="*/ 6502664 h 6857998"/>
              <a:gd name="connsiteX3496" fmla="*/ 2938727 w 6435725"/>
              <a:gd name="connsiteY3496" fmla="*/ 6485995 h 6857998"/>
              <a:gd name="connsiteX3497" fmla="*/ 2932113 w 6435725"/>
              <a:gd name="connsiteY3497" fmla="*/ 6479116 h 6857998"/>
              <a:gd name="connsiteX3498" fmla="*/ 2926027 w 6435725"/>
              <a:gd name="connsiteY3498" fmla="*/ 6472237 h 6857998"/>
              <a:gd name="connsiteX3499" fmla="*/ 2923381 w 6435725"/>
              <a:gd name="connsiteY3499" fmla="*/ 6468533 h 6857998"/>
              <a:gd name="connsiteX3500" fmla="*/ 2920471 w 6435725"/>
              <a:gd name="connsiteY3500" fmla="*/ 6465093 h 6857998"/>
              <a:gd name="connsiteX3501" fmla="*/ 2918354 w 6435725"/>
              <a:gd name="connsiteY3501" fmla="*/ 6461389 h 6857998"/>
              <a:gd name="connsiteX3502" fmla="*/ 2916237 w 6435725"/>
              <a:gd name="connsiteY3502" fmla="*/ 6457685 h 6857998"/>
              <a:gd name="connsiteX3503" fmla="*/ 2914650 w 6435725"/>
              <a:gd name="connsiteY3503" fmla="*/ 6453716 h 6857998"/>
              <a:gd name="connsiteX3504" fmla="*/ 2913856 w 6435725"/>
              <a:gd name="connsiteY3504" fmla="*/ 6449747 h 6857998"/>
              <a:gd name="connsiteX3505" fmla="*/ 2913062 w 6435725"/>
              <a:gd name="connsiteY3505" fmla="*/ 6445514 h 6857998"/>
              <a:gd name="connsiteX3506" fmla="*/ 2913062 w 6435725"/>
              <a:gd name="connsiteY3506" fmla="*/ 6441280 h 6857998"/>
              <a:gd name="connsiteX3507" fmla="*/ 2914121 w 6435725"/>
              <a:gd name="connsiteY3507" fmla="*/ 6436253 h 6857998"/>
              <a:gd name="connsiteX3508" fmla="*/ 2915708 w 6435725"/>
              <a:gd name="connsiteY3508" fmla="*/ 6431491 h 6857998"/>
              <a:gd name="connsiteX3509" fmla="*/ 2918089 w 6435725"/>
              <a:gd name="connsiteY3509" fmla="*/ 6426199 h 6857998"/>
              <a:gd name="connsiteX3510" fmla="*/ 2921529 w 6435725"/>
              <a:gd name="connsiteY3510" fmla="*/ 6420643 h 6857998"/>
              <a:gd name="connsiteX3511" fmla="*/ 2922587 w 6435725"/>
              <a:gd name="connsiteY3511" fmla="*/ 6418526 h 6857998"/>
              <a:gd name="connsiteX3512" fmla="*/ 2923910 w 6435725"/>
              <a:gd name="connsiteY3512" fmla="*/ 6416410 h 6857998"/>
              <a:gd name="connsiteX3513" fmla="*/ 2924969 w 6435725"/>
              <a:gd name="connsiteY3513" fmla="*/ 6414293 h 6857998"/>
              <a:gd name="connsiteX3514" fmla="*/ 2925498 w 6435725"/>
              <a:gd name="connsiteY3514" fmla="*/ 6411912 h 6857998"/>
              <a:gd name="connsiteX3515" fmla="*/ 2926292 w 6435725"/>
              <a:gd name="connsiteY3515" fmla="*/ 6407414 h 6857998"/>
              <a:gd name="connsiteX3516" fmla="*/ 2926821 w 6435725"/>
              <a:gd name="connsiteY3516" fmla="*/ 6403180 h 6857998"/>
              <a:gd name="connsiteX3517" fmla="*/ 2926292 w 6435725"/>
              <a:gd name="connsiteY3517" fmla="*/ 6398947 h 6857998"/>
              <a:gd name="connsiteX3518" fmla="*/ 2925762 w 6435725"/>
              <a:gd name="connsiteY3518" fmla="*/ 6394449 h 6857998"/>
              <a:gd name="connsiteX3519" fmla="*/ 2924439 w 6435725"/>
              <a:gd name="connsiteY3519" fmla="*/ 6390216 h 6857998"/>
              <a:gd name="connsiteX3520" fmla="*/ 2923117 w 6435725"/>
              <a:gd name="connsiteY3520" fmla="*/ 6385983 h 6857998"/>
              <a:gd name="connsiteX3521" fmla="*/ 2919677 w 6435725"/>
              <a:gd name="connsiteY3521" fmla="*/ 6377516 h 6857998"/>
              <a:gd name="connsiteX3522" fmla="*/ 2916237 w 6435725"/>
              <a:gd name="connsiteY3522" fmla="*/ 6369049 h 6857998"/>
              <a:gd name="connsiteX3523" fmla="*/ 2914650 w 6435725"/>
              <a:gd name="connsiteY3523" fmla="*/ 6364816 h 6857998"/>
              <a:gd name="connsiteX3524" fmla="*/ 2913062 w 6435725"/>
              <a:gd name="connsiteY3524" fmla="*/ 6360318 h 6857998"/>
              <a:gd name="connsiteX3525" fmla="*/ 2912269 w 6435725"/>
              <a:gd name="connsiteY3525" fmla="*/ 6355820 h 6857998"/>
              <a:gd name="connsiteX3526" fmla="*/ 2911739 w 6435725"/>
              <a:gd name="connsiteY3526" fmla="*/ 6351587 h 6857998"/>
              <a:gd name="connsiteX3527" fmla="*/ 2915708 w 6435725"/>
              <a:gd name="connsiteY3527" fmla="*/ 6351322 h 6857998"/>
              <a:gd name="connsiteX3528" fmla="*/ 2915444 w 6435725"/>
              <a:gd name="connsiteY3528" fmla="*/ 6349999 h 6857998"/>
              <a:gd name="connsiteX3529" fmla="*/ 2911739 w 6435725"/>
              <a:gd name="connsiteY3529" fmla="*/ 6351587 h 6857998"/>
              <a:gd name="connsiteX3530" fmla="*/ 2907242 w 6435725"/>
              <a:gd name="connsiteY3530" fmla="*/ 6351587 h 6857998"/>
              <a:gd name="connsiteX3531" fmla="*/ 2903008 w 6435725"/>
              <a:gd name="connsiteY3531" fmla="*/ 6351322 h 6857998"/>
              <a:gd name="connsiteX3532" fmla="*/ 2899039 w 6435725"/>
              <a:gd name="connsiteY3532" fmla="*/ 6350528 h 6857998"/>
              <a:gd name="connsiteX3533" fmla="*/ 2895071 w 6435725"/>
              <a:gd name="connsiteY3533" fmla="*/ 6349999 h 6857998"/>
              <a:gd name="connsiteX3534" fmla="*/ 2891367 w 6435725"/>
              <a:gd name="connsiteY3534" fmla="*/ 6348676 h 6857998"/>
              <a:gd name="connsiteX3535" fmla="*/ 2887662 w 6435725"/>
              <a:gd name="connsiteY3535" fmla="*/ 6347618 h 6857998"/>
              <a:gd name="connsiteX3536" fmla="*/ 2884223 w 6435725"/>
              <a:gd name="connsiteY3536" fmla="*/ 6345766 h 6857998"/>
              <a:gd name="connsiteX3537" fmla="*/ 2881048 w 6435725"/>
              <a:gd name="connsiteY3537" fmla="*/ 6344178 h 6857998"/>
              <a:gd name="connsiteX3538" fmla="*/ 2877873 w 6435725"/>
              <a:gd name="connsiteY3538" fmla="*/ 6342062 h 6857998"/>
              <a:gd name="connsiteX3539" fmla="*/ 2875227 w 6435725"/>
              <a:gd name="connsiteY3539" fmla="*/ 6339945 h 6857998"/>
              <a:gd name="connsiteX3540" fmla="*/ 2872052 w 6435725"/>
              <a:gd name="connsiteY3540" fmla="*/ 6337828 h 6857998"/>
              <a:gd name="connsiteX3541" fmla="*/ 2869671 w 6435725"/>
              <a:gd name="connsiteY3541" fmla="*/ 6335183 h 6857998"/>
              <a:gd name="connsiteX3542" fmla="*/ 2864644 w 6435725"/>
              <a:gd name="connsiteY3542" fmla="*/ 6330155 h 6857998"/>
              <a:gd name="connsiteX3543" fmla="*/ 2860147 w 6435725"/>
              <a:gd name="connsiteY3543" fmla="*/ 6324599 h 6857998"/>
              <a:gd name="connsiteX3544" fmla="*/ 2856442 w 6435725"/>
              <a:gd name="connsiteY3544" fmla="*/ 6318778 h 6857998"/>
              <a:gd name="connsiteX3545" fmla="*/ 2853003 w 6435725"/>
              <a:gd name="connsiteY3545" fmla="*/ 6312958 h 6857998"/>
              <a:gd name="connsiteX3546" fmla="*/ 2850092 w 6435725"/>
              <a:gd name="connsiteY3546" fmla="*/ 6306608 h 6857998"/>
              <a:gd name="connsiteX3547" fmla="*/ 2847711 w 6435725"/>
              <a:gd name="connsiteY3547" fmla="*/ 6301051 h 6857998"/>
              <a:gd name="connsiteX3548" fmla="*/ 2845859 w 6435725"/>
              <a:gd name="connsiteY3548" fmla="*/ 6295760 h 6857998"/>
              <a:gd name="connsiteX3549" fmla="*/ 2844271 w 6435725"/>
              <a:gd name="connsiteY3549" fmla="*/ 6290468 h 6857998"/>
              <a:gd name="connsiteX3550" fmla="*/ 2843477 w 6435725"/>
              <a:gd name="connsiteY3550" fmla="*/ 6285705 h 6857998"/>
              <a:gd name="connsiteX3551" fmla="*/ 2842948 w 6435725"/>
              <a:gd name="connsiteY3551" fmla="*/ 6282001 h 6857998"/>
              <a:gd name="connsiteX3552" fmla="*/ 2841625 w 6435725"/>
              <a:gd name="connsiteY3552" fmla="*/ 6274858 h 6857998"/>
              <a:gd name="connsiteX3553" fmla="*/ 2840302 w 6435725"/>
              <a:gd name="connsiteY3553" fmla="*/ 6269037 h 6857998"/>
              <a:gd name="connsiteX3554" fmla="*/ 2838979 w 6435725"/>
              <a:gd name="connsiteY3554" fmla="*/ 6264274 h 6857998"/>
              <a:gd name="connsiteX3555" fmla="*/ 2837127 w 6435725"/>
              <a:gd name="connsiteY3555" fmla="*/ 6260570 h 6857998"/>
              <a:gd name="connsiteX3556" fmla="*/ 2836069 w 6435725"/>
              <a:gd name="connsiteY3556" fmla="*/ 6258983 h 6857998"/>
              <a:gd name="connsiteX3557" fmla="*/ 2834746 w 6435725"/>
              <a:gd name="connsiteY3557" fmla="*/ 6258189 h 6857998"/>
              <a:gd name="connsiteX3558" fmla="*/ 2833687 w 6435725"/>
              <a:gd name="connsiteY3558" fmla="*/ 6256866 h 6857998"/>
              <a:gd name="connsiteX3559" fmla="*/ 2832629 w 6435725"/>
              <a:gd name="connsiteY3559" fmla="*/ 6256337 h 6857998"/>
              <a:gd name="connsiteX3560" fmla="*/ 2831571 w 6435725"/>
              <a:gd name="connsiteY3560" fmla="*/ 6255808 h 6857998"/>
              <a:gd name="connsiteX3561" fmla="*/ 2830248 w 6435725"/>
              <a:gd name="connsiteY3561" fmla="*/ 6255278 h 6857998"/>
              <a:gd name="connsiteX3562" fmla="*/ 2827867 w 6435725"/>
              <a:gd name="connsiteY3562" fmla="*/ 6255014 h 6857998"/>
              <a:gd name="connsiteX3563" fmla="*/ 2824956 w 6435725"/>
              <a:gd name="connsiteY3563" fmla="*/ 6255278 h 6857998"/>
              <a:gd name="connsiteX3564" fmla="*/ 2822310 w 6435725"/>
              <a:gd name="connsiteY3564" fmla="*/ 6256337 h 6857998"/>
              <a:gd name="connsiteX3565" fmla="*/ 2819400 w 6435725"/>
              <a:gd name="connsiteY3565" fmla="*/ 6257130 h 6857998"/>
              <a:gd name="connsiteX3566" fmla="*/ 2816754 w 6435725"/>
              <a:gd name="connsiteY3566" fmla="*/ 6258718 h 6857998"/>
              <a:gd name="connsiteX3567" fmla="*/ 2811198 w 6435725"/>
              <a:gd name="connsiteY3567" fmla="*/ 6261893 h 6857998"/>
              <a:gd name="connsiteX3568" fmla="*/ 2805906 w 6435725"/>
              <a:gd name="connsiteY3568" fmla="*/ 6264539 h 6857998"/>
              <a:gd name="connsiteX3569" fmla="*/ 2801408 w 6435725"/>
              <a:gd name="connsiteY3569" fmla="*/ 6267185 h 6857998"/>
              <a:gd name="connsiteX3570" fmla="*/ 2797175 w 6435725"/>
              <a:gd name="connsiteY3570" fmla="*/ 6269566 h 6857998"/>
              <a:gd name="connsiteX3571" fmla="*/ 2793206 w 6435725"/>
              <a:gd name="connsiteY3571" fmla="*/ 6272476 h 6857998"/>
              <a:gd name="connsiteX3572" fmla="*/ 2789502 w 6435725"/>
              <a:gd name="connsiteY3572" fmla="*/ 6275651 h 6857998"/>
              <a:gd name="connsiteX3573" fmla="*/ 2786062 w 6435725"/>
              <a:gd name="connsiteY3573" fmla="*/ 6279091 h 6857998"/>
              <a:gd name="connsiteX3574" fmla="*/ 2782623 w 6435725"/>
              <a:gd name="connsiteY3574" fmla="*/ 6282795 h 6857998"/>
              <a:gd name="connsiteX3575" fmla="*/ 2779449 w 6435725"/>
              <a:gd name="connsiteY3575" fmla="*/ 6286764 h 6857998"/>
              <a:gd name="connsiteX3576" fmla="*/ 2776802 w 6435725"/>
              <a:gd name="connsiteY3576" fmla="*/ 6290733 h 6857998"/>
              <a:gd name="connsiteX3577" fmla="*/ 2774156 w 6435725"/>
              <a:gd name="connsiteY3577" fmla="*/ 6294966 h 6857998"/>
              <a:gd name="connsiteX3578" fmla="*/ 2771510 w 6435725"/>
              <a:gd name="connsiteY3578" fmla="*/ 6299728 h 6857998"/>
              <a:gd name="connsiteX3579" fmla="*/ 2767012 w 6435725"/>
              <a:gd name="connsiteY3579" fmla="*/ 6309253 h 6857998"/>
              <a:gd name="connsiteX3580" fmla="*/ 2762779 w 6435725"/>
              <a:gd name="connsiteY3580" fmla="*/ 6319308 h 6857998"/>
              <a:gd name="connsiteX3581" fmla="*/ 2758810 w 6435725"/>
              <a:gd name="connsiteY3581" fmla="*/ 6330155 h 6857998"/>
              <a:gd name="connsiteX3582" fmla="*/ 2762779 w 6435725"/>
              <a:gd name="connsiteY3582" fmla="*/ 6328833 h 6857998"/>
              <a:gd name="connsiteX3583" fmla="*/ 2766749 w 6435725"/>
              <a:gd name="connsiteY3583" fmla="*/ 6327245 h 6857998"/>
              <a:gd name="connsiteX3584" fmla="*/ 2770453 w 6435725"/>
              <a:gd name="connsiteY3584" fmla="*/ 6325393 h 6857998"/>
              <a:gd name="connsiteX3585" fmla="*/ 2773627 w 6435725"/>
              <a:gd name="connsiteY3585" fmla="*/ 6323541 h 6857998"/>
              <a:gd name="connsiteX3586" fmla="*/ 2780771 w 6435725"/>
              <a:gd name="connsiteY3586" fmla="*/ 6319572 h 6857998"/>
              <a:gd name="connsiteX3587" fmla="*/ 2787386 w 6435725"/>
              <a:gd name="connsiteY3587" fmla="*/ 6315603 h 6857998"/>
              <a:gd name="connsiteX3588" fmla="*/ 2790560 w 6435725"/>
              <a:gd name="connsiteY3588" fmla="*/ 6313751 h 6857998"/>
              <a:gd name="connsiteX3589" fmla="*/ 2794000 w 6435725"/>
              <a:gd name="connsiteY3589" fmla="*/ 6311899 h 6857998"/>
              <a:gd name="connsiteX3590" fmla="*/ 2797439 w 6435725"/>
              <a:gd name="connsiteY3590" fmla="*/ 6310576 h 6857998"/>
              <a:gd name="connsiteX3591" fmla="*/ 2800879 w 6435725"/>
              <a:gd name="connsiteY3591" fmla="*/ 6309518 h 6857998"/>
              <a:gd name="connsiteX3592" fmla="*/ 2804583 w 6435725"/>
              <a:gd name="connsiteY3592" fmla="*/ 6308460 h 6857998"/>
              <a:gd name="connsiteX3593" fmla="*/ 2808023 w 6435725"/>
              <a:gd name="connsiteY3593" fmla="*/ 6308195 h 6857998"/>
              <a:gd name="connsiteX3594" fmla="*/ 2812256 w 6435725"/>
              <a:gd name="connsiteY3594" fmla="*/ 6308195 h 6857998"/>
              <a:gd name="connsiteX3595" fmla="*/ 2816226 w 6435725"/>
              <a:gd name="connsiteY3595" fmla="*/ 6308724 h 6857998"/>
              <a:gd name="connsiteX3596" fmla="*/ 2811198 w 6435725"/>
              <a:gd name="connsiteY3596" fmla="*/ 6315603 h 6857998"/>
              <a:gd name="connsiteX3597" fmla="*/ 2805906 w 6435725"/>
              <a:gd name="connsiteY3597" fmla="*/ 6321953 h 6857998"/>
              <a:gd name="connsiteX3598" fmla="*/ 2800350 w 6435725"/>
              <a:gd name="connsiteY3598" fmla="*/ 6328303 h 6857998"/>
              <a:gd name="connsiteX3599" fmla="*/ 2794530 w 6435725"/>
              <a:gd name="connsiteY3599" fmla="*/ 6334389 h 6857998"/>
              <a:gd name="connsiteX3600" fmla="*/ 2782623 w 6435725"/>
              <a:gd name="connsiteY3600" fmla="*/ 6346030 h 6857998"/>
              <a:gd name="connsiteX3601" fmla="*/ 2770981 w 6435725"/>
              <a:gd name="connsiteY3601" fmla="*/ 6357937 h 6857998"/>
              <a:gd name="connsiteX3602" fmla="*/ 2765160 w 6435725"/>
              <a:gd name="connsiteY3602" fmla="*/ 6363758 h 6857998"/>
              <a:gd name="connsiteX3603" fmla="*/ 2759605 w 6435725"/>
              <a:gd name="connsiteY3603" fmla="*/ 6370372 h 6857998"/>
              <a:gd name="connsiteX3604" fmla="*/ 2754313 w 6435725"/>
              <a:gd name="connsiteY3604" fmla="*/ 6376722 h 6857998"/>
              <a:gd name="connsiteX3605" fmla="*/ 2749814 w 6435725"/>
              <a:gd name="connsiteY3605" fmla="*/ 6383072 h 6857998"/>
              <a:gd name="connsiteX3606" fmla="*/ 2745052 w 6435725"/>
              <a:gd name="connsiteY3606" fmla="*/ 6390216 h 6857998"/>
              <a:gd name="connsiteX3607" fmla="*/ 2741613 w 6435725"/>
              <a:gd name="connsiteY3607" fmla="*/ 6397624 h 6857998"/>
              <a:gd name="connsiteX3608" fmla="*/ 2739761 w 6435725"/>
              <a:gd name="connsiteY3608" fmla="*/ 6401593 h 6857998"/>
              <a:gd name="connsiteX3609" fmla="*/ 2738173 w 6435725"/>
              <a:gd name="connsiteY3609" fmla="*/ 6405562 h 6857998"/>
              <a:gd name="connsiteX3610" fmla="*/ 2736585 w 6435725"/>
              <a:gd name="connsiteY3610" fmla="*/ 6409530 h 6857998"/>
              <a:gd name="connsiteX3611" fmla="*/ 2735262 w 6435725"/>
              <a:gd name="connsiteY3611" fmla="*/ 6413764 h 6857998"/>
              <a:gd name="connsiteX3612" fmla="*/ 2734204 w 6435725"/>
              <a:gd name="connsiteY3612" fmla="*/ 6424083 h 6857998"/>
              <a:gd name="connsiteX3613" fmla="*/ 2732617 w 6435725"/>
              <a:gd name="connsiteY3613" fmla="*/ 6433872 h 6857998"/>
              <a:gd name="connsiteX3614" fmla="*/ 2730500 w 6435725"/>
              <a:gd name="connsiteY3614" fmla="*/ 6443397 h 6857998"/>
              <a:gd name="connsiteX3615" fmla="*/ 2727854 w 6435725"/>
              <a:gd name="connsiteY3615" fmla="*/ 6452922 h 6857998"/>
              <a:gd name="connsiteX3616" fmla="*/ 2724944 w 6435725"/>
              <a:gd name="connsiteY3616" fmla="*/ 6462447 h 6857998"/>
              <a:gd name="connsiteX3617" fmla="*/ 2721769 w 6435725"/>
              <a:gd name="connsiteY3617" fmla="*/ 6471708 h 6857998"/>
              <a:gd name="connsiteX3618" fmla="*/ 2718329 w 6435725"/>
              <a:gd name="connsiteY3618" fmla="*/ 6480968 h 6857998"/>
              <a:gd name="connsiteX3619" fmla="*/ 2714889 w 6435725"/>
              <a:gd name="connsiteY3619" fmla="*/ 6489964 h 6857998"/>
              <a:gd name="connsiteX3620" fmla="*/ 2707481 w 6435725"/>
              <a:gd name="connsiteY3620" fmla="*/ 6508485 h 6857998"/>
              <a:gd name="connsiteX3621" fmla="*/ 2700073 w 6435725"/>
              <a:gd name="connsiteY3621" fmla="*/ 6527005 h 6857998"/>
              <a:gd name="connsiteX3622" fmla="*/ 2696633 w 6435725"/>
              <a:gd name="connsiteY3622" fmla="*/ 6536001 h 6857998"/>
              <a:gd name="connsiteX3623" fmla="*/ 2693458 w 6435725"/>
              <a:gd name="connsiteY3623" fmla="*/ 6545262 h 6857998"/>
              <a:gd name="connsiteX3624" fmla="*/ 2690548 w 6435725"/>
              <a:gd name="connsiteY3624" fmla="*/ 6554787 h 6857998"/>
              <a:gd name="connsiteX3625" fmla="*/ 2688167 w 6435725"/>
              <a:gd name="connsiteY3625" fmla="*/ 6564312 h 6857998"/>
              <a:gd name="connsiteX3626" fmla="*/ 2706688 w 6435725"/>
              <a:gd name="connsiteY3626" fmla="*/ 6606645 h 6857998"/>
              <a:gd name="connsiteX3627" fmla="*/ 2710392 w 6435725"/>
              <a:gd name="connsiteY3627" fmla="*/ 6608497 h 6857998"/>
              <a:gd name="connsiteX3628" fmla="*/ 2713567 w 6435725"/>
              <a:gd name="connsiteY3628" fmla="*/ 6610349 h 6857998"/>
              <a:gd name="connsiteX3629" fmla="*/ 2716742 w 6435725"/>
              <a:gd name="connsiteY3629" fmla="*/ 6612201 h 6857998"/>
              <a:gd name="connsiteX3630" fmla="*/ 2719124 w 6435725"/>
              <a:gd name="connsiteY3630" fmla="*/ 6613789 h 6857998"/>
              <a:gd name="connsiteX3631" fmla="*/ 2720976 w 6435725"/>
              <a:gd name="connsiteY3631" fmla="*/ 6615641 h 6857998"/>
              <a:gd name="connsiteX3632" fmla="*/ 2722828 w 6435725"/>
              <a:gd name="connsiteY3632" fmla="*/ 6617493 h 6857998"/>
              <a:gd name="connsiteX3633" fmla="*/ 2724414 w 6435725"/>
              <a:gd name="connsiteY3633" fmla="*/ 6619345 h 6857998"/>
              <a:gd name="connsiteX3634" fmla="*/ 2725473 w 6435725"/>
              <a:gd name="connsiteY3634" fmla="*/ 6621197 h 6857998"/>
              <a:gd name="connsiteX3635" fmla="*/ 2726531 w 6435725"/>
              <a:gd name="connsiteY3635" fmla="*/ 6622785 h 6857998"/>
              <a:gd name="connsiteX3636" fmla="*/ 2727060 w 6435725"/>
              <a:gd name="connsiteY3636" fmla="*/ 6624637 h 6857998"/>
              <a:gd name="connsiteX3637" fmla="*/ 2727325 w 6435725"/>
              <a:gd name="connsiteY3637" fmla="*/ 6626489 h 6857998"/>
              <a:gd name="connsiteX3638" fmla="*/ 2727325 w 6435725"/>
              <a:gd name="connsiteY3638" fmla="*/ 6628341 h 6857998"/>
              <a:gd name="connsiteX3639" fmla="*/ 2727325 w 6435725"/>
              <a:gd name="connsiteY3639" fmla="*/ 6630193 h 6857998"/>
              <a:gd name="connsiteX3640" fmla="*/ 2727060 w 6435725"/>
              <a:gd name="connsiteY3640" fmla="*/ 6631516 h 6857998"/>
              <a:gd name="connsiteX3641" fmla="*/ 2725737 w 6435725"/>
              <a:gd name="connsiteY3641" fmla="*/ 6635220 h 6857998"/>
              <a:gd name="connsiteX3642" fmla="*/ 2724414 w 6435725"/>
              <a:gd name="connsiteY3642" fmla="*/ 6638660 h 6857998"/>
              <a:gd name="connsiteX3643" fmla="*/ 2721769 w 6435725"/>
              <a:gd name="connsiteY3643" fmla="*/ 6642364 h 6857998"/>
              <a:gd name="connsiteX3644" fmla="*/ 2719387 w 6435725"/>
              <a:gd name="connsiteY3644" fmla="*/ 6645803 h 6857998"/>
              <a:gd name="connsiteX3645" fmla="*/ 2716742 w 6435725"/>
              <a:gd name="connsiteY3645" fmla="*/ 6649243 h 6857998"/>
              <a:gd name="connsiteX3646" fmla="*/ 2711185 w 6435725"/>
              <a:gd name="connsiteY3646" fmla="*/ 6655858 h 6857998"/>
              <a:gd name="connsiteX3647" fmla="*/ 2708275 w 6435725"/>
              <a:gd name="connsiteY3647" fmla="*/ 6659033 h 6857998"/>
              <a:gd name="connsiteX3648" fmla="*/ 2706158 w 6435725"/>
              <a:gd name="connsiteY3648" fmla="*/ 6661943 h 6857998"/>
              <a:gd name="connsiteX3649" fmla="*/ 2691343 w 6435725"/>
              <a:gd name="connsiteY3649" fmla="*/ 6684697 h 6857998"/>
              <a:gd name="connsiteX3650" fmla="*/ 2685256 w 6435725"/>
              <a:gd name="connsiteY3650" fmla="*/ 6694222 h 6857998"/>
              <a:gd name="connsiteX3651" fmla="*/ 2679964 w 6435725"/>
              <a:gd name="connsiteY3651" fmla="*/ 6702689 h 6857998"/>
              <a:gd name="connsiteX3652" fmla="*/ 2675731 w 6435725"/>
              <a:gd name="connsiteY3652" fmla="*/ 6710362 h 6857998"/>
              <a:gd name="connsiteX3653" fmla="*/ 2672027 w 6435725"/>
              <a:gd name="connsiteY3653" fmla="*/ 6716976 h 6857998"/>
              <a:gd name="connsiteX3654" fmla="*/ 2669381 w 6435725"/>
              <a:gd name="connsiteY3654" fmla="*/ 6723591 h 6857998"/>
              <a:gd name="connsiteX3655" fmla="*/ 2666735 w 6435725"/>
              <a:gd name="connsiteY3655" fmla="*/ 6729676 h 6857998"/>
              <a:gd name="connsiteX3656" fmla="*/ 2665148 w 6435725"/>
              <a:gd name="connsiteY3656" fmla="*/ 6735762 h 6857998"/>
              <a:gd name="connsiteX3657" fmla="*/ 2663825 w 6435725"/>
              <a:gd name="connsiteY3657" fmla="*/ 6741847 h 6857998"/>
              <a:gd name="connsiteX3658" fmla="*/ 2662767 w 6435725"/>
              <a:gd name="connsiteY3658" fmla="*/ 6748462 h 6857998"/>
              <a:gd name="connsiteX3659" fmla="*/ 2662502 w 6435725"/>
              <a:gd name="connsiteY3659" fmla="*/ 6755341 h 6857998"/>
              <a:gd name="connsiteX3660" fmla="*/ 2662237 w 6435725"/>
              <a:gd name="connsiteY3660" fmla="*/ 6763278 h 6857998"/>
              <a:gd name="connsiteX3661" fmla="*/ 2662237 w 6435725"/>
              <a:gd name="connsiteY3661" fmla="*/ 6772010 h 6857998"/>
              <a:gd name="connsiteX3662" fmla="*/ 2662767 w 6435725"/>
              <a:gd name="connsiteY3662" fmla="*/ 6792647 h 6857998"/>
              <a:gd name="connsiteX3663" fmla="*/ 2660385 w 6435725"/>
              <a:gd name="connsiteY3663" fmla="*/ 6790795 h 6857998"/>
              <a:gd name="connsiteX3664" fmla="*/ 2658004 w 6435725"/>
              <a:gd name="connsiteY3664" fmla="*/ 6788943 h 6857998"/>
              <a:gd name="connsiteX3665" fmla="*/ 2655623 w 6435725"/>
              <a:gd name="connsiteY3665" fmla="*/ 6786826 h 6857998"/>
              <a:gd name="connsiteX3666" fmla="*/ 2653771 w 6435725"/>
              <a:gd name="connsiteY3666" fmla="*/ 6784710 h 6857998"/>
              <a:gd name="connsiteX3667" fmla="*/ 2651919 w 6435725"/>
              <a:gd name="connsiteY3667" fmla="*/ 6782328 h 6857998"/>
              <a:gd name="connsiteX3668" fmla="*/ 2650067 w 6435725"/>
              <a:gd name="connsiteY3668" fmla="*/ 6780212 h 6857998"/>
              <a:gd name="connsiteX3669" fmla="*/ 2647156 w 6435725"/>
              <a:gd name="connsiteY3669" fmla="*/ 6775449 h 6857998"/>
              <a:gd name="connsiteX3670" fmla="*/ 2644775 w 6435725"/>
              <a:gd name="connsiteY3670" fmla="*/ 6770158 h 6857998"/>
              <a:gd name="connsiteX3671" fmla="*/ 2642923 w 6435725"/>
              <a:gd name="connsiteY3671" fmla="*/ 6764866 h 6857998"/>
              <a:gd name="connsiteX3672" fmla="*/ 2641335 w 6435725"/>
              <a:gd name="connsiteY3672" fmla="*/ 6759310 h 6857998"/>
              <a:gd name="connsiteX3673" fmla="*/ 2639748 w 6435725"/>
              <a:gd name="connsiteY3673" fmla="*/ 6753753 h 6857998"/>
              <a:gd name="connsiteX3674" fmla="*/ 2636837 w 6435725"/>
              <a:gd name="connsiteY3674" fmla="*/ 6743170 h 6857998"/>
              <a:gd name="connsiteX3675" fmla="*/ 2634985 w 6435725"/>
              <a:gd name="connsiteY3675" fmla="*/ 6737878 h 6857998"/>
              <a:gd name="connsiteX3676" fmla="*/ 2633133 w 6435725"/>
              <a:gd name="connsiteY3676" fmla="*/ 6733116 h 6857998"/>
              <a:gd name="connsiteX3677" fmla="*/ 2630487 w 6435725"/>
              <a:gd name="connsiteY3677" fmla="*/ 6728353 h 6857998"/>
              <a:gd name="connsiteX3678" fmla="*/ 2629164 w 6435725"/>
              <a:gd name="connsiteY3678" fmla="*/ 6726237 h 6857998"/>
              <a:gd name="connsiteX3679" fmla="*/ 2627578 w 6435725"/>
              <a:gd name="connsiteY3679" fmla="*/ 6724120 h 6857998"/>
              <a:gd name="connsiteX3680" fmla="*/ 2625726 w 6435725"/>
              <a:gd name="connsiteY3680" fmla="*/ 6722003 h 6857998"/>
              <a:gd name="connsiteX3681" fmla="*/ 2623608 w 6435725"/>
              <a:gd name="connsiteY3681" fmla="*/ 6720151 h 6857998"/>
              <a:gd name="connsiteX3682" fmla="*/ 2621492 w 6435725"/>
              <a:gd name="connsiteY3682" fmla="*/ 6718299 h 6857998"/>
              <a:gd name="connsiteX3683" fmla="*/ 2618846 w 6435725"/>
              <a:gd name="connsiteY3683" fmla="*/ 6716712 h 6857998"/>
              <a:gd name="connsiteX3684" fmla="*/ 2519098 w 6435725"/>
              <a:gd name="connsiteY3684" fmla="*/ 6742905 h 6857998"/>
              <a:gd name="connsiteX3685" fmla="*/ 2516188 w 6435725"/>
              <a:gd name="connsiteY3685" fmla="*/ 6743699 h 6857998"/>
              <a:gd name="connsiteX3686" fmla="*/ 2513277 w 6435725"/>
              <a:gd name="connsiteY3686" fmla="*/ 6743964 h 6857998"/>
              <a:gd name="connsiteX3687" fmla="*/ 2510631 w 6435725"/>
              <a:gd name="connsiteY3687" fmla="*/ 6744228 h 6857998"/>
              <a:gd name="connsiteX3688" fmla="*/ 2507721 w 6435725"/>
              <a:gd name="connsiteY3688" fmla="*/ 6744228 h 6857998"/>
              <a:gd name="connsiteX3689" fmla="*/ 2505075 w 6435725"/>
              <a:gd name="connsiteY3689" fmla="*/ 6743964 h 6857998"/>
              <a:gd name="connsiteX3690" fmla="*/ 2502429 w 6435725"/>
              <a:gd name="connsiteY3690" fmla="*/ 6743435 h 6857998"/>
              <a:gd name="connsiteX3691" fmla="*/ 2497667 w 6435725"/>
              <a:gd name="connsiteY3691" fmla="*/ 6741847 h 6857998"/>
              <a:gd name="connsiteX3692" fmla="*/ 2492639 w 6435725"/>
              <a:gd name="connsiteY3692" fmla="*/ 6739466 h 6857998"/>
              <a:gd name="connsiteX3693" fmla="*/ 2488142 w 6435725"/>
              <a:gd name="connsiteY3693" fmla="*/ 6737085 h 6857998"/>
              <a:gd name="connsiteX3694" fmla="*/ 2478618 w 6435725"/>
              <a:gd name="connsiteY3694" fmla="*/ 6731793 h 6857998"/>
              <a:gd name="connsiteX3695" fmla="*/ 2467504 w 6435725"/>
              <a:gd name="connsiteY3695" fmla="*/ 6736026 h 6857998"/>
              <a:gd name="connsiteX3696" fmla="*/ 2456392 w 6435725"/>
              <a:gd name="connsiteY3696" fmla="*/ 6739466 h 6857998"/>
              <a:gd name="connsiteX3697" fmla="*/ 2445014 w 6435725"/>
              <a:gd name="connsiteY3697" fmla="*/ 6742905 h 6857998"/>
              <a:gd name="connsiteX3698" fmla="*/ 2433638 w 6435725"/>
              <a:gd name="connsiteY3698" fmla="*/ 6745551 h 6857998"/>
              <a:gd name="connsiteX3699" fmla="*/ 2410354 w 6435725"/>
              <a:gd name="connsiteY3699" fmla="*/ 6750578 h 6857998"/>
              <a:gd name="connsiteX3700" fmla="*/ 2387335 w 6435725"/>
              <a:gd name="connsiteY3700" fmla="*/ 6755341 h 6857998"/>
              <a:gd name="connsiteX3701" fmla="*/ 2375958 w 6435725"/>
              <a:gd name="connsiteY3701" fmla="*/ 6758251 h 6857998"/>
              <a:gd name="connsiteX3702" fmla="*/ 2364581 w 6435725"/>
              <a:gd name="connsiteY3702" fmla="*/ 6761162 h 6857998"/>
              <a:gd name="connsiteX3703" fmla="*/ 2353204 w 6435725"/>
              <a:gd name="connsiteY3703" fmla="*/ 6764601 h 6857998"/>
              <a:gd name="connsiteX3704" fmla="*/ 2342092 w 6435725"/>
              <a:gd name="connsiteY3704" fmla="*/ 6768835 h 6857998"/>
              <a:gd name="connsiteX3705" fmla="*/ 2336800 w 6435725"/>
              <a:gd name="connsiteY3705" fmla="*/ 6770951 h 6857998"/>
              <a:gd name="connsiteX3706" fmla="*/ 2331508 w 6435725"/>
              <a:gd name="connsiteY3706" fmla="*/ 6773597 h 6857998"/>
              <a:gd name="connsiteX3707" fmla="*/ 2326217 w 6435725"/>
              <a:gd name="connsiteY3707" fmla="*/ 6776243 h 6857998"/>
              <a:gd name="connsiteX3708" fmla="*/ 2320925 w 6435725"/>
              <a:gd name="connsiteY3708" fmla="*/ 6779153 h 6857998"/>
              <a:gd name="connsiteX3709" fmla="*/ 2315898 w 6435725"/>
              <a:gd name="connsiteY3709" fmla="*/ 6782064 h 6857998"/>
              <a:gd name="connsiteX3710" fmla="*/ 2310607 w 6435725"/>
              <a:gd name="connsiteY3710" fmla="*/ 6785503 h 6857998"/>
              <a:gd name="connsiteX3711" fmla="*/ 2305579 w 6435725"/>
              <a:gd name="connsiteY3711" fmla="*/ 6788943 h 6857998"/>
              <a:gd name="connsiteX3712" fmla="*/ 2300818 w 6435725"/>
              <a:gd name="connsiteY3712" fmla="*/ 6792912 h 6857998"/>
              <a:gd name="connsiteX3713" fmla="*/ 2289175 w 6435725"/>
              <a:gd name="connsiteY3713" fmla="*/ 6807199 h 6857998"/>
              <a:gd name="connsiteX3714" fmla="*/ 2281502 w 6435725"/>
              <a:gd name="connsiteY3714" fmla="*/ 6819370 h 6857998"/>
              <a:gd name="connsiteX3715" fmla="*/ 2274623 w 6435725"/>
              <a:gd name="connsiteY3715" fmla="*/ 6829689 h 6857998"/>
              <a:gd name="connsiteX3716" fmla="*/ 2268538 w 6435725"/>
              <a:gd name="connsiteY3716" fmla="*/ 6838420 h 6857998"/>
              <a:gd name="connsiteX3717" fmla="*/ 2265362 w 6435725"/>
              <a:gd name="connsiteY3717" fmla="*/ 6842124 h 6857998"/>
              <a:gd name="connsiteX3718" fmla="*/ 2262717 w 6435725"/>
              <a:gd name="connsiteY3718" fmla="*/ 6845299 h 6857998"/>
              <a:gd name="connsiteX3719" fmla="*/ 2259542 w 6435725"/>
              <a:gd name="connsiteY3719" fmla="*/ 6848474 h 6857998"/>
              <a:gd name="connsiteX3720" fmla="*/ 2257160 w 6435725"/>
              <a:gd name="connsiteY3720" fmla="*/ 6850855 h 6857998"/>
              <a:gd name="connsiteX3721" fmla="*/ 2254250 w 6435725"/>
              <a:gd name="connsiteY3721" fmla="*/ 6852972 h 6857998"/>
              <a:gd name="connsiteX3722" fmla="*/ 2251604 w 6435725"/>
              <a:gd name="connsiteY3722" fmla="*/ 6854824 h 6857998"/>
              <a:gd name="connsiteX3723" fmla="*/ 2248958 w 6435725"/>
              <a:gd name="connsiteY3723" fmla="*/ 6856412 h 6857998"/>
              <a:gd name="connsiteX3724" fmla="*/ 2246312 w 6435725"/>
              <a:gd name="connsiteY3724" fmla="*/ 6857470 h 6857998"/>
              <a:gd name="connsiteX3725" fmla="*/ 2243673 w 6435725"/>
              <a:gd name="connsiteY3725" fmla="*/ 6857998 h 6857998"/>
              <a:gd name="connsiteX3726" fmla="*/ 2238105 w 6435725"/>
              <a:gd name="connsiteY3726" fmla="*/ 6857998 h 6857998"/>
              <a:gd name="connsiteX3727" fmla="*/ 2235464 w 6435725"/>
              <a:gd name="connsiteY3727" fmla="*/ 6857470 h 6857998"/>
              <a:gd name="connsiteX3728" fmla="*/ 2232289 w 6435725"/>
              <a:gd name="connsiteY3728" fmla="*/ 6856412 h 6857998"/>
              <a:gd name="connsiteX3729" fmla="*/ 2229114 w 6435725"/>
              <a:gd name="connsiteY3729" fmla="*/ 6854824 h 6857998"/>
              <a:gd name="connsiteX3730" fmla="*/ 2226205 w 6435725"/>
              <a:gd name="connsiteY3730" fmla="*/ 6852972 h 6857998"/>
              <a:gd name="connsiteX3731" fmla="*/ 2223029 w 6435725"/>
              <a:gd name="connsiteY3731" fmla="*/ 6850855 h 6857998"/>
              <a:gd name="connsiteX3732" fmla="*/ 2219589 w 6435725"/>
              <a:gd name="connsiteY3732" fmla="*/ 6848474 h 6857998"/>
              <a:gd name="connsiteX3733" fmla="*/ 2215885 w 6435725"/>
              <a:gd name="connsiteY3733" fmla="*/ 6845299 h 6857998"/>
              <a:gd name="connsiteX3734" fmla="*/ 2208742 w 6435725"/>
              <a:gd name="connsiteY3734" fmla="*/ 6838420 h 6857998"/>
              <a:gd name="connsiteX3735" fmla="*/ 2200010 w 6435725"/>
              <a:gd name="connsiteY3735" fmla="*/ 6829689 h 6857998"/>
              <a:gd name="connsiteX3736" fmla="*/ 2190750 w 6435725"/>
              <a:gd name="connsiteY3736" fmla="*/ 6819635 h 6857998"/>
              <a:gd name="connsiteX3737" fmla="*/ 2180432 w 6435725"/>
              <a:gd name="connsiteY3737" fmla="*/ 6807728 h 6857998"/>
              <a:gd name="connsiteX3738" fmla="*/ 2173817 w 6435725"/>
              <a:gd name="connsiteY3738" fmla="*/ 6807199 h 6857998"/>
              <a:gd name="connsiteX3739" fmla="*/ 2167731 w 6435725"/>
              <a:gd name="connsiteY3739" fmla="*/ 6806670 h 6857998"/>
              <a:gd name="connsiteX3740" fmla="*/ 2161647 w 6435725"/>
              <a:gd name="connsiteY3740" fmla="*/ 6806141 h 6857998"/>
              <a:gd name="connsiteX3741" fmla="*/ 2155825 w 6435725"/>
              <a:gd name="connsiteY3741" fmla="*/ 6804818 h 6857998"/>
              <a:gd name="connsiteX3742" fmla="*/ 2149739 w 6435725"/>
              <a:gd name="connsiteY3742" fmla="*/ 6803230 h 6857998"/>
              <a:gd name="connsiteX3743" fmla="*/ 2144183 w 6435725"/>
              <a:gd name="connsiteY3743" fmla="*/ 6801908 h 6857998"/>
              <a:gd name="connsiteX3744" fmla="*/ 2138363 w 6435725"/>
              <a:gd name="connsiteY3744" fmla="*/ 6800055 h 6857998"/>
              <a:gd name="connsiteX3745" fmla="*/ 2132807 w 6435725"/>
              <a:gd name="connsiteY3745" fmla="*/ 6797674 h 6857998"/>
              <a:gd name="connsiteX3746" fmla="*/ 2127250 w 6435725"/>
              <a:gd name="connsiteY3746" fmla="*/ 6795293 h 6857998"/>
              <a:gd name="connsiteX3747" fmla="*/ 2121694 w 6435725"/>
              <a:gd name="connsiteY3747" fmla="*/ 6792912 h 6857998"/>
              <a:gd name="connsiteX3748" fmla="*/ 2111375 w 6435725"/>
              <a:gd name="connsiteY3748" fmla="*/ 6787620 h 6857998"/>
              <a:gd name="connsiteX3749" fmla="*/ 2100792 w 6435725"/>
              <a:gd name="connsiteY3749" fmla="*/ 6781799 h 6857998"/>
              <a:gd name="connsiteX3750" fmla="*/ 2090473 w 6435725"/>
              <a:gd name="connsiteY3750" fmla="*/ 6775714 h 6857998"/>
              <a:gd name="connsiteX3751" fmla="*/ 2070101 w 6435725"/>
              <a:gd name="connsiteY3751" fmla="*/ 6762749 h 6857998"/>
              <a:gd name="connsiteX3752" fmla="*/ 2059781 w 6435725"/>
              <a:gd name="connsiteY3752" fmla="*/ 6756399 h 6857998"/>
              <a:gd name="connsiteX3753" fmla="*/ 2049462 w 6435725"/>
              <a:gd name="connsiteY3753" fmla="*/ 6750314 h 6857998"/>
              <a:gd name="connsiteX3754" fmla="*/ 2038879 w 6435725"/>
              <a:gd name="connsiteY3754" fmla="*/ 6744758 h 6857998"/>
              <a:gd name="connsiteX3755" fmla="*/ 2028031 w 6435725"/>
              <a:gd name="connsiteY3755" fmla="*/ 6739466 h 6857998"/>
              <a:gd name="connsiteX3756" fmla="*/ 2022739 w 6435725"/>
              <a:gd name="connsiteY3756" fmla="*/ 6737085 h 6857998"/>
              <a:gd name="connsiteX3757" fmla="*/ 2016919 w 6435725"/>
              <a:gd name="connsiteY3757" fmla="*/ 6735233 h 6857998"/>
              <a:gd name="connsiteX3758" fmla="*/ 2011362 w 6435725"/>
              <a:gd name="connsiteY3758" fmla="*/ 6733116 h 6857998"/>
              <a:gd name="connsiteX3759" fmla="*/ 2005541 w 6435725"/>
              <a:gd name="connsiteY3759" fmla="*/ 6731528 h 6857998"/>
              <a:gd name="connsiteX3760" fmla="*/ 2002102 w 6435725"/>
              <a:gd name="connsiteY3760" fmla="*/ 6730735 h 6857998"/>
              <a:gd name="connsiteX3761" fmla="*/ 1998927 w 6435725"/>
              <a:gd name="connsiteY3761" fmla="*/ 6730205 h 6857998"/>
              <a:gd name="connsiteX3762" fmla="*/ 1996016 w 6435725"/>
              <a:gd name="connsiteY3762" fmla="*/ 6729412 h 6857998"/>
              <a:gd name="connsiteX3763" fmla="*/ 1993371 w 6435725"/>
              <a:gd name="connsiteY3763" fmla="*/ 6728089 h 6857998"/>
              <a:gd name="connsiteX3764" fmla="*/ 1990725 w 6435725"/>
              <a:gd name="connsiteY3764" fmla="*/ 6727030 h 6857998"/>
              <a:gd name="connsiteX3765" fmla="*/ 1988344 w 6435725"/>
              <a:gd name="connsiteY3765" fmla="*/ 6725708 h 6857998"/>
              <a:gd name="connsiteX3766" fmla="*/ 1986227 w 6435725"/>
              <a:gd name="connsiteY3766" fmla="*/ 6724120 h 6857998"/>
              <a:gd name="connsiteX3767" fmla="*/ 1984375 w 6435725"/>
              <a:gd name="connsiteY3767" fmla="*/ 6722533 h 6857998"/>
              <a:gd name="connsiteX3768" fmla="*/ 1982523 w 6435725"/>
              <a:gd name="connsiteY3768" fmla="*/ 6720945 h 6857998"/>
              <a:gd name="connsiteX3769" fmla="*/ 1980935 w 6435725"/>
              <a:gd name="connsiteY3769" fmla="*/ 6719093 h 6857998"/>
              <a:gd name="connsiteX3770" fmla="*/ 1978555 w 6435725"/>
              <a:gd name="connsiteY3770" fmla="*/ 6715124 h 6857998"/>
              <a:gd name="connsiteX3771" fmla="*/ 1976437 w 6435725"/>
              <a:gd name="connsiteY3771" fmla="*/ 6710891 h 6857998"/>
              <a:gd name="connsiteX3772" fmla="*/ 1974585 w 6435725"/>
              <a:gd name="connsiteY3772" fmla="*/ 6706658 h 6857998"/>
              <a:gd name="connsiteX3773" fmla="*/ 1973262 w 6435725"/>
              <a:gd name="connsiteY3773" fmla="*/ 6701630 h 6857998"/>
              <a:gd name="connsiteX3774" fmla="*/ 1972204 w 6435725"/>
              <a:gd name="connsiteY3774" fmla="*/ 6696868 h 6857998"/>
              <a:gd name="connsiteX3775" fmla="*/ 1970087 w 6435725"/>
              <a:gd name="connsiteY3775" fmla="*/ 6686814 h 6857998"/>
              <a:gd name="connsiteX3776" fmla="*/ 1969029 w 6435725"/>
              <a:gd name="connsiteY3776" fmla="*/ 6682051 h 6857998"/>
              <a:gd name="connsiteX3777" fmla="*/ 1967707 w 6435725"/>
              <a:gd name="connsiteY3777" fmla="*/ 6677024 h 6857998"/>
              <a:gd name="connsiteX3778" fmla="*/ 1966383 w 6435725"/>
              <a:gd name="connsiteY3778" fmla="*/ 6672526 h 6857998"/>
              <a:gd name="connsiteX3779" fmla="*/ 1964796 w 6435725"/>
              <a:gd name="connsiteY3779" fmla="*/ 6668293 h 6857998"/>
              <a:gd name="connsiteX3780" fmla="*/ 1962679 w 6435725"/>
              <a:gd name="connsiteY3780" fmla="*/ 6663266 h 6857998"/>
              <a:gd name="connsiteX3781" fmla="*/ 1961091 w 6435725"/>
              <a:gd name="connsiteY3781" fmla="*/ 6658768 h 6857998"/>
              <a:gd name="connsiteX3782" fmla="*/ 1959769 w 6435725"/>
              <a:gd name="connsiteY3782" fmla="*/ 6653741 h 6857998"/>
              <a:gd name="connsiteX3783" fmla="*/ 1958711 w 6435725"/>
              <a:gd name="connsiteY3783" fmla="*/ 6648449 h 6857998"/>
              <a:gd name="connsiteX3784" fmla="*/ 1956859 w 6435725"/>
              <a:gd name="connsiteY3784" fmla="*/ 6638660 h 6857998"/>
              <a:gd name="connsiteX3785" fmla="*/ 1955006 w 6435725"/>
              <a:gd name="connsiteY3785" fmla="*/ 6628605 h 6857998"/>
              <a:gd name="connsiteX3786" fmla="*/ 1952889 w 6435725"/>
              <a:gd name="connsiteY3786" fmla="*/ 6618551 h 6857998"/>
              <a:gd name="connsiteX3787" fmla="*/ 1951567 w 6435725"/>
              <a:gd name="connsiteY3787" fmla="*/ 6613524 h 6857998"/>
              <a:gd name="connsiteX3788" fmla="*/ 1949979 w 6435725"/>
              <a:gd name="connsiteY3788" fmla="*/ 6608497 h 6857998"/>
              <a:gd name="connsiteX3789" fmla="*/ 1948127 w 6435725"/>
              <a:gd name="connsiteY3789" fmla="*/ 6603735 h 6857998"/>
              <a:gd name="connsiteX3790" fmla="*/ 1946010 w 6435725"/>
              <a:gd name="connsiteY3790" fmla="*/ 6598972 h 6857998"/>
              <a:gd name="connsiteX3791" fmla="*/ 1943364 w 6435725"/>
              <a:gd name="connsiteY3791" fmla="*/ 6594739 h 6857998"/>
              <a:gd name="connsiteX3792" fmla="*/ 1940189 w 6435725"/>
              <a:gd name="connsiteY3792" fmla="*/ 6590241 h 6857998"/>
              <a:gd name="connsiteX3793" fmla="*/ 1931458 w 6435725"/>
              <a:gd name="connsiteY3793" fmla="*/ 6588918 h 6857998"/>
              <a:gd name="connsiteX3794" fmla="*/ 1923521 w 6435725"/>
              <a:gd name="connsiteY3794" fmla="*/ 6586801 h 6857998"/>
              <a:gd name="connsiteX3795" fmla="*/ 1915848 w 6435725"/>
              <a:gd name="connsiteY3795" fmla="*/ 6584155 h 6857998"/>
              <a:gd name="connsiteX3796" fmla="*/ 1908439 w 6435725"/>
              <a:gd name="connsiteY3796" fmla="*/ 6580716 h 6857998"/>
              <a:gd name="connsiteX3797" fmla="*/ 1901825 w 6435725"/>
              <a:gd name="connsiteY3797" fmla="*/ 6577012 h 6857998"/>
              <a:gd name="connsiteX3798" fmla="*/ 1895739 w 6435725"/>
              <a:gd name="connsiteY3798" fmla="*/ 6572778 h 6857998"/>
              <a:gd name="connsiteX3799" fmla="*/ 1890183 w 6435725"/>
              <a:gd name="connsiteY3799" fmla="*/ 6567751 h 6857998"/>
              <a:gd name="connsiteX3800" fmla="*/ 1885157 w 6435725"/>
              <a:gd name="connsiteY3800" fmla="*/ 6562460 h 6857998"/>
              <a:gd name="connsiteX3801" fmla="*/ 1882775 w 6435725"/>
              <a:gd name="connsiteY3801" fmla="*/ 6559814 h 6857998"/>
              <a:gd name="connsiteX3802" fmla="*/ 1880658 w 6435725"/>
              <a:gd name="connsiteY3802" fmla="*/ 6556903 h 6857998"/>
              <a:gd name="connsiteX3803" fmla="*/ 1878806 w 6435725"/>
              <a:gd name="connsiteY3803" fmla="*/ 6553993 h 6857998"/>
              <a:gd name="connsiteX3804" fmla="*/ 1876954 w 6435725"/>
              <a:gd name="connsiteY3804" fmla="*/ 6551083 h 6857998"/>
              <a:gd name="connsiteX3805" fmla="*/ 1875366 w 6435725"/>
              <a:gd name="connsiteY3805" fmla="*/ 6548172 h 6857998"/>
              <a:gd name="connsiteX3806" fmla="*/ 1873779 w 6435725"/>
              <a:gd name="connsiteY3806" fmla="*/ 6544733 h 6857998"/>
              <a:gd name="connsiteX3807" fmla="*/ 1872721 w 6435725"/>
              <a:gd name="connsiteY3807" fmla="*/ 6541558 h 6857998"/>
              <a:gd name="connsiteX3808" fmla="*/ 1871662 w 6435725"/>
              <a:gd name="connsiteY3808" fmla="*/ 6538383 h 6857998"/>
              <a:gd name="connsiteX3809" fmla="*/ 1870869 w 6435725"/>
              <a:gd name="connsiteY3809" fmla="*/ 6534943 h 6857998"/>
              <a:gd name="connsiteX3810" fmla="*/ 1870075 w 6435725"/>
              <a:gd name="connsiteY3810" fmla="*/ 6531503 h 6857998"/>
              <a:gd name="connsiteX3811" fmla="*/ 1869810 w 6435725"/>
              <a:gd name="connsiteY3811" fmla="*/ 6528064 h 6857998"/>
              <a:gd name="connsiteX3812" fmla="*/ 1869546 w 6435725"/>
              <a:gd name="connsiteY3812" fmla="*/ 6524889 h 6857998"/>
              <a:gd name="connsiteX3813" fmla="*/ 1869546 w 6435725"/>
              <a:gd name="connsiteY3813" fmla="*/ 6521185 h 6857998"/>
              <a:gd name="connsiteX3814" fmla="*/ 1869546 w 6435725"/>
              <a:gd name="connsiteY3814" fmla="*/ 6517745 h 6857998"/>
              <a:gd name="connsiteX3815" fmla="*/ 1870075 w 6435725"/>
              <a:gd name="connsiteY3815" fmla="*/ 6514041 h 6857998"/>
              <a:gd name="connsiteX3816" fmla="*/ 1870869 w 6435725"/>
              <a:gd name="connsiteY3816" fmla="*/ 6510337 h 6857998"/>
              <a:gd name="connsiteX3817" fmla="*/ 1871662 w 6435725"/>
              <a:gd name="connsiteY3817" fmla="*/ 6503193 h 6857998"/>
              <a:gd name="connsiteX3818" fmla="*/ 1872191 w 6435725"/>
              <a:gd name="connsiteY3818" fmla="*/ 6496578 h 6857998"/>
              <a:gd name="connsiteX3819" fmla="*/ 1871927 w 6435725"/>
              <a:gd name="connsiteY3819" fmla="*/ 6489699 h 6857998"/>
              <a:gd name="connsiteX3820" fmla="*/ 1871398 w 6435725"/>
              <a:gd name="connsiteY3820" fmla="*/ 6483349 h 6857998"/>
              <a:gd name="connsiteX3821" fmla="*/ 1870075 w 6435725"/>
              <a:gd name="connsiteY3821" fmla="*/ 6476735 h 6857998"/>
              <a:gd name="connsiteX3822" fmla="*/ 1868223 w 6435725"/>
              <a:gd name="connsiteY3822" fmla="*/ 6470649 h 6857998"/>
              <a:gd name="connsiteX3823" fmla="*/ 1866106 w 6435725"/>
              <a:gd name="connsiteY3823" fmla="*/ 6464828 h 6857998"/>
              <a:gd name="connsiteX3824" fmla="*/ 1863725 w 6435725"/>
              <a:gd name="connsiteY3824" fmla="*/ 6459008 h 6857998"/>
              <a:gd name="connsiteX3825" fmla="*/ 1860550 w 6435725"/>
              <a:gd name="connsiteY3825" fmla="*/ 6453451 h 6857998"/>
              <a:gd name="connsiteX3826" fmla="*/ 1857376 w 6435725"/>
              <a:gd name="connsiteY3826" fmla="*/ 6448160 h 6857998"/>
              <a:gd name="connsiteX3827" fmla="*/ 1853935 w 6435725"/>
              <a:gd name="connsiteY3827" fmla="*/ 6443133 h 6857998"/>
              <a:gd name="connsiteX3828" fmla="*/ 1850231 w 6435725"/>
              <a:gd name="connsiteY3828" fmla="*/ 6437841 h 6857998"/>
              <a:gd name="connsiteX3829" fmla="*/ 1846262 w 6435725"/>
              <a:gd name="connsiteY3829" fmla="*/ 6432814 h 6857998"/>
              <a:gd name="connsiteX3830" fmla="*/ 1842294 w 6435725"/>
              <a:gd name="connsiteY3830" fmla="*/ 6428316 h 6857998"/>
              <a:gd name="connsiteX3831" fmla="*/ 1833828 w 6435725"/>
              <a:gd name="connsiteY3831" fmla="*/ 6419055 h 6857998"/>
              <a:gd name="connsiteX3832" fmla="*/ 1822450 w 6435725"/>
              <a:gd name="connsiteY3832" fmla="*/ 6407149 h 6857998"/>
              <a:gd name="connsiteX3833" fmla="*/ 1811602 w 6435725"/>
              <a:gd name="connsiteY3833" fmla="*/ 6395772 h 6857998"/>
              <a:gd name="connsiteX3834" fmla="*/ 1806575 w 6435725"/>
              <a:gd name="connsiteY3834" fmla="*/ 6389951 h 6857998"/>
              <a:gd name="connsiteX3835" fmla="*/ 1802077 w 6435725"/>
              <a:gd name="connsiteY3835" fmla="*/ 6384130 h 6857998"/>
              <a:gd name="connsiteX3836" fmla="*/ 1797579 w 6435725"/>
              <a:gd name="connsiteY3836" fmla="*/ 6378310 h 6857998"/>
              <a:gd name="connsiteX3837" fmla="*/ 1794404 w 6435725"/>
              <a:gd name="connsiteY3837" fmla="*/ 6372224 h 6857998"/>
              <a:gd name="connsiteX3838" fmla="*/ 1792816 w 6435725"/>
              <a:gd name="connsiteY3838" fmla="*/ 6368785 h 6857998"/>
              <a:gd name="connsiteX3839" fmla="*/ 1791229 w 6435725"/>
              <a:gd name="connsiteY3839" fmla="*/ 6365610 h 6857998"/>
              <a:gd name="connsiteX3840" fmla="*/ 1790171 w 6435725"/>
              <a:gd name="connsiteY3840" fmla="*/ 6362170 h 6857998"/>
              <a:gd name="connsiteX3841" fmla="*/ 1789377 w 6435725"/>
              <a:gd name="connsiteY3841" fmla="*/ 6358995 h 6857998"/>
              <a:gd name="connsiteX3842" fmla="*/ 1788583 w 6435725"/>
              <a:gd name="connsiteY3842" fmla="*/ 6355555 h 6857998"/>
              <a:gd name="connsiteX3843" fmla="*/ 1788055 w 6435725"/>
              <a:gd name="connsiteY3843" fmla="*/ 6352116 h 6857998"/>
              <a:gd name="connsiteX3844" fmla="*/ 1787789 w 6435725"/>
              <a:gd name="connsiteY3844" fmla="*/ 6348412 h 6857998"/>
              <a:gd name="connsiteX3845" fmla="*/ 1787789 w 6435725"/>
              <a:gd name="connsiteY3845" fmla="*/ 6344708 h 6857998"/>
              <a:gd name="connsiteX3846" fmla="*/ 1788583 w 6435725"/>
              <a:gd name="connsiteY3846" fmla="*/ 6340739 h 6857998"/>
              <a:gd name="connsiteX3847" fmla="*/ 1789112 w 6435725"/>
              <a:gd name="connsiteY3847" fmla="*/ 6337035 h 6857998"/>
              <a:gd name="connsiteX3848" fmla="*/ 1789907 w 6435725"/>
              <a:gd name="connsiteY3848" fmla="*/ 6333066 h 6857998"/>
              <a:gd name="connsiteX3849" fmla="*/ 1791229 w 6435725"/>
              <a:gd name="connsiteY3849" fmla="*/ 6328833 h 6857998"/>
              <a:gd name="connsiteX3850" fmla="*/ 1792816 w 6435725"/>
              <a:gd name="connsiteY3850" fmla="*/ 6324599 h 6857998"/>
              <a:gd name="connsiteX3851" fmla="*/ 1794669 w 6435725"/>
              <a:gd name="connsiteY3851" fmla="*/ 6320101 h 6857998"/>
              <a:gd name="connsiteX3852" fmla="*/ 1796785 w 6435725"/>
              <a:gd name="connsiteY3852" fmla="*/ 6315603 h 6857998"/>
              <a:gd name="connsiteX3853" fmla="*/ 1799431 w 6435725"/>
              <a:gd name="connsiteY3853" fmla="*/ 6311105 h 6857998"/>
              <a:gd name="connsiteX3854" fmla="*/ 1800755 w 6435725"/>
              <a:gd name="connsiteY3854" fmla="*/ 6308195 h 6857998"/>
              <a:gd name="connsiteX3855" fmla="*/ 1801283 w 6435725"/>
              <a:gd name="connsiteY3855" fmla="*/ 6305285 h 6857998"/>
              <a:gd name="connsiteX3856" fmla="*/ 1802077 w 6435725"/>
              <a:gd name="connsiteY3856" fmla="*/ 6302110 h 6857998"/>
              <a:gd name="connsiteX3857" fmla="*/ 1802077 w 6435725"/>
              <a:gd name="connsiteY3857" fmla="*/ 6298935 h 6857998"/>
              <a:gd name="connsiteX3858" fmla="*/ 1801548 w 6435725"/>
              <a:gd name="connsiteY3858" fmla="*/ 6295760 h 6857998"/>
              <a:gd name="connsiteX3859" fmla="*/ 1801019 w 6435725"/>
              <a:gd name="connsiteY3859" fmla="*/ 6292320 h 6857998"/>
              <a:gd name="connsiteX3860" fmla="*/ 1800225 w 6435725"/>
              <a:gd name="connsiteY3860" fmla="*/ 6288880 h 6857998"/>
              <a:gd name="connsiteX3861" fmla="*/ 1798903 w 6435725"/>
              <a:gd name="connsiteY3861" fmla="*/ 6285705 h 6857998"/>
              <a:gd name="connsiteX3862" fmla="*/ 1797579 w 6435725"/>
              <a:gd name="connsiteY3862" fmla="*/ 6282795 h 6857998"/>
              <a:gd name="connsiteX3863" fmla="*/ 1796256 w 6435725"/>
              <a:gd name="connsiteY3863" fmla="*/ 6279885 h 6857998"/>
              <a:gd name="connsiteX3864" fmla="*/ 1794669 w 6435725"/>
              <a:gd name="connsiteY3864" fmla="*/ 6277503 h 6857998"/>
              <a:gd name="connsiteX3865" fmla="*/ 1792816 w 6435725"/>
              <a:gd name="connsiteY3865" fmla="*/ 6275651 h 6857998"/>
              <a:gd name="connsiteX3866" fmla="*/ 1790964 w 6435725"/>
              <a:gd name="connsiteY3866" fmla="*/ 6274064 h 6857998"/>
              <a:gd name="connsiteX3867" fmla="*/ 1788848 w 6435725"/>
              <a:gd name="connsiteY3867" fmla="*/ 6273005 h 6857998"/>
              <a:gd name="connsiteX3868" fmla="*/ 1786996 w 6435725"/>
              <a:gd name="connsiteY3868" fmla="*/ 6272212 h 6857998"/>
              <a:gd name="connsiteX3869" fmla="*/ 1784879 w 6435725"/>
              <a:gd name="connsiteY3869" fmla="*/ 6272212 h 6857998"/>
              <a:gd name="connsiteX3870" fmla="*/ 1779852 w 6435725"/>
              <a:gd name="connsiteY3870" fmla="*/ 6273270 h 6857998"/>
              <a:gd name="connsiteX3871" fmla="*/ 1775354 w 6435725"/>
              <a:gd name="connsiteY3871" fmla="*/ 6273799 h 6857998"/>
              <a:gd name="connsiteX3872" fmla="*/ 1770591 w 6435725"/>
              <a:gd name="connsiteY3872" fmla="*/ 6273799 h 6857998"/>
              <a:gd name="connsiteX3873" fmla="*/ 1766623 w 6435725"/>
              <a:gd name="connsiteY3873" fmla="*/ 6273535 h 6857998"/>
              <a:gd name="connsiteX3874" fmla="*/ 1762654 w 6435725"/>
              <a:gd name="connsiteY3874" fmla="*/ 6272476 h 6857998"/>
              <a:gd name="connsiteX3875" fmla="*/ 1758685 w 6435725"/>
              <a:gd name="connsiteY3875" fmla="*/ 6271683 h 6857998"/>
              <a:gd name="connsiteX3876" fmla="*/ 1754982 w 6435725"/>
              <a:gd name="connsiteY3876" fmla="*/ 6270095 h 6857998"/>
              <a:gd name="connsiteX3877" fmla="*/ 1751541 w 6435725"/>
              <a:gd name="connsiteY3877" fmla="*/ 6268508 h 6857998"/>
              <a:gd name="connsiteX3878" fmla="*/ 1748102 w 6435725"/>
              <a:gd name="connsiteY3878" fmla="*/ 6266391 h 6857998"/>
              <a:gd name="connsiteX3879" fmla="*/ 1745191 w 6435725"/>
              <a:gd name="connsiteY3879" fmla="*/ 6264274 h 6857998"/>
              <a:gd name="connsiteX3880" fmla="*/ 1742016 w 6435725"/>
              <a:gd name="connsiteY3880" fmla="*/ 6262158 h 6857998"/>
              <a:gd name="connsiteX3881" fmla="*/ 1739106 w 6435725"/>
              <a:gd name="connsiteY3881" fmla="*/ 6259512 h 6857998"/>
              <a:gd name="connsiteX3882" fmla="*/ 1733550 w 6435725"/>
              <a:gd name="connsiteY3882" fmla="*/ 6254220 h 6857998"/>
              <a:gd name="connsiteX3883" fmla="*/ 1727994 w 6435725"/>
              <a:gd name="connsiteY3883" fmla="*/ 6248399 h 6857998"/>
              <a:gd name="connsiteX3884" fmla="*/ 1717146 w 6435725"/>
              <a:gd name="connsiteY3884" fmla="*/ 6236228 h 6857998"/>
              <a:gd name="connsiteX3885" fmla="*/ 1711589 w 6435725"/>
              <a:gd name="connsiteY3885" fmla="*/ 6230937 h 6857998"/>
              <a:gd name="connsiteX3886" fmla="*/ 1708944 w 6435725"/>
              <a:gd name="connsiteY3886" fmla="*/ 6228026 h 6857998"/>
              <a:gd name="connsiteX3887" fmla="*/ 1705769 w 6435725"/>
              <a:gd name="connsiteY3887" fmla="*/ 6225645 h 6857998"/>
              <a:gd name="connsiteX3888" fmla="*/ 1702858 w 6435725"/>
              <a:gd name="connsiteY3888" fmla="*/ 6223528 h 6857998"/>
              <a:gd name="connsiteX3889" fmla="*/ 1699683 w 6435725"/>
              <a:gd name="connsiteY3889" fmla="*/ 6221412 h 6857998"/>
              <a:gd name="connsiteX3890" fmla="*/ 1696244 w 6435725"/>
              <a:gd name="connsiteY3890" fmla="*/ 6219560 h 6857998"/>
              <a:gd name="connsiteX3891" fmla="*/ 1692804 w 6435725"/>
              <a:gd name="connsiteY3891" fmla="*/ 6217972 h 6857998"/>
              <a:gd name="connsiteX3892" fmla="*/ 1689365 w 6435725"/>
              <a:gd name="connsiteY3892" fmla="*/ 6216649 h 6857998"/>
              <a:gd name="connsiteX3893" fmla="*/ 1685660 w 6435725"/>
              <a:gd name="connsiteY3893" fmla="*/ 6215855 h 6857998"/>
              <a:gd name="connsiteX3894" fmla="*/ 1681691 w 6435725"/>
              <a:gd name="connsiteY3894" fmla="*/ 6215062 h 6857998"/>
              <a:gd name="connsiteX3895" fmla="*/ 1677194 w 6435725"/>
              <a:gd name="connsiteY3895" fmla="*/ 6215062 h 6857998"/>
              <a:gd name="connsiteX3896" fmla="*/ 1674812 w 6435725"/>
              <a:gd name="connsiteY3896" fmla="*/ 6215062 h 6857998"/>
              <a:gd name="connsiteX3897" fmla="*/ 1672696 w 6435725"/>
              <a:gd name="connsiteY3897" fmla="*/ 6214533 h 6857998"/>
              <a:gd name="connsiteX3898" fmla="*/ 1670844 w 6435725"/>
              <a:gd name="connsiteY3898" fmla="*/ 6214268 h 6857998"/>
              <a:gd name="connsiteX3899" fmla="*/ 1668728 w 6435725"/>
              <a:gd name="connsiteY3899" fmla="*/ 6213210 h 6857998"/>
              <a:gd name="connsiteX3900" fmla="*/ 1667139 w 6435725"/>
              <a:gd name="connsiteY3900" fmla="*/ 6212416 h 6857998"/>
              <a:gd name="connsiteX3901" fmla="*/ 1665287 w 6435725"/>
              <a:gd name="connsiteY3901" fmla="*/ 6211358 h 6857998"/>
              <a:gd name="connsiteX3902" fmla="*/ 1662112 w 6435725"/>
              <a:gd name="connsiteY3902" fmla="*/ 6208712 h 6857998"/>
              <a:gd name="connsiteX3903" fmla="*/ 1659732 w 6435725"/>
              <a:gd name="connsiteY3903" fmla="*/ 6205537 h 6857998"/>
              <a:gd name="connsiteX3904" fmla="*/ 1657350 w 6435725"/>
              <a:gd name="connsiteY3904" fmla="*/ 6202362 h 6857998"/>
              <a:gd name="connsiteX3905" fmla="*/ 1652588 w 6435725"/>
              <a:gd name="connsiteY3905" fmla="*/ 6194689 h 6857998"/>
              <a:gd name="connsiteX3906" fmla="*/ 1650471 w 6435725"/>
              <a:gd name="connsiteY3906" fmla="*/ 6190985 h 6857998"/>
              <a:gd name="connsiteX3907" fmla="*/ 1648089 w 6435725"/>
              <a:gd name="connsiteY3907" fmla="*/ 6187280 h 6857998"/>
              <a:gd name="connsiteX3908" fmla="*/ 1645444 w 6435725"/>
              <a:gd name="connsiteY3908" fmla="*/ 6183841 h 6857998"/>
              <a:gd name="connsiteX3909" fmla="*/ 1642533 w 6435725"/>
              <a:gd name="connsiteY3909" fmla="*/ 6181195 h 6857998"/>
              <a:gd name="connsiteX3910" fmla="*/ 1640947 w 6435725"/>
              <a:gd name="connsiteY3910" fmla="*/ 6179608 h 6857998"/>
              <a:gd name="connsiteX3911" fmla="*/ 1639095 w 6435725"/>
              <a:gd name="connsiteY3911" fmla="*/ 6178549 h 6857998"/>
              <a:gd name="connsiteX3912" fmla="*/ 1637241 w 6435725"/>
              <a:gd name="connsiteY3912" fmla="*/ 6177491 h 6857998"/>
              <a:gd name="connsiteX3913" fmla="*/ 1635389 w 6435725"/>
              <a:gd name="connsiteY3913" fmla="*/ 6176697 h 6857998"/>
              <a:gd name="connsiteX3914" fmla="*/ 1633273 w 6435725"/>
              <a:gd name="connsiteY3914" fmla="*/ 6176168 h 6857998"/>
              <a:gd name="connsiteX3915" fmla="*/ 1631156 w 6435725"/>
              <a:gd name="connsiteY3915" fmla="*/ 6175639 h 6857998"/>
              <a:gd name="connsiteX3916" fmla="*/ 1628775 w 6435725"/>
              <a:gd name="connsiteY3916" fmla="*/ 6175110 h 6857998"/>
              <a:gd name="connsiteX3917" fmla="*/ 1625864 w 6435725"/>
              <a:gd name="connsiteY3917" fmla="*/ 6175639 h 6857998"/>
              <a:gd name="connsiteX3918" fmla="*/ 1621103 w 6435725"/>
              <a:gd name="connsiteY3918" fmla="*/ 6173522 h 6857998"/>
              <a:gd name="connsiteX3919" fmla="*/ 1616869 w 6435725"/>
              <a:gd name="connsiteY3919" fmla="*/ 6171141 h 6857998"/>
              <a:gd name="connsiteX3920" fmla="*/ 1612900 w 6435725"/>
              <a:gd name="connsiteY3920" fmla="*/ 6169289 h 6857998"/>
              <a:gd name="connsiteX3921" fmla="*/ 1609196 w 6435725"/>
              <a:gd name="connsiteY3921" fmla="*/ 6166908 h 6857998"/>
              <a:gd name="connsiteX3922" fmla="*/ 1606285 w 6435725"/>
              <a:gd name="connsiteY3922" fmla="*/ 6164791 h 6857998"/>
              <a:gd name="connsiteX3923" fmla="*/ 1603904 w 6435725"/>
              <a:gd name="connsiteY3923" fmla="*/ 6162674 h 6857998"/>
              <a:gd name="connsiteX3924" fmla="*/ 1602316 w 6435725"/>
              <a:gd name="connsiteY3924" fmla="*/ 6160293 h 6857998"/>
              <a:gd name="connsiteX3925" fmla="*/ 1600994 w 6435725"/>
              <a:gd name="connsiteY3925" fmla="*/ 6157647 h 6857998"/>
              <a:gd name="connsiteX3926" fmla="*/ 1600729 w 6435725"/>
              <a:gd name="connsiteY3926" fmla="*/ 6155001 h 6857998"/>
              <a:gd name="connsiteX3927" fmla="*/ 1600729 w 6435725"/>
              <a:gd name="connsiteY3927" fmla="*/ 6153678 h 6857998"/>
              <a:gd name="connsiteX3928" fmla="*/ 1600994 w 6435725"/>
              <a:gd name="connsiteY3928" fmla="*/ 6152620 h 6857998"/>
              <a:gd name="connsiteX3929" fmla="*/ 1602316 w 6435725"/>
              <a:gd name="connsiteY3929" fmla="*/ 6149710 h 6857998"/>
              <a:gd name="connsiteX3930" fmla="*/ 1604170 w 6435725"/>
              <a:gd name="connsiteY3930" fmla="*/ 6146799 h 6857998"/>
              <a:gd name="connsiteX3931" fmla="*/ 1606815 w 6435725"/>
              <a:gd name="connsiteY3931" fmla="*/ 6143889 h 6857998"/>
              <a:gd name="connsiteX3932" fmla="*/ 1610519 w 6435725"/>
              <a:gd name="connsiteY3932" fmla="*/ 6140449 h 6857998"/>
              <a:gd name="connsiteX3933" fmla="*/ 1615281 w 6435725"/>
              <a:gd name="connsiteY3933" fmla="*/ 6137539 h 6857998"/>
              <a:gd name="connsiteX3934" fmla="*/ 1620837 w 6435725"/>
              <a:gd name="connsiteY3934" fmla="*/ 6134099 h 6857998"/>
              <a:gd name="connsiteX3935" fmla="*/ 1621631 w 6435725"/>
              <a:gd name="connsiteY3935" fmla="*/ 6130395 h 6857998"/>
              <a:gd name="connsiteX3936" fmla="*/ 1621896 w 6435725"/>
              <a:gd name="connsiteY3936" fmla="*/ 6126691 h 6857998"/>
              <a:gd name="connsiteX3937" fmla="*/ 1621631 w 6435725"/>
              <a:gd name="connsiteY3937" fmla="*/ 6123251 h 6857998"/>
              <a:gd name="connsiteX3938" fmla="*/ 1620837 w 6435725"/>
              <a:gd name="connsiteY3938" fmla="*/ 6120076 h 6857998"/>
              <a:gd name="connsiteX3939" fmla="*/ 1619514 w 6435725"/>
              <a:gd name="connsiteY3939" fmla="*/ 6116901 h 6857998"/>
              <a:gd name="connsiteX3940" fmla="*/ 1617662 w 6435725"/>
              <a:gd name="connsiteY3940" fmla="*/ 6113726 h 6857998"/>
              <a:gd name="connsiteX3941" fmla="*/ 1613694 w 6435725"/>
              <a:gd name="connsiteY3941" fmla="*/ 6107641 h 6857998"/>
              <a:gd name="connsiteX3942" fmla="*/ 1596496 w 6435725"/>
              <a:gd name="connsiteY3942" fmla="*/ 6103937 h 6857998"/>
              <a:gd name="connsiteX3943" fmla="*/ 1587764 w 6435725"/>
              <a:gd name="connsiteY3943" fmla="*/ 6102349 h 6857998"/>
              <a:gd name="connsiteX3944" fmla="*/ 1579298 w 6435725"/>
              <a:gd name="connsiteY3944" fmla="*/ 6101291 h 6857998"/>
              <a:gd name="connsiteX3945" fmla="*/ 1570566 w 6435725"/>
              <a:gd name="connsiteY3945" fmla="*/ 6099968 h 6857998"/>
              <a:gd name="connsiteX3946" fmla="*/ 1562100 w 6435725"/>
              <a:gd name="connsiteY3946" fmla="*/ 6099174 h 6857998"/>
              <a:gd name="connsiteX3947" fmla="*/ 1553369 w 6435725"/>
              <a:gd name="connsiteY3947" fmla="*/ 6098380 h 6857998"/>
              <a:gd name="connsiteX3948" fmla="*/ 1544902 w 6435725"/>
              <a:gd name="connsiteY3948" fmla="*/ 6098380 h 6857998"/>
              <a:gd name="connsiteX3949" fmla="*/ 1536171 w 6435725"/>
              <a:gd name="connsiteY3949" fmla="*/ 6098380 h 6857998"/>
              <a:gd name="connsiteX3950" fmla="*/ 1527705 w 6435725"/>
              <a:gd name="connsiteY3950" fmla="*/ 6098645 h 6857998"/>
              <a:gd name="connsiteX3951" fmla="*/ 1518973 w 6435725"/>
              <a:gd name="connsiteY3951" fmla="*/ 6099703 h 6857998"/>
              <a:gd name="connsiteX3952" fmla="*/ 1510506 w 6435725"/>
              <a:gd name="connsiteY3952" fmla="*/ 6101026 h 6857998"/>
              <a:gd name="connsiteX3953" fmla="*/ 1501776 w 6435725"/>
              <a:gd name="connsiteY3953" fmla="*/ 6102349 h 6857998"/>
              <a:gd name="connsiteX3954" fmla="*/ 1493308 w 6435725"/>
              <a:gd name="connsiteY3954" fmla="*/ 6104730 h 6857998"/>
              <a:gd name="connsiteX3955" fmla="*/ 1485106 w 6435725"/>
              <a:gd name="connsiteY3955" fmla="*/ 6107112 h 6857998"/>
              <a:gd name="connsiteX3956" fmla="*/ 1476375 w 6435725"/>
              <a:gd name="connsiteY3956" fmla="*/ 6110022 h 6857998"/>
              <a:gd name="connsiteX3957" fmla="*/ 1466585 w 6435725"/>
              <a:gd name="connsiteY3957" fmla="*/ 6114520 h 6857998"/>
              <a:gd name="connsiteX3958" fmla="*/ 1456796 w 6435725"/>
              <a:gd name="connsiteY3958" fmla="*/ 6118489 h 6857998"/>
              <a:gd name="connsiteX3959" fmla="*/ 1447007 w 6435725"/>
              <a:gd name="connsiteY3959" fmla="*/ 6121928 h 6857998"/>
              <a:gd name="connsiteX3960" fmla="*/ 1437216 w 6435725"/>
              <a:gd name="connsiteY3960" fmla="*/ 6124574 h 6857998"/>
              <a:gd name="connsiteX3961" fmla="*/ 1427163 w 6435725"/>
              <a:gd name="connsiteY3961" fmla="*/ 6126955 h 6857998"/>
              <a:gd name="connsiteX3962" fmla="*/ 1417374 w 6435725"/>
              <a:gd name="connsiteY3962" fmla="*/ 6128808 h 6857998"/>
              <a:gd name="connsiteX3963" fmla="*/ 1407583 w 6435725"/>
              <a:gd name="connsiteY3963" fmla="*/ 6130130 h 6857998"/>
              <a:gd name="connsiteX3964" fmla="*/ 1397794 w 6435725"/>
              <a:gd name="connsiteY3964" fmla="*/ 6130660 h 6857998"/>
              <a:gd name="connsiteX3965" fmla="*/ 1392766 w 6435725"/>
              <a:gd name="connsiteY3965" fmla="*/ 6130660 h 6857998"/>
              <a:gd name="connsiteX3966" fmla="*/ 1388004 w 6435725"/>
              <a:gd name="connsiteY3966" fmla="*/ 6130660 h 6857998"/>
              <a:gd name="connsiteX3967" fmla="*/ 1382977 w 6435725"/>
              <a:gd name="connsiteY3967" fmla="*/ 6130395 h 6857998"/>
              <a:gd name="connsiteX3968" fmla="*/ 1378214 w 6435725"/>
              <a:gd name="connsiteY3968" fmla="*/ 6129866 h 6857998"/>
              <a:gd name="connsiteX3969" fmla="*/ 1373452 w 6435725"/>
              <a:gd name="connsiteY3969" fmla="*/ 6129072 h 6857998"/>
              <a:gd name="connsiteX3970" fmla="*/ 1368689 w 6435725"/>
              <a:gd name="connsiteY3970" fmla="*/ 6128278 h 6857998"/>
              <a:gd name="connsiteX3971" fmla="*/ 1363662 w 6435725"/>
              <a:gd name="connsiteY3971" fmla="*/ 6126955 h 6857998"/>
              <a:gd name="connsiteX3972" fmla="*/ 1358901 w 6435725"/>
              <a:gd name="connsiteY3972" fmla="*/ 6125368 h 6857998"/>
              <a:gd name="connsiteX3973" fmla="*/ 1353873 w 6435725"/>
              <a:gd name="connsiteY3973" fmla="*/ 6124045 h 6857998"/>
              <a:gd name="connsiteX3974" fmla="*/ 1349375 w 6435725"/>
              <a:gd name="connsiteY3974" fmla="*/ 6122193 h 6857998"/>
              <a:gd name="connsiteX3975" fmla="*/ 1344348 w 6435725"/>
              <a:gd name="connsiteY3975" fmla="*/ 6120341 h 6857998"/>
              <a:gd name="connsiteX3976" fmla="*/ 1339321 w 6435725"/>
              <a:gd name="connsiteY3976" fmla="*/ 6117695 h 6857998"/>
              <a:gd name="connsiteX3977" fmla="*/ 1334823 w 6435725"/>
              <a:gd name="connsiteY3977" fmla="*/ 6115314 h 6857998"/>
              <a:gd name="connsiteX3978" fmla="*/ 1329796 w 6435725"/>
              <a:gd name="connsiteY3978" fmla="*/ 6112668 h 6857998"/>
              <a:gd name="connsiteX3979" fmla="*/ 1325033 w 6435725"/>
              <a:gd name="connsiteY3979" fmla="*/ 6109493 h 6857998"/>
              <a:gd name="connsiteX3980" fmla="*/ 1320272 w 6435725"/>
              <a:gd name="connsiteY3980" fmla="*/ 6106053 h 6857998"/>
              <a:gd name="connsiteX3981" fmla="*/ 1281112 w 6435725"/>
              <a:gd name="connsiteY3981" fmla="*/ 6107376 h 6857998"/>
              <a:gd name="connsiteX3982" fmla="*/ 1272381 w 6435725"/>
              <a:gd name="connsiteY3982" fmla="*/ 6108699 h 6857998"/>
              <a:gd name="connsiteX3983" fmla="*/ 1263650 w 6435725"/>
              <a:gd name="connsiteY3983" fmla="*/ 6110022 h 6857998"/>
              <a:gd name="connsiteX3984" fmla="*/ 1245923 w 6435725"/>
              <a:gd name="connsiteY3984" fmla="*/ 6113726 h 6857998"/>
              <a:gd name="connsiteX3985" fmla="*/ 1228196 w 6435725"/>
              <a:gd name="connsiteY3985" fmla="*/ 6117166 h 6857998"/>
              <a:gd name="connsiteX3986" fmla="*/ 1219729 w 6435725"/>
              <a:gd name="connsiteY3986" fmla="*/ 6118753 h 6857998"/>
              <a:gd name="connsiteX3987" fmla="*/ 1210734 w 6435725"/>
              <a:gd name="connsiteY3987" fmla="*/ 6120341 h 6857998"/>
              <a:gd name="connsiteX3988" fmla="*/ 1201737 w 6435725"/>
              <a:gd name="connsiteY3988" fmla="*/ 6121135 h 6857998"/>
              <a:gd name="connsiteX3989" fmla="*/ 1193006 w 6435725"/>
              <a:gd name="connsiteY3989" fmla="*/ 6121399 h 6857998"/>
              <a:gd name="connsiteX3990" fmla="*/ 1184275 w 6435725"/>
              <a:gd name="connsiteY3990" fmla="*/ 6121399 h 6857998"/>
              <a:gd name="connsiteX3991" fmla="*/ 1175279 w 6435725"/>
              <a:gd name="connsiteY3991" fmla="*/ 6120605 h 6857998"/>
              <a:gd name="connsiteX3992" fmla="*/ 1171046 w 6435725"/>
              <a:gd name="connsiteY3992" fmla="*/ 6120076 h 6857998"/>
              <a:gd name="connsiteX3993" fmla="*/ 1166548 w 6435725"/>
              <a:gd name="connsiteY3993" fmla="*/ 6119018 h 6857998"/>
              <a:gd name="connsiteX3994" fmla="*/ 1162314 w 6435725"/>
              <a:gd name="connsiteY3994" fmla="*/ 6117695 h 6857998"/>
              <a:gd name="connsiteX3995" fmla="*/ 1157552 w 6435725"/>
              <a:gd name="connsiteY3995" fmla="*/ 6116637 h 6857998"/>
              <a:gd name="connsiteX3996" fmla="*/ 1153319 w 6435725"/>
              <a:gd name="connsiteY3996" fmla="*/ 6115049 h 6857998"/>
              <a:gd name="connsiteX3997" fmla="*/ 1148556 w 6435725"/>
              <a:gd name="connsiteY3997" fmla="*/ 6113197 h 6857998"/>
              <a:gd name="connsiteX3998" fmla="*/ 1144323 w 6435725"/>
              <a:gd name="connsiteY3998" fmla="*/ 6111080 h 6857998"/>
              <a:gd name="connsiteX3999" fmla="*/ 1140090 w 6435725"/>
              <a:gd name="connsiteY3999" fmla="*/ 6108964 h 6857998"/>
              <a:gd name="connsiteX4000" fmla="*/ 1108869 w 6435725"/>
              <a:gd name="connsiteY4000" fmla="*/ 6104995 h 6857998"/>
              <a:gd name="connsiteX4001" fmla="*/ 1104900 w 6435725"/>
              <a:gd name="connsiteY4001" fmla="*/ 6105524 h 6857998"/>
              <a:gd name="connsiteX4002" fmla="*/ 1101196 w 6435725"/>
              <a:gd name="connsiteY4002" fmla="*/ 6105789 h 6857998"/>
              <a:gd name="connsiteX4003" fmla="*/ 1097756 w 6435725"/>
              <a:gd name="connsiteY4003" fmla="*/ 6105789 h 6857998"/>
              <a:gd name="connsiteX4004" fmla="*/ 1094581 w 6435725"/>
              <a:gd name="connsiteY4004" fmla="*/ 6105260 h 6857998"/>
              <a:gd name="connsiteX4005" fmla="*/ 1092200 w 6435725"/>
              <a:gd name="connsiteY4005" fmla="*/ 6104730 h 6857998"/>
              <a:gd name="connsiteX4006" fmla="*/ 1089819 w 6435725"/>
              <a:gd name="connsiteY4006" fmla="*/ 6103672 h 6857998"/>
              <a:gd name="connsiteX4007" fmla="*/ 1087966 w 6435725"/>
              <a:gd name="connsiteY4007" fmla="*/ 6102085 h 6857998"/>
              <a:gd name="connsiteX4008" fmla="*/ 1086379 w 6435725"/>
              <a:gd name="connsiteY4008" fmla="*/ 6100497 h 6857998"/>
              <a:gd name="connsiteX4009" fmla="*/ 1085056 w 6435725"/>
              <a:gd name="connsiteY4009" fmla="*/ 6098645 h 6857998"/>
              <a:gd name="connsiteX4010" fmla="*/ 1084527 w 6435725"/>
              <a:gd name="connsiteY4010" fmla="*/ 6096528 h 6857998"/>
              <a:gd name="connsiteX4011" fmla="*/ 1084263 w 6435725"/>
              <a:gd name="connsiteY4011" fmla="*/ 6094412 h 6857998"/>
              <a:gd name="connsiteX4012" fmla="*/ 1084263 w 6435725"/>
              <a:gd name="connsiteY4012" fmla="*/ 6091766 h 6857998"/>
              <a:gd name="connsiteX4013" fmla="*/ 1084527 w 6435725"/>
              <a:gd name="connsiteY4013" fmla="*/ 6088855 h 6857998"/>
              <a:gd name="connsiteX4014" fmla="*/ 1085321 w 6435725"/>
              <a:gd name="connsiteY4014" fmla="*/ 6086210 h 6857998"/>
              <a:gd name="connsiteX4015" fmla="*/ 1086644 w 6435725"/>
              <a:gd name="connsiteY4015" fmla="*/ 6083035 h 6857998"/>
              <a:gd name="connsiteX4016" fmla="*/ 1088231 w 6435725"/>
              <a:gd name="connsiteY4016" fmla="*/ 6079595 h 6857998"/>
              <a:gd name="connsiteX4017" fmla="*/ 1090348 w 6435725"/>
              <a:gd name="connsiteY4017" fmla="*/ 6075626 h 6857998"/>
              <a:gd name="connsiteX4018" fmla="*/ 1091935 w 6435725"/>
              <a:gd name="connsiteY4018" fmla="*/ 6071922 h 6857998"/>
              <a:gd name="connsiteX4019" fmla="*/ 1092464 w 6435725"/>
              <a:gd name="connsiteY4019" fmla="*/ 6068747 h 6857998"/>
              <a:gd name="connsiteX4020" fmla="*/ 1092729 w 6435725"/>
              <a:gd name="connsiteY4020" fmla="*/ 6065837 h 6857998"/>
              <a:gd name="connsiteX4021" fmla="*/ 1092200 w 6435725"/>
              <a:gd name="connsiteY4021" fmla="*/ 6063455 h 6857998"/>
              <a:gd name="connsiteX4022" fmla="*/ 1091142 w 6435725"/>
              <a:gd name="connsiteY4022" fmla="*/ 6061339 h 6857998"/>
              <a:gd name="connsiteX4023" fmla="*/ 1090083 w 6435725"/>
              <a:gd name="connsiteY4023" fmla="*/ 6059487 h 6857998"/>
              <a:gd name="connsiteX4024" fmla="*/ 1088496 w 6435725"/>
              <a:gd name="connsiteY4024" fmla="*/ 6057899 h 6857998"/>
              <a:gd name="connsiteX4025" fmla="*/ 1086644 w 6435725"/>
              <a:gd name="connsiteY4025" fmla="*/ 6056312 h 6857998"/>
              <a:gd name="connsiteX4026" fmla="*/ 1084527 w 6435725"/>
              <a:gd name="connsiteY4026" fmla="*/ 6054724 h 6857998"/>
              <a:gd name="connsiteX4027" fmla="*/ 1079764 w 6435725"/>
              <a:gd name="connsiteY4027" fmla="*/ 6052343 h 6857998"/>
              <a:gd name="connsiteX4028" fmla="*/ 1075266 w 6435725"/>
              <a:gd name="connsiteY4028" fmla="*/ 6049962 h 6857998"/>
              <a:gd name="connsiteX4029" fmla="*/ 1073150 w 6435725"/>
              <a:gd name="connsiteY4029" fmla="*/ 6048639 h 6857998"/>
              <a:gd name="connsiteX4030" fmla="*/ 1071033 w 6435725"/>
              <a:gd name="connsiteY4030" fmla="*/ 6047051 h 6857998"/>
              <a:gd name="connsiteX4031" fmla="*/ 1068123 w 6435725"/>
              <a:gd name="connsiteY4031" fmla="*/ 6049697 h 6857998"/>
              <a:gd name="connsiteX4032" fmla="*/ 1065213 w 6435725"/>
              <a:gd name="connsiteY4032" fmla="*/ 6051814 h 6857998"/>
              <a:gd name="connsiteX4033" fmla="*/ 1062302 w 6435725"/>
              <a:gd name="connsiteY4033" fmla="*/ 6053666 h 6857998"/>
              <a:gd name="connsiteX4034" fmla="*/ 1059391 w 6435725"/>
              <a:gd name="connsiteY4034" fmla="*/ 6055253 h 6857998"/>
              <a:gd name="connsiteX4035" fmla="*/ 1056481 w 6435725"/>
              <a:gd name="connsiteY4035" fmla="*/ 6056312 h 6857998"/>
              <a:gd name="connsiteX4036" fmla="*/ 1053571 w 6435725"/>
              <a:gd name="connsiteY4036" fmla="*/ 6057370 h 6857998"/>
              <a:gd name="connsiteX4037" fmla="*/ 1050660 w 6435725"/>
              <a:gd name="connsiteY4037" fmla="*/ 6057635 h 6857998"/>
              <a:gd name="connsiteX4038" fmla="*/ 1048015 w 6435725"/>
              <a:gd name="connsiteY4038" fmla="*/ 6057899 h 6857998"/>
              <a:gd name="connsiteX4039" fmla="*/ 1044839 w 6435725"/>
              <a:gd name="connsiteY4039" fmla="*/ 6057899 h 6857998"/>
              <a:gd name="connsiteX4040" fmla="*/ 1042194 w 6435725"/>
              <a:gd name="connsiteY4040" fmla="*/ 6057370 h 6857998"/>
              <a:gd name="connsiteX4041" fmla="*/ 1039548 w 6435725"/>
              <a:gd name="connsiteY4041" fmla="*/ 6056312 h 6857998"/>
              <a:gd name="connsiteX4042" fmla="*/ 1036902 w 6435725"/>
              <a:gd name="connsiteY4042" fmla="*/ 6055253 h 6857998"/>
              <a:gd name="connsiteX4043" fmla="*/ 1034521 w 6435725"/>
              <a:gd name="connsiteY4043" fmla="*/ 6053401 h 6857998"/>
              <a:gd name="connsiteX4044" fmla="*/ 1031875 w 6435725"/>
              <a:gd name="connsiteY4044" fmla="*/ 6051285 h 6857998"/>
              <a:gd name="connsiteX4045" fmla="*/ 1029494 w 6435725"/>
              <a:gd name="connsiteY4045" fmla="*/ 6048639 h 6857998"/>
              <a:gd name="connsiteX4046" fmla="*/ 1027377 w 6435725"/>
              <a:gd name="connsiteY4046" fmla="*/ 6045728 h 6857998"/>
              <a:gd name="connsiteX4047" fmla="*/ 1025525 w 6435725"/>
              <a:gd name="connsiteY4047" fmla="*/ 6042289 h 6857998"/>
              <a:gd name="connsiteX4048" fmla="*/ 1024202 w 6435725"/>
              <a:gd name="connsiteY4048" fmla="*/ 6039114 h 6857998"/>
              <a:gd name="connsiteX4049" fmla="*/ 1023673 w 6435725"/>
              <a:gd name="connsiteY4049" fmla="*/ 6036468 h 6857998"/>
              <a:gd name="connsiteX4050" fmla="*/ 1023673 w 6435725"/>
              <a:gd name="connsiteY4050" fmla="*/ 6033558 h 6857998"/>
              <a:gd name="connsiteX4051" fmla="*/ 1023937 w 6435725"/>
              <a:gd name="connsiteY4051" fmla="*/ 6031176 h 6857998"/>
              <a:gd name="connsiteX4052" fmla="*/ 1024996 w 6435725"/>
              <a:gd name="connsiteY4052" fmla="*/ 6028795 h 6857998"/>
              <a:gd name="connsiteX4053" fmla="*/ 1026054 w 6435725"/>
              <a:gd name="connsiteY4053" fmla="*/ 6026149 h 6857998"/>
              <a:gd name="connsiteX4054" fmla="*/ 1027642 w 6435725"/>
              <a:gd name="connsiteY4054" fmla="*/ 6024033 h 6857998"/>
              <a:gd name="connsiteX4055" fmla="*/ 1029229 w 6435725"/>
              <a:gd name="connsiteY4055" fmla="*/ 6021916 h 6857998"/>
              <a:gd name="connsiteX4056" fmla="*/ 1031346 w 6435725"/>
              <a:gd name="connsiteY4056" fmla="*/ 6019799 h 6857998"/>
              <a:gd name="connsiteX4057" fmla="*/ 1035579 w 6435725"/>
              <a:gd name="connsiteY4057" fmla="*/ 6016095 h 6857998"/>
              <a:gd name="connsiteX4058" fmla="*/ 1040606 w 6435725"/>
              <a:gd name="connsiteY4058" fmla="*/ 6012655 h 6857998"/>
              <a:gd name="connsiteX4059" fmla="*/ 1045104 w 6435725"/>
              <a:gd name="connsiteY4059" fmla="*/ 6009745 h 6857998"/>
              <a:gd name="connsiteX4060" fmla="*/ 1048808 w 6435725"/>
              <a:gd name="connsiteY4060" fmla="*/ 6006570 h 6857998"/>
              <a:gd name="connsiteX4061" fmla="*/ 1052248 w 6435725"/>
              <a:gd name="connsiteY4061" fmla="*/ 6003660 h 6857998"/>
              <a:gd name="connsiteX4062" fmla="*/ 1055952 w 6435725"/>
              <a:gd name="connsiteY4062" fmla="*/ 6000220 h 6857998"/>
              <a:gd name="connsiteX4063" fmla="*/ 1059127 w 6435725"/>
              <a:gd name="connsiteY4063" fmla="*/ 5996516 h 6857998"/>
              <a:gd name="connsiteX4064" fmla="*/ 1065741 w 6435725"/>
              <a:gd name="connsiteY4064" fmla="*/ 5989108 h 6857998"/>
              <a:gd name="connsiteX4065" fmla="*/ 1069181 w 6435725"/>
              <a:gd name="connsiteY4065" fmla="*/ 5985668 h 6857998"/>
              <a:gd name="connsiteX4066" fmla="*/ 1072621 w 6435725"/>
              <a:gd name="connsiteY4066" fmla="*/ 5982228 h 6857998"/>
              <a:gd name="connsiteX4067" fmla="*/ 1076325 w 6435725"/>
              <a:gd name="connsiteY4067" fmla="*/ 5979053 h 6857998"/>
              <a:gd name="connsiteX4068" fmla="*/ 1079764 w 6435725"/>
              <a:gd name="connsiteY4068" fmla="*/ 5976143 h 6857998"/>
              <a:gd name="connsiteX4069" fmla="*/ 1084263 w 6435725"/>
              <a:gd name="connsiteY4069" fmla="*/ 5973762 h 6857998"/>
              <a:gd name="connsiteX4070" fmla="*/ 1088496 w 6435725"/>
              <a:gd name="connsiteY4070" fmla="*/ 5971910 h 6857998"/>
              <a:gd name="connsiteX4071" fmla="*/ 1092994 w 6435725"/>
              <a:gd name="connsiteY4071" fmla="*/ 5970322 h 6857998"/>
              <a:gd name="connsiteX4072" fmla="*/ 1098021 w 6435725"/>
              <a:gd name="connsiteY4072" fmla="*/ 5969528 h 6857998"/>
              <a:gd name="connsiteX4073" fmla="*/ 1100666 w 6435725"/>
              <a:gd name="connsiteY4073" fmla="*/ 5969528 h 6857998"/>
              <a:gd name="connsiteX4074" fmla="*/ 1103577 w 6435725"/>
              <a:gd name="connsiteY4074" fmla="*/ 5969528 h 6857998"/>
              <a:gd name="connsiteX4075" fmla="*/ 1106223 w 6435725"/>
              <a:gd name="connsiteY4075" fmla="*/ 5969793 h 6857998"/>
              <a:gd name="connsiteX4076" fmla="*/ 1109398 w 6435725"/>
              <a:gd name="connsiteY4076" fmla="*/ 5970058 h 6857998"/>
              <a:gd name="connsiteX4077" fmla="*/ 1119716 w 6435725"/>
              <a:gd name="connsiteY4077" fmla="*/ 5961855 h 6857998"/>
              <a:gd name="connsiteX4078" fmla="*/ 1128977 w 6435725"/>
              <a:gd name="connsiteY4078" fmla="*/ 5953918 h 6857998"/>
              <a:gd name="connsiteX4079" fmla="*/ 1136914 w 6435725"/>
              <a:gd name="connsiteY4079" fmla="*/ 5946245 h 6857998"/>
              <a:gd name="connsiteX4080" fmla="*/ 1140619 w 6435725"/>
              <a:gd name="connsiteY4080" fmla="*/ 5942012 h 6857998"/>
              <a:gd name="connsiteX4081" fmla="*/ 1143794 w 6435725"/>
              <a:gd name="connsiteY4081" fmla="*/ 5938308 h 6857998"/>
              <a:gd name="connsiteX4082" fmla="*/ 1146439 w 6435725"/>
              <a:gd name="connsiteY4082" fmla="*/ 5934868 h 6857998"/>
              <a:gd name="connsiteX4083" fmla="*/ 1149085 w 6435725"/>
              <a:gd name="connsiteY4083" fmla="*/ 5931164 h 6857998"/>
              <a:gd name="connsiteX4084" fmla="*/ 1151202 w 6435725"/>
              <a:gd name="connsiteY4084" fmla="*/ 5927724 h 6857998"/>
              <a:gd name="connsiteX4085" fmla="*/ 1153319 w 6435725"/>
              <a:gd name="connsiteY4085" fmla="*/ 5924020 h 6857998"/>
              <a:gd name="connsiteX4086" fmla="*/ 1154906 w 6435725"/>
              <a:gd name="connsiteY4086" fmla="*/ 5920316 h 6857998"/>
              <a:gd name="connsiteX4087" fmla="*/ 1155964 w 6435725"/>
              <a:gd name="connsiteY4087" fmla="*/ 5916876 h 6857998"/>
              <a:gd name="connsiteX4088" fmla="*/ 1157023 w 6435725"/>
              <a:gd name="connsiteY4088" fmla="*/ 5913172 h 6857998"/>
              <a:gd name="connsiteX4089" fmla="*/ 1157552 w 6435725"/>
              <a:gd name="connsiteY4089" fmla="*/ 5909468 h 6857998"/>
              <a:gd name="connsiteX4090" fmla="*/ 1157816 w 6435725"/>
              <a:gd name="connsiteY4090" fmla="*/ 5906293 h 6857998"/>
              <a:gd name="connsiteX4091" fmla="*/ 1157816 w 6435725"/>
              <a:gd name="connsiteY4091" fmla="*/ 5902589 h 6857998"/>
              <a:gd name="connsiteX4092" fmla="*/ 1157288 w 6435725"/>
              <a:gd name="connsiteY4092" fmla="*/ 5898885 h 6857998"/>
              <a:gd name="connsiteX4093" fmla="*/ 1156758 w 6435725"/>
              <a:gd name="connsiteY4093" fmla="*/ 5895445 h 6857998"/>
              <a:gd name="connsiteX4094" fmla="*/ 1155700 w 6435725"/>
              <a:gd name="connsiteY4094" fmla="*/ 5891741 h 6857998"/>
              <a:gd name="connsiteX4095" fmla="*/ 1154641 w 6435725"/>
              <a:gd name="connsiteY4095" fmla="*/ 5888037 h 6857998"/>
              <a:gd name="connsiteX4096" fmla="*/ 1153054 w 6435725"/>
              <a:gd name="connsiteY4096" fmla="*/ 5884333 h 6857998"/>
              <a:gd name="connsiteX4097" fmla="*/ 1151202 w 6435725"/>
              <a:gd name="connsiteY4097" fmla="*/ 5880628 h 6857998"/>
              <a:gd name="connsiteX4098" fmla="*/ 1149085 w 6435725"/>
              <a:gd name="connsiteY4098" fmla="*/ 5876660 h 6857998"/>
              <a:gd name="connsiteX4099" fmla="*/ 1146175 w 6435725"/>
              <a:gd name="connsiteY4099" fmla="*/ 5872955 h 6857998"/>
              <a:gd name="connsiteX4100" fmla="*/ 1143529 w 6435725"/>
              <a:gd name="connsiteY4100" fmla="*/ 5868987 h 6857998"/>
              <a:gd name="connsiteX4101" fmla="*/ 1140354 w 6435725"/>
              <a:gd name="connsiteY4101" fmla="*/ 5865018 h 6857998"/>
              <a:gd name="connsiteX4102" fmla="*/ 1133210 w 6435725"/>
              <a:gd name="connsiteY4102" fmla="*/ 5857080 h 6857998"/>
              <a:gd name="connsiteX4103" fmla="*/ 1124744 w 6435725"/>
              <a:gd name="connsiteY4103" fmla="*/ 5848349 h 6857998"/>
              <a:gd name="connsiteX4104" fmla="*/ 1119187 w 6435725"/>
              <a:gd name="connsiteY4104" fmla="*/ 5849408 h 6857998"/>
              <a:gd name="connsiteX4105" fmla="*/ 1113631 w 6435725"/>
              <a:gd name="connsiteY4105" fmla="*/ 5849937 h 6857998"/>
              <a:gd name="connsiteX4106" fmla="*/ 1108339 w 6435725"/>
              <a:gd name="connsiteY4106" fmla="*/ 5850730 h 6857998"/>
              <a:gd name="connsiteX4107" fmla="*/ 1103312 w 6435725"/>
              <a:gd name="connsiteY4107" fmla="*/ 5850730 h 6857998"/>
              <a:gd name="connsiteX4108" fmla="*/ 1098021 w 6435725"/>
              <a:gd name="connsiteY4108" fmla="*/ 5850730 h 6857998"/>
              <a:gd name="connsiteX4109" fmla="*/ 1092729 w 6435725"/>
              <a:gd name="connsiteY4109" fmla="*/ 5850201 h 6857998"/>
              <a:gd name="connsiteX4110" fmla="*/ 1087966 w 6435725"/>
              <a:gd name="connsiteY4110" fmla="*/ 5849672 h 6857998"/>
              <a:gd name="connsiteX4111" fmla="*/ 1082939 w 6435725"/>
              <a:gd name="connsiteY4111" fmla="*/ 5848878 h 6857998"/>
              <a:gd name="connsiteX4112" fmla="*/ 1078177 w 6435725"/>
              <a:gd name="connsiteY4112" fmla="*/ 5847820 h 6857998"/>
              <a:gd name="connsiteX4113" fmla="*/ 1073150 w 6435725"/>
              <a:gd name="connsiteY4113" fmla="*/ 5846233 h 6857998"/>
              <a:gd name="connsiteX4114" fmla="*/ 1063889 w 6435725"/>
              <a:gd name="connsiteY4114" fmla="*/ 5843587 h 6857998"/>
              <a:gd name="connsiteX4115" fmla="*/ 1054629 w 6435725"/>
              <a:gd name="connsiteY4115" fmla="*/ 5839883 h 6857998"/>
              <a:gd name="connsiteX4116" fmla="*/ 1045369 w 6435725"/>
              <a:gd name="connsiteY4116" fmla="*/ 5835649 h 6857998"/>
              <a:gd name="connsiteX4117" fmla="*/ 1036637 w 6435725"/>
              <a:gd name="connsiteY4117" fmla="*/ 5830887 h 6857998"/>
              <a:gd name="connsiteX4118" fmla="*/ 1027906 w 6435725"/>
              <a:gd name="connsiteY4118" fmla="*/ 5826389 h 6857998"/>
              <a:gd name="connsiteX4119" fmla="*/ 1010444 w 6435725"/>
              <a:gd name="connsiteY4119" fmla="*/ 5816070 h 6857998"/>
              <a:gd name="connsiteX4120" fmla="*/ 1001448 w 6435725"/>
              <a:gd name="connsiteY4120" fmla="*/ 5811043 h 6857998"/>
              <a:gd name="connsiteX4121" fmla="*/ 992981 w 6435725"/>
              <a:gd name="connsiteY4121" fmla="*/ 5806016 h 6857998"/>
              <a:gd name="connsiteX4122" fmla="*/ 983985 w 6435725"/>
              <a:gd name="connsiteY4122" fmla="*/ 5801518 h 6857998"/>
              <a:gd name="connsiteX4123" fmla="*/ 975254 w 6435725"/>
              <a:gd name="connsiteY4123" fmla="*/ 5797285 h 6857998"/>
              <a:gd name="connsiteX4124" fmla="*/ 966787 w 6435725"/>
              <a:gd name="connsiteY4124" fmla="*/ 5788818 h 6857998"/>
              <a:gd name="connsiteX4125" fmla="*/ 964935 w 6435725"/>
              <a:gd name="connsiteY4125" fmla="*/ 5787230 h 6857998"/>
              <a:gd name="connsiteX4126" fmla="*/ 962819 w 6435725"/>
              <a:gd name="connsiteY4126" fmla="*/ 5785908 h 6857998"/>
              <a:gd name="connsiteX4127" fmla="*/ 958321 w 6435725"/>
              <a:gd name="connsiteY4127" fmla="*/ 5782997 h 6857998"/>
              <a:gd name="connsiteX4128" fmla="*/ 953294 w 6435725"/>
              <a:gd name="connsiteY4128" fmla="*/ 5780616 h 6857998"/>
              <a:gd name="connsiteX4129" fmla="*/ 947737 w 6435725"/>
              <a:gd name="connsiteY4129" fmla="*/ 5778499 h 6857998"/>
              <a:gd name="connsiteX4130" fmla="*/ 942181 w 6435725"/>
              <a:gd name="connsiteY4130" fmla="*/ 5776647 h 6857998"/>
              <a:gd name="connsiteX4131" fmla="*/ 936889 w 6435725"/>
              <a:gd name="connsiteY4131" fmla="*/ 5775060 h 6857998"/>
              <a:gd name="connsiteX4132" fmla="*/ 925777 w 6435725"/>
              <a:gd name="connsiteY4132" fmla="*/ 5771620 h 6857998"/>
              <a:gd name="connsiteX4133" fmla="*/ 920485 w 6435725"/>
              <a:gd name="connsiteY4133" fmla="*/ 5769768 h 6857998"/>
              <a:gd name="connsiteX4134" fmla="*/ 915987 w 6435725"/>
              <a:gd name="connsiteY4134" fmla="*/ 5767651 h 6857998"/>
              <a:gd name="connsiteX4135" fmla="*/ 911489 w 6435725"/>
              <a:gd name="connsiteY4135" fmla="*/ 5765535 h 6857998"/>
              <a:gd name="connsiteX4136" fmla="*/ 909637 w 6435725"/>
              <a:gd name="connsiteY4136" fmla="*/ 5764212 h 6857998"/>
              <a:gd name="connsiteX4137" fmla="*/ 908314 w 6435725"/>
              <a:gd name="connsiteY4137" fmla="*/ 5762889 h 6857998"/>
              <a:gd name="connsiteX4138" fmla="*/ 906727 w 6435725"/>
              <a:gd name="connsiteY4138" fmla="*/ 5761566 h 6857998"/>
              <a:gd name="connsiteX4139" fmla="*/ 905404 w 6435725"/>
              <a:gd name="connsiteY4139" fmla="*/ 5759714 h 6857998"/>
              <a:gd name="connsiteX4140" fmla="*/ 904081 w 6435725"/>
              <a:gd name="connsiteY4140" fmla="*/ 5758126 h 6857998"/>
              <a:gd name="connsiteX4141" fmla="*/ 903287 w 6435725"/>
              <a:gd name="connsiteY4141" fmla="*/ 5756274 h 6857998"/>
              <a:gd name="connsiteX4142" fmla="*/ 903023 w 6435725"/>
              <a:gd name="connsiteY4142" fmla="*/ 5754158 h 6857998"/>
              <a:gd name="connsiteX4143" fmla="*/ 902758 w 6435725"/>
              <a:gd name="connsiteY4143" fmla="*/ 5752041 h 6857998"/>
              <a:gd name="connsiteX4144" fmla="*/ 902758 w 6435725"/>
              <a:gd name="connsiteY4144" fmla="*/ 5749660 h 6857998"/>
              <a:gd name="connsiteX4145" fmla="*/ 903023 w 6435725"/>
              <a:gd name="connsiteY4145" fmla="*/ 5747014 h 6857998"/>
              <a:gd name="connsiteX4146" fmla="*/ 903817 w 6435725"/>
              <a:gd name="connsiteY4146" fmla="*/ 5738547 h 6857998"/>
              <a:gd name="connsiteX4147" fmla="*/ 904875 w 6435725"/>
              <a:gd name="connsiteY4147" fmla="*/ 5729551 h 6857998"/>
              <a:gd name="connsiteX4148" fmla="*/ 905139 w 6435725"/>
              <a:gd name="connsiteY4148" fmla="*/ 5720555 h 6857998"/>
              <a:gd name="connsiteX4149" fmla="*/ 905139 w 6435725"/>
              <a:gd name="connsiteY4149" fmla="*/ 5711824 h 6857998"/>
              <a:gd name="connsiteX4150" fmla="*/ 905404 w 6435725"/>
              <a:gd name="connsiteY4150" fmla="*/ 5693303 h 6857998"/>
              <a:gd name="connsiteX4151" fmla="*/ 905669 w 6435725"/>
              <a:gd name="connsiteY4151" fmla="*/ 5684308 h 6857998"/>
              <a:gd name="connsiteX4152" fmla="*/ 906727 w 6435725"/>
              <a:gd name="connsiteY4152" fmla="*/ 5675312 h 6857998"/>
              <a:gd name="connsiteX4153" fmla="*/ 907785 w 6435725"/>
              <a:gd name="connsiteY4153" fmla="*/ 5666316 h 6857998"/>
              <a:gd name="connsiteX4154" fmla="*/ 909373 w 6435725"/>
              <a:gd name="connsiteY4154" fmla="*/ 5657849 h 6857998"/>
              <a:gd name="connsiteX4155" fmla="*/ 910696 w 6435725"/>
              <a:gd name="connsiteY4155" fmla="*/ 5653351 h 6857998"/>
              <a:gd name="connsiteX4156" fmla="*/ 912283 w 6435725"/>
              <a:gd name="connsiteY4156" fmla="*/ 5649118 h 6857998"/>
              <a:gd name="connsiteX4157" fmla="*/ 913606 w 6435725"/>
              <a:gd name="connsiteY4157" fmla="*/ 5645149 h 6857998"/>
              <a:gd name="connsiteX4158" fmla="*/ 915458 w 6435725"/>
              <a:gd name="connsiteY4158" fmla="*/ 5641180 h 6857998"/>
              <a:gd name="connsiteX4159" fmla="*/ 917311 w 6435725"/>
              <a:gd name="connsiteY4159" fmla="*/ 5637212 h 6857998"/>
              <a:gd name="connsiteX4160" fmla="*/ 919956 w 6435725"/>
              <a:gd name="connsiteY4160" fmla="*/ 5633243 h 6857998"/>
              <a:gd name="connsiteX4161" fmla="*/ 922337 w 6435725"/>
              <a:gd name="connsiteY4161" fmla="*/ 5629539 h 6857998"/>
              <a:gd name="connsiteX4162" fmla="*/ 925512 w 6435725"/>
              <a:gd name="connsiteY4162" fmla="*/ 5625835 h 6857998"/>
              <a:gd name="connsiteX4163" fmla="*/ 928423 w 6435725"/>
              <a:gd name="connsiteY4163" fmla="*/ 5622395 h 6857998"/>
              <a:gd name="connsiteX4164" fmla="*/ 932127 w 6435725"/>
              <a:gd name="connsiteY4164" fmla="*/ 5618691 h 6857998"/>
              <a:gd name="connsiteX4165" fmla="*/ 936096 w 6435725"/>
              <a:gd name="connsiteY4165" fmla="*/ 5615516 h 6857998"/>
              <a:gd name="connsiteX4166" fmla="*/ 940064 w 6435725"/>
              <a:gd name="connsiteY4166" fmla="*/ 5612341 h 6857998"/>
              <a:gd name="connsiteX4167" fmla="*/ 944827 w 6435725"/>
              <a:gd name="connsiteY4167" fmla="*/ 5608901 h 6857998"/>
              <a:gd name="connsiteX4168" fmla="*/ 948796 w 6435725"/>
              <a:gd name="connsiteY4168" fmla="*/ 5605197 h 6857998"/>
              <a:gd name="connsiteX4169" fmla="*/ 952500 w 6435725"/>
              <a:gd name="connsiteY4169" fmla="*/ 5601493 h 6857998"/>
              <a:gd name="connsiteX4170" fmla="*/ 955675 w 6435725"/>
              <a:gd name="connsiteY4170" fmla="*/ 5597260 h 6857998"/>
              <a:gd name="connsiteX4171" fmla="*/ 958850 w 6435725"/>
              <a:gd name="connsiteY4171" fmla="*/ 5593026 h 6857998"/>
              <a:gd name="connsiteX4172" fmla="*/ 961760 w 6435725"/>
              <a:gd name="connsiteY4172" fmla="*/ 5588264 h 6857998"/>
              <a:gd name="connsiteX4173" fmla="*/ 964142 w 6435725"/>
              <a:gd name="connsiteY4173" fmla="*/ 5583766 h 6857998"/>
              <a:gd name="connsiteX4174" fmla="*/ 965994 w 6435725"/>
              <a:gd name="connsiteY4174" fmla="*/ 5579003 h 6857998"/>
              <a:gd name="connsiteX4175" fmla="*/ 967846 w 6435725"/>
              <a:gd name="connsiteY4175" fmla="*/ 5574770 h 6857998"/>
              <a:gd name="connsiteX4176" fmla="*/ 968904 w 6435725"/>
              <a:gd name="connsiteY4176" fmla="*/ 5570272 h 6857998"/>
              <a:gd name="connsiteX4177" fmla="*/ 970227 w 6435725"/>
              <a:gd name="connsiteY4177" fmla="*/ 5566303 h 6857998"/>
              <a:gd name="connsiteX4178" fmla="*/ 970756 w 6435725"/>
              <a:gd name="connsiteY4178" fmla="*/ 5561805 h 6857998"/>
              <a:gd name="connsiteX4179" fmla="*/ 971285 w 6435725"/>
              <a:gd name="connsiteY4179" fmla="*/ 5558101 h 6857998"/>
              <a:gd name="connsiteX4180" fmla="*/ 970756 w 6435725"/>
              <a:gd name="connsiteY4180" fmla="*/ 5554926 h 6857998"/>
              <a:gd name="connsiteX4181" fmla="*/ 970492 w 6435725"/>
              <a:gd name="connsiteY4181" fmla="*/ 5552016 h 6857998"/>
              <a:gd name="connsiteX4182" fmla="*/ 969698 w 6435725"/>
              <a:gd name="connsiteY4182" fmla="*/ 5549635 h 6857998"/>
              <a:gd name="connsiteX4183" fmla="*/ 968375 w 6435725"/>
              <a:gd name="connsiteY4183" fmla="*/ 5547518 h 6857998"/>
              <a:gd name="connsiteX4184" fmla="*/ 967052 w 6435725"/>
              <a:gd name="connsiteY4184" fmla="*/ 5545666 h 6857998"/>
              <a:gd name="connsiteX4185" fmla="*/ 965994 w 6435725"/>
              <a:gd name="connsiteY4185" fmla="*/ 5544078 h 6857998"/>
              <a:gd name="connsiteX4186" fmla="*/ 964406 w 6435725"/>
              <a:gd name="connsiteY4186" fmla="*/ 5542491 h 6857998"/>
              <a:gd name="connsiteX4187" fmla="*/ 962819 w 6435725"/>
              <a:gd name="connsiteY4187" fmla="*/ 5541433 h 6857998"/>
              <a:gd name="connsiteX4188" fmla="*/ 960967 w 6435725"/>
              <a:gd name="connsiteY4188" fmla="*/ 5540110 h 6857998"/>
              <a:gd name="connsiteX4189" fmla="*/ 957527 w 6435725"/>
              <a:gd name="connsiteY4189" fmla="*/ 5538258 h 6857998"/>
              <a:gd name="connsiteX4190" fmla="*/ 953558 w 6435725"/>
              <a:gd name="connsiteY4190" fmla="*/ 5536935 h 6857998"/>
              <a:gd name="connsiteX4191" fmla="*/ 949325 w 6435725"/>
              <a:gd name="connsiteY4191" fmla="*/ 5536141 h 6857998"/>
              <a:gd name="connsiteX4192" fmla="*/ 944827 w 6435725"/>
              <a:gd name="connsiteY4192" fmla="*/ 5535876 h 6857998"/>
              <a:gd name="connsiteX4193" fmla="*/ 940064 w 6435725"/>
              <a:gd name="connsiteY4193" fmla="*/ 5535347 h 6857998"/>
              <a:gd name="connsiteX4194" fmla="*/ 935302 w 6435725"/>
              <a:gd name="connsiteY4194" fmla="*/ 5535876 h 6857998"/>
              <a:gd name="connsiteX4195" fmla="*/ 930275 w 6435725"/>
              <a:gd name="connsiteY4195" fmla="*/ 5536141 h 6857998"/>
              <a:gd name="connsiteX4196" fmla="*/ 920221 w 6435725"/>
              <a:gd name="connsiteY4196" fmla="*/ 5536935 h 6857998"/>
              <a:gd name="connsiteX4197" fmla="*/ 910431 w 6435725"/>
              <a:gd name="connsiteY4197" fmla="*/ 5537728 h 6857998"/>
              <a:gd name="connsiteX4198" fmla="*/ 905404 w 6435725"/>
              <a:gd name="connsiteY4198" fmla="*/ 5537993 h 6857998"/>
              <a:gd name="connsiteX4199" fmla="*/ 900906 w 6435725"/>
              <a:gd name="connsiteY4199" fmla="*/ 5537993 h 6857998"/>
              <a:gd name="connsiteX4200" fmla="*/ 895879 w 6435725"/>
              <a:gd name="connsiteY4200" fmla="*/ 5535876 h 6857998"/>
              <a:gd name="connsiteX4201" fmla="*/ 891646 w 6435725"/>
              <a:gd name="connsiteY4201" fmla="*/ 5534818 h 6857998"/>
              <a:gd name="connsiteX4202" fmla="*/ 886883 w 6435725"/>
              <a:gd name="connsiteY4202" fmla="*/ 5534289 h 6857998"/>
              <a:gd name="connsiteX4203" fmla="*/ 882915 w 6435725"/>
              <a:gd name="connsiteY4203" fmla="*/ 5534289 h 6857998"/>
              <a:gd name="connsiteX4204" fmla="*/ 878946 w 6435725"/>
              <a:gd name="connsiteY4204" fmla="*/ 5535083 h 6857998"/>
              <a:gd name="connsiteX4205" fmla="*/ 875242 w 6435725"/>
              <a:gd name="connsiteY4205" fmla="*/ 5536141 h 6857998"/>
              <a:gd name="connsiteX4206" fmla="*/ 871537 w 6435725"/>
              <a:gd name="connsiteY4206" fmla="*/ 5537728 h 6857998"/>
              <a:gd name="connsiteX4207" fmla="*/ 868098 w 6435725"/>
              <a:gd name="connsiteY4207" fmla="*/ 5539580 h 6857998"/>
              <a:gd name="connsiteX4208" fmla="*/ 864394 w 6435725"/>
              <a:gd name="connsiteY4208" fmla="*/ 5541697 h 6857998"/>
              <a:gd name="connsiteX4209" fmla="*/ 860954 w 6435725"/>
              <a:gd name="connsiteY4209" fmla="*/ 5544078 h 6857998"/>
              <a:gd name="connsiteX4210" fmla="*/ 854075 w 6435725"/>
              <a:gd name="connsiteY4210" fmla="*/ 5548576 h 6857998"/>
              <a:gd name="connsiteX4211" fmla="*/ 850371 w 6435725"/>
              <a:gd name="connsiteY4211" fmla="*/ 5550958 h 6857998"/>
              <a:gd name="connsiteX4212" fmla="*/ 847196 w 6435725"/>
              <a:gd name="connsiteY4212" fmla="*/ 5553074 h 6857998"/>
              <a:gd name="connsiteX4213" fmla="*/ 843492 w 6435725"/>
              <a:gd name="connsiteY4213" fmla="*/ 5554926 h 6857998"/>
              <a:gd name="connsiteX4214" fmla="*/ 839787 w 6435725"/>
              <a:gd name="connsiteY4214" fmla="*/ 5556249 h 6857998"/>
              <a:gd name="connsiteX4215" fmla="*/ 837142 w 6435725"/>
              <a:gd name="connsiteY4215" fmla="*/ 5557308 h 6857998"/>
              <a:gd name="connsiteX4216" fmla="*/ 834760 w 6435725"/>
              <a:gd name="connsiteY4216" fmla="*/ 5557837 h 6857998"/>
              <a:gd name="connsiteX4217" fmla="*/ 832379 w 6435725"/>
              <a:gd name="connsiteY4217" fmla="*/ 5558101 h 6857998"/>
              <a:gd name="connsiteX4218" fmla="*/ 830262 w 6435725"/>
              <a:gd name="connsiteY4218" fmla="*/ 5558101 h 6857998"/>
              <a:gd name="connsiteX4219" fmla="*/ 827617 w 6435725"/>
              <a:gd name="connsiteY4219" fmla="*/ 5557837 h 6857998"/>
              <a:gd name="connsiteX4220" fmla="*/ 825235 w 6435725"/>
              <a:gd name="connsiteY4220" fmla="*/ 5557572 h 6857998"/>
              <a:gd name="connsiteX4221" fmla="*/ 820738 w 6435725"/>
              <a:gd name="connsiteY4221" fmla="*/ 5556778 h 6857998"/>
              <a:gd name="connsiteX4222" fmla="*/ 815710 w 6435725"/>
              <a:gd name="connsiteY4222" fmla="*/ 5554926 h 6857998"/>
              <a:gd name="connsiteX4223" fmla="*/ 811477 w 6435725"/>
              <a:gd name="connsiteY4223" fmla="*/ 5552280 h 6857998"/>
              <a:gd name="connsiteX4224" fmla="*/ 807244 w 6435725"/>
              <a:gd name="connsiteY4224" fmla="*/ 5549635 h 6857998"/>
              <a:gd name="connsiteX4225" fmla="*/ 803275 w 6435725"/>
              <a:gd name="connsiteY4225" fmla="*/ 5546460 h 6857998"/>
              <a:gd name="connsiteX4226" fmla="*/ 800894 w 6435725"/>
              <a:gd name="connsiteY4226" fmla="*/ 5544343 h 6857998"/>
              <a:gd name="connsiteX4227" fmla="*/ 799042 w 6435725"/>
              <a:gd name="connsiteY4227" fmla="*/ 5542226 h 6857998"/>
              <a:gd name="connsiteX4228" fmla="*/ 797983 w 6435725"/>
              <a:gd name="connsiteY4228" fmla="*/ 5540110 h 6857998"/>
              <a:gd name="connsiteX4229" fmla="*/ 796660 w 6435725"/>
              <a:gd name="connsiteY4229" fmla="*/ 5537728 h 6857998"/>
              <a:gd name="connsiteX4230" fmla="*/ 796396 w 6435725"/>
              <a:gd name="connsiteY4230" fmla="*/ 5534818 h 6857998"/>
              <a:gd name="connsiteX4231" fmla="*/ 796396 w 6435725"/>
              <a:gd name="connsiteY4231" fmla="*/ 5533760 h 6857998"/>
              <a:gd name="connsiteX4232" fmla="*/ 796660 w 6435725"/>
              <a:gd name="connsiteY4232" fmla="*/ 5532437 h 6857998"/>
              <a:gd name="connsiteX4233" fmla="*/ 797454 w 6435725"/>
              <a:gd name="connsiteY4233" fmla="*/ 5531114 h 6857998"/>
              <a:gd name="connsiteX4234" fmla="*/ 797983 w 6435725"/>
              <a:gd name="connsiteY4234" fmla="*/ 5529526 h 6857998"/>
              <a:gd name="connsiteX4235" fmla="*/ 798777 w 6435725"/>
              <a:gd name="connsiteY4235" fmla="*/ 5528468 h 6857998"/>
              <a:gd name="connsiteX4236" fmla="*/ 800100 w 6435725"/>
              <a:gd name="connsiteY4236" fmla="*/ 5527145 h 6857998"/>
              <a:gd name="connsiteX4237" fmla="*/ 801952 w 6435725"/>
              <a:gd name="connsiteY4237" fmla="*/ 5525293 h 6857998"/>
              <a:gd name="connsiteX4238" fmla="*/ 803804 w 6435725"/>
              <a:gd name="connsiteY4238" fmla="*/ 5524235 h 6857998"/>
              <a:gd name="connsiteX4239" fmla="*/ 805921 w 6435725"/>
              <a:gd name="connsiteY4239" fmla="*/ 5523176 h 6857998"/>
              <a:gd name="connsiteX4240" fmla="*/ 807773 w 6435725"/>
              <a:gd name="connsiteY4240" fmla="*/ 5522383 h 6857998"/>
              <a:gd name="connsiteX4241" fmla="*/ 809889 w 6435725"/>
              <a:gd name="connsiteY4241" fmla="*/ 5521589 h 6857998"/>
              <a:gd name="connsiteX4242" fmla="*/ 811742 w 6435725"/>
              <a:gd name="connsiteY4242" fmla="*/ 5521324 h 6857998"/>
              <a:gd name="connsiteX4243" fmla="*/ 813858 w 6435725"/>
              <a:gd name="connsiteY4243" fmla="*/ 5521324 h 6857998"/>
              <a:gd name="connsiteX4244" fmla="*/ 815710 w 6435725"/>
              <a:gd name="connsiteY4244" fmla="*/ 5521589 h 6857998"/>
              <a:gd name="connsiteX4245" fmla="*/ 819679 w 6435725"/>
              <a:gd name="connsiteY4245" fmla="*/ 5522383 h 6857998"/>
              <a:gd name="connsiteX4246" fmla="*/ 823648 w 6435725"/>
              <a:gd name="connsiteY4246" fmla="*/ 5523441 h 6857998"/>
              <a:gd name="connsiteX4247" fmla="*/ 827617 w 6435725"/>
              <a:gd name="connsiteY4247" fmla="*/ 5525028 h 6857998"/>
              <a:gd name="connsiteX4248" fmla="*/ 831321 w 6435725"/>
              <a:gd name="connsiteY4248" fmla="*/ 5526880 h 6857998"/>
              <a:gd name="connsiteX4249" fmla="*/ 834496 w 6435725"/>
              <a:gd name="connsiteY4249" fmla="*/ 5527674 h 6857998"/>
              <a:gd name="connsiteX4250" fmla="*/ 836877 w 6435725"/>
              <a:gd name="connsiteY4250" fmla="*/ 5528733 h 6857998"/>
              <a:gd name="connsiteX4251" fmla="*/ 839787 w 6435725"/>
              <a:gd name="connsiteY4251" fmla="*/ 5529262 h 6857998"/>
              <a:gd name="connsiteX4252" fmla="*/ 842169 w 6435725"/>
              <a:gd name="connsiteY4252" fmla="*/ 5530055 h 6857998"/>
              <a:gd name="connsiteX4253" fmla="*/ 844550 w 6435725"/>
              <a:gd name="connsiteY4253" fmla="*/ 5530055 h 6857998"/>
              <a:gd name="connsiteX4254" fmla="*/ 847196 w 6435725"/>
              <a:gd name="connsiteY4254" fmla="*/ 5529526 h 6857998"/>
              <a:gd name="connsiteX4255" fmla="*/ 849577 w 6435725"/>
              <a:gd name="connsiteY4255" fmla="*/ 5529262 h 6857998"/>
              <a:gd name="connsiteX4256" fmla="*/ 851694 w 6435725"/>
              <a:gd name="connsiteY4256" fmla="*/ 5528997 h 6857998"/>
              <a:gd name="connsiteX4257" fmla="*/ 856192 w 6435725"/>
              <a:gd name="connsiteY4257" fmla="*/ 5527145 h 6857998"/>
              <a:gd name="connsiteX4258" fmla="*/ 860689 w 6435725"/>
              <a:gd name="connsiteY4258" fmla="*/ 5525028 h 6857998"/>
              <a:gd name="connsiteX4259" fmla="*/ 864658 w 6435725"/>
              <a:gd name="connsiteY4259" fmla="*/ 5522647 h 6857998"/>
              <a:gd name="connsiteX4260" fmla="*/ 868892 w 6435725"/>
              <a:gd name="connsiteY4260" fmla="*/ 5519737 h 6857998"/>
              <a:gd name="connsiteX4261" fmla="*/ 876829 w 6435725"/>
              <a:gd name="connsiteY4261" fmla="*/ 5513916 h 6857998"/>
              <a:gd name="connsiteX4262" fmla="*/ 880798 w 6435725"/>
              <a:gd name="connsiteY4262" fmla="*/ 5511535 h 6857998"/>
              <a:gd name="connsiteX4263" fmla="*/ 885296 w 6435725"/>
              <a:gd name="connsiteY4263" fmla="*/ 5509153 h 6857998"/>
              <a:gd name="connsiteX4264" fmla="*/ 889529 w 6435725"/>
              <a:gd name="connsiteY4264" fmla="*/ 5507301 h 6857998"/>
              <a:gd name="connsiteX4265" fmla="*/ 891646 w 6435725"/>
              <a:gd name="connsiteY4265" fmla="*/ 5506508 h 6857998"/>
              <a:gd name="connsiteX4266" fmla="*/ 894027 w 6435725"/>
              <a:gd name="connsiteY4266" fmla="*/ 5505978 h 6857998"/>
              <a:gd name="connsiteX4267" fmla="*/ 896144 w 6435725"/>
              <a:gd name="connsiteY4267" fmla="*/ 5505714 h 6857998"/>
              <a:gd name="connsiteX4268" fmla="*/ 898789 w 6435725"/>
              <a:gd name="connsiteY4268" fmla="*/ 5505714 h 6857998"/>
              <a:gd name="connsiteX4269" fmla="*/ 901171 w 6435725"/>
              <a:gd name="connsiteY4269" fmla="*/ 5505978 h 6857998"/>
              <a:gd name="connsiteX4270" fmla="*/ 903552 w 6435725"/>
              <a:gd name="connsiteY4270" fmla="*/ 5506243 h 6857998"/>
              <a:gd name="connsiteX4271" fmla="*/ 945356 w 6435725"/>
              <a:gd name="connsiteY4271" fmla="*/ 5486399 h 6857998"/>
              <a:gd name="connsiteX4272" fmla="*/ 953558 w 6435725"/>
              <a:gd name="connsiteY4272" fmla="*/ 5471583 h 6857998"/>
              <a:gd name="connsiteX4273" fmla="*/ 948796 w 6435725"/>
              <a:gd name="connsiteY4273" fmla="*/ 5469201 h 6857998"/>
              <a:gd name="connsiteX4274" fmla="*/ 944033 w 6435725"/>
              <a:gd name="connsiteY4274" fmla="*/ 5467085 h 6857998"/>
              <a:gd name="connsiteX4275" fmla="*/ 940064 w 6435725"/>
              <a:gd name="connsiteY4275" fmla="*/ 5464439 h 6857998"/>
              <a:gd name="connsiteX4276" fmla="*/ 937154 w 6435725"/>
              <a:gd name="connsiteY4276" fmla="*/ 5462058 h 6857998"/>
              <a:gd name="connsiteX4277" fmla="*/ 933979 w 6435725"/>
              <a:gd name="connsiteY4277" fmla="*/ 5459676 h 6857998"/>
              <a:gd name="connsiteX4278" fmla="*/ 931862 w 6435725"/>
              <a:gd name="connsiteY4278" fmla="*/ 5457030 h 6857998"/>
              <a:gd name="connsiteX4279" fmla="*/ 929746 w 6435725"/>
              <a:gd name="connsiteY4279" fmla="*/ 5454649 h 6857998"/>
              <a:gd name="connsiteX4280" fmla="*/ 928423 w 6435725"/>
              <a:gd name="connsiteY4280" fmla="*/ 5452003 h 6857998"/>
              <a:gd name="connsiteX4281" fmla="*/ 927364 w 6435725"/>
              <a:gd name="connsiteY4281" fmla="*/ 5449358 h 6857998"/>
              <a:gd name="connsiteX4282" fmla="*/ 926571 w 6435725"/>
              <a:gd name="connsiteY4282" fmla="*/ 5446712 h 6857998"/>
              <a:gd name="connsiteX4283" fmla="*/ 926306 w 6435725"/>
              <a:gd name="connsiteY4283" fmla="*/ 5444330 h 6857998"/>
              <a:gd name="connsiteX4284" fmla="*/ 926306 w 6435725"/>
              <a:gd name="connsiteY4284" fmla="*/ 5441420 h 6857998"/>
              <a:gd name="connsiteX4285" fmla="*/ 926306 w 6435725"/>
              <a:gd name="connsiteY4285" fmla="*/ 5438774 h 6857998"/>
              <a:gd name="connsiteX4286" fmla="*/ 926835 w 6435725"/>
              <a:gd name="connsiteY4286" fmla="*/ 5436393 h 6857998"/>
              <a:gd name="connsiteX4287" fmla="*/ 927629 w 6435725"/>
              <a:gd name="connsiteY4287" fmla="*/ 5433483 h 6857998"/>
              <a:gd name="connsiteX4288" fmla="*/ 928423 w 6435725"/>
              <a:gd name="connsiteY4288" fmla="*/ 5430837 h 6857998"/>
              <a:gd name="connsiteX4289" fmla="*/ 930804 w 6435725"/>
              <a:gd name="connsiteY4289" fmla="*/ 5425280 h 6857998"/>
              <a:gd name="connsiteX4290" fmla="*/ 933714 w 6435725"/>
              <a:gd name="connsiteY4290" fmla="*/ 5419724 h 6857998"/>
              <a:gd name="connsiteX4291" fmla="*/ 939800 w 6435725"/>
              <a:gd name="connsiteY4291" fmla="*/ 5408612 h 6857998"/>
              <a:gd name="connsiteX4292" fmla="*/ 942711 w 6435725"/>
              <a:gd name="connsiteY4292" fmla="*/ 5403055 h 6857998"/>
              <a:gd name="connsiteX4293" fmla="*/ 944827 w 6435725"/>
              <a:gd name="connsiteY4293" fmla="*/ 5397499 h 6857998"/>
              <a:gd name="connsiteX4294" fmla="*/ 945885 w 6435725"/>
              <a:gd name="connsiteY4294" fmla="*/ 5394853 h 6857998"/>
              <a:gd name="connsiteX4295" fmla="*/ 946679 w 6435725"/>
              <a:gd name="connsiteY4295" fmla="*/ 5391943 h 6857998"/>
              <a:gd name="connsiteX4296" fmla="*/ 947208 w 6435725"/>
              <a:gd name="connsiteY4296" fmla="*/ 5389297 h 6857998"/>
              <a:gd name="connsiteX4297" fmla="*/ 947208 w 6435725"/>
              <a:gd name="connsiteY4297" fmla="*/ 5386651 h 6857998"/>
              <a:gd name="connsiteX4298" fmla="*/ 947473 w 6435725"/>
              <a:gd name="connsiteY4298" fmla="*/ 5385593 h 6857998"/>
              <a:gd name="connsiteX4299" fmla="*/ 947473 w 6435725"/>
              <a:gd name="connsiteY4299" fmla="*/ 5384270 h 6857998"/>
              <a:gd name="connsiteX4300" fmla="*/ 947208 w 6435725"/>
              <a:gd name="connsiteY4300" fmla="*/ 5383212 h 6857998"/>
              <a:gd name="connsiteX4301" fmla="*/ 946944 w 6435725"/>
              <a:gd name="connsiteY4301" fmla="*/ 5381889 h 6857998"/>
              <a:gd name="connsiteX4302" fmla="*/ 945356 w 6435725"/>
              <a:gd name="connsiteY4302" fmla="*/ 5379508 h 6857998"/>
              <a:gd name="connsiteX4303" fmla="*/ 943240 w 6435725"/>
              <a:gd name="connsiteY4303" fmla="*/ 5377126 h 6857998"/>
              <a:gd name="connsiteX4304" fmla="*/ 938212 w 6435725"/>
              <a:gd name="connsiteY4304" fmla="*/ 5372099 h 6857998"/>
              <a:gd name="connsiteX4305" fmla="*/ 935831 w 6435725"/>
              <a:gd name="connsiteY4305" fmla="*/ 5369718 h 6857998"/>
              <a:gd name="connsiteX4306" fmla="*/ 933714 w 6435725"/>
              <a:gd name="connsiteY4306" fmla="*/ 5367072 h 6857998"/>
              <a:gd name="connsiteX4307" fmla="*/ 931862 w 6435725"/>
              <a:gd name="connsiteY4307" fmla="*/ 5364691 h 6857998"/>
              <a:gd name="connsiteX4308" fmla="*/ 930539 w 6435725"/>
              <a:gd name="connsiteY4308" fmla="*/ 5362310 h 6857998"/>
              <a:gd name="connsiteX4309" fmla="*/ 930275 w 6435725"/>
              <a:gd name="connsiteY4309" fmla="*/ 5360987 h 6857998"/>
              <a:gd name="connsiteX4310" fmla="*/ 930275 w 6435725"/>
              <a:gd name="connsiteY4310" fmla="*/ 5359928 h 6857998"/>
              <a:gd name="connsiteX4311" fmla="*/ 930539 w 6435725"/>
              <a:gd name="connsiteY4311" fmla="*/ 5358605 h 6857998"/>
              <a:gd name="connsiteX4312" fmla="*/ 931333 w 6435725"/>
              <a:gd name="connsiteY4312" fmla="*/ 5357547 h 6857998"/>
              <a:gd name="connsiteX4313" fmla="*/ 932127 w 6435725"/>
              <a:gd name="connsiteY4313" fmla="*/ 5356489 h 6857998"/>
              <a:gd name="connsiteX4314" fmla="*/ 933450 w 6435725"/>
              <a:gd name="connsiteY4314" fmla="*/ 5355166 h 6857998"/>
              <a:gd name="connsiteX4315" fmla="*/ 935037 w 6435725"/>
              <a:gd name="connsiteY4315" fmla="*/ 5354372 h 6857998"/>
              <a:gd name="connsiteX4316" fmla="*/ 937154 w 6435725"/>
              <a:gd name="connsiteY4316" fmla="*/ 5353314 h 6857998"/>
              <a:gd name="connsiteX4317" fmla="*/ 939535 w 6435725"/>
              <a:gd name="connsiteY4317" fmla="*/ 5351991 h 6857998"/>
              <a:gd name="connsiteX4318" fmla="*/ 942181 w 6435725"/>
              <a:gd name="connsiteY4318" fmla="*/ 5351197 h 6857998"/>
              <a:gd name="connsiteX4319" fmla="*/ 949590 w 6435725"/>
              <a:gd name="connsiteY4319" fmla="*/ 5349345 h 6857998"/>
              <a:gd name="connsiteX4320" fmla="*/ 955146 w 6435725"/>
              <a:gd name="connsiteY4320" fmla="*/ 5347758 h 6857998"/>
              <a:gd name="connsiteX4321" fmla="*/ 957527 w 6435725"/>
              <a:gd name="connsiteY4321" fmla="*/ 5346964 h 6857998"/>
              <a:gd name="connsiteX4322" fmla="*/ 959379 w 6435725"/>
              <a:gd name="connsiteY4322" fmla="*/ 5345641 h 6857998"/>
              <a:gd name="connsiteX4323" fmla="*/ 960437 w 6435725"/>
              <a:gd name="connsiteY4323" fmla="*/ 5345112 h 6857998"/>
              <a:gd name="connsiteX4324" fmla="*/ 960702 w 6435725"/>
              <a:gd name="connsiteY4324" fmla="*/ 5344053 h 6857998"/>
              <a:gd name="connsiteX4325" fmla="*/ 961231 w 6435725"/>
              <a:gd name="connsiteY4325" fmla="*/ 5343260 h 6857998"/>
              <a:gd name="connsiteX4326" fmla="*/ 961231 w 6435725"/>
              <a:gd name="connsiteY4326" fmla="*/ 5342201 h 6857998"/>
              <a:gd name="connsiteX4327" fmla="*/ 960967 w 6435725"/>
              <a:gd name="connsiteY4327" fmla="*/ 5341143 h 6857998"/>
              <a:gd name="connsiteX4328" fmla="*/ 960437 w 6435725"/>
              <a:gd name="connsiteY4328" fmla="*/ 5339555 h 6857998"/>
              <a:gd name="connsiteX4329" fmla="*/ 959908 w 6435725"/>
              <a:gd name="connsiteY4329" fmla="*/ 5337968 h 6857998"/>
              <a:gd name="connsiteX4330" fmla="*/ 958585 w 6435725"/>
              <a:gd name="connsiteY4330" fmla="*/ 5336116 h 6857998"/>
              <a:gd name="connsiteX4331" fmla="*/ 956733 w 6435725"/>
              <a:gd name="connsiteY4331" fmla="*/ 5334264 h 6857998"/>
              <a:gd name="connsiteX4332" fmla="*/ 954617 w 6435725"/>
              <a:gd name="connsiteY4332" fmla="*/ 5332676 h 6857998"/>
              <a:gd name="connsiteX4333" fmla="*/ 952500 w 6435725"/>
              <a:gd name="connsiteY4333" fmla="*/ 5331353 h 6857998"/>
              <a:gd name="connsiteX4334" fmla="*/ 949854 w 6435725"/>
              <a:gd name="connsiteY4334" fmla="*/ 5329766 h 6857998"/>
              <a:gd name="connsiteX4335" fmla="*/ 944827 w 6435725"/>
              <a:gd name="connsiteY4335" fmla="*/ 5327120 h 6857998"/>
              <a:gd name="connsiteX4336" fmla="*/ 939535 w 6435725"/>
              <a:gd name="connsiteY4336" fmla="*/ 5324474 h 6857998"/>
              <a:gd name="connsiteX4337" fmla="*/ 924983 w 6435725"/>
              <a:gd name="connsiteY4337" fmla="*/ 5323945 h 6857998"/>
              <a:gd name="connsiteX4338" fmla="*/ 917839 w 6435725"/>
              <a:gd name="connsiteY4338" fmla="*/ 5323680 h 6857998"/>
              <a:gd name="connsiteX4339" fmla="*/ 910696 w 6435725"/>
              <a:gd name="connsiteY4339" fmla="*/ 5322622 h 6857998"/>
              <a:gd name="connsiteX4340" fmla="*/ 906992 w 6435725"/>
              <a:gd name="connsiteY4340" fmla="*/ 5322093 h 6857998"/>
              <a:gd name="connsiteX4341" fmla="*/ 903552 w 6435725"/>
              <a:gd name="connsiteY4341" fmla="*/ 5321035 h 6857998"/>
              <a:gd name="connsiteX4342" fmla="*/ 900113 w 6435725"/>
              <a:gd name="connsiteY4342" fmla="*/ 5320241 h 6857998"/>
              <a:gd name="connsiteX4343" fmla="*/ 896937 w 6435725"/>
              <a:gd name="connsiteY4343" fmla="*/ 5318918 h 6857998"/>
              <a:gd name="connsiteX4344" fmla="*/ 893498 w 6435725"/>
              <a:gd name="connsiteY4344" fmla="*/ 5317330 h 6857998"/>
              <a:gd name="connsiteX4345" fmla="*/ 890058 w 6435725"/>
              <a:gd name="connsiteY4345" fmla="*/ 5315478 h 6857998"/>
              <a:gd name="connsiteX4346" fmla="*/ 886883 w 6435725"/>
              <a:gd name="connsiteY4346" fmla="*/ 5313362 h 6857998"/>
              <a:gd name="connsiteX4347" fmla="*/ 883973 w 6435725"/>
              <a:gd name="connsiteY4347" fmla="*/ 5310980 h 6857998"/>
              <a:gd name="connsiteX4348" fmla="*/ 858837 w 6435725"/>
              <a:gd name="connsiteY4348" fmla="*/ 5327914 h 6857998"/>
              <a:gd name="connsiteX4349" fmla="*/ 852487 w 6435725"/>
              <a:gd name="connsiteY4349" fmla="*/ 5325003 h 6857998"/>
              <a:gd name="connsiteX4350" fmla="*/ 846667 w 6435725"/>
              <a:gd name="connsiteY4350" fmla="*/ 5322093 h 6857998"/>
              <a:gd name="connsiteX4351" fmla="*/ 841375 w 6435725"/>
              <a:gd name="connsiteY4351" fmla="*/ 5318653 h 6857998"/>
              <a:gd name="connsiteX4352" fmla="*/ 836083 w 6435725"/>
              <a:gd name="connsiteY4352" fmla="*/ 5314949 h 6857998"/>
              <a:gd name="connsiteX4353" fmla="*/ 831056 w 6435725"/>
              <a:gd name="connsiteY4353" fmla="*/ 5310980 h 6857998"/>
              <a:gd name="connsiteX4354" fmla="*/ 826294 w 6435725"/>
              <a:gd name="connsiteY4354" fmla="*/ 5306747 h 6857998"/>
              <a:gd name="connsiteX4355" fmla="*/ 821531 w 6435725"/>
              <a:gd name="connsiteY4355" fmla="*/ 5301985 h 6857998"/>
              <a:gd name="connsiteX4356" fmla="*/ 817033 w 6435725"/>
              <a:gd name="connsiteY4356" fmla="*/ 5297487 h 6857998"/>
              <a:gd name="connsiteX4357" fmla="*/ 808302 w 6435725"/>
              <a:gd name="connsiteY4357" fmla="*/ 5287962 h 6857998"/>
              <a:gd name="connsiteX4358" fmla="*/ 799571 w 6435725"/>
              <a:gd name="connsiteY4358" fmla="*/ 5278437 h 6857998"/>
              <a:gd name="connsiteX4359" fmla="*/ 795073 w 6435725"/>
              <a:gd name="connsiteY4359" fmla="*/ 5273674 h 6857998"/>
              <a:gd name="connsiteX4360" fmla="*/ 790575 w 6435725"/>
              <a:gd name="connsiteY4360" fmla="*/ 5269176 h 6857998"/>
              <a:gd name="connsiteX4361" fmla="*/ 785548 w 6435725"/>
              <a:gd name="connsiteY4361" fmla="*/ 5264943 h 6857998"/>
              <a:gd name="connsiteX4362" fmla="*/ 780785 w 6435725"/>
              <a:gd name="connsiteY4362" fmla="*/ 5260710 h 6857998"/>
              <a:gd name="connsiteX4363" fmla="*/ 783167 w 6435725"/>
              <a:gd name="connsiteY4363" fmla="*/ 5259387 h 6857998"/>
              <a:gd name="connsiteX4364" fmla="*/ 785283 w 6435725"/>
              <a:gd name="connsiteY4364" fmla="*/ 5257799 h 6857998"/>
              <a:gd name="connsiteX4365" fmla="*/ 787400 w 6435725"/>
              <a:gd name="connsiteY4365" fmla="*/ 5255947 h 6857998"/>
              <a:gd name="connsiteX4366" fmla="*/ 789252 w 6435725"/>
              <a:gd name="connsiteY4366" fmla="*/ 5254095 h 6857998"/>
              <a:gd name="connsiteX4367" fmla="*/ 791369 w 6435725"/>
              <a:gd name="connsiteY4367" fmla="*/ 5220758 h 6857998"/>
              <a:gd name="connsiteX4368" fmla="*/ 792162 w 6435725"/>
              <a:gd name="connsiteY4368" fmla="*/ 5217318 h 6857998"/>
              <a:gd name="connsiteX4369" fmla="*/ 792692 w 6435725"/>
              <a:gd name="connsiteY4369" fmla="*/ 5214143 h 6857998"/>
              <a:gd name="connsiteX4370" fmla="*/ 793221 w 6435725"/>
              <a:gd name="connsiteY4370" fmla="*/ 5211497 h 6857998"/>
              <a:gd name="connsiteX4371" fmla="*/ 794544 w 6435725"/>
              <a:gd name="connsiteY4371" fmla="*/ 5209116 h 6857998"/>
              <a:gd name="connsiteX4372" fmla="*/ 795867 w 6435725"/>
              <a:gd name="connsiteY4372" fmla="*/ 5206735 h 6857998"/>
              <a:gd name="connsiteX4373" fmla="*/ 797454 w 6435725"/>
              <a:gd name="connsiteY4373" fmla="*/ 5204618 h 6857998"/>
              <a:gd name="connsiteX4374" fmla="*/ 798777 w 6435725"/>
              <a:gd name="connsiteY4374" fmla="*/ 5202766 h 6857998"/>
              <a:gd name="connsiteX4375" fmla="*/ 800364 w 6435725"/>
              <a:gd name="connsiteY4375" fmla="*/ 5201443 h 6857998"/>
              <a:gd name="connsiteX4376" fmla="*/ 802217 w 6435725"/>
              <a:gd name="connsiteY4376" fmla="*/ 5199855 h 6857998"/>
              <a:gd name="connsiteX4377" fmla="*/ 804333 w 6435725"/>
              <a:gd name="connsiteY4377" fmla="*/ 5198268 h 6857998"/>
              <a:gd name="connsiteX4378" fmla="*/ 808567 w 6435725"/>
              <a:gd name="connsiteY4378" fmla="*/ 5195887 h 6857998"/>
              <a:gd name="connsiteX4379" fmla="*/ 813329 w 6435725"/>
              <a:gd name="connsiteY4379" fmla="*/ 5194035 h 6857998"/>
              <a:gd name="connsiteX4380" fmla="*/ 817827 w 6435725"/>
              <a:gd name="connsiteY4380" fmla="*/ 5192183 h 6857998"/>
              <a:gd name="connsiteX4381" fmla="*/ 827617 w 6435725"/>
              <a:gd name="connsiteY4381" fmla="*/ 5188743 h 6857998"/>
              <a:gd name="connsiteX4382" fmla="*/ 832644 w 6435725"/>
              <a:gd name="connsiteY4382" fmla="*/ 5186891 h 6857998"/>
              <a:gd name="connsiteX4383" fmla="*/ 837142 w 6435725"/>
              <a:gd name="connsiteY4383" fmla="*/ 5185039 h 6857998"/>
              <a:gd name="connsiteX4384" fmla="*/ 841639 w 6435725"/>
              <a:gd name="connsiteY4384" fmla="*/ 5182658 h 6857998"/>
              <a:gd name="connsiteX4385" fmla="*/ 843492 w 6435725"/>
              <a:gd name="connsiteY4385" fmla="*/ 5181070 h 6857998"/>
              <a:gd name="connsiteX4386" fmla="*/ 845344 w 6435725"/>
              <a:gd name="connsiteY4386" fmla="*/ 5179483 h 6857998"/>
              <a:gd name="connsiteX4387" fmla="*/ 847196 w 6435725"/>
              <a:gd name="connsiteY4387" fmla="*/ 5177895 h 6857998"/>
              <a:gd name="connsiteX4388" fmla="*/ 848519 w 6435725"/>
              <a:gd name="connsiteY4388" fmla="*/ 5176043 h 6857998"/>
              <a:gd name="connsiteX4389" fmla="*/ 850106 w 6435725"/>
              <a:gd name="connsiteY4389" fmla="*/ 5173926 h 6857998"/>
              <a:gd name="connsiteX4390" fmla="*/ 851429 w 6435725"/>
              <a:gd name="connsiteY4390" fmla="*/ 5171810 h 6857998"/>
              <a:gd name="connsiteX4391" fmla="*/ 834496 w 6435725"/>
              <a:gd name="connsiteY4391" fmla="*/ 5173662 h 6857998"/>
              <a:gd name="connsiteX4392" fmla="*/ 817827 w 6435725"/>
              <a:gd name="connsiteY4392" fmla="*/ 5176043 h 6857998"/>
              <a:gd name="connsiteX4393" fmla="*/ 809625 w 6435725"/>
              <a:gd name="connsiteY4393" fmla="*/ 5177366 h 6857998"/>
              <a:gd name="connsiteX4394" fmla="*/ 801687 w 6435725"/>
              <a:gd name="connsiteY4394" fmla="*/ 5178953 h 6857998"/>
              <a:gd name="connsiteX4395" fmla="*/ 793221 w 6435725"/>
              <a:gd name="connsiteY4395" fmla="*/ 5180805 h 6857998"/>
              <a:gd name="connsiteX4396" fmla="*/ 785283 w 6435725"/>
              <a:gd name="connsiteY4396" fmla="*/ 5182922 h 6857998"/>
              <a:gd name="connsiteX4397" fmla="*/ 777346 w 6435725"/>
              <a:gd name="connsiteY4397" fmla="*/ 5185039 h 6857998"/>
              <a:gd name="connsiteX4398" fmla="*/ 769673 w 6435725"/>
              <a:gd name="connsiteY4398" fmla="*/ 5187420 h 6857998"/>
              <a:gd name="connsiteX4399" fmla="*/ 761735 w 6435725"/>
              <a:gd name="connsiteY4399" fmla="*/ 5190595 h 6857998"/>
              <a:gd name="connsiteX4400" fmla="*/ 754062 w 6435725"/>
              <a:gd name="connsiteY4400" fmla="*/ 5194035 h 6857998"/>
              <a:gd name="connsiteX4401" fmla="*/ 746654 w 6435725"/>
              <a:gd name="connsiteY4401" fmla="*/ 5197210 h 6857998"/>
              <a:gd name="connsiteX4402" fmla="*/ 739246 w 6435725"/>
              <a:gd name="connsiteY4402" fmla="*/ 5201708 h 6857998"/>
              <a:gd name="connsiteX4403" fmla="*/ 731837 w 6435725"/>
              <a:gd name="connsiteY4403" fmla="*/ 5205941 h 6857998"/>
              <a:gd name="connsiteX4404" fmla="*/ 724958 w 6435725"/>
              <a:gd name="connsiteY4404" fmla="*/ 5211233 h 6857998"/>
              <a:gd name="connsiteX4405" fmla="*/ 723900 w 6435725"/>
              <a:gd name="connsiteY4405" fmla="*/ 5211233 h 6857998"/>
              <a:gd name="connsiteX4406" fmla="*/ 722577 w 6435725"/>
              <a:gd name="connsiteY4406" fmla="*/ 5211233 h 6857998"/>
              <a:gd name="connsiteX4407" fmla="*/ 720725 w 6435725"/>
              <a:gd name="connsiteY4407" fmla="*/ 5210968 h 6857998"/>
              <a:gd name="connsiteX4408" fmla="*/ 716227 w 6435725"/>
              <a:gd name="connsiteY4408" fmla="*/ 5194828 h 6857998"/>
              <a:gd name="connsiteX4409" fmla="*/ 710935 w 6435725"/>
              <a:gd name="connsiteY4409" fmla="*/ 5179218 h 6857998"/>
              <a:gd name="connsiteX4410" fmla="*/ 705115 w 6435725"/>
              <a:gd name="connsiteY4410" fmla="*/ 5163872 h 6857998"/>
              <a:gd name="connsiteX4411" fmla="*/ 702204 w 6435725"/>
              <a:gd name="connsiteY4411" fmla="*/ 5156199 h 6857998"/>
              <a:gd name="connsiteX4412" fmla="*/ 698765 w 6435725"/>
              <a:gd name="connsiteY4412" fmla="*/ 5148526 h 6857998"/>
              <a:gd name="connsiteX4413" fmla="*/ 731573 w 6435725"/>
              <a:gd name="connsiteY4413" fmla="*/ 5143499 h 6857998"/>
              <a:gd name="connsiteX4414" fmla="*/ 764381 w 6435725"/>
              <a:gd name="connsiteY4414" fmla="*/ 5139001 h 6857998"/>
              <a:gd name="connsiteX4415" fmla="*/ 781050 w 6435725"/>
              <a:gd name="connsiteY4415" fmla="*/ 5136885 h 6857998"/>
              <a:gd name="connsiteX4416" fmla="*/ 797454 w 6435725"/>
              <a:gd name="connsiteY4416" fmla="*/ 5134768 h 6857998"/>
              <a:gd name="connsiteX4417" fmla="*/ 813858 w 6435725"/>
              <a:gd name="connsiteY4417" fmla="*/ 5132916 h 6857998"/>
              <a:gd name="connsiteX4418" fmla="*/ 830527 w 6435725"/>
              <a:gd name="connsiteY4418" fmla="*/ 5131593 h 6857998"/>
              <a:gd name="connsiteX4419" fmla="*/ 833438 w 6435725"/>
              <a:gd name="connsiteY4419" fmla="*/ 5131064 h 6857998"/>
              <a:gd name="connsiteX4420" fmla="*/ 836348 w 6435725"/>
              <a:gd name="connsiteY4420" fmla="*/ 5130270 h 6857998"/>
              <a:gd name="connsiteX4421" fmla="*/ 838729 w 6435725"/>
              <a:gd name="connsiteY4421" fmla="*/ 5129741 h 6857998"/>
              <a:gd name="connsiteX4422" fmla="*/ 840581 w 6435725"/>
              <a:gd name="connsiteY4422" fmla="*/ 5128947 h 6857998"/>
              <a:gd name="connsiteX4423" fmla="*/ 842169 w 6435725"/>
              <a:gd name="connsiteY4423" fmla="*/ 5127624 h 6857998"/>
              <a:gd name="connsiteX4424" fmla="*/ 843492 w 6435725"/>
              <a:gd name="connsiteY4424" fmla="*/ 5126301 h 6857998"/>
              <a:gd name="connsiteX4425" fmla="*/ 844286 w 6435725"/>
              <a:gd name="connsiteY4425" fmla="*/ 5125243 h 6857998"/>
              <a:gd name="connsiteX4426" fmla="*/ 844814 w 6435725"/>
              <a:gd name="connsiteY4426" fmla="*/ 5123655 h 6857998"/>
              <a:gd name="connsiteX4427" fmla="*/ 845873 w 6435725"/>
              <a:gd name="connsiteY4427" fmla="*/ 5120216 h 6857998"/>
              <a:gd name="connsiteX4428" fmla="*/ 846402 w 6435725"/>
              <a:gd name="connsiteY4428" fmla="*/ 5116776 h 6857998"/>
              <a:gd name="connsiteX4429" fmla="*/ 846667 w 6435725"/>
              <a:gd name="connsiteY4429" fmla="*/ 5113072 h 6857998"/>
              <a:gd name="connsiteX4430" fmla="*/ 847725 w 6435725"/>
              <a:gd name="connsiteY4430" fmla="*/ 5109897 h 6857998"/>
              <a:gd name="connsiteX4431" fmla="*/ 843492 w 6435725"/>
              <a:gd name="connsiteY4431" fmla="*/ 5104605 h 6857998"/>
              <a:gd name="connsiteX4432" fmla="*/ 839523 w 6435725"/>
              <a:gd name="connsiteY4432" fmla="*/ 5099314 h 6857998"/>
              <a:gd name="connsiteX4433" fmla="*/ 837671 w 6435725"/>
              <a:gd name="connsiteY4433" fmla="*/ 5096933 h 6857998"/>
              <a:gd name="connsiteX4434" fmla="*/ 836083 w 6435725"/>
              <a:gd name="connsiteY4434" fmla="*/ 5094022 h 6857998"/>
              <a:gd name="connsiteX4435" fmla="*/ 834760 w 6435725"/>
              <a:gd name="connsiteY4435" fmla="*/ 5091641 h 6857998"/>
              <a:gd name="connsiteX4436" fmla="*/ 833967 w 6435725"/>
              <a:gd name="connsiteY4436" fmla="*/ 5088995 h 6857998"/>
              <a:gd name="connsiteX4437" fmla="*/ 833438 w 6435725"/>
              <a:gd name="connsiteY4437" fmla="*/ 5086349 h 6857998"/>
              <a:gd name="connsiteX4438" fmla="*/ 833438 w 6435725"/>
              <a:gd name="connsiteY4438" fmla="*/ 5083703 h 6857998"/>
              <a:gd name="connsiteX4439" fmla="*/ 834231 w 6435725"/>
              <a:gd name="connsiteY4439" fmla="*/ 5081322 h 6857998"/>
              <a:gd name="connsiteX4440" fmla="*/ 835289 w 6435725"/>
              <a:gd name="connsiteY4440" fmla="*/ 5078676 h 6857998"/>
              <a:gd name="connsiteX4441" fmla="*/ 836877 w 6435725"/>
              <a:gd name="connsiteY4441" fmla="*/ 5076030 h 6857998"/>
              <a:gd name="connsiteX4442" fmla="*/ 839787 w 6435725"/>
              <a:gd name="connsiteY4442" fmla="*/ 5073649 h 6857998"/>
              <a:gd name="connsiteX4443" fmla="*/ 842698 w 6435725"/>
              <a:gd name="connsiteY4443" fmla="*/ 5071003 h 6857998"/>
              <a:gd name="connsiteX4444" fmla="*/ 847196 w 6435725"/>
              <a:gd name="connsiteY4444" fmla="*/ 5068622 h 6857998"/>
              <a:gd name="connsiteX4445" fmla="*/ 850106 w 6435725"/>
              <a:gd name="connsiteY4445" fmla="*/ 5066770 h 6857998"/>
              <a:gd name="connsiteX4446" fmla="*/ 853281 w 6435725"/>
              <a:gd name="connsiteY4446" fmla="*/ 5064653 h 6857998"/>
              <a:gd name="connsiteX4447" fmla="*/ 856192 w 6435725"/>
              <a:gd name="connsiteY4447" fmla="*/ 5062537 h 6857998"/>
              <a:gd name="connsiteX4448" fmla="*/ 859102 w 6435725"/>
              <a:gd name="connsiteY4448" fmla="*/ 5060420 h 6857998"/>
              <a:gd name="connsiteX4449" fmla="*/ 861483 w 6435725"/>
              <a:gd name="connsiteY4449" fmla="*/ 5057774 h 6857998"/>
              <a:gd name="connsiteX4450" fmla="*/ 863865 w 6435725"/>
              <a:gd name="connsiteY4450" fmla="*/ 5055393 h 6857998"/>
              <a:gd name="connsiteX4451" fmla="*/ 866246 w 6435725"/>
              <a:gd name="connsiteY4451" fmla="*/ 5053012 h 6857998"/>
              <a:gd name="connsiteX4452" fmla="*/ 868098 w 6435725"/>
              <a:gd name="connsiteY4452" fmla="*/ 5050101 h 6857998"/>
              <a:gd name="connsiteX4453" fmla="*/ 869421 w 6435725"/>
              <a:gd name="connsiteY4453" fmla="*/ 5047455 h 6857998"/>
              <a:gd name="connsiteX4454" fmla="*/ 870744 w 6435725"/>
              <a:gd name="connsiteY4454" fmla="*/ 5044810 h 6857998"/>
              <a:gd name="connsiteX4455" fmla="*/ 871537 w 6435725"/>
              <a:gd name="connsiteY4455" fmla="*/ 5041899 h 6857998"/>
              <a:gd name="connsiteX4456" fmla="*/ 872331 w 6435725"/>
              <a:gd name="connsiteY4456" fmla="*/ 5039518 h 6857998"/>
              <a:gd name="connsiteX4457" fmla="*/ 872331 w 6435725"/>
              <a:gd name="connsiteY4457" fmla="*/ 5036607 h 6857998"/>
              <a:gd name="connsiteX4458" fmla="*/ 872067 w 6435725"/>
              <a:gd name="connsiteY4458" fmla="*/ 5033961 h 6857998"/>
              <a:gd name="connsiteX4459" fmla="*/ 871008 w 6435725"/>
              <a:gd name="connsiteY4459" fmla="*/ 5031051 h 6857998"/>
              <a:gd name="connsiteX4460" fmla="*/ 869421 w 6435725"/>
              <a:gd name="connsiteY4460" fmla="*/ 5028670 h 6857998"/>
              <a:gd name="connsiteX4461" fmla="*/ 867569 w 6435725"/>
              <a:gd name="connsiteY4461" fmla="*/ 5026024 h 6857998"/>
              <a:gd name="connsiteX4462" fmla="*/ 865187 w 6435725"/>
              <a:gd name="connsiteY4462" fmla="*/ 5023907 h 6857998"/>
              <a:gd name="connsiteX4463" fmla="*/ 862806 w 6435725"/>
              <a:gd name="connsiteY4463" fmla="*/ 5022055 h 6857998"/>
              <a:gd name="connsiteX4464" fmla="*/ 859896 w 6435725"/>
              <a:gd name="connsiteY4464" fmla="*/ 5020468 h 6857998"/>
              <a:gd name="connsiteX4465" fmla="*/ 857250 w 6435725"/>
              <a:gd name="connsiteY4465" fmla="*/ 5019409 h 6857998"/>
              <a:gd name="connsiteX4466" fmla="*/ 853810 w 6435725"/>
              <a:gd name="connsiteY4466" fmla="*/ 5018615 h 6857998"/>
              <a:gd name="connsiteX4467" fmla="*/ 850636 w 6435725"/>
              <a:gd name="connsiteY4467" fmla="*/ 5018351 h 6857998"/>
              <a:gd name="connsiteX4468" fmla="*/ 847196 w 6435725"/>
              <a:gd name="connsiteY4468" fmla="*/ 5018086 h 6857998"/>
              <a:gd name="connsiteX4469" fmla="*/ 843756 w 6435725"/>
              <a:gd name="connsiteY4469" fmla="*/ 5018351 h 6857998"/>
              <a:gd name="connsiteX4470" fmla="*/ 840052 w 6435725"/>
              <a:gd name="connsiteY4470" fmla="*/ 5018615 h 6857998"/>
              <a:gd name="connsiteX4471" fmla="*/ 836612 w 6435725"/>
              <a:gd name="connsiteY4471" fmla="*/ 5019145 h 6857998"/>
              <a:gd name="connsiteX4472" fmla="*/ 832908 w 6435725"/>
              <a:gd name="connsiteY4472" fmla="*/ 5020468 h 6857998"/>
              <a:gd name="connsiteX4473" fmla="*/ 829204 w 6435725"/>
              <a:gd name="connsiteY4473" fmla="*/ 5021526 h 6857998"/>
              <a:gd name="connsiteX4474" fmla="*/ 825764 w 6435725"/>
              <a:gd name="connsiteY4474" fmla="*/ 5023113 h 6857998"/>
              <a:gd name="connsiteX4475" fmla="*/ 822589 w 6435725"/>
              <a:gd name="connsiteY4475" fmla="*/ 5024965 h 6857998"/>
              <a:gd name="connsiteX4476" fmla="*/ 819150 w 6435725"/>
              <a:gd name="connsiteY4476" fmla="*/ 5026818 h 6857998"/>
              <a:gd name="connsiteX4477" fmla="*/ 804598 w 6435725"/>
              <a:gd name="connsiteY4477" fmla="*/ 5039253 h 6857998"/>
              <a:gd name="connsiteX4478" fmla="*/ 801423 w 6435725"/>
              <a:gd name="connsiteY4478" fmla="*/ 5042164 h 6857998"/>
              <a:gd name="connsiteX4479" fmla="*/ 797983 w 6435725"/>
              <a:gd name="connsiteY4479" fmla="*/ 5044810 h 6857998"/>
              <a:gd name="connsiteX4480" fmla="*/ 794279 w 6435725"/>
              <a:gd name="connsiteY4480" fmla="*/ 5046926 h 6857998"/>
              <a:gd name="connsiteX4481" fmla="*/ 792427 w 6435725"/>
              <a:gd name="connsiteY4481" fmla="*/ 5047720 h 6857998"/>
              <a:gd name="connsiteX4482" fmla="*/ 790575 w 6435725"/>
              <a:gd name="connsiteY4482" fmla="*/ 5047985 h 6857998"/>
              <a:gd name="connsiteX4483" fmla="*/ 788723 w 6435725"/>
              <a:gd name="connsiteY4483" fmla="*/ 5048249 h 6857998"/>
              <a:gd name="connsiteX4484" fmla="*/ 786871 w 6435725"/>
              <a:gd name="connsiteY4484" fmla="*/ 5048778 h 6857998"/>
              <a:gd name="connsiteX4485" fmla="*/ 785283 w 6435725"/>
              <a:gd name="connsiteY4485" fmla="*/ 5048249 h 6857998"/>
              <a:gd name="connsiteX4486" fmla="*/ 783431 w 6435725"/>
              <a:gd name="connsiteY4486" fmla="*/ 5047720 h 6857998"/>
              <a:gd name="connsiteX4487" fmla="*/ 781579 w 6435725"/>
              <a:gd name="connsiteY4487" fmla="*/ 5047191 h 6857998"/>
              <a:gd name="connsiteX4488" fmla="*/ 780256 w 6435725"/>
              <a:gd name="connsiteY4488" fmla="*/ 5045868 h 6857998"/>
              <a:gd name="connsiteX4489" fmla="*/ 778404 w 6435725"/>
              <a:gd name="connsiteY4489" fmla="*/ 5044280 h 6857998"/>
              <a:gd name="connsiteX4490" fmla="*/ 776817 w 6435725"/>
              <a:gd name="connsiteY4490" fmla="*/ 5042164 h 6857998"/>
              <a:gd name="connsiteX4491" fmla="*/ 774964 w 6435725"/>
              <a:gd name="connsiteY4491" fmla="*/ 5039253 h 6857998"/>
              <a:gd name="connsiteX4492" fmla="*/ 773377 w 6435725"/>
              <a:gd name="connsiteY4492" fmla="*/ 5036343 h 6857998"/>
              <a:gd name="connsiteX4493" fmla="*/ 772319 w 6435725"/>
              <a:gd name="connsiteY4493" fmla="*/ 5033697 h 6857998"/>
              <a:gd name="connsiteX4494" fmla="*/ 772054 w 6435725"/>
              <a:gd name="connsiteY4494" fmla="*/ 5030786 h 6857998"/>
              <a:gd name="connsiteX4495" fmla="*/ 772319 w 6435725"/>
              <a:gd name="connsiteY4495" fmla="*/ 5028405 h 6857998"/>
              <a:gd name="connsiteX4496" fmla="*/ 773112 w 6435725"/>
              <a:gd name="connsiteY4496" fmla="*/ 5026288 h 6857998"/>
              <a:gd name="connsiteX4497" fmla="*/ 773906 w 6435725"/>
              <a:gd name="connsiteY4497" fmla="*/ 5024172 h 6857998"/>
              <a:gd name="connsiteX4498" fmla="*/ 775229 w 6435725"/>
              <a:gd name="connsiteY4498" fmla="*/ 5022055 h 6857998"/>
              <a:gd name="connsiteX4499" fmla="*/ 776817 w 6435725"/>
              <a:gd name="connsiteY4499" fmla="*/ 5020203 h 6857998"/>
              <a:gd name="connsiteX4500" fmla="*/ 778669 w 6435725"/>
              <a:gd name="connsiteY4500" fmla="*/ 5018351 h 6857998"/>
              <a:gd name="connsiteX4501" fmla="*/ 782637 w 6435725"/>
              <a:gd name="connsiteY4501" fmla="*/ 5014647 h 6857998"/>
              <a:gd name="connsiteX4502" fmla="*/ 791104 w 6435725"/>
              <a:gd name="connsiteY4502" fmla="*/ 5007768 h 6857998"/>
              <a:gd name="connsiteX4503" fmla="*/ 820473 w 6435725"/>
              <a:gd name="connsiteY4503" fmla="*/ 4977340 h 6857998"/>
              <a:gd name="connsiteX4504" fmla="*/ 817033 w 6435725"/>
              <a:gd name="connsiteY4504" fmla="*/ 4974165 h 6857998"/>
              <a:gd name="connsiteX4505" fmla="*/ 814652 w 6435725"/>
              <a:gd name="connsiteY4505" fmla="*/ 4970726 h 6857998"/>
              <a:gd name="connsiteX4506" fmla="*/ 812800 w 6435725"/>
              <a:gd name="connsiteY4506" fmla="*/ 4967286 h 6857998"/>
              <a:gd name="connsiteX4507" fmla="*/ 811742 w 6435725"/>
              <a:gd name="connsiteY4507" fmla="*/ 4963847 h 6857998"/>
              <a:gd name="connsiteX4508" fmla="*/ 811212 w 6435725"/>
              <a:gd name="connsiteY4508" fmla="*/ 4960936 h 6857998"/>
              <a:gd name="connsiteX4509" fmla="*/ 811212 w 6435725"/>
              <a:gd name="connsiteY4509" fmla="*/ 4957761 h 6857998"/>
              <a:gd name="connsiteX4510" fmla="*/ 811742 w 6435725"/>
              <a:gd name="connsiteY4510" fmla="*/ 4954586 h 6857998"/>
              <a:gd name="connsiteX4511" fmla="*/ 813064 w 6435725"/>
              <a:gd name="connsiteY4511" fmla="*/ 4951676 h 6857998"/>
              <a:gd name="connsiteX4512" fmla="*/ 814123 w 6435725"/>
              <a:gd name="connsiteY4512" fmla="*/ 4948765 h 6857998"/>
              <a:gd name="connsiteX4513" fmla="*/ 815710 w 6435725"/>
              <a:gd name="connsiteY4513" fmla="*/ 4945855 h 6857998"/>
              <a:gd name="connsiteX4514" fmla="*/ 819414 w 6435725"/>
              <a:gd name="connsiteY4514" fmla="*/ 4940299 h 6857998"/>
              <a:gd name="connsiteX4515" fmla="*/ 823119 w 6435725"/>
              <a:gd name="connsiteY4515" fmla="*/ 4934478 h 6857998"/>
              <a:gd name="connsiteX4516" fmla="*/ 824971 w 6435725"/>
              <a:gd name="connsiteY4516" fmla="*/ 4931303 h 6857998"/>
              <a:gd name="connsiteX4517" fmla="*/ 826558 w 6435725"/>
              <a:gd name="connsiteY4517" fmla="*/ 4928657 h 6857998"/>
              <a:gd name="connsiteX4518" fmla="*/ 820473 w 6435725"/>
              <a:gd name="connsiteY4518" fmla="*/ 4924159 h 6857998"/>
              <a:gd name="connsiteX4519" fmla="*/ 814123 w 6435725"/>
              <a:gd name="connsiteY4519" fmla="*/ 4920984 h 6857998"/>
              <a:gd name="connsiteX4520" fmla="*/ 807773 w 6435725"/>
              <a:gd name="connsiteY4520" fmla="*/ 4917545 h 6857998"/>
              <a:gd name="connsiteX4521" fmla="*/ 801423 w 6435725"/>
              <a:gd name="connsiteY4521" fmla="*/ 4914634 h 6857998"/>
              <a:gd name="connsiteX4522" fmla="*/ 794544 w 6435725"/>
              <a:gd name="connsiteY4522" fmla="*/ 4912253 h 6857998"/>
              <a:gd name="connsiteX4523" fmla="*/ 787929 w 6435725"/>
              <a:gd name="connsiteY4523" fmla="*/ 4910401 h 6857998"/>
              <a:gd name="connsiteX4524" fmla="*/ 781050 w 6435725"/>
              <a:gd name="connsiteY4524" fmla="*/ 4908549 h 6857998"/>
              <a:gd name="connsiteX4525" fmla="*/ 774171 w 6435725"/>
              <a:gd name="connsiteY4525" fmla="*/ 4906697 h 6857998"/>
              <a:gd name="connsiteX4526" fmla="*/ 760412 w 6435725"/>
              <a:gd name="connsiteY4526" fmla="*/ 4904051 h 6857998"/>
              <a:gd name="connsiteX4527" fmla="*/ 746654 w 6435725"/>
              <a:gd name="connsiteY4527" fmla="*/ 4901140 h 6857998"/>
              <a:gd name="connsiteX4528" fmla="*/ 732896 w 6435725"/>
              <a:gd name="connsiteY4528" fmla="*/ 4898230 h 6857998"/>
              <a:gd name="connsiteX4529" fmla="*/ 725752 w 6435725"/>
              <a:gd name="connsiteY4529" fmla="*/ 4896378 h 6857998"/>
              <a:gd name="connsiteX4530" fmla="*/ 718873 w 6435725"/>
              <a:gd name="connsiteY4530" fmla="*/ 4894261 h 6857998"/>
              <a:gd name="connsiteX4531" fmla="*/ 713581 w 6435725"/>
              <a:gd name="connsiteY4531" fmla="*/ 4892674 h 6857998"/>
              <a:gd name="connsiteX4532" fmla="*/ 708025 w 6435725"/>
              <a:gd name="connsiteY4532" fmla="*/ 4892145 h 6857998"/>
              <a:gd name="connsiteX4533" fmla="*/ 705379 w 6435725"/>
              <a:gd name="connsiteY4533" fmla="*/ 4892145 h 6857998"/>
              <a:gd name="connsiteX4534" fmla="*/ 703262 w 6435725"/>
              <a:gd name="connsiteY4534" fmla="*/ 4892145 h 6857998"/>
              <a:gd name="connsiteX4535" fmla="*/ 700881 w 6435725"/>
              <a:gd name="connsiteY4535" fmla="*/ 4892409 h 6857998"/>
              <a:gd name="connsiteX4536" fmla="*/ 698765 w 6435725"/>
              <a:gd name="connsiteY4536" fmla="*/ 4892938 h 6857998"/>
              <a:gd name="connsiteX4537" fmla="*/ 695060 w 6435725"/>
              <a:gd name="connsiteY4537" fmla="*/ 4894261 h 6857998"/>
              <a:gd name="connsiteX4538" fmla="*/ 691356 w 6435725"/>
              <a:gd name="connsiteY4538" fmla="*/ 4896378 h 6857998"/>
              <a:gd name="connsiteX4539" fmla="*/ 688181 w 6435725"/>
              <a:gd name="connsiteY4539" fmla="*/ 4898759 h 6857998"/>
              <a:gd name="connsiteX4540" fmla="*/ 685271 w 6435725"/>
              <a:gd name="connsiteY4540" fmla="*/ 4901934 h 6857998"/>
              <a:gd name="connsiteX4541" fmla="*/ 682889 w 6435725"/>
              <a:gd name="connsiteY4541" fmla="*/ 4905109 h 6857998"/>
              <a:gd name="connsiteX4542" fmla="*/ 680244 w 6435725"/>
              <a:gd name="connsiteY4542" fmla="*/ 4909343 h 6857998"/>
              <a:gd name="connsiteX4543" fmla="*/ 678127 w 6435725"/>
              <a:gd name="connsiteY4543" fmla="*/ 4913311 h 6857998"/>
              <a:gd name="connsiteX4544" fmla="*/ 676010 w 6435725"/>
              <a:gd name="connsiteY4544" fmla="*/ 4917809 h 6857998"/>
              <a:gd name="connsiteX4545" fmla="*/ 672306 w 6435725"/>
              <a:gd name="connsiteY4545" fmla="*/ 4927070 h 6857998"/>
              <a:gd name="connsiteX4546" fmla="*/ 668867 w 6435725"/>
              <a:gd name="connsiteY4546" fmla="*/ 4936859 h 6857998"/>
              <a:gd name="connsiteX4547" fmla="*/ 626533 w 6435725"/>
              <a:gd name="connsiteY4547" fmla="*/ 4893203 h 6857998"/>
              <a:gd name="connsiteX4548" fmla="*/ 623887 w 6435725"/>
              <a:gd name="connsiteY4548" fmla="*/ 4891086 h 6857998"/>
              <a:gd name="connsiteX4549" fmla="*/ 621242 w 6435725"/>
              <a:gd name="connsiteY4549" fmla="*/ 4889499 h 6857998"/>
              <a:gd name="connsiteX4550" fmla="*/ 618596 w 6435725"/>
              <a:gd name="connsiteY4550" fmla="*/ 4887911 h 6857998"/>
              <a:gd name="connsiteX4551" fmla="*/ 615685 w 6435725"/>
              <a:gd name="connsiteY4551" fmla="*/ 4886853 h 6857998"/>
              <a:gd name="connsiteX4552" fmla="*/ 613304 w 6435725"/>
              <a:gd name="connsiteY4552" fmla="*/ 4885795 h 6857998"/>
              <a:gd name="connsiteX4553" fmla="*/ 610658 w 6435725"/>
              <a:gd name="connsiteY4553" fmla="*/ 4885001 h 6857998"/>
              <a:gd name="connsiteX4554" fmla="*/ 607748 w 6435725"/>
              <a:gd name="connsiteY4554" fmla="*/ 4884472 h 6857998"/>
              <a:gd name="connsiteX4555" fmla="*/ 605102 w 6435725"/>
              <a:gd name="connsiteY4555" fmla="*/ 4883943 h 6857998"/>
              <a:gd name="connsiteX4556" fmla="*/ 599281 w 6435725"/>
              <a:gd name="connsiteY4556" fmla="*/ 4883678 h 6857998"/>
              <a:gd name="connsiteX4557" fmla="*/ 593461 w 6435725"/>
              <a:gd name="connsiteY4557" fmla="*/ 4883678 h 6857998"/>
              <a:gd name="connsiteX4558" fmla="*/ 587904 w 6435725"/>
              <a:gd name="connsiteY4558" fmla="*/ 4884472 h 6857998"/>
              <a:gd name="connsiteX4559" fmla="*/ 582083 w 6435725"/>
              <a:gd name="connsiteY4559" fmla="*/ 4885001 h 6857998"/>
              <a:gd name="connsiteX4560" fmla="*/ 570442 w 6435725"/>
              <a:gd name="connsiteY4560" fmla="*/ 4886588 h 6857998"/>
              <a:gd name="connsiteX4561" fmla="*/ 564621 w 6435725"/>
              <a:gd name="connsiteY4561" fmla="*/ 4887118 h 6857998"/>
              <a:gd name="connsiteX4562" fmla="*/ 559064 w 6435725"/>
              <a:gd name="connsiteY4562" fmla="*/ 4887118 h 6857998"/>
              <a:gd name="connsiteX4563" fmla="*/ 553244 w 6435725"/>
              <a:gd name="connsiteY4563" fmla="*/ 4886853 h 6857998"/>
              <a:gd name="connsiteX4564" fmla="*/ 550333 w 6435725"/>
              <a:gd name="connsiteY4564" fmla="*/ 4886588 h 6857998"/>
              <a:gd name="connsiteX4565" fmla="*/ 547687 w 6435725"/>
              <a:gd name="connsiteY4565" fmla="*/ 4885795 h 6857998"/>
              <a:gd name="connsiteX4566" fmla="*/ 544777 w 6435725"/>
              <a:gd name="connsiteY4566" fmla="*/ 4885001 h 6857998"/>
              <a:gd name="connsiteX4567" fmla="*/ 542131 w 6435725"/>
              <a:gd name="connsiteY4567" fmla="*/ 4883943 h 6857998"/>
              <a:gd name="connsiteX4568" fmla="*/ 539750 w 6435725"/>
              <a:gd name="connsiteY4568" fmla="*/ 4882884 h 6857998"/>
              <a:gd name="connsiteX4569" fmla="*/ 536839 w 6435725"/>
              <a:gd name="connsiteY4569" fmla="*/ 4881297 h 6857998"/>
              <a:gd name="connsiteX4570" fmla="*/ 533400 w 6435725"/>
              <a:gd name="connsiteY4570" fmla="*/ 4883413 h 6857998"/>
              <a:gd name="connsiteX4571" fmla="*/ 529696 w 6435725"/>
              <a:gd name="connsiteY4571" fmla="*/ 4886324 h 6857998"/>
              <a:gd name="connsiteX4572" fmla="*/ 525992 w 6435725"/>
              <a:gd name="connsiteY4572" fmla="*/ 4888705 h 6857998"/>
              <a:gd name="connsiteX4573" fmla="*/ 522552 w 6435725"/>
              <a:gd name="connsiteY4573" fmla="*/ 4890822 h 6857998"/>
              <a:gd name="connsiteX4574" fmla="*/ 520700 w 6435725"/>
              <a:gd name="connsiteY4574" fmla="*/ 4891615 h 6857998"/>
              <a:gd name="connsiteX4575" fmla="*/ 518848 w 6435725"/>
              <a:gd name="connsiteY4575" fmla="*/ 4892409 h 6857998"/>
              <a:gd name="connsiteX4576" fmla="*/ 516996 w 6435725"/>
              <a:gd name="connsiteY4576" fmla="*/ 4892674 h 6857998"/>
              <a:gd name="connsiteX4577" fmla="*/ 515144 w 6435725"/>
              <a:gd name="connsiteY4577" fmla="*/ 4892674 h 6857998"/>
              <a:gd name="connsiteX4578" fmla="*/ 513292 w 6435725"/>
              <a:gd name="connsiteY4578" fmla="*/ 4892409 h 6857998"/>
              <a:gd name="connsiteX4579" fmla="*/ 511704 w 6435725"/>
              <a:gd name="connsiteY4579" fmla="*/ 4891615 h 6857998"/>
              <a:gd name="connsiteX4580" fmla="*/ 509852 w 6435725"/>
              <a:gd name="connsiteY4580" fmla="*/ 4890557 h 6857998"/>
              <a:gd name="connsiteX4581" fmla="*/ 508000 w 6435725"/>
              <a:gd name="connsiteY4581" fmla="*/ 4888970 h 6857998"/>
              <a:gd name="connsiteX4582" fmla="*/ 506148 w 6435725"/>
              <a:gd name="connsiteY4582" fmla="*/ 4886588 h 6857998"/>
              <a:gd name="connsiteX4583" fmla="*/ 504560 w 6435725"/>
              <a:gd name="connsiteY4583" fmla="*/ 4883678 h 6857998"/>
              <a:gd name="connsiteX4584" fmla="*/ 502973 w 6435725"/>
              <a:gd name="connsiteY4584" fmla="*/ 4881032 h 6857998"/>
              <a:gd name="connsiteX4585" fmla="*/ 502179 w 6435725"/>
              <a:gd name="connsiteY4585" fmla="*/ 4878122 h 6857998"/>
              <a:gd name="connsiteX4586" fmla="*/ 501121 w 6435725"/>
              <a:gd name="connsiteY4586" fmla="*/ 4875476 h 6857998"/>
              <a:gd name="connsiteX4587" fmla="*/ 500856 w 6435725"/>
              <a:gd name="connsiteY4587" fmla="*/ 4872301 h 6857998"/>
              <a:gd name="connsiteX4588" fmla="*/ 500592 w 6435725"/>
              <a:gd name="connsiteY4588" fmla="*/ 4869390 h 6857998"/>
              <a:gd name="connsiteX4589" fmla="*/ 500592 w 6435725"/>
              <a:gd name="connsiteY4589" fmla="*/ 4866215 h 6857998"/>
              <a:gd name="connsiteX4590" fmla="*/ 500592 w 6435725"/>
              <a:gd name="connsiteY4590" fmla="*/ 4863040 h 6857998"/>
              <a:gd name="connsiteX4591" fmla="*/ 501121 w 6435725"/>
              <a:gd name="connsiteY4591" fmla="*/ 4860130 h 6857998"/>
              <a:gd name="connsiteX4592" fmla="*/ 502179 w 6435725"/>
              <a:gd name="connsiteY4592" fmla="*/ 4854045 h 6857998"/>
              <a:gd name="connsiteX4593" fmla="*/ 504031 w 6435725"/>
              <a:gd name="connsiteY4593" fmla="*/ 4847430 h 6857998"/>
              <a:gd name="connsiteX4594" fmla="*/ 505883 w 6435725"/>
              <a:gd name="connsiteY4594" fmla="*/ 4841345 h 6857998"/>
              <a:gd name="connsiteX4595" fmla="*/ 486304 w 6435725"/>
              <a:gd name="connsiteY4595" fmla="*/ 4802451 h 6857998"/>
              <a:gd name="connsiteX4596" fmla="*/ 478896 w 6435725"/>
              <a:gd name="connsiteY4596" fmla="*/ 4801922 h 6857998"/>
              <a:gd name="connsiteX4597" fmla="*/ 471488 w 6435725"/>
              <a:gd name="connsiteY4597" fmla="*/ 4801393 h 6857998"/>
              <a:gd name="connsiteX4598" fmla="*/ 467783 w 6435725"/>
              <a:gd name="connsiteY4598" fmla="*/ 4800863 h 6857998"/>
              <a:gd name="connsiteX4599" fmla="*/ 464344 w 6435725"/>
              <a:gd name="connsiteY4599" fmla="*/ 4799805 h 6857998"/>
              <a:gd name="connsiteX4600" fmla="*/ 460904 w 6435725"/>
              <a:gd name="connsiteY4600" fmla="*/ 4799011 h 6857998"/>
              <a:gd name="connsiteX4601" fmla="*/ 457729 w 6435725"/>
              <a:gd name="connsiteY4601" fmla="*/ 4797688 h 6857998"/>
              <a:gd name="connsiteX4602" fmla="*/ 454554 w 6435725"/>
              <a:gd name="connsiteY4602" fmla="*/ 4796630 h 6857998"/>
              <a:gd name="connsiteX4603" fmla="*/ 451379 w 6435725"/>
              <a:gd name="connsiteY4603" fmla="*/ 4794778 h 6857998"/>
              <a:gd name="connsiteX4604" fmla="*/ 448469 w 6435725"/>
              <a:gd name="connsiteY4604" fmla="*/ 4792926 h 6857998"/>
              <a:gd name="connsiteX4605" fmla="*/ 445558 w 6435725"/>
              <a:gd name="connsiteY4605" fmla="*/ 4790809 h 6857998"/>
              <a:gd name="connsiteX4606" fmla="*/ 442912 w 6435725"/>
              <a:gd name="connsiteY4606" fmla="*/ 4788163 h 6857998"/>
              <a:gd name="connsiteX4607" fmla="*/ 440002 w 6435725"/>
              <a:gd name="connsiteY4607" fmla="*/ 4785518 h 6857998"/>
              <a:gd name="connsiteX4608" fmla="*/ 437621 w 6435725"/>
              <a:gd name="connsiteY4608" fmla="*/ 4782607 h 6857998"/>
              <a:gd name="connsiteX4609" fmla="*/ 435504 w 6435725"/>
              <a:gd name="connsiteY4609" fmla="*/ 4779432 h 6857998"/>
              <a:gd name="connsiteX4610" fmla="*/ 431271 w 6435725"/>
              <a:gd name="connsiteY4610" fmla="*/ 4775728 h 6857998"/>
              <a:gd name="connsiteX4611" fmla="*/ 427831 w 6435725"/>
              <a:gd name="connsiteY4611" fmla="*/ 4772024 h 6857998"/>
              <a:gd name="connsiteX4612" fmla="*/ 424656 w 6435725"/>
              <a:gd name="connsiteY4612" fmla="*/ 4768320 h 6857998"/>
              <a:gd name="connsiteX4613" fmla="*/ 422275 w 6435725"/>
              <a:gd name="connsiteY4613" fmla="*/ 4764880 h 6857998"/>
              <a:gd name="connsiteX4614" fmla="*/ 420423 w 6435725"/>
              <a:gd name="connsiteY4614" fmla="*/ 4761705 h 6857998"/>
              <a:gd name="connsiteX4615" fmla="*/ 418835 w 6435725"/>
              <a:gd name="connsiteY4615" fmla="*/ 4758530 h 6857998"/>
              <a:gd name="connsiteX4616" fmla="*/ 418042 w 6435725"/>
              <a:gd name="connsiteY4616" fmla="*/ 4755355 h 6857998"/>
              <a:gd name="connsiteX4617" fmla="*/ 417512 w 6435725"/>
              <a:gd name="connsiteY4617" fmla="*/ 4752180 h 6857998"/>
              <a:gd name="connsiteX4618" fmla="*/ 416983 w 6435725"/>
              <a:gd name="connsiteY4618" fmla="*/ 4749534 h 6857998"/>
              <a:gd name="connsiteX4619" fmla="*/ 417512 w 6435725"/>
              <a:gd name="connsiteY4619" fmla="*/ 4746359 h 6857998"/>
              <a:gd name="connsiteX4620" fmla="*/ 417777 w 6435725"/>
              <a:gd name="connsiteY4620" fmla="*/ 4743713 h 6857998"/>
              <a:gd name="connsiteX4621" fmla="*/ 418571 w 6435725"/>
              <a:gd name="connsiteY4621" fmla="*/ 4740803 h 6857998"/>
              <a:gd name="connsiteX4622" fmla="*/ 419629 w 6435725"/>
              <a:gd name="connsiteY4622" fmla="*/ 4738422 h 6857998"/>
              <a:gd name="connsiteX4623" fmla="*/ 420687 w 6435725"/>
              <a:gd name="connsiteY4623" fmla="*/ 4735776 h 6857998"/>
              <a:gd name="connsiteX4624" fmla="*/ 422275 w 6435725"/>
              <a:gd name="connsiteY4624" fmla="*/ 4733130 h 6857998"/>
              <a:gd name="connsiteX4625" fmla="*/ 424127 w 6435725"/>
              <a:gd name="connsiteY4625" fmla="*/ 4730749 h 6857998"/>
              <a:gd name="connsiteX4626" fmla="*/ 428096 w 6435725"/>
              <a:gd name="connsiteY4626" fmla="*/ 4725457 h 6857998"/>
              <a:gd name="connsiteX4627" fmla="*/ 432329 w 6435725"/>
              <a:gd name="connsiteY4627" fmla="*/ 4720695 h 6857998"/>
              <a:gd name="connsiteX4628" fmla="*/ 441325 w 6435725"/>
              <a:gd name="connsiteY4628" fmla="*/ 4711170 h 6857998"/>
              <a:gd name="connsiteX4629" fmla="*/ 445294 w 6435725"/>
              <a:gd name="connsiteY4629" fmla="*/ 4706143 h 6857998"/>
              <a:gd name="connsiteX4630" fmla="*/ 448998 w 6435725"/>
              <a:gd name="connsiteY4630" fmla="*/ 4701115 h 6857998"/>
              <a:gd name="connsiteX4631" fmla="*/ 450850 w 6435725"/>
              <a:gd name="connsiteY4631" fmla="*/ 4698470 h 6857998"/>
              <a:gd name="connsiteX4632" fmla="*/ 452173 w 6435725"/>
              <a:gd name="connsiteY4632" fmla="*/ 4696088 h 6857998"/>
              <a:gd name="connsiteX4633" fmla="*/ 453231 w 6435725"/>
              <a:gd name="connsiteY4633" fmla="*/ 4693443 h 6857998"/>
              <a:gd name="connsiteX4634" fmla="*/ 454290 w 6435725"/>
              <a:gd name="connsiteY4634" fmla="*/ 4690532 h 6857998"/>
              <a:gd name="connsiteX4635" fmla="*/ 454290 w 6435725"/>
              <a:gd name="connsiteY4635" fmla="*/ 4686563 h 6857998"/>
              <a:gd name="connsiteX4636" fmla="*/ 454290 w 6435725"/>
              <a:gd name="connsiteY4636" fmla="*/ 4682330 h 6857998"/>
              <a:gd name="connsiteX4637" fmla="*/ 454025 w 6435725"/>
              <a:gd name="connsiteY4637" fmla="*/ 4678361 h 6857998"/>
              <a:gd name="connsiteX4638" fmla="*/ 453760 w 6435725"/>
              <a:gd name="connsiteY4638" fmla="*/ 4674657 h 6857998"/>
              <a:gd name="connsiteX4639" fmla="*/ 452173 w 6435725"/>
              <a:gd name="connsiteY4639" fmla="*/ 4666984 h 6857998"/>
              <a:gd name="connsiteX4640" fmla="*/ 450321 w 6435725"/>
              <a:gd name="connsiteY4640" fmla="*/ 4659311 h 6857998"/>
              <a:gd name="connsiteX4641" fmla="*/ 447675 w 6435725"/>
              <a:gd name="connsiteY4641" fmla="*/ 4652168 h 6857998"/>
              <a:gd name="connsiteX4642" fmla="*/ 444764 w 6435725"/>
              <a:gd name="connsiteY4642" fmla="*/ 4645024 h 6857998"/>
              <a:gd name="connsiteX4643" fmla="*/ 441325 w 6435725"/>
              <a:gd name="connsiteY4643" fmla="*/ 4638145 h 6857998"/>
              <a:gd name="connsiteX4644" fmla="*/ 437885 w 6435725"/>
              <a:gd name="connsiteY4644" fmla="*/ 4631265 h 6857998"/>
              <a:gd name="connsiteX4645" fmla="*/ 430212 w 6435725"/>
              <a:gd name="connsiteY4645" fmla="*/ 4617507 h 6857998"/>
              <a:gd name="connsiteX4646" fmla="*/ 427037 w 6435725"/>
              <a:gd name="connsiteY4646" fmla="*/ 4610628 h 6857998"/>
              <a:gd name="connsiteX4647" fmla="*/ 423333 w 6435725"/>
              <a:gd name="connsiteY4647" fmla="*/ 4604013 h 6857998"/>
              <a:gd name="connsiteX4648" fmla="*/ 419894 w 6435725"/>
              <a:gd name="connsiteY4648" fmla="*/ 4596870 h 6857998"/>
              <a:gd name="connsiteX4649" fmla="*/ 416983 w 6435725"/>
              <a:gd name="connsiteY4649" fmla="*/ 4589726 h 6857998"/>
              <a:gd name="connsiteX4650" fmla="*/ 414337 w 6435725"/>
              <a:gd name="connsiteY4650" fmla="*/ 4582318 h 6857998"/>
              <a:gd name="connsiteX4651" fmla="*/ 412485 w 6435725"/>
              <a:gd name="connsiteY4651" fmla="*/ 4575174 h 6857998"/>
              <a:gd name="connsiteX4652" fmla="*/ 381529 w 6435725"/>
              <a:gd name="connsiteY4652" fmla="*/ 4538132 h 6857998"/>
              <a:gd name="connsiteX4653" fmla="*/ 350573 w 6435725"/>
              <a:gd name="connsiteY4653" fmla="*/ 4501355 h 6857998"/>
              <a:gd name="connsiteX4654" fmla="*/ 334962 w 6435725"/>
              <a:gd name="connsiteY4654" fmla="*/ 4482834 h 6857998"/>
              <a:gd name="connsiteX4655" fmla="*/ 319617 w 6435725"/>
              <a:gd name="connsiteY4655" fmla="*/ 4464578 h 6857998"/>
              <a:gd name="connsiteX4656" fmla="*/ 304800 w 6435725"/>
              <a:gd name="connsiteY4656" fmla="*/ 4445793 h 6857998"/>
              <a:gd name="connsiteX4657" fmla="*/ 289983 w 6435725"/>
              <a:gd name="connsiteY4657" fmla="*/ 4426743 h 6857998"/>
              <a:gd name="connsiteX4658" fmla="*/ 286544 w 6435725"/>
              <a:gd name="connsiteY4658" fmla="*/ 4422509 h 6857998"/>
              <a:gd name="connsiteX4659" fmla="*/ 283369 w 6435725"/>
              <a:gd name="connsiteY4659" fmla="*/ 4417747 h 6857998"/>
              <a:gd name="connsiteX4660" fmla="*/ 280987 w 6435725"/>
              <a:gd name="connsiteY4660" fmla="*/ 4413249 h 6857998"/>
              <a:gd name="connsiteX4661" fmla="*/ 278871 w 6435725"/>
              <a:gd name="connsiteY4661" fmla="*/ 4408486 h 6857998"/>
              <a:gd name="connsiteX4662" fmla="*/ 277019 w 6435725"/>
              <a:gd name="connsiteY4662" fmla="*/ 4403988 h 6857998"/>
              <a:gd name="connsiteX4663" fmla="*/ 275431 w 6435725"/>
              <a:gd name="connsiteY4663" fmla="*/ 4399490 h 6857998"/>
              <a:gd name="connsiteX4664" fmla="*/ 274637 w 6435725"/>
              <a:gd name="connsiteY4664" fmla="*/ 4394463 h 6857998"/>
              <a:gd name="connsiteX4665" fmla="*/ 274373 w 6435725"/>
              <a:gd name="connsiteY4665" fmla="*/ 4389965 h 6857998"/>
              <a:gd name="connsiteX4666" fmla="*/ 274637 w 6435725"/>
              <a:gd name="connsiteY4666" fmla="*/ 4385203 h 6857998"/>
              <a:gd name="connsiteX4667" fmla="*/ 275431 w 6435725"/>
              <a:gd name="connsiteY4667" fmla="*/ 4380440 h 6857998"/>
              <a:gd name="connsiteX4668" fmla="*/ 277019 w 6435725"/>
              <a:gd name="connsiteY4668" fmla="*/ 4375678 h 6857998"/>
              <a:gd name="connsiteX4669" fmla="*/ 279135 w 6435725"/>
              <a:gd name="connsiteY4669" fmla="*/ 4371445 h 6857998"/>
              <a:gd name="connsiteX4670" fmla="*/ 282310 w 6435725"/>
              <a:gd name="connsiteY4670" fmla="*/ 4366947 h 6857998"/>
              <a:gd name="connsiteX4671" fmla="*/ 286014 w 6435725"/>
              <a:gd name="connsiteY4671" fmla="*/ 4362449 h 6857998"/>
              <a:gd name="connsiteX4672" fmla="*/ 290512 w 6435725"/>
              <a:gd name="connsiteY4672" fmla="*/ 4358215 h 6857998"/>
              <a:gd name="connsiteX4673" fmla="*/ 295804 w 6435725"/>
              <a:gd name="connsiteY4673" fmla="*/ 4354247 h 6857998"/>
              <a:gd name="connsiteX4674" fmla="*/ 289983 w 6435725"/>
              <a:gd name="connsiteY4674" fmla="*/ 4352659 h 6857998"/>
              <a:gd name="connsiteX4675" fmla="*/ 284692 w 6435725"/>
              <a:gd name="connsiteY4675" fmla="*/ 4351072 h 6857998"/>
              <a:gd name="connsiteX4676" fmla="*/ 279929 w 6435725"/>
              <a:gd name="connsiteY4676" fmla="*/ 4348955 h 6857998"/>
              <a:gd name="connsiteX4677" fmla="*/ 275167 w 6435725"/>
              <a:gd name="connsiteY4677" fmla="*/ 4347103 h 6857998"/>
              <a:gd name="connsiteX4678" fmla="*/ 271198 w 6435725"/>
              <a:gd name="connsiteY4678" fmla="*/ 4344722 h 6857998"/>
              <a:gd name="connsiteX4679" fmla="*/ 267494 w 6435725"/>
              <a:gd name="connsiteY4679" fmla="*/ 4342340 h 6857998"/>
              <a:gd name="connsiteX4680" fmla="*/ 264054 w 6435725"/>
              <a:gd name="connsiteY4680" fmla="*/ 4339695 h 6857998"/>
              <a:gd name="connsiteX4681" fmla="*/ 261408 w 6435725"/>
              <a:gd name="connsiteY4681" fmla="*/ 4336784 h 6857998"/>
              <a:gd name="connsiteX4682" fmla="*/ 258498 w 6435725"/>
              <a:gd name="connsiteY4682" fmla="*/ 4333874 h 6857998"/>
              <a:gd name="connsiteX4683" fmla="*/ 256381 w 6435725"/>
              <a:gd name="connsiteY4683" fmla="*/ 4330963 h 6857998"/>
              <a:gd name="connsiteX4684" fmla="*/ 254529 w 6435725"/>
              <a:gd name="connsiteY4684" fmla="*/ 4327524 h 6857998"/>
              <a:gd name="connsiteX4685" fmla="*/ 252677 w 6435725"/>
              <a:gd name="connsiteY4685" fmla="*/ 4324084 h 6857998"/>
              <a:gd name="connsiteX4686" fmla="*/ 251354 w 6435725"/>
              <a:gd name="connsiteY4686" fmla="*/ 4320645 h 6857998"/>
              <a:gd name="connsiteX4687" fmla="*/ 250296 w 6435725"/>
              <a:gd name="connsiteY4687" fmla="*/ 4317205 h 6857998"/>
              <a:gd name="connsiteX4688" fmla="*/ 248973 w 6435725"/>
              <a:gd name="connsiteY4688" fmla="*/ 4313501 h 6857998"/>
              <a:gd name="connsiteX4689" fmla="*/ 248444 w 6435725"/>
              <a:gd name="connsiteY4689" fmla="*/ 4309268 h 6857998"/>
              <a:gd name="connsiteX4690" fmla="*/ 247121 w 6435725"/>
              <a:gd name="connsiteY4690" fmla="*/ 4301595 h 6857998"/>
              <a:gd name="connsiteX4691" fmla="*/ 246592 w 6435725"/>
              <a:gd name="connsiteY4691" fmla="*/ 4293657 h 6857998"/>
              <a:gd name="connsiteX4692" fmla="*/ 246592 w 6435725"/>
              <a:gd name="connsiteY4692" fmla="*/ 4285455 h 6857998"/>
              <a:gd name="connsiteX4693" fmla="*/ 246592 w 6435725"/>
              <a:gd name="connsiteY4693" fmla="*/ 4277253 h 6857998"/>
              <a:gd name="connsiteX4694" fmla="*/ 246592 w 6435725"/>
              <a:gd name="connsiteY4694" fmla="*/ 4268786 h 6857998"/>
              <a:gd name="connsiteX4695" fmla="*/ 246327 w 6435725"/>
              <a:gd name="connsiteY4695" fmla="*/ 4260584 h 6857998"/>
              <a:gd name="connsiteX4696" fmla="*/ 246063 w 6435725"/>
              <a:gd name="connsiteY4696" fmla="*/ 4252382 h 6857998"/>
              <a:gd name="connsiteX4697" fmla="*/ 245004 w 6435725"/>
              <a:gd name="connsiteY4697" fmla="*/ 4244180 h 6857998"/>
              <a:gd name="connsiteX4698" fmla="*/ 247121 w 6435725"/>
              <a:gd name="connsiteY4698" fmla="*/ 4238359 h 6857998"/>
              <a:gd name="connsiteX4699" fmla="*/ 249767 w 6435725"/>
              <a:gd name="connsiteY4699" fmla="*/ 4232274 h 6857998"/>
              <a:gd name="connsiteX4700" fmla="*/ 251883 w 6435725"/>
              <a:gd name="connsiteY4700" fmla="*/ 4226188 h 6857998"/>
              <a:gd name="connsiteX4701" fmla="*/ 252677 w 6435725"/>
              <a:gd name="connsiteY4701" fmla="*/ 4223278 h 6857998"/>
              <a:gd name="connsiteX4702" fmla="*/ 253735 w 6435725"/>
              <a:gd name="connsiteY4702" fmla="*/ 4220368 h 6857998"/>
              <a:gd name="connsiteX4703" fmla="*/ 254264 w 6435725"/>
              <a:gd name="connsiteY4703" fmla="*/ 4217193 h 6857998"/>
              <a:gd name="connsiteX4704" fmla="*/ 254264 w 6435725"/>
              <a:gd name="connsiteY4704" fmla="*/ 4214282 h 6857998"/>
              <a:gd name="connsiteX4705" fmla="*/ 254264 w 6435725"/>
              <a:gd name="connsiteY4705" fmla="*/ 4211107 h 6857998"/>
              <a:gd name="connsiteX4706" fmla="*/ 254000 w 6435725"/>
              <a:gd name="connsiteY4706" fmla="*/ 4207932 h 6857998"/>
              <a:gd name="connsiteX4707" fmla="*/ 253471 w 6435725"/>
              <a:gd name="connsiteY4707" fmla="*/ 4205022 h 6857998"/>
              <a:gd name="connsiteX4708" fmla="*/ 252148 w 6435725"/>
              <a:gd name="connsiteY4708" fmla="*/ 4201582 h 6857998"/>
              <a:gd name="connsiteX4709" fmla="*/ 250296 w 6435725"/>
              <a:gd name="connsiteY4709" fmla="*/ 4198407 h 6857998"/>
              <a:gd name="connsiteX4710" fmla="*/ 248179 w 6435725"/>
              <a:gd name="connsiteY4710" fmla="*/ 4195232 h 6857998"/>
              <a:gd name="connsiteX4711" fmla="*/ 242623 w 6435725"/>
              <a:gd name="connsiteY4711" fmla="*/ 4199465 h 6857998"/>
              <a:gd name="connsiteX4712" fmla="*/ 237331 w 6435725"/>
              <a:gd name="connsiteY4712" fmla="*/ 4203699 h 6857998"/>
              <a:gd name="connsiteX4713" fmla="*/ 232304 w 6435725"/>
              <a:gd name="connsiteY4713" fmla="*/ 4208461 h 6857998"/>
              <a:gd name="connsiteX4714" fmla="*/ 227542 w 6435725"/>
              <a:gd name="connsiteY4714" fmla="*/ 4213224 h 6857998"/>
              <a:gd name="connsiteX4715" fmla="*/ 223308 w 6435725"/>
              <a:gd name="connsiteY4715" fmla="*/ 4217986 h 6857998"/>
              <a:gd name="connsiteX4716" fmla="*/ 219075 w 6435725"/>
              <a:gd name="connsiteY4716" fmla="*/ 4223013 h 6857998"/>
              <a:gd name="connsiteX4717" fmla="*/ 215371 w 6435725"/>
              <a:gd name="connsiteY4717" fmla="*/ 4228305 h 6857998"/>
              <a:gd name="connsiteX4718" fmla="*/ 211931 w 6435725"/>
              <a:gd name="connsiteY4718" fmla="*/ 4233597 h 6857998"/>
              <a:gd name="connsiteX4719" fmla="*/ 208492 w 6435725"/>
              <a:gd name="connsiteY4719" fmla="*/ 4239418 h 6857998"/>
              <a:gd name="connsiteX4720" fmla="*/ 205846 w 6435725"/>
              <a:gd name="connsiteY4720" fmla="*/ 4245238 h 6857998"/>
              <a:gd name="connsiteX4721" fmla="*/ 203200 w 6435725"/>
              <a:gd name="connsiteY4721" fmla="*/ 4251059 h 6857998"/>
              <a:gd name="connsiteX4722" fmla="*/ 201083 w 6435725"/>
              <a:gd name="connsiteY4722" fmla="*/ 4257409 h 6857998"/>
              <a:gd name="connsiteX4723" fmla="*/ 199231 w 6435725"/>
              <a:gd name="connsiteY4723" fmla="*/ 4264024 h 6857998"/>
              <a:gd name="connsiteX4724" fmla="*/ 197908 w 6435725"/>
              <a:gd name="connsiteY4724" fmla="*/ 4270638 h 6857998"/>
              <a:gd name="connsiteX4725" fmla="*/ 196585 w 6435725"/>
              <a:gd name="connsiteY4725" fmla="*/ 4277518 h 6857998"/>
              <a:gd name="connsiteX4726" fmla="*/ 196056 w 6435725"/>
              <a:gd name="connsiteY4726" fmla="*/ 4284926 h 6857998"/>
              <a:gd name="connsiteX4727" fmla="*/ 195262 w 6435725"/>
              <a:gd name="connsiteY4727" fmla="*/ 4289424 h 6857998"/>
              <a:gd name="connsiteX4728" fmla="*/ 194469 w 6435725"/>
              <a:gd name="connsiteY4728" fmla="*/ 4293657 h 6857998"/>
              <a:gd name="connsiteX4729" fmla="*/ 193146 w 6435725"/>
              <a:gd name="connsiteY4729" fmla="*/ 4298420 h 6857998"/>
              <a:gd name="connsiteX4730" fmla="*/ 192087 w 6435725"/>
              <a:gd name="connsiteY4730" fmla="*/ 4302653 h 6857998"/>
              <a:gd name="connsiteX4731" fmla="*/ 190500 w 6435725"/>
              <a:gd name="connsiteY4731" fmla="*/ 4306622 h 6857998"/>
              <a:gd name="connsiteX4732" fmla="*/ 188383 w 6435725"/>
              <a:gd name="connsiteY4732" fmla="*/ 4310855 h 6857998"/>
              <a:gd name="connsiteX4733" fmla="*/ 186531 w 6435725"/>
              <a:gd name="connsiteY4733" fmla="*/ 4314824 h 6857998"/>
              <a:gd name="connsiteX4734" fmla="*/ 183886 w 6435725"/>
              <a:gd name="connsiteY4734" fmla="*/ 4318528 h 6857998"/>
              <a:gd name="connsiteX4735" fmla="*/ 181504 w 6435725"/>
              <a:gd name="connsiteY4735" fmla="*/ 4322497 h 6857998"/>
              <a:gd name="connsiteX4736" fmla="*/ 178858 w 6435725"/>
              <a:gd name="connsiteY4736" fmla="*/ 4326201 h 6857998"/>
              <a:gd name="connsiteX4737" fmla="*/ 173037 w 6435725"/>
              <a:gd name="connsiteY4737" fmla="*/ 4333345 h 6857998"/>
              <a:gd name="connsiteX4738" fmla="*/ 166687 w 6435725"/>
              <a:gd name="connsiteY4738" fmla="*/ 4340488 h 6857998"/>
              <a:gd name="connsiteX4739" fmla="*/ 160073 w 6435725"/>
              <a:gd name="connsiteY4739" fmla="*/ 4346838 h 6857998"/>
              <a:gd name="connsiteX4740" fmla="*/ 157956 w 6435725"/>
              <a:gd name="connsiteY4740" fmla="*/ 4375943 h 6857998"/>
              <a:gd name="connsiteX4741" fmla="*/ 183356 w 6435725"/>
              <a:gd name="connsiteY4741" fmla="*/ 4378853 h 6857998"/>
              <a:gd name="connsiteX4742" fmla="*/ 193675 w 6435725"/>
              <a:gd name="connsiteY4742" fmla="*/ 4379911 h 6857998"/>
              <a:gd name="connsiteX4743" fmla="*/ 202935 w 6435725"/>
              <a:gd name="connsiteY4743" fmla="*/ 4381499 h 6857998"/>
              <a:gd name="connsiteX4744" fmla="*/ 210608 w 6435725"/>
              <a:gd name="connsiteY4744" fmla="*/ 4383086 h 6857998"/>
              <a:gd name="connsiteX4745" fmla="*/ 217752 w 6435725"/>
              <a:gd name="connsiteY4745" fmla="*/ 4385203 h 6857998"/>
              <a:gd name="connsiteX4746" fmla="*/ 220398 w 6435725"/>
              <a:gd name="connsiteY4746" fmla="*/ 4386261 h 6857998"/>
              <a:gd name="connsiteX4747" fmla="*/ 223308 w 6435725"/>
              <a:gd name="connsiteY4747" fmla="*/ 4387320 h 6857998"/>
              <a:gd name="connsiteX4748" fmla="*/ 225954 w 6435725"/>
              <a:gd name="connsiteY4748" fmla="*/ 4388907 h 6857998"/>
              <a:gd name="connsiteX4749" fmla="*/ 228600 w 6435725"/>
              <a:gd name="connsiteY4749" fmla="*/ 4390230 h 6857998"/>
              <a:gd name="connsiteX4750" fmla="*/ 230717 w 6435725"/>
              <a:gd name="connsiteY4750" fmla="*/ 4392082 h 6857998"/>
              <a:gd name="connsiteX4751" fmla="*/ 232833 w 6435725"/>
              <a:gd name="connsiteY4751" fmla="*/ 4393934 h 6857998"/>
              <a:gd name="connsiteX4752" fmla="*/ 234685 w 6435725"/>
              <a:gd name="connsiteY4752" fmla="*/ 4395786 h 6857998"/>
              <a:gd name="connsiteX4753" fmla="*/ 236802 w 6435725"/>
              <a:gd name="connsiteY4753" fmla="*/ 4397903 h 6857998"/>
              <a:gd name="connsiteX4754" fmla="*/ 240242 w 6435725"/>
              <a:gd name="connsiteY4754" fmla="*/ 4402665 h 6857998"/>
              <a:gd name="connsiteX4755" fmla="*/ 243681 w 6435725"/>
              <a:gd name="connsiteY4755" fmla="*/ 4408486 h 6857998"/>
              <a:gd name="connsiteX4756" fmla="*/ 246592 w 6435725"/>
              <a:gd name="connsiteY4756" fmla="*/ 4415365 h 6857998"/>
              <a:gd name="connsiteX4757" fmla="*/ 250031 w 6435725"/>
              <a:gd name="connsiteY4757" fmla="*/ 4423038 h 6857998"/>
              <a:gd name="connsiteX4758" fmla="*/ 257439 w 6435725"/>
              <a:gd name="connsiteY4758" fmla="*/ 4442353 h 6857998"/>
              <a:gd name="connsiteX4759" fmla="*/ 254264 w 6435725"/>
              <a:gd name="connsiteY4759" fmla="*/ 4438649 h 6857998"/>
              <a:gd name="connsiteX4760" fmla="*/ 251354 w 6435725"/>
              <a:gd name="connsiteY4760" fmla="*/ 4435209 h 6857998"/>
              <a:gd name="connsiteX4761" fmla="*/ 248179 w 6435725"/>
              <a:gd name="connsiteY4761" fmla="*/ 4432299 h 6857998"/>
              <a:gd name="connsiteX4762" fmla="*/ 245004 w 6435725"/>
              <a:gd name="connsiteY4762" fmla="*/ 4429388 h 6857998"/>
              <a:gd name="connsiteX4763" fmla="*/ 242094 w 6435725"/>
              <a:gd name="connsiteY4763" fmla="*/ 4427007 h 6857998"/>
              <a:gd name="connsiteX4764" fmla="*/ 238919 w 6435725"/>
              <a:gd name="connsiteY4764" fmla="*/ 4424626 h 6857998"/>
              <a:gd name="connsiteX4765" fmla="*/ 236273 w 6435725"/>
              <a:gd name="connsiteY4765" fmla="*/ 4422774 h 6857998"/>
              <a:gd name="connsiteX4766" fmla="*/ 233098 w 6435725"/>
              <a:gd name="connsiteY4766" fmla="*/ 4420922 h 6857998"/>
              <a:gd name="connsiteX4767" fmla="*/ 229923 w 6435725"/>
              <a:gd name="connsiteY4767" fmla="*/ 4419334 h 6857998"/>
              <a:gd name="connsiteX4768" fmla="*/ 227013 w 6435725"/>
              <a:gd name="connsiteY4768" fmla="*/ 4418011 h 6857998"/>
              <a:gd name="connsiteX4769" fmla="*/ 221192 w 6435725"/>
              <a:gd name="connsiteY4769" fmla="*/ 4415895 h 6857998"/>
              <a:gd name="connsiteX4770" fmla="*/ 215371 w 6435725"/>
              <a:gd name="connsiteY4770" fmla="*/ 4414307 h 6857998"/>
              <a:gd name="connsiteX4771" fmla="*/ 209550 w 6435725"/>
              <a:gd name="connsiteY4771" fmla="*/ 4413778 h 6857998"/>
              <a:gd name="connsiteX4772" fmla="*/ 203729 w 6435725"/>
              <a:gd name="connsiteY4772" fmla="*/ 4413513 h 6857998"/>
              <a:gd name="connsiteX4773" fmla="*/ 197908 w 6435725"/>
              <a:gd name="connsiteY4773" fmla="*/ 4413778 h 6857998"/>
              <a:gd name="connsiteX4774" fmla="*/ 192087 w 6435725"/>
              <a:gd name="connsiteY4774" fmla="*/ 4414307 h 6857998"/>
              <a:gd name="connsiteX4775" fmla="*/ 186531 w 6435725"/>
              <a:gd name="connsiteY4775" fmla="*/ 4415365 h 6857998"/>
              <a:gd name="connsiteX4776" fmla="*/ 174889 w 6435725"/>
              <a:gd name="connsiteY4776" fmla="*/ 4417747 h 6857998"/>
              <a:gd name="connsiteX4777" fmla="*/ 163512 w 6435725"/>
              <a:gd name="connsiteY4777" fmla="*/ 4420393 h 6857998"/>
              <a:gd name="connsiteX4778" fmla="*/ 159279 w 6435725"/>
              <a:gd name="connsiteY4778" fmla="*/ 4416953 h 6857998"/>
              <a:gd name="connsiteX4779" fmla="*/ 155046 w 6435725"/>
              <a:gd name="connsiteY4779" fmla="*/ 4413778 h 6857998"/>
              <a:gd name="connsiteX4780" fmla="*/ 152929 w 6435725"/>
              <a:gd name="connsiteY4780" fmla="*/ 4419599 h 6857998"/>
              <a:gd name="connsiteX4781" fmla="*/ 151606 w 6435725"/>
              <a:gd name="connsiteY4781" fmla="*/ 4422509 h 6857998"/>
              <a:gd name="connsiteX4782" fmla="*/ 150283 w 6435725"/>
              <a:gd name="connsiteY4782" fmla="*/ 4424890 h 6857998"/>
              <a:gd name="connsiteX4783" fmla="*/ 148431 w 6435725"/>
              <a:gd name="connsiteY4783" fmla="*/ 4427007 h 6857998"/>
              <a:gd name="connsiteX4784" fmla="*/ 146314 w 6435725"/>
              <a:gd name="connsiteY4784" fmla="*/ 4428595 h 6857998"/>
              <a:gd name="connsiteX4785" fmla="*/ 143669 w 6435725"/>
              <a:gd name="connsiteY4785" fmla="*/ 4430182 h 6857998"/>
              <a:gd name="connsiteX4786" fmla="*/ 141023 w 6435725"/>
              <a:gd name="connsiteY4786" fmla="*/ 4430711 h 6857998"/>
              <a:gd name="connsiteX4787" fmla="*/ 132027 w 6435725"/>
              <a:gd name="connsiteY4787" fmla="*/ 4410338 h 6857998"/>
              <a:gd name="connsiteX4788" fmla="*/ 123825 w 6435725"/>
              <a:gd name="connsiteY4788" fmla="*/ 4389965 h 6857998"/>
              <a:gd name="connsiteX4789" fmla="*/ 115358 w 6435725"/>
              <a:gd name="connsiteY4789" fmla="*/ 4369328 h 6857998"/>
              <a:gd name="connsiteX4790" fmla="*/ 107685 w 6435725"/>
              <a:gd name="connsiteY4790" fmla="*/ 4348426 h 6857998"/>
              <a:gd name="connsiteX4791" fmla="*/ 110331 w 6435725"/>
              <a:gd name="connsiteY4791" fmla="*/ 4335990 h 6857998"/>
              <a:gd name="connsiteX4792" fmla="*/ 112712 w 6435725"/>
              <a:gd name="connsiteY4792" fmla="*/ 4323820 h 6857998"/>
              <a:gd name="connsiteX4793" fmla="*/ 115887 w 6435725"/>
              <a:gd name="connsiteY4793" fmla="*/ 4311913 h 6857998"/>
              <a:gd name="connsiteX4794" fmla="*/ 119062 w 6435725"/>
              <a:gd name="connsiteY4794" fmla="*/ 4300007 h 6857998"/>
              <a:gd name="connsiteX4795" fmla="*/ 122502 w 6435725"/>
              <a:gd name="connsiteY4795" fmla="*/ 4287572 h 6857998"/>
              <a:gd name="connsiteX4796" fmla="*/ 125942 w 6435725"/>
              <a:gd name="connsiteY4796" fmla="*/ 4275665 h 6857998"/>
              <a:gd name="connsiteX4797" fmla="*/ 133614 w 6435725"/>
              <a:gd name="connsiteY4797" fmla="*/ 4251853 h 6857998"/>
              <a:gd name="connsiteX4798" fmla="*/ 141817 w 6435725"/>
              <a:gd name="connsiteY4798" fmla="*/ 4228305 h 6857998"/>
              <a:gd name="connsiteX4799" fmla="*/ 150283 w 6435725"/>
              <a:gd name="connsiteY4799" fmla="*/ 4204757 h 6857998"/>
              <a:gd name="connsiteX4800" fmla="*/ 167746 w 6435725"/>
              <a:gd name="connsiteY4800" fmla="*/ 4157661 h 6857998"/>
              <a:gd name="connsiteX4801" fmla="*/ 167481 w 6435725"/>
              <a:gd name="connsiteY4801" fmla="*/ 4153428 h 6857998"/>
              <a:gd name="connsiteX4802" fmla="*/ 166687 w 6435725"/>
              <a:gd name="connsiteY4802" fmla="*/ 4149459 h 6857998"/>
              <a:gd name="connsiteX4803" fmla="*/ 165629 w 6435725"/>
              <a:gd name="connsiteY4803" fmla="*/ 4144961 h 6857998"/>
              <a:gd name="connsiteX4804" fmla="*/ 164042 w 6435725"/>
              <a:gd name="connsiteY4804" fmla="*/ 4140728 h 6857998"/>
              <a:gd name="connsiteX4805" fmla="*/ 160338 w 6435725"/>
              <a:gd name="connsiteY4805" fmla="*/ 4132526 h 6857998"/>
              <a:gd name="connsiteX4806" fmla="*/ 158750 w 6435725"/>
              <a:gd name="connsiteY4806" fmla="*/ 4128293 h 6857998"/>
              <a:gd name="connsiteX4807" fmla="*/ 157162 w 6435725"/>
              <a:gd name="connsiteY4807" fmla="*/ 4123795 h 6857998"/>
              <a:gd name="connsiteX4808" fmla="*/ 156369 w 6435725"/>
              <a:gd name="connsiteY4808" fmla="*/ 4119826 h 6857998"/>
              <a:gd name="connsiteX4809" fmla="*/ 156104 w 6435725"/>
              <a:gd name="connsiteY4809" fmla="*/ 4115593 h 6857998"/>
              <a:gd name="connsiteX4810" fmla="*/ 156104 w 6435725"/>
              <a:gd name="connsiteY4810" fmla="*/ 4113476 h 6857998"/>
              <a:gd name="connsiteX4811" fmla="*/ 156369 w 6435725"/>
              <a:gd name="connsiteY4811" fmla="*/ 4111624 h 6857998"/>
              <a:gd name="connsiteX4812" fmla="*/ 156633 w 6435725"/>
              <a:gd name="connsiteY4812" fmla="*/ 4109507 h 6857998"/>
              <a:gd name="connsiteX4813" fmla="*/ 157162 w 6435725"/>
              <a:gd name="connsiteY4813" fmla="*/ 4107655 h 6857998"/>
              <a:gd name="connsiteX4814" fmla="*/ 158221 w 6435725"/>
              <a:gd name="connsiteY4814" fmla="*/ 4105538 h 6857998"/>
              <a:gd name="connsiteX4815" fmla="*/ 159279 w 6435725"/>
              <a:gd name="connsiteY4815" fmla="*/ 4103686 h 6857998"/>
              <a:gd name="connsiteX4816" fmla="*/ 160867 w 6435725"/>
              <a:gd name="connsiteY4816" fmla="*/ 4101834 h 6857998"/>
              <a:gd name="connsiteX4817" fmla="*/ 162454 w 6435725"/>
              <a:gd name="connsiteY4817" fmla="*/ 4099718 h 6857998"/>
              <a:gd name="connsiteX4818" fmla="*/ 164571 w 6435725"/>
              <a:gd name="connsiteY4818" fmla="*/ 4097866 h 6857998"/>
              <a:gd name="connsiteX4819" fmla="*/ 166952 w 6435725"/>
              <a:gd name="connsiteY4819" fmla="*/ 4096013 h 6857998"/>
              <a:gd name="connsiteX4820" fmla="*/ 169862 w 6435725"/>
              <a:gd name="connsiteY4820" fmla="*/ 4094161 h 6857998"/>
              <a:gd name="connsiteX4821" fmla="*/ 173037 w 6435725"/>
              <a:gd name="connsiteY4821" fmla="*/ 4092309 h 6857998"/>
              <a:gd name="connsiteX4822" fmla="*/ 179652 w 6435725"/>
              <a:gd name="connsiteY4822" fmla="*/ 4088605 h 6857998"/>
              <a:gd name="connsiteX4823" fmla="*/ 187060 w 6435725"/>
              <a:gd name="connsiteY4823" fmla="*/ 4084372 h 6857998"/>
              <a:gd name="connsiteX4824" fmla="*/ 192881 w 6435725"/>
              <a:gd name="connsiteY4824" fmla="*/ 4081197 h 6857998"/>
              <a:gd name="connsiteX4825" fmla="*/ 194998 w 6435725"/>
              <a:gd name="connsiteY4825" fmla="*/ 4080668 h 6857998"/>
              <a:gd name="connsiteX4826" fmla="*/ 195527 w 6435725"/>
              <a:gd name="connsiteY4826" fmla="*/ 4080668 h 6857998"/>
              <a:gd name="connsiteX4827" fmla="*/ 196056 w 6435725"/>
              <a:gd name="connsiteY4827" fmla="*/ 4080668 h 6857998"/>
              <a:gd name="connsiteX4828" fmla="*/ 197379 w 6435725"/>
              <a:gd name="connsiteY4828" fmla="*/ 4082784 h 6857998"/>
              <a:gd name="connsiteX4829" fmla="*/ 198702 w 6435725"/>
              <a:gd name="connsiteY4829" fmla="*/ 4084636 h 6857998"/>
              <a:gd name="connsiteX4830" fmla="*/ 199760 w 6435725"/>
              <a:gd name="connsiteY4830" fmla="*/ 4086753 h 6857998"/>
              <a:gd name="connsiteX4831" fmla="*/ 200289 w 6435725"/>
              <a:gd name="connsiteY4831" fmla="*/ 4088605 h 6857998"/>
              <a:gd name="connsiteX4832" fmla="*/ 200289 w 6435725"/>
              <a:gd name="connsiteY4832" fmla="*/ 4090457 h 6857998"/>
              <a:gd name="connsiteX4833" fmla="*/ 200289 w 6435725"/>
              <a:gd name="connsiteY4833" fmla="*/ 4092574 h 6857998"/>
              <a:gd name="connsiteX4834" fmla="*/ 200025 w 6435725"/>
              <a:gd name="connsiteY4834" fmla="*/ 4094426 h 6857998"/>
              <a:gd name="connsiteX4835" fmla="*/ 199760 w 6435725"/>
              <a:gd name="connsiteY4835" fmla="*/ 4096278 h 6857998"/>
              <a:gd name="connsiteX4836" fmla="*/ 198702 w 6435725"/>
              <a:gd name="connsiteY4836" fmla="*/ 4097866 h 6857998"/>
              <a:gd name="connsiteX4837" fmla="*/ 197908 w 6435725"/>
              <a:gd name="connsiteY4837" fmla="*/ 4099718 h 6857998"/>
              <a:gd name="connsiteX4838" fmla="*/ 195527 w 6435725"/>
              <a:gd name="connsiteY4838" fmla="*/ 4103422 h 6857998"/>
              <a:gd name="connsiteX4839" fmla="*/ 192881 w 6435725"/>
              <a:gd name="connsiteY4839" fmla="*/ 4106597 h 6857998"/>
              <a:gd name="connsiteX4840" fmla="*/ 189706 w 6435725"/>
              <a:gd name="connsiteY4840" fmla="*/ 4109772 h 6857998"/>
              <a:gd name="connsiteX4841" fmla="*/ 188383 w 6435725"/>
              <a:gd name="connsiteY4841" fmla="*/ 4112418 h 6857998"/>
              <a:gd name="connsiteX4842" fmla="*/ 187060 w 6435725"/>
              <a:gd name="connsiteY4842" fmla="*/ 4115328 h 6857998"/>
              <a:gd name="connsiteX4843" fmla="*/ 186531 w 6435725"/>
              <a:gd name="connsiteY4843" fmla="*/ 4117709 h 6857998"/>
              <a:gd name="connsiteX4844" fmla="*/ 186002 w 6435725"/>
              <a:gd name="connsiteY4844" fmla="*/ 4120620 h 6857998"/>
              <a:gd name="connsiteX4845" fmla="*/ 185737 w 6435725"/>
              <a:gd name="connsiteY4845" fmla="*/ 4123001 h 6857998"/>
              <a:gd name="connsiteX4846" fmla="*/ 186002 w 6435725"/>
              <a:gd name="connsiteY4846" fmla="*/ 4125382 h 6857998"/>
              <a:gd name="connsiteX4847" fmla="*/ 186796 w 6435725"/>
              <a:gd name="connsiteY4847" fmla="*/ 4127763 h 6857998"/>
              <a:gd name="connsiteX4848" fmla="*/ 187325 w 6435725"/>
              <a:gd name="connsiteY4848" fmla="*/ 4130409 h 6857998"/>
              <a:gd name="connsiteX4849" fmla="*/ 189177 w 6435725"/>
              <a:gd name="connsiteY4849" fmla="*/ 4134907 h 6857998"/>
              <a:gd name="connsiteX4850" fmla="*/ 191294 w 6435725"/>
              <a:gd name="connsiteY4850" fmla="*/ 4139670 h 6857998"/>
              <a:gd name="connsiteX4851" fmla="*/ 193410 w 6435725"/>
              <a:gd name="connsiteY4851" fmla="*/ 4144432 h 6857998"/>
              <a:gd name="connsiteX4852" fmla="*/ 195527 w 6435725"/>
              <a:gd name="connsiteY4852" fmla="*/ 4149195 h 6857998"/>
              <a:gd name="connsiteX4853" fmla="*/ 223308 w 6435725"/>
              <a:gd name="connsiteY4853" fmla="*/ 4153693 h 6857998"/>
              <a:gd name="connsiteX4854" fmla="*/ 206110 w 6435725"/>
              <a:gd name="connsiteY4854" fmla="*/ 4042303 h 6857998"/>
              <a:gd name="connsiteX4855" fmla="*/ 205581 w 6435725"/>
              <a:gd name="connsiteY4855" fmla="*/ 4041509 h 6857998"/>
              <a:gd name="connsiteX4856" fmla="*/ 204787 w 6435725"/>
              <a:gd name="connsiteY4856" fmla="*/ 4040716 h 6857998"/>
              <a:gd name="connsiteX4857" fmla="*/ 204258 w 6435725"/>
              <a:gd name="connsiteY4857" fmla="*/ 4039657 h 6857998"/>
              <a:gd name="connsiteX4858" fmla="*/ 203994 w 6435725"/>
              <a:gd name="connsiteY4858" fmla="*/ 4038863 h 6857998"/>
              <a:gd name="connsiteX4859" fmla="*/ 203994 w 6435725"/>
              <a:gd name="connsiteY4859" fmla="*/ 4035953 h 6857998"/>
              <a:gd name="connsiteX4860" fmla="*/ 204523 w 6435725"/>
              <a:gd name="connsiteY4860" fmla="*/ 4032778 h 6857998"/>
              <a:gd name="connsiteX4861" fmla="*/ 203729 w 6435725"/>
              <a:gd name="connsiteY4861" fmla="*/ 4025370 h 6857998"/>
              <a:gd name="connsiteX4862" fmla="*/ 201083 w 6435725"/>
              <a:gd name="connsiteY4862" fmla="*/ 4022195 h 6857998"/>
              <a:gd name="connsiteX4863" fmla="*/ 199760 w 6435725"/>
              <a:gd name="connsiteY4863" fmla="*/ 4018755 h 6857998"/>
              <a:gd name="connsiteX4864" fmla="*/ 198702 w 6435725"/>
              <a:gd name="connsiteY4864" fmla="*/ 4015051 h 6857998"/>
              <a:gd name="connsiteX4865" fmla="*/ 198173 w 6435725"/>
              <a:gd name="connsiteY4865" fmla="*/ 4011347 h 6857998"/>
              <a:gd name="connsiteX4866" fmla="*/ 197908 w 6435725"/>
              <a:gd name="connsiteY4866" fmla="*/ 4007378 h 6857998"/>
              <a:gd name="connsiteX4867" fmla="*/ 198173 w 6435725"/>
              <a:gd name="connsiteY4867" fmla="*/ 4003409 h 6857998"/>
              <a:gd name="connsiteX4868" fmla="*/ 198967 w 6435725"/>
              <a:gd name="connsiteY4868" fmla="*/ 3995207 h 6857998"/>
              <a:gd name="connsiteX4869" fmla="*/ 199760 w 6435725"/>
              <a:gd name="connsiteY4869" fmla="*/ 3991503 h 6857998"/>
              <a:gd name="connsiteX4870" fmla="*/ 199760 w 6435725"/>
              <a:gd name="connsiteY4870" fmla="*/ 3987799 h 6857998"/>
              <a:gd name="connsiteX4871" fmla="*/ 199231 w 6435725"/>
              <a:gd name="connsiteY4871" fmla="*/ 3985153 h 6857998"/>
              <a:gd name="connsiteX4872" fmla="*/ 198437 w 6435725"/>
              <a:gd name="connsiteY4872" fmla="*/ 3982507 h 6857998"/>
              <a:gd name="connsiteX4873" fmla="*/ 197379 w 6435725"/>
              <a:gd name="connsiteY4873" fmla="*/ 3980391 h 6857998"/>
              <a:gd name="connsiteX4874" fmla="*/ 196056 w 6435725"/>
              <a:gd name="connsiteY4874" fmla="*/ 3978803 h 6857998"/>
              <a:gd name="connsiteX4875" fmla="*/ 194469 w 6435725"/>
              <a:gd name="connsiteY4875" fmla="*/ 3977480 h 6857998"/>
              <a:gd name="connsiteX4876" fmla="*/ 192352 w 6435725"/>
              <a:gd name="connsiteY4876" fmla="*/ 3976157 h 6857998"/>
              <a:gd name="connsiteX4877" fmla="*/ 190236 w 6435725"/>
              <a:gd name="connsiteY4877" fmla="*/ 3975363 h 6857998"/>
              <a:gd name="connsiteX4878" fmla="*/ 187854 w 6435725"/>
              <a:gd name="connsiteY4878" fmla="*/ 3974570 h 6857998"/>
              <a:gd name="connsiteX4879" fmla="*/ 182827 w 6435725"/>
              <a:gd name="connsiteY4879" fmla="*/ 3973776 h 6857998"/>
              <a:gd name="connsiteX4880" fmla="*/ 177800 w 6435725"/>
              <a:gd name="connsiteY4880" fmla="*/ 3972718 h 6857998"/>
              <a:gd name="connsiteX4881" fmla="*/ 172508 w 6435725"/>
              <a:gd name="connsiteY4881" fmla="*/ 3971659 h 6857998"/>
              <a:gd name="connsiteX4882" fmla="*/ 161925 w 6435725"/>
              <a:gd name="connsiteY4882" fmla="*/ 3972982 h 6857998"/>
              <a:gd name="connsiteX4883" fmla="*/ 157162 w 6435725"/>
              <a:gd name="connsiteY4883" fmla="*/ 3973511 h 6857998"/>
              <a:gd name="connsiteX4884" fmla="*/ 153458 w 6435725"/>
              <a:gd name="connsiteY4884" fmla="*/ 3973511 h 6857998"/>
              <a:gd name="connsiteX4885" fmla="*/ 150812 w 6435725"/>
              <a:gd name="connsiteY4885" fmla="*/ 3973511 h 6857998"/>
              <a:gd name="connsiteX4886" fmla="*/ 148431 w 6435725"/>
              <a:gd name="connsiteY4886" fmla="*/ 3972453 h 6857998"/>
              <a:gd name="connsiteX4887" fmla="*/ 147108 w 6435725"/>
              <a:gd name="connsiteY4887" fmla="*/ 3972188 h 6857998"/>
              <a:gd name="connsiteX4888" fmla="*/ 146579 w 6435725"/>
              <a:gd name="connsiteY4888" fmla="*/ 3971130 h 6857998"/>
              <a:gd name="connsiteX4889" fmla="*/ 145521 w 6435725"/>
              <a:gd name="connsiteY4889" fmla="*/ 3970601 h 6857998"/>
              <a:gd name="connsiteX4890" fmla="*/ 145256 w 6435725"/>
              <a:gd name="connsiteY4890" fmla="*/ 3969807 h 6857998"/>
              <a:gd name="connsiteX4891" fmla="*/ 144462 w 6435725"/>
              <a:gd name="connsiteY4891" fmla="*/ 3967161 h 6857998"/>
              <a:gd name="connsiteX4892" fmla="*/ 143933 w 6435725"/>
              <a:gd name="connsiteY4892" fmla="*/ 3964251 h 6857998"/>
              <a:gd name="connsiteX4893" fmla="*/ 144462 w 6435725"/>
              <a:gd name="connsiteY4893" fmla="*/ 3960282 h 6857998"/>
              <a:gd name="connsiteX4894" fmla="*/ 144992 w 6435725"/>
              <a:gd name="connsiteY4894" fmla="*/ 3955520 h 6857998"/>
              <a:gd name="connsiteX4895" fmla="*/ 146314 w 6435725"/>
              <a:gd name="connsiteY4895" fmla="*/ 3949963 h 6857998"/>
              <a:gd name="connsiteX4896" fmla="*/ 147373 w 6435725"/>
              <a:gd name="connsiteY4896" fmla="*/ 3943613 h 6857998"/>
              <a:gd name="connsiteX4897" fmla="*/ 151342 w 6435725"/>
              <a:gd name="connsiteY4897" fmla="*/ 3927738 h 6857998"/>
              <a:gd name="connsiteX4898" fmla="*/ 147373 w 6435725"/>
              <a:gd name="connsiteY4898" fmla="*/ 3921388 h 6857998"/>
              <a:gd name="connsiteX4899" fmla="*/ 143669 w 6435725"/>
              <a:gd name="connsiteY4899" fmla="*/ 3915303 h 6857998"/>
              <a:gd name="connsiteX4900" fmla="*/ 140229 w 6435725"/>
              <a:gd name="connsiteY4900" fmla="*/ 3909218 h 6857998"/>
              <a:gd name="connsiteX4901" fmla="*/ 137319 w 6435725"/>
              <a:gd name="connsiteY4901" fmla="*/ 3902868 h 6857998"/>
              <a:gd name="connsiteX4902" fmla="*/ 134408 w 6435725"/>
              <a:gd name="connsiteY4902" fmla="*/ 3896518 h 6857998"/>
              <a:gd name="connsiteX4903" fmla="*/ 131762 w 6435725"/>
              <a:gd name="connsiteY4903" fmla="*/ 3890168 h 6857998"/>
              <a:gd name="connsiteX4904" fmla="*/ 129646 w 6435725"/>
              <a:gd name="connsiteY4904" fmla="*/ 3884082 h 6857998"/>
              <a:gd name="connsiteX4905" fmla="*/ 127529 w 6435725"/>
              <a:gd name="connsiteY4905" fmla="*/ 3877468 h 6857998"/>
              <a:gd name="connsiteX4906" fmla="*/ 125942 w 6435725"/>
              <a:gd name="connsiteY4906" fmla="*/ 3871382 h 6857998"/>
              <a:gd name="connsiteX4907" fmla="*/ 124354 w 6435725"/>
              <a:gd name="connsiteY4907" fmla="*/ 3865032 h 6857998"/>
              <a:gd name="connsiteX4908" fmla="*/ 123031 w 6435725"/>
              <a:gd name="connsiteY4908" fmla="*/ 3858418 h 6857998"/>
              <a:gd name="connsiteX4909" fmla="*/ 121973 w 6435725"/>
              <a:gd name="connsiteY4909" fmla="*/ 3852332 h 6857998"/>
              <a:gd name="connsiteX4910" fmla="*/ 121444 w 6435725"/>
              <a:gd name="connsiteY4910" fmla="*/ 3845982 h 6857998"/>
              <a:gd name="connsiteX4911" fmla="*/ 120650 w 6435725"/>
              <a:gd name="connsiteY4911" fmla="*/ 3839368 h 6857998"/>
              <a:gd name="connsiteX4912" fmla="*/ 120385 w 6435725"/>
              <a:gd name="connsiteY4912" fmla="*/ 3833282 h 6857998"/>
              <a:gd name="connsiteX4913" fmla="*/ 120121 w 6435725"/>
              <a:gd name="connsiteY4913" fmla="*/ 3826932 h 6857998"/>
              <a:gd name="connsiteX4914" fmla="*/ 120121 w 6435725"/>
              <a:gd name="connsiteY4914" fmla="*/ 3820318 h 6857998"/>
              <a:gd name="connsiteX4915" fmla="*/ 120385 w 6435725"/>
              <a:gd name="connsiteY4915" fmla="*/ 3813968 h 6857998"/>
              <a:gd name="connsiteX4916" fmla="*/ 120914 w 6435725"/>
              <a:gd name="connsiteY4916" fmla="*/ 3807618 h 6857998"/>
              <a:gd name="connsiteX4917" fmla="*/ 121708 w 6435725"/>
              <a:gd name="connsiteY4917" fmla="*/ 3801003 h 6857998"/>
              <a:gd name="connsiteX4918" fmla="*/ 123031 w 6435725"/>
              <a:gd name="connsiteY4918" fmla="*/ 3788303 h 6857998"/>
              <a:gd name="connsiteX4919" fmla="*/ 125677 w 6435725"/>
              <a:gd name="connsiteY4919" fmla="*/ 3775338 h 6857998"/>
              <a:gd name="connsiteX4920" fmla="*/ 128587 w 6435725"/>
              <a:gd name="connsiteY4920" fmla="*/ 3762374 h 6857998"/>
              <a:gd name="connsiteX4921" fmla="*/ 132292 w 6435725"/>
              <a:gd name="connsiteY4921" fmla="*/ 3749145 h 6857998"/>
              <a:gd name="connsiteX4922" fmla="*/ 136790 w 6435725"/>
              <a:gd name="connsiteY4922" fmla="*/ 3736180 h 6857998"/>
              <a:gd name="connsiteX4923" fmla="*/ 141288 w 6435725"/>
              <a:gd name="connsiteY4923" fmla="*/ 3723480 h 6857998"/>
              <a:gd name="connsiteX4924" fmla="*/ 139171 w 6435725"/>
              <a:gd name="connsiteY4924" fmla="*/ 3711045 h 6857998"/>
              <a:gd name="connsiteX4925" fmla="*/ 137583 w 6435725"/>
              <a:gd name="connsiteY4925" fmla="*/ 3698874 h 6857998"/>
              <a:gd name="connsiteX4926" fmla="*/ 137054 w 6435725"/>
              <a:gd name="connsiteY4926" fmla="*/ 3687232 h 6857998"/>
              <a:gd name="connsiteX4927" fmla="*/ 136790 w 6435725"/>
              <a:gd name="connsiteY4927" fmla="*/ 3675061 h 6857998"/>
              <a:gd name="connsiteX4928" fmla="*/ 137054 w 6435725"/>
              <a:gd name="connsiteY4928" fmla="*/ 3663420 h 6857998"/>
              <a:gd name="connsiteX4929" fmla="*/ 137848 w 6435725"/>
              <a:gd name="connsiteY4929" fmla="*/ 3652043 h 6857998"/>
              <a:gd name="connsiteX4930" fmla="*/ 139700 w 6435725"/>
              <a:gd name="connsiteY4930" fmla="*/ 3640666 h 6857998"/>
              <a:gd name="connsiteX4931" fmla="*/ 142081 w 6435725"/>
              <a:gd name="connsiteY4931" fmla="*/ 3629818 h 6857998"/>
              <a:gd name="connsiteX4932" fmla="*/ 144992 w 6435725"/>
              <a:gd name="connsiteY4932" fmla="*/ 3618705 h 6857998"/>
              <a:gd name="connsiteX4933" fmla="*/ 148696 w 6435725"/>
              <a:gd name="connsiteY4933" fmla="*/ 3607857 h 6857998"/>
              <a:gd name="connsiteX4934" fmla="*/ 152929 w 6435725"/>
              <a:gd name="connsiteY4934" fmla="*/ 3597274 h 6857998"/>
              <a:gd name="connsiteX4935" fmla="*/ 157956 w 6435725"/>
              <a:gd name="connsiteY4935" fmla="*/ 3586691 h 6857998"/>
              <a:gd name="connsiteX4936" fmla="*/ 163777 w 6435725"/>
              <a:gd name="connsiteY4936" fmla="*/ 3576636 h 6857998"/>
              <a:gd name="connsiteX4937" fmla="*/ 169862 w 6435725"/>
              <a:gd name="connsiteY4937" fmla="*/ 3566318 h 6857998"/>
              <a:gd name="connsiteX4938" fmla="*/ 177006 w 6435725"/>
              <a:gd name="connsiteY4938" fmla="*/ 3556263 h 6857998"/>
              <a:gd name="connsiteX4939" fmla="*/ 184679 w 6435725"/>
              <a:gd name="connsiteY4939" fmla="*/ 3546474 h 6857998"/>
              <a:gd name="connsiteX4940" fmla="*/ 184679 w 6435725"/>
              <a:gd name="connsiteY4940" fmla="*/ 3543828 h 6857998"/>
              <a:gd name="connsiteX4941" fmla="*/ 183886 w 6435725"/>
              <a:gd name="connsiteY4941" fmla="*/ 3541182 h 6857998"/>
              <a:gd name="connsiteX4942" fmla="*/ 183092 w 6435725"/>
              <a:gd name="connsiteY4942" fmla="*/ 3539066 h 6857998"/>
              <a:gd name="connsiteX4943" fmla="*/ 181504 w 6435725"/>
              <a:gd name="connsiteY4943" fmla="*/ 3537213 h 6857998"/>
              <a:gd name="connsiteX4944" fmla="*/ 179917 w 6435725"/>
              <a:gd name="connsiteY4944" fmla="*/ 3535626 h 6857998"/>
              <a:gd name="connsiteX4945" fmla="*/ 178329 w 6435725"/>
              <a:gd name="connsiteY4945" fmla="*/ 3534303 h 6857998"/>
              <a:gd name="connsiteX4946" fmla="*/ 174360 w 6435725"/>
              <a:gd name="connsiteY4946" fmla="*/ 3531657 h 6857998"/>
              <a:gd name="connsiteX4947" fmla="*/ 170392 w 6435725"/>
              <a:gd name="connsiteY4947" fmla="*/ 3529276 h 6857998"/>
              <a:gd name="connsiteX4948" fmla="*/ 166423 w 6435725"/>
              <a:gd name="connsiteY4948" fmla="*/ 3526895 h 6857998"/>
              <a:gd name="connsiteX4949" fmla="*/ 164836 w 6435725"/>
              <a:gd name="connsiteY4949" fmla="*/ 3525307 h 6857998"/>
              <a:gd name="connsiteX4950" fmla="*/ 163512 w 6435725"/>
              <a:gd name="connsiteY4950" fmla="*/ 3523455 h 6857998"/>
              <a:gd name="connsiteX4951" fmla="*/ 162189 w 6435725"/>
              <a:gd name="connsiteY4951" fmla="*/ 3521603 h 6857998"/>
              <a:gd name="connsiteX4952" fmla="*/ 161131 w 6435725"/>
              <a:gd name="connsiteY4952" fmla="*/ 3519486 h 6857998"/>
              <a:gd name="connsiteX4953" fmla="*/ 159808 w 6435725"/>
              <a:gd name="connsiteY4953" fmla="*/ 3517105 h 6857998"/>
              <a:gd name="connsiteX4954" fmla="*/ 157956 w 6435725"/>
              <a:gd name="connsiteY4954" fmla="*/ 3514459 h 6857998"/>
              <a:gd name="connsiteX4955" fmla="*/ 156104 w 6435725"/>
              <a:gd name="connsiteY4955" fmla="*/ 3512607 h 6857998"/>
              <a:gd name="connsiteX4956" fmla="*/ 153458 w 6435725"/>
              <a:gd name="connsiteY4956" fmla="*/ 3510755 h 6857998"/>
              <a:gd name="connsiteX4957" fmla="*/ 151077 w 6435725"/>
              <a:gd name="connsiteY4957" fmla="*/ 3509432 h 6857998"/>
              <a:gd name="connsiteX4958" fmla="*/ 148696 w 6435725"/>
              <a:gd name="connsiteY4958" fmla="*/ 3508109 h 6857998"/>
              <a:gd name="connsiteX4959" fmla="*/ 145785 w 6435725"/>
              <a:gd name="connsiteY4959" fmla="*/ 3506786 h 6857998"/>
              <a:gd name="connsiteX4960" fmla="*/ 142875 w 6435725"/>
              <a:gd name="connsiteY4960" fmla="*/ 3505993 h 6857998"/>
              <a:gd name="connsiteX4961" fmla="*/ 137054 w 6435725"/>
              <a:gd name="connsiteY4961" fmla="*/ 3504141 h 6857998"/>
              <a:gd name="connsiteX4962" fmla="*/ 130440 w 6435725"/>
              <a:gd name="connsiteY4962" fmla="*/ 3502553 h 6857998"/>
              <a:gd name="connsiteX4963" fmla="*/ 124090 w 6435725"/>
              <a:gd name="connsiteY4963" fmla="*/ 3500966 h 6857998"/>
              <a:gd name="connsiteX4964" fmla="*/ 118004 w 6435725"/>
              <a:gd name="connsiteY4964" fmla="*/ 3499378 h 6857998"/>
              <a:gd name="connsiteX4965" fmla="*/ 111919 w 6435725"/>
              <a:gd name="connsiteY4965" fmla="*/ 3497526 h 6857998"/>
              <a:gd name="connsiteX4966" fmla="*/ 109008 w 6435725"/>
              <a:gd name="connsiteY4966" fmla="*/ 3496468 h 6857998"/>
              <a:gd name="connsiteX4967" fmla="*/ 106362 w 6435725"/>
              <a:gd name="connsiteY4967" fmla="*/ 3495145 h 6857998"/>
              <a:gd name="connsiteX4968" fmla="*/ 103717 w 6435725"/>
              <a:gd name="connsiteY4968" fmla="*/ 3493557 h 6857998"/>
              <a:gd name="connsiteX4969" fmla="*/ 101600 w 6435725"/>
              <a:gd name="connsiteY4969" fmla="*/ 3491705 h 6857998"/>
              <a:gd name="connsiteX4970" fmla="*/ 99483 w 6435725"/>
              <a:gd name="connsiteY4970" fmla="*/ 3489853 h 6857998"/>
              <a:gd name="connsiteX4971" fmla="*/ 97631 w 6435725"/>
              <a:gd name="connsiteY4971" fmla="*/ 3487736 h 6857998"/>
              <a:gd name="connsiteX4972" fmla="*/ 96044 w 6435725"/>
              <a:gd name="connsiteY4972" fmla="*/ 3485355 h 6857998"/>
              <a:gd name="connsiteX4973" fmla="*/ 94721 w 6435725"/>
              <a:gd name="connsiteY4973" fmla="*/ 3482709 h 6857998"/>
              <a:gd name="connsiteX4974" fmla="*/ 93662 w 6435725"/>
              <a:gd name="connsiteY4974" fmla="*/ 3479534 h 6857998"/>
              <a:gd name="connsiteX4975" fmla="*/ 93133 w 6435725"/>
              <a:gd name="connsiteY4975" fmla="*/ 3475830 h 6857998"/>
              <a:gd name="connsiteX4976" fmla="*/ 92869 w 6435725"/>
              <a:gd name="connsiteY4976" fmla="*/ 3472126 h 6857998"/>
              <a:gd name="connsiteX4977" fmla="*/ 92869 w 6435725"/>
              <a:gd name="connsiteY4977" fmla="*/ 3467893 h 6857998"/>
              <a:gd name="connsiteX4978" fmla="*/ 93133 w 6435725"/>
              <a:gd name="connsiteY4978" fmla="*/ 3463130 h 6857998"/>
              <a:gd name="connsiteX4979" fmla="*/ 93927 w 6435725"/>
              <a:gd name="connsiteY4979" fmla="*/ 3458103 h 6857998"/>
              <a:gd name="connsiteX4980" fmla="*/ 91546 w 6435725"/>
              <a:gd name="connsiteY4980" fmla="*/ 3443022 h 6857998"/>
              <a:gd name="connsiteX4981" fmla="*/ 89164 w 6435725"/>
              <a:gd name="connsiteY4981" fmla="*/ 3427941 h 6857998"/>
              <a:gd name="connsiteX4982" fmla="*/ 87577 w 6435725"/>
              <a:gd name="connsiteY4982" fmla="*/ 3420797 h 6857998"/>
              <a:gd name="connsiteX4983" fmla="*/ 85725 w 6435725"/>
              <a:gd name="connsiteY4983" fmla="*/ 3413918 h 6857998"/>
              <a:gd name="connsiteX4984" fmla="*/ 83608 w 6435725"/>
              <a:gd name="connsiteY4984" fmla="*/ 3406774 h 6857998"/>
              <a:gd name="connsiteX4985" fmla="*/ 80963 w 6435725"/>
              <a:gd name="connsiteY4985" fmla="*/ 3399896 h 6857998"/>
              <a:gd name="connsiteX4986" fmla="*/ 78317 w 6435725"/>
              <a:gd name="connsiteY4986" fmla="*/ 3393545 h 6857998"/>
              <a:gd name="connsiteX4987" fmla="*/ 74613 w 6435725"/>
              <a:gd name="connsiteY4987" fmla="*/ 3387195 h 6857998"/>
              <a:gd name="connsiteX4988" fmla="*/ 70644 w 6435725"/>
              <a:gd name="connsiteY4988" fmla="*/ 3380846 h 6857998"/>
              <a:gd name="connsiteX4989" fmla="*/ 68263 w 6435725"/>
              <a:gd name="connsiteY4989" fmla="*/ 3378200 h 6857998"/>
              <a:gd name="connsiteX4990" fmla="*/ 65617 w 6435725"/>
              <a:gd name="connsiteY4990" fmla="*/ 3375024 h 6857998"/>
              <a:gd name="connsiteX4991" fmla="*/ 62971 w 6435725"/>
              <a:gd name="connsiteY4991" fmla="*/ 3372378 h 6857998"/>
              <a:gd name="connsiteX4992" fmla="*/ 60325 w 6435725"/>
              <a:gd name="connsiteY4992" fmla="*/ 3369469 h 6857998"/>
              <a:gd name="connsiteX4993" fmla="*/ 57150 w 6435725"/>
              <a:gd name="connsiteY4993" fmla="*/ 3367087 h 6857998"/>
              <a:gd name="connsiteX4994" fmla="*/ 53710 w 6435725"/>
              <a:gd name="connsiteY4994" fmla="*/ 3364705 h 6857998"/>
              <a:gd name="connsiteX4995" fmla="*/ 50271 w 6435725"/>
              <a:gd name="connsiteY4995" fmla="*/ 3362325 h 6857998"/>
              <a:gd name="connsiteX4996" fmla="*/ 46567 w 6435725"/>
              <a:gd name="connsiteY4996" fmla="*/ 3359679 h 6857998"/>
              <a:gd name="connsiteX4997" fmla="*/ 42598 w 6435725"/>
              <a:gd name="connsiteY4997" fmla="*/ 3357297 h 6857998"/>
              <a:gd name="connsiteX4998" fmla="*/ 38365 w 6435725"/>
              <a:gd name="connsiteY4998" fmla="*/ 3355181 h 6857998"/>
              <a:gd name="connsiteX4999" fmla="*/ 33867 w 6435725"/>
              <a:gd name="connsiteY4999" fmla="*/ 3352799 h 6857998"/>
              <a:gd name="connsiteX5000" fmla="*/ 30427 w 6435725"/>
              <a:gd name="connsiteY5000" fmla="*/ 3350419 h 6857998"/>
              <a:gd name="connsiteX5001" fmla="*/ 30956 w 6435725"/>
              <a:gd name="connsiteY5001" fmla="*/ 3343275 h 6857998"/>
              <a:gd name="connsiteX5002" fmla="*/ 31750 w 6435725"/>
              <a:gd name="connsiteY5002" fmla="*/ 3335866 h 6857998"/>
              <a:gd name="connsiteX5003" fmla="*/ 36512 w 6435725"/>
              <a:gd name="connsiteY5003" fmla="*/ 3332956 h 6857998"/>
              <a:gd name="connsiteX5004" fmla="*/ 42069 w 6435725"/>
              <a:gd name="connsiteY5004" fmla="*/ 3330045 h 6857998"/>
              <a:gd name="connsiteX5005" fmla="*/ 47360 w 6435725"/>
              <a:gd name="connsiteY5005" fmla="*/ 3326870 h 6857998"/>
              <a:gd name="connsiteX5006" fmla="*/ 49212 w 6435725"/>
              <a:gd name="connsiteY5006" fmla="*/ 3325283 h 6857998"/>
              <a:gd name="connsiteX5007" fmla="*/ 50800 w 6435725"/>
              <a:gd name="connsiteY5007" fmla="*/ 3323696 h 6857998"/>
              <a:gd name="connsiteX5008" fmla="*/ 53710 w 6435725"/>
              <a:gd name="connsiteY5008" fmla="*/ 3309408 h 6857998"/>
              <a:gd name="connsiteX5009" fmla="*/ 58473 w 6435725"/>
              <a:gd name="connsiteY5009" fmla="*/ 3304645 h 6857998"/>
              <a:gd name="connsiteX5010" fmla="*/ 62706 w 6435725"/>
              <a:gd name="connsiteY5010" fmla="*/ 3300412 h 6857998"/>
              <a:gd name="connsiteX5011" fmla="*/ 64294 w 6435725"/>
              <a:gd name="connsiteY5011" fmla="*/ 3298295 h 6857998"/>
              <a:gd name="connsiteX5012" fmla="*/ 65617 w 6435725"/>
              <a:gd name="connsiteY5012" fmla="*/ 3296178 h 6857998"/>
              <a:gd name="connsiteX5013" fmla="*/ 66675 w 6435725"/>
              <a:gd name="connsiteY5013" fmla="*/ 3293798 h 6857998"/>
              <a:gd name="connsiteX5014" fmla="*/ 67469 w 6435725"/>
              <a:gd name="connsiteY5014" fmla="*/ 3291681 h 6857998"/>
              <a:gd name="connsiteX5015" fmla="*/ 67469 w 6435725"/>
              <a:gd name="connsiteY5015" fmla="*/ 3289299 h 6857998"/>
              <a:gd name="connsiteX5016" fmla="*/ 67469 w 6435725"/>
              <a:gd name="connsiteY5016" fmla="*/ 3286918 h 6857998"/>
              <a:gd name="connsiteX5017" fmla="*/ 66939 w 6435725"/>
              <a:gd name="connsiteY5017" fmla="*/ 3284801 h 6857998"/>
              <a:gd name="connsiteX5018" fmla="*/ 65352 w 6435725"/>
              <a:gd name="connsiteY5018" fmla="*/ 3282421 h 6857998"/>
              <a:gd name="connsiteX5019" fmla="*/ 63764 w 6435725"/>
              <a:gd name="connsiteY5019" fmla="*/ 3279775 h 6857998"/>
              <a:gd name="connsiteX5020" fmla="*/ 61383 w 6435725"/>
              <a:gd name="connsiteY5020" fmla="*/ 3277129 h 6857998"/>
              <a:gd name="connsiteX5021" fmla="*/ 57944 w 6435725"/>
              <a:gd name="connsiteY5021" fmla="*/ 3274748 h 6857998"/>
              <a:gd name="connsiteX5022" fmla="*/ 54239 w 6435725"/>
              <a:gd name="connsiteY5022" fmla="*/ 3271837 h 6857998"/>
              <a:gd name="connsiteX5023" fmla="*/ 48948 w 6435725"/>
              <a:gd name="connsiteY5023" fmla="*/ 3267868 h 6857998"/>
              <a:gd name="connsiteX5024" fmla="*/ 46037 w 6435725"/>
              <a:gd name="connsiteY5024" fmla="*/ 3265751 h 6857998"/>
              <a:gd name="connsiteX5025" fmla="*/ 43656 w 6435725"/>
              <a:gd name="connsiteY5025" fmla="*/ 3263371 h 6857998"/>
              <a:gd name="connsiteX5026" fmla="*/ 41539 w 6435725"/>
              <a:gd name="connsiteY5026" fmla="*/ 3260725 h 6857998"/>
              <a:gd name="connsiteX5027" fmla="*/ 39423 w 6435725"/>
              <a:gd name="connsiteY5027" fmla="*/ 3258343 h 6857998"/>
              <a:gd name="connsiteX5028" fmla="*/ 37571 w 6435725"/>
              <a:gd name="connsiteY5028" fmla="*/ 3255961 h 6857998"/>
              <a:gd name="connsiteX5029" fmla="*/ 36248 w 6435725"/>
              <a:gd name="connsiteY5029" fmla="*/ 3253052 h 6857998"/>
              <a:gd name="connsiteX5030" fmla="*/ 34925 w 6435725"/>
              <a:gd name="connsiteY5030" fmla="*/ 3250141 h 6857998"/>
              <a:gd name="connsiteX5031" fmla="*/ 34396 w 6435725"/>
              <a:gd name="connsiteY5031" fmla="*/ 3246966 h 6857998"/>
              <a:gd name="connsiteX5032" fmla="*/ 34396 w 6435725"/>
              <a:gd name="connsiteY5032" fmla="*/ 3244055 h 6857998"/>
              <a:gd name="connsiteX5033" fmla="*/ 34925 w 6435725"/>
              <a:gd name="connsiteY5033" fmla="*/ 3240616 h 6857998"/>
              <a:gd name="connsiteX5034" fmla="*/ 35983 w 6435725"/>
              <a:gd name="connsiteY5034" fmla="*/ 3237177 h 6857998"/>
              <a:gd name="connsiteX5035" fmla="*/ 37835 w 6435725"/>
              <a:gd name="connsiteY5035" fmla="*/ 3233737 h 6857998"/>
              <a:gd name="connsiteX5036" fmla="*/ 40217 w 6435725"/>
              <a:gd name="connsiteY5036" fmla="*/ 3230033 h 6857998"/>
              <a:gd name="connsiteX5037" fmla="*/ 43392 w 6435725"/>
              <a:gd name="connsiteY5037" fmla="*/ 3226064 h 6857998"/>
              <a:gd name="connsiteX5038" fmla="*/ 42598 w 6435725"/>
              <a:gd name="connsiteY5038" fmla="*/ 3218392 h 6857998"/>
              <a:gd name="connsiteX5039" fmla="*/ 42069 w 6435725"/>
              <a:gd name="connsiteY5039" fmla="*/ 3210718 h 6857998"/>
              <a:gd name="connsiteX5040" fmla="*/ 41804 w 6435725"/>
              <a:gd name="connsiteY5040" fmla="*/ 3207014 h 6857998"/>
              <a:gd name="connsiteX5041" fmla="*/ 42069 w 6435725"/>
              <a:gd name="connsiteY5041" fmla="*/ 3203839 h 6857998"/>
              <a:gd name="connsiteX5042" fmla="*/ 42333 w 6435725"/>
              <a:gd name="connsiteY5042" fmla="*/ 3200400 h 6857998"/>
              <a:gd name="connsiteX5043" fmla="*/ 43127 w 6435725"/>
              <a:gd name="connsiteY5043" fmla="*/ 3197489 h 6857998"/>
              <a:gd name="connsiteX5044" fmla="*/ 44185 w 6435725"/>
              <a:gd name="connsiteY5044" fmla="*/ 3194843 h 6857998"/>
              <a:gd name="connsiteX5045" fmla="*/ 46037 w 6435725"/>
              <a:gd name="connsiteY5045" fmla="*/ 3192462 h 6857998"/>
              <a:gd name="connsiteX5046" fmla="*/ 47096 w 6435725"/>
              <a:gd name="connsiteY5046" fmla="*/ 3191403 h 6857998"/>
              <a:gd name="connsiteX5047" fmla="*/ 48154 w 6435725"/>
              <a:gd name="connsiteY5047" fmla="*/ 3190610 h 6857998"/>
              <a:gd name="connsiteX5048" fmla="*/ 49742 w 6435725"/>
              <a:gd name="connsiteY5048" fmla="*/ 3189816 h 6857998"/>
              <a:gd name="connsiteX5049" fmla="*/ 51329 w 6435725"/>
              <a:gd name="connsiteY5049" fmla="*/ 3189287 h 6857998"/>
              <a:gd name="connsiteX5050" fmla="*/ 55033 w 6435725"/>
              <a:gd name="connsiteY5050" fmla="*/ 3188229 h 6857998"/>
              <a:gd name="connsiteX5051" fmla="*/ 59267 w 6435725"/>
              <a:gd name="connsiteY5051" fmla="*/ 3187964 h 6857998"/>
              <a:gd name="connsiteX5052" fmla="*/ 64823 w 6435725"/>
              <a:gd name="connsiteY5052" fmla="*/ 3188758 h 6857998"/>
              <a:gd name="connsiteX5053" fmla="*/ 70908 w 6435725"/>
              <a:gd name="connsiteY5053" fmla="*/ 3189552 h 6857998"/>
              <a:gd name="connsiteX5054" fmla="*/ 85461 w 6435725"/>
              <a:gd name="connsiteY5054" fmla="*/ 3204897 h 6857998"/>
              <a:gd name="connsiteX5055" fmla="*/ 89164 w 6435725"/>
              <a:gd name="connsiteY5055" fmla="*/ 3207279 h 6857998"/>
              <a:gd name="connsiteX5056" fmla="*/ 92869 w 6435725"/>
              <a:gd name="connsiteY5056" fmla="*/ 3209660 h 6857998"/>
              <a:gd name="connsiteX5057" fmla="*/ 96573 w 6435725"/>
              <a:gd name="connsiteY5057" fmla="*/ 3211512 h 6857998"/>
              <a:gd name="connsiteX5058" fmla="*/ 99748 w 6435725"/>
              <a:gd name="connsiteY5058" fmla="*/ 3212835 h 6857998"/>
              <a:gd name="connsiteX5059" fmla="*/ 103452 w 6435725"/>
              <a:gd name="connsiteY5059" fmla="*/ 3213894 h 6857998"/>
              <a:gd name="connsiteX5060" fmla="*/ 107156 w 6435725"/>
              <a:gd name="connsiteY5060" fmla="*/ 3214423 h 6857998"/>
              <a:gd name="connsiteX5061" fmla="*/ 110596 w 6435725"/>
              <a:gd name="connsiteY5061" fmla="*/ 3214686 h 6857998"/>
              <a:gd name="connsiteX5062" fmla="*/ 114035 w 6435725"/>
              <a:gd name="connsiteY5062" fmla="*/ 3214686 h 6857998"/>
              <a:gd name="connsiteX5063" fmla="*/ 117210 w 6435725"/>
              <a:gd name="connsiteY5063" fmla="*/ 3214158 h 6857998"/>
              <a:gd name="connsiteX5064" fmla="*/ 120650 w 6435725"/>
              <a:gd name="connsiteY5064" fmla="*/ 3213629 h 6857998"/>
              <a:gd name="connsiteX5065" fmla="*/ 124090 w 6435725"/>
              <a:gd name="connsiteY5065" fmla="*/ 3212041 h 6857998"/>
              <a:gd name="connsiteX5066" fmla="*/ 127264 w 6435725"/>
              <a:gd name="connsiteY5066" fmla="*/ 3210454 h 6857998"/>
              <a:gd name="connsiteX5067" fmla="*/ 130440 w 6435725"/>
              <a:gd name="connsiteY5067" fmla="*/ 3208073 h 6857998"/>
              <a:gd name="connsiteX5068" fmla="*/ 133614 w 6435725"/>
              <a:gd name="connsiteY5068" fmla="*/ 3205691 h 6857998"/>
              <a:gd name="connsiteX5069" fmla="*/ 136790 w 6435725"/>
              <a:gd name="connsiteY5069" fmla="*/ 3202517 h 6857998"/>
              <a:gd name="connsiteX5070" fmla="*/ 139700 w 6435725"/>
              <a:gd name="connsiteY5070" fmla="*/ 3198812 h 6857998"/>
              <a:gd name="connsiteX5071" fmla="*/ 119592 w 6435725"/>
              <a:gd name="connsiteY5071" fmla="*/ 3174735 h 6857998"/>
              <a:gd name="connsiteX5072" fmla="*/ 116681 w 6435725"/>
              <a:gd name="connsiteY5072" fmla="*/ 3175528 h 6857998"/>
              <a:gd name="connsiteX5073" fmla="*/ 114035 w 6435725"/>
              <a:gd name="connsiteY5073" fmla="*/ 3175528 h 6857998"/>
              <a:gd name="connsiteX5074" fmla="*/ 111390 w 6435725"/>
              <a:gd name="connsiteY5074" fmla="*/ 3175264 h 6857998"/>
              <a:gd name="connsiteX5075" fmla="*/ 109008 w 6435725"/>
              <a:gd name="connsiteY5075" fmla="*/ 3174735 h 6857998"/>
              <a:gd name="connsiteX5076" fmla="*/ 106892 w 6435725"/>
              <a:gd name="connsiteY5076" fmla="*/ 3174206 h 6857998"/>
              <a:gd name="connsiteX5077" fmla="*/ 104775 w 6435725"/>
              <a:gd name="connsiteY5077" fmla="*/ 3173412 h 6857998"/>
              <a:gd name="connsiteX5078" fmla="*/ 102923 w 6435725"/>
              <a:gd name="connsiteY5078" fmla="*/ 3172089 h 6857998"/>
              <a:gd name="connsiteX5079" fmla="*/ 101071 w 6435725"/>
              <a:gd name="connsiteY5079" fmla="*/ 3170766 h 6857998"/>
              <a:gd name="connsiteX5080" fmla="*/ 97896 w 6435725"/>
              <a:gd name="connsiteY5080" fmla="*/ 3167856 h 6857998"/>
              <a:gd name="connsiteX5081" fmla="*/ 94985 w 6435725"/>
              <a:gd name="connsiteY5081" fmla="*/ 3164151 h 6857998"/>
              <a:gd name="connsiteX5082" fmla="*/ 92075 w 6435725"/>
              <a:gd name="connsiteY5082" fmla="*/ 3160183 h 6857998"/>
              <a:gd name="connsiteX5083" fmla="*/ 89694 w 6435725"/>
              <a:gd name="connsiteY5083" fmla="*/ 3155685 h 6857998"/>
              <a:gd name="connsiteX5084" fmla="*/ 96837 w 6435725"/>
              <a:gd name="connsiteY5084" fmla="*/ 3152510 h 6857998"/>
              <a:gd name="connsiteX5085" fmla="*/ 103452 w 6435725"/>
              <a:gd name="connsiteY5085" fmla="*/ 3148806 h 6857998"/>
              <a:gd name="connsiteX5086" fmla="*/ 110331 w 6435725"/>
              <a:gd name="connsiteY5086" fmla="*/ 3144837 h 6857998"/>
              <a:gd name="connsiteX5087" fmla="*/ 116946 w 6435725"/>
              <a:gd name="connsiteY5087" fmla="*/ 3141133 h 6857998"/>
              <a:gd name="connsiteX5088" fmla="*/ 120385 w 6435725"/>
              <a:gd name="connsiteY5088" fmla="*/ 3139281 h 6857998"/>
              <a:gd name="connsiteX5089" fmla="*/ 124090 w 6435725"/>
              <a:gd name="connsiteY5089" fmla="*/ 3137693 h 6857998"/>
              <a:gd name="connsiteX5090" fmla="*/ 127529 w 6435725"/>
              <a:gd name="connsiteY5090" fmla="*/ 3136370 h 6857998"/>
              <a:gd name="connsiteX5091" fmla="*/ 131233 w 6435725"/>
              <a:gd name="connsiteY5091" fmla="*/ 3135311 h 6857998"/>
              <a:gd name="connsiteX5092" fmla="*/ 135202 w 6435725"/>
              <a:gd name="connsiteY5092" fmla="*/ 3134254 h 6857998"/>
              <a:gd name="connsiteX5093" fmla="*/ 139171 w 6435725"/>
              <a:gd name="connsiteY5093" fmla="*/ 3133989 h 6857998"/>
              <a:gd name="connsiteX5094" fmla="*/ 143139 w 6435725"/>
              <a:gd name="connsiteY5094" fmla="*/ 3133725 h 6857998"/>
              <a:gd name="connsiteX5095" fmla="*/ 147373 w 6435725"/>
              <a:gd name="connsiteY5095" fmla="*/ 3133989 h 6857998"/>
              <a:gd name="connsiteX5096" fmla="*/ 149225 w 6435725"/>
              <a:gd name="connsiteY5096" fmla="*/ 3133989 h 6857998"/>
              <a:gd name="connsiteX5097" fmla="*/ 151342 w 6435725"/>
              <a:gd name="connsiteY5097" fmla="*/ 3133725 h 6857998"/>
              <a:gd name="connsiteX5098" fmla="*/ 153194 w 6435725"/>
              <a:gd name="connsiteY5098" fmla="*/ 3132666 h 6857998"/>
              <a:gd name="connsiteX5099" fmla="*/ 154781 w 6435725"/>
              <a:gd name="connsiteY5099" fmla="*/ 3131608 h 6857998"/>
              <a:gd name="connsiteX5100" fmla="*/ 157162 w 6435725"/>
              <a:gd name="connsiteY5100" fmla="*/ 3128962 h 6857998"/>
              <a:gd name="connsiteX5101" fmla="*/ 159279 w 6435725"/>
              <a:gd name="connsiteY5101" fmla="*/ 3126581 h 6857998"/>
              <a:gd name="connsiteX5102" fmla="*/ 161131 w 6435725"/>
              <a:gd name="connsiteY5102" fmla="*/ 3124200 h 6857998"/>
              <a:gd name="connsiteX5103" fmla="*/ 162983 w 6435725"/>
              <a:gd name="connsiteY5103" fmla="*/ 3121289 h 6857998"/>
              <a:gd name="connsiteX5104" fmla="*/ 164571 w 6435725"/>
              <a:gd name="connsiteY5104" fmla="*/ 3118643 h 6857998"/>
              <a:gd name="connsiteX5105" fmla="*/ 165894 w 6435725"/>
              <a:gd name="connsiteY5105" fmla="*/ 3115468 h 6857998"/>
              <a:gd name="connsiteX5106" fmla="*/ 168010 w 6435725"/>
              <a:gd name="connsiteY5106" fmla="*/ 3109647 h 6857998"/>
              <a:gd name="connsiteX5107" fmla="*/ 169862 w 6435725"/>
              <a:gd name="connsiteY5107" fmla="*/ 3103298 h 6857998"/>
              <a:gd name="connsiteX5108" fmla="*/ 171186 w 6435725"/>
              <a:gd name="connsiteY5108" fmla="*/ 3097212 h 6857998"/>
              <a:gd name="connsiteX5109" fmla="*/ 173567 w 6435725"/>
              <a:gd name="connsiteY5109" fmla="*/ 3083983 h 6857998"/>
              <a:gd name="connsiteX5110" fmla="*/ 174889 w 6435725"/>
              <a:gd name="connsiteY5110" fmla="*/ 3077369 h 6857998"/>
              <a:gd name="connsiteX5111" fmla="*/ 176477 w 6435725"/>
              <a:gd name="connsiteY5111" fmla="*/ 3071283 h 6857998"/>
              <a:gd name="connsiteX5112" fmla="*/ 178329 w 6435725"/>
              <a:gd name="connsiteY5112" fmla="*/ 3065198 h 6857998"/>
              <a:gd name="connsiteX5113" fmla="*/ 179652 w 6435725"/>
              <a:gd name="connsiteY5113" fmla="*/ 3062023 h 6857998"/>
              <a:gd name="connsiteX5114" fmla="*/ 181239 w 6435725"/>
              <a:gd name="connsiteY5114" fmla="*/ 3059376 h 6857998"/>
              <a:gd name="connsiteX5115" fmla="*/ 182827 w 6435725"/>
              <a:gd name="connsiteY5115" fmla="*/ 3056731 h 6857998"/>
              <a:gd name="connsiteX5116" fmla="*/ 184679 w 6435725"/>
              <a:gd name="connsiteY5116" fmla="*/ 3054085 h 6857998"/>
              <a:gd name="connsiteX5117" fmla="*/ 186796 w 6435725"/>
              <a:gd name="connsiteY5117" fmla="*/ 3051439 h 6857998"/>
              <a:gd name="connsiteX5118" fmla="*/ 188912 w 6435725"/>
              <a:gd name="connsiteY5118" fmla="*/ 3049323 h 6857998"/>
              <a:gd name="connsiteX5119" fmla="*/ 191558 w 6435725"/>
              <a:gd name="connsiteY5119" fmla="*/ 3046677 h 6857998"/>
              <a:gd name="connsiteX5120" fmla="*/ 194469 w 6435725"/>
              <a:gd name="connsiteY5120" fmla="*/ 3044825 h 6857998"/>
              <a:gd name="connsiteX5121" fmla="*/ 197908 w 6435725"/>
              <a:gd name="connsiteY5121" fmla="*/ 3042708 h 6857998"/>
              <a:gd name="connsiteX5122" fmla="*/ 201083 w 6435725"/>
              <a:gd name="connsiteY5122" fmla="*/ 3041120 h 6857998"/>
              <a:gd name="connsiteX5123" fmla="*/ 201612 w 6435725"/>
              <a:gd name="connsiteY5123" fmla="*/ 3040327 h 6857998"/>
              <a:gd name="connsiteX5124" fmla="*/ 194998 w 6435725"/>
              <a:gd name="connsiteY5124" fmla="*/ 3037151 h 6857998"/>
              <a:gd name="connsiteX5125" fmla="*/ 188912 w 6435725"/>
              <a:gd name="connsiteY5125" fmla="*/ 3034242 h 6857998"/>
              <a:gd name="connsiteX5126" fmla="*/ 183356 w 6435725"/>
              <a:gd name="connsiteY5126" fmla="*/ 3030538 h 6857998"/>
              <a:gd name="connsiteX5127" fmla="*/ 177536 w 6435725"/>
              <a:gd name="connsiteY5127" fmla="*/ 3026833 h 6857998"/>
              <a:gd name="connsiteX5128" fmla="*/ 172244 w 6435725"/>
              <a:gd name="connsiteY5128" fmla="*/ 3023129 h 6857998"/>
              <a:gd name="connsiteX5129" fmla="*/ 166952 w 6435725"/>
              <a:gd name="connsiteY5129" fmla="*/ 3019160 h 6857998"/>
              <a:gd name="connsiteX5130" fmla="*/ 161925 w 6435725"/>
              <a:gd name="connsiteY5130" fmla="*/ 3014926 h 6857998"/>
              <a:gd name="connsiteX5131" fmla="*/ 156898 w 6435725"/>
              <a:gd name="connsiteY5131" fmla="*/ 3010429 h 6857998"/>
              <a:gd name="connsiteX5132" fmla="*/ 152400 w 6435725"/>
              <a:gd name="connsiteY5132" fmla="*/ 3006195 h 6857998"/>
              <a:gd name="connsiteX5133" fmla="*/ 147638 w 6435725"/>
              <a:gd name="connsiteY5133" fmla="*/ 3001698 h 6857998"/>
              <a:gd name="connsiteX5134" fmla="*/ 139171 w 6435725"/>
              <a:gd name="connsiteY5134" fmla="*/ 2992173 h 6857998"/>
              <a:gd name="connsiteX5135" fmla="*/ 130969 w 6435725"/>
              <a:gd name="connsiteY5135" fmla="*/ 2982383 h 6857998"/>
              <a:gd name="connsiteX5136" fmla="*/ 123031 w 6435725"/>
              <a:gd name="connsiteY5136" fmla="*/ 2971800 h 6857998"/>
              <a:gd name="connsiteX5137" fmla="*/ 115887 w 6435725"/>
              <a:gd name="connsiteY5137" fmla="*/ 2961481 h 6857998"/>
              <a:gd name="connsiteX5138" fmla="*/ 108479 w 6435725"/>
              <a:gd name="connsiteY5138" fmla="*/ 2950633 h 6857998"/>
              <a:gd name="connsiteX5139" fmla="*/ 94192 w 6435725"/>
              <a:gd name="connsiteY5139" fmla="*/ 2928408 h 6857998"/>
              <a:gd name="connsiteX5140" fmla="*/ 80169 w 6435725"/>
              <a:gd name="connsiteY5140" fmla="*/ 2906712 h 6857998"/>
              <a:gd name="connsiteX5141" fmla="*/ 72760 w 6435725"/>
              <a:gd name="connsiteY5141" fmla="*/ 2895864 h 6857998"/>
              <a:gd name="connsiteX5142" fmla="*/ 65352 w 6435725"/>
              <a:gd name="connsiteY5142" fmla="*/ 2885545 h 6857998"/>
              <a:gd name="connsiteX5143" fmla="*/ 62442 w 6435725"/>
              <a:gd name="connsiteY5143" fmla="*/ 2883958 h 6857998"/>
              <a:gd name="connsiteX5144" fmla="*/ 59002 w 6435725"/>
              <a:gd name="connsiteY5144" fmla="*/ 2882635 h 6857998"/>
              <a:gd name="connsiteX5145" fmla="*/ 52123 w 6435725"/>
              <a:gd name="connsiteY5145" fmla="*/ 2880254 h 6857998"/>
              <a:gd name="connsiteX5146" fmla="*/ 48948 w 6435725"/>
              <a:gd name="connsiteY5146" fmla="*/ 2878666 h 6857998"/>
              <a:gd name="connsiteX5147" fmla="*/ 46037 w 6435725"/>
              <a:gd name="connsiteY5147" fmla="*/ 2877343 h 6857998"/>
              <a:gd name="connsiteX5148" fmla="*/ 43656 w 6435725"/>
              <a:gd name="connsiteY5148" fmla="*/ 2875492 h 6857998"/>
              <a:gd name="connsiteX5149" fmla="*/ 42598 w 6435725"/>
              <a:gd name="connsiteY5149" fmla="*/ 2874168 h 6857998"/>
              <a:gd name="connsiteX5150" fmla="*/ 41804 w 6435725"/>
              <a:gd name="connsiteY5150" fmla="*/ 2872846 h 6857998"/>
              <a:gd name="connsiteX5151" fmla="*/ 38629 w 6435725"/>
              <a:gd name="connsiteY5151" fmla="*/ 2868877 h 6857998"/>
              <a:gd name="connsiteX5152" fmla="*/ 35189 w 6435725"/>
              <a:gd name="connsiteY5152" fmla="*/ 2864908 h 6857998"/>
              <a:gd name="connsiteX5153" fmla="*/ 31221 w 6435725"/>
              <a:gd name="connsiteY5153" fmla="*/ 2861204 h 6857998"/>
              <a:gd name="connsiteX5154" fmla="*/ 26987 w 6435725"/>
              <a:gd name="connsiteY5154" fmla="*/ 2857235 h 6857998"/>
              <a:gd name="connsiteX5155" fmla="*/ 18521 w 6435725"/>
              <a:gd name="connsiteY5155" fmla="*/ 2849562 h 6857998"/>
              <a:gd name="connsiteX5156" fmla="*/ 14023 w 6435725"/>
              <a:gd name="connsiteY5156" fmla="*/ 2845858 h 6857998"/>
              <a:gd name="connsiteX5157" fmla="*/ 10319 w 6435725"/>
              <a:gd name="connsiteY5157" fmla="*/ 2841889 h 6857998"/>
              <a:gd name="connsiteX5158" fmla="*/ 6879 w 6435725"/>
              <a:gd name="connsiteY5158" fmla="*/ 2837920 h 6857998"/>
              <a:gd name="connsiteX5159" fmla="*/ 3969 w 6435725"/>
              <a:gd name="connsiteY5159" fmla="*/ 2833951 h 6857998"/>
              <a:gd name="connsiteX5160" fmla="*/ 2646 w 6435725"/>
              <a:gd name="connsiteY5160" fmla="*/ 2832100 h 6857998"/>
              <a:gd name="connsiteX5161" fmla="*/ 1587 w 6435725"/>
              <a:gd name="connsiteY5161" fmla="*/ 2829983 h 6857998"/>
              <a:gd name="connsiteX5162" fmla="*/ 794 w 6435725"/>
              <a:gd name="connsiteY5162" fmla="*/ 2827866 h 6857998"/>
              <a:gd name="connsiteX5163" fmla="*/ 264 w 6435725"/>
              <a:gd name="connsiteY5163" fmla="*/ 2825749 h 6857998"/>
              <a:gd name="connsiteX5164" fmla="*/ 0 w 6435725"/>
              <a:gd name="connsiteY5164" fmla="*/ 2823898 h 6857998"/>
              <a:gd name="connsiteX5165" fmla="*/ 0 w 6435725"/>
              <a:gd name="connsiteY5165" fmla="*/ 2821252 h 6857998"/>
              <a:gd name="connsiteX5166" fmla="*/ 0 w 6435725"/>
              <a:gd name="connsiteY5166" fmla="*/ 2819135 h 6857998"/>
              <a:gd name="connsiteX5167" fmla="*/ 529 w 6435725"/>
              <a:gd name="connsiteY5167" fmla="*/ 2817018 h 6857998"/>
              <a:gd name="connsiteX5168" fmla="*/ 1587 w 6435725"/>
              <a:gd name="connsiteY5168" fmla="*/ 2814901 h 6857998"/>
              <a:gd name="connsiteX5169" fmla="*/ 2381 w 6435725"/>
              <a:gd name="connsiteY5169" fmla="*/ 2812520 h 6857998"/>
              <a:gd name="connsiteX5170" fmla="*/ 3969 w 6435725"/>
              <a:gd name="connsiteY5170" fmla="*/ 2809875 h 6857998"/>
              <a:gd name="connsiteX5171" fmla="*/ 5821 w 6435725"/>
              <a:gd name="connsiteY5171" fmla="*/ 2807493 h 6857998"/>
              <a:gd name="connsiteX5172" fmla="*/ 7408 w 6435725"/>
              <a:gd name="connsiteY5172" fmla="*/ 2805906 h 6857998"/>
              <a:gd name="connsiteX5173" fmla="*/ 9260 w 6435725"/>
              <a:gd name="connsiteY5173" fmla="*/ 2804318 h 6857998"/>
              <a:gd name="connsiteX5174" fmla="*/ 10848 w 6435725"/>
              <a:gd name="connsiteY5174" fmla="*/ 2803524 h 6857998"/>
              <a:gd name="connsiteX5175" fmla="*/ 12700 w 6435725"/>
              <a:gd name="connsiteY5175" fmla="*/ 2802731 h 6857998"/>
              <a:gd name="connsiteX5176" fmla="*/ 14552 w 6435725"/>
              <a:gd name="connsiteY5176" fmla="*/ 2802202 h 6857998"/>
              <a:gd name="connsiteX5177" fmla="*/ 16404 w 6435725"/>
              <a:gd name="connsiteY5177" fmla="*/ 2801937 h 6857998"/>
              <a:gd name="connsiteX5178" fmla="*/ 17992 w 6435725"/>
              <a:gd name="connsiteY5178" fmla="*/ 2801937 h 6857998"/>
              <a:gd name="connsiteX5179" fmla="*/ 19844 w 6435725"/>
              <a:gd name="connsiteY5179" fmla="*/ 2802202 h 6857998"/>
              <a:gd name="connsiteX5180" fmla="*/ 21696 w 6435725"/>
              <a:gd name="connsiteY5180" fmla="*/ 2802731 h 6857998"/>
              <a:gd name="connsiteX5181" fmla="*/ 23548 w 6435725"/>
              <a:gd name="connsiteY5181" fmla="*/ 2803260 h 6857998"/>
              <a:gd name="connsiteX5182" fmla="*/ 27517 w 6435725"/>
              <a:gd name="connsiteY5182" fmla="*/ 2805377 h 6857998"/>
              <a:gd name="connsiteX5183" fmla="*/ 31750 w 6435725"/>
              <a:gd name="connsiteY5183" fmla="*/ 2807758 h 6857998"/>
              <a:gd name="connsiteX5184" fmla="*/ 35719 w 6435725"/>
              <a:gd name="connsiteY5184" fmla="*/ 2810668 h 6857998"/>
              <a:gd name="connsiteX5185" fmla="*/ 43921 w 6435725"/>
              <a:gd name="connsiteY5185" fmla="*/ 2817283 h 6857998"/>
              <a:gd name="connsiteX5186" fmla="*/ 52652 w 6435725"/>
              <a:gd name="connsiteY5186" fmla="*/ 2824691 h 6857998"/>
              <a:gd name="connsiteX5187" fmla="*/ 56885 w 6435725"/>
              <a:gd name="connsiteY5187" fmla="*/ 2828131 h 6857998"/>
              <a:gd name="connsiteX5188" fmla="*/ 61119 w 6435725"/>
              <a:gd name="connsiteY5188" fmla="*/ 2831041 h 6857998"/>
              <a:gd name="connsiteX5189" fmla="*/ 65087 w 6435725"/>
              <a:gd name="connsiteY5189" fmla="*/ 2833951 h 6857998"/>
              <a:gd name="connsiteX5190" fmla="*/ 69321 w 6435725"/>
              <a:gd name="connsiteY5190" fmla="*/ 2836068 h 6857998"/>
              <a:gd name="connsiteX5191" fmla="*/ 77523 w 6435725"/>
              <a:gd name="connsiteY5191" fmla="*/ 2843741 h 6857998"/>
              <a:gd name="connsiteX5192" fmla="*/ 80963 w 6435725"/>
              <a:gd name="connsiteY5192" fmla="*/ 2841360 h 6857998"/>
              <a:gd name="connsiteX5193" fmla="*/ 84667 w 6435725"/>
              <a:gd name="connsiteY5193" fmla="*/ 2838450 h 6857998"/>
              <a:gd name="connsiteX5194" fmla="*/ 88106 w 6435725"/>
              <a:gd name="connsiteY5194" fmla="*/ 2835539 h 6857998"/>
              <a:gd name="connsiteX5195" fmla="*/ 91281 w 6435725"/>
              <a:gd name="connsiteY5195" fmla="*/ 2832364 h 6857998"/>
              <a:gd name="connsiteX5196" fmla="*/ 97102 w 6435725"/>
              <a:gd name="connsiteY5196" fmla="*/ 2825220 h 6857998"/>
              <a:gd name="connsiteX5197" fmla="*/ 102923 w 6435725"/>
              <a:gd name="connsiteY5197" fmla="*/ 2818341 h 6857998"/>
              <a:gd name="connsiteX5198" fmla="*/ 108744 w 6435725"/>
              <a:gd name="connsiteY5198" fmla="*/ 2811462 h 6857998"/>
              <a:gd name="connsiteX5199" fmla="*/ 111919 w 6435725"/>
              <a:gd name="connsiteY5199" fmla="*/ 2808023 h 6857998"/>
              <a:gd name="connsiteX5200" fmla="*/ 115094 w 6435725"/>
              <a:gd name="connsiteY5200" fmla="*/ 2805112 h 6857998"/>
              <a:gd name="connsiteX5201" fmla="*/ 118798 w 6435725"/>
              <a:gd name="connsiteY5201" fmla="*/ 2802731 h 6857998"/>
              <a:gd name="connsiteX5202" fmla="*/ 122502 w 6435725"/>
              <a:gd name="connsiteY5202" fmla="*/ 2800085 h 6857998"/>
              <a:gd name="connsiteX5203" fmla="*/ 126735 w 6435725"/>
              <a:gd name="connsiteY5203" fmla="*/ 2797968 h 6857998"/>
              <a:gd name="connsiteX5204" fmla="*/ 131233 w 6435725"/>
              <a:gd name="connsiteY5204" fmla="*/ 2796380 h 6857998"/>
              <a:gd name="connsiteX5205" fmla="*/ 135467 w 6435725"/>
              <a:gd name="connsiteY5205" fmla="*/ 2795587 h 6857998"/>
              <a:gd name="connsiteX5206" fmla="*/ 139171 w 6435725"/>
              <a:gd name="connsiteY5206" fmla="*/ 2794793 h 6857998"/>
              <a:gd name="connsiteX5207" fmla="*/ 142081 w 6435725"/>
              <a:gd name="connsiteY5207" fmla="*/ 2794793 h 6857998"/>
              <a:gd name="connsiteX5208" fmla="*/ 144462 w 6435725"/>
              <a:gd name="connsiteY5208" fmla="*/ 2795322 h 6857998"/>
              <a:gd name="connsiteX5209" fmla="*/ 146314 w 6435725"/>
              <a:gd name="connsiteY5209" fmla="*/ 2795852 h 6857998"/>
              <a:gd name="connsiteX5210" fmla="*/ 147373 w 6435725"/>
              <a:gd name="connsiteY5210" fmla="*/ 2796646 h 6857998"/>
              <a:gd name="connsiteX5211" fmla="*/ 148167 w 6435725"/>
              <a:gd name="connsiteY5211" fmla="*/ 2798233 h 6857998"/>
              <a:gd name="connsiteX5212" fmla="*/ 148431 w 6435725"/>
              <a:gd name="connsiteY5212" fmla="*/ 2799820 h 6857998"/>
              <a:gd name="connsiteX5213" fmla="*/ 148431 w 6435725"/>
              <a:gd name="connsiteY5213" fmla="*/ 2801408 h 6857998"/>
              <a:gd name="connsiteX5214" fmla="*/ 148431 w 6435725"/>
              <a:gd name="connsiteY5214" fmla="*/ 2803524 h 6857998"/>
              <a:gd name="connsiteX5215" fmla="*/ 147108 w 6435725"/>
              <a:gd name="connsiteY5215" fmla="*/ 2807493 h 6857998"/>
              <a:gd name="connsiteX5216" fmla="*/ 143933 w 6435725"/>
              <a:gd name="connsiteY5216" fmla="*/ 2816754 h 6857998"/>
              <a:gd name="connsiteX5217" fmla="*/ 185737 w 6435725"/>
              <a:gd name="connsiteY5217" fmla="*/ 2811197 h 6857998"/>
              <a:gd name="connsiteX5218" fmla="*/ 187060 w 6435725"/>
              <a:gd name="connsiteY5218" fmla="*/ 2811462 h 6857998"/>
              <a:gd name="connsiteX5219" fmla="*/ 188383 w 6435725"/>
              <a:gd name="connsiteY5219" fmla="*/ 2811462 h 6857998"/>
              <a:gd name="connsiteX5220" fmla="*/ 189442 w 6435725"/>
              <a:gd name="connsiteY5220" fmla="*/ 2811197 h 6857998"/>
              <a:gd name="connsiteX5221" fmla="*/ 190500 w 6435725"/>
              <a:gd name="connsiteY5221" fmla="*/ 2810933 h 6857998"/>
              <a:gd name="connsiteX5222" fmla="*/ 191029 w 6435725"/>
              <a:gd name="connsiteY5222" fmla="*/ 2810404 h 6857998"/>
              <a:gd name="connsiteX5223" fmla="*/ 191558 w 6435725"/>
              <a:gd name="connsiteY5223" fmla="*/ 2809345 h 6857998"/>
              <a:gd name="connsiteX5224" fmla="*/ 192352 w 6435725"/>
              <a:gd name="connsiteY5224" fmla="*/ 2808023 h 6857998"/>
              <a:gd name="connsiteX5225" fmla="*/ 192617 w 6435725"/>
              <a:gd name="connsiteY5225" fmla="*/ 2806964 h 6857998"/>
              <a:gd name="connsiteX5226" fmla="*/ 195262 w 6435725"/>
              <a:gd name="connsiteY5226" fmla="*/ 2799291 h 6857998"/>
              <a:gd name="connsiteX5227" fmla="*/ 198702 w 6435725"/>
              <a:gd name="connsiteY5227" fmla="*/ 2791883 h 6857998"/>
              <a:gd name="connsiteX5228" fmla="*/ 202671 w 6435725"/>
              <a:gd name="connsiteY5228" fmla="*/ 2784739 h 6857998"/>
              <a:gd name="connsiteX5229" fmla="*/ 207433 w 6435725"/>
              <a:gd name="connsiteY5229" fmla="*/ 2778389 h 6857998"/>
              <a:gd name="connsiteX5230" fmla="*/ 212460 w 6435725"/>
              <a:gd name="connsiteY5230" fmla="*/ 2772568 h 6857998"/>
              <a:gd name="connsiteX5231" fmla="*/ 218017 w 6435725"/>
              <a:gd name="connsiteY5231" fmla="*/ 2767012 h 6857998"/>
              <a:gd name="connsiteX5232" fmla="*/ 224102 w 6435725"/>
              <a:gd name="connsiteY5232" fmla="*/ 2761720 h 6857998"/>
              <a:gd name="connsiteX5233" fmla="*/ 230981 w 6435725"/>
              <a:gd name="connsiteY5233" fmla="*/ 2756958 h 6857998"/>
              <a:gd name="connsiteX5234" fmla="*/ 221192 w 6435725"/>
              <a:gd name="connsiteY5234" fmla="*/ 2746375 h 6857998"/>
              <a:gd name="connsiteX5235" fmla="*/ 216165 w 6435725"/>
              <a:gd name="connsiteY5235" fmla="*/ 2741083 h 6857998"/>
              <a:gd name="connsiteX5236" fmla="*/ 211667 w 6435725"/>
              <a:gd name="connsiteY5236" fmla="*/ 2736320 h 6857998"/>
              <a:gd name="connsiteX5237" fmla="*/ 207698 w 6435725"/>
              <a:gd name="connsiteY5237" fmla="*/ 2731293 h 6857998"/>
              <a:gd name="connsiteX5238" fmla="*/ 204258 w 6435725"/>
              <a:gd name="connsiteY5238" fmla="*/ 2726531 h 6857998"/>
              <a:gd name="connsiteX5239" fmla="*/ 202671 w 6435725"/>
              <a:gd name="connsiteY5239" fmla="*/ 2723885 h 6857998"/>
              <a:gd name="connsiteX5240" fmla="*/ 201612 w 6435725"/>
              <a:gd name="connsiteY5240" fmla="*/ 2721768 h 6857998"/>
              <a:gd name="connsiteX5241" fmla="*/ 200554 w 6435725"/>
              <a:gd name="connsiteY5241" fmla="*/ 2719387 h 6857998"/>
              <a:gd name="connsiteX5242" fmla="*/ 200025 w 6435725"/>
              <a:gd name="connsiteY5242" fmla="*/ 2717005 h 6857998"/>
              <a:gd name="connsiteX5243" fmla="*/ 199231 w 6435725"/>
              <a:gd name="connsiteY5243" fmla="*/ 2714360 h 6857998"/>
              <a:gd name="connsiteX5244" fmla="*/ 199231 w 6435725"/>
              <a:gd name="connsiteY5244" fmla="*/ 2712244 h 6857998"/>
              <a:gd name="connsiteX5245" fmla="*/ 199231 w 6435725"/>
              <a:gd name="connsiteY5245" fmla="*/ 2709862 h 6857998"/>
              <a:gd name="connsiteX5246" fmla="*/ 200025 w 6435725"/>
              <a:gd name="connsiteY5246" fmla="*/ 2707481 h 6857998"/>
              <a:gd name="connsiteX5247" fmla="*/ 200819 w 6435725"/>
              <a:gd name="connsiteY5247" fmla="*/ 2705364 h 6857998"/>
              <a:gd name="connsiteX5248" fmla="*/ 202142 w 6435725"/>
              <a:gd name="connsiteY5248" fmla="*/ 2702719 h 6857998"/>
              <a:gd name="connsiteX5249" fmla="*/ 203729 w 6435725"/>
              <a:gd name="connsiteY5249" fmla="*/ 2700337 h 6857998"/>
              <a:gd name="connsiteX5250" fmla="*/ 205846 w 6435725"/>
              <a:gd name="connsiteY5250" fmla="*/ 2697956 h 6857998"/>
              <a:gd name="connsiteX5251" fmla="*/ 208227 w 6435725"/>
              <a:gd name="connsiteY5251" fmla="*/ 2695310 h 6857998"/>
              <a:gd name="connsiteX5252" fmla="*/ 210873 w 6435725"/>
              <a:gd name="connsiteY5252" fmla="*/ 2693193 h 6857998"/>
              <a:gd name="connsiteX5253" fmla="*/ 214577 w 6435725"/>
              <a:gd name="connsiteY5253" fmla="*/ 2690812 h 6857998"/>
              <a:gd name="connsiteX5254" fmla="*/ 218281 w 6435725"/>
              <a:gd name="connsiteY5254" fmla="*/ 2688431 h 6857998"/>
              <a:gd name="connsiteX5255" fmla="*/ 222779 w 6435725"/>
              <a:gd name="connsiteY5255" fmla="*/ 2685520 h 6857998"/>
              <a:gd name="connsiteX5256" fmla="*/ 227542 w 6435725"/>
              <a:gd name="connsiteY5256" fmla="*/ 2683139 h 6857998"/>
              <a:gd name="connsiteX5257" fmla="*/ 233098 w 6435725"/>
              <a:gd name="connsiteY5257" fmla="*/ 2680758 h 6857998"/>
              <a:gd name="connsiteX5258" fmla="*/ 239183 w 6435725"/>
              <a:gd name="connsiteY5258" fmla="*/ 2678112 h 6857998"/>
              <a:gd name="connsiteX5259" fmla="*/ 244475 w 6435725"/>
              <a:gd name="connsiteY5259" fmla="*/ 2675730 h 6857998"/>
              <a:gd name="connsiteX5260" fmla="*/ 248973 w 6435725"/>
              <a:gd name="connsiteY5260" fmla="*/ 2673349 h 6857998"/>
              <a:gd name="connsiteX5261" fmla="*/ 253735 w 6435725"/>
              <a:gd name="connsiteY5261" fmla="*/ 2670439 h 6857998"/>
              <a:gd name="connsiteX5262" fmla="*/ 257704 w 6435725"/>
              <a:gd name="connsiteY5262" fmla="*/ 2667529 h 6857998"/>
              <a:gd name="connsiteX5263" fmla="*/ 261673 w 6435725"/>
              <a:gd name="connsiteY5263" fmla="*/ 2664354 h 6857998"/>
              <a:gd name="connsiteX5264" fmla="*/ 265112 w 6435725"/>
              <a:gd name="connsiteY5264" fmla="*/ 2660914 h 6857998"/>
              <a:gd name="connsiteX5265" fmla="*/ 268023 w 6435725"/>
              <a:gd name="connsiteY5265" fmla="*/ 2657739 h 6857998"/>
              <a:gd name="connsiteX5266" fmla="*/ 270933 w 6435725"/>
              <a:gd name="connsiteY5266" fmla="*/ 2654035 h 6857998"/>
              <a:gd name="connsiteX5267" fmla="*/ 273314 w 6435725"/>
              <a:gd name="connsiteY5267" fmla="*/ 2650331 h 6857998"/>
              <a:gd name="connsiteX5268" fmla="*/ 275431 w 6435725"/>
              <a:gd name="connsiteY5268" fmla="*/ 2646362 h 6857998"/>
              <a:gd name="connsiteX5269" fmla="*/ 277283 w 6435725"/>
              <a:gd name="connsiteY5269" fmla="*/ 2642393 h 6857998"/>
              <a:gd name="connsiteX5270" fmla="*/ 278606 w 6435725"/>
              <a:gd name="connsiteY5270" fmla="*/ 2638160 h 6857998"/>
              <a:gd name="connsiteX5271" fmla="*/ 279929 w 6435725"/>
              <a:gd name="connsiteY5271" fmla="*/ 2633927 h 6857998"/>
              <a:gd name="connsiteX5272" fmla="*/ 280723 w 6435725"/>
              <a:gd name="connsiteY5272" fmla="*/ 2629693 h 6857998"/>
              <a:gd name="connsiteX5273" fmla="*/ 280987 w 6435725"/>
              <a:gd name="connsiteY5273" fmla="*/ 2625724 h 6857998"/>
              <a:gd name="connsiteX5274" fmla="*/ 281252 w 6435725"/>
              <a:gd name="connsiteY5274" fmla="*/ 2621491 h 6857998"/>
              <a:gd name="connsiteX5275" fmla="*/ 281252 w 6435725"/>
              <a:gd name="connsiteY5275" fmla="*/ 2616993 h 6857998"/>
              <a:gd name="connsiteX5276" fmla="*/ 280723 w 6435725"/>
              <a:gd name="connsiteY5276" fmla="*/ 2612761 h 6857998"/>
              <a:gd name="connsiteX5277" fmla="*/ 280194 w 6435725"/>
              <a:gd name="connsiteY5277" fmla="*/ 2608526 h 6857998"/>
              <a:gd name="connsiteX5278" fmla="*/ 278871 w 6435725"/>
              <a:gd name="connsiteY5278" fmla="*/ 2604293 h 6857998"/>
              <a:gd name="connsiteX5279" fmla="*/ 277548 w 6435725"/>
              <a:gd name="connsiteY5279" fmla="*/ 2599796 h 6857998"/>
              <a:gd name="connsiteX5280" fmla="*/ 275696 w 6435725"/>
              <a:gd name="connsiteY5280" fmla="*/ 2595827 h 6857998"/>
              <a:gd name="connsiteX5281" fmla="*/ 273844 w 6435725"/>
              <a:gd name="connsiteY5281" fmla="*/ 2591594 h 6857998"/>
              <a:gd name="connsiteX5282" fmla="*/ 271462 w 6435725"/>
              <a:gd name="connsiteY5282" fmla="*/ 2587625 h 6857998"/>
              <a:gd name="connsiteX5283" fmla="*/ 269081 w 6435725"/>
              <a:gd name="connsiteY5283" fmla="*/ 2583921 h 6857998"/>
              <a:gd name="connsiteX5284" fmla="*/ 265906 w 6435725"/>
              <a:gd name="connsiteY5284" fmla="*/ 2580216 h 6857998"/>
              <a:gd name="connsiteX5285" fmla="*/ 262996 w 6435725"/>
              <a:gd name="connsiteY5285" fmla="*/ 2576512 h 6857998"/>
              <a:gd name="connsiteX5286" fmla="*/ 259556 w 6435725"/>
              <a:gd name="connsiteY5286" fmla="*/ 2573073 h 6857998"/>
              <a:gd name="connsiteX5287" fmla="*/ 255587 w 6435725"/>
              <a:gd name="connsiteY5287" fmla="*/ 2569897 h 6857998"/>
              <a:gd name="connsiteX5288" fmla="*/ 251619 w 6435725"/>
              <a:gd name="connsiteY5288" fmla="*/ 2566723 h 6857998"/>
              <a:gd name="connsiteX5289" fmla="*/ 247121 w 6435725"/>
              <a:gd name="connsiteY5289" fmla="*/ 2563548 h 6857998"/>
              <a:gd name="connsiteX5290" fmla="*/ 242623 w 6435725"/>
              <a:gd name="connsiteY5290" fmla="*/ 2560902 h 6857998"/>
              <a:gd name="connsiteX5291" fmla="*/ 223573 w 6435725"/>
              <a:gd name="connsiteY5291" fmla="*/ 2553494 h 6857998"/>
              <a:gd name="connsiteX5292" fmla="*/ 225160 w 6435725"/>
              <a:gd name="connsiteY5292" fmla="*/ 2551376 h 6857998"/>
              <a:gd name="connsiteX5293" fmla="*/ 226483 w 6435725"/>
              <a:gd name="connsiteY5293" fmla="*/ 2548996 h 6857998"/>
              <a:gd name="connsiteX5294" fmla="*/ 227277 w 6435725"/>
              <a:gd name="connsiteY5294" fmla="*/ 2546086 h 6857998"/>
              <a:gd name="connsiteX5295" fmla="*/ 228071 w 6435725"/>
              <a:gd name="connsiteY5295" fmla="*/ 2543439 h 6857998"/>
              <a:gd name="connsiteX5296" fmla="*/ 229658 w 6435725"/>
              <a:gd name="connsiteY5296" fmla="*/ 2537354 h 6857998"/>
              <a:gd name="connsiteX5297" fmla="*/ 231246 w 6435725"/>
              <a:gd name="connsiteY5297" fmla="*/ 2530740 h 6857998"/>
              <a:gd name="connsiteX5298" fmla="*/ 233627 w 6435725"/>
              <a:gd name="connsiteY5298" fmla="*/ 2517775 h 6857998"/>
              <a:gd name="connsiteX5299" fmla="*/ 235214 w 6435725"/>
              <a:gd name="connsiteY5299" fmla="*/ 2511689 h 6857998"/>
              <a:gd name="connsiteX5300" fmla="*/ 237067 w 6435725"/>
              <a:gd name="connsiteY5300" fmla="*/ 2506133 h 6857998"/>
              <a:gd name="connsiteX5301" fmla="*/ 238389 w 6435725"/>
              <a:gd name="connsiteY5301" fmla="*/ 2503487 h 6857998"/>
              <a:gd name="connsiteX5302" fmla="*/ 239448 w 6435725"/>
              <a:gd name="connsiteY5302" fmla="*/ 2501371 h 6857998"/>
              <a:gd name="connsiteX5303" fmla="*/ 241035 w 6435725"/>
              <a:gd name="connsiteY5303" fmla="*/ 2499254 h 6857998"/>
              <a:gd name="connsiteX5304" fmla="*/ 242887 w 6435725"/>
              <a:gd name="connsiteY5304" fmla="*/ 2497402 h 6857998"/>
              <a:gd name="connsiteX5305" fmla="*/ 244739 w 6435725"/>
              <a:gd name="connsiteY5305" fmla="*/ 2495549 h 6857998"/>
              <a:gd name="connsiteX5306" fmla="*/ 247121 w 6435725"/>
              <a:gd name="connsiteY5306" fmla="*/ 2494227 h 6857998"/>
              <a:gd name="connsiteX5307" fmla="*/ 249767 w 6435725"/>
              <a:gd name="connsiteY5307" fmla="*/ 2493433 h 6857998"/>
              <a:gd name="connsiteX5308" fmla="*/ 252412 w 6435725"/>
              <a:gd name="connsiteY5308" fmla="*/ 2492639 h 6857998"/>
              <a:gd name="connsiteX5309" fmla="*/ 255587 w 6435725"/>
              <a:gd name="connsiteY5309" fmla="*/ 2492375 h 6857998"/>
              <a:gd name="connsiteX5310" fmla="*/ 259027 w 6435725"/>
              <a:gd name="connsiteY5310" fmla="*/ 2492375 h 6857998"/>
              <a:gd name="connsiteX5311" fmla="*/ 262996 w 6435725"/>
              <a:gd name="connsiteY5311" fmla="*/ 2492904 h 6857998"/>
              <a:gd name="connsiteX5312" fmla="*/ 266964 w 6435725"/>
              <a:gd name="connsiteY5312" fmla="*/ 2493962 h 6857998"/>
              <a:gd name="connsiteX5313" fmla="*/ 271462 w 6435725"/>
              <a:gd name="connsiteY5313" fmla="*/ 2495549 h 6857998"/>
              <a:gd name="connsiteX5314" fmla="*/ 276754 w 6435725"/>
              <a:gd name="connsiteY5314" fmla="*/ 2497667 h 6857998"/>
              <a:gd name="connsiteX5315" fmla="*/ 282310 w 6435725"/>
              <a:gd name="connsiteY5315" fmla="*/ 2500048 h 6857998"/>
              <a:gd name="connsiteX5316" fmla="*/ 288131 w 6435725"/>
              <a:gd name="connsiteY5316" fmla="*/ 2503223 h 6857998"/>
              <a:gd name="connsiteX5317" fmla="*/ 289719 w 6435725"/>
              <a:gd name="connsiteY5317" fmla="*/ 2503752 h 6857998"/>
              <a:gd name="connsiteX5318" fmla="*/ 290777 w 6435725"/>
              <a:gd name="connsiteY5318" fmla="*/ 2504281 h 6857998"/>
              <a:gd name="connsiteX5319" fmla="*/ 292364 w 6435725"/>
              <a:gd name="connsiteY5319" fmla="*/ 2504281 h 6857998"/>
              <a:gd name="connsiteX5320" fmla="*/ 293687 w 6435725"/>
              <a:gd name="connsiteY5320" fmla="*/ 2504810 h 6857998"/>
              <a:gd name="connsiteX5321" fmla="*/ 294746 w 6435725"/>
              <a:gd name="connsiteY5321" fmla="*/ 2504281 h 6857998"/>
              <a:gd name="connsiteX5322" fmla="*/ 296069 w 6435725"/>
              <a:gd name="connsiteY5322" fmla="*/ 2504017 h 6857998"/>
              <a:gd name="connsiteX5323" fmla="*/ 298450 w 6435725"/>
              <a:gd name="connsiteY5323" fmla="*/ 2502958 h 6857998"/>
              <a:gd name="connsiteX5324" fmla="*/ 300302 w 6435725"/>
              <a:gd name="connsiteY5324" fmla="*/ 2501106 h 6857998"/>
              <a:gd name="connsiteX5325" fmla="*/ 302419 w 6435725"/>
              <a:gd name="connsiteY5325" fmla="*/ 2498460 h 6857998"/>
              <a:gd name="connsiteX5326" fmla="*/ 304006 w 6435725"/>
              <a:gd name="connsiteY5326" fmla="*/ 2496079 h 6857998"/>
              <a:gd name="connsiteX5327" fmla="*/ 305594 w 6435725"/>
              <a:gd name="connsiteY5327" fmla="*/ 2492904 h 6857998"/>
              <a:gd name="connsiteX5328" fmla="*/ 306917 w 6435725"/>
              <a:gd name="connsiteY5328" fmla="*/ 2489994 h 6857998"/>
              <a:gd name="connsiteX5329" fmla="*/ 307710 w 6435725"/>
              <a:gd name="connsiteY5329" fmla="*/ 2486818 h 6857998"/>
              <a:gd name="connsiteX5330" fmla="*/ 308239 w 6435725"/>
              <a:gd name="connsiteY5330" fmla="*/ 2483909 h 6857998"/>
              <a:gd name="connsiteX5331" fmla="*/ 309033 w 6435725"/>
              <a:gd name="connsiteY5331" fmla="*/ 2480998 h 6857998"/>
              <a:gd name="connsiteX5332" fmla="*/ 309033 w 6435725"/>
              <a:gd name="connsiteY5332" fmla="*/ 2478352 h 6857998"/>
              <a:gd name="connsiteX5333" fmla="*/ 309033 w 6435725"/>
              <a:gd name="connsiteY5333" fmla="*/ 2476235 h 6857998"/>
              <a:gd name="connsiteX5334" fmla="*/ 308239 w 6435725"/>
              <a:gd name="connsiteY5334" fmla="*/ 2474383 h 6857998"/>
              <a:gd name="connsiteX5335" fmla="*/ 307446 w 6435725"/>
              <a:gd name="connsiteY5335" fmla="*/ 2473325 h 6857998"/>
              <a:gd name="connsiteX5336" fmla="*/ 303212 w 6435725"/>
              <a:gd name="connsiteY5336" fmla="*/ 2469356 h 6857998"/>
              <a:gd name="connsiteX5337" fmla="*/ 299244 w 6435725"/>
              <a:gd name="connsiteY5337" fmla="*/ 2465388 h 6857998"/>
              <a:gd name="connsiteX5338" fmla="*/ 296069 w 6435725"/>
              <a:gd name="connsiteY5338" fmla="*/ 2461418 h 6857998"/>
              <a:gd name="connsiteX5339" fmla="*/ 292894 w 6435725"/>
              <a:gd name="connsiteY5339" fmla="*/ 2457714 h 6857998"/>
              <a:gd name="connsiteX5340" fmla="*/ 290777 w 6435725"/>
              <a:gd name="connsiteY5340" fmla="*/ 2453746 h 6857998"/>
              <a:gd name="connsiteX5341" fmla="*/ 288925 w 6435725"/>
              <a:gd name="connsiteY5341" fmla="*/ 2450042 h 6857998"/>
              <a:gd name="connsiteX5342" fmla="*/ 287602 w 6435725"/>
              <a:gd name="connsiteY5342" fmla="*/ 2446072 h 6857998"/>
              <a:gd name="connsiteX5343" fmla="*/ 286279 w 6435725"/>
              <a:gd name="connsiteY5343" fmla="*/ 2442369 h 6857998"/>
              <a:gd name="connsiteX5344" fmla="*/ 285750 w 6435725"/>
              <a:gd name="connsiteY5344" fmla="*/ 2438399 h 6857998"/>
              <a:gd name="connsiteX5345" fmla="*/ 285221 w 6435725"/>
              <a:gd name="connsiteY5345" fmla="*/ 2434695 h 6857998"/>
              <a:gd name="connsiteX5346" fmla="*/ 285221 w 6435725"/>
              <a:gd name="connsiteY5346" fmla="*/ 2430991 h 6857998"/>
              <a:gd name="connsiteX5347" fmla="*/ 285750 w 6435725"/>
              <a:gd name="connsiteY5347" fmla="*/ 2427287 h 6857998"/>
              <a:gd name="connsiteX5348" fmla="*/ 286279 w 6435725"/>
              <a:gd name="connsiteY5348" fmla="*/ 2423319 h 6857998"/>
              <a:gd name="connsiteX5349" fmla="*/ 286808 w 6435725"/>
              <a:gd name="connsiteY5349" fmla="*/ 2419614 h 6857998"/>
              <a:gd name="connsiteX5350" fmla="*/ 287867 w 6435725"/>
              <a:gd name="connsiteY5350" fmla="*/ 2415910 h 6857998"/>
              <a:gd name="connsiteX5351" fmla="*/ 288925 w 6435725"/>
              <a:gd name="connsiteY5351" fmla="*/ 2412206 h 6857998"/>
              <a:gd name="connsiteX5352" fmla="*/ 291835 w 6435725"/>
              <a:gd name="connsiteY5352" fmla="*/ 2404798 h 6857998"/>
              <a:gd name="connsiteX5353" fmla="*/ 294746 w 6435725"/>
              <a:gd name="connsiteY5353" fmla="*/ 2397389 h 6857998"/>
              <a:gd name="connsiteX5354" fmla="*/ 301625 w 6435725"/>
              <a:gd name="connsiteY5354" fmla="*/ 2382837 h 6857998"/>
              <a:gd name="connsiteX5355" fmla="*/ 304271 w 6435725"/>
              <a:gd name="connsiteY5355" fmla="*/ 2375429 h 6857998"/>
              <a:gd name="connsiteX5356" fmla="*/ 307181 w 6435725"/>
              <a:gd name="connsiteY5356" fmla="*/ 2368021 h 6857998"/>
              <a:gd name="connsiteX5357" fmla="*/ 307975 w 6435725"/>
              <a:gd name="connsiteY5357" fmla="*/ 2364316 h 6857998"/>
              <a:gd name="connsiteX5358" fmla="*/ 309033 w 6435725"/>
              <a:gd name="connsiteY5358" fmla="*/ 2360612 h 6857998"/>
              <a:gd name="connsiteX5359" fmla="*/ 309562 w 6435725"/>
              <a:gd name="connsiteY5359" fmla="*/ 2356644 h 6857998"/>
              <a:gd name="connsiteX5360" fmla="*/ 309827 w 6435725"/>
              <a:gd name="connsiteY5360" fmla="*/ 2352939 h 6857998"/>
              <a:gd name="connsiteX5361" fmla="*/ 310621 w 6435725"/>
              <a:gd name="connsiteY5361" fmla="*/ 2347383 h 6857998"/>
              <a:gd name="connsiteX5362" fmla="*/ 311414 w 6435725"/>
              <a:gd name="connsiteY5362" fmla="*/ 2341826 h 6857998"/>
              <a:gd name="connsiteX5363" fmla="*/ 313796 w 6435725"/>
              <a:gd name="connsiteY5363" fmla="*/ 2330713 h 6857998"/>
              <a:gd name="connsiteX5364" fmla="*/ 314325 w 6435725"/>
              <a:gd name="connsiteY5364" fmla="*/ 2321718 h 6857998"/>
              <a:gd name="connsiteX5365" fmla="*/ 314325 w 6435725"/>
              <a:gd name="connsiteY5365" fmla="*/ 2312722 h 6857998"/>
              <a:gd name="connsiteX5366" fmla="*/ 313796 w 6435725"/>
              <a:gd name="connsiteY5366" fmla="*/ 2308489 h 6857998"/>
              <a:gd name="connsiteX5367" fmla="*/ 313531 w 6435725"/>
              <a:gd name="connsiteY5367" fmla="*/ 2304520 h 6857998"/>
              <a:gd name="connsiteX5368" fmla="*/ 312738 w 6435725"/>
              <a:gd name="connsiteY5368" fmla="*/ 2300552 h 6857998"/>
              <a:gd name="connsiteX5369" fmla="*/ 311414 w 6435725"/>
              <a:gd name="connsiteY5369" fmla="*/ 2296848 h 6857998"/>
              <a:gd name="connsiteX5370" fmla="*/ 309827 w 6435725"/>
              <a:gd name="connsiteY5370" fmla="*/ 2293144 h 6857998"/>
              <a:gd name="connsiteX5371" fmla="*/ 307710 w 6435725"/>
              <a:gd name="connsiteY5371" fmla="*/ 2289968 h 6857998"/>
              <a:gd name="connsiteX5372" fmla="*/ 305329 w 6435725"/>
              <a:gd name="connsiteY5372" fmla="*/ 2286793 h 6857998"/>
              <a:gd name="connsiteX5373" fmla="*/ 302154 w 6435725"/>
              <a:gd name="connsiteY5373" fmla="*/ 2284412 h 6857998"/>
              <a:gd name="connsiteX5374" fmla="*/ 298450 w 6435725"/>
              <a:gd name="connsiteY5374" fmla="*/ 2282295 h 6857998"/>
              <a:gd name="connsiteX5375" fmla="*/ 294217 w 6435725"/>
              <a:gd name="connsiteY5375" fmla="*/ 2280178 h 6857998"/>
              <a:gd name="connsiteX5376" fmla="*/ 288925 w 6435725"/>
              <a:gd name="connsiteY5376" fmla="*/ 2278856 h 6857998"/>
              <a:gd name="connsiteX5377" fmla="*/ 283104 w 6435725"/>
              <a:gd name="connsiteY5377" fmla="*/ 2278062 h 6857998"/>
              <a:gd name="connsiteX5378" fmla="*/ 284956 w 6435725"/>
              <a:gd name="connsiteY5378" fmla="*/ 2284412 h 6857998"/>
              <a:gd name="connsiteX5379" fmla="*/ 286279 w 6435725"/>
              <a:gd name="connsiteY5379" fmla="*/ 2290497 h 6857998"/>
              <a:gd name="connsiteX5380" fmla="*/ 286808 w 6435725"/>
              <a:gd name="connsiteY5380" fmla="*/ 2296054 h 6857998"/>
              <a:gd name="connsiteX5381" fmla="*/ 286808 w 6435725"/>
              <a:gd name="connsiteY5381" fmla="*/ 2301080 h 6857998"/>
              <a:gd name="connsiteX5382" fmla="*/ 286279 w 6435725"/>
              <a:gd name="connsiteY5382" fmla="*/ 2305313 h 6857998"/>
              <a:gd name="connsiteX5383" fmla="*/ 284956 w 6435725"/>
              <a:gd name="connsiteY5383" fmla="*/ 2309018 h 6857998"/>
              <a:gd name="connsiteX5384" fmla="*/ 284162 w 6435725"/>
              <a:gd name="connsiteY5384" fmla="*/ 2310605 h 6857998"/>
              <a:gd name="connsiteX5385" fmla="*/ 283104 w 6435725"/>
              <a:gd name="connsiteY5385" fmla="*/ 2312193 h 6857998"/>
              <a:gd name="connsiteX5386" fmla="*/ 282310 w 6435725"/>
              <a:gd name="connsiteY5386" fmla="*/ 2313252 h 6857998"/>
              <a:gd name="connsiteX5387" fmla="*/ 280987 w 6435725"/>
              <a:gd name="connsiteY5387" fmla="*/ 2314575 h 6857998"/>
              <a:gd name="connsiteX5388" fmla="*/ 279400 w 6435725"/>
              <a:gd name="connsiteY5388" fmla="*/ 2315897 h 6857998"/>
              <a:gd name="connsiteX5389" fmla="*/ 278077 w 6435725"/>
              <a:gd name="connsiteY5389" fmla="*/ 2316691 h 6857998"/>
              <a:gd name="connsiteX5390" fmla="*/ 274637 w 6435725"/>
              <a:gd name="connsiteY5390" fmla="*/ 2318279 h 6857998"/>
              <a:gd name="connsiteX5391" fmla="*/ 270669 w 6435725"/>
              <a:gd name="connsiteY5391" fmla="*/ 2319073 h 6857998"/>
              <a:gd name="connsiteX5392" fmla="*/ 266171 w 6435725"/>
              <a:gd name="connsiteY5392" fmla="*/ 2319867 h 6857998"/>
              <a:gd name="connsiteX5393" fmla="*/ 261408 w 6435725"/>
              <a:gd name="connsiteY5393" fmla="*/ 2319867 h 6857998"/>
              <a:gd name="connsiteX5394" fmla="*/ 256117 w 6435725"/>
              <a:gd name="connsiteY5394" fmla="*/ 2319073 h 6857998"/>
              <a:gd name="connsiteX5395" fmla="*/ 250296 w 6435725"/>
              <a:gd name="connsiteY5395" fmla="*/ 2318279 h 6857998"/>
              <a:gd name="connsiteX5396" fmla="*/ 244211 w 6435725"/>
              <a:gd name="connsiteY5396" fmla="*/ 2316956 h 6857998"/>
              <a:gd name="connsiteX5397" fmla="*/ 240506 w 6435725"/>
              <a:gd name="connsiteY5397" fmla="*/ 2315897 h 6857998"/>
              <a:gd name="connsiteX5398" fmla="*/ 236802 w 6435725"/>
              <a:gd name="connsiteY5398" fmla="*/ 2314575 h 6857998"/>
              <a:gd name="connsiteX5399" fmla="*/ 233363 w 6435725"/>
              <a:gd name="connsiteY5399" fmla="*/ 2313252 h 6857998"/>
              <a:gd name="connsiteX5400" fmla="*/ 229923 w 6435725"/>
              <a:gd name="connsiteY5400" fmla="*/ 2311399 h 6857998"/>
              <a:gd name="connsiteX5401" fmla="*/ 226748 w 6435725"/>
              <a:gd name="connsiteY5401" fmla="*/ 2309548 h 6857998"/>
              <a:gd name="connsiteX5402" fmla="*/ 223573 w 6435725"/>
              <a:gd name="connsiteY5402" fmla="*/ 2307695 h 6857998"/>
              <a:gd name="connsiteX5403" fmla="*/ 217487 w 6435725"/>
              <a:gd name="connsiteY5403" fmla="*/ 2303197 h 6857998"/>
              <a:gd name="connsiteX5404" fmla="*/ 211667 w 6435725"/>
              <a:gd name="connsiteY5404" fmla="*/ 2298170 h 6857998"/>
              <a:gd name="connsiteX5405" fmla="*/ 206375 w 6435725"/>
              <a:gd name="connsiteY5405" fmla="*/ 2292878 h 6857998"/>
              <a:gd name="connsiteX5406" fmla="*/ 201612 w 6435725"/>
              <a:gd name="connsiteY5406" fmla="*/ 2286793 h 6857998"/>
              <a:gd name="connsiteX5407" fmla="*/ 196585 w 6435725"/>
              <a:gd name="connsiteY5407" fmla="*/ 2280972 h 6857998"/>
              <a:gd name="connsiteX5408" fmla="*/ 180975 w 6435725"/>
              <a:gd name="connsiteY5408" fmla="*/ 2263774 h 6857998"/>
              <a:gd name="connsiteX5409" fmla="*/ 171450 w 6435725"/>
              <a:gd name="connsiteY5409" fmla="*/ 2254249 h 6857998"/>
              <a:gd name="connsiteX5410" fmla="*/ 167746 w 6435725"/>
              <a:gd name="connsiteY5410" fmla="*/ 2249223 h 6857998"/>
              <a:gd name="connsiteX5411" fmla="*/ 164042 w 6435725"/>
              <a:gd name="connsiteY5411" fmla="*/ 2243930 h 6857998"/>
              <a:gd name="connsiteX5412" fmla="*/ 161131 w 6435725"/>
              <a:gd name="connsiteY5412" fmla="*/ 2238375 h 6857998"/>
              <a:gd name="connsiteX5413" fmla="*/ 160338 w 6435725"/>
              <a:gd name="connsiteY5413" fmla="*/ 2235729 h 6857998"/>
              <a:gd name="connsiteX5414" fmla="*/ 159279 w 6435725"/>
              <a:gd name="connsiteY5414" fmla="*/ 2232818 h 6857998"/>
              <a:gd name="connsiteX5415" fmla="*/ 158485 w 6435725"/>
              <a:gd name="connsiteY5415" fmla="*/ 2229908 h 6857998"/>
              <a:gd name="connsiteX5416" fmla="*/ 158221 w 6435725"/>
              <a:gd name="connsiteY5416" fmla="*/ 2226733 h 6857998"/>
              <a:gd name="connsiteX5417" fmla="*/ 157956 w 6435725"/>
              <a:gd name="connsiteY5417" fmla="*/ 2223558 h 6857998"/>
              <a:gd name="connsiteX5418" fmla="*/ 158221 w 6435725"/>
              <a:gd name="connsiteY5418" fmla="*/ 2220648 h 6857998"/>
              <a:gd name="connsiteX5419" fmla="*/ 158485 w 6435725"/>
              <a:gd name="connsiteY5419" fmla="*/ 2217208 h 6857998"/>
              <a:gd name="connsiteX5420" fmla="*/ 159014 w 6435725"/>
              <a:gd name="connsiteY5420" fmla="*/ 2213769 h 6857998"/>
              <a:gd name="connsiteX5421" fmla="*/ 160073 w 6435725"/>
              <a:gd name="connsiteY5421" fmla="*/ 2210329 h 6857998"/>
              <a:gd name="connsiteX5422" fmla="*/ 161131 w 6435725"/>
              <a:gd name="connsiteY5422" fmla="*/ 2206889 h 6857998"/>
              <a:gd name="connsiteX5423" fmla="*/ 168275 w 6435725"/>
              <a:gd name="connsiteY5423" fmla="*/ 2214033 h 6857998"/>
              <a:gd name="connsiteX5424" fmla="*/ 175419 w 6435725"/>
              <a:gd name="connsiteY5424" fmla="*/ 2220648 h 6857998"/>
              <a:gd name="connsiteX5425" fmla="*/ 178858 w 6435725"/>
              <a:gd name="connsiteY5425" fmla="*/ 2223293 h 6857998"/>
              <a:gd name="connsiteX5426" fmla="*/ 181769 w 6435725"/>
              <a:gd name="connsiteY5426" fmla="*/ 2225410 h 6857998"/>
              <a:gd name="connsiteX5427" fmla="*/ 184944 w 6435725"/>
              <a:gd name="connsiteY5427" fmla="*/ 2226998 h 6857998"/>
              <a:gd name="connsiteX5428" fmla="*/ 187589 w 6435725"/>
              <a:gd name="connsiteY5428" fmla="*/ 2228056 h 6857998"/>
              <a:gd name="connsiteX5429" fmla="*/ 188912 w 6435725"/>
              <a:gd name="connsiteY5429" fmla="*/ 2228320 h 6857998"/>
              <a:gd name="connsiteX5430" fmla="*/ 190500 w 6435725"/>
              <a:gd name="connsiteY5430" fmla="*/ 2228320 h 6857998"/>
              <a:gd name="connsiteX5431" fmla="*/ 191558 w 6435725"/>
              <a:gd name="connsiteY5431" fmla="*/ 2228056 h 6857998"/>
              <a:gd name="connsiteX5432" fmla="*/ 192617 w 6435725"/>
              <a:gd name="connsiteY5432" fmla="*/ 2227262 h 6857998"/>
              <a:gd name="connsiteX5433" fmla="*/ 193675 w 6435725"/>
              <a:gd name="connsiteY5433" fmla="*/ 2226733 h 6857998"/>
              <a:gd name="connsiteX5434" fmla="*/ 194998 w 6435725"/>
              <a:gd name="connsiteY5434" fmla="*/ 2225675 h 6857998"/>
              <a:gd name="connsiteX5435" fmla="*/ 196056 w 6435725"/>
              <a:gd name="connsiteY5435" fmla="*/ 2224616 h 6857998"/>
              <a:gd name="connsiteX5436" fmla="*/ 196850 w 6435725"/>
              <a:gd name="connsiteY5436" fmla="*/ 2223029 h 6857998"/>
              <a:gd name="connsiteX5437" fmla="*/ 197908 w 6435725"/>
              <a:gd name="connsiteY5437" fmla="*/ 2221177 h 6857998"/>
              <a:gd name="connsiteX5438" fmla="*/ 198702 w 6435725"/>
              <a:gd name="connsiteY5438" fmla="*/ 2219060 h 6857998"/>
              <a:gd name="connsiteX5439" fmla="*/ 200025 w 6435725"/>
              <a:gd name="connsiteY5439" fmla="*/ 2214033 h 6857998"/>
              <a:gd name="connsiteX5440" fmla="*/ 201083 w 6435725"/>
              <a:gd name="connsiteY5440" fmla="*/ 2207683 h 6857998"/>
              <a:gd name="connsiteX5441" fmla="*/ 201877 w 6435725"/>
              <a:gd name="connsiteY5441" fmla="*/ 2199746 h 6857998"/>
              <a:gd name="connsiteX5442" fmla="*/ 201612 w 6435725"/>
              <a:gd name="connsiteY5442" fmla="*/ 2195777 h 6857998"/>
              <a:gd name="connsiteX5443" fmla="*/ 201612 w 6435725"/>
              <a:gd name="connsiteY5443" fmla="*/ 2192337 h 6857998"/>
              <a:gd name="connsiteX5444" fmla="*/ 201612 w 6435725"/>
              <a:gd name="connsiteY5444" fmla="*/ 2189162 h 6857998"/>
              <a:gd name="connsiteX5445" fmla="*/ 201877 w 6435725"/>
              <a:gd name="connsiteY5445" fmla="*/ 2186517 h 6857998"/>
              <a:gd name="connsiteX5446" fmla="*/ 202406 w 6435725"/>
              <a:gd name="connsiteY5446" fmla="*/ 2184400 h 6857998"/>
              <a:gd name="connsiteX5447" fmla="*/ 202935 w 6435725"/>
              <a:gd name="connsiteY5447" fmla="*/ 2182548 h 6857998"/>
              <a:gd name="connsiteX5448" fmla="*/ 203994 w 6435725"/>
              <a:gd name="connsiteY5448" fmla="*/ 2180696 h 6857998"/>
              <a:gd name="connsiteX5449" fmla="*/ 204787 w 6435725"/>
              <a:gd name="connsiteY5449" fmla="*/ 2179372 h 6857998"/>
              <a:gd name="connsiteX5450" fmla="*/ 206110 w 6435725"/>
              <a:gd name="connsiteY5450" fmla="*/ 2178579 h 6857998"/>
              <a:gd name="connsiteX5451" fmla="*/ 207433 w 6435725"/>
              <a:gd name="connsiteY5451" fmla="*/ 2177785 h 6857998"/>
              <a:gd name="connsiteX5452" fmla="*/ 208492 w 6435725"/>
              <a:gd name="connsiteY5452" fmla="*/ 2177256 h 6857998"/>
              <a:gd name="connsiteX5453" fmla="*/ 210079 w 6435725"/>
              <a:gd name="connsiteY5453" fmla="*/ 2176992 h 6857998"/>
              <a:gd name="connsiteX5454" fmla="*/ 213519 w 6435725"/>
              <a:gd name="connsiteY5454" fmla="*/ 2176992 h 6857998"/>
              <a:gd name="connsiteX5455" fmla="*/ 217223 w 6435725"/>
              <a:gd name="connsiteY5455" fmla="*/ 2177256 h 6857998"/>
              <a:gd name="connsiteX5456" fmla="*/ 220927 w 6435725"/>
              <a:gd name="connsiteY5456" fmla="*/ 2178314 h 6857998"/>
              <a:gd name="connsiteX5457" fmla="*/ 224896 w 6435725"/>
              <a:gd name="connsiteY5457" fmla="*/ 2179372 h 6857998"/>
              <a:gd name="connsiteX5458" fmla="*/ 228600 w 6435725"/>
              <a:gd name="connsiteY5458" fmla="*/ 2180431 h 6857998"/>
              <a:gd name="connsiteX5459" fmla="*/ 232304 w 6435725"/>
              <a:gd name="connsiteY5459" fmla="*/ 2180961 h 6857998"/>
              <a:gd name="connsiteX5460" fmla="*/ 236008 w 6435725"/>
              <a:gd name="connsiteY5460" fmla="*/ 2181489 h 6857998"/>
              <a:gd name="connsiteX5461" fmla="*/ 237331 w 6435725"/>
              <a:gd name="connsiteY5461" fmla="*/ 2181225 h 6857998"/>
              <a:gd name="connsiteX5462" fmla="*/ 238919 w 6435725"/>
              <a:gd name="connsiteY5462" fmla="*/ 2181225 h 6857998"/>
              <a:gd name="connsiteX5463" fmla="*/ 240506 w 6435725"/>
              <a:gd name="connsiteY5463" fmla="*/ 2180696 h 6857998"/>
              <a:gd name="connsiteX5464" fmla="*/ 241829 w 6435725"/>
              <a:gd name="connsiteY5464" fmla="*/ 2180166 h 6857998"/>
              <a:gd name="connsiteX5465" fmla="*/ 242887 w 6435725"/>
              <a:gd name="connsiteY5465" fmla="*/ 2179372 h 6857998"/>
              <a:gd name="connsiteX5466" fmla="*/ 244211 w 6435725"/>
              <a:gd name="connsiteY5466" fmla="*/ 2178314 h 6857998"/>
              <a:gd name="connsiteX5467" fmla="*/ 247121 w 6435725"/>
              <a:gd name="connsiteY5467" fmla="*/ 2177256 h 6857998"/>
              <a:gd name="connsiteX5468" fmla="*/ 250561 w 6435725"/>
              <a:gd name="connsiteY5468" fmla="*/ 2176462 h 6857998"/>
              <a:gd name="connsiteX5469" fmla="*/ 253735 w 6435725"/>
              <a:gd name="connsiteY5469" fmla="*/ 2175404 h 6857998"/>
              <a:gd name="connsiteX5470" fmla="*/ 256381 w 6435725"/>
              <a:gd name="connsiteY5470" fmla="*/ 2174081 h 6857998"/>
              <a:gd name="connsiteX5471" fmla="*/ 259292 w 6435725"/>
              <a:gd name="connsiteY5471" fmla="*/ 2172758 h 6857998"/>
              <a:gd name="connsiteX5472" fmla="*/ 261673 w 6435725"/>
              <a:gd name="connsiteY5472" fmla="*/ 2171171 h 6857998"/>
              <a:gd name="connsiteX5473" fmla="*/ 264054 w 6435725"/>
              <a:gd name="connsiteY5473" fmla="*/ 2169582 h 6857998"/>
              <a:gd name="connsiteX5474" fmla="*/ 266700 w 6435725"/>
              <a:gd name="connsiteY5474" fmla="*/ 2167466 h 6857998"/>
              <a:gd name="connsiteX5475" fmla="*/ 268817 w 6435725"/>
              <a:gd name="connsiteY5475" fmla="*/ 2165615 h 6857998"/>
              <a:gd name="connsiteX5476" fmla="*/ 270933 w 6435725"/>
              <a:gd name="connsiteY5476" fmla="*/ 2163497 h 6857998"/>
              <a:gd name="connsiteX5477" fmla="*/ 274902 w 6435725"/>
              <a:gd name="connsiteY5477" fmla="*/ 2158471 h 6857998"/>
              <a:gd name="connsiteX5478" fmla="*/ 278342 w 6435725"/>
              <a:gd name="connsiteY5478" fmla="*/ 2153444 h 6857998"/>
              <a:gd name="connsiteX5479" fmla="*/ 281517 w 6435725"/>
              <a:gd name="connsiteY5479" fmla="*/ 2147094 h 6857998"/>
              <a:gd name="connsiteX5480" fmla="*/ 283104 w 6435725"/>
              <a:gd name="connsiteY5480" fmla="*/ 2144448 h 6857998"/>
              <a:gd name="connsiteX5481" fmla="*/ 285221 w 6435725"/>
              <a:gd name="connsiteY5481" fmla="*/ 2141273 h 6857998"/>
              <a:gd name="connsiteX5482" fmla="*/ 287602 w 6435725"/>
              <a:gd name="connsiteY5482" fmla="*/ 2138627 h 6857998"/>
              <a:gd name="connsiteX5483" fmla="*/ 290248 w 6435725"/>
              <a:gd name="connsiteY5483" fmla="*/ 2135716 h 6857998"/>
              <a:gd name="connsiteX5484" fmla="*/ 291835 w 6435725"/>
              <a:gd name="connsiteY5484" fmla="*/ 2134923 h 6857998"/>
              <a:gd name="connsiteX5485" fmla="*/ 293423 w 6435725"/>
              <a:gd name="connsiteY5485" fmla="*/ 2134393 h 6857998"/>
              <a:gd name="connsiteX5486" fmla="*/ 294746 w 6435725"/>
              <a:gd name="connsiteY5486" fmla="*/ 2133600 h 6857998"/>
              <a:gd name="connsiteX5487" fmla="*/ 296333 w 6435725"/>
              <a:gd name="connsiteY5487" fmla="*/ 2133335 h 6857998"/>
              <a:gd name="connsiteX5488" fmla="*/ 297921 w 6435725"/>
              <a:gd name="connsiteY5488" fmla="*/ 2133335 h 6857998"/>
              <a:gd name="connsiteX5489" fmla="*/ 299508 w 6435725"/>
              <a:gd name="connsiteY5489" fmla="*/ 2133864 h 6857998"/>
              <a:gd name="connsiteX5490" fmla="*/ 301096 w 6435725"/>
              <a:gd name="connsiteY5490" fmla="*/ 2134923 h 6857998"/>
              <a:gd name="connsiteX5491" fmla="*/ 302419 w 6435725"/>
              <a:gd name="connsiteY5491" fmla="*/ 2136246 h 6857998"/>
              <a:gd name="connsiteX5492" fmla="*/ 304271 w 6435725"/>
              <a:gd name="connsiteY5492" fmla="*/ 2137833 h 6857998"/>
              <a:gd name="connsiteX5493" fmla="*/ 305594 w 6435725"/>
              <a:gd name="connsiteY5493" fmla="*/ 2139685 h 6857998"/>
              <a:gd name="connsiteX5494" fmla="*/ 306652 w 6435725"/>
              <a:gd name="connsiteY5494" fmla="*/ 2141538 h 6857998"/>
              <a:gd name="connsiteX5495" fmla="*/ 306917 w 6435725"/>
              <a:gd name="connsiteY5495" fmla="*/ 2143389 h 6857998"/>
              <a:gd name="connsiteX5496" fmla="*/ 306917 w 6435725"/>
              <a:gd name="connsiteY5496" fmla="*/ 2145241 h 6857998"/>
              <a:gd name="connsiteX5497" fmla="*/ 306652 w 6435725"/>
              <a:gd name="connsiteY5497" fmla="*/ 2147094 h 6857998"/>
              <a:gd name="connsiteX5498" fmla="*/ 305858 w 6435725"/>
              <a:gd name="connsiteY5498" fmla="*/ 2148945 h 6857998"/>
              <a:gd name="connsiteX5499" fmla="*/ 305329 w 6435725"/>
              <a:gd name="connsiteY5499" fmla="*/ 2150797 h 6857998"/>
              <a:gd name="connsiteX5500" fmla="*/ 302948 w 6435725"/>
              <a:gd name="connsiteY5500" fmla="*/ 2154501 h 6857998"/>
              <a:gd name="connsiteX5501" fmla="*/ 300302 w 6435725"/>
              <a:gd name="connsiteY5501" fmla="*/ 2158206 h 6857998"/>
              <a:gd name="connsiteX5502" fmla="*/ 294481 w 6435725"/>
              <a:gd name="connsiteY5502" fmla="*/ 2164556 h 6857998"/>
              <a:gd name="connsiteX5503" fmla="*/ 300037 w 6435725"/>
              <a:gd name="connsiteY5503" fmla="*/ 2167201 h 6857998"/>
              <a:gd name="connsiteX5504" fmla="*/ 305329 w 6435725"/>
              <a:gd name="connsiteY5504" fmla="*/ 2168790 h 6857998"/>
              <a:gd name="connsiteX5505" fmla="*/ 310092 w 6435725"/>
              <a:gd name="connsiteY5505" fmla="*/ 2169318 h 6857998"/>
              <a:gd name="connsiteX5506" fmla="*/ 314589 w 6435725"/>
              <a:gd name="connsiteY5506" fmla="*/ 2169318 h 6857998"/>
              <a:gd name="connsiteX5507" fmla="*/ 318558 w 6435725"/>
              <a:gd name="connsiteY5507" fmla="*/ 2168790 h 6857998"/>
              <a:gd name="connsiteX5508" fmla="*/ 321998 w 6435725"/>
              <a:gd name="connsiteY5508" fmla="*/ 2167466 h 6857998"/>
              <a:gd name="connsiteX5509" fmla="*/ 325173 w 6435725"/>
              <a:gd name="connsiteY5509" fmla="*/ 2165615 h 6857998"/>
              <a:gd name="connsiteX5510" fmla="*/ 328348 w 6435725"/>
              <a:gd name="connsiteY5510" fmla="*/ 2163497 h 6857998"/>
              <a:gd name="connsiteX5511" fmla="*/ 330994 w 6435725"/>
              <a:gd name="connsiteY5511" fmla="*/ 2160587 h 6857998"/>
              <a:gd name="connsiteX5512" fmla="*/ 333904 w 6435725"/>
              <a:gd name="connsiteY5512" fmla="*/ 2157676 h 6857998"/>
              <a:gd name="connsiteX5513" fmla="*/ 336021 w 6435725"/>
              <a:gd name="connsiteY5513" fmla="*/ 2154237 h 6857998"/>
              <a:gd name="connsiteX5514" fmla="*/ 338402 w 6435725"/>
              <a:gd name="connsiteY5514" fmla="*/ 2150797 h 6857998"/>
              <a:gd name="connsiteX5515" fmla="*/ 342371 w 6435725"/>
              <a:gd name="connsiteY5515" fmla="*/ 2142860 h 6857998"/>
              <a:gd name="connsiteX5516" fmla="*/ 346869 w 6435725"/>
              <a:gd name="connsiteY5516" fmla="*/ 2134923 h 6857998"/>
              <a:gd name="connsiteX5517" fmla="*/ 347662 w 6435725"/>
              <a:gd name="connsiteY5517" fmla="*/ 2130160 h 6857998"/>
              <a:gd name="connsiteX5518" fmla="*/ 348721 w 6435725"/>
              <a:gd name="connsiteY5518" fmla="*/ 2125927 h 6857998"/>
              <a:gd name="connsiteX5519" fmla="*/ 350044 w 6435725"/>
              <a:gd name="connsiteY5519" fmla="*/ 2121693 h 6857998"/>
              <a:gd name="connsiteX5520" fmla="*/ 351631 w 6435725"/>
              <a:gd name="connsiteY5520" fmla="*/ 2117725 h 6857998"/>
              <a:gd name="connsiteX5521" fmla="*/ 353748 w 6435725"/>
              <a:gd name="connsiteY5521" fmla="*/ 2113756 h 6857998"/>
              <a:gd name="connsiteX5522" fmla="*/ 355600 w 6435725"/>
              <a:gd name="connsiteY5522" fmla="*/ 2109787 h 6857998"/>
              <a:gd name="connsiteX5523" fmla="*/ 360362 w 6435725"/>
              <a:gd name="connsiteY5523" fmla="*/ 2102114 h 6857998"/>
              <a:gd name="connsiteX5524" fmla="*/ 365125 w 6435725"/>
              <a:gd name="connsiteY5524" fmla="*/ 2094706 h 6857998"/>
              <a:gd name="connsiteX5525" fmla="*/ 370152 w 6435725"/>
              <a:gd name="connsiteY5525" fmla="*/ 2087562 h 6857998"/>
              <a:gd name="connsiteX5526" fmla="*/ 374915 w 6435725"/>
              <a:gd name="connsiteY5526" fmla="*/ 2080154 h 6857998"/>
              <a:gd name="connsiteX5527" fmla="*/ 379942 w 6435725"/>
              <a:gd name="connsiteY5527" fmla="*/ 2072481 h 6857998"/>
              <a:gd name="connsiteX5528" fmla="*/ 379942 w 6435725"/>
              <a:gd name="connsiteY5528" fmla="*/ 2069571 h 6857998"/>
              <a:gd name="connsiteX5529" fmla="*/ 379942 w 6435725"/>
              <a:gd name="connsiteY5529" fmla="*/ 2066396 h 6857998"/>
              <a:gd name="connsiteX5530" fmla="*/ 380206 w 6435725"/>
              <a:gd name="connsiteY5530" fmla="*/ 2063750 h 6857998"/>
              <a:gd name="connsiteX5531" fmla="*/ 380735 w 6435725"/>
              <a:gd name="connsiteY5531" fmla="*/ 2060840 h 6857998"/>
              <a:gd name="connsiteX5532" fmla="*/ 381529 w 6435725"/>
              <a:gd name="connsiteY5532" fmla="*/ 2058458 h 6857998"/>
              <a:gd name="connsiteX5533" fmla="*/ 382323 w 6435725"/>
              <a:gd name="connsiteY5533" fmla="*/ 2056077 h 6857998"/>
              <a:gd name="connsiteX5534" fmla="*/ 383381 w 6435725"/>
              <a:gd name="connsiteY5534" fmla="*/ 2053431 h 6857998"/>
              <a:gd name="connsiteX5535" fmla="*/ 384439 w 6435725"/>
              <a:gd name="connsiteY5535" fmla="*/ 2051314 h 6857998"/>
              <a:gd name="connsiteX5536" fmla="*/ 387085 w 6435725"/>
              <a:gd name="connsiteY5536" fmla="*/ 2047346 h 6857998"/>
              <a:gd name="connsiteX5537" fmla="*/ 390260 w 6435725"/>
              <a:gd name="connsiteY5537" fmla="*/ 2043906 h 6857998"/>
              <a:gd name="connsiteX5538" fmla="*/ 393700 w 6435725"/>
              <a:gd name="connsiteY5538" fmla="*/ 2040731 h 6857998"/>
              <a:gd name="connsiteX5539" fmla="*/ 397669 w 6435725"/>
              <a:gd name="connsiteY5539" fmla="*/ 2037821 h 6857998"/>
              <a:gd name="connsiteX5540" fmla="*/ 401637 w 6435725"/>
              <a:gd name="connsiteY5540" fmla="*/ 2035175 h 6857998"/>
              <a:gd name="connsiteX5541" fmla="*/ 406135 w 6435725"/>
              <a:gd name="connsiteY5541" fmla="*/ 2032529 h 6857998"/>
              <a:gd name="connsiteX5542" fmla="*/ 414602 w 6435725"/>
              <a:gd name="connsiteY5542" fmla="*/ 2028031 h 6857998"/>
              <a:gd name="connsiteX5543" fmla="*/ 423333 w 6435725"/>
              <a:gd name="connsiteY5543" fmla="*/ 2023269 h 6857998"/>
              <a:gd name="connsiteX5544" fmla="*/ 427302 w 6435725"/>
              <a:gd name="connsiteY5544" fmla="*/ 2021152 h 6857998"/>
              <a:gd name="connsiteX5545" fmla="*/ 431006 w 6435725"/>
              <a:gd name="connsiteY5545" fmla="*/ 2018506 h 6857998"/>
              <a:gd name="connsiteX5546" fmla="*/ 433652 w 6435725"/>
              <a:gd name="connsiteY5546" fmla="*/ 2016654 h 6857998"/>
              <a:gd name="connsiteX5547" fmla="*/ 436562 w 6435725"/>
              <a:gd name="connsiteY5547" fmla="*/ 2015331 h 6857998"/>
              <a:gd name="connsiteX5548" fmla="*/ 438944 w 6435725"/>
              <a:gd name="connsiteY5548" fmla="*/ 2015067 h 6857998"/>
              <a:gd name="connsiteX5549" fmla="*/ 441061 w 6435725"/>
              <a:gd name="connsiteY5549" fmla="*/ 2015331 h 6857998"/>
              <a:gd name="connsiteX5550" fmla="*/ 442912 w 6435725"/>
              <a:gd name="connsiteY5550" fmla="*/ 2016125 h 6857998"/>
              <a:gd name="connsiteX5551" fmla="*/ 444764 w 6435725"/>
              <a:gd name="connsiteY5551" fmla="*/ 2017183 h 6857998"/>
              <a:gd name="connsiteX5552" fmla="*/ 446087 w 6435725"/>
              <a:gd name="connsiteY5552" fmla="*/ 2019035 h 6857998"/>
              <a:gd name="connsiteX5553" fmla="*/ 447146 w 6435725"/>
              <a:gd name="connsiteY5553" fmla="*/ 2021152 h 6857998"/>
              <a:gd name="connsiteX5554" fmla="*/ 448469 w 6435725"/>
              <a:gd name="connsiteY5554" fmla="*/ 2023798 h 6857998"/>
              <a:gd name="connsiteX5555" fmla="*/ 448998 w 6435725"/>
              <a:gd name="connsiteY5555" fmla="*/ 2026444 h 6857998"/>
              <a:gd name="connsiteX5556" fmla="*/ 449527 w 6435725"/>
              <a:gd name="connsiteY5556" fmla="*/ 2029354 h 6857998"/>
              <a:gd name="connsiteX5557" fmla="*/ 450321 w 6435725"/>
              <a:gd name="connsiteY5557" fmla="*/ 2032264 h 6857998"/>
              <a:gd name="connsiteX5558" fmla="*/ 450585 w 6435725"/>
              <a:gd name="connsiteY5558" fmla="*/ 2038879 h 6857998"/>
              <a:gd name="connsiteX5559" fmla="*/ 450585 w 6435725"/>
              <a:gd name="connsiteY5559" fmla="*/ 2044965 h 6857998"/>
              <a:gd name="connsiteX5560" fmla="*/ 451379 w 6435725"/>
              <a:gd name="connsiteY5560" fmla="*/ 2047346 h 6857998"/>
              <a:gd name="connsiteX5561" fmla="*/ 452437 w 6435725"/>
              <a:gd name="connsiteY5561" fmla="*/ 2049992 h 6857998"/>
              <a:gd name="connsiteX5562" fmla="*/ 453760 w 6435725"/>
              <a:gd name="connsiteY5562" fmla="*/ 2052373 h 6857998"/>
              <a:gd name="connsiteX5563" fmla="*/ 455083 w 6435725"/>
              <a:gd name="connsiteY5563" fmla="*/ 2054225 h 6857998"/>
              <a:gd name="connsiteX5564" fmla="*/ 456406 w 6435725"/>
              <a:gd name="connsiteY5564" fmla="*/ 2056077 h 6857998"/>
              <a:gd name="connsiteX5565" fmla="*/ 458258 w 6435725"/>
              <a:gd name="connsiteY5565" fmla="*/ 2057400 h 6857998"/>
              <a:gd name="connsiteX5566" fmla="*/ 460110 w 6435725"/>
              <a:gd name="connsiteY5566" fmla="*/ 2058723 h 6857998"/>
              <a:gd name="connsiteX5567" fmla="*/ 461962 w 6435725"/>
              <a:gd name="connsiteY5567" fmla="*/ 2060046 h 6857998"/>
              <a:gd name="connsiteX5568" fmla="*/ 463814 w 6435725"/>
              <a:gd name="connsiteY5568" fmla="*/ 2060840 h 6857998"/>
              <a:gd name="connsiteX5569" fmla="*/ 465931 w 6435725"/>
              <a:gd name="connsiteY5569" fmla="*/ 2061898 h 6857998"/>
              <a:gd name="connsiteX5570" fmla="*/ 470429 w 6435725"/>
              <a:gd name="connsiteY5570" fmla="*/ 2062956 h 6857998"/>
              <a:gd name="connsiteX5571" fmla="*/ 475192 w 6435725"/>
              <a:gd name="connsiteY5571" fmla="*/ 2064015 h 6857998"/>
              <a:gd name="connsiteX5572" fmla="*/ 480483 w 6435725"/>
              <a:gd name="connsiteY5572" fmla="*/ 2064279 h 6857998"/>
              <a:gd name="connsiteX5573" fmla="*/ 482864 w 6435725"/>
              <a:gd name="connsiteY5573" fmla="*/ 2060840 h 6857998"/>
              <a:gd name="connsiteX5574" fmla="*/ 485246 w 6435725"/>
              <a:gd name="connsiteY5574" fmla="*/ 2058458 h 6857998"/>
              <a:gd name="connsiteX5575" fmla="*/ 488156 w 6435725"/>
              <a:gd name="connsiteY5575" fmla="*/ 2056341 h 6857998"/>
              <a:gd name="connsiteX5576" fmla="*/ 491067 w 6435725"/>
              <a:gd name="connsiteY5576" fmla="*/ 2054754 h 6857998"/>
              <a:gd name="connsiteX5577" fmla="*/ 494242 w 6435725"/>
              <a:gd name="connsiteY5577" fmla="*/ 2053696 h 6857998"/>
              <a:gd name="connsiteX5578" fmla="*/ 497152 w 6435725"/>
              <a:gd name="connsiteY5578" fmla="*/ 2053167 h 6857998"/>
              <a:gd name="connsiteX5579" fmla="*/ 500592 w 6435725"/>
              <a:gd name="connsiteY5579" fmla="*/ 2052637 h 6857998"/>
              <a:gd name="connsiteX5580" fmla="*/ 503767 w 6435725"/>
              <a:gd name="connsiteY5580" fmla="*/ 2052637 h 6857998"/>
              <a:gd name="connsiteX5581" fmla="*/ 510381 w 6435725"/>
              <a:gd name="connsiteY5581" fmla="*/ 2052637 h 6857998"/>
              <a:gd name="connsiteX5582" fmla="*/ 517260 w 6435725"/>
              <a:gd name="connsiteY5582" fmla="*/ 2052902 h 6857998"/>
              <a:gd name="connsiteX5583" fmla="*/ 520700 w 6435725"/>
              <a:gd name="connsiteY5583" fmla="*/ 2052902 h 6857998"/>
              <a:gd name="connsiteX5584" fmla="*/ 523610 w 6435725"/>
              <a:gd name="connsiteY5584" fmla="*/ 2052637 h 6857998"/>
              <a:gd name="connsiteX5585" fmla="*/ 527050 w 6435725"/>
              <a:gd name="connsiteY5585" fmla="*/ 2052373 h 6857998"/>
              <a:gd name="connsiteX5586" fmla="*/ 530225 w 6435725"/>
              <a:gd name="connsiteY5586" fmla="*/ 2051579 h 6857998"/>
              <a:gd name="connsiteX5587" fmla="*/ 531019 w 6435725"/>
              <a:gd name="connsiteY5587" fmla="*/ 2051579 h 6857998"/>
              <a:gd name="connsiteX5588" fmla="*/ 531548 w 6435725"/>
              <a:gd name="connsiteY5588" fmla="*/ 2051579 h 6857998"/>
              <a:gd name="connsiteX5589" fmla="*/ 532606 w 6435725"/>
              <a:gd name="connsiteY5589" fmla="*/ 2051314 h 6857998"/>
              <a:gd name="connsiteX5590" fmla="*/ 533135 w 6435725"/>
              <a:gd name="connsiteY5590" fmla="*/ 2050785 h 6857998"/>
              <a:gd name="connsiteX5591" fmla="*/ 534723 w 6435725"/>
              <a:gd name="connsiteY5591" fmla="*/ 2049198 h 6857998"/>
              <a:gd name="connsiteX5592" fmla="*/ 536046 w 6435725"/>
              <a:gd name="connsiteY5592" fmla="*/ 2046817 h 6857998"/>
              <a:gd name="connsiteX5593" fmla="*/ 538427 w 6435725"/>
              <a:gd name="connsiteY5593" fmla="*/ 2040731 h 6857998"/>
              <a:gd name="connsiteX5594" fmla="*/ 540808 w 6435725"/>
              <a:gd name="connsiteY5594" fmla="*/ 2034646 h 6857998"/>
              <a:gd name="connsiteX5595" fmla="*/ 542131 w 6435725"/>
              <a:gd name="connsiteY5595" fmla="*/ 2032529 h 6857998"/>
              <a:gd name="connsiteX5596" fmla="*/ 543454 w 6435725"/>
              <a:gd name="connsiteY5596" fmla="*/ 2030677 h 6857998"/>
              <a:gd name="connsiteX5597" fmla="*/ 544248 w 6435725"/>
              <a:gd name="connsiteY5597" fmla="*/ 2030412 h 6857998"/>
              <a:gd name="connsiteX5598" fmla="*/ 544777 w 6435725"/>
              <a:gd name="connsiteY5598" fmla="*/ 2030148 h 6857998"/>
              <a:gd name="connsiteX5599" fmla="*/ 545835 w 6435725"/>
              <a:gd name="connsiteY5599" fmla="*/ 2030148 h 6857998"/>
              <a:gd name="connsiteX5600" fmla="*/ 546365 w 6435725"/>
              <a:gd name="connsiteY5600" fmla="*/ 2030412 h 6857998"/>
              <a:gd name="connsiteX5601" fmla="*/ 547423 w 6435725"/>
              <a:gd name="connsiteY5601" fmla="*/ 2031471 h 6857998"/>
              <a:gd name="connsiteX5602" fmla="*/ 548217 w 6435725"/>
              <a:gd name="connsiteY5602" fmla="*/ 2032264 h 6857998"/>
              <a:gd name="connsiteX5603" fmla="*/ 550069 w 6435725"/>
              <a:gd name="connsiteY5603" fmla="*/ 2035704 h 6857998"/>
              <a:gd name="connsiteX5604" fmla="*/ 552185 w 6435725"/>
              <a:gd name="connsiteY5604" fmla="*/ 2040996 h 6857998"/>
              <a:gd name="connsiteX5605" fmla="*/ 554302 w 6435725"/>
              <a:gd name="connsiteY5605" fmla="*/ 2048404 h 6857998"/>
              <a:gd name="connsiteX5606" fmla="*/ 555360 w 6435725"/>
              <a:gd name="connsiteY5606" fmla="*/ 2050785 h 6857998"/>
              <a:gd name="connsiteX5607" fmla="*/ 556154 w 6435725"/>
              <a:gd name="connsiteY5607" fmla="*/ 2053167 h 6857998"/>
              <a:gd name="connsiteX5608" fmla="*/ 557477 w 6435725"/>
              <a:gd name="connsiteY5608" fmla="*/ 2055283 h 6857998"/>
              <a:gd name="connsiteX5609" fmla="*/ 558800 w 6435725"/>
              <a:gd name="connsiteY5609" fmla="*/ 2057400 h 6857998"/>
              <a:gd name="connsiteX5610" fmla="*/ 559858 w 6435725"/>
              <a:gd name="connsiteY5610" fmla="*/ 2059252 h 6857998"/>
              <a:gd name="connsiteX5611" fmla="*/ 561446 w 6435725"/>
              <a:gd name="connsiteY5611" fmla="*/ 2060840 h 6857998"/>
              <a:gd name="connsiteX5612" fmla="*/ 564621 w 6435725"/>
              <a:gd name="connsiteY5612" fmla="*/ 2063750 h 6857998"/>
              <a:gd name="connsiteX5613" fmla="*/ 567796 w 6435725"/>
              <a:gd name="connsiteY5613" fmla="*/ 2065867 h 6857998"/>
              <a:gd name="connsiteX5614" fmla="*/ 571235 w 6435725"/>
              <a:gd name="connsiteY5614" fmla="*/ 2066925 h 6857998"/>
              <a:gd name="connsiteX5615" fmla="*/ 574939 w 6435725"/>
              <a:gd name="connsiteY5615" fmla="*/ 2067983 h 6857998"/>
              <a:gd name="connsiteX5616" fmla="*/ 578644 w 6435725"/>
              <a:gd name="connsiteY5616" fmla="*/ 2068248 h 6857998"/>
              <a:gd name="connsiteX5617" fmla="*/ 582083 w 6435725"/>
              <a:gd name="connsiteY5617" fmla="*/ 2067983 h 6857998"/>
              <a:gd name="connsiteX5618" fmla="*/ 584729 w 6435725"/>
              <a:gd name="connsiteY5618" fmla="*/ 2067719 h 6857998"/>
              <a:gd name="connsiteX5619" fmla="*/ 587375 w 6435725"/>
              <a:gd name="connsiteY5619" fmla="*/ 2066925 h 6857998"/>
              <a:gd name="connsiteX5620" fmla="*/ 589756 w 6435725"/>
              <a:gd name="connsiteY5620" fmla="*/ 2066131 h 6857998"/>
              <a:gd name="connsiteX5621" fmla="*/ 591608 w 6435725"/>
              <a:gd name="connsiteY5621" fmla="*/ 2065073 h 6857998"/>
              <a:gd name="connsiteX5622" fmla="*/ 593725 w 6435725"/>
              <a:gd name="connsiteY5622" fmla="*/ 2064015 h 6857998"/>
              <a:gd name="connsiteX5623" fmla="*/ 595312 w 6435725"/>
              <a:gd name="connsiteY5623" fmla="*/ 2062427 h 6857998"/>
              <a:gd name="connsiteX5624" fmla="*/ 596635 w 6435725"/>
              <a:gd name="connsiteY5624" fmla="*/ 2060840 h 6857998"/>
              <a:gd name="connsiteX5625" fmla="*/ 597958 w 6435725"/>
              <a:gd name="connsiteY5625" fmla="*/ 2058987 h 6857998"/>
              <a:gd name="connsiteX5626" fmla="*/ 599281 w 6435725"/>
              <a:gd name="connsiteY5626" fmla="*/ 2057135 h 6857998"/>
              <a:gd name="connsiteX5627" fmla="*/ 601398 w 6435725"/>
              <a:gd name="connsiteY5627" fmla="*/ 2052902 h 6857998"/>
              <a:gd name="connsiteX5628" fmla="*/ 603250 w 6435725"/>
              <a:gd name="connsiteY5628" fmla="*/ 2048669 h 6857998"/>
              <a:gd name="connsiteX5629" fmla="*/ 604837 w 6435725"/>
              <a:gd name="connsiteY5629" fmla="*/ 2043641 h 6857998"/>
              <a:gd name="connsiteX5630" fmla="*/ 607748 w 6435725"/>
              <a:gd name="connsiteY5630" fmla="*/ 2034117 h 6857998"/>
              <a:gd name="connsiteX5631" fmla="*/ 609600 w 6435725"/>
              <a:gd name="connsiteY5631" fmla="*/ 2029619 h 6857998"/>
              <a:gd name="connsiteX5632" fmla="*/ 611717 w 6435725"/>
              <a:gd name="connsiteY5632" fmla="*/ 2025121 h 6857998"/>
              <a:gd name="connsiteX5633" fmla="*/ 613040 w 6435725"/>
              <a:gd name="connsiteY5633" fmla="*/ 2023269 h 6857998"/>
              <a:gd name="connsiteX5634" fmla="*/ 614627 w 6435725"/>
              <a:gd name="connsiteY5634" fmla="*/ 2021681 h 6857998"/>
              <a:gd name="connsiteX5635" fmla="*/ 616214 w 6435725"/>
              <a:gd name="connsiteY5635" fmla="*/ 2019829 h 6857998"/>
              <a:gd name="connsiteX5636" fmla="*/ 618067 w 6435725"/>
              <a:gd name="connsiteY5636" fmla="*/ 2018241 h 6857998"/>
              <a:gd name="connsiteX5637" fmla="*/ 619919 w 6435725"/>
              <a:gd name="connsiteY5637" fmla="*/ 2016919 h 6857998"/>
              <a:gd name="connsiteX5638" fmla="*/ 622300 w 6435725"/>
              <a:gd name="connsiteY5638" fmla="*/ 2015596 h 6857998"/>
              <a:gd name="connsiteX5639" fmla="*/ 624681 w 6435725"/>
              <a:gd name="connsiteY5639" fmla="*/ 2014802 h 6857998"/>
              <a:gd name="connsiteX5640" fmla="*/ 627592 w 6435725"/>
              <a:gd name="connsiteY5640" fmla="*/ 2014008 h 6857998"/>
              <a:gd name="connsiteX5641" fmla="*/ 632619 w 6435725"/>
              <a:gd name="connsiteY5641" fmla="*/ 2012685 h 6857998"/>
              <a:gd name="connsiteX5642" fmla="*/ 637910 w 6435725"/>
              <a:gd name="connsiteY5642" fmla="*/ 2011098 h 6857998"/>
              <a:gd name="connsiteX5643" fmla="*/ 642408 w 6435725"/>
              <a:gd name="connsiteY5643" fmla="*/ 2009246 h 6857998"/>
              <a:gd name="connsiteX5644" fmla="*/ 646906 w 6435725"/>
              <a:gd name="connsiteY5644" fmla="*/ 2007394 h 6857998"/>
              <a:gd name="connsiteX5645" fmla="*/ 650610 w 6435725"/>
              <a:gd name="connsiteY5645" fmla="*/ 2005277 h 6857998"/>
              <a:gd name="connsiteX5646" fmla="*/ 653521 w 6435725"/>
              <a:gd name="connsiteY5646" fmla="*/ 2002896 h 6857998"/>
              <a:gd name="connsiteX5647" fmla="*/ 656431 w 6435725"/>
              <a:gd name="connsiteY5647" fmla="*/ 2000250 h 6857998"/>
              <a:gd name="connsiteX5648" fmla="*/ 658283 w 6435725"/>
              <a:gd name="connsiteY5648" fmla="*/ 1997340 h 6857998"/>
              <a:gd name="connsiteX5649" fmla="*/ 659077 w 6435725"/>
              <a:gd name="connsiteY5649" fmla="*/ 1995752 h 6857998"/>
              <a:gd name="connsiteX5650" fmla="*/ 659606 w 6435725"/>
              <a:gd name="connsiteY5650" fmla="*/ 1994164 h 6857998"/>
              <a:gd name="connsiteX5651" fmla="*/ 660135 w 6435725"/>
              <a:gd name="connsiteY5651" fmla="*/ 1992312 h 6857998"/>
              <a:gd name="connsiteX5652" fmla="*/ 660135 w 6435725"/>
              <a:gd name="connsiteY5652" fmla="*/ 1990725 h 6857998"/>
              <a:gd name="connsiteX5653" fmla="*/ 660135 w 6435725"/>
              <a:gd name="connsiteY5653" fmla="*/ 1988873 h 6857998"/>
              <a:gd name="connsiteX5654" fmla="*/ 659606 w 6435725"/>
              <a:gd name="connsiteY5654" fmla="*/ 1987285 h 6857998"/>
              <a:gd name="connsiteX5655" fmla="*/ 659342 w 6435725"/>
              <a:gd name="connsiteY5655" fmla="*/ 1984904 h 6857998"/>
              <a:gd name="connsiteX5656" fmla="*/ 658812 w 6435725"/>
              <a:gd name="connsiteY5656" fmla="*/ 1983052 h 6857998"/>
              <a:gd name="connsiteX5657" fmla="*/ 656696 w 6435725"/>
              <a:gd name="connsiteY5657" fmla="*/ 1978554 h 6857998"/>
              <a:gd name="connsiteX5658" fmla="*/ 653785 w 6435725"/>
              <a:gd name="connsiteY5658" fmla="*/ 1974056 h 6857998"/>
              <a:gd name="connsiteX5659" fmla="*/ 649817 w 6435725"/>
              <a:gd name="connsiteY5659" fmla="*/ 1969029 h 6857998"/>
              <a:gd name="connsiteX5660" fmla="*/ 644789 w 6435725"/>
              <a:gd name="connsiteY5660" fmla="*/ 1963473 h 6857998"/>
              <a:gd name="connsiteX5661" fmla="*/ 644260 w 6435725"/>
              <a:gd name="connsiteY5661" fmla="*/ 1963208 h 6857998"/>
              <a:gd name="connsiteX5662" fmla="*/ 644260 w 6435725"/>
              <a:gd name="connsiteY5662" fmla="*/ 1962150 h 6857998"/>
              <a:gd name="connsiteX5663" fmla="*/ 644789 w 6435725"/>
              <a:gd name="connsiteY5663" fmla="*/ 1960562 h 6857998"/>
              <a:gd name="connsiteX5664" fmla="*/ 645319 w 6435725"/>
              <a:gd name="connsiteY5664" fmla="*/ 1958181 h 6857998"/>
              <a:gd name="connsiteX5665" fmla="*/ 646112 w 6435725"/>
              <a:gd name="connsiteY5665" fmla="*/ 1955535 h 6857998"/>
              <a:gd name="connsiteX5666" fmla="*/ 649023 w 6435725"/>
              <a:gd name="connsiteY5666" fmla="*/ 1949714 h 6857998"/>
              <a:gd name="connsiteX5667" fmla="*/ 651404 w 6435725"/>
              <a:gd name="connsiteY5667" fmla="*/ 1943894 h 6857998"/>
              <a:gd name="connsiteX5668" fmla="*/ 634206 w 6435725"/>
              <a:gd name="connsiteY5668" fmla="*/ 1923785 h 6857998"/>
              <a:gd name="connsiteX5669" fmla="*/ 627592 w 6435725"/>
              <a:gd name="connsiteY5669" fmla="*/ 1926167 h 6857998"/>
              <a:gd name="connsiteX5670" fmla="*/ 620977 w 6435725"/>
              <a:gd name="connsiteY5670" fmla="*/ 1927490 h 6857998"/>
              <a:gd name="connsiteX5671" fmla="*/ 614892 w 6435725"/>
              <a:gd name="connsiteY5671" fmla="*/ 1928548 h 6857998"/>
              <a:gd name="connsiteX5672" fmla="*/ 609335 w 6435725"/>
              <a:gd name="connsiteY5672" fmla="*/ 1928812 h 6857998"/>
              <a:gd name="connsiteX5673" fmla="*/ 604573 w 6435725"/>
              <a:gd name="connsiteY5673" fmla="*/ 1928548 h 6857998"/>
              <a:gd name="connsiteX5674" fmla="*/ 600075 w 6435725"/>
              <a:gd name="connsiteY5674" fmla="*/ 1927490 h 6857998"/>
              <a:gd name="connsiteX5675" fmla="*/ 597958 w 6435725"/>
              <a:gd name="connsiteY5675" fmla="*/ 1926960 h 6857998"/>
              <a:gd name="connsiteX5676" fmla="*/ 596106 w 6435725"/>
              <a:gd name="connsiteY5676" fmla="*/ 1926167 h 6857998"/>
              <a:gd name="connsiteX5677" fmla="*/ 594519 w 6435725"/>
              <a:gd name="connsiteY5677" fmla="*/ 1925108 h 6857998"/>
              <a:gd name="connsiteX5678" fmla="*/ 592667 w 6435725"/>
              <a:gd name="connsiteY5678" fmla="*/ 1924315 h 6857998"/>
              <a:gd name="connsiteX5679" fmla="*/ 591608 w 6435725"/>
              <a:gd name="connsiteY5679" fmla="*/ 1922727 h 6857998"/>
              <a:gd name="connsiteX5680" fmla="*/ 590021 w 6435725"/>
              <a:gd name="connsiteY5680" fmla="*/ 1921404 h 6857998"/>
              <a:gd name="connsiteX5681" fmla="*/ 588698 w 6435725"/>
              <a:gd name="connsiteY5681" fmla="*/ 1919552 h 6857998"/>
              <a:gd name="connsiteX5682" fmla="*/ 587904 w 6435725"/>
              <a:gd name="connsiteY5682" fmla="*/ 1917700 h 6857998"/>
              <a:gd name="connsiteX5683" fmla="*/ 586846 w 6435725"/>
              <a:gd name="connsiteY5683" fmla="*/ 1915848 h 6857998"/>
              <a:gd name="connsiteX5684" fmla="*/ 586317 w 6435725"/>
              <a:gd name="connsiteY5684" fmla="*/ 1913731 h 6857998"/>
              <a:gd name="connsiteX5685" fmla="*/ 584994 w 6435725"/>
              <a:gd name="connsiteY5685" fmla="*/ 1908969 h 6857998"/>
              <a:gd name="connsiteX5686" fmla="*/ 584464 w 6435725"/>
              <a:gd name="connsiteY5686" fmla="*/ 1903677 h 6857998"/>
              <a:gd name="connsiteX5687" fmla="*/ 584729 w 6435725"/>
              <a:gd name="connsiteY5687" fmla="*/ 1897592 h 6857998"/>
              <a:gd name="connsiteX5688" fmla="*/ 585523 w 6435725"/>
              <a:gd name="connsiteY5688" fmla="*/ 1890448 h 6857998"/>
              <a:gd name="connsiteX5689" fmla="*/ 586581 w 6435725"/>
              <a:gd name="connsiteY5689" fmla="*/ 1883040 h 6857998"/>
              <a:gd name="connsiteX5690" fmla="*/ 587904 w 6435725"/>
              <a:gd name="connsiteY5690" fmla="*/ 1877748 h 6857998"/>
              <a:gd name="connsiteX5691" fmla="*/ 589492 w 6435725"/>
              <a:gd name="connsiteY5691" fmla="*/ 1872721 h 6857998"/>
              <a:gd name="connsiteX5692" fmla="*/ 591344 w 6435725"/>
              <a:gd name="connsiteY5692" fmla="*/ 1867958 h 6857998"/>
              <a:gd name="connsiteX5693" fmla="*/ 593461 w 6435725"/>
              <a:gd name="connsiteY5693" fmla="*/ 1863460 h 6857998"/>
              <a:gd name="connsiteX5694" fmla="*/ 595842 w 6435725"/>
              <a:gd name="connsiteY5694" fmla="*/ 1859492 h 6857998"/>
              <a:gd name="connsiteX5695" fmla="*/ 598487 w 6435725"/>
              <a:gd name="connsiteY5695" fmla="*/ 1854994 h 6857998"/>
              <a:gd name="connsiteX5696" fmla="*/ 601398 w 6435725"/>
              <a:gd name="connsiteY5696" fmla="*/ 1851289 h 6857998"/>
              <a:gd name="connsiteX5697" fmla="*/ 604573 w 6435725"/>
              <a:gd name="connsiteY5697" fmla="*/ 1847850 h 6857998"/>
              <a:gd name="connsiteX5698" fmla="*/ 607748 w 6435725"/>
              <a:gd name="connsiteY5698" fmla="*/ 1844146 h 6857998"/>
              <a:gd name="connsiteX5699" fmla="*/ 611187 w 6435725"/>
              <a:gd name="connsiteY5699" fmla="*/ 1840706 h 6857998"/>
              <a:gd name="connsiteX5700" fmla="*/ 614892 w 6435725"/>
              <a:gd name="connsiteY5700" fmla="*/ 1837531 h 6857998"/>
              <a:gd name="connsiteX5701" fmla="*/ 618860 w 6435725"/>
              <a:gd name="connsiteY5701" fmla="*/ 1834621 h 6857998"/>
              <a:gd name="connsiteX5702" fmla="*/ 626798 w 6435725"/>
              <a:gd name="connsiteY5702" fmla="*/ 1828800 h 6857998"/>
              <a:gd name="connsiteX5703" fmla="*/ 635529 w 6435725"/>
              <a:gd name="connsiteY5703" fmla="*/ 1823508 h 6857998"/>
              <a:gd name="connsiteX5704" fmla="*/ 638440 w 6435725"/>
              <a:gd name="connsiteY5704" fmla="*/ 1804723 h 6857998"/>
              <a:gd name="connsiteX5705" fmla="*/ 642144 w 6435725"/>
              <a:gd name="connsiteY5705" fmla="*/ 1793610 h 6857998"/>
              <a:gd name="connsiteX5706" fmla="*/ 646112 w 6435725"/>
              <a:gd name="connsiteY5706" fmla="*/ 1783027 h 6857998"/>
              <a:gd name="connsiteX5707" fmla="*/ 650081 w 6435725"/>
              <a:gd name="connsiteY5707" fmla="*/ 1772444 h 6857998"/>
              <a:gd name="connsiteX5708" fmla="*/ 655108 w 6435725"/>
              <a:gd name="connsiteY5708" fmla="*/ 1762125 h 6857998"/>
              <a:gd name="connsiteX5709" fmla="*/ 660400 w 6435725"/>
              <a:gd name="connsiteY5709" fmla="*/ 1751806 h 6857998"/>
              <a:gd name="connsiteX5710" fmla="*/ 665956 w 6435725"/>
              <a:gd name="connsiteY5710" fmla="*/ 1742016 h 6857998"/>
              <a:gd name="connsiteX5711" fmla="*/ 672306 w 6435725"/>
              <a:gd name="connsiteY5711" fmla="*/ 1732492 h 6857998"/>
              <a:gd name="connsiteX5712" fmla="*/ 675746 w 6435725"/>
              <a:gd name="connsiteY5712" fmla="*/ 1727994 h 6857998"/>
              <a:gd name="connsiteX5713" fmla="*/ 679450 w 6435725"/>
              <a:gd name="connsiteY5713" fmla="*/ 1723231 h 6857998"/>
              <a:gd name="connsiteX5714" fmla="*/ 682889 w 6435725"/>
              <a:gd name="connsiteY5714" fmla="*/ 1699154 h 6857998"/>
              <a:gd name="connsiteX5715" fmla="*/ 689239 w 6435725"/>
              <a:gd name="connsiteY5715" fmla="*/ 1674812 h 6857998"/>
              <a:gd name="connsiteX5716" fmla="*/ 692944 w 6435725"/>
              <a:gd name="connsiteY5716" fmla="*/ 1662906 h 6857998"/>
              <a:gd name="connsiteX5717" fmla="*/ 694796 w 6435725"/>
              <a:gd name="connsiteY5717" fmla="*/ 1657085 h 6857998"/>
              <a:gd name="connsiteX5718" fmla="*/ 696912 w 6435725"/>
              <a:gd name="connsiteY5718" fmla="*/ 1651264 h 6857998"/>
              <a:gd name="connsiteX5719" fmla="*/ 697706 w 6435725"/>
              <a:gd name="connsiteY5719" fmla="*/ 1648883 h 6857998"/>
              <a:gd name="connsiteX5720" fmla="*/ 698765 w 6435725"/>
              <a:gd name="connsiteY5720" fmla="*/ 1646766 h 6857998"/>
              <a:gd name="connsiteX5721" fmla="*/ 700352 w 6435725"/>
              <a:gd name="connsiteY5721" fmla="*/ 1644650 h 6857998"/>
              <a:gd name="connsiteX5722" fmla="*/ 701675 w 6435725"/>
              <a:gd name="connsiteY5722" fmla="*/ 1642798 h 6857998"/>
              <a:gd name="connsiteX5723" fmla="*/ 703262 w 6435725"/>
              <a:gd name="connsiteY5723" fmla="*/ 1641210 h 6857998"/>
              <a:gd name="connsiteX5724" fmla="*/ 704850 w 6435725"/>
              <a:gd name="connsiteY5724" fmla="*/ 1639887 h 6857998"/>
              <a:gd name="connsiteX5725" fmla="*/ 706702 w 6435725"/>
              <a:gd name="connsiteY5725" fmla="*/ 1638564 h 6857998"/>
              <a:gd name="connsiteX5726" fmla="*/ 708554 w 6435725"/>
              <a:gd name="connsiteY5726" fmla="*/ 1637771 h 6857998"/>
              <a:gd name="connsiteX5727" fmla="*/ 710406 w 6435725"/>
              <a:gd name="connsiteY5727" fmla="*/ 1636977 h 6857998"/>
              <a:gd name="connsiteX5728" fmla="*/ 712258 w 6435725"/>
              <a:gd name="connsiteY5728" fmla="*/ 1636977 h 6857998"/>
              <a:gd name="connsiteX5729" fmla="*/ 713846 w 6435725"/>
              <a:gd name="connsiteY5729" fmla="*/ 1636977 h 6857998"/>
              <a:gd name="connsiteX5730" fmla="*/ 715433 w 6435725"/>
              <a:gd name="connsiteY5730" fmla="*/ 1637771 h 6857998"/>
              <a:gd name="connsiteX5731" fmla="*/ 716756 w 6435725"/>
              <a:gd name="connsiteY5731" fmla="*/ 1638564 h 6857998"/>
              <a:gd name="connsiteX5732" fmla="*/ 718344 w 6435725"/>
              <a:gd name="connsiteY5732" fmla="*/ 1640152 h 6857998"/>
              <a:gd name="connsiteX5733" fmla="*/ 719402 w 6435725"/>
              <a:gd name="connsiteY5733" fmla="*/ 1642269 h 6857998"/>
              <a:gd name="connsiteX5734" fmla="*/ 720196 w 6435725"/>
              <a:gd name="connsiteY5734" fmla="*/ 1644650 h 6857998"/>
              <a:gd name="connsiteX5735" fmla="*/ 722577 w 6435725"/>
              <a:gd name="connsiteY5735" fmla="*/ 1652323 h 6857998"/>
              <a:gd name="connsiteX5736" fmla="*/ 724429 w 6435725"/>
              <a:gd name="connsiteY5736" fmla="*/ 1658937 h 6857998"/>
              <a:gd name="connsiteX5737" fmla="*/ 726810 w 6435725"/>
              <a:gd name="connsiteY5737" fmla="*/ 1664229 h 6857998"/>
              <a:gd name="connsiteX5738" fmla="*/ 728398 w 6435725"/>
              <a:gd name="connsiteY5738" fmla="*/ 1668991 h 6857998"/>
              <a:gd name="connsiteX5739" fmla="*/ 730779 w 6435725"/>
              <a:gd name="connsiteY5739" fmla="*/ 1672960 h 6857998"/>
              <a:gd name="connsiteX5740" fmla="*/ 732631 w 6435725"/>
              <a:gd name="connsiteY5740" fmla="*/ 1676400 h 6857998"/>
              <a:gd name="connsiteX5741" fmla="*/ 733954 w 6435725"/>
              <a:gd name="connsiteY5741" fmla="*/ 1678781 h 6857998"/>
              <a:gd name="connsiteX5742" fmla="*/ 735806 w 6435725"/>
              <a:gd name="connsiteY5742" fmla="*/ 1680369 h 6857998"/>
              <a:gd name="connsiteX5743" fmla="*/ 737394 w 6435725"/>
              <a:gd name="connsiteY5743" fmla="*/ 1681691 h 6857998"/>
              <a:gd name="connsiteX5744" fmla="*/ 738981 w 6435725"/>
              <a:gd name="connsiteY5744" fmla="*/ 1682221 h 6857998"/>
              <a:gd name="connsiteX5745" fmla="*/ 740569 w 6435725"/>
              <a:gd name="connsiteY5745" fmla="*/ 1682221 h 6857998"/>
              <a:gd name="connsiteX5746" fmla="*/ 742156 w 6435725"/>
              <a:gd name="connsiteY5746" fmla="*/ 1681691 h 6857998"/>
              <a:gd name="connsiteX5747" fmla="*/ 743214 w 6435725"/>
              <a:gd name="connsiteY5747" fmla="*/ 1680633 h 6857998"/>
              <a:gd name="connsiteX5748" fmla="*/ 744537 w 6435725"/>
              <a:gd name="connsiteY5748" fmla="*/ 1679310 h 6857998"/>
              <a:gd name="connsiteX5749" fmla="*/ 745596 w 6435725"/>
              <a:gd name="connsiteY5749" fmla="*/ 1677987 h 6857998"/>
              <a:gd name="connsiteX5750" fmla="*/ 746919 w 6435725"/>
              <a:gd name="connsiteY5750" fmla="*/ 1675606 h 6857998"/>
              <a:gd name="connsiteX5751" fmla="*/ 749035 w 6435725"/>
              <a:gd name="connsiteY5751" fmla="*/ 1671108 h 6857998"/>
              <a:gd name="connsiteX5752" fmla="*/ 750887 w 6435725"/>
              <a:gd name="connsiteY5752" fmla="*/ 1665816 h 6857998"/>
              <a:gd name="connsiteX5753" fmla="*/ 752475 w 6435725"/>
              <a:gd name="connsiteY5753" fmla="*/ 1659996 h 6857998"/>
              <a:gd name="connsiteX5754" fmla="*/ 753798 w 6435725"/>
              <a:gd name="connsiteY5754" fmla="*/ 1654439 h 6857998"/>
              <a:gd name="connsiteX5755" fmla="*/ 755650 w 6435725"/>
              <a:gd name="connsiteY5755" fmla="*/ 1644915 h 6857998"/>
              <a:gd name="connsiteX5756" fmla="*/ 756444 w 6435725"/>
              <a:gd name="connsiteY5756" fmla="*/ 1640152 h 6857998"/>
              <a:gd name="connsiteX5757" fmla="*/ 758031 w 6435725"/>
              <a:gd name="connsiteY5757" fmla="*/ 1635919 h 6857998"/>
              <a:gd name="connsiteX5758" fmla="*/ 759883 w 6435725"/>
              <a:gd name="connsiteY5758" fmla="*/ 1631685 h 6857998"/>
              <a:gd name="connsiteX5759" fmla="*/ 761735 w 6435725"/>
              <a:gd name="connsiteY5759" fmla="*/ 1628246 h 6857998"/>
              <a:gd name="connsiteX5760" fmla="*/ 763852 w 6435725"/>
              <a:gd name="connsiteY5760" fmla="*/ 1624541 h 6857998"/>
              <a:gd name="connsiteX5761" fmla="*/ 765969 w 6435725"/>
              <a:gd name="connsiteY5761" fmla="*/ 1621366 h 6857998"/>
              <a:gd name="connsiteX5762" fmla="*/ 768350 w 6435725"/>
              <a:gd name="connsiteY5762" fmla="*/ 1617927 h 6857998"/>
              <a:gd name="connsiteX5763" fmla="*/ 770996 w 6435725"/>
              <a:gd name="connsiteY5763" fmla="*/ 1615281 h 6857998"/>
              <a:gd name="connsiteX5764" fmla="*/ 773642 w 6435725"/>
              <a:gd name="connsiteY5764" fmla="*/ 1612371 h 6857998"/>
              <a:gd name="connsiteX5765" fmla="*/ 776552 w 6435725"/>
              <a:gd name="connsiteY5765" fmla="*/ 1609725 h 6857998"/>
              <a:gd name="connsiteX5766" fmla="*/ 779198 w 6435725"/>
              <a:gd name="connsiteY5766" fmla="*/ 1607344 h 6857998"/>
              <a:gd name="connsiteX5767" fmla="*/ 785283 w 6435725"/>
              <a:gd name="connsiteY5767" fmla="*/ 1602581 h 6857998"/>
              <a:gd name="connsiteX5768" fmla="*/ 791898 w 6435725"/>
              <a:gd name="connsiteY5768" fmla="*/ 1598612 h 6857998"/>
              <a:gd name="connsiteX5769" fmla="*/ 798512 w 6435725"/>
              <a:gd name="connsiteY5769" fmla="*/ 1594908 h 6857998"/>
              <a:gd name="connsiteX5770" fmla="*/ 805392 w 6435725"/>
              <a:gd name="connsiteY5770" fmla="*/ 1591204 h 6857998"/>
              <a:gd name="connsiteX5771" fmla="*/ 812271 w 6435725"/>
              <a:gd name="connsiteY5771" fmla="*/ 1587764 h 6857998"/>
              <a:gd name="connsiteX5772" fmla="*/ 826558 w 6435725"/>
              <a:gd name="connsiteY5772" fmla="*/ 1581415 h 6857998"/>
              <a:gd name="connsiteX5773" fmla="*/ 833173 w 6435725"/>
              <a:gd name="connsiteY5773" fmla="*/ 1577710 h 6857998"/>
              <a:gd name="connsiteX5774" fmla="*/ 840052 w 6435725"/>
              <a:gd name="connsiteY5774" fmla="*/ 1574006 h 6857998"/>
              <a:gd name="connsiteX5775" fmla="*/ 846137 w 6435725"/>
              <a:gd name="connsiteY5775" fmla="*/ 1570037 h 6857998"/>
              <a:gd name="connsiteX5776" fmla="*/ 852223 w 6435725"/>
              <a:gd name="connsiteY5776" fmla="*/ 1565539 h 6857998"/>
              <a:gd name="connsiteX5777" fmla="*/ 855927 w 6435725"/>
              <a:gd name="connsiteY5777" fmla="*/ 1562364 h 6857998"/>
              <a:gd name="connsiteX5778" fmla="*/ 859367 w 6435725"/>
              <a:gd name="connsiteY5778" fmla="*/ 1559189 h 6857998"/>
              <a:gd name="connsiteX5779" fmla="*/ 862542 w 6435725"/>
              <a:gd name="connsiteY5779" fmla="*/ 1556279 h 6857998"/>
              <a:gd name="connsiteX5780" fmla="*/ 865187 w 6435725"/>
              <a:gd name="connsiteY5780" fmla="*/ 1552839 h 6857998"/>
              <a:gd name="connsiteX5781" fmla="*/ 868098 w 6435725"/>
              <a:gd name="connsiteY5781" fmla="*/ 1549400 h 6857998"/>
              <a:gd name="connsiteX5782" fmla="*/ 870215 w 6435725"/>
              <a:gd name="connsiteY5782" fmla="*/ 1546489 h 6857998"/>
              <a:gd name="connsiteX5783" fmla="*/ 872331 w 6435725"/>
              <a:gd name="connsiteY5783" fmla="*/ 1543050 h 6857998"/>
              <a:gd name="connsiteX5784" fmla="*/ 874183 w 6435725"/>
              <a:gd name="connsiteY5784" fmla="*/ 1539346 h 6857998"/>
              <a:gd name="connsiteX5785" fmla="*/ 877358 w 6435725"/>
              <a:gd name="connsiteY5785" fmla="*/ 1532731 h 6857998"/>
              <a:gd name="connsiteX5786" fmla="*/ 880269 w 6435725"/>
              <a:gd name="connsiteY5786" fmla="*/ 1525323 h 6857998"/>
              <a:gd name="connsiteX5787" fmla="*/ 882650 w 6435725"/>
              <a:gd name="connsiteY5787" fmla="*/ 1517650 h 6857998"/>
              <a:gd name="connsiteX5788" fmla="*/ 884767 w 6435725"/>
              <a:gd name="connsiteY5788" fmla="*/ 1509977 h 6857998"/>
              <a:gd name="connsiteX5789" fmla="*/ 888471 w 6435725"/>
              <a:gd name="connsiteY5789" fmla="*/ 1501775 h 6857998"/>
              <a:gd name="connsiteX5790" fmla="*/ 890323 w 6435725"/>
              <a:gd name="connsiteY5790" fmla="*/ 1498600 h 6857998"/>
              <a:gd name="connsiteX5791" fmla="*/ 892175 w 6435725"/>
              <a:gd name="connsiteY5791" fmla="*/ 1495689 h 6857998"/>
              <a:gd name="connsiteX5792" fmla="*/ 893763 w 6435725"/>
              <a:gd name="connsiteY5792" fmla="*/ 1493308 h 6857998"/>
              <a:gd name="connsiteX5793" fmla="*/ 895614 w 6435725"/>
              <a:gd name="connsiteY5793" fmla="*/ 1491456 h 6857998"/>
              <a:gd name="connsiteX5794" fmla="*/ 897202 w 6435725"/>
              <a:gd name="connsiteY5794" fmla="*/ 1489604 h 6857998"/>
              <a:gd name="connsiteX5795" fmla="*/ 899054 w 6435725"/>
              <a:gd name="connsiteY5795" fmla="*/ 1488281 h 6857998"/>
              <a:gd name="connsiteX5796" fmla="*/ 900642 w 6435725"/>
              <a:gd name="connsiteY5796" fmla="*/ 1487487 h 6857998"/>
              <a:gd name="connsiteX5797" fmla="*/ 901964 w 6435725"/>
              <a:gd name="connsiteY5797" fmla="*/ 1486958 h 6857998"/>
              <a:gd name="connsiteX5798" fmla="*/ 903552 w 6435725"/>
              <a:gd name="connsiteY5798" fmla="*/ 1486429 h 6857998"/>
              <a:gd name="connsiteX5799" fmla="*/ 905139 w 6435725"/>
              <a:gd name="connsiteY5799" fmla="*/ 1486429 h 6857998"/>
              <a:gd name="connsiteX5800" fmla="*/ 906727 w 6435725"/>
              <a:gd name="connsiteY5800" fmla="*/ 1486958 h 6857998"/>
              <a:gd name="connsiteX5801" fmla="*/ 908314 w 6435725"/>
              <a:gd name="connsiteY5801" fmla="*/ 1487487 h 6857998"/>
              <a:gd name="connsiteX5802" fmla="*/ 909637 w 6435725"/>
              <a:gd name="connsiteY5802" fmla="*/ 1488016 h 6857998"/>
              <a:gd name="connsiteX5803" fmla="*/ 911225 w 6435725"/>
              <a:gd name="connsiteY5803" fmla="*/ 1489075 h 6857998"/>
              <a:gd name="connsiteX5804" fmla="*/ 914135 w 6435725"/>
              <a:gd name="connsiteY5804" fmla="*/ 1491456 h 6857998"/>
              <a:gd name="connsiteX5805" fmla="*/ 917046 w 6435725"/>
              <a:gd name="connsiteY5805" fmla="*/ 1494102 h 6857998"/>
              <a:gd name="connsiteX5806" fmla="*/ 922602 w 6435725"/>
              <a:gd name="connsiteY5806" fmla="*/ 1500981 h 6857998"/>
              <a:gd name="connsiteX5807" fmla="*/ 928423 w 6435725"/>
              <a:gd name="connsiteY5807" fmla="*/ 1507596 h 6857998"/>
              <a:gd name="connsiteX5808" fmla="*/ 931333 w 6435725"/>
              <a:gd name="connsiteY5808" fmla="*/ 1510771 h 6857998"/>
              <a:gd name="connsiteX5809" fmla="*/ 934244 w 6435725"/>
              <a:gd name="connsiteY5809" fmla="*/ 1513152 h 6857998"/>
              <a:gd name="connsiteX5810" fmla="*/ 934508 w 6435725"/>
              <a:gd name="connsiteY5810" fmla="*/ 1511300 h 6857998"/>
              <a:gd name="connsiteX5811" fmla="*/ 935302 w 6435725"/>
              <a:gd name="connsiteY5811" fmla="*/ 1509448 h 6857998"/>
              <a:gd name="connsiteX5812" fmla="*/ 935567 w 6435725"/>
              <a:gd name="connsiteY5812" fmla="*/ 1505215 h 6857998"/>
              <a:gd name="connsiteX5813" fmla="*/ 935567 w 6435725"/>
              <a:gd name="connsiteY5813" fmla="*/ 1500981 h 6857998"/>
              <a:gd name="connsiteX5814" fmla="*/ 935302 w 6435725"/>
              <a:gd name="connsiteY5814" fmla="*/ 1496483 h 6857998"/>
              <a:gd name="connsiteX5815" fmla="*/ 933979 w 6435725"/>
              <a:gd name="connsiteY5815" fmla="*/ 1487223 h 6857998"/>
              <a:gd name="connsiteX5816" fmla="*/ 933714 w 6435725"/>
              <a:gd name="connsiteY5816" fmla="*/ 1482460 h 6857998"/>
              <a:gd name="connsiteX5817" fmla="*/ 933714 w 6435725"/>
              <a:gd name="connsiteY5817" fmla="*/ 1478227 h 6857998"/>
              <a:gd name="connsiteX5818" fmla="*/ 933979 w 6435725"/>
              <a:gd name="connsiteY5818" fmla="*/ 1473993 h 6857998"/>
              <a:gd name="connsiteX5819" fmla="*/ 934244 w 6435725"/>
              <a:gd name="connsiteY5819" fmla="*/ 1472141 h 6857998"/>
              <a:gd name="connsiteX5820" fmla="*/ 935037 w 6435725"/>
              <a:gd name="connsiteY5820" fmla="*/ 1470290 h 6857998"/>
              <a:gd name="connsiteX5821" fmla="*/ 935567 w 6435725"/>
              <a:gd name="connsiteY5821" fmla="*/ 1468437 h 6857998"/>
              <a:gd name="connsiteX5822" fmla="*/ 936889 w 6435725"/>
              <a:gd name="connsiteY5822" fmla="*/ 1466850 h 6857998"/>
              <a:gd name="connsiteX5823" fmla="*/ 937948 w 6435725"/>
              <a:gd name="connsiteY5823" fmla="*/ 1465262 h 6857998"/>
              <a:gd name="connsiteX5824" fmla="*/ 939271 w 6435725"/>
              <a:gd name="connsiteY5824" fmla="*/ 1463675 h 6857998"/>
              <a:gd name="connsiteX5825" fmla="*/ 941123 w 6435725"/>
              <a:gd name="connsiteY5825" fmla="*/ 1462616 h 6857998"/>
              <a:gd name="connsiteX5826" fmla="*/ 942975 w 6435725"/>
              <a:gd name="connsiteY5826" fmla="*/ 1461294 h 6857998"/>
              <a:gd name="connsiteX5827" fmla="*/ 945356 w 6435725"/>
              <a:gd name="connsiteY5827" fmla="*/ 1460235 h 6857998"/>
              <a:gd name="connsiteX5828" fmla="*/ 948002 w 6435725"/>
              <a:gd name="connsiteY5828" fmla="*/ 1459441 h 6857998"/>
              <a:gd name="connsiteX5829" fmla="*/ 950912 w 6435725"/>
              <a:gd name="connsiteY5829" fmla="*/ 1458912 h 6857998"/>
              <a:gd name="connsiteX5830" fmla="*/ 954352 w 6435725"/>
              <a:gd name="connsiteY5830" fmla="*/ 1458383 h 6857998"/>
              <a:gd name="connsiteX5831" fmla="*/ 958056 w 6435725"/>
              <a:gd name="connsiteY5831" fmla="*/ 1457854 h 6857998"/>
              <a:gd name="connsiteX5832" fmla="*/ 962290 w 6435725"/>
              <a:gd name="connsiteY5832" fmla="*/ 1457854 h 6857998"/>
              <a:gd name="connsiteX5833" fmla="*/ 962554 w 6435725"/>
              <a:gd name="connsiteY5833" fmla="*/ 1455208 h 6857998"/>
              <a:gd name="connsiteX5834" fmla="*/ 962554 w 6435725"/>
              <a:gd name="connsiteY5834" fmla="*/ 1452562 h 6857998"/>
              <a:gd name="connsiteX5835" fmla="*/ 962290 w 6435725"/>
              <a:gd name="connsiteY5835" fmla="*/ 1449916 h 6857998"/>
              <a:gd name="connsiteX5836" fmla="*/ 962025 w 6435725"/>
              <a:gd name="connsiteY5836" fmla="*/ 1447535 h 6857998"/>
              <a:gd name="connsiteX5837" fmla="*/ 961231 w 6435725"/>
              <a:gd name="connsiteY5837" fmla="*/ 1445154 h 6857998"/>
              <a:gd name="connsiteX5838" fmla="*/ 960702 w 6435725"/>
              <a:gd name="connsiteY5838" fmla="*/ 1442508 h 6857998"/>
              <a:gd name="connsiteX5839" fmla="*/ 958850 w 6435725"/>
              <a:gd name="connsiteY5839" fmla="*/ 1438275 h 6857998"/>
              <a:gd name="connsiteX5840" fmla="*/ 956469 w 6435725"/>
              <a:gd name="connsiteY5840" fmla="*/ 1434306 h 6857998"/>
              <a:gd name="connsiteX5841" fmla="*/ 953558 w 6435725"/>
              <a:gd name="connsiteY5841" fmla="*/ 1430337 h 6857998"/>
              <a:gd name="connsiteX5842" fmla="*/ 950383 w 6435725"/>
              <a:gd name="connsiteY5842" fmla="*/ 1426369 h 6857998"/>
              <a:gd name="connsiteX5843" fmla="*/ 947208 w 6435725"/>
              <a:gd name="connsiteY5843" fmla="*/ 1422400 h 6857998"/>
              <a:gd name="connsiteX5844" fmla="*/ 940064 w 6435725"/>
              <a:gd name="connsiteY5844" fmla="*/ 1414727 h 6857998"/>
              <a:gd name="connsiteX5845" fmla="*/ 937154 w 6435725"/>
              <a:gd name="connsiteY5845" fmla="*/ 1410229 h 6857998"/>
              <a:gd name="connsiteX5846" fmla="*/ 934244 w 6435725"/>
              <a:gd name="connsiteY5846" fmla="*/ 1405996 h 6857998"/>
              <a:gd name="connsiteX5847" fmla="*/ 931598 w 6435725"/>
              <a:gd name="connsiteY5847" fmla="*/ 1401498 h 6857998"/>
              <a:gd name="connsiteX5848" fmla="*/ 929746 w 6435725"/>
              <a:gd name="connsiteY5848" fmla="*/ 1396206 h 6857998"/>
              <a:gd name="connsiteX5849" fmla="*/ 928687 w 6435725"/>
              <a:gd name="connsiteY5849" fmla="*/ 1393560 h 6857998"/>
              <a:gd name="connsiteX5850" fmla="*/ 928158 w 6435725"/>
              <a:gd name="connsiteY5850" fmla="*/ 1390650 h 6857998"/>
              <a:gd name="connsiteX5851" fmla="*/ 927629 w 6435725"/>
              <a:gd name="connsiteY5851" fmla="*/ 1388004 h 6857998"/>
              <a:gd name="connsiteX5852" fmla="*/ 927629 w 6435725"/>
              <a:gd name="connsiteY5852" fmla="*/ 1384829 h 6857998"/>
              <a:gd name="connsiteX5853" fmla="*/ 931333 w 6435725"/>
              <a:gd name="connsiteY5853" fmla="*/ 1385887 h 6857998"/>
              <a:gd name="connsiteX5854" fmla="*/ 935037 w 6435725"/>
              <a:gd name="connsiteY5854" fmla="*/ 1386946 h 6857998"/>
              <a:gd name="connsiteX5855" fmla="*/ 938477 w 6435725"/>
              <a:gd name="connsiteY5855" fmla="*/ 1388533 h 6857998"/>
              <a:gd name="connsiteX5856" fmla="*/ 942181 w 6435725"/>
              <a:gd name="connsiteY5856" fmla="*/ 1390385 h 6857998"/>
              <a:gd name="connsiteX5857" fmla="*/ 945621 w 6435725"/>
              <a:gd name="connsiteY5857" fmla="*/ 1392237 h 6857998"/>
              <a:gd name="connsiteX5858" fmla="*/ 948796 w 6435725"/>
              <a:gd name="connsiteY5858" fmla="*/ 1394089 h 6857998"/>
              <a:gd name="connsiteX5859" fmla="*/ 955146 w 6435725"/>
              <a:gd name="connsiteY5859" fmla="*/ 1398323 h 6857998"/>
              <a:gd name="connsiteX5860" fmla="*/ 961231 w 6435725"/>
              <a:gd name="connsiteY5860" fmla="*/ 1403350 h 6857998"/>
              <a:gd name="connsiteX5861" fmla="*/ 967052 w 6435725"/>
              <a:gd name="connsiteY5861" fmla="*/ 1408112 h 6857998"/>
              <a:gd name="connsiteX5862" fmla="*/ 978958 w 6435725"/>
              <a:gd name="connsiteY5862" fmla="*/ 1418431 h 6857998"/>
              <a:gd name="connsiteX5863" fmla="*/ 984779 w 6435725"/>
              <a:gd name="connsiteY5863" fmla="*/ 1422929 h 6857998"/>
              <a:gd name="connsiteX5864" fmla="*/ 990600 w 6435725"/>
              <a:gd name="connsiteY5864" fmla="*/ 1427691 h 6857998"/>
              <a:gd name="connsiteX5865" fmla="*/ 996950 w 6435725"/>
              <a:gd name="connsiteY5865" fmla="*/ 1431131 h 6857998"/>
              <a:gd name="connsiteX5866" fmla="*/ 1000125 w 6435725"/>
              <a:gd name="connsiteY5866" fmla="*/ 1432718 h 6857998"/>
              <a:gd name="connsiteX5867" fmla="*/ 1003300 w 6435725"/>
              <a:gd name="connsiteY5867" fmla="*/ 1434306 h 6857998"/>
              <a:gd name="connsiteX5868" fmla="*/ 1006739 w 6435725"/>
              <a:gd name="connsiteY5868" fmla="*/ 1435629 h 6857998"/>
              <a:gd name="connsiteX5869" fmla="*/ 1010179 w 6435725"/>
              <a:gd name="connsiteY5869" fmla="*/ 1436423 h 6857998"/>
              <a:gd name="connsiteX5870" fmla="*/ 1013883 w 6435725"/>
              <a:gd name="connsiteY5870" fmla="*/ 1436952 h 6857998"/>
              <a:gd name="connsiteX5871" fmla="*/ 1017587 w 6435725"/>
              <a:gd name="connsiteY5871" fmla="*/ 1437481 h 6857998"/>
              <a:gd name="connsiteX5872" fmla="*/ 1021556 w 6435725"/>
              <a:gd name="connsiteY5872" fmla="*/ 1437746 h 6857998"/>
              <a:gd name="connsiteX5873" fmla="*/ 1025525 w 6435725"/>
              <a:gd name="connsiteY5873" fmla="*/ 1437481 h 6857998"/>
              <a:gd name="connsiteX5874" fmla="*/ 1029758 w 6435725"/>
              <a:gd name="connsiteY5874" fmla="*/ 1436687 h 6857998"/>
              <a:gd name="connsiteX5875" fmla="*/ 1034256 w 6435725"/>
              <a:gd name="connsiteY5875" fmla="*/ 1435893 h 6857998"/>
              <a:gd name="connsiteX5876" fmla="*/ 1033727 w 6435725"/>
              <a:gd name="connsiteY5876" fmla="*/ 1438539 h 6857998"/>
              <a:gd name="connsiteX5877" fmla="*/ 1033198 w 6435725"/>
              <a:gd name="connsiteY5877" fmla="*/ 1441185 h 6857998"/>
              <a:gd name="connsiteX5878" fmla="*/ 1032404 w 6435725"/>
              <a:gd name="connsiteY5878" fmla="*/ 1443567 h 6857998"/>
              <a:gd name="connsiteX5879" fmla="*/ 1031346 w 6435725"/>
              <a:gd name="connsiteY5879" fmla="*/ 1445683 h 6857998"/>
              <a:gd name="connsiteX5880" fmla="*/ 1029229 w 6435725"/>
              <a:gd name="connsiteY5880" fmla="*/ 1449652 h 6857998"/>
              <a:gd name="connsiteX5881" fmla="*/ 1026319 w 6435725"/>
              <a:gd name="connsiteY5881" fmla="*/ 1453356 h 6857998"/>
              <a:gd name="connsiteX5882" fmla="*/ 1023408 w 6435725"/>
              <a:gd name="connsiteY5882" fmla="*/ 1456796 h 6857998"/>
              <a:gd name="connsiteX5883" fmla="*/ 1020233 w 6435725"/>
              <a:gd name="connsiteY5883" fmla="*/ 1459441 h 6857998"/>
              <a:gd name="connsiteX5884" fmla="*/ 1013354 w 6435725"/>
              <a:gd name="connsiteY5884" fmla="*/ 1464998 h 6857998"/>
              <a:gd name="connsiteX5885" fmla="*/ 1006475 w 6435725"/>
              <a:gd name="connsiteY5885" fmla="*/ 1470290 h 6857998"/>
              <a:gd name="connsiteX5886" fmla="*/ 1003300 w 6435725"/>
              <a:gd name="connsiteY5886" fmla="*/ 1472671 h 6857998"/>
              <a:gd name="connsiteX5887" fmla="*/ 1000654 w 6435725"/>
              <a:gd name="connsiteY5887" fmla="*/ 1475846 h 6857998"/>
              <a:gd name="connsiteX5888" fmla="*/ 998273 w 6435725"/>
              <a:gd name="connsiteY5888" fmla="*/ 1479285 h 6857998"/>
              <a:gd name="connsiteX5889" fmla="*/ 996686 w 6435725"/>
              <a:gd name="connsiteY5889" fmla="*/ 1482460 h 6857998"/>
              <a:gd name="connsiteX5890" fmla="*/ 995627 w 6435725"/>
              <a:gd name="connsiteY5890" fmla="*/ 1484577 h 6857998"/>
              <a:gd name="connsiteX5891" fmla="*/ 995362 w 6435725"/>
              <a:gd name="connsiteY5891" fmla="*/ 1486429 h 6857998"/>
              <a:gd name="connsiteX5892" fmla="*/ 995098 w 6435725"/>
              <a:gd name="connsiteY5892" fmla="*/ 1489075 h 6857998"/>
              <a:gd name="connsiteX5893" fmla="*/ 994833 w 6435725"/>
              <a:gd name="connsiteY5893" fmla="*/ 1491191 h 6857998"/>
              <a:gd name="connsiteX5894" fmla="*/ 994833 w 6435725"/>
              <a:gd name="connsiteY5894" fmla="*/ 1491456 h 6857998"/>
              <a:gd name="connsiteX5895" fmla="*/ 1008856 w 6435725"/>
              <a:gd name="connsiteY5895" fmla="*/ 1508918 h 6857998"/>
              <a:gd name="connsiteX5896" fmla="*/ 1013354 w 6435725"/>
              <a:gd name="connsiteY5896" fmla="*/ 1506802 h 6857998"/>
              <a:gd name="connsiteX5897" fmla="*/ 1017587 w 6435725"/>
              <a:gd name="connsiteY5897" fmla="*/ 1504685 h 6857998"/>
              <a:gd name="connsiteX5898" fmla="*/ 1021556 w 6435725"/>
              <a:gd name="connsiteY5898" fmla="*/ 1502569 h 6857998"/>
              <a:gd name="connsiteX5899" fmla="*/ 1025525 w 6435725"/>
              <a:gd name="connsiteY5899" fmla="*/ 1499923 h 6857998"/>
              <a:gd name="connsiteX5900" fmla="*/ 1029229 w 6435725"/>
              <a:gd name="connsiteY5900" fmla="*/ 1497277 h 6857998"/>
              <a:gd name="connsiteX5901" fmla="*/ 1032669 w 6435725"/>
              <a:gd name="connsiteY5901" fmla="*/ 1494631 h 6857998"/>
              <a:gd name="connsiteX5902" fmla="*/ 1035844 w 6435725"/>
              <a:gd name="connsiteY5902" fmla="*/ 1491456 h 6857998"/>
              <a:gd name="connsiteX5903" fmla="*/ 1039019 w 6435725"/>
              <a:gd name="connsiteY5903" fmla="*/ 1488281 h 6857998"/>
              <a:gd name="connsiteX5904" fmla="*/ 1042194 w 6435725"/>
              <a:gd name="connsiteY5904" fmla="*/ 1485106 h 6857998"/>
              <a:gd name="connsiteX5905" fmla="*/ 1044575 w 6435725"/>
              <a:gd name="connsiteY5905" fmla="*/ 1481666 h 6857998"/>
              <a:gd name="connsiteX5906" fmla="*/ 1046956 w 6435725"/>
              <a:gd name="connsiteY5906" fmla="*/ 1477962 h 6857998"/>
              <a:gd name="connsiteX5907" fmla="*/ 1049073 w 6435725"/>
              <a:gd name="connsiteY5907" fmla="*/ 1473993 h 6857998"/>
              <a:gd name="connsiteX5908" fmla="*/ 1051454 w 6435725"/>
              <a:gd name="connsiteY5908" fmla="*/ 1470025 h 6857998"/>
              <a:gd name="connsiteX5909" fmla="*/ 1052777 w 6435725"/>
              <a:gd name="connsiteY5909" fmla="*/ 1465527 h 6857998"/>
              <a:gd name="connsiteX5910" fmla="*/ 1054100 w 6435725"/>
              <a:gd name="connsiteY5910" fmla="*/ 1461294 h 6857998"/>
              <a:gd name="connsiteX5911" fmla="*/ 1055423 w 6435725"/>
              <a:gd name="connsiteY5911" fmla="*/ 1456796 h 6857998"/>
              <a:gd name="connsiteX5912" fmla="*/ 1058069 w 6435725"/>
              <a:gd name="connsiteY5912" fmla="*/ 1443567 h 6857998"/>
              <a:gd name="connsiteX5913" fmla="*/ 1059391 w 6435725"/>
              <a:gd name="connsiteY5913" fmla="*/ 1436952 h 6857998"/>
              <a:gd name="connsiteX5914" fmla="*/ 1060185 w 6435725"/>
              <a:gd name="connsiteY5914" fmla="*/ 1430602 h 6857998"/>
              <a:gd name="connsiteX5915" fmla="*/ 1061244 w 6435725"/>
              <a:gd name="connsiteY5915" fmla="*/ 1424252 h 6857998"/>
              <a:gd name="connsiteX5916" fmla="*/ 1061508 w 6435725"/>
              <a:gd name="connsiteY5916" fmla="*/ 1418431 h 6857998"/>
              <a:gd name="connsiteX5917" fmla="*/ 1061244 w 6435725"/>
              <a:gd name="connsiteY5917" fmla="*/ 1412875 h 6857998"/>
              <a:gd name="connsiteX5918" fmla="*/ 1060979 w 6435725"/>
              <a:gd name="connsiteY5918" fmla="*/ 1409964 h 6857998"/>
              <a:gd name="connsiteX5919" fmla="*/ 1060185 w 6435725"/>
              <a:gd name="connsiteY5919" fmla="*/ 1407583 h 6857998"/>
              <a:gd name="connsiteX5920" fmla="*/ 1059391 w 6435725"/>
              <a:gd name="connsiteY5920" fmla="*/ 1405202 h 6857998"/>
              <a:gd name="connsiteX5921" fmla="*/ 1058333 w 6435725"/>
              <a:gd name="connsiteY5921" fmla="*/ 1403085 h 6857998"/>
              <a:gd name="connsiteX5922" fmla="*/ 1057275 w 6435725"/>
              <a:gd name="connsiteY5922" fmla="*/ 1400969 h 6857998"/>
              <a:gd name="connsiteX5923" fmla="*/ 1055687 w 6435725"/>
              <a:gd name="connsiteY5923" fmla="*/ 1399116 h 6857998"/>
              <a:gd name="connsiteX5924" fmla="*/ 1053835 w 6435725"/>
              <a:gd name="connsiteY5924" fmla="*/ 1397529 h 6857998"/>
              <a:gd name="connsiteX5925" fmla="*/ 1051719 w 6435725"/>
              <a:gd name="connsiteY5925" fmla="*/ 1395941 h 6857998"/>
              <a:gd name="connsiteX5926" fmla="*/ 1049073 w 6435725"/>
              <a:gd name="connsiteY5926" fmla="*/ 1394619 h 6857998"/>
              <a:gd name="connsiteX5927" fmla="*/ 1046692 w 6435725"/>
              <a:gd name="connsiteY5927" fmla="*/ 1393825 h 6857998"/>
              <a:gd name="connsiteX5928" fmla="*/ 1043517 w 6435725"/>
              <a:gd name="connsiteY5928" fmla="*/ 1392766 h 6857998"/>
              <a:gd name="connsiteX5929" fmla="*/ 1040342 w 6435725"/>
              <a:gd name="connsiteY5929" fmla="*/ 1392502 h 6857998"/>
              <a:gd name="connsiteX5930" fmla="*/ 1036373 w 6435725"/>
              <a:gd name="connsiteY5930" fmla="*/ 1392237 h 6857998"/>
              <a:gd name="connsiteX5931" fmla="*/ 1032404 w 6435725"/>
              <a:gd name="connsiteY5931" fmla="*/ 1392237 h 6857998"/>
              <a:gd name="connsiteX5932" fmla="*/ 1027642 w 6435725"/>
              <a:gd name="connsiteY5932" fmla="*/ 1392502 h 6857998"/>
              <a:gd name="connsiteX5933" fmla="*/ 1022879 w 6435725"/>
              <a:gd name="connsiteY5933" fmla="*/ 1393031 h 6857998"/>
              <a:gd name="connsiteX5934" fmla="*/ 1017587 w 6435725"/>
              <a:gd name="connsiteY5934" fmla="*/ 1394089 h 6857998"/>
              <a:gd name="connsiteX5935" fmla="*/ 1011767 w 6435725"/>
              <a:gd name="connsiteY5935" fmla="*/ 1395412 h 6857998"/>
              <a:gd name="connsiteX5936" fmla="*/ 1009121 w 6435725"/>
              <a:gd name="connsiteY5936" fmla="*/ 1395677 h 6857998"/>
              <a:gd name="connsiteX5937" fmla="*/ 1007004 w 6435725"/>
              <a:gd name="connsiteY5937" fmla="*/ 1395677 h 6857998"/>
              <a:gd name="connsiteX5938" fmla="*/ 1004887 w 6435725"/>
              <a:gd name="connsiteY5938" fmla="*/ 1395412 h 6857998"/>
              <a:gd name="connsiteX5939" fmla="*/ 1003036 w 6435725"/>
              <a:gd name="connsiteY5939" fmla="*/ 1394883 h 6857998"/>
              <a:gd name="connsiteX5940" fmla="*/ 1001183 w 6435725"/>
              <a:gd name="connsiteY5940" fmla="*/ 1394354 h 6857998"/>
              <a:gd name="connsiteX5941" fmla="*/ 999331 w 6435725"/>
              <a:gd name="connsiteY5941" fmla="*/ 1393560 h 6857998"/>
              <a:gd name="connsiteX5942" fmla="*/ 996156 w 6435725"/>
              <a:gd name="connsiteY5942" fmla="*/ 1390914 h 6857998"/>
              <a:gd name="connsiteX5943" fmla="*/ 992717 w 6435725"/>
              <a:gd name="connsiteY5943" fmla="*/ 1388269 h 6857998"/>
              <a:gd name="connsiteX5944" fmla="*/ 989542 w 6435725"/>
              <a:gd name="connsiteY5944" fmla="*/ 1385093 h 6857998"/>
              <a:gd name="connsiteX5945" fmla="*/ 983721 w 6435725"/>
              <a:gd name="connsiteY5945" fmla="*/ 1379273 h 6857998"/>
              <a:gd name="connsiteX5946" fmla="*/ 985044 w 6435725"/>
              <a:gd name="connsiteY5946" fmla="*/ 1376362 h 6857998"/>
              <a:gd name="connsiteX5947" fmla="*/ 984250 w 6435725"/>
              <a:gd name="connsiteY5947" fmla="*/ 1376362 h 6857998"/>
              <a:gd name="connsiteX5948" fmla="*/ 983721 w 6435725"/>
              <a:gd name="connsiteY5948" fmla="*/ 1379273 h 6857998"/>
              <a:gd name="connsiteX5949" fmla="*/ 977900 w 6435725"/>
              <a:gd name="connsiteY5949" fmla="*/ 1374510 h 6857998"/>
              <a:gd name="connsiteX5950" fmla="*/ 973138 w 6435725"/>
              <a:gd name="connsiteY5950" fmla="*/ 1369483 h 6857998"/>
              <a:gd name="connsiteX5951" fmla="*/ 968904 w 6435725"/>
              <a:gd name="connsiteY5951" fmla="*/ 1364985 h 6857998"/>
              <a:gd name="connsiteX5952" fmla="*/ 965729 w 6435725"/>
              <a:gd name="connsiteY5952" fmla="*/ 1360223 h 6857998"/>
              <a:gd name="connsiteX5953" fmla="*/ 964406 w 6435725"/>
              <a:gd name="connsiteY5953" fmla="*/ 1357841 h 6857998"/>
              <a:gd name="connsiteX5954" fmla="*/ 963083 w 6435725"/>
              <a:gd name="connsiteY5954" fmla="*/ 1355460 h 6857998"/>
              <a:gd name="connsiteX5955" fmla="*/ 962290 w 6435725"/>
              <a:gd name="connsiteY5955" fmla="*/ 1353344 h 6857998"/>
              <a:gd name="connsiteX5956" fmla="*/ 961760 w 6435725"/>
              <a:gd name="connsiteY5956" fmla="*/ 1350698 h 6857998"/>
              <a:gd name="connsiteX5957" fmla="*/ 960967 w 6435725"/>
              <a:gd name="connsiteY5957" fmla="*/ 1348316 h 6857998"/>
              <a:gd name="connsiteX5958" fmla="*/ 960967 w 6435725"/>
              <a:gd name="connsiteY5958" fmla="*/ 1345935 h 6857998"/>
              <a:gd name="connsiteX5959" fmla="*/ 960702 w 6435725"/>
              <a:gd name="connsiteY5959" fmla="*/ 1343289 h 6857998"/>
              <a:gd name="connsiteX5960" fmla="*/ 960967 w 6435725"/>
              <a:gd name="connsiteY5960" fmla="*/ 1340908 h 6857998"/>
              <a:gd name="connsiteX5961" fmla="*/ 961231 w 6435725"/>
              <a:gd name="connsiteY5961" fmla="*/ 1338262 h 6857998"/>
              <a:gd name="connsiteX5962" fmla="*/ 962290 w 6435725"/>
              <a:gd name="connsiteY5962" fmla="*/ 1335616 h 6857998"/>
              <a:gd name="connsiteX5963" fmla="*/ 962819 w 6435725"/>
              <a:gd name="connsiteY5963" fmla="*/ 1332971 h 6857998"/>
              <a:gd name="connsiteX5964" fmla="*/ 964142 w 6435725"/>
              <a:gd name="connsiteY5964" fmla="*/ 1330325 h 6857998"/>
              <a:gd name="connsiteX5965" fmla="*/ 967052 w 6435725"/>
              <a:gd name="connsiteY5965" fmla="*/ 1324769 h 6857998"/>
              <a:gd name="connsiteX5966" fmla="*/ 970756 w 6435725"/>
              <a:gd name="connsiteY5966" fmla="*/ 1318948 h 6857998"/>
              <a:gd name="connsiteX5967" fmla="*/ 975783 w 6435725"/>
              <a:gd name="connsiteY5967" fmla="*/ 1312598 h 6857998"/>
              <a:gd name="connsiteX5968" fmla="*/ 981604 w 6435725"/>
              <a:gd name="connsiteY5968" fmla="*/ 1306248 h 6857998"/>
              <a:gd name="connsiteX5969" fmla="*/ 988483 w 6435725"/>
              <a:gd name="connsiteY5969" fmla="*/ 1299104 h 6857998"/>
              <a:gd name="connsiteX5970" fmla="*/ 996156 w 6435725"/>
              <a:gd name="connsiteY5970" fmla="*/ 1291696 h 6857998"/>
              <a:gd name="connsiteX5971" fmla="*/ 1006210 w 6435725"/>
              <a:gd name="connsiteY5971" fmla="*/ 1282171 h 6857998"/>
              <a:gd name="connsiteX5972" fmla="*/ 1010973 w 6435725"/>
              <a:gd name="connsiteY5972" fmla="*/ 1277408 h 6857998"/>
              <a:gd name="connsiteX5973" fmla="*/ 1015736 w 6435725"/>
              <a:gd name="connsiteY5973" fmla="*/ 1272381 h 6857998"/>
              <a:gd name="connsiteX5974" fmla="*/ 1020233 w 6435725"/>
              <a:gd name="connsiteY5974" fmla="*/ 1267354 h 6857998"/>
              <a:gd name="connsiteX5975" fmla="*/ 1024202 w 6435725"/>
              <a:gd name="connsiteY5975" fmla="*/ 1262327 h 6857998"/>
              <a:gd name="connsiteX5976" fmla="*/ 1028171 w 6435725"/>
              <a:gd name="connsiteY5976" fmla="*/ 1257035 h 6857998"/>
              <a:gd name="connsiteX5977" fmla="*/ 1031875 w 6435725"/>
              <a:gd name="connsiteY5977" fmla="*/ 1251479 h 6857998"/>
              <a:gd name="connsiteX5978" fmla="*/ 1035050 w 6435725"/>
              <a:gd name="connsiteY5978" fmla="*/ 1245922 h 6857998"/>
              <a:gd name="connsiteX5979" fmla="*/ 1038225 w 6435725"/>
              <a:gd name="connsiteY5979" fmla="*/ 1240102 h 6857998"/>
              <a:gd name="connsiteX5980" fmla="*/ 1040871 w 6435725"/>
              <a:gd name="connsiteY5980" fmla="*/ 1234281 h 6857998"/>
              <a:gd name="connsiteX5981" fmla="*/ 1042987 w 6435725"/>
              <a:gd name="connsiteY5981" fmla="*/ 1228196 h 6857998"/>
              <a:gd name="connsiteX5982" fmla="*/ 1044839 w 6435725"/>
              <a:gd name="connsiteY5982" fmla="*/ 1221846 h 6857998"/>
              <a:gd name="connsiteX5983" fmla="*/ 1046427 w 6435725"/>
              <a:gd name="connsiteY5983" fmla="*/ 1215231 h 6857998"/>
              <a:gd name="connsiteX5984" fmla="*/ 1047221 w 6435725"/>
              <a:gd name="connsiteY5984" fmla="*/ 1208352 h 6857998"/>
              <a:gd name="connsiteX5985" fmla="*/ 1047750 w 6435725"/>
              <a:gd name="connsiteY5985" fmla="*/ 1201208 h 6857998"/>
              <a:gd name="connsiteX5986" fmla="*/ 1048279 w 6435725"/>
              <a:gd name="connsiteY5986" fmla="*/ 1198562 h 6857998"/>
              <a:gd name="connsiteX5987" fmla="*/ 1048279 w 6435725"/>
              <a:gd name="connsiteY5987" fmla="*/ 1195652 h 6857998"/>
              <a:gd name="connsiteX5988" fmla="*/ 1047750 w 6435725"/>
              <a:gd name="connsiteY5988" fmla="*/ 1193006 h 6857998"/>
              <a:gd name="connsiteX5989" fmla="*/ 1046692 w 6435725"/>
              <a:gd name="connsiteY5989" fmla="*/ 1190360 h 6857998"/>
              <a:gd name="connsiteX5990" fmla="*/ 1045369 w 6435725"/>
              <a:gd name="connsiteY5990" fmla="*/ 1187979 h 6857998"/>
              <a:gd name="connsiteX5991" fmla="*/ 1044046 w 6435725"/>
              <a:gd name="connsiteY5991" fmla="*/ 1185862 h 6857998"/>
              <a:gd name="connsiteX5992" fmla="*/ 1040871 w 6435725"/>
              <a:gd name="connsiteY5992" fmla="*/ 1181365 h 6857998"/>
              <a:gd name="connsiteX5993" fmla="*/ 1037696 w 6435725"/>
              <a:gd name="connsiteY5993" fmla="*/ 1176602 h 6857998"/>
              <a:gd name="connsiteX5994" fmla="*/ 1036637 w 6435725"/>
              <a:gd name="connsiteY5994" fmla="*/ 1174221 h 6857998"/>
              <a:gd name="connsiteX5995" fmla="*/ 1035579 w 6435725"/>
              <a:gd name="connsiteY5995" fmla="*/ 1171839 h 6857998"/>
              <a:gd name="connsiteX5996" fmla="*/ 1035315 w 6435725"/>
              <a:gd name="connsiteY5996" fmla="*/ 1168929 h 6857998"/>
              <a:gd name="connsiteX5997" fmla="*/ 1035315 w 6435725"/>
              <a:gd name="connsiteY5997" fmla="*/ 1166283 h 6857998"/>
              <a:gd name="connsiteX5998" fmla="*/ 1036373 w 6435725"/>
              <a:gd name="connsiteY5998" fmla="*/ 1163373 h 6857998"/>
              <a:gd name="connsiteX5999" fmla="*/ 1037696 w 6435725"/>
              <a:gd name="connsiteY5999" fmla="*/ 1160462 h 6857998"/>
              <a:gd name="connsiteX6000" fmla="*/ 1041400 w 6435725"/>
              <a:gd name="connsiteY6000" fmla="*/ 1111515 h 6857998"/>
              <a:gd name="connsiteX6001" fmla="*/ 1037431 w 6435725"/>
              <a:gd name="connsiteY6001" fmla="*/ 1108075 h 6857998"/>
              <a:gd name="connsiteX6002" fmla="*/ 1034256 w 6435725"/>
              <a:gd name="connsiteY6002" fmla="*/ 1104635 h 6857998"/>
              <a:gd name="connsiteX6003" fmla="*/ 1031875 w 6435725"/>
              <a:gd name="connsiteY6003" fmla="*/ 1101460 h 6857998"/>
              <a:gd name="connsiteX6004" fmla="*/ 1030023 w 6435725"/>
              <a:gd name="connsiteY6004" fmla="*/ 1098550 h 6857998"/>
              <a:gd name="connsiteX6005" fmla="*/ 1029229 w 6435725"/>
              <a:gd name="connsiteY6005" fmla="*/ 1095904 h 6857998"/>
              <a:gd name="connsiteX6006" fmla="*/ 1029229 w 6435725"/>
              <a:gd name="connsiteY6006" fmla="*/ 1092994 h 6857998"/>
              <a:gd name="connsiteX6007" fmla="*/ 1029494 w 6435725"/>
              <a:gd name="connsiteY6007" fmla="*/ 1090612 h 6857998"/>
              <a:gd name="connsiteX6008" fmla="*/ 1030552 w 6435725"/>
              <a:gd name="connsiteY6008" fmla="*/ 1088496 h 6857998"/>
              <a:gd name="connsiteX6009" fmla="*/ 1031610 w 6435725"/>
              <a:gd name="connsiteY6009" fmla="*/ 1086379 h 6857998"/>
              <a:gd name="connsiteX6010" fmla="*/ 1033462 w 6435725"/>
              <a:gd name="connsiteY6010" fmla="*/ 1084262 h 6857998"/>
              <a:gd name="connsiteX6011" fmla="*/ 1035579 w 6435725"/>
              <a:gd name="connsiteY6011" fmla="*/ 1082146 h 6857998"/>
              <a:gd name="connsiteX6012" fmla="*/ 1038489 w 6435725"/>
              <a:gd name="connsiteY6012" fmla="*/ 1080294 h 6857998"/>
              <a:gd name="connsiteX6013" fmla="*/ 1041135 w 6435725"/>
              <a:gd name="connsiteY6013" fmla="*/ 1078441 h 6857998"/>
              <a:gd name="connsiteX6014" fmla="*/ 1044310 w 6435725"/>
              <a:gd name="connsiteY6014" fmla="*/ 1076854 h 6857998"/>
              <a:gd name="connsiteX6015" fmla="*/ 1050925 w 6435725"/>
              <a:gd name="connsiteY6015" fmla="*/ 1073150 h 6857998"/>
              <a:gd name="connsiteX6016" fmla="*/ 1054365 w 6435725"/>
              <a:gd name="connsiteY6016" fmla="*/ 1055423 h 6857998"/>
              <a:gd name="connsiteX6017" fmla="*/ 1054894 w 6435725"/>
              <a:gd name="connsiteY6017" fmla="*/ 1049073 h 6857998"/>
              <a:gd name="connsiteX6018" fmla="*/ 1055952 w 6435725"/>
              <a:gd name="connsiteY6018" fmla="*/ 1042987 h 6857998"/>
              <a:gd name="connsiteX6019" fmla="*/ 1056746 w 6435725"/>
              <a:gd name="connsiteY6019" fmla="*/ 1037166 h 6857998"/>
              <a:gd name="connsiteX6020" fmla="*/ 1058333 w 6435725"/>
              <a:gd name="connsiteY6020" fmla="*/ 1031345 h 6857998"/>
              <a:gd name="connsiteX6021" fmla="*/ 1059656 w 6435725"/>
              <a:gd name="connsiteY6021" fmla="*/ 1025525 h 6857998"/>
              <a:gd name="connsiteX6022" fmla="*/ 1061508 w 6435725"/>
              <a:gd name="connsiteY6022" fmla="*/ 1019968 h 6857998"/>
              <a:gd name="connsiteX6023" fmla="*/ 1065213 w 6435725"/>
              <a:gd name="connsiteY6023" fmla="*/ 1008591 h 6857998"/>
              <a:gd name="connsiteX6024" fmla="*/ 1069710 w 6435725"/>
              <a:gd name="connsiteY6024" fmla="*/ 998008 h 6857998"/>
              <a:gd name="connsiteX6025" fmla="*/ 1074737 w 6435725"/>
              <a:gd name="connsiteY6025" fmla="*/ 987425 h 6857998"/>
              <a:gd name="connsiteX6026" fmla="*/ 1079764 w 6435725"/>
              <a:gd name="connsiteY6026" fmla="*/ 977106 h 6857998"/>
              <a:gd name="connsiteX6027" fmla="*/ 1085850 w 6435725"/>
              <a:gd name="connsiteY6027" fmla="*/ 966787 h 6857998"/>
              <a:gd name="connsiteX6028" fmla="*/ 1091935 w 6435725"/>
              <a:gd name="connsiteY6028" fmla="*/ 956733 h 6857998"/>
              <a:gd name="connsiteX6029" fmla="*/ 1098021 w 6435725"/>
              <a:gd name="connsiteY6029" fmla="*/ 946943 h 6857998"/>
              <a:gd name="connsiteX6030" fmla="*/ 1110985 w 6435725"/>
              <a:gd name="connsiteY6030" fmla="*/ 926835 h 6857998"/>
              <a:gd name="connsiteX6031" fmla="*/ 1123685 w 6435725"/>
              <a:gd name="connsiteY6031" fmla="*/ 907256 h 6857998"/>
              <a:gd name="connsiteX6032" fmla="*/ 1130035 w 6435725"/>
              <a:gd name="connsiteY6032" fmla="*/ 897466 h 6857998"/>
              <a:gd name="connsiteX6033" fmla="*/ 1136121 w 6435725"/>
              <a:gd name="connsiteY6033" fmla="*/ 887412 h 6857998"/>
              <a:gd name="connsiteX6034" fmla="*/ 1138238 w 6435725"/>
              <a:gd name="connsiteY6034" fmla="*/ 884237 h 6857998"/>
              <a:gd name="connsiteX6035" fmla="*/ 1140619 w 6435725"/>
              <a:gd name="connsiteY6035" fmla="*/ 881591 h 6857998"/>
              <a:gd name="connsiteX6036" fmla="*/ 1143529 w 6435725"/>
              <a:gd name="connsiteY6036" fmla="*/ 879210 h 6857998"/>
              <a:gd name="connsiteX6037" fmla="*/ 1146175 w 6435725"/>
              <a:gd name="connsiteY6037" fmla="*/ 877887 h 6857998"/>
              <a:gd name="connsiteX6038" fmla="*/ 1149350 w 6435725"/>
              <a:gd name="connsiteY6038" fmla="*/ 876564 h 6857998"/>
              <a:gd name="connsiteX6039" fmla="*/ 1152260 w 6435725"/>
              <a:gd name="connsiteY6039" fmla="*/ 875770 h 6857998"/>
              <a:gd name="connsiteX6040" fmla="*/ 1155435 w 6435725"/>
              <a:gd name="connsiteY6040" fmla="*/ 875241 h 6857998"/>
              <a:gd name="connsiteX6041" fmla="*/ 1158875 w 6435725"/>
              <a:gd name="connsiteY6041" fmla="*/ 874977 h 6857998"/>
              <a:gd name="connsiteX6042" fmla="*/ 1165489 w 6435725"/>
              <a:gd name="connsiteY6042" fmla="*/ 875241 h 6857998"/>
              <a:gd name="connsiteX6043" fmla="*/ 1172369 w 6435725"/>
              <a:gd name="connsiteY6043" fmla="*/ 876035 h 6857998"/>
              <a:gd name="connsiteX6044" fmla="*/ 1179512 w 6435725"/>
              <a:gd name="connsiteY6044" fmla="*/ 876564 h 6857998"/>
              <a:gd name="connsiteX6045" fmla="*/ 1182687 w 6435725"/>
              <a:gd name="connsiteY6045" fmla="*/ 876829 h 6857998"/>
              <a:gd name="connsiteX6046" fmla="*/ 1185862 w 6435725"/>
              <a:gd name="connsiteY6046" fmla="*/ 876829 h 6857998"/>
              <a:gd name="connsiteX6047" fmla="*/ 1188508 w 6435725"/>
              <a:gd name="connsiteY6047" fmla="*/ 874448 h 6857998"/>
              <a:gd name="connsiteX6048" fmla="*/ 1189037 w 6435725"/>
              <a:gd name="connsiteY6048" fmla="*/ 869156 h 6857998"/>
              <a:gd name="connsiteX6049" fmla="*/ 1189567 w 6435725"/>
              <a:gd name="connsiteY6049" fmla="*/ 864393 h 6857998"/>
              <a:gd name="connsiteX6050" fmla="*/ 1190360 w 6435725"/>
              <a:gd name="connsiteY6050" fmla="*/ 859631 h 6857998"/>
              <a:gd name="connsiteX6051" fmla="*/ 1191419 w 6435725"/>
              <a:gd name="connsiteY6051" fmla="*/ 855398 h 6857998"/>
              <a:gd name="connsiteX6052" fmla="*/ 1193006 w 6435725"/>
              <a:gd name="connsiteY6052" fmla="*/ 851164 h 6857998"/>
              <a:gd name="connsiteX6053" fmla="*/ 1194329 w 6435725"/>
              <a:gd name="connsiteY6053" fmla="*/ 847460 h 6857998"/>
              <a:gd name="connsiteX6054" fmla="*/ 1196710 w 6435725"/>
              <a:gd name="connsiteY6054" fmla="*/ 843756 h 6857998"/>
              <a:gd name="connsiteX6055" fmla="*/ 1198562 w 6435725"/>
              <a:gd name="connsiteY6055" fmla="*/ 840316 h 6857998"/>
              <a:gd name="connsiteX6056" fmla="*/ 1200944 w 6435725"/>
              <a:gd name="connsiteY6056" fmla="*/ 837141 h 6857998"/>
              <a:gd name="connsiteX6057" fmla="*/ 1203325 w 6435725"/>
              <a:gd name="connsiteY6057" fmla="*/ 834231 h 6857998"/>
              <a:gd name="connsiteX6058" fmla="*/ 1206235 w 6435725"/>
              <a:gd name="connsiteY6058" fmla="*/ 831056 h 6857998"/>
              <a:gd name="connsiteX6059" fmla="*/ 1208881 w 6435725"/>
              <a:gd name="connsiteY6059" fmla="*/ 828675 h 6857998"/>
              <a:gd name="connsiteX6060" fmla="*/ 1212056 w 6435725"/>
              <a:gd name="connsiteY6060" fmla="*/ 825764 h 6857998"/>
              <a:gd name="connsiteX6061" fmla="*/ 1214966 w 6435725"/>
              <a:gd name="connsiteY6061" fmla="*/ 823648 h 6857998"/>
              <a:gd name="connsiteX6062" fmla="*/ 1221846 w 6435725"/>
              <a:gd name="connsiteY6062" fmla="*/ 819150 h 6857998"/>
              <a:gd name="connsiteX6063" fmla="*/ 1228725 w 6435725"/>
              <a:gd name="connsiteY6063" fmla="*/ 814916 h 6857998"/>
              <a:gd name="connsiteX6064" fmla="*/ 1235869 w 6435725"/>
              <a:gd name="connsiteY6064" fmla="*/ 811212 h 6857998"/>
              <a:gd name="connsiteX6065" fmla="*/ 1250685 w 6435725"/>
              <a:gd name="connsiteY6065" fmla="*/ 803539 h 6857998"/>
              <a:gd name="connsiteX6066" fmla="*/ 1257829 w 6435725"/>
              <a:gd name="connsiteY6066" fmla="*/ 799571 h 6857998"/>
              <a:gd name="connsiteX6067" fmla="*/ 1264708 w 6435725"/>
              <a:gd name="connsiteY6067" fmla="*/ 795602 h 6857998"/>
              <a:gd name="connsiteX6068" fmla="*/ 1271587 w 6435725"/>
              <a:gd name="connsiteY6068" fmla="*/ 791104 h 6857998"/>
              <a:gd name="connsiteX6069" fmla="*/ 1274498 w 6435725"/>
              <a:gd name="connsiteY6069" fmla="*/ 788723 h 6857998"/>
              <a:gd name="connsiteX6070" fmla="*/ 1277673 w 6435725"/>
              <a:gd name="connsiteY6070" fmla="*/ 786341 h 6857998"/>
              <a:gd name="connsiteX6071" fmla="*/ 1281642 w 6435725"/>
              <a:gd name="connsiteY6071" fmla="*/ 782902 h 6857998"/>
              <a:gd name="connsiteX6072" fmla="*/ 1285610 w 6435725"/>
              <a:gd name="connsiteY6072" fmla="*/ 780521 h 6857998"/>
              <a:gd name="connsiteX6073" fmla="*/ 1289050 w 6435725"/>
              <a:gd name="connsiteY6073" fmla="*/ 779198 h 6857998"/>
              <a:gd name="connsiteX6074" fmla="*/ 1290637 w 6435725"/>
              <a:gd name="connsiteY6074" fmla="*/ 778933 h 6857998"/>
              <a:gd name="connsiteX6075" fmla="*/ 1292225 w 6435725"/>
              <a:gd name="connsiteY6075" fmla="*/ 778668 h 6857998"/>
              <a:gd name="connsiteX6076" fmla="*/ 1293548 w 6435725"/>
              <a:gd name="connsiteY6076" fmla="*/ 778668 h 6857998"/>
              <a:gd name="connsiteX6077" fmla="*/ 1294871 w 6435725"/>
              <a:gd name="connsiteY6077" fmla="*/ 778933 h 6857998"/>
              <a:gd name="connsiteX6078" fmla="*/ 1296194 w 6435725"/>
              <a:gd name="connsiteY6078" fmla="*/ 779462 h 6857998"/>
              <a:gd name="connsiteX6079" fmla="*/ 1297252 w 6435725"/>
              <a:gd name="connsiteY6079" fmla="*/ 779991 h 6857998"/>
              <a:gd name="connsiteX6080" fmla="*/ 1299369 w 6435725"/>
              <a:gd name="connsiteY6080" fmla="*/ 781579 h 6857998"/>
              <a:gd name="connsiteX6081" fmla="*/ 1301221 w 6435725"/>
              <a:gd name="connsiteY6081" fmla="*/ 783696 h 6857998"/>
              <a:gd name="connsiteX6082" fmla="*/ 1302809 w 6435725"/>
              <a:gd name="connsiteY6082" fmla="*/ 786606 h 6857998"/>
              <a:gd name="connsiteX6083" fmla="*/ 1304396 w 6435725"/>
              <a:gd name="connsiteY6083" fmla="*/ 789252 h 6857998"/>
              <a:gd name="connsiteX6084" fmla="*/ 1305719 w 6435725"/>
              <a:gd name="connsiteY6084" fmla="*/ 792691 h 6857998"/>
              <a:gd name="connsiteX6085" fmla="*/ 1306512 w 6435725"/>
              <a:gd name="connsiteY6085" fmla="*/ 796395 h 6857998"/>
              <a:gd name="connsiteX6086" fmla="*/ 1308364 w 6435725"/>
              <a:gd name="connsiteY6086" fmla="*/ 803539 h 6857998"/>
              <a:gd name="connsiteX6087" fmla="*/ 1309952 w 6435725"/>
              <a:gd name="connsiteY6087" fmla="*/ 810418 h 6857998"/>
              <a:gd name="connsiteX6088" fmla="*/ 1310746 w 6435725"/>
              <a:gd name="connsiteY6088" fmla="*/ 814652 h 6857998"/>
              <a:gd name="connsiteX6089" fmla="*/ 1311275 w 6435725"/>
              <a:gd name="connsiteY6089" fmla="*/ 818091 h 6857998"/>
              <a:gd name="connsiteX6090" fmla="*/ 1311539 w 6435725"/>
              <a:gd name="connsiteY6090" fmla="*/ 822325 h 6857998"/>
              <a:gd name="connsiteX6091" fmla="*/ 1311275 w 6435725"/>
              <a:gd name="connsiteY6091" fmla="*/ 825764 h 6857998"/>
              <a:gd name="connsiteX6092" fmla="*/ 1310746 w 6435725"/>
              <a:gd name="connsiteY6092" fmla="*/ 829204 h 6857998"/>
              <a:gd name="connsiteX6093" fmla="*/ 1309952 w 6435725"/>
              <a:gd name="connsiteY6093" fmla="*/ 832908 h 6857998"/>
              <a:gd name="connsiteX6094" fmla="*/ 1308629 w 6435725"/>
              <a:gd name="connsiteY6094" fmla="*/ 836612 h 6857998"/>
              <a:gd name="connsiteX6095" fmla="*/ 1307041 w 6435725"/>
              <a:gd name="connsiteY6095" fmla="*/ 840052 h 6857998"/>
              <a:gd name="connsiteX6096" fmla="*/ 1305454 w 6435725"/>
              <a:gd name="connsiteY6096" fmla="*/ 843491 h 6857998"/>
              <a:gd name="connsiteX6097" fmla="*/ 1303073 w 6435725"/>
              <a:gd name="connsiteY6097" fmla="*/ 846666 h 6857998"/>
              <a:gd name="connsiteX6098" fmla="*/ 1300427 w 6435725"/>
              <a:gd name="connsiteY6098" fmla="*/ 850106 h 6857998"/>
              <a:gd name="connsiteX6099" fmla="*/ 1297781 w 6435725"/>
              <a:gd name="connsiteY6099" fmla="*/ 853546 h 6857998"/>
              <a:gd name="connsiteX6100" fmla="*/ 1294341 w 6435725"/>
              <a:gd name="connsiteY6100" fmla="*/ 856985 h 6857998"/>
              <a:gd name="connsiteX6101" fmla="*/ 1290637 w 6435725"/>
              <a:gd name="connsiteY6101" fmla="*/ 860160 h 6857998"/>
              <a:gd name="connsiteX6102" fmla="*/ 1286404 w 6435725"/>
              <a:gd name="connsiteY6102" fmla="*/ 863600 h 6857998"/>
              <a:gd name="connsiteX6103" fmla="*/ 1281642 w 6435725"/>
              <a:gd name="connsiteY6103" fmla="*/ 867039 h 6857998"/>
              <a:gd name="connsiteX6104" fmla="*/ 1281906 w 6435725"/>
              <a:gd name="connsiteY6104" fmla="*/ 868627 h 6857998"/>
              <a:gd name="connsiteX6105" fmla="*/ 1282171 w 6435725"/>
              <a:gd name="connsiteY6105" fmla="*/ 870214 h 6857998"/>
              <a:gd name="connsiteX6106" fmla="*/ 1288256 w 6435725"/>
              <a:gd name="connsiteY6106" fmla="*/ 870479 h 6857998"/>
              <a:gd name="connsiteX6107" fmla="*/ 1294077 w 6435725"/>
              <a:gd name="connsiteY6107" fmla="*/ 871008 h 6857998"/>
              <a:gd name="connsiteX6108" fmla="*/ 1304396 w 6435725"/>
              <a:gd name="connsiteY6108" fmla="*/ 872595 h 6857998"/>
              <a:gd name="connsiteX6109" fmla="*/ 1314450 w 6435725"/>
              <a:gd name="connsiteY6109" fmla="*/ 874183 h 6857998"/>
              <a:gd name="connsiteX6110" fmla="*/ 1323710 w 6435725"/>
              <a:gd name="connsiteY6110" fmla="*/ 875241 h 6857998"/>
              <a:gd name="connsiteX6111" fmla="*/ 1328473 w 6435725"/>
              <a:gd name="connsiteY6111" fmla="*/ 876035 h 6857998"/>
              <a:gd name="connsiteX6112" fmla="*/ 1332706 w 6435725"/>
              <a:gd name="connsiteY6112" fmla="*/ 876035 h 6857998"/>
              <a:gd name="connsiteX6113" fmla="*/ 1337204 w 6435725"/>
              <a:gd name="connsiteY6113" fmla="*/ 876035 h 6857998"/>
              <a:gd name="connsiteX6114" fmla="*/ 1341437 w 6435725"/>
              <a:gd name="connsiteY6114" fmla="*/ 875241 h 6857998"/>
              <a:gd name="connsiteX6115" fmla="*/ 1345935 w 6435725"/>
              <a:gd name="connsiteY6115" fmla="*/ 874448 h 6857998"/>
              <a:gd name="connsiteX6116" fmla="*/ 1349905 w 6435725"/>
              <a:gd name="connsiteY6116" fmla="*/ 872860 h 6857998"/>
              <a:gd name="connsiteX6117" fmla="*/ 1354137 w 6435725"/>
              <a:gd name="connsiteY6117" fmla="*/ 871008 h 6857998"/>
              <a:gd name="connsiteX6118" fmla="*/ 1358371 w 6435725"/>
              <a:gd name="connsiteY6118" fmla="*/ 868362 h 6857998"/>
              <a:gd name="connsiteX6119" fmla="*/ 1361281 w 6435725"/>
              <a:gd name="connsiteY6119" fmla="*/ 866775 h 6857998"/>
              <a:gd name="connsiteX6120" fmla="*/ 1364191 w 6435725"/>
              <a:gd name="connsiteY6120" fmla="*/ 865452 h 6857998"/>
              <a:gd name="connsiteX6121" fmla="*/ 1367102 w 6435725"/>
              <a:gd name="connsiteY6121" fmla="*/ 864923 h 6857998"/>
              <a:gd name="connsiteX6122" fmla="*/ 1368160 w 6435725"/>
              <a:gd name="connsiteY6122" fmla="*/ 864923 h 6857998"/>
              <a:gd name="connsiteX6123" fmla="*/ 1368954 w 6435725"/>
              <a:gd name="connsiteY6123" fmla="*/ 865187 h 6857998"/>
              <a:gd name="connsiteX6124" fmla="*/ 1377156 w 6435725"/>
              <a:gd name="connsiteY6124" fmla="*/ 871008 h 6857998"/>
              <a:gd name="connsiteX6125" fmla="*/ 1385094 w 6435725"/>
              <a:gd name="connsiteY6125" fmla="*/ 875770 h 6857998"/>
              <a:gd name="connsiteX6126" fmla="*/ 1392766 w 6435725"/>
              <a:gd name="connsiteY6126" fmla="*/ 879739 h 6857998"/>
              <a:gd name="connsiteX6127" fmla="*/ 1399910 w 6435725"/>
              <a:gd name="connsiteY6127" fmla="*/ 882650 h 6857998"/>
              <a:gd name="connsiteX6128" fmla="*/ 1406789 w 6435725"/>
              <a:gd name="connsiteY6128" fmla="*/ 884766 h 6857998"/>
              <a:gd name="connsiteX6129" fmla="*/ 1413139 w 6435725"/>
              <a:gd name="connsiteY6129" fmla="*/ 886354 h 6857998"/>
              <a:gd name="connsiteX6130" fmla="*/ 1419225 w 6435725"/>
              <a:gd name="connsiteY6130" fmla="*/ 887412 h 6857998"/>
              <a:gd name="connsiteX6131" fmla="*/ 1425046 w 6435725"/>
              <a:gd name="connsiteY6131" fmla="*/ 887412 h 6857998"/>
              <a:gd name="connsiteX6132" fmla="*/ 1430867 w 6435725"/>
              <a:gd name="connsiteY6132" fmla="*/ 886618 h 6857998"/>
              <a:gd name="connsiteX6133" fmla="*/ 1436159 w 6435725"/>
              <a:gd name="connsiteY6133" fmla="*/ 885825 h 6857998"/>
              <a:gd name="connsiteX6134" fmla="*/ 1441451 w 6435725"/>
              <a:gd name="connsiteY6134" fmla="*/ 884237 h 6857998"/>
              <a:gd name="connsiteX6135" fmla="*/ 1446212 w 6435725"/>
              <a:gd name="connsiteY6135" fmla="*/ 882121 h 6857998"/>
              <a:gd name="connsiteX6136" fmla="*/ 1450975 w 6435725"/>
              <a:gd name="connsiteY6136" fmla="*/ 879210 h 6857998"/>
              <a:gd name="connsiteX6137" fmla="*/ 1455473 w 6435725"/>
              <a:gd name="connsiteY6137" fmla="*/ 876564 h 6857998"/>
              <a:gd name="connsiteX6138" fmla="*/ 1459706 w 6435725"/>
              <a:gd name="connsiteY6138" fmla="*/ 873125 h 6857998"/>
              <a:gd name="connsiteX6139" fmla="*/ 1463940 w 6435725"/>
              <a:gd name="connsiteY6139" fmla="*/ 869420 h 6857998"/>
              <a:gd name="connsiteX6140" fmla="*/ 1468173 w 6435725"/>
              <a:gd name="connsiteY6140" fmla="*/ 865452 h 6857998"/>
              <a:gd name="connsiteX6141" fmla="*/ 1472141 w 6435725"/>
              <a:gd name="connsiteY6141" fmla="*/ 861218 h 6857998"/>
              <a:gd name="connsiteX6142" fmla="*/ 1475846 w 6435725"/>
              <a:gd name="connsiteY6142" fmla="*/ 856721 h 6857998"/>
              <a:gd name="connsiteX6143" fmla="*/ 1479550 w 6435725"/>
              <a:gd name="connsiteY6143" fmla="*/ 851958 h 6857998"/>
              <a:gd name="connsiteX6144" fmla="*/ 1487223 w 6435725"/>
              <a:gd name="connsiteY6144" fmla="*/ 842168 h 6857998"/>
              <a:gd name="connsiteX6145" fmla="*/ 1494102 w 6435725"/>
              <a:gd name="connsiteY6145" fmla="*/ 832379 h 6857998"/>
              <a:gd name="connsiteX6146" fmla="*/ 1501510 w 6435725"/>
              <a:gd name="connsiteY6146" fmla="*/ 822589 h 6857998"/>
              <a:gd name="connsiteX6147" fmla="*/ 1509183 w 6435725"/>
              <a:gd name="connsiteY6147" fmla="*/ 813329 h 6857998"/>
              <a:gd name="connsiteX6148" fmla="*/ 1513152 w 6435725"/>
              <a:gd name="connsiteY6148" fmla="*/ 809096 h 6857998"/>
              <a:gd name="connsiteX6149" fmla="*/ 1517121 w 6435725"/>
              <a:gd name="connsiteY6149" fmla="*/ 804598 h 6857998"/>
              <a:gd name="connsiteX6150" fmla="*/ 1521354 w 6435725"/>
              <a:gd name="connsiteY6150" fmla="*/ 800629 h 6857998"/>
              <a:gd name="connsiteX6151" fmla="*/ 1525587 w 6435725"/>
              <a:gd name="connsiteY6151" fmla="*/ 797189 h 6857998"/>
              <a:gd name="connsiteX6152" fmla="*/ 1529821 w 6435725"/>
              <a:gd name="connsiteY6152" fmla="*/ 793750 h 6857998"/>
              <a:gd name="connsiteX6153" fmla="*/ 1533260 w 6435725"/>
              <a:gd name="connsiteY6153" fmla="*/ 790310 h 6857998"/>
              <a:gd name="connsiteX6154" fmla="*/ 1535906 w 6435725"/>
              <a:gd name="connsiteY6154" fmla="*/ 786870 h 6857998"/>
              <a:gd name="connsiteX6155" fmla="*/ 1538023 w 6435725"/>
              <a:gd name="connsiteY6155" fmla="*/ 783166 h 6857998"/>
              <a:gd name="connsiteX6156" fmla="*/ 1539875 w 6435725"/>
              <a:gd name="connsiteY6156" fmla="*/ 779198 h 6857998"/>
              <a:gd name="connsiteX6157" fmla="*/ 1541198 w 6435725"/>
              <a:gd name="connsiteY6157" fmla="*/ 775229 h 6857998"/>
              <a:gd name="connsiteX6158" fmla="*/ 1542256 w 6435725"/>
              <a:gd name="connsiteY6158" fmla="*/ 771260 h 6857998"/>
              <a:gd name="connsiteX6159" fmla="*/ 1543050 w 6435725"/>
              <a:gd name="connsiteY6159" fmla="*/ 767027 h 6857998"/>
              <a:gd name="connsiteX6160" fmla="*/ 1543579 w 6435725"/>
              <a:gd name="connsiteY6160" fmla="*/ 762793 h 6857998"/>
              <a:gd name="connsiteX6161" fmla="*/ 1544637 w 6435725"/>
              <a:gd name="connsiteY6161" fmla="*/ 754327 h 6857998"/>
              <a:gd name="connsiteX6162" fmla="*/ 1545697 w 6435725"/>
              <a:gd name="connsiteY6162" fmla="*/ 746125 h 6857998"/>
              <a:gd name="connsiteX6163" fmla="*/ 1546489 w 6435725"/>
              <a:gd name="connsiteY6163" fmla="*/ 741627 h 6857998"/>
              <a:gd name="connsiteX6164" fmla="*/ 1547549 w 6435725"/>
              <a:gd name="connsiteY6164" fmla="*/ 737658 h 6857998"/>
              <a:gd name="connsiteX6165" fmla="*/ 1548871 w 6435725"/>
              <a:gd name="connsiteY6165" fmla="*/ 733689 h 6857998"/>
              <a:gd name="connsiteX6166" fmla="*/ 1550723 w 6435725"/>
              <a:gd name="connsiteY6166" fmla="*/ 729721 h 6857998"/>
              <a:gd name="connsiteX6167" fmla="*/ 1550723 w 6435725"/>
              <a:gd name="connsiteY6167" fmla="*/ 729456 h 6857998"/>
              <a:gd name="connsiteX6168" fmla="*/ 1549401 w 6435725"/>
              <a:gd name="connsiteY6168" fmla="*/ 724164 h 6857998"/>
              <a:gd name="connsiteX6169" fmla="*/ 1548871 w 6435725"/>
              <a:gd name="connsiteY6169" fmla="*/ 719666 h 6857998"/>
              <a:gd name="connsiteX6170" fmla="*/ 1548871 w 6435725"/>
              <a:gd name="connsiteY6170" fmla="*/ 715698 h 6857998"/>
              <a:gd name="connsiteX6171" fmla="*/ 1549401 w 6435725"/>
              <a:gd name="connsiteY6171" fmla="*/ 712258 h 6857998"/>
              <a:gd name="connsiteX6172" fmla="*/ 1550458 w 6435725"/>
              <a:gd name="connsiteY6172" fmla="*/ 709348 h 6857998"/>
              <a:gd name="connsiteX6173" fmla="*/ 1552046 w 6435725"/>
              <a:gd name="connsiteY6173" fmla="*/ 706966 h 6857998"/>
              <a:gd name="connsiteX6174" fmla="*/ 1553898 w 6435725"/>
              <a:gd name="connsiteY6174" fmla="*/ 704850 h 6857998"/>
              <a:gd name="connsiteX6175" fmla="*/ 1556279 w 6435725"/>
              <a:gd name="connsiteY6175" fmla="*/ 703262 h 6857998"/>
              <a:gd name="connsiteX6176" fmla="*/ 1558925 w 6435725"/>
              <a:gd name="connsiteY6176" fmla="*/ 701675 h 6857998"/>
              <a:gd name="connsiteX6177" fmla="*/ 1561835 w 6435725"/>
              <a:gd name="connsiteY6177" fmla="*/ 700881 h 6857998"/>
              <a:gd name="connsiteX6178" fmla="*/ 1564746 w 6435725"/>
              <a:gd name="connsiteY6178" fmla="*/ 700087 h 6857998"/>
              <a:gd name="connsiteX6179" fmla="*/ 1568186 w 6435725"/>
              <a:gd name="connsiteY6179" fmla="*/ 699293 h 6857998"/>
              <a:gd name="connsiteX6180" fmla="*/ 1575330 w 6435725"/>
              <a:gd name="connsiteY6180" fmla="*/ 698764 h 6857998"/>
              <a:gd name="connsiteX6181" fmla="*/ 1582737 w 6435725"/>
              <a:gd name="connsiteY6181" fmla="*/ 698235 h 6857998"/>
              <a:gd name="connsiteX6182" fmla="*/ 1584854 w 6435725"/>
              <a:gd name="connsiteY6182" fmla="*/ 695060 h 6857998"/>
              <a:gd name="connsiteX6183" fmla="*/ 1586441 w 6435725"/>
              <a:gd name="connsiteY6183" fmla="*/ 691885 h 6857998"/>
              <a:gd name="connsiteX6184" fmla="*/ 1589616 w 6435725"/>
              <a:gd name="connsiteY6184" fmla="*/ 685271 h 6857998"/>
              <a:gd name="connsiteX6185" fmla="*/ 1592527 w 6435725"/>
              <a:gd name="connsiteY6185" fmla="*/ 678391 h 6857998"/>
              <a:gd name="connsiteX6186" fmla="*/ 1595174 w 6435725"/>
              <a:gd name="connsiteY6186" fmla="*/ 670983 h 6857998"/>
              <a:gd name="connsiteX6187" fmla="*/ 1600464 w 6435725"/>
              <a:gd name="connsiteY6187" fmla="*/ 656696 h 6857998"/>
              <a:gd name="connsiteX6188" fmla="*/ 1603639 w 6435725"/>
              <a:gd name="connsiteY6188" fmla="*/ 649552 h 6857998"/>
              <a:gd name="connsiteX6189" fmla="*/ 1606550 w 6435725"/>
              <a:gd name="connsiteY6189" fmla="*/ 643202 h 6857998"/>
              <a:gd name="connsiteX6190" fmla="*/ 1608402 w 6435725"/>
              <a:gd name="connsiteY6190" fmla="*/ 640027 h 6857998"/>
              <a:gd name="connsiteX6191" fmla="*/ 1610519 w 6435725"/>
              <a:gd name="connsiteY6191" fmla="*/ 637116 h 6857998"/>
              <a:gd name="connsiteX6192" fmla="*/ 1612900 w 6435725"/>
              <a:gd name="connsiteY6192" fmla="*/ 634206 h 6857998"/>
              <a:gd name="connsiteX6193" fmla="*/ 1615016 w 6435725"/>
              <a:gd name="connsiteY6193" fmla="*/ 631825 h 6857998"/>
              <a:gd name="connsiteX6194" fmla="*/ 1617662 w 6435725"/>
              <a:gd name="connsiteY6194" fmla="*/ 629443 h 6857998"/>
              <a:gd name="connsiteX6195" fmla="*/ 1620573 w 6435725"/>
              <a:gd name="connsiteY6195" fmla="*/ 627062 h 6857998"/>
              <a:gd name="connsiteX6196" fmla="*/ 1623483 w 6435725"/>
              <a:gd name="connsiteY6196" fmla="*/ 624946 h 6857998"/>
              <a:gd name="connsiteX6197" fmla="*/ 1626923 w 6435725"/>
              <a:gd name="connsiteY6197" fmla="*/ 623358 h 6857998"/>
              <a:gd name="connsiteX6198" fmla="*/ 1630627 w 6435725"/>
              <a:gd name="connsiteY6198" fmla="*/ 622300 h 6857998"/>
              <a:gd name="connsiteX6199" fmla="*/ 1634596 w 6435725"/>
              <a:gd name="connsiteY6199" fmla="*/ 620977 h 6857998"/>
              <a:gd name="connsiteX6200" fmla="*/ 1638829 w 6435725"/>
              <a:gd name="connsiteY6200" fmla="*/ 620448 h 6857998"/>
              <a:gd name="connsiteX6201" fmla="*/ 1643592 w 6435725"/>
              <a:gd name="connsiteY6201" fmla="*/ 619918 h 6857998"/>
              <a:gd name="connsiteX6202" fmla="*/ 1648354 w 6435725"/>
              <a:gd name="connsiteY6202" fmla="*/ 619918 h 6857998"/>
              <a:gd name="connsiteX6203" fmla="*/ 1653910 w 6435725"/>
              <a:gd name="connsiteY6203" fmla="*/ 620183 h 6857998"/>
              <a:gd name="connsiteX6204" fmla="*/ 1659466 w 6435725"/>
              <a:gd name="connsiteY6204" fmla="*/ 620977 h 6857998"/>
              <a:gd name="connsiteX6205" fmla="*/ 1665816 w 6435725"/>
              <a:gd name="connsiteY6205" fmla="*/ 622035 h 6857998"/>
              <a:gd name="connsiteX6206" fmla="*/ 1667669 w 6435725"/>
              <a:gd name="connsiteY6206" fmla="*/ 622300 h 6857998"/>
              <a:gd name="connsiteX6207" fmla="*/ 1669521 w 6435725"/>
              <a:gd name="connsiteY6207" fmla="*/ 622564 h 6857998"/>
              <a:gd name="connsiteX6208" fmla="*/ 1673225 w 6435725"/>
              <a:gd name="connsiteY6208" fmla="*/ 622300 h 6857998"/>
              <a:gd name="connsiteX6209" fmla="*/ 1676929 w 6435725"/>
              <a:gd name="connsiteY6209" fmla="*/ 620977 h 6857998"/>
              <a:gd name="connsiteX6210" fmla="*/ 1680369 w 6435725"/>
              <a:gd name="connsiteY6210" fmla="*/ 619389 h 6857998"/>
              <a:gd name="connsiteX6211" fmla="*/ 1683808 w 6435725"/>
              <a:gd name="connsiteY6211" fmla="*/ 617273 h 6857998"/>
              <a:gd name="connsiteX6212" fmla="*/ 1686720 w 6435725"/>
              <a:gd name="connsiteY6212" fmla="*/ 614627 h 6857998"/>
              <a:gd name="connsiteX6213" fmla="*/ 1689894 w 6435725"/>
              <a:gd name="connsiteY6213" fmla="*/ 611452 h 6857998"/>
              <a:gd name="connsiteX6214" fmla="*/ 1692539 w 6435725"/>
              <a:gd name="connsiteY6214" fmla="*/ 607748 h 6857998"/>
              <a:gd name="connsiteX6215" fmla="*/ 1695185 w 6435725"/>
              <a:gd name="connsiteY6215" fmla="*/ 603779 h 6857998"/>
              <a:gd name="connsiteX6216" fmla="*/ 1697302 w 6435725"/>
              <a:gd name="connsiteY6216" fmla="*/ 599546 h 6857998"/>
              <a:gd name="connsiteX6217" fmla="*/ 1699419 w 6435725"/>
              <a:gd name="connsiteY6217" fmla="*/ 595048 h 6857998"/>
              <a:gd name="connsiteX6218" fmla="*/ 1700741 w 6435725"/>
              <a:gd name="connsiteY6218" fmla="*/ 590020 h 6857998"/>
              <a:gd name="connsiteX6219" fmla="*/ 1701800 w 6435725"/>
              <a:gd name="connsiteY6219" fmla="*/ 584993 h 6857998"/>
              <a:gd name="connsiteX6220" fmla="*/ 1702329 w 6435725"/>
              <a:gd name="connsiteY6220" fmla="*/ 579966 h 6857998"/>
              <a:gd name="connsiteX6221" fmla="*/ 1702858 w 6435725"/>
              <a:gd name="connsiteY6221" fmla="*/ 574675 h 6857998"/>
              <a:gd name="connsiteX6222" fmla="*/ 1702329 w 6435725"/>
              <a:gd name="connsiteY6222" fmla="*/ 569119 h 6857998"/>
              <a:gd name="connsiteX6223" fmla="*/ 1702329 w 6435725"/>
              <a:gd name="connsiteY6223" fmla="*/ 565944 h 6857998"/>
              <a:gd name="connsiteX6224" fmla="*/ 1702064 w 6435725"/>
              <a:gd name="connsiteY6224" fmla="*/ 562768 h 6857998"/>
              <a:gd name="connsiteX6225" fmla="*/ 1701271 w 6435725"/>
              <a:gd name="connsiteY6225" fmla="*/ 559329 h 6857998"/>
              <a:gd name="connsiteX6226" fmla="*/ 1700213 w 6435725"/>
              <a:gd name="connsiteY6226" fmla="*/ 555889 h 6857998"/>
              <a:gd name="connsiteX6227" fmla="*/ 1698361 w 6435725"/>
              <a:gd name="connsiteY6227" fmla="*/ 549275 h 6857998"/>
              <a:gd name="connsiteX6228" fmla="*/ 1697831 w 6435725"/>
              <a:gd name="connsiteY6228" fmla="*/ 545835 h 6857998"/>
              <a:gd name="connsiteX6229" fmla="*/ 1697566 w 6435725"/>
              <a:gd name="connsiteY6229" fmla="*/ 542925 h 6857998"/>
              <a:gd name="connsiteX6230" fmla="*/ 1698096 w 6435725"/>
              <a:gd name="connsiteY6230" fmla="*/ 540279 h 6857998"/>
              <a:gd name="connsiteX6231" fmla="*/ 1698361 w 6435725"/>
              <a:gd name="connsiteY6231" fmla="*/ 538956 h 6857998"/>
              <a:gd name="connsiteX6232" fmla="*/ 1699154 w 6435725"/>
              <a:gd name="connsiteY6232" fmla="*/ 538162 h 6857998"/>
              <a:gd name="connsiteX6233" fmla="*/ 1699948 w 6435725"/>
              <a:gd name="connsiteY6233" fmla="*/ 536839 h 6857998"/>
              <a:gd name="connsiteX6234" fmla="*/ 1701006 w 6435725"/>
              <a:gd name="connsiteY6234" fmla="*/ 536046 h 6857998"/>
              <a:gd name="connsiteX6235" fmla="*/ 1702329 w 6435725"/>
              <a:gd name="connsiteY6235" fmla="*/ 535252 h 6857998"/>
              <a:gd name="connsiteX6236" fmla="*/ 1703916 w 6435725"/>
              <a:gd name="connsiteY6236" fmla="*/ 534723 h 6857998"/>
              <a:gd name="connsiteX6237" fmla="*/ 1705769 w 6435725"/>
              <a:gd name="connsiteY6237" fmla="*/ 534194 h 6857998"/>
              <a:gd name="connsiteX6238" fmla="*/ 1707885 w 6435725"/>
              <a:gd name="connsiteY6238" fmla="*/ 533929 h 6857998"/>
              <a:gd name="connsiteX6239" fmla="*/ 1713177 w 6435725"/>
              <a:gd name="connsiteY6239" fmla="*/ 533400 h 6857998"/>
              <a:gd name="connsiteX6240" fmla="*/ 1720056 w 6435725"/>
              <a:gd name="connsiteY6240" fmla="*/ 534194 h 6857998"/>
              <a:gd name="connsiteX6241" fmla="*/ 1728258 w 6435725"/>
              <a:gd name="connsiteY6241" fmla="*/ 535252 h 6857998"/>
              <a:gd name="connsiteX6242" fmla="*/ 1732227 w 6435725"/>
              <a:gd name="connsiteY6242" fmla="*/ 536046 h 6857998"/>
              <a:gd name="connsiteX6243" fmla="*/ 1735666 w 6435725"/>
              <a:gd name="connsiteY6243" fmla="*/ 536310 h 6857998"/>
              <a:gd name="connsiteX6244" fmla="*/ 1739106 w 6435725"/>
              <a:gd name="connsiteY6244" fmla="*/ 536310 h 6857998"/>
              <a:gd name="connsiteX6245" fmla="*/ 1741752 w 6435725"/>
              <a:gd name="connsiteY6245" fmla="*/ 536046 h 6857998"/>
              <a:gd name="connsiteX6246" fmla="*/ 1744134 w 6435725"/>
              <a:gd name="connsiteY6246" fmla="*/ 535516 h 6857998"/>
              <a:gd name="connsiteX6247" fmla="*/ 1746250 w 6435725"/>
              <a:gd name="connsiteY6247" fmla="*/ 534987 h 6857998"/>
              <a:gd name="connsiteX6248" fmla="*/ 1748102 w 6435725"/>
              <a:gd name="connsiteY6248" fmla="*/ 534194 h 6857998"/>
              <a:gd name="connsiteX6249" fmla="*/ 1749689 w 6435725"/>
              <a:gd name="connsiteY6249" fmla="*/ 533135 h 6857998"/>
              <a:gd name="connsiteX6250" fmla="*/ 1751012 w 6435725"/>
              <a:gd name="connsiteY6250" fmla="*/ 532077 h 6857998"/>
              <a:gd name="connsiteX6251" fmla="*/ 1752335 w 6435725"/>
              <a:gd name="connsiteY6251" fmla="*/ 530489 h 6857998"/>
              <a:gd name="connsiteX6252" fmla="*/ 1753130 w 6435725"/>
              <a:gd name="connsiteY6252" fmla="*/ 528902 h 6857998"/>
              <a:gd name="connsiteX6253" fmla="*/ 1753658 w 6435725"/>
              <a:gd name="connsiteY6253" fmla="*/ 527314 h 6857998"/>
              <a:gd name="connsiteX6254" fmla="*/ 1753923 w 6435725"/>
              <a:gd name="connsiteY6254" fmla="*/ 525462 h 6857998"/>
              <a:gd name="connsiteX6255" fmla="*/ 1754452 w 6435725"/>
              <a:gd name="connsiteY6255" fmla="*/ 523346 h 6857998"/>
              <a:gd name="connsiteX6256" fmla="*/ 1754452 w 6435725"/>
              <a:gd name="connsiteY6256" fmla="*/ 519377 h 6857998"/>
              <a:gd name="connsiteX6257" fmla="*/ 1753923 w 6435725"/>
              <a:gd name="connsiteY6257" fmla="*/ 514879 h 6857998"/>
              <a:gd name="connsiteX6258" fmla="*/ 1753130 w 6435725"/>
              <a:gd name="connsiteY6258" fmla="*/ 509852 h 6857998"/>
              <a:gd name="connsiteX6259" fmla="*/ 1750748 w 6435725"/>
              <a:gd name="connsiteY6259" fmla="*/ 500062 h 6857998"/>
              <a:gd name="connsiteX6260" fmla="*/ 1748102 w 6435725"/>
              <a:gd name="connsiteY6260" fmla="*/ 490273 h 6857998"/>
              <a:gd name="connsiteX6261" fmla="*/ 1747308 w 6435725"/>
              <a:gd name="connsiteY6261" fmla="*/ 485510 h 6857998"/>
              <a:gd name="connsiteX6262" fmla="*/ 1746779 w 6435725"/>
              <a:gd name="connsiteY6262" fmla="*/ 481541 h 6857998"/>
              <a:gd name="connsiteX6263" fmla="*/ 1748896 w 6435725"/>
              <a:gd name="connsiteY6263" fmla="*/ 475985 h 6857998"/>
              <a:gd name="connsiteX6264" fmla="*/ 1751278 w 6435725"/>
              <a:gd name="connsiteY6264" fmla="*/ 471752 h 6857998"/>
              <a:gd name="connsiteX6265" fmla="*/ 1752335 w 6435725"/>
              <a:gd name="connsiteY6265" fmla="*/ 470164 h 6857998"/>
              <a:gd name="connsiteX6266" fmla="*/ 1753394 w 6435725"/>
              <a:gd name="connsiteY6266" fmla="*/ 469371 h 6857998"/>
              <a:gd name="connsiteX6267" fmla="*/ 1754452 w 6435725"/>
              <a:gd name="connsiteY6267" fmla="*/ 468312 h 6857998"/>
              <a:gd name="connsiteX6268" fmla="*/ 1755510 w 6435725"/>
              <a:gd name="connsiteY6268" fmla="*/ 467783 h 6857998"/>
              <a:gd name="connsiteX6269" fmla="*/ 1756569 w 6435725"/>
              <a:gd name="connsiteY6269" fmla="*/ 467518 h 6857998"/>
              <a:gd name="connsiteX6270" fmla="*/ 1757627 w 6435725"/>
              <a:gd name="connsiteY6270" fmla="*/ 467254 h 6857998"/>
              <a:gd name="connsiteX6271" fmla="*/ 1758685 w 6435725"/>
              <a:gd name="connsiteY6271" fmla="*/ 467254 h 6857998"/>
              <a:gd name="connsiteX6272" fmla="*/ 1760008 w 6435725"/>
              <a:gd name="connsiteY6272" fmla="*/ 467518 h 6857998"/>
              <a:gd name="connsiteX6273" fmla="*/ 1761860 w 6435725"/>
              <a:gd name="connsiteY6273" fmla="*/ 468577 h 6857998"/>
              <a:gd name="connsiteX6274" fmla="*/ 1763978 w 6435725"/>
              <a:gd name="connsiteY6274" fmla="*/ 470164 h 6857998"/>
              <a:gd name="connsiteX6275" fmla="*/ 1765829 w 6435725"/>
              <a:gd name="connsiteY6275" fmla="*/ 472281 h 6857998"/>
              <a:gd name="connsiteX6276" fmla="*/ 1767946 w 6435725"/>
              <a:gd name="connsiteY6276" fmla="*/ 474398 h 6857998"/>
              <a:gd name="connsiteX6277" fmla="*/ 1771915 w 6435725"/>
              <a:gd name="connsiteY6277" fmla="*/ 478896 h 6857998"/>
              <a:gd name="connsiteX6278" fmla="*/ 1774031 w 6435725"/>
              <a:gd name="connsiteY6278" fmla="*/ 480748 h 6857998"/>
              <a:gd name="connsiteX6279" fmla="*/ 1775883 w 6435725"/>
              <a:gd name="connsiteY6279" fmla="*/ 481806 h 6857998"/>
              <a:gd name="connsiteX6280" fmla="*/ 1778000 w 6435725"/>
              <a:gd name="connsiteY6280" fmla="*/ 482864 h 6857998"/>
              <a:gd name="connsiteX6281" fmla="*/ 1779059 w 6435725"/>
              <a:gd name="connsiteY6281" fmla="*/ 482864 h 6857998"/>
              <a:gd name="connsiteX6282" fmla="*/ 1780116 w 6435725"/>
              <a:gd name="connsiteY6282" fmla="*/ 482864 h 6857998"/>
              <a:gd name="connsiteX6283" fmla="*/ 1799431 w 6435725"/>
              <a:gd name="connsiteY6283" fmla="*/ 485246 h 6857998"/>
              <a:gd name="connsiteX6284" fmla="*/ 1819275 w 6435725"/>
              <a:gd name="connsiteY6284" fmla="*/ 488156 h 6857998"/>
              <a:gd name="connsiteX6285" fmla="*/ 1838589 w 6435725"/>
              <a:gd name="connsiteY6285" fmla="*/ 490802 h 6857998"/>
              <a:gd name="connsiteX6286" fmla="*/ 1848380 w 6435725"/>
              <a:gd name="connsiteY6286" fmla="*/ 492654 h 6857998"/>
              <a:gd name="connsiteX6287" fmla="*/ 1857904 w 6435725"/>
              <a:gd name="connsiteY6287" fmla="*/ 494506 h 6857998"/>
              <a:gd name="connsiteX6288" fmla="*/ 1860550 w 6435725"/>
              <a:gd name="connsiteY6288" fmla="*/ 495035 h 6857998"/>
              <a:gd name="connsiteX6289" fmla="*/ 1863196 w 6435725"/>
              <a:gd name="connsiteY6289" fmla="*/ 496094 h 6857998"/>
              <a:gd name="connsiteX6290" fmla="*/ 1865577 w 6435725"/>
              <a:gd name="connsiteY6290" fmla="*/ 497152 h 6857998"/>
              <a:gd name="connsiteX6291" fmla="*/ 1867694 w 6435725"/>
              <a:gd name="connsiteY6291" fmla="*/ 498475 h 6857998"/>
              <a:gd name="connsiteX6292" fmla="*/ 1869810 w 6435725"/>
              <a:gd name="connsiteY6292" fmla="*/ 500062 h 6857998"/>
              <a:gd name="connsiteX6293" fmla="*/ 1871662 w 6435725"/>
              <a:gd name="connsiteY6293" fmla="*/ 501914 h 6857998"/>
              <a:gd name="connsiteX6294" fmla="*/ 1873250 w 6435725"/>
              <a:gd name="connsiteY6294" fmla="*/ 503766 h 6857998"/>
              <a:gd name="connsiteX6295" fmla="*/ 1874837 w 6435725"/>
              <a:gd name="connsiteY6295" fmla="*/ 505618 h 6857998"/>
              <a:gd name="connsiteX6296" fmla="*/ 1875896 w 6435725"/>
              <a:gd name="connsiteY6296" fmla="*/ 507735 h 6857998"/>
              <a:gd name="connsiteX6297" fmla="*/ 1876954 w 6435725"/>
              <a:gd name="connsiteY6297" fmla="*/ 509852 h 6857998"/>
              <a:gd name="connsiteX6298" fmla="*/ 1877483 w 6435725"/>
              <a:gd name="connsiteY6298" fmla="*/ 512233 h 6857998"/>
              <a:gd name="connsiteX6299" fmla="*/ 1877748 w 6435725"/>
              <a:gd name="connsiteY6299" fmla="*/ 514879 h 6857998"/>
              <a:gd name="connsiteX6300" fmla="*/ 1877748 w 6435725"/>
              <a:gd name="connsiteY6300" fmla="*/ 517260 h 6857998"/>
              <a:gd name="connsiteX6301" fmla="*/ 1877483 w 6435725"/>
              <a:gd name="connsiteY6301" fmla="*/ 519641 h 6857998"/>
              <a:gd name="connsiteX6302" fmla="*/ 1876689 w 6435725"/>
              <a:gd name="connsiteY6302" fmla="*/ 522023 h 6857998"/>
              <a:gd name="connsiteX6303" fmla="*/ 1875366 w 6435725"/>
              <a:gd name="connsiteY6303" fmla="*/ 524933 h 6857998"/>
              <a:gd name="connsiteX6304" fmla="*/ 1873514 w 6435725"/>
              <a:gd name="connsiteY6304" fmla="*/ 527579 h 6857998"/>
              <a:gd name="connsiteX6305" fmla="*/ 1871662 w 6435725"/>
              <a:gd name="connsiteY6305" fmla="*/ 530225 h 6857998"/>
              <a:gd name="connsiteX6306" fmla="*/ 1869546 w 6435725"/>
              <a:gd name="connsiteY6306" fmla="*/ 532077 h 6857998"/>
              <a:gd name="connsiteX6307" fmla="*/ 1867429 w 6435725"/>
              <a:gd name="connsiteY6307" fmla="*/ 533135 h 6857998"/>
              <a:gd name="connsiteX6308" fmla="*/ 1865313 w 6435725"/>
              <a:gd name="connsiteY6308" fmla="*/ 534194 h 6857998"/>
              <a:gd name="connsiteX6309" fmla="*/ 1863196 w 6435725"/>
              <a:gd name="connsiteY6309" fmla="*/ 534458 h 6857998"/>
              <a:gd name="connsiteX6310" fmla="*/ 1860814 w 6435725"/>
              <a:gd name="connsiteY6310" fmla="*/ 534194 h 6857998"/>
              <a:gd name="connsiteX6311" fmla="*/ 1858698 w 6435725"/>
              <a:gd name="connsiteY6311" fmla="*/ 533929 h 6857998"/>
              <a:gd name="connsiteX6312" fmla="*/ 1856581 w 6435725"/>
              <a:gd name="connsiteY6312" fmla="*/ 532871 h 6857998"/>
              <a:gd name="connsiteX6313" fmla="*/ 1854729 w 6435725"/>
              <a:gd name="connsiteY6313" fmla="*/ 531548 h 6857998"/>
              <a:gd name="connsiteX6314" fmla="*/ 1852612 w 6435725"/>
              <a:gd name="connsiteY6314" fmla="*/ 530225 h 6857998"/>
              <a:gd name="connsiteX6315" fmla="*/ 1850760 w 6435725"/>
              <a:gd name="connsiteY6315" fmla="*/ 528637 h 6857998"/>
              <a:gd name="connsiteX6316" fmla="*/ 1848908 w 6435725"/>
              <a:gd name="connsiteY6316" fmla="*/ 526785 h 6857998"/>
              <a:gd name="connsiteX6317" fmla="*/ 1847321 w 6435725"/>
              <a:gd name="connsiteY6317" fmla="*/ 524933 h 6857998"/>
              <a:gd name="connsiteX6318" fmla="*/ 1844410 w 6435725"/>
              <a:gd name="connsiteY6318" fmla="*/ 520700 h 6857998"/>
              <a:gd name="connsiteX6319" fmla="*/ 1840971 w 6435725"/>
              <a:gd name="connsiteY6319" fmla="*/ 515408 h 6857998"/>
              <a:gd name="connsiteX6320" fmla="*/ 1837796 w 6435725"/>
              <a:gd name="connsiteY6320" fmla="*/ 511175 h 6857998"/>
              <a:gd name="connsiteX6321" fmla="*/ 1835150 w 6435725"/>
              <a:gd name="connsiteY6321" fmla="*/ 507735 h 6857998"/>
              <a:gd name="connsiteX6322" fmla="*/ 1832769 w 6435725"/>
              <a:gd name="connsiteY6322" fmla="*/ 505618 h 6857998"/>
              <a:gd name="connsiteX6323" fmla="*/ 1830652 w 6435725"/>
              <a:gd name="connsiteY6323" fmla="*/ 503766 h 6857998"/>
              <a:gd name="connsiteX6324" fmla="*/ 1828271 w 6435725"/>
              <a:gd name="connsiteY6324" fmla="*/ 502973 h 6857998"/>
              <a:gd name="connsiteX6325" fmla="*/ 1826419 w 6435725"/>
              <a:gd name="connsiteY6325" fmla="*/ 502708 h 6857998"/>
              <a:gd name="connsiteX6326" fmla="*/ 1825096 w 6435725"/>
              <a:gd name="connsiteY6326" fmla="*/ 503502 h 6857998"/>
              <a:gd name="connsiteX6327" fmla="*/ 1823508 w 6435725"/>
              <a:gd name="connsiteY6327" fmla="*/ 504560 h 6857998"/>
              <a:gd name="connsiteX6328" fmla="*/ 1822185 w 6435725"/>
              <a:gd name="connsiteY6328" fmla="*/ 506412 h 6857998"/>
              <a:gd name="connsiteX6329" fmla="*/ 1821127 w 6435725"/>
              <a:gd name="connsiteY6329" fmla="*/ 508793 h 6857998"/>
              <a:gd name="connsiteX6330" fmla="*/ 1820069 w 6435725"/>
              <a:gd name="connsiteY6330" fmla="*/ 511704 h 6857998"/>
              <a:gd name="connsiteX6331" fmla="*/ 1819275 w 6435725"/>
              <a:gd name="connsiteY6331" fmla="*/ 515143 h 6857998"/>
              <a:gd name="connsiteX6332" fmla="*/ 1818481 w 6435725"/>
              <a:gd name="connsiteY6332" fmla="*/ 519112 h 6857998"/>
              <a:gd name="connsiteX6333" fmla="*/ 1816895 w 6435725"/>
              <a:gd name="connsiteY6333" fmla="*/ 527314 h 6857998"/>
              <a:gd name="connsiteX6334" fmla="*/ 1819275 w 6435725"/>
              <a:gd name="connsiteY6334" fmla="*/ 529166 h 6857998"/>
              <a:gd name="connsiteX6335" fmla="*/ 1821392 w 6435725"/>
              <a:gd name="connsiteY6335" fmla="*/ 531019 h 6857998"/>
              <a:gd name="connsiteX6336" fmla="*/ 1823508 w 6435725"/>
              <a:gd name="connsiteY6336" fmla="*/ 532341 h 6857998"/>
              <a:gd name="connsiteX6337" fmla="*/ 1825889 w 6435725"/>
              <a:gd name="connsiteY6337" fmla="*/ 533929 h 6857998"/>
              <a:gd name="connsiteX6338" fmla="*/ 1824566 w 6435725"/>
              <a:gd name="connsiteY6338" fmla="*/ 537104 h 6857998"/>
              <a:gd name="connsiteX6339" fmla="*/ 1824302 w 6435725"/>
              <a:gd name="connsiteY6339" fmla="*/ 538162 h 6857998"/>
              <a:gd name="connsiteX6340" fmla="*/ 1823773 w 6435725"/>
              <a:gd name="connsiteY6340" fmla="*/ 540279 h 6857998"/>
              <a:gd name="connsiteX6341" fmla="*/ 1824037 w 6435725"/>
              <a:gd name="connsiteY6341" fmla="*/ 540543 h 6857998"/>
              <a:gd name="connsiteX6342" fmla="*/ 1824302 w 6435725"/>
              <a:gd name="connsiteY6342" fmla="*/ 538162 h 6857998"/>
              <a:gd name="connsiteX6343" fmla="*/ 1825096 w 6435725"/>
              <a:gd name="connsiteY6343" fmla="*/ 536839 h 6857998"/>
              <a:gd name="connsiteX6344" fmla="*/ 1825889 w 6435725"/>
              <a:gd name="connsiteY6344" fmla="*/ 533929 h 6857998"/>
              <a:gd name="connsiteX6345" fmla="*/ 1835150 w 6435725"/>
              <a:gd name="connsiteY6345" fmla="*/ 537898 h 6857998"/>
              <a:gd name="connsiteX6346" fmla="*/ 1844676 w 6435725"/>
              <a:gd name="connsiteY6346" fmla="*/ 541602 h 6857998"/>
              <a:gd name="connsiteX6347" fmla="*/ 1853672 w 6435725"/>
              <a:gd name="connsiteY6347" fmla="*/ 545571 h 6857998"/>
              <a:gd name="connsiteX6348" fmla="*/ 1857904 w 6435725"/>
              <a:gd name="connsiteY6348" fmla="*/ 547952 h 6857998"/>
              <a:gd name="connsiteX6349" fmla="*/ 1861873 w 6435725"/>
              <a:gd name="connsiteY6349" fmla="*/ 550333 h 6857998"/>
              <a:gd name="connsiteX6350" fmla="*/ 1865841 w 6435725"/>
              <a:gd name="connsiteY6350" fmla="*/ 553243 h 6857998"/>
              <a:gd name="connsiteX6351" fmla="*/ 1869546 w 6435725"/>
              <a:gd name="connsiteY6351" fmla="*/ 556154 h 6857998"/>
              <a:gd name="connsiteX6352" fmla="*/ 1872985 w 6435725"/>
              <a:gd name="connsiteY6352" fmla="*/ 559858 h 6857998"/>
              <a:gd name="connsiteX6353" fmla="*/ 1875896 w 6435725"/>
              <a:gd name="connsiteY6353" fmla="*/ 563827 h 6857998"/>
              <a:gd name="connsiteX6354" fmla="*/ 1878806 w 6435725"/>
              <a:gd name="connsiteY6354" fmla="*/ 568589 h 6857998"/>
              <a:gd name="connsiteX6355" fmla="*/ 1880923 w 6435725"/>
              <a:gd name="connsiteY6355" fmla="*/ 573352 h 6857998"/>
              <a:gd name="connsiteX6356" fmla="*/ 1883039 w 6435725"/>
              <a:gd name="connsiteY6356" fmla="*/ 578908 h 6857998"/>
              <a:gd name="connsiteX6357" fmla="*/ 1884362 w 6435725"/>
              <a:gd name="connsiteY6357" fmla="*/ 585523 h 6857998"/>
              <a:gd name="connsiteX6358" fmla="*/ 1884891 w 6435725"/>
              <a:gd name="connsiteY6358" fmla="*/ 587639 h 6857998"/>
              <a:gd name="connsiteX6359" fmla="*/ 1885421 w 6435725"/>
              <a:gd name="connsiteY6359" fmla="*/ 589491 h 6857998"/>
              <a:gd name="connsiteX6360" fmla="*/ 1886479 w 6435725"/>
              <a:gd name="connsiteY6360" fmla="*/ 590814 h 6857998"/>
              <a:gd name="connsiteX6361" fmla="*/ 1887273 w 6435725"/>
              <a:gd name="connsiteY6361" fmla="*/ 592137 h 6857998"/>
              <a:gd name="connsiteX6362" fmla="*/ 1888331 w 6435725"/>
              <a:gd name="connsiteY6362" fmla="*/ 593460 h 6857998"/>
              <a:gd name="connsiteX6363" fmla="*/ 1889389 w 6435725"/>
              <a:gd name="connsiteY6363" fmla="*/ 594254 h 6857998"/>
              <a:gd name="connsiteX6364" fmla="*/ 1890977 w 6435725"/>
              <a:gd name="connsiteY6364" fmla="*/ 595048 h 6857998"/>
              <a:gd name="connsiteX6365" fmla="*/ 1892301 w 6435725"/>
              <a:gd name="connsiteY6365" fmla="*/ 595841 h 6857998"/>
              <a:gd name="connsiteX6366" fmla="*/ 1895739 w 6435725"/>
              <a:gd name="connsiteY6366" fmla="*/ 596371 h 6857998"/>
              <a:gd name="connsiteX6367" fmla="*/ 1898914 w 6435725"/>
              <a:gd name="connsiteY6367" fmla="*/ 597164 h 6857998"/>
              <a:gd name="connsiteX6368" fmla="*/ 1902619 w 6435725"/>
              <a:gd name="connsiteY6368" fmla="*/ 597164 h 6857998"/>
              <a:gd name="connsiteX6369" fmla="*/ 1906587 w 6435725"/>
              <a:gd name="connsiteY6369" fmla="*/ 597164 h 6857998"/>
              <a:gd name="connsiteX6370" fmla="*/ 1914790 w 6435725"/>
              <a:gd name="connsiteY6370" fmla="*/ 597429 h 6857998"/>
              <a:gd name="connsiteX6371" fmla="*/ 1918758 w 6435725"/>
              <a:gd name="connsiteY6371" fmla="*/ 597693 h 6857998"/>
              <a:gd name="connsiteX6372" fmla="*/ 1922462 w 6435725"/>
              <a:gd name="connsiteY6372" fmla="*/ 598223 h 6857998"/>
              <a:gd name="connsiteX6373" fmla="*/ 1926166 w 6435725"/>
              <a:gd name="connsiteY6373" fmla="*/ 599546 h 6857998"/>
              <a:gd name="connsiteX6374" fmla="*/ 1927489 w 6435725"/>
              <a:gd name="connsiteY6374" fmla="*/ 600339 h 6857998"/>
              <a:gd name="connsiteX6375" fmla="*/ 1929078 w 6435725"/>
              <a:gd name="connsiteY6375" fmla="*/ 601398 h 6857998"/>
              <a:gd name="connsiteX6376" fmla="*/ 1930664 w 6435725"/>
              <a:gd name="connsiteY6376" fmla="*/ 602721 h 6857998"/>
              <a:gd name="connsiteX6377" fmla="*/ 1931987 w 6435725"/>
              <a:gd name="connsiteY6377" fmla="*/ 604043 h 6857998"/>
              <a:gd name="connsiteX6378" fmla="*/ 1933046 w 6435725"/>
              <a:gd name="connsiteY6378" fmla="*/ 605631 h 6857998"/>
              <a:gd name="connsiteX6379" fmla="*/ 1934370 w 6435725"/>
              <a:gd name="connsiteY6379" fmla="*/ 607483 h 6857998"/>
              <a:gd name="connsiteX6380" fmla="*/ 1936485 w 6435725"/>
              <a:gd name="connsiteY6380" fmla="*/ 602721 h 6857998"/>
              <a:gd name="connsiteX6381" fmla="*/ 1938867 w 6435725"/>
              <a:gd name="connsiteY6381" fmla="*/ 598223 h 6857998"/>
              <a:gd name="connsiteX6382" fmla="*/ 1941777 w 6435725"/>
              <a:gd name="connsiteY6382" fmla="*/ 594518 h 6857998"/>
              <a:gd name="connsiteX6383" fmla="*/ 1944687 w 6435725"/>
              <a:gd name="connsiteY6383" fmla="*/ 591343 h 6857998"/>
              <a:gd name="connsiteX6384" fmla="*/ 1948127 w 6435725"/>
              <a:gd name="connsiteY6384" fmla="*/ 588168 h 6857998"/>
              <a:gd name="connsiteX6385" fmla="*/ 1951567 w 6435725"/>
              <a:gd name="connsiteY6385" fmla="*/ 585787 h 6857998"/>
              <a:gd name="connsiteX6386" fmla="*/ 1955535 w 6435725"/>
              <a:gd name="connsiteY6386" fmla="*/ 583671 h 6857998"/>
              <a:gd name="connsiteX6387" fmla="*/ 1959504 w 6435725"/>
              <a:gd name="connsiteY6387" fmla="*/ 581289 h 6857998"/>
              <a:gd name="connsiteX6388" fmla="*/ 1963473 w 6435725"/>
              <a:gd name="connsiteY6388" fmla="*/ 579966 h 6857998"/>
              <a:gd name="connsiteX6389" fmla="*/ 1967707 w 6435725"/>
              <a:gd name="connsiteY6389" fmla="*/ 578379 h 6857998"/>
              <a:gd name="connsiteX6390" fmla="*/ 1976437 w 6435725"/>
              <a:gd name="connsiteY6390" fmla="*/ 575998 h 6857998"/>
              <a:gd name="connsiteX6391" fmla="*/ 1985433 w 6435725"/>
              <a:gd name="connsiteY6391" fmla="*/ 573616 h 6857998"/>
              <a:gd name="connsiteX6392" fmla="*/ 1994164 w 6435725"/>
              <a:gd name="connsiteY6392" fmla="*/ 571500 h 6857998"/>
              <a:gd name="connsiteX6393" fmla="*/ 1999721 w 6435725"/>
              <a:gd name="connsiteY6393" fmla="*/ 569119 h 6857998"/>
              <a:gd name="connsiteX6394" fmla="*/ 2004748 w 6435725"/>
              <a:gd name="connsiteY6394" fmla="*/ 565944 h 6857998"/>
              <a:gd name="connsiteX6395" fmla="*/ 2008981 w 6435725"/>
              <a:gd name="connsiteY6395" fmla="*/ 563033 h 6857998"/>
              <a:gd name="connsiteX6396" fmla="*/ 2012950 w 6435725"/>
              <a:gd name="connsiteY6396" fmla="*/ 559593 h 6857998"/>
              <a:gd name="connsiteX6397" fmla="*/ 2016389 w 6435725"/>
              <a:gd name="connsiteY6397" fmla="*/ 555889 h 6857998"/>
              <a:gd name="connsiteX6398" fmla="*/ 2019300 w 6435725"/>
              <a:gd name="connsiteY6398" fmla="*/ 551920 h 6857998"/>
              <a:gd name="connsiteX6399" fmla="*/ 2022210 w 6435725"/>
              <a:gd name="connsiteY6399" fmla="*/ 547687 h 6857998"/>
              <a:gd name="connsiteX6400" fmla="*/ 2024591 w 6435725"/>
              <a:gd name="connsiteY6400" fmla="*/ 543189 h 6857998"/>
              <a:gd name="connsiteX6401" fmla="*/ 2026444 w 6435725"/>
              <a:gd name="connsiteY6401" fmla="*/ 538691 h 6857998"/>
              <a:gd name="connsiteX6402" fmla="*/ 2028296 w 6435725"/>
              <a:gd name="connsiteY6402" fmla="*/ 533929 h 6857998"/>
              <a:gd name="connsiteX6403" fmla="*/ 2029620 w 6435725"/>
              <a:gd name="connsiteY6403" fmla="*/ 528902 h 6857998"/>
              <a:gd name="connsiteX6404" fmla="*/ 2030677 w 6435725"/>
              <a:gd name="connsiteY6404" fmla="*/ 523875 h 6857998"/>
              <a:gd name="connsiteX6405" fmla="*/ 2033058 w 6435725"/>
              <a:gd name="connsiteY6405" fmla="*/ 513556 h 6857998"/>
              <a:gd name="connsiteX6406" fmla="*/ 2034381 w 6435725"/>
              <a:gd name="connsiteY6406" fmla="*/ 502708 h 6857998"/>
              <a:gd name="connsiteX6407" fmla="*/ 2033324 w 6435725"/>
              <a:gd name="connsiteY6407" fmla="*/ 498739 h 6857998"/>
              <a:gd name="connsiteX6408" fmla="*/ 2032265 w 6435725"/>
              <a:gd name="connsiteY6408" fmla="*/ 494771 h 6857998"/>
              <a:gd name="connsiteX6409" fmla="*/ 2032000 w 6435725"/>
              <a:gd name="connsiteY6409" fmla="*/ 491066 h 6857998"/>
              <a:gd name="connsiteX6410" fmla="*/ 2032000 w 6435725"/>
              <a:gd name="connsiteY6410" fmla="*/ 487098 h 6857998"/>
              <a:gd name="connsiteX6411" fmla="*/ 2032265 w 6435725"/>
              <a:gd name="connsiteY6411" fmla="*/ 483658 h 6857998"/>
              <a:gd name="connsiteX6412" fmla="*/ 2032529 w 6435725"/>
              <a:gd name="connsiteY6412" fmla="*/ 479954 h 6857998"/>
              <a:gd name="connsiteX6413" fmla="*/ 2033587 w 6435725"/>
              <a:gd name="connsiteY6413" fmla="*/ 476779 h 6857998"/>
              <a:gd name="connsiteX6414" fmla="*/ 2034646 w 6435725"/>
              <a:gd name="connsiteY6414" fmla="*/ 473339 h 6857998"/>
              <a:gd name="connsiteX6415" fmla="*/ 2035969 w 6435725"/>
              <a:gd name="connsiteY6415" fmla="*/ 469900 h 6857998"/>
              <a:gd name="connsiteX6416" fmla="*/ 2037821 w 6435725"/>
              <a:gd name="connsiteY6416" fmla="*/ 466460 h 6857998"/>
              <a:gd name="connsiteX6417" fmla="*/ 2041525 w 6435725"/>
              <a:gd name="connsiteY6417" fmla="*/ 460110 h 6857998"/>
              <a:gd name="connsiteX6418" fmla="*/ 2045758 w 6435725"/>
              <a:gd name="connsiteY6418" fmla="*/ 454025 h 6857998"/>
              <a:gd name="connsiteX6419" fmla="*/ 2050521 w 6435725"/>
              <a:gd name="connsiteY6419" fmla="*/ 447675 h 6857998"/>
              <a:gd name="connsiteX6420" fmla="*/ 2053431 w 6435725"/>
              <a:gd name="connsiteY6420" fmla="*/ 446616 h 6857998"/>
              <a:gd name="connsiteX6421" fmla="*/ 2056077 w 6435725"/>
              <a:gd name="connsiteY6421" fmla="*/ 445294 h 6857998"/>
              <a:gd name="connsiteX6422" fmla="*/ 2058194 w 6435725"/>
              <a:gd name="connsiteY6422" fmla="*/ 443706 h 6857998"/>
              <a:gd name="connsiteX6423" fmla="*/ 2060046 w 6435725"/>
              <a:gd name="connsiteY6423" fmla="*/ 442383 h 6857998"/>
              <a:gd name="connsiteX6424" fmla="*/ 2061369 w 6435725"/>
              <a:gd name="connsiteY6424" fmla="*/ 440796 h 6857998"/>
              <a:gd name="connsiteX6425" fmla="*/ 2062691 w 6435725"/>
              <a:gd name="connsiteY6425" fmla="*/ 438944 h 6857998"/>
              <a:gd name="connsiteX6426" fmla="*/ 2063750 w 6435725"/>
              <a:gd name="connsiteY6426" fmla="*/ 437356 h 6857998"/>
              <a:gd name="connsiteX6427" fmla="*/ 2064279 w 6435725"/>
              <a:gd name="connsiteY6427" fmla="*/ 435504 h 6857998"/>
              <a:gd name="connsiteX6428" fmla="*/ 2064544 w 6435725"/>
              <a:gd name="connsiteY6428" fmla="*/ 433652 h 6857998"/>
              <a:gd name="connsiteX6429" fmla="*/ 2064808 w 6435725"/>
              <a:gd name="connsiteY6429" fmla="*/ 431535 h 6857998"/>
              <a:gd name="connsiteX6430" fmla="*/ 2064808 w 6435725"/>
              <a:gd name="connsiteY6430" fmla="*/ 427831 h 6857998"/>
              <a:gd name="connsiteX6431" fmla="*/ 2064014 w 6435725"/>
              <a:gd name="connsiteY6431" fmla="*/ 423598 h 6857998"/>
              <a:gd name="connsiteX6432" fmla="*/ 2062957 w 6435725"/>
              <a:gd name="connsiteY6432" fmla="*/ 419629 h 6857998"/>
              <a:gd name="connsiteX6433" fmla="*/ 2060575 w 6435725"/>
              <a:gd name="connsiteY6433" fmla="*/ 410898 h 6857998"/>
              <a:gd name="connsiteX6434" fmla="*/ 2059781 w 6435725"/>
              <a:gd name="connsiteY6434" fmla="*/ 406664 h 6857998"/>
              <a:gd name="connsiteX6435" fmla="*/ 2058987 w 6435725"/>
              <a:gd name="connsiteY6435" fmla="*/ 402696 h 6857998"/>
              <a:gd name="connsiteX6436" fmla="*/ 2058987 w 6435725"/>
              <a:gd name="connsiteY6436" fmla="*/ 398727 h 6857998"/>
              <a:gd name="connsiteX6437" fmla="*/ 2059253 w 6435725"/>
              <a:gd name="connsiteY6437" fmla="*/ 396875 h 6857998"/>
              <a:gd name="connsiteX6438" fmla="*/ 2059781 w 6435725"/>
              <a:gd name="connsiteY6438" fmla="*/ 395023 h 6857998"/>
              <a:gd name="connsiteX6439" fmla="*/ 2060575 w 6435725"/>
              <a:gd name="connsiteY6439" fmla="*/ 393171 h 6857998"/>
              <a:gd name="connsiteX6440" fmla="*/ 2061369 w 6435725"/>
              <a:gd name="connsiteY6440" fmla="*/ 391583 h 6857998"/>
              <a:gd name="connsiteX6441" fmla="*/ 2062691 w 6435725"/>
              <a:gd name="connsiteY6441" fmla="*/ 389731 h 6857998"/>
              <a:gd name="connsiteX6442" fmla="*/ 2064544 w 6435725"/>
              <a:gd name="connsiteY6442" fmla="*/ 388143 h 6857998"/>
              <a:gd name="connsiteX6443" fmla="*/ 2060839 w 6435725"/>
              <a:gd name="connsiteY6443" fmla="*/ 383646 h 6857998"/>
              <a:gd name="connsiteX6444" fmla="*/ 2058194 w 6435725"/>
              <a:gd name="connsiteY6444" fmla="*/ 379677 h 6857998"/>
              <a:gd name="connsiteX6445" fmla="*/ 2056077 w 6435725"/>
              <a:gd name="connsiteY6445" fmla="*/ 375708 h 6857998"/>
              <a:gd name="connsiteX6446" fmla="*/ 2054225 w 6435725"/>
              <a:gd name="connsiteY6446" fmla="*/ 372004 h 6857998"/>
              <a:gd name="connsiteX6447" fmla="*/ 2052902 w 6435725"/>
              <a:gd name="connsiteY6447" fmla="*/ 368829 h 6857998"/>
              <a:gd name="connsiteX6448" fmla="*/ 2052373 w 6435725"/>
              <a:gd name="connsiteY6448" fmla="*/ 365919 h 6857998"/>
              <a:gd name="connsiteX6449" fmla="*/ 2051844 w 6435725"/>
              <a:gd name="connsiteY6449" fmla="*/ 363008 h 6857998"/>
              <a:gd name="connsiteX6450" fmla="*/ 2052373 w 6435725"/>
              <a:gd name="connsiteY6450" fmla="*/ 360627 h 6857998"/>
              <a:gd name="connsiteX6451" fmla="*/ 2052902 w 6435725"/>
              <a:gd name="connsiteY6451" fmla="*/ 358510 h 6857998"/>
              <a:gd name="connsiteX6452" fmla="*/ 2054225 w 6435725"/>
              <a:gd name="connsiteY6452" fmla="*/ 356658 h 6857998"/>
              <a:gd name="connsiteX6453" fmla="*/ 2055283 w 6435725"/>
              <a:gd name="connsiteY6453" fmla="*/ 354806 h 6857998"/>
              <a:gd name="connsiteX6454" fmla="*/ 2056871 w 6435725"/>
              <a:gd name="connsiteY6454" fmla="*/ 352954 h 6857998"/>
              <a:gd name="connsiteX6455" fmla="*/ 2058723 w 6435725"/>
              <a:gd name="connsiteY6455" fmla="*/ 351366 h 6857998"/>
              <a:gd name="connsiteX6456" fmla="*/ 2060839 w 6435725"/>
              <a:gd name="connsiteY6456" fmla="*/ 350043 h 6857998"/>
              <a:gd name="connsiteX6457" fmla="*/ 2065866 w 6435725"/>
              <a:gd name="connsiteY6457" fmla="*/ 347662 h 6857998"/>
              <a:gd name="connsiteX6458" fmla="*/ 2070894 w 6435725"/>
              <a:gd name="connsiteY6458" fmla="*/ 345546 h 6857998"/>
              <a:gd name="connsiteX6459" fmla="*/ 2076979 w 6435725"/>
              <a:gd name="connsiteY6459" fmla="*/ 343429 h 6857998"/>
              <a:gd name="connsiteX6460" fmla="*/ 2082271 w 6435725"/>
              <a:gd name="connsiteY6460" fmla="*/ 341312 h 6857998"/>
              <a:gd name="connsiteX6461" fmla="*/ 2087562 w 6435725"/>
              <a:gd name="connsiteY6461" fmla="*/ 339196 h 6857998"/>
              <a:gd name="connsiteX6462" fmla="*/ 2092325 w 6435725"/>
              <a:gd name="connsiteY6462" fmla="*/ 336550 h 6857998"/>
              <a:gd name="connsiteX6463" fmla="*/ 2094441 w 6435725"/>
              <a:gd name="connsiteY6463" fmla="*/ 334962 h 6857998"/>
              <a:gd name="connsiteX6464" fmla="*/ 2096294 w 6435725"/>
              <a:gd name="connsiteY6464" fmla="*/ 333639 h 6857998"/>
              <a:gd name="connsiteX6465" fmla="*/ 2097617 w 6435725"/>
              <a:gd name="connsiteY6465" fmla="*/ 332052 h 6857998"/>
              <a:gd name="connsiteX6466" fmla="*/ 2098939 w 6435725"/>
              <a:gd name="connsiteY6466" fmla="*/ 330200 h 6857998"/>
              <a:gd name="connsiteX6467" fmla="*/ 2099998 w 6435725"/>
              <a:gd name="connsiteY6467" fmla="*/ 328083 h 6857998"/>
              <a:gd name="connsiteX6468" fmla="*/ 2100262 w 6435725"/>
              <a:gd name="connsiteY6468" fmla="*/ 325437 h 6857998"/>
              <a:gd name="connsiteX6469" fmla="*/ 2105289 w 6435725"/>
              <a:gd name="connsiteY6469" fmla="*/ 325437 h 6857998"/>
              <a:gd name="connsiteX6470" fmla="*/ 2110846 w 6435725"/>
              <a:gd name="connsiteY6470" fmla="*/ 324908 h 6857998"/>
              <a:gd name="connsiteX6471" fmla="*/ 2122223 w 6435725"/>
              <a:gd name="connsiteY6471" fmla="*/ 323850 h 6857998"/>
              <a:gd name="connsiteX6472" fmla="*/ 2127515 w 6435725"/>
              <a:gd name="connsiteY6472" fmla="*/ 323850 h 6857998"/>
              <a:gd name="connsiteX6473" fmla="*/ 2132012 w 6435725"/>
              <a:gd name="connsiteY6473" fmla="*/ 324114 h 6857998"/>
              <a:gd name="connsiteX6474" fmla="*/ 2134394 w 6435725"/>
              <a:gd name="connsiteY6474" fmla="*/ 324379 h 6857998"/>
              <a:gd name="connsiteX6475" fmla="*/ 2136246 w 6435725"/>
              <a:gd name="connsiteY6475" fmla="*/ 324908 h 6857998"/>
              <a:gd name="connsiteX6476" fmla="*/ 2137569 w 6435725"/>
              <a:gd name="connsiteY6476" fmla="*/ 325966 h 6857998"/>
              <a:gd name="connsiteX6477" fmla="*/ 2138892 w 6435725"/>
              <a:gd name="connsiteY6477" fmla="*/ 326760 h 6857998"/>
              <a:gd name="connsiteX6478" fmla="*/ 2140214 w 6435725"/>
              <a:gd name="connsiteY6478" fmla="*/ 328348 h 6857998"/>
              <a:gd name="connsiteX6479" fmla="*/ 2140744 w 6435725"/>
              <a:gd name="connsiteY6479" fmla="*/ 329935 h 6857998"/>
              <a:gd name="connsiteX6480" fmla="*/ 2141008 w 6435725"/>
              <a:gd name="connsiteY6480" fmla="*/ 331523 h 6857998"/>
              <a:gd name="connsiteX6481" fmla="*/ 2140744 w 6435725"/>
              <a:gd name="connsiteY6481" fmla="*/ 332846 h 6857998"/>
              <a:gd name="connsiteX6482" fmla="*/ 2140214 w 6435725"/>
              <a:gd name="connsiteY6482" fmla="*/ 334433 h 6857998"/>
              <a:gd name="connsiteX6483" fmla="*/ 2139156 w 6435725"/>
              <a:gd name="connsiteY6483" fmla="*/ 336021 h 6857998"/>
              <a:gd name="connsiteX6484" fmla="*/ 2136511 w 6435725"/>
              <a:gd name="connsiteY6484" fmla="*/ 339460 h 6857998"/>
              <a:gd name="connsiteX6485" fmla="*/ 2133071 w 6435725"/>
              <a:gd name="connsiteY6485" fmla="*/ 342371 h 6857998"/>
              <a:gd name="connsiteX6486" fmla="*/ 2129367 w 6435725"/>
              <a:gd name="connsiteY6486" fmla="*/ 345546 h 6857998"/>
              <a:gd name="connsiteX6487" fmla="*/ 2125663 w 6435725"/>
              <a:gd name="connsiteY6487" fmla="*/ 348721 h 6857998"/>
              <a:gd name="connsiteX6488" fmla="*/ 2122487 w 6435725"/>
              <a:gd name="connsiteY6488" fmla="*/ 351366 h 6857998"/>
              <a:gd name="connsiteX6489" fmla="*/ 2118519 w 6435725"/>
              <a:gd name="connsiteY6489" fmla="*/ 355335 h 6857998"/>
              <a:gd name="connsiteX6490" fmla="*/ 2114550 w 6435725"/>
              <a:gd name="connsiteY6490" fmla="*/ 359039 h 6857998"/>
              <a:gd name="connsiteX6491" fmla="*/ 2133335 w 6435725"/>
              <a:gd name="connsiteY6491" fmla="*/ 383910 h 6857998"/>
              <a:gd name="connsiteX6492" fmla="*/ 2150004 w 6435725"/>
              <a:gd name="connsiteY6492" fmla="*/ 387085 h 6857998"/>
              <a:gd name="connsiteX6493" fmla="*/ 2158471 w 6435725"/>
              <a:gd name="connsiteY6493" fmla="*/ 388408 h 6857998"/>
              <a:gd name="connsiteX6494" fmla="*/ 2167202 w 6435725"/>
              <a:gd name="connsiteY6494" fmla="*/ 389466 h 6857998"/>
              <a:gd name="connsiteX6495" fmla="*/ 2175404 w 6435725"/>
              <a:gd name="connsiteY6495" fmla="*/ 390260 h 6857998"/>
              <a:gd name="connsiteX6496" fmla="*/ 2184136 w 6435725"/>
              <a:gd name="connsiteY6496" fmla="*/ 391054 h 6857998"/>
              <a:gd name="connsiteX6497" fmla="*/ 2192337 w 6435725"/>
              <a:gd name="connsiteY6497" fmla="*/ 391054 h 6857998"/>
              <a:gd name="connsiteX6498" fmla="*/ 2200804 w 6435725"/>
              <a:gd name="connsiteY6498" fmla="*/ 391054 h 6857998"/>
              <a:gd name="connsiteX6499" fmla="*/ 2209006 w 6435725"/>
              <a:gd name="connsiteY6499" fmla="*/ 390260 h 6857998"/>
              <a:gd name="connsiteX6500" fmla="*/ 2217209 w 6435725"/>
              <a:gd name="connsiteY6500" fmla="*/ 389202 h 6857998"/>
              <a:gd name="connsiteX6501" fmla="*/ 2225146 w 6435725"/>
              <a:gd name="connsiteY6501" fmla="*/ 387614 h 6857998"/>
              <a:gd name="connsiteX6502" fmla="*/ 2232819 w 6435725"/>
              <a:gd name="connsiteY6502" fmla="*/ 385498 h 6857998"/>
              <a:gd name="connsiteX6503" fmla="*/ 2240492 w 6435725"/>
              <a:gd name="connsiteY6503" fmla="*/ 382587 h 6857998"/>
              <a:gd name="connsiteX6504" fmla="*/ 2247901 w 6435725"/>
              <a:gd name="connsiteY6504" fmla="*/ 379412 h 6857998"/>
              <a:gd name="connsiteX6505" fmla="*/ 2255308 w 6435725"/>
              <a:gd name="connsiteY6505" fmla="*/ 375444 h 6857998"/>
              <a:gd name="connsiteX6506" fmla="*/ 2258748 w 6435725"/>
              <a:gd name="connsiteY6506" fmla="*/ 372798 h 6857998"/>
              <a:gd name="connsiteX6507" fmla="*/ 2262187 w 6435725"/>
              <a:gd name="connsiteY6507" fmla="*/ 370416 h 6857998"/>
              <a:gd name="connsiteX6508" fmla="*/ 2264834 w 6435725"/>
              <a:gd name="connsiteY6508" fmla="*/ 368300 h 6857998"/>
              <a:gd name="connsiteX6509" fmla="*/ 2267214 w 6435725"/>
              <a:gd name="connsiteY6509" fmla="*/ 366183 h 6857998"/>
              <a:gd name="connsiteX6510" fmla="*/ 2269860 w 6435725"/>
              <a:gd name="connsiteY6510" fmla="*/ 363537 h 6857998"/>
              <a:gd name="connsiteX6511" fmla="*/ 2271978 w 6435725"/>
              <a:gd name="connsiteY6511" fmla="*/ 361156 h 6857998"/>
              <a:gd name="connsiteX6512" fmla="*/ 2273830 w 6435725"/>
              <a:gd name="connsiteY6512" fmla="*/ 358775 h 6857998"/>
              <a:gd name="connsiteX6513" fmla="*/ 2275152 w 6435725"/>
              <a:gd name="connsiteY6513" fmla="*/ 356394 h 6857998"/>
              <a:gd name="connsiteX6514" fmla="*/ 2276739 w 6435725"/>
              <a:gd name="connsiteY6514" fmla="*/ 353483 h 6857998"/>
              <a:gd name="connsiteX6515" fmla="*/ 2278062 w 6435725"/>
              <a:gd name="connsiteY6515" fmla="*/ 350837 h 6857998"/>
              <a:gd name="connsiteX6516" fmla="*/ 2278856 w 6435725"/>
              <a:gd name="connsiteY6516" fmla="*/ 347927 h 6857998"/>
              <a:gd name="connsiteX6517" fmla="*/ 2279914 w 6435725"/>
              <a:gd name="connsiteY6517" fmla="*/ 345281 h 6857998"/>
              <a:gd name="connsiteX6518" fmla="*/ 2280444 w 6435725"/>
              <a:gd name="connsiteY6518" fmla="*/ 342371 h 6857998"/>
              <a:gd name="connsiteX6519" fmla="*/ 2280974 w 6435725"/>
              <a:gd name="connsiteY6519" fmla="*/ 339725 h 6857998"/>
              <a:gd name="connsiteX6520" fmla="*/ 2281502 w 6435725"/>
              <a:gd name="connsiteY6520" fmla="*/ 333639 h 6857998"/>
              <a:gd name="connsiteX6521" fmla="*/ 2281502 w 6435725"/>
              <a:gd name="connsiteY6521" fmla="*/ 327819 h 6857998"/>
              <a:gd name="connsiteX6522" fmla="*/ 2280444 w 6435725"/>
              <a:gd name="connsiteY6522" fmla="*/ 321469 h 6857998"/>
              <a:gd name="connsiteX6523" fmla="*/ 2278856 w 6435725"/>
              <a:gd name="connsiteY6523" fmla="*/ 315383 h 6857998"/>
              <a:gd name="connsiteX6524" fmla="*/ 2277004 w 6435725"/>
              <a:gd name="connsiteY6524" fmla="*/ 309298 h 6857998"/>
              <a:gd name="connsiteX6525" fmla="*/ 2274623 w 6435725"/>
              <a:gd name="connsiteY6525" fmla="*/ 303212 h 6857998"/>
              <a:gd name="connsiteX6526" fmla="*/ 2271978 w 6435725"/>
              <a:gd name="connsiteY6526" fmla="*/ 297127 h 6857998"/>
              <a:gd name="connsiteX6527" fmla="*/ 2268538 w 6435725"/>
              <a:gd name="connsiteY6527" fmla="*/ 290777 h 6857998"/>
              <a:gd name="connsiteX6528" fmla="*/ 2264834 w 6435725"/>
              <a:gd name="connsiteY6528" fmla="*/ 284956 h 6857998"/>
              <a:gd name="connsiteX6529" fmla="*/ 2260864 w 6435725"/>
              <a:gd name="connsiteY6529" fmla="*/ 279135 h 6857998"/>
              <a:gd name="connsiteX6530" fmla="*/ 2259806 w 6435725"/>
              <a:gd name="connsiteY6530" fmla="*/ 277548 h 6857998"/>
              <a:gd name="connsiteX6531" fmla="*/ 2259542 w 6435725"/>
              <a:gd name="connsiteY6531" fmla="*/ 275696 h 6857998"/>
              <a:gd name="connsiteX6532" fmla="*/ 2259277 w 6435725"/>
              <a:gd name="connsiteY6532" fmla="*/ 273579 h 6857998"/>
              <a:gd name="connsiteX6533" fmla="*/ 2259277 w 6435725"/>
              <a:gd name="connsiteY6533" fmla="*/ 271462 h 6857998"/>
              <a:gd name="connsiteX6534" fmla="*/ 2259542 w 6435725"/>
              <a:gd name="connsiteY6534" fmla="*/ 267229 h 6857998"/>
              <a:gd name="connsiteX6535" fmla="*/ 2259542 w 6435725"/>
              <a:gd name="connsiteY6535" fmla="*/ 262731 h 6857998"/>
              <a:gd name="connsiteX6536" fmla="*/ 2259542 w 6435725"/>
              <a:gd name="connsiteY6536" fmla="*/ 261408 h 6857998"/>
              <a:gd name="connsiteX6537" fmla="*/ 2259012 w 6435725"/>
              <a:gd name="connsiteY6537" fmla="*/ 259821 h 6857998"/>
              <a:gd name="connsiteX6538" fmla="*/ 2257690 w 6435725"/>
              <a:gd name="connsiteY6538" fmla="*/ 256646 h 6857998"/>
              <a:gd name="connsiteX6539" fmla="*/ 2255838 w 6435725"/>
              <a:gd name="connsiteY6539" fmla="*/ 254000 h 6857998"/>
              <a:gd name="connsiteX6540" fmla="*/ 2254779 w 6435725"/>
              <a:gd name="connsiteY6540" fmla="*/ 250825 h 6857998"/>
              <a:gd name="connsiteX6541" fmla="*/ 2253985 w 6435725"/>
              <a:gd name="connsiteY6541" fmla="*/ 249766 h 6857998"/>
              <a:gd name="connsiteX6542" fmla="*/ 2253721 w 6435725"/>
              <a:gd name="connsiteY6542" fmla="*/ 248179 h 6857998"/>
              <a:gd name="connsiteX6543" fmla="*/ 2253456 w 6435725"/>
              <a:gd name="connsiteY6543" fmla="*/ 246856 h 6857998"/>
              <a:gd name="connsiteX6544" fmla="*/ 2253721 w 6435725"/>
              <a:gd name="connsiteY6544" fmla="*/ 245269 h 6857998"/>
              <a:gd name="connsiteX6545" fmla="*/ 2254250 w 6435725"/>
              <a:gd name="connsiteY6545" fmla="*/ 244210 h 6857998"/>
              <a:gd name="connsiteX6546" fmla="*/ 2255573 w 6435725"/>
              <a:gd name="connsiteY6546" fmla="*/ 242887 h 6857998"/>
              <a:gd name="connsiteX6547" fmla="*/ 2257160 w 6435725"/>
              <a:gd name="connsiteY6547" fmla="*/ 241829 h 6857998"/>
              <a:gd name="connsiteX6548" fmla="*/ 2259277 w 6435725"/>
              <a:gd name="connsiteY6548" fmla="*/ 240506 h 6857998"/>
              <a:gd name="connsiteX6549" fmla="*/ 2261394 w 6435725"/>
              <a:gd name="connsiteY6549" fmla="*/ 239448 h 6857998"/>
              <a:gd name="connsiteX6550" fmla="*/ 2263246 w 6435725"/>
              <a:gd name="connsiteY6550" fmla="*/ 239183 h 6857998"/>
              <a:gd name="connsiteX6551" fmla="*/ 2265362 w 6435725"/>
              <a:gd name="connsiteY6551" fmla="*/ 238919 h 6857998"/>
              <a:gd name="connsiteX6552" fmla="*/ 2267214 w 6435725"/>
              <a:gd name="connsiteY6552" fmla="*/ 238919 h 6857998"/>
              <a:gd name="connsiteX6553" fmla="*/ 2269067 w 6435725"/>
              <a:gd name="connsiteY6553" fmla="*/ 239183 h 6857998"/>
              <a:gd name="connsiteX6554" fmla="*/ 2270919 w 6435725"/>
              <a:gd name="connsiteY6554" fmla="*/ 239448 h 6857998"/>
              <a:gd name="connsiteX6555" fmla="*/ 2272506 w 6435725"/>
              <a:gd name="connsiteY6555" fmla="*/ 240242 h 6857998"/>
              <a:gd name="connsiteX6556" fmla="*/ 2274358 w 6435725"/>
              <a:gd name="connsiteY6556" fmla="*/ 241035 h 6857998"/>
              <a:gd name="connsiteX6557" fmla="*/ 2277534 w 6435725"/>
              <a:gd name="connsiteY6557" fmla="*/ 243152 h 6857998"/>
              <a:gd name="connsiteX6558" fmla="*/ 2280444 w 6435725"/>
              <a:gd name="connsiteY6558" fmla="*/ 246062 h 6857998"/>
              <a:gd name="connsiteX6559" fmla="*/ 2283354 w 6435725"/>
              <a:gd name="connsiteY6559" fmla="*/ 248973 h 6857998"/>
              <a:gd name="connsiteX6560" fmla="*/ 2286000 w 6435725"/>
              <a:gd name="connsiteY6560" fmla="*/ 252148 h 6857998"/>
              <a:gd name="connsiteX6561" fmla="*/ 2288646 w 6435725"/>
              <a:gd name="connsiteY6561" fmla="*/ 249502 h 6857998"/>
              <a:gd name="connsiteX6562" fmla="*/ 2291556 w 6435725"/>
              <a:gd name="connsiteY6562" fmla="*/ 246856 h 6857998"/>
              <a:gd name="connsiteX6563" fmla="*/ 2294731 w 6435725"/>
              <a:gd name="connsiteY6563" fmla="*/ 244739 h 6857998"/>
              <a:gd name="connsiteX6564" fmla="*/ 2297642 w 6435725"/>
              <a:gd name="connsiteY6564" fmla="*/ 243152 h 6857998"/>
              <a:gd name="connsiteX6565" fmla="*/ 2301081 w 6435725"/>
              <a:gd name="connsiteY6565" fmla="*/ 241829 h 6857998"/>
              <a:gd name="connsiteX6566" fmla="*/ 2304521 w 6435725"/>
              <a:gd name="connsiteY6566" fmla="*/ 240506 h 6857998"/>
              <a:gd name="connsiteX6567" fmla="*/ 2308225 w 6435725"/>
              <a:gd name="connsiteY6567" fmla="*/ 239448 h 6857998"/>
              <a:gd name="connsiteX6568" fmla="*/ 2311929 w 6435725"/>
              <a:gd name="connsiteY6568" fmla="*/ 238919 h 6857998"/>
              <a:gd name="connsiteX6569" fmla="*/ 2319073 w 6435725"/>
              <a:gd name="connsiteY6569" fmla="*/ 237596 h 6857998"/>
              <a:gd name="connsiteX6570" fmla="*/ 2326481 w 6435725"/>
              <a:gd name="connsiteY6570" fmla="*/ 237331 h 6857998"/>
              <a:gd name="connsiteX6571" fmla="*/ 2341827 w 6435725"/>
              <a:gd name="connsiteY6571" fmla="*/ 236537 h 6857998"/>
              <a:gd name="connsiteX6572" fmla="*/ 2349236 w 6435725"/>
              <a:gd name="connsiteY6572" fmla="*/ 236008 h 6857998"/>
              <a:gd name="connsiteX6573" fmla="*/ 2352940 w 6435725"/>
              <a:gd name="connsiteY6573" fmla="*/ 235214 h 6857998"/>
              <a:gd name="connsiteX6574" fmla="*/ 2356644 w 6435725"/>
              <a:gd name="connsiteY6574" fmla="*/ 234421 h 6857998"/>
              <a:gd name="connsiteX6575" fmla="*/ 2360084 w 6435725"/>
              <a:gd name="connsiteY6575" fmla="*/ 233362 h 6857998"/>
              <a:gd name="connsiteX6576" fmla="*/ 2363523 w 6435725"/>
              <a:gd name="connsiteY6576" fmla="*/ 232304 h 6857998"/>
              <a:gd name="connsiteX6577" fmla="*/ 2366433 w 6435725"/>
              <a:gd name="connsiteY6577" fmla="*/ 230981 h 6857998"/>
              <a:gd name="connsiteX6578" fmla="*/ 2369608 w 6435725"/>
              <a:gd name="connsiteY6578" fmla="*/ 229129 h 6857998"/>
              <a:gd name="connsiteX6579" fmla="*/ 2372254 w 6435725"/>
              <a:gd name="connsiteY6579" fmla="*/ 227012 h 6857998"/>
              <a:gd name="connsiteX6580" fmla="*/ 2375164 w 6435725"/>
              <a:gd name="connsiteY6580" fmla="*/ 224631 h 6857998"/>
              <a:gd name="connsiteX6581" fmla="*/ 2377810 w 6435725"/>
              <a:gd name="connsiteY6581" fmla="*/ 221721 h 6857998"/>
              <a:gd name="connsiteX6582" fmla="*/ 2379928 w 6435725"/>
              <a:gd name="connsiteY6582" fmla="*/ 218810 h 6857998"/>
              <a:gd name="connsiteX6583" fmla="*/ 2382044 w 6435725"/>
              <a:gd name="connsiteY6583" fmla="*/ 215106 h 6857998"/>
              <a:gd name="connsiteX6584" fmla="*/ 2383896 w 6435725"/>
              <a:gd name="connsiteY6584" fmla="*/ 210608 h 6857998"/>
              <a:gd name="connsiteX6585" fmla="*/ 2385748 w 6435725"/>
              <a:gd name="connsiteY6585" fmla="*/ 206110 h 6857998"/>
              <a:gd name="connsiteX6586" fmla="*/ 2387072 w 6435725"/>
              <a:gd name="connsiteY6586" fmla="*/ 200819 h 6857998"/>
              <a:gd name="connsiteX6587" fmla="*/ 2391569 w 6435725"/>
              <a:gd name="connsiteY6587" fmla="*/ 205052 h 6857998"/>
              <a:gd name="connsiteX6588" fmla="*/ 2395009 w 6435725"/>
              <a:gd name="connsiteY6588" fmla="*/ 209550 h 6857998"/>
              <a:gd name="connsiteX6589" fmla="*/ 2397919 w 6435725"/>
              <a:gd name="connsiteY6589" fmla="*/ 214048 h 6857998"/>
              <a:gd name="connsiteX6590" fmla="*/ 2400035 w 6435725"/>
              <a:gd name="connsiteY6590" fmla="*/ 218810 h 6857998"/>
              <a:gd name="connsiteX6591" fmla="*/ 2401623 w 6435725"/>
              <a:gd name="connsiteY6591" fmla="*/ 223308 h 6857998"/>
              <a:gd name="connsiteX6592" fmla="*/ 2402681 w 6435725"/>
              <a:gd name="connsiteY6592" fmla="*/ 227806 h 6857998"/>
              <a:gd name="connsiteX6593" fmla="*/ 2403210 w 6435725"/>
              <a:gd name="connsiteY6593" fmla="*/ 232569 h 6857998"/>
              <a:gd name="connsiteX6594" fmla="*/ 2403739 w 6435725"/>
              <a:gd name="connsiteY6594" fmla="*/ 237066 h 6857998"/>
              <a:gd name="connsiteX6595" fmla="*/ 2404005 w 6435725"/>
              <a:gd name="connsiteY6595" fmla="*/ 246327 h 6857998"/>
              <a:gd name="connsiteX6596" fmla="*/ 2404269 w 6435725"/>
              <a:gd name="connsiteY6596" fmla="*/ 255587 h 6857998"/>
              <a:gd name="connsiteX6597" fmla="*/ 2404533 w 6435725"/>
              <a:gd name="connsiteY6597" fmla="*/ 259821 h 6857998"/>
              <a:gd name="connsiteX6598" fmla="*/ 2405062 w 6435725"/>
              <a:gd name="connsiteY6598" fmla="*/ 264318 h 6857998"/>
              <a:gd name="connsiteX6599" fmla="*/ 2406385 w 6435725"/>
              <a:gd name="connsiteY6599" fmla="*/ 268552 h 6857998"/>
              <a:gd name="connsiteX6600" fmla="*/ 2407709 w 6435725"/>
              <a:gd name="connsiteY6600" fmla="*/ 272785 h 6857998"/>
              <a:gd name="connsiteX6601" fmla="*/ 2411677 w 6435725"/>
              <a:gd name="connsiteY6601" fmla="*/ 275166 h 6857998"/>
              <a:gd name="connsiteX6602" fmla="*/ 2415381 w 6435725"/>
              <a:gd name="connsiteY6602" fmla="*/ 278341 h 6857998"/>
              <a:gd name="connsiteX6603" fmla="*/ 2418027 w 6435725"/>
              <a:gd name="connsiteY6603" fmla="*/ 281252 h 6857998"/>
              <a:gd name="connsiteX6604" fmla="*/ 2420937 w 6435725"/>
              <a:gd name="connsiteY6604" fmla="*/ 284691 h 6857998"/>
              <a:gd name="connsiteX6605" fmla="*/ 2423054 w 6435725"/>
              <a:gd name="connsiteY6605" fmla="*/ 288396 h 6857998"/>
              <a:gd name="connsiteX6606" fmla="*/ 2424906 w 6435725"/>
              <a:gd name="connsiteY6606" fmla="*/ 292100 h 6857998"/>
              <a:gd name="connsiteX6607" fmla="*/ 2426758 w 6435725"/>
              <a:gd name="connsiteY6607" fmla="*/ 296069 h 6857998"/>
              <a:gd name="connsiteX6608" fmla="*/ 2428346 w 6435725"/>
              <a:gd name="connsiteY6608" fmla="*/ 300037 h 6857998"/>
              <a:gd name="connsiteX6609" fmla="*/ 2430993 w 6435725"/>
              <a:gd name="connsiteY6609" fmla="*/ 307975 h 6857998"/>
              <a:gd name="connsiteX6610" fmla="*/ 2433638 w 6435725"/>
              <a:gd name="connsiteY6610" fmla="*/ 315912 h 6857998"/>
              <a:gd name="connsiteX6611" fmla="*/ 2435225 w 6435725"/>
              <a:gd name="connsiteY6611" fmla="*/ 320146 h 6857998"/>
              <a:gd name="connsiteX6612" fmla="*/ 2437077 w 6435725"/>
              <a:gd name="connsiteY6612" fmla="*/ 324114 h 6857998"/>
              <a:gd name="connsiteX6613" fmla="*/ 2438929 w 6435725"/>
              <a:gd name="connsiteY6613" fmla="*/ 327819 h 6857998"/>
              <a:gd name="connsiteX6614" fmla="*/ 2441310 w 6435725"/>
              <a:gd name="connsiteY6614" fmla="*/ 331523 h 6857998"/>
              <a:gd name="connsiteX6615" fmla="*/ 2439987 w 6435725"/>
              <a:gd name="connsiteY6615" fmla="*/ 336550 h 6857998"/>
              <a:gd name="connsiteX6616" fmla="*/ 2438929 w 6435725"/>
              <a:gd name="connsiteY6616" fmla="*/ 341577 h 6857998"/>
              <a:gd name="connsiteX6617" fmla="*/ 2438400 w 6435725"/>
              <a:gd name="connsiteY6617" fmla="*/ 345810 h 6857998"/>
              <a:gd name="connsiteX6618" fmla="*/ 2438135 w 6435725"/>
              <a:gd name="connsiteY6618" fmla="*/ 350308 h 6857998"/>
              <a:gd name="connsiteX6619" fmla="*/ 2438400 w 6435725"/>
              <a:gd name="connsiteY6619" fmla="*/ 354541 h 6857998"/>
              <a:gd name="connsiteX6620" fmla="*/ 2438929 w 6435725"/>
              <a:gd name="connsiteY6620" fmla="*/ 358510 h 6857998"/>
              <a:gd name="connsiteX6621" fmla="*/ 2440252 w 6435725"/>
              <a:gd name="connsiteY6621" fmla="*/ 361685 h 6857998"/>
              <a:gd name="connsiteX6622" fmla="*/ 2441310 w 6435725"/>
              <a:gd name="connsiteY6622" fmla="*/ 365389 h 6857998"/>
              <a:gd name="connsiteX6623" fmla="*/ 2442898 w 6435725"/>
              <a:gd name="connsiteY6623" fmla="*/ 368564 h 6857998"/>
              <a:gd name="connsiteX6624" fmla="*/ 2444750 w 6435725"/>
              <a:gd name="connsiteY6624" fmla="*/ 372004 h 6857998"/>
              <a:gd name="connsiteX6625" fmla="*/ 2446867 w 6435725"/>
              <a:gd name="connsiteY6625" fmla="*/ 374650 h 6857998"/>
              <a:gd name="connsiteX6626" fmla="*/ 2449512 w 6435725"/>
              <a:gd name="connsiteY6626" fmla="*/ 377825 h 6857998"/>
              <a:gd name="connsiteX6627" fmla="*/ 2451894 w 6435725"/>
              <a:gd name="connsiteY6627" fmla="*/ 380206 h 6857998"/>
              <a:gd name="connsiteX6628" fmla="*/ 2454539 w 6435725"/>
              <a:gd name="connsiteY6628" fmla="*/ 383116 h 6857998"/>
              <a:gd name="connsiteX6629" fmla="*/ 2460360 w 6435725"/>
              <a:gd name="connsiteY6629" fmla="*/ 387879 h 6857998"/>
              <a:gd name="connsiteX6630" fmla="*/ 2466710 w 6435725"/>
              <a:gd name="connsiteY6630" fmla="*/ 392906 h 6857998"/>
              <a:gd name="connsiteX6631" fmla="*/ 2472796 w 6435725"/>
              <a:gd name="connsiteY6631" fmla="*/ 397404 h 6857998"/>
              <a:gd name="connsiteX6632" fmla="*/ 2478881 w 6435725"/>
              <a:gd name="connsiteY6632" fmla="*/ 402431 h 6857998"/>
              <a:gd name="connsiteX6633" fmla="*/ 2484967 w 6435725"/>
              <a:gd name="connsiteY6633" fmla="*/ 407194 h 6857998"/>
              <a:gd name="connsiteX6634" fmla="*/ 2490259 w 6435725"/>
              <a:gd name="connsiteY6634" fmla="*/ 412485 h 6857998"/>
              <a:gd name="connsiteX6635" fmla="*/ 2492639 w 6435725"/>
              <a:gd name="connsiteY6635" fmla="*/ 415131 h 6857998"/>
              <a:gd name="connsiteX6636" fmla="*/ 2495285 w 6435725"/>
              <a:gd name="connsiteY6636" fmla="*/ 418041 h 6857998"/>
              <a:gd name="connsiteX6637" fmla="*/ 2497403 w 6435725"/>
              <a:gd name="connsiteY6637" fmla="*/ 420952 h 6857998"/>
              <a:gd name="connsiteX6638" fmla="*/ 2499255 w 6435725"/>
              <a:gd name="connsiteY6638" fmla="*/ 424127 h 6857998"/>
              <a:gd name="connsiteX6639" fmla="*/ 2500577 w 6435725"/>
              <a:gd name="connsiteY6639" fmla="*/ 427566 h 6857998"/>
              <a:gd name="connsiteX6640" fmla="*/ 2501900 w 6435725"/>
              <a:gd name="connsiteY6640" fmla="*/ 431006 h 6857998"/>
              <a:gd name="connsiteX6641" fmla="*/ 2506133 w 6435725"/>
              <a:gd name="connsiteY6641" fmla="*/ 429683 h 6857998"/>
              <a:gd name="connsiteX6642" fmla="*/ 2510631 w 6435725"/>
              <a:gd name="connsiteY6642" fmla="*/ 428889 h 6857998"/>
              <a:gd name="connsiteX6643" fmla="*/ 2514864 w 6435725"/>
              <a:gd name="connsiteY6643" fmla="*/ 427831 h 6857998"/>
              <a:gd name="connsiteX6644" fmla="*/ 2518569 w 6435725"/>
              <a:gd name="connsiteY6644" fmla="*/ 427831 h 6857998"/>
              <a:gd name="connsiteX6645" fmla="*/ 2522273 w 6435725"/>
              <a:gd name="connsiteY6645" fmla="*/ 427831 h 6857998"/>
              <a:gd name="connsiteX6646" fmla="*/ 2525448 w 6435725"/>
              <a:gd name="connsiteY6646" fmla="*/ 428096 h 6857998"/>
              <a:gd name="connsiteX6647" fmla="*/ 2528623 w 6435725"/>
              <a:gd name="connsiteY6647" fmla="*/ 428889 h 6857998"/>
              <a:gd name="connsiteX6648" fmla="*/ 2531798 w 6435725"/>
              <a:gd name="connsiteY6648" fmla="*/ 429683 h 6857998"/>
              <a:gd name="connsiteX6649" fmla="*/ 2534444 w 6435725"/>
              <a:gd name="connsiteY6649" fmla="*/ 431006 h 6857998"/>
              <a:gd name="connsiteX6650" fmla="*/ 2536825 w 6435725"/>
              <a:gd name="connsiteY6650" fmla="*/ 432329 h 6857998"/>
              <a:gd name="connsiteX6651" fmla="*/ 2539471 w 6435725"/>
              <a:gd name="connsiteY6651" fmla="*/ 433916 h 6857998"/>
              <a:gd name="connsiteX6652" fmla="*/ 2541852 w 6435725"/>
              <a:gd name="connsiteY6652" fmla="*/ 435768 h 6857998"/>
              <a:gd name="connsiteX6653" fmla="*/ 2543969 w 6435725"/>
              <a:gd name="connsiteY6653" fmla="*/ 437885 h 6857998"/>
              <a:gd name="connsiteX6654" fmla="*/ 2546085 w 6435725"/>
              <a:gd name="connsiteY6654" fmla="*/ 440002 h 6857998"/>
              <a:gd name="connsiteX6655" fmla="*/ 2550054 w 6435725"/>
              <a:gd name="connsiteY6655" fmla="*/ 444764 h 6857998"/>
              <a:gd name="connsiteX6656" fmla="*/ 2553758 w 6435725"/>
              <a:gd name="connsiteY6656" fmla="*/ 450056 h 6857998"/>
              <a:gd name="connsiteX6657" fmla="*/ 2557198 w 6435725"/>
              <a:gd name="connsiteY6657" fmla="*/ 455348 h 6857998"/>
              <a:gd name="connsiteX6658" fmla="*/ 2564077 w 6435725"/>
              <a:gd name="connsiteY6658" fmla="*/ 466460 h 6857998"/>
              <a:gd name="connsiteX6659" fmla="*/ 2567781 w 6435725"/>
              <a:gd name="connsiteY6659" fmla="*/ 472016 h 6857998"/>
              <a:gd name="connsiteX6660" fmla="*/ 2571221 w 6435725"/>
              <a:gd name="connsiteY6660" fmla="*/ 477044 h 6857998"/>
              <a:gd name="connsiteX6661" fmla="*/ 2575454 w 6435725"/>
              <a:gd name="connsiteY6661" fmla="*/ 481541 h 6857998"/>
              <a:gd name="connsiteX6662" fmla="*/ 2577835 w 6435725"/>
              <a:gd name="connsiteY6662" fmla="*/ 483394 h 6857998"/>
              <a:gd name="connsiteX6663" fmla="*/ 2579953 w 6435725"/>
              <a:gd name="connsiteY6663" fmla="*/ 485246 h 6857998"/>
              <a:gd name="connsiteX6664" fmla="*/ 2579423 w 6435725"/>
              <a:gd name="connsiteY6664" fmla="*/ 491066 h 6857998"/>
              <a:gd name="connsiteX6665" fmla="*/ 2580217 w 6435725"/>
              <a:gd name="connsiteY6665" fmla="*/ 491596 h 6857998"/>
              <a:gd name="connsiteX6666" fmla="*/ 2579953 w 6435725"/>
              <a:gd name="connsiteY6666" fmla="*/ 485246 h 6857998"/>
              <a:gd name="connsiteX6667" fmla="*/ 2583921 w 6435725"/>
              <a:gd name="connsiteY6667" fmla="*/ 483923 h 6857998"/>
              <a:gd name="connsiteX6668" fmla="*/ 2587625 w 6435725"/>
              <a:gd name="connsiteY6668" fmla="*/ 482864 h 6857998"/>
              <a:gd name="connsiteX6669" fmla="*/ 2594505 w 6435725"/>
              <a:gd name="connsiteY6669" fmla="*/ 479689 h 6857998"/>
              <a:gd name="connsiteX6670" fmla="*/ 2601119 w 6435725"/>
              <a:gd name="connsiteY6670" fmla="*/ 475985 h 6857998"/>
              <a:gd name="connsiteX6671" fmla="*/ 2606939 w 6435725"/>
              <a:gd name="connsiteY6671" fmla="*/ 472016 h 6857998"/>
              <a:gd name="connsiteX6672" fmla="*/ 2612760 w 6435725"/>
              <a:gd name="connsiteY6672" fmla="*/ 467783 h 6857998"/>
              <a:gd name="connsiteX6673" fmla="*/ 2618317 w 6435725"/>
              <a:gd name="connsiteY6673" fmla="*/ 462756 h 6857998"/>
              <a:gd name="connsiteX6674" fmla="*/ 2623344 w 6435725"/>
              <a:gd name="connsiteY6674" fmla="*/ 457729 h 6857998"/>
              <a:gd name="connsiteX6675" fmla="*/ 2628106 w 6435725"/>
              <a:gd name="connsiteY6675" fmla="*/ 452437 h 6857998"/>
              <a:gd name="connsiteX6676" fmla="*/ 2632869 w 6435725"/>
              <a:gd name="connsiteY6676" fmla="*/ 446881 h 6857998"/>
              <a:gd name="connsiteX6677" fmla="*/ 2637367 w 6435725"/>
              <a:gd name="connsiteY6677" fmla="*/ 441060 h 6857998"/>
              <a:gd name="connsiteX6678" fmla="*/ 2646362 w 6435725"/>
              <a:gd name="connsiteY6678" fmla="*/ 429683 h 6857998"/>
              <a:gd name="connsiteX6679" fmla="*/ 2655623 w 6435725"/>
              <a:gd name="connsiteY6679" fmla="*/ 418041 h 6857998"/>
              <a:gd name="connsiteX6680" fmla="*/ 2660121 w 6435725"/>
              <a:gd name="connsiteY6680" fmla="*/ 412485 h 6857998"/>
              <a:gd name="connsiteX6681" fmla="*/ 2664619 w 6435725"/>
              <a:gd name="connsiteY6681" fmla="*/ 406929 h 6857998"/>
              <a:gd name="connsiteX6682" fmla="*/ 2668059 w 6435725"/>
              <a:gd name="connsiteY6682" fmla="*/ 403225 h 6857998"/>
              <a:gd name="connsiteX6683" fmla="*/ 2671762 w 6435725"/>
              <a:gd name="connsiteY6683" fmla="*/ 400314 h 6857998"/>
              <a:gd name="connsiteX6684" fmla="*/ 2675203 w 6435725"/>
              <a:gd name="connsiteY6684" fmla="*/ 397139 h 6857998"/>
              <a:gd name="connsiteX6685" fmla="*/ 2678642 w 6435725"/>
              <a:gd name="connsiteY6685" fmla="*/ 394229 h 6857998"/>
              <a:gd name="connsiteX6686" fmla="*/ 2681817 w 6435725"/>
              <a:gd name="connsiteY6686" fmla="*/ 392112 h 6857998"/>
              <a:gd name="connsiteX6687" fmla="*/ 2685521 w 6435725"/>
              <a:gd name="connsiteY6687" fmla="*/ 390260 h 6857998"/>
              <a:gd name="connsiteX6688" fmla="*/ 2688960 w 6435725"/>
              <a:gd name="connsiteY6688" fmla="*/ 388937 h 6857998"/>
              <a:gd name="connsiteX6689" fmla="*/ 2692664 w 6435725"/>
              <a:gd name="connsiteY6689" fmla="*/ 387614 h 6857998"/>
              <a:gd name="connsiteX6690" fmla="*/ 2696369 w 6435725"/>
              <a:gd name="connsiteY6690" fmla="*/ 387085 h 6857998"/>
              <a:gd name="connsiteX6691" fmla="*/ 2700073 w 6435725"/>
              <a:gd name="connsiteY6691" fmla="*/ 386291 h 6857998"/>
              <a:gd name="connsiteX6692" fmla="*/ 2704043 w 6435725"/>
              <a:gd name="connsiteY6692" fmla="*/ 386291 h 6857998"/>
              <a:gd name="connsiteX6693" fmla="*/ 2707746 w 6435725"/>
              <a:gd name="connsiteY6693" fmla="*/ 386556 h 6857998"/>
              <a:gd name="connsiteX6694" fmla="*/ 2711980 w 6435725"/>
              <a:gd name="connsiteY6694" fmla="*/ 387350 h 6857998"/>
              <a:gd name="connsiteX6695" fmla="*/ 2715948 w 6435725"/>
              <a:gd name="connsiteY6695" fmla="*/ 388408 h 6857998"/>
              <a:gd name="connsiteX6696" fmla="*/ 2720181 w 6435725"/>
              <a:gd name="connsiteY6696" fmla="*/ 389996 h 6857998"/>
              <a:gd name="connsiteX6697" fmla="*/ 2724944 w 6435725"/>
              <a:gd name="connsiteY6697" fmla="*/ 391848 h 6857998"/>
              <a:gd name="connsiteX6698" fmla="*/ 2723885 w 6435725"/>
              <a:gd name="connsiteY6698" fmla="*/ 388143 h 6857998"/>
              <a:gd name="connsiteX6699" fmla="*/ 2723356 w 6435725"/>
              <a:gd name="connsiteY6699" fmla="*/ 384968 h 6857998"/>
              <a:gd name="connsiteX6700" fmla="*/ 2723356 w 6435725"/>
              <a:gd name="connsiteY6700" fmla="*/ 381529 h 6857998"/>
              <a:gd name="connsiteX6701" fmla="*/ 2723356 w 6435725"/>
              <a:gd name="connsiteY6701" fmla="*/ 378354 h 6857998"/>
              <a:gd name="connsiteX6702" fmla="*/ 2723621 w 6435725"/>
              <a:gd name="connsiteY6702" fmla="*/ 375708 h 6857998"/>
              <a:gd name="connsiteX6703" fmla="*/ 2724680 w 6435725"/>
              <a:gd name="connsiteY6703" fmla="*/ 372798 h 6857998"/>
              <a:gd name="connsiteX6704" fmla="*/ 2725473 w 6435725"/>
              <a:gd name="connsiteY6704" fmla="*/ 370416 h 6857998"/>
              <a:gd name="connsiteX6705" fmla="*/ 2726531 w 6435725"/>
              <a:gd name="connsiteY6705" fmla="*/ 368035 h 6857998"/>
              <a:gd name="connsiteX6706" fmla="*/ 2727854 w 6435725"/>
              <a:gd name="connsiteY6706" fmla="*/ 365919 h 6857998"/>
              <a:gd name="connsiteX6707" fmla="*/ 2729442 w 6435725"/>
              <a:gd name="connsiteY6707" fmla="*/ 363537 h 6857998"/>
              <a:gd name="connsiteX6708" fmla="*/ 2732881 w 6435725"/>
              <a:gd name="connsiteY6708" fmla="*/ 359569 h 6857998"/>
              <a:gd name="connsiteX6709" fmla="*/ 2737114 w 6435725"/>
              <a:gd name="connsiteY6709" fmla="*/ 355864 h 6857998"/>
              <a:gd name="connsiteX6710" fmla="*/ 2741613 w 6435725"/>
              <a:gd name="connsiteY6710" fmla="*/ 352689 h 6857998"/>
              <a:gd name="connsiteX6711" fmla="*/ 2750609 w 6435725"/>
              <a:gd name="connsiteY6711" fmla="*/ 346075 h 6857998"/>
              <a:gd name="connsiteX6712" fmla="*/ 2755371 w 6435725"/>
              <a:gd name="connsiteY6712" fmla="*/ 342635 h 6857998"/>
              <a:gd name="connsiteX6713" fmla="*/ 2759605 w 6435725"/>
              <a:gd name="connsiteY6713" fmla="*/ 339460 h 6857998"/>
              <a:gd name="connsiteX6714" fmla="*/ 2763309 w 6435725"/>
              <a:gd name="connsiteY6714" fmla="*/ 335756 h 6857998"/>
              <a:gd name="connsiteX6715" fmla="*/ 2764897 w 6435725"/>
              <a:gd name="connsiteY6715" fmla="*/ 333639 h 6857998"/>
              <a:gd name="connsiteX6716" fmla="*/ 2766483 w 6435725"/>
              <a:gd name="connsiteY6716" fmla="*/ 331523 h 6857998"/>
              <a:gd name="connsiteX6717" fmla="*/ 2767806 w 6435725"/>
              <a:gd name="connsiteY6717" fmla="*/ 328877 h 6857998"/>
              <a:gd name="connsiteX6718" fmla="*/ 2768864 w 6435725"/>
              <a:gd name="connsiteY6718" fmla="*/ 326760 h 6857998"/>
              <a:gd name="connsiteX6719" fmla="*/ 2769658 w 6435725"/>
              <a:gd name="connsiteY6719" fmla="*/ 324114 h 6857998"/>
              <a:gd name="connsiteX6720" fmla="*/ 2770453 w 6435725"/>
              <a:gd name="connsiteY6720" fmla="*/ 321204 h 6857998"/>
              <a:gd name="connsiteX6721" fmla="*/ 2792148 w 6435725"/>
              <a:gd name="connsiteY6721" fmla="*/ 301889 h 6857998"/>
              <a:gd name="connsiteX6722" fmla="*/ 2792412 w 6435725"/>
              <a:gd name="connsiteY6722" fmla="*/ 301889 h 6857998"/>
              <a:gd name="connsiteX6723" fmla="*/ 2796910 w 6435725"/>
              <a:gd name="connsiteY6723" fmla="*/ 282046 h 6857998"/>
              <a:gd name="connsiteX6724" fmla="*/ 2797175 w 6435725"/>
              <a:gd name="connsiteY6724" fmla="*/ 280458 h 6857998"/>
              <a:gd name="connsiteX6725" fmla="*/ 2797704 w 6435725"/>
              <a:gd name="connsiteY6725" fmla="*/ 279135 h 6857998"/>
              <a:gd name="connsiteX6726" fmla="*/ 2797704 w 6435725"/>
              <a:gd name="connsiteY6726" fmla="*/ 278077 h 6857998"/>
              <a:gd name="connsiteX6727" fmla="*/ 2797439 w 6435725"/>
              <a:gd name="connsiteY6727" fmla="*/ 276489 h 6857998"/>
              <a:gd name="connsiteX6728" fmla="*/ 2796910 w 6435725"/>
              <a:gd name="connsiteY6728" fmla="*/ 273844 h 6857998"/>
              <a:gd name="connsiteX6729" fmla="*/ 2795587 w 6435725"/>
              <a:gd name="connsiteY6729" fmla="*/ 271462 h 6857998"/>
              <a:gd name="connsiteX6730" fmla="*/ 2796910 w 6435725"/>
              <a:gd name="connsiteY6730" fmla="*/ 282046 h 6857998"/>
              <a:gd name="connsiteX6731" fmla="*/ 2767277 w 6435725"/>
              <a:gd name="connsiteY6731" fmla="*/ 247914 h 6857998"/>
              <a:gd name="connsiteX6732" fmla="*/ 2759075 w 6435725"/>
              <a:gd name="connsiteY6732" fmla="*/ 249502 h 6857998"/>
              <a:gd name="connsiteX6733" fmla="*/ 2755106 w 6435725"/>
              <a:gd name="connsiteY6733" fmla="*/ 250031 h 6857998"/>
              <a:gd name="connsiteX6734" fmla="*/ 2751137 w 6435725"/>
              <a:gd name="connsiteY6734" fmla="*/ 250031 h 6857998"/>
              <a:gd name="connsiteX6735" fmla="*/ 2749285 w 6435725"/>
              <a:gd name="connsiteY6735" fmla="*/ 249766 h 6857998"/>
              <a:gd name="connsiteX6736" fmla="*/ 2747433 w 6435725"/>
              <a:gd name="connsiteY6736" fmla="*/ 249502 h 6857998"/>
              <a:gd name="connsiteX6737" fmla="*/ 2745581 w 6435725"/>
              <a:gd name="connsiteY6737" fmla="*/ 248708 h 6857998"/>
              <a:gd name="connsiteX6738" fmla="*/ 2743729 w 6435725"/>
              <a:gd name="connsiteY6738" fmla="*/ 247914 h 6857998"/>
              <a:gd name="connsiteX6739" fmla="*/ 2742142 w 6435725"/>
              <a:gd name="connsiteY6739" fmla="*/ 246591 h 6857998"/>
              <a:gd name="connsiteX6740" fmla="*/ 2740554 w 6435725"/>
              <a:gd name="connsiteY6740" fmla="*/ 245004 h 6857998"/>
              <a:gd name="connsiteX6741" fmla="*/ 2738968 w 6435725"/>
              <a:gd name="connsiteY6741" fmla="*/ 243152 h 6857998"/>
              <a:gd name="connsiteX6742" fmla="*/ 2737379 w 6435725"/>
              <a:gd name="connsiteY6742" fmla="*/ 241035 h 6857998"/>
              <a:gd name="connsiteX6743" fmla="*/ 2737114 w 6435725"/>
              <a:gd name="connsiteY6743" fmla="*/ 240242 h 6857998"/>
              <a:gd name="connsiteX6744" fmla="*/ 2737114 w 6435725"/>
              <a:gd name="connsiteY6744" fmla="*/ 239183 h 6857998"/>
              <a:gd name="connsiteX6745" fmla="*/ 2738173 w 6435725"/>
              <a:gd name="connsiteY6745" fmla="*/ 236537 h 6857998"/>
              <a:gd name="connsiteX6746" fmla="*/ 2739231 w 6435725"/>
              <a:gd name="connsiteY6746" fmla="*/ 234156 h 6857998"/>
              <a:gd name="connsiteX6747" fmla="*/ 2740025 w 6435725"/>
              <a:gd name="connsiteY6747" fmla="*/ 233098 h 6857998"/>
              <a:gd name="connsiteX6748" fmla="*/ 2740554 w 6435725"/>
              <a:gd name="connsiteY6748" fmla="*/ 232569 h 6857998"/>
              <a:gd name="connsiteX6749" fmla="*/ 2743465 w 6435725"/>
              <a:gd name="connsiteY6749" fmla="*/ 231775 h 6857998"/>
              <a:gd name="connsiteX6750" fmla="*/ 2745581 w 6435725"/>
              <a:gd name="connsiteY6750" fmla="*/ 231510 h 6857998"/>
              <a:gd name="connsiteX6751" fmla="*/ 2747698 w 6435725"/>
              <a:gd name="connsiteY6751" fmla="*/ 231510 h 6857998"/>
              <a:gd name="connsiteX6752" fmla="*/ 2749814 w 6435725"/>
              <a:gd name="connsiteY6752" fmla="*/ 231775 h 6857998"/>
              <a:gd name="connsiteX6753" fmla="*/ 2751667 w 6435725"/>
              <a:gd name="connsiteY6753" fmla="*/ 232569 h 6857998"/>
              <a:gd name="connsiteX6754" fmla="*/ 2753254 w 6435725"/>
              <a:gd name="connsiteY6754" fmla="*/ 233362 h 6857998"/>
              <a:gd name="connsiteX6755" fmla="*/ 2754577 w 6435725"/>
              <a:gd name="connsiteY6755" fmla="*/ 234421 h 6857998"/>
              <a:gd name="connsiteX6756" fmla="*/ 2756164 w 6435725"/>
              <a:gd name="connsiteY6756" fmla="*/ 236008 h 6857998"/>
              <a:gd name="connsiteX6757" fmla="*/ 2759075 w 6435725"/>
              <a:gd name="connsiteY6757" fmla="*/ 238654 h 6857998"/>
              <a:gd name="connsiteX6758" fmla="*/ 2761721 w 6435725"/>
              <a:gd name="connsiteY6758" fmla="*/ 241829 h 6857998"/>
              <a:gd name="connsiteX6759" fmla="*/ 2764102 w 6435725"/>
              <a:gd name="connsiteY6759" fmla="*/ 244739 h 6857998"/>
              <a:gd name="connsiteX6760" fmla="*/ 2767277 w 6435725"/>
              <a:gd name="connsiteY6760" fmla="*/ 247650 h 6857998"/>
              <a:gd name="connsiteX6761" fmla="*/ 2769658 w 6435725"/>
              <a:gd name="connsiteY6761" fmla="*/ 245269 h 6857998"/>
              <a:gd name="connsiteX6762" fmla="*/ 2772833 w 6435725"/>
              <a:gd name="connsiteY6762" fmla="*/ 243681 h 6857998"/>
              <a:gd name="connsiteX6763" fmla="*/ 2775479 w 6435725"/>
              <a:gd name="connsiteY6763" fmla="*/ 242094 h 6857998"/>
              <a:gd name="connsiteX6764" fmla="*/ 2778654 w 6435725"/>
              <a:gd name="connsiteY6764" fmla="*/ 240771 h 6857998"/>
              <a:gd name="connsiteX6765" fmla="*/ 2781829 w 6435725"/>
              <a:gd name="connsiteY6765" fmla="*/ 239977 h 6857998"/>
              <a:gd name="connsiteX6766" fmla="*/ 2784739 w 6435725"/>
              <a:gd name="connsiteY6766" fmla="*/ 239448 h 6857998"/>
              <a:gd name="connsiteX6767" fmla="*/ 2788179 w 6435725"/>
              <a:gd name="connsiteY6767" fmla="*/ 239977 h 6857998"/>
              <a:gd name="connsiteX6768" fmla="*/ 2791883 w 6435725"/>
              <a:gd name="connsiteY6768" fmla="*/ 240771 h 6857998"/>
              <a:gd name="connsiteX6769" fmla="*/ 2817548 w 6435725"/>
              <a:gd name="connsiteY6769" fmla="*/ 218016 h 6857998"/>
              <a:gd name="connsiteX6770" fmla="*/ 2815431 w 6435725"/>
              <a:gd name="connsiteY6770" fmla="*/ 214048 h 6857998"/>
              <a:gd name="connsiteX6771" fmla="*/ 2813314 w 6435725"/>
              <a:gd name="connsiteY6771" fmla="*/ 210344 h 6857998"/>
              <a:gd name="connsiteX6772" fmla="*/ 2812256 w 6435725"/>
              <a:gd name="connsiteY6772" fmla="*/ 206375 h 6857998"/>
              <a:gd name="connsiteX6773" fmla="*/ 2811727 w 6435725"/>
              <a:gd name="connsiteY6773" fmla="*/ 204523 h 6857998"/>
              <a:gd name="connsiteX6774" fmla="*/ 2811462 w 6435725"/>
              <a:gd name="connsiteY6774" fmla="*/ 202671 h 6857998"/>
              <a:gd name="connsiteX6775" fmla="*/ 2811462 w 6435725"/>
              <a:gd name="connsiteY6775" fmla="*/ 200819 h 6857998"/>
              <a:gd name="connsiteX6776" fmla="*/ 2811727 w 6435725"/>
              <a:gd name="connsiteY6776" fmla="*/ 198967 h 6857998"/>
              <a:gd name="connsiteX6777" fmla="*/ 2812256 w 6435725"/>
              <a:gd name="connsiteY6777" fmla="*/ 197379 h 6857998"/>
              <a:gd name="connsiteX6778" fmla="*/ 2813050 w 6435725"/>
              <a:gd name="connsiteY6778" fmla="*/ 195527 h 6857998"/>
              <a:gd name="connsiteX6779" fmla="*/ 2814374 w 6435725"/>
              <a:gd name="connsiteY6779" fmla="*/ 194204 h 6857998"/>
              <a:gd name="connsiteX6780" fmla="*/ 2815696 w 6435725"/>
              <a:gd name="connsiteY6780" fmla="*/ 192616 h 6857998"/>
              <a:gd name="connsiteX6781" fmla="*/ 2818078 w 6435725"/>
              <a:gd name="connsiteY6781" fmla="*/ 191029 h 6857998"/>
              <a:gd name="connsiteX6782" fmla="*/ 2820194 w 6435725"/>
              <a:gd name="connsiteY6782" fmla="*/ 189441 h 6857998"/>
              <a:gd name="connsiteX6783" fmla="*/ 2822310 w 6435725"/>
              <a:gd name="connsiteY6783" fmla="*/ 188648 h 6857998"/>
              <a:gd name="connsiteX6784" fmla="*/ 2824163 w 6435725"/>
              <a:gd name="connsiteY6784" fmla="*/ 187589 h 6857998"/>
              <a:gd name="connsiteX6785" fmla="*/ 2826015 w 6435725"/>
              <a:gd name="connsiteY6785" fmla="*/ 187325 h 6857998"/>
              <a:gd name="connsiteX6786" fmla="*/ 2827602 w 6435725"/>
              <a:gd name="connsiteY6786" fmla="*/ 187325 h 6857998"/>
              <a:gd name="connsiteX6787" fmla="*/ 2828925 w 6435725"/>
              <a:gd name="connsiteY6787" fmla="*/ 187589 h 6857998"/>
              <a:gd name="connsiteX6788" fmla="*/ 2830512 w 6435725"/>
              <a:gd name="connsiteY6788" fmla="*/ 187854 h 6857998"/>
              <a:gd name="connsiteX6789" fmla="*/ 2831835 w 6435725"/>
              <a:gd name="connsiteY6789" fmla="*/ 188648 h 6857998"/>
              <a:gd name="connsiteX6790" fmla="*/ 2832894 w 6435725"/>
              <a:gd name="connsiteY6790" fmla="*/ 189441 h 6857998"/>
              <a:gd name="connsiteX6791" fmla="*/ 2835275 w 6435725"/>
              <a:gd name="connsiteY6791" fmla="*/ 192087 h 6857998"/>
              <a:gd name="connsiteX6792" fmla="*/ 2837127 w 6435725"/>
              <a:gd name="connsiteY6792" fmla="*/ 194733 h 6857998"/>
              <a:gd name="connsiteX6793" fmla="*/ 2840302 w 6435725"/>
              <a:gd name="connsiteY6793" fmla="*/ 201083 h 6857998"/>
              <a:gd name="connsiteX6794" fmla="*/ 2844800 w 6435725"/>
              <a:gd name="connsiteY6794" fmla="*/ 208227 h 6857998"/>
              <a:gd name="connsiteX6795" fmla="*/ 2849033 w 6435725"/>
              <a:gd name="connsiteY6795" fmla="*/ 215371 h 6857998"/>
              <a:gd name="connsiteX6796" fmla="*/ 2858295 w 6435725"/>
              <a:gd name="connsiteY6796" fmla="*/ 229393 h 6857998"/>
              <a:gd name="connsiteX6797" fmla="*/ 2849299 w 6435725"/>
              <a:gd name="connsiteY6797" fmla="*/ 227012 h 6857998"/>
              <a:gd name="connsiteX6798" fmla="*/ 2851414 w 6435725"/>
              <a:gd name="connsiteY6798" fmla="*/ 228071 h 6857998"/>
              <a:gd name="connsiteX6799" fmla="*/ 2853531 w 6435725"/>
              <a:gd name="connsiteY6799" fmla="*/ 229129 h 6857998"/>
              <a:gd name="connsiteX6800" fmla="*/ 2855648 w 6435725"/>
              <a:gd name="connsiteY6800" fmla="*/ 229393 h 6857998"/>
              <a:gd name="connsiteX6801" fmla="*/ 2858295 w 6435725"/>
              <a:gd name="connsiteY6801" fmla="*/ 229393 h 6857998"/>
              <a:gd name="connsiteX6802" fmla="*/ 2859617 w 6435725"/>
              <a:gd name="connsiteY6802" fmla="*/ 224896 h 6857998"/>
              <a:gd name="connsiteX6803" fmla="*/ 2861999 w 6435725"/>
              <a:gd name="connsiteY6803" fmla="*/ 220927 h 6857998"/>
              <a:gd name="connsiteX6804" fmla="*/ 2864379 w 6435725"/>
              <a:gd name="connsiteY6804" fmla="*/ 217487 h 6857998"/>
              <a:gd name="connsiteX6805" fmla="*/ 2867025 w 6435725"/>
              <a:gd name="connsiteY6805" fmla="*/ 214312 h 6857998"/>
              <a:gd name="connsiteX6806" fmla="*/ 2870200 w 6435725"/>
              <a:gd name="connsiteY6806" fmla="*/ 211666 h 6857998"/>
              <a:gd name="connsiteX6807" fmla="*/ 2873904 w 6435725"/>
              <a:gd name="connsiteY6807" fmla="*/ 209550 h 6857998"/>
              <a:gd name="connsiteX6808" fmla="*/ 2878137 w 6435725"/>
              <a:gd name="connsiteY6808" fmla="*/ 207962 h 6857998"/>
              <a:gd name="connsiteX6809" fmla="*/ 2882900 w 6435725"/>
              <a:gd name="connsiteY6809" fmla="*/ 206904 h 6857998"/>
              <a:gd name="connsiteX6810" fmla="*/ 2887133 w 6435725"/>
              <a:gd name="connsiteY6810" fmla="*/ 205846 h 6857998"/>
              <a:gd name="connsiteX6811" fmla="*/ 2885017 w 6435725"/>
              <a:gd name="connsiteY6811" fmla="*/ 204523 h 6857998"/>
              <a:gd name="connsiteX6812" fmla="*/ 2883429 w 6435725"/>
              <a:gd name="connsiteY6812" fmla="*/ 203729 h 6857998"/>
              <a:gd name="connsiteX6813" fmla="*/ 2881842 w 6435725"/>
              <a:gd name="connsiteY6813" fmla="*/ 202406 h 6857998"/>
              <a:gd name="connsiteX6814" fmla="*/ 2880254 w 6435725"/>
              <a:gd name="connsiteY6814" fmla="*/ 200819 h 6857998"/>
              <a:gd name="connsiteX6815" fmla="*/ 2879460 w 6435725"/>
              <a:gd name="connsiteY6815" fmla="*/ 199760 h 6857998"/>
              <a:gd name="connsiteX6816" fmla="*/ 2878402 w 6435725"/>
              <a:gd name="connsiteY6816" fmla="*/ 198173 h 6857998"/>
              <a:gd name="connsiteX6817" fmla="*/ 2876814 w 6435725"/>
              <a:gd name="connsiteY6817" fmla="*/ 194998 h 6857998"/>
              <a:gd name="connsiteX6818" fmla="*/ 2876285 w 6435725"/>
              <a:gd name="connsiteY6818" fmla="*/ 191294 h 6857998"/>
              <a:gd name="connsiteX6819" fmla="*/ 2876021 w 6435725"/>
              <a:gd name="connsiteY6819" fmla="*/ 187854 h 6857998"/>
              <a:gd name="connsiteX6820" fmla="*/ 2876021 w 6435725"/>
              <a:gd name="connsiteY6820" fmla="*/ 183885 h 6857998"/>
              <a:gd name="connsiteX6821" fmla="*/ 2876285 w 6435725"/>
              <a:gd name="connsiteY6821" fmla="*/ 180181 h 6857998"/>
              <a:gd name="connsiteX6822" fmla="*/ 2872317 w 6435725"/>
              <a:gd name="connsiteY6822" fmla="*/ 180181 h 6857998"/>
              <a:gd name="connsiteX6823" fmla="*/ 2868877 w 6435725"/>
              <a:gd name="connsiteY6823" fmla="*/ 180181 h 6857998"/>
              <a:gd name="connsiteX6824" fmla="*/ 2865967 w 6435725"/>
              <a:gd name="connsiteY6824" fmla="*/ 179916 h 6857998"/>
              <a:gd name="connsiteX6825" fmla="*/ 2862792 w 6435725"/>
              <a:gd name="connsiteY6825" fmla="*/ 179387 h 6857998"/>
              <a:gd name="connsiteX6826" fmla="*/ 2860147 w 6435725"/>
              <a:gd name="connsiteY6826" fmla="*/ 178858 h 6857998"/>
              <a:gd name="connsiteX6827" fmla="*/ 2858029 w 6435725"/>
              <a:gd name="connsiteY6827" fmla="*/ 177800 h 6857998"/>
              <a:gd name="connsiteX6828" fmla="*/ 2855648 w 6435725"/>
              <a:gd name="connsiteY6828" fmla="*/ 176477 h 6857998"/>
              <a:gd name="connsiteX6829" fmla="*/ 2853531 w 6435725"/>
              <a:gd name="connsiteY6829" fmla="*/ 175419 h 6857998"/>
              <a:gd name="connsiteX6830" fmla="*/ 2851944 w 6435725"/>
              <a:gd name="connsiteY6830" fmla="*/ 173831 h 6857998"/>
              <a:gd name="connsiteX6831" fmla="*/ 2850621 w 6435725"/>
              <a:gd name="connsiteY6831" fmla="*/ 172244 h 6857998"/>
              <a:gd name="connsiteX6832" fmla="*/ 2849299 w 6435725"/>
              <a:gd name="connsiteY6832" fmla="*/ 170656 h 6857998"/>
              <a:gd name="connsiteX6833" fmla="*/ 2847975 w 6435725"/>
              <a:gd name="connsiteY6833" fmla="*/ 168804 h 6857998"/>
              <a:gd name="connsiteX6834" fmla="*/ 2846123 w 6435725"/>
              <a:gd name="connsiteY6834" fmla="*/ 164835 h 6857998"/>
              <a:gd name="connsiteX6835" fmla="*/ 2845064 w 6435725"/>
              <a:gd name="connsiteY6835" fmla="*/ 160602 h 6857998"/>
              <a:gd name="connsiteX6836" fmla="*/ 2844271 w 6435725"/>
              <a:gd name="connsiteY6836" fmla="*/ 156104 h 6857998"/>
              <a:gd name="connsiteX6837" fmla="*/ 2844007 w 6435725"/>
              <a:gd name="connsiteY6837" fmla="*/ 151341 h 6857998"/>
              <a:gd name="connsiteX6838" fmla="*/ 2843742 w 6435725"/>
              <a:gd name="connsiteY6838" fmla="*/ 146843 h 6857998"/>
              <a:gd name="connsiteX6839" fmla="*/ 2843742 w 6435725"/>
              <a:gd name="connsiteY6839" fmla="*/ 142610 h 6857998"/>
              <a:gd name="connsiteX6840" fmla="*/ 2844007 w 6435725"/>
              <a:gd name="connsiteY6840" fmla="*/ 133879 h 6857998"/>
              <a:gd name="connsiteX6841" fmla="*/ 2843742 w 6435725"/>
              <a:gd name="connsiteY6841" fmla="*/ 130175 h 6857998"/>
              <a:gd name="connsiteX6842" fmla="*/ 2843477 w 6435725"/>
              <a:gd name="connsiteY6842" fmla="*/ 127264 h 6857998"/>
              <a:gd name="connsiteX6843" fmla="*/ 2843212 w 6435725"/>
              <a:gd name="connsiteY6843" fmla="*/ 124089 h 6857998"/>
              <a:gd name="connsiteX6844" fmla="*/ 2843212 w 6435725"/>
              <a:gd name="connsiteY6844" fmla="*/ 121444 h 6857998"/>
              <a:gd name="connsiteX6845" fmla="*/ 2843212 w 6435725"/>
              <a:gd name="connsiteY6845" fmla="*/ 118533 h 6857998"/>
              <a:gd name="connsiteX6846" fmla="*/ 2843212 w 6435725"/>
              <a:gd name="connsiteY6846" fmla="*/ 116152 h 6857998"/>
              <a:gd name="connsiteX6847" fmla="*/ 2843742 w 6435725"/>
              <a:gd name="connsiteY6847" fmla="*/ 113771 h 6857998"/>
              <a:gd name="connsiteX6848" fmla="*/ 2844271 w 6435725"/>
              <a:gd name="connsiteY6848" fmla="*/ 111389 h 6857998"/>
              <a:gd name="connsiteX6849" fmla="*/ 2845329 w 6435725"/>
              <a:gd name="connsiteY6849" fmla="*/ 109273 h 6857998"/>
              <a:gd name="connsiteX6850" fmla="*/ 2846123 w 6435725"/>
              <a:gd name="connsiteY6850" fmla="*/ 107156 h 6857998"/>
              <a:gd name="connsiteX6851" fmla="*/ 2847446 w 6435725"/>
              <a:gd name="connsiteY6851" fmla="*/ 105304 h 6857998"/>
              <a:gd name="connsiteX6852" fmla="*/ 2848769 w 6435725"/>
              <a:gd name="connsiteY6852" fmla="*/ 103452 h 6857998"/>
              <a:gd name="connsiteX6853" fmla="*/ 2851679 w 6435725"/>
              <a:gd name="connsiteY6853" fmla="*/ 100541 h 6857998"/>
              <a:gd name="connsiteX6854" fmla="*/ 2855119 w 6435725"/>
              <a:gd name="connsiteY6854" fmla="*/ 97366 h 6857998"/>
              <a:gd name="connsiteX6855" fmla="*/ 2859087 w 6435725"/>
              <a:gd name="connsiteY6855" fmla="*/ 94985 h 6857998"/>
              <a:gd name="connsiteX6856" fmla="*/ 2863321 w 6435725"/>
              <a:gd name="connsiteY6856" fmla="*/ 92869 h 6857998"/>
              <a:gd name="connsiteX6857" fmla="*/ 2868083 w 6435725"/>
              <a:gd name="connsiteY6857" fmla="*/ 90487 h 6857998"/>
              <a:gd name="connsiteX6858" fmla="*/ 2872847 w 6435725"/>
              <a:gd name="connsiteY6858" fmla="*/ 89164 h 6857998"/>
              <a:gd name="connsiteX6859" fmla="*/ 2877873 w 6435725"/>
              <a:gd name="connsiteY6859" fmla="*/ 87577 h 6857998"/>
              <a:gd name="connsiteX6860" fmla="*/ 2887662 w 6435725"/>
              <a:gd name="connsiteY6860" fmla="*/ 84666 h 6857998"/>
              <a:gd name="connsiteX6861" fmla="*/ 2897187 w 6435725"/>
              <a:gd name="connsiteY6861" fmla="*/ 82021 h 6857998"/>
              <a:gd name="connsiteX6862" fmla="*/ 2901950 w 6435725"/>
              <a:gd name="connsiteY6862" fmla="*/ 80962 h 6857998"/>
              <a:gd name="connsiteX6863" fmla="*/ 2906183 w 6435725"/>
              <a:gd name="connsiteY6863" fmla="*/ 80698 h 6857998"/>
              <a:gd name="connsiteX6864" fmla="*/ 2909887 w 6435725"/>
              <a:gd name="connsiteY6864" fmla="*/ 80698 h 6857998"/>
              <a:gd name="connsiteX6865" fmla="*/ 2912798 w 6435725"/>
              <a:gd name="connsiteY6865" fmla="*/ 80962 h 6857998"/>
              <a:gd name="connsiteX6866" fmla="*/ 2915973 w 6435725"/>
              <a:gd name="connsiteY6866" fmla="*/ 82285 h 6857998"/>
              <a:gd name="connsiteX6867" fmla="*/ 2918354 w 6435725"/>
              <a:gd name="connsiteY6867" fmla="*/ 83608 h 6857998"/>
              <a:gd name="connsiteX6868" fmla="*/ 2920735 w 6435725"/>
              <a:gd name="connsiteY6868" fmla="*/ 85460 h 6857998"/>
              <a:gd name="connsiteX6869" fmla="*/ 2922587 w 6435725"/>
              <a:gd name="connsiteY6869" fmla="*/ 87577 h 6857998"/>
              <a:gd name="connsiteX6870" fmla="*/ 2924439 w 6435725"/>
              <a:gd name="connsiteY6870" fmla="*/ 89958 h 6857998"/>
              <a:gd name="connsiteX6871" fmla="*/ 2926027 w 6435725"/>
              <a:gd name="connsiteY6871" fmla="*/ 92869 h 6857998"/>
              <a:gd name="connsiteX6872" fmla="*/ 2927350 w 6435725"/>
              <a:gd name="connsiteY6872" fmla="*/ 95779 h 6857998"/>
              <a:gd name="connsiteX6873" fmla="*/ 2928144 w 6435725"/>
              <a:gd name="connsiteY6873" fmla="*/ 99219 h 6857998"/>
              <a:gd name="connsiteX6874" fmla="*/ 2929202 w 6435725"/>
              <a:gd name="connsiteY6874" fmla="*/ 102658 h 6857998"/>
              <a:gd name="connsiteX6875" fmla="*/ 2929731 w 6435725"/>
              <a:gd name="connsiteY6875" fmla="*/ 106362 h 6857998"/>
              <a:gd name="connsiteX6876" fmla="*/ 2930789 w 6435725"/>
              <a:gd name="connsiteY6876" fmla="*/ 114300 h 6857998"/>
              <a:gd name="connsiteX6877" fmla="*/ 2931054 w 6435725"/>
              <a:gd name="connsiteY6877" fmla="*/ 116152 h 6857998"/>
              <a:gd name="connsiteX6878" fmla="*/ 2931583 w 6435725"/>
              <a:gd name="connsiteY6878" fmla="*/ 118004 h 6857998"/>
              <a:gd name="connsiteX6879" fmla="*/ 2932906 w 6435725"/>
              <a:gd name="connsiteY6879" fmla="*/ 121973 h 6857998"/>
              <a:gd name="connsiteX6880" fmla="*/ 2936346 w 6435725"/>
              <a:gd name="connsiteY6880" fmla="*/ 129646 h 6857998"/>
              <a:gd name="connsiteX6881" fmla="*/ 2937405 w 6435725"/>
              <a:gd name="connsiteY6881" fmla="*/ 133350 h 6857998"/>
              <a:gd name="connsiteX6882" fmla="*/ 2937933 w 6435725"/>
              <a:gd name="connsiteY6882" fmla="*/ 135466 h 6857998"/>
              <a:gd name="connsiteX6883" fmla="*/ 2937933 w 6435725"/>
              <a:gd name="connsiteY6883" fmla="*/ 137319 h 6857998"/>
              <a:gd name="connsiteX6884" fmla="*/ 2937933 w 6435725"/>
              <a:gd name="connsiteY6884" fmla="*/ 139435 h 6857998"/>
              <a:gd name="connsiteX6885" fmla="*/ 2937933 w 6435725"/>
              <a:gd name="connsiteY6885" fmla="*/ 141552 h 6857998"/>
              <a:gd name="connsiteX6886" fmla="*/ 2937405 w 6435725"/>
              <a:gd name="connsiteY6886" fmla="*/ 143669 h 6857998"/>
              <a:gd name="connsiteX6887" fmla="*/ 2936610 w 6435725"/>
              <a:gd name="connsiteY6887" fmla="*/ 146314 h 6857998"/>
              <a:gd name="connsiteX6888" fmla="*/ 2946401 w 6435725"/>
              <a:gd name="connsiteY6888" fmla="*/ 152400 h 6857998"/>
              <a:gd name="connsiteX6889" fmla="*/ 2951693 w 6435725"/>
              <a:gd name="connsiteY6889" fmla="*/ 151077 h 6857998"/>
              <a:gd name="connsiteX6890" fmla="*/ 2955925 w 6435725"/>
              <a:gd name="connsiteY6890" fmla="*/ 150812 h 6857998"/>
              <a:gd name="connsiteX6891" fmla="*/ 2959894 w 6435725"/>
              <a:gd name="connsiteY6891" fmla="*/ 151077 h 6857998"/>
              <a:gd name="connsiteX6892" fmla="*/ 2963334 w 6435725"/>
              <a:gd name="connsiteY6892" fmla="*/ 152135 h 6857998"/>
              <a:gd name="connsiteX6893" fmla="*/ 2966244 w 6435725"/>
              <a:gd name="connsiteY6893" fmla="*/ 153458 h 6857998"/>
              <a:gd name="connsiteX6894" fmla="*/ 2968890 w 6435725"/>
              <a:gd name="connsiteY6894" fmla="*/ 155310 h 6857998"/>
              <a:gd name="connsiteX6895" fmla="*/ 2971006 w 6435725"/>
              <a:gd name="connsiteY6895" fmla="*/ 157956 h 6857998"/>
              <a:gd name="connsiteX6896" fmla="*/ 2972858 w 6435725"/>
              <a:gd name="connsiteY6896" fmla="*/ 160602 h 6857998"/>
              <a:gd name="connsiteX6897" fmla="*/ 2974710 w 6435725"/>
              <a:gd name="connsiteY6897" fmla="*/ 163777 h 6857998"/>
              <a:gd name="connsiteX6898" fmla="*/ 2975769 w 6435725"/>
              <a:gd name="connsiteY6898" fmla="*/ 166687 h 6857998"/>
              <a:gd name="connsiteX6899" fmla="*/ 2978944 w 6435725"/>
              <a:gd name="connsiteY6899" fmla="*/ 173566 h 6857998"/>
              <a:gd name="connsiteX6900" fmla="*/ 2981589 w 6435725"/>
              <a:gd name="connsiteY6900" fmla="*/ 179916 h 6857998"/>
              <a:gd name="connsiteX6901" fmla="*/ 2983442 w 6435725"/>
              <a:gd name="connsiteY6901" fmla="*/ 182827 h 6857998"/>
              <a:gd name="connsiteX6902" fmla="*/ 2985294 w 6435725"/>
              <a:gd name="connsiteY6902" fmla="*/ 185473 h 6857998"/>
              <a:gd name="connsiteX6903" fmla="*/ 3015985 w 6435725"/>
              <a:gd name="connsiteY6903" fmla="*/ 184150 h 6857998"/>
              <a:gd name="connsiteX6904" fmla="*/ 3042179 w 6435725"/>
              <a:gd name="connsiteY6904" fmla="*/ 178329 h 6857998"/>
              <a:gd name="connsiteX6905" fmla="*/ 3042708 w 6435725"/>
              <a:gd name="connsiteY6905" fmla="*/ 177006 h 6857998"/>
              <a:gd name="connsiteX6906" fmla="*/ 3043767 w 6435725"/>
              <a:gd name="connsiteY6906" fmla="*/ 175683 h 6857998"/>
              <a:gd name="connsiteX6907" fmla="*/ 3045883 w 6435725"/>
              <a:gd name="connsiteY6907" fmla="*/ 173037 h 6857998"/>
              <a:gd name="connsiteX6908" fmla="*/ 3048264 w 6435725"/>
              <a:gd name="connsiteY6908" fmla="*/ 170391 h 6857998"/>
              <a:gd name="connsiteX6909" fmla="*/ 3051704 w 6435725"/>
              <a:gd name="connsiteY6909" fmla="*/ 168010 h 6857998"/>
              <a:gd name="connsiteX6910" fmla="*/ 3058584 w 6435725"/>
              <a:gd name="connsiteY6910" fmla="*/ 163512 h 6857998"/>
              <a:gd name="connsiteX6911" fmla="*/ 3061758 w 6435725"/>
              <a:gd name="connsiteY6911" fmla="*/ 161131 h 6857998"/>
              <a:gd name="connsiteX6912" fmla="*/ 3064933 w 6435725"/>
              <a:gd name="connsiteY6912" fmla="*/ 158750 h 6857998"/>
              <a:gd name="connsiteX6913" fmla="*/ 3067580 w 6435725"/>
              <a:gd name="connsiteY6913" fmla="*/ 156369 h 6857998"/>
              <a:gd name="connsiteX6914" fmla="*/ 3069696 w 6435725"/>
              <a:gd name="connsiteY6914" fmla="*/ 153458 h 6857998"/>
              <a:gd name="connsiteX6915" fmla="*/ 3070754 w 6435725"/>
              <a:gd name="connsiteY6915" fmla="*/ 152400 h 6857998"/>
              <a:gd name="connsiteX6916" fmla="*/ 3071019 w 6435725"/>
              <a:gd name="connsiteY6916" fmla="*/ 150812 h 6857998"/>
              <a:gd name="connsiteX6917" fmla="*/ 3071283 w 6435725"/>
              <a:gd name="connsiteY6917" fmla="*/ 148960 h 6857998"/>
              <a:gd name="connsiteX6918" fmla="*/ 3071548 w 6435725"/>
              <a:gd name="connsiteY6918" fmla="*/ 147373 h 6857998"/>
              <a:gd name="connsiteX6919" fmla="*/ 3071283 w 6435725"/>
              <a:gd name="connsiteY6919" fmla="*/ 145521 h 6857998"/>
              <a:gd name="connsiteX6920" fmla="*/ 3070754 w 6435725"/>
              <a:gd name="connsiteY6920" fmla="*/ 143669 h 6857998"/>
              <a:gd name="connsiteX6921" fmla="*/ 3070225 w 6435725"/>
              <a:gd name="connsiteY6921" fmla="*/ 141552 h 6857998"/>
              <a:gd name="connsiteX6922" fmla="*/ 3068902 w 6435725"/>
              <a:gd name="connsiteY6922" fmla="*/ 139435 h 6857998"/>
              <a:gd name="connsiteX6923" fmla="*/ 3067314 w 6435725"/>
              <a:gd name="connsiteY6923" fmla="*/ 137054 h 6857998"/>
              <a:gd name="connsiteX6924" fmla="*/ 3065462 w 6435725"/>
              <a:gd name="connsiteY6924" fmla="*/ 134408 h 6857998"/>
              <a:gd name="connsiteX6925" fmla="*/ 3063081 w 6435725"/>
              <a:gd name="connsiteY6925" fmla="*/ 132027 h 6857998"/>
              <a:gd name="connsiteX6926" fmla="*/ 3060171 w 6435725"/>
              <a:gd name="connsiteY6926" fmla="*/ 129381 h 6857998"/>
              <a:gd name="connsiteX6927" fmla="*/ 3054350 w 6435725"/>
              <a:gd name="connsiteY6927" fmla="*/ 128587 h 6857998"/>
              <a:gd name="connsiteX6928" fmla="*/ 3049058 w 6435725"/>
              <a:gd name="connsiteY6928" fmla="*/ 128323 h 6857998"/>
              <a:gd name="connsiteX6929" fmla="*/ 3043502 w 6435725"/>
              <a:gd name="connsiteY6929" fmla="*/ 127529 h 6857998"/>
              <a:gd name="connsiteX6930" fmla="*/ 3040592 w 6435725"/>
              <a:gd name="connsiteY6930" fmla="*/ 126471 h 6857998"/>
              <a:gd name="connsiteX6931" fmla="*/ 3038210 w 6435725"/>
              <a:gd name="connsiteY6931" fmla="*/ 125677 h 6857998"/>
              <a:gd name="connsiteX6932" fmla="*/ 3036095 w 6435725"/>
              <a:gd name="connsiteY6932" fmla="*/ 124354 h 6857998"/>
              <a:gd name="connsiteX6933" fmla="*/ 3033977 w 6435725"/>
              <a:gd name="connsiteY6933" fmla="*/ 123031 h 6857998"/>
              <a:gd name="connsiteX6934" fmla="*/ 3032125 w 6435725"/>
              <a:gd name="connsiteY6934" fmla="*/ 121444 h 6857998"/>
              <a:gd name="connsiteX6935" fmla="*/ 3030537 w 6435725"/>
              <a:gd name="connsiteY6935" fmla="*/ 119062 h 6857998"/>
              <a:gd name="connsiteX6936" fmla="*/ 3029214 w 6435725"/>
              <a:gd name="connsiteY6936" fmla="*/ 116946 h 6857998"/>
              <a:gd name="connsiteX6937" fmla="*/ 3028421 w 6435725"/>
              <a:gd name="connsiteY6937" fmla="*/ 114035 h 6857998"/>
              <a:gd name="connsiteX6938" fmla="*/ 3027627 w 6435725"/>
              <a:gd name="connsiteY6938" fmla="*/ 110860 h 6857998"/>
              <a:gd name="connsiteX6939" fmla="*/ 3027362 w 6435725"/>
              <a:gd name="connsiteY6939" fmla="*/ 106891 h 6857998"/>
              <a:gd name="connsiteX6940" fmla="*/ 3027362 w 6435725"/>
              <a:gd name="connsiteY6940" fmla="*/ 105039 h 6857998"/>
              <a:gd name="connsiteX6941" fmla="*/ 3027627 w 6435725"/>
              <a:gd name="connsiteY6941" fmla="*/ 103187 h 6857998"/>
              <a:gd name="connsiteX6942" fmla="*/ 3028421 w 6435725"/>
              <a:gd name="connsiteY6942" fmla="*/ 101335 h 6857998"/>
              <a:gd name="connsiteX6943" fmla="*/ 3028951 w 6435725"/>
              <a:gd name="connsiteY6943" fmla="*/ 99748 h 6857998"/>
              <a:gd name="connsiteX6944" fmla="*/ 3029479 w 6435725"/>
              <a:gd name="connsiteY6944" fmla="*/ 98160 h 6857998"/>
              <a:gd name="connsiteX6945" fmla="*/ 3030537 w 6435725"/>
              <a:gd name="connsiteY6945" fmla="*/ 97102 h 6857998"/>
              <a:gd name="connsiteX6946" fmla="*/ 3031860 w 6435725"/>
              <a:gd name="connsiteY6946" fmla="*/ 96044 h 6857998"/>
              <a:gd name="connsiteX6947" fmla="*/ 3032919 w 6435725"/>
              <a:gd name="connsiteY6947" fmla="*/ 95250 h 6857998"/>
              <a:gd name="connsiteX6948" fmla="*/ 3034243 w 6435725"/>
              <a:gd name="connsiteY6948" fmla="*/ 94721 h 6857998"/>
              <a:gd name="connsiteX6949" fmla="*/ 3035829 w 6435725"/>
              <a:gd name="connsiteY6949" fmla="*/ 93927 h 6857998"/>
              <a:gd name="connsiteX6950" fmla="*/ 3037152 w 6435725"/>
              <a:gd name="connsiteY6950" fmla="*/ 93662 h 6857998"/>
              <a:gd name="connsiteX6951" fmla="*/ 3039004 w 6435725"/>
              <a:gd name="connsiteY6951" fmla="*/ 93662 h 6857998"/>
              <a:gd name="connsiteX6952" fmla="*/ 3040856 w 6435725"/>
              <a:gd name="connsiteY6952" fmla="*/ 93662 h 6857998"/>
              <a:gd name="connsiteX6953" fmla="*/ 3042973 w 6435725"/>
              <a:gd name="connsiteY6953" fmla="*/ 93927 h 6857998"/>
              <a:gd name="connsiteX6954" fmla="*/ 3044825 w 6435725"/>
              <a:gd name="connsiteY6954" fmla="*/ 94721 h 6857998"/>
              <a:gd name="connsiteX6955" fmla="*/ 3047206 w 6435725"/>
              <a:gd name="connsiteY6955" fmla="*/ 95250 h 6857998"/>
              <a:gd name="connsiteX6956" fmla="*/ 3047206 w 6435725"/>
              <a:gd name="connsiteY6956" fmla="*/ 94985 h 6857998"/>
              <a:gd name="connsiteX6957" fmla="*/ 3053556 w 6435725"/>
              <a:gd name="connsiteY6957" fmla="*/ 93398 h 6857998"/>
              <a:gd name="connsiteX6958" fmla="*/ 3059642 w 6435725"/>
              <a:gd name="connsiteY6958" fmla="*/ 92075 h 6857998"/>
              <a:gd name="connsiteX6959" fmla="*/ 3065728 w 6435725"/>
              <a:gd name="connsiteY6959" fmla="*/ 91810 h 6857998"/>
              <a:gd name="connsiteX6960" fmla="*/ 3072077 w 6435725"/>
              <a:gd name="connsiteY6960" fmla="*/ 92075 h 6857998"/>
              <a:gd name="connsiteX6961" fmla="*/ 3074987 w 6435725"/>
              <a:gd name="connsiteY6961" fmla="*/ 92339 h 6857998"/>
              <a:gd name="connsiteX6962" fmla="*/ 3078162 w 6435725"/>
              <a:gd name="connsiteY6962" fmla="*/ 93133 h 6857998"/>
              <a:gd name="connsiteX6963" fmla="*/ 3081073 w 6435725"/>
              <a:gd name="connsiteY6963" fmla="*/ 93662 h 6857998"/>
              <a:gd name="connsiteX6964" fmla="*/ 3084248 w 6435725"/>
              <a:gd name="connsiteY6964" fmla="*/ 94721 h 6857998"/>
              <a:gd name="connsiteX6965" fmla="*/ 3086894 w 6435725"/>
              <a:gd name="connsiteY6965" fmla="*/ 95779 h 6857998"/>
              <a:gd name="connsiteX6966" fmla="*/ 3090069 w 6435725"/>
              <a:gd name="connsiteY6966" fmla="*/ 97102 h 6857998"/>
              <a:gd name="connsiteX6967" fmla="*/ 3092979 w 6435725"/>
              <a:gd name="connsiteY6967" fmla="*/ 98954 h 6857998"/>
              <a:gd name="connsiteX6968" fmla="*/ 3095889 w 6435725"/>
              <a:gd name="connsiteY6968" fmla="*/ 100806 h 6857998"/>
              <a:gd name="connsiteX6969" fmla="*/ 3099065 w 6435725"/>
              <a:gd name="connsiteY6969" fmla="*/ 97896 h 6857998"/>
              <a:gd name="connsiteX6970" fmla="*/ 3101710 w 6435725"/>
              <a:gd name="connsiteY6970" fmla="*/ 95514 h 6857998"/>
              <a:gd name="connsiteX6971" fmla="*/ 3104092 w 6435725"/>
              <a:gd name="connsiteY6971" fmla="*/ 93133 h 6857998"/>
              <a:gd name="connsiteX6972" fmla="*/ 3105944 w 6435725"/>
              <a:gd name="connsiteY6972" fmla="*/ 90487 h 6857998"/>
              <a:gd name="connsiteX6973" fmla="*/ 3107531 w 6435725"/>
              <a:gd name="connsiteY6973" fmla="*/ 88106 h 6857998"/>
              <a:gd name="connsiteX6974" fmla="*/ 3108854 w 6435725"/>
              <a:gd name="connsiteY6974" fmla="*/ 85989 h 6857998"/>
              <a:gd name="connsiteX6975" fmla="*/ 3109383 w 6435725"/>
              <a:gd name="connsiteY6975" fmla="*/ 83608 h 6857998"/>
              <a:gd name="connsiteX6976" fmla="*/ 3110177 w 6435725"/>
              <a:gd name="connsiteY6976" fmla="*/ 80962 h 6857998"/>
              <a:gd name="connsiteX6977" fmla="*/ 3110177 w 6435725"/>
              <a:gd name="connsiteY6977" fmla="*/ 78581 h 6857998"/>
              <a:gd name="connsiteX6978" fmla="*/ 3110177 w 6435725"/>
              <a:gd name="connsiteY6978" fmla="*/ 76464 h 6857998"/>
              <a:gd name="connsiteX6979" fmla="*/ 3109648 w 6435725"/>
              <a:gd name="connsiteY6979" fmla="*/ 74083 h 6857998"/>
              <a:gd name="connsiteX6980" fmla="*/ 3109119 w 6435725"/>
              <a:gd name="connsiteY6980" fmla="*/ 71966 h 6857998"/>
              <a:gd name="connsiteX6981" fmla="*/ 3107267 w 6435725"/>
              <a:gd name="connsiteY6981" fmla="*/ 67204 h 6857998"/>
              <a:gd name="connsiteX6982" fmla="*/ 3105150 w 6435725"/>
              <a:gd name="connsiteY6982" fmla="*/ 62706 h 6857998"/>
              <a:gd name="connsiteX6983" fmla="*/ 3102505 w 6435725"/>
              <a:gd name="connsiteY6983" fmla="*/ 58473 h 6857998"/>
              <a:gd name="connsiteX6984" fmla="*/ 3099594 w 6435725"/>
              <a:gd name="connsiteY6984" fmla="*/ 53710 h 6857998"/>
              <a:gd name="connsiteX6985" fmla="*/ 3096948 w 6435725"/>
              <a:gd name="connsiteY6985" fmla="*/ 49212 h 6857998"/>
              <a:gd name="connsiteX6986" fmla="*/ 3094302 w 6435725"/>
              <a:gd name="connsiteY6986" fmla="*/ 44714 h 6857998"/>
              <a:gd name="connsiteX6987" fmla="*/ 3092185 w 6435725"/>
              <a:gd name="connsiteY6987" fmla="*/ 40217 h 6857998"/>
              <a:gd name="connsiteX6988" fmla="*/ 3091656 w 6435725"/>
              <a:gd name="connsiteY6988" fmla="*/ 37835 h 6857998"/>
              <a:gd name="connsiteX6989" fmla="*/ 3091127 w 6435725"/>
              <a:gd name="connsiteY6989" fmla="*/ 35719 h 6857998"/>
              <a:gd name="connsiteX6990" fmla="*/ 3090333 w 6435725"/>
              <a:gd name="connsiteY6990" fmla="*/ 33073 h 6857998"/>
              <a:gd name="connsiteX6991" fmla="*/ 3090333 w 6435725"/>
              <a:gd name="connsiteY6991" fmla="*/ 30956 h 6857998"/>
              <a:gd name="connsiteX6992" fmla="*/ 3090333 w 6435725"/>
              <a:gd name="connsiteY6992" fmla="*/ 28575 h 6857998"/>
              <a:gd name="connsiteX6993" fmla="*/ 3090598 w 6435725"/>
              <a:gd name="connsiteY6993" fmla="*/ 26194 h 6857998"/>
              <a:gd name="connsiteX6994" fmla="*/ 3090598 w 6435725"/>
              <a:gd name="connsiteY6994" fmla="*/ 22754 h 6857998"/>
              <a:gd name="connsiteX6995" fmla="*/ 3090069 w 6435725"/>
              <a:gd name="connsiteY6995" fmla="*/ 19314 h 6857998"/>
              <a:gd name="connsiteX6996" fmla="*/ 3089539 w 6435725"/>
              <a:gd name="connsiteY6996" fmla="*/ 15875 h 6857998"/>
              <a:gd name="connsiteX6997" fmla="*/ 3088481 w 6435725"/>
              <a:gd name="connsiteY6997" fmla="*/ 12964 h 6857998"/>
              <a:gd name="connsiteX6998" fmla="*/ 3087424 w 6435725"/>
              <a:gd name="connsiteY6998" fmla="*/ 10054 h 6857998"/>
              <a:gd name="connsiteX6999" fmla="*/ 3086100 w 6435725"/>
              <a:gd name="connsiteY6999" fmla="*/ 7408 h 6857998"/>
              <a:gd name="connsiteX7000" fmla="*/ 3082925 w 6435725"/>
              <a:gd name="connsiteY7000" fmla="*/ 2117 h 6857998"/>
              <a:gd name="connsiteX7001" fmla="*/ 3106737 w 6435725"/>
              <a:gd name="connsiteY7001" fmla="*/ 794 h 6857998"/>
              <a:gd name="connsiteX7002" fmla="*/ 3118645 w 6435725"/>
              <a:gd name="connsiteY7002" fmla="*/ 264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</a:cxnLst>
            <a:rect l="l" t="t" r="r" b="b"/>
            <a:pathLst>
              <a:path w="6435725" h="6857998">
                <a:moveTo>
                  <a:pt x="6305769" y="5038724"/>
                </a:moveTo>
                <a:lnTo>
                  <a:pt x="6307138" y="5053591"/>
                </a:lnTo>
                <a:lnTo>
                  <a:pt x="6291263" y="5054599"/>
                </a:lnTo>
                <a:lnTo>
                  <a:pt x="6291263" y="5051071"/>
                </a:lnTo>
                <a:lnTo>
                  <a:pt x="6291263" y="5047292"/>
                </a:lnTo>
                <a:lnTo>
                  <a:pt x="6291263" y="5045528"/>
                </a:lnTo>
                <a:lnTo>
                  <a:pt x="6291537" y="5043764"/>
                </a:lnTo>
                <a:lnTo>
                  <a:pt x="6291810" y="5042252"/>
                </a:lnTo>
                <a:lnTo>
                  <a:pt x="6292905" y="5040740"/>
                </a:lnTo>
                <a:lnTo>
                  <a:pt x="6293453" y="5039984"/>
                </a:lnTo>
                <a:lnTo>
                  <a:pt x="6294821" y="5039732"/>
                </a:lnTo>
                <a:lnTo>
                  <a:pt x="6296190" y="5039480"/>
                </a:lnTo>
                <a:lnTo>
                  <a:pt x="6298106" y="5038976"/>
                </a:lnTo>
                <a:lnTo>
                  <a:pt x="6302211" y="5038976"/>
                </a:lnTo>
                <a:close/>
                <a:moveTo>
                  <a:pt x="440940" y="4813299"/>
                </a:moveTo>
                <a:lnTo>
                  <a:pt x="443069" y="4813299"/>
                </a:lnTo>
                <a:lnTo>
                  <a:pt x="445198" y="4813563"/>
                </a:lnTo>
                <a:lnTo>
                  <a:pt x="447593" y="4814357"/>
                </a:lnTo>
                <a:lnTo>
                  <a:pt x="449722" y="4815945"/>
                </a:lnTo>
                <a:lnTo>
                  <a:pt x="452383" y="4817797"/>
                </a:lnTo>
                <a:lnTo>
                  <a:pt x="454778" y="4819913"/>
                </a:lnTo>
                <a:lnTo>
                  <a:pt x="456641" y="4822030"/>
                </a:lnTo>
                <a:lnTo>
                  <a:pt x="458503" y="4824676"/>
                </a:lnTo>
                <a:lnTo>
                  <a:pt x="459568" y="4826793"/>
                </a:lnTo>
                <a:lnTo>
                  <a:pt x="460633" y="4829174"/>
                </a:lnTo>
                <a:lnTo>
                  <a:pt x="461165" y="4831555"/>
                </a:lnTo>
                <a:lnTo>
                  <a:pt x="461963" y="4833672"/>
                </a:lnTo>
                <a:lnTo>
                  <a:pt x="461963" y="4836318"/>
                </a:lnTo>
                <a:lnTo>
                  <a:pt x="461431" y="4838699"/>
                </a:lnTo>
                <a:lnTo>
                  <a:pt x="461165" y="4841080"/>
                </a:lnTo>
                <a:lnTo>
                  <a:pt x="460366" y="4843462"/>
                </a:lnTo>
                <a:lnTo>
                  <a:pt x="459302" y="4846107"/>
                </a:lnTo>
                <a:lnTo>
                  <a:pt x="458238" y="4848489"/>
                </a:lnTo>
                <a:lnTo>
                  <a:pt x="456641" y="4850870"/>
                </a:lnTo>
                <a:lnTo>
                  <a:pt x="454778" y="4853516"/>
                </a:lnTo>
                <a:lnTo>
                  <a:pt x="452649" y="4855897"/>
                </a:lnTo>
                <a:lnTo>
                  <a:pt x="449456" y="4858014"/>
                </a:lnTo>
                <a:lnTo>
                  <a:pt x="446528" y="4860130"/>
                </a:lnTo>
                <a:lnTo>
                  <a:pt x="443601" y="4861718"/>
                </a:lnTo>
                <a:lnTo>
                  <a:pt x="440940" y="4863305"/>
                </a:lnTo>
                <a:lnTo>
                  <a:pt x="438013" y="4864099"/>
                </a:lnTo>
                <a:lnTo>
                  <a:pt x="435352" y="4864893"/>
                </a:lnTo>
                <a:lnTo>
                  <a:pt x="432424" y="4865422"/>
                </a:lnTo>
                <a:lnTo>
                  <a:pt x="430029" y="4865687"/>
                </a:lnTo>
                <a:lnTo>
                  <a:pt x="427368" y="4865687"/>
                </a:lnTo>
                <a:lnTo>
                  <a:pt x="424707" y="4865422"/>
                </a:lnTo>
                <a:lnTo>
                  <a:pt x="419917" y="4864364"/>
                </a:lnTo>
                <a:lnTo>
                  <a:pt x="414861" y="4863041"/>
                </a:lnTo>
                <a:lnTo>
                  <a:pt x="410071" y="4861189"/>
                </a:lnTo>
                <a:lnTo>
                  <a:pt x="405281" y="4858543"/>
                </a:lnTo>
                <a:lnTo>
                  <a:pt x="400491" y="4856162"/>
                </a:lnTo>
                <a:lnTo>
                  <a:pt x="390911" y="4850870"/>
                </a:lnTo>
                <a:lnTo>
                  <a:pt x="385589" y="4848753"/>
                </a:lnTo>
                <a:lnTo>
                  <a:pt x="380533" y="4846901"/>
                </a:lnTo>
                <a:lnTo>
                  <a:pt x="374944" y="4845843"/>
                </a:lnTo>
                <a:lnTo>
                  <a:pt x="372549" y="4845314"/>
                </a:lnTo>
                <a:lnTo>
                  <a:pt x="369888" y="4845049"/>
                </a:lnTo>
                <a:lnTo>
                  <a:pt x="372549" y="4840816"/>
                </a:lnTo>
                <a:lnTo>
                  <a:pt x="375476" y="4837376"/>
                </a:lnTo>
                <a:lnTo>
                  <a:pt x="378138" y="4834730"/>
                </a:lnTo>
                <a:lnTo>
                  <a:pt x="381331" y="4832614"/>
                </a:lnTo>
                <a:lnTo>
                  <a:pt x="384258" y="4831026"/>
                </a:lnTo>
                <a:lnTo>
                  <a:pt x="387718" y="4829703"/>
                </a:lnTo>
                <a:lnTo>
                  <a:pt x="390911" y="4828909"/>
                </a:lnTo>
                <a:lnTo>
                  <a:pt x="394104" y="4828116"/>
                </a:lnTo>
                <a:lnTo>
                  <a:pt x="400757" y="4827586"/>
                </a:lnTo>
                <a:lnTo>
                  <a:pt x="407144" y="4827586"/>
                </a:lnTo>
                <a:lnTo>
                  <a:pt x="413264" y="4827057"/>
                </a:lnTo>
                <a:lnTo>
                  <a:pt x="416191" y="4826263"/>
                </a:lnTo>
                <a:lnTo>
                  <a:pt x="419119" y="4825734"/>
                </a:lnTo>
                <a:lnTo>
                  <a:pt x="422844" y="4823088"/>
                </a:lnTo>
                <a:lnTo>
                  <a:pt x="426570" y="4819913"/>
                </a:lnTo>
                <a:lnTo>
                  <a:pt x="430562" y="4817268"/>
                </a:lnTo>
                <a:lnTo>
                  <a:pt x="434553" y="4814622"/>
                </a:lnTo>
                <a:lnTo>
                  <a:pt x="436416" y="4813828"/>
                </a:lnTo>
                <a:lnTo>
                  <a:pt x="438811" y="4813563"/>
                </a:lnTo>
                <a:close/>
                <a:moveTo>
                  <a:pt x="5927050" y="1804987"/>
                </a:moveTo>
                <a:lnTo>
                  <a:pt x="5928056" y="1809694"/>
                </a:lnTo>
                <a:lnTo>
                  <a:pt x="5929062" y="1814139"/>
                </a:lnTo>
                <a:lnTo>
                  <a:pt x="5929313" y="1818061"/>
                </a:lnTo>
                <a:lnTo>
                  <a:pt x="5929062" y="1821721"/>
                </a:lnTo>
                <a:lnTo>
                  <a:pt x="5928559" y="1824597"/>
                </a:lnTo>
                <a:lnTo>
                  <a:pt x="5927553" y="1827735"/>
                </a:lnTo>
                <a:lnTo>
                  <a:pt x="5926547" y="1830350"/>
                </a:lnTo>
                <a:lnTo>
                  <a:pt x="5925038" y="1832965"/>
                </a:lnTo>
                <a:lnTo>
                  <a:pt x="5923277" y="1835056"/>
                </a:lnTo>
                <a:lnTo>
                  <a:pt x="5921265" y="1837148"/>
                </a:lnTo>
                <a:lnTo>
                  <a:pt x="5916739" y="1841332"/>
                </a:lnTo>
                <a:lnTo>
                  <a:pt x="5911709" y="1845254"/>
                </a:lnTo>
                <a:lnTo>
                  <a:pt x="5906931" y="1849437"/>
                </a:lnTo>
                <a:lnTo>
                  <a:pt x="5905422" y="1845254"/>
                </a:lnTo>
                <a:lnTo>
                  <a:pt x="5904416" y="1841070"/>
                </a:lnTo>
                <a:lnTo>
                  <a:pt x="5903913" y="1837410"/>
                </a:lnTo>
                <a:lnTo>
                  <a:pt x="5903913" y="1834010"/>
                </a:lnTo>
                <a:lnTo>
                  <a:pt x="5904416" y="1831134"/>
                </a:lnTo>
                <a:lnTo>
                  <a:pt x="5905170" y="1827997"/>
                </a:lnTo>
                <a:lnTo>
                  <a:pt x="5906176" y="1825382"/>
                </a:lnTo>
                <a:lnTo>
                  <a:pt x="5907685" y="1822767"/>
                </a:lnTo>
                <a:lnTo>
                  <a:pt x="5909446" y="1820414"/>
                </a:lnTo>
                <a:lnTo>
                  <a:pt x="5911458" y="1818322"/>
                </a:lnTo>
                <a:lnTo>
                  <a:pt x="5916236" y="1814139"/>
                </a:lnTo>
                <a:close/>
                <a:moveTo>
                  <a:pt x="4891617" y="808037"/>
                </a:moveTo>
                <a:lnTo>
                  <a:pt x="4894527" y="808037"/>
                </a:lnTo>
                <a:lnTo>
                  <a:pt x="4900348" y="808037"/>
                </a:lnTo>
                <a:lnTo>
                  <a:pt x="4906434" y="808037"/>
                </a:lnTo>
                <a:lnTo>
                  <a:pt x="4913313" y="808037"/>
                </a:lnTo>
                <a:lnTo>
                  <a:pt x="4909873" y="814749"/>
                </a:lnTo>
                <a:lnTo>
                  <a:pt x="4906434" y="820656"/>
                </a:lnTo>
                <a:lnTo>
                  <a:pt x="4902994" y="825757"/>
                </a:lnTo>
                <a:lnTo>
                  <a:pt x="4899290" y="830590"/>
                </a:lnTo>
                <a:lnTo>
                  <a:pt x="4895586" y="834885"/>
                </a:lnTo>
                <a:lnTo>
                  <a:pt x="4891617" y="838644"/>
                </a:lnTo>
                <a:lnTo>
                  <a:pt x="4887119" y="841597"/>
                </a:lnTo>
                <a:lnTo>
                  <a:pt x="4882092" y="844550"/>
                </a:lnTo>
                <a:lnTo>
                  <a:pt x="4879975" y="839181"/>
                </a:lnTo>
                <a:lnTo>
                  <a:pt x="4877329" y="834348"/>
                </a:lnTo>
                <a:lnTo>
                  <a:pt x="4876271" y="831395"/>
                </a:lnTo>
                <a:lnTo>
                  <a:pt x="4875477" y="828979"/>
                </a:lnTo>
                <a:lnTo>
                  <a:pt x="4875213" y="826831"/>
                </a:lnTo>
                <a:lnTo>
                  <a:pt x="4875477" y="824146"/>
                </a:lnTo>
                <a:lnTo>
                  <a:pt x="4876271" y="820656"/>
                </a:lnTo>
                <a:lnTo>
                  <a:pt x="4877329" y="817434"/>
                </a:lnTo>
                <a:lnTo>
                  <a:pt x="4878917" y="815018"/>
                </a:lnTo>
                <a:lnTo>
                  <a:pt x="4880769" y="813138"/>
                </a:lnTo>
                <a:lnTo>
                  <a:pt x="4882621" y="811259"/>
                </a:lnTo>
                <a:lnTo>
                  <a:pt x="4884209" y="809917"/>
                </a:lnTo>
                <a:lnTo>
                  <a:pt x="4886854" y="809111"/>
                </a:lnTo>
                <a:lnTo>
                  <a:pt x="4889236" y="808574"/>
                </a:lnTo>
                <a:close/>
                <a:moveTo>
                  <a:pt x="4560934" y="474662"/>
                </a:moveTo>
                <a:lnTo>
                  <a:pt x="4563701" y="474937"/>
                </a:lnTo>
                <a:lnTo>
                  <a:pt x="4566216" y="475762"/>
                </a:lnTo>
                <a:lnTo>
                  <a:pt x="4569233" y="477687"/>
                </a:lnTo>
                <a:lnTo>
                  <a:pt x="4570239" y="479612"/>
                </a:lnTo>
                <a:lnTo>
                  <a:pt x="4570994" y="481262"/>
                </a:lnTo>
                <a:lnTo>
                  <a:pt x="4571497" y="483187"/>
                </a:lnTo>
                <a:lnTo>
                  <a:pt x="4571748" y="485112"/>
                </a:lnTo>
                <a:lnTo>
                  <a:pt x="4572000" y="486762"/>
                </a:lnTo>
                <a:lnTo>
                  <a:pt x="4571748" y="488687"/>
                </a:lnTo>
                <a:lnTo>
                  <a:pt x="4571245" y="491712"/>
                </a:lnTo>
                <a:lnTo>
                  <a:pt x="4570239" y="495012"/>
                </a:lnTo>
                <a:lnTo>
                  <a:pt x="4568982" y="498312"/>
                </a:lnTo>
                <a:lnTo>
                  <a:pt x="4567222" y="501337"/>
                </a:lnTo>
                <a:lnTo>
                  <a:pt x="4565210" y="504362"/>
                </a:lnTo>
                <a:lnTo>
                  <a:pt x="4562946" y="506562"/>
                </a:lnTo>
                <a:lnTo>
                  <a:pt x="4560683" y="508487"/>
                </a:lnTo>
                <a:lnTo>
                  <a:pt x="4558168" y="509312"/>
                </a:lnTo>
                <a:lnTo>
                  <a:pt x="4555653" y="509587"/>
                </a:lnTo>
                <a:lnTo>
                  <a:pt x="4553138" y="509312"/>
                </a:lnTo>
                <a:lnTo>
                  <a:pt x="4551881" y="508762"/>
                </a:lnTo>
                <a:lnTo>
                  <a:pt x="4550875" y="508212"/>
                </a:lnTo>
                <a:lnTo>
                  <a:pt x="4549869" y="507387"/>
                </a:lnTo>
                <a:lnTo>
                  <a:pt x="4549115" y="506562"/>
                </a:lnTo>
                <a:lnTo>
                  <a:pt x="4548109" y="505187"/>
                </a:lnTo>
                <a:lnTo>
                  <a:pt x="4547606" y="504087"/>
                </a:lnTo>
                <a:lnTo>
                  <a:pt x="4546600" y="501612"/>
                </a:lnTo>
                <a:lnTo>
                  <a:pt x="4546600" y="498862"/>
                </a:lnTo>
                <a:lnTo>
                  <a:pt x="4546600" y="496387"/>
                </a:lnTo>
                <a:lnTo>
                  <a:pt x="4547354" y="493362"/>
                </a:lnTo>
                <a:lnTo>
                  <a:pt x="4547857" y="490337"/>
                </a:lnTo>
                <a:lnTo>
                  <a:pt x="4548863" y="487312"/>
                </a:lnTo>
                <a:lnTo>
                  <a:pt x="4549869" y="484837"/>
                </a:lnTo>
                <a:lnTo>
                  <a:pt x="4551126" y="482362"/>
                </a:lnTo>
                <a:lnTo>
                  <a:pt x="4552635" y="479612"/>
                </a:lnTo>
                <a:lnTo>
                  <a:pt x="4554396" y="477687"/>
                </a:lnTo>
                <a:lnTo>
                  <a:pt x="4556408" y="476312"/>
                </a:lnTo>
                <a:lnTo>
                  <a:pt x="4558671" y="474937"/>
                </a:lnTo>
                <a:close/>
                <a:moveTo>
                  <a:pt x="2575454" y="392112"/>
                </a:moveTo>
                <a:lnTo>
                  <a:pt x="2577308" y="392112"/>
                </a:lnTo>
                <a:lnTo>
                  <a:pt x="2579160" y="392380"/>
                </a:lnTo>
                <a:lnTo>
                  <a:pt x="2580482" y="393720"/>
                </a:lnTo>
                <a:lnTo>
                  <a:pt x="2581805" y="395328"/>
                </a:lnTo>
                <a:lnTo>
                  <a:pt x="2582334" y="396937"/>
                </a:lnTo>
                <a:lnTo>
                  <a:pt x="2582863" y="398277"/>
                </a:lnTo>
                <a:lnTo>
                  <a:pt x="2582334" y="400153"/>
                </a:lnTo>
                <a:lnTo>
                  <a:pt x="2582069" y="402029"/>
                </a:lnTo>
                <a:lnTo>
                  <a:pt x="2581012" y="406049"/>
                </a:lnTo>
                <a:lnTo>
                  <a:pt x="2579160" y="409802"/>
                </a:lnTo>
                <a:lnTo>
                  <a:pt x="2578365" y="410606"/>
                </a:lnTo>
                <a:lnTo>
                  <a:pt x="2577571" y="411142"/>
                </a:lnTo>
                <a:lnTo>
                  <a:pt x="2574661" y="411678"/>
                </a:lnTo>
                <a:lnTo>
                  <a:pt x="2572016" y="412482"/>
                </a:lnTo>
                <a:lnTo>
                  <a:pt x="2568840" y="412750"/>
                </a:lnTo>
                <a:lnTo>
                  <a:pt x="2566988" y="398009"/>
                </a:lnTo>
                <a:lnTo>
                  <a:pt x="2569104" y="395865"/>
                </a:lnTo>
                <a:lnTo>
                  <a:pt x="2571486" y="394256"/>
                </a:lnTo>
                <a:lnTo>
                  <a:pt x="2573602" y="393184"/>
                </a:lnTo>
                <a:close/>
                <a:moveTo>
                  <a:pt x="3723640" y="214313"/>
                </a:moveTo>
                <a:lnTo>
                  <a:pt x="3725216" y="214313"/>
                </a:lnTo>
                <a:lnTo>
                  <a:pt x="3726530" y="214577"/>
                </a:lnTo>
                <a:lnTo>
                  <a:pt x="3728107" y="214842"/>
                </a:lnTo>
                <a:lnTo>
                  <a:pt x="3731260" y="216165"/>
                </a:lnTo>
                <a:lnTo>
                  <a:pt x="3734413" y="218017"/>
                </a:lnTo>
                <a:lnTo>
                  <a:pt x="3737040" y="220133"/>
                </a:lnTo>
                <a:lnTo>
                  <a:pt x="3739668" y="222779"/>
                </a:lnTo>
                <a:lnTo>
                  <a:pt x="3742296" y="225954"/>
                </a:lnTo>
                <a:lnTo>
                  <a:pt x="3744135" y="228865"/>
                </a:lnTo>
                <a:lnTo>
                  <a:pt x="3745449" y="232040"/>
                </a:lnTo>
                <a:lnTo>
                  <a:pt x="3746237" y="233627"/>
                </a:lnTo>
                <a:lnTo>
                  <a:pt x="3746500" y="235215"/>
                </a:lnTo>
                <a:lnTo>
                  <a:pt x="3746500" y="236538"/>
                </a:lnTo>
                <a:lnTo>
                  <a:pt x="3746237" y="238125"/>
                </a:lnTo>
                <a:lnTo>
                  <a:pt x="3745974" y="239448"/>
                </a:lnTo>
                <a:lnTo>
                  <a:pt x="3745186" y="241036"/>
                </a:lnTo>
                <a:lnTo>
                  <a:pt x="3744398" y="242358"/>
                </a:lnTo>
                <a:lnTo>
                  <a:pt x="3743084" y="243681"/>
                </a:lnTo>
                <a:lnTo>
                  <a:pt x="3742033" y="245004"/>
                </a:lnTo>
                <a:lnTo>
                  <a:pt x="3740194" y="246327"/>
                </a:lnTo>
                <a:lnTo>
                  <a:pt x="3736778" y="247915"/>
                </a:lnTo>
                <a:lnTo>
                  <a:pt x="3733362" y="248973"/>
                </a:lnTo>
                <a:lnTo>
                  <a:pt x="3729946" y="249238"/>
                </a:lnTo>
                <a:lnTo>
                  <a:pt x="3726530" y="248708"/>
                </a:lnTo>
                <a:lnTo>
                  <a:pt x="3723640" y="247650"/>
                </a:lnTo>
                <a:lnTo>
                  <a:pt x="3720224" y="246063"/>
                </a:lnTo>
                <a:lnTo>
                  <a:pt x="3717334" y="244211"/>
                </a:lnTo>
                <a:lnTo>
                  <a:pt x="3714443" y="241565"/>
                </a:lnTo>
                <a:lnTo>
                  <a:pt x="3711816" y="238390"/>
                </a:lnTo>
                <a:lnTo>
                  <a:pt x="3709976" y="235479"/>
                </a:lnTo>
                <a:lnTo>
                  <a:pt x="3709188" y="233892"/>
                </a:lnTo>
                <a:lnTo>
                  <a:pt x="3708663" y="232040"/>
                </a:lnTo>
                <a:lnTo>
                  <a:pt x="3708663" y="230452"/>
                </a:lnTo>
                <a:lnTo>
                  <a:pt x="3708400" y="228865"/>
                </a:lnTo>
                <a:lnTo>
                  <a:pt x="3708663" y="227277"/>
                </a:lnTo>
                <a:lnTo>
                  <a:pt x="3708925" y="225954"/>
                </a:lnTo>
                <a:lnTo>
                  <a:pt x="3709451" y="224367"/>
                </a:lnTo>
                <a:lnTo>
                  <a:pt x="3710239" y="223044"/>
                </a:lnTo>
                <a:lnTo>
                  <a:pt x="3711290" y="221456"/>
                </a:lnTo>
                <a:lnTo>
                  <a:pt x="3712341" y="220398"/>
                </a:lnTo>
                <a:lnTo>
                  <a:pt x="3715494" y="217488"/>
                </a:lnTo>
                <a:lnTo>
                  <a:pt x="3716808" y="216429"/>
                </a:lnTo>
                <a:lnTo>
                  <a:pt x="3718647" y="215371"/>
                </a:lnTo>
                <a:lnTo>
                  <a:pt x="3720224" y="214842"/>
                </a:lnTo>
                <a:lnTo>
                  <a:pt x="3722063" y="214577"/>
                </a:lnTo>
                <a:close/>
                <a:moveTo>
                  <a:pt x="3470871" y="95250"/>
                </a:moveTo>
                <a:lnTo>
                  <a:pt x="3472537" y="104086"/>
                </a:lnTo>
                <a:lnTo>
                  <a:pt x="3474204" y="112923"/>
                </a:lnTo>
                <a:lnTo>
                  <a:pt x="3475038" y="120720"/>
                </a:lnTo>
                <a:lnTo>
                  <a:pt x="3475038" y="124359"/>
                </a:lnTo>
                <a:lnTo>
                  <a:pt x="3475038" y="127997"/>
                </a:lnTo>
                <a:lnTo>
                  <a:pt x="3474760" y="131376"/>
                </a:lnTo>
                <a:lnTo>
                  <a:pt x="3474482" y="134755"/>
                </a:lnTo>
                <a:lnTo>
                  <a:pt x="3473371" y="137874"/>
                </a:lnTo>
                <a:lnTo>
                  <a:pt x="3472260" y="140993"/>
                </a:lnTo>
                <a:lnTo>
                  <a:pt x="3470593" y="144111"/>
                </a:lnTo>
                <a:lnTo>
                  <a:pt x="3468648" y="146710"/>
                </a:lnTo>
                <a:lnTo>
                  <a:pt x="3466148" y="149309"/>
                </a:lnTo>
                <a:lnTo>
                  <a:pt x="3463092" y="152168"/>
                </a:lnTo>
                <a:lnTo>
                  <a:pt x="3461980" y="152948"/>
                </a:lnTo>
                <a:lnTo>
                  <a:pt x="3460591" y="153728"/>
                </a:lnTo>
                <a:lnTo>
                  <a:pt x="3459202" y="153988"/>
                </a:lnTo>
                <a:lnTo>
                  <a:pt x="3458091" y="153988"/>
                </a:lnTo>
                <a:lnTo>
                  <a:pt x="3456702" y="153988"/>
                </a:lnTo>
                <a:lnTo>
                  <a:pt x="3455313" y="153728"/>
                </a:lnTo>
                <a:lnTo>
                  <a:pt x="3452812" y="152688"/>
                </a:lnTo>
                <a:lnTo>
                  <a:pt x="3450312" y="151129"/>
                </a:lnTo>
                <a:lnTo>
                  <a:pt x="3448367" y="149050"/>
                </a:lnTo>
                <a:lnTo>
                  <a:pt x="3446423" y="146710"/>
                </a:lnTo>
                <a:lnTo>
                  <a:pt x="3445034" y="144111"/>
                </a:lnTo>
                <a:lnTo>
                  <a:pt x="3443089" y="139953"/>
                </a:lnTo>
                <a:lnTo>
                  <a:pt x="3442255" y="136574"/>
                </a:lnTo>
                <a:lnTo>
                  <a:pt x="3441700" y="132936"/>
                </a:lnTo>
                <a:lnTo>
                  <a:pt x="3441700" y="129557"/>
                </a:lnTo>
                <a:lnTo>
                  <a:pt x="3441978" y="126178"/>
                </a:lnTo>
                <a:lnTo>
                  <a:pt x="3442533" y="123059"/>
                </a:lnTo>
                <a:lnTo>
                  <a:pt x="3443922" y="120200"/>
                </a:lnTo>
                <a:lnTo>
                  <a:pt x="3445311" y="117341"/>
                </a:lnTo>
                <a:lnTo>
                  <a:pt x="3447812" y="114483"/>
                </a:lnTo>
                <a:lnTo>
                  <a:pt x="3450034" y="111624"/>
                </a:lnTo>
                <a:lnTo>
                  <a:pt x="3452812" y="109025"/>
                </a:lnTo>
                <a:lnTo>
                  <a:pt x="3455868" y="106166"/>
                </a:lnTo>
                <a:lnTo>
                  <a:pt x="3462814" y="100968"/>
                </a:lnTo>
                <a:close/>
                <a:moveTo>
                  <a:pt x="3130550" y="0"/>
                </a:moveTo>
                <a:lnTo>
                  <a:pt x="3135048" y="5027"/>
                </a:lnTo>
                <a:lnTo>
                  <a:pt x="3139810" y="9260"/>
                </a:lnTo>
                <a:lnTo>
                  <a:pt x="3144838" y="13229"/>
                </a:lnTo>
                <a:lnTo>
                  <a:pt x="3149864" y="17198"/>
                </a:lnTo>
                <a:lnTo>
                  <a:pt x="3154098" y="19050"/>
                </a:lnTo>
                <a:lnTo>
                  <a:pt x="3158331" y="20637"/>
                </a:lnTo>
                <a:lnTo>
                  <a:pt x="3160183" y="20902"/>
                </a:lnTo>
                <a:lnTo>
                  <a:pt x="3162300" y="21166"/>
                </a:lnTo>
                <a:lnTo>
                  <a:pt x="3164417" y="21166"/>
                </a:lnTo>
                <a:lnTo>
                  <a:pt x="3166533" y="20902"/>
                </a:lnTo>
                <a:lnTo>
                  <a:pt x="3168385" y="20373"/>
                </a:lnTo>
                <a:lnTo>
                  <a:pt x="3170502" y="19314"/>
                </a:lnTo>
                <a:lnTo>
                  <a:pt x="3172619" y="17991"/>
                </a:lnTo>
                <a:lnTo>
                  <a:pt x="3174735" y="16404"/>
                </a:lnTo>
                <a:lnTo>
                  <a:pt x="3177118" y="14552"/>
                </a:lnTo>
                <a:lnTo>
                  <a:pt x="3179233" y="11906"/>
                </a:lnTo>
                <a:lnTo>
                  <a:pt x="3181615" y="9260"/>
                </a:lnTo>
                <a:lnTo>
                  <a:pt x="3183731" y="6085"/>
                </a:lnTo>
                <a:lnTo>
                  <a:pt x="3203047" y="14816"/>
                </a:lnTo>
                <a:lnTo>
                  <a:pt x="3204369" y="19579"/>
                </a:lnTo>
                <a:lnTo>
                  <a:pt x="3205956" y="24341"/>
                </a:lnTo>
                <a:lnTo>
                  <a:pt x="3207808" y="28839"/>
                </a:lnTo>
                <a:lnTo>
                  <a:pt x="3209925" y="33073"/>
                </a:lnTo>
                <a:lnTo>
                  <a:pt x="3212306" y="37042"/>
                </a:lnTo>
                <a:lnTo>
                  <a:pt x="3215481" y="41275"/>
                </a:lnTo>
                <a:lnTo>
                  <a:pt x="3221302" y="48419"/>
                </a:lnTo>
                <a:lnTo>
                  <a:pt x="3227917" y="55827"/>
                </a:lnTo>
                <a:lnTo>
                  <a:pt x="3234531" y="63235"/>
                </a:lnTo>
                <a:lnTo>
                  <a:pt x="3237442" y="67204"/>
                </a:lnTo>
                <a:lnTo>
                  <a:pt x="3240352" y="71173"/>
                </a:lnTo>
                <a:lnTo>
                  <a:pt x="3242998" y="75141"/>
                </a:lnTo>
                <a:lnTo>
                  <a:pt x="3245379" y="79639"/>
                </a:lnTo>
                <a:lnTo>
                  <a:pt x="3247760" y="82550"/>
                </a:lnTo>
                <a:lnTo>
                  <a:pt x="3250142" y="85460"/>
                </a:lnTo>
                <a:lnTo>
                  <a:pt x="3252787" y="87577"/>
                </a:lnTo>
                <a:lnTo>
                  <a:pt x="3256227" y="89694"/>
                </a:lnTo>
                <a:lnTo>
                  <a:pt x="3260196" y="91546"/>
                </a:lnTo>
                <a:lnTo>
                  <a:pt x="3264164" y="92869"/>
                </a:lnTo>
                <a:lnTo>
                  <a:pt x="3268662" y="93662"/>
                </a:lnTo>
                <a:lnTo>
                  <a:pt x="3272896" y="94191"/>
                </a:lnTo>
                <a:lnTo>
                  <a:pt x="3277394" y="94191"/>
                </a:lnTo>
                <a:lnTo>
                  <a:pt x="3282421" y="93662"/>
                </a:lnTo>
                <a:lnTo>
                  <a:pt x="3286919" y="93133"/>
                </a:lnTo>
                <a:lnTo>
                  <a:pt x="3291681" y="91546"/>
                </a:lnTo>
                <a:lnTo>
                  <a:pt x="3296179" y="89694"/>
                </a:lnTo>
                <a:lnTo>
                  <a:pt x="3300677" y="87312"/>
                </a:lnTo>
                <a:lnTo>
                  <a:pt x="3304910" y="84402"/>
                </a:lnTo>
                <a:lnTo>
                  <a:pt x="3308879" y="80698"/>
                </a:lnTo>
                <a:lnTo>
                  <a:pt x="3312054" y="77787"/>
                </a:lnTo>
                <a:lnTo>
                  <a:pt x="3315758" y="74877"/>
                </a:lnTo>
                <a:lnTo>
                  <a:pt x="3319198" y="72760"/>
                </a:lnTo>
                <a:lnTo>
                  <a:pt x="3322637" y="70908"/>
                </a:lnTo>
                <a:lnTo>
                  <a:pt x="3326342" y="69850"/>
                </a:lnTo>
                <a:lnTo>
                  <a:pt x="3329781" y="68791"/>
                </a:lnTo>
                <a:lnTo>
                  <a:pt x="3332956" y="68527"/>
                </a:lnTo>
                <a:lnTo>
                  <a:pt x="3336131" y="68262"/>
                </a:lnTo>
                <a:lnTo>
                  <a:pt x="3339306" y="68791"/>
                </a:lnTo>
                <a:lnTo>
                  <a:pt x="3341687" y="69850"/>
                </a:lnTo>
                <a:lnTo>
                  <a:pt x="3344069" y="70908"/>
                </a:lnTo>
                <a:lnTo>
                  <a:pt x="3346185" y="72496"/>
                </a:lnTo>
                <a:lnTo>
                  <a:pt x="3347773" y="74612"/>
                </a:lnTo>
                <a:lnTo>
                  <a:pt x="3349096" y="76994"/>
                </a:lnTo>
                <a:lnTo>
                  <a:pt x="3349625" y="80169"/>
                </a:lnTo>
                <a:lnTo>
                  <a:pt x="3349889" y="83608"/>
                </a:lnTo>
                <a:lnTo>
                  <a:pt x="3349889" y="89429"/>
                </a:lnTo>
                <a:lnTo>
                  <a:pt x="3350154" y="94721"/>
                </a:lnTo>
                <a:lnTo>
                  <a:pt x="3350948" y="99748"/>
                </a:lnTo>
                <a:lnTo>
                  <a:pt x="3351477" y="104510"/>
                </a:lnTo>
                <a:lnTo>
                  <a:pt x="3352800" y="109008"/>
                </a:lnTo>
                <a:lnTo>
                  <a:pt x="3353858" y="113241"/>
                </a:lnTo>
                <a:lnTo>
                  <a:pt x="3355446" y="117210"/>
                </a:lnTo>
                <a:lnTo>
                  <a:pt x="3357033" y="120914"/>
                </a:lnTo>
                <a:lnTo>
                  <a:pt x="3359150" y="124354"/>
                </a:lnTo>
                <a:lnTo>
                  <a:pt x="3361267" y="127794"/>
                </a:lnTo>
                <a:lnTo>
                  <a:pt x="3363383" y="130969"/>
                </a:lnTo>
                <a:lnTo>
                  <a:pt x="3366029" y="133879"/>
                </a:lnTo>
                <a:lnTo>
                  <a:pt x="3368675" y="136789"/>
                </a:lnTo>
                <a:lnTo>
                  <a:pt x="3371321" y="139171"/>
                </a:lnTo>
                <a:lnTo>
                  <a:pt x="3374231" y="141552"/>
                </a:lnTo>
                <a:lnTo>
                  <a:pt x="3377142" y="143669"/>
                </a:lnTo>
                <a:lnTo>
                  <a:pt x="3383756" y="147637"/>
                </a:lnTo>
                <a:lnTo>
                  <a:pt x="3390900" y="151341"/>
                </a:lnTo>
                <a:lnTo>
                  <a:pt x="3397779" y="154781"/>
                </a:lnTo>
                <a:lnTo>
                  <a:pt x="3405187" y="157691"/>
                </a:lnTo>
                <a:lnTo>
                  <a:pt x="3420269" y="162983"/>
                </a:lnTo>
                <a:lnTo>
                  <a:pt x="3435350" y="168539"/>
                </a:lnTo>
                <a:lnTo>
                  <a:pt x="3443552" y="171979"/>
                </a:lnTo>
                <a:lnTo>
                  <a:pt x="3451225" y="175683"/>
                </a:lnTo>
                <a:lnTo>
                  <a:pt x="3458633" y="179652"/>
                </a:lnTo>
                <a:lnTo>
                  <a:pt x="3462073" y="182033"/>
                </a:lnTo>
                <a:lnTo>
                  <a:pt x="3465512" y="184150"/>
                </a:lnTo>
                <a:lnTo>
                  <a:pt x="3468423" y="187060"/>
                </a:lnTo>
                <a:lnTo>
                  <a:pt x="3471333" y="189706"/>
                </a:lnTo>
                <a:lnTo>
                  <a:pt x="3474244" y="192616"/>
                </a:lnTo>
                <a:lnTo>
                  <a:pt x="3476889" y="195527"/>
                </a:lnTo>
                <a:lnTo>
                  <a:pt x="3479271" y="198967"/>
                </a:lnTo>
                <a:lnTo>
                  <a:pt x="3481652" y="202406"/>
                </a:lnTo>
                <a:lnTo>
                  <a:pt x="3483769" y="206375"/>
                </a:lnTo>
                <a:lnTo>
                  <a:pt x="3485621" y="210344"/>
                </a:lnTo>
                <a:lnTo>
                  <a:pt x="3485621" y="213254"/>
                </a:lnTo>
                <a:lnTo>
                  <a:pt x="3486944" y="214048"/>
                </a:lnTo>
                <a:lnTo>
                  <a:pt x="3488267" y="215106"/>
                </a:lnTo>
                <a:lnTo>
                  <a:pt x="3485621" y="210344"/>
                </a:lnTo>
                <a:lnTo>
                  <a:pt x="3521869" y="200289"/>
                </a:lnTo>
                <a:lnTo>
                  <a:pt x="3518958" y="196056"/>
                </a:lnTo>
                <a:lnTo>
                  <a:pt x="3517371" y="193675"/>
                </a:lnTo>
                <a:lnTo>
                  <a:pt x="3516312" y="191558"/>
                </a:lnTo>
                <a:lnTo>
                  <a:pt x="3515783" y="189177"/>
                </a:lnTo>
                <a:lnTo>
                  <a:pt x="3515783" y="188383"/>
                </a:lnTo>
                <a:lnTo>
                  <a:pt x="3516048" y="187060"/>
                </a:lnTo>
                <a:lnTo>
                  <a:pt x="3516577" y="186002"/>
                </a:lnTo>
                <a:lnTo>
                  <a:pt x="3517371" y="184944"/>
                </a:lnTo>
                <a:lnTo>
                  <a:pt x="3518429" y="183885"/>
                </a:lnTo>
                <a:lnTo>
                  <a:pt x="3520017" y="182827"/>
                </a:lnTo>
                <a:lnTo>
                  <a:pt x="3521339" y="182033"/>
                </a:lnTo>
                <a:lnTo>
                  <a:pt x="3523192" y="182033"/>
                </a:lnTo>
                <a:lnTo>
                  <a:pt x="3525308" y="182033"/>
                </a:lnTo>
                <a:lnTo>
                  <a:pt x="3527425" y="182562"/>
                </a:lnTo>
                <a:lnTo>
                  <a:pt x="3529542" y="183091"/>
                </a:lnTo>
                <a:lnTo>
                  <a:pt x="3531394" y="183621"/>
                </a:lnTo>
                <a:lnTo>
                  <a:pt x="3533246" y="184679"/>
                </a:lnTo>
                <a:lnTo>
                  <a:pt x="3534569" y="185737"/>
                </a:lnTo>
                <a:lnTo>
                  <a:pt x="3536156" y="187325"/>
                </a:lnTo>
                <a:lnTo>
                  <a:pt x="3536950" y="188912"/>
                </a:lnTo>
                <a:lnTo>
                  <a:pt x="3537479" y="190764"/>
                </a:lnTo>
                <a:lnTo>
                  <a:pt x="3538273" y="192352"/>
                </a:lnTo>
                <a:lnTo>
                  <a:pt x="3538273" y="193675"/>
                </a:lnTo>
                <a:lnTo>
                  <a:pt x="3538273" y="194998"/>
                </a:lnTo>
                <a:lnTo>
                  <a:pt x="3538008" y="196585"/>
                </a:lnTo>
                <a:lnTo>
                  <a:pt x="3537479" y="198173"/>
                </a:lnTo>
                <a:lnTo>
                  <a:pt x="3536156" y="200819"/>
                </a:lnTo>
                <a:lnTo>
                  <a:pt x="3534304" y="203729"/>
                </a:lnTo>
                <a:lnTo>
                  <a:pt x="3529806" y="209285"/>
                </a:lnTo>
                <a:lnTo>
                  <a:pt x="3533246" y="213254"/>
                </a:lnTo>
                <a:lnTo>
                  <a:pt x="3536950" y="217223"/>
                </a:lnTo>
                <a:lnTo>
                  <a:pt x="3544358" y="224631"/>
                </a:lnTo>
                <a:lnTo>
                  <a:pt x="3552296" y="231775"/>
                </a:lnTo>
                <a:lnTo>
                  <a:pt x="3560233" y="238919"/>
                </a:lnTo>
                <a:lnTo>
                  <a:pt x="3576373" y="252677"/>
                </a:lnTo>
                <a:lnTo>
                  <a:pt x="3583781" y="259821"/>
                </a:lnTo>
                <a:lnTo>
                  <a:pt x="3590925" y="267229"/>
                </a:lnTo>
                <a:lnTo>
                  <a:pt x="3594629" y="271198"/>
                </a:lnTo>
                <a:lnTo>
                  <a:pt x="3598598" y="274637"/>
                </a:lnTo>
                <a:lnTo>
                  <a:pt x="3602037" y="277548"/>
                </a:lnTo>
                <a:lnTo>
                  <a:pt x="3605742" y="280194"/>
                </a:lnTo>
                <a:lnTo>
                  <a:pt x="3609181" y="282046"/>
                </a:lnTo>
                <a:lnTo>
                  <a:pt x="3612621" y="283369"/>
                </a:lnTo>
                <a:lnTo>
                  <a:pt x="3615796" y="284427"/>
                </a:lnTo>
                <a:lnTo>
                  <a:pt x="3619235" y="284956"/>
                </a:lnTo>
                <a:lnTo>
                  <a:pt x="3622675" y="284956"/>
                </a:lnTo>
                <a:lnTo>
                  <a:pt x="3626114" y="284691"/>
                </a:lnTo>
                <a:lnTo>
                  <a:pt x="3629554" y="283898"/>
                </a:lnTo>
                <a:lnTo>
                  <a:pt x="3632729" y="282575"/>
                </a:lnTo>
                <a:lnTo>
                  <a:pt x="3636433" y="280987"/>
                </a:lnTo>
                <a:lnTo>
                  <a:pt x="3639873" y="279135"/>
                </a:lnTo>
                <a:lnTo>
                  <a:pt x="3643842" y="276754"/>
                </a:lnTo>
                <a:lnTo>
                  <a:pt x="3647546" y="273844"/>
                </a:lnTo>
                <a:lnTo>
                  <a:pt x="3648075" y="269346"/>
                </a:lnTo>
                <a:lnTo>
                  <a:pt x="3648869" y="265112"/>
                </a:lnTo>
                <a:lnTo>
                  <a:pt x="3649662" y="261408"/>
                </a:lnTo>
                <a:lnTo>
                  <a:pt x="3650985" y="258233"/>
                </a:lnTo>
                <a:lnTo>
                  <a:pt x="3652573" y="255852"/>
                </a:lnTo>
                <a:lnTo>
                  <a:pt x="3653896" y="253735"/>
                </a:lnTo>
                <a:lnTo>
                  <a:pt x="3655748" y="252148"/>
                </a:lnTo>
                <a:lnTo>
                  <a:pt x="3657864" y="251354"/>
                </a:lnTo>
                <a:lnTo>
                  <a:pt x="3660246" y="250560"/>
                </a:lnTo>
                <a:lnTo>
                  <a:pt x="3662627" y="250560"/>
                </a:lnTo>
                <a:lnTo>
                  <a:pt x="3665008" y="250825"/>
                </a:lnTo>
                <a:lnTo>
                  <a:pt x="3668183" y="251883"/>
                </a:lnTo>
                <a:lnTo>
                  <a:pt x="3671094" y="253471"/>
                </a:lnTo>
                <a:lnTo>
                  <a:pt x="3674269" y="255323"/>
                </a:lnTo>
                <a:lnTo>
                  <a:pt x="3677708" y="257439"/>
                </a:lnTo>
                <a:lnTo>
                  <a:pt x="3681412" y="260085"/>
                </a:lnTo>
                <a:lnTo>
                  <a:pt x="3684058" y="263525"/>
                </a:lnTo>
                <a:lnTo>
                  <a:pt x="3686969" y="266700"/>
                </a:lnTo>
                <a:lnTo>
                  <a:pt x="3691996" y="273579"/>
                </a:lnTo>
                <a:lnTo>
                  <a:pt x="3701521" y="288131"/>
                </a:lnTo>
                <a:lnTo>
                  <a:pt x="3706812" y="295275"/>
                </a:lnTo>
                <a:lnTo>
                  <a:pt x="3709458" y="298450"/>
                </a:lnTo>
                <a:lnTo>
                  <a:pt x="3712633" y="301625"/>
                </a:lnTo>
                <a:lnTo>
                  <a:pt x="3715808" y="304800"/>
                </a:lnTo>
                <a:lnTo>
                  <a:pt x="3718983" y="307446"/>
                </a:lnTo>
                <a:lnTo>
                  <a:pt x="3722687" y="309827"/>
                </a:lnTo>
                <a:lnTo>
                  <a:pt x="3726656" y="311943"/>
                </a:lnTo>
                <a:lnTo>
                  <a:pt x="3732212" y="319087"/>
                </a:lnTo>
                <a:lnTo>
                  <a:pt x="3738033" y="325173"/>
                </a:lnTo>
                <a:lnTo>
                  <a:pt x="3743854" y="330729"/>
                </a:lnTo>
                <a:lnTo>
                  <a:pt x="3746764" y="332846"/>
                </a:lnTo>
                <a:lnTo>
                  <a:pt x="3749939" y="334962"/>
                </a:lnTo>
                <a:lnTo>
                  <a:pt x="3752585" y="336814"/>
                </a:lnTo>
                <a:lnTo>
                  <a:pt x="3755760" y="338666"/>
                </a:lnTo>
                <a:lnTo>
                  <a:pt x="3758406" y="339989"/>
                </a:lnTo>
                <a:lnTo>
                  <a:pt x="3761581" y="341312"/>
                </a:lnTo>
                <a:lnTo>
                  <a:pt x="3764492" y="342106"/>
                </a:lnTo>
                <a:lnTo>
                  <a:pt x="3767667" y="343164"/>
                </a:lnTo>
                <a:lnTo>
                  <a:pt x="3770577" y="343693"/>
                </a:lnTo>
                <a:lnTo>
                  <a:pt x="3773752" y="343958"/>
                </a:lnTo>
                <a:lnTo>
                  <a:pt x="3776662" y="343958"/>
                </a:lnTo>
                <a:lnTo>
                  <a:pt x="3779573" y="343958"/>
                </a:lnTo>
                <a:lnTo>
                  <a:pt x="3783012" y="343693"/>
                </a:lnTo>
                <a:lnTo>
                  <a:pt x="3786187" y="343164"/>
                </a:lnTo>
                <a:lnTo>
                  <a:pt x="3789098" y="342106"/>
                </a:lnTo>
                <a:lnTo>
                  <a:pt x="3792273" y="341312"/>
                </a:lnTo>
                <a:lnTo>
                  <a:pt x="3795183" y="339989"/>
                </a:lnTo>
                <a:lnTo>
                  <a:pt x="3798358" y="338402"/>
                </a:lnTo>
                <a:lnTo>
                  <a:pt x="3801798" y="336550"/>
                </a:lnTo>
                <a:lnTo>
                  <a:pt x="3804708" y="334698"/>
                </a:lnTo>
                <a:lnTo>
                  <a:pt x="3811323" y="330464"/>
                </a:lnTo>
                <a:lnTo>
                  <a:pt x="3817673" y="324908"/>
                </a:lnTo>
                <a:lnTo>
                  <a:pt x="3824552" y="318823"/>
                </a:lnTo>
                <a:lnTo>
                  <a:pt x="3838575" y="316441"/>
                </a:lnTo>
                <a:lnTo>
                  <a:pt x="3852598" y="314589"/>
                </a:lnTo>
                <a:lnTo>
                  <a:pt x="3866885" y="313002"/>
                </a:lnTo>
                <a:lnTo>
                  <a:pt x="3880908" y="311943"/>
                </a:lnTo>
                <a:lnTo>
                  <a:pt x="3895196" y="311414"/>
                </a:lnTo>
                <a:lnTo>
                  <a:pt x="3909219" y="311150"/>
                </a:lnTo>
                <a:lnTo>
                  <a:pt x="3923242" y="311150"/>
                </a:lnTo>
                <a:lnTo>
                  <a:pt x="3937529" y="311414"/>
                </a:lnTo>
                <a:lnTo>
                  <a:pt x="3951552" y="311943"/>
                </a:lnTo>
                <a:lnTo>
                  <a:pt x="3965839" y="312737"/>
                </a:lnTo>
                <a:lnTo>
                  <a:pt x="3993885" y="314854"/>
                </a:lnTo>
                <a:lnTo>
                  <a:pt x="4022460" y="317235"/>
                </a:lnTo>
                <a:lnTo>
                  <a:pt x="4050771" y="320146"/>
                </a:lnTo>
                <a:lnTo>
                  <a:pt x="4052358" y="320675"/>
                </a:lnTo>
                <a:lnTo>
                  <a:pt x="4054210" y="321204"/>
                </a:lnTo>
                <a:lnTo>
                  <a:pt x="4055798" y="322527"/>
                </a:lnTo>
                <a:lnTo>
                  <a:pt x="4057650" y="324114"/>
                </a:lnTo>
                <a:lnTo>
                  <a:pt x="4060560" y="327289"/>
                </a:lnTo>
                <a:lnTo>
                  <a:pt x="4063206" y="330729"/>
                </a:lnTo>
                <a:lnTo>
                  <a:pt x="4065058" y="333904"/>
                </a:lnTo>
                <a:lnTo>
                  <a:pt x="4065852" y="336550"/>
                </a:lnTo>
                <a:lnTo>
                  <a:pt x="4066117" y="337873"/>
                </a:lnTo>
                <a:lnTo>
                  <a:pt x="4066117" y="338666"/>
                </a:lnTo>
                <a:lnTo>
                  <a:pt x="4065852" y="339989"/>
                </a:lnTo>
                <a:lnTo>
                  <a:pt x="4065587" y="341048"/>
                </a:lnTo>
                <a:lnTo>
                  <a:pt x="4065058" y="341841"/>
                </a:lnTo>
                <a:lnTo>
                  <a:pt x="4064000" y="342371"/>
                </a:lnTo>
                <a:lnTo>
                  <a:pt x="4061883" y="343958"/>
                </a:lnTo>
                <a:lnTo>
                  <a:pt x="4059237" y="345281"/>
                </a:lnTo>
                <a:lnTo>
                  <a:pt x="4055798" y="346075"/>
                </a:lnTo>
                <a:lnTo>
                  <a:pt x="4052094" y="346868"/>
                </a:lnTo>
                <a:lnTo>
                  <a:pt x="4047860" y="347398"/>
                </a:lnTo>
                <a:lnTo>
                  <a:pt x="4043362" y="347927"/>
                </a:lnTo>
                <a:lnTo>
                  <a:pt x="4041510" y="348191"/>
                </a:lnTo>
                <a:lnTo>
                  <a:pt x="4040187" y="348985"/>
                </a:lnTo>
                <a:lnTo>
                  <a:pt x="4038600" y="349779"/>
                </a:lnTo>
                <a:lnTo>
                  <a:pt x="4037542" y="350837"/>
                </a:lnTo>
                <a:lnTo>
                  <a:pt x="4037012" y="351896"/>
                </a:lnTo>
                <a:lnTo>
                  <a:pt x="4037012" y="353483"/>
                </a:lnTo>
                <a:lnTo>
                  <a:pt x="4037542" y="355335"/>
                </a:lnTo>
                <a:lnTo>
                  <a:pt x="4038864" y="357452"/>
                </a:lnTo>
                <a:lnTo>
                  <a:pt x="4040981" y="359833"/>
                </a:lnTo>
                <a:lnTo>
                  <a:pt x="4043627" y="362744"/>
                </a:lnTo>
                <a:lnTo>
                  <a:pt x="4045214" y="364596"/>
                </a:lnTo>
                <a:lnTo>
                  <a:pt x="4046537" y="366448"/>
                </a:lnTo>
                <a:lnTo>
                  <a:pt x="4047860" y="368829"/>
                </a:lnTo>
                <a:lnTo>
                  <a:pt x="4048654" y="371210"/>
                </a:lnTo>
                <a:lnTo>
                  <a:pt x="4050242" y="376766"/>
                </a:lnTo>
                <a:lnTo>
                  <a:pt x="4051829" y="381793"/>
                </a:lnTo>
                <a:lnTo>
                  <a:pt x="4052623" y="384175"/>
                </a:lnTo>
                <a:lnTo>
                  <a:pt x="4053946" y="386027"/>
                </a:lnTo>
                <a:lnTo>
                  <a:pt x="4055004" y="387879"/>
                </a:lnTo>
                <a:lnTo>
                  <a:pt x="4056592" y="388937"/>
                </a:lnTo>
                <a:lnTo>
                  <a:pt x="4058444" y="389731"/>
                </a:lnTo>
                <a:lnTo>
                  <a:pt x="4060825" y="389731"/>
                </a:lnTo>
                <a:lnTo>
                  <a:pt x="4063471" y="389202"/>
                </a:lnTo>
                <a:lnTo>
                  <a:pt x="4066910" y="387879"/>
                </a:lnTo>
                <a:lnTo>
                  <a:pt x="4071408" y="386027"/>
                </a:lnTo>
                <a:lnTo>
                  <a:pt x="4076435" y="384439"/>
                </a:lnTo>
                <a:lnTo>
                  <a:pt x="4081462" y="383646"/>
                </a:lnTo>
                <a:lnTo>
                  <a:pt x="4086754" y="382587"/>
                </a:lnTo>
                <a:lnTo>
                  <a:pt x="4097602" y="381793"/>
                </a:lnTo>
                <a:lnTo>
                  <a:pt x="4103158" y="380735"/>
                </a:lnTo>
                <a:lnTo>
                  <a:pt x="4108185" y="379941"/>
                </a:lnTo>
                <a:lnTo>
                  <a:pt x="4113477" y="378619"/>
                </a:lnTo>
                <a:lnTo>
                  <a:pt x="4118504" y="376766"/>
                </a:lnTo>
                <a:lnTo>
                  <a:pt x="4120621" y="375708"/>
                </a:lnTo>
                <a:lnTo>
                  <a:pt x="4123002" y="374385"/>
                </a:lnTo>
                <a:lnTo>
                  <a:pt x="4125119" y="372798"/>
                </a:lnTo>
                <a:lnTo>
                  <a:pt x="4126971" y="370946"/>
                </a:lnTo>
                <a:lnTo>
                  <a:pt x="4129087" y="369094"/>
                </a:lnTo>
                <a:lnTo>
                  <a:pt x="4130939" y="366977"/>
                </a:lnTo>
                <a:lnTo>
                  <a:pt x="4132792" y="364596"/>
                </a:lnTo>
                <a:lnTo>
                  <a:pt x="4134379" y="361685"/>
                </a:lnTo>
                <a:lnTo>
                  <a:pt x="4135967" y="358775"/>
                </a:lnTo>
                <a:lnTo>
                  <a:pt x="4137025" y="355335"/>
                </a:lnTo>
                <a:lnTo>
                  <a:pt x="4138348" y="351631"/>
                </a:lnTo>
                <a:lnTo>
                  <a:pt x="4139142" y="347662"/>
                </a:lnTo>
                <a:lnTo>
                  <a:pt x="4140729" y="341841"/>
                </a:lnTo>
                <a:lnTo>
                  <a:pt x="4141787" y="339725"/>
                </a:lnTo>
                <a:lnTo>
                  <a:pt x="4142581" y="337873"/>
                </a:lnTo>
                <a:lnTo>
                  <a:pt x="4143639" y="336550"/>
                </a:lnTo>
                <a:lnTo>
                  <a:pt x="4144433" y="335756"/>
                </a:lnTo>
                <a:lnTo>
                  <a:pt x="4145492" y="334962"/>
                </a:lnTo>
                <a:lnTo>
                  <a:pt x="4146285" y="334962"/>
                </a:lnTo>
                <a:lnTo>
                  <a:pt x="4147344" y="334962"/>
                </a:lnTo>
                <a:lnTo>
                  <a:pt x="4148137" y="335491"/>
                </a:lnTo>
                <a:lnTo>
                  <a:pt x="4150254" y="336814"/>
                </a:lnTo>
                <a:lnTo>
                  <a:pt x="4152371" y="338666"/>
                </a:lnTo>
                <a:lnTo>
                  <a:pt x="4154752" y="341577"/>
                </a:lnTo>
                <a:lnTo>
                  <a:pt x="4159250" y="347133"/>
                </a:lnTo>
                <a:lnTo>
                  <a:pt x="4161367" y="349514"/>
                </a:lnTo>
                <a:lnTo>
                  <a:pt x="4163748" y="351631"/>
                </a:lnTo>
                <a:lnTo>
                  <a:pt x="4165071" y="352160"/>
                </a:lnTo>
                <a:lnTo>
                  <a:pt x="4166394" y="352954"/>
                </a:lnTo>
                <a:lnTo>
                  <a:pt x="4167452" y="353218"/>
                </a:lnTo>
                <a:lnTo>
                  <a:pt x="4168775" y="353218"/>
                </a:lnTo>
                <a:lnTo>
                  <a:pt x="4170098" y="352954"/>
                </a:lnTo>
                <a:lnTo>
                  <a:pt x="4171156" y="352689"/>
                </a:lnTo>
                <a:lnTo>
                  <a:pt x="4172479" y="351366"/>
                </a:lnTo>
                <a:lnTo>
                  <a:pt x="4173537" y="350043"/>
                </a:lnTo>
                <a:lnTo>
                  <a:pt x="4182004" y="342371"/>
                </a:lnTo>
                <a:lnTo>
                  <a:pt x="4183856" y="336814"/>
                </a:lnTo>
                <a:lnTo>
                  <a:pt x="4185444" y="332052"/>
                </a:lnTo>
                <a:lnTo>
                  <a:pt x="4187560" y="327819"/>
                </a:lnTo>
                <a:lnTo>
                  <a:pt x="4189412" y="323850"/>
                </a:lnTo>
                <a:lnTo>
                  <a:pt x="4191529" y="320675"/>
                </a:lnTo>
                <a:lnTo>
                  <a:pt x="4193646" y="317764"/>
                </a:lnTo>
                <a:lnTo>
                  <a:pt x="4196027" y="315383"/>
                </a:lnTo>
                <a:lnTo>
                  <a:pt x="4198673" y="313531"/>
                </a:lnTo>
                <a:lnTo>
                  <a:pt x="4244975" y="335491"/>
                </a:lnTo>
                <a:lnTo>
                  <a:pt x="4292335" y="356923"/>
                </a:lnTo>
                <a:lnTo>
                  <a:pt x="4300802" y="361421"/>
                </a:lnTo>
                <a:lnTo>
                  <a:pt x="4309798" y="365919"/>
                </a:lnTo>
                <a:lnTo>
                  <a:pt x="4318529" y="369358"/>
                </a:lnTo>
                <a:lnTo>
                  <a:pt x="4328054" y="372798"/>
                </a:lnTo>
                <a:lnTo>
                  <a:pt x="4343400" y="379412"/>
                </a:lnTo>
                <a:lnTo>
                  <a:pt x="4358746" y="385498"/>
                </a:lnTo>
                <a:lnTo>
                  <a:pt x="4389966" y="397669"/>
                </a:lnTo>
                <a:lnTo>
                  <a:pt x="4390496" y="399785"/>
                </a:lnTo>
                <a:lnTo>
                  <a:pt x="4391025" y="402166"/>
                </a:lnTo>
                <a:lnTo>
                  <a:pt x="4391025" y="404283"/>
                </a:lnTo>
                <a:lnTo>
                  <a:pt x="4391025" y="406400"/>
                </a:lnTo>
                <a:lnTo>
                  <a:pt x="4390760" y="408781"/>
                </a:lnTo>
                <a:lnTo>
                  <a:pt x="4390231" y="411162"/>
                </a:lnTo>
                <a:lnTo>
                  <a:pt x="4389173" y="413808"/>
                </a:lnTo>
                <a:lnTo>
                  <a:pt x="4388379" y="416189"/>
                </a:lnTo>
                <a:lnTo>
                  <a:pt x="4387056" y="418571"/>
                </a:lnTo>
                <a:lnTo>
                  <a:pt x="4385469" y="420952"/>
                </a:lnTo>
                <a:lnTo>
                  <a:pt x="4382294" y="426243"/>
                </a:lnTo>
                <a:lnTo>
                  <a:pt x="4377531" y="431535"/>
                </a:lnTo>
                <a:lnTo>
                  <a:pt x="4371975" y="436827"/>
                </a:lnTo>
                <a:lnTo>
                  <a:pt x="4394994" y="446881"/>
                </a:lnTo>
                <a:lnTo>
                  <a:pt x="4427273" y="450321"/>
                </a:lnTo>
                <a:lnTo>
                  <a:pt x="4428596" y="445558"/>
                </a:lnTo>
                <a:lnTo>
                  <a:pt x="4430183" y="441325"/>
                </a:lnTo>
                <a:lnTo>
                  <a:pt x="4433094" y="433123"/>
                </a:lnTo>
                <a:lnTo>
                  <a:pt x="4434946" y="428889"/>
                </a:lnTo>
                <a:lnTo>
                  <a:pt x="4436533" y="424391"/>
                </a:lnTo>
                <a:lnTo>
                  <a:pt x="4437856" y="419893"/>
                </a:lnTo>
                <a:lnTo>
                  <a:pt x="4438385" y="415131"/>
                </a:lnTo>
                <a:lnTo>
                  <a:pt x="4453996" y="420687"/>
                </a:lnTo>
                <a:lnTo>
                  <a:pt x="4470135" y="425714"/>
                </a:lnTo>
                <a:lnTo>
                  <a:pt x="4485746" y="430477"/>
                </a:lnTo>
                <a:lnTo>
                  <a:pt x="4501621" y="434975"/>
                </a:lnTo>
                <a:lnTo>
                  <a:pt x="4499239" y="439208"/>
                </a:lnTo>
                <a:lnTo>
                  <a:pt x="4496858" y="443441"/>
                </a:lnTo>
                <a:lnTo>
                  <a:pt x="4491566" y="451379"/>
                </a:lnTo>
                <a:lnTo>
                  <a:pt x="4485746" y="459052"/>
                </a:lnTo>
                <a:lnTo>
                  <a:pt x="4479396" y="466460"/>
                </a:lnTo>
                <a:lnTo>
                  <a:pt x="4472781" y="473868"/>
                </a:lnTo>
                <a:lnTo>
                  <a:pt x="4466166" y="481012"/>
                </a:lnTo>
                <a:lnTo>
                  <a:pt x="4452673" y="495035"/>
                </a:lnTo>
                <a:lnTo>
                  <a:pt x="4446323" y="502443"/>
                </a:lnTo>
                <a:lnTo>
                  <a:pt x="4440237" y="509852"/>
                </a:lnTo>
                <a:lnTo>
                  <a:pt x="4434946" y="517525"/>
                </a:lnTo>
                <a:lnTo>
                  <a:pt x="4432564" y="521494"/>
                </a:lnTo>
                <a:lnTo>
                  <a:pt x="4430183" y="525462"/>
                </a:lnTo>
                <a:lnTo>
                  <a:pt x="4428066" y="529431"/>
                </a:lnTo>
                <a:lnTo>
                  <a:pt x="4426214" y="533929"/>
                </a:lnTo>
                <a:lnTo>
                  <a:pt x="4424627" y="538162"/>
                </a:lnTo>
                <a:lnTo>
                  <a:pt x="4423039" y="542660"/>
                </a:lnTo>
                <a:lnTo>
                  <a:pt x="4422246" y="547423"/>
                </a:lnTo>
                <a:lnTo>
                  <a:pt x="4421187" y="552185"/>
                </a:lnTo>
                <a:lnTo>
                  <a:pt x="4420658" y="557212"/>
                </a:lnTo>
                <a:lnTo>
                  <a:pt x="4420394" y="562239"/>
                </a:lnTo>
                <a:lnTo>
                  <a:pt x="4452144" y="582612"/>
                </a:lnTo>
                <a:lnTo>
                  <a:pt x="4451879" y="582083"/>
                </a:lnTo>
                <a:lnTo>
                  <a:pt x="4452144" y="575998"/>
                </a:lnTo>
                <a:lnTo>
                  <a:pt x="4452937" y="569648"/>
                </a:lnTo>
                <a:lnTo>
                  <a:pt x="4453731" y="563827"/>
                </a:lnTo>
                <a:lnTo>
                  <a:pt x="4454789" y="557741"/>
                </a:lnTo>
                <a:lnTo>
                  <a:pt x="4455848" y="552185"/>
                </a:lnTo>
                <a:lnTo>
                  <a:pt x="4457700" y="546364"/>
                </a:lnTo>
                <a:lnTo>
                  <a:pt x="4459552" y="541073"/>
                </a:lnTo>
                <a:lnTo>
                  <a:pt x="4462198" y="536046"/>
                </a:lnTo>
                <a:lnTo>
                  <a:pt x="4464579" y="531019"/>
                </a:lnTo>
                <a:lnTo>
                  <a:pt x="4467489" y="526521"/>
                </a:lnTo>
                <a:lnTo>
                  <a:pt x="4470929" y="521758"/>
                </a:lnTo>
                <a:lnTo>
                  <a:pt x="4474898" y="517789"/>
                </a:lnTo>
                <a:lnTo>
                  <a:pt x="4479396" y="514085"/>
                </a:lnTo>
                <a:lnTo>
                  <a:pt x="4483894" y="510646"/>
                </a:lnTo>
                <a:lnTo>
                  <a:pt x="4488921" y="507735"/>
                </a:lnTo>
                <a:lnTo>
                  <a:pt x="4494741" y="505354"/>
                </a:lnTo>
                <a:lnTo>
                  <a:pt x="4498710" y="504031"/>
                </a:lnTo>
                <a:lnTo>
                  <a:pt x="4502679" y="503502"/>
                </a:lnTo>
                <a:lnTo>
                  <a:pt x="4506648" y="502973"/>
                </a:lnTo>
                <a:lnTo>
                  <a:pt x="4510616" y="503766"/>
                </a:lnTo>
                <a:lnTo>
                  <a:pt x="4514321" y="504560"/>
                </a:lnTo>
                <a:lnTo>
                  <a:pt x="4518289" y="506148"/>
                </a:lnTo>
                <a:lnTo>
                  <a:pt x="4521994" y="508264"/>
                </a:lnTo>
                <a:lnTo>
                  <a:pt x="4525698" y="510646"/>
                </a:lnTo>
                <a:lnTo>
                  <a:pt x="4529137" y="513556"/>
                </a:lnTo>
                <a:lnTo>
                  <a:pt x="4532312" y="516731"/>
                </a:lnTo>
                <a:lnTo>
                  <a:pt x="4536016" y="519906"/>
                </a:lnTo>
                <a:lnTo>
                  <a:pt x="4539456" y="523610"/>
                </a:lnTo>
                <a:lnTo>
                  <a:pt x="4545806" y="531548"/>
                </a:lnTo>
                <a:lnTo>
                  <a:pt x="4552156" y="540279"/>
                </a:lnTo>
                <a:lnTo>
                  <a:pt x="4548716" y="541866"/>
                </a:lnTo>
                <a:lnTo>
                  <a:pt x="4545012" y="542925"/>
                </a:lnTo>
                <a:lnTo>
                  <a:pt x="4537604" y="545571"/>
                </a:lnTo>
                <a:lnTo>
                  <a:pt x="4530196" y="548216"/>
                </a:lnTo>
                <a:lnTo>
                  <a:pt x="4526756" y="549804"/>
                </a:lnTo>
                <a:lnTo>
                  <a:pt x="4523581" y="551391"/>
                </a:lnTo>
                <a:lnTo>
                  <a:pt x="4520141" y="553243"/>
                </a:lnTo>
                <a:lnTo>
                  <a:pt x="4517231" y="555360"/>
                </a:lnTo>
                <a:lnTo>
                  <a:pt x="4514850" y="558006"/>
                </a:lnTo>
                <a:lnTo>
                  <a:pt x="4512733" y="560916"/>
                </a:lnTo>
                <a:lnTo>
                  <a:pt x="4511146" y="564091"/>
                </a:lnTo>
                <a:lnTo>
                  <a:pt x="4510352" y="568325"/>
                </a:lnTo>
                <a:lnTo>
                  <a:pt x="4509558" y="572558"/>
                </a:lnTo>
                <a:lnTo>
                  <a:pt x="4509558" y="577850"/>
                </a:lnTo>
                <a:lnTo>
                  <a:pt x="4513262" y="580231"/>
                </a:lnTo>
                <a:lnTo>
                  <a:pt x="4516966" y="582083"/>
                </a:lnTo>
                <a:lnTo>
                  <a:pt x="4520671" y="583141"/>
                </a:lnTo>
                <a:lnTo>
                  <a:pt x="4524639" y="583935"/>
                </a:lnTo>
                <a:lnTo>
                  <a:pt x="4528608" y="584200"/>
                </a:lnTo>
                <a:lnTo>
                  <a:pt x="4532841" y="583935"/>
                </a:lnTo>
                <a:lnTo>
                  <a:pt x="4536810" y="582877"/>
                </a:lnTo>
                <a:lnTo>
                  <a:pt x="4540779" y="582083"/>
                </a:lnTo>
                <a:lnTo>
                  <a:pt x="4542631" y="579437"/>
                </a:lnTo>
                <a:lnTo>
                  <a:pt x="4544748" y="577321"/>
                </a:lnTo>
                <a:lnTo>
                  <a:pt x="4547129" y="575468"/>
                </a:lnTo>
                <a:lnTo>
                  <a:pt x="4549510" y="574146"/>
                </a:lnTo>
                <a:lnTo>
                  <a:pt x="4555066" y="570971"/>
                </a:lnTo>
                <a:lnTo>
                  <a:pt x="4560358" y="567796"/>
                </a:lnTo>
                <a:lnTo>
                  <a:pt x="4563004" y="566473"/>
                </a:lnTo>
                <a:lnTo>
                  <a:pt x="4565650" y="564885"/>
                </a:lnTo>
                <a:lnTo>
                  <a:pt x="4568031" y="563033"/>
                </a:lnTo>
                <a:lnTo>
                  <a:pt x="4570148" y="560916"/>
                </a:lnTo>
                <a:lnTo>
                  <a:pt x="4572000" y="558800"/>
                </a:lnTo>
                <a:lnTo>
                  <a:pt x="4573852" y="555889"/>
                </a:lnTo>
                <a:lnTo>
                  <a:pt x="4575175" y="552714"/>
                </a:lnTo>
                <a:lnTo>
                  <a:pt x="4575969" y="549539"/>
                </a:lnTo>
                <a:lnTo>
                  <a:pt x="4575969" y="530754"/>
                </a:lnTo>
                <a:lnTo>
                  <a:pt x="4578350" y="527579"/>
                </a:lnTo>
                <a:lnTo>
                  <a:pt x="4580996" y="525198"/>
                </a:lnTo>
                <a:lnTo>
                  <a:pt x="4583112" y="522816"/>
                </a:lnTo>
                <a:lnTo>
                  <a:pt x="4585229" y="520964"/>
                </a:lnTo>
                <a:lnTo>
                  <a:pt x="4587081" y="519377"/>
                </a:lnTo>
                <a:lnTo>
                  <a:pt x="4589198" y="518054"/>
                </a:lnTo>
                <a:lnTo>
                  <a:pt x="4591050" y="517260"/>
                </a:lnTo>
                <a:lnTo>
                  <a:pt x="4592637" y="516996"/>
                </a:lnTo>
                <a:lnTo>
                  <a:pt x="4594489" y="516731"/>
                </a:lnTo>
                <a:lnTo>
                  <a:pt x="4596077" y="516731"/>
                </a:lnTo>
                <a:lnTo>
                  <a:pt x="4597400" y="516731"/>
                </a:lnTo>
                <a:lnTo>
                  <a:pt x="4598723" y="517260"/>
                </a:lnTo>
                <a:lnTo>
                  <a:pt x="4600046" y="517789"/>
                </a:lnTo>
                <a:lnTo>
                  <a:pt x="4601633" y="518848"/>
                </a:lnTo>
                <a:lnTo>
                  <a:pt x="4603750" y="520964"/>
                </a:lnTo>
                <a:lnTo>
                  <a:pt x="4605866" y="523610"/>
                </a:lnTo>
                <a:lnTo>
                  <a:pt x="4607719" y="526785"/>
                </a:lnTo>
                <a:lnTo>
                  <a:pt x="4609306" y="530225"/>
                </a:lnTo>
                <a:lnTo>
                  <a:pt x="4610629" y="533400"/>
                </a:lnTo>
                <a:lnTo>
                  <a:pt x="4613275" y="540014"/>
                </a:lnTo>
                <a:lnTo>
                  <a:pt x="4615391" y="544777"/>
                </a:lnTo>
                <a:lnTo>
                  <a:pt x="4617244" y="548481"/>
                </a:lnTo>
                <a:lnTo>
                  <a:pt x="4618831" y="552185"/>
                </a:lnTo>
                <a:lnTo>
                  <a:pt x="4621212" y="559858"/>
                </a:lnTo>
                <a:lnTo>
                  <a:pt x="4623329" y="567796"/>
                </a:lnTo>
                <a:lnTo>
                  <a:pt x="4625181" y="575998"/>
                </a:lnTo>
                <a:lnTo>
                  <a:pt x="4628356" y="592137"/>
                </a:lnTo>
                <a:lnTo>
                  <a:pt x="4629679" y="600339"/>
                </a:lnTo>
                <a:lnTo>
                  <a:pt x="4631531" y="608541"/>
                </a:lnTo>
                <a:lnTo>
                  <a:pt x="4629944" y="626004"/>
                </a:lnTo>
                <a:lnTo>
                  <a:pt x="4634441" y="637910"/>
                </a:lnTo>
                <a:lnTo>
                  <a:pt x="4638675" y="649552"/>
                </a:lnTo>
                <a:lnTo>
                  <a:pt x="4641056" y="655108"/>
                </a:lnTo>
                <a:lnTo>
                  <a:pt x="4643702" y="660664"/>
                </a:lnTo>
                <a:lnTo>
                  <a:pt x="4646348" y="665956"/>
                </a:lnTo>
                <a:lnTo>
                  <a:pt x="4649787" y="670718"/>
                </a:lnTo>
                <a:lnTo>
                  <a:pt x="4653227" y="675745"/>
                </a:lnTo>
                <a:lnTo>
                  <a:pt x="4656666" y="680243"/>
                </a:lnTo>
                <a:lnTo>
                  <a:pt x="4661164" y="684477"/>
                </a:lnTo>
                <a:lnTo>
                  <a:pt x="4665927" y="688710"/>
                </a:lnTo>
                <a:lnTo>
                  <a:pt x="4671219" y="692679"/>
                </a:lnTo>
                <a:lnTo>
                  <a:pt x="4677039" y="695854"/>
                </a:lnTo>
                <a:lnTo>
                  <a:pt x="4683389" y="699029"/>
                </a:lnTo>
                <a:lnTo>
                  <a:pt x="4690798" y="701410"/>
                </a:lnTo>
                <a:lnTo>
                  <a:pt x="4695560" y="703262"/>
                </a:lnTo>
                <a:lnTo>
                  <a:pt x="4700058" y="705379"/>
                </a:lnTo>
                <a:lnTo>
                  <a:pt x="4704291" y="708289"/>
                </a:lnTo>
                <a:lnTo>
                  <a:pt x="4708525" y="711200"/>
                </a:lnTo>
                <a:lnTo>
                  <a:pt x="4711964" y="714639"/>
                </a:lnTo>
                <a:lnTo>
                  <a:pt x="4715404" y="718343"/>
                </a:lnTo>
                <a:lnTo>
                  <a:pt x="4718314" y="722312"/>
                </a:lnTo>
                <a:lnTo>
                  <a:pt x="4720431" y="726810"/>
                </a:lnTo>
                <a:lnTo>
                  <a:pt x="4722283" y="731308"/>
                </a:lnTo>
                <a:lnTo>
                  <a:pt x="4722812" y="733689"/>
                </a:lnTo>
                <a:lnTo>
                  <a:pt x="4723077" y="736071"/>
                </a:lnTo>
                <a:lnTo>
                  <a:pt x="4723341" y="738981"/>
                </a:lnTo>
                <a:lnTo>
                  <a:pt x="4723341" y="741362"/>
                </a:lnTo>
                <a:lnTo>
                  <a:pt x="4723341" y="744273"/>
                </a:lnTo>
                <a:lnTo>
                  <a:pt x="4722812" y="746918"/>
                </a:lnTo>
                <a:lnTo>
                  <a:pt x="4722548" y="749829"/>
                </a:lnTo>
                <a:lnTo>
                  <a:pt x="4721489" y="752739"/>
                </a:lnTo>
                <a:lnTo>
                  <a:pt x="4720696" y="755650"/>
                </a:lnTo>
                <a:lnTo>
                  <a:pt x="4719108" y="758560"/>
                </a:lnTo>
                <a:lnTo>
                  <a:pt x="4717785" y="761735"/>
                </a:lnTo>
                <a:lnTo>
                  <a:pt x="4716198" y="764646"/>
                </a:lnTo>
                <a:lnTo>
                  <a:pt x="4713816" y="767821"/>
                </a:lnTo>
                <a:lnTo>
                  <a:pt x="4711700" y="771260"/>
                </a:lnTo>
                <a:lnTo>
                  <a:pt x="4710112" y="773112"/>
                </a:lnTo>
                <a:lnTo>
                  <a:pt x="4709319" y="774964"/>
                </a:lnTo>
                <a:lnTo>
                  <a:pt x="4707466" y="779198"/>
                </a:lnTo>
                <a:lnTo>
                  <a:pt x="4706144" y="783696"/>
                </a:lnTo>
                <a:lnTo>
                  <a:pt x="4705350" y="788723"/>
                </a:lnTo>
                <a:lnTo>
                  <a:pt x="4704027" y="798777"/>
                </a:lnTo>
                <a:lnTo>
                  <a:pt x="4703233" y="803804"/>
                </a:lnTo>
                <a:lnTo>
                  <a:pt x="4702175" y="808566"/>
                </a:lnTo>
                <a:lnTo>
                  <a:pt x="4705879" y="814123"/>
                </a:lnTo>
                <a:lnTo>
                  <a:pt x="4709848" y="818885"/>
                </a:lnTo>
                <a:lnTo>
                  <a:pt x="4713816" y="823118"/>
                </a:lnTo>
                <a:lnTo>
                  <a:pt x="4718579" y="826823"/>
                </a:lnTo>
                <a:lnTo>
                  <a:pt x="4723077" y="830262"/>
                </a:lnTo>
                <a:lnTo>
                  <a:pt x="4728104" y="832908"/>
                </a:lnTo>
                <a:lnTo>
                  <a:pt x="4732866" y="835289"/>
                </a:lnTo>
                <a:lnTo>
                  <a:pt x="4738158" y="837141"/>
                </a:lnTo>
                <a:lnTo>
                  <a:pt x="4743450" y="838993"/>
                </a:lnTo>
                <a:lnTo>
                  <a:pt x="4749006" y="840581"/>
                </a:lnTo>
                <a:lnTo>
                  <a:pt x="4754562" y="841904"/>
                </a:lnTo>
                <a:lnTo>
                  <a:pt x="4760119" y="842698"/>
                </a:lnTo>
                <a:lnTo>
                  <a:pt x="4771760" y="844285"/>
                </a:lnTo>
                <a:lnTo>
                  <a:pt x="4783402" y="845608"/>
                </a:lnTo>
                <a:lnTo>
                  <a:pt x="4785783" y="842698"/>
                </a:lnTo>
                <a:lnTo>
                  <a:pt x="4787900" y="840581"/>
                </a:lnTo>
                <a:lnTo>
                  <a:pt x="4790281" y="838729"/>
                </a:lnTo>
                <a:lnTo>
                  <a:pt x="4793191" y="837141"/>
                </a:lnTo>
                <a:lnTo>
                  <a:pt x="4795573" y="836083"/>
                </a:lnTo>
                <a:lnTo>
                  <a:pt x="4797954" y="835289"/>
                </a:lnTo>
                <a:lnTo>
                  <a:pt x="4800600" y="834760"/>
                </a:lnTo>
                <a:lnTo>
                  <a:pt x="4802981" y="834495"/>
                </a:lnTo>
                <a:lnTo>
                  <a:pt x="4805362" y="834495"/>
                </a:lnTo>
                <a:lnTo>
                  <a:pt x="4808273" y="834760"/>
                </a:lnTo>
                <a:lnTo>
                  <a:pt x="4813035" y="836083"/>
                </a:lnTo>
                <a:lnTo>
                  <a:pt x="4818327" y="837670"/>
                </a:lnTo>
                <a:lnTo>
                  <a:pt x="4823354" y="839523"/>
                </a:lnTo>
                <a:lnTo>
                  <a:pt x="4833673" y="843756"/>
                </a:lnTo>
                <a:lnTo>
                  <a:pt x="4838700" y="845608"/>
                </a:lnTo>
                <a:lnTo>
                  <a:pt x="4843727" y="846666"/>
                </a:lnTo>
                <a:lnTo>
                  <a:pt x="4846373" y="847196"/>
                </a:lnTo>
                <a:lnTo>
                  <a:pt x="4848754" y="847460"/>
                </a:lnTo>
                <a:lnTo>
                  <a:pt x="4851400" y="847196"/>
                </a:lnTo>
                <a:lnTo>
                  <a:pt x="4854046" y="846666"/>
                </a:lnTo>
                <a:lnTo>
                  <a:pt x="4856427" y="846402"/>
                </a:lnTo>
                <a:lnTo>
                  <a:pt x="4858808" y="845608"/>
                </a:lnTo>
                <a:lnTo>
                  <a:pt x="4861454" y="844285"/>
                </a:lnTo>
                <a:lnTo>
                  <a:pt x="4863835" y="842433"/>
                </a:lnTo>
                <a:lnTo>
                  <a:pt x="4865687" y="847989"/>
                </a:lnTo>
                <a:lnTo>
                  <a:pt x="4867275" y="853016"/>
                </a:lnTo>
                <a:lnTo>
                  <a:pt x="4869391" y="857250"/>
                </a:lnTo>
                <a:lnTo>
                  <a:pt x="4871508" y="861218"/>
                </a:lnTo>
                <a:lnTo>
                  <a:pt x="4873625" y="864923"/>
                </a:lnTo>
                <a:lnTo>
                  <a:pt x="4876006" y="867833"/>
                </a:lnTo>
                <a:lnTo>
                  <a:pt x="4878916" y="870743"/>
                </a:lnTo>
                <a:lnTo>
                  <a:pt x="4881562" y="873125"/>
                </a:lnTo>
                <a:lnTo>
                  <a:pt x="4884473" y="875241"/>
                </a:lnTo>
                <a:lnTo>
                  <a:pt x="4887119" y="877093"/>
                </a:lnTo>
                <a:lnTo>
                  <a:pt x="4890294" y="878681"/>
                </a:lnTo>
                <a:lnTo>
                  <a:pt x="4893469" y="880004"/>
                </a:lnTo>
                <a:lnTo>
                  <a:pt x="4896644" y="880798"/>
                </a:lnTo>
                <a:lnTo>
                  <a:pt x="4900083" y="881591"/>
                </a:lnTo>
                <a:lnTo>
                  <a:pt x="4903787" y="882121"/>
                </a:lnTo>
                <a:lnTo>
                  <a:pt x="4907227" y="882385"/>
                </a:lnTo>
                <a:lnTo>
                  <a:pt x="4914106" y="882650"/>
                </a:lnTo>
                <a:lnTo>
                  <a:pt x="4921779" y="882121"/>
                </a:lnTo>
                <a:lnTo>
                  <a:pt x="4929452" y="881591"/>
                </a:lnTo>
                <a:lnTo>
                  <a:pt x="4937125" y="880268"/>
                </a:lnTo>
                <a:lnTo>
                  <a:pt x="4952471" y="878152"/>
                </a:lnTo>
                <a:lnTo>
                  <a:pt x="4960144" y="877358"/>
                </a:lnTo>
                <a:lnTo>
                  <a:pt x="4967816" y="876829"/>
                </a:lnTo>
                <a:lnTo>
                  <a:pt x="4967552" y="881062"/>
                </a:lnTo>
                <a:lnTo>
                  <a:pt x="4967023" y="884766"/>
                </a:lnTo>
                <a:lnTo>
                  <a:pt x="4965700" y="888206"/>
                </a:lnTo>
                <a:lnTo>
                  <a:pt x="4964112" y="891381"/>
                </a:lnTo>
                <a:lnTo>
                  <a:pt x="4961996" y="894027"/>
                </a:lnTo>
                <a:lnTo>
                  <a:pt x="4959879" y="896143"/>
                </a:lnTo>
                <a:lnTo>
                  <a:pt x="4957498" y="898789"/>
                </a:lnTo>
                <a:lnTo>
                  <a:pt x="4955116" y="900906"/>
                </a:lnTo>
                <a:lnTo>
                  <a:pt x="4949825" y="905139"/>
                </a:lnTo>
                <a:lnTo>
                  <a:pt x="4947444" y="907256"/>
                </a:lnTo>
                <a:lnTo>
                  <a:pt x="4944798" y="909637"/>
                </a:lnTo>
                <a:lnTo>
                  <a:pt x="4942416" y="912283"/>
                </a:lnTo>
                <a:lnTo>
                  <a:pt x="4940564" y="915193"/>
                </a:lnTo>
                <a:lnTo>
                  <a:pt x="4938977" y="918368"/>
                </a:lnTo>
                <a:lnTo>
                  <a:pt x="4937919" y="922073"/>
                </a:lnTo>
                <a:lnTo>
                  <a:pt x="4940564" y="921808"/>
                </a:lnTo>
                <a:lnTo>
                  <a:pt x="4943739" y="922073"/>
                </a:lnTo>
                <a:lnTo>
                  <a:pt x="4949296" y="922602"/>
                </a:lnTo>
                <a:lnTo>
                  <a:pt x="4954587" y="923660"/>
                </a:lnTo>
                <a:lnTo>
                  <a:pt x="4959879" y="925512"/>
                </a:lnTo>
                <a:lnTo>
                  <a:pt x="4964906" y="927364"/>
                </a:lnTo>
                <a:lnTo>
                  <a:pt x="4970198" y="929746"/>
                </a:lnTo>
                <a:lnTo>
                  <a:pt x="4980252" y="934508"/>
                </a:lnTo>
                <a:lnTo>
                  <a:pt x="4985014" y="936889"/>
                </a:lnTo>
                <a:lnTo>
                  <a:pt x="4990306" y="939271"/>
                </a:lnTo>
                <a:lnTo>
                  <a:pt x="4995598" y="941123"/>
                </a:lnTo>
                <a:lnTo>
                  <a:pt x="5001154" y="942975"/>
                </a:lnTo>
                <a:lnTo>
                  <a:pt x="5006975" y="943768"/>
                </a:lnTo>
                <a:lnTo>
                  <a:pt x="5012796" y="944562"/>
                </a:lnTo>
                <a:lnTo>
                  <a:pt x="5015706" y="944562"/>
                </a:lnTo>
                <a:lnTo>
                  <a:pt x="5018881" y="944562"/>
                </a:lnTo>
                <a:lnTo>
                  <a:pt x="5022056" y="944033"/>
                </a:lnTo>
                <a:lnTo>
                  <a:pt x="5025231" y="943504"/>
                </a:lnTo>
                <a:lnTo>
                  <a:pt x="5023908" y="948795"/>
                </a:lnTo>
                <a:lnTo>
                  <a:pt x="5022321" y="953558"/>
                </a:lnTo>
                <a:lnTo>
                  <a:pt x="5020204" y="958320"/>
                </a:lnTo>
                <a:lnTo>
                  <a:pt x="5018087" y="962554"/>
                </a:lnTo>
                <a:lnTo>
                  <a:pt x="5015441" y="966523"/>
                </a:lnTo>
                <a:lnTo>
                  <a:pt x="5013060" y="970227"/>
                </a:lnTo>
                <a:lnTo>
                  <a:pt x="5010414" y="973931"/>
                </a:lnTo>
                <a:lnTo>
                  <a:pt x="5007504" y="977371"/>
                </a:lnTo>
                <a:lnTo>
                  <a:pt x="5001419" y="983720"/>
                </a:lnTo>
                <a:lnTo>
                  <a:pt x="4995598" y="989806"/>
                </a:lnTo>
                <a:lnTo>
                  <a:pt x="4989777" y="996156"/>
                </a:lnTo>
                <a:lnTo>
                  <a:pt x="4984485" y="1002241"/>
                </a:lnTo>
                <a:lnTo>
                  <a:pt x="4983956" y="1005681"/>
                </a:lnTo>
                <a:lnTo>
                  <a:pt x="4983691" y="1008856"/>
                </a:lnTo>
                <a:lnTo>
                  <a:pt x="4984221" y="1012031"/>
                </a:lnTo>
                <a:lnTo>
                  <a:pt x="4984750" y="1015206"/>
                </a:lnTo>
                <a:lnTo>
                  <a:pt x="4986073" y="1017852"/>
                </a:lnTo>
                <a:lnTo>
                  <a:pt x="4987660" y="1020498"/>
                </a:lnTo>
                <a:lnTo>
                  <a:pt x="4990571" y="1025789"/>
                </a:lnTo>
                <a:lnTo>
                  <a:pt x="4994275" y="1031081"/>
                </a:lnTo>
                <a:lnTo>
                  <a:pt x="4997714" y="1036373"/>
                </a:lnTo>
                <a:lnTo>
                  <a:pt x="4999037" y="1039018"/>
                </a:lnTo>
                <a:lnTo>
                  <a:pt x="5000096" y="1042193"/>
                </a:lnTo>
                <a:lnTo>
                  <a:pt x="5000889" y="1044839"/>
                </a:lnTo>
                <a:lnTo>
                  <a:pt x="5001154" y="1048279"/>
                </a:lnTo>
                <a:lnTo>
                  <a:pt x="5064125" y="1083998"/>
                </a:lnTo>
                <a:lnTo>
                  <a:pt x="5068358" y="1083998"/>
                </a:lnTo>
                <a:lnTo>
                  <a:pt x="5072591" y="1084262"/>
                </a:lnTo>
                <a:lnTo>
                  <a:pt x="5076560" y="1084527"/>
                </a:lnTo>
                <a:lnTo>
                  <a:pt x="5080264" y="1085321"/>
                </a:lnTo>
                <a:lnTo>
                  <a:pt x="5083969" y="1086379"/>
                </a:lnTo>
                <a:lnTo>
                  <a:pt x="5087673" y="1087966"/>
                </a:lnTo>
                <a:lnTo>
                  <a:pt x="5091112" y="1089289"/>
                </a:lnTo>
                <a:lnTo>
                  <a:pt x="5094287" y="1091141"/>
                </a:lnTo>
                <a:lnTo>
                  <a:pt x="5097198" y="1093523"/>
                </a:lnTo>
                <a:lnTo>
                  <a:pt x="5100373" y="1095640"/>
                </a:lnTo>
                <a:lnTo>
                  <a:pt x="5103283" y="1098021"/>
                </a:lnTo>
                <a:lnTo>
                  <a:pt x="5106194" y="1100666"/>
                </a:lnTo>
                <a:lnTo>
                  <a:pt x="5111485" y="1106487"/>
                </a:lnTo>
                <a:lnTo>
                  <a:pt x="5116248" y="1113102"/>
                </a:lnTo>
                <a:lnTo>
                  <a:pt x="5119423" y="1116806"/>
                </a:lnTo>
                <a:lnTo>
                  <a:pt x="5122069" y="1119716"/>
                </a:lnTo>
                <a:lnTo>
                  <a:pt x="5124979" y="1122627"/>
                </a:lnTo>
                <a:lnTo>
                  <a:pt x="5127625" y="1124744"/>
                </a:lnTo>
                <a:lnTo>
                  <a:pt x="5130271" y="1126331"/>
                </a:lnTo>
                <a:lnTo>
                  <a:pt x="5133181" y="1127389"/>
                </a:lnTo>
                <a:lnTo>
                  <a:pt x="5135827" y="1128183"/>
                </a:lnTo>
                <a:lnTo>
                  <a:pt x="5138737" y="1128448"/>
                </a:lnTo>
                <a:lnTo>
                  <a:pt x="5141383" y="1128183"/>
                </a:lnTo>
                <a:lnTo>
                  <a:pt x="5144294" y="1127125"/>
                </a:lnTo>
                <a:lnTo>
                  <a:pt x="5146675" y="1125537"/>
                </a:lnTo>
                <a:lnTo>
                  <a:pt x="5149321" y="1123685"/>
                </a:lnTo>
                <a:lnTo>
                  <a:pt x="5151966" y="1121304"/>
                </a:lnTo>
                <a:lnTo>
                  <a:pt x="5154348" y="1118394"/>
                </a:lnTo>
                <a:lnTo>
                  <a:pt x="5156994" y="1114954"/>
                </a:lnTo>
                <a:lnTo>
                  <a:pt x="5159639" y="1110721"/>
                </a:lnTo>
                <a:lnTo>
                  <a:pt x="5160433" y="1107810"/>
                </a:lnTo>
                <a:lnTo>
                  <a:pt x="5161491" y="1105164"/>
                </a:lnTo>
                <a:lnTo>
                  <a:pt x="5163079" y="1103048"/>
                </a:lnTo>
                <a:lnTo>
                  <a:pt x="5164402" y="1101196"/>
                </a:lnTo>
                <a:lnTo>
                  <a:pt x="5165989" y="1099343"/>
                </a:lnTo>
                <a:lnTo>
                  <a:pt x="5167841" y="1098021"/>
                </a:lnTo>
                <a:lnTo>
                  <a:pt x="5169694" y="1096698"/>
                </a:lnTo>
                <a:lnTo>
                  <a:pt x="5171810" y="1095904"/>
                </a:lnTo>
                <a:lnTo>
                  <a:pt x="5174191" y="1094846"/>
                </a:lnTo>
                <a:lnTo>
                  <a:pt x="5176573" y="1094316"/>
                </a:lnTo>
                <a:lnTo>
                  <a:pt x="5181335" y="1093787"/>
                </a:lnTo>
                <a:lnTo>
                  <a:pt x="5186627" y="1092994"/>
                </a:lnTo>
                <a:lnTo>
                  <a:pt x="5191919" y="1092729"/>
                </a:lnTo>
                <a:lnTo>
                  <a:pt x="5196946" y="1092200"/>
                </a:lnTo>
                <a:lnTo>
                  <a:pt x="5201973" y="1091671"/>
                </a:lnTo>
                <a:lnTo>
                  <a:pt x="5206471" y="1090348"/>
                </a:lnTo>
                <a:lnTo>
                  <a:pt x="5209116" y="1089819"/>
                </a:lnTo>
                <a:lnTo>
                  <a:pt x="5211233" y="1088496"/>
                </a:lnTo>
                <a:lnTo>
                  <a:pt x="5213085" y="1087437"/>
                </a:lnTo>
                <a:lnTo>
                  <a:pt x="5214937" y="1086115"/>
                </a:lnTo>
                <a:lnTo>
                  <a:pt x="5216525" y="1084527"/>
                </a:lnTo>
                <a:lnTo>
                  <a:pt x="5217848" y="1082410"/>
                </a:lnTo>
                <a:lnTo>
                  <a:pt x="5219435" y="1080294"/>
                </a:lnTo>
                <a:lnTo>
                  <a:pt x="5220494" y="1077648"/>
                </a:lnTo>
                <a:lnTo>
                  <a:pt x="5221287" y="1074737"/>
                </a:lnTo>
                <a:lnTo>
                  <a:pt x="5221816" y="1071298"/>
                </a:lnTo>
                <a:lnTo>
                  <a:pt x="5197475" y="1046691"/>
                </a:lnTo>
                <a:lnTo>
                  <a:pt x="5194829" y="1044310"/>
                </a:lnTo>
                <a:lnTo>
                  <a:pt x="5192448" y="1042193"/>
                </a:lnTo>
                <a:lnTo>
                  <a:pt x="5186891" y="1037431"/>
                </a:lnTo>
                <a:lnTo>
                  <a:pt x="5181600" y="1032933"/>
                </a:lnTo>
                <a:lnTo>
                  <a:pt x="5179219" y="1030552"/>
                </a:lnTo>
                <a:lnTo>
                  <a:pt x="5177366" y="1027906"/>
                </a:lnTo>
                <a:lnTo>
                  <a:pt x="5175779" y="1025260"/>
                </a:lnTo>
                <a:lnTo>
                  <a:pt x="5174721" y="1022879"/>
                </a:lnTo>
                <a:lnTo>
                  <a:pt x="5174191" y="1019968"/>
                </a:lnTo>
                <a:lnTo>
                  <a:pt x="5174191" y="1018381"/>
                </a:lnTo>
                <a:lnTo>
                  <a:pt x="5174191" y="1016793"/>
                </a:lnTo>
                <a:lnTo>
                  <a:pt x="5174985" y="1015471"/>
                </a:lnTo>
                <a:lnTo>
                  <a:pt x="5175514" y="1013883"/>
                </a:lnTo>
                <a:lnTo>
                  <a:pt x="5177366" y="1010708"/>
                </a:lnTo>
                <a:lnTo>
                  <a:pt x="5180541" y="1007268"/>
                </a:lnTo>
                <a:lnTo>
                  <a:pt x="5184510" y="1004093"/>
                </a:lnTo>
                <a:lnTo>
                  <a:pt x="5186891" y="1002241"/>
                </a:lnTo>
                <a:lnTo>
                  <a:pt x="5189802" y="1000654"/>
                </a:lnTo>
                <a:lnTo>
                  <a:pt x="5192183" y="999595"/>
                </a:lnTo>
                <a:lnTo>
                  <a:pt x="5194564" y="999066"/>
                </a:lnTo>
                <a:lnTo>
                  <a:pt x="5196946" y="999066"/>
                </a:lnTo>
                <a:lnTo>
                  <a:pt x="5199591" y="999331"/>
                </a:lnTo>
                <a:lnTo>
                  <a:pt x="5201708" y="1000125"/>
                </a:lnTo>
                <a:lnTo>
                  <a:pt x="5203560" y="1001183"/>
                </a:lnTo>
                <a:lnTo>
                  <a:pt x="5205412" y="1002771"/>
                </a:lnTo>
                <a:lnTo>
                  <a:pt x="5207000" y="1004623"/>
                </a:lnTo>
                <a:lnTo>
                  <a:pt x="5208058" y="1006739"/>
                </a:lnTo>
                <a:lnTo>
                  <a:pt x="5209116" y="1009650"/>
                </a:lnTo>
                <a:lnTo>
                  <a:pt x="5209646" y="1012296"/>
                </a:lnTo>
                <a:lnTo>
                  <a:pt x="5209910" y="1015735"/>
                </a:lnTo>
                <a:lnTo>
                  <a:pt x="5209910" y="1019439"/>
                </a:lnTo>
                <a:lnTo>
                  <a:pt x="5209646" y="1023408"/>
                </a:lnTo>
                <a:lnTo>
                  <a:pt x="5224991" y="1067064"/>
                </a:lnTo>
                <a:lnTo>
                  <a:pt x="5234781" y="1094052"/>
                </a:lnTo>
                <a:lnTo>
                  <a:pt x="5239808" y="1093787"/>
                </a:lnTo>
                <a:lnTo>
                  <a:pt x="5244041" y="1092729"/>
                </a:lnTo>
                <a:lnTo>
                  <a:pt x="5248275" y="1091141"/>
                </a:lnTo>
                <a:lnTo>
                  <a:pt x="5252244" y="1089819"/>
                </a:lnTo>
                <a:lnTo>
                  <a:pt x="5255948" y="1087437"/>
                </a:lnTo>
                <a:lnTo>
                  <a:pt x="5259387" y="1085056"/>
                </a:lnTo>
                <a:lnTo>
                  <a:pt x="5262827" y="1082675"/>
                </a:lnTo>
                <a:lnTo>
                  <a:pt x="5266266" y="1079764"/>
                </a:lnTo>
                <a:lnTo>
                  <a:pt x="5272616" y="1073944"/>
                </a:lnTo>
                <a:lnTo>
                  <a:pt x="5278966" y="1068123"/>
                </a:lnTo>
                <a:lnTo>
                  <a:pt x="5282141" y="1065212"/>
                </a:lnTo>
                <a:lnTo>
                  <a:pt x="5285581" y="1062567"/>
                </a:lnTo>
                <a:lnTo>
                  <a:pt x="5289285" y="1060185"/>
                </a:lnTo>
                <a:lnTo>
                  <a:pt x="5292989" y="1058069"/>
                </a:lnTo>
                <a:lnTo>
                  <a:pt x="5294312" y="1057539"/>
                </a:lnTo>
                <a:lnTo>
                  <a:pt x="5295635" y="1056481"/>
                </a:lnTo>
                <a:lnTo>
                  <a:pt x="5296958" y="1055687"/>
                </a:lnTo>
                <a:lnTo>
                  <a:pt x="5298016" y="1054629"/>
                </a:lnTo>
                <a:lnTo>
                  <a:pt x="5299604" y="1052248"/>
                </a:lnTo>
                <a:lnTo>
                  <a:pt x="5300927" y="1049073"/>
                </a:lnTo>
                <a:lnTo>
                  <a:pt x="5301721" y="1046162"/>
                </a:lnTo>
                <a:lnTo>
                  <a:pt x="5302514" y="1042723"/>
                </a:lnTo>
                <a:lnTo>
                  <a:pt x="5303308" y="1035843"/>
                </a:lnTo>
                <a:lnTo>
                  <a:pt x="5303573" y="1032668"/>
                </a:lnTo>
                <a:lnTo>
                  <a:pt x="5304631" y="1029493"/>
                </a:lnTo>
                <a:lnTo>
                  <a:pt x="5305425" y="1027112"/>
                </a:lnTo>
                <a:lnTo>
                  <a:pt x="5306748" y="1024995"/>
                </a:lnTo>
                <a:lnTo>
                  <a:pt x="5307541" y="1023937"/>
                </a:lnTo>
                <a:lnTo>
                  <a:pt x="5308864" y="1023143"/>
                </a:lnTo>
                <a:lnTo>
                  <a:pt x="5310187" y="1022350"/>
                </a:lnTo>
                <a:lnTo>
                  <a:pt x="5311246" y="1022085"/>
                </a:lnTo>
                <a:lnTo>
                  <a:pt x="5313098" y="1022085"/>
                </a:lnTo>
                <a:lnTo>
                  <a:pt x="5314950" y="1022085"/>
                </a:lnTo>
                <a:lnTo>
                  <a:pt x="5316802" y="1022085"/>
                </a:lnTo>
                <a:lnTo>
                  <a:pt x="5318919" y="1022879"/>
                </a:lnTo>
                <a:lnTo>
                  <a:pt x="5322358" y="1023673"/>
                </a:lnTo>
                <a:lnTo>
                  <a:pt x="5325798" y="1024995"/>
                </a:lnTo>
                <a:lnTo>
                  <a:pt x="5328444" y="1026318"/>
                </a:lnTo>
                <a:lnTo>
                  <a:pt x="5331619" y="1027906"/>
                </a:lnTo>
                <a:lnTo>
                  <a:pt x="5334000" y="1030023"/>
                </a:lnTo>
                <a:lnTo>
                  <a:pt x="5336381" y="1032404"/>
                </a:lnTo>
                <a:lnTo>
                  <a:pt x="5338762" y="1034785"/>
                </a:lnTo>
                <a:lnTo>
                  <a:pt x="5340085" y="1037166"/>
                </a:lnTo>
                <a:lnTo>
                  <a:pt x="5341408" y="1040341"/>
                </a:lnTo>
                <a:lnTo>
                  <a:pt x="5341937" y="1043252"/>
                </a:lnTo>
                <a:lnTo>
                  <a:pt x="5341937" y="1046691"/>
                </a:lnTo>
                <a:lnTo>
                  <a:pt x="5341408" y="1050396"/>
                </a:lnTo>
                <a:lnTo>
                  <a:pt x="5340085" y="1054100"/>
                </a:lnTo>
                <a:lnTo>
                  <a:pt x="5338233" y="1058333"/>
                </a:lnTo>
                <a:lnTo>
                  <a:pt x="5335587" y="1062567"/>
                </a:lnTo>
                <a:lnTo>
                  <a:pt x="5331883" y="1067329"/>
                </a:lnTo>
                <a:lnTo>
                  <a:pt x="5330560" y="1068916"/>
                </a:lnTo>
                <a:lnTo>
                  <a:pt x="5330296" y="1070769"/>
                </a:lnTo>
                <a:lnTo>
                  <a:pt x="5330296" y="1072621"/>
                </a:lnTo>
                <a:lnTo>
                  <a:pt x="5330825" y="1074473"/>
                </a:lnTo>
                <a:lnTo>
                  <a:pt x="5332148" y="1076325"/>
                </a:lnTo>
                <a:lnTo>
                  <a:pt x="5334000" y="1077912"/>
                </a:lnTo>
                <a:lnTo>
                  <a:pt x="5336116" y="1079500"/>
                </a:lnTo>
                <a:lnTo>
                  <a:pt x="5338762" y="1081087"/>
                </a:lnTo>
                <a:lnTo>
                  <a:pt x="5341408" y="1082675"/>
                </a:lnTo>
                <a:lnTo>
                  <a:pt x="5344583" y="1083998"/>
                </a:lnTo>
                <a:lnTo>
                  <a:pt x="5347494" y="1085056"/>
                </a:lnTo>
                <a:lnTo>
                  <a:pt x="5351198" y="1086115"/>
                </a:lnTo>
                <a:lnTo>
                  <a:pt x="5354637" y="1086644"/>
                </a:lnTo>
                <a:lnTo>
                  <a:pt x="5358606" y="1086908"/>
                </a:lnTo>
                <a:lnTo>
                  <a:pt x="5362310" y="1087173"/>
                </a:lnTo>
                <a:lnTo>
                  <a:pt x="5366014" y="1086908"/>
                </a:lnTo>
                <a:lnTo>
                  <a:pt x="5368396" y="1086379"/>
                </a:lnTo>
                <a:lnTo>
                  <a:pt x="5370777" y="1085056"/>
                </a:lnTo>
                <a:lnTo>
                  <a:pt x="5373158" y="1083469"/>
                </a:lnTo>
                <a:lnTo>
                  <a:pt x="5375275" y="1081616"/>
                </a:lnTo>
                <a:lnTo>
                  <a:pt x="5379244" y="1077383"/>
                </a:lnTo>
                <a:lnTo>
                  <a:pt x="5383212" y="1073414"/>
                </a:lnTo>
                <a:lnTo>
                  <a:pt x="5385329" y="1071562"/>
                </a:lnTo>
                <a:lnTo>
                  <a:pt x="5387446" y="1070239"/>
                </a:lnTo>
                <a:lnTo>
                  <a:pt x="5389562" y="1069446"/>
                </a:lnTo>
                <a:lnTo>
                  <a:pt x="5391679" y="1069181"/>
                </a:lnTo>
                <a:lnTo>
                  <a:pt x="5393002" y="1069446"/>
                </a:lnTo>
                <a:lnTo>
                  <a:pt x="5394325" y="1069710"/>
                </a:lnTo>
                <a:lnTo>
                  <a:pt x="5395648" y="1070239"/>
                </a:lnTo>
                <a:lnTo>
                  <a:pt x="5396971" y="1071298"/>
                </a:lnTo>
                <a:lnTo>
                  <a:pt x="5399881" y="1073679"/>
                </a:lnTo>
                <a:lnTo>
                  <a:pt x="5402791" y="1077119"/>
                </a:lnTo>
                <a:lnTo>
                  <a:pt x="5404644" y="1079764"/>
                </a:lnTo>
                <a:lnTo>
                  <a:pt x="5405966" y="1082675"/>
                </a:lnTo>
                <a:lnTo>
                  <a:pt x="5406231" y="1085321"/>
                </a:lnTo>
                <a:lnTo>
                  <a:pt x="5406496" y="1088231"/>
                </a:lnTo>
                <a:lnTo>
                  <a:pt x="5405966" y="1090612"/>
                </a:lnTo>
                <a:lnTo>
                  <a:pt x="5404908" y="1093523"/>
                </a:lnTo>
                <a:lnTo>
                  <a:pt x="5404114" y="1095904"/>
                </a:lnTo>
                <a:lnTo>
                  <a:pt x="5402527" y="1098285"/>
                </a:lnTo>
                <a:lnTo>
                  <a:pt x="5399087" y="1103312"/>
                </a:lnTo>
                <a:lnTo>
                  <a:pt x="5395648" y="1107810"/>
                </a:lnTo>
                <a:lnTo>
                  <a:pt x="5392737" y="1113102"/>
                </a:lnTo>
                <a:lnTo>
                  <a:pt x="5391414" y="1115483"/>
                </a:lnTo>
                <a:lnTo>
                  <a:pt x="5390621" y="1117865"/>
                </a:lnTo>
                <a:lnTo>
                  <a:pt x="5389562" y="1120775"/>
                </a:lnTo>
                <a:lnTo>
                  <a:pt x="5388504" y="1123156"/>
                </a:lnTo>
                <a:lnTo>
                  <a:pt x="5385329" y="1128448"/>
                </a:lnTo>
                <a:lnTo>
                  <a:pt x="5381889" y="1134004"/>
                </a:lnTo>
                <a:lnTo>
                  <a:pt x="5377921" y="1140354"/>
                </a:lnTo>
                <a:lnTo>
                  <a:pt x="5386652" y="1143529"/>
                </a:lnTo>
                <a:lnTo>
                  <a:pt x="5395119" y="1145910"/>
                </a:lnTo>
                <a:lnTo>
                  <a:pt x="5399087" y="1146969"/>
                </a:lnTo>
                <a:lnTo>
                  <a:pt x="5403321" y="1147498"/>
                </a:lnTo>
                <a:lnTo>
                  <a:pt x="5407554" y="1148027"/>
                </a:lnTo>
                <a:lnTo>
                  <a:pt x="5411523" y="1148027"/>
                </a:lnTo>
                <a:lnTo>
                  <a:pt x="5415756" y="1148027"/>
                </a:lnTo>
                <a:lnTo>
                  <a:pt x="5419725" y="1147762"/>
                </a:lnTo>
                <a:lnTo>
                  <a:pt x="5423694" y="1147233"/>
                </a:lnTo>
                <a:lnTo>
                  <a:pt x="5427662" y="1146175"/>
                </a:lnTo>
                <a:lnTo>
                  <a:pt x="5431631" y="1144587"/>
                </a:lnTo>
                <a:lnTo>
                  <a:pt x="5435335" y="1143264"/>
                </a:lnTo>
                <a:lnTo>
                  <a:pt x="5439304" y="1140883"/>
                </a:lnTo>
                <a:lnTo>
                  <a:pt x="5443273" y="1138766"/>
                </a:lnTo>
                <a:lnTo>
                  <a:pt x="5448300" y="1135856"/>
                </a:lnTo>
                <a:lnTo>
                  <a:pt x="5454914" y="1152789"/>
                </a:lnTo>
                <a:lnTo>
                  <a:pt x="5461794" y="1169458"/>
                </a:lnTo>
                <a:lnTo>
                  <a:pt x="5454385" y="1180306"/>
                </a:lnTo>
                <a:lnTo>
                  <a:pt x="5451475" y="1184539"/>
                </a:lnTo>
                <a:lnTo>
                  <a:pt x="5448829" y="1189037"/>
                </a:lnTo>
                <a:lnTo>
                  <a:pt x="5446977" y="1192477"/>
                </a:lnTo>
                <a:lnTo>
                  <a:pt x="5445919" y="1195917"/>
                </a:lnTo>
                <a:lnTo>
                  <a:pt x="5444860" y="1199620"/>
                </a:lnTo>
                <a:lnTo>
                  <a:pt x="5444596" y="1203060"/>
                </a:lnTo>
                <a:lnTo>
                  <a:pt x="5444860" y="1206500"/>
                </a:lnTo>
                <a:lnTo>
                  <a:pt x="5445389" y="1210204"/>
                </a:lnTo>
                <a:lnTo>
                  <a:pt x="5446712" y="1213908"/>
                </a:lnTo>
                <a:lnTo>
                  <a:pt x="5448300" y="1218141"/>
                </a:lnTo>
                <a:lnTo>
                  <a:pt x="5450416" y="1222640"/>
                </a:lnTo>
                <a:lnTo>
                  <a:pt x="5453327" y="1227931"/>
                </a:lnTo>
                <a:lnTo>
                  <a:pt x="5459677" y="1240102"/>
                </a:lnTo>
                <a:lnTo>
                  <a:pt x="5460206" y="1241425"/>
                </a:lnTo>
                <a:lnTo>
                  <a:pt x="5460206" y="1242483"/>
                </a:lnTo>
                <a:lnTo>
                  <a:pt x="5460206" y="1244865"/>
                </a:lnTo>
                <a:lnTo>
                  <a:pt x="5459941" y="1247510"/>
                </a:lnTo>
                <a:lnTo>
                  <a:pt x="5459148" y="1250421"/>
                </a:lnTo>
                <a:lnTo>
                  <a:pt x="5456766" y="1256241"/>
                </a:lnTo>
                <a:lnTo>
                  <a:pt x="5454385" y="1262062"/>
                </a:lnTo>
                <a:lnTo>
                  <a:pt x="5444331" y="1288785"/>
                </a:lnTo>
                <a:lnTo>
                  <a:pt x="5434277" y="1315508"/>
                </a:lnTo>
                <a:lnTo>
                  <a:pt x="5435071" y="1324769"/>
                </a:lnTo>
                <a:lnTo>
                  <a:pt x="5435600" y="1333765"/>
                </a:lnTo>
                <a:lnTo>
                  <a:pt x="5436923" y="1352021"/>
                </a:lnTo>
                <a:lnTo>
                  <a:pt x="5437716" y="1370542"/>
                </a:lnTo>
                <a:lnTo>
                  <a:pt x="5438775" y="1379273"/>
                </a:lnTo>
                <a:lnTo>
                  <a:pt x="5439569" y="1388533"/>
                </a:lnTo>
                <a:lnTo>
                  <a:pt x="5440891" y="1397529"/>
                </a:lnTo>
                <a:lnTo>
                  <a:pt x="5442479" y="1406260"/>
                </a:lnTo>
                <a:lnTo>
                  <a:pt x="5444331" y="1415256"/>
                </a:lnTo>
                <a:lnTo>
                  <a:pt x="5446977" y="1423987"/>
                </a:lnTo>
                <a:lnTo>
                  <a:pt x="5450152" y="1432454"/>
                </a:lnTo>
                <a:lnTo>
                  <a:pt x="5453856" y="1441185"/>
                </a:lnTo>
                <a:lnTo>
                  <a:pt x="5455973" y="1445419"/>
                </a:lnTo>
                <a:lnTo>
                  <a:pt x="5458089" y="1449387"/>
                </a:lnTo>
                <a:lnTo>
                  <a:pt x="5461000" y="1453356"/>
                </a:lnTo>
                <a:lnTo>
                  <a:pt x="5463646" y="1457589"/>
                </a:lnTo>
                <a:lnTo>
                  <a:pt x="5467350" y="1453356"/>
                </a:lnTo>
                <a:lnTo>
                  <a:pt x="5471054" y="1449652"/>
                </a:lnTo>
                <a:lnTo>
                  <a:pt x="5475023" y="1446212"/>
                </a:lnTo>
                <a:lnTo>
                  <a:pt x="5478991" y="1443037"/>
                </a:lnTo>
                <a:lnTo>
                  <a:pt x="5482696" y="1439862"/>
                </a:lnTo>
                <a:lnTo>
                  <a:pt x="5486664" y="1436687"/>
                </a:lnTo>
                <a:lnTo>
                  <a:pt x="5490633" y="1434306"/>
                </a:lnTo>
                <a:lnTo>
                  <a:pt x="5494602" y="1431925"/>
                </a:lnTo>
                <a:lnTo>
                  <a:pt x="5498571" y="1429808"/>
                </a:lnTo>
                <a:lnTo>
                  <a:pt x="5502539" y="1427956"/>
                </a:lnTo>
                <a:lnTo>
                  <a:pt x="5507037" y="1426104"/>
                </a:lnTo>
                <a:lnTo>
                  <a:pt x="5511006" y="1424781"/>
                </a:lnTo>
                <a:lnTo>
                  <a:pt x="5514975" y="1423458"/>
                </a:lnTo>
                <a:lnTo>
                  <a:pt x="5519208" y="1422664"/>
                </a:lnTo>
                <a:lnTo>
                  <a:pt x="5523177" y="1421606"/>
                </a:lnTo>
                <a:lnTo>
                  <a:pt x="5527410" y="1421342"/>
                </a:lnTo>
                <a:lnTo>
                  <a:pt x="5531908" y="1421077"/>
                </a:lnTo>
                <a:lnTo>
                  <a:pt x="5535877" y="1421077"/>
                </a:lnTo>
                <a:lnTo>
                  <a:pt x="5540110" y="1421077"/>
                </a:lnTo>
                <a:lnTo>
                  <a:pt x="5544344" y="1421606"/>
                </a:lnTo>
                <a:lnTo>
                  <a:pt x="5548842" y="1422400"/>
                </a:lnTo>
                <a:lnTo>
                  <a:pt x="5553075" y="1423194"/>
                </a:lnTo>
                <a:lnTo>
                  <a:pt x="5557308" y="1424516"/>
                </a:lnTo>
                <a:lnTo>
                  <a:pt x="5561542" y="1425839"/>
                </a:lnTo>
                <a:lnTo>
                  <a:pt x="5566040" y="1427162"/>
                </a:lnTo>
                <a:lnTo>
                  <a:pt x="5570273" y="1429014"/>
                </a:lnTo>
                <a:lnTo>
                  <a:pt x="5574771" y="1431131"/>
                </a:lnTo>
                <a:lnTo>
                  <a:pt x="5579004" y="1433777"/>
                </a:lnTo>
                <a:lnTo>
                  <a:pt x="5583502" y="1436158"/>
                </a:lnTo>
                <a:lnTo>
                  <a:pt x="5588000" y="1438804"/>
                </a:lnTo>
                <a:lnTo>
                  <a:pt x="5596996" y="1445154"/>
                </a:lnTo>
                <a:lnTo>
                  <a:pt x="5599377" y="1447006"/>
                </a:lnTo>
                <a:lnTo>
                  <a:pt x="5601758" y="1448329"/>
                </a:lnTo>
                <a:lnTo>
                  <a:pt x="5607050" y="1450975"/>
                </a:lnTo>
                <a:lnTo>
                  <a:pt x="5612871" y="1453091"/>
                </a:lnTo>
                <a:lnTo>
                  <a:pt x="5618956" y="1454944"/>
                </a:lnTo>
                <a:lnTo>
                  <a:pt x="5625571" y="1456531"/>
                </a:lnTo>
                <a:lnTo>
                  <a:pt x="5631921" y="1457325"/>
                </a:lnTo>
                <a:lnTo>
                  <a:pt x="5638271" y="1457854"/>
                </a:lnTo>
                <a:lnTo>
                  <a:pt x="5644621" y="1458383"/>
                </a:lnTo>
                <a:lnTo>
                  <a:pt x="5650706" y="1458648"/>
                </a:lnTo>
                <a:lnTo>
                  <a:pt x="5656262" y="1458648"/>
                </a:lnTo>
                <a:lnTo>
                  <a:pt x="5665788" y="1457854"/>
                </a:lnTo>
                <a:lnTo>
                  <a:pt x="5672402" y="1457060"/>
                </a:lnTo>
                <a:lnTo>
                  <a:pt x="5674519" y="1456531"/>
                </a:lnTo>
                <a:lnTo>
                  <a:pt x="5675577" y="1455737"/>
                </a:lnTo>
                <a:lnTo>
                  <a:pt x="5678752" y="1452827"/>
                </a:lnTo>
                <a:lnTo>
                  <a:pt x="5681662" y="1449652"/>
                </a:lnTo>
                <a:lnTo>
                  <a:pt x="5684838" y="1447271"/>
                </a:lnTo>
                <a:lnTo>
                  <a:pt x="5687484" y="1445419"/>
                </a:lnTo>
                <a:lnTo>
                  <a:pt x="5690394" y="1443567"/>
                </a:lnTo>
                <a:lnTo>
                  <a:pt x="5693040" y="1442244"/>
                </a:lnTo>
                <a:lnTo>
                  <a:pt x="5695421" y="1441450"/>
                </a:lnTo>
                <a:lnTo>
                  <a:pt x="5698331" y="1440656"/>
                </a:lnTo>
                <a:lnTo>
                  <a:pt x="5700712" y="1440391"/>
                </a:lnTo>
                <a:lnTo>
                  <a:pt x="5703094" y="1440391"/>
                </a:lnTo>
                <a:lnTo>
                  <a:pt x="5705475" y="1440656"/>
                </a:lnTo>
                <a:lnTo>
                  <a:pt x="5707856" y="1441185"/>
                </a:lnTo>
                <a:lnTo>
                  <a:pt x="5709973" y="1441979"/>
                </a:lnTo>
                <a:lnTo>
                  <a:pt x="5712090" y="1442508"/>
                </a:lnTo>
                <a:lnTo>
                  <a:pt x="5716323" y="1445154"/>
                </a:lnTo>
                <a:lnTo>
                  <a:pt x="5720292" y="1447800"/>
                </a:lnTo>
                <a:lnTo>
                  <a:pt x="5724790" y="1450975"/>
                </a:lnTo>
                <a:lnTo>
                  <a:pt x="5732462" y="1457854"/>
                </a:lnTo>
                <a:lnTo>
                  <a:pt x="5736431" y="1461029"/>
                </a:lnTo>
                <a:lnTo>
                  <a:pt x="5740400" y="1464204"/>
                </a:lnTo>
                <a:lnTo>
                  <a:pt x="5744634" y="1466585"/>
                </a:lnTo>
                <a:lnTo>
                  <a:pt x="5746486" y="1467379"/>
                </a:lnTo>
                <a:lnTo>
                  <a:pt x="5748602" y="1468173"/>
                </a:lnTo>
                <a:lnTo>
                  <a:pt x="5773208" y="1462616"/>
                </a:lnTo>
                <a:lnTo>
                  <a:pt x="5776119" y="1460500"/>
                </a:lnTo>
                <a:lnTo>
                  <a:pt x="5779029" y="1458648"/>
                </a:lnTo>
                <a:lnTo>
                  <a:pt x="5782204" y="1457060"/>
                </a:lnTo>
                <a:lnTo>
                  <a:pt x="5785114" y="1455737"/>
                </a:lnTo>
                <a:lnTo>
                  <a:pt x="5788290" y="1455208"/>
                </a:lnTo>
                <a:lnTo>
                  <a:pt x="5791729" y="1454944"/>
                </a:lnTo>
                <a:lnTo>
                  <a:pt x="5795169" y="1455208"/>
                </a:lnTo>
                <a:lnTo>
                  <a:pt x="5798608" y="1455737"/>
                </a:lnTo>
                <a:lnTo>
                  <a:pt x="5799931" y="1455737"/>
                </a:lnTo>
                <a:lnTo>
                  <a:pt x="5801519" y="1455737"/>
                </a:lnTo>
                <a:lnTo>
                  <a:pt x="5802842" y="1455473"/>
                </a:lnTo>
                <a:lnTo>
                  <a:pt x="5804429" y="1454944"/>
                </a:lnTo>
                <a:lnTo>
                  <a:pt x="5807869" y="1453091"/>
                </a:lnTo>
                <a:lnTo>
                  <a:pt x="5811308" y="1450181"/>
                </a:lnTo>
                <a:lnTo>
                  <a:pt x="5815277" y="1447006"/>
                </a:lnTo>
                <a:lnTo>
                  <a:pt x="5818981" y="1443567"/>
                </a:lnTo>
                <a:lnTo>
                  <a:pt x="5826919" y="1436423"/>
                </a:lnTo>
                <a:lnTo>
                  <a:pt x="5847556" y="1434835"/>
                </a:lnTo>
                <a:lnTo>
                  <a:pt x="5848086" y="1437746"/>
                </a:lnTo>
                <a:lnTo>
                  <a:pt x="5848350" y="1440656"/>
                </a:lnTo>
                <a:lnTo>
                  <a:pt x="5848879" y="1444096"/>
                </a:lnTo>
                <a:lnTo>
                  <a:pt x="5848879" y="1448329"/>
                </a:lnTo>
                <a:lnTo>
                  <a:pt x="5848350" y="1458383"/>
                </a:lnTo>
                <a:lnTo>
                  <a:pt x="5847556" y="1470819"/>
                </a:lnTo>
                <a:lnTo>
                  <a:pt x="5853112" y="1473993"/>
                </a:lnTo>
                <a:lnTo>
                  <a:pt x="5857875" y="1477433"/>
                </a:lnTo>
                <a:lnTo>
                  <a:pt x="5862638" y="1480608"/>
                </a:lnTo>
                <a:lnTo>
                  <a:pt x="5866871" y="1484312"/>
                </a:lnTo>
                <a:lnTo>
                  <a:pt x="5870840" y="1488016"/>
                </a:lnTo>
                <a:lnTo>
                  <a:pt x="5874544" y="1491985"/>
                </a:lnTo>
                <a:lnTo>
                  <a:pt x="5877719" y="1495954"/>
                </a:lnTo>
                <a:lnTo>
                  <a:pt x="5880629" y="1500452"/>
                </a:lnTo>
                <a:lnTo>
                  <a:pt x="5883540" y="1504685"/>
                </a:lnTo>
                <a:lnTo>
                  <a:pt x="5885921" y="1508918"/>
                </a:lnTo>
                <a:lnTo>
                  <a:pt x="5888038" y="1513152"/>
                </a:lnTo>
                <a:lnTo>
                  <a:pt x="5889890" y="1517914"/>
                </a:lnTo>
                <a:lnTo>
                  <a:pt x="5891477" y="1522412"/>
                </a:lnTo>
                <a:lnTo>
                  <a:pt x="5893064" y="1527439"/>
                </a:lnTo>
                <a:lnTo>
                  <a:pt x="5894652" y="1531937"/>
                </a:lnTo>
                <a:lnTo>
                  <a:pt x="5895446" y="1536964"/>
                </a:lnTo>
                <a:lnTo>
                  <a:pt x="5897298" y="1547018"/>
                </a:lnTo>
                <a:lnTo>
                  <a:pt x="5898621" y="1556808"/>
                </a:lnTo>
                <a:lnTo>
                  <a:pt x="5899414" y="1567127"/>
                </a:lnTo>
                <a:lnTo>
                  <a:pt x="5900208" y="1577446"/>
                </a:lnTo>
                <a:lnTo>
                  <a:pt x="5901266" y="1597819"/>
                </a:lnTo>
                <a:lnTo>
                  <a:pt x="5901796" y="1607873"/>
                </a:lnTo>
                <a:lnTo>
                  <a:pt x="5902854" y="1617927"/>
                </a:lnTo>
                <a:lnTo>
                  <a:pt x="5903384" y="1621102"/>
                </a:lnTo>
                <a:lnTo>
                  <a:pt x="5904442" y="1623748"/>
                </a:lnTo>
                <a:lnTo>
                  <a:pt x="5905236" y="1626658"/>
                </a:lnTo>
                <a:lnTo>
                  <a:pt x="5906558" y="1629039"/>
                </a:lnTo>
                <a:lnTo>
                  <a:pt x="5908410" y="1631421"/>
                </a:lnTo>
                <a:lnTo>
                  <a:pt x="5909998" y="1634067"/>
                </a:lnTo>
                <a:lnTo>
                  <a:pt x="5912114" y="1636183"/>
                </a:lnTo>
                <a:lnTo>
                  <a:pt x="5914231" y="1638035"/>
                </a:lnTo>
                <a:lnTo>
                  <a:pt x="5918729" y="1642004"/>
                </a:lnTo>
                <a:lnTo>
                  <a:pt x="5923492" y="1645708"/>
                </a:lnTo>
                <a:lnTo>
                  <a:pt x="5933546" y="1652323"/>
                </a:lnTo>
                <a:lnTo>
                  <a:pt x="5938044" y="1656027"/>
                </a:lnTo>
                <a:lnTo>
                  <a:pt x="5942277" y="1659731"/>
                </a:lnTo>
                <a:lnTo>
                  <a:pt x="5944129" y="1661848"/>
                </a:lnTo>
                <a:lnTo>
                  <a:pt x="5945452" y="1663965"/>
                </a:lnTo>
                <a:lnTo>
                  <a:pt x="5947040" y="1666081"/>
                </a:lnTo>
                <a:lnTo>
                  <a:pt x="5948362" y="1668727"/>
                </a:lnTo>
                <a:lnTo>
                  <a:pt x="5949156" y="1671108"/>
                </a:lnTo>
                <a:lnTo>
                  <a:pt x="5949950" y="1673754"/>
                </a:lnTo>
                <a:lnTo>
                  <a:pt x="5950214" y="1676929"/>
                </a:lnTo>
                <a:lnTo>
                  <a:pt x="5949950" y="1680104"/>
                </a:lnTo>
                <a:lnTo>
                  <a:pt x="5949421" y="1683015"/>
                </a:lnTo>
                <a:lnTo>
                  <a:pt x="5948627" y="1686719"/>
                </a:lnTo>
                <a:lnTo>
                  <a:pt x="5947304" y="1690423"/>
                </a:lnTo>
                <a:lnTo>
                  <a:pt x="5945716" y="1694392"/>
                </a:lnTo>
                <a:lnTo>
                  <a:pt x="5943600" y="1698890"/>
                </a:lnTo>
                <a:lnTo>
                  <a:pt x="5941748" y="1702858"/>
                </a:lnTo>
                <a:lnTo>
                  <a:pt x="5939631" y="1706033"/>
                </a:lnTo>
                <a:lnTo>
                  <a:pt x="5937779" y="1709473"/>
                </a:lnTo>
                <a:lnTo>
                  <a:pt x="5935927" y="1711854"/>
                </a:lnTo>
                <a:lnTo>
                  <a:pt x="5933810" y="1714500"/>
                </a:lnTo>
                <a:lnTo>
                  <a:pt x="5931958" y="1716352"/>
                </a:lnTo>
                <a:lnTo>
                  <a:pt x="5930106" y="1717675"/>
                </a:lnTo>
                <a:lnTo>
                  <a:pt x="5927990" y="1718998"/>
                </a:lnTo>
                <a:lnTo>
                  <a:pt x="5926138" y="1720056"/>
                </a:lnTo>
                <a:lnTo>
                  <a:pt x="5924286" y="1720585"/>
                </a:lnTo>
                <a:lnTo>
                  <a:pt x="5922169" y="1720850"/>
                </a:lnTo>
                <a:lnTo>
                  <a:pt x="5920316" y="1720850"/>
                </a:lnTo>
                <a:lnTo>
                  <a:pt x="5918464" y="1720850"/>
                </a:lnTo>
                <a:lnTo>
                  <a:pt x="5916612" y="1720321"/>
                </a:lnTo>
                <a:lnTo>
                  <a:pt x="5914496" y="1719527"/>
                </a:lnTo>
                <a:lnTo>
                  <a:pt x="5910792" y="1717675"/>
                </a:lnTo>
                <a:lnTo>
                  <a:pt x="5906823" y="1715294"/>
                </a:lnTo>
                <a:lnTo>
                  <a:pt x="5902854" y="1712383"/>
                </a:lnTo>
                <a:lnTo>
                  <a:pt x="5898886" y="1708943"/>
                </a:lnTo>
                <a:lnTo>
                  <a:pt x="5890948" y="1701535"/>
                </a:lnTo>
                <a:lnTo>
                  <a:pt x="5886979" y="1697831"/>
                </a:lnTo>
                <a:lnTo>
                  <a:pt x="5882481" y="1694392"/>
                </a:lnTo>
                <a:lnTo>
                  <a:pt x="5877719" y="1690158"/>
                </a:lnTo>
                <a:lnTo>
                  <a:pt x="5872692" y="1685131"/>
                </a:lnTo>
                <a:lnTo>
                  <a:pt x="5867400" y="1680369"/>
                </a:lnTo>
                <a:lnTo>
                  <a:pt x="5864754" y="1678252"/>
                </a:lnTo>
                <a:lnTo>
                  <a:pt x="5861579" y="1676135"/>
                </a:lnTo>
                <a:lnTo>
                  <a:pt x="5858934" y="1674548"/>
                </a:lnTo>
                <a:lnTo>
                  <a:pt x="5855758" y="1673225"/>
                </a:lnTo>
                <a:lnTo>
                  <a:pt x="5852848" y="1672431"/>
                </a:lnTo>
                <a:lnTo>
                  <a:pt x="5849408" y="1672167"/>
                </a:lnTo>
                <a:lnTo>
                  <a:pt x="5845704" y="1672431"/>
                </a:lnTo>
                <a:lnTo>
                  <a:pt x="5842000" y="1673225"/>
                </a:lnTo>
                <a:lnTo>
                  <a:pt x="5838296" y="1675077"/>
                </a:lnTo>
                <a:lnTo>
                  <a:pt x="5834327" y="1677458"/>
                </a:lnTo>
                <a:lnTo>
                  <a:pt x="5830094" y="1680633"/>
                </a:lnTo>
                <a:lnTo>
                  <a:pt x="5825860" y="1684073"/>
                </a:lnTo>
                <a:lnTo>
                  <a:pt x="5821362" y="1687512"/>
                </a:lnTo>
                <a:lnTo>
                  <a:pt x="5820040" y="1689629"/>
                </a:lnTo>
                <a:lnTo>
                  <a:pt x="5818452" y="1691481"/>
                </a:lnTo>
                <a:lnTo>
                  <a:pt x="5817129" y="1693862"/>
                </a:lnTo>
                <a:lnTo>
                  <a:pt x="5816336" y="1695979"/>
                </a:lnTo>
                <a:lnTo>
                  <a:pt x="5815806" y="1698360"/>
                </a:lnTo>
                <a:lnTo>
                  <a:pt x="5816336" y="1701271"/>
                </a:lnTo>
                <a:lnTo>
                  <a:pt x="5816864" y="1703916"/>
                </a:lnTo>
                <a:lnTo>
                  <a:pt x="5818188" y="1706827"/>
                </a:lnTo>
                <a:lnTo>
                  <a:pt x="5820304" y="1710002"/>
                </a:lnTo>
                <a:lnTo>
                  <a:pt x="5822950" y="1713177"/>
                </a:lnTo>
                <a:lnTo>
                  <a:pt x="5829564" y="1736196"/>
                </a:lnTo>
                <a:lnTo>
                  <a:pt x="5831681" y="1737519"/>
                </a:lnTo>
                <a:lnTo>
                  <a:pt x="5834062" y="1738312"/>
                </a:lnTo>
                <a:lnTo>
                  <a:pt x="5836708" y="1739371"/>
                </a:lnTo>
                <a:lnTo>
                  <a:pt x="5839619" y="1739900"/>
                </a:lnTo>
                <a:lnTo>
                  <a:pt x="5845440" y="1740429"/>
                </a:lnTo>
                <a:lnTo>
                  <a:pt x="5851260" y="1741223"/>
                </a:lnTo>
                <a:lnTo>
                  <a:pt x="5853906" y="1741752"/>
                </a:lnTo>
                <a:lnTo>
                  <a:pt x="5856816" y="1742281"/>
                </a:lnTo>
                <a:lnTo>
                  <a:pt x="5858934" y="1743340"/>
                </a:lnTo>
                <a:lnTo>
                  <a:pt x="5861050" y="1744927"/>
                </a:lnTo>
                <a:lnTo>
                  <a:pt x="5862902" y="1746250"/>
                </a:lnTo>
                <a:lnTo>
                  <a:pt x="5864490" y="1748896"/>
                </a:lnTo>
                <a:lnTo>
                  <a:pt x="5865284" y="1751542"/>
                </a:lnTo>
                <a:lnTo>
                  <a:pt x="5866077" y="1754981"/>
                </a:lnTo>
                <a:lnTo>
                  <a:pt x="5866077" y="1758156"/>
                </a:lnTo>
                <a:lnTo>
                  <a:pt x="5865812" y="1760802"/>
                </a:lnTo>
                <a:lnTo>
                  <a:pt x="5864754" y="1763183"/>
                </a:lnTo>
                <a:lnTo>
                  <a:pt x="5863431" y="1765300"/>
                </a:lnTo>
                <a:lnTo>
                  <a:pt x="5862373" y="1767681"/>
                </a:lnTo>
                <a:lnTo>
                  <a:pt x="5860521" y="1769269"/>
                </a:lnTo>
                <a:lnTo>
                  <a:pt x="5858404" y="1771121"/>
                </a:lnTo>
                <a:lnTo>
                  <a:pt x="5856288" y="1772708"/>
                </a:lnTo>
                <a:lnTo>
                  <a:pt x="5851260" y="1775619"/>
                </a:lnTo>
                <a:lnTo>
                  <a:pt x="5845704" y="1778000"/>
                </a:lnTo>
                <a:lnTo>
                  <a:pt x="5834856" y="1782498"/>
                </a:lnTo>
                <a:lnTo>
                  <a:pt x="5831152" y="1784350"/>
                </a:lnTo>
                <a:lnTo>
                  <a:pt x="5827712" y="1786202"/>
                </a:lnTo>
                <a:lnTo>
                  <a:pt x="5820569" y="1790964"/>
                </a:lnTo>
                <a:lnTo>
                  <a:pt x="5813690" y="1795462"/>
                </a:lnTo>
                <a:lnTo>
                  <a:pt x="5806810" y="1800225"/>
                </a:lnTo>
                <a:lnTo>
                  <a:pt x="5803636" y="1803400"/>
                </a:lnTo>
                <a:lnTo>
                  <a:pt x="5800460" y="1807104"/>
                </a:lnTo>
                <a:lnTo>
                  <a:pt x="5802048" y="1809221"/>
                </a:lnTo>
                <a:lnTo>
                  <a:pt x="5803371" y="1811867"/>
                </a:lnTo>
                <a:lnTo>
                  <a:pt x="5804429" y="1814248"/>
                </a:lnTo>
                <a:lnTo>
                  <a:pt x="5805488" y="1816894"/>
                </a:lnTo>
                <a:lnTo>
                  <a:pt x="5807869" y="1817952"/>
                </a:lnTo>
                <a:lnTo>
                  <a:pt x="5809986" y="1819804"/>
                </a:lnTo>
                <a:lnTo>
                  <a:pt x="5812366" y="1821656"/>
                </a:lnTo>
                <a:lnTo>
                  <a:pt x="5813690" y="1824037"/>
                </a:lnTo>
                <a:lnTo>
                  <a:pt x="5816336" y="1824566"/>
                </a:lnTo>
                <a:lnTo>
                  <a:pt x="5818452" y="1825890"/>
                </a:lnTo>
                <a:lnTo>
                  <a:pt x="5820304" y="1827212"/>
                </a:lnTo>
                <a:lnTo>
                  <a:pt x="5821892" y="1828271"/>
                </a:lnTo>
                <a:lnTo>
                  <a:pt x="5823214" y="1830123"/>
                </a:lnTo>
                <a:lnTo>
                  <a:pt x="5824538" y="1831975"/>
                </a:lnTo>
                <a:lnTo>
                  <a:pt x="5825331" y="1834092"/>
                </a:lnTo>
                <a:lnTo>
                  <a:pt x="5826390" y="1836473"/>
                </a:lnTo>
                <a:lnTo>
                  <a:pt x="5827712" y="1841235"/>
                </a:lnTo>
                <a:lnTo>
                  <a:pt x="5828771" y="1846262"/>
                </a:lnTo>
                <a:lnTo>
                  <a:pt x="5830623" y="1856581"/>
                </a:lnTo>
                <a:lnTo>
                  <a:pt x="5831946" y="1861608"/>
                </a:lnTo>
                <a:lnTo>
                  <a:pt x="5833534" y="1866106"/>
                </a:lnTo>
                <a:lnTo>
                  <a:pt x="5834592" y="1868223"/>
                </a:lnTo>
                <a:lnTo>
                  <a:pt x="5835914" y="1870075"/>
                </a:lnTo>
                <a:lnTo>
                  <a:pt x="5837238" y="1871662"/>
                </a:lnTo>
                <a:lnTo>
                  <a:pt x="5839090" y="1873250"/>
                </a:lnTo>
                <a:lnTo>
                  <a:pt x="5840677" y="1874308"/>
                </a:lnTo>
                <a:lnTo>
                  <a:pt x="5843058" y="1875631"/>
                </a:lnTo>
                <a:lnTo>
                  <a:pt x="5845440" y="1876160"/>
                </a:lnTo>
                <a:lnTo>
                  <a:pt x="5847821" y="1876690"/>
                </a:lnTo>
                <a:lnTo>
                  <a:pt x="5851260" y="1876954"/>
                </a:lnTo>
                <a:lnTo>
                  <a:pt x="5854700" y="1876690"/>
                </a:lnTo>
                <a:lnTo>
                  <a:pt x="5858404" y="1875896"/>
                </a:lnTo>
                <a:lnTo>
                  <a:pt x="5862638" y="1874837"/>
                </a:lnTo>
                <a:lnTo>
                  <a:pt x="5862902" y="1879600"/>
                </a:lnTo>
                <a:lnTo>
                  <a:pt x="5862902" y="1884362"/>
                </a:lnTo>
                <a:lnTo>
                  <a:pt x="5862638" y="1888860"/>
                </a:lnTo>
                <a:lnTo>
                  <a:pt x="5862108" y="1893358"/>
                </a:lnTo>
                <a:lnTo>
                  <a:pt x="5861314" y="1897856"/>
                </a:lnTo>
                <a:lnTo>
                  <a:pt x="5860521" y="1902354"/>
                </a:lnTo>
                <a:lnTo>
                  <a:pt x="5859198" y="1906323"/>
                </a:lnTo>
                <a:lnTo>
                  <a:pt x="5857875" y="1910556"/>
                </a:lnTo>
                <a:lnTo>
                  <a:pt x="5856288" y="1914790"/>
                </a:lnTo>
                <a:lnTo>
                  <a:pt x="5854436" y="1918758"/>
                </a:lnTo>
                <a:lnTo>
                  <a:pt x="5852054" y="1922727"/>
                </a:lnTo>
                <a:lnTo>
                  <a:pt x="5849673" y="1926431"/>
                </a:lnTo>
                <a:lnTo>
                  <a:pt x="5847292" y="1930135"/>
                </a:lnTo>
                <a:lnTo>
                  <a:pt x="5844381" y="1933839"/>
                </a:lnTo>
                <a:lnTo>
                  <a:pt x="5841206" y="1937279"/>
                </a:lnTo>
                <a:lnTo>
                  <a:pt x="5838031" y="1940719"/>
                </a:lnTo>
                <a:lnTo>
                  <a:pt x="5837766" y="1940454"/>
                </a:lnTo>
                <a:lnTo>
                  <a:pt x="5840148" y="1943629"/>
                </a:lnTo>
                <a:lnTo>
                  <a:pt x="5843058" y="1946275"/>
                </a:lnTo>
                <a:lnTo>
                  <a:pt x="5848879" y="1951567"/>
                </a:lnTo>
                <a:lnTo>
                  <a:pt x="5854700" y="1955800"/>
                </a:lnTo>
                <a:lnTo>
                  <a:pt x="5860786" y="1959504"/>
                </a:lnTo>
                <a:lnTo>
                  <a:pt x="5866871" y="1962679"/>
                </a:lnTo>
                <a:lnTo>
                  <a:pt x="5873486" y="1965325"/>
                </a:lnTo>
                <a:lnTo>
                  <a:pt x="5880100" y="1967177"/>
                </a:lnTo>
                <a:lnTo>
                  <a:pt x="5886979" y="1968764"/>
                </a:lnTo>
                <a:lnTo>
                  <a:pt x="5893594" y="1970087"/>
                </a:lnTo>
                <a:lnTo>
                  <a:pt x="5900738" y="1970881"/>
                </a:lnTo>
                <a:lnTo>
                  <a:pt x="5907881" y="1971410"/>
                </a:lnTo>
                <a:lnTo>
                  <a:pt x="5914760" y="1971675"/>
                </a:lnTo>
                <a:lnTo>
                  <a:pt x="5929312" y="1971675"/>
                </a:lnTo>
                <a:lnTo>
                  <a:pt x="5943600" y="1971675"/>
                </a:lnTo>
                <a:lnTo>
                  <a:pt x="5948098" y="1972204"/>
                </a:lnTo>
                <a:lnTo>
                  <a:pt x="5952331" y="1972204"/>
                </a:lnTo>
                <a:lnTo>
                  <a:pt x="5956300" y="1972733"/>
                </a:lnTo>
                <a:lnTo>
                  <a:pt x="5960269" y="1973527"/>
                </a:lnTo>
                <a:lnTo>
                  <a:pt x="5963973" y="1974585"/>
                </a:lnTo>
                <a:lnTo>
                  <a:pt x="5967412" y="1975908"/>
                </a:lnTo>
                <a:lnTo>
                  <a:pt x="5970852" y="1976967"/>
                </a:lnTo>
                <a:lnTo>
                  <a:pt x="5974027" y="1978554"/>
                </a:lnTo>
                <a:lnTo>
                  <a:pt x="5977202" y="1980406"/>
                </a:lnTo>
                <a:lnTo>
                  <a:pt x="5979848" y="1982258"/>
                </a:lnTo>
                <a:lnTo>
                  <a:pt x="5982758" y="1984375"/>
                </a:lnTo>
                <a:lnTo>
                  <a:pt x="5985404" y="1986492"/>
                </a:lnTo>
                <a:lnTo>
                  <a:pt x="5988050" y="1988873"/>
                </a:lnTo>
                <a:lnTo>
                  <a:pt x="5990166" y="1991519"/>
                </a:lnTo>
                <a:lnTo>
                  <a:pt x="5994400" y="1996810"/>
                </a:lnTo>
                <a:lnTo>
                  <a:pt x="5997840" y="2002102"/>
                </a:lnTo>
                <a:lnTo>
                  <a:pt x="6000750" y="2007923"/>
                </a:lnTo>
                <a:lnTo>
                  <a:pt x="6003660" y="2014008"/>
                </a:lnTo>
                <a:lnTo>
                  <a:pt x="6005777" y="2020094"/>
                </a:lnTo>
                <a:lnTo>
                  <a:pt x="6007364" y="2025914"/>
                </a:lnTo>
                <a:lnTo>
                  <a:pt x="6008423" y="2031735"/>
                </a:lnTo>
                <a:lnTo>
                  <a:pt x="6009481" y="2037291"/>
                </a:lnTo>
                <a:lnTo>
                  <a:pt x="6010010" y="2042319"/>
                </a:lnTo>
                <a:lnTo>
                  <a:pt x="6010010" y="2046023"/>
                </a:lnTo>
                <a:lnTo>
                  <a:pt x="6010010" y="2049727"/>
                </a:lnTo>
                <a:lnTo>
                  <a:pt x="6009746" y="2052902"/>
                </a:lnTo>
                <a:lnTo>
                  <a:pt x="6008688" y="2056077"/>
                </a:lnTo>
                <a:lnTo>
                  <a:pt x="6008158" y="2058987"/>
                </a:lnTo>
                <a:lnTo>
                  <a:pt x="6006836" y="2061369"/>
                </a:lnTo>
                <a:lnTo>
                  <a:pt x="6005777" y="2064015"/>
                </a:lnTo>
                <a:lnTo>
                  <a:pt x="6004190" y="2066396"/>
                </a:lnTo>
                <a:lnTo>
                  <a:pt x="6002602" y="2068512"/>
                </a:lnTo>
                <a:lnTo>
                  <a:pt x="6000750" y="2070364"/>
                </a:lnTo>
                <a:lnTo>
                  <a:pt x="5998634" y="2072217"/>
                </a:lnTo>
                <a:lnTo>
                  <a:pt x="5996516" y="2073804"/>
                </a:lnTo>
                <a:lnTo>
                  <a:pt x="5994136" y="2075392"/>
                </a:lnTo>
                <a:lnTo>
                  <a:pt x="5991490" y="2076450"/>
                </a:lnTo>
                <a:lnTo>
                  <a:pt x="5986462" y="2078566"/>
                </a:lnTo>
                <a:lnTo>
                  <a:pt x="5980642" y="2080419"/>
                </a:lnTo>
                <a:lnTo>
                  <a:pt x="5974292" y="2081741"/>
                </a:lnTo>
                <a:lnTo>
                  <a:pt x="5967942" y="2082800"/>
                </a:lnTo>
                <a:lnTo>
                  <a:pt x="5961592" y="2083329"/>
                </a:lnTo>
                <a:lnTo>
                  <a:pt x="5954712" y="2083594"/>
                </a:lnTo>
                <a:lnTo>
                  <a:pt x="5948362" y="2083594"/>
                </a:lnTo>
                <a:lnTo>
                  <a:pt x="5935134" y="2083329"/>
                </a:lnTo>
                <a:lnTo>
                  <a:pt x="5933546" y="2081477"/>
                </a:lnTo>
                <a:lnTo>
                  <a:pt x="5931694" y="2079890"/>
                </a:lnTo>
                <a:lnTo>
                  <a:pt x="5929577" y="2079096"/>
                </a:lnTo>
                <a:lnTo>
                  <a:pt x="5927196" y="2078302"/>
                </a:lnTo>
                <a:lnTo>
                  <a:pt x="5893594" y="2107670"/>
                </a:lnTo>
                <a:lnTo>
                  <a:pt x="5908940" y="2125133"/>
                </a:lnTo>
                <a:lnTo>
                  <a:pt x="5941219" y="2127514"/>
                </a:lnTo>
                <a:lnTo>
                  <a:pt x="6065573" y="2101849"/>
                </a:lnTo>
                <a:lnTo>
                  <a:pt x="6067160" y="2104231"/>
                </a:lnTo>
                <a:lnTo>
                  <a:pt x="6068484" y="2106347"/>
                </a:lnTo>
                <a:lnTo>
                  <a:pt x="6069012" y="2108464"/>
                </a:lnTo>
                <a:lnTo>
                  <a:pt x="6069277" y="2110581"/>
                </a:lnTo>
                <a:lnTo>
                  <a:pt x="6069277" y="2112168"/>
                </a:lnTo>
                <a:lnTo>
                  <a:pt x="6068748" y="2114021"/>
                </a:lnTo>
                <a:lnTo>
                  <a:pt x="6067690" y="2115343"/>
                </a:lnTo>
                <a:lnTo>
                  <a:pt x="6066631" y="2116666"/>
                </a:lnTo>
                <a:lnTo>
                  <a:pt x="6065044" y="2117725"/>
                </a:lnTo>
                <a:lnTo>
                  <a:pt x="6063456" y="2119047"/>
                </a:lnTo>
                <a:lnTo>
                  <a:pt x="6059752" y="2121164"/>
                </a:lnTo>
                <a:lnTo>
                  <a:pt x="6051550" y="2124340"/>
                </a:lnTo>
                <a:lnTo>
                  <a:pt x="6047581" y="2126191"/>
                </a:lnTo>
                <a:lnTo>
                  <a:pt x="6044142" y="2128308"/>
                </a:lnTo>
                <a:lnTo>
                  <a:pt x="6042554" y="2129366"/>
                </a:lnTo>
                <a:lnTo>
                  <a:pt x="6041760" y="2130689"/>
                </a:lnTo>
                <a:lnTo>
                  <a:pt x="6040702" y="2131748"/>
                </a:lnTo>
                <a:lnTo>
                  <a:pt x="6040438" y="2133335"/>
                </a:lnTo>
                <a:lnTo>
                  <a:pt x="6040173" y="2134923"/>
                </a:lnTo>
                <a:lnTo>
                  <a:pt x="6040702" y="2136510"/>
                </a:lnTo>
                <a:lnTo>
                  <a:pt x="6041231" y="2138627"/>
                </a:lnTo>
                <a:lnTo>
                  <a:pt x="6042819" y="2140479"/>
                </a:lnTo>
                <a:lnTo>
                  <a:pt x="6044671" y="2142860"/>
                </a:lnTo>
                <a:lnTo>
                  <a:pt x="6047316" y="2145241"/>
                </a:lnTo>
                <a:lnTo>
                  <a:pt x="6050227" y="2148152"/>
                </a:lnTo>
                <a:lnTo>
                  <a:pt x="6053931" y="2151062"/>
                </a:lnTo>
                <a:lnTo>
                  <a:pt x="6078008" y="2160587"/>
                </a:lnTo>
                <a:lnTo>
                  <a:pt x="6094677" y="2161381"/>
                </a:lnTo>
                <a:lnTo>
                  <a:pt x="6103144" y="2161646"/>
                </a:lnTo>
                <a:lnTo>
                  <a:pt x="6111610" y="2162175"/>
                </a:lnTo>
                <a:lnTo>
                  <a:pt x="6116902" y="2162969"/>
                </a:lnTo>
                <a:lnTo>
                  <a:pt x="6122194" y="2163762"/>
                </a:lnTo>
                <a:lnTo>
                  <a:pt x="6132777" y="2165879"/>
                </a:lnTo>
                <a:lnTo>
                  <a:pt x="6117166" y="2187839"/>
                </a:lnTo>
                <a:lnTo>
                  <a:pt x="6141244" y="2200804"/>
                </a:lnTo>
                <a:lnTo>
                  <a:pt x="6140979" y="2201333"/>
                </a:lnTo>
                <a:lnTo>
                  <a:pt x="6154738" y="2205566"/>
                </a:lnTo>
                <a:lnTo>
                  <a:pt x="6166908" y="2209535"/>
                </a:lnTo>
                <a:lnTo>
                  <a:pt x="6177756" y="2213239"/>
                </a:lnTo>
                <a:lnTo>
                  <a:pt x="6186752" y="2216944"/>
                </a:lnTo>
                <a:lnTo>
                  <a:pt x="6190721" y="2218795"/>
                </a:lnTo>
                <a:lnTo>
                  <a:pt x="6194425" y="2220648"/>
                </a:lnTo>
                <a:lnTo>
                  <a:pt x="6197336" y="2222764"/>
                </a:lnTo>
                <a:lnTo>
                  <a:pt x="6200510" y="2224616"/>
                </a:lnTo>
                <a:lnTo>
                  <a:pt x="6202892" y="2226733"/>
                </a:lnTo>
                <a:lnTo>
                  <a:pt x="6205008" y="2228586"/>
                </a:lnTo>
                <a:lnTo>
                  <a:pt x="6206860" y="2230967"/>
                </a:lnTo>
                <a:lnTo>
                  <a:pt x="6208448" y="2233083"/>
                </a:lnTo>
                <a:lnTo>
                  <a:pt x="6209771" y="2235993"/>
                </a:lnTo>
                <a:lnTo>
                  <a:pt x="6210564" y="2238375"/>
                </a:lnTo>
                <a:lnTo>
                  <a:pt x="6211094" y="2241285"/>
                </a:lnTo>
                <a:lnTo>
                  <a:pt x="6211623" y="2244196"/>
                </a:lnTo>
                <a:lnTo>
                  <a:pt x="6211623" y="2247371"/>
                </a:lnTo>
                <a:lnTo>
                  <a:pt x="6211623" y="2250810"/>
                </a:lnTo>
                <a:lnTo>
                  <a:pt x="6210829" y="2254249"/>
                </a:lnTo>
                <a:lnTo>
                  <a:pt x="6210300" y="2258483"/>
                </a:lnTo>
                <a:lnTo>
                  <a:pt x="6208448" y="2266949"/>
                </a:lnTo>
                <a:lnTo>
                  <a:pt x="6205273" y="2276739"/>
                </a:lnTo>
                <a:lnTo>
                  <a:pt x="6201569" y="2287852"/>
                </a:lnTo>
                <a:lnTo>
                  <a:pt x="6197336" y="2300023"/>
                </a:lnTo>
                <a:lnTo>
                  <a:pt x="6198394" y="2304785"/>
                </a:lnTo>
                <a:lnTo>
                  <a:pt x="6199716" y="2309018"/>
                </a:lnTo>
                <a:lnTo>
                  <a:pt x="6201569" y="2313252"/>
                </a:lnTo>
                <a:lnTo>
                  <a:pt x="6203950" y="2316956"/>
                </a:lnTo>
                <a:lnTo>
                  <a:pt x="6206331" y="2320660"/>
                </a:lnTo>
                <a:lnTo>
                  <a:pt x="6208712" y="2324365"/>
                </a:lnTo>
                <a:lnTo>
                  <a:pt x="6214534" y="2331243"/>
                </a:lnTo>
                <a:lnTo>
                  <a:pt x="6220619" y="2337594"/>
                </a:lnTo>
                <a:lnTo>
                  <a:pt x="6226440" y="2344473"/>
                </a:lnTo>
                <a:lnTo>
                  <a:pt x="6229350" y="2347647"/>
                </a:lnTo>
                <a:lnTo>
                  <a:pt x="6231731" y="2351352"/>
                </a:lnTo>
                <a:lnTo>
                  <a:pt x="6233848" y="2355055"/>
                </a:lnTo>
                <a:lnTo>
                  <a:pt x="6235700" y="2359289"/>
                </a:lnTo>
                <a:lnTo>
                  <a:pt x="6238346" y="2364051"/>
                </a:lnTo>
                <a:lnTo>
                  <a:pt x="6240198" y="2368550"/>
                </a:lnTo>
                <a:lnTo>
                  <a:pt x="6243638" y="2377810"/>
                </a:lnTo>
                <a:lnTo>
                  <a:pt x="6246548" y="2387335"/>
                </a:lnTo>
                <a:lnTo>
                  <a:pt x="6248400" y="2396595"/>
                </a:lnTo>
                <a:lnTo>
                  <a:pt x="6249988" y="2405856"/>
                </a:lnTo>
                <a:lnTo>
                  <a:pt x="6250516" y="2415116"/>
                </a:lnTo>
                <a:lnTo>
                  <a:pt x="6250516" y="2423583"/>
                </a:lnTo>
                <a:lnTo>
                  <a:pt x="6249723" y="2432314"/>
                </a:lnTo>
                <a:lnTo>
                  <a:pt x="6248929" y="2436283"/>
                </a:lnTo>
                <a:lnTo>
                  <a:pt x="6248136" y="2440252"/>
                </a:lnTo>
                <a:lnTo>
                  <a:pt x="6247077" y="2444220"/>
                </a:lnTo>
                <a:lnTo>
                  <a:pt x="6246284" y="2447925"/>
                </a:lnTo>
                <a:lnTo>
                  <a:pt x="6244696" y="2451628"/>
                </a:lnTo>
                <a:lnTo>
                  <a:pt x="6243373" y="2454804"/>
                </a:lnTo>
                <a:lnTo>
                  <a:pt x="6241521" y="2458243"/>
                </a:lnTo>
                <a:lnTo>
                  <a:pt x="6240198" y="2461418"/>
                </a:lnTo>
                <a:lnTo>
                  <a:pt x="6237816" y="2464329"/>
                </a:lnTo>
                <a:lnTo>
                  <a:pt x="6235700" y="2467239"/>
                </a:lnTo>
                <a:lnTo>
                  <a:pt x="6233584" y="2469620"/>
                </a:lnTo>
                <a:lnTo>
                  <a:pt x="6231202" y="2472002"/>
                </a:lnTo>
                <a:lnTo>
                  <a:pt x="6228821" y="2474383"/>
                </a:lnTo>
                <a:lnTo>
                  <a:pt x="6225910" y="2476500"/>
                </a:lnTo>
                <a:lnTo>
                  <a:pt x="6223264" y="2478352"/>
                </a:lnTo>
                <a:lnTo>
                  <a:pt x="6220090" y="2479675"/>
                </a:lnTo>
                <a:lnTo>
                  <a:pt x="6203421" y="2492375"/>
                </a:lnTo>
                <a:lnTo>
                  <a:pt x="6201040" y="2495815"/>
                </a:lnTo>
                <a:lnTo>
                  <a:pt x="6198923" y="2498724"/>
                </a:lnTo>
                <a:lnTo>
                  <a:pt x="6196806" y="2501900"/>
                </a:lnTo>
                <a:lnTo>
                  <a:pt x="6194954" y="2505339"/>
                </a:lnTo>
                <a:lnTo>
                  <a:pt x="6191779" y="2512483"/>
                </a:lnTo>
                <a:lnTo>
                  <a:pt x="6189134" y="2519362"/>
                </a:lnTo>
                <a:lnTo>
                  <a:pt x="6187016" y="2526506"/>
                </a:lnTo>
                <a:lnTo>
                  <a:pt x="6184900" y="2533914"/>
                </a:lnTo>
                <a:lnTo>
                  <a:pt x="6181460" y="2548996"/>
                </a:lnTo>
                <a:lnTo>
                  <a:pt x="6179608" y="2556669"/>
                </a:lnTo>
                <a:lnTo>
                  <a:pt x="6177756" y="2564077"/>
                </a:lnTo>
                <a:lnTo>
                  <a:pt x="6175640" y="2571220"/>
                </a:lnTo>
                <a:lnTo>
                  <a:pt x="6172729" y="2578629"/>
                </a:lnTo>
                <a:lnTo>
                  <a:pt x="6169819" y="2586038"/>
                </a:lnTo>
                <a:lnTo>
                  <a:pt x="6167966" y="2589477"/>
                </a:lnTo>
                <a:lnTo>
                  <a:pt x="6166114" y="2592917"/>
                </a:lnTo>
                <a:lnTo>
                  <a:pt x="6163998" y="2596091"/>
                </a:lnTo>
                <a:lnTo>
                  <a:pt x="6161352" y="2599531"/>
                </a:lnTo>
                <a:lnTo>
                  <a:pt x="6158706" y="2602970"/>
                </a:lnTo>
                <a:lnTo>
                  <a:pt x="6155796" y="2606146"/>
                </a:lnTo>
                <a:lnTo>
                  <a:pt x="6152621" y="2610114"/>
                </a:lnTo>
                <a:lnTo>
                  <a:pt x="6150504" y="2613289"/>
                </a:lnTo>
                <a:lnTo>
                  <a:pt x="6149710" y="2614876"/>
                </a:lnTo>
                <a:lnTo>
                  <a:pt x="6149181" y="2616465"/>
                </a:lnTo>
                <a:lnTo>
                  <a:pt x="6149181" y="2617788"/>
                </a:lnTo>
                <a:lnTo>
                  <a:pt x="6149181" y="2618845"/>
                </a:lnTo>
                <a:lnTo>
                  <a:pt x="6149181" y="2620168"/>
                </a:lnTo>
                <a:lnTo>
                  <a:pt x="6149710" y="2621491"/>
                </a:lnTo>
                <a:lnTo>
                  <a:pt x="6150504" y="2622285"/>
                </a:lnTo>
                <a:lnTo>
                  <a:pt x="6151034" y="2623344"/>
                </a:lnTo>
                <a:lnTo>
                  <a:pt x="6152886" y="2624667"/>
                </a:lnTo>
                <a:lnTo>
                  <a:pt x="6155531" y="2626254"/>
                </a:lnTo>
                <a:lnTo>
                  <a:pt x="6158442" y="2627312"/>
                </a:lnTo>
                <a:lnTo>
                  <a:pt x="6161881" y="2628106"/>
                </a:lnTo>
                <a:lnTo>
                  <a:pt x="6165321" y="2628635"/>
                </a:lnTo>
                <a:lnTo>
                  <a:pt x="6169025" y="2629164"/>
                </a:lnTo>
                <a:lnTo>
                  <a:pt x="6176698" y="2629429"/>
                </a:lnTo>
                <a:lnTo>
                  <a:pt x="6184106" y="2629164"/>
                </a:lnTo>
                <a:lnTo>
                  <a:pt x="6182519" y="2631810"/>
                </a:lnTo>
                <a:lnTo>
                  <a:pt x="6181196" y="2634191"/>
                </a:lnTo>
                <a:lnTo>
                  <a:pt x="6179344" y="2636837"/>
                </a:lnTo>
                <a:lnTo>
                  <a:pt x="6177492" y="2639219"/>
                </a:lnTo>
                <a:lnTo>
                  <a:pt x="6172994" y="2643716"/>
                </a:lnTo>
                <a:lnTo>
                  <a:pt x="6168231" y="2648214"/>
                </a:lnTo>
                <a:lnTo>
                  <a:pt x="6158706" y="2656151"/>
                </a:lnTo>
                <a:lnTo>
                  <a:pt x="6153679" y="2660120"/>
                </a:lnTo>
                <a:lnTo>
                  <a:pt x="6149446" y="2664089"/>
                </a:lnTo>
                <a:lnTo>
                  <a:pt x="6145477" y="2668323"/>
                </a:lnTo>
                <a:lnTo>
                  <a:pt x="6143890" y="2670969"/>
                </a:lnTo>
                <a:lnTo>
                  <a:pt x="6142302" y="2673085"/>
                </a:lnTo>
                <a:lnTo>
                  <a:pt x="6141244" y="2675466"/>
                </a:lnTo>
                <a:lnTo>
                  <a:pt x="6139921" y="2677848"/>
                </a:lnTo>
                <a:lnTo>
                  <a:pt x="6139392" y="2680229"/>
                </a:lnTo>
                <a:lnTo>
                  <a:pt x="6138598" y="2683139"/>
                </a:lnTo>
                <a:lnTo>
                  <a:pt x="6138334" y="2685785"/>
                </a:lnTo>
                <a:lnTo>
                  <a:pt x="6138598" y="2688960"/>
                </a:lnTo>
                <a:lnTo>
                  <a:pt x="6139127" y="2692135"/>
                </a:lnTo>
                <a:lnTo>
                  <a:pt x="6139921" y="2695310"/>
                </a:lnTo>
                <a:lnTo>
                  <a:pt x="6141244" y="2698750"/>
                </a:lnTo>
                <a:lnTo>
                  <a:pt x="6142831" y="2702454"/>
                </a:lnTo>
                <a:lnTo>
                  <a:pt x="6144948" y="2706423"/>
                </a:lnTo>
                <a:lnTo>
                  <a:pt x="6147329" y="2710391"/>
                </a:lnTo>
                <a:lnTo>
                  <a:pt x="6163998" y="2712508"/>
                </a:lnTo>
                <a:lnTo>
                  <a:pt x="6169025" y="2710391"/>
                </a:lnTo>
                <a:lnTo>
                  <a:pt x="6174052" y="2709332"/>
                </a:lnTo>
                <a:lnTo>
                  <a:pt x="6178550" y="2708539"/>
                </a:lnTo>
                <a:lnTo>
                  <a:pt x="6183048" y="2708539"/>
                </a:lnTo>
                <a:lnTo>
                  <a:pt x="6187281" y="2709598"/>
                </a:lnTo>
                <a:lnTo>
                  <a:pt x="6191250" y="2710656"/>
                </a:lnTo>
                <a:lnTo>
                  <a:pt x="6194954" y="2712244"/>
                </a:lnTo>
                <a:lnTo>
                  <a:pt x="6198923" y="2714095"/>
                </a:lnTo>
                <a:lnTo>
                  <a:pt x="6202627" y="2716476"/>
                </a:lnTo>
                <a:lnTo>
                  <a:pt x="6206066" y="2719122"/>
                </a:lnTo>
                <a:lnTo>
                  <a:pt x="6212946" y="2724678"/>
                </a:lnTo>
                <a:lnTo>
                  <a:pt x="6220090" y="2729706"/>
                </a:lnTo>
                <a:lnTo>
                  <a:pt x="6223529" y="2732352"/>
                </a:lnTo>
                <a:lnTo>
                  <a:pt x="6227234" y="2734468"/>
                </a:lnTo>
                <a:lnTo>
                  <a:pt x="6228821" y="2734733"/>
                </a:lnTo>
                <a:lnTo>
                  <a:pt x="6230144" y="2734997"/>
                </a:lnTo>
                <a:lnTo>
                  <a:pt x="6231731" y="2734997"/>
                </a:lnTo>
                <a:lnTo>
                  <a:pt x="6233054" y="2734733"/>
                </a:lnTo>
                <a:lnTo>
                  <a:pt x="6235700" y="2733410"/>
                </a:lnTo>
                <a:lnTo>
                  <a:pt x="6238346" y="2732087"/>
                </a:lnTo>
                <a:lnTo>
                  <a:pt x="6233319" y="2732881"/>
                </a:lnTo>
                <a:lnTo>
                  <a:pt x="6227234" y="2734468"/>
                </a:lnTo>
                <a:lnTo>
                  <a:pt x="6231731" y="2732352"/>
                </a:lnTo>
                <a:lnTo>
                  <a:pt x="6235964" y="2730235"/>
                </a:lnTo>
                <a:lnTo>
                  <a:pt x="6240462" y="2727589"/>
                </a:lnTo>
                <a:lnTo>
                  <a:pt x="6244431" y="2724943"/>
                </a:lnTo>
                <a:lnTo>
                  <a:pt x="6252104" y="2719387"/>
                </a:lnTo>
                <a:lnTo>
                  <a:pt x="6259777" y="2713302"/>
                </a:lnTo>
                <a:lnTo>
                  <a:pt x="6266921" y="2706687"/>
                </a:lnTo>
                <a:lnTo>
                  <a:pt x="6273800" y="2700073"/>
                </a:lnTo>
                <a:lnTo>
                  <a:pt x="6287558" y="2686314"/>
                </a:lnTo>
                <a:lnTo>
                  <a:pt x="6294438" y="2679170"/>
                </a:lnTo>
                <a:lnTo>
                  <a:pt x="6301581" y="2672292"/>
                </a:lnTo>
                <a:lnTo>
                  <a:pt x="6308990" y="2665941"/>
                </a:lnTo>
                <a:lnTo>
                  <a:pt x="6316662" y="2659856"/>
                </a:lnTo>
                <a:lnTo>
                  <a:pt x="6324600" y="2654299"/>
                </a:lnTo>
                <a:lnTo>
                  <a:pt x="6328834" y="2651918"/>
                </a:lnTo>
                <a:lnTo>
                  <a:pt x="6333066" y="2649272"/>
                </a:lnTo>
                <a:lnTo>
                  <a:pt x="6337564" y="2647156"/>
                </a:lnTo>
                <a:lnTo>
                  <a:pt x="6342062" y="2645039"/>
                </a:lnTo>
                <a:lnTo>
                  <a:pt x="6347090" y="2643187"/>
                </a:lnTo>
                <a:lnTo>
                  <a:pt x="6351852" y="2641599"/>
                </a:lnTo>
                <a:lnTo>
                  <a:pt x="6347619" y="2650860"/>
                </a:lnTo>
                <a:lnTo>
                  <a:pt x="6343386" y="2660120"/>
                </a:lnTo>
                <a:lnTo>
                  <a:pt x="6338623" y="2668587"/>
                </a:lnTo>
                <a:lnTo>
                  <a:pt x="6333860" y="2677583"/>
                </a:lnTo>
                <a:lnTo>
                  <a:pt x="6328569" y="2685785"/>
                </a:lnTo>
                <a:lnTo>
                  <a:pt x="6323012" y="2694251"/>
                </a:lnTo>
                <a:lnTo>
                  <a:pt x="6317192" y="2701925"/>
                </a:lnTo>
                <a:lnTo>
                  <a:pt x="6311106" y="2709598"/>
                </a:lnTo>
                <a:lnTo>
                  <a:pt x="6304492" y="2717005"/>
                </a:lnTo>
                <a:lnTo>
                  <a:pt x="6298142" y="2724150"/>
                </a:lnTo>
                <a:lnTo>
                  <a:pt x="6290998" y="2731029"/>
                </a:lnTo>
                <a:lnTo>
                  <a:pt x="6283325" y="2737379"/>
                </a:lnTo>
                <a:lnTo>
                  <a:pt x="6275652" y="2743729"/>
                </a:lnTo>
                <a:lnTo>
                  <a:pt x="6267450" y="2749549"/>
                </a:lnTo>
                <a:lnTo>
                  <a:pt x="6258719" y="2755370"/>
                </a:lnTo>
                <a:lnTo>
                  <a:pt x="6249988" y="2760397"/>
                </a:lnTo>
                <a:lnTo>
                  <a:pt x="6256602" y="2764895"/>
                </a:lnTo>
                <a:lnTo>
                  <a:pt x="6262688" y="2769129"/>
                </a:lnTo>
                <a:lnTo>
                  <a:pt x="6269038" y="2773627"/>
                </a:lnTo>
                <a:lnTo>
                  <a:pt x="6274858" y="2778389"/>
                </a:lnTo>
                <a:lnTo>
                  <a:pt x="6280414" y="2783152"/>
                </a:lnTo>
                <a:lnTo>
                  <a:pt x="6285971" y="2787914"/>
                </a:lnTo>
                <a:lnTo>
                  <a:pt x="6290998" y="2793206"/>
                </a:lnTo>
                <a:lnTo>
                  <a:pt x="6296025" y="2797968"/>
                </a:lnTo>
                <a:lnTo>
                  <a:pt x="6300523" y="2803260"/>
                </a:lnTo>
                <a:lnTo>
                  <a:pt x="6304756" y="2808816"/>
                </a:lnTo>
                <a:lnTo>
                  <a:pt x="6309254" y="2813843"/>
                </a:lnTo>
                <a:lnTo>
                  <a:pt x="6313223" y="2819400"/>
                </a:lnTo>
                <a:lnTo>
                  <a:pt x="6316927" y="2825220"/>
                </a:lnTo>
                <a:lnTo>
                  <a:pt x="6320366" y="2831041"/>
                </a:lnTo>
                <a:lnTo>
                  <a:pt x="6323542" y="2837126"/>
                </a:lnTo>
                <a:lnTo>
                  <a:pt x="6326716" y="2842948"/>
                </a:lnTo>
                <a:lnTo>
                  <a:pt x="6329362" y="2849033"/>
                </a:lnTo>
                <a:lnTo>
                  <a:pt x="6332008" y="2855383"/>
                </a:lnTo>
                <a:lnTo>
                  <a:pt x="6334390" y="2861468"/>
                </a:lnTo>
                <a:lnTo>
                  <a:pt x="6336506" y="2868083"/>
                </a:lnTo>
                <a:lnTo>
                  <a:pt x="6338358" y="2874697"/>
                </a:lnTo>
                <a:lnTo>
                  <a:pt x="6339946" y="2881577"/>
                </a:lnTo>
                <a:lnTo>
                  <a:pt x="6341534" y="2888191"/>
                </a:lnTo>
                <a:lnTo>
                  <a:pt x="6342327" y="2895071"/>
                </a:lnTo>
                <a:lnTo>
                  <a:pt x="6343386" y="2902214"/>
                </a:lnTo>
                <a:lnTo>
                  <a:pt x="6344179" y="2909093"/>
                </a:lnTo>
                <a:lnTo>
                  <a:pt x="6344444" y="2916502"/>
                </a:lnTo>
                <a:lnTo>
                  <a:pt x="6344708" y="2923910"/>
                </a:lnTo>
                <a:lnTo>
                  <a:pt x="6344708" y="2931318"/>
                </a:lnTo>
                <a:lnTo>
                  <a:pt x="6344708" y="2938991"/>
                </a:lnTo>
                <a:lnTo>
                  <a:pt x="6344179" y="2946664"/>
                </a:lnTo>
                <a:lnTo>
                  <a:pt x="6343650" y="2954337"/>
                </a:lnTo>
                <a:lnTo>
                  <a:pt x="6343650" y="2955925"/>
                </a:lnTo>
                <a:lnTo>
                  <a:pt x="6343650" y="2956983"/>
                </a:lnTo>
                <a:lnTo>
                  <a:pt x="6344179" y="2958306"/>
                </a:lnTo>
                <a:lnTo>
                  <a:pt x="6344444" y="2959364"/>
                </a:lnTo>
                <a:lnTo>
                  <a:pt x="6345502" y="2960158"/>
                </a:lnTo>
                <a:lnTo>
                  <a:pt x="6346296" y="2960952"/>
                </a:lnTo>
                <a:lnTo>
                  <a:pt x="6347354" y="2961745"/>
                </a:lnTo>
                <a:lnTo>
                  <a:pt x="6348412" y="2962274"/>
                </a:lnTo>
                <a:lnTo>
                  <a:pt x="6362436" y="2969154"/>
                </a:lnTo>
                <a:lnTo>
                  <a:pt x="6374077" y="2975239"/>
                </a:lnTo>
                <a:lnTo>
                  <a:pt x="6384131" y="2981060"/>
                </a:lnTo>
                <a:lnTo>
                  <a:pt x="6392334" y="2986087"/>
                </a:lnTo>
                <a:lnTo>
                  <a:pt x="6395773" y="2988469"/>
                </a:lnTo>
                <a:lnTo>
                  <a:pt x="6398948" y="2990850"/>
                </a:lnTo>
                <a:lnTo>
                  <a:pt x="6401594" y="2993231"/>
                </a:lnTo>
                <a:lnTo>
                  <a:pt x="6403710" y="2995877"/>
                </a:lnTo>
                <a:lnTo>
                  <a:pt x="6405562" y="2997994"/>
                </a:lnTo>
                <a:lnTo>
                  <a:pt x="6407150" y="3000375"/>
                </a:lnTo>
                <a:lnTo>
                  <a:pt x="6408208" y="3002491"/>
                </a:lnTo>
                <a:lnTo>
                  <a:pt x="6408738" y="3004873"/>
                </a:lnTo>
                <a:lnTo>
                  <a:pt x="6409002" y="3007518"/>
                </a:lnTo>
                <a:lnTo>
                  <a:pt x="6408738" y="3009900"/>
                </a:lnTo>
                <a:lnTo>
                  <a:pt x="6408208" y="3012281"/>
                </a:lnTo>
                <a:lnTo>
                  <a:pt x="6407150" y="3015192"/>
                </a:lnTo>
                <a:lnTo>
                  <a:pt x="6405562" y="3017573"/>
                </a:lnTo>
                <a:lnTo>
                  <a:pt x="6403710" y="3020748"/>
                </a:lnTo>
                <a:lnTo>
                  <a:pt x="6401329" y="3023394"/>
                </a:lnTo>
                <a:lnTo>
                  <a:pt x="6398948" y="3026833"/>
                </a:lnTo>
                <a:lnTo>
                  <a:pt x="6392334" y="3033447"/>
                </a:lnTo>
                <a:lnTo>
                  <a:pt x="6384131" y="3040856"/>
                </a:lnTo>
                <a:lnTo>
                  <a:pt x="6374606" y="3049323"/>
                </a:lnTo>
                <a:lnTo>
                  <a:pt x="6363494" y="3058848"/>
                </a:lnTo>
                <a:lnTo>
                  <a:pt x="6351588" y="3068901"/>
                </a:lnTo>
                <a:lnTo>
                  <a:pt x="6340210" y="3079750"/>
                </a:lnTo>
                <a:lnTo>
                  <a:pt x="6334654" y="3084777"/>
                </a:lnTo>
                <a:lnTo>
                  <a:pt x="6329362" y="3090333"/>
                </a:lnTo>
                <a:lnTo>
                  <a:pt x="6324600" y="3096154"/>
                </a:lnTo>
                <a:lnTo>
                  <a:pt x="6319573" y="3101975"/>
                </a:lnTo>
                <a:lnTo>
                  <a:pt x="6315075" y="3107796"/>
                </a:lnTo>
                <a:lnTo>
                  <a:pt x="6310842" y="3114145"/>
                </a:lnTo>
                <a:lnTo>
                  <a:pt x="6306608" y="3120495"/>
                </a:lnTo>
                <a:lnTo>
                  <a:pt x="6302640" y="3126845"/>
                </a:lnTo>
                <a:lnTo>
                  <a:pt x="6299464" y="3133725"/>
                </a:lnTo>
                <a:lnTo>
                  <a:pt x="6296025" y="3140868"/>
                </a:lnTo>
                <a:lnTo>
                  <a:pt x="6293114" y="3148012"/>
                </a:lnTo>
                <a:lnTo>
                  <a:pt x="6290734" y="3155685"/>
                </a:lnTo>
                <a:lnTo>
                  <a:pt x="6286500" y="3154891"/>
                </a:lnTo>
                <a:lnTo>
                  <a:pt x="6286236" y="3154891"/>
                </a:lnTo>
                <a:lnTo>
                  <a:pt x="6290734" y="3155685"/>
                </a:lnTo>
                <a:lnTo>
                  <a:pt x="6287029" y="3163358"/>
                </a:lnTo>
                <a:lnTo>
                  <a:pt x="6283325" y="3170766"/>
                </a:lnTo>
                <a:lnTo>
                  <a:pt x="6275652" y="3185847"/>
                </a:lnTo>
                <a:lnTo>
                  <a:pt x="6267714" y="3200929"/>
                </a:lnTo>
                <a:lnTo>
                  <a:pt x="6264010" y="3208602"/>
                </a:lnTo>
                <a:lnTo>
                  <a:pt x="6260571" y="3216274"/>
                </a:lnTo>
                <a:lnTo>
                  <a:pt x="6257660" y="3223947"/>
                </a:lnTo>
                <a:lnTo>
                  <a:pt x="6254486" y="3231885"/>
                </a:lnTo>
                <a:lnTo>
                  <a:pt x="6252369" y="3240087"/>
                </a:lnTo>
                <a:lnTo>
                  <a:pt x="6250516" y="3248289"/>
                </a:lnTo>
                <a:lnTo>
                  <a:pt x="6249194" y="3256491"/>
                </a:lnTo>
                <a:lnTo>
                  <a:pt x="6248929" y="3260725"/>
                </a:lnTo>
                <a:lnTo>
                  <a:pt x="6248664" y="3265222"/>
                </a:lnTo>
                <a:lnTo>
                  <a:pt x="6248929" y="3269456"/>
                </a:lnTo>
                <a:lnTo>
                  <a:pt x="6248929" y="3273953"/>
                </a:lnTo>
                <a:lnTo>
                  <a:pt x="6249723" y="3278451"/>
                </a:lnTo>
                <a:lnTo>
                  <a:pt x="6250252" y="3282950"/>
                </a:lnTo>
                <a:lnTo>
                  <a:pt x="6242844" y="3282155"/>
                </a:lnTo>
                <a:lnTo>
                  <a:pt x="6243108" y="3282950"/>
                </a:lnTo>
                <a:lnTo>
                  <a:pt x="6250252" y="3283213"/>
                </a:lnTo>
                <a:lnTo>
                  <a:pt x="6253956" y="3286918"/>
                </a:lnTo>
                <a:lnTo>
                  <a:pt x="6256602" y="3290623"/>
                </a:lnTo>
                <a:lnTo>
                  <a:pt x="6259248" y="3294591"/>
                </a:lnTo>
                <a:lnTo>
                  <a:pt x="6260571" y="3298560"/>
                </a:lnTo>
                <a:lnTo>
                  <a:pt x="6261894" y="3302529"/>
                </a:lnTo>
                <a:lnTo>
                  <a:pt x="6262423" y="3306497"/>
                </a:lnTo>
                <a:lnTo>
                  <a:pt x="6262688" y="3310995"/>
                </a:lnTo>
                <a:lnTo>
                  <a:pt x="6262688" y="3315228"/>
                </a:lnTo>
                <a:lnTo>
                  <a:pt x="6262423" y="3319462"/>
                </a:lnTo>
                <a:lnTo>
                  <a:pt x="6262158" y="3323430"/>
                </a:lnTo>
                <a:lnTo>
                  <a:pt x="6260836" y="3332161"/>
                </a:lnTo>
                <a:lnTo>
                  <a:pt x="6259777" y="3340629"/>
                </a:lnTo>
                <a:lnTo>
                  <a:pt x="6259248" y="3345126"/>
                </a:lnTo>
                <a:lnTo>
                  <a:pt x="6258719" y="3349361"/>
                </a:lnTo>
                <a:lnTo>
                  <a:pt x="6258190" y="3351211"/>
                </a:lnTo>
                <a:lnTo>
                  <a:pt x="6257925" y="3353064"/>
                </a:lnTo>
                <a:lnTo>
                  <a:pt x="6257660" y="3354916"/>
                </a:lnTo>
                <a:lnTo>
                  <a:pt x="6257660" y="3356768"/>
                </a:lnTo>
                <a:lnTo>
                  <a:pt x="6258190" y="3359679"/>
                </a:lnTo>
                <a:lnTo>
                  <a:pt x="6259248" y="3362854"/>
                </a:lnTo>
                <a:lnTo>
                  <a:pt x="6260571" y="3365763"/>
                </a:lnTo>
                <a:lnTo>
                  <a:pt x="6262423" y="3368674"/>
                </a:lnTo>
                <a:lnTo>
                  <a:pt x="6266392" y="3374231"/>
                </a:lnTo>
                <a:lnTo>
                  <a:pt x="6269302" y="3377670"/>
                </a:lnTo>
                <a:lnTo>
                  <a:pt x="6271684" y="3380580"/>
                </a:lnTo>
                <a:lnTo>
                  <a:pt x="6273800" y="3383755"/>
                </a:lnTo>
                <a:lnTo>
                  <a:pt x="6275388" y="3386137"/>
                </a:lnTo>
                <a:lnTo>
                  <a:pt x="6276446" y="3388519"/>
                </a:lnTo>
                <a:lnTo>
                  <a:pt x="6277240" y="3391164"/>
                </a:lnTo>
                <a:lnTo>
                  <a:pt x="6277504" y="3393281"/>
                </a:lnTo>
                <a:lnTo>
                  <a:pt x="6277769" y="3395132"/>
                </a:lnTo>
                <a:lnTo>
                  <a:pt x="6277504" y="3396720"/>
                </a:lnTo>
                <a:lnTo>
                  <a:pt x="6276975" y="3398307"/>
                </a:lnTo>
                <a:lnTo>
                  <a:pt x="6276446" y="3399630"/>
                </a:lnTo>
                <a:lnTo>
                  <a:pt x="6275123" y="3401218"/>
                </a:lnTo>
                <a:lnTo>
                  <a:pt x="6273800" y="3402541"/>
                </a:lnTo>
                <a:lnTo>
                  <a:pt x="6272212" y="3403334"/>
                </a:lnTo>
                <a:lnTo>
                  <a:pt x="6269038" y="3405451"/>
                </a:lnTo>
                <a:lnTo>
                  <a:pt x="6265334" y="3407038"/>
                </a:lnTo>
                <a:lnTo>
                  <a:pt x="6260836" y="3408627"/>
                </a:lnTo>
                <a:lnTo>
                  <a:pt x="6252104" y="3411536"/>
                </a:lnTo>
                <a:lnTo>
                  <a:pt x="6248136" y="3413124"/>
                </a:lnTo>
                <a:lnTo>
                  <a:pt x="6244431" y="3414977"/>
                </a:lnTo>
                <a:lnTo>
                  <a:pt x="6241256" y="3417093"/>
                </a:lnTo>
                <a:lnTo>
                  <a:pt x="6240198" y="3418417"/>
                </a:lnTo>
                <a:lnTo>
                  <a:pt x="6238875" y="3419739"/>
                </a:lnTo>
                <a:lnTo>
                  <a:pt x="6238610" y="3422121"/>
                </a:lnTo>
                <a:lnTo>
                  <a:pt x="6238346" y="3424237"/>
                </a:lnTo>
                <a:lnTo>
                  <a:pt x="6237816" y="3426618"/>
                </a:lnTo>
                <a:lnTo>
                  <a:pt x="6237816" y="3429528"/>
                </a:lnTo>
                <a:lnTo>
                  <a:pt x="6235964" y="3435349"/>
                </a:lnTo>
                <a:lnTo>
                  <a:pt x="6234642" y="3440905"/>
                </a:lnTo>
                <a:lnTo>
                  <a:pt x="6233319" y="3445403"/>
                </a:lnTo>
                <a:lnTo>
                  <a:pt x="6232790" y="3449636"/>
                </a:lnTo>
                <a:lnTo>
                  <a:pt x="6231996" y="3453605"/>
                </a:lnTo>
                <a:lnTo>
                  <a:pt x="6231731" y="3457045"/>
                </a:lnTo>
                <a:lnTo>
                  <a:pt x="6231996" y="3460220"/>
                </a:lnTo>
                <a:lnTo>
                  <a:pt x="6232525" y="3462866"/>
                </a:lnTo>
                <a:lnTo>
                  <a:pt x="6233319" y="3464982"/>
                </a:lnTo>
                <a:lnTo>
                  <a:pt x="6234112" y="3466834"/>
                </a:lnTo>
                <a:lnTo>
                  <a:pt x="6235436" y="3468422"/>
                </a:lnTo>
                <a:lnTo>
                  <a:pt x="6237023" y="3469745"/>
                </a:lnTo>
                <a:lnTo>
                  <a:pt x="6238610" y="3470538"/>
                </a:lnTo>
                <a:lnTo>
                  <a:pt x="6240462" y="3471597"/>
                </a:lnTo>
                <a:lnTo>
                  <a:pt x="6242579" y="3471861"/>
                </a:lnTo>
                <a:lnTo>
                  <a:pt x="6244960" y="3472126"/>
                </a:lnTo>
                <a:lnTo>
                  <a:pt x="6247342" y="3472126"/>
                </a:lnTo>
                <a:lnTo>
                  <a:pt x="6249988" y="3471861"/>
                </a:lnTo>
                <a:lnTo>
                  <a:pt x="6255544" y="3470803"/>
                </a:lnTo>
                <a:lnTo>
                  <a:pt x="6261629" y="3469745"/>
                </a:lnTo>
                <a:lnTo>
                  <a:pt x="6267979" y="3467893"/>
                </a:lnTo>
                <a:lnTo>
                  <a:pt x="6281473" y="3464188"/>
                </a:lnTo>
                <a:lnTo>
                  <a:pt x="6288352" y="3462336"/>
                </a:lnTo>
                <a:lnTo>
                  <a:pt x="6294966" y="3461013"/>
                </a:lnTo>
                <a:lnTo>
                  <a:pt x="6288881" y="3464188"/>
                </a:lnTo>
                <a:lnTo>
                  <a:pt x="6283325" y="3467363"/>
                </a:lnTo>
                <a:lnTo>
                  <a:pt x="6278562" y="3470274"/>
                </a:lnTo>
                <a:lnTo>
                  <a:pt x="6273800" y="3473449"/>
                </a:lnTo>
                <a:lnTo>
                  <a:pt x="6269831" y="3476359"/>
                </a:lnTo>
                <a:lnTo>
                  <a:pt x="6266392" y="3479534"/>
                </a:lnTo>
                <a:lnTo>
                  <a:pt x="6263481" y="3482709"/>
                </a:lnTo>
                <a:lnTo>
                  <a:pt x="6260836" y="3485355"/>
                </a:lnTo>
                <a:lnTo>
                  <a:pt x="6258719" y="3488530"/>
                </a:lnTo>
                <a:lnTo>
                  <a:pt x="6256866" y="3491441"/>
                </a:lnTo>
                <a:lnTo>
                  <a:pt x="6255808" y="3494351"/>
                </a:lnTo>
                <a:lnTo>
                  <a:pt x="6254750" y="3497261"/>
                </a:lnTo>
                <a:lnTo>
                  <a:pt x="6254221" y="3500172"/>
                </a:lnTo>
                <a:lnTo>
                  <a:pt x="6253956" y="3503082"/>
                </a:lnTo>
                <a:lnTo>
                  <a:pt x="6253956" y="3505993"/>
                </a:lnTo>
                <a:lnTo>
                  <a:pt x="6254221" y="3508903"/>
                </a:lnTo>
                <a:lnTo>
                  <a:pt x="6254750" y="3511813"/>
                </a:lnTo>
                <a:lnTo>
                  <a:pt x="6255808" y="3514724"/>
                </a:lnTo>
                <a:lnTo>
                  <a:pt x="6256866" y="3517634"/>
                </a:lnTo>
                <a:lnTo>
                  <a:pt x="6258454" y="3520280"/>
                </a:lnTo>
                <a:lnTo>
                  <a:pt x="6261894" y="3526101"/>
                </a:lnTo>
                <a:lnTo>
                  <a:pt x="6265862" y="3531922"/>
                </a:lnTo>
                <a:lnTo>
                  <a:pt x="6270360" y="3538007"/>
                </a:lnTo>
                <a:lnTo>
                  <a:pt x="6275388" y="3543299"/>
                </a:lnTo>
                <a:lnTo>
                  <a:pt x="6286236" y="3555205"/>
                </a:lnTo>
                <a:lnTo>
                  <a:pt x="6289146" y="3558645"/>
                </a:lnTo>
                <a:lnTo>
                  <a:pt x="6291792" y="3562349"/>
                </a:lnTo>
                <a:lnTo>
                  <a:pt x="6293644" y="3566053"/>
                </a:lnTo>
                <a:lnTo>
                  <a:pt x="6294702" y="3569757"/>
                </a:lnTo>
                <a:lnTo>
                  <a:pt x="6295496" y="3573197"/>
                </a:lnTo>
                <a:lnTo>
                  <a:pt x="6295496" y="3576636"/>
                </a:lnTo>
                <a:lnTo>
                  <a:pt x="6294966" y="3580076"/>
                </a:lnTo>
                <a:lnTo>
                  <a:pt x="6294438" y="3583251"/>
                </a:lnTo>
                <a:lnTo>
                  <a:pt x="6293114" y="3586691"/>
                </a:lnTo>
                <a:lnTo>
                  <a:pt x="6292056" y="3590130"/>
                </a:lnTo>
                <a:lnTo>
                  <a:pt x="6290204" y="3593570"/>
                </a:lnTo>
                <a:lnTo>
                  <a:pt x="6288352" y="3596745"/>
                </a:lnTo>
                <a:lnTo>
                  <a:pt x="6283590" y="3603624"/>
                </a:lnTo>
                <a:lnTo>
                  <a:pt x="6278562" y="3610238"/>
                </a:lnTo>
                <a:lnTo>
                  <a:pt x="6273271" y="3617647"/>
                </a:lnTo>
                <a:lnTo>
                  <a:pt x="6271154" y="3621086"/>
                </a:lnTo>
                <a:lnTo>
                  <a:pt x="6269038" y="3624791"/>
                </a:lnTo>
                <a:lnTo>
                  <a:pt x="6267186" y="3628495"/>
                </a:lnTo>
                <a:lnTo>
                  <a:pt x="6265598" y="3631934"/>
                </a:lnTo>
                <a:lnTo>
                  <a:pt x="6265069" y="3635638"/>
                </a:lnTo>
                <a:lnTo>
                  <a:pt x="6264275" y="3638813"/>
                </a:lnTo>
                <a:lnTo>
                  <a:pt x="6265069" y="3641988"/>
                </a:lnTo>
                <a:lnTo>
                  <a:pt x="6265334" y="3643576"/>
                </a:lnTo>
                <a:lnTo>
                  <a:pt x="6265862" y="3645163"/>
                </a:lnTo>
                <a:lnTo>
                  <a:pt x="6266392" y="3646486"/>
                </a:lnTo>
                <a:lnTo>
                  <a:pt x="6267714" y="3648074"/>
                </a:lnTo>
                <a:lnTo>
                  <a:pt x="6269038" y="3649661"/>
                </a:lnTo>
                <a:lnTo>
                  <a:pt x="6270096" y="3650984"/>
                </a:lnTo>
                <a:lnTo>
                  <a:pt x="6271948" y="3652043"/>
                </a:lnTo>
                <a:lnTo>
                  <a:pt x="6273800" y="3653366"/>
                </a:lnTo>
                <a:lnTo>
                  <a:pt x="6278562" y="3655747"/>
                </a:lnTo>
                <a:lnTo>
                  <a:pt x="6284384" y="3657599"/>
                </a:lnTo>
                <a:lnTo>
                  <a:pt x="6291262" y="3659451"/>
                </a:lnTo>
                <a:lnTo>
                  <a:pt x="6295496" y="3660509"/>
                </a:lnTo>
                <a:lnTo>
                  <a:pt x="6298936" y="3661832"/>
                </a:lnTo>
                <a:lnTo>
                  <a:pt x="6302110" y="3663420"/>
                </a:lnTo>
                <a:lnTo>
                  <a:pt x="6304756" y="3665272"/>
                </a:lnTo>
                <a:lnTo>
                  <a:pt x="6306608" y="3667124"/>
                </a:lnTo>
                <a:lnTo>
                  <a:pt x="6308196" y="3669770"/>
                </a:lnTo>
                <a:lnTo>
                  <a:pt x="6309519" y="3671886"/>
                </a:lnTo>
                <a:lnTo>
                  <a:pt x="6310048" y="3674532"/>
                </a:lnTo>
                <a:lnTo>
                  <a:pt x="6310048" y="3676913"/>
                </a:lnTo>
                <a:lnTo>
                  <a:pt x="6310048" y="3680088"/>
                </a:lnTo>
                <a:lnTo>
                  <a:pt x="6309519" y="3682734"/>
                </a:lnTo>
                <a:lnTo>
                  <a:pt x="6308196" y="3685909"/>
                </a:lnTo>
                <a:lnTo>
                  <a:pt x="6307138" y="3689084"/>
                </a:lnTo>
                <a:lnTo>
                  <a:pt x="6305550" y="3691995"/>
                </a:lnTo>
                <a:lnTo>
                  <a:pt x="6303434" y="3695434"/>
                </a:lnTo>
                <a:lnTo>
                  <a:pt x="6301316" y="3698609"/>
                </a:lnTo>
                <a:lnTo>
                  <a:pt x="6298671" y="3701784"/>
                </a:lnTo>
                <a:lnTo>
                  <a:pt x="6296290" y="3705488"/>
                </a:lnTo>
                <a:lnTo>
                  <a:pt x="6291792" y="3712897"/>
                </a:lnTo>
                <a:lnTo>
                  <a:pt x="6289146" y="3716601"/>
                </a:lnTo>
                <a:lnTo>
                  <a:pt x="6286764" y="3720041"/>
                </a:lnTo>
                <a:lnTo>
                  <a:pt x="6284119" y="3722686"/>
                </a:lnTo>
                <a:lnTo>
                  <a:pt x="6280944" y="3725597"/>
                </a:lnTo>
                <a:lnTo>
                  <a:pt x="6269302" y="3734063"/>
                </a:lnTo>
                <a:lnTo>
                  <a:pt x="6258454" y="3743059"/>
                </a:lnTo>
                <a:lnTo>
                  <a:pt x="6247871" y="3752320"/>
                </a:lnTo>
                <a:lnTo>
                  <a:pt x="6237816" y="3761845"/>
                </a:lnTo>
                <a:lnTo>
                  <a:pt x="6228821" y="3771634"/>
                </a:lnTo>
                <a:lnTo>
                  <a:pt x="6224058" y="3776397"/>
                </a:lnTo>
                <a:lnTo>
                  <a:pt x="6219825" y="3781688"/>
                </a:lnTo>
                <a:lnTo>
                  <a:pt x="6215856" y="3786980"/>
                </a:lnTo>
                <a:lnTo>
                  <a:pt x="6211888" y="3792272"/>
                </a:lnTo>
                <a:lnTo>
                  <a:pt x="6208184" y="3797828"/>
                </a:lnTo>
                <a:lnTo>
                  <a:pt x="6204479" y="3803120"/>
                </a:lnTo>
                <a:lnTo>
                  <a:pt x="6201040" y="3808676"/>
                </a:lnTo>
                <a:lnTo>
                  <a:pt x="6198129" y="3814497"/>
                </a:lnTo>
                <a:lnTo>
                  <a:pt x="6195219" y="3820318"/>
                </a:lnTo>
                <a:lnTo>
                  <a:pt x="6192573" y="3826668"/>
                </a:lnTo>
                <a:lnTo>
                  <a:pt x="6189662" y="3832488"/>
                </a:lnTo>
                <a:lnTo>
                  <a:pt x="6187546" y="3838838"/>
                </a:lnTo>
                <a:lnTo>
                  <a:pt x="6185429" y="3844924"/>
                </a:lnTo>
                <a:lnTo>
                  <a:pt x="6183577" y="3851803"/>
                </a:lnTo>
                <a:lnTo>
                  <a:pt x="6181990" y="3858153"/>
                </a:lnTo>
                <a:lnTo>
                  <a:pt x="6180931" y="3865032"/>
                </a:lnTo>
                <a:lnTo>
                  <a:pt x="6179608" y="3871911"/>
                </a:lnTo>
                <a:lnTo>
                  <a:pt x="6178550" y="3879055"/>
                </a:lnTo>
                <a:lnTo>
                  <a:pt x="6178021" y="3886199"/>
                </a:lnTo>
                <a:lnTo>
                  <a:pt x="6177756" y="3893607"/>
                </a:lnTo>
                <a:lnTo>
                  <a:pt x="6177756" y="3901016"/>
                </a:lnTo>
                <a:lnTo>
                  <a:pt x="6178021" y="3908688"/>
                </a:lnTo>
                <a:lnTo>
                  <a:pt x="6177492" y="3923241"/>
                </a:lnTo>
                <a:lnTo>
                  <a:pt x="6178550" y="3927209"/>
                </a:lnTo>
                <a:lnTo>
                  <a:pt x="6180138" y="3931443"/>
                </a:lnTo>
                <a:lnTo>
                  <a:pt x="6183842" y="3939645"/>
                </a:lnTo>
                <a:lnTo>
                  <a:pt x="6187810" y="3948111"/>
                </a:lnTo>
                <a:lnTo>
                  <a:pt x="6189134" y="3952080"/>
                </a:lnTo>
                <a:lnTo>
                  <a:pt x="6190192" y="3955784"/>
                </a:lnTo>
                <a:lnTo>
                  <a:pt x="6190192" y="3958166"/>
                </a:lnTo>
                <a:lnTo>
                  <a:pt x="6190721" y="3959753"/>
                </a:lnTo>
                <a:lnTo>
                  <a:pt x="6190192" y="3961605"/>
                </a:lnTo>
                <a:lnTo>
                  <a:pt x="6189927" y="3963193"/>
                </a:lnTo>
                <a:lnTo>
                  <a:pt x="6189398" y="3965045"/>
                </a:lnTo>
                <a:lnTo>
                  <a:pt x="6188604" y="3966632"/>
                </a:lnTo>
                <a:lnTo>
                  <a:pt x="6187281" y="3968220"/>
                </a:lnTo>
                <a:lnTo>
                  <a:pt x="6185958" y="3969807"/>
                </a:lnTo>
                <a:lnTo>
                  <a:pt x="6184106" y="3971130"/>
                </a:lnTo>
                <a:lnTo>
                  <a:pt x="6181990" y="3972453"/>
                </a:lnTo>
                <a:lnTo>
                  <a:pt x="6179344" y="3973776"/>
                </a:lnTo>
                <a:lnTo>
                  <a:pt x="6176434" y="3974834"/>
                </a:lnTo>
                <a:lnTo>
                  <a:pt x="6172994" y="3975893"/>
                </a:lnTo>
                <a:lnTo>
                  <a:pt x="6169554" y="3976686"/>
                </a:lnTo>
                <a:lnTo>
                  <a:pt x="6165056" y="3977745"/>
                </a:lnTo>
                <a:lnTo>
                  <a:pt x="6160558" y="3978274"/>
                </a:lnTo>
                <a:lnTo>
                  <a:pt x="6158177" y="3978803"/>
                </a:lnTo>
                <a:lnTo>
                  <a:pt x="6155796" y="3979597"/>
                </a:lnTo>
                <a:lnTo>
                  <a:pt x="6154208" y="3980391"/>
                </a:lnTo>
                <a:lnTo>
                  <a:pt x="6152356" y="3981449"/>
                </a:lnTo>
                <a:lnTo>
                  <a:pt x="6150769" y="3982507"/>
                </a:lnTo>
                <a:lnTo>
                  <a:pt x="6149446" y="3983830"/>
                </a:lnTo>
                <a:lnTo>
                  <a:pt x="6148652" y="3985418"/>
                </a:lnTo>
                <a:lnTo>
                  <a:pt x="6147594" y="3987005"/>
                </a:lnTo>
                <a:lnTo>
                  <a:pt x="6146271" y="3990180"/>
                </a:lnTo>
                <a:lnTo>
                  <a:pt x="6145477" y="3994149"/>
                </a:lnTo>
                <a:lnTo>
                  <a:pt x="6145212" y="3998382"/>
                </a:lnTo>
                <a:lnTo>
                  <a:pt x="6144948" y="4002616"/>
                </a:lnTo>
                <a:lnTo>
                  <a:pt x="6144684" y="4011876"/>
                </a:lnTo>
                <a:lnTo>
                  <a:pt x="6143890" y="4016109"/>
                </a:lnTo>
                <a:lnTo>
                  <a:pt x="6143360" y="4020343"/>
                </a:lnTo>
                <a:lnTo>
                  <a:pt x="6142038" y="4024576"/>
                </a:lnTo>
                <a:lnTo>
                  <a:pt x="6141244" y="4026428"/>
                </a:lnTo>
                <a:lnTo>
                  <a:pt x="6139921" y="4028280"/>
                </a:lnTo>
                <a:lnTo>
                  <a:pt x="6138598" y="4030132"/>
                </a:lnTo>
                <a:lnTo>
                  <a:pt x="6137540" y="4031720"/>
                </a:lnTo>
                <a:lnTo>
                  <a:pt x="6135688" y="4033307"/>
                </a:lnTo>
                <a:lnTo>
                  <a:pt x="6133836" y="4034895"/>
                </a:lnTo>
                <a:lnTo>
                  <a:pt x="6129866" y="4033307"/>
                </a:lnTo>
                <a:lnTo>
                  <a:pt x="6126692" y="4031720"/>
                </a:lnTo>
                <a:lnTo>
                  <a:pt x="6124310" y="4029603"/>
                </a:lnTo>
                <a:lnTo>
                  <a:pt x="6122458" y="4027486"/>
                </a:lnTo>
                <a:lnTo>
                  <a:pt x="6121136" y="4025105"/>
                </a:lnTo>
                <a:lnTo>
                  <a:pt x="6120606" y="4022195"/>
                </a:lnTo>
                <a:lnTo>
                  <a:pt x="6120077" y="4019549"/>
                </a:lnTo>
                <a:lnTo>
                  <a:pt x="6120077" y="4016374"/>
                </a:lnTo>
                <a:lnTo>
                  <a:pt x="6120342" y="4010288"/>
                </a:lnTo>
                <a:lnTo>
                  <a:pt x="6120342" y="4004203"/>
                </a:lnTo>
                <a:lnTo>
                  <a:pt x="6120342" y="4001293"/>
                </a:lnTo>
                <a:lnTo>
                  <a:pt x="6119812" y="3998647"/>
                </a:lnTo>
                <a:lnTo>
                  <a:pt x="6119019" y="3995736"/>
                </a:lnTo>
                <a:lnTo>
                  <a:pt x="6117960" y="3993355"/>
                </a:lnTo>
                <a:lnTo>
                  <a:pt x="6111346" y="3992826"/>
                </a:lnTo>
                <a:lnTo>
                  <a:pt x="6104996" y="3991238"/>
                </a:lnTo>
                <a:lnTo>
                  <a:pt x="6098381" y="3989651"/>
                </a:lnTo>
                <a:lnTo>
                  <a:pt x="6092031" y="3987534"/>
                </a:lnTo>
                <a:lnTo>
                  <a:pt x="6079066" y="3983036"/>
                </a:lnTo>
                <a:lnTo>
                  <a:pt x="6072716" y="3981184"/>
                </a:lnTo>
                <a:lnTo>
                  <a:pt x="6066366" y="3979332"/>
                </a:lnTo>
                <a:lnTo>
                  <a:pt x="6059752" y="3978009"/>
                </a:lnTo>
                <a:lnTo>
                  <a:pt x="6053402" y="3976951"/>
                </a:lnTo>
                <a:lnTo>
                  <a:pt x="6050227" y="3976951"/>
                </a:lnTo>
                <a:lnTo>
                  <a:pt x="6046788" y="3977480"/>
                </a:lnTo>
                <a:lnTo>
                  <a:pt x="6043877" y="3977745"/>
                </a:lnTo>
                <a:lnTo>
                  <a:pt x="6040702" y="3978274"/>
                </a:lnTo>
                <a:lnTo>
                  <a:pt x="6037262" y="3979332"/>
                </a:lnTo>
                <a:lnTo>
                  <a:pt x="6034352" y="3980391"/>
                </a:lnTo>
                <a:lnTo>
                  <a:pt x="6030912" y="3981978"/>
                </a:lnTo>
                <a:lnTo>
                  <a:pt x="6027738" y="3983830"/>
                </a:lnTo>
                <a:lnTo>
                  <a:pt x="6024827" y="3985947"/>
                </a:lnTo>
                <a:lnTo>
                  <a:pt x="6021388" y="3988328"/>
                </a:lnTo>
                <a:lnTo>
                  <a:pt x="6018212" y="3991503"/>
                </a:lnTo>
                <a:lnTo>
                  <a:pt x="6015302" y="3994678"/>
                </a:lnTo>
                <a:lnTo>
                  <a:pt x="6010010" y="3993355"/>
                </a:lnTo>
                <a:lnTo>
                  <a:pt x="6009746" y="3993884"/>
                </a:lnTo>
                <a:lnTo>
                  <a:pt x="6015302" y="3994678"/>
                </a:lnTo>
                <a:lnTo>
                  <a:pt x="6013186" y="4003409"/>
                </a:lnTo>
                <a:lnTo>
                  <a:pt x="6011334" y="4012141"/>
                </a:lnTo>
                <a:lnTo>
                  <a:pt x="6010010" y="4020607"/>
                </a:lnTo>
                <a:lnTo>
                  <a:pt x="6009216" y="4029338"/>
                </a:lnTo>
                <a:lnTo>
                  <a:pt x="6008423" y="4037805"/>
                </a:lnTo>
                <a:lnTo>
                  <a:pt x="6008158" y="4046536"/>
                </a:lnTo>
                <a:lnTo>
                  <a:pt x="6008158" y="4055003"/>
                </a:lnTo>
                <a:lnTo>
                  <a:pt x="6008423" y="4063734"/>
                </a:lnTo>
                <a:lnTo>
                  <a:pt x="6009481" y="4081197"/>
                </a:lnTo>
                <a:lnTo>
                  <a:pt x="6011334" y="4098395"/>
                </a:lnTo>
                <a:lnTo>
                  <a:pt x="6015038" y="4132791"/>
                </a:lnTo>
                <a:lnTo>
                  <a:pt x="6008423" y="4132261"/>
                </a:lnTo>
                <a:lnTo>
                  <a:pt x="6008688" y="4133055"/>
                </a:lnTo>
                <a:lnTo>
                  <a:pt x="6015038" y="4132791"/>
                </a:lnTo>
                <a:lnTo>
                  <a:pt x="6020594" y="4143903"/>
                </a:lnTo>
                <a:lnTo>
                  <a:pt x="6022975" y="4149459"/>
                </a:lnTo>
                <a:lnTo>
                  <a:pt x="6025092" y="4155016"/>
                </a:lnTo>
                <a:lnTo>
                  <a:pt x="6026944" y="4160836"/>
                </a:lnTo>
                <a:lnTo>
                  <a:pt x="6028796" y="4166393"/>
                </a:lnTo>
                <a:lnTo>
                  <a:pt x="6030384" y="4171684"/>
                </a:lnTo>
                <a:lnTo>
                  <a:pt x="6031442" y="4177770"/>
                </a:lnTo>
                <a:lnTo>
                  <a:pt x="6032236" y="4183591"/>
                </a:lnTo>
                <a:lnTo>
                  <a:pt x="6032764" y="4189411"/>
                </a:lnTo>
                <a:lnTo>
                  <a:pt x="6032764" y="4195232"/>
                </a:lnTo>
                <a:lnTo>
                  <a:pt x="6032500" y="4201053"/>
                </a:lnTo>
                <a:lnTo>
                  <a:pt x="6031971" y="4206874"/>
                </a:lnTo>
                <a:lnTo>
                  <a:pt x="6030648" y="4212959"/>
                </a:lnTo>
                <a:lnTo>
                  <a:pt x="6028796" y="4219045"/>
                </a:lnTo>
                <a:lnTo>
                  <a:pt x="6026679" y="4225130"/>
                </a:lnTo>
                <a:lnTo>
                  <a:pt x="6025621" y="4228040"/>
                </a:lnTo>
                <a:lnTo>
                  <a:pt x="6025356" y="4230422"/>
                </a:lnTo>
                <a:lnTo>
                  <a:pt x="6025356" y="4232803"/>
                </a:lnTo>
                <a:lnTo>
                  <a:pt x="6025621" y="4235184"/>
                </a:lnTo>
                <a:lnTo>
                  <a:pt x="6026414" y="4237301"/>
                </a:lnTo>
                <a:lnTo>
                  <a:pt x="6027208" y="4239418"/>
                </a:lnTo>
                <a:lnTo>
                  <a:pt x="6028531" y="4241270"/>
                </a:lnTo>
                <a:lnTo>
                  <a:pt x="6029590" y="4243122"/>
                </a:lnTo>
                <a:lnTo>
                  <a:pt x="6032764" y="4246561"/>
                </a:lnTo>
                <a:lnTo>
                  <a:pt x="6035940" y="4249736"/>
                </a:lnTo>
                <a:lnTo>
                  <a:pt x="6038850" y="4253176"/>
                </a:lnTo>
                <a:lnTo>
                  <a:pt x="6040173" y="4255028"/>
                </a:lnTo>
                <a:lnTo>
                  <a:pt x="6041231" y="4256880"/>
                </a:lnTo>
                <a:lnTo>
                  <a:pt x="6045994" y="4262436"/>
                </a:lnTo>
                <a:lnTo>
                  <a:pt x="6049962" y="4268257"/>
                </a:lnTo>
                <a:lnTo>
                  <a:pt x="6051550" y="4271432"/>
                </a:lnTo>
                <a:lnTo>
                  <a:pt x="6053138" y="4274078"/>
                </a:lnTo>
                <a:lnTo>
                  <a:pt x="6054460" y="4277253"/>
                </a:lnTo>
                <a:lnTo>
                  <a:pt x="6055519" y="4280163"/>
                </a:lnTo>
                <a:lnTo>
                  <a:pt x="6056312" y="4283603"/>
                </a:lnTo>
                <a:lnTo>
                  <a:pt x="6057106" y="4286778"/>
                </a:lnTo>
                <a:lnTo>
                  <a:pt x="6057371" y="4289953"/>
                </a:lnTo>
                <a:lnTo>
                  <a:pt x="6057636" y="4293393"/>
                </a:lnTo>
                <a:lnTo>
                  <a:pt x="6057371" y="4296832"/>
                </a:lnTo>
                <a:lnTo>
                  <a:pt x="6057106" y="4300536"/>
                </a:lnTo>
                <a:lnTo>
                  <a:pt x="6056048" y="4303976"/>
                </a:lnTo>
                <a:lnTo>
                  <a:pt x="6054990" y="4307680"/>
                </a:lnTo>
                <a:lnTo>
                  <a:pt x="6060810" y="4312972"/>
                </a:lnTo>
                <a:lnTo>
                  <a:pt x="6063192" y="4315882"/>
                </a:lnTo>
                <a:lnTo>
                  <a:pt x="6065573" y="4318528"/>
                </a:lnTo>
                <a:lnTo>
                  <a:pt x="6067690" y="4321438"/>
                </a:lnTo>
                <a:lnTo>
                  <a:pt x="6069542" y="4324349"/>
                </a:lnTo>
                <a:lnTo>
                  <a:pt x="6071129" y="4327259"/>
                </a:lnTo>
                <a:lnTo>
                  <a:pt x="6072452" y="4330170"/>
                </a:lnTo>
                <a:lnTo>
                  <a:pt x="6072981" y="4333345"/>
                </a:lnTo>
                <a:lnTo>
                  <a:pt x="6073510" y="4336784"/>
                </a:lnTo>
                <a:lnTo>
                  <a:pt x="6073510" y="4340224"/>
                </a:lnTo>
                <a:lnTo>
                  <a:pt x="6073246" y="4343399"/>
                </a:lnTo>
                <a:lnTo>
                  <a:pt x="6072452" y="4347103"/>
                </a:lnTo>
                <a:lnTo>
                  <a:pt x="6071129" y="4350807"/>
                </a:lnTo>
                <a:lnTo>
                  <a:pt x="6069012" y="4354511"/>
                </a:lnTo>
                <a:lnTo>
                  <a:pt x="6066896" y="4358480"/>
                </a:lnTo>
                <a:lnTo>
                  <a:pt x="6066896" y="4373297"/>
                </a:lnTo>
                <a:lnTo>
                  <a:pt x="6071394" y="4379911"/>
                </a:lnTo>
                <a:lnTo>
                  <a:pt x="6075892" y="4387320"/>
                </a:lnTo>
                <a:lnTo>
                  <a:pt x="6079331" y="4394728"/>
                </a:lnTo>
                <a:lnTo>
                  <a:pt x="6083036" y="4402401"/>
                </a:lnTo>
                <a:lnTo>
                  <a:pt x="6085946" y="4410338"/>
                </a:lnTo>
                <a:lnTo>
                  <a:pt x="6088592" y="4418540"/>
                </a:lnTo>
                <a:lnTo>
                  <a:pt x="6090708" y="4427007"/>
                </a:lnTo>
                <a:lnTo>
                  <a:pt x="6092560" y="4436003"/>
                </a:lnTo>
                <a:lnTo>
                  <a:pt x="6088062" y="4433093"/>
                </a:lnTo>
                <a:lnTo>
                  <a:pt x="6083829" y="4430976"/>
                </a:lnTo>
                <a:lnTo>
                  <a:pt x="6079860" y="4430182"/>
                </a:lnTo>
                <a:lnTo>
                  <a:pt x="6075892" y="4429918"/>
                </a:lnTo>
                <a:lnTo>
                  <a:pt x="6072188" y="4429918"/>
                </a:lnTo>
                <a:lnTo>
                  <a:pt x="6068484" y="4430711"/>
                </a:lnTo>
                <a:lnTo>
                  <a:pt x="6064779" y="4432034"/>
                </a:lnTo>
                <a:lnTo>
                  <a:pt x="6061340" y="4433357"/>
                </a:lnTo>
                <a:lnTo>
                  <a:pt x="6054460" y="4437061"/>
                </a:lnTo>
                <a:lnTo>
                  <a:pt x="6048110" y="4441030"/>
                </a:lnTo>
                <a:lnTo>
                  <a:pt x="6044671" y="4442882"/>
                </a:lnTo>
                <a:lnTo>
                  <a:pt x="6041231" y="4444470"/>
                </a:lnTo>
                <a:lnTo>
                  <a:pt x="6038056" y="4445793"/>
                </a:lnTo>
                <a:lnTo>
                  <a:pt x="6034352" y="4446586"/>
                </a:lnTo>
                <a:lnTo>
                  <a:pt x="6030912" y="4449232"/>
                </a:lnTo>
                <a:lnTo>
                  <a:pt x="6030648" y="4453465"/>
                </a:lnTo>
                <a:lnTo>
                  <a:pt x="6034088" y="4465107"/>
                </a:lnTo>
                <a:lnTo>
                  <a:pt x="6034881" y="4471193"/>
                </a:lnTo>
                <a:lnTo>
                  <a:pt x="6035940" y="4477013"/>
                </a:lnTo>
                <a:lnTo>
                  <a:pt x="6035940" y="4480188"/>
                </a:lnTo>
                <a:lnTo>
                  <a:pt x="6035410" y="4482834"/>
                </a:lnTo>
                <a:lnTo>
                  <a:pt x="6035146" y="4486009"/>
                </a:lnTo>
                <a:lnTo>
                  <a:pt x="6034881" y="4489184"/>
                </a:lnTo>
                <a:lnTo>
                  <a:pt x="6034088" y="4492095"/>
                </a:lnTo>
                <a:lnTo>
                  <a:pt x="6032764" y="4495270"/>
                </a:lnTo>
                <a:lnTo>
                  <a:pt x="6031442" y="4498709"/>
                </a:lnTo>
                <a:lnTo>
                  <a:pt x="6029590" y="4501620"/>
                </a:lnTo>
                <a:lnTo>
                  <a:pt x="6025621" y="4509293"/>
                </a:lnTo>
                <a:lnTo>
                  <a:pt x="6022975" y="4515907"/>
                </a:lnTo>
                <a:lnTo>
                  <a:pt x="6021123" y="4521993"/>
                </a:lnTo>
                <a:lnTo>
                  <a:pt x="6020594" y="4524374"/>
                </a:lnTo>
                <a:lnTo>
                  <a:pt x="6019800" y="4527284"/>
                </a:lnTo>
                <a:lnTo>
                  <a:pt x="6019800" y="4529665"/>
                </a:lnTo>
                <a:lnTo>
                  <a:pt x="6019800" y="4531782"/>
                </a:lnTo>
                <a:lnTo>
                  <a:pt x="6020064" y="4533899"/>
                </a:lnTo>
                <a:lnTo>
                  <a:pt x="6020858" y="4535751"/>
                </a:lnTo>
                <a:lnTo>
                  <a:pt x="6021388" y="4537603"/>
                </a:lnTo>
                <a:lnTo>
                  <a:pt x="6022446" y="4539190"/>
                </a:lnTo>
                <a:lnTo>
                  <a:pt x="6023240" y="4540778"/>
                </a:lnTo>
                <a:lnTo>
                  <a:pt x="6024827" y="4541836"/>
                </a:lnTo>
                <a:lnTo>
                  <a:pt x="6025886" y="4543159"/>
                </a:lnTo>
                <a:lnTo>
                  <a:pt x="6027738" y="4543953"/>
                </a:lnTo>
                <a:lnTo>
                  <a:pt x="6029325" y="4545276"/>
                </a:lnTo>
                <a:lnTo>
                  <a:pt x="6031442" y="4545805"/>
                </a:lnTo>
                <a:lnTo>
                  <a:pt x="6035940" y="4547128"/>
                </a:lnTo>
                <a:lnTo>
                  <a:pt x="6040702" y="4547922"/>
                </a:lnTo>
                <a:lnTo>
                  <a:pt x="6046258" y="4548451"/>
                </a:lnTo>
                <a:lnTo>
                  <a:pt x="6052079" y="4548451"/>
                </a:lnTo>
                <a:lnTo>
                  <a:pt x="6058694" y="4547922"/>
                </a:lnTo>
                <a:lnTo>
                  <a:pt x="6065573" y="4547393"/>
                </a:lnTo>
                <a:lnTo>
                  <a:pt x="6104202" y="4568559"/>
                </a:lnTo>
                <a:lnTo>
                  <a:pt x="6103408" y="4569882"/>
                </a:lnTo>
                <a:lnTo>
                  <a:pt x="6105525" y="4570676"/>
                </a:lnTo>
                <a:lnTo>
                  <a:pt x="6107377" y="4570676"/>
                </a:lnTo>
                <a:lnTo>
                  <a:pt x="6109229" y="4570676"/>
                </a:lnTo>
                <a:lnTo>
                  <a:pt x="6111081" y="4570411"/>
                </a:lnTo>
                <a:lnTo>
                  <a:pt x="6107112" y="4570147"/>
                </a:lnTo>
                <a:lnTo>
                  <a:pt x="6103408" y="4569882"/>
                </a:lnTo>
                <a:lnTo>
                  <a:pt x="6105525" y="4568030"/>
                </a:lnTo>
                <a:lnTo>
                  <a:pt x="6107906" y="4566178"/>
                </a:lnTo>
                <a:lnTo>
                  <a:pt x="6112934" y="4562738"/>
                </a:lnTo>
                <a:lnTo>
                  <a:pt x="6117960" y="4559299"/>
                </a:lnTo>
                <a:lnTo>
                  <a:pt x="6122723" y="4555595"/>
                </a:lnTo>
                <a:lnTo>
                  <a:pt x="6125104" y="4554007"/>
                </a:lnTo>
                <a:lnTo>
                  <a:pt x="6126956" y="4551626"/>
                </a:lnTo>
                <a:lnTo>
                  <a:pt x="6129073" y="4549245"/>
                </a:lnTo>
                <a:lnTo>
                  <a:pt x="6130660" y="4546863"/>
                </a:lnTo>
                <a:lnTo>
                  <a:pt x="6131984" y="4543953"/>
                </a:lnTo>
                <a:lnTo>
                  <a:pt x="6133306" y="4541307"/>
                </a:lnTo>
                <a:lnTo>
                  <a:pt x="6133836" y="4537868"/>
                </a:lnTo>
                <a:lnTo>
                  <a:pt x="6134100" y="4534163"/>
                </a:lnTo>
                <a:lnTo>
                  <a:pt x="6133571" y="4528343"/>
                </a:lnTo>
                <a:lnTo>
                  <a:pt x="6132512" y="4522257"/>
                </a:lnTo>
                <a:lnTo>
                  <a:pt x="6131984" y="4515907"/>
                </a:lnTo>
                <a:lnTo>
                  <a:pt x="6131719" y="4510086"/>
                </a:lnTo>
                <a:lnTo>
                  <a:pt x="6131984" y="4506911"/>
                </a:lnTo>
                <a:lnTo>
                  <a:pt x="6132248" y="4504001"/>
                </a:lnTo>
                <a:lnTo>
                  <a:pt x="6133306" y="4501620"/>
                </a:lnTo>
                <a:lnTo>
                  <a:pt x="6134100" y="4499238"/>
                </a:lnTo>
                <a:lnTo>
                  <a:pt x="6135688" y="4497122"/>
                </a:lnTo>
                <a:lnTo>
                  <a:pt x="6137540" y="4495270"/>
                </a:lnTo>
                <a:lnTo>
                  <a:pt x="6139921" y="4493682"/>
                </a:lnTo>
                <a:lnTo>
                  <a:pt x="6143096" y="4492095"/>
                </a:lnTo>
                <a:lnTo>
                  <a:pt x="6145477" y="4491565"/>
                </a:lnTo>
                <a:lnTo>
                  <a:pt x="6148123" y="4491301"/>
                </a:lnTo>
                <a:lnTo>
                  <a:pt x="6150769" y="4491565"/>
                </a:lnTo>
                <a:lnTo>
                  <a:pt x="6153150" y="4492095"/>
                </a:lnTo>
                <a:lnTo>
                  <a:pt x="6155531" y="4492888"/>
                </a:lnTo>
                <a:lnTo>
                  <a:pt x="6158177" y="4493947"/>
                </a:lnTo>
                <a:lnTo>
                  <a:pt x="6160558" y="4495534"/>
                </a:lnTo>
                <a:lnTo>
                  <a:pt x="6162940" y="4497386"/>
                </a:lnTo>
                <a:lnTo>
                  <a:pt x="6167173" y="4501355"/>
                </a:lnTo>
                <a:lnTo>
                  <a:pt x="6171671" y="4505853"/>
                </a:lnTo>
                <a:lnTo>
                  <a:pt x="6175375" y="4510615"/>
                </a:lnTo>
                <a:lnTo>
                  <a:pt x="6178286" y="4515378"/>
                </a:lnTo>
                <a:lnTo>
                  <a:pt x="6181990" y="4520405"/>
                </a:lnTo>
                <a:lnTo>
                  <a:pt x="6185694" y="4525432"/>
                </a:lnTo>
                <a:lnTo>
                  <a:pt x="6189662" y="4530195"/>
                </a:lnTo>
                <a:lnTo>
                  <a:pt x="6193896" y="4534428"/>
                </a:lnTo>
                <a:lnTo>
                  <a:pt x="6202627" y="4543688"/>
                </a:lnTo>
                <a:lnTo>
                  <a:pt x="6211094" y="4552949"/>
                </a:lnTo>
                <a:lnTo>
                  <a:pt x="6215327" y="4557447"/>
                </a:lnTo>
                <a:lnTo>
                  <a:pt x="6218766" y="4562474"/>
                </a:lnTo>
                <a:lnTo>
                  <a:pt x="6222206" y="4567501"/>
                </a:lnTo>
                <a:lnTo>
                  <a:pt x="6225381" y="4572793"/>
                </a:lnTo>
                <a:lnTo>
                  <a:pt x="6228027" y="4578349"/>
                </a:lnTo>
                <a:lnTo>
                  <a:pt x="6229879" y="4584699"/>
                </a:lnTo>
                <a:lnTo>
                  <a:pt x="6231466" y="4590784"/>
                </a:lnTo>
                <a:lnTo>
                  <a:pt x="6231996" y="4594224"/>
                </a:lnTo>
                <a:lnTo>
                  <a:pt x="6232525" y="4597399"/>
                </a:lnTo>
                <a:lnTo>
                  <a:pt x="6232790" y="4600838"/>
                </a:lnTo>
                <a:lnTo>
                  <a:pt x="6233054" y="4604013"/>
                </a:lnTo>
                <a:lnTo>
                  <a:pt x="6233848" y="4606924"/>
                </a:lnTo>
                <a:lnTo>
                  <a:pt x="6234906" y="4610099"/>
                </a:lnTo>
                <a:lnTo>
                  <a:pt x="6235700" y="4612745"/>
                </a:lnTo>
                <a:lnTo>
                  <a:pt x="6237023" y="4615655"/>
                </a:lnTo>
                <a:lnTo>
                  <a:pt x="6239669" y="4621211"/>
                </a:lnTo>
                <a:lnTo>
                  <a:pt x="6243108" y="4625974"/>
                </a:lnTo>
                <a:lnTo>
                  <a:pt x="6246812" y="4631001"/>
                </a:lnTo>
                <a:lnTo>
                  <a:pt x="6250781" y="4635763"/>
                </a:lnTo>
                <a:lnTo>
                  <a:pt x="6254750" y="4640526"/>
                </a:lnTo>
                <a:lnTo>
                  <a:pt x="6262688" y="4649786"/>
                </a:lnTo>
                <a:lnTo>
                  <a:pt x="6266392" y="4654549"/>
                </a:lnTo>
                <a:lnTo>
                  <a:pt x="6269831" y="4659576"/>
                </a:lnTo>
                <a:lnTo>
                  <a:pt x="6273006" y="4664868"/>
                </a:lnTo>
                <a:lnTo>
                  <a:pt x="6275388" y="4670688"/>
                </a:lnTo>
                <a:lnTo>
                  <a:pt x="6276446" y="4673334"/>
                </a:lnTo>
                <a:lnTo>
                  <a:pt x="6277240" y="4676509"/>
                </a:lnTo>
                <a:lnTo>
                  <a:pt x="6277769" y="4679420"/>
                </a:lnTo>
                <a:lnTo>
                  <a:pt x="6278034" y="4682595"/>
                </a:lnTo>
                <a:lnTo>
                  <a:pt x="6329098" y="4758795"/>
                </a:lnTo>
                <a:lnTo>
                  <a:pt x="6358996" y="4791603"/>
                </a:lnTo>
                <a:lnTo>
                  <a:pt x="6364552" y="4792926"/>
                </a:lnTo>
                <a:lnTo>
                  <a:pt x="6369314" y="4794778"/>
                </a:lnTo>
                <a:lnTo>
                  <a:pt x="6374342" y="4796895"/>
                </a:lnTo>
                <a:lnTo>
                  <a:pt x="6379104" y="4799540"/>
                </a:lnTo>
                <a:lnTo>
                  <a:pt x="6383602" y="4802451"/>
                </a:lnTo>
                <a:lnTo>
                  <a:pt x="6388100" y="4805626"/>
                </a:lnTo>
                <a:lnTo>
                  <a:pt x="6396831" y="4812240"/>
                </a:lnTo>
                <a:lnTo>
                  <a:pt x="6405562" y="4818590"/>
                </a:lnTo>
                <a:lnTo>
                  <a:pt x="6409796" y="4821765"/>
                </a:lnTo>
                <a:lnTo>
                  <a:pt x="6414823" y="4824147"/>
                </a:lnTo>
                <a:lnTo>
                  <a:pt x="6419321" y="4826528"/>
                </a:lnTo>
                <a:lnTo>
                  <a:pt x="6424612" y="4828380"/>
                </a:lnTo>
                <a:lnTo>
                  <a:pt x="6429904" y="4829968"/>
                </a:lnTo>
                <a:lnTo>
                  <a:pt x="6435725" y="4830497"/>
                </a:lnTo>
                <a:lnTo>
                  <a:pt x="6435725" y="4833936"/>
                </a:lnTo>
                <a:lnTo>
                  <a:pt x="6435725" y="4837640"/>
                </a:lnTo>
                <a:lnTo>
                  <a:pt x="6435196" y="4841345"/>
                </a:lnTo>
                <a:lnTo>
                  <a:pt x="6434402" y="4845049"/>
                </a:lnTo>
                <a:lnTo>
                  <a:pt x="6433873" y="4848753"/>
                </a:lnTo>
                <a:lnTo>
                  <a:pt x="6433079" y="4852457"/>
                </a:lnTo>
                <a:lnTo>
                  <a:pt x="6430169" y="4859865"/>
                </a:lnTo>
                <a:lnTo>
                  <a:pt x="6426729" y="4867538"/>
                </a:lnTo>
                <a:lnTo>
                  <a:pt x="6423025" y="4874947"/>
                </a:lnTo>
                <a:lnTo>
                  <a:pt x="6418527" y="4881826"/>
                </a:lnTo>
                <a:lnTo>
                  <a:pt x="6413500" y="4888705"/>
                </a:lnTo>
                <a:lnTo>
                  <a:pt x="6408473" y="4895055"/>
                </a:lnTo>
                <a:lnTo>
                  <a:pt x="6402652" y="4900876"/>
                </a:lnTo>
                <a:lnTo>
                  <a:pt x="6396831" y="4906168"/>
                </a:lnTo>
                <a:lnTo>
                  <a:pt x="6391010" y="4910665"/>
                </a:lnTo>
                <a:lnTo>
                  <a:pt x="6387836" y="4912518"/>
                </a:lnTo>
                <a:lnTo>
                  <a:pt x="6384660" y="4914105"/>
                </a:lnTo>
                <a:lnTo>
                  <a:pt x="6381750" y="4915693"/>
                </a:lnTo>
                <a:lnTo>
                  <a:pt x="6378575" y="4917015"/>
                </a:lnTo>
                <a:lnTo>
                  <a:pt x="6375400" y="4918074"/>
                </a:lnTo>
                <a:lnTo>
                  <a:pt x="6372490" y="4918868"/>
                </a:lnTo>
                <a:lnTo>
                  <a:pt x="6369579" y="4919132"/>
                </a:lnTo>
                <a:lnTo>
                  <a:pt x="6366669" y="4919397"/>
                </a:lnTo>
                <a:lnTo>
                  <a:pt x="6359525" y="4919132"/>
                </a:lnTo>
                <a:lnTo>
                  <a:pt x="6352381" y="4918338"/>
                </a:lnTo>
                <a:lnTo>
                  <a:pt x="6349206" y="4918338"/>
                </a:lnTo>
                <a:lnTo>
                  <a:pt x="6345766" y="4918868"/>
                </a:lnTo>
                <a:lnTo>
                  <a:pt x="6342327" y="4919132"/>
                </a:lnTo>
                <a:lnTo>
                  <a:pt x="6339152" y="4919926"/>
                </a:lnTo>
                <a:lnTo>
                  <a:pt x="6336242" y="4921513"/>
                </a:lnTo>
                <a:lnTo>
                  <a:pt x="6333066" y="4923630"/>
                </a:lnTo>
                <a:lnTo>
                  <a:pt x="6329892" y="4926540"/>
                </a:lnTo>
                <a:lnTo>
                  <a:pt x="6326452" y="4929715"/>
                </a:lnTo>
                <a:lnTo>
                  <a:pt x="6322748" y="4933684"/>
                </a:lnTo>
                <a:lnTo>
                  <a:pt x="6319044" y="4938447"/>
                </a:lnTo>
                <a:lnTo>
                  <a:pt x="6315075" y="4943738"/>
                </a:lnTo>
                <a:lnTo>
                  <a:pt x="6311106" y="4948765"/>
                </a:lnTo>
                <a:lnTo>
                  <a:pt x="6303169" y="4961201"/>
                </a:lnTo>
                <a:lnTo>
                  <a:pt x="6294702" y="4974695"/>
                </a:lnTo>
                <a:lnTo>
                  <a:pt x="6286500" y="4988982"/>
                </a:lnTo>
                <a:lnTo>
                  <a:pt x="6278827" y="5004063"/>
                </a:lnTo>
                <a:lnTo>
                  <a:pt x="6271419" y="5019145"/>
                </a:lnTo>
                <a:lnTo>
                  <a:pt x="6264275" y="5034226"/>
                </a:lnTo>
                <a:lnTo>
                  <a:pt x="6258190" y="5049043"/>
                </a:lnTo>
                <a:lnTo>
                  <a:pt x="6253162" y="5062801"/>
                </a:lnTo>
                <a:lnTo>
                  <a:pt x="6250781" y="5069151"/>
                </a:lnTo>
                <a:lnTo>
                  <a:pt x="6248929" y="5075501"/>
                </a:lnTo>
                <a:lnTo>
                  <a:pt x="6247342" y="5081322"/>
                </a:lnTo>
                <a:lnTo>
                  <a:pt x="6246284" y="5086878"/>
                </a:lnTo>
                <a:lnTo>
                  <a:pt x="6245490" y="5091641"/>
                </a:lnTo>
                <a:lnTo>
                  <a:pt x="6244960" y="5095874"/>
                </a:lnTo>
                <a:lnTo>
                  <a:pt x="6244960" y="5099843"/>
                </a:lnTo>
                <a:lnTo>
                  <a:pt x="6245225" y="5103018"/>
                </a:lnTo>
                <a:lnTo>
                  <a:pt x="6248136" y="5117835"/>
                </a:lnTo>
                <a:lnTo>
                  <a:pt x="6249194" y="5125243"/>
                </a:lnTo>
                <a:lnTo>
                  <a:pt x="6249988" y="5132122"/>
                </a:lnTo>
                <a:lnTo>
                  <a:pt x="6250252" y="5139001"/>
                </a:lnTo>
                <a:lnTo>
                  <a:pt x="6250252" y="5145616"/>
                </a:lnTo>
                <a:lnTo>
                  <a:pt x="6249194" y="5152230"/>
                </a:lnTo>
                <a:lnTo>
                  <a:pt x="6248664" y="5155141"/>
                </a:lnTo>
                <a:lnTo>
                  <a:pt x="6247871" y="5158051"/>
                </a:lnTo>
                <a:lnTo>
                  <a:pt x="6246812" y="5160962"/>
                </a:lnTo>
                <a:lnTo>
                  <a:pt x="6245490" y="5163872"/>
                </a:lnTo>
                <a:lnTo>
                  <a:pt x="6244166" y="5166253"/>
                </a:lnTo>
                <a:lnTo>
                  <a:pt x="6242579" y="5168635"/>
                </a:lnTo>
                <a:lnTo>
                  <a:pt x="6240727" y="5171280"/>
                </a:lnTo>
                <a:lnTo>
                  <a:pt x="6238610" y="5173662"/>
                </a:lnTo>
                <a:lnTo>
                  <a:pt x="6235964" y="5175778"/>
                </a:lnTo>
                <a:lnTo>
                  <a:pt x="6233584" y="5177630"/>
                </a:lnTo>
                <a:lnTo>
                  <a:pt x="6230673" y="5179747"/>
                </a:lnTo>
                <a:lnTo>
                  <a:pt x="6227498" y="5181335"/>
                </a:lnTo>
                <a:lnTo>
                  <a:pt x="6223794" y="5182922"/>
                </a:lnTo>
                <a:lnTo>
                  <a:pt x="6220090" y="5184510"/>
                </a:lnTo>
                <a:lnTo>
                  <a:pt x="6215856" y="5185568"/>
                </a:lnTo>
                <a:lnTo>
                  <a:pt x="6211623" y="5186891"/>
                </a:lnTo>
                <a:lnTo>
                  <a:pt x="6206596" y="5187685"/>
                </a:lnTo>
                <a:lnTo>
                  <a:pt x="6201304" y="5188478"/>
                </a:lnTo>
                <a:lnTo>
                  <a:pt x="6199452" y="5188743"/>
                </a:lnTo>
                <a:lnTo>
                  <a:pt x="6197600" y="5189272"/>
                </a:lnTo>
                <a:lnTo>
                  <a:pt x="6196277" y="5190330"/>
                </a:lnTo>
                <a:lnTo>
                  <a:pt x="6194690" y="5190860"/>
                </a:lnTo>
                <a:lnTo>
                  <a:pt x="6191779" y="5192976"/>
                </a:lnTo>
                <a:lnTo>
                  <a:pt x="6189662" y="5195887"/>
                </a:lnTo>
                <a:lnTo>
                  <a:pt x="6187810" y="5198797"/>
                </a:lnTo>
                <a:lnTo>
                  <a:pt x="6185958" y="5201972"/>
                </a:lnTo>
                <a:lnTo>
                  <a:pt x="6183312" y="5208587"/>
                </a:lnTo>
                <a:lnTo>
                  <a:pt x="6180138" y="5215466"/>
                </a:lnTo>
                <a:lnTo>
                  <a:pt x="6177227" y="5221551"/>
                </a:lnTo>
                <a:lnTo>
                  <a:pt x="6174052" y="5227108"/>
                </a:lnTo>
                <a:lnTo>
                  <a:pt x="6170612" y="5231605"/>
                </a:lnTo>
                <a:lnTo>
                  <a:pt x="6167702" y="5236103"/>
                </a:lnTo>
                <a:lnTo>
                  <a:pt x="6164262" y="5239014"/>
                </a:lnTo>
                <a:lnTo>
                  <a:pt x="6162675" y="5240337"/>
                </a:lnTo>
                <a:lnTo>
                  <a:pt x="6160823" y="5241660"/>
                </a:lnTo>
                <a:lnTo>
                  <a:pt x="6159236" y="5242453"/>
                </a:lnTo>
                <a:lnTo>
                  <a:pt x="6157384" y="5242718"/>
                </a:lnTo>
                <a:lnTo>
                  <a:pt x="6155796" y="5243512"/>
                </a:lnTo>
                <a:lnTo>
                  <a:pt x="6154208" y="5243512"/>
                </a:lnTo>
                <a:lnTo>
                  <a:pt x="6152356" y="5242983"/>
                </a:lnTo>
                <a:lnTo>
                  <a:pt x="6150504" y="5242718"/>
                </a:lnTo>
                <a:lnTo>
                  <a:pt x="6148652" y="5241924"/>
                </a:lnTo>
                <a:lnTo>
                  <a:pt x="6146800" y="5240866"/>
                </a:lnTo>
                <a:lnTo>
                  <a:pt x="6144948" y="5239278"/>
                </a:lnTo>
                <a:lnTo>
                  <a:pt x="6143096" y="5237955"/>
                </a:lnTo>
                <a:lnTo>
                  <a:pt x="6141244" y="5236103"/>
                </a:lnTo>
                <a:lnTo>
                  <a:pt x="6139127" y="5233458"/>
                </a:lnTo>
                <a:lnTo>
                  <a:pt x="6135158" y="5228166"/>
                </a:lnTo>
                <a:lnTo>
                  <a:pt x="6130925" y="5221022"/>
                </a:lnTo>
                <a:lnTo>
                  <a:pt x="6126427" y="5212555"/>
                </a:lnTo>
                <a:lnTo>
                  <a:pt x="6125898" y="5211233"/>
                </a:lnTo>
                <a:lnTo>
                  <a:pt x="6124840" y="5209910"/>
                </a:lnTo>
                <a:lnTo>
                  <a:pt x="6123252" y="5208587"/>
                </a:lnTo>
                <a:lnTo>
                  <a:pt x="6122194" y="5207793"/>
                </a:lnTo>
                <a:lnTo>
                  <a:pt x="6118754" y="5205941"/>
                </a:lnTo>
                <a:lnTo>
                  <a:pt x="6114521" y="5204618"/>
                </a:lnTo>
                <a:lnTo>
                  <a:pt x="6109758" y="5203824"/>
                </a:lnTo>
                <a:lnTo>
                  <a:pt x="6104996" y="5203030"/>
                </a:lnTo>
                <a:lnTo>
                  <a:pt x="6099440" y="5202766"/>
                </a:lnTo>
                <a:lnTo>
                  <a:pt x="6093884" y="5203030"/>
                </a:lnTo>
                <a:lnTo>
                  <a:pt x="6088327" y="5203824"/>
                </a:lnTo>
                <a:lnTo>
                  <a:pt x="6082771" y="5204883"/>
                </a:lnTo>
                <a:lnTo>
                  <a:pt x="6077214" y="5206205"/>
                </a:lnTo>
                <a:lnTo>
                  <a:pt x="6072188" y="5208322"/>
                </a:lnTo>
                <a:lnTo>
                  <a:pt x="6067160" y="5210439"/>
                </a:lnTo>
                <a:lnTo>
                  <a:pt x="6062927" y="5213349"/>
                </a:lnTo>
                <a:lnTo>
                  <a:pt x="6061075" y="5214937"/>
                </a:lnTo>
                <a:lnTo>
                  <a:pt x="6059223" y="5216260"/>
                </a:lnTo>
                <a:lnTo>
                  <a:pt x="6057371" y="5217847"/>
                </a:lnTo>
                <a:lnTo>
                  <a:pt x="6056048" y="5219699"/>
                </a:lnTo>
                <a:lnTo>
                  <a:pt x="6048375" y="5229753"/>
                </a:lnTo>
                <a:lnTo>
                  <a:pt x="6040702" y="5239014"/>
                </a:lnTo>
                <a:lnTo>
                  <a:pt x="6032764" y="5247480"/>
                </a:lnTo>
                <a:lnTo>
                  <a:pt x="6029060" y="5251449"/>
                </a:lnTo>
                <a:lnTo>
                  <a:pt x="6024827" y="5254889"/>
                </a:lnTo>
                <a:lnTo>
                  <a:pt x="6020858" y="5258328"/>
                </a:lnTo>
                <a:lnTo>
                  <a:pt x="6016890" y="5261503"/>
                </a:lnTo>
                <a:lnTo>
                  <a:pt x="6012392" y="5264678"/>
                </a:lnTo>
                <a:lnTo>
                  <a:pt x="6008158" y="5267324"/>
                </a:lnTo>
                <a:lnTo>
                  <a:pt x="6003925" y="5269705"/>
                </a:lnTo>
                <a:lnTo>
                  <a:pt x="5999692" y="5272087"/>
                </a:lnTo>
                <a:lnTo>
                  <a:pt x="5994929" y="5274203"/>
                </a:lnTo>
                <a:lnTo>
                  <a:pt x="5990696" y="5276055"/>
                </a:lnTo>
                <a:lnTo>
                  <a:pt x="5985669" y="5277378"/>
                </a:lnTo>
                <a:lnTo>
                  <a:pt x="5981171" y="5278701"/>
                </a:lnTo>
                <a:lnTo>
                  <a:pt x="5976144" y="5280024"/>
                </a:lnTo>
                <a:lnTo>
                  <a:pt x="5971381" y="5280553"/>
                </a:lnTo>
                <a:lnTo>
                  <a:pt x="5966090" y="5281083"/>
                </a:lnTo>
                <a:lnTo>
                  <a:pt x="5961327" y="5281347"/>
                </a:lnTo>
                <a:lnTo>
                  <a:pt x="5955771" y="5281347"/>
                </a:lnTo>
                <a:lnTo>
                  <a:pt x="5950479" y="5281083"/>
                </a:lnTo>
                <a:lnTo>
                  <a:pt x="5944658" y="5280553"/>
                </a:lnTo>
                <a:lnTo>
                  <a:pt x="5939102" y="5280024"/>
                </a:lnTo>
                <a:lnTo>
                  <a:pt x="5933281" y="5278701"/>
                </a:lnTo>
                <a:lnTo>
                  <a:pt x="5927196" y="5277378"/>
                </a:lnTo>
                <a:lnTo>
                  <a:pt x="5920846" y="5275526"/>
                </a:lnTo>
                <a:lnTo>
                  <a:pt x="5914760" y="5273674"/>
                </a:lnTo>
                <a:lnTo>
                  <a:pt x="5908410" y="5271293"/>
                </a:lnTo>
                <a:lnTo>
                  <a:pt x="5901531" y="5268912"/>
                </a:lnTo>
                <a:lnTo>
                  <a:pt x="5898356" y="5267589"/>
                </a:lnTo>
                <a:lnTo>
                  <a:pt x="5894916" y="5266795"/>
                </a:lnTo>
                <a:lnTo>
                  <a:pt x="5891477" y="5265737"/>
                </a:lnTo>
                <a:lnTo>
                  <a:pt x="5887773" y="5265472"/>
                </a:lnTo>
                <a:lnTo>
                  <a:pt x="5884334" y="5265208"/>
                </a:lnTo>
                <a:lnTo>
                  <a:pt x="5881158" y="5264943"/>
                </a:lnTo>
                <a:lnTo>
                  <a:pt x="5877719" y="5265208"/>
                </a:lnTo>
                <a:lnTo>
                  <a:pt x="5874014" y="5265472"/>
                </a:lnTo>
                <a:lnTo>
                  <a:pt x="5870575" y="5266001"/>
                </a:lnTo>
                <a:lnTo>
                  <a:pt x="5867136" y="5266795"/>
                </a:lnTo>
                <a:lnTo>
                  <a:pt x="5864225" y="5267589"/>
                </a:lnTo>
                <a:lnTo>
                  <a:pt x="5860786" y="5268912"/>
                </a:lnTo>
                <a:lnTo>
                  <a:pt x="5857346" y="5270499"/>
                </a:lnTo>
                <a:lnTo>
                  <a:pt x="5854436" y="5272087"/>
                </a:lnTo>
                <a:lnTo>
                  <a:pt x="5851260" y="5273674"/>
                </a:lnTo>
                <a:lnTo>
                  <a:pt x="5847821" y="5275526"/>
                </a:lnTo>
                <a:lnTo>
                  <a:pt x="5845175" y="5277908"/>
                </a:lnTo>
                <a:lnTo>
                  <a:pt x="5842000" y="5280289"/>
                </a:lnTo>
                <a:lnTo>
                  <a:pt x="5836444" y="5285051"/>
                </a:lnTo>
                <a:lnTo>
                  <a:pt x="5830888" y="5290872"/>
                </a:lnTo>
                <a:lnTo>
                  <a:pt x="5826125" y="5297487"/>
                </a:lnTo>
                <a:lnTo>
                  <a:pt x="5821892" y="5304630"/>
                </a:lnTo>
                <a:lnTo>
                  <a:pt x="5817658" y="5312303"/>
                </a:lnTo>
                <a:lnTo>
                  <a:pt x="5814484" y="5320241"/>
                </a:lnTo>
                <a:lnTo>
                  <a:pt x="5811308" y="5328708"/>
                </a:lnTo>
                <a:lnTo>
                  <a:pt x="5809192" y="5337439"/>
                </a:lnTo>
                <a:lnTo>
                  <a:pt x="5807340" y="5346699"/>
                </a:lnTo>
                <a:lnTo>
                  <a:pt x="5806016" y="5350933"/>
                </a:lnTo>
                <a:lnTo>
                  <a:pt x="5804429" y="5355166"/>
                </a:lnTo>
                <a:lnTo>
                  <a:pt x="5802842" y="5358870"/>
                </a:lnTo>
                <a:lnTo>
                  <a:pt x="5800990" y="5362574"/>
                </a:lnTo>
                <a:lnTo>
                  <a:pt x="5799666" y="5364162"/>
                </a:lnTo>
                <a:lnTo>
                  <a:pt x="5798079" y="5365220"/>
                </a:lnTo>
                <a:lnTo>
                  <a:pt x="5796756" y="5366543"/>
                </a:lnTo>
                <a:lnTo>
                  <a:pt x="5795169" y="5367866"/>
                </a:lnTo>
                <a:lnTo>
                  <a:pt x="5793581" y="5368660"/>
                </a:lnTo>
                <a:lnTo>
                  <a:pt x="5791464" y="5369189"/>
                </a:lnTo>
                <a:lnTo>
                  <a:pt x="5789612" y="5369983"/>
                </a:lnTo>
                <a:lnTo>
                  <a:pt x="5786966" y="5369983"/>
                </a:lnTo>
                <a:lnTo>
                  <a:pt x="5784586" y="5369983"/>
                </a:lnTo>
                <a:lnTo>
                  <a:pt x="5782204" y="5369983"/>
                </a:lnTo>
                <a:lnTo>
                  <a:pt x="5779294" y="5369189"/>
                </a:lnTo>
                <a:lnTo>
                  <a:pt x="5776384" y="5368395"/>
                </a:lnTo>
                <a:lnTo>
                  <a:pt x="5772944" y="5367601"/>
                </a:lnTo>
                <a:lnTo>
                  <a:pt x="5769240" y="5366014"/>
                </a:lnTo>
                <a:lnTo>
                  <a:pt x="5765536" y="5364426"/>
                </a:lnTo>
                <a:lnTo>
                  <a:pt x="5761566" y="5362310"/>
                </a:lnTo>
                <a:lnTo>
                  <a:pt x="5759450" y="5361516"/>
                </a:lnTo>
                <a:lnTo>
                  <a:pt x="5757334" y="5361516"/>
                </a:lnTo>
                <a:lnTo>
                  <a:pt x="5754423" y="5362045"/>
                </a:lnTo>
                <a:lnTo>
                  <a:pt x="5751512" y="5362839"/>
                </a:lnTo>
                <a:lnTo>
                  <a:pt x="5748338" y="5364162"/>
                </a:lnTo>
                <a:lnTo>
                  <a:pt x="5744898" y="5366014"/>
                </a:lnTo>
                <a:lnTo>
                  <a:pt x="5741194" y="5368395"/>
                </a:lnTo>
                <a:lnTo>
                  <a:pt x="5737490" y="5370776"/>
                </a:lnTo>
                <a:lnTo>
                  <a:pt x="5734050" y="5373951"/>
                </a:lnTo>
                <a:lnTo>
                  <a:pt x="5729816" y="5377391"/>
                </a:lnTo>
                <a:lnTo>
                  <a:pt x="5721614" y="5384799"/>
                </a:lnTo>
                <a:lnTo>
                  <a:pt x="5713677" y="5393266"/>
                </a:lnTo>
                <a:lnTo>
                  <a:pt x="5705475" y="5402262"/>
                </a:lnTo>
                <a:lnTo>
                  <a:pt x="5697273" y="5411787"/>
                </a:lnTo>
                <a:lnTo>
                  <a:pt x="5690129" y="5421576"/>
                </a:lnTo>
                <a:lnTo>
                  <a:pt x="5683250" y="5431101"/>
                </a:lnTo>
                <a:lnTo>
                  <a:pt x="5677429" y="5440362"/>
                </a:lnTo>
                <a:lnTo>
                  <a:pt x="5672402" y="5448828"/>
                </a:lnTo>
                <a:lnTo>
                  <a:pt x="5670550" y="5452797"/>
                </a:lnTo>
                <a:lnTo>
                  <a:pt x="5668698" y="5456766"/>
                </a:lnTo>
                <a:lnTo>
                  <a:pt x="5667640" y="5460205"/>
                </a:lnTo>
                <a:lnTo>
                  <a:pt x="5666846" y="5463645"/>
                </a:lnTo>
                <a:lnTo>
                  <a:pt x="5666316" y="5466291"/>
                </a:lnTo>
                <a:lnTo>
                  <a:pt x="5666316" y="5469201"/>
                </a:lnTo>
                <a:lnTo>
                  <a:pt x="5667375" y="5476610"/>
                </a:lnTo>
                <a:lnTo>
                  <a:pt x="5668434" y="5483753"/>
                </a:lnTo>
                <a:lnTo>
                  <a:pt x="5670550" y="5499364"/>
                </a:lnTo>
                <a:lnTo>
                  <a:pt x="5671608" y="5506508"/>
                </a:lnTo>
                <a:lnTo>
                  <a:pt x="5671873" y="5513651"/>
                </a:lnTo>
                <a:lnTo>
                  <a:pt x="5671608" y="5520530"/>
                </a:lnTo>
                <a:lnTo>
                  <a:pt x="5671344" y="5523705"/>
                </a:lnTo>
                <a:lnTo>
                  <a:pt x="5670550" y="5526880"/>
                </a:lnTo>
                <a:lnTo>
                  <a:pt x="5669756" y="5529526"/>
                </a:lnTo>
                <a:lnTo>
                  <a:pt x="5668434" y="5532437"/>
                </a:lnTo>
                <a:lnTo>
                  <a:pt x="5667375" y="5535083"/>
                </a:lnTo>
                <a:lnTo>
                  <a:pt x="5665523" y="5537728"/>
                </a:lnTo>
                <a:lnTo>
                  <a:pt x="5663671" y="5539845"/>
                </a:lnTo>
                <a:lnTo>
                  <a:pt x="5661025" y="5541697"/>
                </a:lnTo>
                <a:lnTo>
                  <a:pt x="5658644" y="5543549"/>
                </a:lnTo>
                <a:lnTo>
                  <a:pt x="5655469" y="5544608"/>
                </a:lnTo>
                <a:lnTo>
                  <a:pt x="5652029" y="5545930"/>
                </a:lnTo>
                <a:lnTo>
                  <a:pt x="5648325" y="5546724"/>
                </a:lnTo>
                <a:lnTo>
                  <a:pt x="5643827" y="5547518"/>
                </a:lnTo>
                <a:lnTo>
                  <a:pt x="5639064" y="5547783"/>
                </a:lnTo>
                <a:lnTo>
                  <a:pt x="5633773" y="5547783"/>
                </a:lnTo>
                <a:lnTo>
                  <a:pt x="5628216" y="5547518"/>
                </a:lnTo>
                <a:lnTo>
                  <a:pt x="5621866" y="5546724"/>
                </a:lnTo>
                <a:lnTo>
                  <a:pt x="5614988" y="5545666"/>
                </a:lnTo>
                <a:lnTo>
                  <a:pt x="5613136" y="5545666"/>
                </a:lnTo>
                <a:lnTo>
                  <a:pt x="5611284" y="5545930"/>
                </a:lnTo>
                <a:lnTo>
                  <a:pt x="5609431" y="5546195"/>
                </a:lnTo>
                <a:lnTo>
                  <a:pt x="5607314" y="5547253"/>
                </a:lnTo>
                <a:lnTo>
                  <a:pt x="5603610" y="5549370"/>
                </a:lnTo>
                <a:lnTo>
                  <a:pt x="5599906" y="5551751"/>
                </a:lnTo>
                <a:lnTo>
                  <a:pt x="5582708" y="5563393"/>
                </a:lnTo>
                <a:lnTo>
                  <a:pt x="5575829" y="5568155"/>
                </a:lnTo>
                <a:lnTo>
                  <a:pt x="5569214" y="5571595"/>
                </a:lnTo>
                <a:lnTo>
                  <a:pt x="5563658" y="5574505"/>
                </a:lnTo>
                <a:lnTo>
                  <a:pt x="5561012" y="5575828"/>
                </a:lnTo>
                <a:lnTo>
                  <a:pt x="5558631" y="5576358"/>
                </a:lnTo>
                <a:lnTo>
                  <a:pt x="5555721" y="5576887"/>
                </a:lnTo>
                <a:lnTo>
                  <a:pt x="5553604" y="5577151"/>
                </a:lnTo>
                <a:lnTo>
                  <a:pt x="5551223" y="5577151"/>
                </a:lnTo>
                <a:lnTo>
                  <a:pt x="5548842" y="5576887"/>
                </a:lnTo>
                <a:lnTo>
                  <a:pt x="5546196" y="5576358"/>
                </a:lnTo>
                <a:lnTo>
                  <a:pt x="5544079" y="5575828"/>
                </a:lnTo>
                <a:lnTo>
                  <a:pt x="5541698" y="5574505"/>
                </a:lnTo>
                <a:lnTo>
                  <a:pt x="5539316" y="5573183"/>
                </a:lnTo>
                <a:lnTo>
                  <a:pt x="5536406" y="5571595"/>
                </a:lnTo>
                <a:lnTo>
                  <a:pt x="5534025" y="5570008"/>
                </a:lnTo>
                <a:lnTo>
                  <a:pt x="5528469" y="5565245"/>
                </a:lnTo>
                <a:lnTo>
                  <a:pt x="5522384" y="5559424"/>
                </a:lnTo>
                <a:lnTo>
                  <a:pt x="5515504" y="5552810"/>
                </a:lnTo>
                <a:lnTo>
                  <a:pt x="5499364" y="5535083"/>
                </a:lnTo>
                <a:lnTo>
                  <a:pt x="5496454" y="5532701"/>
                </a:lnTo>
                <a:lnTo>
                  <a:pt x="5494073" y="5531114"/>
                </a:lnTo>
                <a:lnTo>
                  <a:pt x="5491956" y="5530320"/>
                </a:lnTo>
                <a:lnTo>
                  <a:pt x="5489839" y="5530320"/>
                </a:lnTo>
                <a:lnTo>
                  <a:pt x="5487723" y="5530849"/>
                </a:lnTo>
                <a:lnTo>
                  <a:pt x="5485341" y="5532172"/>
                </a:lnTo>
                <a:lnTo>
                  <a:pt x="5483225" y="5533760"/>
                </a:lnTo>
                <a:lnTo>
                  <a:pt x="5480844" y="5535347"/>
                </a:lnTo>
                <a:lnTo>
                  <a:pt x="5476610" y="5539051"/>
                </a:lnTo>
                <a:lnTo>
                  <a:pt x="5471848" y="5543549"/>
                </a:lnTo>
                <a:lnTo>
                  <a:pt x="5467350" y="5547783"/>
                </a:lnTo>
                <a:lnTo>
                  <a:pt x="5462587" y="5552016"/>
                </a:lnTo>
                <a:lnTo>
                  <a:pt x="5458089" y="5555455"/>
                </a:lnTo>
                <a:lnTo>
                  <a:pt x="5455708" y="5557308"/>
                </a:lnTo>
                <a:lnTo>
                  <a:pt x="5453591" y="5558630"/>
                </a:lnTo>
                <a:lnTo>
                  <a:pt x="5450946" y="5559424"/>
                </a:lnTo>
                <a:lnTo>
                  <a:pt x="5448829" y="5560483"/>
                </a:lnTo>
                <a:lnTo>
                  <a:pt x="5446712" y="5560747"/>
                </a:lnTo>
                <a:lnTo>
                  <a:pt x="5444596" y="5561012"/>
                </a:lnTo>
                <a:lnTo>
                  <a:pt x="5441421" y="5561012"/>
                </a:lnTo>
                <a:lnTo>
                  <a:pt x="5438775" y="5561541"/>
                </a:lnTo>
                <a:lnTo>
                  <a:pt x="5436658" y="5562599"/>
                </a:lnTo>
                <a:lnTo>
                  <a:pt x="5434541" y="5563922"/>
                </a:lnTo>
                <a:lnTo>
                  <a:pt x="5432689" y="5565774"/>
                </a:lnTo>
                <a:lnTo>
                  <a:pt x="5431102" y="5568155"/>
                </a:lnTo>
                <a:lnTo>
                  <a:pt x="5429514" y="5570801"/>
                </a:lnTo>
                <a:lnTo>
                  <a:pt x="5427927" y="5573447"/>
                </a:lnTo>
                <a:lnTo>
                  <a:pt x="5425810" y="5579797"/>
                </a:lnTo>
                <a:lnTo>
                  <a:pt x="5423694" y="5586147"/>
                </a:lnTo>
                <a:lnTo>
                  <a:pt x="5421841" y="5593026"/>
                </a:lnTo>
                <a:lnTo>
                  <a:pt x="5419725" y="5599376"/>
                </a:lnTo>
                <a:lnTo>
                  <a:pt x="5418402" y="5602551"/>
                </a:lnTo>
                <a:lnTo>
                  <a:pt x="5417344" y="5605197"/>
                </a:lnTo>
                <a:lnTo>
                  <a:pt x="5415756" y="5607843"/>
                </a:lnTo>
                <a:lnTo>
                  <a:pt x="5414169" y="5610224"/>
                </a:lnTo>
                <a:lnTo>
                  <a:pt x="5412316" y="5612341"/>
                </a:lnTo>
                <a:lnTo>
                  <a:pt x="5410200" y="5613928"/>
                </a:lnTo>
                <a:lnTo>
                  <a:pt x="5408083" y="5614987"/>
                </a:lnTo>
                <a:lnTo>
                  <a:pt x="5405702" y="5616045"/>
                </a:lnTo>
                <a:lnTo>
                  <a:pt x="5402527" y="5616310"/>
                </a:lnTo>
                <a:lnTo>
                  <a:pt x="5399352" y="5616045"/>
                </a:lnTo>
                <a:lnTo>
                  <a:pt x="5395648" y="5614987"/>
                </a:lnTo>
                <a:lnTo>
                  <a:pt x="5391679" y="5613928"/>
                </a:lnTo>
                <a:lnTo>
                  <a:pt x="5387446" y="5611547"/>
                </a:lnTo>
                <a:lnTo>
                  <a:pt x="5382683" y="5608637"/>
                </a:lnTo>
                <a:lnTo>
                  <a:pt x="5377391" y="5605197"/>
                </a:lnTo>
                <a:lnTo>
                  <a:pt x="5371571" y="5600699"/>
                </a:lnTo>
                <a:lnTo>
                  <a:pt x="5367602" y="5597524"/>
                </a:lnTo>
                <a:lnTo>
                  <a:pt x="5362575" y="5595408"/>
                </a:lnTo>
                <a:lnTo>
                  <a:pt x="5357548" y="5593291"/>
                </a:lnTo>
                <a:lnTo>
                  <a:pt x="5352521" y="5591439"/>
                </a:lnTo>
                <a:lnTo>
                  <a:pt x="5346964" y="5589851"/>
                </a:lnTo>
                <a:lnTo>
                  <a:pt x="5341144" y="5588528"/>
                </a:lnTo>
                <a:lnTo>
                  <a:pt x="5329502" y="5585883"/>
                </a:lnTo>
                <a:lnTo>
                  <a:pt x="5323681" y="5584030"/>
                </a:lnTo>
                <a:lnTo>
                  <a:pt x="5317860" y="5582178"/>
                </a:lnTo>
                <a:lnTo>
                  <a:pt x="5312039" y="5579797"/>
                </a:lnTo>
                <a:lnTo>
                  <a:pt x="5306748" y="5576887"/>
                </a:lnTo>
                <a:lnTo>
                  <a:pt x="5301456" y="5573447"/>
                </a:lnTo>
                <a:lnTo>
                  <a:pt x="5299075" y="5571595"/>
                </a:lnTo>
                <a:lnTo>
                  <a:pt x="5296429" y="5569478"/>
                </a:lnTo>
                <a:lnTo>
                  <a:pt x="5294048" y="5567097"/>
                </a:lnTo>
                <a:lnTo>
                  <a:pt x="5291931" y="5564716"/>
                </a:lnTo>
                <a:lnTo>
                  <a:pt x="5289814" y="5561805"/>
                </a:lnTo>
                <a:lnTo>
                  <a:pt x="5287962" y="5559160"/>
                </a:lnTo>
                <a:lnTo>
                  <a:pt x="5285316" y="5555191"/>
                </a:lnTo>
                <a:lnTo>
                  <a:pt x="5281612" y="5551222"/>
                </a:lnTo>
                <a:lnTo>
                  <a:pt x="5277644" y="5547518"/>
                </a:lnTo>
                <a:lnTo>
                  <a:pt x="5272881" y="5544078"/>
                </a:lnTo>
                <a:lnTo>
                  <a:pt x="5268383" y="5541433"/>
                </a:lnTo>
                <a:lnTo>
                  <a:pt x="5263621" y="5539051"/>
                </a:lnTo>
                <a:lnTo>
                  <a:pt x="5261504" y="5538522"/>
                </a:lnTo>
                <a:lnTo>
                  <a:pt x="5259387" y="5538258"/>
                </a:lnTo>
                <a:lnTo>
                  <a:pt x="5257535" y="5538258"/>
                </a:lnTo>
                <a:lnTo>
                  <a:pt x="5255683" y="5538258"/>
                </a:lnTo>
                <a:lnTo>
                  <a:pt x="5247481" y="5539845"/>
                </a:lnTo>
                <a:lnTo>
                  <a:pt x="5244041" y="5540374"/>
                </a:lnTo>
                <a:lnTo>
                  <a:pt x="5241396" y="5540374"/>
                </a:lnTo>
                <a:lnTo>
                  <a:pt x="5238750" y="5540110"/>
                </a:lnTo>
                <a:lnTo>
                  <a:pt x="5236633" y="5539845"/>
                </a:lnTo>
                <a:lnTo>
                  <a:pt x="5235046" y="5538787"/>
                </a:lnTo>
                <a:lnTo>
                  <a:pt x="5233987" y="5537728"/>
                </a:lnTo>
                <a:lnTo>
                  <a:pt x="5232664" y="5536141"/>
                </a:lnTo>
                <a:lnTo>
                  <a:pt x="5232135" y="5534289"/>
                </a:lnTo>
                <a:lnTo>
                  <a:pt x="5231341" y="5532172"/>
                </a:lnTo>
                <a:lnTo>
                  <a:pt x="5231077" y="5529262"/>
                </a:lnTo>
                <a:lnTo>
                  <a:pt x="5230548" y="5522912"/>
                </a:lnTo>
                <a:lnTo>
                  <a:pt x="5230283" y="5514710"/>
                </a:lnTo>
                <a:lnTo>
                  <a:pt x="5230019" y="5508095"/>
                </a:lnTo>
                <a:lnTo>
                  <a:pt x="5228696" y="5501745"/>
                </a:lnTo>
                <a:lnTo>
                  <a:pt x="5227108" y="5495660"/>
                </a:lnTo>
                <a:lnTo>
                  <a:pt x="5224991" y="5489310"/>
                </a:lnTo>
                <a:lnTo>
                  <a:pt x="5222610" y="5483753"/>
                </a:lnTo>
                <a:lnTo>
                  <a:pt x="5219435" y="5477933"/>
                </a:lnTo>
                <a:lnTo>
                  <a:pt x="5215996" y="5472905"/>
                </a:lnTo>
                <a:lnTo>
                  <a:pt x="5212291" y="5467614"/>
                </a:lnTo>
                <a:lnTo>
                  <a:pt x="5208323" y="5462322"/>
                </a:lnTo>
                <a:lnTo>
                  <a:pt x="5204089" y="5457560"/>
                </a:lnTo>
                <a:lnTo>
                  <a:pt x="5199591" y="5452533"/>
                </a:lnTo>
                <a:lnTo>
                  <a:pt x="5194829" y="5448035"/>
                </a:lnTo>
                <a:lnTo>
                  <a:pt x="5185039" y="5438774"/>
                </a:lnTo>
                <a:lnTo>
                  <a:pt x="5174721" y="5430043"/>
                </a:lnTo>
                <a:lnTo>
                  <a:pt x="5172604" y="5433218"/>
                </a:lnTo>
                <a:lnTo>
                  <a:pt x="5169958" y="5435599"/>
                </a:lnTo>
                <a:lnTo>
                  <a:pt x="5167312" y="5437716"/>
                </a:lnTo>
                <a:lnTo>
                  <a:pt x="5164666" y="5439303"/>
                </a:lnTo>
                <a:lnTo>
                  <a:pt x="5162021" y="5440626"/>
                </a:lnTo>
                <a:lnTo>
                  <a:pt x="5159639" y="5441685"/>
                </a:lnTo>
                <a:lnTo>
                  <a:pt x="5156729" y="5442478"/>
                </a:lnTo>
                <a:lnTo>
                  <a:pt x="5153819" y="5443008"/>
                </a:lnTo>
                <a:lnTo>
                  <a:pt x="5150908" y="5443008"/>
                </a:lnTo>
                <a:lnTo>
                  <a:pt x="5148262" y="5443008"/>
                </a:lnTo>
                <a:lnTo>
                  <a:pt x="5142441" y="5442743"/>
                </a:lnTo>
                <a:lnTo>
                  <a:pt x="5136356" y="5441685"/>
                </a:lnTo>
                <a:lnTo>
                  <a:pt x="5130271" y="5440626"/>
                </a:lnTo>
                <a:lnTo>
                  <a:pt x="5124185" y="5439303"/>
                </a:lnTo>
                <a:lnTo>
                  <a:pt x="5118100" y="5438510"/>
                </a:lnTo>
                <a:lnTo>
                  <a:pt x="5112014" y="5438245"/>
                </a:lnTo>
                <a:lnTo>
                  <a:pt x="5109104" y="5438245"/>
                </a:lnTo>
                <a:lnTo>
                  <a:pt x="5106194" y="5438510"/>
                </a:lnTo>
                <a:lnTo>
                  <a:pt x="5103019" y="5438774"/>
                </a:lnTo>
                <a:lnTo>
                  <a:pt x="5100108" y="5439568"/>
                </a:lnTo>
                <a:lnTo>
                  <a:pt x="5097198" y="5440626"/>
                </a:lnTo>
                <a:lnTo>
                  <a:pt x="5094287" y="5442214"/>
                </a:lnTo>
                <a:lnTo>
                  <a:pt x="5091377" y="5443537"/>
                </a:lnTo>
                <a:lnTo>
                  <a:pt x="5088731" y="5445918"/>
                </a:lnTo>
                <a:lnTo>
                  <a:pt x="5085821" y="5448564"/>
                </a:lnTo>
                <a:lnTo>
                  <a:pt x="5083175" y="5451210"/>
                </a:lnTo>
                <a:lnTo>
                  <a:pt x="5086879" y="5441685"/>
                </a:lnTo>
                <a:lnTo>
                  <a:pt x="5089525" y="5432160"/>
                </a:lnTo>
                <a:lnTo>
                  <a:pt x="5091641" y="5423428"/>
                </a:lnTo>
                <a:lnTo>
                  <a:pt x="5093229" y="5414433"/>
                </a:lnTo>
                <a:lnTo>
                  <a:pt x="5093758" y="5405437"/>
                </a:lnTo>
                <a:lnTo>
                  <a:pt x="5093758" y="5397235"/>
                </a:lnTo>
                <a:lnTo>
                  <a:pt x="5093229" y="5389297"/>
                </a:lnTo>
                <a:lnTo>
                  <a:pt x="5091641" y="5381360"/>
                </a:lnTo>
                <a:lnTo>
                  <a:pt x="5089789" y="5373951"/>
                </a:lnTo>
                <a:lnTo>
                  <a:pt x="5087144" y="5366543"/>
                </a:lnTo>
                <a:lnTo>
                  <a:pt x="5083704" y="5359928"/>
                </a:lnTo>
                <a:lnTo>
                  <a:pt x="5080000" y="5353314"/>
                </a:lnTo>
                <a:lnTo>
                  <a:pt x="5075502" y="5347228"/>
                </a:lnTo>
                <a:lnTo>
                  <a:pt x="5070210" y="5341408"/>
                </a:lnTo>
                <a:lnTo>
                  <a:pt x="5064654" y="5335851"/>
                </a:lnTo>
                <a:lnTo>
                  <a:pt x="5058304" y="5330560"/>
                </a:lnTo>
                <a:lnTo>
                  <a:pt x="5051425" y="5326062"/>
                </a:lnTo>
                <a:lnTo>
                  <a:pt x="5044281" y="5321828"/>
                </a:lnTo>
                <a:lnTo>
                  <a:pt x="5037402" y="5318124"/>
                </a:lnTo>
                <a:lnTo>
                  <a:pt x="5029994" y="5314949"/>
                </a:lnTo>
                <a:lnTo>
                  <a:pt x="5022321" y="5312568"/>
                </a:lnTo>
                <a:lnTo>
                  <a:pt x="5014383" y="5310716"/>
                </a:lnTo>
                <a:lnTo>
                  <a:pt x="5006446" y="5309128"/>
                </a:lnTo>
                <a:lnTo>
                  <a:pt x="4998244" y="5308599"/>
                </a:lnTo>
                <a:lnTo>
                  <a:pt x="4989777" y="5308599"/>
                </a:lnTo>
                <a:lnTo>
                  <a:pt x="4981046" y="5309128"/>
                </a:lnTo>
                <a:lnTo>
                  <a:pt x="4972579" y="5310716"/>
                </a:lnTo>
                <a:lnTo>
                  <a:pt x="4963583" y="5312833"/>
                </a:lnTo>
                <a:lnTo>
                  <a:pt x="4954323" y="5316008"/>
                </a:lnTo>
                <a:lnTo>
                  <a:pt x="4945062" y="5319447"/>
                </a:lnTo>
                <a:lnTo>
                  <a:pt x="4935802" y="5323945"/>
                </a:lnTo>
                <a:lnTo>
                  <a:pt x="4926277" y="5328972"/>
                </a:lnTo>
                <a:lnTo>
                  <a:pt x="4957233" y="5339291"/>
                </a:lnTo>
                <a:lnTo>
                  <a:pt x="4971521" y="5343789"/>
                </a:lnTo>
                <a:lnTo>
                  <a:pt x="4986073" y="5348551"/>
                </a:lnTo>
                <a:lnTo>
                  <a:pt x="5000096" y="5352520"/>
                </a:lnTo>
                <a:lnTo>
                  <a:pt x="5014119" y="5355695"/>
                </a:lnTo>
                <a:lnTo>
                  <a:pt x="5020998" y="5357283"/>
                </a:lnTo>
                <a:lnTo>
                  <a:pt x="5028406" y="5358870"/>
                </a:lnTo>
                <a:lnTo>
                  <a:pt x="5035550" y="5359928"/>
                </a:lnTo>
                <a:lnTo>
                  <a:pt x="5042958" y="5360987"/>
                </a:lnTo>
                <a:lnTo>
                  <a:pt x="5040841" y="5360987"/>
                </a:lnTo>
                <a:lnTo>
                  <a:pt x="5038989" y="5361516"/>
                </a:lnTo>
                <a:lnTo>
                  <a:pt x="5037402" y="5362574"/>
                </a:lnTo>
                <a:lnTo>
                  <a:pt x="5035814" y="5363368"/>
                </a:lnTo>
                <a:lnTo>
                  <a:pt x="5034491" y="5364691"/>
                </a:lnTo>
                <a:lnTo>
                  <a:pt x="5033698" y="5366278"/>
                </a:lnTo>
                <a:lnTo>
                  <a:pt x="5032904" y="5367866"/>
                </a:lnTo>
                <a:lnTo>
                  <a:pt x="5032375" y="5369718"/>
                </a:lnTo>
                <a:lnTo>
                  <a:pt x="5031581" y="5373687"/>
                </a:lnTo>
                <a:lnTo>
                  <a:pt x="5031316" y="5377920"/>
                </a:lnTo>
                <a:lnTo>
                  <a:pt x="5030523" y="5386916"/>
                </a:lnTo>
                <a:lnTo>
                  <a:pt x="5029994" y="5390885"/>
                </a:lnTo>
                <a:lnTo>
                  <a:pt x="5028935" y="5394589"/>
                </a:lnTo>
                <a:lnTo>
                  <a:pt x="5028141" y="5396441"/>
                </a:lnTo>
                <a:lnTo>
                  <a:pt x="5027083" y="5397499"/>
                </a:lnTo>
                <a:lnTo>
                  <a:pt x="5026289" y="5398822"/>
                </a:lnTo>
                <a:lnTo>
                  <a:pt x="5024702" y="5400145"/>
                </a:lnTo>
                <a:lnTo>
                  <a:pt x="5023114" y="5400674"/>
                </a:lnTo>
                <a:lnTo>
                  <a:pt x="5021262" y="5401203"/>
                </a:lnTo>
                <a:lnTo>
                  <a:pt x="5019146" y="5401203"/>
                </a:lnTo>
                <a:lnTo>
                  <a:pt x="5016764" y="5401203"/>
                </a:lnTo>
                <a:lnTo>
                  <a:pt x="5013589" y="5400674"/>
                </a:lnTo>
                <a:lnTo>
                  <a:pt x="5010679" y="5399616"/>
                </a:lnTo>
                <a:lnTo>
                  <a:pt x="5006975" y="5398558"/>
                </a:lnTo>
                <a:lnTo>
                  <a:pt x="5003006" y="5396705"/>
                </a:lnTo>
                <a:lnTo>
                  <a:pt x="5000096" y="5395383"/>
                </a:lnTo>
                <a:lnTo>
                  <a:pt x="4997185" y="5394324"/>
                </a:lnTo>
                <a:lnTo>
                  <a:pt x="4990835" y="5392472"/>
                </a:lnTo>
                <a:lnTo>
                  <a:pt x="4984750" y="5390885"/>
                </a:lnTo>
                <a:lnTo>
                  <a:pt x="4978664" y="5389033"/>
                </a:lnTo>
                <a:lnTo>
                  <a:pt x="4976019" y="5387710"/>
                </a:lnTo>
                <a:lnTo>
                  <a:pt x="4973108" y="5386122"/>
                </a:lnTo>
                <a:lnTo>
                  <a:pt x="4970727" y="5384270"/>
                </a:lnTo>
                <a:lnTo>
                  <a:pt x="4968610" y="5382153"/>
                </a:lnTo>
                <a:lnTo>
                  <a:pt x="4966758" y="5379772"/>
                </a:lnTo>
                <a:lnTo>
                  <a:pt x="4965171" y="5376597"/>
                </a:lnTo>
                <a:lnTo>
                  <a:pt x="4963848" y="5372893"/>
                </a:lnTo>
                <a:lnTo>
                  <a:pt x="4963319" y="5368924"/>
                </a:lnTo>
                <a:lnTo>
                  <a:pt x="4942416" y="5362045"/>
                </a:lnTo>
                <a:lnTo>
                  <a:pt x="4938977" y="5364162"/>
                </a:lnTo>
                <a:lnTo>
                  <a:pt x="4935802" y="5366014"/>
                </a:lnTo>
                <a:lnTo>
                  <a:pt x="4932362" y="5367072"/>
                </a:lnTo>
                <a:lnTo>
                  <a:pt x="4929187" y="5367866"/>
                </a:lnTo>
                <a:lnTo>
                  <a:pt x="4925748" y="5368130"/>
                </a:lnTo>
                <a:lnTo>
                  <a:pt x="4922837" y="5367866"/>
                </a:lnTo>
                <a:lnTo>
                  <a:pt x="4919398" y="5367072"/>
                </a:lnTo>
                <a:lnTo>
                  <a:pt x="4916223" y="5366543"/>
                </a:lnTo>
                <a:lnTo>
                  <a:pt x="4909873" y="5364426"/>
                </a:lnTo>
                <a:lnTo>
                  <a:pt x="4903787" y="5362045"/>
                </a:lnTo>
                <a:lnTo>
                  <a:pt x="4897702" y="5359399"/>
                </a:lnTo>
                <a:lnTo>
                  <a:pt x="4894262" y="5358605"/>
                </a:lnTo>
                <a:lnTo>
                  <a:pt x="4891087" y="5358076"/>
                </a:lnTo>
                <a:lnTo>
                  <a:pt x="4827852" y="5336116"/>
                </a:lnTo>
                <a:lnTo>
                  <a:pt x="4825206" y="5333999"/>
                </a:lnTo>
                <a:lnTo>
                  <a:pt x="4822031" y="5331883"/>
                </a:lnTo>
                <a:lnTo>
                  <a:pt x="4819385" y="5330030"/>
                </a:lnTo>
                <a:lnTo>
                  <a:pt x="4816210" y="5328708"/>
                </a:lnTo>
                <a:lnTo>
                  <a:pt x="4812771" y="5327649"/>
                </a:lnTo>
                <a:lnTo>
                  <a:pt x="4809331" y="5326855"/>
                </a:lnTo>
                <a:lnTo>
                  <a:pt x="4806156" y="5326855"/>
                </a:lnTo>
                <a:lnTo>
                  <a:pt x="4802187" y="5327649"/>
                </a:lnTo>
                <a:lnTo>
                  <a:pt x="4798483" y="5328443"/>
                </a:lnTo>
                <a:lnTo>
                  <a:pt x="4794779" y="5329766"/>
                </a:lnTo>
                <a:lnTo>
                  <a:pt x="4790810" y="5331353"/>
                </a:lnTo>
                <a:lnTo>
                  <a:pt x="4787106" y="5333470"/>
                </a:lnTo>
                <a:lnTo>
                  <a:pt x="4783137" y="5335587"/>
                </a:lnTo>
                <a:lnTo>
                  <a:pt x="4778904" y="5338233"/>
                </a:lnTo>
                <a:lnTo>
                  <a:pt x="4774935" y="5341408"/>
                </a:lnTo>
                <a:lnTo>
                  <a:pt x="4770966" y="5344847"/>
                </a:lnTo>
                <a:lnTo>
                  <a:pt x="4766733" y="5348022"/>
                </a:lnTo>
                <a:lnTo>
                  <a:pt x="4762764" y="5351991"/>
                </a:lnTo>
                <a:lnTo>
                  <a:pt x="4755091" y="5360458"/>
                </a:lnTo>
                <a:lnTo>
                  <a:pt x="4747419" y="5369189"/>
                </a:lnTo>
                <a:lnTo>
                  <a:pt x="4740010" y="5379243"/>
                </a:lnTo>
                <a:lnTo>
                  <a:pt x="4733660" y="5389033"/>
                </a:lnTo>
                <a:lnTo>
                  <a:pt x="4727310" y="5399087"/>
                </a:lnTo>
                <a:lnTo>
                  <a:pt x="4722019" y="5409670"/>
                </a:lnTo>
                <a:lnTo>
                  <a:pt x="4719637" y="5414697"/>
                </a:lnTo>
                <a:lnTo>
                  <a:pt x="4717521" y="5419989"/>
                </a:lnTo>
                <a:lnTo>
                  <a:pt x="4715669" y="5425016"/>
                </a:lnTo>
                <a:lnTo>
                  <a:pt x="4714346" y="5429778"/>
                </a:lnTo>
                <a:lnTo>
                  <a:pt x="4712758" y="5434805"/>
                </a:lnTo>
                <a:lnTo>
                  <a:pt x="4711700" y="5439303"/>
                </a:lnTo>
                <a:lnTo>
                  <a:pt x="4710906" y="5444066"/>
                </a:lnTo>
                <a:lnTo>
                  <a:pt x="4710641" y="5448564"/>
                </a:lnTo>
                <a:lnTo>
                  <a:pt x="4710641" y="5452797"/>
                </a:lnTo>
                <a:lnTo>
                  <a:pt x="4710906" y="5456766"/>
                </a:lnTo>
                <a:lnTo>
                  <a:pt x="4713023" y="5456766"/>
                </a:lnTo>
                <a:lnTo>
                  <a:pt x="4715139" y="5456766"/>
                </a:lnTo>
                <a:lnTo>
                  <a:pt x="4717521" y="5456501"/>
                </a:lnTo>
                <a:lnTo>
                  <a:pt x="4719637" y="5455972"/>
                </a:lnTo>
                <a:lnTo>
                  <a:pt x="4724135" y="5454385"/>
                </a:lnTo>
                <a:lnTo>
                  <a:pt x="4728104" y="5452268"/>
                </a:lnTo>
                <a:lnTo>
                  <a:pt x="4732337" y="5449887"/>
                </a:lnTo>
                <a:lnTo>
                  <a:pt x="4736306" y="5446976"/>
                </a:lnTo>
                <a:lnTo>
                  <a:pt x="4744508" y="5441420"/>
                </a:lnTo>
                <a:lnTo>
                  <a:pt x="4748741" y="5439039"/>
                </a:lnTo>
                <a:lnTo>
                  <a:pt x="4752975" y="5437187"/>
                </a:lnTo>
                <a:lnTo>
                  <a:pt x="4757208" y="5435599"/>
                </a:lnTo>
                <a:lnTo>
                  <a:pt x="4759325" y="5435070"/>
                </a:lnTo>
                <a:lnTo>
                  <a:pt x="4761441" y="5435070"/>
                </a:lnTo>
                <a:lnTo>
                  <a:pt x="4764087" y="5435070"/>
                </a:lnTo>
                <a:lnTo>
                  <a:pt x="4766204" y="5435070"/>
                </a:lnTo>
                <a:lnTo>
                  <a:pt x="4768585" y="5435599"/>
                </a:lnTo>
                <a:lnTo>
                  <a:pt x="4770966" y="5436658"/>
                </a:lnTo>
                <a:lnTo>
                  <a:pt x="4773612" y="5437451"/>
                </a:lnTo>
                <a:lnTo>
                  <a:pt x="4775994" y="5439039"/>
                </a:lnTo>
                <a:lnTo>
                  <a:pt x="4778375" y="5440891"/>
                </a:lnTo>
                <a:lnTo>
                  <a:pt x="4781285" y="5443008"/>
                </a:lnTo>
                <a:lnTo>
                  <a:pt x="4794514" y="5443272"/>
                </a:lnTo>
                <a:lnTo>
                  <a:pt x="4820708" y="5410199"/>
                </a:lnTo>
                <a:lnTo>
                  <a:pt x="4819650" y="5414697"/>
                </a:lnTo>
                <a:lnTo>
                  <a:pt x="4818327" y="5419195"/>
                </a:lnTo>
                <a:lnTo>
                  <a:pt x="4817798" y="5423428"/>
                </a:lnTo>
                <a:lnTo>
                  <a:pt x="4817533" y="5427133"/>
                </a:lnTo>
                <a:lnTo>
                  <a:pt x="4817004" y="5431101"/>
                </a:lnTo>
                <a:lnTo>
                  <a:pt x="4817533" y="5434541"/>
                </a:lnTo>
                <a:lnTo>
                  <a:pt x="4817798" y="5437716"/>
                </a:lnTo>
                <a:lnTo>
                  <a:pt x="4818327" y="5441155"/>
                </a:lnTo>
                <a:lnTo>
                  <a:pt x="4819385" y="5444330"/>
                </a:lnTo>
                <a:lnTo>
                  <a:pt x="4820179" y="5447241"/>
                </a:lnTo>
                <a:lnTo>
                  <a:pt x="4821502" y="5450416"/>
                </a:lnTo>
                <a:lnTo>
                  <a:pt x="4822560" y="5453062"/>
                </a:lnTo>
                <a:lnTo>
                  <a:pt x="4825735" y="5458618"/>
                </a:lnTo>
                <a:lnTo>
                  <a:pt x="4829439" y="5463910"/>
                </a:lnTo>
                <a:lnTo>
                  <a:pt x="4833144" y="5468937"/>
                </a:lnTo>
                <a:lnTo>
                  <a:pt x="4837112" y="5473964"/>
                </a:lnTo>
                <a:lnTo>
                  <a:pt x="4841081" y="5478991"/>
                </a:lnTo>
                <a:lnTo>
                  <a:pt x="4844785" y="5484283"/>
                </a:lnTo>
                <a:lnTo>
                  <a:pt x="4848225" y="5489310"/>
                </a:lnTo>
                <a:lnTo>
                  <a:pt x="4851135" y="5495130"/>
                </a:lnTo>
                <a:lnTo>
                  <a:pt x="4852458" y="5498305"/>
                </a:lnTo>
                <a:lnTo>
                  <a:pt x="4853252" y="5501480"/>
                </a:lnTo>
                <a:lnTo>
                  <a:pt x="4854310" y="5504391"/>
                </a:lnTo>
                <a:lnTo>
                  <a:pt x="4855104" y="5507830"/>
                </a:lnTo>
                <a:lnTo>
                  <a:pt x="4856162" y="5515503"/>
                </a:lnTo>
                <a:lnTo>
                  <a:pt x="4856691" y="5522647"/>
                </a:lnTo>
                <a:lnTo>
                  <a:pt x="4856691" y="5528997"/>
                </a:lnTo>
                <a:lnTo>
                  <a:pt x="4856427" y="5535083"/>
                </a:lnTo>
                <a:lnTo>
                  <a:pt x="4855633" y="5540639"/>
                </a:lnTo>
                <a:lnTo>
                  <a:pt x="4854046" y="5545930"/>
                </a:lnTo>
                <a:lnTo>
                  <a:pt x="4852458" y="5550428"/>
                </a:lnTo>
                <a:lnTo>
                  <a:pt x="4850077" y="5555191"/>
                </a:lnTo>
                <a:lnTo>
                  <a:pt x="4847431" y="5559424"/>
                </a:lnTo>
                <a:lnTo>
                  <a:pt x="4844521" y="5563658"/>
                </a:lnTo>
                <a:lnTo>
                  <a:pt x="4841081" y="5567626"/>
                </a:lnTo>
                <a:lnTo>
                  <a:pt x="4837641" y="5571330"/>
                </a:lnTo>
                <a:lnTo>
                  <a:pt x="4833673" y="5575035"/>
                </a:lnTo>
                <a:lnTo>
                  <a:pt x="4829439" y="5579003"/>
                </a:lnTo>
                <a:lnTo>
                  <a:pt x="4820179" y="5586412"/>
                </a:lnTo>
                <a:lnTo>
                  <a:pt x="4812241" y="5592497"/>
                </a:lnTo>
                <a:lnTo>
                  <a:pt x="4804304" y="5598053"/>
                </a:lnTo>
                <a:lnTo>
                  <a:pt x="4796102" y="5603345"/>
                </a:lnTo>
                <a:lnTo>
                  <a:pt x="4787900" y="5608637"/>
                </a:lnTo>
                <a:lnTo>
                  <a:pt x="4770966" y="5618691"/>
                </a:lnTo>
                <a:lnTo>
                  <a:pt x="4754562" y="5628480"/>
                </a:lnTo>
                <a:lnTo>
                  <a:pt x="4746096" y="5634037"/>
                </a:lnTo>
                <a:lnTo>
                  <a:pt x="4738158" y="5639328"/>
                </a:lnTo>
                <a:lnTo>
                  <a:pt x="4730485" y="5645149"/>
                </a:lnTo>
                <a:lnTo>
                  <a:pt x="4722812" y="5651235"/>
                </a:lnTo>
                <a:lnTo>
                  <a:pt x="4715669" y="5658114"/>
                </a:lnTo>
                <a:lnTo>
                  <a:pt x="4709054" y="5664993"/>
                </a:lnTo>
                <a:lnTo>
                  <a:pt x="4705879" y="5668697"/>
                </a:lnTo>
                <a:lnTo>
                  <a:pt x="4702969" y="5672666"/>
                </a:lnTo>
                <a:lnTo>
                  <a:pt x="4699794" y="5676635"/>
                </a:lnTo>
                <a:lnTo>
                  <a:pt x="4697148" y="5681133"/>
                </a:lnTo>
                <a:lnTo>
                  <a:pt x="4695296" y="5683249"/>
                </a:lnTo>
                <a:lnTo>
                  <a:pt x="4693444" y="5685366"/>
                </a:lnTo>
                <a:lnTo>
                  <a:pt x="4688681" y="5690393"/>
                </a:lnTo>
                <a:lnTo>
                  <a:pt x="4684183" y="5695155"/>
                </a:lnTo>
                <a:lnTo>
                  <a:pt x="4682331" y="5697537"/>
                </a:lnTo>
                <a:lnTo>
                  <a:pt x="4680744" y="5700447"/>
                </a:lnTo>
                <a:lnTo>
                  <a:pt x="4679950" y="5703093"/>
                </a:lnTo>
                <a:lnTo>
                  <a:pt x="4679156" y="5705739"/>
                </a:lnTo>
                <a:lnTo>
                  <a:pt x="4679421" y="5707062"/>
                </a:lnTo>
                <a:lnTo>
                  <a:pt x="4679950" y="5708385"/>
                </a:lnTo>
                <a:lnTo>
                  <a:pt x="4680214" y="5709708"/>
                </a:lnTo>
                <a:lnTo>
                  <a:pt x="4681008" y="5711030"/>
                </a:lnTo>
                <a:lnTo>
                  <a:pt x="4682066" y="5712353"/>
                </a:lnTo>
                <a:lnTo>
                  <a:pt x="4683125" y="5713941"/>
                </a:lnTo>
                <a:lnTo>
                  <a:pt x="4684977" y="5715264"/>
                </a:lnTo>
                <a:lnTo>
                  <a:pt x="4686829" y="5716322"/>
                </a:lnTo>
                <a:lnTo>
                  <a:pt x="4691591" y="5719233"/>
                </a:lnTo>
                <a:lnTo>
                  <a:pt x="4697677" y="5721614"/>
                </a:lnTo>
                <a:lnTo>
                  <a:pt x="4699264" y="5722408"/>
                </a:lnTo>
                <a:lnTo>
                  <a:pt x="4700058" y="5723201"/>
                </a:lnTo>
                <a:lnTo>
                  <a:pt x="4701116" y="5723995"/>
                </a:lnTo>
                <a:lnTo>
                  <a:pt x="4701646" y="5725053"/>
                </a:lnTo>
                <a:lnTo>
                  <a:pt x="4701646" y="5725847"/>
                </a:lnTo>
                <a:lnTo>
                  <a:pt x="4701646" y="5726905"/>
                </a:lnTo>
                <a:lnTo>
                  <a:pt x="4701381" y="5727964"/>
                </a:lnTo>
                <a:lnTo>
                  <a:pt x="4701116" y="5729287"/>
                </a:lnTo>
                <a:lnTo>
                  <a:pt x="4699529" y="5731403"/>
                </a:lnTo>
                <a:lnTo>
                  <a:pt x="4697412" y="5733785"/>
                </a:lnTo>
                <a:lnTo>
                  <a:pt x="4694766" y="5736166"/>
                </a:lnTo>
                <a:lnTo>
                  <a:pt x="4692385" y="5737753"/>
                </a:lnTo>
                <a:lnTo>
                  <a:pt x="4680744" y="5746220"/>
                </a:lnTo>
                <a:lnTo>
                  <a:pt x="4676246" y="5749660"/>
                </a:lnTo>
                <a:lnTo>
                  <a:pt x="4672541" y="5752570"/>
                </a:lnTo>
                <a:lnTo>
                  <a:pt x="4669631" y="5755480"/>
                </a:lnTo>
                <a:lnTo>
                  <a:pt x="4667514" y="5757862"/>
                </a:lnTo>
                <a:lnTo>
                  <a:pt x="4666721" y="5759978"/>
                </a:lnTo>
                <a:lnTo>
                  <a:pt x="4666191" y="5761037"/>
                </a:lnTo>
                <a:lnTo>
                  <a:pt x="4666191" y="5762095"/>
                </a:lnTo>
                <a:lnTo>
                  <a:pt x="4666191" y="5763153"/>
                </a:lnTo>
                <a:lnTo>
                  <a:pt x="4666985" y="5763947"/>
                </a:lnTo>
                <a:lnTo>
                  <a:pt x="4668573" y="5766064"/>
                </a:lnTo>
                <a:lnTo>
                  <a:pt x="4670954" y="5767916"/>
                </a:lnTo>
                <a:lnTo>
                  <a:pt x="4673864" y="5770033"/>
                </a:lnTo>
                <a:lnTo>
                  <a:pt x="4678362" y="5772149"/>
                </a:lnTo>
                <a:lnTo>
                  <a:pt x="4683389" y="5774795"/>
                </a:lnTo>
                <a:lnTo>
                  <a:pt x="4696619" y="5780351"/>
                </a:lnTo>
                <a:lnTo>
                  <a:pt x="4702175" y="5782468"/>
                </a:lnTo>
                <a:lnTo>
                  <a:pt x="4707466" y="5784849"/>
                </a:lnTo>
                <a:lnTo>
                  <a:pt x="4712494" y="5787230"/>
                </a:lnTo>
                <a:lnTo>
                  <a:pt x="4714610" y="5788553"/>
                </a:lnTo>
                <a:lnTo>
                  <a:pt x="4716462" y="5790141"/>
                </a:lnTo>
                <a:lnTo>
                  <a:pt x="4718314" y="5791993"/>
                </a:lnTo>
                <a:lnTo>
                  <a:pt x="4719637" y="5793845"/>
                </a:lnTo>
                <a:lnTo>
                  <a:pt x="4720960" y="5795962"/>
                </a:lnTo>
                <a:lnTo>
                  <a:pt x="4722019" y="5798343"/>
                </a:lnTo>
                <a:lnTo>
                  <a:pt x="4722548" y="5800724"/>
                </a:lnTo>
                <a:lnTo>
                  <a:pt x="4723077" y="5803899"/>
                </a:lnTo>
                <a:lnTo>
                  <a:pt x="4723077" y="5807074"/>
                </a:lnTo>
                <a:lnTo>
                  <a:pt x="4722548" y="5810778"/>
                </a:lnTo>
                <a:lnTo>
                  <a:pt x="4725194" y="5815541"/>
                </a:lnTo>
                <a:lnTo>
                  <a:pt x="4726781" y="5817922"/>
                </a:lnTo>
                <a:lnTo>
                  <a:pt x="4728104" y="5820568"/>
                </a:lnTo>
                <a:lnTo>
                  <a:pt x="4728633" y="5822949"/>
                </a:lnTo>
                <a:lnTo>
                  <a:pt x="4728633" y="5824008"/>
                </a:lnTo>
                <a:lnTo>
                  <a:pt x="4728369" y="5825066"/>
                </a:lnTo>
                <a:lnTo>
                  <a:pt x="4728104" y="5825595"/>
                </a:lnTo>
                <a:lnTo>
                  <a:pt x="4727046" y="5826653"/>
                </a:lnTo>
                <a:lnTo>
                  <a:pt x="4726252" y="5827183"/>
                </a:lnTo>
                <a:lnTo>
                  <a:pt x="4724664" y="5827976"/>
                </a:lnTo>
                <a:lnTo>
                  <a:pt x="4720960" y="5828505"/>
                </a:lnTo>
                <a:lnTo>
                  <a:pt x="4718314" y="5828505"/>
                </a:lnTo>
                <a:lnTo>
                  <a:pt x="4715404" y="5828241"/>
                </a:lnTo>
                <a:lnTo>
                  <a:pt x="4713287" y="5826918"/>
                </a:lnTo>
                <a:lnTo>
                  <a:pt x="4711700" y="5825330"/>
                </a:lnTo>
                <a:lnTo>
                  <a:pt x="4710112" y="5823478"/>
                </a:lnTo>
                <a:lnTo>
                  <a:pt x="4709054" y="5821362"/>
                </a:lnTo>
                <a:lnTo>
                  <a:pt x="4707731" y="5819245"/>
                </a:lnTo>
                <a:lnTo>
                  <a:pt x="4705879" y="5813953"/>
                </a:lnTo>
                <a:lnTo>
                  <a:pt x="4704027" y="5809191"/>
                </a:lnTo>
                <a:lnTo>
                  <a:pt x="4703233" y="5806810"/>
                </a:lnTo>
                <a:lnTo>
                  <a:pt x="4701646" y="5804428"/>
                </a:lnTo>
                <a:lnTo>
                  <a:pt x="4700058" y="5802576"/>
                </a:lnTo>
                <a:lnTo>
                  <a:pt x="4698206" y="5801253"/>
                </a:lnTo>
                <a:lnTo>
                  <a:pt x="4695825" y="5802576"/>
                </a:lnTo>
                <a:lnTo>
                  <a:pt x="4693444" y="5804428"/>
                </a:lnTo>
                <a:lnTo>
                  <a:pt x="4691591" y="5805751"/>
                </a:lnTo>
                <a:lnTo>
                  <a:pt x="4689739" y="5806810"/>
                </a:lnTo>
                <a:lnTo>
                  <a:pt x="4687887" y="5807603"/>
                </a:lnTo>
                <a:lnTo>
                  <a:pt x="4686035" y="5807868"/>
                </a:lnTo>
                <a:lnTo>
                  <a:pt x="4684183" y="5807868"/>
                </a:lnTo>
                <a:lnTo>
                  <a:pt x="4682331" y="5807603"/>
                </a:lnTo>
                <a:lnTo>
                  <a:pt x="4680214" y="5807339"/>
                </a:lnTo>
                <a:lnTo>
                  <a:pt x="4678362" y="5806810"/>
                </a:lnTo>
                <a:lnTo>
                  <a:pt x="4674658" y="5804958"/>
                </a:lnTo>
                <a:lnTo>
                  <a:pt x="4670689" y="5802576"/>
                </a:lnTo>
                <a:lnTo>
                  <a:pt x="4663281" y="5797814"/>
                </a:lnTo>
                <a:lnTo>
                  <a:pt x="4659577" y="5795697"/>
                </a:lnTo>
                <a:lnTo>
                  <a:pt x="4655873" y="5793845"/>
                </a:lnTo>
                <a:lnTo>
                  <a:pt x="4654021" y="5792787"/>
                </a:lnTo>
                <a:lnTo>
                  <a:pt x="4652433" y="5792522"/>
                </a:lnTo>
                <a:lnTo>
                  <a:pt x="4650581" y="5792258"/>
                </a:lnTo>
                <a:lnTo>
                  <a:pt x="4648994" y="5792258"/>
                </a:lnTo>
                <a:lnTo>
                  <a:pt x="4647141" y="5792522"/>
                </a:lnTo>
                <a:lnTo>
                  <a:pt x="4645819" y="5793051"/>
                </a:lnTo>
                <a:lnTo>
                  <a:pt x="4644231" y="5794110"/>
                </a:lnTo>
                <a:lnTo>
                  <a:pt x="4642644" y="5795433"/>
                </a:lnTo>
                <a:lnTo>
                  <a:pt x="4641056" y="5797285"/>
                </a:lnTo>
                <a:lnTo>
                  <a:pt x="4639998" y="5798872"/>
                </a:lnTo>
                <a:lnTo>
                  <a:pt x="4638410" y="5801783"/>
                </a:lnTo>
                <a:lnTo>
                  <a:pt x="4637087" y="5804958"/>
                </a:lnTo>
                <a:lnTo>
                  <a:pt x="4636294" y="5807339"/>
                </a:lnTo>
                <a:lnTo>
                  <a:pt x="4635500" y="5809720"/>
                </a:lnTo>
                <a:lnTo>
                  <a:pt x="4635500" y="5811837"/>
                </a:lnTo>
                <a:lnTo>
                  <a:pt x="4635500" y="5813689"/>
                </a:lnTo>
                <a:lnTo>
                  <a:pt x="4636029" y="5815541"/>
                </a:lnTo>
                <a:lnTo>
                  <a:pt x="4636558" y="5817128"/>
                </a:lnTo>
                <a:lnTo>
                  <a:pt x="4637352" y="5818716"/>
                </a:lnTo>
                <a:lnTo>
                  <a:pt x="4638675" y="5820303"/>
                </a:lnTo>
                <a:lnTo>
                  <a:pt x="4639998" y="5821362"/>
                </a:lnTo>
                <a:lnTo>
                  <a:pt x="4641321" y="5822420"/>
                </a:lnTo>
                <a:lnTo>
                  <a:pt x="4644760" y="5824537"/>
                </a:lnTo>
                <a:lnTo>
                  <a:pt x="4648729" y="5826389"/>
                </a:lnTo>
                <a:lnTo>
                  <a:pt x="4652698" y="5828241"/>
                </a:lnTo>
                <a:lnTo>
                  <a:pt x="4657196" y="5830093"/>
                </a:lnTo>
                <a:lnTo>
                  <a:pt x="4661164" y="5832210"/>
                </a:lnTo>
                <a:lnTo>
                  <a:pt x="4664869" y="5834591"/>
                </a:lnTo>
                <a:lnTo>
                  <a:pt x="4666191" y="5835914"/>
                </a:lnTo>
                <a:lnTo>
                  <a:pt x="4667779" y="5837501"/>
                </a:lnTo>
                <a:lnTo>
                  <a:pt x="4669102" y="5838824"/>
                </a:lnTo>
                <a:lnTo>
                  <a:pt x="4670425" y="5840676"/>
                </a:lnTo>
                <a:lnTo>
                  <a:pt x="4671219" y="5842528"/>
                </a:lnTo>
                <a:lnTo>
                  <a:pt x="4671748" y="5844645"/>
                </a:lnTo>
                <a:lnTo>
                  <a:pt x="4672541" y="5847291"/>
                </a:lnTo>
                <a:lnTo>
                  <a:pt x="4672541" y="5849672"/>
                </a:lnTo>
                <a:lnTo>
                  <a:pt x="4672541" y="5852847"/>
                </a:lnTo>
                <a:lnTo>
                  <a:pt x="4671748" y="5855758"/>
                </a:lnTo>
                <a:lnTo>
                  <a:pt x="4668044" y="5855228"/>
                </a:lnTo>
                <a:lnTo>
                  <a:pt x="4663810" y="5853905"/>
                </a:lnTo>
                <a:lnTo>
                  <a:pt x="4655079" y="5851524"/>
                </a:lnTo>
                <a:lnTo>
                  <a:pt x="4645554" y="5849143"/>
                </a:lnTo>
                <a:lnTo>
                  <a:pt x="4640791" y="5848085"/>
                </a:lnTo>
                <a:lnTo>
                  <a:pt x="4636294" y="5847820"/>
                </a:lnTo>
                <a:lnTo>
                  <a:pt x="4631796" y="5847820"/>
                </a:lnTo>
                <a:lnTo>
                  <a:pt x="4629679" y="5847820"/>
                </a:lnTo>
                <a:lnTo>
                  <a:pt x="4627562" y="5848349"/>
                </a:lnTo>
                <a:lnTo>
                  <a:pt x="4625446" y="5849143"/>
                </a:lnTo>
                <a:lnTo>
                  <a:pt x="4623594" y="5849672"/>
                </a:lnTo>
                <a:lnTo>
                  <a:pt x="4621741" y="5850995"/>
                </a:lnTo>
                <a:lnTo>
                  <a:pt x="4619889" y="5852053"/>
                </a:lnTo>
                <a:lnTo>
                  <a:pt x="4618302" y="5853641"/>
                </a:lnTo>
                <a:lnTo>
                  <a:pt x="4616450" y="5855493"/>
                </a:lnTo>
                <a:lnTo>
                  <a:pt x="4615391" y="5857345"/>
                </a:lnTo>
                <a:lnTo>
                  <a:pt x="4613804" y="5859726"/>
                </a:lnTo>
                <a:lnTo>
                  <a:pt x="4612746" y="5862637"/>
                </a:lnTo>
                <a:lnTo>
                  <a:pt x="4611687" y="5865547"/>
                </a:lnTo>
                <a:lnTo>
                  <a:pt x="4610629" y="5868987"/>
                </a:lnTo>
                <a:lnTo>
                  <a:pt x="4610100" y="5872691"/>
                </a:lnTo>
                <a:lnTo>
                  <a:pt x="4608777" y="5878776"/>
                </a:lnTo>
                <a:lnTo>
                  <a:pt x="4606925" y="5885126"/>
                </a:lnTo>
                <a:lnTo>
                  <a:pt x="4604544" y="5891212"/>
                </a:lnTo>
                <a:lnTo>
                  <a:pt x="4602162" y="5897297"/>
                </a:lnTo>
                <a:lnTo>
                  <a:pt x="4598987" y="5903383"/>
                </a:lnTo>
                <a:lnTo>
                  <a:pt x="4596341" y="5909468"/>
                </a:lnTo>
                <a:lnTo>
                  <a:pt x="4590256" y="5921110"/>
                </a:lnTo>
                <a:lnTo>
                  <a:pt x="4584700" y="5931958"/>
                </a:lnTo>
                <a:lnTo>
                  <a:pt x="4582054" y="5936720"/>
                </a:lnTo>
                <a:lnTo>
                  <a:pt x="4580202" y="5941218"/>
                </a:lnTo>
                <a:lnTo>
                  <a:pt x="4579144" y="5945187"/>
                </a:lnTo>
                <a:lnTo>
                  <a:pt x="4578350" y="5948626"/>
                </a:lnTo>
                <a:lnTo>
                  <a:pt x="4578350" y="5950214"/>
                </a:lnTo>
                <a:lnTo>
                  <a:pt x="4578350" y="5951537"/>
                </a:lnTo>
                <a:lnTo>
                  <a:pt x="4579144" y="5952860"/>
                </a:lnTo>
                <a:lnTo>
                  <a:pt x="4579673" y="5953918"/>
                </a:lnTo>
                <a:lnTo>
                  <a:pt x="4582848" y="5958945"/>
                </a:lnTo>
                <a:lnTo>
                  <a:pt x="4585758" y="5963972"/>
                </a:lnTo>
                <a:lnTo>
                  <a:pt x="4587875" y="5968470"/>
                </a:lnTo>
                <a:lnTo>
                  <a:pt x="4589727" y="5973497"/>
                </a:lnTo>
                <a:lnTo>
                  <a:pt x="4591314" y="5977995"/>
                </a:lnTo>
                <a:lnTo>
                  <a:pt x="4592373" y="5982228"/>
                </a:lnTo>
                <a:lnTo>
                  <a:pt x="4592637" y="5986991"/>
                </a:lnTo>
                <a:lnTo>
                  <a:pt x="4592902" y="5991224"/>
                </a:lnTo>
                <a:lnTo>
                  <a:pt x="4592637" y="5995458"/>
                </a:lnTo>
                <a:lnTo>
                  <a:pt x="4592373" y="5999955"/>
                </a:lnTo>
                <a:lnTo>
                  <a:pt x="4591314" y="6004189"/>
                </a:lnTo>
                <a:lnTo>
                  <a:pt x="4590521" y="6008158"/>
                </a:lnTo>
                <a:lnTo>
                  <a:pt x="4589198" y="6012126"/>
                </a:lnTo>
                <a:lnTo>
                  <a:pt x="4587610" y="6016360"/>
                </a:lnTo>
                <a:lnTo>
                  <a:pt x="4584435" y="6024562"/>
                </a:lnTo>
                <a:lnTo>
                  <a:pt x="4580731" y="6032235"/>
                </a:lnTo>
                <a:lnTo>
                  <a:pt x="4576762" y="6039908"/>
                </a:lnTo>
                <a:lnTo>
                  <a:pt x="4572529" y="6047845"/>
                </a:lnTo>
                <a:lnTo>
                  <a:pt x="4568560" y="6055518"/>
                </a:lnTo>
                <a:lnTo>
                  <a:pt x="4565385" y="6063455"/>
                </a:lnTo>
                <a:lnTo>
                  <a:pt x="4564062" y="6067424"/>
                </a:lnTo>
                <a:lnTo>
                  <a:pt x="4562475" y="6071393"/>
                </a:lnTo>
                <a:lnTo>
                  <a:pt x="4561681" y="6075362"/>
                </a:lnTo>
                <a:lnTo>
                  <a:pt x="4560887" y="6079330"/>
                </a:lnTo>
                <a:lnTo>
                  <a:pt x="4560358" y="6083299"/>
                </a:lnTo>
                <a:lnTo>
                  <a:pt x="4560358" y="6087797"/>
                </a:lnTo>
                <a:lnTo>
                  <a:pt x="4560094" y="6093353"/>
                </a:lnTo>
                <a:lnTo>
                  <a:pt x="4559035" y="6099174"/>
                </a:lnTo>
                <a:lnTo>
                  <a:pt x="4556919" y="6111345"/>
                </a:lnTo>
                <a:lnTo>
                  <a:pt x="4556389" y="6117166"/>
                </a:lnTo>
                <a:lnTo>
                  <a:pt x="4556125" y="6120076"/>
                </a:lnTo>
                <a:lnTo>
                  <a:pt x="4556125" y="6122722"/>
                </a:lnTo>
                <a:lnTo>
                  <a:pt x="4556389" y="6124839"/>
                </a:lnTo>
                <a:lnTo>
                  <a:pt x="4556919" y="6126955"/>
                </a:lnTo>
                <a:lnTo>
                  <a:pt x="4557712" y="6129072"/>
                </a:lnTo>
                <a:lnTo>
                  <a:pt x="4558771" y="6130660"/>
                </a:lnTo>
                <a:lnTo>
                  <a:pt x="4562210" y="6134364"/>
                </a:lnTo>
                <a:lnTo>
                  <a:pt x="4564856" y="6138068"/>
                </a:lnTo>
                <a:lnTo>
                  <a:pt x="4567502" y="6141772"/>
                </a:lnTo>
                <a:lnTo>
                  <a:pt x="4569354" y="6145212"/>
                </a:lnTo>
                <a:lnTo>
                  <a:pt x="4570677" y="6148651"/>
                </a:lnTo>
                <a:lnTo>
                  <a:pt x="4571735" y="6151562"/>
                </a:lnTo>
                <a:lnTo>
                  <a:pt x="4572529" y="6154737"/>
                </a:lnTo>
                <a:lnTo>
                  <a:pt x="4573058" y="6157647"/>
                </a:lnTo>
                <a:lnTo>
                  <a:pt x="4573058" y="6160558"/>
                </a:lnTo>
                <a:lnTo>
                  <a:pt x="4573058" y="6163468"/>
                </a:lnTo>
                <a:lnTo>
                  <a:pt x="4572264" y="6166378"/>
                </a:lnTo>
                <a:lnTo>
                  <a:pt x="4571735" y="6168760"/>
                </a:lnTo>
                <a:lnTo>
                  <a:pt x="4570677" y="6171670"/>
                </a:lnTo>
                <a:lnTo>
                  <a:pt x="4569619" y="6174051"/>
                </a:lnTo>
                <a:lnTo>
                  <a:pt x="4566708" y="6178814"/>
                </a:lnTo>
                <a:lnTo>
                  <a:pt x="4563004" y="6183576"/>
                </a:lnTo>
                <a:lnTo>
                  <a:pt x="4559300" y="6188074"/>
                </a:lnTo>
                <a:lnTo>
                  <a:pt x="4551098" y="6197335"/>
                </a:lnTo>
                <a:lnTo>
                  <a:pt x="4547129" y="6201833"/>
                </a:lnTo>
                <a:lnTo>
                  <a:pt x="4543425" y="6206595"/>
                </a:lnTo>
                <a:lnTo>
                  <a:pt x="4539985" y="6211093"/>
                </a:lnTo>
                <a:lnTo>
                  <a:pt x="4538662" y="6213739"/>
                </a:lnTo>
                <a:lnTo>
                  <a:pt x="4537339" y="6216120"/>
                </a:lnTo>
                <a:lnTo>
                  <a:pt x="4535223" y="6229878"/>
                </a:lnTo>
                <a:lnTo>
                  <a:pt x="4540514" y="6246812"/>
                </a:lnTo>
                <a:lnTo>
                  <a:pt x="4545806" y="6263745"/>
                </a:lnTo>
                <a:lnTo>
                  <a:pt x="4551362" y="6280678"/>
                </a:lnTo>
                <a:lnTo>
                  <a:pt x="4556389" y="6297876"/>
                </a:lnTo>
                <a:lnTo>
                  <a:pt x="4558771" y="6306343"/>
                </a:lnTo>
                <a:lnTo>
                  <a:pt x="4560887" y="6315074"/>
                </a:lnTo>
                <a:lnTo>
                  <a:pt x="4562739" y="6323805"/>
                </a:lnTo>
                <a:lnTo>
                  <a:pt x="4564327" y="6332801"/>
                </a:lnTo>
                <a:lnTo>
                  <a:pt x="4565650" y="6341797"/>
                </a:lnTo>
                <a:lnTo>
                  <a:pt x="4566444" y="6350528"/>
                </a:lnTo>
                <a:lnTo>
                  <a:pt x="4566708" y="6359789"/>
                </a:lnTo>
                <a:lnTo>
                  <a:pt x="4567237" y="6369049"/>
                </a:lnTo>
                <a:lnTo>
                  <a:pt x="4563533" y="6369578"/>
                </a:lnTo>
                <a:lnTo>
                  <a:pt x="4560358" y="6369578"/>
                </a:lnTo>
                <a:lnTo>
                  <a:pt x="4556919" y="6369314"/>
                </a:lnTo>
                <a:lnTo>
                  <a:pt x="4554273" y="6368785"/>
                </a:lnTo>
                <a:lnTo>
                  <a:pt x="4551098" y="6367726"/>
                </a:lnTo>
                <a:lnTo>
                  <a:pt x="4548452" y="6366668"/>
                </a:lnTo>
                <a:lnTo>
                  <a:pt x="4543160" y="6363493"/>
                </a:lnTo>
                <a:lnTo>
                  <a:pt x="4532841" y="6356878"/>
                </a:lnTo>
                <a:lnTo>
                  <a:pt x="4527550" y="6353968"/>
                </a:lnTo>
                <a:lnTo>
                  <a:pt x="4524639" y="6352645"/>
                </a:lnTo>
                <a:lnTo>
                  <a:pt x="4521729" y="6351851"/>
                </a:lnTo>
                <a:lnTo>
                  <a:pt x="4518289" y="6351587"/>
                </a:lnTo>
                <a:lnTo>
                  <a:pt x="4514850" y="6351322"/>
                </a:lnTo>
                <a:lnTo>
                  <a:pt x="4511939" y="6351322"/>
                </a:lnTo>
                <a:lnTo>
                  <a:pt x="4508500" y="6351587"/>
                </a:lnTo>
                <a:lnTo>
                  <a:pt x="4505325" y="6351851"/>
                </a:lnTo>
                <a:lnTo>
                  <a:pt x="4502414" y="6352380"/>
                </a:lnTo>
                <a:lnTo>
                  <a:pt x="4496064" y="6353968"/>
                </a:lnTo>
                <a:lnTo>
                  <a:pt x="4490244" y="6356085"/>
                </a:lnTo>
                <a:lnTo>
                  <a:pt x="4484687" y="6359260"/>
                </a:lnTo>
                <a:lnTo>
                  <a:pt x="4479396" y="6362964"/>
                </a:lnTo>
                <a:lnTo>
                  <a:pt x="4474104" y="6366933"/>
                </a:lnTo>
                <a:lnTo>
                  <a:pt x="4479925" y="6390745"/>
                </a:lnTo>
                <a:lnTo>
                  <a:pt x="4482041" y="6395508"/>
                </a:lnTo>
                <a:lnTo>
                  <a:pt x="4483894" y="6399476"/>
                </a:lnTo>
                <a:lnTo>
                  <a:pt x="4485216" y="6403445"/>
                </a:lnTo>
                <a:lnTo>
                  <a:pt x="4486010" y="6407149"/>
                </a:lnTo>
                <a:lnTo>
                  <a:pt x="4486539" y="6410853"/>
                </a:lnTo>
                <a:lnTo>
                  <a:pt x="4487069" y="6413764"/>
                </a:lnTo>
                <a:lnTo>
                  <a:pt x="4487333" y="6416939"/>
                </a:lnTo>
                <a:lnTo>
                  <a:pt x="4487069" y="6419320"/>
                </a:lnTo>
                <a:lnTo>
                  <a:pt x="4486275" y="6421966"/>
                </a:lnTo>
                <a:lnTo>
                  <a:pt x="4485746" y="6424347"/>
                </a:lnTo>
                <a:lnTo>
                  <a:pt x="4484423" y="6426464"/>
                </a:lnTo>
                <a:lnTo>
                  <a:pt x="4483364" y="6428316"/>
                </a:lnTo>
                <a:lnTo>
                  <a:pt x="4482041" y="6429903"/>
                </a:lnTo>
                <a:lnTo>
                  <a:pt x="4480189" y="6431491"/>
                </a:lnTo>
                <a:lnTo>
                  <a:pt x="4478337" y="6432814"/>
                </a:lnTo>
                <a:lnTo>
                  <a:pt x="4476485" y="6434137"/>
                </a:lnTo>
                <a:lnTo>
                  <a:pt x="4472252" y="6436253"/>
                </a:lnTo>
                <a:lnTo>
                  <a:pt x="4467225" y="6438105"/>
                </a:lnTo>
                <a:lnTo>
                  <a:pt x="4462198" y="6439693"/>
                </a:lnTo>
                <a:lnTo>
                  <a:pt x="4456641" y="6441280"/>
                </a:lnTo>
                <a:lnTo>
                  <a:pt x="4445529" y="6443662"/>
                </a:lnTo>
                <a:lnTo>
                  <a:pt x="4439973" y="6444985"/>
                </a:lnTo>
                <a:lnTo>
                  <a:pt x="4434681" y="6446308"/>
                </a:lnTo>
                <a:lnTo>
                  <a:pt x="4430183" y="6451864"/>
                </a:lnTo>
                <a:lnTo>
                  <a:pt x="4425421" y="6457420"/>
                </a:lnTo>
                <a:lnTo>
                  <a:pt x="4420658" y="6462712"/>
                </a:lnTo>
                <a:lnTo>
                  <a:pt x="4415631" y="6467210"/>
                </a:lnTo>
                <a:lnTo>
                  <a:pt x="4410339" y="6471972"/>
                </a:lnTo>
                <a:lnTo>
                  <a:pt x="4405048" y="6476205"/>
                </a:lnTo>
                <a:lnTo>
                  <a:pt x="4399491" y="6480174"/>
                </a:lnTo>
                <a:lnTo>
                  <a:pt x="4393935" y="6483614"/>
                </a:lnTo>
                <a:lnTo>
                  <a:pt x="4387850" y="6487053"/>
                </a:lnTo>
                <a:lnTo>
                  <a:pt x="4382029" y="6489699"/>
                </a:lnTo>
                <a:lnTo>
                  <a:pt x="4375414" y="6492080"/>
                </a:lnTo>
                <a:lnTo>
                  <a:pt x="4369064" y="6494462"/>
                </a:lnTo>
                <a:lnTo>
                  <a:pt x="4362185" y="6496314"/>
                </a:lnTo>
                <a:lnTo>
                  <a:pt x="4355306" y="6497372"/>
                </a:lnTo>
                <a:lnTo>
                  <a:pt x="4348162" y="6498430"/>
                </a:lnTo>
                <a:lnTo>
                  <a:pt x="4340489" y="6498695"/>
                </a:lnTo>
                <a:lnTo>
                  <a:pt x="4136760" y="6611672"/>
                </a:lnTo>
                <a:lnTo>
                  <a:pt x="4071144" y="6638660"/>
                </a:lnTo>
                <a:lnTo>
                  <a:pt x="4059767" y="6642893"/>
                </a:lnTo>
                <a:lnTo>
                  <a:pt x="4048919" y="6646597"/>
                </a:lnTo>
                <a:lnTo>
                  <a:pt x="4043627" y="6647920"/>
                </a:lnTo>
                <a:lnTo>
                  <a:pt x="4038864" y="6649243"/>
                </a:lnTo>
                <a:lnTo>
                  <a:pt x="4033837" y="6650037"/>
                </a:lnTo>
                <a:lnTo>
                  <a:pt x="4029339" y="6651095"/>
                </a:lnTo>
                <a:lnTo>
                  <a:pt x="4024577" y="6651360"/>
                </a:lnTo>
                <a:lnTo>
                  <a:pt x="4020079" y="6651889"/>
                </a:lnTo>
                <a:lnTo>
                  <a:pt x="4015846" y="6651889"/>
                </a:lnTo>
                <a:lnTo>
                  <a:pt x="4011612" y="6651624"/>
                </a:lnTo>
                <a:lnTo>
                  <a:pt x="4007114" y="6651624"/>
                </a:lnTo>
                <a:lnTo>
                  <a:pt x="4003146" y="6651095"/>
                </a:lnTo>
                <a:lnTo>
                  <a:pt x="3999177" y="6650301"/>
                </a:lnTo>
                <a:lnTo>
                  <a:pt x="3995208" y="6649508"/>
                </a:lnTo>
                <a:lnTo>
                  <a:pt x="3991239" y="6648185"/>
                </a:lnTo>
                <a:lnTo>
                  <a:pt x="3987271" y="6647126"/>
                </a:lnTo>
                <a:lnTo>
                  <a:pt x="3979598" y="6643951"/>
                </a:lnTo>
                <a:lnTo>
                  <a:pt x="3972189" y="6640247"/>
                </a:lnTo>
                <a:lnTo>
                  <a:pt x="3964517" y="6636014"/>
                </a:lnTo>
                <a:lnTo>
                  <a:pt x="3957108" y="6630987"/>
                </a:lnTo>
                <a:lnTo>
                  <a:pt x="3949435" y="6625430"/>
                </a:lnTo>
                <a:lnTo>
                  <a:pt x="3941498" y="6619610"/>
                </a:lnTo>
                <a:lnTo>
                  <a:pt x="3933560" y="6612995"/>
                </a:lnTo>
                <a:lnTo>
                  <a:pt x="3929062" y="6609291"/>
                </a:lnTo>
                <a:lnTo>
                  <a:pt x="3925094" y="6605587"/>
                </a:lnTo>
                <a:lnTo>
                  <a:pt x="3921125" y="6601618"/>
                </a:lnTo>
                <a:lnTo>
                  <a:pt x="3917421" y="6597649"/>
                </a:lnTo>
                <a:lnTo>
                  <a:pt x="3910806" y="6589183"/>
                </a:lnTo>
                <a:lnTo>
                  <a:pt x="3904192" y="6580716"/>
                </a:lnTo>
                <a:lnTo>
                  <a:pt x="3898106" y="6571720"/>
                </a:lnTo>
                <a:lnTo>
                  <a:pt x="3892550" y="6562460"/>
                </a:lnTo>
                <a:lnTo>
                  <a:pt x="3881702" y="6544203"/>
                </a:lnTo>
                <a:lnTo>
                  <a:pt x="3876146" y="6534943"/>
                </a:lnTo>
                <a:lnTo>
                  <a:pt x="3870589" y="6525683"/>
                </a:lnTo>
                <a:lnTo>
                  <a:pt x="3864769" y="6516687"/>
                </a:lnTo>
                <a:lnTo>
                  <a:pt x="3858419" y="6508220"/>
                </a:lnTo>
                <a:lnTo>
                  <a:pt x="3852069" y="6499753"/>
                </a:lnTo>
                <a:lnTo>
                  <a:pt x="3848364" y="6495785"/>
                </a:lnTo>
                <a:lnTo>
                  <a:pt x="3844660" y="6492080"/>
                </a:lnTo>
                <a:lnTo>
                  <a:pt x="3840956" y="6488112"/>
                </a:lnTo>
                <a:lnTo>
                  <a:pt x="3836987" y="6484408"/>
                </a:lnTo>
                <a:lnTo>
                  <a:pt x="3832754" y="6481233"/>
                </a:lnTo>
                <a:lnTo>
                  <a:pt x="3828521" y="6477793"/>
                </a:lnTo>
                <a:lnTo>
                  <a:pt x="3819260" y="6471443"/>
                </a:lnTo>
                <a:lnTo>
                  <a:pt x="3811323" y="6465887"/>
                </a:lnTo>
                <a:lnTo>
                  <a:pt x="3807619" y="6463770"/>
                </a:lnTo>
                <a:lnTo>
                  <a:pt x="3804179" y="6462183"/>
                </a:lnTo>
                <a:lnTo>
                  <a:pt x="3801004" y="6461124"/>
                </a:lnTo>
                <a:lnTo>
                  <a:pt x="3798094" y="6460595"/>
                </a:lnTo>
                <a:lnTo>
                  <a:pt x="3796506" y="6460860"/>
                </a:lnTo>
                <a:lnTo>
                  <a:pt x="3795183" y="6460860"/>
                </a:lnTo>
                <a:lnTo>
                  <a:pt x="3793860" y="6461389"/>
                </a:lnTo>
                <a:lnTo>
                  <a:pt x="3792537" y="6462183"/>
                </a:lnTo>
                <a:lnTo>
                  <a:pt x="3791214" y="6462976"/>
                </a:lnTo>
                <a:lnTo>
                  <a:pt x="3790156" y="6464299"/>
                </a:lnTo>
                <a:lnTo>
                  <a:pt x="3787775" y="6466945"/>
                </a:lnTo>
                <a:lnTo>
                  <a:pt x="3785658" y="6470914"/>
                </a:lnTo>
                <a:lnTo>
                  <a:pt x="3783542" y="6475941"/>
                </a:lnTo>
                <a:lnTo>
                  <a:pt x="3781689" y="6482026"/>
                </a:lnTo>
                <a:lnTo>
                  <a:pt x="3779573" y="6489435"/>
                </a:lnTo>
                <a:lnTo>
                  <a:pt x="3777721" y="6498166"/>
                </a:lnTo>
                <a:lnTo>
                  <a:pt x="3775339" y="6506633"/>
                </a:lnTo>
                <a:lnTo>
                  <a:pt x="3773752" y="6510866"/>
                </a:lnTo>
                <a:lnTo>
                  <a:pt x="3772164" y="6514835"/>
                </a:lnTo>
                <a:lnTo>
                  <a:pt x="3770312" y="6518803"/>
                </a:lnTo>
                <a:lnTo>
                  <a:pt x="3767931" y="6522508"/>
                </a:lnTo>
                <a:lnTo>
                  <a:pt x="3765550" y="6525947"/>
                </a:lnTo>
                <a:lnTo>
                  <a:pt x="3762375" y="6529122"/>
                </a:lnTo>
                <a:lnTo>
                  <a:pt x="3758935" y="6531768"/>
                </a:lnTo>
                <a:lnTo>
                  <a:pt x="3754967" y="6533885"/>
                </a:lnTo>
                <a:lnTo>
                  <a:pt x="3752850" y="6534943"/>
                </a:lnTo>
                <a:lnTo>
                  <a:pt x="3750469" y="6535472"/>
                </a:lnTo>
                <a:lnTo>
                  <a:pt x="3748087" y="6536001"/>
                </a:lnTo>
                <a:lnTo>
                  <a:pt x="3745442" y="6536530"/>
                </a:lnTo>
                <a:lnTo>
                  <a:pt x="3742796" y="6536795"/>
                </a:lnTo>
                <a:lnTo>
                  <a:pt x="3739885" y="6536795"/>
                </a:lnTo>
                <a:lnTo>
                  <a:pt x="3733535" y="6536001"/>
                </a:lnTo>
                <a:lnTo>
                  <a:pt x="3730096" y="6536001"/>
                </a:lnTo>
                <a:lnTo>
                  <a:pt x="3726656" y="6536530"/>
                </a:lnTo>
                <a:lnTo>
                  <a:pt x="3724010" y="6537060"/>
                </a:lnTo>
                <a:lnTo>
                  <a:pt x="3720835" y="6538383"/>
                </a:lnTo>
                <a:lnTo>
                  <a:pt x="3718454" y="6539441"/>
                </a:lnTo>
                <a:lnTo>
                  <a:pt x="3716073" y="6541028"/>
                </a:lnTo>
                <a:lnTo>
                  <a:pt x="3711046" y="6544733"/>
                </a:lnTo>
                <a:lnTo>
                  <a:pt x="3706548" y="6548701"/>
                </a:lnTo>
                <a:lnTo>
                  <a:pt x="3701785" y="6552670"/>
                </a:lnTo>
                <a:lnTo>
                  <a:pt x="3699404" y="6554522"/>
                </a:lnTo>
                <a:lnTo>
                  <a:pt x="3697023" y="6556110"/>
                </a:lnTo>
                <a:lnTo>
                  <a:pt x="3694642" y="6557697"/>
                </a:lnTo>
                <a:lnTo>
                  <a:pt x="3691731" y="6558755"/>
                </a:lnTo>
                <a:lnTo>
                  <a:pt x="3691202" y="6562724"/>
                </a:lnTo>
                <a:lnTo>
                  <a:pt x="3690937" y="6566428"/>
                </a:lnTo>
                <a:lnTo>
                  <a:pt x="3690673" y="6570133"/>
                </a:lnTo>
                <a:lnTo>
                  <a:pt x="3690673" y="6574101"/>
                </a:lnTo>
                <a:lnTo>
                  <a:pt x="3690937" y="6577805"/>
                </a:lnTo>
                <a:lnTo>
                  <a:pt x="3691202" y="6581510"/>
                </a:lnTo>
                <a:lnTo>
                  <a:pt x="3691731" y="6585214"/>
                </a:lnTo>
                <a:lnTo>
                  <a:pt x="3692260" y="6588918"/>
                </a:lnTo>
                <a:lnTo>
                  <a:pt x="3694642" y="6596326"/>
                </a:lnTo>
                <a:lnTo>
                  <a:pt x="3697023" y="6603735"/>
                </a:lnTo>
                <a:lnTo>
                  <a:pt x="3700727" y="6610878"/>
                </a:lnTo>
                <a:lnTo>
                  <a:pt x="3704696" y="6617758"/>
                </a:lnTo>
                <a:lnTo>
                  <a:pt x="3698875" y="6618551"/>
                </a:lnTo>
                <a:lnTo>
                  <a:pt x="3693583" y="6617758"/>
                </a:lnTo>
                <a:lnTo>
                  <a:pt x="3689085" y="6616964"/>
                </a:lnTo>
                <a:lnTo>
                  <a:pt x="3684587" y="6615376"/>
                </a:lnTo>
                <a:lnTo>
                  <a:pt x="3681148" y="6613524"/>
                </a:lnTo>
                <a:lnTo>
                  <a:pt x="3677708" y="6611143"/>
                </a:lnTo>
                <a:lnTo>
                  <a:pt x="3674269" y="6608233"/>
                </a:lnTo>
                <a:lnTo>
                  <a:pt x="3671623" y="6605587"/>
                </a:lnTo>
                <a:lnTo>
                  <a:pt x="3668712" y="6602147"/>
                </a:lnTo>
                <a:lnTo>
                  <a:pt x="3666067" y="6598972"/>
                </a:lnTo>
                <a:lnTo>
                  <a:pt x="3660775" y="6592358"/>
                </a:lnTo>
                <a:lnTo>
                  <a:pt x="3657864" y="6589183"/>
                </a:lnTo>
                <a:lnTo>
                  <a:pt x="3655219" y="6586272"/>
                </a:lnTo>
                <a:lnTo>
                  <a:pt x="3652573" y="6583362"/>
                </a:lnTo>
                <a:lnTo>
                  <a:pt x="3649398" y="6580980"/>
                </a:lnTo>
                <a:lnTo>
                  <a:pt x="3616589" y="6579393"/>
                </a:lnTo>
                <a:lnTo>
                  <a:pt x="3609446" y="6583626"/>
                </a:lnTo>
                <a:lnTo>
                  <a:pt x="3602831" y="6588653"/>
                </a:lnTo>
                <a:lnTo>
                  <a:pt x="3595952" y="6593680"/>
                </a:lnTo>
                <a:lnTo>
                  <a:pt x="3589602" y="6598708"/>
                </a:lnTo>
                <a:lnTo>
                  <a:pt x="3576373" y="6609291"/>
                </a:lnTo>
                <a:lnTo>
                  <a:pt x="3569758" y="6614053"/>
                </a:lnTo>
                <a:lnTo>
                  <a:pt x="3563144" y="6619080"/>
                </a:lnTo>
                <a:lnTo>
                  <a:pt x="3556000" y="6623314"/>
                </a:lnTo>
                <a:lnTo>
                  <a:pt x="3548856" y="6627547"/>
                </a:lnTo>
                <a:lnTo>
                  <a:pt x="3541712" y="6630987"/>
                </a:lnTo>
                <a:lnTo>
                  <a:pt x="3538008" y="6632574"/>
                </a:lnTo>
                <a:lnTo>
                  <a:pt x="3533775" y="6634162"/>
                </a:lnTo>
                <a:lnTo>
                  <a:pt x="3529806" y="6635220"/>
                </a:lnTo>
                <a:lnTo>
                  <a:pt x="3525837" y="6636278"/>
                </a:lnTo>
                <a:lnTo>
                  <a:pt x="3521604" y="6637072"/>
                </a:lnTo>
                <a:lnTo>
                  <a:pt x="3517635" y="6637866"/>
                </a:lnTo>
                <a:lnTo>
                  <a:pt x="3513137" y="6638130"/>
                </a:lnTo>
                <a:lnTo>
                  <a:pt x="3508639" y="6638395"/>
                </a:lnTo>
                <a:lnTo>
                  <a:pt x="3504142" y="6638130"/>
                </a:lnTo>
                <a:lnTo>
                  <a:pt x="3499114" y="6637866"/>
                </a:lnTo>
                <a:lnTo>
                  <a:pt x="3494617" y="6644216"/>
                </a:lnTo>
                <a:lnTo>
                  <a:pt x="3489325" y="6649772"/>
                </a:lnTo>
                <a:lnTo>
                  <a:pt x="3483769" y="6654799"/>
                </a:lnTo>
                <a:lnTo>
                  <a:pt x="3478212" y="6659033"/>
                </a:lnTo>
                <a:lnTo>
                  <a:pt x="3472392" y="6662737"/>
                </a:lnTo>
                <a:lnTo>
                  <a:pt x="3466571" y="6665912"/>
                </a:lnTo>
                <a:lnTo>
                  <a:pt x="3460221" y="6668822"/>
                </a:lnTo>
                <a:lnTo>
                  <a:pt x="3453871" y="6671203"/>
                </a:lnTo>
                <a:lnTo>
                  <a:pt x="3447256" y="6673320"/>
                </a:lnTo>
                <a:lnTo>
                  <a:pt x="3440642" y="6674908"/>
                </a:lnTo>
                <a:lnTo>
                  <a:pt x="3433762" y="6676230"/>
                </a:lnTo>
                <a:lnTo>
                  <a:pt x="3426619" y="6677289"/>
                </a:lnTo>
                <a:lnTo>
                  <a:pt x="3419739" y="6678083"/>
                </a:lnTo>
                <a:lnTo>
                  <a:pt x="3412596" y="6678612"/>
                </a:lnTo>
                <a:lnTo>
                  <a:pt x="3398044" y="6679670"/>
                </a:lnTo>
                <a:lnTo>
                  <a:pt x="3344598" y="6739730"/>
                </a:lnTo>
                <a:lnTo>
                  <a:pt x="3345656" y="6748726"/>
                </a:lnTo>
                <a:lnTo>
                  <a:pt x="3347244" y="6758251"/>
                </a:lnTo>
                <a:lnTo>
                  <a:pt x="3348037" y="6767512"/>
                </a:lnTo>
                <a:lnTo>
                  <a:pt x="3348302" y="6772010"/>
                </a:lnTo>
                <a:lnTo>
                  <a:pt x="3348302" y="6776508"/>
                </a:lnTo>
                <a:lnTo>
                  <a:pt x="3348037" y="6781005"/>
                </a:lnTo>
                <a:lnTo>
                  <a:pt x="3347244" y="6784974"/>
                </a:lnTo>
                <a:lnTo>
                  <a:pt x="3345921" y="6788943"/>
                </a:lnTo>
                <a:lnTo>
                  <a:pt x="3344069" y="6792912"/>
                </a:lnTo>
                <a:lnTo>
                  <a:pt x="3342746" y="6794499"/>
                </a:lnTo>
                <a:lnTo>
                  <a:pt x="3341423" y="6796351"/>
                </a:lnTo>
                <a:lnTo>
                  <a:pt x="3339835" y="6797674"/>
                </a:lnTo>
                <a:lnTo>
                  <a:pt x="3338248" y="6799262"/>
                </a:lnTo>
                <a:lnTo>
                  <a:pt x="3336131" y="6800849"/>
                </a:lnTo>
                <a:lnTo>
                  <a:pt x="3334014" y="6802437"/>
                </a:lnTo>
                <a:lnTo>
                  <a:pt x="3331898" y="6803760"/>
                </a:lnTo>
                <a:lnTo>
                  <a:pt x="3328987" y="6804818"/>
                </a:lnTo>
                <a:lnTo>
                  <a:pt x="3324225" y="6806670"/>
                </a:lnTo>
                <a:lnTo>
                  <a:pt x="3319198" y="6807728"/>
                </a:lnTo>
                <a:lnTo>
                  <a:pt x="3314700" y="6808258"/>
                </a:lnTo>
                <a:lnTo>
                  <a:pt x="3309937" y="6807993"/>
                </a:lnTo>
                <a:lnTo>
                  <a:pt x="3305969" y="6806935"/>
                </a:lnTo>
                <a:lnTo>
                  <a:pt x="3301735" y="6805876"/>
                </a:lnTo>
                <a:lnTo>
                  <a:pt x="3297767" y="6804289"/>
                </a:lnTo>
                <a:lnTo>
                  <a:pt x="3294062" y="6801908"/>
                </a:lnTo>
                <a:lnTo>
                  <a:pt x="3290358" y="6799262"/>
                </a:lnTo>
                <a:lnTo>
                  <a:pt x="3286919" y="6796351"/>
                </a:lnTo>
                <a:lnTo>
                  <a:pt x="3283479" y="6793176"/>
                </a:lnTo>
                <a:lnTo>
                  <a:pt x="3280569" y="6789472"/>
                </a:lnTo>
                <a:lnTo>
                  <a:pt x="3277394" y="6785768"/>
                </a:lnTo>
                <a:lnTo>
                  <a:pt x="3274483" y="6781799"/>
                </a:lnTo>
                <a:lnTo>
                  <a:pt x="3268927" y="6773862"/>
                </a:lnTo>
                <a:lnTo>
                  <a:pt x="3253846" y="6759310"/>
                </a:lnTo>
                <a:lnTo>
                  <a:pt x="3194844" y="6765130"/>
                </a:lnTo>
                <a:lnTo>
                  <a:pt x="3185054" y="6771480"/>
                </a:lnTo>
                <a:lnTo>
                  <a:pt x="3175264" y="6777301"/>
                </a:lnTo>
                <a:lnTo>
                  <a:pt x="3165210" y="6782858"/>
                </a:lnTo>
                <a:lnTo>
                  <a:pt x="3155156" y="6787885"/>
                </a:lnTo>
                <a:lnTo>
                  <a:pt x="3144838" y="6792912"/>
                </a:lnTo>
                <a:lnTo>
                  <a:pt x="3134254" y="6796880"/>
                </a:lnTo>
                <a:lnTo>
                  <a:pt x="3123142" y="6800585"/>
                </a:lnTo>
                <a:lnTo>
                  <a:pt x="3112294" y="6803760"/>
                </a:lnTo>
                <a:lnTo>
                  <a:pt x="3109383" y="6804553"/>
                </a:lnTo>
                <a:lnTo>
                  <a:pt x="3106473" y="6805083"/>
                </a:lnTo>
                <a:lnTo>
                  <a:pt x="3081868" y="6798733"/>
                </a:lnTo>
                <a:lnTo>
                  <a:pt x="3057260" y="6792383"/>
                </a:lnTo>
                <a:lnTo>
                  <a:pt x="3055408" y="6788943"/>
                </a:lnTo>
                <a:lnTo>
                  <a:pt x="3053821" y="6784974"/>
                </a:lnTo>
                <a:lnTo>
                  <a:pt x="3052233" y="6781005"/>
                </a:lnTo>
                <a:lnTo>
                  <a:pt x="3051440" y="6777037"/>
                </a:lnTo>
                <a:lnTo>
                  <a:pt x="3049588" y="6768305"/>
                </a:lnTo>
                <a:lnTo>
                  <a:pt x="3048000" y="6759839"/>
                </a:lnTo>
                <a:lnTo>
                  <a:pt x="3045883" y="6742905"/>
                </a:lnTo>
                <a:lnTo>
                  <a:pt x="3044560" y="6735233"/>
                </a:lnTo>
                <a:lnTo>
                  <a:pt x="3043767" y="6731793"/>
                </a:lnTo>
                <a:lnTo>
                  <a:pt x="3042708" y="6728618"/>
                </a:lnTo>
                <a:lnTo>
                  <a:pt x="3037947" y="6714066"/>
                </a:lnTo>
                <a:lnTo>
                  <a:pt x="3032655" y="6700043"/>
                </a:lnTo>
                <a:lnTo>
                  <a:pt x="3029479" y="6693428"/>
                </a:lnTo>
                <a:lnTo>
                  <a:pt x="3026833" y="6687343"/>
                </a:lnTo>
                <a:lnTo>
                  <a:pt x="3023394" y="6680993"/>
                </a:lnTo>
                <a:lnTo>
                  <a:pt x="3019955" y="6675172"/>
                </a:lnTo>
                <a:lnTo>
                  <a:pt x="3015985" y="6669616"/>
                </a:lnTo>
                <a:lnTo>
                  <a:pt x="3011752" y="6664324"/>
                </a:lnTo>
                <a:lnTo>
                  <a:pt x="3007254" y="6659033"/>
                </a:lnTo>
                <a:lnTo>
                  <a:pt x="3002227" y="6654005"/>
                </a:lnTo>
                <a:lnTo>
                  <a:pt x="2996406" y="6649508"/>
                </a:lnTo>
                <a:lnTo>
                  <a:pt x="2990322" y="6645274"/>
                </a:lnTo>
                <a:lnTo>
                  <a:pt x="2983442" y="6640776"/>
                </a:lnTo>
                <a:lnTo>
                  <a:pt x="2976034" y="6636808"/>
                </a:lnTo>
                <a:lnTo>
                  <a:pt x="2972330" y="6634691"/>
                </a:lnTo>
                <a:lnTo>
                  <a:pt x="2969154" y="6632839"/>
                </a:lnTo>
                <a:lnTo>
                  <a:pt x="2966244" y="6630722"/>
                </a:lnTo>
                <a:lnTo>
                  <a:pt x="2963862" y="6628870"/>
                </a:lnTo>
                <a:lnTo>
                  <a:pt x="2962010" y="6626753"/>
                </a:lnTo>
                <a:lnTo>
                  <a:pt x="2960158" y="6624637"/>
                </a:lnTo>
                <a:lnTo>
                  <a:pt x="2958571" y="6622785"/>
                </a:lnTo>
                <a:lnTo>
                  <a:pt x="2957777" y="6620668"/>
                </a:lnTo>
                <a:lnTo>
                  <a:pt x="2956983" y="6618551"/>
                </a:lnTo>
                <a:lnTo>
                  <a:pt x="2956454" y="6616170"/>
                </a:lnTo>
                <a:lnTo>
                  <a:pt x="2956190" y="6613789"/>
                </a:lnTo>
                <a:lnTo>
                  <a:pt x="2956190" y="6611672"/>
                </a:lnTo>
                <a:lnTo>
                  <a:pt x="2956454" y="6609555"/>
                </a:lnTo>
                <a:lnTo>
                  <a:pt x="2956983" y="6607439"/>
                </a:lnTo>
                <a:lnTo>
                  <a:pt x="2958571" y="6602676"/>
                </a:lnTo>
                <a:lnTo>
                  <a:pt x="2960687" y="6598443"/>
                </a:lnTo>
                <a:lnTo>
                  <a:pt x="2963334" y="6593945"/>
                </a:lnTo>
                <a:lnTo>
                  <a:pt x="2966244" y="6589447"/>
                </a:lnTo>
                <a:lnTo>
                  <a:pt x="2969683" y="6584949"/>
                </a:lnTo>
                <a:lnTo>
                  <a:pt x="2976562" y="6576483"/>
                </a:lnTo>
                <a:lnTo>
                  <a:pt x="2979737" y="6571985"/>
                </a:lnTo>
                <a:lnTo>
                  <a:pt x="2982648" y="6567751"/>
                </a:lnTo>
                <a:lnTo>
                  <a:pt x="2984500" y="6564047"/>
                </a:lnTo>
                <a:lnTo>
                  <a:pt x="2985294" y="6560343"/>
                </a:lnTo>
                <a:lnTo>
                  <a:pt x="2986352" y="6556903"/>
                </a:lnTo>
                <a:lnTo>
                  <a:pt x="2986352" y="6553728"/>
                </a:lnTo>
                <a:lnTo>
                  <a:pt x="2986087" y="6550553"/>
                </a:lnTo>
                <a:lnTo>
                  <a:pt x="2985294" y="6547378"/>
                </a:lnTo>
                <a:lnTo>
                  <a:pt x="2984500" y="6544468"/>
                </a:lnTo>
                <a:lnTo>
                  <a:pt x="2983178" y="6541558"/>
                </a:lnTo>
                <a:lnTo>
                  <a:pt x="2981589" y="6538647"/>
                </a:lnTo>
                <a:lnTo>
                  <a:pt x="2979737" y="6535737"/>
                </a:lnTo>
                <a:lnTo>
                  <a:pt x="2976562" y="6530180"/>
                </a:lnTo>
                <a:lnTo>
                  <a:pt x="2972858" y="6524889"/>
                </a:lnTo>
                <a:lnTo>
                  <a:pt x="2969419" y="6519333"/>
                </a:lnTo>
                <a:lnTo>
                  <a:pt x="2954073" y="6502664"/>
                </a:lnTo>
                <a:lnTo>
                  <a:pt x="2938727" y="6485995"/>
                </a:lnTo>
                <a:lnTo>
                  <a:pt x="2932113" y="6479116"/>
                </a:lnTo>
                <a:lnTo>
                  <a:pt x="2926027" y="6472237"/>
                </a:lnTo>
                <a:lnTo>
                  <a:pt x="2923381" y="6468533"/>
                </a:lnTo>
                <a:lnTo>
                  <a:pt x="2920471" y="6465093"/>
                </a:lnTo>
                <a:lnTo>
                  <a:pt x="2918354" y="6461389"/>
                </a:lnTo>
                <a:lnTo>
                  <a:pt x="2916237" y="6457685"/>
                </a:lnTo>
                <a:lnTo>
                  <a:pt x="2914650" y="6453716"/>
                </a:lnTo>
                <a:lnTo>
                  <a:pt x="2913856" y="6449747"/>
                </a:lnTo>
                <a:lnTo>
                  <a:pt x="2913062" y="6445514"/>
                </a:lnTo>
                <a:lnTo>
                  <a:pt x="2913062" y="6441280"/>
                </a:lnTo>
                <a:lnTo>
                  <a:pt x="2914121" y="6436253"/>
                </a:lnTo>
                <a:lnTo>
                  <a:pt x="2915708" y="6431491"/>
                </a:lnTo>
                <a:lnTo>
                  <a:pt x="2918089" y="6426199"/>
                </a:lnTo>
                <a:lnTo>
                  <a:pt x="2921529" y="6420643"/>
                </a:lnTo>
                <a:lnTo>
                  <a:pt x="2922587" y="6418526"/>
                </a:lnTo>
                <a:lnTo>
                  <a:pt x="2923910" y="6416410"/>
                </a:lnTo>
                <a:lnTo>
                  <a:pt x="2924969" y="6414293"/>
                </a:lnTo>
                <a:lnTo>
                  <a:pt x="2925498" y="6411912"/>
                </a:lnTo>
                <a:lnTo>
                  <a:pt x="2926292" y="6407414"/>
                </a:lnTo>
                <a:lnTo>
                  <a:pt x="2926821" y="6403180"/>
                </a:lnTo>
                <a:lnTo>
                  <a:pt x="2926292" y="6398947"/>
                </a:lnTo>
                <a:lnTo>
                  <a:pt x="2925762" y="6394449"/>
                </a:lnTo>
                <a:lnTo>
                  <a:pt x="2924439" y="6390216"/>
                </a:lnTo>
                <a:lnTo>
                  <a:pt x="2923117" y="6385983"/>
                </a:lnTo>
                <a:lnTo>
                  <a:pt x="2919677" y="6377516"/>
                </a:lnTo>
                <a:lnTo>
                  <a:pt x="2916237" y="6369049"/>
                </a:lnTo>
                <a:lnTo>
                  <a:pt x="2914650" y="6364816"/>
                </a:lnTo>
                <a:lnTo>
                  <a:pt x="2913062" y="6360318"/>
                </a:lnTo>
                <a:lnTo>
                  <a:pt x="2912269" y="6355820"/>
                </a:lnTo>
                <a:lnTo>
                  <a:pt x="2911739" y="6351587"/>
                </a:lnTo>
                <a:lnTo>
                  <a:pt x="2915708" y="6351322"/>
                </a:lnTo>
                <a:lnTo>
                  <a:pt x="2915444" y="6349999"/>
                </a:lnTo>
                <a:lnTo>
                  <a:pt x="2911739" y="6351587"/>
                </a:lnTo>
                <a:lnTo>
                  <a:pt x="2907242" y="6351587"/>
                </a:lnTo>
                <a:lnTo>
                  <a:pt x="2903008" y="6351322"/>
                </a:lnTo>
                <a:lnTo>
                  <a:pt x="2899039" y="6350528"/>
                </a:lnTo>
                <a:lnTo>
                  <a:pt x="2895071" y="6349999"/>
                </a:lnTo>
                <a:lnTo>
                  <a:pt x="2891367" y="6348676"/>
                </a:lnTo>
                <a:lnTo>
                  <a:pt x="2887662" y="6347618"/>
                </a:lnTo>
                <a:lnTo>
                  <a:pt x="2884223" y="6345766"/>
                </a:lnTo>
                <a:lnTo>
                  <a:pt x="2881048" y="6344178"/>
                </a:lnTo>
                <a:lnTo>
                  <a:pt x="2877873" y="6342062"/>
                </a:lnTo>
                <a:lnTo>
                  <a:pt x="2875227" y="6339945"/>
                </a:lnTo>
                <a:lnTo>
                  <a:pt x="2872052" y="6337828"/>
                </a:lnTo>
                <a:lnTo>
                  <a:pt x="2869671" y="6335183"/>
                </a:lnTo>
                <a:lnTo>
                  <a:pt x="2864644" y="6330155"/>
                </a:lnTo>
                <a:lnTo>
                  <a:pt x="2860147" y="6324599"/>
                </a:lnTo>
                <a:lnTo>
                  <a:pt x="2856442" y="6318778"/>
                </a:lnTo>
                <a:lnTo>
                  <a:pt x="2853003" y="6312958"/>
                </a:lnTo>
                <a:lnTo>
                  <a:pt x="2850092" y="6306608"/>
                </a:lnTo>
                <a:lnTo>
                  <a:pt x="2847711" y="6301051"/>
                </a:lnTo>
                <a:lnTo>
                  <a:pt x="2845859" y="6295760"/>
                </a:lnTo>
                <a:lnTo>
                  <a:pt x="2844271" y="6290468"/>
                </a:lnTo>
                <a:lnTo>
                  <a:pt x="2843477" y="6285705"/>
                </a:lnTo>
                <a:lnTo>
                  <a:pt x="2842948" y="6282001"/>
                </a:lnTo>
                <a:lnTo>
                  <a:pt x="2841625" y="6274858"/>
                </a:lnTo>
                <a:lnTo>
                  <a:pt x="2840302" y="6269037"/>
                </a:lnTo>
                <a:lnTo>
                  <a:pt x="2838979" y="6264274"/>
                </a:lnTo>
                <a:lnTo>
                  <a:pt x="2837127" y="6260570"/>
                </a:lnTo>
                <a:lnTo>
                  <a:pt x="2836069" y="6258983"/>
                </a:lnTo>
                <a:lnTo>
                  <a:pt x="2834746" y="6258189"/>
                </a:lnTo>
                <a:lnTo>
                  <a:pt x="2833687" y="6256866"/>
                </a:lnTo>
                <a:lnTo>
                  <a:pt x="2832629" y="6256337"/>
                </a:lnTo>
                <a:lnTo>
                  <a:pt x="2831571" y="6255808"/>
                </a:lnTo>
                <a:lnTo>
                  <a:pt x="2830248" y="6255278"/>
                </a:lnTo>
                <a:lnTo>
                  <a:pt x="2827867" y="6255014"/>
                </a:lnTo>
                <a:lnTo>
                  <a:pt x="2824956" y="6255278"/>
                </a:lnTo>
                <a:lnTo>
                  <a:pt x="2822310" y="6256337"/>
                </a:lnTo>
                <a:lnTo>
                  <a:pt x="2819400" y="6257130"/>
                </a:lnTo>
                <a:lnTo>
                  <a:pt x="2816754" y="6258718"/>
                </a:lnTo>
                <a:lnTo>
                  <a:pt x="2811198" y="6261893"/>
                </a:lnTo>
                <a:lnTo>
                  <a:pt x="2805906" y="6264539"/>
                </a:lnTo>
                <a:lnTo>
                  <a:pt x="2801408" y="6267185"/>
                </a:lnTo>
                <a:lnTo>
                  <a:pt x="2797175" y="6269566"/>
                </a:lnTo>
                <a:lnTo>
                  <a:pt x="2793206" y="6272476"/>
                </a:lnTo>
                <a:lnTo>
                  <a:pt x="2789502" y="6275651"/>
                </a:lnTo>
                <a:lnTo>
                  <a:pt x="2786062" y="6279091"/>
                </a:lnTo>
                <a:lnTo>
                  <a:pt x="2782623" y="6282795"/>
                </a:lnTo>
                <a:lnTo>
                  <a:pt x="2779449" y="6286764"/>
                </a:lnTo>
                <a:lnTo>
                  <a:pt x="2776802" y="6290733"/>
                </a:lnTo>
                <a:lnTo>
                  <a:pt x="2774156" y="6294966"/>
                </a:lnTo>
                <a:lnTo>
                  <a:pt x="2771510" y="6299728"/>
                </a:lnTo>
                <a:lnTo>
                  <a:pt x="2767012" y="6309253"/>
                </a:lnTo>
                <a:lnTo>
                  <a:pt x="2762779" y="6319308"/>
                </a:lnTo>
                <a:lnTo>
                  <a:pt x="2758810" y="6330155"/>
                </a:lnTo>
                <a:lnTo>
                  <a:pt x="2762779" y="6328833"/>
                </a:lnTo>
                <a:lnTo>
                  <a:pt x="2766749" y="6327245"/>
                </a:lnTo>
                <a:lnTo>
                  <a:pt x="2770453" y="6325393"/>
                </a:lnTo>
                <a:lnTo>
                  <a:pt x="2773627" y="6323541"/>
                </a:lnTo>
                <a:lnTo>
                  <a:pt x="2780771" y="6319572"/>
                </a:lnTo>
                <a:lnTo>
                  <a:pt x="2787386" y="6315603"/>
                </a:lnTo>
                <a:lnTo>
                  <a:pt x="2790560" y="6313751"/>
                </a:lnTo>
                <a:lnTo>
                  <a:pt x="2794000" y="6311899"/>
                </a:lnTo>
                <a:lnTo>
                  <a:pt x="2797439" y="6310576"/>
                </a:lnTo>
                <a:lnTo>
                  <a:pt x="2800879" y="6309518"/>
                </a:lnTo>
                <a:lnTo>
                  <a:pt x="2804583" y="6308460"/>
                </a:lnTo>
                <a:lnTo>
                  <a:pt x="2808023" y="6308195"/>
                </a:lnTo>
                <a:lnTo>
                  <a:pt x="2812256" y="6308195"/>
                </a:lnTo>
                <a:lnTo>
                  <a:pt x="2816226" y="6308724"/>
                </a:lnTo>
                <a:lnTo>
                  <a:pt x="2811198" y="6315603"/>
                </a:lnTo>
                <a:lnTo>
                  <a:pt x="2805906" y="6321953"/>
                </a:lnTo>
                <a:lnTo>
                  <a:pt x="2800350" y="6328303"/>
                </a:lnTo>
                <a:lnTo>
                  <a:pt x="2794530" y="6334389"/>
                </a:lnTo>
                <a:lnTo>
                  <a:pt x="2782623" y="6346030"/>
                </a:lnTo>
                <a:lnTo>
                  <a:pt x="2770981" y="6357937"/>
                </a:lnTo>
                <a:lnTo>
                  <a:pt x="2765160" y="6363758"/>
                </a:lnTo>
                <a:lnTo>
                  <a:pt x="2759605" y="6370372"/>
                </a:lnTo>
                <a:lnTo>
                  <a:pt x="2754313" y="6376722"/>
                </a:lnTo>
                <a:lnTo>
                  <a:pt x="2749814" y="6383072"/>
                </a:lnTo>
                <a:lnTo>
                  <a:pt x="2745052" y="6390216"/>
                </a:lnTo>
                <a:lnTo>
                  <a:pt x="2741613" y="6397624"/>
                </a:lnTo>
                <a:lnTo>
                  <a:pt x="2739761" y="6401593"/>
                </a:lnTo>
                <a:lnTo>
                  <a:pt x="2738173" y="6405562"/>
                </a:lnTo>
                <a:lnTo>
                  <a:pt x="2736585" y="6409530"/>
                </a:lnTo>
                <a:lnTo>
                  <a:pt x="2735262" y="6413764"/>
                </a:lnTo>
                <a:lnTo>
                  <a:pt x="2734204" y="6424083"/>
                </a:lnTo>
                <a:lnTo>
                  <a:pt x="2732617" y="6433872"/>
                </a:lnTo>
                <a:lnTo>
                  <a:pt x="2730500" y="6443397"/>
                </a:lnTo>
                <a:lnTo>
                  <a:pt x="2727854" y="6452922"/>
                </a:lnTo>
                <a:lnTo>
                  <a:pt x="2724944" y="6462447"/>
                </a:lnTo>
                <a:lnTo>
                  <a:pt x="2721769" y="6471708"/>
                </a:lnTo>
                <a:lnTo>
                  <a:pt x="2718329" y="6480968"/>
                </a:lnTo>
                <a:lnTo>
                  <a:pt x="2714889" y="6489964"/>
                </a:lnTo>
                <a:lnTo>
                  <a:pt x="2707481" y="6508485"/>
                </a:lnTo>
                <a:lnTo>
                  <a:pt x="2700073" y="6527005"/>
                </a:lnTo>
                <a:lnTo>
                  <a:pt x="2696633" y="6536001"/>
                </a:lnTo>
                <a:lnTo>
                  <a:pt x="2693458" y="6545262"/>
                </a:lnTo>
                <a:lnTo>
                  <a:pt x="2690548" y="6554787"/>
                </a:lnTo>
                <a:lnTo>
                  <a:pt x="2688167" y="6564312"/>
                </a:lnTo>
                <a:lnTo>
                  <a:pt x="2706688" y="6606645"/>
                </a:lnTo>
                <a:lnTo>
                  <a:pt x="2710392" y="6608497"/>
                </a:lnTo>
                <a:lnTo>
                  <a:pt x="2713567" y="6610349"/>
                </a:lnTo>
                <a:lnTo>
                  <a:pt x="2716742" y="6612201"/>
                </a:lnTo>
                <a:lnTo>
                  <a:pt x="2719124" y="6613789"/>
                </a:lnTo>
                <a:lnTo>
                  <a:pt x="2720976" y="6615641"/>
                </a:lnTo>
                <a:lnTo>
                  <a:pt x="2722828" y="6617493"/>
                </a:lnTo>
                <a:lnTo>
                  <a:pt x="2724414" y="6619345"/>
                </a:lnTo>
                <a:lnTo>
                  <a:pt x="2725473" y="6621197"/>
                </a:lnTo>
                <a:lnTo>
                  <a:pt x="2726531" y="6622785"/>
                </a:lnTo>
                <a:lnTo>
                  <a:pt x="2727060" y="6624637"/>
                </a:lnTo>
                <a:lnTo>
                  <a:pt x="2727325" y="6626489"/>
                </a:lnTo>
                <a:lnTo>
                  <a:pt x="2727325" y="6628341"/>
                </a:lnTo>
                <a:lnTo>
                  <a:pt x="2727325" y="6630193"/>
                </a:lnTo>
                <a:lnTo>
                  <a:pt x="2727060" y="6631516"/>
                </a:lnTo>
                <a:lnTo>
                  <a:pt x="2725737" y="6635220"/>
                </a:lnTo>
                <a:lnTo>
                  <a:pt x="2724414" y="6638660"/>
                </a:lnTo>
                <a:lnTo>
                  <a:pt x="2721769" y="6642364"/>
                </a:lnTo>
                <a:lnTo>
                  <a:pt x="2719387" y="6645803"/>
                </a:lnTo>
                <a:lnTo>
                  <a:pt x="2716742" y="6649243"/>
                </a:lnTo>
                <a:lnTo>
                  <a:pt x="2711185" y="6655858"/>
                </a:lnTo>
                <a:lnTo>
                  <a:pt x="2708275" y="6659033"/>
                </a:lnTo>
                <a:lnTo>
                  <a:pt x="2706158" y="6661943"/>
                </a:lnTo>
                <a:lnTo>
                  <a:pt x="2691343" y="6684697"/>
                </a:lnTo>
                <a:lnTo>
                  <a:pt x="2685256" y="6694222"/>
                </a:lnTo>
                <a:lnTo>
                  <a:pt x="2679964" y="6702689"/>
                </a:lnTo>
                <a:lnTo>
                  <a:pt x="2675731" y="6710362"/>
                </a:lnTo>
                <a:lnTo>
                  <a:pt x="2672027" y="6716976"/>
                </a:lnTo>
                <a:lnTo>
                  <a:pt x="2669381" y="6723591"/>
                </a:lnTo>
                <a:lnTo>
                  <a:pt x="2666735" y="6729676"/>
                </a:lnTo>
                <a:lnTo>
                  <a:pt x="2665148" y="6735762"/>
                </a:lnTo>
                <a:lnTo>
                  <a:pt x="2663825" y="6741847"/>
                </a:lnTo>
                <a:lnTo>
                  <a:pt x="2662767" y="6748462"/>
                </a:lnTo>
                <a:lnTo>
                  <a:pt x="2662502" y="6755341"/>
                </a:lnTo>
                <a:lnTo>
                  <a:pt x="2662237" y="6763278"/>
                </a:lnTo>
                <a:lnTo>
                  <a:pt x="2662237" y="6772010"/>
                </a:lnTo>
                <a:lnTo>
                  <a:pt x="2662767" y="6792647"/>
                </a:lnTo>
                <a:lnTo>
                  <a:pt x="2660385" y="6790795"/>
                </a:lnTo>
                <a:lnTo>
                  <a:pt x="2658004" y="6788943"/>
                </a:lnTo>
                <a:lnTo>
                  <a:pt x="2655623" y="6786826"/>
                </a:lnTo>
                <a:lnTo>
                  <a:pt x="2653771" y="6784710"/>
                </a:lnTo>
                <a:lnTo>
                  <a:pt x="2651919" y="6782328"/>
                </a:lnTo>
                <a:lnTo>
                  <a:pt x="2650067" y="6780212"/>
                </a:lnTo>
                <a:lnTo>
                  <a:pt x="2647156" y="6775449"/>
                </a:lnTo>
                <a:lnTo>
                  <a:pt x="2644775" y="6770158"/>
                </a:lnTo>
                <a:lnTo>
                  <a:pt x="2642923" y="6764866"/>
                </a:lnTo>
                <a:lnTo>
                  <a:pt x="2641335" y="6759310"/>
                </a:lnTo>
                <a:lnTo>
                  <a:pt x="2639748" y="6753753"/>
                </a:lnTo>
                <a:lnTo>
                  <a:pt x="2636837" y="6743170"/>
                </a:lnTo>
                <a:lnTo>
                  <a:pt x="2634985" y="6737878"/>
                </a:lnTo>
                <a:lnTo>
                  <a:pt x="2633133" y="6733116"/>
                </a:lnTo>
                <a:lnTo>
                  <a:pt x="2630487" y="6728353"/>
                </a:lnTo>
                <a:lnTo>
                  <a:pt x="2629164" y="6726237"/>
                </a:lnTo>
                <a:lnTo>
                  <a:pt x="2627578" y="6724120"/>
                </a:lnTo>
                <a:lnTo>
                  <a:pt x="2625726" y="6722003"/>
                </a:lnTo>
                <a:lnTo>
                  <a:pt x="2623608" y="6720151"/>
                </a:lnTo>
                <a:lnTo>
                  <a:pt x="2621492" y="6718299"/>
                </a:lnTo>
                <a:lnTo>
                  <a:pt x="2618846" y="6716712"/>
                </a:lnTo>
                <a:lnTo>
                  <a:pt x="2519098" y="6742905"/>
                </a:lnTo>
                <a:lnTo>
                  <a:pt x="2516188" y="6743699"/>
                </a:lnTo>
                <a:lnTo>
                  <a:pt x="2513277" y="6743964"/>
                </a:lnTo>
                <a:lnTo>
                  <a:pt x="2510631" y="6744228"/>
                </a:lnTo>
                <a:lnTo>
                  <a:pt x="2507721" y="6744228"/>
                </a:lnTo>
                <a:lnTo>
                  <a:pt x="2505075" y="6743964"/>
                </a:lnTo>
                <a:lnTo>
                  <a:pt x="2502429" y="6743435"/>
                </a:lnTo>
                <a:lnTo>
                  <a:pt x="2497667" y="6741847"/>
                </a:lnTo>
                <a:lnTo>
                  <a:pt x="2492639" y="6739466"/>
                </a:lnTo>
                <a:lnTo>
                  <a:pt x="2488142" y="6737085"/>
                </a:lnTo>
                <a:lnTo>
                  <a:pt x="2478618" y="6731793"/>
                </a:lnTo>
                <a:lnTo>
                  <a:pt x="2467504" y="6736026"/>
                </a:lnTo>
                <a:lnTo>
                  <a:pt x="2456392" y="6739466"/>
                </a:lnTo>
                <a:lnTo>
                  <a:pt x="2445014" y="6742905"/>
                </a:lnTo>
                <a:lnTo>
                  <a:pt x="2433638" y="6745551"/>
                </a:lnTo>
                <a:lnTo>
                  <a:pt x="2410354" y="6750578"/>
                </a:lnTo>
                <a:lnTo>
                  <a:pt x="2387335" y="6755341"/>
                </a:lnTo>
                <a:lnTo>
                  <a:pt x="2375958" y="6758251"/>
                </a:lnTo>
                <a:lnTo>
                  <a:pt x="2364581" y="6761162"/>
                </a:lnTo>
                <a:lnTo>
                  <a:pt x="2353204" y="6764601"/>
                </a:lnTo>
                <a:lnTo>
                  <a:pt x="2342092" y="6768835"/>
                </a:lnTo>
                <a:lnTo>
                  <a:pt x="2336800" y="6770951"/>
                </a:lnTo>
                <a:lnTo>
                  <a:pt x="2331508" y="6773597"/>
                </a:lnTo>
                <a:lnTo>
                  <a:pt x="2326217" y="6776243"/>
                </a:lnTo>
                <a:lnTo>
                  <a:pt x="2320925" y="6779153"/>
                </a:lnTo>
                <a:lnTo>
                  <a:pt x="2315898" y="6782064"/>
                </a:lnTo>
                <a:lnTo>
                  <a:pt x="2310607" y="6785503"/>
                </a:lnTo>
                <a:lnTo>
                  <a:pt x="2305579" y="6788943"/>
                </a:lnTo>
                <a:lnTo>
                  <a:pt x="2300818" y="6792912"/>
                </a:lnTo>
                <a:lnTo>
                  <a:pt x="2289175" y="6807199"/>
                </a:lnTo>
                <a:lnTo>
                  <a:pt x="2281502" y="6819370"/>
                </a:lnTo>
                <a:lnTo>
                  <a:pt x="2274623" y="6829689"/>
                </a:lnTo>
                <a:lnTo>
                  <a:pt x="2268538" y="6838420"/>
                </a:lnTo>
                <a:lnTo>
                  <a:pt x="2265362" y="6842124"/>
                </a:lnTo>
                <a:lnTo>
                  <a:pt x="2262717" y="6845299"/>
                </a:lnTo>
                <a:lnTo>
                  <a:pt x="2259542" y="6848474"/>
                </a:lnTo>
                <a:lnTo>
                  <a:pt x="2257160" y="6850855"/>
                </a:lnTo>
                <a:lnTo>
                  <a:pt x="2254250" y="6852972"/>
                </a:lnTo>
                <a:lnTo>
                  <a:pt x="2251604" y="6854824"/>
                </a:lnTo>
                <a:lnTo>
                  <a:pt x="2248958" y="6856412"/>
                </a:lnTo>
                <a:lnTo>
                  <a:pt x="2246312" y="6857470"/>
                </a:lnTo>
                <a:lnTo>
                  <a:pt x="2243673" y="6857998"/>
                </a:lnTo>
                <a:lnTo>
                  <a:pt x="2238105" y="6857998"/>
                </a:lnTo>
                <a:lnTo>
                  <a:pt x="2235464" y="6857470"/>
                </a:lnTo>
                <a:lnTo>
                  <a:pt x="2232289" y="6856412"/>
                </a:lnTo>
                <a:lnTo>
                  <a:pt x="2229114" y="6854824"/>
                </a:lnTo>
                <a:lnTo>
                  <a:pt x="2226205" y="6852972"/>
                </a:lnTo>
                <a:lnTo>
                  <a:pt x="2223029" y="6850855"/>
                </a:lnTo>
                <a:lnTo>
                  <a:pt x="2219589" y="6848474"/>
                </a:lnTo>
                <a:lnTo>
                  <a:pt x="2215885" y="6845299"/>
                </a:lnTo>
                <a:lnTo>
                  <a:pt x="2208742" y="6838420"/>
                </a:lnTo>
                <a:lnTo>
                  <a:pt x="2200010" y="6829689"/>
                </a:lnTo>
                <a:lnTo>
                  <a:pt x="2190750" y="6819635"/>
                </a:lnTo>
                <a:lnTo>
                  <a:pt x="2180432" y="6807728"/>
                </a:lnTo>
                <a:lnTo>
                  <a:pt x="2173817" y="6807199"/>
                </a:lnTo>
                <a:lnTo>
                  <a:pt x="2167731" y="6806670"/>
                </a:lnTo>
                <a:lnTo>
                  <a:pt x="2161647" y="6806141"/>
                </a:lnTo>
                <a:lnTo>
                  <a:pt x="2155825" y="6804818"/>
                </a:lnTo>
                <a:lnTo>
                  <a:pt x="2149739" y="6803230"/>
                </a:lnTo>
                <a:lnTo>
                  <a:pt x="2144183" y="6801908"/>
                </a:lnTo>
                <a:lnTo>
                  <a:pt x="2138363" y="6800055"/>
                </a:lnTo>
                <a:lnTo>
                  <a:pt x="2132807" y="6797674"/>
                </a:lnTo>
                <a:lnTo>
                  <a:pt x="2127250" y="6795293"/>
                </a:lnTo>
                <a:lnTo>
                  <a:pt x="2121694" y="6792912"/>
                </a:lnTo>
                <a:lnTo>
                  <a:pt x="2111375" y="6787620"/>
                </a:lnTo>
                <a:lnTo>
                  <a:pt x="2100792" y="6781799"/>
                </a:lnTo>
                <a:lnTo>
                  <a:pt x="2090473" y="6775714"/>
                </a:lnTo>
                <a:lnTo>
                  <a:pt x="2070101" y="6762749"/>
                </a:lnTo>
                <a:lnTo>
                  <a:pt x="2059781" y="6756399"/>
                </a:lnTo>
                <a:lnTo>
                  <a:pt x="2049462" y="6750314"/>
                </a:lnTo>
                <a:lnTo>
                  <a:pt x="2038879" y="6744758"/>
                </a:lnTo>
                <a:lnTo>
                  <a:pt x="2028031" y="6739466"/>
                </a:lnTo>
                <a:lnTo>
                  <a:pt x="2022739" y="6737085"/>
                </a:lnTo>
                <a:lnTo>
                  <a:pt x="2016919" y="6735233"/>
                </a:lnTo>
                <a:lnTo>
                  <a:pt x="2011362" y="6733116"/>
                </a:lnTo>
                <a:lnTo>
                  <a:pt x="2005541" y="6731528"/>
                </a:lnTo>
                <a:lnTo>
                  <a:pt x="2002102" y="6730735"/>
                </a:lnTo>
                <a:lnTo>
                  <a:pt x="1998927" y="6730205"/>
                </a:lnTo>
                <a:lnTo>
                  <a:pt x="1996016" y="6729412"/>
                </a:lnTo>
                <a:lnTo>
                  <a:pt x="1993371" y="6728089"/>
                </a:lnTo>
                <a:lnTo>
                  <a:pt x="1990725" y="6727030"/>
                </a:lnTo>
                <a:lnTo>
                  <a:pt x="1988344" y="6725708"/>
                </a:lnTo>
                <a:lnTo>
                  <a:pt x="1986227" y="6724120"/>
                </a:lnTo>
                <a:lnTo>
                  <a:pt x="1984375" y="6722533"/>
                </a:lnTo>
                <a:lnTo>
                  <a:pt x="1982523" y="6720945"/>
                </a:lnTo>
                <a:lnTo>
                  <a:pt x="1980935" y="6719093"/>
                </a:lnTo>
                <a:lnTo>
                  <a:pt x="1978555" y="6715124"/>
                </a:lnTo>
                <a:lnTo>
                  <a:pt x="1976437" y="6710891"/>
                </a:lnTo>
                <a:lnTo>
                  <a:pt x="1974585" y="6706658"/>
                </a:lnTo>
                <a:lnTo>
                  <a:pt x="1973262" y="6701630"/>
                </a:lnTo>
                <a:lnTo>
                  <a:pt x="1972204" y="6696868"/>
                </a:lnTo>
                <a:lnTo>
                  <a:pt x="1970087" y="6686814"/>
                </a:lnTo>
                <a:lnTo>
                  <a:pt x="1969029" y="6682051"/>
                </a:lnTo>
                <a:lnTo>
                  <a:pt x="1967707" y="6677024"/>
                </a:lnTo>
                <a:lnTo>
                  <a:pt x="1966383" y="6672526"/>
                </a:lnTo>
                <a:lnTo>
                  <a:pt x="1964796" y="6668293"/>
                </a:lnTo>
                <a:lnTo>
                  <a:pt x="1962679" y="6663266"/>
                </a:lnTo>
                <a:lnTo>
                  <a:pt x="1961091" y="6658768"/>
                </a:lnTo>
                <a:lnTo>
                  <a:pt x="1959769" y="6653741"/>
                </a:lnTo>
                <a:lnTo>
                  <a:pt x="1958711" y="6648449"/>
                </a:lnTo>
                <a:lnTo>
                  <a:pt x="1956859" y="6638660"/>
                </a:lnTo>
                <a:lnTo>
                  <a:pt x="1955006" y="6628605"/>
                </a:lnTo>
                <a:lnTo>
                  <a:pt x="1952889" y="6618551"/>
                </a:lnTo>
                <a:lnTo>
                  <a:pt x="1951567" y="6613524"/>
                </a:lnTo>
                <a:lnTo>
                  <a:pt x="1949979" y="6608497"/>
                </a:lnTo>
                <a:lnTo>
                  <a:pt x="1948127" y="6603735"/>
                </a:lnTo>
                <a:lnTo>
                  <a:pt x="1946010" y="6598972"/>
                </a:lnTo>
                <a:lnTo>
                  <a:pt x="1943364" y="6594739"/>
                </a:lnTo>
                <a:lnTo>
                  <a:pt x="1940189" y="6590241"/>
                </a:lnTo>
                <a:lnTo>
                  <a:pt x="1931458" y="6588918"/>
                </a:lnTo>
                <a:lnTo>
                  <a:pt x="1923521" y="6586801"/>
                </a:lnTo>
                <a:lnTo>
                  <a:pt x="1915848" y="6584155"/>
                </a:lnTo>
                <a:lnTo>
                  <a:pt x="1908439" y="6580716"/>
                </a:lnTo>
                <a:lnTo>
                  <a:pt x="1901825" y="6577012"/>
                </a:lnTo>
                <a:lnTo>
                  <a:pt x="1895739" y="6572778"/>
                </a:lnTo>
                <a:lnTo>
                  <a:pt x="1890183" y="6567751"/>
                </a:lnTo>
                <a:lnTo>
                  <a:pt x="1885157" y="6562460"/>
                </a:lnTo>
                <a:lnTo>
                  <a:pt x="1882775" y="6559814"/>
                </a:lnTo>
                <a:lnTo>
                  <a:pt x="1880658" y="6556903"/>
                </a:lnTo>
                <a:lnTo>
                  <a:pt x="1878806" y="6553993"/>
                </a:lnTo>
                <a:lnTo>
                  <a:pt x="1876954" y="6551083"/>
                </a:lnTo>
                <a:lnTo>
                  <a:pt x="1875366" y="6548172"/>
                </a:lnTo>
                <a:lnTo>
                  <a:pt x="1873779" y="6544733"/>
                </a:lnTo>
                <a:lnTo>
                  <a:pt x="1872721" y="6541558"/>
                </a:lnTo>
                <a:lnTo>
                  <a:pt x="1871662" y="6538383"/>
                </a:lnTo>
                <a:lnTo>
                  <a:pt x="1870869" y="6534943"/>
                </a:lnTo>
                <a:lnTo>
                  <a:pt x="1870075" y="6531503"/>
                </a:lnTo>
                <a:lnTo>
                  <a:pt x="1869810" y="6528064"/>
                </a:lnTo>
                <a:lnTo>
                  <a:pt x="1869546" y="6524889"/>
                </a:lnTo>
                <a:lnTo>
                  <a:pt x="1869546" y="6521185"/>
                </a:lnTo>
                <a:lnTo>
                  <a:pt x="1869546" y="6517745"/>
                </a:lnTo>
                <a:lnTo>
                  <a:pt x="1870075" y="6514041"/>
                </a:lnTo>
                <a:lnTo>
                  <a:pt x="1870869" y="6510337"/>
                </a:lnTo>
                <a:lnTo>
                  <a:pt x="1871662" y="6503193"/>
                </a:lnTo>
                <a:lnTo>
                  <a:pt x="1872191" y="6496578"/>
                </a:lnTo>
                <a:lnTo>
                  <a:pt x="1871927" y="6489699"/>
                </a:lnTo>
                <a:lnTo>
                  <a:pt x="1871398" y="6483349"/>
                </a:lnTo>
                <a:lnTo>
                  <a:pt x="1870075" y="6476735"/>
                </a:lnTo>
                <a:lnTo>
                  <a:pt x="1868223" y="6470649"/>
                </a:lnTo>
                <a:lnTo>
                  <a:pt x="1866106" y="6464828"/>
                </a:lnTo>
                <a:lnTo>
                  <a:pt x="1863725" y="6459008"/>
                </a:lnTo>
                <a:lnTo>
                  <a:pt x="1860550" y="6453451"/>
                </a:lnTo>
                <a:lnTo>
                  <a:pt x="1857376" y="6448160"/>
                </a:lnTo>
                <a:lnTo>
                  <a:pt x="1853935" y="6443133"/>
                </a:lnTo>
                <a:lnTo>
                  <a:pt x="1850231" y="6437841"/>
                </a:lnTo>
                <a:lnTo>
                  <a:pt x="1846262" y="6432814"/>
                </a:lnTo>
                <a:lnTo>
                  <a:pt x="1842294" y="6428316"/>
                </a:lnTo>
                <a:lnTo>
                  <a:pt x="1833828" y="6419055"/>
                </a:lnTo>
                <a:lnTo>
                  <a:pt x="1822450" y="6407149"/>
                </a:lnTo>
                <a:lnTo>
                  <a:pt x="1811602" y="6395772"/>
                </a:lnTo>
                <a:lnTo>
                  <a:pt x="1806575" y="6389951"/>
                </a:lnTo>
                <a:lnTo>
                  <a:pt x="1802077" y="6384130"/>
                </a:lnTo>
                <a:lnTo>
                  <a:pt x="1797579" y="6378310"/>
                </a:lnTo>
                <a:lnTo>
                  <a:pt x="1794404" y="6372224"/>
                </a:lnTo>
                <a:lnTo>
                  <a:pt x="1792816" y="6368785"/>
                </a:lnTo>
                <a:lnTo>
                  <a:pt x="1791229" y="6365610"/>
                </a:lnTo>
                <a:lnTo>
                  <a:pt x="1790171" y="6362170"/>
                </a:lnTo>
                <a:lnTo>
                  <a:pt x="1789377" y="6358995"/>
                </a:lnTo>
                <a:lnTo>
                  <a:pt x="1788583" y="6355555"/>
                </a:lnTo>
                <a:lnTo>
                  <a:pt x="1788055" y="6352116"/>
                </a:lnTo>
                <a:lnTo>
                  <a:pt x="1787789" y="6348412"/>
                </a:lnTo>
                <a:lnTo>
                  <a:pt x="1787789" y="6344708"/>
                </a:lnTo>
                <a:lnTo>
                  <a:pt x="1788583" y="6340739"/>
                </a:lnTo>
                <a:lnTo>
                  <a:pt x="1789112" y="6337035"/>
                </a:lnTo>
                <a:lnTo>
                  <a:pt x="1789907" y="6333066"/>
                </a:lnTo>
                <a:lnTo>
                  <a:pt x="1791229" y="6328833"/>
                </a:lnTo>
                <a:lnTo>
                  <a:pt x="1792816" y="6324599"/>
                </a:lnTo>
                <a:lnTo>
                  <a:pt x="1794669" y="6320101"/>
                </a:lnTo>
                <a:lnTo>
                  <a:pt x="1796785" y="6315603"/>
                </a:lnTo>
                <a:lnTo>
                  <a:pt x="1799431" y="6311105"/>
                </a:lnTo>
                <a:lnTo>
                  <a:pt x="1800755" y="6308195"/>
                </a:lnTo>
                <a:lnTo>
                  <a:pt x="1801283" y="6305285"/>
                </a:lnTo>
                <a:lnTo>
                  <a:pt x="1802077" y="6302110"/>
                </a:lnTo>
                <a:lnTo>
                  <a:pt x="1802077" y="6298935"/>
                </a:lnTo>
                <a:lnTo>
                  <a:pt x="1801548" y="6295760"/>
                </a:lnTo>
                <a:lnTo>
                  <a:pt x="1801019" y="6292320"/>
                </a:lnTo>
                <a:lnTo>
                  <a:pt x="1800225" y="6288880"/>
                </a:lnTo>
                <a:lnTo>
                  <a:pt x="1798903" y="6285705"/>
                </a:lnTo>
                <a:lnTo>
                  <a:pt x="1797579" y="6282795"/>
                </a:lnTo>
                <a:lnTo>
                  <a:pt x="1796256" y="6279885"/>
                </a:lnTo>
                <a:lnTo>
                  <a:pt x="1794669" y="6277503"/>
                </a:lnTo>
                <a:lnTo>
                  <a:pt x="1792816" y="6275651"/>
                </a:lnTo>
                <a:lnTo>
                  <a:pt x="1790964" y="6274064"/>
                </a:lnTo>
                <a:lnTo>
                  <a:pt x="1788848" y="6273005"/>
                </a:lnTo>
                <a:lnTo>
                  <a:pt x="1786996" y="6272212"/>
                </a:lnTo>
                <a:lnTo>
                  <a:pt x="1784879" y="6272212"/>
                </a:lnTo>
                <a:lnTo>
                  <a:pt x="1779852" y="6273270"/>
                </a:lnTo>
                <a:lnTo>
                  <a:pt x="1775354" y="6273799"/>
                </a:lnTo>
                <a:lnTo>
                  <a:pt x="1770591" y="6273799"/>
                </a:lnTo>
                <a:lnTo>
                  <a:pt x="1766623" y="6273535"/>
                </a:lnTo>
                <a:lnTo>
                  <a:pt x="1762654" y="6272476"/>
                </a:lnTo>
                <a:lnTo>
                  <a:pt x="1758685" y="6271683"/>
                </a:lnTo>
                <a:lnTo>
                  <a:pt x="1754982" y="6270095"/>
                </a:lnTo>
                <a:lnTo>
                  <a:pt x="1751541" y="6268508"/>
                </a:lnTo>
                <a:lnTo>
                  <a:pt x="1748102" y="6266391"/>
                </a:lnTo>
                <a:lnTo>
                  <a:pt x="1745191" y="6264274"/>
                </a:lnTo>
                <a:lnTo>
                  <a:pt x="1742016" y="6262158"/>
                </a:lnTo>
                <a:lnTo>
                  <a:pt x="1739106" y="6259512"/>
                </a:lnTo>
                <a:lnTo>
                  <a:pt x="1733550" y="6254220"/>
                </a:lnTo>
                <a:lnTo>
                  <a:pt x="1727994" y="6248399"/>
                </a:lnTo>
                <a:lnTo>
                  <a:pt x="1717146" y="6236228"/>
                </a:lnTo>
                <a:lnTo>
                  <a:pt x="1711589" y="6230937"/>
                </a:lnTo>
                <a:lnTo>
                  <a:pt x="1708944" y="6228026"/>
                </a:lnTo>
                <a:lnTo>
                  <a:pt x="1705769" y="6225645"/>
                </a:lnTo>
                <a:lnTo>
                  <a:pt x="1702858" y="6223528"/>
                </a:lnTo>
                <a:lnTo>
                  <a:pt x="1699683" y="6221412"/>
                </a:lnTo>
                <a:lnTo>
                  <a:pt x="1696244" y="6219560"/>
                </a:lnTo>
                <a:lnTo>
                  <a:pt x="1692804" y="6217972"/>
                </a:lnTo>
                <a:lnTo>
                  <a:pt x="1689365" y="6216649"/>
                </a:lnTo>
                <a:lnTo>
                  <a:pt x="1685660" y="6215855"/>
                </a:lnTo>
                <a:lnTo>
                  <a:pt x="1681691" y="6215062"/>
                </a:lnTo>
                <a:lnTo>
                  <a:pt x="1677194" y="6215062"/>
                </a:lnTo>
                <a:lnTo>
                  <a:pt x="1674812" y="6215062"/>
                </a:lnTo>
                <a:lnTo>
                  <a:pt x="1672696" y="6214533"/>
                </a:lnTo>
                <a:lnTo>
                  <a:pt x="1670844" y="6214268"/>
                </a:lnTo>
                <a:lnTo>
                  <a:pt x="1668728" y="6213210"/>
                </a:lnTo>
                <a:lnTo>
                  <a:pt x="1667139" y="6212416"/>
                </a:lnTo>
                <a:lnTo>
                  <a:pt x="1665287" y="6211358"/>
                </a:lnTo>
                <a:lnTo>
                  <a:pt x="1662112" y="6208712"/>
                </a:lnTo>
                <a:lnTo>
                  <a:pt x="1659732" y="6205537"/>
                </a:lnTo>
                <a:lnTo>
                  <a:pt x="1657350" y="6202362"/>
                </a:lnTo>
                <a:lnTo>
                  <a:pt x="1652588" y="6194689"/>
                </a:lnTo>
                <a:lnTo>
                  <a:pt x="1650471" y="6190985"/>
                </a:lnTo>
                <a:lnTo>
                  <a:pt x="1648089" y="6187280"/>
                </a:lnTo>
                <a:lnTo>
                  <a:pt x="1645444" y="6183841"/>
                </a:lnTo>
                <a:lnTo>
                  <a:pt x="1642533" y="6181195"/>
                </a:lnTo>
                <a:lnTo>
                  <a:pt x="1640947" y="6179608"/>
                </a:lnTo>
                <a:lnTo>
                  <a:pt x="1639095" y="6178549"/>
                </a:lnTo>
                <a:lnTo>
                  <a:pt x="1637241" y="6177491"/>
                </a:lnTo>
                <a:lnTo>
                  <a:pt x="1635389" y="6176697"/>
                </a:lnTo>
                <a:lnTo>
                  <a:pt x="1633273" y="6176168"/>
                </a:lnTo>
                <a:lnTo>
                  <a:pt x="1631156" y="6175639"/>
                </a:lnTo>
                <a:lnTo>
                  <a:pt x="1628775" y="6175110"/>
                </a:lnTo>
                <a:lnTo>
                  <a:pt x="1625864" y="6175639"/>
                </a:lnTo>
                <a:lnTo>
                  <a:pt x="1621103" y="6173522"/>
                </a:lnTo>
                <a:lnTo>
                  <a:pt x="1616869" y="6171141"/>
                </a:lnTo>
                <a:lnTo>
                  <a:pt x="1612900" y="6169289"/>
                </a:lnTo>
                <a:lnTo>
                  <a:pt x="1609196" y="6166908"/>
                </a:lnTo>
                <a:lnTo>
                  <a:pt x="1606285" y="6164791"/>
                </a:lnTo>
                <a:lnTo>
                  <a:pt x="1603904" y="6162674"/>
                </a:lnTo>
                <a:lnTo>
                  <a:pt x="1602316" y="6160293"/>
                </a:lnTo>
                <a:lnTo>
                  <a:pt x="1600994" y="6157647"/>
                </a:lnTo>
                <a:lnTo>
                  <a:pt x="1600729" y="6155001"/>
                </a:lnTo>
                <a:lnTo>
                  <a:pt x="1600729" y="6153678"/>
                </a:lnTo>
                <a:lnTo>
                  <a:pt x="1600994" y="6152620"/>
                </a:lnTo>
                <a:lnTo>
                  <a:pt x="1602316" y="6149710"/>
                </a:lnTo>
                <a:lnTo>
                  <a:pt x="1604170" y="6146799"/>
                </a:lnTo>
                <a:lnTo>
                  <a:pt x="1606815" y="6143889"/>
                </a:lnTo>
                <a:lnTo>
                  <a:pt x="1610519" y="6140449"/>
                </a:lnTo>
                <a:lnTo>
                  <a:pt x="1615281" y="6137539"/>
                </a:lnTo>
                <a:lnTo>
                  <a:pt x="1620837" y="6134099"/>
                </a:lnTo>
                <a:lnTo>
                  <a:pt x="1621631" y="6130395"/>
                </a:lnTo>
                <a:lnTo>
                  <a:pt x="1621896" y="6126691"/>
                </a:lnTo>
                <a:lnTo>
                  <a:pt x="1621631" y="6123251"/>
                </a:lnTo>
                <a:lnTo>
                  <a:pt x="1620837" y="6120076"/>
                </a:lnTo>
                <a:lnTo>
                  <a:pt x="1619514" y="6116901"/>
                </a:lnTo>
                <a:lnTo>
                  <a:pt x="1617662" y="6113726"/>
                </a:lnTo>
                <a:lnTo>
                  <a:pt x="1613694" y="6107641"/>
                </a:lnTo>
                <a:lnTo>
                  <a:pt x="1596496" y="6103937"/>
                </a:lnTo>
                <a:lnTo>
                  <a:pt x="1587764" y="6102349"/>
                </a:lnTo>
                <a:lnTo>
                  <a:pt x="1579298" y="6101291"/>
                </a:lnTo>
                <a:lnTo>
                  <a:pt x="1570566" y="6099968"/>
                </a:lnTo>
                <a:lnTo>
                  <a:pt x="1562100" y="6099174"/>
                </a:lnTo>
                <a:lnTo>
                  <a:pt x="1553369" y="6098380"/>
                </a:lnTo>
                <a:lnTo>
                  <a:pt x="1544902" y="6098380"/>
                </a:lnTo>
                <a:lnTo>
                  <a:pt x="1536171" y="6098380"/>
                </a:lnTo>
                <a:lnTo>
                  <a:pt x="1527705" y="6098645"/>
                </a:lnTo>
                <a:lnTo>
                  <a:pt x="1518973" y="6099703"/>
                </a:lnTo>
                <a:lnTo>
                  <a:pt x="1510506" y="6101026"/>
                </a:lnTo>
                <a:lnTo>
                  <a:pt x="1501776" y="6102349"/>
                </a:lnTo>
                <a:lnTo>
                  <a:pt x="1493308" y="6104730"/>
                </a:lnTo>
                <a:lnTo>
                  <a:pt x="1485106" y="6107112"/>
                </a:lnTo>
                <a:lnTo>
                  <a:pt x="1476375" y="6110022"/>
                </a:lnTo>
                <a:lnTo>
                  <a:pt x="1466585" y="6114520"/>
                </a:lnTo>
                <a:lnTo>
                  <a:pt x="1456796" y="6118489"/>
                </a:lnTo>
                <a:lnTo>
                  <a:pt x="1447007" y="6121928"/>
                </a:lnTo>
                <a:lnTo>
                  <a:pt x="1437216" y="6124574"/>
                </a:lnTo>
                <a:lnTo>
                  <a:pt x="1427163" y="6126955"/>
                </a:lnTo>
                <a:lnTo>
                  <a:pt x="1417374" y="6128808"/>
                </a:lnTo>
                <a:lnTo>
                  <a:pt x="1407583" y="6130130"/>
                </a:lnTo>
                <a:lnTo>
                  <a:pt x="1397794" y="6130660"/>
                </a:lnTo>
                <a:lnTo>
                  <a:pt x="1392766" y="6130660"/>
                </a:lnTo>
                <a:lnTo>
                  <a:pt x="1388004" y="6130660"/>
                </a:lnTo>
                <a:lnTo>
                  <a:pt x="1382977" y="6130395"/>
                </a:lnTo>
                <a:lnTo>
                  <a:pt x="1378214" y="6129866"/>
                </a:lnTo>
                <a:lnTo>
                  <a:pt x="1373452" y="6129072"/>
                </a:lnTo>
                <a:lnTo>
                  <a:pt x="1368689" y="6128278"/>
                </a:lnTo>
                <a:lnTo>
                  <a:pt x="1363662" y="6126955"/>
                </a:lnTo>
                <a:lnTo>
                  <a:pt x="1358901" y="6125368"/>
                </a:lnTo>
                <a:lnTo>
                  <a:pt x="1353873" y="6124045"/>
                </a:lnTo>
                <a:lnTo>
                  <a:pt x="1349375" y="6122193"/>
                </a:lnTo>
                <a:lnTo>
                  <a:pt x="1344348" y="6120341"/>
                </a:lnTo>
                <a:lnTo>
                  <a:pt x="1339321" y="6117695"/>
                </a:lnTo>
                <a:lnTo>
                  <a:pt x="1334823" y="6115314"/>
                </a:lnTo>
                <a:lnTo>
                  <a:pt x="1329796" y="6112668"/>
                </a:lnTo>
                <a:lnTo>
                  <a:pt x="1325033" y="6109493"/>
                </a:lnTo>
                <a:lnTo>
                  <a:pt x="1320272" y="6106053"/>
                </a:lnTo>
                <a:lnTo>
                  <a:pt x="1281112" y="6107376"/>
                </a:lnTo>
                <a:lnTo>
                  <a:pt x="1272381" y="6108699"/>
                </a:lnTo>
                <a:lnTo>
                  <a:pt x="1263650" y="6110022"/>
                </a:lnTo>
                <a:lnTo>
                  <a:pt x="1245923" y="6113726"/>
                </a:lnTo>
                <a:lnTo>
                  <a:pt x="1228196" y="6117166"/>
                </a:lnTo>
                <a:lnTo>
                  <a:pt x="1219729" y="6118753"/>
                </a:lnTo>
                <a:lnTo>
                  <a:pt x="1210734" y="6120341"/>
                </a:lnTo>
                <a:lnTo>
                  <a:pt x="1201737" y="6121135"/>
                </a:lnTo>
                <a:lnTo>
                  <a:pt x="1193006" y="6121399"/>
                </a:lnTo>
                <a:lnTo>
                  <a:pt x="1184275" y="6121399"/>
                </a:lnTo>
                <a:lnTo>
                  <a:pt x="1175279" y="6120605"/>
                </a:lnTo>
                <a:lnTo>
                  <a:pt x="1171046" y="6120076"/>
                </a:lnTo>
                <a:lnTo>
                  <a:pt x="1166548" y="6119018"/>
                </a:lnTo>
                <a:lnTo>
                  <a:pt x="1162314" y="6117695"/>
                </a:lnTo>
                <a:lnTo>
                  <a:pt x="1157552" y="6116637"/>
                </a:lnTo>
                <a:lnTo>
                  <a:pt x="1153319" y="6115049"/>
                </a:lnTo>
                <a:lnTo>
                  <a:pt x="1148556" y="6113197"/>
                </a:lnTo>
                <a:lnTo>
                  <a:pt x="1144323" y="6111080"/>
                </a:lnTo>
                <a:lnTo>
                  <a:pt x="1140090" y="6108964"/>
                </a:lnTo>
                <a:lnTo>
                  <a:pt x="1108869" y="6104995"/>
                </a:lnTo>
                <a:lnTo>
                  <a:pt x="1104900" y="6105524"/>
                </a:lnTo>
                <a:lnTo>
                  <a:pt x="1101196" y="6105789"/>
                </a:lnTo>
                <a:lnTo>
                  <a:pt x="1097756" y="6105789"/>
                </a:lnTo>
                <a:lnTo>
                  <a:pt x="1094581" y="6105260"/>
                </a:lnTo>
                <a:lnTo>
                  <a:pt x="1092200" y="6104730"/>
                </a:lnTo>
                <a:lnTo>
                  <a:pt x="1089819" y="6103672"/>
                </a:lnTo>
                <a:lnTo>
                  <a:pt x="1087966" y="6102085"/>
                </a:lnTo>
                <a:lnTo>
                  <a:pt x="1086379" y="6100497"/>
                </a:lnTo>
                <a:lnTo>
                  <a:pt x="1085056" y="6098645"/>
                </a:lnTo>
                <a:lnTo>
                  <a:pt x="1084527" y="6096528"/>
                </a:lnTo>
                <a:lnTo>
                  <a:pt x="1084263" y="6094412"/>
                </a:lnTo>
                <a:lnTo>
                  <a:pt x="1084263" y="6091766"/>
                </a:lnTo>
                <a:lnTo>
                  <a:pt x="1084527" y="6088855"/>
                </a:lnTo>
                <a:lnTo>
                  <a:pt x="1085321" y="6086210"/>
                </a:lnTo>
                <a:lnTo>
                  <a:pt x="1086644" y="6083035"/>
                </a:lnTo>
                <a:lnTo>
                  <a:pt x="1088231" y="6079595"/>
                </a:lnTo>
                <a:lnTo>
                  <a:pt x="1090348" y="6075626"/>
                </a:lnTo>
                <a:lnTo>
                  <a:pt x="1091935" y="6071922"/>
                </a:lnTo>
                <a:lnTo>
                  <a:pt x="1092464" y="6068747"/>
                </a:lnTo>
                <a:lnTo>
                  <a:pt x="1092729" y="6065837"/>
                </a:lnTo>
                <a:lnTo>
                  <a:pt x="1092200" y="6063455"/>
                </a:lnTo>
                <a:lnTo>
                  <a:pt x="1091142" y="6061339"/>
                </a:lnTo>
                <a:lnTo>
                  <a:pt x="1090083" y="6059487"/>
                </a:lnTo>
                <a:lnTo>
                  <a:pt x="1088496" y="6057899"/>
                </a:lnTo>
                <a:lnTo>
                  <a:pt x="1086644" y="6056312"/>
                </a:lnTo>
                <a:lnTo>
                  <a:pt x="1084527" y="6054724"/>
                </a:lnTo>
                <a:lnTo>
                  <a:pt x="1079764" y="6052343"/>
                </a:lnTo>
                <a:lnTo>
                  <a:pt x="1075266" y="6049962"/>
                </a:lnTo>
                <a:lnTo>
                  <a:pt x="1073150" y="6048639"/>
                </a:lnTo>
                <a:lnTo>
                  <a:pt x="1071033" y="6047051"/>
                </a:lnTo>
                <a:lnTo>
                  <a:pt x="1068123" y="6049697"/>
                </a:lnTo>
                <a:lnTo>
                  <a:pt x="1065213" y="6051814"/>
                </a:lnTo>
                <a:lnTo>
                  <a:pt x="1062302" y="6053666"/>
                </a:lnTo>
                <a:lnTo>
                  <a:pt x="1059391" y="6055253"/>
                </a:lnTo>
                <a:lnTo>
                  <a:pt x="1056481" y="6056312"/>
                </a:lnTo>
                <a:lnTo>
                  <a:pt x="1053571" y="6057370"/>
                </a:lnTo>
                <a:lnTo>
                  <a:pt x="1050660" y="6057635"/>
                </a:lnTo>
                <a:lnTo>
                  <a:pt x="1048015" y="6057899"/>
                </a:lnTo>
                <a:lnTo>
                  <a:pt x="1044839" y="6057899"/>
                </a:lnTo>
                <a:lnTo>
                  <a:pt x="1042194" y="6057370"/>
                </a:lnTo>
                <a:lnTo>
                  <a:pt x="1039548" y="6056312"/>
                </a:lnTo>
                <a:lnTo>
                  <a:pt x="1036902" y="6055253"/>
                </a:lnTo>
                <a:lnTo>
                  <a:pt x="1034521" y="6053401"/>
                </a:lnTo>
                <a:lnTo>
                  <a:pt x="1031875" y="6051285"/>
                </a:lnTo>
                <a:lnTo>
                  <a:pt x="1029494" y="6048639"/>
                </a:lnTo>
                <a:lnTo>
                  <a:pt x="1027377" y="6045728"/>
                </a:lnTo>
                <a:lnTo>
                  <a:pt x="1025525" y="6042289"/>
                </a:lnTo>
                <a:lnTo>
                  <a:pt x="1024202" y="6039114"/>
                </a:lnTo>
                <a:lnTo>
                  <a:pt x="1023673" y="6036468"/>
                </a:lnTo>
                <a:lnTo>
                  <a:pt x="1023673" y="6033558"/>
                </a:lnTo>
                <a:lnTo>
                  <a:pt x="1023937" y="6031176"/>
                </a:lnTo>
                <a:lnTo>
                  <a:pt x="1024996" y="6028795"/>
                </a:lnTo>
                <a:lnTo>
                  <a:pt x="1026054" y="6026149"/>
                </a:lnTo>
                <a:lnTo>
                  <a:pt x="1027642" y="6024033"/>
                </a:lnTo>
                <a:lnTo>
                  <a:pt x="1029229" y="6021916"/>
                </a:lnTo>
                <a:lnTo>
                  <a:pt x="1031346" y="6019799"/>
                </a:lnTo>
                <a:lnTo>
                  <a:pt x="1035579" y="6016095"/>
                </a:lnTo>
                <a:lnTo>
                  <a:pt x="1040606" y="6012655"/>
                </a:lnTo>
                <a:lnTo>
                  <a:pt x="1045104" y="6009745"/>
                </a:lnTo>
                <a:lnTo>
                  <a:pt x="1048808" y="6006570"/>
                </a:lnTo>
                <a:lnTo>
                  <a:pt x="1052248" y="6003660"/>
                </a:lnTo>
                <a:lnTo>
                  <a:pt x="1055952" y="6000220"/>
                </a:lnTo>
                <a:lnTo>
                  <a:pt x="1059127" y="5996516"/>
                </a:lnTo>
                <a:lnTo>
                  <a:pt x="1065741" y="5989108"/>
                </a:lnTo>
                <a:lnTo>
                  <a:pt x="1069181" y="5985668"/>
                </a:lnTo>
                <a:lnTo>
                  <a:pt x="1072621" y="5982228"/>
                </a:lnTo>
                <a:lnTo>
                  <a:pt x="1076325" y="5979053"/>
                </a:lnTo>
                <a:lnTo>
                  <a:pt x="1079764" y="5976143"/>
                </a:lnTo>
                <a:lnTo>
                  <a:pt x="1084263" y="5973762"/>
                </a:lnTo>
                <a:lnTo>
                  <a:pt x="1088496" y="5971910"/>
                </a:lnTo>
                <a:lnTo>
                  <a:pt x="1092994" y="5970322"/>
                </a:lnTo>
                <a:lnTo>
                  <a:pt x="1098021" y="5969528"/>
                </a:lnTo>
                <a:lnTo>
                  <a:pt x="1100666" y="5969528"/>
                </a:lnTo>
                <a:lnTo>
                  <a:pt x="1103577" y="5969528"/>
                </a:lnTo>
                <a:lnTo>
                  <a:pt x="1106223" y="5969793"/>
                </a:lnTo>
                <a:lnTo>
                  <a:pt x="1109398" y="5970058"/>
                </a:lnTo>
                <a:lnTo>
                  <a:pt x="1119716" y="5961855"/>
                </a:lnTo>
                <a:lnTo>
                  <a:pt x="1128977" y="5953918"/>
                </a:lnTo>
                <a:lnTo>
                  <a:pt x="1136914" y="5946245"/>
                </a:lnTo>
                <a:lnTo>
                  <a:pt x="1140619" y="5942012"/>
                </a:lnTo>
                <a:lnTo>
                  <a:pt x="1143794" y="5938308"/>
                </a:lnTo>
                <a:lnTo>
                  <a:pt x="1146439" y="5934868"/>
                </a:lnTo>
                <a:lnTo>
                  <a:pt x="1149085" y="5931164"/>
                </a:lnTo>
                <a:lnTo>
                  <a:pt x="1151202" y="5927724"/>
                </a:lnTo>
                <a:lnTo>
                  <a:pt x="1153319" y="5924020"/>
                </a:lnTo>
                <a:lnTo>
                  <a:pt x="1154906" y="5920316"/>
                </a:lnTo>
                <a:lnTo>
                  <a:pt x="1155964" y="5916876"/>
                </a:lnTo>
                <a:lnTo>
                  <a:pt x="1157023" y="5913172"/>
                </a:lnTo>
                <a:lnTo>
                  <a:pt x="1157552" y="5909468"/>
                </a:lnTo>
                <a:lnTo>
                  <a:pt x="1157816" y="5906293"/>
                </a:lnTo>
                <a:lnTo>
                  <a:pt x="1157816" y="5902589"/>
                </a:lnTo>
                <a:lnTo>
                  <a:pt x="1157288" y="5898885"/>
                </a:lnTo>
                <a:lnTo>
                  <a:pt x="1156758" y="5895445"/>
                </a:lnTo>
                <a:lnTo>
                  <a:pt x="1155700" y="5891741"/>
                </a:lnTo>
                <a:lnTo>
                  <a:pt x="1154641" y="5888037"/>
                </a:lnTo>
                <a:lnTo>
                  <a:pt x="1153054" y="5884333"/>
                </a:lnTo>
                <a:lnTo>
                  <a:pt x="1151202" y="5880628"/>
                </a:lnTo>
                <a:lnTo>
                  <a:pt x="1149085" y="5876660"/>
                </a:lnTo>
                <a:lnTo>
                  <a:pt x="1146175" y="5872955"/>
                </a:lnTo>
                <a:lnTo>
                  <a:pt x="1143529" y="5868987"/>
                </a:lnTo>
                <a:lnTo>
                  <a:pt x="1140354" y="5865018"/>
                </a:lnTo>
                <a:lnTo>
                  <a:pt x="1133210" y="5857080"/>
                </a:lnTo>
                <a:lnTo>
                  <a:pt x="1124744" y="5848349"/>
                </a:lnTo>
                <a:lnTo>
                  <a:pt x="1119187" y="5849408"/>
                </a:lnTo>
                <a:lnTo>
                  <a:pt x="1113631" y="5849937"/>
                </a:lnTo>
                <a:lnTo>
                  <a:pt x="1108339" y="5850730"/>
                </a:lnTo>
                <a:lnTo>
                  <a:pt x="1103312" y="5850730"/>
                </a:lnTo>
                <a:lnTo>
                  <a:pt x="1098021" y="5850730"/>
                </a:lnTo>
                <a:lnTo>
                  <a:pt x="1092729" y="5850201"/>
                </a:lnTo>
                <a:lnTo>
                  <a:pt x="1087966" y="5849672"/>
                </a:lnTo>
                <a:lnTo>
                  <a:pt x="1082939" y="5848878"/>
                </a:lnTo>
                <a:lnTo>
                  <a:pt x="1078177" y="5847820"/>
                </a:lnTo>
                <a:lnTo>
                  <a:pt x="1073150" y="5846233"/>
                </a:lnTo>
                <a:lnTo>
                  <a:pt x="1063889" y="5843587"/>
                </a:lnTo>
                <a:lnTo>
                  <a:pt x="1054629" y="5839883"/>
                </a:lnTo>
                <a:lnTo>
                  <a:pt x="1045369" y="5835649"/>
                </a:lnTo>
                <a:lnTo>
                  <a:pt x="1036637" y="5830887"/>
                </a:lnTo>
                <a:lnTo>
                  <a:pt x="1027906" y="5826389"/>
                </a:lnTo>
                <a:lnTo>
                  <a:pt x="1010444" y="5816070"/>
                </a:lnTo>
                <a:lnTo>
                  <a:pt x="1001448" y="5811043"/>
                </a:lnTo>
                <a:lnTo>
                  <a:pt x="992981" y="5806016"/>
                </a:lnTo>
                <a:lnTo>
                  <a:pt x="983985" y="5801518"/>
                </a:lnTo>
                <a:lnTo>
                  <a:pt x="975254" y="5797285"/>
                </a:lnTo>
                <a:lnTo>
                  <a:pt x="966787" y="5788818"/>
                </a:lnTo>
                <a:lnTo>
                  <a:pt x="964935" y="5787230"/>
                </a:lnTo>
                <a:lnTo>
                  <a:pt x="962819" y="5785908"/>
                </a:lnTo>
                <a:lnTo>
                  <a:pt x="958321" y="5782997"/>
                </a:lnTo>
                <a:lnTo>
                  <a:pt x="953294" y="5780616"/>
                </a:lnTo>
                <a:lnTo>
                  <a:pt x="947737" y="5778499"/>
                </a:lnTo>
                <a:lnTo>
                  <a:pt x="942181" y="5776647"/>
                </a:lnTo>
                <a:lnTo>
                  <a:pt x="936889" y="5775060"/>
                </a:lnTo>
                <a:lnTo>
                  <a:pt x="925777" y="5771620"/>
                </a:lnTo>
                <a:lnTo>
                  <a:pt x="920485" y="5769768"/>
                </a:lnTo>
                <a:lnTo>
                  <a:pt x="915987" y="5767651"/>
                </a:lnTo>
                <a:lnTo>
                  <a:pt x="911489" y="5765535"/>
                </a:lnTo>
                <a:lnTo>
                  <a:pt x="909637" y="5764212"/>
                </a:lnTo>
                <a:lnTo>
                  <a:pt x="908314" y="5762889"/>
                </a:lnTo>
                <a:lnTo>
                  <a:pt x="906727" y="5761566"/>
                </a:lnTo>
                <a:lnTo>
                  <a:pt x="905404" y="5759714"/>
                </a:lnTo>
                <a:lnTo>
                  <a:pt x="904081" y="5758126"/>
                </a:lnTo>
                <a:lnTo>
                  <a:pt x="903287" y="5756274"/>
                </a:lnTo>
                <a:lnTo>
                  <a:pt x="903023" y="5754158"/>
                </a:lnTo>
                <a:lnTo>
                  <a:pt x="902758" y="5752041"/>
                </a:lnTo>
                <a:lnTo>
                  <a:pt x="902758" y="5749660"/>
                </a:lnTo>
                <a:lnTo>
                  <a:pt x="903023" y="5747014"/>
                </a:lnTo>
                <a:lnTo>
                  <a:pt x="903817" y="5738547"/>
                </a:lnTo>
                <a:lnTo>
                  <a:pt x="904875" y="5729551"/>
                </a:lnTo>
                <a:lnTo>
                  <a:pt x="905139" y="5720555"/>
                </a:lnTo>
                <a:lnTo>
                  <a:pt x="905139" y="5711824"/>
                </a:lnTo>
                <a:lnTo>
                  <a:pt x="905404" y="5693303"/>
                </a:lnTo>
                <a:lnTo>
                  <a:pt x="905669" y="5684308"/>
                </a:lnTo>
                <a:lnTo>
                  <a:pt x="906727" y="5675312"/>
                </a:lnTo>
                <a:lnTo>
                  <a:pt x="907785" y="5666316"/>
                </a:lnTo>
                <a:lnTo>
                  <a:pt x="909373" y="5657849"/>
                </a:lnTo>
                <a:lnTo>
                  <a:pt x="910696" y="5653351"/>
                </a:lnTo>
                <a:lnTo>
                  <a:pt x="912283" y="5649118"/>
                </a:lnTo>
                <a:lnTo>
                  <a:pt x="913606" y="5645149"/>
                </a:lnTo>
                <a:lnTo>
                  <a:pt x="915458" y="5641180"/>
                </a:lnTo>
                <a:lnTo>
                  <a:pt x="917311" y="5637212"/>
                </a:lnTo>
                <a:lnTo>
                  <a:pt x="919956" y="5633243"/>
                </a:lnTo>
                <a:lnTo>
                  <a:pt x="922337" y="5629539"/>
                </a:lnTo>
                <a:lnTo>
                  <a:pt x="925512" y="5625835"/>
                </a:lnTo>
                <a:lnTo>
                  <a:pt x="928423" y="5622395"/>
                </a:lnTo>
                <a:lnTo>
                  <a:pt x="932127" y="5618691"/>
                </a:lnTo>
                <a:lnTo>
                  <a:pt x="936096" y="5615516"/>
                </a:lnTo>
                <a:lnTo>
                  <a:pt x="940064" y="5612341"/>
                </a:lnTo>
                <a:lnTo>
                  <a:pt x="944827" y="5608901"/>
                </a:lnTo>
                <a:lnTo>
                  <a:pt x="948796" y="5605197"/>
                </a:lnTo>
                <a:lnTo>
                  <a:pt x="952500" y="5601493"/>
                </a:lnTo>
                <a:lnTo>
                  <a:pt x="955675" y="5597260"/>
                </a:lnTo>
                <a:lnTo>
                  <a:pt x="958850" y="5593026"/>
                </a:lnTo>
                <a:lnTo>
                  <a:pt x="961760" y="5588264"/>
                </a:lnTo>
                <a:lnTo>
                  <a:pt x="964142" y="5583766"/>
                </a:lnTo>
                <a:lnTo>
                  <a:pt x="965994" y="5579003"/>
                </a:lnTo>
                <a:lnTo>
                  <a:pt x="967846" y="5574770"/>
                </a:lnTo>
                <a:lnTo>
                  <a:pt x="968904" y="5570272"/>
                </a:lnTo>
                <a:lnTo>
                  <a:pt x="970227" y="5566303"/>
                </a:lnTo>
                <a:lnTo>
                  <a:pt x="970756" y="5561805"/>
                </a:lnTo>
                <a:lnTo>
                  <a:pt x="971285" y="5558101"/>
                </a:lnTo>
                <a:lnTo>
                  <a:pt x="970756" y="5554926"/>
                </a:lnTo>
                <a:lnTo>
                  <a:pt x="970492" y="5552016"/>
                </a:lnTo>
                <a:lnTo>
                  <a:pt x="969698" y="5549635"/>
                </a:lnTo>
                <a:lnTo>
                  <a:pt x="968375" y="5547518"/>
                </a:lnTo>
                <a:lnTo>
                  <a:pt x="967052" y="5545666"/>
                </a:lnTo>
                <a:lnTo>
                  <a:pt x="965994" y="5544078"/>
                </a:lnTo>
                <a:lnTo>
                  <a:pt x="964406" y="5542491"/>
                </a:lnTo>
                <a:lnTo>
                  <a:pt x="962819" y="5541433"/>
                </a:lnTo>
                <a:lnTo>
                  <a:pt x="960967" y="5540110"/>
                </a:lnTo>
                <a:lnTo>
                  <a:pt x="957527" y="5538258"/>
                </a:lnTo>
                <a:lnTo>
                  <a:pt x="953558" y="5536935"/>
                </a:lnTo>
                <a:lnTo>
                  <a:pt x="949325" y="5536141"/>
                </a:lnTo>
                <a:lnTo>
                  <a:pt x="944827" y="5535876"/>
                </a:lnTo>
                <a:lnTo>
                  <a:pt x="940064" y="5535347"/>
                </a:lnTo>
                <a:lnTo>
                  <a:pt x="935302" y="5535876"/>
                </a:lnTo>
                <a:lnTo>
                  <a:pt x="930275" y="5536141"/>
                </a:lnTo>
                <a:lnTo>
                  <a:pt x="920221" y="5536935"/>
                </a:lnTo>
                <a:lnTo>
                  <a:pt x="910431" y="5537728"/>
                </a:lnTo>
                <a:lnTo>
                  <a:pt x="905404" y="5537993"/>
                </a:lnTo>
                <a:lnTo>
                  <a:pt x="900906" y="5537993"/>
                </a:lnTo>
                <a:lnTo>
                  <a:pt x="895879" y="5535876"/>
                </a:lnTo>
                <a:lnTo>
                  <a:pt x="891646" y="5534818"/>
                </a:lnTo>
                <a:lnTo>
                  <a:pt x="886883" y="5534289"/>
                </a:lnTo>
                <a:lnTo>
                  <a:pt x="882915" y="5534289"/>
                </a:lnTo>
                <a:lnTo>
                  <a:pt x="878946" y="5535083"/>
                </a:lnTo>
                <a:lnTo>
                  <a:pt x="875242" y="5536141"/>
                </a:lnTo>
                <a:lnTo>
                  <a:pt x="871537" y="5537728"/>
                </a:lnTo>
                <a:lnTo>
                  <a:pt x="868098" y="5539580"/>
                </a:lnTo>
                <a:lnTo>
                  <a:pt x="864394" y="5541697"/>
                </a:lnTo>
                <a:lnTo>
                  <a:pt x="860954" y="5544078"/>
                </a:lnTo>
                <a:lnTo>
                  <a:pt x="854075" y="5548576"/>
                </a:lnTo>
                <a:lnTo>
                  <a:pt x="850371" y="5550958"/>
                </a:lnTo>
                <a:lnTo>
                  <a:pt x="847196" y="5553074"/>
                </a:lnTo>
                <a:lnTo>
                  <a:pt x="843492" y="5554926"/>
                </a:lnTo>
                <a:lnTo>
                  <a:pt x="839787" y="5556249"/>
                </a:lnTo>
                <a:lnTo>
                  <a:pt x="837142" y="5557308"/>
                </a:lnTo>
                <a:lnTo>
                  <a:pt x="834760" y="5557837"/>
                </a:lnTo>
                <a:lnTo>
                  <a:pt x="832379" y="5558101"/>
                </a:lnTo>
                <a:lnTo>
                  <a:pt x="830262" y="5558101"/>
                </a:lnTo>
                <a:lnTo>
                  <a:pt x="827617" y="5557837"/>
                </a:lnTo>
                <a:lnTo>
                  <a:pt x="825235" y="5557572"/>
                </a:lnTo>
                <a:lnTo>
                  <a:pt x="820738" y="5556778"/>
                </a:lnTo>
                <a:lnTo>
                  <a:pt x="815710" y="5554926"/>
                </a:lnTo>
                <a:lnTo>
                  <a:pt x="811477" y="5552280"/>
                </a:lnTo>
                <a:lnTo>
                  <a:pt x="807244" y="5549635"/>
                </a:lnTo>
                <a:lnTo>
                  <a:pt x="803275" y="5546460"/>
                </a:lnTo>
                <a:lnTo>
                  <a:pt x="800894" y="5544343"/>
                </a:lnTo>
                <a:lnTo>
                  <a:pt x="799042" y="5542226"/>
                </a:lnTo>
                <a:lnTo>
                  <a:pt x="797983" y="5540110"/>
                </a:lnTo>
                <a:lnTo>
                  <a:pt x="796660" y="5537728"/>
                </a:lnTo>
                <a:lnTo>
                  <a:pt x="796396" y="5534818"/>
                </a:lnTo>
                <a:lnTo>
                  <a:pt x="796396" y="5533760"/>
                </a:lnTo>
                <a:lnTo>
                  <a:pt x="796660" y="5532437"/>
                </a:lnTo>
                <a:lnTo>
                  <a:pt x="797454" y="5531114"/>
                </a:lnTo>
                <a:lnTo>
                  <a:pt x="797983" y="5529526"/>
                </a:lnTo>
                <a:lnTo>
                  <a:pt x="798777" y="5528468"/>
                </a:lnTo>
                <a:lnTo>
                  <a:pt x="800100" y="5527145"/>
                </a:lnTo>
                <a:lnTo>
                  <a:pt x="801952" y="5525293"/>
                </a:lnTo>
                <a:lnTo>
                  <a:pt x="803804" y="5524235"/>
                </a:lnTo>
                <a:lnTo>
                  <a:pt x="805921" y="5523176"/>
                </a:lnTo>
                <a:lnTo>
                  <a:pt x="807773" y="5522383"/>
                </a:lnTo>
                <a:lnTo>
                  <a:pt x="809889" y="5521589"/>
                </a:lnTo>
                <a:lnTo>
                  <a:pt x="811742" y="5521324"/>
                </a:lnTo>
                <a:lnTo>
                  <a:pt x="813858" y="5521324"/>
                </a:lnTo>
                <a:lnTo>
                  <a:pt x="815710" y="5521589"/>
                </a:lnTo>
                <a:lnTo>
                  <a:pt x="819679" y="5522383"/>
                </a:lnTo>
                <a:lnTo>
                  <a:pt x="823648" y="5523441"/>
                </a:lnTo>
                <a:lnTo>
                  <a:pt x="827617" y="5525028"/>
                </a:lnTo>
                <a:lnTo>
                  <a:pt x="831321" y="5526880"/>
                </a:lnTo>
                <a:lnTo>
                  <a:pt x="834496" y="5527674"/>
                </a:lnTo>
                <a:lnTo>
                  <a:pt x="836877" y="5528733"/>
                </a:lnTo>
                <a:lnTo>
                  <a:pt x="839787" y="5529262"/>
                </a:lnTo>
                <a:lnTo>
                  <a:pt x="842169" y="5530055"/>
                </a:lnTo>
                <a:lnTo>
                  <a:pt x="844550" y="5530055"/>
                </a:lnTo>
                <a:lnTo>
                  <a:pt x="847196" y="5529526"/>
                </a:lnTo>
                <a:lnTo>
                  <a:pt x="849577" y="5529262"/>
                </a:lnTo>
                <a:lnTo>
                  <a:pt x="851694" y="5528997"/>
                </a:lnTo>
                <a:lnTo>
                  <a:pt x="856192" y="5527145"/>
                </a:lnTo>
                <a:lnTo>
                  <a:pt x="860689" y="5525028"/>
                </a:lnTo>
                <a:lnTo>
                  <a:pt x="864658" y="5522647"/>
                </a:lnTo>
                <a:lnTo>
                  <a:pt x="868892" y="5519737"/>
                </a:lnTo>
                <a:lnTo>
                  <a:pt x="876829" y="5513916"/>
                </a:lnTo>
                <a:lnTo>
                  <a:pt x="880798" y="5511535"/>
                </a:lnTo>
                <a:lnTo>
                  <a:pt x="885296" y="5509153"/>
                </a:lnTo>
                <a:lnTo>
                  <a:pt x="889529" y="5507301"/>
                </a:lnTo>
                <a:lnTo>
                  <a:pt x="891646" y="5506508"/>
                </a:lnTo>
                <a:lnTo>
                  <a:pt x="894027" y="5505978"/>
                </a:lnTo>
                <a:lnTo>
                  <a:pt x="896144" y="5505714"/>
                </a:lnTo>
                <a:lnTo>
                  <a:pt x="898789" y="5505714"/>
                </a:lnTo>
                <a:lnTo>
                  <a:pt x="901171" y="5505978"/>
                </a:lnTo>
                <a:lnTo>
                  <a:pt x="903552" y="5506243"/>
                </a:lnTo>
                <a:lnTo>
                  <a:pt x="945356" y="5486399"/>
                </a:lnTo>
                <a:lnTo>
                  <a:pt x="953558" y="5471583"/>
                </a:lnTo>
                <a:lnTo>
                  <a:pt x="948796" y="5469201"/>
                </a:lnTo>
                <a:lnTo>
                  <a:pt x="944033" y="5467085"/>
                </a:lnTo>
                <a:lnTo>
                  <a:pt x="940064" y="5464439"/>
                </a:lnTo>
                <a:lnTo>
                  <a:pt x="937154" y="5462058"/>
                </a:lnTo>
                <a:lnTo>
                  <a:pt x="933979" y="5459676"/>
                </a:lnTo>
                <a:lnTo>
                  <a:pt x="931862" y="5457030"/>
                </a:lnTo>
                <a:lnTo>
                  <a:pt x="929746" y="5454649"/>
                </a:lnTo>
                <a:lnTo>
                  <a:pt x="928423" y="5452003"/>
                </a:lnTo>
                <a:lnTo>
                  <a:pt x="927364" y="5449358"/>
                </a:lnTo>
                <a:lnTo>
                  <a:pt x="926571" y="5446712"/>
                </a:lnTo>
                <a:lnTo>
                  <a:pt x="926306" y="5444330"/>
                </a:lnTo>
                <a:lnTo>
                  <a:pt x="926306" y="5441420"/>
                </a:lnTo>
                <a:lnTo>
                  <a:pt x="926306" y="5438774"/>
                </a:lnTo>
                <a:lnTo>
                  <a:pt x="926835" y="5436393"/>
                </a:lnTo>
                <a:lnTo>
                  <a:pt x="927629" y="5433483"/>
                </a:lnTo>
                <a:lnTo>
                  <a:pt x="928423" y="5430837"/>
                </a:lnTo>
                <a:lnTo>
                  <a:pt x="930804" y="5425280"/>
                </a:lnTo>
                <a:lnTo>
                  <a:pt x="933714" y="5419724"/>
                </a:lnTo>
                <a:lnTo>
                  <a:pt x="939800" y="5408612"/>
                </a:lnTo>
                <a:lnTo>
                  <a:pt x="942711" y="5403055"/>
                </a:lnTo>
                <a:lnTo>
                  <a:pt x="944827" y="5397499"/>
                </a:lnTo>
                <a:lnTo>
                  <a:pt x="945885" y="5394853"/>
                </a:lnTo>
                <a:lnTo>
                  <a:pt x="946679" y="5391943"/>
                </a:lnTo>
                <a:lnTo>
                  <a:pt x="947208" y="5389297"/>
                </a:lnTo>
                <a:lnTo>
                  <a:pt x="947208" y="5386651"/>
                </a:lnTo>
                <a:lnTo>
                  <a:pt x="947473" y="5385593"/>
                </a:lnTo>
                <a:lnTo>
                  <a:pt x="947473" y="5384270"/>
                </a:lnTo>
                <a:lnTo>
                  <a:pt x="947208" y="5383212"/>
                </a:lnTo>
                <a:lnTo>
                  <a:pt x="946944" y="5381889"/>
                </a:lnTo>
                <a:lnTo>
                  <a:pt x="945356" y="5379508"/>
                </a:lnTo>
                <a:lnTo>
                  <a:pt x="943240" y="5377126"/>
                </a:lnTo>
                <a:lnTo>
                  <a:pt x="938212" y="5372099"/>
                </a:lnTo>
                <a:lnTo>
                  <a:pt x="935831" y="5369718"/>
                </a:lnTo>
                <a:lnTo>
                  <a:pt x="933714" y="5367072"/>
                </a:lnTo>
                <a:lnTo>
                  <a:pt x="931862" y="5364691"/>
                </a:lnTo>
                <a:lnTo>
                  <a:pt x="930539" y="5362310"/>
                </a:lnTo>
                <a:lnTo>
                  <a:pt x="930275" y="5360987"/>
                </a:lnTo>
                <a:lnTo>
                  <a:pt x="930275" y="5359928"/>
                </a:lnTo>
                <a:lnTo>
                  <a:pt x="930539" y="5358605"/>
                </a:lnTo>
                <a:lnTo>
                  <a:pt x="931333" y="5357547"/>
                </a:lnTo>
                <a:lnTo>
                  <a:pt x="932127" y="5356489"/>
                </a:lnTo>
                <a:lnTo>
                  <a:pt x="933450" y="5355166"/>
                </a:lnTo>
                <a:lnTo>
                  <a:pt x="935037" y="5354372"/>
                </a:lnTo>
                <a:lnTo>
                  <a:pt x="937154" y="5353314"/>
                </a:lnTo>
                <a:lnTo>
                  <a:pt x="939535" y="5351991"/>
                </a:lnTo>
                <a:lnTo>
                  <a:pt x="942181" y="5351197"/>
                </a:lnTo>
                <a:lnTo>
                  <a:pt x="949590" y="5349345"/>
                </a:lnTo>
                <a:lnTo>
                  <a:pt x="955146" y="5347758"/>
                </a:lnTo>
                <a:lnTo>
                  <a:pt x="957527" y="5346964"/>
                </a:lnTo>
                <a:lnTo>
                  <a:pt x="959379" y="5345641"/>
                </a:lnTo>
                <a:lnTo>
                  <a:pt x="960437" y="5345112"/>
                </a:lnTo>
                <a:lnTo>
                  <a:pt x="960702" y="5344053"/>
                </a:lnTo>
                <a:lnTo>
                  <a:pt x="961231" y="5343260"/>
                </a:lnTo>
                <a:lnTo>
                  <a:pt x="961231" y="5342201"/>
                </a:lnTo>
                <a:lnTo>
                  <a:pt x="960967" y="5341143"/>
                </a:lnTo>
                <a:lnTo>
                  <a:pt x="960437" y="5339555"/>
                </a:lnTo>
                <a:lnTo>
                  <a:pt x="959908" y="5337968"/>
                </a:lnTo>
                <a:lnTo>
                  <a:pt x="958585" y="5336116"/>
                </a:lnTo>
                <a:lnTo>
                  <a:pt x="956733" y="5334264"/>
                </a:lnTo>
                <a:lnTo>
                  <a:pt x="954617" y="5332676"/>
                </a:lnTo>
                <a:lnTo>
                  <a:pt x="952500" y="5331353"/>
                </a:lnTo>
                <a:lnTo>
                  <a:pt x="949854" y="5329766"/>
                </a:lnTo>
                <a:lnTo>
                  <a:pt x="944827" y="5327120"/>
                </a:lnTo>
                <a:lnTo>
                  <a:pt x="939535" y="5324474"/>
                </a:lnTo>
                <a:lnTo>
                  <a:pt x="924983" y="5323945"/>
                </a:lnTo>
                <a:lnTo>
                  <a:pt x="917839" y="5323680"/>
                </a:lnTo>
                <a:lnTo>
                  <a:pt x="910696" y="5322622"/>
                </a:lnTo>
                <a:lnTo>
                  <a:pt x="906992" y="5322093"/>
                </a:lnTo>
                <a:lnTo>
                  <a:pt x="903552" y="5321035"/>
                </a:lnTo>
                <a:lnTo>
                  <a:pt x="900113" y="5320241"/>
                </a:lnTo>
                <a:lnTo>
                  <a:pt x="896937" y="5318918"/>
                </a:lnTo>
                <a:lnTo>
                  <a:pt x="893498" y="5317330"/>
                </a:lnTo>
                <a:lnTo>
                  <a:pt x="890058" y="5315478"/>
                </a:lnTo>
                <a:lnTo>
                  <a:pt x="886883" y="5313362"/>
                </a:lnTo>
                <a:lnTo>
                  <a:pt x="883973" y="5310980"/>
                </a:lnTo>
                <a:lnTo>
                  <a:pt x="858837" y="5327914"/>
                </a:lnTo>
                <a:lnTo>
                  <a:pt x="852487" y="5325003"/>
                </a:lnTo>
                <a:lnTo>
                  <a:pt x="846667" y="5322093"/>
                </a:lnTo>
                <a:lnTo>
                  <a:pt x="841375" y="5318653"/>
                </a:lnTo>
                <a:lnTo>
                  <a:pt x="836083" y="5314949"/>
                </a:lnTo>
                <a:lnTo>
                  <a:pt x="831056" y="5310980"/>
                </a:lnTo>
                <a:lnTo>
                  <a:pt x="826294" y="5306747"/>
                </a:lnTo>
                <a:lnTo>
                  <a:pt x="821531" y="5301985"/>
                </a:lnTo>
                <a:lnTo>
                  <a:pt x="817033" y="5297487"/>
                </a:lnTo>
                <a:lnTo>
                  <a:pt x="808302" y="5287962"/>
                </a:lnTo>
                <a:lnTo>
                  <a:pt x="799571" y="5278437"/>
                </a:lnTo>
                <a:lnTo>
                  <a:pt x="795073" y="5273674"/>
                </a:lnTo>
                <a:lnTo>
                  <a:pt x="790575" y="5269176"/>
                </a:lnTo>
                <a:lnTo>
                  <a:pt x="785548" y="5264943"/>
                </a:lnTo>
                <a:lnTo>
                  <a:pt x="780785" y="5260710"/>
                </a:lnTo>
                <a:lnTo>
                  <a:pt x="783167" y="5259387"/>
                </a:lnTo>
                <a:lnTo>
                  <a:pt x="785283" y="5257799"/>
                </a:lnTo>
                <a:lnTo>
                  <a:pt x="787400" y="5255947"/>
                </a:lnTo>
                <a:lnTo>
                  <a:pt x="789252" y="5254095"/>
                </a:lnTo>
                <a:lnTo>
                  <a:pt x="791369" y="5220758"/>
                </a:lnTo>
                <a:lnTo>
                  <a:pt x="792162" y="5217318"/>
                </a:lnTo>
                <a:lnTo>
                  <a:pt x="792692" y="5214143"/>
                </a:lnTo>
                <a:lnTo>
                  <a:pt x="793221" y="5211497"/>
                </a:lnTo>
                <a:lnTo>
                  <a:pt x="794544" y="5209116"/>
                </a:lnTo>
                <a:lnTo>
                  <a:pt x="795867" y="5206735"/>
                </a:lnTo>
                <a:lnTo>
                  <a:pt x="797454" y="5204618"/>
                </a:lnTo>
                <a:lnTo>
                  <a:pt x="798777" y="5202766"/>
                </a:lnTo>
                <a:lnTo>
                  <a:pt x="800364" y="5201443"/>
                </a:lnTo>
                <a:lnTo>
                  <a:pt x="802217" y="5199855"/>
                </a:lnTo>
                <a:lnTo>
                  <a:pt x="804333" y="5198268"/>
                </a:lnTo>
                <a:lnTo>
                  <a:pt x="808567" y="5195887"/>
                </a:lnTo>
                <a:lnTo>
                  <a:pt x="813329" y="5194035"/>
                </a:lnTo>
                <a:lnTo>
                  <a:pt x="817827" y="5192183"/>
                </a:lnTo>
                <a:lnTo>
                  <a:pt x="827617" y="5188743"/>
                </a:lnTo>
                <a:lnTo>
                  <a:pt x="832644" y="5186891"/>
                </a:lnTo>
                <a:lnTo>
                  <a:pt x="837142" y="5185039"/>
                </a:lnTo>
                <a:lnTo>
                  <a:pt x="841639" y="5182658"/>
                </a:lnTo>
                <a:lnTo>
                  <a:pt x="843492" y="5181070"/>
                </a:lnTo>
                <a:lnTo>
                  <a:pt x="845344" y="5179483"/>
                </a:lnTo>
                <a:lnTo>
                  <a:pt x="847196" y="5177895"/>
                </a:lnTo>
                <a:lnTo>
                  <a:pt x="848519" y="5176043"/>
                </a:lnTo>
                <a:lnTo>
                  <a:pt x="850106" y="5173926"/>
                </a:lnTo>
                <a:lnTo>
                  <a:pt x="851429" y="5171810"/>
                </a:lnTo>
                <a:lnTo>
                  <a:pt x="834496" y="5173662"/>
                </a:lnTo>
                <a:lnTo>
                  <a:pt x="817827" y="5176043"/>
                </a:lnTo>
                <a:lnTo>
                  <a:pt x="809625" y="5177366"/>
                </a:lnTo>
                <a:lnTo>
                  <a:pt x="801687" y="5178953"/>
                </a:lnTo>
                <a:lnTo>
                  <a:pt x="793221" y="5180805"/>
                </a:lnTo>
                <a:lnTo>
                  <a:pt x="785283" y="5182922"/>
                </a:lnTo>
                <a:lnTo>
                  <a:pt x="777346" y="5185039"/>
                </a:lnTo>
                <a:lnTo>
                  <a:pt x="769673" y="5187420"/>
                </a:lnTo>
                <a:lnTo>
                  <a:pt x="761735" y="5190595"/>
                </a:lnTo>
                <a:lnTo>
                  <a:pt x="754062" y="5194035"/>
                </a:lnTo>
                <a:lnTo>
                  <a:pt x="746654" y="5197210"/>
                </a:lnTo>
                <a:lnTo>
                  <a:pt x="739246" y="5201708"/>
                </a:lnTo>
                <a:lnTo>
                  <a:pt x="731837" y="5205941"/>
                </a:lnTo>
                <a:lnTo>
                  <a:pt x="724958" y="5211233"/>
                </a:lnTo>
                <a:lnTo>
                  <a:pt x="723900" y="5211233"/>
                </a:lnTo>
                <a:lnTo>
                  <a:pt x="722577" y="5211233"/>
                </a:lnTo>
                <a:lnTo>
                  <a:pt x="720725" y="5210968"/>
                </a:lnTo>
                <a:lnTo>
                  <a:pt x="716227" y="5194828"/>
                </a:lnTo>
                <a:lnTo>
                  <a:pt x="710935" y="5179218"/>
                </a:lnTo>
                <a:lnTo>
                  <a:pt x="705115" y="5163872"/>
                </a:lnTo>
                <a:lnTo>
                  <a:pt x="702204" y="5156199"/>
                </a:lnTo>
                <a:lnTo>
                  <a:pt x="698765" y="5148526"/>
                </a:lnTo>
                <a:lnTo>
                  <a:pt x="731573" y="5143499"/>
                </a:lnTo>
                <a:lnTo>
                  <a:pt x="764381" y="5139001"/>
                </a:lnTo>
                <a:lnTo>
                  <a:pt x="781050" y="5136885"/>
                </a:lnTo>
                <a:lnTo>
                  <a:pt x="797454" y="5134768"/>
                </a:lnTo>
                <a:lnTo>
                  <a:pt x="813858" y="5132916"/>
                </a:lnTo>
                <a:lnTo>
                  <a:pt x="830527" y="5131593"/>
                </a:lnTo>
                <a:lnTo>
                  <a:pt x="833438" y="5131064"/>
                </a:lnTo>
                <a:lnTo>
                  <a:pt x="836348" y="5130270"/>
                </a:lnTo>
                <a:lnTo>
                  <a:pt x="838729" y="5129741"/>
                </a:lnTo>
                <a:lnTo>
                  <a:pt x="840581" y="5128947"/>
                </a:lnTo>
                <a:lnTo>
                  <a:pt x="842169" y="5127624"/>
                </a:lnTo>
                <a:lnTo>
                  <a:pt x="843492" y="5126301"/>
                </a:lnTo>
                <a:lnTo>
                  <a:pt x="844286" y="5125243"/>
                </a:lnTo>
                <a:lnTo>
                  <a:pt x="844814" y="5123655"/>
                </a:lnTo>
                <a:lnTo>
                  <a:pt x="845873" y="5120216"/>
                </a:lnTo>
                <a:lnTo>
                  <a:pt x="846402" y="5116776"/>
                </a:lnTo>
                <a:lnTo>
                  <a:pt x="846667" y="5113072"/>
                </a:lnTo>
                <a:lnTo>
                  <a:pt x="847725" y="5109897"/>
                </a:lnTo>
                <a:lnTo>
                  <a:pt x="843492" y="5104605"/>
                </a:lnTo>
                <a:lnTo>
                  <a:pt x="839523" y="5099314"/>
                </a:lnTo>
                <a:lnTo>
                  <a:pt x="837671" y="5096933"/>
                </a:lnTo>
                <a:lnTo>
                  <a:pt x="836083" y="5094022"/>
                </a:lnTo>
                <a:lnTo>
                  <a:pt x="834760" y="5091641"/>
                </a:lnTo>
                <a:lnTo>
                  <a:pt x="833967" y="5088995"/>
                </a:lnTo>
                <a:lnTo>
                  <a:pt x="833438" y="5086349"/>
                </a:lnTo>
                <a:lnTo>
                  <a:pt x="833438" y="5083703"/>
                </a:lnTo>
                <a:lnTo>
                  <a:pt x="834231" y="5081322"/>
                </a:lnTo>
                <a:lnTo>
                  <a:pt x="835289" y="5078676"/>
                </a:lnTo>
                <a:lnTo>
                  <a:pt x="836877" y="5076030"/>
                </a:lnTo>
                <a:lnTo>
                  <a:pt x="839787" y="5073649"/>
                </a:lnTo>
                <a:lnTo>
                  <a:pt x="842698" y="5071003"/>
                </a:lnTo>
                <a:lnTo>
                  <a:pt x="847196" y="5068622"/>
                </a:lnTo>
                <a:lnTo>
                  <a:pt x="850106" y="5066770"/>
                </a:lnTo>
                <a:lnTo>
                  <a:pt x="853281" y="5064653"/>
                </a:lnTo>
                <a:lnTo>
                  <a:pt x="856192" y="5062537"/>
                </a:lnTo>
                <a:lnTo>
                  <a:pt x="859102" y="5060420"/>
                </a:lnTo>
                <a:lnTo>
                  <a:pt x="861483" y="5057774"/>
                </a:lnTo>
                <a:lnTo>
                  <a:pt x="863865" y="5055393"/>
                </a:lnTo>
                <a:lnTo>
                  <a:pt x="866246" y="5053012"/>
                </a:lnTo>
                <a:lnTo>
                  <a:pt x="868098" y="5050101"/>
                </a:lnTo>
                <a:lnTo>
                  <a:pt x="869421" y="5047455"/>
                </a:lnTo>
                <a:lnTo>
                  <a:pt x="870744" y="5044810"/>
                </a:lnTo>
                <a:lnTo>
                  <a:pt x="871537" y="5041899"/>
                </a:lnTo>
                <a:lnTo>
                  <a:pt x="872331" y="5039518"/>
                </a:lnTo>
                <a:lnTo>
                  <a:pt x="872331" y="5036607"/>
                </a:lnTo>
                <a:lnTo>
                  <a:pt x="872067" y="5033961"/>
                </a:lnTo>
                <a:lnTo>
                  <a:pt x="871008" y="5031051"/>
                </a:lnTo>
                <a:lnTo>
                  <a:pt x="869421" y="5028670"/>
                </a:lnTo>
                <a:lnTo>
                  <a:pt x="867569" y="5026024"/>
                </a:lnTo>
                <a:lnTo>
                  <a:pt x="865187" y="5023907"/>
                </a:lnTo>
                <a:lnTo>
                  <a:pt x="862806" y="5022055"/>
                </a:lnTo>
                <a:lnTo>
                  <a:pt x="859896" y="5020468"/>
                </a:lnTo>
                <a:lnTo>
                  <a:pt x="857250" y="5019409"/>
                </a:lnTo>
                <a:lnTo>
                  <a:pt x="853810" y="5018615"/>
                </a:lnTo>
                <a:lnTo>
                  <a:pt x="850636" y="5018351"/>
                </a:lnTo>
                <a:lnTo>
                  <a:pt x="847196" y="5018086"/>
                </a:lnTo>
                <a:lnTo>
                  <a:pt x="843756" y="5018351"/>
                </a:lnTo>
                <a:lnTo>
                  <a:pt x="840052" y="5018615"/>
                </a:lnTo>
                <a:lnTo>
                  <a:pt x="836612" y="5019145"/>
                </a:lnTo>
                <a:lnTo>
                  <a:pt x="832908" y="5020468"/>
                </a:lnTo>
                <a:lnTo>
                  <a:pt x="829204" y="5021526"/>
                </a:lnTo>
                <a:lnTo>
                  <a:pt x="825764" y="5023113"/>
                </a:lnTo>
                <a:lnTo>
                  <a:pt x="822589" y="5024965"/>
                </a:lnTo>
                <a:lnTo>
                  <a:pt x="819150" y="5026818"/>
                </a:lnTo>
                <a:lnTo>
                  <a:pt x="804598" y="5039253"/>
                </a:lnTo>
                <a:lnTo>
                  <a:pt x="801423" y="5042164"/>
                </a:lnTo>
                <a:lnTo>
                  <a:pt x="797983" y="5044810"/>
                </a:lnTo>
                <a:lnTo>
                  <a:pt x="794279" y="5046926"/>
                </a:lnTo>
                <a:lnTo>
                  <a:pt x="792427" y="5047720"/>
                </a:lnTo>
                <a:lnTo>
                  <a:pt x="790575" y="5047985"/>
                </a:lnTo>
                <a:lnTo>
                  <a:pt x="788723" y="5048249"/>
                </a:lnTo>
                <a:lnTo>
                  <a:pt x="786871" y="5048778"/>
                </a:lnTo>
                <a:lnTo>
                  <a:pt x="785283" y="5048249"/>
                </a:lnTo>
                <a:lnTo>
                  <a:pt x="783431" y="5047720"/>
                </a:lnTo>
                <a:lnTo>
                  <a:pt x="781579" y="5047191"/>
                </a:lnTo>
                <a:lnTo>
                  <a:pt x="780256" y="5045868"/>
                </a:lnTo>
                <a:lnTo>
                  <a:pt x="778404" y="5044280"/>
                </a:lnTo>
                <a:lnTo>
                  <a:pt x="776817" y="5042164"/>
                </a:lnTo>
                <a:lnTo>
                  <a:pt x="774964" y="5039253"/>
                </a:lnTo>
                <a:lnTo>
                  <a:pt x="773377" y="5036343"/>
                </a:lnTo>
                <a:lnTo>
                  <a:pt x="772319" y="5033697"/>
                </a:lnTo>
                <a:lnTo>
                  <a:pt x="772054" y="5030786"/>
                </a:lnTo>
                <a:lnTo>
                  <a:pt x="772319" y="5028405"/>
                </a:lnTo>
                <a:lnTo>
                  <a:pt x="773112" y="5026288"/>
                </a:lnTo>
                <a:lnTo>
                  <a:pt x="773906" y="5024172"/>
                </a:lnTo>
                <a:lnTo>
                  <a:pt x="775229" y="5022055"/>
                </a:lnTo>
                <a:lnTo>
                  <a:pt x="776817" y="5020203"/>
                </a:lnTo>
                <a:lnTo>
                  <a:pt x="778669" y="5018351"/>
                </a:lnTo>
                <a:lnTo>
                  <a:pt x="782637" y="5014647"/>
                </a:lnTo>
                <a:lnTo>
                  <a:pt x="791104" y="5007768"/>
                </a:lnTo>
                <a:lnTo>
                  <a:pt x="820473" y="4977340"/>
                </a:lnTo>
                <a:lnTo>
                  <a:pt x="817033" y="4974165"/>
                </a:lnTo>
                <a:lnTo>
                  <a:pt x="814652" y="4970726"/>
                </a:lnTo>
                <a:lnTo>
                  <a:pt x="812800" y="4967286"/>
                </a:lnTo>
                <a:lnTo>
                  <a:pt x="811742" y="4963847"/>
                </a:lnTo>
                <a:lnTo>
                  <a:pt x="811212" y="4960936"/>
                </a:lnTo>
                <a:lnTo>
                  <a:pt x="811212" y="4957761"/>
                </a:lnTo>
                <a:lnTo>
                  <a:pt x="811742" y="4954586"/>
                </a:lnTo>
                <a:lnTo>
                  <a:pt x="813064" y="4951676"/>
                </a:lnTo>
                <a:lnTo>
                  <a:pt x="814123" y="4948765"/>
                </a:lnTo>
                <a:lnTo>
                  <a:pt x="815710" y="4945855"/>
                </a:lnTo>
                <a:lnTo>
                  <a:pt x="819414" y="4940299"/>
                </a:lnTo>
                <a:lnTo>
                  <a:pt x="823119" y="4934478"/>
                </a:lnTo>
                <a:lnTo>
                  <a:pt x="824971" y="4931303"/>
                </a:lnTo>
                <a:lnTo>
                  <a:pt x="826558" y="4928657"/>
                </a:lnTo>
                <a:lnTo>
                  <a:pt x="820473" y="4924159"/>
                </a:lnTo>
                <a:lnTo>
                  <a:pt x="814123" y="4920984"/>
                </a:lnTo>
                <a:lnTo>
                  <a:pt x="807773" y="4917545"/>
                </a:lnTo>
                <a:lnTo>
                  <a:pt x="801423" y="4914634"/>
                </a:lnTo>
                <a:lnTo>
                  <a:pt x="794544" y="4912253"/>
                </a:lnTo>
                <a:lnTo>
                  <a:pt x="787929" y="4910401"/>
                </a:lnTo>
                <a:lnTo>
                  <a:pt x="781050" y="4908549"/>
                </a:lnTo>
                <a:lnTo>
                  <a:pt x="774171" y="4906697"/>
                </a:lnTo>
                <a:lnTo>
                  <a:pt x="760412" y="4904051"/>
                </a:lnTo>
                <a:lnTo>
                  <a:pt x="746654" y="4901140"/>
                </a:lnTo>
                <a:lnTo>
                  <a:pt x="732896" y="4898230"/>
                </a:lnTo>
                <a:lnTo>
                  <a:pt x="725752" y="4896378"/>
                </a:lnTo>
                <a:lnTo>
                  <a:pt x="718873" y="4894261"/>
                </a:lnTo>
                <a:lnTo>
                  <a:pt x="713581" y="4892674"/>
                </a:lnTo>
                <a:lnTo>
                  <a:pt x="708025" y="4892145"/>
                </a:lnTo>
                <a:lnTo>
                  <a:pt x="705379" y="4892145"/>
                </a:lnTo>
                <a:lnTo>
                  <a:pt x="703262" y="4892145"/>
                </a:lnTo>
                <a:lnTo>
                  <a:pt x="700881" y="4892409"/>
                </a:lnTo>
                <a:lnTo>
                  <a:pt x="698765" y="4892938"/>
                </a:lnTo>
                <a:lnTo>
                  <a:pt x="695060" y="4894261"/>
                </a:lnTo>
                <a:lnTo>
                  <a:pt x="691356" y="4896378"/>
                </a:lnTo>
                <a:lnTo>
                  <a:pt x="688181" y="4898759"/>
                </a:lnTo>
                <a:lnTo>
                  <a:pt x="685271" y="4901934"/>
                </a:lnTo>
                <a:lnTo>
                  <a:pt x="682889" y="4905109"/>
                </a:lnTo>
                <a:lnTo>
                  <a:pt x="680244" y="4909343"/>
                </a:lnTo>
                <a:lnTo>
                  <a:pt x="678127" y="4913311"/>
                </a:lnTo>
                <a:lnTo>
                  <a:pt x="676010" y="4917809"/>
                </a:lnTo>
                <a:lnTo>
                  <a:pt x="672306" y="4927070"/>
                </a:lnTo>
                <a:lnTo>
                  <a:pt x="668867" y="4936859"/>
                </a:lnTo>
                <a:lnTo>
                  <a:pt x="626533" y="4893203"/>
                </a:lnTo>
                <a:lnTo>
                  <a:pt x="623887" y="4891086"/>
                </a:lnTo>
                <a:lnTo>
                  <a:pt x="621242" y="4889499"/>
                </a:lnTo>
                <a:lnTo>
                  <a:pt x="618596" y="4887911"/>
                </a:lnTo>
                <a:lnTo>
                  <a:pt x="615685" y="4886853"/>
                </a:lnTo>
                <a:lnTo>
                  <a:pt x="613304" y="4885795"/>
                </a:lnTo>
                <a:lnTo>
                  <a:pt x="610658" y="4885001"/>
                </a:lnTo>
                <a:lnTo>
                  <a:pt x="607748" y="4884472"/>
                </a:lnTo>
                <a:lnTo>
                  <a:pt x="605102" y="4883943"/>
                </a:lnTo>
                <a:lnTo>
                  <a:pt x="599281" y="4883678"/>
                </a:lnTo>
                <a:lnTo>
                  <a:pt x="593461" y="4883678"/>
                </a:lnTo>
                <a:lnTo>
                  <a:pt x="587904" y="4884472"/>
                </a:lnTo>
                <a:lnTo>
                  <a:pt x="582083" y="4885001"/>
                </a:lnTo>
                <a:lnTo>
                  <a:pt x="570442" y="4886588"/>
                </a:lnTo>
                <a:lnTo>
                  <a:pt x="564621" y="4887118"/>
                </a:lnTo>
                <a:lnTo>
                  <a:pt x="559064" y="4887118"/>
                </a:lnTo>
                <a:lnTo>
                  <a:pt x="553244" y="4886853"/>
                </a:lnTo>
                <a:lnTo>
                  <a:pt x="550333" y="4886588"/>
                </a:lnTo>
                <a:lnTo>
                  <a:pt x="547687" y="4885795"/>
                </a:lnTo>
                <a:lnTo>
                  <a:pt x="544777" y="4885001"/>
                </a:lnTo>
                <a:lnTo>
                  <a:pt x="542131" y="4883943"/>
                </a:lnTo>
                <a:lnTo>
                  <a:pt x="539750" y="4882884"/>
                </a:lnTo>
                <a:lnTo>
                  <a:pt x="536839" y="4881297"/>
                </a:lnTo>
                <a:lnTo>
                  <a:pt x="533400" y="4883413"/>
                </a:lnTo>
                <a:lnTo>
                  <a:pt x="529696" y="4886324"/>
                </a:lnTo>
                <a:lnTo>
                  <a:pt x="525992" y="4888705"/>
                </a:lnTo>
                <a:lnTo>
                  <a:pt x="522552" y="4890822"/>
                </a:lnTo>
                <a:lnTo>
                  <a:pt x="520700" y="4891615"/>
                </a:lnTo>
                <a:lnTo>
                  <a:pt x="518848" y="4892409"/>
                </a:lnTo>
                <a:lnTo>
                  <a:pt x="516996" y="4892674"/>
                </a:lnTo>
                <a:lnTo>
                  <a:pt x="515144" y="4892674"/>
                </a:lnTo>
                <a:lnTo>
                  <a:pt x="513292" y="4892409"/>
                </a:lnTo>
                <a:lnTo>
                  <a:pt x="511704" y="4891615"/>
                </a:lnTo>
                <a:lnTo>
                  <a:pt x="509852" y="4890557"/>
                </a:lnTo>
                <a:lnTo>
                  <a:pt x="508000" y="4888970"/>
                </a:lnTo>
                <a:lnTo>
                  <a:pt x="506148" y="4886588"/>
                </a:lnTo>
                <a:lnTo>
                  <a:pt x="504560" y="4883678"/>
                </a:lnTo>
                <a:lnTo>
                  <a:pt x="502973" y="4881032"/>
                </a:lnTo>
                <a:lnTo>
                  <a:pt x="502179" y="4878122"/>
                </a:lnTo>
                <a:lnTo>
                  <a:pt x="501121" y="4875476"/>
                </a:lnTo>
                <a:lnTo>
                  <a:pt x="500856" y="4872301"/>
                </a:lnTo>
                <a:lnTo>
                  <a:pt x="500592" y="4869390"/>
                </a:lnTo>
                <a:lnTo>
                  <a:pt x="500592" y="4866215"/>
                </a:lnTo>
                <a:lnTo>
                  <a:pt x="500592" y="4863040"/>
                </a:lnTo>
                <a:lnTo>
                  <a:pt x="501121" y="4860130"/>
                </a:lnTo>
                <a:lnTo>
                  <a:pt x="502179" y="4854045"/>
                </a:lnTo>
                <a:lnTo>
                  <a:pt x="504031" y="4847430"/>
                </a:lnTo>
                <a:lnTo>
                  <a:pt x="505883" y="4841345"/>
                </a:lnTo>
                <a:lnTo>
                  <a:pt x="486304" y="4802451"/>
                </a:lnTo>
                <a:lnTo>
                  <a:pt x="478896" y="4801922"/>
                </a:lnTo>
                <a:lnTo>
                  <a:pt x="471488" y="4801393"/>
                </a:lnTo>
                <a:lnTo>
                  <a:pt x="467783" y="4800863"/>
                </a:lnTo>
                <a:lnTo>
                  <a:pt x="464344" y="4799805"/>
                </a:lnTo>
                <a:lnTo>
                  <a:pt x="460904" y="4799011"/>
                </a:lnTo>
                <a:lnTo>
                  <a:pt x="457729" y="4797688"/>
                </a:lnTo>
                <a:lnTo>
                  <a:pt x="454554" y="4796630"/>
                </a:lnTo>
                <a:lnTo>
                  <a:pt x="451379" y="4794778"/>
                </a:lnTo>
                <a:lnTo>
                  <a:pt x="448469" y="4792926"/>
                </a:lnTo>
                <a:lnTo>
                  <a:pt x="445558" y="4790809"/>
                </a:lnTo>
                <a:lnTo>
                  <a:pt x="442912" y="4788163"/>
                </a:lnTo>
                <a:lnTo>
                  <a:pt x="440002" y="4785518"/>
                </a:lnTo>
                <a:lnTo>
                  <a:pt x="437621" y="4782607"/>
                </a:lnTo>
                <a:lnTo>
                  <a:pt x="435504" y="4779432"/>
                </a:lnTo>
                <a:lnTo>
                  <a:pt x="431271" y="4775728"/>
                </a:lnTo>
                <a:lnTo>
                  <a:pt x="427831" y="4772024"/>
                </a:lnTo>
                <a:lnTo>
                  <a:pt x="424656" y="4768320"/>
                </a:lnTo>
                <a:lnTo>
                  <a:pt x="422275" y="4764880"/>
                </a:lnTo>
                <a:lnTo>
                  <a:pt x="420423" y="4761705"/>
                </a:lnTo>
                <a:lnTo>
                  <a:pt x="418835" y="4758530"/>
                </a:lnTo>
                <a:lnTo>
                  <a:pt x="418042" y="4755355"/>
                </a:lnTo>
                <a:lnTo>
                  <a:pt x="417512" y="4752180"/>
                </a:lnTo>
                <a:lnTo>
                  <a:pt x="416983" y="4749534"/>
                </a:lnTo>
                <a:lnTo>
                  <a:pt x="417512" y="4746359"/>
                </a:lnTo>
                <a:lnTo>
                  <a:pt x="417777" y="4743713"/>
                </a:lnTo>
                <a:lnTo>
                  <a:pt x="418571" y="4740803"/>
                </a:lnTo>
                <a:lnTo>
                  <a:pt x="419629" y="4738422"/>
                </a:lnTo>
                <a:lnTo>
                  <a:pt x="420687" y="4735776"/>
                </a:lnTo>
                <a:lnTo>
                  <a:pt x="422275" y="4733130"/>
                </a:lnTo>
                <a:lnTo>
                  <a:pt x="424127" y="4730749"/>
                </a:lnTo>
                <a:lnTo>
                  <a:pt x="428096" y="4725457"/>
                </a:lnTo>
                <a:lnTo>
                  <a:pt x="432329" y="4720695"/>
                </a:lnTo>
                <a:lnTo>
                  <a:pt x="441325" y="4711170"/>
                </a:lnTo>
                <a:lnTo>
                  <a:pt x="445294" y="4706143"/>
                </a:lnTo>
                <a:lnTo>
                  <a:pt x="448998" y="4701115"/>
                </a:lnTo>
                <a:lnTo>
                  <a:pt x="450850" y="4698470"/>
                </a:lnTo>
                <a:lnTo>
                  <a:pt x="452173" y="4696088"/>
                </a:lnTo>
                <a:lnTo>
                  <a:pt x="453231" y="4693443"/>
                </a:lnTo>
                <a:lnTo>
                  <a:pt x="454290" y="4690532"/>
                </a:lnTo>
                <a:lnTo>
                  <a:pt x="454290" y="4686563"/>
                </a:lnTo>
                <a:lnTo>
                  <a:pt x="454290" y="4682330"/>
                </a:lnTo>
                <a:lnTo>
                  <a:pt x="454025" y="4678361"/>
                </a:lnTo>
                <a:lnTo>
                  <a:pt x="453760" y="4674657"/>
                </a:lnTo>
                <a:lnTo>
                  <a:pt x="452173" y="4666984"/>
                </a:lnTo>
                <a:lnTo>
                  <a:pt x="450321" y="4659311"/>
                </a:lnTo>
                <a:lnTo>
                  <a:pt x="447675" y="4652168"/>
                </a:lnTo>
                <a:lnTo>
                  <a:pt x="444764" y="4645024"/>
                </a:lnTo>
                <a:lnTo>
                  <a:pt x="441325" y="4638145"/>
                </a:lnTo>
                <a:lnTo>
                  <a:pt x="437885" y="4631265"/>
                </a:lnTo>
                <a:lnTo>
                  <a:pt x="430212" y="4617507"/>
                </a:lnTo>
                <a:lnTo>
                  <a:pt x="427037" y="4610628"/>
                </a:lnTo>
                <a:lnTo>
                  <a:pt x="423333" y="4604013"/>
                </a:lnTo>
                <a:lnTo>
                  <a:pt x="419894" y="4596870"/>
                </a:lnTo>
                <a:lnTo>
                  <a:pt x="416983" y="4589726"/>
                </a:lnTo>
                <a:lnTo>
                  <a:pt x="414337" y="4582318"/>
                </a:lnTo>
                <a:lnTo>
                  <a:pt x="412485" y="4575174"/>
                </a:lnTo>
                <a:lnTo>
                  <a:pt x="381529" y="4538132"/>
                </a:lnTo>
                <a:lnTo>
                  <a:pt x="350573" y="4501355"/>
                </a:lnTo>
                <a:lnTo>
                  <a:pt x="334962" y="4482834"/>
                </a:lnTo>
                <a:lnTo>
                  <a:pt x="319617" y="4464578"/>
                </a:lnTo>
                <a:lnTo>
                  <a:pt x="304800" y="4445793"/>
                </a:lnTo>
                <a:lnTo>
                  <a:pt x="289983" y="4426743"/>
                </a:lnTo>
                <a:lnTo>
                  <a:pt x="286544" y="4422509"/>
                </a:lnTo>
                <a:lnTo>
                  <a:pt x="283369" y="4417747"/>
                </a:lnTo>
                <a:lnTo>
                  <a:pt x="280987" y="4413249"/>
                </a:lnTo>
                <a:lnTo>
                  <a:pt x="278871" y="4408486"/>
                </a:lnTo>
                <a:lnTo>
                  <a:pt x="277019" y="4403988"/>
                </a:lnTo>
                <a:lnTo>
                  <a:pt x="275431" y="4399490"/>
                </a:lnTo>
                <a:lnTo>
                  <a:pt x="274637" y="4394463"/>
                </a:lnTo>
                <a:lnTo>
                  <a:pt x="274373" y="4389965"/>
                </a:lnTo>
                <a:lnTo>
                  <a:pt x="274637" y="4385203"/>
                </a:lnTo>
                <a:lnTo>
                  <a:pt x="275431" y="4380440"/>
                </a:lnTo>
                <a:lnTo>
                  <a:pt x="277019" y="4375678"/>
                </a:lnTo>
                <a:lnTo>
                  <a:pt x="279135" y="4371445"/>
                </a:lnTo>
                <a:lnTo>
                  <a:pt x="282310" y="4366947"/>
                </a:lnTo>
                <a:lnTo>
                  <a:pt x="286014" y="4362449"/>
                </a:lnTo>
                <a:lnTo>
                  <a:pt x="290512" y="4358215"/>
                </a:lnTo>
                <a:lnTo>
                  <a:pt x="295804" y="4354247"/>
                </a:lnTo>
                <a:lnTo>
                  <a:pt x="289983" y="4352659"/>
                </a:lnTo>
                <a:lnTo>
                  <a:pt x="284692" y="4351072"/>
                </a:lnTo>
                <a:lnTo>
                  <a:pt x="279929" y="4348955"/>
                </a:lnTo>
                <a:lnTo>
                  <a:pt x="275167" y="4347103"/>
                </a:lnTo>
                <a:lnTo>
                  <a:pt x="271198" y="4344722"/>
                </a:lnTo>
                <a:lnTo>
                  <a:pt x="267494" y="4342340"/>
                </a:lnTo>
                <a:lnTo>
                  <a:pt x="264054" y="4339695"/>
                </a:lnTo>
                <a:lnTo>
                  <a:pt x="261408" y="4336784"/>
                </a:lnTo>
                <a:lnTo>
                  <a:pt x="258498" y="4333874"/>
                </a:lnTo>
                <a:lnTo>
                  <a:pt x="256381" y="4330963"/>
                </a:lnTo>
                <a:lnTo>
                  <a:pt x="254529" y="4327524"/>
                </a:lnTo>
                <a:lnTo>
                  <a:pt x="252677" y="4324084"/>
                </a:lnTo>
                <a:lnTo>
                  <a:pt x="251354" y="4320645"/>
                </a:lnTo>
                <a:lnTo>
                  <a:pt x="250296" y="4317205"/>
                </a:lnTo>
                <a:lnTo>
                  <a:pt x="248973" y="4313501"/>
                </a:lnTo>
                <a:lnTo>
                  <a:pt x="248444" y="4309268"/>
                </a:lnTo>
                <a:lnTo>
                  <a:pt x="247121" y="4301595"/>
                </a:lnTo>
                <a:lnTo>
                  <a:pt x="246592" y="4293657"/>
                </a:lnTo>
                <a:lnTo>
                  <a:pt x="246592" y="4285455"/>
                </a:lnTo>
                <a:lnTo>
                  <a:pt x="246592" y="4277253"/>
                </a:lnTo>
                <a:lnTo>
                  <a:pt x="246592" y="4268786"/>
                </a:lnTo>
                <a:lnTo>
                  <a:pt x="246327" y="4260584"/>
                </a:lnTo>
                <a:lnTo>
                  <a:pt x="246063" y="4252382"/>
                </a:lnTo>
                <a:lnTo>
                  <a:pt x="245004" y="4244180"/>
                </a:lnTo>
                <a:lnTo>
                  <a:pt x="247121" y="4238359"/>
                </a:lnTo>
                <a:lnTo>
                  <a:pt x="249767" y="4232274"/>
                </a:lnTo>
                <a:lnTo>
                  <a:pt x="251883" y="4226188"/>
                </a:lnTo>
                <a:lnTo>
                  <a:pt x="252677" y="4223278"/>
                </a:lnTo>
                <a:lnTo>
                  <a:pt x="253735" y="4220368"/>
                </a:lnTo>
                <a:lnTo>
                  <a:pt x="254264" y="4217193"/>
                </a:lnTo>
                <a:lnTo>
                  <a:pt x="254264" y="4214282"/>
                </a:lnTo>
                <a:lnTo>
                  <a:pt x="254264" y="4211107"/>
                </a:lnTo>
                <a:lnTo>
                  <a:pt x="254000" y="4207932"/>
                </a:lnTo>
                <a:lnTo>
                  <a:pt x="253471" y="4205022"/>
                </a:lnTo>
                <a:lnTo>
                  <a:pt x="252148" y="4201582"/>
                </a:lnTo>
                <a:lnTo>
                  <a:pt x="250296" y="4198407"/>
                </a:lnTo>
                <a:lnTo>
                  <a:pt x="248179" y="4195232"/>
                </a:lnTo>
                <a:lnTo>
                  <a:pt x="242623" y="4199465"/>
                </a:lnTo>
                <a:lnTo>
                  <a:pt x="237331" y="4203699"/>
                </a:lnTo>
                <a:lnTo>
                  <a:pt x="232304" y="4208461"/>
                </a:lnTo>
                <a:lnTo>
                  <a:pt x="227542" y="4213224"/>
                </a:lnTo>
                <a:lnTo>
                  <a:pt x="223308" y="4217986"/>
                </a:lnTo>
                <a:lnTo>
                  <a:pt x="219075" y="4223013"/>
                </a:lnTo>
                <a:lnTo>
                  <a:pt x="215371" y="4228305"/>
                </a:lnTo>
                <a:lnTo>
                  <a:pt x="211931" y="4233597"/>
                </a:lnTo>
                <a:lnTo>
                  <a:pt x="208492" y="4239418"/>
                </a:lnTo>
                <a:lnTo>
                  <a:pt x="205846" y="4245238"/>
                </a:lnTo>
                <a:lnTo>
                  <a:pt x="203200" y="4251059"/>
                </a:lnTo>
                <a:lnTo>
                  <a:pt x="201083" y="4257409"/>
                </a:lnTo>
                <a:lnTo>
                  <a:pt x="199231" y="4264024"/>
                </a:lnTo>
                <a:lnTo>
                  <a:pt x="197908" y="4270638"/>
                </a:lnTo>
                <a:lnTo>
                  <a:pt x="196585" y="4277518"/>
                </a:lnTo>
                <a:lnTo>
                  <a:pt x="196056" y="4284926"/>
                </a:lnTo>
                <a:lnTo>
                  <a:pt x="195262" y="4289424"/>
                </a:lnTo>
                <a:lnTo>
                  <a:pt x="194469" y="4293657"/>
                </a:lnTo>
                <a:lnTo>
                  <a:pt x="193146" y="4298420"/>
                </a:lnTo>
                <a:lnTo>
                  <a:pt x="192087" y="4302653"/>
                </a:lnTo>
                <a:lnTo>
                  <a:pt x="190500" y="4306622"/>
                </a:lnTo>
                <a:lnTo>
                  <a:pt x="188383" y="4310855"/>
                </a:lnTo>
                <a:lnTo>
                  <a:pt x="186531" y="4314824"/>
                </a:lnTo>
                <a:lnTo>
                  <a:pt x="183886" y="4318528"/>
                </a:lnTo>
                <a:lnTo>
                  <a:pt x="181504" y="4322497"/>
                </a:lnTo>
                <a:lnTo>
                  <a:pt x="178858" y="4326201"/>
                </a:lnTo>
                <a:lnTo>
                  <a:pt x="173037" y="4333345"/>
                </a:lnTo>
                <a:lnTo>
                  <a:pt x="166687" y="4340488"/>
                </a:lnTo>
                <a:lnTo>
                  <a:pt x="160073" y="4346838"/>
                </a:lnTo>
                <a:lnTo>
                  <a:pt x="157956" y="4375943"/>
                </a:lnTo>
                <a:lnTo>
                  <a:pt x="183356" y="4378853"/>
                </a:lnTo>
                <a:lnTo>
                  <a:pt x="193675" y="4379911"/>
                </a:lnTo>
                <a:lnTo>
                  <a:pt x="202935" y="4381499"/>
                </a:lnTo>
                <a:lnTo>
                  <a:pt x="210608" y="4383086"/>
                </a:lnTo>
                <a:lnTo>
                  <a:pt x="217752" y="4385203"/>
                </a:lnTo>
                <a:lnTo>
                  <a:pt x="220398" y="4386261"/>
                </a:lnTo>
                <a:lnTo>
                  <a:pt x="223308" y="4387320"/>
                </a:lnTo>
                <a:lnTo>
                  <a:pt x="225954" y="4388907"/>
                </a:lnTo>
                <a:lnTo>
                  <a:pt x="228600" y="4390230"/>
                </a:lnTo>
                <a:lnTo>
                  <a:pt x="230717" y="4392082"/>
                </a:lnTo>
                <a:lnTo>
                  <a:pt x="232833" y="4393934"/>
                </a:lnTo>
                <a:lnTo>
                  <a:pt x="234685" y="4395786"/>
                </a:lnTo>
                <a:lnTo>
                  <a:pt x="236802" y="4397903"/>
                </a:lnTo>
                <a:lnTo>
                  <a:pt x="240242" y="4402665"/>
                </a:lnTo>
                <a:lnTo>
                  <a:pt x="243681" y="4408486"/>
                </a:lnTo>
                <a:lnTo>
                  <a:pt x="246592" y="4415365"/>
                </a:lnTo>
                <a:lnTo>
                  <a:pt x="250031" y="4423038"/>
                </a:lnTo>
                <a:lnTo>
                  <a:pt x="257439" y="4442353"/>
                </a:lnTo>
                <a:lnTo>
                  <a:pt x="254264" y="4438649"/>
                </a:lnTo>
                <a:lnTo>
                  <a:pt x="251354" y="4435209"/>
                </a:lnTo>
                <a:lnTo>
                  <a:pt x="248179" y="4432299"/>
                </a:lnTo>
                <a:lnTo>
                  <a:pt x="245004" y="4429388"/>
                </a:lnTo>
                <a:lnTo>
                  <a:pt x="242094" y="4427007"/>
                </a:lnTo>
                <a:lnTo>
                  <a:pt x="238919" y="4424626"/>
                </a:lnTo>
                <a:lnTo>
                  <a:pt x="236273" y="4422774"/>
                </a:lnTo>
                <a:lnTo>
                  <a:pt x="233098" y="4420922"/>
                </a:lnTo>
                <a:lnTo>
                  <a:pt x="229923" y="4419334"/>
                </a:lnTo>
                <a:lnTo>
                  <a:pt x="227013" y="4418011"/>
                </a:lnTo>
                <a:lnTo>
                  <a:pt x="221192" y="4415895"/>
                </a:lnTo>
                <a:lnTo>
                  <a:pt x="215371" y="4414307"/>
                </a:lnTo>
                <a:lnTo>
                  <a:pt x="209550" y="4413778"/>
                </a:lnTo>
                <a:lnTo>
                  <a:pt x="203729" y="4413513"/>
                </a:lnTo>
                <a:lnTo>
                  <a:pt x="197908" y="4413778"/>
                </a:lnTo>
                <a:lnTo>
                  <a:pt x="192087" y="4414307"/>
                </a:lnTo>
                <a:lnTo>
                  <a:pt x="186531" y="4415365"/>
                </a:lnTo>
                <a:lnTo>
                  <a:pt x="174889" y="4417747"/>
                </a:lnTo>
                <a:lnTo>
                  <a:pt x="163512" y="4420393"/>
                </a:lnTo>
                <a:lnTo>
                  <a:pt x="159279" y="4416953"/>
                </a:lnTo>
                <a:lnTo>
                  <a:pt x="155046" y="4413778"/>
                </a:lnTo>
                <a:lnTo>
                  <a:pt x="152929" y="4419599"/>
                </a:lnTo>
                <a:lnTo>
                  <a:pt x="151606" y="4422509"/>
                </a:lnTo>
                <a:lnTo>
                  <a:pt x="150283" y="4424890"/>
                </a:lnTo>
                <a:lnTo>
                  <a:pt x="148431" y="4427007"/>
                </a:lnTo>
                <a:lnTo>
                  <a:pt x="146314" y="4428595"/>
                </a:lnTo>
                <a:lnTo>
                  <a:pt x="143669" y="4430182"/>
                </a:lnTo>
                <a:lnTo>
                  <a:pt x="141023" y="4430711"/>
                </a:lnTo>
                <a:lnTo>
                  <a:pt x="132027" y="4410338"/>
                </a:lnTo>
                <a:lnTo>
                  <a:pt x="123825" y="4389965"/>
                </a:lnTo>
                <a:lnTo>
                  <a:pt x="115358" y="4369328"/>
                </a:lnTo>
                <a:lnTo>
                  <a:pt x="107685" y="4348426"/>
                </a:lnTo>
                <a:lnTo>
                  <a:pt x="110331" y="4335990"/>
                </a:lnTo>
                <a:lnTo>
                  <a:pt x="112712" y="4323820"/>
                </a:lnTo>
                <a:lnTo>
                  <a:pt x="115887" y="4311913"/>
                </a:lnTo>
                <a:lnTo>
                  <a:pt x="119062" y="4300007"/>
                </a:lnTo>
                <a:lnTo>
                  <a:pt x="122502" y="4287572"/>
                </a:lnTo>
                <a:lnTo>
                  <a:pt x="125942" y="4275665"/>
                </a:lnTo>
                <a:lnTo>
                  <a:pt x="133614" y="4251853"/>
                </a:lnTo>
                <a:lnTo>
                  <a:pt x="141817" y="4228305"/>
                </a:lnTo>
                <a:lnTo>
                  <a:pt x="150283" y="4204757"/>
                </a:lnTo>
                <a:lnTo>
                  <a:pt x="167746" y="4157661"/>
                </a:lnTo>
                <a:lnTo>
                  <a:pt x="167481" y="4153428"/>
                </a:lnTo>
                <a:lnTo>
                  <a:pt x="166687" y="4149459"/>
                </a:lnTo>
                <a:lnTo>
                  <a:pt x="165629" y="4144961"/>
                </a:lnTo>
                <a:lnTo>
                  <a:pt x="164042" y="4140728"/>
                </a:lnTo>
                <a:lnTo>
                  <a:pt x="160338" y="4132526"/>
                </a:lnTo>
                <a:lnTo>
                  <a:pt x="158750" y="4128293"/>
                </a:lnTo>
                <a:lnTo>
                  <a:pt x="157162" y="4123795"/>
                </a:lnTo>
                <a:lnTo>
                  <a:pt x="156369" y="4119826"/>
                </a:lnTo>
                <a:lnTo>
                  <a:pt x="156104" y="4115593"/>
                </a:lnTo>
                <a:lnTo>
                  <a:pt x="156104" y="4113476"/>
                </a:lnTo>
                <a:lnTo>
                  <a:pt x="156369" y="4111624"/>
                </a:lnTo>
                <a:lnTo>
                  <a:pt x="156633" y="4109507"/>
                </a:lnTo>
                <a:lnTo>
                  <a:pt x="157162" y="4107655"/>
                </a:lnTo>
                <a:lnTo>
                  <a:pt x="158221" y="4105538"/>
                </a:lnTo>
                <a:lnTo>
                  <a:pt x="159279" y="4103686"/>
                </a:lnTo>
                <a:lnTo>
                  <a:pt x="160867" y="4101834"/>
                </a:lnTo>
                <a:lnTo>
                  <a:pt x="162454" y="4099718"/>
                </a:lnTo>
                <a:lnTo>
                  <a:pt x="164571" y="4097866"/>
                </a:lnTo>
                <a:lnTo>
                  <a:pt x="166952" y="4096013"/>
                </a:lnTo>
                <a:lnTo>
                  <a:pt x="169862" y="4094161"/>
                </a:lnTo>
                <a:lnTo>
                  <a:pt x="173037" y="4092309"/>
                </a:lnTo>
                <a:lnTo>
                  <a:pt x="179652" y="4088605"/>
                </a:lnTo>
                <a:lnTo>
                  <a:pt x="187060" y="4084372"/>
                </a:lnTo>
                <a:lnTo>
                  <a:pt x="192881" y="4081197"/>
                </a:lnTo>
                <a:lnTo>
                  <a:pt x="194998" y="4080668"/>
                </a:lnTo>
                <a:lnTo>
                  <a:pt x="195527" y="4080668"/>
                </a:lnTo>
                <a:lnTo>
                  <a:pt x="196056" y="4080668"/>
                </a:lnTo>
                <a:lnTo>
                  <a:pt x="197379" y="4082784"/>
                </a:lnTo>
                <a:lnTo>
                  <a:pt x="198702" y="4084636"/>
                </a:lnTo>
                <a:lnTo>
                  <a:pt x="199760" y="4086753"/>
                </a:lnTo>
                <a:lnTo>
                  <a:pt x="200289" y="4088605"/>
                </a:lnTo>
                <a:lnTo>
                  <a:pt x="200289" y="4090457"/>
                </a:lnTo>
                <a:lnTo>
                  <a:pt x="200289" y="4092574"/>
                </a:lnTo>
                <a:lnTo>
                  <a:pt x="200025" y="4094426"/>
                </a:lnTo>
                <a:lnTo>
                  <a:pt x="199760" y="4096278"/>
                </a:lnTo>
                <a:lnTo>
                  <a:pt x="198702" y="4097866"/>
                </a:lnTo>
                <a:lnTo>
                  <a:pt x="197908" y="4099718"/>
                </a:lnTo>
                <a:lnTo>
                  <a:pt x="195527" y="4103422"/>
                </a:lnTo>
                <a:lnTo>
                  <a:pt x="192881" y="4106597"/>
                </a:lnTo>
                <a:lnTo>
                  <a:pt x="189706" y="4109772"/>
                </a:lnTo>
                <a:lnTo>
                  <a:pt x="188383" y="4112418"/>
                </a:lnTo>
                <a:lnTo>
                  <a:pt x="187060" y="4115328"/>
                </a:lnTo>
                <a:lnTo>
                  <a:pt x="186531" y="4117709"/>
                </a:lnTo>
                <a:lnTo>
                  <a:pt x="186002" y="4120620"/>
                </a:lnTo>
                <a:lnTo>
                  <a:pt x="185737" y="4123001"/>
                </a:lnTo>
                <a:lnTo>
                  <a:pt x="186002" y="4125382"/>
                </a:lnTo>
                <a:lnTo>
                  <a:pt x="186796" y="4127763"/>
                </a:lnTo>
                <a:lnTo>
                  <a:pt x="187325" y="4130409"/>
                </a:lnTo>
                <a:lnTo>
                  <a:pt x="189177" y="4134907"/>
                </a:lnTo>
                <a:lnTo>
                  <a:pt x="191294" y="4139670"/>
                </a:lnTo>
                <a:lnTo>
                  <a:pt x="193410" y="4144432"/>
                </a:lnTo>
                <a:lnTo>
                  <a:pt x="195527" y="4149195"/>
                </a:lnTo>
                <a:lnTo>
                  <a:pt x="223308" y="4153693"/>
                </a:lnTo>
                <a:lnTo>
                  <a:pt x="206110" y="4042303"/>
                </a:lnTo>
                <a:lnTo>
                  <a:pt x="205581" y="4041509"/>
                </a:lnTo>
                <a:lnTo>
                  <a:pt x="204787" y="4040716"/>
                </a:lnTo>
                <a:lnTo>
                  <a:pt x="204258" y="4039657"/>
                </a:lnTo>
                <a:lnTo>
                  <a:pt x="203994" y="4038863"/>
                </a:lnTo>
                <a:lnTo>
                  <a:pt x="203994" y="4035953"/>
                </a:lnTo>
                <a:lnTo>
                  <a:pt x="204523" y="4032778"/>
                </a:lnTo>
                <a:lnTo>
                  <a:pt x="203729" y="4025370"/>
                </a:lnTo>
                <a:lnTo>
                  <a:pt x="201083" y="4022195"/>
                </a:lnTo>
                <a:lnTo>
                  <a:pt x="199760" y="4018755"/>
                </a:lnTo>
                <a:lnTo>
                  <a:pt x="198702" y="4015051"/>
                </a:lnTo>
                <a:lnTo>
                  <a:pt x="198173" y="4011347"/>
                </a:lnTo>
                <a:lnTo>
                  <a:pt x="197908" y="4007378"/>
                </a:lnTo>
                <a:lnTo>
                  <a:pt x="198173" y="4003409"/>
                </a:lnTo>
                <a:lnTo>
                  <a:pt x="198967" y="3995207"/>
                </a:lnTo>
                <a:lnTo>
                  <a:pt x="199760" y="3991503"/>
                </a:lnTo>
                <a:lnTo>
                  <a:pt x="199760" y="3987799"/>
                </a:lnTo>
                <a:lnTo>
                  <a:pt x="199231" y="3985153"/>
                </a:lnTo>
                <a:lnTo>
                  <a:pt x="198437" y="3982507"/>
                </a:lnTo>
                <a:lnTo>
                  <a:pt x="197379" y="3980391"/>
                </a:lnTo>
                <a:lnTo>
                  <a:pt x="196056" y="3978803"/>
                </a:lnTo>
                <a:lnTo>
                  <a:pt x="194469" y="3977480"/>
                </a:lnTo>
                <a:lnTo>
                  <a:pt x="192352" y="3976157"/>
                </a:lnTo>
                <a:lnTo>
                  <a:pt x="190236" y="3975363"/>
                </a:lnTo>
                <a:lnTo>
                  <a:pt x="187854" y="3974570"/>
                </a:lnTo>
                <a:lnTo>
                  <a:pt x="182827" y="3973776"/>
                </a:lnTo>
                <a:lnTo>
                  <a:pt x="177800" y="3972718"/>
                </a:lnTo>
                <a:lnTo>
                  <a:pt x="172508" y="3971659"/>
                </a:lnTo>
                <a:lnTo>
                  <a:pt x="161925" y="3972982"/>
                </a:lnTo>
                <a:lnTo>
                  <a:pt x="157162" y="3973511"/>
                </a:lnTo>
                <a:lnTo>
                  <a:pt x="153458" y="3973511"/>
                </a:lnTo>
                <a:lnTo>
                  <a:pt x="150812" y="3973511"/>
                </a:lnTo>
                <a:lnTo>
                  <a:pt x="148431" y="3972453"/>
                </a:lnTo>
                <a:lnTo>
                  <a:pt x="147108" y="3972188"/>
                </a:lnTo>
                <a:lnTo>
                  <a:pt x="146579" y="3971130"/>
                </a:lnTo>
                <a:lnTo>
                  <a:pt x="145521" y="3970601"/>
                </a:lnTo>
                <a:lnTo>
                  <a:pt x="145256" y="3969807"/>
                </a:lnTo>
                <a:lnTo>
                  <a:pt x="144462" y="3967161"/>
                </a:lnTo>
                <a:lnTo>
                  <a:pt x="143933" y="3964251"/>
                </a:lnTo>
                <a:lnTo>
                  <a:pt x="144462" y="3960282"/>
                </a:lnTo>
                <a:lnTo>
                  <a:pt x="144992" y="3955520"/>
                </a:lnTo>
                <a:lnTo>
                  <a:pt x="146314" y="3949963"/>
                </a:lnTo>
                <a:lnTo>
                  <a:pt x="147373" y="3943613"/>
                </a:lnTo>
                <a:lnTo>
                  <a:pt x="151342" y="3927738"/>
                </a:lnTo>
                <a:lnTo>
                  <a:pt x="147373" y="3921388"/>
                </a:lnTo>
                <a:lnTo>
                  <a:pt x="143669" y="3915303"/>
                </a:lnTo>
                <a:lnTo>
                  <a:pt x="140229" y="3909218"/>
                </a:lnTo>
                <a:lnTo>
                  <a:pt x="137319" y="3902868"/>
                </a:lnTo>
                <a:lnTo>
                  <a:pt x="134408" y="3896518"/>
                </a:lnTo>
                <a:lnTo>
                  <a:pt x="131762" y="3890168"/>
                </a:lnTo>
                <a:lnTo>
                  <a:pt x="129646" y="3884082"/>
                </a:lnTo>
                <a:lnTo>
                  <a:pt x="127529" y="3877468"/>
                </a:lnTo>
                <a:lnTo>
                  <a:pt x="125942" y="3871382"/>
                </a:lnTo>
                <a:lnTo>
                  <a:pt x="124354" y="3865032"/>
                </a:lnTo>
                <a:lnTo>
                  <a:pt x="123031" y="3858418"/>
                </a:lnTo>
                <a:lnTo>
                  <a:pt x="121973" y="3852332"/>
                </a:lnTo>
                <a:lnTo>
                  <a:pt x="121444" y="3845982"/>
                </a:lnTo>
                <a:lnTo>
                  <a:pt x="120650" y="3839368"/>
                </a:lnTo>
                <a:lnTo>
                  <a:pt x="120385" y="3833282"/>
                </a:lnTo>
                <a:lnTo>
                  <a:pt x="120121" y="3826932"/>
                </a:lnTo>
                <a:lnTo>
                  <a:pt x="120121" y="3820318"/>
                </a:lnTo>
                <a:lnTo>
                  <a:pt x="120385" y="3813968"/>
                </a:lnTo>
                <a:lnTo>
                  <a:pt x="120914" y="3807618"/>
                </a:lnTo>
                <a:lnTo>
                  <a:pt x="121708" y="3801003"/>
                </a:lnTo>
                <a:lnTo>
                  <a:pt x="123031" y="3788303"/>
                </a:lnTo>
                <a:lnTo>
                  <a:pt x="125677" y="3775338"/>
                </a:lnTo>
                <a:lnTo>
                  <a:pt x="128587" y="3762374"/>
                </a:lnTo>
                <a:lnTo>
                  <a:pt x="132292" y="3749145"/>
                </a:lnTo>
                <a:lnTo>
                  <a:pt x="136790" y="3736180"/>
                </a:lnTo>
                <a:lnTo>
                  <a:pt x="141288" y="3723480"/>
                </a:lnTo>
                <a:lnTo>
                  <a:pt x="139171" y="3711045"/>
                </a:lnTo>
                <a:lnTo>
                  <a:pt x="137583" y="3698874"/>
                </a:lnTo>
                <a:lnTo>
                  <a:pt x="137054" y="3687232"/>
                </a:lnTo>
                <a:lnTo>
                  <a:pt x="136790" y="3675061"/>
                </a:lnTo>
                <a:lnTo>
                  <a:pt x="137054" y="3663420"/>
                </a:lnTo>
                <a:lnTo>
                  <a:pt x="137848" y="3652043"/>
                </a:lnTo>
                <a:lnTo>
                  <a:pt x="139700" y="3640666"/>
                </a:lnTo>
                <a:lnTo>
                  <a:pt x="142081" y="3629818"/>
                </a:lnTo>
                <a:lnTo>
                  <a:pt x="144992" y="3618705"/>
                </a:lnTo>
                <a:lnTo>
                  <a:pt x="148696" y="3607857"/>
                </a:lnTo>
                <a:lnTo>
                  <a:pt x="152929" y="3597274"/>
                </a:lnTo>
                <a:lnTo>
                  <a:pt x="157956" y="3586691"/>
                </a:lnTo>
                <a:lnTo>
                  <a:pt x="163777" y="3576636"/>
                </a:lnTo>
                <a:lnTo>
                  <a:pt x="169862" y="3566318"/>
                </a:lnTo>
                <a:lnTo>
                  <a:pt x="177006" y="3556263"/>
                </a:lnTo>
                <a:lnTo>
                  <a:pt x="184679" y="3546474"/>
                </a:lnTo>
                <a:lnTo>
                  <a:pt x="184679" y="3543828"/>
                </a:lnTo>
                <a:lnTo>
                  <a:pt x="183886" y="3541182"/>
                </a:lnTo>
                <a:lnTo>
                  <a:pt x="183092" y="3539066"/>
                </a:lnTo>
                <a:lnTo>
                  <a:pt x="181504" y="3537213"/>
                </a:lnTo>
                <a:lnTo>
                  <a:pt x="179917" y="3535626"/>
                </a:lnTo>
                <a:lnTo>
                  <a:pt x="178329" y="3534303"/>
                </a:lnTo>
                <a:lnTo>
                  <a:pt x="174360" y="3531657"/>
                </a:lnTo>
                <a:lnTo>
                  <a:pt x="170392" y="3529276"/>
                </a:lnTo>
                <a:lnTo>
                  <a:pt x="166423" y="3526895"/>
                </a:lnTo>
                <a:lnTo>
                  <a:pt x="164836" y="3525307"/>
                </a:lnTo>
                <a:lnTo>
                  <a:pt x="163512" y="3523455"/>
                </a:lnTo>
                <a:lnTo>
                  <a:pt x="162189" y="3521603"/>
                </a:lnTo>
                <a:lnTo>
                  <a:pt x="161131" y="3519486"/>
                </a:lnTo>
                <a:lnTo>
                  <a:pt x="159808" y="3517105"/>
                </a:lnTo>
                <a:lnTo>
                  <a:pt x="157956" y="3514459"/>
                </a:lnTo>
                <a:lnTo>
                  <a:pt x="156104" y="3512607"/>
                </a:lnTo>
                <a:lnTo>
                  <a:pt x="153458" y="3510755"/>
                </a:lnTo>
                <a:lnTo>
                  <a:pt x="151077" y="3509432"/>
                </a:lnTo>
                <a:lnTo>
                  <a:pt x="148696" y="3508109"/>
                </a:lnTo>
                <a:lnTo>
                  <a:pt x="145785" y="3506786"/>
                </a:lnTo>
                <a:lnTo>
                  <a:pt x="142875" y="3505993"/>
                </a:lnTo>
                <a:lnTo>
                  <a:pt x="137054" y="3504141"/>
                </a:lnTo>
                <a:lnTo>
                  <a:pt x="130440" y="3502553"/>
                </a:lnTo>
                <a:lnTo>
                  <a:pt x="124090" y="3500966"/>
                </a:lnTo>
                <a:lnTo>
                  <a:pt x="118004" y="3499378"/>
                </a:lnTo>
                <a:lnTo>
                  <a:pt x="111919" y="3497526"/>
                </a:lnTo>
                <a:lnTo>
                  <a:pt x="109008" y="3496468"/>
                </a:lnTo>
                <a:lnTo>
                  <a:pt x="106362" y="3495145"/>
                </a:lnTo>
                <a:lnTo>
                  <a:pt x="103717" y="3493557"/>
                </a:lnTo>
                <a:lnTo>
                  <a:pt x="101600" y="3491705"/>
                </a:lnTo>
                <a:lnTo>
                  <a:pt x="99483" y="3489853"/>
                </a:lnTo>
                <a:lnTo>
                  <a:pt x="97631" y="3487736"/>
                </a:lnTo>
                <a:lnTo>
                  <a:pt x="96044" y="3485355"/>
                </a:lnTo>
                <a:lnTo>
                  <a:pt x="94721" y="3482709"/>
                </a:lnTo>
                <a:lnTo>
                  <a:pt x="93662" y="3479534"/>
                </a:lnTo>
                <a:lnTo>
                  <a:pt x="93133" y="3475830"/>
                </a:lnTo>
                <a:lnTo>
                  <a:pt x="92869" y="3472126"/>
                </a:lnTo>
                <a:lnTo>
                  <a:pt x="92869" y="3467893"/>
                </a:lnTo>
                <a:lnTo>
                  <a:pt x="93133" y="3463130"/>
                </a:lnTo>
                <a:lnTo>
                  <a:pt x="93927" y="3458103"/>
                </a:lnTo>
                <a:lnTo>
                  <a:pt x="91546" y="3443022"/>
                </a:lnTo>
                <a:lnTo>
                  <a:pt x="89164" y="3427941"/>
                </a:lnTo>
                <a:lnTo>
                  <a:pt x="87577" y="3420797"/>
                </a:lnTo>
                <a:lnTo>
                  <a:pt x="85725" y="3413918"/>
                </a:lnTo>
                <a:lnTo>
                  <a:pt x="83608" y="3406774"/>
                </a:lnTo>
                <a:lnTo>
                  <a:pt x="80963" y="3399896"/>
                </a:lnTo>
                <a:lnTo>
                  <a:pt x="78317" y="3393545"/>
                </a:lnTo>
                <a:lnTo>
                  <a:pt x="74613" y="3387195"/>
                </a:lnTo>
                <a:lnTo>
                  <a:pt x="70644" y="3380846"/>
                </a:lnTo>
                <a:lnTo>
                  <a:pt x="68263" y="3378200"/>
                </a:lnTo>
                <a:lnTo>
                  <a:pt x="65617" y="3375024"/>
                </a:lnTo>
                <a:lnTo>
                  <a:pt x="62971" y="3372378"/>
                </a:lnTo>
                <a:lnTo>
                  <a:pt x="60325" y="3369469"/>
                </a:lnTo>
                <a:lnTo>
                  <a:pt x="57150" y="3367087"/>
                </a:lnTo>
                <a:lnTo>
                  <a:pt x="53710" y="3364705"/>
                </a:lnTo>
                <a:lnTo>
                  <a:pt x="50271" y="3362325"/>
                </a:lnTo>
                <a:lnTo>
                  <a:pt x="46567" y="3359679"/>
                </a:lnTo>
                <a:lnTo>
                  <a:pt x="42598" y="3357297"/>
                </a:lnTo>
                <a:lnTo>
                  <a:pt x="38365" y="3355181"/>
                </a:lnTo>
                <a:lnTo>
                  <a:pt x="33867" y="3352799"/>
                </a:lnTo>
                <a:lnTo>
                  <a:pt x="30427" y="3350419"/>
                </a:lnTo>
                <a:lnTo>
                  <a:pt x="30956" y="3343275"/>
                </a:lnTo>
                <a:lnTo>
                  <a:pt x="31750" y="3335866"/>
                </a:lnTo>
                <a:lnTo>
                  <a:pt x="36512" y="3332956"/>
                </a:lnTo>
                <a:lnTo>
                  <a:pt x="42069" y="3330045"/>
                </a:lnTo>
                <a:lnTo>
                  <a:pt x="47360" y="3326870"/>
                </a:lnTo>
                <a:lnTo>
                  <a:pt x="49212" y="3325283"/>
                </a:lnTo>
                <a:lnTo>
                  <a:pt x="50800" y="3323696"/>
                </a:lnTo>
                <a:lnTo>
                  <a:pt x="53710" y="3309408"/>
                </a:lnTo>
                <a:lnTo>
                  <a:pt x="58473" y="3304645"/>
                </a:lnTo>
                <a:lnTo>
                  <a:pt x="62706" y="3300412"/>
                </a:lnTo>
                <a:lnTo>
                  <a:pt x="64294" y="3298295"/>
                </a:lnTo>
                <a:lnTo>
                  <a:pt x="65617" y="3296178"/>
                </a:lnTo>
                <a:lnTo>
                  <a:pt x="66675" y="3293798"/>
                </a:lnTo>
                <a:lnTo>
                  <a:pt x="67469" y="3291681"/>
                </a:lnTo>
                <a:lnTo>
                  <a:pt x="67469" y="3289299"/>
                </a:lnTo>
                <a:lnTo>
                  <a:pt x="67469" y="3286918"/>
                </a:lnTo>
                <a:lnTo>
                  <a:pt x="66939" y="3284801"/>
                </a:lnTo>
                <a:lnTo>
                  <a:pt x="65352" y="3282421"/>
                </a:lnTo>
                <a:lnTo>
                  <a:pt x="63764" y="3279775"/>
                </a:lnTo>
                <a:lnTo>
                  <a:pt x="61383" y="3277129"/>
                </a:lnTo>
                <a:lnTo>
                  <a:pt x="57944" y="3274748"/>
                </a:lnTo>
                <a:lnTo>
                  <a:pt x="54239" y="3271837"/>
                </a:lnTo>
                <a:lnTo>
                  <a:pt x="48948" y="3267868"/>
                </a:lnTo>
                <a:lnTo>
                  <a:pt x="46037" y="3265751"/>
                </a:lnTo>
                <a:lnTo>
                  <a:pt x="43656" y="3263371"/>
                </a:lnTo>
                <a:lnTo>
                  <a:pt x="41539" y="3260725"/>
                </a:lnTo>
                <a:lnTo>
                  <a:pt x="39423" y="3258343"/>
                </a:lnTo>
                <a:lnTo>
                  <a:pt x="37571" y="3255961"/>
                </a:lnTo>
                <a:lnTo>
                  <a:pt x="36248" y="3253052"/>
                </a:lnTo>
                <a:lnTo>
                  <a:pt x="34925" y="3250141"/>
                </a:lnTo>
                <a:lnTo>
                  <a:pt x="34396" y="3246966"/>
                </a:lnTo>
                <a:lnTo>
                  <a:pt x="34396" y="3244055"/>
                </a:lnTo>
                <a:lnTo>
                  <a:pt x="34925" y="3240616"/>
                </a:lnTo>
                <a:lnTo>
                  <a:pt x="35983" y="3237177"/>
                </a:lnTo>
                <a:lnTo>
                  <a:pt x="37835" y="3233737"/>
                </a:lnTo>
                <a:lnTo>
                  <a:pt x="40217" y="3230033"/>
                </a:lnTo>
                <a:lnTo>
                  <a:pt x="43392" y="3226064"/>
                </a:lnTo>
                <a:lnTo>
                  <a:pt x="42598" y="3218392"/>
                </a:lnTo>
                <a:lnTo>
                  <a:pt x="42069" y="3210718"/>
                </a:lnTo>
                <a:lnTo>
                  <a:pt x="41804" y="3207014"/>
                </a:lnTo>
                <a:lnTo>
                  <a:pt x="42069" y="3203839"/>
                </a:lnTo>
                <a:lnTo>
                  <a:pt x="42333" y="3200400"/>
                </a:lnTo>
                <a:lnTo>
                  <a:pt x="43127" y="3197489"/>
                </a:lnTo>
                <a:lnTo>
                  <a:pt x="44185" y="3194843"/>
                </a:lnTo>
                <a:lnTo>
                  <a:pt x="46037" y="3192462"/>
                </a:lnTo>
                <a:lnTo>
                  <a:pt x="47096" y="3191403"/>
                </a:lnTo>
                <a:lnTo>
                  <a:pt x="48154" y="3190610"/>
                </a:lnTo>
                <a:lnTo>
                  <a:pt x="49742" y="3189816"/>
                </a:lnTo>
                <a:lnTo>
                  <a:pt x="51329" y="3189287"/>
                </a:lnTo>
                <a:lnTo>
                  <a:pt x="55033" y="3188229"/>
                </a:lnTo>
                <a:lnTo>
                  <a:pt x="59267" y="3187964"/>
                </a:lnTo>
                <a:lnTo>
                  <a:pt x="64823" y="3188758"/>
                </a:lnTo>
                <a:lnTo>
                  <a:pt x="70908" y="3189552"/>
                </a:lnTo>
                <a:lnTo>
                  <a:pt x="85461" y="3204897"/>
                </a:lnTo>
                <a:lnTo>
                  <a:pt x="89164" y="3207279"/>
                </a:lnTo>
                <a:lnTo>
                  <a:pt x="92869" y="3209660"/>
                </a:lnTo>
                <a:lnTo>
                  <a:pt x="96573" y="3211512"/>
                </a:lnTo>
                <a:lnTo>
                  <a:pt x="99748" y="3212835"/>
                </a:lnTo>
                <a:lnTo>
                  <a:pt x="103452" y="3213894"/>
                </a:lnTo>
                <a:lnTo>
                  <a:pt x="107156" y="3214423"/>
                </a:lnTo>
                <a:lnTo>
                  <a:pt x="110596" y="3214686"/>
                </a:lnTo>
                <a:lnTo>
                  <a:pt x="114035" y="3214686"/>
                </a:lnTo>
                <a:lnTo>
                  <a:pt x="117210" y="3214158"/>
                </a:lnTo>
                <a:lnTo>
                  <a:pt x="120650" y="3213629"/>
                </a:lnTo>
                <a:lnTo>
                  <a:pt x="124090" y="3212041"/>
                </a:lnTo>
                <a:lnTo>
                  <a:pt x="127264" y="3210454"/>
                </a:lnTo>
                <a:lnTo>
                  <a:pt x="130440" y="3208073"/>
                </a:lnTo>
                <a:lnTo>
                  <a:pt x="133614" y="3205691"/>
                </a:lnTo>
                <a:lnTo>
                  <a:pt x="136790" y="3202517"/>
                </a:lnTo>
                <a:lnTo>
                  <a:pt x="139700" y="3198812"/>
                </a:lnTo>
                <a:lnTo>
                  <a:pt x="119592" y="3174735"/>
                </a:lnTo>
                <a:lnTo>
                  <a:pt x="116681" y="3175528"/>
                </a:lnTo>
                <a:lnTo>
                  <a:pt x="114035" y="3175528"/>
                </a:lnTo>
                <a:lnTo>
                  <a:pt x="111390" y="3175264"/>
                </a:lnTo>
                <a:lnTo>
                  <a:pt x="109008" y="3174735"/>
                </a:lnTo>
                <a:lnTo>
                  <a:pt x="106892" y="3174206"/>
                </a:lnTo>
                <a:lnTo>
                  <a:pt x="104775" y="3173412"/>
                </a:lnTo>
                <a:lnTo>
                  <a:pt x="102923" y="3172089"/>
                </a:lnTo>
                <a:lnTo>
                  <a:pt x="101071" y="3170766"/>
                </a:lnTo>
                <a:lnTo>
                  <a:pt x="97896" y="3167856"/>
                </a:lnTo>
                <a:lnTo>
                  <a:pt x="94985" y="3164151"/>
                </a:lnTo>
                <a:lnTo>
                  <a:pt x="92075" y="3160183"/>
                </a:lnTo>
                <a:lnTo>
                  <a:pt x="89694" y="3155685"/>
                </a:lnTo>
                <a:lnTo>
                  <a:pt x="96837" y="3152510"/>
                </a:lnTo>
                <a:lnTo>
                  <a:pt x="103452" y="3148806"/>
                </a:lnTo>
                <a:lnTo>
                  <a:pt x="110331" y="3144837"/>
                </a:lnTo>
                <a:lnTo>
                  <a:pt x="116946" y="3141133"/>
                </a:lnTo>
                <a:lnTo>
                  <a:pt x="120385" y="3139281"/>
                </a:lnTo>
                <a:lnTo>
                  <a:pt x="124090" y="3137693"/>
                </a:lnTo>
                <a:lnTo>
                  <a:pt x="127529" y="3136370"/>
                </a:lnTo>
                <a:lnTo>
                  <a:pt x="131233" y="3135311"/>
                </a:lnTo>
                <a:lnTo>
                  <a:pt x="135202" y="3134254"/>
                </a:lnTo>
                <a:lnTo>
                  <a:pt x="139171" y="3133989"/>
                </a:lnTo>
                <a:lnTo>
                  <a:pt x="143139" y="3133725"/>
                </a:lnTo>
                <a:lnTo>
                  <a:pt x="147373" y="3133989"/>
                </a:lnTo>
                <a:lnTo>
                  <a:pt x="149225" y="3133989"/>
                </a:lnTo>
                <a:lnTo>
                  <a:pt x="151342" y="3133725"/>
                </a:lnTo>
                <a:lnTo>
                  <a:pt x="153194" y="3132666"/>
                </a:lnTo>
                <a:lnTo>
                  <a:pt x="154781" y="3131608"/>
                </a:lnTo>
                <a:lnTo>
                  <a:pt x="157162" y="3128962"/>
                </a:lnTo>
                <a:lnTo>
                  <a:pt x="159279" y="3126581"/>
                </a:lnTo>
                <a:lnTo>
                  <a:pt x="161131" y="3124200"/>
                </a:lnTo>
                <a:lnTo>
                  <a:pt x="162983" y="3121289"/>
                </a:lnTo>
                <a:lnTo>
                  <a:pt x="164571" y="3118643"/>
                </a:lnTo>
                <a:lnTo>
                  <a:pt x="165894" y="3115468"/>
                </a:lnTo>
                <a:lnTo>
                  <a:pt x="168010" y="3109647"/>
                </a:lnTo>
                <a:lnTo>
                  <a:pt x="169862" y="3103298"/>
                </a:lnTo>
                <a:lnTo>
                  <a:pt x="171186" y="3097212"/>
                </a:lnTo>
                <a:lnTo>
                  <a:pt x="173567" y="3083983"/>
                </a:lnTo>
                <a:lnTo>
                  <a:pt x="174889" y="3077369"/>
                </a:lnTo>
                <a:lnTo>
                  <a:pt x="176477" y="3071283"/>
                </a:lnTo>
                <a:lnTo>
                  <a:pt x="178329" y="3065198"/>
                </a:lnTo>
                <a:lnTo>
                  <a:pt x="179652" y="3062023"/>
                </a:lnTo>
                <a:lnTo>
                  <a:pt x="181239" y="3059376"/>
                </a:lnTo>
                <a:lnTo>
                  <a:pt x="182827" y="3056731"/>
                </a:lnTo>
                <a:lnTo>
                  <a:pt x="184679" y="3054085"/>
                </a:lnTo>
                <a:lnTo>
                  <a:pt x="186796" y="3051439"/>
                </a:lnTo>
                <a:lnTo>
                  <a:pt x="188912" y="3049323"/>
                </a:lnTo>
                <a:lnTo>
                  <a:pt x="191558" y="3046677"/>
                </a:lnTo>
                <a:lnTo>
                  <a:pt x="194469" y="3044825"/>
                </a:lnTo>
                <a:lnTo>
                  <a:pt x="197908" y="3042708"/>
                </a:lnTo>
                <a:lnTo>
                  <a:pt x="201083" y="3041120"/>
                </a:lnTo>
                <a:lnTo>
                  <a:pt x="201612" y="3040327"/>
                </a:lnTo>
                <a:lnTo>
                  <a:pt x="194998" y="3037151"/>
                </a:lnTo>
                <a:lnTo>
                  <a:pt x="188912" y="3034242"/>
                </a:lnTo>
                <a:lnTo>
                  <a:pt x="183356" y="3030538"/>
                </a:lnTo>
                <a:lnTo>
                  <a:pt x="177536" y="3026833"/>
                </a:lnTo>
                <a:lnTo>
                  <a:pt x="172244" y="3023129"/>
                </a:lnTo>
                <a:lnTo>
                  <a:pt x="166952" y="3019160"/>
                </a:lnTo>
                <a:lnTo>
                  <a:pt x="161925" y="3014926"/>
                </a:lnTo>
                <a:lnTo>
                  <a:pt x="156898" y="3010429"/>
                </a:lnTo>
                <a:lnTo>
                  <a:pt x="152400" y="3006195"/>
                </a:lnTo>
                <a:lnTo>
                  <a:pt x="147638" y="3001698"/>
                </a:lnTo>
                <a:lnTo>
                  <a:pt x="139171" y="2992173"/>
                </a:lnTo>
                <a:lnTo>
                  <a:pt x="130969" y="2982383"/>
                </a:lnTo>
                <a:lnTo>
                  <a:pt x="123031" y="2971800"/>
                </a:lnTo>
                <a:lnTo>
                  <a:pt x="115887" y="2961481"/>
                </a:lnTo>
                <a:lnTo>
                  <a:pt x="108479" y="2950633"/>
                </a:lnTo>
                <a:lnTo>
                  <a:pt x="94192" y="2928408"/>
                </a:lnTo>
                <a:lnTo>
                  <a:pt x="80169" y="2906712"/>
                </a:lnTo>
                <a:lnTo>
                  <a:pt x="72760" y="2895864"/>
                </a:lnTo>
                <a:lnTo>
                  <a:pt x="65352" y="2885545"/>
                </a:lnTo>
                <a:lnTo>
                  <a:pt x="62442" y="2883958"/>
                </a:lnTo>
                <a:lnTo>
                  <a:pt x="59002" y="2882635"/>
                </a:lnTo>
                <a:lnTo>
                  <a:pt x="52123" y="2880254"/>
                </a:lnTo>
                <a:lnTo>
                  <a:pt x="48948" y="2878666"/>
                </a:lnTo>
                <a:lnTo>
                  <a:pt x="46037" y="2877343"/>
                </a:lnTo>
                <a:lnTo>
                  <a:pt x="43656" y="2875492"/>
                </a:lnTo>
                <a:lnTo>
                  <a:pt x="42598" y="2874168"/>
                </a:lnTo>
                <a:lnTo>
                  <a:pt x="41804" y="2872846"/>
                </a:lnTo>
                <a:lnTo>
                  <a:pt x="38629" y="2868877"/>
                </a:lnTo>
                <a:lnTo>
                  <a:pt x="35189" y="2864908"/>
                </a:lnTo>
                <a:lnTo>
                  <a:pt x="31221" y="2861204"/>
                </a:lnTo>
                <a:lnTo>
                  <a:pt x="26987" y="2857235"/>
                </a:lnTo>
                <a:lnTo>
                  <a:pt x="18521" y="2849562"/>
                </a:lnTo>
                <a:lnTo>
                  <a:pt x="14023" y="2845858"/>
                </a:lnTo>
                <a:lnTo>
                  <a:pt x="10319" y="2841889"/>
                </a:lnTo>
                <a:lnTo>
                  <a:pt x="6879" y="2837920"/>
                </a:lnTo>
                <a:lnTo>
                  <a:pt x="3969" y="2833951"/>
                </a:lnTo>
                <a:lnTo>
                  <a:pt x="2646" y="2832100"/>
                </a:lnTo>
                <a:lnTo>
                  <a:pt x="1587" y="2829983"/>
                </a:lnTo>
                <a:lnTo>
                  <a:pt x="794" y="2827866"/>
                </a:lnTo>
                <a:lnTo>
                  <a:pt x="264" y="2825749"/>
                </a:lnTo>
                <a:lnTo>
                  <a:pt x="0" y="2823898"/>
                </a:lnTo>
                <a:lnTo>
                  <a:pt x="0" y="2821252"/>
                </a:lnTo>
                <a:lnTo>
                  <a:pt x="0" y="2819135"/>
                </a:lnTo>
                <a:lnTo>
                  <a:pt x="529" y="2817018"/>
                </a:lnTo>
                <a:lnTo>
                  <a:pt x="1587" y="2814901"/>
                </a:lnTo>
                <a:lnTo>
                  <a:pt x="2381" y="2812520"/>
                </a:lnTo>
                <a:lnTo>
                  <a:pt x="3969" y="2809875"/>
                </a:lnTo>
                <a:lnTo>
                  <a:pt x="5821" y="2807493"/>
                </a:lnTo>
                <a:lnTo>
                  <a:pt x="7408" y="2805906"/>
                </a:lnTo>
                <a:lnTo>
                  <a:pt x="9260" y="2804318"/>
                </a:lnTo>
                <a:lnTo>
                  <a:pt x="10848" y="2803524"/>
                </a:lnTo>
                <a:lnTo>
                  <a:pt x="12700" y="2802731"/>
                </a:lnTo>
                <a:lnTo>
                  <a:pt x="14552" y="2802202"/>
                </a:lnTo>
                <a:lnTo>
                  <a:pt x="16404" y="2801937"/>
                </a:lnTo>
                <a:lnTo>
                  <a:pt x="17992" y="2801937"/>
                </a:lnTo>
                <a:lnTo>
                  <a:pt x="19844" y="2802202"/>
                </a:lnTo>
                <a:lnTo>
                  <a:pt x="21696" y="2802731"/>
                </a:lnTo>
                <a:lnTo>
                  <a:pt x="23548" y="2803260"/>
                </a:lnTo>
                <a:lnTo>
                  <a:pt x="27517" y="2805377"/>
                </a:lnTo>
                <a:lnTo>
                  <a:pt x="31750" y="2807758"/>
                </a:lnTo>
                <a:lnTo>
                  <a:pt x="35719" y="2810668"/>
                </a:lnTo>
                <a:lnTo>
                  <a:pt x="43921" y="2817283"/>
                </a:lnTo>
                <a:lnTo>
                  <a:pt x="52652" y="2824691"/>
                </a:lnTo>
                <a:lnTo>
                  <a:pt x="56885" y="2828131"/>
                </a:lnTo>
                <a:lnTo>
                  <a:pt x="61119" y="2831041"/>
                </a:lnTo>
                <a:lnTo>
                  <a:pt x="65087" y="2833951"/>
                </a:lnTo>
                <a:lnTo>
                  <a:pt x="69321" y="2836068"/>
                </a:lnTo>
                <a:lnTo>
                  <a:pt x="77523" y="2843741"/>
                </a:lnTo>
                <a:lnTo>
                  <a:pt x="80963" y="2841360"/>
                </a:lnTo>
                <a:lnTo>
                  <a:pt x="84667" y="2838450"/>
                </a:lnTo>
                <a:lnTo>
                  <a:pt x="88106" y="2835539"/>
                </a:lnTo>
                <a:lnTo>
                  <a:pt x="91281" y="2832364"/>
                </a:lnTo>
                <a:lnTo>
                  <a:pt x="97102" y="2825220"/>
                </a:lnTo>
                <a:lnTo>
                  <a:pt x="102923" y="2818341"/>
                </a:lnTo>
                <a:lnTo>
                  <a:pt x="108744" y="2811462"/>
                </a:lnTo>
                <a:lnTo>
                  <a:pt x="111919" y="2808023"/>
                </a:lnTo>
                <a:lnTo>
                  <a:pt x="115094" y="2805112"/>
                </a:lnTo>
                <a:lnTo>
                  <a:pt x="118798" y="2802731"/>
                </a:lnTo>
                <a:lnTo>
                  <a:pt x="122502" y="2800085"/>
                </a:lnTo>
                <a:lnTo>
                  <a:pt x="126735" y="2797968"/>
                </a:lnTo>
                <a:lnTo>
                  <a:pt x="131233" y="2796380"/>
                </a:lnTo>
                <a:lnTo>
                  <a:pt x="135467" y="2795587"/>
                </a:lnTo>
                <a:lnTo>
                  <a:pt x="139171" y="2794793"/>
                </a:lnTo>
                <a:lnTo>
                  <a:pt x="142081" y="2794793"/>
                </a:lnTo>
                <a:lnTo>
                  <a:pt x="144462" y="2795322"/>
                </a:lnTo>
                <a:lnTo>
                  <a:pt x="146314" y="2795852"/>
                </a:lnTo>
                <a:lnTo>
                  <a:pt x="147373" y="2796646"/>
                </a:lnTo>
                <a:lnTo>
                  <a:pt x="148167" y="2798233"/>
                </a:lnTo>
                <a:lnTo>
                  <a:pt x="148431" y="2799820"/>
                </a:lnTo>
                <a:lnTo>
                  <a:pt x="148431" y="2801408"/>
                </a:lnTo>
                <a:lnTo>
                  <a:pt x="148431" y="2803524"/>
                </a:lnTo>
                <a:lnTo>
                  <a:pt x="147108" y="2807493"/>
                </a:lnTo>
                <a:lnTo>
                  <a:pt x="143933" y="2816754"/>
                </a:lnTo>
                <a:lnTo>
                  <a:pt x="185737" y="2811197"/>
                </a:lnTo>
                <a:lnTo>
                  <a:pt x="187060" y="2811462"/>
                </a:lnTo>
                <a:lnTo>
                  <a:pt x="188383" y="2811462"/>
                </a:lnTo>
                <a:lnTo>
                  <a:pt x="189442" y="2811197"/>
                </a:lnTo>
                <a:lnTo>
                  <a:pt x="190500" y="2810933"/>
                </a:lnTo>
                <a:lnTo>
                  <a:pt x="191029" y="2810404"/>
                </a:lnTo>
                <a:lnTo>
                  <a:pt x="191558" y="2809345"/>
                </a:lnTo>
                <a:lnTo>
                  <a:pt x="192352" y="2808023"/>
                </a:lnTo>
                <a:lnTo>
                  <a:pt x="192617" y="2806964"/>
                </a:lnTo>
                <a:lnTo>
                  <a:pt x="195262" y="2799291"/>
                </a:lnTo>
                <a:lnTo>
                  <a:pt x="198702" y="2791883"/>
                </a:lnTo>
                <a:lnTo>
                  <a:pt x="202671" y="2784739"/>
                </a:lnTo>
                <a:lnTo>
                  <a:pt x="207433" y="2778389"/>
                </a:lnTo>
                <a:lnTo>
                  <a:pt x="212460" y="2772568"/>
                </a:lnTo>
                <a:lnTo>
                  <a:pt x="218017" y="2767012"/>
                </a:lnTo>
                <a:lnTo>
                  <a:pt x="224102" y="2761720"/>
                </a:lnTo>
                <a:lnTo>
                  <a:pt x="230981" y="2756958"/>
                </a:lnTo>
                <a:lnTo>
                  <a:pt x="221192" y="2746375"/>
                </a:lnTo>
                <a:lnTo>
                  <a:pt x="216165" y="2741083"/>
                </a:lnTo>
                <a:lnTo>
                  <a:pt x="211667" y="2736320"/>
                </a:lnTo>
                <a:lnTo>
                  <a:pt x="207698" y="2731293"/>
                </a:lnTo>
                <a:lnTo>
                  <a:pt x="204258" y="2726531"/>
                </a:lnTo>
                <a:lnTo>
                  <a:pt x="202671" y="2723885"/>
                </a:lnTo>
                <a:lnTo>
                  <a:pt x="201612" y="2721768"/>
                </a:lnTo>
                <a:lnTo>
                  <a:pt x="200554" y="2719387"/>
                </a:lnTo>
                <a:lnTo>
                  <a:pt x="200025" y="2717005"/>
                </a:lnTo>
                <a:lnTo>
                  <a:pt x="199231" y="2714360"/>
                </a:lnTo>
                <a:lnTo>
                  <a:pt x="199231" y="2712244"/>
                </a:lnTo>
                <a:lnTo>
                  <a:pt x="199231" y="2709862"/>
                </a:lnTo>
                <a:lnTo>
                  <a:pt x="200025" y="2707481"/>
                </a:lnTo>
                <a:lnTo>
                  <a:pt x="200819" y="2705364"/>
                </a:lnTo>
                <a:lnTo>
                  <a:pt x="202142" y="2702719"/>
                </a:lnTo>
                <a:lnTo>
                  <a:pt x="203729" y="2700337"/>
                </a:lnTo>
                <a:lnTo>
                  <a:pt x="205846" y="2697956"/>
                </a:lnTo>
                <a:lnTo>
                  <a:pt x="208227" y="2695310"/>
                </a:lnTo>
                <a:lnTo>
                  <a:pt x="210873" y="2693193"/>
                </a:lnTo>
                <a:lnTo>
                  <a:pt x="214577" y="2690812"/>
                </a:lnTo>
                <a:lnTo>
                  <a:pt x="218281" y="2688431"/>
                </a:lnTo>
                <a:lnTo>
                  <a:pt x="222779" y="2685520"/>
                </a:lnTo>
                <a:lnTo>
                  <a:pt x="227542" y="2683139"/>
                </a:lnTo>
                <a:lnTo>
                  <a:pt x="233098" y="2680758"/>
                </a:lnTo>
                <a:lnTo>
                  <a:pt x="239183" y="2678112"/>
                </a:lnTo>
                <a:lnTo>
                  <a:pt x="244475" y="2675730"/>
                </a:lnTo>
                <a:lnTo>
                  <a:pt x="248973" y="2673349"/>
                </a:lnTo>
                <a:lnTo>
                  <a:pt x="253735" y="2670439"/>
                </a:lnTo>
                <a:lnTo>
                  <a:pt x="257704" y="2667529"/>
                </a:lnTo>
                <a:lnTo>
                  <a:pt x="261673" y="2664354"/>
                </a:lnTo>
                <a:lnTo>
                  <a:pt x="265112" y="2660914"/>
                </a:lnTo>
                <a:lnTo>
                  <a:pt x="268023" y="2657739"/>
                </a:lnTo>
                <a:lnTo>
                  <a:pt x="270933" y="2654035"/>
                </a:lnTo>
                <a:lnTo>
                  <a:pt x="273314" y="2650331"/>
                </a:lnTo>
                <a:lnTo>
                  <a:pt x="275431" y="2646362"/>
                </a:lnTo>
                <a:lnTo>
                  <a:pt x="277283" y="2642393"/>
                </a:lnTo>
                <a:lnTo>
                  <a:pt x="278606" y="2638160"/>
                </a:lnTo>
                <a:lnTo>
                  <a:pt x="279929" y="2633927"/>
                </a:lnTo>
                <a:lnTo>
                  <a:pt x="280723" y="2629693"/>
                </a:lnTo>
                <a:lnTo>
                  <a:pt x="280987" y="2625724"/>
                </a:lnTo>
                <a:lnTo>
                  <a:pt x="281252" y="2621491"/>
                </a:lnTo>
                <a:lnTo>
                  <a:pt x="281252" y="2616993"/>
                </a:lnTo>
                <a:lnTo>
                  <a:pt x="280723" y="2612761"/>
                </a:lnTo>
                <a:lnTo>
                  <a:pt x="280194" y="2608526"/>
                </a:lnTo>
                <a:lnTo>
                  <a:pt x="278871" y="2604293"/>
                </a:lnTo>
                <a:lnTo>
                  <a:pt x="277548" y="2599796"/>
                </a:lnTo>
                <a:lnTo>
                  <a:pt x="275696" y="2595827"/>
                </a:lnTo>
                <a:lnTo>
                  <a:pt x="273844" y="2591594"/>
                </a:lnTo>
                <a:lnTo>
                  <a:pt x="271462" y="2587625"/>
                </a:lnTo>
                <a:lnTo>
                  <a:pt x="269081" y="2583921"/>
                </a:lnTo>
                <a:lnTo>
                  <a:pt x="265906" y="2580216"/>
                </a:lnTo>
                <a:lnTo>
                  <a:pt x="262996" y="2576512"/>
                </a:lnTo>
                <a:lnTo>
                  <a:pt x="259556" y="2573073"/>
                </a:lnTo>
                <a:lnTo>
                  <a:pt x="255587" y="2569897"/>
                </a:lnTo>
                <a:lnTo>
                  <a:pt x="251619" y="2566723"/>
                </a:lnTo>
                <a:lnTo>
                  <a:pt x="247121" y="2563548"/>
                </a:lnTo>
                <a:lnTo>
                  <a:pt x="242623" y="2560902"/>
                </a:lnTo>
                <a:lnTo>
                  <a:pt x="223573" y="2553494"/>
                </a:lnTo>
                <a:lnTo>
                  <a:pt x="225160" y="2551376"/>
                </a:lnTo>
                <a:lnTo>
                  <a:pt x="226483" y="2548996"/>
                </a:lnTo>
                <a:lnTo>
                  <a:pt x="227277" y="2546086"/>
                </a:lnTo>
                <a:lnTo>
                  <a:pt x="228071" y="2543439"/>
                </a:lnTo>
                <a:lnTo>
                  <a:pt x="229658" y="2537354"/>
                </a:lnTo>
                <a:lnTo>
                  <a:pt x="231246" y="2530740"/>
                </a:lnTo>
                <a:lnTo>
                  <a:pt x="233627" y="2517775"/>
                </a:lnTo>
                <a:lnTo>
                  <a:pt x="235214" y="2511689"/>
                </a:lnTo>
                <a:lnTo>
                  <a:pt x="237067" y="2506133"/>
                </a:lnTo>
                <a:lnTo>
                  <a:pt x="238389" y="2503487"/>
                </a:lnTo>
                <a:lnTo>
                  <a:pt x="239448" y="2501371"/>
                </a:lnTo>
                <a:lnTo>
                  <a:pt x="241035" y="2499254"/>
                </a:lnTo>
                <a:lnTo>
                  <a:pt x="242887" y="2497402"/>
                </a:lnTo>
                <a:lnTo>
                  <a:pt x="244739" y="2495549"/>
                </a:lnTo>
                <a:lnTo>
                  <a:pt x="247121" y="2494227"/>
                </a:lnTo>
                <a:lnTo>
                  <a:pt x="249767" y="2493433"/>
                </a:lnTo>
                <a:lnTo>
                  <a:pt x="252412" y="2492639"/>
                </a:lnTo>
                <a:lnTo>
                  <a:pt x="255587" y="2492375"/>
                </a:lnTo>
                <a:lnTo>
                  <a:pt x="259027" y="2492375"/>
                </a:lnTo>
                <a:lnTo>
                  <a:pt x="262996" y="2492904"/>
                </a:lnTo>
                <a:lnTo>
                  <a:pt x="266964" y="2493962"/>
                </a:lnTo>
                <a:lnTo>
                  <a:pt x="271462" y="2495549"/>
                </a:lnTo>
                <a:lnTo>
                  <a:pt x="276754" y="2497667"/>
                </a:lnTo>
                <a:lnTo>
                  <a:pt x="282310" y="2500048"/>
                </a:lnTo>
                <a:lnTo>
                  <a:pt x="288131" y="2503223"/>
                </a:lnTo>
                <a:lnTo>
                  <a:pt x="289719" y="2503752"/>
                </a:lnTo>
                <a:lnTo>
                  <a:pt x="290777" y="2504281"/>
                </a:lnTo>
                <a:lnTo>
                  <a:pt x="292364" y="2504281"/>
                </a:lnTo>
                <a:lnTo>
                  <a:pt x="293687" y="2504810"/>
                </a:lnTo>
                <a:lnTo>
                  <a:pt x="294746" y="2504281"/>
                </a:lnTo>
                <a:lnTo>
                  <a:pt x="296069" y="2504017"/>
                </a:lnTo>
                <a:lnTo>
                  <a:pt x="298450" y="2502958"/>
                </a:lnTo>
                <a:lnTo>
                  <a:pt x="300302" y="2501106"/>
                </a:lnTo>
                <a:lnTo>
                  <a:pt x="302419" y="2498460"/>
                </a:lnTo>
                <a:lnTo>
                  <a:pt x="304006" y="2496079"/>
                </a:lnTo>
                <a:lnTo>
                  <a:pt x="305594" y="2492904"/>
                </a:lnTo>
                <a:lnTo>
                  <a:pt x="306917" y="2489994"/>
                </a:lnTo>
                <a:lnTo>
                  <a:pt x="307710" y="2486818"/>
                </a:lnTo>
                <a:lnTo>
                  <a:pt x="308239" y="2483909"/>
                </a:lnTo>
                <a:lnTo>
                  <a:pt x="309033" y="2480998"/>
                </a:lnTo>
                <a:lnTo>
                  <a:pt x="309033" y="2478352"/>
                </a:lnTo>
                <a:lnTo>
                  <a:pt x="309033" y="2476235"/>
                </a:lnTo>
                <a:lnTo>
                  <a:pt x="308239" y="2474383"/>
                </a:lnTo>
                <a:lnTo>
                  <a:pt x="307446" y="2473325"/>
                </a:lnTo>
                <a:lnTo>
                  <a:pt x="303212" y="2469356"/>
                </a:lnTo>
                <a:lnTo>
                  <a:pt x="299244" y="2465388"/>
                </a:lnTo>
                <a:lnTo>
                  <a:pt x="296069" y="2461418"/>
                </a:lnTo>
                <a:lnTo>
                  <a:pt x="292894" y="2457714"/>
                </a:lnTo>
                <a:lnTo>
                  <a:pt x="290777" y="2453746"/>
                </a:lnTo>
                <a:lnTo>
                  <a:pt x="288925" y="2450042"/>
                </a:lnTo>
                <a:lnTo>
                  <a:pt x="287602" y="2446072"/>
                </a:lnTo>
                <a:lnTo>
                  <a:pt x="286279" y="2442369"/>
                </a:lnTo>
                <a:lnTo>
                  <a:pt x="285750" y="2438399"/>
                </a:lnTo>
                <a:lnTo>
                  <a:pt x="285221" y="2434695"/>
                </a:lnTo>
                <a:lnTo>
                  <a:pt x="285221" y="2430991"/>
                </a:lnTo>
                <a:lnTo>
                  <a:pt x="285750" y="2427287"/>
                </a:lnTo>
                <a:lnTo>
                  <a:pt x="286279" y="2423319"/>
                </a:lnTo>
                <a:lnTo>
                  <a:pt x="286808" y="2419614"/>
                </a:lnTo>
                <a:lnTo>
                  <a:pt x="287867" y="2415910"/>
                </a:lnTo>
                <a:lnTo>
                  <a:pt x="288925" y="2412206"/>
                </a:lnTo>
                <a:lnTo>
                  <a:pt x="291835" y="2404798"/>
                </a:lnTo>
                <a:lnTo>
                  <a:pt x="294746" y="2397389"/>
                </a:lnTo>
                <a:lnTo>
                  <a:pt x="301625" y="2382837"/>
                </a:lnTo>
                <a:lnTo>
                  <a:pt x="304271" y="2375429"/>
                </a:lnTo>
                <a:lnTo>
                  <a:pt x="307181" y="2368021"/>
                </a:lnTo>
                <a:lnTo>
                  <a:pt x="307975" y="2364316"/>
                </a:lnTo>
                <a:lnTo>
                  <a:pt x="309033" y="2360612"/>
                </a:lnTo>
                <a:lnTo>
                  <a:pt x="309562" y="2356644"/>
                </a:lnTo>
                <a:lnTo>
                  <a:pt x="309827" y="2352939"/>
                </a:lnTo>
                <a:lnTo>
                  <a:pt x="310621" y="2347383"/>
                </a:lnTo>
                <a:lnTo>
                  <a:pt x="311414" y="2341826"/>
                </a:lnTo>
                <a:lnTo>
                  <a:pt x="313796" y="2330713"/>
                </a:lnTo>
                <a:lnTo>
                  <a:pt x="314325" y="2321718"/>
                </a:lnTo>
                <a:lnTo>
                  <a:pt x="314325" y="2312722"/>
                </a:lnTo>
                <a:lnTo>
                  <a:pt x="313796" y="2308489"/>
                </a:lnTo>
                <a:lnTo>
                  <a:pt x="313531" y="2304520"/>
                </a:lnTo>
                <a:lnTo>
                  <a:pt x="312738" y="2300552"/>
                </a:lnTo>
                <a:lnTo>
                  <a:pt x="311414" y="2296848"/>
                </a:lnTo>
                <a:lnTo>
                  <a:pt x="309827" y="2293144"/>
                </a:lnTo>
                <a:lnTo>
                  <a:pt x="307710" y="2289968"/>
                </a:lnTo>
                <a:lnTo>
                  <a:pt x="305329" y="2286793"/>
                </a:lnTo>
                <a:lnTo>
                  <a:pt x="302154" y="2284412"/>
                </a:lnTo>
                <a:lnTo>
                  <a:pt x="298450" y="2282295"/>
                </a:lnTo>
                <a:lnTo>
                  <a:pt x="294217" y="2280178"/>
                </a:lnTo>
                <a:lnTo>
                  <a:pt x="288925" y="2278856"/>
                </a:lnTo>
                <a:lnTo>
                  <a:pt x="283104" y="2278062"/>
                </a:lnTo>
                <a:lnTo>
                  <a:pt x="284956" y="2284412"/>
                </a:lnTo>
                <a:lnTo>
                  <a:pt x="286279" y="2290497"/>
                </a:lnTo>
                <a:lnTo>
                  <a:pt x="286808" y="2296054"/>
                </a:lnTo>
                <a:lnTo>
                  <a:pt x="286808" y="2301080"/>
                </a:lnTo>
                <a:lnTo>
                  <a:pt x="286279" y="2305313"/>
                </a:lnTo>
                <a:lnTo>
                  <a:pt x="284956" y="2309018"/>
                </a:lnTo>
                <a:lnTo>
                  <a:pt x="284162" y="2310605"/>
                </a:lnTo>
                <a:lnTo>
                  <a:pt x="283104" y="2312193"/>
                </a:lnTo>
                <a:lnTo>
                  <a:pt x="282310" y="2313252"/>
                </a:lnTo>
                <a:lnTo>
                  <a:pt x="280987" y="2314575"/>
                </a:lnTo>
                <a:lnTo>
                  <a:pt x="279400" y="2315897"/>
                </a:lnTo>
                <a:lnTo>
                  <a:pt x="278077" y="2316691"/>
                </a:lnTo>
                <a:lnTo>
                  <a:pt x="274637" y="2318279"/>
                </a:lnTo>
                <a:lnTo>
                  <a:pt x="270669" y="2319073"/>
                </a:lnTo>
                <a:lnTo>
                  <a:pt x="266171" y="2319867"/>
                </a:lnTo>
                <a:lnTo>
                  <a:pt x="261408" y="2319867"/>
                </a:lnTo>
                <a:lnTo>
                  <a:pt x="256117" y="2319073"/>
                </a:lnTo>
                <a:lnTo>
                  <a:pt x="250296" y="2318279"/>
                </a:lnTo>
                <a:lnTo>
                  <a:pt x="244211" y="2316956"/>
                </a:lnTo>
                <a:lnTo>
                  <a:pt x="240506" y="2315897"/>
                </a:lnTo>
                <a:lnTo>
                  <a:pt x="236802" y="2314575"/>
                </a:lnTo>
                <a:lnTo>
                  <a:pt x="233363" y="2313252"/>
                </a:lnTo>
                <a:lnTo>
                  <a:pt x="229923" y="2311399"/>
                </a:lnTo>
                <a:lnTo>
                  <a:pt x="226748" y="2309548"/>
                </a:lnTo>
                <a:lnTo>
                  <a:pt x="223573" y="2307695"/>
                </a:lnTo>
                <a:lnTo>
                  <a:pt x="217487" y="2303197"/>
                </a:lnTo>
                <a:lnTo>
                  <a:pt x="211667" y="2298170"/>
                </a:lnTo>
                <a:lnTo>
                  <a:pt x="206375" y="2292878"/>
                </a:lnTo>
                <a:lnTo>
                  <a:pt x="201612" y="2286793"/>
                </a:lnTo>
                <a:lnTo>
                  <a:pt x="196585" y="2280972"/>
                </a:lnTo>
                <a:lnTo>
                  <a:pt x="180975" y="2263774"/>
                </a:lnTo>
                <a:lnTo>
                  <a:pt x="171450" y="2254249"/>
                </a:lnTo>
                <a:lnTo>
                  <a:pt x="167746" y="2249223"/>
                </a:lnTo>
                <a:lnTo>
                  <a:pt x="164042" y="2243930"/>
                </a:lnTo>
                <a:lnTo>
                  <a:pt x="161131" y="2238375"/>
                </a:lnTo>
                <a:lnTo>
                  <a:pt x="160338" y="2235729"/>
                </a:lnTo>
                <a:lnTo>
                  <a:pt x="159279" y="2232818"/>
                </a:lnTo>
                <a:lnTo>
                  <a:pt x="158485" y="2229908"/>
                </a:lnTo>
                <a:lnTo>
                  <a:pt x="158221" y="2226733"/>
                </a:lnTo>
                <a:lnTo>
                  <a:pt x="157956" y="2223558"/>
                </a:lnTo>
                <a:lnTo>
                  <a:pt x="158221" y="2220648"/>
                </a:lnTo>
                <a:lnTo>
                  <a:pt x="158485" y="2217208"/>
                </a:lnTo>
                <a:lnTo>
                  <a:pt x="159014" y="2213769"/>
                </a:lnTo>
                <a:lnTo>
                  <a:pt x="160073" y="2210329"/>
                </a:lnTo>
                <a:lnTo>
                  <a:pt x="161131" y="2206889"/>
                </a:lnTo>
                <a:lnTo>
                  <a:pt x="168275" y="2214033"/>
                </a:lnTo>
                <a:lnTo>
                  <a:pt x="175419" y="2220648"/>
                </a:lnTo>
                <a:lnTo>
                  <a:pt x="178858" y="2223293"/>
                </a:lnTo>
                <a:lnTo>
                  <a:pt x="181769" y="2225410"/>
                </a:lnTo>
                <a:lnTo>
                  <a:pt x="184944" y="2226998"/>
                </a:lnTo>
                <a:lnTo>
                  <a:pt x="187589" y="2228056"/>
                </a:lnTo>
                <a:lnTo>
                  <a:pt x="188912" y="2228320"/>
                </a:lnTo>
                <a:lnTo>
                  <a:pt x="190500" y="2228320"/>
                </a:lnTo>
                <a:lnTo>
                  <a:pt x="191558" y="2228056"/>
                </a:lnTo>
                <a:lnTo>
                  <a:pt x="192617" y="2227262"/>
                </a:lnTo>
                <a:lnTo>
                  <a:pt x="193675" y="2226733"/>
                </a:lnTo>
                <a:lnTo>
                  <a:pt x="194998" y="2225675"/>
                </a:lnTo>
                <a:lnTo>
                  <a:pt x="196056" y="2224616"/>
                </a:lnTo>
                <a:lnTo>
                  <a:pt x="196850" y="2223029"/>
                </a:lnTo>
                <a:lnTo>
                  <a:pt x="197908" y="2221177"/>
                </a:lnTo>
                <a:lnTo>
                  <a:pt x="198702" y="2219060"/>
                </a:lnTo>
                <a:lnTo>
                  <a:pt x="200025" y="2214033"/>
                </a:lnTo>
                <a:lnTo>
                  <a:pt x="201083" y="2207683"/>
                </a:lnTo>
                <a:lnTo>
                  <a:pt x="201877" y="2199746"/>
                </a:lnTo>
                <a:lnTo>
                  <a:pt x="201612" y="2195777"/>
                </a:lnTo>
                <a:lnTo>
                  <a:pt x="201612" y="2192337"/>
                </a:lnTo>
                <a:lnTo>
                  <a:pt x="201612" y="2189162"/>
                </a:lnTo>
                <a:lnTo>
                  <a:pt x="201877" y="2186517"/>
                </a:lnTo>
                <a:lnTo>
                  <a:pt x="202406" y="2184400"/>
                </a:lnTo>
                <a:lnTo>
                  <a:pt x="202935" y="2182548"/>
                </a:lnTo>
                <a:lnTo>
                  <a:pt x="203994" y="2180696"/>
                </a:lnTo>
                <a:lnTo>
                  <a:pt x="204787" y="2179372"/>
                </a:lnTo>
                <a:lnTo>
                  <a:pt x="206110" y="2178579"/>
                </a:lnTo>
                <a:lnTo>
                  <a:pt x="207433" y="2177785"/>
                </a:lnTo>
                <a:lnTo>
                  <a:pt x="208492" y="2177256"/>
                </a:lnTo>
                <a:lnTo>
                  <a:pt x="210079" y="2176992"/>
                </a:lnTo>
                <a:lnTo>
                  <a:pt x="213519" y="2176992"/>
                </a:lnTo>
                <a:lnTo>
                  <a:pt x="217223" y="2177256"/>
                </a:lnTo>
                <a:lnTo>
                  <a:pt x="220927" y="2178314"/>
                </a:lnTo>
                <a:lnTo>
                  <a:pt x="224896" y="2179372"/>
                </a:lnTo>
                <a:lnTo>
                  <a:pt x="228600" y="2180431"/>
                </a:lnTo>
                <a:lnTo>
                  <a:pt x="232304" y="2180961"/>
                </a:lnTo>
                <a:lnTo>
                  <a:pt x="236008" y="2181489"/>
                </a:lnTo>
                <a:lnTo>
                  <a:pt x="237331" y="2181225"/>
                </a:lnTo>
                <a:lnTo>
                  <a:pt x="238919" y="2181225"/>
                </a:lnTo>
                <a:lnTo>
                  <a:pt x="240506" y="2180696"/>
                </a:lnTo>
                <a:lnTo>
                  <a:pt x="241829" y="2180166"/>
                </a:lnTo>
                <a:lnTo>
                  <a:pt x="242887" y="2179372"/>
                </a:lnTo>
                <a:lnTo>
                  <a:pt x="244211" y="2178314"/>
                </a:lnTo>
                <a:lnTo>
                  <a:pt x="247121" y="2177256"/>
                </a:lnTo>
                <a:lnTo>
                  <a:pt x="250561" y="2176462"/>
                </a:lnTo>
                <a:lnTo>
                  <a:pt x="253735" y="2175404"/>
                </a:lnTo>
                <a:lnTo>
                  <a:pt x="256381" y="2174081"/>
                </a:lnTo>
                <a:lnTo>
                  <a:pt x="259292" y="2172758"/>
                </a:lnTo>
                <a:lnTo>
                  <a:pt x="261673" y="2171171"/>
                </a:lnTo>
                <a:lnTo>
                  <a:pt x="264054" y="2169582"/>
                </a:lnTo>
                <a:lnTo>
                  <a:pt x="266700" y="2167466"/>
                </a:lnTo>
                <a:lnTo>
                  <a:pt x="268817" y="2165615"/>
                </a:lnTo>
                <a:lnTo>
                  <a:pt x="270933" y="2163497"/>
                </a:lnTo>
                <a:lnTo>
                  <a:pt x="274902" y="2158471"/>
                </a:lnTo>
                <a:lnTo>
                  <a:pt x="278342" y="2153444"/>
                </a:lnTo>
                <a:lnTo>
                  <a:pt x="281517" y="2147094"/>
                </a:lnTo>
                <a:lnTo>
                  <a:pt x="283104" y="2144448"/>
                </a:lnTo>
                <a:lnTo>
                  <a:pt x="285221" y="2141273"/>
                </a:lnTo>
                <a:lnTo>
                  <a:pt x="287602" y="2138627"/>
                </a:lnTo>
                <a:lnTo>
                  <a:pt x="290248" y="2135716"/>
                </a:lnTo>
                <a:lnTo>
                  <a:pt x="291835" y="2134923"/>
                </a:lnTo>
                <a:lnTo>
                  <a:pt x="293423" y="2134393"/>
                </a:lnTo>
                <a:lnTo>
                  <a:pt x="294746" y="2133600"/>
                </a:lnTo>
                <a:lnTo>
                  <a:pt x="296333" y="2133335"/>
                </a:lnTo>
                <a:lnTo>
                  <a:pt x="297921" y="2133335"/>
                </a:lnTo>
                <a:lnTo>
                  <a:pt x="299508" y="2133864"/>
                </a:lnTo>
                <a:lnTo>
                  <a:pt x="301096" y="2134923"/>
                </a:lnTo>
                <a:lnTo>
                  <a:pt x="302419" y="2136246"/>
                </a:lnTo>
                <a:lnTo>
                  <a:pt x="304271" y="2137833"/>
                </a:lnTo>
                <a:lnTo>
                  <a:pt x="305594" y="2139685"/>
                </a:lnTo>
                <a:lnTo>
                  <a:pt x="306652" y="2141538"/>
                </a:lnTo>
                <a:lnTo>
                  <a:pt x="306917" y="2143389"/>
                </a:lnTo>
                <a:lnTo>
                  <a:pt x="306917" y="2145241"/>
                </a:lnTo>
                <a:lnTo>
                  <a:pt x="306652" y="2147094"/>
                </a:lnTo>
                <a:lnTo>
                  <a:pt x="305858" y="2148945"/>
                </a:lnTo>
                <a:lnTo>
                  <a:pt x="305329" y="2150797"/>
                </a:lnTo>
                <a:lnTo>
                  <a:pt x="302948" y="2154501"/>
                </a:lnTo>
                <a:lnTo>
                  <a:pt x="300302" y="2158206"/>
                </a:lnTo>
                <a:lnTo>
                  <a:pt x="294481" y="2164556"/>
                </a:lnTo>
                <a:lnTo>
                  <a:pt x="300037" y="2167201"/>
                </a:lnTo>
                <a:lnTo>
                  <a:pt x="305329" y="2168790"/>
                </a:lnTo>
                <a:lnTo>
                  <a:pt x="310092" y="2169318"/>
                </a:lnTo>
                <a:lnTo>
                  <a:pt x="314589" y="2169318"/>
                </a:lnTo>
                <a:lnTo>
                  <a:pt x="318558" y="2168790"/>
                </a:lnTo>
                <a:lnTo>
                  <a:pt x="321998" y="2167466"/>
                </a:lnTo>
                <a:lnTo>
                  <a:pt x="325173" y="2165615"/>
                </a:lnTo>
                <a:lnTo>
                  <a:pt x="328348" y="2163497"/>
                </a:lnTo>
                <a:lnTo>
                  <a:pt x="330994" y="2160587"/>
                </a:lnTo>
                <a:lnTo>
                  <a:pt x="333904" y="2157676"/>
                </a:lnTo>
                <a:lnTo>
                  <a:pt x="336021" y="2154237"/>
                </a:lnTo>
                <a:lnTo>
                  <a:pt x="338402" y="2150797"/>
                </a:lnTo>
                <a:lnTo>
                  <a:pt x="342371" y="2142860"/>
                </a:lnTo>
                <a:lnTo>
                  <a:pt x="346869" y="2134923"/>
                </a:lnTo>
                <a:lnTo>
                  <a:pt x="347662" y="2130160"/>
                </a:lnTo>
                <a:lnTo>
                  <a:pt x="348721" y="2125927"/>
                </a:lnTo>
                <a:lnTo>
                  <a:pt x="350044" y="2121693"/>
                </a:lnTo>
                <a:lnTo>
                  <a:pt x="351631" y="2117725"/>
                </a:lnTo>
                <a:lnTo>
                  <a:pt x="353748" y="2113756"/>
                </a:lnTo>
                <a:lnTo>
                  <a:pt x="355600" y="2109787"/>
                </a:lnTo>
                <a:lnTo>
                  <a:pt x="360362" y="2102114"/>
                </a:lnTo>
                <a:lnTo>
                  <a:pt x="365125" y="2094706"/>
                </a:lnTo>
                <a:lnTo>
                  <a:pt x="370152" y="2087562"/>
                </a:lnTo>
                <a:lnTo>
                  <a:pt x="374915" y="2080154"/>
                </a:lnTo>
                <a:lnTo>
                  <a:pt x="379942" y="2072481"/>
                </a:lnTo>
                <a:lnTo>
                  <a:pt x="379942" y="2069571"/>
                </a:lnTo>
                <a:lnTo>
                  <a:pt x="379942" y="2066396"/>
                </a:lnTo>
                <a:lnTo>
                  <a:pt x="380206" y="2063750"/>
                </a:lnTo>
                <a:lnTo>
                  <a:pt x="380735" y="2060840"/>
                </a:lnTo>
                <a:lnTo>
                  <a:pt x="381529" y="2058458"/>
                </a:lnTo>
                <a:lnTo>
                  <a:pt x="382323" y="2056077"/>
                </a:lnTo>
                <a:lnTo>
                  <a:pt x="383381" y="2053431"/>
                </a:lnTo>
                <a:lnTo>
                  <a:pt x="384439" y="2051314"/>
                </a:lnTo>
                <a:lnTo>
                  <a:pt x="387085" y="2047346"/>
                </a:lnTo>
                <a:lnTo>
                  <a:pt x="390260" y="2043906"/>
                </a:lnTo>
                <a:lnTo>
                  <a:pt x="393700" y="2040731"/>
                </a:lnTo>
                <a:lnTo>
                  <a:pt x="397669" y="2037821"/>
                </a:lnTo>
                <a:lnTo>
                  <a:pt x="401637" y="2035175"/>
                </a:lnTo>
                <a:lnTo>
                  <a:pt x="406135" y="2032529"/>
                </a:lnTo>
                <a:lnTo>
                  <a:pt x="414602" y="2028031"/>
                </a:lnTo>
                <a:lnTo>
                  <a:pt x="423333" y="2023269"/>
                </a:lnTo>
                <a:lnTo>
                  <a:pt x="427302" y="2021152"/>
                </a:lnTo>
                <a:lnTo>
                  <a:pt x="431006" y="2018506"/>
                </a:lnTo>
                <a:lnTo>
                  <a:pt x="433652" y="2016654"/>
                </a:lnTo>
                <a:lnTo>
                  <a:pt x="436562" y="2015331"/>
                </a:lnTo>
                <a:lnTo>
                  <a:pt x="438944" y="2015067"/>
                </a:lnTo>
                <a:lnTo>
                  <a:pt x="441061" y="2015331"/>
                </a:lnTo>
                <a:lnTo>
                  <a:pt x="442912" y="2016125"/>
                </a:lnTo>
                <a:lnTo>
                  <a:pt x="444764" y="2017183"/>
                </a:lnTo>
                <a:lnTo>
                  <a:pt x="446087" y="2019035"/>
                </a:lnTo>
                <a:lnTo>
                  <a:pt x="447146" y="2021152"/>
                </a:lnTo>
                <a:lnTo>
                  <a:pt x="448469" y="2023798"/>
                </a:lnTo>
                <a:lnTo>
                  <a:pt x="448998" y="2026444"/>
                </a:lnTo>
                <a:lnTo>
                  <a:pt x="449527" y="2029354"/>
                </a:lnTo>
                <a:lnTo>
                  <a:pt x="450321" y="2032264"/>
                </a:lnTo>
                <a:lnTo>
                  <a:pt x="450585" y="2038879"/>
                </a:lnTo>
                <a:lnTo>
                  <a:pt x="450585" y="2044965"/>
                </a:lnTo>
                <a:lnTo>
                  <a:pt x="451379" y="2047346"/>
                </a:lnTo>
                <a:lnTo>
                  <a:pt x="452437" y="2049992"/>
                </a:lnTo>
                <a:lnTo>
                  <a:pt x="453760" y="2052373"/>
                </a:lnTo>
                <a:lnTo>
                  <a:pt x="455083" y="2054225"/>
                </a:lnTo>
                <a:lnTo>
                  <a:pt x="456406" y="2056077"/>
                </a:lnTo>
                <a:lnTo>
                  <a:pt x="458258" y="2057400"/>
                </a:lnTo>
                <a:lnTo>
                  <a:pt x="460110" y="2058723"/>
                </a:lnTo>
                <a:lnTo>
                  <a:pt x="461962" y="2060046"/>
                </a:lnTo>
                <a:lnTo>
                  <a:pt x="463814" y="2060840"/>
                </a:lnTo>
                <a:lnTo>
                  <a:pt x="465931" y="2061898"/>
                </a:lnTo>
                <a:lnTo>
                  <a:pt x="470429" y="2062956"/>
                </a:lnTo>
                <a:lnTo>
                  <a:pt x="475192" y="2064015"/>
                </a:lnTo>
                <a:lnTo>
                  <a:pt x="480483" y="2064279"/>
                </a:lnTo>
                <a:lnTo>
                  <a:pt x="482864" y="2060840"/>
                </a:lnTo>
                <a:lnTo>
                  <a:pt x="485246" y="2058458"/>
                </a:lnTo>
                <a:lnTo>
                  <a:pt x="488156" y="2056341"/>
                </a:lnTo>
                <a:lnTo>
                  <a:pt x="491067" y="2054754"/>
                </a:lnTo>
                <a:lnTo>
                  <a:pt x="494242" y="2053696"/>
                </a:lnTo>
                <a:lnTo>
                  <a:pt x="497152" y="2053167"/>
                </a:lnTo>
                <a:lnTo>
                  <a:pt x="500592" y="2052637"/>
                </a:lnTo>
                <a:lnTo>
                  <a:pt x="503767" y="2052637"/>
                </a:lnTo>
                <a:lnTo>
                  <a:pt x="510381" y="2052637"/>
                </a:lnTo>
                <a:lnTo>
                  <a:pt x="517260" y="2052902"/>
                </a:lnTo>
                <a:lnTo>
                  <a:pt x="520700" y="2052902"/>
                </a:lnTo>
                <a:lnTo>
                  <a:pt x="523610" y="2052637"/>
                </a:lnTo>
                <a:lnTo>
                  <a:pt x="527050" y="2052373"/>
                </a:lnTo>
                <a:lnTo>
                  <a:pt x="530225" y="2051579"/>
                </a:lnTo>
                <a:lnTo>
                  <a:pt x="531019" y="2051579"/>
                </a:lnTo>
                <a:lnTo>
                  <a:pt x="531548" y="2051579"/>
                </a:lnTo>
                <a:lnTo>
                  <a:pt x="532606" y="2051314"/>
                </a:lnTo>
                <a:lnTo>
                  <a:pt x="533135" y="2050785"/>
                </a:lnTo>
                <a:lnTo>
                  <a:pt x="534723" y="2049198"/>
                </a:lnTo>
                <a:lnTo>
                  <a:pt x="536046" y="2046817"/>
                </a:lnTo>
                <a:lnTo>
                  <a:pt x="538427" y="2040731"/>
                </a:lnTo>
                <a:lnTo>
                  <a:pt x="540808" y="2034646"/>
                </a:lnTo>
                <a:lnTo>
                  <a:pt x="542131" y="2032529"/>
                </a:lnTo>
                <a:lnTo>
                  <a:pt x="543454" y="2030677"/>
                </a:lnTo>
                <a:lnTo>
                  <a:pt x="544248" y="2030412"/>
                </a:lnTo>
                <a:lnTo>
                  <a:pt x="544777" y="2030148"/>
                </a:lnTo>
                <a:lnTo>
                  <a:pt x="545835" y="2030148"/>
                </a:lnTo>
                <a:lnTo>
                  <a:pt x="546365" y="2030412"/>
                </a:lnTo>
                <a:lnTo>
                  <a:pt x="547423" y="2031471"/>
                </a:lnTo>
                <a:lnTo>
                  <a:pt x="548217" y="2032264"/>
                </a:lnTo>
                <a:lnTo>
                  <a:pt x="550069" y="2035704"/>
                </a:lnTo>
                <a:lnTo>
                  <a:pt x="552185" y="2040996"/>
                </a:lnTo>
                <a:lnTo>
                  <a:pt x="554302" y="2048404"/>
                </a:lnTo>
                <a:lnTo>
                  <a:pt x="555360" y="2050785"/>
                </a:lnTo>
                <a:lnTo>
                  <a:pt x="556154" y="2053167"/>
                </a:lnTo>
                <a:lnTo>
                  <a:pt x="557477" y="2055283"/>
                </a:lnTo>
                <a:lnTo>
                  <a:pt x="558800" y="2057400"/>
                </a:lnTo>
                <a:lnTo>
                  <a:pt x="559858" y="2059252"/>
                </a:lnTo>
                <a:lnTo>
                  <a:pt x="561446" y="2060840"/>
                </a:lnTo>
                <a:lnTo>
                  <a:pt x="564621" y="2063750"/>
                </a:lnTo>
                <a:lnTo>
                  <a:pt x="567796" y="2065867"/>
                </a:lnTo>
                <a:lnTo>
                  <a:pt x="571235" y="2066925"/>
                </a:lnTo>
                <a:lnTo>
                  <a:pt x="574939" y="2067983"/>
                </a:lnTo>
                <a:lnTo>
                  <a:pt x="578644" y="2068248"/>
                </a:lnTo>
                <a:lnTo>
                  <a:pt x="582083" y="2067983"/>
                </a:lnTo>
                <a:lnTo>
                  <a:pt x="584729" y="2067719"/>
                </a:lnTo>
                <a:lnTo>
                  <a:pt x="587375" y="2066925"/>
                </a:lnTo>
                <a:lnTo>
                  <a:pt x="589756" y="2066131"/>
                </a:lnTo>
                <a:lnTo>
                  <a:pt x="591608" y="2065073"/>
                </a:lnTo>
                <a:lnTo>
                  <a:pt x="593725" y="2064015"/>
                </a:lnTo>
                <a:lnTo>
                  <a:pt x="595312" y="2062427"/>
                </a:lnTo>
                <a:lnTo>
                  <a:pt x="596635" y="2060840"/>
                </a:lnTo>
                <a:lnTo>
                  <a:pt x="597958" y="2058987"/>
                </a:lnTo>
                <a:lnTo>
                  <a:pt x="599281" y="2057135"/>
                </a:lnTo>
                <a:lnTo>
                  <a:pt x="601398" y="2052902"/>
                </a:lnTo>
                <a:lnTo>
                  <a:pt x="603250" y="2048669"/>
                </a:lnTo>
                <a:lnTo>
                  <a:pt x="604837" y="2043641"/>
                </a:lnTo>
                <a:lnTo>
                  <a:pt x="607748" y="2034117"/>
                </a:lnTo>
                <a:lnTo>
                  <a:pt x="609600" y="2029619"/>
                </a:lnTo>
                <a:lnTo>
                  <a:pt x="611717" y="2025121"/>
                </a:lnTo>
                <a:lnTo>
                  <a:pt x="613040" y="2023269"/>
                </a:lnTo>
                <a:lnTo>
                  <a:pt x="614627" y="2021681"/>
                </a:lnTo>
                <a:lnTo>
                  <a:pt x="616214" y="2019829"/>
                </a:lnTo>
                <a:lnTo>
                  <a:pt x="618067" y="2018241"/>
                </a:lnTo>
                <a:lnTo>
                  <a:pt x="619919" y="2016919"/>
                </a:lnTo>
                <a:lnTo>
                  <a:pt x="622300" y="2015596"/>
                </a:lnTo>
                <a:lnTo>
                  <a:pt x="624681" y="2014802"/>
                </a:lnTo>
                <a:lnTo>
                  <a:pt x="627592" y="2014008"/>
                </a:lnTo>
                <a:lnTo>
                  <a:pt x="632619" y="2012685"/>
                </a:lnTo>
                <a:lnTo>
                  <a:pt x="637910" y="2011098"/>
                </a:lnTo>
                <a:lnTo>
                  <a:pt x="642408" y="2009246"/>
                </a:lnTo>
                <a:lnTo>
                  <a:pt x="646906" y="2007394"/>
                </a:lnTo>
                <a:lnTo>
                  <a:pt x="650610" y="2005277"/>
                </a:lnTo>
                <a:lnTo>
                  <a:pt x="653521" y="2002896"/>
                </a:lnTo>
                <a:lnTo>
                  <a:pt x="656431" y="2000250"/>
                </a:lnTo>
                <a:lnTo>
                  <a:pt x="658283" y="1997340"/>
                </a:lnTo>
                <a:lnTo>
                  <a:pt x="659077" y="1995752"/>
                </a:lnTo>
                <a:lnTo>
                  <a:pt x="659606" y="1994164"/>
                </a:lnTo>
                <a:lnTo>
                  <a:pt x="660135" y="1992312"/>
                </a:lnTo>
                <a:lnTo>
                  <a:pt x="660135" y="1990725"/>
                </a:lnTo>
                <a:lnTo>
                  <a:pt x="660135" y="1988873"/>
                </a:lnTo>
                <a:lnTo>
                  <a:pt x="659606" y="1987285"/>
                </a:lnTo>
                <a:lnTo>
                  <a:pt x="659342" y="1984904"/>
                </a:lnTo>
                <a:lnTo>
                  <a:pt x="658812" y="1983052"/>
                </a:lnTo>
                <a:lnTo>
                  <a:pt x="656696" y="1978554"/>
                </a:lnTo>
                <a:lnTo>
                  <a:pt x="653785" y="1974056"/>
                </a:lnTo>
                <a:lnTo>
                  <a:pt x="649817" y="1969029"/>
                </a:lnTo>
                <a:lnTo>
                  <a:pt x="644789" y="1963473"/>
                </a:lnTo>
                <a:lnTo>
                  <a:pt x="644260" y="1963208"/>
                </a:lnTo>
                <a:lnTo>
                  <a:pt x="644260" y="1962150"/>
                </a:lnTo>
                <a:lnTo>
                  <a:pt x="644789" y="1960562"/>
                </a:lnTo>
                <a:lnTo>
                  <a:pt x="645319" y="1958181"/>
                </a:lnTo>
                <a:lnTo>
                  <a:pt x="646112" y="1955535"/>
                </a:lnTo>
                <a:lnTo>
                  <a:pt x="649023" y="1949714"/>
                </a:lnTo>
                <a:lnTo>
                  <a:pt x="651404" y="1943894"/>
                </a:lnTo>
                <a:lnTo>
                  <a:pt x="634206" y="1923785"/>
                </a:lnTo>
                <a:lnTo>
                  <a:pt x="627592" y="1926167"/>
                </a:lnTo>
                <a:lnTo>
                  <a:pt x="620977" y="1927490"/>
                </a:lnTo>
                <a:lnTo>
                  <a:pt x="614892" y="1928548"/>
                </a:lnTo>
                <a:lnTo>
                  <a:pt x="609335" y="1928812"/>
                </a:lnTo>
                <a:lnTo>
                  <a:pt x="604573" y="1928548"/>
                </a:lnTo>
                <a:lnTo>
                  <a:pt x="600075" y="1927490"/>
                </a:lnTo>
                <a:lnTo>
                  <a:pt x="597958" y="1926960"/>
                </a:lnTo>
                <a:lnTo>
                  <a:pt x="596106" y="1926167"/>
                </a:lnTo>
                <a:lnTo>
                  <a:pt x="594519" y="1925108"/>
                </a:lnTo>
                <a:lnTo>
                  <a:pt x="592667" y="1924315"/>
                </a:lnTo>
                <a:lnTo>
                  <a:pt x="591608" y="1922727"/>
                </a:lnTo>
                <a:lnTo>
                  <a:pt x="590021" y="1921404"/>
                </a:lnTo>
                <a:lnTo>
                  <a:pt x="588698" y="1919552"/>
                </a:lnTo>
                <a:lnTo>
                  <a:pt x="587904" y="1917700"/>
                </a:lnTo>
                <a:lnTo>
                  <a:pt x="586846" y="1915848"/>
                </a:lnTo>
                <a:lnTo>
                  <a:pt x="586317" y="1913731"/>
                </a:lnTo>
                <a:lnTo>
                  <a:pt x="584994" y="1908969"/>
                </a:lnTo>
                <a:lnTo>
                  <a:pt x="584464" y="1903677"/>
                </a:lnTo>
                <a:lnTo>
                  <a:pt x="584729" y="1897592"/>
                </a:lnTo>
                <a:lnTo>
                  <a:pt x="585523" y="1890448"/>
                </a:lnTo>
                <a:lnTo>
                  <a:pt x="586581" y="1883040"/>
                </a:lnTo>
                <a:lnTo>
                  <a:pt x="587904" y="1877748"/>
                </a:lnTo>
                <a:lnTo>
                  <a:pt x="589492" y="1872721"/>
                </a:lnTo>
                <a:lnTo>
                  <a:pt x="591344" y="1867958"/>
                </a:lnTo>
                <a:lnTo>
                  <a:pt x="593461" y="1863460"/>
                </a:lnTo>
                <a:lnTo>
                  <a:pt x="595842" y="1859492"/>
                </a:lnTo>
                <a:lnTo>
                  <a:pt x="598487" y="1854994"/>
                </a:lnTo>
                <a:lnTo>
                  <a:pt x="601398" y="1851289"/>
                </a:lnTo>
                <a:lnTo>
                  <a:pt x="604573" y="1847850"/>
                </a:lnTo>
                <a:lnTo>
                  <a:pt x="607748" y="1844146"/>
                </a:lnTo>
                <a:lnTo>
                  <a:pt x="611187" y="1840706"/>
                </a:lnTo>
                <a:lnTo>
                  <a:pt x="614892" y="1837531"/>
                </a:lnTo>
                <a:lnTo>
                  <a:pt x="618860" y="1834621"/>
                </a:lnTo>
                <a:lnTo>
                  <a:pt x="626798" y="1828800"/>
                </a:lnTo>
                <a:lnTo>
                  <a:pt x="635529" y="1823508"/>
                </a:lnTo>
                <a:lnTo>
                  <a:pt x="638440" y="1804723"/>
                </a:lnTo>
                <a:lnTo>
                  <a:pt x="642144" y="1793610"/>
                </a:lnTo>
                <a:lnTo>
                  <a:pt x="646112" y="1783027"/>
                </a:lnTo>
                <a:lnTo>
                  <a:pt x="650081" y="1772444"/>
                </a:lnTo>
                <a:lnTo>
                  <a:pt x="655108" y="1762125"/>
                </a:lnTo>
                <a:lnTo>
                  <a:pt x="660400" y="1751806"/>
                </a:lnTo>
                <a:lnTo>
                  <a:pt x="665956" y="1742016"/>
                </a:lnTo>
                <a:lnTo>
                  <a:pt x="672306" y="1732492"/>
                </a:lnTo>
                <a:lnTo>
                  <a:pt x="675746" y="1727994"/>
                </a:lnTo>
                <a:lnTo>
                  <a:pt x="679450" y="1723231"/>
                </a:lnTo>
                <a:lnTo>
                  <a:pt x="682889" y="1699154"/>
                </a:lnTo>
                <a:lnTo>
                  <a:pt x="689239" y="1674812"/>
                </a:lnTo>
                <a:lnTo>
                  <a:pt x="692944" y="1662906"/>
                </a:lnTo>
                <a:lnTo>
                  <a:pt x="694796" y="1657085"/>
                </a:lnTo>
                <a:lnTo>
                  <a:pt x="696912" y="1651264"/>
                </a:lnTo>
                <a:lnTo>
                  <a:pt x="697706" y="1648883"/>
                </a:lnTo>
                <a:lnTo>
                  <a:pt x="698765" y="1646766"/>
                </a:lnTo>
                <a:lnTo>
                  <a:pt x="700352" y="1644650"/>
                </a:lnTo>
                <a:lnTo>
                  <a:pt x="701675" y="1642798"/>
                </a:lnTo>
                <a:lnTo>
                  <a:pt x="703262" y="1641210"/>
                </a:lnTo>
                <a:lnTo>
                  <a:pt x="704850" y="1639887"/>
                </a:lnTo>
                <a:lnTo>
                  <a:pt x="706702" y="1638564"/>
                </a:lnTo>
                <a:lnTo>
                  <a:pt x="708554" y="1637771"/>
                </a:lnTo>
                <a:lnTo>
                  <a:pt x="710406" y="1636977"/>
                </a:lnTo>
                <a:lnTo>
                  <a:pt x="712258" y="1636977"/>
                </a:lnTo>
                <a:lnTo>
                  <a:pt x="713846" y="1636977"/>
                </a:lnTo>
                <a:lnTo>
                  <a:pt x="715433" y="1637771"/>
                </a:lnTo>
                <a:lnTo>
                  <a:pt x="716756" y="1638564"/>
                </a:lnTo>
                <a:lnTo>
                  <a:pt x="718344" y="1640152"/>
                </a:lnTo>
                <a:lnTo>
                  <a:pt x="719402" y="1642269"/>
                </a:lnTo>
                <a:lnTo>
                  <a:pt x="720196" y="1644650"/>
                </a:lnTo>
                <a:lnTo>
                  <a:pt x="722577" y="1652323"/>
                </a:lnTo>
                <a:lnTo>
                  <a:pt x="724429" y="1658937"/>
                </a:lnTo>
                <a:lnTo>
                  <a:pt x="726810" y="1664229"/>
                </a:lnTo>
                <a:lnTo>
                  <a:pt x="728398" y="1668991"/>
                </a:lnTo>
                <a:lnTo>
                  <a:pt x="730779" y="1672960"/>
                </a:lnTo>
                <a:lnTo>
                  <a:pt x="732631" y="1676400"/>
                </a:lnTo>
                <a:lnTo>
                  <a:pt x="733954" y="1678781"/>
                </a:lnTo>
                <a:lnTo>
                  <a:pt x="735806" y="1680369"/>
                </a:lnTo>
                <a:lnTo>
                  <a:pt x="737394" y="1681691"/>
                </a:lnTo>
                <a:lnTo>
                  <a:pt x="738981" y="1682221"/>
                </a:lnTo>
                <a:lnTo>
                  <a:pt x="740569" y="1682221"/>
                </a:lnTo>
                <a:lnTo>
                  <a:pt x="742156" y="1681691"/>
                </a:lnTo>
                <a:lnTo>
                  <a:pt x="743214" y="1680633"/>
                </a:lnTo>
                <a:lnTo>
                  <a:pt x="744537" y="1679310"/>
                </a:lnTo>
                <a:lnTo>
                  <a:pt x="745596" y="1677987"/>
                </a:lnTo>
                <a:lnTo>
                  <a:pt x="746919" y="1675606"/>
                </a:lnTo>
                <a:lnTo>
                  <a:pt x="749035" y="1671108"/>
                </a:lnTo>
                <a:lnTo>
                  <a:pt x="750887" y="1665816"/>
                </a:lnTo>
                <a:lnTo>
                  <a:pt x="752475" y="1659996"/>
                </a:lnTo>
                <a:lnTo>
                  <a:pt x="753798" y="1654439"/>
                </a:lnTo>
                <a:lnTo>
                  <a:pt x="755650" y="1644915"/>
                </a:lnTo>
                <a:lnTo>
                  <a:pt x="756444" y="1640152"/>
                </a:lnTo>
                <a:lnTo>
                  <a:pt x="758031" y="1635919"/>
                </a:lnTo>
                <a:lnTo>
                  <a:pt x="759883" y="1631685"/>
                </a:lnTo>
                <a:lnTo>
                  <a:pt x="761735" y="1628246"/>
                </a:lnTo>
                <a:lnTo>
                  <a:pt x="763852" y="1624541"/>
                </a:lnTo>
                <a:lnTo>
                  <a:pt x="765969" y="1621366"/>
                </a:lnTo>
                <a:lnTo>
                  <a:pt x="768350" y="1617927"/>
                </a:lnTo>
                <a:lnTo>
                  <a:pt x="770996" y="1615281"/>
                </a:lnTo>
                <a:lnTo>
                  <a:pt x="773642" y="1612371"/>
                </a:lnTo>
                <a:lnTo>
                  <a:pt x="776552" y="1609725"/>
                </a:lnTo>
                <a:lnTo>
                  <a:pt x="779198" y="1607344"/>
                </a:lnTo>
                <a:lnTo>
                  <a:pt x="785283" y="1602581"/>
                </a:lnTo>
                <a:lnTo>
                  <a:pt x="791898" y="1598612"/>
                </a:lnTo>
                <a:lnTo>
                  <a:pt x="798512" y="1594908"/>
                </a:lnTo>
                <a:lnTo>
                  <a:pt x="805392" y="1591204"/>
                </a:lnTo>
                <a:lnTo>
                  <a:pt x="812271" y="1587764"/>
                </a:lnTo>
                <a:lnTo>
                  <a:pt x="826558" y="1581415"/>
                </a:lnTo>
                <a:lnTo>
                  <a:pt x="833173" y="1577710"/>
                </a:lnTo>
                <a:lnTo>
                  <a:pt x="840052" y="1574006"/>
                </a:lnTo>
                <a:lnTo>
                  <a:pt x="846137" y="1570037"/>
                </a:lnTo>
                <a:lnTo>
                  <a:pt x="852223" y="1565539"/>
                </a:lnTo>
                <a:lnTo>
                  <a:pt x="855927" y="1562364"/>
                </a:lnTo>
                <a:lnTo>
                  <a:pt x="859367" y="1559189"/>
                </a:lnTo>
                <a:lnTo>
                  <a:pt x="862542" y="1556279"/>
                </a:lnTo>
                <a:lnTo>
                  <a:pt x="865187" y="1552839"/>
                </a:lnTo>
                <a:lnTo>
                  <a:pt x="868098" y="1549400"/>
                </a:lnTo>
                <a:lnTo>
                  <a:pt x="870215" y="1546489"/>
                </a:lnTo>
                <a:lnTo>
                  <a:pt x="872331" y="1543050"/>
                </a:lnTo>
                <a:lnTo>
                  <a:pt x="874183" y="1539346"/>
                </a:lnTo>
                <a:lnTo>
                  <a:pt x="877358" y="1532731"/>
                </a:lnTo>
                <a:lnTo>
                  <a:pt x="880269" y="1525323"/>
                </a:lnTo>
                <a:lnTo>
                  <a:pt x="882650" y="1517650"/>
                </a:lnTo>
                <a:lnTo>
                  <a:pt x="884767" y="1509977"/>
                </a:lnTo>
                <a:lnTo>
                  <a:pt x="888471" y="1501775"/>
                </a:lnTo>
                <a:lnTo>
                  <a:pt x="890323" y="1498600"/>
                </a:lnTo>
                <a:lnTo>
                  <a:pt x="892175" y="1495689"/>
                </a:lnTo>
                <a:lnTo>
                  <a:pt x="893763" y="1493308"/>
                </a:lnTo>
                <a:lnTo>
                  <a:pt x="895614" y="1491456"/>
                </a:lnTo>
                <a:lnTo>
                  <a:pt x="897202" y="1489604"/>
                </a:lnTo>
                <a:lnTo>
                  <a:pt x="899054" y="1488281"/>
                </a:lnTo>
                <a:lnTo>
                  <a:pt x="900642" y="1487487"/>
                </a:lnTo>
                <a:lnTo>
                  <a:pt x="901964" y="1486958"/>
                </a:lnTo>
                <a:lnTo>
                  <a:pt x="903552" y="1486429"/>
                </a:lnTo>
                <a:lnTo>
                  <a:pt x="905139" y="1486429"/>
                </a:lnTo>
                <a:lnTo>
                  <a:pt x="906727" y="1486958"/>
                </a:lnTo>
                <a:lnTo>
                  <a:pt x="908314" y="1487487"/>
                </a:lnTo>
                <a:lnTo>
                  <a:pt x="909637" y="1488016"/>
                </a:lnTo>
                <a:lnTo>
                  <a:pt x="911225" y="1489075"/>
                </a:lnTo>
                <a:lnTo>
                  <a:pt x="914135" y="1491456"/>
                </a:lnTo>
                <a:lnTo>
                  <a:pt x="917046" y="1494102"/>
                </a:lnTo>
                <a:lnTo>
                  <a:pt x="922602" y="1500981"/>
                </a:lnTo>
                <a:lnTo>
                  <a:pt x="928423" y="1507596"/>
                </a:lnTo>
                <a:lnTo>
                  <a:pt x="931333" y="1510771"/>
                </a:lnTo>
                <a:lnTo>
                  <a:pt x="934244" y="1513152"/>
                </a:lnTo>
                <a:lnTo>
                  <a:pt x="934508" y="1511300"/>
                </a:lnTo>
                <a:lnTo>
                  <a:pt x="935302" y="1509448"/>
                </a:lnTo>
                <a:lnTo>
                  <a:pt x="935567" y="1505215"/>
                </a:lnTo>
                <a:lnTo>
                  <a:pt x="935567" y="1500981"/>
                </a:lnTo>
                <a:lnTo>
                  <a:pt x="935302" y="1496483"/>
                </a:lnTo>
                <a:lnTo>
                  <a:pt x="933979" y="1487223"/>
                </a:lnTo>
                <a:lnTo>
                  <a:pt x="933714" y="1482460"/>
                </a:lnTo>
                <a:lnTo>
                  <a:pt x="933714" y="1478227"/>
                </a:lnTo>
                <a:lnTo>
                  <a:pt x="933979" y="1473993"/>
                </a:lnTo>
                <a:lnTo>
                  <a:pt x="934244" y="1472141"/>
                </a:lnTo>
                <a:lnTo>
                  <a:pt x="935037" y="1470290"/>
                </a:lnTo>
                <a:lnTo>
                  <a:pt x="935567" y="1468437"/>
                </a:lnTo>
                <a:lnTo>
                  <a:pt x="936889" y="1466850"/>
                </a:lnTo>
                <a:lnTo>
                  <a:pt x="937948" y="1465262"/>
                </a:lnTo>
                <a:lnTo>
                  <a:pt x="939271" y="1463675"/>
                </a:lnTo>
                <a:lnTo>
                  <a:pt x="941123" y="1462616"/>
                </a:lnTo>
                <a:lnTo>
                  <a:pt x="942975" y="1461294"/>
                </a:lnTo>
                <a:lnTo>
                  <a:pt x="945356" y="1460235"/>
                </a:lnTo>
                <a:lnTo>
                  <a:pt x="948002" y="1459441"/>
                </a:lnTo>
                <a:lnTo>
                  <a:pt x="950912" y="1458912"/>
                </a:lnTo>
                <a:lnTo>
                  <a:pt x="954352" y="1458383"/>
                </a:lnTo>
                <a:lnTo>
                  <a:pt x="958056" y="1457854"/>
                </a:lnTo>
                <a:lnTo>
                  <a:pt x="962290" y="1457854"/>
                </a:lnTo>
                <a:lnTo>
                  <a:pt x="962554" y="1455208"/>
                </a:lnTo>
                <a:lnTo>
                  <a:pt x="962554" y="1452562"/>
                </a:lnTo>
                <a:lnTo>
                  <a:pt x="962290" y="1449916"/>
                </a:lnTo>
                <a:lnTo>
                  <a:pt x="962025" y="1447535"/>
                </a:lnTo>
                <a:lnTo>
                  <a:pt x="961231" y="1445154"/>
                </a:lnTo>
                <a:lnTo>
                  <a:pt x="960702" y="1442508"/>
                </a:lnTo>
                <a:lnTo>
                  <a:pt x="958850" y="1438275"/>
                </a:lnTo>
                <a:lnTo>
                  <a:pt x="956469" y="1434306"/>
                </a:lnTo>
                <a:lnTo>
                  <a:pt x="953558" y="1430337"/>
                </a:lnTo>
                <a:lnTo>
                  <a:pt x="950383" y="1426369"/>
                </a:lnTo>
                <a:lnTo>
                  <a:pt x="947208" y="1422400"/>
                </a:lnTo>
                <a:lnTo>
                  <a:pt x="940064" y="1414727"/>
                </a:lnTo>
                <a:lnTo>
                  <a:pt x="937154" y="1410229"/>
                </a:lnTo>
                <a:lnTo>
                  <a:pt x="934244" y="1405996"/>
                </a:lnTo>
                <a:lnTo>
                  <a:pt x="931598" y="1401498"/>
                </a:lnTo>
                <a:lnTo>
                  <a:pt x="929746" y="1396206"/>
                </a:lnTo>
                <a:lnTo>
                  <a:pt x="928687" y="1393560"/>
                </a:lnTo>
                <a:lnTo>
                  <a:pt x="928158" y="1390650"/>
                </a:lnTo>
                <a:lnTo>
                  <a:pt x="927629" y="1388004"/>
                </a:lnTo>
                <a:lnTo>
                  <a:pt x="927629" y="1384829"/>
                </a:lnTo>
                <a:lnTo>
                  <a:pt x="931333" y="1385887"/>
                </a:lnTo>
                <a:lnTo>
                  <a:pt x="935037" y="1386946"/>
                </a:lnTo>
                <a:lnTo>
                  <a:pt x="938477" y="1388533"/>
                </a:lnTo>
                <a:lnTo>
                  <a:pt x="942181" y="1390385"/>
                </a:lnTo>
                <a:lnTo>
                  <a:pt x="945621" y="1392237"/>
                </a:lnTo>
                <a:lnTo>
                  <a:pt x="948796" y="1394089"/>
                </a:lnTo>
                <a:lnTo>
                  <a:pt x="955146" y="1398323"/>
                </a:lnTo>
                <a:lnTo>
                  <a:pt x="961231" y="1403350"/>
                </a:lnTo>
                <a:lnTo>
                  <a:pt x="967052" y="1408112"/>
                </a:lnTo>
                <a:lnTo>
                  <a:pt x="978958" y="1418431"/>
                </a:lnTo>
                <a:lnTo>
                  <a:pt x="984779" y="1422929"/>
                </a:lnTo>
                <a:lnTo>
                  <a:pt x="990600" y="1427691"/>
                </a:lnTo>
                <a:lnTo>
                  <a:pt x="996950" y="1431131"/>
                </a:lnTo>
                <a:lnTo>
                  <a:pt x="1000125" y="1432718"/>
                </a:lnTo>
                <a:lnTo>
                  <a:pt x="1003300" y="1434306"/>
                </a:lnTo>
                <a:lnTo>
                  <a:pt x="1006739" y="1435629"/>
                </a:lnTo>
                <a:lnTo>
                  <a:pt x="1010179" y="1436423"/>
                </a:lnTo>
                <a:lnTo>
                  <a:pt x="1013883" y="1436952"/>
                </a:lnTo>
                <a:lnTo>
                  <a:pt x="1017587" y="1437481"/>
                </a:lnTo>
                <a:lnTo>
                  <a:pt x="1021556" y="1437746"/>
                </a:lnTo>
                <a:lnTo>
                  <a:pt x="1025525" y="1437481"/>
                </a:lnTo>
                <a:lnTo>
                  <a:pt x="1029758" y="1436687"/>
                </a:lnTo>
                <a:lnTo>
                  <a:pt x="1034256" y="1435893"/>
                </a:lnTo>
                <a:lnTo>
                  <a:pt x="1033727" y="1438539"/>
                </a:lnTo>
                <a:lnTo>
                  <a:pt x="1033198" y="1441185"/>
                </a:lnTo>
                <a:lnTo>
                  <a:pt x="1032404" y="1443567"/>
                </a:lnTo>
                <a:lnTo>
                  <a:pt x="1031346" y="1445683"/>
                </a:lnTo>
                <a:lnTo>
                  <a:pt x="1029229" y="1449652"/>
                </a:lnTo>
                <a:lnTo>
                  <a:pt x="1026319" y="1453356"/>
                </a:lnTo>
                <a:lnTo>
                  <a:pt x="1023408" y="1456796"/>
                </a:lnTo>
                <a:lnTo>
                  <a:pt x="1020233" y="1459441"/>
                </a:lnTo>
                <a:lnTo>
                  <a:pt x="1013354" y="1464998"/>
                </a:lnTo>
                <a:lnTo>
                  <a:pt x="1006475" y="1470290"/>
                </a:lnTo>
                <a:lnTo>
                  <a:pt x="1003300" y="1472671"/>
                </a:lnTo>
                <a:lnTo>
                  <a:pt x="1000654" y="1475846"/>
                </a:lnTo>
                <a:lnTo>
                  <a:pt x="998273" y="1479285"/>
                </a:lnTo>
                <a:lnTo>
                  <a:pt x="996686" y="1482460"/>
                </a:lnTo>
                <a:lnTo>
                  <a:pt x="995627" y="1484577"/>
                </a:lnTo>
                <a:lnTo>
                  <a:pt x="995362" y="1486429"/>
                </a:lnTo>
                <a:lnTo>
                  <a:pt x="995098" y="1489075"/>
                </a:lnTo>
                <a:lnTo>
                  <a:pt x="994833" y="1491191"/>
                </a:lnTo>
                <a:lnTo>
                  <a:pt x="994833" y="1491456"/>
                </a:lnTo>
                <a:lnTo>
                  <a:pt x="1008856" y="1508918"/>
                </a:lnTo>
                <a:lnTo>
                  <a:pt x="1013354" y="1506802"/>
                </a:lnTo>
                <a:lnTo>
                  <a:pt x="1017587" y="1504685"/>
                </a:lnTo>
                <a:lnTo>
                  <a:pt x="1021556" y="1502569"/>
                </a:lnTo>
                <a:lnTo>
                  <a:pt x="1025525" y="1499923"/>
                </a:lnTo>
                <a:lnTo>
                  <a:pt x="1029229" y="1497277"/>
                </a:lnTo>
                <a:lnTo>
                  <a:pt x="1032669" y="1494631"/>
                </a:lnTo>
                <a:lnTo>
                  <a:pt x="1035844" y="1491456"/>
                </a:lnTo>
                <a:lnTo>
                  <a:pt x="1039019" y="1488281"/>
                </a:lnTo>
                <a:lnTo>
                  <a:pt x="1042194" y="1485106"/>
                </a:lnTo>
                <a:lnTo>
                  <a:pt x="1044575" y="1481666"/>
                </a:lnTo>
                <a:lnTo>
                  <a:pt x="1046956" y="1477962"/>
                </a:lnTo>
                <a:lnTo>
                  <a:pt x="1049073" y="1473993"/>
                </a:lnTo>
                <a:lnTo>
                  <a:pt x="1051454" y="1470025"/>
                </a:lnTo>
                <a:lnTo>
                  <a:pt x="1052777" y="1465527"/>
                </a:lnTo>
                <a:lnTo>
                  <a:pt x="1054100" y="1461294"/>
                </a:lnTo>
                <a:lnTo>
                  <a:pt x="1055423" y="1456796"/>
                </a:lnTo>
                <a:lnTo>
                  <a:pt x="1058069" y="1443567"/>
                </a:lnTo>
                <a:lnTo>
                  <a:pt x="1059391" y="1436952"/>
                </a:lnTo>
                <a:lnTo>
                  <a:pt x="1060185" y="1430602"/>
                </a:lnTo>
                <a:lnTo>
                  <a:pt x="1061244" y="1424252"/>
                </a:lnTo>
                <a:lnTo>
                  <a:pt x="1061508" y="1418431"/>
                </a:lnTo>
                <a:lnTo>
                  <a:pt x="1061244" y="1412875"/>
                </a:lnTo>
                <a:lnTo>
                  <a:pt x="1060979" y="1409964"/>
                </a:lnTo>
                <a:lnTo>
                  <a:pt x="1060185" y="1407583"/>
                </a:lnTo>
                <a:lnTo>
                  <a:pt x="1059391" y="1405202"/>
                </a:lnTo>
                <a:lnTo>
                  <a:pt x="1058333" y="1403085"/>
                </a:lnTo>
                <a:lnTo>
                  <a:pt x="1057275" y="1400969"/>
                </a:lnTo>
                <a:lnTo>
                  <a:pt x="1055687" y="1399116"/>
                </a:lnTo>
                <a:lnTo>
                  <a:pt x="1053835" y="1397529"/>
                </a:lnTo>
                <a:lnTo>
                  <a:pt x="1051719" y="1395941"/>
                </a:lnTo>
                <a:lnTo>
                  <a:pt x="1049073" y="1394619"/>
                </a:lnTo>
                <a:lnTo>
                  <a:pt x="1046692" y="1393825"/>
                </a:lnTo>
                <a:lnTo>
                  <a:pt x="1043517" y="1392766"/>
                </a:lnTo>
                <a:lnTo>
                  <a:pt x="1040342" y="1392502"/>
                </a:lnTo>
                <a:lnTo>
                  <a:pt x="1036373" y="1392237"/>
                </a:lnTo>
                <a:lnTo>
                  <a:pt x="1032404" y="1392237"/>
                </a:lnTo>
                <a:lnTo>
                  <a:pt x="1027642" y="1392502"/>
                </a:lnTo>
                <a:lnTo>
                  <a:pt x="1022879" y="1393031"/>
                </a:lnTo>
                <a:lnTo>
                  <a:pt x="1017587" y="1394089"/>
                </a:lnTo>
                <a:lnTo>
                  <a:pt x="1011767" y="1395412"/>
                </a:lnTo>
                <a:lnTo>
                  <a:pt x="1009121" y="1395677"/>
                </a:lnTo>
                <a:lnTo>
                  <a:pt x="1007004" y="1395677"/>
                </a:lnTo>
                <a:lnTo>
                  <a:pt x="1004887" y="1395412"/>
                </a:lnTo>
                <a:lnTo>
                  <a:pt x="1003036" y="1394883"/>
                </a:lnTo>
                <a:lnTo>
                  <a:pt x="1001183" y="1394354"/>
                </a:lnTo>
                <a:lnTo>
                  <a:pt x="999331" y="1393560"/>
                </a:lnTo>
                <a:lnTo>
                  <a:pt x="996156" y="1390914"/>
                </a:lnTo>
                <a:lnTo>
                  <a:pt x="992717" y="1388269"/>
                </a:lnTo>
                <a:lnTo>
                  <a:pt x="989542" y="1385093"/>
                </a:lnTo>
                <a:lnTo>
                  <a:pt x="983721" y="1379273"/>
                </a:lnTo>
                <a:lnTo>
                  <a:pt x="985044" y="1376362"/>
                </a:lnTo>
                <a:lnTo>
                  <a:pt x="984250" y="1376362"/>
                </a:lnTo>
                <a:lnTo>
                  <a:pt x="983721" y="1379273"/>
                </a:lnTo>
                <a:lnTo>
                  <a:pt x="977900" y="1374510"/>
                </a:lnTo>
                <a:lnTo>
                  <a:pt x="973138" y="1369483"/>
                </a:lnTo>
                <a:lnTo>
                  <a:pt x="968904" y="1364985"/>
                </a:lnTo>
                <a:lnTo>
                  <a:pt x="965729" y="1360223"/>
                </a:lnTo>
                <a:lnTo>
                  <a:pt x="964406" y="1357841"/>
                </a:lnTo>
                <a:lnTo>
                  <a:pt x="963083" y="1355460"/>
                </a:lnTo>
                <a:lnTo>
                  <a:pt x="962290" y="1353344"/>
                </a:lnTo>
                <a:lnTo>
                  <a:pt x="961760" y="1350698"/>
                </a:lnTo>
                <a:lnTo>
                  <a:pt x="960967" y="1348316"/>
                </a:lnTo>
                <a:lnTo>
                  <a:pt x="960967" y="1345935"/>
                </a:lnTo>
                <a:lnTo>
                  <a:pt x="960702" y="1343289"/>
                </a:lnTo>
                <a:lnTo>
                  <a:pt x="960967" y="1340908"/>
                </a:lnTo>
                <a:lnTo>
                  <a:pt x="961231" y="1338262"/>
                </a:lnTo>
                <a:lnTo>
                  <a:pt x="962290" y="1335616"/>
                </a:lnTo>
                <a:lnTo>
                  <a:pt x="962819" y="1332971"/>
                </a:lnTo>
                <a:lnTo>
                  <a:pt x="964142" y="1330325"/>
                </a:lnTo>
                <a:lnTo>
                  <a:pt x="967052" y="1324769"/>
                </a:lnTo>
                <a:lnTo>
                  <a:pt x="970756" y="1318948"/>
                </a:lnTo>
                <a:lnTo>
                  <a:pt x="975783" y="1312598"/>
                </a:lnTo>
                <a:lnTo>
                  <a:pt x="981604" y="1306248"/>
                </a:lnTo>
                <a:lnTo>
                  <a:pt x="988483" y="1299104"/>
                </a:lnTo>
                <a:lnTo>
                  <a:pt x="996156" y="1291696"/>
                </a:lnTo>
                <a:lnTo>
                  <a:pt x="1006210" y="1282171"/>
                </a:lnTo>
                <a:lnTo>
                  <a:pt x="1010973" y="1277408"/>
                </a:lnTo>
                <a:lnTo>
                  <a:pt x="1015736" y="1272381"/>
                </a:lnTo>
                <a:lnTo>
                  <a:pt x="1020233" y="1267354"/>
                </a:lnTo>
                <a:lnTo>
                  <a:pt x="1024202" y="1262327"/>
                </a:lnTo>
                <a:lnTo>
                  <a:pt x="1028171" y="1257035"/>
                </a:lnTo>
                <a:lnTo>
                  <a:pt x="1031875" y="1251479"/>
                </a:lnTo>
                <a:lnTo>
                  <a:pt x="1035050" y="1245922"/>
                </a:lnTo>
                <a:lnTo>
                  <a:pt x="1038225" y="1240102"/>
                </a:lnTo>
                <a:lnTo>
                  <a:pt x="1040871" y="1234281"/>
                </a:lnTo>
                <a:lnTo>
                  <a:pt x="1042987" y="1228196"/>
                </a:lnTo>
                <a:lnTo>
                  <a:pt x="1044839" y="1221846"/>
                </a:lnTo>
                <a:lnTo>
                  <a:pt x="1046427" y="1215231"/>
                </a:lnTo>
                <a:lnTo>
                  <a:pt x="1047221" y="1208352"/>
                </a:lnTo>
                <a:lnTo>
                  <a:pt x="1047750" y="1201208"/>
                </a:lnTo>
                <a:lnTo>
                  <a:pt x="1048279" y="1198562"/>
                </a:lnTo>
                <a:lnTo>
                  <a:pt x="1048279" y="1195652"/>
                </a:lnTo>
                <a:lnTo>
                  <a:pt x="1047750" y="1193006"/>
                </a:lnTo>
                <a:lnTo>
                  <a:pt x="1046692" y="1190360"/>
                </a:lnTo>
                <a:lnTo>
                  <a:pt x="1045369" y="1187979"/>
                </a:lnTo>
                <a:lnTo>
                  <a:pt x="1044046" y="1185862"/>
                </a:lnTo>
                <a:lnTo>
                  <a:pt x="1040871" y="1181365"/>
                </a:lnTo>
                <a:lnTo>
                  <a:pt x="1037696" y="1176602"/>
                </a:lnTo>
                <a:lnTo>
                  <a:pt x="1036637" y="1174221"/>
                </a:lnTo>
                <a:lnTo>
                  <a:pt x="1035579" y="1171839"/>
                </a:lnTo>
                <a:lnTo>
                  <a:pt x="1035315" y="1168929"/>
                </a:lnTo>
                <a:lnTo>
                  <a:pt x="1035315" y="1166283"/>
                </a:lnTo>
                <a:lnTo>
                  <a:pt x="1036373" y="1163373"/>
                </a:lnTo>
                <a:lnTo>
                  <a:pt x="1037696" y="1160462"/>
                </a:lnTo>
                <a:lnTo>
                  <a:pt x="1041400" y="1111515"/>
                </a:lnTo>
                <a:lnTo>
                  <a:pt x="1037431" y="1108075"/>
                </a:lnTo>
                <a:lnTo>
                  <a:pt x="1034256" y="1104635"/>
                </a:lnTo>
                <a:lnTo>
                  <a:pt x="1031875" y="1101460"/>
                </a:lnTo>
                <a:lnTo>
                  <a:pt x="1030023" y="1098550"/>
                </a:lnTo>
                <a:lnTo>
                  <a:pt x="1029229" y="1095904"/>
                </a:lnTo>
                <a:lnTo>
                  <a:pt x="1029229" y="1092994"/>
                </a:lnTo>
                <a:lnTo>
                  <a:pt x="1029494" y="1090612"/>
                </a:lnTo>
                <a:lnTo>
                  <a:pt x="1030552" y="1088496"/>
                </a:lnTo>
                <a:lnTo>
                  <a:pt x="1031610" y="1086379"/>
                </a:lnTo>
                <a:lnTo>
                  <a:pt x="1033462" y="1084262"/>
                </a:lnTo>
                <a:lnTo>
                  <a:pt x="1035579" y="1082146"/>
                </a:lnTo>
                <a:lnTo>
                  <a:pt x="1038489" y="1080294"/>
                </a:lnTo>
                <a:lnTo>
                  <a:pt x="1041135" y="1078441"/>
                </a:lnTo>
                <a:lnTo>
                  <a:pt x="1044310" y="1076854"/>
                </a:lnTo>
                <a:lnTo>
                  <a:pt x="1050925" y="1073150"/>
                </a:lnTo>
                <a:lnTo>
                  <a:pt x="1054365" y="1055423"/>
                </a:lnTo>
                <a:lnTo>
                  <a:pt x="1054894" y="1049073"/>
                </a:lnTo>
                <a:lnTo>
                  <a:pt x="1055952" y="1042987"/>
                </a:lnTo>
                <a:lnTo>
                  <a:pt x="1056746" y="1037166"/>
                </a:lnTo>
                <a:lnTo>
                  <a:pt x="1058333" y="1031345"/>
                </a:lnTo>
                <a:lnTo>
                  <a:pt x="1059656" y="1025525"/>
                </a:lnTo>
                <a:lnTo>
                  <a:pt x="1061508" y="1019968"/>
                </a:lnTo>
                <a:lnTo>
                  <a:pt x="1065213" y="1008591"/>
                </a:lnTo>
                <a:lnTo>
                  <a:pt x="1069710" y="998008"/>
                </a:lnTo>
                <a:lnTo>
                  <a:pt x="1074737" y="987425"/>
                </a:lnTo>
                <a:lnTo>
                  <a:pt x="1079764" y="977106"/>
                </a:lnTo>
                <a:lnTo>
                  <a:pt x="1085850" y="966787"/>
                </a:lnTo>
                <a:lnTo>
                  <a:pt x="1091935" y="956733"/>
                </a:lnTo>
                <a:lnTo>
                  <a:pt x="1098021" y="946943"/>
                </a:lnTo>
                <a:lnTo>
                  <a:pt x="1110985" y="926835"/>
                </a:lnTo>
                <a:lnTo>
                  <a:pt x="1123685" y="907256"/>
                </a:lnTo>
                <a:lnTo>
                  <a:pt x="1130035" y="897466"/>
                </a:lnTo>
                <a:lnTo>
                  <a:pt x="1136121" y="887412"/>
                </a:lnTo>
                <a:lnTo>
                  <a:pt x="1138238" y="884237"/>
                </a:lnTo>
                <a:lnTo>
                  <a:pt x="1140619" y="881591"/>
                </a:lnTo>
                <a:lnTo>
                  <a:pt x="1143529" y="879210"/>
                </a:lnTo>
                <a:lnTo>
                  <a:pt x="1146175" y="877887"/>
                </a:lnTo>
                <a:lnTo>
                  <a:pt x="1149350" y="876564"/>
                </a:lnTo>
                <a:lnTo>
                  <a:pt x="1152260" y="875770"/>
                </a:lnTo>
                <a:lnTo>
                  <a:pt x="1155435" y="875241"/>
                </a:lnTo>
                <a:lnTo>
                  <a:pt x="1158875" y="874977"/>
                </a:lnTo>
                <a:lnTo>
                  <a:pt x="1165489" y="875241"/>
                </a:lnTo>
                <a:lnTo>
                  <a:pt x="1172369" y="876035"/>
                </a:lnTo>
                <a:lnTo>
                  <a:pt x="1179512" y="876564"/>
                </a:lnTo>
                <a:lnTo>
                  <a:pt x="1182687" y="876829"/>
                </a:lnTo>
                <a:lnTo>
                  <a:pt x="1185862" y="876829"/>
                </a:lnTo>
                <a:lnTo>
                  <a:pt x="1188508" y="874448"/>
                </a:lnTo>
                <a:lnTo>
                  <a:pt x="1189037" y="869156"/>
                </a:lnTo>
                <a:lnTo>
                  <a:pt x="1189567" y="864393"/>
                </a:lnTo>
                <a:lnTo>
                  <a:pt x="1190360" y="859631"/>
                </a:lnTo>
                <a:lnTo>
                  <a:pt x="1191419" y="855398"/>
                </a:lnTo>
                <a:lnTo>
                  <a:pt x="1193006" y="851164"/>
                </a:lnTo>
                <a:lnTo>
                  <a:pt x="1194329" y="847460"/>
                </a:lnTo>
                <a:lnTo>
                  <a:pt x="1196710" y="843756"/>
                </a:lnTo>
                <a:lnTo>
                  <a:pt x="1198562" y="840316"/>
                </a:lnTo>
                <a:lnTo>
                  <a:pt x="1200944" y="837141"/>
                </a:lnTo>
                <a:lnTo>
                  <a:pt x="1203325" y="834231"/>
                </a:lnTo>
                <a:lnTo>
                  <a:pt x="1206235" y="831056"/>
                </a:lnTo>
                <a:lnTo>
                  <a:pt x="1208881" y="828675"/>
                </a:lnTo>
                <a:lnTo>
                  <a:pt x="1212056" y="825764"/>
                </a:lnTo>
                <a:lnTo>
                  <a:pt x="1214966" y="823648"/>
                </a:lnTo>
                <a:lnTo>
                  <a:pt x="1221846" y="819150"/>
                </a:lnTo>
                <a:lnTo>
                  <a:pt x="1228725" y="814916"/>
                </a:lnTo>
                <a:lnTo>
                  <a:pt x="1235869" y="811212"/>
                </a:lnTo>
                <a:lnTo>
                  <a:pt x="1250685" y="803539"/>
                </a:lnTo>
                <a:lnTo>
                  <a:pt x="1257829" y="799571"/>
                </a:lnTo>
                <a:lnTo>
                  <a:pt x="1264708" y="795602"/>
                </a:lnTo>
                <a:lnTo>
                  <a:pt x="1271587" y="791104"/>
                </a:lnTo>
                <a:lnTo>
                  <a:pt x="1274498" y="788723"/>
                </a:lnTo>
                <a:lnTo>
                  <a:pt x="1277673" y="786341"/>
                </a:lnTo>
                <a:lnTo>
                  <a:pt x="1281642" y="782902"/>
                </a:lnTo>
                <a:lnTo>
                  <a:pt x="1285610" y="780521"/>
                </a:lnTo>
                <a:lnTo>
                  <a:pt x="1289050" y="779198"/>
                </a:lnTo>
                <a:lnTo>
                  <a:pt x="1290637" y="778933"/>
                </a:lnTo>
                <a:lnTo>
                  <a:pt x="1292225" y="778668"/>
                </a:lnTo>
                <a:lnTo>
                  <a:pt x="1293548" y="778668"/>
                </a:lnTo>
                <a:lnTo>
                  <a:pt x="1294871" y="778933"/>
                </a:lnTo>
                <a:lnTo>
                  <a:pt x="1296194" y="779462"/>
                </a:lnTo>
                <a:lnTo>
                  <a:pt x="1297252" y="779991"/>
                </a:lnTo>
                <a:lnTo>
                  <a:pt x="1299369" y="781579"/>
                </a:lnTo>
                <a:lnTo>
                  <a:pt x="1301221" y="783696"/>
                </a:lnTo>
                <a:lnTo>
                  <a:pt x="1302809" y="786606"/>
                </a:lnTo>
                <a:lnTo>
                  <a:pt x="1304396" y="789252"/>
                </a:lnTo>
                <a:lnTo>
                  <a:pt x="1305719" y="792691"/>
                </a:lnTo>
                <a:lnTo>
                  <a:pt x="1306512" y="796395"/>
                </a:lnTo>
                <a:lnTo>
                  <a:pt x="1308364" y="803539"/>
                </a:lnTo>
                <a:lnTo>
                  <a:pt x="1309952" y="810418"/>
                </a:lnTo>
                <a:lnTo>
                  <a:pt x="1310746" y="814652"/>
                </a:lnTo>
                <a:lnTo>
                  <a:pt x="1311275" y="818091"/>
                </a:lnTo>
                <a:lnTo>
                  <a:pt x="1311539" y="822325"/>
                </a:lnTo>
                <a:lnTo>
                  <a:pt x="1311275" y="825764"/>
                </a:lnTo>
                <a:lnTo>
                  <a:pt x="1310746" y="829204"/>
                </a:lnTo>
                <a:lnTo>
                  <a:pt x="1309952" y="832908"/>
                </a:lnTo>
                <a:lnTo>
                  <a:pt x="1308629" y="836612"/>
                </a:lnTo>
                <a:lnTo>
                  <a:pt x="1307041" y="840052"/>
                </a:lnTo>
                <a:lnTo>
                  <a:pt x="1305454" y="843491"/>
                </a:lnTo>
                <a:lnTo>
                  <a:pt x="1303073" y="846666"/>
                </a:lnTo>
                <a:lnTo>
                  <a:pt x="1300427" y="850106"/>
                </a:lnTo>
                <a:lnTo>
                  <a:pt x="1297781" y="853546"/>
                </a:lnTo>
                <a:lnTo>
                  <a:pt x="1294341" y="856985"/>
                </a:lnTo>
                <a:lnTo>
                  <a:pt x="1290637" y="860160"/>
                </a:lnTo>
                <a:lnTo>
                  <a:pt x="1286404" y="863600"/>
                </a:lnTo>
                <a:lnTo>
                  <a:pt x="1281642" y="867039"/>
                </a:lnTo>
                <a:lnTo>
                  <a:pt x="1281906" y="868627"/>
                </a:lnTo>
                <a:lnTo>
                  <a:pt x="1282171" y="870214"/>
                </a:lnTo>
                <a:lnTo>
                  <a:pt x="1288256" y="870479"/>
                </a:lnTo>
                <a:lnTo>
                  <a:pt x="1294077" y="871008"/>
                </a:lnTo>
                <a:lnTo>
                  <a:pt x="1304396" y="872595"/>
                </a:lnTo>
                <a:lnTo>
                  <a:pt x="1314450" y="874183"/>
                </a:lnTo>
                <a:lnTo>
                  <a:pt x="1323710" y="875241"/>
                </a:lnTo>
                <a:lnTo>
                  <a:pt x="1328473" y="876035"/>
                </a:lnTo>
                <a:lnTo>
                  <a:pt x="1332706" y="876035"/>
                </a:lnTo>
                <a:lnTo>
                  <a:pt x="1337204" y="876035"/>
                </a:lnTo>
                <a:lnTo>
                  <a:pt x="1341437" y="875241"/>
                </a:lnTo>
                <a:lnTo>
                  <a:pt x="1345935" y="874448"/>
                </a:lnTo>
                <a:lnTo>
                  <a:pt x="1349905" y="872860"/>
                </a:lnTo>
                <a:lnTo>
                  <a:pt x="1354137" y="871008"/>
                </a:lnTo>
                <a:lnTo>
                  <a:pt x="1358371" y="868362"/>
                </a:lnTo>
                <a:lnTo>
                  <a:pt x="1361281" y="866775"/>
                </a:lnTo>
                <a:lnTo>
                  <a:pt x="1364191" y="865452"/>
                </a:lnTo>
                <a:lnTo>
                  <a:pt x="1367102" y="864923"/>
                </a:lnTo>
                <a:lnTo>
                  <a:pt x="1368160" y="864923"/>
                </a:lnTo>
                <a:lnTo>
                  <a:pt x="1368954" y="865187"/>
                </a:lnTo>
                <a:lnTo>
                  <a:pt x="1377156" y="871008"/>
                </a:lnTo>
                <a:lnTo>
                  <a:pt x="1385094" y="875770"/>
                </a:lnTo>
                <a:lnTo>
                  <a:pt x="1392766" y="879739"/>
                </a:lnTo>
                <a:lnTo>
                  <a:pt x="1399910" y="882650"/>
                </a:lnTo>
                <a:lnTo>
                  <a:pt x="1406789" y="884766"/>
                </a:lnTo>
                <a:lnTo>
                  <a:pt x="1413139" y="886354"/>
                </a:lnTo>
                <a:lnTo>
                  <a:pt x="1419225" y="887412"/>
                </a:lnTo>
                <a:lnTo>
                  <a:pt x="1425046" y="887412"/>
                </a:lnTo>
                <a:lnTo>
                  <a:pt x="1430867" y="886618"/>
                </a:lnTo>
                <a:lnTo>
                  <a:pt x="1436159" y="885825"/>
                </a:lnTo>
                <a:lnTo>
                  <a:pt x="1441451" y="884237"/>
                </a:lnTo>
                <a:lnTo>
                  <a:pt x="1446212" y="882121"/>
                </a:lnTo>
                <a:lnTo>
                  <a:pt x="1450975" y="879210"/>
                </a:lnTo>
                <a:lnTo>
                  <a:pt x="1455473" y="876564"/>
                </a:lnTo>
                <a:lnTo>
                  <a:pt x="1459706" y="873125"/>
                </a:lnTo>
                <a:lnTo>
                  <a:pt x="1463940" y="869420"/>
                </a:lnTo>
                <a:lnTo>
                  <a:pt x="1468173" y="865452"/>
                </a:lnTo>
                <a:lnTo>
                  <a:pt x="1472141" y="861218"/>
                </a:lnTo>
                <a:lnTo>
                  <a:pt x="1475846" y="856721"/>
                </a:lnTo>
                <a:lnTo>
                  <a:pt x="1479550" y="851958"/>
                </a:lnTo>
                <a:lnTo>
                  <a:pt x="1487223" y="842168"/>
                </a:lnTo>
                <a:lnTo>
                  <a:pt x="1494102" y="832379"/>
                </a:lnTo>
                <a:lnTo>
                  <a:pt x="1501510" y="822589"/>
                </a:lnTo>
                <a:lnTo>
                  <a:pt x="1509183" y="813329"/>
                </a:lnTo>
                <a:lnTo>
                  <a:pt x="1513152" y="809096"/>
                </a:lnTo>
                <a:lnTo>
                  <a:pt x="1517121" y="804598"/>
                </a:lnTo>
                <a:lnTo>
                  <a:pt x="1521354" y="800629"/>
                </a:lnTo>
                <a:lnTo>
                  <a:pt x="1525587" y="797189"/>
                </a:lnTo>
                <a:lnTo>
                  <a:pt x="1529821" y="793750"/>
                </a:lnTo>
                <a:lnTo>
                  <a:pt x="1533260" y="790310"/>
                </a:lnTo>
                <a:lnTo>
                  <a:pt x="1535906" y="786870"/>
                </a:lnTo>
                <a:lnTo>
                  <a:pt x="1538023" y="783166"/>
                </a:lnTo>
                <a:lnTo>
                  <a:pt x="1539875" y="779198"/>
                </a:lnTo>
                <a:lnTo>
                  <a:pt x="1541198" y="775229"/>
                </a:lnTo>
                <a:lnTo>
                  <a:pt x="1542256" y="771260"/>
                </a:lnTo>
                <a:lnTo>
                  <a:pt x="1543050" y="767027"/>
                </a:lnTo>
                <a:lnTo>
                  <a:pt x="1543579" y="762793"/>
                </a:lnTo>
                <a:lnTo>
                  <a:pt x="1544637" y="754327"/>
                </a:lnTo>
                <a:lnTo>
                  <a:pt x="1545697" y="746125"/>
                </a:lnTo>
                <a:lnTo>
                  <a:pt x="1546489" y="741627"/>
                </a:lnTo>
                <a:lnTo>
                  <a:pt x="1547549" y="737658"/>
                </a:lnTo>
                <a:lnTo>
                  <a:pt x="1548871" y="733689"/>
                </a:lnTo>
                <a:lnTo>
                  <a:pt x="1550723" y="729721"/>
                </a:lnTo>
                <a:lnTo>
                  <a:pt x="1550723" y="729456"/>
                </a:lnTo>
                <a:lnTo>
                  <a:pt x="1549401" y="724164"/>
                </a:lnTo>
                <a:lnTo>
                  <a:pt x="1548871" y="719666"/>
                </a:lnTo>
                <a:lnTo>
                  <a:pt x="1548871" y="715698"/>
                </a:lnTo>
                <a:lnTo>
                  <a:pt x="1549401" y="712258"/>
                </a:lnTo>
                <a:lnTo>
                  <a:pt x="1550458" y="709348"/>
                </a:lnTo>
                <a:lnTo>
                  <a:pt x="1552046" y="706966"/>
                </a:lnTo>
                <a:lnTo>
                  <a:pt x="1553898" y="704850"/>
                </a:lnTo>
                <a:lnTo>
                  <a:pt x="1556279" y="703262"/>
                </a:lnTo>
                <a:lnTo>
                  <a:pt x="1558925" y="701675"/>
                </a:lnTo>
                <a:lnTo>
                  <a:pt x="1561835" y="700881"/>
                </a:lnTo>
                <a:lnTo>
                  <a:pt x="1564746" y="700087"/>
                </a:lnTo>
                <a:lnTo>
                  <a:pt x="1568186" y="699293"/>
                </a:lnTo>
                <a:lnTo>
                  <a:pt x="1575330" y="698764"/>
                </a:lnTo>
                <a:lnTo>
                  <a:pt x="1582737" y="698235"/>
                </a:lnTo>
                <a:lnTo>
                  <a:pt x="1584854" y="695060"/>
                </a:lnTo>
                <a:lnTo>
                  <a:pt x="1586441" y="691885"/>
                </a:lnTo>
                <a:lnTo>
                  <a:pt x="1589616" y="685271"/>
                </a:lnTo>
                <a:lnTo>
                  <a:pt x="1592527" y="678391"/>
                </a:lnTo>
                <a:lnTo>
                  <a:pt x="1595174" y="670983"/>
                </a:lnTo>
                <a:lnTo>
                  <a:pt x="1600464" y="656696"/>
                </a:lnTo>
                <a:lnTo>
                  <a:pt x="1603639" y="649552"/>
                </a:lnTo>
                <a:lnTo>
                  <a:pt x="1606550" y="643202"/>
                </a:lnTo>
                <a:lnTo>
                  <a:pt x="1608402" y="640027"/>
                </a:lnTo>
                <a:lnTo>
                  <a:pt x="1610519" y="637116"/>
                </a:lnTo>
                <a:lnTo>
                  <a:pt x="1612900" y="634206"/>
                </a:lnTo>
                <a:lnTo>
                  <a:pt x="1615016" y="631825"/>
                </a:lnTo>
                <a:lnTo>
                  <a:pt x="1617662" y="629443"/>
                </a:lnTo>
                <a:lnTo>
                  <a:pt x="1620573" y="627062"/>
                </a:lnTo>
                <a:lnTo>
                  <a:pt x="1623483" y="624946"/>
                </a:lnTo>
                <a:lnTo>
                  <a:pt x="1626923" y="623358"/>
                </a:lnTo>
                <a:lnTo>
                  <a:pt x="1630627" y="622300"/>
                </a:lnTo>
                <a:lnTo>
                  <a:pt x="1634596" y="620977"/>
                </a:lnTo>
                <a:lnTo>
                  <a:pt x="1638829" y="620448"/>
                </a:lnTo>
                <a:lnTo>
                  <a:pt x="1643592" y="619918"/>
                </a:lnTo>
                <a:lnTo>
                  <a:pt x="1648354" y="619918"/>
                </a:lnTo>
                <a:lnTo>
                  <a:pt x="1653910" y="620183"/>
                </a:lnTo>
                <a:lnTo>
                  <a:pt x="1659466" y="620977"/>
                </a:lnTo>
                <a:lnTo>
                  <a:pt x="1665816" y="622035"/>
                </a:lnTo>
                <a:lnTo>
                  <a:pt x="1667669" y="622300"/>
                </a:lnTo>
                <a:lnTo>
                  <a:pt x="1669521" y="622564"/>
                </a:lnTo>
                <a:lnTo>
                  <a:pt x="1673225" y="622300"/>
                </a:lnTo>
                <a:lnTo>
                  <a:pt x="1676929" y="620977"/>
                </a:lnTo>
                <a:lnTo>
                  <a:pt x="1680369" y="619389"/>
                </a:lnTo>
                <a:lnTo>
                  <a:pt x="1683808" y="617273"/>
                </a:lnTo>
                <a:lnTo>
                  <a:pt x="1686720" y="614627"/>
                </a:lnTo>
                <a:lnTo>
                  <a:pt x="1689894" y="611452"/>
                </a:lnTo>
                <a:lnTo>
                  <a:pt x="1692539" y="607748"/>
                </a:lnTo>
                <a:lnTo>
                  <a:pt x="1695185" y="603779"/>
                </a:lnTo>
                <a:lnTo>
                  <a:pt x="1697302" y="599546"/>
                </a:lnTo>
                <a:lnTo>
                  <a:pt x="1699419" y="595048"/>
                </a:lnTo>
                <a:lnTo>
                  <a:pt x="1700741" y="590020"/>
                </a:lnTo>
                <a:lnTo>
                  <a:pt x="1701800" y="584993"/>
                </a:lnTo>
                <a:lnTo>
                  <a:pt x="1702329" y="579966"/>
                </a:lnTo>
                <a:lnTo>
                  <a:pt x="1702858" y="574675"/>
                </a:lnTo>
                <a:lnTo>
                  <a:pt x="1702329" y="569119"/>
                </a:lnTo>
                <a:lnTo>
                  <a:pt x="1702329" y="565944"/>
                </a:lnTo>
                <a:lnTo>
                  <a:pt x="1702064" y="562768"/>
                </a:lnTo>
                <a:lnTo>
                  <a:pt x="1701271" y="559329"/>
                </a:lnTo>
                <a:lnTo>
                  <a:pt x="1700213" y="555889"/>
                </a:lnTo>
                <a:lnTo>
                  <a:pt x="1698361" y="549275"/>
                </a:lnTo>
                <a:lnTo>
                  <a:pt x="1697831" y="545835"/>
                </a:lnTo>
                <a:lnTo>
                  <a:pt x="1697566" y="542925"/>
                </a:lnTo>
                <a:lnTo>
                  <a:pt x="1698096" y="540279"/>
                </a:lnTo>
                <a:lnTo>
                  <a:pt x="1698361" y="538956"/>
                </a:lnTo>
                <a:lnTo>
                  <a:pt x="1699154" y="538162"/>
                </a:lnTo>
                <a:lnTo>
                  <a:pt x="1699948" y="536839"/>
                </a:lnTo>
                <a:lnTo>
                  <a:pt x="1701006" y="536046"/>
                </a:lnTo>
                <a:lnTo>
                  <a:pt x="1702329" y="535252"/>
                </a:lnTo>
                <a:lnTo>
                  <a:pt x="1703916" y="534723"/>
                </a:lnTo>
                <a:lnTo>
                  <a:pt x="1705769" y="534194"/>
                </a:lnTo>
                <a:lnTo>
                  <a:pt x="1707885" y="533929"/>
                </a:lnTo>
                <a:lnTo>
                  <a:pt x="1713177" y="533400"/>
                </a:lnTo>
                <a:lnTo>
                  <a:pt x="1720056" y="534194"/>
                </a:lnTo>
                <a:lnTo>
                  <a:pt x="1728258" y="535252"/>
                </a:lnTo>
                <a:lnTo>
                  <a:pt x="1732227" y="536046"/>
                </a:lnTo>
                <a:lnTo>
                  <a:pt x="1735666" y="536310"/>
                </a:lnTo>
                <a:lnTo>
                  <a:pt x="1739106" y="536310"/>
                </a:lnTo>
                <a:lnTo>
                  <a:pt x="1741752" y="536046"/>
                </a:lnTo>
                <a:lnTo>
                  <a:pt x="1744134" y="535516"/>
                </a:lnTo>
                <a:lnTo>
                  <a:pt x="1746250" y="534987"/>
                </a:lnTo>
                <a:lnTo>
                  <a:pt x="1748102" y="534194"/>
                </a:lnTo>
                <a:lnTo>
                  <a:pt x="1749689" y="533135"/>
                </a:lnTo>
                <a:lnTo>
                  <a:pt x="1751012" y="532077"/>
                </a:lnTo>
                <a:lnTo>
                  <a:pt x="1752335" y="530489"/>
                </a:lnTo>
                <a:lnTo>
                  <a:pt x="1753130" y="528902"/>
                </a:lnTo>
                <a:lnTo>
                  <a:pt x="1753658" y="527314"/>
                </a:lnTo>
                <a:lnTo>
                  <a:pt x="1753923" y="525462"/>
                </a:lnTo>
                <a:lnTo>
                  <a:pt x="1754452" y="523346"/>
                </a:lnTo>
                <a:lnTo>
                  <a:pt x="1754452" y="519377"/>
                </a:lnTo>
                <a:lnTo>
                  <a:pt x="1753923" y="514879"/>
                </a:lnTo>
                <a:lnTo>
                  <a:pt x="1753130" y="509852"/>
                </a:lnTo>
                <a:lnTo>
                  <a:pt x="1750748" y="500062"/>
                </a:lnTo>
                <a:lnTo>
                  <a:pt x="1748102" y="490273"/>
                </a:lnTo>
                <a:lnTo>
                  <a:pt x="1747308" y="485510"/>
                </a:lnTo>
                <a:lnTo>
                  <a:pt x="1746779" y="481541"/>
                </a:lnTo>
                <a:lnTo>
                  <a:pt x="1748896" y="475985"/>
                </a:lnTo>
                <a:lnTo>
                  <a:pt x="1751278" y="471752"/>
                </a:lnTo>
                <a:lnTo>
                  <a:pt x="1752335" y="470164"/>
                </a:lnTo>
                <a:lnTo>
                  <a:pt x="1753394" y="469371"/>
                </a:lnTo>
                <a:lnTo>
                  <a:pt x="1754452" y="468312"/>
                </a:lnTo>
                <a:lnTo>
                  <a:pt x="1755510" y="467783"/>
                </a:lnTo>
                <a:lnTo>
                  <a:pt x="1756569" y="467518"/>
                </a:lnTo>
                <a:lnTo>
                  <a:pt x="1757627" y="467254"/>
                </a:lnTo>
                <a:lnTo>
                  <a:pt x="1758685" y="467254"/>
                </a:lnTo>
                <a:lnTo>
                  <a:pt x="1760008" y="467518"/>
                </a:lnTo>
                <a:lnTo>
                  <a:pt x="1761860" y="468577"/>
                </a:lnTo>
                <a:lnTo>
                  <a:pt x="1763978" y="470164"/>
                </a:lnTo>
                <a:lnTo>
                  <a:pt x="1765829" y="472281"/>
                </a:lnTo>
                <a:lnTo>
                  <a:pt x="1767946" y="474398"/>
                </a:lnTo>
                <a:lnTo>
                  <a:pt x="1771915" y="478896"/>
                </a:lnTo>
                <a:lnTo>
                  <a:pt x="1774031" y="480748"/>
                </a:lnTo>
                <a:lnTo>
                  <a:pt x="1775883" y="481806"/>
                </a:lnTo>
                <a:lnTo>
                  <a:pt x="1778000" y="482864"/>
                </a:lnTo>
                <a:lnTo>
                  <a:pt x="1779059" y="482864"/>
                </a:lnTo>
                <a:lnTo>
                  <a:pt x="1780116" y="482864"/>
                </a:lnTo>
                <a:lnTo>
                  <a:pt x="1799431" y="485246"/>
                </a:lnTo>
                <a:lnTo>
                  <a:pt x="1819275" y="488156"/>
                </a:lnTo>
                <a:lnTo>
                  <a:pt x="1838589" y="490802"/>
                </a:lnTo>
                <a:lnTo>
                  <a:pt x="1848380" y="492654"/>
                </a:lnTo>
                <a:lnTo>
                  <a:pt x="1857904" y="494506"/>
                </a:lnTo>
                <a:lnTo>
                  <a:pt x="1860550" y="495035"/>
                </a:lnTo>
                <a:lnTo>
                  <a:pt x="1863196" y="496094"/>
                </a:lnTo>
                <a:lnTo>
                  <a:pt x="1865577" y="497152"/>
                </a:lnTo>
                <a:lnTo>
                  <a:pt x="1867694" y="498475"/>
                </a:lnTo>
                <a:lnTo>
                  <a:pt x="1869810" y="500062"/>
                </a:lnTo>
                <a:lnTo>
                  <a:pt x="1871662" y="501914"/>
                </a:lnTo>
                <a:lnTo>
                  <a:pt x="1873250" y="503766"/>
                </a:lnTo>
                <a:lnTo>
                  <a:pt x="1874837" y="505618"/>
                </a:lnTo>
                <a:lnTo>
                  <a:pt x="1875896" y="507735"/>
                </a:lnTo>
                <a:lnTo>
                  <a:pt x="1876954" y="509852"/>
                </a:lnTo>
                <a:lnTo>
                  <a:pt x="1877483" y="512233"/>
                </a:lnTo>
                <a:lnTo>
                  <a:pt x="1877748" y="514879"/>
                </a:lnTo>
                <a:lnTo>
                  <a:pt x="1877748" y="517260"/>
                </a:lnTo>
                <a:lnTo>
                  <a:pt x="1877483" y="519641"/>
                </a:lnTo>
                <a:lnTo>
                  <a:pt x="1876689" y="522023"/>
                </a:lnTo>
                <a:lnTo>
                  <a:pt x="1875366" y="524933"/>
                </a:lnTo>
                <a:lnTo>
                  <a:pt x="1873514" y="527579"/>
                </a:lnTo>
                <a:lnTo>
                  <a:pt x="1871662" y="530225"/>
                </a:lnTo>
                <a:lnTo>
                  <a:pt x="1869546" y="532077"/>
                </a:lnTo>
                <a:lnTo>
                  <a:pt x="1867429" y="533135"/>
                </a:lnTo>
                <a:lnTo>
                  <a:pt x="1865313" y="534194"/>
                </a:lnTo>
                <a:lnTo>
                  <a:pt x="1863196" y="534458"/>
                </a:lnTo>
                <a:lnTo>
                  <a:pt x="1860814" y="534194"/>
                </a:lnTo>
                <a:lnTo>
                  <a:pt x="1858698" y="533929"/>
                </a:lnTo>
                <a:lnTo>
                  <a:pt x="1856581" y="532871"/>
                </a:lnTo>
                <a:lnTo>
                  <a:pt x="1854729" y="531548"/>
                </a:lnTo>
                <a:lnTo>
                  <a:pt x="1852612" y="530225"/>
                </a:lnTo>
                <a:lnTo>
                  <a:pt x="1850760" y="528637"/>
                </a:lnTo>
                <a:lnTo>
                  <a:pt x="1848908" y="526785"/>
                </a:lnTo>
                <a:lnTo>
                  <a:pt x="1847321" y="524933"/>
                </a:lnTo>
                <a:lnTo>
                  <a:pt x="1844410" y="520700"/>
                </a:lnTo>
                <a:lnTo>
                  <a:pt x="1840971" y="515408"/>
                </a:lnTo>
                <a:lnTo>
                  <a:pt x="1837796" y="511175"/>
                </a:lnTo>
                <a:lnTo>
                  <a:pt x="1835150" y="507735"/>
                </a:lnTo>
                <a:lnTo>
                  <a:pt x="1832769" y="505618"/>
                </a:lnTo>
                <a:lnTo>
                  <a:pt x="1830652" y="503766"/>
                </a:lnTo>
                <a:lnTo>
                  <a:pt x="1828271" y="502973"/>
                </a:lnTo>
                <a:lnTo>
                  <a:pt x="1826419" y="502708"/>
                </a:lnTo>
                <a:lnTo>
                  <a:pt x="1825096" y="503502"/>
                </a:lnTo>
                <a:lnTo>
                  <a:pt x="1823508" y="504560"/>
                </a:lnTo>
                <a:lnTo>
                  <a:pt x="1822185" y="506412"/>
                </a:lnTo>
                <a:lnTo>
                  <a:pt x="1821127" y="508793"/>
                </a:lnTo>
                <a:lnTo>
                  <a:pt x="1820069" y="511704"/>
                </a:lnTo>
                <a:lnTo>
                  <a:pt x="1819275" y="515143"/>
                </a:lnTo>
                <a:lnTo>
                  <a:pt x="1818481" y="519112"/>
                </a:lnTo>
                <a:lnTo>
                  <a:pt x="1816895" y="527314"/>
                </a:lnTo>
                <a:lnTo>
                  <a:pt x="1819275" y="529166"/>
                </a:lnTo>
                <a:lnTo>
                  <a:pt x="1821392" y="531019"/>
                </a:lnTo>
                <a:lnTo>
                  <a:pt x="1823508" y="532341"/>
                </a:lnTo>
                <a:lnTo>
                  <a:pt x="1825889" y="533929"/>
                </a:lnTo>
                <a:lnTo>
                  <a:pt x="1824566" y="537104"/>
                </a:lnTo>
                <a:lnTo>
                  <a:pt x="1824302" y="538162"/>
                </a:lnTo>
                <a:lnTo>
                  <a:pt x="1823773" y="540279"/>
                </a:lnTo>
                <a:lnTo>
                  <a:pt x="1824037" y="540543"/>
                </a:lnTo>
                <a:lnTo>
                  <a:pt x="1824302" y="538162"/>
                </a:lnTo>
                <a:lnTo>
                  <a:pt x="1825096" y="536839"/>
                </a:lnTo>
                <a:lnTo>
                  <a:pt x="1825889" y="533929"/>
                </a:lnTo>
                <a:lnTo>
                  <a:pt x="1835150" y="537898"/>
                </a:lnTo>
                <a:lnTo>
                  <a:pt x="1844676" y="541602"/>
                </a:lnTo>
                <a:lnTo>
                  <a:pt x="1853672" y="545571"/>
                </a:lnTo>
                <a:lnTo>
                  <a:pt x="1857904" y="547952"/>
                </a:lnTo>
                <a:lnTo>
                  <a:pt x="1861873" y="550333"/>
                </a:lnTo>
                <a:lnTo>
                  <a:pt x="1865841" y="553243"/>
                </a:lnTo>
                <a:lnTo>
                  <a:pt x="1869546" y="556154"/>
                </a:lnTo>
                <a:lnTo>
                  <a:pt x="1872985" y="559858"/>
                </a:lnTo>
                <a:lnTo>
                  <a:pt x="1875896" y="563827"/>
                </a:lnTo>
                <a:lnTo>
                  <a:pt x="1878806" y="568589"/>
                </a:lnTo>
                <a:lnTo>
                  <a:pt x="1880923" y="573352"/>
                </a:lnTo>
                <a:lnTo>
                  <a:pt x="1883039" y="578908"/>
                </a:lnTo>
                <a:lnTo>
                  <a:pt x="1884362" y="585523"/>
                </a:lnTo>
                <a:lnTo>
                  <a:pt x="1884891" y="587639"/>
                </a:lnTo>
                <a:lnTo>
                  <a:pt x="1885421" y="589491"/>
                </a:lnTo>
                <a:lnTo>
                  <a:pt x="1886479" y="590814"/>
                </a:lnTo>
                <a:lnTo>
                  <a:pt x="1887273" y="592137"/>
                </a:lnTo>
                <a:lnTo>
                  <a:pt x="1888331" y="593460"/>
                </a:lnTo>
                <a:lnTo>
                  <a:pt x="1889389" y="594254"/>
                </a:lnTo>
                <a:lnTo>
                  <a:pt x="1890977" y="595048"/>
                </a:lnTo>
                <a:lnTo>
                  <a:pt x="1892301" y="595841"/>
                </a:lnTo>
                <a:lnTo>
                  <a:pt x="1895739" y="596371"/>
                </a:lnTo>
                <a:lnTo>
                  <a:pt x="1898914" y="597164"/>
                </a:lnTo>
                <a:lnTo>
                  <a:pt x="1902619" y="597164"/>
                </a:lnTo>
                <a:lnTo>
                  <a:pt x="1906587" y="597164"/>
                </a:lnTo>
                <a:lnTo>
                  <a:pt x="1914790" y="597429"/>
                </a:lnTo>
                <a:lnTo>
                  <a:pt x="1918758" y="597693"/>
                </a:lnTo>
                <a:lnTo>
                  <a:pt x="1922462" y="598223"/>
                </a:lnTo>
                <a:lnTo>
                  <a:pt x="1926166" y="599546"/>
                </a:lnTo>
                <a:lnTo>
                  <a:pt x="1927489" y="600339"/>
                </a:lnTo>
                <a:lnTo>
                  <a:pt x="1929078" y="601398"/>
                </a:lnTo>
                <a:lnTo>
                  <a:pt x="1930664" y="602721"/>
                </a:lnTo>
                <a:lnTo>
                  <a:pt x="1931987" y="604043"/>
                </a:lnTo>
                <a:lnTo>
                  <a:pt x="1933046" y="605631"/>
                </a:lnTo>
                <a:lnTo>
                  <a:pt x="1934370" y="607483"/>
                </a:lnTo>
                <a:lnTo>
                  <a:pt x="1936485" y="602721"/>
                </a:lnTo>
                <a:lnTo>
                  <a:pt x="1938867" y="598223"/>
                </a:lnTo>
                <a:lnTo>
                  <a:pt x="1941777" y="594518"/>
                </a:lnTo>
                <a:lnTo>
                  <a:pt x="1944687" y="591343"/>
                </a:lnTo>
                <a:lnTo>
                  <a:pt x="1948127" y="588168"/>
                </a:lnTo>
                <a:lnTo>
                  <a:pt x="1951567" y="585787"/>
                </a:lnTo>
                <a:lnTo>
                  <a:pt x="1955535" y="583671"/>
                </a:lnTo>
                <a:lnTo>
                  <a:pt x="1959504" y="581289"/>
                </a:lnTo>
                <a:lnTo>
                  <a:pt x="1963473" y="579966"/>
                </a:lnTo>
                <a:lnTo>
                  <a:pt x="1967707" y="578379"/>
                </a:lnTo>
                <a:lnTo>
                  <a:pt x="1976437" y="575998"/>
                </a:lnTo>
                <a:lnTo>
                  <a:pt x="1985433" y="573616"/>
                </a:lnTo>
                <a:lnTo>
                  <a:pt x="1994164" y="571500"/>
                </a:lnTo>
                <a:lnTo>
                  <a:pt x="1999721" y="569119"/>
                </a:lnTo>
                <a:lnTo>
                  <a:pt x="2004748" y="565944"/>
                </a:lnTo>
                <a:lnTo>
                  <a:pt x="2008981" y="563033"/>
                </a:lnTo>
                <a:lnTo>
                  <a:pt x="2012950" y="559593"/>
                </a:lnTo>
                <a:lnTo>
                  <a:pt x="2016389" y="555889"/>
                </a:lnTo>
                <a:lnTo>
                  <a:pt x="2019300" y="551920"/>
                </a:lnTo>
                <a:lnTo>
                  <a:pt x="2022210" y="547687"/>
                </a:lnTo>
                <a:lnTo>
                  <a:pt x="2024591" y="543189"/>
                </a:lnTo>
                <a:lnTo>
                  <a:pt x="2026444" y="538691"/>
                </a:lnTo>
                <a:lnTo>
                  <a:pt x="2028296" y="533929"/>
                </a:lnTo>
                <a:lnTo>
                  <a:pt x="2029620" y="528902"/>
                </a:lnTo>
                <a:lnTo>
                  <a:pt x="2030677" y="523875"/>
                </a:lnTo>
                <a:lnTo>
                  <a:pt x="2033058" y="513556"/>
                </a:lnTo>
                <a:lnTo>
                  <a:pt x="2034381" y="502708"/>
                </a:lnTo>
                <a:lnTo>
                  <a:pt x="2033324" y="498739"/>
                </a:lnTo>
                <a:lnTo>
                  <a:pt x="2032265" y="494771"/>
                </a:lnTo>
                <a:lnTo>
                  <a:pt x="2032000" y="491066"/>
                </a:lnTo>
                <a:lnTo>
                  <a:pt x="2032000" y="487098"/>
                </a:lnTo>
                <a:lnTo>
                  <a:pt x="2032265" y="483658"/>
                </a:lnTo>
                <a:lnTo>
                  <a:pt x="2032529" y="479954"/>
                </a:lnTo>
                <a:lnTo>
                  <a:pt x="2033587" y="476779"/>
                </a:lnTo>
                <a:lnTo>
                  <a:pt x="2034646" y="473339"/>
                </a:lnTo>
                <a:lnTo>
                  <a:pt x="2035969" y="469900"/>
                </a:lnTo>
                <a:lnTo>
                  <a:pt x="2037821" y="466460"/>
                </a:lnTo>
                <a:lnTo>
                  <a:pt x="2041525" y="460110"/>
                </a:lnTo>
                <a:lnTo>
                  <a:pt x="2045758" y="454025"/>
                </a:lnTo>
                <a:lnTo>
                  <a:pt x="2050521" y="447675"/>
                </a:lnTo>
                <a:lnTo>
                  <a:pt x="2053431" y="446616"/>
                </a:lnTo>
                <a:lnTo>
                  <a:pt x="2056077" y="445294"/>
                </a:lnTo>
                <a:lnTo>
                  <a:pt x="2058194" y="443706"/>
                </a:lnTo>
                <a:lnTo>
                  <a:pt x="2060046" y="442383"/>
                </a:lnTo>
                <a:lnTo>
                  <a:pt x="2061369" y="440796"/>
                </a:lnTo>
                <a:lnTo>
                  <a:pt x="2062691" y="438944"/>
                </a:lnTo>
                <a:lnTo>
                  <a:pt x="2063750" y="437356"/>
                </a:lnTo>
                <a:lnTo>
                  <a:pt x="2064279" y="435504"/>
                </a:lnTo>
                <a:lnTo>
                  <a:pt x="2064544" y="433652"/>
                </a:lnTo>
                <a:lnTo>
                  <a:pt x="2064808" y="431535"/>
                </a:lnTo>
                <a:lnTo>
                  <a:pt x="2064808" y="427831"/>
                </a:lnTo>
                <a:lnTo>
                  <a:pt x="2064014" y="423598"/>
                </a:lnTo>
                <a:lnTo>
                  <a:pt x="2062957" y="419629"/>
                </a:lnTo>
                <a:lnTo>
                  <a:pt x="2060575" y="410898"/>
                </a:lnTo>
                <a:lnTo>
                  <a:pt x="2059781" y="406664"/>
                </a:lnTo>
                <a:lnTo>
                  <a:pt x="2058987" y="402696"/>
                </a:lnTo>
                <a:lnTo>
                  <a:pt x="2058987" y="398727"/>
                </a:lnTo>
                <a:lnTo>
                  <a:pt x="2059253" y="396875"/>
                </a:lnTo>
                <a:lnTo>
                  <a:pt x="2059781" y="395023"/>
                </a:lnTo>
                <a:lnTo>
                  <a:pt x="2060575" y="393171"/>
                </a:lnTo>
                <a:lnTo>
                  <a:pt x="2061369" y="391583"/>
                </a:lnTo>
                <a:lnTo>
                  <a:pt x="2062691" y="389731"/>
                </a:lnTo>
                <a:lnTo>
                  <a:pt x="2064544" y="388143"/>
                </a:lnTo>
                <a:lnTo>
                  <a:pt x="2060839" y="383646"/>
                </a:lnTo>
                <a:lnTo>
                  <a:pt x="2058194" y="379677"/>
                </a:lnTo>
                <a:lnTo>
                  <a:pt x="2056077" y="375708"/>
                </a:lnTo>
                <a:lnTo>
                  <a:pt x="2054225" y="372004"/>
                </a:lnTo>
                <a:lnTo>
                  <a:pt x="2052902" y="368829"/>
                </a:lnTo>
                <a:lnTo>
                  <a:pt x="2052373" y="365919"/>
                </a:lnTo>
                <a:lnTo>
                  <a:pt x="2051844" y="363008"/>
                </a:lnTo>
                <a:lnTo>
                  <a:pt x="2052373" y="360627"/>
                </a:lnTo>
                <a:lnTo>
                  <a:pt x="2052902" y="358510"/>
                </a:lnTo>
                <a:lnTo>
                  <a:pt x="2054225" y="356658"/>
                </a:lnTo>
                <a:lnTo>
                  <a:pt x="2055283" y="354806"/>
                </a:lnTo>
                <a:lnTo>
                  <a:pt x="2056871" y="352954"/>
                </a:lnTo>
                <a:lnTo>
                  <a:pt x="2058723" y="351366"/>
                </a:lnTo>
                <a:lnTo>
                  <a:pt x="2060839" y="350043"/>
                </a:lnTo>
                <a:lnTo>
                  <a:pt x="2065866" y="347662"/>
                </a:lnTo>
                <a:lnTo>
                  <a:pt x="2070894" y="345546"/>
                </a:lnTo>
                <a:lnTo>
                  <a:pt x="2076979" y="343429"/>
                </a:lnTo>
                <a:lnTo>
                  <a:pt x="2082271" y="341312"/>
                </a:lnTo>
                <a:lnTo>
                  <a:pt x="2087562" y="339196"/>
                </a:lnTo>
                <a:lnTo>
                  <a:pt x="2092325" y="336550"/>
                </a:lnTo>
                <a:lnTo>
                  <a:pt x="2094441" y="334962"/>
                </a:lnTo>
                <a:lnTo>
                  <a:pt x="2096294" y="333639"/>
                </a:lnTo>
                <a:lnTo>
                  <a:pt x="2097617" y="332052"/>
                </a:lnTo>
                <a:lnTo>
                  <a:pt x="2098939" y="330200"/>
                </a:lnTo>
                <a:lnTo>
                  <a:pt x="2099998" y="328083"/>
                </a:lnTo>
                <a:lnTo>
                  <a:pt x="2100262" y="325437"/>
                </a:lnTo>
                <a:lnTo>
                  <a:pt x="2105289" y="325437"/>
                </a:lnTo>
                <a:lnTo>
                  <a:pt x="2110846" y="324908"/>
                </a:lnTo>
                <a:lnTo>
                  <a:pt x="2122223" y="323850"/>
                </a:lnTo>
                <a:lnTo>
                  <a:pt x="2127515" y="323850"/>
                </a:lnTo>
                <a:lnTo>
                  <a:pt x="2132012" y="324114"/>
                </a:lnTo>
                <a:lnTo>
                  <a:pt x="2134394" y="324379"/>
                </a:lnTo>
                <a:lnTo>
                  <a:pt x="2136246" y="324908"/>
                </a:lnTo>
                <a:lnTo>
                  <a:pt x="2137569" y="325966"/>
                </a:lnTo>
                <a:lnTo>
                  <a:pt x="2138892" y="326760"/>
                </a:lnTo>
                <a:lnTo>
                  <a:pt x="2140214" y="328348"/>
                </a:lnTo>
                <a:lnTo>
                  <a:pt x="2140744" y="329935"/>
                </a:lnTo>
                <a:lnTo>
                  <a:pt x="2141008" y="331523"/>
                </a:lnTo>
                <a:lnTo>
                  <a:pt x="2140744" y="332846"/>
                </a:lnTo>
                <a:lnTo>
                  <a:pt x="2140214" y="334433"/>
                </a:lnTo>
                <a:lnTo>
                  <a:pt x="2139156" y="336021"/>
                </a:lnTo>
                <a:lnTo>
                  <a:pt x="2136511" y="339460"/>
                </a:lnTo>
                <a:lnTo>
                  <a:pt x="2133071" y="342371"/>
                </a:lnTo>
                <a:lnTo>
                  <a:pt x="2129367" y="345546"/>
                </a:lnTo>
                <a:lnTo>
                  <a:pt x="2125663" y="348721"/>
                </a:lnTo>
                <a:lnTo>
                  <a:pt x="2122487" y="351366"/>
                </a:lnTo>
                <a:lnTo>
                  <a:pt x="2118519" y="355335"/>
                </a:lnTo>
                <a:lnTo>
                  <a:pt x="2114550" y="359039"/>
                </a:lnTo>
                <a:lnTo>
                  <a:pt x="2133335" y="383910"/>
                </a:lnTo>
                <a:lnTo>
                  <a:pt x="2150004" y="387085"/>
                </a:lnTo>
                <a:lnTo>
                  <a:pt x="2158471" y="388408"/>
                </a:lnTo>
                <a:lnTo>
                  <a:pt x="2167202" y="389466"/>
                </a:lnTo>
                <a:lnTo>
                  <a:pt x="2175404" y="390260"/>
                </a:lnTo>
                <a:lnTo>
                  <a:pt x="2184136" y="391054"/>
                </a:lnTo>
                <a:lnTo>
                  <a:pt x="2192337" y="391054"/>
                </a:lnTo>
                <a:lnTo>
                  <a:pt x="2200804" y="391054"/>
                </a:lnTo>
                <a:lnTo>
                  <a:pt x="2209006" y="390260"/>
                </a:lnTo>
                <a:lnTo>
                  <a:pt x="2217209" y="389202"/>
                </a:lnTo>
                <a:lnTo>
                  <a:pt x="2225146" y="387614"/>
                </a:lnTo>
                <a:lnTo>
                  <a:pt x="2232819" y="385498"/>
                </a:lnTo>
                <a:lnTo>
                  <a:pt x="2240492" y="382587"/>
                </a:lnTo>
                <a:lnTo>
                  <a:pt x="2247901" y="379412"/>
                </a:lnTo>
                <a:lnTo>
                  <a:pt x="2255308" y="375444"/>
                </a:lnTo>
                <a:lnTo>
                  <a:pt x="2258748" y="372798"/>
                </a:lnTo>
                <a:lnTo>
                  <a:pt x="2262187" y="370416"/>
                </a:lnTo>
                <a:lnTo>
                  <a:pt x="2264834" y="368300"/>
                </a:lnTo>
                <a:lnTo>
                  <a:pt x="2267214" y="366183"/>
                </a:lnTo>
                <a:lnTo>
                  <a:pt x="2269860" y="363537"/>
                </a:lnTo>
                <a:lnTo>
                  <a:pt x="2271978" y="361156"/>
                </a:lnTo>
                <a:lnTo>
                  <a:pt x="2273830" y="358775"/>
                </a:lnTo>
                <a:lnTo>
                  <a:pt x="2275152" y="356394"/>
                </a:lnTo>
                <a:lnTo>
                  <a:pt x="2276739" y="353483"/>
                </a:lnTo>
                <a:lnTo>
                  <a:pt x="2278062" y="350837"/>
                </a:lnTo>
                <a:lnTo>
                  <a:pt x="2278856" y="347927"/>
                </a:lnTo>
                <a:lnTo>
                  <a:pt x="2279914" y="345281"/>
                </a:lnTo>
                <a:lnTo>
                  <a:pt x="2280444" y="342371"/>
                </a:lnTo>
                <a:lnTo>
                  <a:pt x="2280974" y="339725"/>
                </a:lnTo>
                <a:lnTo>
                  <a:pt x="2281502" y="333639"/>
                </a:lnTo>
                <a:lnTo>
                  <a:pt x="2281502" y="327819"/>
                </a:lnTo>
                <a:lnTo>
                  <a:pt x="2280444" y="321469"/>
                </a:lnTo>
                <a:lnTo>
                  <a:pt x="2278856" y="315383"/>
                </a:lnTo>
                <a:lnTo>
                  <a:pt x="2277004" y="309298"/>
                </a:lnTo>
                <a:lnTo>
                  <a:pt x="2274623" y="303212"/>
                </a:lnTo>
                <a:lnTo>
                  <a:pt x="2271978" y="297127"/>
                </a:lnTo>
                <a:lnTo>
                  <a:pt x="2268538" y="290777"/>
                </a:lnTo>
                <a:lnTo>
                  <a:pt x="2264834" y="284956"/>
                </a:lnTo>
                <a:lnTo>
                  <a:pt x="2260864" y="279135"/>
                </a:lnTo>
                <a:lnTo>
                  <a:pt x="2259806" y="277548"/>
                </a:lnTo>
                <a:lnTo>
                  <a:pt x="2259542" y="275696"/>
                </a:lnTo>
                <a:lnTo>
                  <a:pt x="2259277" y="273579"/>
                </a:lnTo>
                <a:lnTo>
                  <a:pt x="2259277" y="271462"/>
                </a:lnTo>
                <a:lnTo>
                  <a:pt x="2259542" y="267229"/>
                </a:lnTo>
                <a:lnTo>
                  <a:pt x="2259542" y="262731"/>
                </a:lnTo>
                <a:lnTo>
                  <a:pt x="2259542" y="261408"/>
                </a:lnTo>
                <a:lnTo>
                  <a:pt x="2259012" y="259821"/>
                </a:lnTo>
                <a:lnTo>
                  <a:pt x="2257690" y="256646"/>
                </a:lnTo>
                <a:lnTo>
                  <a:pt x="2255838" y="254000"/>
                </a:lnTo>
                <a:lnTo>
                  <a:pt x="2254779" y="250825"/>
                </a:lnTo>
                <a:lnTo>
                  <a:pt x="2253985" y="249766"/>
                </a:lnTo>
                <a:lnTo>
                  <a:pt x="2253721" y="248179"/>
                </a:lnTo>
                <a:lnTo>
                  <a:pt x="2253456" y="246856"/>
                </a:lnTo>
                <a:lnTo>
                  <a:pt x="2253721" y="245269"/>
                </a:lnTo>
                <a:lnTo>
                  <a:pt x="2254250" y="244210"/>
                </a:lnTo>
                <a:lnTo>
                  <a:pt x="2255573" y="242887"/>
                </a:lnTo>
                <a:lnTo>
                  <a:pt x="2257160" y="241829"/>
                </a:lnTo>
                <a:lnTo>
                  <a:pt x="2259277" y="240506"/>
                </a:lnTo>
                <a:lnTo>
                  <a:pt x="2261394" y="239448"/>
                </a:lnTo>
                <a:lnTo>
                  <a:pt x="2263246" y="239183"/>
                </a:lnTo>
                <a:lnTo>
                  <a:pt x="2265362" y="238919"/>
                </a:lnTo>
                <a:lnTo>
                  <a:pt x="2267214" y="238919"/>
                </a:lnTo>
                <a:lnTo>
                  <a:pt x="2269067" y="239183"/>
                </a:lnTo>
                <a:lnTo>
                  <a:pt x="2270919" y="239448"/>
                </a:lnTo>
                <a:lnTo>
                  <a:pt x="2272506" y="240242"/>
                </a:lnTo>
                <a:lnTo>
                  <a:pt x="2274358" y="241035"/>
                </a:lnTo>
                <a:lnTo>
                  <a:pt x="2277534" y="243152"/>
                </a:lnTo>
                <a:lnTo>
                  <a:pt x="2280444" y="246062"/>
                </a:lnTo>
                <a:lnTo>
                  <a:pt x="2283354" y="248973"/>
                </a:lnTo>
                <a:lnTo>
                  <a:pt x="2286000" y="252148"/>
                </a:lnTo>
                <a:lnTo>
                  <a:pt x="2288646" y="249502"/>
                </a:lnTo>
                <a:lnTo>
                  <a:pt x="2291556" y="246856"/>
                </a:lnTo>
                <a:lnTo>
                  <a:pt x="2294731" y="244739"/>
                </a:lnTo>
                <a:lnTo>
                  <a:pt x="2297642" y="243152"/>
                </a:lnTo>
                <a:lnTo>
                  <a:pt x="2301081" y="241829"/>
                </a:lnTo>
                <a:lnTo>
                  <a:pt x="2304521" y="240506"/>
                </a:lnTo>
                <a:lnTo>
                  <a:pt x="2308225" y="239448"/>
                </a:lnTo>
                <a:lnTo>
                  <a:pt x="2311929" y="238919"/>
                </a:lnTo>
                <a:lnTo>
                  <a:pt x="2319073" y="237596"/>
                </a:lnTo>
                <a:lnTo>
                  <a:pt x="2326481" y="237331"/>
                </a:lnTo>
                <a:lnTo>
                  <a:pt x="2341827" y="236537"/>
                </a:lnTo>
                <a:lnTo>
                  <a:pt x="2349236" y="236008"/>
                </a:lnTo>
                <a:lnTo>
                  <a:pt x="2352940" y="235214"/>
                </a:lnTo>
                <a:lnTo>
                  <a:pt x="2356644" y="234421"/>
                </a:lnTo>
                <a:lnTo>
                  <a:pt x="2360084" y="233362"/>
                </a:lnTo>
                <a:lnTo>
                  <a:pt x="2363523" y="232304"/>
                </a:lnTo>
                <a:lnTo>
                  <a:pt x="2366433" y="230981"/>
                </a:lnTo>
                <a:lnTo>
                  <a:pt x="2369608" y="229129"/>
                </a:lnTo>
                <a:lnTo>
                  <a:pt x="2372254" y="227012"/>
                </a:lnTo>
                <a:lnTo>
                  <a:pt x="2375164" y="224631"/>
                </a:lnTo>
                <a:lnTo>
                  <a:pt x="2377810" y="221721"/>
                </a:lnTo>
                <a:lnTo>
                  <a:pt x="2379928" y="218810"/>
                </a:lnTo>
                <a:lnTo>
                  <a:pt x="2382044" y="215106"/>
                </a:lnTo>
                <a:lnTo>
                  <a:pt x="2383896" y="210608"/>
                </a:lnTo>
                <a:lnTo>
                  <a:pt x="2385748" y="206110"/>
                </a:lnTo>
                <a:lnTo>
                  <a:pt x="2387072" y="200819"/>
                </a:lnTo>
                <a:lnTo>
                  <a:pt x="2391569" y="205052"/>
                </a:lnTo>
                <a:lnTo>
                  <a:pt x="2395009" y="209550"/>
                </a:lnTo>
                <a:lnTo>
                  <a:pt x="2397919" y="214048"/>
                </a:lnTo>
                <a:lnTo>
                  <a:pt x="2400035" y="218810"/>
                </a:lnTo>
                <a:lnTo>
                  <a:pt x="2401623" y="223308"/>
                </a:lnTo>
                <a:lnTo>
                  <a:pt x="2402681" y="227806"/>
                </a:lnTo>
                <a:lnTo>
                  <a:pt x="2403210" y="232569"/>
                </a:lnTo>
                <a:lnTo>
                  <a:pt x="2403739" y="237066"/>
                </a:lnTo>
                <a:lnTo>
                  <a:pt x="2404005" y="246327"/>
                </a:lnTo>
                <a:lnTo>
                  <a:pt x="2404269" y="255587"/>
                </a:lnTo>
                <a:lnTo>
                  <a:pt x="2404533" y="259821"/>
                </a:lnTo>
                <a:lnTo>
                  <a:pt x="2405062" y="264318"/>
                </a:lnTo>
                <a:lnTo>
                  <a:pt x="2406385" y="268552"/>
                </a:lnTo>
                <a:lnTo>
                  <a:pt x="2407709" y="272785"/>
                </a:lnTo>
                <a:lnTo>
                  <a:pt x="2411677" y="275166"/>
                </a:lnTo>
                <a:lnTo>
                  <a:pt x="2415381" y="278341"/>
                </a:lnTo>
                <a:lnTo>
                  <a:pt x="2418027" y="281252"/>
                </a:lnTo>
                <a:lnTo>
                  <a:pt x="2420937" y="284691"/>
                </a:lnTo>
                <a:lnTo>
                  <a:pt x="2423054" y="288396"/>
                </a:lnTo>
                <a:lnTo>
                  <a:pt x="2424906" y="292100"/>
                </a:lnTo>
                <a:lnTo>
                  <a:pt x="2426758" y="296069"/>
                </a:lnTo>
                <a:lnTo>
                  <a:pt x="2428346" y="300037"/>
                </a:lnTo>
                <a:lnTo>
                  <a:pt x="2430993" y="307975"/>
                </a:lnTo>
                <a:lnTo>
                  <a:pt x="2433638" y="315912"/>
                </a:lnTo>
                <a:lnTo>
                  <a:pt x="2435225" y="320146"/>
                </a:lnTo>
                <a:lnTo>
                  <a:pt x="2437077" y="324114"/>
                </a:lnTo>
                <a:lnTo>
                  <a:pt x="2438929" y="327819"/>
                </a:lnTo>
                <a:lnTo>
                  <a:pt x="2441310" y="331523"/>
                </a:lnTo>
                <a:lnTo>
                  <a:pt x="2439987" y="336550"/>
                </a:lnTo>
                <a:lnTo>
                  <a:pt x="2438929" y="341577"/>
                </a:lnTo>
                <a:lnTo>
                  <a:pt x="2438400" y="345810"/>
                </a:lnTo>
                <a:lnTo>
                  <a:pt x="2438135" y="350308"/>
                </a:lnTo>
                <a:lnTo>
                  <a:pt x="2438400" y="354541"/>
                </a:lnTo>
                <a:lnTo>
                  <a:pt x="2438929" y="358510"/>
                </a:lnTo>
                <a:lnTo>
                  <a:pt x="2440252" y="361685"/>
                </a:lnTo>
                <a:lnTo>
                  <a:pt x="2441310" y="365389"/>
                </a:lnTo>
                <a:lnTo>
                  <a:pt x="2442898" y="368564"/>
                </a:lnTo>
                <a:lnTo>
                  <a:pt x="2444750" y="372004"/>
                </a:lnTo>
                <a:lnTo>
                  <a:pt x="2446867" y="374650"/>
                </a:lnTo>
                <a:lnTo>
                  <a:pt x="2449512" y="377825"/>
                </a:lnTo>
                <a:lnTo>
                  <a:pt x="2451894" y="380206"/>
                </a:lnTo>
                <a:lnTo>
                  <a:pt x="2454539" y="383116"/>
                </a:lnTo>
                <a:lnTo>
                  <a:pt x="2460360" y="387879"/>
                </a:lnTo>
                <a:lnTo>
                  <a:pt x="2466710" y="392906"/>
                </a:lnTo>
                <a:lnTo>
                  <a:pt x="2472796" y="397404"/>
                </a:lnTo>
                <a:lnTo>
                  <a:pt x="2478881" y="402431"/>
                </a:lnTo>
                <a:lnTo>
                  <a:pt x="2484967" y="407194"/>
                </a:lnTo>
                <a:lnTo>
                  <a:pt x="2490259" y="412485"/>
                </a:lnTo>
                <a:lnTo>
                  <a:pt x="2492639" y="415131"/>
                </a:lnTo>
                <a:lnTo>
                  <a:pt x="2495285" y="418041"/>
                </a:lnTo>
                <a:lnTo>
                  <a:pt x="2497403" y="420952"/>
                </a:lnTo>
                <a:lnTo>
                  <a:pt x="2499255" y="424127"/>
                </a:lnTo>
                <a:lnTo>
                  <a:pt x="2500577" y="427566"/>
                </a:lnTo>
                <a:lnTo>
                  <a:pt x="2501900" y="431006"/>
                </a:lnTo>
                <a:lnTo>
                  <a:pt x="2506133" y="429683"/>
                </a:lnTo>
                <a:lnTo>
                  <a:pt x="2510631" y="428889"/>
                </a:lnTo>
                <a:lnTo>
                  <a:pt x="2514864" y="427831"/>
                </a:lnTo>
                <a:lnTo>
                  <a:pt x="2518569" y="427831"/>
                </a:lnTo>
                <a:lnTo>
                  <a:pt x="2522273" y="427831"/>
                </a:lnTo>
                <a:lnTo>
                  <a:pt x="2525448" y="428096"/>
                </a:lnTo>
                <a:lnTo>
                  <a:pt x="2528623" y="428889"/>
                </a:lnTo>
                <a:lnTo>
                  <a:pt x="2531798" y="429683"/>
                </a:lnTo>
                <a:lnTo>
                  <a:pt x="2534444" y="431006"/>
                </a:lnTo>
                <a:lnTo>
                  <a:pt x="2536825" y="432329"/>
                </a:lnTo>
                <a:lnTo>
                  <a:pt x="2539471" y="433916"/>
                </a:lnTo>
                <a:lnTo>
                  <a:pt x="2541852" y="435768"/>
                </a:lnTo>
                <a:lnTo>
                  <a:pt x="2543969" y="437885"/>
                </a:lnTo>
                <a:lnTo>
                  <a:pt x="2546085" y="440002"/>
                </a:lnTo>
                <a:lnTo>
                  <a:pt x="2550054" y="444764"/>
                </a:lnTo>
                <a:lnTo>
                  <a:pt x="2553758" y="450056"/>
                </a:lnTo>
                <a:lnTo>
                  <a:pt x="2557198" y="455348"/>
                </a:lnTo>
                <a:lnTo>
                  <a:pt x="2564077" y="466460"/>
                </a:lnTo>
                <a:lnTo>
                  <a:pt x="2567781" y="472016"/>
                </a:lnTo>
                <a:lnTo>
                  <a:pt x="2571221" y="477044"/>
                </a:lnTo>
                <a:lnTo>
                  <a:pt x="2575454" y="481541"/>
                </a:lnTo>
                <a:lnTo>
                  <a:pt x="2577835" y="483394"/>
                </a:lnTo>
                <a:lnTo>
                  <a:pt x="2579953" y="485246"/>
                </a:lnTo>
                <a:lnTo>
                  <a:pt x="2579423" y="491066"/>
                </a:lnTo>
                <a:lnTo>
                  <a:pt x="2580217" y="491596"/>
                </a:lnTo>
                <a:lnTo>
                  <a:pt x="2579953" y="485246"/>
                </a:lnTo>
                <a:lnTo>
                  <a:pt x="2583921" y="483923"/>
                </a:lnTo>
                <a:lnTo>
                  <a:pt x="2587625" y="482864"/>
                </a:lnTo>
                <a:lnTo>
                  <a:pt x="2594505" y="479689"/>
                </a:lnTo>
                <a:lnTo>
                  <a:pt x="2601119" y="475985"/>
                </a:lnTo>
                <a:lnTo>
                  <a:pt x="2606939" y="472016"/>
                </a:lnTo>
                <a:lnTo>
                  <a:pt x="2612760" y="467783"/>
                </a:lnTo>
                <a:lnTo>
                  <a:pt x="2618317" y="462756"/>
                </a:lnTo>
                <a:lnTo>
                  <a:pt x="2623344" y="457729"/>
                </a:lnTo>
                <a:lnTo>
                  <a:pt x="2628106" y="452437"/>
                </a:lnTo>
                <a:lnTo>
                  <a:pt x="2632869" y="446881"/>
                </a:lnTo>
                <a:lnTo>
                  <a:pt x="2637367" y="441060"/>
                </a:lnTo>
                <a:lnTo>
                  <a:pt x="2646362" y="429683"/>
                </a:lnTo>
                <a:lnTo>
                  <a:pt x="2655623" y="418041"/>
                </a:lnTo>
                <a:lnTo>
                  <a:pt x="2660121" y="412485"/>
                </a:lnTo>
                <a:lnTo>
                  <a:pt x="2664619" y="406929"/>
                </a:lnTo>
                <a:lnTo>
                  <a:pt x="2668059" y="403225"/>
                </a:lnTo>
                <a:lnTo>
                  <a:pt x="2671762" y="400314"/>
                </a:lnTo>
                <a:lnTo>
                  <a:pt x="2675203" y="397139"/>
                </a:lnTo>
                <a:lnTo>
                  <a:pt x="2678642" y="394229"/>
                </a:lnTo>
                <a:lnTo>
                  <a:pt x="2681817" y="392112"/>
                </a:lnTo>
                <a:lnTo>
                  <a:pt x="2685521" y="390260"/>
                </a:lnTo>
                <a:lnTo>
                  <a:pt x="2688960" y="388937"/>
                </a:lnTo>
                <a:lnTo>
                  <a:pt x="2692664" y="387614"/>
                </a:lnTo>
                <a:lnTo>
                  <a:pt x="2696369" y="387085"/>
                </a:lnTo>
                <a:lnTo>
                  <a:pt x="2700073" y="386291"/>
                </a:lnTo>
                <a:lnTo>
                  <a:pt x="2704043" y="386291"/>
                </a:lnTo>
                <a:lnTo>
                  <a:pt x="2707746" y="386556"/>
                </a:lnTo>
                <a:lnTo>
                  <a:pt x="2711980" y="387350"/>
                </a:lnTo>
                <a:lnTo>
                  <a:pt x="2715948" y="388408"/>
                </a:lnTo>
                <a:lnTo>
                  <a:pt x="2720181" y="389996"/>
                </a:lnTo>
                <a:lnTo>
                  <a:pt x="2724944" y="391848"/>
                </a:lnTo>
                <a:lnTo>
                  <a:pt x="2723885" y="388143"/>
                </a:lnTo>
                <a:lnTo>
                  <a:pt x="2723356" y="384968"/>
                </a:lnTo>
                <a:lnTo>
                  <a:pt x="2723356" y="381529"/>
                </a:lnTo>
                <a:lnTo>
                  <a:pt x="2723356" y="378354"/>
                </a:lnTo>
                <a:lnTo>
                  <a:pt x="2723621" y="375708"/>
                </a:lnTo>
                <a:lnTo>
                  <a:pt x="2724680" y="372798"/>
                </a:lnTo>
                <a:lnTo>
                  <a:pt x="2725473" y="370416"/>
                </a:lnTo>
                <a:lnTo>
                  <a:pt x="2726531" y="368035"/>
                </a:lnTo>
                <a:lnTo>
                  <a:pt x="2727854" y="365919"/>
                </a:lnTo>
                <a:lnTo>
                  <a:pt x="2729442" y="363537"/>
                </a:lnTo>
                <a:lnTo>
                  <a:pt x="2732881" y="359569"/>
                </a:lnTo>
                <a:lnTo>
                  <a:pt x="2737114" y="355864"/>
                </a:lnTo>
                <a:lnTo>
                  <a:pt x="2741613" y="352689"/>
                </a:lnTo>
                <a:lnTo>
                  <a:pt x="2750609" y="346075"/>
                </a:lnTo>
                <a:lnTo>
                  <a:pt x="2755371" y="342635"/>
                </a:lnTo>
                <a:lnTo>
                  <a:pt x="2759605" y="339460"/>
                </a:lnTo>
                <a:lnTo>
                  <a:pt x="2763309" y="335756"/>
                </a:lnTo>
                <a:lnTo>
                  <a:pt x="2764897" y="333639"/>
                </a:lnTo>
                <a:lnTo>
                  <a:pt x="2766483" y="331523"/>
                </a:lnTo>
                <a:lnTo>
                  <a:pt x="2767806" y="328877"/>
                </a:lnTo>
                <a:lnTo>
                  <a:pt x="2768864" y="326760"/>
                </a:lnTo>
                <a:lnTo>
                  <a:pt x="2769658" y="324114"/>
                </a:lnTo>
                <a:lnTo>
                  <a:pt x="2770453" y="321204"/>
                </a:lnTo>
                <a:lnTo>
                  <a:pt x="2792148" y="301889"/>
                </a:lnTo>
                <a:lnTo>
                  <a:pt x="2792412" y="301889"/>
                </a:lnTo>
                <a:lnTo>
                  <a:pt x="2796910" y="282046"/>
                </a:lnTo>
                <a:lnTo>
                  <a:pt x="2797175" y="280458"/>
                </a:lnTo>
                <a:lnTo>
                  <a:pt x="2797704" y="279135"/>
                </a:lnTo>
                <a:lnTo>
                  <a:pt x="2797704" y="278077"/>
                </a:lnTo>
                <a:lnTo>
                  <a:pt x="2797439" y="276489"/>
                </a:lnTo>
                <a:lnTo>
                  <a:pt x="2796910" y="273844"/>
                </a:lnTo>
                <a:lnTo>
                  <a:pt x="2795587" y="271462"/>
                </a:lnTo>
                <a:lnTo>
                  <a:pt x="2796910" y="282046"/>
                </a:lnTo>
                <a:lnTo>
                  <a:pt x="2767277" y="247914"/>
                </a:lnTo>
                <a:lnTo>
                  <a:pt x="2759075" y="249502"/>
                </a:lnTo>
                <a:lnTo>
                  <a:pt x="2755106" y="250031"/>
                </a:lnTo>
                <a:lnTo>
                  <a:pt x="2751137" y="250031"/>
                </a:lnTo>
                <a:lnTo>
                  <a:pt x="2749285" y="249766"/>
                </a:lnTo>
                <a:lnTo>
                  <a:pt x="2747433" y="249502"/>
                </a:lnTo>
                <a:lnTo>
                  <a:pt x="2745581" y="248708"/>
                </a:lnTo>
                <a:lnTo>
                  <a:pt x="2743729" y="247914"/>
                </a:lnTo>
                <a:lnTo>
                  <a:pt x="2742142" y="246591"/>
                </a:lnTo>
                <a:lnTo>
                  <a:pt x="2740554" y="245004"/>
                </a:lnTo>
                <a:lnTo>
                  <a:pt x="2738968" y="243152"/>
                </a:lnTo>
                <a:lnTo>
                  <a:pt x="2737379" y="241035"/>
                </a:lnTo>
                <a:lnTo>
                  <a:pt x="2737114" y="240242"/>
                </a:lnTo>
                <a:lnTo>
                  <a:pt x="2737114" y="239183"/>
                </a:lnTo>
                <a:lnTo>
                  <a:pt x="2738173" y="236537"/>
                </a:lnTo>
                <a:lnTo>
                  <a:pt x="2739231" y="234156"/>
                </a:lnTo>
                <a:lnTo>
                  <a:pt x="2740025" y="233098"/>
                </a:lnTo>
                <a:lnTo>
                  <a:pt x="2740554" y="232569"/>
                </a:lnTo>
                <a:lnTo>
                  <a:pt x="2743465" y="231775"/>
                </a:lnTo>
                <a:lnTo>
                  <a:pt x="2745581" y="231510"/>
                </a:lnTo>
                <a:lnTo>
                  <a:pt x="2747698" y="231510"/>
                </a:lnTo>
                <a:lnTo>
                  <a:pt x="2749814" y="231775"/>
                </a:lnTo>
                <a:lnTo>
                  <a:pt x="2751667" y="232569"/>
                </a:lnTo>
                <a:lnTo>
                  <a:pt x="2753254" y="233362"/>
                </a:lnTo>
                <a:lnTo>
                  <a:pt x="2754577" y="234421"/>
                </a:lnTo>
                <a:lnTo>
                  <a:pt x="2756164" y="236008"/>
                </a:lnTo>
                <a:lnTo>
                  <a:pt x="2759075" y="238654"/>
                </a:lnTo>
                <a:lnTo>
                  <a:pt x="2761721" y="241829"/>
                </a:lnTo>
                <a:lnTo>
                  <a:pt x="2764102" y="244739"/>
                </a:lnTo>
                <a:lnTo>
                  <a:pt x="2767277" y="247650"/>
                </a:lnTo>
                <a:lnTo>
                  <a:pt x="2769658" y="245269"/>
                </a:lnTo>
                <a:lnTo>
                  <a:pt x="2772833" y="243681"/>
                </a:lnTo>
                <a:lnTo>
                  <a:pt x="2775479" y="242094"/>
                </a:lnTo>
                <a:lnTo>
                  <a:pt x="2778654" y="240771"/>
                </a:lnTo>
                <a:lnTo>
                  <a:pt x="2781829" y="239977"/>
                </a:lnTo>
                <a:lnTo>
                  <a:pt x="2784739" y="239448"/>
                </a:lnTo>
                <a:lnTo>
                  <a:pt x="2788179" y="239977"/>
                </a:lnTo>
                <a:lnTo>
                  <a:pt x="2791883" y="240771"/>
                </a:lnTo>
                <a:lnTo>
                  <a:pt x="2817548" y="218016"/>
                </a:lnTo>
                <a:lnTo>
                  <a:pt x="2815431" y="214048"/>
                </a:lnTo>
                <a:lnTo>
                  <a:pt x="2813314" y="210344"/>
                </a:lnTo>
                <a:lnTo>
                  <a:pt x="2812256" y="206375"/>
                </a:lnTo>
                <a:lnTo>
                  <a:pt x="2811727" y="204523"/>
                </a:lnTo>
                <a:lnTo>
                  <a:pt x="2811462" y="202671"/>
                </a:lnTo>
                <a:lnTo>
                  <a:pt x="2811462" y="200819"/>
                </a:lnTo>
                <a:lnTo>
                  <a:pt x="2811727" y="198967"/>
                </a:lnTo>
                <a:lnTo>
                  <a:pt x="2812256" y="197379"/>
                </a:lnTo>
                <a:lnTo>
                  <a:pt x="2813050" y="195527"/>
                </a:lnTo>
                <a:lnTo>
                  <a:pt x="2814374" y="194204"/>
                </a:lnTo>
                <a:lnTo>
                  <a:pt x="2815696" y="192616"/>
                </a:lnTo>
                <a:lnTo>
                  <a:pt x="2818078" y="191029"/>
                </a:lnTo>
                <a:lnTo>
                  <a:pt x="2820194" y="189441"/>
                </a:lnTo>
                <a:lnTo>
                  <a:pt x="2822310" y="188648"/>
                </a:lnTo>
                <a:lnTo>
                  <a:pt x="2824163" y="187589"/>
                </a:lnTo>
                <a:lnTo>
                  <a:pt x="2826015" y="187325"/>
                </a:lnTo>
                <a:lnTo>
                  <a:pt x="2827602" y="187325"/>
                </a:lnTo>
                <a:lnTo>
                  <a:pt x="2828925" y="187589"/>
                </a:lnTo>
                <a:lnTo>
                  <a:pt x="2830512" y="187854"/>
                </a:lnTo>
                <a:lnTo>
                  <a:pt x="2831835" y="188648"/>
                </a:lnTo>
                <a:lnTo>
                  <a:pt x="2832894" y="189441"/>
                </a:lnTo>
                <a:lnTo>
                  <a:pt x="2835275" y="192087"/>
                </a:lnTo>
                <a:lnTo>
                  <a:pt x="2837127" y="194733"/>
                </a:lnTo>
                <a:lnTo>
                  <a:pt x="2840302" y="201083"/>
                </a:lnTo>
                <a:lnTo>
                  <a:pt x="2844800" y="208227"/>
                </a:lnTo>
                <a:lnTo>
                  <a:pt x="2849033" y="215371"/>
                </a:lnTo>
                <a:lnTo>
                  <a:pt x="2858295" y="229393"/>
                </a:lnTo>
                <a:lnTo>
                  <a:pt x="2849299" y="227012"/>
                </a:lnTo>
                <a:lnTo>
                  <a:pt x="2851414" y="228071"/>
                </a:lnTo>
                <a:lnTo>
                  <a:pt x="2853531" y="229129"/>
                </a:lnTo>
                <a:lnTo>
                  <a:pt x="2855648" y="229393"/>
                </a:lnTo>
                <a:lnTo>
                  <a:pt x="2858295" y="229393"/>
                </a:lnTo>
                <a:lnTo>
                  <a:pt x="2859617" y="224896"/>
                </a:lnTo>
                <a:lnTo>
                  <a:pt x="2861999" y="220927"/>
                </a:lnTo>
                <a:lnTo>
                  <a:pt x="2864379" y="217487"/>
                </a:lnTo>
                <a:lnTo>
                  <a:pt x="2867025" y="214312"/>
                </a:lnTo>
                <a:lnTo>
                  <a:pt x="2870200" y="211666"/>
                </a:lnTo>
                <a:lnTo>
                  <a:pt x="2873904" y="209550"/>
                </a:lnTo>
                <a:lnTo>
                  <a:pt x="2878137" y="207962"/>
                </a:lnTo>
                <a:lnTo>
                  <a:pt x="2882900" y="206904"/>
                </a:lnTo>
                <a:lnTo>
                  <a:pt x="2887133" y="205846"/>
                </a:lnTo>
                <a:lnTo>
                  <a:pt x="2885017" y="204523"/>
                </a:lnTo>
                <a:lnTo>
                  <a:pt x="2883429" y="203729"/>
                </a:lnTo>
                <a:lnTo>
                  <a:pt x="2881842" y="202406"/>
                </a:lnTo>
                <a:lnTo>
                  <a:pt x="2880254" y="200819"/>
                </a:lnTo>
                <a:lnTo>
                  <a:pt x="2879460" y="199760"/>
                </a:lnTo>
                <a:lnTo>
                  <a:pt x="2878402" y="198173"/>
                </a:lnTo>
                <a:lnTo>
                  <a:pt x="2876814" y="194998"/>
                </a:lnTo>
                <a:lnTo>
                  <a:pt x="2876285" y="191294"/>
                </a:lnTo>
                <a:lnTo>
                  <a:pt x="2876021" y="187854"/>
                </a:lnTo>
                <a:lnTo>
                  <a:pt x="2876021" y="183885"/>
                </a:lnTo>
                <a:lnTo>
                  <a:pt x="2876285" y="180181"/>
                </a:lnTo>
                <a:lnTo>
                  <a:pt x="2872317" y="180181"/>
                </a:lnTo>
                <a:lnTo>
                  <a:pt x="2868877" y="180181"/>
                </a:lnTo>
                <a:lnTo>
                  <a:pt x="2865967" y="179916"/>
                </a:lnTo>
                <a:lnTo>
                  <a:pt x="2862792" y="179387"/>
                </a:lnTo>
                <a:lnTo>
                  <a:pt x="2860147" y="178858"/>
                </a:lnTo>
                <a:lnTo>
                  <a:pt x="2858029" y="177800"/>
                </a:lnTo>
                <a:lnTo>
                  <a:pt x="2855648" y="176477"/>
                </a:lnTo>
                <a:lnTo>
                  <a:pt x="2853531" y="175419"/>
                </a:lnTo>
                <a:lnTo>
                  <a:pt x="2851944" y="173831"/>
                </a:lnTo>
                <a:lnTo>
                  <a:pt x="2850621" y="172244"/>
                </a:lnTo>
                <a:lnTo>
                  <a:pt x="2849299" y="170656"/>
                </a:lnTo>
                <a:lnTo>
                  <a:pt x="2847975" y="168804"/>
                </a:lnTo>
                <a:lnTo>
                  <a:pt x="2846123" y="164835"/>
                </a:lnTo>
                <a:lnTo>
                  <a:pt x="2845064" y="160602"/>
                </a:lnTo>
                <a:lnTo>
                  <a:pt x="2844271" y="156104"/>
                </a:lnTo>
                <a:lnTo>
                  <a:pt x="2844007" y="151341"/>
                </a:lnTo>
                <a:lnTo>
                  <a:pt x="2843742" y="146843"/>
                </a:lnTo>
                <a:lnTo>
                  <a:pt x="2843742" y="142610"/>
                </a:lnTo>
                <a:lnTo>
                  <a:pt x="2844007" y="133879"/>
                </a:lnTo>
                <a:lnTo>
                  <a:pt x="2843742" y="130175"/>
                </a:lnTo>
                <a:lnTo>
                  <a:pt x="2843477" y="127264"/>
                </a:lnTo>
                <a:lnTo>
                  <a:pt x="2843212" y="124089"/>
                </a:lnTo>
                <a:lnTo>
                  <a:pt x="2843212" y="121444"/>
                </a:lnTo>
                <a:lnTo>
                  <a:pt x="2843212" y="118533"/>
                </a:lnTo>
                <a:lnTo>
                  <a:pt x="2843212" y="116152"/>
                </a:lnTo>
                <a:lnTo>
                  <a:pt x="2843742" y="113771"/>
                </a:lnTo>
                <a:lnTo>
                  <a:pt x="2844271" y="111389"/>
                </a:lnTo>
                <a:lnTo>
                  <a:pt x="2845329" y="109273"/>
                </a:lnTo>
                <a:lnTo>
                  <a:pt x="2846123" y="107156"/>
                </a:lnTo>
                <a:lnTo>
                  <a:pt x="2847446" y="105304"/>
                </a:lnTo>
                <a:lnTo>
                  <a:pt x="2848769" y="103452"/>
                </a:lnTo>
                <a:lnTo>
                  <a:pt x="2851679" y="100541"/>
                </a:lnTo>
                <a:lnTo>
                  <a:pt x="2855119" y="97366"/>
                </a:lnTo>
                <a:lnTo>
                  <a:pt x="2859087" y="94985"/>
                </a:lnTo>
                <a:lnTo>
                  <a:pt x="2863321" y="92869"/>
                </a:lnTo>
                <a:lnTo>
                  <a:pt x="2868083" y="90487"/>
                </a:lnTo>
                <a:lnTo>
                  <a:pt x="2872847" y="89164"/>
                </a:lnTo>
                <a:lnTo>
                  <a:pt x="2877873" y="87577"/>
                </a:lnTo>
                <a:lnTo>
                  <a:pt x="2887662" y="84666"/>
                </a:lnTo>
                <a:lnTo>
                  <a:pt x="2897187" y="82021"/>
                </a:lnTo>
                <a:lnTo>
                  <a:pt x="2901950" y="80962"/>
                </a:lnTo>
                <a:lnTo>
                  <a:pt x="2906183" y="80698"/>
                </a:lnTo>
                <a:lnTo>
                  <a:pt x="2909887" y="80698"/>
                </a:lnTo>
                <a:lnTo>
                  <a:pt x="2912798" y="80962"/>
                </a:lnTo>
                <a:lnTo>
                  <a:pt x="2915973" y="82285"/>
                </a:lnTo>
                <a:lnTo>
                  <a:pt x="2918354" y="83608"/>
                </a:lnTo>
                <a:lnTo>
                  <a:pt x="2920735" y="85460"/>
                </a:lnTo>
                <a:lnTo>
                  <a:pt x="2922587" y="87577"/>
                </a:lnTo>
                <a:lnTo>
                  <a:pt x="2924439" y="89958"/>
                </a:lnTo>
                <a:lnTo>
                  <a:pt x="2926027" y="92869"/>
                </a:lnTo>
                <a:lnTo>
                  <a:pt x="2927350" y="95779"/>
                </a:lnTo>
                <a:lnTo>
                  <a:pt x="2928144" y="99219"/>
                </a:lnTo>
                <a:lnTo>
                  <a:pt x="2929202" y="102658"/>
                </a:lnTo>
                <a:lnTo>
                  <a:pt x="2929731" y="106362"/>
                </a:lnTo>
                <a:lnTo>
                  <a:pt x="2930789" y="114300"/>
                </a:lnTo>
                <a:lnTo>
                  <a:pt x="2931054" y="116152"/>
                </a:lnTo>
                <a:lnTo>
                  <a:pt x="2931583" y="118004"/>
                </a:lnTo>
                <a:lnTo>
                  <a:pt x="2932906" y="121973"/>
                </a:lnTo>
                <a:lnTo>
                  <a:pt x="2936346" y="129646"/>
                </a:lnTo>
                <a:lnTo>
                  <a:pt x="2937405" y="133350"/>
                </a:lnTo>
                <a:lnTo>
                  <a:pt x="2937933" y="135466"/>
                </a:lnTo>
                <a:lnTo>
                  <a:pt x="2937933" y="137319"/>
                </a:lnTo>
                <a:lnTo>
                  <a:pt x="2937933" y="139435"/>
                </a:lnTo>
                <a:lnTo>
                  <a:pt x="2937933" y="141552"/>
                </a:lnTo>
                <a:lnTo>
                  <a:pt x="2937405" y="143669"/>
                </a:lnTo>
                <a:lnTo>
                  <a:pt x="2936610" y="146314"/>
                </a:lnTo>
                <a:lnTo>
                  <a:pt x="2946401" y="152400"/>
                </a:lnTo>
                <a:lnTo>
                  <a:pt x="2951693" y="151077"/>
                </a:lnTo>
                <a:lnTo>
                  <a:pt x="2955925" y="150812"/>
                </a:lnTo>
                <a:lnTo>
                  <a:pt x="2959894" y="151077"/>
                </a:lnTo>
                <a:lnTo>
                  <a:pt x="2963334" y="152135"/>
                </a:lnTo>
                <a:lnTo>
                  <a:pt x="2966244" y="153458"/>
                </a:lnTo>
                <a:lnTo>
                  <a:pt x="2968890" y="155310"/>
                </a:lnTo>
                <a:lnTo>
                  <a:pt x="2971006" y="157956"/>
                </a:lnTo>
                <a:lnTo>
                  <a:pt x="2972858" y="160602"/>
                </a:lnTo>
                <a:lnTo>
                  <a:pt x="2974710" y="163777"/>
                </a:lnTo>
                <a:lnTo>
                  <a:pt x="2975769" y="166687"/>
                </a:lnTo>
                <a:lnTo>
                  <a:pt x="2978944" y="173566"/>
                </a:lnTo>
                <a:lnTo>
                  <a:pt x="2981589" y="179916"/>
                </a:lnTo>
                <a:lnTo>
                  <a:pt x="2983442" y="182827"/>
                </a:lnTo>
                <a:lnTo>
                  <a:pt x="2985294" y="185473"/>
                </a:lnTo>
                <a:lnTo>
                  <a:pt x="3015985" y="184150"/>
                </a:lnTo>
                <a:lnTo>
                  <a:pt x="3042179" y="178329"/>
                </a:lnTo>
                <a:lnTo>
                  <a:pt x="3042708" y="177006"/>
                </a:lnTo>
                <a:lnTo>
                  <a:pt x="3043767" y="175683"/>
                </a:lnTo>
                <a:lnTo>
                  <a:pt x="3045883" y="173037"/>
                </a:lnTo>
                <a:lnTo>
                  <a:pt x="3048264" y="170391"/>
                </a:lnTo>
                <a:lnTo>
                  <a:pt x="3051704" y="168010"/>
                </a:lnTo>
                <a:lnTo>
                  <a:pt x="3058584" y="163512"/>
                </a:lnTo>
                <a:lnTo>
                  <a:pt x="3061758" y="161131"/>
                </a:lnTo>
                <a:lnTo>
                  <a:pt x="3064933" y="158750"/>
                </a:lnTo>
                <a:lnTo>
                  <a:pt x="3067580" y="156369"/>
                </a:lnTo>
                <a:lnTo>
                  <a:pt x="3069696" y="153458"/>
                </a:lnTo>
                <a:lnTo>
                  <a:pt x="3070754" y="152400"/>
                </a:lnTo>
                <a:lnTo>
                  <a:pt x="3071019" y="150812"/>
                </a:lnTo>
                <a:lnTo>
                  <a:pt x="3071283" y="148960"/>
                </a:lnTo>
                <a:lnTo>
                  <a:pt x="3071548" y="147373"/>
                </a:lnTo>
                <a:lnTo>
                  <a:pt x="3071283" y="145521"/>
                </a:lnTo>
                <a:lnTo>
                  <a:pt x="3070754" y="143669"/>
                </a:lnTo>
                <a:lnTo>
                  <a:pt x="3070225" y="141552"/>
                </a:lnTo>
                <a:lnTo>
                  <a:pt x="3068902" y="139435"/>
                </a:lnTo>
                <a:lnTo>
                  <a:pt x="3067314" y="137054"/>
                </a:lnTo>
                <a:lnTo>
                  <a:pt x="3065462" y="134408"/>
                </a:lnTo>
                <a:lnTo>
                  <a:pt x="3063081" y="132027"/>
                </a:lnTo>
                <a:lnTo>
                  <a:pt x="3060171" y="129381"/>
                </a:lnTo>
                <a:lnTo>
                  <a:pt x="3054350" y="128587"/>
                </a:lnTo>
                <a:lnTo>
                  <a:pt x="3049058" y="128323"/>
                </a:lnTo>
                <a:lnTo>
                  <a:pt x="3043502" y="127529"/>
                </a:lnTo>
                <a:lnTo>
                  <a:pt x="3040592" y="126471"/>
                </a:lnTo>
                <a:lnTo>
                  <a:pt x="3038210" y="125677"/>
                </a:lnTo>
                <a:lnTo>
                  <a:pt x="3036095" y="124354"/>
                </a:lnTo>
                <a:lnTo>
                  <a:pt x="3033977" y="123031"/>
                </a:lnTo>
                <a:lnTo>
                  <a:pt x="3032125" y="121444"/>
                </a:lnTo>
                <a:lnTo>
                  <a:pt x="3030537" y="119062"/>
                </a:lnTo>
                <a:lnTo>
                  <a:pt x="3029214" y="116946"/>
                </a:lnTo>
                <a:lnTo>
                  <a:pt x="3028421" y="114035"/>
                </a:lnTo>
                <a:lnTo>
                  <a:pt x="3027627" y="110860"/>
                </a:lnTo>
                <a:lnTo>
                  <a:pt x="3027362" y="106891"/>
                </a:lnTo>
                <a:lnTo>
                  <a:pt x="3027362" y="105039"/>
                </a:lnTo>
                <a:lnTo>
                  <a:pt x="3027627" y="103187"/>
                </a:lnTo>
                <a:lnTo>
                  <a:pt x="3028421" y="101335"/>
                </a:lnTo>
                <a:lnTo>
                  <a:pt x="3028951" y="99748"/>
                </a:lnTo>
                <a:lnTo>
                  <a:pt x="3029479" y="98160"/>
                </a:lnTo>
                <a:lnTo>
                  <a:pt x="3030537" y="97102"/>
                </a:lnTo>
                <a:lnTo>
                  <a:pt x="3031860" y="96044"/>
                </a:lnTo>
                <a:lnTo>
                  <a:pt x="3032919" y="95250"/>
                </a:lnTo>
                <a:lnTo>
                  <a:pt x="3034243" y="94721"/>
                </a:lnTo>
                <a:lnTo>
                  <a:pt x="3035829" y="93927"/>
                </a:lnTo>
                <a:lnTo>
                  <a:pt x="3037152" y="93662"/>
                </a:lnTo>
                <a:lnTo>
                  <a:pt x="3039004" y="93662"/>
                </a:lnTo>
                <a:lnTo>
                  <a:pt x="3040856" y="93662"/>
                </a:lnTo>
                <a:lnTo>
                  <a:pt x="3042973" y="93927"/>
                </a:lnTo>
                <a:lnTo>
                  <a:pt x="3044825" y="94721"/>
                </a:lnTo>
                <a:lnTo>
                  <a:pt x="3047206" y="95250"/>
                </a:lnTo>
                <a:lnTo>
                  <a:pt x="3047206" y="94985"/>
                </a:lnTo>
                <a:lnTo>
                  <a:pt x="3053556" y="93398"/>
                </a:lnTo>
                <a:lnTo>
                  <a:pt x="3059642" y="92075"/>
                </a:lnTo>
                <a:lnTo>
                  <a:pt x="3065728" y="91810"/>
                </a:lnTo>
                <a:lnTo>
                  <a:pt x="3072077" y="92075"/>
                </a:lnTo>
                <a:lnTo>
                  <a:pt x="3074987" y="92339"/>
                </a:lnTo>
                <a:lnTo>
                  <a:pt x="3078162" y="93133"/>
                </a:lnTo>
                <a:lnTo>
                  <a:pt x="3081073" y="93662"/>
                </a:lnTo>
                <a:lnTo>
                  <a:pt x="3084248" y="94721"/>
                </a:lnTo>
                <a:lnTo>
                  <a:pt x="3086894" y="95779"/>
                </a:lnTo>
                <a:lnTo>
                  <a:pt x="3090069" y="97102"/>
                </a:lnTo>
                <a:lnTo>
                  <a:pt x="3092979" y="98954"/>
                </a:lnTo>
                <a:lnTo>
                  <a:pt x="3095889" y="100806"/>
                </a:lnTo>
                <a:lnTo>
                  <a:pt x="3099065" y="97896"/>
                </a:lnTo>
                <a:lnTo>
                  <a:pt x="3101710" y="95514"/>
                </a:lnTo>
                <a:lnTo>
                  <a:pt x="3104092" y="93133"/>
                </a:lnTo>
                <a:lnTo>
                  <a:pt x="3105944" y="90487"/>
                </a:lnTo>
                <a:lnTo>
                  <a:pt x="3107531" y="88106"/>
                </a:lnTo>
                <a:lnTo>
                  <a:pt x="3108854" y="85989"/>
                </a:lnTo>
                <a:lnTo>
                  <a:pt x="3109383" y="83608"/>
                </a:lnTo>
                <a:lnTo>
                  <a:pt x="3110177" y="80962"/>
                </a:lnTo>
                <a:lnTo>
                  <a:pt x="3110177" y="78581"/>
                </a:lnTo>
                <a:lnTo>
                  <a:pt x="3110177" y="76464"/>
                </a:lnTo>
                <a:lnTo>
                  <a:pt x="3109648" y="74083"/>
                </a:lnTo>
                <a:lnTo>
                  <a:pt x="3109119" y="71966"/>
                </a:lnTo>
                <a:lnTo>
                  <a:pt x="3107267" y="67204"/>
                </a:lnTo>
                <a:lnTo>
                  <a:pt x="3105150" y="62706"/>
                </a:lnTo>
                <a:lnTo>
                  <a:pt x="3102505" y="58473"/>
                </a:lnTo>
                <a:lnTo>
                  <a:pt x="3099594" y="53710"/>
                </a:lnTo>
                <a:lnTo>
                  <a:pt x="3096948" y="49212"/>
                </a:lnTo>
                <a:lnTo>
                  <a:pt x="3094302" y="44714"/>
                </a:lnTo>
                <a:lnTo>
                  <a:pt x="3092185" y="40217"/>
                </a:lnTo>
                <a:lnTo>
                  <a:pt x="3091656" y="37835"/>
                </a:lnTo>
                <a:lnTo>
                  <a:pt x="3091127" y="35719"/>
                </a:lnTo>
                <a:lnTo>
                  <a:pt x="3090333" y="33073"/>
                </a:lnTo>
                <a:lnTo>
                  <a:pt x="3090333" y="30956"/>
                </a:lnTo>
                <a:lnTo>
                  <a:pt x="3090333" y="28575"/>
                </a:lnTo>
                <a:lnTo>
                  <a:pt x="3090598" y="26194"/>
                </a:lnTo>
                <a:lnTo>
                  <a:pt x="3090598" y="22754"/>
                </a:lnTo>
                <a:lnTo>
                  <a:pt x="3090069" y="19314"/>
                </a:lnTo>
                <a:lnTo>
                  <a:pt x="3089539" y="15875"/>
                </a:lnTo>
                <a:lnTo>
                  <a:pt x="3088481" y="12964"/>
                </a:lnTo>
                <a:lnTo>
                  <a:pt x="3087424" y="10054"/>
                </a:lnTo>
                <a:lnTo>
                  <a:pt x="3086100" y="7408"/>
                </a:lnTo>
                <a:lnTo>
                  <a:pt x="3082925" y="2117"/>
                </a:lnTo>
                <a:lnTo>
                  <a:pt x="3106737" y="794"/>
                </a:lnTo>
                <a:lnTo>
                  <a:pt x="3118645" y="264"/>
                </a:lnTo>
                <a:close/>
              </a:path>
            </a:pathLst>
          </a:custGeom>
          <a:solidFill>
            <a:srgbClr val="4472C4"/>
          </a:solidFill>
        </p:spPr>
      </p:pic>
      <p:sp>
        <p:nvSpPr>
          <p:cNvPr id="17" name="Elipse 16">
            <a:extLst>
              <a:ext uri="{FF2B5EF4-FFF2-40B4-BE49-F238E27FC236}">
                <a16:creationId xmlns:a16="http://schemas.microsoft.com/office/drawing/2014/main" id="{257E3F1A-33F4-4AE7-8081-5DFF77AAAA96}"/>
              </a:ext>
            </a:extLst>
          </p:cNvPr>
          <p:cNvSpPr/>
          <p:nvPr/>
        </p:nvSpPr>
        <p:spPr>
          <a:xfrm>
            <a:off x="4661355" y="1219103"/>
            <a:ext cx="3644197" cy="3694923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325;p25">
            <a:extLst>
              <a:ext uri="{FF2B5EF4-FFF2-40B4-BE49-F238E27FC236}">
                <a16:creationId xmlns:a16="http://schemas.microsoft.com/office/drawing/2014/main" id="{966529F9-33A3-4B05-9F53-98F99CB7F1E1}"/>
              </a:ext>
            </a:extLst>
          </p:cNvPr>
          <p:cNvSpPr/>
          <p:nvPr/>
        </p:nvSpPr>
        <p:spPr>
          <a:xfrm>
            <a:off x="4632154" y="1411365"/>
            <a:ext cx="645600" cy="645600"/>
          </a:xfrm>
          <a:prstGeom prst="ellipse">
            <a:avLst/>
          </a:prstGeom>
          <a:solidFill>
            <a:srgbClr val="00B050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Google Shape;325;p25">
            <a:extLst>
              <a:ext uri="{FF2B5EF4-FFF2-40B4-BE49-F238E27FC236}">
                <a16:creationId xmlns:a16="http://schemas.microsoft.com/office/drawing/2014/main" id="{E65B7D65-F31A-4704-AD7F-C6A07D49BE48}"/>
              </a:ext>
            </a:extLst>
          </p:cNvPr>
          <p:cNvSpPr/>
          <p:nvPr/>
        </p:nvSpPr>
        <p:spPr>
          <a:xfrm>
            <a:off x="4532290" y="3892282"/>
            <a:ext cx="645600" cy="645600"/>
          </a:xfrm>
          <a:prstGeom prst="ellipse">
            <a:avLst/>
          </a:prstGeom>
          <a:solidFill>
            <a:srgbClr val="FF99CC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" name="Google Shape;323;p25">
            <a:extLst>
              <a:ext uri="{FF2B5EF4-FFF2-40B4-BE49-F238E27FC236}">
                <a16:creationId xmlns:a16="http://schemas.microsoft.com/office/drawing/2014/main" id="{26AD12E6-FAE5-475B-935A-1412FF3B3B36}"/>
              </a:ext>
            </a:extLst>
          </p:cNvPr>
          <p:cNvSpPr/>
          <p:nvPr/>
        </p:nvSpPr>
        <p:spPr>
          <a:xfrm>
            <a:off x="7624372" y="4010054"/>
            <a:ext cx="645600" cy="645600"/>
          </a:xfrm>
          <a:prstGeom prst="ellipse">
            <a:avLst/>
          </a:prstGeom>
          <a:solidFill>
            <a:srgbClr val="00B0F0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323;p25">
            <a:extLst>
              <a:ext uri="{FF2B5EF4-FFF2-40B4-BE49-F238E27FC236}">
                <a16:creationId xmlns:a16="http://schemas.microsoft.com/office/drawing/2014/main" id="{26AD12E6-FAE5-475B-935A-1412FF3B3B36}"/>
              </a:ext>
            </a:extLst>
          </p:cNvPr>
          <p:cNvSpPr/>
          <p:nvPr/>
        </p:nvSpPr>
        <p:spPr>
          <a:xfrm>
            <a:off x="7591934" y="1350676"/>
            <a:ext cx="645600" cy="645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DFA464C-E552-4F95-A0BD-37FBE0EDAC1C}"/>
              </a:ext>
            </a:extLst>
          </p:cNvPr>
          <p:cNvSpPr/>
          <p:nvPr/>
        </p:nvSpPr>
        <p:spPr>
          <a:xfrm>
            <a:off x="8334753" y="1219103"/>
            <a:ext cx="3437916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PE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Bahnschrift Light SemiCondensed" panose="020B0502040204020203" pitchFamily="34" charset="0"/>
              </a:rPr>
              <a:t>Podemos tomar decisiones para adecuar la enseñanza a los requerimientos de las necesidades de aprendizaje identificados.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Bahnschrift Light Semi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2" name="Llamada de flecha hacia arriba 1"/>
          <p:cNvSpPr/>
          <p:nvPr/>
        </p:nvSpPr>
        <p:spPr>
          <a:xfrm>
            <a:off x="2254353" y="5061250"/>
            <a:ext cx="8458200" cy="1447800"/>
          </a:xfrm>
          <a:prstGeom prst="up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accent6">
                    <a:lumMod val="50000"/>
                  </a:schemeClr>
                </a:solidFill>
              </a:rPr>
              <a:t>Nos permiten establecer criterios para analizar y evaluar las evidencias.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7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/>
      <p:bldP spid="13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1"/>
          <p:cNvSpPr>
            <a:spLocks noChangeArrowheads="1"/>
          </p:cNvSpPr>
          <p:nvPr/>
        </p:nvSpPr>
        <p:spPr bwMode="auto">
          <a:xfrm>
            <a:off x="2699973" y="1341612"/>
            <a:ext cx="6799296" cy="509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lecha curvada hacia la izquierda 2"/>
          <p:cNvSpPr/>
          <p:nvPr/>
        </p:nvSpPr>
        <p:spPr>
          <a:xfrm>
            <a:off x="10439400" y="1524000"/>
            <a:ext cx="1066800" cy="224680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lecha curvada hacia la derecha 3"/>
          <p:cNvSpPr/>
          <p:nvPr/>
        </p:nvSpPr>
        <p:spPr>
          <a:xfrm>
            <a:off x="821714" y="3657600"/>
            <a:ext cx="685800" cy="1942008"/>
          </a:xfrm>
          <a:prstGeom prst="curvedRightArrow">
            <a:avLst>
              <a:gd name="adj1" fmla="val 25000"/>
              <a:gd name="adj2" fmla="val 6152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Title 1">
            <a:extLst>
              <a:ext uri="{FF2B5EF4-FFF2-40B4-BE49-F238E27FC236}">
                <a16:creationId xmlns:a16="http://schemas.microsoft.com/office/drawing/2014/main" id="{4DFC61AE-DA9F-5E43-81BA-7881497704C6}"/>
              </a:ext>
            </a:extLst>
          </p:cNvPr>
          <p:cNvSpPr txBox="1">
            <a:spLocks/>
          </p:cNvSpPr>
          <p:nvPr/>
        </p:nvSpPr>
        <p:spPr>
          <a:xfrm>
            <a:off x="274598" y="-25395"/>
            <a:ext cx="11231602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</a:rPr>
              <a:t>IDENTIFICAR EL NIVEL DE LA COMPETENCIA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008177"/>
              </p:ext>
            </p:extLst>
          </p:nvPr>
        </p:nvGraphicFramePr>
        <p:xfrm>
          <a:off x="1828800" y="1449365"/>
          <a:ext cx="8432800" cy="4413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2800">
                  <a:extLst>
                    <a:ext uri="{9D8B030D-6E8A-4147-A177-3AD203B41FA5}">
                      <a16:colId xmlns:a16="http://schemas.microsoft.com/office/drawing/2014/main" val="874265546"/>
                    </a:ext>
                  </a:extLst>
                </a:gridCol>
              </a:tblGrid>
              <a:tr h="1244078">
                <a:tc>
                  <a:txBody>
                    <a:bodyPr/>
                    <a:lstStyle/>
                    <a:p>
                      <a:r>
                        <a:rPr lang="es-ES" sz="1400" b="0" i="0" u="none" strike="noStrike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Escribe diversos tipos de textos de forma reflexiva. Adecúa su texto al destinatario, propósito y el registro a partir de su experiencia previa y de alguna fuente de información. Organiza y desarrolla lógicamente las ideas en torno a un tema. Establece relaciones entre ideas a través del uso adecuado de algunos tipos de conectores y de referentes; emplea vocabulario variado. Utiliza recursos ortográficos básicos para darle claridad y sentido a su texto. Reflexiona sobre la coherencia y cohesión de las ideas en el texto que escribe, y explica el uso de algunos recursos textuales para reforzar sentidos y producir efectos en el lector según la situación comunicativa. </a:t>
                      </a:r>
                      <a:r>
                        <a:rPr lang="es-ES" sz="800" b="0" i="0" u="none" strike="noStrike" baseline="0" dirty="0">
                          <a:solidFill>
                            <a:srgbClr val="403F41"/>
                          </a:solidFill>
                          <a:latin typeface="Calibri" panose="020F0502020204030204" pitchFamily="34" charset="0"/>
                        </a:rPr>
                        <a:t>	</a:t>
                      </a:r>
                    </a:p>
                    <a:p>
                      <a:endParaRPr lang="es-ES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80710"/>
                  </a:ext>
                </a:extLst>
              </a:tr>
              <a:tr h="1244078">
                <a:tc>
                  <a:txBody>
                    <a:bodyPr/>
                    <a:lstStyle/>
                    <a:p>
                      <a:r>
                        <a:rPr lang="es-ES" sz="1400" b="0" i="0" u="none" strike="noStrike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Escribe diversos tipos de textos de forma reflexiva. Adecúa al propósito y al destinatario a partir de una experiencia previa. Organiza y desarrolla lógicamente las ideas en torno a un tema. Establece relaciones entre ideas a través del uso adecuado de algunos tipos de conectores y emplea vocabulario de uso frecuente. Separa adecuadamente las palabras y utiliza algunos recursos ortográficos básicos para darle claridad y sentido a su texto. Reflexiona sobre las ideas más importantes en el texto que escribe y explica acerca del uso de algunos recursos ortográficos según la situación comunicativa. </a:t>
                      </a:r>
                      <a:r>
                        <a:rPr lang="es-ES" sz="14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	</a:t>
                      </a:r>
                    </a:p>
                    <a:p>
                      <a:endParaRPr lang="es-ES" sz="1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912205"/>
                  </a:ext>
                </a:extLst>
              </a:tr>
              <a:tr h="1244078">
                <a:tc>
                  <a:txBody>
                    <a:bodyPr/>
                    <a:lstStyle/>
                    <a:p>
                      <a:r>
                        <a:rPr lang="es-ES" sz="1400" b="0" i="0" u="none" strike="noStrike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Escribe a partir de sus hipótesis de escritura diversos tipos de textos sobre temas variados considerando el propósito y el destinatario a partir de su experiencia previa. Desarrolla sus ideas en torno a un tema con la intención de transmitir ideas o emociones. Sigue la linealidad y direccionalidad de la escritura. </a:t>
                      </a:r>
                      <a:r>
                        <a:rPr lang="es-ES" sz="800" b="0" i="0" u="none" strike="noStrike" baseline="0" dirty="0">
                          <a:solidFill>
                            <a:srgbClr val="403F41"/>
                          </a:solidFill>
                          <a:latin typeface="Calibri" panose="020F0502020204030204" pitchFamily="34" charset="0"/>
                        </a:rPr>
                        <a:t>	</a:t>
                      </a:r>
                    </a:p>
                    <a:p>
                      <a:endParaRPr lang="es-ES" sz="1400" dirty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950875"/>
                  </a:ext>
                </a:extLst>
              </a:tr>
            </a:tbl>
          </a:graphicData>
        </a:graphic>
      </p:graphicFrame>
      <p:sp>
        <p:nvSpPr>
          <p:cNvPr id="7" name="Elipse 6"/>
          <p:cNvSpPr/>
          <p:nvPr/>
        </p:nvSpPr>
        <p:spPr>
          <a:xfrm>
            <a:off x="1507514" y="4800600"/>
            <a:ext cx="397486" cy="457200"/>
          </a:xfrm>
          <a:prstGeom prst="ellipse">
            <a:avLst/>
          </a:prstGeom>
          <a:solidFill>
            <a:schemeClr val="accent4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</a:t>
            </a:r>
          </a:p>
        </p:txBody>
      </p:sp>
      <p:sp>
        <p:nvSpPr>
          <p:cNvPr id="19" name="Elipse 18"/>
          <p:cNvSpPr/>
          <p:nvPr/>
        </p:nvSpPr>
        <p:spPr>
          <a:xfrm>
            <a:off x="1470503" y="3313608"/>
            <a:ext cx="397486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3</a:t>
            </a:r>
          </a:p>
        </p:txBody>
      </p:sp>
      <p:sp>
        <p:nvSpPr>
          <p:cNvPr id="20" name="Elipse 19"/>
          <p:cNvSpPr/>
          <p:nvPr/>
        </p:nvSpPr>
        <p:spPr>
          <a:xfrm>
            <a:off x="1470503" y="2016555"/>
            <a:ext cx="397486" cy="44631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4</a:t>
            </a:r>
          </a:p>
        </p:txBody>
      </p:sp>
      <p:cxnSp>
        <p:nvCxnSpPr>
          <p:cNvPr id="9" name="Conector recto 8"/>
          <p:cNvCxnSpPr/>
          <p:nvPr/>
        </p:nvCxnSpPr>
        <p:spPr>
          <a:xfrm>
            <a:off x="5715000" y="1676400"/>
            <a:ext cx="3962400" cy="0"/>
          </a:xfrm>
          <a:prstGeom prst="line">
            <a:avLst/>
          </a:prstGeom>
          <a:ln w="28575"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5536869" y="3313608"/>
            <a:ext cx="3962400" cy="0"/>
          </a:xfrm>
          <a:prstGeom prst="line">
            <a:avLst/>
          </a:prstGeom>
          <a:ln w="28575"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8429897" y="4865914"/>
            <a:ext cx="1247503" cy="10886"/>
          </a:xfrm>
          <a:prstGeom prst="line">
            <a:avLst/>
          </a:prstGeom>
          <a:ln w="28575"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>
            <a:off x="1905000" y="5105400"/>
            <a:ext cx="3962400" cy="0"/>
          </a:xfrm>
          <a:prstGeom prst="line">
            <a:avLst/>
          </a:prstGeom>
          <a:ln w="28575"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6172200" y="1905000"/>
            <a:ext cx="39624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3352800" y="3505200"/>
            <a:ext cx="39624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>
            <a:off x="2699973" y="2133600"/>
            <a:ext cx="6367827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>
            <a:off x="7924800" y="3505200"/>
            <a:ext cx="1981200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>
            <a:off x="4800600" y="2362200"/>
            <a:ext cx="3962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>
            <a:off x="4191000" y="3886200"/>
            <a:ext cx="3962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>
            <a:off x="2318973" y="2590800"/>
            <a:ext cx="7620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>
            <a:off x="2318973" y="4114800"/>
            <a:ext cx="7620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>
            <a:off x="8145007" y="2577737"/>
            <a:ext cx="1760993" cy="1306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/>
          <p:cNvCxnSpPr/>
          <p:nvPr/>
        </p:nvCxnSpPr>
        <p:spPr>
          <a:xfrm>
            <a:off x="7315200" y="4114800"/>
            <a:ext cx="23622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/>
          <p:nvPr/>
        </p:nvCxnSpPr>
        <p:spPr>
          <a:xfrm>
            <a:off x="1905000" y="3733800"/>
            <a:ext cx="4572000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686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0CBD-0020-9B4C-9A56-326C3B22F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7886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endParaRPr lang="es-PE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978DE62-C4EB-4079-82E8-1B5D14C0B335}"/>
              </a:ext>
            </a:extLst>
          </p:cNvPr>
          <p:cNvSpPr txBox="1"/>
          <p:nvPr/>
        </p:nvSpPr>
        <p:spPr>
          <a:xfrm>
            <a:off x="7505208" y="747129"/>
            <a:ext cx="4300919" cy="492443"/>
          </a:xfrm>
          <a:prstGeom prst="rect">
            <a:avLst/>
          </a:prstGeom>
          <a:solidFill>
            <a:schemeClr val="accent2"/>
          </a:solidFill>
        </p:spPr>
        <p:txBody>
          <a:bodyPr wrap="square" lIns="0" rtlCol="0" anchor="b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Estándar del ciclo</a:t>
            </a:r>
            <a:endParaRPr kumimoji="0" lang="es-PE" sz="26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13D754A-1971-4FC1-9A2E-EF9AF578959A}"/>
              </a:ext>
            </a:extLst>
          </p:cNvPr>
          <p:cNvSpPr/>
          <p:nvPr/>
        </p:nvSpPr>
        <p:spPr>
          <a:xfrm>
            <a:off x="5867400" y="1278815"/>
            <a:ext cx="6167535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>
            <a:spAutoFit/>
          </a:bodyPr>
          <a:lstStyle/>
          <a:p>
            <a:pPr lvl="0" algn="just" defTabSz="914354">
              <a:spcBef>
                <a:spcPts val="1200"/>
              </a:spcBef>
              <a:defRPr/>
            </a:pPr>
            <a:r>
              <a:rPr lang="es-ES" sz="1600" b="1" dirty="0">
                <a:solidFill>
                  <a:srgbClr val="C0392B">
                    <a:lumMod val="60000"/>
                    <a:lumOff val="40000"/>
                  </a:srgbClr>
                </a:solidFill>
              </a:rPr>
              <a:t>Estándar: </a:t>
            </a:r>
            <a:r>
              <a:rPr lang="es-ES" sz="1200" dirty="0">
                <a:solidFill>
                  <a:srgbClr val="000000"/>
                </a:solidFill>
                <a:latin typeface="Calibri" panose="020F0502020204030204" pitchFamily="34" charset="0"/>
              </a:rPr>
              <a:t>Escribe diversos tipos de textos de forma reflexiva. </a:t>
            </a:r>
            <a:r>
              <a:rPr lang="es-ES" sz="1200" dirty="0">
                <a:solidFill>
                  <a:srgbClr val="16A085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Adecúa</a:t>
            </a:r>
            <a:r>
              <a:rPr lang="es-ES" sz="1200" dirty="0">
                <a:solidFill>
                  <a:srgbClr val="000000"/>
                </a:solidFill>
                <a:latin typeface="Calibri" panose="020F0502020204030204" pitchFamily="34" charset="0"/>
              </a:rPr>
              <a:t> su texto al destinatario, propósito y el registro a partir de su experiencia previa y de alguna fuente de información. </a:t>
            </a:r>
            <a:r>
              <a:rPr lang="es-ES" sz="1200" dirty="0">
                <a:solidFill>
                  <a:srgbClr val="FF0000"/>
                </a:solidFill>
                <a:latin typeface="Calibri" panose="020F0502020204030204" pitchFamily="34" charset="0"/>
              </a:rPr>
              <a:t>Organiza</a:t>
            </a:r>
            <a:r>
              <a:rPr lang="es-ES" sz="1200" dirty="0">
                <a:solidFill>
                  <a:srgbClr val="000000"/>
                </a:solidFill>
                <a:latin typeface="Calibri" panose="020F0502020204030204" pitchFamily="34" charset="0"/>
              </a:rPr>
              <a:t> y desarrolla lógicamente las ideas en torno a un tema. </a:t>
            </a:r>
            <a:r>
              <a:rPr lang="es-ES" sz="1200" dirty="0">
                <a:solidFill>
                  <a:srgbClr val="2980B9">
                    <a:lumMod val="75000"/>
                  </a:srgbClr>
                </a:solidFill>
                <a:latin typeface="Calibri" panose="020F0502020204030204" pitchFamily="34" charset="0"/>
              </a:rPr>
              <a:t>Establece relaciones </a:t>
            </a:r>
            <a:r>
              <a:rPr lang="es-ES" sz="1200" dirty="0">
                <a:solidFill>
                  <a:srgbClr val="000000"/>
                </a:solidFill>
                <a:latin typeface="Calibri" panose="020F0502020204030204" pitchFamily="34" charset="0"/>
              </a:rPr>
              <a:t>entre ideas a través del uso adecuado de algunos tipos de conectores y emplea vocabulario de uso frecuente. </a:t>
            </a:r>
            <a:r>
              <a:rPr lang="es-ES" sz="1200" dirty="0">
                <a:solidFill>
                  <a:srgbClr val="2980B9">
                    <a:lumMod val="75000"/>
                  </a:srgbClr>
                </a:solidFill>
                <a:latin typeface="Calibri" panose="020F0502020204030204" pitchFamily="34" charset="0"/>
              </a:rPr>
              <a:t>Separa</a:t>
            </a:r>
            <a:r>
              <a:rPr lang="es-ES" sz="1200" dirty="0">
                <a:solidFill>
                  <a:srgbClr val="000000"/>
                </a:solidFill>
                <a:latin typeface="Calibri" panose="020F0502020204030204" pitchFamily="34" charset="0"/>
              </a:rPr>
              <a:t> adecuadamente las palabras </a:t>
            </a:r>
            <a:r>
              <a:rPr lang="es-ES" sz="1200" dirty="0">
                <a:solidFill>
                  <a:srgbClr val="2980B9">
                    <a:lumMod val="75000"/>
                  </a:srgbClr>
                </a:solidFill>
                <a:latin typeface="Calibri" panose="020F0502020204030204" pitchFamily="34" charset="0"/>
              </a:rPr>
              <a:t>y utiliza </a:t>
            </a:r>
            <a:r>
              <a:rPr lang="es-ES" sz="1200" dirty="0">
                <a:solidFill>
                  <a:srgbClr val="000000"/>
                </a:solidFill>
                <a:latin typeface="Calibri" panose="020F0502020204030204" pitchFamily="34" charset="0"/>
              </a:rPr>
              <a:t>algunos recursos ortográficos básicos para darle claridad y sentido a su texto. </a:t>
            </a:r>
            <a:r>
              <a:rPr lang="es-ES" sz="1200" u="sng" dirty="0">
                <a:solidFill>
                  <a:srgbClr val="000000"/>
                </a:solidFill>
                <a:latin typeface="Calibri" panose="020F0502020204030204" pitchFamily="34" charset="0"/>
              </a:rPr>
              <a:t>Reflexiona</a:t>
            </a:r>
            <a:r>
              <a:rPr lang="es-ES" sz="1200" dirty="0">
                <a:solidFill>
                  <a:srgbClr val="000000"/>
                </a:solidFill>
                <a:latin typeface="Calibri" panose="020F0502020204030204" pitchFamily="34" charset="0"/>
              </a:rPr>
              <a:t> sobre las ideas más importantes en el texto que escribe y explica acerca del uso de algunos recursos ortográficos según la situación comunicativa. </a:t>
            </a:r>
            <a:endParaRPr kumimoji="0" lang="es-PE" sz="1000" b="1" i="0" u="sng" strike="noStrike" kern="1200" cap="none" spc="0" normalizeH="0" baseline="0" noProof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CD9F5B-8375-4A19-BC21-9124DAB49A59}"/>
              </a:ext>
            </a:extLst>
          </p:cNvPr>
          <p:cNvSpPr txBox="1"/>
          <p:nvPr/>
        </p:nvSpPr>
        <p:spPr>
          <a:xfrm>
            <a:off x="768190" y="746719"/>
            <a:ext cx="4640690" cy="400110"/>
          </a:xfrm>
          <a:prstGeom prst="rect">
            <a:avLst/>
          </a:prstGeom>
          <a:solidFill>
            <a:schemeClr val="accent5"/>
          </a:solidFill>
        </p:spPr>
        <p:txBody>
          <a:bodyPr wrap="square" lIns="91440" rtlCol="0" anchor="b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Evidencia de aprendizaje</a:t>
            </a:r>
          </a:p>
        </p:txBody>
      </p:sp>
      <p:sp>
        <p:nvSpPr>
          <p:cNvPr id="12" name="Rectangle 33">
            <a:extLst>
              <a:ext uri="{FF2B5EF4-FFF2-40B4-BE49-F238E27FC236}">
                <a16:creationId xmlns:a16="http://schemas.microsoft.com/office/drawing/2014/main" id="{C13D754A-1971-4FC1-9A2E-EF9AF578959A}"/>
              </a:ext>
            </a:extLst>
          </p:cNvPr>
          <p:cNvSpPr/>
          <p:nvPr/>
        </p:nvSpPr>
        <p:spPr>
          <a:xfrm>
            <a:off x="385873" y="1233561"/>
            <a:ext cx="5405325" cy="18158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>
            <a:spAutoFit/>
          </a:bodyPr>
          <a:lstStyle/>
          <a:p>
            <a:pPr algn="just"/>
            <a:r>
              <a:rPr lang="es-ES" sz="1600" dirty="0">
                <a:solidFill>
                  <a:schemeClr val="accent3">
                    <a:lumMod val="50000"/>
                  </a:schemeClr>
                </a:solidFill>
                <a:latin typeface="GothamRounded-Book"/>
              </a:rPr>
              <a:t>• Presenta el contenido del catálogo a sus familiares pronunciando con claridad y con la entonación adecuada las palabras, expresando con gestos o movimientos el mensaje que desea comunicar y dirigiendo su mirada hacia las personas con las que se comunica.</a:t>
            </a:r>
          </a:p>
          <a:p>
            <a:pPr algn="just"/>
            <a:r>
              <a:rPr lang="es-ES" sz="1600" dirty="0">
                <a:solidFill>
                  <a:schemeClr val="accent3">
                    <a:lumMod val="50000"/>
                  </a:schemeClr>
                </a:solidFill>
                <a:latin typeface="GothamRounded-Book"/>
              </a:rPr>
              <a:t>• </a:t>
            </a:r>
            <a:r>
              <a:rPr lang="es-ES" sz="1600" dirty="0">
                <a:solidFill>
                  <a:schemeClr val="accent5">
                    <a:lumMod val="75000"/>
                  </a:schemeClr>
                </a:solidFill>
                <a:latin typeface="GothamRounded-Book"/>
              </a:rPr>
              <a:t>Escribe el título y los textos del catálogo siguiendo el proceso de producción de textos.</a:t>
            </a:r>
            <a:endParaRPr kumimoji="0" lang="es-PE" sz="1600" b="1" i="0" u="none" strike="noStrike" kern="1200" cap="none" spc="0" normalizeH="0" baseline="0" noProof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9AF60271-2D72-4102-9F7A-6BF2A1B35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681962"/>
              </p:ext>
            </p:extLst>
          </p:nvPr>
        </p:nvGraphicFramePr>
        <p:xfrm>
          <a:off x="6100665" y="2971800"/>
          <a:ext cx="5024536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24536">
                  <a:extLst>
                    <a:ext uri="{9D8B030D-6E8A-4147-A177-3AD203B41FA5}">
                      <a16:colId xmlns:a16="http://schemas.microsoft.com/office/drawing/2014/main" val="2912282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ORGANIZA LA</a:t>
                      </a:r>
                      <a:r>
                        <a:rPr lang="es-ES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PRESENTACION DEL CATALOGO</a:t>
                      </a:r>
                      <a:endParaRPr lang="es-PE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347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Escribe</a:t>
                      </a:r>
                      <a:r>
                        <a:rPr lang="es-ES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los títulos de su catalogo.</a:t>
                      </a:r>
                      <a:endParaRPr lang="es-PE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741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Utiliza</a:t>
                      </a:r>
                      <a:r>
                        <a:rPr lang="es-ES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algunos recursos ortográficos.</a:t>
                      </a:r>
                      <a:endParaRPr lang="es-PE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137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Emplea un vocabulario frecuente.</a:t>
                      </a:r>
                      <a:endParaRPr lang="es-PE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605823"/>
                  </a:ext>
                </a:extLst>
              </a:tr>
            </a:tbl>
          </a:graphicData>
        </a:graphic>
      </p:graphicFrame>
      <p:graphicFrame>
        <p:nvGraphicFramePr>
          <p:cNvPr id="16" name="Tabla 6">
            <a:extLst>
              <a:ext uri="{FF2B5EF4-FFF2-40B4-BE49-F238E27FC236}">
                <a16:creationId xmlns:a16="http://schemas.microsoft.com/office/drawing/2014/main" id="{C4B603C3-2DCF-4AE9-9845-81DF1DC6D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079538"/>
              </p:ext>
            </p:extLst>
          </p:nvPr>
        </p:nvGraphicFramePr>
        <p:xfrm>
          <a:off x="5791198" y="4525185"/>
          <a:ext cx="6229741" cy="20282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229741">
                  <a:extLst>
                    <a:ext uri="{9D8B030D-6E8A-4147-A177-3AD203B41FA5}">
                      <a16:colId xmlns:a16="http://schemas.microsoft.com/office/drawing/2014/main" val="2912282677"/>
                    </a:ext>
                  </a:extLst>
                </a:gridCol>
              </a:tblGrid>
              <a:tr h="656601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REFLEXIONA</a:t>
                      </a:r>
                      <a:r>
                        <a:rPr lang="es-ES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SOBRE LAS IDEAS MAS IMPORTANTES DE SU CATALOGO</a:t>
                      </a:r>
                      <a:endParaRPr lang="es-PE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347183"/>
                  </a:ext>
                </a:extLst>
              </a:tr>
              <a:tr h="32507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Realiza</a:t>
                      </a:r>
                      <a:r>
                        <a:rPr lang="es-ES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correcciones a partir del proceso de revisión.</a:t>
                      </a:r>
                      <a:endParaRPr lang="es-PE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741511"/>
                  </a:ext>
                </a:extLst>
              </a:tr>
              <a:tr h="568873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Menciona</a:t>
                      </a:r>
                      <a:r>
                        <a:rPr lang="es-ES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las ideas mas importantes en el catálogo a manera de resumen.</a:t>
                      </a:r>
                      <a:endParaRPr lang="es-PE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137802"/>
                  </a:ext>
                </a:extLst>
              </a:tr>
              <a:tr h="325070"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605823"/>
                  </a:ext>
                </a:extLst>
              </a:tr>
            </a:tbl>
          </a:graphicData>
        </a:graphic>
      </p:graphicFrame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D7859941-57E2-48AE-8205-77FBDE472121}"/>
              </a:ext>
            </a:extLst>
          </p:cNvPr>
          <p:cNvSpPr/>
          <p:nvPr/>
        </p:nvSpPr>
        <p:spPr>
          <a:xfrm>
            <a:off x="1524000" y="3116374"/>
            <a:ext cx="533400" cy="549763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Flecha: hacia arriba 8">
            <a:extLst>
              <a:ext uri="{FF2B5EF4-FFF2-40B4-BE49-F238E27FC236}">
                <a16:creationId xmlns:a16="http://schemas.microsoft.com/office/drawing/2014/main" id="{1066A401-DB70-4AB9-AC76-0E8AB8A322E8}"/>
              </a:ext>
            </a:extLst>
          </p:cNvPr>
          <p:cNvSpPr/>
          <p:nvPr/>
        </p:nvSpPr>
        <p:spPr>
          <a:xfrm>
            <a:off x="8458199" y="2478784"/>
            <a:ext cx="457200" cy="513468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CFA1F72A-9EB3-4D9C-B69B-7DC33ACEF382}"/>
              </a:ext>
            </a:extLst>
          </p:cNvPr>
          <p:cNvSpPr/>
          <p:nvPr/>
        </p:nvSpPr>
        <p:spPr>
          <a:xfrm>
            <a:off x="5125639" y="3458224"/>
            <a:ext cx="961965" cy="58185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099DC06E-4B13-44B6-8C69-70EB5A5F8D78}"/>
              </a:ext>
            </a:extLst>
          </p:cNvPr>
          <p:cNvSpPr/>
          <p:nvPr/>
        </p:nvSpPr>
        <p:spPr>
          <a:xfrm>
            <a:off x="5029200" y="5270051"/>
            <a:ext cx="753613" cy="58185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5359" t="33333" r="34773" b="12500"/>
          <a:stretch/>
        </p:blipFill>
        <p:spPr>
          <a:xfrm rot="10800000">
            <a:off x="609600" y="3136175"/>
            <a:ext cx="41148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3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6" grpId="0" animBg="1"/>
      <p:bldP spid="12" grpId="0" animBg="1"/>
      <p:bldP spid="8" grpId="0" animBg="1"/>
      <p:bldP spid="9" grpId="0" animBg="1"/>
      <p:bldP spid="10" grpId="0" animBg="1"/>
      <p:bldP spid="19" grpId="0" animBg="1"/>
    </p:bldLst>
  </p:timing>
</p:sld>
</file>

<file path=ppt/theme/theme1.xml><?xml version="1.0" encoding="utf-8"?>
<a:theme xmlns:a="http://schemas.openxmlformats.org/drawingml/2006/main" name="Niños amigo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CDF1CE40-D12A-4BBA-8E29-FD301E3A737A}" vid="{E44D8D76-07A2-4151-9426-1A858C999D66}"/>
    </a:ext>
  </a:extLst>
</a:theme>
</file>

<file path=ppt/theme/theme10.xml><?xml version="1.0" encoding="utf-8"?>
<a:theme xmlns:a="http://schemas.openxmlformats.org/drawingml/2006/main" name="1_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Showeet theme (white bkgd)">
  <a:themeElements>
    <a:clrScheme name="Showeet theme">
      <a:dk1>
        <a:sysClr val="windowText" lastClr="000000"/>
      </a:dk1>
      <a:lt1>
        <a:sysClr val="window" lastClr="FFFFFF"/>
      </a:lt1>
      <a:dk2>
        <a:srgbClr val="1D2631"/>
      </a:dk2>
      <a:lt2>
        <a:srgbClr val="EEECE1"/>
      </a:lt2>
      <a:accent1>
        <a:srgbClr val="3F4855"/>
      </a:accent1>
      <a:accent2>
        <a:srgbClr val="F1A138"/>
      </a:accent2>
      <a:accent3>
        <a:srgbClr val="CBDB23"/>
      </a:accent3>
      <a:accent4>
        <a:srgbClr val="590B4E"/>
      </a:accent4>
      <a:accent5>
        <a:srgbClr val="2CA3FC"/>
      </a:accent5>
      <a:accent6>
        <a:srgbClr val="9EB31C"/>
      </a:accent6>
      <a:hlink>
        <a:srgbClr val="B8CCE4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Showeet theme">
  <a:themeElements>
    <a:clrScheme name="Showeet theme">
      <a:dk1>
        <a:sysClr val="windowText" lastClr="000000"/>
      </a:dk1>
      <a:lt1>
        <a:sysClr val="window" lastClr="FFFFFF"/>
      </a:lt1>
      <a:dk2>
        <a:srgbClr val="1D2631"/>
      </a:dk2>
      <a:lt2>
        <a:srgbClr val="EEECE1"/>
      </a:lt2>
      <a:accent1>
        <a:srgbClr val="3F4855"/>
      </a:accent1>
      <a:accent2>
        <a:srgbClr val="F1A138"/>
      </a:accent2>
      <a:accent3>
        <a:srgbClr val="CBDB23"/>
      </a:accent3>
      <a:accent4>
        <a:srgbClr val="590B4E"/>
      </a:accent4>
      <a:accent5>
        <a:srgbClr val="2CA3FC"/>
      </a:accent5>
      <a:accent6>
        <a:srgbClr val="9EB31C"/>
      </a:accent6>
      <a:hlink>
        <a:srgbClr val="B8CCE4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emplate by SHOWEET">
  <a:themeElements>
    <a:clrScheme name="SHO-DARK PRO">
      <a:dk1>
        <a:srgbClr val="25252B"/>
      </a:dk1>
      <a:lt1>
        <a:sysClr val="window" lastClr="FFFFFF"/>
      </a:lt1>
      <a:dk2>
        <a:srgbClr val="404152"/>
      </a:dk2>
      <a:lt2>
        <a:srgbClr val="E7E6E6"/>
      </a:lt2>
      <a:accent1>
        <a:srgbClr val="08CF96"/>
      </a:accent1>
      <a:accent2>
        <a:srgbClr val="FDEF54"/>
      </a:accent2>
      <a:accent3>
        <a:srgbClr val="3598FE"/>
      </a:accent3>
      <a:accent4>
        <a:srgbClr val="EF3C77"/>
      </a:accent4>
      <a:accent5>
        <a:srgbClr val="FF9933"/>
      </a:accent5>
      <a:accent6>
        <a:srgbClr val="08CF96"/>
      </a:accent6>
      <a:hlink>
        <a:srgbClr val="08CF96"/>
      </a:hlink>
      <a:folHlink>
        <a:srgbClr val="08CF9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howeet theme (white grey bkgd)">
  <a:themeElements>
    <a:clrScheme name="Showeet theme">
      <a:dk1>
        <a:sysClr val="windowText" lastClr="000000"/>
      </a:dk1>
      <a:lt1>
        <a:sysClr val="window" lastClr="FFFFFF"/>
      </a:lt1>
      <a:dk2>
        <a:srgbClr val="1D2631"/>
      </a:dk2>
      <a:lt2>
        <a:srgbClr val="EEECE1"/>
      </a:lt2>
      <a:accent1>
        <a:srgbClr val="3F4855"/>
      </a:accent1>
      <a:accent2>
        <a:srgbClr val="F1A138"/>
      </a:accent2>
      <a:accent3>
        <a:srgbClr val="CBDB23"/>
      </a:accent3>
      <a:accent4>
        <a:srgbClr val="590B4E"/>
      </a:accent4>
      <a:accent5>
        <a:srgbClr val="2CA3FC"/>
      </a:accent5>
      <a:accent6>
        <a:srgbClr val="9EB31C"/>
      </a:accent6>
      <a:hlink>
        <a:srgbClr val="B8CCE4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Este valor indica el número de revisiones o de veces que se ha guardado. La aplicación es la responsable de actualizar este valor después de cada revisión.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DocumentoBibliotecaFormulario</Display>
  <Edit>DocumentoBibliotecaFormulario</Edit>
  <New>DocumentoBibliotecaFormulario</New>
</FormTemplates>
</file>

<file path=customXml/itemProps1.xml><?xml version="1.0" encoding="utf-8"?>
<ds:datastoreItem xmlns:ds="http://schemas.openxmlformats.org/officeDocument/2006/customXml" ds:itemID="{CCA48A19-A147-4EA0-8120-5A930CEEB18C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8920201C-A8DD-4CC4-91AD-21A90B9FEDBD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1F4DD25-C1C2-46B3-AB30-3E0E2E23E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1184</Words>
  <Application>Microsoft Office PowerPoint</Application>
  <PresentationFormat>Panorámica</PresentationFormat>
  <Paragraphs>67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13</vt:i4>
      </vt:variant>
      <vt:variant>
        <vt:lpstr>Títulos de diapositiva</vt:lpstr>
      </vt:variant>
      <vt:variant>
        <vt:i4>12</vt:i4>
      </vt:variant>
    </vt:vector>
  </HeadingPairs>
  <TitlesOfParts>
    <vt:vector size="25" baseType="lpstr">
      <vt:lpstr>Niños amigos 16x9</vt:lpstr>
      <vt:lpstr>Diseño personalizado</vt:lpstr>
      <vt:lpstr>1_Diseño personalizado</vt:lpstr>
      <vt:lpstr>4_Showeet theme</vt:lpstr>
      <vt:lpstr>Custom Template by SHOWEET</vt:lpstr>
      <vt:lpstr>2_Showeet theme</vt:lpstr>
      <vt:lpstr>Showeet theme (white grey bkgd)</vt:lpstr>
      <vt:lpstr>3_Showeet theme</vt:lpstr>
      <vt:lpstr>Showeet theme</vt:lpstr>
      <vt:lpstr>1_Showeet theme</vt:lpstr>
      <vt:lpstr>5_Showeet theme</vt:lpstr>
      <vt:lpstr>Showeet theme (white bkgd)</vt:lpstr>
      <vt:lpstr>Tema de Office</vt:lpstr>
      <vt:lpstr>Presentación de PowerPoint</vt:lpstr>
      <vt:lpstr>PROPÓSITO</vt:lpstr>
      <vt:lpstr>Muchos docentes tendemos a brindar a los estudiantes muchas valoraciones, pocas orientaciones y casi nada de devoluciones.( Wiggins. 1998)</vt:lpstr>
      <vt:lpstr>Presentación de PowerPoint</vt:lpstr>
      <vt:lpstr>¿Qué estamos utilizando para evaluar las evidencias de aprendizaje?</vt:lpstr>
      <vt:lpstr>Presentación de PowerPoint</vt:lpstr>
      <vt:lpstr>IMPORTANCIA DE LOS ESTÁNDARES</vt:lpstr>
      <vt:lpstr>Presentación de PowerPoint</vt:lpstr>
      <vt:lpstr>Presentación de PowerPoint</vt:lpstr>
      <vt:lpstr>Presentación de PowerPoint</vt:lpstr>
      <vt:lpstr>Presentación de PowerPoint</vt:lpstr>
      <vt:lpstr>Lista de cotejo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>51944327643</cp:lastModifiedBy>
  <cp:revision>2</cp:revision>
  <dcterms:created xsi:type="dcterms:W3CDTF">2013-07-31T14:55:39Z</dcterms:created>
  <dcterms:modified xsi:type="dcterms:W3CDTF">2020-08-17T14:19:14Z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